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94.xml" ContentType="application/vnd.openxmlformats-officedocument.presentationml.slide+xml"/>
  <Override PartName="/ppt/slides/slide142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slides/slide120.xml" ContentType="application/vnd.openxmlformats-officedocument.presentationml.slide+xml"/>
  <Override PartName="/ppt/slides/slide131.xml" ContentType="application/vnd.openxmlformats-officedocument.presentationml.slide+xml"/>
  <Override PartName="/ppt/notesSlides/notesSlide38.xml" ContentType="application/vnd.openxmlformats-officedocument.presentationml.notesSlide+xml"/>
  <Override PartName="/ppt/notesSlides/notesSlide49.xml" ContentType="application/vnd.openxmlformats-officedocument.presentationml.notesSlide+xml"/>
  <Override PartName="/ppt/slides/slide25.xml" ContentType="application/vnd.openxmlformats-officedocument.presentationml.slide+xml"/>
  <Override PartName="/ppt/slides/slide72.xml" ContentType="application/vnd.openxmlformats-officedocument.presentationml.slide+xml"/>
  <Override PartName="/ppt/slideLayouts/slideLayout2.xml" ContentType="application/vnd.openxmlformats-officedocument.presentationml.slideLayout+xml"/>
  <Override PartName="/ppt/notesSlides/notesSlide27.xml" ContentType="application/vnd.openxmlformats-officedocument.presentationml.notesSlide+xml"/>
  <Default Extension="xml" ContentType="application/xml"/>
  <Override PartName="/ppt/slides/slide14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notesSlides/notesSlide16.xml" ContentType="application/vnd.openxmlformats-officedocument.presentationml.notesSlide+xml"/>
  <Override PartName="/ppt/tableStyles.xml" ContentType="application/vnd.openxmlformats-officedocument.presentationml.tableStyles+xml"/>
  <Override PartName="/ppt/notesSlides/notesSlide41.xml" ContentType="application/vnd.openxmlformats-officedocument.presentationml.notesSlide+xml"/>
  <Override PartName="/ppt/notesSlides/notesSlide52.xml" ContentType="application/vnd.openxmlformats-officedocument.presentationml.notesSlide+xml"/>
  <Override PartName="/ppt/slides/slide147.xml" ContentType="application/vnd.openxmlformats-officedocument.presentationml.slide+xml"/>
  <Override PartName="/ppt/slides/slide158.xml" ContentType="application/vnd.openxmlformats-officedocument.presentationml.slide+xml"/>
  <Override PartName="/ppt/notesSlides/notesSlide30.xml" ContentType="application/vnd.openxmlformats-officedocument.presentationml.notesSlide+xml"/>
  <Override PartName="/ppt/slides/slide99.xml" ContentType="application/vnd.openxmlformats-officedocument.presentationml.slide+xml"/>
  <Override PartName="/ppt/slides/slide136.xml" ContentType="application/vnd.openxmlformats-officedocument.presentationml.slide+xml"/>
  <Override PartName="/ppt/notesSlides/notesSlide7.xml" ContentType="application/vnd.openxmlformats-officedocument.presentationml.notesSlide+xml"/>
  <Override PartName="/ppt/slides/slide77.xml" ContentType="application/vnd.openxmlformats-officedocument.presentationml.slide+xml"/>
  <Override PartName="/ppt/slides/slide88.xml" ContentType="application/vnd.openxmlformats-officedocument.presentationml.slide+xml"/>
  <Override PartName="/ppt/slides/slide125.xml" ContentType="application/vnd.openxmlformats-officedocument.presentationml.slid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66.xml" ContentType="application/vnd.openxmlformats-officedocument.presentationml.slide+xml"/>
  <Override PartName="/ppt/slides/slide103.xml" ContentType="application/vnd.openxmlformats-officedocument.presentationml.slide+xml"/>
  <Override PartName="/ppt/slides/slide114.xml" ContentType="application/vnd.openxmlformats-officedocument.presentationml.slide+xml"/>
  <Override PartName="/ppt/slides/slide150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slides/slide55.xml" ContentType="application/vnd.openxmlformats-officedocument.presentationml.slide+xml"/>
  <Override PartName="/ppt/theme/theme2.xml" ContentType="application/vnd.openxmlformats-officedocument.theme+xml"/>
  <Override PartName="/ppt/notesSlides/notesSlide57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62.xml" ContentType="application/vnd.openxmlformats-officedocument.presentationml.slide+xml"/>
  <Override PartName="/ppt/slides/slide80.xml" ContentType="application/vnd.openxmlformats-officedocument.presentationml.slide+xml"/>
  <Override PartName="/ppt/slides/slide91.xml" ContentType="application/vnd.openxmlformats-officedocument.presentationml.slide+xml"/>
  <Override PartName="/ppt/slides/slide110.xml" ContentType="application/vnd.openxmlformats-officedocument.presentationml.slide+xml"/>
  <Override PartName="/ppt/slideLayouts/slideLayout3.xml" ContentType="application/vnd.openxmlformats-officedocument.presentationml.slideLayout+xml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46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51.xml" ContentType="application/vnd.openxmlformats-officedocument.presentationml.slide+xml"/>
  <Override PartName="/ppt/slideLayouts/slideLayout14.xml" ContentType="application/vnd.openxmlformats-officedocument.presentationml.slideLayout+xml"/>
  <Override PartName="/ppt/notesSlides/notesSlide2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53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40.xml" ContentType="application/vnd.openxmlformats-officedocument.presentationml.slide+xml"/>
  <Override PartName="/ppt/slides/slide159.xml" ContentType="application/vnd.openxmlformats-officedocument.presentationml.slide+xml"/>
  <Override PartName="/ppt/notesSlides/notesSlide13.xml" ContentType="application/vnd.openxmlformats-officedocument.presentationml.notesSlide+xml"/>
  <Override PartName="/ppt/notesSlides/notesSlide42.xml" ContentType="application/vnd.openxmlformats-officedocument.presentationml.notesSlide+xml"/>
  <Override PartName="/ppt/slides/slide119.xml" ContentType="application/vnd.openxmlformats-officedocument.presentationml.slide+xml"/>
  <Override PartName="/ppt/slides/slide148.xml" ContentType="application/vnd.openxmlformats-officedocument.presentationml.slide+xml"/>
  <Override PartName="/ppt/slideLayouts/slideLayout10.xml" ContentType="application/vnd.openxmlformats-officedocument.presentationml.slideLayout+xml"/>
  <Default Extension="vml" ContentType="application/vnd.openxmlformats-officedocument.vmlDrawing"/>
  <Override PartName="/ppt/notesSlides/notesSlide8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31.xml" ContentType="application/vnd.openxmlformats-officedocument.presentationml.notesSlide+xml"/>
  <Override PartName="/ppt/slides/slide89.xml" ContentType="application/vnd.openxmlformats-officedocument.presentationml.slide+xml"/>
  <Override PartName="/ppt/slides/slide108.xml" ContentType="application/vnd.openxmlformats-officedocument.presentationml.slide+xml"/>
  <Override PartName="/ppt/slides/slide126.xml" ContentType="application/vnd.openxmlformats-officedocument.presentationml.slide+xml"/>
  <Override PartName="/ppt/slides/slide137.xml" ContentType="application/vnd.openxmlformats-officedocument.presentationml.slide+xml"/>
  <Override PartName="/ppt/slides/slide155.xml" ContentType="application/vnd.openxmlformats-officedocument.presentationml.slide+xml"/>
  <Override PartName="/ppt/slides/slide49.xml" ContentType="application/vnd.openxmlformats-officedocument.presentationml.slide+xml"/>
  <Override PartName="/ppt/slides/slide78.xml" ContentType="application/vnd.openxmlformats-officedocument.presentationml.slide+xml"/>
  <Override PartName="/ppt/slides/slide96.xml" ContentType="application/vnd.openxmlformats-officedocument.presentationml.slide+xml"/>
  <Override PartName="/ppt/slides/slide115.xml" ContentType="application/vnd.openxmlformats-officedocument.presentationml.slide+xml"/>
  <Override PartName="/ppt/slides/slide144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85.xml" ContentType="application/vnd.openxmlformats-officedocument.presentationml.slide+xml"/>
  <Override PartName="/ppt/slides/slide104.xml" ContentType="application/vnd.openxmlformats-officedocument.presentationml.slide+xml"/>
  <Override PartName="/ppt/slides/slide122.xml" ContentType="application/vnd.openxmlformats-officedocument.presentationml.slide+xml"/>
  <Override PartName="/ppt/slides/slide133.xml" ContentType="application/vnd.openxmlformats-officedocument.presentationml.slide+xml"/>
  <Override PartName="/ppt/slides/slide151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s/slide92.xml" ContentType="application/vnd.openxmlformats-officedocument.presentationml.slide+xml"/>
  <Override PartName="/ppt/slides/slide111.xml" ContentType="application/vnd.openxmlformats-officedocument.presentationml.slide+xml"/>
  <Override PartName="/ppt/slides/slide140.xml" ContentType="application/vnd.openxmlformats-officedocument.presentationml.slide+xml"/>
  <Override PartName="/ppt/slideLayouts/slideLayout4.xml" ContentType="application/vnd.openxmlformats-officedocument.presentationml.slideLayout+xml"/>
  <Override PartName="/ppt/notesSlides/notesSlide29.xml" ContentType="application/vnd.openxmlformats-officedocument.presentationml.notesSlide+xml"/>
  <Override PartName="/ppt/notesSlides/notesSlide47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Override PartName="/ppt/slides/slide100.xml" ContentType="application/vnd.openxmlformats-officedocument.presentationml.slide+xml"/>
  <Override PartName="/ppt/slideLayouts/slideLayout15.xml" ContentType="application/vnd.openxmlformats-officedocument.presentationml.slideLayout+xml"/>
  <Default Extension="wmf" ContentType="image/x-wmf"/>
  <Override PartName="/ppt/notesSlides/notesSlide18.xml" ContentType="application/vnd.openxmlformats-officedocument.presentationml.notesSlide+xml"/>
  <Override PartName="/ppt/notesSlides/notesSlide36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notesSlides/notesSlide25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54.xml" ContentType="application/vnd.openxmlformats-officedocument.presentationml.notes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s/slide149.xml" ContentType="application/vnd.openxmlformats-officedocument.presentationml.slide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32.xml" ContentType="application/vnd.openxmlformats-officedocument.presentationml.notesSlide+xml"/>
  <Override PartName="/ppt/slides/slide138.xml" ContentType="application/vnd.openxmlformats-officedocument.presentationml.slide+xml"/>
  <Override PartName="/ppt/notesSlides/notesSlide9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50.xml" ContentType="application/vnd.openxmlformats-officedocument.presentationml.notesSlide+xml"/>
  <Override PartName="/ppt/slides/slide79.xml" ContentType="application/vnd.openxmlformats-officedocument.presentationml.slide+xml"/>
  <Override PartName="/ppt/slides/slide109.xml" ContentType="application/vnd.openxmlformats-officedocument.presentationml.slide+xml"/>
  <Override PartName="/ppt/slides/slide127.xml" ContentType="application/vnd.openxmlformats-officedocument.presentationml.slide+xml"/>
  <Override PartName="/ppt/slides/slide145.xml" ContentType="application/vnd.openxmlformats-officedocument.presentationml.slide+xml"/>
  <Override PartName="/ppt/slides/slide156.xml" ContentType="application/vnd.openxmlformats-officedocument.presentationml.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s/slide97.xml" ContentType="application/vnd.openxmlformats-officedocument.presentationml.slide+xml"/>
  <Override PartName="/ppt/slides/slide116.xml" ContentType="application/vnd.openxmlformats-officedocument.presentationml.slide+xml"/>
  <Override PartName="/ppt/slides/slide134.xml" ContentType="application/vnd.openxmlformats-officedocument.presentationml.slide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s/slide105.xml" ContentType="application/vnd.openxmlformats-officedocument.presentationml.slide+xml"/>
  <Override PartName="/ppt/slides/slide123.xml" ContentType="application/vnd.openxmlformats-officedocument.presentationml.slide+xml"/>
  <Override PartName="/ppt/slides/slide141.xml" ContentType="application/vnd.openxmlformats-officedocument.presentationml.slide+xml"/>
  <Override PartName="/ppt/slides/slide152.xml" ContentType="application/vnd.openxmlformats-officedocument.presentationml.slide+xml"/>
  <Override PartName="/ppt/notesSlides/notesSlide1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s/slide93.xml" ContentType="application/vnd.openxmlformats-officedocument.presentationml.slide+xml"/>
  <Override PartName="/ppt/slides/slide101.xml" ContentType="application/vnd.openxmlformats-officedocument.presentationml.slide+xml"/>
  <Override PartName="/ppt/slides/slide112.xml" ContentType="application/vnd.openxmlformats-officedocument.presentationml.slide+xml"/>
  <Override PartName="/ppt/slides/slide130.xml" ContentType="application/vnd.openxmlformats-officedocument.presentationml.slide+xml"/>
  <Override PartName="/ppt/slideLayouts/slideLayout5.xml" ContentType="application/vnd.openxmlformats-officedocument.presentationml.slideLayout+xml"/>
  <Override PartName="/ppt/notesSlides/notesSlide19.xml" ContentType="application/vnd.openxmlformats-officedocument.presentationml.notesSlide+xml"/>
  <Override PartName="/ppt/notesSlides/notesSlide48.xml" ContentType="application/vnd.openxmlformats-officedocument.presentationml.notesSlide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Default Extension="jpeg" ContentType="image/jpeg"/>
  <Override PartName="/ppt/notesSlides/notesSlide37.xml" ContentType="application/vnd.openxmlformats-officedocument.presentationml.notesSlide+xml"/>
  <Override PartName="/ppt/notesSlides/notesSlide55.xml" ContentType="application/vnd.openxmlformats-officedocument.presentationml.notesSlide+xml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44.xml" ContentType="application/vnd.openxmlformats-officedocument.presentationml.notesSlide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notesSlides/notesSlide2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51.xml" ContentType="application/vnd.openxmlformats-officedocument.presentationml.notesSlide+xml"/>
  <Override PartName="/ppt/slides/slide139.xml" ContentType="application/vnd.openxmlformats-officedocument.presentationml.slide+xml"/>
  <Override PartName="/ppt/slides/slide157.xml" ContentType="application/vnd.openxmlformats-officedocument.presentationml.slide+xml"/>
  <Override PartName="/ppt/notesSlides/notesSlide11.xml" ContentType="application/vnd.openxmlformats-officedocument.presentationml.notesSlide+xml"/>
  <Override PartName="/ppt/notesSlides/notesSlide40.xml" ContentType="application/vnd.openxmlformats-officedocument.presentationml.notesSlide+xml"/>
  <Override PartName="/ppt/slides/slide98.xml" ContentType="application/vnd.openxmlformats-officedocument.presentationml.slide+xml"/>
  <Override PartName="/ppt/slides/slide117.xml" ContentType="application/vnd.openxmlformats-officedocument.presentationml.slide+xml"/>
  <Override PartName="/ppt/slides/slide128.xml" ContentType="application/vnd.openxmlformats-officedocument.presentationml.slide+xml"/>
  <Override PartName="/ppt/slides/slide146.xml" ContentType="application/vnd.openxmlformats-officedocument.presentationml.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s/slide87.xml" ContentType="application/vnd.openxmlformats-officedocument.presentationml.slide+xml"/>
  <Override PartName="/ppt/slides/slide106.xml" ContentType="application/vnd.openxmlformats-officedocument.presentationml.slide+xml"/>
  <Override PartName="/ppt/slides/slide124.xml" ContentType="application/vnd.openxmlformats-officedocument.presentationml.slide+xml"/>
  <Override PartName="/ppt/slides/slide135.xml" ContentType="application/vnd.openxmlformats-officedocument.presentationml.slide+xml"/>
  <Override PartName="/ppt/slides/slide153.xml" ContentType="application/vnd.openxmlformats-officedocument.presentationml.slide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113.xml" ContentType="application/vnd.openxmlformats-officedocument.presentationml.slide+xml"/>
  <Override PartName="/ppt/slides/slide160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102.xml" ContentType="application/vnd.openxmlformats-officedocument.presentationml.slide+xml"/>
  <Override PartName="/ppt/slideLayouts/slideLayout6.xml" ContentType="application/vnd.openxmlformats-officedocument.presentationml.slideLayout+xml"/>
  <Override PartName="/ppt/slides/slide43.xml" ContentType="application/vnd.openxmlformats-officedocument.presentationml.slide+xml"/>
  <Override PartName="/ppt/slides/slide90.xml" ContentType="application/vnd.openxmlformats-officedocument.presentationml.slide+xml"/>
  <Override PartName="/ppt/theme/theme1.xml" ContentType="application/vnd.openxmlformats-officedocument.theme+xml"/>
  <Override PartName="/ppt/notesSlides/notesSlide45.xml" ContentType="application/vnd.openxmlformats-officedocument.presentationml.notesSlide+xml"/>
  <Override PartName="/ppt/notesSlides/notesSlide56.xml" ContentType="application/vnd.openxmlformats-officedocument.presentationml.notesSlide+xml"/>
  <Override PartName="/ppt/slides/slide32.xml" ContentType="application/vnd.openxmlformats-officedocument.presentationml.slide+xml"/>
  <Override PartName="/ppt/notesSlides/notesSlide34.xml" ContentType="application/vnd.openxmlformats-officedocument.presentationml.notes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notesSlides/notesSlide23.xml" ContentType="application/vnd.openxmlformats-officedocument.presentationml.notesSlide+xml"/>
  <Override PartName="/ppt/slides/slide129.xml" ContentType="application/vnd.openxmlformats-officedocument.presentationml.slide+xml"/>
  <Override PartName="/ppt/notesSlides/notesSlide12.xml" ContentType="application/vnd.openxmlformats-officedocument.presentationml.notesSlide+xml"/>
  <Override PartName="/ppt/slides/slide118.xml" ContentType="application/vnd.openxmlformats-officedocument.presentationml.slide+xml"/>
  <Default Extension="doc" ContentType="application/msword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107.xml" ContentType="application/vnd.openxmlformats-officedocument.presentationml.slide+xml"/>
  <Override PartName="/ppt/slides/slide143.xml" ContentType="application/vnd.openxmlformats-officedocument.presentationml.slide+xml"/>
  <Override PartName="/ppt/slides/slide154.xml" ContentType="application/vnd.openxmlformats-officedocument.presentationml.slide+xml"/>
  <Override PartName="/ppt/viewProps.xml" ContentType="application/vnd.openxmlformats-officedocument.presentationml.viewProps+xml"/>
  <Override PartName="/ppt/slides/slide48.xml" ContentType="application/vnd.openxmlformats-officedocument.presentationml.slide+xml"/>
  <Override PartName="/ppt/slides/slide95.xml" ContentType="application/vnd.openxmlformats-officedocument.presentationml.slide+xml"/>
  <Override PartName="/ppt/slides/slide132.xml" ContentType="application/vnd.openxmlformats-officedocument.presentationml.slide+xml"/>
  <Default Extension="bin" ContentType="application/vnd.openxmlformats-officedocument.oleObject"/>
  <Override PartName="/ppt/notesSlides/notesSlide3.xml" ContentType="application/vnd.openxmlformats-officedocument.presentationml.notes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slides/slide121.xml" ContentType="application/vnd.openxmlformats-officedocument.presentationml.slide+xml"/>
  <Override PartName="/ppt/presProps.xml" ContentType="application/vnd.openxmlformats-officedocument.presentationml.presProps+xml"/>
  <Override PartName="/ppt/notesSlides/notesSlide39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62"/>
  </p:notesMasterIdLst>
  <p:sldIdLst>
    <p:sldId id="256" r:id="rId2"/>
    <p:sldId id="261" r:id="rId3"/>
    <p:sldId id="268" r:id="rId4"/>
    <p:sldId id="257" r:id="rId5"/>
    <p:sldId id="264" r:id="rId6"/>
    <p:sldId id="262" r:id="rId7"/>
    <p:sldId id="265" r:id="rId8"/>
    <p:sldId id="263" r:id="rId9"/>
    <p:sldId id="258" r:id="rId10"/>
    <p:sldId id="274" r:id="rId11"/>
    <p:sldId id="266" r:id="rId12"/>
    <p:sldId id="260" r:id="rId13"/>
    <p:sldId id="269" r:id="rId14"/>
    <p:sldId id="271" r:id="rId15"/>
    <p:sldId id="273" r:id="rId16"/>
    <p:sldId id="276" r:id="rId17"/>
    <p:sldId id="278" r:id="rId18"/>
    <p:sldId id="280" r:id="rId19"/>
    <p:sldId id="281" r:id="rId20"/>
    <p:sldId id="283" r:id="rId21"/>
    <p:sldId id="284" r:id="rId22"/>
    <p:sldId id="286" r:id="rId23"/>
    <p:sldId id="291" r:id="rId24"/>
    <p:sldId id="292" r:id="rId25"/>
    <p:sldId id="294" r:id="rId26"/>
    <p:sldId id="288" r:id="rId27"/>
    <p:sldId id="296" r:id="rId28"/>
    <p:sldId id="311" r:id="rId29"/>
    <p:sldId id="297" r:id="rId30"/>
    <p:sldId id="299" r:id="rId31"/>
    <p:sldId id="312" r:id="rId32"/>
    <p:sldId id="303" r:id="rId33"/>
    <p:sldId id="301" r:id="rId34"/>
    <p:sldId id="313" r:id="rId35"/>
    <p:sldId id="314" r:id="rId36"/>
    <p:sldId id="315" r:id="rId37"/>
    <p:sldId id="316" r:id="rId38"/>
    <p:sldId id="307" r:id="rId39"/>
    <p:sldId id="308" r:id="rId40"/>
    <p:sldId id="320" r:id="rId41"/>
    <p:sldId id="317" r:id="rId42"/>
    <p:sldId id="318" r:id="rId43"/>
    <p:sldId id="322" r:id="rId44"/>
    <p:sldId id="325" r:id="rId45"/>
    <p:sldId id="326" r:id="rId46"/>
    <p:sldId id="327" r:id="rId47"/>
    <p:sldId id="328" r:id="rId48"/>
    <p:sldId id="329" r:id="rId49"/>
    <p:sldId id="330" r:id="rId50"/>
    <p:sldId id="331" r:id="rId51"/>
    <p:sldId id="332" r:id="rId52"/>
    <p:sldId id="333" r:id="rId53"/>
    <p:sldId id="334" r:id="rId54"/>
    <p:sldId id="335" r:id="rId55"/>
    <p:sldId id="336" r:id="rId56"/>
    <p:sldId id="337" r:id="rId57"/>
    <p:sldId id="338" r:id="rId58"/>
    <p:sldId id="339" r:id="rId59"/>
    <p:sldId id="345" r:id="rId60"/>
    <p:sldId id="346" r:id="rId61"/>
    <p:sldId id="342" r:id="rId62"/>
    <p:sldId id="347" r:id="rId63"/>
    <p:sldId id="348" r:id="rId64"/>
    <p:sldId id="349" r:id="rId65"/>
    <p:sldId id="351" r:id="rId66"/>
    <p:sldId id="353" r:id="rId67"/>
    <p:sldId id="354" r:id="rId68"/>
    <p:sldId id="355" r:id="rId69"/>
    <p:sldId id="357" r:id="rId70"/>
    <p:sldId id="359" r:id="rId71"/>
    <p:sldId id="360" r:id="rId72"/>
    <p:sldId id="361" r:id="rId73"/>
    <p:sldId id="362" r:id="rId74"/>
    <p:sldId id="369" r:id="rId75"/>
    <p:sldId id="373" r:id="rId76"/>
    <p:sldId id="375" r:id="rId77"/>
    <p:sldId id="371" r:id="rId78"/>
    <p:sldId id="367" r:id="rId79"/>
    <p:sldId id="363" r:id="rId80"/>
    <p:sldId id="364" r:id="rId81"/>
    <p:sldId id="377" r:id="rId82"/>
    <p:sldId id="378" r:id="rId83"/>
    <p:sldId id="380" r:id="rId84"/>
    <p:sldId id="382" r:id="rId85"/>
    <p:sldId id="384" r:id="rId86"/>
    <p:sldId id="386" r:id="rId87"/>
    <p:sldId id="387" r:id="rId88"/>
    <p:sldId id="391" r:id="rId89"/>
    <p:sldId id="389" r:id="rId90"/>
    <p:sldId id="390" r:id="rId91"/>
    <p:sldId id="393" r:id="rId92"/>
    <p:sldId id="395" r:id="rId93"/>
    <p:sldId id="396" r:id="rId94"/>
    <p:sldId id="440" r:id="rId95"/>
    <p:sldId id="450" r:id="rId96"/>
    <p:sldId id="451" r:id="rId97"/>
    <p:sldId id="452" r:id="rId98"/>
    <p:sldId id="453" r:id="rId99"/>
    <p:sldId id="454" r:id="rId100"/>
    <p:sldId id="455" r:id="rId101"/>
    <p:sldId id="456" r:id="rId102"/>
    <p:sldId id="457" r:id="rId103"/>
    <p:sldId id="458" r:id="rId104"/>
    <p:sldId id="459" r:id="rId105"/>
    <p:sldId id="460" r:id="rId106"/>
    <p:sldId id="461" r:id="rId107"/>
    <p:sldId id="462" r:id="rId108"/>
    <p:sldId id="463" r:id="rId109"/>
    <p:sldId id="464" r:id="rId110"/>
    <p:sldId id="465" r:id="rId111"/>
    <p:sldId id="468" r:id="rId112"/>
    <p:sldId id="469" r:id="rId113"/>
    <p:sldId id="470" r:id="rId114"/>
    <p:sldId id="472" r:id="rId115"/>
    <p:sldId id="473" r:id="rId116"/>
    <p:sldId id="474" r:id="rId117"/>
    <p:sldId id="475" r:id="rId118"/>
    <p:sldId id="476" r:id="rId119"/>
    <p:sldId id="479" r:id="rId120"/>
    <p:sldId id="480" r:id="rId121"/>
    <p:sldId id="481" r:id="rId122"/>
    <p:sldId id="397" r:id="rId123"/>
    <p:sldId id="398" r:id="rId124"/>
    <p:sldId id="399" r:id="rId125"/>
    <p:sldId id="400" r:id="rId126"/>
    <p:sldId id="401" r:id="rId127"/>
    <p:sldId id="402" r:id="rId128"/>
    <p:sldId id="403" r:id="rId129"/>
    <p:sldId id="404" r:id="rId130"/>
    <p:sldId id="405" r:id="rId131"/>
    <p:sldId id="406" r:id="rId132"/>
    <p:sldId id="407" r:id="rId133"/>
    <p:sldId id="408" r:id="rId134"/>
    <p:sldId id="409" r:id="rId135"/>
    <p:sldId id="410" r:id="rId136"/>
    <p:sldId id="411" r:id="rId137"/>
    <p:sldId id="412" r:id="rId138"/>
    <p:sldId id="413" r:id="rId139"/>
    <p:sldId id="414" r:id="rId140"/>
    <p:sldId id="415" r:id="rId141"/>
    <p:sldId id="417" r:id="rId142"/>
    <p:sldId id="418" r:id="rId143"/>
    <p:sldId id="419" r:id="rId144"/>
    <p:sldId id="420" r:id="rId145"/>
    <p:sldId id="421" r:id="rId146"/>
    <p:sldId id="422" r:id="rId147"/>
    <p:sldId id="425" r:id="rId148"/>
    <p:sldId id="426" r:id="rId149"/>
    <p:sldId id="427" r:id="rId150"/>
    <p:sldId id="428" r:id="rId151"/>
    <p:sldId id="429" r:id="rId152"/>
    <p:sldId id="430" r:id="rId153"/>
    <p:sldId id="431" r:id="rId154"/>
    <p:sldId id="432" r:id="rId155"/>
    <p:sldId id="433" r:id="rId156"/>
    <p:sldId id="434" r:id="rId157"/>
    <p:sldId id="435" r:id="rId158"/>
    <p:sldId id="436" r:id="rId159"/>
    <p:sldId id="438" r:id="rId160"/>
    <p:sldId id="439" r:id="rId161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itchFamily="34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620"/>
    <p:restoredTop sz="94660"/>
  </p:normalViewPr>
  <p:slideViewPr>
    <p:cSldViewPr>
      <p:cViewPr>
        <p:scale>
          <a:sx n="75" d="100"/>
          <a:sy n="75" d="100"/>
        </p:scale>
        <p:origin x="-1152" y="-7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3300"/>
    </p:cViewPr>
  </p:sorterViewPr>
  <p:notesViewPr>
    <p:cSldViewPr>
      <p:cViewPr varScale="1">
        <p:scale>
          <a:sx n="56" d="100"/>
          <a:sy n="56" d="100"/>
        </p:scale>
        <p:origin x="-1812" y="-96"/>
      </p:cViewPr>
      <p:guideLst>
        <p:guide orient="horz" pos="2880"/>
        <p:guide pos="2160"/>
      </p:guideLst>
    </p:cSldViewPr>
  </p:notes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54" Type="http://schemas.openxmlformats.org/officeDocument/2006/relationships/slide" Target="slides/slide153.xml"/><Relationship Id="rId159" Type="http://schemas.openxmlformats.org/officeDocument/2006/relationships/slide" Target="slides/slide158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theme" Target="theme/theme1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64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presProps" Target="presProps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/Relationships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image" Target="../media/image1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6.wmf"/></Relationships>
</file>

<file path=ppt/drawings/_rels/vmlDrawing12.vml.rels><?xml version="1.0" encoding="UTF-8" standalone="yes"?>
<Relationships xmlns="http://schemas.openxmlformats.org/package/2006/relationships"><Relationship Id="rId3" Type="http://schemas.openxmlformats.org/officeDocument/2006/relationships/image" Target="../media/image48.wmf"/><Relationship Id="rId2" Type="http://schemas.openxmlformats.org/officeDocument/2006/relationships/image" Target="../media/image7.wmf"/><Relationship Id="rId1" Type="http://schemas.openxmlformats.org/officeDocument/2006/relationships/image" Target="../media/image47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1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wmf"/></Relationships>
</file>

<file path=ppt/drawings/_rels/vmlDrawing15.vml.rels><?xml version="1.0" encoding="UTF-8" standalone="yes"?>
<Relationships xmlns="http://schemas.openxmlformats.org/package/2006/relationships"><Relationship Id="rId8" Type="http://schemas.openxmlformats.org/officeDocument/2006/relationships/image" Target="../media/image60.wmf"/><Relationship Id="rId3" Type="http://schemas.openxmlformats.org/officeDocument/2006/relationships/image" Target="../media/image55.wmf"/><Relationship Id="rId7" Type="http://schemas.openxmlformats.org/officeDocument/2006/relationships/image" Target="../media/image59.wmf"/><Relationship Id="rId2" Type="http://schemas.openxmlformats.org/officeDocument/2006/relationships/image" Target="../media/image54.wmf"/><Relationship Id="rId1" Type="http://schemas.openxmlformats.org/officeDocument/2006/relationships/image" Target="../media/image53.wmf"/><Relationship Id="rId6" Type="http://schemas.openxmlformats.org/officeDocument/2006/relationships/image" Target="../media/image58.wmf"/><Relationship Id="rId5" Type="http://schemas.openxmlformats.org/officeDocument/2006/relationships/image" Target="../media/image57.wmf"/><Relationship Id="rId4" Type="http://schemas.openxmlformats.org/officeDocument/2006/relationships/image" Target="../media/image56.wmf"/></Relationships>
</file>

<file path=ppt/drawings/_rels/vmlDrawing16.vml.rels><?xml version="1.0" encoding="UTF-8" standalone="yes"?>
<Relationships xmlns="http://schemas.openxmlformats.org/package/2006/relationships"><Relationship Id="rId3" Type="http://schemas.openxmlformats.org/officeDocument/2006/relationships/image" Target="../media/image62.wmf"/><Relationship Id="rId2" Type="http://schemas.openxmlformats.org/officeDocument/2006/relationships/image" Target="../media/image13.wmf"/><Relationship Id="rId1" Type="http://schemas.openxmlformats.org/officeDocument/2006/relationships/image" Target="../media/image61.wmf"/><Relationship Id="rId5" Type="http://schemas.openxmlformats.org/officeDocument/2006/relationships/image" Target="../media/image64.wmf"/><Relationship Id="rId4" Type="http://schemas.openxmlformats.org/officeDocument/2006/relationships/image" Target="../media/image63.wmf"/></Relationships>
</file>

<file path=ppt/drawings/_rels/vmlDrawing17.vml.rels><?xml version="1.0" encoding="UTF-8" standalone="yes"?>
<Relationships xmlns="http://schemas.openxmlformats.org/package/2006/relationships"><Relationship Id="rId3" Type="http://schemas.openxmlformats.org/officeDocument/2006/relationships/image" Target="../media/image67.wmf"/><Relationship Id="rId2" Type="http://schemas.openxmlformats.org/officeDocument/2006/relationships/image" Target="../media/image66.wmf"/><Relationship Id="rId1" Type="http://schemas.openxmlformats.org/officeDocument/2006/relationships/image" Target="../media/image7.wmf"/><Relationship Id="rId5" Type="http://schemas.openxmlformats.org/officeDocument/2006/relationships/image" Target="../media/image54.wmf"/><Relationship Id="rId4" Type="http://schemas.openxmlformats.org/officeDocument/2006/relationships/image" Target="../media/image56.w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68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8.wmf"/></Relationships>
</file>

<file path=ppt/drawings/_rels/vmlDrawing4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.wmf"/><Relationship Id="rId2" Type="http://schemas.openxmlformats.org/officeDocument/2006/relationships/image" Target="../media/image10.wmf"/><Relationship Id="rId1" Type="http://schemas.openxmlformats.org/officeDocument/2006/relationships/image" Target="../media/image7.wmf"/><Relationship Id="rId5" Type="http://schemas.openxmlformats.org/officeDocument/2006/relationships/image" Target="../media/image13.wmf"/><Relationship Id="rId4" Type="http://schemas.openxmlformats.org/officeDocument/2006/relationships/image" Target="../media/image12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6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6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6.wmf"/></Relationships>
</file>

<file path=ppt/drawings/_rels/vmlDrawing8.vml.rels><?xml version="1.0" encoding="UTF-8" standalone="yes"?>
<Relationships xmlns="http://schemas.openxmlformats.org/package/2006/relationships"><Relationship Id="rId3" Type="http://schemas.openxmlformats.org/officeDocument/2006/relationships/image" Target="../media/image41.wmf"/><Relationship Id="rId2" Type="http://schemas.openxmlformats.org/officeDocument/2006/relationships/image" Target="../media/image7.wmf"/><Relationship Id="rId1" Type="http://schemas.openxmlformats.org/officeDocument/2006/relationships/image" Target="../media/image10.wmf"/><Relationship Id="rId5" Type="http://schemas.openxmlformats.org/officeDocument/2006/relationships/image" Target="../media/image43.wmf"/><Relationship Id="rId4" Type="http://schemas.openxmlformats.org/officeDocument/2006/relationships/image" Target="../media/image42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44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65955C2D-0686-4AD7-BC14-727D3A01C4F0}" type="datetimeFigureOut">
              <a:rPr lang="en-US"/>
              <a:pPr>
                <a:defRPr/>
              </a:pPr>
              <a:t>2/4/2019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348CF893-E83A-44E0-9703-598D4D890C7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8ECA31AA-2CA0-48C0-A634-ADFDDBFB055B}" type="slidenum">
              <a:rPr lang="en-US" smtClean="0">
                <a:latin typeface="Arial" pitchFamily="34" charset="0"/>
              </a:rPr>
              <a:pPr/>
              <a:t>16</a:t>
            </a:fld>
            <a:endParaRPr lang="en-US" smtClean="0">
              <a:latin typeface="Arial" pitchFamily="34" charset="0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18227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18227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18227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DD68A735-D01C-40C3-9B09-212140711C67}" type="slidenum">
              <a:rPr lang="de-DE" smtClean="0">
                <a:latin typeface="Arial" pitchFamily="34" charset="0"/>
              </a:rPr>
              <a:pPr/>
              <a:t>41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182278" name="Rectangle 2"/>
          <p:cNvSpPr>
            <a:spLocks noChangeArrowheads="1"/>
          </p:cNvSpPr>
          <p:nvPr/>
        </p:nvSpPr>
        <p:spPr bwMode="auto">
          <a:xfrm>
            <a:off x="3884613" y="9525"/>
            <a:ext cx="2973387" cy="4270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182279" name="Rectangle 3"/>
          <p:cNvSpPr>
            <a:spLocks noChangeArrowheads="1"/>
          </p:cNvSpPr>
          <p:nvPr/>
        </p:nvSpPr>
        <p:spPr bwMode="auto">
          <a:xfrm>
            <a:off x="3884613" y="8704263"/>
            <a:ext cx="2973387" cy="4270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19091" tIns="0" rIns="19091" bIns="0" anchor="b"/>
          <a:lstStyle/>
          <a:p>
            <a:pPr algn="r" defTabSz="765175" eaLnBrk="0" hangingPunct="0"/>
            <a:r>
              <a:rPr lang="de-DE" sz="900" i="1">
                <a:latin typeface="Times New Roman" pitchFamily="18" charset="0"/>
              </a:rPr>
              <a:t>24</a:t>
            </a:r>
          </a:p>
        </p:txBody>
      </p:sp>
      <p:sp>
        <p:nvSpPr>
          <p:cNvPr id="182280" name="Rectangle 4"/>
          <p:cNvSpPr>
            <a:spLocks noChangeArrowheads="1"/>
          </p:cNvSpPr>
          <p:nvPr/>
        </p:nvSpPr>
        <p:spPr bwMode="auto">
          <a:xfrm>
            <a:off x="0" y="8704263"/>
            <a:ext cx="2971800" cy="4270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182281" name="Rectangle 5"/>
          <p:cNvSpPr>
            <a:spLocks noChangeArrowheads="1"/>
          </p:cNvSpPr>
          <p:nvPr/>
        </p:nvSpPr>
        <p:spPr bwMode="auto">
          <a:xfrm>
            <a:off x="0" y="9525"/>
            <a:ext cx="2971800" cy="4270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182282" name="Rectangle 6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298575" y="803275"/>
            <a:ext cx="4260850" cy="3195638"/>
          </a:xfrm>
          <a:noFill/>
          <a:ln cap="flat">
            <a:solidFill>
              <a:schemeClr val="tx1"/>
            </a:solidFill>
            <a:miter lim="800000"/>
            <a:headEnd/>
            <a:tailEnd/>
          </a:ln>
        </p:spPr>
      </p:sp>
      <p:sp>
        <p:nvSpPr>
          <p:cNvPr id="182283" name="Rectangle 7"/>
          <p:cNvSpPr>
            <a:spLocks noGrp="1" noChangeArrowheads="1"/>
          </p:cNvSpPr>
          <p:nvPr>
            <p:ph type="body" idx="1"/>
          </p:nvPr>
        </p:nvSpPr>
        <p:spPr bwMode="auto">
          <a:xfrm>
            <a:off x="52388" y="4524375"/>
            <a:ext cx="6427787" cy="4084638"/>
          </a:xfrm>
          <a:noFill/>
        </p:spPr>
        <p:txBody>
          <a:bodyPr wrap="square" lIns="90684" tIns="44546" rIns="90684" bIns="44546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18329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18330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18330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9F01C78A-73FA-4825-BB32-EE61FA017922}" type="slidenum">
              <a:rPr lang="de-DE" smtClean="0">
                <a:latin typeface="Arial" pitchFamily="34" charset="0"/>
              </a:rPr>
              <a:pPr/>
              <a:t>42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183302" name="Rectangle 2"/>
          <p:cNvSpPr>
            <a:spLocks noChangeArrowheads="1"/>
          </p:cNvSpPr>
          <p:nvPr/>
        </p:nvSpPr>
        <p:spPr bwMode="auto">
          <a:xfrm>
            <a:off x="3884613" y="9525"/>
            <a:ext cx="2973387" cy="4270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183303" name="Rectangle 3"/>
          <p:cNvSpPr>
            <a:spLocks noChangeArrowheads="1"/>
          </p:cNvSpPr>
          <p:nvPr/>
        </p:nvSpPr>
        <p:spPr bwMode="auto">
          <a:xfrm>
            <a:off x="3884613" y="8704263"/>
            <a:ext cx="2973387" cy="4270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19091" tIns="0" rIns="19091" bIns="0" anchor="b"/>
          <a:lstStyle/>
          <a:p>
            <a:pPr algn="r" defTabSz="765175" eaLnBrk="0" hangingPunct="0"/>
            <a:r>
              <a:rPr lang="de-DE" sz="900" i="1">
                <a:latin typeface="Times New Roman" pitchFamily="18" charset="0"/>
              </a:rPr>
              <a:t>25</a:t>
            </a:r>
          </a:p>
        </p:txBody>
      </p:sp>
      <p:sp>
        <p:nvSpPr>
          <p:cNvPr id="183304" name="Rectangle 4"/>
          <p:cNvSpPr>
            <a:spLocks noChangeArrowheads="1"/>
          </p:cNvSpPr>
          <p:nvPr/>
        </p:nvSpPr>
        <p:spPr bwMode="auto">
          <a:xfrm>
            <a:off x="0" y="8704263"/>
            <a:ext cx="2971800" cy="4270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183305" name="Rectangle 5"/>
          <p:cNvSpPr>
            <a:spLocks noChangeArrowheads="1"/>
          </p:cNvSpPr>
          <p:nvPr/>
        </p:nvSpPr>
        <p:spPr bwMode="auto">
          <a:xfrm>
            <a:off x="0" y="9525"/>
            <a:ext cx="2971800" cy="4270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183306" name="Rectangle 6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298575" y="803275"/>
            <a:ext cx="4260850" cy="3195638"/>
          </a:xfrm>
          <a:noFill/>
          <a:ln cap="flat">
            <a:solidFill>
              <a:schemeClr val="tx1"/>
            </a:solidFill>
            <a:miter lim="800000"/>
            <a:headEnd/>
            <a:tailEnd/>
          </a:ln>
        </p:spPr>
      </p:sp>
      <p:sp>
        <p:nvSpPr>
          <p:cNvPr id="183307" name="Rectangle 7"/>
          <p:cNvSpPr>
            <a:spLocks noGrp="1" noChangeArrowheads="1"/>
          </p:cNvSpPr>
          <p:nvPr>
            <p:ph type="body" idx="1"/>
          </p:nvPr>
        </p:nvSpPr>
        <p:spPr bwMode="auto">
          <a:xfrm>
            <a:off x="52388" y="4524375"/>
            <a:ext cx="6427787" cy="4084638"/>
          </a:xfrm>
          <a:noFill/>
        </p:spPr>
        <p:txBody>
          <a:bodyPr wrap="square" lIns="90684" tIns="44546" rIns="90684" bIns="44546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18432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18432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18432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AF151356-9FD5-4A12-8673-8C12B71BD5AD}" type="slidenum">
              <a:rPr lang="de-DE" smtClean="0">
                <a:latin typeface="Arial" pitchFamily="34" charset="0"/>
              </a:rPr>
              <a:pPr/>
              <a:t>43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184326" name="Rectangle 2"/>
          <p:cNvSpPr>
            <a:spLocks noChangeArrowheads="1"/>
          </p:cNvSpPr>
          <p:nvPr/>
        </p:nvSpPr>
        <p:spPr bwMode="auto">
          <a:xfrm>
            <a:off x="3884613" y="9525"/>
            <a:ext cx="2973387" cy="4270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184327" name="Rectangle 3"/>
          <p:cNvSpPr>
            <a:spLocks noChangeArrowheads="1"/>
          </p:cNvSpPr>
          <p:nvPr/>
        </p:nvSpPr>
        <p:spPr bwMode="auto">
          <a:xfrm>
            <a:off x="3884613" y="8704263"/>
            <a:ext cx="2973387" cy="4270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19091" tIns="0" rIns="19091" bIns="0" anchor="b"/>
          <a:lstStyle/>
          <a:p>
            <a:pPr algn="r" defTabSz="765175" eaLnBrk="0" hangingPunct="0"/>
            <a:r>
              <a:rPr lang="de-DE" sz="900" i="1">
                <a:latin typeface="Times New Roman" pitchFamily="18" charset="0"/>
              </a:rPr>
              <a:t>26</a:t>
            </a:r>
          </a:p>
        </p:txBody>
      </p:sp>
      <p:sp>
        <p:nvSpPr>
          <p:cNvPr id="184328" name="Rectangle 4"/>
          <p:cNvSpPr>
            <a:spLocks noChangeArrowheads="1"/>
          </p:cNvSpPr>
          <p:nvPr/>
        </p:nvSpPr>
        <p:spPr bwMode="auto">
          <a:xfrm>
            <a:off x="0" y="8704263"/>
            <a:ext cx="2971800" cy="4270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184329" name="Rectangle 5"/>
          <p:cNvSpPr>
            <a:spLocks noChangeArrowheads="1"/>
          </p:cNvSpPr>
          <p:nvPr/>
        </p:nvSpPr>
        <p:spPr bwMode="auto">
          <a:xfrm>
            <a:off x="0" y="9525"/>
            <a:ext cx="2971800" cy="4270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184330" name="Rectangle 6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298575" y="803275"/>
            <a:ext cx="4260850" cy="3195638"/>
          </a:xfrm>
          <a:noFill/>
          <a:ln cap="flat">
            <a:solidFill>
              <a:schemeClr val="tx1"/>
            </a:solidFill>
            <a:miter lim="800000"/>
            <a:headEnd/>
            <a:tailEnd/>
          </a:ln>
        </p:spPr>
      </p:sp>
      <p:sp>
        <p:nvSpPr>
          <p:cNvPr id="184331" name="Rectangle 7"/>
          <p:cNvSpPr>
            <a:spLocks noGrp="1" noChangeArrowheads="1"/>
          </p:cNvSpPr>
          <p:nvPr>
            <p:ph type="body" idx="1"/>
          </p:nvPr>
        </p:nvSpPr>
        <p:spPr bwMode="auto">
          <a:xfrm>
            <a:off x="52388" y="4524375"/>
            <a:ext cx="6427787" cy="4084638"/>
          </a:xfrm>
          <a:noFill/>
        </p:spPr>
        <p:txBody>
          <a:bodyPr wrap="square" lIns="90684" tIns="44546" rIns="90684" bIns="44546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18534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18534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18534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5812216C-BC03-4AEB-A2B5-185735800EA8}" type="slidenum">
              <a:rPr lang="de-DE" smtClean="0">
                <a:latin typeface="Arial" pitchFamily="34" charset="0"/>
              </a:rPr>
              <a:pPr/>
              <a:t>49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185350" name="Rectangle 2"/>
          <p:cNvSpPr>
            <a:spLocks noChangeArrowheads="1"/>
          </p:cNvSpPr>
          <p:nvPr/>
        </p:nvSpPr>
        <p:spPr bwMode="auto">
          <a:xfrm>
            <a:off x="3884613" y="9525"/>
            <a:ext cx="2973387" cy="4270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185351" name="Rectangle 3"/>
          <p:cNvSpPr>
            <a:spLocks noChangeArrowheads="1"/>
          </p:cNvSpPr>
          <p:nvPr/>
        </p:nvSpPr>
        <p:spPr bwMode="auto">
          <a:xfrm>
            <a:off x="3884613" y="8704263"/>
            <a:ext cx="2973387" cy="4270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19091" tIns="0" rIns="19091" bIns="0" anchor="b"/>
          <a:lstStyle/>
          <a:p>
            <a:pPr algn="r" defTabSz="765175" eaLnBrk="0" hangingPunct="0"/>
            <a:r>
              <a:rPr lang="de-DE" sz="900" i="1">
                <a:latin typeface="Times New Roman" pitchFamily="18" charset="0"/>
              </a:rPr>
              <a:t>28</a:t>
            </a:r>
          </a:p>
        </p:txBody>
      </p:sp>
      <p:sp>
        <p:nvSpPr>
          <p:cNvPr id="185352" name="Rectangle 4"/>
          <p:cNvSpPr>
            <a:spLocks noChangeArrowheads="1"/>
          </p:cNvSpPr>
          <p:nvPr/>
        </p:nvSpPr>
        <p:spPr bwMode="auto">
          <a:xfrm>
            <a:off x="0" y="8704263"/>
            <a:ext cx="2971800" cy="4270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185353" name="Rectangle 5"/>
          <p:cNvSpPr>
            <a:spLocks noChangeArrowheads="1"/>
          </p:cNvSpPr>
          <p:nvPr/>
        </p:nvSpPr>
        <p:spPr bwMode="auto">
          <a:xfrm>
            <a:off x="0" y="9525"/>
            <a:ext cx="2971800" cy="4270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185354" name="Rectangle 6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298575" y="803275"/>
            <a:ext cx="4260850" cy="3195638"/>
          </a:xfrm>
          <a:noFill/>
          <a:ln cap="flat">
            <a:solidFill>
              <a:schemeClr val="tx1"/>
            </a:solidFill>
            <a:miter lim="800000"/>
            <a:headEnd/>
            <a:tailEnd/>
          </a:ln>
        </p:spPr>
      </p:sp>
      <p:sp>
        <p:nvSpPr>
          <p:cNvPr id="185355" name="Rectangle 7"/>
          <p:cNvSpPr>
            <a:spLocks noGrp="1" noChangeArrowheads="1"/>
          </p:cNvSpPr>
          <p:nvPr>
            <p:ph type="body" idx="1"/>
          </p:nvPr>
        </p:nvSpPr>
        <p:spPr bwMode="auto">
          <a:xfrm>
            <a:off x="52388" y="4524375"/>
            <a:ext cx="6427787" cy="4084638"/>
          </a:xfrm>
          <a:noFill/>
        </p:spPr>
        <p:txBody>
          <a:bodyPr wrap="square" lIns="90684" tIns="44546" rIns="90684" bIns="44546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18637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18637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18637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CB74496B-D723-47DE-B3C3-DDBBDF13C019}" type="slidenum">
              <a:rPr lang="de-DE" smtClean="0">
                <a:latin typeface="Arial" pitchFamily="34" charset="0"/>
              </a:rPr>
              <a:pPr/>
              <a:t>59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1863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86375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18739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18739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18739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94AAD983-3F8A-4346-A51C-0B1D4406E099}" type="slidenum">
              <a:rPr lang="de-DE" smtClean="0">
                <a:latin typeface="Arial" pitchFamily="34" charset="0"/>
              </a:rPr>
              <a:pPr/>
              <a:t>60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1873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8739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18841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18842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18842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884A5BAD-B17A-4FA4-8226-1A522BB6BB8F}" type="slidenum">
              <a:rPr lang="de-DE" smtClean="0">
                <a:latin typeface="Arial" pitchFamily="34" charset="0"/>
              </a:rPr>
              <a:pPr/>
              <a:t>62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1884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8842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18944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18944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18944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A165336D-9FC7-4DC3-8273-D68E40333213}" type="slidenum">
              <a:rPr lang="de-DE" smtClean="0">
                <a:latin typeface="Arial" pitchFamily="34" charset="0"/>
              </a:rPr>
              <a:pPr/>
              <a:t>63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1894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89447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19046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19046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19046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69C59322-38DA-48B6-89CE-EDF6A831CE95}" type="slidenum">
              <a:rPr lang="de-DE" smtClean="0">
                <a:latin typeface="Arial" pitchFamily="34" charset="0"/>
              </a:rPr>
              <a:pPr/>
              <a:t>64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1904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0471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19149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19149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19149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2A1F49BA-E49C-4D2F-B2BA-5E1A3F87E89E}" type="slidenum">
              <a:rPr lang="de-DE" smtClean="0">
                <a:latin typeface="Arial" pitchFamily="34" charset="0"/>
              </a:rPr>
              <a:pPr/>
              <a:t>65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1914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1495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CB22DCB5-742F-4524-BD37-8C96F638FAFC}" type="slidenum">
              <a:rPr lang="en-US" smtClean="0">
                <a:latin typeface="Arial" pitchFamily="34" charset="0"/>
              </a:rPr>
              <a:pPr/>
              <a:t>17</a:t>
            </a:fld>
            <a:endParaRPr lang="en-US" smtClean="0">
              <a:latin typeface="Arial" pitchFamily="34" charset="0"/>
            </a:endParaRPr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19251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19251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19251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A9F8CDC9-3738-4480-80C6-C0D47316869A}" type="slidenum">
              <a:rPr lang="de-DE" smtClean="0">
                <a:latin typeface="Arial" pitchFamily="34" charset="0"/>
              </a:rPr>
              <a:pPr/>
              <a:t>66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1925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251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19353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19354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19354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3631894F-E2DA-49B0-B2A2-1088DC426B5F}" type="slidenum">
              <a:rPr lang="de-DE" smtClean="0">
                <a:latin typeface="Arial" pitchFamily="34" charset="0"/>
              </a:rPr>
              <a:pPr/>
              <a:t>69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1935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354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19456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19456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19456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6388E85A-0EC8-44C8-BA8B-F3152710DDCB}" type="slidenum">
              <a:rPr lang="de-DE" smtClean="0">
                <a:latin typeface="Arial" pitchFamily="34" charset="0"/>
              </a:rPr>
              <a:pPr/>
              <a:t>74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1945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67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19558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19558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19558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96DF399D-626C-4E52-B175-A6FE06EC9403}" type="slidenum">
              <a:rPr lang="de-DE" smtClean="0">
                <a:latin typeface="Arial" pitchFamily="34" charset="0"/>
              </a:rPr>
              <a:pPr/>
              <a:t>75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1955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5591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19661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19661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19661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3F8EF642-6EFB-46E0-919C-048EEF4CECC0}" type="slidenum">
              <a:rPr lang="de-DE" smtClean="0">
                <a:latin typeface="Arial" pitchFamily="34" charset="0"/>
              </a:rPr>
              <a:pPr/>
              <a:t>77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1966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6615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19763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19763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19763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A29D042D-8BC8-4A40-B83B-03249C41BC82}" type="slidenum">
              <a:rPr lang="de-DE" smtClean="0">
                <a:latin typeface="Arial" pitchFamily="34" charset="0"/>
              </a:rPr>
              <a:pPr/>
              <a:t>78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1976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763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19865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19866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19866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18DDB8AC-74A7-40A9-A77D-78D1EAA32AFA}" type="slidenum">
              <a:rPr lang="de-DE" smtClean="0">
                <a:latin typeface="Arial" pitchFamily="34" charset="0"/>
              </a:rPr>
              <a:pPr/>
              <a:t>79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1986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866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19968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19968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19968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1C6D8B60-2408-4FDA-A53C-BD8A23E7E3F5}" type="slidenum">
              <a:rPr lang="de-DE" smtClean="0">
                <a:latin typeface="Arial" pitchFamily="34" charset="0"/>
              </a:rPr>
              <a:pPr/>
              <a:t>81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1996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9687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0070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0070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0070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AB44A0A9-C7A7-4A6A-B4D8-83A85FAE781D}" type="slidenum">
              <a:rPr lang="de-DE" smtClean="0">
                <a:latin typeface="Arial" pitchFamily="34" charset="0"/>
              </a:rPr>
              <a:pPr/>
              <a:t>83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007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00711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0173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0173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0173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470E284B-F59E-4CF8-B5B8-D2F1D1EE9B6F}" type="slidenum">
              <a:rPr lang="de-DE" smtClean="0">
                <a:latin typeface="Arial" pitchFamily="34" charset="0"/>
              </a:rPr>
              <a:pPr/>
              <a:t>84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017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01735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9BB688D1-3AD6-451E-9498-FBAE38FAC14D}" type="slidenum">
              <a:rPr lang="en-US" smtClean="0">
                <a:latin typeface="Arial" pitchFamily="34" charset="0"/>
              </a:rPr>
              <a:pPr/>
              <a:t>18</a:t>
            </a:fld>
            <a:endParaRPr lang="en-US" smtClean="0">
              <a:latin typeface="Arial" pitchFamily="34" charset="0"/>
            </a:endParaRPr>
          </a:p>
        </p:txBody>
      </p:sp>
      <p:sp>
        <p:nvSpPr>
          <p:cNvPr id="175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75108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smtClean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0275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0275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0275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CE71A6F0-0F34-448C-BE2B-7AB28EDA878A}" type="slidenum">
              <a:rPr lang="de-DE" smtClean="0">
                <a:latin typeface="Arial" pitchFamily="34" charset="0"/>
              </a:rPr>
              <a:pPr/>
              <a:t>85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027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0275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0377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0378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0378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0ECEFCC1-D7EC-4A69-B607-EFAB124FD4C0}" type="slidenum">
              <a:rPr lang="de-DE" smtClean="0">
                <a:latin typeface="Arial" pitchFamily="34" charset="0"/>
              </a:rPr>
              <a:pPr/>
              <a:t>86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037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0378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0480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0480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0480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E243F283-748D-4907-98D7-06D79BE1AD69}" type="slidenum">
              <a:rPr lang="de-DE" smtClean="0">
                <a:latin typeface="Arial" pitchFamily="34" charset="0"/>
              </a:rPr>
              <a:pPr/>
              <a:t>89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048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04807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0582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0582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0582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B53CC75B-C074-4D5A-BCAB-D52F4F22E71B}" type="slidenum">
              <a:rPr lang="de-DE" smtClean="0">
                <a:latin typeface="Arial" pitchFamily="34" charset="0"/>
              </a:rPr>
              <a:pPr/>
              <a:t>90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058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05831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0685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0685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0685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DACC8C92-4530-480F-9565-6C43445C5B52}" type="slidenum">
              <a:rPr lang="de-DE" smtClean="0">
                <a:latin typeface="Arial" pitchFamily="34" charset="0"/>
              </a:rPr>
              <a:pPr/>
              <a:t>91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068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06855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0787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0787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E3AFC1A5-E2B5-42C9-9624-91591928BFC0}" type="slidenum">
              <a:rPr lang="de-DE" smtClean="0">
                <a:latin typeface="Arial" pitchFamily="34" charset="0"/>
              </a:rPr>
              <a:pPr/>
              <a:t>92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078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0787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0889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0890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0890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9F1FAE32-D40E-4AC7-9076-D2F732D7DE6C}" type="slidenum">
              <a:rPr lang="de-DE" smtClean="0">
                <a:latin typeface="Arial" pitchFamily="34" charset="0"/>
              </a:rPr>
              <a:pPr/>
              <a:t>93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089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0890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0992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0992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0992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E0013FFF-EECA-4757-BF3A-C00B2E959811}" type="slidenum">
              <a:rPr lang="de-DE" smtClean="0">
                <a:latin typeface="Arial" pitchFamily="34" charset="0"/>
              </a:rPr>
              <a:pPr/>
              <a:t>95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09926" name="Rectangle 2"/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09927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1094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1094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1094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5CDC2195-0E0D-4AB4-BE09-34D20E9944FB}" type="slidenum">
              <a:rPr lang="de-DE" smtClean="0">
                <a:latin typeface="Arial" pitchFamily="34" charset="0"/>
              </a:rPr>
              <a:pPr/>
              <a:t>96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10950" name="Rectangle 2"/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10951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1197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1197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1197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3BFEB3F5-2C46-4437-A7A9-F4F6093C1D52}" type="slidenum">
              <a:rPr lang="de-DE" smtClean="0">
                <a:latin typeface="Arial" pitchFamily="34" charset="0"/>
              </a:rPr>
              <a:pPr/>
              <a:t>97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11974" name="Rectangle 2"/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11975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smtClean="0">
                <a:latin typeface="Arial" pitchFamily="34" charset="0"/>
              </a:rPr>
              <a:t>Universität Karlsruhe</a:t>
            </a:r>
          </a:p>
          <a:p>
            <a:r>
              <a:rPr lang="en-US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17613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en-US" smtClean="0">
                <a:latin typeface="Arial" pitchFamily="34" charset="0"/>
              </a:rPr>
              <a:t>Mobilkommunikation</a:t>
            </a:r>
          </a:p>
          <a:p>
            <a:r>
              <a:rPr lang="en-US" smtClean="0">
                <a:latin typeface="Arial" pitchFamily="34" charset="0"/>
              </a:rPr>
              <a:t>SS 1998</a:t>
            </a:r>
          </a:p>
        </p:txBody>
      </p:sp>
      <p:sp>
        <p:nvSpPr>
          <p:cNvPr id="17613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en-US" smtClean="0">
                <a:latin typeface="Arial" pitchFamily="34" charset="0"/>
              </a:rPr>
              <a:t>Prof. Dr. Dr. h.c. G. Krüger</a:t>
            </a:r>
          </a:p>
          <a:p>
            <a:r>
              <a:rPr lang="en-US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17613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ECAD17B5-8DCC-4006-91FE-DB8544E03507}" type="slidenum">
              <a:rPr lang="en-US" smtClean="0">
                <a:latin typeface="Arial" pitchFamily="34" charset="0"/>
              </a:rPr>
              <a:pPr/>
              <a:t>20</a:t>
            </a:fld>
            <a:endParaRPr lang="en-US" smtClean="0">
              <a:latin typeface="Arial" pitchFamily="34" charset="0"/>
            </a:endParaRPr>
          </a:p>
        </p:txBody>
      </p:sp>
      <p:sp>
        <p:nvSpPr>
          <p:cNvPr id="176134" name="Rectangle 2"/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76135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1299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1299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1299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0BD79782-9B69-49B1-98C0-A9BCFAA0DD6C}" type="slidenum">
              <a:rPr lang="de-DE" smtClean="0">
                <a:latin typeface="Arial" pitchFamily="34" charset="0"/>
              </a:rPr>
              <a:pPr/>
              <a:t>98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12998" name="Rectangle 2"/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1299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1401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1402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1402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467D9C82-9943-43FE-B8D5-D4B2C5851658}" type="slidenum">
              <a:rPr lang="de-DE" smtClean="0">
                <a:latin typeface="Arial" pitchFamily="34" charset="0"/>
              </a:rPr>
              <a:pPr/>
              <a:t>99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14022" name="Rectangle 2"/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1402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1504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1504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1504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4ABE5B1C-929D-43C8-AD25-255AA975B5A6}" type="slidenum">
              <a:rPr lang="de-DE" smtClean="0">
                <a:latin typeface="Arial" pitchFamily="34" charset="0"/>
              </a:rPr>
              <a:pPr/>
              <a:t>100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15046" name="Rectangle 2"/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15047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1606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1606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1606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ECD19600-CCEE-4130-AAC5-C7470A57CBD5}" type="slidenum">
              <a:rPr lang="de-DE" smtClean="0">
                <a:latin typeface="Arial" pitchFamily="34" charset="0"/>
              </a:rPr>
              <a:pPr/>
              <a:t>101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16070" name="Rectangle 2"/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16071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1709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1709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1709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78148A8D-A924-4926-8F28-98BC3C74A7AA}" type="slidenum">
              <a:rPr lang="de-DE" smtClean="0">
                <a:latin typeface="Arial" pitchFamily="34" charset="0"/>
              </a:rPr>
              <a:pPr/>
              <a:t>102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17094" name="Rectangle 2"/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17095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1811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1811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1811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5507B4F2-BCE7-478C-8EA5-99566C898CB2}" type="slidenum">
              <a:rPr lang="de-DE" smtClean="0">
                <a:latin typeface="Arial" pitchFamily="34" charset="0"/>
              </a:rPr>
              <a:pPr/>
              <a:t>103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18118" name="Rectangle 2"/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1811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1913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1914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1914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7C94AE13-6D84-4FD6-AF05-D8499ED16A68}" type="slidenum">
              <a:rPr lang="de-DE" smtClean="0">
                <a:latin typeface="Arial" pitchFamily="34" charset="0"/>
              </a:rPr>
              <a:pPr/>
              <a:t>105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19142" name="Rectangle 2"/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1914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2016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2016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2016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80446A18-B642-48E0-B2B5-0FAB6AF70D16}" type="slidenum">
              <a:rPr lang="de-DE" smtClean="0">
                <a:latin typeface="Arial" pitchFamily="34" charset="0"/>
              </a:rPr>
              <a:pPr/>
              <a:t>106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20166" name="Rectangle 2"/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20167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2118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2118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2118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3480F18C-F1B5-493A-B30B-1FEBD7293019}" type="slidenum">
              <a:rPr lang="de-DE" smtClean="0">
                <a:latin typeface="Arial" pitchFamily="34" charset="0"/>
              </a:rPr>
              <a:pPr/>
              <a:t>110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21190" name="Rectangle 2"/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21191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2221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2221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2221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45BC94AE-7E4D-49AA-9686-D1055602DEB8}" type="slidenum">
              <a:rPr lang="de-DE" smtClean="0">
                <a:latin typeface="Arial" pitchFamily="34" charset="0"/>
              </a:rPr>
              <a:pPr/>
              <a:t>113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22214" name="Rectangle 2"/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22215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3975DE31-6C43-41A5-BCE7-5078B6CAFB56}" type="slidenum">
              <a:rPr lang="en-US" smtClean="0">
                <a:solidFill>
                  <a:srgbClr val="000000"/>
                </a:solidFill>
                <a:latin typeface="Arial" pitchFamily="34" charset="0"/>
              </a:rPr>
              <a:pPr/>
              <a:t>23</a:t>
            </a:fld>
            <a:endParaRPr lang="en-US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77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de-DE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2323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2323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2323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4DF31D4B-B74F-4879-B825-C17EE7C35882}" type="slidenum">
              <a:rPr lang="de-DE" smtClean="0">
                <a:latin typeface="Arial" pitchFamily="34" charset="0"/>
              </a:rPr>
              <a:pPr/>
              <a:t>114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23238" name="Rectangle 2"/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2323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2425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2426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2426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01204E98-178E-4EC8-9165-2582AECB444B}" type="slidenum">
              <a:rPr lang="de-DE" smtClean="0">
                <a:latin typeface="Arial" pitchFamily="34" charset="0"/>
              </a:rPr>
              <a:pPr/>
              <a:t>115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24262" name="Rectangle 2"/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2426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2528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2528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2528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232570D8-1001-4DF0-82CD-B82E41C28988}" type="slidenum">
              <a:rPr lang="de-DE" smtClean="0">
                <a:latin typeface="Arial" pitchFamily="34" charset="0"/>
              </a:rPr>
              <a:pPr/>
              <a:t>116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25286" name="Rectangle 2"/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25287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2630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2630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2630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6B6794DD-A8E2-4DFE-925A-00A345D6140A}" type="slidenum">
              <a:rPr lang="de-DE" smtClean="0">
                <a:latin typeface="Arial" pitchFamily="34" charset="0"/>
              </a:rPr>
              <a:pPr/>
              <a:t>117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26310" name="Rectangle 2"/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26311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2733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2733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2733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DED39D1F-2157-4E88-8F9D-03B999ACAFA3}" type="slidenum">
              <a:rPr lang="de-DE" smtClean="0">
                <a:latin typeface="Arial" pitchFamily="34" charset="0"/>
              </a:rPr>
              <a:pPr/>
              <a:t>119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27334" name="Rectangle 2"/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27335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2835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2835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2835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3F7C48DE-C3A3-4BD4-BFCB-A67F24133969}" type="slidenum">
              <a:rPr lang="de-DE" smtClean="0">
                <a:latin typeface="Arial" pitchFamily="34" charset="0"/>
              </a:rPr>
              <a:pPr/>
              <a:t>121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28358" name="Rectangle 2"/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28359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2937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2938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2938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2A20BA08-73E1-441D-AAA8-33E8179BCEF6}" type="slidenum">
              <a:rPr lang="de-DE" smtClean="0">
                <a:latin typeface="Arial" pitchFamily="34" charset="0"/>
              </a:rPr>
              <a:pPr/>
              <a:t>123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29382" name="Rectangle 2"/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2938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2"/>
          <p:cNvSpPr>
            <a:spLocks noGrp="1" noChangeArrowheads="1"/>
          </p:cNvSpPr>
          <p:nvPr>
            <p:ph type="hdr" sz="quarter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Universität Karlsruhe</a:t>
            </a:r>
          </a:p>
          <a:p>
            <a:r>
              <a:rPr lang="de-DE" smtClean="0">
                <a:latin typeface="Arial" pitchFamily="34" charset="0"/>
              </a:rPr>
              <a:t>Institut für Telematik</a:t>
            </a:r>
          </a:p>
        </p:txBody>
      </p:sp>
      <p:sp>
        <p:nvSpPr>
          <p:cNvPr id="23040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Mobilkommunikation</a:t>
            </a:r>
          </a:p>
          <a:p>
            <a:r>
              <a:rPr lang="de-DE" smtClean="0">
                <a:latin typeface="Arial" pitchFamily="34" charset="0"/>
              </a:rPr>
              <a:t>SS 1998</a:t>
            </a:r>
          </a:p>
        </p:txBody>
      </p:sp>
      <p:sp>
        <p:nvSpPr>
          <p:cNvPr id="23040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r>
              <a:rPr lang="de-DE" smtClean="0">
                <a:latin typeface="Arial" pitchFamily="34" charset="0"/>
              </a:rPr>
              <a:t>Prof. Dr. Dr. h.c. G. Krüger</a:t>
            </a:r>
          </a:p>
          <a:p>
            <a:r>
              <a:rPr lang="de-DE" smtClean="0">
                <a:latin typeface="Arial" pitchFamily="34" charset="0"/>
              </a:rPr>
              <a:t>E. Dorner / Dr. J. Schiller</a:t>
            </a:r>
          </a:p>
        </p:txBody>
      </p:sp>
      <p:sp>
        <p:nvSpPr>
          <p:cNvPr id="23040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B87C2636-8D21-4A50-A764-CD55A0B72420}" type="slidenum">
              <a:rPr lang="de-DE" smtClean="0">
                <a:latin typeface="Arial" pitchFamily="34" charset="0"/>
              </a:rPr>
              <a:pPr/>
              <a:t>138</a:t>
            </a:fld>
            <a:endParaRPr lang="de-DE" smtClean="0">
              <a:latin typeface="Arial" pitchFamily="34" charset="0"/>
            </a:endParaRPr>
          </a:p>
        </p:txBody>
      </p:sp>
      <p:sp>
        <p:nvSpPr>
          <p:cNvPr id="230406" name="Rectangle 2"/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30407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858FAA4A-4116-418A-B8CC-3E0A1F8C0C04}" type="slidenum">
              <a:rPr lang="en-US" smtClean="0">
                <a:solidFill>
                  <a:srgbClr val="000000"/>
                </a:solidFill>
                <a:latin typeface="Arial" pitchFamily="34" charset="0"/>
              </a:rPr>
              <a:pPr/>
              <a:t>24</a:t>
            </a:fld>
            <a:endParaRPr lang="en-US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78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78180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D02908E0-7A2E-4491-8633-E34421B90A6C}" type="slidenum">
              <a:rPr lang="en-US" smtClean="0">
                <a:solidFill>
                  <a:srgbClr val="000000"/>
                </a:solidFill>
                <a:latin typeface="Arial" pitchFamily="34" charset="0"/>
              </a:rPr>
              <a:pPr/>
              <a:t>25</a:t>
            </a:fld>
            <a:endParaRPr lang="en-US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79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79204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de-DE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644CEABF-BC51-47C1-9FEC-62E0C0CF1568}" type="slidenum">
              <a:rPr lang="en-US" smtClean="0">
                <a:solidFill>
                  <a:srgbClr val="000000"/>
                </a:solidFill>
                <a:latin typeface="Arial" pitchFamily="34" charset="0"/>
              </a:rPr>
              <a:pPr/>
              <a:t>27</a:t>
            </a:fld>
            <a:endParaRPr lang="en-US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80227" name="Rectangle 2"/>
          <p:cNvSpPr>
            <a:spLocks noChangeArrowheads="1"/>
          </p:cNvSpPr>
          <p:nvPr/>
        </p:nvSpPr>
        <p:spPr bwMode="auto">
          <a:xfrm>
            <a:off x="3884613" y="7938"/>
            <a:ext cx="2973387" cy="42862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85177" tIns="42589" rIns="85177" bIns="42589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180228" name="Rectangle 3"/>
          <p:cNvSpPr>
            <a:spLocks noChangeArrowheads="1"/>
          </p:cNvSpPr>
          <p:nvPr/>
        </p:nvSpPr>
        <p:spPr bwMode="auto">
          <a:xfrm>
            <a:off x="3884613" y="8702675"/>
            <a:ext cx="2973387" cy="42862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18459" tIns="0" rIns="18459" bIns="0" anchor="b"/>
          <a:lstStyle/>
          <a:p>
            <a:pPr algn="r" defTabSz="736600"/>
            <a:r>
              <a:rPr lang="de-DE" sz="800">
                <a:solidFill>
                  <a:srgbClr val="000000"/>
                </a:solidFill>
              </a:rPr>
              <a:t>15</a:t>
            </a:r>
          </a:p>
        </p:txBody>
      </p:sp>
      <p:sp>
        <p:nvSpPr>
          <p:cNvPr id="180229" name="Rectangle 4"/>
          <p:cNvSpPr>
            <a:spLocks noChangeArrowheads="1"/>
          </p:cNvSpPr>
          <p:nvPr/>
        </p:nvSpPr>
        <p:spPr bwMode="auto">
          <a:xfrm>
            <a:off x="0" y="8702675"/>
            <a:ext cx="2971800" cy="42862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85177" tIns="42589" rIns="85177" bIns="42589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180230" name="Rectangle 5"/>
          <p:cNvSpPr>
            <a:spLocks noChangeArrowheads="1"/>
          </p:cNvSpPr>
          <p:nvPr/>
        </p:nvSpPr>
        <p:spPr bwMode="auto">
          <a:xfrm>
            <a:off x="0" y="7938"/>
            <a:ext cx="2971800" cy="42862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85177" tIns="42589" rIns="85177" bIns="42589" anchor="ctr"/>
          <a:lstStyle/>
          <a:p>
            <a:pPr algn="ctr"/>
            <a:endParaRPr lang="en-US">
              <a:solidFill>
                <a:srgbClr val="000000"/>
              </a:solidFill>
            </a:endParaRPr>
          </a:p>
        </p:txBody>
      </p:sp>
      <p:sp>
        <p:nvSpPr>
          <p:cNvPr id="180231" name="Rectangle 6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1298575" y="803275"/>
            <a:ext cx="4260850" cy="3195638"/>
          </a:xfrm>
          <a:noFill/>
          <a:ln cap="flat">
            <a:solidFill>
              <a:schemeClr val="tx1"/>
            </a:solidFill>
            <a:miter lim="800000"/>
            <a:headEnd/>
            <a:tailEnd/>
          </a:ln>
        </p:spPr>
      </p:sp>
      <p:sp>
        <p:nvSpPr>
          <p:cNvPr id="180232" name="Rectangle 7"/>
          <p:cNvSpPr>
            <a:spLocks noGrp="1" noChangeArrowheads="1"/>
          </p:cNvSpPr>
          <p:nvPr>
            <p:ph type="body" idx="1"/>
          </p:nvPr>
        </p:nvSpPr>
        <p:spPr bwMode="auto">
          <a:xfrm>
            <a:off x="52388" y="4522788"/>
            <a:ext cx="6426200" cy="4086225"/>
          </a:xfrm>
          <a:noFill/>
        </p:spPr>
        <p:txBody>
          <a:bodyPr wrap="square" lIns="87682" tIns="43071" rIns="87682" bIns="43071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81251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smtClean="0"/>
          </a:p>
        </p:txBody>
      </p:sp>
      <p:sp>
        <p:nvSpPr>
          <p:cNvPr id="18125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F14D5140-106C-4D94-B1EC-681D591B0912}" type="slidenum">
              <a:rPr lang="en-US" smtClean="0">
                <a:latin typeface="Arial" pitchFamily="34" charset="0"/>
              </a:rPr>
              <a:pPr/>
              <a:t>31</a:t>
            </a:fld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4911BC-F3B0-44B4-8E89-8BAC3FDBD814}" type="datetimeFigureOut">
              <a:rPr lang="en-US"/>
              <a:pPr>
                <a:defRPr/>
              </a:pPr>
              <a:t>2/4/2019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70D4A4-4622-4120-A8DE-B61527F3F9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19B5D5-C160-4BD9-8A92-F518F73CFCA5}" type="datetimeFigureOut">
              <a:rPr lang="en-US"/>
              <a:pPr>
                <a:defRPr/>
              </a:pPr>
              <a:t>2/4/2019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0FB7F1-B482-403F-BF3F-59318B89826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62B67B-5BEF-4C1C-9CB6-DD1C653C6C40}" type="datetimeFigureOut">
              <a:rPr lang="en-US"/>
              <a:pPr>
                <a:defRPr/>
              </a:pPr>
              <a:t>2/4/2019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6AAE33-8815-4F3F-A794-5B71CF55BE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el und Tabel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79388" y="0"/>
            <a:ext cx="6048375" cy="835025"/>
          </a:xfrm>
        </p:spPr>
        <p:txBody>
          <a:bodyPr/>
          <a:lstStyle/>
          <a:p>
            <a:r>
              <a:rPr lang="de-DE" smtClean="0"/>
              <a:t>Titelmasterformat durch Klicken bearbeiten</a:t>
            </a:r>
            <a:endParaRPr lang="en-US"/>
          </a:p>
        </p:txBody>
      </p:sp>
      <p:sp>
        <p:nvSpPr>
          <p:cNvPr id="3" name="Tabellenplatzhalter 2"/>
          <p:cNvSpPr>
            <a:spLocks noGrp="1"/>
          </p:cNvSpPr>
          <p:nvPr>
            <p:ph type="tbl" idx="1"/>
          </p:nvPr>
        </p:nvSpPr>
        <p:spPr>
          <a:xfrm>
            <a:off x="179388" y="981075"/>
            <a:ext cx="8785225" cy="5348288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Prof. Dr.-Ing. Jochen H. Schiller    www.jochenschiller.de    MC - 2009</a:t>
            </a:r>
          </a:p>
        </p:txBody>
      </p:sp>
    </p:spTree>
  </p:cSld>
  <p:clrMapOvr>
    <a:masterClrMapping/>
  </p:clrMapOvr>
  <p:transition advClick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el und vier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sz="quarter"/>
          </p:nvPr>
        </p:nvSpPr>
        <p:spPr>
          <a:xfrm>
            <a:off x="179388" y="0"/>
            <a:ext cx="6048375" cy="835025"/>
          </a:xfrm>
        </p:spPr>
        <p:txBody>
          <a:bodyPr/>
          <a:lstStyle/>
          <a:p>
            <a:r>
              <a:rPr lang="de-DE" smtClean="0"/>
              <a:t>Titelmasterformat durch Klicken bearbeiten</a:t>
            </a:r>
            <a:endParaRPr lang="en-US"/>
          </a:p>
        </p:txBody>
      </p:sp>
      <p:sp>
        <p:nvSpPr>
          <p:cNvPr id="3" name="Inhaltsplatzhalter 2"/>
          <p:cNvSpPr>
            <a:spLocks noGrp="1"/>
          </p:cNvSpPr>
          <p:nvPr>
            <p:ph sz="quarter" idx="1"/>
          </p:nvPr>
        </p:nvSpPr>
        <p:spPr>
          <a:xfrm>
            <a:off x="179388" y="981075"/>
            <a:ext cx="4316412" cy="2597150"/>
          </a:xfrm>
        </p:spPr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en-US"/>
          </a:p>
        </p:txBody>
      </p:sp>
      <p:sp>
        <p:nvSpPr>
          <p:cNvPr id="4" name="Inhaltsplatzhalter 3"/>
          <p:cNvSpPr>
            <a:spLocks noGrp="1"/>
          </p:cNvSpPr>
          <p:nvPr>
            <p:ph sz="quarter" idx="2"/>
          </p:nvPr>
        </p:nvSpPr>
        <p:spPr>
          <a:xfrm>
            <a:off x="4648200" y="981075"/>
            <a:ext cx="4316413" cy="2597150"/>
          </a:xfrm>
        </p:spPr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en-US"/>
          </a:p>
        </p:txBody>
      </p:sp>
      <p:sp>
        <p:nvSpPr>
          <p:cNvPr id="5" name="Inhaltsplatzhalter 4"/>
          <p:cNvSpPr>
            <a:spLocks noGrp="1"/>
          </p:cNvSpPr>
          <p:nvPr>
            <p:ph sz="quarter" idx="3"/>
          </p:nvPr>
        </p:nvSpPr>
        <p:spPr>
          <a:xfrm>
            <a:off x="179388" y="3730625"/>
            <a:ext cx="4316412" cy="2598738"/>
          </a:xfrm>
        </p:spPr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en-US"/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4648200" y="3730625"/>
            <a:ext cx="4316413" cy="2598738"/>
          </a:xfrm>
        </p:spPr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en-US"/>
          </a:p>
        </p:txBody>
      </p:sp>
      <p:sp>
        <p:nvSpPr>
          <p:cNvPr id="7" name="Fußzeilenplatzhalter 6"/>
          <p:cNvSpPr>
            <a:spLocks noGrp="1"/>
          </p:cNvSpPr>
          <p:nvPr>
            <p:ph type="ftr" sz="quarter" idx="10"/>
          </p:nvPr>
        </p:nvSpPr>
        <p:spPr>
          <a:xfrm>
            <a:off x="179388" y="6437313"/>
            <a:ext cx="7993062" cy="3048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Prof. Dr.-Ing. Jochen H. Schiller    www.jochenschiller.de    MC - 2009</a:t>
            </a:r>
          </a:p>
        </p:txBody>
      </p:sp>
    </p:spTree>
  </p:cSld>
  <p:clrMapOvr>
    <a:masterClrMapping/>
  </p:clrMapOvr>
  <p:transition advClick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el, Inhalt und 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79388" y="0"/>
            <a:ext cx="6048375" cy="835025"/>
          </a:xfrm>
        </p:spPr>
        <p:txBody>
          <a:bodyPr/>
          <a:lstStyle/>
          <a:p>
            <a:r>
              <a:rPr lang="de-DE" smtClean="0"/>
              <a:t>Titelmasterformat durch Klicken bearbeiten</a:t>
            </a:r>
            <a:endParaRPr lang="en-US"/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179388" y="981075"/>
            <a:ext cx="4316412" cy="5348288"/>
          </a:xfrm>
        </p:spPr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en-US"/>
          </a:p>
        </p:txBody>
      </p:sp>
      <p:sp>
        <p:nvSpPr>
          <p:cNvPr id="4" name="Inhaltsplatzhalter 3"/>
          <p:cNvSpPr>
            <a:spLocks noGrp="1"/>
          </p:cNvSpPr>
          <p:nvPr>
            <p:ph sz="quarter" idx="2"/>
          </p:nvPr>
        </p:nvSpPr>
        <p:spPr>
          <a:xfrm>
            <a:off x="4648200" y="981075"/>
            <a:ext cx="4316413" cy="2597150"/>
          </a:xfrm>
        </p:spPr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en-US"/>
          </a:p>
        </p:txBody>
      </p:sp>
      <p:sp>
        <p:nvSpPr>
          <p:cNvPr id="5" name="Inhaltsplatzhalter 4"/>
          <p:cNvSpPr>
            <a:spLocks noGrp="1"/>
          </p:cNvSpPr>
          <p:nvPr>
            <p:ph sz="quarter" idx="3"/>
          </p:nvPr>
        </p:nvSpPr>
        <p:spPr>
          <a:xfrm>
            <a:off x="4648200" y="3730625"/>
            <a:ext cx="4316413" cy="2598738"/>
          </a:xfrm>
        </p:spPr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en-US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0"/>
          </p:nvPr>
        </p:nvSpPr>
        <p:spPr>
          <a:xfrm>
            <a:off x="179388" y="6437313"/>
            <a:ext cx="7993062" cy="3048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Prof. Dr.-Ing. Jochen H. Schiller    www.jochenschiller.de    MC - 2009</a:t>
            </a:r>
          </a:p>
        </p:txBody>
      </p:sp>
    </p:spTree>
  </p:cSld>
  <p:clrMapOvr>
    <a:masterClrMapping/>
  </p:clrMapOvr>
  <p:transition advClick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Prof. Dr.-Ing. Jochen H. Schiller    www.jochenschiller.de    MC - 2009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880C5F-1EFB-4CAC-9AA8-85775A85106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p:hf sldNum="0" hd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6549AA8-5913-4C2C-8348-B0D4393011CA}" type="datetimeFigureOut">
              <a:rPr lang="en-US"/>
              <a:pPr>
                <a:defRPr/>
              </a:pPr>
              <a:t>2/4/2019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88AFCC-DC0F-4381-A0F9-FB332A4F73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73FF091-F784-4576-9788-927605FDB4BE}" type="datetimeFigureOut">
              <a:rPr lang="en-US"/>
              <a:pPr>
                <a:defRPr/>
              </a:pPr>
              <a:t>2/4/2019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7C0D50-F3F2-443C-A8B1-9DA37C26D30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3D85F9B-E780-439C-BF74-921CE3D9EF7F}" type="datetimeFigureOut">
              <a:rPr lang="en-US"/>
              <a:pPr>
                <a:defRPr/>
              </a:pPr>
              <a:t>2/4/2019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63424B-C120-4047-8F7D-8AA668B1279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518871-01D9-4B86-BFEB-867FDF878640}" type="datetimeFigureOut">
              <a:rPr lang="en-US"/>
              <a:pPr>
                <a:defRPr/>
              </a:pPr>
              <a:t>2/4/2019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0FCF9E2-FDF2-4773-9AE9-6F9BDE47E7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5157DE-70CC-4617-AFC7-6833657E1287}" type="datetimeFigureOut">
              <a:rPr lang="en-US"/>
              <a:pPr>
                <a:defRPr/>
              </a:pPr>
              <a:t>2/4/2019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09E79EB-056E-4468-9A03-601267BBCF2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000DF2-571C-4069-95DB-5E3B5C8E747C}" type="datetimeFigureOut">
              <a:rPr lang="en-US"/>
              <a:pPr>
                <a:defRPr/>
              </a:pPr>
              <a:t>2/4/2019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13B8D6-294C-41C1-A1C2-8EF3D6996AD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86BBFF-A061-4383-8152-DB97FB725403}" type="datetimeFigureOut">
              <a:rPr lang="en-US"/>
              <a:pPr>
                <a:defRPr/>
              </a:pPr>
              <a:t>2/4/2019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83C712-830D-42DC-A293-8339099758D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BBCA14-E8D8-41E3-935A-86EAB9CB0064}" type="datetimeFigureOut">
              <a:rPr lang="en-US"/>
              <a:pPr>
                <a:defRPr/>
              </a:pPr>
              <a:t>2/4/2019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0C00B-CBD4-48A5-932C-0BE19807954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658FFC72-FAF2-4EEB-8DF9-18534ED19F41}" type="datetimeFigureOut">
              <a:rPr lang="en-US"/>
              <a:pPr>
                <a:defRPr/>
              </a:pPr>
              <a:t>2/4/2019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41A8D1ED-29F7-4A8A-9BD4-01EFD01000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44" r:id="rId1"/>
    <p:sldLayoutId id="2147484045" r:id="rId2"/>
    <p:sldLayoutId id="2147484046" r:id="rId3"/>
    <p:sldLayoutId id="2147484047" r:id="rId4"/>
    <p:sldLayoutId id="2147484048" r:id="rId5"/>
    <p:sldLayoutId id="2147484049" r:id="rId6"/>
    <p:sldLayoutId id="2147484050" r:id="rId7"/>
    <p:sldLayoutId id="2147484051" r:id="rId8"/>
    <p:sldLayoutId id="2147484052" r:id="rId9"/>
    <p:sldLayoutId id="2147484053" r:id="rId10"/>
    <p:sldLayoutId id="2147484054" r:id="rId11"/>
    <p:sldLayoutId id="2147484055" r:id="rId12"/>
    <p:sldLayoutId id="2147484056" r:id="rId13"/>
    <p:sldLayoutId id="2147484057" r:id="rId14"/>
    <p:sldLayoutId id="2147484058" r:id="rId15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6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6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6.bin"/><Relationship Id="rId3" Type="http://schemas.openxmlformats.org/officeDocument/2006/relationships/notesSlide" Target="../notesSlides/notesSlide56.xml"/><Relationship Id="rId7" Type="http://schemas.openxmlformats.org/officeDocument/2006/relationships/oleObject" Target="../embeddings/oleObject15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8.vml"/><Relationship Id="rId6" Type="http://schemas.openxmlformats.org/officeDocument/2006/relationships/oleObject" Target="../embeddings/oleObject14.bin"/><Relationship Id="rId5" Type="http://schemas.openxmlformats.org/officeDocument/2006/relationships/oleObject" Target="../embeddings/oleObject13.bin"/><Relationship Id="rId4" Type="http://schemas.openxmlformats.org/officeDocument/2006/relationships/oleObject" Target="../embeddings/oleObject12.bin"/><Relationship Id="rId9" Type="http://schemas.openxmlformats.org/officeDocument/2006/relationships/oleObject" Target="../embeddings/oleObject17.bin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9.v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6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0.v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1.v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2.v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2.vml"/><Relationship Id="rId5" Type="http://schemas.openxmlformats.org/officeDocument/2006/relationships/oleObject" Target="../embeddings/oleObject23.bin"/><Relationship Id="rId4" Type="http://schemas.openxmlformats.org/officeDocument/2006/relationships/oleObject" Target="../embeddings/oleObject22.bin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Microsoft_Office_Word_97_-_2003_Document2.doc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3.v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4" Type="http://schemas.openxmlformats.org/officeDocument/2006/relationships/oleObject" Target="../embeddings/oleObject4.bin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4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4.v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0.bin"/><Relationship Id="rId3" Type="http://schemas.openxmlformats.org/officeDocument/2006/relationships/oleObject" Target="../embeddings/oleObject25.bin"/><Relationship Id="rId7" Type="http://schemas.openxmlformats.org/officeDocument/2006/relationships/oleObject" Target="../embeddings/oleObject29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5.vml"/><Relationship Id="rId6" Type="http://schemas.openxmlformats.org/officeDocument/2006/relationships/oleObject" Target="../embeddings/oleObject28.bin"/><Relationship Id="rId5" Type="http://schemas.openxmlformats.org/officeDocument/2006/relationships/oleObject" Target="../embeddings/oleObject27.bin"/><Relationship Id="rId10" Type="http://schemas.openxmlformats.org/officeDocument/2006/relationships/oleObject" Target="../embeddings/oleObject32.bin"/><Relationship Id="rId4" Type="http://schemas.openxmlformats.org/officeDocument/2006/relationships/oleObject" Target="../embeddings/oleObject26.bin"/><Relationship Id="rId9" Type="http://schemas.openxmlformats.org/officeDocument/2006/relationships/oleObject" Target="../embeddings/oleObject31.bin"/></Relationships>
</file>

<file path=ppt/slides/_rels/slide15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8.bin"/><Relationship Id="rId13" Type="http://schemas.openxmlformats.org/officeDocument/2006/relationships/oleObject" Target="../embeddings/oleObject43.bin"/><Relationship Id="rId18" Type="http://schemas.openxmlformats.org/officeDocument/2006/relationships/oleObject" Target="../embeddings/oleObject48.bin"/><Relationship Id="rId3" Type="http://schemas.openxmlformats.org/officeDocument/2006/relationships/oleObject" Target="../embeddings/oleObject33.bin"/><Relationship Id="rId21" Type="http://schemas.openxmlformats.org/officeDocument/2006/relationships/image" Target="../media/image65.jpeg"/><Relationship Id="rId7" Type="http://schemas.openxmlformats.org/officeDocument/2006/relationships/oleObject" Target="../embeddings/oleObject37.bin"/><Relationship Id="rId12" Type="http://schemas.openxmlformats.org/officeDocument/2006/relationships/oleObject" Target="../embeddings/oleObject42.bin"/><Relationship Id="rId17" Type="http://schemas.openxmlformats.org/officeDocument/2006/relationships/oleObject" Target="../embeddings/oleObject47.bin"/><Relationship Id="rId2" Type="http://schemas.openxmlformats.org/officeDocument/2006/relationships/slideLayout" Target="../slideLayouts/slideLayout2.xml"/><Relationship Id="rId16" Type="http://schemas.openxmlformats.org/officeDocument/2006/relationships/oleObject" Target="../embeddings/oleObject46.bin"/><Relationship Id="rId20" Type="http://schemas.openxmlformats.org/officeDocument/2006/relationships/oleObject" Target="../embeddings/oleObject50.bin"/><Relationship Id="rId1" Type="http://schemas.openxmlformats.org/officeDocument/2006/relationships/vmlDrawing" Target="../drawings/vmlDrawing16.vml"/><Relationship Id="rId6" Type="http://schemas.openxmlformats.org/officeDocument/2006/relationships/oleObject" Target="../embeddings/oleObject36.bin"/><Relationship Id="rId11" Type="http://schemas.openxmlformats.org/officeDocument/2006/relationships/oleObject" Target="../embeddings/oleObject41.bin"/><Relationship Id="rId5" Type="http://schemas.openxmlformats.org/officeDocument/2006/relationships/oleObject" Target="../embeddings/oleObject35.bin"/><Relationship Id="rId15" Type="http://schemas.openxmlformats.org/officeDocument/2006/relationships/oleObject" Target="../embeddings/oleObject45.bin"/><Relationship Id="rId10" Type="http://schemas.openxmlformats.org/officeDocument/2006/relationships/oleObject" Target="../embeddings/oleObject40.bin"/><Relationship Id="rId19" Type="http://schemas.openxmlformats.org/officeDocument/2006/relationships/oleObject" Target="../embeddings/oleObject49.bin"/><Relationship Id="rId4" Type="http://schemas.openxmlformats.org/officeDocument/2006/relationships/oleObject" Target="../embeddings/oleObject34.bin"/><Relationship Id="rId9" Type="http://schemas.openxmlformats.org/officeDocument/2006/relationships/oleObject" Target="../embeddings/oleObject39.bin"/><Relationship Id="rId14" Type="http://schemas.openxmlformats.org/officeDocument/2006/relationships/oleObject" Target="../embeddings/oleObject44.bin"/></Relationships>
</file>

<file path=ppt/slides/_rels/slide15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6.bin"/><Relationship Id="rId3" Type="http://schemas.openxmlformats.org/officeDocument/2006/relationships/oleObject" Target="../embeddings/oleObject51.bin"/><Relationship Id="rId7" Type="http://schemas.openxmlformats.org/officeDocument/2006/relationships/oleObject" Target="../embeddings/oleObject55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7.vml"/><Relationship Id="rId6" Type="http://schemas.openxmlformats.org/officeDocument/2006/relationships/oleObject" Target="../embeddings/oleObject54.bin"/><Relationship Id="rId5" Type="http://schemas.openxmlformats.org/officeDocument/2006/relationships/oleObject" Target="../embeddings/oleObject53.bin"/><Relationship Id="rId4" Type="http://schemas.openxmlformats.org/officeDocument/2006/relationships/oleObject" Target="../embeddings/oleObject52.bin"/><Relationship Id="rId9" Type="http://schemas.openxmlformats.org/officeDocument/2006/relationships/oleObject" Target="../embeddings/oleObject57.bin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w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Microsoft_Office_Word_97_-_2003_Document3.doc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8.v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.bin"/><Relationship Id="rId3" Type="http://schemas.openxmlformats.org/officeDocument/2006/relationships/notesSlide" Target="../notesSlides/notesSlide3.xml"/><Relationship Id="rId7" Type="http://schemas.openxmlformats.org/officeDocument/2006/relationships/oleObject" Target="../embeddings/oleObject8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7.bin"/><Relationship Id="rId5" Type="http://schemas.openxmlformats.org/officeDocument/2006/relationships/oleObject" Target="../embeddings/oleObject6.bin"/><Relationship Id="rId10" Type="http://schemas.openxmlformats.org/officeDocument/2006/relationships/image" Target="../media/image15.wmf"/><Relationship Id="rId4" Type="http://schemas.openxmlformats.org/officeDocument/2006/relationships/oleObject" Target="../embeddings/oleObject5.bin"/><Relationship Id="rId9" Type="http://schemas.openxmlformats.org/officeDocument/2006/relationships/image" Target="../media/image14.wmf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3.wmf"/><Relationship Id="rId7" Type="http://schemas.openxmlformats.org/officeDocument/2006/relationships/oleObject" Target="../embeddings/oleObject2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5.wmf"/><Relationship Id="rId4" Type="http://schemas.openxmlformats.org/officeDocument/2006/relationships/image" Target="../media/image4.wmf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wmf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Microsoft_Office_Word_97_-_2003_Document1.doc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5.v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jpeg"/><Relationship Id="rId3" Type="http://schemas.openxmlformats.org/officeDocument/2006/relationships/image" Target="../media/image18.jpeg"/><Relationship Id="rId7" Type="http://schemas.openxmlformats.org/officeDocument/2006/relationships/image" Target="../media/image21.jpeg"/><Relationship Id="rId2" Type="http://schemas.openxmlformats.org/officeDocument/2006/relationships/hyperlink" Target="?rm=show_details&amp;modell=1380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0.jpeg"/><Relationship Id="rId5" Type="http://schemas.openxmlformats.org/officeDocument/2006/relationships/hyperlink" Target="?rm=show_details&amp;modell=1255" TargetMode="External"/><Relationship Id="rId4" Type="http://schemas.openxmlformats.org/officeDocument/2006/relationships/image" Target="../media/image19.jpe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7" Type="http://schemas.openxmlformats.org/officeDocument/2006/relationships/image" Target="../media/image28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7.jpeg"/><Relationship Id="rId5" Type="http://schemas.openxmlformats.org/officeDocument/2006/relationships/image" Target="../media/image26.jpeg"/><Relationship Id="rId4" Type="http://schemas.openxmlformats.org/officeDocument/2006/relationships/image" Target="../media/image25.jpe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32.png"/><Relationship Id="rId4" Type="http://schemas.openxmlformats.org/officeDocument/2006/relationships/image" Target="../media/image31.jpe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5.png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6.vml"/><Relationship Id="rId4" Type="http://schemas.openxmlformats.org/officeDocument/2006/relationships/oleObject" Target="../embeddings/oleObject10.bin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7.vml"/><Relationship Id="rId4" Type="http://schemas.openxmlformats.org/officeDocument/2006/relationships/oleObject" Target="../embeddings/oleObject11.bin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hyperlink" Target="http://en.wikipedia.org/wiki/Core_network" TargetMode="Externa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38200" y="228600"/>
            <a:ext cx="7772400" cy="1470025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sz="6000" b="1" dirty="0" smtClean="0">
                <a:solidFill>
                  <a:schemeClr val="accent5">
                    <a:lumMod val="75000"/>
                  </a:schemeClr>
                </a:solidFill>
              </a:rPr>
              <a:t>Mobile Communication </a:t>
            </a:r>
          </a:p>
        </p:txBody>
      </p:sp>
      <p:sp>
        <p:nvSpPr>
          <p:cNvPr id="6147" name="Subtitle 2"/>
          <p:cNvSpPr>
            <a:spLocks noGrp="1"/>
          </p:cNvSpPr>
          <p:nvPr>
            <p:ph type="subTitle" idx="1"/>
          </p:nvPr>
        </p:nvSpPr>
        <p:spPr>
          <a:xfrm>
            <a:off x="1371600" y="1600200"/>
            <a:ext cx="6400800" cy="1752600"/>
          </a:xfrm>
        </p:spPr>
        <p:txBody>
          <a:bodyPr/>
          <a:lstStyle/>
          <a:p>
            <a:pPr eaLnBrk="1" hangingPunct="1"/>
            <a:r>
              <a:rPr lang="en-US" sz="6600" smtClean="0">
                <a:solidFill>
                  <a:srgbClr val="FFC000"/>
                </a:solidFill>
              </a:rPr>
              <a:t>Introduction</a:t>
            </a:r>
          </a:p>
        </p:txBody>
      </p:sp>
      <p:sp>
        <p:nvSpPr>
          <p:cNvPr id="6148" name="Subtitle 2"/>
          <p:cNvSpPr txBox="1">
            <a:spLocks/>
          </p:cNvSpPr>
          <p:nvPr/>
        </p:nvSpPr>
        <p:spPr bwMode="auto">
          <a:xfrm>
            <a:off x="4267200" y="4953000"/>
            <a:ext cx="4483100" cy="175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 sz="2000" b="1">
                <a:solidFill>
                  <a:srgbClr val="FF0000"/>
                </a:solidFill>
              </a:rPr>
              <a:t>Mrs. M. Lalli</a:t>
            </a:r>
          </a:p>
          <a:p>
            <a:r>
              <a:rPr lang="en-US" sz="2000" b="1">
                <a:solidFill>
                  <a:srgbClr val="FF0000"/>
                </a:solidFill>
              </a:rPr>
              <a:t>Assistant Professor</a:t>
            </a:r>
          </a:p>
          <a:p>
            <a:r>
              <a:rPr lang="en-US" sz="2000" b="1">
                <a:solidFill>
                  <a:srgbClr val="FF0000"/>
                </a:solidFill>
              </a:rPr>
              <a:t>Department of Computer Science</a:t>
            </a:r>
          </a:p>
          <a:p>
            <a:r>
              <a:rPr lang="en-US" sz="2000" b="1">
                <a:solidFill>
                  <a:srgbClr val="FF0000"/>
                </a:solidFill>
              </a:rPr>
              <a:t>Bharathidasan University</a:t>
            </a:r>
          </a:p>
          <a:p>
            <a:r>
              <a:rPr lang="en-US" sz="2000" b="1">
                <a:solidFill>
                  <a:srgbClr val="FF0000"/>
                </a:solidFill>
              </a:rPr>
              <a:t>Trichy</a:t>
            </a:r>
          </a:p>
          <a:p>
            <a:endParaRPr lang="en-US" sz="4000">
              <a:solidFill>
                <a:srgbClr val="FFC000"/>
              </a:solidFill>
            </a:endParaRPr>
          </a:p>
          <a:p>
            <a:endParaRPr lang="en-US" sz="4000">
              <a:solidFill>
                <a:srgbClr val="FFC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 smtClean="0">
                <a:solidFill>
                  <a:schemeClr val="accent2">
                    <a:lumMod val="75000"/>
                  </a:schemeClr>
                </a:solidFill>
              </a:rPr>
              <a:t>Wireless networks in comparison to fixed networks</a:t>
            </a:r>
            <a:endParaRPr lang="en-US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536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>
              <a:buFont typeface="Arial" pitchFamily="34" charset="0"/>
              <a:buNone/>
            </a:pPr>
            <a:r>
              <a:rPr lang="en-US" smtClean="0"/>
              <a:t>-Higher loss-rates due to interference</a:t>
            </a:r>
          </a:p>
          <a:p>
            <a:pPr eaLnBrk="1" hangingPunct="1">
              <a:buFont typeface="Arial" pitchFamily="34" charset="0"/>
              <a:buNone/>
            </a:pPr>
            <a:r>
              <a:rPr lang="en-US" smtClean="0"/>
              <a:t>-Restrictive regulations of frequencies</a:t>
            </a:r>
          </a:p>
          <a:p>
            <a:pPr eaLnBrk="1" hangingPunct="1">
              <a:buFont typeface="Arial" pitchFamily="34" charset="0"/>
              <a:buNone/>
            </a:pPr>
            <a:r>
              <a:rPr lang="en-US" smtClean="0"/>
              <a:t>-Low transmission rates</a:t>
            </a:r>
          </a:p>
          <a:p>
            <a:pPr eaLnBrk="1" hangingPunct="1">
              <a:buFont typeface="Arial" pitchFamily="34" charset="0"/>
              <a:buNone/>
            </a:pPr>
            <a:r>
              <a:rPr lang="en-US" smtClean="0"/>
              <a:t>-Higher delays, higher jitter</a:t>
            </a:r>
          </a:p>
          <a:p>
            <a:pPr eaLnBrk="1" hangingPunct="1">
              <a:buFont typeface="Arial" pitchFamily="34" charset="0"/>
              <a:buNone/>
            </a:pPr>
            <a:r>
              <a:rPr lang="en-US" smtClean="0"/>
              <a:t>-Lower security, simpler active attacking</a:t>
            </a:r>
          </a:p>
          <a:p>
            <a:pPr eaLnBrk="1" hangingPunct="1">
              <a:buFont typeface="Arial" pitchFamily="34" charset="0"/>
              <a:buNone/>
            </a:pPr>
            <a:r>
              <a:rPr lang="en-US" smtClean="0"/>
              <a:t>-Always shared medium</a:t>
            </a:r>
          </a:p>
          <a:p>
            <a:pPr eaLnBrk="1" hangingPunct="1">
              <a:buFont typeface="Arial" pitchFamily="34" charset="0"/>
              <a:buNone/>
            </a:pPr>
            <a:endParaRPr lang="en-US" smtClean="0"/>
          </a:p>
          <a:p>
            <a:pPr eaLnBrk="1" hangingPunct="1">
              <a:buFont typeface="Arial" pitchFamily="34" charset="0"/>
              <a:buNone/>
            </a:pPr>
            <a:endParaRPr lang="en-US" smtClean="0"/>
          </a:p>
          <a:p>
            <a:pPr eaLnBrk="1" hangingPunct="1">
              <a:buFont typeface="Arial" pitchFamily="34" charset="0"/>
              <a:buNone/>
            </a:pPr>
            <a:endParaRPr lang="en-US" smtClean="0"/>
          </a:p>
          <a:p>
            <a:pPr eaLnBrk="1" hangingPunct="1">
              <a:buFont typeface="Arial" pitchFamily="34" charset="0"/>
              <a:buNone/>
            </a:pPr>
            <a:endParaRPr 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685800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DECT layers II</a:t>
            </a:r>
          </a:p>
        </p:txBody>
      </p:sp>
      <p:sp>
        <p:nvSpPr>
          <p:cNvPr id="1095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685800"/>
            <a:ext cx="8686800" cy="6172200"/>
          </a:xfrm>
        </p:spPr>
        <p:txBody>
          <a:bodyPr/>
          <a:lstStyle/>
          <a:p>
            <a:pPr>
              <a:buFont typeface="Wingdings" pitchFamily="2" charset="2"/>
              <a:buChar char="q"/>
            </a:pPr>
            <a:r>
              <a:rPr lang="en-US" sz="2800" smtClean="0"/>
              <a:t>Data link control layer</a:t>
            </a:r>
          </a:p>
          <a:p>
            <a:pPr lvl="1"/>
            <a:r>
              <a:rPr lang="en-US" sz="1800" smtClean="0"/>
              <a:t>creation and keeping up reliable connections between the mobile terminal and base station </a:t>
            </a:r>
          </a:p>
          <a:p>
            <a:pPr lvl="1"/>
            <a:r>
              <a:rPr lang="en-US" sz="1800" smtClean="0"/>
              <a:t>two DLC protocols for the control plane (C-Plane)</a:t>
            </a:r>
          </a:p>
          <a:p>
            <a:pPr lvl="2"/>
            <a:r>
              <a:rPr lang="en-US" smtClean="0"/>
              <a:t>connectionless broadcast service: paging functionality</a:t>
            </a:r>
          </a:p>
          <a:p>
            <a:pPr lvl="2"/>
            <a:r>
              <a:rPr lang="en-US" smtClean="0"/>
              <a:t>Lc+LAPC protocol: in-call signaling (similar to LAPD within ISDN), adapted to the underlying MAC service</a:t>
            </a:r>
          </a:p>
          <a:p>
            <a:pPr lvl="1"/>
            <a:r>
              <a:rPr lang="en-US" sz="1800" smtClean="0"/>
              <a:t>several services specified for the user plane (U-Plane)</a:t>
            </a:r>
          </a:p>
          <a:p>
            <a:pPr lvl="2"/>
            <a:r>
              <a:rPr lang="en-US" smtClean="0"/>
              <a:t>null-service: offers unmodified MAC services</a:t>
            </a:r>
          </a:p>
          <a:p>
            <a:pPr lvl="2"/>
            <a:r>
              <a:rPr lang="en-US" smtClean="0"/>
              <a:t>frame relay: simple packet transmission</a:t>
            </a:r>
          </a:p>
          <a:p>
            <a:pPr lvl="2"/>
            <a:r>
              <a:rPr lang="en-US" smtClean="0"/>
              <a:t>frame switching: time-bounded packet transmission</a:t>
            </a:r>
          </a:p>
          <a:p>
            <a:pPr lvl="2"/>
            <a:r>
              <a:rPr lang="en-US" smtClean="0"/>
              <a:t>error correcting transmission: uses FEC, for delay critical, time-bounded services</a:t>
            </a:r>
          </a:p>
          <a:p>
            <a:pPr lvl="2"/>
            <a:r>
              <a:rPr lang="en-US" smtClean="0"/>
              <a:t>bandwidth adaptive transmission</a:t>
            </a:r>
          </a:p>
          <a:p>
            <a:pPr lvl="2"/>
            <a:r>
              <a:rPr lang="en-US" smtClean="0"/>
              <a:t>„Escape“ service: for further enhancements of the standard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487362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DECT layers III</a:t>
            </a:r>
          </a:p>
        </p:txBody>
      </p:sp>
      <p:sp>
        <p:nvSpPr>
          <p:cNvPr id="1105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838200"/>
            <a:ext cx="8229600" cy="5791200"/>
          </a:xfrm>
        </p:spPr>
        <p:txBody>
          <a:bodyPr/>
          <a:lstStyle/>
          <a:p>
            <a:pPr>
              <a:buFont typeface="Wingdings" pitchFamily="2" charset="2"/>
              <a:buChar char="q"/>
            </a:pPr>
            <a:r>
              <a:rPr lang="en-US" smtClean="0"/>
              <a:t>Network layer</a:t>
            </a:r>
          </a:p>
          <a:p>
            <a:pPr lvl="1"/>
            <a:r>
              <a:rPr lang="en-US" sz="1800" smtClean="0"/>
              <a:t>similar to ISDN (Q.931) and GSM (04.08)</a:t>
            </a:r>
          </a:p>
          <a:p>
            <a:pPr lvl="1"/>
            <a:r>
              <a:rPr lang="en-US" sz="1800" smtClean="0"/>
              <a:t>offers services to request, check, reserve, control, and release resources at the base station and mobile terminal </a:t>
            </a:r>
          </a:p>
          <a:p>
            <a:pPr lvl="1"/>
            <a:r>
              <a:rPr lang="en-US" sz="1800" smtClean="0"/>
              <a:t>resources</a:t>
            </a:r>
          </a:p>
          <a:p>
            <a:pPr marL="1162050" lvl="2"/>
            <a:r>
              <a:rPr lang="en-US" smtClean="0"/>
              <a:t>necessary for a wireless connection</a:t>
            </a:r>
          </a:p>
          <a:p>
            <a:pPr marL="1162050" lvl="2"/>
            <a:r>
              <a:rPr lang="en-US" smtClean="0"/>
              <a:t>necessary for the connection of the DECT system to the fixed network </a:t>
            </a:r>
          </a:p>
          <a:p>
            <a:pPr lvl="1"/>
            <a:r>
              <a:rPr lang="en-US" sz="1800" smtClean="0"/>
              <a:t>main tasks</a:t>
            </a:r>
          </a:p>
          <a:p>
            <a:pPr marL="1162050" lvl="2"/>
            <a:r>
              <a:rPr lang="en-US" smtClean="0"/>
              <a:t>call control: setup, release, negotiation, control </a:t>
            </a:r>
          </a:p>
          <a:p>
            <a:pPr marL="1162050" lvl="2"/>
            <a:r>
              <a:rPr lang="en-US" smtClean="0"/>
              <a:t>call independent services: call forwarding, accounting, call redirecting</a:t>
            </a:r>
          </a:p>
          <a:p>
            <a:pPr marL="1162050" lvl="2"/>
            <a:r>
              <a:rPr lang="en-US" smtClean="0"/>
              <a:t>mobility management: identity management, authentication, management of the location register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533400" y="685800"/>
            <a:ext cx="7924800" cy="53340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</a:pPr>
            <a:endParaRPr lang="en-US" sz="2400" smtClean="0"/>
          </a:p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sz="2400" smtClean="0"/>
              <a:t>Several „DECT Application Profiles“ in addition to the DECT specification</a:t>
            </a:r>
          </a:p>
          <a:p>
            <a:pPr lvl="1">
              <a:lnSpc>
                <a:spcPct val="90000"/>
              </a:lnSpc>
            </a:pPr>
            <a:r>
              <a:rPr lang="en-US" sz="1400" smtClean="0"/>
              <a:t>GAP (Generic Access Profile) standardized by ETSI in 1997</a:t>
            </a:r>
          </a:p>
          <a:p>
            <a:pPr marL="1162050" lvl="2">
              <a:lnSpc>
                <a:spcPct val="90000"/>
              </a:lnSpc>
            </a:pPr>
            <a:r>
              <a:rPr lang="en-US" sz="1800" smtClean="0"/>
              <a:t>assures interoperability between DECT equipment of different manufacturers (minimal requirements for voice communication)</a:t>
            </a:r>
          </a:p>
          <a:p>
            <a:pPr marL="1162050" lvl="2">
              <a:lnSpc>
                <a:spcPct val="90000"/>
              </a:lnSpc>
            </a:pPr>
            <a:r>
              <a:rPr lang="en-US" sz="1800" smtClean="0"/>
              <a:t>enhanced management capabilities through the fixed network: Cordless Terminal Mobility (CTM)</a:t>
            </a:r>
          </a:p>
          <a:p>
            <a:pPr marL="1162050" lvl="2">
              <a:lnSpc>
                <a:spcPct val="90000"/>
              </a:lnSpc>
            </a:pPr>
            <a:endParaRPr lang="en-US" sz="1800" smtClean="0"/>
          </a:p>
          <a:p>
            <a:pPr marL="1162050" lvl="2">
              <a:lnSpc>
                <a:spcPct val="90000"/>
              </a:lnSpc>
            </a:pPr>
            <a:endParaRPr lang="en-US" sz="1800" smtClean="0"/>
          </a:p>
          <a:p>
            <a:pPr marL="1162050" lvl="2">
              <a:lnSpc>
                <a:spcPct val="90000"/>
              </a:lnSpc>
            </a:pPr>
            <a:endParaRPr lang="en-US" sz="1800" smtClean="0"/>
          </a:p>
          <a:p>
            <a:pPr marL="1162050" lvl="2">
              <a:lnSpc>
                <a:spcPct val="90000"/>
              </a:lnSpc>
            </a:pPr>
            <a:endParaRPr lang="en-US" sz="1800" smtClean="0"/>
          </a:p>
          <a:p>
            <a:pPr marL="1162050" lvl="2">
              <a:lnSpc>
                <a:spcPct val="90000"/>
              </a:lnSpc>
            </a:pPr>
            <a:endParaRPr lang="en-US" sz="1800" smtClean="0"/>
          </a:p>
          <a:p>
            <a:pPr marL="1162050" lvl="2">
              <a:lnSpc>
                <a:spcPct val="90000"/>
              </a:lnSpc>
            </a:pPr>
            <a:endParaRPr lang="en-US" sz="1800" smtClean="0"/>
          </a:p>
          <a:p>
            <a:pPr lvl="1">
              <a:lnSpc>
                <a:spcPct val="90000"/>
              </a:lnSpc>
            </a:pPr>
            <a:r>
              <a:rPr lang="en-US" sz="1400" smtClean="0"/>
              <a:t>DECT/GSM Interworking Profile (GIP): connection to GSM</a:t>
            </a:r>
          </a:p>
          <a:p>
            <a:pPr lvl="1">
              <a:lnSpc>
                <a:spcPct val="90000"/>
              </a:lnSpc>
            </a:pPr>
            <a:r>
              <a:rPr lang="en-US" sz="1400" smtClean="0"/>
              <a:t>ISDN Interworking Profiles (IAP, IIP): connection to ISDN</a:t>
            </a:r>
          </a:p>
          <a:p>
            <a:pPr lvl="1">
              <a:lnSpc>
                <a:spcPct val="90000"/>
              </a:lnSpc>
            </a:pPr>
            <a:r>
              <a:rPr lang="en-US" sz="1400" smtClean="0"/>
              <a:t>Radio Local Loop Access Profile (RAP): public telephone service</a:t>
            </a:r>
          </a:p>
          <a:p>
            <a:pPr lvl="1">
              <a:lnSpc>
                <a:spcPct val="90000"/>
              </a:lnSpc>
            </a:pPr>
            <a:r>
              <a:rPr lang="en-US" sz="1400" smtClean="0"/>
              <a:t>CTM Access Profile (CAP): support for user mobility</a:t>
            </a:r>
          </a:p>
        </p:txBody>
      </p:sp>
      <p:sp>
        <p:nvSpPr>
          <p:cNvPr id="56324" name="Rectangle 4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411162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Enhancements of the standard</a:t>
            </a:r>
          </a:p>
        </p:txBody>
      </p:sp>
      <p:grpSp>
        <p:nvGrpSpPr>
          <p:cNvPr id="111620" name="Group 77"/>
          <p:cNvGrpSpPr>
            <a:grpSpLocks/>
          </p:cNvGrpSpPr>
          <p:nvPr/>
        </p:nvGrpSpPr>
        <p:grpSpPr bwMode="auto">
          <a:xfrm>
            <a:off x="1371600" y="3276600"/>
            <a:ext cx="6856413" cy="1143000"/>
            <a:chOff x="864" y="2016"/>
            <a:chExt cx="4319" cy="1028"/>
          </a:xfrm>
        </p:grpSpPr>
        <p:sp>
          <p:nvSpPr>
            <p:cNvPr id="111621" name="Line 78"/>
            <p:cNvSpPr>
              <a:spLocks noChangeShapeType="1"/>
            </p:cNvSpPr>
            <p:nvPr/>
          </p:nvSpPr>
          <p:spPr bwMode="auto">
            <a:xfrm>
              <a:off x="1968" y="2592"/>
              <a:ext cx="336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grpSp>
          <p:nvGrpSpPr>
            <p:cNvPr id="111622" name="Group 79"/>
            <p:cNvGrpSpPr>
              <a:grpSpLocks/>
            </p:cNvGrpSpPr>
            <p:nvPr/>
          </p:nvGrpSpPr>
          <p:grpSpPr bwMode="auto">
            <a:xfrm>
              <a:off x="2304" y="2016"/>
              <a:ext cx="1056" cy="1008"/>
              <a:chOff x="2304" y="1968"/>
              <a:chExt cx="1056" cy="1008"/>
            </a:xfrm>
          </p:grpSpPr>
          <p:sp>
            <p:nvSpPr>
              <p:cNvPr id="111687" name="Rectangle 80"/>
              <p:cNvSpPr>
                <a:spLocks noChangeArrowheads="1"/>
              </p:cNvSpPr>
              <p:nvPr/>
            </p:nvSpPr>
            <p:spPr bwMode="auto">
              <a:xfrm>
                <a:off x="2304" y="1968"/>
                <a:ext cx="1056" cy="100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/>
              <a:lstStyle/>
              <a:p>
                <a:pPr algn="ctr"/>
                <a:r>
                  <a:rPr lang="de-DE" sz="1400"/>
                  <a:t>DECT</a:t>
                </a:r>
              </a:p>
              <a:p>
                <a:pPr algn="ctr"/>
                <a:r>
                  <a:rPr lang="de-DE" sz="1400"/>
                  <a:t>basestation</a:t>
                </a:r>
              </a:p>
            </p:txBody>
          </p:sp>
          <p:sp>
            <p:nvSpPr>
              <p:cNvPr id="111688" name="Line 81"/>
              <p:cNvSpPr>
                <a:spLocks noChangeShapeType="1"/>
              </p:cNvSpPr>
              <p:nvPr/>
            </p:nvSpPr>
            <p:spPr bwMode="auto">
              <a:xfrm>
                <a:off x="2592" y="2664"/>
                <a:ext cx="28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11689" name="Rectangle 82"/>
              <p:cNvSpPr>
                <a:spLocks noChangeArrowheads="1"/>
              </p:cNvSpPr>
              <p:nvPr/>
            </p:nvSpPr>
            <p:spPr bwMode="auto">
              <a:xfrm>
                <a:off x="2352" y="2400"/>
                <a:ext cx="336" cy="528"/>
              </a:xfrm>
              <a:prstGeom prst="rect">
                <a:avLst/>
              </a:prstGeom>
              <a:solidFill>
                <a:srgbClr val="DADAF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11690" name="Group 83"/>
              <p:cNvGrpSpPr>
                <a:grpSpLocks/>
              </p:cNvGrpSpPr>
              <p:nvPr/>
            </p:nvGrpSpPr>
            <p:grpSpPr bwMode="auto">
              <a:xfrm>
                <a:off x="2832" y="2448"/>
                <a:ext cx="336" cy="432"/>
                <a:chOff x="2832" y="2400"/>
                <a:chExt cx="336" cy="432"/>
              </a:xfrm>
            </p:grpSpPr>
            <p:sp>
              <p:nvSpPr>
                <p:cNvPr id="111691" name="Rectangle 84"/>
                <p:cNvSpPr>
                  <a:spLocks noChangeArrowheads="1"/>
                </p:cNvSpPr>
                <p:nvPr/>
              </p:nvSpPr>
              <p:spPr bwMode="auto">
                <a:xfrm>
                  <a:off x="2832" y="2400"/>
                  <a:ext cx="336" cy="336"/>
                </a:xfrm>
                <a:prstGeom prst="rect">
                  <a:avLst/>
                </a:prstGeom>
                <a:solidFill>
                  <a:srgbClr val="DADAF6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1692" name="Line 85"/>
                <p:cNvSpPr>
                  <a:spLocks noChangeShapeType="1"/>
                </p:cNvSpPr>
                <p:nvPr/>
              </p:nvSpPr>
              <p:spPr bwMode="auto">
                <a:xfrm>
                  <a:off x="2928" y="273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11693" name="Line 86"/>
                <p:cNvSpPr>
                  <a:spLocks noChangeShapeType="1"/>
                </p:cNvSpPr>
                <p:nvPr/>
              </p:nvSpPr>
              <p:spPr bwMode="auto">
                <a:xfrm>
                  <a:off x="2976" y="273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11694" name="Line 87"/>
                <p:cNvSpPr>
                  <a:spLocks noChangeShapeType="1"/>
                </p:cNvSpPr>
                <p:nvPr/>
              </p:nvSpPr>
              <p:spPr bwMode="auto">
                <a:xfrm>
                  <a:off x="3024" y="273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  <p:sp>
              <p:nvSpPr>
                <p:cNvPr id="111695" name="Line 88"/>
                <p:cNvSpPr>
                  <a:spLocks noChangeShapeType="1"/>
                </p:cNvSpPr>
                <p:nvPr/>
              </p:nvSpPr>
              <p:spPr bwMode="auto">
                <a:xfrm>
                  <a:off x="3072" y="2736"/>
                  <a:ext cx="0" cy="9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IN"/>
                </a:p>
              </p:txBody>
            </p:sp>
          </p:grpSp>
        </p:grpSp>
        <p:grpSp>
          <p:nvGrpSpPr>
            <p:cNvPr id="111623" name="Group 89"/>
            <p:cNvGrpSpPr>
              <a:grpSpLocks/>
            </p:cNvGrpSpPr>
            <p:nvPr/>
          </p:nvGrpSpPr>
          <p:grpSpPr bwMode="auto">
            <a:xfrm rot="-1171776">
              <a:off x="3408" y="2736"/>
              <a:ext cx="720" cy="96"/>
              <a:chOff x="1632" y="3456"/>
              <a:chExt cx="528" cy="96"/>
            </a:xfrm>
          </p:grpSpPr>
          <p:sp>
            <p:nvSpPr>
              <p:cNvPr id="111682" name="Line 90"/>
              <p:cNvSpPr>
                <a:spLocks noChangeShapeType="1"/>
              </p:cNvSpPr>
              <p:nvPr/>
            </p:nvSpPr>
            <p:spPr bwMode="auto">
              <a:xfrm>
                <a:off x="1920" y="3552"/>
                <a:ext cx="2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 type="triangle" w="med" len="med"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11683" name="Line 91"/>
              <p:cNvSpPr>
                <a:spLocks noChangeShapeType="1"/>
              </p:cNvSpPr>
              <p:nvPr/>
            </p:nvSpPr>
            <p:spPr bwMode="auto">
              <a:xfrm>
                <a:off x="1632" y="3456"/>
                <a:ext cx="2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 type="triangle" w="med" len="med"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11684" name="Line 92"/>
              <p:cNvSpPr>
                <a:spLocks noChangeShapeType="1"/>
              </p:cNvSpPr>
              <p:nvPr/>
            </p:nvSpPr>
            <p:spPr bwMode="auto">
              <a:xfrm flipH="1">
                <a:off x="1776" y="3456"/>
                <a:ext cx="96" cy="4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11685" name="Line 93"/>
              <p:cNvSpPr>
                <a:spLocks noChangeShapeType="1"/>
              </p:cNvSpPr>
              <p:nvPr/>
            </p:nvSpPr>
            <p:spPr bwMode="auto">
              <a:xfrm flipH="1">
                <a:off x="1920" y="3504"/>
                <a:ext cx="96" cy="4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11686" name="Line 94"/>
              <p:cNvSpPr>
                <a:spLocks noChangeShapeType="1"/>
              </p:cNvSpPr>
              <p:nvPr/>
            </p:nvSpPr>
            <p:spPr bwMode="auto">
              <a:xfrm>
                <a:off x="1776" y="3504"/>
                <a:ext cx="240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</p:grpSp>
        <p:sp>
          <p:nvSpPr>
            <p:cNvPr id="111624" name="Text Box 95"/>
            <p:cNvSpPr txBox="1">
              <a:spLocks noChangeArrowheads="1"/>
            </p:cNvSpPr>
            <p:nvPr/>
          </p:nvSpPr>
          <p:spPr bwMode="auto">
            <a:xfrm>
              <a:off x="3600" y="2832"/>
              <a:ext cx="386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de-DE"/>
                <a:t>GAP</a:t>
              </a:r>
            </a:p>
          </p:txBody>
        </p:sp>
        <p:sp>
          <p:nvSpPr>
            <p:cNvPr id="111625" name="Text Box 96"/>
            <p:cNvSpPr txBox="1">
              <a:spLocks noChangeArrowheads="1"/>
            </p:cNvSpPr>
            <p:nvPr/>
          </p:nvSpPr>
          <p:spPr bwMode="auto">
            <a:xfrm>
              <a:off x="3408" y="2016"/>
              <a:ext cx="807" cy="5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de-DE"/>
                <a:t>DECT</a:t>
              </a:r>
            </a:p>
            <a:p>
              <a:r>
                <a:rPr lang="de-DE"/>
                <a:t>Common</a:t>
              </a:r>
            </a:p>
            <a:p>
              <a:r>
                <a:rPr lang="de-DE"/>
                <a:t>Air Interface</a:t>
              </a:r>
            </a:p>
          </p:txBody>
        </p:sp>
        <p:grpSp>
          <p:nvGrpSpPr>
            <p:cNvPr id="111626" name="Group 97"/>
            <p:cNvGrpSpPr>
              <a:grpSpLocks/>
            </p:cNvGrpSpPr>
            <p:nvPr/>
          </p:nvGrpSpPr>
          <p:grpSpPr bwMode="auto">
            <a:xfrm>
              <a:off x="4128" y="2256"/>
              <a:ext cx="235" cy="558"/>
              <a:chOff x="3410" y="1919"/>
              <a:chExt cx="394" cy="936"/>
            </a:xfrm>
          </p:grpSpPr>
          <p:sp>
            <p:nvSpPr>
              <p:cNvPr id="111630" name="Freeform 98"/>
              <p:cNvSpPr>
                <a:spLocks/>
              </p:cNvSpPr>
              <p:nvPr/>
            </p:nvSpPr>
            <p:spPr bwMode="auto">
              <a:xfrm>
                <a:off x="3564" y="2417"/>
                <a:ext cx="129" cy="93"/>
              </a:xfrm>
              <a:custGeom>
                <a:avLst/>
                <a:gdLst>
                  <a:gd name="T0" fmla="*/ 0 w 257"/>
                  <a:gd name="T1" fmla="*/ 0 h 187"/>
                  <a:gd name="T2" fmla="*/ 4 w 257"/>
                  <a:gd name="T3" fmla="*/ 1 h 187"/>
                  <a:gd name="T4" fmla="*/ 4 w 257"/>
                  <a:gd name="T5" fmla="*/ 1 h 187"/>
                  <a:gd name="T6" fmla="*/ 4 w 257"/>
                  <a:gd name="T7" fmla="*/ 2 h 187"/>
                  <a:gd name="T8" fmla="*/ 5 w 257"/>
                  <a:gd name="T9" fmla="*/ 2 h 187"/>
                  <a:gd name="T10" fmla="*/ 4 w 257"/>
                  <a:gd name="T11" fmla="*/ 2 h 187"/>
                  <a:gd name="T12" fmla="*/ 1 w 257"/>
                  <a:gd name="T13" fmla="*/ 1 h 187"/>
                  <a:gd name="T14" fmla="*/ 0 w 257"/>
                  <a:gd name="T15" fmla="*/ 0 h 18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7"/>
                  <a:gd name="T25" fmla="*/ 0 h 187"/>
                  <a:gd name="T26" fmla="*/ 257 w 257"/>
                  <a:gd name="T27" fmla="*/ 187 h 18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7" h="187">
                    <a:moveTo>
                      <a:pt x="0" y="0"/>
                    </a:moveTo>
                    <a:lnTo>
                      <a:pt x="239" y="90"/>
                    </a:lnTo>
                    <a:lnTo>
                      <a:pt x="242" y="103"/>
                    </a:lnTo>
                    <a:lnTo>
                      <a:pt x="251" y="131"/>
                    </a:lnTo>
                    <a:lnTo>
                      <a:pt x="257" y="164"/>
                    </a:lnTo>
                    <a:lnTo>
                      <a:pt x="256" y="187"/>
                    </a:lnTo>
                    <a:lnTo>
                      <a:pt x="23" y="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31" name="Freeform 99"/>
              <p:cNvSpPr>
                <a:spLocks/>
              </p:cNvSpPr>
              <p:nvPr/>
            </p:nvSpPr>
            <p:spPr bwMode="auto">
              <a:xfrm>
                <a:off x="3563" y="2415"/>
                <a:ext cx="122" cy="48"/>
              </a:xfrm>
              <a:custGeom>
                <a:avLst/>
                <a:gdLst>
                  <a:gd name="T0" fmla="*/ 4 w 243"/>
                  <a:gd name="T1" fmla="*/ 2 h 96"/>
                  <a:gd name="T2" fmla="*/ 4 w 243"/>
                  <a:gd name="T3" fmla="*/ 2 h 96"/>
                  <a:gd name="T4" fmla="*/ 1 w 243"/>
                  <a:gd name="T5" fmla="*/ 0 h 96"/>
                  <a:gd name="T6" fmla="*/ 0 w 243"/>
                  <a:gd name="T7" fmla="*/ 1 h 96"/>
                  <a:gd name="T8" fmla="*/ 4 w 243"/>
                  <a:gd name="T9" fmla="*/ 2 h 96"/>
                  <a:gd name="T10" fmla="*/ 4 w 243"/>
                  <a:gd name="T11" fmla="*/ 2 h 96"/>
                  <a:gd name="T12" fmla="*/ 4 w 243"/>
                  <a:gd name="T13" fmla="*/ 2 h 96"/>
                  <a:gd name="T14" fmla="*/ 4 w 243"/>
                  <a:gd name="T15" fmla="*/ 2 h 96"/>
                  <a:gd name="T16" fmla="*/ 4 w 243"/>
                  <a:gd name="T17" fmla="*/ 2 h 96"/>
                  <a:gd name="T18" fmla="*/ 4 w 243"/>
                  <a:gd name="T19" fmla="*/ 2 h 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3"/>
                  <a:gd name="T31" fmla="*/ 0 h 96"/>
                  <a:gd name="T32" fmla="*/ 243 w 243"/>
                  <a:gd name="T33" fmla="*/ 96 h 9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3" h="96">
                    <a:moveTo>
                      <a:pt x="243" y="92"/>
                    </a:moveTo>
                    <a:lnTo>
                      <a:pt x="241" y="89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39" y="96"/>
                    </a:lnTo>
                    <a:lnTo>
                      <a:pt x="237" y="94"/>
                    </a:lnTo>
                    <a:lnTo>
                      <a:pt x="243" y="92"/>
                    </a:lnTo>
                    <a:lnTo>
                      <a:pt x="243" y="89"/>
                    </a:lnTo>
                    <a:lnTo>
                      <a:pt x="241" y="89"/>
                    </a:lnTo>
                    <a:lnTo>
                      <a:pt x="243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32" name="Freeform 100"/>
              <p:cNvSpPr>
                <a:spLocks/>
              </p:cNvSpPr>
              <p:nvPr/>
            </p:nvSpPr>
            <p:spPr bwMode="auto">
              <a:xfrm>
                <a:off x="3682" y="2461"/>
                <a:ext cx="12" cy="52"/>
              </a:xfrm>
              <a:custGeom>
                <a:avLst/>
                <a:gdLst>
                  <a:gd name="T0" fmla="*/ 0 w 25"/>
                  <a:gd name="T1" fmla="*/ 2 h 103"/>
                  <a:gd name="T2" fmla="*/ 0 w 25"/>
                  <a:gd name="T3" fmla="*/ 2 h 103"/>
                  <a:gd name="T4" fmla="*/ 0 w 25"/>
                  <a:gd name="T5" fmla="*/ 2 h 103"/>
                  <a:gd name="T6" fmla="*/ 0 w 25"/>
                  <a:gd name="T7" fmla="*/ 1 h 103"/>
                  <a:gd name="T8" fmla="*/ 0 w 25"/>
                  <a:gd name="T9" fmla="*/ 1 h 103"/>
                  <a:gd name="T10" fmla="*/ 0 w 25"/>
                  <a:gd name="T11" fmla="*/ 0 h 103"/>
                  <a:gd name="T12" fmla="*/ 0 w 25"/>
                  <a:gd name="T13" fmla="*/ 1 h 103"/>
                  <a:gd name="T14" fmla="*/ 0 w 25"/>
                  <a:gd name="T15" fmla="*/ 1 h 103"/>
                  <a:gd name="T16" fmla="*/ 0 w 25"/>
                  <a:gd name="T17" fmla="*/ 1 h 103"/>
                  <a:gd name="T18" fmla="*/ 0 w 25"/>
                  <a:gd name="T19" fmla="*/ 2 h 103"/>
                  <a:gd name="T20" fmla="*/ 0 w 25"/>
                  <a:gd name="T21" fmla="*/ 2 h 103"/>
                  <a:gd name="T22" fmla="*/ 0 w 25"/>
                  <a:gd name="T23" fmla="*/ 2 h 103"/>
                  <a:gd name="T24" fmla="*/ 0 w 25"/>
                  <a:gd name="T25" fmla="*/ 2 h 103"/>
                  <a:gd name="T26" fmla="*/ 0 w 25"/>
                  <a:gd name="T27" fmla="*/ 2 h 103"/>
                  <a:gd name="T28" fmla="*/ 0 w 25"/>
                  <a:gd name="T29" fmla="*/ 2 h 103"/>
                  <a:gd name="T30" fmla="*/ 0 w 25"/>
                  <a:gd name="T31" fmla="*/ 2 h 10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5"/>
                  <a:gd name="T49" fmla="*/ 0 h 103"/>
                  <a:gd name="T50" fmla="*/ 25 w 25"/>
                  <a:gd name="T51" fmla="*/ 103 h 10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5" h="103">
                    <a:moveTo>
                      <a:pt x="19" y="101"/>
                    </a:moveTo>
                    <a:lnTo>
                      <a:pt x="24" y="99"/>
                    </a:lnTo>
                    <a:lnTo>
                      <a:pt x="25" y="75"/>
                    </a:lnTo>
                    <a:lnTo>
                      <a:pt x="18" y="42"/>
                    </a:lnTo>
                    <a:lnTo>
                      <a:pt x="10" y="12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3" y="15"/>
                    </a:lnTo>
                    <a:lnTo>
                      <a:pt x="11" y="42"/>
                    </a:lnTo>
                    <a:lnTo>
                      <a:pt x="18" y="75"/>
                    </a:lnTo>
                    <a:lnTo>
                      <a:pt x="17" y="96"/>
                    </a:lnTo>
                    <a:lnTo>
                      <a:pt x="21" y="94"/>
                    </a:lnTo>
                    <a:lnTo>
                      <a:pt x="19" y="101"/>
                    </a:lnTo>
                    <a:lnTo>
                      <a:pt x="23" y="103"/>
                    </a:lnTo>
                    <a:lnTo>
                      <a:pt x="24" y="99"/>
                    </a:lnTo>
                    <a:lnTo>
                      <a:pt x="19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33" name="Freeform 101"/>
              <p:cNvSpPr>
                <a:spLocks/>
              </p:cNvSpPr>
              <p:nvPr/>
            </p:nvSpPr>
            <p:spPr bwMode="auto">
              <a:xfrm>
                <a:off x="3574" y="2456"/>
                <a:ext cx="119" cy="56"/>
              </a:xfrm>
              <a:custGeom>
                <a:avLst/>
                <a:gdLst>
                  <a:gd name="T0" fmla="*/ 0 w 238"/>
                  <a:gd name="T1" fmla="*/ 1 h 112"/>
                  <a:gd name="T2" fmla="*/ 1 w 238"/>
                  <a:gd name="T3" fmla="*/ 1 h 112"/>
                  <a:gd name="T4" fmla="*/ 4 w 238"/>
                  <a:gd name="T5" fmla="*/ 2 h 112"/>
                  <a:gd name="T6" fmla="*/ 4 w 238"/>
                  <a:gd name="T7" fmla="*/ 2 h 112"/>
                  <a:gd name="T8" fmla="*/ 1 w 238"/>
                  <a:gd name="T9" fmla="*/ 0 h 112"/>
                  <a:gd name="T10" fmla="*/ 1 w 238"/>
                  <a:gd name="T11" fmla="*/ 1 h 112"/>
                  <a:gd name="T12" fmla="*/ 0 w 238"/>
                  <a:gd name="T13" fmla="*/ 1 h 112"/>
                  <a:gd name="T14" fmla="*/ 0 w 238"/>
                  <a:gd name="T15" fmla="*/ 1 h 112"/>
                  <a:gd name="T16" fmla="*/ 1 w 238"/>
                  <a:gd name="T17" fmla="*/ 1 h 112"/>
                  <a:gd name="T18" fmla="*/ 0 w 238"/>
                  <a:gd name="T19" fmla="*/ 1 h 1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38"/>
                  <a:gd name="T31" fmla="*/ 0 h 112"/>
                  <a:gd name="T32" fmla="*/ 238 w 238"/>
                  <a:gd name="T33" fmla="*/ 112 h 11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38" h="112">
                    <a:moveTo>
                      <a:pt x="0" y="5"/>
                    </a:moveTo>
                    <a:lnTo>
                      <a:pt x="3" y="7"/>
                    </a:lnTo>
                    <a:lnTo>
                      <a:pt x="236" y="112"/>
                    </a:lnTo>
                    <a:lnTo>
                      <a:pt x="238" y="105"/>
                    </a:lnTo>
                    <a:lnTo>
                      <a:pt x="5" y="0"/>
                    </a:lnTo>
                    <a:lnTo>
                      <a:pt x="7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3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34" name="Freeform 102"/>
              <p:cNvSpPr>
                <a:spLocks/>
              </p:cNvSpPr>
              <p:nvPr/>
            </p:nvSpPr>
            <p:spPr bwMode="auto">
              <a:xfrm>
                <a:off x="3561" y="2413"/>
                <a:ext cx="16" cy="45"/>
              </a:xfrm>
              <a:custGeom>
                <a:avLst/>
                <a:gdLst>
                  <a:gd name="T0" fmla="*/ 1 w 32"/>
                  <a:gd name="T1" fmla="*/ 1 h 90"/>
                  <a:gd name="T2" fmla="*/ 1 w 32"/>
                  <a:gd name="T3" fmla="*/ 1 h 90"/>
                  <a:gd name="T4" fmla="*/ 1 w 32"/>
                  <a:gd name="T5" fmla="*/ 2 h 90"/>
                  <a:gd name="T6" fmla="*/ 1 w 32"/>
                  <a:gd name="T7" fmla="*/ 2 h 90"/>
                  <a:gd name="T8" fmla="*/ 1 w 32"/>
                  <a:gd name="T9" fmla="*/ 1 h 90"/>
                  <a:gd name="T10" fmla="*/ 1 w 32"/>
                  <a:gd name="T11" fmla="*/ 1 h 90"/>
                  <a:gd name="T12" fmla="*/ 1 w 32"/>
                  <a:gd name="T13" fmla="*/ 1 h 90"/>
                  <a:gd name="T14" fmla="*/ 0 w 32"/>
                  <a:gd name="T15" fmla="*/ 0 h 90"/>
                  <a:gd name="T16" fmla="*/ 1 w 32"/>
                  <a:gd name="T17" fmla="*/ 1 h 90"/>
                  <a:gd name="T18" fmla="*/ 1 w 32"/>
                  <a:gd name="T19" fmla="*/ 1 h 9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90"/>
                  <a:gd name="T32" fmla="*/ 32 w 32"/>
                  <a:gd name="T33" fmla="*/ 90 h 9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90">
                    <a:moveTo>
                      <a:pt x="7" y="4"/>
                    </a:moveTo>
                    <a:lnTo>
                      <a:pt x="2" y="8"/>
                    </a:lnTo>
                    <a:lnTo>
                      <a:pt x="25" y="90"/>
                    </a:lnTo>
                    <a:lnTo>
                      <a:pt x="32" y="88"/>
                    </a:lnTo>
                    <a:lnTo>
                      <a:pt x="9" y="6"/>
                    </a:lnTo>
                    <a:lnTo>
                      <a:pt x="5" y="10"/>
                    </a:lnTo>
                    <a:lnTo>
                      <a:pt x="7" y="4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35" name="Freeform 103"/>
              <p:cNvSpPr>
                <a:spLocks/>
              </p:cNvSpPr>
              <p:nvPr/>
            </p:nvSpPr>
            <p:spPr bwMode="auto">
              <a:xfrm>
                <a:off x="3414" y="2417"/>
                <a:ext cx="279" cy="415"/>
              </a:xfrm>
              <a:custGeom>
                <a:avLst/>
                <a:gdLst>
                  <a:gd name="T0" fmla="*/ 9 w 557"/>
                  <a:gd name="T1" fmla="*/ 1 h 831"/>
                  <a:gd name="T2" fmla="*/ 9 w 557"/>
                  <a:gd name="T3" fmla="*/ 1 h 831"/>
                  <a:gd name="T4" fmla="*/ 9 w 557"/>
                  <a:gd name="T5" fmla="*/ 2 h 831"/>
                  <a:gd name="T6" fmla="*/ 9 w 557"/>
                  <a:gd name="T7" fmla="*/ 2 h 831"/>
                  <a:gd name="T8" fmla="*/ 9 w 557"/>
                  <a:gd name="T9" fmla="*/ 2 h 831"/>
                  <a:gd name="T10" fmla="*/ 9 w 557"/>
                  <a:gd name="T11" fmla="*/ 3 h 831"/>
                  <a:gd name="T12" fmla="*/ 9 w 557"/>
                  <a:gd name="T13" fmla="*/ 3 h 831"/>
                  <a:gd name="T14" fmla="*/ 9 w 557"/>
                  <a:gd name="T15" fmla="*/ 3 h 831"/>
                  <a:gd name="T16" fmla="*/ 9 w 557"/>
                  <a:gd name="T17" fmla="*/ 4 h 831"/>
                  <a:gd name="T18" fmla="*/ 8 w 557"/>
                  <a:gd name="T19" fmla="*/ 4 h 831"/>
                  <a:gd name="T20" fmla="*/ 8 w 557"/>
                  <a:gd name="T21" fmla="*/ 5 h 831"/>
                  <a:gd name="T22" fmla="*/ 8 w 557"/>
                  <a:gd name="T23" fmla="*/ 5 h 831"/>
                  <a:gd name="T24" fmla="*/ 8 w 557"/>
                  <a:gd name="T25" fmla="*/ 6 h 831"/>
                  <a:gd name="T26" fmla="*/ 7 w 557"/>
                  <a:gd name="T27" fmla="*/ 7 h 831"/>
                  <a:gd name="T28" fmla="*/ 7 w 557"/>
                  <a:gd name="T29" fmla="*/ 7 h 831"/>
                  <a:gd name="T30" fmla="*/ 7 w 557"/>
                  <a:gd name="T31" fmla="*/ 8 h 831"/>
                  <a:gd name="T32" fmla="*/ 7 w 557"/>
                  <a:gd name="T33" fmla="*/ 9 h 831"/>
                  <a:gd name="T34" fmla="*/ 6 w 557"/>
                  <a:gd name="T35" fmla="*/ 9 h 831"/>
                  <a:gd name="T36" fmla="*/ 6 w 557"/>
                  <a:gd name="T37" fmla="*/ 9 h 831"/>
                  <a:gd name="T38" fmla="*/ 6 w 557"/>
                  <a:gd name="T39" fmla="*/ 10 h 831"/>
                  <a:gd name="T40" fmla="*/ 6 w 557"/>
                  <a:gd name="T41" fmla="*/ 10 h 831"/>
                  <a:gd name="T42" fmla="*/ 6 w 557"/>
                  <a:gd name="T43" fmla="*/ 10 h 831"/>
                  <a:gd name="T44" fmla="*/ 6 w 557"/>
                  <a:gd name="T45" fmla="*/ 10 h 831"/>
                  <a:gd name="T46" fmla="*/ 6 w 557"/>
                  <a:gd name="T47" fmla="*/ 10 h 831"/>
                  <a:gd name="T48" fmla="*/ 6 w 557"/>
                  <a:gd name="T49" fmla="*/ 10 h 831"/>
                  <a:gd name="T50" fmla="*/ 5 w 557"/>
                  <a:gd name="T51" fmla="*/ 10 h 831"/>
                  <a:gd name="T52" fmla="*/ 5 w 557"/>
                  <a:gd name="T53" fmla="*/ 11 h 831"/>
                  <a:gd name="T54" fmla="*/ 5 w 557"/>
                  <a:gd name="T55" fmla="*/ 11 h 831"/>
                  <a:gd name="T56" fmla="*/ 5 w 557"/>
                  <a:gd name="T57" fmla="*/ 11 h 831"/>
                  <a:gd name="T58" fmla="*/ 4 w 557"/>
                  <a:gd name="T59" fmla="*/ 11 h 831"/>
                  <a:gd name="T60" fmla="*/ 4 w 557"/>
                  <a:gd name="T61" fmla="*/ 12 h 831"/>
                  <a:gd name="T62" fmla="*/ 4 w 557"/>
                  <a:gd name="T63" fmla="*/ 12 h 831"/>
                  <a:gd name="T64" fmla="*/ 3 w 557"/>
                  <a:gd name="T65" fmla="*/ 12 h 831"/>
                  <a:gd name="T66" fmla="*/ 3 w 557"/>
                  <a:gd name="T67" fmla="*/ 12 h 831"/>
                  <a:gd name="T68" fmla="*/ 3 w 557"/>
                  <a:gd name="T69" fmla="*/ 12 h 831"/>
                  <a:gd name="T70" fmla="*/ 3 w 557"/>
                  <a:gd name="T71" fmla="*/ 12 h 831"/>
                  <a:gd name="T72" fmla="*/ 3 w 557"/>
                  <a:gd name="T73" fmla="*/ 12 h 831"/>
                  <a:gd name="T74" fmla="*/ 3 w 557"/>
                  <a:gd name="T75" fmla="*/ 12 h 831"/>
                  <a:gd name="T76" fmla="*/ 2 w 557"/>
                  <a:gd name="T77" fmla="*/ 12 h 831"/>
                  <a:gd name="T78" fmla="*/ 2 w 557"/>
                  <a:gd name="T79" fmla="*/ 12 h 831"/>
                  <a:gd name="T80" fmla="*/ 1 w 557"/>
                  <a:gd name="T81" fmla="*/ 12 h 831"/>
                  <a:gd name="T82" fmla="*/ 1 w 557"/>
                  <a:gd name="T83" fmla="*/ 11 h 831"/>
                  <a:gd name="T84" fmla="*/ 1 w 557"/>
                  <a:gd name="T85" fmla="*/ 11 h 831"/>
                  <a:gd name="T86" fmla="*/ 1 w 557"/>
                  <a:gd name="T87" fmla="*/ 11 h 831"/>
                  <a:gd name="T88" fmla="*/ 0 w 557"/>
                  <a:gd name="T89" fmla="*/ 11 h 831"/>
                  <a:gd name="T90" fmla="*/ 1 w 557"/>
                  <a:gd name="T91" fmla="*/ 10 h 831"/>
                  <a:gd name="T92" fmla="*/ 1 w 557"/>
                  <a:gd name="T93" fmla="*/ 10 h 831"/>
                  <a:gd name="T94" fmla="*/ 1 w 557"/>
                  <a:gd name="T95" fmla="*/ 10 h 831"/>
                  <a:gd name="T96" fmla="*/ 2 w 557"/>
                  <a:gd name="T97" fmla="*/ 9 h 831"/>
                  <a:gd name="T98" fmla="*/ 2 w 557"/>
                  <a:gd name="T99" fmla="*/ 8 h 831"/>
                  <a:gd name="T100" fmla="*/ 2 w 557"/>
                  <a:gd name="T101" fmla="*/ 8 h 831"/>
                  <a:gd name="T102" fmla="*/ 3 w 557"/>
                  <a:gd name="T103" fmla="*/ 8 h 831"/>
                  <a:gd name="T104" fmla="*/ 3 w 557"/>
                  <a:gd name="T105" fmla="*/ 8 h 831"/>
                  <a:gd name="T106" fmla="*/ 6 w 557"/>
                  <a:gd name="T107" fmla="*/ 1 h 831"/>
                  <a:gd name="T108" fmla="*/ 5 w 557"/>
                  <a:gd name="T109" fmla="*/ 0 h 831"/>
                  <a:gd name="T110" fmla="*/ 5 w 557"/>
                  <a:gd name="T111" fmla="*/ 0 h 831"/>
                  <a:gd name="T112" fmla="*/ 5 w 557"/>
                  <a:gd name="T113" fmla="*/ 0 h 831"/>
                  <a:gd name="T114" fmla="*/ 5 w 557"/>
                  <a:gd name="T115" fmla="*/ 0 h 831"/>
                  <a:gd name="T116" fmla="*/ 9 w 557"/>
                  <a:gd name="T117" fmla="*/ 1 h 83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57"/>
                  <a:gd name="T178" fmla="*/ 0 h 831"/>
                  <a:gd name="T179" fmla="*/ 557 w 557"/>
                  <a:gd name="T180" fmla="*/ 831 h 83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57" h="831">
                    <a:moveTo>
                      <a:pt x="539" y="90"/>
                    </a:moveTo>
                    <a:lnTo>
                      <a:pt x="542" y="103"/>
                    </a:lnTo>
                    <a:lnTo>
                      <a:pt x="551" y="131"/>
                    </a:lnTo>
                    <a:lnTo>
                      <a:pt x="557" y="164"/>
                    </a:lnTo>
                    <a:lnTo>
                      <a:pt x="556" y="187"/>
                    </a:lnTo>
                    <a:lnTo>
                      <a:pt x="553" y="195"/>
                    </a:lnTo>
                    <a:lnTo>
                      <a:pt x="546" y="212"/>
                    </a:lnTo>
                    <a:lnTo>
                      <a:pt x="536" y="236"/>
                    </a:lnTo>
                    <a:lnTo>
                      <a:pt x="522" y="266"/>
                    </a:lnTo>
                    <a:lnTo>
                      <a:pt x="507" y="301"/>
                    </a:lnTo>
                    <a:lnTo>
                      <a:pt x="491" y="340"/>
                    </a:lnTo>
                    <a:lnTo>
                      <a:pt x="473" y="381"/>
                    </a:lnTo>
                    <a:lnTo>
                      <a:pt x="455" y="423"/>
                    </a:lnTo>
                    <a:lnTo>
                      <a:pt x="437" y="464"/>
                    </a:lnTo>
                    <a:lnTo>
                      <a:pt x="419" y="505"/>
                    </a:lnTo>
                    <a:lnTo>
                      <a:pt x="403" y="543"/>
                    </a:lnTo>
                    <a:lnTo>
                      <a:pt x="389" y="576"/>
                    </a:lnTo>
                    <a:lnTo>
                      <a:pt x="377" y="605"/>
                    </a:lnTo>
                    <a:lnTo>
                      <a:pt x="368" y="627"/>
                    </a:lnTo>
                    <a:lnTo>
                      <a:pt x="362" y="641"/>
                    </a:lnTo>
                    <a:lnTo>
                      <a:pt x="360" y="645"/>
                    </a:lnTo>
                    <a:lnTo>
                      <a:pt x="357" y="647"/>
                    </a:lnTo>
                    <a:lnTo>
                      <a:pt x="352" y="653"/>
                    </a:lnTo>
                    <a:lnTo>
                      <a:pt x="342" y="662"/>
                    </a:lnTo>
                    <a:lnTo>
                      <a:pt x="330" y="675"/>
                    </a:lnTo>
                    <a:lnTo>
                      <a:pt x="315" y="689"/>
                    </a:lnTo>
                    <a:lnTo>
                      <a:pt x="299" y="705"/>
                    </a:lnTo>
                    <a:lnTo>
                      <a:pt x="281" y="722"/>
                    </a:lnTo>
                    <a:lnTo>
                      <a:pt x="263" y="740"/>
                    </a:lnTo>
                    <a:lnTo>
                      <a:pt x="243" y="757"/>
                    </a:lnTo>
                    <a:lnTo>
                      <a:pt x="225" y="774"/>
                    </a:lnTo>
                    <a:lnTo>
                      <a:pt x="208" y="789"/>
                    </a:lnTo>
                    <a:lnTo>
                      <a:pt x="192" y="804"/>
                    </a:lnTo>
                    <a:lnTo>
                      <a:pt x="177" y="816"/>
                    </a:lnTo>
                    <a:lnTo>
                      <a:pt x="164" y="824"/>
                    </a:lnTo>
                    <a:lnTo>
                      <a:pt x="155" y="829"/>
                    </a:lnTo>
                    <a:lnTo>
                      <a:pt x="149" y="831"/>
                    </a:lnTo>
                    <a:lnTo>
                      <a:pt x="136" y="825"/>
                    </a:lnTo>
                    <a:lnTo>
                      <a:pt x="115" y="814"/>
                    </a:lnTo>
                    <a:lnTo>
                      <a:pt x="89" y="798"/>
                    </a:lnTo>
                    <a:lnTo>
                      <a:pt x="62" y="780"/>
                    </a:lnTo>
                    <a:lnTo>
                      <a:pt x="36" y="761"/>
                    </a:lnTo>
                    <a:lnTo>
                      <a:pt x="14" y="743"/>
                    </a:lnTo>
                    <a:lnTo>
                      <a:pt x="2" y="728"/>
                    </a:lnTo>
                    <a:lnTo>
                      <a:pt x="0" y="717"/>
                    </a:lnTo>
                    <a:lnTo>
                      <a:pt x="9" y="702"/>
                    </a:lnTo>
                    <a:lnTo>
                      <a:pt x="28" y="675"/>
                    </a:lnTo>
                    <a:lnTo>
                      <a:pt x="52" y="643"/>
                    </a:lnTo>
                    <a:lnTo>
                      <a:pt x="79" y="606"/>
                    </a:lnTo>
                    <a:lnTo>
                      <a:pt x="105" y="571"/>
                    </a:lnTo>
                    <a:lnTo>
                      <a:pt x="127" y="541"/>
                    </a:lnTo>
                    <a:lnTo>
                      <a:pt x="143" y="521"/>
                    </a:lnTo>
                    <a:lnTo>
                      <a:pt x="149" y="513"/>
                    </a:lnTo>
                    <a:lnTo>
                      <a:pt x="323" y="82"/>
                    </a:lnTo>
                    <a:lnTo>
                      <a:pt x="318" y="58"/>
                    </a:lnTo>
                    <a:lnTo>
                      <a:pt x="310" y="30"/>
                    </a:lnTo>
                    <a:lnTo>
                      <a:pt x="303" y="9"/>
                    </a:lnTo>
                    <a:lnTo>
                      <a:pt x="300" y="0"/>
                    </a:lnTo>
                    <a:lnTo>
                      <a:pt x="539" y="90"/>
                    </a:lnTo>
                    <a:close/>
                  </a:path>
                </a:pathLst>
              </a:custGeom>
              <a:solidFill>
                <a:srgbClr val="BAC1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36" name="Freeform 104"/>
              <p:cNvSpPr>
                <a:spLocks/>
              </p:cNvSpPr>
              <p:nvPr/>
            </p:nvSpPr>
            <p:spPr bwMode="auto">
              <a:xfrm>
                <a:off x="3682" y="2461"/>
                <a:ext cx="12" cy="49"/>
              </a:xfrm>
              <a:custGeom>
                <a:avLst/>
                <a:gdLst>
                  <a:gd name="T0" fmla="*/ 0 w 25"/>
                  <a:gd name="T1" fmla="*/ 1 h 99"/>
                  <a:gd name="T2" fmla="*/ 0 w 25"/>
                  <a:gd name="T3" fmla="*/ 1 h 99"/>
                  <a:gd name="T4" fmla="*/ 0 w 25"/>
                  <a:gd name="T5" fmla="*/ 1 h 99"/>
                  <a:gd name="T6" fmla="*/ 0 w 25"/>
                  <a:gd name="T7" fmla="*/ 0 h 99"/>
                  <a:gd name="T8" fmla="*/ 0 w 25"/>
                  <a:gd name="T9" fmla="*/ 0 h 99"/>
                  <a:gd name="T10" fmla="*/ 0 w 25"/>
                  <a:gd name="T11" fmla="*/ 0 h 99"/>
                  <a:gd name="T12" fmla="*/ 0 w 25"/>
                  <a:gd name="T13" fmla="*/ 0 h 99"/>
                  <a:gd name="T14" fmla="*/ 0 w 25"/>
                  <a:gd name="T15" fmla="*/ 0 h 99"/>
                  <a:gd name="T16" fmla="*/ 0 w 25"/>
                  <a:gd name="T17" fmla="*/ 0 h 99"/>
                  <a:gd name="T18" fmla="*/ 0 w 25"/>
                  <a:gd name="T19" fmla="*/ 1 h 99"/>
                  <a:gd name="T20" fmla="*/ 0 w 25"/>
                  <a:gd name="T21" fmla="*/ 1 h 99"/>
                  <a:gd name="T22" fmla="*/ 0 w 25"/>
                  <a:gd name="T23" fmla="*/ 1 h 99"/>
                  <a:gd name="T24" fmla="*/ 0 w 25"/>
                  <a:gd name="T25" fmla="*/ 1 h 9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99"/>
                  <a:gd name="T41" fmla="*/ 25 w 25"/>
                  <a:gd name="T42" fmla="*/ 99 h 9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99">
                    <a:moveTo>
                      <a:pt x="24" y="99"/>
                    </a:moveTo>
                    <a:lnTo>
                      <a:pt x="24" y="99"/>
                    </a:lnTo>
                    <a:lnTo>
                      <a:pt x="25" y="75"/>
                    </a:lnTo>
                    <a:lnTo>
                      <a:pt x="18" y="42"/>
                    </a:lnTo>
                    <a:lnTo>
                      <a:pt x="10" y="12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3" y="15"/>
                    </a:lnTo>
                    <a:lnTo>
                      <a:pt x="11" y="42"/>
                    </a:lnTo>
                    <a:lnTo>
                      <a:pt x="18" y="75"/>
                    </a:lnTo>
                    <a:lnTo>
                      <a:pt x="17" y="96"/>
                    </a:lnTo>
                    <a:lnTo>
                      <a:pt x="24" y="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37" name="Freeform 105"/>
              <p:cNvSpPr>
                <a:spLocks/>
              </p:cNvSpPr>
              <p:nvPr/>
            </p:nvSpPr>
            <p:spPr bwMode="auto">
              <a:xfrm>
                <a:off x="3592" y="2509"/>
                <a:ext cx="102" cy="231"/>
              </a:xfrm>
              <a:custGeom>
                <a:avLst/>
                <a:gdLst>
                  <a:gd name="T0" fmla="*/ 1 w 204"/>
                  <a:gd name="T1" fmla="*/ 7 h 462"/>
                  <a:gd name="T2" fmla="*/ 1 w 204"/>
                  <a:gd name="T3" fmla="*/ 7 h 462"/>
                  <a:gd name="T4" fmla="*/ 1 w 204"/>
                  <a:gd name="T5" fmla="*/ 7 h 462"/>
                  <a:gd name="T6" fmla="*/ 1 w 204"/>
                  <a:gd name="T7" fmla="*/ 7 h 462"/>
                  <a:gd name="T8" fmla="*/ 1 w 204"/>
                  <a:gd name="T9" fmla="*/ 7 h 462"/>
                  <a:gd name="T10" fmla="*/ 1 w 204"/>
                  <a:gd name="T11" fmla="*/ 7 h 462"/>
                  <a:gd name="T12" fmla="*/ 1 w 204"/>
                  <a:gd name="T13" fmla="*/ 6 h 462"/>
                  <a:gd name="T14" fmla="*/ 2 w 204"/>
                  <a:gd name="T15" fmla="*/ 6 h 462"/>
                  <a:gd name="T16" fmla="*/ 2 w 204"/>
                  <a:gd name="T17" fmla="*/ 5 h 462"/>
                  <a:gd name="T18" fmla="*/ 2 w 204"/>
                  <a:gd name="T19" fmla="*/ 4 h 462"/>
                  <a:gd name="T20" fmla="*/ 2 w 204"/>
                  <a:gd name="T21" fmla="*/ 4 h 462"/>
                  <a:gd name="T22" fmla="*/ 3 w 204"/>
                  <a:gd name="T23" fmla="*/ 3 h 462"/>
                  <a:gd name="T24" fmla="*/ 3 w 204"/>
                  <a:gd name="T25" fmla="*/ 2 h 462"/>
                  <a:gd name="T26" fmla="*/ 3 w 204"/>
                  <a:gd name="T27" fmla="*/ 2 h 462"/>
                  <a:gd name="T28" fmla="*/ 3 w 204"/>
                  <a:gd name="T29" fmla="*/ 1 h 462"/>
                  <a:gd name="T30" fmla="*/ 3 w 204"/>
                  <a:gd name="T31" fmla="*/ 1 h 462"/>
                  <a:gd name="T32" fmla="*/ 3 w 204"/>
                  <a:gd name="T33" fmla="*/ 1 h 462"/>
                  <a:gd name="T34" fmla="*/ 3 w 204"/>
                  <a:gd name="T35" fmla="*/ 1 h 462"/>
                  <a:gd name="T36" fmla="*/ 3 w 204"/>
                  <a:gd name="T37" fmla="*/ 0 h 462"/>
                  <a:gd name="T38" fmla="*/ 3 w 204"/>
                  <a:gd name="T39" fmla="*/ 1 h 462"/>
                  <a:gd name="T40" fmla="*/ 3 w 204"/>
                  <a:gd name="T41" fmla="*/ 1 h 462"/>
                  <a:gd name="T42" fmla="*/ 3 w 204"/>
                  <a:gd name="T43" fmla="*/ 1 h 462"/>
                  <a:gd name="T44" fmla="*/ 3 w 204"/>
                  <a:gd name="T45" fmla="*/ 2 h 462"/>
                  <a:gd name="T46" fmla="*/ 3 w 204"/>
                  <a:gd name="T47" fmla="*/ 2 h 462"/>
                  <a:gd name="T48" fmla="*/ 3 w 204"/>
                  <a:gd name="T49" fmla="*/ 3 h 462"/>
                  <a:gd name="T50" fmla="*/ 2 w 204"/>
                  <a:gd name="T51" fmla="*/ 4 h 462"/>
                  <a:gd name="T52" fmla="*/ 2 w 204"/>
                  <a:gd name="T53" fmla="*/ 4 h 462"/>
                  <a:gd name="T54" fmla="*/ 2 w 204"/>
                  <a:gd name="T55" fmla="*/ 5 h 462"/>
                  <a:gd name="T56" fmla="*/ 1 w 204"/>
                  <a:gd name="T57" fmla="*/ 5 h 462"/>
                  <a:gd name="T58" fmla="*/ 1 w 204"/>
                  <a:gd name="T59" fmla="*/ 6 h 462"/>
                  <a:gd name="T60" fmla="*/ 1 w 204"/>
                  <a:gd name="T61" fmla="*/ 7 h 462"/>
                  <a:gd name="T62" fmla="*/ 1 w 204"/>
                  <a:gd name="T63" fmla="*/ 7 h 462"/>
                  <a:gd name="T64" fmla="*/ 1 w 204"/>
                  <a:gd name="T65" fmla="*/ 7 h 462"/>
                  <a:gd name="T66" fmla="*/ 1 w 204"/>
                  <a:gd name="T67" fmla="*/ 7 h 462"/>
                  <a:gd name="T68" fmla="*/ 0 w 204"/>
                  <a:gd name="T69" fmla="*/ 7 h 462"/>
                  <a:gd name="T70" fmla="*/ 1 w 204"/>
                  <a:gd name="T71" fmla="*/ 7 h 462"/>
                  <a:gd name="T72" fmla="*/ 1 w 204"/>
                  <a:gd name="T73" fmla="*/ 7 h 462"/>
                  <a:gd name="T74" fmla="*/ 1 w 204"/>
                  <a:gd name="T75" fmla="*/ 7 h 462"/>
                  <a:gd name="T76" fmla="*/ 1 w 204"/>
                  <a:gd name="T77" fmla="*/ 7 h 462"/>
                  <a:gd name="T78" fmla="*/ 1 w 204"/>
                  <a:gd name="T79" fmla="*/ 7 h 46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04"/>
                  <a:gd name="T121" fmla="*/ 0 h 462"/>
                  <a:gd name="T122" fmla="*/ 204 w 204"/>
                  <a:gd name="T123" fmla="*/ 462 h 46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04" h="462">
                    <a:moveTo>
                      <a:pt x="6" y="462"/>
                    </a:moveTo>
                    <a:lnTo>
                      <a:pt x="7" y="461"/>
                    </a:lnTo>
                    <a:lnTo>
                      <a:pt x="9" y="457"/>
                    </a:lnTo>
                    <a:lnTo>
                      <a:pt x="15" y="443"/>
                    </a:lnTo>
                    <a:lnTo>
                      <a:pt x="24" y="421"/>
                    </a:lnTo>
                    <a:lnTo>
                      <a:pt x="37" y="392"/>
                    </a:lnTo>
                    <a:lnTo>
                      <a:pt x="51" y="359"/>
                    </a:lnTo>
                    <a:lnTo>
                      <a:pt x="67" y="321"/>
                    </a:lnTo>
                    <a:lnTo>
                      <a:pt x="84" y="280"/>
                    </a:lnTo>
                    <a:lnTo>
                      <a:pt x="102" y="239"/>
                    </a:lnTo>
                    <a:lnTo>
                      <a:pt x="121" y="197"/>
                    </a:lnTo>
                    <a:lnTo>
                      <a:pt x="138" y="156"/>
                    </a:lnTo>
                    <a:lnTo>
                      <a:pt x="154" y="117"/>
                    </a:lnTo>
                    <a:lnTo>
                      <a:pt x="169" y="82"/>
                    </a:lnTo>
                    <a:lnTo>
                      <a:pt x="183" y="52"/>
                    </a:lnTo>
                    <a:lnTo>
                      <a:pt x="193" y="28"/>
                    </a:lnTo>
                    <a:lnTo>
                      <a:pt x="200" y="11"/>
                    </a:lnTo>
                    <a:lnTo>
                      <a:pt x="204" y="3"/>
                    </a:lnTo>
                    <a:lnTo>
                      <a:pt x="197" y="0"/>
                    </a:lnTo>
                    <a:lnTo>
                      <a:pt x="193" y="9"/>
                    </a:lnTo>
                    <a:lnTo>
                      <a:pt x="186" y="26"/>
                    </a:lnTo>
                    <a:lnTo>
                      <a:pt x="176" y="50"/>
                    </a:lnTo>
                    <a:lnTo>
                      <a:pt x="162" y="80"/>
                    </a:lnTo>
                    <a:lnTo>
                      <a:pt x="147" y="115"/>
                    </a:lnTo>
                    <a:lnTo>
                      <a:pt x="131" y="154"/>
                    </a:lnTo>
                    <a:lnTo>
                      <a:pt x="114" y="195"/>
                    </a:lnTo>
                    <a:lnTo>
                      <a:pt x="96" y="237"/>
                    </a:lnTo>
                    <a:lnTo>
                      <a:pt x="77" y="278"/>
                    </a:lnTo>
                    <a:lnTo>
                      <a:pt x="60" y="318"/>
                    </a:lnTo>
                    <a:lnTo>
                      <a:pt x="44" y="356"/>
                    </a:lnTo>
                    <a:lnTo>
                      <a:pt x="30" y="390"/>
                    </a:lnTo>
                    <a:lnTo>
                      <a:pt x="17" y="419"/>
                    </a:lnTo>
                    <a:lnTo>
                      <a:pt x="8" y="441"/>
                    </a:lnTo>
                    <a:lnTo>
                      <a:pt x="2" y="454"/>
                    </a:lnTo>
                    <a:lnTo>
                      <a:pt x="0" y="459"/>
                    </a:lnTo>
                    <a:lnTo>
                      <a:pt x="1" y="458"/>
                    </a:lnTo>
                    <a:lnTo>
                      <a:pt x="6" y="462"/>
                    </a:lnTo>
                    <a:lnTo>
                      <a:pt x="7" y="462"/>
                    </a:lnTo>
                    <a:lnTo>
                      <a:pt x="7" y="461"/>
                    </a:lnTo>
                    <a:lnTo>
                      <a:pt x="6" y="4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38" name="Freeform 106"/>
              <p:cNvSpPr>
                <a:spLocks/>
              </p:cNvSpPr>
              <p:nvPr/>
            </p:nvSpPr>
            <p:spPr bwMode="auto">
              <a:xfrm>
                <a:off x="3489" y="2738"/>
                <a:ext cx="106" cy="96"/>
              </a:xfrm>
              <a:custGeom>
                <a:avLst/>
                <a:gdLst>
                  <a:gd name="T0" fmla="*/ 0 w 213"/>
                  <a:gd name="T1" fmla="*/ 3 h 191"/>
                  <a:gd name="T2" fmla="*/ 0 w 213"/>
                  <a:gd name="T3" fmla="*/ 3 h 191"/>
                  <a:gd name="T4" fmla="*/ 0 w 213"/>
                  <a:gd name="T5" fmla="*/ 3 h 191"/>
                  <a:gd name="T6" fmla="*/ 0 w 213"/>
                  <a:gd name="T7" fmla="*/ 3 h 191"/>
                  <a:gd name="T8" fmla="*/ 0 w 213"/>
                  <a:gd name="T9" fmla="*/ 3 h 191"/>
                  <a:gd name="T10" fmla="*/ 0 w 213"/>
                  <a:gd name="T11" fmla="*/ 3 h 191"/>
                  <a:gd name="T12" fmla="*/ 0 w 213"/>
                  <a:gd name="T13" fmla="*/ 3 h 191"/>
                  <a:gd name="T14" fmla="*/ 1 w 213"/>
                  <a:gd name="T15" fmla="*/ 3 h 191"/>
                  <a:gd name="T16" fmla="*/ 1 w 213"/>
                  <a:gd name="T17" fmla="*/ 2 h 191"/>
                  <a:gd name="T18" fmla="*/ 1 w 213"/>
                  <a:gd name="T19" fmla="*/ 2 h 191"/>
                  <a:gd name="T20" fmla="*/ 2 w 213"/>
                  <a:gd name="T21" fmla="*/ 2 h 191"/>
                  <a:gd name="T22" fmla="*/ 2 w 213"/>
                  <a:gd name="T23" fmla="*/ 1 h 191"/>
                  <a:gd name="T24" fmla="*/ 2 w 213"/>
                  <a:gd name="T25" fmla="*/ 1 h 191"/>
                  <a:gd name="T26" fmla="*/ 2 w 213"/>
                  <a:gd name="T27" fmla="*/ 1 h 191"/>
                  <a:gd name="T28" fmla="*/ 3 w 213"/>
                  <a:gd name="T29" fmla="*/ 1 h 191"/>
                  <a:gd name="T30" fmla="*/ 3 w 213"/>
                  <a:gd name="T31" fmla="*/ 1 h 191"/>
                  <a:gd name="T32" fmla="*/ 3 w 213"/>
                  <a:gd name="T33" fmla="*/ 1 h 191"/>
                  <a:gd name="T34" fmla="*/ 3 w 213"/>
                  <a:gd name="T35" fmla="*/ 1 h 191"/>
                  <a:gd name="T36" fmla="*/ 3 w 213"/>
                  <a:gd name="T37" fmla="*/ 0 h 191"/>
                  <a:gd name="T38" fmla="*/ 3 w 213"/>
                  <a:gd name="T39" fmla="*/ 1 h 191"/>
                  <a:gd name="T40" fmla="*/ 3 w 213"/>
                  <a:gd name="T41" fmla="*/ 1 h 191"/>
                  <a:gd name="T42" fmla="*/ 2 w 213"/>
                  <a:gd name="T43" fmla="*/ 1 h 191"/>
                  <a:gd name="T44" fmla="*/ 2 w 213"/>
                  <a:gd name="T45" fmla="*/ 1 h 191"/>
                  <a:gd name="T46" fmla="*/ 2 w 213"/>
                  <a:gd name="T47" fmla="*/ 1 h 191"/>
                  <a:gd name="T48" fmla="*/ 2 w 213"/>
                  <a:gd name="T49" fmla="*/ 1 h 191"/>
                  <a:gd name="T50" fmla="*/ 2 w 213"/>
                  <a:gd name="T51" fmla="*/ 2 h 191"/>
                  <a:gd name="T52" fmla="*/ 1 w 213"/>
                  <a:gd name="T53" fmla="*/ 2 h 191"/>
                  <a:gd name="T54" fmla="*/ 1 w 213"/>
                  <a:gd name="T55" fmla="*/ 2 h 191"/>
                  <a:gd name="T56" fmla="*/ 1 w 213"/>
                  <a:gd name="T57" fmla="*/ 3 h 191"/>
                  <a:gd name="T58" fmla="*/ 0 w 213"/>
                  <a:gd name="T59" fmla="*/ 3 h 191"/>
                  <a:gd name="T60" fmla="*/ 0 w 213"/>
                  <a:gd name="T61" fmla="*/ 3 h 191"/>
                  <a:gd name="T62" fmla="*/ 0 w 213"/>
                  <a:gd name="T63" fmla="*/ 3 h 191"/>
                  <a:gd name="T64" fmla="*/ 0 w 213"/>
                  <a:gd name="T65" fmla="*/ 3 h 191"/>
                  <a:gd name="T66" fmla="*/ 0 w 213"/>
                  <a:gd name="T67" fmla="*/ 3 h 191"/>
                  <a:gd name="T68" fmla="*/ 0 w 213"/>
                  <a:gd name="T69" fmla="*/ 3 h 191"/>
                  <a:gd name="T70" fmla="*/ 0 w 213"/>
                  <a:gd name="T71" fmla="*/ 3 h 191"/>
                  <a:gd name="T72" fmla="*/ 0 w 213"/>
                  <a:gd name="T73" fmla="*/ 3 h 19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13"/>
                  <a:gd name="T112" fmla="*/ 0 h 191"/>
                  <a:gd name="T113" fmla="*/ 213 w 213"/>
                  <a:gd name="T114" fmla="*/ 191 h 19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13" h="191">
                    <a:moveTo>
                      <a:pt x="0" y="191"/>
                    </a:moveTo>
                    <a:lnTo>
                      <a:pt x="0" y="191"/>
                    </a:lnTo>
                    <a:lnTo>
                      <a:pt x="7" y="190"/>
                    </a:lnTo>
                    <a:lnTo>
                      <a:pt x="17" y="184"/>
                    </a:lnTo>
                    <a:lnTo>
                      <a:pt x="30" y="176"/>
                    </a:lnTo>
                    <a:lnTo>
                      <a:pt x="45" y="165"/>
                    </a:lnTo>
                    <a:lnTo>
                      <a:pt x="61" y="148"/>
                    </a:lnTo>
                    <a:lnTo>
                      <a:pt x="78" y="133"/>
                    </a:lnTo>
                    <a:lnTo>
                      <a:pt x="97" y="116"/>
                    </a:lnTo>
                    <a:lnTo>
                      <a:pt x="116" y="99"/>
                    </a:lnTo>
                    <a:lnTo>
                      <a:pt x="135" y="82"/>
                    </a:lnTo>
                    <a:lnTo>
                      <a:pt x="152" y="64"/>
                    </a:lnTo>
                    <a:lnTo>
                      <a:pt x="168" y="48"/>
                    </a:lnTo>
                    <a:lnTo>
                      <a:pt x="183" y="34"/>
                    </a:lnTo>
                    <a:lnTo>
                      <a:pt x="196" y="22"/>
                    </a:lnTo>
                    <a:lnTo>
                      <a:pt x="205" y="13"/>
                    </a:lnTo>
                    <a:lnTo>
                      <a:pt x="211" y="7"/>
                    </a:lnTo>
                    <a:lnTo>
                      <a:pt x="213" y="4"/>
                    </a:lnTo>
                    <a:lnTo>
                      <a:pt x="208" y="0"/>
                    </a:lnTo>
                    <a:lnTo>
                      <a:pt x="206" y="2"/>
                    </a:lnTo>
                    <a:lnTo>
                      <a:pt x="200" y="8"/>
                    </a:lnTo>
                    <a:lnTo>
                      <a:pt x="191" y="17"/>
                    </a:lnTo>
                    <a:lnTo>
                      <a:pt x="178" y="30"/>
                    </a:lnTo>
                    <a:lnTo>
                      <a:pt x="163" y="44"/>
                    </a:lnTo>
                    <a:lnTo>
                      <a:pt x="147" y="60"/>
                    </a:lnTo>
                    <a:lnTo>
                      <a:pt x="130" y="77"/>
                    </a:lnTo>
                    <a:lnTo>
                      <a:pt x="112" y="94"/>
                    </a:lnTo>
                    <a:lnTo>
                      <a:pt x="92" y="112"/>
                    </a:lnTo>
                    <a:lnTo>
                      <a:pt x="74" y="129"/>
                    </a:lnTo>
                    <a:lnTo>
                      <a:pt x="56" y="144"/>
                    </a:lnTo>
                    <a:lnTo>
                      <a:pt x="40" y="158"/>
                    </a:lnTo>
                    <a:lnTo>
                      <a:pt x="25" y="169"/>
                    </a:lnTo>
                    <a:lnTo>
                      <a:pt x="13" y="177"/>
                    </a:lnTo>
                    <a:lnTo>
                      <a:pt x="5" y="183"/>
                    </a:lnTo>
                    <a:lnTo>
                      <a:pt x="0" y="184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39" name="Freeform 107"/>
              <p:cNvSpPr>
                <a:spLocks/>
              </p:cNvSpPr>
              <p:nvPr/>
            </p:nvSpPr>
            <p:spPr bwMode="auto">
              <a:xfrm>
                <a:off x="3412" y="2774"/>
                <a:ext cx="77" cy="60"/>
              </a:xfrm>
              <a:custGeom>
                <a:avLst/>
                <a:gdLst>
                  <a:gd name="T0" fmla="*/ 0 w 153"/>
                  <a:gd name="T1" fmla="*/ 0 h 119"/>
                  <a:gd name="T2" fmla="*/ 0 w 153"/>
                  <a:gd name="T3" fmla="*/ 0 h 119"/>
                  <a:gd name="T4" fmla="*/ 1 w 153"/>
                  <a:gd name="T5" fmla="*/ 1 h 119"/>
                  <a:gd name="T6" fmla="*/ 1 w 153"/>
                  <a:gd name="T7" fmla="*/ 1 h 119"/>
                  <a:gd name="T8" fmla="*/ 1 w 153"/>
                  <a:gd name="T9" fmla="*/ 1 h 119"/>
                  <a:gd name="T10" fmla="*/ 1 w 153"/>
                  <a:gd name="T11" fmla="*/ 2 h 119"/>
                  <a:gd name="T12" fmla="*/ 2 w 153"/>
                  <a:gd name="T13" fmla="*/ 2 h 119"/>
                  <a:gd name="T14" fmla="*/ 2 w 153"/>
                  <a:gd name="T15" fmla="*/ 2 h 119"/>
                  <a:gd name="T16" fmla="*/ 3 w 153"/>
                  <a:gd name="T17" fmla="*/ 2 h 119"/>
                  <a:gd name="T18" fmla="*/ 3 w 153"/>
                  <a:gd name="T19" fmla="*/ 2 h 119"/>
                  <a:gd name="T20" fmla="*/ 3 w 153"/>
                  <a:gd name="T21" fmla="*/ 2 h 119"/>
                  <a:gd name="T22" fmla="*/ 3 w 153"/>
                  <a:gd name="T23" fmla="*/ 2 h 119"/>
                  <a:gd name="T24" fmla="*/ 2 w 153"/>
                  <a:gd name="T25" fmla="*/ 2 h 119"/>
                  <a:gd name="T26" fmla="*/ 2 w 153"/>
                  <a:gd name="T27" fmla="*/ 2 h 119"/>
                  <a:gd name="T28" fmla="*/ 2 w 153"/>
                  <a:gd name="T29" fmla="*/ 1 h 119"/>
                  <a:gd name="T30" fmla="*/ 1 w 153"/>
                  <a:gd name="T31" fmla="*/ 1 h 119"/>
                  <a:gd name="T32" fmla="*/ 1 w 153"/>
                  <a:gd name="T33" fmla="*/ 1 h 119"/>
                  <a:gd name="T34" fmla="*/ 1 w 153"/>
                  <a:gd name="T35" fmla="*/ 1 h 119"/>
                  <a:gd name="T36" fmla="*/ 1 w 153"/>
                  <a:gd name="T37" fmla="*/ 1 h 119"/>
                  <a:gd name="T38" fmla="*/ 1 w 153"/>
                  <a:gd name="T39" fmla="*/ 1 h 119"/>
                  <a:gd name="T40" fmla="*/ 0 w 153"/>
                  <a:gd name="T41" fmla="*/ 0 h 1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3"/>
                  <a:gd name="T64" fmla="*/ 0 h 119"/>
                  <a:gd name="T65" fmla="*/ 153 w 153"/>
                  <a:gd name="T66" fmla="*/ 119 h 1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3" h="119">
                    <a:moveTo>
                      <a:pt x="0" y="0"/>
                    </a:moveTo>
                    <a:lnTo>
                      <a:pt x="0" y="0"/>
                    </a:lnTo>
                    <a:lnTo>
                      <a:pt x="2" y="14"/>
                    </a:lnTo>
                    <a:lnTo>
                      <a:pt x="16" y="30"/>
                    </a:lnTo>
                    <a:lnTo>
                      <a:pt x="38" y="50"/>
                    </a:lnTo>
                    <a:lnTo>
                      <a:pt x="63" y="68"/>
                    </a:lnTo>
                    <a:lnTo>
                      <a:pt x="91" y="87"/>
                    </a:lnTo>
                    <a:lnTo>
                      <a:pt x="117" y="103"/>
                    </a:lnTo>
                    <a:lnTo>
                      <a:pt x="139" y="113"/>
                    </a:lnTo>
                    <a:lnTo>
                      <a:pt x="153" y="119"/>
                    </a:lnTo>
                    <a:lnTo>
                      <a:pt x="153" y="112"/>
                    </a:lnTo>
                    <a:lnTo>
                      <a:pt x="142" y="106"/>
                    </a:lnTo>
                    <a:lnTo>
                      <a:pt x="120" y="96"/>
                    </a:lnTo>
                    <a:lnTo>
                      <a:pt x="96" y="80"/>
                    </a:lnTo>
                    <a:lnTo>
                      <a:pt x="68" y="61"/>
                    </a:lnTo>
                    <a:lnTo>
                      <a:pt x="43" y="43"/>
                    </a:lnTo>
                    <a:lnTo>
                      <a:pt x="21" y="26"/>
                    </a:lnTo>
                    <a:lnTo>
                      <a:pt x="9" y="12"/>
                    </a:lnTo>
                    <a:lnTo>
                      <a:pt x="7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40" name="Freeform 108"/>
              <p:cNvSpPr>
                <a:spLocks/>
              </p:cNvSpPr>
              <p:nvPr/>
            </p:nvSpPr>
            <p:spPr bwMode="auto">
              <a:xfrm>
                <a:off x="3412" y="2672"/>
                <a:ext cx="78" cy="103"/>
              </a:xfrm>
              <a:custGeom>
                <a:avLst/>
                <a:gdLst>
                  <a:gd name="T0" fmla="*/ 2 w 157"/>
                  <a:gd name="T1" fmla="*/ 0 h 208"/>
                  <a:gd name="T2" fmla="*/ 2 w 157"/>
                  <a:gd name="T3" fmla="*/ 0 h 208"/>
                  <a:gd name="T4" fmla="*/ 2 w 157"/>
                  <a:gd name="T5" fmla="*/ 0 h 208"/>
                  <a:gd name="T6" fmla="*/ 2 w 157"/>
                  <a:gd name="T7" fmla="*/ 0 h 208"/>
                  <a:gd name="T8" fmla="*/ 1 w 157"/>
                  <a:gd name="T9" fmla="*/ 0 h 208"/>
                  <a:gd name="T10" fmla="*/ 1 w 157"/>
                  <a:gd name="T11" fmla="*/ 1 h 208"/>
                  <a:gd name="T12" fmla="*/ 0 w 157"/>
                  <a:gd name="T13" fmla="*/ 2 h 208"/>
                  <a:gd name="T14" fmla="*/ 0 w 157"/>
                  <a:gd name="T15" fmla="*/ 2 h 208"/>
                  <a:gd name="T16" fmla="*/ 0 w 157"/>
                  <a:gd name="T17" fmla="*/ 2 h 208"/>
                  <a:gd name="T18" fmla="*/ 0 w 157"/>
                  <a:gd name="T19" fmla="*/ 3 h 208"/>
                  <a:gd name="T20" fmla="*/ 0 w 157"/>
                  <a:gd name="T21" fmla="*/ 3 h 208"/>
                  <a:gd name="T22" fmla="*/ 0 w 157"/>
                  <a:gd name="T23" fmla="*/ 3 h 208"/>
                  <a:gd name="T24" fmla="*/ 0 w 157"/>
                  <a:gd name="T25" fmla="*/ 2 h 208"/>
                  <a:gd name="T26" fmla="*/ 0 w 157"/>
                  <a:gd name="T27" fmla="*/ 2 h 208"/>
                  <a:gd name="T28" fmla="*/ 1 w 157"/>
                  <a:gd name="T29" fmla="*/ 1 h 208"/>
                  <a:gd name="T30" fmla="*/ 1 w 157"/>
                  <a:gd name="T31" fmla="*/ 1 h 208"/>
                  <a:gd name="T32" fmla="*/ 2 w 157"/>
                  <a:gd name="T33" fmla="*/ 0 h 208"/>
                  <a:gd name="T34" fmla="*/ 2 w 157"/>
                  <a:gd name="T35" fmla="*/ 0 h 208"/>
                  <a:gd name="T36" fmla="*/ 2 w 157"/>
                  <a:gd name="T37" fmla="*/ 0 h 208"/>
                  <a:gd name="T38" fmla="*/ 2 w 157"/>
                  <a:gd name="T39" fmla="*/ 0 h 208"/>
                  <a:gd name="T40" fmla="*/ 2 w 157"/>
                  <a:gd name="T41" fmla="*/ 0 h 208"/>
                  <a:gd name="T42" fmla="*/ 2 w 157"/>
                  <a:gd name="T43" fmla="*/ 0 h 208"/>
                  <a:gd name="T44" fmla="*/ 2 w 157"/>
                  <a:gd name="T45" fmla="*/ 0 h 208"/>
                  <a:gd name="T46" fmla="*/ 2 w 157"/>
                  <a:gd name="T47" fmla="*/ 0 h 20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7"/>
                  <a:gd name="T73" fmla="*/ 0 h 208"/>
                  <a:gd name="T74" fmla="*/ 157 w 157"/>
                  <a:gd name="T75" fmla="*/ 208 h 20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7" h="208">
                    <a:moveTo>
                      <a:pt x="150" y="2"/>
                    </a:moveTo>
                    <a:lnTo>
                      <a:pt x="150" y="0"/>
                    </a:lnTo>
                    <a:lnTo>
                      <a:pt x="144" y="8"/>
                    </a:lnTo>
                    <a:lnTo>
                      <a:pt x="128" y="29"/>
                    </a:lnTo>
                    <a:lnTo>
                      <a:pt x="106" y="59"/>
                    </a:lnTo>
                    <a:lnTo>
                      <a:pt x="79" y="94"/>
                    </a:lnTo>
                    <a:lnTo>
                      <a:pt x="53" y="131"/>
                    </a:lnTo>
                    <a:lnTo>
                      <a:pt x="29" y="163"/>
                    </a:lnTo>
                    <a:lnTo>
                      <a:pt x="9" y="189"/>
                    </a:lnTo>
                    <a:lnTo>
                      <a:pt x="0" y="205"/>
                    </a:lnTo>
                    <a:lnTo>
                      <a:pt x="7" y="208"/>
                    </a:lnTo>
                    <a:lnTo>
                      <a:pt x="16" y="194"/>
                    </a:lnTo>
                    <a:lnTo>
                      <a:pt x="36" y="167"/>
                    </a:lnTo>
                    <a:lnTo>
                      <a:pt x="60" y="135"/>
                    </a:lnTo>
                    <a:lnTo>
                      <a:pt x="86" y="98"/>
                    </a:lnTo>
                    <a:lnTo>
                      <a:pt x="113" y="64"/>
                    </a:lnTo>
                    <a:lnTo>
                      <a:pt x="135" y="34"/>
                    </a:lnTo>
                    <a:lnTo>
                      <a:pt x="151" y="13"/>
                    </a:lnTo>
                    <a:lnTo>
                      <a:pt x="157" y="5"/>
                    </a:lnTo>
                    <a:lnTo>
                      <a:pt x="157" y="4"/>
                    </a:lnTo>
                    <a:lnTo>
                      <a:pt x="157" y="5"/>
                    </a:lnTo>
                    <a:lnTo>
                      <a:pt x="157" y="4"/>
                    </a:lnTo>
                    <a:lnTo>
                      <a:pt x="15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41" name="Freeform 109"/>
              <p:cNvSpPr>
                <a:spLocks/>
              </p:cNvSpPr>
              <p:nvPr/>
            </p:nvSpPr>
            <p:spPr bwMode="auto">
              <a:xfrm>
                <a:off x="3487" y="2457"/>
                <a:ext cx="91" cy="216"/>
              </a:xfrm>
              <a:custGeom>
                <a:avLst/>
                <a:gdLst>
                  <a:gd name="T0" fmla="*/ 3 w 181"/>
                  <a:gd name="T1" fmla="*/ 0 h 433"/>
                  <a:gd name="T2" fmla="*/ 3 w 181"/>
                  <a:gd name="T3" fmla="*/ 0 h 433"/>
                  <a:gd name="T4" fmla="*/ 0 w 181"/>
                  <a:gd name="T5" fmla="*/ 6 h 433"/>
                  <a:gd name="T6" fmla="*/ 1 w 181"/>
                  <a:gd name="T7" fmla="*/ 6 h 433"/>
                  <a:gd name="T8" fmla="*/ 3 w 181"/>
                  <a:gd name="T9" fmla="*/ 0 h 433"/>
                  <a:gd name="T10" fmla="*/ 3 w 181"/>
                  <a:gd name="T11" fmla="*/ 0 h 433"/>
                  <a:gd name="T12" fmla="*/ 3 w 181"/>
                  <a:gd name="T13" fmla="*/ 0 h 433"/>
                  <a:gd name="T14" fmla="*/ 3 w 181"/>
                  <a:gd name="T15" fmla="*/ 0 h 433"/>
                  <a:gd name="T16" fmla="*/ 3 w 181"/>
                  <a:gd name="T17" fmla="*/ 0 h 433"/>
                  <a:gd name="T18" fmla="*/ 3 w 181"/>
                  <a:gd name="T19" fmla="*/ 0 h 4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1"/>
                  <a:gd name="T31" fmla="*/ 0 h 433"/>
                  <a:gd name="T32" fmla="*/ 181 w 181"/>
                  <a:gd name="T33" fmla="*/ 433 h 43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1" h="433">
                    <a:moveTo>
                      <a:pt x="173" y="1"/>
                    </a:moveTo>
                    <a:lnTo>
                      <a:pt x="173" y="0"/>
                    </a:lnTo>
                    <a:lnTo>
                      <a:pt x="0" y="431"/>
                    </a:lnTo>
                    <a:lnTo>
                      <a:pt x="7" y="433"/>
                    </a:lnTo>
                    <a:lnTo>
                      <a:pt x="180" y="2"/>
                    </a:lnTo>
                    <a:lnTo>
                      <a:pt x="180" y="1"/>
                    </a:lnTo>
                    <a:lnTo>
                      <a:pt x="180" y="2"/>
                    </a:lnTo>
                    <a:lnTo>
                      <a:pt x="181" y="1"/>
                    </a:lnTo>
                    <a:lnTo>
                      <a:pt x="180" y="1"/>
                    </a:lnTo>
                    <a:lnTo>
                      <a:pt x="173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42" name="Freeform 110"/>
              <p:cNvSpPr>
                <a:spLocks/>
              </p:cNvSpPr>
              <p:nvPr/>
            </p:nvSpPr>
            <p:spPr bwMode="auto">
              <a:xfrm>
                <a:off x="3560" y="2413"/>
                <a:ext cx="17" cy="44"/>
              </a:xfrm>
              <a:custGeom>
                <a:avLst/>
                <a:gdLst>
                  <a:gd name="T0" fmla="*/ 1 w 33"/>
                  <a:gd name="T1" fmla="*/ 0 h 89"/>
                  <a:gd name="T2" fmla="*/ 1 w 33"/>
                  <a:gd name="T3" fmla="*/ 0 h 89"/>
                  <a:gd name="T4" fmla="*/ 1 w 33"/>
                  <a:gd name="T5" fmla="*/ 0 h 89"/>
                  <a:gd name="T6" fmla="*/ 1 w 33"/>
                  <a:gd name="T7" fmla="*/ 0 h 89"/>
                  <a:gd name="T8" fmla="*/ 1 w 33"/>
                  <a:gd name="T9" fmla="*/ 1 h 89"/>
                  <a:gd name="T10" fmla="*/ 1 w 33"/>
                  <a:gd name="T11" fmla="*/ 1 h 89"/>
                  <a:gd name="T12" fmla="*/ 1 w 33"/>
                  <a:gd name="T13" fmla="*/ 1 h 89"/>
                  <a:gd name="T14" fmla="*/ 1 w 33"/>
                  <a:gd name="T15" fmla="*/ 1 h 89"/>
                  <a:gd name="T16" fmla="*/ 1 w 33"/>
                  <a:gd name="T17" fmla="*/ 0 h 89"/>
                  <a:gd name="T18" fmla="*/ 1 w 33"/>
                  <a:gd name="T19" fmla="*/ 0 h 89"/>
                  <a:gd name="T20" fmla="*/ 1 w 33"/>
                  <a:gd name="T21" fmla="*/ 0 h 89"/>
                  <a:gd name="T22" fmla="*/ 1 w 33"/>
                  <a:gd name="T23" fmla="*/ 0 h 89"/>
                  <a:gd name="T24" fmla="*/ 1 w 33"/>
                  <a:gd name="T25" fmla="*/ 0 h 89"/>
                  <a:gd name="T26" fmla="*/ 0 w 33"/>
                  <a:gd name="T27" fmla="*/ 0 h 89"/>
                  <a:gd name="T28" fmla="*/ 1 w 33"/>
                  <a:gd name="T29" fmla="*/ 0 h 89"/>
                  <a:gd name="T30" fmla="*/ 1 w 33"/>
                  <a:gd name="T31" fmla="*/ 0 h 8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3"/>
                  <a:gd name="T49" fmla="*/ 0 h 89"/>
                  <a:gd name="T50" fmla="*/ 33 w 33"/>
                  <a:gd name="T51" fmla="*/ 89 h 8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3" h="89">
                    <a:moveTo>
                      <a:pt x="8" y="4"/>
                    </a:moveTo>
                    <a:lnTo>
                      <a:pt x="3" y="8"/>
                    </a:lnTo>
                    <a:lnTo>
                      <a:pt x="7" y="17"/>
                    </a:lnTo>
                    <a:lnTo>
                      <a:pt x="14" y="38"/>
                    </a:lnTo>
                    <a:lnTo>
                      <a:pt x="22" y="65"/>
                    </a:lnTo>
                    <a:lnTo>
                      <a:pt x="26" y="89"/>
                    </a:lnTo>
                    <a:lnTo>
                      <a:pt x="33" y="89"/>
                    </a:lnTo>
                    <a:lnTo>
                      <a:pt x="29" y="65"/>
                    </a:lnTo>
                    <a:lnTo>
                      <a:pt x="21" y="36"/>
                    </a:lnTo>
                    <a:lnTo>
                      <a:pt x="14" y="15"/>
                    </a:lnTo>
                    <a:lnTo>
                      <a:pt x="10" y="6"/>
                    </a:lnTo>
                    <a:lnTo>
                      <a:pt x="6" y="10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3" y="8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43" name="Freeform 111"/>
              <p:cNvSpPr>
                <a:spLocks/>
              </p:cNvSpPr>
              <p:nvPr/>
            </p:nvSpPr>
            <p:spPr bwMode="auto">
              <a:xfrm>
                <a:off x="3563" y="2415"/>
                <a:ext cx="122" cy="48"/>
              </a:xfrm>
              <a:custGeom>
                <a:avLst/>
                <a:gdLst>
                  <a:gd name="T0" fmla="*/ 4 w 243"/>
                  <a:gd name="T1" fmla="*/ 2 h 96"/>
                  <a:gd name="T2" fmla="*/ 4 w 243"/>
                  <a:gd name="T3" fmla="*/ 2 h 96"/>
                  <a:gd name="T4" fmla="*/ 1 w 243"/>
                  <a:gd name="T5" fmla="*/ 0 h 96"/>
                  <a:gd name="T6" fmla="*/ 0 w 243"/>
                  <a:gd name="T7" fmla="*/ 1 h 96"/>
                  <a:gd name="T8" fmla="*/ 4 w 243"/>
                  <a:gd name="T9" fmla="*/ 2 h 96"/>
                  <a:gd name="T10" fmla="*/ 4 w 243"/>
                  <a:gd name="T11" fmla="*/ 2 h 96"/>
                  <a:gd name="T12" fmla="*/ 4 w 243"/>
                  <a:gd name="T13" fmla="*/ 2 h 96"/>
                  <a:gd name="T14" fmla="*/ 4 w 243"/>
                  <a:gd name="T15" fmla="*/ 2 h 96"/>
                  <a:gd name="T16" fmla="*/ 4 w 243"/>
                  <a:gd name="T17" fmla="*/ 2 h 96"/>
                  <a:gd name="T18" fmla="*/ 4 w 243"/>
                  <a:gd name="T19" fmla="*/ 2 h 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3"/>
                  <a:gd name="T31" fmla="*/ 0 h 96"/>
                  <a:gd name="T32" fmla="*/ 243 w 243"/>
                  <a:gd name="T33" fmla="*/ 96 h 9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3" h="96">
                    <a:moveTo>
                      <a:pt x="243" y="92"/>
                    </a:moveTo>
                    <a:lnTo>
                      <a:pt x="241" y="89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39" y="96"/>
                    </a:lnTo>
                    <a:lnTo>
                      <a:pt x="237" y="94"/>
                    </a:lnTo>
                    <a:lnTo>
                      <a:pt x="243" y="92"/>
                    </a:lnTo>
                    <a:lnTo>
                      <a:pt x="243" y="89"/>
                    </a:lnTo>
                    <a:lnTo>
                      <a:pt x="241" y="89"/>
                    </a:lnTo>
                    <a:lnTo>
                      <a:pt x="243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44" name="Freeform 112"/>
              <p:cNvSpPr>
                <a:spLocks/>
              </p:cNvSpPr>
              <p:nvPr/>
            </p:nvSpPr>
            <p:spPr bwMode="auto">
              <a:xfrm>
                <a:off x="3564" y="2320"/>
                <a:ext cx="145" cy="141"/>
              </a:xfrm>
              <a:custGeom>
                <a:avLst/>
                <a:gdLst>
                  <a:gd name="T0" fmla="*/ 0 w 291"/>
                  <a:gd name="T1" fmla="*/ 3 h 282"/>
                  <a:gd name="T2" fmla="*/ 3 w 291"/>
                  <a:gd name="T3" fmla="*/ 5 h 282"/>
                  <a:gd name="T4" fmla="*/ 3 w 291"/>
                  <a:gd name="T5" fmla="*/ 4 h 282"/>
                  <a:gd name="T6" fmla="*/ 4 w 291"/>
                  <a:gd name="T7" fmla="*/ 3 h 282"/>
                  <a:gd name="T8" fmla="*/ 4 w 291"/>
                  <a:gd name="T9" fmla="*/ 3 h 282"/>
                  <a:gd name="T10" fmla="*/ 4 w 291"/>
                  <a:gd name="T11" fmla="*/ 2 h 282"/>
                  <a:gd name="T12" fmla="*/ 4 w 291"/>
                  <a:gd name="T13" fmla="*/ 2 h 282"/>
                  <a:gd name="T14" fmla="*/ 4 w 291"/>
                  <a:gd name="T15" fmla="*/ 2 h 282"/>
                  <a:gd name="T16" fmla="*/ 4 w 291"/>
                  <a:gd name="T17" fmla="*/ 1 h 282"/>
                  <a:gd name="T18" fmla="*/ 4 w 291"/>
                  <a:gd name="T19" fmla="*/ 1 h 282"/>
                  <a:gd name="T20" fmla="*/ 4 w 291"/>
                  <a:gd name="T21" fmla="*/ 1 h 282"/>
                  <a:gd name="T22" fmla="*/ 4 w 291"/>
                  <a:gd name="T23" fmla="*/ 1 h 282"/>
                  <a:gd name="T24" fmla="*/ 4 w 291"/>
                  <a:gd name="T25" fmla="*/ 1 h 282"/>
                  <a:gd name="T26" fmla="*/ 3 w 291"/>
                  <a:gd name="T27" fmla="*/ 1 h 282"/>
                  <a:gd name="T28" fmla="*/ 3 w 291"/>
                  <a:gd name="T29" fmla="*/ 1 h 282"/>
                  <a:gd name="T30" fmla="*/ 3 w 291"/>
                  <a:gd name="T31" fmla="*/ 1 h 282"/>
                  <a:gd name="T32" fmla="*/ 3 w 291"/>
                  <a:gd name="T33" fmla="*/ 1 h 282"/>
                  <a:gd name="T34" fmla="*/ 2 w 291"/>
                  <a:gd name="T35" fmla="*/ 1 h 282"/>
                  <a:gd name="T36" fmla="*/ 2 w 291"/>
                  <a:gd name="T37" fmla="*/ 1 h 282"/>
                  <a:gd name="T38" fmla="*/ 2 w 291"/>
                  <a:gd name="T39" fmla="*/ 1 h 282"/>
                  <a:gd name="T40" fmla="*/ 2 w 291"/>
                  <a:gd name="T41" fmla="*/ 1 h 282"/>
                  <a:gd name="T42" fmla="*/ 1 w 291"/>
                  <a:gd name="T43" fmla="*/ 1 h 282"/>
                  <a:gd name="T44" fmla="*/ 1 w 291"/>
                  <a:gd name="T45" fmla="*/ 1 h 282"/>
                  <a:gd name="T46" fmla="*/ 1 w 291"/>
                  <a:gd name="T47" fmla="*/ 0 h 282"/>
                  <a:gd name="T48" fmla="*/ 1 w 291"/>
                  <a:gd name="T49" fmla="*/ 0 h 282"/>
                  <a:gd name="T50" fmla="*/ 1 w 291"/>
                  <a:gd name="T51" fmla="*/ 1 h 282"/>
                  <a:gd name="T52" fmla="*/ 1 w 291"/>
                  <a:gd name="T53" fmla="*/ 1 h 282"/>
                  <a:gd name="T54" fmla="*/ 0 w 291"/>
                  <a:gd name="T55" fmla="*/ 1 h 282"/>
                  <a:gd name="T56" fmla="*/ 0 w 291"/>
                  <a:gd name="T57" fmla="*/ 1 h 282"/>
                  <a:gd name="T58" fmla="*/ 0 w 291"/>
                  <a:gd name="T59" fmla="*/ 1 h 282"/>
                  <a:gd name="T60" fmla="*/ 0 w 291"/>
                  <a:gd name="T61" fmla="*/ 2 h 282"/>
                  <a:gd name="T62" fmla="*/ 0 w 291"/>
                  <a:gd name="T63" fmla="*/ 2 h 282"/>
                  <a:gd name="T64" fmla="*/ 0 w 291"/>
                  <a:gd name="T65" fmla="*/ 3 h 282"/>
                  <a:gd name="T66" fmla="*/ 0 w 291"/>
                  <a:gd name="T67" fmla="*/ 3 h 28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91"/>
                  <a:gd name="T103" fmla="*/ 0 h 282"/>
                  <a:gd name="T104" fmla="*/ 291 w 291"/>
                  <a:gd name="T105" fmla="*/ 282 h 28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91" h="282">
                    <a:moveTo>
                      <a:pt x="0" y="192"/>
                    </a:moveTo>
                    <a:lnTo>
                      <a:pt x="239" y="282"/>
                    </a:lnTo>
                    <a:lnTo>
                      <a:pt x="251" y="250"/>
                    </a:lnTo>
                    <a:lnTo>
                      <a:pt x="262" y="215"/>
                    </a:lnTo>
                    <a:lnTo>
                      <a:pt x="272" y="182"/>
                    </a:lnTo>
                    <a:lnTo>
                      <a:pt x="282" y="149"/>
                    </a:lnTo>
                    <a:lnTo>
                      <a:pt x="287" y="121"/>
                    </a:lnTo>
                    <a:lnTo>
                      <a:pt x="291" y="98"/>
                    </a:lnTo>
                    <a:lnTo>
                      <a:pt x="290" y="79"/>
                    </a:lnTo>
                    <a:lnTo>
                      <a:pt x="283" y="70"/>
                    </a:lnTo>
                    <a:lnTo>
                      <a:pt x="276" y="66"/>
                    </a:lnTo>
                    <a:lnTo>
                      <a:pt x="268" y="62"/>
                    </a:lnTo>
                    <a:lnTo>
                      <a:pt x="256" y="57"/>
                    </a:lnTo>
                    <a:lnTo>
                      <a:pt x="242" y="50"/>
                    </a:lnTo>
                    <a:lnTo>
                      <a:pt x="229" y="45"/>
                    </a:lnTo>
                    <a:lnTo>
                      <a:pt x="213" y="38"/>
                    </a:lnTo>
                    <a:lnTo>
                      <a:pt x="195" y="31"/>
                    </a:lnTo>
                    <a:lnTo>
                      <a:pt x="179" y="25"/>
                    </a:lnTo>
                    <a:lnTo>
                      <a:pt x="162" y="18"/>
                    </a:lnTo>
                    <a:lnTo>
                      <a:pt x="146" y="12"/>
                    </a:lnTo>
                    <a:lnTo>
                      <a:pt x="130" y="8"/>
                    </a:lnTo>
                    <a:lnTo>
                      <a:pt x="116" y="3"/>
                    </a:lnTo>
                    <a:lnTo>
                      <a:pt x="102" y="1"/>
                    </a:lnTo>
                    <a:lnTo>
                      <a:pt x="92" y="0"/>
                    </a:lnTo>
                    <a:lnTo>
                      <a:pt x="83" y="0"/>
                    </a:lnTo>
                    <a:lnTo>
                      <a:pt x="77" y="1"/>
                    </a:lnTo>
                    <a:lnTo>
                      <a:pt x="68" y="11"/>
                    </a:lnTo>
                    <a:lnTo>
                      <a:pt x="58" y="30"/>
                    </a:lnTo>
                    <a:lnTo>
                      <a:pt x="48" y="55"/>
                    </a:lnTo>
                    <a:lnTo>
                      <a:pt x="39" y="84"/>
                    </a:lnTo>
                    <a:lnTo>
                      <a:pt x="29" y="115"/>
                    </a:lnTo>
                    <a:lnTo>
                      <a:pt x="18" y="145"/>
                    </a:lnTo>
                    <a:lnTo>
                      <a:pt x="9" y="171"/>
                    </a:lnTo>
                    <a:lnTo>
                      <a:pt x="0" y="192"/>
                    </a:lnTo>
                    <a:close/>
                  </a:path>
                </a:pathLst>
              </a:custGeom>
              <a:solidFill>
                <a:srgbClr val="919E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45" name="Freeform 113"/>
              <p:cNvSpPr>
                <a:spLocks/>
              </p:cNvSpPr>
              <p:nvPr/>
            </p:nvSpPr>
            <p:spPr bwMode="auto">
              <a:xfrm>
                <a:off x="3563" y="2415"/>
                <a:ext cx="122" cy="49"/>
              </a:xfrm>
              <a:custGeom>
                <a:avLst/>
                <a:gdLst>
                  <a:gd name="T0" fmla="*/ 4 w 243"/>
                  <a:gd name="T1" fmla="*/ 1 h 99"/>
                  <a:gd name="T2" fmla="*/ 4 w 243"/>
                  <a:gd name="T3" fmla="*/ 1 h 99"/>
                  <a:gd name="T4" fmla="*/ 1 w 243"/>
                  <a:gd name="T5" fmla="*/ 0 h 99"/>
                  <a:gd name="T6" fmla="*/ 0 w 243"/>
                  <a:gd name="T7" fmla="*/ 0 h 99"/>
                  <a:gd name="T8" fmla="*/ 4 w 243"/>
                  <a:gd name="T9" fmla="*/ 1 h 99"/>
                  <a:gd name="T10" fmla="*/ 4 w 243"/>
                  <a:gd name="T11" fmla="*/ 1 h 99"/>
                  <a:gd name="T12" fmla="*/ 4 w 243"/>
                  <a:gd name="T13" fmla="*/ 1 h 99"/>
                  <a:gd name="T14" fmla="*/ 4 w 243"/>
                  <a:gd name="T15" fmla="*/ 1 h 99"/>
                  <a:gd name="T16" fmla="*/ 4 w 243"/>
                  <a:gd name="T17" fmla="*/ 1 h 99"/>
                  <a:gd name="T18" fmla="*/ 4 w 243"/>
                  <a:gd name="T19" fmla="*/ 1 h 9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43"/>
                  <a:gd name="T31" fmla="*/ 0 h 99"/>
                  <a:gd name="T32" fmla="*/ 243 w 243"/>
                  <a:gd name="T33" fmla="*/ 99 h 9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43" h="99">
                    <a:moveTo>
                      <a:pt x="237" y="92"/>
                    </a:moveTo>
                    <a:lnTo>
                      <a:pt x="241" y="89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39" y="96"/>
                    </a:lnTo>
                    <a:lnTo>
                      <a:pt x="243" y="94"/>
                    </a:lnTo>
                    <a:lnTo>
                      <a:pt x="239" y="96"/>
                    </a:lnTo>
                    <a:lnTo>
                      <a:pt x="242" y="99"/>
                    </a:lnTo>
                    <a:lnTo>
                      <a:pt x="243" y="94"/>
                    </a:lnTo>
                    <a:lnTo>
                      <a:pt x="237" y="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46" name="Freeform 114"/>
              <p:cNvSpPr>
                <a:spLocks/>
              </p:cNvSpPr>
              <p:nvPr/>
            </p:nvSpPr>
            <p:spPr bwMode="auto">
              <a:xfrm>
                <a:off x="3682" y="2354"/>
                <a:ext cx="29" cy="108"/>
              </a:xfrm>
              <a:custGeom>
                <a:avLst/>
                <a:gdLst>
                  <a:gd name="T0" fmla="*/ 1 w 58"/>
                  <a:gd name="T1" fmla="*/ 0 h 217"/>
                  <a:gd name="T2" fmla="*/ 1 w 58"/>
                  <a:gd name="T3" fmla="*/ 0 h 217"/>
                  <a:gd name="T4" fmla="*/ 1 w 58"/>
                  <a:gd name="T5" fmla="*/ 0 h 217"/>
                  <a:gd name="T6" fmla="*/ 1 w 58"/>
                  <a:gd name="T7" fmla="*/ 0 h 217"/>
                  <a:gd name="T8" fmla="*/ 1 w 58"/>
                  <a:gd name="T9" fmla="*/ 0 h 217"/>
                  <a:gd name="T10" fmla="*/ 1 w 58"/>
                  <a:gd name="T11" fmla="*/ 1 h 217"/>
                  <a:gd name="T12" fmla="*/ 1 w 58"/>
                  <a:gd name="T13" fmla="*/ 1 h 217"/>
                  <a:gd name="T14" fmla="*/ 1 w 58"/>
                  <a:gd name="T15" fmla="*/ 2 h 217"/>
                  <a:gd name="T16" fmla="*/ 1 w 58"/>
                  <a:gd name="T17" fmla="*/ 2 h 217"/>
                  <a:gd name="T18" fmla="*/ 0 w 58"/>
                  <a:gd name="T19" fmla="*/ 3 h 217"/>
                  <a:gd name="T20" fmla="*/ 1 w 58"/>
                  <a:gd name="T21" fmla="*/ 3 h 217"/>
                  <a:gd name="T22" fmla="*/ 1 w 58"/>
                  <a:gd name="T23" fmla="*/ 2 h 217"/>
                  <a:gd name="T24" fmla="*/ 1 w 58"/>
                  <a:gd name="T25" fmla="*/ 2 h 217"/>
                  <a:gd name="T26" fmla="*/ 1 w 58"/>
                  <a:gd name="T27" fmla="*/ 1 h 217"/>
                  <a:gd name="T28" fmla="*/ 1 w 58"/>
                  <a:gd name="T29" fmla="*/ 1 h 217"/>
                  <a:gd name="T30" fmla="*/ 1 w 58"/>
                  <a:gd name="T31" fmla="*/ 0 h 217"/>
                  <a:gd name="T32" fmla="*/ 1 w 58"/>
                  <a:gd name="T33" fmla="*/ 0 h 217"/>
                  <a:gd name="T34" fmla="*/ 1 w 58"/>
                  <a:gd name="T35" fmla="*/ 0 h 217"/>
                  <a:gd name="T36" fmla="*/ 1 w 58"/>
                  <a:gd name="T37" fmla="*/ 0 h 217"/>
                  <a:gd name="T38" fmla="*/ 1 w 58"/>
                  <a:gd name="T39" fmla="*/ 0 h 217"/>
                  <a:gd name="T40" fmla="*/ 1 w 58"/>
                  <a:gd name="T41" fmla="*/ 0 h 2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8"/>
                  <a:gd name="T64" fmla="*/ 0 h 217"/>
                  <a:gd name="T65" fmla="*/ 58 w 58"/>
                  <a:gd name="T66" fmla="*/ 217 h 2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8" h="217">
                    <a:moveTo>
                      <a:pt x="46" y="7"/>
                    </a:moveTo>
                    <a:lnTo>
                      <a:pt x="46" y="7"/>
                    </a:lnTo>
                    <a:lnTo>
                      <a:pt x="50" y="14"/>
                    </a:lnTo>
                    <a:lnTo>
                      <a:pt x="51" y="32"/>
                    </a:lnTo>
                    <a:lnTo>
                      <a:pt x="48" y="55"/>
                    </a:lnTo>
                    <a:lnTo>
                      <a:pt x="42" y="83"/>
                    </a:lnTo>
                    <a:lnTo>
                      <a:pt x="33" y="115"/>
                    </a:lnTo>
                    <a:lnTo>
                      <a:pt x="23" y="148"/>
                    </a:lnTo>
                    <a:lnTo>
                      <a:pt x="11" y="182"/>
                    </a:lnTo>
                    <a:lnTo>
                      <a:pt x="0" y="215"/>
                    </a:lnTo>
                    <a:lnTo>
                      <a:pt x="6" y="217"/>
                    </a:lnTo>
                    <a:lnTo>
                      <a:pt x="18" y="185"/>
                    </a:lnTo>
                    <a:lnTo>
                      <a:pt x="29" y="150"/>
                    </a:lnTo>
                    <a:lnTo>
                      <a:pt x="40" y="117"/>
                    </a:lnTo>
                    <a:lnTo>
                      <a:pt x="49" y="83"/>
                    </a:lnTo>
                    <a:lnTo>
                      <a:pt x="55" y="55"/>
                    </a:lnTo>
                    <a:lnTo>
                      <a:pt x="58" y="32"/>
                    </a:lnTo>
                    <a:lnTo>
                      <a:pt x="57" y="12"/>
                    </a:lnTo>
                    <a:lnTo>
                      <a:pt x="48" y="0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47" name="Freeform 115"/>
              <p:cNvSpPr>
                <a:spLocks/>
              </p:cNvSpPr>
              <p:nvPr/>
            </p:nvSpPr>
            <p:spPr bwMode="auto">
              <a:xfrm>
                <a:off x="3561" y="2319"/>
                <a:ext cx="42" cy="99"/>
              </a:xfrm>
              <a:custGeom>
                <a:avLst/>
                <a:gdLst>
                  <a:gd name="T0" fmla="*/ 1 w 84"/>
                  <a:gd name="T1" fmla="*/ 3 h 198"/>
                  <a:gd name="T2" fmla="*/ 1 w 84"/>
                  <a:gd name="T3" fmla="*/ 3 h 198"/>
                  <a:gd name="T4" fmla="*/ 1 w 84"/>
                  <a:gd name="T5" fmla="*/ 3 h 198"/>
                  <a:gd name="T6" fmla="*/ 1 w 84"/>
                  <a:gd name="T7" fmla="*/ 3 h 198"/>
                  <a:gd name="T8" fmla="*/ 1 w 84"/>
                  <a:gd name="T9" fmla="*/ 2 h 198"/>
                  <a:gd name="T10" fmla="*/ 1 w 84"/>
                  <a:gd name="T11" fmla="*/ 2 h 198"/>
                  <a:gd name="T12" fmla="*/ 1 w 84"/>
                  <a:gd name="T13" fmla="*/ 1 h 198"/>
                  <a:gd name="T14" fmla="*/ 2 w 84"/>
                  <a:gd name="T15" fmla="*/ 1 h 198"/>
                  <a:gd name="T16" fmla="*/ 2 w 84"/>
                  <a:gd name="T17" fmla="*/ 1 h 198"/>
                  <a:gd name="T18" fmla="*/ 2 w 84"/>
                  <a:gd name="T19" fmla="*/ 1 h 198"/>
                  <a:gd name="T20" fmla="*/ 2 w 84"/>
                  <a:gd name="T21" fmla="*/ 0 h 198"/>
                  <a:gd name="T22" fmla="*/ 2 w 84"/>
                  <a:gd name="T23" fmla="*/ 1 h 198"/>
                  <a:gd name="T24" fmla="*/ 1 w 84"/>
                  <a:gd name="T25" fmla="*/ 1 h 198"/>
                  <a:gd name="T26" fmla="*/ 1 w 84"/>
                  <a:gd name="T27" fmla="*/ 1 h 198"/>
                  <a:gd name="T28" fmla="*/ 1 w 84"/>
                  <a:gd name="T29" fmla="*/ 2 h 198"/>
                  <a:gd name="T30" fmla="*/ 1 w 84"/>
                  <a:gd name="T31" fmla="*/ 2 h 198"/>
                  <a:gd name="T32" fmla="*/ 1 w 84"/>
                  <a:gd name="T33" fmla="*/ 3 h 198"/>
                  <a:gd name="T34" fmla="*/ 1 w 84"/>
                  <a:gd name="T35" fmla="*/ 3 h 198"/>
                  <a:gd name="T36" fmla="*/ 1 w 84"/>
                  <a:gd name="T37" fmla="*/ 3 h 198"/>
                  <a:gd name="T38" fmla="*/ 1 w 84"/>
                  <a:gd name="T39" fmla="*/ 3 h 198"/>
                  <a:gd name="T40" fmla="*/ 1 w 84"/>
                  <a:gd name="T41" fmla="*/ 3 h 198"/>
                  <a:gd name="T42" fmla="*/ 0 w 84"/>
                  <a:gd name="T43" fmla="*/ 3 h 198"/>
                  <a:gd name="T44" fmla="*/ 1 w 84"/>
                  <a:gd name="T45" fmla="*/ 3 h 198"/>
                  <a:gd name="T46" fmla="*/ 1 w 84"/>
                  <a:gd name="T47" fmla="*/ 3 h 19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4"/>
                  <a:gd name="T73" fmla="*/ 0 h 198"/>
                  <a:gd name="T74" fmla="*/ 84 w 84"/>
                  <a:gd name="T75" fmla="*/ 198 h 19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4" h="198">
                    <a:moveTo>
                      <a:pt x="7" y="192"/>
                    </a:moveTo>
                    <a:lnTo>
                      <a:pt x="9" y="196"/>
                    </a:lnTo>
                    <a:lnTo>
                      <a:pt x="18" y="175"/>
                    </a:lnTo>
                    <a:lnTo>
                      <a:pt x="28" y="149"/>
                    </a:lnTo>
                    <a:lnTo>
                      <a:pt x="38" y="119"/>
                    </a:lnTo>
                    <a:lnTo>
                      <a:pt x="48" y="88"/>
                    </a:lnTo>
                    <a:lnTo>
                      <a:pt x="58" y="59"/>
                    </a:lnTo>
                    <a:lnTo>
                      <a:pt x="68" y="34"/>
                    </a:lnTo>
                    <a:lnTo>
                      <a:pt x="77" y="16"/>
                    </a:lnTo>
                    <a:lnTo>
                      <a:pt x="84" y="7"/>
                    </a:lnTo>
                    <a:lnTo>
                      <a:pt x="82" y="0"/>
                    </a:lnTo>
                    <a:lnTo>
                      <a:pt x="70" y="12"/>
                    </a:lnTo>
                    <a:lnTo>
                      <a:pt x="61" y="31"/>
                    </a:lnTo>
                    <a:lnTo>
                      <a:pt x="51" y="57"/>
                    </a:lnTo>
                    <a:lnTo>
                      <a:pt x="41" y="86"/>
                    </a:lnTo>
                    <a:lnTo>
                      <a:pt x="31" y="117"/>
                    </a:lnTo>
                    <a:lnTo>
                      <a:pt x="21" y="147"/>
                    </a:lnTo>
                    <a:lnTo>
                      <a:pt x="12" y="173"/>
                    </a:lnTo>
                    <a:lnTo>
                      <a:pt x="2" y="194"/>
                    </a:lnTo>
                    <a:lnTo>
                      <a:pt x="5" y="198"/>
                    </a:lnTo>
                    <a:lnTo>
                      <a:pt x="2" y="194"/>
                    </a:lnTo>
                    <a:lnTo>
                      <a:pt x="0" y="197"/>
                    </a:lnTo>
                    <a:lnTo>
                      <a:pt x="5" y="198"/>
                    </a:lnTo>
                    <a:lnTo>
                      <a:pt x="7" y="19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48" name="Freeform 116"/>
              <p:cNvSpPr>
                <a:spLocks/>
              </p:cNvSpPr>
              <p:nvPr/>
            </p:nvSpPr>
            <p:spPr bwMode="auto">
              <a:xfrm>
                <a:off x="3413" y="2355"/>
                <a:ext cx="330" cy="499"/>
              </a:xfrm>
              <a:custGeom>
                <a:avLst/>
                <a:gdLst>
                  <a:gd name="T0" fmla="*/ 0 w 662"/>
                  <a:gd name="T1" fmla="*/ 14 h 996"/>
                  <a:gd name="T2" fmla="*/ 0 w 662"/>
                  <a:gd name="T3" fmla="*/ 14 h 996"/>
                  <a:gd name="T4" fmla="*/ 1 w 662"/>
                  <a:gd name="T5" fmla="*/ 15 h 996"/>
                  <a:gd name="T6" fmla="*/ 2 w 662"/>
                  <a:gd name="T7" fmla="*/ 15 h 996"/>
                  <a:gd name="T8" fmla="*/ 2 w 662"/>
                  <a:gd name="T9" fmla="*/ 15 h 996"/>
                  <a:gd name="T10" fmla="*/ 2 w 662"/>
                  <a:gd name="T11" fmla="*/ 15 h 996"/>
                  <a:gd name="T12" fmla="*/ 3 w 662"/>
                  <a:gd name="T13" fmla="*/ 15 h 996"/>
                  <a:gd name="T14" fmla="*/ 3 w 662"/>
                  <a:gd name="T15" fmla="*/ 14 h 996"/>
                  <a:gd name="T16" fmla="*/ 4 w 662"/>
                  <a:gd name="T17" fmla="*/ 14 h 996"/>
                  <a:gd name="T18" fmla="*/ 4 w 662"/>
                  <a:gd name="T19" fmla="*/ 13 h 996"/>
                  <a:gd name="T20" fmla="*/ 5 w 662"/>
                  <a:gd name="T21" fmla="*/ 13 h 996"/>
                  <a:gd name="T22" fmla="*/ 5 w 662"/>
                  <a:gd name="T23" fmla="*/ 13 h 996"/>
                  <a:gd name="T24" fmla="*/ 5 w 662"/>
                  <a:gd name="T25" fmla="*/ 12 h 996"/>
                  <a:gd name="T26" fmla="*/ 5 w 662"/>
                  <a:gd name="T27" fmla="*/ 12 h 996"/>
                  <a:gd name="T28" fmla="*/ 6 w 662"/>
                  <a:gd name="T29" fmla="*/ 11 h 996"/>
                  <a:gd name="T30" fmla="*/ 6 w 662"/>
                  <a:gd name="T31" fmla="*/ 10 h 996"/>
                  <a:gd name="T32" fmla="*/ 7 w 662"/>
                  <a:gd name="T33" fmla="*/ 8 h 996"/>
                  <a:gd name="T34" fmla="*/ 7 w 662"/>
                  <a:gd name="T35" fmla="*/ 7 h 996"/>
                  <a:gd name="T36" fmla="*/ 8 w 662"/>
                  <a:gd name="T37" fmla="*/ 6 h 996"/>
                  <a:gd name="T38" fmla="*/ 8 w 662"/>
                  <a:gd name="T39" fmla="*/ 5 h 996"/>
                  <a:gd name="T40" fmla="*/ 8 w 662"/>
                  <a:gd name="T41" fmla="*/ 5 h 996"/>
                  <a:gd name="T42" fmla="*/ 8 w 662"/>
                  <a:gd name="T43" fmla="*/ 4 h 996"/>
                  <a:gd name="T44" fmla="*/ 8 w 662"/>
                  <a:gd name="T45" fmla="*/ 3 h 996"/>
                  <a:gd name="T46" fmla="*/ 8 w 662"/>
                  <a:gd name="T47" fmla="*/ 2 h 996"/>
                  <a:gd name="T48" fmla="*/ 9 w 662"/>
                  <a:gd name="T49" fmla="*/ 1 h 996"/>
                  <a:gd name="T50" fmla="*/ 9 w 662"/>
                  <a:gd name="T51" fmla="*/ 1 h 996"/>
                  <a:gd name="T52" fmla="*/ 9 w 662"/>
                  <a:gd name="T53" fmla="*/ 1 h 996"/>
                  <a:gd name="T54" fmla="*/ 9 w 662"/>
                  <a:gd name="T55" fmla="*/ 1 h 996"/>
                  <a:gd name="T56" fmla="*/ 10 w 662"/>
                  <a:gd name="T57" fmla="*/ 2 h 996"/>
                  <a:gd name="T58" fmla="*/ 10 w 662"/>
                  <a:gd name="T59" fmla="*/ 2 h 996"/>
                  <a:gd name="T60" fmla="*/ 10 w 662"/>
                  <a:gd name="T61" fmla="*/ 3 h 996"/>
                  <a:gd name="T62" fmla="*/ 10 w 662"/>
                  <a:gd name="T63" fmla="*/ 3 h 996"/>
                  <a:gd name="T64" fmla="*/ 9 w 662"/>
                  <a:gd name="T65" fmla="*/ 4 h 996"/>
                  <a:gd name="T66" fmla="*/ 9 w 662"/>
                  <a:gd name="T67" fmla="*/ 5 h 996"/>
                  <a:gd name="T68" fmla="*/ 9 w 662"/>
                  <a:gd name="T69" fmla="*/ 5 h 996"/>
                  <a:gd name="T70" fmla="*/ 9 w 662"/>
                  <a:gd name="T71" fmla="*/ 6 h 996"/>
                  <a:gd name="T72" fmla="*/ 8 w 662"/>
                  <a:gd name="T73" fmla="*/ 7 h 996"/>
                  <a:gd name="T74" fmla="*/ 8 w 662"/>
                  <a:gd name="T75" fmla="*/ 8 h 996"/>
                  <a:gd name="T76" fmla="*/ 7 w 662"/>
                  <a:gd name="T77" fmla="*/ 10 h 996"/>
                  <a:gd name="T78" fmla="*/ 7 w 662"/>
                  <a:gd name="T79" fmla="*/ 11 h 996"/>
                  <a:gd name="T80" fmla="*/ 7 w 662"/>
                  <a:gd name="T81" fmla="*/ 12 h 996"/>
                  <a:gd name="T82" fmla="*/ 6 w 662"/>
                  <a:gd name="T83" fmla="*/ 12 h 996"/>
                  <a:gd name="T84" fmla="*/ 6 w 662"/>
                  <a:gd name="T85" fmla="*/ 12 h 996"/>
                  <a:gd name="T86" fmla="*/ 6 w 662"/>
                  <a:gd name="T87" fmla="*/ 13 h 996"/>
                  <a:gd name="T88" fmla="*/ 5 w 662"/>
                  <a:gd name="T89" fmla="*/ 13 h 996"/>
                  <a:gd name="T90" fmla="*/ 5 w 662"/>
                  <a:gd name="T91" fmla="*/ 14 h 996"/>
                  <a:gd name="T92" fmla="*/ 4 w 662"/>
                  <a:gd name="T93" fmla="*/ 15 h 996"/>
                  <a:gd name="T94" fmla="*/ 3 w 662"/>
                  <a:gd name="T95" fmla="*/ 15 h 996"/>
                  <a:gd name="T96" fmla="*/ 3 w 662"/>
                  <a:gd name="T97" fmla="*/ 16 h 996"/>
                  <a:gd name="T98" fmla="*/ 2 w 662"/>
                  <a:gd name="T99" fmla="*/ 16 h 996"/>
                  <a:gd name="T100" fmla="*/ 2 w 662"/>
                  <a:gd name="T101" fmla="*/ 16 h 996"/>
                  <a:gd name="T102" fmla="*/ 1 w 662"/>
                  <a:gd name="T103" fmla="*/ 16 h 996"/>
                  <a:gd name="T104" fmla="*/ 0 w 662"/>
                  <a:gd name="T105" fmla="*/ 15 h 996"/>
                  <a:gd name="T106" fmla="*/ 0 w 662"/>
                  <a:gd name="T107" fmla="*/ 15 h 996"/>
                  <a:gd name="T108" fmla="*/ 0 w 662"/>
                  <a:gd name="T109" fmla="*/ 14 h 996"/>
                  <a:gd name="T110" fmla="*/ 0 w 662"/>
                  <a:gd name="T111" fmla="*/ 14 h 99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62"/>
                  <a:gd name="T169" fmla="*/ 0 h 996"/>
                  <a:gd name="T170" fmla="*/ 662 w 662"/>
                  <a:gd name="T171" fmla="*/ 996 h 99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62" h="996">
                    <a:moveTo>
                      <a:pt x="3" y="839"/>
                    </a:moveTo>
                    <a:lnTo>
                      <a:pt x="5" y="850"/>
                    </a:lnTo>
                    <a:lnTo>
                      <a:pt x="17" y="865"/>
                    </a:lnTo>
                    <a:lnTo>
                      <a:pt x="39" y="883"/>
                    </a:lnTo>
                    <a:lnTo>
                      <a:pt x="65" y="902"/>
                    </a:lnTo>
                    <a:lnTo>
                      <a:pt x="92" y="920"/>
                    </a:lnTo>
                    <a:lnTo>
                      <a:pt x="118" y="936"/>
                    </a:lnTo>
                    <a:lnTo>
                      <a:pt x="139" y="947"/>
                    </a:lnTo>
                    <a:lnTo>
                      <a:pt x="152" y="953"/>
                    </a:lnTo>
                    <a:lnTo>
                      <a:pt x="158" y="951"/>
                    </a:lnTo>
                    <a:lnTo>
                      <a:pt x="167" y="946"/>
                    </a:lnTo>
                    <a:lnTo>
                      <a:pt x="180" y="938"/>
                    </a:lnTo>
                    <a:lnTo>
                      <a:pt x="195" y="926"/>
                    </a:lnTo>
                    <a:lnTo>
                      <a:pt x="211" y="911"/>
                    </a:lnTo>
                    <a:lnTo>
                      <a:pt x="228" y="896"/>
                    </a:lnTo>
                    <a:lnTo>
                      <a:pt x="246" y="879"/>
                    </a:lnTo>
                    <a:lnTo>
                      <a:pt x="266" y="862"/>
                    </a:lnTo>
                    <a:lnTo>
                      <a:pt x="284" y="844"/>
                    </a:lnTo>
                    <a:lnTo>
                      <a:pt x="302" y="827"/>
                    </a:lnTo>
                    <a:lnTo>
                      <a:pt x="318" y="811"/>
                    </a:lnTo>
                    <a:lnTo>
                      <a:pt x="333" y="797"/>
                    </a:lnTo>
                    <a:lnTo>
                      <a:pt x="345" y="784"/>
                    </a:lnTo>
                    <a:lnTo>
                      <a:pt x="355" y="775"/>
                    </a:lnTo>
                    <a:lnTo>
                      <a:pt x="360" y="769"/>
                    </a:lnTo>
                    <a:lnTo>
                      <a:pt x="363" y="767"/>
                    </a:lnTo>
                    <a:lnTo>
                      <a:pt x="365" y="763"/>
                    </a:lnTo>
                    <a:lnTo>
                      <a:pt x="371" y="749"/>
                    </a:lnTo>
                    <a:lnTo>
                      <a:pt x="380" y="727"/>
                    </a:lnTo>
                    <a:lnTo>
                      <a:pt x="392" y="698"/>
                    </a:lnTo>
                    <a:lnTo>
                      <a:pt x="406" y="665"/>
                    </a:lnTo>
                    <a:lnTo>
                      <a:pt x="422" y="627"/>
                    </a:lnTo>
                    <a:lnTo>
                      <a:pt x="440" y="586"/>
                    </a:lnTo>
                    <a:lnTo>
                      <a:pt x="458" y="545"/>
                    </a:lnTo>
                    <a:lnTo>
                      <a:pt x="476" y="503"/>
                    </a:lnTo>
                    <a:lnTo>
                      <a:pt x="494" y="462"/>
                    </a:lnTo>
                    <a:lnTo>
                      <a:pt x="510" y="423"/>
                    </a:lnTo>
                    <a:lnTo>
                      <a:pt x="525" y="388"/>
                    </a:lnTo>
                    <a:lnTo>
                      <a:pt x="539" y="358"/>
                    </a:lnTo>
                    <a:lnTo>
                      <a:pt x="549" y="334"/>
                    </a:lnTo>
                    <a:lnTo>
                      <a:pt x="556" y="317"/>
                    </a:lnTo>
                    <a:lnTo>
                      <a:pt x="559" y="309"/>
                    </a:lnTo>
                    <a:lnTo>
                      <a:pt x="560" y="286"/>
                    </a:lnTo>
                    <a:lnTo>
                      <a:pt x="554" y="253"/>
                    </a:lnTo>
                    <a:lnTo>
                      <a:pt x="545" y="225"/>
                    </a:lnTo>
                    <a:lnTo>
                      <a:pt x="542" y="212"/>
                    </a:lnTo>
                    <a:lnTo>
                      <a:pt x="554" y="180"/>
                    </a:lnTo>
                    <a:lnTo>
                      <a:pt x="565" y="145"/>
                    </a:lnTo>
                    <a:lnTo>
                      <a:pt x="575" y="112"/>
                    </a:lnTo>
                    <a:lnTo>
                      <a:pt x="585" y="79"/>
                    </a:lnTo>
                    <a:lnTo>
                      <a:pt x="590" y="51"/>
                    </a:lnTo>
                    <a:lnTo>
                      <a:pt x="594" y="28"/>
                    </a:lnTo>
                    <a:lnTo>
                      <a:pt x="593" y="9"/>
                    </a:lnTo>
                    <a:lnTo>
                      <a:pt x="586" y="0"/>
                    </a:lnTo>
                    <a:lnTo>
                      <a:pt x="604" y="14"/>
                    </a:lnTo>
                    <a:lnTo>
                      <a:pt x="620" y="28"/>
                    </a:lnTo>
                    <a:lnTo>
                      <a:pt x="634" y="43"/>
                    </a:lnTo>
                    <a:lnTo>
                      <a:pt x="646" y="58"/>
                    </a:lnTo>
                    <a:lnTo>
                      <a:pt x="654" y="72"/>
                    </a:lnTo>
                    <a:lnTo>
                      <a:pt x="659" y="87"/>
                    </a:lnTo>
                    <a:lnTo>
                      <a:pt x="662" y="104"/>
                    </a:lnTo>
                    <a:lnTo>
                      <a:pt x="662" y="119"/>
                    </a:lnTo>
                    <a:lnTo>
                      <a:pt x="659" y="136"/>
                    </a:lnTo>
                    <a:lnTo>
                      <a:pt x="655" y="157"/>
                    </a:lnTo>
                    <a:lnTo>
                      <a:pt x="649" y="181"/>
                    </a:lnTo>
                    <a:lnTo>
                      <a:pt x="643" y="206"/>
                    </a:lnTo>
                    <a:lnTo>
                      <a:pt x="638" y="233"/>
                    </a:lnTo>
                    <a:lnTo>
                      <a:pt x="631" y="257"/>
                    </a:lnTo>
                    <a:lnTo>
                      <a:pt x="624" y="280"/>
                    </a:lnTo>
                    <a:lnTo>
                      <a:pt x="618" y="298"/>
                    </a:lnTo>
                    <a:lnTo>
                      <a:pt x="613" y="311"/>
                    </a:lnTo>
                    <a:lnTo>
                      <a:pt x="605" y="331"/>
                    </a:lnTo>
                    <a:lnTo>
                      <a:pt x="595" y="356"/>
                    </a:lnTo>
                    <a:lnTo>
                      <a:pt x="583" y="387"/>
                    </a:lnTo>
                    <a:lnTo>
                      <a:pt x="568" y="422"/>
                    </a:lnTo>
                    <a:lnTo>
                      <a:pt x="554" y="460"/>
                    </a:lnTo>
                    <a:lnTo>
                      <a:pt x="537" y="499"/>
                    </a:lnTo>
                    <a:lnTo>
                      <a:pt x="521" y="539"/>
                    </a:lnTo>
                    <a:lnTo>
                      <a:pt x="505" y="579"/>
                    </a:lnTo>
                    <a:lnTo>
                      <a:pt x="489" y="619"/>
                    </a:lnTo>
                    <a:lnTo>
                      <a:pt x="474" y="654"/>
                    </a:lnTo>
                    <a:lnTo>
                      <a:pt x="460" y="687"/>
                    </a:lnTo>
                    <a:lnTo>
                      <a:pt x="449" y="714"/>
                    </a:lnTo>
                    <a:lnTo>
                      <a:pt x="440" y="736"/>
                    </a:lnTo>
                    <a:lnTo>
                      <a:pt x="433" y="750"/>
                    </a:lnTo>
                    <a:lnTo>
                      <a:pt x="429" y="757"/>
                    </a:lnTo>
                    <a:lnTo>
                      <a:pt x="425" y="761"/>
                    </a:lnTo>
                    <a:lnTo>
                      <a:pt x="415" y="771"/>
                    </a:lnTo>
                    <a:lnTo>
                      <a:pt x="403" y="783"/>
                    </a:lnTo>
                    <a:lnTo>
                      <a:pt x="387" y="799"/>
                    </a:lnTo>
                    <a:lnTo>
                      <a:pt x="368" y="818"/>
                    </a:lnTo>
                    <a:lnTo>
                      <a:pt x="348" y="839"/>
                    </a:lnTo>
                    <a:lnTo>
                      <a:pt x="326" y="860"/>
                    </a:lnTo>
                    <a:lnTo>
                      <a:pt x="303" y="882"/>
                    </a:lnTo>
                    <a:lnTo>
                      <a:pt x="280" y="904"/>
                    </a:lnTo>
                    <a:lnTo>
                      <a:pt x="257" y="926"/>
                    </a:lnTo>
                    <a:lnTo>
                      <a:pt x="235" y="946"/>
                    </a:lnTo>
                    <a:lnTo>
                      <a:pt x="215" y="963"/>
                    </a:lnTo>
                    <a:lnTo>
                      <a:pt x="198" y="977"/>
                    </a:lnTo>
                    <a:lnTo>
                      <a:pt x="184" y="988"/>
                    </a:lnTo>
                    <a:lnTo>
                      <a:pt x="174" y="994"/>
                    </a:lnTo>
                    <a:lnTo>
                      <a:pt x="167" y="996"/>
                    </a:lnTo>
                    <a:lnTo>
                      <a:pt x="156" y="992"/>
                    </a:lnTo>
                    <a:lnTo>
                      <a:pt x="136" y="981"/>
                    </a:lnTo>
                    <a:lnTo>
                      <a:pt x="113" y="968"/>
                    </a:lnTo>
                    <a:lnTo>
                      <a:pt x="88" y="951"/>
                    </a:lnTo>
                    <a:lnTo>
                      <a:pt x="63" y="935"/>
                    </a:lnTo>
                    <a:lnTo>
                      <a:pt x="42" y="919"/>
                    </a:lnTo>
                    <a:lnTo>
                      <a:pt x="24" y="904"/>
                    </a:lnTo>
                    <a:lnTo>
                      <a:pt x="15" y="894"/>
                    </a:lnTo>
                    <a:lnTo>
                      <a:pt x="7" y="878"/>
                    </a:lnTo>
                    <a:lnTo>
                      <a:pt x="3" y="863"/>
                    </a:lnTo>
                    <a:lnTo>
                      <a:pt x="0" y="850"/>
                    </a:lnTo>
                    <a:lnTo>
                      <a:pt x="3" y="839"/>
                    </a:lnTo>
                    <a:close/>
                  </a:path>
                </a:pathLst>
              </a:custGeom>
              <a:solidFill>
                <a:srgbClr val="4F669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49" name="Freeform 117"/>
              <p:cNvSpPr>
                <a:spLocks/>
              </p:cNvSpPr>
              <p:nvPr/>
            </p:nvSpPr>
            <p:spPr bwMode="auto">
              <a:xfrm>
                <a:off x="3412" y="2774"/>
                <a:ext cx="77" cy="60"/>
              </a:xfrm>
              <a:custGeom>
                <a:avLst/>
                <a:gdLst>
                  <a:gd name="T0" fmla="*/ 3 w 153"/>
                  <a:gd name="T1" fmla="*/ 2 h 119"/>
                  <a:gd name="T2" fmla="*/ 3 w 153"/>
                  <a:gd name="T3" fmla="*/ 2 h 119"/>
                  <a:gd name="T4" fmla="*/ 3 w 153"/>
                  <a:gd name="T5" fmla="*/ 2 h 119"/>
                  <a:gd name="T6" fmla="*/ 2 w 153"/>
                  <a:gd name="T7" fmla="*/ 2 h 119"/>
                  <a:gd name="T8" fmla="*/ 2 w 153"/>
                  <a:gd name="T9" fmla="*/ 2 h 119"/>
                  <a:gd name="T10" fmla="*/ 2 w 153"/>
                  <a:gd name="T11" fmla="*/ 1 h 119"/>
                  <a:gd name="T12" fmla="*/ 1 w 153"/>
                  <a:gd name="T13" fmla="*/ 1 h 119"/>
                  <a:gd name="T14" fmla="*/ 1 w 153"/>
                  <a:gd name="T15" fmla="*/ 1 h 119"/>
                  <a:gd name="T16" fmla="*/ 1 w 153"/>
                  <a:gd name="T17" fmla="*/ 1 h 119"/>
                  <a:gd name="T18" fmla="*/ 1 w 153"/>
                  <a:gd name="T19" fmla="*/ 1 h 119"/>
                  <a:gd name="T20" fmla="*/ 0 w 153"/>
                  <a:gd name="T21" fmla="*/ 0 h 119"/>
                  <a:gd name="T22" fmla="*/ 1 w 153"/>
                  <a:gd name="T23" fmla="*/ 1 h 119"/>
                  <a:gd name="T24" fmla="*/ 1 w 153"/>
                  <a:gd name="T25" fmla="*/ 1 h 119"/>
                  <a:gd name="T26" fmla="*/ 1 w 153"/>
                  <a:gd name="T27" fmla="*/ 1 h 119"/>
                  <a:gd name="T28" fmla="*/ 1 w 153"/>
                  <a:gd name="T29" fmla="*/ 2 h 119"/>
                  <a:gd name="T30" fmla="*/ 2 w 153"/>
                  <a:gd name="T31" fmla="*/ 2 h 119"/>
                  <a:gd name="T32" fmla="*/ 2 w 153"/>
                  <a:gd name="T33" fmla="*/ 2 h 119"/>
                  <a:gd name="T34" fmla="*/ 3 w 153"/>
                  <a:gd name="T35" fmla="*/ 2 h 119"/>
                  <a:gd name="T36" fmla="*/ 3 w 153"/>
                  <a:gd name="T37" fmla="*/ 2 h 119"/>
                  <a:gd name="T38" fmla="*/ 3 w 153"/>
                  <a:gd name="T39" fmla="*/ 2 h 119"/>
                  <a:gd name="T40" fmla="*/ 3 w 153"/>
                  <a:gd name="T41" fmla="*/ 2 h 1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3"/>
                  <a:gd name="T64" fmla="*/ 0 h 119"/>
                  <a:gd name="T65" fmla="*/ 153 w 153"/>
                  <a:gd name="T66" fmla="*/ 119 h 1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3" h="119">
                    <a:moveTo>
                      <a:pt x="153" y="112"/>
                    </a:moveTo>
                    <a:lnTo>
                      <a:pt x="153" y="112"/>
                    </a:lnTo>
                    <a:lnTo>
                      <a:pt x="142" y="106"/>
                    </a:lnTo>
                    <a:lnTo>
                      <a:pt x="120" y="96"/>
                    </a:lnTo>
                    <a:lnTo>
                      <a:pt x="96" y="80"/>
                    </a:lnTo>
                    <a:lnTo>
                      <a:pt x="68" y="61"/>
                    </a:lnTo>
                    <a:lnTo>
                      <a:pt x="43" y="43"/>
                    </a:lnTo>
                    <a:lnTo>
                      <a:pt x="21" y="26"/>
                    </a:lnTo>
                    <a:lnTo>
                      <a:pt x="9" y="12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2" y="14"/>
                    </a:lnTo>
                    <a:lnTo>
                      <a:pt x="16" y="30"/>
                    </a:lnTo>
                    <a:lnTo>
                      <a:pt x="38" y="50"/>
                    </a:lnTo>
                    <a:lnTo>
                      <a:pt x="63" y="68"/>
                    </a:lnTo>
                    <a:lnTo>
                      <a:pt x="91" y="87"/>
                    </a:lnTo>
                    <a:lnTo>
                      <a:pt x="117" y="103"/>
                    </a:lnTo>
                    <a:lnTo>
                      <a:pt x="139" y="113"/>
                    </a:lnTo>
                    <a:lnTo>
                      <a:pt x="153" y="119"/>
                    </a:lnTo>
                    <a:lnTo>
                      <a:pt x="153" y="1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50" name="Freeform 118"/>
              <p:cNvSpPr>
                <a:spLocks/>
              </p:cNvSpPr>
              <p:nvPr/>
            </p:nvSpPr>
            <p:spPr bwMode="auto">
              <a:xfrm>
                <a:off x="3489" y="2738"/>
                <a:ext cx="107" cy="96"/>
              </a:xfrm>
              <a:custGeom>
                <a:avLst/>
                <a:gdLst>
                  <a:gd name="T0" fmla="*/ 4 w 214"/>
                  <a:gd name="T1" fmla="*/ 1 h 191"/>
                  <a:gd name="T2" fmla="*/ 4 w 214"/>
                  <a:gd name="T3" fmla="*/ 0 h 191"/>
                  <a:gd name="T4" fmla="*/ 4 w 214"/>
                  <a:gd name="T5" fmla="*/ 1 h 191"/>
                  <a:gd name="T6" fmla="*/ 4 w 214"/>
                  <a:gd name="T7" fmla="*/ 1 h 191"/>
                  <a:gd name="T8" fmla="*/ 3 w 214"/>
                  <a:gd name="T9" fmla="*/ 1 h 191"/>
                  <a:gd name="T10" fmla="*/ 3 w 214"/>
                  <a:gd name="T11" fmla="*/ 1 h 191"/>
                  <a:gd name="T12" fmla="*/ 3 w 214"/>
                  <a:gd name="T13" fmla="*/ 1 h 191"/>
                  <a:gd name="T14" fmla="*/ 3 w 214"/>
                  <a:gd name="T15" fmla="*/ 1 h 191"/>
                  <a:gd name="T16" fmla="*/ 3 w 214"/>
                  <a:gd name="T17" fmla="*/ 2 h 191"/>
                  <a:gd name="T18" fmla="*/ 2 w 214"/>
                  <a:gd name="T19" fmla="*/ 2 h 191"/>
                  <a:gd name="T20" fmla="*/ 2 w 214"/>
                  <a:gd name="T21" fmla="*/ 2 h 191"/>
                  <a:gd name="T22" fmla="*/ 2 w 214"/>
                  <a:gd name="T23" fmla="*/ 3 h 191"/>
                  <a:gd name="T24" fmla="*/ 1 w 214"/>
                  <a:gd name="T25" fmla="*/ 3 h 191"/>
                  <a:gd name="T26" fmla="*/ 1 w 214"/>
                  <a:gd name="T27" fmla="*/ 3 h 191"/>
                  <a:gd name="T28" fmla="*/ 1 w 214"/>
                  <a:gd name="T29" fmla="*/ 3 h 191"/>
                  <a:gd name="T30" fmla="*/ 1 w 214"/>
                  <a:gd name="T31" fmla="*/ 3 h 191"/>
                  <a:gd name="T32" fmla="*/ 1 w 214"/>
                  <a:gd name="T33" fmla="*/ 3 h 191"/>
                  <a:gd name="T34" fmla="*/ 0 w 214"/>
                  <a:gd name="T35" fmla="*/ 3 h 191"/>
                  <a:gd name="T36" fmla="*/ 0 w 214"/>
                  <a:gd name="T37" fmla="*/ 3 h 191"/>
                  <a:gd name="T38" fmla="*/ 1 w 214"/>
                  <a:gd name="T39" fmla="*/ 3 h 191"/>
                  <a:gd name="T40" fmla="*/ 1 w 214"/>
                  <a:gd name="T41" fmla="*/ 3 h 191"/>
                  <a:gd name="T42" fmla="*/ 1 w 214"/>
                  <a:gd name="T43" fmla="*/ 3 h 191"/>
                  <a:gd name="T44" fmla="*/ 1 w 214"/>
                  <a:gd name="T45" fmla="*/ 3 h 191"/>
                  <a:gd name="T46" fmla="*/ 1 w 214"/>
                  <a:gd name="T47" fmla="*/ 3 h 191"/>
                  <a:gd name="T48" fmla="*/ 2 w 214"/>
                  <a:gd name="T49" fmla="*/ 3 h 191"/>
                  <a:gd name="T50" fmla="*/ 2 w 214"/>
                  <a:gd name="T51" fmla="*/ 2 h 191"/>
                  <a:gd name="T52" fmla="*/ 2 w 214"/>
                  <a:gd name="T53" fmla="*/ 2 h 191"/>
                  <a:gd name="T54" fmla="*/ 3 w 214"/>
                  <a:gd name="T55" fmla="*/ 2 h 191"/>
                  <a:gd name="T56" fmla="*/ 3 w 214"/>
                  <a:gd name="T57" fmla="*/ 1 h 191"/>
                  <a:gd name="T58" fmla="*/ 3 w 214"/>
                  <a:gd name="T59" fmla="*/ 1 h 191"/>
                  <a:gd name="T60" fmla="*/ 3 w 214"/>
                  <a:gd name="T61" fmla="*/ 1 h 191"/>
                  <a:gd name="T62" fmla="*/ 4 w 214"/>
                  <a:gd name="T63" fmla="*/ 1 h 191"/>
                  <a:gd name="T64" fmla="*/ 4 w 214"/>
                  <a:gd name="T65" fmla="*/ 1 h 191"/>
                  <a:gd name="T66" fmla="*/ 4 w 214"/>
                  <a:gd name="T67" fmla="*/ 1 h 191"/>
                  <a:gd name="T68" fmla="*/ 4 w 214"/>
                  <a:gd name="T69" fmla="*/ 1 h 191"/>
                  <a:gd name="T70" fmla="*/ 4 w 214"/>
                  <a:gd name="T71" fmla="*/ 1 h 191"/>
                  <a:gd name="T72" fmla="*/ 4 w 214"/>
                  <a:gd name="T73" fmla="*/ 1 h 191"/>
                  <a:gd name="T74" fmla="*/ 4 w 214"/>
                  <a:gd name="T75" fmla="*/ 1 h 191"/>
                  <a:gd name="T76" fmla="*/ 4 w 214"/>
                  <a:gd name="T77" fmla="*/ 1 h 191"/>
                  <a:gd name="T78" fmla="*/ 4 w 214"/>
                  <a:gd name="T79" fmla="*/ 1 h 19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4"/>
                  <a:gd name="T121" fmla="*/ 0 h 191"/>
                  <a:gd name="T122" fmla="*/ 214 w 214"/>
                  <a:gd name="T123" fmla="*/ 191 h 19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4" h="191">
                    <a:moveTo>
                      <a:pt x="207" y="1"/>
                    </a:moveTo>
                    <a:lnTo>
                      <a:pt x="208" y="0"/>
                    </a:lnTo>
                    <a:lnTo>
                      <a:pt x="206" y="2"/>
                    </a:lnTo>
                    <a:lnTo>
                      <a:pt x="200" y="8"/>
                    </a:lnTo>
                    <a:lnTo>
                      <a:pt x="191" y="17"/>
                    </a:lnTo>
                    <a:lnTo>
                      <a:pt x="178" y="30"/>
                    </a:lnTo>
                    <a:lnTo>
                      <a:pt x="163" y="44"/>
                    </a:lnTo>
                    <a:lnTo>
                      <a:pt x="147" y="60"/>
                    </a:lnTo>
                    <a:lnTo>
                      <a:pt x="130" y="77"/>
                    </a:lnTo>
                    <a:lnTo>
                      <a:pt x="112" y="94"/>
                    </a:lnTo>
                    <a:lnTo>
                      <a:pt x="92" y="112"/>
                    </a:lnTo>
                    <a:lnTo>
                      <a:pt x="74" y="129"/>
                    </a:lnTo>
                    <a:lnTo>
                      <a:pt x="56" y="144"/>
                    </a:lnTo>
                    <a:lnTo>
                      <a:pt x="40" y="158"/>
                    </a:lnTo>
                    <a:lnTo>
                      <a:pt x="25" y="169"/>
                    </a:lnTo>
                    <a:lnTo>
                      <a:pt x="13" y="177"/>
                    </a:lnTo>
                    <a:lnTo>
                      <a:pt x="5" y="183"/>
                    </a:lnTo>
                    <a:lnTo>
                      <a:pt x="0" y="184"/>
                    </a:lnTo>
                    <a:lnTo>
                      <a:pt x="0" y="191"/>
                    </a:lnTo>
                    <a:lnTo>
                      <a:pt x="7" y="190"/>
                    </a:lnTo>
                    <a:lnTo>
                      <a:pt x="17" y="184"/>
                    </a:lnTo>
                    <a:lnTo>
                      <a:pt x="30" y="176"/>
                    </a:lnTo>
                    <a:lnTo>
                      <a:pt x="45" y="165"/>
                    </a:lnTo>
                    <a:lnTo>
                      <a:pt x="61" y="148"/>
                    </a:lnTo>
                    <a:lnTo>
                      <a:pt x="78" y="133"/>
                    </a:lnTo>
                    <a:lnTo>
                      <a:pt x="97" y="116"/>
                    </a:lnTo>
                    <a:lnTo>
                      <a:pt x="116" y="99"/>
                    </a:lnTo>
                    <a:lnTo>
                      <a:pt x="135" y="82"/>
                    </a:lnTo>
                    <a:lnTo>
                      <a:pt x="152" y="64"/>
                    </a:lnTo>
                    <a:lnTo>
                      <a:pt x="168" y="48"/>
                    </a:lnTo>
                    <a:lnTo>
                      <a:pt x="183" y="34"/>
                    </a:lnTo>
                    <a:lnTo>
                      <a:pt x="196" y="22"/>
                    </a:lnTo>
                    <a:lnTo>
                      <a:pt x="205" y="13"/>
                    </a:lnTo>
                    <a:lnTo>
                      <a:pt x="211" y="7"/>
                    </a:lnTo>
                    <a:lnTo>
                      <a:pt x="213" y="4"/>
                    </a:lnTo>
                    <a:lnTo>
                      <a:pt x="214" y="3"/>
                    </a:lnTo>
                    <a:lnTo>
                      <a:pt x="213" y="4"/>
                    </a:lnTo>
                    <a:lnTo>
                      <a:pt x="214" y="4"/>
                    </a:lnTo>
                    <a:lnTo>
                      <a:pt x="214" y="3"/>
                    </a:lnTo>
                    <a:lnTo>
                      <a:pt x="207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51" name="Freeform 119"/>
              <p:cNvSpPr>
                <a:spLocks/>
              </p:cNvSpPr>
              <p:nvPr/>
            </p:nvSpPr>
            <p:spPr bwMode="auto">
              <a:xfrm>
                <a:off x="3592" y="2509"/>
                <a:ext cx="102" cy="231"/>
              </a:xfrm>
              <a:custGeom>
                <a:avLst/>
                <a:gdLst>
                  <a:gd name="T0" fmla="*/ 3 w 204"/>
                  <a:gd name="T1" fmla="*/ 0 h 461"/>
                  <a:gd name="T2" fmla="*/ 3 w 204"/>
                  <a:gd name="T3" fmla="*/ 0 h 461"/>
                  <a:gd name="T4" fmla="*/ 3 w 204"/>
                  <a:gd name="T5" fmla="*/ 1 h 461"/>
                  <a:gd name="T6" fmla="*/ 3 w 204"/>
                  <a:gd name="T7" fmla="*/ 1 h 461"/>
                  <a:gd name="T8" fmla="*/ 3 w 204"/>
                  <a:gd name="T9" fmla="*/ 1 h 461"/>
                  <a:gd name="T10" fmla="*/ 3 w 204"/>
                  <a:gd name="T11" fmla="*/ 2 h 461"/>
                  <a:gd name="T12" fmla="*/ 3 w 204"/>
                  <a:gd name="T13" fmla="*/ 2 h 461"/>
                  <a:gd name="T14" fmla="*/ 3 w 204"/>
                  <a:gd name="T15" fmla="*/ 3 h 461"/>
                  <a:gd name="T16" fmla="*/ 2 w 204"/>
                  <a:gd name="T17" fmla="*/ 4 h 461"/>
                  <a:gd name="T18" fmla="*/ 2 w 204"/>
                  <a:gd name="T19" fmla="*/ 4 h 461"/>
                  <a:gd name="T20" fmla="*/ 2 w 204"/>
                  <a:gd name="T21" fmla="*/ 5 h 461"/>
                  <a:gd name="T22" fmla="*/ 1 w 204"/>
                  <a:gd name="T23" fmla="*/ 5 h 461"/>
                  <a:gd name="T24" fmla="*/ 1 w 204"/>
                  <a:gd name="T25" fmla="*/ 6 h 461"/>
                  <a:gd name="T26" fmla="*/ 1 w 204"/>
                  <a:gd name="T27" fmla="*/ 7 h 461"/>
                  <a:gd name="T28" fmla="*/ 1 w 204"/>
                  <a:gd name="T29" fmla="*/ 7 h 461"/>
                  <a:gd name="T30" fmla="*/ 1 w 204"/>
                  <a:gd name="T31" fmla="*/ 7 h 461"/>
                  <a:gd name="T32" fmla="*/ 1 w 204"/>
                  <a:gd name="T33" fmla="*/ 8 h 461"/>
                  <a:gd name="T34" fmla="*/ 0 w 204"/>
                  <a:gd name="T35" fmla="*/ 8 h 461"/>
                  <a:gd name="T36" fmla="*/ 1 w 204"/>
                  <a:gd name="T37" fmla="*/ 8 h 461"/>
                  <a:gd name="T38" fmla="*/ 1 w 204"/>
                  <a:gd name="T39" fmla="*/ 8 h 461"/>
                  <a:gd name="T40" fmla="*/ 1 w 204"/>
                  <a:gd name="T41" fmla="*/ 7 h 461"/>
                  <a:gd name="T42" fmla="*/ 1 w 204"/>
                  <a:gd name="T43" fmla="*/ 7 h 461"/>
                  <a:gd name="T44" fmla="*/ 1 w 204"/>
                  <a:gd name="T45" fmla="*/ 7 h 461"/>
                  <a:gd name="T46" fmla="*/ 1 w 204"/>
                  <a:gd name="T47" fmla="*/ 6 h 461"/>
                  <a:gd name="T48" fmla="*/ 2 w 204"/>
                  <a:gd name="T49" fmla="*/ 6 h 461"/>
                  <a:gd name="T50" fmla="*/ 2 w 204"/>
                  <a:gd name="T51" fmla="*/ 5 h 461"/>
                  <a:gd name="T52" fmla="*/ 2 w 204"/>
                  <a:gd name="T53" fmla="*/ 4 h 461"/>
                  <a:gd name="T54" fmla="*/ 2 w 204"/>
                  <a:gd name="T55" fmla="*/ 4 h 461"/>
                  <a:gd name="T56" fmla="*/ 3 w 204"/>
                  <a:gd name="T57" fmla="*/ 3 h 461"/>
                  <a:gd name="T58" fmla="*/ 3 w 204"/>
                  <a:gd name="T59" fmla="*/ 2 h 461"/>
                  <a:gd name="T60" fmla="*/ 3 w 204"/>
                  <a:gd name="T61" fmla="*/ 2 h 461"/>
                  <a:gd name="T62" fmla="*/ 3 w 204"/>
                  <a:gd name="T63" fmla="*/ 1 h 461"/>
                  <a:gd name="T64" fmla="*/ 3 w 204"/>
                  <a:gd name="T65" fmla="*/ 1 h 461"/>
                  <a:gd name="T66" fmla="*/ 3 w 204"/>
                  <a:gd name="T67" fmla="*/ 1 h 461"/>
                  <a:gd name="T68" fmla="*/ 3 w 204"/>
                  <a:gd name="T69" fmla="*/ 1 h 461"/>
                  <a:gd name="T70" fmla="*/ 3 w 204"/>
                  <a:gd name="T71" fmla="*/ 1 h 461"/>
                  <a:gd name="T72" fmla="*/ 3 w 204"/>
                  <a:gd name="T73" fmla="*/ 0 h 46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04"/>
                  <a:gd name="T112" fmla="*/ 0 h 461"/>
                  <a:gd name="T113" fmla="*/ 204 w 204"/>
                  <a:gd name="T114" fmla="*/ 461 h 46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04" h="461">
                    <a:moveTo>
                      <a:pt x="197" y="0"/>
                    </a:moveTo>
                    <a:lnTo>
                      <a:pt x="197" y="0"/>
                    </a:lnTo>
                    <a:lnTo>
                      <a:pt x="193" y="9"/>
                    </a:lnTo>
                    <a:lnTo>
                      <a:pt x="186" y="26"/>
                    </a:lnTo>
                    <a:lnTo>
                      <a:pt x="176" y="50"/>
                    </a:lnTo>
                    <a:lnTo>
                      <a:pt x="162" y="80"/>
                    </a:lnTo>
                    <a:lnTo>
                      <a:pt x="147" y="115"/>
                    </a:lnTo>
                    <a:lnTo>
                      <a:pt x="131" y="154"/>
                    </a:lnTo>
                    <a:lnTo>
                      <a:pt x="114" y="195"/>
                    </a:lnTo>
                    <a:lnTo>
                      <a:pt x="96" y="237"/>
                    </a:lnTo>
                    <a:lnTo>
                      <a:pt x="77" y="278"/>
                    </a:lnTo>
                    <a:lnTo>
                      <a:pt x="60" y="318"/>
                    </a:lnTo>
                    <a:lnTo>
                      <a:pt x="44" y="356"/>
                    </a:lnTo>
                    <a:lnTo>
                      <a:pt x="30" y="390"/>
                    </a:lnTo>
                    <a:lnTo>
                      <a:pt x="17" y="419"/>
                    </a:lnTo>
                    <a:lnTo>
                      <a:pt x="8" y="441"/>
                    </a:lnTo>
                    <a:lnTo>
                      <a:pt x="2" y="454"/>
                    </a:lnTo>
                    <a:lnTo>
                      <a:pt x="0" y="459"/>
                    </a:lnTo>
                    <a:lnTo>
                      <a:pt x="7" y="461"/>
                    </a:lnTo>
                    <a:lnTo>
                      <a:pt x="9" y="457"/>
                    </a:lnTo>
                    <a:lnTo>
                      <a:pt x="15" y="443"/>
                    </a:lnTo>
                    <a:lnTo>
                      <a:pt x="24" y="421"/>
                    </a:lnTo>
                    <a:lnTo>
                      <a:pt x="37" y="392"/>
                    </a:lnTo>
                    <a:lnTo>
                      <a:pt x="51" y="359"/>
                    </a:lnTo>
                    <a:lnTo>
                      <a:pt x="67" y="321"/>
                    </a:lnTo>
                    <a:lnTo>
                      <a:pt x="84" y="280"/>
                    </a:lnTo>
                    <a:lnTo>
                      <a:pt x="102" y="239"/>
                    </a:lnTo>
                    <a:lnTo>
                      <a:pt x="121" y="197"/>
                    </a:lnTo>
                    <a:lnTo>
                      <a:pt x="138" y="156"/>
                    </a:lnTo>
                    <a:lnTo>
                      <a:pt x="154" y="117"/>
                    </a:lnTo>
                    <a:lnTo>
                      <a:pt x="169" y="82"/>
                    </a:lnTo>
                    <a:lnTo>
                      <a:pt x="183" y="52"/>
                    </a:lnTo>
                    <a:lnTo>
                      <a:pt x="193" y="28"/>
                    </a:lnTo>
                    <a:lnTo>
                      <a:pt x="200" y="11"/>
                    </a:lnTo>
                    <a:lnTo>
                      <a:pt x="204" y="3"/>
                    </a:lnTo>
                    <a:lnTo>
                      <a:pt x="19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52" name="Freeform 120"/>
              <p:cNvSpPr>
                <a:spLocks/>
              </p:cNvSpPr>
              <p:nvPr/>
            </p:nvSpPr>
            <p:spPr bwMode="auto">
              <a:xfrm>
                <a:off x="3681" y="2461"/>
                <a:ext cx="13" cy="49"/>
              </a:xfrm>
              <a:custGeom>
                <a:avLst/>
                <a:gdLst>
                  <a:gd name="T0" fmla="*/ 0 w 27"/>
                  <a:gd name="T1" fmla="*/ 0 h 99"/>
                  <a:gd name="T2" fmla="*/ 0 w 27"/>
                  <a:gd name="T3" fmla="*/ 0 h 99"/>
                  <a:gd name="T4" fmla="*/ 0 w 27"/>
                  <a:gd name="T5" fmla="*/ 0 h 99"/>
                  <a:gd name="T6" fmla="*/ 0 w 27"/>
                  <a:gd name="T7" fmla="*/ 0 h 99"/>
                  <a:gd name="T8" fmla="*/ 0 w 27"/>
                  <a:gd name="T9" fmla="*/ 1 h 99"/>
                  <a:gd name="T10" fmla="*/ 0 w 27"/>
                  <a:gd name="T11" fmla="*/ 1 h 99"/>
                  <a:gd name="T12" fmla="*/ 0 w 27"/>
                  <a:gd name="T13" fmla="*/ 1 h 99"/>
                  <a:gd name="T14" fmla="*/ 0 w 27"/>
                  <a:gd name="T15" fmla="*/ 1 h 99"/>
                  <a:gd name="T16" fmla="*/ 0 w 27"/>
                  <a:gd name="T17" fmla="*/ 0 h 99"/>
                  <a:gd name="T18" fmla="*/ 0 w 27"/>
                  <a:gd name="T19" fmla="*/ 0 h 99"/>
                  <a:gd name="T20" fmla="*/ 0 w 27"/>
                  <a:gd name="T21" fmla="*/ 0 h 99"/>
                  <a:gd name="T22" fmla="*/ 0 w 27"/>
                  <a:gd name="T23" fmla="*/ 0 h 99"/>
                  <a:gd name="T24" fmla="*/ 0 w 27"/>
                  <a:gd name="T25" fmla="*/ 0 h 99"/>
                  <a:gd name="T26" fmla="*/ 0 w 27"/>
                  <a:gd name="T27" fmla="*/ 0 h 99"/>
                  <a:gd name="T28" fmla="*/ 0 w 27"/>
                  <a:gd name="T29" fmla="*/ 0 h 99"/>
                  <a:gd name="T30" fmla="*/ 0 w 27"/>
                  <a:gd name="T31" fmla="*/ 0 h 9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7"/>
                  <a:gd name="T49" fmla="*/ 0 h 99"/>
                  <a:gd name="T50" fmla="*/ 27 w 27"/>
                  <a:gd name="T51" fmla="*/ 99 h 9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7" h="99">
                    <a:moveTo>
                      <a:pt x="2" y="0"/>
                    </a:moveTo>
                    <a:lnTo>
                      <a:pt x="2" y="2"/>
                    </a:lnTo>
                    <a:lnTo>
                      <a:pt x="5" y="15"/>
                    </a:lnTo>
                    <a:lnTo>
                      <a:pt x="13" y="42"/>
                    </a:lnTo>
                    <a:lnTo>
                      <a:pt x="20" y="75"/>
                    </a:lnTo>
                    <a:lnTo>
                      <a:pt x="19" y="96"/>
                    </a:lnTo>
                    <a:lnTo>
                      <a:pt x="26" y="99"/>
                    </a:lnTo>
                    <a:lnTo>
                      <a:pt x="27" y="75"/>
                    </a:lnTo>
                    <a:lnTo>
                      <a:pt x="20" y="42"/>
                    </a:lnTo>
                    <a:lnTo>
                      <a:pt x="12" y="12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53" name="Freeform 121"/>
              <p:cNvSpPr>
                <a:spLocks/>
              </p:cNvSpPr>
              <p:nvPr/>
            </p:nvSpPr>
            <p:spPr bwMode="auto">
              <a:xfrm>
                <a:off x="3682" y="2354"/>
                <a:ext cx="29" cy="108"/>
              </a:xfrm>
              <a:custGeom>
                <a:avLst/>
                <a:gdLst>
                  <a:gd name="T0" fmla="*/ 1 w 58"/>
                  <a:gd name="T1" fmla="*/ 0 h 217"/>
                  <a:gd name="T2" fmla="*/ 1 w 58"/>
                  <a:gd name="T3" fmla="*/ 0 h 217"/>
                  <a:gd name="T4" fmla="*/ 1 w 58"/>
                  <a:gd name="T5" fmla="*/ 0 h 217"/>
                  <a:gd name="T6" fmla="*/ 1 w 58"/>
                  <a:gd name="T7" fmla="*/ 0 h 217"/>
                  <a:gd name="T8" fmla="*/ 1 w 58"/>
                  <a:gd name="T9" fmla="*/ 0 h 217"/>
                  <a:gd name="T10" fmla="*/ 1 w 58"/>
                  <a:gd name="T11" fmla="*/ 1 h 217"/>
                  <a:gd name="T12" fmla="*/ 1 w 58"/>
                  <a:gd name="T13" fmla="*/ 1 h 217"/>
                  <a:gd name="T14" fmla="*/ 1 w 58"/>
                  <a:gd name="T15" fmla="*/ 2 h 217"/>
                  <a:gd name="T16" fmla="*/ 1 w 58"/>
                  <a:gd name="T17" fmla="*/ 2 h 217"/>
                  <a:gd name="T18" fmla="*/ 0 w 58"/>
                  <a:gd name="T19" fmla="*/ 3 h 217"/>
                  <a:gd name="T20" fmla="*/ 1 w 58"/>
                  <a:gd name="T21" fmla="*/ 3 h 217"/>
                  <a:gd name="T22" fmla="*/ 1 w 58"/>
                  <a:gd name="T23" fmla="*/ 2 h 217"/>
                  <a:gd name="T24" fmla="*/ 1 w 58"/>
                  <a:gd name="T25" fmla="*/ 2 h 217"/>
                  <a:gd name="T26" fmla="*/ 1 w 58"/>
                  <a:gd name="T27" fmla="*/ 1 h 217"/>
                  <a:gd name="T28" fmla="*/ 1 w 58"/>
                  <a:gd name="T29" fmla="*/ 1 h 217"/>
                  <a:gd name="T30" fmla="*/ 1 w 58"/>
                  <a:gd name="T31" fmla="*/ 0 h 217"/>
                  <a:gd name="T32" fmla="*/ 1 w 58"/>
                  <a:gd name="T33" fmla="*/ 0 h 217"/>
                  <a:gd name="T34" fmla="*/ 1 w 58"/>
                  <a:gd name="T35" fmla="*/ 0 h 217"/>
                  <a:gd name="T36" fmla="*/ 1 w 58"/>
                  <a:gd name="T37" fmla="*/ 0 h 217"/>
                  <a:gd name="T38" fmla="*/ 1 w 58"/>
                  <a:gd name="T39" fmla="*/ 0 h 217"/>
                  <a:gd name="T40" fmla="*/ 1 w 58"/>
                  <a:gd name="T41" fmla="*/ 0 h 21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8"/>
                  <a:gd name="T64" fmla="*/ 0 h 217"/>
                  <a:gd name="T65" fmla="*/ 58 w 58"/>
                  <a:gd name="T66" fmla="*/ 217 h 21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8" h="217">
                    <a:moveTo>
                      <a:pt x="49" y="0"/>
                    </a:moveTo>
                    <a:lnTo>
                      <a:pt x="46" y="7"/>
                    </a:lnTo>
                    <a:lnTo>
                      <a:pt x="50" y="14"/>
                    </a:lnTo>
                    <a:lnTo>
                      <a:pt x="51" y="32"/>
                    </a:lnTo>
                    <a:lnTo>
                      <a:pt x="48" y="55"/>
                    </a:lnTo>
                    <a:lnTo>
                      <a:pt x="42" y="83"/>
                    </a:lnTo>
                    <a:lnTo>
                      <a:pt x="33" y="115"/>
                    </a:lnTo>
                    <a:lnTo>
                      <a:pt x="23" y="148"/>
                    </a:lnTo>
                    <a:lnTo>
                      <a:pt x="11" y="182"/>
                    </a:lnTo>
                    <a:lnTo>
                      <a:pt x="0" y="215"/>
                    </a:lnTo>
                    <a:lnTo>
                      <a:pt x="6" y="217"/>
                    </a:lnTo>
                    <a:lnTo>
                      <a:pt x="18" y="185"/>
                    </a:lnTo>
                    <a:lnTo>
                      <a:pt x="29" y="150"/>
                    </a:lnTo>
                    <a:lnTo>
                      <a:pt x="40" y="117"/>
                    </a:lnTo>
                    <a:lnTo>
                      <a:pt x="49" y="83"/>
                    </a:lnTo>
                    <a:lnTo>
                      <a:pt x="55" y="55"/>
                    </a:lnTo>
                    <a:lnTo>
                      <a:pt x="58" y="32"/>
                    </a:lnTo>
                    <a:lnTo>
                      <a:pt x="57" y="12"/>
                    </a:lnTo>
                    <a:lnTo>
                      <a:pt x="48" y="0"/>
                    </a:lnTo>
                    <a:lnTo>
                      <a:pt x="44" y="7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54" name="Freeform 122"/>
              <p:cNvSpPr>
                <a:spLocks/>
              </p:cNvSpPr>
              <p:nvPr/>
            </p:nvSpPr>
            <p:spPr bwMode="auto">
              <a:xfrm>
                <a:off x="3704" y="2354"/>
                <a:ext cx="41" cy="61"/>
              </a:xfrm>
              <a:custGeom>
                <a:avLst/>
                <a:gdLst>
                  <a:gd name="T0" fmla="*/ 2 w 82"/>
                  <a:gd name="T1" fmla="*/ 1 h 123"/>
                  <a:gd name="T2" fmla="*/ 2 w 82"/>
                  <a:gd name="T3" fmla="*/ 1 h 123"/>
                  <a:gd name="T4" fmla="*/ 2 w 82"/>
                  <a:gd name="T5" fmla="*/ 1 h 123"/>
                  <a:gd name="T6" fmla="*/ 2 w 82"/>
                  <a:gd name="T7" fmla="*/ 1 h 123"/>
                  <a:gd name="T8" fmla="*/ 2 w 82"/>
                  <a:gd name="T9" fmla="*/ 1 h 123"/>
                  <a:gd name="T10" fmla="*/ 2 w 82"/>
                  <a:gd name="T11" fmla="*/ 0 h 123"/>
                  <a:gd name="T12" fmla="*/ 1 w 82"/>
                  <a:gd name="T13" fmla="*/ 0 h 123"/>
                  <a:gd name="T14" fmla="*/ 1 w 82"/>
                  <a:gd name="T15" fmla="*/ 0 h 123"/>
                  <a:gd name="T16" fmla="*/ 1 w 82"/>
                  <a:gd name="T17" fmla="*/ 0 h 123"/>
                  <a:gd name="T18" fmla="*/ 1 w 82"/>
                  <a:gd name="T19" fmla="*/ 0 h 123"/>
                  <a:gd name="T20" fmla="*/ 0 w 82"/>
                  <a:gd name="T21" fmla="*/ 0 h 123"/>
                  <a:gd name="T22" fmla="*/ 1 w 82"/>
                  <a:gd name="T23" fmla="*/ 0 h 123"/>
                  <a:gd name="T24" fmla="*/ 1 w 82"/>
                  <a:gd name="T25" fmla="*/ 0 h 123"/>
                  <a:gd name="T26" fmla="*/ 1 w 82"/>
                  <a:gd name="T27" fmla="*/ 0 h 123"/>
                  <a:gd name="T28" fmla="*/ 1 w 82"/>
                  <a:gd name="T29" fmla="*/ 1 h 123"/>
                  <a:gd name="T30" fmla="*/ 2 w 82"/>
                  <a:gd name="T31" fmla="*/ 1 h 123"/>
                  <a:gd name="T32" fmla="*/ 2 w 82"/>
                  <a:gd name="T33" fmla="*/ 1 h 123"/>
                  <a:gd name="T34" fmla="*/ 2 w 82"/>
                  <a:gd name="T35" fmla="*/ 1 h 123"/>
                  <a:gd name="T36" fmla="*/ 2 w 82"/>
                  <a:gd name="T37" fmla="*/ 1 h 123"/>
                  <a:gd name="T38" fmla="*/ 2 w 82"/>
                  <a:gd name="T39" fmla="*/ 1 h 123"/>
                  <a:gd name="T40" fmla="*/ 2 w 82"/>
                  <a:gd name="T41" fmla="*/ 1 h 1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2"/>
                  <a:gd name="T64" fmla="*/ 0 h 123"/>
                  <a:gd name="T65" fmla="*/ 82 w 82"/>
                  <a:gd name="T66" fmla="*/ 123 h 1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2" h="123">
                    <a:moveTo>
                      <a:pt x="82" y="123"/>
                    </a:moveTo>
                    <a:lnTo>
                      <a:pt x="82" y="123"/>
                    </a:lnTo>
                    <a:lnTo>
                      <a:pt x="82" y="108"/>
                    </a:lnTo>
                    <a:lnTo>
                      <a:pt x="80" y="90"/>
                    </a:lnTo>
                    <a:lnTo>
                      <a:pt x="74" y="75"/>
                    </a:lnTo>
                    <a:lnTo>
                      <a:pt x="66" y="59"/>
                    </a:lnTo>
                    <a:lnTo>
                      <a:pt x="55" y="44"/>
                    </a:lnTo>
                    <a:lnTo>
                      <a:pt x="40" y="29"/>
                    </a:lnTo>
                    <a:lnTo>
                      <a:pt x="23" y="14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19" y="21"/>
                    </a:lnTo>
                    <a:lnTo>
                      <a:pt x="35" y="34"/>
                    </a:lnTo>
                    <a:lnTo>
                      <a:pt x="48" y="49"/>
                    </a:lnTo>
                    <a:lnTo>
                      <a:pt x="59" y="64"/>
                    </a:lnTo>
                    <a:lnTo>
                      <a:pt x="67" y="78"/>
                    </a:lnTo>
                    <a:lnTo>
                      <a:pt x="73" y="93"/>
                    </a:lnTo>
                    <a:lnTo>
                      <a:pt x="75" y="108"/>
                    </a:lnTo>
                    <a:lnTo>
                      <a:pt x="75" y="123"/>
                    </a:lnTo>
                    <a:lnTo>
                      <a:pt x="82" y="1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55" name="Freeform 123"/>
              <p:cNvSpPr>
                <a:spLocks/>
              </p:cNvSpPr>
              <p:nvPr/>
            </p:nvSpPr>
            <p:spPr bwMode="auto">
              <a:xfrm>
                <a:off x="3720" y="2415"/>
                <a:ext cx="25" cy="90"/>
              </a:xfrm>
              <a:custGeom>
                <a:avLst/>
                <a:gdLst>
                  <a:gd name="T0" fmla="*/ 0 w 51"/>
                  <a:gd name="T1" fmla="*/ 3 h 180"/>
                  <a:gd name="T2" fmla="*/ 0 w 51"/>
                  <a:gd name="T3" fmla="*/ 3 h 180"/>
                  <a:gd name="T4" fmla="*/ 0 w 51"/>
                  <a:gd name="T5" fmla="*/ 3 h 180"/>
                  <a:gd name="T6" fmla="*/ 0 w 51"/>
                  <a:gd name="T7" fmla="*/ 3 h 180"/>
                  <a:gd name="T8" fmla="*/ 0 w 51"/>
                  <a:gd name="T9" fmla="*/ 2 h 180"/>
                  <a:gd name="T10" fmla="*/ 0 w 51"/>
                  <a:gd name="T11" fmla="*/ 2 h 180"/>
                  <a:gd name="T12" fmla="*/ 0 w 51"/>
                  <a:gd name="T13" fmla="*/ 1 h 180"/>
                  <a:gd name="T14" fmla="*/ 0 w 51"/>
                  <a:gd name="T15" fmla="*/ 1 h 180"/>
                  <a:gd name="T16" fmla="*/ 0 w 51"/>
                  <a:gd name="T17" fmla="*/ 1 h 180"/>
                  <a:gd name="T18" fmla="*/ 0 w 51"/>
                  <a:gd name="T19" fmla="*/ 0 h 180"/>
                  <a:gd name="T20" fmla="*/ 0 w 51"/>
                  <a:gd name="T21" fmla="*/ 0 h 180"/>
                  <a:gd name="T22" fmla="*/ 0 w 51"/>
                  <a:gd name="T23" fmla="*/ 1 h 180"/>
                  <a:gd name="T24" fmla="*/ 0 w 51"/>
                  <a:gd name="T25" fmla="*/ 1 h 180"/>
                  <a:gd name="T26" fmla="*/ 0 w 51"/>
                  <a:gd name="T27" fmla="*/ 1 h 180"/>
                  <a:gd name="T28" fmla="*/ 0 w 51"/>
                  <a:gd name="T29" fmla="*/ 2 h 180"/>
                  <a:gd name="T30" fmla="*/ 0 w 51"/>
                  <a:gd name="T31" fmla="*/ 2 h 180"/>
                  <a:gd name="T32" fmla="*/ 0 w 51"/>
                  <a:gd name="T33" fmla="*/ 3 h 180"/>
                  <a:gd name="T34" fmla="*/ 0 w 51"/>
                  <a:gd name="T35" fmla="*/ 3 h 180"/>
                  <a:gd name="T36" fmla="*/ 0 w 51"/>
                  <a:gd name="T37" fmla="*/ 3 h 180"/>
                  <a:gd name="T38" fmla="*/ 0 w 51"/>
                  <a:gd name="T39" fmla="*/ 3 h 180"/>
                  <a:gd name="T40" fmla="*/ 0 w 51"/>
                  <a:gd name="T41" fmla="*/ 3 h 18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1"/>
                  <a:gd name="T64" fmla="*/ 0 h 180"/>
                  <a:gd name="T65" fmla="*/ 51 w 51"/>
                  <a:gd name="T66" fmla="*/ 180 h 18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1" h="180">
                    <a:moveTo>
                      <a:pt x="7" y="180"/>
                    </a:moveTo>
                    <a:lnTo>
                      <a:pt x="7" y="180"/>
                    </a:lnTo>
                    <a:lnTo>
                      <a:pt x="13" y="162"/>
                    </a:lnTo>
                    <a:lnTo>
                      <a:pt x="20" y="139"/>
                    </a:lnTo>
                    <a:lnTo>
                      <a:pt x="27" y="114"/>
                    </a:lnTo>
                    <a:lnTo>
                      <a:pt x="33" y="87"/>
                    </a:lnTo>
                    <a:lnTo>
                      <a:pt x="38" y="62"/>
                    </a:lnTo>
                    <a:lnTo>
                      <a:pt x="44" y="38"/>
                    </a:lnTo>
                    <a:lnTo>
                      <a:pt x="49" y="17"/>
                    </a:lnTo>
                    <a:lnTo>
                      <a:pt x="51" y="0"/>
                    </a:lnTo>
                    <a:lnTo>
                      <a:pt x="44" y="0"/>
                    </a:lnTo>
                    <a:lnTo>
                      <a:pt x="42" y="17"/>
                    </a:lnTo>
                    <a:lnTo>
                      <a:pt x="37" y="38"/>
                    </a:lnTo>
                    <a:lnTo>
                      <a:pt x="32" y="62"/>
                    </a:lnTo>
                    <a:lnTo>
                      <a:pt x="26" y="87"/>
                    </a:lnTo>
                    <a:lnTo>
                      <a:pt x="20" y="114"/>
                    </a:lnTo>
                    <a:lnTo>
                      <a:pt x="13" y="137"/>
                    </a:lnTo>
                    <a:lnTo>
                      <a:pt x="6" y="160"/>
                    </a:lnTo>
                    <a:lnTo>
                      <a:pt x="0" y="178"/>
                    </a:lnTo>
                    <a:lnTo>
                      <a:pt x="7" y="1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56" name="Freeform 124"/>
              <p:cNvSpPr>
                <a:spLocks/>
              </p:cNvSpPr>
              <p:nvPr/>
            </p:nvSpPr>
            <p:spPr bwMode="auto">
              <a:xfrm>
                <a:off x="3625" y="2504"/>
                <a:ext cx="98" cy="231"/>
              </a:xfrm>
              <a:custGeom>
                <a:avLst/>
                <a:gdLst>
                  <a:gd name="T0" fmla="*/ 1 w 195"/>
                  <a:gd name="T1" fmla="*/ 7 h 462"/>
                  <a:gd name="T2" fmla="*/ 1 w 195"/>
                  <a:gd name="T3" fmla="*/ 7 h 462"/>
                  <a:gd name="T4" fmla="*/ 1 w 195"/>
                  <a:gd name="T5" fmla="*/ 7 h 462"/>
                  <a:gd name="T6" fmla="*/ 1 w 195"/>
                  <a:gd name="T7" fmla="*/ 7 h 462"/>
                  <a:gd name="T8" fmla="*/ 1 w 195"/>
                  <a:gd name="T9" fmla="*/ 7 h 462"/>
                  <a:gd name="T10" fmla="*/ 1 w 195"/>
                  <a:gd name="T11" fmla="*/ 7 h 462"/>
                  <a:gd name="T12" fmla="*/ 1 w 195"/>
                  <a:gd name="T13" fmla="*/ 6 h 462"/>
                  <a:gd name="T14" fmla="*/ 2 w 195"/>
                  <a:gd name="T15" fmla="*/ 6 h 462"/>
                  <a:gd name="T16" fmla="*/ 2 w 195"/>
                  <a:gd name="T17" fmla="*/ 5 h 462"/>
                  <a:gd name="T18" fmla="*/ 2 w 195"/>
                  <a:gd name="T19" fmla="*/ 4 h 462"/>
                  <a:gd name="T20" fmla="*/ 2 w 195"/>
                  <a:gd name="T21" fmla="*/ 4 h 462"/>
                  <a:gd name="T22" fmla="*/ 3 w 195"/>
                  <a:gd name="T23" fmla="*/ 3 h 462"/>
                  <a:gd name="T24" fmla="*/ 3 w 195"/>
                  <a:gd name="T25" fmla="*/ 2 h 462"/>
                  <a:gd name="T26" fmla="*/ 3 w 195"/>
                  <a:gd name="T27" fmla="*/ 2 h 462"/>
                  <a:gd name="T28" fmla="*/ 3 w 195"/>
                  <a:gd name="T29" fmla="*/ 1 h 462"/>
                  <a:gd name="T30" fmla="*/ 3 w 195"/>
                  <a:gd name="T31" fmla="*/ 1 h 462"/>
                  <a:gd name="T32" fmla="*/ 3 w 195"/>
                  <a:gd name="T33" fmla="*/ 1 h 462"/>
                  <a:gd name="T34" fmla="*/ 4 w 195"/>
                  <a:gd name="T35" fmla="*/ 1 h 462"/>
                  <a:gd name="T36" fmla="*/ 3 w 195"/>
                  <a:gd name="T37" fmla="*/ 0 h 462"/>
                  <a:gd name="T38" fmla="*/ 3 w 195"/>
                  <a:gd name="T39" fmla="*/ 1 h 462"/>
                  <a:gd name="T40" fmla="*/ 3 w 195"/>
                  <a:gd name="T41" fmla="*/ 1 h 462"/>
                  <a:gd name="T42" fmla="*/ 3 w 195"/>
                  <a:gd name="T43" fmla="*/ 1 h 462"/>
                  <a:gd name="T44" fmla="*/ 3 w 195"/>
                  <a:gd name="T45" fmla="*/ 2 h 462"/>
                  <a:gd name="T46" fmla="*/ 3 w 195"/>
                  <a:gd name="T47" fmla="*/ 2 h 462"/>
                  <a:gd name="T48" fmla="*/ 2 w 195"/>
                  <a:gd name="T49" fmla="*/ 3 h 462"/>
                  <a:gd name="T50" fmla="*/ 2 w 195"/>
                  <a:gd name="T51" fmla="*/ 4 h 462"/>
                  <a:gd name="T52" fmla="*/ 2 w 195"/>
                  <a:gd name="T53" fmla="*/ 4 h 462"/>
                  <a:gd name="T54" fmla="*/ 2 w 195"/>
                  <a:gd name="T55" fmla="*/ 5 h 462"/>
                  <a:gd name="T56" fmla="*/ 1 w 195"/>
                  <a:gd name="T57" fmla="*/ 5 h 462"/>
                  <a:gd name="T58" fmla="*/ 1 w 195"/>
                  <a:gd name="T59" fmla="*/ 6 h 462"/>
                  <a:gd name="T60" fmla="*/ 1 w 195"/>
                  <a:gd name="T61" fmla="*/ 7 h 462"/>
                  <a:gd name="T62" fmla="*/ 1 w 195"/>
                  <a:gd name="T63" fmla="*/ 7 h 462"/>
                  <a:gd name="T64" fmla="*/ 1 w 195"/>
                  <a:gd name="T65" fmla="*/ 7 h 462"/>
                  <a:gd name="T66" fmla="*/ 1 w 195"/>
                  <a:gd name="T67" fmla="*/ 7 h 462"/>
                  <a:gd name="T68" fmla="*/ 0 w 195"/>
                  <a:gd name="T69" fmla="*/ 7 h 462"/>
                  <a:gd name="T70" fmla="*/ 1 w 195"/>
                  <a:gd name="T71" fmla="*/ 7 h 462"/>
                  <a:gd name="T72" fmla="*/ 1 w 195"/>
                  <a:gd name="T73" fmla="*/ 7 h 46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462"/>
                  <a:gd name="T113" fmla="*/ 195 w 195"/>
                  <a:gd name="T114" fmla="*/ 462 h 46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462">
                    <a:moveTo>
                      <a:pt x="6" y="462"/>
                    </a:moveTo>
                    <a:lnTo>
                      <a:pt x="7" y="462"/>
                    </a:lnTo>
                    <a:lnTo>
                      <a:pt x="10" y="454"/>
                    </a:lnTo>
                    <a:lnTo>
                      <a:pt x="17" y="440"/>
                    </a:lnTo>
                    <a:lnTo>
                      <a:pt x="26" y="418"/>
                    </a:lnTo>
                    <a:lnTo>
                      <a:pt x="38" y="391"/>
                    </a:lnTo>
                    <a:lnTo>
                      <a:pt x="52" y="358"/>
                    </a:lnTo>
                    <a:lnTo>
                      <a:pt x="67" y="323"/>
                    </a:lnTo>
                    <a:lnTo>
                      <a:pt x="83" y="284"/>
                    </a:lnTo>
                    <a:lnTo>
                      <a:pt x="99" y="243"/>
                    </a:lnTo>
                    <a:lnTo>
                      <a:pt x="115" y="203"/>
                    </a:lnTo>
                    <a:lnTo>
                      <a:pt x="131" y="164"/>
                    </a:lnTo>
                    <a:lnTo>
                      <a:pt x="146" y="126"/>
                    </a:lnTo>
                    <a:lnTo>
                      <a:pt x="161" y="91"/>
                    </a:lnTo>
                    <a:lnTo>
                      <a:pt x="172" y="60"/>
                    </a:lnTo>
                    <a:lnTo>
                      <a:pt x="183" y="35"/>
                    </a:lnTo>
                    <a:lnTo>
                      <a:pt x="191" y="15"/>
                    </a:lnTo>
                    <a:lnTo>
                      <a:pt x="195" y="2"/>
                    </a:lnTo>
                    <a:lnTo>
                      <a:pt x="188" y="0"/>
                    </a:lnTo>
                    <a:lnTo>
                      <a:pt x="184" y="13"/>
                    </a:lnTo>
                    <a:lnTo>
                      <a:pt x="176" y="32"/>
                    </a:lnTo>
                    <a:lnTo>
                      <a:pt x="165" y="58"/>
                    </a:lnTo>
                    <a:lnTo>
                      <a:pt x="154" y="89"/>
                    </a:lnTo>
                    <a:lnTo>
                      <a:pt x="139" y="123"/>
                    </a:lnTo>
                    <a:lnTo>
                      <a:pt x="124" y="161"/>
                    </a:lnTo>
                    <a:lnTo>
                      <a:pt x="108" y="201"/>
                    </a:lnTo>
                    <a:lnTo>
                      <a:pt x="92" y="241"/>
                    </a:lnTo>
                    <a:lnTo>
                      <a:pt x="76" y="281"/>
                    </a:lnTo>
                    <a:lnTo>
                      <a:pt x="60" y="320"/>
                    </a:lnTo>
                    <a:lnTo>
                      <a:pt x="45" y="356"/>
                    </a:lnTo>
                    <a:lnTo>
                      <a:pt x="31" y="388"/>
                    </a:lnTo>
                    <a:lnTo>
                      <a:pt x="19" y="416"/>
                    </a:lnTo>
                    <a:lnTo>
                      <a:pt x="10" y="438"/>
                    </a:lnTo>
                    <a:lnTo>
                      <a:pt x="3" y="452"/>
                    </a:lnTo>
                    <a:lnTo>
                      <a:pt x="0" y="457"/>
                    </a:lnTo>
                    <a:lnTo>
                      <a:pt x="1" y="457"/>
                    </a:lnTo>
                    <a:lnTo>
                      <a:pt x="6" y="4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57" name="Freeform 125"/>
              <p:cNvSpPr>
                <a:spLocks/>
              </p:cNvSpPr>
              <p:nvPr/>
            </p:nvSpPr>
            <p:spPr bwMode="auto">
              <a:xfrm>
                <a:off x="3496" y="2733"/>
                <a:ext cx="132" cy="122"/>
              </a:xfrm>
              <a:custGeom>
                <a:avLst/>
                <a:gdLst>
                  <a:gd name="T0" fmla="*/ 0 w 265"/>
                  <a:gd name="T1" fmla="*/ 3 h 246"/>
                  <a:gd name="T2" fmla="*/ 0 w 265"/>
                  <a:gd name="T3" fmla="*/ 3 h 246"/>
                  <a:gd name="T4" fmla="*/ 0 w 265"/>
                  <a:gd name="T5" fmla="*/ 3 h 246"/>
                  <a:gd name="T6" fmla="*/ 0 w 265"/>
                  <a:gd name="T7" fmla="*/ 3 h 246"/>
                  <a:gd name="T8" fmla="*/ 0 w 265"/>
                  <a:gd name="T9" fmla="*/ 3 h 246"/>
                  <a:gd name="T10" fmla="*/ 0 w 265"/>
                  <a:gd name="T11" fmla="*/ 3 h 246"/>
                  <a:gd name="T12" fmla="*/ 1 w 265"/>
                  <a:gd name="T13" fmla="*/ 3 h 246"/>
                  <a:gd name="T14" fmla="*/ 1 w 265"/>
                  <a:gd name="T15" fmla="*/ 2 h 246"/>
                  <a:gd name="T16" fmla="*/ 1 w 265"/>
                  <a:gd name="T17" fmla="*/ 2 h 246"/>
                  <a:gd name="T18" fmla="*/ 2 w 265"/>
                  <a:gd name="T19" fmla="*/ 2 h 246"/>
                  <a:gd name="T20" fmla="*/ 2 w 265"/>
                  <a:gd name="T21" fmla="*/ 1 h 246"/>
                  <a:gd name="T22" fmla="*/ 2 w 265"/>
                  <a:gd name="T23" fmla="*/ 1 h 246"/>
                  <a:gd name="T24" fmla="*/ 3 w 265"/>
                  <a:gd name="T25" fmla="*/ 1 h 246"/>
                  <a:gd name="T26" fmla="*/ 3 w 265"/>
                  <a:gd name="T27" fmla="*/ 0 h 246"/>
                  <a:gd name="T28" fmla="*/ 3 w 265"/>
                  <a:gd name="T29" fmla="*/ 0 h 246"/>
                  <a:gd name="T30" fmla="*/ 3 w 265"/>
                  <a:gd name="T31" fmla="*/ 0 h 246"/>
                  <a:gd name="T32" fmla="*/ 4 w 265"/>
                  <a:gd name="T33" fmla="*/ 0 h 246"/>
                  <a:gd name="T34" fmla="*/ 4 w 265"/>
                  <a:gd name="T35" fmla="*/ 0 h 246"/>
                  <a:gd name="T36" fmla="*/ 4 w 265"/>
                  <a:gd name="T37" fmla="*/ 0 h 246"/>
                  <a:gd name="T38" fmla="*/ 3 w 265"/>
                  <a:gd name="T39" fmla="*/ 0 h 246"/>
                  <a:gd name="T40" fmla="*/ 3 w 265"/>
                  <a:gd name="T41" fmla="*/ 0 h 246"/>
                  <a:gd name="T42" fmla="*/ 3 w 265"/>
                  <a:gd name="T43" fmla="*/ 0 h 246"/>
                  <a:gd name="T44" fmla="*/ 3 w 265"/>
                  <a:gd name="T45" fmla="*/ 0 h 246"/>
                  <a:gd name="T46" fmla="*/ 3 w 265"/>
                  <a:gd name="T47" fmla="*/ 0 h 246"/>
                  <a:gd name="T48" fmla="*/ 2 w 265"/>
                  <a:gd name="T49" fmla="*/ 1 h 246"/>
                  <a:gd name="T50" fmla="*/ 2 w 265"/>
                  <a:gd name="T51" fmla="*/ 1 h 246"/>
                  <a:gd name="T52" fmla="*/ 2 w 265"/>
                  <a:gd name="T53" fmla="*/ 1 h 246"/>
                  <a:gd name="T54" fmla="*/ 1 w 265"/>
                  <a:gd name="T55" fmla="*/ 2 h 246"/>
                  <a:gd name="T56" fmla="*/ 1 w 265"/>
                  <a:gd name="T57" fmla="*/ 2 h 246"/>
                  <a:gd name="T58" fmla="*/ 1 w 265"/>
                  <a:gd name="T59" fmla="*/ 2 h 246"/>
                  <a:gd name="T60" fmla="*/ 0 w 265"/>
                  <a:gd name="T61" fmla="*/ 3 h 246"/>
                  <a:gd name="T62" fmla="*/ 0 w 265"/>
                  <a:gd name="T63" fmla="*/ 3 h 246"/>
                  <a:gd name="T64" fmla="*/ 0 w 265"/>
                  <a:gd name="T65" fmla="*/ 3 h 246"/>
                  <a:gd name="T66" fmla="*/ 0 w 265"/>
                  <a:gd name="T67" fmla="*/ 3 h 246"/>
                  <a:gd name="T68" fmla="*/ 0 w 265"/>
                  <a:gd name="T69" fmla="*/ 3 h 246"/>
                  <a:gd name="T70" fmla="*/ 0 w 265"/>
                  <a:gd name="T71" fmla="*/ 3 h 246"/>
                  <a:gd name="T72" fmla="*/ 0 w 265"/>
                  <a:gd name="T73" fmla="*/ 3 h 2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65"/>
                  <a:gd name="T112" fmla="*/ 0 h 246"/>
                  <a:gd name="T113" fmla="*/ 265 w 265"/>
                  <a:gd name="T114" fmla="*/ 246 h 24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65" h="246">
                    <a:moveTo>
                      <a:pt x="0" y="246"/>
                    </a:moveTo>
                    <a:lnTo>
                      <a:pt x="0" y="246"/>
                    </a:lnTo>
                    <a:lnTo>
                      <a:pt x="8" y="244"/>
                    </a:lnTo>
                    <a:lnTo>
                      <a:pt x="20" y="238"/>
                    </a:lnTo>
                    <a:lnTo>
                      <a:pt x="33" y="226"/>
                    </a:lnTo>
                    <a:lnTo>
                      <a:pt x="51" y="212"/>
                    </a:lnTo>
                    <a:lnTo>
                      <a:pt x="70" y="194"/>
                    </a:lnTo>
                    <a:lnTo>
                      <a:pt x="92" y="174"/>
                    </a:lnTo>
                    <a:lnTo>
                      <a:pt x="115" y="153"/>
                    </a:lnTo>
                    <a:lnTo>
                      <a:pt x="138" y="131"/>
                    </a:lnTo>
                    <a:lnTo>
                      <a:pt x="161" y="109"/>
                    </a:lnTo>
                    <a:lnTo>
                      <a:pt x="183" y="87"/>
                    </a:lnTo>
                    <a:lnTo>
                      <a:pt x="204" y="66"/>
                    </a:lnTo>
                    <a:lnTo>
                      <a:pt x="222" y="48"/>
                    </a:lnTo>
                    <a:lnTo>
                      <a:pt x="238" y="32"/>
                    </a:lnTo>
                    <a:lnTo>
                      <a:pt x="251" y="19"/>
                    </a:lnTo>
                    <a:lnTo>
                      <a:pt x="260" y="10"/>
                    </a:lnTo>
                    <a:lnTo>
                      <a:pt x="265" y="5"/>
                    </a:lnTo>
                    <a:lnTo>
                      <a:pt x="260" y="0"/>
                    </a:lnTo>
                    <a:lnTo>
                      <a:pt x="255" y="5"/>
                    </a:lnTo>
                    <a:lnTo>
                      <a:pt x="246" y="14"/>
                    </a:lnTo>
                    <a:lnTo>
                      <a:pt x="234" y="27"/>
                    </a:lnTo>
                    <a:lnTo>
                      <a:pt x="217" y="43"/>
                    </a:lnTo>
                    <a:lnTo>
                      <a:pt x="199" y="62"/>
                    </a:lnTo>
                    <a:lnTo>
                      <a:pt x="178" y="82"/>
                    </a:lnTo>
                    <a:lnTo>
                      <a:pt x="156" y="104"/>
                    </a:lnTo>
                    <a:lnTo>
                      <a:pt x="133" y="126"/>
                    </a:lnTo>
                    <a:lnTo>
                      <a:pt x="110" y="148"/>
                    </a:lnTo>
                    <a:lnTo>
                      <a:pt x="87" y="170"/>
                    </a:lnTo>
                    <a:lnTo>
                      <a:pt x="66" y="189"/>
                    </a:lnTo>
                    <a:lnTo>
                      <a:pt x="46" y="206"/>
                    </a:lnTo>
                    <a:lnTo>
                      <a:pt x="29" y="219"/>
                    </a:lnTo>
                    <a:lnTo>
                      <a:pt x="15" y="231"/>
                    </a:lnTo>
                    <a:lnTo>
                      <a:pt x="6" y="237"/>
                    </a:lnTo>
                    <a:lnTo>
                      <a:pt x="0" y="239"/>
                    </a:lnTo>
                    <a:lnTo>
                      <a:pt x="0" y="2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58" name="Freeform 126"/>
              <p:cNvSpPr>
                <a:spLocks/>
              </p:cNvSpPr>
              <p:nvPr/>
            </p:nvSpPr>
            <p:spPr bwMode="auto">
              <a:xfrm>
                <a:off x="3418" y="2802"/>
                <a:ext cx="78" cy="53"/>
              </a:xfrm>
              <a:custGeom>
                <a:avLst/>
                <a:gdLst>
                  <a:gd name="T0" fmla="*/ 0 w 155"/>
                  <a:gd name="T1" fmla="*/ 0 h 107"/>
                  <a:gd name="T2" fmla="*/ 0 w 155"/>
                  <a:gd name="T3" fmla="*/ 0 h 107"/>
                  <a:gd name="T4" fmla="*/ 1 w 155"/>
                  <a:gd name="T5" fmla="*/ 0 h 107"/>
                  <a:gd name="T6" fmla="*/ 1 w 155"/>
                  <a:gd name="T7" fmla="*/ 0 h 107"/>
                  <a:gd name="T8" fmla="*/ 1 w 155"/>
                  <a:gd name="T9" fmla="*/ 0 h 107"/>
                  <a:gd name="T10" fmla="*/ 2 w 155"/>
                  <a:gd name="T11" fmla="*/ 0 h 107"/>
                  <a:gd name="T12" fmla="*/ 2 w 155"/>
                  <a:gd name="T13" fmla="*/ 1 h 107"/>
                  <a:gd name="T14" fmla="*/ 2 w 155"/>
                  <a:gd name="T15" fmla="*/ 1 h 107"/>
                  <a:gd name="T16" fmla="*/ 3 w 155"/>
                  <a:gd name="T17" fmla="*/ 1 h 107"/>
                  <a:gd name="T18" fmla="*/ 3 w 155"/>
                  <a:gd name="T19" fmla="*/ 1 h 107"/>
                  <a:gd name="T20" fmla="*/ 3 w 155"/>
                  <a:gd name="T21" fmla="*/ 1 h 107"/>
                  <a:gd name="T22" fmla="*/ 3 w 155"/>
                  <a:gd name="T23" fmla="*/ 1 h 107"/>
                  <a:gd name="T24" fmla="*/ 2 w 155"/>
                  <a:gd name="T25" fmla="*/ 1 h 107"/>
                  <a:gd name="T26" fmla="*/ 2 w 155"/>
                  <a:gd name="T27" fmla="*/ 1 h 107"/>
                  <a:gd name="T28" fmla="*/ 2 w 155"/>
                  <a:gd name="T29" fmla="*/ 0 h 107"/>
                  <a:gd name="T30" fmla="*/ 1 w 155"/>
                  <a:gd name="T31" fmla="*/ 0 h 107"/>
                  <a:gd name="T32" fmla="*/ 1 w 155"/>
                  <a:gd name="T33" fmla="*/ 0 h 107"/>
                  <a:gd name="T34" fmla="*/ 1 w 155"/>
                  <a:gd name="T35" fmla="*/ 0 h 107"/>
                  <a:gd name="T36" fmla="*/ 1 w 155"/>
                  <a:gd name="T37" fmla="*/ 0 h 107"/>
                  <a:gd name="T38" fmla="*/ 1 w 155"/>
                  <a:gd name="T39" fmla="*/ 0 h 107"/>
                  <a:gd name="T40" fmla="*/ 0 w 155"/>
                  <a:gd name="T41" fmla="*/ 0 h 10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5"/>
                  <a:gd name="T64" fmla="*/ 0 h 107"/>
                  <a:gd name="T65" fmla="*/ 155 w 155"/>
                  <a:gd name="T66" fmla="*/ 107 h 10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5" h="107">
                    <a:moveTo>
                      <a:pt x="0" y="2"/>
                    </a:moveTo>
                    <a:lnTo>
                      <a:pt x="0" y="2"/>
                    </a:lnTo>
                    <a:lnTo>
                      <a:pt x="10" y="14"/>
                    </a:lnTo>
                    <a:lnTo>
                      <a:pt x="27" y="30"/>
                    </a:lnTo>
                    <a:lnTo>
                      <a:pt x="49" y="46"/>
                    </a:lnTo>
                    <a:lnTo>
                      <a:pt x="73" y="62"/>
                    </a:lnTo>
                    <a:lnTo>
                      <a:pt x="99" y="78"/>
                    </a:lnTo>
                    <a:lnTo>
                      <a:pt x="123" y="92"/>
                    </a:lnTo>
                    <a:lnTo>
                      <a:pt x="142" y="102"/>
                    </a:lnTo>
                    <a:lnTo>
                      <a:pt x="155" y="107"/>
                    </a:lnTo>
                    <a:lnTo>
                      <a:pt x="155" y="100"/>
                    </a:lnTo>
                    <a:lnTo>
                      <a:pt x="145" y="95"/>
                    </a:lnTo>
                    <a:lnTo>
                      <a:pt x="125" y="85"/>
                    </a:lnTo>
                    <a:lnTo>
                      <a:pt x="103" y="71"/>
                    </a:lnTo>
                    <a:lnTo>
                      <a:pt x="78" y="55"/>
                    </a:lnTo>
                    <a:lnTo>
                      <a:pt x="54" y="39"/>
                    </a:lnTo>
                    <a:lnTo>
                      <a:pt x="32" y="23"/>
                    </a:lnTo>
                    <a:lnTo>
                      <a:pt x="15" y="9"/>
                    </a:lnTo>
                    <a:lnTo>
                      <a:pt x="7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59" name="Freeform 127"/>
              <p:cNvSpPr>
                <a:spLocks/>
              </p:cNvSpPr>
              <p:nvPr/>
            </p:nvSpPr>
            <p:spPr bwMode="auto">
              <a:xfrm>
                <a:off x="3410" y="2774"/>
                <a:ext cx="12" cy="29"/>
              </a:xfrm>
              <a:custGeom>
                <a:avLst/>
                <a:gdLst>
                  <a:gd name="T0" fmla="*/ 1 w 23"/>
                  <a:gd name="T1" fmla="*/ 1 h 58"/>
                  <a:gd name="T2" fmla="*/ 1 w 23"/>
                  <a:gd name="T3" fmla="*/ 0 h 58"/>
                  <a:gd name="T4" fmla="*/ 0 w 23"/>
                  <a:gd name="T5" fmla="*/ 1 h 58"/>
                  <a:gd name="T6" fmla="*/ 1 w 23"/>
                  <a:gd name="T7" fmla="*/ 1 h 58"/>
                  <a:gd name="T8" fmla="*/ 1 w 23"/>
                  <a:gd name="T9" fmla="*/ 1 h 58"/>
                  <a:gd name="T10" fmla="*/ 1 w 23"/>
                  <a:gd name="T11" fmla="*/ 1 h 58"/>
                  <a:gd name="T12" fmla="*/ 1 w 23"/>
                  <a:gd name="T13" fmla="*/ 1 h 58"/>
                  <a:gd name="T14" fmla="*/ 1 w 23"/>
                  <a:gd name="T15" fmla="*/ 1 h 58"/>
                  <a:gd name="T16" fmla="*/ 1 w 23"/>
                  <a:gd name="T17" fmla="*/ 1 h 58"/>
                  <a:gd name="T18" fmla="*/ 1 w 23"/>
                  <a:gd name="T19" fmla="*/ 1 h 58"/>
                  <a:gd name="T20" fmla="*/ 1 w 23"/>
                  <a:gd name="T21" fmla="*/ 1 h 58"/>
                  <a:gd name="T22" fmla="*/ 1 w 23"/>
                  <a:gd name="T23" fmla="*/ 0 h 58"/>
                  <a:gd name="T24" fmla="*/ 1 w 23"/>
                  <a:gd name="T25" fmla="*/ 1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58"/>
                  <a:gd name="T41" fmla="*/ 23 w 23"/>
                  <a:gd name="T42" fmla="*/ 58 h 5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58">
                    <a:moveTo>
                      <a:pt x="10" y="3"/>
                    </a:moveTo>
                    <a:lnTo>
                      <a:pt x="3" y="0"/>
                    </a:lnTo>
                    <a:lnTo>
                      <a:pt x="0" y="13"/>
                    </a:lnTo>
                    <a:lnTo>
                      <a:pt x="3" y="26"/>
                    </a:lnTo>
                    <a:lnTo>
                      <a:pt x="8" y="42"/>
                    </a:lnTo>
                    <a:lnTo>
                      <a:pt x="16" y="58"/>
                    </a:lnTo>
                    <a:lnTo>
                      <a:pt x="23" y="56"/>
                    </a:lnTo>
                    <a:lnTo>
                      <a:pt x="15" y="40"/>
                    </a:lnTo>
                    <a:lnTo>
                      <a:pt x="10" y="26"/>
                    </a:lnTo>
                    <a:lnTo>
                      <a:pt x="9" y="13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60" name="Freeform 128"/>
              <p:cNvSpPr>
                <a:spLocks/>
              </p:cNvSpPr>
              <p:nvPr/>
            </p:nvSpPr>
            <p:spPr bwMode="auto">
              <a:xfrm>
                <a:off x="3453" y="2764"/>
                <a:ext cx="36" cy="27"/>
              </a:xfrm>
              <a:custGeom>
                <a:avLst/>
                <a:gdLst>
                  <a:gd name="T0" fmla="*/ 1 w 71"/>
                  <a:gd name="T1" fmla="*/ 0 h 54"/>
                  <a:gd name="T2" fmla="*/ 0 w 71"/>
                  <a:gd name="T3" fmla="*/ 1 h 54"/>
                  <a:gd name="T4" fmla="*/ 1 w 71"/>
                  <a:gd name="T5" fmla="*/ 1 h 54"/>
                  <a:gd name="T6" fmla="*/ 2 w 71"/>
                  <a:gd name="T7" fmla="*/ 1 h 54"/>
                  <a:gd name="T8" fmla="*/ 1 w 71"/>
                  <a:gd name="T9" fmla="*/ 0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1"/>
                  <a:gd name="T16" fmla="*/ 0 h 54"/>
                  <a:gd name="T17" fmla="*/ 71 w 71"/>
                  <a:gd name="T18" fmla="*/ 54 h 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1" h="54">
                    <a:moveTo>
                      <a:pt x="19" y="0"/>
                    </a:moveTo>
                    <a:lnTo>
                      <a:pt x="0" y="23"/>
                    </a:lnTo>
                    <a:lnTo>
                      <a:pt x="47" y="54"/>
                    </a:lnTo>
                    <a:lnTo>
                      <a:pt x="71" y="3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5B6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61" name="Freeform 129"/>
              <p:cNvSpPr>
                <a:spLocks/>
              </p:cNvSpPr>
              <p:nvPr/>
            </p:nvSpPr>
            <p:spPr bwMode="auto">
              <a:xfrm>
                <a:off x="3451" y="2763"/>
                <a:ext cx="14" cy="14"/>
              </a:xfrm>
              <a:custGeom>
                <a:avLst/>
                <a:gdLst>
                  <a:gd name="T0" fmla="*/ 0 w 29"/>
                  <a:gd name="T1" fmla="*/ 0 h 29"/>
                  <a:gd name="T2" fmla="*/ 0 w 29"/>
                  <a:gd name="T3" fmla="*/ 0 h 29"/>
                  <a:gd name="T4" fmla="*/ 0 w 29"/>
                  <a:gd name="T5" fmla="*/ 0 h 29"/>
                  <a:gd name="T6" fmla="*/ 0 w 29"/>
                  <a:gd name="T7" fmla="*/ 0 h 29"/>
                  <a:gd name="T8" fmla="*/ 0 w 29"/>
                  <a:gd name="T9" fmla="*/ 0 h 29"/>
                  <a:gd name="T10" fmla="*/ 0 w 29"/>
                  <a:gd name="T11" fmla="*/ 0 h 29"/>
                  <a:gd name="T12" fmla="*/ 0 w 29"/>
                  <a:gd name="T13" fmla="*/ 0 h 29"/>
                  <a:gd name="T14" fmla="*/ 0 w 29"/>
                  <a:gd name="T15" fmla="*/ 0 h 29"/>
                  <a:gd name="T16" fmla="*/ 0 w 29"/>
                  <a:gd name="T17" fmla="*/ 0 h 29"/>
                  <a:gd name="T18" fmla="*/ 0 w 29"/>
                  <a:gd name="T19" fmla="*/ 0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9"/>
                  <a:gd name="T31" fmla="*/ 0 h 29"/>
                  <a:gd name="T32" fmla="*/ 29 w 29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9" h="29">
                    <a:moveTo>
                      <a:pt x="8" y="22"/>
                    </a:moveTo>
                    <a:lnTo>
                      <a:pt x="9" y="28"/>
                    </a:lnTo>
                    <a:lnTo>
                      <a:pt x="29" y="5"/>
                    </a:lnTo>
                    <a:lnTo>
                      <a:pt x="22" y="0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2" y="23"/>
                    </a:lnTo>
                    <a:lnTo>
                      <a:pt x="0" y="26"/>
                    </a:lnTo>
                    <a:lnTo>
                      <a:pt x="4" y="29"/>
                    </a:lnTo>
                    <a:lnTo>
                      <a:pt x="8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62" name="Freeform 130"/>
              <p:cNvSpPr>
                <a:spLocks/>
              </p:cNvSpPr>
              <p:nvPr/>
            </p:nvSpPr>
            <p:spPr bwMode="auto">
              <a:xfrm>
                <a:off x="3452" y="2774"/>
                <a:ext cx="26" cy="20"/>
              </a:xfrm>
              <a:custGeom>
                <a:avLst/>
                <a:gdLst>
                  <a:gd name="T0" fmla="*/ 1 w 51"/>
                  <a:gd name="T1" fmla="*/ 0 h 41"/>
                  <a:gd name="T2" fmla="*/ 1 w 51"/>
                  <a:gd name="T3" fmla="*/ 0 h 41"/>
                  <a:gd name="T4" fmla="*/ 1 w 51"/>
                  <a:gd name="T5" fmla="*/ 0 h 41"/>
                  <a:gd name="T6" fmla="*/ 0 w 51"/>
                  <a:gd name="T7" fmla="*/ 0 h 41"/>
                  <a:gd name="T8" fmla="*/ 1 w 51"/>
                  <a:gd name="T9" fmla="*/ 0 h 41"/>
                  <a:gd name="T10" fmla="*/ 1 w 51"/>
                  <a:gd name="T11" fmla="*/ 0 h 41"/>
                  <a:gd name="T12" fmla="*/ 1 w 51"/>
                  <a:gd name="T13" fmla="*/ 0 h 41"/>
                  <a:gd name="T14" fmla="*/ 1 w 51"/>
                  <a:gd name="T15" fmla="*/ 0 h 41"/>
                  <a:gd name="T16" fmla="*/ 1 w 51"/>
                  <a:gd name="T17" fmla="*/ 0 h 41"/>
                  <a:gd name="T18" fmla="*/ 1 w 51"/>
                  <a:gd name="T19" fmla="*/ 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1"/>
                  <a:gd name="T31" fmla="*/ 0 h 41"/>
                  <a:gd name="T32" fmla="*/ 51 w 51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1" h="41">
                    <a:moveTo>
                      <a:pt x="47" y="33"/>
                    </a:moveTo>
                    <a:lnTo>
                      <a:pt x="51" y="31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47" y="38"/>
                    </a:lnTo>
                    <a:lnTo>
                      <a:pt x="51" y="37"/>
                    </a:lnTo>
                    <a:lnTo>
                      <a:pt x="47" y="38"/>
                    </a:lnTo>
                    <a:lnTo>
                      <a:pt x="49" y="41"/>
                    </a:lnTo>
                    <a:lnTo>
                      <a:pt x="51" y="37"/>
                    </a:lnTo>
                    <a:lnTo>
                      <a:pt x="47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63" name="Freeform 131"/>
              <p:cNvSpPr>
                <a:spLocks/>
              </p:cNvSpPr>
              <p:nvPr/>
            </p:nvSpPr>
            <p:spPr bwMode="auto">
              <a:xfrm>
                <a:off x="3476" y="2778"/>
                <a:ext cx="17" cy="14"/>
              </a:xfrm>
              <a:custGeom>
                <a:avLst/>
                <a:gdLst>
                  <a:gd name="T0" fmla="*/ 1 w 33"/>
                  <a:gd name="T1" fmla="*/ 1 h 28"/>
                  <a:gd name="T2" fmla="*/ 1 w 33"/>
                  <a:gd name="T3" fmla="*/ 1 h 28"/>
                  <a:gd name="T4" fmla="*/ 0 w 33"/>
                  <a:gd name="T5" fmla="*/ 1 h 28"/>
                  <a:gd name="T6" fmla="*/ 1 w 33"/>
                  <a:gd name="T7" fmla="*/ 1 h 28"/>
                  <a:gd name="T8" fmla="*/ 1 w 33"/>
                  <a:gd name="T9" fmla="*/ 1 h 28"/>
                  <a:gd name="T10" fmla="*/ 1 w 33"/>
                  <a:gd name="T11" fmla="*/ 0 h 28"/>
                  <a:gd name="T12" fmla="*/ 1 w 33"/>
                  <a:gd name="T13" fmla="*/ 1 h 28"/>
                  <a:gd name="T14" fmla="*/ 1 w 33"/>
                  <a:gd name="T15" fmla="*/ 1 h 28"/>
                  <a:gd name="T16" fmla="*/ 1 w 33"/>
                  <a:gd name="T17" fmla="*/ 0 h 28"/>
                  <a:gd name="T18" fmla="*/ 1 w 33"/>
                  <a:gd name="T19" fmla="*/ 1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3"/>
                  <a:gd name="T31" fmla="*/ 0 h 28"/>
                  <a:gd name="T32" fmla="*/ 33 w 33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3" h="28">
                    <a:moveTo>
                      <a:pt x="24" y="7"/>
                    </a:moveTo>
                    <a:lnTo>
                      <a:pt x="24" y="2"/>
                    </a:lnTo>
                    <a:lnTo>
                      <a:pt x="0" y="24"/>
                    </a:lnTo>
                    <a:lnTo>
                      <a:pt x="4" y="28"/>
                    </a:lnTo>
                    <a:lnTo>
                      <a:pt x="29" y="6"/>
                    </a:lnTo>
                    <a:lnTo>
                      <a:pt x="29" y="0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29" y="0"/>
                    </a:lnTo>
                    <a:lnTo>
                      <a:pt x="24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64" name="Freeform 132"/>
              <p:cNvSpPr>
                <a:spLocks/>
              </p:cNvSpPr>
              <p:nvPr/>
            </p:nvSpPr>
            <p:spPr bwMode="auto">
              <a:xfrm>
                <a:off x="3461" y="2761"/>
                <a:ext cx="29" cy="21"/>
              </a:xfrm>
              <a:custGeom>
                <a:avLst/>
                <a:gdLst>
                  <a:gd name="T0" fmla="*/ 1 w 58"/>
                  <a:gd name="T1" fmla="*/ 1 h 41"/>
                  <a:gd name="T2" fmla="*/ 1 w 58"/>
                  <a:gd name="T3" fmla="*/ 1 h 41"/>
                  <a:gd name="T4" fmla="*/ 1 w 58"/>
                  <a:gd name="T5" fmla="*/ 1 h 41"/>
                  <a:gd name="T6" fmla="*/ 1 w 58"/>
                  <a:gd name="T7" fmla="*/ 1 h 41"/>
                  <a:gd name="T8" fmla="*/ 1 w 58"/>
                  <a:gd name="T9" fmla="*/ 1 h 41"/>
                  <a:gd name="T10" fmla="*/ 0 w 58"/>
                  <a:gd name="T11" fmla="*/ 1 h 41"/>
                  <a:gd name="T12" fmla="*/ 1 w 58"/>
                  <a:gd name="T13" fmla="*/ 1 h 41"/>
                  <a:gd name="T14" fmla="*/ 1 w 58"/>
                  <a:gd name="T15" fmla="*/ 0 h 41"/>
                  <a:gd name="T16" fmla="*/ 0 w 58"/>
                  <a:gd name="T17" fmla="*/ 1 h 41"/>
                  <a:gd name="T18" fmla="*/ 1 w 58"/>
                  <a:gd name="T19" fmla="*/ 1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8"/>
                  <a:gd name="T31" fmla="*/ 0 h 41"/>
                  <a:gd name="T32" fmla="*/ 58 w 58"/>
                  <a:gd name="T33" fmla="*/ 41 h 4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8" h="41">
                    <a:moveTo>
                      <a:pt x="7" y="8"/>
                    </a:moveTo>
                    <a:lnTo>
                      <a:pt x="1" y="9"/>
                    </a:lnTo>
                    <a:lnTo>
                      <a:pt x="53" y="41"/>
                    </a:lnTo>
                    <a:lnTo>
                      <a:pt x="58" y="34"/>
                    </a:lnTo>
                    <a:lnTo>
                      <a:pt x="6" y="2"/>
                    </a:lnTo>
                    <a:lnTo>
                      <a:pt x="0" y="3"/>
                    </a:lnTo>
                    <a:lnTo>
                      <a:pt x="6" y="2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65" name="Freeform 133"/>
              <p:cNvSpPr>
                <a:spLocks/>
              </p:cNvSpPr>
              <p:nvPr/>
            </p:nvSpPr>
            <p:spPr bwMode="auto">
              <a:xfrm>
                <a:off x="3600" y="2348"/>
                <a:ext cx="76" cy="79"/>
              </a:xfrm>
              <a:custGeom>
                <a:avLst/>
                <a:gdLst>
                  <a:gd name="T0" fmla="*/ 1 w 152"/>
                  <a:gd name="T1" fmla="*/ 3 h 158"/>
                  <a:gd name="T2" fmla="*/ 1 w 152"/>
                  <a:gd name="T3" fmla="*/ 3 h 158"/>
                  <a:gd name="T4" fmla="*/ 1 w 152"/>
                  <a:gd name="T5" fmla="*/ 3 h 158"/>
                  <a:gd name="T6" fmla="*/ 1 w 152"/>
                  <a:gd name="T7" fmla="*/ 3 h 158"/>
                  <a:gd name="T8" fmla="*/ 1 w 152"/>
                  <a:gd name="T9" fmla="*/ 3 h 158"/>
                  <a:gd name="T10" fmla="*/ 1 w 152"/>
                  <a:gd name="T11" fmla="*/ 3 h 158"/>
                  <a:gd name="T12" fmla="*/ 2 w 152"/>
                  <a:gd name="T13" fmla="*/ 3 h 158"/>
                  <a:gd name="T14" fmla="*/ 2 w 152"/>
                  <a:gd name="T15" fmla="*/ 3 h 158"/>
                  <a:gd name="T16" fmla="*/ 3 w 152"/>
                  <a:gd name="T17" fmla="*/ 2 h 158"/>
                  <a:gd name="T18" fmla="*/ 3 w 152"/>
                  <a:gd name="T19" fmla="*/ 1 h 158"/>
                  <a:gd name="T20" fmla="*/ 3 w 152"/>
                  <a:gd name="T21" fmla="*/ 1 h 158"/>
                  <a:gd name="T22" fmla="*/ 3 w 152"/>
                  <a:gd name="T23" fmla="*/ 1 h 158"/>
                  <a:gd name="T24" fmla="*/ 3 w 152"/>
                  <a:gd name="T25" fmla="*/ 1 h 158"/>
                  <a:gd name="T26" fmla="*/ 2 w 152"/>
                  <a:gd name="T27" fmla="*/ 1 h 158"/>
                  <a:gd name="T28" fmla="*/ 2 w 152"/>
                  <a:gd name="T29" fmla="*/ 1 h 158"/>
                  <a:gd name="T30" fmla="*/ 1 w 152"/>
                  <a:gd name="T31" fmla="*/ 0 h 158"/>
                  <a:gd name="T32" fmla="*/ 1 w 152"/>
                  <a:gd name="T33" fmla="*/ 1 h 158"/>
                  <a:gd name="T34" fmla="*/ 1 w 152"/>
                  <a:gd name="T35" fmla="*/ 1 h 158"/>
                  <a:gd name="T36" fmla="*/ 1 w 152"/>
                  <a:gd name="T37" fmla="*/ 1 h 158"/>
                  <a:gd name="T38" fmla="*/ 1 w 152"/>
                  <a:gd name="T39" fmla="*/ 1 h 158"/>
                  <a:gd name="T40" fmla="*/ 1 w 152"/>
                  <a:gd name="T41" fmla="*/ 1 h 158"/>
                  <a:gd name="T42" fmla="*/ 1 w 152"/>
                  <a:gd name="T43" fmla="*/ 1 h 158"/>
                  <a:gd name="T44" fmla="*/ 0 w 152"/>
                  <a:gd name="T45" fmla="*/ 1 h 158"/>
                  <a:gd name="T46" fmla="*/ 1 w 152"/>
                  <a:gd name="T47" fmla="*/ 2 h 158"/>
                  <a:gd name="T48" fmla="*/ 1 w 152"/>
                  <a:gd name="T49" fmla="*/ 3 h 15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52"/>
                  <a:gd name="T76" fmla="*/ 0 h 158"/>
                  <a:gd name="T77" fmla="*/ 152 w 152"/>
                  <a:gd name="T78" fmla="*/ 158 h 15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52" h="158">
                    <a:moveTo>
                      <a:pt x="23" y="144"/>
                    </a:moveTo>
                    <a:lnTo>
                      <a:pt x="36" y="152"/>
                    </a:lnTo>
                    <a:lnTo>
                      <a:pt x="49" y="155"/>
                    </a:lnTo>
                    <a:lnTo>
                      <a:pt x="63" y="158"/>
                    </a:lnTo>
                    <a:lnTo>
                      <a:pt x="77" y="155"/>
                    </a:lnTo>
                    <a:lnTo>
                      <a:pt x="92" y="152"/>
                    </a:lnTo>
                    <a:lnTo>
                      <a:pt x="106" y="144"/>
                    </a:lnTo>
                    <a:lnTo>
                      <a:pt x="120" y="135"/>
                    </a:lnTo>
                    <a:lnTo>
                      <a:pt x="131" y="122"/>
                    </a:lnTo>
                    <a:lnTo>
                      <a:pt x="147" y="93"/>
                    </a:lnTo>
                    <a:lnTo>
                      <a:pt x="152" y="63"/>
                    </a:lnTo>
                    <a:lnTo>
                      <a:pt x="146" y="34"/>
                    </a:lnTo>
                    <a:lnTo>
                      <a:pt x="129" y="13"/>
                    </a:lnTo>
                    <a:lnTo>
                      <a:pt x="118" y="6"/>
                    </a:lnTo>
                    <a:lnTo>
                      <a:pt x="104" y="1"/>
                    </a:lnTo>
                    <a:lnTo>
                      <a:pt x="90" y="0"/>
                    </a:lnTo>
                    <a:lnTo>
                      <a:pt x="75" y="1"/>
                    </a:lnTo>
                    <a:lnTo>
                      <a:pt x="61" y="6"/>
                    </a:lnTo>
                    <a:lnTo>
                      <a:pt x="46" y="13"/>
                    </a:lnTo>
                    <a:lnTo>
                      <a:pt x="34" y="22"/>
                    </a:lnTo>
                    <a:lnTo>
                      <a:pt x="22" y="34"/>
                    </a:lnTo>
                    <a:lnTo>
                      <a:pt x="6" y="63"/>
                    </a:lnTo>
                    <a:lnTo>
                      <a:pt x="0" y="94"/>
                    </a:lnTo>
                    <a:lnTo>
                      <a:pt x="6" y="122"/>
                    </a:lnTo>
                    <a:lnTo>
                      <a:pt x="23" y="144"/>
                    </a:lnTo>
                    <a:close/>
                  </a:path>
                </a:pathLst>
              </a:custGeom>
              <a:solidFill>
                <a:srgbClr val="5B6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66" name="Freeform 134"/>
              <p:cNvSpPr>
                <a:spLocks/>
              </p:cNvSpPr>
              <p:nvPr/>
            </p:nvSpPr>
            <p:spPr bwMode="auto">
              <a:xfrm>
                <a:off x="3610" y="2408"/>
                <a:ext cx="57" cy="21"/>
              </a:xfrm>
              <a:custGeom>
                <a:avLst/>
                <a:gdLst>
                  <a:gd name="T0" fmla="*/ 2 w 114"/>
                  <a:gd name="T1" fmla="*/ 0 h 42"/>
                  <a:gd name="T2" fmla="*/ 2 w 114"/>
                  <a:gd name="T3" fmla="*/ 0 h 42"/>
                  <a:gd name="T4" fmla="*/ 2 w 114"/>
                  <a:gd name="T5" fmla="*/ 1 h 42"/>
                  <a:gd name="T6" fmla="*/ 2 w 114"/>
                  <a:gd name="T7" fmla="*/ 1 h 42"/>
                  <a:gd name="T8" fmla="*/ 2 w 114"/>
                  <a:gd name="T9" fmla="*/ 1 h 42"/>
                  <a:gd name="T10" fmla="*/ 1 w 114"/>
                  <a:gd name="T11" fmla="*/ 1 h 42"/>
                  <a:gd name="T12" fmla="*/ 1 w 114"/>
                  <a:gd name="T13" fmla="*/ 1 h 42"/>
                  <a:gd name="T14" fmla="*/ 1 w 114"/>
                  <a:gd name="T15" fmla="*/ 1 h 42"/>
                  <a:gd name="T16" fmla="*/ 1 w 114"/>
                  <a:gd name="T17" fmla="*/ 1 h 42"/>
                  <a:gd name="T18" fmla="*/ 1 w 114"/>
                  <a:gd name="T19" fmla="*/ 1 h 42"/>
                  <a:gd name="T20" fmla="*/ 0 w 114"/>
                  <a:gd name="T21" fmla="*/ 1 h 42"/>
                  <a:gd name="T22" fmla="*/ 1 w 114"/>
                  <a:gd name="T23" fmla="*/ 1 h 42"/>
                  <a:gd name="T24" fmla="*/ 1 w 114"/>
                  <a:gd name="T25" fmla="*/ 1 h 42"/>
                  <a:gd name="T26" fmla="*/ 1 w 114"/>
                  <a:gd name="T27" fmla="*/ 1 h 42"/>
                  <a:gd name="T28" fmla="*/ 1 w 114"/>
                  <a:gd name="T29" fmla="*/ 1 h 42"/>
                  <a:gd name="T30" fmla="*/ 2 w 114"/>
                  <a:gd name="T31" fmla="*/ 1 h 42"/>
                  <a:gd name="T32" fmla="*/ 2 w 114"/>
                  <a:gd name="T33" fmla="*/ 1 h 42"/>
                  <a:gd name="T34" fmla="*/ 2 w 114"/>
                  <a:gd name="T35" fmla="*/ 1 h 42"/>
                  <a:gd name="T36" fmla="*/ 2 w 114"/>
                  <a:gd name="T37" fmla="*/ 1 h 42"/>
                  <a:gd name="T38" fmla="*/ 2 w 114"/>
                  <a:gd name="T39" fmla="*/ 1 h 42"/>
                  <a:gd name="T40" fmla="*/ 2 w 114"/>
                  <a:gd name="T41" fmla="*/ 0 h 4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4"/>
                  <a:gd name="T64" fmla="*/ 0 h 42"/>
                  <a:gd name="T65" fmla="*/ 114 w 114"/>
                  <a:gd name="T66" fmla="*/ 42 h 4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4" h="42">
                    <a:moveTo>
                      <a:pt x="107" y="0"/>
                    </a:moveTo>
                    <a:lnTo>
                      <a:pt x="107" y="0"/>
                    </a:lnTo>
                    <a:lnTo>
                      <a:pt x="97" y="11"/>
                    </a:lnTo>
                    <a:lnTo>
                      <a:pt x="83" y="20"/>
                    </a:lnTo>
                    <a:lnTo>
                      <a:pt x="70" y="29"/>
                    </a:lnTo>
                    <a:lnTo>
                      <a:pt x="56" y="32"/>
                    </a:lnTo>
                    <a:lnTo>
                      <a:pt x="42" y="33"/>
                    </a:lnTo>
                    <a:lnTo>
                      <a:pt x="28" y="32"/>
                    </a:lnTo>
                    <a:lnTo>
                      <a:pt x="16" y="29"/>
                    </a:lnTo>
                    <a:lnTo>
                      <a:pt x="5" y="20"/>
                    </a:lnTo>
                    <a:lnTo>
                      <a:pt x="0" y="27"/>
                    </a:lnTo>
                    <a:lnTo>
                      <a:pt x="14" y="35"/>
                    </a:lnTo>
                    <a:lnTo>
                      <a:pt x="28" y="39"/>
                    </a:lnTo>
                    <a:lnTo>
                      <a:pt x="42" y="42"/>
                    </a:lnTo>
                    <a:lnTo>
                      <a:pt x="56" y="39"/>
                    </a:lnTo>
                    <a:lnTo>
                      <a:pt x="72" y="35"/>
                    </a:lnTo>
                    <a:lnTo>
                      <a:pt x="87" y="27"/>
                    </a:lnTo>
                    <a:lnTo>
                      <a:pt x="101" y="18"/>
                    </a:lnTo>
                    <a:lnTo>
                      <a:pt x="114" y="4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67" name="Freeform 135"/>
              <p:cNvSpPr>
                <a:spLocks/>
              </p:cNvSpPr>
              <p:nvPr/>
            </p:nvSpPr>
            <p:spPr bwMode="auto">
              <a:xfrm>
                <a:off x="3663" y="2353"/>
                <a:ext cx="15" cy="57"/>
              </a:xfrm>
              <a:custGeom>
                <a:avLst/>
                <a:gdLst>
                  <a:gd name="T0" fmla="*/ 0 w 30"/>
                  <a:gd name="T1" fmla="*/ 0 h 115"/>
                  <a:gd name="T2" fmla="*/ 0 w 30"/>
                  <a:gd name="T3" fmla="*/ 0 h 115"/>
                  <a:gd name="T4" fmla="*/ 1 w 30"/>
                  <a:gd name="T5" fmla="*/ 0 h 115"/>
                  <a:gd name="T6" fmla="*/ 1 w 30"/>
                  <a:gd name="T7" fmla="*/ 0 h 115"/>
                  <a:gd name="T8" fmla="*/ 1 w 30"/>
                  <a:gd name="T9" fmla="*/ 1 h 115"/>
                  <a:gd name="T10" fmla="*/ 1 w 30"/>
                  <a:gd name="T11" fmla="*/ 1 h 115"/>
                  <a:gd name="T12" fmla="*/ 1 w 30"/>
                  <a:gd name="T13" fmla="*/ 1 h 115"/>
                  <a:gd name="T14" fmla="*/ 1 w 30"/>
                  <a:gd name="T15" fmla="*/ 1 h 115"/>
                  <a:gd name="T16" fmla="*/ 1 w 30"/>
                  <a:gd name="T17" fmla="*/ 0 h 115"/>
                  <a:gd name="T18" fmla="*/ 1 w 30"/>
                  <a:gd name="T19" fmla="*/ 0 h 115"/>
                  <a:gd name="T20" fmla="*/ 1 w 30"/>
                  <a:gd name="T21" fmla="*/ 0 h 115"/>
                  <a:gd name="T22" fmla="*/ 1 w 30"/>
                  <a:gd name="T23" fmla="*/ 0 h 115"/>
                  <a:gd name="T24" fmla="*/ 0 w 30"/>
                  <a:gd name="T25" fmla="*/ 0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115"/>
                  <a:gd name="T41" fmla="*/ 30 w 30"/>
                  <a:gd name="T42" fmla="*/ 115 h 1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115">
                    <a:moveTo>
                      <a:pt x="0" y="7"/>
                    </a:moveTo>
                    <a:lnTo>
                      <a:pt x="0" y="7"/>
                    </a:lnTo>
                    <a:lnTo>
                      <a:pt x="16" y="27"/>
                    </a:lnTo>
                    <a:lnTo>
                      <a:pt x="20" y="54"/>
                    </a:lnTo>
                    <a:lnTo>
                      <a:pt x="17" y="83"/>
                    </a:lnTo>
                    <a:lnTo>
                      <a:pt x="1" y="111"/>
                    </a:lnTo>
                    <a:lnTo>
                      <a:pt x="8" y="115"/>
                    </a:lnTo>
                    <a:lnTo>
                      <a:pt x="24" y="85"/>
                    </a:lnTo>
                    <a:lnTo>
                      <a:pt x="30" y="54"/>
                    </a:lnTo>
                    <a:lnTo>
                      <a:pt x="23" y="24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68" name="Freeform 136"/>
              <p:cNvSpPr>
                <a:spLocks/>
              </p:cNvSpPr>
              <p:nvPr/>
            </p:nvSpPr>
            <p:spPr bwMode="auto">
              <a:xfrm>
                <a:off x="3609" y="2346"/>
                <a:ext cx="57" cy="20"/>
              </a:xfrm>
              <a:custGeom>
                <a:avLst/>
                <a:gdLst>
                  <a:gd name="T0" fmla="*/ 1 w 112"/>
                  <a:gd name="T1" fmla="*/ 0 h 42"/>
                  <a:gd name="T2" fmla="*/ 1 w 112"/>
                  <a:gd name="T3" fmla="*/ 0 h 42"/>
                  <a:gd name="T4" fmla="*/ 1 w 112"/>
                  <a:gd name="T5" fmla="*/ 0 h 42"/>
                  <a:gd name="T6" fmla="*/ 1 w 112"/>
                  <a:gd name="T7" fmla="*/ 0 h 42"/>
                  <a:gd name="T8" fmla="*/ 1 w 112"/>
                  <a:gd name="T9" fmla="*/ 0 h 42"/>
                  <a:gd name="T10" fmla="*/ 1 w 112"/>
                  <a:gd name="T11" fmla="*/ 0 h 42"/>
                  <a:gd name="T12" fmla="*/ 2 w 112"/>
                  <a:gd name="T13" fmla="*/ 0 h 42"/>
                  <a:gd name="T14" fmla="*/ 2 w 112"/>
                  <a:gd name="T15" fmla="*/ 0 h 42"/>
                  <a:gd name="T16" fmla="*/ 2 w 112"/>
                  <a:gd name="T17" fmla="*/ 0 h 42"/>
                  <a:gd name="T18" fmla="*/ 2 w 112"/>
                  <a:gd name="T19" fmla="*/ 0 h 42"/>
                  <a:gd name="T20" fmla="*/ 2 w 112"/>
                  <a:gd name="T21" fmla="*/ 0 h 42"/>
                  <a:gd name="T22" fmla="*/ 2 w 112"/>
                  <a:gd name="T23" fmla="*/ 0 h 42"/>
                  <a:gd name="T24" fmla="*/ 2 w 112"/>
                  <a:gd name="T25" fmla="*/ 0 h 42"/>
                  <a:gd name="T26" fmla="*/ 2 w 112"/>
                  <a:gd name="T27" fmla="*/ 0 h 42"/>
                  <a:gd name="T28" fmla="*/ 1 w 112"/>
                  <a:gd name="T29" fmla="*/ 0 h 42"/>
                  <a:gd name="T30" fmla="*/ 1 w 112"/>
                  <a:gd name="T31" fmla="*/ 0 h 42"/>
                  <a:gd name="T32" fmla="*/ 1 w 112"/>
                  <a:gd name="T33" fmla="*/ 0 h 42"/>
                  <a:gd name="T34" fmla="*/ 1 w 112"/>
                  <a:gd name="T35" fmla="*/ 0 h 42"/>
                  <a:gd name="T36" fmla="*/ 0 w 112"/>
                  <a:gd name="T37" fmla="*/ 0 h 42"/>
                  <a:gd name="T38" fmla="*/ 0 w 112"/>
                  <a:gd name="T39" fmla="*/ 0 h 42"/>
                  <a:gd name="T40" fmla="*/ 1 w 112"/>
                  <a:gd name="T41" fmla="*/ 0 h 4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2"/>
                  <a:gd name="T64" fmla="*/ 0 h 42"/>
                  <a:gd name="T65" fmla="*/ 112 w 112"/>
                  <a:gd name="T66" fmla="*/ 42 h 4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2" h="42">
                    <a:moveTo>
                      <a:pt x="7" y="42"/>
                    </a:moveTo>
                    <a:lnTo>
                      <a:pt x="7" y="42"/>
                    </a:lnTo>
                    <a:lnTo>
                      <a:pt x="17" y="29"/>
                    </a:lnTo>
                    <a:lnTo>
                      <a:pt x="30" y="21"/>
                    </a:lnTo>
                    <a:lnTo>
                      <a:pt x="43" y="14"/>
                    </a:lnTo>
                    <a:lnTo>
                      <a:pt x="56" y="10"/>
                    </a:lnTo>
                    <a:lnTo>
                      <a:pt x="71" y="10"/>
                    </a:lnTo>
                    <a:lnTo>
                      <a:pt x="85" y="10"/>
                    </a:lnTo>
                    <a:lnTo>
                      <a:pt x="97" y="14"/>
                    </a:lnTo>
                    <a:lnTo>
                      <a:pt x="108" y="21"/>
                    </a:lnTo>
                    <a:lnTo>
                      <a:pt x="112" y="14"/>
                    </a:lnTo>
                    <a:lnTo>
                      <a:pt x="100" y="7"/>
                    </a:lnTo>
                    <a:lnTo>
                      <a:pt x="85" y="3"/>
                    </a:lnTo>
                    <a:lnTo>
                      <a:pt x="71" y="0"/>
                    </a:lnTo>
                    <a:lnTo>
                      <a:pt x="56" y="3"/>
                    </a:lnTo>
                    <a:lnTo>
                      <a:pt x="41" y="7"/>
                    </a:lnTo>
                    <a:lnTo>
                      <a:pt x="25" y="14"/>
                    </a:lnTo>
                    <a:lnTo>
                      <a:pt x="12" y="25"/>
                    </a:lnTo>
                    <a:lnTo>
                      <a:pt x="0" y="37"/>
                    </a:lnTo>
                    <a:lnTo>
                      <a:pt x="7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69" name="Freeform 137"/>
              <p:cNvSpPr>
                <a:spLocks/>
              </p:cNvSpPr>
              <p:nvPr/>
            </p:nvSpPr>
            <p:spPr bwMode="auto">
              <a:xfrm>
                <a:off x="3598" y="2364"/>
                <a:ext cx="15" cy="58"/>
              </a:xfrm>
              <a:custGeom>
                <a:avLst/>
                <a:gdLst>
                  <a:gd name="T0" fmla="*/ 1 w 30"/>
                  <a:gd name="T1" fmla="*/ 2 h 115"/>
                  <a:gd name="T2" fmla="*/ 1 w 30"/>
                  <a:gd name="T3" fmla="*/ 2 h 115"/>
                  <a:gd name="T4" fmla="*/ 1 w 30"/>
                  <a:gd name="T5" fmla="*/ 2 h 115"/>
                  <a:gd name="T6" fmla="*/ 1 w 30"/>
                  <a:gd name="T7" fmla="*/ 1 h 115"/>
                  <a:gd name="T8" fmla="*/ 1 w 30"/>
                  <a:gd name="T9" fmla="*/ 1 h 115"/>
                  <a:gd name="T10" fmla="*/ 1 w 30"/>
                  <a:gd name="T11" fmla="*/ 1 h 115"/>
                  <a:gd name="T12" fmla="*/ 1 w 30"/>
                  <a:gd name="T13" fmla="*/ 0 h 115"/>
                  <a:gd name="T14" fmla="*/ 1 w 30"/>
                  <a:gd name="T15" fmla="*/ 1 h 115"/>
                  <a:gd name="T16" fmla="*/ 0 w 30"/>
                  <a:gd name="T17" fmla="*/ 1 h 115"/>
                  <a:gd name="T18" fmla="*/ 1 w 30"/>
                  <a:gd name="T19" fmla="*/ 2 h 115"/>
                  <a:gd name="T20" fmla="*/ 1 w 30"/>
                  <a:gd name="T21" fmla="*/ 2 h 115"/>
                  <a:gd name="T22" fmla="*/ 1 w 30"/>
                  <a:gd name="T23" fmla="*/ 2 h 115"/>
                  <a:gd name="T24" fmla="*/ 1 w 30"/>
                  <a:gd name="T25" fmla="*/ 2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0"/>
                  <a:gd name="T40" fmla="*/ 0 h 115"/>
                  <a:gd name="T41" fmla="*/ 30 w 30"/>
                  <a:gd name="T42" fmla="*/ 115 h 1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0" h="115">
                    <a:moveTo>
                      <a:pt x="30" y="108"/>
                    </a:moveTo>
                    <a:lnTo>
                      <a:pt x="30" y="108"/>
                    </a:lnTo>
                    <a:lnTo>
                      <a:pt x="13" y="89"/>
                    </a:lnTo>
                    <a:lnTo>
                      <a:pt x="9" y="62"/>
                    </a:lnTo>
                    <a:lnTo>
                      <a:pt x="13" y="32"/>
                    </a:lnTo>
                    <a:lnTo>
                      <a:pt x="30" y="5"/>
                    </a:lnTo>
                    <a:lnTo>
                      <a:pt x="23" y="0"/>
                    </a:lnTo>
                    <a:lnTo>
                      <a:pt x="7" y="30"/>
                    </a:lnTo>
                    <a:lnTo>
                      <a:pt x="0" y="62"/>
                    </a:lnTo>
                    <a:lnTo>
                      <a:pt x="7" y="91"/>
                    </a:lnTo>
                    <a:lnTo>
                      <a:pt x="25" y="115"/>
                    </a:lnTo>
                    <a:lnTo>
                      <a:pt x="30" y="10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70" name="Freeform 138"/>
              <p:cNvSpPr>
                <a:spLocks/>
              </p:cNvSpPr>
              <p:nvPr/>
            </p:nvSpPr>
            <p:spPr bwMode="auto">
              <a:xfrm>
                <a:off x="3522" y="2490"/>
                <a:ext cx="142" cy="185"/>
              </a:xfrm>
              <a:custGeom>
                <a:avLst/>
                <a:gdLst>
                  <a:gd name="T0" fmla="*/ 3 w 283"/>
                  <a:gd name="T1" fmla="*/ 5 h 371"/>
                  <a:gd name="T2" fmla="*/ 0 w 283"/>
                  <a:gd name="T3" fmla="*/ 4 h 371"/>
                  <a:gd name="T4" fmla="*/ 2 w 283"/>
                  <a:gd name="T5" fmla="*/ 0 h 371"/>
                  <a:gd name="T6" fmla="*/ 5 w 283"/>
                  <a:gd name="T7" fmla="*/ 1 h 371"/>
                  <a:gd name="T8" fmla="*/ 3 w 283"/>
                  <a:gd name="T9" fmla="*/ 5 h 3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3"/>
                  <a:gd name="T16" fmla="*/ 0 h 371"/>
                  <a:gd name="T17" fmla="*/ 283 w 283"/>
                  <a:gd name="T18" fmla="*/ 371 h 37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3" h="371">
                    <a:moveTo>
                      <a:pt x="162" y="371"/>
                    </a:moveTo>
                    <a:lnTo>
                      <a:pt x="0" y="271"/>
                    </a:lnTo>
                    <a:lnTo>
                      <a:pt x="112" y="0"/>
                    </a:lnTo>
                    <a:lnTo>
                      <a:pt x="283" y="83"/>
                    </a:lnTo>
                    <a:lnTo>
                      <a:pt x="162" y="371"/>
                    </a:lnTo>
                    <a:close/>
                  </a:path>
                </a:pathLst>
              </a:custGeom>
              <a:solidFill>
                <a:srgbClr val="5B6D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71" name="Freeform 139"/>
              <p:cNvSpPr>
                <a:spLocks/>
              </p:cNvSpPr>
              <p:nvPr/>
            </p:nvSpPr>
            <p:spPr bwMode="auto">
              <a:xfrm>
                <a:off x="3520" y="2623"/>
                <a:ext cx="85" cy="54"/>
              </a:xfrm>
              <a:custGeom>
                <a:avLst/>
                <a:gdLst>
                  <a:gd name="T0" fmla="*/ 1 w 169"/>
                  <a:gd name="T1" fmla="*/ 1 h 107"/>
                  <a:gd name="T2" fmla="*/ 1 w 169"/>
                  <a:gd name="T3" fmla="*/ 1 h 107"/>
                  <a:gd name="T4" fmla="*/ 3 w 169"/>
                  <a:gd name="T5" fmla="*/ 2 h 107"/>
                  <a:gd name="T6" fmla="*/ 3 w 169"/>
                  <a:gd name="T7" fmla="*/ 2 h 107"/>
                  <a:gd name="T8" fmla="*/ 1 w 169"/>
                  <a:gd name="T9" fmla="*/ 0 h 107"/>
                  <a:gd name="T10" fmla="*/ 1 w 169"/>
                  <a:gd name="T11" fmla="*/ 1 h 107"/>
                  <a:gd name="T12" fmla="*/ 1 w 169"/>
                  <a:gd name="T13" fmla="*/ 1 h 107"/>
                  <a:gd name="T14" fmla="*/ 0 w 169"/>
                  <a:gd name="T15" fmla="*/ 1 h 107"/>
                  <a:gd name="T16" fmla="*/ 1 w 169"/>
                  <a:gd name="T17" fmla="*/ 1 h 107"/>
                  <a:gd name="T18" fmla="*/ 1 w 169"/>
                  <a:gd name="T19" fmla="*/ 1 h 1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69"/>
                  <a:gd name="T31" fmla="*/ 0 h 107"/>
                  <a:gd name="T32" fmla="*/ 169 w 169"/>
                  <a:gd name="T33" fmla="*/ 107 h 10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69" h="107">
                    <a:moveTo>
                      <a:pt x="1" y="2"/>
                    </a:moveTo>
                    <a:lnTo>
                      <a:pt x="3" y="7"/>
                    </a:lnTo>
                    <a:lnTo>
                      <a:pt x="165" y="107"/>
                    </a:lnTo>
                    <a:lnTo>
                      <a:pt x="169" y="100"/>
                    </a:lnTo>
                    <a:lnTo>
                      <a:pt x="7" y="0"/>
                    </a:lnTo>
                    <a:lnTo>
                      <a:pt x="8" y="4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72" name="Freeform 140"/>
              <p:cNvSpPr>
                <a:spLocks/>
              </p:cNvSpPr>
              <p:nvPr/>
            </p:nvSpPr>
            <p:spPr bwMode="auto">
              <a:xfrm>
                <a:off x="3521" y="2487"/>
                <a:ext cx="59" cy="139"/>
              </a:xfrm>
              <a:custGeom>
                <a:avLst/>
                <a:gdLst>
                  <a:gd name="T0" fmla="*/ 1 w 119"/>
                  <a:gd name="T1" fmla="*/ 1 h 277"/>
                  <a:gd name="T2" fmla="*/ 1 w 119"/>
                  <a:gd name="T3" fmla="*/ 1 h 277"/>
                  <a:gd name="T4" fmla="*/ 0 w 119"/>
                  <a:gd name="T5" fmla="*/ 5 h 277"/>
                  <a:gd name="T6" fmla="*/ 0 w 119"/>
                  <a:gd name="T7" fmla="*/ 5 h 277"/>
                  <a:gd name="T8" fmla="*/ 1 w 119"/>
                  <a:gd name="T9" fmla="*/ 1 h 277"/>
                  <a:gd name="T10" fmla="*/ 1 w 119"/>
                  <a:gd name="T11" fmla="*/ 1 h 277"/>
                  <a:gd name="T12" fmla="*/ 1 w 119"/>
                  <a:gd name="T13" fmla="*/ 1 h 277"/>
                  <a:gd name="T14" fmla="*/ 1 w 119"/>
                  <a:gd name="T15" fmla="*/ 0 h 277"/>
                  <a:gd name="T16" fmla="*/ 1 w 119"/>
                  <a:gd name="T17" fmla="*/ 1 h 277"/>
                  <a:gd name="T18" fmla="*/ 1 w 119"/>
                  <a:gd name="T19" fmla="*/ 1 h 2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9"/>
                  <a:gd name="T31" fmla="*/ 0 h 277"/>
                  <a:gd name="T32" fmla="*/ 119 w 119"/>
                  <a:gd name="T33" fmla="*/ 277 h 27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9" h="277">
                    <a:moveTo>
                      <a:pt x="117" y="2"/>
                    </a:moveTo>
                    <a:lnTo>
                      <a:pt x="112" y="4"/>
                    </a:lnTo>
                    <a:lnTo>
                      <a:pt x="0" y="275"/>
                    </a:lnTo>
                    <a:lnTo>
                      <a:pt x="7" y="277"/>
                    </a:lnTo>
                    <a:lnTo>
                      <a:pt x="119" y="6"/>
                    </a:lnTo>
                    <a:lnTo>
                      <a:pt x="114" y="9"/>
                    </a:lnTo>
                    <a:lnTo>
                      <a:pt x="117" y="2"/>
                    </a:lnTo>
                    <a:lnTo>
                      <a:pt x="113" y="0"/>
                    </a:lnTo>
                    <a:lnTo>
                      <a:pt x="112" y="4"/>
                    </a:lnTo>
                    <a:lnTo>
                      <a:pt x="117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73" name="Freeform 141"/>
              <p:cNvSpPr>
                <a:spLocks/>
              </p:cNvSpPr>
              <p:nvPr/>
            </p:nvSpPr>
            <p:spPr bwMode="auto">
              <a:xfrm>
                <a:off x="3578" y="2488"/>
                <a:ext cx="89" cy="45"/>
              </a:xfrm>
              <a:custGeom>
                <a:avLst/>
                <a:gdLst>
                  <a:gd name="T0" fmla="*/ 2 w 179"/>
                  <a:gd name="T1" fmla="*/ 2 h 90"/>
                  <a:gd name="T2" fmla="*/ 2 w 179"/>
                  <a:gd name="T3" fmla="*/ 2 h 90"/>
                  <a:gd name="T4" fmla="*/ 0 w 179"/>
                  <a:gd name="T5" fmla="*/ 0 h 90"/>
                  <a:gd name="T6" fmla="*/ 0 w 179"/>
                  <a:gd name="T7" fmla="*/ 1 h 90"/>
                  <a:gd name="T8" fmla="*/ 2 w 179"/>
                  <a:gd name="T9" fmla="*/ 2 h 90"/>
                  <a:gd name="T10" fmla="*/ 2 w 179"/>
                  <a:gd name="T11" fmla="*/ 2 h 90"/>
                  <a:gd name="T12" fmla="*/ 2 w 179"/>
                  <a:gd name="T13" fmla="*/ 2 h 90"/>
                  <a:gd name="T14" fmla="*/ 2 w 179"/>
                  <a:gd name="T15" fmla="*/ 2 h 90"/>
                  <a:gd name="T16" fmla="*/ 2 w 179"/>
                  <a:gd name="T17" fmla="*/ 2 h 90"/>
                  <a:gd name="T18" fmla="*/ 2 w 179"/>
                  <a:gd name="T19" fmla="*/ 2 h 9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9"/>
                  <a:gd name="T31" fmla="*/ 0 h 90"/>
                  <a:gd name="T32" fmla="*/ 179 w 179"/>
                  <a:gd name="T33" fmla="*/ 90 h 9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9" h="90">
                    <a:moveTo>
                      <a:pt x="176" y="87"/>
                    </a:moveTo>
                    <a:lnTo>
                      <a:pt x="174" y="83"/>
                    </a:lnTo>
                    <a:lnTo>
                      <a:pt x="3" y="0"/>
                    </a:lnTo>
                    <a:lnTo>
                      <a:pt x="0" y="7"/>
                    </a:lnTo>
                    <a:lnTo>
                      <a:pt x="172" y="90"/>
                    </a:lnTo>
                    <a:lnTo>
                      <a:pt x="169" y="85"/>
                    </a:lnTo>
                    <a:lnTo>
                      <a:pt x="176" y="87"/>
                    </a:lnTo>
                    <a:lnTo>
                      <a:pt x="179" y="85"/>
                    </a:lnTo>
                    <a:lnTo>
                      <a:pt x="174" y="83"/>
                    </a:lnTo>
                    <a:lnTo>
                      <a:pt x="176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11674" name="Freeform 142"/>
              <p:cNvSpPr>
                <a:spLocks/>
              </p:cNvSpPr>
              <p:nvPr/>
            </p:nvSpPr>
            <p:spPr bwMode="auto">
              <a:xfrm>
                <a:off x="3602" y="2531"/>
                <a:ext cx="64" cy="147"/>
              </a:xfrm>
              <a:custGeom>
                <a:avLst/>
                <a:gdLst>
                  <a:gd name="T0" fmla="*/ 1 w 127"/>
                  <a:gd name="T1" fmla="*/ 4 h 295"/>
                  <a:gd name="T2" fmla="*/ 1 w 127"/>
                  <a:gd name="T3" fmla="*/ 4 h 295"/>
                  <a:gd name="T4" fmla="*/ 2 w 127"/>
                  <a:gd name="T5" fmla="*/ 0 h 295"/>
                  <a:gd name="T6" fmla="*/ 2 w 127"/>
                  <a:gd name="T7" fmla="*/ 0 h 295"/>
                  <a:gd name="T8" fmla="*/ 0 w 127"/>
                  <a:gd name="T9" fmla="*/ 4 h 295"/>
                  <a:gd name="T10" fmla="*/ 1 w 127"/>
                  <a:gd name="T11" fmla="*/ 4 h 295"/>
                  <a:gd name="T12" fmla="*/ 1 w 127"/>
                  <a:gd name="T13" fmla="*/ 4 h 295"/>
                  <a:gd name="T14" fmla="*/ 1 w 127"/>
                  <a:gd name="T15" fmla="*/ 4 h 295"/>
                  <a:gd name="T16" fmla="*/ 1 w 127"/>
                  <a:gd name="T17" fmla="*/ 4 h 295"/>
                  <a:gd name="T18" fmla="*/ 1 w 127"/>
                  <a:gd name="T19" fmla="*/ 4 h 29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7"/>
                  <a:gd name="T31" fmla="*/ 0 h 295"/>
                  <a:gd name="T32" fmla="*/ 127 w 127"/>
                  <a:gd name="T33" fmla="*/ 295 h 29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7" h="295">
                    <a:moveTo>
                      <a:pt x="1" y="293"/>
                    </a:moveTo>
                    <a:lnTo>
                      <a:pt x="7" y="290"/>
                    </a:lnTo>
                    <a:lnTo>
                      <a:pt x="127" y="2"/>
                    </a:lnTo>
                    <a:lnTo>
                      <a:pt x="120" y="0"/>
                    </a:lnTo>
                    <a:lnTo>
                      <a:pt x="0" y="288"/>
                    </a:lnTo>
                    <a:lnTo>
                      <a:pt x="5" y="286"/>
                    </a:lnTo>
                    <a:lnTo>
                      <a:pt x="1" y="293"/>
                    </a:lnTo>
                    <a:lnTo>
                      <a:pt x="4" y="295"/>
                    </a:lnTo>
                    <a:lnTo>
                      <a:pt x="7" y="290"/>
                    </a:lnTo>
                    <a:lnTo>
                      <a:pt x="1" y="29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grpSp>
            <p:nvGrpSpPr>
              <p:cNvPr id="111675" name="Group 143"/>
              <p:cNvGrpSpPr>
                <a:grpSpLocks/>
              </p:cNvGrpSpPr>
              <p:nvPr/>
            </p:nvGrpSpPr>
            <p:grpSpPr bwMode="auto">
              <a:xfrm>
                <a:off x="3602" y="1919"/>
                <a:ext cx="202" cy="438"/>
                <a:chOff x="3602" y="1919"/>
                <a:chExt cx="202" cy="438"/>
              </a:xfrm>
            </p:grpSpPr>
            <p:sp>
              <p:nvSpPr>
                <p:cNvPr id="111676" name="Freeform 144"/>
                <p:cNvSpPr>
                  <a:spLocks/>
                </p:cNvSpPr>
                <p:nvPr/>
              </p:nvSpPr>
              <p:spPr bwMode="auto">
                <a:xfrm>
                  <a:off x="3602" y="2318"/>
                  <a:ext cx="104" cy="39"/>
                </a:xfrm>
                <a:custGeom>
                  <a:avLst/>
                  <a:gdLst>
                    <a:gd name="T0" fmla="*/ 1 w 208"/>
                    <a:gd name="T1" fmla="*/ 1 h 78"/>
                    <a:gd name="T2" fmla="*/ 1 w 208"/>
                    <a:gd name="T3" fmla="*/ 1 h 78"/>
                    <a:gd name="T4" fmla="*/ 1 w 208"/>
                    <a:gd name="T5" fmla="*/ 1 h 78"/>
                    <a:gd name="T6" fmla="*/ 1 w 208"/>
                    <a:gd name="T7" fmla="*/ 1 h 78"/>
                    <a:gd name="T8" fmla="*/ 1 w 208"/>
                    <a:gd name="T9" fmla="*/ 1 h 78"/>
                    <a:gd name="T10" fmla="*/ 1 w 208"/>
                    <a:gd name="T11" fmla="*/ 1 h 78"/>
                    <a:gd name="T12" fmla="*/ 1 w 208"/>
                    <a:gd name="T13" fmla="*/ 1 h 78"/>
                    <a:gd name="T14" fmla="*/ 2 w 208"/>
                    <a:gd name="T15" fmla="*/ 1 h 78"/>
                    <a:gd name="T16" fmla="*/ 2 w 208"/>
                    <a:gd name="T17" fmla="*/ 1 h 78"/>
                    <a:gd name="T18" fmla="*/ 2 w 208"/>
                    <a:gd name="T19" fmla="*/ 1 h 78"/>
                    <a:gd name="T20" fmla="*/ 2 w 208"/>
                    <a:gd name="T21" fmla="*/ 1 h 78"/>
                    <a:gd name="T22" fmla="*/ 3 w 208"/>
                    <a:gd name="T23" fmla="*/ 1 h 78"/>
                    <a:gd name="T24" fmla="*/ 3 w 208"/>
                    <a:gd name="T25" fmla="*/ 1 h 78"/>
                    <a:gd name="T26" fmla="*/ 3 w 208"/>
                    <a:gd name="T27" fmla="*/ 1 h 78"/>
                    <a:gd name="T28" fmla="*/ 3 w 208"/>
                    <a:gd name="T29" fmla="*/ 1 h 78"/>
                    <a:gd name="T30" fmla="*/ 3 w 208"/>
                    <a:gd name="T31" fmla="*/ 1 h 78"/>
                    <a:gd name="T32" fmla="*/ 4 w 208"/>
                    <a:gd name="T33" fmla="*/ 1 h 78"/>
                    <a:gd name="T34" fmla="*/ 4 w 208"/>
                    <a:gd name="T35" fmla="*/ 1 h 78"/>
                    <a:gd name="T36" fmla="*/ 4 w 208"/>
                    <a:gd name="T37" fmla="*/ 1 h 78"/>
                    <a:gd name="T38" fmla="*/ 4 w 208"/>
                    <a:gd name="T39" fmla="*/ 1 h 78"/>
                    <a:gd name="T40" fmla="*/ 4 w 208"/>
                    <a:gd name="T41" fmla="*/ 1 h 78"/>
                    <a:gd name="T42" fmla="*/ 3 w 208"/>
                    <a:gd name="T43" fmla="*/ 1 h 78"/>
                    <a:gd name="T44" fmla="*/ 3 w 208"/>
                    <a:gd name="T45" fmla="*/ 1 h 78"/>
                    <a:gd name="T46" fmla="*/ 3 w 208"/>
                    <a:gd name="T47" fmla="*/ 1 h 78"/>
                    <a:gd name="T48" fmla="*/ 3 w 208"/>
                    <a:gd name="T49" fmla="*/ 1 h 78"/>
                    <a:gd name="T50" fmla="*/ 2 w 208"/>
                    <a:gd name="T51" fmla="*/ 1 h 78"/>
                    <a:gd name="T52" fmla="*/ 2 w 208"/>
                    <a:gd name="T53" fmla="*/ 1 h 78"/>
                    <a:gd name="T54" fmla="*/ 2 w 208"/>
                    <a:gd name="T55" fmla="*/ 1 h 78"/>
                    <a:gd name="T56" fmla="*/ 2 w 208"/>
                    <a:gd name="T57" fmla="*/ 1 h 78"/>
                    <a:gd name="T58" fmla="*/ 1 w 208"/>
                    <a:gd name="T59" fmla="*/ 1 h 78"/>
                    <a:gd name="T60" fmla="*/ 1 w 208"/>
                    <a:gd name="T61" fmla="*/ 1 h 78"/>
                    <a:gd name="T62" fmla="*/ 1 w 208"/>
                    <a:gd name="T63" fmla="*/ 1 h 78"/>
                    <a:gd name="T64" fmla="*/ 1 w 208"/>
                    <a:gd name="T65" fmla="*/ 0 h 78"/>
                    <a:gd name="T66" fmla="*/ 1 w 208"/>
                    <a:gd name="T67" fmla="*/ 1 h 78"/>
                    <a:gd name="T68" fmla="*/ 0 w 208"/>
                    <a:gd name="T69" fmla="*/ 1 h 78"/>
                    <a:gd name="T70" fmla="*/ 0 w 208"/>
                    <a:gd name="T71" fmla="*/ 1 h 78"/>
                    <a:gd name="T72" fmla="*/ 1 w 208"/>
                    <a:gd name="T73" fmla="*/ 1 h 7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208"/>
                    <a:gd name="T112" fmla="*/ 0 h 78"/>
                    <a:gd name="T113" fmla="*/ 208 w 208"/>
                    <a:gd name="T114" fmla="*/ 78 h 7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208" h="78">
                      <a:moveTo>
                        <a:pt x="2" y="9"/>
                      </a:moveTo>
                      <a:lnTo>
                        <a:pt x="2" y="9"/>
                      </a:lnTo>
                      <a:lnTo>
                        <a:pt x="7" y="8"/>
                      </a:lnTo>
                      <a:lnTo>
                        <a:pt x="16" y="9"/>
                      </a:lnTo>
                      <a:lnTo>
                        <a:pt x="26" y="9"/>
                      </a:lnTo>
                      <a:lnTo>
                        <a:pt x="40" y="12"/>
                      </a:lnTo>
                      <a:lnTo>
                        <a:pt x="53" y="16"/>
                      </a:lnTo>
                      <a:lnTo>
                        <a:pt x="69" y="21"/>
                      </a:lnTo>
                      <a:lnTo>
                        <a:pt x="85" y="27"/>
                      </a:lnTo>
                      <a:lnTo>
                        <a:pt x="102" y="33"/>
                      </a:lnTo>
                      <a:lnTo>
                        <a:pt x="118" y="39"/>
                      </a:lnTo>
                      <a:lnTo>
                        <a:pt x="135" y="46"/>
                      </a:lnTo>
                      <a:lnTo>
                        <a:pt x="152" y="53"/>
                      </a:lnTo>
                      <a:lnTo>
                        <a:pt x="165" y="59"/>
                      </a:lnTo>
                      <a:lnTo>
                        <a:pt x="179" y="66"/>
                      </a:lnTo>
                      <a:lnTo>
                        <a:pt x="191" y="70"/>
                      </a:lnTo>
                      <a:lnTo>
                        <a:pt x="199" y="75"/>
                      </a:lnTo>
                      <a:lnTo>
                        <a:pt x="206" y="78"/>
                      </a:lnTo>
                      <a:lnTo>
                        <a:pt x="208" y="71"/>
                      </a:lnTo>
                      <a:lnTo>
                        <a:pt x="201" y="68"/>
                      </a:lnTo>
                      <a:lnTo>
                        <a:pt x="193" y="63"/>
                      </a:lnTo>
                      <a:lnTo>
                        <a:pt x="181" y="59"/>
                      </a:lnTo>
                      <a:lnTo>
                        <a:pt x="168" y="52"/>
                      </a:lnTo>
                      <a:lnTo>
                        <a:pt x="154" y="46"/>
                      </a:lnTo>
                      <a:lnTo>
                        <a:pt x="138" y="39"/>
                      </a:lnTo>
                      <a:lnTo>
                        <a:pt x="120" y="32"/>
                      </a:lnTo>
                      <a:lnTo>
                        <a:pt x="104" y="27"/>
                      </a:lnTo>
                      <a:lnTo>
                        <a:pt x="87" y="20"/>
                      </a:lnTo>
                      <a:lnTo>
                        <a:pt x="71" y="14"/>
                      </a:lnTo>
                      <a:lnTo>
                        <a:pt x="55" y="9"/>
                      </a:lnTo>
                      <a:lnTo>
                        <a:pt x="40" y="5"/>
                      </a:lnTo>
                      <a:lnTo>
                        <a:pt x="26" y="2"/>
                      </a:lnTo>
                      <a:lnTo>
                        <a:pt x="16" y="0"/>
                      </a:lnTo>
                      <a:lnTo>
                        <a:pt x="7" y="1"/>
                      </a:lnTo>
                      <a:lnTo>
                        <a:pt x="0" y="2"/>
                      </a:lnTo>
                      <a:lnTo>
                        <a:pt x="2" y="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11677" name="Freeform 145"/>
                <p:cNvSpPr>
                  <a:spLocks/>
                </p:cNvSpPr>
                <p:nvPr/>
              </p:nvSpPr>
              <p:spPr bwMode="auto">
                <a:xfrm>
                  <a:off x="3625" y="1922"/>
                  <a:ext cx="177" cy="406"/>
                </a:xfrm>
                <a:custGeom>
                  <a:avLst/>
                  <a:gdLst>
                    <a:gd name="T0" fmla="*/ 6 w 353"/>
                    <a:gd name="T1" fmla="*/ 0 h 813"/>
                    <a:gd name="T2" fmla="*/ 1 w 353"/>
                    <a:gd name="T3" fmla="*/ 12 h 813"/>
                    <a:gd name="T4" fmla="*/ 0 w 353"/>
                    <a:gd name="T5" fmla="*/ 12 h 813"/>
                    <a:gd name="T6" fmla="*/ 6 w 353"/>
                    <a:gd name="T7" fmla="*/ 0 h 813"/>
                    <a:gd name="T8" fmla="*/ 6 w 353"/>
                    <a:gd name="T9" fmla="*/ 0 h 813"/>
                    <a:gd name="T10" fmla="*/ 6 w 353"/>
                    <a:gd name="T11" fmla="*/ 0 h 813"/>
                    <a:gd name="T12" fmla="*/ 6 w 353"/>
                    <a:gd name="T13" fmla="*/ 0 h 813"/>
                    <a:gd name="T14" fmla="*/ 6 w 353"/>
                    <a:gd name="T15" fmla="*/ 0 h 813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353"/>
                    <a:gd name="T25" fmla="*/ 0 h 813"/>
                    <a:gd name="T26" fmla="*/ 353 w 353"/>
                    <a:gd name="T27" fmla="*/ 813 h 813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353" h="813">
                      <a:moveTo>
                        <a:pt x="353" y="10"/>
                      </a:moveTo>
                      <a:lnTo>
                        <a:pt x="29" y="813"/>
                      </a:lnTo>
                      <a:lnTo>
                        <a:pt x="0" y="805"/>
                      </a:lnTo>
                      <a:lnTo>
                        <a:pt x="327" y="2"/>
                      </a:lnTo>
                      <a:lnTo>
                        <a:pt x="335" y="0"/>
                      </a:lnTo>
                      <a:lnTo>
                        <a:pt x="341" y="2"/>
                      </a:lnTo>
                      <a:lnTo>
                        <a:pt x="347" y="5"/>
                      </a:lnTo>
                      <a:lnTo>
                        <a:pt x="353" y="1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11678" name="Freeform 146"/>
                <p:cNvSpPr>
                  <a:spLocks/>
                </p:cNvSpPr>
                <p:nvPr/>
              </p:nvSpPr>
              <p:spPr bwMode="auto">
                <a:xfrm>
                  <a:off x="3638" y="1926"/>
                  <a:ext cx="166" cy="404"/>
                </a:xfrm>
                <a:custGeom>
                  <a:avLst/>
                  <a:gdLst>
                    <a:gd name="T0" fmla="*/ 1 w 331"/>
                    <a:gd name="T1" fmla="*/ 13 h 808"/>
                    <a:gd name="T2" fmla="*/ 1 w 331"/>
                    <a:gd name="T3" fmla="*/ 13 h 808"/>
                    <a:gd name="T4" fmla="*/ 6 w 331"/>
                    <a:gd name="T5" fmla="*/ 1 h 808"/>
                    <a:gd name="T6" fmla="*/ 6 w 331"/>
                    <a:gd name="T7" fmla="*/ 0 h 808"/>
                    <a:gd name="T8" fmla="*/ 0 w 331"/>
                    <a:gd name="T9" fmla="*/ 13 h 808"/>
                    <a:gd name="T10" fmla="*/ 1 w 331"/>
                    <a:gd name="T11" fmla="*/ 13 h 808"/>
                    <a:gd name="T12" fmla="*/ 1 w 331"/>
                    <a:gd name="T13" fmla="*/ 13 h 808"/>
                    <a:gd name="T14" fmla="*/ 1 w 331"/>
                    <a:gd name="T15" fmla="*/ 13 h 808"/>
                    <a:gd name="T16" fmla="*/ 1 w 331"/>
                    <a:gd name="T17" fmla="*/ 13 h 808"/>
                    <a:gd name="T18" fmla="*/ 1 w 331"/>
                    <a:gd name="T19" fmla="*/ 13 h 80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1"/>
                    <a:gd name="T31" fmla="*/ 0 h 808"/>
                    <a:gd name="T32" fmla="*/ 331 w 331"/>
                    <a:gd name="T33" fmla="*/ 808 h 80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1" h="808">
                      <a:moveTo>
                        <a:pt x="2" y="807"/>
                      </a:moveTo>
                      <a:lnTo>
                        <a:pt x="7" y="805"/>
                      </a:lnTo>
                      <a:lnTo>
                        <a:pt x="331" y="2"/>
                      </a:lnTo>
                      <a:lnTo>
                        <a:pt x="325" y="0"/>
                      </a:lnTo>
                      <a:lnTo>
                        <a:pt x="0" y="802"/>
                      </a:lnTo>
                      <a:lnTo>
                        <a:pt x="5" y="800"/>
                      </a:lnTo>
                      <a:lnTo>
                        <a:pt x="2" y="807"/>
                      </a:lnTo>
                      <a:lnTo>
                        <a:pt x="6" y="808"/>
                      </a:lnTo>
                      <a:lnTo>
                        <a:pt x="7" y="805"/>
                      </a:lnTo>
                      <a:lnTo>
                        <a:pt x="2" y="80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11679" name="Freeform 147"/>
                <p:cNvSpPr>
                  <a:spLocks/>
                </p:cNvSpPr>
                <p:nvPr/>
              </p:nvSpPr>
              <p:spPr bwMode="auto">
                <a:xfrm>
                  <a:off x="3623" y="2322"/>
                  <a:ext cx="17" cy="8"/>
                </a:xfrm>
                <a:custGeom>
                  <a:avLst/>
                  <a:gdLst>
                    <a:gd name="T0" fmla="*/ 0 w 36"/>
                    <a:gd name="T1" fmla="*/ 1 h 15"/>
                    <a:gd name="T2" fmla="*/ 0 w 36"/>
                    <a:gd name="T3" fmla="*/ 1 h 15"/>
                    <a:gd name="T4" fmla="*/ 0 w 36"/>
                    <a:gd name="T5" fmla="*/ 1 h 15"/>
                    <a:gd name="T6" fmla="*/ 0 w 36"/>
                    <a:gd name="T7" fmla="*/ 1 h 15"/>
                    <a:gd name="T8" fmla="*/ 0 w 36"/>
                    <a:gd name="T9" fmla="*/ 0 h 15"/>
                    <a:gd name="T10" fmla="*/ 0 w 36"/>
                    <a:gd name="T11" fmla="*/ 1 h 15"/>
                    <a:gd name="T12" fmla="*/ 0 w 36"/>
                    <a:gd name="T13" fmla="*/ 1 h 15"/>
                    <a:gd name="T14" fmla="*/ 0 w 36"/>
                    <a:gd name="T15" fmla="*/ 1 h 15"/>
                    <a:gd name="T16" fmla="*/ 0 w 36"/>
                    <a:gd name="T17" fmla="*/ 1 h 15"/>
                    <a:gd name="T18" fmla="*/ 0 w 36"/>
                    <a:gd name="T19" fmla="*/ 1 h 15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6"/>
                    <a:gd name="T31" fmla="*/ 0 h 15"/>
                    <a:gd name="T32" fmla="*/ 36 w 36"/>
                    <a:gd name="T33" fmla="*/ 15 h 15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6" h="15">
                      <a:moveTo>
                        <a:pt x="2" y="2"/>
                      </a:moveTo>
                      <a:lnTo>
                        <a:pt x="5" y="7"/>
                      </a:lnTo>
                      <a:lnTo>
                        <a:pt x="33" y="15"/>
                      </a:lnTo>
                      <a:lnTo>
                        <a:pt x="36" y="8"/>
                      </a:lnTo>
                      <a:lnTo>
                        <a:pt x="7" y="0"/>
                      </a:lnTo>
                      <a:lnTo>
                        <a:pt x="9" y="5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5" y="7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11680" name="Freeform 148"/>
                <p:cNvSpPr>
                  <a:spLocks/>
                </p:cNvSpPr>
                <p:nvPr/>
              </p:nvSpPr>
              <p:spPr bwMode="auto">
                <a:xfrm>
                  <a:off x="3624" y="1921"/>
                  <a:ext cx="166" cy="403"/>
                </a:xfrm>
                <a:custGeom>
                  <a:avLst/>
                  <a:gdLst>
                    <a:gd name="T0" fmla="*/ 5 w 334"/>
                    <a:gd name="T1" fmla="*/ 0 h 808"/>
                    <a:gd name="T2" fmla="*/ 5 w 334"/>
                    <a:gd name="T3" fmla="*/ 0 h 808"/>
                    <a:gd name="T4" fmla="*/ 0 w 334"/>
                    <a:gd name="T5" fmla="*/ 12 h 808"/>
                    <a:gd name="T6" fmla="*/ 0 w 334"/>
                    <a:gd name="T7" fmla="*/ 12 h 808"/>
                    <a:gd name="T8" fmla="*/ 5 w 334"/>
                    <a:gd name="T9" fmla="*/ 0 h 808"/>
                    <a:gd name="T10" fmla="*/ 5 w 334"/>
                    <a:gd name="T11" fmla="*/ 0 h 808"/>
                    <a:gd name="T12" fmla="*/ 5 w 334"/>
                    <a:gd name="T13" fmla="*/ 0 h 808"/>
                    <a:gd name="T14" fmla="*/ 5 w 334"/>
                    <a:gd name="T15" fmla="*/ 0 h 808"/>
                    <a:gd name="T16" fmla="*/ 5 w 334"/>
                    <a:gd name="T17" fmla="*/ 0 h 808"/>
                    <a:gd name="T18" fmla="*/ 5 w 334"/>
                    <a:gd name="T19" fmla="*/ 0 h 808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334"/>
                    <a:gd name="T31" fmla="*/ 0 h 808"/>
                    <a:gd name="T32" fmla="*/ 334 w 334"/>
                    <a:gd name="T33" fmla="*/ 808 h 808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334" h="808">
                      <a:moveTo>
                        <a:pt x="329" y="0"/>
                      </a:moveTo>
                      <a:lnTo>
                        <a:pt x="327" y="2"/>
                      </a:lnTo>
                      <a:lnTo>
                        <a:pt x="0" y="805"/>
                      </a:lnTo>
                      <a:lnTo>
                        <a:pt x="7" y="808"/>
                      </a:lnTo>
                      <a:lnTo>
                        <a:pt x="334" y="5"/>
                      </a:lnTo>
                      <a:lnTo>
                        <a:pt x="332" y="7"/>
                      </a:lnTo>
                      <a:lnTo>
                        <a:pt x="329" y="0"/>
                      </a:lnTo>
                      <a:lnTo>
                        <a:pt x="327" y="1"/>
                      </a:lnTo>
                      <a:lnTo>
                        <a:pt x="327" y="2"/>
                      </a:lnTo>
                      <a:lnTo>
                        <a:pt x="32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11681" name="Freeform 149"/>
                <p:cNvSpPr>
                  <a:spLocks/>
                </p:cNvSpPr>
                <p:nvPr/>
              </p:nvSpPr>
              <p:spPr bwMode="auto">
                <a:xfrm>
                  <a:off x="3788" y="1919"/>
                  <a:ext cx="16" cy="8"/>
                </a:xfrm>
                <a:custGeom>
                  <a:avLst/>
                  <a:gdLst>
                    <a:gd name="T0" fmla="*/ 0 w 33"/>
                    <a:gd name="T1" fmla="*/ 1 h 16"/>
                    <a:gd name="T2" fmla="*/ 0 w 33"/>
                    <a:gd name="T3" fmla="*/ 1 h 16"/>
                    <a:gd name="T4" fmla="*/ 0 w 33"/>
                    <a:gd name="T5" fmla="*/ 1 h 16"/>
                    <a:gd name="T6" fmla="*/ 0 w 33"/>
                    <a:gd name="T7" fmla="*/ 1 h 16"/>
                    <a:gd name="T8" fmla="*/ 0 w 33"/>
                    <a:gd name="T9" fmla="*/ 0 h 16"/>
                    <a:gd name="T10" fmla="*/ 0 w 33"/>
                    <a:gd name="T11" fmla="*/ 1 h 16"/>
                    <a:gd name="T12" fmla="*/ 0 w 33"/>
                    <a:gd name="T13" fmla="*/ 1 h 16"/>
                    <a:gd name="T14" fmla="*/ 0 w 33"/>
                    <a:gd name="T15" fmla="*/ 1 h 16"/>
                    <a:gd name="T16" fmla="*/ 0 w 33"/>
                    <a:gd name="T17" fmla="*/ 1 h 16"/>
                    <a:gd name="T18" fmla="*/ 0 w 33"/>
                    <a:gd name="T19" fmla="*/ 1 h 16"/>
                    <a:gd name="T20" fmla="*/ 0 w 33"/>
                    <a:gd name="T21" fmla="*/ 1 h 16"/>
                    <a:gd name="T22" fmla="*/ 0 w 33"/>
                    <a:gd name="T23" fmla="*/ 1 h 16"/>
                    <a:gd name="T24" fmla="*/ 0 w 33"/>
                    <a:gd name="T25" fmla="*/ 1 h 16"/>
                    <a:gd name="T26" fmla="*/ 0 w 33"/>
                    <a:gd name="T27" fmla="*/ 1 h 16"/>
                    <a:gd name="T28" fmla="*/ 0 w 33"/>
                    <a:gd name="T29" fmla="*/ 1 h 16"/>
                    <a:gd name="T30" fmla="*/ 0 w 33"/>
                    <a:gd name="T31" fmla="*/ 1 h 1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3"/>
                    <a:gd name="T49" fmla="*/ 0 h 16"/>
                    <a:gd name="T50" fmla="*/ 33 w 33"/>
                    <a:gd name="T51" fmla="*/ 16 h 16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3" h="16">
                      <a:moveTo>
                        <a:pt x="31" y="15"/>
                      </a:moveTo>
                      <a:lnTo>
                        <a:pt x="30" y="11"/>
                      </a:lnTo>
                      <a:lnTo>
                        <a:pt x="25" y="6"/>
                      </a:lnTo>
                      <a:lnTo>
                        <a:pt x="18" y="2"/>
                      </a:lnTo>
                      <a:lnTo>
                        <a:pt x="10" y="0"/>
                      </a:lnTo>
                      <a:lnTo>
                        <a:pt x="0" y="2"/>
                      </a:lnTo>
                      <a:lnTo>
                        <a:pt x="3" y="9"/>
                      </a:lnTo>
                      <a:lnTo>
                        <a:pt x="10" y="9"/>
                      </a:lnTo>
                      <a:lnTo>
                        <a:pt x="15" y="9"/>
                      </a:lnTo>
                      <a:lnTo>
                        <a:pt x="20" y="13"/>
                      </a:lnTo>
                      <a:lnTo>
                        <a:pt x="26" y="16"/>
                      </a:lnTo>
                      <a:lnTo>
                        <a:pt x="25" y="13"/>
                      </a:lnTo>
                      <a:lnTo>
                        <a:pt x="31" y="15"/>
                      </a:lnTo>
                      <a:lnTo>
                        <a:pt x="33" y="14"/>
                      </a:lnTo>
                      <a:lnTo>
                        <a:pt x="30" y="11"/>
                      </a:lnTo>
                      <a:lnTo>
                        <a:pt x="31" y="1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</p:grpSp>
        <p:sp>
          <p:nvSpPr>
            <p:cNvPr id="111627" name="Freeform 150"/>
            <p:cNvSpPr>
              <a:spLocks/>
            </p:cNvSpPr>
            <p:nvPr/>
          </p:nvSpPr>
          <p:spPr bwMode="auto">
            <a:xfrm>
              <a:off x="864" y="2088"/>
              <a:ext cx="1296" cy="864"/>
            </a:xfrm>
            <a:custGeom>
              <a:avLst/>
              <a:gdLst>
                <a:gd name="T0" fmla="*/ 0 w 8754"/>
                <a:gd name="T1" fmla="*/ 0 h 7539"/>
                <a:gd name="T2" fmla="*/ 0 w 8754"/>
                <a:gd name="T3" fmla="*/ 0 h 7539"/>
                <a:gd name="T4" fmla="*/ 0 w 8754"/>
                <a:gd name="T5" fmla="*/ 0 h 7539"/>
                <a:gd name="T6" fmla="*/ 0 w 8754"/>
                <a:gd name="T7" fmla="*/ 0 h 7539"/>
                <a:gd name="T8" fmla="*/ 0 w 8754"/>
                <a:gd name="T9" fmla="*/ 0 h 7539"/>
                <a:gd name="T10" fmla="*/ 0 w 8754"/>
                <a:gd name="T11" fmla="*/ 0 h 7539"/>
                <a:gd name="T12" fmla="*/ 0 w 8754"/>
                <a:gd name="T13" fmla="*/ 0 h 7539"/>
                <a:gd name="T14" fmla="*/ 0 w 8754"/>
                <a:gd name="T15" fmla="*/ 0 h 7539"/>
                <a:gd name="T16" fmla="*/ 0 w 8754"/>
                <a:gd name="T17" fmla="*/ 0 h 7539"/>
                <a:gd name="T18" fmla="*/ 0 w 8754"/>
                <a:gd name="T19" fmla="*/ 0 h 7539"/>
                <a:gd name="T20" fmla="*/ 0 w 8754"/>
                <a:gd name="T21" fmla="*/ 0 h 7539"/>
                <a:gd name="T22" fmla="*/ 0 w 8754"/>
                <a:gd name="T23" fmla="*/ 0 h 7539"/>
                <a:gd name="T24" fmla="*/ 0 w 8754"/>
                <a:gd name="T25" fmla="*/ 0 h 7539"/>
                <a:gd name="T26" fmla="*/ 0 w 8754"/>
                <a:gd name="T27" fmla="*/ 0 h 7539"/>
                <a:gd name="T28" fmla="*/ 0 w 8754"/>
                <a:gd name="T29" fmla="*/ 0 h 7539"/>
                <a:gd name="T30" fmla="*/ 0 w 8754"/>
                <a:gd name="T31" fmla="*/ 0 h 7539"/>
                <a:gd name="T32" fmla="*/ 0 w 8754"/>
                <a:gd name="T33" fmla="*/ 0 h 7539"/>
                <a:gd name="T34" fmla="*/ 0 w 8754"/>
                <a:gd name="T35" fmla="*/ 0 h 7539"/>
                <a:gd name="T36" fmla="*/ 0 w 8754"/>
                <a:gd name="T37" fmla="*/ 0 h 7539"/>
                <a:gd name="T38" fmla="*/ 0 w 8754"/>
                <a:gd name="T39" fmla="*/ 0 h 7539"/>
                <a:gd name="T40" fmla="*/ 0 w 8754"/>
                <a:gd name="T41" fmla="*/ 0 h 7539"/>
                <a:gd name="T42" fmla="*/ 0 w 8754"/>
                <a:gd name="T43" fmla="*/ 0 h 7539"/>
                <a:gd name="T44" fmla="*/ 0 w 8754"/>
                <a:gd name="T45" fmla="*/ 0 h 7539"/>
                <a:gd name="T46" fmla="*/ 0 w 8754"/>
                <a:gd name="T47" fmla="*/ 0 h 7539"/>
                <a:gd name="T48" fmla="*/ 0 w 8754"/>
                <a:gd name="T49" fmla="*/ 0 h 7539"/>
                <a:gd name="T50" fmla="*/ 0 w 8754"/>
                <a:gd name="T51" fmla="*/ 0 h 7539"/>
                <a:gd name="T52" fmla="*/ 0 w 8754"/>
                <a:gd name="T53" fmla="*/ 0 h 7539"/>
                <a:gd name="T54" fmla="*/ 0 w 8754"/>
                <a:gd name="T55" fmla="*/ 0 h 7539"/>
                <a:gd name="T56" fmla="*/ 0 w 8754"/>
                <a:gd name="T57" fmla="*/ 0 h 7539"/>
                <a:gd name="T58" fmla="*/ 0 w 8754"/>
                <a:gd name="T59" fmla="*/ 0 h 7539"/>
                <a:gd name="T60" fmla="*/ 0 w 8754"/>
                <a:gd name="T61" fmla="*/ 0 h 7539"/>
                <a:gd name="T62" fmla="*/ 0 w 8754"/>
                <a:gd name="T63" fmla="*/ 0 h 7539"/>
                <a:gd name="T64" fmla="*/ 0 w 8754"/>
                <a:gd name="T65" fmla="*/ 0 h 7539"/>
                <a:gd name="T66" fmla="*/ 0 w 8754"/>
                <a:gd name="T67" fmla="*/ 0 h 7539"/>
                <a:gd name="T68" fmla="*/ 0 w 8754"/>
                <a:gd name="T69" fmla="*/ 0 h 7539"/>
                <a:gd name="T70" fmla="*/ 0 w 8754"/>
                <a:gd name="T71" fmla="*/ 0 h 7539"/>
                <a:gd name="T72" fmla="*/ 0 w 8754"/>
                <a:gd name="T73" fmla="*/ 0 h 7539"/>
                <a:gd name="T74" fmla="*/ 0 w 8754"/>
                <a:gd name="T75" fmla="*/ 0 h 7539"/>
                <a:gd name="T76" fmla="*/ 0 w 8754"/>
                <a:gd name="T77" fmla="*/ 0 h 7539"/>
                <a:gd name="T78" fmla="*/ 0 w 8754"/>
                <a:gd name="T79" fmla="*/ 0 h 7539"/>
                <a:gd name="T80" fmla="*/ 0 w 8754"/>
                <a:gd name="T81" fmla="*/ 0 h 7539"/>
                <a:gd name="T82" fmla="*/ 0 w 8754"/>
                <a:gd name="T83" fmla="*/ 0 h 7539"/>
                <a:gd name="T84" fmla="*/ 0 w 8754"/>
                <a:gd name="T85" fmla="*/ 0 h 7539"/>
                <a:gd name="T86" fmla="*/ 0 w 8754"/>
                <a:gd name="T87" fmla="*/ 0 h 7539"/>
                <a:gd name="T88" fmla="*/ 0 w 8754"/>
                <a:gd name="T89" fmla="*/ 0 h 7539"/>
                <a:gd name="T90" fmla="*/ 0 w 8754"/>
                <a:gd name="T91" fmla="*/ 0 h 7539"/>
                <a:gd name="T92" fmla="*/ 0 w 8754"/>
                <a:gd name="T93" fmla="*/ 0 h 7539"/>
                <a:gd name="T94" fmla="*/ 0 w 8754"/>
                <a:gd name="T95" fmla="*/ 0 h 7539"/>
                <a:gd name="T96" fmla="*/ 0 w 8754"/>
                <a:gd name="T97" fmla="*/ 0 h 7539"/>
                <a:gd name="T98" fmla="*/ 0 w 8754"/>
                <a:gd name="T99" fmla="*/ 0 h 7539"/>
                <a:gd name="T100" fmla="*/ 0 w 8754"/>
                <a:gd name="T101" fmla="*/ 0 h 7539"/>
                <a:gd name="T102" fmla="*/ 0 w 8754"/>
                <a:gd name="T103" fmla="*/ 0 h 7539"/>
                <a:gd name="T104" fmla="*/ 0 w 8754"/>
                <a:gd name="T105" fmla="*/ 0 h 7539"/>
                <a:gd name="T106" fmla="*/ 0 w 8754"/>
                <a:gd name="T107" fmla="*/ 0 h 7539"/>
                <a:gd name="T108" fmla="*/ 0 w 8754"/>
                <a:gd name="T109" fmla="*/ 0 h 7539"/>
                <a:gd name="T110" fmla="*/ 0 w 8754"/>
                <a:gd name="T111" fmla="*/ 0 h 7539"/>
                <a:gd name="T112" fmla="*/ 0 w 8754"/>
                <a:gd name="T113" fmla="*/ 0 h 7539"/>
                <a:gd name="T114" fmla="*/ 0 w 8754"/>
                <a:gd name="T115" fmla="*/ 0 h 7539"/>
                <a:gd name="T116" fmla="*/ 0 w 8754"/>
                <a:gd name="T117" fmla="*/ 0 h 7539"/>
                <a:gd name="T118" fmla="*/ 0 w 8754"/>
                <a:gd name="T119" fmla="*/ 0 h 753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54"/>
                <a:gd name="T181" fmla="*/ 0 h 7539"/>
                <a:gd name="T182" fmla="*/ 8754 w 8754"/>
                <a:gd name="T183" fmla="*/ 7539 h 753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54" h="7539">
                  <a:moveTo>
                    <a:pt x="1805" y="1249"/>
                  </a:moveTo>
                  <a:lnTo>
                    <a:pt x="1889" y="1185"/>
                  </a:lnTo>
                  <a:lnTo>
                    <a:pt x="1980" y="1109"/>
                  </a:lnTo>
                  <a:lnTo>
                    <a:pt x="2074" y="1022"/>
                  </a:lnTo>
                  <a:lnTo>
                    <a:pt x="2171" y="925"/>
                  </a:lnTo>
                  <a:lnTo>
                    <a:pt x="2272" y="823"/>
                  </a:lnTo>
                  <a:lnTo>
                    <a:pt x="2375" y="716"/>
                  </a:lnTo>
                  <a:lnTo>
                    <a:pt x="2482" y="607"/>
                  </a:lnTo>
                  <a:lnTo>
                    <a:pt x="2590" y="502"/>
                  </a:lnTo>
                  <a:lnTo>
                    <a:pt x="2699" y="398"/>
                  </a:lnTo>
                  <a:lnTo>
                    <a:pt x="2809" y="302"/>
                  </a:lnTo>
                  <a:lnTo>
                    <a:pt x="2920" y="215"/>
                  </a:lnTo>
                  <a:lnTo>
                    <a:pt x="3030" y="139"/>
                  </a:lnTo>
                  <a:lnTo>
                    <a:pt x="3142" y="77"/>
                  </a:lnTo>
                  <a:lnTo>
                    <a:pt x="3251" y="32"/>
                  </a:lnTo>
                  <a:lnTo>
                    <a:pt x="3360" y="5"/>
                  </a:lnTo>
                  <a:lnTo>
                    <a:pt x="3466" y="0"/>
                  </a:lnTo>
                  <a:lnTo>
                    <a:pt x="3563" y="21"/>
                  </a:lnTo>
                  <a:lnTo>
                    <a:pt x="3660" y="63"/>
                  </a:lnTo>
                  <a:lnTo>
                    <a:pt x="3755" y="123"/>
                  </a:lnTo>
                  <a:lnTo>
                    <a:pt x="3850" y="197"/>
                  </a:lnTo>
                  <a:lnTo>
                    <a:pt x="3944" y="284"/>
                  </a:lnTo>
                  <a:lnTo>
                    <a:pt x="4039" y="381"/>
                  </a:lnTo>
                  <a:lnTo>
                    <a:pt x="4134" y="484"/>
                  </a:lnTo>
                  <a:lnTo>
                    <a:pt x="4230" y="594"/>
                  </a:lnTo>
                  <a:lnTo>
                    <a:pt x="4326" y="703"/>
                  </a:lnTo>
                  <a:lnTo>
                    <a:pt x="4424" y="813"/>
                  </a:lnTo>
                  <a:lnTo>
                    <a:pt x="4522" y="918"/>
                  </a:lnTo>
                  <a:lnTo>
                    <a:pt x="4621" y="1018"/>
                  </a:lnTo>
                  <a:lnTo>
                    <a:pt x="4724" y="1109"/>
                  </a:lnTo>
                  <a:lnTo>
                    <a:pt x="4828" y="1188"/>
                  </a:lnTo>
                  <a:lnTo>
                    <a:pt x="4933" y="1253"/>
                  </a:lnTo>
                  <a:lnTo>
                    <a:pt x="5042" y="1302"/>
                  </a:lnTo>
                  <a:lnTo>
                    <a:pt x="5150" y="1321"/>
                  </a:lnTo>
                  <a:lnTo>
                    <a:pt x="5265" y="1324"/>
                  </a:lnTo>
                  <a:lnTo>
                    <a:pt x="5383" y="1312"/>
                  </a:lnTo>
                  <a:lnTo>
                    <a:pt x="5507" y="1290"/>
                  </a:lnTo>
                  <a:lnTo>
                    <a:pt x="5633" y="1258"/>
                  </a:lnTo>
                  <a:lnTo>
                    <a:pt x="5760" y="1218"/>
                  </a:lnTo>
                  <a:lnTo>
                    <a:pt x="5890" y="1175"/>
                  </a:lnTo>
                  <a:lnTo>
                    <a:pt x="6018" y="1131"/>
                  </a:lnTo>
                  <a:lnTo>
                    <a:pt x="6144" y="1088"/>
                  </a:lnTo>
                  <a:lnTo>
                    <a:pt x="6269" y="1049"/>
                  </a:lnTo>
                  <a:lnTo>
                    <a:pt x="6390" y="1014"/>
                  </a:lnTo>
                  <a:lnTo>
                    <a:pt x="6506" y="990"/>
                  </a:lnTo>
                  <a:lnTo>
                    <a:pt x="6616" y="975"/>
                  </a:lnTo>
                  <a:lnTo>
                    <a:pt x="6721" y="974"/>
                  </a:lnTo>
                  <a:lnTo>
                    <a:pt x="6817" y="990"/>
                  </a:lnTo>
                  <a:lnTo>
                    <a:pt x="6905" y="1024"/>
                  </a:lnTo>
                  <a:lnTo>
                    <a:pt x="6977" y="1075"/>
                  </a:lnTo>
                  <a:lnTo>
                    <a:pt x="7037" y="1137"/>
                  </a:lnTo>
                  <a:lnTo>
                    <a:pt x="7087" y="1211"/>
                  </a:lnTo>
                  <a:lnTo>
                    <a:pt x="7127" y="1295"/>
                  </a:lnTo>
                  <a:lnTo>
                    <a:pt x="7160" y="1386"/>
                  </a:lnTo>
                  <a:lnTo>
                    <a:pt x="7186" y="1485"/>
                  </a:lnTo>
                  <a:lnTo>
                    <a:pt x="7208" y="1590"/>
                  </a:lnTo>
                  <a:lnTo>
                    <a:pt x="7227" y="1698"/>
                  </a:lnTo>
                  <a:lnTo>
                    <a:pt x="7244" y="1810"/>
                  </a:lnTo>
                  <a:lnTo>
                    <a:pt x="7263" y="1923"/>
                  </a:lnTo>
                  <a:lnTo>
                    <a:pt x="7283" y="2037"/>
                  </a:lnTo>
                  <a:lnTo>
                    <a:pt x="7306" y="2149"/>
                  </a:lnTo>
                  <a:lnTo>
                    <a:pt x="7334" y="2260"/>
                  </a:lnTo>
                  <a:lnTo>
                    <a:pt x="7369" y="2368"/>
                  </a:lnTo>
                  <a:lnTo>
                    <a:pt x="7413" y="2470"/>
                  </a:lnTo>
                  <a:lnTo>
                    <a:pt x="7468" y="2567"/>
                  </a:lnTo>
                  <a:lnTo>
                    <a:pt x="7530" y="2656"/>
                  </a:lnTo>
                  <a:lnTo>
                    <a:pt x="7600" y="2743"/>
                  </a:lnTo>
                  <a:lnTo>
                    <a:pt x="7679" y="2828"/>
                  </a:lnTo>
                  <a:lnTo>
                    <a:pt x="7764" y="2911"/>
                  </a:lnTo>
                  <a:lnTo>
                    <a:pt x="7853" y="2993"/>
                  </a:lnTo>
                  <a:lnTo>
                    <a:pt x="7945" y="3073"/>
                  </a:lnTo>
                  <a:lnTo>
                    <a:pt x="8039" y="3152"/>
                  </a:lnTo>
                  <a:lnTo>
                    <a:pt x="8133" y="3230"/>
                  </a:lnTo>
                  <a:lnTo>
                    <a:pt x="8225" y="3309"/>
                  </a:lnTo>
                  <a:lnTo>
                    <a:pt x="8314" y="3388"/>
                  </a:lnTo>
                  <a:lnTo>
                    <a:pt x="8398" y="3468"/>
                  </a:lnTo>
                  <a:lnTo>
                    <a:pt x="8477" y="3547"/>
                  </a:lnTo>
                  <a:lnTo>
                    <a:pt x="8549" y="3629"/>
                  </a:lnTo>
                  <a:lnTo>
                    <a:pt x="8611" y="3711"/>
                  </a:lnTo>
                  <a:lnTo>
                    <a:pt x="8662" y="3797"/>
                  </a:lnTo>
                  <a:lnTo>
                    <a:pt x="8703" y="3884"/>
                  </a:lnTo>
                  <a:lnTo>
                    <a:pt x="8725" y="3969"/>
                  </a:lnTo>
                  <a:lnTo>
                    <a:pt x="8741" y="4064"/>
                  </a:lnTo>
                  <a:lnTo>
                    <a:pt x="8751" y="4165"/>
                  </a:lnTo>
                  <a:lnTo>
                    <a:pt x="8754" y="4271"/>
                  </a:lnTo>
                  <a:lnTo>
                    <a:pt x="8751" y="4381"/>
                  </a:lnTo>
                  <a:lnTo>
                    <a:pt x="8742" y="4494"/>
                  </a:lnTo>
                  <a:lnTo>
                    <a:pt x="8728" y="4609"/>
                  </a:lnTo>
                  <a:lnTo>
                    <a:pt x="8710" y="4722"/>
                  </a:lnTo>
                  <a:lnTo>
                    <a:pt x="8687" y="4835"/>
                  </a:lnTo>
                  <a:lnTo>
                    <a:pt x="8658" y="4944"/>
                  </a:lnTo>
                  <a:lnTo>
                    <a:pt x="8626" y="5050"/>
                  </a:lnTo>
                  <a:lnTo>
                    <a:pt x="8591" y="5150"/>
                  </a:lnTo>
                  <a:lnTo>
                    <a:pt x="8551" y="5242"/>
                  </a:lnTo>
                  <a:lnTo>
                    <a:pt x="8508" y="5327"/>
                  </a:lnTo>
                  <a:lnTo>
                    <a:pt x="8462" y="5401"/>
                  </a:lnTo>
                  <a:lnTo>
                    <a:pt x="8415" y="5465"/>
                  </a:lnTo>
                  <a:lnTo>
                    <a:pt x="8356" y="5515"/>
                  </a:lnTo>
                  <a:lnTo>
                    <a:pt x="8285" y="5562"/>
                  </a:lnTo>
                  <a:lnTo>
                    <a:pt x="8207" y="5605"/>
                  </a:lnTo>
                  <a:lnTo>
                    <a:pt x="8120" y="5644"/>
                  </a:lnTo>
                  <a:lnTo>
                    <a:pt x="8028" y="5680"/>
                  </a:lnTo>
                  <a:lnTo>
                    <a:pt x="7928" y="5714"/>
                  </a:lnTo>
                  <a:lnTo>
                    <a:pt x="7826" y="5749"/>
                  </a:lnTo>
                  <a:lnTo>
                    <a:pt x="7720" y="5782"/>
                  </a:lnTo>
                  <a:lnTo>
                    <a:pt x="7612" y="5815"/>
                  </a:lnTo>
                  <a:lnTo>
                    <a:pt x="7504" y="5849"/>
                  </a:lnTo>
                  <a:lnTo>
                    <a:pt x="7396" y="5886"/>
                  </a:lnTo>
                  <a:lnTo>
                    <a:pt x="7289" y="5924"/>
                  </a:lnTo>
                  <a:lnTo>
                    <a:pt x="7186" y="5966"/>
                  </a:lnTo>
                  <a:lnTo>
                    <a:pt x="7086" y="6013"/>
                  </a:lnTo>
                  <a:lnTo>
                    <a:pt x="6992" y="6063"/>
                  </a:lnTo>
                  <a:lnTo>
                    <a:pt x="6905" y="6120"/>
                  </a:lnTo>
                  <a:lnTo>
                    <a:pt x="6828" y="6181"/>
                  </a:lnTo>
                  <a:lnTo>
                    <a:pt x="6760" y="6259"/>
                  </a:lnTo>
                  <a:lnTo>
                    <a:pt x="6699" y="6347"/>
                  </a:lnTo>
                  <a:lnTo>
                    <a:pt x="6645" y="6446"/>
                  </a:lnTo>
                  <a:lnTo>
                    <a:pt x="6594" y="6550"/>
                  </a:lnTo>
                  <a:lnTo>
                    <a:pt x="6547" y="6661"/>
                  </a:lnTo>
                  <a:lnTo>
                    <a:pt x="6501" y="6774"/>
                  </a:lnTo>
                  <a:lnTo>
                    <a:pt x="6455" y="6887"/>
                  </a:lnTo>
                  <a:lnTo>
                    <a:pt x="6408" y="6998"/>
                  </a:lnTo>
                  <a:lnTo>
                    <a:pt x="6359" y="7105"/>
                  </a:lnTo>
                  <a:lnTo>
                    <a:pt x="6305" y="7206"/>
                  </a:lnTo>
                  <a:lnTo>
                    <a:pt x="6246" y="7298"/>
                  </a:lnTo>
                  <a:lnTo>
                    <a:pt x="6181" y="7379"/>
                  </a:lnTo>
                  <a:lnTo>
                    <a:pt x="6108" y="7447"/>
                  </a:lnTo>
                  <a:lnTo>
                    <a:pt x="6024" y="7500"/>
                  </a:lnTo>
                  <a:lnTo>
                    <a:pt x="5931" y="7534"/>
                  </a:lnTo>
                  <a:lnTo>
                    <a:pt x="5821" y="7539"/>
                  </a:lnTo>
                  <a:lnTo>
                    <a:pt x="5709" y="7524"/>
                  </a:lnTo>
                  <a:lnTo>
                    <a:pt x="5595" y="7492"/>
                  </a:lnTo>
                  <a:lnTo>
                    <a:pt x="5478" y="7444"/>
                  </a:lnTo>
                  <a:lnTo>
                    <a:pt x="5360" y="7385"/>
                  </a:lnTo>
                  <a:lnTo>
                    <a:pt x="5240" y="7316"/>
                  </a:lnTo>
                  <a:lnTo>
                    <a:pt x="5119" y="7240"/>
                  </a:lnTo>
                  <a:lnTo>
                    <a:pt x="4997" y="7159"/>
                  </a:lnTo>
                  <a:lnTo>
                    <a:pt x="4876" y="7075"/>
                  </a:lnTo>
                  <a:lnTo>
                    <a:pt x="4753" y="6992"/>
                  </a:lnTo>
                  <a:lnTo>
                    <a:pt x="4630" y="6912"/>
                  </a:lnTo>
                  <a:lnTo>
                    <a:pt x="4508" y="6837"/>
                  </a:lnTo>
                  <a:lnTo>
                    <a:pt x="4386" y="6769"/>
                  </a:lnTo>
                  <a:lnTo>
                    <a:pt x="4266" y="6711"/>
                  </a:lnTo>
                  <a:lnTo>
                    <a:pt x="4146" y="6667"/>
                  </a:lnTo>
                  <a:lnTo>
                    <a:pt x="4028" y="6639"/>
                  </a:lnTo>
                  <a:lnTo>
                    <a:pt x="3907" y="6624"/>
                  </a:lnTo>
                  <a:lnTo>
                    <a:pt x="3783" y="6623"/>
                  </a:lnTo>
                  <a:lnTo>
                    <a:pt x="3657" y="6631"/>
                  </a:lnTo>
                  <a:lnTo>
                    <a:pt x="3530" y="6649"/>
                  </a:lnTo>
                  <a:lnTo>
                    <a:pt x="3404" y="6673"/>
                  </a:lnTo>
                  <a:lnTo>
                    <a:pt x="3278" y="6704"/>
                  </a:lnTo>
                  <a:lnTo>
                    <a:pt x="3152" y="6737"/>
                  </a:lnTo>
                  <a:lnTo>
                    <a:pt x="3029" y="6773"/>
                  </a:lnTo>
                  <a:lnTo>
                    <a:pt x="2908" y="6809"/>
                  </a:lnTo>
                  <a:lnTo>
                    <a:pt x="2788" y="6842"/>
                  </a:lnTo>
                  <a:lnTo>
                    <a:pt x="2673" y="6872"/>
                  </a:lnTo>
                  <a:lnTo>
                    <a:pt x="2560" y="6898"/>
                  </a:lnTo>
                  <a:lnTo>
                    <a:pt x="2453" y="6917"/>
                  </a:lnTo>
                  <a:lnTo>
                    <a:pt x="2351" y="6928"/>
                  </a:lnTo>
                  <a:lnTo>
                    <a:pt x="2255" y="6928"/>
                  </a:lnTo>
                  <a:lnTo>
                    <a:pt x="2165" y="6917"/>
                  </a:lnTo>
                  <a:lnTo>
                    <a:pt x="2077" y="6885"/>
                  </a:lnTo>
                  <a:lnTo>
                    <a:pt x="1989" y="6845"/>
                  </a:lnTo>
                  <a:lnTo>
                    <a:pt x="1898" y="6796"/>
                  </a:lnTo>
                  <a:lnTo>
                    <a:pt x="1807" y="6738"/>
                  </a:lnTo>
                  <a:lnTo>
                    <a:pt x="1716" y="6674"/>
                  </a:lnTo>
                  <a:lnTo>
                    <a:pt x="1625" y="6606"/>
                  </a:lnTo>
                  <a:lnTo>
                    <a:pt x="1537" y="6531"/>
                  </a:lnTo>
                  <a:lnTo>
                    <a:pt x="1450" y="6452"/>
                  </a:lnTo>
                  <a:lnTo>
                    <a:pt x="1367" y="6370"/>
                  </a:lnTo>
                  <a:lnTo>
                    <a:pt x="1288" y="6286"/>
                  </a:lnTo>
                  <a:lnTo>
                    <a:pt x="1213" y="6201"/>
                  </a:lnTo>
                  <a:lnTo>
                    <a:pt x="1144" y="6116"/>
                  </a:lnTo>
                  <a:lnTo>
                    <a:pt x="1081" y="6033"/>
                  </a:lnTo>
                  <a:lnTo>
                    <a:pt x="1024" y="5950"/>
                  </a:lnTo>
                  <a:lnTo>
                    <a:pt x="975" y="5870"/>
                  </a:lnTo>
                  <a:lnTo>
                    <a:pt x="935" y="5795"/>
                  </a:lnTo>
                  <a:lnTo>
                    <a:pt x="901" y="5718"/>
                  </a:lnTo>
                  <a:lnTo>
                    <a:pt x="878" y="5638"/>
                  </a:lnTo>
                  <a:lnTo>
                    <a:pt x="864" y="5554"/>
                  </a:lnTo>
                  <a:lnTo>
                    <a:pt x="857" y="5469"/>
                  </a:lnTo>
                  <a:lnTo>
                    <a:pt x="856" y="5382"/>
                  </a:lnTo>
                  <a:lnTo>
                    <a:pt x="862" y="5294"/>
                  </a:lnTo>
                  <a:lnTo>
                    <a:pt x="869" y="5205"/>
                  </a:lnTo>
                  <a:lnTo>
                    <a:pt x="880" y="5115"/>
                  </a:lnTo>
                  <a:lnTo>
                    <a:pt x="891" y="5024"/>
                  </a:lnTo>
                  <a:lnTo>
                    <a:pt x="903" y="4935"/>
                  </a:lnTo>
                  <a:lnTo>
                    <a:pt x="913" y="4846"/>
                  </a:lnTo>
                  <a:lnTo>
                    <a:pt x="919" y="4757"/>
                  </a:lnTo>
                  <a:lnTo>
                    <a:pt x="921" y="4671"/>
                  </a:lnTo>
                  <a:lnTo>
                    <a:pt x="918" y="4587"/>
                  </a:lnTo>
                  <a:lnTo>
                    <a:pt x="907" y="4504"/>
                  </a:lnTo>
                  <a:lnTo>
                    <a:pt x="889" y="4425"/>
                  </a:lnTo>
                  <a:lnTo>
                    <a:pt x="850" y="4344"/>
                  </a:lnTo>
                  <a:lnTo>
                    <a:pt x="801" y="4269"/>
                  </a:lnTo>
                  <a:lnTo>
                    <a:pt x="743" y="4198"/>
                  </a:lnTo>
                  <a:lnTo>
                    <a:pt x="678" y="4130"/>
                  </a:lnTo>
                  <a:lnTo>
                    <a:pt x="608" y="4065"/>
                  </a:lnTo>
                  <a:lnTo>
                    <a:pt x="535" y="4002"/>
                  </a:lnTo>
                  <a:lnTo>
                    <a:pt x="460" y="3940"/>
                  </a:lnTo>
                  <a:lnTo>
                    <a:pt x="385" y="3878"/>
                  </a:lnTo>
                  <a:lnTo>
                    <a:pt x="311" y="3816"/>
                  </a:lnTo>
                  <a:lnTo>
                    <a:pt x="242" y="3750"/>
                  </a:lnTo>
                  <a:lnTo>
                    <a:pt x="178" y="3684"/>
                  </a:lnTo>
                  <a:lnTo>
                    <a:pt x="121" y="3615"/>
                  </a:lnTo>
                  <a:lnTo>
                    <a:pt x="73" y="3541"/>
                  </a:lnTo>
                  <a:lnTo>
                    <a:pt x="36" y="3463"/>
                  </a:lnTo>
                  <a:lnTo>
                    <a:pt x="11" y="3379"/>
                  </a:lnTo>
                  <a:lnTo>
                    <a:pt x="0" y="3289"/>
                  </a:lnTo>
                  <a:lnTo>
                    <a:pt x="1" y="3191"/>
                  </a:lnTo>
                  <a:lnTo>
                    <a:pt x="14" y="3088"/>
                  </a:lnTo>
                  <a:lnTo>
                    <a:pt x="38" y="2981"/>
                  </a:lnTo>
                  <a:lnTo>
                    <a:pt x="70" y="2871"/>
                  </a:lnTo>
                  <a:lnTo>
                    <a:pt x="110" y="2759"/>
                  </a:lnTo>
                  <a:lnTo>
                    <a:pt x="158" y="2647"/>
                  </a:lnTo>
                  <a:lnTo>
                    <a:pt x="213" y="2534"/>
                  </a:lnTo>
                  <a:lnTo>
                    <a:pt x="273" y="2424"/>
                  </a:lnTo>
                  <a:lnTo>
                    <a:pt x="336" y="2314"/>
                  </a:lnTo>
                  <a:lnTo>
                    <a:pt x="401" y="2207"/>
                  </a:lnTo>
                  <a:lnTo>
                    <a:pt x="469" y="2105"/>
                  </a:lnTo>
                  <a:lnTo>
                    <a:pt x="538" y="2007"/>
                  </a:lnTo>
                  <a:lnTo>
                    <a:pt x="606" y="1916"/>
                  </a:lnTo>
                  <a:lnTo>
                    <a:pt x="673" y="1831"/>
                  </a:lnTo>
                  <a:lnTo>
                    <a:pt x="738" y="1753"/>
                  </a:lnTo>
                  <a:lnTo>
                    <a:pt x="798" y="1686"/>
                  </a:lnTo>
                  <a:lnTo>
                    <a:pt x="852" y="1624"/>
                  </a:lnTo>
                  <a:lnTo>
                    <a:pt x="905" y="1575"/>
                  </a:lnTo>
                  <a:lnTo>
                    <a:pt x="959" y="1536"/>
                  </a:lnTo>
                  <a:lnTo>
                    <a:pt x="1012" y="1504"/>
                  </a:lnTo>
                  <a:lnTo>
                    <a:pt x="1068" y="1480"/>
                  </a:lnTo>
                  <a:lnTo>
                    <a:pt x="1123" y="1461"/>
                  </a:lnTo>
                  <a:lnTo>
                    <a:pt x="1181" y="1446"/>
                  </a:lnTo>
                  <a:lnTo>
                    <a:pt x="1240" y="1434"/>
                  </a:lnTo>
                  <a:lnTo>
                    <a:pt x="1301" y="1421"/>
                  </a:lnTo>
                  <a:lnTo>
                    <a:pt x="1364" y="1410"/>
                  </a:lnTo>
                  <a:lnTo>
                    <a:pt x="1429" y="1396"/>
                  </a:lnTo>
                  <a:lnTo>
                    <a:pt x="1497" y="1378"/>
                  </a:lnTo>
                  <a:lnTo>
                    <a:pt x="1569" y="1357"/>
                  </a:lnTo>
                  <a:lnTo>
                    <a:pt x="1644" y="1329"/>
                  </a:lnTo>
                  <a:lnTo>
                    <a:pt x="1722" y="1294"/>
                  </a:lnTo>
                  <a:lnTo>
                    <a:pt x="1805" y="1249"/>
                  </a:lnTo>
                  <a:close/>
                </a:path>
              </a:pathLst>
            </a:custGeom>
            <a:solidFill>
              <a:srgbClr val="E0E0E0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11628" name="Text Box 151"/>
            <p:cNvSpPr txBox="1">
              <a:spLocks noChangeArrowheads="1"/>
            </p:cNvSpPr>
            <p:nvPr/>
          </p:nvSpPr>
          <p:spPr bwMode="auto">
            <a:xfrm>
              <a:off x="4320" y="2016"/>
              <a:ext cx="863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de-DE"/>
                <a:t>DECT</a:t>
              </a:r>
            </a:p>
            <a:p>
              <a:r>
                <a:rPr lang="de-DE"/>
                <a:t>Portable Part</a:t>
              </a:r>
            </a:p>
          </p:txBody>
        </p:sp>
        <p:sp>
          <p:nvSpPr>
            <p:cNvPr id="111629" name="Text Box 152"/>
            <p:cNvSpPr txBox="1">
              <a:spLocks noChangeArrowheads="1"/>
            </p:cNvSpPr>
            <p:nvPr/>
          </p:nvSpPr>
          <p:spPr bwMode="auto">
            <a:xfrm>
              <a:off x="1208" y="2414"/>
              <a:ext cx="870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de-DE"/>
                <a:t>fixed network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1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TETRA - Terrestrial Trunked Radio</a:t>
            </a:r>
          </a:p>
        </p:txBody>
      </p:sp>
      <p:sp>
        <p:nvSpPr>
          <p:cNvPr id="1126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066800"/>
            <a:ext cx="8229600" cy="5059363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smtClean="0"/>
              <a:t>Trunked radio systems</a:t>
            </a:r>
          </a:p>
          <a:p>
            <a:pPr lvl="1"/>
            <a:r>
              <a:rPr lang="en-US" sz="1800" smtClean="0"/>
              <a:t>many different radio carriers</a:t>
            </a:r>
          </a:p>
          <a:p>
            <a:pPr lvl="1"/>
            <a:r>
              <a:rPr lang="en-US" sz="1800" smtClean="0"/>
              <a:t>assign single carrier for a short period to one user/group of users</a:t>
            </a:r>
          </a:p>
          <a:p>
            <a:pPr lvl="1"/>
            <a:r>
              <a:rPr lang="en-US" sz="1800" smtClean="0"/>
              <a:t>taxi service, rescue teams</a:t>
            </a:r>
          </a:p>
          <a:p>
            <a:pPr lvl="1"/>
            <a:r>
              <a:rPr lang="en-US" sz="1800" smtClean="0"/>
              <a:t>interfaces to public networks, voice and data services</a:t>
            </a:r>
          </a:p>
          <a:p>
            <a:pPr lvl="1"/>
            <a:r>
              <a:rPr lang="en-US" sz="1800" smtClean="0"/>
              <a:t>very reliable, fast call setup, local operation</a:t>
            </a:r>
          </a:p>
          <a:p>
            <a:pPr>
              <a:buFont typeface="Wingdings" pitchFamily="2" charset="2"/>
              <a:buNone/>
            </a:pPr>
            <a:r>
              <a:rPr lang="en-US" smtClean="0"/>
              <a:t>TETRA - ETSI standard</a:t>
            </a:r>
          </a:p>
          <a:p>
            <a:pPr lvl="1"/>
            <a:r>
              <a:rPr lang="en-US" sz="1800" smtClean="0"/>
              <a:t>formerly: Trans European Trunked Radio</a:t>
            </a:r>
          </a:p>
          <a:p>
            <a:pPr lvl="1"/>
            <a:r>
              <a:rPr lang="en-US" sz="1800" smtClean="0"/>
              <a:t>offers Voice+Data and Packet Data Optimized service</a:t>
            </a:r>
          </a:p>
          <a:p>
            <a:pPr lvl="1"/>
            <a:r>
              <a:rPr lang="en-US" sz="1800" smtClean="0"/>
              <a:t>point-to-point and point-to-multipoint</a:t>
            </a:r>
          </a:p>
          <a:p>
            <a:pPr lvl="1"/>
            <a:r>
              <a:rPr lang="en-US" sz="1800" smtClean="0"/>
              <a:t>ad-hoc and infrastructure networks</a:t>
            </a:r>
          </a:p>
          <a:p>
            <a:pPr lvl="1"/>
            <a:r>
              <a:rPr lang="en-US" sz="1800" smtClean="0"/>
              <a:t>several frequencies: 380-400 MHz, 410-430 MHz</a:t>
            </a:r>
          </a:p>
          <a:p>
            <a:pPr lvl="1"/>
            <a:r>
              <a:rPr lang="en-US" sz="1800" smtClean="0"/>
              <a:t>FDD, DQPSK</a:t>
            </a:r>
          </a:p>
          <a:p>
            <a:pPr lvl="1"/>
            <a:r>
              <a:rPr lang="en-US" sz="1800" smtClean="0"/>
              <a:t>group call, broadcast, sub-second group-call setup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334962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TETRA Architecture </a:t>
            </a:r>
          </a:p>
        </p:txBody>
      </p:sp>
      <p:sp>
        <p:nvSpPr>
          <p:cNvPr id="1136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762000"/>
            <a:ext cx="8229600" cy="58674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sz="2800" smtClean="0"/>
              <a:t>Similar to GSM, but simpler:</a:t>
            </a:r>
          </a:p>
          <a:p>
            <a:pPr>
              <a:buFontTx/>
              <a:buChar char="-"/>
            </a:pPr>
            <a:r>
              <a:rPr lang="en-US" sz="2800" smtClean="0"/>
              <a:t>MS (mobile station)</a:t>
            </a:r>
          </a:p>
          <a:p>
            <a:pPr>
              <a:buFontTx/>
              <a:buChar char="-"/>
            </a:pPr>
            <a:r>
              <a:rPr lang="en-US" sz="2800" smtClean="0"/>
              <a:t>SwMI (Switching and management Infrastructure)</a:t>
            </a:r>
          </a:p>
          <a:p>
            <a:pPr>
              <a:buFontTx/>
              <a:buChar char="-"/>
            </a:pPr>
            <a:r>
              <a:rPr lang="en-US" sz="2800" smtClean="0"/>
              <a:t>U</a:t>
            </a:r>
            <a:r>
              <a:rPr lang="en-US" sz="2800" baseline="-25000" smtClean="0"/>
              <a:t>m </a:t>
            </a:r>
            <a:r>
              <a:rPr lang="en-US" sz="2800" smtClean="0"/>
              <a:t>radio interface</a:t>
            </a:r>
          </a:p>
          <a:p>
            <a:pPr>
              <a:buFontTx/>
              <a:buChar char="-"/>
            </a:pPr>
            <a:r>
              <a:rPr lang="en-US" sz="2800" smtClean="0"/>
              <a:t>HDB (Home Database)</a:t>
            </a:r>
          </a:p>
          <a:p>
            <a:pPr>
              <a:buFontTx/>
              <a:buChar char="-"/>
            </a:pPr>
            <a:r>
              <a:rPr lang="en-US" sz="2800" smtClean="0"/>
              <a:t>VDB (Visitor Database)</a:t>
            </a:r>
          </a:p>
          <a:p>
            <a:pPr>
              <a:buFontTx/>
              <a:buChar char="-"/>
            </a:pPr>
            <a:r>
              <a:rPr lang="en-US" sz="2800" smtClean="0"/>
              <a:t>Base station (not always needed)</a:t>
            </a:r>
          </a:p>
          <a:p>
            <a:pPr>
              <a:buFontTx/>
              <a:buChar char="-"/>
            </a:pPr>
            <a:r>
              <a:rPr lang="en-US" sz="2800" smtClean="0"/>
              <a:t>No Handover</a:t>
            </a:r>
          </a:p>
          <a:p>
            <a:pPr>
              <a:buFontTx/>
              <a:buChar char="-"/>
            </a:pPr>
            <a:r>
              <a:rPr lang="en-US" sz="2800" smtClean="0"/>
              <a:t>Main services:</a:t>
            </a:r>
          </a:p>
          <a:p>
            <a:pPr lvl="1">
              <a:buFontTx/>
              <a:buChar char="-"/>
            </a:pPr>
            <a:r>
              <a:rPr lang="en-US" sz="1600" smtClean="0"/>
              <a:t>V+D: Circuit switched up to four TDMA channel</a:t>
            </a:r>
          </a:p>
          <a:p>
            <a:pPr lvl="1">
              <a:buFontTx/>
              <a:buChar char="-"/>
            </a:pPr>
            <a:r>
              <a:rPr lang="en-US" sz="1600" smtClean="0"/>
              <a:t>PDO: connection less, statistical mux (Packet Data Optimized)</a:t>
            </a:r>
          </a:p>
          <a:p>
            <a:pPr>
              <a:buFontTx/>
              <a:buChar char="-"/>
            </a:pPr>
            <a:r>
              <a:rPr lang="en-US" sz="2800" smtClean="0"/>
              <a:t>Additional services:</a:t>
            </a:r>
          </a:p>
          <a:p>
            <a:pPr lvl="1">
              <a:buFontTx/>
              <a:buChar char="-"/>
            </a:pPr>
            <a:r>
              <a:rPr lang="en-US" sz="1600" smtClean="0"/>
              <a:t>Group call, acknowledged group call, broadcast call</a:t>
            </a: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3600" b="1" dirty="0" smtClean="0">
                <a:solidFill>
                  <a:schemeClr val="accent2">
                    <a:lumMod val="75000"/>
                  </a:schemeClr>
                </a:solidFill>
              </a:rPr>
              <a:t>TDMA structure of the </a:t>
            </a:r>
            <a:r>
              <a:rPr lang="en-US" sz="3600" b="1" dirty="0" err="1" smtClean="0">
                <a:solidFill>
                  <a:schemeClr val="accent2">
                    <a:lumMod val="75000"/>
                  </a:schemeClr>
                </a:solidFill>
              </a:rPr>
              <a:t>voice+data</a:t>
            </a:r>
            <a:r>
              <a:rPr lang="en-US" sz="3600" b="1" dirty="0" smtClean="0">
                <a:solidFill>
                  <a:schemeClr val="accent2">
                    <a:lumMod val="75000"/>
                  </a:schemeClr>
                </a:solidFill>
              </a:rPr>
              <a:t> system</a:t>
            </a:r>
          </a:p>
        </p:txBody>
      </p:sp>
      <p:sp>
        <p:nvSpPr>
          <p:cNvPr id="1146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524000"/>
            <a:ext cx="7924800" cy="4572000"/>
          </a:xfrm>
        </p:spPr>
        <p:txBody>
          <a:bodyPr/>
          <a:lstStyle/>
          <a:p>
            <a:pPr>
              <a:buFont typeface="Wingdings" pitchFamily="2" charset="2"/>
              <a:buChar char="q"/>
            </a:pPr>
            <a:endParaRPr lang="en-US" smtClean="0"/>
          </a:p>
          <a:p>
            <a:pPr marL="819150" lvl="1"/>
            <a:endParaRPr lang="en-US" sz="1800" smtClean="0"/>
          </a:p>
        </p:txBody>
      </p:sp>
      <p:sp>
        <p:nvSpPr>
          <p:cNvPr id="114692" name="Rectangle 11"/>
          <p:cNvSpPr>
            <a:spLocks noChangeArrowheads="1"/>
          </p:cNvSpPr>
          <p:nvPr/>
        </p:nvSpPr>
        <p:spPr bwMode="auto">
          <a:xfrm>
            <a:off x="1676400" y="1752600"/>
            <a:ext cx="5334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0</a:t>
            </a:r>
          </a:p>
        </p:txBody>
      </p:sp>
      <p:sp>
        <p:nvSpPr>
          <p:cNvPr id="114693" name="Rectangle 12"/>
          <p:cNvSpPr>
            <a:spLocks noChangeArrowheads="1"/>
          </p:cNvSpPr>
          <p:nvPr/>
        </p:nvSpPr>
        <p:spPr bwMode="auto">
          <a:xfrm>
            <a:off x="2209800" y="1752600"/>
            <a:ext cx="5334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1</a:t>
            </a:r>
          </a:p>
        </p:txBody>
      </p:sp>
      <p:sp>
        <p:nvSpPr>
          <p:cNvPr id="114694" name="Rectangle 13"/>
          <p:cNvSpPr>
            <a:spLocks noChangeArrowheads="1"/>
          </p:cNvSpPr>
          <p:nvPr/>
        </p:nvSpPr>
        <p:spPr bwMode="auto">
          <a:xfrm>
            <a:off x="2743200" y="1752600"/>
            <a:ext cx="5334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2</a:t>
            </a:r>
          </a:p>
        </p:txBody>
      </p:sp>
      <p:sp>
        <p:nvSpPr>
          <p:cNvPr id="114695" name="Rectangle 14"/>
          <p:cNvSpPr>
            <a:spLocks noChangeArrowheads="1"/>
          </p:cNvSpPr>
          <p:nvPr/>
        </p:nvSpPr>
        <p:spPr bwMode="auto">
          <a:xfrm>
            <a:off x="4572000" y="1752600"/>
            <a:ext cx="5334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57</a:t>
            </a:r>
          </a:p>
        </p:txBody>
      </p:sp>
      <p:sp>
        <p:nvSpPr>
          <p:cNvPr id="114696" name="Rectangle 15"/>
          <p:cNvSpPr>
            <a:spLocks noChangeArrowheads="1"/>
          </p:cNvSpPr>
          <p:nvPr/>
        </p:nvSpPr>
        <p:spPr bwMode="auto">
          <a:xfrm>
            <a:off x="5105400" y="1752600"/>
            <a:ext cx="5334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58</a:t>
            </a:r>
          </a:p>
        </p:txBody>
      </p:sp>
      <p:sp>
        <p:nvSpPr>
          <p:cNvPr id="114697" name="Rectangle 16"/>
          <p:cNvSpPr>
            <a:spLocks noChangeArrowheads="1"/>
          </p:cNvSpPr>
          <p:nvPr/>
        </p:nvSpPr>
        <p:spPr bwMode="auto">
          <a:xfrm>
            <a:off x="5638800" y="1752600"/>
            <a:ext cx="5334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59</a:t>
            </a:r>
          </a:p>
        </p:txBody>
      </p:sp>
      <p:sp>
        <p:nvSpPr>
          <p:cNvPr id="114698" name="Rectangle 17"/>
          <p:cNvSpPr>
            <a:spLocks noChangeArrowheads="1"/>
          </p:cNvSpPr>
          <p:nvPr/>
        </p:nvSpPr>
        <p:spPr bwMode="auto">
          <a:xfrm>
            <a:off x="3276600" y="1752600"/>
            <a:ext cx="12954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...</a:t>
            </a:r>
          </a:p>
        </p:txBody>
      </p:sp>
      <p:sp>
        <p:nvSpPr>
          <p:cNvPr id="114699" name="Text Box 18"/>
          <p:cNvSpPr txBox="1">
            <a:spLocks noChangeArrowheads="1"/>
          </p:cNvSpPr>
          <p:nvPr/>
        </p:nvSpPr>
        <p:spPr bwMode="auto">
          <a:xfrm>
            <a:off x="3352800" y="1447800"/>
            <a:ext cx="12128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hyperframe</a:t>
            </a:r>
          </a:p>
        </p:txBody>
      </p:sp>
      <p:sp>
        <p:nvSpPr>
          <p:cNvPr id="114700" name="Rectangle 19"/>
          <p:cNvSpPr>
            <a:spLocks noChangeArrowheads="1"/>
          </p:cNvSpPr>
          <p:nvPr/>
        </p:nvSpPr>
        <p:spPr bwMode="auto">
          <a:xfrm>
            <a:off x="1676400" y="2743200"/>
            <a:ext cx="5334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0</a:t>
            </a:r>
          </a:p>
        </p:txBody>
      </p:sp>
      <p:sp>
        <p:nvSpPr>
          <p:cNvPr id="114701" name="Rectangle 20"/>
          <p:cNvSpPr>
            <a:spLocks noChangeArrowheads="1"/>
          </p:cNvSpPr>
          <p:nvPr/>
        </p:nvSpPr>
        <p:spPr bwMode="auto">
          <a:xfrm>
            <a:off x="2209800" y="2743200"/>
            <a:ext cx="5334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1</a:t>
            </a:r>
          </a:p>
        </p:txBody>
      </p:sp>
      <p:sp>
        <p:nvSpPr>
          <p:cNvPr id="114702" name="Rectangle 21"/>
          <p:cNvSpPr>
            <a:spLocks noChangeArrowheads="1"/>
          </p:cNvSpPr>
          <p:nvPr/>
        </p:nvSpPr>
        <p:spPr bwMode="auto">
          <a:xfrm>
            <a:off x="2743200" y="2743200"/>
            <a:ext cx="5334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2</a:t>
            </a:r>
          </a:p>
        </p:txBody>
      </p:sp>
      <p:sp>
        <p:nvSpPr>
          <p:cNvPr id="114703" name="Rectangle 22"/>
          <p:cNvSpPr>
            <a:spLocks noChangeArrowheads="1"/>
          </p:cNvSpPr>
          <p:nvPr/>
        </p:nvSpPr>
        <p:spPr bwMode="auto">
          <a:xfrm>
            <a:off x="4572000" y="2743200"/>
            <a:ext cx="5334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15</a:t>
            </a:r>
          </a:p>
        </p:txBody>
      </p:sp>
      <p:sp>
        <p:nvSpPr>
          <p:cNvPr id="114704" name="Rectangle 23"/>
          <p:cNvSpPr>
            <a:spLocks noChangeArrowheads="1"/>
          </p:cNvSpPr>
          <p:nvPr/>
        </p:nvSpPr>
        <p:spPr bwMode="auto">
          <a:xfrm>
            <a:off x="5105400" y="2743200"/>
            <a:ext cx="5334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16</a:t>
            </a:r>
          </a:p>
        </p:txBody>
      </p:sp>
      <p:sp>
        <p:nvSpPr>
          <p:cNvPr id="114705" name="Rectangle 24"/>
          <p:cNvSpPr>
            <a:spLocks noChangeArrowheads="1"/>
          </p:cNvSpPr>
          <p:nvPr/>
        </p:nvSpPr>
        <p:spPr bwMode="auto">
          <a:xfrm>
            <a:off x="5638800" y="2743200"/>
            <a:ext cx="533400" cy="381000"/>
          </a:xfrm>
          <a:prstGeom prst="rect">
            <a:avLst/>
          </a:prstGeom>
          <a:solidFill>
            <a:srgbClr val="01FFB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17</a:t>
            </a:r>
          </a:p>
        </p:txBody>
      </p:sp>
      <p:sp>
        <p:nvSpPr>
          <p:cNvPr id="114706" name="Rectangle 25"/>
          <p:cNvSpPr>
            <a:spLocks noChangeArrowheads="1"/>
          </p:cNvSpPr>
          <p:nvPr/>
        </p:nvSpPr>
        <p:spPr bwMode="auto">
          <a:xfrm>
            <a:off x="3276600" y="2743200"/>
            <a:ext cx="12954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...</a:t>
            </a:r>
          </a:p>
        </p:txBody>
      </p:sp>
      <p:sp>
        <p:nvSpPr>
          <p:cNvPr id="114707" name="Text Box 31"/>
          <p:cNvSpPr txBox="1">
            <a:spLocks noChangeArrowheads="1"/>
          </p:cNvSpPr>
          <p:nvPr/>
        </p:nvSpPr>
        <p:spPr bwMode="auto">
          <a:xfrm>
            <a:off x="3352800" y="2438400"/>
            <a:ext cx="11334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multiframe</a:t>
            </a:r>
          </a:p>
        </p:txBody>
      </p:sp>
      <p:sp>
        <p:nvSpPr>
          <p:cNvPr id="114708" name="Rectangle 32"/>
          <p:cNvSpPr>
            <a:spLocks noChangeArrowheads="1"/>
          </p:cNvSpPr>
          <p:nvPr/>
        </p:nvSpPr>
        <p:spPr bwMode="auto">
          <a:xfrm>
            <a:off x="1676400" y="3733800"/>
            <a:ext cx="6858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0</a:t>
            </a:r>
          </a:p>
        </p:txBody>
      </p:sp>
      <p:sp>
        <p:nvSpPr>
          <p:cNvPr id="114709" name="Rectangle 33"/>
          <p:cNvSpPr>
            <a:spLocks noChangeArrowheads="1"/>
          </p:cNvSpPr>
          <p:nvPr/>
        </p:nvSpPr>
        <p:spPr bwMode="auto">
          <a:xfrm>
            <a:off x="2362200" y="3733800"/>
            <a:ext cx="6858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1</a:t>
            </a:r>
          </a:p>
        </p:txBody>
      </p:sp>
      <p:sp>
        <p:nvSpPr>
          <p:cNvPr id="114710" name="Rectangle 34"/>
          <p:cNvSpPr>
            <a:spLocks noChangeArrowheads="1"/>
          </p:cNvSpPr>
          <p:nvPr/>
        </p:nvSpPr>
        <p:spPr bwMode="auto">
          <a:xfrm>
            <a:off x="3048000" y="3733800"/>
            <a:ext cx="6858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2</a:t>
            </a:r>
          </a:p>
        </p:txBody>
      </p:sp>
      <p:sp>
        <p:nvSpPr>
          <p:cNvPr id="114711" name="Rectangle 35"/>
          <p:cNvSpPr>
            <a:spLocks noChangeArrowheads="1"/>
          </p:cNvSpPr>
          <p:nvPr/>
        </p:nvSpPr>
        <p:spPr bwMode="auto">
          <a:xfrm>
            <a:off x="3733800" y="3733800"/>
            <a:ext cx="6858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3</a:t>
            </a:r>
          </a:p>
        </p:txBody>
      </p:sp>
      <p:sp>
        <p:nvSpPr>
          <p:cNvPr id="114712" name="Rectangle 48"/>
          <p:cNvSpPr>
            <a:spLocks noChangeArrowheads="1"/>
          </p:cNvSpPr>
          <p:nvPr/>
        </p:nvSpPr>
        <p:spPr bwMode="auto">
          <a:xfrm>
            <a:off x="1676400" y="4724400"/>
            <a:ext cx="24384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baseline="-25000"/>
              <a:t>0</a:t>
            </a:r>
            <a:r>
              <a:rPr lang="en-US"/>
              <a:t>               slot              </a:t>
            </a:r>
            <a:r>
              <a:rPr lang="en-US" baseline="-25000"/>
              <a:t>509</a:t>
            </a:r>
            <a:endParaRPr lang="en-US"/>
          </a:p>
        </p:txBody>
      </p:sp>
      <p:sp>
        <p:nvSpPr>
          <p:cNvPr id="114713" name="Text Box 49"/>
          <p:cNvSpPr txBox="1">
            <a:spLocks noChangeArrowheads="1"/>
          </p:cNvSpPr>
          <p:nvPr/>
        </p:nvSpPr>
        <p:spPr bwMode="auto">
          <a:xfrm>
            <a:off x="2362200" y="3429000"/>
            <a:ext cx="7048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frame</a:t>
            </a:r>
          </a:p>
        </p:txBody>
      </p:sp>
      <p:sp>
        <p:nvSpPr>
          <p:cNvPr id="114714" name="Text Box 56"/>
          <p:cNvSpPr txBox="1">
            <a:spLocks noChangeArrowheads="1"/>
          </p:cNvSpPr>
          <p:nvPr/>
        </p:nvSpPr>
        <p:spPr bwMode="auto">
          <a:xfrm>
            <a:off x="4114800" y="4724400"/>
            <a:ext cx="10207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14.17 ms</a:t>
            </a:r>
          </a:p>
        </p:txBody>
      </p:sp>
      <p:sp>
        <p:nvSpPr>
          <p:cNvPr id="114715" name="Text Box 57"/>
          <p:cNvSpPr txBox="1">
            <a:spLocks noChangeArrowheads="1"/>
          </p:cNvSpPr>
          <p:nvPr/>
        </p:nvSpPr>
        <p:spPr bwMode="auto">
          <a:xfrm>
            <a:off x="4419600" y="3733800"/>
            <a:ext cx="10207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56.67 ms</a:t>
            </a:r>
          </a:p>
        </p:txBody>
      </p:sp>
      <p:sp>
        <p:nvSpPr>
          <p:cNvPr id="114716" name="Text Box 59"/>
          <p:cNvSpPr txBox="1">
            <a:spLocks noChangeArrowheads="1"/>
          </p:cNvSpPr>
          <p:nvPr/>
        </p:nvSpPr>
        <p:spPr bwMode="auto">
          <a:xfrm>
            <a:off x="6172200" y="2743200"/>
            <a:ext cx="7381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1.02 s</a:t>
            </a:r>
          </a:p>
        </p:txBody>
      </p:sp>
      <p:sp>
        <p:nvSpPr>
          <p:cNvPr id="114717" name="Text Box 60"/>
          <p:cNvSpPr txBox="1">
            <a:spLocks noChangeArrowheads="1"/>
          </p:cNvSpPr>
          <p:nvPr/>
        </p:nvSpPr>
        <p:spPr bwMode="auto">
          <a:xfrm>
            <a:off x="6172200" y="1752600"/>
            <a:ext cx="7381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61.2 s</a:t>
            </a:r>
          </a:p>
        </p:txBody>
      </p:sp>
      <p:sp>
        <p:nvSpPr>
          <p:cNvPr id="114718" name="Text Box 63"/>
          <p:cNvSpPr txBox="1">
            <a:spLocks noChangeArrowheads="1"/>
          </p:cNvSpPr>
          <p:nvPr/>
        </p:nvSpPr>
        <p:spPr bwMode="auto">
          <a:xfrm>
            <a:off x="5699125" y="3108325"/>
            <a:ext cx="4540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CF</a:t>
            </a:r>
          </a:p>
        </p:txBody>
      </p:sp>
      <p:sp>
        <p:nvSpPr>
          <p:cNvPr id="114719" name="Text Box 64"/>
          <p:cNvSpPr txBox="1">
            <a:spLocks noChangeArrowheads="1"/>
          </p:cNvSpPr>
          <p:nvPr/>
        </p:nvSpPr>
        <p:spPr bwMode="auto">
          <a:xfrm>
            <a:off x="6553200" y="3657600"/>
            <a:ext cx="14827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Control Frame</a:t>
            </a:r>
          </a:p>
        </p:txBody>
      </p:sp>
      <p:cxnSp>
        <p:nvCxnSpPr>
          <p:cNvPr id="114720" name="AutoShape 66"/>
          <p:cNvCxnSpPr>
            <a:cxnSpLocks noChangeShapeType="1"/>
            <a:stCxn id="114719" idx="1"/>
            <a:endCxn id="114718" idx="2"/>
          </p:cNvCxnSpPr>
          <p:nvPr/>
        </p:nvCxnSpPr>
        <p:spPr bwMode="auto">
          <a:xfrm rot="10800000">
            <a:off x="5926138" y="3444875"/>
            <a:ext cx="627062" cy="381000"/>
          </a:xfrm>
          <a:prstGeom prst="curvedConnector2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114721" name="Line 67"/>
          <p:cNvSpPr>
            <a:spLocks noChangeShapeType="1"/>
          </p:cNvSpPr>
          <p:nvPr/>
        </p:nvSpPr>
        <p:spPr bwMode="auto">
          <a:xfrm flipV="1">
            <a:off x="1679575" y="4121150"/>
            <a:ext cx="676275" cy="6000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4722" name="Line 68"/>
          <p:cNvSpPr>
            <a:spLocks noChangeShapeType="1"/>
          </p:cNvSpPr>
          <p:nvPr/>
        </p:nvSpPr>
        <p:spPr bwMode="auto">
          <a:xfrm flipV="1">
            <a:off x="1679575" y="3122613"/>
            <a:ext cx="527050" cy="6111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4723" name="Line 69"/>
          <p:cNvSpPr>
            <a:spLocks noChangeShapeType="1"/>
          </p:cNvSpPr>
          <p:nvPr/>
        </p:nvSpPr>
        <p:spPr bwMode="auto">
          <a:xfrm flipV="1">
            <a:off x="1676400" y="2132013"/>
            <a:ext cx="1063625" cy="612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4724" name="Line 70"/>
          <p:cNvSpPr>
            <a:spLocks noChangeShapeType="1"/>
          </p:cNvSpPr>
          <p:nvPr/>
        </p:nvSpPr>
        <p:spPr bwMode="auto">
          <a:xfrm flipH="1" flipV="1">
            <a:off x="3276600" y="2133600"/>
            <a:ext cx="2892425" cy="6064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4725" name="Line 71"/>
          <p:cNvSpPr>
            <a:spLocks noChangeShapeType="1"/>
          </p:cNvSpPr>
          <p:nvPr/>
        </p:nvSpPr>
        <p:spPr bwMode="auto">
          <a:xfrm flipH="1" flipV="1">
            <a:off x="2738438" y="3125788"/>
            <a:ext cx="1679575" cy="6064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4726" name="Line 72"/>
          <p:cNvSpPr>
            <a:spLocks noChangeShapeType="1"/>
          </p:cNvSpPr>
          <p:nvPr/>
        </p:nvSpPr>
        <p:spPr bwMode="auto">
          <a:xfrm flipH="1" flipV="1">
            <a:off x="3044825" y="4114800"/>
            <a:ext cx="1069975" cy="612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3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411162"/>
          </a:xfrm>
        </p:spPr>
        <p:txBody>
          <a:bodyPr/>
          <a:lstStyle/>
          <a:p>
            <a:pPr>
              <a:defRPr/>
            </a:pPr>
            <a:r>
              <a:rPr lang="en-US" sz="3200" b="1" dirty="0" smtClean="0">
                <a:solidFill>
                  <a:schemeClr val="accent2">
                    <a:lumMod val="75000"/>
                  </a:schemeClr>
                </a:solidFill>
              </a:rPr>
              <a:t>UMTS and IMT-2000</a:t>
            </a:r>
          </a:p>
        </p:txBody>
      </p:sp>
      <p:sp>
        <p:nvSpPr>
          <p:cNvPr id="1157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609600"/>
            <a:ext cx="8229600" cy="62484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endParaRPr lang="en-US" sz="2400" smtClean="0"/>
          </a:p>
          <a:p>
            <a:pPr>
              <a:buFont typeface="Wingdings" pitchFamily="2" charset="2"/>
              <a:buNone/>
            </a:pPr>
            <a:r>
              <a:rPr lang="en-US" sz="2800" smtClean="0"/>
              <a:t>Proposals for IMT-2000 (International Mobile Telecommunications formerly FPLMTS)</a:t>
            </a:r>
          </a:p>
          <a:p>
            <a:pPr lvl="1"/>
            <a:r>
              <a:rPr lang="en-US" sz="1600" smtClean="0"/>
              <a:t>UWC-136 (IS-136), cdma2000(IS-95), WP-CDMA</a:t>
            </a:r>
          </a:p>
          <a:p>
            <a:pPr lvl="1"/>
            <a:r>
              <a:rPr lang="en-US" sz="1600" smtClean="0"/>
              <a:t>UMTS (Universal Mobile Telecommunications System) from ETSI</a:t>
            </a:r>
          </a:p>
          <a:p>
            <a:pPr>
              <a:buFont typeface="Wingdings" pitchFamily="2" charset="2"/>
              <a:buNone/>
            </a:pPr>
            <a:r>
              <a:rPr lang="en-US" sz="2800" smtClean="0"/>
              <a:t>UMTS</a:t>
            </a:r>
          </a:p>
          <a:p>
            <a:pPr lvl="1"/>
            <a:r>
              <a:rPr lang="en-US" sz="1600" smtClean="0"/>
              <a:t>UTRA (was: UMTS, now: Universal Terrestrial Radio Access)</a:t>
            </a:r>
          </a:p>
          <a:p>
            <a:pPr lvl="1"/>
            <a:r>
              <a:rPr lang="en-US" sz="1600" smtClean="0"/>
              <a:t>enhancements of GSM</a:t>
            </a:r>
          </a:p>
          <a:p>
            <a:pPr lvl="2"/>
            <a:r>
              <a:rPr lang="en-US" sz="2000" smtClean="0"/>
              <a:t>EDGE (Enhanced Data rates for GSM Evolution): GSM up to 384 kbit/s</a:t>
            </a:r>
          </a:p>
          <a:p>
            <a:pPr lvl="2"/>
            <a:r>
              <a:rPr lang="en-US" sz="2000" smtClean="0"/>
              <a:t>CAMEL (Customized Application for Mobile Enhanced Logic)</a:t>
            </a:r>
          </a:p>
          <a:p>
            <a:pPr lvl="2"/>
            <a:r>
              <a:rPr lang="en-US" sz="2000" smtClean="0"/>
              <a:t>VHE (virtual Home Environment)</a:t>
            </a:r>
          </a:p>
          <a:p>
            <a:pPr lvl="1"/>
            <a:r>
              <a:rPr lang="en-US" sz="1600" smtClean="0"/>
              <a:t>fits into GMM (Global Multimedia Mobility) initiative from ETSI</a:t>
            </a:r>
          </a:p>
          <a:p>
            <a:pPr lvl="1"/>
            <a:r>
              <a:rPr lang="en-US" sz="1600" smtClean="0"/>
              <a:t>requirements</a:t>
            </a:r>
          </a:p>
          <a:p>
            <a:pPr lvl="2"/>
            <a:r>
              <a:rPr lang="en-US" sz="2000" smtClean="0"/>
              <a:t>min. 144 kbit/s rural (goal: 384 kbit/s)</a:t>
            </a:r>
          </a:p>
          <a:p>
            <a:pPr lvl="2"/>
            <a:r>
              <a:rPr lang="en-US" sz="2000" smtClean="0"/>
              <a:t>min. 384 kbit/s suburban (goal: 512 kbit/s)</a:t>
            </a:r>
          </a:p>
          <a:p>
            <a:pPr lvl="2"/>
            <a:r>
              <a:rPr lang="en-US" sz="2000" smtClean="0"/>
              <a:t>up to 2 Mbit/s urban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563562"/>
          </a:xfrm>
        </p:spPr>
        <p:txBody>
          <a:bodyPr/>
          <a:lstStyle/>
          <a:p>
            <a:pPr>
              <a:defRPr/>
            </a:pPr>
            <a:r>
              <a:rPr lang="en-US" sz="3200" b="1" dirty="0" smtClean="0">
                <a:solidFill>
                  <a:schemeClr val="accent2">
                    <a:lumMod val="75000"/>
                  </a:schemeClr>
                </a:solidFill>
              </a:rPr>
              <a:t>IMT-2000 Services/Capabilities</a:t>
            </a:r>
            <a:br>
              <a:rPr lang="en-US" sz="3200" b="1" dirty="0" smtClean="0">
                <a:solidFill>
                  <a:schemeClr val="accent2">
                    <a:lumMod val="75000"/>
                  </a:schemeClr>
                </a:solidFill>
              </a:rPr>
            </a:br>
            <a:endParaRPr lang="en-US" sz="3200" b="1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167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685800"/>
            <a:ext cx="8229600" cy="5943600"/>
          </a:xfrm>
        </p:spPr>
        <p:txBody>
          <a:bodyPr/>
          <a:lstStyle/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1800" smtClean="0">
                <a:solidFill>
                  <a:srgbClr val="FF0000"/>
                </a:solidFill>
              </a:rPr>
              <a:t>Capabilities to support circuit and packet data at high bit rates: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1800" smtClean="0"/>
              <a:t>- 144 kbs or higher in high mobility (vehicular) traffic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1800" smtClean="0"/>
              <a:t>- 384 kbs or higher for pedestrian traffic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1800" smtClean="0"/>
              <a:t>- 2 mbs or higher for indoor traffic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endParaRPr lang="en-US" sz="1800" smtClean="0"/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1800" smtClean="0">
                <a:solidFill>
                  <a:srgbClr val="FF0000"/>
                </a:solidFill>
              </a:rPr>
              <a:t>Interoperability and roaming among IMT-2000 family of systems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endParaRPr lang="en-US" sz="1800" smtClean="0">
              <a:solidFill>
                <a:srgbClr val="FF0000"/>
              </a:solidFill>
            </a:endParaRP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1800" smtClean="0">
                <a:solidFill>
                  <a:srgbClr val="FF0000"/>
                </a:solidFill>
              </a:rPr>
              <a:t>Common billing/user profiles: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1800" smtClean="0"/>
              <a:t>- Sharing of usage/rate information between service providers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1800" smtClean="0"/>
              <a:t>- Standardized call detail recording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1800" smtClean="0"/>
              <a:t>- Standardized user profiles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endParaRPr lang="en-US" sz="1800" smtClean="0"/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1800" smtClean="0"/>
              <a:t>Capability to determine geographic position of mobiles and report it to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1800" smtClean="0"/>
              <a:t>both the network and the mobile terminal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endParaRPr lang="en-US" sz="1800" smtClean="0"/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1800" smtClean="0">
                <a:solidFill>
                  <a:srgbClr val="FF0000"/>
                </a:solidFill>
              </a:rPr>
              <a:t>Support of multimedia services/capabilities: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1800" smtClean="0"/>
              <a:t>- Fixed and variable rate bit traffic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1800" smtClean="0"/>
              <a:t>- Bandwidth on demand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1800" smtClean="0"/>
              <a:t>- Asymmetric data rates in the forward and reverse links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1800" smtClean="0"/>
              <a:t>- Multimedia mail store and forward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1800" smtClean="0"/>
              <a:t>- Broadband access up to 2 mbs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endParaRPr lang="en-US" sz="180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 smtClean="0"/>
          </a:p>
        </p:txBody>
      </p:sp>
      <p:pic>
        <p:nvPicPr>
          <p:cNvPr id="117763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39750" y="304800"/>
            <a:ext cx="8353425" cy="6400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6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39750" y="0"/>
            <a:ext cx="7345363" cy="655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Line 5"/>
          <p:cNvSpPr>
            <a:spLocks noChangeShapeType="1"/>
          </p:cNvSpPr>
          <p:nvPr/>
        </p:nvSpPr>
        <p:spPr bwMode="auto">
          <a:xfrm>
            <a:off x="4191000" y="914400"/>
            <a:ext cx="0" cy="4038600"/>
          </a:xfrm>
          <a:prstGeom prst="line">
            <a:avLst/>
          </a:prstGeom>
          <a:noFill/>
          <a:ln w="50800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22532" name="Rectangle 6"/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7534275" cy="533400"/>
          </a:xfrm>
        </p:spPr>
        <p:txBody>
          <a:bodyPr lIns="92075" tIns="46038" rIns="92075" bIns="46038" rtlCol="0" anchor="b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dirty="0" smtClean="0"/>
              <a:t> </a:t>
            </a:r>
            <a:br>
              <a:rPr lang="en-US" dirty="0" smtClean="0"/>
            </a:b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/>
            </a:r>
            <a:br>
              <a:rPr lang="en-US" dirty="0" smtClean="0"/>
            </a:br>
            <a:r>
              <a:rPr lang="en-US" sz="3100" b="1" dirty="0" smtClean="0">
                <a:solidFill>
                  <a:schemeClr val="accent2">
                    <a:lumMod val="75000"/>
                  </a:schemeClr>
                </a:solidFill>
              </a:rPr>
              <a:t>Wireless systems: overview of the development</a:t>
            </a:r>
            <a:endParaRPr lang="en-US" b="1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6388" name="Rectangle 10"/>
          <p:cNvSpPr>
            <a:spLocks noChangeArrowheads="1"/>
          </p:cNvSpPr>
          <p:nvPr/>
        </p:nvSpPr>
        <p:spPr bwMode="auto">
          <a:xfrm>
            <a:off x="2133600" y="838200"/>
            <a:ext cx="1482725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algn="ctr"/>
            <a:r>
              <a:rPr lang="en-US" sz="1600" b="1">
                <a:latin typeface="Calibri" pitchFamily="34" charset="0"/>
              </a:rPr>
              <a:t>cellular phones</a:t>
            </a:r>
          </a:p>
        </p:txBody>
      </p:sp>
      <p:sp>
        <p:nvSpPr>
          <p:cNvPr id="16389" name="Line 15"/>
          <p:cNvSpPr>
            <a:spLocks noChangeShapeType="1"/>
          </p:cNvSpPr>
          <p:nvPr/>
        </p:nvSpPr>
        <p:spPr bwMode="auto">
          <a:xfrm>
            <a:off x="7086600" y="914400"/>
            <a:ext cx="0" cy="4038600"/>
          </a:xfrm>
          <a:prstGeom prst="line">
            <a:avLst/>
          </a:prstGeom>
          <a:noFill/>
          <a:ln w="50800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390" name="Rectangle 16"/>
          <p:cNvSpPr>
            <a:spLocks noChangeArrowheads="1"/>
          </p:cNvSpPr>
          <p:nvPr/>
        </p:nvSpPr>
        <p:spPr bwMode="auto">
          <a:xfrm>
            <a:off x="4343400" y="838200"/>
            <a:ext cx="1468438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algn="ctr"/>
            <a:r>
              <a:rPr lang="en-US" sz="1600" b="1">
                <a:latin typeface="Calibri" pitchFamily="34" charset="0"/>
              </a:rPr>
              <a:t>satellites</a:t>
            </a:r>
          </a:p>
        </p:txBody>
      </p:sp>
      <p:sp>
        <p:nvSpPr>
          <p:cNvPr id="16391" name="Rectangle 17"/>
          <p:cNvSpPr>
            <a:spLocks noChangeArrowheads="1"/>
          </p:cNvSpPr>
          <p:nvPr/>
        </p:nvSpPr>
        <p:spPr bwMode="auto">
          <a:xfrm>
            <a:off x="7086600" y="762000"/>
            <a:ext cx="1125538" cy="585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algn="ctr"/>
            <a:r>
              <a:rPr lang="en-US" sz="1600" b="1">
                <a:latin typeface="Calibri" pitchFamily="34" charset="0"/>
              </a:rPr>
              <a:t>wireless LAN</a:t>
            </a:r>
          </a:p>
        </p:txBody>
      </p:sp>
      <p:sp>
        <p:nvSpPr>
          <p:cNvPr id="16392" name="Rectangle 19"/>
          <p:cNvSpPr>
            <a:spLocks noChangeArrowheads="1"/>
          </p:cNvSpPr>
          <p:nvPr/>
        </p:nvSpPr>
        <p:spPr bwMode="auto">
          <a:xfrm>
            <a:off x="5943600" y="762000"/>
            <a:ext cx="838200" cy="52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algn="ctr"/>
            <a:r>
              <a:rPr lang="en-US" sz="1400" b="1">
                <a:latin typeface="Calibri" pitchFamily="34" charset="0"/>
              </a:rPr>
              <a:t>cordless</a:t>
            </a:r>
            <a:br>
              <a:rPr lang="en-US" sz="1400" b="1">
                <a:latin typeface="Calibri" pitchFamily="34" charset="0"/>
              </a:rPr>
            </a:br>
            <a:r>
              <a:rPr lang="en-US" sz="1400" b="1">
                <a:latin typeface="Calibri" pitchFamily="34" charset="0"/>
              </a:rPr>
              <a:t>phones</a:t>
            </a:r>
          </a:p>
        </p:txBody>
      </p:sp>
      <p:sp>
        <p:nvSpPr>
          <p:cNvPr id="16393" name="Rectangle 23"/>
          <p:cNvSpPr>
            <a:spLocks noChangeArrowheads="1"/>
          </p:cNvSpPr>
          <p:nvPr/>
        </p:nvSpPr>
        <p:spPr bwMode="auto">
          <a:xfrm>
            <a:off x="1965325" y="3733800"/>
            <a:ext cx="501650" cy="469900"/>
          </a:xfrm>
          <a:prstGeom prst="rect">
            <a:avLst/>
          </a:prstGeom>
          <a:solidFill>
            <a:srgbClr val="66FF99"/>
          </a:solidFill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 b="1">
                <a:latin typeface="Calibri" pitchFamily="34" charset="0"/>
              </a:rPr>
              <a:t>1992:</a:t>
            </a:r>
          </a:p>
          <a:p>
            <a:pPr algn="ctr"/>
            <a:r>
              <a:rPr lang="en-US" sz="1400" b="1">
                <a:latin typeface="Calibri" pitchFamily="34" charset="0"/>
              </a:rPr>
              <a:t>GSM</a:t>
            </a:r>
          </a:p>
        </p:txBody>
      </p:sp>
      <p:sp>
        <p:nvSpPr>
          <p:cNvPr id="16394" name="Rectangle 24"/>
          <p:cNvSpPr>
            <a:spLocks noChangeArrowheads="1"/>
          </p:cNvSpPr>
          <p:nvPr/>
        </p:nvSpPr>
        <p:spPr bwMode="auto">
          <a:xfrm>
            <a:off x="2057400" y="4495800"/>
            <a:ext cx="771525" cy="469900"/>
          </a:xfrm>
          <a:prstGeom prst="rect">
            <a:avLst/>
          </a:prstGeom>
          <a:solidFill>
            <a:srgbClr val="66FF99"/>
          </a:solidFill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 b="1">
                <a:latin typeface="Calibri" pitchFamily="34" charset="0"/>
              </a:rPr>
              <a:t>1994:</a:t>
            </a:r>
            <a:br>
              <a:rPr lang="en-US" sz="1400" b="1">
                <a:latin typeface="Calibri" pitchFamily="34" charset="0"/>
              </a:rPr>
            </a:br>
            <a:r>
              <a:rPr lang="en-US" sz="1400" b="1">
                <a:latin typeface="Calibri" pitchFamily="34" charset="0"/>
              </a:rPr>
              <a:t>DCS 1800</a:t>
            </a:r>
          </a:p>
        </p:txBody>
      </p:sp>
      <p:sp>
        <p:nvSpPr>
          <p:cNvPr id="16395" name="Rectangle 25"/>
          <p:cNvSpPr>
            <a:spLocks noChangeArrowheads="1"/>
          </p:cNvSpPr>
          <p:nvPr/>
        </p:nvSpPr>
        <p:spPr bwMode="auto">
          <a:xfrm>
            <a:off x="3587750" y="5340350"/>
            <a:ext cx="1422400" cy="523875"/>
          </a:xfrm>
          <a:prstGeom prst="rect">
            <a:avLst/>
          </a:prstGeom>
          <a:solidFill>
            <a:srgbClr val="66FF99"/>
          </a:solidFill>
          <a:ln w="12700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algn="ctr"/>
            <a:r>
              <a:rPr lang="en-US" sz="1400" b="1">
                <a:latin typeface="Calibri" pitchFamily="34" charset="0"/>
              </a:rPr>
              <a:t>2005?:</a:t>
            </a:r>
          </a:p>
          <a:p>
            <a:pPr algn="ctr"/>
            <a:r>
              <a:rPr lang="en-US" sz="1400" b="1">
                <a:latin typeface="Calibri" pitchFamily="34" charset="0"/>
              </a:rPr>
              <a:t>UMTS/IMT-2000</a:t>
            </a:r>
          </a:p>
        </p:txBody>
      </p:sp>
      <p:sp>
        <p:nvSpPr>
          <p:cNvPr id="16396" name="Rectangle 30"/>
          <p:cNvSpPr>
            <a:spLocks noChangeArrowheads="1"/>
          </p:cNvSpPr>
          <p:nvPr/>
        </p:nvSpPr>
        <p:spPr bwMode="auto">
          <a:xfrm>
            <a:off x="6189663" y="2400300"/>
            <a:ext cx="601662" cy="523875"/>
          </a:xfrm>
          <a:prstGeom prst="rect">
            <a:avLst/>
          </a:prstGeom>
          <a:solidFill>
            <a:srgbClr val="CCFFFF"/>
          </a:solidFill>
          <a:ln w="12700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algn="ctr"/>
            <a:r>
              <a:rPr lang="en-US" sz="1400" b="1">
                <a:latin typeface="Calibri" pitchFamily="34" charset="0"/>
              </a:rPr>
              <a:t>1987:</a:t>
            </a:r>
            <a:br>
              <a:rPr lang="en-US" sz="1400" b="1">
                <a:latin typeface="Calibri" pitchFamily="34" charset="0"/>
              </a:rPr>
            </a:br>
            <a:r>
              <a:rPr lang="en-US" sz="1400" b="1">
                <a:latin typeface="Calibri" pitchFamily="34" charset="0"/>
              </a:rPr>
              <a:t>CT1+</a:t>
            </a:r>
          </a:p>
        </p:txBody>
      </p:sp>
      <p:sp>
        <p:nvSpPr>
          <p:cNvPr id="16397" name="Rectangle 31"/>
          <p:cNvSpPr>
            <a:spLocks noChangeArrowheads="1"/>
          </p:cNvSpPr>
          <p:nvPr/>
        </p:nvSpPr>
        <p:spPr bwMode="auto">
          <a:xfrm>
            <a:off x="4267200" y="1676400"/>
            <a:ext cx="1011238" cy="523875"/>
          </a:xfrm>
          <a:prstGeom prst="rect">
            <a:avLst/>
          </a:prstGeom>
          <a:solidFill>
            <a:srgbClr val="CCFFFF"/>
          </a:solidFill>
          <a:ln w="12700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algn="ctr"/>
            <a:r>
              <a:rPr lang="en-US" sz="1400" b="1">
                <a:latin typeface="Calibri" pitchFamily="34" charset="0"/>
              </a:rPr>
              <a:t>1982:</a:t>
            </a:r>
          </a:p>
          <a:p>
            <a:pPr algn="ctr"/>
            <a:r>
              <a:rPr lang="en-US" sz="1400" b="1">
                <a:latin typeface="Calibri" pitchFamily="34" charset="0"/>
              </a:rPr>
              <a:t>Inmarsat-A</a:t>
            </a:r>
          </a:p>
        </p:txBody>
      </p:sp>
      <p:sp>
        <p:nvSpPr>
          <p:cNvPr id="16398" name="Rectangle 32"/>
          <p:cNvSpPr>
            <a:spLocks noChangeArrowheads="1"/>
          </p:cNvSpPr>
          <p:nvPr/>
        </p:nvSpPr>
        <p:spPr bwMode="auto">
          <a:xfrm>
            <a:off x="4800600" y="3733800"/>
            <a:ext cx="1058863" cy="739775"/>
          </a:xfrm>
          <a:prstGeom prst="rect">
            <a:avLst/>
          </a:prstGeom>
          <a:solidFill>
            <a:srgbClr val="66FF99"/>
          </a:solidFill>
          <a:ln w="12700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algn="ctr"/>
            <a:r>
              <a:rPr lang="en-US" sz="1400" b="1">
                <a:latin typeface="Calibri" pitchFamily="34" charset="0"/>
              </a:rPr>
              <a:t>1992:</a:t>
            </a:r>
          </a:p>
          <a:p>
            <a:pPr algn="ctr"/>
            <a:r>
              <a:rPr lang="en-US" sz="1400" b="1">
                <a:latin typeface="Calibri" pitchFamily="34" charset="0"/>
              </a:rPr>
              <a:t>Inmarsat-B</a:t>
            </a:r>
          </a:p>
          <a:p>
            <a:pPr algn="ctr"/>
            <a:r>
              <a:rPr lang="en-US" sz="1400" b="1">
                <a:latin typeface="Calibri" pitchFamily="34" charset="0"/>
              </a:rPr>
              <a:t>Inmarsat-M</a:t>
            </a:r>
          </a:p>
        </p:txBody>
      </p:sp>
      <p:sp>
        <p:nvSpPr>
          <p:cNvPr id="16399" name="Rectangle 33"/>
          <p:cNvSpPr>
            <a:spLocks noChangeArrowheads="1"/>
          </p:cNvSpPr>
          <p:nvPr/>
        </p:nvSpPr>
        <p:spPr bwMode="auto">
          <a:xfrm>
            <a:off x="5029200" y="4800600"/>
            <a:ext cx="725488" cy="523875"/>
          </a:xfrm>
          <a:prstGeom prst="rect">
            <a:avLst/>
          </a:prstGeom>
          <a:solidFill>
            <a:srgbClr val="66FF99"/>
          </a:solidFill>
          <a:ln w="12700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algn="ctr"/>
            <a:r>
              <a:rPr lang="en-US" sz="1400" b="1">
                <a:latin typeface="Calibri" pitchFamily="34" charset="0"/>
              </a:rPr>
              <a:t>1998:</a:t>
            </a:r>
          </a:p>
          <a:p>
            <a:pPr algn="ctr"/>
            <a:r>
              <a:rPr lang="en-US" sz="1400" b="1">
                <a:latin typeface="Calibri" pitchFamily="34" charset="0"/>
              </a:rPr>
              <a:t>Iridium</a:t>
            </a:r>
          </a:p>
        </p:txBody>
      </p:sp>
      <p:sp>
        <p:nvSpPr>
          <p:cNvPr id="16400" name="Rectangle 34"/>
          <p:cNvSpPr>
            <a:spLocks noChangeArrowheads="1"/>
          </p:cNvSpPr>
          <p:nvPr/>
        </p:nvSpPr>
        <p:spPr bwMode="auto">
          <a:xfrm>
            <a:off x="6189663" y="2990850"/>
            <a:ext cx="601662" cy="523875"/>
          </a:xfrm>
          <a:prstGeom prst="rect">
            <a:avLst/>
          </a:prstGeom>
          <a:solidFill>
            <a:srgbClr val="66FF99"/>
          </a:solidFill>
          <a:ln w="12700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algn="ctr"/>
            <a:r>
              <a:rPr lang="en-US" sz="1400" b="1">
                <a:latin typeface="Calibri" pitchFamily="34" charset="0"/>
              </a:rPr>
              <a:t>1989:</a:t>
            </a:r>
          </a:p>
          <a:p>
            <a:pPr algn="ctr"/>
            <a:r>
              <a:rPr lang="en-US" sz="1400" b="1">
                <a:latin typeface="Calibri" pitchFamily="34" charset="0"/>
              </a:rPr>
              <a:t>CT 2</a:t>
            </a:r>
          </a:p>
        </p:txBody>
      </p:sp>
      <p:sp>
        <p:nvSpPr>
          <p:cNvPr id="16401" name="Rectangle 35"/>
          <p:cNvSpPr>
            <a:spLocks noChangeArrowheads="1"/>
          </p:cNvSpPr>
          <p:nvPr/>
        </p:nvSpPr>
        <p:spPr bwMode="auto">
          <a:xfrm>
            <a:off x="6172200" y="3581400"/>
            <a:ext cx="601663" cy="523875"/>
          </a:xfrm>
          <a:prstGeom prst="rect">
            <a:avLst/>
          </a:prstGeom>
          <a:solidFill>
            <a:srgbClr val="66FF99"/>
          </a:solidFill>
          <a:ln w="12700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algn="ctr"/>
            <a:r>
              <a:rPr lang="en-US" sz="1400" b="1">
                <a:latin typeface="Calibri" pitchFamily="34" charset="0"/>
              </a:rPr>
              <a:t>1991:</a:t>
            </a:r>
          </a:p>
          <a:p>
            <a:pPr algn="ctr"/>
            <a:r>
              <a:rPr lang="en-US" sz="1400" b="1">
                <a:latin typeface="Calibri" pitchFamily="34" charset="0"/>
              </a:rPr>
              <a:t>DECT</a:t>
            </a:r>
          </a:p>
        </p:txBody>
      </p:sp>
      <p:sp>
        <p:nvSpPr>
          <p:cNvPr id="16402" name="Rectangle 36"/>
          <p:cNvSpPr>
            <a:spLocks noChangeArrowheads="1"/>
          </p:cNvSpPr>
          <p:nvPr/>
        </p:nvSpPr>
        <p:spPr bwMode="auto">
          <a:xfrm>
            <a:off x="7248525" y="3136900"/>
            <a:ext cx="1033463" cy="523875"/>
          </a:xfrm>
          <a:prstGeom prst="rect">
            <a:avLst/>
          </a:prstGeom>
          <a:solidFill>
            <a:srgbClr val="66FF99"/>
          </a:solidFill>
          <a:ln w="12700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algn="ctr"/>
            <a:r>
              <a:rPr lang="en-US" sz="1400" b="1">
                <a:latin typeface="Calibri" pitchFamily="34" charset="0"/>
              </a:rPr>
              <a:t>199x:</a:t>
            </a:r>
          </a:p>
          <a:p>
            <a:pPr algn="ctr"/>
            <a:r>
              <a:rPr lang="en-US" sz="1400" b="1">
                <a:latin typeface="Calibri" pitchFamily="34" charset="0"/>
              </a:rPr>
              <a:t>proprietary</a:t>
            </a:r>
          </a:p>
        </p:txBody>
      </p:sp>
      <p:sp>
        <p:nvSpPr>
          <p:cNvPr id="16403" name="Rectangle 37"/>
          <p:cNvSpPr>
            <a:spLocks noChangeArrowheads="1"/>
          </p:cNvSpPr>
          <p:nvPr/>
        </p:nvSpPr>
        <p:spPr bwMode="auto">
          <a:xfrm>
            <a:off x="7162800" y="4038600"/>
            <a:ext cx="1120775" cy="739775"/>
          </a:xfrm>
          <a:prstGeom prst="rect">
            <a:avLst/>
          </a:prstGeom>
          <a:solidFill>
            <a:srgbClr val="66FF99"/>
          </a:solidFill>
          <a:ln w="12700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algn="ctr"/>
            <a:r>
              <a:rPr lang="en-US" sz="1400" b="1">
                <a:latin typeface="Calibri" pitchFamily="34" charset="0"/>
              </a:rPr>
              <a:t>1995/96/97:</a:t>
            </a:r>
          </a:p>
          <a:p>
            <a:pPr algn="ctr"/>
            <a:r>
              <a:rPr lang="en-US" sz="1400" b="1">
                <a:latin typeface="Calibri" pitchFamily="34" charset="0"/>
              </a:rPr>
              <a:t>IEEE 802.11,</a:t>
            </a:r>
          </a:p>
          <a:p>
            <a:pPr algn="ctr"/>
            <a:r>
              <a:rPr lang="en-US" sz="1400" b="1">
                <a:latin typeface="Calibri" pitchFamily="34" charset="0"/>
              </a:rPr>
              <a:t>HIPERLAN</a:t>
            </a:r>
          </a:p>
        </p:txBody>
      </p:sp>
      <p:sp>
        <p:nvSpPr>
          <p:cNvPr id="16404" name="Rectangle 38"/>
          <p:cNvSpPr>
            <a:spLocks noChangeArrowheads="1"/>
          </p:cNvSpPr>
          <p:nvPr/>
        </p:nvSpPr>
        <p:spPr bwMode="auto">
          <a:xfrm>
            <a:off x="7169150" y="5105400"/>
            <a:ext cx="1111250" cy="523875"/>
          </a:xfrm>
          <a:prstGeom prst="rect">
            <a:avLst/>
          </a:prstGeom>
          <a:solidFill>
            <a:srgbClr val="66FF99"/>
          </a:solidFill>
          <a:ln w="12700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algn="ctr"/>
            <a:r>
              <a:rPr lang="en-US" sz="1400" b="1">
                <a:latin typeface="Calibri" pitchFamily="34" charset="0"/>
              </a:rPr>
              <a:t>2005?:</a:t>
            </a:r>
          </a:p>
          <a:p>
            <a:pPr algn="ctr"/>
            <a:r>
              <a:rPr lang="en-US" sz="1400" b="1">
                <a:latin typeface="Calibri" pitchFamily="34" charset="0"/>
              </a:rPr>
              <a:t>MBS, WATM</a:t>
            </a:r>
          </a:p>
        </p:txBody>
      </p:sp>
      <p:sp>
        <p:nvSpPr>
          <p:cNvPr id="16405" name="Rectangle 39"/>
          <p:cNvSpPr>
            <a:spLocks noChangeArrowheads="1"/>
          </p:cNvSpPr>
          <p:nvPr/>
        </p:nvSpPr>
        <p:spPr bwMode="auto">
          <a:xfrm>
            <a:off x="4267200" y="2514600"/>
            <a:ext cx="996950" cy="523875"/>
          </a:xfrm>
          <a:prstGeom prst="rect">
            <a:avLst/>
          </a:prstGeom>
          <a:solidFill>
            <a:srgbClr val="CCFFFF"/>
          </a:solidFill>
          <a:ln w="12700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algn="ctr"/>
            <a:r>
              <a:rPr lang="en-US" sz="1400" b="1">
                <a:latin typeface="Calibri" pitchFamily="34" charset="0"/>
              </a:rPr>
              <a:t>1988:</a:t>
            </a:r>
          </a:p>
          <a:p>
            <a:pPr algn="ctr"/>
            <a:r>
              <a:rPr lang="en-US" sz="1400" b="1">
                <a:latin typeface="Calibri" pitchFamily="34" charset="0"/>
              </a:rPr>
              <a:t>Inmarsat-C</a:t>
            </a:r>
          </a:p>
        </p:txBody>
      </p:sp>
      <p:sp>
        <p:nvSpPr>
          <p:cNvPr id="16406" name="Rectangle 40"/>
          <p:cNvSpPr>
            <a:spLocks noChangeArrowheads="1"/>
          </p:cNvSpPr>
          <p:nvPr/>
        </p:nvSpPr>
        <p:spPr bwMode="auto">
          <a:xfrm>
            <a:off x="1905000" y="5105400"/>
            <a:ext cx="723900" cy="333375"/>
          </a:xfrm>
          <a:prstGeom prst="rect">
            <a:avLst/>
          </a:prstGeom>
          <a:solidFill>
            <a:srgbClr val="CCFFFF"/>
          </a:solidFill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 anchor="ctr"/>
          <a:lstStyle/>
          <a:p>
            <a:pPr algn="ctr"/>
            <a:r>
              <a:rPr lang="en-US" sz="1200" b="1">
                <a:latin typeface="Calibri" pitchFamily="34" charset="0"/>
              </a:rPr>
              <a:t>analog</a:t>
            </a:r>
          </a:p>
        </p:txBody>
      </p:sp>
      <p:sp>
        <p:nvSpPr>
          <p:cNvPr id="16407" name="Rectangle 41"/>
          <p:cNvSpPr>
            <a:spLocks noChangeArrowheads="1"/>
          </p:cNvSpPr>
          <p:nvPr/>
        </p:nvSpPr>
        <p:spPr bwMode="auto">
          <a:xfrm>
            <a:off x="1905000" y="5486400"/>
            <a:ext cx="723900" cy="333375"/>
          </a:xfrm>
          <a:prstGeom prst="rect">
            <a:avLst/>
          </a:prstGeom>
          <a:solidFill>
            <a:srgbClr val="66FF99"/>
          </a:solidFill>
          <a:ln w="12700">
            <a:noFill/>
            <a:miter lim="800000"/>
            <a:headEnd type="none" w="sm" len="sm"/>
            <a:tailEnd type="none" w="sm" len="sm"/>
          </a:ln>
        </p:spPr>
        <p:txBody>
          <a:bodyPr wrap="none" anchor="ctr"/>
          <a:lstStyle/>
          <a:p>
            <a:pPr algn="ctr"/>
            <a:r>
              <a:rPr lang="en-US" sz="1200" b="1">
                <a:latin typeface="Calibri" pitchFamily="34" charset="0"/>
              </a:rPr>
              <a:t>digital</a:t>
            </a:r>
          </a:p>
        </p:txBody>
      </p:sp>
      <p:cxnSp>
        <p:nvCxnSpPr>
          <p:cNvPr id="16408" name="AutoShape 43"/>
          <p:cNvCxnSpPr>
            <a:cxnSpLocks noChangeShapeType="1"/>
            <a:stCxn id="16400" idx="2"/>
            <a:endCxn id="16401" idx="0"/>
          </p:cNvCxnSpPr>
          <p:nvPr/>
        </p:nvCxnSpPr>
        <p:spPr bwMode="auto">
          <a:xfrm rot="5400000">
            <a:off x="6447631" y="3539332"/>
            <a:ext cx="66675" cy="1746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triangle" w="sm" len="sm"/>
          </a:ln>
        </p:spPr>
      </p:cxnSp>
      <p:cxnSp>
        <p:nvCxnSpPr>
          <p:cNvPr id="16409" name="AutoShape 44"/>
          <p:cNvCxnSpPr>
            <a:cxnSpLocks noChangeShapeType="1"/>
            <a:stCxn id="16401" idx="2"/>
            <a:endCxn id="16404" idx="1"/>
          </p:cNvCxnSpPr>
          <p:nvPr/>
        </p:nvCxnSpPr>
        <p:spPr bwMode="auto">
          <a:xfrm rot="16200000" flipH="1">
            <a:off x="6189662" y="4387851"/>
            <a:ext cx="1262063" cy="696912"/>
          </a:xfrm>
          <a:prstGeom prst="bentConnector2">
            <a:avLst/>
          </a:prstGeom>
          <a:noFill/>
          <a:ln w="12700">
            <a:solidFill>
              <a:schemeClr val="tx1"/>
            </a:solidFill>
            <a:miter lim="800000"/>
            <a:headEnd type="none" w="sm" len="sm"/>
            <a:tailEnd type="triangle" w="sm" len="sm"/>
          </a:ln>
        </p:spPr>
      </p:cxnSp>
      <p:cxnSp>
        <p:nvCxnSpPr>
          <p:cNvPr id="16410" name="AutoShape 45"/>
          <p:cNvCxnSpPr>
            <a:cxnSpLocks noChangeShapeType="1"/>
            <a:stCxn id="16401" idx="2"/>
            <a:endCxn id="16395" idx="3"/>
          </p:cNvCxnSpPr>
          <p:nvPr/>
        </p:nvCxnSpPr>
        <p:spPr bwMode="auto">
          <a:xfrm rot="5400000">
            <a:off x="4992687" y="4122738"/>
            <a:ext cx="1497013" cy="1462088"/>
          </a:xfrm>
          <a:prstGeom prst="bentConnector2">
            <a:avLst/>
          </a:prstGeom>
          <a:noFill/>
          <a:ln w="12700">
            <a:solidFill>
              <a:schemeClr val="tx1"/>
            </a:solidFill>
            <a:miter lim="800000"/>
            <a:headEnd type="none" w="sm" len="sm"/>
            <a:tailEnd type="triangle" w="sm" len="sm"/>
          </a:ln>
        </p:spPr>
      </p:cxnSp>
      <p:cxnSp>
        <p:nvCxnSpPr>
          <p:cNvPr id="16411" name="AutoShape 46"/>
          <p:cNvCxnSpPr>
            <a:cxnSpLocks noChangeShapeType="1"/>
            <a:stCxn id="16403" idx="2"/>
            <a:endCxn id="16404" idx="0"/>
          </p:cNvCxnSpPr>
          <p:nvPr/>
        </p:nvCxnSpPr>
        <p:spPr bwMode="auto">
          <a:xfrm rot="16200000" flipH="1">
            <a:off x="7560469" y="4941094"/>
            <a:ext cx="327025" cy="1587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triangle" w="sm" len="sm"/>
          </a:ln>
        </p:spPr>
      </p:cxnSp>
      <p:cxnSp>
        <p:nvCxnSpPr>
          <p:cNvPr id="16412" name="AutoShape 47"/>
          <p:cNvCxnSpPr>
            <a:cxnSpLocks noChangeShapeType="1"/>
            <a:stCxn id="16402" idx="2"/>
            <a:endCxn id="16403" idx="0"/>
          </p:cNvCxnSpPr>
          <p:nvPr/>
        </p:nvCxnSpPr>
        <p:spPr bwMode="auto">
          <a:xfrm rot="5400000">
            <a:off x="7554913" y="3829050"/>
            <a:ext cx="377825" cy="41275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triangle" w="sm" len="sm"/>
          </a:ln>
        </p:spPr>
      </p:cxnSp>
      <p:cxnSp>
        <p:nvCxnSpPr>
          <p:cNvPr id="16413" name="AutoShape 48"/>
          <p:cNvCxnSpPr>
            <a:cxnSpLocks noChangeShapeType="1"/>
            <a:stCxn id="16399" idx="2"/>
            <a:endCxn id="16395" idx="3"/>
          </p:cNvCxnSpPr>
          <p:nvPr/>
        </p:nvCxnSpPr>
        <p:spPr bwMode="auto">
          <a:xfrm rot="5400000">
            <a:off x="5062537" y="5272088"/>
            <a:ext cx="277813" cy="382588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triangle" w="sm" len="sm"/>
          </a:ln>
        </p:spPr>
      </p:cxnSp>
      <p:cxnSp>
        <p:nvCxnSpPr>
          <p:cNvPr id="16414" name="AutoShape 49"/>
          <p:cNvCxnSpPr>
            <a:cxnSpLocks noChangeShapeType="1"/>
            <a:stCxn id="16405" idx="2"/>
            <a:endCxn id="16395" idx="0"/>
          </p:cNvCxnSpPr>
          <p:nvPr/>
        </p:nvCxnSpPr>
        <p:spPr bwMode="auto">
          <a:xfrm rot="5400000">
            <a:off x="3381375" y="3956050"/>
            <a:ext cx="2301875" cy="466725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triangle" w="sm" len="sm"/>
          </a:ln>
        </p:spPr>
      </p:cxnSp>
      <p:cxnSp>
        <p:nvCxnSpPr>
          <p:cNvPr id="16415" name="AutoShape 50"/>
          <p:cNvCxnSpPr>
            <a:cxnSpLocks noChangeShapeType="1"/>
            <a:stCxn id="16398" idx="2"/>
            <a:endCxn id="16395" idx="0"/>
          </p:cNvCxnSpPr>
          <p:nvPr/>
        </p:nvCxnSpPr>
        <p:spPr bwMode="auto">
          <a:xfrm rot="5400000">
            <a:off x="4381500" y="4391025"/>
            <a:ext cx="866775" cy="1031875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triangle" w="sm" len="sm"/>
          </a:ln>
        </p:spPr>
      </p:cxnSp>
      <p:cxnSp>
        <p:nvCxnSpPr>
          <p:cNvPr id="16416" name="AutoShape 59"/>
          <p:cNvCxnSpPr>
            <a:cxnSpLocks noChangeShapeType="1"/>
            <a:stCxn id="16394" idx="3"/>
            <a:endCxn id="16395" idx="1"/>
          </p:cNvCxnSpPr>
          <p:nvPr/>
        </p:nvCxnSpPr>
        <p:spPr bwMode="auto">
          <a:xfrm>
            <a:off x="2828925" y="4730750"/>
            <a:ext cx="758825" cy="871538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triangle" w="sm" len="sm"/>
          </a:ln>
        </p:spPr>
      </p:cxnSp>
      <p:cxnSp>
        <p:nvCxnSpPr>
          <p:cNvPr id="16417" name="AutoShape 61"/>
          <p:cNvCxnSpPr>
            <a:cxnSpLocks noChangeShapeType="1"/>
            <a:stCxn id="16397" idx="2"/>
            <a:endCxn id="16405" idx="0"/>
          </p:cNvCxnSpPr>
          <p:nvPr/>
        </p:nvCxnSpPr>
        <p:spPr bwMode="auto">
          <a:xfrm rot="5400000">
            <a:off x="4611687" y="2354263"/>
            <a:ext cx="314325" cy="6350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triangle" w="sm" len="sm"/>
          </a:ln>
        </p:spPr>
      </p:cxnSp>
      <p:cxnSp>
        <p:nvCxnSpPr>
          <p:cNvPr id="16418" name="AutoShape 64"/>
          <p:cNvCxnSpPr>
            <a:cxnSpLocks noChangeShapeType="1"/>
            <a:stCxn id="16423" idx="2"/>
            <a:endCxn id="16393" idx="0"/>
          </p:cNvCxnSpPr>
          <p:nvPr/>
        </p:nvCxnSpPr>
        <p:spPr bwMode="auto">
          <a:xfrm rot="5400000">
            <a:off x="1715294" y="3232944"/>
            <a:ext cx="1001713" cy="3175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triangle" w="sm" len="sm"/>
          </a:ln>
        </p:spPr>
      </p:cxnSp>
      <p:sp>
        <p:nvSpPr>
          <p:cNvPr id="16419" name="Line 14"/>
          <p:cNvSpPr>
            <a:spLocks noChangeShapeType="1"/>
          </p:cNvSpPr>
          <p:nvPr/>
        </p:nvSpPr>
        <p:spPr bwMode="auto">
          <a:xfrm>
            <a:off x="5867400" y="914400"/>
            <a:ext cx="0" cy="4038600"/>
          </a:xfrm>
          <a:prstGeom prst="line">
            <a:avLst/>
          </a:prstGeom>
          <a:noFill/>
          <a:ln w="50800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420" name="Rectangle 66"/>
          <p:cNvSpPr>
            <a:spLocks noChangeArrowheads="1"/>
          </p:cNvSpPr>
          <p:nvPr/>
        </p:nvSpPr>
        <p:spPr bwMode="auto">
          <a:xfrm>
            <a:off x="3200400" y="2971800"/>
            <a:ext cx="730250" cy="469900"/>
          </a:xfrm>
          <a:prstGeom prst="rect">
            <a:avLst/>
          </a:prstGeom>
          <a:solidFill>
            <a:srgbClr val="66FF99"/>
          </a:solidFill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 b="1">
                <a:latin typeface="Calibri" pitchFamily="34" charset="0"/>
              </a:rPr>
              <a:t>1991:</a:t>
            </a:r>
          </a:p>
          <a:p>
            <a:pPr algn="ctr"/>
            <a:r>
              <a:rPr lang="en-US" sz="1400" b="1">
                <a:latin typeface="Calibri" pitchFamily="34" charset="0"/>
              </a:rPr>
              <a:t>D-AMPS</a:t>
            </a:r>
          </a:p>
        </p:txBody>
      </p:sp>
      <p:sp>
        <p:nvSpPr>
          <p:cNvPr id="16421" name="Rectangle 67"/>
          <p:cNvSpPr>
            <a:spLocks noChangeArrowheads="1"/>
          </p:cNvSpPr>
          <p:nvPr/>
        </p:nvSpPr>
        <p:spPr bwMode="auto">
          <a:xfrm>
            <a:off x="2362200" y="2971800"/>
            <a:ext cx="730250" cy="469900"/>
          </a:xfrm>
          <a:prstGeom prst="rect">
            <a:avLst/>
          </a:prstGeom>
          <a:solidFill>
            <a:srgbClr val="66FF99"/>
          </a:solidFill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 b="1">
                <a:latin typeface="Calibri" pitchFamily="34" charset="0"/>
              </a:rPr>
              <a:t>1991:</a:t>
            </a:r>
          </a:p>
          <a:p>
            <a:pPr algn="ctr"/>
            <a:r>
              <a:rPr lang="en-US" sz="1400" b="1">
                <a:latin typeface="Calibri" pitchFamily="34" charset="0"/>
              </a:rPr>
              <a:t>CDMA</a:t>
            </a:r>
          </a:p>
        </p:txBody>
      </p:sp>
      <p:sp>
        <p:nvSpPr>
          <p:cNvPr id="16422" name="Rectangle 69"/>
          <p:cNvSpPr>
            <a:spLocks noChangeArrowheads="1"/>
          </p:cNvSpPr>
          <p:nvPr/>
        </p:nvSpPr>
        <p:spPr bwMode="auto">
          <a:xfrm>
            <a:off x="1752600" y="1371600"/>
            <a:ext cx="927100" cy="523875"/>
          </a:xfrm>
          <a:prstGeom prst="rect">
            <a:avLst/>
          </a:prstGeom>
          <a:solidFill>
            <a:srgbClr val="CCFFFF"/>
          </a:solidFill>
          <a:ln w="12700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algn="ctr"/>
            <a:r>
              <a:rPr lang="en-US" sz="1400" b="1">
                <a:latin typeface="Calibri" pitchFamily="34" charset="0"/>
              </a:rPr>
              <a:t>1981:</a:t>
            </a:r>
          </a:p>
          <a:p>
            <a:pPr algn="ctr"/>
            <a:r>
              <a:rPr lang="en-US" sz="1400" b="1">
                <a:latin typeface="Calibri" pitchFamily="34" charset="0"/>
              </a:rPr>
              <a:t>NMT 450</a:t>
            </a:r>
          </a:p>
        </p:txBody>
      </p:sp>
      <p:sp>
        <p:nvSpPr>
          <p:cNvPr id="16423" name="Rectangle 70"/>
          <p:cNvSpPr>
            <a:spLocks noChangeArrowheads="1"/>
          </p:cNvSpPr>
          <p:nvPr/>
        </p:nvSpPr>
        <p:spPr bwMode="auto">
          <a:xfrm>
            <a:off x="1752600" y="2209800"/>
            <a:ext cx="927100" cy="523875"/>
          </a:xfrm>
          <a:prstGeom prst="rect">
            <a:avLst/>
          </a:prstGeom>
          <a:solidFill>
            <a:srgbClr val="CCFFFF"/>
          </a:solidFill>
          <a:ln w="12700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algn="ctr"/>
            <a:r>
              <a:rPr lang="en-US" sz="1400" b="1">
                <a:latin typeface="Calibri" pitchFamily="34" charset="0"/>
              </a:rPr>
              <a:t>1986:</a:t>
            </a:r>
          </a:p>
          <a:p>
            <a:pPr algn="ctr"/>
            <a:r>
              <a:rPr lang="en-US" sz="1400" b="1">
                <a:latin typeface="Calibri" pitchFamily="34" charset="0"/>
              </a:rPr>
              <a:t>NMT 900</a:t>
            </a:r>
          </a:p>
        </p:txBody>
      </p:sp>
      <p:sp>
        <p:nvSpPr>
          <p:cNvPr id="16424" name="Rectangle 71"/>
          <p:cNvSpPr>
            <a:spLocks noChangeArrowheads="1"/>
          </p:cNvSpPr>
          <p:nvPr/>
        </p:nvSpPr>
        <p:spPr bwMode="auto">
          <a:xfrm>
            <a:off x="6189663" y="1219200"/>
            <a:ext cx="601662" cy="523875"/>
          </a:xfrm>
          <a:prstGeom prst="rect">
            <a:avLst/>
          </a:prstGeom>
          <a:solidFill>
            <a:srgbClr val="CCFFFF"/>
          </a:solidFill>
          <a:ln w="12700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algn="ctr"/>
            <a:r>
              <a:rPr lang="en-US" sz="1400" b="1">
                <a:latin typeface="Calibri" pitchFamily="34" charset="0"/>
              </a:rPr>
              <a:t>1980:</a:t>
            </a:r>
            <a:br>
              <a:rPr lang="en-US" sz="1400" b="1">
                <a:latin typeface="Calibri" pitchFamily="34" charset="0"/>
              </a:rPr>
            </a:br>
            <a:r>
              <a:rPr lang="en-US" sz="1400" b="1">
                <a:latin typeface="Calibri" pitchFamily="34" charset="0"/>
              </a:rPr>
              <a:t>CT0</a:t>
            </a:r>
          </a:p>
        </p:txBody>
      </p:sp>
      <p:sp>
        <p:nvSpPr>
          <p:cNvPr id="16425" name="Rectangle 72"/>
          <p:cNvSpPr>
            <a:spLocks noChangeArrowheads="1"/>
          </p:cNvSpPr>
          <p:nvPr/>
        </p:nvSpPr>
        <p:spPr bwMode="auto">
          <a:xfrm>
            <a:off x="6189663" y="1809750"/>
            <a:ext cx="601662" cy="523875"/>
          </a:xfrm>
          <a:prstGeom prst="rect">
            <a:avLst/>
          </a:prstGeom>
          <a:solidFill>
            <a:srgbClr val="CCFFFF"/>
          </a:solidFill>
          <a:ln w="12700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pPr algn="ctr"/>
            <a:r>
              <a:rPr lang="en-US" sz="1400" b="1">
                <a:latin typeface="Calibri" pitchFamily="34" charset="0"/>
              </a:rPr>
              <a:t>1984:</a:t>
            </a:r>
            <a:br>
              <a:rPr lang="en-US" sz="1400" b="1">
                <a:latin typeface="Calibri" pitchFamily="34" charset="0"/>
              </a:rPr>
            </a:br>
            <a:r>
              <a:rPr lang="en-US" sz="1400" b="1">
                <a:latin typeface="Calibri" pitchFamily="34" charset="0"/>
              </a:rPr>
              <a:t>CT1</a:t>
            </a:r>
          </a:p>
        </p:txBody>
      </p:sp>
      <p:sp>
        <p:nvSpPr>
          <p:cNvPr id="16426" name="Rectangle 73"/>
          <p:cNvSpPr>
            <a:spLocks noChangeArrowheads="1"/>
          </p:cNvSpPr>
          <p:nvPr/>
        </p:nvSpPr>
        <p:spPr bwMode="auto">
          <a:xfrm>
            <a:off x="2743200" y="1981200"/>
            <a:ext cx="927100" cy="523875"/>
          </a:xfrm>
          <a:prstGeom prst="rect">
            <a:avLst/>
          </a:prstGeom>
          <a:solidFill>
            <a:srgbClr val="CCFFFF"/>
          </a:solidFill>
          <a:ln w="12700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algn="ctr"/>
            <a:r>
              <a:rPr lang="en-US" sz="1400" b="1">
                <a:latin typeface="Calibri" pitchFamily="34" charset="0"/>
              </a:rPr>
              <a:t>1983:</a:t>
            </a:r>
          </a:p>
          <a:p>
            <a:pPr algn="ctr"/>
            <a:r>
              <a:rPr lang="en-US" sz="1400" b="1">
                <a:latin typeface="Calibri" pitchFamily="34" charset="0"/>
              </a:rPr>
              <a:t>AMPS</a:t>
            </a:r>
          </a:p>
        </p:txBody>
      </p:sp>
      <p:cxnSp>
        <p:nvCxnSpPr>
          <p:cNvPr id="16427" name="AutoShape 74"/>
          <p:cNvCxnSpPr>
            <a:cxnSpLocks noChangeShapeType="1"/>
            <a:stCxn id="16422" idx="2"/>
            <a:endCxn id="16423" idx="0"/>
          </p:cNvCxnSpPr>
          <p:nvPr/>
        </p:nvCxnSpPr>
        <p:spPr bwMode="auto">
          <a:xfrm rot="5400000">
            <a:off x="2058194" y="2051844"/>
            <a:ext cx="315913" cy="3175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triangle" w="sm" len="sm"/>
          </a:ln>
        </p:spPr>
      </p:cxnSp>
      <p:cxnSp>
        <p:nvCxnSpPr>
          <p:cNvPr id="16428" name="AutoShape 75"/>
          <p:cNvCxnSpPr>
            <a:cxnSpLocks noChangeShapeType="1"/>
            <a:stCxn id="16426" idx="2"/>
            <a:endCxn id="16420" idx="0"/>
          </p:cNvCxnSpPr>
          <p:nvPr/>
        </p:nvCxnSpPr>
        <p:spPr bwMode="auto">
          <a:xfrm rot="16200000" flipH="1">
            <a:off x="3152775" y="2559050"/>
            <a:ext cx="466725" cy="358775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triangle" w="sm" len="sm"/>
          </a:ln>
        </p:spPr>
      </p:cxnSp>
      <p:cxnSp>
        <p:nvCxnSpPr>
          <p:cNvPr id="16429" name="AutoShape 76"/>
          <p:cNvCxnSpPr>
            <a:cxnSpLocks noChangeShapeType="1"/>
            <a:stCxn id="16420" idx="2"/>
            <a:endCxn id="16395" idx="0"/>
          </p:cNvCxnSpPr>
          <p:nvPr/>
        </p:nvCxnSpPr>
        <p:spPr bwMode="auto">
          <a:xfrm rot="16200000" flipH="1">
            <a:off x="2982913" y="4024312"/>
            <a:ext cx="1898650" cy="733425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triangle" w="sm" len="sm"/>
          </a:ln>
        </p:spPr>
      </p:cxnSp>
      <p:cxnSp>
        <p:nvCxnSpPr>
          <p:cNvPr id="16430" name="AutoShape 77"/>
          <p:cNvCxnSpPr>
            <a:cxnSpLocks noChangeShapeType="1"/>
            <a:stCxn id="16432" idx="2"/>
            <a:endCxn id="16395" idx="0"/>
          </p:cNvCxnSpPr>
          <p:nvPr/>
        </p:nvCxnSpPr>
        <p:spPr bwMode="auto">
          <a:xfrm rot="16200000" flipH="1">
            <a:off x="3440113" y="4481512"/>
            <a:ext cx="755650" cy="962025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triangle" w="sm" len="sm"/>
          </a:ln>
        </p:spPr>
      </p:cxnSp>
      <p:cxnSp>
        <p:nvCxnSpPr>
          <p:cNvPr id="16431" name="AutoShape 78"/>
          <p:cNvCxnSpPr>
            <a:cxnSpLocks noChangeShapeType="1"/>
            <a:stCxn id="16421" idx="2"/>
            <a:endCxn id="16395" idx="1"/>
          </p:cNvCxnSpPr>
          <p:nvPr/>
        </p:nvCxnSpPr>
        <p:spPr bwMode="auto">
          <a:xfrm rot="16200000" flipH="1">
            <a:off x="2077244" y="4091781"/>
            <a:ext cx="2160588" cy="860425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triangle" w="sm" len="sm"/>
          </a:ln>
        </p:spPr>
      </p:cxnSp>
      <p:sp>
        <p:nvSpPr>
          <p:cNvPr id="16432" name="Rectangle 68"/>
          <p:cNvSpPr>
            <a:spLocks noChangeArrowheads="1"/>
          </p:cNvSpPr>
          <p:nvPr/>
        </p:nvSpPr>
        <p:spPr bwMode="auto">
          <a:xfrm>
            <a:off x="2971800" y="4114800"/>
            <a:ext cx="730250" cy="469900"/>
          </a:xfrm>
          <a:prstGeom prst="rect">
            <a:avLst/>
          </a:prstGeom>
          <a:solidFill>
            <a:srgbClr val="66FF99"/>
          </a:solidFill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 b="1">
                <a:latin typeface="Calibri" pitchFamily="34" charset="0"/>
              </a:rPr>
              <a:t>1993:</a:t>
            </a:r>
          </a:p>
          <a:p>
            <a:pPr algn="ctr"/>
            <a:r>
              <a:rPr lang="en-US" sz="1400" b="1">
                <a:latin typeface="Calibri" pitchFamily="34" charset="0"/>
              </a:rPr>
              <a:t>PDC</a:t>
            </a:r>
          </a:p>
        </p:txBody>
      </p:sp>
      <p:cxnSp>
        <p:nvCxnSpPr>
          <p:cNvPr id="16433" name="AutoShape 79"/>
          <p:cNvCxnSpPr>
            <a:cxnSpLocks noChangeShapeType="1"/>
            <a:stCxn id="16424" idx="2"/>
            <a:endCxn id="16425" idx="0"/>
          </p:cNvCxnSpPr>
          <p:nvPr/>
        </p:nvCxnSpPr>
        <p:spPr bwMode="auto">
          <a:xfrm rot="5400000">
            <a:off x="6456362" y="1776413"/>
            <a:ext cx="68263" cy="1588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triangle" w="sm" len="sm"/>
          </a:ln>
        </p:spPr>
      </p:cxnSp>
      <p:cxnSp>
        <p:nvCxnSpPr>
          <p:cNvPr id="16434" name="AutoShape 80"/>
          <p:cNvCxnSpPr>
            <a:cxnSpLocks noChangeShapeType="1"/>
            <a:stCxn id="16396" idx="2"/>
            <a:endCxn id="16400" idx="0"/>
          </p:cNvCxnSpPr>
          <p:nvPr/>
        </p:nvCxnSpPr>
        <p:spPr bwMode="auto">
          <a:xfrm rot="5400000">
            <a:off x="6456362" y="2957513"/>
            <a:ext cx="68263" cy="1588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triangle" w="sm" len="sm"/>
          </a:ln>
        </p:spPr>
      </p:cxnSp>
      <p:cxnSp>
        <p:nvCxnSpPr>
          <p:cNvPr id="16435" name="AutoShape 81"/>
          <p:cNvCxnSpPr>
            <a:cxnSpLocks noChangeShapeType="1"/>
            <a:stCxn id="16425" idx="2"/>
            <a:endCxn id="16396" idx="0"/>
          </p:cNvCxnSpPr>
          <p:nvPr/>
        </p:nvCxnSpPr>
        <p:spPr bwMode="auto">
          <a:xfrm rot="5400000">
            <a:off x="6456362" y="2366963"/>
            <a:ext cx="68263" cy="1588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triangle" w="sm" len="sm"/>
          </a:ln>
        </p:spPr>
      </p:cxnSp>
      <p:cxnSp>
        <p:nvCxnSpPr>
          <p:cNvPr id="16436" name="AutoShape 82"/>
          <p:cNvCxnSpPr>
            <a:cxnSpLocks noChangeShapeType="1"/>
            <a:stCxn id="16393" idx="2"/>
            <a:endCxn id="16394" idx="0"/>
          </p:cNvCxnSpPr>
          <p:nvPr/>
        </p:nvCxnSpPr>
        <p:spPr bwMode="auto">
          <a:xfrm rot="16200000" flipH="1">
            <a:off x="2183607" y="4236243"/>
            <a:ext cx="292100" cy="22701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Line 15"/>
          <p:cNvSpPr>
            <a:spLocks noChangeShapeType="1"/>
          </p:cNvSpPr>
          <p:nvPr/>
        </p:nvSpPr>
        <p:spPr bwMode="auto">
          <a:xfrm>
            <a:off x="2170113" y="1412875"/>
            <a:ext cx="0" cy="37449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11" name="Line 16"/>
          <p:cNvSpPr>
            <a:spLocks noChangeShapeType="1"/>
          </p:cNvSpPr>
          <p:nvPr/>
        </p:nvSpPr>
        <p:spPr bwMode="auto">
          <a:xfrm>
            <a:off x="2890838" y="1412875"/>
            <a:ext cx="0" cy="37449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12" name="Line 17"/>
          <p:cNvSpPr>
            <a:spLocks noChangeShapeType="1"/>
          </p:cNvSpPr>
          <p:nvPr/>
        </p:nvSpPr>
        <p:spPr bwMode="auto">
          <a:xfrm>
            <a:off x="3609975" y="1412875"/>
            <a:ext cx="0" cy="37449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13" name="Line 18"/>
          <p:cNvSpPr>
            <a:spLocks noChangeShapeType="1"/>
          </p:cNvSpPr>
          <p:nvPr/>
        </p:nvSpPr>
        <p:spPr bwMode="auto">
          <a:xfrm>
            <a:off x="4330700" y="1412875"/>
            <a:ext cx="0" cy="37449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14" name="Line 19"/>
          <p:cNvSpPr>
            <a:spLocks noChangeShapeType="1"/>
          </p:cNvSpPr>
          <p:nvPr/>
        </p:nvSpPr>
        <p:spPr bwMode="auto">
          <a:xfrm>
            <a:off x="5049838" y="1412875"/>
            <a:ext cx="0" cy="37449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15" name="Line 20"/>
          <p:cNvSpPr>
            <a:spLocks noChangeShapeType="1"/>
          </p:cNvSpPr>
          <p:nvPr/>
        </p:nvSpPr>
        <p:spPr bwMode="auto">
          <a:xfrm>
            <a:off x="5770563" y="1412875"/>
            <a:ext cx="0" cy="37449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16" name="Line 21"/>
          <p:cNvSpPr>
            <a:spLocks noChangeShapeType="1"/>
          </p:cNvSpPr>
          <p:nvPr/>
        </p:nvSpPr>
        <p:spPr bwMode="auto">
          <a:xfrm>
            <a:off x="6491288" y="1412875"/>
            <a:ext cx="0" cy="37449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17" name="Line 22"/>
          <p:cNvSpPr>
            <a:spLocks noChangeShapeType="1"/>
          </p:cNvSpPr>
          <p:nvPr/>
        </p:nvSpPr>
        <p:spPr bwMode="auto">
          <a:xfrm>
            <a:off x="7210425" y="1412875"/>
            <a:ext cx="0" cy="37449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2107" name="Rectangle 4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792162"/>
          </a:xfrm>
        </p:spPr>
        <p:txBody>
          <a:bodyPr/>
          <a:lstStyle/>
          <a:p>
            <a:pPr>
              <a:defRPr/>
            </a:pPr>
            <a:r>
              <a:rPr lang="de-DE" b="1" dirty="0" smtClean="0">
                <a:solidFill>
                  <a:schemeClr val="accent2">
                    <a:lumMod val="75000"/>
                  </a:schemeClr>
                </a:solidFill>
              </a:rPr>
              <a:t>Frequencies for IMT-2000</a:t>
            </a:r>
          </a:p>
        </p:txBody>
      </p:sp>
      <p:sp>
        <p:nvSpPr>
          <p:cNvPr id="119819" name="Line 5"/>
          <p:cNvSpPr>
            <a:spLocks noChangeShapeType="1"/>
          </p:cNvSpPr>
          <p:nvPr/>
        </p:nvSpPr>
        <p:spPr bwMode="auto">
          <a:xfrm>
            <a:off x="1881188" y="1484313"/>
            <a:ext cx="568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20" name="Rectangle 6"/>
          <p:cNvSpPr>
            <a:spLocks noChangeArrowheads="1"/>
          </p:cNvSpPr>
          <p:nvPr/>
        </p:nvSpPr>
        <p:spPr bwMode="auto">
          <a:xfrm>
            <a:off x="2674938" y="1557338"/>
            <a:ext cx="1366837" cy="503237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IMT-2000</a:t>
            </a:r>
          </a:p>
        </p:txBody>
      </p:sp>
      <p:sp>
        <p:nvSpPr>
          <p:cNvPr id="119821" name="Text Box 7"/>
          <p:cNvSpPr txBox="1">
            <a:spLocks noChangeArrowheads="1"/>
          </p:cNvSpPr>
          <p:nvPr/>
        </p:nvSpPr>
        <p:spPr bwMode="auto">
          <a:xfrm>
            <a:off x="1882775" y="1123950"/>
            <a:ext cx="635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1850</a:t>
            </a:r>
          </a:p>
        </p:txBody>
      </p:sp>
      <p:sp>
        <p:nvSpPr>
          <p:cNvPr id="119822" name="Text Box 8"/>
          <p:cNvSpPr txBox="1">
            <a:spLocks noChangeArrowheads="1"/>
          </p:cNvSpPr>
          <p:nvPr/>
        </p:nvSpPr>
        <p:spPr bwMode="auto">
          <a:xfrm>
            <a:off x="2601913" y="1123950"/>
            <a:ext cx="635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1900</a:t>
            </a:r>
          </a:p>
        </p:txBody>
      </p:sp>
      <p:sp>
        <p:nvSpPr>
          <p:cNvPr id="119823" name="Text Box 9"/>
          <p:cNvSpPr txBox="1">
            <a:spLocks noChangeArrowheads="1"/>
          </p:cNvSpPr>
          <p:nvPr/>
        </p:nvSpPr>
        <p:spPr bwMode="auto">
          <a:xfrm>
            <a:off x="3322638" y="1123950"/>
            <a:ext cx="635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1950</a:t>
            </a:r>
          </a:p>
        </p:txBody>
      </p:sp>
      <p:sp>
        <p:nvSpPr>
          <p:cNvPr id="119824" name="Text Box 10"/>
          <p:cNvSpPr txBox="1">
            <a:spLocks noChangeArrowheads="1"/>
          </p:cNvSpPr>
          <p:nvPr/>
        </p:nvSpPr>
        <p:spPr bwMode="auto">
          <a:xfrm>
            <a:off x="4041775" y="1123950"/>
            <a:ext cx="635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2000</a:t>
            </a:r>
          </a:p>
        </p:txBody>
      </p:sp>
      <p:sp>
        <p:nvSpPr>
          <p:cNvPr id="119825" name="Text Box 11"/>
          <p:cNvSpPr txBox="1">
            <a:spLocks noChangeArrowheads="1"/>
          </p:cNvSpPr>
          <p:nvPr/>
        </p:nvSpPr>
        <p:spPr bwMode="auto">
          <a:xfrm>
            <a:off x="4762500" y="1123950"/>
            <a:ext cx="635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2050</a:t>
            </a:r>
          </a:p>
        </p:txBody>
      </p:sp>
      <p:sp>
        <p:nvSpPr>
          <p:cNvPr id="119826" name="Text Box 12"/>
          <p:cNvSpPr txBox="1">
            <a:spLocks noChangeArrowheads="1"/>
          </p:cNvSpPr>
          <p:nvPr/>
        </p:nvSpPr>
        <p:spPr bwMode="auto">
          <a:xfrm>
            <a:off x="5483225" y="1123950"/>
            <a:ext cx="635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2100</a:t>
            </a:r>
          </a:p>
        </p:txBody>
      </p:sp>
      <p:sp>
        <p:nvSpPr>
          <p:cNvPr id="119827" name="Text Box 13"/>
          <p:cNvSpPr txBox="1">
            <a:spLocks noChangeArrowheads="1"/>
          </p:cNvSpPr>
          <p:nvPr/>
        </p:nvSpPr>
        <p:spPr bwMode="auto">
          <a:xfrm>
            <a:off x="6130925" y="1123950"/>
            <a:ext cx="635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2150</a:t>
            </a:r>
          </a:p>
        </p:txBody>
      </p:sp>
      <p:sp>
        <p:nvSpPr>
          <p:cNvPr id="119828" name="Text Box 14"/>
          <p:cNvSpPr txBox="1">
            <a:spLocks noChangeArrowheads="1"/>
          </p:cNvSpPr>
          <p:nvPr/>
        </p:nvSpPr>
        <p:spPr bwMode="auto">
          <a:xfrm>
            <a:off x="6850063" y="1123950"/>
            <a:ext cx="635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2200</a:t>
            </a:r>
          </a:p>
        </p:txBody>
      </p:sp>
      <p:sp>
        <p:nvSpPr>
          <p:cNvPr id="119829" name="Text Box 23"/>
          <p:cNvSpPr txBox="1">
            <a:spLocks noChangeArrowheads="1"/>
          </p:cNvSpPr>
          <p:nvPr/>
        </p:nvSpPr>
        <p:spPr bwMode="auto">
          <a:xfrm>
            <a:off x="7570788" y="1123950"/>
            <a:ext cx="6016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MHz</a:t>
            </a:r>
          </a:p>
        </p:txBody>
      </p:sp>
      <p:sp>
        <p:nvSpPr>
          <p:cNvPr id="119830" name="Rectangle 24"/>
          <p:cNvSpPr>
            <a:spLocks noChangeArrowheads="1"/>
          </p:cNvSpPr>
          <p:nvPr/>
        </p:nvSpPr>
        <p:spPr bwMode="auto">
          <a:xfrm>
            <a:off x="4475163" y="1557338"/>
            <a:ext cx="215900" cy="503237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119831" name="Rectangle 25"/>
          <p:cNvSpPr>
            <a:spLocks noChangeArrowheads="1"/>
          </p:cNvSpPr>
          <p:nvPr/>
        </p:nvSpPr>
        <p:spPr bwMode="auto">
          <a:xfrm>
            <a:off x="4041775" y="1557338"/>
            <a:ext cx="433388" cy="503237"/>
          </a:xfrm>
          <a:prstGeom prst="rect">
            <a:avLst/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MSS</a:t>
            </a:r>
          </a:p>
          <a:p>
            <a:pPr algn="ctr"/>
            <a:r>
              <a:rPr lang="de-DE" sz="1400">
                <a:sym typeface="Symbol" pitchFamily="18" charset="2"/>
              </a:rPr>
              <a:t></a:t>
            </a:r>
          </a:p>
        </p:txBody>
      </p:sp>
      <p:sp>
        <p:nvSpPr>
          <p:cNvPr id="119832" name="Text Box 26"/>
          <p:cNvSpPr txBox="1">
            <a:spLocks noChangeArrowheads="1"/>
          </p:cNvSpPr>
          <p:nvPr/>
        </p:nvSpPr>
        <p:spPr bwMode="auto">
          <a:xfrm>
            <a:off x="477838" y="1484313"/>
            <a:ext cx="1423987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ITU allocation</a:t>
            </a:r>
          </a:p>
          <a:p>
            <a:r>
              <a:rPr lang="de-DE"/>
              <a:t>(WRC 1992)</a:t>
            </a:r>
          </a:p>
        </p:txBody>
      </p:sp>
      <p:sp>
        <p:nvSpPr>
          <p:cNvPr id="119833" name="Rectangle 27"/>
          <p:cNvSpPr>
            <a:spLocks noChangeArrowheads="1"/>
          </p:cNvSpPr>
          <p:nvPr/>
        </p:nvSpPr>
        <p:spPr bwMode="auto">
          <a:xfrm>
            <a:off x="5913438" y="1557338"/>
            <a:ext cx="865187" cy="503237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IMT-2000</a:t>
            </a:r>
          </a:p>
        </p:txBody>
      </p:sp>
      <p:sp>
        <p:nvSpPr>
          <p:cNvPr id="119834" name="Rectangle 28"/>
          <p:cNvSpPr>
            <a:spLocks noChangeArrowheads="1"/>
          </p:cNvSpPr>
          <p:nvPr/>
        </p:nvSpPr>
        <p:spPr bwMode="auto">
          <a:xfrm>
            <a:off x="6778625" y="1557338"/>
            <a:ext cx="433388" cy="503237"/>
          </a:xfrm>
          <a:prstGeom prst="rect">
            <a:avLst/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MSS</a:t>
            </a:r>
          </a:p>
          <a:p>
            <a:pPr algn="ctr"/>
            <a:r>
              <a:rPr lang="de-DE" sz="1400">
                <a:sym typeface="Symbol" pitchFamily="18" charset="2"/>
              </a:rPr>
              <a:t></a:t>
            </a:r>
          </a:p>
        </p:txBody>
      </p:sp>
      <p:sp>
        <p:nvSpPr>
          <p:cNvPr id="119835" name="Text Box 29"/>
          <p:cNvSpPr txBox="1">
            <a:spLocks noChangeArrowheads="1"/>
          </p:cNvSpPr>
          <p:nvPr/>
        </p:nvSpPr>
        <p:spPr bwMode="auto">
          <a:xfrm>
            <a:off x="477838" y="2349500"/>
            <a:ext cx="8382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Europe</a:t>
            </a:r>
          </a:p>
        </p:txBody>
      </p:sp>
      <p:sp>
        <p:nvSpPr>
          <p:cNvPr id="119836" name="Text Box 30"/>
          <p:cNvSpPr txBox="1">
            <a:spLocks noChangeArrowheads="1"/>
          </p:cNvSpPr>
          <p:nvPr/>
        </p:nvSpPr>
        <p:spPr bwMode="auto">
          <a:xfrm>
            <a:off x="477838" y="3140075"/>
            <a:ext cx="7127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China</a:t>
            </a:r>
          </a:p>
        </p:txBody>
      </p:sp>
      <p:sp>
        <p:nvSpPr>
          <p:cNvPr id="119837" name="Text Box 31"/>
          <p:cNvSpPr txBox="1">
            <a:spLocks noChangeArrowheads="1"/>
          </p:cNvSpPr>
          <p:nvPr/>
        </p:nvSpPr>
        <p:spPr bwMode="auto">
          <a:xfrm>
            <a:off x="477838" y="3789363"/>
            <a:ext cx="7366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Japan</a:t>
            </a:r>
          </a:p>
        </p:txBody>
      </p:sp>
      <p:sp>
        <p:nvSpPr>
          <p:cNvPr id="119838" name="Text Box 32"/>
          <p:cNvSpPr txBox="1">
            <a:spLocks noChangeArrowheads="1"/>
          </p:cNvSpPr>
          <p:nvPr/>
        </p:nvSpPr>
        <p:spPr bwMode="auto">
          <a:xfrm>
            <a:off x="477838" y="4508500"/>
            <a:ext cx="928687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North</a:t>
            </a:r>
          </a:p>
          <a:p>
            <a:r>
              <a:rPr lang="de-DE"/>
              <a:t>America</a:t>
            </a:r>
          </a:p>
        </p:txBody>
      </p:sp>
      <p:sp>
        <p:nvSpPr>
          <p:cNvPr id="119839" name="Rectangle 33"/>
          <p:cNvSpPr>
            <a:spLocks noChangeArrowheads="1"/>
          </p:cNvSpPr>
          <p:nvPr/>
        </p:nvSpPr>
        <p:spPr bwMode="auto">
          <a:xfrm>
            <a:off x="3178175" y="2276475"/>
            <a:ext cx="863600" cy="503238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UTRA</a:t>
            </a:r>
          </a:p>
          <a:p>
            <a:pPr algn="ctr"/>
            <a:r>
              <a:rPr lang="de-DE"/>
              <a:t>FDD </a:t>
            </a:r>
            <a:r>
              <a:rPr lang="de-DE">
                <a:sym typeface="Symbol" pitchFamily="18" charset="2"/>
              </a:rPr>
              <a:t></a:t>
            </a:r>
          </a:p>
        </p:txBody>
      </p:sp>
      <p:sp>
        <p:nvSpPr>
          <p:cNvPr id="119840" name="Rectangle 34"/>
          <p:cNvSpPr>
            <a:spLocks noChangeArrowheads="1"/>
          </p:cNvSpPr>
          <p:nvPr/>
        </p:nvSpPr>
        <p:spPr bwMode="auto">
          <a:xfrm>
            <a:off x="5913438" y="2276475"/>
            <a:ext cx="863600" cy="503238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UTRA</a:t>
            </a:r>
          </a:p>
          <a:p>
            <a:pPr algn="ctr"/>
            <a:r>
              <a:rPr lang="de-DE"/>
              <a:t>FDD </a:t>
            </a:r>
            <a:r>
              <a:rPr lang="de-DE">
                <a:sym typeface="Symbol" pitchFamily="18" charset="2"/>
              </a:rPr>
              <a:t></a:t>
            </a:r>
          </a:p>
        </p:txBody>
      </p:sp>
      <p:sp>
        <p:nvSpPr>
          <p:cNvPr id="119841" name="Rectangle 35"/>
          <p:cNvSpPr>
            <a:spLocks noChangeArrowheads="1"/>
          </p:cNvSpPr>
          <p:nvPr/>
        </p:nvSpPr>
        <p:spPr bwMode="auto">
          <a:xfrm>
            <a:off x="2889250" y="2276475"/>
            <a:ext cx="288925" cy="503238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200"/>
              <a:t>T</a:t>
            </a:r>
          </a:p>
          <a:p>
            <a:pPr algn="ctr"/>
            <a:r>
              <a:rPr lang="de-DE" sz="1200"/>
              <a:t>D</a:t>
            </a:r>
          </a:p>
          <a:p>
            <a:pPr algn="ctr"/>
            <a:r>
              <a:rPr lang="de-DE" sz="1200"/>
              <a:t>D</a:t>
            </a:r>
            <a:endParaRPr lang="de-DE" sz="1200">
              <a:sym typeface="Symbol" pitchFamily="18" charset="2"/>
            </a:endParaRPr>
          </a:p>
        </p:txBody>
      </p:sp>
      <p:sp>
        <p:nvSpPr>
          <p:cNvPr id="119842" name="Rectangle 36"/>
          <p:cNvSpPr>
            <a:spLocks noChangeArrowheads="1"/>
          </p:cNvSpPr>
          <p:nvPr/>
        </p:nvSpPr>
        <p:spPr bwMode="auto">
          <a:xfrm>
            <a:off x="4473575" y="2276475"/>
            <a:ext cx="215900" cy="503238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200"/>
              <a:t>T</a:t>
            </a:r>
          </a:p>
          <a:p>
            <a:pPr algn="ctr"/>
            <a:r>
              <a:rPr lang="de-DE" sz="1200"/>
              <a:t>D</a:t>
            </a:r>
          </a:p>
          <a:p>
            <a:pPr algn="ctr"/>
            <a:r>
              <a:rPr lang="de-DE" sz="1200"/>
              <a:t>D</a:t>
            </a:r>
            <a:endParaRPr lang="de-DE" sz="1200">
              <a:sym typeface="Symbol" pitchFamily="18" charset="2"/>
            </a:endParaRPr>
          </a:p>
        </p:txBody>
      </p:sp>
      <p:sp>
        <p:nvSpPr>
          <p:cNvPr id="119843" name="Rectangle 37"/>
          <p:cNvSpPr>
            <a:spLocks noChangeArrowheads="1"/>
          </p:cNvSpPr>
          <p:nvPr/>
        </p:nvSpPr>
        <p:spPr bwMode="auto">
          <a:xfrm>
            <a:off x="4041775" y="2276475"/>
            <a:ext cx="433388" cy="503238"/>
          </a:xfrm>
          <a:prstGeom prst="rect">
            <a:avLst/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MSS</a:t>
            </a:r>
          </a:p>
          <a:p>
            <a:pPr algn="ctr"/>
            <a:r>
              <a:rPr lang="de-DE" sz="1400">
                <a:sym typeface="Symbol" pitchFamily="18" charset="2"/>
              </a:rPr>
              <a:t></a:t>
            </a:r>
          </a:p>
        </p:txBody>
      </p:sp>
      <p:sp>
        <p:nvSpPr>
          <p:cNvPr id="119844" name="Rectangle 38"/>
          <p:cNvSpPr>
            <a:spLocks noChangeArrowheads="1"/>
          </p:cNvSpPr>
          <p:nvPr/>
        </p:nvSpPr>
        <p:spPr bwMode="auto">
          <a:xfrm>
            <a:off x="6778625" y="2276475"/>
            <a:ext cx="433388" cy="503238"/>
          </a:xfrm>
          <a:prstGeom prst="rect">
            <a:avLst/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MSS</a:t>
            </a:r>
          </a:p>
          <a:p>
            <a:pPr algn="ctr"/>
            <a:r>
              <a:rPr lang="de-DE" sz="1400">
                <a:sym typeface="Symbol" pitchFamily="18" charset="2"/>
              </a:rPr>
              <a:t></a:t>
            </a:r>
          </a:p>
        </p:txBody>
      </p:sp>
      <p:sp>
        <p:nvSpPr>
          <p:cNvPr id="119845" name="Rectangle 39"/>
          <p:cNvSpPr>
            <a:spLocks noChangeArrowheads="1"/>
          </p:cNvSpPr>
          <p:nvPr/>
        </p:nvSpPr>
        <p:spPr bwMode="auto">
          <a:xfrm>
            <a:off x="2601913" y="2276475"/>
            <a:ext cx="288925" cy="503238"/>
          </a:xfrm>
          <a:prstGeom prst="rect">
            <a:avLst/>
          </a:prstGeom>
          <a:solidFill>
            <a:srgbClr val="66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DE</a:t>
            </a:r>
          </a:p>
          <a:p>
            <a:pPr algn="ctr"/>
            <a:r>
              <a:rPr lang="de-DE" sz="1400"/>
              <a:t>CT</a:t>
            </a:r>
            <a:endParaRPr lang="de-DE" sz="1400">
              <a:sym typeface="Symbol" pitchFamily="18" charset="2"/>
            </a:endParaRPr>
          </a:p>
        </p:txBody>
      </p:sp>
      <p:sp>
        <p:nvSpPr>
          <p:cNvPr id="119846" name="Rectangle 40"/>
          <p:cNvSpPr>
            <a:spLocks noChangeArrowheads="1"/>
          </p:cNvSpPr>
          <p:nvPr/>
        </p:nvSpPr>
        <p:spPr bwMode="auto">
          <a:xfrm>
            <a:off x="1881188" y="2276475"/>
            <a:ext cx="720725" cy="503238"/>
          </a:xfrm>
          <a:prstGeom prst="rect">
            <a:avLst/>
          </a:prstGeom>
          <a:solidFill>
            <a:srgbClr val="F4EE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GSM</a:t>
            </a:r>
          </a:p>
          <a:p>
            <a:pPr algn="ctr"/>
            <a:r>
              <a:rPr lang="de-DE"/>
              <a:t>1800</a:t>
            </a:r>
            <a:endParaRPr lang="de-DE">
              <a:sym typeface="Symbol" pitchFamily="18" charset="2"/>
            </a:endParaRPr>
          </a:p>
        </p:txBody>
      </p:sp>
      <p:sp>
        <p:nvSpPr>
          <p:cNvPr id="119847" name="Freeform 41"/>
          <p:cNvSpPr>
            <a:spLocks/>
          </p:cNvSpPr>
          <p:nvPr/>
        </p:nvSpPr>
        <p:spPr bwMode="auto">
          <a:xfrm>
            <a:off x="1736725" y="2273300"/>
            <a:ext cx="217488" cy="508000"/>
          </a:xfrm>
          <a:custGeom>
            <a:avLst/>
            <a:gdLst>
              <a:gd name="T0" fmla="*/ 2147483647 w 137"/>
              <a:gd name="T1" fmla="*/ 0 h 320"/>
              <a:gd name="T2" fmla="*/ 2147483647 w 137"/>
              <a:gd name="T3" fmla="*/ 2147483647 h 320"/>
              <a:gd name="T4" fmla="*/ 2147483647 w 137"/>
              <a:gd name="T5" fmla="*/ 2147483647 h 320"/>
              <a:gd name="T6" fmla="*/ 2147483647 w 137"/>
              <a:gd name="T7" fmla="*/ 2147483647 h 320"/>
              <a:gd name="T8" fmla="*/ 2147483647 w 137"/>
              <a:gd name="T9" fmla="*/ 2147483647 h 320"/>
              <a:gd name="T10" fmla="*/ 2147483647 w 137"/>
              <a:gd name="T11" fmla="*/ 2147483647 h 320"/>
              <a:gd name="T12" fmla="*/ 0 w 137"/>
              <a:gd name="T13" fmla="*/ 2147483647 h 320"/>
              <a:gd name="T14" fmla="*/ 0 w 137"/>
              <a:gd name="T15" fmla="*/ 2147483647 h 320"/>
              <a:gd name="T16" fmla="*/ 2147483647 w 137"/>
              <a:gd name="T17" fmla="*/ 0 h 3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7"/>
              <a:gd name="T28" fmla="*/ 0 h 320"/>
              <a:gd name="T29" fmla="*/ 137 w 137"/>
              <a:gd name="T30" fmla="*/ 320 h 3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7" h="320">
                <a:moveTo>
                  <a:pt x="100" y="0"/>
                </a:moveTo>
                <a:lnTo>
                  <a:pt x="137" y="48"/>
                </a:lnTo>
                <a:lnTo>
                  <a:pt x="90" y="125"/>
                </a:lnTo>
                <a:lnTo>
                  <a:pt x="137" y="184"/>
                </a:lnTo>
                <a:lnTo>
                  <a:pt x="100" y="264"/>
                </a:lnTo>
                <a:lnTo>
                  <a:pt x="137" y="320"/>
                </a:lnTo>
                <a:lnTo>
                  <a:pt x="0" y="320"/>
                </a:lnTo>
                <a:lnTo>
                  <a:pt x="0" y="2"/>
                </a:lnTo>
                <a:lnTo>
                  <a:pt x="10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48" name="Line 42"/>
          <p:cNvSpPr>
            <a:spLocks noChangeShapeType="1"/>
          </p:cNvSpPr>
          <p:nvPr/>
        </p:nvSpPr>
        <p:spPr bwMode="auto">
          <a:xfrm flipV="1">
            <a:off x="2312988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49" name="Line 43"/>
          <p:cNvSpPr>
            <a:spLocks noChangeShapeType="1"/>
          </p:cNvSpPr>
          <p:nvPr/>
        </p:nvSpPr>
        <p:spPr bwMode="auto">
          <a:xfrm flipV="1">
            <a:off x="2457450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50" name="Line 44"/>
          <p:cNvSpPr>
            <a:spLocks noChangeShapeType="1"/>
          </p:cNvSpPr>
          <p:nvPr/>
        </p:nvSpPr>
        <p:spPr bwMode="auto">
          <a:xfrm flipV="1">
            <a:off x="2601913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51" name="Line 45"/>
          <p:cNvSpPr>
            <a:spLocks noChangeShapeType="1"/>
          </p:cNvSpPr>
          <p:nvPr/>
        </p:nvSpPr>
        <p:spPr bwMode="auto">
          <a:xfrm flipV="1">
            <a:off x="2744788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52" name="Line 46"/>
          <p:cNvSpPr>
            <a:spLocks noChangeShapeType="1"/>
          </p:cNvSpPr>
          <p:nvPr/>
        </p:nvSpPr>
        <p:spPr bwMode="auto">
          <a:xfrm flipV="1">
            <a:off x="2025650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53" name="Line 47"/>
          <p:cNvSpPr>
            <a:spLocks noChangeShapeType="1"/>
          </p:cNvSpPr>
          <p:nvPr/>
        </p:nvSpPr>
        <p:spPr bwMode="auto">
          <a:xfrm flipV="1">
            <a:off x="3033713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54" name="Line 48"/>
          <p:cNvSpPr>
            <a:spLocks noChangeShapeType="1"/>
          </p:cNvSpPr>
          <p:nvPr/>
        </p:nvSpPr>
        <p:spPr bwMode="auto">
          <a:xfrm flipV="1">
            <a:off x="3178175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55" name="Line 49"/>
          <p:cNvSpPr>
            <a:spLocks noChangeShapeType="1"/>
          </p:cNvSpPr>
          <p:nvPr/>
        </p:nvSpPr>
        <p:spPr bwMode="auto">
          <a:xfrm flipV="1">
            <a:off x="3322638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56" name="Line 50"/>
          <p:cNvSpPr>
            <a:spLocks noChangeShapeType="1"/>
          </p:cNvSpPr>
          <p:nvPr/>
        </p:nvSpPr>
        <p:spPr bwMode="auto">
          <a:xfrm flipV="1">
            <a:off x="3465513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57" name="Line 51"/>
          <p:cNvSpPr>
            <a:spLocks noChangeShapeType="1"/>
          </p:cNvSpPr>
          <p:nvPr/>
        </p:nvSpPr>
        <p:spPr bwMode="auto">
          <a:xfrm flipV="1">
            <a:off x="3754438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58" name="Line 52"/>
          <p:cNvSpPr>
            <a:spLocks noChangeShapeType="1"/>
          </p:cNvSpPr>
          <p:nvPr/>
        </p:nvSpPr>
        <p:spPr bwMode="auto">
          <a:xfrm flipV="1">
            <a:off x="3898900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59" name="Line 53"/>
          <p:cNvSpPr>
            <a:spLocks noChangeShapeType="1"/>
          </p:cNvSpPr>
          <p:nvPr/>
        </p:nvSpPr>
        <p:spPr bwMode="auto">
          <a:xfrm flipV="1">
            <a:off x="4043363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60" name="Line 54"/>
          <p:cNvSpPr>
            <a:spLocks noChangeShapeType="1"/>
          </p:cNvSpPr>
          <p:nvPr/>
        </p:nvSpPr>
        <p:spPr bwMode="auto">
          <a:xfrm flipV="1">
            <a:off x="4186238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61" name="Line 55"/>
          <p:cNvSpPr>
            <a:spLocks noChangeShapeType="1"/>
          </p:cNvSpPr>
          <p:nvPr/>
        </p:nvSpPr>
        <p:spPr bwMode="auto">
          <a:xfrm flipV="1">
            <a:off x="4473575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62" name="Line 56"/>
          <p:cNvSpPr>
            <a:spLocks noChangeShapeType="1"/>
          </p:cNvSpPr>
          <p:nvPr/>
        </p:nvSpPr>
        <p:spPr bwMode="auto">
          <a:xfrm flipV="1">
            <a:off x="4618038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63" name="Line 57"/>
          <p:cNvSpPr>
            <a:spLocks noChangeShapeType="1"/>
          </p:cNvSpPr>
          <p:nvPr/>
        </p:nvSpPr>
        <p:spPr bwMode="auto">
          <a:xfrm flipV="1">
            <a:off x="4762500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64" name="Line 58"/>
          <p:cNvSpPr>
            <a:spLocks noChangeShapeType="1"/>
          </p:cNvSpPr>
          <p:nvPr/>
        </p:nvSpPr>
        <p:spPr bwMode="auto">
          <a:xfrm flipV="1">
            <a:off x="4905375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65" name="Line 59"/>
          <p:cNvSpPr>
            <a:spLocks noChangeShapeType="1"/>
          </p:cNvSpPr>
          <p:nvPr/>
        </p:nvSpPr>
        <p:spPr bwMode="auto">
          <a:xfrm flipV="1">
            <a:off x="5194300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66" name="Line 60"/>
          <p:cNvSpPr>
            <a:spLocks noChangeShapeType="1"/>
          </p:cNvSpPr>
          <p:nvPr/>
        </p:nvSpPr>
        <p:spPr bwMode="auto">
          <a:xfrm flipV="1">
            <a:off x="5338763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67" name="Line 61"/>
          <p:cNvSpPr>
            <a:spLocks noChangeShapeType="1"/>
          </p:cNvSpPr>
          <p:nvPr/>
        </p:nvSpPr>
        <p:spPr bwMode="auto">
          <a:xfrm flipV="1">
            <a:off x="5483225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68" name="Line 62"/>
          <p:cNvSpPr>
            <a:spLocks noChangeShapeType="1"/>
          </p:cNvSpPr>
          <p:nvPr/>
        </p:nvSpPr>
        <p:spPr bwMode="auto">
          <a:xfrm flipV="1">
            <a:off x="5626100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69" name="Line 63"/>
          <p:cNvSpPr>
            <a:spLocks noChangeShapeType="1"/>
          </p:cNvSpPr>
          <p:nvPr/>
        </p:nvSpPr>
        <p:spPr bwMode="auto">
          <a:xfrm flipV="1">
            <a:off x="5913438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70" name="Line 64"/>
          <p:cNvSpPr>
            <a:spLocks noChangeShapeType="1"/>
          </p:cNvSpPr>
          <p:nvPr/>
        </p:nvSpPr>
        <p:spPr bwMode="auto">
          <a:xfrm flipV="1">
            <a:off x="6057900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71" name="Line 65"/>
          <p:cNvSpPr>
            <a:spLocks noChangeShapeType="1"/>
          </p:cNvSpPr>
          <p:nvPr/>
        </p:nvSpPr>
        <p:spPr bwMode="auto">
          <a:xfrm flipV="1">
            <a:off x="6202363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72" name="Line 66"/>
          <p:cNvSpPr>
            <a:spLocks noChangeShapeType="1"/>
          </p:cNvSpPr>
          <p:nvPr/>
        </p:nvSpPr>
        <p:spPr bwMode="auto">
          <a:xfrm flipV="1">
            <a:off x="6345238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73" name="Line 67"/>
          <p:cNvSpPr>
            <a:spLocks noChangeShapeType="1"/>
          </p:cNvSpPr>
          <p:nvPr/>
        </p:nvSpPr>
        <p:spPr bwMode="auto">
          <a:xfrm flipV="1">
            <a:off x="6634163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74" name="Line 68"/>
          <p:cNvSpPr>
            <a:spLocks noChangeShapeType="1"/>
          </p:cNvSpPr>
          <p:nvPr/>
        </p:nvSpPr>
        <p:spPr bwMode="auto">
          <a:xfrm flipV="1">
            <a:off x="6778625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75" name="Line 69"/>
          <p:cNvSpPr>
            <a:spLocks noChangeShapeType="1"/>
          </p:cNvSpPr>
          <p:nvPr/>
        </p:nvSpPr>
        <p:spPr bwMode="auto">
          <a:xfrm flipV="1">
            <a:off x="6923088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76" name="Line 70"/>
          <p:cNvSpPr>
            <a:spLocks noChangeShapeType="1"/>
          </p:cNvSpPr>
          <p:nvPr/>
        </p:nvSpPr>
        <p:spPr bwMode="auto">
          <a:xfrm flipV="1">
            <a:off x="7065963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77" name="Line 71"/>
          <p:cNvSpPr>
            <a:spLocks noChangeShapeType="1"/>
          </p:cNvSpPr>
          <p:nvPr/>
        </p:nvSpPr>
        <p:spPr bwMode="auto">
          <a:xfrm flipV="1">
            <a:off x="7354888" y="1412875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78" name="Line 72"/>
          <p:cNvSpPr>
            <a:spLocks noChangeShapeType="1"/>
          </p:cNvSpPr>
          <p:nvPr/>
        </p:nvSpPr>
        <p:spPr bwMode="auto">
          <a:xfrm>
            <a:off x="1879600" y="5084763"/>
            <a:ext cx="568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79" name="Text Box 73"/>
          <p:cNvSpPr txBox="1">
            <a:spLocks noChangeArrowheads="1"/>
          </p:cNvSpPr>
          <p:nvPr/>
        </p:nvSpPr>
        <p:spPr bwMode="auto">
          <a:xfrm>
            <a:off x="1881188" y="5108575"/>
            <a:ext cx="635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1850</a:t>
            </a:r>
          </a:p>
        </p:txBody>
      </p:sp>
      <p:sp>
        <p:nvSpPr>
          <p:cNvPr id="119880" name="Text Box 74"/>
          <p:cNvSpPr txBox="1">
            <a:spLocks noChangeArrowheads="1"/>
          </p:cNvSpPr>
          <p:nvPr/>
        </p:nvSpPr>
        <p:spPr bwMode="auto">
          <a:xfrm>
            <a:off x="2600325" y="5108575"/>
            <a:ext cx="635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1900</a:t>
            </a:r>
          </a:p>
        </p:txBody>
      </p:sp>
      <p:sp>
        <p:nvSpPr>
          <p:cNvPr id="119881" name="Text Box 75"/>
          <p:cNvSpPr txBox="1">
            <a:spLocks noChangeArrowheads="1"/>
          </p:cNvSpPr>
          <p:nvPr/>
        </p:nvSpPr>
        <p:spPr bwMode="auto">
          <a:xfrm>
            <a:off x="3321050" y="5108575"/>
            <a:ext cx="635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1950</a:t>
            </a:r>
          </a:p>
        </p:txBody>
      </p:sp>
      <p:sp>
        <p:nvSpPr>
          <p:cNvPr id="119882" name="Text Box 76"/>
          <p:cNvSpPr txBox="1">
            <a:spLocks noChangeArrowheads="1"/>
          </p:cNvSpPr>
          <p:nvPr/>
        </p:nvSpPr>
        <p:spPr bwMode="auto">
          <a:xfrm>
            <a:off x="4040188" y="5108575"/>
            <a:ext cx="635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2000</a:t>
            </a:r>
          </a:p>
        </p:txBody>
      </p:sp>
      <p:sp>
        <p:nvSpPr>
          <p:cNvPr id="119883" name="Text Box 77"/>
          <p:cNvSpPr txBox="1">
            <a:spLocks noChangeArrowheads="1"/>
          </p:cNvSpPr>
          <p:nvPr/>
        </p:nvSpPr>
        <p:spPr bwMode="auto">
          <a:xfrm>
            <a:off x="4760913" y="5108575"/>
            <a:ext cx="635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2050</a:t>
            </a:r>
          </a:p>
        </p:txBody>
      </p:sp>
      <p:sp>
        <p:nvSpPr>
          <p:cNvPr id="119884" name="Text Box 78"/>
          <p:cNvSpPr txBox="1">
            <a:spLocks noChangeArrowheads="1"/>
          </p:cNvSpPr>
          <p:nvPr/>
        </p:nvSpPr>
        <p:spPr bwMode="auto">
          <a:xfrm>
            <a:off x="5481638" y="5108575"/>
            <a:ext cx="635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2100</a:t>
            </a:r>
          </a:p>
        </p:txBody>
      </p:sp>
      <p:sp>
        <p:nvSpPr>
          <p:cNvPr id="119885" name="Text Box 79"/>
          <p:cNvSpPr txBox="1">
            <a:spLocks noChangeArrowheads="1"/>
          </p:cNvSpPr>
          <p:nvPr/>
        </p:nvSpPr>
        <p:spPr bwMode="auto">
          <a:xfrm>
            <a:off x="6129338" y="5108575"/>
            <a:ext cx="635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2150</a:t>
            </a:r>
          </a:p>
        </p:txBody>
      </p:sp>
      <p:sp>
        <p:nvSpPr>
          <p:cNvPr id="119886" name="Text Box 80"/>
          <p:cNvSpPr txBox="1">
            <a:spLocks noChangeArrowheads="1"/>
          </p:cNvSpPr>
          <p:nvPr/>
        </p:nvSpPr>
        <p:spPr bwMode="auto">
          <a:xfrm>
            <a:off x="6848475" y="5108575"/>
            <a:ext cx="635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2200</a:t>
            </a:r>
          </a:p>
        </p:txBody>
      </p:sp>
      <p:sp>
        <p:nvSpPr>
          <p:cNvPr id="119887" name="Line 81"/>
          <p:cNvSpPr>
            <a:spLocks noChangeShapeType="1"/>
          </p:cNvSpPr>
          <p:nvPr/>
        </p:nvSpPr>
        <p:spPr bwMode="auto">
          <a:xfrm flipV="1">
            <a:off x="2311400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88" name="Line 82"/>
          <p:cNvSpPr>
            <a:spLocks noChangeShapeType="1"/>
          </p:cNvSpPr>
          <p:nvPr/>
        </p:nvSpPr>
        <p:spPr bwMode="auto">
          <a:xfrm flipV="1">
            <a:off x="2455863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89" name="Line 83"/>
          <p:cNvSpPr>
            <a:spLocks noChangeShapeType="1"/>
          </p:cNvSpPr>
          <p:nvPr/>
        </p:nvSpPr>
        <p:spPr bwMode="auto">
          <a:xfrm flipV="1">
            <a:off x="2600325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90" name="Line 84"/>
          <p:cNvSpPr>
            <a:spLocks noChangeShapeType="1"/>
          </p:cNvSpPr>
          <p:nvPr/>
        </p:nvSpPr>
        <p:spPr bwMode="auto">
          <a:xfrm flipV="1">
            <a:off x="2743200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91" name="Line 85"/>
          <p:cNvSpPr>
            <a:spLocks noChangeShapeType="1"/>
          </p:cNvSpPr>
          <p:nvPr/>
        </p:nvSpPr>
        <p:spPr bwMode="auto">
          <a:xfrm flipV="1">
            <a:off x="2024063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92" name="Line 86"/>
          <p:cNvSpPr>
            <a:spLocks noChangeShapeType="1"/>
          </p:cNvSpPr>
          <p:nvPr/>
        </p:nvSpPr>
        <p:spPr bwMode="auto">
          <a:xfrm flipV="1">
            <a:off x="3032125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93" name="Line 87"/>
          <p:cNvSpPr>
            <a:spLocks noChangeShapeType="1"/>
          </p:cNvSpPr>
          <p:nvPr/>
        </p:nvSpPr>
        <p:spPr bwMode="auto">
          <a:xfrm flipV="1">
            <a:off x="3176588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94" name="Line 88"/>
          <p:cNvSpPr>
            <a:spLocks noChangeShapeType="1"/>
          </p:cNvSpPr>
          <p:nvPr/>
        </p:nvSpPr>
        <p:spPr bwMode="auto">
          <a:xfrm flipV="1">
            <a:off x="3321050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95" name="Line 89"/>
          <p:cNvSpPr>
            <a:spLocks noChangeShapeType="1"/>
          </p:cNvSpPr>
          <p:nvPr/>
        </p:nvSpPr>
        <p:spPr bwMode="auto">
          <a:xfrm flipV="1">
            <a:off x="3463925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96" name="Line 90"/>
          <p:cNvSpPr>
            <a:spLocks noChangeShapeType="1"/>
          </p:cNvSpPr>
          <p:nvPr/>
        </p:nvSpPr>
        <p:spPr bwMode="auto">
          <a:xfrm flipV="1">
            <a:off x="3752850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97" name="Line 91"/>
          <p:cNvSpPr>
            <a:spLocks noChangeShapeType="1"/>
          </p:cNvSpPr>
          <p:nvPr/>
        </p:nvSpPr>
        <p:spPr bwMode="auto">
          <a:xfrm flipV="1">
            <a:off x="3897313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98" name="Line 92"/>
          <p:cNvSpPr>
            <a:spLocks noChangeShapeType="1"/>
          </p:cNvSpPr>
          <p:nvPr/>
        </p:nvSpPr>
        <p:spPr bwMode="auto">
          <a:xfrm flipV="1">
            <a:off x="4041775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899" name="Line 93"/>
          <p:cNvSpPr>
            <a:spLocks noChangeShapeType="1"/>
          </p:cNvSpPr>
          <p:nvPr/>
        </p:nvSpPr>
        <p:spPr bwMode="auto">
          <a:xfrm flipV="1">
            <a:off x="4184650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900" name="Line 94"/>
          <p:cNvSpPr>
            <a:spLocks noChangeShapeType="1"/>
          </p:cNvSpPr>
          <p:nvPr/>
        </p:nvSpPr>
        <p:spPr bwMode="auto">
          <a:xfrm flipV="1">
            <a:off x="4471988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901" name="Line 95"/>
          <p:cNvSpPr>
            <a:spLocks noChangeShapeType="1"/>
          </p:cNvSpPr>
          <p:nvPr/>
        </p:nvSpPr>
        <p:spPr bwMode="auto">
          <a:xfrm flipV="1">
            <a:off x="4616450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902" name="Line 96"/>
          <p:cNvSpPr>
            <a:spLocks noChangeShapeType="1"/>
          </p:cNvSpPr>
          <p:nvPr/>
        </p:nvSpPr>
        <p:spPr bwMode="auto">
          <a:xfrm flipV="1">
            <a:off x="4760913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903" name="Line 97"/>
          <p:cNvSpPr>
            <a:spLocks noChangeShapeType="1"/>
          </p:cNvSpPr>
          <p:nvPr/>
        </p:nvSpPr>
        <p:spPr bwMode="auto">
          <a:xfrm flipV="1">
            <a:off x="4903788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904" name="Line 98"/>
          <p:cNvSpPr>
            <a:spLocks noChangeShapeType="1"/>
          </p:cNvSpPr>
          <p:nvPr/>
        </p:nvSpPr>
        <p:spPr bwMode="auto">
          <a:xfrm flipV="1">
            <a:off x="5192713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905" name="Line 99"/>
          <p:cNvSpPr>
            <a:spLocks noChangeShapeType="1"/>
          </p:cNvSpPr>
          <p:nvPr/>
        </p:nvSpPr>
        <p:spPr bwMode="auto">
          <a:xfrm flipV="1">
            <a:off x="5337175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906" name="Line 100"/>
          <p:cNvSpPr>
            <a:spLocks noChangeShapeType="1"/>
          </p:cNvSpPr>
          <p:nvPr/>
        </p:nvSpPr>
        <p:spPr bwMode="auto">
          <a:xfrm flipV="1">
            <a:off x="5481638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907" name="Line 101"/>
          <p:cNvSpPr>
            <a:spLocks noChangeShapeType="1"/>
          </p:cNvSpPr>
          <p:nvPr/>
        </p:nvSpPr>
        <p:spPr bwMode="auto">
          <a:xfrm flipV="1">
            <a:off x="5624513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908" name="Line 102"/>
          <p:cNvSpPr>
            <a:spLocks noChangeShapeType="1"/>
          </p:cNvSpPr>
          <p:nvPr/>
        </p:nvSpPr>
        <p:spPr bwMode="auto">
          <a:xfrm flipV="1">
            <a:off x="5911850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909" name="Line 103"/>
          <p:cNvSpPr>
            <a:spLocks noChangeShapeType="1"/>
          </p:cNvSpPr>
          <p:nvPr/>
        </p:nvSpPr>
        <p:spPr bwMode="auto">
          <a:xfrm flipV="1">
            <a:off x="6056313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910" name="Line 104"/>
          <p:cNvSpPr>
            <a:spLocks noChangeShapeType="1"/>
          </p:cNvSpPr>
          <p:nvPr/>
        </p:nvSpPr>
        <p:spPr bwMode="auto">
          <a:xfrm flipV="1">
            <a:off x="6200775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911" name="Line 105"/>
          <p:cNvSpPr>
            <a:spLocks noChangeShapeType="1"/>
          </p:cNvSpPr>
          <p:nvPr/>
        </p:nvSpPr>
        <p:spPr bwMode="auto">
          <a:xfrm flipV="1">
            <a:off x="6343650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912" name="Line 106"/>
          <p:cNvSpPr>
            <a:spLocks noChangeShapeType="1"/>
          </p:cNvSpPr>
          <p:nvPr/>
        </p:nvSpPr>
        <p:spPr bwMode="auto">
          <a:xfrm flipV="1">
            <a:off x="6632575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913" name="Line 107"/>
          <p:cNvSpPr>
            <a:spLocks noChangeShapeType="1"/>
          </p:cNvSpPr>
          <p:nvPr/>
        </p:nvSpPr>
        <p:spPr bwMode="auto">
          <a:xfrm flipV="1">
            <a:off x="6777038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914" name="Line 108"/>
          <p:cNvSpPr>
            <a:spLocks noChangeShapeType="1"/>
          </p:cNvSpPr>
          <p:nvPr/>
        </p:nvSpPr>
        <p:spPr bwMode="auto">
          <a:xfrm flipV="1">
            <a:off x="6921500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915" name="Line 109"/>
          <p:cNvSpPr>
            <a:spLocks noChangeShapeType="1"/>
          </p:cNvSpPr>
          <p:nvPr/>
        </p:nvSpPr>
        <p:spPr bwMode="auto">
          <a:xfrm flipV="1">
            <a:off x="7064375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916" name="Line 110"/>
          <p:cNvSpPr>
            <a:spLocks noChangeShapeType="1"/>
          </p:cNvSpPr>
          <p:nvPr/>
        </p:nvSpPr>
        <p:spPr bwMode="auto">
          <a:xfrm flipV="1">
            <a:off x="7353300" y="5086350"/>
            <a:ext cx="0" cy="714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917" name="Text Box 111"/>
          <p:cNvSpPr txBox="1">
            <a:spLocks noChangeArrowheads="1"/>
          </p:cNvSpPr>
          <p:nvPr/>
        </p:nvSpPr>
        <p:spPr bwMode="auto">
          <a:xfrm>
            <a:off x="7543800" y="5084763"/>
            <a:ext cx="6016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MHz</a:t>
            </a:r>
          </a:p>
        </p:txBody>
      </p:sp>
      <p:sp>
        <p:nvSpPr>
          <p:cNvPr id="119918" name="Rectangle 112"/>
          <p:cNvSpPr>
            <a:spLocks noChangeArrowheads="1"/>
          </p:cNvSpPr>
          <p:nvPr/>
        </p:nvSpPr>
        <p:spPr bwMode="auto">
          <a:xfrm>
            <a:off x="2673350" y="2997200"/>
            <a:ext cx="1366838" cy="503238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IMT-2000</a:t>
            </a:r>
          </a:p>
        </p:txBody>
      </p:sp>
      <p:sp>
        <p:nvSpPr>
          <p:cNvPr id="119919" name="Rectangle 113"/>
          <p:cNvSpPr>
            <a:spLocks noChangeArrowheads="1"/>
          </p:cNvSpPr>
          <p:nvPr/>
        </p:nvSpPr>
        <p:spPr bwMode="auto">
          <a:xfrm>
            <a:off x="4473575" y="2997200"/>
            <a:ext cx="215900" cy="503238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119920" name="Rectangle 114"/>
          <p:cNvSpPr>
            <a:spLocks noChangeArrowheads="1"/>
          </p:cNvSpPr>
          <p:nvPr/>
        </p:nvSpPr>
        <p:spPr bwMode="auto">
          <a:xfrm>
            <a:off x="4040188" y="2997200"/>
            <a:ext cx="433387" cy="503238"/>
          </a:xfrm>
          <a:prstGeom prst="rect">
            <a:avLst/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MSS</a:t>
            </a:r>
          </a:p>
          <a:p>
            <a:pPr algn="ctr"/>
            <a:r>
              <a:rPr lang="de-DE" sz="1400">
                <a:sym typeface="Symbol" pitchFamily="18" charset="2"/>
              </a:rPr>
              <a:t></a:t>
            </a:r>
          </a:p>
        </p:txBody>
      </p:sp>
      <p:sp>
        <p:nvSpPr>
          <p:cNvPr id="119921" name="Rectangle 115"/>
          <p:cNvSpPr>
            <a:spLocks noChangeArrowheads="1"/>
          </p:cNvSpPr>
          <p:nvPr/>
        </p:nvSpPr>
        <p:spPr bwMode="auto">
          <a:xfrm>
            <a:off x="5911850" y="2997200"/>
            <a:ext cx="865188" cy="503238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IMT-2000</a:t>
            </a:r>
          </a:p>
        </p:txBody>
      </p:sp>
      <p:sp>
        <p:nvSpPr>
          <p:cNvPr id="119922" name="Rectangle 116"/>
          <p:cNvSpPr>
            <a:spLocks noChangeArrowheads="1"/>
          </p:cNvSpPr>
          <p:nvPr/>
        </p:nvSpPr>
        <p:spPr bwMode="auto">
          <a:xfrm>
            <a:off x="6777038" y="2997200"/>
            <a:ext cx="433387" cy="503238"/>
          </a:xfrm>
          <a:prstGeom prst="rect">
            <a:avLst/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MSS</a:t>
            </a:r>
          </a:p>
          <a:p>
            <a:pPr algn="ctr"/>
            <a:r>
              <a:rPr lang="de-DE" sz="1400">
                <a:sym typeface="Symbol" pitchFamily="18" charset="2"/>
              </a:rPr>
              <a:t></a:t>
            </a:r>
          </a:p>
        </p:txBody>
      </p:sp>
      <p:sp>
        <p:nvSpPr>
          <p:cNvPr id="119923" name="Rectangle 117"/>
          <p:cNvSpPr>
            <a:spLocks noChangeArrowheads="1"/>
          </p:cNvSpPr>
          <p:nvPr/>
        </p:nvSpPr>
        <p:spPr bwMode="auto">
          <a:xfrm>
            <a:off x="1881188" y="2997200"/>
            <a:ext cx="576262" cy="503238"/>
          </a:xfrm>
          <a:prstGeom prst="rect">
            <a:avLst/>
          </a:prstGeom>
          <a:solidFill>
            <a:srgbClr val="F4EE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GSM</a:t>
            </a:r>
          </a:p>
          <a:p>
            <a:pPr algn="ctr"/>
            <a:r>
              <a:rPr lang="de-DE"/>
              <a:t>1800</a:t>
            </a:r>
            <a:endParaRPr lang="de-DE">
              <a:sym typeface="Symbol" pitchFamily="18" charset="2"/>
            </a:endParaRPr>
          </a:p>
        </p:txBody>
      </p:sp>
      <p:sp>
        <p:nvSpPr>
          <p:cNvPr id="119924" name="Freeform 118"/>
          <p:cNvSpPr>
            <a:spLocks/>
          </p:cNvSpPr>
          <p:nvPr/>
        </p:nvSpPr>
        <p:spPr bwMode="auto">
          <a:xfrm>
            <a:off x="1736725" y="2994025"/>
            <a:ext cx="217488" cy="508000"/>
          </a:xfrm>
          <a:custGeom>
            <a:avLst/>
            <a:gdLst>
              <a:gd name="T0" fmla="*/ 2147483647 w 137"/>
              <a:gd name="T1" fmla="*/ 0 h 320"/>
              <a:gd name="T2" fmla="*/ 2147483647 w 137"/>
              <a:gd name="T3" fmla="*/ 2147483647 h 320"/>
              <a:gd name="T4" fmla="*/ 2147483647 w 137"/>
              <a:gd name="T5" fmla="*/ 2147483647 h 320"/>
              <a:gd name="T6" fmla="*/ 2147483647 w 137"/>
              <a:gd name="T7" fmla="*/ 2147483647 h 320"/>
              <a:gd name="T8" fmla="*/ 2147483647 w 137"/>
              <a:gd name="T9" fmla="*/ 2147483647 h 320"/>
              <a:gd name="T10" fmla="*/ 2147483647 w 137"/>
              <a:gd name="T11" fmla="*/ 2147483647 h 320"/>
              <a:gd name="T12" fmla="*/ 0 w 137"/>
              <a:gd name="T13" fmla="*/ 2147483647 h 320"/>
              <a:gd name="T14" fmla="*/ 0 w 137"/>
              <a:gd name="T15" fmla="*/ 2147483647 h 320"/>
              <a:gd name="T16" fmla="*/ 2147483647 w 137"/>
              <a:gd name="T17" fmla="*/ 0 h 3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7"/>
              <a:gd name="T28" fmla="*/ 0 h 320"/>
              <a:gd name="T29" fmla="*/ 137 w 137"/>
              <a:gd name="T30" fmla="*/ 320 h 3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7" h="320">
                <a:moveTo>
                  <a:pt x="100" y="0"/>
                </a:moveTo>
                <a:lnTo>
                  <a:pt x="137" y="48"/>
                </a:lnTo>
                <a:lnTo>
                  <a:pt x="90" y="125"/>
                </a:lnTo>
                <a:lnTo>
                  <a:pt x="137" y="184"/>
                </a:lnTo>
                <a:lnTo>
                  <a:pt x="100" y="264"/>
                </a:lnTo>
                <a:lnTo>
                  <a:pt x="137" y="320"/>
                </a:lnTo>
                <a:lnTo>
                  <a:pt x="0" y="320"/>
                </a:lnTo>
                <a:lnTo>
                  <a:pt x="0" y="2"/>
                </a:lnTo>
                <a:lnTo>
                  <a:pt x="10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19925" name="Rectangle 119"/>
          <p:cNvSpPr>
            <a:spLocks noChangeArrowheads="1"/>
          </p:cNvSpPr>
          <p:nvPr/>
        </p:nvSpPr>
        <p:spPr bwMode="auto">
          <a:xfrm>
            <a:off x="5913438" y="3716338"/>
            <a:ext cx="865187" cy="503237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cdma2000</a:t>
            </a:r>
          </a:p>
          <a:p>
            <a:pPr algn="ctr"/>
            <a:r>
              <a:rPr lang="de-DE" sz="1400"/>
              <a:t>W-CDMA</a:t>
            </a:r>
          </a:p>
        </p:txBody>
      </p:sp>
      <p:sp>
        <p:nvSpPr>
          <p:cNvPr id="119926" name="Rectangle 120"/>
          <p:cNvSpPr>
            <a:spLocks noChangeArrowheads="1"/>
          </p:cNvSpPr>
          <p:nvPr/>
        </p:nvSpPr>
        <p:spPr bwMode="auto">
          <a:xfrm>
            <a:off x="6778625" y="3716338"/>
            <a:ext cx="433388" cy="503237"/>
          </a:xfrm>
          <a:prstGeom prst="rect">
            <a:avLst/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MSS</a:t>
            </a:r>
          </a:p>
          <a:p>
            <a:pPr algn="ctr"/>
            <a:r>
              <a:rPr lang="de-DE" sz="1400">
                <a:sym typeface="Symbol" pitchFamily="18" charset="2"/>
              </a:rPr>
              <a:t></a:t>
            </a:r>
          </a:p>
        </p:txBody>
      </p:sp>
      <p:sp>
        <p:nvSpPr>
          <p:cNvPr id="119927" name="Rectangle 121"/>
          <p:cNvSpPr>
            <a:spLocks noChangeArrowheads="1"/>
          </p:cNvSpPr>
          <p:nvPr/>
        </p:nvSpPr>
        <p:spPr bwMode="auto">
          <a:xfrm>
            <a:off x="6634163" y="4437063"/>
            <a:ext cx="577850" cy="503237"/>
          </a:xfrm>
          <a:prstGeom prst="rect">
            <a:avLst/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MSS</a:t>
            </a:r>
          </a:p>
          <a:p>
            <a:pPr algn="ctr"/>
            <a:r>
              <a:rPr lang="de-DE" sz="1400">
                <a:sym typeface="Symbol" pitchFamily="18" charset="2"/>
              </a:rPr>
              <a:t></a:t>
            </a:r>
          </a:p>
        </p:txBody>
      </p:sp>
      <p:sp>
        <p:nvSpPr>
          <p:cNvPr id="119928" name="Rectangle 122"/>
          <p:cNvSpPr>
            <a:spLocks noChangeArrowheads="1"/>
          </p:cNvSpPr>
          <p:nvPr/>
        </p:nvSpPr>
        <p:spPr bwMode="auto">
          <a:xfrm>
            <a:off x="4041775" y="3716338"/>
            <a:ext cx="433388" cy="503237"/>
          </a:xfrm>
          <a:prstGeom prst="rect">
            <a:avLst/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MSS</a:t>
            </a:r>
          </a:p>
          <a:p>
            <a:pPr algn="ctr"/>
            <a:r>
              <a:rPr lang="de-DE" sz="1400">
                <a:sym typeface="Symbol" pitchFamily="18" charset="2"/>
              </a:rPr>
              <a:t></a:t>
            </a:r>
          </a:p>
        </p:txBody>
      </p:sp>
      <p:sp>
        <p:nvSpPr>
          <p:cNvPr id="119929" name="Rectangle 123"/>
          <p:cNvSpPr>
            <a:spLocks noChangeArrowheads="1"/>
          </p:cNvSpPr>
          <p:nvPr/>
        </p:nvSpPr>
        <p:spPr bwMode="auto">
          <a:xfrm>
            <a:off x="4186238" y="4437063"/>
            <a:ext cx="503237" cy="503237"/>
          </a:xfrm>
          <a:prstGeom prst="rect">
            <a:avLst/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MSS</a:t>
            </a:r>
          </a:p>
          <a:p>
            <a:pPr algn="ctr"/>
            <a:r>
              <a:rPr lang="de-DE" sz="1400">
                <a:sym typeface="Symbol" pitchFamily="18" charset="2"/>
              </a:rPr>
              <a:t></a:t>
            </a:r>
          </a:p>
        </p:txBody>
      </p:sp>
      <p:sp>
        <p:nvSpPr>
          <p:cNvPr id="119930" name="Rectangle 124"/>
          <p:cNvSpPr>
            <a:spLocks noChangeArrowheads="1"/>
          </p:cNvSpPr>
          <p:nvPr/>
        </p:nvSpPr>
        <p:spPr bwMode="auto">
          <a:xfrm>
            <a:off x="3178175" y="3716338"/>
            <a:ext cx="862013" cy="503237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cdma2000</a:t>
            </a:r>
          </a:p>
          <a:p>
            <a:pPr algn="ctr"/>
            <a:r>
              <a:rPr lang="de-DE" sz="1400"/>
              <a:t>W-CDMA</a:t>
            </a:r>
          </a:p>
        </p:txBody>
      </p:sp>
      <p:sp>
        <p:nvSpPr>
          <p:cNvPr id="119931" name="Rectangle 125"/>
          <p:cNvSpPr>
            <a:spLocks noChangeArrowheads="1"/>
          </p:cNvSpPr>
          <p:nvPr/>
        </p:nvSpPr>
        <p:spPr bwMode="auto">
          <a:xfrm>
            <a:off x="2817813" y="3716338"/>
            <a:ext cx="360362" cy="503237"/>
          </a:xfrm>
          <a:prstGeom prst="rect">
            <a:avLst/>
          </a:prstGeom>
          <a:solidFill>
            <a:srgbClr val="66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PHS</a:t>
            </a:r>
            <a:endParaRPr lang="de-DE" sz="1400">
              <a:sym typeface="Symbol" pitchFamily="18" charset="2"/>
            </a:endParaRPr>
          </a:p>
        </p:txBody>
      </p:sp>
      <p:sp>
        <p:nvSpPr>
          <p:cNvPr id="119932" name="Rectangle 126"/>
          <p:cNvSpPr>
            <a:spLocks noChangeArrowheads="1"/>
          </p:cNvSpPr>
          <p:nvPr/>
        </p:nvSpPr>
        <p:spPr bwMode="auto">
          <a:xfrm>
            <a:off x="2170113" y="4437063"/>
            <a:ext cx="2016125" cy="503237"/>
          </a:xfrm>
          <a:prstGeom prst="rect">
            <a:avLst/>
          </a:prstGeom>
          <a:solidFill>
            <a:srgbClr val="F4EE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PCS</a:t>
            </a:r>
            <a:endParaRPr lang="de-DE">
              <a:sym typeface="Symbol" pitchFamily="18" charset="2"/>
            </a:endParaRPr>
          </a:p>
        </p:txBody>
      </p:sp>
      <p:sp>
        <p:nvSpPr>
          <p:cNvPr id="119933" name="Rectangle 127"/>
          <p:cNvSpPr>
            <a:spLocks noChangeArrowheads="1"/>
          </p:cNvSpPr>
          <p:nvPr/>
        </p:nvSpPr>
        <p:spPr bwMode="auto">
          <a:xfrm>
            <a:off x="5986463" y="4437063"/>
            <a:ext cx="503237" cy="503237"/>
          </a:xfrm>
          <a:prstGeom prst="rect">
            <a:avLst/>
          </a:prstGeom>
          <a:solidFill>
            <a:srgbClr val="66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rsv.</a:t>
            </a:r>
            <a:endParaRPr lang="de-DE" sz="140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Why New Spectrum?</a:t>
            </a:r>
          </a:p>
        </p:txBody>
      </p:sp>
      <p:pic>
        <p:nvPicPr>
          <p:cNvPr id="120835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447800" y="1614488"/>
            <a:ext cx="6248400" cy="3629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4000" b="1" dirty="0" smtClean="0">
                <a:solidFill>
                  <a:schemeClr val="accent2">
                    <a:lumMod val="75000"/>
                  </a:schemeClr>
                </a:solidFill>
              </a:rPr>
              <a:t>Mobility, range, throughput trade-off</a:t>
            </a:r>
          </a:p>
        </p:txBody>
      </p:sp>
      <p:pic>
        <p:nvPicPr>
          <p:cNvPr id="121859" name="Picture 4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187450" y="3276600"/>
            <a:ext cx="6505575" cy="3200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1860" name="Text Box 5"/>
          <p:cNvSpPr txBox="1">
            <a:spLocks noChangeArrowheads="1"/>
          </p:cNvSpPr>
          <p:nvPr/>
        </p:nvSpPr>
        <p:spPr bwMode="auto">
          <a:xfrm>
            <a:off x="539750" y="1341438"/>
            <a:ext cx="7934325" cy="1477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buFontTx/>
              <a:buChar char="•"/>
            </a:pPr>
            <a:r>
              <a:rPr lang="en-US" b="1"/>
              <a:t> Mobile radio access networks are designed to meet certain maximum</a:t>
            </a:r>
          </a:p>
          <a:p>
            <a:r>
              <a:rPr lang="en-US" b="1"/>
              <a:t>   requirements for grade of mobility and range</a:t>
            </a:r>
          </a:p>
          <a:p>
            <a:pPr>
              <a:buFontTx/>
              <a:buChar char="•"/>
            </a:pPr>
            <a:r>
              <a:rPr lang="en-US" b="1"/>
              <a:t> WLANs are designed for high data rates, low ranges and </a:t>
            </a:r>
          </a:p>
          <a:p>
            <a:r>
              <a:rPr lang="en-US" b="1"/>
              <a:t>  generally low mobility</a:t>
            </a:r>
            <a:endParaRPr lang="en-US"/>
          </a:p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639762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IMT-2000 family</a:t>
            </a:r>
          </a:p>
        </p:txBody>
      </p:sp>
      <p:sp>
        <p:nvSpPr>
          <p:cNvPr id="122883" name="Rectangle 5"/>
          <p:cNvSpPr>
            <a:spLocks noChangeArrowheads="1"/>
          </p:cNvSpPr>
          <p:nvPr/>
        </p:nvSpPr>
        <p:spPr bwMode="auto">
          <a:xfrm>
            <a:off x="1752600" y="4343400"/>
            <a:ext cx="1295400" cy="1524000"/>
          </a:xfrm>
          <a:prstGeom prst="rect">
            <a:avLst/>
          </a:prstGeom>
          <a:solidFill>
            <a:srgbClr val="66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b="1"/>
              <a:t>IMT-DS</a:t>
            </a:r>
          </a:p>
          <a:p>
            <a:pPr algn="ctr"/>
            <a:r>
              <a:rPr lang="de-DE" sz="1400"/>
              <a:t>(Direct Spread)</a:t>
            </a:r>
          </a:p>
          <a:p>
            <a:pPr algn="ctr"/>
            <a:endParaRPr lang="de-DE" sz="1400"/>
          </a:p>
          <a:p>
            <a:pPr algn="ctr"/>
            <a:r>
              <a:rPr lang="de-DE"/>
              <a:t>UTRA FDD</a:t>
            </a:r>
          </a:p>
          <a:p>
            <a:pPr algn="ctr"/>
            <a:r>
              <a:rPr lang="de-DE"/>
              <a:t>(W-CDMA)</a:t>
            </a:r>
          </a:p>
          <a:p>
            <a:pPr algn="ctr"/>
            <a:r>
              <a:rPr lang="de-DE">
                <a:solidFill>
                  <a:srgbClr val="FF0000"/>
                </a:solidFill>
              </a:rPr>
              <a:t>3GPP</a:t>
            </a:r>
            <a:endParaRPr lang="en-US">
              <a:solidFill>
                <a:srgbClr val="FF0000"/>
              </a:solidFill>
            </a:endParaRPr>
          </a:p>
        </p:txBody>
      </p:sp>
      <p:sp>
        <p:nvSpPr>
          <p:cNvPr id="122884" name="Rectangle 6"/>
          <p:cNvSpPr>
            <a:spLocks noChangeArrowheads="1"/>
          </p:cNvSpPr>
          <p:nvPr/>
        </p:nvSpPr>
        <p:spPr bwMode="auto">
          <a:xfrm>
            <a:off x="3200400" y="4343400"/>
            <a:ext cx="1295400" cy="1524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b="1"/>
              <a:t>IMT-TC</a:t>
            </a:r>
          </a:p>
          <a:p>
            <a:pPr algn="ctr"/>
            <a:r>
              <a:rPr lang="de-DE" sz="1400"/>
              <a:t>(Time Code)</a:t>
            </a:r>
          </a:p>
          <a:p>
            <a:pPr algn="ctr"/>
            <a:r>
              <a:rPr lang="de-DE"/>
              <a:t>UTRA TDD</a:t>
            </a:r>
          </a:p>
          <a:p>
            <a:pPr algn="ctr"/>
            <a:r>
              <a:rPr lang="de-DE"/>
              <a:t>(TD-CDMA);</a:t>
            </a:r>
          </a:p>
          <a:p>
            <a:pPr algn="ctr"/>
            <a:r>
              <a:rPr lang="de-DE"/>
              <a:t>TD-SCDMA</a:t>
            </a:r>
          </a:p>
          <a:p>
            <a:pPr algn="ctr"/>
            <a:r>
              <a:rPr lang="de-DE">
                <a:solidFill>
                  <a:srgbClr val="FF0000"/>
                </a:solidFill>
              </a:rPr>
              <a:t>3GPP</a:t>
            </a:r>
            <a:endParaRPr lang="en-US">
              <a:solidFill>
                <a:srgbClr val="FF0000"/>
              </a:solidFill>
            </a:endParaRPr>
          </a:p>
        </p:txBody>
      </p:sp>
      <p:sp>
        <p:nvSpPr>
          <p:cNvPr id="122885" name="Rectangle 7"/>
          <p:cNvSpPr>
            <a:spLocks noChangeArrowheads="1"/>
          </p:cNvSpPr>
          <p:nvPr/>
        </p:nvSpPr>
        <p:spPr bwMode="auto">
          <a:xfrm>
            <a:off x="4648200" y="4343400"/>
            <a:ext cx="1295400" cy="1524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b="1"/>
              <a:t>IMT-MC</a:t>
            </a:r>
          </a:p>
          <a:p>
            <a:pPr algn="ctr"/>
            <a:r>
              <a:rPr lang="de-DE" sz="1400"/>
              <a:t>(Multi Carrier)</a:t>
            </a:r>
          </a:p>
          <a:p>
            <a:pPr algn="ctr"/>
            <a:endParaRPr lang="de-DE" sz="1400"/>
          </a:p>
          <a:p>
            <a:pPr algn="ctr"/>
            <a:r>
              <a:rPr lang="de-DE"/>
              <a:t>cdma2000</a:t>
            </a:r>
          </a:p>
          <a:p>
            <a:pPr algn="ctr"/>
            <a:endParaRPr lang="de-DE"/>
          </a:p>
          <a:p>
            <a:pPr algn="ctr"/>
            <a:r>
              <a:rPr lang="de-DE">
                <a:solidFill>
                  <a:srgbClr val="FF0000"/>
                </a:solidFill>
              </a:rPr>
              <a:t>3GPP2</a:t>
            </a:r>
            <a:endParaRPr lang="en-US">
              <a:solidFill>
                <a:srgbClr val="FF0000"/>
              </a:solidFill>
            </a:endParaRPr>
          </a:p>
        </p:txBody>
      </p:sp>
      <p:sp>
        <p:nvSpPr>
          <p:cNvPr id="122886" name="Rectangle 8"/>
          <p:cNvSpPr>
            <a:spLocks noChangeArrowheads="1"/>
          </p:cNvSpPr>
          <p:nvPr/>
        </p:nvSpPr>
        <p:spPr bwMode="auto">
          <a:xfrm>
            <a:off x="6096000" y="4343400"/>
            <a:ext cx="1295400" cy="1524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b="1"/>
              <a:t>IMT-SC</a:t>
            </a:r>
          </a:p>
          <a:p>
            <a:pPr algn="ctr"/>
            <a:r>
              <a:rPr lang="de-DE" sz="1400"/>
              <a:t>(Single Carrier)</a:t>
            </a:r>
          </a:p>
          <a:p>
            <a:pPr algn="ctr"/>
            <a:endParaRPr lang="de-DE" sz="1400"/>
          </a:p>
          <a:p>
            <a:pPr algn="ctr"/>
            <a:r>
              <a:rPr lang="de-DE"/>
              <a:t>UWC-136</a:t>
            </a:r>
          </a:p>
          <a:p>
            <a:pPr algn="ctr"/>
            <a:r>
              <a:rPr lang="de-DE"/>
              <a:t>(EDGE)</a:t>
            </a:r>
          </a:p>
          <a:p>
            <a:pPr algn="ctr"/>
            <a:r>
              <a:rPr lang="de-DE">
                <a:solidFill>
                  <a:srgbClr val="FF0000"/>
                </a:solidFill>
              </a:rPr>
              <a:t>UWCC/3GPP</a:t>
            </a:r>
            <a:endParaRPr lang="en-US">
              <a:solidFill>
                <a:srgbClr val="FF0000"/>
              </a:solidFill>
            </a:endParaRPr>
          </a:p>
        </p:txBody>
      </p:sp>
      <p:sp>
        <p:nvSpPr>
          <p:cNvPr id="122887" name="Rectangle 9"/>
          <p:cNvSpPr>
            <a:spLocks noChangeArrowheads="1"/>
          </p:cNvSpPr>
          <p:nvPr/>
        </p:nvSpPr>
        <p:spPr bwMode="auto">
          <a:xfrm>
            <a:off x="7543800" y="4343400"/>
            <a:ext cx="1295400" cy="1524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b="1"/>
              <a:t>IMT-FT</a:t>
            </a:r>
          </a:p>
          <a:p>
            <a:pPr algn="ctr"/>
            <a:r>
              <a:rPr lang="de-DE" sz="1400"/>
              <a:t>(Freq. Time)</a:t>
            </a:r>
          </a:p>
          <a:p>
            <a:pPr algn="ctr"/>
            <a:endParaRPr lang="de-DE" sz="1400"/>
          </a:p>
          <a:p>
            <a:pPr algn="ctr"/>
            <a:r>
              <a:rPr lang="de-DE"/>
              <a:t>DECT</a:t>
            </a:r>
          </a:p>
          <a:p>
            <a:pPr algn="ctr"/>
            <a:endParaRPr lang="de-DE"/>
          </a:p>
          <a:p>
            <a:pPr algn="ctr"/>
            <a:r>
              <a:rPr lang="de-DE">
                <a:solidFill>
                  <a:srgbClr val="FF0000"/>
                </a:solidFill>
              </a:rPr>
              <a:t>ETSI</a:t>
            </a:r>
            <a:endParaRPr lang="en-US">
              <a:solidFill>
                <a:srgbClr val="FF0000"/>
              </a:solidFill>
            </a:endParaRPr>
          </a:p>
        </p:txBody>
      </p:sp>
      <p:sp>
        <p:nvSpPr>
          <p:cNvPr id="122888" name="Rectangle 10"/>
          <p:cNvSpPr>
            <a:spLocks noChangeArrowheads="1"/>
          </p:cNvSpPr>
          <p:nvPr/>
        </p:nvSpPr>
        <p:spPr bwMode="auto">
          <a:xfrm>
            <a:off x="3048000" y="2286000"/>
            <a:ext cx="1295400" cy="762000"/>
          </a:xfrm>
          <a:prstGeom prst="rect">
            <a:avLst/>
          </a:prstGeom>
          <a:solidFill>
            <a:srgbClr val="66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GSM</a:t>
            </a:r>
          </a:p>
          <a:p>
            <a:pPr algn="ctr"/>
            <a:r>
              <a:rPr lang="de-DE"/>
              <a:t>(MAP)</a:t>
            </a:r>
            <a:endParaRPr lang="en-US"/>
          </a:p>
        </p:txBody>
      </p:sp>
      <p:sp>
        <p:nvSpPr>
          <p:cNvPr id="122889" name="Rectangle 11"/>
          <p:cNvSpPr>
            <a:spLocks noChangeArrowheads="1"/>
          </p:cNvSpPr>
          <p:nvPr/>
        </p:nvSpPr>
        <p:spPr bwMode="auto">
          <a:xfrm>
            <a:off x="4724400" y="2286000"/>
            <a:ext cx="1295400" cy="762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ANSI-41</a:t>
            </a:r>
          </a:p>
          <a:p>
            <a:pPr algn="ctr"/>
            <a:r>
              <a:rPr lang="de-DE"/>
              <a:t>(IS-634)</a:t>
            </a:r>
            <a:endParaRPr lang="en-US"/>
          </a:p>
        </p:txBody>
      </p:sp>
      <p:sp>
        <p:nvSpPr>
          <p:cNvPr id="122890" name="Rectangle 12"/>
          <p:cNvSpPr>
            <a:spLocks noChangeArrowheads="1"/>
          </p:cNvSpPr>
          <p:nvPr/>
        </p:nvSpPr>
        <p:spPr bwMode="auto">
          <a:xfrm>
            <a:off x="6400800" y="2286000"/>
            <a:ext cx="1295400" cy="762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IP-Network</a:t>
            </a:r>
            <a:endParaRPr lang="en-US"/>
          </a:p>
        </p:txBody>
      </p:sp>
      <p:sp>
        <p:nvSpPr>
          <p:cNvPr id="122891" name="Text Box 13"/>
          <p:cNvSpPr txBox="1">
            <a:spLocks noChangeArrowheads="1"/>
          </p:cNvSpPr>
          <p:nvPr/>
        </p:nvSpPr>
        <p:spPr bwMode="auto">
          <a:xfrm>
            <a:off x="212725" y="2274888"/>
            <a:ext cx="1425575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IMT-2000</a:t>
            </a:r>
          </a:p>
          <a:p>
            <a:r>
              <a:rPr lang="de-DE"/>
              <a:t>Core Network</a:t>
            </a:r>
          </a:p>
          <a:p>
            <a:r>
              <a:rPr lang="de-DE">
                <a:solidFill>
                  <a:schemeClr val="bg2"/>
                </a:solidFill>
              </a:rPr>
              <a:t>ITU-T</a:t>
            </a:r>
            <a:endParaRPr lang="en-US">
              <a:solidFill>
                <a:schemeClr val="bg2"/>
              </a:solidFill>
            </a:endParaRPr>
          </a:p>
        </p:txBody>
      </p:sp>
      <p:sp>
        <p:nvSpPr>
          <p:cNvPr id="122892" name="Text Box 14"/>
          <p:cNvSpPr txBox="1">
            <a:spLocks noChangeArrowheads="1"/>
          </p:cNvSpPr>
          <p:nvPr/>
        </p:nvSpPr>
        <p:spPr bwMode="auto">
          <a:xfrm>
            <a:off x="228600" y="4713288"/>
            <a:ext cx="1582738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IMT-2000</a:t>
            </a:r>
          </a:p>
          <a:p>
            <a:r>
              <a:rPr lang="de-DE"/>
              <a:t>Radio Access</a:t>
            </a:r>
          </a:p>
          <a:p>
            <a:r>
              <a:rPr lang="de-DE">
                <a:solidFill>
                  <a:srgbClr val="FF0000"/>
                </a:solidFill>
              </a:rPr>
              <a:t>ITU-R</a:t>
            </a:r>
            <a:endParaRPr lang="en-US">
              <a:solidFill>
                <a:srgbClr val="FF0000"/>
              </a:solidFill>
            </a:endParaRPr>
          </a:p>
        </p:txBody>
      </p:sp>
      <p:sp>
        <p:nvSpPr>
          <p:cNvPr id="122893" name="Line 16"/>
          <p:cNvSpPr>
            <a:spLocks noChangeShapeType="1"/>
          </p:cNvSpPr>
          <p:nvPr/>
        </p:nvSpPr>
        <p:spPr bwMode="auto">
          <a:xfrm flipV="1">
            <a:off x="2438400" y="3886200"/>
            <a:ext cx="9906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22894" name="Line 17"/>
          <p:cNvSpPr>
            <a:spLocks noChangeShapeType="1"/>
          </p:cNvSpPr>
          <p:nvPr/>
        </p:nvSpPr>
        <p:spPr bwMode="auto">
          <a:xfrm flipV="1">
            <a:off x="3810000" y="4038600"/>
            <a:ext cx="2286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22895" name="Line 18"/>
          <p:cNvSpPr>
            <a:spLocks noChangeShapeType="1"/>
          </p:cNvSpPr>
          <p:nvPr/>
        </p:nvSpPr>
        <p:spPr bwMode="auto">
          <a:xfrm flipV="1">
            <a:off x="5257800" y="4114800"/>
            <a:ext cx="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22896" name="Line 19"/>
          <p:cNvSpPr>
            <a:spLocks noChangeShapeType="1"/>
          </p:cNvSpPr>
          <p:nvPr/>
        </p:nvSpPr>
        <p:spPr bwMode="auto">
          <a:xfrm flipH="1" flipV="1">
            <a:off x="6477000" y="4038600"/>
            <a:ext cx="3048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22897" name="Line 20"/>
          <p:cNvSpPr>
            <a:spLocks noChangeShapeType="1"/>
          </p:cNvSpPr>
          <p:nvPr/>
        </p:nvSpPr>
        <p:spPr bwMode="auto">
          <a:xfrm flipH="1" flipV="1">
            <a:off x="7315200" y="3886200"/>
            <a:ext cx="8382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22898" name="Line 21"/>
          <p:cNvSpPr>
            <a:spLocks noChangeShapeType="1"/>
          </p:cNvSpPr>
          <p:nvPr/>
        </p:nvSpPr>
        <p:spPr bwMode="auto">
          <a:xfrm>
            <a:off x="3697288" y="3048000"/>
            <a:ext cx="265112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22899" name="Line 22"/>
          <p:cNvSpPr>
            <a:spLocks noChangeShapeType="1"/>
          </p:cNvSpPr>
          <p:nvPr/>
        </p:nvSpPr>
        <p:spPr bwMode="auto">
          <a:xfrm flipH="1">
            <a:off x="5368925" y="3048000"/>
            <a:ext cx="3175" cy="374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22900" name="Line 23"/>
          <p:cNvSpPr>
            <a:spLocks noChangeShapeType="1"/>
          </p:cNvSpPr>
          <p:nvPr/>
        </p:nvSpPr>
        <p:spPr bwMode="auto">
          <a:xfrm flipH="1">
            <a:off x="6718300" y="3048000"/>
            <a:ext cx="331788" cy="307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22901" name="Line 24"/>
          <p:cNvSpPr>
            <a:spLocks noChangeShapeType="1"/>
          </p:cNvSpPr>
          <p:nvPr/>
        </p:nvSpPr>
        <p:spPr bwMode="auto">
          <a:xfrm>
            <a:off x="3695700" y="190500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22902" name="Line 25"/>
          <p:cNvSpPr>
            <a:spLocks noChangeShapeType="1"/>
          </p:cNvSpPr>
          <p:nvPr/>
        </p:nvSpPr>
        <p:spPr bwMode="auto">
          <a:xfrm>
            <a:off x="5372100" y="190500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22903" name="Line 26"/>
          <p:cNvSpPr>
            <a:spLocks noChangeShapeType="1"/>
          </p:cNvSpPr>
          <p:nvPr/>
        </p:nvSpPr>
        <p:spPr bwMode="auto">
          <a:xfrm>
            <a:off x="7048500" y="190500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22904" name="Rectangle 27"/>
          <p:cNvSpPr>
            <a:spLocks noChangeArrowheads="1"/>
          </p:cNvSpPr>
          <p:nvPr/>
        </p:nvSpPr>
        <p:spPr bwMode="auto">
          <a:xfrm>
            <a:off x="3048000" y="1143000"/>
            <a:ext cx="4648200" cy="762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Interface </a:t>
            </a:r>
            <a:br>
              <a:rPr lang="de-DE"/>
            </a:br>
            <a:r>
              <a:rPr lang="de-DE"/>
              <a:t>for Internetworking</a:t>
            </a:r>
            <a:endParaRPr lang="en-US"/>
          </a:p>
        </p:txBody>
      </p:sp>
      <p:grpSp>
        <p:nvGrpSpPr>
          <p:cNvPr id="122905" name="Group 28"/>
          <p:cNvGrpSpPr>
            <a:grpSpLocks/>
          </p:cNvGrpSpPr>
          <p:nvPr/>
        </p:nvGrpSpPr>
        <p:grpSpPr bwMode="auto">
          <a:xfrm>
            <a:off x="3200400" y="3276600"/>
            <a:ext cx="4495800" cy="838200"/>
            <a:chOff x="2016" y="2112"/>
            <a:chExt cx="2832" cy="528"/>
          </a:xfrm>
        </p:grpSpPr>
        <p:grpSp>
          <p:nvGrpSpPr>
            <p:cNvPr id="122909" name="Group 29"/>
            <p:cNvGrpSpPr>
              <a:grpSpLocks/>
            </p:cNvGrpSpPr>
            <p:nvPr/>
          </p:nvGrpSpPr>
          <p:grpSpPr bwMode="auto">
            <a:xfrm rot="84978">
              <a:off x="2016" y="2112"/>
              <a:ext cx="2832" cy="528"/>
              <a:chOff x="2016" y="2160"/>
              <a:chExt cx="2688" cy="432"/>
            </a:xfrm>
          </p:grpSpPr>
          <p:sp>
            <p:nvSpPr>
              <p:cNvPr id="122912" name="AutoShape 30"/>
              <p:cNvSpPr>
                <a:spLocks noChangeArrowheads="1"/>
              </p:cNvSpPr>
              <p:nvPr/>
            </p:nvSpPr>
            <p:spPr bwMode="auto">
              <a:xfrm>
                <a:off x="2016" y="2160"/>
                <a:ext cx="2688" cy="432"/>
              </a:xfrm>
              <a:prstGeom prst="cloudCallout">
                <a:avLst>
                  <a:gd name="adj1" fmla="val -15144"/>
                  <a:gd name="adj2" fmla="val 15741"/>
                </a:avLst>
              </a:prstGeom>
              <a:solidFill>
                <a:srgbClr val="DADAF6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 sz="1400"/>
              </a:p>
            </p:txBody>
          </p:sp>
          <p:sp>
            <p:nvSpPr>
              <p:cNvPr id="122913" name="Oval 31"/>
              <p:cNvSpPr>
                <a:spLocks noChangeArrowheads="1"/>
              </p:cNvSpPr>
              <p:nvPr/>
            </p:nvSpPr>
            <p:spPr bwMode="auto">
              <a:xfrm rot="-240818">
                <a:off x="2400" y="2400"/>
                <a:ext cx="720" cy="144"/>
              </a:xfrm>
              <a:prstGeom prst="ellipse">
                <a:avLst/>
              </a:prstGeom>
              <a:solidFill>
                <a:srgbClr val="DADAF6"/>
              </a:solidFill>
              <a:ln w="9525">
                <a:solidFill>
                  <a:srgbClr val="DADAF6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2910" name="Rectangle 32"/>
            <p:cNvSpPr>
              <a:spLocks noChangeArrowheads="1"/>
            </p:cNvSpPr>
            <p:nvPr/>
          </p:nvSpPr>
          <p:spPr bwMode="auto">
            <a:xfrm>
              <a:off x="4080" y="2352"/>
              <a:ext cx="336" cy="144"/>
            </a:xfrm>
            <a:prstGeom prst="rect">
              <a:avLst/>
            </a:prstGeom>
            <a:solidFill>
              <a:srgbClr val="DADAF6"/>
            </a:solidFill>
            <a:ln w="9525">
              <a:solidFill>
                <a:srgbClr val="DADAF6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11" name="Text Box 33"/>
            <p:cNvSpPr txBox="1">
              <a:spLocks noChangeArrowheads="1"/>
            </p:cNvSpPr>
            <p:nvPr/>
          </p:nvSpPr>
          <p:spPr bwMode="auto">
            <a:xfrm>
              <a:off x="2304" y="2162"/>
              <a:ext cx="2208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de-DE"/>
                <a:t>Flexible assignment of </a:t>
              </a:r>
              <a:br>
                <a:rPr lang="de-DE"/>
              </a:br>
              <a:r>
                <a:rPr lang="de-DE"/>
                <a:t>Core Network and Radio Access</a:t>
              </a:r>
              <a:endParaRPr lang="en-US"/>
            </a:p>
          </p:txBody>
        </p:sp>
      </p:grpSp>
      <p:sp>
        <p:nvSpPr>
          <p:cNvPr id="122906" name="Text Box 34"/>
          <p:cNvSpPr txBox="1">
            <a:spLocks noChangeArrowheads="1"/>
          </p:cNvSpPr>
          <p:nvPr/>
        </p:nvSpPr>
        <p:spPr bwMode="auto">
          <a:xfrm>
            <a:off x="971550" y="3357563"/>
            <a:ext cx="142557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Initial UMTS</a:t>
            </a:r>
          </a:p>
          <a:p>
            <a:r>
              <a:rPr lang="de-DE"/>
              <a:t>(R99 w/ FDD)</a:t>
            </a:r>
          </a:p>
        </p:txBody>
      </p:sp>
      <p:sp>
        <p:nvSpPr>
          <p:cNvPr id="122907" name="Line 35"/>
          <p:cNvSpPr>
            <a:spLocks noChangeShapeType="1"/>
          </p:cNvSpPr>
          <p:nvPr/>
        </p:nvSpPr>
        <p:spPr bwMode="auto">
          <a:xfrm flipV="1">
            <a:off x="1692275" y="2708275"/>
            <a:ext cx="1079500" cy="649288"/>
          </a:xfrm>
          <a:prstGeom prst="line">
            <a:avLst/>
          </a:prstGeom>
          <a:noFill/>
          <a:ln w="9525">
            <a:solidFill>
              <a:srgbClr val="00CC66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22908" name="Line 36"/>
          <p:cNvSpPr>
            <a:spLocks noChangeShapeType="1"/>
          </p:cNvSpPr>
          <p:nvPr/>
        </p:nvSpPr>
        <p:spPr bwMode="auto">
          <a:xfrm>
            <a:off x="1619250" y="3933825"/>
            <a:ext cx="431800" cy="287338"/>
          </a:xfrm>
          <a:prstGeom prst="line">
            <a:avLst/>
          </a:prstGeom>
          <a:noFill/>
          <a:ln w="9525">
            <a:solidFill>
              <a:srgbClr val="00CC66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de-DE" sz="3200" b="1" dirty="0" smtClean="0">
                <a:solidFill>
                  <a:schemeClr val="accent2">
                    <a:lumMod val="75000"/>
                  </a:schemeClr>
                </a:solidFill>
              </a:rPr>
              <a:t>UMTS architecture (Release 99 used here!)</a:t>
            </a:r>
          </a:p>
        </p:txBody>
      </p:sp>
      <p:sp>
        <p:nvSpPr>
          <p:cNvPr id="123907" name="Rectangle 3"/>
          <p:cNvSpPr>
            <a:spLocks noChangeArrowheads="1"/>
          </p:cNvSpPr>
          <p:nvPr/>
        </p:nvSpPr>
        <p:spPr bwMode="auto">
          <a:xfrm>
            <a:off x="3810000" y="4876800"/>
            <a:ext cx="8382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UTRAN</a:t>
            </a:r>
          </a:p>
        </p:txBody>
      </p:sp>
      <p:sp>
        <p:nvSpPr>
          <p:cNvPr id="123908" name="Rectangle 5"/>
          <p:cNvSpPr>
            <a:spLocks noChangeArrowheads="1"/>
          </p:cNvSpPr>
          <p:nvPr/>
        </p:nvSpPr>
        <p:spPr bwMode="auto">
          <a:xfrm>
            <a:off x="2667000" y="4876800"/>
            <a:ext cx="5334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UE</a:t>
            </a:r>
          </a:p>
        </p:txBody>
      </p:sp>
      <p:sp>
        <p:nvSpPr>
          <p:cNvPr id="123909" name="Rectangle 6"/>
          <p:cNvSpPr>
            <a:spLocks noChangeArrowheads="1"/>
          </p:cNvSpPr>
          <p:nvPr/>
        </p:nvSpPr>
        <p:spPr bwMode="auto">
          <a:xfrm>
            <a:off x="5257800" y="4876800"/>
            <a:ext cx="5334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CN</a:t>
            </a:r>
          </a:p>
        </p:txBody>
      </p:sp>
      <p:cxnSp>
        <p:nvCxnSpPr>
          <p:cNvPr id="123910" name="AutoShape 7"/>
          <p:cNvCxnSpPr>
            <a:cxnSpLocks noChangeShapeType="1"/>
            <a:stCxn id="123908" idx="3"/>
            <a:endCxn id="123907" idx="1"/>
          </p:cNvCxnSpPr>
          <p:nvPr/>
        </p:nvCxnSpPr>
        <p:spPr bwMode="auto">
          <a:xfrm>
            <a:off x="3200400" y="5105400"/>
            <a:ext cx="6096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123911" name="AutoShape 8"/>
          <p:cNvCxnSpPr>
            <a:cxnSpLocks noChangeShapeType="1"/>
            <a:stCxn id="123907" idx="3"/>
            <a:endCxn id="123909" idx="1"/>
          </p:cNvCxnSpPr>
          <p:nvPr/>
        </p:nvCxnSpPr>
        <p:spPr bwMode="auto">
          <a:xfrm>
            <a:off x="4648200" y="5105400"/>
            <a:ext cx="6096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sp>
        <p:nvSpPr>
          <p:cNvPr id="123912" name="Line 9"/>
          <p:cNvSpPr>
            <a:spLocks noChangeShapeType="1"/>
          </p:cNvSpPr>
          <p:nvPr/>
        </p:nvSpPr>
        <p:spPr bwMode="auto">
          <a:xfrm flipV="1">
            <a:off x="3505200" y="4800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23913" name="Line 10"/>
          <p:cNvSpPr>
            <a:spLocks noChangeShapeType="1"/>
          </p:cNvSpPr>
          <p:nvPr/>
        </p:nvSpPr>
        <p:spPr bwMode="auto">
          <a:xfrm flipV="1">
            <a:off x="4953000" y="48006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23914" name="Text Box 11"/>
          <p:cNvSpPr txBox="1">
            <a:spLocks noChangeArrowheads="1"/>
          </p:cNvSpPr>
          <p:nvPr/>
        </p:nvSpPr>
        <p:spPr bwMode="auto">
          <a:xfrm>
            <a:off x="4800600" y="4495800"/>
            <a:ext cx="3190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I</a:t>
            </a:r>
            <a:r>
              <a:rPr lang="de-DE" baseline="-25000"/>
              <a:t>u</a:t>
            </a:r>
            <a:endParaRPr lang="de-DE"/>
          </a:p>
        </p:txBody>
      </p:sp>
      <p:sp>
        <p:nvSpPr>
          <p:cNvPr id="123915" name="Text Box 12"/>
          <p:cNvSpPr txBox="1">
            <a:spLocks noChangeArrowheads="1"/>
          </p:cNvSpPr>
          <p:nvPr/>
        </p:nvSpPr>
        <p:spPr bwMode="auto">
          <a:xfrm>
            <a:off x="3352800" y="4495800"/>
            <a:ext cx="4079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U</a:t>
            </a:r>
            <a:r>
              <a:rPr lang="de-DE" baseline="-25000"/>
              <a:t>u</a:t>
            </a:r>
            <a:endParaRPr lang="de-DE"/>
          </a:p>
        </p:txBody>
      </p:sp>
      <p:sp>
        <p:nvSpPr>
          <p:cNvPr id="123916" name="Rectangle 14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Wingdings" pitchFamily="2" charset="2"/>
              <a:buNone/>
            </a:pPr>
            <a:r>
              <a:rPr lang="en-US" sz="2800" smtClean="0"/>
              <a:t>UTRAN (UTRA Network)</a:t>
            </a:r>
          </a:p>
          <a:p>
            <a:pPr lvl="1"/>
            <a:r>
              <a:rPr lang="en-US" sz="1600" smtClean="0"/>
              <a:t>Cell level mobility</a:t>
            </a:r>
          </a:p>
          <a:p>
            <a:pPr lvl="1"/>
            <a:r>
              <a:rPr lang="en-US" sz="1600" smtClean="0"/>
              <a:t>Radio Network Subsystem (RNS)</a:t>
            </a:r>
          </a:p>
          <a:p>
            <a:pPr lvl="1"/>
            <a:r>
              <a:rPr lang="en-US" sz="1600" smtClean="0"/>
              <a:t>Encapsulation of all radio specific tasks</a:t>
            </a:r>
          </a:p>
          <a:p>
            <a:pPr>
              <a:buFont typeface="Wingdings" pitchFamily="2" charset="2"/>
              <a:buNone/>
            </a:pPr>
            <a:r>
              <a:rPr lang="en-US" sz="2800" smtClean="0"/>
              <a:t>UE (User Equipment)</a:t>
            </a:r>
          </a:p>
          <a:p>
            <a:pPr>
              <a:buFont typeface="Wingdings" pitchFamily="2" charset="2"/>
              <a:buNone/>
            </a:pPr>
            <a:r>
              <a:rPr lang="en-US" sz="2800" smtClean="0"/>
              <a:t>CN (Core Network)</a:t>
            </a:r>
          </a:p>
          <a:p>
            <a:pPr lvl="1"/>
            <a:r>
              <a:rPr lang="en-US" sz="1600" smtClean="0"/>
              <a:t>Inter system handover</a:t>
            </a:r>
          </a:p>
          <a:p>
            <a:pPr lvl="1"/>
            <a:r>
              <a:rPr lang="en-US" sz="1600" smtClean="0"/>
              <a:t>Location management if there is no dedicated connection between UE and UTRAN</a:t>
            </a:r>
          </a:p>
          <a:p>
            <a:pPr lvl="1"/>
            <a:endParaRPr lang="en-US" sz="180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563562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UMTS domains and interfaces I</a:t>
            </a:r>
          </a:p>
        </p:txBody>
      </p:sp>
      <p:sp>
        <p:nvSpPr>
          <p:cNvPr id="1249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Wingdings" pitchFamily="2" charset="2"/>
              <a:buNone/>
            </a:pPr>
            <a:endParaRPr lang="en-US" smtClean="0"/>
          </a:p>
          <a:p>
            <a:pPr>
              <a:buFont typeface="Wingdings" pitchFamily="2" charset="2"/>
              <a:buNone/>
            </a:pPr>
            <a:endParaRPr lang="en-US" smtClean="0"/>
          </a:p>
          <a:p>
            <a:pPr>
              <a:buFont typeface="Wingdings" pitchFamily="2" charset="2"/>
              <a:buNone/>
            </a:pPr>
            <a:endParaRPr lang="en-US" smtClean="0"/>
          </a:p>
          <a:p>
            <a:pPr>
              <a:buFont typeface="Wingdings" pitchFamily="2" charset="2"/>
              <a:buNone/>
            </a:pPr>
            <a:endParaRPr lang="en-US" smtClean="0"/>
          </a:p>
          <a:p>
            <a:pPr>
              <a:buFont typeface="Wingdings" pitchFamily="2" charset="2"/>
              <a:buNone/>
            </a:pPr>
            <a:r>
              <a:rPr lang="en-US" smtClean="0"/>
              <a:t>User Equipment Domain</a:t>
            </a:r>
          </a:p>
          <a:p>
            <a:pPr lvl="1"/>
            <a:r>
              <a:rPr lang="en-US" sz="1800" smtClean="0"/>
              <a:t>Assigned to a single user in order to access UMTS services</a:t>
            </a:r>
          </a:p>
          <a:p>
            <a:pPr>
              <a:buFont typeface="Wingdings" pitchFamily="2" charset="2"/>
              <a:buNone/>
            </a:pPr>
            <a:r>
              <a:rPr lang="en-US" smtClean="0"/>
              <a:t>Infrastructure Domain</a:t>
            </a:r>
          </a:p>
          <a:p>
            <a:pPr lvl="1"/>
            <a:r>
              <a:rPr lang="en-US" sz="1800" smtClean="0"/>
              <a:t>Shared among all users</a:t>
            </a:r>
          </a:p>
          <a:p>
            <a:pPr lvl="1"/>
            <a:r>
              <a:rPr lang="en-US" sz="1800" smtClean="0"/>
              <a:t>Offers UMTS services to all accepted users</a:t>
            </a:r>
          </a:p>
        </p:txBody>
      </p:sp>
      <p:sp>
        <p:nvSpPr>
          <p:cNvPr id="124932" name="Line 34"/>
          <p:cNvSpPr>
            <a:spLocks noChangeShapeType="1"/>
          </p:cNvSpPr>
          <p:nvPr/>
        </p:nvSpPr>
        <p:spPr bwMode="auto">
          <a:xfrm flipV="1">
            <a:off x="6324600" y="16002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24933" name="Line 35"/>
          <p:cNvSpPr>
            <a:spLocks noChangeShapeType="1"/>
          </p:cNvSpPr>
          <p:nvPr/>
        </p:nvSpPr>
        <p:spPr bwMode="auto">
          <a:xfrm>
            <a:off x="1524000" y="2489200"/>
            <a:ext cx="6553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24934" name="Rectangle 36"/>
          <p:cNvSpPr>
            <a:spLocks noChangeArrowheads="1"/>
          </p:cNvSpPr>
          <p:nvPr/>
        </p:nvSpPr>
        <p:spPr bwMode="auto">
          <a:xfrm>
            <a:off x="557213" y="2133600"/>
            <a:ext cx="990600" cy="685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USIM</a:t>
            </a:r>
          </a:p>
          <a:p>
            <a:pPr algn="ctr"/>
            <a:r>
              <a:rPr lang="de-DE" sz="1400"/>
              <a:t>Domain</a:t>
            </a:r>
          </a:p>
        </p:txBody>
      </p:sp>
      <p:sp>
        <p:nvSpPr>
          <p:cNvPr id="124935" name="Rectangle 37"/>
          <p:cNvSpPr>
            <a:spLocks noChangeArrowheads="1"/>
          </p:cNvSpPr>
          <p:nvPr/>
        </p:nvSpPr>
        <p:spPr bwMode="auto">
          <a:xfrm>
            <a:off x="2322513" y="2133600"/>
            <a:ext cx="990600" cy="685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Mobile</a:t>
            </a:r>
            <a:br>
              <a:rPr lang="de-DE" sz="1400"/>
            </a:br>
            <a:r>
              <a:rPr lang="de-DE" sz="1400"/>
              <a:t>Equipment</a:t>
            </a:r>
          </a:p>
          <a:p>
            <a:pPr algn="ctr"/>
            <a:r>
              <a:rPr lang="de-DE" sz="1400"/>
              <a:t>Domain</a:t>
            </a:r>
          </a:p>
        </p:txBody>
      </p:sp>
      <p:sp>
        <p:nvSpPr>
          <p:cNvPr id="124936" name="Rectangle 38"/>
          <p:cNvSpPr>
            <a:spLocks noChangeArrowheads="1"/>
          </p:cNvSpPr>
          <p:nvPr/>
        </p:nvSpPr>
        <p:spPr bwMode="auto">
          <a:xfrm>
            <a:off x="4087813" y="2133600"/>
            <a:ext cx="990600" cy="685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Access</a:t>
            </a:r>
          </a:p>
          <a:p>
            <a:pPr algn="ctr"/>
            <a:r>
              <a:rPr lang="de-DE" sz="1400"/>
              <a:t>Network</a:t>
            </a:r>
          </a:p>
          <a:p>
            <a:pPr algn="ctr"/>
            <a:r>
              <a:rPr lang="de-DE" sz="1400"/>
              <a:t>Domain</a:t>
            </a:r>
          </a:p>
        </p:txBody>
      </p:sp>
      <p:sp>
        <p:nvSpPr>
          <p:cNvPr id="124937" name="Rectangle 39"/>
          <p:cNvSpPr>
            <a:spLocks noChangeArrowheads="1"/>
          </p:cNvSpPr>
          <p:nvPr/>
        </p:nvSpPr>
        <p:spPr bwMode="auto">
          <a:xfrm>
            <a:off x="5853113" y="2133600"/>
            <a:ext cx="990600" cy="685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Serving</a:t>
            </a:r>
          </a:p>
          <a:p>
            <a:pPr algn="ctr"/>
            <a:r>
              <a:rPr lang="de-DE" sz="1400"/>
              <a:t>Network</a:t>
            </a:r>
          </a:p>
          <a:p>
            <a:pPr algn="ctr"/>
            <a:r>
              <a:rPr lang="de-DE" sz="1400"/>
              <a:t>Domain</a:t>
            </a:r>
          </a:p>
        </p:txBody>
      </p:sp>
      <p:sp>
        <p:nvSpPr>
          <p:cNvPr id="124938" name="Rectangle 40"/>
          <p:cNvSpPr>
            <a:spLocks noChangeArrowheads="1"/>
          </p:cNvSpPr>
          <p:nvPr/>
        </p:nvSpPr>
        <p:spPr bwMode="auto">
          <a:xfrm>
            <a:off x="7620000" y="2133600"/>
            <a:ext cx="990600" cy="685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Transit</a:t>
            </a:r>
          </a:p>
          <a:p>
            <a:pPr algn="ctr"/>
            <a:r>
              <a:rPr lang="de-DE" sz="1400"/>
              <a:t>Network</a:t>
            </a:r>
          </a:p>
          <a:p>
            <a:pPr algn="ctr"/>
            <a:r>
              <a:rPr lang="de-DE" sz="1400"/>
              <a:t>Domain</a:t>
            </a:r>
          </a:p>
        </p:txBody>
      </p:sp>
      <p:sp>
        <p:nvSpPr>
          <p:cNvPr id="124939" name="Rectangle 41"/>
          <p:cNvSpPr>
            <a:spLocks noChangeArrowheads="1"/>
          </p:cNvSpPr>
          <p:nvPr/>
        </p:nvSpPr>
        <p:spPr bwMode="auto">
          <a:xfrm>
            <a:off x="5854700" y="990600"/>
            <a:ext cx="990600" cy="685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Home</a:t>
            </a:r>
          </a:p>
          <a:p>
            <a:pPr algn="ctr"/>
            <a:r>
              <a:rPr lang="de-DE" sz="1400"/>
              <a:t>Network</a:t>
            </a:r>
          </a:p>
          <a:p>
            <a:pPr algn="ctr"/>
            <a:r>
              <a:rPr lang="de-DE" sz="1400"/>
              <a:t>Domain</a:t>
            </a:r>
          </a:p>
        </p:txBody>
      </p:sp>
      <p:sp>
        <p:nvSpPr>
          <p:cNvPr id="124940" name="Line 42"/>
          <p:cNvSpPr>
            <a:spLocks noChangeShapeType="1"/>
          </p:cNvSpPr>
          <p:nvPr/>
        </p:nvSpPr>
        <p:spPr bwMode="auto">
          <a:xfrm>
            <a:off x="1905000" y="22860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24941" name="Line 43"/>
          <p:cNvSpPr>
            <a:spLocks noChangeShapeType="1"/>
          </p:cNvSpPr>
          <p:nvPr/>
        </p:nvSpPr>
        <p:spPr bwMode="auto">
          <a:xfrm>
            <a:off x="3695700" y="2286000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24942" name="Line 44"/>
          <p:cNvSpPr>
            <a:spLocks noChangeShapeType="1"/>
          </p:cNvSpPr>
          <p:nvPr/>
        </p:nvSpPr>
        <p:spPr bwMode="auto">
          <a:xfrm flipH="1">
            <a:off x="5461000" y="2286000"/>
            <a:ext cx="0" cy="838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24943" name="Line 45"/>
          <p:cNvSpPr>
            <a:spLocks noChangeShapeType="1"/>
          </p:cNvSpPr>
          <p:nvPr/>
        </p:nvSpPr>
        <p:spPr bwMode="auto">
          <a:xfrm>
            <a:off x="7239000" y="22860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24944" name="Line 46"/>
          <p:cNvSpPr>
            <a:spLocks noChangeShapeType="1"/>
          </p:cNvSpPr>
          <p:nvPr/>
        </p:nvSpPr>
        <p:spPr bwMode="auto">
          <a:xfrm>
            <a:off x="381000" y="2286000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24945" name="Text Box 47"/>
          <p:cNvSpPr txBox="1">
            <a:spLocks noChangeArrowheads="1"/>
          </p:cNvSpPr>
          <p:nvPr/>
        </p:nvSpPr>
        <p:spPr bwMode="auto">
          <a:xfrm>
            <a:off x="1722438" y="1981200"/>
            <a:ext cx="37623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C</a:t>
            </a:r>
            <a:r>
              <a:rPr lang="de-DE" sz="1400" baseline="-25000"/>
              <a:t>u</a:t>
            </a:r>
          </a:p>
        </p:txBody>
      </p:sp>
      <p:sp>
        <p:nvSpPr>
          <p:cNvPr id="124946" name="Text Box 48"/>
          <p:cNvSpPr txBox="1">
            <a:spLocks noChangeArrowheads="1"/>
          </p:cNvSpPr>
          <p:nvPr/>
        </p:nvSpPr>
        <p:spPr bwMode="auto">
          <a:xfrm>
            <a:off x="3492500" y="1981200"/>
            <a:ext cx="37623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U</a:t>
            </a:r>
            <a:r>
              <a:rPr lang="de-DE" sz="1400" baseline="-25000"/>
              <a:t>u</a:t>
            </a:r>
          </a:p>
        </p:txBody>
      </p:sp>
      <p:sp>
        <p:nvSpPr>
          <p:cNvPr id="124947" name="Text Box 49"/>
          <p:cNvSpPr txBox="1">
            <a:spLocks noChangeArrowheads="1"/>
          </p:cNvSpPr>
          <p:nvPr/>
        </p:nvSpPr>
        <p:spPr bwMode="auto">
          <a:xfrm>
            <a:off x="5295900" y="1981200"/>
            <a:ext cx="2968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I</a:t>
            </a:r>
            <a:r>
              <a:rPr lang="de-DE" sz="1400" baseline="-25000"/>
              <a:t>u</a:t>
            </a:r>
          </a:p>
        </p:txBody>
      </p:sp>
      <p:sp>
        <p:nvSpPr>
          <p:cNvPr id="124948" name="Line 50"/>
          <p:cNvSpPr>
            <a:spLocks noChangeShapeType="1"/>
          </p:cNvSpPr>
          <p:nvPr/>
        </p:nvSpPr>
        <p:spPr bwMode="auto">
          <a:xfrm>
            <a:off x="8763000" y="1295400"/>
            <a:ext cx="0" cy="2209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24949" name="Line 51"/>
          <p:cNvSpPr>
            <a:spLocks noChangeShapeType="1"/>
          </p:cNvSpPr>
          <p:nvPr/>
        </p:nvSpPr>
        <p:spPr bwMode="auto">
          <a:xfrm>
            <a:off x="381000" y="3429000"/>
            <a:ext cx="3276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IN"/>
          </a:p>
        </p:txBody>
      </p:sp>
      <p:sp>
        <p:nvSpPr>
          <p:cNvPr id="124950" name="Text Box 52"/>
          <p:cNvSpPr txBox="1">
            <a:spLocks noChangeArrowheads="1"/>
          </p:cNvSpPr>
          <p:nvPr/>
        </p:nvSpPr>
        <p:spPr bwMode="auto">
          <a:xfrm>
            <a:off x="881063" y="3429000"/>
            <a:ext cx="211613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User Equipment Domain</a:t>
            </a:r>
          </a:p>
        </p:txBody>
      </p:sp>
      <p:sp>
        <p:nvSpPr>
          <p:cNvPr id="124951" name="Line 53"/>
          <p:cNvSpPr>
            <a:spLocks noChangeShapeType="1"/>
          </p:cNvSpPr>
          <p:nvPr/>
        </p:nvSpPr>
        <p:spPr bwMode="auto">
          <a:xfrm rot="-5400000">
            <a:off x="6286500" y="16383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24952" name="Text Box 54"/>
          <p:cNvSpPr txBox="1">
            <a:spLocks noChangeArrowheads="1"/>
          </p:cNvSpPr>
          <p:nvPr/>
        </p:nvSpPr>
        <p:spPr bwMode="auto">
          <a:xfrm>
            <a:off x="6553200" y="1752600"/>
            <a:ext cx="355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Z</a:t>
            </a:r>
            <a:r>
              <a:rPr lang="de-DE" sz="1400" baseline="-25000"/>
              <a:t>u</a:t>
            </a:r>
          </a:p>
        </p:txBody>
      </p:sp>
      <p:sp>
        <p:nvSpPr>
          <p:cNvPr id="124953" name="Text Box 55"/>
          <p:cNvSpPr txBox="1">
            <a:spLocks noChangeArrowheads="1"/>
          </p:cNvSpPr>
          <p:nvPr/>
        </p:nvSpPr>
        <p:spPr bwMode="auto">
          <a:xfrm>
            <a:off x="7061200" y="1981200"/>
            <a:ext cx="36671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Y</a:t>
            </a:r>
            <a:r>
              <a:rPr lang="de-DE" sz="1400" baseline="-25000"/>
              <a:t>u</a:t>
            </a:r>
          </a:p>
        </p:txBody>
      </p:sp>
      <p:sp>
        <p:nvSpPr>
          <p:cNvPr id="124954" name="Line 56"/>
          <p:cNvSpPr>
            <a:spLocks noChangeShapeType="1"/>
          </p:cNvSpPr>
          <p:nvPr/>
        </p:nvSpPr>
        <p:spPr bwMode="auto">
          <a:xfrm>
            <a:off x="5486400" y="2971800"/>
            <a:ext cx="3276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IN"/>
          </a:p>
        </p:txBody>
      </p:sp>
      <p:sp>
        <p:nvSpPr>
          <p:cNvPr id="124955" name="Text Box 57"/>
          <p:cNvSpPr txBox="1">
            <a:spLocks noChangeArrowheads="1"/>
          </p:cNvSpPr>
          <p:nvPr/>
        </p:nvSpPr>
        <p:spPr bwMode="auto">
          <a:xfrm>
            <a:off x="6300788" y="2971800"/>
            <a:ext cx="192881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Core Network Domain</a:t>
            </a:r>
          </a:p>
        </p:txBody>
      </p:sp>
      <p:sp>
        <p:nvSpPr>
          <p:cNvPr id="124956" name="Line 58"/>
          <p:cNvSpPr>
            <a:spLocks noChangeShapeType="1"/>
          </p:cNvSpPr>
          <p:nvPr/>
        </p:nvSpPr>
        <p:spPr bwMode="auto">
          <a:xfrm>
            <a:off x="3733800" y="3429000"/>
            <a:ext cx="5029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IN"/>
          </a:p>
        </p:txBody>
      </p:sp>
      <p:sp>
        <p:nvSpPr>
          <p:cNvPr id="124957" name="Text Box 59"/>
          <p:cNvSpPr txBox="1">
            <a:spLocks noChangeArrowheads="1"/>
          </p:cNvSpPr>
          <p:nvPr/>
        </p:nvSpPr>
        <p:spPr bwMode="auto">
          <a:xfrm>
            <a:off x="5351463" y="3429000"/>
            <a:ext cx="188753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Infrastructure Domain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UMTS domains and interfaces II</a:t>
            </a:r>
          </a:p>
        </p:txBody>
      </p:sp>
      <p:sp>
        <p:nvSpPr>
          <p:cNvPr id="1259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Wingdings" pitchFamily="2" charset="2"/>
              <a:buNone/>
            </a:pPr>
            <a:r>
              <a:rPr lang="en-US" sz="2400" smtClean="0"/>
              <a:t>Universal Subscriber Identity Module (USIM)</a:t>
            </a:r>
          </a:p>
          <a:p>
            <a:pPr lvl="1"/>
            <a:r>
              <a:rPr lang="en-US" sz="1400" smtClean="0"/>
              <a:t>Functions for encryption and authentication of users</a:t>
            </a:r>
          </a:p>
          <a:p>
            <a:pPr lvl="1"/>
            <a:r>
              <a:rPr lang="en-US" sz="1400" smtClean="0"/>
              <a:t>Located on a SIM inserted into a mobile device</a:t>
            </a:r>
          </a:p>
          <a:p>
            <a:pPr>
              <a:buFont typeface="Wingdings" pitchFamily="2" charset="2"/>
              <a:buNone/>
            </a:pPr>
            <a:r>
              <a:rPr lang="en-US" sz="2400" smtClean="0"/>
              <a:t>Mobile Equipment Domain</a:t>
            </a:r>
          </a:p>
          <a:p>
            <a:pPr lvl="1"/>
            <a:r>
              <a:rPr lang="en-US" sz="1400" smtClean="0"/>
              <a:t>Functions for radio transmission </a:t>
            </a:r>
          </a:p>
          <a:p>
            <a:pPr lvl="1"/>
            <a:r>
              <a:rPr lang="en-US" sz="1400" smtClean="0"/>
              <a:t>User interface for establishing/maintaining end-to-end connections</a:t>
            </a:r>
          </a:p>
          <a:p>
            <a:pPr>
              <a:buFont typeface="Wingdings" pitchFamily="2" charset="2"/>
              <a:buNone/>
            </a:pPr>
            <a:r>
              <a:rPr lang="en-US" sz="2400" smtClean="0"/>
              <a:t>Access Network Domain</a:t>
            </a:r>
          </a:p>
          <a:p>
            <a:pPr lvl="1"/>
            <a:r>
              <a:rPr lang="en-US" sz="1400" smtClean="0"/>
              <a:t>Access network dependent functions</a:t>
            </a:r>
          </a:p>
          <a:p>
            <a:pPr>
              <a:buFont typeface="Wingdings" pitchFamily="2" charset="2"/>
              <a:buNone/>
            </a:pPr>
            <a:r>
              <a:rPr lang="en-US" sz="2400" smtClean="0"/>
              <a:t>Core Network Domain</a:t>
            </a:r>
          </a:p>
          <a:p>
            <a:pPr lvl="1"/>
            <a:r>
              <a:rPr lang="en-US" sz="1400" smtClean="0"/>
              <a:t>Access network independent functions</a:t>
            </a:r>
          </a:p>
          <a:p>
            <a:pPr lvl="1"/>
            <a:r>
              <a:rPr lang="en-US" sz="1400" smtClean="0"/>
              <a:t>Serving Network Domain</a:t>
            </a:r>
          </a:p>
          <a:p>
            <a:pPr lvl="2"/>
            <a:r>
              <a:rPr lang="en-US" sz="1800" smtClean="0"/>
              <a:t>Network currently responsible for communication</a:t>
            </a:r>
          </a:p>
          <a:p>
            <a:pPr lvl="1"/>
            <a:r>
              <a:rPr lang="en-US" sz="1400" smtClean="0"/>
              <a:t>Home Network Domain</a:t>
            </a:r>
          </a:p>
          <a:p>
            <a:pPr lvl="2"/>
            <a:r>
              <a:rPr lang="en-US" sz="1800" smtClean="0"/>
              <a:t>Location and access network independent functions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de-DE" b="1" dirty="0" smtClean="0">
                <a:solidFill>
                  <a:schemeClr val="accent2">
                    <a:lumMod val="75000"/>
                  </a:schemeClr>
                </a:solidFill>
              </a:rPr>
              <a:t>Spreading and scrambling of user data</a:t>
            </a:r>
          </a:p>
        </p:txBody>
      </p:sp>
      <p:sp>
        <p:nvSpPr>
          <p:cNvPr id="1269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Wingdings" pitchFamily="2" charset="2"/>
              <a:buNone/>
            </a:pPr>
            <a:r>
              <a:rPr lang="en-US" sz="1600" smtClean="0"/>
              <a:t>Constant chipping rate of 3.84 Mchip/s</a:t>
            </a:r>
          </a:p>
          <a:p>
            <a:pPr>
              <a:buFont typeface="Wingdings" pitchFamily="2" charset="2"/>
              <a:buNone/>
            </a:pPr>
            <a:r>
              <a:rPr lang="en-US" sz="1600" smtClean="0"/>
              <a:t>Different user data rates supported via different spreading factors</a:t>
            </a:r>
          </a:p>
          <a:p>
            <a:pPr lvl="1"/>
            <a:r>
              <a:rPr lang="en-US" sz="1400" smtClean="0"/>
              <a:t>higher data rate: less chips per bit and vice versa</a:t>
            </a:r>
          </a:p>
          <a:p>
            <a:pPr>
              <a:buFont typeface="Wingdings" pitchFamily="2" charset="2"/>
              <a:buNone/>
            </a:pPr>
            <a:r>
              <a:rPr lang="en-US" sz="1600" smtClean="0"/>
              <a:t>User separation via unique, quasi orthogonal scrambling codes</a:t>
            </a:r>
          </a:p>
          <a:p>
            <a:pPr lvl="1"/>
            <a:r>
              <a:rPr lang="en-US" sz="1400" smtClean="0"/>
              <a:t>users are not separated via orthogonal spreading codes</a:t>
            </a:r>
          </a:p>
          <a:p>
            <a:pPr lvl="1"/>
            <a:r>
              <a:rPr lang="en-US" sz="1400" smtClean="0"/>
              <a:t>much simpler management of codes: each station can use the same orthogonal spreading codes</a:t>
            </a:r>
          </a:p>
          <a:p>
            <a:pPr lvl="1"/>
            <a:r>
              <a:rPr lang="en-US" sz="1400" smtClean="0"/>
              <a:t>precise synchronisation not necessary as the scrambling codes stay quasi-orthogonal</a:t>
            </a:r>
          </a:p>
        </p:txBody>
      </p:sp>
      <p:sp>
        <p:nvSpPr>
          <p:cNvPr id="126980" name="Rectangle 4"/>
          <p:cNvSpPr>
            <a:spLocks noChangeArrowheads="1"/>
          </p:cNvSpPr>
          <p:nvPr/>
        </p:nvSpPr>
        <p:spPr bwMode="auto">
          <a:xfrm>
            <a:off x="1116013" y="3932238"/>
            <a:ext cx="2592387" cy="165735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81" name="AutoShape 6"/>
          <p:cNvSpPr>
            <a:spLocks noChangeArrowheads="1"/>
          </p:cNvSpPr>
          <p:nvPr/>
        </p:nvSpPr>
        <p:spPr bwMode="auto">
          <a:xfrm>
            <a:off x="2411413" y="4148138"/>
            <a:ext cx="287337" cy="287337"/>
          </a:xfrm>
          <a:prstGeom prst="flowChartSummingJunction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82" name="AutoShape 7"/>
          <p:cNvSpPr>
            <a:spLocks noChangeArrowheads="1"/>
          </p:cNvSpPr>
          <p:nvPr/>
        </p:nvSpPr>
        <p:spPr bwMode="auto">
          <a:xfrm>
            <a:off x="1619250" y="4148138"/>
            <a:ext cx="287338" cy="287337"/>
          </a:xfrm>
          <a:prstGeom prst="flowChartSummingJunction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83" name="AutoShape 8"/>
          <p:cNvSpPr>
            <a:spLocks noChangeArrowheads="1"/>
          </p:cNvSpPr>
          <p:nvPr/>
        </p:nvSpPr>
        <p:spPr bwMode="auto">
          <a:xfrm>
            <a:off x="3275013" y="4148138"/>
            <a:ext cx="287337" cy="287337"/>
          </a:xfrm>
          <a:prstGeom prst="flowChartSummingJunction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6984" name="AutoShape 11"/>
          <p:cNvSpPr>
            <a:spLocks noChangeArrowheads="1"/>
          </p:cNvSpPr>
          <p:nvPr/>
        </p:nvSpPr>
        <p:spPr bwMode="auto">
          <a:xfrm>
            <a:off x="3995738" y="5516563"/>
            <a:ext cx="288925" cy="288925"/>
          </a:xfrm>
          <a:prstGeom prst="flowChartOr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26985" name="AutoShape 12"/>
          <p:cNvCxnSpPr>
            <a:cxnSpLocks noChangeShapeType="1"/>
            <a:endCxn id="126982" idx="0"/>
          </p:cNvCxnSpPr>
          <p:nvPr/>
        </p:nvCxnSpPr>
        <p:spPr bwMode="auto">
          <a:xfrm>
            <a:off x="1760538" y="3692525"/>
            <a:ext cx="3175" cy="45561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126986" name="AutoShape 13"/>
          <p:cNvCxnSpPr>
            <a:cxnSpLocks noChangeShapeType="1"/>
            <a:endCxn id="126981" idx="0"/>
          </p:cNvCxnSpPr>
          <p:nvPr/>
        </p:nvCxnSpPr>
        <p:spPr bwMode="auto">
          <a:xfrm>
            <a:off x="2555875" y="3716338"/>
            <a:ext cx="0" cy="4318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126987" name="AutoShape 14"/>
          <p:cNvCxnSpPr>
            <a:cxnSpLocks noChangeShapeType="1"/>
            <a:endCxn id="126983" idx="0"/>
          </p:cNvCxnSpPr>
          <p:nvPr/>
        </p:nvCxnSpPr>
        <p:spPr bwMode="auto">
          <a:xfrm>
            <a:off x="3419475" y="3716338"/>
            <a:ext cx="0" cy="4318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126988" name="Text Box 16"/>
          <p:cNvSpPr txBox="1">
            <a:spLocks noChangeArrowheads="1"/>
          </p:cNvSpPr>
          <p:nvPr/>
        </p:nvSpPr>
        <p:spPr bwMode="auto">
          <a:xfrm>
            <a:off x="1187450" y="3551238"/>
            <a:ext cx="59213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400"/>
              <a:t>data</a:t>
            </a:r>
            <a:r>
              <a:rPr lang="de-DE" sz="1400" baseline="-25000"/>
              <a:t>1</a:t>
            </a:r>
            <a:endParaRPr lang="de-DE" sz="1400"/>
          </a:p>
        </p:txBody>
      </p:sp>
      <p:sp>
        <p:nvSpPr>
          <p:cNvPr id="126989" name="Text Box 17"/>
          <p:cNvSpPr txBox="1">
            <a:spLocks noChangeArrowheads="1"/>
          </p:cNvSpPr>
          <p:nvPr/>
        </p:nvSpPr>
        <p:spPr bwMode="auto">
          <a:xfrm>
            <a:off x="1963738" y="3551238"/>
            <a:ext cx="59213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400"/>
              <a:t>data</a:t>
            </a:r>
            <a:r>
              <a:rPr lang="de-DE" sz="1400" baseline="-25000"/>
              <a:t>2</a:t>
            </a:r>
            <a:endParaRPr lang="de-DE" sz="1400"/>
          </a:p>
        </p:txBody>
      </p:sp>
      <p:sp>
        <p:nvSpPr>
          <p:cNvPr id="126990" name="Text Box 18"/>
          <p:cNvSpPr txBox="1">
            <a:spLocks noChangeArrowheads="1"/>
          </p:cNvSpPr>
          <p:nvPr/>
        </p:nvSpPr>
        <p:spPr bwMode="auto">
          <a:xfrm>
            <a:off x="2843213" y="3551238"/>
            <a:ext cx="59213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400"/>
              <a:t>data</a:t>
            </a:r>
            <a:r>
              <a:rPr lang="de-DE" sz="1400" baseline="-25000"/>
              <a:t>3</a:t>
            </a:r>
            <a:endParaRPr lang="de-DE" sz="1400"/>
          </a:p>
        </p:txBody>
      </p:sp>
      <p:sp>
        <p:nvSpPr>
          <p:cNvPr id="126991" name="AutoShape 19"/>
          <p:cNvSpPr>
            <a:spLocks noChangeArrowheads="1"/>
          </p:cNvSpPr>
          <p:nvPr/>
        </p:nvSpPr>
        <p:spPr bwMode="auto">
          <a:xfrm>
            <a:off x="2405063" y="5156200"/>
            <a:ext cx="287337" cy="287338"/>
          </a:xfrm>
          <a:prstGeom prst="flowChartSummingJunction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26992" name="AutoShape 20"/>
          <p:cNvCxnSpPr>
            <a:cxnSpLocks noChangeShapeType="1"/>
            <a:stCxn id="126991" idx="2"/>
          </p:cNvCxnSpPr>
          <p:nvPr/>
        </p:nvCxnSpPr>
        <p:spPr bwMode="auto">
          <a:xfrm flipH="1">
            <a:off x="1979613" y="5300663"/>
            <a:ext cx="42545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</p:spPr>
      </p:cxnSp>
      <p:sp>
        <p:nvSpPr>
          <p:cNvPr id="126993" name="Text Box 21"/>
          <p:cNvSpPr txBox="1">
            <a:spLocks noChangeArrowheads="1"/>
          </p:cNvSpPr>
          <p:nvPr/>
        </p:nvSpPr>
        <p:spPr bwMode="auto">
          <a:xfrm>
            <a:off x="1370013" y="5013325"/>
            <a:ext cx="104140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400"/>
              <a:t>scrambling</a:t>
            </a:r>
          </a:p>
          <a:p>
            <a:r>
              <a:rPr lang="en-US" sz="1400"/>
              <a:t>code</a:t>
            </a:r>
            <a:r>
              <a:rPr lang="de-DE" sz="1400" baseline="-25000"/>
              <a:t>1</a:t>
            </a:r>
            <a:endParaRPr lang="de-DE" sz="1400"/>
          </a:p>
        </p:txBody>
      </p:sp>
      <p:sp>
        <p:nvSpPr>
          <p:cNvPr id="126994" name="AutoShape 23"/>
          <p:cNvSpPr>
            <a:spLocks noChangeArrowheads="1"/>
          </p:cNvSpPr>
          <p:nvPr/>
        </p:nvSpPr>
        <p:spPr bwMode="auto">
          <a:xfrm>
            <a:off x="2411413" y="4581525"/>
            <a:ext cx="288925" cy="288925"/>
          </a:xfrm>
          <a:prstGeom prst="flowChartOr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26995" name="AutoShape 24"/>
          <p:cNvCxnSpPr>
            <a:cxnSpLocks noChangeShapeType="1"/>
            <a:stCxn id="126982" idx="4"/>
            <a:endCxn id="126994" idx="2"/>
          </p:cNvCxnSpPr>
          <p:nvPr/>
        </p:nvCxnSpPr>
        <p:spPr bwMode="auto">
          <a:xfrm rot="16200000" flipH="1">
            <a:off x="1942306" y="4256882"/>
            <a:ext cx="290513" cy="647700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cxnSp>
        <p:nvCxnSpPr>
          <p:cNvPr id="126996" name="AutoShape 25"/>
          <p:cNvCxnSpPr>
            <a:cxnSpLocks noChangeShapeType="1"/>
            <a:stCxn id="126983" idx="4"/>
            <a:endCxn id="126994" idx="6"/>
          </p:cNvCxnSpPr>
          <p:nvPr/>
        </p:nvCxnSpPr>
        <p:spPr bwMode="auto">
          <a:xfrm rot="5400000">
            <a:off x="2914650" y="4221163"/>
            <a:ext cx="290513" cy="719137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cxnSp>
        <p:nvCxnSpPr>
          <p:cNvPr id="126997" name="AutoShape 26"/>
          <p:cNvCxnSpPr>
            <a:cxnSpLocks noChangeShapeType="1"/>
            <a:stCxn id="126981" idx="4"/>
            <a:endCxn id="126994" idx="0"/>
          </p:cNvCxnSpPr>
          <p:nvPr/>
        </p:nvCxnSpPr>
        <p:spPr bwMode="auto">
          <a:xfrm>
            <a:off x="2555875" y="4435475"/>
            <a:ext cx="0" cy="1460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126998" name="AutoShape 28"/>
          <p:cNvCxnSpPr>
            <a:cxnSpLocks noChangeShapeType="1"/>
            <a:stCxn id="126994" idx="4"/>
            <a:endCxn id="126991" idx="0"/>
          </p:cNvCxnSpPr>
          <p:nvPr/>
        </p:nvCxnSpPr>
        <p:spPr bwMode="auto">
          <a:xfrm flipH="1">
            <a:off x="2549525" y="4870450"/>
            <a:ext cx="6350" cy="2857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126999" name="AutoShape 30"/>
          <p:cNvCxnSpPr>
            <a:cxnSpLocks noChangeShapeType="1"/>
            <a:stCxn id="126991" idx="4"/>
            <a:endCxn id="126984" idx="2"/>
          </p:cNvCxnSpPr>
          <p:nvPr/>
        </p:nvCxnSpPr>
        <p:spPr bwMode="auto">
          <a:xfrm rot="16200000" flipH="1">
            <a:off x="3163888" y="4829175"/>
            <a:ext cx="217487" cy="1446213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cxnSp>
        <p:nvCxnSpPr>
          <p:cNvPr id="127000" name="AutoShape 31"/>
          <p:cNvCxnSpPr>
            <a:cxnSpLocks noChangeShapeType="1"/>
            <a:stCxn id="126984" idx="4"/>
          </p:cNvCxnSpPr>
          <p:nvPr/>
        </p:nvCxnSpPr>
        <p:spPr bwMode="auto">
          <a:xfrm>
            <a:off x="4140200" y="5805488"/>
            <a:ext cx="0" cy="2857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127001" name="AutoShape 32"/>
          <p:cNvCxnSpPr>
            <a:cxnSpLocks noChangeShapeType="1"/>
            <a:stCxn id="126982" idx="2"/>
          </p:cNvCxnSpPr>
          <p:nvPr/>
        </p:nvCxnSpPr>
        <p:spPr bwMode="auto">
          <a:xfrm flipH="1" flipV="1">
            <a:off x="1346200" y="4284663"/>
            <a:ext cx="273050" cy="793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</p:spPr>
      </p:cxnSp>
      <p:cxnSp>
        <p:nvCxnSpPr>
          <p:cNvPr id="127002" name="AutoShape 33"/>
          <p:cNvCxnSpPr>
            <a:cxnSpLocks noChangeShapeType="1"/>
            <a:stCxn id="126981" idx="2"/>
          </p:cNvCxnSpPr>
          <p:nvPr/>
        </p:nvCxnSpPr>
        <p:spPr bwMode="auto">
          <a:xfrm flipH="1">
            <a:off x="2124075" y="4292600"/>
            <a:ext cx="287338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</p:spPr>
      </p:cxnSp>
      <p:cxnSp>
        <p:nvCxnSpPr>
          <p:cNvPr id="127003" name="AutoShape 34"/>
          <p:cNvCxnSpPr>
            <a:cxnSpLocks noChangeShapeType="1"/>
            <a:stCxn id="126983" idx="2"/>
          </p:cNvCxnSpPr>
          <p:nvPr/>
        </p:nvCxnSpPr>
        <p:spPr bwMode="auto">
          <a:xfrm flipH="1">
            <a:off x="2987675" y="4292600"/>
            <a:ext cx="287338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</p:spPr>
      </p:cxnSp>
      <p:sp>
        <p:nvSpPr>
          <p:cNvPr id="127004" name="Text Box 35"/>
          <p:cNvSpPr txBox="1">
            <a:spLocks noChangeArrowheads="1"/>
          </p:cNvSpPr>
          <p:nvPr/>
        </p:nvSpPr>
        <p:spPr bwMode="auto">
          <a:xfrm>
            <a:off x="2771775" y="4005263"/>
            <a:ext cx="631825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400"/>
              <a:t>spr.</a:t>
            </a:r>
          </a:p>
          <a:p>
            <a:r>
              <a:rPr lang="en-US" sz="1400"/>
              <a:t>code</a:t>
            </a:r>
            <a:r>
              <a:rPr lang="de-DE" sz="1400" baseline="-25000"/>
              <a:t>3</a:t>
            </a:r>
            <a:endParaRPr lang="de-DE" sz="1400"/>
          </a:p>
        </p:txBody>
      </p:sp>
      <p:sp>
        <p:nvSpPr>
          <p:cNvPr id="127005" name="Text Box 36"/>
          <p:cNvSpPr txBox="1">
            <a:spLocks noChangeArrowheads="1"/>
          </p:cNvSpPr>
          <p:nvPr/>
        </p:nvSpPr>
        <p:spPr bwMode="auto">
          <a:xfrm>
            <a:off x="1908175" y="4005263"/>
            <a:ext cx="631825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400"/>
              <a:t>spr.</a:t>
            </a:r>
          </a:p>
          <a:p>
            <a:r>
              <a:rPr lang="en-US" sz="1400"/>
              <a:t>code</a:t>
            </a:r>
            <a:r>
              <a:rPr lang="de-DE" sz="1400" baseline="-25000"/>
              <a:t>2</a:t>
            </a:r>
            <a:endParaRPr lang="de-DE" sz="1400"/>
          </a:p>
        </p:txBody>
      </p:sp>
      <p:sp>
        <p:nvSpPr>
          <p:cNvPr id="127006" name="Text Box 37"/>
          <p:cNvSpPr txBox="1">
            <a:spLocks noChangeArrowheads="1"/>
          </p:cNvSpPr>
          <p:nvPr/>
        </p:nvSpPr>
        <p:spPr bwMode="auto">
          <a:xfrm>
            <a:off x="1116013" y="4005263"/>
            <a:ext cx="631825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400"/>
              <a:t>spr.</a:t>
            </a:r>
          </a:p>
          <a:p>
            <a:r>
              <a:rPr lang="en-US" sz="1400"/>
              <a:t>code</a:t>
            </a:r>
            <a:r>
              <a:rPr lang="de-DE" sz="1400" baseline="-25000"/>
              <a:t>1</a:t>
            </a:r>
            <a:endParaRPr lang="de-DE" sz="1400"/>
          </a:p>
        </p:txBody>
      </p:sp>
      <p:sp>
        <p:nvSpPr>
          <p:cNvPr id="127007" name="Rectangle 38"/>
          <p:cNvSpPr>
            <a:spLocks noChangeArrowheads="1"/>
          </p:cNvSpPr>
          <p:nvPr/>
        </p:nvSpPr>
        <p:spPr bwMode="auto">
          <a:xfrm>
            <a:off x="4572000" y="3932238"/>
            <a:ext cx="2160588" cy="165735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08" name="AutoShape 40"/>
          <p:cNvSpPr>
            <a:spLocks noChangeArrowheads="1"/>
          </p:cNvSpPr>
          <p:nvPr/>
        </p:nvSpPr>
        <p:spPr bwMode="auto">
          <a:xfrm>
            <a:off x="5076825" y="4148138"/>
            <a:ext cx="287338" cy="287337"/>
          </a:xfrm>
          <a:prstGeom prst="flowChartSummingJunction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7009" name="AutoShape 41"/>
          <p:cNvSpPr>
            <a:spLocks noChangeArrowheads="1"/>
          </p:cNvSpPr>
          <p:nvPr/>
        </p:nvSpPr>
        <p:spPr bwMode="auto">
          <a:xfrm>
            <a:off x="6299200" y="4148138"/>
            <a:ext cx="287338" cy="287337"/>
          </a:xfrm>
          <a:prstGeom prst="flowChartSummingJunction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27010" name="AutoShape 42"/>
          <p:cNvCxnSpPr>
            <a:cxnSpLocks noChangeShapeType="1"/>
            <a:endCxn id="127008" idx="0"/>
          </p:cNvCxnSpPr>
          <p:nvPr/>
        </p:nvCxnSpPr>
        <p:spPr bwMode="auto">
          <a:xfrm>
            <a:off x="5218113" y="3692525"/>
            <a:ext cx="3175" cy="45561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127011" name="AutoShape 44"/>
          <p:cNvCxnSpPr>
            <a:cxnSpLocks noChangeShapeType="1"/>
            <a:endCxn id="127009" idx="0"/>
          </p:cNvCxnSpPr>
          <p:nvPr/>
        </p:nvCxnSpPr>
        <p:spPr bwMode="auto">
          <a:xfrm>
            <a:off x="6443663" y="3716338"/>
            <a:ext cx="0" cy="4318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127012" name="Text Box 45"/>
          <p:cNvSpPr txBox="1">
            <a:spLocks noChangeArrowheads="1"/>
          </p:cNvSpPr>
          <p:nvPr/>
        </p:nvSpPr>
        <p:spPr bwMode="auto">
          <a:xfrm>
            <a:off x="4645025" y="3551238"/>
            <a:ext cx="59213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400"/>
              <a:t>data</a:t>
            </a:r>
            <a:r>
              <a:rPr lang="de-DE" sz="1400" baseline="-25000"/>
              <a:t>4</a:t>
            </a:r>
            <a:endParaRPr lang="de-DE" sz="1400"/>
          </a:p>
        </p:txBody>
      </p:sp>
      <p:sp>
        <p:nvSpPr>
          <p:cNvPr id="127013" name="Text Box 47"/>
          <p:cNvSpPr txBox="1">
            <a:spLocks noChangeArrowheads="1"/>
          </p:cNvSpPr>
          <p:nvPr/>
        </p:nvSpPr>
        <p:spPr bwMode="auto">
          <a:xfrm>
            <a:off x="5867400" y="3551238"/>
            <a:ext cx="59213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400"/>
              <a:t>data</a:t>
            </a:r>
            <a:r>
              <a:rPr lang="de-DE" sz="1400" baseline="-25000"/>
              <a:t>5</a:t>
            </a:r>
            <a:endParaRPr lang="de-DE" sz="1400"/>
          </a:p>
        </p:txBody>
      </p:sp>
      <p:sp>
        <p:nvSpPr>
          <p:cNvPr id="127014" name="AutoShape 48"/>
          <p:cNvSpPr>
            <a:spLocks noChangeArrowheads="1"/>
          </p:cNvSpPr>
          <p:nvPr/>
        </p:nvSpPr>
        <p:spPr bwMode="auto">
          <a:xfrm>
            <a:off x="5678488" y="5156200"/>
            <a:ext cx="287337" cy="287338"/>
          </a:xfrm>
          <a:prstGeom prst="flowChartSummingJunction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27015" name="AutoShape 49"/>
          <p:cNvCxnSpPr>
            <a:cxnSpLocks noChangeShapeType="1"/>
            <a:stCxn id="127014" idx="2"/>
          </p:cNvCxnSpPr>
          <p:nvPr/>
        </p:nvCxnSpPr>
        <p:spPr bwMode="auto">
          <a:xfrm flipH="1">
            <a:off x="5253038" y="5300663"/>
            <a:ext cx="42545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</p:spPr>
      </p:cxnSp>
      <p:sp>
        <p:nvSpPr>
          <p:cNvPr id="127016" name="Text Box 50"/>
          <p:cNvSpPr txBox="1">
            <a:spLocks noChangeArrowheads="1"/>
          </p:cNvSpPr>
          <p:nvPr/>
        </p:nvSpPr>
        <p:spPr bwMode="auto">
          <a:xfrm>
            <a:off x="4643438" y="5013325"/>
            <a:ext cx="104140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400"/>
              <a:t>scrambling</a:t>
            </a:r>
          </a:p>
          <a:p>
            <a:r>
              <a:rPr lang="en-US" sz="1400"/>
              <a:t>code</a:t>
            </a:r>
            <a:r>
              <a:rPr lang="de-DE" sz="1400" baseline="-25000"/>
              <a:t>2</a:t>
            </a:r>
            <a:endParaRPr lang="de-DE" sz="1400"/>
          </a:p>
        </p:txBody>
      </p:sp>
      <p:sp>
        <p:nvSpPr>
          <p:cNvPr id="127017" name="AutoShape 51"/>
          <p:cNvSpPr>
            <a:spLocks noChangeArrowheads="1"/>
          </p:cNvSpPr>
          <p:nvPr/>
        </p:nvSpPr>
        <p:spPr bwMode="auto">
          <a:xfrm>
            <a:off x="5684838" y="4581525"/>
            <a:ext cx="288925" cy="288925"/>
          </a:xfrm>
          <a:prstGeom prst="flowChartOr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27018" name="AutoShape 52"/>
          <p:cNvCxnSpPr>
            <a:cxnSpLocks noChangeShapeType="1"/>
            <a:stCxn id="127008" idx="4"/>
            <a:endCxn id="127017" idx="2"/>
          </p:cNvCxnSpPr>
          <p:nvPr/>
        </p:nvCxnSpPr>
        <p:spPr bwMode="auto">
          <a:xfrm rot="16200000" flipH="1">
            <a:off x="5307806" y="4348957"/>
            <a:ext cx="290513" cy="463550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cxnSp>
        <p:nvCxnSpPr>
          <p:cNvPr id="127019" name="AutoShape 53"/>
          <p:cNvCxnSpPr>
            <a:cxnSpLocks noChangeShapeType="1"/>
            <a:stCxn id="127009" idx="4"/>
            <a:endCxn id="127017" idx="6"/>
          </p:cNvCxnSpPr>
          <p:nvPr/>
        </p:nvCxnSpPr>
        <p:spPr bwMode="auto">
          <a:xfrm rot="5400000">
            <a:off x="6063456" y="4345782"/>
            <a:ext cx="290513" cy="469900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cxnSp>
        <p:nvCxnSpPr>
          <p:cNvPr id="127020" name="AutoShape 55"/>
          <p:cNvCxnSpPr>
            <a:cxnSpLocks noChangeShapeType="1"/>
            <a:stCxn id="127017" idx="4"/>
            <a:endCxn id="127014" idx="0"/>
          </p:cNvCxnSpPr>
          <p:nvPr/>
        </p:nvCxnSpPr>
        <p:spPr bwMode="auto">
          <a:xfrm flipH="1">
            <a:off x="5822950" y="4870450"/>
            <a:ext cx="6350" cy="2857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127021" name="AutoShape 56"/>
          <p:cNvCxnSpPr>
            <a:cxnSpLocks noChangeShapeType="1"/>
            <a:stCxn id="127008" idx="2"/>
          </p:cNvCxnSpPr>
          <p:nvPr/>
        </p:nvCxnSpPr>
        <p:spPr bwMode="auto">
          <a:xfrm flipH="1" flipV="1">
            <a:off x="4803775" y="4284663"/>
            <a:ext cx="273050" cy="793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</p:spPr>
      </p:cxnSp>
      <p:cxnSp>
        <p:nvCxnSpPr>
          <p:cNvPr id="127022" name="AutoShape 58"/>
          <p:cNvCxnSpPr>
            <a:cxnSpLocks noChangeShapeType="1"/>
            <a:stCxn id="127009" idx="2"/>
          </p:cNvCxnSpPr>
          <p:nvPr/>
        </p:nvCxnSpPr>
        <p:spPr bwMode="auto">
          <a:xfrm flipH="1">
            <a:off x="6011863" y="4292600"/>
            <a:ext cx="287337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</p:spPr>
      </p:cxnSp>
      <p:sp>
        <p:nvSpPr>
          <p:cNvPr id="127023" name="Text Box 59"/>
          <p:cNvSpPr txBox="1">
            <a:spLocks noChangeArrowheads="1"/>
          </p:cNvSpPr>
          <p:nvPr/>
        </p:nvSpPr>
        <p:spPr bwMode="auto">
          <a:xfrm>
            <a:off x="5795963" y="4005263"/>
            <a:ext cx="631825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400"/>
              <a:t>spr.</a:t>
            </a:r>
          </a:p>
          <a:p>
            <a:r>
              <a:rPr lang="en-US" sz="1400"/>
              <a:t>code</a:t>
            </a:r>
            <a:r>
              <a:rPr lang="de-DE" sz="1400" baseline="-25000"/>
              <a:t>4</a:t>
            </a:r>
            <a:endParaRPr lang="de-DE" sz="1400"/>
          </a:p>
        </p:txBody>
      </p:sp>
      <p:sp>
        <p:nvSpPr>
          <p:cNvPr id="127024" name="Text Box 61"/>
          <p:cNvSpPr txBox="1">
            <a:spLocks noChangeArrowheads="1"/>
          </p:cNvSpPr>
          <p:nvPr/>
        </p:nvSpPr>
        <p:spPr bwMode="auto">
          <a:xfrm>
            <a:off x="4573588" y="4005263"/>
            <a:ext cx="631825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400"/>
              <a:t>spr.</a:t>
            </a:r>
          </a:p>
          <a:p>
            <a:r>
              <a:rPr lang="en-US" sz="1400"/>
              <a:t>code</a:t>
            </a:r>
            <a:r>
              <a:rPr lang="de-DE" sz="1400" baseline="-25000"/>
              <a:t>1</a:t>
            </a:r>
            <a:endParaRPr lang="de-DE" sz="1400"/>
          </a:p>
        </p:txBody>
      </p:sp>
      <p:cxnSp>
        <p:nvCxnSpPr>
          <p:cNvPr id="127025" name="AutoShape 62"/>
          <p:cNvCxnSpPr>
            <a:cxnSpLocks noChangeShapeType="1"/>
            <a:stCxn id="127014" idx="4"/>
            <a:endCxn id="126984" idx="6"/>
          </p:cNvCxnSpPr>
          <p:nvPr/>
        </p:nvCxnSpPr>
        <p:spPr bwMode="auto">
          <a:xfrm rot="5400000">
            <a:off x="4945063" y="4783138"/>
            <a:ext cx="217487" cy="1538287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sp>
        <p:nvSpPr>
          <p:cNvPr id="127026" name="Text Box 63"/>
          <p:cNvSpPr txBox="1">
            <a:spLocks noChangeArrowheads="1"/>
          </p:cNvSpPr>
          <p:nvPr/>
        </p:nvSpPr>
        <p:spPr bwMode="auto">
          <a:xfrm>
            <a:off x="1908175" y="5661025"/>
            <a:ext cx="9271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/>
              <a:t>sender</a:t>
            </a:r>
            <a:r>
              <a:rPr lang="en-US" b="1" baseline="-25000"/>
              <a:t>1</a:t>
            </a:r>
            <a:endParaRPr lang="en-US" b="1"/>
          </a:p>
        </p:txBody>
      </p:sp>
      <p:sp>
        <p:nvSpPr>
          <p:cNvPr id="127027" name="Text Box 64"/>
          <p:cNvSpPr txBox="1">
            <a:spLocks noChangeArrowheads="1"/>
          </p:cNvSpPr>
          <p:nvPr/>
        </p:nvSpPr>
        <p:spPr bwMode="auto">
          <a:xfrm>
            <a:off x="5219700" y="5661025"/>
            <a:ext cx="9271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/>
              <a:t>sender</a:t>
            </a:r>
            <a:r>
              <a:rPr lang="en-US" b="1" baseline="-25000"/>
              <a:t>2</a:t>
            </a:r>
            <a:endParaRPr lang="en-US" b="1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9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de-DE" b="1" dirty="0" smtClean="0">
                <a:solidFill>
                  <a:schemeClr val="accent2">
                    <a:lumMod val="75000"/>
                  </a:schemeClr>
                </a:solidFill>
              </a:rPr>
              <a:t>OSVF coding(Orthogonal variable spreading factor)</a:t>
            </a:r>
            <a:endParaRPr lang="en-US" b="1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28003" name="Rectangle 27"/>
          <p:cNvSpPr>
            <a:spLocks noChangeArrowheads="1"/>
          </p:cNvSpPr>
          <p:nvPr/>
        </p:nvSpPr>
        <p:spPr bwMode="auto">
          <a:xfrm>
            <a:off x="3563938" y="3214688"/>
            <a:ext cx="287337" cy="288925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1</a:t>
            </a:r>
            <a:endParaRPr lang="en-US"/>
          </a:p>
        </p:txBody>
      </p:sp>
      <p:sp>
        <p:nvSpPr>
          <p:cNvPr id="128004" name="Rectangle 28"/>
          <p:cNvSpPr>
            <a:spLocks noChangeArrowheads="1"/>
          </p:cNvSpPr>
          <p:nvPr/>
        </p:nvSpPr>
        <p:spPr bwMode="auto">
          <a:xfrm>
            <a:off x="4140200" y="2278063"/>
            <a:ext cx="360363" cy="288925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1,1</a:t>
            </a:r>
            <a:endParaRPr lang="en-US"/>
          </a:p>
        </p:txBody>
      </p:sp>
      <p:sp>
        <p:nvSpPr>
          <p:cNvPr id="128005" name="Rectangle 29"/>
          <p:cNvSpPr>
            <a:spLocks noChangeArrowheads="1"/>
          </p:cNvSpPr>
          <p:nvPr/>
        </p:nvSpPr>
        <p:spPr bwMode="auto">
          <a:xfrm>
            <a:off x="4140200" y="4221163"/>
            <a:ext cx="360363" cy="288925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1,-1</a:t>
            </a:r>
            <a:endParaRPr lang="en-US"/>
          </a:p>
        </p:txBody>
      </p:sp>
      <p:sp>
        <p:nvSpPr>
          <p:cNvPr id="128006" name="Line 30"/>
          <p:cNvSpPr>
            <a:spLocks noChangeShapeType="1"/>
          </p:cNvSpPr>
          <p:nvPr/>
        </p:nvSpPr>
        <p:spPr bwMode="auto">
          <a:xfrm>
            <a:off x="3203575" y="3357563"/>
            <a:ext cx="3603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cxnSp>
        <p:nvCxnSpPr>
          <p:cNvPr id="128007" name="AutoShape 31"/>
          <p:cNvCxnSpPr>
            <a:cxnSpLocks noChangeShapeType="1"/>
            <a:stCxn id="128003" idx="0"/>
            <a:endCxn id="128004" idx="1"/>
          </p:cNvCxnSpPr>
          <p:nvPr/>
        </p:nvCxnSpPr>
        <p:spPr bwMode="auto">
          <a:xfrm rot="-5400000">
            <a:off x="3528218" y="2602707"/>
            <a:ext cx="792163" cy="431800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cxnSp>
        <p:nvCxnSpPr>
          <p:cNvPr id="128008" name="AutoShape 32"/>
          <p:cNvCxnSpPr>
            <a:cxnSpLocks noChangeShapeType="1"/>
            <a:stCxn id="128003" idx="2"/>
            <a:endCxn id="128005" idx="1"/>
          </p:cNvCxnSpPr>
          <p:nvPr/>
        </p:nvCxnSpPr>
        <p:spPr bwMode="auto">
          <a:xfrm rot="16200000" flipH="1">
            <a:off x="3493294" y="3718719"/>
            <a:ext cx="862012" cy="431800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sp>
        <p:nvSpPr>
          <p:cNvPr id="128009" name="Rectangle 33"/>
          <p:cNvSpPr>
            <a:spLocks noChangeArrowheads="1"/>
          </p:cNvSpPr>
          <p:nvPr/>
        </p:nvSpPr>
        <p:spPr bwMode="auto">
          <a:xfrm>
            <a:off x="4787900" y="1844675"/>
            <a:ext cx="792163" cy="288925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1,1,1,1</a:t>
            </a:r>
            <a:endParaRPr lang="en-US"/>
          </a:p>
        </p:txBody>
      </p:sp>
      <p:sp>
        <p:nvSpPr>
          <p:cNvPr id="128010" name="Rectangle 34"/>
          <p:cNvSpPr>
            <a:spLocks noChangeArrowheads="1"/>
          </p:cNvSpPr>
          <p:nvPr/>
        </p:nvSpPr>
        <p:spPr bwMode="auto">
          <a:xfrm>
            <a:off x="4787900" y="2782888"/>
            <a:ext cx="792163" cy="288925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1,1,-1,-1</a:t>
            </a:r>
            <a:endParaRPr lang="en-US"/>
          </a:p>
        </p:txBody>
      </p:sp>
      <p:cxnSp>
        <p:nvCxnSpPr>
          <p:cNvPr id="128011" name="AutoShape 35"/>
          <p:cNvCxnSpPr>
            <a:cxnSpLocks noChangeShapeType="1"/>
            <a:stCxn id="128004" idx="0"/>
            <a:endCxn id="128009" idx="1"/>
          </p:cNvCxnSpPr>
          <p:nvPr/>
        </p:nvCxnSpPr>
        <p:spPr bwMode="auto">
          <a:xfrm rot="-5400000">
            <a:off x="4410075" y="1900238"/>
            <a:ext cx="288925" cy="466725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cxnSp>
        <p:nvCxnSpPr>
          <p:cNvPr id="128012" name="AutoShape 36"/>
          <p:cNvCxnSpPr>
            <a:cxnSpLocks noChangeShapeType="1"/>
            <a:stCxn id="128004" idx="2"/>
            <a:endCxn id="128010" idx="1"/>
          </p:cNvCxnSpPr>
          <p:nvPr/>
        </p:nvCxnSpPr>
        <p:spPr bwMode="auto">
          <a:xfrm rot="16200000" flipH="1">
            <a:off x="4374357" y="2513806"/>
            <a:ext cx="360362" cy="466725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sp>
        <p:nvSpPr>
          <p:cNvPr id="128013" name="Rectangle 37"/>
          <p:cNvSpPr>
            <a:spLocks noChangeArrowheads="1"/>
          </p:cNvSpPr>
          <p:nvPr/>
        </p:nvSpPr>
        <p:spPr bwMode="auto">
          <a:xfrm>
            <a:off x="1042988" y="3284538"/>
            <a:ext cx="574675" cy="288925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X</a:t>
            </a:r>
            <a:endParaRPr lang="en-US"/>
          </a:p>
        </p:txBody>
      </p:sp>
      <p:sp>
        <p:nvSpPr>
          <p:cNvPr id="128014" name="Rectangle 38"/>
          <p:cNvSpPr>
            <a:spLocks noChangeArrowheads="1"/>
          </p:cNvSpPr>
          <p:nvPr/>
        </p:nvSpPr>
        <p:spPr bwMode="auto">
          <a:xfrm>
            <a:off x="1835150" y="2925763"/>
            <a:ext cx="574675" cy="287337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X,X</a:t>
            </a:r>
            <a:endParaRPr lang="en-US"/>
          </a:p>
        </p:txBody>
      </p:sp>
      <p:sp>
        <p:nvSpPr>
          <p:cNvPr id="128015" name="Rectangle 39"/>
          <p:cNvSpPr>
            <a:spLocks noChangeArrowheads="1"/>
          </p:cNvSpPr>
          <p:nvPr/>
        </p:nvSpPr>
        <p:spPr bwMode="auto">
          <a:xfrm>
            <a:off x="1835150" y="3644900"/>
            <a:ext cx="574675" cy="288925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X,-X</a:t>
            </a:r>
            <a:endParaRPr lang="en-US"/>
          </a:p>
        </p:txBody>
      </p:sp>
      <p:cxnSp>
        <p:nvCxnSpPr>
          <p:cNvPr id="128016" name="AutoShape 40"/>
          <p:cNvCxnSpPr>
            <a:cxnSpLocks noChangeShapeType="1"/>
            <a:stCxn id="128013" idx="2"/>
            <a:endCxn id="128015" idx="1"/>
          </p:cNvCxnSpPr>
          <p:nvPr/>
        </p:nvCxnSpPr>
        <p:spPr bwMode="auto">
          <a:xfrm rot="16200000" flipH="1">
            <a:off x="1474788" y="3429000"/>
            <a:ext cx="215900" cy="504825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cxnSp>
        <p:nvCxnSpPr>
          <p:cNvPr id="128017" name="AutoShape 41"/>
          <p:cNvCxnSpPr>
            <a:cxnSpLocks noChangeShapeType="1"/>
            <a:stCxn id="128013" idx="0"/>
            <a:endCxn id="128014" idx="1"/>
          </p:cNvCxnSpPr>
          <p:nvPr/>
        </p:nvCxnSpPr>
        <p:spPr bwMode="auto">
          <a:xfrm rot="-5400000">
            <a:off x="1475581" y="2924969"/>
            <a:ext cx="214313" cy="504825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sp>
        <p:nvSpPr>
          <p:cNvPr id="128018" name="Line 42"/>
          <p:cNvSpPr>
            <a:spLocks noChangeShapeType="1"/>
          </p:cNvSpPr>
          <p:nvPr/>
        </p:nvSpPr>
        <p:spPr bwMode="auto">
          <a:xfrm>
            <a:off x="682625" y="3429000"/>
            <a:ext cx="3603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28019" name="Rectangle 43"/>
          <p:cNvSpPr>
            <a:spLocks noChangeArrowheads="1"/>
          </p:cNvSpPr>
          <p:nvPr/>
        </p:nvSpPr>
        <p:spPr bwMode="auto">
          <a:xfrm>
            <a:off x="4787900" y="3717925"/>
            <a:ext cx="792163" cy="288925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1,-1,1,-1</a:t>
            </a:r>
            <a:endParaRPr lang="en-US"/>
          </a:p>
        </p:txBody>
      </p:sp>
      <p:sp>
        <p:nvSpPr>
          <p:cNvPr id="128020" name="Rectangle 44"/>
          <p:cNvSpPr>
            <a:spLocks noChangeArrowheads="1"/>
          </p:cNvSpPr>
          <p:nvPr/>
        </p:nvSpPr>
        <p:spPr bwMode="auto">
          <a:xfrm>
            <a:off x="4787900" y="4652963"/>
            <a:ext cx="792163" cy="288925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1,-1,-1,1</a:t>
            </a:r>
            <a:endParaRPr lang="en-US"/>
          </a:p>
        </p:txBody>
      </p:sp>
      <p:cxnSp>
        <p:nvCxnSpPr>
          <p:cNvPr id="128021" name="AutoShape 45"/>
          <p:cNvCxnSpPr>
            <a:cxnSpLocks noChangeShapeType="1"/>
            <a:stCxn id="128005" idx="0"/>
            <a:endCxn id="128019" idx="1"/>
          </p:cNvCxnSpPr>
          <p:nvPr/>
        </p:nvCxnSpPr>
        <p:spPr bwMode="auto">
          <a:xfrm rot="-5400000">
            <a:off x="4375150" y="3808413"/>
            <a:ext cx="358775" cy="466725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cxnSp>
        <p:nvCxnSpPr>
          <p:cNvPr id="128022" name="AutoShape 46"/>
          <p:cNvCxnSpPr>
            <a:cxnSpLocks noChangeShapeType="1"/>
            <a:stCxn id="128005" idx="2"/>
            <a:endCxn id="128020" idx="1"/>
          </p:cNvCxnSpPr>
          <p:nvPr/>
        </p:nvCxnSpPr>
        <p:spPr bwMode="auto">
          <a:xfrm rot="16200000" flipH="1">
            <a:off x="4410869" y="4420394"/>
            <a:ext cx="287337" cy="466725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sp>
        <p:nvSpPr>
          <p:cNvPr id="128023" name="Rectangle 47"/>
          <p:cNvSpPr>
            <a:spLocks noChangeArrowheads="1"/>
          </p:cNvSpPr>
          <p:nvPr/>
        </p:nvSpPr>
        <p:spPr bwMode="auto">
          <a:xfrm>
            <a:off x="5651500" y="4365625"/>
            <a:ext cx="1584325" cy="288925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1,-1,-1,1,1,-1,-1,1</a:t>
            </a:r>
            <a:endParaRPr lang="en-US"/>
          </a:p>
        </p:txBody>
      </p:sp>
      <p:sp>
        <p:nvSpPr>
          <p:cNvPr id="128024" name="Rectangle 48"/>
          <p:cNvSpPr>
            <a:spLocks noChangeArrowheads="1"/>
          </p:cNvSpPr>
          <p:nvPr/>
        </p:nvSpPr>
        <p:spPr bwMode="auto">
          <a:xfrm>
            <a:off x="5651500" y="4941888"/>
            <a:ext cx="1584325" cy="288925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1,-1,-1,1,-1,1,1,-1</a:t>
            </a:r>
            <a:endParaRPr lang="en-US"/>
          </a:p>
        </p:txBody>
      </p:sp>
      <p:cxnSp>
        <p:nvCxnSpPr>
          <p:cNvPr id="128025" name="AutoShape 49"/>
          <p:cNvCxnSpPr>
            <a:cxnSpLocks noChangeShapeType="1"/>
            <a:stCxn id="128020" idx="0"/>
            <a:endCxn id="128023" idx="1"/>
          </p:cNvCxnSpPr>
          <p:nvPr/>
        </p:nvCxnSpPr>
        <p:spPr bwMode="auto">
          <a:xfrm rot="-5400000">
            <a:off x="5346700" y="4348163"/>
            <a:ext cx="142875" cy="466725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cxnSp>
        <p:nvCxnSpPr>
          <p:cNvPr id="128026" name="AutoShape 50"/>
          <p:cNvCxnSpPr>
            <a:cxnSpLocks noChangeShapeType="1"/>
            <a:stCxn id="128020" idx="2"/>
            <a:endCxn id="128024" idx="1"/>
          </p:cNvCxnSpPr>
          <p:nvPr/>
        </p:nvCxnSpPr>
        <p:spPr bwMode="auto">
          <a:xfrm rot="16200000" flipH="1">
            <a:off x="5345907" y="4780756"/>
            <a:ext cx="144462" cy="466725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sp>
        <p:nvSpPr>
          <p:cNvPr id="128027" name="Rectangle 51"/>
          <p:cNvSpPr>
            <a:spLocks noChangeArrowheads="1"/>
          </p:cNvSpPr>
          <p:nvPr/>
        </p:nvSpPr>
        <p:spPr bwMode="auto">
          <a:xfrm>
            <a:off x="5651500" y="3429000"/>
            <a:ext cx="1584325" cy="288925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1,-1,1,-1,1,-1,1,-1</a:t>
            </a:r>
            <a:endParaRPr lang="en-US"/>
          </a:p>
        </p:txBody>
      </p:sp>
      <p:sp>
        <p:nvSpPr>
          <p:cNvPr id="128028" name="Rectangle 52"/>
          <p:cNvSpPr>
            <a:spLocks noChangeArrowheads="1"/>
          </p:cNvSpPr>
          <p:nvPr/>
        </p:nvSpPr>
        <p:spPr bwMode="auto">
          <a:xfrm>
            <a:off x="5651500" y="4005263"/>
            <a:ext cx="1584325" cy="288925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1,-1,1,-1,-1,1,-1,1</a:t>
            </a:r>
            <a:endParaRPr lang="en-US"/>
          </a:p>
        </p:txBody>
      </p:sp>
      <p:cxnSp>
        <p:nvCxnSpPr>
          <p:cNvPr id="128029" name="AutoShape 53"/>
          <p:cNvCxnSpPr>
            <a:cxnSpLocks noChangeShapeType="1"/>
            <a:stCxn id="128019" idx="0"/>
            <a:endCxn id="128027" idx="1"/>
          </p:cNvCxnSpPr>
          <p:nvPr/>
        </p:nvCxnSpPr>
        <p:spPr bwMode="auto">
          <a:xfrm rot="-5400000">
            <a:off x="5345907" y="3412331"/>
            <a:ext cx="144462" cy="466725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cxnSp>
        <p:nvCxnSpPr>
          <p:cNvPr id="128030" name="AutoShape 54"/>
          <p:cNvCxnSpPr>
            <a:cxnSpLocks noChangeShapeType="1"/>
            <a:stCxn id="128019" idx="2"/>
            <a:endCxn id="128028" idx="1"/>
          </p:cNvCxnSpPr>
          <p:nvPr/>
        </p:nvCxnSpPr>
        <p:spPr bwMode="auto">
          <a:xfrm rot="16200000" flipH="1">
            <a:off x="5346700" y="3844925"/>
            <a:ext cx="142875" cy="466725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sp>
        <p:nvSpPr>
          <p:cNvPr id="128031" name="Rectangle 56"/>
          <p:cNvSpPr>
            <a:spLocks noChangeArrowheads="1"/>
          </p:cNvSpPr>
          <p:nvPr/>
        </p:nvSpPr>
        <p:spPr bwMode="auto">
          <a:xfrm>
            <a:off x="5651500" y="2493963"/>
            <a:ext cx="1584325" cy="288925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1,1,-1,-1,1,1,-1,-1</a:t>
            </a:r>
            <a:endParaRPr lang="en-US"/>
          </a:p>
        </p:txBody>
      </p:sp>
      <p:sp>
        <p:nvSpPr>
          <p:cNvPr id="128032" name="Rectangle 57"/>
          <p:cNvSpPr>
            <a:spLocks noChangeArrowheads="1"/>
          </p:cNvSpPr>
          <p:nvPr/>
        </p:nvSpPr>
        <p:spPr bwMode="auto">
          <a:xfrm>
            <a:off x="5651500" y="3070225"/>
            <a:ext cx="1584325" cy="288925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1,1,-1,-1,-1,-1,1,1</a:t>
            </a:r>
            <a:endParaRPr lang="en-US"/>
          </a:p>
        </p:txBody>
      </p:sp>
      <p:cxnSp>
        <p:nvCxnSpPr>
          <p:cNvPr id="128033" name="AutoShape 58"/>
          <p:cNvCxnSpPr>
            <a:cxnSpLocks noChangeShapeType="1"/>
            <a:stCxn id="128010" idx="0"/>
            <a:endCxn id="128031" idx="1"/>
          </p:cNvCxnSpPr>
          <p:nvPr/>
        </p:nvCxnSpPr>
        <p:spPr bwMode="auto">
          <a:xfrm rot="-5400000">
            <a:off x="5345906" y="2477294"/>
            <a:ext cx="144463" cy="466725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cxnSp>
        <p:nvCxnSpPr>
          <p:cNvPr id="128034" name="AutoShape 59"/>
          <p:cNvCxnSpPr>
            <a:cxnSpLocks noChangeShapeType="1"/>
            <a:stCxn id="128010" idx="2"/>
            <a:endCxn id="128032" idx="1"/>
          </p:cNvCxnSpPr>
          <p:nvPr/>
        </p:nvCxnSpPr>
        <p:spPr bwMode="auto">
          <a:xfrm rot="16200000" flipH="1">
            <a:off x="5346700" y="2909888"/>
            <a:ext cx="142875" cy="466725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sp>
        <p:nvSpPr>
          <p:cNvPr id="128035" name="Rectangle 60"/>
          <p:cNvSpPr>
            <a:spLocks noChangeArrowheads="1"/>
          </p:cNvSpPr>
          <p:nvPr/>
        </p:nvSpPr>
        <p:spPr bwMode="auto">
          <a:xfrm>
            <a:off x="5651500" y="1557338"/>
            <a:ext cx="1584325" cy="288925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1,1,1,1,1,1,1,1</a:t>
            </a:r>
            <a:endParaRPr lang="en-US"/>
          </a:p>
        </p:txBody>
      </p:sp>
      <p:sp>
        <p:nvSpPr>
          <p:cNvPr id="128036" name="Rectangle 61"/>
          <p:cNvSpPr>
            <a:spLocks noChangeArrowheads="1"/>
          </p:cNvSpPr>
          <p:nvPr/>
        </p:nvSpPr>
        <p:spPr bwMode="auto">
          <a:xfrm>
            <a:off x="5651500" y="2133600"/>
            <a:ext cx="1584325" cy="288925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1,1,1,1,-1,-1,-1,-1</a:t>
            </a:r>
            <a:endParaRPr lang="en-US"/>
          </a:p>
        </p:txBody>
      </p:sp>
      <p:cxnSp>
        <p:nvCxnSpPr>
          <p:cNvPr id="128037" name="AutoShape 62"/>
          <p:cNvCxnSpPr>
            <a:cxnSpLocks noChangeShapeType="1"/>
            <a:stCxn id="128009" idx="0"/>
            <a:endCxn id="128035" idx="1"/>
          </p:cNvCxnSpPr>
          <p:nvPr/>
        </p:nvCxnSpPr>
        <p:spPr bwMode="auto">
          <a:xfrm rot="-5400000">
            <a:off x="5346700" y="1539875"/>
            <a:ext cx="142875" cy="466725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cxnSp>
        <p:nvCxnSpPr>
          <p:cNvPr id="128038" name="AutoShape 63"/>
          <p:cNvCxnSpPr>
            <a:cxnSpLocks noChangeShapeType="1"/>
            <a:stCxn id="128009" idx="2"/>
            <a:endCxn id="128036" idx="1"/>
          </p:cNvCxnSpPr>
          <p:nvPr/>
        </p:nvCxnSpPr>
        <p:spPr bwMode="auto">
          <a:xfrm rot="16200000" flipH="1">
            <a:off x="5345906" y="1972469"/>
            <a:ext cx="144463" cy="466725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</p:cxnSp>
      <p:sp>
        <p:nvSpPr>
          <p:cNvPr id="128039" name="Text Box 64"/>
          <p:cNvSpPr txBox="1">
            <a:spLocks noChangeArrowheads="1"/>
          </p:cNvSpPr>
          <p:nvPr/>
        </p:nvSpPr>
        <p:spPr bwMode="auto">
          <a:xfrm>
            <a:off x="3348038" y="5516563"/>
            <a:ext cx="6746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SF=1</a:t>
            </a:r>
            <a:endParaRPr lang="en-US"/>
          </a:p>
        </p:txBody>
      </p:sp>
      <p:sp>
        <p:nvSpPr>
          <p:cNvPr id="128040" name="Text Box 65"/>
          <p:cNvSpPr txBox="1">
            <a:spLocks noChangeArrowheads="1"/>
          </p:cNvSpPr>
          <p:nvPr/>
        </p:nvSpPr>
        <p:spPr bwMode="auto">
          <a:xfrm>
            <a:off x="3995738" y="5516563"/>
            <a:ext cx="6746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SF=2</a:t>
            </a:r>
            <a:endParaRPr lang="en-US"/>
          </a:p>
        </p:txBody>
      </p:sp>
      <p:sp>
        <p:nvSpPr>
          <p:cNvPr id="128041" name="Text Box 66"/>
          <p:cNvSpPr txBox="1">
            <a:spLocks noChangeArrowheads="1"/>
          </p:cNvSpPr>
          <p:nvPr/>
        </p:nvSpPr>
        <p:spPr bwMode="auto">
          <a:xfrm>
            <a:off x="4859338" y="5516563"/>
            <a:ext cx="6746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SF=4</a:t>
            </a:r>
            <a:endParaRPr lang="en-US"/>
          </a:p>
        </p:txBody>
      </p:sp>
      <p:sp>
        <p:nvSpPr>
          <p:cNvPr id="128042" name="Text Box 67"/>
          <p:cNvSpPr txBox="1">
            <a:spLocks noChangeArrowheads="1"/>
          </p:cNvSpPr>
          <p:nvPr/>
        </p:nvSpPr>
        <p:spPr bwMode="auto">
          <a:xfrm>
            <a:off x="6084888" y="5516563"/>
            <a:ext cx="6746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SF=8</a:t>
            </a:r>
            <a:endParaRPr lang="en-US"/>
          </a:p>
        </p:txBody>
      </p:sp>
      <p:sp>
        <p:nvSpPr>
          <p:cNvPr id="128043" name="Text Box 68"/>
          <p:cNvSpPr txBox="1">
            <a:spLocks noChangeArrowheads="1"/>
          </p:cNvSpPr>
          <p:nvPr/>
        </p:nvSpPr>
        <p:spPr bwMode="auto">
          <a:xfrm>
            <a:off x="971550" y="4292600"/>
            <a:ext cx="6746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SF=n</a:t>
            </a:r>
            <a:endParaRPr lang="en-US"/>
          </a:p>
        </p:txBody>
      </p:sp>
      <p:sp>
        <p:nvSpPr>
          <p:cNvPr id="128044" name="Text Box 69"/>
          <p:cNvSpPr txBox="1">
            <a:spLocks noChangeArrowheads="1"/>
          </p:cNvSpPr>
          <p:nvPr/>
        </p:nvSpPr>
        <p:spPr bwMode="auto">
          <a:xfrm>
            <a:off x="1692275" y="4292600"/>
            <a:ext cx="7874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SF=2n</a:t>
            </a:r>
            <a:endParaRPr lang="en-US"/>
          </a:p>
        </p:txBody>
      </p:sp>
      <p:sp>
        <p:nvSpPr>
          <p:cNvPr id="128045" name="Text Box 70"/>
          <p:cNvSpPr txBox="1">
            <a:spLocks noChangeArrowheads="1"/>
          </p:cNvSpPr>
          <p:nvPr/>
        </p:nvSpPr>
        <p:spPr bwMode="auto">
          <a:xfrm>
            <a:off x="7288213" y="1816100"/>
            <a:ext cx="3556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...</a:t>
            </a:r>
            <a:endParaRPr lang="en-US"/>
          </a:p>
        </p:txBody>
      </p:sp>
      <p:sp>
        <p:nvSpPr>
          <p:cNvPr id="128046" name="Text Box 71"/>
          <p:cNvSpPr txBox="1">
            <a:spLocks noChangeArrowheads="1"/>
          </p:cNvSpPr>
          <p:nvPr/>
        </p:nvSpPr>
        <p:spPr bwMode="auto">
          <a:xfrm>
            <a:off x="7308850" y="2708275"/>
            <a:ext cx="3556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...</a:t>
            </a:r>
            <a:endParaRPr lang="en-US"/>
          </a:p>
        </p:txBody>
      </p:sp>
      <p:sp>
        <p:nvSpPr>
          <p:cNvPr id="128047" name="Text Box 72"/>
          <p:cNvSpPr txBox="1">
            <a:spLocks noChangeArrowheads="1"/>
          </p:cNvSpPr>
          <p:nvPr/>
        </p:nvSpPr>
        <p:spPr bwMode="auto">
          <a:xfrm>
            <a:off x="7308850" y="3644900"/>
            <a:ext cx="3556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...</a:t>
            </a:r>
            <a:endParaRPr lang="en-US"/>
          </a:p>
        </p:txBody>
      </p:sp>
      <p:sp>
        <p:nvSpPr>
          <p:cNvPr id="128048" name="Text Box 73"/>
          <p:cNvSpPr txBox="1">
            <a:spLocks noChangeArrowheads="1"/>
          </p:cNvSpPr>
          <p:nvPr/>
        </p:nvSpPr>
        <p:spPr bwMode="auto">
          <a:xfrm>
            <a:off x="7308850" y="4581525"/>
            <a:ext cx="3556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...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1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411162"/>
          </a:xfrm>
        </p:spPr>
        <p:txBody>
          <a:bodyPr/>
          <a:lstStyle/>
          <a:p>
            <a:pPr>
              <a:defRPr/>
            </a:pPr>
            <a:r>
              <a:rPr lang="de-DE" b="1" dirty="0" smtClean="0">
                <a:solidFill>
                  <a:schemeClr val="accent2">
                    <a:lumMod val="75000"/>
                  </a:schemeClr>
                </a:solidFill>
              </a:rPr>
              <a:t>UMTS FDD frame structure</a:t>
            </a:r>
          </a:p>
        </p:txBody>
      </p:sp>
      <p:sp>
        <p:nvSpPr>
          <p:cNvPr id="129027" name="Text Box 48"/>
          <p:cNvSpPr txBox="1">
            <a:spLocks noChangeArrowheads="1"/>
          </p:cNvSpPr>
          <p:nvPr/>
        </p:nvSpPr>
        <p:spPr bwMode="auto">
          <a:xfrm>
            <a:off x="6248400" y="838200"/>
            <a:ext cx="2601913" cy="3025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/>
              <a:t>W-CDMA</a:t>
            </a:r>
            <a:endParaRPr lang="en-US"/>
          </a:p>
          <a:p>
            <a:pPr>
              <a:buFontTx/>
              <a:buChar char="•"/>
            </a:pPr>
            <a:r>
              <a:rPr lang="en-US"/>
              <a:t> 1920-1980 MHz uplink</a:t>
            </a:r>
          </a:p>
          <a:p>
            <a:pPr>
              <a:buFontTx/>
              <a:buChar char="•"/>
            </a:pPr>
            <a:r>
              <a:rPr lang="en-US"/>
              <a:t> 2110-2170 MHz downlink</a:t>
            </a:r>
          </a:p>
          <a:p>
            <a:pPr>
              <a:buFontTx/>
              <a:buChar char="•"/>
            </a:pPr>
            <a:r>
              <a:rPr lang="en-US"/>
              <a:t> chipping rate: </a:t>
            </a:r>
            <a:br>
              <a:rPr lang="en-US"/>
            </a:br>
            <a:r>
              <a:rPr lang="en-US"/>
              <a:t>   3.840 Mchip/s</a:t>
            </a:r>
          </a:p>
          <a:p>
            <a:pPr>
              <a:buFontTx/>
              <a:buChar char="•"/>
            </a:pPr>
            <a:r>
              <a:rPr lang="en-US"/>
              <a:t> soft handover</a:t>
            </a:r>
          </a:p>
          <a:p>
            <a:pPr>
              <a:buFontTx/>
              <a:buChar char="•"/>
            </a:pPr>
            <a:r>
              <a:rPr lang="en-US"/>
              <a:t> QPSK</a:t>
            </a:r>
          </a:p>
          <a:p>
            <a:pPr>
              <a:buFontTx/>
              <a:buChar char="•"/>
            </a:pPr>
            <a:r>
              <a:rPr lang="en-US"/>
              <a:t> complex power control </a:t>
            </a:r>
            <a:br>
              <a:rPr lang="en-US"/>
            </a:br>
            <a:r>
              <a:rPr lang="en-US"/>
              <a:t>   (1500 power control </a:t>
            </a:r>
            <a:br>
              <a:rPr lang="en-US"/>
            </a:br>
            <a:r>
              <a:rPr lang="en-US"/>
              <a:t>   cycles/s)</a:t>
            </a:r>
          </a:p>
          <a:p>
            <a:pPr>
              <a:buFontTx/>
              <a:buChar char="•"/>
            </a:pPr>
            <a:r>
              <a:rPr lang="en-US"/>
              <a:t> spreading: UL: 4-256; </a:t>
            </a:r>
            <a:br>
              <a:rPr lang="en-US"/>
            </a:br>
            <a:r>
              <a:rPr lang="en-US"/>
              <a:t>   DL:4-512</a:t>
            </a:r>
          </a:p>
        </p:txBody>
      </p:sp>
      <p:sp>
        <p:nvSpPr>
          <p:cNvPr id="129028" name="Freeform 50"/>
          <p:cNvSpPr>
            <a:spLocks/>
          </p:cNvSpPr>
          <p:nvPr/>
        </p:nvSpPr>
        <p:spPr bwMode="auto">
          <a:xfrm>
            <a:off x="904875" y="1897063"/>
            <a:ext cx="2763838" cy="576262"/>
          </a:xfrm>
          <a:custGeom>
            <a:avLst/>
            <a:gdLst>
              <a:gd name="T0" fmla="*/ 0 w 1730"/>
              <a:gd name="T1" fmla="*/ 2147483647 h 381"/>
              <a:gd name="T2" fmla="*/ 2147483647 w 1730"/>
              <a:gd name="T3" fmla="*/ 0 h 381"/>
              <a:gd name="T4" fmla="*/ 2147483647 w 1730"/>
              <a:gd name="T5" fmla="*/ 0 h 381"/>
              <a:gd name="T6" fmla="*/ 2147483647 w 1730"/>
              <a:gd name="T7" fmla="*/ 2147483647 h 381"/>
              <a:gd name="T8" fmla="*/ 0 w 1730"/>
              <a:gd name="T9" fmla="*/ 2147483647 h 3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30"/>
              <a:gd name="T16" fmla="*/ 0 h 381"/>
              <a:gd name="T17" fmla="*/ 1730 w 1730"/>
              <a:gd name="T18" fmla="*/ 381 h 38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30" h="381">
                <a:moveTo>
                  <a:pt x="0" y="381"/>
                </a:moveTo>
                <a:lnTo>
                  <a:pt x="336" y="0"/>
                </a:lnTo>
                <a:lnTo>
                  <a:pt x="672" y="0"/>
                </a:lnTo>
                <a:lnTo>
                  <a:pt x="1730" y="381"/>
                </a:lnTo>
                <a:lnTo>
                  <a:pt x="0" y="38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29029" name="Rectangle 60"/>
          <p:cNvSpPr>
            <a:spLocks noChangeArrowheads="1"/>
          </p:cNvSpPr>
          <p:nvPr/>
        </p:nvSpPr>
        <p:spPr bwMode="auto">
          <a:xfrm>
            <a:off x="904875" y="1535113"/>
            <a:ext cx="536575" cy="36195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>
                <a:latin typeface="Helvetica"/>
              </a:rPr>
              <a:t>0</a:t>
            </a:r>
          </a:p>
        </p:txBody>
      </p:sp>
      <p:sp>
        <p:nvSpPr>
          <p:cNvPr id="129030" name="Rectangle 61"/>
          <p:cNvSpPr>
            <a:spLocks noChangeArrowheads="1"/>
          </p:cNvSpPr>
          <p:nvPr/>
        </p:nvSpPr>
        <p:spPr bwMode="auto">
          <a:xfrm>
            <a:off x="1441450" y="1535113"/>
            <a:ext cx="536575" cy="36195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>
                <a:latin typeface="Helvetica"/>
              </a:rPr>
              <a:t>1</a:t>
            </a:r>
          </a:p>
        </p:txBody>
      </p:sp>
      <p:sp>
        <p:nvSpPr>
          <p:cNvPr id="129031" name="Rectangle 62"/>
          <p:cNvSpPr>
            <a:spLocks noChangeArrowheads="1"/>
          </p:cNvSpPr>
          <p:nvPr/>
        </p:nvSpPr>
        <p:spPr bwMode="auto">
          <a:xfrm>
            <a:off x="1978025" y="1535113"/>
            <a:ext cx="538163" cy="36195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>
                <a:latin typeface="Helvetica"/>
              </a:rPr>
              <a:t>2</a:t>
            </a:r>
          </a:p>
        </p:txBody>
      </p:sp>
      <p:sp>
        <p:nvSpPr>
          <p:cNvPr id="129032" name="Rectangle 63"/>
          <p:cNvSpPr>
            <a:spLocks noChangeArrowheads="1"/>
          </p:cNvSpPr>
          <p:nvPr/>
        </p:nvSpPr>
        <p:spPr bwMode="auto">
          <a:xfrm>
            <a:off x="3819525" y="1535113"/>
            <a:ext cx="536575" cy="36195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>
                <a:latin typeface="Helvetica"/>
              </a:rPr>
              <a:t>1</a:t>
            </a:r>
            <a:r>
              <a:rPr lang="de-DE" sz="1400">
                <a:latin typeface="Helvetica"/>
              </a:rPr>
              <a:t>2</a:t>
            </a:r>
            <a:endParaRPr lang="en-US" sz="1400">
              <a:latin typeface="Helvetica"/>
            </a:endParaRPr>
          </a:p>
        </p:txBody>
      </p:sp>
      <p:sp>
        <p:nvSpPr>
          <p:cNvPr id="129033" name="Rectangle 64"/>
          <p:cNvSpPr>
            <a:spLocks noChangeArrowheads="1"/>
          </p:cNvSpPr>
          <p:nvPr/>
        </p:nvSpPr>
        <p:spPr bwMode="auto">
          <a:xfrm>
            <a:off x="4356100" y="1535113"/>
            <a:ext cx="536575" cy="36195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>
                <a:latin typeface="Helvetica"/>
              </a:rPr>
              <a:t>1</a:t>
            </a:r>
            <a:r>
              <a:rPr lang="de-DE" sz="1400">
                <a:latin typeface="Helvetica"/>
              </a:rPr>
              <a:t>3</a:t>
            </a:r>
            <a:endParaRPr lang="en-US" sz="1400">
              <a:latin typeface="Helvetica"/>
            </a:endParaRPr>
          </a:p>
        </p:txBody>
      </p:sp>
      <p:sp>
        <p:nvSpPr>
          <p:cNvPr id="129034" name="Rectangle 65"/>
          <p:cNvSpPr>
            <a:spLocks noChangeArrowheads="1"/>
          </p:cNvSpPr>
          <p:nvPr/>
        </p:nvSpPr>
        <p:spPr bwMode="auto">
          <a:xfrm>
            <a:off x="4892675" y="1535113"/>
            <a:ext cx="536575" cy="36195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>
                <a:latin typeface="Helvetica"/>
              </a:rPr>
              <a:t>1</a:t>
            </a:r>
            <a:r>
              <a:rPr lang="de-DE" sz="1400">
                <a:latin typeface="Helvetica"/>
              </a:rPr>
              <a:t>4</a:t>
            </a:r>
            <a:endParaRPr lang="en-US" sz="1400">
              <a:latin typeface="Helvetica"/>
            </a:endParaRPr>
          </a:p>
        </p:txBody>
      </p:sp>
      <p:sp>
        <p:nvSpPr>
          <p:cNvPr id="129035" name="Rectangle 66"/>
          <p:cNvSpPr>
            <a:spLocks noChangeArrowheads="1"/>
          </p:cNvSpPr>
          <p:nvPr/>
        </p:nvSpPr>
        <p:spPr bwMode="auto">
          <a:xfrm>
            <a:off x="2516188" y="1535113"/>
            <a:ext cx="1303337" cy="36195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>
                <a:latin typeface="Helvetica"/>
              </a:rPr>
              <a:t>...</a:t>
            </a:r>
          </a:p>
        </p:txBody>
      </p:sp>
      <p:sp>
        <p:nvSpPr>
          <p:cNvPr id="129036" name="Text Box 67"/>
          <p:cNvSpPr txBox="1">
            <a:spLocks noChangeArrowheads="1"/>
          </p:cNvSpPr>
          <p:nvPr/>
        </p:nvSpPr>
        <p:spPr bwMode="auto">
          <a:xfrm>
            <a:off x="2592388" y="1196975"/>
            <a:ext cx="11525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400">
                <a:latin typeface="Helvetica"/>
              </a:rPr>
              <a:t>Radio frame</a:t>
            </a:r>
          </a:p>
        </p:txBody>
      </p:sp>
      <p:sp>
        <p:nvSpPr>
          <p:cNvPr id="129037" name="Rectangle 68"/>
          <p:cNvSpPr>
            <a:spLocks noChangeArrowheads="1"/>
          </p:cNvSpPr>
          <p:nvPr/>
        </p:nvSpPr>
        <p:spPr bwMode="auto">
          <a:xfrm>
            <a:off x="904875" y="2478088"/>
            <a:ext cx="1073150" cy="363537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>
                <a:latin typeface="Helvetica"/>
              </a:rPr>
              <a:t>Pilot</a:t>
            </a:r>
          </a:p>
        </p:txBody>
      </p:sp>
      <p:sp>
        <p:nvSpPr>
          <p:cNvPr id="129038" name="Rectangle 69"/>
          <p:cNvSpPr>
            <a:spLocks noChangeArrowheads="1"/>
          </p:cNvSpPr>
          <p:nvPr/>
        </p:nvSpPr>
        <p:spPr bwMode="auto">
          <a:xfrm>
            <a:off x="2516188" y="2478088"/>
            <a:ext cx="515937" cy="363537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>
                <a:latin typeface="Helvetica"/>
              </a:rPr>
              <a:t>FBI</a:t>
            </a:r>
            <a:endParaRPr lang="en-US" sz="1400">
              <a:latin typeface="Helvetica"/>
            </a:endParaRPr>
          </a:p>
        </p:txBody>
      </p:sp>
      <p:sp>
        <p:nvSpPr>
          <p:cNvPr id="129039" name="Rectangle 70"/>
          <p:cNvSpPr>
            <a:spLocks noChangeArrowheads="1"/>
          </p:cNvSpPr>
          <p:nvPr/>
        </p:nvSpPr>
        <p:spPr bwMode="auto">
          <a:xfrm>
            <a:off x="3032125" y="2478088"/>
            <a:ext cx="633413" cy="363537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>
                <a:latin typeface="Helvetica"/>
              </a:rPr>
              <a:t>TPC</a:t>
            </a:r>
            <a:endParaRPr lang="en-US" sz="1400">
              <a:latin typeface="Helvetica"/>
            </a:endParaRPr>
          </a:p>
        </p:txBody>
      </p:sp>
      <p:sp>
        <p:nvSpPr>
          <p:cNvPr id="129040" name="Text Box 71"/>
          <p:cNvSpPr txBox="1">
            <a:spLocks noChangeArrowheads="1"/>
          </p:cNvSpPr>
          <p:nvPr/>
        </p:nvSpPr>
        <p:spPr bwMode="auto">
          <a:xfrm>
            <a:off x="1595438" y="2152650"/>
            <a:ext cx="9080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400">
                <a:latin typeface="Helvetica"/>
              </a:rPr>
              <a:t>Time slot</a:t>
            </a:r>
          </a:p>
        </p:txBody>
      </p:sp>
      <p:sp>
        <p:nvSpPr>
          <p:cNvPr id="129041" name="Text Box 72"/>
          <p:cNvSpPr txBox="1">
            <a:spLocks noChangeArrowheads="1"/>
          </p:cNvSpPr>
          <p:nvPr/>
        </p:nvSpPr>
        <p:spPr bwMode="auto">
          <a:xfrm>
            <a:off x="-3175" y="2503488"/>
            <a:ext cx="8683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/>
            <a:r>
              <a:rPr lang="en-US" sz="1400">
                <a:latin typeface="Helvetica"/>
              </a:rPr>
              <a:t>6</a:t>
            </a:r>
            <a:r>
              <a:rPr lang="de-DE" sz="1400">
                <a:latin typeface="Helvetica"/>
              </a:rPr>
              <a:t>66.7</a:t>
            </a:r>
            <a:r>
              <a:rPr lang="en-US" sz="1400">
                <a:latin typeface="Helvetica"/>
              </a:rPr>
              <a:t> µs</a:t>
            </a:r>
          </a:p>
        </p:txBody>
      </p:sp>
      <p:sp>
        <p:nvSpPr>
          <p:cNvPr id="129042" name="Text Box 73"/>
          <p:cNvSpPr txBox="1">
            <a:spLocks noChangeArrowheads="1"/>
          </p:cNvSpPr>
          <p:nvPr/>
        </p:nvSpPr>
        <p:spPr bwMode="auto">
          <a:xfrm>
            <a:off x="195263" y="1562100"/>
            <a:ext cx="6699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/>
            <a:r>
              <a:rPr lang="en-US" sz="1400">
                <a:latin typeface="Helvetica"/>
              </a:rPr>
              <a:t>10 ms</a:t>
            </a:r>
          </a:p>
        </p:txBody>
      </p:sp>
      <p:sp>
        <p:nvSpPr>
          <p:cNvPr id="129043" name="Rectangle 75"/>
          <p:cNvSpPr>
            <a:spLocks noChangeArrowheads="1"/>
          </p:cNvSpPr>
          <p:nvPr/>
        </p:nvSpPr>
        <p:spPr bwMode="auto">
          <a:xfrm>
            <a:off x="904875" y="3279775"/>
            <a:ext cx="2760663" cy="36195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>
                <a:latin typeface="Helvetica"/>
              </a:rPr>
              <a:t>Data</a:t>
            </a:r>
          </a:p>
        </p:txBody>
      </p:sp>
      <p:sp>
        <p:nvSpPr>
          <p:cNvPr id="129044" name="Rectangle 76"/>
          <p:cNvSpPr>
            <a:spLocks noChangeArrowheads="1"/>
          </p:cNvSpPr>
          <p:nvPr/>
        </p:nvSpPr>
        <p:spPr bwMode="auto">
          <a:xfrm>
            <a:off x="908050" y="4108450"/>
            <a:ext cx="688975" cy="36195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>
                <a:latin typeface="Helvetica"/>
              </a:rPr>
              <a:t>Data</a:t>
            </a:r>
            <a:r>
              <a:rPr lang="de-DE" sz="1400" baseline="-25000">
                <a:latin typeface="Helvetica"/>
              </a:rPr>
              <a:t>1</a:t>
            </a:r>
            <a:endParaRPr lang="en-US" sz="1400">
              <a:latin typeface="Helvetica"/>
            </a:endParaRPr>
          </a:p>
        </p:txBody>
      </p:sp>
      <p:sp>
        <p:nvSpPr>
          <p:cNvPr id="129045" name="Text Box 77"/>
          <p:cNvSpPr txBox="1">
            <a:spLocks noChangeArrowheads="1"/>
          </p:cNvSpPr>
          <p:nvPr/>
        </p:nvSpPr>
        <p:spPr bwMode="auto">
          <a:xfrm>
            <a:off x="3894138" y="3305175"/>
            <a:ext cx="133191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>
                <a:latin typeface="Helvetica"/>
              </a:rPr>
              <a:t>uplink DPDCH</a:t>
            </a:r>
          </a:p>
        </p:txBody>
      </p:sp>
      <p:sp>
        <p:nvSpPr>
          <p:cNvPr id="129046" name="Text Box 78"/>
          <p:cNvSpPr txBox="1">
            <a:spLocks noChangeArrowheads="1"/>
          </p:cNvSpPr>
          <p:nvPr/>
        </p:nvSpPr>
        <p:spPr bwMode="auto">
          <a:xfrm>
            <a:off x="3894138" y="2503488"/>
            <a:ext cx="133191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>
                <a:latin typeface="Helvetica"/>
              </a:rPr>
              <a:t>uplink DPCCH</a:t>
            </a:r>
          </a:p>
        </p:txBody>
      </p:sp>
      <p:sp>
        <p:nvSpPr>
          <p:cNvPr id="129047" name="Text Box 79"/>
          <p:cNvSpPr txBox="1">
            <a:spLocks noChangeArrowheads="1"/>
          </p:cNvSpPr>
          <p:nvPr/>
        </p:nvSpPr>
        <p:spPr bwMode="auto">
          <a:xfrm>
            <a:off x="3897313" y="4133850"/>
            <a:ext cx="14287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>
                <a:latin typeface="Helvetica"/>
              </a:rPr>
              <a:t>downlink DPCH</a:t>
            </a:r>
          </a:p>
        </p:txBody>
      </p:sp>
      <p:sp>
        <p:nvSpPr>
          <p:cNvPr id="129048" name="Rectangle 80"/>
          <p:cNvSpPr>
            <a:spLocks noChangeArrowheads="1"/>
          </p:cNvSpPr>
          <p:nvPr/>
        </p:nvSpPr>
        <p:spPr bwMode="auto">
          <a:xfrm>
            <a:off x="1597025" y="4108450"/>
            <a:ext cx="381000" cy="36195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>
                <a:latin typeface="Helvetica"/>
              </a:rPr>
              <a:t>TPC</a:t>
            </a:r>
          </a:p>
        </p:txBody>
      </p:sp>
      <p:sp>
        <p:nvSpPr>
          <p:cNvPr id="129049" name="Rectangle 81"/>
          <p:cNvSpPr>
            <a:spLocks noChangeArrowheads="1"/>
          </p:cNvSpPr>
          <p:nvPr/>
        </p:nvSpPr>
        <p:spPr bwMode="auto">
          <a:xfrm>
            <a:off x="1978025" y="4108450"/>
            <a:ext cx="485775" cy="36195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>
                <a:latin typeface="Helvetica"/>
              </a:rPr>
              <a:t>TF</a:t>
            </a:r>
            <a:r>
              <a:rPr lang="de-DE" sz="1400">
                <a:latin typeface="Helvetica"/>
              </a:rPr>
              <a:t>C</a:t>
            </a:r>
            <a:r>
              <a:rPr lang="en-US" sz="1400">
                <a:latin typeface="Helvetica"/>
              </a:rPr>
              <a:t>I</a:t>
            </a:r>
          </a:p>
        </p:txBody>
      </p:sp>
      <p:sp>
        <p:nvSpPr>
          <p:cNvPr id="129050" name="Rectangle 82"/>
          <p:cNvSpPr>
            <a:spLocks noChangeArrowheads="1"/>
          </p:cNvSpPr>
          <p:nvPr/>
        </p:nvSpPr>
        <p:spPr bwMode="auto">
          <a:xfrm>
            <a:off x="3032125" y="4108450"/>
            <a:ext cx="636588" cy="36195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>
                <a:latin typeface="Helvetica"/>
              </a:rPr>
              <a:t>Pilot</a:t>
            </a:r>
            <a:endParaRPr lang="en-US" sz="1400">
              <a:latin typeface="Helvetica"/>
            </a:endParaRPr>
          </a:p>
        </p:txBody>
      </p:sp>
      <p:sp>
        <p:nvSpPr>
          <p:cNvPr id="129051" name="Text Box 83"/>
          <p:cNvSpPr txBox="1">
            <a:spLocks noChangeArrowheads="1"/>
          </p:cNvSpPr>
          <p:nvPr/>
        </p:nvSpPr>
        <p:spPr bwMode="auto">
          <a:xfrm>
            <a:off x="-1588" y="3305175"/>
            <a:ext cx="8683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/>
            <a:r>
              <a:rPr lang="en-US" sz="1400">
                <a:latin typeface="Helvetica"/>
              </a:rPr>
              <a:t>6</a:t>
            </a:r>
            <a:r>
              <a:rPr lang="de-DE" sz="1400">
                <a:latin typeface="Helvetica"/>
              </a:rPr>
              <a:t>66.7</a:t>
            </a:r>
            <a:r>
              <a:rPr lang="en-US" sz="1400">
                <a:latin typeface="Helvetica"/>
              </a:rPr>
              <a:t> µs</a:t>
            </a:r>
          </a:p>
        </p:txBody>
      </p:sp>
      <p:sp>
        <p:nvSpPr>
          <p:cNvPr id="129052" name="Text Box 84"/>
          <p:cNvSpPr txBox="1">
            <a:spLocks noChangeArrowheads="1"/>
          </p:cNvSpPr>
          <p:nvPr/>
        </p:nvSpPr>
        <p:spPr bwMode="auto">
          <a:xfrm>
            <a:off x="-1588" y="4133850"/>
            <a:ext cx="8683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/>
            <a:r>
              <a:rPr lang="en-US" sz="1400">
                <a:latin typeface="Helvetica"/>
              </a:rPr>
              <a:t>6</a:t>
            </a:r>
            <a:r>
              <a:rPr lang="de-DE" sz="1400">
                <a:latin typeface="Helvetica"/>
              </a:rPr>
              <a:t>66.7</a:t>
            </a:r>
            <a:r>
              <a:rPr lang="en-US" sz="1400">
                <a:latin typeface="Helvetica"/>
              </a:rPr>
              <a:t> µs</a:t>
            </a:r>
          </a:p>
        </p:txBody>
      </p:sp>
      <p:sp>
        <p:nvSpPr>
          <p:cNvPr id="129053" name="AutoShape 85"/>
          <p:cNvSpPr>
            <a:spLocks/>
          </p:cNvSpPr>
          <p:nvPr/>
        </p:nvSpPr>
        <p:spPr bwMode="auto">
          <a:xfrm rot="-5400000">
            <a:off x="1956594" y="4109244"/>
            <a:ext cx="146050" cy="868362"/>
          </a:xfrm>
          <a:prstGeom prst="leftBrace">
            <a:avLst>
              <a:gd name="adj1" fmla="val 4954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9054" name="Text Box 86"/>
          <p:cNvSpPr txBox="1">
            <a:spLocks noChangeArrowheads="1"/>
          </p:cNvSpPr>
          <p:nvPr/>
        </p:nvSpPr>
        <p:spPr bwMode="auto">
          <a:xfrm>
            <a:off x="1663700" y="4568825"/>
            <a:ext cx="8159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>
                <a:latin typeface="Helvetica"/>
              </a:rPr>
              <a:t>DPCCH</a:t>
            </a:r>
          </a:p>
        </p:txBody>
      </p:sp>
      <p:sp>
        <p:nvSpPr>
          <p:cNvPr id="129055" name="AutoShape 87"/>
          <p:cNvSpPr>
            <a:spLocks/>
          </p:cNvSpPr>
          <p:nvPr/>
        </p:nvSpPr>
        <p:spPr bwMode="auto">
          <a:xfrm rot="-5400000">
            <a:off x="3277394" y="4225131"/>
            <a:ext cx="146050" cy="636588"/>
          </a:xfrm>
          <a:prstGeom prst="leftBrace">
            <a:avLst>
              <a:gd name="adj1" fmla="val 36322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9056" name="Text Box 88"/>
          <p:cNvSpPr txBox="1">
            <a:spLocks noChangeArrowheads="1"/>
          </p:cNvSpPr>
          <p:nvPr/>
        </p:nvSpPr>
        <p:spPr bwMode="auto">
          <a:xfrm>
            <a:off x="2347913" y="4568825"/>
            <a:ext cx="8159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>
                <a:latin typeface="Helvetica"/>
              </a:rPr>
              <a:t>DPDCH</a:t>
            </a:r>
          </a:p>
        </p:txBody>
      </p:sp>
      <p:sp>
        <p:nvSpPr>
          <p:cNvPr id="129057" name="Line 89"/>
          <p:cNvSpPr>
            <a:spLocks noChangeShapeType="1"/>
          </p:cNvSpPr>
          <p:nvPr/>
        </p:nvSpPr>
        <p:spPr bwMode="auto">
          <a:xfrm flipV="1">
            <a:off x="933450" y="2940050"/>
            <a:ext cx="2762250" cy="11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IN"/>
          </a:p>
        </p:txBody>
      </p:sp>
      <p:sp>
        <p:nvSpPr>
          <p:cNvPr id="129058" name="Text Box 90"/>
          <p:cNvSpPr txBox="1">
            <a:spLocks noChangeArrowheads="1"/>
          </p:cNvSpPr>
          <p:nvPr/>
        </p:nvSpPr>
        <p:spPr bwMode="auto">
          <a:xfrm>
            <a:off x="1447800" y="2906713"/>
            <a:ext cx="166211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>
                <a:latin typeface="Helvetica"/>
              </a:rPr>
              <a:t>2560 chips, 10 bits</a:t>
            </a:r>
            <a:endParaRPr lang="en-US" sz="1400">
              <a:latin typeface="Helvetica"/>
            </a:endParaRPr>
          </a:p>
        </p:txBody>
      </p:sp>
      <p:sp>
        <p:nvSpPr>
          <p:cNvPr id="129059" name="Line 91"/>
          <p:cNvSpPr>
            <a:spLocks noChangeShapeType="1"/>
          </p:cNvSpPr>
          <p:nvPr/>
        </p:nvSpPr>
        <p:spPr bwMode="auto">
          <a:xfrm flipV="1">
            <a:off x="908050" y="3746500"/>
            <a:ext cx="2762250" cy="11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IN"/>
          </a:p>
        </p:txBody>
      </p:sp>
      <p:sp>
        <p:nvSpPr>
          <p:cNvPr id="129060" name="Text Box 92"/>
          <p:cNvSpPr txBox="1">
            <a:spLocks noChangeArrowheads="1"/>
          </p:cNvSpPr>
          <p:nvPr/>
        </p:nvSpPr>
        <p:spPr bwMode="auto">
          <a:xfrm>
            <a:off x="990600" y="3744913"/>
            <a:ext cx="26892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>
                <a:latin typeface="Helvetica"/>
              </a:rPr>
              <a:t>2560 chips, 10*2</a:t>
            </a:r>
            <a:r>
              <a:rPr lang="de-DE" sz="1400" baseline="30000">
                <a:latin typeface="Helvetica"/>
              </a:rPr>
              <a:t>k</a:t>
            </a:r>
            <a:r>
              <a:rPr lang="de-DE" sz="1400">
                <a:latin typeface="Helvetica"/>
              </a:rPr>
              <a:t> bits (k = 0...6)</a:t>
            </a:r>
            <a:endParaRPr lang="en-US" sz="1400">
              <a:latin typeface="Helvetica"/>
            </a:endParaRPr>
          </a:p>
        </p:txBody>
      </p:sp>
      <p:sp>
        <p:nvSpPr>
          <p:cNvPr id="129061" name="Rectangle 93"/>
          <p:cNvSpPr>
            <a:spLocks noChangeArrowheads="1"/>
          </p:cNvSpPr>
          <p:nvPr/>
        </p:nvSpPr>
        <p:spPr bwMode="auto">
          <a:xfrm>
            <a:off x="1978025" y="2476500"/>
            <a:ext cx="538163" cy="363538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>
                <a:latin typeface="Helvetica"/>
              </a:rPr>
              <a:t>TFCI</a:t>
            </a:r>
            <a:endParaRPr lang="en-US" sz="1400">
              <a:latin typeface="Helvetica"/>
            </a:endParaRPr>
          </a:p>
        </p:txBody>
      </p:sp>
      <p:sp>
        <p:nvSpPr>
          <p:cNvPr id="129062" name="Line 94"/>
          <p:cNvSpPr>
            <a:spLocks noChangeShapeType="1"/>
          </p:cNvSpPr>
          <p:nvPr/>
        </p:nvSpPr>
        <p:spPr bwMode="auto">
          <a:xfrm flipV="1">
            <a:off x="908050" y="4889500"/>
            <a:ext cx="2762250" cy="11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IN"/>
          </a:p>
        </p:txBody>
      </p:sp>
      <p:sp>
        <p:nvSpPr>
          <p:cNvPr id="129063" name="Text Box 95"/>
          <p:cNvSpPr txBox="1">
            <a:spLocks noChangeArrowheads="1"/>
          </p:cNvSpPr>
          <p:nvPr/>
        </p:nvSpPr>
        <p:spPr bwMode="auto">
          <a:xfrm>
            <a:off x="990600" y="4887913"/>
            <a:ext cx="26892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>
                <a:latin typeface="Helvetica"/>
              </a:rPr>
              <a:t>2560 chips, 10*2</a:t>
            </a:r>
            <a:r>
              <a:rPr lang="de-DE" sz="1400" baseline="30000">
                <a:latin typeface="Helvetica"/>
              </a:rPr>
              <a:t>k</a:t>
            </a:r>
            <a:r>
              <a:rPr lang="de-DE" sz="1400">
                <a:latin typeface="Helvetica"/>
              </a:rPr>
              <a:t> bits (k = 0...7)</a:t>
            </a:r>
            <a:endParaRPr lang="en-US" sz="1400">
              <a:latin typeface="Helvetica"/>
            </a:endParaRPr>
          </a:p>
        </p:txBody>
      </p:sp>
      <p:sp>
        <p:nvSpPr>
          <p:cNvPr id="129064" name="Rectangle 96"/>
          <p:cNvSpPr>
            <a:spLocks noChangeArrowheads="1"/>
          </p:cNvSpPr>
          <p:nvPr/>
        </p:nvSpPr>
        <p:spPr bwMode="auto">
          <a:xfrm>
            <a:off x="2463800" y="4108450"/>
            <a:ext cx="568325" cy="36195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>
                <a:latin typeface="Helvetica"/>
              </a:rPr>
              <a:t>Data</a:t>
            </a:r>
            <a:r>
              <a:rPr lang="de-DE" sz="1400" baseline="-25000">
                <a:latin typeface="Helvetica"/>
              </a:rPr>
              <a:t>2</a:t>
            </a:r>
            <a:endParaRPr lang="en-US" sz="1400">
              <a:latin typeface="Helvetica"/>
            </a:endParaRPr>
          </a:p>
        </p:txBody>
      </p:sp>
      <p:sp>
        <p:nvSpPr>
          <p:cNvPr id="129065" name="AutoShape 97"/>
          <p:cNvSpPr>
            <a:spLocks/>
          </p:cNvSpPr>
          <p:nvPr/>
        </p:nvSpPr>
        <p:spPr bwMode="auto">
          <a:xfrm rot="-5400000">
            <a:off x="2674938" y="4259262"/>
            <a:ext cx="146050" cy="568325"/>
          </a:xfrm>
          <a:prstGeom prst="leftBrace">
            <a:avLst>
              <a:gd name="adj1" fmla="val 32428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9066" name="AutoShape 98"/>
          <p:cNvSpPr>
            <a:spLocks/>
          </p:cNvSpPr>
          <p:nvPr/>
        </p:nvSpPr>
        <p:spPr bwMode="auto">
          <a:xfrm rot="-5400000">
            <a:off x="1177132" y="4198143"/>
            <a:ext cx="146050" cy="690563"/>
          </a:xfrm>
          <a:prstGeom prst="leftBrace">
            <a:avLst>
              <a:gd name="adj1" fmla="val 39402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29067" name="Text Box 99"/>
          <p:cNvSpPr txBox="1">
            <a:spLocks noChangeArrowheads="1"/>
          </p:cNvSpPr>
          <p:nvPr/>
        </p:nvSpPr>
        <p:spPr bwMode="auto">
          <a:xfrm>
            <a:off x="908050" y="4568825"/>
            <a:ext cx="8159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>
                <a:latin typeface="Helvetica"/>
              </a:rPr>
              <a:t>DPDCH</a:t>
            </a:r>
          </a:p>
        </p:txBody>
      </p:sp>
      <p:sp>
        <p:nvSpPr>
          <p:cNvPr id="129068" name="Text Box 100"/>
          <p:cNvSpPr txBox="1">
            <a:spLocks noChangeArrowheads="1"/>
          </p:cNvSpPr>
          <p:nvPr/>
        </p:nvSpPr>
        <p:spPr bwMode="auto">
          <a:xfrm>
            <a:off x="2986088" y="4568825"/>
            <a:ext cx="8191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>
                <a:latin typeface="Helvetica"/>
              </a:rPr>
              <a:t>DPCCH</a:t>
            </a:r>
          </a:p>
        </p:txBody>
      </p:sp>
      <p:sp>
        <p:nvSpPr>
          <p:cNvPr id="129069" name="Text Box 101"/>
          <p:cNvSpPr txBox="1">
            <a:spLocks noChangeArrowheads="1"/>
          </p:cNvSpPr>
          <p:nvPr/>
        </p:nvSpPr>
        <p:spPr bwMode="auto">
          <a:xfrm>
            <a:off x="5364163" y="4292600"/>
            <a:ext cx="3841750" cy="2246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FBI: Feedback Information</a:t>
            </a:r>
          </a:p>
          <a:p>
            <a:r>
              <a:rPr lang="en-US" sz="1400"/>
              <a:t>TPC: Transmit Power Control</a:t>
            </a:r>
          </a:p>
          <a:p>
            <a:r>
              <a:rPr lang="en-US" sz="1400"/>
              <a:t>TF</a:t>
            </a:r>
            <a:r>
              <a:rPr lang="de-DE" sz="1400"/>
              <a:t>C</a:t>
            </a:r>
            <a:r>
              <a:rPr lang="en-US" sz="1400"/>
              <a:t>I: Transport Format Combination</a:t>
            </a:r>
            <a:r>
              <a:rPr lang="de-DE" sz="1400"/>
              <a:t> </a:t>
            </a:r>
            <a:r>
              <a:rPr lang="en-US" sz="1400"/>
              <a:t>Indicator</a:t>
            </a:r>
          </a:p>
          <a:p>
            <a:r>
              <a:rPr lang="en-US" sz="1400"/>
              <a:t>DPCCH: Dedicated Physical Control Channel</a:t>
            </a:r>
          </a:p>
          <a:p>
            <a:r>
              <a:rPr lang="en-US" sz="1400"/>
              <a:t>DPDCH: Dedicated Physical Data Channel</a:t>
            </a:r>
          </a:p>
          <a:p>
            <a:r>
              <a:rPr lang="en-US" sz="1400"/>
              <a:t>DPCH: Dedicated Physical Channel</a:t>
            </a:r>
          </a:p>
          <a:p>
            <a:r>
              <a:rPr lang="en-US" sz="1400"/>
              <a:t>Pilot : used for channel estimation</a:t>
            </a:r>
          </a:p>
          <a:p>
            <a:r>
              <a:rPr lang="en-US" sz="1400"/>
              <a:t>TFTC: Transport format combination identifier</a:t>
            </a:r>
          </a:p>
          <a:p>
            <a:r>
              <a:rPr lang="en-US" sz="1400"/>
              <a:t>FBI: Feedback information field</a:t>
            </a:r>
          </a:p>
          <a:p>
            <a:r>
              <a:rPr lang="en-US" sz="1400"/>
              <a:t>TPC: Transmit power control</a:t>
            </a:r>
          </a:p>
        </p:txBody>
      </p:sp>
      <p:sp>
        <p:nvSpPr>
          <p:cNvPr id="129070" name="Text Box 102"/>
          <p:cNvSpPr txBox="1">
            <a:spLocks noChangeArrowheads="1"/>
          </p:cNvSpPr>
          <p:nvPr/>
        </p:nvSpPr>
        <p:spPr bwMode="auto">
          <a:xfrm>
            <a:off x="466725" y="5373688"/>
            <a:ext cx="4341813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b="1">
                <a:solidFill>
                  <a:srgbClr val="FF3300"/>
                </a:solidFill>
              </a:rPr>
              <a:t>Slot structure NOT for user separation </a:t>
            </a:r>
          </a:p>
          <a:p>
            <a:r>
              <a:rPr lang="de-DE" b="1">
                <a:solidFill>
                  <a:srgbClr val="FF3300"/>
                </a:solidFill>
              </a:rPr>
              <a:t>but synchronisation for periodic functions!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sz="3600" b="1" dirty="0" smtClean="0">
                <a:solidFill>
                  <a:schemeClr val="accent2">
                    <a:lumMod val="75000"/>
                  </a:schemeClr>
                </a:solidFill>
              </a:rPr>
              <a:t>Applications of Mobile Communication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95400"/>
            <a:ext cx="8229600" cy="4830763"/>
          </a:xfrm>
        </p:spPr>
        <p:txBody>
          <a:bodyPr rtlCol="0">
            <a:normAutofit fontScale="92500" lnSpcReduction="10000"/>
          </a:bodyPr>
          <a:lstStyle/>
          <a:p>
            <a:pPr eaLnBrk="1" fontAlgn="auto" hangingPunct="1">
              <a:spcAft>
                <a:spcPts val="0"/>
              </a:spcAft>
              <a:buFont typeface="Wingdings" pitchFamily="2" charset="2"/>
              <a:buNone/>
              <a:defRPr/>
            </a:pPr>
            <a:r>
              <a:rPr lang="en-US" dirty="0" smtClean="0"/>
              <a:t>Vehicles</a:t>
            </a:r>
          </a:p>
          <a:p>
            <a:pPr lvl="1" eaLnBrk="1" fontAlgn="auto" hangingPunct="1">
              <a:spcAft>
                <a:spcPts val="0"/>
              </a:spcAft>
              <a:defRPr/>
            </a:pPr>
            <a:r>
              <a:rPr lang="en-US" sz="1900" dirty="0" smtClean="0"/>
              <a:t>transmission of news, road condition, weather, music via </a:t>
            </a:r>
            <a:r>
              <a:rPr lang="en-US" sz="1900" b="1" dirty="0" smtClean="0"/>
              <a:t>DAB(Digital Audio Broadcasting)</a:t>
            </a:r>
          </a:p>
          <a:p>
            <a:pPr lvl="1" eaLnBrk="1" fontAlgn="auto" hangingPunct="1">
              <a:spcAft>
                <a:spcPts val="0"/>
              </a:spcAft>
              <a:defRPr/>
            </a:pPr>
            <a:r>
              <a:rPr lang="en-US" sz="1900" dirty="0" smtClean="0"/>
              <a:t>personal communication using </a:t>
            </a:r>
            <a:r>
              <a:rPr lang="en-US" sz="1900" b="1" dirty="0" smtClean="0"/>
              <a:t>GSM(Global System for Mobile Communication)</a:t>
            </a:r>
          </a:p>
          <a:p>
            <a:pPr lvl="1" eaLnBrk="1" fontAlgn="auto" hangingPunct="1">
              <a:spcAft>
                <a:spcPts val="0"/>
              </a:spcAft>
              <a:defRPr/>
            </a:pPr>
            <a:r>
              <a:rPr lang="en-US" sz="1900" dirty="0" smtClean="0"/>
              <a:t>position via </a:t>
            </a:r>
            <a:r>
              <a:rPr lang="en-US" sz="1900" b="1" dirty="0" smtClean="0"/>
              <a:t>GPS(Global Positioning System)</a:t>
            </a:r>
          </a:p>
          <a:p>
            <a:pPr lvl="1" eaLnBrk="1" fontAlgn="auto" hangingPunct="1">
              <a:spcAft>
                <a:spcPts val="0"/>
              </a:spcAft>
              <a:defRPr/>
            </a:pPr>
            <a:r>
              <a:rPr lang="en-US" sz="1900" dirty="0" smtClean="0"/>
              <a:t>local ad-hoc network with vehicles close-by to prevent accidents, guidance system, redundancy </a:t>
            </a:r>
          </a:p>
          <a:p>
            <a:pPr lvl="1" eaLnBrk="1" fontAlgn="auto" hangingPunct="1">
              <a:spcAft>
                <a:spcPts val="0"/>
              </a:spcAft>
              <a:defRPr/>
            </a:pPr>
            <a:r>
              <a:rPr lang="en-US" sz="1900" dirty="0" smtClean="0"/>
              <a:t>vehicle data (e.g., from busses, high-speed trains) can be transmitted in advance for maintenance </a:t>
            </a:r>
          </a:p>
          <a:p>
            <a:pPr eaLnBrk="1" fontAlgn="auto" hangingPunct="1">
              <a:spcAft>
                <a:spcPts val="0"/>
              </a:spcAft>
              <a:buFont typeface="Wingdings" pitchFamily="2" charset="2"/>
              <a:buNone/>
              <a:defRPr/>
            </a:pPr>
            <a:r>
              <a:rPr lang="en-US" sz="3500" dirty="0" smtClean="0"/>
              <a:t>Emergencies</a:t>
            </a:r>
          </a:p>
          <a:p>
            <a:pPr lvl="1" eaLnBrk="1" fontAlgn="auto" hangingPunct="1">
              <a:spcAft>
                <a:spcPts val="0"/>
              </a:spcAft>
              <a:defRPr/>
            </a:pPr>
            <a:r>
              <a:rPr lang="en-US" sz="1900" dirty="0" smtClean="0"/>
              <a:t>early transmission of patient data to the hospital, current status, first diagnosis</a:t>
            </a:r>
          </a:p>
          <a:p>
            <a:pPr lvl="1" eaLnBrk="1" fontAlgn="auto" hangingPunct="1">
              <a:spcAft>
                <a:spcPts val="0"/>
              </a:spcAft>
              <a:defRPr/>
            </a:pPr>
            <a:r>
              <a:rPr lang="en-US" sz="1900" dirty="0" smtClean="0"/>
              <a:t>replacement of a fixed infrastructure in case of earthquakes, hurricanes, fire etc.</a:t>
            </a:r>
          </a:p>
          <a:p>
            <a:pPr lvl="1" eaLnBrk="1" fontAlgn="auto" hangingPunct="1">
              <a:spcAft>
                <a:spcPts val="0"/>
              </a:spcAft>
              <a:defRPr/>
            </a:pPr>
            <a:r>
              <a:rPr lang="en-US" sz="1900" dirty="0" smtClean="0"/>
              <a:t>crisis, war, ...</a:t>
            </a:r>
            <a:endParaRPr lang="en-US" sz="1800" dirty="0" smtClean="0"/>
          </a:p>
          <a:p>
            <a:pPr eaLnBrk="1" fontAlgn="auto" hangingPunct="1">
              <a:spcAft>
                <a:spcPts val="0"/>
              </a:spcAft>
              <a:defRPr/>
            </a:pPr>
            <a:endParaRPr 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5" name="Rectangle 13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GB" sz="4000" b="1" dirty="0" smtClean="0">
                <a:solidFill>
                  <a:schemeClr val="accent2">
                    <a:lumMod val="75000"/>
                  </a:schemeClr>
                </a:solidFill>
              </a:rPr>
              <a:t>Typical UTRA-FDD uplink data rates</a:t>
            </a:r>
            <a:endParaRPr lang="de-DE" sz="4000" b="1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  <p:graphicFrame>
        <p:nvGraphicFramePr>
          <p:cNvPr id="285835" name="Group 139"/>
          <p:cNvGraphicFramePr>
            <a:graphicFrameLocks noGrp="1"/>
          </p:cNvGraphicFramePr>
          <p:nvPr/>
        </p:nvGraphicFramePr>
        <p:xfrm>
          <a:off x="395288" y="2492375"/>
          <a:ext cx="8353425" cy="2144713"/>
        </p:xfrm>
        <a:graphic>
          <a:graphicData uri="http://schemas.openxmlformats.org/drawingml/2006/table">
            <a:tbl>
              <a:tblPr/>
              <a:tblGrid>
                <a:gridCol w="3694112"/>
                <a:gridCol w="1282700"/>
                <a:gridCol w="1187450"/>
                <a:gridCol w="1189038"/>
                <a:gridCol w="1000125"/>
              </a:tblGrid>
              <a:tr h="74930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GB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Times New Roman" pitchFamily="18" charset="0"/>
                        <a:cs typeface="Arial" charset="0"/>
                      </a:endParaRP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User data rate [kbit/s]</a:t>
                      </a:r>
                      <a:endParaRPr kumimoji="0" lang="en-GB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folHlink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12.2 (voice)</a:t>
                      </a:r>
                      <a:endParaRPr kumimoji="0" lang="en-GB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folHlink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64</a:t>
                      </a:r>
                      <a:endParaRPr kumimoji="0" lang="en-GB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folHlink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144</a:t>
                      </a:r>
                      <a:endParaRPr kumimoji="0" lang="en-GB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folHlink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384</a:t>
                      </a:r>
                      <a:endParaRPr kumimoji="0" lang="en-GB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folHlink"/>
                    </a:solidFill>
                  </a:tcPr>
                </a:tc>
              </a:tr>
              <a:tr h="47466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DPDCH [kbit/s]</a:t>
                      </a:r>
                      <a:endParaRPr kumimoji="0" lang="en-GB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60</a:t>
                      </a:r>
                      <a:endParaRPr kumimoji="0" lang="en-GB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240</a:t>
                      </a:r>
                      <a:endParaRPr kumimoji="0" lang="en-GB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480</a:t>
                      </a:r>
                      <a:endParaRPr kumimoji="0" lang="en-GB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960</a:t>
                      </a:r>
                      <a:endParaRPr kumimoji="0" lang="en-GB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60375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DPCCH [kbit/s]</a:t>
                      </a:r>
                      <a:endParaRPr kumimoji="0" lang="en-GB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15</a:t>
                      </a:r>
                      <a:endParaRPr kumimoji="0" lang="en-GB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15</a:t>
                      </a:r>
                      <a:endParaRPr kumimoji="0" lang="en-GB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15</a:t>
                      </a:r>
                      <a:endParaRPr kumimoji="0" lang="en-GB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15</a:t>
                      </a:r>
                      <a:endParaRPr kumimoji="0" lang="en-GB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60375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Spreading</a:t>
                      </a:r>
                      <a:endParaRPr kumimoji="0" lang="en-GB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64</a:t>
                      </a:r>
                      <a:endParaRPr kumimoji="0" lang="en-GB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16</a:t>
                      </a:r>
                      <a:endParaRPr kumimoji="0" lang="en-GB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8</a:t>
                      </a:r>
                      <a:endParaRPr kumimoji="0" lang="en-GB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Times New Roman" pitchFamily="18" charset="0"/>
                          <a:cs typeface="Arial" charset="0"/>
                        </a:rPr>
                        <a:t>4</a:t>
                      </a:r>
                      <a:endParaRPr kumimoji="0" lang="en-GB" sz="3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Times New Roman" pitchFamily="18" charset="0"/>
                        <a:cs typeface="Arial" charset="0"/>
                      </a:endParaRPr>
                    </a:p>
                  </a:txBody>
                  <a:tcPr horzOverflow="overflow">
                    <a:lnL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411162"/>
          </a:xfrm>
        </p:spPr>
        <p:txBody>
          <a:bodyPr/>
          <a:lstStyle/>
          <a:p>
            <a:pPr>
              <a:defRPr/>
            </a:pPr>
            <a:r>
              <a:rPr lang="de-DE" sz="3600" b="1" dirty="0" smtClean="0">
                <a:solidFill>
                  <a:schemeClr val="accent2">
                    <a:lumMod val="75000"/>
                  </a:schemeClr>
                </a:solidFill>
              </a:rPr>
              <a:t>UMTS TDD frame structure (burst type 2)</a:t>
            </a:r>
          </a:p>
        </p:txBody>
      </p:sp>
      <p:sp>
        <p:nvSpPr>
          <p:cNvPr id="131075" name="Text Box 40"/>
          <p:cNvSpPr txBox="1">
            <a:spLocks noChangeArrowheads="1"/>
          </p:cNvSpPr>
          <p:nvPr/>
        </p:nvSpPr>
        <p:spPr bwMode="auto">
          <a:xfrm>
            <a:off x="900113" y="3933825"/>
            <a:ext cx="7753350" cy="203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b="1"/>
              <a:t>TD-CDMA</a:t>
            </a:r>
            <a:endParaRPr lang="en-US"/>
          </a:p>
          <a:p>
            <a:pPr>
              <a:buFontTx/>
              <a:buChar char="•"/>
            </a:pPr>
            <a:r>
              <a:rPr lang="en-US"/>
              <a:t> 2560 chips per slot</a:t>
            </a:r>
          </a:p>
          <a:p>
            <a:pPr>
              <a:buFontTx/>
              <a:buChar char="•"/>
            </a:pPr>
            <a:r>
              <a:rPr lang="en-US"/>
              <a:t> spreading: 1-16</a:t>
            </a:r>
          </a:p>
          <a:p>
            <a:pPr>
              <a:buFontTx/>
              <a:buChar char="•"/>
            </a:pPr>
            <a:r>
              <a:rPr lang="en-US"/>
              <a:t> symmetric or asymmetric slot assignment to UL/DL (min. 1 per direction)</a:t>
            </a:r>
          </a:p>
          <a:p>
            <a:pPr>
              <a:buFontTx/>
              <a:buChar char="•"/>
            </a:pPr>
            <a:r>
              <a:rPr lang="en-US"/>
              <a:t> tight synchronisation needed</a:t>
            </a:r>
          </a:p>
          <a:p>
            <a:pPr>
              <a:buFontTx/>
              <a:buChar char="•"/>
            </a:pPr>
            <a:r>
              <a:rPr lang="en-US"/>
              <a:t> simpler power control (100-800 power control cycles/s)</a:t>
            </a:r>
          </a:p>
          <a:p>
            <a:pPr>
              <a:buFontTx/>
              <a:buChar char="•"/>
            </a:pPr>
            <a:r>
              <a:rPr lang="en-US"/>
              <a:t>Midample: Training the channel estimation</a:t>
            </a:r>
          </a:p>
        </p:txBody>
      </p:sp>
      <p:sp>
        <p:nvSpPr>
          <p:cNvPr id="131076" name="Freeform 43"/>
          <p:cNvSpPr>
            <a:spLocks/>
          </p:cNvSpPr>
          <p:nvPr/>
        </p:nvSpPr>
        <p:spPr bwMode="auto">
          <a:xfrm>
            <a:off x="1287463" y="1806575"/>
            <a:ext cx="3506787" cy="696913"/>
          </a:xfrm>
          <a:custGeom>
            <a:avLst/>
            <a:gdLst>
              <a:gd name="T0" fmla="*/ 0 w 1971"/>
              <a:gd name="T1" fmla="*/ 2147483647 h 386"/>
              <a:gd name="T2" fmla="*/ 2147483647 w 1971"/>
              <a:gd name="T3" fmla="*/ 0 h 386"/>
              <a:gd name="T4" fmla="*/ 2147483647 w 1971"/>
              <a:gd name="T5" fmla="*/ 0 h 386"/>
              <a:gd name="T6" fmla="*/ 2147483647 w 1971"/>
              <a:gd name="T7" fmla="*/ 2147483647 h 386"/>
              <a:gd name="T8" fmla="*/ 0 w 1971"/>
              <a:gd name="T9" fmla="*/ 2147483647 h 3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71"/>
              <a:gd name="T16" fmla="*/ 0 h 386"/>
              <a:gd name="T17" fmla="*/ 1971 w 1971"/>
              <a:gd name="T18" fmla="*/ 386 h 3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71" h="386">
                <a:moveTo>
                  <a:pt x="0" y="381"/>
                </a:moveTo>
                <a:lnTo>
                  <a:pt x="336" y="0"/>
                </a:lnTo>
                <a:lnTo>
                  <a:pt x="672" y="0"/>
                </a:lnTo>
                <a:lnTo>
                  <a:pt x="1971" y="386"/>
                </a:lnTo>
                <a:lnTo>
                  <a:pt x="0" y="38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1077" name="Rectangle 44"/>
          <p:cNvSpPr>
            <a:spLocks noChangeArrowheads="1"/>
          </p:cNvSpPr>
          <p:nvPr/>
        </p:nvSpPr>
        <p:spPr bwMode="auto">
          <a:xfrm>
            <a:off x="1287463" y="1374775"/>
            <a:ext cx="598487" cy="431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>
                <a:latin typeface="Helvetica"/>
              </a:rPr>
              <a:t>0</a:t>
            </a:r>
          </a:p>
        </p:txBody>
      </p:sp>
      <p:sp>
        <p:nvSpPr>
          <p:cNvPr id="131078" name="Rectangle 45"/>
          <p:cNvSpPr>
            <a:spLocks noChangeArrowheads="1"/>
          </p:cNvSpPr>
          <p:nvPr/>
        </p:nvSpPr>
        <p:spPr bwMode="auto">
          <a:xfrm>
            <a:off x="1885950" y="1374775"/>
            <a:ext cx="598488" cy="431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>
                <a:latin typeface="Helvetica"/>
              </a:rPr>
              <a:t>1</a:t>
            </a:r>
          </a:p>
        </p:txBody>
      </p:sp>
      <p:sp>
        <p:nvSpPr>
          <p:cNvPr id="131079" name="Rectangle 46"/>
          <p:cNvSpPr>
            <a:spLocks noChangeArrowheads="1"/>
          </p:cNvSpPr>
          <p:nvPr/>
        </p:nvSpPr>
        <p:spPr bwMode="auto">
          <a:xfrm>
            <a:off x="2484438" y="1374775"/>
            <a:ext cx="596900" cy="431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>
                <a:latin typeface="Helvetica"/>
              </a:rPr>
              <a:t>2</a:t>
            </a:r>
          </a:p>
        </p:txBody>
      </p:sp>
      <p:sp>
        <p:nvSpPr>
          <p:cNvPr id="131080" name="Rectangle 47"/>
          <p:cNvSpPr>
            <a:spLocks noChangeArrowheads="1"/>
          </p:cNvSpPr>
          <p:nvPr/>
        </p:nvSpPr>
        <p:spPr bwMode="auto">
          <a:xfrm>
            <a:off x="4533900" y="1374775"/>
            <a:ext cx="598488" cy="431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>
                <a:latin typeface="Helvetica"/>
              </a:rPr>
              <a:t>1</a:t>
            </a:r>
            <a:r>
              <a:rPr lang="de-DE" sz="1400">
                <a:latin typeface="Helvetica"/>
              </a:rPr>
              <a:t>2</a:t>
            </a:r>
            <a:endParaRPr lang="en-US" sz="1400">
              <a:latin typeface="Helvetica"/>
            </a:endParaRPr>
          </a:p>
        </p:txBody>
      </p:sp>
      <p:sp>
        <p:nvSpPr>
          <p:cNvPr id="131081" name="Rectangle 48"/>
          <p:cNvSpPr>
            <a:spLocks noChangeArrowheads="1"/>
          </p:cNvSpPr>
          <p:nvPr/>
        </p:nvSpPr>
        <p:spPr bwMode="auto">
          <a:xfrm>
            <a:off x="5132388" y="1374775"/>
            <a:ext cx="596900" cy="431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>
                <a:latin typeface="Helvetica"/>
              </a:rPr>
              <a:t>1</a:t>
            </a:r>
            <a:r>
              <a:rPr lang="de-DE" sz="1400">
                <a:latin typeface="Helvetica"/>
              </a:rPr>
              <a:t>3</a:t>
            </a:r>
            <a:endParaRPr lang="en-US" sz="1400">
              <a:latin typeface="Helvetica"/>
            </a:endParaRPr>
          </a:p>
        </p:txBody>
      </p:sp>
      <p:sp>
        <p:nvSpPr>
          <p:cNvPr id="131082" name="Rectangle 49"/>
          <p:cNvSpPr>
            <a:spLocks noChangeArrowheads="1"/>
          </p:cNvSpPr>
          <p:nvPr/>
        </p:nvSpPr>
        <p:spPr bwMode="auto">
          <a:xfrm>
            <a:off x="5729288" y="1374775"/>
            <a:ext cx="598487" cy="431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>
                <a:latin typeface="Helvetica"/>
              </a:rPr>
              <a:t>1</a:t>
            </a:r>
            <a:r>
              <a:rPr lang="de-DE" sz="1400">
                <a:latin typeface="Helvetica"/>
              </a:rPr>
              <a:t>4</a:t>
            </a:r>
            <a:endParaRPr lang="en-US" sz="1400">
              <a:latin typeface="Helvetica"/>
            </a:endParaRPr>
          </a:p>
        </p:txBody>
      </p:sp>
      <p:sp>
        <p:nvSpPr>
          <p:cNvPr id="131083" name="Rectangle 50"/>
          <p:cNvSpPr>
            <a:spLocks noChangeArrowheads="1"/>
          </p:cNvSpPr>
          <p:nvPr/>
        </p:nvSpPr>
        <p:spPr bwMode="auto">
          <a:xfrm>
            <a:off x="3081338" y="1374775"/>
            <a:ext cx="1452562" cy="431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>
                <a:latin typeface="Helvetica"/>
              </a:rPr>
              <a:t>...</a:t>
            </a:r>
          </a:p>
        </p:txBody>
      </p:sp>
      <p:sp>
        <p:nvSpPr>
          <p:cNvPr id="131084" name="Text Box 51"/>
          <p:cNvSpPr txBox="1">
            <a:spLocks noChangeArrowheads="1"/>
          </p:cNvSpPr>
          <p:nvPr/>
        </p:nvSpPr>
        <p:spPr bwMode="auto">
          <a:xfrm>
            <a:off x="3170238" y="1066800"/>
            <a:ext cx="1152525" cy="306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400">
                <a:latin typeface="Helvetica"/>
              </a:rPr>
              <a:t>Radio frame</a:t>
            </a:r>
          </a:p>
        </p:txBody>
      </p:sp>
      <p:sp>
        <p:nvSpPr>
          <p:cNvPr id="131085" name="Rectangle 52"/>
          <p:cNvSpPr>
            <a:spLocks noChangeArrowheads="1"/>
          </p:cNvSpPr>
          <p:nvPr/>
        </p:nvSpPr>
        <p:spPr bwMode="auto">
          <a:xfrm>
            <a:off x="1287463" y="2500313"/>
            <a:ext cx="1025525" cy="433387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>
                <a:latin typeface="Helvetica"/>
              </a:rPr>
              <a:t>Data</a:t>
            </a:r>
            <a:endParaRPr lang="de-DE" sz="1400">
              <a:latin typeface="Helvetica"/>
            </a:endParaRPr>
          </a:p>
          <a:p>
            <a:pPr algn="ctr"/>
            <a:r>
              <a:rPr lang="de-DE" sz="1400">
                <a:latin typeface="Helvetica"/>
              </a:rPr>
              <a:t>1104 chips</a:t>
            </a:r>
            <a:endParaRPr lang="en-US" sz="1400">
              <a:latin typeface="Helvetica"/>
            </a:endParaRPr>
          </a:p>
        </p:txBody>
      </p:sp>
      <p:sp>
        <p:nvSpPr>
          <p:cNvPr id="131086" name="Rectangle 53"/>
          <p:cNvSpPr>
            <a:spLocks noChangeArrowheads="1"/>
          </p:cNvSpPr>
          <p:nvPr/>
        </p:nvSpPr>
        <p:spPr bwMode="auto">
          <a:xfrm>
            <a:off x="2312988" y="2500313"/>
            <a:ext cx="1109662" cy="433387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>
                <a:latin typeface="Helvetica"/>
              </a:rPr>
              <a:t>Midample</a:t>
            </a:r>
            <a:endParaRPr lang="de-DE" sz="1400">
              <a:latin typeface="Helvetica"/>
            </a:endParaRPr>
          </a:p>
          <a:p>
            <a:pPr algn="ctr"/>
            <a:r>
              <a:rPr lang="de-DE" sz="1400">
                <a:latin typeface="Helvetica"/>
              </a:rPr>
              <a:t>256 chips</a:t>
            </a:r>
            <a:endParaRPr lang="en-US" sz="1400">
              <a:latin typeface="Helvetica"/>
            </a:endParaRPr>
          </a:p>
        </p:txBody>
      </p:sp>
      <p:sp>
        <p:nvSpPr>
          <p:cNvPr id="131087" name="Rectangle 54"/>
          <p:cNvSpPr>
            <a:spLocks noChangeArrowheads="1"/>
          </p:cNvSpPr>
          <p:nvPr/>
        </p:nvSpPr>
        <p:spPr bwMode="auto">
          <a:xfrm>
            <a:off x="3422650" y="2500313"/>
            <a:ext cx="939800" cy="433387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>
                <a:latin typeface="Helvetica"/>
              </a:rPr>
              <a:t>Data</a:t>
            </a:r>
            <a:endParaRPr lang="de-DE" sz="1400">
              <a:latin typeface="Helvetica"/>
            </a:endParaRPr>
          </a:p>
          <a:p>
            <a:pPr algn="ctr"/>
            <a:r>
              <a:rPr lang="de-DE" sz="1400">
                <a:latin typeface="Helvetica"/>
              </a:rPr>
              <a:t>1104 chips</a:t>
            </a:r>
            <a:endParaRPr lang="en-US" sz="1400">
              <a:latin typeface="Helvetica"/>
            </a:endParaRPr>
          </a:p>
        </p:txBody>
      </p:sp>
      <p:sp>
        <p:nvSpPr>
          <p:cNvPr id="131088" name="Text Box 55"/>
          <p:cNvSpPr txBox="1">
            <a:spLocks noChangeArrowheads="1"/>
          </p:cNvSpPr>
          <p:nvPr/>
        </p:nvSpPr>
        <p:spPr bwMode="auto">
          <a:xfrm>
            <a:off x="2057400" y="2192338"/>
            <a:ext cx="9080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400">
                <a:latin typeface="Helvetica"/>
              </a:rPr>
              <a:t>Time slot</a:t>
            </a:r>
          </a:p>
        </p:txBody>
      </p:sp>
      <p:sp>
        <p:nvSpPr>
          <p:cNvPr id="131089" name="Text Box 56"/>
          <p:cNvSpPr txBox="1">
            <a:spLocks noChangeArrowheads="1"/>
          </p:cNvSpPr>
          <p:nvPr/>
        </p:nvSpPr>
        <p:spPr bwMode="auto">
          <a:xfrm>
            <a:off x="376238" y="2538413"/>
            <a:ext cx="866775" cy="303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/>
            <a:r>
              <a:rPr lang="en-US" sz="1400">
                <a:latin typeface="Helvetica"/>
              </a:rPr>
              <a:t>6</a:t>
            </a:r>
            <a:r>
              <a:rPr lang="de-DE" sz="1400">
                <a:latin typeface="Helvetica"/>
              </a:rPr>
              <a:t>66.7</a:t>
            </a:r>
            <a:r>
              <a:rPr lang="en-US" sz="1400">
                <a:latin typeface="Helvetica"/>
              </a:rPr>
              <a:t> µs</a:t>
            </a:r>
          </a:p>
        </p:txBody>
      </p:sp>
      <p:sp>
        <p:nvSpPr>
          <p:cNvPr id="131090" name="Text Box 57"/>
          <p:cNvSpPr txBox="1">
            <a:spLocks noChangeArrowheads="1"/>
          </p:cNvSpPr>
          <p:nvPr/>
        </p:nvSpPr>
        <p:spPr bwMode="auto">
          <a:xfrm>
            <a:off x="573088" y="1414463"/>
            <a:ext cx="668337" cy="303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/>
            <a:r>
              <a:rPr lang="en-US" sz="1400">
                <a:latin typeface="Helvetica"/>
              </a:rPr>
              <a:t>10 ms</a:t>
            </a:r>
          </a:p>
        </p:txBody>
      </p:sp>
      <p:sp>
        <p:nvSpPr>
          <p:cNvPr id="131091" name="Text Box 58"/>
          <p:cNvSpPr txBox="1">
            <a:spLocks noChangeArrowheads="1"/>
          </p:cNvSpPr>
          <p:nvPr/>
        </p:nvSpPr>
        <p:spPr bwMode="auto">
          <a:xfrm>
            <a:off x="4960938" y="2538413"/>
            <a:ext cx="1120775" cy="303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>
                <a:latin typeface="Helvetica"/>
              </a:rPr>
              <a:t>Traffic burst</a:t>
            </a:r>
          </a:p>
        </p:txBody>
      </p:sp>
      <p:sp>
        <p:nvSpPr>
          <p:cNvPr id="131092" name="Rectangle 59"/>
          <p:cNvSpPr>
            <a:spLocks noChangeArrowheads="1"/>
          </p:cNvSpPr>
          <p:nvPr/>
        </p:nvSpPr>
        <p:spPr bwMode="auto">
          <a:xfrm>
            <a:off x="4362450" y="2500313"/>
            <a:ext cx="427038" cy="433387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sz="1400">
                <a:latin typeface="Helvetica"/>
              </a:rPr>
              <a:t>GP</a:t>
            </a:r>
          </a:p>
        </p:txBody>
      </p:sp>
      <p:sp>
        <p:nvSpPr>
          <p:cNvPr id="131093" name="Text Box 60"/>
          <p:cNvSpPr txBox="1">
            <a:spLocks noChangeArrowheads="1"/>
          </p:cNvSpPr>
          <p:nvPr/>
        </p:nvSpPr>
        <p:spPr bwMode="auto">
          <a:xfrm>
            <a:off x="4960938" y="2873375"/>
            <a:ext cx="1533525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400">
                <a:latin typeface="Helvetica"/>
              </a:rPr>
              <a:t>GP: guard period</a:t>
            </a:r>
            <a:endParaRPr lang="de-DE" sz="1400">
              <a:latin typeface="Helvetica"/>
            </a:endParaRPr>
          </a:p>
          <a:p>
            <a:r>
              <a:rPr lang="de-DE" sz="1400">
                <a:latin typeface="Helvetica"/>
              </a:rPr>
              <a:t>       96 chips</a:t>
            </a:r>
            <a:endParaRPr lang="en-US" sz="1400">
              <a:latin typeface="Helvetica"/>
            </a:endParaRPr>
          </a:p>
        </p:txBody>
      </p:sp>
      <p:sp>
        <p:nvSpPr>
          <p:cNvPr id="131094" name="Line 61"/>
          <p:cNvSpPr>
            <a:spLocks noChangeShapeType="1"/>
          </p:cNvSpPr>
          <p:nvPr/>
        </p:nvSpPr>
        <p:spPr bwMode="auto">
          <a:xfrm flipV="1">
            <a:off x="1308100" y="3092450"/>
            <a:ext cx="3487738" cy="127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IN"/>
          </a:p>
        </p:txBody>
      </p:sp>
      <p:sp>
        <p:nvSpPr>
          <p:cNvPr id="131095" name="Text Box 62"/>
          <p:cNvSpPr txBox="1">
            <a:spLocks noChangeArrowheads="1"/>
          </p:cNvSpPr>
          <p:nvPr/>
        </p:nvSpPr>
        <p:spPr bwMode="auto">
          <a:xfrm>
            <a:off x="2454275" y="3043238"/>
            <a:ext cx="10414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>
                <a:latin typeface="Helvetica"/>
              </a:rPr>
              <a:t>2560 chips</a:t>
            </a:r>
            <a:endParaRPr lang="en-US" sz="1400">
              <a:latin typeface="Helvetic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3687762"/>
          </a:xfrm>
        </p:spPr>
        <p:txBody>
          <a:bodyPr/>
          <a:lstStyle/>
          <a:p>
            <a:pPr>
              <a:defRPr/>
            </a:pPr>
            <a:r>
              <a:rPr lang="en-US" sz="6600" b="1" dirty="0" smtClean="0">
                <a:solidFill>
                  <a:schemeClr val="accent2">
                    <a:lumMod val="75000"/>
                  </a:schemeClr>
                </a:solidFill>
              </a:rPr>
              <a:t>SATELLITE SYSTEMS</a:t>
            </a:r>
            <a:endParaRPr lang="en-US" sz="6600" b="1" dirty="0">
              <a:solidFill>
                <a:schemeClr val="accent2">
                  <a:lumMod val="75000"/>
                </a:schemeClr>
              </a:solidFill>
            </a:endParaRP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Text Box 31"/>
          <p:cNvSpPr txBox="1">
            <a:spLocks noChangeArrowheads="1"/>
          </p:cNvSpPr>
          <p:nvPr/>
        </p:nvSpPr>
        <p:spPr bwMode="auto">
          <a:xfrm>
            <a:off x="3933825" y="3538538"/>
            <a:ext cx="1273175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de-DE" sz="1400"/>
              <a:t>base station</a:t>
            </a:r>
          </a:p>
          <a:p>
            <a:pPr algn="ctr"/>
            <a:r>
              <a:rPr lang="de-DE" sz="1400"/>
              <a:t>or gateway</a:t>
            </a:r>
          </a:p>
        </p:txBody>
      </p:sp>
      <p:cxnSp>
        <p:nvCxnSpPr>
          <p:cNvPr id="133123" name="AutoShape 74"/>
          <p:cNvCxnSpPr>
            <a:cxnSpLocks noChangeShapeType="1"/>
            <a:stCxn id="133122" idx="2"/>
            <a:endCxn id="133143" idx="2"/>
          </p:cNvCxnSpPr>
          <p:nvPr/>
        </p:nvCxnSpPr>
        <p:spPr bwMode="auto">
          <a:xfrm rot="16200000" flipH="1">
            <a:off x="4673601" y="3952875"/>
            <a:ext cx="747712" cy="954087"/>
          </a:xfrm>
          <a:prstGeom prst="bentConnector2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</p:spPr>
      </p:cxnSp>
      <p:sp>
        <p:nvSpPr>
          <p:cNvPr id="205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487362"/>
          </a:xfrm>
        </p:spPr>
        <p:txBody>
          <a:bodyPr/>
          <a:lstStyle/>
          <a:p>
            <a:pPr>
              <a:defRPr/>
            </a:pPr>
            <a:r>
              <a:rPr lang="de-DE" b="1" dirty="0" smtClean="0">
                <a:solidFill>
                  <a:schemeClr val="accent2">
                    <a:lumMod val="75000"/>
                  </a:schemeClr>
                </a:solidFill>
              </a:rPr>
              <a:t>Classical satellite systems</a:t>
            </a:r>
          </a:p>
        </p:txBody>
      </p:sp>
      <p:graphicFrame>
        <p:nvGraphicFramePr>
          <p:cNvPr id="133125" name="Object 4"/>
          <p:cNvGraphicFramePr>
            <a:graphicFrameLocks noChangeAspect="1"/>
          </p:cNvGraphicFramePr>
          <p:nvPr/>
        </p:nvGraphicFramePr>
        <p:xfrm>
          <a:off x="4083050" y="3041650"/>
          <a:ext cx="485775" cy="496888"/>
        </p:xfrm>
        <a:graphic>
          <a:graphicData uri="http://schemas.openxmlformats.org/presentationml/2006/ole">
            <p:oleObj spid="_x0000_s133125" name="Clip" r:id="rId4" imgW="840334" imgH="859536" progId="MS_ClipArt_Gallery.2">
              <p:embed/>
            </p:oleObj>
          </a:graphicData>
        </a:graphic>
      </p:graphicFrame>
      <p:grpSp>
        <p:nvGrpSpPr>
          <p:cNvPr id="133126" name="Group 45"/>
          <p:cNvGrpSpPr>
            <a:grpSpLocks/>
          </p:cNvGrpSpPr>
          <p:nvPr/>
        </p:nvGrpSpPr>
        <p:grpSpPr bwMode="auto">
          <a:xfrm flipH="1">
            <a:off x="4568825" y="3035300"/>
            <a:ext cx="488950" cy="503238"/>
            <a:chOff x="2751" y="1847"/>
            <a:chExt cx="308" cy="317"/>
          </a:xfrm>
        </p:grpSpPr>
        <p:sp>
          <p:nvSpPr>
            <p:cNvPr id="133223" name="Freeform 34"/>
            <p:cNvSpPr>
              <a:spLocks/>
            </p:cNvSpPr>
            <p:nvPr/>
          </p:nvSpPr>
          <p:spPr bwMode="auto">
            <a:xfrm>
              <a:off x="2751" y="1847"/>
              <a:ext cx="308" cy="317"/>
            </a:xfrm>
            <a:custGeom>
              <a:avLst/>
              <a:gdLst>
                <a:gd name="T0" fmla="*/ 0 w 925"/>
                <a:gd name="T1" fmla="*/ 0 h 951"/>
                <a:gd name="T2" fmla="*/ 0 w 925"/>
                <a:gd name="T3" fmla="*/ 0 h 951"/>
                <a:gd name="T4" fmla="*/ 0 w 925"/>
                <a:gd name="T5" fmla="*/ 0 h 951"/>
                <a:gd name="T6" fmla="*/ 0 w 925"/>
                <a:gd name="T7" fmla="*/ 0 h 951"/>
                <a:gd name="T8" fmla="*/ 0 w 925"/>
                <a:gd name="T9" fmla="*/ 0 h 951"/>
                <a:gd name="T10" fmla="*/ 0 w 925"/>
                <a:gd name="T11" fmla="*/ 0 h 951"/>
                <a:gd name="T12" fmla="*/ 0 w 925"/>
                <a:gd name="T13" fmla="*/ 0 h 951"/>
                <a:gd name="T14" fmla="*/ 0 w 925"/>
                <a:gd name="T15" fmla="*/ 0 h 951"/>
                <a:gd name="T16" fmla="*/ 0 w 925"/>
                <a:gd name="T17" fmla="*/ 0 h 951"/>
                <a:gd name="T18" fmla="*/ 0 w 925"/>
                <a:gd name="T19" fmla="*/ 0 h 951"/>
                <a:gd name="T20" fmla="*/ 0 w 925"/>
                <a:gd name="T21" fmla="*/ 0 h 951"/>
                <a:gd name="T22" fmla="*/ 0 w 925"/>
                <a:gd name="T23" fmla="*/ 0 h 951"/>
                <a:gd name="T24" fmla="*/ 0 w 925"/>
                <a:gd name="T25" fmla="*/ 0 h 951"/>
                <a:gd name="T26" fmla="*/ 0 w 925"/>
                <a:gd name="T27" fmla="*/ 0 h 951"/>
                <a:gd name="T28" fmla="*/ 0 w 925"/>
                <a:gd name="T29" fmla="*/ 0 h 951"/>
                <a:gd name="T30" fmla="*/ 0 w 925"/>
                <a:gd name="T31" fmla="*/ 0 h 951"/>
                <a:gd name="T32" fmla="*/ 0 w 925"/>
                <a:gd name="T33" fmla="*/ 0 h 951"/>
                <a:gd name="T34" fmla="*/ 0 w 925"/>
                <a:gd name="T35" fmla="*/ 0 h 951"/>
                <a:gd name="T36" fmla="*/ 0 w 925"/>
                <a:gd name="T37" fmla="*/ 0 h 951"/>
                <a:gd name="T38" fmla="*/ 0 w 925"/>
                <a:gd name="T39" fmla="*/ 0 h 951"/>
                <a:gd name="T40" fmla="*/ 0 w 925"/>
                <a:gd name="T41" fmla="*/ 0 h 951"/>
                <a:gd name="T42" fmla="*/ 0 w 925"/>
                <a:gd name="T43" fmla="*/ 0 h 951"/>
                <a:gd name="T44" fmla="*/ 0 w 925"/>
                <a:gd name="T45" fmla="*/ 0 h 951"/>
                <a:gd name="T46" fmla="*/ 0 w 925"/>
                <a:gd name="T47" fmla="*/ 0 h 951"/>
                <a:gd name="T48" fmla="*/ 0 w 925"/>
                <a:gd name="T49" fmla="*/ 0 h 951"/>
                <a:gd name="T50" fmla="*/ 0 w 925"/>
                <a:gd name="T51" fmla="*/ 0 h 951"/>
                <a:gd name="T52" fmla="*/ 0 w 925"/>
                <a:gd name="T53" fmla="*/ 0 h 951"/>
                <a:gd name="T54" fmla="*/ 0 w 925"/>
                <a:gd name="T55" fmla="*/ 0 h 951"/>
                <a:gd name="T56" fmla="*/ 0 w 925"/>
                <a:gd name="T57" fmla="*/ 0 h 951"/>
                <a:gd name="T58" fmla="*/ 0 w 925"/>
                <a:gd name="T59" fmla="*/ 0 h 951"/>
                <a:gd name="T60" fmla="*/ 0 w 925"/>
                <a:gd name="T61" fmla="*/ 0 h 951"/>
                <a:gd name="T62" fmla="*/ 0 w 925"/>
                <a:gd name="T63" fmla="*/ 0 h 951"/>
                <a:gd name="T64" fmla="*/ 0 w 925"/>
                <a:gd name="T65" fmla="*/ 0 h 951"/>
                <a:gd name="T66" fmla="*/ 0 w 925"/>
                <a:gd name="T67" fmla="*/ 0 h 951"/>
                <a:gd name="T68" fmla="*/ 0 w 925"/>
                <a:gd name="T69" fmla="*/ 0 h 951"/>
                <a:gd name="T70" fmla="*/ 0 w 925"/>
                <a:gd name="T71" fmla="*/ 0 h 951"/>
                <a:gd name="T72" fmla="*/ 0 w 925"/>
                <a:gd name="T73" fmla="*/ 0 h 951"/>
                <a:gd name="T74" fmla="*/ 0 w 925"/>
                <a:gd name="T75" fmla="*/ 0 h 951"/>
                <a:gd name="T76" fmla="*/ 0 w 925"/>
                <a:gd name="T77" fmla="*/ 0 h 951"/>
                <a:gd name="T78" fmla="*/ 0 w 925"/>
                <a:gd name="T79" fmla="*/ 0 h 951"/>
                <a:gd name="T80" fmla="*/ 0 w 925"/>
                <a:gd name="T81" fmla="*/ 0 h 951"/>
                <a:gd name="T82" fmla="*/ 0 w 925"/>
                <a:gd name="T83" fmla="*/ 0 h 951"/>
                <a:gd name="T84" fmla="*/ 0 w 925"/>
                <a:gd name="T85" fmla="*/ 0 h 951"/>
                <a:gd name="T86" fmla="*/ 0 w 925"/>
                <a:gd name="T87" fmla="*/ 0 h 951"/>
                <a:gd name="T88" fmla="*/ 0 w 925"/>
                <a:gd name="T89" fmla="*/ 0 h 951"/>
                <a:gd name="T90" fmla="*/ 0 w 925"/>
                <a:gd name="T91" fmla="*/ 0 h 951"/>
                <a:gd name="T92" fmla="*/ 0 w 925"/>
                <a:gd name="T93" fmla="*/ 0 h 951"/>
                <a:gd name="T94" fmla="*/ 0 w 925"/>
                <a:gd name="T95" fmla="*/ 0 h 951"/>
                <a:gd name="T96" fmla="*/ 0 w 925"/>
                <a:gd name="T97" fmla="*/ 0 h 951"/>
                <a:gd name="T98" fmla="*/ 0 w 925"/>
                <a:gd name="T99" fmla="*/ 0 h 951"/>
                <a:gd name="T100" fmla="*/ 0 w 925"/>
                <a:gd name="T101" fmla="*/ 0 h 951"/>
                <a:gd name="T102" fmla="*/ 0 w 925"/>
                <a:gd name="T103" fmla="*/ 0 h 951"/>
                <a:gd name="T104" fmla="*/ 0 w 925"/>
                <a:gd name="T105" fmla="*/ 0 h 951"/>
                <a:gd name="T106" fmla="*/ 0 w 925"/>
                <a:gd name="T107" fmla="*/ 0 h 951"/>
                <a:gd name="T108" fmla="*/ 0 w 925"/>
                <a:gd name="T109" fmla="*/ 0 h 951"/>
                <a:gd name="T110" fmla="*/ 0 w 925"/>
                <a:gd name="T111" fmla="*/ 0 h 951"/>
                <a:gd name="T112" fmla="*/ 0 w 925"/>
                <a:gd name="T113" fmla="*/ 0 h 951"/>
                <a:gd name="T114" fmla="*/ 0 w 925"/>
                <a:gd name="T115" fmla="*/ 0 h 951"/>
                <a:gd name="T116" fmla="*/ 0 w 925"/>
                <a:gd name="T117" fmla="*/ 0 h 951"/>
                <a:gd name="T118" fmla="*/ 0 w 925"/>
                <a:gd name="T119" fmla="*/ 0 h 95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25"/>
                <a:gd name="T181" fmla="*/ 0 h 951"/>
                <a:gd name="T182" fmla="*/ 925 w 925"/>
                <a:gd name="T183" fmla="*/ 951 h 95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25" h="951">
                  <a:moveTo>
                    <a:pt x="634" y="599"/>
                  </a:moveTo>
                  <a:lnTo>
                    <a:pt x="634" y="671"/>
                  </a:lnTo>
                  <a:lnTo>
                    <a:pt x="609" y="672"/>
                  </a:lnTo>
                  <a:lnTo>
                    <a:pt x="609" y="629"/>
                  </a:lnTo>
                  <a:lnTo>
                    <a:pt x="515" y="634"/>
                  </a:lnTo>
                  <a:lnTo>
                    <a:pt x="506" y="668"/>
                  </a:lnTo>
                  <a:lnTo>
                    <a:pt x="501" y="685"/>
                  </a:lnTo>
                  <a:lnTo>
                    <a:pt x="537" y="765"/>
                  </a:lnTo>
                  <a:lnTo>
                    <a:pt x="609" y="689"/>
                  </a:lnTo>
                  <a:lnTo>
                    <a:pt x="609" y="710"/>
                  </a:lnTo>
                  <a:lnTo>
                    <a:pt x="544" y="778"/>
                  </a:lnTo>
                  <a:lnTo>
                    <a:pt x="609" y="921"/>
                  </a:lnTo>
                  <a:lnTo>
                    <a:pt x="594" y="919"/>
                  </a:lnTo>
                  <a:lnTo>
                    <a:pt x="534" y="788"/>
                  </a:lnTo>
                  <a:lnTo>
                    <a:pt x="448" y="878"/>
                  </a:lnTo>
                  <a:lnTo>
                    <a:pt x="455" y="851"/>
                  </a:lnTo>
                  <a:lnTo>
                    <a:pt x="527" y="774"/>
                  </a:lnTo>
                  <a:lnTo>
                    <a:pt x="496" y="706"/>
                  </a:lnTo>
                  <a:lnTo>
                    <a:pt x="455" y="851"/>
                  </a:lnTo>
                  <a:lnTo>
                    <a:pt x="448" y="878"/>
                  </a:lnTo>
                  <a:lnTo>
                    <a:pt x="445" y="893"/>
                  </a:lnTo>
                  <a:lnTo>
                    <a:pt x="594" y="919"/>
                  </a:lnTo>
                  <a:lnTo>
                    <a:pt x="609" y="921"/>
                  </a:lnTo>
                  <a:lnTo>
                    <a:pt x="609" y="710"/>
                  </a:lnTo>
                  <a:lnTo>
                    <a:pt x="609" y="689"/>
                  </a:lnTo>
                  <a:lnTo>
                    <a:pt x="501" y="685"/>
                  </a:lnTo>
                  <a:lnTo>
                    <a:pt x="506" y="668"/>
                  </a:lnTo>
                  <a:lnTo>
                    <a:pt x="609" y="672"/>
                  </a:lnTo>
                  <a:lnTo>
                    <a:pt x="634" y="671"/>
                  </a:lnTo>
                  <a:lnTo>
                    <a:pt x="744" y="655"/>
                  </a:lnTo>
                  <a:lnTo>
                    <a:pt x="754" y="673"/>
                  </a:lnTo>
                  <a:lnTo>
                    <a:pt x="636" y="689"/>
                  </a:lnTo>
                  <a:lnTo>
                    <a:pt x="635" y="706"/>
                  </a:lnTo>
                  <a:lnTo>
                    <a:pt x="634" y="902"/>
                  </a:lnTo>
                  <a:lnTo>
                    <a:pt x="642" y="916"/>
                  </a:lnTo>
                  <a:lnTo>
                    <a:pt x="883" y="847"/>
                  </a:lnTo>
                  <a:lnTo>
                    <a:pt x="925" y="862"/>
                  </a:lnTo>
                  <a:lnTo>
                    <a:pt x="616" y="951"/>
                  </a:lnTo>
                  <a:lnTo>
                    <a:pt x="400" y="915"/>
                  </a:lnTo>
                  <a:lnTo>
                    <a:pt x="487" y="626"/>
                  </a:lnTo>
                  <a:lnTo>
                    <a:pt x="457" y="590"/>
                  </a:lnTo>
                  <a:lnTo>
                    <a:pt x="292" y="547"/>
                  </a:lnTo>
                  <a:lnTo>
                    <a:pt x="263" y="551"/>
                  </a:lnTo>
                  <a:lnTo>
                    <a:pt x="234" y="553"/>
                  </a:lnTo>
                  <a:lnTo>
                    <a:pt x="207" y="554"/>
                  </a:lnTo>
                  <a:lnTo>
                    <a:pt x="181" y="554"/>
                  </a:lnTo>
                  <a:lnTo>
                    <a:pt x="157" y="553"/>
                  </a:lnTo>
                  <a:lnTo>
                    <a:pt x="134" y="551"/>
                  </a:lnTo>
                  <a:lnTo>
                    <a:pt x="113" y="548"/>
                  </a:lnTo>
                  <a:lnTo>
                    <a:pt x="93" y="544"/>
                  </a:lnTo>
                  <a:lnTo>
                    <a:pt x="74" y="538"/>
                  </a:lnTo>
                  <a:lnTo>
                    <a:pt x="59" y="533"/>
                  </a:lnTo>
                  <a:lnTo>
                    <a:pt x="44" y="528"/>
                  </a:lnTo>
                  <a:lnTo>
                    <a:pt x="32" y="523"/>
                  </a:lnTo>
                  <a:lnTo>
                    <a:pt x="22" y="517"/>
                  </a:lnTo>
                  <a:lnTo>
                    <a:pt x="13" y="512"/>
                  </a:lnTo>
                  <a:lnTo>
                    <a:pt x="7" y="506"/>
                  </a:lnTo>
                  <a:lnTo>
                    <a:pt x="4" y="501"/>
                  </a:lnTo>
                  <a:lnTo>
                    <a:pt x="0" y="492"/>
                  </a:lnTo>
                  <a:lnTo>
                    <a:pt x="1" y="481"/>
                  </a:lnTo>
                  <a:lnTo>
                    <a:pt x="4" y="467"/>
                  </a:lnTo>
                  <a:lnTo>
                    <a:pt x="11" y="452"/>
                  </a:lnTo>
                  <a:lnTo>
                    <a:pt x="22" y="434"/>
                  </a:lnTo>
                  <a:lnTo>
                    <a:pt x="35" y="415"/>
                  </a:lnTo>
                  <a:lnTo>
                    <a:pt x="52" y="395"/>
                  </a:lnTo>
                  <a:lnTo>
                    <a:pt x="70" y="374"/>
                  </a:lnTo>
                  <a:lnTo>
                    <a:pt x="92" y="351"/>
                  </a:lnTo>
                  <a:lnTo>
                    <a:pt x="117" y="329"/>
                  </a:lnTo>
                  <a:lnTo>
                    <a:pt x="143" y="305"/>
                  </a:lnTo>
                  <a:lnTo>
                    <a:pt x="172" y="280"/>
                  </a:lnTo>
                  <a:lnTo>
                    <a:pt x="202" y="256"/>
                  </a:lnTo>
                  <a:lnTo>
                    <a:pt x="234" y="231"/>
                  </a:lnTo>
                  <a:lnTo>
                    <a:pt x="268" y="206"/>
                  </a:lnTo>
                  <a:lnTo>
                    <a:pt x="303" y="183"/>
                  </a:lnTo>
                  <a:lnTo>
                    <a:pt x="260" y="119"/>
                  </a:lnTo>
                  <a:lnTo>
                    <a:pt x="351" y="58"/>
                  </a:lnTo>
                  <a:lnTo>
                    <a:pt x="400" y="123"/>
                  </a:lnTo>
                  <a:lnTo>
                    <a:pt x="437" y="103"/>
                  </a:lnTo>
                  <a:lnTo>
                    <a:pt x="472" y="86"/>
                  </a:lnTo>
                  <a:lnTo>
                    <a:pt x="505" y="69"/>
                  </a:lnTo>
                  <a:lnTo>
                    <a:pt x="538" y="54"/>
                  </a:lnTo>
                  <a:lnTo>
                    <a:pt x="569" y="42"/>
                  </a:lnTo>
                  <a:lnTo>
                    <a:pt x="599" y="31"/>
                  </a:lnTo>
                  <a:lnTo>
                    <a:pt x="628" y="21"/>
                  </a:lnTo>
                  <a:lnTo>
                    <a:pt x="654" y="14"/>
                  </a:lnTo>
                  <a:lnTo>
                    <a:pt x="679" y="8"/>
                  </a:lnTo>
                  <a:lnTo>
                    <a:pt x="701" y="4"/>
                  </a:lnTo>
                  <a:lnTo>
                    <a:pt x="721" y="1"/>
                  </a:lnTo>
                  <a:lnTo>
                    <a:pt x="739" y="0"/>
                  </a:lnTo>
                  <a:lnTo>
                    <a:pt x="754" y="0"/>
                  </a:lnTo>
                  <a:lnTo>
                    <a:pt x="767" y="2"/>
                  </a:lnTo>
                  <a:lnTo>
                    <a:pt x="776" y="5"/>
                  </a:lnTo>
                  <a:lnTo>
                    <a:pt x="782" y="10"/>
                  </a:lnTo>
                  <a:lnTo>
                    <a:pt x="796" y="36"/>
                  </a:lnTo>
                  <a:lnTo>
                    <a:pt x="801" y="68"/>
                  </a:lnTo>
                  <a:lnTo>
                    <a:pt x="799" y="105"/>
                  </a:lnTo>
                  <a:lnTo>
                    <a:pt x="789" y="145"/>
                  </a:lnTo>
                  <a:lnTo>
                    <a:pt x="774" y="188"/>
                  </a:lnTo>
                  <a:lnTo>
                    <a:pt x="754" y="230"/>
                  </a:lnTo>
                  <a:lnTo>
                    <a:pt x="730" y="271"/>
                  </a:lnTo>
                  <a:lnTo>
                    <a:pt x="704" y="308"/>
                  </a:lnTo>
                  <a:lnTo>
                    <a:pt x="688" y="525"/>
                  </a:lnTo>
                  <a:lnTo>
                    <a:pt x="925" y="862"/>
                  </a:lnTo>
                  <a:lnTo>
                    <a:pt x="883" y="847"/>
                  </a:lnTo>
                  <a:lnTo>
                    <a:pt x="729" y="761"/>
                  </a:lnTo>
                  <a:lnTo>
                    <a:pt x="739" y="744"/>
                  </a:lnTo>
                  <a:lnTo>
                    <a:pt x="852" y="809"/>
                  </a:lnTo>
                  <a:lnTo>
                    <a:pt x="767" y="687"/>
                  </a:lnTo>
                  <a:lnTo>
                    <a:pt x="739" y="744"/>
                  </a:lnTo>
                  <a:lnTo>
                    <a:pt x="729" y="761"/>
                  </a:lnTo>
                  <a:lnTo>
                    <a:pt x="642" y="916"/>
                  </a:lnTo>
                  <a:lnTo>
                    <a:pt x="634" y="902"/>
                  </a:lnTo>
                  <a:lnTo>
                    <a:pt x="716" y="751"/>
                  </a:lnTo>
                  <a:lnTo>
                    <a:pt x="635" y="706"/>
                  </a:lnTo>
                  <a:lnTo>
                    <a:pt x="636" y="689"/>
                  </a:lnTo>
                  <a:lnTo>
                    <a:pt x="724" y="736"/>
                  </a:lnTo>
                  <a:lnTo>
                    <a:pt x="754" y="673"/>
                  </a:lnTo>
                  <a:lnTo>
                    <a:pt x="744" y="655"/>
                  </a:lnTo>
                  <a:lnTo>
                    <a:pt x="671" y="550"/>
                  </a:lnTo>
                  <a:lnTo>
                    <a:pt x="634" y="59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33224" name="Freeform 35"/>
            <p:cNvSpPr>
              <a:spLocks/>
            </p:cNvSpPr>
            <p:nvPr/>
          </p:nvSpPr>
          <p:spPr bwMode="auto">
            <a:xfrm>
              <a:off x="2902" y="1964"/>
              <a:ext cx="71" cy="75"/>
            </a:xfrm>
            <a:custGeom>
              <a:avLst/>
              <a:gdLst>
                <a:gd name="T0" fmla="*/ 0 w 212"/>
                <a:gd name="T1" fmla="*/ 0 h 225"/>
                <a:gd name="T2" fmla="*/ 0 w 212"/>
                <a:gd name="T3" fmla="*/ 0 h 225"/>
                <a:gd name="T4" fmla="*/ 0 w 212"/>
                <a:gd name="T5" fmla="*/ 0 h 225"/>
                <a:gd name="T6" fmla="*/ 0 w 212"/>
                <a:gd name="T7" fmla="*/ 0 h 225"/>
                <a:gd name="T8" fmla="*/ 0 w 212"/>
                <a:gd name="T9" fmla="*/ 0 h 225"/>
                <a:gd name="T10" fmla="*/ 0 w 212"/>
                <a:gd name="T11" fmla="*/ 0 h 225"/>
                <a:gd name="T12" fmla="*/ 0 w 212"/>
                <a:gd name="T13" fmla="*/ 0 h 225"/>
                <a:gd name="T14" fmla="*/ 0 w 212"/>
                <a:gd name="T15" fmla="*/ 0 h 225"/>
                <a:gd name="T16" fmla="*/ 0 w 212"/>
                <a:gd name="T17" fmla="*/ 0 h 225"/>
                <a:gd name="T18" fmla="*/ 0 w 212"/>
                <a:gd name="T19" fmla="*/ 0 h 225"/>
                <a:gd name="T20" fmla="*/ 0 w 212"/>
                <a:gd name="T21" fmla="*/ 0 h 225"/>
                <a:gd name="T22" fmla="*/ 0 w 212"/>
                <a:gd name="T23" fmla="*/ 0 h 225"/>
                <a:gd name="T24" fmla="*/ 0 w 212"/>
                <a:gd name="T25" fmla="*/ 0 h 225"/>
                <a:gd name="T26" fmla="*/ 0 w 212"/>
                <a:gd name="T27" fmla="*/ 0 h 225"/>
                <a:gd name="T28" fmla="*/ 0 w 212"/>
                <a:gd name="T29" fmla="*/ 0 h 225"/>
                <a:gd name="T30" fmla="*/ 0 w 212"/>
                <a:gd name="T31" fmla="*/ 0 h 225"/>
                <a:gd name="T32" fmla="*/ 0 w 212"/>
                <a:gd name="T33" fmla="*/ 0 h 225"/>
                <a:gd name="T34" fmla="*/ 0 w 212"/>
                <a:gd name="T35" fmla="*/ 0 h 225"/>
                <a:gd name="T36" fmla="*/ 0 w 212"/>
                <a:gd name="T37" fmla="*/ 0 h 225"/>
                <a:gd name="T38" fmla="*/ 0 w 212"/>
                <a:gd name="T39" fmla="*/ 0 h 225"/>
                <a:gd name="T40" fmla="*/ 0 w 212"/>
                <a:gd name="T41" fmla="*/ 0 h 2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2"/>
                <a:gd name="T64" fmla="*/ 0 h 225"/>
                <a:gd name="T65" fmla="*/ 212 w 212"/>
                <a:gd name="T66" fmla="*/ 225 h 22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2" h="225">
                  <a:moveTo>
                    <a:pt x="163" y="225"/>
                  </a:moveTo>
                  <a:lnTo>
                    <a:pt x="135" y="192"/>
                  </a:lnTo>
                  <a:lnTo>
                    <a:pt x="0" y="147"/>
                  </a:lnTo>
                  <a:lnTo>
                    <a:pt x="11" y="143"/>
                  </a:lnTo>
                  <a:lnTo>
                    <a:pt x="21" y="138"/>
                  </a:lnTo>
                  <a:lnTo>
                    <a:pt x="31" y="133"/>
                  </a:lnTo>
                  <a:lnTo>
                    <a:pt x="43" y="127"/>
                  </a:lnTo>
                  <a:lnTo>
                    <a:pt x="53" y="122"/>
                  </a:lnTo>
                  <a:lnTo>
                    <a:pt x="63" y="117"/>
                  </a:lnTo>
                  <a:lnTo>
                    <a:pt x="74" y="111"/>
                  </a:lnTo>
                  <a:lnTo>
                    <a:pt x="84" y="105"/>
                  </a:lnTo>
                  <a:lnTo>
                    <a:pt x="101" y="94"/>
                  </a:lnTo>
                  <a:lnTo>
                    <a:pt x="117" y="83"/>
                  </a:lnTo>
                  <a:lnTo>
                    <a:pt x="134" y="72"/>
                  </a:lnTo>
                  <a:lnTo>
                    <a:pt x="150" y="58"/>
                  </a:lnTo>
                  <a:lnTo>
                    <a:pt x="166" y="45"/>
                  </a:lnTo>
                  <a:lnTo>
                    <a:pt x="181" y="31"/>
                  </a:lnTo>
                  <a:lnTo>
                    <a:pt x="197" y="16"/>
                  </a:lnTo>
                  <a:lnTo>
                    <a:pt x="212" y="0"/>
                  </a:lnTo>
                  <a:lnTo>
                    <a:pt x="202" y="172"/>
                  </a:lnTo>
                  <a:lnTo>
                    <a:pt x="163" y="225"/>
                  </a:lnTo>
                  <a:close/>
                </a:path>
              </a:pathLst>
            </a:custGeom>
            <a:solidFill>
              <a:srgbClr val="D8E0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33225" name="Freeform 36"/>
            <p:cNvSpPr>
              <a:spLocks/>
            </p:cNvSpPr>
            <p:nvPr/>
          </p:nvSpPr>
          <p:spPr bwMode="auto">
            <a:xfrm>
              <a:off x="2797" y="1907"/>
              <a:ext cx="197" cy="115"/>
            </a:xfrm>
            <a:custGeom>
              <a:avLst/>
              <a:gdLst>
                <a:gd name="T0" fmla="*/ 0 w 592"/>
                <a:gd name="T1" fmla="*/ 0 h 344"/>
                <a:gd name="T2" fmla="*/ 0 w 592"/>
                <a:gd name="T3" fmla="*/ 0 h 344"/>
                <a:gd name="T4" fmla="*/ 0 w 592"/>
                <a:gd name="T5" fmla="*/ 0 h 344"/>
                <a:gd name="T6" fmla="*/ 0 w 592"/>
                <a:gd name="T7" fmla="*/ 0 h 344"/>
                <a:gd name="T8" fmla="*/ 0 w 592"/>
                <a:gd name="T9" fmla="*/ 0 h 344"/>
                <a:gd name="T10" fmla="*/ 0 w 592"/>
                <a:gd name="T11" fmla="*/ 0 h 344"/>
                <a:gd name="T12" fmla="*/ 0 w 592"/>
                <a:gd name="T13" fmla="*/ 0 h 344"/>
                <a:gd name="T14" fmla="*/ 0 w 592"/>
                <a:gd name="T15" fmla="*/ 0 h 344"/>
                <a:gd name="T16" fmla="*/ 0 w 592"/>
                <a:gd name="T17" fmla="*/ 0 h 344"/>
                <a:gd name="T18" fmla="*/ 0 w 592"/>
                <a:gd name="T19" fmla="*/ 0 h 344"/>
                <a:gd name="T20" fmla="*/ 0 w 592"/>
                <a:gd name="T21" fmla="*/ 0 h 344"/>
                <a:gd name="T22" fmla="*/ 0 w 592"/>
                <a:gd name="T23" fmla="*/ 0 h 344"/>
                <a:gd name="T24" fmla="*/ 0 w 592"/>
                <a:gd name="T25" fmla="*/ 0 h 344"/>
                <a:gd name="T26" fmla="*/ 0 w 592"/>
                <a:gd name="T27" fmla="*/ 0 h 344"/>
                <a:gd name="T28" fmla="*/ 0 w 592"/>
                <a:gd name="T29" fmla="*/ 0 h 344"/>
                <a:gd name="T30" fmla="*/ 0 w 592"/>
                <a:gd name="T31" fmla="*/ 0 h 344"/>
                <a:gd name="T32" fmla="*/ 0 w 592"/>
                <a:gd name="T33" fmla="*/ 0 h 344"/>
                <a:gd name="T34" fmla="*/ 0 w 592"/>
                <a:gd name="T35" fmla="*/ 0 h 344"/>
                <a:gd name="T36" fmla="*/ 0 w 592"/>
                <a:gd name="T37" fmla="*/ 0 h 344"/>
                <a:gd name="T38" fmla="*/ 0 w 592"/>
                <a:gd name="T39" fmla="*/ 0 h 344"/>
                <a:gd name="T40" fmla="*/ 0 w 592"/>
                <a:gd name="T41" fmla="*/ 0 h 344"/>
                <a:gd name="T42" fmla="*/ 0 w 592"/>
                <a:gd name="T43" fmla="*/ 0 h 344"/>
                <a:gd name="T44" fmla="*/ 0 w 592"/>
                <a:gd name="T45" fmla="*/ 0 h 344"/>
                <a:gd name="T46" fmla="*/ 0 w 592"/>
                <a:gd name="T47" fmla="*/ 0 h 344"/>
                <a:gd name="T48" fmla="*/ 0 w 592"/>
                <a:gd name="T49" fmla="*/ 0 h 344"/>
                <a:gd name="T50" fmla="*/ 0 w 592"/>
                <a:gd name="T51" fmla="*/ 0 h 344"/>
                <a:gd name="T52" fmla="*/ 0 w 592"/>
                <a:gd name="T53" fmla="*/ 0 h 344"/>
                <a:gd name="T54" fmla="*/ 0 w 592"/>
                <a:gd name="T55" fmla="*/ 0 h 344"/>
                <a:gd name="T56" fmla="*/ 0 w 592"/>
                <a:gd name="T57" fmla="*/ 0 h 344"/>
                <a:gd name="T58" fmla="*/ 0 w 592"/>
                <a:gd name="T59" fmla="*/ 0 h 344"/>
                <a:gd name="T60" fmla="*/ 0 w 592"/>
                <a:gd name="T61" fmla="*/ 0 h 344"/>
                <a:gd name="T62" fmla="*/ 0 w 592"/>
                <a:gd name="T63" fmla="*/ 0 h 344"/>
                <a:gd name="T64" fmla="*/ 0 w 592"/>
                <a:gd name="T65" fmla="*/ 0 h 344"/>
                <a:gd name="T66" fmla="*/ 0 w 592"/>
                <a:gd name="T67" fmla="*/ 0 h 344"/>
                <a:gd name="T68" fmla="*/ 0 w 592"/>
                <a:gd name="T69" fmla="*/ 0 h 344"/>
                <a:gd name="T70" fmla="*/ 0 w 592"/>
                <a:gd name="T71" fmla="*/ 0 h 344"/>
                <a:gd name="T72" fmla="*/ 0 w 592"/>
                <a:gd name="T73" fmla="*/ 0 h 344"/>
                <a:gd name="T74" fmla="*/ 0 w 592"/>
                <a:gd name="T75" fmla="*/ 0 h 344"/>
                <a:gd name="T76" fmla="*/ 0 w 592"/>
                <a:gd name="T77" fmla="*/ 0 h 344"/>
                <a:gd name="T78" fmla="*/ 0 w 592"/>
                <a:gd name="T79" fmla="*/ 0 h 344"/>
                <a:gd name="T80" fmla="*/ 0 w 592"/>
                <a:gd name="T81" fmla="*/ 0 h 3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592"/>
                <a:gd name="T124" fmla="*/ 0 h 344"/>
                <a:gd name="T125" fmla="*/ 592 w 592"/>
                <a:gd name="T126" fmla="*/ 344 h 34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592" h="344">
                  <a:moveTo>
                    <a:pt x="588" y="1"/>
                  </a:moveTo>
                  <a:lnTo>
                    <a:pt x="578" y="11"/>
                  </a:lnTo>
                  <a:lnTo>
                    <a:pt x="568" y="22"/>
                  </a:lnTo>
                  <a:lnTo>
                    <a:pt x="556" y="34"/>
                  </a:lnTo>
                  <a:lnTo>
                    <a:pt x="544" y="45"/>
                  </a:lnTo>
                  <a:lnTo>
                    <a:pt x="531" y="56"/>
                  </a:lnTo>
                  <a:lnTo>
                    <a:pt x="519" y="68"/>
                  </a:lnTo>
                  <a:lnTo>
                    <a:pt x="506" y="79"/>
                  </a:lnTo>
                  <a:lnTo>
                    <a:pt x="491" y="92"/>
                  </a:lnTo>
                  <a:lnTo>
                    <a:pt x="476" y="103"/>
                  </a:lnTo>
                  <a:lnTo>
                    <a:pt x="460" y="115"/>
                  </a:lnTo>
                  <a:lnTo>
                    <a:pt x="444" y="128"/>
                  </a:lnTo>
                  <a:lnTo>
                    <a:pt x="427" y="139"/>
                  </a:lnTo>
                  <a:lnTo>
                    <a:pt x="409" y="152"/>
                  </a:lnTo>
                  <a:lnTo>
                    <a:pt x="392" y="164"/>
                  </a:lnTo>
                  <a:lnTo>
                    <a:pt x="372" y="175"/>
                  </a:lnTo>
                  <a:lnTo>
                    <a:pt x="352" y="188"/>
                  </a:lnTo>
                  <a:lnTo>
                    <a:pt x="337" y="197"/>
                  </a:lnTo>
                  <a:lnTo>
                    <a:pt x="320" y="206"/>
                  </a:lnTo>
                  <a:lnTo>
                    <a:pt x="305" y="215"/>
                  </a:lnTo>
                  <a:lnTo>
                    <a:pt x="289" y="223"/>
                  </a:lnTo>
                  <a:lnTo>
                    <a:pt x="273" y="232"/>
                  </a:lnTo>
                  <a:lnTo>
                    <a:pt x="257" y="241"/>
                  </a:lnTo>
                  <a:lnTo>
                    <a:pt x="242" y="248"/>
                  </a:lnTo>
                  <a:lnTo>
                    <a:pt x="226" y="256"/>
                  </a:lnTo>
                  <a:lnTo>
                    <a:pt x="211" y="263"/>
                  </a:lnTo>
                  <a:lnTo>
                    <a:pt x="195" y="271"/>
                  </a:lnTo>
                  <a:lnTo>
                    <a:pt x="180" y="278"/>
                  </a:lnTo>
                  <a:lnTo>
                    <a:pt x="164" y="284"/>
                  </a:lnTo>
                  <a:lnTo>
                    <a:pt x="150" y="290"/>
                  </a:lnTo>
                  <a:lnTo>
                    <a:pt x="134" y="296"/>
                  </a:lnTo>
                  <a:lnTo>
                    <a:pt x="120" y="303"/>
                  </a:lnTo>
                  <a:lnTo>
                    <a:pt x="105" y="308"/>
                  </a:lnTo>
                  <a:lnTo>
                    <a:pt x="91" y="313"/>
                  </a:lnTo>
                  <a:lnTo>
                    <a:pt x="77" y="318"/>
                  </a:lnTo>
                  <a:lnTo>
                    <a:pt x="64" y="323"/>
                  </a:lnTo>
                  <a:lnTo>
                    <a:pt x="50" y="327"/>
                  </a:lnTo>
                  <a:lnTo>
                    <a:pt x="37" y="332"/>
                  </a:lnTo>
                  <a:lnTo>
                    <a:pt x="24" y="335"/>
                  </a:lnTo>
                  <a:lnTo>
                    <a:pt x="12" y="338"/>
                  </a:lnTo>
                  <a:lnTo>
                    <a:pt x="0" y="341"/>
                  </a:lnTo>
                  <a:lnTo>
                    <a:pt x="19" y="343"/>
                  </a:lnTo>
                  <a:lnTo>
                    <a:pt x="39" y="344"/>
                  </a:lnTo>
                  <a:lnTo>
                    <a:pt x="58" y="344"/>
                  </a:lnTo>
                  <a:lnTo>
                    <a:pt x="79" y="344"/>
                  </a:lnTo>
                  <a:lnTo>
                    <a:pt x="98" y="343"/>
                  </a:lnTo>
                  <a:lnTo>
                    <a:pt x="117" y="341"/>
                  </a:lnTo>
                  <a:lnTo>
                    <a:pt x="137" y="339"/>
                  </a:lnTo>
                  <a:lnTo>
                    <a:pt x="157" y="336"/>
                  </a:lnTo>
                  <a:lnTo>
                    <a:pt x="175" y="332"/>
                  </a:lnTo>
                  <a:lnTo>
                    <a:pt x="194" y="327"/>
                  </a:lnTo>
                  <a:lnTo>
                    <a:pt x="212" y="323"/>
                  </a:lnTo>
                  <a:lnTo>
                    <a:pt x="230" y="318"/>
                  </a:lnTo>
                  <a:lnTo>
                    <a:pt x="248" y="312"/>
                  </a:lnTo>
                  <a:lnTo>
                    <a:pt x="264" y="307"/>
                  </a:lnTo>
                  <a:lnTo>
                    <a:pt x="281" y="299"/>
                  </a:lnTo>
                  <a:lnTo>
                    <a:pt x="298" y="293"/>
                  </a:lnTo>
                  <a:lnTo>
                    <a:pt x="311" y="288"/>
                  </a:lnTo>
                  <a:lnTo>
                    <a:pt x="323" y="282"/>
                  </a:lnTo>
                  <a:lnTo>
                    <a:pt x="337" y="276"/>
                  </a:lnTo>
                  <a:lnTo>
                    <a:pt x="348" y="269"/>
                  </a:lnTo>
                  <a:lnTo>
                    <a:pt x="360" y="263"/>
                  </a:lnTo>
                  <a:lnTo>
                    <a:pt x="371" y="257"/>
                  </a:lnTo>
                  <a:lnTo>
                    <a:pt x="381" y="251"/>
                  </a:lnTo>
                  <a:lnTo>
                    <a:pt x="392" y="245"/>
                  </a:lnTo>
                  <a:lnTo>
                    <a:pt x="410" y="232"/>
                  </a:lnTo>
                  <a:lnTo>
                    <a:pt x="428" y="219"/>
                  </a:lnTo>
                  <a:lnTo>
                    <a:pt x="446" y="205"/>
                  </a:lnTo>
                  <a:lnTo>
                    <a:pt x="463" y="192"/>
                  </a:lnTo>
                  <a:lnTo>
                    <a:pt x="479" y="177"/>
                  </a:lnTo>
                  <a:lnTo>
                    <a:pt x="494" y="163"/>
                  </a:lnTo>
                  <a:lnTo>
                    <a:pt x="510" y="147"/>
                  </a:lnTo>
                  <a:lnTo>
                    <a:pt x="523" y="132"/>
                  </a:lnTo>
                  <a:lnTo>
                    <a:pt x="536" y="116"/>
                  </a:lnTo>
                  <a:lnTo>
                    <a:pt x="548" y="100"/>
                  </a:lnTo>
                  <a:lnTo>
                    <a:pt x="558" y="83"/>
                  </a:lnTo>
                  <a:lnTo>
                    <a:pt x="568" y="67"/>
                  </a:lnTo>
                  <a:lnTo>
                    <a:pt x="576" y="50"/>
                  </a:lnTo>
                  <a:lnTo>
                    <a:pt x="583" y="34"/>
                  </a:lnTo>
                  <a:lnTo>
                    <a:pt x="588" y="16"/>
                  </a:lnTo>
                  <a:lnTo>
                    <a:pt x="592" y="0"/>
                  </a:lnTo>
                  <a:lnTo>
                    <a:pt x="588" y="1"/>
                  </a:lnTo>
                  <a:close/>
                </a:path>
              </a:pathLst>
            </a:custGeom>
            <a:solidFill>
              <a:srgbClr val="D8E0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33226" name="Freeform 37"/>
            <p:cNvSpPr>
              <a:spLocks/>
            </p:cNvSpPr>
            <p:nvPr/>
          </p:nvSpPr>
          <p:spPr bwMode="auto">
            <a:xfrm>
              <a:off x="2760" y="1918"/>
              <a:ext cx="94" cy="96"/>
            </a:xfrm>
            <a:custGeom>
              <a:avLst/>
              <a:gdLst>
                <a:gd name="T0" fmla="*/ 0 w 282"/>
                <a:gd name="T1" fmla="*/ 0 h 290"/>
                <a:gd name="T2" fmla="*/ 0 w 282"/>
                <a:gd name="T3" fmla="*/ 0 h 290"/>
                <a:gd name="T4" fmla="*/ 0 w 282"/>
                <a:gd name="T5" fmla="*/ 0 h 290"/>
                <a:gd name="T6" fmla="*/ 0 w 282"/>
                <a:gd name="T7" fmla="*/ 0 h 290"/>
                <a:gd name="T8" fmla="*/ 0 w 282"/>
                <a:gd name="T9" fmla="*/ 0 h 290"/>
                <a:gd name="T10" fmla="*/ 0 w 282"/>
                <a:gd name="T11" fmla="*/ 0 h 290"/>
                <a:gd name="T12" fmla="*/ 0 w 282"/>
                <a:gd name="T13" fmla="*/ 0 h 290"/>
                <a:gd name="T14" fmla="*/ 0 w 282"/>
                <a:gd name="T15" fmla="*/ 0 h 290"/>
                <a:gd name="T16" fmla="*/ 0 w 282"/>
                <a:gd name="T17" fmla="*/ 0 h 290"/>
                <a:gd name="T18" fmla="*/ 0 w 282"/>
                <a:gd name="T19" fmla="*/ 0 h 290"/>
                <a:gd name="T20" fmla="*/ 0 w 282"/>
                <a:gd name="T21" fmla="*/ 0 h 290"/>
                <a:gd name="T22" fmla="*/ 0 w 282"/>
                <a:gd name="T23" fmla="*/ 0 h 290"/>
                <a:gd name="T24" fmla="*/ 0 w 282"/>
                <a:gd name="T25" fmla="*/ 0 h 290"/>
                <a:gd name="T26" fmla="*/ 0 w 282"/>
                <a:gd name="T27" fmla="*/ 0 h 290"/>
                <a:gd name="T28" fmla="*/ 0 w 282"/>
                <a:gd name="T29" fmla="*/ 0 h 290"/>
                <a:gd name="T30" fmla="*/ 0 w 282"/>
                <a:gd name="T31" fmla="*/ 0 h 290"/>
                <a:gd name="T32" fmla="*/ 0 w 282"/>
                <a:gd name="T33" fmla="*/ 0 h 290"/>
                <a:gd name="T34" fmla="*/ 0 w 282"/>
                <a:gd name="T35" fmla="*/ 0 h 290"/>
                <a:gd name="T36" fmla="*/ 0 w 282"/>
                <a:gd name="T37" fmla="*/ 0 h 290"/>
                <a:gd name="T38" fmla="*/ 0 w 282"/>
                <a:gd name="T39" fmla="*/ 0 h 290"/>
                <a:gd name="T40" fmla="*/ 0 w 282"/>
                <a:gd name="T41" fmla="*/ 0 h 290"/>
                <a:gd name="T42" fmla="*/ 0 w 282"/>
                <a:gd name="T43" fmla="*/ 0 h 290"/>
                <a:gd name="T44" fmla="*/ 0 w 282"/>
                <a:gd name="T45" fmla="*/ 0 h 290"/>
                <a:gd name="T46" fmla="*/ 0 w 282"/>
                <a:gd name="T47" fmla="*/ 0 h 290"/>
                <a:gd name="T48" fmla="*/ 0 w 282"/>
                <a:gd name="T49" fmla="*/ 0 h 290"/>
                <a:gd name="T50" fmla="*/ 0 w 282"/>
                <a:gd name="T51" fmla="*/ 0 h 290"/>
                <a:gd name="T52" fmla="*/ 0 w 282"/>
                <a:gd name="T53" fmla="*/ 0 h 290"/>
                <a:gd name="T54" fmla="*/ 0 w 282"/>
                <a:gd name="T55" fmla="*/ 0 h 290"/>
                <a:gd name="T56" fmla="*/ 0 w 282"/>
                <a:gd name="T57" fmla="*/ 0 h 290"/>
                <a:gd name="T58" fmla="*/ 0 w 282"/>
                <a:gd name="T59" fmla="*/ 0 h 290"/>
                <a:gd name="T60" fmla="*/ 0 w 282"/>
                <a:gd name="T61" fmla="*/ 0 h 290"/>
                <a:gd name="T62" fmla="*/ 0 w 282"/>
                <a:gd name="T63" fmla="*/ 0 h 290"/>
                <a:gd name="T64" fmla="*/ 0 w 282"/>
                <a:gd name="T65" fmla="*/ 0 h 290"/>
                <a:gd name="T66" fmla="*/ 0 w 282"/>
                <a:gd name="T67" fmla="*/ 0 h 29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2"/>
                <a:gd name="T103" fmla="*/ 0 h 290"/>
                <a:gd name="T104" fmla="*/ 282 w 282"/>
                <a:gd name="T105" fmla="*/ 290 h 29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2" h="290">
                  <a:moveTo>
                    <a:pt x="282" y="0"/>
                  </a:moveTo>
                  <a:lnTo>
                    <a:pt x="257" y="17"/>
                  </a:lnTo>
                  <a:lnTo>
                    <a:pt x="232" y="37"/>
                  </a:lnTo>
                  <a:lnTo>
                    <a:pt x="207" y="57"/>
                  </a:lnTo>
                  <a:lnTo>
                    <a:pt x="181" y="77"/>
                  </a:lnTo>
                  <a:lnTo>
                    <a:pt x="156" y="98"/>
                  </a:lnTo>
                  <a:lnTo>
                    <a:pt x="132" y="119"/>
                  </a:lnTo>
                  <a:lnTo>
                    <a:pt x="108" y="139"/>
                  </a:lnTo>
                  <a:lnTo>
                    <a:pt x="87" y="159"/>
                  </a:lnTo>
                  <a:lnTo>
                    <a:pt x="67" y="179"/>
                  </a:lnTo>
                  <a:lnTo>
                    <a:pt x="49" y="196"/>
                  </a:lnTo>
                  <a:lnTo>
                    <a:pt x="33" y="214"/>
                  </a:lnTo>
                  <a:lnTo>
                    <a:pt x="20" y="229"/>
                  </a:lnTo>
                  <a:lnTo>
                    <a:pt x="10" y="244"/>
                  </a:lnTo>
                  <a:lnTo>
                    <a:pt x="3" y="256"/>
                  </a:lnTo>
                  <a:lnTo>
                    <a:pt x="0" y="266"/>
                  </a:lnTo>
                  <a:lnTo>
                    <a:pt x="0" y="274"/>
                  </a:lnTo>
                  <a:lnTo>
                    <a:pt x="4" y="280"/>
                  </a:lnTo>
                  <a:lnTo>
                    <a:pt x="10" y="285"/>
                  </a:lnTo>
                  <a:lnTo>
                    <a:pt x="18" y="288"/>
                  </a:lnTo>
                  <a:lnTo>
                    <a:pt x="29" y="290"/>
                  </a:lnTo>
                  <a:lnTo>
                    <a:pt x="41" y="290"/>
                  </a:lnTo>
                  <a:lnTo>
                    <a:pt x="56" y="289"/>
                  </a:lnTo>
                  <a:lnTo>
                    <a:pt x="71" y="287"/>
                  </a:lnTo>
                  <a:lnTo>
                    <a:pt x="88" y="284"/>
                  </a:lnTo>
                  <a:lnTo>
                    <a:pt x="105" y="280"/>
                  </a:lnTo>
                  <a:lnTo>
                    <a:pt x="125" y="275"/>
                  </a:lnTo>
                  <a:lnTo>
                    <a:pt x="145" y="270"/>
                  </a:lnTo>
                  <a:lnTo>
                    <a:pt x="165" y="262"/>
                  </a:lnTo>
                  <a:lnTo>
                    <a:pt x="187" y="255"/>
                  </a:lnTo>
                  <a:lnTo>
                    <a:pt x="209" y="248"/>
                  </a:lnTo>
                  <a:lnTo>
                    <a:pt x="231" y="239"/>
                  </a:lnTo>
                  <a:lnTo>
                    <a:pt x="252" y="23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D8E0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33227" name="Freeform 38"/>
            <p:cNvSpPr>
              <a:spLocks/>
            </p:cNvSpPr>
            <p:nvPr/>
          </p:nvSpPr>
          <p:spPr bwMode="auto">
            <a:xfrm>
              <a:off x="2852" y="1928"/>
              <a:ext cx="14" cy="63"/>
            </a:xfrm>
            <a:custGeom>
              <a:avLst/>
              <a:gdLst>
                <a:gd name="T0" fmla="*/ 0 w 42"/>
                <a:gd name="T1" fmla="*/ 0 h 190"/>
                <a:gd name="T2" fmla="*/ 0 w 42"/>
                <a:gd name="T3" fmla="*/ 0 h 190"/>
                <a:gd name="T4" fmla="*/ 0 w 42"/>
                <a:gd name="T5" fmla="*/ 0 h 190"/>
                <a:gd name="T6" fmla="*/ 0 w 42"/>
                <a:gd name="T7" fmla="*/ 0 h 190"/>
                <a:gd name="T8" fmla="*/ 0 w 42"/>
                <a:gd name="T9" fmla="*/ 0 h 190"/>
                <a:gd name="T10" fmla="*/ 0 w 42"/>
                <a:gd name="T11" fmla="*/ 0 h 190"/>
                <a:gd name="T12" fmla="*/ 0 w 42"/>
                <a:gd name="T13" fmla="*/ 0 h 190"/>
                <a:gd name="T14" fmla="*/ 0 w 42"/>
                <a:gd name="T15" fmla="*/ 0 h 190"/>
                <a:gd name="T16" fmla="*/ 0 w 42"/>
                <a:gd name="T17" fmla="*/ 0 h 190"/>
                <a:gd name="T18" fmla="*/ 0 w 42"/>
                <a:gd name="T19" fmla="*/ 0 h 190"/>
                <a:gd name="T20" fmla="*/ 0 w 42"/>
                <a:gd name="T21" fmla="*/ 0 h 1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"/>
                <a:gd name="T34" fmla="*/ 0 h 190"/>
                <a:gd name="T35" fmla="*/ 42 w 42"/>
                <a:gd name="T36" fmla="*/ 190 h 19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" h="190">
                  <a:moveTo>
                    <a:pt x="42" y="171"/>
                  </a:moveTo>
                  <a:lnTo>
                    <a:pt x="36" y="173"/>
                  </a:lnTo>
                  <a:lnTo>
                    <a:pt x="31" y="175"/>
                  </a:lnTo>
                  <a:lnTo>
                    <a:pt x="26" y="179"/>
                  </a:lnTo>
                  <a:lnTo>
                    <a:pt x="21" y="181"/>
                  </a:lnTo>
                  <a:lnTo>
                    <a:pt x="16" y="183"/>
                  </a:lnTo>
                  <a:lnTo>
                    <a:pt x="10" y="185"/>
                  </a:lnTo>
                  <a:lnTo>
                    <a:pt x="5" y="188"/>
                  </a:lnTo>
                  <a:lnTo>
                    <a:pt x="0" y="190"/>
                  </a:lnTo>
                  <a:lnTo>
                    <a:pt x="22" y="0"/>
                  </a:lnTo>
                  <a:lnTo>
                    <a:pt x="42" y="171"/>
                  </a:lnTo>
                  <a:close/>
                </a:path>
              </a:pathLst>
            </a:custGeom>
            <a:solidFill>
              <a:srgbClr val="D8E0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33228" name="Freeform 39"/>
            <p:cNvSpPr>
              <a:spLocks/>
            </p:cNvSpPr>
            <p:nvPr/>
          </p:nvSpPr>
          <p:spPr bwMode="auto">
            <a:xfrm>
              <a:off x="2900" y="1954"/>
              <a:ext cx="11" cy="11"/>
            </a:xfrm>
            <a:custGeom>
              <a:avLst/>
              <a:gdLst>
                <a:gd name="T0" fmla="*/ 0 w 32"/>
                <a:gd name="T1" fmla="*/ 0 h 32"/>
                <a:gd name="T2" fmla="*/ 0 w 32"/>
                <a:gd name="T3" fmla="*/ 0 h 32"/>
                <a:gd name="T4" fmla="*/ 0 w 32"/>
                <a:gd name="T5" fmla="*/ 0 h 32"/>
                <a:gd name="T6" fmla="*/ 0 w 32"/>
                <a:gd name="T7" fmla="*/ 0 h 32"/>
                <a:gd name="T8" fmla="*/ 0 w 32"/>
                <a:gd name="T9" fmla="*/ 0 h 32"/>
                <a:gd name="T10" fmla="*/ 0 w 32"/>
                <a:gd name="T11" fmla="*/ 0 h 32"/>
                <a:gd name="T12" fmla="*/ 0 w 32"/>
                <a:gd name="T13" fmla="*/ 0 h 32"/>
                <a:gd name="T14" fmla="*/ 0 w 32"/>
                <a:gd name="T15" fmla="*/ 0 h 32"/>
                <a:gd name="T16" fmla="*/ 0 w 32"/>
                <a:gd name="T17" fmla="*/ 0 h 32"/>
                <a:gd name="T18" fmla="*/ 0 w 32"/>
                <a:gd name="T19" fmla="*/ 0 h 32"/>
                <a:gd name="T20" fmla="*/ 0 w 32"/>
                <a:gd name="T21" fmla="*/ 0 h 32"/>
                <a:gd name="T22" fmla="*/ 0 w 32"/>
                <a:gd name="T23" fmla="*/ 0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32"/>
                <a:gd name="T38" fmla="*/ 32 w 32"/>
                <a:gd name="T39" fmla="*/ 32 h 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32">
                  <a:moveTo>
                    <a:pt x="32" y="20"/>
                  </a:moveTo>
                  <a:lnTo>
                    <a:pt x="31" y="21"/>
                  </a:lnTo>
                  <a:lnTo>
                    <a:pt x="29" y="23"/>
                  </a:lnTo>
                  <a:lnTo>
                    <a:pt x="27" y="24"/>
                  </a:lnTo>
                  <a:lnTo>
                    <a:pt x="25" y="26"/>
                  </a:lnTo>
                  <a:lnTo>
                    <a:pt x="22" y="27"/>
                  </a:lnTo>
                  <a:lnTo>
                    <a:pt x="20" y="29"/>
                  </a:lnTo>
                  <a:lnTo>
                    <a:pt x="17" y="30"/>
                  </a:lnTo>
                  <a:lnTo>
                    <a:pt x="13" y="32"/>
                  </a:lnTo>
                  <a:lnTo>
                    <a:pt x="0" y="11"/>
                  </a:lnTo>
                  <a:lnTo>
                    <a:pt x="20" y="0"/>
                  </a:lnTo>
                  <a:lnTo>
                    <a:pt x="32" y="20"/>
                  </a:lnTo>
                  <a:close/>
                </a:path>
              </a:pathLst>
            </a:custGeom>
            <a:solidFill>
              <a:srgbClr val="D8E0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33229" name="Freeform 40"/>
            <p:cNvSpPr>
              <a:spLocks/>
            </p:cNvSpPr>
            <p:nvPr/>
          </p:nvSpPr>
          <p:spPr bwMode="auto">
            <a:xfrm>
              <a:off x="2867" y="1903"/>
              <a:ext cx="80" cy="78"/>
            </a:xfrm>
            <a:custGeom>
              <a:avLst/>
              <a:gdLst>
                <a:gd name="T0" fmla="*/ 0 w 242"/>
                <a:gd name="T1" fmla="*/ 0 h 236"/>
                <a:gd name="T2" fmla="*/ 0 w 242"/>
                <a:gd name="T3" fmla="*/ 0 h 236"/>
                <a:gd name="T4" fmla="*/ 0 w 242"/>
                <a:gd name="T5" fmla="*/ 0 h 236"/>
                <a:gd name="T6" fmla="*/ 0 w 242"/>
                <a:gd name="T7" fmla="*/ 0 h 236"/>
                <a:gd name="T8" fmla="*/ 0 w 242"/>
                <a:gd name="T9" fmla="*/ 0 h 236"/>
                <a:gd name="T10" fmla="*/ 0 w 242"/>
                <a:gd name="T11" fmla="*/ 0 h 236"/>
                <a:gd name="T12" fmla="*/ 0 w 242"/>
                <a:gd name="T13" fmla="*/ 0 h 236"/>
                <a:gd name="T14" fmla="*/ 0 w 242"/>
                <a:gd name="T15" fmla="*/ 0 h 236"/>
                <a:gd name="T16" fmla="*/ 0 w 242"/>
                <a:gd name="T17" fmla="*/ 0 h 236"/>
                <a:gd name="T18" fmla="*/ 0 w 242"/>
                <a:gd name="T19" fmla="*/ 0 h 236"/>
                <a:gd name="T20" fmla="*/ 0 w 242"/>
                <a:gd name="T21" fmla="*/ 0 h 236"/>
                <a:gd name="T22" fmla="*/ 0 w 242"/>
                <a:gd name="T23" fmla="*/ 0 h 236"/>
                <a:gd name="T24" fmla="*/ 0 w 242"/>
                <a:gd name="T25" fmla="*/ 0 h 236"/>
                <a:gd name="T26" fmla="*/ 0 w 242"/>
                <a:gd name="T27" fmla="*/ 0 h 236"/>
                <a:gd name="T28" fmla="*/ 0 w 242"/>
                <a:gd name="T29" fmla="*/ 0 h 236"/>
                <a:gd name="T30" fmla="*/ 0 w 242"/>
                <a:gd name="T31" fmla="*/ 0 h 236"/>
                <a:gd name="T32" fmla="*/ 0 w 242"/>
                <a:gd name="T33" fmla="*/ 0 h 236"/>
                <a:gd name="T34" fmla="*/ 0 w 242"/>
                <a:gd name="T35" fmla="*/ 0 h 236"/>
                <a:gd name="T36" fmla="*/ 0 w 242"/>
                <a:gd name="T37" fmla="*/ 0 h 236"/>
                <a:gd name="T38" fmla="*/ 0 w 242"/>
                <a:gd name="T39" fmla="*/ 0 h 236"/>
                <a:gd name="T40" fmla="*/ 0 w 242"/>
                <a:gd name="T41" fmla="*/ 0 h 236"/>
                <a:gd name="T42" fmla="*/ 0 w 242"/>
                <a:gd name="T43" fmla="*/ 0 h 236"/>
                <a:gd name="T44" fmla="*/ 0 w 242"/>
                <a:gd name="T45" fmla="*/ 0 h 2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42"/>
                <a:gd name="T70" fmla="*/ 0 h 236"/>
                <a:gd name="T71" fmla="*/ 242 w 242"/>
                <a:gd name="T72" fmla="*/ 236 h 2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42" h="236">
                  <a:moveTo>
                    <a:pt x="95" y="198"/>
                  </a:moveTo>
                  <a:lnTo>
                    <a:pt x="86" y="202"/>
                  </a:lnTo>
                  <a:lnTo>
                    <a:pt x="78" y="207"/>
                  </a:lnTo>
                  <a:lnTo>
                    <a:pt x="70" y="211"/>
                  </a:lnTo>
                  <a:lnTo>
                    <a:pt x="61" y="216"/>
                  </a:lnTo>
                  <a:lnTo>
                    <a:pt x="51" y="220"/>
                  </a:lnTo>
                  <a:lnTo>
                    <a:pt x="41" y="226"/>
                  </a:lnTo>
                  <a:lnTo>
                    <a:pt x="31" y="231"/>
                  </a:lnTo>
                  <a:lnTo>
                    <a:pt x="20" y="236"/>
                  </a:lnTo>
                  <a:lnTo>
                    <a:pt x="0" y="30"/>
                  </a:lnTo>
                  <a:lnTo>
                    <a:pt x="46" y="0"/>
                  </a:lnTo>
                  <a:lnTo>
                    <a:pt x="242" y="98"/>
                  </a:lnTo>
                  <a:lnTo>
                    <a:pt x="229" y="108"/>
                  </a:lnTo>
                  <a:lnTo>
                    <a:pt x="216" y="117"/>
                  </a:lnTo>
                  <a:lnTo>
                    <a:pt x="203" y="126"/>
                  </a:lnTo>
                  <a:lnTo>
                    <a:pt x="191" y="135"/>
                  </a:lnTo>
                  <a:lnTo>
                    <a:pt x="180" y="144"/>
                  </a:lnTo>
                  <a:lnTo>
                    <a:pt x="168" y="151"/>
                  </a:lnTo>
                  <a:lnTo>
                    <a:pt x="157" y="158"/>
                  </a:lnTo>
                  <a:lnTo>
                    <a:pt x="147" y="166"/>
                  </a:lnTo>
                  <a:lnTo>
                    <a:pt x="125" y="130"/>
                  </a:lnTo>
                  <a:lnTo>
                    <a:pt x="74" y="160"/>
                  </a:lnTo>
                  <a:lnTo>
                    <a:pt x="95" y="198"/>
                  </a:lnTo>
                  <a:close/>
                </a:path>
              </a:pathLst>
            </a:custGeom>
            <a:solidFill>
              <a:srgbClr val="D8E0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33230" name="Freeform 41"/>
            <p:cNvSpPr>
              <a:spLocks/>
            </p:cNvSpPr>
            <p:nvPr/>
          </p:nvSpPr>
          <p:spPr bwMode="auto">
            <a:xfrm>
              <a:off x="2886" y="1856"/>
              <a:ext cx="122" cy="75"/>
            </a:xfrm>
            <a:custGeom>
              <a:avLst/>
              <a:gdLst>
                <a:gd name="T0" fmla="*/ 0 w 366"/>
                <a:gd name="T1" fmla="*/ 0 h 223"/>
                <a:gd name="T2" fmla="*/ 0 w 366"/>
                <a:gd name="T3" fmla="*/ 0 h 223"/>
                <a:gd name="T4" fmla="*/ 0 w 366"/>
                <a:gd name="T5" fmla="*/ 0 h 223"/>
                <a:gd name="T6" fmla="*/ 0 w 366"/>
                <a:gd name="T7" fmla="*/ 0 h 223"/>
                <a:gd name="T8" fmla="*/ 0 w 366"/>
                <a:gd name="T9" fmla="*/ 0 h 223"/>
                <a:gd name="T10" fmla="*/ 0 w 366"/>
                <a:gd name="T11" fmla="*/ 0 h 223"/>
                <a:gd name="T12" fmla="*/ 0 w 366"/>
                <a:gd name="T13" fmla="*/ 0 h 223"/>
                <a:gd name="T14" fmla="*/ 0 w 366"/>
                <a:gd name="T15" fmla="*/ 0 h 223"/>
                <a:gd name="T16" fmla="*/ 0 w 366"/>
                <a:gd name="T17" fmla="*/ 0 h 223"/>
                <a:gd name="T18" fmla="*/ 0 w 366"/>
                <a:gd name="T19" fmla="*/ 0 h 223"/>
                <a:gd name="T20" fmla="*/ 0 w 366"/>
                <a:gd name="T21" fmla="*/ 0 h 223"/>
                <a:gd name="T22" fmla="*/ 0 w 366"/>
                <a:gd name="T23" fmla="*/ 0 h 223"/>
                <a:gd name="T24" fmla="*/ 0 w 366"/>
                <a:gd name="T25" fmla="*/ 0 h 223"/>
                <a:gd name="T26" fmla="*/ 0 w 366"/>
                <a:gd name="T27" fmla="*/ 0 h 223"/>
                <a:gd name="T28" fmla="*/ 0 w 366"/>
                <a:gd name="T29" fmla="*/ 0 h 223"/>
                <a:gd name="T30" fmla="*/ 0 w 366"/>
                <a:gd name="T31" fmla="*/ 0 h 223"/>
                <a:gd name="T32" fmla="*/ 0 w 366"/>
                <a:gd name="T33" fmla="*/ 0 h 223"/>
                <a:gd name="T34" fmla="*/ 0 w 366"/>
                <a:gd name="T35" fmla="*/ 0 h 223"/>
                <a:gd name="T36" fmla="*/ 0 w 366"/>
                <a:gd name="T37" fmla="*/ 0 h 223"/>
                <a:gd name="T38" fmla="*/ 0 w 366"/>
                <a:gd name="T39" fmla="*/ 0 h 223"/>
                <a:gd name="T40" fmla="*/ 0 w 366"/>
                <a:gd name="T41" fmla="*/ 0 h 223"/>
                <a:gd name="T42" fmla="*/ 0 w 366"/>
                <a:gd name="T43" fmla="*/ 0 h 223"/>
                <a:gd name="T44" fmla="*/ 0 w 366"/>
                <a:gd name="T45" fmla="*/ 0 h 223"/>
                <a:gd name="T46" fmla="*/ 0 w 366"/>
                <a:gd name="T47" fmla="*/ 0 h 223"/>
                <a:gd name="T48" fmla="*/ 0 w 366"/>
                <a:gd name="T49" fmla="*/ 0 h 223"/>
                <a:gd name="T50" fmla="*/ 0 w 366"/>
                <a:gd name="T51" fmla="*/ 0 h 223"/>
                <a:gd name="T52" fmla="*/ 0 w 366"/>
                <a:gd name="T53" fmla="*/ 0 h 223"/>
                <a:gd name="T54" fmla="*/ 0 w 366"/>
                <a:gd name="T55" fmla="*/ 0 h 223"/>
                <a:gd name="T56" fmla="*/ 0 w 366"/>
                <a:gd name="T57" fmla="*/ 0 h 223"/>
                <a:gd name="T58" fmla="*/ 0 w 366"/>
                <a:gd name="T59" fmla="*/ 0 h 223"/>
                <a:gd name="T60" fmla="*/ 0 w 366"/>
                <a:gd name="T61" fmla="*/ 0 h 223"/>
                <a:gd name="T62" fmla="*/ 0 w 366"/>
                <a:gd name="T63" fmla="*/ 0 h 223"/>
                <a:gd name="T64" fmla="*/ 0 w 366"/>
                <a:gd name="T65" fmla="*/ 0 h 223"/>
                <a:gd name="T66" fmla="*/ 0 w 366"/>
                <a:gd name="T67" fmla="*/ 0 h 223"/>
                <a:gd name="T68" fmla="*/ 0 w 366"/>
                <a:gd name="T69" fmla="*/ 0 h 223"/>
                <a:gd name="T70" fmla="*/ 0 w 366"/>
                <a:gd name="T71" fmla="*/ 0 h 223"/>
                <a:gd name="T72" fmla="*/ 0 w 366"/>
                <a:gd name="T73" fmla="*/ 0 h 223"/>
                <a:gd name="T74" fmla="*/ 0 w 366"/>
                <a:gd name="T75" fmla="*/ 0 h 223"/>
                <a:gd name="T76" fmla="*/ 0 w 366"/>
                <a:gd name="T77" fmla="*/ 0 h 223"/>
                <a:gd name="T78" fmla="*/ 0 w 366"/>
                <a:gd name="T79" fmla="*/ 0 h 223"/>
                <a:gd name="T80" fmla="*/ 0 w 366"/>
                <a:gd name="T81" fmla="*/ 0 h 223"/>
                <a:gd name="T82" fmla="*/ 0 w 366"/>
                <a:gd name="T83" fmla="*/ 0 h 223"/>
                <a:gd name="T84" fmla="*/ 0 w 366"/>
                <a:gd name="T85" fmla="*/ 0 h 223"/>
                <a:gd name="T86" fmla="*/ 0 w 366"/>
                <a:gd name="T87" fmla="*/ 0 h 223"/>
                <a:gd name="T88" fmla="*/ 0 w 366"/>
                <a:gd name="T89" fmla="*/ 0 h 223"/>
                <a:gd name="T90" fmla="*/ 0 w 366"/>
                <a:gd name="T91" fmla="*/ 0 h 223"/>
                <a:gd name="T92" fmla="*/ 0 w 366"/>
                <a:gd name="T93" fmla="*/ 0 h 223"/>
                <a:gd name="T94" fmla="*/ 0 w 366"/>
                <a:gd name="T95" fmla="*/ 0 h 223"/>
                <a:gd name="T96" fmla="*/ 0 w 366"/>
                <a:gd name="T97" fmla="*/ 0 h 223"/>
                <a:gd name="T98" fmla="*/ 0 w 366"/>
                <a:gd name="T99" fmla="*/ 0 h 22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6"/>
                <a:gd name="T151" fmla="*/ 0 h 223"/>
                <a:gd name="T152" fmla="*/ 366 w 366"/>
                <a:gd name="T153" fmla="*/ 223 h 22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6" h="223">
                  <a:moveTo>
                    <a:pt x="201" y="223"/>
                  </a:moveTo>
                  <a:lnTo>
                    <a:pt x="212" y="215"/>
                  </a:lnTo>
                  <a:lnTo>
                    <a:pt x="221" y="206"/>
                  </a:lnTo>
                  <a:lnTo>
                    <a:pt x="231" y="198"/>
                  </a:lnTo>
                  <a:lnTo>
                    <a:pt x="242" y="190"/>
                  </a:lnTo>
                  <a:lnTo>
                    <a:pt x="251" y="182"/>
                  </a:lnTo>
                  <a:lnTo>
                    <a:pt x="260" y="173"/>
                  </a:lnTo>
                  <a:lnTo>
                    <a:pt x="270" y="165"/>
                  </a:lnTo>
                  <a:lnTo>
                    <a:pt x="279" y="157"/>
                  </a:lnTo>
                  <a:lnTo>
                    <a:pt x="302" y="135"/>
                  </a:lnTo>
                  <a:lnTo>
                    <a:pt x="321" y="114"/>
                  </a:lnTo>
                  <a:lnTo>
                    <a:pt x="338" y="94"/>
                  </a:lnTo>
                  <a:lnTo>
                    <a:pt x="351" y="74"/>
                  </a:lnTo>
                  <a:lnTo>
                    <a:pt x="361" y="55"/>
                  </a:lnTo>
                  <a:lnTo>
                    <a:pt x="366" y="38"/>
                  </a:lnTo>
                  <a:lnTo>
                    <a:pt x="366" y="22"/>
                  </a:lnTo>
                  <a:lnTo>
                    <a:pt x="361" y="9"/>
                  </a:lnTo>
                  <a:lnTo>
                    <a:pt x="358" y="6"/>
                  </a:lnTo>
                  <a:lnTo>
                    <a:pt x="353" y="3"/>
                  </a:lnTo>
                  <a:lnTo>
                    <a:pt x="347" y="2"/>
                  </a:lnTo>
                  <a:lnTo>
                    <a:pt x="340" y="1"/>
                  </a:lnTo>
                  <a:lnTo>
                    <a:pt x="333" y="0"/>
                  </a:lnTo>
                  <a:lnTo>
                    <a:pt x="323" y="0"/>
                  </a:lnTo>
                  <a:lnTo>
                    <a:pt x="313" y="1"/>
                  </a:lnTo>
                  <a:lnTo>
                    <a:pt x="303" y="3"/>
                  </a:lnTo>
                  <a:lnTo>
                    <a:pt x="290" y="5"/>
                  </a:lnTo>
                  <a:lnTo>
                    <a:pt x="278" y="7"/>
                  </a:lnTo>
                  <a:lnTo>
                    <a:pt x="264" y="11"/>
                  </a:lnTo>
                  <a:lnTo>
                    <a:pt x="251" y="14"/>
                  </a:lnTo>
                  <a:lnTo>
                    <a:pt x="237" y="19"/>
                  </a:lnTo>
                  <a:lnTo>
                    <a:pt x="221" y="23"/>
                  </a:lnTo>
                  <a:lnTo>
                    <a:pt x="205" y="29"/>
                  </a:lnTo>
                  <a:lnTo>
                    <a:pt x="190" y="35"/>
                  </a:lnTo>
                  <a:lnTo>
                    <a:pt x="179" y="39"/>
                  </a:lnTo>
                  <a:lnTo>
                    <a:pt x="167" y="43"/>
                  </a:lnTo>
                  <a:lnTo>
                    <a:pt x="155" y="48"/>
                  </a:lnTo>
                  <a:lnTo>
                    <a:pt x="143" y="52"/>
                  </a:lnTo>
                  <a:lnTo>
                    <a:pt x="131" y="58"/>
                  </a:lnTo>
                  <a:lnTo>
                    <a:pt x="120" y="63"/>
                  </a:lnTo>
                  <a:lnTo>
                    <a:pt x="107" y="68"/>
                  </a:lnTo>
                  <a:lnTo>
                    <a:pt x="95" y="73"/>
                  </a:lnTo>
                  <a:lnTo>
                    <a:pt x="83" y="79"/>
                  </a:lnTo>
                  <a:lnTo>
                    <a:pt x="71" y="84"/>
                  </a:lnTo>
                  <a:lnTo>
                    <a:pt x="59" y="91"/>
                  </a:lnTo>
                  <a:lnTo>
                    <a:pt x="47" y="97"/>
                  </a:lnTo>
                  <a:lnTo>
                    <a:pt x="35" y="103"/>
                  </a:lnTo>
                  <a:lnTo>
                    <a:pt x="23" y="109"/>
                  </a:lnTo>
                  <a:lnTo>
                    <a:pt x="11" y="115"/>
                  </a:lnTo>
                  <a:lnTo>
                    <a:pt x="0" y="122"/>
                  </a:lnTo>
                  <a:lnTo>
                    <a:pt x="201" y="223"/>
                  </a:lnTo>
                  <a:close/>
                </a:path>
              </a:pathLst>
            </a:custGeom>
            <a:solidFill>
              <a:srgbClr val="D8E0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33231" name="Freeform 42"/>
            <p:cNvSpPr>
              <a:spLocks/>
            </p:cNvSpPr>
            <p:nvPr/>
          </p:nvSpPr>
          <p:spPr bwMode="auto">
            <a:xfrm>
              <a:off x="2850" y="1878"/>
              <a:ext cx="27" cy="25"/>
            </a:xfrm>
            <a:custGeom>
              <a:avLst/>
              <a:gdLst>
                <a:gd name="T0" fmla="*/ 0 w 81"/>
                <a:gd name="T1" fmla="*/ 0 h 74"/>
                <a:gd name="T2" fmla="*/ 0 w 81"/>
                <a:gd name="T3" fmla="*/ 0 h 74"/>
                <a:gd name="T4" fmla="*/ 0 w 81"/>
                <a:gd name="T5" fmla="*/ 0 h 74"/>
                <a:gd name="T6" fmla="*/ 0 w 81"/>
                <a:gd name="T7" fmla="*/ 0 h 74"/>
                <a:gd name="T8" fmla="*/ 0 w 81"/>
                <a:gd name="T9" fmla="*/ 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74"/>
                <a:gd name="T17" fmla="*/ 81 w 81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74">
                  <a:moveTo>
                    <a:pt x="30" y="74"/>
                  </a:moveTo>
                  <a:lnTo>
                    <a:pt x="0" y="31"/>
                  </a:lnTo>
                  <a:lnTo>
                    <a:pt x="48" y="0"/>
                  </a:lnTo>
                  <a:lnTo>
                    <a:pt x="81" y="43"/>
                  </a:lnTo>
                  <a:lnTo>
                    <a:pt x="30" y="74"/>
                  </a:lnTo>
                  <a:close/>
                </a:path>
              </a:pathLst>
            </a:custGeom>
            <a:solidFill>
              <a:srgbClr val="D8E0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33232" name="Freeform 43"/>
            <p:cNvSpPr>
              <a:spLocks/>
            </p:cNvSpPr>
            <p:nvPr/>
          </p:nvSpPr>
          <p:spPr bwMode="auto">
            <a:xfrm>
              <a:off x="2797" y="1992"/>
              <a:ext cx="99" cy="30"/>
            </a:xfrm>
            <a:custGeom>
              <a:avLst/>
              <a:gdLst>
                <a:gd name="T0" fmla="*/ 0 w 298"/>
                <a:gd name="T1" fmla="*/ 0 h 88"/>
                <a:gd name="T2" fmla="*/ 0 w 298"/>
                <a:gd name="T3" fmla="*/ 0 h 88"/>
                <a:gd name="T4" fmla="*/ 0 w 298"/>
                <a:gd name="T5" fmla="*/ 0 h 88"/>
                <a:gd name="T6" fmla="*/ 0 w 298"/>
                <a:gd name="T7" fmla="*/ 0 h 88"/>
                <a:gd name="T8" fmla="*/ 0 w 298"/>
                <a:gd name="T9" fmla="*/ 0 h 88"/>
                <a:gd name="T10" fmla="*/ 0 w 298"/>
                <a:gd name="T11" fmla="*/ 0 h 88"/>
                <a:gd name="T12" fmla="*/ 0 w 298"/>
                <a:gd name="T13" fmla="*/ 0 h 88"/>
                <a:gd name="T14" fmla="*/ 0 w 298"/>
                <a:gd name="T15" fmla="*/ 0 h 88"/>
                <a:gd name="T16" fmla="*/ 0 w 298"/>
                <a:gd name="T17" fmla="*/ 0 h 88"/>
                <a:gd name="T18" fmla="*/ 0 w 298"/>
                <a:gd name="T19" fmla="*/ 0 h 88"/>
                <a:gd name="T20" fmla="*/ 0 w 298"/>
                <a:gd name="T21" fmla="*/ 0 h 88"/>
                <a:gd name="T22" fmla="*/ 0 w 298"/>
                <a:gd name="T23" fmla="*/ 0 h 88"/>
                <a:gd name="T24" fmla="*/ 0 w 298"/>
                <a:gd name="T25" fmla="*/ 0 h 88"/>
                <a:gd name="T26" fmla="*/ 0 w 298"/>
                <a:gd name="T27" fmla="*/ 0 h 88"/>
                <a:gd name="T28" fmla="*/ 0 w 298"/>
                <a:gd name="T29" fmla="*/ 0 h 88"/>
                <a:gd name="T30" fmla="*/ 0 w 298"/>
                <a:gd name="T31" fmla="*/ 0 h 88"/>
                <a:gd name="T32" fmla="*/ 0 w 298"/>
                <a:gd name="T33" fmla="*/ 0 h 88"/>
                <a:gd name="T34" fmla="*/ 0 w 298"/>
                <a:gd name="T35" fmla="*/ 0 h 88"/>
                <a:gd name="T36" fmla="*/ 0 w 298"/>
                <a:gd name="T37" fmla="*/ 0 h 88"/>
                <a:gd name="T38" fmla="*/ 0 w 298"/>
                <a:gd name="T39" fmla="*/ 0 h 88"/>
                <a:gd name="T40" fmla="*/ 0 w 298"/>
                <a:gd name="T41" fmla="*/ 0 h 88"/>
                <a:gd name="T42" fmla="*/ 0 w 298"/>
                <a:gd name="T43" fmla="*/ 0 h 88"/>
                <a:gd name="T44" fmla="*/ 0 w 298"/>
                <a:gd name="T45" fmla="*/ 0 h 88"/>
                <a:gd name="T46" fmla="*/ 0 w 298"/>
                <a:gd name="T47" fmla="*/ 0 h 88"/>
                <a:gd name="T48" fmla="*/ 0 w 298"/>
                <a:gd name="T49" fmla="*/ 0 h 88"/>
                <a:gd name="T50" fmla="*/ 0 w 298"/>
                <a:gd name="T51" fmla="*/ 0 h 88"/>
                <a:gd name="T52" fmla="*/ 0 w 298"/>
                <a:gd name="T53" fmla="*/ 0 h 88"/>
                <a:gd name="T54" fmla="*/ 0 w 298"/>
                <a:gd name="T55" fmla="*/ 0 h 88"/>
                <a:gd name="T56" fmla="*/ 0 w 298"/>
                <a:gd name="T57" fmla="*/ 0 h 88"/>
                <a:gd name="T58" fmla="*/ 0 w 298"/>
                <a:gd name="T59" fmla="*/ 0 h 88"/>
                <a:gd name="T60" fmla="*/ 0 w 298"/>
                <a:gd name="T61" fmla="*/ 0 h 88"/>
                <a:gd name="T62" fmla="*/ 0 w 298"/>
                <a:gd name="T63" fmla="*/ 0 h 88"/>
                <a:gd name="T64" fmla="*/ 0 w 298"/>
                <a:gd name="T65" fmla="*/ 0 h 88"/>
                <a:gd name="T66" fmla="*/ 0 w 298"/>
                <a:gd name="T67" fmla="*/ 0 h 88"/>
                <a:gd name="T68" fmla="*/ 0 w 298"/>
                <a:gd name="T69" fmla="*/ 0 h 88"/>
                <a:gd name="T70" fmla="*/ 0 w 298"/>
                <a:gd name="T71" fmla="*/ 0 h 88"/>
                <a:gd name="T72" fmla="*/ 0 w 298"/>
                <a:gd name="T73" fmla="*/ 0 h 88"/>
                <a:gd name="T74" fmla="*/ 0 w 298"/>
                <a:gd name="T75" fmla="*/ 0 h 88"/>
                <a:gd name="T76" fmla="*/ 0 w 298"/>
                <a:gd name="T77" fmla="*/ 0 h 88"/>
                <a:gd name="T78" fmla="*/ 0 w 298"/>
                <a:gd name="T79" fmla="*/ 0 h 88"/>
                <a:gd name="T80" fmla="*/ 0 w 298"/>
                <a:gd name="T81" fmla="*/ 0 h 8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98"/>
                <a:gd name="T124" fmla="*/ 0 h 88"/>
                <a:gd name="T125" fmla="*/ 298 w 298"/>
                <a:gd name="T126" fmla="*/ 88 h 8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98" h="88">
                  <a:moveTo>
                    <a:pt x="298" y="37"/>
                  </a:moveTo>
                  <a:lnTo>
                    <a:pt x="281" y="43"/>
                  </a:lnTo>
                  <a:lnTo>
                    <a:pt x="264" y="51"/>
                  </a:lnTo>
                  <a:lnTo>
                    <a:pt x="248" y="56"/>
                  </a:lnTo>
                  <a:lnTo>
                    <a:pt x="230" y="62"/>
                  </a:lnTo>
                  <a:lnTo>
                    <a:pt x="212" y="67"/>
                  </a:lnTo>
                  <a:lnTo>
                    <a:pt x="194" y="71"/>
                  </a:lnTo>
                  <a:lnTo>
                    <a:pt x="175" y="76"/>
                  </a:lnTo>
                  <a:lnTo>
                    <a:pt x="157" y="80"/>
                  </a:lnTo>
                  <a:lnTo>
                    <a:pt x="137" y="83"/>
                  </a:lnTo>
                  <a:lnTo>
                    <a:pt x="117" y="85"/>
                  </a:lnTo>
                  <a:lnTo>
                    <a:pt x="98" y="87"/>
                  </a:lnTo>
                  <a:lnTo>
                    <a:pt x="79" y="88"/>
                  </a:lnTo>
                  <a:lnTo>
                    <a:pt x="58" y="88"/>
                  </a:lnTo>
                  <a:lnTo>
                    <a:pt x="39" y="88"/>
                  </a:lnTo>
                  <a:lnTo>
                    <a:pt x="19" y="87"/>
                  </a:lnTo>
                  <a:lnTo>
                    <a:pt x="0" y="85"/>
                  </a:lnTo>
                  <a:lnTo>
                    <a:pt x="12" y="82"/>
                  </a:lnTo>
                  <a:lnTo>
                    <a:pt x="24" y="79"/>
                  </a:lnTo>
                  <a:lnTo>
                    <a:pt x="37" y="76"/>
                  </a:lnTo>
                  <a:lnTo>
                    <a:pt x="50" y="71"/>
                  </a:lnTo>
                  <a:lnTo>
                    <a:pt x="64" y="67"/>
                  </a:lnTo>
                  <a:lnTo>
                    <a:pt x="77" y="62"/>
                  </a:lnTo>
                  <a:lnTo>
                    <a:pt x="91" y="57"/>
                  </a:lnTo>
                  <a:lnTo>
                    <a:pt x="105" y="52"/>
                  </a:lnTo>
                  <a:lnTo>
                    <a:pt x="120" y="47"/>
                  </a:lnTo>
                  <a:lnTo>
                    <a:pt x="134" y="40"/>
                  </a:lnTo>
                  <a:lnTo>
                    <a:pt x="150" y="34"/>
                  </a:lnTo>
                  <a:lnTo>
                    <a:pt x="164" y="28"/>
                  </a:lnTo>
                  <a:lnTo>
                    <a:pt x="180" y="22"/>
                  </a:lnTo>
                  <a:lnTo>
                    <a:pt x="195" y="15"/>
                  </a:lnTo>
                  <a:lnTo>
                    <a:pt x="211" y="7"/>
                  </a:lnTo>
                  <a:lnTo>
                    <a:pt x="226" y="0"/>
                  </a:lnTo>
                  <a:lnTo>
                    <a:pt x="226" y="2"/>
                  </a:lnTo>
                  <a:lnTo>
                    <a:pt x="228" y="7"/>
                  </a:lnTo>
                  <a:lnTo>
                    <a:pt x="230" y="13"/>
                  </a:lnTo>
                  <a:lnTo>
                    <a:pt x="236" y="22"/>
                  </a:lnTo>
                  <a:lnTo>
                    <a:pt x="245" y="29"/>
                  </a:lnTo>
                  <a:lnTo>
                    <a:pt x="257" y="34"/>
                  </a:lnTo>
                  <a:lnTo>
                    <a:pt x="275" y="37"/>
                  </a:lnTo>
                  <a:lnTo>
                    <a:pt x="298" y="37"/>
                  </a:lnTo>
                  <a:close/>
                </a:path>
              </a:pathLst>
            </a:custGeom>
            <a:solidFill>
              <a:srgbClr val="7F99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33233" name="Freeform 44"/>
            <p:cNvSpPr>
              <a:spLocks/>
            </p:cNvSpPr>
            <p:nvPr/>
          </p:nvSpPr>
          <p:spPr bwMode="auto">
            <a:xfrm>
              <a:off x="2950" y="1856"/>
              <a:ext cx="58" cy="53"/>
            </a:xfrm>
            <a:custGeom>
              <a:avLst/>
              <a:gdLst>
                <a:gd name="T0" fmla="*/ 0 w 176"/>
                <a:gd name="T1" fmla="*/ 0 h 157"/>
                <a:gd name="T2" fmla="*/ 0 w 176"/>
                <a:gd name="T3" fmla="*/ 0 h 157"/>
                <a:gd name="T4" fmla="*/ 0 w 176"/>
                <a:gd name="T5" fmla="*/ 0 h 157"/>
                <a:gd name="T6" fmla="*/ 0 w 176"/>
                <a:gd name="T7" fmla="*/ 0 h 157"/>
                <a:gd name="T8" fmla="*/ 0 w 176"/>
                <a:gd name="T9" fmla="*/ 0 h 157"/>
                <a:gd name="T10" fmla="*/ 0 w 176"/>
                <a:gd name="T11" fmla="*/ 0 h 157"/>
                <a:gd name="T12" fmla="*/ 0 w 176"/>
                <a:gd name="T13" fmla="*/ 0 h 157"/>
                <a:gd name="T14" fmla="*/ 0 w 176"/>
                <a:gd name="T15" fmla="*/ 0 h 157"/>
                <a:gd name="T16" fmla="*/ 0 w 176"/>
                <a:gd name="T17" fmla="*/ 0 h 157"/>
                <a:gd name="T18" fmla="*/ 0 w 176"/>
                <a:gd name="T19" fmla="*/ 0 h 157"/>
                <a:gd name="T20" fmla="*/ 0 w 176"/>
                <a:gd name="T21" fmla="*/ 0 h 157"/>
                <a:gd name="T22" fmla="*/ 0 w 176"/>
                <a:gd name="T23" fmla="*/ 0 h 157"/>
                <a:gd name="T24" fmla="*/ 0 w 176"/>
                <a:gd name="T25" fmla="*/ 0 h 157"/>
                <a:gd name="T26" fmla="*/ 0 w 176"/>
                <a:gd name="T27" fmla="*/ 0 h 157"/>
                <a:gd name="T28" fmla="*/ 0 w 176"/>
                <a:gd name="T29" fmla="*/ 0 h 157"/>
                <a:gd name="T30" fmla="*/ 0 w 176"/>
                <a:gd name="T31" fmla="*/ 0 h 157"/>
                <a:gd name="T32" fmla="*/ 0 w 176"/>
                <a:gd name="T33" fmla="*/ 0 h 157"/>
                <a:gd name="T34" fmla="*/ 0 w 176"/>
                <a:gd name="T35" fmla="*/ 0 h 157"/>
                <a:gd name="T36" fmla="*/ 0 w 176"/>
                <a:gd name="T37" fmla="*/ 0 h 157"/>
                <a:gd name="T38" fmla="*/ 0 w 176"/>
                <a:gd name="T39" fmla="*/ 0 h 157"/>
                <a:gd name="T40" fmla="*/ 0 w 176"/>
                <a:gd name="T41" fmla="*/ 0 h 157"/>
                <a:gd name="T42" fmla="*/ 0 w 176"/>
                <a:gd name="T43" fmla="*/ 0 h 157"/>
                <a:gd name="T44" fmla="*/ 0 w 176"/>
                <a:gd name="T45" fmla="*/ 0 h 157"/>
                <a:gd name="T46" fmla="*/ 0 w 176"/>
                <a:gd name="T47" fmla="*/ 0 h 157"/>
                <a:gd name="T48" fmla="*/ 0 w 176"/>
                <a:gd name="T49" fmla="*/ 0 h 157"/>
                <a:gd name="T50" fmla="*/ 0 w 176"/>
                <a:gd name="T51" fmla="*/ 0 h 157"/>
                <a:gd name="T52" fmla="*/ 0 w 176"/>
                <a:gd name="T53" fmla="*/ 0 h 157"/>
                <a:gd name="T54" fmla="*/ 0 w 176"/>
                <a:gd name="T55" fmla="*/ 0 h 157"/>
                <a:gd name="T56" fmla="*/ 0 w 176"/>
                <a:gd name="T57" fmla="*/ 0 h 157"/>
                <a:gd name="T58" fmla="*/ 0 w 176"/>
                <a:gd name="T59" fmla="*/ 0 h 157"/>
                <a:gd name="T60" fmla="*/ 0 w 176"/>
                <a:gd name="T61" fmla="*/ 0 h 157"/>
                <a:gd name="T62" fmla="*/ 0 w 176"/>
                <a:gd name="T63" fmla="*/ 0 h 157"/>
                <a:gd name="T64" fmla="*/ 0 w 176"/>
                <a:gd name="T65" fmla="*/ 0 h 15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"/>
                <a:gd name="T100" fmla="*/ 0 h 157"/>
                <a:gd name="T101" fmla="*/ 176 w 176"/>
                <a:gd name="T102" fmla="*/ 157 h 15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" h="157">
                  <a:moveTo>
                    <a:pt x="89" y="157"/>
                  </a:moveTo>
                  <a:lnTo>
                    <a:pt x="112" y="135"/>
                  </a:lnTo>
                  <a:lnTo>
                    <a:pt x="131" y="114"/>
                  </a:lnTo>
                  <a:lnTo>
                    <a:pt x="148" y="94"/>
                  </a:lnTo>
                  <a:lnTo>
                    <a:pt x="161" y="74"/>
                  </a:lnTo>
                  <a:lnTo>
                    <a:pt x="171" y="55"/>
                  </a:lnTo>
                  <a:lnTo>
                    <a:pt x="176" y="38"/>
                  </a:lnTo>
                  <a:lnTo>
                    <a:pt x="176" y="22"/>
                  </a:lnTo>
                  <a:lnTo>
                    <a:pt x="171" y="9"/>
                  </a:lnTo>
                  <a:lnTo>
                    <a:pt x="168" y="6"/>
                  </a:lnTo>
                  <a:lnTo>
                    <a:pt x="163" y="3"/>
                  </a:lnTo>
                  <a:lnTo>
                    <a:pt x="157" y="2"/>
                  </a:lnTo>
                  <a:lnTo>
                    <a:pt x="150" y="1"/>
                  </a:lnTo>
                  <a:lnTo>
                    <a:pt x="143" y="0"/>
                  </a:lnTo>
                  <a:lnTo>
                    <a:pt x="133" y="0"/>
                  </a:lnTo>
                  <a:lnTo>
                    <a:pt x="123" y="1"/>
                  </a:lnTo>
                  <a:lnTo>
                    <a:pt x="113" y="3"/>
                  </a:lnTo>
                  <a:lnTo>
                    <a:pt x="100" y="5"/>
                  </a:lnTo>
                  <a:lnTo>
                    <a:pt x="88" y="7"/>
                  </a:lnTo>
                  <a:lnTo>
                    <a:pt x="74" y="11"/>
                  </a:lnTo>
                  <a:lnTo>
                    <a:pt x="61" y="14"/>
                  </a:lnTo>
                  <a:lnTo>
                    <a:pt x="47" y="19"/>
                  </a:lnTo>
                  <a:lnTo>
                    <a:pt x="31" y="23"/>
                  </a:lnTo>
                  <a:lnTo>
                    <a:pt x="15" y="29"/>
                  </a:lnTo>
                  <a:lnTo>
                    <a:pt x="0" y="35"/>
                  </a:lnTo>
                  <a:lnTo>
                    <a:pt x="23" y="36"/>
                  </a:lnTo>
                  <a:lnTo>
                    <a:pt x="44" y="42"/>
                  </a:lnTo>
                  <a:lnTo>
                    <a:pt x="63" y="53"/>
                  </a:lnTo>
                  <a:lnTo>
                    <a:pt x="80" y="69"/>
                  </a:lnTo>
                  <a:lnTo>
                    <a:pt x="91" y="87"/>
                  </a:lnTo>
                  <a:lnTo>
                    <a:pt x="97" y="109"/>
                  </a:lnTo>
                  <a:lnTo>
                    <a:pt x="96" y="133"/>
                  </a:lnTo>
                  <a:lnTo>
                    <a:pt x="89" y="157"/>
                  </a:lnTo>
                  <a:close/>
                </a:path>
              </a:pathLst>
            </a:custGeom>
            <a:solidFill>
              <a:srgbClr val="7F99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graphicFrame>
        <p:nvGraphicFramePr>
          <p:cNvPr id="133127" name="Object 7"/>
          <p:cNvGraphicFramePr>
            <a:graphicFrameLocks noChangeAspect="1"/>
          </p:cNvGraphicFramePr>
          <p:nvPr>
            <p:ph type="body" idx="1"/>
          </p:nvPr>
        </p:nvGraphicFramePr>
        <p:xfrm>
          <a:off x="2482850" y="922338"/>
          <a:ext cx="1035050" cy="719137"/>
        </p:xfrm>
        <a:graphic>
          <a:graphicData uri="http://schemas.openxmlformats.org/presentationml/2006/ole">
            <p:oleObj spid="_x0000_s133127" name="Clip" r:id="rId5" imgW="4487863" imgH="3116263" progId="MS_ClipArt_Gallery.2">
              <p:embed/>
            </p:oleObj>
          </a:graphicData>
        </a:graphic>
      </p:graphicFrame>
      <p:graphicFrame>
        <p:nvGraphicFramePr>
          <p:cNvPr id="133128" name="Object 8"/>
          <p:cNvGraphicFramePr>
            <a:graphicFrameLocks noChangeAspect="1"/>
          </p:cNvGraphicFramePr>
          <p:nvPr/>
        </p:nvGraphicFramePr>
        <p:xfrm>
          <a:off x="1495425" y="2736850"/>
          <a:ext cx="504825" cy="730250"/>
        </p:xfrm>
        <a:graphic>
          <a:graphicData uri="http://schemas.openxmlformats.org/presentationml/2006/ole">
            <p:oleObj spid="_x0000_s133128" name="Clip" r:id="rId6" imgW="3429000" imgH="4953000" progId="MS_ClipArt_Gallery.2">
              <p:embed/>
            </p:oleObj>
          </a:graphicData>
        </a:graphic>
      </p:graphicFrame>
      <p:sp>
        <p:nvSpPr>
          <p:cNvPr id="133129" name="Oval 9"/>
          <p:cNvSpPr>
            <a:spLocks noChangeArrowheads="1"/>
          </p:cNvSpPr>
          <p:nvPr/>
        </p:nvSpPr>
        <p:spPr bwMode="auto">
          <a:xfrm>
            <a:off x="962025" y="2439988"/>
            <a:ext cx="4105275" cy="1903412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3130" name="Freeform 14"/>
          <p:cNvSpPr>
            <a:spLocks/>
          </p:cNvSpPr>
          <p:nvPr/>
        </p:nvSpPr>
        <p:spPr bwMode="auto">
          <a:xfrm>
            <a:off x="2000250" y="1544638"/>
            <a:ext cx="1019175" cy="1276350"/>
          </a:xfrm>
          <a:custGeom>
            <a:avLst/>
            <a:gdLst>
              <a:gd name="T0" fmla="*/ 2147483647 w 642"/>
              <a:gd name="T1" fmla="*/ 0 h 804"/>
              <a:gd name="T2" fmla="*/ 2147483647 w 642"/>
              <a:gd name="T3" fmla="*/ 2147483647 h 804"/>
              <a:gd name="T4" fmla="*/ 2147483647 w 642"/>
              <a:gd name="T5" fmla="*/ 2147483647 h 804"/>
              <a:gd name="T6" fmla="*/ 0 w 642"/>
              <a:gd name="T7" fmla="*/ 2147483647 h 804"/>
              <a:gd name="T8" fmla="*/ 0 60000 65536"/>
              <a:gd name="T9" fmla="*/ 0 60000 65536"/>
              <a:gd name="T10" fmla="*/ 0 60000 65536"/>
              <a:gd name="T11" fmla="*/ 0 60000 65536"/>
              <a:gd name="T12" fmla="*/ 0 w 642"/>
              <a:gd name="T13" fmla="*/ 0 h 804"/>
              <a:gd name="T14" fmla="*/ 642 w 642"/>
              <a:gd name="T15" fmla="*/ 804 h 80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42" h="804">
                <a:moveTo>
                  <a:pt x="642" y="0"/>
                </a:moveTo>
                <a:lnTo>
                  <a:pt x="366" y="534"/>
                </a:lnTo>
                <a:lnTo>
                  <a:pt x="378" y="383"/>
                </a:lnTo>
                <a:lnTo>
                  <a:pt x="0" y="804"/>
                </a:lnTo>
              </a:path>
            </a:pathLst>
          </a:custGeom>
          <a:noFill/>
          <a:ln w="38100">
            <a:solidFill>
              <a:srgbClr val="FF00FF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3131" name="Freeform 15"/>
          <p:cNvSpPr>
            <a:spLocks/>
          </p:cNvSpPr>
          <p:nvPr/>
        </p:nvSpPr>
        <p:spPr bwMode="auto">
          <a:xfrm>
            <a:off x="3219450" y="1457325"/>
            <a:ext cx="990600" cy="1571625"/>
          </a:xfrm>
          <a:custGeom>
            <a:avLst/>
            <a:gdLst>
              <a:gd name="T0" fmla="*/ 0 w 624"/>
              <a:gd name="T1" fmla="*/ 0 h 990"/>
              <a:gd name="T2" fmla="*/ 2147483647 w 624"/>
              <a:gd name="T3" fmla="*/ 2147483647 h 990"/>
              <a:gd name="T4" fmla="*/ 2147483647 w 624"/>
              <a:gd name="T5" fmla="*/ 2147483647 h 990"/>
              <a:gd name="T6" fmla="*/ 2147483647 w 624"/>
              <a:gd name="T7" fmla="*/ 2147483647 h 990"/>
              <a:gd name="T8" fmla="*/ 0 60000 65536"/>
              <a:gd name="T9" fmla="*/ 0 60000 65536"/>
              <a:gd name="T10" fmla="*/ 0 60000 65536"/>
              <a:gd name="T11" fmla="*/ 0 60000 65536"/>
              <a:gd name="T12" fmla="*/ 0 w 624"/>
              <a:gd name="T13" fmla="*/ 0 h 990"/>
              <a:gd name="T14" fmla="*/ 624 w 624"/>
              <a:gd name="T15" fmla="*/ 990 h 9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24" h="990">
                <a:moveTo>
                  <a:pt x="0" y="0"/>
                </a:moveTo>
                <a:lnTo>
                  <a:pt x="294" y="534"/>
                </a:lnTo>
                <a:lnTo>
                  <a:pt x="318" y="354"/>
                </a:lnTo>
                <a:lnTo>
                  <a:pt x="624" y="990"/>
                </a:lnTo>
              </a:path>
            </a:pathLst>
          </a:custGeom>
          <a:noFill/>
          <a:ln w="28575" cap="rnd">
            <a:solidFill>
              <a:schemeClr val="bg2"/>
            </a:solidFill>
            <a:prstDash val="sysDot"/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3132" name="Freeform 16"/>
          <p:cNvSpPr>
            <a:spLocks/>
          </p:cNvSpPr>
          <p:nvPr/>
        </p:nvSpPr>
        <p:spPr bwMode="auto">
          <a:xfrm>
            <a:off x="3790950" y="1085850"/>
            <a:ext cx="1501775" cy="133350"/>
          </a:xfrm>
          <a:custGeom>
            <a:avLst/>
            <a:gdLst>
              <a:gd name="T0" fmla="*/ 0 w 946"/>
              <a:gd name="T1" fmla="*/ 2147483647 h 84"/>
              <a:gd name="T2" fmla="*/ 2147483647 w 946"/>
              <a:gd name="T3" fmla="*/ 0 h 84"/>
              <a:gd name="T4" fmla="*/ 2147483647 w 946"/>
              <a:gd name="T5" fmla="*/ 2147483647 h 84"/>
              <a:gd name="T6" fmla="*/ 2147483647 w 946"/>
              <a:gd name="T7" fmla="*/ 2147483647 h 84"/>
              <a:gd name="T8" fmla="*/ 0 60000 65536"/>
              <a:gd name="T9" fmla="*/ 0 60000 65536"/>
              <a:gd name="T10" fmla="*/ 0 60000 65536"/>
              <a:gd name="T11" fmla="*/ 0 60000 65536"/>
              <a:gd name="T12" fmla="*/ 0 w 946"/>
              <a:gd name="T13" fmla="*/ 0 h 84"/>
              <a:gd name="T14" fmla="*/ 946 w 946"/>
              <a:gd name="T15" fmla="*/ 84 h 8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46" h="84">
                <a:moveTo>
                  <a:pt x="0" y="36"/>
                </a:moveTo>
                <a:lnTo>
                  <a:pt x="534" y="0"/>
                </a:lnTo>
                <a:lnTo>
                  <a:pt x="444" y="84"/>
                </a:lnTo>
                <a:lnTo>
                  <a:pt x="946" y="37"/>
                </a:lnTo>
              </a:path>
            </a:pathLst>
          </a:custGeom>
          <a:noFill/>
          <a:ln w="38100">
            <a:solidFill>
              <a:srgbClr val="FF00FF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grpSp>
        <p:nvGrpSpPr>
          <p:cNvPr id="133133" name="Group 69"/>
          <p:cNvGrpSpPr>
            <a:grpSpLocks/>
          </p:cNvGrpSpPr>
          <p:nvPr/>
        </p:nvGrpSpPr>
        <p:grpSpPr bwMode="auto">
          <a:xfrm>
            <a:off x="2187575" y="3087688"/>
            <a:ext cx="1471613" cy="419100"/>
            <a:chOff x="1284" y="1840"/>
            <a:chExt cx="540" cy="192"/>
          </a:xfrm>
        </p:grpSpPr>
        <p:sp>
          <p:nvSpPr>
            <p:cNvPr id="133218" name="Oval 17"/>
            <p:cNvSpPr>
              <a:spLocks noChangeArrowheads="1"/>
            </p:cNvSpPr>
            <p:nvPr/>
          </p:nvSpPr>
          <p:spPr bwMode="auto">
            <a:xfrm>
              <a:off x="1284" y="1840"/>
              <a:ext cx="228" cy="11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219" name="Oval 18"/>
            <p:cNvSpPr>
              <a:spLocks noChangeArrowheads="1"/>
            </p:cNvSpPr>
            <p:nvPr/>
          </p:nvSpPr>
          <p:spPr bwMode="auto">
            <a:xfrm>
              <a:off x="1440" y="1840"/>
              <a:ext cx="228" cy="11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220" name="Oval 19"/>
            <p:cNvSpPr>
              <a:spLocks noChangeArrowheads="1"/>
            </p:cNvSpPr>
            <p:nvPr/>
          </p:nvSpPr>
          <p:spPr bwMode="auto">
            <a:xfrm>
              <a:off x="1344" y="1916"/>
              <a:ext cx="228" cy="11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221" name="Oval 20"/>
            <p:cNvSpPr>
              <a:spLocks noChangeArrowheads="1"/>
            </p:cNvSpPr>
            <p:nvPr/>
          </p:nvSpPr>
          <p:spPr bwMode="auto">
            <a:xfrm>
              <a:off x="1512" y="1916"/>
              <a:ext cx="228" cy="11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222" name="Oval 21"/>
            <p:cNvSpPr>
              <a:spLocks noChangeArrowheads="1"/>
            </p:cNvSpPr>
            <p:nvPr/>
          </p:nvSpPr>
          <p:spPr bwMode="auto">
            <a:xfrm>
              <a:off x="1596" y="1840"/>
              <a:ext cx="228" cy="116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3134" name="Text Box 22"/>
          <p:cNvSpPr txBox="1">
            <a:spLocks noChangeArrowheads="1"/>
          </p:cNvSpPr>
          <p:nvPr/>
        </p:nvSpPr>
        <p:spPr bwMode="auto">
          <a:xfrm>
            <a:off x="3879850" y="1303338"/>
            <a:ext cx="1920875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de-DE" sz="1400"/>
              <a:t>Inter Satellite Link  (ISL)</a:t>
            </a:r>
          </a:p>
        </p:txBody>
      </p:sp>
      <p:sp>
        <p:nvSpPr>
          <p:cNvPr id="133135" name="Text Box 23"/>
          <p:cNvSpPr txBox="1">
            <a:spLocks noChangeArrowheads="1"/>
          </p:cNvSpPr>
          <p:nvPr/>
        </p:nvSpPr>
        <p:spPr bwMode="auto">
          <a:xfrm>
            <a:off x="1271588" y="1670050"/>
            <a:ext cx="1341437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de-DE" sz="1400"/>
              <a:t>Mobile User Link (MUL)</a:t>
            </a:r>
          </a:p>
        </p:txBody>
      </p:sp>
      <p:sp>
        <p:nvSpPr>
          <p:cNvPr id="133136" name="Text Box 24"/>
          <p:cNvSpPr txBox="1">
            <a:spLocks noChangeArrowheads="1"/>
          </p:cNvSpPr>
          <p:nvPr/>
        </p:nvSpPr>
        <p:spPr bwMode="auto">
          <a:xfrm>
            <a:off x="3790950" y="1922463"/>
            <a:ext cx="137795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de-DE" sz="1400"/>
              <a:t>Gateway Link (GWL)</a:t>
            </a:r>
          </a:p>
        </p:txBody>
      </p:sp>
      <p:sp>
        <p:nvSpPr>
          <p:cNvPr id="133137" name="Text Box 25"/>
          <p:cNvSpPr txBox="1">
            <a:spLocks noChangeArrowheads="1"/>
          </p:cNvSpPr>
          <p:nvPr/>
        </p:nvSpPr>
        <p:spPr bwMode="auto">
          <a:xfrm>
            <a:off x="381000" y="3886200"/>
            <a:ext cx="1066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de-DE" sz="1400"/>
              <a:t>footprint</a:t>
            </a:r>
          </a:p>
        </p:txBody>
      </p:sp>
      <p:sp>
        <p:nvSpPr>
          <p:cNvPr id="133138" name="Text Box 27"/>
          <p:cNvSpPr txBox="1">
            <a:spLocks noChangeArrowheads="1"/>
          </p:cNvSpPr>
          <p:nvPr/>
        </p:nvSpPr>
        <p:spPr bwMode="auto">
          <a:xfrm>
            <a:off x="2324100" y="2576513"/>
            <a:ext cx="165735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de-DE" sz="1400"/>
              <a:t>small cells (spotbeams)</a:t>
            </a:r>
          </a:p>
        </p:txBody>
      </p:sp>
      <p:graphicFrame>
        <p:nvGraphicFramePr>
          <p:cNvPr id="133139" name="Object 32"/>
          <p:cNvGraphicFramePr>
            <a:graphicFrameLocks noChangeAspect="1"/>
          </p:cNvGraphicFramePr>
          <p:nvPr/>
        </p:nvGraphicFramePr>
        <p:xfrm>
          <a:off x="5487988" y="890588"/>
          <a:ext cx="1122362" cy="779462"/>
        </p:xfrm>
        <a:graphic>
          <a:graphicData uri="http://schemas.openxmlformats.org/presentationml/2006/ole">
            <p:oleObj spid="_x0000_s133139" name="Clip" r:id="rId7" imgW="4487863" imgH="3116263" progId="MS_ClipArt_Gallery.2">
              <p:embed/>
            </p:oleObj>
          </a:graphicData>
        </a:graphic>
      </p:graphicFrame>
      <p:sp>
        <p:nvSpPr>
          <p:cNvPr id="133140" name="Oval 33"/>
          <p:cNvSpPr>
            <a:spLocks noChangeArrowheads="1"/>
          </p:cNvSpPr>
          <p:nvPr/>
        </p:nvSpPr>
        <p:spPr bwMode="auto">
          <a:xfrm>
            <a:off x="4057650" y="2439988"/>
            <a:ext cx="4105275" cy="1903412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3141" name="Freeform 46"/>
          <p:cNvSpPr>
            <a:spLocks/>
          </p:cNvSpPr>
          <p:nvPr/>
        </p:nvSpPr>
        <p:spPr bwMode="auto">
          <a:xfrm>
            <a:off x="4876800" y="1552575"/>
            <a:ext cx="1200150" cy="1419225"/>
          </a:xfrm>
          <a:custGeom>
            <a:avLst/>
            <a:gdLst>
              <a:gd name="T0" fmla="*/ 2147483647 w 756"/>
              <a:gd name="T1" fmla="*/ 0 h 894"/>
              <a:gd name="T2" fmla="*/ 2147483647 w 756"/>
              <a:gd name="T3" fmla="*/ 2147483647 h 894"/>
              <a:gd name="T4" fmla="*/ 2147483647 w 756"/>
              <a:gd name="T5" fmla="*/ 2147483647 h 894"/>
              <a:gd name="T6" fmla="*/ 0 w 756"/>
              <a:gd name="T7" fmla="*/ 2147483647 h 894"/>
              <a:gd name="T8" fmla="*/ 0 60000 65536"/>
              <a:gd name="T9" fmla="*/ 0 60000 65536"/>
              <a:gd name="T10" fmla="*/ 0 60000 65536"/>
              <a:gd name="T11" fmla="*/ 0 60000 65536"/>
              <a:gd name="T12" fmla="*/ 0 w 756"/>
              <a:gd name="T13" fmla="*/ 0 h 894"/>
              <a:gd name="T14" fmla="*/ 756 w 756"/>
              <a:gd name="T15" fmla="*/ 894 h 89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6" h="894">
                <a:moveTo>
                  <a:pt x="756" y="0"/>
                </a:moveTo>
                <a:lnTo>
                  <a:pt x="414" y="534"/>
                </a:lnTo>
                <a:lnTo>
                  <a:pt x="426" y="312"/>
                </a:lnTo>
                <a:lnTo>
                  <a:pt x="0" y="894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3142" name="Rectangle 49"/>
          <p:cNvSpPr>
            <a:spLocks noChangeArrowheads="1"/>
          </p:cNvSpPr>
          <p:nvPr/>
        </p:nvSpPr>
        <p:spPr bwMode="auto">
          <a:xfrm>
            <a:off x="4067175" y="5172075"/>
            <a:ext cx="1009650" cy="59055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User data</a:t>
            </a:r>
          </a:p>
        </p:txBody>
      </p:sp>
      <p:sp>
        <p:nvSpPr>
          <p:cNvPr id="133143" name="Oval 55"/>
          <p:cNvSpPr>
            <a:spLocks noChangeArrowheads="1"/>
          </p:cNvSpPr>
          <p:nvPr/>
        </p:nvSpPr>
        <p:spPr bwMode="auto">
          <a:xfrm>
            <a:off x="5524500" y="4457700"/>
            <a:ext cx="1152525" cy="692150"/>
          </a:xfrm>
          <a:prstGeom prst="ellipse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PSTN</a:t>
            </a:r>
          </a:p>
        </p:txBody>
      </p:sp>
      <p:sp>
        <p:nvSpPr>
          <p:cNvPr id="133144" name="Oval 56"/>
          <p:cNvSpPr>
            <a:spLocks noChangeArrowheads="1"/>
          </p:cNvSpPr>
          <p:nvPr/>
        </p:nvSpPr>
        <p:spPr bwMode="auto">
          <a:xfrm>
            <a:off x="2495550" y="4457700"/>
            <a:ext cx="1152525" cy="692150"/>
          </a:xfrm>
          <a:prstGeom prst="ellipse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ISDN</a:t>
            </a:r>
          </a:p>
        </p:txBody>
      </p:sp>
      <p:graphicFrame>
        <p:nvGraphicFramePr>
          <p:cNvPr id="133145" name="Object 58"/>
          <p:cNvGraphicFramePr>
            <a:graphicFrameLocks noChangeAspect="1"/>
          </p:cNvGraphicFramePr>
          <p:nvPr/>
        </p:nvGraphicFramePr>
        <p:xfrm>
          <a:off x="5838825" y="3590925"/>
          <a:ext cx="509588" cy="504825"/>
        </p:xfrm>
        <a:graphic>
          <a:graphicData uri="http://schemas.openxmlformats.org/presentationml/2006/ole">
            <p:oleObj spid="_x0000_s133145" name="Clip" r:id="rId8" imgW="2624328" imgH="3306470" progId="MS_ClipArt_Gallery.2">
              <p:embed/>
            </p:oleObj>
          </a:graphicData>
        </a:graphic>
      </p:graphicFrame>
      <p:sp>
        <p:nvSpPr>
          <p:cNvPr id="133146" name="Freeform 61"/>
          <p:cNvSpPr>
            <a:spLocks/>
          </p:cNvSpPr>
          <p:nvPr/>
        </p:nvSpPr>
        <p:spPr bwMode="auto">
          <a:xfrm>
            <a:off x="6267450" y="1514475"/>
            <a:ext cx="866775" cy="1190625"/>
          </a:xfrm>
          <a:custGeom>
            <a:avLst/>
            <a:gdLst>
              <a:gd name="T0" fmla="*/ 0 w 546"/>
              <a:gd name="T1" fmla="*/ 0 h 750"/>
              <a:gd name="T2" fmla="*/ 2147483647 w 546"/>
              <a:gd name="T3" fmla="*/ 2147483647 h 750"/>
              <a:gd name="T4" fmla="*/ 2147483647 w 546"/>
              <a:gd name="T5" fmla="*/ 2147483647 h 750"/>
              <a:gd name="T6" fmla="*/ 2147483647 w 546"/>
              <a:gd name="T7" fmla="*/ 2147483647 h 750"/>
              <a:gd name="T8" fmla="*/ 0 60000 65536"/>
              <a:gd name="T9" fmla="*/ 0 60000 65536"/>
              <a:gd name="T10" fmla="*/ 0 60000 65536"/>
              <a:gd name="T11" fmla="*/ 0 60000 65536"/>
              <a:gd name="T12" fmla="*/ 0 w 546"/>
              <a:gd name="T13" fmla="*/ 0 h 750"/>
              <a:gd name="T14" fmla="*/ 546 w 546"/>
              <a:gd name="T15" fmla="*/ 750 h 7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46" h="750">
                <a:moveTo>
                  <a:pt x="0" y="0"/>
                </a:moveTo>
                <a:lnTo>
                  <a:pt x="354" y="384"/>
                </a:lnTo>
                <a:lnTo>
                  <a:pt x="192" y="360"/>
                </a:lnTo>
                <a:lnTo>
                  <a:pt x="546" y="750"/>
                </a:lnTo>
              </a:path>
            </a:pathLst>
          </a:custGeom>
          <a:noFill/>
          <a:ln w="38100">
            <a:solidFill>
              <a:srgbClr val="FF00FF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cxnSp>
        <p:nvCxnSpPr>
          <p:cNvPr id="133147" name="AutoShape 63"/>
          <p:cNvCxnSpPr>
            <a:cxnSpLocks noChangeShapeType="1"/>
            <a:stCxn id="133142" idx="0"/>
            <a:endCxn id="133122" idx="2"/>
          </p:cNvCxnSpPr>
          <p:nvPr/>
        </p:nvCxnSpPr>
        <p:spPr bwMode="auto">
          <a:xfrm flipH="1" flipV="1">
            <a:off x="4570413" y="4056063"/>
            <a:ext cx="1587" cy="1116012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</p:cxnSp>
      <p:graphicFrame>
        <p:nvGraphicFramePr>
          <p:cNvPr id="133148" name="Object 57"/>
          <p:cNvGraphicFramePr>
            <a:graphicFrameLocks noChangeAspect="1"/>
          </p:cNvGraphicFramePr>
          <p:nvPr/>
        </p:nvGraphicFramePr>
        <p:xfrm>
          <a:off x="2651125" y="3694113"/>
          <a:ext cx="817563" cy="401637"/>
        </p:xfrm>
        <a:graphic>
          <a:graphicData uri="http://schemas.openxmlformats.org/presentationml/2006/ole">
            <p:oleObj spid="_x0000_s133148" name="Clip" r:id="rId9" imgW="5281613" imgH="2430463" progId="MS_ClipArt_Gallery.2">
              <p:embed/>
            </p:oleObj>
          </a:graphicData>
        </a:graphic>
      </p:graphicFrame>
      <p:cxnSp>
        <p:nvCxnSpPr>
          <p:cNvPr id="133149" name="AutoShape 64"/>
          <p:cNvCxnSpPr>
            <a:cxnSpLocks noChangeShapeType="1"/>
            <a:endCxn id="133144" idx="0"/>
          </p:cNvCxnSpPr>
          <p:nvPr/>
        </p:nvCxnSpPr>
        <p:spPr bwMode="auto">
          <a:xfrm>
            <a:off x="3060700" y="4095750"/>
            <a:ext cx="11113" cy="36195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133150" name="AutoShape 65"/>
          <p:cNvCxnSpPr>
            <a:cxnSpLocks noChangeShapeType="1"/>
            <a:endCxn id="133143" idx="0"/>
          </p:cNvCxnSpPr>
          <p:nvPr/>
        </p:nvCxnSpPr>
        <p:spPr bwMode="auto">
          <a:xfrm>
            <a:off x="6094413" y="4095750"/>
            <a:ext cx="6350" cy="36195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</p:cxnSp>
      <p:sp>
        <p:nvSpPr>
          <p:cNvPr id="133151" name="Oval 66"/>
          <p:cNvSpPr>
            <a:spLocks noChangeArrowheads="1"/>
          </p:cNvSpPr>
          <p:nvPr/>
        </p:nvSpPr>
        <p:spPr bwMode="auto">
          <a:xfrm>
            <a:off x="6962775" y="4449763"/>
            <a:ext cx="1038225" cy="700087"/>
          </a:xfrm>
          <a:prstGeom prst="ellipse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GSM</a:t>
            </a:r>
          </a:p>
        </p:txBody>
      </p:sp>
      <p:cxnSp>
        <p:nvCxnSpPr>
          <p:cNvPr id="133152" name="AutoShape 68"/>
          <p:cNvCxnSpPr>
            <a:cxnSpLocks noChangeShapeType="1"/>
            <a:stCxn id="133143" idx="6"/>
            <a:endCxn id="133151" idx="2"/>
          </p:cNvCxnSpPr>
          <p:nvPr/>
        </p:nvCxnSpPr>
        <p:spPr bwMode="auto">
          <a:xfrm flipV="1">
            <a:off x="6677025" y="4800600"/>
            <a:ext cx="285750" cy="3175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</p:cxnSp>
      <p:sp>
        <p:nvSpPr>
          <p:cNvPr id="133153" name="Text Box 70"/>
          <p:cNvSpPr txBox="1">
            <a:spLocks noChangeArrowheads="1"/>
          </p:cNvSpPr>
          <p:nvPr/>
        </p:nvSpPr>
        <p:spPr bwMode="auto">
          <a:xfrm>
            <a:off x="5524500" y="2187575"/>
            <a:ext cx="5889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GWL</a:t>
            </a:r>
          </a:p>
        </p:txBody>
      </p:sp>
      <p:sp>
        <p:nvSpPr>
          <p:cNvPr id="133154" name="Text Box 71"/>
          <p:cNvSpPr txBox="1">
            <a:spLocks noChangeArrowheads="1"/>
          </p:cNvSpPr>
          <p:nvPr/>
        </p:nvSpPr>
        <p:spPr bwMode="auto">
          <a:xfrm>
            <a:off x="6677025" y="1820863"/>
            <a:ext cx="5588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MUL</a:t>
            </a:r>
          </a:p>
        </p:txBody>
      </p:sp>
      <p:sp>
        <p:nvSpPr>
          <p:cNvPr id="133155" name="Freeform 72"/>
          <p:cNvSpPr>
            <a:spLocks/>
          </p:cNvSpPr>
          <p:nvPr/>
        </p:nvSpPr>
        <p:spPr bwMode="auto">
          <a:xfrm>
            <a:off x="1903413" y="1501775"/>
            <a:ext cx="1068387" cy="1203325"/>
          </a:xfrm>
          <a:custGeom>
            <a:avLst/>
            <a:gdLst>
              <a:gd name="T0" fmla="*/ 2147483647 w 673"/>
              <a:gd name="T1" fmla="*/ 0 h 758"/>
              <a:gd name="T2" fmla="*/ 2147483647 w 673"/>
              <a:gd name="T3" fmla="*/ 2147483647 h 758"/>
              <a:gd name="T4" fmla="*/ 2147483647 w 673"/>
              <a:gd name="T5" fmla="*/ 2147483647 h 758"/>
              <a:gd name="T6" fmla="*/ 0 w 673"/>
              <a:gd name="T7" fmla="*/ 2147483647 h 758"/>
              <a:gd name="T8" fmla="*/ 0 60000 65536"/>
              <a:gd name="T9" fmla="*/ 0 60000 65536"/>
              <a:gd name="T10" fmla="*/ 0 60000 65536"/>
              <a:gd name="T11" fmla="*/ 0 60000 65536"/>
              <a:gd name="T12" fmla="*/ 0 w 673"/>
              <a:gd name="T13" fmla="*/ 0 h 758"/>
              <a:gd name="T14" fmla="*/ 673 w 673"/>
              <a:gd name="T15" fmla="*/ 758 h 75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73" h="758">
                <a:moveTo>
                  <a:pt x="673" y="0"/>
                </a:moveTo>
                <a:lnTo>
                  <a:pt x="313" y="434"/>
                </a:lnTo>
                <a:lnTo>
                  <a:pt x="331" y="278"/>
                </a:lnTo>
                <a:lnTo>
                  <a:pt x="0" y="758"/>
                </a:lnTo>
              </a:path>
            </a:pathLst>
          </a:custGeom>
          <a:noFill/>
          <a:ln w="28575" cap="rnd">
            <a:solidFill>
              <a:schemeClr val="bg2"/>
            </a:solidFill>
            <a:prstDash val="sysDot"/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cxnSp>
        <p:nvCxnSpPr>
          <p:cNvPr id="133156" name="AutoShape 73"/>
          <p:cNvCxnSpPr>
            <a:cxnSpLocks noChangeShapeType="1"/>
            <a:stCxn id="133122" idx="2"/>
            <a:endCxn id="133144" idx="6"/>
          </p:cNvCxnSpPr>
          <p:nvPr/>
        </p:nvCxnSpPr>
        <p:spPr bwMode="auto">
          <a:xfrm rot="5400000">
            <a:off x="3735388" y="3968750"/>
            <a:ext cx="747712" cy="922338"/>
          </a:xfrm>
          <a:prstGeom prst="bentConnector2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</p:spPr>
      </p:cxnSp>
      <p:sp>
        <p:nvSpPr>
          <p:cNvPr id="133157" name="Text Box 75"/>
          <p:cNvSpPr txBox="1">
            <a:spLocks noChangeArrowheads="1"/>
          </p:cNvSpPr>
          <p:nvPr/>
        </p:nvSpPr>
        <p:spPr bwMode="auto">
          <a:xfrm>
            <a:off x="533400" y="5257800"/>
            <a:ext cx="2060575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PSTN: Public Switched </a:t>
            </a:r>
          </a:p>
          <a:p>
            <a:r>
              <a:rPr lang="de-DE" sz="1400"/>
              <a:t>Telephone Network</a:t>
            </a:r>
          </a:p>
        </p:txBody>
      </p:sp>
      <p:sp>
        <p:nvSpPr>
          <p:cNvPr id="133158" name="Line 77"/>
          <p:cNvSpPr>
            <a:spLocks noChangeShapeType="1"/>
          </p:cNvSpPr>
          <p:nvPr/>
        </p:nvSpPr>
        <p:spPr bwMode="auto">
          <a:xfrm flipV="1">
            <a:off x="762000" y="3581400"/>
            <a:ext cx="2286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3159" name="Freeform 78"/>
          <p:cNvSpPr>
            <a:spLocks/>
          </p:cNvSpPr>
          <p:nvPr/>
        </p:nvSpPr>
        <p:spPr bwMode="auto">
          <a:xfrm>
            <a:off x="7391400" y="3276600"/>
            <a:ext cx="304800" cy="1143000"/>
          </a:xfrm>
          <a:custGeom>
            <a:avLst/>
            <a:gdLst>
              <a:gd name="T0" fmla="*/ 2147483647 w 192"/>
              <a:gd name="T1" fmla="*/ 2147483647 h 912"/>
              <a:gd name="T2" fmla="*/ 0 w 192"/>
              <a:gd name="T3" fmla="*/ 2147483647 h 912"/>
              <a:gd name="T4" fmla="*/ 2147483647 w 192"/>
              <a:gd name="T5" fmla="*/ 2147483647 h 912"/>
              <a:gd name="T6" fmla="*/ 2147483647 w 192"/>
              <a:gd name="T7" fmla="*/ 0 h 912"/>
              <a:gd name="T8" fmla="*/ 0 60000 65536"/>
              <a:gd name="T9" fmla="*/ 0 60000 65536"/>
              <a:gd name="T10" fmla="*/ 0 60000 65536"/>
              <a:gd name="T11" fmla="*/ 0 60000 65536"/>
              <a:gd name="T12" fmla="*/ 0 w 192"/>
              <a:gd name="T13" fmla="*/ 0 h 912"/>
              <a:gd name="T14" fmla="*/ 192 w 192"/>
              <a:gd name="T15" fmla="*/ 912 h 91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92" h="912">
                <a:moveTo>
                  <a:pt x="96" y="912"/>
                </a:moveTo>
                <a:lnTo>
                  <a:pt x="0" y="432"/>
                </a:lnTo>
                <a:lnTo>
                  <a:pt x="192" y="528"/>
                </a:lnTo>
                <a:lnTo>
                  <a:pt x="96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IN"/>
          </a:p>
        </p:txBody>
      </p:sp>
      <p:grpSp>
        <p:nvGrpSpPr>
          <p:cNvPr id="133160" name="Group 80"/>
          <p:cNvGrpSpPr>
            <a:grpSpLocks noChangeAspect="1"/>
          </p:cNvGrpSpPr>
          <p:nvPr/>
        </p:nvGrpSpPr>
        <p:grpSpPr bwMode="auto">
          <a:xfrm>
            <a:off x="6948488" y="2852738"/>
            <a:ext cx="898525" cy="327025"/>
            <a:chOff x="4830" y="1616"/>
            <a:chExt cx="566" cy="206"/>
          </a:xfrm>
        </p:grpSpPr>
        <p:sp>
          <p:nvSpPr>
            <p:cNvPr id="133161" name="AutoShape 79"/>
            <p:cNvSpPr>
              <a:spLocks noChangeAspect="1" noChangeArrowheads="1" noTextEdit="1"/>
            </p:cNvSpPr>
            <p:nvPr/>
          </p:nvSpPr>
          <p:spPr bwMode="auto">
            <a:xfrm>
              <a:off x="4830" y="1616"/>
              <a:ext cx="566" cy="2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grpSp>
          <p:nvGrpSpPr>
            <p:cNvPr id="133162" name="Group 115"/>
            <p:cNvGrpSpPr>
              <a:grpSpLocks/>
            </p:cNvGrpSpPr>
            <p:nvPr/>
          </p:nvGrpSpPr>
          <p:grpSpPr bwMode="auto">
            <a:xfrm>
              <a:off x="4830" y="1618"/>
              <a:ext cx="564" cy="183"/>
              <a:chOff x="4830" y="1618"/>
              <a:chExt cx="564" cy="183"/>
            </a:xfrm>
          </p:grpSpPr>
          <p:grpSp>
            <p:nvGrpSpPr>
              <p:cNvPr id="133184" name="Group 87"/>
              <p:cNvGrpSpPr>
                <a:grpSpLocks/>
              </p:cNvGrpSpPr>
              <p:nvPr/>
            </p:nvGrpSpPr>
            <p:grpSpPr bwMode="auto">
              <a:xfrm>
                <a:off x="4860" y="1618"/>
                <a:ext cx="386" cy="71"/>
                <a:chOff x="4860" y="1618"/>
                <a:chExt cx="386" cy="71"/>
              </a:xfrm>
            </p:grpSpPr>
            <p:grpSp>
              <p:nvGrpSpPr>
                <p:cNvPr id="133212" name="Group 85"/>
                <p:cNvGrpSpPr>
                  <a:grpSpLocks/>
                </p:cNvGrpSpPr>
                <p:nvPr/>
              </p:nvGrpSpPr>
              <p:grpSpPr bwMode="auto">
                <a:xfrm>
                  <a:off x="4996" y="1625"/>
                  <a:ext cx="206" cy="63"/>
                  <a:chOff x="4996" y="1625"/>
                  <a:chExt cx="206" cy="63"/>
                </a:xfrm>
              </p:grpSpPr>
              <p:grpSp>
                <p:nvGrpSpPr>
                  <p:cNvPr id="133214" name="Group 83"/>
                  <p:cNvGrpSpPr>
                    <a:grpSpLocks/>
                  </p:cNvGrpSpPr>
                  <p:nvPr/>
                </p:nvGrpSpPr>
                <p:grpSpPr bwMode="auto">
                  <a:xfrm>
                    <a:off x="5041" y="1627"/>
                    <a:ext cx="132" cy="55"/>
                    <a:chOff x="5041" y="1627"/>
                    <a:chExt cx="132" cy="55"/>
                  </a:xfrm>
                </p:grpSpPr>
                <p:sp>
                  <p:nvSpPr>
                    <p:cNvPr id="133216" name="Freeform 81"/>
                    <p:cNvSpPr>
                      <a:spLocks/>
                    </p:cNvSpPr>
                    <p:nvPr/>
                  </p:nvSpPr>
                  <p:spPr bwMode="auto">
                    <a:xfrm>
                      <a:off x="5041" y="1627"/>
                      <a:ext cx="23" cy="45"/>
                    </a:xfrm>
                    <a:custGeom>
                      <a:avLst/>
                      <a:gdLst>
                        <a:gd name="T0" fmla="*/ 0 w 180"/>
                        <a:gd name="T1" fmla="*/ 0 h 267"/>
                        <a:gd name="T2" fmla="*/ 0 w 180"/>
                        <a:gd name="T3" fmla="*/ 0 h 267"/>
                        <a:gd name="T4" fmla="*/ 0 w 180"/>
                        <a:gd name="T5" fmla="*/ 0 h 267"/>
                        <a:gd name="T6" fmla="*/ 0 w 180"/>
                        <a:gd name="T7" fmla="*/ 0 h 267"/>
                        <a:gd name="T8" fmla="*/ 0 w 180"/>
                        <a:gd name="T9" fmla="*/ 0 h 267"/>
                        <a:gd name="T10" fmla="*/ 0 w 180"/>
                        <a:gd name="T11" fmla="*/ 0 h 267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80"/>
                        <a:gd name="T19" fmla="*/ 0 h 267"/>
                        <a:gd name="T20" fmla="*/ 180 w 180"/>
                        <a:gd name="T21" fmla="*/ 267 h 267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80" h="267">
                          <a:moveTo>
                            <a:pt x="5" y="3"/>
                          </a:moveTo>
                          <a:lnTo>
                            <a:pt x="0" y="0"/>
                          </a:lnTo>
                          <a:lnTo>
                            <a:pt x="119" y="267"/>
                          </a:lnTo>
                          <a:lnTo>
                            <a:pt x="180" y="267"/>
                          </a:lnTo>
                          <a:lnTo>
                            <a:pt x="50" y="0"/>
                          </a:lnTo>
                          <a:lnTo>
                            <a:pt x="5" y="3"/>
                          </a:lnTo>
                          <a:close/>
                        </a:path>
                      </a:pathLst>
                    </a:custGeom>
                    <a:solidFill>
                      <a:srgbClr val="800000"/>
                    </a:solidFill>
                    <a:ln w="1588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33217" name="Freeform 82"/>
                    <p:cNvSpPr>
                      <a:spLocks/>
                    </p:cNvSpPr>
                    <p:nvPr/>
                  </p:nvSpPr>
                  <p:spPr bwMode="auto">
                    <a:xfrm>
                      <a:off x="5152" y="1652"/>
                      <a:ext cx="21" cy="30"/>
                    </a:xfrm>
                    <a:custGeom>
                      <a:avLst/>
                      <a:gdLst>
                        <a:gd name="T0" fmla="*/ 0 w 166"/>
                        <a:gd name="T1" fmla="*/ 0 h 179"/>
                        <a:gd name="T2" fmla="*/ 0 w 166"/>
                        <a:gd name="T3" fmla="*/ 0 h 179"/>
                        <a:gd name="T4" fmla="*/ 0 w 166"/>
                        <a:gd name="T5" fmla="*/ 0 h 179"/>
                        <a:gd name="T6" fmla="*/ 0 w 166"/>
                        <a:gd name="T7" fmla="*/ 0 h 179"/>
                        <a:gd name="T8" fmla="*/ 0 w 166"/>
                        <a:gd name="T9" fmla="*/ 0 h 179"/>
                        <a:gd name="T10" fmla="*/ 0 w 166"/>
                        <a:gd name="T11" fmla="*/ 0 h 179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66"/>
                        <a:gd name="T19" fmla="*/ 0 h 179"/>
                        <a:gd name="T20" fmla="*/ 166 w 166"/>
                        <a:gd name="T21" fmla="*/ 179 h 179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66" h="179">
                          <a:moveTo>
                            <a:pt x="44" y="21"/>
                          </a:moveTo>
                          <a:lnTo>
                            <a:pt x="49" y="18"/>
                          </a:lnTo>
                          <a:lnTo>
                            <a:pt x="166" y="179"/>
                          </a:lnTo>
                          <a:lnTo>
                            <a:pt x="109" y="169"/>
                          </a:lnTo>
                          <a:lnTo>
                            <a:pt x="0" y="0"/>
                          </a:lnTo>
                          <a:lnTo>
                            <a:pt x="44" y="21"/>
                          </a:lnTo>
                          <a:close/>
                        </a:path>
                      </a:pathLst>
                    </a:custGeom>
                    <a:solidFill>
                      <a:srgbClr val="800000"/>
                    </a:solidFill>
                    <a:ln w="1588">
                      <a:solidFill>
                        <a:srgbClr val="0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sp>
                <p:nvSpPr>
                  <p:cNvPr id="133215" name="Freeform 84"/>
                  <p:cNvSpPr>
                    <a:spLocks/>
                  </p:cNvSpPr>
                  <p:nvPr/>
                </p:nvSpPr>
                <p:spPr bwMode="auto">
                  <a:xfrm>
                    <a:off x="4996" y="1625"/>
                    <a:ext cx="206" cy="63"/>
                  </a:xfrm>
                  <a:custGeom>
                    <a:avLst/>
                    <a:gdLst>
                      <a:gd name="T0" fmla="*/ 0 w 1649"/>
                      <a:gd name="T1" fmla="*/ 0 h 378"/>
                      <a:gd name="T2" fmla="*/ 0 w 1649"/>
                      <a:gd name="T3" fmla="*/ 0 h 378"/>
                      <a:gd name="T4" fmla="*/ 0 w 1649"/>
                      <a:gd name="T5" fmla="*/ 0 h 378"/>
                      <a:gd name="T6" fmla="*/ 0 w 1649"/>
                      <a:gd name="T7" fmla="*/ 0 h 378"/>
                      <a:gd name="T8" fmla="*/ 0 w 1649"/>
                      <a:gd name="T9" fmla="*/ 0 h 378"/>
                      <a:gd name="T10" fmla="*/ 0 w 1649"/>
                      <a:gd name="T11" fmla="*/ 0 h 378"/>
                      <a:gd name="T12" fmla="*/ 0 w 1649"/>
                      <a:gd name="T13" fmla="*/ 0 h 378"/>
                      <a:gd name="T14" fmla="*/ 0 w 1649"/>
                      <a:gd name="T15" fmla="*/ 0 h 378"/>
                      <a:gd name="T16" fmla="*/ 0 w 1649"/>
                      <a:gd name="T17" fmla="*/ 0 h 378"/>
                      <a:gd name="T18" fmla="*/ 0 w 1649"/>
                      <a:gd name="T19" fmla="*/ 0 h 378"/>
                      <a:gd name="T20" fmla="*/ 0 w 1649"/>
                      <a:gd name="T21" fmla="*/ 0 h 378"/>
                      <a:gd name="T22" fmla="*/ 0 w 1649"/>
                      <a:gd name="T23" fmla="*/ 0 h 378"/>
                      <a:gd name="T24" fmla="*/ 0 w 1649"/>
                      <a:gd name="T25" fmla="*/ 0 h 378"/>
                      <a:gd name="T26" fmla="*/ 0 w 1649"/>
                      <a:gd name="T27" fmla="*/ 0 h 378"/>
                      <a:gd name="T28" fmla="*/ 0 w 1649"/>
                      <a:gd name="T29" fmla="*/ 0 h 378"/>
                      <a:gd name="T30" fmla="*/ 0 w 1649"/>
                      <a:gd name="T31" fmla="*/ 0 h 378"/>
                      <a:gd name="T32" fmla="*/ 0 w 1649"/>
                      <a:gd name="T33" fmla="*/ 0 h 378"/>
                      <a:gd name="T34" fmla="*/ 0 w 1649"/>
                      <a:gd name="T35" fmla="*/ 0 h 378"/>
                      <a:gd name="T36" fmla="*/ 0 w 1649"/>
                      <a:gd name="T37" fmla="*/ 0 h 378"/>
                      <a:gd name="T38" fmla="*/ 0 w 1649"/>
                      <a:gd name="T39" fmla="*/ 0 h 378"/>
                      <a:gd name="T40" fmla="*/ 0 w 1649"/>
                      <a:gd name="T41" fmla="*/ 0 h 378"/>
                      <a:gd name="T42" fmla="*/ 0 w 1649"/>
                      <a:gd name="T43" fmla="*/ 0 h 378"/>
                      <a:gd name="T44" fmla="*/ 0 w 1649"/>
                      <a:gd name="T45" fmla="*/ 0 h 378"/>
                      <a:gd name="T46" fmla="*/ 0 w 1649"/>
                      <a:gd name="T47" fmla="*/ 0 h 378"/>
                      <a:gd name="T48" fmla="*/ 0 w 1649"/>
                      <a:gd name="T49" fmla="*/ 0 h 378"/>
                      <a:gd name="T50" fmla="*/ 0 w 1649"/>
                      <a:gd name="T51" fmla="*/ 0 h 378"/>
                      <a:gd name="T52" fmla="*/ 0 w 1649"/>
                      <a:gd name="T53" fmla="*/ 0 h 378"/>
                      <a:gd name="T54" fmla="*/ 0 w 1649"/>
                      <a:gd name="T55" fmla="*/ 0 h 378"/>
                      <a:gd name="T56" fmla="*/ 0 w 1649"/>
                      <a:gd name="T57" fmla="*/ 0 h 378"/>
                      <a:gd name="T58" fmla="*/ 0 w 1649"/>
                      <a:gd name="T59" fmla="*/ 0 h 378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w 1649"/>
                      <a:gd name="T91" fmla="*/ 0 h 378"/>
                      <a:gd name="T92" fmla="*/ 1649 w 1649"/>
                      <a:gd name="T93" fmla="*/ 378 h 378"/>
                    </a:gdLst>
                    <a:ahLst/>
                    <a:cxnLst>
                      <a:cxn ang="T60">
                        <a:pos x="T0" y="T1"/>
                      </a:cxn>
                      <a:cxn ang="T61">
                        <a:pos x="T2" y="T3"/>
                      </a:cxn>
                      <a:cxn ang="T62">
                        <a:pos x="T4" y="T5"/>
                      </a:cxn>
                      <a:cxn ang="T63">
                        <a:pos x="T6" y="T7"/>
                      </a:cxn>
                      <a:cxn ang="T64">
                        <a:pos x="T8" y="T9"/>
                      </a:cxn>
                      <a:cxn ang="T65">
                        <a:pos x="T10" y="T11"/>
                      </a:cxn>
                      <a:cxn ang="T66">
                        <a:pos x="T12" y="T13"/>
                      </a:cxn>
                      <a:cxn ang="T67">
                        <a:pos x="T14" y="T15"/>
                      </a:cxn>
                      <a:cxn ang="T68">
                        <a:pos x="T16" y="T17"/>
                      </a:cxn>
                      <a:cxn ang="T69">
                        <a:pos x="T18" y="T19"/>
                      </a:cxn>
                      <a:cxn ang="T70">
                        <a:pos x="T20" y="T21"/>
                      </a:cxn>
                      <a:cxn ang="T71">
                        <a:pos x="T22" y="T23"/>
                      </a:cxn>
                      <a:cxn ang="T72">
                        <a:pos x="T24" y="T25"/>
                      </a:cxn>
                      <a:cxn ang="T73">
                        <a:pos x="T26" y="T27"/>
                      </a:cxn>
                      <a:cxn ang="T74">
                        <a:pos x="T28" y="T29"/>
                      </a:cxn>
                      <a:cxn ang="T75">
                        <a:pos x="T30" y="T31"/>
                      </a:cxn>
                      <a:cxn ang="T76">
                        <a:pos x="T32" y="T33"/>
                      </a:cxn>
                      <a:cxn ang="T77">
                        <a:pos x="T34" y="T35"/>
                      </a:cxn>
                      <a:cxn ang="T78">
                        <a:pos x="T36" y="T37"/>
                      </a:cxn>
                      <a:cxn ang="T79">
                        <a:pos x="T38" y="T39"/>
                      </a:cxn>
                      <a:cxn ang="T80">
                        <a:pos x="T40" y="T41"/>
                      </a:cxn>
                      <a:cxn ang="T81">
                        <a:pos x="T42" y="T43"/>
                      </a:cxn>
                      <a:cxn ang="T82">
                        <a:pos x="T44" y="T45"/>
                      </a:cxn>
                      <a:cxn ang="T83">
                        <a:pos x="T46" y="T47"/>
                      </a:cxn>
                      <a:cxn ang="T84">
                        <a:pos x="T48" y="T49"/>
                      </a:cxn>
                      <a:cxn ang="T85">
                        <a:pos x="T50" y="T51"/>
                      </a:cxn>
                      <a:cxn ang="T86">
                        <a:pos x="T52" y="T53"/>
                      </a:cxn>
                      <a:cxn ang="T87">
                        <a:pos x="T54" y="T55"/>
                      </a:cxn>
                      <a:cxn ang="T88">
                        <a:pos x="T56" y="T57"/>
                      </a:cxn>
                      <a:cxn ang="T89">
                        <a:pos x="T58" y="T59"/>
                      </a:cxn>
                    </a:cxnLst>
                    <a:rect l="T90" t="T91" r="T92" b="T93"/>
                    <a:pathLst>
                      <a:path w="1649" h="378">
                        <a:moveTo>
                          <a:pt x="12" y="51"/>
                        </a:moveTo>
                        <a:lnTo>
                          <a:pt x="166" y="44"/>
                        </a:lnTo>
                        <a:lnTo>
                          <a:pt x="285" y="44"/>
                        </a:lnTo>
                        <a:lnTo>
                          <a:pt x="444" y="35"/>
                        </a:lnTo>
                        <a:lnTo>
                          <a:pt x="592" y="35"/>
                        </a:lnTo>
                        <a:lnTo>
                          <a:pt x="757" y="35"/>
                        </a:lnTo>
                        <a:lnTo>
                          <a:pt x="906" y="39"/>
                        </a:lnTo>
                        <a:lnTo>
                          <a:pt x="976" y="50"/>
                        </a:lnTo>
                        <a:lnTo>
                          <a:pt x="1036" y="63"/>
                        </a:lnTo>
                        <a:lnTo>
                          <a:pt x="1103" y="89"/>
                        </a:lnTo>
                        <a:lnTo>
                          <a:pt x="1167" y="116"/>
                        </a:lnTo>
                        <a:lnTo>
                          <a:pt x="1400" y="243"/>
                        </a:lnTo>
                        <a:lnTo>
                          <a:pt x="1524" y="301"/>
                        </a:lnTo>
                        <a:lnTo>
                          <a:pt x="1595" y="350"/>
                        </a:lnTo>
                        <a:lnTo>
                          <a:pt x="1530" y="349"/>
                        </a:lnTo>
                        <a:lnTo>
                          <a:pt x="0" y="226"/>
                        </a:lnTo>
                        <a:lnTo>
                          <a:pt x="2" y="263"/>
                        </a:lnTo>
                        <a:lnTo>
                          <a:pt x="1600" y="378"/>
                        </a:lnTo>
                        <a:lnTo>
                          <a:pt x="1649" y="369"/>
                        </a:lnTo>
                        <a:lnTo>
                          <a:pt x="1624" y="336"/>
                        </a:lnTo>
                        <a:lnTo>
                          <a:pt x="1580" y="301"/>
                        </a:lnTo>
                        <a:lnTo>
                          <a:pt x="1472" y="243"/>
                        </a:lnTo>
                        <a:lnTo>
                          <a:pt x="1389" y="196"/>
                        </a:lnTo>
                        <a:lnTo>
                          <a:pt x="1177" y="86"/>
                        </a:lnTo>
                        <a:lnTo>
                          <a:pt x="1081" y="47"/>
                        </a:lnTo>
                        <a:lnTo>
                          <a:pt x="987" y="22"/>
                        </a:lnTo>
                        <a:lnTo>
                          <a:pt x="775" y="0"/>
                        </a:lnTo>
                        <a:lnTo>
                          <a:pt x="485" y="0"/>
                        </a:lnTo>
                        <a:lnTo>
                          <a:pt x="12" y="27"/>
                        </a:lnTo>
                        <a:lnTo>
                          <a:pt x="12" y="51"/>
                        </a:lnTo>
                        <a:close/>
                      </a:path>
                    </a:pathLst>
                  </a:custGeom>
                  <a:solidFill>
                    <a:srgbClr val="800000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sp>
              <p:nvSpPr>
                <p:cNvPr id="133213" name="Freeform 86"/>
                <p:cNvSpPr>
                  <a:spLocks/>
                </p:cNvSpPr>
                <p:nvPr/>
              </p:nvSpPr>
              <p:spPr bwMode="auto">
                <a:xfrm>
                  <a:off x="4860" y="1618"/>
                  <a:ext cx="386" cy="71"/>
                </a:xfrm>
                <a:custGeom>
                  <a:avLst/>
                  <a:gdLst>
                    <a:gd name="T0" fmla="*/ 0 w 3088"/>
                    <a:gd name="T1" fmla="*/ 0 h 429"/>
                    <a:gd name="T2" fmla="*/ 0 w 3088"/>
                    <a:gd name="T3" fmla="*/ 0 h 429"/>
                    <a:gd name="T4" fmla="*/ 0 w 3088"/>
                    <a:gd name="T5" fmla="*/ 0 h 429"/>
                    <a:gd name="T6" fmla="*/ 0 w 3088"/>
                    <a:gd name="T7" fmla="*/ 0 h 429"/>
                    <a:gd name="T8" fmla="*/ 0 w 3088"/>
                    <a:gd name="T9" fmla="*/ 0 h 429"/>
                    <a:gd name="T10" fmla="*/ 0 w 3088"/>
                    <a:gd name="T11" fmla="*/ 0 h 429"/>
                    <a:gd name="T12" fmla="*/ 0 w 3088"/>
                    <a:gd name="T13" fmla="*/ 0 h 429"/>
                    <a:gd name="T14" fmla="*/ 0 w 3088"/>
                    <a:gd name="T15" fmla="*/ 0 h 429"/>
                    <a:gd name="T16" fmla="*/ 0 w 3088"/>
                    <a:gd name="T17" fmla="*/ 0 h 429"/>
                    <a:gd name="T18" fmla="*/ 0 w 3088"/>
                    <a:gd name="T19" fmla="*/ 0 h 429"/>
                    <a:gd name="T20" fmla="*/ 0 w 3088"/>
                    <a:gd name="T21" fmla="*/ 0 h 429"/>
                    <a:gd name="T22" fmla="*/ 0 w 3088"/>
                    <a:gd name="T23" fmla="*/ 0 h 429"/>
                    <a:gd name="T24" fmla="*/ 0 w 3088"/>
                    <a:gd name="T25" fmla="*/ 0 h 429"/>
                    <a:gd name="T26" fmla="*/ 0 w 3088"/>
                    <a:gd name="T27" fmla="*/ 0 h 429"/>
                    <a:gd name="T28" fmla="*/ 0 w 3088"/>
                    <a:gd name="T29" fmla="*/ 0 h 429"/>
                    <a:gd name="T30" fmla="*/ 0 w 3088"/>
                    <a:gd name="T31" fmla="*/ 0 h 429"/>
                    <a:gd name="T32" fmla="*/ 0 w 3088"/>
                    <a:gd name="T33" fmla="*/ 0 h 429"/>
                    <a:gd name="T34" fmla="*/ 0 w 3088"/>
                    <a:gd name="T35" fmla="*/ 0 h 429"/>
                    <a:gd name="T36" fmla="*/ 0 w 3088"/>
                    <a:gd name="T37" fmla="*/ 0 h 429"/>
                    <a:gd name="T38" fmla="*/ 0 w 3088"/>
                    <a:gd name="T39" fmla="*/ 0 h 429"/>
                    <a:gd name="T40" fmla="*/ 0 w 3088"/>
                    <a:gd name="T41" fmla="*/ 0 h 429"/>
                    <a:gd name="T42" fmla="*/ 0 w 3088"/>
                    <a:gd name="T43" fmla="*/ 0 h 429"/>
                    <a:gd name="T44" fmla="*/ 0 w 3088"/>
                    <a:gd name="T45" fmla="*/ 0 h 429"/>
                    <a:gd name="T46" fmla="*/ 0 w 3088"/>
                    <a:gd name="T47" fmla="*/ 0 h 429"/>
                    <a:gd name="T48" fmla="*/ 0 w 3088"/>
                    <a:gd name="T49" fmla="*/ 0 h 429"/>
                    <a:gd name="T50" fmla="*/ 0 w 3088"/>
                    <a:gd name="T51" fmla="*/ 0 h 429"/>
                    <a:gd name="T52" fmla="*/ 0 w 3088"/>
                    <a:gd name="T53" fmla="*/ 0 h 429"/>
                    <a:gd name="T54" fmla="*/ 0 w 3088"/>
                    <a:gd name="T55" fmla="*/ 0 h 429"/>
                    <a:gd name="T56" fmla="*/ 0 w 3088"/>
                    <a:gd name="T57" fmla="*/ 0 h 429"/>
                    <a:gd name="T58" fmla="*/ 0 w 3088"/>
                    <a:gd name="T59" fmla="*/ 0 h 429"/>
                    <a:gd name="T60" fmla="*/ 0 w 3088"/>
                    <a:gd name="T61" fmla="*/ 0 h 429"/>
                    <a:gd name="T62" fmla="*/ 0 w 3088"/>
                    <a:gd name="T63" fmla="*/ 0 h 42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3088"/>
                    <a:gd name="T97" fmla="*/ 0 h 429"/>
                    <a:gd name="T98" fmla="*/ 3088 w 3088"/>
                    <a:gd name="T99" fmla="*/ 429 h 42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3088" h="429">
                      <a:moveTo>
                        <a:pt x="0" y="286"/>
                      </a:moveTo>
                      <a:lnTo>
                        <a:pt x="118" y="269"/>
                      </a:lnTo>
                      <a:lnTo>
                        <a:pt x="209" y="247"/>
                      </a:lnTo>
                      <a:lnTo>
                        <a:pt x="271" y="229"/>
                      </a:lnTo>
                      <a:lnTo>
                        <a:pt x="321" y="214"/>
                      </a:lnTo>
                      <a:lnTo>
                        <a:pt x="387" y="197"/>
                      </a:lnTo>
                      <a:lnTo>
                        <a:pt x="443" y="180"/>
                      </a:lnTo>
                      <a:lnTo>
                        <a:pt x="507" y="162"/>
                      </a:lnTo>
                      <a:lnTo>
                        <a:pt x="564" y="150"/>
                      </a:lnTo>
                      <a:lnTo>
                        <a:pt x="629" y="139"/>
                      </a:lnTo>
                      <a:lnTo>
                        <a:pt x="682" y="130"/>
                      </a:lnTo>
                      <a:lnTo>
                        <a:pt x="727" y="122"/>
                      </a:lnTo>
                      <a:lnTo>
                        <a:pt x="794" y="111"/>
                      </a:lnTo>
                      <a:lnTo>
                        <a:pt x="851" y="101"/>
                      </a:lnTo>
                      <a:lnTo>
                        <a:pt x="905" y="92"/>
                      </a:lnTo>
                      <a:lnTo>
                        <a:pt x="961" y="76"/>
                      </a:lnTo>
                      <a:lnTo>
                        <a:pt x="1007" y="52"/>
                      </a:lnTo>
                      <a:lnTo>
                        <a:pt x="1040" y="24"/>
                      </a:lnTo>
                      <a:lnTo>
                        <a:pt x="1107" y="21"/>
                      </a:lnTo>
                      <a:lnTo>
                        <a:pt x="1203" y="19"/>
                      </a:lnTo>
                      <a:lnTo>
                        <a:pt x="1313" y="9"/>
                      </a:lnTo>
                      <a:lnTo>
                        <a:pt x="1399" y="5"/>
                      </a:lnTo>
                      <a:lnTo>
                        <a:pt x="1525" y="2"/>
                      </a:lnTo>
                      <a:lnTo>
                        <a:pt x="1647" y="1"/>
                      </a:lnTo>
                      <a:lnTo>
                        <a:pt x="1763" y="0"/>
                      </a:lnTo>
                      <a:lnTo>
                        <a:pt x="1852" y="0"/>
                      </a:lnTo>
                      <a:lnTo>
                        <a:pt x="1949" y="8"/>
                      </a:lnTo>
                      <a:lnTo>
                        <a:pt x="2048" y="24"/>
                      </a:lnTo>
                      <a:lnTo>
                        <a:pt x="2121" y="44"/>
                      </a:lnTo>
                      <a:lnTo>
                        <a:pt x="2187" y="62"/>
                      </a:lnTo>
                      <a:lnTo>
                        <a:pt x="2259" y="85"/>
                      </a:lnTo>
                      <a:lnTo>
                        <a:pt x="2337" y="111"/>
                      </a:lnTo>
                      <a:lnTo>
                        <a:pt x="2416" y="139"/>
                      </a:lnTo>
                      <a:lnTo>
                        <a:pt x="2500" y="169"/>
                      </a:lnTo>
                      <a:lnTo>
                        <a:pt x="2583" y="199"/>
                      </a:lnTo>
                      <a:lnTo>
                        <a:pt x="2669" y="228"/>
                      </a:lnTo>
                      <a:lnTo>
                        <a:pt x="2734" y="251"/>
                      </a:lnTo>
                      <a:lnTo>
                        <a:pt x="2795" y="268"/>
                      </a:lnTo>
                      <a:lnTo>
                        <a:pt x="2860" y="293"/>
                      </a:lnTo>
                      <a:lnTo>
                        <a:pt x="2929" y="315"/>
                      </a:lnTo>
                      <a:lnTo>
                        <a:pt x="3012" y="344"/>
                      </a:lnTo>
                      <a:lnTo>
                        <a:pt x="3088" y="374"/>
                      </a:lnTo>
                      <a:lnTo>
                        <a:pt x="3057" y="395"/>
                      </a:lnTo>
                      <a:lnTo>
                        <a:pt x="3012" y="407"/>
                      </a:lnTo>
                      <a:lnTo>
                        <a:pt x="2963" y="421"/>
                      </a:lnTo>
                      <a:lnTo>
                        <a:pt x="2901" y="428"/>
                      </a:lnTo>
                      <a:lnTo>
                        <a:pt x="2820" y="429"/>
                      </a:lnTo>
                      <a:lnTo>
                        <a:pt x="2739" y="427"/>
                      </a:lnTo>
                      <a:lnTo>
                        <a:pt x="2718" y="395"/>
                      </a:lnTo>
                      <a:lnTo>
                        <a:pt x="2698" y="374"/>
                      </a:lnTo>
                      <a:lnTo>
                        <a:pt x="2660" y="345"/>
                      </a:lnTo>
                      <a:lnTo>
                        <a:pt x="2576" y="298"/>
                      </a:lnTo>
                      <a:lnTo>
                        <a:pt x="2473" y="242"/>
                      </a:lnTo>
                      <a:lnTo>
                        <a:pt x="2381" y="193"/>
                      </a:lnTo>
                      <a:lnTo>
                        <a:pt x="2269" y="135"/>
                      </a:lnTo>
                      <a:lnTo>
                        <a:pt x="2175" y="97"/>
                      </a:lnTo>
                      <a:lnTo>
                        <a:pt x="2086" y="70"/>
                      </a:lnTo>
                      <a:lnTo>
                        <a:pt x="2014" y="60"/>
                      </a:lnTo>
                      <a:lnTo>
                        <a:pt x="1880" y="46"/>
                      </a:lnTo>
                      <a:lnTo>
                        <a:pt x="1705" y="45"/>
                      </a:lnTo>
                      <a:lnTo>
                        <a:pt x="1501" y="51"/>
                      </a:lnTo>
                      <a:lnTo>
                        <a:pt x="1345" y="57"/>
                      </a:lnTo>
                      <a:lnTo>
                        <a:pt x="1096" y="70"/>
                      </a:lnTo>
                      <a:lnTo>
                        <a:pt x="1081" y="326"/>
                      </a:lnTo>
                      <a:lnTo>
                        <a:pt x="0" y="28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133185" name="Freeform 88"/>
              <p:cNvSpPr>
                <a:spLocks/>
              </p:cNvSpPr>
              <p:nvPr/>
            </p:nvSpPr>
            <p:spPr bwMode="auto">
              <a:xfrm>
                <a:off x="4871" y="1688"/>
                <a:ext cx="522" cy="113"/>
              </a:xfrm>
              <a:custGeom>
                <a:avLst/>
                <a:gdLst>
                  <a:gd name="T0" fmla="*/ 0 w 4177"/>
                  <a:gd name="T1" fmla="*/ 0 h 677"/>
                  <a:gd name="T2" fmla="*/ 0 w 4177"/>
                  <a:gd name="T3" fmla="*/ 0 h 677"/>
                  <a:gd name="T4" fmla="*/ 0 w 4177"/>
                  <a:gd name="T5" fmla="*/ 0 h 677"/>
                  <a:gd name="T6" fmla="*/ 0 w 4177"/>
                  <a:gd name="T7" fmla="*/ 0 h 677"/>
                  <a:gd name="T8" fmla="*/ 0 w 4177"/>
                  <a:gd name="T9" fmla="*/ 0 h 677"/>
                  <a:gd name="T10" fmla="*/ 0 w 4177"/>
                  <a:gd name="T11" fmla="*/ 0 h 677"/>
                  <a:gd name="T12" fmla="*/ 0 w 4177"/>
                  <a:gd name="T13" fmla="*/ 0 h 677"/>
                  <a:gd name="T14" fmla="*/ 0 w 4177"/>
                  <a:gd name="T15" fmla="*/ 0 h 677"/>
                  <a:gd name="T16" fmla="*/ 0 w 4177"/>
                  <a:gd name="T17" fmla="*/ 0 h 677"/>
                  <a:gd name="T18" fmla="*/ 0 w 4177"/>
                  <a:gd name="T19" fmla="*/ 0 h 677"/>
                  <a:gd name="T20" fmla="*/ 0 w 4177"/>
                  <a:gd name="T21" fmla="*/ 0 h 677"/>
                  <a:gd name="T22" fmla="*/ 0 w 4177"/>
                  <a:gd name="T23" fmla="*/ 0 h 677"/>
                  <a:gd name="T24" fmla="*/ 0 w 4177"/>
                  <a:gd name="T25" fmla="*/ 0 h 677"/>
                  <a:gd name="T26" fmla="*/ 0 w 4177"/>
                  <a:gd name="T27" fmla="*/ 0 h 677"/>
                  <a:gd name="T28" fmla="*/ 0 w 4177"/>
                  <a:gd name="T29" fmla="*/ 0 h 677"/>
                  <a:gd name="T30" fmla="*/ 0 w 4177"/>
                  <a:gd name="T31" fmla="*/ 0 h 677"/>
                  <a:gd name="T32" fmla="*/ 0 w 4177"/>
                  <a:gd name="T33" fmla="*/ 0 h 677"/>
                  <a:gd name="T34" fmla="*/ 0 w 4177"/>
                  <a:gd name="T35" fmla="*/ 0 h 677"/>
                  <a:gd name="T36" fmla="*/ 0 w 4177"/>
                  <a:gd name="T37" fmla="*/ 0 h 677"/>
                  <a:gd name="T38" fmla="*/ 0 w 4177"/>
                  <a:gd name="T39" fmla="*/ 0 h 677"/>
                  <a:gd name="T40" fmla="*/ 0 w 4177"/>
                  <a:gd name="T41" fmla="*/ 0 h 677"/>
                  <a:gd name="T42" fmla="*/ 0 w 4177"/>
                  <a:gd name="T43" fmla="*/ 0 h 677"/>
                  <a:gd name="T44" fmla="*/ 0 w 4177"/>
                  <a:gd name="T45" fmla="*/ 0 h 677"/>
                  <a:gd name="T46" fmla="*/ 0 w 4177"/>
                  <a:gd name="T47" fmla="*/ 0 h 677"/>
                  <a:gd name="T48" fmla="*/ 0 w 4177"/>
                  <a:gd name="T49" fmla="*/ 0 h 677"/>
                  <a:gd name="T50" fmla="*/ 0 w 4177"/>
                  <a:gd name="T51" fmla="*/ 0 h 67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177"/>
                  <a:gd name="T79" fmla="*/ 0 h 677"/>
                  <a:gd name="T80" fmla="*/ 4177 w 4177"/>
                  <a:gd name="T81" fmla="*/ 677 h 67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177" h="677">
                    <a:moveTo>
                      <a:pt x="3525" y="321"/>
                    </a:moveTo>
                    <a:lnTo>
                      <a:pt x="3556" y="423"/>
                    </a:lnTo>
                    <a:lnTo>
                      <a:pt x="3556" y="501"/>
                    </a:lnTo>
                    <a:lnTo>
                      <a:pt x="4177" y="501"/>
                    </a:lnTo>
                    <a:lnTo>
                      <a:pt x="4134" y="554"/>
                    </a:lnTo>
                    <a:lnTo>
                      <a:pt x="4163" y="614"/>
                    </a:lnTo>
                    <a:lnTo>
                      <a:pt x="4163" y="642"/>
                    </a:lnTo>
                    <a:lnTo>
                      <a:pt x="4144" y="661"/>
                    </a:lnTo>
                    <a:lnTo>
                      <a:pt x="3787" y="661"/>
                    </a:lnTo>
                    <a:lnTo>
                      <a:pt x="3759" y="677"/>
                    </a:lnTo>
                    <a:lnTo>
                      <a:pt x="3576" y="677"/>
                    </a:lnTo>
                    <a:lnTo>
                      <a:pt x="3552" y="659"/>
                    </a:lnTo>
                    <a:lnTo>
                      <a:pt x="247" y="659"/>
                    </a:lnTo>
                    <a:lnTo>
                      <a:pt x="117" y="535"/>
                    </a:lnTo>
                    <a:lnTo>
                      <a:pt x="14" y="576"/>
                    </a:lnTo>
                    <a:lnTo>
                      <a:pt x="0" y="247"/>
                    </a:lnTo>
                    <a:lnTo>
                      <a:pt x="252" y="0"/>
                    </a:lnTo>
                    <a:lnTo>
                      <a:pt x="645" y="9"/>
                    </a:lnTo>
                    <a:lnTo>
                      <a:pt x="2693" y="554"/>
                    </a:lnTo>
                    <a:lnTo>
                      <a:pt x="2751" y="489"/>
                    </a:lnTo>
                    <a:lnTo>
                      <a:pt x="2802" y="320"/>
                    </a:lnTo>
                    <a:lnTo>
                      <a:pt x="2874" y="181"/>
                    </a:lnTo>
                    <a:lnTo>
                      <a:pt x="3090" y="69"/>
                    </a:lnTo>
                    <a:lnTo>
                      <a:pt x="3290" y="75"/>
                    </a:lnTo>
                    <a:lnTo>
                      <a:pt x="3439" y="156"/>
                    </a:lnTo>
                    <a:lnTo>
                      <a:pt x="3525" y="321"/>
                    </a:lnTo>
                    <a:close/>
                  </a:path>
                </a:pathLst>
              </a:custGeom>
              <a:solidFill>
                <a:srgbClr val="00000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grpSp>
            <p:nvGrpSpPr>
              <p:cNvPr id="133186" name="Group 114"/>
              <p:cNvGrpSpPr>
                <a:grpSpLocks/>
              </p:cNvGrpSpPr>
              <p:nvPr/>
            </p:nvGrpSpPr>
            <p:grpSpPr bwMode="auto">
              <a:xfrm>
                <a:off x="4830" y="1640"/>
                <a:ext cx="564" cy="144"/>
                <a:chOff x="4830" y="1640"/>
                <a:chExt cx="564" cy="144"/>
              </a:xfrm>
            </p:grpSpPr>
            <p:grpSp>
              <p:nvGrpSpPr>
                <p:cNvPr id="133187" name="Group 102"/>
                <p:cNvGrpSpPr>
                  <a:grpSpLocks/>
                </p:cNvGrpSpPr>
                <p:nvPr/>
              </p:nvGrpSpPr>
              <p:grpSpPr bwMode="auto">
                <a:xfrm>
                  <a:off x="4830" y="1686"/>
                  <a:ext cx="35" cy="84"/>
                  <a:chOff x="4830" y="1686"/>
                  <a:chExt cx="35" cy="84"/>
                </a:xfrm>
              </p:grpSpPr>
              <p:sp>
                <p:nvSpPr>
                  <p:cNvPr id="133199" name="Rectangle 89"/>
                  <p:cNvSpPr>
                    <a:spLocks noChangeArrowheads="1"/>
                  </p:cNvSpPr>
                  <p:nvPr/>
                </p:nvSpPr>
                <p:spPr bwMode="auto">
                  <a:xfrm>
                    <a:off x="4833" y="1704"/>
                    <a:ext cx="14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1588">
                    <a:solidFill>
                      <a:srgbClr val="C0C0C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200" name="Rectangle 90"/>
                  <p:cNvSpPr>
                    <a:spLocks noChangeArrowheads="1"/>
                  </p:cNvSpPr>
                  <p:nvPr/>
                </p:nvSpPr>
                <p:spPr bwMode="auto">
                  <a:xfrm>
                    <a:off x="4833" y="1686"/>
                    <a:ext cx="14" cy="9"/>
                  </a:xfrm>
                  <a:prstGeom prst="rect">
                    <a:avLst/>
                  </a:prstGeom>
                  <a:solidFill>
                    <a:srgbClr val="808080"/>
                  </a:solidFill>
                  <a:ln w="1588">
                    <a:solidFill>
                      <a:srgbClr val="C0C0C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201" name="Rectangle 91"/>
                  <p:cNvSpPr>
                    <a:spLocks noChangeArrowheads="1"/>
                  </p:cNvSpPr>
                  <p:nvPr/>
                </p:nvSpPr>
                <p:spPr bwMode="auto">
                  <a:xfrm>
                    <a:off x="4833" y="1697"/>
                    <a:ext cx="14" cy="5"/>
                  </a:xfrm>
                  <a:prstGeom prst="rect">
                    <a:avLst/>
                  </a:prstGeom>
                  <a:solidFill>
                    <a:srgbClr val="808080"/>
                  </a:solidFill>
                  <a:ln w="1588">
                    <a:solidFill>
                      <a:srgbClr val="C0C0C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202" name="Freeform 92"/>
                  <p:cNvSpPr>
                    <a:spLocks/>
                  </p:cNvSpPr>
                  <p:nvPr/>
                </p:nvSpPr>
                <p:spPr bwMode="auto">
                  <a:xfrm>
                    <a:off x="4833" y="1712"/>
                    <a:ext cx="13" cy="19"/>
                  </a:xfrm>
                  <a:custGeom>
                    <a:avLst/>
                    <a:gdLst>
                      <a:gd name="T0" fmla="*/ 0 w 97"/>
                      <a:gd name="T1" fmla="*/ 0 h 100"/>
                      <a:gd name="T2" fmla="*/ 0 w 97"/>
                      <a:gd name="T3" fmla="*/ 0 h 100"/>
                      <a:gd name="T4" fmla="*/ 0 w 97"/>
                      <a:gd name="T5" fmla="*/ 0 h 100"/>
                      <a:gd name="T6" fmla="*/ 0 w 97"/>
                      <a:gd name="T7" fmla="*/ 0 h 100"/>
                      <a:gd name="T8" fmla="*/ 0 w 97"/>
                      <a:gd name="T9" fmla="*/ 0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7"/>
                      <a:gd name="T16" fmla="*/ 0 h 100"/>
                      <a:gd name="T17" fmla="*/ 97 w 97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7" h="100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55"/>
                          <a:pt x="42" y="100"/>
                          <a:pt x="94" y="100"/>
                        </a:cubicBezTo>
                        <a:lnTo>
                          <a:pt x="97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noFill/>
                  <a:ln w="1588">
                    <a:solidFill>
                      <a:srgbClr val="C0C0C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grpSp>
                <p:nvGrpSpPr>
                  <p:cNvPr id="133203" name="Group 95"/>
                  <p:cNvGrpSpPr>
                    <a:grpSpLocks/>
                  </p:cNvGrpSpPr>
                  <p:nvPr/>
                </p:nvGrpSpPr>
                <p:grpSpPr bwMode="auto">
                  <a:xfrm>
                    <a:off x="4830" y="1759"/>
                    <a:ext cx="35" cy="5"/>
                    <a:chOff x="4830" y="1759"/>
                    <a:chExt cx="35" cy="5"/>
                  </a:xfrm>
                </p:grpSpPr>
                <p:sp>
                  <p:nvSpPr>
                    <p:cNvPr id="133210" name="Rectangle 93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832" y="1759"/>
                      <a:ext cx="33" cy="5"/>
                    </a:xfrm>
                    <a:prstGeom prst="rect">
                      <a:avLst/>
                    </a:prstGeom>
                    <a:solidFill>
                      <a:srgbClr val="808080"/>
                    </a:solidFill>
                    <a:ln w="1588">
                      <a:solidFill>
                        <a:srgbClr val="C0C0C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211" name="Oval 9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830" y="1759"/>
                      <a:ext cx="5" cy="5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1588">
                      <a:solidFill>
                        <a:srgbClr val="C0C0C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133204" name="Group 98"/>
                  <p:cNvGrpSpPr>
                    <a:grpSpLocks/>
                  </p:cNvGrpSpPr>
                  <p:nvPr/>
                </p:nvGrpSpPr>
                <p:grpSpPr bwMode="auto">
                  <a:xfrm>
                    <a:off x="4830" y="1766"/>
                    <a:ext cx="35" cy="4"/>
                    <a:chOff x="4830" y="1766"/>
                    <a:chExt cx="35" cy="4"/>
                  </a:xfrm>
                </p:grpSpPr>
                <p:sp>
                  <p:nvSpPr>
                    <p:cNvPr id="133208" name="Rectangle 9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832" y="1766"/>
                      <a:ext cx="33" cy="4"/>
                    </a:xfrm>
                    <a:prstGeom prst="rect">
                      <a:avLst/>
                    </a:prstGeom>
                    <a:solidFill>
                      <a:srgbClr val="808080"/>
                    </a:solidFill>
                    <a:ln w="1588">
                      <a:solidFill>
                        <a:srgbClr val="C0C0C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209" name="Oval 9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830" y="1766"/>
                      <a:ext cx="5" cy="4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1588">
                      <a:solidFill>
                        <a:srgbClr val="C0C0C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133205" name="Group 101"/>
                  <p:cNvGrpSpPr>
                    <a:grpSpLocks/>
                  </p:cNvGrpSpPr>
                  <p:nvPr/>
                </p:nvGrpSpPr>
                <p:grpSpPr bwMode="auto">
                  <a:xfrm>
                    <a:off x="4830" y="1753"/>
                    <a:ext cx="35" cy="4"/>
                    <a:chOff x="4830" y="1753"/>
                    <a:chExt cx="35" cy="4"/>
                  </a:xfrm>
                </p:grpSpPr>
                <p:sp>
                  <p:nvSpPr>
                    <p:cNvPr id="133206" name="Rectangle 9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832" y="1753"/>
                      <a:ext cx="33" cy="4"/>
                    </a:xfrm>
                    <a:prstGeom prst="rect">
                      <a:avLst/>
                    </a:prstGeom>
                    <a:solidFill>
                      <a:srgbClr val="808080"/>
                    </a:solidFill>
                    <a:ln w="1588">
                      <a:solidFill>
                        <a:srgbClr val="C0C0C0"/>
                      </a:solidFill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33207" name="Oval 10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830" y="1753"/>
                      <a:ext cx="5" cy="4"/>
                    </a:xfrm>
                    <a:prstGeom prst="ellipse">
                      <a:avLst/>
                    </a:prstGeom>
                    <a:solidFill>
                      <a:srgbClr val="808080"/>
                    </a:solidFill>
                    <a:ln w="1588">
                      <a:solidFill>
                        <a:srgbClr val="C0C0C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</p:grpSp>
            <p:sp>
              <p:nvSpPr>
                <p:cNvPr id="133188" name="Freeform 103"/>
                <p:cNvSpPr>
                  <a:spLocks/>
                </p:cNvSpPr>
                <p:nvPr/>
              </p:nvSpPr>
              <p:spPr bwMode="auto">
                <a:xfrm>
                  <a:off x="4834" y="1665"/>
                  <a:ext cx="560" cy="119"/>
                </a:xfrm>
                <a:custGeom>
                  <a:avLst/>
                  <a:gdLst>
                    <a:gd name="T0" fmla="*/ 0 w 4479"/>
                    <a:gd name="T1" fmla="*/ 0 h 714"/>
                    <a:gd name="T2" fmla="*/ 0 w 4479"/>
                    <a:gd name="T3" fmla="*/ 0 h 714"/>
                    <a:gd name="T4" fmla="*/ 0 w 4479"/>
                    <a:gd name="T5" fmla="*/ 0 h 714"/>
                    <a:gd name="T6" fmla="*/ 0 w 4479"/>
                    <a:gd name="T7" fmla="*/ 0 h 714"/>
                    <a:gd name="T8" fmla="*/ 0 w 4479"/>
                    <a:gd name="T9" fmla="*/ 0 h 714"/>
                    <a:gd name="T10" fmla="*/ 0 w 4479"/>
                    <a:gd name="T11" fmla="*/ 0 h 714"/>
                    <a:gd name="T12" fmla="*/ 0 w 4479"/>
                    <a:gd name="T13" fmla="*/ 0 h 714"/>
                    <a:gd name="T14" fmla="*/ 0 w 4479"/>
                    <a:gd name="T15" fmla="*/ 0 h 714"/>
                    <a:gd name="T16" fmla="*/ 0 w 4479"/>
                    <a:gd name="T17" fmla="*/ 0 h 714"/>
                    <a:gd name="T18" fmla="*/ 0 w 4479"/>
                    <a:gd name="T19" fmla="*/ 0 h 714"/>
                    <a:gd name="T20" fmla="*/ 0 w 4479"/>
                    <a:gd name="T21" fmla="*/ 0 h 714"/>
                    <a:gd name="T22" fmla="*/ 0 w 4479"/>
                    <a:gd name="T23" fmla="*/ 0 h 714"/>
                    <a:gd name="T24" fmla="*/ 0 w 4479"/>
                    <a:gd name="T25" fmla="*/ 0 h 714"/>
                    <a:gd name="T26" fmla="*/ 0 w 4479"/>
                    <a:gd name="T27" fmla="*/ 0 h 714"/>
                    <a:gd name="T28" fmla="*/ 0 w 4479"/>
                    <a:gd name="T29" fmla="*/ 0 h 714"/>
                    <a:gd name="T30" fmla="*/ 0 w 4479"/>
                    <a:gd name="T31" fmla="*/ 0 h 714"/>
                    <a:gd name="T32" fmla="*/ 0 w 4479"/>
                    <a:gd name="T33" fmla="*/ 0 h 714"/>
                    <a:gd name="T34" fmla="*/ 0 w 4479"/>
                    <a:gd name="T35" fmla="*/ 0 h 714"/>
                    <a:gd name="T36" fmla="*/ 0 w 4479"/>
                    <a:gd name="T37" fmla="*/ 0 h 714"/>
                    <a:gd name="T38" fmla="*/ 0 w 4479"/>
                    <a:gd name="T39" fmla="*/ 0 h 714"/>
                    <a:gd name="T40" fmla="*/ 0 w 4479"/>
                    <a:gd name="T41" fmla="*/ 0 h 714"/>
                    <a:gd name="T42" fmla="*/ 0 w 4479"/>
                    <a:gd name="T43" fmla="*/ 0 h 714"/>
                    <a:gd name="T44" fmla="*/ 0 w 4479"/>
                    <a:gd name="T45" fmla="*/ 0 h 714"/>
                    <a:gd name="T46" fmla="*/ 0 w 4479"/>
                    <a:gd name="T47" fmla="*/ 0 h 714"/>
                    <a:gd name="T48" fmla="*/ 0 w 4479"/>
                    <a:gd name="T49" fmla="*/ 0 h 714"/>
                    <a:gd name="T50" fmla="*/ 0 w 4479"/>
                    <a:gd name="T51" fmla="*/ 0 h 714"/>
                    <a:gd name="T52" fmla="*/ 0 w 4479"/>
                    <a:gd name="T53" fmla="*/ 0 h 714"/>
                    <a:gd name="T54" fmla="*/ 0 w 4479"/>
                    <a:gd name="T55" fmla="*/ 0 h 714"/>
                    <a:gd name="T56" fmla="*/ 0 w 4479"/>
                    <a:gd name="T57" fmla="*/ 0 h 714"/>
                    <a:gd name="T58" fmla="*/ 0 w 4479"/>
                    <a:gd name="T59" fmla="*/ 0 h 714"/>
                    <a:gd name="T60" fmla="*/ 0 w 4479"/>
                    <a:gd name="T61" fmla="*/ 0 h 714"/>
                    <a:gd name="T62" fmla="*/ 0 w 4479"/>
                    <a:gd name="T63" fmla="*/ 0 h 714"/>
                    <a:gd name="T64" fmla="*/ 0 w 4479"/>
                    <a:gd name="T65" fmla="*/ 0 h 714"/>
                    <a:gd name="T66" fmla="*/ 0 w 4479"/>
                    <a:gd name="T67" fmla="*/ 0 h 714"/>
                    <a:gd name="T68" fmla="*/ 0 w 4479"/>
                    <a:gd name="T69" fmla="*/ 0 h 714"/>
                    <a:gd name="T70" fmla="*/ 0 w 4479"/>
                    <a:gd name="T71" fmla="*/ 0 h 714"/>
                    <a:gd name="T72" fmla="*/ 0 w 4479"/>
                    <a:gd name="T73" fmla="*/ 0 h 714"/>
                    <a:gd name="T74" fmla="*/ 0 w 4479"/>
                    <a:gd name="T75" fmla="*/ 0 h 714"/>
                    <a:gd name="T76" fmla="*/ 0 w 4479"/>
                    <a:gd name="T77" fmla="*/ 0 h 714"/>
                    <a:gd name="T78" fmla="*/ 0 w 4479"/>
                    <a:gd name="T79" fmla="*/ 0 h 714"/>
                    <a:gd name="T80" fmla="*/ 0 w 4479"/>
                    <a:gd name="T81" fmla="*/ 0 h 714"/>
                    <a:gd name="T82" fmla="*/ 0 w 4479"/>
                    <a:gd name="T83" fmla="*/ 0 h 714"/>
                    <a:gd name="T84" fmla="*/ 0 w 4479"/>
                    <a:gd name="T85" fmla="*/ 0 h 714"/>
                    <a:gd name="T86" fmla="*/ 0 w 4479"/>
                    <a:gd name="T87" fmla="*/ 0 h 714"/>
                    <a:gd name="T88" fmla="*/ 0 w 4479"/>
                    <a:gd name="T89" fmla="*/ 0 h 714"/>
                    <a:gd name="T90" fmla="*/ 0 w 4479"/>
                    <a:gd name="T91" fmla="*/ 0 h 714"/>
                    <a:gd name="T92" fmla="*/ 0 w 4479"/>
                    <a:gd name="T93" fmla="*/ 0 h 714"/>
                    <a:gd name="T94" fmla="*/ 0 w 4479"/>
                    <a:gd name="T95" fmla="*/ 0 h 714"/>
                    <a:gd name="T96" fmla="*/ 0 w 4479"/>
                    <a:gd name="T97" fmla="*/ 0 h 714"/>
                    <a:gd name="T98" fmla="*/ 0 w 4479"/>
                    <a:gd name="T99" fmla="*/ 0 h 714"/>
                    <a:gd name="T100" fmla="*/ 0 w 4479"/>
                    <a:gd name="T101" fmla="*/ 0 h 714"/>
                    <a:gd name="T102" fmla="*/ 0 w 4479"/>
                    <a:gd name="T103" fmla="*/ 0 h 714"/>
                    <a:gd name="T104" fmla="*/ 0 w 4479"/>
                    <a:gd name="T105" fmla="*/ 0 h 714"/>
                    <a:gd name="T106" fmla="*/ 0 w 4479"/>
                    <a:gd name="T107" fmla="*/ 0 h 714"/>
                    <a:gd name="T108" fmla="*/ 0 w 4479"/>
                    <a:gd name="T109" fmla="*/ 0 h 714"/>
                    <a:gd name="T110" fmla="*/ 0 w 4479"/>
                    <a:gd name="T111" fmla="*/ 0 h 714"/>
                    <a:gd name="T112" fmla="*/ 0 w 4479"/>
                    <a:gd name="T113" fmla="*/ 0 h 714"/>
                    <a:gd name="T114" fmla="*/ 0 w 4479"/>
                    <a:gd name="T115" fmla="*/ 0 h 714"/>
                    <a:gd name="T116" fmla="*/ 0 w 4479"/>
                    <a:gd name="T117" fmla="*/ 0 h 714"/>
                    <a:gd name="T118" fmla="*/ 0 w 4479"/>
                    <a:gd name="T119" fmla="*/ 0 h 714"/>
                    <a:gd name="T120" fmla="*/ 0 w 4479"/>
                    <a:gd name="T121" fmla="*/ 0 h 714"/>
                    <a:gd name="T122" fmla="*/ 0 w 4479"/>
                    <a:gd name="T123" fmla="*/ 0 h 714"/>
                    <a:gd name="T124" fmla="*/ 0 w 4479"/>
                    <a:gd name="T125" fmla="*/ 0 h 714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479"/>
                    <a:gd name="T190" fmla="*/ 0 h 714"/>
                    <a:gd name="T191" fmla="*/ 4479 w 4479"/>
                    <a:gd name="T192" fmla="*/ 714 h 714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479" h="714">
                      <a:moveTo>
                        <a:pt x="224" y="0"/>
                      </a:moveTo>
                      <a:lnTo>
                        <a:pt x="26" y="0"/>
                      </a:lnTo>
                      <a:lnTo>
                        <a:pt x="0" y="111"/>
                      </a:lnTo>
                      <a:lnTo>
                        <a:pt x="87" y="111"/>
                      </a:lnTo>
                      <a:lnTo>
                        <a:pt x="87" y="510"/>
                      </a:lnTo>
                      <a:lnTo>
                        <a:pt x="260" y="690"/>
                      </a:lnTo>
                      <a:lnTo>
                        <a:pt x="298" y="709"/>
                      </a:lnTo>
                      <a:lnTo>
                        <a:pt x="331" y="714"/>
                      </a:lnTo>
                      <a:lnTo>
                        <a:pt x="326" y="624"/>
                      </a:lnTo>
                      <a:lnTo>
                        <a:pt x="321" y="515"/>
                      </a:lnTo>
                      <a:lnTo>
                        <a:pt x="344" y="423"/>
                      </a:lnTo>
                      <a:lnTo>
                        <a:pt x="376" y="356"/>
                      </a:lnTo>
                      <a:lnTo>
                        <a:pt x="418" y="296"/>
                      </a:lnTo>
                      <a:lnTo>
                        <a:pt x="478" y="237"/>
                      </a:lnTo>
                      <a:lnTo>
                        <a:pt x="549" y="194"/>
                      </a:lnTo>
                      <a:lnTo>
                        <a:pt x="648" y="166"/>
                      </a:lnTo>
                      <a:lnTo>
                        <a:pt x="777" y="156"/>
                      </a:lnTo>
                      <a:lnTo>
                        <a:pt x="867" y="180"/>
                      </a:lnTo>
                      <a:lnTo>
                        <a:pt x="933" y="218"/>
                      </a:lnTo>
                      <a:lnTo>
                        <a:pt x="988" y="261"/>
                      </a:lnTo>
                      <a:lnTo>
                        <a:pt x="1054" y="329"/>
                      </a:lnTo>
                      <a:lnTo>
                        <a:pt x="1096" y="404"/>
                      </a:lnTo>
                      <a:lnTo>
                        <a:pt x="1123" y="471"/>
                      </a:lnTo>
                      <a:lnTo>
                        <a:pt x="1132" y="535"/>
                      </a:lnTo>
                      <a:lnTo>
                        <a:pt x="1132" y="675"/>
                      </a:lnTo>
                      <a:lnTo>
                        <a:pt x="3089" y="714"/>
                      </a:lnTo>
                      <a:lnTo>
                        <a:pt x="3089" y="579"/>
                      </a:lnTo>
                      <a:lnTo>
                        <a:pt x="3116" y="486"/>
                      </a:lnTo>
                      <a:lnTo>
                        <a:pt x="3148" y="413"/>
                      </a:lnTo>
                      <a:lnTo>
                        <a:pt x="3196" y="345"/>
                      </a:lnTo>
                      <a:lnTo>
                        <a:pt x="3266" y="285"/>
                      </a:lnTo>
                      <a:lnTo>
                        <a:pt x="3336" y="246"/>
                      </a:lnTo>
                      <a:lnTo>
                        <a:pt x="3405" y="223"/>
                      </a:lnTo>
                      <a:lnTo>
                        <a:pt x="3527" y="223"/>
                      </a:lnTo>
                      <a:lnTo>
                        <a:pt x="3592" y="237"/>
                      </a:lnTo>
                      <a:lnTo>
                        <a:pt x="3658" y="267"/>
                      </a:lnTo>
                      <a:lnTo>
                        <a:pt x="3717" y="320"/>
                      </a:lnTo>
                      <a:lnTo>
                        <a:pt x="3774" y="389"/>
                      </a:lnTo>
                      <a:lnTo>
                        <a:pt x="3812" y="471"/>
                      </a:lnTo>
                      <a:lnTo>
                        <a:pt x="3835" y="559"/>
                      </a:lnTo>
                      <a:lnTo>
                        <a:pt x="3835" y="651"/>
                      </a:lnTo>
                      <a:lnTo>
                        <a:pt x="4479" y="649"/>
                      </a:lnTo>
                      <a:lnTo>
                        <a:pt x="4479" y="619"/>
                      </a:lnTo>
                      <a:lnTo>
                        <a:pt x="4458" y="619"/>
                      </a:lnTo>
                      <a:lnTo>
                        <a:pt x="4458" y="575"/>
                      </a:lnTo>
                      <a:lnTo>
                        <a:pt x="4478" y="573"/>
                      </a:lnTo>
                      <a:lnTo>
                        <a:pt x="4478" y="441"/>
                      </a:lnTo>
                      <a:lnTo>
                        <a:pt x="4461" y="413"/>
                      </a:lnTo>
                      <a:lnTo>
                        <a:pt x="4311" y="335"/>
                      </a:lnTo>
                      <a:lnTo>
                        <a:pt x="4146" y="267"/>
                      </a:lnTo>
                      <a:lnTo>
                        <a:pt x="3948" y="204"/>
                      </a:lnTo>
                      <a:lnTo>
                        <a:pt x="3732" y="150"/>
                      </a:lnTo>
                      <a:lnTo>
                        <a:pt x="3535" y="106"/>
                      </a:lnTo>
                      <a:lnTo>
                        <a:pt x="3346" y="72"/>
                      </a:lnTo>
                      <a:lnTo>
                        <a:pt x="3281" y="72"/>
                      </a:lnTo>
                      <a:lnTo>
                        <a:pt x="3238" y="91"/>
                      </a:lnTo>
                      <a:lnTo>
                        <a:pt x="3037" y="121"/>
                      </a:lnTo>
                      <a:lnTo>
                        <a:pt x="2878" y="136"/>
                      </a:lnTo>
                      <a:lnTo>
                        <a:pt x="2042" y="81"/>
                      </a:lnTo>
                      <a:lnTo>
                        <a:pt x="1641" y="47"/>
                      </a:lnTo>
                      <a:lnTo>
                        <a:pt x="1264" y="18"/>
                      </a:lnTo>
                      <a:lnTo>
                        <a:pt x="1073" y="4"/>
                      </a:lnTo>
                      <a:lnTo>
                        <a:pt x="224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33189" name="Freeform 104"/>
                <p:cNvSpPr>
                  <a:spLocks/>
                </p:cNvSpPr>
                <p:nvPr/>
              </p:nvSpPr>
              <p:spPr bwMode="auto">
                <a:xfrm>
                  <a:off x="5059" y="1675"/>
                  <a:ext cx="113" cy="107"/>
                </a:xfrm>
                <a:custGeom>
                  <a:avLst/>
                  <a:gdLst>
                    <a:gd name="T0" fmla="*/ 0 w 903"/>
                    <a:gd name="T1" fmla="*/ 0 h 643"/>
                    <a:gd name="T2" fmla="*/ 0 w 903"/>
                    <a:gd name="T3" fmla="*/ 0 h 643"/>
                    <a:gd name="T4" fmla="*/ 0 w 903"/>
                    <a:gd name="T5" fmla="*/ 0 h 643"/>
                    <a:gd name="T6" fmla="*/ 0 w 903"/>
                    <a:gd name="T7" fmla="*/ 0 h 643"/>
                    <a:gd name="T8" fmla="*/ 0 w 903"/>
                    <a:gd name="T9" fmla="*/ 0 h 643"/>
                    <a:gd name="T10" fmla="*/ 0 w 903"/>
                    <a:gd name="T11" fmla="*/ 0 h 643"/>
                    <a:gd name="T12" fmla="*/ 0 w 903"/>
                    <a:gd name="T13" fmla="*/ 0 h 643"/>
                    <a:gd name="T14" fmla="*/ 0 w 903"/>
                    <a:gd name="T15" fmla="*/ 0 h 643"/>
                    <a:gd name="T16" fmla="*/ 0 w 903"/>
                    <a:gd name="T17" fmla="*/ 0 h 643"/>
                    <a:gd name="T18" fmla="*/ 0 w 903"/>
                    <a:gd name="T19" fmla="*/ 0 h 643"/>
                    <a:gd name="T20" fmla="*/ 0 w 903"/>
                    <a:gd name="T21" fmla="*/ 0 h 643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03"/>
                    <a:gd name="T34" fmla="*/ 0 h 643"/>
                    <a:gd name="T35" fmla="*/ 903 w 903"/>
                    <a:gd name="T36" fmla="*/ 643 h 643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03" h="643">
                      <a:moveTo>
                        <a:pt x="0" y="0"/>
                      </a:moveTo>
                      <a:lnTo>
                        <a:pt x="0" y="628"/>
                      </a:lnTo>
                      <a:lnTo>
                        <a:pt x="903" y="643"/>
                      </a:lnTo>
                      <a:lnTo>
                        <a:pt x="903" y="68"/>
                      </a:lnTo>
                      <a:lnTo>
                        <a:pt x="784" y="55"/>
                      </a:lnTo>
                      <a:lnTo>
                        <a:pt x="619" y="44"/>
                      </a:lnTo>
                      <a:lnTo>
                        <a:pt x="453" y="36"/>
                      </a:lnTo>
                      <a:lnTo>
                        <a:pt x="346" y="25"/>
                      </a:lnTo>
                      <a:lnTo>
                        <a:pt x="240" y="18"/>
                      </a:lnTo>
                      <a:lnTo>
                        <a:pt x="97" y="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grpSp>
              <p:nvGrpSpPr>
                <p:cNvPr id="133190" name="Group 113"/>
                <p:cNvGrpSpPr>
                  <a:grpSpLocks/>
                </p:cNvGrpSpPr>
                <p:nvPr/>
              </p:nvGrpSpPr>
              <p:grpSpPr bwMode="auto">
                <a:xfrm>
                  <a:off x="4967" y="1640"/>
                  <a:ext cx="190" cy="122"/>
                  <a:chOff x="4967" y="1640"/>
                  <a:chExt cx="190" cy="122"/>
                </a:xfrm>
              </p:grpSpPr>
              <p:sp>
                <p:nvSpPr>
                  <p:cNvPr id="133191" name="Oval 105"/>
                  <p:cNvSpPr>
                    <a:spLocks noChangeArrowheads="1"/>
                  </p:cNvSpPr>
                  <p:nvPr/>
                </p:nvSpPr>
                <p:spPr bwMode="auto">
                  <a:xfrm>
                    <a:off x="4967" y="1640"/>
                    <a:ext cx="23" cy="18"/>
                  </a:xfrm>
                  <a:prstGeom prst="ellipse">
                    <a:avLst/>
                  </a:prstGeom>
                  <a:solidFill>
                    <a:srgbClr val="800000"/>
                  </a:solidFill>
                  <a:ln w="1588">
                    <a:solidFill>
                      <a:srgbClr val="8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192" name="Oval 106"/>
                  <p:cNvSpPr>
                    <a:spLocks noChangeArrowheads="1"/>
                  </p:cNvSpPr>
                  <p:nvPr/>
                </p:nvSpPr>
                <p:spPr bwMode="auto">
                  <a:xfrm>
                    <a:off x="4971" y="1646"/>
                    <a:ext cx="4" cy="6"/>
                  </a:xfrm>
                  <a:prstGeom prst="ellipse">
                    <a:avLst/>
                  </a:prstGeom>
                  <a:solidFill>
                    <a:srgbClr val="000000"/>
                  </a:solidFill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33193" name="Group 112"/>
                  <p:cNvGrpSpPr>
                    <a:grpSpLocks/>
                  </p:cNvGrpSpPr>
                  <p:nvPr/>
                </p:nvGrpSpPr>
                <p:grpSpPr bwMode="auto">
                  <a:xfrm>
                    <a:off x="5038" y="1689"/>
                    <a:ext cx="119" cy="73"/>
                    <a:chOff x="5038" y="1689"/>
                    <a:chExt cx="119" cy="73"/>
                  </a:xfrm>
                </p:grpSpPr>
                <p:sp>
                  <p:nvSpPr>
                    <p:cNvPr id="133194" name="Freeform 107"/>
                    <p:cNvSpPr>
                      <a:spLocks/>
                    </p:cNvSpPr>
                    <p:nvPr/>
                  </p:nvSpPr>
                  <p:spPr bwMode="auto">
                    <a:xfrm>
                      <a:off x="5038" y="1739"/>
                      <a:ext cx="119" cy="23"/>
                    </a:xfrm>
                    <a:custGeom>
                      <a:avLst/>
                      <a:gdLst>
                        <a:gd name="T0" fmla="*/ 0 w 956"/>
                        <a:gd name="T1" fmla="*/ 0 h 140"/>
                        <a:gd name="T2" fmla="*/ 0 w 956"/>
                        <a:gd name="T3" fmla="*/ 0 h 140"/>
                        <a:gd name="T4" fmla="*/ 0 w 956"/>
                        <a:gd name="T5" fmla="*/ 0 h 140"/>
                        <a:gd name="T6" fmla="*/ 0 w 956"/>
                        <a:gd name="T7" fmla="*/ 0 h 140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56"/>
                        <a:gd name="T13" fmla="*/ 0 h 140"/>
                        <a:gd name="T14" fmla="*/ 956 w 956"/>
                        <a:gd name="T15" fmla="*/ 140 h 140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56" h="140">
                          <a:moveTo>
                            <a:pt x="0" y="78"/>
                          </a:moveTo>
                          <a:lnTo>
                            <a:pt x="0" y="140"/>
                          </a:lnTo>
                          <a:lnTo>
                            <a:pt x="956" y="0"/>
                          </a:lnTo>
                          <a:lnTo>
                            <a:pt x="0" y="78"/>
                          </a:lnTo>
                          <a:close/>
                        </a:path>
                      </a:pathLst>
                    </a:custGeom>
                    <a:solidFill>
                      <a:srgbClr val="800000"/>
                    </a:solidFill>
                    <a:ln w="1588">
                      <a:solidFill>
                        <a:srgbClr val="8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33195" name="Freeform 108"/>
                    <p:cNvSpPr>
                      <a:spLocks/>
                    </p:cNvSpPr>
                    <p:nvPr/>
                  </p:nvSpPr>
                  <p:spPr bwMode="auto">
                    <a:xfrm>
                      <a:off x="5038" y="1689"/>
                      <a:ext cx="118" cy="28"/>
                    </a:xfrm>
                    <a:custGeom>
                      <a:avLst/>
                      <a:gdLst>
                        <a:gd name="T0" fmla="*/ 0 w 946"/>
                        <a:gd name="T1" fmla="*/ 0 h 166"/>
                        <a:gd name="T2" fmla="*/ 0 w 946"/>
                        <a:gd name="T3" fmla="*/ 0 h 166"/>
                        <a:gd name="T4" fmla="*/ 0 w 946"/>
                        <a:gd name="T5" fmla="*/ 0 h 166"/>
                        <a:gd name="T6" fmla="*/ 0 w 946"/>
                        <a:gd name="T7" fmla="*/ 0 h 166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46"/>
                        <a:gd name="T13" fmla="*/ 0 h 166"/>
                        <a:gd name="T14" fmla="*/ 946 w 946"/>
                        <a:gd name="T15" fmla="*/ 166 h 16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46" h="166">
                          <a:moveTo>
                            <a:pt x="0" y="0"/>
                          </a:moveTo>
                          <a:lnTo>
                            <a:pt x="0" y="65"/>
                          </a:lnTo>
                          <a:lnTo>
                            <a:pt x="946" y="166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800000"/>
                    </a:solidFill>
                    <a:ln w="1588">
                      <a:solidFill>
                        <a:srgbClr val="8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33196" name="Freeform 109"/>
                    <p:cNvSpPr>
                      <a:spLocks/>
                    </p:cNvSpPr>
                    <p:nvPr/>
                  </p:nvSpPr>
                  <p:spPr bwMode="auto">
                    <a:xfrm>
                      <a:off x="5038" y="1706"/>
                      <a:ext cx="118" cy="17"/>
                    </a:xfrm>
                    <a:custGeom>
                      <a:avLst/>
                      <a:gdLst>
                        <a:gd name="T0" fmla="*/ 0 w 946"/>
                        <a:gd name="T1" fmla="*/ 0 h 102"/>
                        <a:gd name="T2" fmla="*/ 0 w 946"/>
                        <a:gd name="T3" fmla="*/ 0 h 102"/>
                        <a:gd name="T4" fmla="*/ 0 w 946"/>
                        <a:gd name="T5" fmla="*/ 0 h 102"/>
                        <a:gd name="T6" fmla="*/ 0 w 946"/>
                        <a:gd name="T7" fmla="*/ 0 h 10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46"/>
                        <a:gd name="T13" fmla="*/ 0 h 102"/>
                        <a:gd name="T14" fmla="*/ 946 w 946"/>
                        <a:gd name="T15" fmla="*/ 102 h 10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46" h="102">
                          <a:moveTo>
                            <a:pt x="0" y="0"/>
                          </a:moveTo>
                          <a:lnTo>
                            <a:pt x="0" y="63"/>
                          </a:lnTo>
                          <a:lnTo>
                            <a:pt x="946" y="10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800000"/>
                    </a:solidFill>
                    <a:ln w="1588">
                      <a:solidFill>
                        <a:srgbClr val="8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33197" name="Freeform 110"/>
                    <p:cNvSpPr>
                      <a:spLocks/>
                    </p:cNvSpPr>
                    <p:nvPr/>
                  </p:nvSpPr>
                  <p:spPr bwMode="auto">
                    <a:xfrm>
                      <a:off x="5038" y="1721"/>
                      <a:ext cx="119" cy="11"/>
                    </a:xfrm>
                    <a:custGeom>
                      <a:avLst/>
                      <a:gdLst>
                        <a:gd name="T0" fmla="*/ 0 w 956"/>
                        <a:gd name="T1" fmla="*/ 0 h 63"/>
                        <a:gd name="T2" fmla="*/ 0 w 956"/>
                        <a:gd name="T3" fmla="*/ 0 h 63"/>
                        <a:gd name="T4" fmla="*/ 0 w 956"/>
                        <a:gd name="T5" fmla="*/ 0 h 63"/>
                        <a:gd name="T6" fmla="*/ 0 w 956"/>
                        <a:gd name="T7" fmla="*/ 0 h 63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56"/>
                        <a:gd name="T13" fmla="*/ 0 h 63"/>
                        <a:gd name="T14" fmla="*/ 956 w 956"/>
                        <a:gd name="T15" fmla="*/ 63 h 63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56" h="63">
                          <a:moveTo>
                            <a:pt x="0" y="0"/>
                          </a:moveTo>
                          <a:lnTo>
                            <a:pt x="0" y="63"/>
                          </a:lnTo>
                          <a:lnTo>
                            <a:pt x="956" y="38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800000"/>
                    </a:solidFill>
                    <a:ln w="1588">
                      <a:solidFill>
                        <a:srgbClr val="8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33198" name="Freeform 111"/>
                    <p:cNvSpPr>
                      <a:spLocks/>
                    </p:cNvSpPr>
                    <p:nvPr/>
                  </p:nvSpPr>
                  <p:spPr bwMode="auto">
                    <a:xfrm>
                      <a:off x="5038" y="1733"/>
                      <a:ext cx="119" cy="14"/>
                    </a:xfrm>
                    <a:custGeom>
                      <a:avLst/>
                      <a:gdLst>
                        <a:gd name="T0" fmla="*/ 0 w 956"/>
                        <a:gd name="T1" fmla="*/ 0 h 82"/>
                        <a:gd name="T2" fmla="*/ 0 w 956"/>
                        <a:gd name="T3" fmla="*/ 0 h 82"/>
                        <a:gd name="T4" fmla="*/ 0 w 956"/>
                        <a:gd name="T5" fmla="*/ 0 h 82"/>
                        <a:gd name="T6" fmla="*/ 0 w 956"/>
                        <a:gd name="T7" fmla="*/ 0 h 82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  <a:gd name="T12" fmla="*/ 0 w 956"/>
                        <a:gd name="T13" fmla="*/ 0 h 82"/>
                        <a:gd name="T14" fmla="*/ 956 w 956"/>
                        <a:gd name="T15" fmla="*/ 82 h 82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T12" t="T13" r="T14" b="T15"/>
                      <a:pathLst>
                        <a:path w="956" h="82">
                          <a:moveTo>
                            <a:pt x="0" y="19"/>
                          </a:moveTo>
                          <a:lnTo>
                            <a:pt x="0" y="82"/>
                          </a:lnTo>
                          <a:lnTo>
                            <a:pt x="956" y="0"/>
                          </a:lnTo>
                          <a:lnTo>
                            <a:pt x="0" y="19"/>
                          </a:lnTo>
                          <a:close/>
                        </a:path>
                      </a:pathLst>
                    </a:custGeom>
                    <a:solidFill>
                      <a:srgbClr val="800000"/>
                    </a:solidFill>
                    <a:ln w="1588">
                      <a:solidFill>
                        <a:srgbClr val="800000"/>
                      </a:solidFill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</p:grpSp>
          </p:grpSp>
        </p:grpSp>
        <p:grpSp>
          <p:nvGrpSpPr>
            <p:cNvPr id="133163" name="Group 136"/>
            <p:cNvGrpSpPr>
              <a:grpSpLocks/>
            </p:cNvGrpSpPr>
            <p:nvPr/>
          </p:nvGrpSpPr>
          <p:grpSpPr bwMode="auto">
            <a:xfrm>
              <a:off x="4879" y="1695"/>
              <a:ext cx="433" cy="126"/>
              <a:chOff x="4879" y="1695"/>
              <a:chExt cx="433" cy="126"/>
            </a:xfrm>
          </p:grpSpPr>
          <p:grpSp>
            <p:nvGrpSpPr>
              <p:cNvPr id="133164" name="Group 125"/>
              <p:cNvGrpSpPr>
                <a:grpSpLocks/>
              </p:cNvGrpSpPr>
              <p:nvPr/>
            </p:nvGrpSpPr>
            <p:grpSpPr bwMode="auto">
              <a:xfrm>
                <a:off x="5222" y="1695"/>
                <a:ext cx="90" cy="126"/>
                <a:chOff x="5222" y="1695"/>
                <a:chExt cx="90" cy="126"/>
              </a:xfrm>
            </p:grpSpPr>
            <p:sp>
              <p:nvSpPr>
                <p:cNvPr id="133175" name="Oval 116"/>
                <p:cNvSpPr>
                  <a:spLocks noChangeArrowheads="1"/>
                </p:cNvSpPr>
                <p:nvPr/>
              </p:nvSpPr>
              <p:spPr bwMode="auto">
                <a:xfrm>
                  <a:off x="5222" y="1695"/>
                  <a:ext cx="90" cy="126"/>
                </a:xfrm>
                <a:prstGeom prst="ellipse">
                  <a:avLst/>
                </a:prstGeom>
                <a:solidFill>
                  <a:srgbClr val="000000"/>
                </a:solidFill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176" name="Freeform 117"/>
                <p:cNvSpPr>
                  <a:spLocks/>
                </p:cNvSpPr>
                <p:nvPr/>
              </p:nvSpPr>
              <p:spPr bwMode="auto">
                <a:xfrm>
                  <a:off x="5260" y="1777"/>
                  <a:ext cx="15" cy="26"/>
                </a:xfrm>
                <a:custGeom>
                  <a:avLst/>
                  <a:gdLst>
                    <a:gd name="T0" fmla="*/ 0 w 125"/>
                    <a:gd name="T1" fmla="*/ 0 h 159"/>
                    <a:gd name="T2" fmla="*/ 0 w 125"/>
                    <a:gd name="T3" fmla="*/ 0 h 159"/>
                    <a:gd name="T4" fmla="*/ 0 w 125"/>
                    <a:gd name="T5" fmla="*/ 0 h 159"/>
                    <a:gd name="T6" fmla="*/ 0 w 125"/>
                    <a:gd name="T7" fmla="*/ 0 h 159"/>
                    <a:gd name="T8" fmla="*/ 0 w 125"/>
                    <a:gd name="T9" fmla="*/ 0 h 159"/>
                    <a:gd name="T10" fmla="*/ 0 w 125"/>
                    <a:gd name="T11" fmla="*/ 0 h 15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5"/>
                    <a:gd name="T19" fmla="*/ 0 h 159"/>
                    <a:gd name="T20" fmla="*/ 125 w 125"/>
                    <a:gd name="T21" fmla="*/ 159 h 15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5" h="159">
                      <a:moveTo>
                        <a:pt x="0" y="148"/>
                      </a:moveTo>
                      <a:lnTo>
                        <a:pt x="49" y="0"/>
                      </a:lnTo>
                      <a:lnTo>
                        <a:pt x="78" y="0"/>
                      </a:lnTo>
                      <a:lnTo>
                        <a:pt x="125" y="154"/>
                      </a:lnTo>
                      <a:lnTo>
                        <a:pt x="64" y="159"/>
                      </a:ln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33177" name="Freeform 118"/>
                <p:cNvSpPr>
                  <a:spLocks/>
                </p:cNvSpPr>
                <p:nvPr/>
              </p:nvSpPr>
              <p:spPr bwMode="auto">
                <a:xfrm>
                  <a:off x="5259" y="1712"/>
                  <a:ext cx="16" cy="27"/>
                </a:xfrm>
                <a:custGeom>
                  <a:avLst/>
                  <a:gdLst>
                    <a:gd name="T0" fmla="*/ 0 w 126"/>
                    <a:gd name="T1" fmla="*/ 0 h 160"/>
                    <a:gd name="T2" fmla="*/ 0 w 126"/>
                    <a:gd name="T3" fmla="*/ 0 h 160"/>
                    <a:gd name="T4" fmla="*/ 0 w 126"/>
                    <a:gd name="T5" fmla="*/ 0 h 160"/>
                    <a:gd name="T6" fmla="*/ 0 w 126"/>
                    <a:gd name="T7" fmla="*/ 0 h 160"/>
                    <a:gd name="T8" fmla="*/ 0 w 126"/>
                    <a:gd name="T9" fmla="*/ 0 h 160"/>
                    <a:gd name="T10" fmla="*/ 0 w 126"/>
                    <a:gd name="T11" fmla="*/ 0 h 16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6"/>
                    <a:gd name="T19" fmla="*/ 0 h 160"/>
                    <a:gd name="T20" fmla="*/ 126 w 126"/>
                    <a:gd name="T21" fmla="*/ 160 h 16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6" h="160">
                      <a:moveTo>
                        <a:pt x="0" y="12"/>
                      </a:moveTo>
                      <a:lnTo>
                        <a:pt x="50" y="160"/>
                      </a:lnTo>
                      <a:lnTo>
                        <a:pt x="79" y="160"/>
                      </a:lnTo>
                      <a:lnTo>
                        <a:pt x="126" y="7"/>
                      </a:lnTo>
                      <a:lnTo>
                        <a:pt x="65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33178" name="Freeform 119"/>
                <p:cNvSpPr>
                  <a:spLocks/>
                </p:cNvSpPr>
                <p:nvPr/>
              </p:nvSpPr>
              <p:spPr bwMode="auto">
                <a:xfrm>
                  <a:off x="5280" y="1746"/>
                  <a:ext cx="19" cy="22"/>
                </a:xfrm>
                <a:custGeom>
                  <a:avLst/>
                  <a:gdLst>
                    <a:gd name="T0" fmla="*/ 0 w 152"/>
                    <a:gd name="T1" fmla="*/ 0 h 130"/>
                    <a:gd name="T2" fmla="*/ 0 w 152"/>
                    <a:gd name="T3" fmla="*/ 0 h 130"/>
                    <a:gd name="T4" fmla="*/ 0 w 152"/>
                    <a:gd name="T5" fmla="*/ 0 h 130"/>
                    <a:gd name="T6" fmla="*/ 0 w 152"/>
                    <a:gd name="T7" fmla="*/ 0 h 130"/>
                    <a:gd name="T8" fmla="*/ 0 w 152"/>
                    <a:gd name="T9" fmla="*/ 0 h 130"/>
                    <a:gd name="T10" fmla="*/ 0 w 152"/>
                    <a:gd name="T11" fmla="*/ 0 h 1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2"/>
                    <a:gd name="T19" fmla="*/ 0 h 130"/>
                    <a:gd name="T20" fmla="*/ 152 w 152"/>
                    <a:gd name="T21" fmla="*/ 130 h 1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2" h="130">
                      <a:moveTo>
                        <a:pt x="141" y="0"/>
                      </a:moveTo>
                      <a:lnTo>
                        <a:pt x="0" y="52"/>
                      </a:lnTo>
                      <a:lnTo>
                        <a:pt x="0" y="83"/>
                      </a:lnTo>
                      <a:lnTo>
                        <a:pt x="145" y="130"/>
                      </a:lnTo>
                      <a:lnTo>
                        <a:pt x="152" y="68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33179" name="Freeform 120"/>
                <p:cNvSpPr>
                  <a:spLocks/>
                </p:cNvSpPr>
                <p:nvPr/>
              </p:nvSpPr>
              <p:spPr bwMode="auto">
                <a:xfrm>
                  <a:off x="5235" y="1746"/>
                  <a:ext cx="19" cy="22"/>
                </a:xfrm>
                <a:custGeom>
                  <a:avLst/>
                  <a:gdLst>
                    <a:gd name="T0" fmla="*/ 0 w 151"/>
                    <a:gd name="T1" fmla="*/ 0 h 130"/>
                    <a:gd name="T2" fmla="*/ 0 w 151"/>
                    <a:gd name="T3" fmla="*/ 0 h 130"/>
                    <a:gd name="T4" fmla="*/ 0 w 151"/>
                    <a:gd name="T5" fmla="*/ 0 h 130"/>
                    <a:gd name="T6" fmla="*/ 0 w 151"/>
                    <a:gd name="T7" fmla="*/ 0 h 130"/>
                    <a:gd name="T8" fmla="*/ 0 w 151"/>
                    <a:gd name="T9" fmla="*/ 0 h 130"/>
                    <a:gd name="T10" fmla="*/ 0 w 151"/>
                    <a:gd name="T11" fmla="*/ 0 h 1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1"/>
                    <a:gd name="T19" fmla="*/ 0 h 130"/>
                    <a:gd name="T20" fmla="*/ 151 w 151"/>
                    <a:gd name="T21" fmla="*/ 130 h 1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1" h="130">
                      <a:moveTo>
                        <a:pt x="11" y="0"/>
                      </a:moveTo>
                      <a:lnTo>
                        <a:pt x="151" y="52"/>
                      </a:lnTo>
                      <a:lnTo>
                        <a:pt x="151" y="83"/>
                      </a:lnTo>
                      <a:lnTo>
                        <a:pt x="5" y="130"/>
                      </a:lnTo>
                      <a:lnTo>
                        <a:pt x="0" y="68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33180" name="Oval 121"/>
                <p:cNvSpPr>
                  <a:spLocks noChangeArrowheads="1"/>
                </p:cNvSpPr>
                <p:nvPr/>
              </p:nvSpPr>
              <p:spPr bwMode="auto">
                <a:xfrm>
                  <a:off x="5234" y="1711"/>
                  <a:ext cx="64" cy="92"/>
                </a:xfrm>
                <a:prstGeom prst="ellips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33181" name="Group 124"/>
                <p:cNvGrpSpPr>
                  <a:grpSpLocks/>
                </p:cNvGrpSpPr>
                <p:nvPr/>
              </p:nvGrpSpPr>
              <p:grpSpPr bwMode="auto">
                <a:xfrm>
                  <a:off x="5255" y="1739"/>
                  <a:ext cx="24" cy="36"/>
                  <a:chOff x="5255" y="1739"/>
                  <a:chExt cx="24" cy="36"/>
                </a:xfrm>
              </p:grpSpPr>
              <p:sp>
                <p:nvSpPr>
                  <p:cNvPr id="133182" name="Oval 122"/>
                  <p:cNvSpPr>
                    <a:spLocks noChangeArrowheads="1"/>
                  </p:cNvSpPr>
                  <p:nvPr/>
                </p:nvSpPr>
                <p:spPr bwMode="auto">
                  <a:xfrm>
                    <a:off x="5255" y="1739"/>
                    <a:ext cx="24" cy="36"/>
                  </a:xfrm>
                  <a:prstGeom prst="ellipse">
                    <a:avLst/>
                  </a:prstGeom>
                  <a:solidFill>
                    <a:srgbClr val="000000"/>
                  </a:solidFill>
                  <a:ln w="317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183" name="Oval 123"/>
                  <p:cNvSpPr>
                    <a:spLocks noChangeArrowheads="1"/>
                  </p:cNvSpPr>
                  <p:nvPr/>
                </p:nvSpPr>
                <p:spPr bwMode="auto">
                  <a:xfrm>
                    <a:off x="5259" y="1747"/>
                    <a:ext cx="14" cy="21"/>
                  </a:xfrm>
                  <a:prstGeom prst="ellipse">
                    <a:avLst/>
                  </a:prstGeom>
                  <a:solidFill>
                    <a:srgbClr val="000000"/>
                  </a:solidFill>
                  <a:ln w="317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33165" name="Group 135"/>
              <p:cNvGrpSpPr>
                <a:grpSpLocks/>
              </p:cNvGrpSpPr>
              <p:nvPr/>
            </p:nvGrpSpPr>
            <p:grpSpPr bwMode="auto">
              <a:xfrm>
                <a:off x="4879" y="1695"/>
                <a:ext cx="90" cy="126"/>
                <a:chOff x="4879" y="1695"/>
                <a:chExt cx="90" cy="126"/>
              </a:xfrm>
            </p:grpSpPr>
            <p:sp>
              <p:nvSpPr>
                <p:cNvPr id="133166" name="Oval 126"/>
                <p:cNvSpPr>
                  <a:spLocks noChangeArrowheads="1"/>
                </p:cNvSpPr>
                <p:nvPr/>
              </p:nvSpPr>
              <p:spPr bwMode="auto">
                <a:xfrm>
                  <a:off x="4879" y="1695"/>
                  <a:ext cx="90" cy="126"/>
                </a:xfrm>
                <a:prstGeom prst="ellipse">
                  <a:avLst/>
                </a:prstGeom>
                <a:solidFill>
                  <a:srgbClr val="000000"/>
                </a:solidFill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167" name="Freeform 127"/>
                <p:cNvSpPr>
                  <a:spLocks/>
                </p:cNvSpPr>
                <p:nvPr/>
              </p:nvSpPr>
              <p:spPr bwMode="auto">
                <a:xfrm>
                  <a:off x="4917" y="1777"/>
                  <a:ext cx="15" cy="26"/>
                </a:xfrm>
                <a:custGeom>
                  <a:avLst/>
                  <a:gdLst>
                    <a:gd name="T0" fmla="*/ 0 w 123"/>
                    <a:gd name="T1" fmla="*/ 0 h 159"/>
                    <a:gd name="T2" fmla="*/ 0 w 123"/>
                    <a:gd name="T3" fmla="*/ 0 h 159"/>
                    <a:gd name="T4" fmla="*/ 0 w 123"/>
                    <a:gd name="T5" fmla="*/ 0 h 159"/>
                    <a:gd name="T6" fmla="*/ 0 w 123"/>
                    <a:gd name="T7" fmla="*/ 0 h 159"/>
                    <a:gd name="T8" fmla="*/ 0 w 123"/>
                    <a:gd name="T9" fmla="*/ 0 h 159"/>
                    <a:gd name="T10" fmla="*/ 0 w 123"/>
                    <a:gd name="T11" fmla="*/ 0 h 159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3"/>
                    <a:gd name="T19" fmla="*/ 0 h 159"/>
                    <a:gd name="T20" fmla="*/ 123 w 123"/>
                    <a:gd name="T21" fmla="*/ 159 h 159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3" h="159">
                      <a:moveTo>
                        <a:pt x="0" y="148"/>
                      </a:moveTo>
                      <a:lnTo>
                        <a:pt x="47" y="0"/>
                      </a:lnTo>
                      <a:lnTo>
                        <a:pt x="77" y="0"/>
                      </a:lnTo>
                      <a:lnTo>
                        <a:pt x="123" y="154"/>
                      </a:lnTo>
                      <a:lnTo>
                        <a:pt x="64" y="159"/>
                      </a:lnTo>
                      <a:lnTo>
                        <a:pt x="0" y="148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33168" name="Freeform 128"/>
                <p:cNvSpPr>
                  <a:spLocks/>
                </p:cNvSpPr>
                <p:nvPr/>
              </p:nvSpPr>
              <p:spPr bwMode="auto">
                <a:xfrm>
                  <a:off x="4916" y="1712"/>
                  <a:ext cx="16" cy="27"/>
                </a:xfrm>
                <a:custGeom>
                  <a:avLst/>
                  <a:gdLst>
                    <a:gd name="T0" fmla="*/ 0 w 128"/>
                    <a:gd name="T1" fmla="*/ 0 h 160"/>
                    <a:gd name="T2" fmla="*/ 0 w 128"/>
                    <a:gd name="T3" fmla="*/ 0 h 160"/>
                    <a:gd name="T4" fmla="*/ 0 w 128"/>
                    <a:gd name="T5" fmla="*/ 0 h 160"/>
                    <a:gd name="T6" fmla="*/ 0 w 128"/>
                    <a:gd name="T7" fmla="*/ 0 h 160"/>
                    <a:gd name="T8" fmla="*/ 0 w 128"/>
                    <a:gd name="T9" fmla="*/ 0 h 160"/>
                    <a:gd name="T10" fmla="*/ 0 w 128"/>
                    <a:gd name="T11" fmla="*/ 0 h 16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28"/>
                    <a:gd name="T19" fmla="*/ 0 h 160"/>
                    <a:gd name="T20" fmla="*/ 128 w 128"/>
                    <a:gd name="T21" fmla="*/ 160 h 16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28" h="160">
                      <a:moveTo>
                        <a:pt x="0" y="12"/>
                      </a:moveTo>
                      <a:lnTo>
                        <a:pt x="51" y="160"/>
                      </a:lnTo>
                      <a:lnTo>
                        <a:pt x="82" y="160"/>
                      </a:lnTo>
                      <a:lnTo>
                        <a:pt x="128" y="7"/>
                      </a:lnTo>
                      <a:lnTo>
                        <a:pt x="66" y="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33169" name="Freeform 129"/>
                <p:cNvSpPr>
                  <a:spLocks/>
                </p:cNvSpPr>
                <p:nvPr/>
              </p:nvSpPr>
              <p:spPr bwMode="auto">
                <a:xfrm>
                  <a:off x="4937" y="1746"/>
                  <a:ext cx="19" cy="22"/>
                </a:xfrm>
                <a:custGeom>
                  <a:avLst/>
                  <a:gdLst>
                    <a:gd name="T0" fmla="*/ 0 w 152"/>
                    <a:gd name="T1" fmla="*/ 0 h 130"/>
                    <a:gd name="T2" fmla="*/ 0 w 152"/>
                    <a:gd name="T3" fmla="*/ 0 h 130"/>
                    <a:gd name="T4" fmla="*/ 0 w 152"/>
                    <a:gd name="T5" fmla="*/ 0 h 130"/>
                    <a:gd name="T6" fmla="*/ 0 w 152"/>
                    <a:gd name="T7" fmla="*/ 0 h 130"/>
                    <a:gd name="T8" fmla="*/ 0 w 152"/>
                    <a:gd name="T9" fmla="*/ 0 h 130"/>
                    <a:gd name="T10" fmla="*/ 0 w 152"/>
                    <a:gd name="T11" fmla="*/ 0 h 1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2"/>
                    <a:gd name="T19" fmla="*/ 0 h 130"/>
                    <a:gd name="T20" fmla="*/ 152 w 152"/>
                    <a:gd name="T21" fmla="*/ 130 h 1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2" h="130">
                      <a:moveTo>
                        <a:pt x="141" y="0"/>
                      </a:moveTo>
                      <a:lnTo>
                        <a:pt x="0" y="52"/>
                      </a:lnTo>
                      <a:lnTo>
                        <a:pt x="0" y="83"/>
                      </a:lnTo>
                      <a:lnTo>
                        <a:pt x="146" y="130"/>
                      </a:lnTo>
                      <a:lnTo>
                        <a:pt x="152" y="68"/>
                      </a:lnTo>
                      <a:lnTo>
                        <a:pt x="14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33170" name="Freeform 130"/>
                <p:cNvSpPr>
                  <a:spLocks/>
                </p:cNvSpPr>
                <p:nvPr/>
              </p:nvSpPr>
              <p:spPr bwMode="auto">
                <a:xfrm>
                  <a:off x="4892" y="1746"/>
                  <a:ext cx="19" cy="22"/>
                </a:xfrm>
                <a:custGeom>
                  <a:avLst/>
                  <a:gdLst>
                    <a:gd name="T0" fmla="*/ 0 w 153"/>
                    <a:gd name="T1" fmla="*/ 0 h 130"/>
                    <a:gd name="T2" fmla="*/ 0 w 153"/>
                    <a:gd name="T3" fmla="*/ 0 h 130"/>
                    <a:gd name="T4" fmla="*/ 0 w 153"/>
                    <a:gd name="T5" fmla="*/ 0 h 130"/>
                    <a:gd name="T6" fmla="*/ 0 w 153"/>
                    <a:gd name="T7" fmla="*/ 0 h 130"/>
                    <a:gd name="T8" fmla="*/ 0 w 153"/>
                    <a:gd name="T9" fmla="*/ 0 h 130"/>
                    <a:gd name="T10" fmla="*/ 0 w 153"/>
                    <a:gd name="T11" fmla="*/ 0 h 13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3"/>
                    <a:gd name="T19" fmla="*/ 0 h 130"/>
                    <a:gd name="T20" fmla="*/ 153 w 153"/>
                    <a:gd name="T21" fmla="*/ 130 h 13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3" h="130">
                      <a:moveTo>
                        <a:pt x="11" y="0"/>
                      </a:moveTo>
                      <a:lnTo>
                        <a:pt x="153" y="52"/>
                      </a:lnTo>
                      <a:lnTo>
                        <a:pt x="153" y="83"/>
                      </a:lnTo>
                      <a:lnTo>
                        <a:pt x="7" y="130"/>
                      </a:lnTo>
                      <a:lnTo>
                        <a:pt x="0" y="68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33171" name="Oval 131"/>
                <p:cNvSpPr>
                  <a:spLocks noChangeArrowheads="1"/>
                </p:cNvSpPr>
                <p:nvPr/>
              </p:nvSpPr>
              <p:spPr bwMode="auto">
                <a:xfrm>
                  <a:off x="4891" y="1711"/>
                  <a:ext cx="64" cy="92"/>
                </a:xfrm>
                <a:prstGeom prst="ellipse">
                  <a:avLst/>
                </a:prstGeom>
                <a:noFill/>
                <a:ln w="3175">
                  <a:solidFill>
                    <a:srgbClr val="FFFFFF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33172" name="Group 134"/>
                <p:cNvGrpSpPr>
                  <a:grpSpLocks/>
                </p:cNvGrpSpPr>
                <p:nvPr/>
              </p:nvGrpSpPr>
              <p:grpSpPr bwMode="auto">
                <a:xfrm>
                  <a:off x="4911" y="1739"/>
                  <a:ext cx="25" cy="36"/>
                  <a:chOff x="4911" y="1739"/>
                  <a:chExt cx="25" cy="36"/>
                </a:xfrm>
              </p:grpSpPr>
              <p:sp>
                <p:nvSpPr>
                  <p:cNvPr id="133173" name="Oval 132"/>
                  <p:cNvSpPr>
                    <a:spLocks noChangeArrowheads="1"/>
                  </p:cNvSpPr>
                  <p:nvPr/>
                </p:nvSpPr>
                <p:spPr bwMode="auto">
                  <a:xfrm>
                    <a:off x="4911" y="1739"/>
                    <a:ext cx="25" cy="36"/>
                  </a:xfrm>
                  <a:prstGeom prst="ellipse">
                    <a:avLst/>
                  </a:prstGeom>
                  <a:solidFill>
                    <a:srgbClr val="000000"/>
                  </a:solidFill>
                  <a:ln w="317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174" name="Oval 133"/>
                  <p:cNvSpPr>
                    <a:spLocks noChangeArrowheads="1"/>
                  </p:cNvSpPr>
                  <p:nvPr/>
                </p:nvSpPr>
                <p:spPr bwMode="auto">
                  <a:xfrm>
                    <a:off x="4916" y="1747"/>
                    <a:ext cx="14" cy="21"/>
                  </a:xfrm>
                  <a:prstGeom prst="ellipse">
                    <a:avLst/>
                  </a:prstGeom>
                  <a:solidFill>
                    <a:srgbClr val="000000"/>
                  </a:solidFill>
                  <a:ln w="3175">
                    <a:solidFill>
                      <a:srgbClr val="FFFFFF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6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Basics</a:t>
            </a:r>
          </a:p>
        </p:txBody>
      </p:sp>
      <p:sp>
        <p:nvSpPr>
          <p:cNvPr id="134147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457200" y="1143000"/>
            <a:ext cx="8229600" cy="54864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Satellites in circular orbits</a:t>
            </a:r>
          </a:p>
          <a:p>
            <a:pPr lvl="1"/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attractive force F</a:t>
            </a:r>
            <a:r>
              <a:rPr lang="en-US" sz="2400" baseline="-25000" smtClean="0">
                <a:latin typeface="Times New Roman" pitchFamily="18" charset="0"/>
                <a:cs typeface="Times New Roman" pitchFamily="18" charset="0"/>
              </a:rPr>
              <a:t>g</a:t>
            </a: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 = m g (R/r)²</a:t>
            </a:r>
          </a:p>
          <a:p>
            <a:pPr lvl="1"/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centrifugal force F</a:t>
            </a:r>
            <a:r>
              <a:rPr lang="en-US" sz="2400" baseline="-25000" smtClean="0">
                <a:latin typeface="Times New Roman" pitchFamily="18" charset="0"/>
                <a:cs typeface="Times New Roman" pitchFamily="18" charset="0"/>
              </a:rPr>
              <a:t>c</a:t>
            </a: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 = m r </a:t>
            </a:r>
            <a:r>
              <a:rPr lang="en-US" sz="2400" smtClean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²</a:t>
            </a:r>
          </a:p>
          <a:p>
            <a:pPr lvl="1"/>
            <a:r>
              <a:rPr lang="en-US" sz="2400" smtClean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m: mass of the satellite</a:t>
            </a:r>
          </a:p>
          <a:p>
            <a:pPr lvl="1"/>
            <a:r>
              <a:rPr lang="en-US" sz="2400" smtClean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R: radius of the earth (R = 6370 km)</a:t>
            </a:r>
          </a:p>
          <a:p>
            <a:pPr lvl="1"/>
            <a:r>
              <a:rPr lang="en-US" sz="2400" smtClean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r: distance to the center of the earth</a:t>
            </a:r>
          </a:p>
          <a:p>
            <a:pPr lvl="1"/>
            <a:r>
              <a:rPr lang="en-US" sz="2400" smtClean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g: acceleration of gravity (g = 9.81 m/s²)</a:t>
            </a:r>
          </a:p>
          <a:p>
            <a:pPr lvl="1"/>
            <a:r>
              <a:rPr lang="en-US" sz="2400" smtClean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: angular velocity ( = 2  f, f: rotation frequency)</a:t>
            </a:r>
          </a:p>
          <a:p>
            <a:pPr>
              <a:buFont typeface="Wingdings" pitchFamily="2" charset="2"/>
              <a:buNone/>
            </a:pPr>
            <a:endParaRPr lang="en-US" sz="2400" smtClean="0">
              <a:latin typeface="Times New Roman" pitchFamily="18" charset="0"/>
              <a:cs typeface="Times New Roman" pitchFamily="18" charset="0"/>
              <a:sym typeface="Symbol" pitchFamily="18" charset="2"/>
            </a:endParaRPr>
          </a:p>
          <a:p>
            <a:pPr>
              <a:buFont typeface="Wingdings" pitchFamily="2" charset="2"/>
              <a:buNone/>
            </a:pPr>
            <a:r>
              <a:rPr lang="en-US" sz="2400" smtClean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Stable orbit</a:t>
            </a:r>
          </a:p>
          <a:p>
            <a:pPr>
              <a:buFont typeface="Wingdings" pitchFamily="2" charset="2"/>
              <a:buNone/>
            </a:pPr>
            <a:endParaRPr lang="en-US" sz="2400" smtClean="0">
              <a:latin typeface="Times New Roman" pitchFamily="18" charset="0"/>
              <a:cs typeface="Times New Roman" pitchFamily="18" charset="0"/>
              <a:sym typeface="Symbol" pitchFamily="18" charset="2"/>
            </a:endParaRPr>
          </a:p>
          <a:p>
            <a:pPr lvl="1"/>
            <a:r>
              <a:rPr lang="en-US" sz="2400" smtClean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F</a:t>
            </a:r>
            <a:r>
              <a:rPr lang="en-US" sz="2400" baseline="-25000" smtClean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g</a:t>
            </a:r>
            <a:r>
              <a:rPr lang="en-US" sz="2400" smtClean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= F</a:t>
            </a:r>
            <a:r>
              <a:rPr lang="en-US" sz="2400" baseline="-25000" smtClean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c</a:t>
            </a:r>
            <a:endParaRPr lang="en-US" sz="2400" smtClean="0">
              <a:latin typeface="Times New Roman" pitchFamily="18" charset="0"/>
              <a:cs typeface="Times New Roman" pitchFamily="18" charset="0"/>
              <a:sym typeface="Symbol" pitchFamily="18" charset="2"/>
            </a:endParaRPr>
          </a:p>
        </p:txBody>
      </p:sp>
      <p:graphicFrame>
        <p:nvGraphicFramePr>
          <p:cNvPr id="134148" name="Object 1029"/>
          <p:cNvGraphicFramePr>
            <a:graphicFrameLocks noChangeAspect="1"/>
          </p:cNvGraphicFramePr>
          <p:nvPr/>
        </p:nvGraphicFramePr>
        <p:xfrm>
          <a:off x="3505200" y="5292725"/>
          <a:ext cx="2819400" cy="1565275"/>
        </p:xfrm>
        <a:graphic>
          <a:graphicData uri="http://schemas.openxmlformats.org/presentationml/2006/ole">
            <p:oleObj spid="_x0000_s134148" name="Formel" r:id="rId3" imgW="888614" imgH="495085" progId="Equation.3">
              <p:embed/>
            </p:oleObj>
          </a:graphicData>
        </a:graphic>
      </p:graphicFrame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Satellite period and orbits</a:t>
            </a:r>
          </a:p>
        </p:txBody>
      </p:sp>
      <p:pic>
        <p:nvPicPr>
          <p:cNvPr id="135171" name="Picture 37"/>
          <p:cNvPicPr>
            <a:picLocks noChangeArrowheads="1"/>
          </p:cNvPicPr>
          <p:nvPr/>
        </p:nvPicPr>
        <p:blipFill>
          <a:blip r:embed="rId2">
            <a:lum bright="28000"/>
          </a:blip>
          <a:srcRect/>
          <a:stretch>
            <a:fillRect/>
          </a:stretch>
        </p:blipFill>
        <p:spPr bwMode="auto">
          <a:xfrm>
            <a:off x="996950" y="4364038"/>
            <a:ext cx="1685925" cy="1522412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</p:pic>
      <p:sp>
        <p:nvSpPr>
          <p:cNvPr id="135172" name="Line 38"/>
          <p:cNvSpPr>
            <a:spLocks noChangeShapeType="1"/>
          </p:cNvSpPr>
          <p:nvPr/>
        </p:nvSpPr>
        <p:spPr bwMode="auto">
          <a:xfrm>
            <a:off x="1851025" y="5105400"/>
            <a:ext cx="59309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5173" name="Line 39"/>
          <p:cNvSpPr>
            <a:spLocks noChangeShapeType="1"/>
          </p:cNvSpPr>
          <p:nvPr/>
        </p:nvSpPr>
        <p:spPr bwMode="auto">
          <a:xfrm>
            <a:off x="2530475" y="5111750"/>
            <a:ext cx="0" cy="2921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5174" name="Line 40"/>
          <p:cNvSpPr>
            <a:spLocks noChangeShapeType="1"/>
          </p:cNvSpPr>
          <p:nvPr/>
        </p:nvSpPr>
        <p:spPr bwMode="auto">
          <a:xfrm flipV="1">
            <a:off x="1844675" y="1212850"/>
            <a:ext cx="0" cy="3898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5175" name="Line 41"/>
          <p:cNvSpPr>
            <a:spLocks noChangeShapeType="1"/>
          </p:cNvSpPr>
          <p:nvPr/>
        </p:nvSpPr>
        <p:spPr bwMode="auto">
          <a:xfrm>
            <a:off x="3216275" y="5111750"/>
            <a:ext cx="0" cy="2921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5176" name="Line 42"/>
          <p:cNvSpPr>
            <a:spLocks noChangeShapeType="1"/>
          </p:cNvSpPr>
          <p:nvPr/>
        </p:nvSpPr>
        <p:spPr bwMode="auto">
          <a:xfrm>
            <a:off x="3902075" y="5111750"/>
            <a:ext cx="0" cy="2921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5177" name="Line 43"/>
          <p:cNvSpPr>
            <a:spLocks noChangeShapeType="1"/>
          </p:cNvSpPr>
          <p:nvPr/>
        </p:nvSpPr>
        <p:spPr bwMode="auto">
          <a:xfrm>
            <a:off x="4587875" y="5111750"/>
            <a:ext cx="0" cy="2921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5178" name="Line 44"/>
          <p:cNvSpPr>
            <a:spLocks noChangeShapeType="1"/>
          </p:cNvSpPr>
          <p:nvPr/>
        </p:nvSpPr>
        <p:spPr bwMode="auto">
          <a:xfrm>
            <a:off x="5273675" y="5111750"/>
            <a:ext cx="0" cy="2921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5179" name="Line 45"/>
          <p:cNvSpPr>
            <a:spLocks noChangeShapeType="1"/>
          </p:cNvSpPr>
          <p:nvPr/>
        </p:nvSpPr>
        <p:spPr bwMode="auto">
          <a:xfrm>
            <a:off x="5959475" y="5111750"/>
            <a:ext cx="0" cy="2921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5180" name="Line 46"/>
          <p:cNvSpPr>
            <a:spLocks noChangeShapeType="1"/>
          </p:cNvSpPr>
          <p:nvPr/>
        </p:nvSpPr>
        <p:spPr bwMode="auto">
          <a:xfrm>
            <a:off x="6645275" y="5111750"/>
            <a:ext cx="0" cy="2921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5181" name="Line 47"/>
          <p:cNvSpPr>
            <a:spLocks noChangeShapeType="1"/>
          </p:cNvSpPr>
          <p:nvPr/>
        </p:nvSpPr>
        <p:spPr bwMode="auto">
          <a:xfrm>
            <a:off x="7331075" y="5111750"/>
            <a:ext cx="0" cy="2921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5182" name="Rectangle 48"/>
          <p:cNvSpPr>
            <a:spLocks noChangeArrowheads="1"/>
          </p:cNvSpPr>
          <p:nvPr/>
        </p:nvSpPr>
        <p:spPr bwMode="auto">
          <a:xfrm>
            <a:off x="2971800" y="5387975"/>
            <a:ext cx="434975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10</a:t>
            </a:r>
          </a:p>
        </p:txBody>
      </p:sp>
      <p:sp>
        <p:nvSpPr>
          <p:cNvPr id="135183" name="Rectangle 49"/>
          <p:cNvSpPr>
            <a:spLocks noChangeArrowheads="1"/>
          </p:cNvSpPr>
          <p:nvPr/>
        </p:nvSpPr>
        <p:spPr bwMode="auto">
          <a:xfrm>
            <a:off x="4343400" y="5387975"/>
            <a:ext cx="434975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20</a:t>
            </a:r>
          </a:p>
        </p:txBody>
      </p:sp>
      <p:sp>
        <p:nvSpPr>
          <p:cNvPr id="135184" name="Rectangle 50"/>
          <p:cNvSpPr>
            <a:spLocks noChangeArrowheads="1"/>
          </p:cNvSpPr>
          <p:nvPr/>
        </p:nvSpPr>
        <p:spPr bwMode="auto">
          <a:xfrm>
            <a:off x="5715000" y="5387975"/>
            <a:ext cx="434975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30</a:t>
            </a:r>
          </a:p>
        </p:txBody>
      </p:sp>
      <p:sp>
        <p:nvSpPr>
          <p:cNvPr id="135185" name="Rectangle 51"/>
          <p:cNvSpPr>
            <a:spLocks noChangeArrowheads="1"/>
          </p:cNvSpPr>
          <p:nvPr/>
        </p:nvSpPr>
        <p:spPr bwMode="auto">
          <a:xfrm>
            <a:off x="7086600" y="5387975"/>
            <a:ext cx="1268413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40  x10</a:t>
            </a:r>
            <a:r>
              <a:rPr lang="en-US" baseline="30000"/>
              <a:t>6</a:t>
            </a:r>
            <a:r>
              <a:rPr lang="en-US"/>
              <a:t> m</a:t>
            </a:r>
          </a:p>
        </p:txBody>
      </p:sp>
      <p:sp>
        <p:nvSpPr>
          <p:cNvPr id="135186" name="Line 52"/>
          <p:cNvSpPr>
            <a:spLocks noChangeShapeType="1"/>
          </p:cNvSpPr>
          <p:nvPr/>
        </p:nvSpPr>
        <p:spPr bwMode="auto">
          <a:xfrm flipH="1">
            <a:off x="1609725" y="4495800"/>
            <a:ext cx="241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5187" name="Line 53"/>
          <p:cNvSpPr>
            <a:spLocks noChangeShapeType="1"/>
          </p:cNvSpPr>
          <p:nvPr/>
        </p:nvSpPr>
        <p:spPr bwMode="auto">
          <a:xfrm flipH="1">
            <a:off x="1609725" y="3886200"/>
            <a:ext cx="241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5188" name="Line 54"/>
          <p:cNvSpPr>
            <a:spLocks noChangeShapeType="1"/>
          </p:cNvSpPr>
          <p:nvPr/>
        </p:nvSpPr>
        <p:spPr bwMode="auto">
          <a:xfrm flipH="1">
            <a:off x="1609725" y="3276600"/>
            <a:ext cx="241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5189" name="Line 55"/>
          <p:cNvSpPr>
            <a:spLocks noChangeShapeType="1"/>
          </p:cNvSpPr>
          <p:nvPr/>
        </p:nvSpPr>
        <p:spPr bwMode="auto">
          <a:xfrm flipH="1">
            <a:off x="1609725" y="2667000"/>
            <a:ext cx="241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5190" name="Line 56"/>
          <p:cNvSpPr>
            <a:spLocks noChangeShapeType="1"/>
          </p:cNvSpPr>
          <p:nvPr/>
        </p:nvSpPr>
        <p:spPr bwMode="auto">
          <a:xfrm flipH="1">
            <a:off x="1609725" y="2057400"/>
            <a:ext cx="241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5191" name="Line 57"/>
          <p:cNvSpPr>
            <a:spLocks noChangeShapeType="1"/>
          </p:cNvSpPr>
          <p:nvPr/>
        </p:nvSpPr>
        <p:spPr bwMode="auto">
          <a:xfrm flipH="1">
            <a:off x="1609725" y="1447800"/>
            <a:ext cx="241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5192" name="Rectangle 58"/>
          <p:cNvSpPr>
            <a:spLocks noChangeArrowheads="1"/>
          </p:cNvSpPr>
          <p:nvPr/>
        </p:nvSpPr>
        <p:spPr bwMode="auto">
          <a:xfrm>
            <a:off x="1219200" y="1273175"/>
            <a:ext cx="434975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24</a:t>
            </a:r>
          </a:p>
        </p:txBody>
      </p:sp>
      <p:sp>
        <p:nvSpPr>
          <p:cNvPr id="135193" name="Rectangle 59"/>
          <p:cNvSpPr>
            <a:spLocks noChangeArrowheads="1"/>
          </p:cNvSpPr>
          <p:nvPr/>
        </p:nvSpPr>
        <p:spPr bwMode="auto">
          <a:xfrm>
            <a:off x="1219200" y="1882775"/>
            <a:ext cx="434975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20</a:t>
            </a:r>
          </a:p>
        </p:txBody>
      </p:sp>
      <p:sp>
        <p:nvSpPr>
          <p:cNvPr id="135194" name="Rectangle 60"/>
          <p:cNvSpPr>
            <a:spLocks noChangeArrowheads="1"/>
          </p:cNvSpPr>
          <p:nvPr/>
        </p:nvSpPr>
        <p:spPr bwMode="auto">
          <a:xfrm>
            <a:off x="1219200" y="2493963"/>
            <a:ext cx="434975" cy="3635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16</a:t>
            </a:r>
          </a:p>
        </p:txBody>
      </p:sp>
      <p:sp>
        <p:nvSpPr>
          <p:cNvPr id="135195" name="Rectangle 61"/>
          <p:cNvSpPr>
            <a:spLocks noChangeArrowheads="1"/>
          </p:cNvSpPr>
          <p:nvPr/>
        </p:nvSpPr>
        <p:spPr bwMode="auto">
          <a:xfrm>
            <a:off x="1219200" y="3103563"/>
            <a:ext cx="434975" cy="3635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12</a:t>
            </a:r>
          </a:p>
        </p:txBody>
      </p:sp>
      <p:sp>
        <p:nvSpPr>
          <p:cNvPr id="135196" name="Rectangle 62"/>
          <p:cNvSpPr>
            <a:spLocks noChangeArrowheads="1"/>
          </p:cNvSpPr>
          <p:nvPr/>
        </p:nvSpPr>
        <p:spPr bwMode="auto">
          <a:xfrm>
            <a:off x="1333500" y="3713163"/>
            <a:ext cx="307975" cy="3635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8</a:t>
            </a:r>
          </a:p>
        </p:txBody>
      </p:sp>
      <p:sp>
        <p:nvSpPr>
          <p:cNvPr id="135197" name="Rectangle 63"/>
          <p:cNvSpPr>
            <a:spLocks noChangeArrowheads="1"/>
          </p:cNvSpPr>
          <p:nvPr/>
        </p:nvSpPr>
        <p:spPr bwMode="auto">
          <a:xfrm>
            <a:off x="1333500" y="4322763"/>
            <a:ext cx="307975" cy="36353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4</a:t>
            </a:r>
          </a:p>
        </p:txBody>
      </p:sp>
      <p:sp>
        <p:nvSpPr>
          <p:cNvPr id="135198" name="Rectangle 64"/>
          <p:cNvSpPr>
            <a:spLocks noChangeArrowheads="1"/>
          </p:cNvSpPr>
          <p:nvPr/>
        </p:nvSpPr>
        <p:spPr bwMode="auto">
          <a:xfrm>
            <a:off x="4876800" y="5638800"/>
            <a:ext cx="803275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radius</a:t>
            </a:r>
          </a:p>
        </p:txBody>
      </p:sp>
      <p:sp>
        <p:nvSpPr>
          <p:cNvPr id="135199" name="Freeform 66"/>
          <p:cNvSpPr>
            <a:spLocks/>
          </p:cNvSpPr>
          <p:nvPr/>
        </p:nvSpPr>
        <p:spPr bwMode="auto">
          <a:xfrm>
            <a:off x="1844675" y="1447800"/>
            <a:ext cx="5792788" cy="3659188"/>
          </a:xfrm>
          <a:custGeom>
            <a:avLst/>
            <a:gdLst>
              <a:gd name="T0" fmla="*/ 0 w 3649"/>
              <a:gd name="T1" fmla="*/ 0 h 2305"/>
              <a:gd name="T2" fmla="*/ 2147483647 w 3649"/>
              <a:gd name="T3" fmla="*/ 0 h 2305"/>
              <a:gd name="T4" fmla="*/ 2147483647 w 3649"/>
              <a:gd name="T5" fmla="*/ 2147483647 h 2305"/>
              <a:gd name="T6" fmla="*/ 0 60000 65536"/>
              <a:gd name="T7" fmla="*/ 0 60000 65536"/>
              <a:gd name="T8" fmla="*/ 0 60000 65536"/>
              <a:gd name="T9" fmla="*/ 0 w 3649"/>
              <a:gd name="T10" fmla="*/ 0 h 2305"/>
              <a:gd name="T11" fmla="*/ 3649 w 3649"/>
              <a:gd name="T12" fmla="*/ 2305 h 230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49" h="2305">
                <a:moveTo>
                  <a:pt x="0" y="0"/>
                </a:moveTo>
                <a:lnTo>
                  <a:pt x="3648" y="0"/>
                </a:lnTo>
                <a:lnTo>
                  <a:pt x="3648" y="2304"/>
                </a:lnTo>
              </a:path>
            </a:pathLst>
          </a:custGeom>
          <a:noFill/>
          <a:ln w="12700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35200" name="Rectangle 67"/>
          <p:cNvSpPr>
            <a:spLocks noChangeArrowheads="1"/>
          </p:cNvSpPr>
          <p:nvPr/>
        </p:nvSpPr>
        <p:spPr bwMode="auto">
          <a:xfrm>
            <a:off x="7621588" y="1273175"/>
            <a:ext cx="1133475" cy="6381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satellite </a:t>
            </a:r>
          </a:p>
          <a:p>
            <a:r>
              <a:rPr lang="en-US"/>
              <a:t>period [h]</a:t>
            </a:r>
          </a:p>
        </p:txBody>
      </p:sp>
      <p:sp>
        <p:nvSpPr>
          <p:cNvPr id="135201" name="Rectangle 68"/>
          <p:cNvSpPr>
            <a:spLocks noChangeArrowheads="1"/>
          </p:cNvSpPr>
          <p:nvPr/>
        </p:nvSpPr>
        <p:spPr bwMode="auto">
          <a:xfrm>
            <a:off x="3657600" y="1501775"/>
            <a:ext cx="2378075" cy="36353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r>
              <a:rPr lang="en-US"/>
              <a:t>velocity [ x1000 km/h]</a:t>
            </a:r>
          </a:p>
        </p:txBody>
      </p:sp>
      <p:sp>
        <p:nvSpPr>
          <p:cNvPr id="135202" name="Line 69"/>
          <p:cNvSpPr>
            <a:spLocks noChangeShapeType="1"/>
          </p:cNvSpPr>
          <p:nvPr/>
        </p:nvSpPr>
        <p:spPr bwMode="auto">
          <a:xfrm>
            <a:off x="2689225" y="5029200"/>
            <a:ext cx="49403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5203" name="Rectangle 70"/>
          <p:cNvSpPr>
            <a:spLocks noChangeArrowheads="1"/>
          </p:cNvSpPr>
          <p:nvPr/>
        </p:nvSpPr>
        <p:spPr bwMode="auto">
          <a:xfrm>
            <a:off x="5132388" y="4473575"/>
            <a:ext cx="2390775" cy="6381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pPr algn="r"/>
            <a:r>
              <a:rPr lang="en-US" i="1"/>
              <a:t>synchronous distance</a:t>
            </a:r>
          </a:p>
          <a:p>
            <a:pPr algn="r"/>
            <a:r>
              <a:rPr lang="en-US" i="1"/>
              <a:t>35,786 km</a:t>
            </a:r>
          </a:p>
        </p:txBody>
      </p:sp>
      <p:sp>
        <p:nvSpPr>
          <p:cNvPr id="135204" name="Arc 71"/>
          <p:cNvSpPr>
            <a:spLocks/>
          </p:cNvSpPr>
          <p:nvPr/>
        </p:nvSpPr>
        <p:spPr bwMode="auto">
          <a:xfrm>
            <a:off x="3228975" y="304800"/>
            <a:ext cx="4789488" cy="2882900"/>
          </a:xfrm>
          <a:custGeom>
            <a:avLst/>
            <a:gdLst>
              <a:gd name="T0" fmla="*/ 2147483647 w 20524"/>
              <a:gd name="T1" fmla="*/ 2147483647 h 21600"/>
              <a:gd name="T2" fmla="*/ 0 w 20524"/>
              <a:gd name="T3" fmla="*/ 2147483647 h 21600"/>
              <a:gd name="T4" fmla="*/ 2147483647 w 20524"/>
              <a:gd name="T5" fmla="*/ 0 h 21600"/>
              <a:gd name="T6" fmla="*/ 0 60000 65536"/>
              <a:gd name="T7" fmla="*/ 0 60000 65536"/>
              <a:gd name="T8" fmla="*/ 0 60000 65536"/>
              <a:gd name="T9" fmla="*/ 0 w 20524"/>
              <a:gd name="T10" fmla="*/ 0 h 21600"/>
              <a:gd name="T11" fmla="*/ 20524 w 20524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524" h="21600" fill="none" extrusionOk="0">
                <a:moveTo>
                  <a:pt x="20524" y="21600"/>
                </a:moveTo>
                <a:cubicBezTo>
                  <a:pt x="11188" y="21600"/>
                  <a:pt x="2909" y="15602"/>
                  <a:pt x="-1" y="6732"/>
                </a:cubicBezTo>
              </a:path>
              <a:path w="20524" h="21600" stroke="0" extrusionOk="0">
                <a:moveTo>
                  <a:pt x="20524" y="21600"/>
                </a:moveTo>
                <a:cubicBezTo>
                  <a:pt x="11188" y="21600"/>
                  <a:pt x="2909" y="15602"/>
                  <a:pt x="-1" y="6732"/>
                </a:cubicBezTo>
                <a:lnTo>
                  <a:pt x="20524" y="0"/>
                </a:lnTo>
                <a:lnTo>
                  <a:pt x="20524" y="21600"/>
                </a:lnTo>
                <a:close/>
              </a:path>
            </a:pathLst>
          </a:custGeom>
          <a:noFill/>
          <a:ln w="25400" cap="rnd">
            <a:solidFill>
              <a:srgbClr val="0066FF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5205" name="Arc 72"/>
          <p:cNvSpPr>
            <a:spLocks/>
          </p:cNvSpPr>
          <p:nvPr/>
        </p:nvSpPr>
        <p:spPr bwMode="auto">
          <a:xfrm>
            <a:off x="2759075" y="0"/>
            <a:ext cx="4940300" cy="4864100"/>
          </a:xfrm>
          <a:custGeom>
            <a:avLst/>
            <a:gdLst>
              <a:gd name="T0" fmla="*/ 2147483647 w 20953"/>
              <a:gd name="T1" fmla="*/ 2147483647 h 21600"/>
              <a:gd name="T2" fmla="*/ 0 w 20953"/>
              <a:gd name="T3" fmla="*/ 2147483647 h 21600"/>
              <a:gd name="T4" fmla="*/ 0 w 20953"/>
              <a:gd name="T5" fmla="*/ 0 h 21600"/>
              <a:gd name="T6" fmla="*/ 0 60000 65536"/>
              <a:gd name="T7" fmla="*/ 0 60000 65536"/>
              <a:gd name="T8" fmla="*/ 0 60000 65536"/>
              <a:gd name="T9" fmla="*/ 0 w 20953"/>
              <a:gd name="T10" fmla="*/ 0 h 21600"/>
              <a:gd name="T11" fmla="*/ 20953 w 20953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953" h="21600" fill="none" extrusionOk="0">
                <a:moveTo>
                  <a:pt x="20953" y="5246"/>
                </a:moveTo>
                <a:cubicBezTo>
                  <a:pt x="18546" y="14858"/>
                  <a:pt x="9908" y="21599"/>
                  <a:pt x="0" y="21600"/>
                </a:cubicBezTo>
              </a:path>
              <a:path w="20953" h="21600" stroke="0" extrusionOk="0">
                <a:moveTo>
                  <a:pt x="20953" y="5246"/>
                </a:moveTo>
                <a:cubicBezTo>
                  <a:pt x="18546" y="14858"/>
                  <a:pt x="9908" y="21599"/>
                  <a:pt x="0" y="21600"/>
                </a:cubicBezTo>
                <a:lnTo>
                  <a:pt x="0" y="0"/>
                </a:lnTo>
                <a:lnTo>
                  <a:pt x="20953" y="5246"/>
                </a:lnTo>
                <a:close/>
              </a:path>
            </a:pathLst>
          </a:custGeom>
          <a:noFill/>
          <a:ln w="25400" cap="rnd">
            <a:solidFill>
              <a:srgbClr val="FF0066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258762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Basics</a:t>
            </a:r>
            <a:endParaRPr lang="de-DE" b="1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361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609600"/>
            <a:ext cx="8229600" cy="6096000"/>
          </a:xfrm>
        </p:spPr>
        <p:txBody>
          <a:bodyPr/>
          <a:lstStyle/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elliptical or circular orbits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complete rotation time depends on distance satellite-earth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inclination: angle between orbit and equator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elevation: angle between satellite and horizon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LOS (Line of Sight) to the satellite necessary for connection</a:t>
            </a:r>
          </a:p>
          <a:p>
            <a:pPr lvl="1">
              <a:buFont typeface="Wingdings" pitchFamily="2" charset="2"/>
              <a:buNone/>
            </a:pPr>
            <a:r>
              <a:rPr lang="en-US" sz="240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</a:t>
            </a: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 high elevation needed, less absorption due to e.g. buildings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Uplink: connection base station - satellite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Downlink: connection satellite - base station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typically separated frequencies for uplink and downlink</a:t>
            </a:r>
          </a:p>
          <a:p>
            <a:pPr lvl="1"/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transponder used for sending/receiving and shifting of frequencies</a:t>
            </a:r>
          </a:p>
          <a:p>
            <a:pPr lvl="1"/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transparent transponder: only shift of frequencies</a:t>
            </a:r>
          </a:p>
          <a:p>
            <a:pPr lvl="1"/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regenerative transponder: additionally signal regeneration</a:t>
            </a:r>
          </a:p>
          <a:p>
            <a:pPr>
              <a:buFont typeface="Wingdings" pitchFamily="2" charset="2"/>
              <a:buNone/>
            </a:pPr>
            <a:endParaRPr lang="de-DE" sz="2400" smtClean="0"/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Inclination</a:t>
            </a:r>
            <a:endParaRPr lang="de-DE" b="1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37219" name="Freeform 3"/>
          <p:cNvSpPr>
            <a:spLocks/>
          </p:cNvSpPr>
          <p:nvPr/>
        </p:nvSpPr>
        <p:spPr bwMode="auto">
          <a:xfrm>
            <a:off x="1373188" y="1485900"/>
            <a:ext cx="6326187" cy="4213225"/>
          </a:xfrm>
          <a:custGeom>
            <a:avLst/>
            <a:gdLst>
              <a:gd name="T0" fmla="*/ 0 w 3985"/>
              <a:gd name="T1" fmla="*/ 2147483647 h 2654"/>
              <a:gd name="T2" fmla="*/ 2147483647 w 3985"/>
              <a:gd name="T3" fmla="*/ 0 h 2654"/>
              <a:gd name="T4" fmla="*/ 2147483647 w 3985"/>
              <a:gd name="T5" fmla="*/ 2147483647 h 2654"/>
              <a:gd name="T6" fmla="*/ 2147483647 w 3985"/>
              <a:gd name="T7" fmla="*/ 2147483647 h 2654"/>
              <a:gd name="T8" fmla="*/ 0 w 3985"/>
              <a:gd name="T9" fmla="*/ 2147483647 h 26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985"/>
              <a:gd name="T16" fmla="*/ 0 h 2654"/>
              <a:gd name="T17" fmla="*/ 3985 w 3985"/>
              <a:gd name="T18" fmla="*/ 2654 h 26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985" h="2654">
                <a:moveTo>
                  <a:pt x="0" y="2077"/>
                </a:moveTo>
                <a:lnTo>
                  <a:pt x="2890" y="0"/>
                </a:lnTo>
                <a:lnTo>
                  <a:pt x="3984" y="445"/>
                </a:lnTo>
                <a:lnTo>
                  <a:pt x="1152" y="2653"/>
                </a:lnTo>
                <a:lnTo>
                  <a:pt x="0" y="2077"/>
                </a:lnTo>
              </a:path>
            </a:pathLst>
          </a:custGeom>
          <a:solidFill>
            <a:schemeClr val="bg1"/>
          </a:solidFill>
          <a:ln w="12700" cap="rnd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37220" name="Freeform 4"/>
          <p:cNvSpPr>
            <a:spLocks/>
          </p:cNvSpPr>
          <p:nvPr/>
        </p:nvSpPr>
        <p:spPr bwMode="auto">
          <a:xfrm>
            <a:off x="1220788" y="3030538"/>
            <a:ext cx="3963987" cy="1754187"/>
          </a:xfrm>
          <a:custGeom>
            <a:avLst/>
            <a:gdLst>
              <a:gd name="T0" fmla="*/ 2147483647 w 2497"/>
              <a:gd name="T1" fmla="*/ 0 h 1105"/>
              <a:gd name="T2" fmla="*/ 2147483647 w 2497"/>
              <a:gd name="T3" fmla="*/ 2147483647 h 1105"/>
              <a:gd name="T4" fmla="*/ 2147483647 w 2497"/>
              <a:gd name="T5" fmla="*/ 2147483647 h 1105"/>
              <a:gd name="T6" fmla="*/ 2147483647 w 2497"/>
              <a:gd name="T7" fmla="*/ 2147483647 h 1105"/>
              <a:gd name="T8" fmla="*/ 0 w 2497"/>
              <a:gd name="T9" fmla="*/ 2147483647 h 1105"/>
              <a:gd name="T10" fmla="*/ 2147483647 w 2497"/>
              <a:gd name="T11" fmla="*/ 0 h 1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97"/>
              <a:gd name="T19" fmla="*/ 0 h 1105"/>
              <a:gd name="T20" fmla="*/ 2497 w 2497"/>
              <a:gd name="T21" fmla="*/ 1105 h 11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97" h="1105">
                <a:moveTo>
                  <a:pt x="1632" y="0"/>
                </a:moveTo>
                <a:lnTo>
                  <a:pt x="2496" y="720"/>
                </a:lnTo>
                <a:lnTo>
                  <a:pt x="2478" y="712"/>
                </a:lnTo>
                <a:lnTo>
                  <a:pt x="816" y="1104"/>
                </a:lnTo>
                <a:lnTo>
                  <a:pt x="0" y="384"/>
                </a:lnTo>
                <a:lnTo>
                  <a:pt x="1632" y="0"/>
                </a:lnTo>
              </a:path>
            </a:pathLst>
          </a:custGeom>
          <a:solidFill>
            <a:schemeClr val="folHlink"/>
          </a:solidFill>
          <a:ln w="12700" cap="rnd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37221" name="Freeform 5"/>
          <p:cNvSpPr>
            <a:spLocks/>
          </p:cNvSpPr>
          <p:nvPr/>
        </p:nvSpPr>
        <p:spPr bwMode="auto">
          <a:xfrm>
            <a:off x="5173663" y="2620963"/>
            <a:ext cx="2897187" cy="1525587"/>
          </a:xfrm>
          <a:custGeom>
            <a:avLst/>
            <a:gdLst>
              <a:gd name="T0" fmla="*/ 0 w 1825"/>
              <a:gd name="T1" fmla="*/ 2147483647 h 961"/>
              <a:gd name="T2" fmla="*/ 2147483647 w 1825"/>
              <a:gd name="T3" fmla="*/ 0 h 961"/>
              <a:gd name="T4" fmla="*/ 2147483647 w 1825"/>
              <a:gd name="T5" fmla="*/ 2147483647 h 961"/>
              <a:gd name="T6" fmla="*/ 0 w 1825"/>
              <a:gd name="T7" fmla="*/ 2147483647 h 961"/>
              <a:gd name="T8" fmla="*/ 0 60000 65536"/>
              <a:gd name="T9" fmla="*/ 0 60000 65536"/>
              <a:gd name="T10" fmla="*/ 0 60000 65536"/>
              <a:gd name="T11" fmla="*/ 0 60000 65536"/>
              <a:gd name="T12" fmla="*/ 0 w 1825"/>
              <a:gd name="T13" fmla="*/ 0 h 961"/>
              <a:gd name="T14" fmla="*/ 1825 w 1825"/>
              <a:gd name="T15" fmla="*/ 961 h 96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25" h="961">
                <a:moveTo>
                  <a:pt x="0" y="960"/>
                </a:moveTo>
                <a:lnTo>
                  <a:pt x="1248" y="0"/>
                </a:lnTo>
                <a:lnTo>
                  <a:pt x="1824" y="528"/>
                </a:lnTo>
                <a:lnTo>
                  <a:pt x="0" y="960"/>
                </a:lnTo>
              </a:path>
            </a:pathLst>
          </a:custGeom>
          <a:solidFill>
            <a:schemeClr val="folHlink"/>
          </a:solidFill>
          <a:ln w="12700" cap="rnd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37222" name="Freeform 6"/>
          <p:cNvSpPr>
            <a:spLocks/>
          </p:cNvSpPr>
          <p:nvPr/>
        </p:nvSpPr>
        <p:spPr bwMode="auto">
          <a:xfrm>
            <a:off x="3810000" y="2441575"/>
            <a:ext cx="3344863" cy="581025"/>
          </a:xfrm>
          <a:custGeom>
            <a:avLst/>
            <a:gdLst>
              <a:gd name="T0" fmla="*/ 0 w 2107"/>
              <a:gd name="T1" fmla="*/ 2147483647 h 366"/>
              <a:gd name="T2" fmla="*/ 2147483647 w 2107"/>
              <a:gd name="T3" fmla="*/ 0 h 366"/>
              <a:gd name="T4" fmla="*/ 2147483647 w 2107"/>
              <a:gd name="T5" fmla="*/ 2147483647 h 366"/>
              <a:gd name="T6" fmla="*/ 0 60000 65536"/>
              <a:gd name="T7" fmla="*/ 0 60000 65536"/>
              <a:gd name="T8" fmla="*/ 0 60000 65536"/>
              <a:gd name="T9" fmla="*/ 0 w 2107"/>
              <a:gd name="T10" fmla="*/ 0 h 366"/>
              <a:gd name="T11" fmla="*/ 2107 w 2107"/>
              <a:gd name="T12" fmla="*/ 366 h 36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07" h="366">
                <a:moveTo>
                  <a:pt x="0" y="365"/>
                </a:moveTo>
                <a:lnTo>
                  <a:pt x="1977" y="0"/>
                </a:lnTo>
                <a:lnTo>
                  <a:pt x="2106" y="112"/>
                </a:lnTo>
              </a:path>
            </a:pathLst>
          </a:custGeom>
          <a:noFill/>
          <a:ln w="127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/>
          <a:lstStyle/>
          <a:p>
            <a:endParaRPr lang="en-IN"/>
          </a:p>
        </p:txBody>
      </p:sp>
      <p:sp>
        <p:nvSpPr>
          <p:cNvPr id="137223" name="Line 7"/>
          <p:cNvSpPr>
            <a:spLocks noChangeShapeType="1"/>
          </p:cNvSpPr>
          <p:nvPr/>
        </p:nvSpPr>
        <p:spPr bwMode="auto">
          <a:xfrm flipH="1">
            <a:off x="2006600" y="3030538"/>
            <a:ext cx="1803400" cy="1316037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7224" name="Oval 8"/>
          <p:cNvSpPr>
            <a:spLocks noChangeArrowheads="1"/>
          </p:cNvSpPr>
          <p:nvPr/>
        </p:nvSpPr>
        <p:spPr bwMode="auto">
          <a:xfrm rot="2460000">
            <a:off x="4037013" y="2116138"/>
            <a:ext cx="1169987" cy="2417762"/>
          </a:xfrm>
          <a:prstGeom prst="ellips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7225" name="Line 9"/>
          <p:cNvSpPr>
            <a:spLocks noChangeShapeType="1"/>
          </p:cNvSpPr>
          <p:nvPr/>
        </p:nvSpPr>
        <p:spPr bwMode="auto">
          <a:xfrm flipV="1">
            <a:off x="4902200" y="3740150"/>
            <a:ext cx="112713" cy="1301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stealth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7226" name="Arc 10"/>
          <p:cNvSpPr>
            <a:spLocks/>
          </p:cNvSpPr>
          <p:nvPr/>
        </p:nvSpPr>
        <p:spPr bwMode="auto">
          <a:xfrm>
            <a:off x="5972175" y="2713038"/>
            <a:ext cx="1528763" cy="869950"/>
          </a:xfrm>
          <a:custGeom>
            <a:avLst/>
            <a:gdLst>
              <a:gd name="T0" fmla="*/ 2147483647 w 21600"/>
              <a:gd name="T1" fmla="*/ 0 h 15227"/>
              <a:gd name="T2" fmla="*/ 2147483647 w 21600"/>
              <a:gd name="T3" fmla="*/ 2147483647 h 15227"/>
              <a:gd name="T4" fmla="*/ 0 w 21600"/>
              <a:gd name="T5" fmla="*/ 2147483647 h 15227"/>
              <a:gd name="T6" fmla="*/ 0 60000 65536"/>
              <a:gd name="T7" fmla="*/ 0 60000 65536"/>
              <a:gd name="T8" fmla="*/ 0 60000 65536"/>
              <a:gd name="T9" fmla="*/ 0 w 21600"/>
              <a:gd name="T10" fmla="*/ 0 h 15227"/>
              <a:gd name="T11" fmla="*/ 21600 w 21600"/>
              <a:gd name="T12" fmla="*/ 15227 h 1522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15227" fill="none" extrusionOk="0">
                <a:moveTo>
                  <a:pt x="15319" y="0"/>
                </a:moveTo>
                <a:cubicBezTo>
                  <a:pt x="19342" y="4047"/>
                  <a:pt x="21600" y="9521"/>
                  <a:pt x="21600" y="15227"/>
                </a:cubicBezTo>
              </a:path>
              <a:path w="21600" h="15227" stroke="0" extrusionOk="0">
                <a:moveTo>
                  <a:pt x="15319" y="0"/>
                </a:moveTo>
                <a:cubicBezTo>
                  <a:pt x="19342" y="4047"/>
                  <a:pt x="21600" y="9521"/>
                  <a:pt x="21600" y="15227"/>
                </a:cubicBezTo>
                <a:lnTo>
                  <a:pt x="0" y="15227"/>
                </a:lnTo>
                <a:lnTo>
                  <a:pt x="15319" y="0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7227" name="Rectangle 11"/>
          <p:cNvSpPr>
            <a:spLocks noChangeArrowheads="1"/>
          </p:cNvSpPr>
          <p:nvPr/>
        </p:nvSpPr>
        <p:spPr bwMode="auto">
          <a:xfrm>
            <a:off x="6629400" y="3889375"/>
            <a:ext cx="1376363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de-DE"/>
              <a:t>inclination </a:t>
            </a:r>
            <a:r>
              <a:rPr lang="de-DE" b="1">
                <a:latin typeface="Symbol" pitchFamily="18" charset="2"/>
              </a:rPr>
              <a:t>d</a:t>
            </a:r>
            <a:endParaRPr lang="de-DE"/>
          </a:p>
        </p:txBody>
      </p:sp>
      <p:sp>
        <p:nvSpPr>
          <p:cNvPr id="137228" name="Rectangle 12"/>
          <p:cNvSpPr>
            <a:spLocks noChangeArrowheads="1"/>
          </p:cNvSpPr>
          <p:nvPr/>
        </p:nvSpPr>
        <p:spPr bwMode="auto">
          <a:xfrm>
            <a:off x="7004050" y="3048000"/>
            <a:ext cx="296863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de-DE" b="1">
                <a:latin typeface="Symbol" pitchFamily="18" charset="2"/>
              </a:rPr>
              <a:t>d</a:t>
            </a:r>
            <a:endParaRPr lang="de-DE"/>
          </a:p>
        </p:txBody>
      </p:sp>
      <p:sp>
        <p:nvSpPr>
          <p:cNvPr id="137229" name="Arc 13"/>
          <p:cNvSpPr>
            <a:spLocks/>
          </p:cNvSpPr>
          <p:nvPr/>
        </p:nvSpPr>
        <p:spPr bwMode="auto">
          <a:xfrm>
            <a:off x="3886200" y="3124200"/>
            <a:ext cx="1166813" cy="473075"/>
          </a:xfrm>
          <a:custGeom>
            <a:avLst/>
            <a:gdLst>
              <a:gd name="T0" fmla="*/ 0 w 43197"/>
              <a:gd name="T1" fmla="*/ 2147483647 h 21600"/>
              <a:gd name="T2" fmla="*/ 2147483647 w 43197"/>
              <a:gd name="T3" fmla="*/ 2147483647 h 21600"/>
              <a:gd name="T4" fmla="*/ 2147483647 w 43197"/>
              <a:gd name="T5" fmla="*/ 2147483647 h 21600"/>
              <a:gd name="T6" fmla="*/ 0 60000 65536"/>
              <a:gd name="T7" fmla="*/ 0 60000 65536"/>
              <a:gd name="T8" fmla="*/ 0 60000 65536"/>
              <a:gd name="T9" fmla="*/ 0 w 43197"/>
              <a:gd name="T10" fmla="*/ 0 h 21600"/>
              <a:gd name="T11" fmla="*/ 43197 w 43197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197" h="21600" fill="none" extrusionOk="0">
                <a:moveTo>
                  <a:pt x="0" y="21238"/>
                </a:moveTo>
                <a:cubicBezTo>
                  <a:pt x="197" y="9451"/>
                  <a:pt x="9808" y="-1"/>
                  <a:pt x="21597" y="0"/>
                </a:cubicBezTo>
                <a:cubicBezTo>
                  <a:pt x="33497" y="0"/>
                  <a:pt x="43156" y="9626"/>
                  <a:pt x="43196" y="21527"/>
                </a:cubicBezTo>
              </a:path>
              <a:path w="43197" h="21600" stroke="0" extrusionOk="0">
                <a:moveTo>
                  <a:pt x="0" y="21238"/>
                </a:moveTo>
                <a:cubicBezTo>
                  <a:pt x="197" y="9451"/>
                  <a:pt x="9808" y="-1"/>
                  <a:pt x="21597" y="0"/>
                </a:cubicBezTo>
                <a:cubicBezTo>
                  <a:pt x="33497" y="0"/>
                  <a:pt x="43156" y="9626"/>
                  <a:pt x="43196" y="21527"/>
                </a:cubicBezTo>
                <a:lnTo>
                  <a:pt x="21597" y="21600"/>
                </a:lnTo>
                <a:lnTo>
                  <a:pt x="0" y="21238"/>
                </a:lnTo>
                <a:close/>
              </a:path>
            </a:pathLst>
          </a:custGeom>
          <a:solidFill>
            <a:schemeClr val="accent1"/>
          </a:solidFill>
          <a:ln w="12700" cap="rnd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7230" name="Arc 14"/>
          <p:cNvSpPr>
            <a:spLocks/>
          </p:cNvSpPr>
          <p:nvPr/>
        </p:nvSpPr>
        <p:spPr bwMode="auto">
          <a:xfrm>
            <a:off x="3889375" y="3587750"/>
            <a:ext cx="1160463" cy="150813"/>
          </a:xfrm>
          <a:custGeom>
            <a:avLst/>
            <a:gdLst>
              <a:gd name="T0" fmla="*/ 2147483647 w 43195"/>
              <a:gd name="T1" fmla="*/ 2147483647 h 21600"/>
              <a:gd name="T2" fmla="*/ 0 w 43195"/>
              <a:gd name="T3" fmla="*/ 0 h 21600"/>
              <a:gd name="T4" fmla="*/ 2147483647 w 43195"/>
              <a:gd name="T5" fmla="*/ 0 h 21600"/>
              <a:gd name="T6" fmla="*/ 0 60000 65536"/>
              <a:gd name="T7" fmla="*/ 0 60000 65536"/>
              <a:gd name="T8" fmla="*/ 0 60000 65536"/>
              <a:gd name="T9" fmla="*/ 0 w 43195"/>
              <a:gd name="T10" fmla="*/ 0 h 21600"/>
              <a:gd name="T11" fmla="*/ 43195 w 43195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195" h="21600" fill="none" extrusionOk="0">
                <a:moveTo>
                  <a:pt x="43195" y="457"/>
                </a:moveTo>
                <a:cubicBezTo>
                  <a:pt x="42946" y="12205"/>
                  <a:pt x="33351" y="21599"/>
                  <a:pt x="21600" y="21600"/>
                </a:cubicBezTo>
                <a:cubicBezTo>
                  <a:pt x="9670" y="21600"/>
                  <a:pt x="0" y="11929"/>
                  <a:pt x="0" y="0"/>
                </a:cubicBezTo>
              </a:path>
              <a:path w="43195" h="21600" stroke="0" extrusionOk="0">
                <a:moveTo>
                  <a:pt x="43195" y="457"/>
                </a:moveTo>
                <a:cubicBezTo>
                  <a:pt x="42946" y="12205"/>
                  <a:pt x="33351" y="21599"/>
                  <a:pt x="21600" y="21600"/>
                </a:cubicBezTo>
                <a:cubicBezTo>
                  <a:pt x="9670" y="21600"/>
                  <a:pt x="0" y="11929"/>
                  <a:pt x="0" y="0"/>
                </a:cubicBezTo>
                <a:lnTo>
                  <a:pt x="21600" y="0"/>
                </a:lnTo>
                <a:lnTo>
                  <a:pt x="43195" y="457"/>
                </a:lnTo>
                <a:close/>
              </a:path>
            </a:pathLst>
          </a:custGeom>
          <a:solidFill>
            <a:schemeClr val="accent1"/>
          </a:solidFill>
          <a:ln w="12700" cap="rnd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7231" name="Arc 15"/>
          <p:cNvSpPr>
            <a:spLocks/>
          </p:cNvSpPr>
          <p:nvPr/>
        </p:nvSpPr>
        <p:spPr bwMode="auto">
          <a:xfrm rot="10800000">
            <a:off x="3886200" y="3598863"/>
            <a:ext cx="1166813" cy="473075"/>
          </a:xfrm>
          <a:custGeom>
            <a:avLst/>
            <a:gdLst>
              <a:gd name="T0" fmla="*/ 0 w 43197"/>
              <a:gd name="T1" fmla="*/ 2147483647 h 21600"/>
              <a:gd name="T2" fmla="*/ 2147483647 w 43197"/>
              <a:gd name="T3" fmla="*/ 2147483647 h 21600"/>
              <a:gd name="T4" fmla="*/ 2147483647 w 43197"/>
              <a:gd name="T5" fmla="*/ 2147483647 h 21600"/>
              <a:gd name="T6" fmla="*/ 0 60000 65536"/>
              <a:gd name="T7" fmla="*/ 0 60000 65536"/>
              <a:gd name="T8" fmla="*/ 0 60000 65536"/>
              <a:gd name="T9" fmla="*/ 0 w 43197"/>
              <a:gd name="T10" fmla="*/ 0 h 21600"/>
              <a:gd name="T11" fmla="*/ 43197 w 43197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197" h="21600" fill="none" extrusionOk="0">
                <a:moveTo>
                  <a:pt x="0" y="21527"/>
                </a:moveTo>
                <a:cubicBezTo>
                  <a:pt x="40" y="9626"/>
                  <a:pt x="9699" y="-1"/>
                  <a:pt x="21600" y="0"/>
                </a:cubicBezTo>
                <a:cubicBezTo>
                  <a:pt x="33387" y="0"/>
                  <a:pt x="42998" y="9450"/>
                  <a:pt x="43196" y="21236"/>
                </a:cubicBezTo>
              </a:path>
              <a:path w="43197" h="21600" stroke="0" extrusionOk="0">
                <a:moveTo>
                  <a:pt x="0" y="21527"/>
                </a:moveTo>
                <a:cubicBezTo>
                  <a:pt x="40" y="9626"/>
                  <a:pt x="9699" y="-1"/>
                  <a:pt x="21600" y="0"/>
                </a:cubicBezTo>
                <a:cubicBezTo>
                  <a:pt x="33387" y="0"/>
                  <a:pt x="42998" y="9450"/>
                  <a:pt x="43196" y="21236"/>
                </a:cubicBezTo>
                <a:lnTo>
                  <a:pt x="21600" y="21600"/>
                </a:lnTo>
                <a:lnTo>
                  <a:pt x="0" y="21527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7232" name="Rectangle 16"/>
          <p:cNvSpPr>
            <a:spLocks noChangeArrowheads="1"/>
          </p:cNvSpPr>
          <p:nvPr/>
        </p:nvSpPr>
        <p:spPr bwMode="auto">
          <a:xfrm>
            <a:off x="2949575" y="1984375"/>
            <a:ext cx="14668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de-DE"/>
              <a:t>satellite orbit</a:t>
            </a:r>
          </a:p>
        </p:txBody>
      </p:sp>
      <p:sp>
        <p:nvSpPr>
          <p:cNvPr id="137233" name="Line 17"/>
          <p:cNvSpPr>
            <a:spLocks noChangeShapeType="1"/>
          </p:cNvSpPr>
          <p:nvPr/>
        </p:nvSpPr>
        <p:spPr bwMode="auto">
          <a:xfrm>
            <a:off x="4183063" y="2311400"/>
            <a:ext cx="261937" cy="344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7234" name="Oval 18"/>
          <p:cNvSpPr>
            <a:spLocks noChangeArrowheads="1"/>
          </p:cNvSpPr>
          <p:nvPr/>
        </p:nvSpPr>
        <p:spPr bwMode="auto">
          <a:xfrm>
            <a:off x="3749675" y="3513138"/>
            <a:ext cx="80963" cy="10795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7235" name="Rectangle 19"/>
          <p:cNvSpPr>
            <a:spLocks noChangeArrowheads="1"/>
          </p:cNvSpPr>
          <p:nvPr/>
        </p:nvSpPr>
        <p:spPr bwMode="auto">
          <a:xfrm>
            <a:off x="2438400" y="2590800"/>
            <a:ext cx="946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de-DE"/>
              <a:t>perigee</a:t>
            </a:r>
          </a:p>
        </p:txBody>
      </p:sp>
      <p:sp>
        <p:nvSpPr>
          <p:cNvPr id="137236" name="Line 20"/>
          <p:cNvSpPr>
            <a:spLocks noChangeShapeType="1"/>
          </p:cNvSpPr>
          <p:nvPr/>
        </p:nvSpPr>
        <p:spPr bwMode="auto">
          <a:xfrm>
            <a:off x="3081338" y="2936875"/>
            <a:ext cx="644525" cy="5889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7237" name="Text Box 21"/>
          <p:cNvSpPr txBox="1">
            <a:spLocks noChangeArrowheads="1"/>
          </p:cNvSpPr>
          <p:nvPr/>
        </p:nvSpPr>
        <p:spPr bwMode="auto">
          <a:xfrm>
            <a:off x="5181600" y="914400"/>
            <a:ext cx="2343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plane of satellite orbit</a:t>
            </a:r>
          </a:p>
        </p:txBody>
      </p:sp>
      <p:sp>
        <p:nvSpPr>
          <p:cNvPr id="137238" name="Line 22"/>
          <p:cNvSpPr>
            <a:spLocks noChangeShapeType="1"/>
          </p:cNvSpPr>
          <p:nvPr/>
        </p:nvSpPr>
        <p:spPr bwMode="auto">
          <a:xfrm flipH="1">
            <a:off x="6324600" y="1219200"/>
            <a:ext cx="762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7239" name="Text Box 23"/>
          <p:cNvSpPr txBox="1">
            <a:spLocks noChangeArrowheads="1"/>
          </p:cNvSpPr>
          <p:nvPr/>
        </p:nvSpPr>
        <p:spPr bwMode="auto">
          <a:xfrm>
            <a:off x="5181600" y="4648200"/>
            <a:ext cx="18097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equatorial plane</a:t>
            </a:r>
          </a:p>
        </p:txBody>
      </p:sp>
      <p:sp>
        <p:nvSpPr>
          <p:cNvPr id="137240" name="Line 24"/>
          <p:cNvSpPr>
            <a:spLocks noChangeShapeType="1"/>
          </p:cNvSpPr>
          <p:nvPr/>
        </p:nvSpPr>
        <p:spPr bwMode="auto">
          <a:xfrm flipV="1">
            <a:off x="5867400" y="3962400"/>
            <a:ext cx="762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Elevation</a:t>
            </a:r>
            <a:endParaRPr lang="de-DE" b="1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38243" name="Line 33"/>
          <p:cNvSpPr>
            <a:spLocks noChangeShapeType="1"/>
          </p:cNvSpPr>
          <p:nvPr/>
        </p:nvSpPr>
        <p:spPr bwMode="auto">
          <a:xfrm>
            <a:off x="2209800" y="2286000"/>
            <a:ext cx="5029200" cy="1828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8244" name="Line 34"/>
          <p:cNvSpPr>
            <a:spLocks noChangeShapeType="1"/>
          </p:cNvSpPr>
          <p:nvPr/>
        </p:nvSpPr>
        <p:spPr bwMode="auto">
          <a:xfrm>
            <a:off x="2209800" y="2286000"/>
            <a:ext cx="2438400" cy="32766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8245" name="Freeform 35"/>
          <p:cNvSpPr>
            <a:spLocks/>
          </p:cNvSpPr>
          <p:nvPr/>
        </p:nvSpPr>
        <p:spPr bwMode="auto">
          <a:xfrm>
            <a:off x="2209800" y="2286000"/>
            <a:ext cx="5030788" cy="3278188"/>
          </a:xfrm>
          <a:custGeom>
            <a:avLst/>
            <a:gdLst>
              <a:gd name="T0" fmla="*/ 2147483647 w 3169"/>
              <a:gd name="T1" fmla="*/ 2147483647 h 2065"/>
              <a:gd name="T2" fmla="*/ 2147483647 w 3169"/>
              <a:gd name="T3" fmla="*/ 2147483647 h 2065"/>
              <a:gd name="T4" fmla="*/ 0 w 3169"/>
              <a:gd name="T5" fmla="*/ 0 h 2065"/>
              <a:gd name="T6" fmla="*/ 2147483647 w 3169"/>
              <a:gd name="T7" fmla="*/ 2147483647 h 2065"/>
              <a:gd name="T8" fmla="*/ 0 60000 65536"/>
              <a:gd name="T9" fmla="*/ 0 60000 65536"/>
              <a:gd name="T10" fmla="*/ 0 60000 65536"/>
              <a:gd name="T11" fmla="*/ 0 60000 65536"/>
              <a:gd name="T12" fmla="*/ 0 w 3169"/>
              <a:gd name="T13" fmla="*/ 0 h 2065"/>
              <a:gd name="T14" fmla="*/ 3169 w 3169"/>
              <a:gd name="T15" fmla="*/ 2065 h 206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69" h="2065">
                <a:moveTo>
                  <a:pt x="1536" y="2064"/>
                </a:moveTo>
                <a:lnTo>
                  <a:pt x="3168" y="1152"/>
                </a:lnTo>
                <a:lnTo>
                  <a:pt x="0" y="0"/>
                </a:lnTo>
                <a:lnTo>
                  <a:pt x="1536" y="2064"/>
                </a:lnTo>
              </a:path>
            </a:pathLst>
          </a:custGeom>
          <a:solidFill>
            <a:srgbClr val="E7E7F9"/>
          </a:solidFill>
          <a:ln w="12700" cap="rnd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38246" name="Line 36"/>
          <p:cNvSpPr>
            <a:spLocks noChangeShapeType="1"/>
          </p:cNvSpPr>
          <p:nvPr/>
        </p:nvSpPr>
        <p:spPr bwMode="auto">
          <a:xfrm flipH="1">
            <a:off x="3414713" y="3298825"/>
            <a:ext cx="4905375" cy="2470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8247" name="Line 37"/>
          <p:cNvSpPr>
            <a:spLocks noChangeShapeType="1"/>
          </p:cNvSpPr>
          <p:nvPr/>
        </p:nvSpPr>
        <p:spPr bwMode="auto">
          <a:xfrm>
            <a:off x="2209800" y="2286000"/>
            <a:ext cx="3352800" cy="2362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8248" name="Arc 38"/>
          <p:cNvSpPr>
            <a:spLocks/>
          </p:cNvSpPr>
          <p:nvPr/>
        </p:nvSpPr>
        <p:spPr bwMode="auto">
          <a:xfrm rot="-1740000">
            <a:off x="4568825" y="4776788"/>
            <a:ext cx="2967038" cy="541337"/>
          </a:xfrm>
          <a:custGeom>
            <a:avLst/>
            <a:gdLst>
              <a:gd name="T0" fmla="*/ 2147483647 w 43200"/>
              <a:gd name="T1" fmla="*/ 2147483647 h 21921"/>
              <a:gd name="T2" fmla="*/ 2147483647 w 43200"/>
              <a:gd name="T3" fmla="*/ 0 h 21921"/>
              <a:gd name="T4" fmla="*/ 2147483647 w 43200"/>
              <a:gd name="T5" fmla="*/ 2147483647 h 21921"/>
              <a:gd name="T6" fmla="*/ 0 60000 65536"/>
              <a:gd name="T7" fmla="*/ 0 60000 65536"/>
              <a:gd name="T8" fmla="*/ 0 60000 65536"/>
              <a:gd name="T9" fmla="*/ 0 w 43200"/>
              <a:gd name="T10" fmla="*/ 0 h 21921"/>
              <a:gd name="T11" fmla="*/ 43200 w 43200"/>
              <a:gd name="T12" fmla="*/ 21921 h 2192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200" h="21921" fill="none" extrusionOk="0">
                <a:moveTo>
                  <a:pt x="43200" y="321"/>
                </a:moveTo>
                <a:cubicBezTo>
                  <a:pt x="43200" y="12250"/>
                  <a:pt x="33529" y="21921"/>
                  <a:pt x="21600" y="21921"/>
                </a:cubicBezTo>
                <a:cubicBezTo>
                  <a:pt x="9670" y="21921"/>
                  <a:pt x="0" y="12250"/>
                  <a:pt x="0" y="321"/>
                </a:cubicBezTo>
                <a:cubicBezTo>
                  <a:pt x="-1" y="213"/>
                  <a:pt x="0" y="106"/>
                  <a:pt x="2" y="0"/>
                </a:cubicBezTo>
              </a:path>
              <a:path w="43200" h="21921" stroke="0" extrusionOk="0">
                <a:moveTo>
                  <a:pt x="43200" y="321"/>
                </a:moveTo>
                <a:cubicBezTo>
                  <a:pt x="43200" y="12250"/>
                  <a:pt x="33529" y="21921"/>
                  <a:pt x="21600" y="21921"/>
                </a:cubicBezTo>
                <a:cubicBezTo>
                  <a:pt x="9670" y="21921"/>
                  <a:pt x="0" y="12250"/>
                  <a:pt x="0" y="321"/>
                </a:cubicBezTo>
                <a:cubicBezTo>
                  <a:pt x="-1" y="213"/>
                  <a:pt x="0" y="106"/>
                  <a:pt x="2" y="0"/>
                </a:cubicBezTo>
                <a:lnTo>
                  <a:pt x="21600" y="321"/>
                </a:lnTo>
                <a:lnTo>
                  <a:pt x="43200" y="321"/>
                </a:lnTo>
                <a:close/>
              </a:path>
            </a:pathLst>
          </a:custGeom>
          <a:solidFill>
            <a:srgbClr val="E7E7F9"/>
          </a:solidFill>
          <a:ln w="12700" cap="rnd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8249" name="Arc 39"/>
          <p:cNvSpPr>
            <a:spLocks/>
          </p:cNvSpPr>
          <p:nvPr/>
        </p:nvSpPr>
        <p:spPr bwMode="auto">
          <a:xfrm>
            <a:off x="4267200" y="4038600"/>
            <a:ext cx="4133850" cy="2513013"/>
          </a:xfrm>
          <a:custGeom>
            <a:avLst/>
            <a:gdLst>
              <a:gd name="T0" fmla="*/ 0 w 20921"/>
              <a:gd name="T1" fmla="*/ 2147483647 h 21600"/>
              <a:gd name="T2" fmla="*/ 2147483647 w 20921"/>
              <a:gd name="T3" fmla="*/ 0 h 21600"/>
              <a:gd name="T4" fmla="*/ 2147483647 w 20921"/>
              <a:gd name="T5" fmla="*/ 2147483647 h 21600"/>
              <a:gd name="T6" fmla="*/ 0 60000 65536"/>
              <a:gd name="T7" fmla="*/ 0 60000 65536"/>
              <a:gd name="T8" fmla="*/ 0 60000 65536"/>
              <a:gd name="T9" fmla="*/ 0 w 20921"/>
              <a:gd name="T10" fmla="*/ 0 h 21600"/>
              <a:gd name="T11" fmla="*/ 20921 w 20921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921" h="21600" fill="none" extrusionOk="0">
                <a:moveTo>
                  <a:pt x="0" y="16225"/>
                </a:moveTo>
                <a:cubicBezTo>
                  <a:pt x="2453" y="6678"/>
                  <a:pt x="11056" y="3"/>
                  <a:pt x="20913" y="0"/>
                </a:cubicBezTo>
              </a:path>
              <a:path w="20921" h="21600" stroke="0" extrusionOk="0">
                <a:moveTo>
                  <a:pt x="0" y="16225"/>
                </a:moveTo>
                <a:cubicBezTo>
                  <a:pt x="2453" y="6678"/>
                  <a:pt x="11056" y="3"/>
                  <a:pt x="20913" y="0"/>
                </a:cubicBezTo>
                <a:lnTo>
                  <a:pt x="20921" y="21600"/>
                </a:lnTo>
                <a:lnTo>
                  <a:pt x="0" y="16225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8250" name="Arc 40"/>
          <p:cNvSpPr>
            <a:spLocks/>
          </p:cNvSpPr>
          <p:nvPr/>
        </p:nvSpPr>
        <p:spPr bwMode="auto">
          <a:xfrm>
            <a:off x="4802188" y="4260850"/>
            <a:ext cx="685800" cy="744538"/>
          </a:xfrm>
          <a:custGeom>
            <a:avLst/>
            <a:gdLst>
              <a:gd name="T0" fmla="*/ 2147483647 w 21600"/>
              <a:gd name="T1" fmla="*/ 2147483647 h 26357"/>
              <a:gd name="T2" fmla="*/ 2147483647 w 21600"/>
              <a:gd name="T3" fmla="*/ 0 h 26357"/>
              <a:gd name="T4" fmla="*/ 2147483647 w 21600"/>
              <a:gd name="T5" fmla="*/ 2147483647 h 26357"/>
              <a:gd name="T6" fmla="*/ 0 60000 65536"/>
              <a:gd name="T7" fmla="*/ 0 60000 65536"/>
              <a:gd name="T8" fmla="*/ 0 60000 65536"/>
              <a:gd name="T9" fmla="*/ 0 w 21600"/>
              <a:gd name="T10" fmla="*/ 0 h 26357"/>
              <a:gd name="T11" fmla="*/ 21600 w 21600"/>
              <a:gd name="T12" fmla="*/ 26357 h 263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6357" fill="none" extrusionOk="0">
                <a:moveTo>
                  <a:pt x="2424" y="26357"/>
                </a:moveTo>
                <a:cubicBezTo>
                  <a:pt x="831" y="23284"/>
                  <a:pt x="0" y="19874"/>
                  <a:pt x="0" y="16414"/>
                </a:cubicBezTo>
                <a:cubicBezTo>
                  <a:pt x="-1" y="10100"/>
                  <a:pt x="2761" y="4103"/>
                  <a:pt x="7559" y="0"/>
                </a:cubicBezTo>
              </a:path>
              <a:path w="21600" h="26357" stroke="0" extrusionOk="0">
                <a:moveTo>
                  <a:pt x="2424" y="26357"/>
                </a:moveTo>
                <a:cubicBezTo>
                  <a:pt x="831" y="23284"/>
                  <a:pt x="0" y="19874"/>
                  <a:pt x="0" y="16414"/>
                </a:cubicBezTo>
                <a:cubicBezTo>
                  <a:pt x="-1" y="10100"/>
                  <a:pt x="2761" y="4103"/>
                  <a:pt x="7559" y="0"/>
                </a:cubicBezTo>
                <a:lnTo>
                  <a:pt x="21600" y="16414"/>
                </a:lnTo>
                <a:lnTo>
                  <a:pt x="2424" y="26357"/>
                </a:lnTo>
                <a:close/>
              </a:path>
            </a:pathLst>
          </a:custGeom>
          <a:noFill/>
          <a:ln w="12700" cap="rnd">
            <a:solidFill>
              <a:schemeClr val="tx1"/>
            </a:solidFill>
            <a:round/>
            <a:headEnd type="stealth" w="med" len="med"/>
            <a:tailEnd type="stealth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8251" name="Rectangle 41"/>
          <p:cNvSpPr>
            <a:spLocks noChangeArrowheads="1"/>
          </p:cNvSpPr>
          <p:nvPr/>
        </p:nvSpPr>
        <p:spPr bwMode="auto">
          <a:xfrm>
            <a:off x="3886200" y="1371600"/>
            <a:ext cx="3865563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en-US" b="1"/>
              <a:t>Elevation:</a:t>
            </a:r>
            <a:endParaRPr lang="en-US"/>
          </a:p>
          <a:p>
            <a:r>
              <a:rPr lang="en-US"/>
              <a:t>angle </a:t>
            </a:r>
            <a:r>
              <a:rPr lang="en-US">
                <a:latin typeface="Symbol" pitchFamily="18" charset="2"/>
              </a:rPr>
              <a:t>e</a:t>
            </a:r>
            <a:r>
              <a:rPr lang="en-US"/>
              <a:t> between center of satellite beam </a:t>
            </a:r>
          </a:p>
          <a:p>
            <a:r>
              <a:rPr lang="en-US"/>
              <a:t>and surface</a:t>
            </a:r>
          </a:p>
        </p:txBody>
      </p:sp>
      <p:sp>
        <p:nvSpPr>
          <p:cNvPr id="138252" name="Rectangle 42"/>
          <p:cNvSpPr>
            <a:spLocks noChangeArrowheads="1"/>
          </p:cNvSpPr>
          <p:nvPr/>
        </p:nvSpPr>
        <p:spPr bwMode="auto">
          <a:xfrm>
            <a:off x="4935538" y="4395788"/>
            <a:ext cx="284162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de-DE">
                <a:latin typeface="Symbol" pitchFamily="18" charset="2"/>
              </a:rPr>
              <a:t>e</a:t>
            </a:r>
            <a:endParaRPr lang="de-DE">
              <a:latin typeface="Symbol Set SWA"/>
            </a:endParaRPr>
          </a:p>
        </p:txBody>
      </p:sp>
      <p:sp>
        <p:nvSpPr>
          <p:cNvPr id="138253" name="Rectangle 43"/>
          <p:cNvSpPr>
            <a:spLocks noChangeArrowheads="1"/>
          </p:cNvSpPr>
          <p:nvPr/>
        </p:nvSpPr>
        <p:spPr bwMode="auto">
          <a:xfrm>
            <a:off x="304800" y="4191000"/>
            <a:ext cx="3121025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2075" tIns="46038" rIns="92075" bIns="46038">
            <a:spAutoFit/>
          </a:bodyPr>
          <a:lstStyle/>
          <a:p>
            <a:r>
              <a:rPr lang="en-US" b="1"/>
              <a:t>minimal elevation:</a:t>
            </a:r>
            <a:endParaRPr lang="en-US"/>
          </a:p>
          <a:p>
            <a:r>
              <a:rPr lang="en-US"/>
              <a:t>elevation needed at least</a:t>
            </a:r>
          </a:p>
          <a:p>
            <a:r>
              <a:rPr lang="en-US"/>
              <a:t>to communicate with the satellite</a:t>
            </a:r>
            <a:endParaRPr lang="de-DE"/>
          </a:p>
        </p:txBody>
      </p:sp>
      <p:graphicFrame>
        <p:nvGraphicFramePr>
          <p:cNvPr id="138254" name="Object 45"/>
          <p:cNvGraphicFramePr>
            <a:graphicFrameLocks noChangeAspect="1"/>
          </p:cNvGraphicFramePr>
          <p:nvPr/>
        </p:nvGraphicFramePr>
        <p:xfrm>
          <a:off x="990600" y="1219200"/>
          <a:ext cx="2057400" cy="1428750"/>
        </p:xfrm>
        <a:graphic>
          <a:graphicData uri="http://schemas.openxmlformats.org/presentationml/2006/ole">
            <p:oleObj spid="_x0000_s138254" name="Clip" r:id="rId3" imgW="4487863" imgH="3116263" progId="MS_ClipArt_Gallery.2">
              <p:embed/>
            </p:oleObj>
          </a:graphicData>
        </a:graphic>
      </p:graphicFrame>
      <p:sp>
        <p:nvSpPr>
          <p:cNvPr id="138255" name="Text Box 47"/>
          <p:cNvSpPr txBox="1">
            <a:spLocks noChangeArrowheads="1"/>
          </p:cNvSpPr>
          <p:nvPr/>
        </p:nvSpPr>
        <p:spPr bwMode="auto">
          <a:xfrm rot="-1749684">
            <a:off x="5273675" y="4864100"/>
            <a:ext cx="10207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b="1"/>
              <a:t>footprint</a:t>
            </a: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792162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Link budget of satellites</a:t>
            </a:r>
          </a:p>
        </p:txBody>
      </p:sp>
      <p:sp>
        <p:nvSpPr>
          <p:cNvPr id="1392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990600"/>
            <a:ext cx="8229600" cy="58674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Parameters like attenuation or received power determined by four parameters:</a:t>
            </a:r>
          </a:p>
          <a:p>
            <a:pPr>
              <a:buFont typeface="Wingdings" pitchFamily="2" charset="2"/>
              <a:buNone/>
            </a:pPr>
            <a:endParaRPr lang="en-US" sz="2400" smtClean="0">
              <a:latin typeface="Times New Roman" pitchFamily="18" charset="0"/>
              <a:cs typeface="Times New Roman" pitchFamily="18" charset="0"/>
            </a:endParaRP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sending power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gain of sending antenna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distance between sender and receiver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gain of receiving antenna Problems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varying strength of received signal due to multipath propagation 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interruptions due to shadowing of signal (no LOS) Possible solutions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Link Margin to eliminate variations in signal strength 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satellite diversity (usage of several visible satellites at the same time) helps to use less sending power</a:t>
            </a:r>
          </a:p>
        </p:txBody>
      </p:sp>
      <p:graphicFrame>
        <p:nvGraphicFramePr>
          <p:cNvPr id="139268" name="Object 5"/>
          <p:cNvGraphicFramePr>
            <a:graphicFrameLocks noChangeAspect="1"/>
          </p:cNvGraphicFramePr>
          <p:nvPr/>
        </p:nvGraphicFramePr>
        <p:xfrm>
          <a:off x="6096000" y="2743200"/>
          <a:ext cx="2057400" cy="762000"/>
        </p:xfrm>
        <a:graphic>
          <a:graphicData uri="http://schemas.openxmlformats.org/presentationml/2006/ole">
            <p:oleObj spid="_x0000_s139268" name="Formel" r:id="rId3" imgW="838200" imgH="469900" progId="Equation.3">
              <p:embed/>
            </p:oleObj>
          </a:graphicData>
        </a:graphic>
      </p:graphicFrame>
      <p:sp>
        <p:nvSpPr>
          <p:cNvPr id="139269" name="Text Box 6"/>
          <p:cNvSpPr txBox="1">
            <a:spLocks noChangeArrowheads="1"/>
          </p:cNvSpPr>
          <p:nvPr/>
        </p:nvSpPr>
        <p:spPr bwMode="auto">
          <a:xfrm>
            <a:off x="5867400" y="1524000"/>
            <a:ext cx="2287588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/>
              <a:t>L: Loss</a:t>
            </a:r>
          </a:p>
          <a:p>
            <a:r>
              <a:rPr lang="en-US" b="1"/>
              <a:t>f: carrier frequency</a:t>
            </a:r>
          </a:p>
          <a:p>
            <a:r>
              <a:rPr lang="en-US" b="1"/>
              <a:t>r: distance</a:t>
            </a:r>
          </a:p>
          <a:p>
            <a:r>
              <a:rPr lang="en-US" b="1"/>
              <a:t>c: speed of light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487362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de-DE" dirty="0" smtClean="0"/>
              <a:t>Typical application: road traffic</a:t>
            </a:r>
          </a:p>
        </p:txBody>
      </p:sp>
      <p:grpSp>
        <p:nvGrpSpPr>
          <p:cNvPr id="18435" name="Group 580"/>
          <p:cNvGrpSpPr>
            <a:grpSpLocks/>
          </p:cNvGrpSpPr>
          <p:nvPr/>
        </p:nvGrpSpPr>
        <p:grpSpPr bwMode="auto">
          <a:xfrm>
            <a:off x="2573338" y="3794125"/>
            <a:ext cx="7937" cy="125413"/>
            <a:chOff x="1621" y="2390"/>
            <a:chExt cx="5" cy="79"/>
          </a:xfrm>
        </p:grpSpPr>
        <p:sp>
          <p:nvSpPr>
            <p:cNvPr id="20723" name="Rectangle 566"/>
            <p:cNvSpPr>
              <a:spLocks noChangeArrowheads="1"/>
            </p:cNvSpPr>
            <p:nvPr/>
          </p:nvSpPr>
          <p:spPr bwMode="auto">
            <a:xfrm>
              <a:off x="1622" y="2390"/>
              <a:ext cx="3" cy="79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724" name="Rectangle 567"/>
            <p:cNvSpPr>
              <a:spLocks noChangeArrowheads="1"/>
            </p:cNvSpPr>
            <p:nvPr/>
          </p:nvSpPr>
          <p:spPr bwMode="auto">
            <a:xfrm>
              <a:off x="1621" y="2392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725" name="Rectangle 568"/>
            <p:cNvSpPr>
              <a:spLocks noChangeArrowheads="1"/>
            </p:cNvSpPr>
            <p:nvPr/>
          </p:nvSpPr>
          <p:spPr bwMode="auto">
            <a:xfrm>
              <a:off x="1621" y="2398"/>
              <a:ext cx="5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726" name="Rectangle 569"/>
            <p:cNvSpPr>
              <a:spLocks noChangeArrowheads="1"/>
            </p:cNvSpPr>
            <p:nvPr/>
          </p:nvSpPr>
          <p:spPr bwMode="auto">
            <a:xfrm>
              <a:off x="1621" y="2404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727" name="Rectangle 570"/>
            <p:cNvSpPr>
              <a:spLocks noChangeArrowheads="1"/>
            </p:cNvSpPr>
            <p:nvPr/>
          </p:nvSpPr>
          <p:spPr bwMode="auto">
            <a:xfrm>
              <a:off x="1621" y="2410"/>
              <a:ext cx="5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728" name="Rectangle 571"/>
            <p:cNvSpPr>
              <a:spLocks noChangeArrowheads="1"/>
            </p:cNvSpPr>
            <p:nvPr/>
          </p:nvSpPr>
          <p:spPr bwMode="auto">
            <a:xfrm>
              <a:off x="1621" y="2416"/>
              <a:ext cx="5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729" name="Rectangle 572"/>
            <p:cNvSpPr>
              <a:spLocks noChangeArrowheads="1"/>
            </p:cNvSpPr>
            <p:nvPr/>
          </p:nvSpPr>
          <p:spPr bwMode="auto">
            <a:xfrm>
              <a:off x="1621" y="2422"/>
              <a:ext cx="5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730" name="Rectangle 573"/>
            <p:cNvSpPr>
              <a:spLocks noChangeArrowheads="1"/>
            </p:cNvSpPr>
            <p:nvPr/>
          </p:nvSpPr>
          <p:spPr bwMode="auto">
            <a:xfrm>
              <a:off x="1621" y="2428"/>
              <a:ext cx="5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731" name="Rectangle 574"/>
            <p:cNvSpPr>
              <a:spLocks noChangeArrowheads="1"/>
            </p:cNvSpPr>
            <p:nvPr/>
          </p:nvSpPr>
          <p:spPr bwMode="auto">
            <a:xfrm>
              <a:off x="1621" y="2434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732" name="Rectangle 575"/>
            <p:cNvSpPr>
              <a:spLocks noChangeArrowheads="1"/>
            </p:cNvSpPr>
            <p:nvPr/>
          </p:nvSpPr>
          <p:spPr bwMode="auto">
            <a:xfrm>
              <a:off x="1621" y="2440"/>
              <a:ext cx="5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733" name="Rectangle 576"/>
            <p:cNvSpPr>
              <a:spLocks noChangeArrowheads="1"/>
            </p:cNvSpPr>
            <p:nvPr/>
          </p:nvSpPr>
          <p:spPr bwMode="auto">
            <a:xfrm>
              <a:off x="1621" y="2446"/>
              <a:ext cx="5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734" name="Rectangle 577"/>
            <p:cNvSpPr>
              <a:spLocks noChangeArrowheads="1"/>
            </p:cNvSpPr>
            <p:nvPr/>
          </p:nvSpPr>
          <p:spPr bwMode="auto">
            <a:xfrm>
              <a:off x="1621" y="2451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735" name="Rectangle 578"/>
            <p:cNvSpPr>
              <a:spLocks noChangeArrowheads="1"/>
            </p:cNvSpPr>
            <p:nvPr/>
          </p:nvSpPr>
          <p:spPr bwMode="auto">
            <a:xfrm>
              <a:off x="1621" y="2457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736" name="Rectangle 579"/>
            <p:cNvSpPr>
              <a:spLocks noChangeArrowheads="1"/>
            </p:cNvSpPr>
            <p:nvPr/>
          </p:nvSpPr>
          <p:spPr bwMode="auto">
            <a:xfrm>
              <a:off x="1621" y="2463"/>
              <a:ext cx="5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sp>
        <p:nvSpPr>
          <p:cNvPr id="18436" name="Freeform 265"/>
          <p:cNvSpPr>
            <a:spLocks/>
          </p:cNvSpPr>
          <p:nvPr/>
        </p:nvSpPr>
        <p:spPr bwMode="auto">
          <a:xfrm>
            <a:off x="304800" y="1524000"/>
            <a:ext cx="8077200" cy="4465638"/>
          </a:xfrm>
          <a:custGeom>
            <a:avLst/>
            <a:gdLst>
              <a:gd name="T0" fmla="*/ 0 w 5088"/>
              <a:gd name="T1" fmla="*/ 2147483647 h 3132"/>
              <a:gd name="T2" fmla="*/ 2147483647 w 5088"/>
              <a:gd name="T3" fmla="*/ 2147483647 h 3132"/>
              <a:gd name="T4" fmla="*/ 2147483647 w 5088"/>
              <a:gd name="T5" fmla="*/ 0 h 3132"/>
              <a:gd name="T6" fmla="*/ 2147483647 w 5088"/>
              <a:gd name="T7" fmla="*/ 0 h 3132"/>
              <a:gd name="T8" fmla="*/ 0 w 5088"/>
              <a:gd name="T9" fmla="*/ 2147483647 h 31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088"/>
              <a:gd name="T16" fmla="*/ 0 h 3132"/>
              <a:gd name="T17" fmla="*/ 5088 w 5088"/>
              <a:gd name="T18" fmla="*/ 3132 h 31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088" h="3132">
                <a:moveTo>
                  <a:pt x="0" y="3120"/>
                </a:moveTo>
                <a:lnTo>
                  <a:pt x="2448" y="3132"/>
                </a:lnTo>
                <a:lnTo>
                  <a:pt x="5088" y="0"/>
                </a:lnTo>
                <a:lnTo>
                  <a:pt x="4512" y="0"/>
                </a:lnTo>
                <a:lnTo>
                  <a:pt x="0" y="3120"/>
                </a:lnTo>
                <a:close/>
              </a:path>
            </a:pathLst>
          </a:custGeom>
          <a:gradFill rotWithShape="0">
            <a:gsLst>
              <a:gs pos="0">
                <a:srgbClr val="808080"/>
              </a:gs>
              <a:gs pos="100000">
                <a:srgbClr val="E6E6E6"/>
              </a:gs>
            </a:gsLst>
            <a:lin ang="5400000" scaled="1"/>
          </a:gra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8437" name="AutoShape 359"/>
          <p:cNvSpPr>
            <a:spLocks noChangeArrowheads="1"/>
          </p:cNvSpPr>
          <p:nvPr/>
        </p:nvSpPr>
        <p:spPr bwMode="auto">
          <a:xfrm rot="8235498">
            <a:off x="5270500" y="2419350"/>
            <a:ext cx="1012825" cy="735013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2160 w 21600"/>
              <a:gd name="T13" fmla="*/ 12343 h 21600"/>
              <a:gd name="T14" fmla="*/ 19440 w 21600"/>
              <a:gd name="T15" fmla="*/ 18514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00" y="0"/>
                </a:moveTo>
                <a:lnTo>
                  <a:pt x="6480" y="6171"/>
                </a:lnTo>
                <a:lnTo>
                  <a:pt x="8640" y="6171"/>
                </a:lnTo>
                <a:lnTo>
                  <a:pt x="8640" y="12343"/>
                </a:lnTo>
                <a:lnTo>
                  <a:pt x="4320" y="12343"/>
                </a:lnTo>
                <a:lnTo>
                  <a:pt x="4320" y="9257"/>
                </a:lnTo>
                <a:lnTo>
                  <a:pt x="0" y="15429"/>
                </a:lnTo>
                <a:lnTo>
                  <a:pt x="4320" y="21600"/>
                </a:lnTo>
                <a:lnTo>
                  <a:pt x="4320" y="18514"/>
                </a:lnTo>
                <a:lnTo>
                  <a:pt x="17280" y="18514"/>
                </a:lnTo>
                <a:lnTo>
                  <a:pt x="17280" y="21600"/>
                </a:lnTo>
                <a:lnTo>
                  <a:pt x="21600" y="15429"/>
                </a:lnTo>
                <a:lnTo>
                  <a:pt x="17280" y="9257"/>
                </a:lnTo>
                <a:lnTo>
                  <a:pt x="17280" y="12343"/>
                </a:lnTo>
                <a:lnTo>
                  <a:pt x="12960" y="12343"/>
                </a:lnTo>
                <a:lnTo>
                  <a:pt x="12960" y="6171"/>
                </a:lnTo>
                <a:lnTo>
                  <a:pt x="15120" y="6171"/>
                </a:lnTo>
                <a:lnTo>
                  <a:pt x="10800" y="0"/>
                </a:lnTo>
                <a:close/>
              </a:path>
            </a:pathLst>
          </a:custGeom>
          <a:solidFill>
            <a:srgbClr val="66FF66"/>
          </a:solidFill>
          <a:ln w="9525">
            <a:noFill/>
            <a:miter lim="800000"/>
            <a:headEnd/>
            <a:tailEnd/>
          </a:ln>
        </p:spPr>
        <p:txBody>
          <a:bodyPr rot="10800000" wrap="none" anchor="ctr"/>
          <a:lstStyle/>
          <a:p>
            <a:endParaRPr lang="en-IN"/>
          </a:p>
        </p:txBody>
      </p:sp>
      <p:sp>
        <p:nvSpPr>
          <p:cNvPr id="18438" name="Text Box 360"/>
          <p:cNvSpPr txBox="1">
            <a:spLocks noChangeArrowheads="1"/>
          </p:cNvSpPr>
          <p:nvPr/>
        </p:nvSpPr>
        <p:spPr bwMode="auto">
          <a:xfrm rot="-2521902">
            <a:off x="5245100" y="2489200"/>
            <a:ext cx="8699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>
                <a:latin typeface="Calibri" pitchFamily="34" charset="0"/>
              </a:rPr>
              <a:t>ad hoc</a:t>
            </a:r>
            <a:endParaRPr lang="de-DE">
              <a:latin typeface="Tahoma" pitchFamily="34" charset="0"/>
            </a:endParaRPr>
          </a:p>
        </p:txBody>
      </p:sp>
      <p:grpSp>
        <p:nvGrpSpPr>
          <p:cNvPr id="18439" name="Group 2181"/>
          <p:cNvGrpSpPr>
            <a:grpSpLocks/>
          </p:cNvGrpSpPr>
          <p:nvPr/>
        </p:nvGrpSpPr>
        <p:grpSpPr bwMode="auto">
          <a:xfrm rot="18898972" flipH="1">
            <a:off x="5566569" y="2791619"/>
            <a:ext cx="1012825" cy="715963"/>
            <a:chOff x="12912" y="12144"/>
            <a:chExt cx="2736" cy="1795"/>
          </a:xfrm>
        </p:grpSpPr>
        <p:grpSp>
          <p:nvGrpSpPr>
            <p:cNvPr id="20689" name="Group 2182"/>
            <p:cNvGrpSpPr>
              <a:grpSpLocks/>
            </p:cNvGrpSpPr>
            <p:nvPr/>
          </p:nvGrpSpPr>
          <p:grpSpPr bwMode="auto">
            <a:xfrm flipH="1">
              <a:off x="12912" y="12768"/>
              <a:ext cx="2736" cy="1171"/>
              <a:chOff x="4464" y="9901"/>
              <a:chExt cx="7591" cy="3249"/>
            </a:xfrm>
          </p:grpSpPr>
          <p:sp>
            <p:nvSpPr>
              <p:cNvPr id="20707" name="Freeform 2183"/>
              <p:cNvSpPr>
                <a:spLocks/>
              </p:cNvSpPr>
              <p:nvPr/>
            </p:nvSpPr>
            <p:spPr bwMode="auto">
              <a:xfrm>
                <a:off x="5186" y="11926"/>
                <a:ext cx="873" cy="1095"/>
              </a:xfrm>
              <a:custGeom>
                <a:avLst/>
                <a:gdLst>
                  <a:gd name="T0" fmla="*/ 861 w 873"/>
                  <a:gd name="T1" fmla="*/ 187 h 1095"/>
                  <a:gd name="T2" fmla="*/ 867 w 873"/>
                  <a:gd name="T3" fmla="*/ 230 h 1095"/>
                  <a:gd name="T4" fmla="*/ 830 w 873"/>
                  <a:gd name="T5" fmla="*/ 260 h 1095"/>
                  <a:gd name="T6" fmla="*/ 764 w 873"/>
                  <a:gd name="T7" fmla="*/ 260 h 1095"/>
                  <a:gd name="T8" fmla="*/ 594 w 873"/>
                  <a:gd name="T9" fmla="*/ 193 h 1095"/>
                  <a:gd name="T10" fmla="*/ 370 w 873"/>
                  <a:gd name="T11" fmla="*/ 205 h 1095"/>
                  <a:gd name="T12" fmla="*/ 236 w 873"/>
                  <a:gd name="T13" fmla="*/ 339 h 1095"/>
                  <a:gd name="T14" fmla="*/ 230 w 873"/>
                  <a:gd name="T15" fmla="*/ 502 h 1095"/>
                  <a:gd name="T16" fmla="*/ 333 w 873"/>
                  <a:gd name="T17" fmla="*/ 617 h 1095"/>
                  <a:gd name="T18" fmla="*/ 309 w 873"/>
                  <a:gd name="T19" fmla="*/ 659 h 1095"/>
                  <a:gd name="T20" fmla="*/ 170 w 873"/>
                  <a:gd name="T21" fmla="*/ 768 h 1095"/>
                  <a:gd name="T22" fmla="*/ 145 w 873"/>
                  <a:gd name="T23" fmla="*/ 908 h 1095"/>
                  <a:gd name="T24" fmla="*/ 267 w 873"/>
                  <a:gd name="T25" fmla="*/ 968 h 1095"/>
                  <a:gd name="T26" fmla="*/ 406 w 873"/>
                  <a:gd name="T27" fmla="*/ 932 h 1095"/>
                  <a:gd name="T28" fmla="*/ 485 w 873"/>
                  <a:gd name="T29" fmla="*/ 823 h 1095"/>
                  <a:gd name="T30" fmla="*/ 582 w 873"/>
                  <a:gd name="T31" fmla="*/ 823 h 1095"/>
                  <a:gd name="T32" fmla="*/ 570 w 873"/>
                  <a:gd name="T33" fmla="*/ 932 h 1095"/>
                  <a:gd name="T34" fmla="*/ 485 w 873"/>
                  <a:gd name="T35" fmla="*/ 1035 h 1095"/>
                  <a:gd name="T36" fmla="*/ 345 w 873"/>
                  <a:gd name="T37" fmla="*/ 1095 h 1095"/>
                  <a:gd name="T38" fmla="*/ 170 w 873"/>
                  <a:gd name="T39" fmla="*/ 1071 h 1095"/>
                  <a:gd name="T40" fmla="*/ 36 w 873"/>
                  <a:gd name="T41" fmla="*/ 986 h 1095"/>
                  <a:gd name="T42" fmla="*/ 0 w 873"/>
                  <a:gd name="T43" fmla="*/ 883 h 1095"/>
                  <a:gd name="T44" fmla="*/ 12 w 873"/>
                  <a:gd name="T45" fmla="*/ 774 h 1095"/>
                  <a:gd name="T46" fmla="*/ 97 w 873"/>
                  <a:gd name="T47" fmla="*/ 678 h 1095"/>
                  <a:gd name="T48" fmla="*/ 109 w 873"/>
                  <a:gd name="T49" fmla="*/ 611 h 1095"/>
                  <a:gd name="T50" fmla="*/ 36 w 873"/>
                  <a:gd name="T51" fmla="*/ 496 h 1095"/>
                  <a:gd name="T52" fmla="*/ 24 w 873"/>
                  <a:gd name="T53" fmla="*/ 351 h 1095"/>
                  <a:gd name="T54" fmla="*/ 60 w 873"/>
                  <a:gd name="T55" fmla="*/ 211 h 1095"/>
                  <a:gd name="T56" fmla="*/ 151 w 873"/>
                  <a:gd name="T57" fmla="*/ 90 h 1095"/>
                  <a:gd name="T58" fmla="*/ 291 w 873"/>
                  <a:gd name="T59" fmla="*/ 18 h 1095"/>
                  <a:gd name="T60" fmla="*/ 479 w 873"/>
                  <a:gd name="T61" fmla="*/ 6 h 1095"/>
                  <a:gd name="T62" fmla="*/ 709 w 873"/>
                  <a:gd name="T63" fmla="*/ 84 h 109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73"/>
                  <a:gd name="T97" fmla="*/ 0 h 1095"/>
                  <a:gd name="T98" fmla="*/ 873 w 873"/>
                  <a:gd name="T99" fmla="*/ 1095 h 109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73" h="1095">
                    <a:moveTo>
                      <a:pt x="836" y="163"/>
                    </a:moveTo>
                    <a:lnTo>
                      <a:pt x="861" y="187"/>
                    </a:lnTo>
                    <a:lnTo>
                      <a:pt x="873" y="211"/>
                    </a:lnTo>
                    <a:lnTo>
                      <a:pt x="867" y="230"/>
                    </a:lnTo>
                    <a:lnTo>
                      <a:pt x="855" y="248"/>
                    </a:lnTo>
                    <a:lnTo>
                      <a:pt x="830" y="260"/>
                    </a:lnTo>
                    <a:lnTo>
                      <a:pt x="800" y="266"/>
                    </a:lnTo>
                    <a:lnTo>
                      <a:pt x="764" y="260"/>
                    </a:lnTo>
                    <a:lnTo>
                      <a:pt x="733" y="248"/>
                    </a:lnTo>
                    <a:lnTo>
                      <a:pt x="594" y="193"/>
                    </a:lnTo>
                    <a:lnTo>
                      <a:pt x="473" y="181"/>
                    </a:lnTo>
                    <a:lnTo>
                      <a:pt x="370" y="205"/>
                    </a:lnTo>
                    <a:lnTo>
                      <a:pt x="285" y="266"/>
                    </a:lnTo>
                    <a:lnTo>
                      <a:pt x="236" y="339"/>
                    </a:lnTo>
                    <a:lnTo>
                      <a:pt x="218" y="423"/>
                    </a:lnTo>
                    <a:lnTo>
                      <a:pt x="230" y="502"/>
                    </a:lnTo>
                    <a:lnTo>
                      <a:pt x="291" y="575"/>
                    </a:lnTo>
                    <a:lnTo>
                      <a:pt x="333" y="617"/>
                    </a:lnTo>
                    <a:lnTo>
                      <a:pt x="333" y="647"/>
                    </a:lnTo>
                    <a:lnTo>
                      <a:pt x="309" y="659"/>
                    </a:lnTo>
                    <a:lnTo>
                      <a:pt x="267" y="684"/>
                    </a:lnTo>
                    <a:lnTo>
                      <a:pt x="170" y="768"/>
                    </a:lnTo>
                    <a:lnTo>
                      <a:pt x="133" y="847"/>
                    </a:lnTo>
                    <a:lnTo>
                      <a:pt x="145" y="908"/>
                    </a:lnTo>
                    <a:lnTo>
                      <a:pt x="200" y="944"/>
                    </a:lnTo>
                    <a:lnTo>
                      <a:pt x="267" y="968"/>
                    </a:lnTo>
                    <a:lnTo>
                      <a:pt x="345" y="962"/>
                    </a:lnTo>
                    <a:lnTo>
                      <a:pt x="406" y="932"/>
                    </a:lnTo>
                    <a:lnTo>
                      <a:pt x="448" y="871"/>
                    </a:lnTo>
                    <a:lnTo>
                      <a:pt x="485" y="823"/>
                    </a:lnTo>
                    <a:lnTo>
                      <a:pt x="539" y="805"/>
                    </a:lnTo>
                    <a:lnTo>
                      <a:pt x="582" y="823"/>
                    </a:lnTo>
                    <a:lnTo>
                      <a:pt x="588" y="883"/>
                    </a:lnTo>
                    <a:lnTo>
                      <a:pt x="570" y="932"/>
                    </a:lnTo>
                    <a:lnTo>
                      <a:pt x="533" y="986"/>
                    </a:lnTo>
                    <a:lnTo>
                      <a:pt x="485" y="1035"/>
                    </a:lnTo>
                    <a:lnTo>
                      <a:pt x="418" y="1071"/>
                    </a:lnTo>
                    <a:lnTo>
                      <a:pt x="345" y="1095"/>
                    </a:lnTo>
                    <a:lnTo>
                      <a:pt x="261" y="1095"/>
                    </a:lnTo>
                    <a:lnTo>
                      <a:pt x="170" y="1071"/>
                    </a:lnTo>
                    <a:lnTo>
                      <a:pt x="67" y="1017"/>
                    </a:lnTo>
                    <a:lnTo>
                      <a:pt x="36" y="986"/>
                    </a:lnTo>
                    <a:lnTo>
                      <a:pt x="12" y="938"/>
                    </a:lnTo>
                    <a:lnTo>
                      <a:pt x="0" y="883"/>
                    </a:lnTo>
                    <a:lnTo>
                      <a:pt x="0" y="829"/>
                    </a:lnTo>
                    <a:lnTo>
                      <a:pt x="12" y="774"/>
                    </a:lnTo>
                    <a:lnTo>
                      <a:pt x="42" y="720"/>
                    </a:lnTo>
                    <a:lnTo>
                      <a:pt x="97" y="678"/>
                    </a:lnTo>
                    <a:lnTo>
                      <a:pt x="164" y="653"/>
                    </a:lnTo>
                    <a:lnTo>
                      <a:pt x="109" y="611"/>
                    </a:lnTo>
                    <a:lnTo>
                      <a:pt x="67" y="557"/>
                    </a:lnTo>
                    <a:lnTo>
                      <a:pt x="36" y="496"/>
                    </a:lnTo>
                    <a:lnTo>
                      <a:pt x="24" y="423"/>
                    </a:lnTo>
                    <a:lnTo>
                      <a:pt x="24" y="351"/>
                    </a:lnTo>
                    <a:lnTo>
                      <a:pt x="36" y="278"/>
                    </a:lnTo>
                    <a:lnTo>
                      <a:pt x="60" y="211"/>
                    </a:lnTo>
                    <a:lnTo>
                      <a:pt x="103" y="145"/>
                    </a:lnTo>
                    <a:lnTo>
                      <a:pt x="151" y="90"/>
                    </a:lnTo>
                    <a:lnTo>
                      <a:pt x="218" y="48"/>
                    </a:lnTo>
                    <a:lnTo>
                      <a:pt x="291" y="18"/>
                    </a:lnTo>
                    <a:lnTo>
                      <a:pt x="382" y="0"/>
                    </a:lnTo>
                    <a:lnTo>
                      <a:pt x="479" y="6"/>
                    </a:lnTo>
                    <a:lnTo>
                      <a:pt x="588" y="30"/>
                    </a:lnTo>
                    <a:lnTo>
                      <a:pt x="709" y="84"/>
                    </a:lnTo>
                    <a:lnTo>
                      <a:pt x="836" y="1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708" name="Freeform 2184"/>
              <p:cNvSpPr>
                <a:spLocks/>
              </p:cNvSpPr>
              <p:nvPr/>
            </p:nvSpPr>
            <p:spPr bwMode="auto">
              <a:xfrm>
                <a:off x="4464" y="10945"/>
                <a:ext cx="1492" cy="1513"/>
              </a:xfrm>
              <a:custGeom>
                <a:avLst/>
                <a:gdLst>
                  <a:gd name="T0" fmla="*/ 758 w 1492"/>
                  <a:gd name="T1" fmla="*/ 248 h 1513"/>
                  <a:gd name="T2" fmla="*/ 976 w 1492"/>
                  <a:gd name="T3" fmla="*/ 24 h 1513"/>
                  <a:gd name="T4" fmla="*/ 1249 w 1492"/>
                  <a:gd name="T5" fmla="*/ 24 h 1513"/>
                  <a:gd name="T6" fmla="*/ 1455 w 1492"/>
                  <a:gd name="T7" fmla="*/ 218 h 1513"/>
                  <a:gd name="T8" fmla="*/ 1480 w 1492"/>
                  <a:gd name="T9" fmla="*/ 442 h 1513"/>
                  <a:gd name="T10" fmla="*/ 1425 w 1492"/>
                  <a:gd name="T11" fmla="*/ 430 h 1513"/>
                  <a:gd name="T12" fmla="*/ 1364 w 1492"/>
                  <a:gd name="T13" fmla="*/ 254 h 1513"/>
                  <a:gd name="T14" fmla="*/ 1189 w 1492"/>
                  <a:gd name="T15" fmla="*/ 139 h 1513"/>
                  <a:gd name="T16" fmla="*/ 976 w 1492"/>
                  <a:gd name="T17" fmla="*/ 194 h 1513"/>
                  <a:gd name="T18" fmla="*/ 861 w 1492"/>
                  <a:gd name="T19" fmla="*/ 412 h 1513"/>
                  <a:gd name="T20" fmla="*/ 867 w 1492"/>
                  <a:gd name="T21" fmla="*/ 623 h 1513"/>
                  <a:gd name="T22" fmla="*/ 801 w 1492"/>
                  <a:gd name="T23" fmla="*/ 630 h 1513"/>
                  <a:gd name="T24" fmla="*/ 637 w 1492"/>
                  <a:gd name="T25" fmla="*/ 539 h 1513"/>
                  <a:gd name="T26" fmla="*/ 407 w 1492"/>
                  <a:gd name="T27" fmla="*/ 563 h 1513"/>
                  <a:gd name="T28" fmla="*/ 267 w 1492"/>
                  <a:gd name="T29" fmla="*/ 751 h 1513"/>
                  <a:gd name="T30" fmla="*/ 291 w 1492"/>
                  <a:gd name="T31" fmla="*/ 1011 h 1513"/>
                  <a:gd name="T32" fmla="*/ 413 w 1492"/>
                  <a:gd name="T33" fmla="*/ 1180 h 1513"/>
                  <a:gd name="T34" fmla="*/ 352 w 1492"/>
                  <a:gd name="T35" fmla="*/ 1223 h 1513"/>
                  <a:gd name="T36" fmla="*/ 213 w 1492"/>
                  <a:gd name="T37" fmla="*/ 1211 h 1513"/>
                  <a:gd name="T38" fmla="*/ 140 w 1492"/>
                  <a:gd name="T39" fmla="*/ 1265 h 1513"/>
                  <a:gd name="T40" fmla="*/ 170 w 1492"/>
                  <a:gd name="T41" fmla="*/ 1350 h 1513"/>
                  <a:gd name="T42" fmla="*/ 267 w 1492"/>
                  <a:gd name="T43" fmla="*/ 1416 h 1513"/>
                  <a:gd name="T44" fmla="*/ 346 w 1492"/>
                  <a:gd name="T45" fmla="*/ 1422 h 1513"/>
                  <a:gd name="T46" fmla="*/ 370 w 1492"/>
                  <a:gd name="T47" fmla="*/ 1447 h 1513"/>
                  <a:gd name="T48" fmla="*/ 358 w 1492"/>
                  <a:gd name="T49" fmla="*/ 1489 h 1513"/>
                  <a:gd name="T50" fmla="*/ 279 w 1492"/>
                  <a:gd name="T51" fmla="*/ 1513 h 1513"/>
                  <a:gd name="T52" fmla="*/ 146 w 1492"/>
                  <a:gd name="T53" fmla="*/ 1495 h 1513"/>
                  <a:gd name="T54" fmla="*/ 43 w 1492"/>
                  <a:gd name="T55" fmla="*/ 1404 h 1513"/>
                  <a:gd name="T56" fmla="*/ 0 w 1492"/>
                  <a:gd name="T57" fmla="*/ 1271 h 1513"/>
                  <a:gd name="T58" fmla="*/ 55 w 1492"/>
                  <a:gd name="T59" fmla="*/ 1144 h 1513"/>
                  <a:gd name="T60" fmla="*/ 73 w 1492"/>
                  <a:gd name="T61" fmla="*/ 987 h 1513"/>
                  <a:gd name="T62" fmla="*/ 55 w 1492"/>
                  <a:gd name="T63" fmla="*/ 708 h 1513"/>
                  <a:gd name="T64" fmla="*/ 200 w 1492"/>
                  <a:gd name="T65" fmla="*/ 454 h 1513"/>
                  <a:gd name="T66" fmla="*/ 504 w 1492"/>
                  <a:gd name="T67" fmla="*/ 369 h 151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92"/>
                  <a:gd name="T103" fmla="*/ 0 h 1513"/>
                  <a:gd name="T104" fmla="*/ 1492 w 1492"/>
                  <a:gd name="T105" fmla="*/ 1513 h 151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92" h="1513">
                    <a:moveTo>
                      <a:pt x="716" y="442"/>
                    </a:moveTo>
                    <a:lnTo>
                      <a:pt x="758" y="248"/>
                    </a:lnTo>
                    <a:lnTo>
                      <a:pt x="849" y="109"/>
                    </a:lnTo>
                    <a:lnTo>
                      <a:pt x="976" y="24"/>
                    </a:lnTo>
                    <a:lnTo>
                      <a:pt x="1110" y="0"/>
                    </a:lnTo>
                    <a:lnTo>
                      <a:pt x="1249" y="24"/>
                    </a:lnTo>
                    <a:lnTo>
                      <a:pt x="1364" y="97"/>
                    </a:lnTo>
                    <a:lnTo>
                      <a:pt x="1455" y="218"/>
                    </a:lnTo>
                    <a:lnTo>
                      <a:pt x="1492" y="387"/>
                    </a:lnTo>
                    <a:lnTo>
                      <a:pt x="1480" y="442"/>
                    </a:lnTo>
                    <a:lnTo>
                      <a:pt x="1455" y="454"/>
                    </a:lnTo>
                    <a:lnTo>
                      <a:pt x="1425" y="430"/>
                    </a:lnTo>
                    <a:lnTo>
                      <a:pt x="1407" y="387"/>
                    </a:lnTo>
                    <a:lnTo>
                      <a:pt x="1364" y="254"/>
                    </a:lnTo>
                    <a:lnTo>
                      <a:pt x="1286" y="176"/>
                    </a:lnTo>
                    <a:lnTo>
                      <a:pt x="1189" y="139"/>
                    </a:lnTo>
                    <a:lnTo>
                      <a:pt x="1080" y="145"/>
                    </a:lnTo>
                    <a:lnTo>
                      <a:pt x="976" y="194"/>
                    </a:lnTo>
                    <a:lnTo>
                      <a:pt x="898" y="284"/>
                    </a:lnTo>
                    <a:lnTo>
                      <a:pt x="861" y="412"/>
                    </a:lnTo>
                    <a:lnTo>
                      <a:pt x="873" y="581"/>
                    </a:lnTo>
                    <a:lnTo>
                      <a:pt x="867" y="623"/>
                    </a:lnTo>
                    <a:lnTo>
                      <a:pt x="843" y="636"/>
                    </a:lnTo>
                    <a:lnTo>
                      <a:pt x="801" y="630"/>
                    </a:lnTo>
                    <a:lnTo>
                      <a:pt x="764" y="611"/>
                    </a:lnTo>
                    <a:lnTo>
                      <a:pt x="637" y="539"/>
                    </a:lnTo>
                    <a:lnTo>
                      <a:pt x="510" y="527"/>
                    </a:lnTo>
                    <a:lnTo>
                      <a:pt x="407" y="563"/>
                    </a:lnTo>
                    <a:lnTo>
                      <a:pt x="322" y="642"/>
                    </a:lnTo>
                    <a:lnTo>
                      <a:pt x="267" y="751"/>
                    </a:lnTo>
                    <a:lnTo>
                      <a:pt x="255" y="878"/>
                    </a:lnTo>
                    <a:lnTo>
                      <a:pt x="291" y="1011"/>
                    </a:lnTo>
                    <a:lnTo>
                      <a:pt x="388" y="1138"/>
                    </a:lnTo>
                    <a:lnTo>
                      <a:pt x="413" y="1180"/>
                    </a:lnTo>
                    <a:lnTo>
                      <a:pt x="394" y="1205"/>
                    </a:lnTo>
                    <a:lnTo>
                      <a:pt x="352" y="1223"/>
                    </a:lnTo>
                    <a:lnTo>
                      <a:pt x="304" y="1223"/>
                    </a:lnTo>
                    <a:lnTo>
                      <a:pt x="213" y="1211"/>
                    </a:lnTo>
                    <a:lnTo>
                      <a:pt x="158" y="1229"/>
                    </a:lnTo>
                    <a:lnTo>
                      <a:pt x="140" y="1265"/>
                    </a:lnTo>
                    <a:lnTo>
                      <a:pt x="146" y="1307"/>
                    </a:lnTo>
                    <a:lnTo>
                      <a:pt x="170" y="1350"/>
                    </a:lnTo>
                    <a:lnTo>
                      <a:pt x="219" y="1392"/>
                    </a:lnTo>
                    <a:lnTo>
                      <a:pt x="267" y="1416"/>
                    </a:lnTo>
                    <a:lnTo>
                      <a:pt x="328" y="1422"/>
                    </a:lnTo>
                    <a:lnTo>
                      <a:pt x="346" y="1422"/>
                    </a:lnTo>
                    <a:lnTo>
                      <a:pt x="364" y="1435"/>
                    </a:lnTo>
                    <a:lnTo>
                      <a:pt x="370" y="1447"/>
                    </a:lnTo>
                    <a:lnTo>
                      <a:pt x="370" y="1465"/>
                    </a:lnTo>
                    <a:lnTo>
                      <a:pt x="358" y="1489"/>
                    </a:lnTo>
                    <a:lnTo>
                      <a:pt x="328" y="1501"/>
                    </a:lnTo>
                    <a:lnTo>
                      <a:pt x="279" y="1513"/>
                    </a:lnTo>
                    <a:lnTo>
                      <a:pt x="207" y="1513"/>
                    </a:lnTo>
                    <a:lnTo>
                      <a:pt x="146" y="1495"/>
                    </a:lnTo>
                    <a:lnTo>
                      <a:pt x="91" y="1459"/>
                    </a:lnTo>
                    <a:lnTo>
                      <a:pt x="43" y="1404"/>
                    </a:lnTo>
                    <a:lnTo>
                      <a:pt x="13" y="1338"/>
                    </a:lnTo>
                    <a:lnTo>
                      <a:pt x="0" y="1271"/>
                    </a:lnTo>
                    <a:lnTo>
                      <a:pt x="13" y="1205"/>
                    </a:lnTo>
                    <a:lnTo>
                      <a:pt x="55" y="1144"/>
                    </a:lnTo>
                    <a:lnTo>
                      <a:pt x="140" y="1096"/>
                    </a:lnTo>
                    <a:lnTo>
                      <a:pt x="73" y="987"/>
                    </a:lnTo>
                    <a:lnTo>
                      <a:pt x="43" y="853"/>
                    </a:lnTo>
                    <a:lnTo>
                      <a:pt x="55" y="708"/>
                    </a:lnTo>
                    <a:lnTo>
                      <a:pt x="110" y="569"/>
                    </a:lnTo>
                    <a:lnTo>
                      <a:pt x="200" y="454"/>
                    </a:lnTo>
                    <a:lnTo>
                      <a:pt x="334" y="381"/>
                    </a:lnTo>
                    <a:lnTo>
                      <a:pt x="504" y="369"/>
                    </a:lnTo>
                    <a:lnTo>
                      <a:pt x="716" y="4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709" name="Freeform 2185"/>
              <p:cNvSpPr>
                <a:spLocks/>
              </p:cNvSpPr>
              <p:nvPr/>
            </p:nvSpPr>
            <p:spPr bwMode="auto">
              <a:xfrm rot="719888">
                <a:off x="11357" y="11985"/>
                <a:ext cx="321" cy="418"/>
              </a:xfrm>
              <a:custGeom>
                <a:avLst/>
                <a:gdLst>
                  <a:gd name="T0" fmla="*/ 79 w 321"/>
                  <a:gd name="T1" fmla="*/ 243 h 418"/>
                  <a:gd name="T2" fmla="*/ 67 w 321"/>
                  <a:gd name="T3" fmla="*/ 309 h 418"/>
                  <a:gd name="T4" fmla="*/ 85 w 321"/>
                  <a:gd name="T5" fmla="*/ 345 h 418"/>
                  <a:gd name="T6" fmla="*/ 115 w 321"/>
                  <a:gd name="T7" fmla="*/ 345 h 418"/>
                  <a:gd name="T8" fmla="*/ 146 w 321"/>
                  <a:gd name="T9" fmla="*/ 321 h 418"/>
                  <a:gd name="T10" fmla="*/ 158 w 321"/>
                  <a:gd name="T11" fmla="*/ 285 h 418"/>
                  <a:gd name="T12" fmla="*/ 158 w 321"/>
                  <a:gd name="T13" fmla="*/ 261 h 418"/>
                  <a:gd name="T14" fmla="*/ 140 w 321"/>
                  <a:gd name="T15" fmla="*/ 237 h 418"/>
                  <a:gd name="T16" fmla="*/ 127 w 321"/>
                  <a:gd name="T17" fmla="*/ 218 h 418"/>
                  <a:gd name="T18" fmla="*/ 121 w 321"/>
                  <a:gd name="T19" fmla="*/ 194 h 418"/>
                  <a:gd name="T20" fmla="*/ 133 w 321"/>
                  <a:gd name="T21" fmla="*/ 164 h 418"/>
                  <a:gd name="T22" fmla="*/ 152 w 321"/>
                  <a:gd name="T23" fmla="*/ 134 h 418"/>
                  <a:gd name="T24" fmla="*/ 170 w 321"/>
                  <a:gd name="T25" fmla="*/ 109 h 418"/>
                  <a:gd name="T26" fmla="*/ 152 w 321"/>
                  <a:gd name="T27" fmla="*/ 73 h 418"/>
                  <a:gd name="T28" fmla="*/ 170 w 321"/>
                  <a:gd name="T29" fmla="*/ 25 h 418"/>
                  <a:gd name="T30" fmla="*/ 218 w 321"/>
                  <a:gd name="T31" fmla="*/ 0 h 418"/>
                  <a:gd name="T32" fmla="*/ 279 w 321"/>
                  <a:gd name="T33" fmla="*/ 13 h 418"/>
                  <a:gd name="T34" fmla="*/ 321 w 321"/>
                  <a:gd name="T35" fmla="*/ 67 h 418"/>
                  <a:gd name="T36" fmla="*/ 309 w 321"/>
                  <a:gd name="T37" fmla="*/ 115 h 418"/>
                  <a:gd name="T38" fmla="*/ 273 w 321"/>
                  <a:gd name="T39" fmla="*/ 152 h 418"/>
                  <a:gd name="T40" fmla="*/ 230 w 321"/>
                  <a:gd name="T41" fmla="*/ 152 h 418"/>
                  <a:gd name="T42" fmla="*/ 218 w 321"/>
                  <a:gd name="T43" fmla="*/ 170 h 418"/>
                  <a:gd name="T44" fmla="*/ 200 w 321"/>
                  <a:gd name="T45" fmla="*/ 188 h 418"/>
                  <a:gd name="T46" fmla="*/ 194 w 321"/>
                  <a:gd name="T47" fmla="*/ 212 h 418"/>
                  <a:gd name="T48" fmla="*/ 212 w 321"/>
                  <a:gd name="T49" fmla="*/ 237 h 418"/>
                  <a:gd name="T50" fmla="*/ 237 w 321"/>
                  <a:gd name="T51" fmla="*/ 267 h 418"/>
                  <a:gd name="T52" fmla="*/ 243 w 321"/>
                  <a:gd name="T53" fmla="*/ 303 h 418"/>
                  <a:gd name="T54" fmla="*/ 230 w 321"/>
                  <a:gd name="T55" fmla="*/ 339 h 418"/>
                  <a:gd name="T56" fmla="*/ 212 w 321"/>
                  <a:gd name="T57" fmla="*/ 370 h 418"/>
                  <a:gd name="T58" fmla="*/ 182 w 321"/>
                  <a:gd name="T59" fmla="*/ 400 h 418"/>
                  <a:gd name="T60" fmla="*/ 140 w 321"/>
                  <a:gd name="T61" fmla="*/ 418 h 418"/>
                  <a:gd name="T62" fmla="*/ 103 w 321"/>
                  <a:gd name="T63" fmla="*/ 418 h 418"/>
                  <a:gd name="T64" fmla="*/ 61 w 321"/>
                  <a:gd name="T65" fmla="*/ 406 h 418"/>
                  <a:gd name="T66" fmla="*/ 6 w 321"/>
                  <a:gd name="T67" fmla="*/ 352 h 418"/>
                  <a:gd name="T68" fmla="*/ 0 w 321"/>
                  <a:gd name="T69" fmla="*/ 297 h 418"/>
                  <a:gd name="T70" fmla="*/ 24 w 321"/>
                  <a:gd name="T71" fmla="*/ 261 h 418"/>
                  <a:gd name="T72" fmla="*/ 79 w 321"/>
                  <a:gd name="T73" fmla="*/ 243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418"/>
                  <a:gd name="T113" fmla="*/ 321 w 321"/>
                  <a:gd name="T114" fmla="*/ 418 h 4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418">
                    <a:moveTo>
                      <a:pt x="79" y="243"/>
                    </a:moveTo>
                    <a:lnTo>
                      <a:pt x="67" y="309"/>
                    </a:lnTo>
                    <a:lnTo>
                      <a:pt x="85" y="345"/>
                    </a:lnTo>
                    <a:lnTo>
                      <a:pt x="115" y="345"/>
                    </a:lnTo>
                    <a:lnTo>
                      <a:pt x="146" y="321"/>
                    </a:lnTo>
                    <a:lnTo>
                      <a:pt x="158" y="285"/>
                    </a:lnTo>
                    <a:lnTo>
                      <a:pt x="158" y="261"/>
                    </a:lnTo>
                    <a:lnTo>
                      <a:pt x="140" y="237"/>
                    </a:lnTo>
                    <a:lnTo>
                      <a:pt x="127" y="218"/>
                    </a:lnTo>
                    <a:lnTo>
                      <a:pt x="121" y="194"/>
                    </a:lnTo>
                    <a:lnTo>
                      <a:pt x="133" y="164"/>
                    </a:lnTo>
                    <a:lnTo>
                      <a:pt x="152" y="134"/>
                    </a:lnTo>
                    <a:lnTo>
                      <a:pt x="170" y="109"/>
                    </a:lnTo>
                    <a:lnTo>
                      <a:pt x="152" y="73"/>
                    </a:lnTo>
                    <a:lnTo>
                      <a:pt x="170" y="25"/>
                    </a:lnTo>
                    <a:lnTo>
                      <a:pt x="218" y="0"/>
                    </a:lnTo>
                    <a:lnTo>
                      <a:pt x="279" y="13"/>
                    </a:lnTo>
                    <a:lnTo>
                      <a:pt x="321" y="67"/>
                    </a:lnTo>
                    <a:lnTo>
                      <a:pt x="309" y="115"/>
                    </a:lnTo>
                    <a:lnTo>
                      <a:pt x="273" y="152"/>
                    </a:lnTo>
                    <a:lnTo>
                      <a:pt x="230" y="152"/>
                    </a:lnTo>
                    <a:lnTo>
                      <a:pt x="218" y="170"/>
                    </a:lnTo>
                    <a:lnTo>
                      <a:pt x="200" y="188"/>
                    </a:lnTo>
                    <a:lnTo>
                      <a:pt x="194" y="212"/>
                    </a:lnTo>
                    <a:lnTo>
                      <a:pt x="212" y="237"/>
                    </a:lnTo>
                    <a:lnTo>
                      <a:pt x="237" y="267"/>
                    </a:lnTo>
                    <a:lnTo>
                      <a:pt x="243" y="303"/>
                    </a:lnTo>
                    <a:lnTo>
                      <a:pt x="230" y="339"/>
                    </a:lnTo>
                    <a:lnTo>
                      <a:pt x="212" y="370"/>
                    </a:lnTo>
                    <a:lnTo>
                      <a:pt x="182" y="400"/>
                    </a:lnTo>
                    <a:lnTo>
                      <a:pt x="140" y="418"/>
                    </a:lnTo>
                    <a:lnTo>
                      <a:pt x="103" y="418"/>
                    </a:lnTo>
                    <a:lnTo>
                      <a:pt x="61" y="406"/>
                    </a:lnTo>
                    <a:lnTo>
                      <a:pt x="6" y="352"/>
                    </a:lnTo>
                    <a:lnTo>
                      <a:pt x="0" y="297"/>
                    </a:lnTo>
                    <a:lnTo>
                      <a:pt x="24" y="261"/>
                    </a:lnTo>
                    <a:lnTo>
                      <a:pt x="79" y="2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710" name="Freeform 2186"/>
              <p:cNvSpPr>
                <a:spLocks/>
              </p:cNvSpPr>
              <p:nvPr/>
            </p:nvSpPr>
            <p:spPr bwMode="auto">
              <a:xfrm rot="719888">
                <a:off x="11576" y="12046"/>
                <a:ext cx="73" cy="72"/>
              </a:xfrm>
              <a:custGeom>
                <a:avLst/>
                <a:gdLst>
                  <a:gd name="T0" fmla="*/ 18 w 73"/>
                  <a:gd name="T1" fmla="*/ 66 h 72"/>
                  <a:gd name="T2" fmla="*/ 30 w 73"/>
                  <a:gd name="T3" fmla="*/ 72 h 72"/>
                  <a:gd name="T4" fmla="*/ 49 w 73"/>
                  <a:gd name="T5" fmla="*/ 72 h 72"/>
                  <a:gd name="T6" fmla="*/ 61 w 73"/>
                  <a:gd name="T7" fmla="*/ 66 h 72"/>
                  <a:gd name="T8" fmla="*/ 67 w 73"/>
                  <a:gd name="T9" fmla="*/ 60 h 72"/>
                  <a:gd name="T10" fmla="*/ 73 w 73"/>
                  <a:gd name="T11" fmla="*/ 48 h 72"/>
                  <a:gd name="T12" fmla="*/ 73 w 73"/>
                  <a:gd name="T13" fmla="*/ 30 h 72"/>
                  <a:gd name="T14" fmla="*/ 67 w 73"/>
                  <a:gd name="T15" fmla="*/ 18 h 72"/>
                  <a:gd name="T16" fmla="*/ 55 w 73"/>
                  <a:gd name="T17" fmla="*/ 6 h 72"/>
                  <a:gd name="T18" fmla="*/ 43 w 73"/>
                  <a:gd name="T19" fmla="*/ 0 h 72"/>
                  <a:gd name="T20" fmla="*/ 30 w 73"/>
                  <a:gd name="T21" fmla="*/ 0 h 72"/>
                  <a:gd name="T22" fmla="*/ 18 w 73"/>
                  <a:gd name="T23" fmla="*/ 6 h 72"/>
                  <a:gd name="T24" fmla="*/ 6 w 73"/>
                  <a:gd name="T25" fmla="*/ 18 h 72"/>
                  <a:gd name="T26" fmla="*/ 0 w 73"/>
                  <a:gd name="T27" fmla="*/ 30 h 72"/>
                  <a:gd name="T28" fmla="*/ 0 w 73"/>
                  <a:gd name="T29" fmla="*/ 48 h 72"/>
                  <a:gd name="T30" fmla="*/ 6 w 73"/>
                  <a:gd name="T31" fmla="*/ 60 h 72"/>
                  <a:gd name="T32" fmla="*/ 18 w 73"/>
                  <a:gd name="T33" fmla="*/ 66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72"/>
                  <a:gd name="T53" fmla="*/ 73 w 73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72">
                    <a:moveTo>
                      <a:pt x="18" y="66"/>
                    </a:moveTo>
                    <a:lnTo>
                      <a:pt x="30" y="72"/>
                    </a:lnTo>
                    <a:lnTo>
                      <a:pt x="49" y="72"/>
                    </a:lnTo>
                    <a:lnTo>
                      <a:pt x="61" y="66"/>
                    </a:lnTo>
                    <a:lnTo>
                      <a:pt x="67" y="60"/>
                    </a:lnTo>
                    <a:lnTo>
                      <a:pt x="73" y="48"/>
                    </a:lnTo>
                    <a:lnTo>
                      <a:pt x="73" y="30"/>
                    </a:lnTo>
                    <a:lnTo>
                      <a:pt x="67" y="18"/>
                    </a:lnTo>
                    <a:lnTo>
                      <a:pt x="55" y="6"/>
                    </a:lnTo>
                    <a:lnTo>
                      <a:pt x="43" y="0"/>
                    </a:lnTo>
                    <a:lnTo>
                      <a:pt x="30" y="0"/>
                    </a:lnTo>
                    <a:lnTo>
                      <a:pt x="18" y="6"/>
                    </a:lnTo>
                    <a:lnTo>
                      <a:pt x="6" y="18"/>
                    </a:lnTo>
                    <a:lnTo>
                      <a:pt x="0" y="30"/>
                    </a:lnTo>
                    <a:lnTo>
                      <a:pt x="0" y="48"/>
                    </a:lnTo>
                    <a:lnTo>
                      <a:pt x="6" y="60"/>
                    </a:lnTo>
                    <a:lnTo>
                      <a:pt x="18" y="6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711" name="Freeform 2187"/>
              <p:cNvSpPr>
                <a:spLocks/>
              </p:cNvSpPr>
              <p:nvPr/>
            </p:nvSpPr>
            <p:spPr bwMode="auto">
              <a:xfrm rot="719888">
                <a:off x="11594" y="12750"/>
                <a:ext cx="461" cy="400"/>
              </a:xfrm>
              <a:custGeom>
                <a:avLst/>
                <a:gdLst>
                  <a:gd name="T0" fmla="*/ 30 w 461"/>
                  <a:gd name="T1" fmla="*/ 67 h 400"/>
                  <a:gd name="T2" fmla="*/ 49 w 461"/>
                  <a:gd name="T3" fmla="*/ 49 h 400"/>
                  <a:gd name="T4" fmla="*/ 79 w 461"/>
                  <a:gd name="T5" fmla="*/ 31 h 400"/>
                  <a:gd name="T6" fmla="*/ 115 w 461"/>
                  <a:gd name="T7" fmla="*/ 19 h 400"/>
                  <a:gd name="T8" fmla="*/ 164 w 461"/>
                  <a:gd name="T9" fmla="*/ 7 h 400"/>
                  <a:gd name="T10" fmla="*/ 212 w 461"/>
                  <a:gd name="T11" fmla="*/ 0 h 400"/>
                  <a:gd name="T12" fmla="*/ 261 w 461"/>
                  <a:gd name="T13" fmla="*/ 0 h 400"/>
                  <a:gd name="T14" fmla="*/ 303 w 461"/>
                  <a:gd name="T15" fmla="*/ 0 h 400"/>
                  <a:gd name="T16" fmla="*/ 346 w 461"/>
                  <a:gd name="T17" fmla="*/ 7 h 400"/>
                  <a:gd name="T18" fmla="*/ 424 w 461"/>
                  <a:gd name="T19" fmla="*/ 73 h 400"/>
                  <a:gd name="T20" fmla="*/ 455 w 461"/>
                  <a:gd name="T21" fmla="*/ 194 h 400"/>
                  <a:gd name="T22" fmla="*/ 461 w 461"/>
                  <a:gd name="T23" fmla="*/ 309 h 400"/>
                  <a:gd name="T24" fmla="*/ 455 w 461"/>
                  <a:gd name="T25" fmla="*/ 364 h 400"/>
                  <a:gd name="T26" fmla="*/ 418 w 461"/>
                  <a:gd name="T27" fmla="*/ 376 h 400"/>
                  <a:gd name="T28" fmla="*/ 364 w 461"/>
                  <a:gd name="T29" fmla="*/ 388 h 400"/>
                  <a:gd name="T30" fmla="*/ 303 w 461"/>
                  <a:gd name="T31" fmla="*/ 394 h 400"/>
                  <a:gd name="T32" fmla="*/ 237 w 461"/>
                  <a:gd name="T33" fmla="*/ 400 h 400"/>
                  <a:gd name="T34" fmla="*/ 170 w 461"/>
                  <a:gd name="T35" fmla="*/ 400 h 400"/>
                  <a:gd name="T36" fmla="*/ 109 w 461"/>
                  <a:gd name="T37" fmla="*/ 394 h 400"/>
                  <a:gd name="T38" fmla="*/ 61 w 461"/>
                  <a:gd name="T39" fmla="*/ 394 h 400"/>
                  <a:gd name="T40" fmla="*/ 30 w 461"/>
                  <a:gd name="T41" fmla="*/ 382 h 400"/>
                  <a:gd name="T42" fmla="*/ 6 w 461"/>
                  <a:gd name="T43" fmla="*/ 327 h 400"/>
                  <a:gd name="T44" fmla="*/ 0 w 461"/>
                  <a:gd name="T45" fmla="*/ 230 h 400"/>
                  <a:gd name="T46" fmla="*/ 12 w 461"/>
                  <a:gd name="T47" fmla="*/ 134 h 400"/>
                  <a:gd name="T48" fmla="*/ 30 w 461"/>
                  <a:gd name="T49" fmla="*/ 67 h 4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61"/>
                  <a:gd name="T76" fmla="*/ 0 h 400"/>
                  <a:gd name="T77" fmla="*/ 461 w 461"/>
                  <a:gd name="T78" fmla="*/ 400 h 4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61" h="400">
                    <a:moveTo>
                      <a:pt x="30" y="67"/>
                    </a:moveTo>
                    <a:lnTo>
                      <a:pt x="49" y="49"/>
                    </a:lnTo>
                    <a:lnTo>
                      <a:pt x="79" y="31"/>
                    </a:lnTo>
                    <a:lnTo>
                      <a:pt x="115" y="19"/>
                    </a:lnTo>
                    <a:lnTo>
                      <a:pt x="164" y="7"/>
                    </a:lnTo>
                    <a:lnTo>
                      <a:pt x="212" y="0"/>
                    </a:lnTo>
                    <a:lnTo>
                      <a:pt x="261" y="0"/>
                    </a:lnTo>
                    <a:lnTo>
                      <a:pt x="303" y="0"/>
                    </a:lnTo>
                    <a:lnTo>
                      <a:pt x="346" y="7"/>
                    </a:lnTo>
                    <a:lnTo>
                      <a:pt x="424" y="73"/>
                    </a:lnTo>
                    <a:lnTo>
                      <a:pt x="455" y="194"/>
                    </a:lnTo>
                    <a:lnTo>
                      <a:pt x="461" y="309"/>
                    </a:lnTo>
                    <a:lnTo>
                      <a:pt x="455" y="364"/>
                    </a:lnTo>
                    <a:lnTo>
                      <a:pt x="418" y="376"/>
                    </a:lnTo>
                    <a:lnTo>
                      <a:pt x="364" y="388"/>
                    </a:lnTo>
                    <a:lnTo>
                      <a:pt x="303" y="394"/>
                    </a:lnTo>
                    <a:lnTo>
                      <a:pt x="237" y="400"/>
                    </a:lnTo>
                    <a:lnTo>
                      <a:pt x="170" y="400"/>
                    </a:lnTo>
                    <a:lnTo>
                      <a:pt x="109" y="394"/>
                    </a:lnTo>
                    <a:lnTo>
                      <a:pt x="61" y="394"/>
                    </a:lnTo>
                    <a:lnTo>
                      <a:pt x="30" y="382"/>
                    </a:lnTo>
                    <a:lnTo>
                      <a:pt x="6" y="327"/>
                    </a:lnTo>
                    <a:lnTo>
                      <a:pt x="0" y="230"/>
                    </a:lnTo>
                    <a:lnTo>
                      <a:pt x="12" y="134"/>
                    </a:lnTo>
                    <a:lnTo>
                      <a:pt x="30" y="6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712" name="Freeform 2188"/>
              <p:cNvSpPr>
                <a:spLocks/>
              </p:cNvSpPr>
              <p:nvPr/>
            </p:nvSpPr>
            <p:spPr bwMode="auto">
              <a:xfrm rot="719888">
                <a:off x="7311" y="11920"/>
                <a:ext cx="903" cy="1120"/>
              </a:xfrm>
              <a:custGeom>
                <a:avLst/>
                <a:gdLst>
                  <a:gd name="T0" fmla="*/ 455 w 903"/>
                  <a:gd name="T1" fmla="*/ 1101 h 1120"/>
                  <a:gd name="T2" fmla="*/ 546 w 903"/>
                  <a:gd name="T3" fmla="*/ 1059 h 1120"/>
                  <a:gd name="T4" fmla="*/ 631 w 903"/>
                  <a:gd name="T5" fmla="*/ 1005 h 1120"/>
                  <a:gd name="T6" fmla="*/ 709 w 903"/>
                  <a:gd name="T7" fmla="*/ 932 h 1120"/>
                  <a:gd name="T8" fmla="*/ 776 w 903"/>
                  <a:gd name="T9" fmla="*/ 841 h 1120"/>
                  <a:gd name="T10" fmla="*/ 831 w 903"/>
                  <a:gd name="T11" fmla="*/ 750 h 1120"/>
                  <a:gd name="T12" fmla="*/ 873 w 903"/>
                  <a:gd name="T13" fmla="*/ 641 h 1120"/>
                  <a:gd name="T14" fmla="*/ 897 w 903"/>
                  <a:gd name="T15" fmla="*/ 532 h 1120"/>
                  <a:gd name="T16" fmla="*/ 903 w 903"/>
                  <a:gd name="T17" fmla="*/ 423 h 1120"/>
                  <a:gd name="T18" fmla="*/ 897 w 903"/>
                  <a:gd name="T19" fmla="*/ 320 h 1120"/>
                  <a:gd name="T20" fmla="*/ 867 w 903"/>
                  <a:gd name="T21" fmla="*/ 224 h 1120"/>
                  <a:gd name="T22" fmla="*/ 825 w 903"/>
                  <a:gd name="T23" fmla="*/ 145 h 1120"/>
                  <a:gd name="T24" fmla="*/ 770 w 903"/>
                  <a:gd name="T25" fmla="*/ 78 h 1120"/>
                  <a:gd name="T26" fmla="*/ 703 w 903"/>
                  <a:gd name="T27" fmla="*/ 36 h 1120"/>
                  <a:gd name="T28" fmla="*/ 624 w 903"/>
                  <a:gd name="T29" fmla="*/ 6 h 1120"/>
                  <a:gd name="T30" fmla="*/ 540 w 903"/>
                  <a:gd name="T31" fmla="*/ 0 h 1120"/>
                  <a:gd name="T32" fmla="*/ 449 w 903"/>
                  <a:gd name="T33" fmla="*/ 18 h 1120"/>
                  <a:gd name="T34" fmla="*/ 358 w 903"/>
                  <a:gd name="T35" fmla="*/ 54 h 1120"/>
                  <a:gd name="T36" fmla="*/ 273 w 903"/>
                  <a:gd name="T37" fmla="*/ 115 h 1120"/>
                  <a:gd name="T38" fmla="*/ 200 w 903"/>
                  <a:gd name="T39" fmla="*/ 181 h 1120"/>
                  <a:gd name="T40" fmla="*/ 133 w 903"/>
                  <a:gd name="T41" fmla="*/ 272 h 1120"/>
                  <a:gd name="T42" fmla="*/ 79 w 903"/>
                  <a:gd name="T43" fmla="*/ 369 h 1120"/>
                  <a:gd name="T44" fmla="*/ 36 w 903"/>
                  <a:gd name="T45" fmla="*/ 472 h 1120"/>
                  <a:gd name="T46" fmla="*/ 6 w 903"/>
                  <a:gd name="T47" fmla="*/ 581 h 1120"/>
                  <a:gd name="T48" fmla="*/ 0 w 903"/>
                  <a:gd name="T49" fmla="*/ 690 h 1120"/>
                  <a:gd name="T50" fmla="*/ 12 w 903"/>
                  <a:gd name="T51" fmla="*/ 799 h 1120"/>
                  <a:gd name="T52" fmla="*/ 36 w 903"/>
                  <a:gd name="T53" fmla="*/ 889 h 1120"/>
                  <a:gd name="T54" fmla="*/ 79 w 903"/>
                  <a:gd name="T55" fmla="*/ 974 h 1120"/>
                  <a:gd name="T56" fmla="*/ 133 w 903"/>
                  <a:gd name="T57" fmla="*/ 1035 h 1120"/>
                  <a:gd name="T58" fmla="*/ 200 w 903"/>
                  <a:gd name="T59" fmla="*/ 1083 h 1120"/>
                  <a:gd name="T60" fmla="*/ 279 w 903"/>
                  <a:gd name="T61" fmla="*/ 1107 h 1120"/>
                  <a:gd name="T62" fmla="*/ 364 w 903"/>
                  <a:gd name="T63" fmla="*/ 1120 h 1120"/>
                  <a:gd name="T64" fmla="*/ 455 w 903"/>
                  <a:gd name="T65" fmla="*/ 1101 h 112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3"/>
                  <a:gd name="T100" fmla="*/ 0 h 1120"/>
                  <a:gd name="T101" fmla="*/ 903 w 903"/>
                  <a:gd name="T102" fmla="*/ 1120 h 112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3" h="1120">
                    <a:moveTo>
                      <a:pt x="455" y="1101"/>
                    </a:moveTo>
                    <a:lnTo>
                      <a:pt x="546" y="1059"/>
                    </a:lnTo>
                    <a:lnTo>
                      <a:pt x="631" y="1005"/>
                    </a:lnTo>
                    <a:lnTo>
                      <a:pt x="709" y="932"/>
                    </a:lnTo>
                    <a:lnTo>
                      <a:pt x="776" y="841"/>
                    </a:lnTo>
                    <a:lnTo>
                      <a:pt x="831" y="750"/>
                    </a:lnTo>
                    <a:lnTo>
                      <a:pt x="873" y="641"/>
                    </a:lnTo>
                    <a:lnTo>
                      <a:pt x="897" y="532"/>
                    </a:lnTo>
                    <a:lnTo>
                      <a:pt x="903" y="423"/>
                    </a:lnTo>
                    <a:lnTo>
                      <a:pt x="897" y="320"/>
                    </a:lnTo>
                    <a:lnTo>
                      <a:pt x="867" y="224"/>
                    </a:lnTo>
                    <a:lnTo>
                      <a:pt x="825" y="145"/>
                    </a:lnTo>
                    <a:lnTo>
                      <a:pt x="770" y="78"/>
                    </a:lnTo>
                    <a:lnTo>
                      <a:pt x="703" y="36"/>
                    </a:lnTo>
                    <a:lnTo>
                      <a:pt x="624" y="6"/>
                    </a:lnTo>
                    <a:lnTo>
                      <a:pt x="540" y="0"/>
                    </a:lnTo>
                    <a:lnTo>
                      <a:pt x="449" y="18"/>
                    </a:lnTo>
                    <a:lnTo>
                      <a:pt x="358" y="54"/>
                    </a:lnTo>
                    <a:lnTo>
                      <a:pt x="273" y="115"/>
                    </a:lnTo>
                    <a:lnTo>
                      <a:pt x="200" y="181"/>
                    </a:lnTo>
                    <a:lnTo>
                      <a:pt x="133" y="272"/>
                    </a:lnTo>
                    <a:lnTo>
                      <a:pt x="79" y="369"/>
                    </a:lnTo>
                    <a:lnTo>
                      <a:pt x="36" y="472"/>
                    </a:lnTo>
                    <a:lnTo>
                      <a:pt x="6" y="581"/>
                    </a:lnTo>
                    <a:lnTo>
                      <a:pt x="0" y="690"/>
                    </a:lnTo>
                    <a:lnTo>
                      <a:pt x="12" y="799"/>
                    </a:lnTo>
                    <a:lnTo>
                      <a:pt x="36" y="889"/>
                    </a:lnTo>
                    <a:lnTo>
                      <a:pt x="79" y="974"/>
                    </a:lnTo>
                    <a:lnTo>
                      <a:pt x="133" y="1035"/>
                    </a:lnTo>
                    <a:lnTo>
                      <a:pt x="200" y="1083"/>
                    </a:lnTo>
                    <a:lnTo>
                      <a:pt x="279" y="1107"/>
                    </a:lnTo>
                    <a:lnTo>
                      <a:pt x="364" y="1120"/>
                    </a:lnTo>
                    <a:lnTo>
                      <a:pt x="455" y="11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713" name="Freeform 2189"/>
              <p:cNvSpPr>
                <a:spLocks/>
              </p:cNvSpPr>
              <p:nvPr/>
            </p:nvSpPr>
            <p:spPr bwMode="auto">
              <a:xfrm rot="719888">
                <a:off x="7608" y="12290"/>
                <a:ext cx="315" cy="381"/>
              </a:xfrm>
              <a:custGeom>
                <a:avLst/>
                <a:gdLst>
                  <a:gd name="T0" fmla="*/ 158 w 315"/>
                  <a:gd name="T1" fmla="*/ 375 h 381"/>
                  <a:gd name="T2" fmla="*/ 218 w 315"/>
                  <a:gd name="T3" fmla="*/ 345 h 381"/>
                  <a:gd name="T4" fmla="*/ 267 w 315"/>
                  <a:gd name="T5" fmla="*/ 284 h 381"/>
                  <a:gd name="T6" fmla="*/ 303 w 315"/>
                  <a:gd name="T7" fmla="*/ 218 h 381"/>
                  <a:gd name="T8" fmla="*/ 315 w 315"/>
                  <a:gd name="T9" fmla="*/ 139 h 381"/>
                  <a:gd name="T10" fmla="*/ 303 w 315"/>
                  <a:gd name="T11" fmla="*/ 73 h 381"/>
                  <a:gd name="T12" fmla="*/ 267 w 315"/>
                  <a:gd name="T13" fmla="*/ 24 h 381"/>
                  <a:gd name="T14" fmla="*/ 218 w 315"/>
                  <a:gd name="T15" fmla="*/ 0 h 381"/>
                  <a:gd name="T16" fmla="*/ 158 w 315"/>
                  <a:gd name="T17" fmla="*/ 0 h 381"/>
                  <a:gd name="T18" fmla="*/ 97 w 315"/>
                  <a:gd name="T19" fmla="*/ 30 h 381"/>
                  <a:gd name="T20" fmla="*/ 43 w 315"/>
                  <a:gd name="T21" fmla="*/ 85 h 381"/>
                  <a:gd name="T22" fmla="*/ 12 w 315"/>
                  <a:gd name="T23" fmla="*/ 157 h 381"/>
                  <a:gd name="T24" fmla="*/ 0 w 315"/>
                  <a:gd name="T25" fmla="*/ 236 h 381"/>
                  <a:gd name="T26" fmla="*/ 12 w 315"/>
                  <a:gd name="T27" fmla="*/ 303 h 381"/>
                  <a:gd name="T28" fmla="*/ 43 w 315"/>
                  <a:gd name="T29" fmla="*/ 357 h 381"/>
                  <a:gd name="T30" fmla="*/ 97 w 315"/>
                  <a:gd name="T31" fmla="*/ 381 h 381"/>
                  <a:gd name="T32" fmla="*/ 158 w 315"/>
                  <a:gd name="T33" fmla="*/ 375 h 3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15"/>
                  <a:gd name="T52" fmla="*/ 0 h 381"/>
                  <a:gd name="T53" fmla="*/ 315 w 315"/>
                  <a:gd name="T54" fmla="*/ 381 h 3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15" h="381">
                    <a:moveTo>
                      <a:pt x="158" y="375"/>
                    </a:moveTo>
                    <a:lnTo>
                      <a:pt x="218" y="345"/>
                    </a:lnTo>
                    <a:lnTo>
                      <a:pt x="267" y="284"/>
                    </a:lnTo>
                    <a:lnTo>
                      <a:pt x="303" y="218"/>
                    </a:lnTo>
                    <a:lnTo>
                      <a:pt x="315" y="139"/>
                    </a:lnTo>
                    <a:lnTo>
                      <a:pt x="303" y="73"/>
                    </a:lnTo>
                    <a:lnTo>
                      <a:pt x="267" y="24"/>
                    </a:lnTo>
                    <a:lnTo>
                      <a:pt x="218" y="0"/>
                    </a:lnTo>
                    <a:lnTo>
                      <a:pt x="158" y="0"/>
                    </a:lnTo>
                    <a:lnTo>
                      <a:pt x="97" y="30"/>
                    </a:lnTo>
                    <a:lnTo>
                      <a:pt x="43" y="85"/>
                    </a:lnTo>
                    <a:lnTo>
                      <a:pt x="12" y="157"/>
                    </a:lnTo>
                    <a:lnTo>
                      <a:pt x="0" y="236"/>
                    </a:lnTo>
                    <a:lnTo>
                      <a:pt x="12" y="303"/>
                    </a:lnTo>
                    <a:lnTo>
                      <a:pt x="43" y="357"/>
                    </a:lnTo>
                    <a:lnTo>
                      <a:pt x="97" y="381"/>
                    </a:lnTo>
                    <a:lnTo>
                      <a:pt x="158" y="37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714" name="Freeform 2190"/>
              <p:cNvSpPr>
                <a:spLocks/>
              </p:cNvSpPr>
              <p:nvPr/>
            </p:nvSpPr>
            <p:spPr bwMode="auto">
              <a:xfrm rot="719888">
                <a:off x="10116" y="11903"/>
                <a:ext cx="903" cy="1120"/>
              </a:xfrm>
              <a:custGeom>
                <a:avLst/>
                <a:gdLst>
                  <a:gd name="T0" fmla="*/ 455 w 903"/>
                  <a:gd name="T1" fmla="*/ 1102 h 1120"/>
                  <a:gd name="T2" fmla="*/ 546 w 903"/>
                  <a:gd name="T3" fmla="*/ 1066 h 1120"/>
                  <a:gd name="T4" fmla="*/ 631 w 903"/>
                  <a:gd name="T5" fmla="*/ 1011 h 1120"/>
                  <a:gd name="T6" fmla="*/ 703 w 903"/>
                  <a:gd name="T7" fmla="*/ 939 h 1120"/>
                  <a:gd name="T8" fmla="*/ 770 w 903"/>
                  <a:gd name="T9" fmla="*/ 854 h 1120"/>
                  <a:gd name="T10" fmla="*/ 825 w 903"/>
                  <a:gd name="T11" fmla="*/ 757 h 1120"/>
                  <a:gd name="T12" fmla="*/ 867 w 903"/>
                  <a:gd name="T13" fmla="*/ 648 h 1120"/>
                  <a:gd name="T14" fmla="*/ 897 w 903"/>
                  <a:gd name="T15" fmla="*/ 539 h 1120"/>
                  <a:gd name="T16" fmla="*/ 903 w 903"/>
                  <a:gd name="T17" fmla="*/ 430 h 1120"/>
                  <a:gd name="T18" fmla="*/ 891 w 903"/>
                  <a:gd name="T19" fmla="*/ 321 h 1120"/>
                  <a:gd name="T20" fmla="*/ 867 w 903"/>
                  <a:gd name="T21" fmla="*/ 230 h 1120"/>
                  <a:gd name="T22" fmla="*/ 825 w 903"/>
                  <a:gd name="T23" fmla="*/ 146 h 1120"/>
                  <a:gd name="T24" fmla="*/ 770 w 903"/>
                  <a:gd name="T25" fmla="*/ 85 h 1120"/>
                  <a:gd name="T26" fmla="*/ 703 w 903"/>
                  <a:gd name="T27" fmla="*/ 37 h 1120"/>
                  <a:gd name="T28" fmla="*/ 625 w 903"/>
                  <a:gd name="T29" fmla="*/ 13 h 1120"/>
                  <a:gd name="T30" fmla="*/ 540 w 903"/>
                  <a:gd name="T31" fmla="*/ 0 h 1120"/>
                  <a:gd name="T32" fmla="*/ 449 w 903"/>
                  <a:gd name="T33" fmla="*/ 19 h 1120"/>
                  <a:gd name="T34" fmla="*/ 358 w 903"/>
                  <a:gd name="T35" fmla="*/ 55 h 1120"/>
                  <a:gd name="T36" fmla="*/ 273 w 903"/>
                  <a:gd name="T37" fmla="*/ 115 h 1120"/>
                  <a:gd name="T38" fmla="*/ 200 w 903"/>
                  <a:gd name="T39" fmla="*/ 188 h 1120"/>
                  <a:gd name="T40" fmla="*/ 134 w 903"/>
                  <a:gd name="T41" fmla="*/ 273 h 1120"/>
                  <a:gd name="T42" fmla="*/ 79 w 903"/>
                  <a:gd name="T43" fmla="*/ 370 h 1120"/>
                  <a:gd name="T44" fmla="*/ 37 w 903"/>
                  <a:gd name="T45" fmla="*/ 479 h 1120"/>
                  <a:gd name="T46" fmla="*/ 6 w 903"/>
                  <a:gd name="T47" fmla="*/ 588 h 1120"/>
                  <a:gd name="T48" fmla="*/ 0 w 903"/>
                  <a:gd name="T49" fmla="*/ 697 h 1120"/>
                  <a:gd name="T50" fmla="*/ 12 w 903"/>
                  <a:gd name="T51" fmla="*/ 805 h 1120"/>
                  <a:gd name="T52" fmla="*/ 37 w 903"/>
                  <a:gd name="T53" fmla="*/ 896 h 1120"/>
                  <a:gd name="T54" fmla="*/ 79 w 903"/>
                  <a:gd name="T55" fmla="*/ 981 h 1120"/>
                  <a:gd name="T56" fmla="*/ 134 w 903"/>
                  <a:gd name="T57" fmla="*/ 1042 h 1120"/>
                  <a:gd name="T58" fmla="*/ 200 w 903"/>
                  <a:gd name="T59" fmla="*/ 1090 h 1120"/>
                  <a:gd name="T60" fmla="*/ 279 w 903"/>
                  <a:gd name="T61" fmla="*/ 1114 h 1120"/>
                  <a:gd name="T62" fmla="*/ 364 w 903"/>
                  <a:gd name="T63" fmla="*/ 1120 h 1120"/>
                  <a:gd name="T64" fmla="*/ 455 w 903"/>
                  <a:gd name="T65" fmla="*/ 1102 h 112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3"/>
                  <a:gd name="T100" fmla="*/ 0 h 1120"/>
                  <a:gd name="T101" fmla="*/ 903 w 903"/>
                  <a:gd name="T102" fmla="*/ 1120 h 112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3" h="1120">
                    <a:moveTo>
                      <a:pt x="455" y="1102"/>
                    </a:moveTo>
                    <a:lnTo>
                      <a:pt x="546" y="1066"/>
                    </a:lnTo>
                    <a:lnTo>
                      <a:pt x="631" y="1011"/>
                    </a:lnTo>
                    <a:lnTo>
                      <a:pt x="703" y="939"/>
                    </a:lnTo>
                    <a:lnTo>
                      <a:pt x="770" y="854"/>
                    </a:lnTo>
                    <a:lnTo>
                      <a:pt x="825" y="757"/>
                    </a:lnTo>
                    <a:lnTo>
                      <a:pt x="867" y="648"/>
                    </a:lnTo>
                    <a:lnTo>
                      <a:pt x="897" y="539"/>
                    </a:lnTo>
                    <a:lnTo>
                      <a:pt x="903" y="430"/>
                    </a:lnTo>
                    <a:lnTo>
                      <a:pt x="891" y="321"/>
                    </a:lnTo>
                    <a:lnTo>
                      <a:pt x="867" y="230"/>
                    </a:lnTo>
                    <a:lnTo>
                      <a:pt x="825" y="146"/>
                    </a:lnTo>
                    <a:lnTo>
                      <a:pt x="770" y="85"/>
                    </a:lnTo>
                    <a:lnTo>
                      <a:pt x="703" y="37"/>
                    </a:lnTo>
                    <a:lnTo>
                      <a:pt x="625" y="13"/>
                    </a:lnTo>
                    <a:lnTo>
                      <a:pt x="540" y="0"/>
                    </a:lnTo>
                    <a:lnTo>
                      <a:pt x="449" y="19"/>
                    </a:lnTo>
                    <a:lnTo>
                      <a:pt x="358" y="55"/>
                    </a:lnTo>
                    <a:lnTo>
                      <a:pt x="273" y="115"/>
                    </a:lnTo>
                    <a:lnTo>
                      <a:pt x="200" y="188"/>
                    </a:lnTo>
                    <a:lnTo>
                      <a:pt x="134" y="273"/>
                    </a:lnTo>
                    <a:lnTo>
                      <a:pt x="79" y="370"/>
                    </a:lnTo>
                    <a:lnTo>
                      <a:pt x="37" y="479"/>
                    </a:lnTo>
                    <a:lnTo>
                      <a:pt x="6" y="588"/>
                    </a:lnTo>
                    <a:lnTo>
                      <a:pt x="0" y="697"/>
                    </a:lnTo>
                    <a:lnTo>
                      <a:pt x="12" y="805"/>
                    </a:lnTo>
                    <a:lnTo>
                      <a:pt x="37" y="896"/>
                    </a:lnTo>
                    <a:lnTo>
                      <a:pt x="79" y="981"/>
                    </a:lnTo>
                    <a:lnTo>
                      <a:pt x="134" y="1042"/>
                    </a:lnTo>
                    <a:lnTo>
                      <a:pt x="200" y="1090"/>
                    </a:lnTo>
                    <a:lnTo>
                      <a:pt x="279" y="1114"/>
                    </a:lnTo>
                    <a:lnTo>
                      <a:pt x="364" y="1120"/>
                    </a:lnTo>
                    <a:lnTo>
                      <a:pt x="455" y="11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715" name="Freeform 2191"/>
              <p:cNvSpPr>
                <a:spLocks/>
              </p:cNvSpPr>
              <p:nvPr/>
            </p:nvSpPr>
            <p:spPr bwMode="auto">
              <a:xfrm rot="719888">
                <a:off x="10406" y="12272"/>
                <a:ext cx="321" cy="387"/>
              </a:xfrm>
              <a:custGeom>
                <a:avLst/>
                <a:gdLst>
                  <a:gd name="T0" fmla="*/ 164 w 321"/>
                  <a:gd name="T1" fmla="*/ 387 h 387"/>
                  <a:gd name="T2" fmla="*/ 224 w 321"/>
                  <a:gd name="T3" fmla="*/ 351 h 387"/>
                  <a:gd name="T4" fmla="*/ 273 w 321"/>
                  <a:gd name="T5" fmla="*/ 296 h 387"/>
                  <a:gd name="T6" fmla="*/ 309 w 321"/>
                  <a:gd name="T7" fmla="*/ 224 h 387"/>
                  <a:gd name="T8" fmla="*/ 321 w 321"/>
                  <a:gd name="T9" fmla="*/ 145 h 387"/>
                  <a:gd name="T10" fmla="*/ 309 w 321"/>
                  <a:gd name="T11" fmla="*/ 78 h 387"/>
                  <a:gd name="T12" fmla="*/ 273 w 321"/>
                  <a:gd name="T13" fmla="*/ 24 h 387"/>
                  <a:gd name="T14" fmla="*/ 224 w 321"/>
                  <a:gd name="T15" fmla="*/ 0 h 387"/>
                  <a:gd name="T16" fmla="*/ 158 w 321"/>
                  <a:gd name="T17" fmla="*/ 6 h 387"/>
                  <a:gd name="T18" fmla="*/ 97 w 321"/>
                  <a:gd name="T19" fmla="*/ 36 h 387"/>
                  <a:gd name="T20" fmla="*/ 49 w 321"/>
                  <a:gd name="T21" fmla="*/ 96 h 387"/>
                  <a:gd name="T22" fmla="*/ 12 w 321"/>
                  <a:gd name="T23" fmla="*/ 163 h 387"/>
                  <a:gd name="T24" fmla="*/ 0 w 321"/>
                  <a:gd name="T25" fmla="*/ 242 h 387"/>
                  <a:gd name="T26" fmla="*/ 12 w 321"/>
                  <a:gd name="T27" fmla="*/ 308 h 387"/>
                  <a:gd name="T28" fmla="*/ 49 w 321"/>
                  <a:gd name="T29" fmla="*/ 363 h 387"/>
                  <a:gd name="T30" fmla="*/ 97 w 321"/>
                  <a:gd name="T31" fmla="*/ 387 h 387"/>
                  <a:gd name="T32" fmla="*/ 164 w 321"/>
                  <a:gd name="T33" fmla="*/ 387 h 3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1"/>
                  <a:gd name="T52" fmla="*/ 0 h 387"/>
                  <a:gd name="T53" fmla="*/ 321 w 321"/>
                  <a:gd name="T54" fmla="*/ 387 h 3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1" h="387">
                    <a:moveTo>
                      <a:pt x="164" y="387"/>
                    </a:moveTo>
                    <a:lnTo>
                      <a:pt x="224" y="351"/>
                    </a:lnTo>
                    <a:lnTo>
                      <a:pt x="273" y="296"/>
                    </a:lnTo>
                    <a:lnTo>
                      <a:pt x="309" y="224"/>
                    </a:lnTo>
                    <a:lnTo>
                      <a:pt x="321" y="145"/>
                    </a:lnTo>
                    <a:lnTo>
                      <a:pt x="309" y="78"/>
                    </a:lnTo>
                    <a:lnTo>
                      <a:pt x="273" y="24"/>
                    </a:lnTo>
                    <a:lnTo>
                      <a:pt x="224" y="0"/>
                    </a:lnTo>
                    <a:lnTo>
                      <a:pt x="158" y="6"/>
                    </a:lnTo>
                    <a:lnTo>
                      <a:pt x="97" y="36"/>
                    </a:lnTo>
                    <a:lnTo>
                      <a:pt x="49" y="96"/>
                    </a:lnTo>
                    <a:lnTo>
                      <a:pt x="12" y="163"/>
                    </a:lnTo>
                    <a:lnTo>
                      <a:pt x="0" y="242"/>
                    </a:lnTo>
                    <a:lnTo>
                      <a:pt x="12" y="308"/>
                    </a:lnTo>
                    <a:lnTo>
                      <a:pt x="49" y="363"/>
                    </a:lnTo>
                    <a:lnTo>
                      <a:pt x="97" y="387"/>
                    </a:lnTo>
                    <a:lnTo>
                      <a:pt x="164" y="38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716" name="Freeform 2192"/>
              <p:cNvSpPr>
                <a:spLocks/>
              </p:cNvSpPr>
              <p:nvPr/>
            </p:nvSpPr>
            <p:spPr bwMode="auto">
              <a:xfrm>
                <a:off x="6001" y="9901"/>
                <a:ext cx="5751" cy="2560"/>
              </a:xfrm>
              <a:custGeom>
                <a:avLst/>
                <a:gdLst>
                  <a:gd name="T0" fmla="*/ 5123 w 5751"/>
                  <a:gd name="T1" fmla="*/ 1006 h 2560"/>
                  <a:gd name="T2" fmla="*/ 5429 w 5751"/>
                  <a:gd name="T3" fmla="*/ 1049 h 2560"/>
                  <a:gd name="T4" fmla="*/ 5541 w 5751"/>
                  <a:gd name="T5" fmla="*/ 1342 h 2560"/>
                  <a:gd name="T6" fmla="*/ 5562 w 5751"/>
                  <a:gd name="T7" fmla="*/ 1446 h 2560"/>
                  <a:gd name="T8" fmla="*/ 5738 w 5751"/>
                  <a:gd name="T9" fmla="*/ 1613 h 2560"/>
                  <a:gd name="T10" fmla="*/ 5725 w 5751"/>
                  <a:gd name="T11" fmla="*/ 1876 h 2560"/>
                  <a:gd name="T12" fmla="*/ 5687 w 5751"/>
                  <a:gd name="T13" fmla="*/ 2085 h 2560"/>
                  <a:gd name="T14" fmla="*/ 5686 w 5751"/>
                  <a:gd name="T15" fmla="*/ 2382 h 2560"/>
                  <a:gd name="T16" fmla="*/ 5360 w 5751"/>
                  <a:gd name="T17" fmla="*/ 2516 h 2560"/>
                  <a:gd name="T18" fmla="*/ 5172 w 5751"/>
                  <a:gd name="T19" fmla="*/ 2346 h 2560"/>
                  <a:gd name="T20" fmla="*/ 5149 w 5751"/>
                  <a:gd name="T21" fmla="*/ 2138 h 2560"/>
                  <a:gd name="T22" fmla="*/ 5007 w 5751"/>
                  <a:gd name="T23" fmla="*/ 1959 h 2560"/>
                  <a:gd name="T24" fmla="*/ 4623 w 5751"/>
                  <a:gd name="T25" fmla="*/ 1927 h 2560"/>
                  <a:gd name="T26" fmla="*/ 4224 w 5751"/>
                  <a:gd name="T27" fmla="*/ 2176 h 2560"/>
                  <a:gd name="T28" fmla="*/ 3972 w 5751"/>
                  <a:gd name="T29" fmla="*/ 2513 h 2560"/>
                  <a:gd name="T30" fmla="*/ 3869 w 5751"/>
                  <a:gd name="T31" fmla="*/ 2503 h 2560"/>
                  <a:gd name="T32" fmla="*/ 3790 w 5751"/>
                  <a:gd name="T33" fmla="*/ 2437 h 2560"/>
                  <a:gd name="T34" fmla="*/ 3694 w 5751"/>
                  <a:gd name="T35" fmla="*/ 2453 h 2560"/>
                  <a:gd name="T36" fmla="*/ 3569 w 5751"/>
                  <a:gd name="T37" fmla="*/ 2514 h 2560"/>
                  <a:gd name="T38" fmla="*/ 3450 w 5751"/>
                  <a:gd name="T39" fmla="*/ 2550 h 2560"/>
                  <a:gd name="T40" fmla="*/ 3352 w 5751"/>
                  <a:gd name="T41" fmla="*/ 2517 h 2560"/>
                  <a:gd name="T42" fmla="*/ 3266 w 5751"/>
                  <a:gd name="T43" fmla="*/ 2455 h 2560"/>
                  <a:gd name="T44" fmla="*/ 3144 w 5751"/>
                  <a:gd name="T45" fmla="*/ 2442 h 2560"/>
                  <a:gd name="T46" fmla="*/ 3054 w 5751"/>
                  <a:gd name="T47" fmla="*/ 2484 h 2560"/>
                  <a:gd name="T48" fmla="*/ 2965 w 5751"/>
                  <a:gd name="T49" fmla="*/ 2528 h 2560"/>
                  <a:gd name="T50" fmla="*/ 2855 w 5751"/>
                  <a:gd name="T51" fmla="*/ 2522 h 2560"/>
                  <a:gd name="T52" fmla="*/ 2770 w 5751"/>
                  <a:gd name="T53" fmla="*/ 2486 h 2560"/>
                  <a:gd name="T54" fmla="*/ 2646 w 5751"/>
                  <a:gd name="T55" fmla="*/ 2453 h 2560"/>
                  <a:gd name="T56" fmla="*/ 2509 w 5751"/>
                  <a:gd name="T57" fmla="*/ 2486 h 2560"/>
                  <a:gd name="T58" fmla="*/ 2416 w 5751"/>
                  <a:gd name="T59" fmla="*/ 2516 h 2560"/>
                  <a:gd name="T60" fmla="*/ 2336 w 5751"/>
                  <a:gd name="T61" fmla="*/ 2424 h 2560"/>
                  <a:gd name="T62" fmla="*/ 2314 w 5751"/>
                  <a:gd name="T63" fmla="*/ 2241 h 2560"/>
                  <a:gd name="T64" fmla="*/ 2223 w 5751"/>
                  <a:gd name="T65" fmla="*/ 2078 h 2560"/>
                  <a:gd name="T66" fmla="*/ 2015 w 5751"/>
                  <a:gd name="T67" fmla="*/ 1954 h 2560"/>
                  <a:gd name="T68" fmla="*/ 1652 w 5751"/>
                  <a:gd name="T69" fmla="*/ 1995 h 2560"/>
                  <a:gd name="T70" fmla="*/ 1194 w 5751"/>
                  <a:gd name="T71" fmla="*/ 2461 h 2560"/>
                  <a:gd name="T72" fmla="*/ 956 w 5751"/>
                  <a:gd name="T73" fmla="*/ 2472 h 2560"/>
                  <a:gd name="T74" fmla="*/ 647 w 5751"/>
                  <a:gd name="T75" fmla="*/ 2468 h 2560"/>
                  <a:gd name="T76" fmla="*/ 529 w 5751"/>
                  <a:gd name="T77" fmla="*/ 2498 h 2560"/>
                  <a:gd name="T78" fmla="*/ 300 w 5751"/>
                  <a:gd name="T79" fmla="*/ 2555 h 2560"/>
                  <a:gd name="T80" fmla="*/ 49 w 5751"/>
                  <a:gd name="T81" fmla="*/ 2539 h 2560"/>
                  <a:gd name="T82" fmla="*/ 1 w 5751"/>
                  <a:gd name="T83" fmla="*/ 2299 h 2560"/>
                  <a:gd name="T84" fmla="*/ 72 w 5751"/>
                  <a:gd name="T85" fmla="*/ 2085 h 2560"/>
                  <a:gd name="T86" fmla="*/ 167 w 5751"/>
                  <a:gd name="T87" fmla="*/ 2075 h 2560"/>
                  <a:gd name="T88" fmla="*/ 278 w 5751"/>
                  <a:gd name="T89" fmla="*/ 2080 h 2560"/>
                  <a:gd name="T90" fmla="*/ 389 w 5751"/>
                  <a:gd name="T91" fmla="*/ 1757 h 2560"/>
                  <a:gd name="T92" fmla="*/ 477 w 5751"/>
                  <a:gd name="T93" fmla="*/ 1342 h 2560"/>
                  <a:gd name="T94" fmla="*/ 873 w 5751"/>
                  <a:gd name="T95" fmla="*/ 1118 h 2560"/>
                  <a:gd name="T96" fmla="*/ 1229 w 5751"/>
                  <a:gd name="T97" fmla="*/ 841 h 2560"/>
                  <a:gd name="T98" fmla="*/ 1496 w 5751"/>
                  <a:gd name="T99" fmla="*/ 396 h 2560"/>
                  <a:gd name="T100" fmla="*/ 1676 w 5751"/>
                  <a:gd name="T101" fmla="*/ 168 h 2560"/>
                  <a:gd name="T102" fmla="*/ 1886 w 5751"/>
                  <a:gd name="T103" fmla="*/ 83 h 2560"/>
                  <a:gd name="T104" fmla="*/ 2190 w 5751"/>
                  <a:gd name="T105" fmla="*/ 24 h 2560"/>
                  <a:gd name="T106" fmla="*/ 2559 w 5751"/>
                  <a:gd name="T107" fmla="*/ 3 h 2560"/>
                  <a:gd name="T108" fmla="*/ 2960 w 5751"/>
                  <a:gd name="T109" fmla="*/ 39 h 2560"/>
                  <a:gd name="T110" fmla="*/ 3370 w 5751"/>
                  <a:gd name="T111" fmla="*/ 157 h 2560"/>
                  <a:gd name="T112" fmla="*/ 3517 w 5751"/>
                  <a:gd name="T113" fmla="*/ 342 h 2560"/>
                  <a:gd name="T114" fmla="*/ 3655 w 5751"/>
                  <a:gd name="T115" fmla="*/ 625 h 2560"/>
                  <a:gd name="T116" fmla="*/ 3866 w 5751"/>
                  <a:gd name="T117" fmla="*/ 794 h 2560"/>
                  <a:gd name="T118" fmla="*/ 4300 w 5751"/>
                  <a:gd name="T119" fmla="*/ 651 h 256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751"/>
                  <a:gd name="T181" fmla="*/ 0 h 2560"/>
                  <a:gd name="T182" fmla="*/ 5751 w 5751"/>
                  <a:gd name="T183" fmla="*/ 2560 h 256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751" h="2560">
                    <a:moveTo>
                      <a:pt x="5010" y="982"/>
                    </a:moveTo>
                    <a:lnTo>
                      <a:pt x="5075" y="1002"/>
                    </a:lnTo>
                    <a:lnTo>
                      <a:pt x="5123" y="1006"/>
                    </a:lnTo>
                    <a:lnTo>
                      <a:pt x="5167" y="1003"/>
                    </a:lnTo>
                    <a:lnTo>
                      <a:pt x="5218" y="995"/>
                    </a:lnTo>
                    <a:lnTo>
                      <a:pt x="5429" y="1049"/>
                    </a:lnTo>
                    <a:lnTo>
                      <a:pt x="5554" y="1221"/>
                    </a:lnTo>
                    <a:lnTo>
                      <a:pt x="5546" y="1288"/>
                    </a:lnTo>
                    <a:lnTo>
                      <a:pt x="5541" y="1342"/>
                    </a:lnTo>
                    <a:lnTo>
                      <a:pt x="5535" y="1397"/>
                    </a:lnTo>
                    <a:lnTo>
                      <a:pt x="5541" y="1429"/>
                    </a:lnTo>
                    <a:lnTo>
                      <a:pt x="5562" y="1446"/>
                    </a:lnTo>
                    <a:lnTo>
                      <a:pt x="5643" y="1475"/>
                    </a:lnTo>
                    <a:lnTo>
                      <a:pt x="5704" y="1537"/>
                    </a:lnTo>
                    <a:lnTo>
                      <a:pt x="5738" y="1613"/>
                    </a:lnTo>
                    <a:lnTo>
                      <a:pt x="5751" y="1696"/>
                    </a:lnTo>
                    <a:lnTo>
                      <a:pt x="5744" y="1788"/>
                    </a:lnTo>
                    <a:lnTo>
                      <a:pt x="5725" y="1876"/>
                    </a:lnTo>
                    <a:lnTo>
                      <a:pt x="5678" y="1953"/>
                    </a:lnTo>
                    <a:lnTo>
                      <a:pt x="5622" y="2009"/>
                    </a:lnTo>
                    <a:lnTo>
                      <a:pt x="5687" y="2085"/>
                    </a:lnTo>
                    <a:lnTo>
                      <a:pt x="5717" y="2178"/>
                    </a:lnTo>
                    <a:lnTo>
                      <a:pt x="5719" y="2284"/>
                    </a:lnTo>
                    <a:lnTo>
                      <a:pt x="5686" y="2382"/>
                    </a:lnTo>
                    <a:lnTo>
                      <a:pt x="5612" y="2465"/>
                    </a:lnTo>
                    <a:lnTo>
                      <a:pt x="5503" y="2510"/>
                    </a:lnTo>
                    <a:lnTo>
                      <a:pt x="5360" y="2516"/>
                    </a:lnTo>
                    <a:lnTo>
                      <a:pt x="5174" y="2458"/>
                    </a:lnTo>
                    <a:lnTo>
                      <a:pt x="5172" y="2409"/>
                    </a:lnTo>
                    <a:lnTo>
                      <a:pt x="5172" y="2346"/>
                    </a:lnTo>
                    <a:lnTo>
                      <a:pt x="5168" y="2278"/>
                    </a:lnTo>
                    <a:lnTo>
                      <a:pt x="5166" y="2203"/>
                    </a:lnTo>
                    <a:lnTo>
                      <a:pt x="5149" y="2138"/>
                    </a:lnTo>
                    <a:lnTo>
                      <a:pt x="5120" y="2069"/>
                    </a:lnTo>
                    <a:lnTo>
                      <a:pt x="5071" y="2010"/>
                    </a:lnTo>
                    <a:lnTo>
                      <a:pt x="5007" y="1959"/>
                    </a:lnTo>
                    <a:lnTo>
                      <a:pt x="4887" y="1915"/>
                    </a:lnTo>
                    <a:lnTo>
                      <a:pt x="4758" y="1906"/>
                    </a:lnTo>
                    <a:lnTo>
                      <a:pt x="4623" y="1927"/>
                    </a:lnTo>
                    <a:lnTo>
                      <a:pt x="4483" y="1977"/>
                    </a:lnTo>
                    <a:lnTo>
                      <a:pt x="4352" y="2067"/>
                    </a:lnTo>
                    <a:lnTo>
                      <a:pt x="4224" y="2176"/>
                    </a:lnTo>
                    <a:lnTo>
                      <a:pt x="4114" y="2314"/>
                    </a:lnTo>
                    <a:lnTo>
                      <a:pt x="4022" y="2480"/>
                    </a:lnTo>
                    <a:lnTo>
                      <a:pt x="3972" y="2513"/>
                    </a:lnTo>
                    <a:lnTo>
                      <a:pt x="3931" y="2528"/>
                    </a:lnTo>
                    <a:lnTo>
                      <a:pt x="3902" y="2522"/>
                    </a:lnTo>
                    <a:lnTo>
                      <a:pt x="3869" y="2503"/>
                    </a:lnTo>
                    <a:lnTo>
                      <a:pt x="3843" y="2479"/>
                    </a:lnTo>
                    <a:lnTo>
                      <a:pt x="3817" y="2455"/>
                    </a:lnTo>
                    <a:lnTo>
                      <a:pt x="3790" y="2437"/>
                    </a:lnTo>
                    <a:lnTo>
                      <a:pt x="3754" y="2429"/>
                    </a:lnTo>
                    <a:lnTo>
                      <a:pt x="3728" y="2436"/>
                    </a:lnTo>
                    <a:lnTo>
                      <a:pt x="3694" y="2453"/>
                    </a:lnTo>
                    <a:lnTo>
                      <a:pt x="3652" y="2469"/>
                    </a:lnTo>
                    <a:lnTo>
                      <a:pt x="3611" y="2491"/>
                    </a:lnTo>
                    <a:lnTo>
                      <a:pt x="3569" y="2514"/>
                    </a:lnTo>
                    <a:lnTo>
                      <a:pt x="3528" y="2530"/>
                    </a:lnTo>
                    <a:lnTo>
                      <a:pt x="3488" y="2546"/>
                    </a:lnTo>
                    <a:lnTo>
                      <a:pt x="3450" y="2550"/>
                    </a:lnTo>
                    <a:lnTo>
                      <a:pt x="3413" y="2548"/>
                    </a:lnTo>
                    <a:lnTo>
                      <a:pt x="3379" y="2535"/>
                    </a:lnTo>
                    <a:lnTo>
                      <a:pt x="3352" y="2517"/>
                    </a:lnTo>
                    <a:lnTo>
                      <a:pt x="3325" y="2493"/>
                    </a:lnTo>
                    <a:lnTo>
                      <a:pt x="3299" y="2475"/>
                    </a:lnTo>
                    <a:lnTo>
                      <a:pt x="3266" y="2455"/>
                    </a:lnTo>
                    <a:lnTo>
                      <a:pt x="3231" y="2442"/>
                    </a:lnTo>
                    <a:lnTo>
                      <a:pt x="3183" y="2438"/>
                    </a:lnTo>
                    <a:lnTo>
                      <a:pt x="3144" y="2442"/>
                    </a:lnTo>
                    <a:lnTo>
                      <a:pt x="3111" y="2453"/>
                    </a:lnTo>
                    <a:lnTo>
                      <a:pt x="3084" y="2466"/>
                    </a:lnTo>
                    <a:lnTo>
                      <a:pt x="3054" y="2484"/>
                    </a:lnTo>
                    <a:lnTo>
                      <a:pt x="3026" y="2504"/>
                    </a:lnTo>
                    <a:lnTo>
                      <a:pt x="2998" y="2516"/>
                    </a:lnTo>
                    <a:lnTo>
                      <a:pt x="2965" y="2528"/>
                    </a:lnTo>
                    <a:lnTo>
                      <a:pt x="2927" y="2532"/>
                    </a:lnTo>
                    <a:lnTo>
                      <a:pt x="2884" y="2529"/>
                    </a:lnTo>
                    <a:lnTo>
                      <a:pt x="2855" y="2522"/>
                    </a:lnTo>
                    <a:lnTo>
                      <a:pt x="2826" y="2510"/>
                    </a:lnTo>
                    <a:lnTo>
                      <a:pt x="2798" y="2498"/>
                    </a:lnTo>
                    <a:lnTo>
                      <a:pt x="2770" y="2486"/>
                    </a:lnTo>
                    <a:lnTo>
                      <a:pt x="2741" y="2474"/>
                    </a:lnTo>
                    <a:lnTo>
                      <a:pt x="2700" y="2465"/>
                    </a:lnTo>
                    <a:lnTo>
                      <a:pt x="2646" y="2453"/>
                    </a:lnTo>
                    <a:lnTo>
                      <a:pt x="2589" y="2460"/>
                    </a:lnTo>
                    <a:lnTo>
                      <a:pt x="2543" y="2469"/>
                    </a:lnTo>
                    <a:lnTo>
                      <a:pt x="2509" y="2486"/>
                    </a:lnTo>
                    <a:lnTo>
                      <a:pt x="2476" y="2498"/>
                    </a:lnTo>
                    <a:lnTo>
                      <a:pt x="2448" y="2511"/>
                    </a:lnTo>
                    <a:lnTo>
                      <a:pt x="2416" y="2516"/>
                    </a:lnTo>
                    <a:lnTo>
                      <a:pt x="2375" y="2507"/>
                    </a:lnTo>
                    <a:lnTo>
                      <a:pt x="2325" y="2478"/>
                    </a:lnTo>
                    <a:lnTo>
                      <a:pt x="2336" y="2424"/>
                    </a:lnTo>
                    <a:lnTo>
                      <a:pt x="2337" y="2363"/>
                    </a:lnTo>
                    <a:lnTo>
                      <a:pt x="2331" y="2306"/>
                    </a:lnTo>
                    <a:lnTo>
                      <a:pt x="2314" y="2241"/>
                    </a:lnTo>
                    <a:lnTo>
                      <a:pt x="2289" y="2179"/>
                    </a:lnTo>
                    <a:lnTo>
                      <a:pt x="2258" y="2124"/>
                    </a:lnTo>
                    <a:lnTo>
                      <a:pt x="2223" y="2078"/>
                    </a:lnTo>
                    <a:lnTo>
                      <a:pt x="2183" y="2039"/>
                    </a:lnTo>
                    <a:lnTo>
                      <a:pt x="2106" y="1992"/>
                    </a:lnTo>
                    <a:lnTo>
                      <a:pt x="2015" y="1954"/>
                    </a:lnTo>
                    <a:lnTo>
                      <a:pt x="1907" y="1938"/>
                    </a:lnTo>
                    <a:lnTo>
                      <a:pt x="1787" y="1949"/>
                    </a:lnTo>
                    <a:lnTo>
                      <a:pt x="1652" y="1995"/>
                    </a:lnTo>
                    <a:lnTo>
                      <a:pt x="1508" y="2094"/>
                    </a:lnTo>
                    <a:lnTo>
                      <a:pt x="1353" y="2240"/>
                    </a:lnTo>
                    <a:lnTo>
                      <a:pt x="1194" y="2461"/>
                    </a:lnTo>
                    <a:lnTo>
                      <a:pt x="1143" y="2468"/>
                    </a:lnTo>
                    <a:lnTo>
                      <a:pt x="1055" y="2474"/>
                    </a:lnTo>
                    <a:lnTo>
                      <a:pt x="956" y="2472"/>
                    </a:lnTo>
                    <a:lnTo>
                      <a:pt x="844" y="2472"/>
                    </a:lnTo>
                    <a:lnTo>
                      <a:pt x="740" y="2470"/>
                    </a:lnTo>
                    <a:lnTo>
                      <a:pt x="647" y="2468"/>
                    </a:lnTo>
                    <a:lnTo>
                      <a:pt x="586" y="2468"/>
                    </a:lnTo>
                    <a:lnTo>
                      <a:pt x="554" y="2467"/>
                    </a:lnTo>
                    <a:lnTo>
                      <a:pt x="529" y="2498"/>
                    </a:lnTo>
                    <a:lnTo>
                      <a:pt x="475" y="2524"/>
                    </a:lnTo>
                    <a:lnTo>
                      <a:pt x="390" y="2543"/>
                    </a:lnTo>
                    <a:lnTo>
                      <a:pt x="300" y="2555"/>
                    </a:lnTo>
                    <a:lnTo>
                      <a:pt x="206" y="2560"/>
                    </a:lnTo>
                    <a:lnTo>
                      <a:pt x="121" y="2554"/>
                    </a:lnTo>
                    <a:lnTo>
                      <a:pt x="49" y="2539"/>
                    </a:lnTo>
                    <a:lnTo>
                      <a:pt x="13" y="2506"/>
                    </a:lnTo>
                    <a:lnTo>
                      <a:pt x="0" y="2423"/>
                    </a:lnTo>
                    <a:lnTo>
                      <a:pt x="1" y="2299"/>
                    </a:lnTo>
                    <a:lnTo>
                      <a:pt x="16" y="2173"/>
                    </a:lnTo>
                    <a:lnTo>
                      <a:pt x="52" y="2094"/>
                    </a:lnTo>
                    <a:lnTo>
                      <a:pt x="72" y="2085"/>
                    </a:lnTo>
                    <a:lnTo>
                      <a:pt x="98" y="2079"/>
                    </a:lnTo>
                    <a:lnTo>
                      <a:pt x="130" y="2073"/>
                    </a:lnTo>
                    <a:lnTo>
                      <a:pt x="167" y="2075"/>
                    </a:lnTo>
                    <a:lnTo>
                      <a:pt x="204" y="2077"/>
                    </a:lnTo>
                    <a:lnTo>
                      <a:pt x="240" y="2078"/>
                    </a:lnTo>
                    <a:lnTo>
                      <a:pt x="278" y="2080"/>
                    </a:lnTo>
                    <a:lnTo>
                      <a:pt x="307" y="2086"/>
                    </a:lnTo>
                    <a:lnTo>
                      <a:pt x="361" y="1918"/>
                    </a:lnTo>
                    <a:lnTo>
                      <a:pt x="389" y="1757"/>
                    </a:lnTo>
                    <a:lnTo>
                      <a:pt x="409" y="1607"/>
                    </a:lnTo>
                    <a:lnTo>
                      <a:pt x="433" y="1463"/>
                    </a:lnTo>
                    <a:lnTo>
                      <a:pt x="477" y="1342"/>
                    </a:lnTo>
                    <a:lnTo>
                      <a:pt x="555" y="1241"/>
                    </a:lnTo>
                    <a:lnTo>
                      <a:pt x="683" y="1163"/>
                    </a:lnTo>
                    <a:lnTo>
                      <a:pt x="873" y="1118"/>
                    </a:lnTo>
                    <a:lnTo>
                      <a:pt x="1006" y="1071"/>
                    </a:lnTo>
                    <a:lnTo>
                      <a:pt x="1126" y="973"/>
                    </a:lnTo>
                    <a:lnTo>
                      <a:pt x="1229" y="841"/>
                    </a:lnTo>
                    <a:lnTo>
                      <a:pt x="1328" y="694"/>
                    </a:lnTo>
                    <a:lnTo>
                      <a:pt x="1417" y="540"/>
                    </a:lnTo>
                    <a:lnTo>
                      <a:pt x="1496" y="396"/>
                    </a:lnTo>
                    <a:lnTo>
                      <a:pt x="1566" y="274"/>
                    </a:lnTo>
                    <a:lnTo>
                      <a:pt x="1632" y="195"/>
                    </a:lnTo>
                    <a:lnTo>
                      <a:pt x="1676" y="168"/>
                    </a:lnTo>
                    <a:lnTo>
                      <a:pt x="1731" y="137"/>
                    </a:lnTo>
                    <a:lnTo>
                      <a:pt x="1800" y="107"/>
                    </a:lnTo>
                    <a:lnTo>
                      <a:pt x="1886" y="83"/>
                    </a:lnTo>
                    <a:lnTo>
                      <a:pt x="1978" y="59"/>
                    </a:lnTo>
                    <a:lnTo>
                      <a:pt x="2082" y="37"/>
                    </a:lnTo>
                    <a:lnTo>
                      <a:pt x="2190" y="24"/>
                    </a:lnTo>
                    <a:lnTo>
                      <a:pt x="2304" y="11"/>
                    </a:lnTo>
                    <a:lnTo>
                      <a:pt x="2430" y="0"/>
                    </a:lnTo>
                    <a:lnTo>
                      <a:pt x="2559" y="3"/>
                    </a:lnTo>
                    <a:lnTo>
                      <a:pt x="2689" y="6"/>
                    </a:lnTo>
                    <a:lnTo>
                      <a:pt x="2828" y="23"/>
                    </a:lnTo>
                    <a:lnTo>
                      <a:pt x="2960" y="39"/>
                    </a:lnTo>
                    <a:lnTo>
                      <a:pt x="3097" y="68"/>
                    </a:lnTo>
                    <a:lnTo>
                      <a:pt x="3237" y="110"/>
                    </a:lnTo>
                    <a:lnTo>
                      <a:pt x="3370" y="157"/>
                    </a:lnTo>
                    <a:lnTo>
                      <a:pt x="3430" y="194"/>
                    </a:lnTo>
                    <a:lnTo>
                      <a:pt x="3478" y="261"/>
                    </a:lnTo>
                    <a:lnTo>
                      <a:pt x="3517" y="342"/>
                    </a:lnTo>
                    <a:lnTo>
                      <a:pt x="3559" y="432"/>
                    </a:lnTo>
                    <a:lnTo>
                      <a:pt x="3601" y="528"/>
                    </a:lnTo>
                    <a:lnTo>
                      <a:pt x="3655" y="625"/>
                    </a:lnTo>
                    <a:lnTo>
                      <a:pt x="3729" y="710"/>
                    </a:lnTo>
                    <a:lnTo>
                      <a:pt x="3819" y="784"/>
                    </a:lnTo>
                    <a:lnTo>
                      <a:pt x="3866" y="794"/>
                    </a:lnTo>
                    <a:lnTo>
                      <a:pt x="3922" y="769"/>
                    </a:lnTo>
                    <a:lnTo>
                      <a:pt x="3980" y="726"/>
                    </a:lnTo>
                    <a:lnTo>
                      <a:pt x="4300" y="651"/>
                    </a:lnTo>
                    <a:lnTo>
                      <a:pt x="4494" y="755"/>
                    </a:lnTo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717" name="Freeform 2193"/>
              <p:cNvSpPr>
                <a:spLocks/>
              </p:cNvSpPr>
              <p:nvPr/>
            </p:nvSpPr>
            <p:spPr bwMode="auto">
              <a:xfrm rot="719888">
                <a:off x="11521" y="11512"/>
                <a:ext cx="145" cy="327"/>
              </a:xfrm>
              <a:custGeom>
                <a:avLst/>
                <a:gdLst>
                  <a:gd name="T0" fmla="*/ 78 w 145"/>
                  <a:gd name="T1" fmla="*/ 327 h 327"/>
                  <a:gd name="T2" fmla="*/ 109 w 145"/>
                  <a:gd name="T3" fmla="*/ 315 h 327"/>
                  <a:gd name="T4" fmla="*/ 133 w 145"/>
                  <a:gd name="T5" fmla="*/ 285 h 327"/>
                  <a:gd name="T6" fmla="*/ 145 w 145"/>
                  <a:gd name="T7" fmla="*/ 230 h 327"/>
                  <a:gd name="T8" fmla="*/ 145 w 145"/>
                  <a:gd name="T9" fmla="*/ 170 h 327"/>
                  <a:gd name="T10" fmla="*/ 133 w 145"/>
                  <a:gd name="T11" fmla="*/ 103 h 327"/>
                  <a:gd name="T12" fmla="*/ 115 w 145"/>
                  <a:gd name="T13" fmla="*/ 55 h 327"/>
                  <a:gd name="T14" fmla="*/ 91 w 145"/>
                  <a:gd name="T15" fmla="*/ 18 h 327"/>
                  <a:gd name="T16" fmla="*/ 66 w 145"/>
                  <a:gd name="T17" fmla="*/ 0 h 327"/>
                  <a:gd name="T18" fmla="*/ 36 w 145"/>
                  <a:gd name="T19" fmla="*/ 12 h 327"/>
                  <a:gd name="T20" fmla="*/ 18 w 145"/>
                  <a:gd name="T21" fmla="*/ 49 h 327"/>
                  <a:gd name="T22" fmla="*/ 0 w 145"/>
                  <a:gd name="T23" fmla="*/ 97 h 327"/>
                  <a:gd name="T24" fmla="*/ 0 w 145"/>
                  <a:gd name="T25" fmla="*/ 158 h 327"/>
                  <a:gd name="T26" fmla="*/ 6 w 145"/>
                  <a:gd name="T27" fmla="*/ 224 h 327"/>
                  <a:gd name="T28" fmla="*/ 24 w 145"/>
                  <a:gd name="T29" fmla="*/ 279 h 327"/>
                  <a:gd name="T30" fmla="*/ 48 w 145"/>
                  <a:gd name="T31" fmla="*/ 315 h 327"/>
                  <a:gd name="T32" fmla="*/ 78 w 145"/>
                  <a:gd name="T33" fmla="*/ 327 h 3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5"/>
                  <a:gd name="T52" fmla="*/ 0 h 327"/>
                  <a:gd name="T53" fmla="*/ 145 w 145"/>
                  <a:gd name="T54" fmla="*/ 327 h 3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5" h="327">
                    <a:moveTo>
                      <a:pt x="78" y="327"/>
                    </a:moveTo>
                    <a:lnTo>
                      <a:pt x="109" y="315"/>
                    </a:lnTo>
                    <a:lnTo>
                      <a:pt x="133" y="285"/>
                    </a:lnTo>
                    <a:lnTo>
                      <a:pt x="145" y="230"/>
                    </a:lnTo>
                    <a:lnTo>
                      <a:pt x="145" y="170"/>
                    </a:lnTo>
                    <a:lnTo>
                      <a:pt x="133" y="103"/>
                    </a:lnTo>
                    <a:lnTo>
                      <a:pt x="115" y="55"/>
                    </a:lnTo>
                    <a:lnTo>
                      <a:pt x="91" y="18"/>
                    </a:lnTo>
                    <a:lnTo>
                      <a:pt x="66" y="0"/>
                    </a:lnTo>
                    <a:lnTo>
                      <a:pt x="36" y="12"/>
                    </a:lnTo>
                    <a:lnTo>
                      <a:pt x="18" y="49"/>
                    </a:lnTo>
                    <a:lnTo>
                      <a:pt x="0" y="97"/>
                    </a:lnTo>
                    <a:lnTo>
                      <a:pt x="0" y="158"/>
                    </a:lnTo>
                    <a:lnTo>
                      <a:pt x="6" y="224"/>
                    </a:lnTo>
                    <a:lnTo>
                      <a:pt x="24" y="279"/>
                    </a:lnTo>
                    <a:lnTo>
                      <a:pt x="48" y="315"/>
                    </a:lnTo>
                    <a:lnTo>
                      <a:pt x="78" y="32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718" name="Freeform 2194"/>
              <p:cNvSpPr>
                <a:spLocks/>
              </p:cNvSpPr>
              <p:nvPr/>
            </p:nvSpPr>
            <p:spPr bwMode="auto">
              <a:xfrm rot="719888">
                <a:off x="6128" y="12059"/>
                <a:ext cx="297" cy="308"/>
              </a:xfrm>
              <a:custGeom>
                <a:avLst/>
                <a:gdLst>
                  <a:gd name="T0" fmla="*/ 0 w 297"/>
                  <a:gd name="T1" fmla="*/ 97 h 308"/>
                  <a:gd name="T2" fmla="*/ 0 w 297"/>
                  <a:gd name="T3" fmla="*/ 60 h 308"/>
                  <a:gd name="T4" fmla="*/ 18 w 297"/>
                  <a:gd name="T5" fmla="*/ 42 h 308"/>
                  <a:gd name="T6" fmla="*/ 42 w 297"/>
                  <a:gd name="T7" fmla="*/ 30 h 308"/>
                  <a:gd name="T8" fmla="*/ 79 w 297"/>
                  <a:gd name="T9" fmla="*/ 24 h 308"/>
                  <a:gd name="T10" fmla="*/ 121 w 297"/>
                  <a:gd name="T11" fmla="*/ 24 h 308"/>
                  <a:gd name="T12" fmla="*/ 163 w 297"/>
                  <a:gd name="T13" fmla="*/ 18 h 308"/>
                  <a:gd name="T14" fmla="*/ 206 w 297"/>
                  <a:gd name="T15" fmla="*/ 12 h 308"/>
                  <a:gd name="T16" fmla="*/ 248 w 297"/>
                  <a:gd name="T17" fmla="*/ 0 h 308"/>
                  <a:gd name="T18" fmla="*/ 260 w 297"/>
                  <a:gd name="T19" fmla="*/ 48 h 308"/>
                  <a:gd name="T20" fmla="*/ 272 w 297"/>
                  <a:gd name="T21" fmla="*/ 97 h 308"/>
                  <a:gd name="T22" fmla="*/ 291 w 297"/>
                  <a:gd name="T23" fmla="*/ 151 h 308"/>
                  <a:gd name="T24" fmla="*/ 297 w 297"/>
                  <a:gd name="T25" fmla="*/ 212 h 308"/>
                  <a:gd name="T26" fmla="*/ 279 w 297"/>
                  <a:gd name="T27" fmla="*/ 242 h 308"/>
                  <a:gd name="T28" fmla="*/ 248 w 297"/>
                  <a:gd name="T29" fmla="*/ 266 h 308"/>
                  <a:gd name="T30" fmla="*/ 218 w 297"/>
                  <a:gd name="T31" fmla="*/ 284 h 308"/>
                  <a:gd name="T32" fmla="*/ 182 w 297"/>
                  <a:gd name="T33" fmla="*/ 296 h 308"/>
                  <a:gd name="T34" fmla="*/ 145 w 297"/>
                  <a:gd name="T35" fmla="*/ 308 h 308"/>
                  <a:gd name="T36" fmla="*/ 109 w 297"/>
                  <a:gd name="T37" fmla="*/ 308 h 308"/>
                  <a:gd name="T38" fmla="*/ 79 w 297"/>
                  <a:gd name="T39" fmla="*/ 308 h 308"/>
                  <a:gd name="T40" fmla="*/ 60 w 297"/>
                  <a:gd name="T41" fmla="*/ 302 h 308"/>
                  <a:gd name="T42" fmla="*/ 36 w 297"/>
                  <a:gd name="T43" fmla="*/ 272 h 308"/>
                  <a:gd name="T44" fmla="*/ 18 w 297"/>
                  <a:gd name="T45" fmla="*/ 218 h 308"/>
                  <a:gd name="T46" fmla="*/ 6 w 297"/>
                  <a:gd name="T47" fmla="*/ 157 h 308"/>
                  <a:gd name="T48" fmla="*/ 0 w 297"/>
                  <a:gd name="T49" fmla="*/ 97 h 3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97"/>
                  <a:gd name="T76" fmla="*/ 0 h 308"/>
                  <a:gd name="T77" fmla="*/ 297 w 297"/>
                  <a:gd name="T78" fmla="*/ 308 h 3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97" h="308">
                    <a:moveTo>
                      <a:pt x="0" y="97"/>
                    </a:moveTo>
                    <a:lnTo>
                      <a:pt x="0" y="60"/>
                    </a:lnTo>
                    <a:lnTo>
                      <a:pt x="18" y="42"/>
                    </a:lnTo>
                    <a:lnTo>
                      <a:pt x="42" y="30"/>
                    </a:lnTo>
                    <a:lnTo>
                      <a:pt x="79" y="24"/>
                    </a:lnTo>
                    <a:lnTo>
                      <a:pt x="121" y="24"/>
                    </a:lnTo>
                    <a:lnTo>
                      <a:pt x="163" y="18"/>
                    </a:lnTo>
                    <a:lnTo>
                      <a:pt x="206" y="12"/>
                    </a:lnTo>
                    <a:lnTo>
                      <a:pt x="248" y="0"/>
                    </a:lnTo>
                    <a:lnTo>
                      <a:pt x="260" y="48"/>
                    </a:lnTo>
                    <a:lnTo>
                      <a:pt x="272" y="97"/>
                    </a:lnTo>
                    <a:lnTo>
                      <a:pt x="291" y="151"/>
                    </a:lnTo>
                    <a:lnTo>
                      <a:pt x="297" y="212"/>
                    </a:lnTo>
                    <a:lnTo>
                      <a:pt x="279" y="242"/>
                    </a:lnTo>
                    <a:lnTo>
                      <a:pt x="248" y="266"/>
                    </a:lnTo>
                    <a:lnTo>
                      <a:pt x="218" y="284"/>
                    </a:lnTo>
                    <a:lnTo>
                      <a:pt x="182" y="296"/>
                    </a:lnTo>
                    <a:lnTo>
                      <a:pt x="145" y="308"/>
                    </a:lnTo>
                    <a:lnTo>
                      <a:pt x="109" y="308"/>
                    </a:lnTo>
                    <a:lnTo>
                      <a:pt x="79" y="308"/>
                    </a:lnTo>
                    <a:lnTo>
                      <a:pt x="60" y="302"/>
                    </a:lnTo>
                    <a:lnTo>
                      <a:pt x="36" y="272"/>
                    </a:lnTo>
                    <a:lnTo>
                      <a:pt x="18" y="218"/>
                    </a:lnTo>
                    <a:lnTo>
                      <a:pt x="6" y="15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719" name="Freeform 2195"/>
              <p:cNvSpPr>
                <a:spLocks/>
              </p:cNvSpPr>
              <p:nvPr/>
            </p:nvSpPr>
            <p:spPr bwMode="auto">
              <a:xfrm rot="719888">
                <a:off x="11254" y="11996"/>
                <a:ext cx="346" cy="314"/>
              </a:xfrm>
              <a:custGeom>
                <a:avLst/>
                <a:gdLst>
                  <a:gd name="T0" fmla="*/ 339 w 346"/>
                  <a:gd name="T1" fmla="*/ 0 h 314"/>
                  <a:gd name="T2" fmla="*/ 346 w 346"/>
                  <a:gd name="T3" fmla="*/ 66 h 314"/>
                  <a:gd name="T4" fmla="*/ 346 w 346"/>
                  <a:gd name="T5" fmla="*/ 127 h 314"/>
                  <a:gd name="T6" fmla="*/ 327 w 346"/>
                  <a:gd name="T7" fmla="*/ 181 h 314"/>
                  <a:gd name="T8" fmla="*/ 297 w 346"/>
                  <a:gd name="T9" fmla="*/ 230 h 314"/>
                  <a:gd name="T10" fmla="*/ 255 w 346"/>
                  <a:gd name="T11" fmla="*/ 266 h 314"/>
                  <a:gd name="T12" fmla="*/ 206 w 346"/>
                  <a:gd name="T13" fmla="*/ 296 h 314"/>
                  <a:gd name="T14" fmla="*/ 146 w 346"/>
                  <a:gd name="T15" fmla="*/ 314 h 314"/>
                  <a:gd name="T16" fmla="*/ 79 w 346"/>
                  <a:gd name="T17" fmla="*/ 314 h 314"/>
                  <a:gd name="T18" fmla="*/ 18 w 346"/>
                  <a:gd name="T19" fmla="*/ 290 h 314"/>
                  <a:gd name="T20" fmla="*/ 0 w 346"/>
                  <a:gd name="T21" fmla="*/ 230 h 314"/>
                  <a:gd name="T22" fmla="*/ 6 w 346"/>
                  <a:gd name="T23" fmla="*/ 169 h 314"/>
                  <a:gd name="T24" fmla="*/ 42 w 346"/>
                  <a:gd name="T25" fmla="*/ 121 h 314"/>
                  <a:gd name="T26" fmla="*/ 67 w 346"/>
                  <a:gd name="T27" fmla="*/ 109 h 314"/>
                  <a:gd name="T28" fmla="*/ 85 w 346"/>
                  <a:gd name="T29" fmla="*/ 109 h 314"/>
                  <a:gd name="T30" fmla="*/ 103 w 346"/>
                  <a:gd name="T31" fmla="*/ 109 h 314"/>
                  <a:gd name="T32" fmla="*/ 121 w 346"/>
                  <a:gd name="T33" fmla="*/ 109 h 314"/>
                  <a:gd name="T34" fmla="*/ 152 w 346"/>
                  <a:gd name="T35" fmla="*/ 103 h 314"/>
                  <a:gd name="T36" fmla="*/ 194 w 346"/>
                  <a:gd name="T37" fmla="*/ 84 h 314"/>
                  <a:gd name="T38" fmla="*/ 255 w 346"/>
                  <a:gd name="T39" fmla="*/ 54 h 314"/>
                  <a:gd name="T40" fmla="*/ 339 w 346"/>
                  <a:gd name="T41" fmla="*/ 0 h 3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46"/>
                  <a:gd name="T64" fmla="*/ 0 h 314"/>
                  <a:gd name="T65" fmla="*/ 346 w 346"/>
                  <a:gd name="T66" fmla="*/ 314 h 3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46" h="314">
                    <a:moveTo>
                      <a:pt x="339" y="0"/>
                    </a:moveTo>
                    <a:lnTo>
                      <a:pt x="346" y="66"/>
                    </a:lnTo>
                    <a:lnTo>
                      <a:pt x="346" y="127"/>
                    </a:lnTo>
                    <a:lnTo>
                      <a:pt x="327" y="181"/>
                    </a:lnTo>
                    <a:lnTo>
                      <a:pt x="297" y="230"/>
                    </a:lnTo>
                    <a:lnTo>
                      <a:pt x="255" y="266"/>
                    </a:lnTo>
                    <a:lnTo>
                      <a:pt x="206" y="296"/>
                    </a:lnTo>
                    <a:lnTo>
                      <a:pt x="146" y="314"/>
                    </a:lnTo>
                    <a:lnTo>
                      <a:pt x="79" y="314"/>
                    </a:lnTo>
                    <a:lnTo>
                      <a:pt x="18" y="290"/>
                    </a:lnTo>
                    <a:lnTo>
                      <a:pt x="0" y="230"/>
                    </a:lnTo>
                    <a:lnTo>
                      <a:pt x="6" y="169"/>
                    </a:lnTo>
                    <a:lnTo>
                      <a:pt x="42" y="121"/>
                    </a:lnTo>
                    <a:lnTo>
                      <a:pt x="67" y="109"/>
                    </a:lnTo>
                    <a:lnTo>
                      <a:pt x="85" y="109"/>
                    </a:lnTo>
                    <a:lnTo>
                      <a:pt x="103" y="109"/>
                    </a:lnTo>
                    <a:lnTo>
                      <a:pt x="121" y="109"/>
                    </a:lnTo>
                    <a:lnTo>
                      <a:pt x="152" y="103"/>
                    </a:lnTo>
                    <a:lnTo>
                      <a:pt x="194" y="84"/>
                    </a:lnTo>
                    <a:lnTo>
                      <a:pt x="255" y="54"/>
                    </a:lnTo>
                    <a:lnTo>
                      <a:pt x="33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720" name="Freeform 2196"/>
              <p:cNvSpPr>
                <a:spLocks/>
              </p:cNvSpPr>
              <p:nvPr/>
            </p:nvSpPr>
            <p:spPr bwMode="auto">
              <a:xfrm>
                <a:off x="6431" y="10036"/>
                <a:ext cx="5048" cy="2234"/>
              </a:xfrm>
              <a:custGeom>
                <a:avLst/>
                <a:gdLst>
                  <a:gd name="T0" fmla="*/ 3626 w 5048"/>
                  <a:gd name="T1" fmla="*/ 699 h 2234"/>
                  <a:gd name="T2" fmla="*/ 3382 w 5048"/>
                  <a:gd name="T3" fmla="*/ 827 h 2234"/>
                  <a:gd name="T4" fmla="*/ 3245 w 5048"/>
                  <a:gd name="T5" fmla="*/ 711 h 2234"/>
                  <a:gd name="T6" fmla="*/ 3130 w 5048"/>
                  <a:gd name="T7" fmla="*/ 470 h 2234"/>
                  <a:gd name="T8" fmla="*/ 2991 w 5048"/>
                  <a:gd name="T9" fmla="*/ 335 h 2234"/>
                  <a:gd name="T10" fmla="*/ 2924 w 5048"/>
                  <a:gd name="T11" fmla="*/ 210 h 2234"/>
                  <a:gd name="T12" fmla="*/ 2801 w 5048"/>
                  <a:gd name="T13" fmla="*/ 85 h 2234"/>
                  <a:gd name="T14" fmla="*/ 2562 w 5048"/>
                  <a:gd name="T15" fmla="*/ 47 h 2234"/>
                  <a:gd name="T16" fmla="*/ 2274 w 5048"/>
                  <a:gd name="T17" fmla="*/ 4 h 2234"/>
                  <a:gd name="T18" fmla="*/ 1969 w 5048"/>
                  <a:gd name="T19" fmla="*/ 38 h 2234"/>
                  <a:gd name="T20" fmla="*/ 1729 w 5048"/>
                  <a:gd name="T21" fmla="*/ 61 h 2234"/>
                  <a:gd name="T22" fmla="*/ 1449 w 5048"/>
                  <a:gd name="T23" fmla="*/ 94 h 2234"/>
                  <a:gd name="T24" fmla="*/ 1211 w 5048"/>
                  <a:gd name="T25" fmla="*/ 279 h 2234"/>
                  <a:gd name="T26" fmla="*/ 1038 w 5048"/>
                  <a:gd name="T27" fmla="*/ 601 h 2234"/>
                  <a:gd name="T28" fmla="*/ 910 w 5048"/>
                  <a:gd name="T29" fmla="*/ 878 h 2234"/>
                  <a:gd name="T30" fmla="*/ 628 w 5048"/>
                  <a:gd name="T31" fmla="*/ 1071 h 2234"/>
                  <a:gd name="T32" fmla="*/ 382 w 5048"/>
                  <a:gd name="T33" fmla="*/ 1149 h 2234"/>
                  <a:gd name="T34" fmla="*/ 248 w 5048"/>
                  <a:gd name="T35" fmla="*/ 1225 h 2234"/>
                  <a:gd name="T36" fmla="*/ 104 w 5048"/>
                  <a:gd name="T37" fmla="*/ 1492 h 2234"/>
                  <a:gd name="T38" fmla="*/ 30 w 5048"/>
                  <a:gd name="T39" fmla="*/ 1842 h 2234"/>
                  <a:gd name="T40" fmla="*/ 99 w 5048"/>
                  <a:gd name="T41" fmla="*/ 2011 h 2234"/>
                  <a:gd name="T42" fmla="*/ 140 w 5048"/>
                  <a:gd name="T43" fmla="*/ 2168 h 2234"/>
                  <a:gd name="T44" fmla="*/ 221 w 5048"/>
                  <a:gd name="T45" fmla="*/ 2198 h 2234"/>
                  <a:gd name="T46" fmla="*/ 377 w 5048"/>
                  <a:gd name="T47" fmla="*/ 2193 h 2234"/>
                  <a:gd name="T48" fmla="*/ 495 w 5048"/>
                  <a:gd name="T49" fmla="*/ 2076 h 2234"/>
                  <a:gd name="T50" fmla="*/ 670 w 5048"/>
                  <a:gd name="T51" fmla="*/ 1921 h 2234"/>
                  <a:gd name="T52" fmla="*/ 888 w 5048"/>
                  <a:gd name="T53" fmla="*/ 1801 h 2234"/>
                  <a:gd name="T54" fmla="*/ 1132 w 5048"/>
                  <a:gd name="T55" fmla="*/ 1729 h 2234"/>
                  <a:gd name="T56" fmla="*/ 1379 w 5048"/>
                  <a:gd name="T57" fmla="*/ 1707 h 2234"/>
                  <a:gd name="T58" fmla="*/ 1602 w 5048"/>
                  <a:gd name="T59" fmla="*/ 1736 h 2234"/>
                  <a:gd name="T60" fmla="*/ 1768 w 5048"/>
                  <a:gd name="T61" fmla="*/ 1802 h 2234"/>
                  <a:gd name="T62" fmla="*/ 1906 w 5048"/>
                  <a:gd name="T63" fmla="*/ 1967 h 2234"/>
                  <a:gd name="T64" fmla="*/ 1999 w 5048"/>
                  <a:gd name="T65" fmla="*/ 2204 h 2234"/>
                  <a:gd name="T66" fmla="*/ 2156 w 5048"/>
                  <a:gd name="T67" fmla="*/ 2132 h 2234"/>
                  <a:gd name="T68" fmla="*/ 2403 w 5048"/>
                  <a:gd name="T69" fmla="*/ 2111 h 2234"/>
                  <a:gd name="T70" fmla="*/ 2579 w 5048"/>
                  <a:gd name="T71" fmla="*/ 2216 h 2234"/>
                  <a:gd name="T72" fmla="*/ 2692 w 5048"/>
                  <a:gd name="T73" fmla="*/ 2122 h 2234"/>
                  <a:gd name="T74" fmla="*/ 2826 w 5048"/>
                  <a:gd name="T75" fmla="*/ 2071 h 2234"/>
                  <a:gd name="T76" fmla="*/ 2935 w 5048"/>
                  <a:gd name="T77" fmla="*/ 2143 h 2234"/>
                  <a:gd name="T78" fmla="*/ 2974 w 5048"/>
                  <a:gd name="T79" fmla="*/ 2220 h 2234"/>
                  <a:gd name="T80" fmla="*/ 3078 w 5048"/>
                  <a:gd name="T81" fmla="*/ 2230 h 2234"/>
                  <a:gd name="T82" fmla="*/ 3220 w 5048"/>
                  <a:gd name="T83" fmla="*/ 2142 h 2234"/>
                  <a:gd name="T84" fmla="*/ 3349 w 5048"/>
                  <a:gd name="T85" fmla="*/ 2033 h 2234"/>
                  <a:gd name="T86" fmla="*/ 3524 w 5048"/>
                  <a:gd name="T87" fmla="*/ 1879 h 2234"/>
                  <a:gd name="T88" fmla="*/ 3725 w 5048"/>
                  <a:gd name="T89" fmla="*/ 1748 h 2234"/>
                  <a:gd name="T90" fmla="*/ 3906 w 5048"/>
                  <a:gd name="T91" fmla="*/ 1687 h 2234"/>
                  <a:gd name="T92" fmla="*/ 4148 w 5048"/>
                  <a:gd name="T93" fmla="*/ 1652 h 2234"/>
                  <a:gd name="T94" fmla="*/ 4564 w 5048"/>
                  <a:gd name="T95" fmla="*/ 1709 h 2234"/>
                  <a:gd name="T96" fmla="*/ 4825 w 5048"/>
                  <a:gd name="T97" fmla="*/ 1939 h 2234"/>
                  <a:gd name="T98" fmla="*/ 4964 w 5048"/>
                  <a:gd name="T99" fmla="*/ 1956 h 2234"/>
                  <a:gd name="T100" fmla="*/ 5042 w 5048"/>
                  <a:gd name="T101" fmla="*/ 1879 h 2234"/>
                  <a:gd name="T102" fmla="*/ 4978 w 5048"/>
                  <a:gd name="T103" fmla="*/ 1686 h 2234"/>
                  <a:gd name="T104" fmla="*/ 5035 w 5048"/>
                  <a:gd name="T105" fmla="*/ 1475 h 2234"/>
                  <a:gd name="T106" fmla="*/ 4980 w 5048"/>
                  <a:gd name="T107" fmla="*/ 1327 h 2234"/>
                  <a:gd name="T108" fmla="*/ 4922 w 5048"/>
                  <a:gd name="T109" fmla="*/ 1018 h 2234"/>
                  <a:gd name="T110" fmla="*/ 4795 w 5048"/>
                  <a:gd name="T111" fmla="*/ 1022 h 223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048"/>
                  <a:gd name="T169" fmla="*/ 0 h 2234"/>
                  <a:gd name="T170" fmla="*/ 5048 w 5048"/>
                  <a:gd name="T171" fmla="*/ 2234 h 223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048" h="2234">
                    <a:moveTo>
                      <a:pt x="4021" y="765"/>
                    </a:moveTo>
                    <a:lnTo>
                      <a:pt x="3872" y="709"/>
                    </a:lnTo>
                    <a:lnTo>
                      <a:pt x="3626" y="699"/>
                    </a:lnTo>
                    <a:lnTo>
                      <a:pt x="3559" y="747"/>
                    </a:lnTo>
                    <a:lnTo>
                      <a:pt x="3481" y="799"/>
                    </a:lnTo>
                    <a:lnTo>
                      <a:pt x="3382" y="827"/>
                    </a:lnTo>
                    <a:lnTo>
                      <a:pt x="3328" y="816"/>
                    </a:lnTo>
                    <a:lnTo>
                      <a:pt x="3282" y="775"/>
                    </a:lnTo>
                    <a:lnTo>
                      <a:pt x="3245" y="711"/>
                    </a:lnTo>
                    <a:lnTo>
                      <a:pt x="3207" y="630"/>
                    </a:lnTo>
                    <a:lnTo>
                      <a:pt x="3169" y="547"/>
                    </a:lnTo>
                    <a:lnTo>
                      <a:pt x="3130" y="470"/>
                    </a:lnTo>
                    <a:lnTo>
                      <a:pt x="3081" y="404"/>
                    </a:lnTo>
                    <a:lnTo>
                      <a:pt x="3016" y="360"/>
                    </a:lnTo>
                    <a:lnTo>
                      <a:pt x="2991" y="335"/>
                    </a:lnTo>
                    <a:lnTo>
                      <a:pt x="2968" y="300"/>
                    </a:lnTo>
                    <a:lnTo>
                      <a:pt x="2945" y="258"/>
                    </a:lnTo>
                    <a:lnTo>
                      <a:pt x="2924" y="210"/>
                    </a:lnTo>
                    <a:lnTo>
                      <a:pt x="2892" y="160"/>
                    </a:lnTo>
                    <a:lnTo>
                      <a:pt x="2850" y="120"/>
                    </a:lnTo>
                    <a:lnTo>
                      <a:pt x="2801" y="85"/>
                    </a:lnTo>
                    <a:lnTo>
                      <a:pt x="2731" y="70"/>
                    </a:lnTo>
                    <a:lnTo>
                      <a:pt x="2652" y="60"/>
                    </a:lnTo>
                    <a:lnTo>
                      <a:pt x="2562" y="47"/>
                    </a:lnTo>
                    <a:lnTo>
                      <a:pt x="2467" y="27"/>
                    </a:lnTo>
                    <a:lnTo>
                      <a:pt x="2371" y="12"/>
                    </a:lnTo>
                    <a:lnTo>
                      <a:pt x="2274" y="4"/>
                    </a:lnTo>
                    <a:lnTo>
                      <a:pt x="2169" y="0"/>
                    </a:lnTo>
                    <a:lnTo>
                      <a:pt x="2068" y="9"/>
                    </a:lnTo>
                    <a:lnTo>
                      <a:pt x="1969" y="38"/>
                    </a:lnTo>
                    <a:lnTo>
                      <a:pt x="1897" y="54"/>
                    </a:lnTo>
                    <a:lnTo>
                      <a:pt x="1815" y="61"/>
                    </a:lnTo>
                    <a:lnTo>
                      <a:pt x="1729" y="61"/>
                    </a:lnTo>
                    <a:lnTo>
                      <a:pt x="1635" y="66"/>
                    </a:lnTo>
                    <a:lnTo>
                      <a:pt x="1541" y="71"/>
                    </a:lnTo>
                    <a:lnTo>
                      <a:pt x="1449" y="94"/>
                    </a:lnTo>
                    <a:lnTo>
                      <a:pt x="1362" y="126"/>
                    </a:lnTo>
                    <a:lnTo>
                      <a:pt x="1287" y="184"/>
                    </a:lnTo>
                    <a:lnTo>
                      <a:pt x="1211" y="279"/>
                    </a:lnTo>
                    <a:lnTo>
                      <a:pt x="1145" y="383"/>
                    </a:lnTo>
                    <a:lnTo>
                      <a:pt x="1091" y="495"/>
                    </a:lnTo>
                    <a:lnTo>
                      <a:pt x="1038" y="601"/>
                    </a:lnTo>
                    <a:lnTo>
                      <a:pt x="996" y="710"/>
                    </a:lnTo>
                    <a:lnTo>
                      <a:pt x="952" y="799"/>
                    </a:lnTo>
                    <a:lnTo>
                      <a:pt x="910" y="878"/>
                    </a:lnTo>
                    <a:lnTo>
                      <a:pt x="864" y="923"/>
                    </a:lnTo>
                    <a:lnTo>
                      <a:pt x="735" y="1007"/>
                    </a:lnTo>
                    <a:lnTo>
                      <a:pt x="628" y="1071"/>
                    </a:lnTo>
                    <a:lnTo>
                      <a:pt x="528" y="1106"/>
                    </a:lnTo>
                    <a:lnTo>
                      <a:pt x="447" y="1132"/>
                    </a:lnTo>
                    <a:lnTo>
                      <a:pt x="382" y="1149"/>
                    </a:lnTo>
                    <a:lnTo>
                      <a:pt x="322" y="1167"/>
                    </a:lnTo>
                    <a:lnTo>
                      <a:pt x="280" y="1189"/>
                    </a:lnTo>
                    <a:lnTo>
                      <a:pt x="248" y="1225"/>
                    </a:lnTo>
                    <a:lnTo>
                      <a:pt x="210" y="1286"/>
                    </a:lnTo>
                    <a:lnTo>
                      <a:pt x="155" y="1373"/>
                    </a:lnTo>
                    <a:lnTo>
                      <a:pt x="104" y="1492"/>
                    </a:lnTo>
                    <a:lnTo>
                      <a:pt x="89" y="1619"/>
                    </a:lnTo>
                    <a:lnTo>
                      <a:pt x="77" y="1740"/>
                    </a:lnTo>
                    <a:lnTo>
                      <a:pt x="30" y="1842"/>
                    </a:lnTo>
                    <a:lnTo>
                      <a:pt x="0" y="1922"/>
                    </a:lnTo>
                    <a:lnTo>
                      <a:pt x="29" y="1965"/>
                    </a:lnTo>
                    <a:lnTo>
                      <a:pt x="99" y="2011"/>
                    </a:lnTo>
                    <a:lnTo>
                      <a:pt x="138" y="2063"/>
                    </a:lnTo>
                    <a:lnTo>
                      <a:pt x="145" y="2119"/>
                    </a:lnTo>
                    <a:lnTo>
                      <a:pt x="140" y="2168"/>
                    </a:lnTo>
                    <a:lnTo>
                      <a:pt x="149" y="2183"/>
                    </a:lnTo>
                    <a:lnTo>
                      <a:pt x="180" y="2189"/>
                    </a:lnTo>
                    <a:lnTo>
                      <a:pt x="221" y="2198"/>
                    </a:lnTo>
                    <a:lnTo>
                      <a:pt x="270" y="2201"/>
                    </a:lnTo>
                    <a:lnTo>
                      <a:pt x="326" y="2201"/>
                    </a:lnTo>
                    <a:lnTo>
                      <a:pt x="377" y="2193"/>
                    </a:lnTo>
                    <a:lnTo>
                      <a:pt x="419" y="2172"/>
                    </a:lnTo>
                    <a:lnTo>
                      <a:pt x="450" y="2141"/>
                    </a:lnTo>
                    <a:lnTo>
                      <a:pt x="495" y="2076"/>
                    </a:lnTo>
                    <a:lnTo>
                      <a:pt x="544" y="2018"/>
                    </a:lnTo>
                    <a:lnTo>
                      <a:pt x="604" y="1970"/>
                    </a:lnTo>
                    <a:lnTo>
                      <a:pt x="670" y="1921"/>
                    </a:lnTo>
                    <a:lnTo>
                      <a:pt x="742" y="1875"/>
                    </a:lnTo>
                    <a:lnTo>
                      <a:pt x="812" y="1834"/>
                    </a:lnTo>
                    <a:lnTo>
                      <a:pt x="888" y="1801"/>
                    </a:lnTo>
                    <a:lnTo>
                      <a:pt x="968" y="1775"/>
                    </a:lnTo>
                    <a:lnTo>
                      <a:pt x="1053" y="1749"/>
                    </a:lnTo>
                    <a:lnTo>
                      <a:pt x="1132" y="1729"/>
                    </a:lnTo>
                    <a:lnTo>
                      <a:pt x="1216" y="1716"/>
                    </a:lnTo>
                    <a:lnTo>
                      <a:pt x="1298" y="1708"/>
                    </a:lnTo>
                    <a:lnTo>
                      <a:pt x="1379" y="1707"/>
                    </a:lnTo>
                    <a:lnTo>
                      <a:pt x="1458" y="1712"/>
                    </a:lnTo>
                    <a:lnTo>
                      <a:pt x="1531" y="1721"/>
                    </a:lnTo>
                    <a:lnTo>
                      <a:pt x="1602" y="1736"/>
                    </a:lnTo>
                    <a:lnTo>
                      <a:pt x="1660" y="1755"/>
                    </a:lnTo>
                    <a:lnTo>
                      <a:pt x="1718" y="1773"/>
                    </a:lnTo>
                    <a:lnTo>
                      <a:pt x="1768" y="1802"/>
                    </a:lnTo>
                    <a:lnTo>
                      <a:pt x="1814" y="1844"/>
                    </a:lnTo>
                    <a:lnTo>
                      <a:pt x="1859" y="1896"/>
                    </a:lnTo>
                    <a:lnTo>
                      <a:pt x="1906" y="1967"/>
                    </a:lnTo>
                    <a:lnTo>
                      <a:pt x="1943" y="2056"/>
                    </a:lnTo>
                    <a:lnTo>
                      <a:pt x="1975" y="2168"/>
                    </a:lnTo>
                    <a:lnTo>
                      <a:pt x="1999" y="2204"/>
                    </a:lnTo>
                    <a:lnTo>
                      <a:pt x="2036" y="2199"/>
                    </a:lnTo>
                    <a:lnTo>
                      <a:pt x="2093" y="2169"/>
                    </a:lnTo>
                    <a:lnTo>
                      <a:pt x="2156" y="2132"/>
                    </a:lnTo>
                    <a:lnTo>
                      <a:pt x="2231" y="2099"/>
                    </a:lnTo>
                    <a:lnTo>
                      <a:pt x="2315" y="2086"/>
                    </a:lnTo>
                    <a:lnTo>
                      <a:pt x="2403" y="2111"/>
                    </a:lnTo>
                    <a:lnTo>
                      <a:pt x="2498" y="2186"/>
                    </a:lnTo>
                    <a:lnTo>
                      <a:pt x="2535" y="2212"/>
                    </a:lnTo>
                    <a:lnTo>
                      <a:pt x="2579" y="2216"/>
                    </a:lnTo>
                    <a:lnTo>
                      <a:pt x="2614" y="2192"/>
                    </a:lnTo>
                    <a:lnTo>
                      <a:pt x="2651" y="2163"/>
                    </a:lnTo>
                    <a:lnTo>
                      <a:pt x="2692" y="2122"/>
                    </a:lnTo>
                    <a:lnTo>
                      <a:pt x="2728" y="2093"/>
                    </a:lnTo>
                    <a:lnTo>
                      <a:pt x="2776" y="2072"/>
                    </a:lnTo>
                    <a:lnTo>
                      <a:pt x="2826" y="2071"/>
                    </a:lnTo>
                    <a:lnTo>
                      <a:pt x="2878" y="2088"/>
                    </a:lnTo>
                    <a:lnTo>
                      <a:pt x="2916" y="2114"/>
                    </a:lnTo>
                    <a:lnTo>
                      <a:pt x="2935" y="2143"/>
                    </a:lnTo>
                    <a:lnTo>
                      <a:pt x="2947" y="2170"/>
                    </a:lnTo>
                    <a:lnTo>
                      <a:pt x="2961" y="2199"/>
                    </a:lnTo>
                    <a:lnTo>
                      <a:pt x="2974" y="2220"/>
                    </a:lnTo>
                    <a:lnTo>
                      <a:pt x="2997" y="2231"/>
                    </a:lnTo>
                    <a:lnTo>
                      <a:pt x="3039" y="2234"/>
                    </a:lnTo>
                    <a:lnTo>
                      <a:pt x="3078" y="2230"/>
                    </a:lnTo>
                    <a:lnTo>
                      <a:pt x="3119" y="2207"/>
                    </a:lnTo>
                    <a:lnTo>
                      <a:pt x="3169" y="2180"/>
                    </a:lnTo>
                    <a:lnTo>
                      <a:pt x="3220" y="2142"/>
                    </a:lnTo>
                    <a:lnTo>
                      <a:pt x="3264" y="2108"/>
                    </a:lnTo>
                    <a:lnTo>
                      <a:pt x="3310" y="2068"/>
                    </a:lnTo>
                    <a:lnTo>
                      <a:pt x="3349" y="2033"/>
                    </a:lnTo>
                    <a:lnTo>
                      <a:pt x="3378" y="2008"/>
                    </a:lnTo>
                    <a:lnTo>
                      <a:pt x="3450" y="1937"/>
                    </a:lnTo>
                    <a:lnTo>
                      <a:pt x="3524" y="1879"/>
                    </a:lnTo>
                    <a:lnTo>
                      <a:pt x="3591" y="1824"/>
                    </a:lnTo>
                    <a:lnTo>
                      <a:pt x="3662" y="1784"/>
                    </a:lnTo>
                    <a:lnTo>
                      <a:pt x="3725" y="1748"/>
                    </a:lnTo>
                    <a:lnTo>
                      <a:pt x="3792" y="1725"/>
                    </a:lnTo>
                    <a:lnTo>
                      <a:pt x="3845" y="1706"/>
                    </a:lnTo>
                    <a:lnTo>
                      <a:pt x="3906" y="1687"/>
                    </a:lnTo>
                    <a:lnTo>
                      <a:pt x="3950" y="1678"/>
                    </a:lnTo>
                    <a:lnTo>
                      <a:pt x="4034" y="1665"/>
                    </a:lnTo>
                    <a:lnTo>
                      <a:pt x="4148" y="1652"/>
                    </a:lnTo>
                    <a:lnTo>
                      <a:pt x="4280" y="1649"/>
                    </a:lnTo>
                    <a:lnTo>
                      <a:pt x="4424" y="1667"/>
                    </a:lnTo>
                    <a:lnTo>
                      <a:pt x="4564" y="1709"/>
                    </a:lnTo>
                    <a:lnTo>
                      <a:pt x="4690" y="1786"/>
                    </a:lnTo>
                    <a:lnTo>
                      <a:pt x="4794" y="1907"/>
                    </a:lnTo>
                    <a:lnTo>
                      <a:pt x="4825" y="1939"/>
                    </a:lnTo>
                    <a:lnTo>
                      <a:pt x="4864" y="1959"/>
                    </a:lnTo>
                    <a:lnTo>
                      <a:pt x="4913" y="1963"/>
                    </a:lnTo>
                    <a:lnTo>
                      <a:pt x="4964" y="1956"/>
                    </a:lnTo>
                    <a:lnTo>
                      <a:pt x="5005" y="1940"/>
                    </a:lnTo>
                    <a:lnTo>
                      <a:pt x="5035" y="1915"/>
                    </a:lnTo>
                    <a:lnTo>
                      <a:pt x="5042" y="1879"/>
                    </a:lnTo>
                    <a:lnTo>
                      <a:pt x="5020" y="1838"/>
                    </a:lnTo>
                    <a:lnTo>
                      <a:pt x="4981" y="1761"/>
                    </a:lnTo>
                    <a:lnTo>
                      <a:pt x="4978" y="1686"/>
                    </a:lnTo>
                    <a:lnTo>
                      <a:pt x="4993" y="1615"/>
                    </a:lnTo>
                    <a:lnTo>
                      <a:pt x="5016" y="1539"/>
                    </a:lnTo>
                    <a:lnTo>
                      <a:pt x="5035" y="1475"/>
                    </a:lnTo>
                    <a:lnTo>
                      <a:pt x="5048" y="1416"/>
                    </a:lnTo>
                    <a:lnTo>
                      <a:pt x="5034" y="1364"/>
                    </a:lnTo>
                    <a:lnTo>
                      <a:pt x="4980" y="1327"/>
                    </a:lnTo>
                    <a:lnTo>
                      <a:pt x="4984" y="1162"/>
                    </a:lnTo>
                    <a:lnTo>
                      <a:pt x="4961" y="1064"/>
                    </a:lnTo>
                    <a:lnTo>
                      <a:pt x="4922" y="1018"/>
                    </a:lnTo>
                    <a:lnTo>
                      <a:pt x="4861" y="1012"/>
                    </a:lnTo>
                    <a:lnTo>
                      <a:pt x="4795" y="1028"/>
                    </a:lnTo>
                    <a:lnTo>
                      <a:pt x="4795" y="1022"/>
                    </a:lnTo>
                    <a:lnTo>
                      <a:pt x="4387" y="824"/>
                    </a:lnTo>
                  </a:path>
                </a:pathLst>
              </a:custGeom>
              <a:solidFill>
                <a:srgbClr val="00CA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721" name="Freeform 2197"/>
              <p:cNvSpPr>
                <a:spLocks/>
              </p:cNvSpPr>
              <p:nvPr/>
            </p:nvSpPr>
            <p:spPr bwMode="auto">
              <a:xfrm rot="719888">
                <a:off x="8570" y="10268"/>
                <a:ext cx="945" cy="636"/>
              </a:xfrm>
              <a:custGeom>
                <a:avLst/>
                <a:gdLst>
                  <a:gd name="T0" fmla="*/ 945 w 945"/>
                  <a:gd name="T1" fmla="*/ 436 h 636"/>
                  <a:gd name="T2" fmla="*/ 909 w 945"/>
                  <a:gd name="T3" fmla="*/ 454 h 636"/>
                  <a:gd name="T4" fmla="*/ 824 w 945"/>
                  <a:gd name="T5" fmla="*/ 490 h 636"/>
                  <a:gd name="T6" fmla="*/ 709 w 945"/>
                  <a:gd name="T7" fmla="*/ 527 h 636"/>
                  <a:gd name="T8" fmla="*/ 570 w 945"/>
                  <a:gd name="T9" fmla="*/ 563 h 636"/>
                  <a:gd name="T10" fmla="*/ 430 w 945"/>
                  <a:gd name="T11" fmla="*/ 599 h 636"/>
                  <a:gd name="T12" fmla="*/ 297 w 945"/>
                  <a:gd name="T13" fmla="*/ 624 h 636"/>
                  <a:gd name="T14" fmla="*/ 194 w 945"/>
                  <a:gd name="T15" fmla="*/ 636 h 636"/>
                  <a:gd name="T16" fmla="*/ 127 w 945"/>
                  <a:gd name="T17" fmla="*/ 630 h 636"/>
                  <a:gd name="T18" fmla="*/ 85 w 945"/>
                  <a:gd name="T19" fmla="*/ 545 h 636"/>
                  <a:gd name="T20" fmla="*/ 36 w 945"/>
                  <a:gd name="T21" fmla="*/ 369 h 636"/>
                  <a:gd name="T22" fmla="*/ 6 w 945"/>
                  <a:gd name="T23" fmla="*/ 188 h 636"/>
                  <a:gd name="T24" fmla="*/ 0 w 945"/>
                  <a:gd name="T25" fmla="*/ 91 h 636"/>
                  <a:gd name="T26" fmla="*/ 30 w 945"/>
                  <a:gd name="T27" fmla="*/ 79 h 636"/>
                  <a:gd name="T28" fmla="*/ 78 w 945"/>
                  <a:gd name="T29" fmla="*/ 61 h 636"/>
                  <a:gd name="T30" fmla="*/ 151 w 945"/>
                  <a:gd name="T31" fmla="*/ 49 h 636"/>
                  <a:gd name="T32" fmla="*/ 236 w 945"/>
                  <a:gd name="T33" fmla="*/ 30 h 636"/>
                  <a:gd name="T34" fmla="*/ 315 w 945"/>
                  <a:gd name="T35" fmla="*/ 18 h 636"/>
                  <a:gd name="T36" fmla="*/ 388 w 945"/>
                  <a:gd name="T37" fmla="*/ 6 h 636"/>
                  <a:gd name="T38" fmla="*/ 448 w 945"/>
                  <a:gd name="T39" fmla="*/ 0 h 636"/>
                  <a:gd name="T40" fmla="*/ 479 w 945"/>
                  <a:gd name="T41" fmla="*/ 0 h 636"/>
                  <a:gd name="T42" fmla="*/ 515 w 945"/>
                  <a:gd name="T43" fmla="*/ 18 h 636"/>
                  <a:gd name="T44" fmla="*/ 576 w 945"/>
                  <a:gd name="T45" fmla="*/ 61 h 636"/>
                  <a:gd name="T46" fmla="*/ 654 w 945"/>
                  <a:gd name="T47" fmla="*/ 127 h 636"/>
                  <a:gd name="T48" fmla="*/ 739 w 945"/>
                  <a:gd name="T49" fmla="*/ 200 h 636"/>
                  <a:gd name="T50" fmla="*/ 824 w 945"/>
                  <a:gd name="T51" fmla="*/ 279 h 636"/>
                  <a:gd name="T52" fmla="*/ 891 w 945"/>
                  <a:gd name="T53" fmla="*/ 345 h 636"/>
                  <a:gd name="T54" fmla="*/ 933 w 945"/>
                  <a:gd name="T55" fmla="*/ 400 h 636"/>
                  <a:gd name="T56" fmla="*/ 945 w 945"/>
                  <a:gd name="T57" fmla="*/ 436 h 6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45"/>
                  <a:gd name="T88" fmla="*/ 0 h 636"/>
                  <a:gd name="T89" fmla="*/ 945 w 945"/>
                  <a:gd name="T90" fmla="*/ 636 h 6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45" h="636">
                    <a:moveTo>
                      <a:pt x="945" y="436"/>
                    </a:moveTo>
                    <a:lnTo>
                      <a:pt x="909" y="454"/>
                    </a:lnTo>
                    <a:lnTo>
                      <a:pt x="824" y="490"/>
                    </a:lnTo>
                    <a:lnTo>
                      <a:pt x="709" y="527"/>
                    </a:lnTo>
                    <a:lnTo>
                      <a:pt x="570" y="563"/>
                    </a:lnTo>
                    <a:lnTo>
                      <a:pt x="430" y="599"/>
                    </a:lnTo>
                    <a:lnTo>
                      <a:pt x="297" y="624"/>
                    </a:lnTo>
                    <a:lnTo>
                      <a:pt x="194" y="636"/>
                    </a:lnTo>
                    <a:lnTo>
                      <a:pt x="127" y="630"/>
                    </a:lnTo>
                    <a:lnTo>
                      <a:pt x="85" y="545"/>
                    </a:lnTo>
                    <a:lnTo>
                      <a:pt x="36" y="369"/>
                    </a:lnTo>
                    <a:lnTo>
                      <a:pt x="6" y="188"/>
                    </a:lnTo>
                    <a:lnTo>
                      <a:pt x="0" y="91"/>
                    </a:lnTo>
                    <a:lnTo>
                      <a:pt x="30" y="79"/>
                    </a:lnTo>
                    <a:lnTo>
                      <a:pt x="78" y="61"/>
                    </a:lnTo>
                    <a:lnTo>
                      <a:pt x="151" y="49"/>
                    </a:lnTo>
                    <a:lnTo>
                      <a:pt x="236" y="30"/>
                    </a:lnTo>
                    <a:lnTo>
                      <a:pt x="315" y="18"/>
                    </a:lnTo>
                    <a:lnTo>
                      <a:pt x="388" y="6"/>
                    </a:lnTo>
                    <a:lnTo>
                      <a:pt x="448" y="0"/>
                    </a:lnTo>
                    <a:lnTo>
                      <a:pt x="479" y="0"/>
                    </a:lnTo>
                    <a:lnTo>
                      <a:pt x="515" y="18"/>
                    </a:lnTo>
                    <a:lnTo>
                      <a:pt x="576" y="61"/>
                    </a:lnTo>
                    <a:lnTo>
                      <a:pt x="654" y="127"/>
                    </a:lnTo>
                    <a:lnTo>
                      <a:pt x="739" y="200"/>
                    </a:lnTo>
                    <a:lnTo>
                      <a:pt x="824" y="279"/>
                    </a:lnTo>
                    <a:lnTo>
                      <a:pt x="891" y="345"/>
                    </a:lnTo>
                    <a:lnTo>
                      <a:pt x="933" y="400"/>
                    </a:lnTo>
                    <a:lnTo>
                      <a:pt x="945" y="4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722" name="Freeform 2198"/>
              <p:cNvSpPr>
                <a:spLocks/>
              </p:cNvSpPr>
              <p:nvPr/>
            </p:nvSpPr>
            <p:spPr bwMode="auto">
              <a:xfrm rot="719888">
                <a:off x="7731" y="10268"/>
                <a:ext cx="697" cy="678"/>
              </a:xfrm>
              <a:custGeom>
                <a:avLst/>
                <a:gdLst>
                  <a:gd name="T0" fmla="*/ 546 w 697"/>
                  <a:gd name="T1" fmla="*/ 6 h 678"/>
                  <a:gd name="T2" fmla="*/ 588 w 697"/>
                  <a:gd name="T3" fmla="*/ 79 h 678"/>
                  <a:gd name="T4" fmla="*/ 631 w 697"/>
                  <a:gd name="T5" fmla="*/ 230 h 678"/>
                  <a:gd name="T6" fmla="*/ 667 w 697"/>
                  <a:gd name="T7" fmla="*/ 381 h 678"/>
                  <a:gd name="T8" fmla="*/ 697 w 697"/>
                  <a:gd name="T9" fmla="*/ 478 h 678"/>
                  <a:gd name="T10" fmla="*/ 679 w 697"/>
                  <a:gd name="T11" fmla="*/ 502 h 678"/>
                  <a:gd name="T12" fmla="*/ 607 w 697"/>
                  <a:gd name="T13" fmla="*/ 539 h 678"/>
                  <a:gd name="T14" fmla="*/ 503 w 697"/>
                  <a:gd name="T15" fmla="*/ 575 h 678"/>
                  <a:gd name="T16" fmla="*/ 376 w 697"/>
                  <a:gd name="T17" fmla="*/ 611 h 678"/>
                  <a:gd name="T18" fmla="*/ 249 w 697"/>
                  <a:gd name="T19" fmla="*/ 648 h 678"/>
                  <a:gd name="T20" fmla="*/ 134 w 697"/>
                  <a:gd name="T21" fmla="*/ 666 h 678"/>
                  <a:gd name="T22" fmla="*/ 49 w 697"/>
                  <a:gd name="T23" fmla="*/ 678 h 678"/>
                  <a:gd name="T24" fmla="*/ 12 w 697"/>
                  <a:gd name="T25" fmla="*/ 666 h 678"/>
                  <a:gd name="T26" fmla="*/ 0 w 697"/>
                  <a:gd name="T27" fmla="*/ 551 h 678"/>
                  <a:gd name="T28" fmla="*/ 12 w 697"/>
                  <a:gd name="T29" fmla="*/ 363 h 678"/>
                  <a:gd name="T30" fmla="*/ 55 w 697"/>
                  <a:gd name="T31" fmla="*/ 182 h 678"/>
                  <a:gd name="T32" fmla="*/ 140 w 697"/>
                  <a:gd name="T33" fmla="*/ 85 h 678"/>
                  <a:gd name="T34" fmla="*/ 194 w 697"/>
                  <a:gd name="T35" fmla="*/ 73 h 678"/>
                  <a:gd name="T36" fmla="*/ 255 w 697"/>
                  <a:gd name="T37" fmla="*/ 54 h 678"/>
                  <a:gd name="T38" fmla="*/ 316 w 697"/>
                  <a:gd name="T39" fmla="*/ 42 h 678"/>
                  <a:gd name="T40" fmla="*/ 376 w 697"/>
                  <a:gd name="T41" fmla="*/ 24 h 678"/>
                  <a:gd name="T42" fmla="*/ 431 w 697"/>
                  <a:gd name="T43" fmla="*/ 12 h 678"/>
                  <a:gd name="T44" fmla="*/ 479 w 697"/>
                  <a:gd name="T45" fmla="*/ 6 h 678"/>
                  <a:gd name="T46" fmla="*/ 516 w 697"/>
                  <a:gd name="T47" fmla="*/ 0 h 678"/>
                  <a:gd name="T48" fmla="*/ 546 w 697"/>
                  <a:gd name="T49" fmla="*/ 6 h 67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7"/>
                  <a:gd name="T76" fmla="*/ 0 h 678"/>
                  <a:gd name="T77" fmla="*/ 697 w 697"/>
                  <a:gd name="T78" fmla="*/ 678 h 67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7" h="678">
                    <a:moveTo>
                      <a:pt x="546" y="6"/>
                    </a:moveTo>
                    <a:lnTo>
                      <a:pt x="588" y="79"/>
                    </a:lnTo>
                    <a:lnTo>
                      <a:pt x="631" y="230"/>
                    </a:lnTo>
                    <a:lnTo>
                      <a:pt x="667" y="381"/>
                    </a:lnTo>
                    <a:lnTo>
                      <a:pt x="697" y="478"/>
                    </a:lnTo>
                    <a:lnTo>
                      <a:pt x="679" y="502"/>
                    </a:lnTo>
                    <a:lnTo>
                      <a:pt x="607" y="539"/>
                    </a:lnTo>
                    <a:lnTo>
                      <a:pt x="503" y="575"/>
                    </a:lnTo>
                    <a:lnTo>
                      <a:pt x="376" y="611"/>
                    </a:lnTo>
                    <a:lnTo>
                      <a:pt x="249" y="648"/>
                    </a:lnTo>
                    <a:lnTo>
                      <a:pt x="134" y="666"/>
                    </a:lnTo>
                    <a:lnTo>
                      <a:pt x="49" y="678"/>
                    </a:lnTo>
                    <a:lnTo>
                      <a:pt x="12" y="666"/>
                    </a:lnTo>
                    <a:lnTo>
                      <a:pt x="0" y="551"/>
                    </a:lnTo>
                    <a:lnTo>
                      <a:pt x="12" y="363"/>
                    </a:lnTo>
                    <a:lnTo>
                      <a:pt x="55" y="182"/>
                    </a:lnTo>
                    <a:lnTo>
                      <a:pt x="140" y="85"/>
                    </a:lnTo>
                    <a:lnTo>
                      <a:pt x="194" y="73"/>
                    </a:lnTo>
                    <a:lnTo>
                      <a:pt x="255" y="54"/>
                    </a:lnTo>
                    <a:lnTo>
                      <a:pt x="316" y="42"/>
                    </a:lnTo>
                    <a:lnTo>
                      <a:pt x="376" y="24"/>
                    </a:lnTo>
                    <a:lnTo>
                      <a:pt x="431" y="12"/>
                    </a:lnTo>
                    <a:lnTo>
                      <a:pt x="479" y="6"/>
                    </a:lnTo>
                    <a:lnTo>
                      <a:pt x="516" y="0"/>
                    </a:lnTo>
                    <a:lnTo>
                      <a:pt x="54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20690" name="Group 2199"/>
            <p:cNvGrpSpPr>
              <a:grpSpLocks noChangeAspect="1"/>
            </p:cNvGrpSpPr>
            <p:nvPr/>
          </p:nvGrpSpPr>
          <p:grpSpPr bwMode="auto">
            <a:xfrm rot="1214975">
              <a:off x="13488" y="12144"/>
              <a:ext cx="1331" cy="678"/>
              <a:chOff x="307" y="16318"/>
              <a:chExt cx="3570" cy="1818"/>
            </a:xfrm>
          </p:grpSpPr>
          <p:sp>
            <p:nvSpPr>
              <p:cNvPr id="20691" name="Freeform 2200"/>
              <p:cNvSpPr>
                <a:spLocks noChangeAspect="1"/>
              </p:cNvSpPr>
              <p:nvPr/>
            </p:nvSpPr>
            <p:spPr bwMode="auto">
              <a:xfrm>
                <a:off x="1258" y="16568"/>
                <a:ext cx="646" cy="767"/>
              </a:xfrm>
              <a:custGeom>
                <a:avLst/>
                <a:gdLst>
                  <a:gd name="T0" fmla="*/ 228 w 646"/>
                  <a:gd name="T1" fmla="*/ 99 h 767"/>
                  <a:gd name="T2" fmla="*/ 178 w 646"/>
                  <a:gd name="T3" fmla="*/ 129 h 767"/>
                  <a:gd name="T4" fmla="*/ 136 w 646"/>
                  <a:gd name="T5" fmla="*/ 167 h 767"/>
                  <a:gd name="T6" fmla="*/ 98 w 646"/>
                  <a:gd name="T7" fmla="*/ 209 h 767"/>
                  <a:gd name="T8" fmla="*/ 64 w 646"/>
                  <a:gd name="T9" fmla="*/ 255 h 767"/>
                  <a:gd name="T10" fmla="*/ 38 w 646"/>
                  <a:gd name="T11" fmla="*/ 304 h 767"/>
                  <a:gd name="T12" fmla="*/ 19 w 646"/>
                  <a:gd name="T13" fmla="*/ 357 h 767"/>
                  <a:gd name="T14" fmla="*/ 7 w 646"/>
                  <a:gd name="T15" fmla="*/ 414 h 767"/>
                  <a:gd name="T16" fmla="*/ 0 w 646"/>
                  <a:gd name="T17" fmla="*/ 471 h 767"/>
                  <a:gd name="T18" fmla="*/ 7 w 646"/>
                  <a:gd name="T19" fmla="*/ 551 h 767"/>
                  <a:gd name="T20" fmla="*/ 38 w 646"/>
                  <a:gd name="T21" fmla="*/ 615 h 767"/>
                  <a:gd name="T22" fmla="*/ 83 w 646"/>
                  <a:gd name="T23" fmla="*/ 672 h 767"/>
                  <a:gd name="T24" fmla="*/ 144 w 646"/>
                  <a:gd name="T25" fmla="*/ 714 h 767"/>
                  <a:gd name="T26" fmla="*/ 212 w 646"/>
                  <a:gd name="T27" fmla="*/ 748 h 767"/>
                  <a:gd name="T28" fmla="*/ 285 w 646"/>
                  <a:gd name="T29" fmla="*/ 763 h 767"/>
                  <a:gd name="T30" fmla="*/ 361 w 646"/>
                  <a:gd name="T31" fmla="*/ 767 h 767"/>
                  <a:gd name="T32" fmla="*/ 433 w 646"/>
                  <a:gd name="T33" fmla="*/ 756 h 767"/>
                  <a:gd name="T34" fmla="*/ 448 w 646"/>
                  <a:gd name="T35" fmla="*/ 756 h 767"/>
                  <a:gd name="T36" fmla="*/ 463 w 646"/>
                  <a:gd name="T37" fmla="*/ 748 h 767"/>
                  <a:gd name="T38" fmla="*/ 475 w 646"/>
                  <a:gd name="T39" fmla="*/ 737 h 767"/>
                  <a:gd name="T40" fmla="*/ 479 w 646"/>
                  <a:gd name="T41" fmla="*/ 722 h 767"/>
                  <a:gd name="T42" fmla="*/ 471 w 646"/>
                  <a:gd name="T43" fmla="*/ 703 h 767"/>
                  <a:gd name="T44" fmla="*/ 456 w 646"/>
                  <a:gd name="T45" fmla="*/ 687 h 767"/>
                  <a:gd name="T46" fmla="*/ 437 w 646"/>
                  <a:gd name="T47" fmla="*/ 672 h 767"/>
                  <a:gd name="T48" fmla="*/ 418 w 646"/>
                  <a:gd name="T49" fmla="*/ 665 h 767"/>
                  <a:gd name="T50" fmla="*/ 380 w 646"/>
                  <a:gd name="T51" fmla="*/ 653 h 767"/>
                  <a:gd name="T52" fmla="*/ 342 w 646"/>
                  <a:gd name="T53" fmla="*/ 646 h 767"/>
                  <a:gd name="T54" fmla="*/ 304 w 646"/>
                  <a:gd name="T55" fmla="*/ 638 h 767"/>
                  <a:gd name="T56" fmla="*/ 269 w 646"/>
                  <a:gd name="T57" fmla="*/ 631 h 767"/>
                  <a:gd name="T58" fmla="*/ 235 w 646"/>
                  <a:gd name="T59" fmla="*/ 619 h 767"/>
                  <a:gd name="T60" fmla="*/ 201 w 646"/>
                  <a:gd name="T61" fmla="*/ 604 h 767"/>
                  <a:gd name="T62" fmla="*/ 171 w 646"/>
                  <a:gd name="T63" fmla="*/ 585 h 767"/>
                  <a:gd name="T64" fmla="*/ 140 w 646"/>
                  <a:gd name="T65" fmla="*/ 555 h 767"/>
                  <a:gd name="T66" fmla="*/ 129 w 646"/>
                  <a:gd name="T67" fmla="*/ 425 h 767"/>
                  <a:gd name="T68" fmla="*/ 159 w 646"/>
                  <a:gd name="T69" fmla="*/ 319 h 767"/>
                  <a:gd name="T70" fmla="*/ 220 w 646"/>
                  <a:gd name="T71" fmla="*/ 236 h 767"/>
                  <a:gd name="T72" fmla="*/ 304 w 646"/>
                  <a:gd name="T73" fmla="*/ 167 h 767"/>
                  <a:gd name="T74" fmla="*/ 395 w 646"/>
                  <a:gd name="T75" fmla="*/ 114 h 767"/>
                  <a:gd name="T76" fmla="*/ 490 w 646"/>
                  <a:gd name="T77" fmla="*/ 72 h 767"/>
                  <a:gd name="T78" fmla="*/ 577 w 646"/>
                  <a:gd name="T79" fmla="*/ 42 h 767"/>
                  <a:gd name="T80" fmla="*/ 646 w 646"/>
                  <a:gd name="T81" fmla="*/ 15 h 767"/>
                  <a:gd name="T82" fmla="*/ 604 w 646"/>
                  <a:gd name="T83" fmla="*/ 4 h 767"/>
                  <a:gd name="T84" fmla="*/ 558 w 646"/>
                  <a:gd name="T85" fmla="*/ 0 h 767"/>
                  <a:gd name="T86" fmla="*/ 505 w 646"/>
                  <a:gd name="T87" fmla="*/ 8 h 767"/>
                  <a:gd name="T88" fmla="*/ 448 w 646"/>
                  <a:gd name="T89" fmla="*/ 15 h 767"/>
                  <a:gd name="T90" fmla="*/ 391 w 646"/>
                  <a:gd name="T91" fmla="*/ 34 h 767"/>
                  <a:gd name="T92" fmla="*/ 334 w 646"/>
                  <a:gd name="T93" fmla="*/ 53 h 767"/>
                  <a:gd name="T94" fmla="*/ 277 w 646"/>
                  <a:gd name="T95" fmla="*/ 76 h 767"/>
                  <a:gd name="T96" fmla="*/ 228 w 646"/>
                  <a:gd name="T97" fmla="*/ 99 h 76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46"/>
                  <a:gd name="T148" fmla="*/ 0 h 767"/>
                  <a:gd name="T149" fmla="*/ 646 w 646"/>
                  <a:gd name="T150" fmla="*/ 767 h 76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46" h="767">
                    <a:moveTo>
                      <a:pt x="228" y="99"/>
                    </a:moveTo>
                    <a:lnTo>
                      <a:pt x="178" y="129"/>
                    </a:lnTo>
                    <a:lnTo>
                      <a:pt x="136" y="167"/>
                    </a:lnTo>
                    <a:lnTo>
                      <a:pt x="98" y="209"/>
                    </a:lnTo>
                    <a:lnTo>
                      <a:pt x="64" y="255"/>
                    </a:lnTo>
                    <a:lnTo>
                      <a:pt x="38" y="304"/>
                    </a:lnTo>
                    <a:lnTo>
                      <a:pt x="19" y="357"/>
                    </a:lnTo>
                    <a:lnTo>
                      <a:pt x="7" y="414"/>
                    </a:lnTo>
                    <a:lnTo>
                      <a:pt x="0" y="471"/>
                    </a:lnTo>
                    <a:lnTo>
                      <a:pt x="7" y="551"/>
                    </a:lnTo>
                    <a:lnTo>
                      <a:pt x="38" y="615"/>
                    </a:lnTo>
                    <a:lnTo>
                      <a:pt x="83" y="672"/>
                    </a:lnTo>
                    <a:lnTo>
                      <a:pt x="144" y="714"/>
                    </a:lnTo>
                    <a:lnTo>
                      <a:pt x="212" y="748"/>
                    </a:lnTo>
                    <a:lnTo>
                      <a:pt x="285" y="763"/>
                    </a:lnTo>
                    <a:lnTo>
                      <a:pt x="361" y="767"/>
                    </a:lnTo>
                    <a:lnTo>
                      <a:pt x="433" y="756"/>
                    </a:lnTo>
                    <a:lnTo>
                      <a:pt x="448" y="756"/>
                    </a:lnTo>
                    <a:lnTo>
                      <a:pt x="463" y="748"/>
                    </a:lnTo>
                    <a:lnTo>
                      <a:pt x="475" y="737"/>
                    </a:lnTo>
                    <a:lnTo>
                      <a:pt x="479" y="722"/>
                    </a:lnTo>
                    <a:lnTo>
                      <a:pt x="471" y="703"/>
                    </a:lnTo>
                    <a:lnTo>
                      <a:pt x="456" y="687"/>
                    </a:lnTo>
                    <a:lnTo>
                      <a:pt x="437" y="672"/>
                    </a:lnTo>
                    <a:lnTo>
                      <a:pt x="418" y="665"/>
                    </a:lnTo>
                    <a:lnTo>
                      <a:pt x="380" y="653"/>
                    </a:lnTo>
                    <a:lnTo>
                      <a:pt x="342" y="646"/>
                    </a:lnTo>
                    <a:lnTo>
                      <a:pt x="304" y="638"/>
                    </a:lnTo>
                    <a:lnTo>
                      <a:pt x="269" y="631"/>
                    </a:lnTo>
                    <a:lnTo>
                      <a:pt x="235" y="619"/>
                    </a:lnTo>
                    <a:lnTo>
                      <a:pt x="201" y="604"/>
                    </a:lnTo>
                    <a:lnTo>
                      <a:pt x="171" y="585"/>
                    </a:lnTo>
                    <a:lnTo>
                      <a:pt x="140" y="555"/>
                    </a:lnTo>
                    <a:lnTo>
                      <a:pt x="129" y="425"/>
                    </a:lnTo>
                    <a:lnTo>
                      <a:pt x="159" y="319"/>
                    </a:lnTo>
                    <a:lnTo>
                      <a:pt x="220" y="236"/>
                    </a:lnTo>
                    <a:lnTo>
                      <a:pt x="304" y="167"/>
                    </a:lnTo>
                    <a:lnTo>
                      <a:pt x="395" y="114"/>
                    </a:lnTo>
                    <a:lnTo>
                      <a:pt x="490" y="72"/>
                    </a:lnTo>
                    <a:lnTo>
                      <a:pt x="577" y="42"/>
                    </a:lnTo>
                    <a:lnTo>
                      <a:pt x="646" y="15"/>
                    </a:lnTo>
                    <a:lnTo>
                      <a:pt x="604" y="4"/>
                    </a:lnTo>
                    <a:lnTo>
                      <a:pt x="558" y="0"/>
                    </a:lnTo>
                    <a:lnTo>
                      <a:pt x="505" y="8"/>
                    </a:lnTo>
                    <a:lnTo>
                      <a:pt x="448" y="15"/>
                    </a:lnTo>
                    <a:lnTo>
                      <a:pt x="391" y="34"/>
                    </a:lnTo>
                    <a:lnTo>
                      <a:pt x="334" y="53"/>
                    </a:lnTo>
                    <a:lnTo>
                      <a:pt x="277" y="76"/>
                    </a:lnTo>
                    <a:lnTo>
                      <a:pt x="228" y="99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92" name="Freeform 2201"/>
              <p:cNvSpPr>
                <a:spLocks noChangeAspect="1"/>
              </p:cNvSpPr>
              <p:nvPr/>
            </p:nvSpPr>
            <p:spPr bwMode="auto">
              <a:xfrm>
                <a:off x="2360" y="16557"/>
                <a:ext cx="415" cy="596"/>
              </a:xfrm>
              <a:custGeom>
                <a:avLst/>
                <a:gdLst>
                  <a:gd name="T0" fmla="*/ 350 w 415"/>
                  <a:gd name="T1" fmla="*/ 193 h 596"/>
                  <a:gd name="T2" fmla="*/ 365 w 415"/>
                  <a:gd name="T3" fmla="*/ 254 h 596"/>
                  <a:gd name="T4" fmla="*/ 361 w 415"/>
                  <a:gd name="T5" fmla="*/ 311 h 596"/>
                  <a:gd name="T6" fmla="*/ 335 w 415"/>
                  <a:gd name="T7" fmla="*/ 357 h 596"/>
                  <a:gd name="T8" fmla="*/ 297 w 415"/>
                  <a:gd name="T9" fmla="*/ 399 h 596"/>
                  <a:gd name="T10" fmla="*/ 251 w 415"/>
                  <a:gd name="T11" fmla="*/ 436 h 596"/>
                  <a:gd name="T12" fmla="*/ 198 w 415"/>
                  <a:gd name="T13" fmla="*/ 474 h 596"/>
                  <a:gd name="T14" fmla="*/ 145 w 415"/>
                  <a:gd name="T15" fmla="*/ 509 h 596"/>
                  <a:gd name="T16" fmla="*/ 99 w 415"/>
                  <a:gd name="T17" fmla="*/ 543 h 596"/>
                  <a:gd name="T18" fmla="*/ 91 w 415"/>
                  <a:gd name="T19" fmla="*/ 554 h 596"/>
                  <a:gd name="T20" fmla="*/ 88 w 415"/>
                  <a:gd name="T21" fmla="*/ 562 h 596"/>
                  <a:gd name="T22" fmla="*/ 88 w 415"/>
                  <a:gd name="T23" fmla="*/ 573 h 596"/>
                  <a:gd name="T24" fmla="*/ 91 w 415"/>
                  <a:gd name="T25" fmla="*/ 585 h 596"/>
                  <a:gd name="T26" fmla="*/ 103 w 415"/>
                  <a:gd name="T27" fmla="*/ 592 h 596"/>
                  <a:gd name="T28" fmla="*/ 114 w 415"/>
                  <a:gd name="T29" fmla="*/ 596 h 596"/>
                  <a:gd name="T30" fmla="*/ 122 w 415"/>
                  <a:gd name="T31" fmla="*/ 596 h 596"/>
                  <a:gd name="T32" fmla="*/ 133 w 415"/>
                  <a:gd name="T33" fmla="*/ 592 h 596"/>
                  <a:gd name="T34" fmla="*/ 194 w 415"/>
                  <a:gd name="T35" fmla="*/ 558 h 596"/>
                  <a:gd name="T36" fmla="*/ 251 w 415"/>
                  <a:gd name="T37" fmla="*/ 520 h 596"/>
                  <a:gd name="T38" fmla="*/ 304 w 415"/>
                  <a:gd name="T39" fmla="*/ 478 h 596"/>
                  <a:gd name="T40" fmla="*/ 354 w 415"/>
                  <a:gd name="T41" fmla="*/ 429 h 596"/>
                  <a:gd name="T42" fmla="*/ 388 w 415"/>
                  <a:gd name="T43" fmla="*/ 376 h 596"/>
                  <a:gd name="T44" fmla="*/ 411 w 415"/>
                  <a:gd name="T45" fmla="*/ 315 h 596"/>
                  <a:gd name="T46" fmla="*/ 415 w 415"/>
                  <a:gd name="T47" fmla="*/ 250 h 596"/>
                  <a:gd name="T48" fmla="*/ 399 w 415"/>
                  <a:gd name="T49" fmla="*/ 182 h 596"/>
                  <a:gd name="T50" fmla="*/ 365 w 415"/>
                  <a:gd name="T51" fmla="*/ 129 h 596"/>
                  <a:gd name="T52" fmla="*/ 316 w 415"/>
                  <a:gd name="T53" fmla="*/ 83 h 596"/>
                  <a:gd name="T54" fmla="*/ 255 w 415"/>
                  <a:gd name="T55" fmla="*/ 49 h 596"/>
                  <a:gd name="T56" fmla="*/ 186 w 415"/>
                  <a:gd name="T57" fmla="*/ 23 h 596"/>
                  <a:gd name="T58" fmla="*/ 118 w 415"/>
                  <a:gd name="T59" fmla="*/ 7 h 596"/>
                  <a:gd name="T60" fmla="*/ 61 w 415"/>
                  <a:gd name="T61" fmla="*/ 0 h 596"/>
                  <a:gd name="T62" fmla="*/ 19 w 415"/>
                  <a:gd name="T63" fmla="*/ 0 h 596"/>
                  <a:gd name="T64" fmla="*/ 0 w 415"/>
                  <a:gd name="T65" fmla="*/ 11 h 596"/>
                  <a:gd name="T66" fmla="*/ 46 w 415"/>
                  <a:gd name="T67" fmla="*/ 30 h 596"/>
                  <a:gd name="T68" fmla="*/ 95 w 415"/>
                  <a:gd name="T69" fmla="*/ 45 h 596"/>
                  <a:gd name="T70" fmla="*/ 148 w 415"/>
                  <a:gd name="T71" fmla="*/ 61 h 596"/>
                  <a:gd name="T72" fmla="*/ 198 w 415"/>
                  <a:gd name="T73" fmla="*/ 76 h 596"/>
                  <a:gd name="T74" fmla="*/ 247 w 415"/>
                  <a:gd name="T75" fmla="*/ 95 h 596"/>
                  <a:gd name="T76" fmla="*/ 289 w 415"/>
                  <a:gd name="T77" fmla="*/ 121 h 596"/>
                  <a:gd name="T78" fmla="*/ 323 w 415"/>
                  <a:gd name="T79" fmla="*/ 152 h 596"/>
                  <a:gd name="T80" fmla="*/ 350 w 415"/>
                  <a:gd name="T81" fmla="*/ 193 h 59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15"/>
                  <a:gd name="T124" fmla="*/ 0 h 596"/>
                  <a:gd name="T125" fmla="*/ 415 w 415"/>
                  <a:gd name="T126" fmla="*/ 596 h 59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15" h="596">
                    <a:moveTo>
                      <a:pt x="350" y="193"/>
                    </a:moveTo>
                    <a:lnTo>
                      <a:pt x="365" y="254"/>
                    </a:lnTo>
                    <a:lnTo>
                      <a:pt x="361" y="311"/>
                    </a:lnTo>
                    <a:lnTo>
                      <a:pt x="335" y="357"/>
                    </a:lnTo>
                    <a:lnTo>
                      <a:pt x="297" y="399"/>
                    </a:lnTo>
                    <a:lnTo>
                      <a:pt x="251" y="436"/>
                    </a:lnTo>
                    <a:lnTo>
                      <a:pt x="198" y="474"/>
                    </a:lnTo>
                    <a:lnTo>
                      <a:pt x="145" y="509"/>
                    </a:lnTo>
                    <a:lnTo>
                      <a:pt x="99" y="543"/>
                    </a:lnTo>
                    <a:lnTo>
                      <a:pt x="91" y="554"/>
                    </a:lnTo>
                    <a:lnTo>
                      <a:pt x="88" y="562"/>
                    </a:lnTo>
                    <a:lnTo>
                      <a:pt x="88" y="573"/>
                    </a:lnTo>
                    <a:lnTo>
                      <a:pt x="91" y="585"/>
                    </a:lnTo>
                    <a:lnTo>
                      <a:pt x="103" y="592"/>
                    </a:lnTo>
                    <a:lnTo>
                      <a:pt x="114" y="596"/>
                    </a:lnTo>
                    <a:lnTo>
                      <a:pt x="122" y="596"/>
                    </a:lnTo>
                    <a:lnTo>
                      <a:pt x="133" y="592"/>
                    </a:lnTo>
                    <a:lnTo>
                      <a:pt x="194" y="558"/>
                    </a:lnTo>
                    <a:lnTo>
                      <a:pt x="251" y="520"/>
                    </a:lnTo>
                    <a:lnTo>
                      <a:pt x="304" y="478"/>
                    </a:lnTo>
                    <a:lnTo>
                      <a:pt x="354" y="429"/>
                    </a:lnTo>
                    <a:lnTo>
                      <a:pt x="388" y="376"/>
                    </a:lnTo>
                    <a:lnTo>
                      <a:pt x="411" y="315"/>
                    </a:lnTo>
                    <a:lnTo>
                      <a:pt x="415" y="250"/>
                    </a:lnTo>
                    <a:lnTo>
                      <a:pt x="399" y="182"/>
                    </a:lnTo>
                    <a:lnTo>
                      <a:pt x="365" y="129"/>
                    </a:lnTo>
                    <a:lnTo>
                      <a:pt x="316" y="83"/>
                    </a:lnTo>
                    <a:lnTo>
                      <a:pt x="255" y="49"/>
                    </a:lnTo>
                    <a:lnTo>
                      <a:pt x="186" y="23"/>
                    </a:lnTo>
                    <a:lnTo>
                      <a:pt x="118" y="7"/>
                    </a:lnTo>
                    <a:lnTo>
                      <a:pt x="61" y="0"/>
                    </a:lnTo>
                    <a:lnTo>
                      <a:pt x="19" y="0"/>
                    </a:lnTo>
                    <a:lnTo>
                      <a:pt x="0" y="11"/>
                    </a:lnTo>
                    <a:lnTo>
                      <a:pt x="46" y="30"/>
                    </a:lnTo>
                    <a:lnTo>
                      <a:pt x="95" y="45"/>
                    </a:lnTo>
                    <a:lnTo>
                      <a:pt x="148" y="61"/>
                    </a:lnTo>
                    <a:lnTo>
                      <a:pt x="198" y="76"/>
                    </a:lnTo>
                    <a:lnTo>
                      <a:pt x="247" y="95"/>
                    </a:lnTo>
                    <a:lnTo>
                      <a:pt x="289" y="121"/>
                    </a:lnTo>
                    <a:lnTo>
                      <a:pt x="323" y="152"/>
                    </a:lnTo>
                    <a:lnTo>
                      <a:pt x="350" y="193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93" name="Freeform 2202"/>
              <p:cNvSpPr>
                <a:spLocks noChangeAspect="1"/>
              </p:cNvSpPr>
              <p:nvPr/>
            </p:nvSpPr>
            <p:spPr bwMode="auto">
              <a:xfrm>
                <a:off x="851" y="16416"/>
                <a:ext cx="1045" cy="1250"/>
              </a:xfrm>
              <a:custGeom>
                <a:avLst/>
                <a:gdLst>
                  <a:gd name="T0" fmla="*/ 327 w 1045"/>
                  <a:gd name="T1" fmla="*/ 232 h 1250"/>
                  <a:gd name="T2" fmla="*/ 175 w 1045"/>
                  <a:gd name="T3" fmla="*/ 380 h 1250"/>
                  <a:gd name="T4" fmla="*/ 57 w 1045"/>
                  <a:gd name="T5" fmla="*/ 551 h 1250"/>
                  <a:gd name="T6" fmla="*/ 0 w 1045"/>
                  <a:gd name="T7" fmla="*/ 748 h 1250"/>
                  <a:gd name="T8" fmla="*/ 11 w 1045"/>
                  <a:gd name="T9" fmla="*/ 881 h 1250"/>
                  <a:gd name="T10" fmla="*/ 30 w 1045"/>
                  <a:gd name="T11" fmla="*/ 934 h 1250"/>
                  <a:gd name="T12" fmla="*/ 64 w 1045"/>
                  <a:gd name="T13" fmla="*/ 984 h 1250"/>
                  <a:gd name="T14" fmla="*/ 106 w 1045"/>
                  <a:gd name="T15" fmla="*/ 1026 h 1250"/>
                  <a:gd name="T16" fmla="*/ 182 w 1045"/>
                  <a:gd name="T17" fmla="*/ 1071 h 1250"/>
                  <a:gd name="T18" fmla="*/ 281 w 1045"/>
                  <a:gd name="T19" fmla="*/ 1120 h 1250"/>
                  <a:gd name="T20" fmla="*/ 388 w 1045"/>
                  <a:gd name="T21" fmla="*/ 1158 h 1250"/>
                  <a:gd name="T22" fmla="*/ 494 w 1045"/>
                  <a:gd name="T23" fmla="*/ 1189 h 1250"/>
                  <a:gd name="T24" fmla="*/ 604 w 1045"/>
                  <a:gd name="T25" fmla="*/ 1212 h 1250"/>
                  <a:gd name="T26" fmla="*/ 715 w 1045"/>
                  <a:gd name="T27" fmla="*/ 1227 h 1250"/>
                  <a:gd name="T28" fmla="*/ 825 w 1045"/>
                  <a:gd name="T29" fmla="*/ 1238 h 1250"/>
                  <a:gd name="T30" fmla="*/ 939 w 1045"/>
                  <a:gd name="T31" fmla="*/ 1246 h 1250"/>
                  <a:gd name="T32" fmla="*/ 1011 w 1045"/>
                  <a:gd name="T33" fmla="*/ 1250 h 1250"/>
                  <a:gd name="T34" fmla="*/ 1038 w 1045"/>
                  <a:gd name="T35" fmla="*/ 1227 h 1250"/>
                  <a:gd name="T36" fmla="*/ 1045 w 1045"/>
                  <a:gd name="T37" fmla="*/ 1193 h 1250"/>
                  <a:gd name="T38" fmla="*/ 1022 w 1045"/>
                  <a:gd name="T39" fmla="*/ 1166 h 1250"/>
                  <a:gd name="T40" fmla="*/ 954 w 1045"/>
                  <a:gd name="T41" fmla="*/ 1147 h 1250"/>
                  <a:gd name="T42" fmla="*/ 855 w 1045"/>
                  <a:gd name="T43" fmla="*/ 1128 h 1250"/>
                  <a:gd name="T44" fmla="*/ 753 w 1045"/>
                  <a:gd name="T45" fmla="*/ 1113 h 1250"/>
                  <a:gd name="T46" fmla="*/ 650 w 1045"/>
                  <a:gd name="T47" fmla="*/ 1098 h 1250"/>
                  <a:gd name="T48" fmla="*/ 551 w 1045"/>
                  <a:gd name="T49" fmla="*/ 1079 h 1250"/>
                  <a:gd name="T50" fmla="*/ 452 w 1045"/>
                  <a:gd name="T51" fmla="*/ 1052 h 1250"/>
                  <a:gd name="T52" fmla="*/ 357 w 1045"/>
                  <a:gd name="T53" fmla="*/ 1022 h 1250"/>
                  <a:gd name="T54" fmla="*/ 262 w 1045"/>
                  <a:gd name="T55" fmla="*/ 984 h 1250"/>
                  <a:gd name="T56" fmla="*/ 178 w 1045"/>
                  <a:gd name="T57" fmla="*/ 931 h 1250"/>
                  <a:gd name="T58" fmla="*/ 125 w 1045"/>
                  <a:gd name="T59" fmla="*/ 858 h 1250"/>
                  <a:gd name="T60" fmla="*/ 110 w 1045"/>
                  <a:gd name="T61" fmla="*/ 767 h 1250"/>
                  <a:gd name="T62" fmla="*/ 125 w 1045"/>
                  <a:gd name="T63" fmla="*/ 661 h 1250"/>
                  <a:gd name="T64" fmla="*/ 167 w 1045"/>
                  <a:gd name="T65" fmla="*/ 562 h 1250"/>
                  <a:gd name="T66" fmla="*/ 232 w 1045"/>
                  <a:gd name="T67" fmla="*/ 456 h 1250"/>
                  <a:gd name="T68" fmla="*/ 308 w 1045"/>
                  <a:gd name="T69" fmla="*/ 365 h 1250"/>
                  <a:gd name="T70" fmla="*/ 399 w 1045"/>
                  <a:gd name="T71" fmla="*/ 274 h 1250"/>
                  <a:gd name="T72" fmla="*/ 498 w 1045"/>
                  <a:gd name="T73" fmla="*/ 190 h 1250"/>
                  <a:gd name="T74" fmla="*/ 635 w 1045"/>
                  <a:gd name="T75" fmla="*/ 126 h 1250"/>
                  <a:gd name="T76" fmla="*/ 772 w 1045"/>
                  <a:gd name="T77" fmla="*/ 69 h 1250"/>
                  <a:gd name="T78" fmla="*/ 859 w 1045"/>
                  <a:gd name="T79" fmla="*/ 23 h 1250"/>
                  <a:gd name="T80" fmla="*/ 832 w 1045"/>
                  <a:gd name="T81" fmla="*/ 0 h 1250"/>
                  <a:gd name="T82" fmla="*/ 718 w 1045"/>
                  <a:gd name="T83" fmla="*/ 15 h 1250"/>
                  <a:gd name="T84" fmla="*/ 585 w 1045"/>
                  <a:gd name="T85" fmla="*/ 61 h 1250"/>
                  <a:gd name="T86" fmla="*/ 460 w 1045"/>
                  <a:gd name="T87" fmla="*/ 126 h 12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45"/>
                  <a:gd name="T133" fmla="*/ 0 h 1250"/>
                  <a:gd name="T134" fmla="*/ 1045 w 1045"/>
                  <a:gd name="T135" fmla="*/ 1250 h 12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45" h="1250">
                    <a:moveTo>
                      <a:pt x="407" y="164"/>
                    </a:moveTo>
                    <a:lnTo>
                      <a:pt x="327" y="232"/>
                    </a:lnTo>
                    <a:lnTo>
                      <a:pt x="247" y="300"/>
                    </a:lnTo>
                    <a:lnTo>
                      <a:pt x="175" y="380"/>
                    </a:lnTo>
                    <a:lnTo>
                      <a:pt x="110" y="464"/>
                    </a:lnTo>
                    <a:lnTo>
                      <a:pt x="57" y="551"/>
                    </a:lnTo>
                    <a:lnTo>
                      <a:pt x="19" y="646"/>
                    </a:lnTo>
                    <a:lnTo>
                      <a:pt x="0" y="748"/>
                    </a:lnTo>
                    <a:lnTo>
                      <a:pt x="4" y="855"/>
                    </a:lnTo>
                    <a:lnTo>
                      <a:pt x="11" y="881"/>
                    </a:lnTo>
                    <a:lnTo>
                      <a:pt x="19" y="912"/>
                    </a:lnTo>
                    <a:lnTo>
                      <a:pt x="30" y="934"/>
                    </a:lnTo>
                    <a:lnTo>
                      <a:pt x="45" y="961"/>
                    </a:lnTo>
                    <a:lnTo>
                      <a:pt x="64" y="984"/>
                    </a:lnTo>
                    <a:lnTo>
                      <a:pt x="87" y="1007"/>
                    </a:lnTo>
                    <a:lnTo>
                      <a:pt x="106" y="1026"/>
                    </a:lnTo>
                    <a:lnTo>
                      <a:pt x="133" y="1041"/>
                    </a:lnTo>
                    <a:lnTo>
                      <a:pt x="182" y="1071"/>
                    </a:lnTo>
                    <a:lnTo>
                      <a:pt x="232" y="1098"/>
                    </a:lnTo>
                    <a:lnTo>
                      <a:pt x="281" y="1120"/>
                    </a:lnTo>
                    <a:lnTo>
                      <a:pt x="334" y="1139"/>
                    </a:lnTo>
                    <a:lnTo>
                      <a:pt x="388" y="1158"/>
                    </a:lnTo>
                    <a:lnTo>
                      <a:pt x="441" y="1174"/>
                    </a:lnTo>
                    <a:lnTo>
                      <a:pt x="494" y="1189"/>
                    </a:lnTo>
                    <a:lnTo>
                      <a:pt x="547" y="1200"/>
                    </a:lnTo>
                    <a:lnTo>
                      <a:pt x="604" y="1212"/>
                    </a:lnTo>
                    <a:lnTo>
                      <a:pt x="657" y="1219"/>
                    </a:lnTo>
                    <a:lnTo>
                      <a:pt x="715" y="1227"/>
                    </a:lnTo>
                    <a:lnTo>
                      <a:pt x="772" y="1234"/>
                    </a:lnTo>
                    <a:lnTo>
                      <a:pt x="825" y="1238"/>
                    </a:lnTo>
                    <a:lnTo>
                      <a:pt x="882" y="1242"/>
                    </a:lnTo>
                    <a:lnTo>
                      <a:pt x="939" y="1246"/>
                    </a:lnTo>
                    <a:lnTo>
                      <a:pt x="992" y="1250"/>
                    </a:lnTo>
                    <a:lnTo>
                      <a:pt x="1011" y="1250"/>
                    </a:lnTo>
                    <a:lnTo>
                      <a:pt x="1026" y="1242"/>
                    </a:lnTo>
                    <a:lnTo>
                      <a:pt x="1038" y="1227"/>
                    </a:lnTo>
                    <a:lnTo>
                      <a:pt x="1045" y="1212"/>
                    </a:lnTo>
                    <a:lnTo>
                      <a:pt x="1045" y="1193"/>
                    </a:lnTo>
                    <a:lnTo>
                      <a:pt x="1038" y="1177"/>
                    </a:lnTo>
                    <a:lnTo>
                      <a:pt x="1022" y="1166"/>
                    </a:lnTo>
                    <a:lnTo>
                      <a:pt x="1003" y="1158"/>
                    </a:lnTo>
                    <a:lnTo>
                      <a:pt x="954" y="1147"/>
                    </a:lnTo>
                    <a:lnTo>
                      <a:pt x="905" y="1139"/>
                    </a:lnTo>
                    <a:lnTo>
                      <a:pt x="855" y="1128"/>
                    </a:lnTo>
                    <a:lnTo>
                      <a:pt x="802" y="1120"/>
                    </a:lnTo>
                    <a:lnTo>
                      <a:pt x="753" y="1113"/>
                    </a:lnTo>
                    <a:lnTo>
                      <a:pt x="703" y="1105"/>
                    </a:lnTo>
                    <a:lnTo>
                      <a:pt x="650" y="1098"/>
                    </a:lnTo>
                    <a:lnTo>
                      <a:pt x="600" y="1086"/>
                    </a:lnTo>
                    <a:lnTo>
                      <a:pt x="551" y="1079"/>
                    </a:lnTo>
                    <a:lnTo>
                      <a:pt x="502" y="1067"/>
                    </a:lnTo>
                    <a:lnTo>
                      <a:pt x="452" y="1052"/>
                    </a:lnTo>
                    <a:lnTo>
                      <a:pt x="403" y="1041"/>
                    </a:lnTo>
                    <a:lnTo>
                      <a:pt x="357" y="1022"/>
                    </a:lnTo>
                    <a:lnTo>
                      <a:pt x="308" y="1003"/>
                    </a:lnTo>
                    <a:lnTo>
                      <a:pt x="262" y="984"/>
                    </a:lnTo>
                    <a:lnTo>
                      <a:pt x="216" y="957"/>
                    </a:lnTo>
                    <a:lnTo>
                      <a:pt x="178" y="931"/>
                    </a:lnTo>
                    <a:lnTo>
                      <a:pt x="148" y="896"/>
                    </a:lnTo>
                    <a:lnTo>
                      <a:pt x="125" y="858"/>
                    </a:lnTo>
                    <a:lnTo>
                      <a:pt x="114" y="813"/>
                    </a:lnTo>
                    <a:lnTo>
                      <a:pt x="110" y="767"/>
                    </a:lnTo>
                    <a:lnTo>
                      <a:pt x="114" y="714"/>
                    </a:lnTo>
                    <a:lnTo>
                      <a:pt x="125" y="661"/>
                    </a:lnTo>
                    <a:lnTo>
                      <a:pt x="140" y="619"/>
                    </a:lnTo>
                    <a:lnTo>
                      <a:pt x="167" y="562"/>
                    </a:lnTo>
                    <a:lnTo>
                      <a:pt x="197" y="505"/>
                    </a:lnTo>
                    <a:lnTo>
                      <a:pt x="232" y="456"/>
                    </a:lnTo>
                    <a:lnTo>
                      <a:pt x="270" y="410"/>
                    </a:lnTo>
                    <a:lnTo>
                      <a:pt x="308" y="365"/>
                    </a:lnTo>
                    <a:lnTo>
                      <a:pt x="350" y="319"/>
                    </a:lnTo>
                    <a:lnTo>
                      <a:pt x="399" y="274"/>
                    </a:lnTo>
                    <a:lnTo>
                      <a:pt x="448" y="228"/>
                    </a:lnTo>
                    <a:lnTo>
                      <a:pt x="498" y="190"/>
                    </a:lnTo>
                    <a:lnTo>
                      <a:pt x="562" y="156"/>
                    </a:lnTo>
                    <a:lnTo>
                      <a:pt x="635" y="126"/>
                    </a:lnTo>
                    <a:lnTo>
                      <a:pt x="707" y="95"/>
                    </a:lnTo>
                    <a:lnTo>
                      <a:pt x="772" y="69"/>
                    </a:lnTo>
                    <a:lnTo>
                      <a:pt x="825" y="46"/>
                    </a:lnTo>
                    <a:lnTo>
                      <a:pt x="859" y="23"/>
                    </a:lnTo>
                    <a:lnTo>
                      <a:pt x="870" y="8"/>
                    </a:lnTo>
                    <a:lnTo>
                      <a:pt x="832" y="0"/>
                    </a:lnTo>
                    <a:lnTo>
                      <a:pt x="779" y="4"/>
                    </a:lnTo>
                    <a:lnTo>
                      <a:pt x="718" y="15"/>
                    </a:lnTo>
                    <a:lnTo>
                      <a:pt x="654" y="34"/>
                    </a:lnTo>
                    <a:lnTo>
                      <a:pt x="585" y="61"/>
                    </a:lnTo>
                    <a:lnTo>
                      <a:pt x="521" y="91"/>
                    </a:lnTo>
                    <a:lnTo>
                      <a:pt x="460" y="126"/>
                    </a:lnTo>
                    <a:lnTo>
                      <a:pt x="407" y="164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94" name="Freeform 2203"/>
              <p:cNvSpPr>
                <a:spLocks noChangeAspect="1"/>
              </p:cNvSpPr>
              <p:nvPr/>
            </p:nvSpPr>
            <p:spPr bwMode="auto">
              <a:xfrm>
                <a:off x="2322" y="16375"/>
                <a:ext cx="916" cy="831"/>
              </a:xfrm>
              <a:custGeom>
                <a:avLst/>
                <a:gdLst>
                  <a:gd name="T0" fmla="*/ 761 w 916"/>
                  <a:gd name="T1" fmla="*/ 254 h 831"/>
                  <a:gd name="T2" fmla="*/ 802 w 916"/>
                  <a:gd name="T3" fmla="*/ 300 h 831"/>
                  <a:gd name="T4" fmla="*/ 829 w 916"/>
                  <a:gd name="T5" fmla="*/ 353 h 831"/>
                  <a:gd name="T6" fmla="*/ 840 w 916"/>
                  <a:gd name="T7" fmla="*/ 410 h 831"/>
                  <a:gd name="T8" fmla="*/ 840 w 916"/>
                  <a:gd name="T9" fmla="*/ 470 h 831"/>
                  <a:gd name="T10" fmla="*/ 833 w 916"/>
                  <a:gd name="T11" fmla="*/ 520 h 831"/>
                  <a:gd name="T12" fmla="*/ 818 w 916"/>
                  <a:gd name="T13" fmla="*/ 562 h 831"/>
                  <a:gd name="T14" fmla="*/ 791 w 916"/>
                  <a:gd name="T15" fmla="*/ 603 h 831"/>
                  <a:gd name="T16" fmla="*/ 764 w 916"/>
                  <a:gd name="T17" fmla="*/ 637 h 831"/>
                  <a:gd name="T18" fmla="*/ 730 w 916"/>
                  <a:gd name="T19" fmla="*/ 675 h 831"/>
                  <a:gd name="T20" fmla="*/ 696 w 916"/>
                  <a:gd name="T21" fmla="*/ 706 h 831"/>
                  <a:gd name="T22" fmla="*/ 662 w 916"/>
                  <a:gd name="T23" fmla="*/ 740 h 831"/>
                  <a:gd name="T24" fmla="*/ 627 w 916"/>
                  <a:gd name="T25" fmla="*/ 774 h 831"/>
                  <a:gd name="T26" fmla="*/ 620 w 916"/>
                  <a:gd name="T27" fmla="*/ 786 h 831"/>
                  <a:gd name="T28" fmla="*/ 620 w 916"/>
                  <a:gd name="T29" fmla="*/ 797 h 831"/>
                  <a:gd name="T30" fmla="*/ 620 w 916"/>
                  <a:gd name="T31" fmla="*/ 808 h 831"/>
                  <a:gd name="T32" fmla="*/ 627 w 916"/>
                  <a:gd name="T33" fmla="*/ 820 h 831"/>
                  <a:gd name="T34" fmla="*/ 639 w 916"/>
                  <a:gd name="T35" fmla="*/ 827 h 831"/>
                  <a:gd name="T36" fmla="*/ 654 w 916"/>
                  <a:gd name="T37" fmla="*/ 831 h 831"/>
                  <a:gd name="T38" fmla="*/ 666 w 916"/>
                  <a:gd name="T39" fmla="*/ 827 h 831"/>
                  <a:gd name="T40" fmla="*/ 677 w 916"/>
                  <a:gd name="T41" fmla="*/ 820 h 831"/>
                  <a:gd name="T42" fmla="*/ 753 w 916"/>
                  <a:gd name="T43" fmla="*/ 770 h 831"/>
                  <a:gd name="T44" fmla="*/ 818 w 916"/>
                  <a:gd name="T45" fmla="*/ 706 h 831"/>
                  <a:gd name="T46" fmla="*/ 867 w 916"/>
                  <a:gd name="T47" fmla="*/ 634 h 831"/>
                  <a:gd name="T48" fmla="*/ 901 w 916"/>
                  <a:gd name="T49" fmla="*/ 550 h 831"/>
                  <a:gd name="T50" fmla="*/ 916 w 916"/>
                  <a:gd name="T51" fmla="*/ 467 h 831"/>
                  <a:gd name="T52" fmla="*/ 909 w 916"/>
                  <a:gd name="T53" fmla="*/ 379 h 831"/>
                  <a:gd name="T54" fmla="*/ 878 w 916"/>
                  <a:gd name="T55" fmla="*/ 300 h 831"/>
                  <a:gd name="T56" fmla="*/ 818 w 916"/>
                  <a:gd name="T57" fmla="*/ 227 h 831"/>
                  <a:gd name="T58" fmla="*/ 772 w 916"/>
                  <a:gd name="T59" fmla="*/ 189 h 831"/>
                  <a:gd name="T60" fmla="*/ 719 w 916"/>
                  <a:gd name="T61" fmla="*/ 159 h 831"/>
                  <a:gd name="T62" fmla="*/ 662 w 916"/>
                  <a:gd name="T63" fmla="*/ 129 h 831"/>
                  <a:gd name="T64" fmla="*/ 597 w 916"/>
                  <a:gd name="T65" fmla="*/ 102 h 831"/>
                  <a:gd name="T66" fmla="*/ 532 w 916"/>
                  <a:gd name="T67" fmla="*/ 75 h 831"/>
                  <a:gd name="T68" fmla="*/ 468 w 916"/>
                  <a:gd name="T69" fmla="*/ 56 h 831"/>
                  <a:gd name="T70" fmla="*/ 399 w 916"/>
                  <a:gd name="T71" fmla="*/ 41 h 831"/>
                  <a:gd name="T72" fmla="*/ 335 w 916"/>
                  <a:gd name="T73" fmla="*/ 26 h 831"/>
                  <a:gd name="T74" fmla="*/ 270 w 916"/>
                  <a:gd name="T75" fmla="*/ 15 h 831"/>
                  <a:gd name="T76" fmla="*/ 213 w 916"/>
                  <a:gd name="T77" fmla="*/ 7 h 831"/>
                  <a:gd name="T78" fmla="*/ 156 w 916"/>
                  <a:gd name="T79" fmla="*/ 0 h 831"/>
                  <a:gd name="T80" fmla="*/ 110 w 916"/>
                  <a:gd name="T81" fmla="*/ 0 h 831"/>
                  <a:gd name="T82" fmla="*/ 69 w 916"/>
                  <a:gd name="T83" fmla="*/ 0 h 831"/>
                  <a:gd name="T84" fmla="*/ 34 w 916"/>
                  <a:gd name="T85" fmla="*/ 0 h 831"/>
                  <a:gd name="T86" fmla="*/ 12 w 916"/>
                  <a:gd name="T87" fmla="*/ 7 h 831"/>
                  <a:gd name="T88" fmla="*/ 0 w 916"/>
                  <a:gd name="T89" fmla="*/ 15 h 831"/>
                  <a:gd name="T90" fmla="*/ 38 w 916"/>
                  <a:gd name="T91" fmla="*/ 22 h 831"/>
                  <a:gd name="T92" fmla="*/ 76 w 916"/>
                  <a:gd name="T93" fmla="*/ 26 h 831"/>
                  <a:gd name="T94" fmla="*/ 122 w 916"/>
                  <a:gd name="T95" fmla="*/ 34 h 831"/>
                  <a:gd name="T96" fmla="*/ 167 w 916"/>
                  <a:gd name="T97" fmla="*/ 41 h 831"/>
                  <a:gd name="T98" fmla="*/ 213 w 916"/>
                  <a:gd name="T99" fmla="*/ 53 h 831"/>
                  <a:gd name="T100" fmla="*/ 266 w 916"/>
                  <a:gd name="T101" fmla="*/ 60 h 831"/>
                  <a:gd name="T102" fmla="*/ 316 w 916"/>
                  <a:gd name="T103" fmla="*/ 72 h 831"/>
                  <a:gd name="T104" fmla="*/ 369 w 916"/>
                  <a:gd name="T105" fmla="*/ 83 h 831"/>
                  <a:gd name="T106" fmla="*/ 418 w 916"/>
                  <a:gd name="T107" fmla="*/ 98 h 831"/>
                  <a:gd name="T108" fmla="*/ 472 w 916"/>
                  <a:gd name="T109" fmla="*/ 113 h 831"/>
                  <a:gd name="T110" fmla="*/ 525 w 916"/>
                  <a:gd name="T111" fmla="*/ 129 h 831"/>
                  <a:gd name="T112" fmla="*/ 574 w 916"/>
                  <a:gd name="T113" fmla="*/ 148 h 831"/>
                  <a:gd name="T114" fmla="*/ 624 w 916"/>
                  <a:gd name="T115" fmla="*/ 170 h 831"/>
                  <a:gd name="T116" fmla="*/ 673 w 916"/>
                  <a:gd name="T117" fmla="*/ 197 h 831"/>
                  <a:gd name="T118" fmla="*/ 719 w 916"/>
                  <a:gd name="T119" fmla="*/ 224 h 831"/>
                  <a:gd name="T120" fmla="*/ 761 w 916"/>
                  <a:gd name="T121" fmla="*/ 254 h 83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6"/>
                  <a:gd name="T184" fmla="*/ 0 h 831"/>
                  <a:gd name="T185" fmla="*/ 916 w 916"/>
                  <a:gd name="T186" fmla="*/ 831 h 83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6" h="831">
                    <a:moveTo>
                      <a:pt x="761" y="254"/>
                    </a:moveTo>
                    <a:lnTo>
                      <a:pt x="802" y="300"/>
                    </a:lnTo>
                    <a:lnTo>
                      <a:pt x="829" y="353"/>
                    </a:lnTo>
                    <a:lnTo>
                      <a:pt x="840" y="410"/>
                    </a:lnTo>
                    <a:lnTo>
                      <a:pt x="840" y="470"/>
                    </a:lnTo>
                    <a:lnTo>
                      <a:pt x="833" y="520"/>
                    </a:lnTo>
                    <a:lnTo>
                      <a:pt x="818" y="562"/>
                    </a:lnTo>
                    <a:lnTo>
                      <a:pt x="791" y="603"/>
                    </a:lnTo>
                    <a:lnTo>
                      <a:pt x="764" y="637"/>
                    </a:lnTo>
                    <a:lnTo>
                      <a:pt x="730" y="675"/>
                    </a:lnTo>
                    <a:lnTo>
                      <a:pt x="696" y="706"/>
                    </a:lnTo>
                    <a:lnTo>
                      <a:pt x="662" y="740"/>
                    </a:lnTo>
                    <a:lnTo>
                      <a:pt x="627" y="774"/>
                    </a:lnTo>
                    <a:lnTo>
                      <a:pt x="620" y="786"/>
                    </a:lnTo>
                    <a:lnTo>
                      <a:pt x="620" y="797"/>
                    </a:lnTo>
                    <a:lnTo>
                      <a:pt x="620" y="808"/>
                    </a:lnTo>
                    <a:lnTo>
                      <a:pt x="627" y="820"/>
                    </a:lnTo>
                    <a:lnTo>
                      <a:pt x="639" y="827"/>
                    </a:lnTo>
                    <a:lnTo>
                      <a:pt x="654" y="831"/>
                    </a:lnTo>
                    <a:lnTo>
                      <a:pt x="666" y="827"/>
                    </a:lnTo>
                    <a:lnTo>
                      <a:pt x="677" y="820"/>
                    </a:lnTo>
                    <a:lnTo>
                      <a:pt x="753" y="770"/>
                    </a:lnTo>
                    <a:lnTo>
                      <a:pt x="818" y="706"/>
                    </a:lnTo>
                    <a:lnTo>
                      <a:pt x="867" y="634"/>
                    </a:lnTo>
                    <a:lnTo>
                      <a:pt x="901" y="550"/>
                    </a:lnTo>
                    <a:lnTo>
                      <a:pt x="916" y="467"/>
                    </a:lnTo>
                    <a:lnTo>
                      <a:pt x="909" y="379"/>
                    </a:lnTo>
                    <a:lnTo>
                      <a:pt x="878" y="300"/>
                    </a:lnTo>
                    <a:lnTo>
                      <a:pt x="818" y="227"/>
                    </a:lnTo>
                    <a:lnTo>
                      <a:pt x="772" y="189"/>
                    </a:lnTo>
                    <a:lnTo>
                      <a:pt x="719" y="159"/>
                    </a:lnTo>
                    <a:lnTo>
                      <a:pt x="662" y="129"/>
                    </a:lnTo>
                    <a:lnTo>
                      <a:pt x="597" y="102"/>
                    </a:lnTo>
                    <a:lnTo>
                      <a:pt x="532" y="75"/>
                    </a:lnTo>
                    <a:lnTo>
                      <a:pt x="468" y="56"/>
                    </a:lnTo>
                    <a:lnTo>
                      <a:pt x="399" y="41"/>
                    </a:lnTo>
                    <a:lnTo>
                      <a:pt x="335" y="26"/>
                    </a:lnTo>
                    <a:lnTo>
                      <a:pt x="270" y="15"/>
                    </a:lnTo>
                    <a:lnTo>
                      <a:pt x="213" y="7"/>
                    </a:lnTo>
                    <a:lnTo>
                      <a:pt x="156" y="0"/>
                    </a:lnTo>
                    <a:lnTo>
                      <a:pt x="110" y="0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12" y="7"/>
                    </a:lnTo>
                    <a:lnTo>
                      <a:pt x="0" y="15"/>
                    </a:lnTo>
                    <a:lnTo>
                      <a:pt x="38" y="22"/>
                    </a:lnTo>
                    <a:lnTo>
                      <a:pt x="76" y="26"/>
                    </a:lnTo>
                    <a:lnTo>
                      <a:pt x="122" y="34"/>
                    </a:lnTo>
                    <a:lnTo>
                      <a:pt x="167" y="41"/>
                    </a:lnTo>
                    <a:lnTo>
                      <a:pt x="213" y="53"/>
                    </a:lnTo>
                    <a:lnTo>
                      <a:pt x="266" y="60"/>
                    </a:lnTo>
                    <a:lnTo>
                      <a:pt x="316" y="72"/>
                    </a:lnTo>
                    <a:lnTo>
                      <a:pt x="369" y="83"/>
                    </a:lnTo>
                    <a:lnTo>
                      <a:pt x="418" y="98"/>
                    </a:lnTo>
                    <a:lnTo>
                      <a:pt x="472" y="113"/>
                    </a:lnTo>
                    <a:lnTo>
                      <a:pt x="525" y="129"/>
                    </a:lnTo>
                    <a:lnTo>
                      <a:pt x="574" y="148"/>
                    </a:lnTo>
                    <a:lnTo>
                      <a:pt x="624" y="170"/>
                    </a:lnTo>
                    <a:lnTo>
                      <a:pt x="673" y="197"/>
                    </a:lnTo>
                    <a:lnTo>
                      <a:pt x="719" y="224"/>
                    </a:lnTo>
                    <a:lnTo>
                      <a:pt x="761" y="254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95" name="Freeform 2204"/>
              <p:cNvSpPr>
                <a:spLocks noChangeAspect="1"/>
              </p:cNvSpPr>
              <p:nvPr/>
            </p:nvSpPr>
            <p:spPr bwMode="auto">
              <a:xfrm>
                <a:off x="455" y="16758"/>
                <a:ext cx="373" cy="786"/>
              </a:xfrm>
              <a:custGeom>
                <a:avLst/>
                <a:gdLst>
                  <a:gd name="T0" fmla="*/ 0 w 373"/>
                  <a:gd name="T1" fmla="*/ 429 h 786"/>
                  <a:gd name="T2" fmla="*/ 0 w 373"/>
                  <a:gd name="T3" fmla="*/ 494 h 786"/>
                  <a:gd name="T4" fmla="*/ 16 w 373"/>
                  <a:gd name="T5" fmla="*/ 554 h 786"/>
                  <a:gd name="T6" fmla="*/ 42 w 373"/>
                  <a:gd name="T7" fmla="*/ 611 h 786"/>
                  <a:gd name="T8" fmla="*/ 80 w 373"/>
                  <a:gd name="T9" fmla="*/ 661 h 786"/>
                  <a:gd name="T10" fmla="*/ 126 w 373"/>
                  <a:gd name="T11" fmla="*/ 703 h 786"/>
                  <a:gd name="T12" fmla="*/ 179 w 373"/>
                  <a:gd name="T13" fmla="*/ 741 h 786"/>
                  <a:gd name="T14" fmla="*/ 240 w 373"/>
                  <a:gd name="T15" fmla="*/ 767 h 786"/>
                  <a:gd name="T16" fmla="*/ 301 w 373"/>
                  <a:gd name="T17" fmla="*/ 782 h 786"/>
                  <a:gd name="T18" fmla="*/ 320 w 373"/>
                  <a:gd name="T19" fmla="*/ 786 h 786"/>
                  <a:gd name="T20" fmla="*/ 339 w 373"/>
                  <a:gd name="T21" fmla="*/ 778 h 786"/>
                  <a:gd name="T22" fmla="*/ 354 w 373"/>
                  <a:gd name="T23" fmla="*/ 767 h 786"/>
                  <a:gd name="T24" fmla="*/ 361 w 373"/>
                  <a:gd name="T25" fmla="*/ 752 h 786"/>
                  <a:gd name="T26" fmla="*/ 361 w 373"/>
                  <a:gd name="T27" fmla="*/ 733 h 786"/>
                  <a:gd name="T28" fmla="*/ 358 w 373"/>
                  <a:gd name="T29" fmla="*/ 714 h 786"/>
                  <a:gd name="T30" fmla="*/ 346 w 373"/>
                  <a:gd name="T31" fmla="*/ 699 h 786"/>
                  <a:gd name="T32" fmla="*/ 327 w 373"/>
                  <a:gd name="T33" fmla="*/ 691 h 786"/>
                  <a:gd name="T34" fmla="*/ 266 w 373"/>
                  <a:gd name="T35" fmla="*/ 668 h 786"/>
                  <a:gd name="T36" fmla="*/ 209 w 373"/>
                  <a:gd name="T37" fmla="*/ 638 h 786"/>
                  <a:gd name="T38" fmla="*/ 164 w 373"/>
                  <a:gd name="T39" fmla="*/ 596 h 786"/>
                  <a:gd name="T40" fmla="*/ 130 w 373"/>
                  <a:gd name="T41" fmla="*/ 551 h 786"/>
                  <a:gd name="T42" fmla="*/ 107 w 373"/>
                  <a:gd name="T43" fmla="*/ 494 h 786"/>
                  <a:gd name="T44" fmla="*/ 95 w 373"/>
                  <a:gd name="T45" fmla="*/ 433 h 786"/>
                  <a:gd name="T46" fmla="*/ 95 w 373"/>
                  <a:gd name="T47" fmla="*/ 368 h 786"/>
                  <a:gd name="T48" fmla="*/ 114 w 373"/>
                  <a:gd name="T49" fmla="*/ 300 h 786"/>
                  <a:gd name="T50" fmla="*/ 137 w 373"/>
                  <a:gd name="T51" fmla="*/ 251 h 786"/>
                  <a:gd name="T52" fmla="*/ 168 w 373"/>
                  <a:gd name="T53" fmla="*/ 205 h 786"/>
                  <a:gd name="T54" fmla="*/ 202 w 373"/>
                  <a:gd name="T55" fmla="*/ 163 h 786"/>
                  <a:gd name="T56" fmla="*/ 240 w 373"/>
                  <a:gd name="T57" fmla="*/ 125 h 786"/>
                  <a:gd name="T58" fmla="*/ 274 w 373"/>
                  <a:gd name="T59" fmla="*/ 91 h 786"/>
                  <a:gd name="T60" fmla="*/ 312 w 373"/>
                  <a:gd name="T61" fmla="*/ 61 h 786"/>
                  <a:gd name="T62" fmla="*/ 346 w 373"/>
                  <a:gd name="T63" fmla="*/ 30 h 786"/>
                  <a:gd name="T64" fmla="*/ 373 w 373"/>
                  <a:gd name="T65" fmla="*/ 4 h 786"/>
                  <a:gd name="T66" fmla="*/ 346 w 373"/>
                  <a:gd name="T67" fmla="*/ 0 h 786"/>
                  <a:gd name="T68" fmla="*/ 304 w 373"/>
                  <a:gd name="T69" fmla="*/ 19 h 786"/>
                  <a:gd name="T70" fmla="*/ 247 w 373"/>
                  <a:gd name="T71" fmla="*/ 61 h 786"/>
                  <a:gd name="T72" fmla="*/ 183 w 373"/>
                  <a:gd name="T73" fmla="*/ 118 h 786"/>
                  <a:gd name="T74" fmla="*/ 122 w 373"/>
                  <a:gd name="T75" fmla="*/ 190 h 786"/>
                  <a:gd name="T76" fmla="*/ 65 w 373"/>
                  <a:gd name="T77" fmla="*/ 266 h 786"/>
                  <a:gd name="T78" fmla="*/ 23 w 373"/>
                  <a:gd name="T79" fmla="*/ 349 h 786"/>
                  <a:gd name="T80" fmla="*/ 0 w 373"/>
                  <a:gd name="T81" fmla="*/ 429 h 78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3"/>
                  <a:gd name="T124" fmla="*/ 0 h 786"/>
                  <a:gd name="T125" fmla="*/ 373 w 373"/>
                  <a:gd name="T126" fmla="*/ 786 h 78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3" h="786">
                    <a:moveTo>
                      <a:pt x="0" y="429"/>
                    </a:moveTo>
                    <a:lnTo>
                      <a:pt x="0" y="494"/>
                    </a:lnTo>
                    <a:lnTo>
                      <a:pt x="16" y="554"/>
                    </a:lnTo>
                    <a:lnTo>
                      <a:pt x="42" y="611"/>
                    </a:lnTo>
                    <a:lnTo>
                      <a:pt x="80" y="661"/>
                    </a:lnTo>
                    <a:lnTo>
                      <a:pt x="126" y="703"/>
                    </a:lnTo>
                    <a:lnTo>
                      <a:pt x="179" y="741"/>
                    </a:lnTo>
                    <a:lnTo>
                      <a:pt x="240" y="767"/>
                    </a:lnTo>
                    <a:lnTo>
                      <a:pt x="301" y="782"/>
                    </a:lnTo>
                    <a:lnTo>
                      <a:pt x="320" y="786"/>
                    </a:lnTo>
                    <a:lnTo>
                      <a:pt x="339" y="778"/>
                    </a:lnTo>
                    <a:lnTo>
                      <a:pt x="354" y="767"/>
                    </a:lnTo>
                    <a:lnTo>
                      <a:pt x="361" y="752"/>
                    </a:lnTo>
                    <a:lnTo>
                      <a:pt x="361" y="733"/>
                    </a:lnTo>
                    <a:lnTo>
                      <a:pt x="358" y="714"/>
                    </a:lnTo>
                    <a:lnTo>
                      <a:pt x="346" y="699"/>
                    </a:lnTo>
                    <a:lnTo>
                      <a:pt x="327" y="691"/>
                    </a:lnTo>
                    <a:lnTo>
                      <a:pt x="266" y="668"/>
                    </a:lnTo>
                    <a:lnTo>
                      <a:pt x="209" y="638"/>
                    </a:lnTo>
                    <a:lnTo>
                      <a:pt x="164" y="596"/>
                    </a:lnTo>
                    <a:lnTo>
                      <a:pt x="130" y="551"/>
                    </a:lnTo>
                    <a:lnTo>
                      <a:pt x="107" y="494"/>
                    </a:lnTo>
                    <a:lnTo>
                      <a:pt x="95" y="433"/>
                    </a:lnTo>
                    <a:lnTo>
                      <a:pt x="95" y="368"/>
                    </a:lnTo>
                    <a:lnTo>
                      <a:pt x="114" y="300"/>
                    </a:lnTo>
                    <a:lnTo>
                      <a:pt x="137" y="251"/>
                    </a:lnTo>
                    <a:lnTo>
                      <a:pt x="168" y="205"/>
                    </a:lnTo>
                    <a:lnTo>
                      <a:pt x="202" y="163"/>
                    </a:lnTo>
                    <a:lnTo>
                      <a:pt x="240" y="125"/>
                    </a:lnTo>
                    <a:lnTo>
                      <a:pt x="274" y="91"/>
                    </a:lnTo>
                    <a:lnTo>
                      <a:pt x="312" y="61"/>
                    </a:lnTo>
                    <a:lnTo>
                      <a:pt x="346" y="30"/>
                    </a:lnTo>
                    <a:lnTo>
                      <a:pt x="373" y="4"/>
                    </a:lnTo>
                    <a:lnTo>
                      <a:pt x="346" y="0"/>
                    </a:lnTo>
                    <a:lnTo>
                      <a:pt x="304" y="19"/>
                    </a:lnTo>
                    <a:lnTo>
                      <a:pt x="247" y="61"/>
                    </a:lnTo>
                    <a:lnTo>
                      <a:pt x="183" y="118"/>
                    </a:lnTo>
                    <a:lnTo>
                      <a:pt x="122" y="190"/>
                    </a:lnTo>
                    <a:lnTo>
                      <a:pt x="65" y="266"/>
                    </a:lnTo>
                    <a:lnTo>
                      <a:pt x="23" y="349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96" name="Freeform 2205"/>
              <p:cNvSpPr>
                <a:spLocks noChangeAspect="1"/>
              </p:cNvSpPr>
              <p:nvPr/>
            </p:nvSpPr>
            <p:spPr bwMode="auto">
              <a:xfrm>
                <a:off x="3079" y="16318"/>
                <a:ext cx="798" cy="1025"/>
              </a:xfrm>
              <a:custGeom>
                <a:avLst/>
                <a:gdLst>
                  <a:gd name="T0" fmla="*/ 673 w 798"/>
                  <a:gd name="T1" fmla="*/ 410 h 1025"/>
                  <a:gd name="T2" fmla="*/ 711 w 798"/>
                  <a:gd name="T3" fmla="*/ 474 h 1025"/>
                  <a:gd name="T4" fmla="*/ 730 w 798"/>
                  <a:gd name="T5" fmla="*/ 543 h 1025"/>
                  <a:gd name="T6" fmla="*/ 718 w 798"/>
                  <a:gd name="T7" fmla="*/ 619 h 1025"/>
                  <a:gd name="T8" fmla="*/ 677 w 798"/>
                  <a:gd name="T9" fmla="*/ 691 h 1025"/>
                  <a:gd name="T10" fmla="*/ 612 w 798"/>
                  <a:gd name="T11" fmla="*/ 755 h 1025"/>
                  <a:gd name="T12" fmla="*/ 540 w 798"/>
                  <a:gd name="T13" fmla="*/ 812 h 1025"/>
                  <a:gd name="T14" fmla="*/ 464 w 798"/>
                  <a:gd name="T15" fmla="*/ 873 h 1025"/>
                  <a:gd name="T16" fmla="*/ 418 w 798"/>
                  <a:gd name="T17" fmla="*/ 919 h 1025"/>
                  <a:gd name="T18" fmla="*/ 403 w 798"/>
                  <a:gd name="T19" fmla="*/ 949 h 1025"/>
                  <a:gd name="T20" fmla="*/ 391 w 798"/>
                  <a:gd name="T21" fmla="*/ 979 h 1025"/>
                  <a:gd name="T22" fmla="*/ 395 w 798"/>
                  <a:gd name="T23" fmla="*/ 1010 h 1025"/>
                  <a:gd name="T24" fmla="*/ 422 w 798"/>
                  <a:gd name="T25" fmla="*/ 1025 h 1025"/>
                  <a:gd name="T26" fmla="*/ 452 w 798"/>
                  <a:gd name="T27" fmla="*/ 1021 h 1025"/>
                  <a:gd name="T28" fmla="*/ 502 w 798"/>
                  <a:gd name="T29" fmla="*/ 968 h 1025"/>
                  <a:gd name="T30" fmla="*/ 585 w 798"/>
                  <a:gd name="T31" fmla="*/ 888 h 1025"/>
                  <a:gd name="T32" fmla="*/ 673 w 798"/>
                  <a:gd name="T33" fmla="*/ 812 h 1025"/>
                  <a:gd name="T34" fmla="*/ 749 w 798"/>
                  <a:gd name="T35" fmla="*/ 725 h 1025"/>
                  <a:gd name="T36" fmla="*/ 794 w 798"/>
                  <a:gd name="T37" fmla="*/ 619 h 1025"/>
                  <a:gd name="T38" fmla="*/ 787 w 798"/>
                  <a:gd name="T39" fmla="*/ 505 h 1025"/>
                  <a:gd name="T40" fmla="*/ 737 w 798"/>
                  <a:gd name="T41" fmla="*/ 398 h 1025"/>
                  <a:gd name="T42" fmla="*/ 654 w 798"/>
                  <a:gd name="T43" fmla="*/ 311 h 1025"/>
                  <a:gd name="T44" fmla="*/ 574 w 798"/>
                  <a:gd name="T45" fmla="*/ 246 h 1025"/>
                  <a:gd name="T46" fmla="*/ 494 w 798"/>
                  <a:gd name="T47" fmla="*/ 197 h 1025"/>
                  <a:gd name="T48" fmla="*/ 410 w 798"/>
                  <a:gd name="T49" fmla="*/ 144 h 1025"/>
                  <a:gd name="T50" fmla="*/ 319 w 798"/>
                  <a:gd name="T51" fmla="*/ 94 h 1025"/>
                  <a:gd name="T52" fmla="*/ 235 w 798"/>
                  <a:gd name="T53" fmla="*/ 53 h 1025"/>
                  <a:gd name="T54" fmla="*/ 152 w 798"/>
                  <a:gd name="T55" fmla="*/ 22 h 1025"/>
                  <a:gd name="T56" fmla="*/ 80 w 798"/>
                  <a:gd name="T57" fmla="*/ 3 h 1025"/>
                  <a:gd name="T58" fmla="*/ 23 w 798"/>
                  <a:gd name="T59" fmla="*/ 3 h 1025"/>
                  <a:gd name="T60" fmla="*/ 26 w 798"/>
                  <a:gd name="T61" fmla="*/ 19 h 1025"/>
                  <a:gd name="T62" fmla="*/ 91 w 798"/>
                  <a:gd name="T63" fmla="*/ 45 h 1025"/>
                  <a:gd name="T64" fmla="*/ 167 w 798"/>
                  <a:gd name="T65" fmla="*/ 79 h 1025"/>
                  <a:gd name="T66" fmla="*/ 255 w 798"/>
                  <a:gd name="T67" fmla="*/ 121 h 1025"/>
                  <a:gd name="T68" fmla="*/ 346 w 798"/>
                  <a:gd name="T69" fmla="*/ 170 h 1025"/>
                  <a:gd name="T70" fmla="*/ 437 w 798"/>
                  <a:gd name="T71" fmla="*/ 227 h 1025"/>
                  <a:gd name="T72" fmla="*/ 528 w 798"/>
                  <a:gd name="T73" fmla="*/ 288 h 1025"/>
                  <a:gd name="T74" fmla="*/ 608 w 798"/>
                  <a:gd name="T75" fmla="*/ 349 h 102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98"/>
                  <a:gd name="T115" fmla="*/ 0 h 1025"/>
                  <a:gd name="T116" fmla="*/ 798 w 798"/>
                  <a:gd name="T117" fmla="*/ 1025 h 102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98" h="1025">
                    <a:moveTo>
                      <a:pt x="646" y="383"/>
                    </a:moveTo>
                    <a:lnTo>
                      <a:pt x="673" y="410"/>
                    </a:lnTo>
                    <a:lnTo>
                      <a:pt x="696" y="440"/>
                    </a:lnTo>
                    <a:lnTo>
                      <a:pt x="711" y="474"/>
                    </a:lnTo>
                    <a:lnTo>
                      <a:pt x="726" y="508"/>
                    </a:lnTo>
                    <a:lnTo>
                      <a:pt x="730" y="543"/>
                    </a:lnTo>
                    <a:lnTo>
                      <a:pt x="730" y="581"/>
                    </a:lnTo>
                    <a:lnTo>
                      <a:pt x="718" y="619"/>
                    </a:lnTo>
                    <a:lnTo>
                      <a:pt x="703" y="653"/>
                    </a:lnTo>
                    <a:lnTo>
                      <a:pt x="677" y="691"/>
                    </a:lnTo>
                    <a:lnTo>
                      <a:pt x="646" y="725"/>
                    </a:lnTo>
                    <a:lnTo>
                      <a:pt x="612" y="755"/>
                    </a:lnTo>
                    <a:lnTo>
                      <a:pt x="574" y="786"/>
                    </a:lnTo>
                    <a:lnTo>
                      <a:pt x="540" y="812"/>
                    </a:lnTo>
                    <a:lnTo>
                      <a:pt x="502" y="843"/>
                    </a:lnTo>
                    <a:lnTo>
                      <a:pt x="464" y="873"/>
                    </a:lnTo>
                    <a:lnTo>
                      <a:pt x="429" y="907"/>
                    </a:lnTo>
                    <a:lnTo>
                      <a:pt x="418" y="919"/>
                    </a:lnTo>
                    <a:lnTo>
                      <a:pt x="410" y="934"/>
                    </a:lnTo>
                    <a:lnTo>
                      <a:pt x="403" y="949"/>
                    </a:lnTo>
                    <a:lnTo>
                      <a:pt x="395" y="964"/>
                    </a:lnTo>
                    <a:lnTo>
                      <a:pt x="391" y="979"/>
                    </a:lnTo>
                    <a:lnTo>
                      <a:pt x="391" y="994"/>
                    </a:lnTo>
                    <a:lnTo>
                      <a:pt x="395" y="1010"/>
                    </a:lnTo>
                    <a:lnTo>
                      <a:pt x="407" y="1021"/>
                    </a:lnTo>
                    <a:lnTo>
                      <a:pt x="422" y="1025"/>
                    </a:lnTo>
                    <a:lnTo>
                      <a:pt x="437" y="1025"/>
                    </a:lnTo>
                    <a:lnTo>
                      <a:pt x="452" y="1021"/>
                    </a:lnTo>
                    <a:lnTo>
                      <a:pt x="464" y="1010"/>
                    </a:lnTo>
                    <a:lnTo>
                      <a:pt x="502" y="968"/>
                    </a:lnTo>
                    <a:lnTo>
                      <a:pt x="543" y="926"/>
                    </a:lnTo>
                    <a:lnTo>
                      <a:pt x="585" y="888"/>
                    </a:lnTo>
                    <a:lnTo>
                      <a:pt x="631" y="850"/>
                    </a:lnTo>
                    <a:lnTo>
                      <a:pt x="673" y="812"/>
                    </a:lnTo>
                    <a:lnTo>
                      <a:pt x="711" y="770"/>
                    </a:lnTo>
                    <a:lnTo>
                      <a:pt x="749" y="725"/>
                    </a:lnTo>
                    <a:lnTo>
                      <a:pt x="775" y="675"/>
                    </a:lnTo>
                    <a:lnTo>
                      <a:pt x="794" y="619"/>
                    </a:lnTo>
                    <a:lnTo>
                      <a:pt x="798" y="562"/>
                    </a:lnTo>
                    <a:lnTo>
                      <a:pt x="787" y="505"/>
                    </a:lnTo>
                    <a:lnTo>
                      <a:pt x="768" y="451"/>
                    </a:lnTo>
                    <a:lnTo>
                      <a:pt x="737" y="398"/>
                    </a:lnTo>
                    <a:lnTo>
                      <a:pt x="699" y="353"/>
                    </a:lnTo>
                    <a:lnTo>
                      <a:pt x="654" y="311"/>
                    </a:lnTo>
                    <a:lnTo>
                      <a:pt x="608" y="273"/>
                    </a:lnTo>
                    <a:lnTo>
                      <a:pt x="574" y="246"/>
                    </a:lnTo>
                    <a:lnTo>
                      <a:pt x="536" y="224"/>
                    </a:lnTo>
                    <a:lnTo>
                      <a:pt x="494" y="197"/>
                    </a:lnTo>
                    <a:lnTo>
                      <a:pt x="452" y="170"/>
                    </a:lnTo>
                    <a:lnTo>
                      <a:pt x="410" y="144"/>
                    </a:lnTo>
                    <a:lnTo>
                      <a:pt x="365" y="117"/>
                    </a:lnTo>
                    <a:lnTo>
                      <a:pt x="319" y="94"/>
                    </a:lnTo>
                    <a:lnTo>
                      <a:pt x="277" y="72"/>
                    </a:lnTo>
                    <a:lnTo>
                      <a:pt x="235" y="53"/>
                    </a:lnTo>
                    <a:lnTo>
                      <a:pt x="194" y="34"/>
                    </a:lnTo>
                    <a:lnTo>
                      <a:pt x="152" y="22"/>
                    </a:lnTo>
                    <a:lnTo>
                      <a:pt x="114" y="11"/>
                    </a:lnTo>
                    <a:lnTo>
                      <a:pt x="80" y="3"/>
                    </a:lnTo>
                    <a:lnTo>
                      <a:pt x="49" y="0"/>
                    </a:lnTo>
                    <a:lnTo>
                      <a:pt x="23" y="3"/>
                    </a:lnTo>
                    <a:lnTo>
                      <a:pt x="0" y="11"/>
                    </a:lnTo>
                    <a:lnTo>
                      <a:pt x="26" y="19"/>
                    </a:lnTo>
                    <a:lnTo>
                      <a:pt x="57" y="30"/>
                    </a:lnTo>
                    <a:lnTo>
                      <a:pt x="91" y="45"/>
                    </a:lnTo>
                    <a:lnTo>
                      <a:pt x="125" y="60"/>
                    </a:lnTo>
                    <a:lnTo>
                      <a:pt x="167" y="79"/>
                    </a:lnTo>
                    <a:lnTo>
                      <a:pt x="209" y="98"/>
                    </a:lnTo>
                    <a:lnTo>
                      <a:pt x="255" y="121"/>
                    </a:lnTo>
                    <a:lnTo>
                      <a:pt x="300" y="144"/>
                    </a:lnTo>
                    <a:lnTo>
                      <a:pt x="346" y="170"/>
                    </a:lnTo>
                    <a:lnTo>
                      <a:pt x="391" y="197"/>
                    </a:lnTo>
                    <a:lnTo>
                      <a:pt x="437" y="227"/>
                    </a:lnTo>
                    <a:lnTo>
                      <a:pt x="483" y="258"/>
                    </a:lnTo>
                    <a:lnTo>
                      <a:pt x="528" y="288"/>
                    </a:lnTo>
                    <a:lnTo>
                      <a:pt x="570" y="319"/>
                    </a:lnTo>
                    <a:lnTo>
                      <a:pt x="608" y="349"/>
                    </a:lnTo>
                    <a:lnTo>
                      <a:pt x="646" y="383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97" name="Freeform 2206"/>
              <p:cNvSpPr>
                <a:spLocks noChangeAspect="1"/>
              </p:cNvSpPr>
              <p:nvPr/>
            </p:nvSpPr>
            <p:spPr bwMode="auto">
              <a:xfrm>
                <a:off x="2197" y="17517"/>
                <a:ext cx="270" cy="619"/>
              </a:xfrm>
              <a:custGeom>
                <a:avLst/>
                <a:gdLst>
                  <a:gd name="T0" fmla="*/ 102 w 270"/>
                  <a:gd name="T1" fmla="*/ 46 h 619"/>
                  <a:gd name="T2" fmla="*/ 95 w 270"/>
                  <a:gd name="T3" fmla="*/ 27 h 619"/>
                  <a:gd name="T4" fmla="*/ 83 w 270"/>
                  <a:gd name="T5" fmla="*/ 12 h 619"/>
                  <a:gd name="T6" fmla="*/ 64 w 270"/>
                  <a:gd name="T7" fmla="*/ 4 h 619"/>
                  <a:gd name="T8" fmla="*/ 45 w 270"/>
                  <a:gd name="T9" fmla="*/ 0 h 619"/>
                  <a:gd name="T10" fmla="*/ 26 w 270"/>
                  <a:gd name="T11" fmla="*/ 8 h 619"/>
                  <a:gd name="T12" fmla="*/ 11 w 270"/>
                  <a:gd name="T13" fmla="*/ 19 h 619"/>
                  <a:gd name="T14" fmla="*/ 0 w 270"/>
                  <a:gd name="T15" fmla="*/ 38 h 619"/>
                  <a:gd name="T16" fmla="*/ 0 w 270"/>
                  <a:gd name="T17" fmla="*/ 57 h 619"/>
                  <a:gd name="T18" fmla="*/ 19 w 270"/>
                  <a:gd name="T19" fmla="*/ 141 h 619"/>
                  <a:gd name="T20" fmla="*/ 49 w 270"/>
                  <a:gd name="T21" fmla="*/ 236 h 619"/>
                  <a:gd name="T22" fmla="*/ 87 w 270"/>
                  <a:gd name="T23" fmla="*/ 331 h 619"/>
                  <a:gd name="T24" fmla="*/ 133 w 270"/>
                  <a:gd name="T25" fmla="*/ 422 h 619"/>
                  <a:gd name="T26" fmla="*/ 178 w 270"/>
                  <a:gd name="T27" fmla="*/ 502 h 619"/>
                  <a:gd name="T28" fmla="*/ 220 w 270"/>
                  <a:gd name="T29" fmla="*/ 566 h 619"/>
                  <a:gd name="T30" fmla="*/ 251 w 270"/>
                  <a:gd name="T31" fmla="*/ 608 h 619"/>
                  <a:gd name="T32" fmla="*/ 270 w 270"/>
                  <a:gd name="T33" fmla="*/ 619 h 619"/>
                  <a:gd name="T34" fmla="*/ 262 w 270"/>
                  <a:gd name="T35" fmla="*/ 578 h 619"/>
                  <a:gd name="T36" fmla="*/ 243 w 270"/>
                  <a:gd name="T37" fmla="*/ 525 h 619"/>
                  <a:gd name="T38" fmla="*/ 220 w 270"/>
                  <a:gd name="T39" fmla="*/ 456 h 619"/>
                  <a:gd name="T40" fmla="*/ 194 w 270"/>
                  <a:gd name="T41" fmla="*/ 376 h 619"/>
                  <a:gd name="T42" fmla="*/ 167 w 270"/>
                  <a:gd name="T43" fmla="*/ 293 h 619"/>
                  <a:gd name="T44" fmla="*/ 140 w 270"/>
                  <a:gd name="T45" fmla="*/ 209 h 619"/>
                  <a:gd name="T46" fmla="*/ 118 w 270"/>
                  <a:gd name="T47" fmla="*/ 126 h 619"/>
                  <a:gd name="T48" fmla="*/ 102 w 270"/>
                  <a:gd name="T49" fmla="*/ 46 h 6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0"/>
                  <a:gd name="T76" fmla="*/ 0 h 619"/>
                  <a:gd name="T77" fmla="*/ 270 w 270"/>
                  <a:gd name="T78" fmla="*/ 619 h 6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0" h="619">
                    <a:moveTo>
                      <a:pt x="102" y="46"/>
                    </a:moveTo>
                    <a:lnTo>
                      <a:pt x="95" y="27"/>
                    </a:lnTo>
                    <a:lnTo>
                      <a:pt x="83" y="12"/>
                    </a:lnTo>
                    <a:lnTo>
                      <a:pt x="64" y="4"/>
                    </a:lnTo>
                    <a:lnTo>
                      <a:pt x="45" y="0"/>
                    </a:lnTo>
                    <a:lnTo>
                      <a:pt x="26" y="8"/>
                    </a:lnTo>
                    <a:lnTo>
                      <a:pt x="11" y="19"/>
                    </a:lnTo>
                    <a:lnTo>
                      <a:pt x="0" y="38"/>
                    </a:lnTo>
                    <a:lnTo>
                      <a:pt x="0" y="57"/>
                    </a:lnTo>
                    <a:lnTo>
                      <a:pt x="19" y="141"/>
                    </a:lnTo>
                    <a:lnTo>
                      <a:pt x="49" y="236"/>
                    </a:lnTo>
                    <a:lnTo>
                      <a:pt x="87" y="331"/>
                    </a:lnTo>
                    <a:lnTo>
                      <a:pt x="133" y="422"/>
                    </a:lnTo>
                    <a:lnTo>
                      <a:pt x="178" y="502"/>
                    </a:lnTo>
                    <a:lnTo>
                      <a:pt x="220" y="566"/>
                    </a:lnTo>
                    <a:lnTo>
                      <a:pt x="251" y="608"/>
                    </a:lnTo>
                    <a:lnTo>
                      <a:pt x="270" y="619"/>
                    </a:lnTo>
                    <a:lnTo>
                      <a:pt x="262" y="578"/>
                    </a:lnTo>
                    <a:lnTo>
                      <a:pt x="243" y="525"/>
                    </a:lnTo>
                    <a:lnTo>
                      <a:pt x="220" y="456"/>
                    </a:lnTo>
                    <a:lnTo>
                      <a:pt x="194" y="376"/>
                    </a:lnTo>
                    <a:lnTo>
                      <a:pt x="167" y="293"/>
                    </a:lnTo>
                    <a:lnTo>
                      <a:pt x="140" y="209"/>
                    </a:lnTo>
                    <a:lnTo>
                      <a:pt x="118" y="126"/>
                    </a:lnTo>
                    <a:lnTo>
                      <a:pt x="102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98" name="Freeform 2207"/>
              <p:cNvSpPr>
                <a:spLocks noChangeAspect="1"/>
              </p:cNvSpPr>
              <p:nvPr/>
            </p:nvSpPr>
            <p:spPr bwMode="auto">
              <a:xfrm>
                <a:off x="2079" y="17187"/>
                <a:ext cx="140" cy="312"/>
              </a:xfrm>
              <a:custGeom>
                <a:avLst/>
                <a:gdLst>
                  <a:gd name="T0" fmla="*/ 72 w 140"/>
                  <a:gd name="T1" fmla="*/ 34 h 312"/>
                  <a:gd name="T2" fmla="*/ 68 w 140"/>
                  <a:gd name="T3" fmla="*/ 19 h 312"/>
                  <a:gd name="T4" fmla="*/ 57 w 140"/>
                  <a:gd name="T5" fmla="*/ 8 h 312"/>
                  <a:gd name="T6" fmla="*/ 45 w 140"/>
                  <a:gd name="T7" fmla="*/ 0 h 312"/>
                  <a:gd name="T8" fmla="*/ 30 w 140"/>
                  <a:gd name="T9" fmla="*/ 0 h 312"/>
                  <a:gd name="T10" fmla="*/ 19 w 140"/>
                  <a:gd name="T11" fmla="*/ 4 h 312"/>
                  <a:gd name="T12" fmla="*/ 7 w 140"/>
                  <a:gd name="T13" fmla="*/ 12 h 312"/>
                  <a:gd name="T14" fmla="*/ 0 w 140"/>
                  <a:gd name="T15" fmla="*/ 23 h 312"/>
                  <a:gd name="T16" fmla="*/ 0 w 140"/>
                  <a:gd name="T17" fmla="*/ 38 h 312"/>
                  <a:gd name="T18" fmla="*/ 0 w 140"/>
                  <a:gd name="T19" fmla="*/ 80 h 312"/>
                  <a:gd name="T20" fmla="*/ 11 w 140"/>
                  <a:gd name="T21" fmla="*/ 125 h 312"/>
                  <a:gd name="T22" fmla="*/ 26 w 140"/>
                  <a:gd name="T23" fmla="*/ 171 h 312"/>
                  <a:gd name="T24" fmla="*/ 45 w 140"/>
                  <a:gd name="T25" fmla="*/ 217 h 312"/>
                  <a:gd name="T26" fmla="*/ 68 w 140"/>
                  <a:gd name="T27" fmla="*/ 258 h 312"/>
                  <a:gd name="T28" fmla="*/ 91 w 140"/>
                  <a:gd name="T29" fmla="*/ 289 h 312"/>
                  <a:gd name="T30" fmla="*/ 118 w 140"/>
                  <a:gd name="T31" fmla="*/ 308 h 312"/>
                  <a:gd name="T32" fmla="*/ 137 w 140"/>
                  <a:gd name="T33" fmla="*/ 312 h 312"/>
                  <a:gd name="T34" fmla="*/ 140 w 140"/>
                  <a:gd name="T35" fmla="*/ 251 h 312"/>
                  <a:gd name="T36" fmla="*/ 121 w 140"/>
                  <a:gd name="T37" fmla="*/ 179 h 312"/>
                  <a:gd name="T38" fmla="*/ 99 w 140"/>
                  <a:gd name="T39" fmla="*/ 106 h 312"/>
                  <a:gd name="T40" fmla="*/ 72 w 140"/>
                  <a:gd name="T41" fmla="*/ 34 h 3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0"/>
                  <a:gd name="T64" fmla="*/ 0 h 312"/>
                  <a:gd name="T65" fmla="*/ 140 w 140"/>
                  <a:gd name="T66" fmla="*/ 312 h 3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0" h="312">
                    <a:moveTo>
                      <a:pt x="72" y="34"/>
                    </a:moveTo>
                    <a:lnTo>
                      <a:pt x="68" y="19"/>
                    </a:lnTo>
                    <a:lnTo>
                      <a:pt x="57" y="8"/>
                    </a:lnTo>
                    <a:lnTo>
                      <a:pt x="45" y="0"/>
                    </a:lnTo>
                    <a:lnTo>
                      <a:pt x="30" y="0"/>
                    </a:lnTo>
                    <a:lnTo>
                      <a:pt x="19" y="4"/>
                    </a:lnTo>
                    <a:lnTo>
                      <a:pt x="7" y="12"/>
                    </a:lnTo>
                    <a:lnTo>
                      <a:pt x="0" y="23"/>
                    </a:lnTo>
                    <a:lnTo>
                      <a:pt x="0" y="38"/>
                    </a:lnTo>
                    <a:lnTo>
                      <a:pt x="0" y="80"/>
                    </a:lnTo>
                    <a:lnTo>
                      <a:pt x="11" y="125"/>
                    </a:lnTo>
                    <a:lnTo>
                      <a:pt x="26" y="171"/>
                    </a:lnTo>
                    <a:lnTo>
                      <a:pt x="45" y="217"/>
                    </a:lnTo>
                    <a:lnTo>
                      <a:pt x="68" y="258"/>
                    </a:lnTo>
                    <a:lnTo>
                      <a:pt x="91" y="289"/>
                    </a:lnTo>
                    <a:lnTo>
                      <a:pt x="118" y="308"/>
                    </a:lnTo>
                    <a:lnTo>
                      <a:pt x="137" y="312"/>
                    </a:lnTo>
                    <a:lnTo>
                      <a:pt x="140" y="251"/>
                    </a:lnTo>
                    <a:lnTo>
                      <a:pt x="121" y="179"/>
                    </a:lnTo>
                    <a:lnTo>
                      <a:pt x="99" y="106"/>
                    </a:lnTo>
                    <a:lnTo>
                      <a:pt x="72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99" name="Freeform 2208"/>
              <p:cNvSpPr>
                <a:spLocks noChangeAspect="1"/>
              </p:cNvSpPr>
              <p:nvPr/>
            </p:nvSpPr>
            <p:spPr bwMode="auto">
              <a:xfrm>
                <a:off x="1965" y="16959"/>
                <a:ext cx="121" cy="179"/>
              </a:xfrm>
              <a:custGeom>
                <a:avLst/>
                <a:gdLst>
                  <a:gd name="T0" fmla="*/ 64 w 121"/>
                  <a:gd name="T1" fmla="*/ 23 h 179"/>
                  <a:gd name="T2" fmla="*/ 64 w 121"/>
                  <a:gd name="T3" fmla="*/ 27 h 179"/>
                  <a:gd name="T4" fmla="*/ 64 w 121"/>
                  <a:gd name="T5" fmla="*/ 27 h 179"/>
                  <a:gd name="T6" fmla="*/ 64 w 121"/>
                  <a:gd name="T7" fmla="*/ 27 h 179"/>
                  <a:gd name="T8" fmla="*/ 64 w 121"/>
                  <a:gd name="T9" fmla="*/ 27 h 179"/>
                  <a:gd name="T10" fmla="*/ 61 w 121"/>
                  <a:gd name="T11" fmla="*/ 15 h 179"/>
                  <a:gd name="T12" fmla="*/ 49 w 121"/>
                  <a:gd name="T13" fmla="*/ 4 h 179"/>
                  <a:gd name="T14" fmla="*/ 38 w 121"/>
                  <a:gd name="T15" fmla="*/ 0 h 179"/>
                  <a:gd name="T16" fmla="*/ 23 w 121"/>
                  <a:gd name="T17" fmla="*/ 0 h 179"/>
                  <a:gd name="T18" fmla="*/ 11 w 121"/>
                  <a:gd name="T19" fmla="*/ 4 h 179"/>
                  <a:gd name="T20" fmla="*/ 4 w 121"/>
                  <a:gd name="T21" fmla="*/ 15 h 179"/>
                  <a:gd name="T22" fmla="*/ 0 w 121"/>
                  <a:gd name="T23" fmla="*/ 27 h 179"/>
                  <a:gd name="T24" fmla="*/ 0 w 121"/>
                  <a:gd name="T25" fmla="*/ 38 h 179"/>
                  <a:gd name="T26" fmla="*/ 4 w 121"/>
                  <a:gd name="T27" fmla="*/ 57 h 179"/>
                  <a:gd name="T28" fmla="*/ 11 w 121"/>
                  <a:gd name="T29" fmla="*/ 80 h 179"/>
                  <a:gd name="T30" fmla="*/ 26 w 121"/>
                  <a:gd name="T31" fmla="*/ 107 h 179"/>
                  <a:gd name="T32" fmla="*/ 45 w 121"/>
                  <a:gd name="T33" fmla="*/ 129 h 179"/>
                  <a:gd name="T34" fmla="*/ 64 w 121"/>
                  <a:gd name="T35" fmla="*/ 152 h 179"/>
                  <a:gd name="T36" fmla="*/ 87 w 121"/>
                  <a:gd name="T37" fmla="*/ 167 h 179"/>
                  <a:gd name="T38" fmla="*/ 106 w 121"/>
                  <a:gd name="T39" fmla="*/ 179 h 179"/>
                  <a:gd name="T40" fmla="*/ 121 w 121"/>
                  <a:gd name="T41" fmla="*/ 179 h 179"/>
                  <a:gd name="T42" fmla="*/ 118 w 121"/>
                  <a:gd name="T43" fmla="*/ 141 h 179"/>
                  <a:gd name="T44" fmla="*/ 102 w 121"/>
                  <a:gd name="T45" fmla="*/ 95 h 179"/>
                  <a:gd name="T46" fmla="*/ 80 w 121"/>
                  <a:gd name="T47" fmla="*/ 53 h 179"/>
                  <a:gd name="T48" fmla="*/ 64 w 121"/>
                  <a:gd name="T49" fmla="*/ 23 h 17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21"/>
                  <a:gd name="T76" fmla="*/ 0 h 179"/>
                  <a:gd name="T77" fmla="*/ 121 w 121"/>
                  <a:gd name="T78" fmla="*/ 179 h 17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21" h="179">
                    <a:moveTo>
                      <a:pt x="64" y="23"/>
                    </a:moveTo>
                    <a:lnTo>
                      <a:pt x="64" y="27"/>
                    </a:lnTo>
                    <a:lnTo>
                      <a:pt x="61" y="15"/>
                    </a:lnTo>
                    <a:lnTo>
                      <a:pt x="49" y="4"/>
                    </a:lnTo>
                    <a:lnTo>
                      <a:pt x="38" y="0"/>
                    </a:lnTo>
                    <a:lnTo>
                      <a:pt x="23" y="0"/>
                    </a:lnTo>
                    <a:lnTo>
                      <a:pt x="11" y="4"/>
                    </a:lnTo>
                    <a:lnTo>
                      <a:pt x="4" y="15"/>
                    </a:lnTo>
                    <a:lnTo>
                      <a:pt x="0" y="27"/>
                    </a:lnTo>
                    <a:lnTo>
                      <a:pt x="0" y="38"/>
                    </a:lnTo>
                    <a:lnTo>
                      <a:pt x="4" y="57"/>
                    </a:lnTo>
                    <a:lnTo>
                      <a:pt x="11" y="80"/>
                    </a:lnTo>
                    <a:lnTo>
                      <a:pt x="26" y="107"/>
                    </a:lnTo>
                    <a:lnTo>
                      <a:pt x="45" y="129"/>
                    </a:lnTo>
                    <a:lnTo>
                      <a:pt x="64" y="152"/>
                    </a:lnTo>
                    <a:lnTo>
                      <a:pt x="87" y="167"/>
                    </a:lnTo>
                    <a:lnTo>
                      <a:pt x="106" y="179"/>
                    </a:lnTo>
                    <a:lnTo>
                      <a:pt x="121" y="179"/>
                    </a:lnTo>
                    <a:lnTo>
                      <a:pt x="118" y="141"/>
                    </a:lnTo>
                    <a:lnTo>
                      <a:pt x="102" y="95"/>
                    </a:lnTo>
                    <a:lnTo>
                      <a:pt x="80" y="53"/>
                    </a:lnTo>
                    <a:lnTo>
                      <a:pt x="64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700" name="Freeform 2209"/>
              <p:cNvSpPr>
                <a:spLocks noChangeAspect="1"/>
              </p:cNvSpPr>
              <p:nvPr/>
            </p:nvSpPr>
            <p:spPr bwMode="auto">
              <a:xfrm>
                <a:off x="1862" y="16811"/>
                <a:ext cx="167" cy="118"/>
              </a:xfrm>
              <a:custGeom>
                <a:avLst/>
                <a:gdLst>
                  <a:gd name="T0" fmla="*/ 133 w 167"/>
                  <a:gd name="T1" fmla="*/ 88 h 118"/>
                  <a:gd name="T2" fmla="*/ 148 w 167"/>
                  <a:gd name="T3" fmla="*/ 80 h 118"/>
                  <a:gd name="T4" fmla="*/ 164 w 167"/>
                  <a:gd name="T5" fmla="*/ 69 h 118"/>
                  <a:gd name="T6" fmla="*/ 167 w 167"/>
                  <a:gd name="T7" fmla="*/ 53 h 118"/>
                  <a:gd name="T8" fmla="*/ 167 w 167"/>
                  <a:gd name="T9" fmla="*/ 38 h 118"/>
                  <a:gd name="T10" fmla="*/ 160 w 167"/>
                  <a:gd name="T11" fmla="*/ 19 h 118"/>
                  <a:gd name="T12" fmla="*/ 148 w 167"/>
                  <a:gd name="T13" fmla="*/ 8 h 118"/>
                  <a:gd name="T14" fmla="*/ 133 w 167"/>
                  <a:gd name="T15" fmla="*/ 0 h 118"/>
                  <a:gd name="T16" fmla="*/ 114 w 167"/>
                  <a:gd name="T17" fmla="*/ 0 h 118"/>
                  <a:gd name="T18" fmla="*/ 107 w 167"/>
                  <a:gd name="T19" fmla="*/ 0 h 118"/>
                  <a:gd name="T20" fmla="*/ 91 w 167"/>
                  <a:gd name="T21" fmla="*/ 4 h 118"/>
                  <a:gd name="T22" fmla="*/ 69 w 167"/>
                  <a:gd name="T23" fmla="*/ 12 h 118"/>
                  <a:gd name="T24" fmla="*/ 42 w 167"/>
                  <a:gd name="T25" fmla="*/ 27 h 118"/>
                  <a:gd name="T26" fmla="*/ 19 w 167"/>
                  <a:gd name="T27" fmla="*/ 50 h 118"/>
                  <a:gd name="T28" fmla="*/ 8 w 167"/>
                  <a:gd name="T29" fmla="*/ 72 h 118"/>
                  <a:gd name="T30" fmla="*/ 0 w 167"/>
                  <a:gd name="T31" fmla="*/ 95 h 118"/>
                  <a:gd name="T32" fmla="*/ 0 w 167"/>
                  <a:gd name="T33" fmla="*/ 103 h 118"/>
                  <a:gd name="T34" fmla="*/ 11 w 167"/>
                  <a:gd name="T35" fmla="*/ 110 h 118"/>
                  <a:gd name="T36" fmla="*/ 27 w 167"/>
                  <a:gd name="T37" fmla="*/ 118 h 118"/>
                  <a:gd name="T38" fmla="*/ 42 w 167"/>
                  <a:gd name="T39" fmla="*/ 118 h 118"/>
                  <a:gd name="T40" fmla="*/ 57 w 167"/>
                  <a:gd name="T41" fmla="*/ 118 h 118"/>
                  <a:gd name="T42" fmla="*/ 76 w 167"/>
                  <a:gd name="T43" fmla="*/ 110 h 118"/>
                  <a:gd name="T44" fmla="*/ 95 w 167"/>
                  <a:gd name="T45" fmla="*/ 107 h 118"/>
                  <a:gd name="T46" fmla="*/ 114 w 167"/>
                  <a:gd name="T47" fmla="*/ 99 h 118"/>
                  <a:gd name="T48" fmla="*/ 133 w 167"/>
                  <a:gd name="T49" fmla="*/ 88 h 11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7"/>
                  <a:gd name="T76" fmla="*/ 0 h 118"/>
                  <a:gd name="T77" fmla="*/ 167 w 167"/>
                  <a:gd name="T78" fmla="*/ 118 h 11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7" h="118">
                    <a:moveTo>
                      <a:pt x="133" y="88"/>
                    </a:moveTo>
                    <a:lnTo>
                      <a:pt x="148" y="80"/>
                    </a:lnTo>
                    <a:lnTo>
                      <a:pt x="164" y="69"/>
                    </a:lnTo>
                    <a:lnTo>
                      <a:pt x="167" y="53"/>
                    </a:lnTo>
                    <a:lnTo>
                      <a:pt x="167" y="38"/>
                    </a:lnTo>
                    <a:lnTo>
                      <a:pt x="160" y="19"/>
                    </a:lnTo>
                    <a:lnTo>
                      <a:pt x="148" y="8"/>
                    </a:lnTo>
                    <a:lnTo>
                      <a:pt x="133" y="0"/>
                    </a:lnTo>
                    <a:lnTo>
                      <a:pt x="114" y="0"/>
                    </a:lnTo>
                    <a:lnTo>
                      <a:pt x="107" y="0"/>
                    </a:lnTo>
                    <a:lnTo>
                      <a:pt x="91" y="4"/>
                    </a:lnTo>
                    <a:lnTo>
                      <a:pt x="69" y="12"/>
                    </a:lnTo>
                    <a:lnTo>
                      <a:pt x="42" y="27"/>
                    </a:lnTo>
                    <a:lnTo>
                      <a:pt x="19" y="50"/>
                    </a:lnTo>
                    <a:lnTo>
                      <a:pt x="8" y="72"/>
                    </a:lnTo>
                    <a:lnTo>
                      <a:pt x="0" y="95"/>
                    </a:lnTo>
                    <a:lnTo>
                      <a:pt x="0" y="103"/>
                    </a:lnTo>
                    <a:lnTo>
                      <a:pt x="11" y="110"/>
                    </a:lnTo>
                    <a:lnTo>
                      <a:pt x="27" y="118"/>
                    </a:lnTo>
                    <a:lnTo>
                      <a:pt x="42" y="118"/>
                    </a:lnTo>
                    <a:lnTo>
                      <a:pt x="57" y="118"/>
                    </a:lnTo>
                    <a:lnTo>
                      <a:pt x="76" y="110"/>
                    </a:lnTo>
                    <a:lnTo>
                      <a:pt x="95" y="107"/>
                    </a:lnTo>
                    <a:lnTo>
                      <a:pt x="114" y="99"/>
                    </a:lnTo>
                    <a:lnTo>
                      <a:pt x="133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701" name="Freeform 2210"/>
              <p:cNvSpPr>
                <a:spLocks noChangeAspect="1"/>
              </p:cNvSpPr>
              <p:nvPr/>
            </p:nvSpPr>
            <p:spPr bwMode="auto">
              <a:xfrm>
                <a:off x="1079" y="16614"/>
                <a:ext cx="642" cy="778"/>
              </a:xfrm>
              <a:custGeom>
                <a:avLst/>
                <a:gdLst>
                  <a:gd name="T0" fmla="*/ 236 w 642"/>
                  <a:gd name="T1" fmla="*/ 117 h 778"/>
                  <a:gd name="T2" fmla="*/ 190 w 642"/>
                  <a:gd name="T3" fmla="*/ 152 h 778"/>
                  <a:gd name="T4" fmla="*/ 148 w 642"/>
                  <a:gd name="T5" fmla="*/ 190 h 778"/>
                  <a:gd name="T6" fmla="*/ 106 w 642"/>
                  <a:gd name="T7" fmla="*/ 235 h 778"/>
                  <a:gd name="T8" fmla="*/ 72 w 642"/>
                  <a:gd name="T9" fmla="*/ 281 h 778"/>
                  <a:gd name="T10" fmla="*/ 45 w 642"/>
                  <a:gd name="T11" fmla="*/ 330 h 778"/>
                  <a:gd name="T12" fmla="*/ 23 w 642"/>
                  <a:gd name="T13" fmla="*/ 379 h 778"/>
                  <a:gd name="T14" fmla="*/ 7 w 642"/>
                  <a:gd name="T15" fmla="*/ 429 h 778"/>
                  <a:gd name="T16" fmla="*/ 0 w 642"/>
                  <a:gd name="T17" fmla="*/ 482 h 778"/>
                  <a:gd name="T18" fmla="*/ 7 w 642"/>
                  <a:gd name="T19" fmla="*/ 562 h 778"/>
                  <a:gd name="T20" fmla="*/ 38 w 642"/>
                  <a:gd name="T21" fmla="*/ 626 h 778"/>
                  <a:gd name="T22" fmla="*/ 83 w 642"/>
                  <a:gd name="T23" fmla="*/ 683 h 778"/>
                  <a:gd name="T24" fmla="*/ 141 w 642"/>
                  <a:gd name="T25" fmla="*/ 725 h 778"/>
                  <a:gd name="T26" fmla="*/ 209 w 642"/>
                  <a:gd name="T27" fmla="*/ 755 h 778"/>
                  <a:gd name="T28" fmla="*/ 285 w 642"/>
                  <a:gd name="T29" fmla="*/ 774 h 778"/>
                  <a:gd name="T30" fmla="*/ 357 w 642"/>
                  <a:gd name="T31" fmla="*/ 778 h 778"/>
                  <a:gd name="T32" fmla="*/ 429 w 642"/>
                  <a:gd name="T33" fmla="*/ 767 h 778"/>
                  <a:gd name="T34" fmla="*/ 445 w 642"/>
                  <a:gd name="T35" fmla="*/ 767 h 778"/>
                  <a:gd name="T36" fmla="*/ 460 w 642"/>
                  <a:gd name="T37" fmla="*/ 759 h 778"/>
                  <a:gd name="T38" fmla="*/ 471 w 642"/>
                  <a:gd name="T39" fmla="*/ 744 h 778"/>
                  <a:gd name="T40" fmla="*/ 475 w 642"/>
                  <a:gd name="T41" fmla="*/ 729 h 778"/>
                  <a:gd name="T42" fmla="*/ 471 w 642"/>
                  <a:gd name="T43" fmla="*/ 721 h 778"/>
                  <a:gd name="T44" fmla="*/ 460 w 642"/>
                  <a:gd name="T45" fmla="*/ 721 h 778"/>
                  <a:gd name="T46" fmla="*/ 445 w 642"/>
                  <a:gd name="T47" fmla="*/ 717 h 778"/>
                  <a:gd name="T48" fmla="*/ 426 w 642"/>
                  <a:gd name="T49" fmla="*/ 717 h 778"/>
                  <a:gd name="T50" fmla="*/ 403 w 642"/>
                  <a:gd name="T51" fmla="*/ 717 h 778"/>
                  <a:gd name="T52" fmla="*/ 384 w 642"/>
                  <a:gd name="T53" fmla="*/ 717 h 778"/>
                  <a:gd name="T54" fmla="*/ 365 w 642"/>
                  <a:gd name="T55" fmla="*/ 717 h 778"/>
                  <a:gd name="T56" fmla="*/ 353 w 642"/>
                  <a:gd name="T57" fmla="*/ 717 h 778"/>
                  <a:gd name="T58" fmla="*/ 315 w 642"/>
                  <a:gd name="T59" fmla="*/ 714 h 778"/>
                  <a:gd name="T60" fmla="*/ 281 w 642"/>
                  <a:gd name="T61" fmla="*/ 710 h 778"/>
                  <a:gd name="T62" fmla="*/ 243 w 642"/>
                  <a:gd name="T63" fmla="*/ 706 h 778"/>
                  <a:gd name="T64" fmla="*/ 205 w 642"/>
                  <a:gd name="T65" fmla="*/ 695 h 778"/>
                  <a:gd name="T66" fmla="*/ 167 w 642"/>
                  <a:gd name="T67" fmla="*/ 683 h 778"/>
                  <a:gd name="T68" fmla="*/ 129 w 642"/>
                  <a:gd name="T69" fmla="*/ 657 h 778"/>
                  <a:gd name="T70" fmla="*/ 95 w 642"/>
                  <a:gd name="T71" fmla="*/ 623 h 778"/>
                  <a:gd name="T72" fmla="*/ 57 w 642"/>
                  <a:gd name="T73" fmla="*/ 573 h 778"/>
                  <a:gd name="T74" fmla="*/ 49 w 642"/>
                  <a:gd name="T75" fmla="*/ 516 h 778"/>
                  <a:gd name="T76" fmla="*/ 53 w 642"/>
                  <a:gd name="T77" fmla="*/ 463 h 778"/>
                  <a:gd name="T78" fmla="*/ 68 w 642"/>
                  <a:gd name="T79" fmla="*/ 410 h 778"/>
                  <a:gd name="T80" fmla="*/ 91 w 642"/>
                  <a:gd name="T81" fmla="*/ 360 h 778"/>
                  <a:gd name="T82" fmla="*/ 125 w 642"/>
                  <a:gd name="T83" fmla="*/ 315 h 778"/>
                  <a:gd name="T84" fmla="*/ 163 w 642"/>
                  <a:gd name="T85" fmla="*/ 269 h 778"/>
                  <a:gd name="T86" fmla="*/ 205 w 642"/>
                  <a:gd name="T87" fmla="*/ 231 h 778"/>
                  <a:gd name="T88" fmla="*/ 255 w 642"/>
                  <a:gd name="T89" fmla="*/ 193 h 778"/>
                  <a:gd name="T90" fmla="*/ 304 w 642"/>
                  <a:gd name="T91" fmla="*/ 159 h 778"/>
                  <a:gd name="T92" fmla="*/ 357 w 642"/>
                  <a:gd name="T93" fmla="*/ 129 h 778"/>
                  <a:gd name="T94" fmla="*/ 410 w 642"/>
                  <a:gd name="T95" fmla="*/ 102 h 778"/>
                  <a:gd name="T96" fmla="*/ 460 w 642"/>
                  <a:gd name="T97" fmla="*/ 79 h 778"/>
                  <a:gd name="T98" fmla="*/ 513 w 642"/>
                  <a:gd name="T99" fmla="*/ 61 h 778"/>
                  <a:gd name="T100" fmla="*/ 559 w 642"/>
                  <a:gd name="T101" fmla="*/ 42 h 778"/>
                  <a:gd name="T102" fmla="*/ 604 w 642"/>
                  <a:gd name="T103" fmla="*/ 30 h 778"/>
                  <a:gd name="T104" fmla="*/ 642 w 642"/>
                  <a:gd name="T105" fmla="*/ 23 h 778"/>
                  <a:gd name="T106" fmla="*/ 616 w 642"/>
                  <a:gd name="T107" fmla="*/ 7 h 778"/>
                  <a:gd name="T108" fmla="*/ 574 w 642"/>
                  <a:gd name="T109" fmla="*/ 0 h 778"/>
                  <a:gd name="T110" fmla="*/ 525 w 642"/>
                  <a:gd name="T111" fmla="*/ 7 h 778"/>
                  <a:gd name="T112" fmla="*/ 468 w 642"/>
                  <a:gd name="T113" fmla="*/ 19 h 778"/>
                  <a:gd name="T114" fmla="*/ 403 w 642"/>
                  <a:gd name="T115" fmla="*/ 38 h 778"/>
                  <a:gd name="T116" fmla="*/ 342 w 642"/>
                  <a:gd name="T117" fmla="*/ 61 h 778"/>
                  <a:gd name="T118" fmla="*/ 285 w 642"/>
                  <a:gd name="T119" fmla="*/ 91 h 778"/>
                  <a:gd name="T120" fmla="*/ 236 w 642"/>
                  <a:gd name="T121" fmla="*/ 117 h 77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42"/>
                  <a:gd name="T184" fmla="*/ 0 h 778"/>
                  <a:gd name="T185" fmla="*/ 642 w 642"/>
                  <a:gd name="T186" fmla="*/ 778 h 77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42" h="778">
                    <a:moveTo>
                      <a:pt x="236" y="117"/>
                    </a:moveTo>
                    <a:lnTo>
                      <a:pt x="190" y="152"/>
                    </a:lnTo>
                    <a:lnTo>
                      <a:pt x="148" y="190"/>
                    </a:lnTo>
                    <a:lnTo>
                      <a:pt x="106" y="235"/>
                    </a:lnTo>
                    <a:lnTo>
                      <a:pt x="72" y="281"/>
                    </a:lnTo>
                    <a:lnTo>
                      <a:pt x="45" y="330"/>
                    </a:lnTo>
                    <a:lnTo>
                      <a:pt x="23" y="379"/>
                    </a:lnTo>
                    <a:lnTo>
                      <a:pt x="7" y="429"/>
                    </a:lnTo>
                    <a:lnTo>
                      <a:pt x="0" y="482"/>
                    </a:lnTo>
                    <a:lnTo>
                      <a:pt x="7" y="562"/>
                    </a:lnTo>
                    <a:lnTo>
                      <a:pt x="38" y="626"/>
                    </a:lnTo>
                    <a:lnTo>
                      <a:pt x="83" y="683"/>
                    </a:lnTo>
                    <a:lnTo>
                      <a:pt x="141" y="725"/>
                    </a:lnTo>
                    <a:lnTo>
                      <a:pt x="209" y="755"/>
                    </a:lnTo>
                    <a:lnTo>
                      <a:pt x="285" y="774"/>
                    </a:lnTo>
                    <a:lnTo>
                      <a:pt x="357" y="778"/>
                    </a:lnTo>
                    <a:lnTo>
                      <a:pt x="429" y="767"/>
                    </a:lnTo>
                    <a:lnTo>
                      <a:pt x="445" y="767"/>
                    </a:lnTo>
                    <a:lnTo>
                      <a:pt x="460" y="759"/>
                    </a:lnTo>
                    <a:lnTo>
                      <a:pt x="471" y="744"/>
                    </a:lnTo>
                    <a:lnTo>
                      <a:pt x="475" y="729"/>
                    </a:lnTo>
                    <a:lnTo>
                      <a:pt x="471" y="721"/>
                    </a:lnTo>
                    <a:lnTo>
                      <a:pt x="460" y="721"/>
                    </a:lnTo>
                    <a:lnTo>
                      <a:pt x="445" y="717"/>
                    </a:lnTo>
                    <a:lnTo>
                      <a:pt x="426" y="717"/>
                    </a:lnTo>
                    <a:lnTo>
                      <a:pt x="403" y="717"/>
                    </a:lnTo>
                    <a:lnTo>
                      <a:pt x="384" y="717"/>
                    </a:lnTo>
                    <a:lnTo>
                      <a:pt x="365" y="717"/>
                    </a:lnTo>
                    <a:lnTo>
                      <a:pt x="353" y="717"/>
                    </a:lnTo>
                    <a:lnTo>
                      <a:pt x="315" y="714"/>
                    </a:lnTo>
                    <a:lnTo>
                      <a:pt x="281" y="710"/>
                    </a:lnTo>
                    <a:lnTo>
                      <a:pt x="243" y="706"/>
                    </a:lnTo>
                    <a:lnTo>
                      <a:pt x="205" y="695"/>
                    </a:lnTo>
                    <a:lnTo>
                      <a:pt x="167" y="683"/>
                    </a:lnTo>
                    <a:lnTo>
                      <a:pt x="129" y="657"/>
                    </a:lnTo>
                    <a:lnTo>
                      <a:pt x="95" y="623"/>
                    </a:lnTo>
                    <a:lnTo>
                      <a:pt x="57" y="573"/>
                    </a:lnTo>
                    <a:lnTo>
                      <a:pt x="49" y="516"/>
                    </a:lnTo>
                    <a:lnTo>
                      <a:pt x="53" y="463"/>
                    </a:lnTo>
                    <a:lnTo>
                      <a:pt x="68" y="410"/>
                    </a:lnTo>
                    <a:lnTo>
                      <a:pt x="91" y="360"/>
                    </a:lnTo>
                    <a:lnTo>
                      <a:pt x="125" y="315"/>
                    </a:lnTo>
                    <a:lnTo>
                      <a:pt x="163" y="269"/>
                    </a:lnTo>
                    <a:lnTo>
                      <a:pt x="205" y="231"/>
                    </a:lnTo>
                    <a:lnTo>
                      <a:pt x="255" y="193"/>
                    </a:lnTo>
                    <a:lnTo>
                      <a:pt x="304" y="159"/>
                    </a:lnTo>
                    <a:lnTo>
                      <a:pt x="357" y="129"/>
                    </a:lnTo>
                    <a:lnTo>
                      <a:pt x="410" y="102"/>
                    </a:lnTo>
                    <a:lnTo>
                      <a:pt x="460" y="79"/>
                    </a:lnTo>
                    <a:lnTo>
                      <a:pt x="513" y="61"/>
                    </a:lnTo>
                    <a:lnTo>
                      <a:pt x="559" y="42"/>
                    </a:lnTo>
                    <a:lnTo>
                      <a:pt x="604" y="30"/>
                    </a:lnTo>
                    <a:lnTo>
                      <a:pt x="642" y="23"/>
                    </a:lnTo>
                    <a:lnTo>
                      <a:pt x="616" y="7"/>
                    </a:lnTo>
                    <a:lnTo>
                      <a:pt x="574" y="0"/>
                    </a:lnTo>
                    <a:lnTo>
                      <a:pt x="525" y="7"/>
                    </a:lnTo>
                    <a:lnTo>
                      <a:pt x="468" y="19"/>
                    </a:lnTo>
                    <a:lnTo>
                      <a:pt x="403" y="38"/>
                    </a:lnTo>
                    <a:lnTo>
                      <a:pt x="342" y="61"/>
                    </a:lnTo>
                    <a:lnTo>
                      <a:pt x="285" y="91"/>
                    </a:lnTo>
                    <a:lnTo>
                      <a:pt x="236" y="1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702" name="Freeform 2211"/>
              <p:cNvSpPr>
                <a:spLocks noChangeAspect="1"/>
              </p:cNvSpPr>
              <p:nvPr/>
            </p:nvSpPr>
            <p:spPr bwMode="auto">
              <a:xfrm>
                <a:off x="2181" y="16606"/>
                <a:ext cx="415" cy="604"/>
              </a:xfrm>
              <a:custGeom>
                <a:avLst/>
                <a:gdLst>
                  <a:gd name="T0" fmla="*/ 350 w 415"/>
                  <a:gd name="T1" fmla="*/ 201 h 604"/>
                  <a:gd name="T2" fmla="*/ 362 w 415"/>
                  <a:gd name="T3" fmla="*/ 266 h 604"/>
                  <a:gd name="T4" fmla="*/ 354 w 415"/>
                  <a:gd name="T5" fmla="*/ 319 h 604"/>
                  <a:gd name="T6" fmla="*/ 327 w 415"/>
                  <a:gd name="T7" fmla="*/ 365 h 604"/>
                  <a:gd name="T8" fmla="*/ 289 w 415"/>
                  <a:gd name="T9" fmla="*/ 406 h 604"/>
                  <a:gd name="T10" fmla="*/ 244 w 415"/>
                  <a:gd name="T11" fmla="*/ 444 h 604"/>
                  <a:gd name="T12" fmla="*/ 194 w 415"/>
                  <a:gd name="T13" fmla="*/ 479 h 604"/>
                  <a:gd name="T14" fmla="*/ 141 w 415"/>
                  <a:gd name="T15" fmla="*/ 517 h 604"/>
                  <a:gd name="T16" fmla="*/ 96 w 415"/>
                  <a:gd name="T17" fmla="*/ 551 h 604"/>
                  <a:gd name="T18" fmla="*/ 88 w 415"/>
                  <a:gd name="T19" fmla="*/ 562 h 604"/>
                  <a:gd name="T20" fmla="*/ 84 w 415"/>
                  <a:gd name="T21" fmla="*/ 570 h 604"/>
                  <a:gd name="T22" fmla="*/ 84 w 415"/>
                  <a:gd name="T23" fmla="*/ 581 h 604"/>
                  <a:gd name="T24" fmla="*/ 92 w 415"/>
                  <a:gd name="T25" fmla="*/ 593 h 604"/>
                  <a:gd name="T26" fmla="*/ 99 w 415"/>
                  <a:gd name="T27" fmla="*/ 600 h 604"/>
                  <a:gd name="T28" fmla="*/ 111 w 415"/>
                  <a:gd name="T29" fmla="*/ 604 h 604"/>
                  <a:gd name="T30" fmla="*/ 122 w 415"/>
                  <a:gd name="T31" fmla="*/ 604 h 604"/>
                  <a:gd name="T32" fmla="*/ 134 w 415"/>
                  <a:gd name="T33" fmla="*/ 600 h 604"/>
                  <a:gd name="T34" fmla="*/ 191 w 415"/>
                  <a:gd name="T35" fmla="*/ 566 h 604"/>
                  <a:gd name="T36" fmla="*/ 248 w 415"/>
                  <a:gd name="T37" fmla="*/ 528 h 604"/>
                  <a:gd name="T38" fmla="*/ 301 w 415"/>
                  <a:gd name="T39" fmla="*/ 486 h 604"/>
                  <a:gd name="T40" fmla="*/ 350 w 415"/>
                  <a:gd name="T41" fmla="*/ 437 h 604"/>
                  <a:gd name="T42" fmla="*/ 384 w 415"/>
                  <a:gd name="T43" fmla="*/ 384 h 604"/>
                  <a:gd name="T44" fmla="*/ 407 w 415"/>
                  <a:gd name="T45" fmla="*/ 323 h 604"/>
                  <a:gd name="T46" fmla="*/ 415 w 415"/>
                  <a:gd name="T47" fmla="*/ 258 h 604"/>
                  <a:gd name="T48" fmla="*/ 400 w 415"/>
                  <a:gd name="T49" fmla="*/ 190 h 604"/>
                  <a:gd name="T50" fmla="*/ 365 w 415"/>
                  <a:gd name="T51" fmla="*/ 137 h 604"/>
                  <a:gd name="T52" fmla="*/ 320 w 415"/>
                  <a:gd name="T53" fmla="*/ 91 h 604"/>
                  <a:gd name="T54" fmla="*/ 259 w 415"/>
                  <a:gd name="T55" fmla="*/ 53 h 604"/>
                  <a:gd name="T56" fmla="*/ 198 w 415"/>
                  <a:gd name="T57" fmla="*/ 27 h 604"/>
                  <a:gd name="T58" fmla="*/ 134 w 415"/>
                  <a:gd name="T59" fmla="*/ 8 h 604"/>
                  <a:gd name="T60" fmla="*/ 77 w 415"/>
                  <a:gd name="T61" fmla="*/ 0 h 604"/>
                  <a:gd name="T62" fmla="*/ 31 w 415"/>
                  <a:gd name="T63" fmla="*/ 4 h 604"/>
                  <a:gd name="T64" fmla="*/ 0 w 415"/>
                  <a:gd name="T65" fmla="*/ 19 h 604"/>
                  <a:gd name="T66" fmla="*/ 54 w 415"/>
                  <a:gd name="T67" fmla="*/ 34 h 604"/>
                  <a:gd name="T68" fmla="*/ 107 w 415"/>
                  <a:gd name="T69" fmla="*/ 46 h 604"/>
                  <a:gd name="T70" fmla="*/ 156 w 415"/>
                  <a:gd name="T71" fmla="*/ 57 h 604"/>
                  <a:gd name="T72" fmla="*/ 206 w 415"/>
                  <a:gd name="T73" fmla="*/ 72 h 604"/>
                  <a:gd name="T74" fmla="*/ 251 w 415"/>
                  <a:gd name="T75" fmla="*/ 91 h 604"/>
                  <a:gd name="T76" fmla="*/ 293 w 415"/>
                  <a:gd name="T77" fmla="*/ 118 h 604"/>
                  <a:gd name="T78" fmla="*/ 327 w 415"/>
                  <a:gd name="T79" fmla="*/ 152 h 604"/>
                  <a:gd name="T80" fmla="*/ 350 w 415"/>
                  <a:gd name="T81" fmla="*/ 201 h 6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15"/>
                  <a:gd name="T124" fmla="*/ 0 h 604"/>
                  <a:gd name="T125" fmla="*/ 415 w 415"/>
                  <a:gd name="T126" fmla="*/ 604 h 60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15" h="604">
                    <a:moveTo>
                      <a:pt x="350" y="201"/>
                    </a:moveTo>
                    <a:lnTo>
                      <a:pt x="362" y="266"/>
                    </a:lnTo>
                    <a:lnTo>
                      <a:pt x="354" y="319"/>
                    </a:lnTo>
                    <a:lnTo>
                      <a:pt x="327" y="365"/>
                    </a:lnTo>
                    <a:lnTo>
                      <a:pt x="289" y="406"/>
                    </a:lnTo>
                    <a:lnTo>
                      <a:pt x="244" y="444"/>
                    </a:lnTo>
                    <a:lnTo>
                      <a:pt x="194" y="479"/>
                    </a:lnTo>
                    <a:lnTo>
                      <a:pt x="141" y="517"/>
                    </a:lnTo>
                    <a:lnTo>
                      <a:pt x="96" y="551"/>
                    </a:lnTo>
                    <a:lnTo>
                      <a:pt x="88" y="562"/>
                    </a:lnTo>
                    <a:lnTo>
                      <a:pt x="84" y="570"/>
                    </a:lnTo>
                    <a:lnTo>
                      <a:pt x="84" y="581"/>
                    </a:lnTo>
                    <a:lnTo>
                      <a:pt x="92" y="593"/>
                    </a:lnTo>
                    <a:lnTo>
                      <a:pt x="99" y="600"/>
                    </a:lnTo>
                    <a:lnTo>
                      <a:pt x="111" y="604"/>
                    </a:lnTo>
                    <a:lnTo>
                      <a:pt x="122" y="604"/>
                    </a:lnTo>
                    <a:lnTo>
                      <a:pt x="134" y="600"/>
                    </a:lnTo>
                    <a:lnTo>
                      <a:pt x="191" y="566"/>
                    </a:lnTo>
                    <a:lnTo>
                      <a:pt x="248" y="528"/>
                    </a:lnTo>
                    <a:lnTo>
                      <a:pt x="301" y="486"/>
                    </a:lnTo>
                    <a:lnTo>
                      <a:pt x="350" y="437"/>
                    </a:lnTo>
                    <a:lnTo>
                      <a:pt x="384" y="384"/>
                    </a:lnTo>
                    <a:lnTo>
                      <a:pt x="407" y="323"/>
                    </a:lnTo>
                    <a:lnTo>
                      <a:pt x="415" y="258"/>
                    </a:lnTo>
                    <a:lnTo>
                      <a:pt x="400" y="190"/>
                    </a:lnTo>
                    <a:lnTo>
                      <a:pt x="365" y="137"/>
                    </a:lnTo>
                    <a:lnTo>
                      <a:pt x="320" y="91"/>
                    </a:lnTo>
                    <a:lnTo>
                      <a:pt x="259" y="53"/>
                    </a:lnTo>
                    <a:lnTo>
                      <a:pt x="198" y="27"/>
                    </a:lnTo>
                    <a:lnTo>
                      <a:pt x="134" y="8"/>
                    </a:lnTo>
                    <a:lnTo>
                      <a:pt x="77" y="0"/>
                    </a:lnTo>
                    <a:lnTo>
                      <a:pt x="31" y="4"/>
                    </a:lnTo>
                    <a:lnTo>
                      <a:pt x="0" y="19"/>
                    </a:lnTo>
                    <a:lnTo>
                      <a:pt x="54" y="34"/>
                    </a:lnTo>
                    <a:lnTo>
                      <a:pt x="107" y="46"/>
                    </a:lnTo>
                    <a:lnTo>
                      <a:pt x="156" y="57"/>
                    </a:lnTo>
                    <a:lnTo>
                      <a:pt x="206" y="72"/>
                    </a:lnTo>
                    <a:lnTo>
                      <a:pt x="251" y="91"/>
                    </a:lnTo>
                    <a:lnTo>
                      <a:pt x="293" y="118"/>
                    </a:lnTo>
                    <a:lnTo>
                      <a:pt x="327" y="152"/>
                    </a:lnTo>
                    <a:lnTo>
                      <a:pt x="350" y="2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703" name="Freeform 2212"/>
              <p:cNvSpPr>
                <a:spLocks noChangeAspect="1"/>
              </p:cNvSpPr>
              <p:nvPr/>
            </p:nvSpPr>
            <p:spPr bwMode="auto">
              <a:xfrm>
                <a:off x="668" y="16469"/>
                <a:ext cx="1046" cy="1254"/>
              </a:xfrm>
              <a:custGeom>
                <a:avLst/>
                <a:gdLst>
                  <a:gd name="T0" fmla="*/ 327 w 1046"/>
                  <a:gd name="T1" fmla="*/ 232 h 1254"/>
                  <a:gd name="T2" fmla="*/ 175 w 1046"/>
                  <a:gd name="T3" fmla="*/ 380 h 1254"/>
                  <a:gd name="T4" fmla="*/ 57 w 1046"/>
                  <a:gd name="T5" fmla="*/ 555 h 1254"/>
                  <a:gd name="T6" fmla="*/ 0 w 1046"/>
                  <a:gd name="T7" fmla="*/ 752 h 1254"/>
                  <a:gd name="T8" fmla="*/ 12 w 1046"/>
                  <a:gd name="T9" fmla="*/ 885 h 1254"/>
                  <a:gd name="T10" fmla="*/ 34 w 1046"/>
                  <a:gd name="T11" fmla="*/ 938 h 1254"/>
                  <a:gd name="T12" fmla="*/ 69 w 1046"/>
                  <a:gd name="T13" fmla="*/ 988 h 1254"/>
                  <a:gd name="T14" fmla="*/ 110 w 1046"/>
                  <a:gd name="T15" fmla="*/ 1030 h 1254"/>
                  <a:gd name="T16" fmla="*/ 183 w 1046"/>
                  <a:gd name="T17" fmla="*/ 1075 h 1254"/>
                  <a:gd name="T18" fmla="*/ 282 w 1046"/>
                  <a:gd name="T19" fmla="*/ 1124 h 1254"/>
                  <a:gd name="T20" fmla="*/ 388 w 1046"/>
                  <a:gd name="T21" fmla="*/ 1162 h 1254"/>
                  <a:gd name="T22" fmla="*/ 494 w 1046"/>
                  <a:gd name="T23" fmla="*/ 1193 h 1254"/>
                  <a:gd name="T24" fmla="*/ 605 w 1046"/>
                  <a:gd name="T25" fmla="*/ 1216 h 1254"/>
                  <a:gd name="T26" fmla="*/ 715 w 1046"/>
                  <a:gd name="T27" fmla="*/ 1231 h 1254"/>
                  <a:gd name="T28" fmla="*/ 829 w 1046"/>
                  <a:gd name="T29" fmla="*/ 1242 h 1254"/>
                  <a:gd name="T30" fmla="*/ 939 w 1046"/>
                  <a:gd name="T31" fmla="*/ 1250 h 1254"/>
                  <a:gd name="T32" fmla="*/ 1012 w 1046"/>
                  <a:gd name="T33" fmla="*/ 1254 h 1254"/>
                  <a:gd name="T34" fmla="*/ 1038 w 1046"/>
                  <a:gd name="T35" fmla="*/ 1231 h 1254"/>
                  <a:gd name="T36" fmla="*/ 1046 w 1046"/>
                  <a:gd name="T37" fmla="*/ 1193 h 1254"/>
                  <a:gd name="T38" fmla="*/ 1023 w 1046"/>
                  <a:gd name="T39" fmla="*/ 1166 h 1254"/>
                  <a:gd name="T40" fmla="*/ 955 w 1046"/>
                  <a:gd name="T41" fmla="*/ 1162 h 1254"/>
                  <a:gd name="T42" fmla="*/ 852 w 1046"/>
                  <a:gd name="T43" fmla="*/ 1159 h 1254"/>
                  <a:gd name="T44" fmla="*/ 749 w 1046"/>
                  <a:gd name="T45" fmla="*/ 1151 h 1254"/>
                  <a:gd name="T46" fmla="*/ 647 w 1046"/>
                  <a:gd name="T47" fmla="*/ 1136 h 1254"/>
                  <a:gd name="T48" fmla="*/ 544 w 1046"/>
                  <a:gd name="T49" fmla="*/ 1117 h 1254"/>
                  <a:gd name="T50" fmla="*/ 441 w 1046"/>
                  <a:gd name="T51" fmla="*/ 1090 h 1254"/>
                  <a:gd name="T52" fmla="*/ 342 w 1046"/>
                  <a:gd name="T53" fmla="*/ 1060 h 1254"/>
                  <a:gd name="T54" fmla="*/ 247 w 1046"/>
                  <a:gd name="T55" fmla="*/ 1014 h 1254"/>
                  <a:gd name="T56" fmla="*/ 164 w 1046"/>
                  <a:gd name="T57" fmla="*/ 965 h 1254"/>
                  <a:gd name="T58" fmla="*/ 114 w 1046"/>
                  <a:gd name="T59" fmla="*/ 889 h 1254"/>
                  <a:gd name="T60" fmla="*/ 99 w 1046"/>
                  <a:gd name="T61" fmla="*/ 790 h 1254"/>
                  <a:gd name="T62" fmla="*/ 122 w 1046"/>
                  <a:gd name="T63" fmla="*/ 654 h 1254"/>
                  <a:gd name="T64" fmla="*/ 164 w 1046"/>
                  <a:gd name="T65" fmla="*/ 547 h 1254"/>
                  <a:gd name="T66" fmla="*/ 221 w 1046"/>
                  <a:gd name="T67" fmla="*/ 452 h 1254"/>
                  <a:gd name="T68" fmla="*/ 289 w 1046"/>
                  <a:gd name="T69" fmla="*/ 369 h 1254"/>
                  <a:gd name="T70" fmla="*/ 369 w 1046"/>
                  <a:gd name="T71" fmla="*/ 293 h 1254"/>
                  <a:gd name="T72" fmla="*/ 468 w 1046"/>
                  <a:gd name="T73" fmla="*/ 213 h 1254"/>
                  <a:gd name="T74" fmla="*/ 586 w 1046"/>
                  <a:gd name="T75" fmla="*/ 137 h 1254"/>
                  <a:gd name="T76" fmla="*/ 711 w 1046"/>
                  <a:gd name="T77" fmla="*/ 73 h 1254"/>
                  <a:gd name="T78" fmla="*/ 821 w 1046"/>
                  <a:gd name="T79" fmla="*/ 23 h 1254"/>
                  <a:gd name="T80" fmla="*/ 825 w 1046"/>
                  <a:gd name="T81" fmla="*/ 0 h 1254"/>
                  <a:gd name="T82" fmla="*/ 715 w 1046"/>
                  <a:gd name="T83" fmla="*/ 19 h 1254"/>
                  <a:gd name="T84" fmla="*/ 586 w 1046"/>
                  <a:gd name="T85" fmla="*/ 65 h 1254"/>
                  <a:gd name="T86" fmla="*/ 460 w 1046"/>
                  <a:gd name="T87" fmla="*/ 130 h 12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46"/>
                  <a:gd name="T133" fmla="*/ 0 h 1254"/>
                  <a:gd name="T134" fmla="*/ 1046 w 1046"/>
                  <a:gd name="T135" fmla="*/ 1254 h 125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46" h="1254">
                    <a:moveTo>
                      <a:pt x="407" y="168"/>
                    </a:moveTo>
                    <a:lnTo>
                      <a:pt x="327" y="232"/>
                    </a:lnTo>
                    <a:lnTo>
                      <a:pt x="247" y="304"/>
                    </a:lnTo>
                    <a:lnTo>
                      <a:pt x="175" y="380"/>
                    </a:lnTo>
                    <a:lnTo>
                      <a:pt x="110" y="464"/>
                    </a:lnTo>
                    <a:lnTo>
                      <a:pt x="57" y="555"/>
                    </a:lnTo>
                    <a:lnTo>
                      <a:pt x="19" y="650"/>
                    </a:lnTo>
                    <a:lnTo>
                      <a:pt x="0" y="752"/>
                    </a:lnTo>
                    <a:lnTo>
                      <a:pt x="4" y="859"/>
                    </a:lnTo>
                    <a:lnTo>
                      <a:pt x="12" y="885"/>
                    </a:lnTo>
                    <a:lnTo>
                      <a:pt x="23" y="916"/>
                    </a:lnTo>
                    <a:lnTo>
                      <a:pt x="34" y="938"/>
                    </a:lnTo>
                    <a:lnTo>
                      <a:pt x="50" y="965"/>
                    </a:lnTo>
                    <a:lnTo>
                      <a:pt x="69" y="988"/>
                    </a:lnTo>
                    <a:lnTo>
                      <a:pt x="88" y="1011"/>
                    </a:lnTo>
                    <a:lnTo>
                      <a:pt x="110" y="1030"/>
                    </a:lnTo>
                    <a:lnTo>
                      <a:pt x="133" y="1045"/>
                    </a:lnTo>
                    <a:lnTo>
                      <a:pt x="183" y="1075"/>
                    </a:lnTo>
                    <a:lnTo>
                      <a:pt x="232" y="1102"/>
                    </a:lnTo>
                    <a:lnTo>
                      <a:pt x="282" y="1124"/>
                    </a:lnTo>
                    <a:lnTo>
                      <a:pt x="335" y="1143"/>
                    </a:lnTo>
                    <a:lnTo>
                      <a:pt x="388" y="1162"/>
                    </a:lnTo>
                    <a:lnTo>
                      <a:pt x="441" y="1178"/>
                    </a:lnTo>
                    <a:lnTo>
                      <a:pt x="494" y="1193"/>
                    </a:lnTo>
                    <a:lnTo>
                      <a:pt x="548" y="1204"/>
                    </a:lnTo>
                    <a:lnTo>
                      <a:pt x="605" y="1216"/>
                    </a:lnTo>
                    <a:lnTo>
                      <a:pt x="662" y="1223"/>
                    </a:lnTo>
                    <a:lnTo>
                      <a:pt x="715" y="1231"/>
                    </a:lnTo>
                    <a:lnTo>
                      <a:pt x="772" y="1238"/>
                    </a:lnTo>
                    <a:lnTo>
                      <a:pt x="829" y="1242"/>
                    </a:lnTo>
                    <a:lnTo>
                      <a:pt x="886" y="1246"/>
                    </a:lnTo>
                    <a:lnTo>
                      <a:pt x="939" y="1250"/>
                    </a:lnTo>
                    <a:lnTo>
                      <a:pt x="996" y="1254"/>
                    </a:lnTo>
                    <a:lnTo>
                      <a:pt x="1012" y="1254"/>
                    </a:lnTo>
                    <a:lnTo>
                      <a:pt x="1027" y="1242"/>
                    </a:lnTo>
                    <a:lnTo>
                      <a:pt x="1038" y="1231"/>
                    </a:lnTo>
                    <a:lnTo>
                      <a:pt x="1046" y="1212"/>
                    </a:lnTo>
                    <a:lnTo>
                      <a:pt x="1046" y="1193"/>
                    </a:lnTo>
                    <a:lnTo>
                      <a:pt x="1038" y="1178"/>
                    </a:lnTo>
                    <a:lnTo>
                      <a:pt x="1023" y="1166"/>
                    </a:lnTo>
                    <a:lnTo>
                      <a:pt x="1008" y="1162"/>
                    </a:lnTo>
                    <a:lnTo>
                      <a:pt x="955" y="1162"/>
                    </a:lnTo>
                    <a:lnTo>
                      <a:pt x="905" y="1162"/>
                    </a:lnTo>
                    <a:lnTo>
                      <a:pt x="852" y="1159"/>
                    </a:lnTo>
                    <a:lnTo>
                      <a:pt x="802" y="1155"/>
                    </a:lnTo>
                    <a:lnTo>
                      <a:pt x="749" y="1151"/>
                    </a:lnTo>
                    <a:lnTo>
                      <a:pt x="696" y="1143"/>
                    </a:lnTo>
                    <a:lnTo>
                      <a:pt x="647" y="1136"/>
                    </a:lnTo>
                    <a:lnTo>
                      <a:pt x="593" y="1128"/>
                    </a:lnTo>
                    <a:lnTo>
                      <a:pt x="544" y="1117"/>
                    </a:lnTo>
                    <a:lnTo>
                      <a:pt x="491" y="1105"/>
                    </a:lnTo>
                    <a:lnTo>
                      <a:pt x="441" y="1090"/>
                    </a:lnTo>
                    <a:lnTo>
                      <a:pt x="392" y="1075"/>
                    </a:lnTo>
                    <a:lnTo>
                      <a:pt x="342" y="1060"/>
                    </a:lnTo>
                    <a:lnTo>
                      <a:pt x="297" y="1037"/>
                    </a:lnTo>
                    <a:lnTo>
                      <a:pt x="247" y="1014"/>
                    </a:lnTo>
                    <a:lnTo>
                      <a:pt x="202" y="992"/>
                    </a:lnTo>
                    <a:lnTo>
                      <a:pt x="164" y="965"/>
                    </a:lnTo>
                    <a:lnTo>
                      <a:pt x="133" y="927"/>
                    </a:lnTo>
                    <a:lnTo>
                      <a:pt x="114" y="889"/>
                    </a:lnTo>
                    <a:lnTo>
                      <a:pt x="99" y="843"/>
                    </a:lnTo>
                    <a:lnTo>
                      <a:pt x="99" y="790"/>
                    </a:lnTo>
                    <a:lnTo>
                      <a:pt x="107" y="722"/>
                    </a:lnTo>
                    <a:lnTo>
                      <a:pt x="122" y="654"/>
                    </a:lnTo>
                    <a:lnTo>
                      <a:pt x="137" y="604"/>
                    </a:lnTo>
                    <a:lnTo>
                      <a:pt x="164" y="547"/>
                    </a:lnTo>
                    <a:lnTo>
                      <a:pt x="194" y="498"/>
                    </a:lnTo>
                    <a:lnTo>
                      <a:pt x="221" y="452"/>
                    </a:lnTo>
                    <a:lnTo>
                      <a:pt x="255" y="411"/>
                    </a:lnTo>
                    <a:lnTo>
                      <a:pt x="289" y="369"/>
                    </a:lnTo>
                    <a:lnTo>
                      <a:pt x="327" y="331"/>
                    </a:lnTo>
                    <a:lnTo>
                      <a:pt x="369" y="293"/>
                    </a:lnTo>
                    <a:lnTo>
                      <a:pt x="418" y="251"/>
                    </a:lnTo>
                    <a:lnTo>
                      <a:pt x="468" y="213"/>
                    </a:lnTo>
                    <a:lnTo>
                      <a:pt x="525" y="175"/>
                    </a:lnTo>
                    <a:lnTo>
                      <a:pt x="586" y="137"/>
                    </a:lnTo>
                    <a:lnTo>
                      <a:pt x="650" y="103"/>
                    </a:lnTo>
                    <a:lnTo>
                      <a:pt x="711" y="73"/>
                    </a:lnTo>
                    <a:lnTo>
                      <a:pt x="768" y="46"/>
                    </a:lnTo>
                    <a:lnTo>
                      <a:pt x="821" y="23"/>
                    </a:lnTo>
                    <a:lnTo>
                      <a:pt x="867" y="4"/>
                    </a:lnTo>
                    <a:lnTo>
                      <a:pt x="825" y="0"/>
                    </a:lnTo>
                    <a:lnTo>
                      <a:pt x="772" y="4"/>
                    </a:lnTo>
                    <a:lnTo>
                      <a:pt x="715" y="19"/>
                    </a:lnTo>
                    <a:lnTo>
                      <a:pt x="650" y="38"/>
                    </a:lnTo>
                    <a:lnTo>
                      <a:pt x="586" y="65"/>
                    </a:lnTo>
                    <a:lnTo>
                      <a:pt x="521" y="95"/>
                    </a:lnTo>
                    <a:lnTo>
                      <a:pt x="460" y="130"/>
                    </a:lnTo>
                    <a:lnTo>
                      <a:pt x="407" y="1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704" name="Freeform 2213"/>
              <p:cNvSpPr>
                <a:spLocks noChangeAspect="1"/>
              </p:cNvSpPr>
              <p:nvPr/>
            </p:nvSpPr>
            <p:spPr bwMode="auto">
              <a:xfrm>
                <a:off x="2143" y="16428"/>
                <a:ext cx="913" cy="835"/>
              </a:xfrm>
              <a:custGeom>
                <a:avLst/>
                <a:gdLst>
                  <a:gd name="T0" fmla="*/ 761 w 913"/>
                  <a:gd name="T1" fmla="*/ 258 h 835"/>
                  <a:gd name="T2" fmla="*/ 803 w 913"/>
                  <a:gd name="T3" fmla="*/ 303 h 835"/>
                  <a:gd name="T4" fmla="*/ 826 w 913"/>
                  <a:gd name="T5" fmla="*/ 357 h 835"/>
                  <a:gd name="T6" fmla="*/ 841 w 913"/>
                  <a:gd name="T7" fmla="*/ 414 h 835"/>
                  <a:gd name="T8" fmla="*/ 841 w 913"/>
                  <a:gd name="T9" fmla="*/ 474 h 835"/>
                  <a:gd name="T10" fmla="*/ 833 w 913"/>
                  <a:gd name="T11" fmla="*/ 524 h 835"/>
                  <a:gd name="T12" fmla="*/ 818 w 913"/>
                  <a:gd name="T13" fmla="*/ 565 h 835"/>
                  <a:gd name="T14" fmla="*/ 791 w 913"/>
                  <a:gd name="T15" fmla="*/ 607 h 835"/>
                  <a:gd name="T16" fmla="*/ 765 w 913"/>
                  <a:gd name="T17" fmla="*/ 641 h 835"/>
                  <a:gd name="T18" fmla="*/ 730 w 913"/>
                  <a:gd name="T19" fmla="*/ 679 h 835"/>
                  <a:gd name="T20" fmla="*/ 696 w 913"/>
                  <a:gd name="T21" fmla="*/ 710 h 835"/>
                  <a:gd name="T22" fmla="*/ 662 w 913"/>
                  <a:gd name="T23" fmla="*/ 744 h 835"/>
                  <a:gd name="T24" fmla="*/ 628 w 913"/>
                  <a:gd name="T25" fmla="*/ 778 h 835"/>
                  <a:gd name="T26" fmla="*/ 620 w 913"/>
                  <a:gd name="T27" fmla="*/ 790 h 835"/>
                  <a:gd name="T28" fmla="*/ 616 w 913"/>
                  <a:gd name="T29" fmla="*/ 801 h 835"/>
                  <a:gd name="T30" fmla="*/ 620 w 913"/>
                  <a:gd name="T31" fmla="*/ 812 h 835"/>
                  <a:gd name="T32" fmla="*/ 628 w 913"/>
                  <a:gd name="T33" fmla="*/ 824 h 835"/>
                  <a:gd name="T34" fmla="*/ 639 w 913"/>
                  <a:gd name="T35" fmla="*/ 831 h 835"/>
                  <a:gd name="T36" fmla="*/ 651 w 913"/>
                  <a:gd name="T37" fmla="*/ 835 h 835"/>
                  <a:gd name="T38" fmla="*/ 666 w 913"/>
                  <a:gd name="T39" fmla="*/ 831 h 835"/>
                  <a:gd name="T40" fmla="*/ 677 w 913"/>
                  <a:gd name="T41" fmla="*/ 824 h 835"/>
                  <a:gd name="T42" fmla="*/ 753 w 913"/>
                  <a:gd name="T43" fmla="*/ 774 h 835"/>
                  <a:gd name="T44" fmla="*/ 814 w 913"/>
                  <a:gd name="T45" fmla="*/ 710 h 835"/>
                  <a:gd name="T46" fmla="*/ 867 w 913"/>
                  <a:gd name="T47" fmla="*/ 634 h 835"/>
                  <a:gd name="T48" fmla="*/ 902 w 913"/>
                  <a:gd name="T49" fmla="*/ 554 h 835"/>
                  <a:gd name="T50" fmla="*/ 913 w 913"/>
                  <a:gd name="T51" fmla="*/ 467 h 835"/>
                  <a:gd name="T52" fmla="*/ 905 w 913"/>
                  <a:gd name="T53" fmla="*/ 383 h 835"/>
                  <a:gd name="T54" fmla="*/ 875 w 913"/>
                  <a:gd name="T55" fmla="*/ 303 h 835"/>
                  <a:gd name="T56" fmla="*/ 814 w 913"/>
                  <a:gd name="T57" fmla="*/ 231 h 835"/>
                  <a:gd name="T58" fmla="*/ 768 w 913"/>
                  <a:gd name="T59" fmla="*/ 193 h 835"/>
                  <a:gd name="T60" fmla="*/ 715 w 913"/>
                  <a:gd name="T61" fmla="*/ 159 h 835"/>
                  <a:gd name="T62" fmla="*/ 654 w 913"/>
                  <a:gd name="T63" fmla="*/ 129 h 835"/>
                  <a:gd name="T64" fmla="*/ 594 w 913"/>
                  <a:gd name="T65" fmla="*/ 102 h 835"/>
                  <a:gd name="T66" fmla="*/ 529 w 913"/>
                  <a:gd name="T67" fmla="*/ 79 h 835"/>
                  <a:gd name="T68" fmla="*/ 461 w 913"/>
                  <a:gd name="T69" fmla="*/ 60 h 835"/>
                  <a:gd name="T70" fmla="*/ 396 w 913"/>
                  <a:gd name="T71" fmla="*/ 41 h 835"/>
                  <a:gd name="T72" fmla="*/ 327 w 913"/>
                  <a:gd name="T73" fmla="*/ 26 h 835"/>
                  <a:gd name="T74" fmla="*/ 267 w 913"/>
                  <a:gd name="T75" fmla="*/ 15 h 835"/>
                  <a:gd name="T76" fmla="*/ 206 w 913"/>
                  <a:gd name="T77" fmla="*/ 7 h 835"/>
                  <a:gd name="T78" fmla="*/ 153 w 913"/>
                  <a:gd name="T79" fmla="*/ 0 h 835"/>
                  <a:gd name="T80" fmla="*/ 103 w 913"/>
                  <a:gd name="T81" fmla="*/ 0 h 835"/>
                  <a:gd name="T82" fmla="*/ 61 w 913"/>
                  <a:gd name="T83" fmla="*/ 0 h 835"/>
                  <a:gd name="T84" fmla="*/ 31 w 913"/>
                  <a:gd name="T85" fmla="*/ 3 h 835"/>
                  <a:gd name="T86" fmla="*/ 12 w 913"/>
                  <a:gd name="T87" fmla="*/ 11 h 835"/>
                  <a:gd name="T88" fmla="*/ 0 w 913"/>
                  <a:gd name="T89" fmla="*/ 19 h 835"/>
                  <a:gd name="T90" fmla="*/ 38 w 913"/>
                  <a:gd name="T91" fmla="*/ 26 h 835"/>
                  <a:gd name="T92" fmla="*/ 80 w 913"/>
                  <a:gd name="T93" fmla="*/ 30 h 835"/>
                  <a:gd name="T94" fmla="*/ 122 w 913"/>
                  <a:gd name="T95" fmla="*/ 38 h 835"/>
                  <a:gd name="T96" fmla="*/ 168 w 913"/>
                  <a:gd name="T97" fmla="*/ 45 h 835"/>
                  <a:gd name="T98" fmla="*/ 217 w 913"/>
                  <a:gd name="T99" fmla="*/ 53 h 835"/>
                  <a:gd name="T100" fmla="*/ 267 w 913"/>
                  <a:gd name="T101" fmla="*/ 60 h 835"/>
                  <a:gd name="T102" fmla="*/ 316 w 913"/>
                  <a:gd name="T103" fmla="*/ 72 h 835"/>
                  <a:gd name="T104" fmla="*/ 369 w 913"/>
                  <a:gd name="T105" fmla="*/ 83 h 835"/>
                  <a:gd name="T106" fmla="*/ 419 w 913"/>
                  <a:gd name="T107" fmla="*/ 98 h 835"/>
                  <a:gd name="T108" fmla="*/ 472 w 913"/>
                  <a:gd name="T109" fmla="*/ 114 h 835"/>
                  <a:gd name="T110" fmla="*/ 525 w 913"/>
                  <a:gd name="T111" fmla="*/ 133 h 835"/>
                  <a:gd name="T112" fmla="*/ 575 w 913"/>
                  <a:gd name="T113" fmla="*/ 152 h 835"/>
                  <a:gd name="T114" fmla="*/ 624 w 913"/>
                  <a:gd name="T115" fmla="*/ 174 h 835"/>
                  <a:gd name="T116" fmla="*/ 673 w 913"/>
                  <a:gd name="T117" fmla="*/ 197 h 835"/>
                  <a:gd name="T118" fmla="*/ 719 w 913"/>
                  <a:gd name="T119" fmla="*/ 228 h 835"/>
                  <a:gd name="T120" fmla="*/ 761 w 913"/>
                  <a:gd name="T121" fmla="*/ 258 h 83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3"/>
                  <a:gd name="T184" fmla="*/ 0 h 835"/>
                  <a:gd name="T185" fmla="*/ 913 w 913"/>
                  <a:gd name="T186" fmla="*/ 835 h 83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3" h="835">
                    <a:moveTo>
                      <a:pt x="761" y="258"/>
                    </a:moveTo>
                    <a:lnTo>
                      <a:pt x="803" y="303"/>
                    </a:lnTo>
                    <a:lnTo>
                      <a:pt x="826" y="357"/>
                    </a:lnTo>
                    <a:lnTo>
                      <a:pt x="841" y="414"/>
                    </a:lnTo>
                    <a:lnTo>
                      <a:pt x="841" y="474"/>
                    </a:lnTo>
                    <a:lnTo>
                      <a:pt x="833" y="524"/>
                    </a:lnTo>
                    <a:lnTo>
                      <a:pt x="818" y="565"/>
                    </a:lnTo>
                    <a:lnTo>
                      <a:pt x="791" y="607"/>
                    </a:lnTo>
                    <a:lnTo>
                      <a:pt x="765" y="641"/>
                    </a:lnTo>
                    <a:lnTo>
                      <a:pt x="730" y="679"/>
                    </a:lnTo>
                    <a:lnTo>
                      <a:pt x="696" y="710"/>
                    </a:lnTo>
                    <a:lnTo>
                      <a:pt x="662" y="744"/>
                    </a:lnTo>
                    <a:lnTo>
                      <a:pt x="628" y="778"/>
                    </a:lnTo>
                    <a:lnTo>
                      <a:pt x="620" y="790"/>
                    </a:lnTo>
                    <a:lnTo>
                      <a:pt x="616" y="801"/>
                    </a:lnTo>
                    <a:lnTo>
                      <a:pt x="620" y="812"/>
                    </a:lnTo>
                    <a:lnTo>
                      <a:pt x="628" y="824"/>
                    </a:lnTo>
                    <a:lnTo>
                      <a:pt x="639" y="831"/>
                    </a:lnTo>
                    <a:lnTo>
                      <a:pt x="651" y="835"/>
                    </a:lnTo>
                    <a:lnTo>
                      <a:pt x="666" y="831"/>
                    </a:lnTo>
                    <a:lnTo>
                      <a:pt x="677" y="824"/>
                    </a:lnTo>
                    <a:lnTo>
                      <a:pt x="753" y="774"/>
                    </a:lnTo>
                    <a:lnTo>
                      <a:pt x="814" y="710"/>
                    </a:lnTo>
                    <a:lnTo>
                      <a:pt x="867" y="634"/>
                    </a:lnTo>
                    <a:lnTo>
                      <a:pt x="902" y="554"/>
                    </a:lnTo>
                    <a:lnTo>
                      <a:pt x="913" y="467"/>
                    </a:lnTo>
                    <a:lnTo>
                      <a:pt x="905" y="383"/>
                    </a:lnTo>
                    <a:lnTo>
                      <a:pt x="875" y="303"/>
                    </a:lnTo>
                    <a:lnTo>
                      <a:pt x="814" y="231"/>
                    </a:lnTo>
                    <a:lnTo>
                      <a:pt x="768" y="193"/>
                    </a:lnTo>
                    <a:lnTo>
                      <a:pt x="715" y="159"/>
                    </a:lnTo>
                    <a:lnTo>
                      <a:pt x="654" y="129"/>
                    </a:lnTo>
                    <a:lnTo>
                      <a:pt x="594" y="102"/>
                    </a:lnTo>
                    <a:lnTo>
                      <a:pt x="529" y="79"/>
                    </a:lnTo>
                    <a:lnTo>
                      <a:pt x="461" y="60"/>
                    </a:lnTo>
                    <a:lnTo>
                      <a:pt x="396" y="41"/>
                    </a:lnTo>
                    <a:lnTo>
                      <a:pt x="327" y="26"/>
                    </a:lnTo>
                    <a:lnTo>
                      <a:pt x="267" y="15"/>
                    </a:lnTo>
                    <a:lnTo>
                      <a:pt x="206" y="7"/>
                    </a:lnTo>
                    <a:lnTo>
                      <a:pt x="153" y="0"/>
                    </a:lnTo>
                    <a:lnTo>
                      <a:pt x="103" y="0"/>
                    </a:lnTo>
                    <a:lnTo>
                      <a:pt x="61" y="0"/>
                    </a:lnTo>
                    <a:lnTo>
                      <a:pt x="31" y="3"/>
                    </a:lnTo>
                    <a:lnTo>
                      <a:pt x="12" y="11"/>
                    </a:lnTo>
                    <a:lnTo>
                      <a:pt x="0" y="19"/>
                    </a:lnTo>
                    <a:lnTo>
                      <a:pt x="38" y="26"/>
                    </a:lnTo>
                    <a:lnTo>
                      <a:pt x="80" y="30"/>
                    </a:lnTo>
                    <a:lnTo>
                      <a:pt x="122" y="38"/>
                    </a:lnTo>
                    <a:lnTo>
                      <a:pt x="168" y="45"/>
                    </a:lnTo>
                    <a:lnTo>
                      <a:pt x="217" y="53"/>
                    </a:lnTo>
                    <a:lnTo>
                      <a:pt x="267" y="60"/>
                    </a:lnTo>
                    <a:lnTo>
                      <a:pt x="316" y="72"/>
                    </a:lnTo>
                    <a:lnTo>
                      <a:pt x="369" y="83"/>
                    </a:lnTo>
                    <a:lnTo>
                      <a:pt x="419" y="98"/>
                    </a:lnTo>
                    <a:lnTo>
                      <a:pt x="472" y="114"/>
                    </a:lnTo>
                    <a:lnTo>
                      <a:pt x="525" y="133"/>
                    </a:lnTo>
                    <a:lnTo>
                      <a:pt x="575" y="152"/>
                    </a:lnTo>
                    <a:lnTo>
                      <a:pt x="624" y="174"/>
                    </a:lnTo>
                    <a:lnTo>
                      <a:pt x="673" y="197"/>
                    </a:lnTo>
                    <a:lnTo>
                      <a:pt x="719" y="228"/>
                    </a:lnTo>
                    <a:lnTo>
                      <a:pt x="761" y="2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705" name="Freeform 2214"/>
              <p:cNvSpPr>
                <a:spLocks noChangeAspect="1"/>
              </p:cNvSpPr>
              <p:nvPr/>
            </p:nvSpPr>
            <p:spPr bwMode="auto">
              <a:xfrm>
                <a:off x="307" y="16880"/>
                <a:ext cx="373" cy="782"/>
              </a:xfrm>
              <a:custGeom>
                <a:avLst/>
                <a:gdLst>
                  <a:gd name="T0" fmla="*/ 0 w 373"/>
                  <a:gd name="T1" fmla="*/ 425 h 782"/>
                  <a:gd name="T2" fmla="*/ 0 w 373"/>
                  <a:gd name="T3" fmla="*/ 489 h 782"/>
                  <a:gd name="T4" fmla="*/ 15 w 373"/>
                  <a:gd name="T5" fmla="*/ 550 h 782"/>
                  <a:gd name="T6" fmla="*/ 42 w 373"/>
                  <a:gd name="T7" fmla="*/ 607 h 782"/>
                  <a:gd name="T8" fmla="*/ 80 w 373"/>
                  <a:gd name="T9" fmla="*/ 656 h 782"/>
                  <a:gd name="T10" fmla="*/ 125 w 373"/>
                  <a:gd name="T11" fmla="*/ 698 h 782"/>
                  <a:gd name="T12" fmla="*/ 179 w 373"/>
                  <a:gd name="T13" fmla="*/ 736 h 782"/>
                  <a:gd name="T14" fmla="*/ 240 w 373"/>
                  <a:gd name="T15" fmla="*/ 763 h 782"/>
                  <a:gd name="T16" fmla="*/ 300 w 373"/>
                  <a:gd name="T17" fmla="*/ 778 h 782"/>
                  <a:gd name="T18" fmla="*/ 319 w 373"/>
                  <a:gd name="T19" fmla="*/ 782 h 782"/>
                  <a:gd name="T20" fmla="*/ 338 w 373"/>
                  <a:gd name="T21" fmla="*/ 774 h 782"/>
                  <a:gd name="T22" fmla="*/ 354 w 373"/>
                  <a:gd name="T23" fmla="*/ 763 h 782"/>
                  <a:gd name="T24" fmla="*/ 361 w 373"/>
                  <a:gd name="T25" fmla="*/ 748 h 782"/>
                  <a:gd name="T26" fmla="*/ 361 w 373"/>
                  <a:gd name="T27" fmla="*/ 729 h 782"/>
                  <a:gd name="T28" fmla="*/ 357 w 373"/>
                  <a:gd name="T29" fmla="*/ 710 h 782"/>
                  <a:gd name="T30" fmla="*/ 346 w 373"/>
                  <a:gd name="T31" fmla="*/ 694 h 782"/>
                  <a:gd name="T32" fmla="*/ 327 w 373"/>
                  <a:gd name="T33" fmla="*/ 687 h 782"/>
                  <a:gd name="T34" fmla="*/ 266 w 373"/>
                  <a:gd name="T35" fmla="*/ 664 h 782"/>
                  <a:gd name="T36" fmla="*/ 209 w 373"/>
                  <a:gd name="T37" fmla="*/ 634 h 782"/>
                  <a:gd name="T38" fmla="*/ 164 w 373"/>
                  <a:gd name="T39" fmla="*/ 592 h 782"/>
                  <a:gd name="T40" fmla="*/ 129 w 373"/>
                  <a:gd name="T41" fmla="*/ 546 h 782"/>
                  <a:gd name="T42" fmla="*/ 106 w 373"/>
                  <a:gd name="T43" fmla="*/ 489 h 782"/>
                  <a:gd name="T44" fmla="*/ 95 w 373"/>
                  <a:gd name="T45" fmla="*/ 429 h 782"/>
                  <a:gd name="T46" fmla="*/ 95 w 373"/>
                  <a:gd name="T47" fmla="*/ 364 h 782"/>
                  <a:gd name="T48" fmla="*/ 114 w 373"/>
                  <a:gd name="T49" fmla="*/ 296 h 782"/>
                  <a:gd name="T50" fmla="*/ 141 w 373"/>
                  <a:gd name="T51" fmla="*/ 246 h 782"/>
                  <a:gd name="T52" fmla="*/ 183 w 373"/>
                  <a:gd name="T53" fmla="*/ 197 h 782"/>
                  <a:gd name="T54" fmla="*/ 228 w 373"/>
                  <a:gd name="T55" fmla="*/ 151 h 782"/>
                  <a:gd name="T56" fmla="*/ 278 w 373"/>
                  <a:gd name="T57" fmla="*/ 110 h 782"/>
                  <a:gd name="T58" fmla="*/ 319 w 373"/>
                  <a:gd name="T59" fmla="*/ 76 h 782"/>
                  <a:gd name="T60" fmla="*/ 354 w 373"/>
                  <a:gd name="T61" fmla="*/ 41 h 782"/>
                  <a:gd name="T62" fmla="*/ 373 w 373"/>
                  <a:gd name="T63" fmla="*/ 19 h 782"/>
                  <a:gd name="T64" fmla="*/ 373 w 373"/>
                  <a:gd name="T65" fmla="*/ 0 h 782"/>
                  <a:gd name="T66" fmla="*/ 331 w 373"/>
                  <a:gd name="T67" fmla="*/ 15 h 782"/>
                  <a:gd name="T68" fmla="*/ 278 w 373"/>
                  <a:gd name="T69" fmla="*/ 41 h 782"/>
                  <a:gd name="T70" fmla="*/ 221 w 373"/>
                  <a:gd name="T71" fmla="*/ 87 h 782"/>
                  <a:gd name="T72" fmla="*/ 160 w 373"/>
                  <a:gd name="T73" fmla="*/ 140 h 782"/>
                  <a:gd name="T74" fmla="*/ 103 w 373"/>
                  <a:gd name="T75" fmla="*/ 201 h 782"/>
                  <a:gd name="T76" fmla="*/ 57 w 373"/>
                  <a:gd name="T77" fmla="*/ 273 h 782"/>
                  <a:gd name="T78" fmla="*/ 19 w 373"/>
                  <a:gd name="T79" fmla="*/ 349 h 782"/>
                  <a:gd name="T80" fmla="*/ 0 w 373"/>
                  <a:gd name="T81" fmla="*/ 425 h 78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3"/>
                  <a:gd name="T124" fmla="*/ 0 h 782"/>
                  <a:gd name="T125" fmla="*/ 373 w 373"/>
                  <a:gd name="T126" fmla="*/ 782 h 78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3" h="782">
                    <a:moveTo>
                      <a:pt x="0" y="425"/>
                    </a:moveTo>
                    <a:lnTo>
                      <a:pt x="0" y="489"/>
                    </a:lnTo>
                    <a:lnTo>
                      <a:pt x="15" y="550"/>
                    </a:lnTo>
                    <a:lnTo>
                      <a:pt x="42" y="607"/>
                    </a:lnTo>
                    <a:lnTo>
                      <a:pt x="80" y="656"/>
                    </a:lnTo>
                    <a:lnTo>
                      <a:pt x="125" y="698"/>
                    </a:lnTo>
                    <a:lnTo>
                      <a:pt x="179" y="736"/>
                    </a:lnTo>
                    <a:lnTo>
                      <a:pt x="240" y="763"/>
                    </a:lnTo>
                    <a:lnTo>
                      <a:pt x="300" y="778"/>
                    </a:lnTo>
                    <a:lnTo>
                      <a:pt x="319" y="782"/>
                    </a:lnTo>
                    <a:lnTo>
                      <a:pt x="338" y="774"/>
                    </a:lnTo>
                    <a:lnTo>
                      <a:pt x="354" y="763"/>
                    </a:lnTo>
                    <a:lnTo>
                      <a:pt x="361" y="748"/>
                    </a:lnTo>
                    <a:lnTo>
                      <a:pt x="361" y="729"/>
                    </a:lnTo>
                    <a:lnTo>
                      <a:pt x="357" y="710"/>
                    </a:lnTo>
                    <a:lnTo>
                      <a:pt x="346" y="694"/>
                    </a:lnTo>
                    <a:lnTo>
                      <a:pt x="327" y="687"/>
                    </a:lnTo>
                    <a:lnTo>
                      <a:pt x="266" y="664"/>
                    </a:lnTo>
                    <a:lnTo>
                      <a:pt x="209" y="634"/>
                    </a:lnTo>
                    <a:lnTo>
                      <a:pt x="164" y="592"/>
                    </a:lnTo>
                    <a:lnTo>
                      <a:pt x="129" y="546"/>
                    </a:lnTo>
                    <a:lnTo>
                      <a:pt x="106" y="489"/>
                    </a:lnTo>
                    <a:lnTo>
                      <a:pt x="95" y="429"/>
                    </a:lnTo>
                    <a:lnTo>
                      <a:pt x="95" y="364"/>
                    </a:lnTo>
                    <a:lnTo>
                      <a:pt x="114" y="296"/>
                    </a:lnTo>
                    <a:lnTo>
                      <a:pt x="141" y="246"/>
                    </a:lnTo>
                    <a:lnTo>
                      <a:pt x="183" y="197"/>
                    </a:lnTo>
                    <a:lnTo>
                      <a:pt x="228" y="151"/>
                    </a:lnTo>
                    <a:lnTo>
                      <a:pt x="278" y="110"/>
                    </a:lnTo>
                    <a:lnTo>
                      <a:pt x="319" y="76"/>
                    </a:lnTo>
                    <a:lnTo>
                      <a:pt x="354" y="41"/>
                    </a:lnTo>
                    <a:lnTo>
                      <a:pt x="373" y="19"/>
                    </a:lnTo>
                    <a:lnTo>
                      <a:pt x="373" y="0"/>
                    </a:lnTo>
                    <a:lnTo>
                      <a:pt x="331" y="15"/>
                    </a:lnTo>
                    <a:lnTo>
                      <a:pt x="278" y="41"/>
                    </a:lnTo>
                    <a:lnTo>
                      <a:pt x="221" y="87"/>
                    </a:lnTo>
                    <a:lnTo>
                      <a:pt x="160" y="140"/>
                    </a:lnTo>
                    <a:lnTo>
                      <a:pt x="103" y="201"/>
                    </a:lnTo>
                    <a:lnTo>
                      <a:pt x="57" y="273"/>
                    </a:lnTo>
                    <a:lnTo>
                      <a:pt x="19" y="349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706" name="Freeform 2215"/>
              <p:cNvSpPr>
                <a:spLocks noChangeAspect="1"/>
              </p:cNvSpPr>
              <p:nvPr/>
            </p:nvSpPr>
            <p:spPr bwMode="auto">
              <a:xfrm>
                <a:off x="2900" y="16375"/>
                <a:ext cx="795" cy="1025"/>
              </a:xfrm>
              <a:custGeom>
                <a:avLst/>
                <a:gdLst>
                  <a:gd name="T0" fmla="*/ 673 w 795"/>
                  <a:gd name="T1" fmla="*/ 410 h 1025"/>
                  <a:gd name="T2" fmla="*/ 711 w 795"/>
                  <a:gd name="T3" fmla="*/ 474 h 1025"/>
                  <a:gd name="T4" fmla="*/ 730 w 795"/>
                  <a:gd name="T5" fmla="*/ 543 h 1025"/>
                  <a:gd name="T6" fmla="*/ 719 w 795"/>
                  <a:gd name="T7" fmla="*/ 618 h 1025"/>
                  <a:gd name="T8" fmla="*/ 673 w 795"/>
                  <a:gd name="T9" fmla="*/ 691 h 1025"/>
                  <a:gd name="T10" fmla="*/ 608 w 795"/>
                  <a:gd name="T11" fmla="*/ 755 h 1025"/>
                  <a:gd name="T12" fmla="*/ 536 w 795"/>
                  <a:gd name="T13" fmla="*/ 812 h 1025"/>
                  <a:gd name="T14" fmla="*/ 460 w 795"/>
                  <a:gd name="T15" fmla="*/ 873 h 1025"/>
                  <a:gd name="T16" fmla="*/ 414 w 795"/>
                  <a:gd name="T17" fmla="*/ 918 h 1025"/>
                  <a:gd name="T18" fmla="*/ 399 w 795"/>
                  <a:gd name="T19" fmla="*/ 949 h 1025"/>
                  <a:gd name="T20" fmla="*/ 388 w 795"/>
                  <a:gd name="T21" fmla="*/ 979 h 1025"/>
                  <a:gd name="T22" fmla="*/ 395 w 795"/>
                  <a:gd name="T23" fmla="*/ 1010 h 1025"/>
                  <a:gd name="T24" fmla="*/ 422 w 795"/>
                  <a:gd name="T25" fmla="*/ 1025 h 1025"/>
                  <a:gd name="T26" fmla="*/ 449 w 795"/>
                  <a:gd name="T27" fmla="*/ 1021 h 1025"/>
                  <a:gd name="T28" fmla="*/ 498 w 795"/>
                  <a:gd name="T29" fmla="*/ 964 h 1025"/>
                  <a:gd name="T30" fmla="*/ 582 w 795"/>
                  <a:gd name="T31" fmla="*/ 888 h 1025"/>
                  <a:gd name="T32" fmla="*/ 669 w 795"/>
                  <a:gd name="T33" fmla="*/ 812 h 1025"/>
                  <a:gd name="T34" fmla="*/ 745 w 795"/>
                  <a:gd name="T35" fmla="*/ 725 h 1025"/>
                  <a:gd name="T36" fmla="*/ 791 w 795"/>
                  <a:gd name="T37" fmla="*/ 615 h 1025"/>
                  <a:gd name="T38" fmla="*/ 787 w 795"/>
                  <a:gd name="T39" fmla="*/ 501 h 1025"/>
                  <a:gd name="T40" fmla="*/ 738 w 795"/>
                  <a:gd name="T41" fmla="*/ 394 h 1025"/>
                  <a:gd name="T42" fmla="*/ 658 w 795"/>
                  <a:gd name="T43" fmla="*/ 307 h 1025"/>
                  <a:gd name="T44" fmla="*/ 570 w 795"/>
                  <a:gd name="T45" fmla="*/ 250 h 1025"/>
                  <a:gd name="T46" fmla="*/ 487 w 795"/>
                  <a:gd name="T47" fmla="*/ 201 h 1025"/>
                  <a:gd name="T48" fmla="*/ 395 w 795"/>
                  <a:gd name="T49" fmla="*/ 151 h 1025"/>
                  <a:gd name="T50" fmla="*/ 300 w 795"/>
                  <a:gd name="T51" fmla="*/ 102 h 1025"/>
                  <a:gd name="T52" fmla="*/ 213 w 795"/>
                  <a:gd name="T53" fmla="*/ 60 h 1025"/>
                  <a:gd name="T54" fmla="*/ 129 w 795"/>
                  <a:gd name="T55" fmla="*/ 26 h 1025"/>
                  <a:gd name="T56" fmla="*/ 65 w 795"/>
                  <a:gd name="T57" fmla="*/ 3 h 1025"/>
                  <a:gd name="T58" fmla="*/ 15 w 795"/>
                  <a:gd name="T59" fmla="*/ 0 h 1025"/>
                  <a:gd name="T60" fmla="*/ 34 w 795"/>
                  <a:gd name="T61" fmla="*/ 26 h 1025"/>
                  <a:gd name="T62" fmla="*/ 114 w 795"/>
                  <a:gd name="T63" fmla="*/ 64 h 1025"/>
                  <a:gd name="T64" fmla="*/ 194 w 795"/>
                  <a:gd name="T65" fmla="*/ 102 h 1025"/>
                  <a:gd name="T66" fmla="*/ 278 w 795"/>
                  <a:gd name="T67" fmla="*/ 144 h 1025"/>
                  <a:gd name="T68" fmla="*/ 365 w 795"/>
                  <a:gd name="T69" fmla="*/ 189 h 1025"/>
                  <a:gd name="T70" fmla="*/ 449 w 795"/>
                  <a:gd name="T71" fmla="*/ 235 h 1025"/>
                  <a:gd name="T72" fmla="*/ 532 w 795"/>
                  <a:gd name="T73" fmla="*/ 292 h 1025"/>
                  <a:gd name="T74" fmla="*/ 608 w 795"/>
                  <a:gd name="T75" fmla="*/ 349 h 102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95"/>
                  <a:gd name="T115" fmla="*/ 0 h 1025"/>
                  <a:gd name="T116" fmla="*/ 795 w 795"/>
                  <a:gd name="T117" fmla="*/ 1025 h 102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95" h="1025">
                    <a:moveTo>
                      <a:pt x="646" y="383"/>
                    </a:moveTo>
                    <a:lnTo>
                      <a:pt x="673" y="410"/>
                    </a:lnTo>
                    <a:lnTo>
                      <a:pt x="692" y="440"/>
                    </a:lnTo>
                    <a:lnTo>
                      <a:pt x="711" y="474"/>
                    </a:lnTo>
                    <a:lnTo>
                      <a:pt x="722" y="508"/>
                    </a:lnTo>
                    <a:lnTo>
                      <a:pt x="730" y="543"/>
                    </a:lnTo>
                    <a:lnTo>
                      <a:pt x="726" y="581"/>
                    </a:lnTo>
                    <a:lnTo>
                      <a:pt x="719" y="618"/>
                    </a:lnTo>
                    <a:lnTo>
                      <a:pt x="700" y="653"/>
                    </a:lnTo>
                    <a:lnTo>
                      <a:pt x="673" y="691"/>
                    </a:lnTo>
                    <a:lnTo>
                      <a:pt x="643" y="725"/>
                    </a:lnTo>
                    <a:lnTo>
                      <a:pt x="608" y="755"/>
                    </a:lnTo>
                    <a:lnTo>
                      <a:pt x="574" y="786"/>
                    </a:lnTo>
                    <a:lnTo>
                      <a:pt x="536" y="812"/>
                    </a:lnTo>
                    <a:lnTo>
                      <a:pt x="498" y="843"/>
                    </a:lnTo>
                    <a:lnTo>
                      <a:pt x="460" y="873"/>
                    </a:lnTo>
                    <a:lnTo>
                      <a:pt x="426" y="907"/>
                    </a:lnTo>
                    <a:lnTo>
                      <a:pt x="414" y="918"/>
                    </a:lnTo>
                    <a:lnTo>
                      <a:pt x="407" y="934"/>
                    </a:lnTo>
                    <a:lnTo>
                      <a:pt x="399" y="949"/>
                    </a:lnTo>
                    <a:lnTo>
                      <a:pt x="392" y="964"/>
                    </a:lnTo>
                    <a:lnTo>
                      <a:pt x="388" y="979"/>
                    </a:lnTo>
                    <a:lnTo>
                      <a:pt x="388" y="994"/>
                    </a:lnTo>
                    <a:lnTo>
                      <a:pt x="395" y="1010"/>
                    </a:lnTo>
                    <a:lnTo>
                      <a:pt x="407" y="1021"/>
                    </a:lnTo>
                    <a:lnTo>
                      <a:pt x="422" y="1025"/>
                    </a:lnTo>
                    <a:lnTo>
                      <a:pt x="437" y="1025"/>
                    </a:lnTo>
                    <a:lnTo>
                      <a:pt x="449" y="1021"/>
                    </a:lnTo>
                    <a:lnTo>
                      <a:pt x="460" y="1010"/>
                    </a:lnTo>
                    <a:lnTo>
                      <a:pt x="498" y="964"/>
                    </a:lnTo>
                    <a:lnTo>
                      <a:pt x="540" y="926"/>
                    </a:lnTo>
                    <a:lnTo>
                      <a:pt x="582" y="888"/>
                    </a:lnTo>
                    <a:lnTo>
                      <a:pt x="627" y="850"/>
                    </a:lnTo>
                    <a:lnTo>
                      <a:pt x="669" y="812"/>
                    </a:lnTo>
                    <a:lnTo>
                      <a:pt x="711" y="770"/>
                    </a:lnTo>
                    <a:lnTo>
                      <a:pt x="745" y="725"/>
                    </a:lnTo>
                    <a:lnTo>
                      <a:pt x="772" y="675"/>
                    </a:lnTo>
                    <a:lnTo>
                      <a:pt x="791" y="615"/>
                    </a:lnTo>
                    <a:lnTo>
                      <a:pt x="795" y="558"/>
                    </a:lnTo>
                    <a:lnTo>
                      <a:pt x="787" y="501"/>
                    </a:lnTo>
                    <a:lnTo>
                      <a:pt x="768" y="444"/>
                    </a:lnTo>
                    <a:lnTo>
                      <a:pt x="738" y="394"/>
                    </a:lnTo>
                    <a:lnTo>
                      <a:pt x="703" y="345"/>
                    </a:lnTo>
                    <a:lnTo>
                      <a:pt x="658" y="307"/>
                    </a:lnTo>
                    <a:lnTo>
                      <a:pt x="608" y="273"/>
                    </a:lnTo>
                    <a:lnTo>
                      <a:pt x="570" y="250"/>
                    </a:lnTo>
                    <a:lnTo>
                      <a:pt x="529" y="227"/>
                    </a:lnTo>
                    <a:lnTo>
                      <a:pt x="487" y="201"/>
                    </a:lnTo>
                    <a:lnTo>
                      <a:pt x="441" y="178"/>
                    </a:lnTo>
                    <a:lnTo>
                      <a:pt x="395" y="151"/>
                    </a:lnTo>
                    <a:lnTo>
                      <a:pt x="346" y="129"/>
                    </a:lnTo>
                    <a:lnTo>
                      <a:pt x="300" y="102"/>
                    </a:lnTo>
                    <a:lnTo>
                      <a:pt x="255" y="79"/>
                    </a:lnTo>
                    <a:lnTo>
                      <a:pt x="213" y="60"/>
                    </a:lnTo>
                    <a:lnTo>
                      <a:pt x="171" y="41"/>
                    </a:lnTo>
                    <a:lnTo>
                      <a:pt x="129" y="26"/>
                    </a:lnTo>
                    <a:lnTo>
                      <a:pt x="95" y="15"/>
                    </a:lnTo>
                    <a:lnTo>
                      <a:pt x="65" y="3"/>
                    </a:lnTo>
                    <a:lnTo>
                      <a:pt x="38" y="0"/>
                    </a:lnTo>
                    <a:lnTo>
                      <a:pt x="15" y="0"/>
                    </a:lnTo>
                    <a:lnTo>
                      <a:pt x="0" y="7"/>
                    </a:lnTo>
                    <a:lnTo>
                      <a:pt x="34" y="26"/>
                    </a:lnTo>
                    <a:lnTo>
                      <a:pt x="72" y="45"/>
                    </a:lnTo>
                    <a:lnTo>
                      <a:pt x="114" y="64"/>
                    </a:lnTo>
                    <a:lnTo>
                      <a:pt x="152" y="83"/>
                    </a:lnTo>
                    <a:lnTo>
                      <a:pt x="194" y="102"/>
                    </a:lnTo>
                    <a:lnTo>
                      <a:pt x="236" y="121"/>
                    </a:lnTo>
                    <a:lnTo>
                      <a:pt x="278" y="144"/>
                    </a:lnTo>
                    <a:lnTo>
                      <a:pt x="319" y="167"/>
                    </a:lnTo>
                    <a:lnTo>
                      <a:pt x="365" y="189"/>
                    </a:lnTo>
                    <a:lnTo>
                      <a:pt x="407" y="212"/>
                    </a:lnTo>
                    <a:lnTo>
                      <a:pt x="449" y="235"/>
                    </a:lnTo>
                    <a:lnTo>
                      <a:pt x="491" y="262"/>
                    </a:lnTo>
                    <a:lnTo>
                      <a:pt x="532" y="292"/>
                    </a:lnTo>
                    <a:lnTo>
                      <a:pt x="570" y="318"/>
                    </a:lnTo>
                    <a:lnTo>
                      <a:pt x="608" y="349"/>
                    </a:lnTo>
                    <a:lnTo>
                      <a:pt x="646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</p:grpSp>
      <p:cxnSp>
        <p:nvCxnSpPr>
          <p:cNvPr id="18440" name="AutoShape 4"/>
          <p:cNvCxnSpPr>
            <a:cxnSpLocks noChangeShapeType="1"/>
          </p:cNvCxnSpPr>
          <p:nvPr/>
        </p:nvCxnSpPr>
        <p:spPr bwMode="auto">
          <a:xfrm flipH="1" flipV="1">
            <a:off x="1104900" y="2932113"/>
            <a:ext cx="1028700" cy="701675"/>
          </a:xfrm>
          <a:prstGeom prst="straightConnector1">
            <a:avLst/>
          </a:prstGeom>
          <a:noFill/>
          <a:ln w="19050">
            <a:solidFill>
              <a:srgbClr val="66FF66"/>
            </a:solidFill>
            <a:round/>
            <a:headEnd/>
            <a:tailEnd/>
          </a:ln>
        </p:spPr>
      </p:cxnSp>
      <p:cxnSp>
        <p:nvCxnSpPr>
          <p:cNvPr id="18441" name="AutoShape 5"/>
          <p:cNvCxnSpPr>
            <a:cxnSpLocks noChangeShapeType="1"/>
            <a:stCxn id="18449" idx="19"/>
            <a:endCxn id="18623" idx="1"/>
          </p:cNvCxnSpPr>
          <p:nvPr/>
        </p:nvCxnSpPr>
        <p:spPr bwMode="auto">
          <a:xfrm>
            <a:off x="800100" y="2470150"/>
            <a:ext cx="806450" cy="269875"/>
          </a:xfrm>
          <a:prstGeom prst="straightConnector1">
            <a:avLst/>
          </a:prstGeom>
          <a:noFill/>
          <a:ln w="19050">
            <a:solidFill>
              <a:srgbClr val="66FF66"/>
            </a:solidFill>
            <a:round/>
            <a:headEnd/>
            <a:tailEnd/>
          </a:ln>
        </p:spPr>
      </p:cxnSp>
      <p:cxnSp>
        <p:nvCxnSpPr>
          <p:cNvPr id="18442" name="AutoShape 6"/>
          <p:cNvCxnSpPr>
            <a:cxnSpLocks noChangeShapeType="1"/>
            <a:endCxn id="18623" idx="1"/>
          </p:cNvCxnSpPr>
          <p:nvPr/>
        </p:nvCxnSpPr>
        <p:spPr bwMode="auto">
          <a:xfrm flipV="1">
            <a:off x="1104900" y="2738438"/>
            <a:ext cx="501650" cy="192087"/>
          </a:xfrm>
          <a:prstGeom prst="straightConnector1">
            <a:avLst/>
          </a:prstGeom>
          <a:noFill/>
          <a:ln w="19050">
            <a:solidFill>
              <a:srgbClr val="66FF66"/>
            </a:solidFill>
            <a:round/>
            <a:headEnd/>
            <a:tailEnd/>
          </a:ln>
        </p:spPr>
      </p:cxnSp>
      <p:cxnSp>
        <p:nvCxnSpPr>
          <p:cNvPr id="18443" name="AutoShape 7"/>
          <p:cNvCxnSpPr>
            <a:cxnSpLocks noChangeShapeType="1"/>
            <a:stCxn id="20672" idx="1"/>
          </p:cNvCxnSpPr>
          <p:nvPr/>
        </p:nvCxnSpPr>
        <p:spPr bwMode="auto">
          <a:xfrm flipV="1">
            <a:off x="596900" y="3900488"/>
            <a:ext cx="1806575" cy="1533525"/>
          </a:xfrm>
          <a:prstGeom prst="straightConnector1">
            <a:avLst/>
          </a:prstGeom>
          <a:noFill/>
          <a:ln w="19050">
            <a:solidFill>
              <a:srgbClr val="66FF66"/>
            </a:solidFill>
            <a:round/>
            <a:headEnd/>
            <a:tailEnd/>
          </a:ln>
        </p:spPr>
      </p:cxnSp>
      <p:cxnSp>
        <p:nvCxnSpPr>
          <p:cNvPr id="18444" name="AutoShape 8"/>
          <p:cNvCxnSpPr>
            <a:cxnSpLocks noChangeShapeType="1"/>
            <a:endCxn id="18587" idx="29"/>
          </p:cNvCxnSpPr>
          <p:nvPr/>
        </p:nvCxnSpPr>
        <p:spPr bwMode="auto">
          <a:xfrm flipV="1">
            <a:off x="2673350" y="2305050"/>
            <a:ext cx="1920875" cy="1330325"/>
          </a:xfrm>
          <a:prstGeom prst="straightConnector1">
            <a:avLst/>
          </a:prstGeom>
          <a:noFill/>
          <a:ln w="19050">
            <a:solidFill>
              <a:srgbClr val="66FF66"/>
            </a:solidFill>
            <a:round/>
            <a:headEnd/>
            <a:tailEnd/>
          </a:ln>
        </p:spPr>
      </p:cxnSp>
      <p:cxnSp>
        <p:nvCxnSpPr>
          <p:cNvPr id="18445" name="AutoShape 9"/>
          <p:cNvCxnSpPr>
            <a:cxnSpLocks noChangeShapeType="1"/>
            <a:stCxn id="18606" idx="4"/>
            <a:endCxn id="20622" idx="0"/>
          </p:cNvCxnSpPr>
          <p:nvPr/>
        </p:nvCxnSpPr>
        <p:spPr bwMode="auto">
          <a:xfrm flipV="1">
            <a:off x="4729163" y="1679575"/>
            <a:ext cx="1444625" cy="469900"/>
          </a:xfrm>
          <a:prstGeom prst="straightConnector1">
            <a:avLst/>
          </a:prstGeom>
          <a:noFill/>
          <a:ln w="19050">
            <a:solidFill>
              <a:srgbClr val="66FF66"/>
            </a:solidFill>
            <a:round/>
            <a:headEnd/>
            <a:tailEnd/>
          </a:ln>
        </p:spPr>
      </p:cxnSp>
      <p:cxnSp>
        <p:nvCxnSpPr>
          <p:cNvPr id="18446" name="AutoShape 10"/>
          <p:cNvCxnSpPr>
            <a:cxnSpLocks noChangeShapeType="1"/>
            <a:stCxn id="18621" idx="1"/>
            <a:endCxn id="18565" idx="19"/>
          </p:cNvCxnSpPr>
          <p:nvPr/>
        </p:nvCxnSpPr>
        <p:spPr bwMode="auto">
          <a:xfrm flipV="1">
            <a:off x="1901825" y="2230438"/>
            <a:ext cx="2201863" cy="449262"/>
          </a:xfrm>
          <a:prstGeom prst="straightConnector1">
            <a:avLst/>
          </a:prstGeom>
          <a:noFill/>
          <a:ln w="19050">
            <a:solidFill>
              <a:srgbClr val="66FF66"/>
            </a:solidFill>
            <a:round/>
            <a:headEnd/>
            <a:tailEnd/>
          </a:ln>
        </p:spPr>
      </p:cxnSp>
      <p:grpSp>
        <p:nvGrpSpPr>
          <p:cNvPr id="18447" name="Group 12"/>
          <p:cNvGrpSpPr>
            <a:grpSpLocks/>
          </p:cNvGrpSpPr>
          <p:nvPr/>
        </p:nvGrpSpPr>
        <p:grpSpPr bwMode="auto">
          <a:xfrm>
            <a:off x="381000" y="4670425"/>
            <a:ext cx="223838" cy="815975"/>
            <a:chOff x="1635" y="1833"/>
            <a:chExt cx="92" cy="246"/>
          </a:xfrm>
        </p:grpSpPr>
        <p:grpSp>
          <p:nvGrpSpPr>
            <p:cNvPr id="20666" name="Group 13"/>
            <p:cNvGrpSpPr>
              <a:grpSpLocks/>
            </p:cNvGrpSpPr>
            <p:nvPr/>
          </p:nvGrpSpPr>
          <p:grpSpPr bwMode="auto">
            <a:xfrm>
              <a:off x="1636" y="1918"/>
              <a:ext cx="91" cy="161"/>
              <a:chOff x="1636" y="1918"/>
              <a:chExt cx="91" cy="161"/>
            </a:xfrm>
          </p:grpSpPr>
          <p:grpSp>
            <p:nvGrpSpPr>
              <p:cNvPr id="20674" name="Group 14"/>
              <p:cNvGrpSpPr>
                <a:grpSpLocks/>
              </p:cNvGrpSpPr>
              <p:nvPr/>
            </p:nvGrpSpPr>
            <p:grpSpPr bwMode="auto">
              <a:xfrm>
                <a:off x="1636" y="1922"/>
                <a:ext cx="59" cy="156"/>
                <a:chOff x="1636" y="1922"/>
                <a:chExt cx="59" cy="156"/>
              </a:xfrm>
            </p:grpSpPr>
            <p:sp>
              <p:nvSpPr>
                <p:cNvPr id="20682" name="Line 15"/>
                <p:cNvSpPr>
                  <a:spLocks noChangeShapeType="1"/>
                </p:cNvSpPr>
                <p:nvPr/>
              </p:nvSpPr>
              <p:spPr bwMode="auto">
                <a:xfrm>
                  <a:off x="1660" y="1922"/>
                  <a:ext cx="21" cy="1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0683" name="Line 16"/>
                <p:cNvSpPr>
                  <a:spLocks noChangeShapeType="1"/>
                </p:cNvSpPr>
                <p:nvPr/>
              </p:nvSpPr>
              <p:spPr bwMode="auto">
                <a:xfrm flipV="1">
                  <a:off x="1653" y="1923"/>
                  <a:ext cx="27" cy="33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0684" name="Line 17"/>
                <p:cNvSpPr>
                  <a:spLocks noChangeShapeType="1"/>
                </p:cNvSpPr>
                <p:nvPr/>
              </p:nvSpPr>
              <p:spPr bwMode="auto">
                <a:xfrm>
                  <a:off x="1653" y="1956"/>
                  <a:ext cx="37" cy="7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0685" name="Line 18"/>
                <p:cNvSpPr>
                  <a:spLocks noChangeShapeType="1"/>
                </p:cNvSpPr>
                <p:nvPr/>
              </p:nvSpPr>
              <p:spPr bwMode="auto">
                <a:xfrm flipV="1">
                  <a:off x="1636" y="2024"/>
                  <a:ext cx="53" cy="53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0686" name="Line 19"/>
                <p:cNvSpPr>
                  <a:spLocks noChangeShapeType="1"/>
                </p:cNvSpPr>
                <p:nvPr/>
              </p:nvSpPr>
              <p:spPr bwMode="auto">
                <a:xfrm>
                  <a:off x="1644" y="2025"/>
                  <a:ext cx="51" cy="53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0687" name="Line 20"/>
                <p:cNvSpPr>
                  <a:spLocks noChangeShapeType="1"/>
                </p:cNvSpPr>
                <p:nvPr/>
              </p:nvSpPr>
              <p:spPr bwMode="auto">
                <a:xfrm flipV="1">
                  <a:off x="1643" y="1956"/>
                  <a:ext cx="41" cy="69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0688" name="Line 21"/>
                <p:cNvSpPr>
                  <a:spLocks noChangeShapeType="1"/>
                </p:cNvSpPr>
                <p:nvPr/>
              </p:nvSpPr>
              <p:spPr bwMode="auto">
                <a:xfrm>
                  <a:off x="1660" y="1922"/>
                  <a:ext cx="24" cy="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20675" name="Line 22"/>
              <p:cNvSpPr>
                <a:spLocks noChangeShapeType="1"/>
              </p:cNvSpPr>
              <p:nvPr/>
            </p:nvSpPr>
            <p:spPr bwMode="auto">
              <a:xfrm flipV="1">
                <a:off x="1693" y="2014"/>
                <a:ext cx="22" cy="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76" name="Line 23"/>
              <p:cNvSpPr>
                <a:spLocks noChangeShapeType="1"/>
              </p:cNvSpPr>
              <p:nvPr/>
            </p:nvSpPr>
            <p:spPr bwMode="auto">
              <a:xfrm>
                <a:off x="1685" y="1957"/>
                <a:ext cx="30" cy="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77" name="Line 24"/>
              <p:cNvSpPr>
                <a:spLocks noChangeShapeType="1"/>
              </p:cNvSpPr>
              <p:nvPr/>
            </p:nvSpPr>
            <p:spPr bwMode="auto">
              <a:xfrm flipV="1">
                <a:off x="1685" y="1918"/>
                <a:ext cx="7" cy="4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78" name="Line 25"/>
              <p:cNvSpPr>
                <a:spLocks noChangeShapeType="1"/>
              </p:cNvSpPr>
              <p:nvPr/>
            </p:nvSpPr>
            <p:spPr bwMode="auto">
              <a:xfrm flipV="1">
                <a:off x="1682" y="1918"/>
                <a:ext cx="12" cy="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79" name="Line 26"/>
              <p:cNvSpPr>
                <a:spLocks noChangeShapeType="1"/>
              </p:cNvSpPr>
              <p:nvPr/>
            </p:nvSpPr>
            <p:spPr bwMode="auto">
              <a:xfrm>
                <a:off x="1682" y="1922"/>
                <a:ext cx="19" cy="2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80" name="Line 27"/>
              <p:cNvSpPr>
                <a:spLocks noChangeShapeType="1"/>
              </p:cNvSpPr>
              <p:nvPr/>
            </p:nvSpPr>
            <p:spPr bwMode="auto">
              <a:xfrm flipV="1">
                <a:off x="1691" y="1951"/>
                <a:ext cx="8" cy="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81" name="Line 28"/>
              <p:cNvSpPr>
                <a:spLocks noChangeShapeType="1"/>
              </p:cNvSpPr>
              <p:nvPr/>
            </p:nvSpPr>
            <p:spPr bwMode="auto">
              <a:xfrm>
                <a:off x="1691" y="2024"/>
                <a:ext cx="36" cy="3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20667" name="Group 29"/>
            <p:cNvGrpSpPr>
              <a:grpSpLocks/>
            </p:cNvGrpSpPr>
            <p:nvPr/>
          </p:nvGrpSpPr>
          <p:grpSpPr bwMode="auto">
            <a:xfrm>
              <a:off x="1635" y="1841"/>
              <a:ext cx="90" cy="236"/>
              <a:chOff x="1635" y="1841"/>
              <a:chExt cx="90" cy="236"/>
            </a:xfrm>
          </p:grpSpPr>
          <p:sp>
            <p:nvSpPr>
              <p:cNvPr id="20669" name="Line 30"/>
              <p:cNvSpPr>
                <a:spLocks noChangeShapeType="1"/>
              </p:cNvSpPr>
              <p:nvPr/>
            </p:nvSpPr>
            <p:spPr bwMode="auto">
              <a:xfrm flipV="1">
                <a:off x="1635" y="1841"/>
                <a:ext cx="35" cy="23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70" name="Line 31"/>
              <p:cNvSpPr>
                <a:spLocks noChangeShapeType="1"/>
              </p:cNvSpPr>
              <p:nvPr/>
            </p:nvSpPr>
            <p:spPr bwMode="auto">
              <a:xfrm>
                <a:off x="1671" y="1847"/>
                <a:ext cx="22" cy="23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71" name="Line 32"/>
              <p:cNvSpPr>
                <a:spLocks noChangeShapeType="1"/>
              </p:cNvSpPr>
              <p:nvPr/>
            </p:nvSpPr>
            <p:spPr bwMode="auto">
              <a:xfrm flipV="1">
                <a:off x="1694" y="2057"/>
                <a:ext cx="31" cy="19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72" name="Line 33"/>
              <p:cNvSpPr>
                <a:spLocks noChangeShapeType="1"/>
              </p:cNvSpPr>
              <p:nvPr/>
            </p:nvSpPr>
            <p:spPr bwMode="auto">
              <a:xfrm>
                <a:off x="1676" y="1846"/>
                <a:ext cx="48" cy="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73" name="Line 34"/>
              <p:cNvSpPr>
                <a:spLocks noChangeShapeType="1"/>
              </p:cNvSpPr>
              <p:nvPr/>
            </p:nvSpPr>
            <p:spPr bwMode="auto">
              <a:xfrm>
                <a:off x="1636" y="2075"/>
                <a:ext cx="59" cy="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20668" name="Oval 35"/>
            <p:cNvSpPr>
              <a:spLocks noChangeArrowheads="1"/>
            </p:cNvSpPr>
            <p:nvPr/>
          </p:nvSpPr>
          <p:spPr bwMode="auto">
            <a:xfrm>
              <a:off x="1662" y="1833"/>
              <a:ext cx="25" cy="28"/>
            </a:xfrm>
            <a:prstGeom prst="ellipse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448" name="Group 36"/>
          <p:cNvGrpSpPr>
            <a:grpSpLocks/>
          </p:cNvGrpSpPr>
          <p:nvPr/>
        </p:nvGrpSpPr>
        <p:grpSpPr bwMode="auto">
          <a:xfrm>
            <a:off x="520700" y="4090988"/>
            <a:ext cx="889000" cy="1157287"/>
            <a:chOff x="1697" y="1685"/>
            <a:chExt cx="364" cy="349"/>
          </a:xfrm>
        </p:grpSpPr>
        <p:grpSp>
          <p:nvGrpSpPr>
            <p:cNvPr id="20654" name="Group 37"/>
            <p:cNvGrpSpPr>
              <a:grpSpLocks/>
            </p:cNvGrpSpPr>
            <p:nvPr/>
          </p:nvGrpSpPr>
          <p:grpSpPr bwMode="auto">
            <a:xfrm>
              <a:off x="1884" y="1685"/>
              <a:ext cx="177" cy="349"/>
              <a:chOff x="1884" y="1685"/>
              <a:chExt cx="177" cy="349"/>
            </a:xfrm>
          </p:grpSpPr>
          <p:sp>
            <p:nvSpPr>
              <p:cNvPr id="20663" name="Arc 38"/>
              <p:cNvSpPr>
                <a:spLocks/>
              </p:cNvSpPr>
              <p:nvPr/>
            </p:nvSpPr>
            <p:spPr bwMode="auto">
              <a:xfrm>
                <a:off x="1952" y="1685"/>
                <a:ext cx="109" cy="349"/>
              </a:xfrm>
              <a:custGeom>
                <a:avLst/>
                <a:gdLst>
                  <a:gd name="T0" fmla="*/ 0 w 21600"/>
                  <a:gd name="T1" fmla="*/ 0 h 41996"/>
                  <a:gd name="T2" fmla="*/ 0 w 21600"/>
                  <a:gd name="T3" fmla="*/ 0 h 41996"/>
                  <a:gd name="T4" fmla="*/ 0 w 21600"/>
                  <a:gd name="T5" fmla="*/ 0 h 4199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96"/>
                  <a:gd name="T11" fmla="*/ 21600 w 21600"/>
                  <a:gd name="T12" fmla="*/ 41996 h 419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96" fill="none" extrusionOk="0">
                    <a:moveTo>
                      <a:pt x="4308" y="-1"/>
                    </a:moveTo>
                    <a:cubicBezTo>
                      <a:pt x="14370" y="2048"/>
                      <a:pt x="21600" y="10897"/>
                      <a:pt x="21600" y="21166"/>
                    </a:cubicBezTo>
                    <a:cubicBezTo>
                      <a:pt x="21600" y="30893"/>
                      <a:pt x="15097" y="39421"/>
                      <a:pt x="5716" y="41995"/>
                    </a:cubicBezTo>
                  </a:path>
                  <a:path w="21600" h="41996" stroke="0" extrusionOk="0">
                    <a:moveTo>
                      <a:pt x="4308" y="-1"/>
                    </a:moveTo>
                    <a:cubicBezTo>
                      <a:pt x="14370" y="2048"/>
                      <a:pt x="21600" y="10897"/>
                      <a:pt x="21600" y="21166"/>
                    </a:cubicBezTo>
                    <a:cubicBezTo>
                      <a:pt x="21600" y="30893"/>
                      <a:pt x="15097" y="39421"/>
                      <a:pt x="5716" y="41995"/>
                    </a:cubicBezTo>
                    <a:lnTo>
                      <a:pt x="0" y="21166"/>
                    </a:lnTo>
                    <a:lnTo>
                      <a:pt x="4308" y="-1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64" name="Arc 39"/>
              <p:cNvSpPr>
                <a:spLocks/>
              </p:cNvSpPr>
              <p:nvPr/>
            </p:nvSpPr>
            <p:spPr bwMode="auto">
              <a:xfrm>
                <a:off x="1921" y="1708"/>
                <a:ext cx="94" cy="300"/>
              </a:xfrm>
              <a:custGeom>
                <a:avLst/>
                <a:gdLst>
                  <a:gd name="T0" fmla="*/ 0 w 21600"/>
                  <a:gd name="T1" fmla="*/ 0 h 41987"/>
                  <a:gd name="T2" fmla="*/ 0 w 21600"/>
                  <a:gd name="T3" fmla="*/ 0 h 41987"/>
                  <a:gd name="T4" fmla="*/ 0 w 21600"/>
                  <a:gd name="T5" fmla="*/ 0 h 419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87"/>
                  <a:gd name="T11" fmla="*/ 21600 w 21600"/>
                  <a:gd name="T12" fmla="*/ 41987 h 419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87" fill="none" extrusionOk="0">
                    <a:moveTo>
                      <a:pt x="4319" y="0"/>
                    </a:moveTo>
                    <a:cubicBezTo>
                      <a:pt x="14376" y="2053"/>
                      <a:pt x="21600" y="10899"/>
                      <a:pt x="21600" y="21164"/>
                    </a:cubicBezTo>
                    <a:cubicBezTo>
                      <a:pt x="21600" y="30881"/>
                      <a:pt x="15110" y="39403"/>
                      <a:pt x="5741" y="41986"/>
                    </a:cubicBezTo>
                  </a:path>
                  <a:path w="21600" h="41987" stroke="0" extrusionOk="0">
                    <a:moveTo>
                      <a:pt x="4319" y="0"/>
                    </a:moveTo>
                    <a:cubicBezTo>
                      <a:pt x="14376" y="2053"/>
                      <a:pt x="21600" y="10899"/>
                      <a:pt x="21600" y="21164"/>
                    </a:cubicBezTo>
                    <a:cubicBezTo>
                      <a:pt x="21600" y="30881"/>
                      <a:pt x="15110" y="39403"/>
                      <a:pt x="5741" y="41986"/>
                    </a:cubicBezTo>
                    <a:lnTo>
                      <a:pt x="0" y="21164"/>
                    </a:lnTo>
                    <a:lnTo>
                      <a:pt x="4319" y="0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65" name="Arc 40"/>
              <p:cNvSpPr>
                <a:spLocks/>
              </p:cNvSpPr>
              <p:nvPr/>
            </p:nvSpPr>
            <p:spPr bwMode="auto">
              <a:xfrm>
                <a:off x="1884" y="1733"/>
                <a:ext cx="88" cy="253"/>
              </a:xfrm>
              <a:custGeom>
                <a:avLst/>
                <a:gdLst>
                  <a:gd name="T0" fmla="*/ 0 w 21600"/>
                  <a:gd name="T1" fmla="*/ 0 h 42045"/>
                  <a:gd name="T2" fmla="*/ 0 w 21600"/>
                  <a:gd name="T3" fmla="*/ 0 h 42045"/>
                  <a:gd name="T4" fmla="*/ 0 w 21600"/>
                  <a:gd name="T5" fmla="*/ 0 h 4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45"/>
                  <a:gd name="T11" fmla="*/ 21600 w 21600"/>
                  <a:gd name="T12" fmla="*/ 42045 h 4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45" fill="none" extrusionOk="0">
                    <a:moveTo>
                      <a:pt x="4149" y="0"/>
                    </a:moveTo>
                    <a:cubicBezTo>
                      <a:pt x="14286" y="1984"/>
                      <a:pt x="21600" y="10868"/>
                      <a:pt x="21600" y="21198"/>
                    </a:cubicBezTo>
                    <a:cubicBezTo>
                      <a:pt x="21600" y="30949"/>
                      <a:pt x="15065" y="39492"/>
                      <a:pt x="5653" y="42044"/>
                    </a:cubicBezTo>
                  </a:path>
                  <a:path w="21600" h="42045" stroke="0" extrusionOk="0">
                    <a:moveTo>
                      <a:pt x="4149" y="0"/>
                    </a:moveTo>
                    <a:cubicBezTo>
                      <a:pt x="14286" y="1984"/>
                      <a:pt x="21600" y="10868"/>
                      <a:pt x="21600" y="21198"/>
                    </a:cubicBezTo>
                    <a:cubicBezTo>
                      <a:pt x="21600" y="30949"/>
                      <a:pt x="15065" y="39492"/>
                      <a:pt x="5653" y="42044"/>
                    </a:cubicBezTo>
                    <a:lnTo>
                      <a:pt x="0" y="21198"/>
                    </a:lnTo>
                    <a:lnTo>
                      <a:pt x="4149" y="0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20655" name="Group 41"/>
            <p:cNvGrpSpPr>
              <a:grpSpLocks/>
            </p:cNvGrpSpPr>
            <p:nvPr/>
          </p:nvGrpSpPr>
          <p:grpSpPr bwMode="auto">
            <a:xfrm>
              <a:off x="1782" y="1750"/>
              <a:ext cx="150" cy="232"/>
              <a:chOff x="1782" y="1750"/>
              <a:chExt cx="150" cy="232"/>
            </a:xfrm>
          </p:grpSpPr>
          <p:sp>
            <p:nvSpPr>
              <p:cNvPr id="20660" name="Arc 42"/>
              <p:cNvSpPr>
                <a:spLocks/>
              </p:cNvSpPr>
              <p:nvPr/>
            </p:nvSpPr>
            <p:spPr bwMode="auto">
              <a:xfrm>
                <a:off x="1840" y="1750"/>
                <a:ext cx="92" cy="232"/>
              </a:xfrm>
              <a:custGeom>
                <a:avLst/>
                <a:gdLst>
                  <a:gd name="T0" fmla="*/ 0 w 21600"/>
                  <a:gd name="T1" fmla="*/ 0 h 42051"/>
                  <a:gd name="T2" fmla="*/ 0 w 21600"/>
                  <a:gd name="T3" fmla="*/ 0 h 42051"/>
                  <a:gd name="T4" fmla="*/ 0 w 21600"/>
                  <a:gd name="T5" fmla="*/ 0 h 420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51"/>
                  <a:gd name="T11" fmla="*/ 21600 w 21600"/>
                  <a:gd name="T12" fmla="*/ 42051 h 420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51" fill="none" extrusionOk="0">
                    <a:moveTo>
                      <a:pt x="4215" y="0"/>
                    </a:moveTo>
                    <a:cubicBezTo>
                      <a:pt x="14321" y="2011"/>
                      <a:pt x="21600" y="10880"/>
                      <a:pt x="21600" y="21185"/>
                    </a:cubicBezTo>
                    <a:cubicBezTo>
                      <a:pt x="21600" y="30963"/>
                      <a:pt x="15030" y="39522"/>
                      <a:pt x="5583" y="42050"/>
                    </a:cubicBezTo>
                  </a:path>
                  <a:path w="21600" h="42051" stroke="0" extrusionOk="0">
                    <a:moveTo>
                      <a:pt x="4215" y="0"/>
                    </a:moveTo>
                    <a:cubicBezTo>
                      <a:pt x="14321" y="2011"/>
                      <a:pt x="21600" y="10880"/>
                      <a:pt x="21600" y="21185"/>
                    </a:cubicBezTo>
                    <a:cubicBezTo>
                      <a:pt x="21600" y="30963"/>
                      <a:pt x="15030" y="39522"/>
                      <a:pt x="5583" y="42050"/>
                    </a:cubicBezTo>
                    <a:lnTo>
                      <a:pt x="0" y="21185"/>
                    </a:lnTo>
                    <a:lnTo>
                      <a:pt x="4215" y="0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61" name="Arc 43"/>
              <p:cNvSpPr>
                <a:spLocks/>
              </p:cNvSpPr>
              <p:nvPr/>
            </p:nvSpPr>
            <p:spPr bwMode="auto">
              <a:xfrm>
                <a:off x="1814" y="1766"/>
                <a:ext cx="79" cy="199"/>
              </a:xfrm>
              <a:custGeom>
                <a:avLst/>
                <a:gdLst>
                  <a:gd name="T0" fmla="*/ 0 w 21600"/>
                  <a:gd name="T1" fmla="*/ 0 h 42128"/>
                  <a:gd name="T2" fmla="*/ 0 w 21600"/>
                  <a:gd name="T3" fmla="*/ 0 h 42128"/>
                  <a:gd name="T4" fmla="*/ 0 w 21600"/>
                  <a:gd name="T5" fmla="*/ 0 h 4212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128"/>
                  <a:gd name="T11" fmla="*/ 21600 w 21600"/>
                  <a:gd name="T12" fmla="*/ 42128 h 421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128" fill="none" extrusionOk="0">
                    <a:moveTo>
                      <a:pt x="4067" y="0"/>
                    </a:moveTo>
                    <a:cubicBezTo>
                      <a:pt x="14243" y="1951"/>
                      <a:pt x="21600" y="10853"/>
                      <a:pt x="21600" y="21214"/>
                    </a:cubicBezTo>
                    <a:cubicBezTo>
                      <a:pt x="21600" y="31063"/>
                      <a:pt x="14937" y="39665"/>
                      <a:pt x="5400" y="42127"/>
                    </a:cubicBezTo>
                  </a:path>
                  <a:path w="21600" h="42128" stroke="0" extrusionOk="0">
                    <a:moveTo>
                      <a:pt x="4067" y="0"/>
                    </a:moveTo>
                    <a:cubicBezTo>
                      <a:pt x="14243" y="1951"/>
                      <a:pt x="21600" y="10853"/>
                      <a:pt x="21600" y="21214"/>
                    </a:cubicBezTo>
                    <a:cubicBezTo>
                      <a:pt x="21600" y="31063"/>
                      <a:pt x="14937" y="39665"/>
                      <a:pt x="5400" y="42127"/>
                    </a:cubicBezTo>
                    <a:lnTo>
                      <a:pt x="0" y="21214"/>
                    </a:lnTo>
                    <a:lnTo>
                      <a:pt x="4067" y="0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62" name="Arc 44"/>
              <p:cNvSpPr>
                <a:spLocks/>
              </p:cNvSpPr>
              <p:nvPr/>
            </p:nvSpPr>
            <p:spPr bwMode="auto">
              <a:xfrm>
                <a:off x="1782" y="1783"/>
                <a:ext cx="74" cy="168"/>
              </a:xfrm>
              <a:custGeom>
                <a:avLst/>
                <a:gdLst>
                  <a:gd name="T0" fmla="*/ 0 w 21600"/>
                  <a:gd name="T1" fmla="*/ 0 h 41974"/>
                  <a:gd name="T2" fmla="*/ 0 w 21600"/>
                  <a:gd name="T3" fmla="*/ 0 h 41974"/>
                  <a:gd name="T4" fmla="*/ 0 w 21600"/>
                  <a:gd name="T5" fmla="*/ 0 h 4197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74"/>
                  <a:gd name="T11" fmla="*/ 21600 w 21600"/>
                  <a:gd name="T12" fmla="*/ 41974 h 419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74" fill="none" extrusionOk="0">
                    <a:moveTo>
                      <a:pt x="4314" y="0"/>
                    </a:moveTo>
                    <a:cubicBezTo>
                      <a:pt x="14374" y="2051"/>
                      <a:pt x="21600" y="10898"/>
                      <a:pt x="21600" y="21165"/>
                    </a:cubicBezTo>
                    <a:cubicBezTo>
                      <a:pt x="21600" y="30864"/>
                      <a:pt x="15135" y="39373"/>
                      <a:pt x="5791" y="41974"/>
                    </a:cubicBezTo>
                  </a:path>
                  <a:path w="21600" h="41974" stroke="0" extrusionOk="0">
                    <a:moveTo>
                      <a:pt x="4314" y="0"/>
                    </a:moveTo>
                    <a:cubicBezTo>
                      <a:pt x="14374" y="2051"/>
                      <a:pt x="21600" y="10898"/>
                      <a:pt x="21600" y="21165"/>
                    </a:cubicBezTo>
                    <a:cubicBezTo>
                      <a:pt x="21600" y="30864"/>
                      <a:pt x="15135" y="39373"/>
                      <a:pt x="5791" y="41974"/>
                    </a:cubicBezTo>
                    <a:lnTo>
                      <a:pt x="0" y="21165"/>
                    </a:lnTo>
                    <a:lnTo>
                      <a:pt x="4314" y="0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20656" name="Arc 45"/>
            <p:cNvSpPr>
              <a:spLocks/>
            </p:cNvSpPr>
            <p:nvPr/>
          </p:nvSpPr>
          <p:spPr bwMode="auto">
            <a:xfrm>
              <a:off x="1757" y="1797"/>
              <a:ext cx="67" cy="147"/>
            </a:xfrm>
            <a:custGeom>
              <a:avLst/>
              <a:gdLst>
                <a:gd name="T0" fmla="*/ 0 w 21600"/>
                <a:gd name="T1" fmla="*/ 0 h 42217"/>
                <a:gd name="T2" fmla="*/ 0 w 21600"/>
                <a:gd name="T3" fmla="*/ 0 h 42217"/>
                <a:gd name="T4" fmla="*/ 0 w 21600"/>
                <a:gd name="T5" fmla="*/ 0 h 42217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217"/>
                <a:gd name="T11" fmla="*/ 21600 w 21600"/>
                <a:gd name="T12" fmla="*/ 42217 h 422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217" fill="none" extrusionOk="0">
                  <a:moveTo>
                    <a:pt x="3885" y="0"/>
                  </a:moveTo>
                  <a:cubicBezTo>
                    <a:pt x="14146" y="1876"/>
                    <a:pt x="21600" y="10817"/>
                    <a:pt x="21600" y="21248"/>
                  </a:cubicBezTo>
                  <a:cubicBezTo>
                    <a:pt x="21600" y="31180"/>
                    <a:pt x="14825" y="39833"/>
                    <a:pt x="5182" y="42216"/>
                  </a:cubicBezTo>
                </a:path>
                <a:path w="21600" h="42217" stroke="0" extrusionOk="0">
                  <a:moveTo>
                    <a:pt x="3885" y="0"/>
                  </a:moveTo>
                  <a:cubicBezTo>
                    <a:pt x="14146" y="1876"/>
                    <a:pt x="21600" y="10817"/>
                    <a:pt x="21600" y="21248"/>
                  </a:cubicBezTo>
                  <a:cubicBezTo>
                    <a:pt x="21600" y="31180"/>
                    <a:pt x="14825" y="39833"/>
                    <a:pt x="5182" y="42216"/>
                  </a:cubicBezTo>
                  <a:lnTo>
                    <a:pt x="0" y="21248"/>
                  </a:lnTo>
                  <a:lnTo>
                    <a:pt x="3885" y="0"/>
                  </a:lnTo>
                  <a:close/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657" name="Arc 46"/>
            <p:cNvSpPr>
              <a:spLocks/>
            </p:cNvSpPr>
            <p:nvPr/>
          </p:nvSpPr>
          <p:spPr bwMode="auto">
            <a:xfrm>
              <a:off x="1729" y="1808"/>
              <a:ext cx="58" cy="126"/>
            </a:xfrm>
            <a:custGeom>
              <a:avLst/>
              <a:gdLst>
                <a:gd name="T0" fmla="*/ 0 w 21600"/>
                <a:gd name="T1" fmla="*/ 0 h 42160"/>
                <a:gd name="T2" fmla="*/ 0 w 21600"/>
                <a:gd name="T3" fmla="*/ 0 h 42160"/>
                <a:gd name="T4" fmla="*/ 0 w 21600"/>
                <a:gd name="T5" fmla="*/ 0 h 4216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160"/>
                <a:gd name="T11" fmla="*/ 21600 w 21600"/>
                <a:gd name="T12" fmla="*/ 42160 h 421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160" fill="none" extrusionOk="0">
                  <a:moveTo>
                    <a:pt x="4028" y="-1"/>
                  </a:moveTo>
                  <a:cubicBezTo>
                    <a:pt x="14222" y="1934"/>
                    <a:pt x="21600" y="10844"/>
                    <a:pt x="21600" y="21221"/>
                  </a:cubicBezTo>
                  <a:cubicBezTo>
                    <a:pt x="21600" y="31107"/>
                    <a:pt x="14887" y="39732"/>
                    <a:pt x="5303" y="42159"/>
                  </a:cubicBezTo>
                </a:path>
                <a:path w="21600" h="42160" stroke="0" extrusionOk="0">
                  <a:moveTo>
                    <a:pt x="4028" y="-1"/>
                  </a:moveTo>
                  <a:cubicBezTo>
                    <a:pt x="14222" y="1934"/>
                    <a:pt x="21600" y="10844"/>
                    <a:pt x="21600" y="21221"/>
                  </a:cubicBezTo>
                  <a:cubicBezTo>
                    <a:pt x="21600" y="31107"/>
                    <a:pt x="14887" y="39732"/>
                    <a:pt x="5303" y="42159"/>
                  </a:cubicBezTo>
                  <a:lnTo>
                    <a:pt x="0" y="21221"/>
                  </a:lnTo>
                  <a:lnTo>
                    <a:pt x="4028" y="-1"/>
                  </a:lnTo>
                  <a:close/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658" name="Arc 47"/>
            <p:cNvSpPr>
              <a:spLocks/>
            </p:cNvSpPr>
            <p:nvPr/>
          </p:nvSpPr>
          <p:spPr bwMode="auto">
            <a:xfrm>
              <a:off x="1706" y="1824"/>
              <a:ext cx="50" cy="98"/>
            </a:xfrm>
            <a:custGeom>
              <a:avLst/>
              <a:gdLst>
                <a:gd name="T0" fmla="*/ 0 w 21600"/>
                <a:gd name="T1" fmla="*/ 0 h 42030"/>
                <a:gd name="T2" fmla="*/ 0 w 21600"/>
                <a:gd name="T3" fmla="*/ 0 h 42030"/>
                <a:gd name="T4" fmla="*/ 0 w 21600"/>
                <a:gd name="T5" fmla="*/ 0 h 4203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030"/>
                <a:gd name="T11" fmla="*/ 21600 w 21600"/>
                <a:gd name="T12" fmla="*/ 42030 h 4203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030" fill="none" extrusionOk="0">
                  <a:moveTo>
                    <a:pt x="4237" y="-1"/>
                  </a:moveTo>
                  <a:cubicBezTo>
                    <a:pt x="14332" y="2019"/>
                    <a:pt x="21600" y="10884"/>
                    <a:pt x="21600" y="21180"/>
                  </a:cubicBezTo>
                  <a:cubicBezTo>
                    <a:pt x="21600" y="30936"/>
                    <a:pt x="15060" y="39481"/>
                    <a:pt x="5642" y="42029"/>
                  </a:cubicBezTo>
                </a:path>
                <a:path w="21600" h="42030" stroke="0" extrusionOk="0">
                  <a:moveTo>
                    <a:pt x="4237" y="-1"/>
                  </a:moveTo>
                  <a:cubicBezTo>
                    <a:pt x="14332" y="2019"/>
                    <a:pt x="21600" y="10884"/>
                    <a:pt x="21600" y="21180"/>
                  </a:cubicBezTo>
                  <a:cubicBezTo>
                    <a:pt x="21600" y="30936"/>
                    <a:pt x="15060" y="39481"/>
                    <a:pt x="5642" y="42029"/>
                  </a:cubicBezTo>
                  <a:lnTo>
                    <a:pt x="0" y="21180"/>
                  </a:lnTo>
                  <a:lnTo>
                    <a:pt x="4237" y="-1"/>
                  </a:lnTo>
                  <a:close/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659" name="Arc 48"/>
            <p:cNvSpPr>
              <a:spLocks/>
            </p:cNvSpPr>
            <p:nvPr/>
          </p:nvSpPr>
          <p:spPr bwMode="auto">
            <a:xfrm>
              <a:off x="1697" y="1839"/>
              <a:ext cx="30" cy="74"/>
            </a:xfrm>
            <a:custGeom>
              <a:avLst/>
              <a:gdLst>
                <a:gd name="T0" fmla="*/ 0 w 21600"/>
                <a:gd name="T1" fmla="*/ 0 h 42282"/>
                <a:gd name="T2" fmla="*/ 0 w 21600"/>
                <a:gd name="T3" fmla="*/ 0 h 42282"/>
                <a:gd name="T4" fmla="*/ 0 w 21600"/>
                <a:gd name="T5" fmla="*/ 0 h 42282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282"/>
                <a:gd name="T11" fmla="*/ 21600 w 21600"/>
                <a:gd name="T12" fmla="*/ 42282 h 4228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282" fill="none" extrusionOk="0">
                  <a:moveTo>
                    <a:pt x="3610" y="-1"/>
                  </a:moveTo>
                  <a:cubicBezTo>
                    <a:pt x="13998" y="1760"/>
                    <a:pt x="21600" y="10759"/>
                    <a:pt x="21600" y="21296"/>
                  </a:cubicBezTo>
                  <a:cubicBezTo>
                    <a:pt x="21600" y="31255"/>
                    <a:pt x="14790" y="39923"/>
                    <a:pt x="5113" y="42281"/>
                  </a:cubicBezTo>
                </a:path>
                <a:path w="21600" h="42282" stroke="0" extrusionOk="0">
                  <a:moveTo>
                    <a:pt x="3610" y="-1"/>
                  </a:moveTo>
                  <a:cubicBezTo>
                    <a:pt x="13998" y="1760"/>
                    <a:pt x="21600" y="10759"/>
                    <a:pt x="21600" y="21296"/>
                  </a:cubicBezTo>
                  <a:cubicBezTo>
                    <a:pt x="21600" y="31255"/>
                    <a:pt x="14790" y="39923"/>
                    <a:pt x="5113" y="42281"/>
                  </a:cubicBezTo>
                  <a:lnTo>
                    <a:pt x="0" y="21296"/>
                  </a:lnTo>
                  <a:lnTo>
                    <a:pt x="3610" y="-1"/>
                  </a:lnTo>
                  <a:close/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sp>
        <p:nvSpPr>
          <p:cNvPr id="18449" name="Freeform 50"/>
          <p:cNvSpPr>
            <a:spLocks/>
          </p:cNvSpPr>
          <p:nvPr/>
        </p:nvSpPr>
        <p:spPr bwMode="auto">
          <a:xfrm flipH="1">
            <a:off x="381000" y="1774825"/>
            <a:ext cx="739775" cy="723900"/>
          </a:xfrm>
          <a:custGeom>
            <a:avLst/>
            <a:gdLst>
              <a:gd name="T0" fmla="*/ 2147483647 w 1368"/>
              <a:gd name="T1" fmla="*/ 2147483647 h 1409"/>
              <a:gd name="T2" fmla="*/ 2147483647 w 1368"/>
              <a:gd name="T3" fmla="*/ 2147483647 h 1409"/>
              <a:gd name="T4" fmla="*/ 2147483647 w 1368"/>
              <a:gd name="T5" fmla="*/ 2147483647 h 1409"/>
              <a:gd name="T6" fmla="*/ 2147483647 w 1368"/>
              <a:gd name="T7" fmla="*/ 2147483647 h 1409"/>
              <a:gd name="T8" fmla="*/ 2147483647 w 1368"/>
              <a:gd name="T9" fmla="*/ 2147483647 h 1409"/>
              <a:gd name="T10" fmla="*/ 2147483647 w 1368"/>
              <a:gd name="T11" fmla="*/ 2147483647 h 1409"/>
              <a:gd name="T12" fmla="*/ 2147483647 w 1368"/>
              <a:gd name="T13" fmla="*/ 2147483647 h 1409"/>
              <a:gd name="T14" fmla="*/ 2147483647 w 1368"/>
              <a:gd name="T15" fmla="*/ 2147483647 h 1409"/>
              <a:gd name="T16" fmla="*/ 2147483647 w 1368"/>
              <a:gd name="T17" fmla="*/ 2147483647 h 1409"/>
              <a:gd name="T18" fmla="*/ 2147483647 w 1368"/>
              <a:gd name="T19" fmla="*/ 2147483647 h 1409"/>
              <a:gd name="T20" fmla="*/ 2147483647 w 1368"/>
              <a:gd name="T21" fmla="*/ 2147483647 h 1409"/>
              <a:gd name="T22" fmla="*/ 2147483647 w 1368"/>
              <a:gd name="T23" fmla="*/ 2147483647 h 1409"/>
              <a:gd name="T24" fmla="*/ 2147483647 w 1368"/>
              <a:gd name="T25" fmla="*/ 2147483647 h 1409"/>
              <a:gd name="T26" fmla="*/ 2147483647 w 1368"/>
              <a:gd name="T27" fmla="*/ 2147483647 h 1409"/>
              <a:gd name="T28" fmla="*/ 2147483647 w 1368"/>
              <a:gd name="T29" fmla="*/ 2147483647 h 1409"/>
              <a:gd name="T30" fmla="*/ 2147483647 w 1368"/>
              <a:gd name="T31" fmla="*/ 2147483647 h 1409"/>
              <a:gd name="T32" fmla="*/ 2147483647 w 1368"/>
              <a:gd name="T33" fmla="*/ 2147483647 h 1409"/>
              <a:gd name="T34" fmla="*/ 2147483647 w 1368"/>
              <a:gd name="T35" fmla="*/ 2147483647 h 1409"/>
              <a:gd name="T36" fmla="*/ 2147483647 w 1368"/>
              <a:gd name="T37" fmla="*/ 2147483647 h 1409"/>
              <a:gd name="T38" fmla="*/ 2147483647 w 1368"/>
              <a:gd name="T39" fmla="*/ 2147483647 h 1409"/>
              <a:gd name="T40" fmla="*/ 2147483647 w 1368"/>
              <a:gd name="T41" fmla="*/ 2147483647 h 1409"/>
              <a:gd name="T42" fmla="*/ 2147483647 w 1368"/>
              <a:gd name="T43" fmla="*/ 2147483647 h 1409"/>
              <a:gd name="T44" fmla="*/ 2147483647 w 1368"/>
              <a:gd name="T45" fmla="*/ 2147483647 h 1409"/>
              <a:gd name="T46" fmla="*/ 2147483647 w 1368"/>
              <a:gd name="T47" fmla="*/ 2147483647 h 1409"/>
              <a:gd name="T48" fmla="*/ 2147483647 w 1368"/>
              <a:gd name="T49" fmla="*/ 2147483647 h 1409"/>
              <a:gd name="T50" fmla="*/ 2147483647 w 1368"/>
              <a:gd name="T51" fmla="*/ 2147483647 h 1409"/>
              <a:gd name="T52" fmla="*/ 2147483647 w 1368"/>
              <a:gd name="T53" fmla="*/ 2147483647 h 1409"/>
              <a:gd name="T54" fmla="*/ 2147483647 w 1368"/>
              <a:gd name="T55" fmla="*/ 2147483647 h 1409"/>
              <a:gd name="T56" fmla="*/ 2147483647 w 1368"/>
              <a:gd name="T57" fmla="*/ 2147483647 h 1409"/>
              <a:gd name="T58" fmla="*/ 0 w 1368"/>
              <a:gd name="T59" fmla="*/ 2147483647 h 1409"/>
              <a:gd name="T60" fmla="*/ 2147483647 w 1368"/>
              <a:gd name="T61" fmla="*/ 2147483647 h 1409"/>
              <a:gd name="T62" fmla="*/ 2147483647 w 1368"/>
              <a:gd name="T63" fmla="*/ 2147483647 h 1409"/>
              <a:gd name="T64" fmla="*/ 2147483647 w 1368"/>
              <a:gd name="T65" fmla="*/ 2147483647 h 1409"/>
              <a:gd name="T66" fmla="*/ 2147483647 w 1368"/>
              <a:gd name="T67" fmla="*/ 2147483647 h 1409"/>
              <a:gd name="T68" fmla="*/ 2147483647 w 1368"/>
              <a:gd name="T69" fmla="*/ 2147483647 h 1409"/>
              <a:gd name="T70" fmla="*/ 2147483647 w 1368"/>
              <a:gd name="T71" fmla="*/ 2147483647 h 1409"/>
              <a:gd name="T72" fmla="*/ 2147483647 w 1368"/>
              <a:gd name="T73" fmla="*/ 2147483647 h 1409"/>
              <a:gd name="T74" fmla="*/ 2147483647 w 1368"/>
              <a:gd name="T75" fmla="*/ 2147483647 h 1409"/>
              <a:gd name="T76" fmla="*/ 2147483647 w 1368"/>
              <a:gd name="T77" fmla="*/ 2147483647 h 1409"/>
              <a:gd name="T78" fmla="*/ 2147483647 w 1368"/>
              <a:gd name="T79" fmla="*/ 2147483647 h 1409"/>
              <a:gd name="T80" fmla="*/ 2147483647 w 1368"/>
              <a:gd name="T81" fmla="*/ 2147483647 h 1409"/>
              <a:gd name="T82" fmla="*/ 2147483647 w 1368"/>
              <a:gd name="T83" fmla="*/ 2147483647 h 1409"/>
              <a:gd name="T84" fmla="*/ 2147483647 w 1368"/>
              <a:gd name="T85" fmla="*/ 2147483647 h 1409"/>
              <a:gd name="T86" fmla="*/ 2147483647 w 1368"/>
              <a:gd name="T87" fmla="*/ 2147483647 h 1409"/>
              <a:gd name="T88" fmla="*/ 2147483647 w 1368"/>
              <a:gd name="T89" fmla="*/ 0 h 1409"/>
              <a:gd name="T90" fmla="*/ 2147483647 w 1368"/>
              <a:gd name="T91" fmla="*/ 2147483647 h 1409"/>
              <a:gd name="T92" fmla="*/ 2147483647 w 1368"/>
              <a:gd name="T93" fmla="*/ 2147483647 h 1409"/>
              <a:gd name="T94" fmla="*/ 2147483647 w 1368"/>
              <a:gd name="T95" fmla="*/ 2147483647 h 1409"/>
              <a:gd name="T96" fmla="*/ 2147483647 w 1368"/>
              <a:gd name="T97" fmla="*/ 2147483647 h 1409"/>
              <a:gd name="T98" fmla="*/ 2147483647 w 1368"/>
              <a:gd name="T99" fmla="*/ 2147483647 h 1409"/>
              <a:gd name="T100" fmla="*/ 2147483647 w 1368"/>
              <a:gd name="T101" fmla="*/ 2147483647 h 1409"/>
              <a:gd name="T102" fmla="*/ 2147483647 w 1368"/>
              <a:gd name="T103" fmla="*/ 2147483647 h 1409"/>
              <a:gd name="T104" fmla="*/ 2147483647 w 1368"/>
              <a:gd name="T105" fmla="*/ 2147483647 h 1409"/>
              <a:gd name="T106" fmla="*/ 2147483647 w 1368"/>
              <a:gd name="T107" fmla="*/ 2147483647 h 1409"/>
              <a:gd name="T108" fmla="*/ 2147483647 w 1368"/>
              <a:gd name="T109" fmla="*/ 2147483647 h 1409"/>
              <a:gd name="T110" fmla="*/ 2147483647 w 1368"/>
              <a:gd name="T111" fmla="*/ 2147483647 h 1409"/>
              <a:gd name="T112" fmla="*/ 2147483647 w 1368"/>
              <a:gd name="T113" fmla="*/ 2147483647 h 1409"/>
              <a:gd name="T114" fmla="*/ 2147483647 w 1368"/>
              <a:gd name="T115" fmla="*/ 2147483647 h 1409"/>
              <a:gd name="T116" fmla="*/ 2147483647 w 1368"/>
              <a:gd name="T117" fmla="*/ 2147483647 h 1409"/>
              <a:gd name="T118" fmla="*/ 2147483647 w 1368"/>
              <a:gd name="T119" fmla="*/ 2147483647 h 140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68"/>
              <a:gd name="T181" fmla="*/ 0 h 1409"/>
              <a:gd name="T182" fmla="*/ 1368 w 1368"/>
              <a:gd name="T183" fmla="*/ 1409 h 140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68" h="1409">
                <a:moveTo>
                  <a:pt x="938" y="888"/>
                </a:moveTo>
                <a:lnTo>
                  <a:pt x="938" y="994"/>
                </a:lnTo>
                <a:lnTo>
                  <a:pt x="901" y="995"/>
                </a:lnTo>
                <a:lnTo>
                  <a:pt x="901" y="933"/>
                </a:lnTo>
                <a:lnTo>
                  <a:pt x="762" y="939"/>
                </a:lnTo>
                <a:lnTo>
                  <a:pt x="748" y="989"/>
                </a:lnTo>
                <a:lnTo>
                  <a:pt x="741" y="1015"/>
                </a:lnTo>
                <a:lnTo>
                  <a:pt x="794" y="1133"/>
                </a:lnTo>
                <a:lnTo>
                  <a:pt x="901" y="1021"/>
                </a:lnTo>
                <a:lnTo>
                  <a:pt x="901" y="1052"/>
                </a:lnTo>
                <a:lnTo>
                  <a:pt x="805" y="1153"/>
                </a:lnTo>
                <a:lnTo>
                  <a:pt x="901" y="1365"/>
                </a:lnTo>
                <a:lnTo>
                  <a:pt x="878" y="1362"/>
                </a:lnTo>
                <a:lnTo>
                  <a:pt x="790" y="1167"/>
                </a:lnTo>
                <a:lnTo>
                  <a:pt x="663" y="1300"/>
                </a:lnTo>
                <a:lnTo>
                  <a:pt x="673" y="1260"/>
                </a:lnTo>
                <a:lnTo>
                  <a:pt x="779" y="1147"/>
                </a:lnTo>
                <a:lnTo>
                  <a:pt x="733" y="1046"/>
                </a:lnTo>
                <a:lnTo>
                  <a:pt x="673" y="1260"/>
                </a:lnTo>
                <a:lnTo>
                  <a:pt x="663" y="1300"/>
                </a:lnTo>
                <a:lnTo>
                  <a:pt x="658" y="1323"/>
                </a:lnTo>
                <a:lnTo>
                  <a:pt x="878" y="1362"/>
                </a:lnTo>
                <a:lnTo>
                  <a:pt x="901" y="1365"/>
                </a:lnTo>
                <a:lnTo>
                  <a:pt x="901" y="1052"/>
                </a:lnTo>
                <a:lnTo>
                  <a:pt x="901" y="1021"/>
                </a:lnTo>
                <a:lnTo>
                  <a:pt x="741" y="1015"/>
                </a:lnTo>
                <a:lnTo>
                  <a:pt x="748" y="989"/>
                </a:lnTo>
                <a:lnTo>
                  <a:pt x="901" y="995"/>
                </a:lnTo>
                <a:lnTo>
                  <a:pt x="938" y="994"/>
                </a:lnTo>
                <a:lnTo>
                  <a:pt x="1100" y="971"/>
                </a:lnTo>
                <a:lnTo>
                  <a:pt x="1116" y="997"/>
                </a:lnTo>
                <a:lnTo>
                  <a:pt x="941" y="1021"/>
                </a:lnTo>
                <a:lnTo>
                  <a:pt x="940" y="1046"/>
                </a:lnTo>
                <a:lnTo>
                  <a:pt x="938" y="1337"/>
                </a:lnTo>
                <a:lnTo>
                  <a:pt x="950" y="1357"/>
                </a:lnTo>
                <a:lnTo>
                  <a:pt x="1305" y="1254"/>
                </a:lnTo>
                <a:lnTo>
                  <a:pt x="1368" y="1277"/>
                </a:lnTo>
                <a:lnTo>
                  <a:pt x="911" y="1409"/>
                </a:lnTo>
                <a:lnTo>
                  <a:pt x="592" y="1355"/>
                </a:lnTo>
                <a:lnTo>
                  <a:pt x="721" y="928"/>
                </a:lnTo>
                <a:lnTo>
                  <a:pt x="676" y="874"/>
                </a:lnTo>
                <a:lnTo>
                  <a:pt x="432" y="810"/>
                </a:lnTo>
                <a:lnTo>
                  <a:pt x="389" y="816"/>
                </a:lnTo>
                <a:lnTo>
                  <a:pt x="346" y="819"/>
                </a:lnTo>
                <a:lnTo>
                  <a:pt x="306" y="821"/>
                </a:lnTo>
                <a:lnTo>
                  <a:pt x="268" y="821"/>
                </a:lnTo>
                <a:lnTo>
                  <a:pt x="233" y="819"/>
                </a:lnTo>
                <a:lnTo>
                  <a:pt x="199" y="816"/>
                </a:lnTo>
                <a:lnTo>
                  <a:pt x="167" y="812"/>
                </a:lnTo>
                <a:lnTo>
                  <a:pt x="138" y="805"/>
                </a:lnTo>
                <a:lnTo>
                  <a:pt x="110" y="798"/>
                </a:lnTo>
                <a:lnTo>
                  <a:pt x="87" y="790"/>
                </a:lnTo>
                <a:lnTo>
                  <a:pt x="66" y="782"/>
                </a:lnTo>
                <a:lnTo>
                  <a:pt x="48" y="775"/>
                </a:lnTo>
                <a:lnTo>
                  <a:pt x="32" y="766"/>
                </a:lnTo>
                <a:lnTo>
                  <a:pt x="20" y="758"/>
                </a:lnTo>
                <a:lnTo>
                  <a:pt x="11" y="750"/>
                </a:lnTo>
                <a:lnTo>
                  <a:pt x="6" y="743"/>
                </a:lnTo>
                <a:lnTo>
                  <a:pt x="0" y="729"/>
                </a:lnTo>
                <a:lnTo>
                  <a:pt x="2" y="712"/>
                </a:lnTo>
                <a:lnTo>
                  <a:pt x="6" y="692"/>
                </a:lnTo>
                <a:lnTo>
                  <a:pt x="17" y="669"/>
                </a:lnTo>
                <a:lnTo>
                  <a:pt x="32" y="643"/>
                </a:lnTo>
                <a:lnTo>
                  <a:pt x="52" y="615"/>
                </a:lnTo>
                <a:lnTo>
                  <a:pt x="77" y="585"/>
                </a:lnTo>
                <a:lnTo>
                  <a:pt x="104" y="554"/>
                </a:lnTo>
                <a:lnTo>
                  <a:pt x="136" y="520"/>
                </a:lnTo>
                <a:lnTo>
                  <a:pt x="173" y="487"/>
                </a:lnTo>
                <a:lnTo>
                  <a:pt x="211" y="452"/>
                </a:lnTo>
                <a:lnTo>
                  <a:pt x="254" y="415"/>
                </a:lnTo>
                <a:lnTo>
                  <a:pt x="299" y="380"/>
                </a:lnTo>
                <a:lnTo>
                  <a:pt x="346" y="343"/>
                </a:lnTo>
                <a:lnTo>
                  <a:pt x="396" y="306"/>
                </a:lnTo>
                <a:lnTo>
                  <a:pt x="449" y="271"/>
                </a:lnTo>
                <a:lnTo>
                  <a:pt x="384" y="176"/>
                </a:lnTo>
                <a:lnTo>
                  <a:pt x="519" y="85"/>
                </a:lnTo>
                <a:lnTo>
                  <a:pt x="592" y="182"/>
                </a:lnTo>
                <a:lnTo>
                  <a:pt x="646" y="153"/>
                </a:lnTo>
                <a:lnTo>
                  <a:pt x="698" y="127"/>
                </a:lnTo>
                <a:lnTo>
                  <a:pt x="747" y="102"/>
                </a:lnTo>
                <a:lnTo>
                  <a:pt x="796" y="81"/>
                </a:lnTo>
                <a:lnTo>
                  <a:pt x="842" y="62"/>
                </a:lnTo>
                <a:lnTo>
                  <a:pt x="886" y="46"/>
                </a:lnTo>
                <a:lnTo>
                  <a:pt x="929" y="32"/>
                </a:lnTo>
                <a:lnTo>
                  <a:pt x="967" y="21"/>
                </a:lnTo>
                <a:lnTo>
                  <a:pt x="1004" y="12"/>
                </a:lnTo>
                <a:lnTo>
                  <a:pt x="1038" y="6"/>
                </a:lnTo>
                <a:lnTo>
                  <a:pt x="1067" y="1"/>
                </a:lnTo>
                <a:lnTo>
                  <a:pt x="1093" y="0"/>
                </a:lnTo>
                <a:lnTo>
                  <a:pt x="1116" y="0"/>
                </a:lnTo>
                <a:lnTo>
                  <a:pt x="1134" y="3"/>
                </a:lnTo>
                <a:lnTo>
                  <a:pt x="1148" y="7"/>
                </a:lnTo>
                <a:lnTo>
                  <a:pt x="1157" y="15"/>
                </a:lnTo>
                <a:lnTo>
                  <a:pt x="1177" y="53"/>
                </a:lnTo>
                <a:lnTo>
                  <a:pt x="1184" y="101"/>
                </a:lnTo>
                <a:lnTo>
                  <a:pt x="1181" y="156"/>
                </a:lnTo>
                <a:lnTo>
                  <a:pt x="1168" y="216"/>
                </a:lnTo>
                <a:lnTo>
                  <a:pt x="1145" y="278"/>
                </a:lnTo>
                <a:lnTo>
                  <a:pt x="1116" y="341"/>
                </a:lnTo>
                <a:lnTo>
                  <a:pt x="1080" y="401"/>
                </a:lnTo>
                <a:lnTo>
                  <a:pt x="1041" y="456"/>
                </a:lnTo>
                <a:lnTo>
                  <a:pt x="1018" y="778"/>
                </a:lnTo>
                <a:lnTo>
                  <a:pt x="1368" y="1277"/>
                </a:lnTo>
                <a:lnTo>
                  <a:pt x="1305" y="1254"/>
                </a:lnTo>
                <a:lnTo>
                  <a:pt x="1079" y="1127"/>
                </a:lnTo>
                <a:lnTo>
                  <a:pt x="1093" y="1103"/>
                </a:lnTo>
                <a:lnTo>
                  <a:pt x="1259" y="1199"/>
                </a:lnTo>
                <a:lnTo>
                  <a:pt x="1134" y="1018"/>
                </a:lnTo>
                <a:lnTo>
                  <a:pt x="1093" y="1103"/>
                </a:lnTo>
                <a:lnTo>
                  <a:pt x="1079" y="1127"/>
                </a:lnTo>
                <a:lnTo>
                  <a:pt x="950" y="1357"/>
                </a:lnTo>
                <a:lnTo>
                  <a:pt x="938" y="1337"/>
                </a:lnTo>
                <a:lnTo>
                  <a:pt x="1059" y="1113"/>
                </a:lnTo>
                <a:lnTo>
                  <a:pt x="940" y="1046"/>
                </a:lnTo>
                <a:lnTo>
                  <a:pt x="941" y="1021"/>
                </a:lnTo>
                <a:lnTo>
                  <a:pt x="1071" y="1090"/>
                </a:lnTo>
                <a:lnTo>
                  <a:pt x="1116" y="997"/>
                </a:lnTo>
                <a:lnTo>
                  <a:pt x="1100" y="971"/>
                </a:lnTo>
                <a:lnTo>
                  <a:pt x="993" y="815"/>
                </a:lnTo>
                <a:lnTo>
                  <a:pt x="938" y="888"/>
                </a:lnTo>
                <a:close/>
              </a:path>
            </a:pathLst>
          </a:custGeom>
          <a:solidFill>
            <a:srgbClr val="808080"/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50" name="Freeform 51"/>
          <p:cNvSpPr>
            <a:spLocks/>
          </p:cNvSpPr>
          <p:nvPr/>
        </p:nvSpPr>
        <p:spPr bwMode="auto">
          <a:xfrm flipH="1">
            <a:off x="587375" y="2043113"/>
            <a:ext cx="169863" cy="169862"/>
          </a:xfrm>
          <a:custGeom>
            <a:avLst/>
            <a:gdLst>
              <a:gd name="T0" fmla="*/ 2147483647 w 314"/>
              <a:gd name="T1" fmla="*/ 2147483647 h 333"/>
              <a:gd name="T2" fmla="*/ 2147483647 w 314"/>
              <a:gd name="T3" fmla="*/ 2147483647 h 333"/>
              <a:gd name="T4" fmla="*/ 0 w 314"/>
              <a:gd name="T5" fmla="*/ 2147483647 h 333"/>
              <a:gd name="T6" fmla="*/ 2147483647 w 314"/>
              <a:gd name="T7" fmla="*/ 2147483647 h 333"/>
              <a:gd name="T8" fmla="*/ 2147483647 w 314"/>
              <a:gd name="T9" fmla="*/ 2147483647 h 333"/>
              <a:gd name="T10" fmla="*/ 2147483647 w 314"/>
              <a:gd name="T11" fmla="*/ 2147483647 h 333"/>
              <a:gd name="T12" fmla="*/ 2147483647 w 314"/>
              <a:gd name="T13" fmla="*/ 2147483647 h 333"/>
              <a:gd name="T14" fmla="*/ 2147483647 w 314"/>
              <a:gd name="T15" fmla="*/ 2147483647 h 333"/>
              <a:gd name="T16" fmla="*/ 2147483647 w 314"/>
              <a:gd name="T17" fmla="*/ 2147483647 h 333"/>
              <a:gd name="T18" fmla="*/ 2147483647 w 314"/>
              <a:gd name="T19" fmla="*/ 2147483647 h 333"/>
              <a:gd name="T20" fmla="*/ 2147483647 w 314"/>
              <a:gd name="T21" fmla="*/ 2147483647 h 333"/>
              <a:gd name="T22" fmla="*/ 2147483647 w 314"/>
              <a:gd name="T23" fmla="*/ 2147483647 h 333"/>
              <a:gd name="T24" fmla="*/ 2147483647 w 314"/>
              <a:gd name="T25" fmla="*/ 2147483647 h 333"/>
              <a:gd name="T26" fmla="*/ 2147483647 w 314"/>
              <a:gd name="T27" fmla="*/ 2147483647 h 333"/>
              <a:gd name="T28" fmla="*/ 2147483647 w 314"/>
              <a:gd name="T29" fmla="*/ 2147483647 h 333"/>
              <a:gd name="T30" fmla="*/ 2147483647 w 314"/>
              <a:gd name="T31" fmla="*/ 2147483647 h 333"/>
              <a:gd name="T32" fmla="*/ 2147483647 w 314"/>
              <a:gd name="T33" fmla="*/ 2147483647 h 333"/>
              <a:gd name="T34" fmla="*/ 2147483647 w 314"/>
              <a:gd name="T35" fmla="*/ 2147483647 h 333"/>
              <a:gd name="T36" fmla="*/ 2147483647 w 314"/>
              <a:gd name="T37" fmla="*/ 0 h 333"/>
              <a:gd name="T38" fmla="*/ 2147483647 w 314"/>
              <a:gd name="T39" fmla="*/ 2147483647 h 333"/>
              <a:gd name="T40" fmla="*/ 2147483647 w 314"/>
              <a:gd name="T41" fmla="*/ 2147483647 h 33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14"/>
              <a:gd name="T64" fmla="*/ 0 h 333"/>
              <a:gd name="T65" fmla="*/ 314 w 314"/>
              <a:gd name="T66" fmla="*/ 333 h 33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14" h="333">
                <a:moveTo>
                  <a:pt x="240" y="333"/>
                </a:moveTo>
                <a:lnTo>
                  <a:pt x="199" y="284"/>
                </a:lnTo>
                <a:lnTo>
                  <a:pt x="0" y="218"/>
                </a:lnTo>
                <a:lnTo>
                  <a:pt x="15" y="212"/>
                </a:lnTo>
                <a:lnTo>
                  <a:pt x="30" y="204"/>
                </a:lnTo>
                <a:lnTo>
                  <a:pt x="46" y="197"/>
                </a:lnTo>
                <a:lnTo>
                  <a:pt x="63" y="189"/>
                </a:lnTo>
                <a:lnTo>
                  <a:pt x="78" y="181"/>
                </a:lnTo>
                <a:lnTo>
                  <a:pt x="93" y="174"/>
                </a:lnTo>
                <a:lnTo>
                  <a:pt x="109" y="164"/>
                </a:lnTo>
                <a:lnTo>
                  <a:pt x="124" y="155"/>
                </a:lnTo>
                <a:lnTo>
                  <a:pt x="148" y="140"/>
                </a:lnTo>
                <a:lnTo>
                  <a:pt x="173" y="123"/>
                </a:lnTo>
                <a:lnTo>
                  <a:pt x="197" y="106"/>
                </a:lnTo>
                <a:lnTo>
                  <a:pt x="222" y="86"/>
                </a:lnTo>
                <a:lnTo>
                  <a:pt x="245" y="66"/>
                </a:lnTo>
                <a:lnTo>
                  <a:pt x="268" y="46"/>
                </a:lnTo>
                <a:lnTo>
                  <a:pt x="291" y="23"/>
                </a:lnTo>
                <a:lnTo>
                  <a:pt x="314" y="0"/>
                </a:lnTo>
                <a:lnTo>
                  <a:pt x="298" y="255"/>
                </a:lnTo>
                <a:lnTo>
                  <a:pt x="240" y="333"/>
                </a:lnTo>
                <a:close/>
              </a:path>
            </a:pathLst>
          </a:custGeom>
          <a:solidFill>
            <a:srgbClr val="D8E0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51" name="Freeform 52"/>
          <p:cNvSpPr>
            <a:spLocks/>
          </p:cNvSpPr>
          <p:nvPr/>
        </p:nvSpPr>
        <p:spPr bwMode="auto">
          <a:xfrm flipH="1">
            <a:off x="536575" y="1912938"/>
            <a:ext cx="474663" cy="261937"/>
          </a:xfrm>
          <a:custGeom>
            <a:avLst/>
            <a:gdLst>
              <a:gd name="T0" fmla="*/ 2147483647 w 876"/>
              <a:gd name="T1" fmla="*/ 2147483647 h 510"/>
              <a:gd name="T2" fmla="*/ 2147483647 w 876"/>
              <a:gd name="T3" fmla="*/ 2147483647 h 510"/>
              <a:gd name="T4" fmla="*/ 2147483647 w 876"/>
              <a:gd name="T5" fmla="*/ 2147483647 h 510"/>
              <a:gd name="T6" fmla="*/ 2147483647 w 876"/>
              <a:gd name="T7" fmla="*/ 2147483647 h 510"/>
              <a:gd name="T8" fmla="*/ 2147483647 w 876"/>
              <a:gd name="T9" fmla="*/ 2147483647 h 510"/>
              <a:gd name="T10" fmla="*/ 2147483647 w 876"/>
              <a:gd name="T11" fmla="*/ 2147483647 h 510"/>
              <a:gd name="T12" fmla="*/ 2147483647 w 876"/>
              <a:gd name="T13" fmla="*/ 2147483647 h 510"/>
              <a:gd name="T14" fmla="*/ 2147483647 w 876"/>
              <a:gd name="T15" fmla="*/ 2147483647 h 510"/>
              <a:gd name="T16" fmla="*/ 2147483647 w 876"/>
              <a:gd name="T17" fmla="*/ 2147483647 h 510"/>
              <a:gd name="T18" fmla="*/ 2147483647 w 876"/>
              <a:gd name="T19" fmla="*/ 2147483647 h 510"/>
              <a:gd name="T20" fmla="*/ 2147483647 w 876"/>
              <a:gd name="T21" fmla="*/ 2147483647 h 510"/>
              <a:gd name="T22" fmla="*/ 2147483647 w 876"/>
              <a:gd name="T23" fmla="*/ 2147483647 h 510"/>
              <a:gd name="T24" fmla="*/ 2147483647 w 876"/>
              <a:gd name="T25" fmla="*/ 2147483647 h 510"/>
              <a:gd name="T26" fmla="*/ 2147483647 w 876"/>
              <a:gd name="T27" fmla="*/ 2147483647 h 510"/>
              <a:gd name="T28" fmla="*/ 2147483647 w 876"/>
              <a:gd name="T29" fmla="*/ 2147483647 h 510"/>
              <a:gd name="T30" fmla="*/ 2147483647 w 876"/>
              <a:gd name="T31" fmla="*/ 2147483647 h 510"/>
              <a:gd name="T32" fmla="*/ 2147483647 w 876"/>
              <a:gd name="T33" fmla="*/ 2147483647 h 510"/>
              <a:gd name="T34" fmla="*/ 2147483647 w 876"/>
              <a:gd name="T35" fmla="*/ 2147483647 h 510"/>
              <a:gd name="T36" fmla="*/ 2147483647 w 876"/>
              <a:gd name="T37" fmla="*/ 2147483647 h 510"/>
              <a:gd name="T38" fmla="*/ 2147483647 w 876"/>
              <a:gd name="T39" fmla="*/ 2147483647 h 510"/>
              <a:gd name="T40" fmla="*/ 2147483647 w 876"/>
              <a:gd name="T41" fmla="*/ 2147483647 h 510"/>
              <a:gd name="T42" fmla="*/ 2147483647 w 876"/>
              <a:gd name="T43" fmla="*/ 2147483647 h 510"/>
              <a:gd name="T44" fmla="*/ 2147483647 w 876"/>
              <a:gd name="T45" fmla="*/ 2147483647 h 510"/>
              <a:gd name="T46" fmla="*/ 2147483647 w 876"/>
              <a:gd name="T47" fmla="*/ 2147483647 h 510"/>
              <a:gd name="T48" fmla="*/ 2147483647 w 876"/>
              <a:gd name="T49" fmla="*/ 2147483647 h 510"/>
              <a:gd name="T50" fmla="*/ 2147483647 w 876"/>
              <a:gd name="T51" fmla="*/ 2147483647 h 510"/>
              <a:gd name="T52" fmla="*/ 2147483647 w 876"/>
              <a:gd name="T53" fmla="*/ 2147483647 h 510"/>
              <a:gd name="T54" fmla="*/ 2147483647 w 876"/>
              <a:gd name="T55" fmla="*/ 2147483647 h 510"/>
              <a:gd name="T56" fmla="*/ 2147483647 w 876"/>
              <a:gd name="T57" fmla="*/ 2147483647 h 510"/>
              <a:gd name="T58" fmla="*/ 2147483647 w 876"/>
              <a:gd name="T59" fmla="*/ 2147483647 h 510"/>
              <a:gd name="T60" fmla="*/ 2147483647 w 876"/>
              <a:gd name="T61" fmla="*/ 2147483647 h 510"/>
              <a:gd name="T62" fmla="*/ 2147483647 w 876"/>
              <a:gd name="T63" fmla="*/ 2147483647 h 510"/>
              <a:gd name="T64" fmla="*/ 2147483647 w 876"/>
              <a:gd name="T65" fmla="*/ 2147483647 h 510"/>
              <a:gd name="T66" fmla="*/ 2147483647 w 876"/>
              <a:gd name="T67" fmla="*/ 2147483647 h 510"/>
              <a:gd name="T68" fmla="*/ 2147483647 w 876"/>
              <a:gd name="T69" fmla="*/ 2147483647 h 510"/>
              <a:gd name="T70" fmla="*/ 2147483647 w 876"/>
              <a:gd name="T71" fmla="*/ 2147483647 h 510"/>
              <a:gd name="T72" fmla="*/ 2147483647 w 876"/>
              <a:gd name="T73" fmla="*/ 2147483647 h 510"/>
              <a:gd name="T74" fmla="*/ 2147483647 w 876"/>
              <a:gd name="T75" fmla="*/ 2147483647 h 510"/>
              <a:gd name="T76" fmla="*/ 2147483647 w 876"/>
              <a:gd name="T77" fmla="*/ 2147483647 h 510"/>
              <a:gd name="T78" fmla="*/ 2147483647 w 876"/>
              <a:gd name="T79" fmla="*/ 2147483647 h 510"/>
              <a:gd name="T80" fmla="*/ 2147483647 w 876"/>
              <a:gd name="T81" fmla="*/ 2147483647 h 51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876"/>
              <a:gd name="T124" fmla="*/ 0 h 510"/>
              <a:gd name="T125" fmla="*/ 876 w 876"/>
              <a:gd name="T126" fmla="*/ 510 h 51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876" h="510">
                <a:moveTo>
                  <a:pt x="870" y="2"/>
                </a:moveTo>
                <a:lnTo>
                  <a:pt x="855" y="17"/>
                </a:lnTo>
                <a:lnTo>
                  <a:pt x="840" y="34"/>
                </a:lnTo>
                <a:lnTo>
                  <a:pt x="823" y="51"/>
                </a:lnTo>
                <a:lnTo>
                  <a:pt x="804" y="68"/>
                </a:lnTo>
                <a:lnTo>
                  <a:pt x="786" y="84"/>
                </a:lnTo>
                <a:lnTo>
                  <a:pt x="768" y="101"/>
                </a:lnTo>
                <a:lnTo>
                  <a:pt x="748" y="118"/>
                </a:lnTo>
                <a:lnTo>
                  <a:pt x="726" y="137"/>
                </a:lnTo>
                <a:lnTo>
                  <a:pt x="703" y="153"/>
                </a:lnTo>
                <a:lnTo>
                  <a:pt x="681" y="172"/>
                </a:lnTo>
                <a:lnTo>
                  <a:pt x="658" y="190"/>
                </a:lnTo>
                <a:lnTo>
                  <a:pt x="632" y="207"/>
                </a:lnTo>
                <a:lnTo>
                  <a:pt x="606" y="225"/>
                </a:lnTo>
                <a:lnTo>
                  <a:pt x="580" y="244"/>
                </a:lnTo>
                <a:lnTo>
                  <a:pt x="551" y="261"/>
                </a:lnTo>
                <a:lnTo>
                  <a:pt x="521" y="279"/>
                </a:lnTo>
                <a:lnTo>
                  <a:pt x="498" y="293"/>
                </a:lnTo>
                <a:lnTo>
                  <a:pt x="474" y="307"/>
                </a:lnTo>
                <a:lnTo>
                  <a:pt x="451" y="319"/>
                </a:lnTo>
                <a:lnTo>
                  <a:pt x="428" y="331"/>
                </a:lnTo>
                <a:lnTo>
                  <a:pt x="404" y="345"/>
                </a:lnTo>
                <a:lnTo>
                  <a:pt x="381" y="357"/>
                </a:lnTo>
                <a:lnTo>
                  <a:pt x="358" y="368"/>
                </a:lnTo>
                <a:lnTo>
                  <a:pt x="335" y="380"/>
                </a:lnTo>
                <a:lnTo>
                  <a:pt x="312" y="391"/>
                </a:lnTo>
                <a:lnTo>
                  <a:pt x="289" y="402"/>
                </a:lnTo>
                <a:lnTo>
                  <a:pt x="266" y="412"/>
                </a:lnTo>
                <a:lnTo>
                  <a:pt x="243" y="421"/>
                </a:lnTo>
                <a:lnTo>
                  <a:pt x="222" y="431"/>
                </a:lnTo>
                <a:lnTo>
                  <a:pt x="199" y="440"/>
                </a:lnTo>
                <a:lnTo>
                  <a:pt x="177" y="449"/>
                </a:lnTo>
                <a:lnTo>
                  <a:pt x="156" y="457"/>
                </a:lnTo>
                <a:lnTo>
                  <a:pt x="134" y="464"/>
                </a:lnTo>
                <a:lnTo>
                  <a:pt x="114" y="472"/>
                </a:lnTo>
                <a:lnTo>
                  <a:pt x="95" y="480"/>
                </a:lnTo>
                <a:lnTo>
                  <a:pt x="75" y="486"/>
                </a:lnTo>
                <a:lnTo>
                  <a:pt x="55" y="492"/>
                </a:lnTo>
                <a:lnTo>
                  <a:pt x="36" y="497"/>
                </a:lnTo>
                <a:lnTo>
                  <a:pt x="18" y="501"/>
                </a:lnTo>
                <a:lnTo>
                  <a:pt x="0" y="506"/>
                </a:lnTo>
                <a:lnTo>
                  <a:pt x="29" y="509"/>
                </a:lnTo>
                <a:lnTo>
                  <a:pt x="58" y="510"/>
                </a:lnTo>
                <a:lnTo>
                  <a:pt x="87" y="510"/>
                </a:lnTo>
                <a:lnTo>
                  <a:pt x="118" y="510"/>
                </a:lnTo>
                <a:lnTo>
                  <a:pt x="145" y="509"/>
                </a:lnTo>
                <a:lnTo>
                  <a:pt x="174" y="506"/>
                </a:lnTo>
                <a:lnTo>
                  <a:pt x="203" y="503"/>
                </a:lnTo>
                <a:lnTo>
                  <a:pt x="232" y="498"/>
                </a:lnTo>
                <a:lnTo>
                  <a:pt x="260" y="492"/>
                </a:lnTo>
                <a:lnTo>
                  <a:pt x="287" y="486"/>
                </a:lnTo>
                <a:lnTo>
                  <a:pt x="313" y="480"/>
                </a:lnTo>
                <a:lnTo>
                  <a:pt x="341" y="472"/>
                </a:lnTo>
                <a:lnTo>
                  <a:pt x="367" y="463"/>
                </a:lnTo>
                <a:lnTo>
                  <a:pt x="391" y="455"/>
                </a:lnTo>
                <a:lnTo>
                  <a:pt x="416" y="444"/>
                </a:lnTo>
                <a:lnTo>
                  <a:pt x="440" y="435"/>
                </a:lnTo>
                <a:lnTo>
                  <a:pt x="460" y="428"/>
                </a:lnTo>
                <a:lnTo>
                  <a:pt x="479" y="418"/>
                </a:lnTo>
                <a:lnTo>
                  <a:pt x="498" y="409"/>
                </a:lnTo>
                <a:lnTo>
                  <a:pt x="515" y="400"/>
                </a:lnTo>
                <a:lnTo>
                  <a:pt x="532" y="391"/>
                </a:lnTo>
                <a:lnTo>
                  <a:pt x="549" y="382"/>
                </a:lnTo>
                <a:lnTo>
                  <a:pt x="564" y="372"/>
                </a:lnTo>
                <a:lnTo>
                  <a:pt x="580" y="363"/>
                </a:lnTo>
                <a:lnTo>
                  <a:pt x="607" y="345"/>
                </a:lnTo>
                <a:lnTo>
                  <a:pt x="633" y="325"/>
                </a:lnTo>
                <a:lnTo>
                  <a:pt x="659" y="305"/>
                </a:lnTo>
                <a:lnTo>
                  <a:pt x="685" y="285"/>
                </a:lnTo>
                <a:lnTo>
                  <a:pt x="708" y="264"/>
                </a:lnTo>
                <a:lnTo>
                  <a:pt x="731" y="242"/>
                </a:lnTo>
                <a:lnTo>
                  <a:pt x="754" y="219"/>
                </a:lnTo>
                <a:lnTo>
                  <a:pt x="774" y="196"/>
                </a:lnTo>
                <a:lnTo>
                  <a:pt x="792" y="173"/>
                </a:lnTo>
                <a:lnTo>
                  <a:pt x="811" y="149"/>
                </a:lnTo>
                <a:lnTo>
                  <a:pt x="826" y="124"/>
                </a:lnTo>
                <a:lnTo>
                  <a:pt x="840" y="100"/>
                </a:lnTo>
                <a:lnTo>
                  <a:pt x="852" y="75"/>
                </a:lnTo>
                <a:lnTo>
                  <a:pt x="863" y="51"/>
                </a:lnTo>
                <a:lnTo>
                  <a:pt x="870" y="25"/>
                </a:lnTo>
                <a:lnTo>
                  <a:pt x="876" y="0"/>
                </a:lnTo>
                <a:lnTo>
                  <a:pt x="870" y="2"/>
                </a:lnTo>
                <a:close/>
              </a:path>
            </a:pathLst>
          </a:custGeom>
          <a:solidFill>
            <a:srgbClr val="D8E0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52" name="Freeform 53"/>
          <p:cNvSpPr>
            <a:spLocks/>
          </p:cNvSpPr>
          <p:nvPr/>
        </p:nvSpPr>
        <p:spPr bwMode="auto">
          <a:xfrm flipH="1">
            <a:off x="873125" y="1936750"/>
            <a:ext cx="225425" cy="220663"/>
          </a:xfrm>
          <a:custGeom>
            <a:avLst/>
            <a:gdLst>
              <a:gd name="T0" fmla="*/ 2147483647 w 418"/>
              <a:gd name="T1" fmla="*/ 0 h 430"/>
              <a:gd name="T2" fmla="*/ 2147483647 w 418"/>
              <a:gd name="T3" fmla="*/ 2147483647 h 430"/>
              <a:gd name="T4" fmla="*/ 2147483647 w 418"/>
              <a:gd name="T5" fmla="*/ 2147483647 h 430"/>
              <a:gd name="T6" fmla="*/ 2147483647 w 418"/>
              <a:gd name="T7" fmla="*/ 2147483647 h 430"/>
              <a:gd name="T8" fmla="*/ 2147483647 w 418"/>
              <a:gd name="T9" fmla="*/ 2147483647 h 430"/>
              <a:gd name="T10" fmla="*/ 2147483647 w 418"/>
              <a:gd name="T11" fmla="*/ 2147483647 h 430"/>
              <a:gd name="T12" fmla="*/ 2147483647 w 418"/>
              <a:gd name="T13" fmla="*/ 2147483647 h 430"/>
              <a:gd name="T14" fmla="*/ 2147483647 w 418"/>
              <a:gd name="T15" fmla="*/ 2147483647 h 430"/>
              <a:gd name="T16" fmla="*/ 2147483647 w 418"/>
              <a:gd name="T17" fmla="*/ 2147483647 h 430"/>
              <a:gd name="T18" fmla="*/ 2147483647 w 418"/>
              <a:gd name="T19" fmla="*/ 2147483647 h 430"/>
              <a:gd name="T20" fmla="*/ 2147483647 w 418"/>
              <a:gd name="T21" fmla="*/ 2147483647 h 430"/>
              <a:gd name="T22" fmla="*/ 2147483647 w 418"/>
              <a:gd name="T23" fmla="*/ 2147483647 h 430"/>
              <a:gd name="T24" fmla="*/ 2147483647 w 418"/>
              <a:gd name="T25" fmla="*/ 2147483647 h 430"/>
              <a:gd name="T26" fmla="*/ 2147483647 w 418"/>
              <a:gd name="T27" fmla="*/ 2147483647 h 430"/>
              <a:gd name="T28" fmla="*/ 2147483647 w 418"/>
              <a:gd name="T29" fmla="*/ 2147483647 h 430"/>
              <a:gd name="T30" fmla="*/ 0 w 418"/>
              <a:gd name="T31" fmla="*/ 2147483647 h 430"/>
              <a:gd name="T32" fmla="*/ 0 w 418"/>
              <a:gd name="T33" fmla="*/ 2147483647 h 430"/>
              <a:gd name="T34" fmla="*/ 2147483647 w 418"/>
              <a:gd name="T35" fmla="*/ 2147483647 h 430"/>
              <a:gd name="T36" fmla="*/ 2147483647 w 418"/>
              <a:gd name="T37" fmla="*/ 2147483647 h 430"/>
              <a:gd name="T38" fmla="*/ 2147483647 w 418"/>
              <a:gd name="T39" fmla="*/ 2147483647 h 430"/>
              <a:gd name="T40" fmla="*/ 2147483647 w 418"/>
              <a:gd name="T41" fmla="*/ 2147483647 h 430"/>
              <a:gd name="T42" fmla="*/ 2147483647 w 418"/>
              <a:gd name="T43" fmla="*/ 2147483647 h 430"/>
              <a:gd name="T44" fmla="*/ 2147483647 w 418"/>
              <a:gd name="T45" fmla="*/ 2147483647 h 430"/>
              <a:gd name="T46" fmla="*/ 2147483647 w 418"/>
              <a:gd name="T47" fmla="*/ 2147483647 h 430"/>
              <a:gd name="T48" fmla="*/ 2147483647 w 418"/>
              <a:gd name="T49" fmla="*/ 2147483647 h 430"/>
              <a:gd name="T50" fmla="*/ 2147483647 w 418"/>
              <a:gd name="T51" fmla="*/ 2147483647 h 430"/>
              <a:gd name="T52" fmla="*/ 2147483647 w 418"/>
              <a:gd name="T53" fmla="*/ 2147483647 h 430"/>
              <a:gd name="T54" fmla="*/ 2147483647 w 418"/>
              <a:gd name="T55" fmla="*/ 2147483647 h 430"/>
              <a:gd name="T56" fmla="*/ 2147483647 w 418"/>
              <a:gd name="T57" fmla="*/ 2147483647 h 430"/>
              <a:gd name="T58" fmla="*/ 2147483647 w 418"/>
              <a:gd name="T59" fmla="*/ 2147483647 h 430"/>
              <a:gd name="T60" fmla="*/ 2147483647 w 418"/>
              <a:gd name="T61" fmla="*/ 2147483647 h 430"/>
              <a:gd name="T62" fmla="*/ 2147483647 w 418"/>
              <a:gd name="T63" fmla="*/ 2147483647 h 430"/>
              <a:gd name="T64" fmla="*/ 2147483647 w 418"/>
              <a:gd name="T65" fmla="*/ 2147483647 h 430"/>
              <a:gd name="T66" fmla="*/ 2147483647 w 418"/>
              <a:gd name="T67" fmla="*/ 0 h 43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18"/>
              <a:gd name="T103" fmla="*/ 0 h 430"/>
              <a:gd name="T104" fmla="*/ 418 w 418"/>
              <a:gd name="T105" fmla="*/ 430 h 430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18" h="430">
                <a:moveTo>
                  <a:pt x="418" y="0"/>
                </a:moveTo>
                <a:lnTo>
                  <a:pt x="381" y="26"/>
                </a:lnTo>
                <a:lnTo>
                  <a:pt x="343" y="55"/>
                </a:lnTo>
                <a:lnTo>
                  <a:pt x="306" y="84"/>
                </a:lnTo>
                <a:lnTo>
                  <a:pt x="268" y="115"/>
                </a:lnTo>
                <a:lnTo>
                  <a:pt x="231" y="145"/>
                </a:lnTo>
                <a:lnTo>
                  <a:pt x="196" y="176"/>
                </a:lnTo>
                <a:lnTo>
                  <a:pt x="161" y="206"/>
                </a:lnTo>
                <a:lnTo>
                  <a:pt x="129" y="236"/>
                </a:lnTo>
                <a:lnTo>
                  <a:pt x="99" y="265"/>
                </a:lnTo>
                <a:lnTo>
                  <a:pt x="73" y="291"/>
                </a:lnTo>
                <a:lnTo>
                  <a:pt x="49" y="317"/>
                </a:lnTo>
                <a:lnTo>
                  <a:pt x="31" y="340"/>
                </a:lnTo>
                <a:lnTo>
                  <a:pt x="15" y="361"/>
                </a:lnTo>
                <a:lnTo>
                  <a:pt x="5" y="380"/>
                </a:lnTo>
                <a:lnTo>
                  <a:pt x="0" y="395"/>
                </a:lnTo>
                <a:lnTo>
                  <a:pt x="0" y="406"/>
                </a:lnTo>
                <a:lnTo>
                  <a:pt x="6" y="415"/>
                </a:lnTo>
                <a:lnTo>
                  <a:pt x="15" y="422"/>
                </a:lnTo>
                <a:lnTo>
                  <a:pt x="28" y="427"/>
                </a:lnTo>
                <a:lnTo>
                  <a:pt x="43" y="430"/>
                </a:lnTo>
                <a:lnTo>
                  <a:pt x="61" y="430"/>
                </a:lnTo>
                <a:lnTo>
                  <a:pt x="83" y="429"/>
                </a:lnTo>
                <a:lnTo>
                  <a:pt x="106" y="426"/>
                </a:lnTo>
                <a:lnTo>
                  <a:pt x="130" y="421"/>
                </a:lnTo>
                <a:lnTo>
                  <a:pt x="156" y="415"/>
                </a:lnTo>
                <a:lnTo>
                  <a:pt x="185" y="407"/>
                </a:lnTo>
                <a:lnTo>
                  <a:pt x="214" y="400"/>
                </a:lnTo>
                <a:lnTo>
                  <a:pt x="245" y="389"/>
                </a:lnTo>
                <a:lnTo>
                  <a:pt x="277" y="378"/>
                </a:lnTo>
                <a:lnTo>
                  <a:pt x="309" y="367"/>
                </a:lnTo>
                <a:lnTo>
                  <a:pt x="341" y="354"/>
                </a:lnTo>
                <a:lnTo>
                  <a:pt x="373" y="341"/>
                </a:lnTo>
                <a:lnTo>
                  <a:pt x="418" y="0"/>
                </a:lnTo>
                <a:close/>
              </a:path>
            </a:pathLst>
          </a:custGeom>
          <a:solidFill>
            <a:srgbClr val="D8E0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53" name="Freeform 54"/>
          <p:cNvSpPr>
            <a:spLocks/>
          </p:cNvSpPr>
          <p:nvPr/>
        </p:nvSpPr>
        <p:spPr bwMode="auto">
          <a:xfrm flipH="1">
            <a:off x="844550" y="1960563"/>
            <a:ext cx="31750" cy="142875"/>
          </a:xfrm>
          <a:custGeom>
            <a:avLst/>
            <a:gdLst>
              <a:gd name="T0" fmla="*/ 2147483647 w 61"/>
              <a:gd name="T1" fmla="*/ 2147483647 h 282"/>
              <a:gd name="T2" fmla="*/ 2147483647 w 61"/>
              <a:gd name="T3" fmla="*/ 2147483647 h 282"/>
              <a:gd name="T4" fmla="*/ 2147483647 w 61"/>
              <a:gd name="T5" fmla="*/ 2147483647 h 282"/>
              <a:gd name="T6" fmla="*/ 2147483647 w 61"/>
              <a:gd name="T7" fmla="*/ 2147483647 h 282"/>
              <a:gd name="T8" fmla="*/ 2147483647 w 61"/>
              <a:gd name="T9" fmla="*/ 2147483647 h 282"/>
              <a:gd name="T10" fmla="*/ 2147483647 w 61"/>
              <a:gd name="T11" fmla="*/ 2147483647 h 282"/>
              <a:gd name="T12" fmla="*/ 2147483647 w 61"/>
              <a:gd name="T13" fmla="*/ 2147483647 h 282"/>
              <a:gd name="T14" fmla="*/ 2147483647 w 61"/>
              <a:gd name="T15" fmla="*/ 2147483647 h 282"/>
              <a:gd name="T16" fmla="*/ 0 w 61"/>
              <a:gd name="T17" fmla="*/ 2147483647 h 282"/>
              <a:gd name="T18" fmla="*/ 2147483647 w 61"/>
              <a:gd name="T19" fmla="*/ 0 h 282"/>
              <a:gd name="T20" fmla="*/ 2147483647 w 61"/>
              <a:gd name="T21" fmla="*/ 2147483647 h 28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61"/>
              <a:gd name="T34" fmla="*/ 0 h 282"/>
              <a:gd name="T35" fmla="*/ 61 w 61"/>
              <a:gd name="T36" fmla="*/ 282 h 28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61" h="282">
                <a:moveTo>
                  <a:pt x="61" y="254"/>
                </a:moveTo>
                <a:lnTo>
                  <a:pt x="53" y="257"/>
                </a:lnTo>
                <a:lnTo>
                  <a:pt x="45" y="261"/>
                </a:lnTo>
                <a:lnTo>
                  <a:pt x="38" y="265"/>
                </a:lnTo>
                <a:lnTo>
                  <a:pt x="30" y="268"/>
                </a:lnTo>
                <a:lnTo>
                  <a:pt x="23" y="271"/>
                </a:lnTo>
                <a:lnTo>
                  <a:pt x="15" y="274"/>
                </a:lnTo>
                <a:lnTo>
                  <a:pt x="7" y="279"/>
                </a:lnTo>
                <a:lnTo>
                  <a:pt x="0" y="282"/>
                </a:lnTo>
                <a:lnTo>
                  <a:pt x="32" y="0"/>
                </a:lnTo>
                <a:lnTo>
                  <a:pt x="61" y="254"/>
                </a:lnTo>
                <a:close/>
              </a:path>
            </a:pathLst>
          </a:custGeom>
          <a:solidFill>
            <a:srgbClr val="D8E0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54" name="Freeform 55"/>
          <p:cNvSpPr>
            <a:spLocks/>
          </p:cNvSpPr>
          <p:nvPr/>
        </p:nvSpPr>
        <p:spPr bwMode="auto">
          <a:xfrm flipH="1">
            <a:off x="736600" y="2020888"/>
            <a:ext cx="25400" cy="23812"/>
          </a:xfrm>
          <a:custGeom>
            <a:avLst/>
            <a:gdLst>
              <a:gd name="T0" fmla="*/ 2147483647 w 47"/>
              <a:gd name="T1" fmla="*/ 2147483647 h 47"/>
              <a:gd name="T2" fmla="*/ 2147483647 w 47"/>
              <a:gd name="T3" fmla="*/ 2147483647 h 47"/>
              <a:gd name="T4" fmla="*/ 2147483647 w 47"/>
              <a:gd name="T5" fmla="*/ 2147483647 h 47"/>
              <a:gd name="T6" fmla="*/ 2147483647 w 47"/>
              <a:gd name="T7" fmla="*/ 2147483647 h 47"/>
              <a:gd name="T8" fmla="*/ 2147483647 w 47"/>
              <a:gd name="T9" fmla="*/ 2147483647 h 47"/>
              <a:gd name="T10" fmla="*/ 2147483647 w 47"/>
              <a:gd name="T11" fmla="*/ 2147483647 h 47"/>
              <a:gd name="T12" fmla="*/ 2147483647 w 47"/>
              <a:gd name="T13" fmla="*/ 2147483647 h 47"/>
              <a:gd name="T14" fmla="*/ 2147483647 w 47"/>
              <a:gd name="T15" fmla="*/ 2147483647 h 47"/>
              <a:gd name="T16" fmla="*/ 2147483647 w 47"/>
              <a:gd name="T17" fmla="*/ 2147483647 h 47"/>
              <a:gd name="T18" fmla="*/ 0 w 47"/>
              <a:gd name="T19" fmla="*/ 2147483647 h 47"/>
              <a:gd name="T20" fmla="*/ 2147483647 w 47"/>
              <a:gd name="T21" fmla="*/ 0 h 47"/>
              <a:gd name="T22" fmla="*/ 2147483647 w 47"/>
              <a:gd name="T23" fmla="*/ 2147483647 h 4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47"/>
              <a:gd name="T37" fmla="*/ 0 h 47"/>
              <a:gd name="T38" fmla="*/ 47 w 47"/>
              <a:gd name="T39" fmla="*/ 47 h 4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47" h="47">
                <a:moveTo>
                  <a:pt x="47" y="29"/>
                </a:moveTo>
                <a:lnTo>
                  <a:pt x="46" y="30"/>
                </a:lnTo>
                <a:lnTo>
                  <a:pt x="43" y="33"/>
                </a:lnTo>
                <a:lnTo>
                  <a:pt x="39" y="35"/>
                </a:lnTo>
                <a:lnTo>
                  <a:pt x="36" y="38"/>
                </a:lnTo>
                <a:lnTo>
                  <a:pt x="32" y="39"/>
                </a:lnTo>
                <a:lnTo>
                  <a:pt x="29" y="42"/>
                </a:lnTo>
                <a:lnTo>
                  <a:pt x="24" y="44"/>
                </a:lnTo>
                <a:lnTo>
                  <a:pt x="20" y="47"/>
                </a:lnTo>
                <a:lnTo>
                  <a:pt x="0" y="15"/>
                </a:lnTo>
                <a:lnTo>
                  <a:pt x="29" y="0"/>
                </a:lnTo>
                <a:lnTo>
                  <a:pt x="47" y="29"/>
                </a:lnTo>
                <a:close/>
              </a:path>
            </a:pathLst>
          </a:custGeom>
          <a:solidFill>
            <a:srgbClr val="D8E0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55" name="Freeform 56"/>
          <p:cNvSpPr>
            <a:spLocks/>
          </p:cNvSpPr>
          <p:nvPr/>
        </p:nvSpPr>
        <p:spPr bwMode="auto">
          <a:xfrm flipH="1">
            <a:off x="649288" y="1901825"/>
            <a:ext cx="193675" cy="180975"/>
          </a:xfrm>
          <a:custGeom>
            <a:avLst/>
            <a:gdLst>
              <a:gd name="T0" fmla="*/ 2147483647 w 358"/>
              <a:gd name="T1" fmla="*/ 2147483647 h 349"/>
              <a:gd name="T2" fmla="*/ 2147483647 w 358"/>
              <a:gd name="T3" fmla="*/ 2147483647 h 349"/>
              <a:gd name="T4" fmla="*/ 2147483647 w 358"/>
              <a:gd name="T5" fmla="*/ 2147483647 h 349"/>
              <a:gd name="T6" fmla="*/ 2147483647 w 358"/>
              <a:gd name="T7" fmla="*/ 2147483647 h 349"/>
              <a:gd name="T8" fmla="*/ 2147483647 w 358"/>
              <a:gd name="T9" fmla="*/ 2147483647 h 349"/>
              <a:gd name="T10" fmla="*/ 2147483647 w 358"/>
              <a:gd name="T11" fmla="*/ 2147483647 h 349"/>
              <a:gd name="T12" fmla="*/ 2147483647 w 358"/>
              <a:gd name="T13" fmla="*/ 2147483647 h 349"/>
              <a:gd name="T14" fmla="*/ 2147483647 w 358"/>
              <a:gd name="T15" fmla="*/ 2147483647 h 349"/>
              <a:gd name="T16" fmla="*/ 2147483647 w 358"/>
              <a:gd name="T17" fmla="*/ 2147483647 h 349"/>
              <a:gd name="T18" fmla="*/ 0 w 358"/>
              <a:gd name="T19" fmla="*/ 2147483647 h 349"/>
              <a:gd name="T20" fmla="*/ 2147483647 w 358"/>
              <a:gd name="T21" fmla="*/ 0 h 349"/>
              <a:gd name="T22" fmla="*/ 2147483647 w 358"/>
              <a:gd name="T23" fmla="*/ 2147483647 h 349"/>
              <a:gd name="T24" fmla="*/ 2147483647 w 358"/>
              <a:gd name="T25" fmla="*/ 2147483647 h 349"/>
              <a:gd name="T26" fmla="*/ 2147483647 w 358"/>
              <a:gd name="T27" fmla="*/ 2147483647 h 349"/>
              <a:gd name="T28" fmla="*/ 2147483647 w 358"/>
              <a:gd name="T29" fmla="*/ 2147483647 h 349"/>
              <a:gd name="T30" fmla="*/ 2147483647 w 358"/>
              <a:gd name="T31" fmla="*/ 2147483647 h 349"/>
              <a:gd name="T32" fmla="*/ 2147483647 w 358"/>
              <a:gd name="T33" fmla="*/ 2147483647 h 349"/>
              <a:gd name="T34" fmla="*/ 2147483647 w 358"/>
              <a:gd name="T35" fmla="*/ 2147483647 h 349"/>
              <a:gd name="T36" fmla="*/ 2147483647 w 358"/>
              <a:gd name="T37" fmla="*/ 2147483647 h 349"/>
              <a:gd name="T38" fmla="*/ 2147483647 w 358"/>
              <a:gd name="T39" fmla="*/ 2147483647 h 349"/>
              <a:gd name="T40" fmla="*/ 2147483647 w 358"/>
              <a:gd name="T41" fmla="*/ 2147483647 h 349"/>
              <a:gd name="T42" fmla="*/ 2147483647 w 358"/>
              <a:gd name="T43" fmla="*/ 2147483647 h 349"/>
              <a:gd name="T44" fmla="*/ 2147483647 w 358"/>
              <a:gd name="T45" fmla="*/ 2147483647 h 34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58"/>
              <a:gd name="T70" fmla="*/ 0 h 349"/>
              <a:gd name="T71" fmla="*/ 358 w 358"/>
              <a:gd name="T72" fmla="*/ 349 h 349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58" h="349">
                <a:moveTo>
                  <a:pt x="141" y="292"/>
                </a:moveTo>
                <a:lnTo>
                  <a:pt x="129" y="299"/>
                </a:lnTo>
                <a:lnTo>
                  <a:pt x="117" y="306"/>
                </a:lnTo>
                <a:lnTo>
                  <a:pt x="104" y="312"/>
                </a:lnTo>
                <a:lnTo>
                  <a:pt x="91" y="320"/>
                </a:lnTo>
                <a:lnTo>
                  <a:pt x="77" y="326"/>
                </a:lnTo>
                <a:lnTo>
                  <a:pt x="61" y="334"/>
                </a:lnTo>
                <a:lnTo>
                  <a:pt x="46" y="341"/>
                </a:lnTo>
                <a:lnTo>
                  <a:pt x="31" y="349"/>
                </a:lnTo>
                <a:lnTo>
                  <a:pt x="0" y="44"/>
                </a:lnTo>
                <a:lnTo>
                  <a:pt x="69" y="0"/>
                </a:lnTo>
                <a:lnTo>
                  <a:pt x="358" y="145"/>
                </a:lnTo>
                <a:lnTo>
                  <a:pt x="340" y="159"/>
                </a:lnTo>
                <a:lnTo>
                  <a:pt x="320" y="173"/>
                </a:lnTo>
                <a:lnTo>
                  <a:pt x="302" y="187"/>
                </a:lnTo>
                <a:lnTo>
                  <a:pt x="283" y="199"/>
                </a:lnTo>
                <a:lnTo>
                  <a:pt x="267" y="213"/>
                </a:lnTo>
                <a:lnTo>
                  <a:pt x="250" y="223"/>
                </a:lnTo>
                <a:lnTo>
                  <a:pt x="233" y="234"/>
                </a:lnTo>
                <a:lnTo>
                  <a:pt x="218" y="245"/>
                </a:lnTo>
                <a:lnTo>
                  <a:pt x="185" y="193"/>
                </a:lnTo>
                <a:lnTo>
                  <a:pt x="110" y="237"/>
                </a:lnTo>
                <a:lnTo>
                  <a:pt x="141" y="292"/>
                </a:lnTo>
                <a:close/>
              </a:path>
            </a:pathLst>
          </a:custGeom>
          <a:solidFill>
            <a:srgbClr val="D8E0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56" name="Freeform 57"/>
          <p:cNvSpPr>
            <a:spLocks/>
          </p:cNvSpPr>
          <p:nvPr/>
        </p:nvSpPr>
        <p:spPr bwMode="auto">
          <a:xfrm flipH="1">
            <a:off x="501650" y="1795463"/>
            <a:ext cx="293688" cy="171450"/>
          </a:xfrm>
          <a:custGeom>
            <a:avLst/>
            <a:gdLst>
              <a:gd name="T0" fmla="*/ 2147483647 w 541"/>
              <a:gd name="T1" fmla="*/ 2147483647 h 331"/>
              <a:gd name="T2" fmla="*/ 2147483647 w 541"/>
              <a:gd name="T3" fmla="*/ 2147483647 h 331"/>
              <a:gd name="T4" fmla="*/ 2147483647 w 541"/>
              <a:gd name="T5" fmla="*/ 2147483647 h 331"/>
              <a:gd name="T6" fmla="*/ 2147483647 w 541"/>
              <a:gd name="T7" fmla="*/ 2147483647 h 331"/>
              <a:gd name="T8" fmla="*/ 2147483647 w 541"/>
              <a:gd name="T9" fmla="*/ 2147483647 h 331"/>
              <a:gd name="T10" fmla="*/ 2147483647 w 541"/>
              <a:gd name="T11" fmla="*/ 2147483647 h 331"/>
              <a:gd name="T12" fmla="*/ 2147483647 w 541"/>
              <a:gd name="T13" fmla="*/ 2147483647 h 331"/>
              <a:gd name="T14" fmla="*/ 2147483647 w 541"/>
              <a:gd name="T15" fmla="*/ 2147483647 h 331"/>
              <a:gd name="T16" fmla="*/ 2147483647 w 541"/>
              <a:gd name="T17" fmla="*/ 2147483647 h 331"/>
              <a:gd name="T18" fmla="*/ 2147483647 w 541"/>
              <a:gd name="T19" fmla="*/ 2147483647 h 331"/>
              <a:gd name="T20" fmla="*/ 2147483647 w 541"/>
              <a:gd name="T21" fmla="*/ 2147483647 h 331"/>
              <a:gd name="T22" fmla="*/ 2147483647 w 541"/>
              <a:gd name="T23" fmla="*/ 2147483647 h 331"/>
              <a:gd name="T24" fmla="*/ 2147483647 w 541"/>
              <a:gd name="T25" fmla="*/ 2147483647 h 331"/>
              <a:gd name="T26" fmla="*/ 2147483647 w 541"/>
              <a:gd name="T27" fmla="*/ 2147483647 h 331"/>
              <a:gd name="T28" fmla="*/ 2147483647 w 541"/>
              <a:gd name="T29" fmla="*/ 2147483647 h 331"/>
              <a:gd name="T30" fmla="*/ 2147483647 w 541"/>
              <a:gd name="T31" fmla="*/ 2147483647 h 331"/>
              <a:gd name="T32" fmla="*/ 2147483647 w 541"/>
              <a:gd name="T33" fmla="*/ 2147483647 h 331"/>
              <a:gd name="T34" fmla="*/ 2147483647 w 541"/>
              <a:gd name="T35" fmla="*/ 2147483647 h 331"/>
              <a:gd name="T36" fmla="*/ 2147483647 w 541"/>
              <a:gd name="T37" fmla="*/ 2147483647 h 331"/>
              <a:gd name="T38" fmla="*/ 2147483647 w 541"/>
              <a:gd name="T39" fmla="*/ 2147483647 h 331"/>
              <a:gd name="T40" fmla="*/ 2147483647 w 541"/>
              <a:gd name="T41" fmla="*/ 2147483647 h 331"/>
              <a:gd name="T42" fmla="*/ 2147483647 w 541"/>
              <a:gd name="T43" fmla="*/ 0 h 331"/>
              <a:gd name="T44" fmla="*/ 2147483647 w 541"/>
              <a:gd name="T45" fmla="*/ 0 h 331"/>
              <a:gd name="T46" fmla="*/ 2147483647 w 541"/>
              <a:gd name="T47" fmla="*/ 2147483647 h 331"/>
              <a:gd name="T48" fmla="*/ 2147483647 w 541"/>
              <a:gd name="T49" fmla="*/ 2147483647 h 331"/>
              <a:gd name="T50" fmla="*/ 2147483647 w 541"/>
              <a:gd name="T51" fmla="*/ 2147483647 h 331"/>
              <a:gd name="T52" fmla="*/ 2147483647 w 541"/>
              <a:gd name="T53" fmla="*/ 2147483647 h 331"/>
              <a:gd name="T54" fmla="*/ 2147483647 w 541"/>
              <a:gd name="T55" fmla="*/ 2147483647 h 331"/>
              <a:gd name="T56" fmla="*/ 2147483647 w 541"/>
              <a:gd name="T57" fmla="*/ 2147483647 h 331"/>
              <a:gd name="T58" fmla="*/ 2147483647 w 541"/>
              <a:gd name="T59" fmla="*/ 2147483647 h 331"/>
              <a:gd name="T60" fmla="*/ 2147483647 w 541"/>
              <a:gd name="T61" fmla="*/ 2147483647 h 331"/>
              <a:gd name="T62" fmla="*/ 2147483647 w 541"/>
              <a:gd name="T63" fmla="*/ 2147483647 h 331"/>
              <a:gd name="T64" fmla="*/ 2147483647 w 541"/>
              <a:gd name="T65" fmla="*/ 2147483647 h 331"/>
              <a:gd name="T66" fmla="*/ 2147483647 w 541"/>
              <a:gd name="T67" fmla="*/ 2147483647 h 331"/>
              <a:gd name="T68" fmla="*/ 2147483647 w 541"/>
              <a:gd name="T69" fmla="*/ 2147483647 h 331"/>
              <a:gd name="T70" fmla="*/ 2147483647 w 541"/>
              <a:gd name="T71" fmla="*/ 2147483647 h 331"/>
              <a:gd name="T72" fmla="*/ 2147483647 w 541"/>
              <a:gd name="T73" fmla="*/ 2147483647 h 331"/>
              <a:gd name="T74" fmla="*/ 2147483647 w 541"/>
              <a:gd name="T75" fmla="*/ 2147483647 h 331"/>
              <a:gd name="T76" fmla="*/ 2147483647 w 541"/>
              <a:gd name="T77" fmla="*/ 2147483647 h 331"/>
              <a:gd name="T78" fmla="*/ 2147483647 w 541"/>
              <a:gd name="T79" fmla="*/ 2147483647 h 331"/>
              <a:gd name="T80" fmla="*/ 2147483647 w 541"/>
              <a:gd name="T81" fmla="*/ 2147483647 h 331"/>
              <a:gd name="T82" fmla="*/ 2147483647 w 541"/>
              <a:gd name="T83" fmla="*/ 2147483647 h 331"/>
              <a:gd name="T84" fmla="*/ 2147483647 w 541"/>
              <a:gd name="T85" fmla="*/ 2147483647 h 331"/>
              <a:gd name="T86" fmla="*/ 2147483647 w 541"/>
              <a:gd name="T87" fmla="*/ 2147483647 h 331"/>
              <a:gd name="T88" fmla="*/ 2147483647 w 541"/>
              <a:gd name="T89" fmla="*/ 2147483647 h 331"/>
              <a:gd name="T90" fmla="*/ 2147483647 w 541"/>
              <a:gd name="T91" fmla="*/ 2147483647 h 331"/>
              <a:gd name="T92" fmla="*/ 2147483647 w 541"/>
              <a:gd name="T93" fmla="*/ 2147483647 h 331"/>
              <a:gd name="T94" fmla="*/ 2147483647 w 541"/>
              <a:gd name="T95" fmla="*/ 2147483647 h 331"/>
              <a:gd name="T96" fmla="*/ 0 w 541"/>
              <a:gd name="T97" fmla="*/ 2147483647 h 331"/>
              <a:gd name="T98" fmla="*/ 2147483647 w 541"/>
              <a:gd name="T99" fmla="*/ 2147483647 h 33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41"/>
              <a:gd name="T151" fmla="*/ 0 h 331"/>
              <a:gd name="T152" fmla="*/ 541 w 541"/>
              <a:gd name="T153" fmla="*/ 331 h 33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41" h="331">
                <a:moveTo>
                  <a:pt x="298" y="331"/>
                </a:moveTo>
                <a:lnTo>
                  <a:pt x="313" y="319"/>
                </a:lnTo>
                <a:lnTo>
                  <a:pt x="327" y="306"/>
                </a:lnTo>
                <a:lnTo>
                  <a:pt x="342" y="294"/>
                </a:lnTo>
                <a:lnTo>
                  <a:pt x="358" y="282"/>
                </a:lnTo>
                <a:lnTo>
                  <a:pt x="371" y="270"/>
                </a:lnTo>
                <a:lnTo>
                  <a:pt x="385" y="257"/>
                </a:lnTo>
                <a:lnTo>
                  <a:pt x="399" y="245"/>
                </a:lnTo>
                <a:lnTo>
                  <a:pt x="413" y="233"/>
                </a:lnTo>
                <a:lnTo>
                  <a:pt x="446" y="201"/>
                </a:lnTo>
                <a:lnTo>
                  <a:pt x="475" y="170"/>
                </a:lnTo>
                <a:lnTo>
                  <a:pt x="500" y="139"/>
                </a:lnTo>
                <a:lnTo>
                  <a:pt x="520" y="110"/>
                </a:lnTo>
                <a:lnTo>
                  <a:pt x="533" y="83"/>
                </a:lnTo>
                <a:lnTo>
                  <a:pt x="541" y="57"/>
                </a:lnTo>
                <a:lnTo>
                  <a:pt x="541" y="34"/>
                </a:lnTo>
                <a:lnTo>
                  <a:pt x="533" y="14"/>
                </a:lnTo>
                <a:lnTo>
                  <a:pt x="529" y="9"/>
                </a:lnTo>
                <a:lnTo>
                  <a:pt x="523" y="5"/>
                </a:lnTo>
                <a:lnTo>
                  <a:pt x="514" y="3"/>
                </a:lnTo>
                <a:lnTo>
                  <a:pt x="503" y="2"/>
                </a:lnTo>
                <a:lnTo>
                  <a:pt x="492" y="0"/>
                </a:lnTo>
                <a:lnTo>
                  <a:pt x="478" y="0"/>
                </a:lnTo>
                <a:lnTo>
                  <a:pt x="463" y="2"/>
                </a:lnTo>
                <a:lnTo>
                  <a:pt x="448" y="5"/>
                </a:lnTo>
                <a:lnTo>
                  <a:pt x="429" y="8"/>
                </a:lnTo>
                <a:lnTo>
                  <a:pt x="411" y="11"/>
                </a:lnTo>
                <a:lnTo>
                  <a:pt x="391" y="17"/>
                </a:lnTo>
                <a:lnTo>
                  <a:pt x="371" y="21"/>
                </a:lnTo>
                <a:lnTo>
                  <a:pt x="350" y="29"/>
                </a:lnTo>
                <a:lnTo>
                  <a:pt x="327" y="35"/>
                </a:lnTo>
                <a:lnTo>
                  <a:pt x="304" y="43"/>
                </a:lnTo>
                <a:lnTo>
                  <a:pt x="281" y="52"/>
                </a:lnTo>
                <a:lnTo>
                  <a:pt x="264" y="58"/>
                </a:lnTo>
                <a:lnTo>
                  <a:pt x="247" y="64"/>
                </a:lnTo>
                <a:lnTo>
                  <a:pt x="229" y="72"/>
                </a:lnTo>
                <a:lnTo>
                  <a:pt x="212" y="78"/>
                </a:lnTo>
                <a:lnTo>
                  <a:pt x="194" y="86"/>
                </a:lnTo>
                <a:lnTo>
                  <a:pt x="177" y="93"/>
                </a:lnTo>
                <a:lnTo>
                  <a:pt x="159" y="101"/>
                </a:lnTo>
                <a:lnTo>
                  <a:pt x="140" y="109"/>
                </a:lnTo>
                <a:lnTo>
                  <a:pt x="123" y="118"/>
                </a:lnTo>
                <a:lnTo>
                  <a:pt x="105" y="126"/>
                </a:lnTo>
                <a:lnTo>
                  <a:pt x="87" y="135"/>
                </a:lnTo>
                <a:lnTo>
                  <a:pt x="70" y="144"/>
                </a:lnTo>
                <a:lnTo>
                  <a:pt x="52" y="153"/>
                </a:lnTo>
                <a:lnTo>
                  <a:pt x="35" y="162"/>
                </a:lnTo>
                <a:lnTo>
                  <a:pt x="16" y="172"/>
                </a:lnTo>
                <a:lnTo>
                  <a:pt x="0" y="181"/>
                </a:lnTo>
                <a:lnTo>
                  <a:pt x="298" y="331"/>
                </a:lnTo>
                <a:close/>
              </a:path>
            </a:pathLst>
          </a:custGeom>
          <a:solidFill>
            <a:srgbClr val="D8E0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57" name="Freeform 58"/>
          <p:cNvSpPr>
            <a:spLocks/>
          </p:cNvSpPr>
          <p:nvPr/>
        </p:nvSpPr>
        <p:spPr bwMode="auto">
          <a:xfrm flipH="1">
            <a:off x="817563" y="1847850"/>
            <a:ext cx="63500" cy="55563"/>
          </a:xfrm>
          <a:custGeom>
            <a:avLst/>
            <a:gdLst>
              <a:gd name="T0" fmla="*/ 2147483647 w 120"/>
              <a:gd name="T1" fmla="*/ 2147483647 h 110"/>
              <a:gd name="T2" fmla="*/ 0 w 120"/>
              <a:gd name="T3" fmla="*/ 2147483647 h 110"/>
              <a:gd name="T4" fmla="*/ 2147483647 w 120"/>
              <a:gd name="T5" fmla="*/ 0 h 110"/>
              <a:gd name="T6" fmla="*/ 2147483647 w 120"/>
              <a:gd name="T7" fmla="*/ 2147483647 h 110"/>
              <a:gd name="T8" fmla="*/ 2147483647 w 120"/>
              <a:gd name="T9" fmla="*/ 2147483647 h 1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0"/>
              <a:gd name="T16" fmla="*/ 0 h 110"/>
              <a:gd name="T17" fmla="*/ 120 w 120"/>
              <a:gd name="T18" fmla="*/ 110 h 1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0" h="110">
                <a:moveTo>
                  <a:pt x="45" y="110"/>
                </a:moveTo>
                <a:lnTo>
                  <a:pt x="0" y="46"/>
                </a:lnTo>
                <a:lnTo>
                  <a:pt x="71" y="0"/>
                </a:lnTo>
                <a:lnTo>
                  <a:pt x="120" y="64"/>
                </a:lnTo>
                <a:lnTo>
                  <a:pt x="45" y="110"/>
                </a:lnTo>
                <a:close/>
              </a:path>
            </a:pathLst>
          </a:custGeom>
          <a:solidFill>
            <a:srgbClr val="D8E0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58" name="Freeform 59"/>
          <p:cNvSpPr>
            <a:spLocks/>
          </p:cNvSpPr>
          <p:nvPr/>
        </p:nvSpPr>
        <p:spPr bwMode="auto">
          <a:xfrm flipH="1">
            <a:off x="773113" y="2108200"/>
            <a:ext cx="238125" cy="66675"/>
          </a:xfrm>
          <a:custGeom>
            <a:avLst/>
            <a:gdLst>
              <a:gd name="T0" fmla="*/ 2147483647 w 440"/>
              <a:gd name="T1" fmla="*/ 2147483647 h 130"/>
              <a:gd name="T2" fmla="*/ 2147483647 w 440"/>
              <a:gd name="T3" fmla="*/ 2147483647 h 130"/>
              <a:gd name="T4" fmla="*/ 2147483647 w 440"/>
              <a:gd name="T5" fmla="*/ 2147483647 h 130"/>
              <a:gd name="T6" fmla="*/ 2147483647 w 440"/>
              <a:gd name="T7" fmla="*/ 2147483647 h 130"/>
              <a:gd name="T8" fmla="*/ 2147483647 w 440"/>
              <a:gd name="T9" fmla="*/ 2147483647 h 130"/>
              <a:gd name="T10" fmla="*/ 2147483647 w 440"/>
              <a:gd name="T11" fmla="*/ 2147483647 h 130"/>
              <a:gd name="T12" fmla="*/ 2147483647 w 440"/>
              <a:gd name="T13" fmla="*/ 2147483647 h 130"/>
              <a:gd name="T14" fmla="*/ 2147483647 w 440"/>
              <a:gd name="T15" fmla="*/ 2147483647 h 130"/>
              <a:gd name="T16" fmla="*/ 2147483647 w 440"/>
              <a:gd name="T17" fmla="*/ 2147483647 h 130"/>
              <a:gd name="T18" fmla="*/ 2147483647 w 440"/>
              <a:gd name="T19" fmla="*/ 2147483647 h 130"/>
              <a:gd name="T20" fmla="*/ 2147483647 w 440"/>
              <a:gd name="T21" fmla="*/ 2147483647 h 130"/>
              <a:gd name="T22" fmla="*/ 2147483647 w 440"/>
              <a:gd name="T23" fmla="*/ 2147483647 h 130"/>
              <a:gd name="T24" fmla="*/ 2147483647 w 440"/>
              <a:gd name="T25" fmla="*/ 2147483647 h 130"/>
              <a:gd name="T26" fmla="*/ 2147483647 w 440"/>
              <a:gd name="T27" fmla="*/ 2147483647 h 130"/>
              <a:gd name="T28" fmla="*/ 2147483647 w 440"/>
              <a:gd name="T29" fmla="*/ 2147483647 h 130"/>
              <a:gd name="T30" fmla="*/ 2147483647 w 440"/>
              <a:gd name="T31" fmla="*/ 2147483647 h 130"/>
              <a:gd name="T32" fmla="*/ 0 w 440"/>
              <a:gd name="T33" fmla="*/ 2147483647 h 130"/>
              <a:gd name="T34" fmla="*/ 2147483647 w 440"/>
              <a:gd name="T35" fmla="*/ 2147483647 h 130"/>
              <a:gd name="T36" fmla="*/ 2147483647 w 440"/>
              <a:gd name="T37" fmla="*/ 2147483647 h 130"/>
              <a:gd name="T38" fmla="*/ 2147483647 w 440"/>
              <a:gd name="T39" fmla="*/ 2147483647 h 130"/>
              <a:gd name="T40" fmla="*/ 2147483647 w 440"/>
              <a:gd name="T41" fmla="*/ 2147483647 h 130"/>
              <a:gd name="T42" fmla="*/ 2147483647 w 440"/>
              <a:gd name="T43" fmla="*/ 2147483647 h 130"/>
              <a:gd name="T44" fmla="*/ 2147483647 w 440"/>
              <a:gd name="T45" fmla="*/ 2147483647 h 130"/>
              <a:gd name="T46" fmla="*/ 2147483647 w 440"/>
              <a:gd name="T47" fmla="*/ 2147483647 h 130"/>
              <a:gd name="T48" fmla="*/ 2147483647 w 440"/>
              <a:gd name="T49" fmla="*/ 2147483647 h 130"/>
              <a:gd name="T50" fmla="*/ 2147483647 w 440"/>
              <a:gd name="T51" fmla="*/ 2147483647 h 130"/>
              <a:gd name="T52" fmla="*/ 2147483647 w 440"/>
              <a:gd name="T53" fmla="*/ 2147483647 h 130"/>
              <a:gd name="T54" fmla="*/ 2147483647 w 440"/>
              <a:gd name="T55" fmla="*/ 2147483647 h 130"/>
              <a:gd name="T56" fmla="*/ 2147483647 w 440"/>
              <a:gd name="T57" fmla="*/ 2147483647 h 130"/>
              <a:gd name="T58" fmla="*/ 2147483647 w 440"/>
              <a:gd name="T59" fmla="*/ 2147483647 h 130"/>
              <a:gd name="T60" fmla="*/ 2147483647 w 440"/>
              <a:gd name="T61" fmla="*/ 2147483647 h 130"/>
              <a:gd name="T62" fmla="*/ 2147483647 w 440"/>
              <a:gd name="T63" fmla="*/ 2147483647 h 130"/>
              <a:gd name="T64" fmla="*/ 2147483647 w 440"/>
              <a:gd name="T65" fmla="*/ 0 h 130"/>
              <a:gd name="T66" fmla="*/ 2147483647 w 440"/>
              <a:gd name="T67" fmla="*/ 2147483647 h 130"/>
              <a:gd name="T68" fmla="*/ 2147483647 w 440"/>
              <a:gd name="T69" fmla="*/ 2147483647 h 130"/>
              <a:gd name="T70" fmla="*/ 2147483647 w 440"/>
              <a:gd name="T71" fmla="*/ 2147483647 h 130"/>
              <a:gd name="T72" fmla="*/ 2147483647 w 440"/>
              <a:gd name="T73" fmla="*/ 2147483647 h 130"/>
              <a:gd name="T74" fmla="*/ 2147483647 w 440"/>
              <a:gd name="T75" fmla="*/ 2147483647 h 130"/>
              <a:gd name="T76" fmla="*/ 2147483647 w 440"/>
              <a:gd name="T77" fmla="*/ 2147483647 h 130"/>
              <a:gd name="T78" fmla="*/ 2147483647 w 440"/>
              <a:gd name="T79" fmla="*/ 2147483647 h 130"/>
              <a:gd name="T80" fmla="*/ 2147483647 w 440"/>
              <a:gd name="T81" fmla="*/ 2147483647 h 13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440"/>
              <a:gd name="T124" fmla="*/ 0 h 130"/>
              <a:gd name="T125" fmla="*/ 440 w 440"/>
              <a:gd name="T126" fmla="*/ 130 h 13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440" h="130">
                <a:moveTo>
                  <a:pt x="440" y="55"/>
                </a:moveTo>
                <a:lnTo>
                  <a:pt x="416" y="64"/>
                </a:lnTo>
                <a:lnTo>
                  <a:pt x="391" y="75"/>
                </a:lnTo>
                <a:lnTo>
                  <a:pt x="367" y="83"/>
                </a:lnTo>
                <a:lnTo>
                  <a:pt x="341" y="92"/>
                </a:lnTo>
                <a:lnTo>
                  <a:pt x="313" y="100"/>
                </a:lnTo>
                <a:lnTo>
                  <a:pt x="287" y="106"/>
                </a:lnTo>
                <a:lnTo>
                  <a:pt x="260" y="112"/>
                </a:lnTo>
                <a:lnTo>
                  <a:pt x="232" y="118"/>
                </a:lnTo>
                <a:lnTo>
                  <a:pt x="203" y="123"/>
                </a:lnTo>
                <a:lnTo>
                  <a:pt x="174" y="126"/>
                </a:lnTo>
                <a:lnTo>
                  <a:pt x="145" y="129"/>
                </a:lnTo>
                <a:lnTo>
                  <a:pt x="118" y="130"/>
                </a:lnTo>
                <a:lnTo>
                  <a:pt x="87" y="130"/>
                </a:lnTo>
                <a:lnTo>
                  <a:pt x="58" y="130"/>
                </a:lnTo>
                <a:lnTo>
                  <a:pt x="29" y="129"/>
                </a:lnTo>
                <a:lnTo>
                  <a:pt x="0" y="126"/>
                </a:lnTo>
                <a:lnTo>
                  <a:pt x="18" y="121"/>
                </a:lnTo>
                <a:lnTo>
                  <a:pt x="36" y="117"/>
                </a:lnTo>
                <a:lnTo>
                  <a:pt x="55" y="112"/>
                </a:lnTo>
                <a:lnTo>
                  <a:pt x="75" y="106"/>
                </a:lnTo>
                <a:lnTo>
                  <a:pt x="95" y="100"/>
                </a:lnTo>
                <a:lnTo>
                  <a:pt x="114" y="92"/>
                </a:lnTo>
                <a:lnTo>
                  <a:pt x="134" y="84"/>
                </a:lnTo>
                <a:lnTo>
                  <a:pt x="156" y="77"/>
                </a:lnTo>
                <a:lnTo>
                  <a:pt x="177" y="69"/>
                </a:lnTo>
                <a:lnTo>
                  <a:pt x="199" y="60"/>
                </a:lnTo>
                <a:lnTo>
                  <a:pt x="222" y="51"/>
                </a:lnTo>
                <a:lnTo>
                  <a:pt x="243" y="41"/>
                </a:lnTo>
                <a:lnTo>
                  <a:pt x="266" y="32"/>
                </a:lnTo>
                <a:lnTo>
                  <a:pt x="289" y="22"/>
                </a:lnTo>
                <a:lnTo>
                  <a:pt x="312" y="11"/>
                </a:lnTo>
                <a:lnTo>
                  <a:pt x="335" y="0"/>
                </a:lnTo>
                <a:lnTo>
                  <a:pt x="335" y="3"/>
                </a:lnTo>
                <a:lnTo>
                  <a:pt x="338" y="11"/>
                </a:lnTo>
                <a:lnTo>
                  <a:pt x="341" y="20"/>
                </a:lnTo>
                <a:lnTo>
                  <a:pt x="350" y="32"/>
                </a:lnTo>
                <a:lnTo>
                  <a:pt x="362" y="43"/>
                </a:lnTo>
                <a:lnTo>
                  <a:pt x="381" y="51"/>
                </a:lnTo>
                <a:lnTo>
                  <a:pt x="407" y="55"/>
                </a:lnTo>
                <a:lnTo>
                  <a:pt x="440" y="55"/>
                </a:lnTo>
                <a:close/>
              </a:path>
            </a:pathLst>
          </a:custGeom>
          <a:solidFill>
            <a:srgbClr val="7F99B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59" name="Freeform 60"/>
          <p:cNvSpPr>
            <a:spLocks/>
          </p:cNvSpPr>
          <p:nvPr/>
        </p:nvSpPr>
        <p:spPr bwMode="auto">
          <a:xfrm flipH="1">
            <a:off x="501650" y="1795463"/>
            <a:ext cx="141288" cy="119062"/>
          </a:xfrm>
          <a:custGeom>
            <a:avLst/>
            <a:gdLst>
              <a:gd name="T0" fmla="*/ 2147483647 w 260"/>
              <a:gd name="T1" fmla="*/ 2147483647 h 233"/>
              <a:gd name="T2" fmla="*/ 2147483647 w 260"/>
              <a:gd name="T3" fmla="*/ 2147483647 h 233"/>
              <a:gd name="T4" fmla="*/ 2147483647 w 260"/>
              <a:gd name="T5" fmla="*/ 2147483647 h 233"/>
              <a:gd name="T6" fmla="*/ 2147483647 w 260"/>
              <a:gd name="T7" fmla="*/ 2147483647 h 233"/>
              <a:gd name="T8" fmla="*/ 2147483647 w 260"/>
              <a:gd name="T9" fmla="*/ 2147483647 h 233"/>
              <a:gd name="T10" fmla="*/ 2147483647 w 260"/>
              <a:gd name="T11" fmla="*/ 2147483647 h 233"/>
              <a:gd name="T12" fmla="*/ 2147483647 w 260"/>
              <a:gd name="T13" fmla="*/ 2147483647 h 233"/>
              <a:gd name="T14" fmla="*/ 2147483647 w 260"/>
              <a:gd name="T15" fmla="*/ 2147483647 h 233"/>
              <a:gd name="T16" fmla="*/ 2147483647 w 260"/>
              <a:gd name="T17" fmla="*/ 2147483647 h 233"/>
              <a:gd name="T18" fmla="*/ 2147483647 w 260"/>
              <a:gd name="T19" fmla="*/ 2147483647 h 233"/>
              <a:gd name="T20" fmla="*/ 2147483647 w 260"/>
              <a:gd name="T21" fmla="*/ 2147483647 h 233"/>
              <a:gd name="T22" fmla="*/ 2147483647 w 260"/>
              <a:gd name="T23" fmla="*/ 2147483647 h 233"/>
              <a:gd name="T24" fmla="*/ 2147483647 w 260"/>
              <a:gd name="T25" fmla="*/ 2147483647 h 233"/>
              <a:gd name="T26" fmla="*/ 2147483647 w 260"/>
              <a:gd name="T27" fmla="*/ 0 h 233"/>
              <a:gd name="T28" fmla="*/ 2147483647 w 260"/>
              <a:gd name="T29" fmla="*/ 0 h 233"/>
              <a:gd name="T30" fmla="*/ 2147483647 w 260"/>
              <a:gd name="T31" fmla="*/ 2147483647 h 233"/>
              <a:gd name="T32" fmla="*/ 2147483647 w 260"/>
              <a:gd name="T33" fmla="*/ 2147483647 h 233"/>
              <a:gd name="T34" fmla="*/ 2147483647 w 260"/>
              <a:gd name="T35" fmla="*/ 2147483647 h 233"/>
              <a:gd name="T36" fmla="*/ 2147483647 w 260"/>
              <a:gd name="T37" fmla="*/ 2147483647 h 233"/>
              <a:gd name="T38" fmla="*/ 2147483647 w 260"/>
              <a:gd name="T39" fmla="*/ 2147483647 h 233"/>
              <a:gd name="T40" fmla="*/ 2147483647 w 260"/>
              <a:gd name="T41" fmla="*/ 2147483647 h 233"/>
              <a:gd name="T42" fmla="*/ 2147483647 w 260"/>
              <a:gd name="T43" fmla="*/ 2147483647 h 233"/>
              <a:gd name="T44" fmla="*/ 2147483647 w 260"/>
              <a:gd name="T45" fmla="*/ 2147483647 h 233"/>
              <a:gd name="T46" fmla="*/ 2147483647 w 260"/>
              <a:gd name="T47" fmla="*/ 2147483647 h 233"/>
              <a:gd name="T48" fmla="*/ 0 w 260"/>
              <a:gd name="T49" fmla="*/ 2147483647 h 233"/>
              <a:gd name="T50" fmla="*/ 2147483647 w 260"/>
              <a:gd name="T51" fmla="*/ 2147483647 h 233"/>
              <a:gd name="T52" fmla="*/ 2147483647 w 260"/>
              <a:gd name="T53" fmla="*/ 2147483647 h 233"/>
              <a:gd name="T54" fmla="*/ 2147483647 w 260"/>
              <a:gd name="T55" fmla="*/ 2147483647 h 233"/>
              <a:gd name="T56" fmla="*/ 2147483647 w 260"/>
              <a:gd name="T57" fmla="*/ 2147483647 h 233"/>
              <a:gd name="T58" fmla="*/ 2147483647 w 260"/>
              <a:gd name="T59" fmla="*/ 2147483647 h 233"/>
              <a:gd name="T60" fmla="*/ 2147483647 w 260"/>
              <a:gd name="T61" fmla="*/ 2147483647 h 233"/>
              <a:gd name="T62" fmla="*/ 2147483647 w 260"/>
              <a:gd name="T63" fmla="*/ 2147483647 h 233"/>
              <a:gd name="T64" fmla="*/ 2147483647 w 260"/>
              <a:gd name="T65" fmla="*/ 2147483647 h 23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60"/>
              <a:gd name="T100" fmla="*/ 0 h 233"/>
              <a:gd name="T101" fmla="*/ 260 w 260"/>
              <a:gd name="T102" fmla="*/ 233 h 23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60" h="233">
                <a:moveTo>
                  <a:pt x="132" y="233"/>
                </a:moveTo>
                <a:lnTo>
                  <a:pt x="165" y="201"/>
                </a:lnTo>
                <a:lnTo>
                  <a:pt x="194" y="170"/>
                </a:lnTo>
                <a:lnTo>
                  <a:pt x="219" y="139"/>
                </a:lnTo>
                <a:lnTo>
                  <a:pt x="239" y="110"/>
                </a:lnTo>
                <a:lnTo>
                  <a:pt x="252" y="83"/>
                </a:lnTo>
                <a:lnTo>
                  <a:pt x="260" y="57"/>
                </a:lnTo>
                <a:lnTo>
                  <a:pt x="260" y="34"/>
                </a:lnTo>
                <a:lnTo>
                  <a:pt x="252" y="14"/>
                </a:lnTo>
                <a:lnTo>
                  <a:pt x="248" y="9"/>
                </a:lnTo>
                <a:lnTo>
                  <a:pt x="242" y="5"/>
                </a:lnTo>
                <a:lnTo>
                  <a:pt x="233" y="3"/>
                </a:lnTo>
                <a:lnTo>
                  <a:pt x="222" y="2"/>
                </a:lnTo>
                <a:lnTo>
                  <a:pt x="211" y="0"/>
                </a:lnTo>
                <a:lnTo>
                  <a:pt x="197" y="0"/>
                </a:lnTo>
                <a:lnTo>
                  <a:pt x="182" y="2"/>
                </a:lnTo>
                <a:lnTo>
                  <a:pt x="167" y="5"/>
                </a:lnTo>
                <a:lnTo>
                  <a:pt x="148" y="8"/>
                </a:lnTo>
                <a:lnTo>
                  <a:pt x="130" y="11"/>
                </a:lnTo>
                <a:lnTo>
                  <a:pt x="110" y="17"/>
                </a:lnTo>
                <a:lnTo>
                  <a:pt x="90" y="21"/>
                </a:lnTo>
                <a:lnTo>
                  <a:pt x="69" y="29"/>
                </a:lnTo>
                <a:lnTo>
                  <a:pt x="46" y="35"/>
                </a:lnTo>
                <a:lnTo>
                  <a:pt x="23" y="43"/>
                </a:lnTo>
                <a:lnTo>
                  <a:pt x="0" y="52"/>
                </a:lnTo>
                <a:lnTo>
                  <a:pt x="34" y="54"/>
                </a:lnTo>
                <a:lnTo>
                  <a:pt x="66" y="63"/>
                </a:lnTo>
                <a:lnTo>
                  <a:pt x="93" y="80"/>
                </a:lnTo>
                <a:lnTo>
                  <a:pt x="118" y="103"/>
                </a:lnTo>
                <a:lnTo>
                  <a:pt x="135" y="130"/>
                </a:lnTo>
                <a:lnTo>
                  <a:pt x="144" y="162"/>
                </a:lnTo>
                <a:lnTo>
                  <a:pt x="142" y="198"/>
                </a:lnTo>
                <a:lnTo>
                  <a:pt x="132" y="233"/>
                </a:lnTo>
                <a:close/>
              </a:path>
            </a:pathLst>
          </a:custGeom>
          <a:solidFill>
            <a:srgbClr val="7F99B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60" name="Freeform 761"/>
          <p:cNvSpPr>
            <a:spLocks/>
          </p:cNvSpPr>
          <p:nvPr/>
        </p:nvSpPr>
        <p:spPr bwMode="auto">
          <a:xfrm>
            <a:off x="768350" y="2944813"/>
            <a:ext cx="474663" cy="488950"/>
          </a:xfrm>
          <a:custGeom>
            <a:avLst/>
            <a:gdLst>
              <a:gd name="T0" fmla="*/ 2147483647 w 898"/>
              <a:gd name="T1" fmla="*/ 2147483647 h 973"/>
              <a:gd name="T2" fmla="*/ 2147483647 w 898"/>
              <a:gd name="T3" fmla="*/ 2147483647 h 973"/>
              <a:gd name="T4" fmla="*/ 2147483647 w 898"/>
              <a:gd name="T5" fmla="*/ 2147483647 h 973"/>
              <a:gd name="T6" fmla="*/ 2147483647 w 898"/>
              <a:gd name="T7" fmla="*/ 2147483647 h 973"/>
              <a:gd name="T8" fmla="*/ 2147483647 w 898"/>
              <a:gd name="T9" fmla="*/ 2147483647 h 973"/>
              <a:gd name="T10" fmla="*/ 2147483647 w 898"/>
              <a:gd name="T11" fmla="*/ 2147483647 h 973"/>
              <a:gd name="T12" fmla="*/ 2147483647 w 898"/>
              <a:gd name="T13" fmla="*/ 2147483647 h 973"/>
              <a:gd name="T14" fmla="*/ 2147483647 w 898"/>
              <a:gd name="T15" fmla="*/ 2147483647 h 973"/>
              <a:gd name="T16" fmla="*/ 2147483647 w 898"/>
              <a:gd name="T17" fmla="*/ 2147483647 h 973"/>
              <a:gd name="T18" fmla="*/ 2147483647 w 898"/>
              <a:gd name="T19" fmla="*/ 2147483647 h 973"/>
              <a:gd name="T20" fmla="*/ 2147483647 w 898"/>
              <a:gd name="T21" fmla="*/ 2147483647 h 973"/>
              <a:gd name="T22" fmla="*/ 2147483647 w 898"/>
              <a:gd name="T23" fmla="*/ 2147483647 h 973"/>
              <a:gd name="T24" fmla="*/ 2147483647 w 898"/>
              <a:gd name="T25" fmla="*/ 2147483647 h 973"/>
              <a:gd name="T26" fmla="*/ 2147483647 w 898"/>
              <a:gd name="T27" fmla="*/ 0 h 973"/>
              <a:gd name="T28" fmla="*/ 2147483647 w 898"/>
              <a:gd name="T29" fmla="*/ 2147483647 h 973"/>
              <a:gd name="T30" fmla="*/ 2147483647 w 898"/>
              <a:gd name="T31" fmla="*/ 2147483647 h 973"/>
              <a:gd name="T32" fmla="*/ 2147483647 w 898"/>
              <a:gd name="T33" fmla="*/ 2147483647 h 973"/>
              <a:gd name="T34" fmla="*/ 2147483647 w 898"/>
              <a:gd name="T35" fmla="*/ 2147483647 h 973"/>
              <a:gd name="T36" fmla="*/ 2147483647 w 898"/>
              <a:gd name="T37" fmla="*/ 2147483647 h 973"/>
              <a:gd name="T38" fmla="*/ 2147483647 w 898"/>
              <a:gd name="T39" fmla="*/ 2147483647 h 973"/>
              <a:gd name="T40" fmla="*/ 2147483647 w 898"/>
              <a:gd name="T41" fmla="*/ 2147483647 h 973"/>
              <a:gd name="T42" fmla="*/ 2147483647 w 898"/>
              <a:gd name="T43" fmla="*/ 2147483647 h 973"/>
              <a:gd name="T44" fmla="*/ 2147483647 w 898"/>
              <a:gd name="T45" fmla="*/ 2147483647 h 973"/>
              <a:gd name="T46" fmla="*/ 2147483647 w 898"/>
              <a:gd name="T47" fmla="*/ 2147483647 h 973"/>
              <a:gd name="T48" fmla="*/ 2147483647 w 898"/>
              <a:gd name="T49" fmla="*/ 2147483647 h 973"/>
              <a:gd name="T50" fmla="*/ 2147483647 w 898"/>
              <a:gd name="T51" fmla="*/ 2147483647 h 973"/>
              <a:gd name="T52" fmla="*/ 2147483647 w 898"/>
              <a:gd name="T53" fmla="*/ 2147483647 h 973"/>
              <a:gd name="T54" fmla="*/ 2147483647 w 898"/>
              <a:gd name="T55" fmla="*/ 2147483647 h 973"/>
              <a:gd name="T56" fmla="*/ 2147483647 w 898"/>
              <a:gd name="T57" fmla="*/ 2147483647 h 973"/>
              <a:gd name="T58" fmla="*/ 2147483647 w 898"/>
              <a:gd name="T59" fmla="*/ 2147483647 h 973"/>
              <a:gd name="T60" fmla="*/ 2147483647 w 898"/>
              <a:gd name="T61" fmla="*/ 2147483647 h 973"/>
              <a:gd name="T62" fmla="*/ 2147483647 w 898"/>
              <a:gd name="T63" fmla="*/ 2147483647 h 973"/>
              <a:gd name="T64" fmla="*/ 2147483647 w 898"/>
              <a:gd name="T65" fmla="*/ 2147483647 h 973"/>
              <a:gd name="T66" fmla="*/ 2147483647 w 898"/>
              <a:gd name="T67" fmla="*/ 2147483647 h 973"/>
              <a:gd name="T68" fmla="*/ 2147483647 w 898"/>
              <a:gd name="T69" fmla="*/ 2147483647 h 973"/>
              <a:gd name="T70" fmla="*/ 2147483647 w 898"/>
              <a:gd name="T71" fmla="*/ 2147483647 h 973"/>
              <a:gd name="T72" fmla="*/ 2147483647 w 898"/>
              <a:gd name="T73" fmla="*/ 2147483647 h 973"/>
              <a:gd name="T74" fmla="*/ 2147483647 w 898"/>
              <a:gd name="T75" fmla="*/ 2147483647 h 973"/>
              <a:gd name="T76" fmla="*/ 2147483647 w 898"/>
              <a:gd name="T77" fmla="*/ 2147483647 h 973"/>
              <a:gd name="T78" fmla="*/ 2147483647 w 898"/>
              <a:gd name="T79" fmla="*/ 2147483647 h 973"/>
              <a:gd name="T80" fmla="*/ 2147483647 w 898"/>
              <a:gd name="T81" fmla="*/ 2147483647 h 973"/>
              <a:gd name="T82" fmla="*/ 2147483647 w 898"/>
              <a:gd name="T83" fmla="*/ 2147483647 h 973"/>
              <a:gd name="T84" fmla="*/ 2147483647 w 898"/>
              <a:gd name="T85" fmla="*/ 2147483647 h 973"/>
              <a:gd name="T86" fmla="*/ 2147483647 w 898"/>
              <a:gd name="T87" fmla="*/ 2147483647 h 973"/>
              <a:gd name="T88" fmla="*/ 2147483647 w 898"/>
              <a:gd name="T89" fmla="*/ 2147483647 h 973"/>
              <a:gd name="T90" fmla="*/ 2147483647 w 898"/>
              <a:gd name="T91" fmla="*/ 2147483647 h 97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898"/>
              <a:gd name="T139" fmla="*/ 0 h 973"/>
              <a:gd name="T140" fmla="*/ 898 w 898"/>
              <a:gd name="T141" fmla="*/ 973 h 97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898" h="973">
                <a:moveTo>
                  <a:pt x="28" y="243"/>
                </a:moveTo>
                <a:lnTo>
                  <a:pt x="41" y="227"/>
                </a:lnTo>
                <a:lnTo>
                  <a:pt x="58" y="211"/>
                </a:lnTo>
                <a:lnTo>
                  <a:pt x="77" y="194"/>
                </a:lnTo>
                <a:lnTo>
                  <a:pt x="99" y="175"/>
                </a:lnTo>
                <a:lnTo>
                  <a:pt x="123" y="158"/>
                </a:lnTo>
                <a:lnTo>
                  <a:pt x="146" y="140"/>
                </a:lnTo>
                <a:lnTo>
                  <a:pt x="171" y="123"/>
                </a:lnTo>
                <a:lnTo>
                  <a:pt x="194" y="105"/>
                </a:lnTo>
                <a:lnTo>
                  <a:pt x="218" y="91"/>
                </a:lnTo>
                <a:lnTo>
                  <a:pt x="239" y="76"/>
                </a:lnTo>
                <a:lnTo>
                  <a:pt x="260" y="63"/>
                </a:lnTo>
                <a:lnTo>
                  <a:pt x="277" y="51"/>
                </a:lnTo>
                <a:lnTo>
                  <a:pt x="294" y="43"/>
                </a:lnTo>
                <a:lnTo>
                  <a:pt x="304" y="35"/>
                </a:lnTo>
                <a:lnTo>
                  <a:pt x="311" y="31"/>
                </a:lnTo>
                <a:lnTo>
                  <a:pt x="314" y="29"/>
                </a:lnTo>
                <a:lnTo>
                  <a:pt x="323" y="27"/>
                </a:lnTo>
                <a:lnTo>
                  <a:pt x="336" y="24"/>
                </a:lnTo>
                <a:lnTo>
                  <a:pt x="355" y="21"/>
                </a:lnTo>
                <a:lnTo>
                  <a:pt x="377" y="18"/>
                </a:lnTo>
                <a:lnTo>
                  <a:pt x="402" y="13"/>
                </a:lnTo>
                <a:lnTo>
                  <a:pt x="431" y="10"/>
                </a:lnTo>
                <a:lnTo>
                  <a:pt x="460" y="8"/>
                </a:lnTo>
                <a:lnTo>
                  <a:pt x="492" y="5"/>
                </a:lnTo>
                <a:lnTo>
                  <a:pt x="526" y="2"/>
                </a:lnTo>
                <a:lnTo>
                  <a:pt x="558" y="0"/>
                </a:lnTo>
                <a:lnTo>
                  <a:pt x="590" y="0"/>
                </a:lnTo>
                <a:lnTo>
                  <a:pt x="622" y="0"/>
                </a:lnTo>
                <a:lnTo>
                  <a:pt x="651" y="3"/>
                </a:lnTo>
                <a:lnTo>
                  <a:pt x="679" y="6"/>
                </a:lnTo>
                <a:lnTo>
                  <a:pt x="704" y="10"/>
                </a:lnTo>
                <a:lnTo>
                  <a:pt x="726" y="18"/>
                </a:lnTo>
                <a:lnTo>
                  <a:pt x="738" y="45"/>
                </a:lnTo>
                <a:lnTo>
                  <a:pt x="755" y="95"/>
                </a:lnTo>
                <a:lnTo>
                  <a:pt x="777" y="158"/>
                </a:lnTo>
                <a:lnTo>
                  <a:pt x="800" y="227"/>
                </a:lnTo>
                <a:lnTo>
                  <a:pt x="821" y="300"/>
                </a:lnTo>
                <a:lnTo>
                  <a:pt x="838" y="367"/>
                </a:lnTo>
                <a:lnTo>
                  <a:pt x="848" y="423"/>
                </a:lnTo>
                <a:lnTo>
                  <a:pt x="850" y="459"/>
                </a:lnTo>
                <a:lnTo>
                  <a:pt x="844" y="487"/>
                </a:lnTo>
                <a:lnTo>
                  <a:pt x="835" y="520"/>
                </a:lnTo>
                <a:lnTo>
                  <a:pt x="825" y="558"/>
                </a:lnTo>
                <a:lnTo>
                  <a:pt x="812" y="596"/>
                </a:lnTo>
                <a:lnTo>
                  <a:pt x="830" y="597"/>
                </a:lnTo>
                <a:lnTo>
                  <a:pt x="847" y="600"/>
                </a:lnTo>
                <a:lnTo>
                  <a:pt x="862" y="603"/>
                </a:lnTo>
                <a:lnTo>
                  <a:pt x="875" y="605"/>
                </a:lnTo>
                <a:lnTo>
                  <a:pt x="886" y="609"/>
                </a:lnTo>
                <a:lnTo>
                  <a:pt x="894" y="612"/>
                </a:lnTo>
                <a:lnTo>
                  <a:pt x="898" y="615"/>
                </a:lnTo>
                <a:lnTo>
                  <a:pt x="898" y="619"/>
                </a:lnTo>
                <a:lnTo>
                  <a:pt x="889" y="641"/>
                </a:lnTo>
                <a:lnTo>
                  <a:pt x="878" y="673"/>
                </a:lnTo>
                <a:lnTo>
                  <a:pt x="865" y="711"/>
                </a:lnTo>
                <a:lnTo>
                  <a:pt x="850" y="753"/>
                </a:lnTo>
                <a:lnTo>
                  <a:pt x="831" y="797"/>
                </a:lnTo>
                <a:lnTo>
                  <a:pt x="811" y="839"/>
                </a:lnTo>
                <a:lnTo>
                  <a:pt x="786" y="877"/>
                </a:lnTo>
                <a:lnTo>
                  <a:pt x="758" y="909"/>
                </a:lnTo>
                <a:lnTo>
                  <a:pt x="735" y="919"/>
                </a:lnTo>
                <a:lnTo>
                  <a:pt x="700" y="928"/>
                </a:lnTo>
                <a:lnTo>
                  <a:pt x="656" y="936"/>
                </a:lnTo>
                <a:lnTo>
                  <a:pt x="605" y="944"/>
                </a:lnTo>
                <a:lnTo>
                  <a:pt x="548" y="951"/>
                </a:lnTo>
                <a:lnTo>
                  <a:pt x="486" y="957"/>
                </a:lnTo>
                <a:lnTo>
                  <a:pt x="422" y="963"/>
                </a:lnTo>
                <a:lnTo>
                  <a:pt x="358" y="966"/>
                </a:lnTo>
                <a:lnTo>
                  <a:pt x="294" y="970"/>
                </a:lnTo>
                <a:lnTo>
                  <a:pt x="231" y="971"/>
                </a:lnTo>
                <a:lnTo>
                  <a:pt x="174" y="973"/>
                </a:lnTo>
                <a:lnTo>
                  <a:pt x="121" y="973"/>
                </a:lnTo>
                <a:lnTo>
                  <a:pt x="76" y="971"/>
                </a:lnTo>
                <a:lnTo>
                  <a:pt x="39" y="969"/>
                </a:lnTo>
                <a:lnTo>
                  <a:pt x="13" y="966"/>
                </a:lnTo>
                <a:lnTo>
                  <a:pt x="0" y="961"/>
                </a:lnTo>
                <a:lnTo>
                  <a:pt x="7" y="935"/>
                </a:lnTo>
                <a:lnTo>
                  <a:pt x="22" y="909"/>
                </a:lnTo>
                <a:lnTo>
                  <a:pt x="41" y="886"/>
                </a:lnTo>
                <a:lnTo>
                  <a:pt x="63" y="862"/>
                </a:lnTo>
                <a:lnTo>
                  <a:pt x="85" y="840"/>
                </a:lnTo>
                <a:lnTo>
                  <a:pt x="107" y="817"/>
                </a:lnTo>
                <a:lnTo>
                  <a:pt x="126" y="794"/>
                </a:lnTo>
                <a:lnTo>
                  <a:pt x="140" y="769"/>
                </a:lnTo>
                <a:lnTo>
                  <a:pt x="104" y="725"/>
                </a:lnTo>
                <a:lnTo>
                  <a:pt x="72" y="663"/>
                </a:lnTo>
                <a:lnTo>
                  <a:pt x="42" y="589"/>
                </a:lnTo>
                <a:lnTo>
                  <a:pt x="19" y="508"/>
                </a:lnTo>
                <a:lnTo>
                  <a:pt x="4" y="427"/>
                </a:lnTo>
                <a:lnTo>
                  <a:pt x="0" y="351"/>
                </a:lnTo>
                <a:lnTo>
                  <a:pt x="7" y="289"/>
                </a:lnTo>
                <a:lnTo>
                  <a:pt x="28" y="243"/>
                </a:lnTo>
                <a:close/>
              </a:path>
            </a:pathLst>
          </a:custGeom>
          <a:solidFill>
            <a:srgbClr val="7FC6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61" name="Freeform 762"/>
          <p:cNvSpPr>
            <a:spLocks/>
          </p:cNvSpPr>
          <p:nvPr/>
        </p:nvSpPr>
        <p:spPr bwMode="auto">
          <a:xfrm>
            <a:off x="768350" y="3036888"/>
            <a:ext cx="406400" cy="293687"/>
          </a:xfrm>
          <a:custGeom>
            <a:avLst/>
            <a:gdLst>
              <a:gd name="T0" fmla="*/ 2147483647 w 767"/>
              <a:gd name="T1" fmla="*/ 2147483647 h 585"/>
              <a:gd name="T2" fmla="*/ 2147483647 w 767"/>
              <a:gd name="T3" fmla="*/ 2147483647 h 585"/>
              <a:gd name="T4" fmla="*/ 0 w 767"/>
              <a:gd name="T5" fmla="*/ 2147483647 h 585"/>
              <a:gd name="T6" fmla="*/ 2147483647 w 767"/>
              <a:gd name="T7" fmla="*/ 2147483647 h 585"/>
              <a:gd name="T8" fmla="*/ 2147483647 w 767"/>
              <a:gd name="T9" fmla="*/ 2147483647 h 585"/>
              <a:gd name="T10" fmla="*/ 2147483647 w 767"/>
              <a:gd name="T11" fmla="*/ 2147483647 h 585"/>
              <a:gd name="T12" fmla="*/ 2147483647 w 767"/>
              <a:gd name="T13" fmla="*/ 2147483647 h 585"/>
              <a:gd name="T14" fmla="*/ 2147483647 w 767"/>
              <a:gd name="T15" fmla="*/ 2147483647 h 585"/>
              <a:gd name="T16" fmla="*/ 2147483647 w 767"/>
              <a:gd name="T17" fmla="*/ 2147483647 h 585"/>
              <a:gd name="T18" fmla="*/ 2147483647 w 767"/>
              <a:gd name="T19" fmla="*/ 2147483647 h 585"/>
              <a:gd name="T20" fmla="*/ 2147483647 w 767"/>
              <a:gd name="T21" fmla="*/ 2147483647 h 585"/>
              <a:gd name="T22" fmla="*/ 2147483647 w 767"/>
              <a:gd name="T23" fmla="*/ 2147483647 h 585"/>
              <a:gd name="T24" fmla="*/ 2147483647 w 767"/>
              <a:gd name="T25" fmla="*/ 2147483647 h 585"/>
              <a:gd name="T26" fmla="*/ 2147483647 w 767"/>
              <a:gd name="T27" fmla="*/ 2147483647 h 585"/>
              <a:gd name="T28" fmla="*/ 2147483647 w 767"/>
              <a:gd name="T29" fmla="*/ 2147483647 h 585"/>
              <a:gd name="T30" fmla="*/ 2147483647 w 767"/>
              <a:gd name="T31" fmla="*/ 2147483647 h 585"/>
              <a:gd name="T32" fmla="*/ 2147483647 w 767"/>
              <a:gd name="T33" fmla="*/ 2147483647 h 585"/>
              <a:gd name="T34" fmla="*/ 2147483647 w 767"/>
              <a:gd name="T35" fmla="*/ 2147483647 h 585"/>
              <a:gd name="T36" fmla="*/ 2147483647 w 767"/>
              <a:gd name="T37" fmla="*/ 2147483647 h 585"/>
              <a:gd name="T38" fmla="*/ 2147483647 w 767"/>
              <a:gd name="T39" fmla="*/ 2147483647 h 585"/>
              <a:gd name="T40" fmla="*/ 2147483647 w 767"/>
              <a:gd name="T41" fmla="*/ 2147483647 h 585"/>
              <a:gd name="T42" fmla="*/ 2147483647 w 767"/>
              <a:gd name="T43" fmla="*/ 2147483647 h 585"/>
              <a:gd name="T44" fmla="*/ 2147483647 w 767"/>
              <a:gd name="T45" fmla="*/ 2147483647 h 585"/>
              <a:gd name="T46" fmla="*/ 2147483647 w 767"/>
              <a:gd name="T47" fmla="*/ 2147483647 h 585"/>
              <a:gd name="T48" fmla="*/ 2147483647 w 767"/>
              <a:gd name="T49" fmla="*/ 2147483647 h 585"/>
              <a:gd name="T50" fmla="*/ 2147483647 w 767"/>
              <a:gd name="T51" fmla="*/ 2147483647 h 585"/>
              <a:gd name="T52" fmla="*/ 2147483647 w 767"/>
              <a:gd name="T53" fmla="*/ 2147483647 h 585"/>
              <a:gd name="T54" fmla="*/ 2147483647 w 767"/>
              <a:gd name="T55" fmla="*/ 2147483647 h 585"/>
              <a:gd name="T56" fmla="*/ 2147483647 w 767"/>
              <a:gd name="T57" fmla="*/ 2147483647 h 585"/>
              <a:gd name="T58" fmla="*/ 2147483647 w 767"/>
              <a:gd name="T59" fmla="*/ 2147483647 h 585"/>
              <a:gd name="T60" fmla="*/ 2147483647 w 767"/>
              <a:gd name="T61" fmla="*/ 2147483647 h 585"/>
              <a:gd name="T62" fmla="*/ 2147483647 w 767"/>
              <a:gd name="T63" fmla="*/ 2147483647 h 585"/>
              <a:gd name="T64" fmla="*/ 2147483647 w 767"/>
              <a:gd name="T65" fmla="*/ 2147483647 h 585"/>
              <a:gd name="T66" fmla="*/ 2147483647 w 767"/>
              <a:gd name="T67" fmla="*/ 2147483647 h 585"/>
              <a:gd name="T68" fmla="*/ 2147483647 w 767"/>
              <a:gd name="T69" fmla="*/ 2147483647 h 585"/>
              <a:gd name="T70" fmla="*/ 2147483647 w 767"/>
              <a:gd name="T71" fmla="*/ 2147483647 h 585"/>
              <a:gd name="T72" fmla="*/ 2147483647 w 767"/>
              <a:gd name="T73" fmla="*/ 0 h 585"/>
              <a:gd name="T74" fmla="*/ 2147483647 w 767"/>
              <a:gd name="T75" fmla="*/ 0 h 585"/>
              <a:gd name="T76" fmla="*/ 2147483647 w 767"/>
              <a:gd name="T77" fmla="*/ 2147483647 h 585"/>
              <a:gd name="T78" fmla="*/ 2147483647 w 767"/>
              <a:gd name="T79" fmla="*/ 2147483647 h 585"/>
              <a:gd name="T80" fmla="*/ 2147483647 w 767"/>
              <a:gd name="T81" fmla="*/ 2147483647 h 585"/>
              <a:gd name="T82" fmla="*/ 2147483647 w 767"/>
              <a:gd name="T83" fmla="*/ 2147483647 h 585"/>
              <a:gd name="T84" fmla="*/ 2147483647 w 767"/>
              <a:gd name="T85" fmla="*/ 2147483647 h 585"/>
              <a:gd name="T86" fmla="*/ 2147483647 w 767"/>
              <a:gd name="T87" fmla="*/ 2147483647 h 585"/>
              <a:gd name="T88" fmla="*/ 2147483647 w 767"/>
              <a:gd name="T89" fmla="*/ 2147483647 h 585"/>
              <a:gd name="T90" fmla="*/ 2147483647 w 767"/>
              <a:gd name="T91" fmla="*/ 2147483647 h 585"/>
              <a:gd name="T92" fmla="*/ 2147483647 w 767"/>
              <a:gd name="T93" fmla="*/ 2147483647 h 585"/>
              <a:gd name="T94" fmla="*/ 2147483647 w 767"/>
              <a:gd name="T95" fmla="*/ 2147483647 h 585"/>
              <a:gd name="T96" fmla="*/ 2147483647 w 767"/>
              <a:gd name="T97" fmla="*/ 2147483647 h 58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67"/>
              <a:gd name="T148" fmla="*/ 0 h 585"/>
              <a:gd name="T149" fmla="*/ 767 w 767"/>
              <a:gd name="T150" fmla="*/ 585 h 58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67" h="585">
                <a:moveTo>
                  <a:pt x="28" y="59"/>
                </a:moveTo>
                <a:lnTo>
                  <a:pt x="7" y="105"/>
                </a:lnTo>
                <a:lnTo>
                  <a:pt x="0" y="167"/>
                </a:lnTo>
                <a:lnTo>
                  <a:pt x="4" y="243"/>
                </a:lnTo>
                <a:lnTo>
                  <a:pt x="19" y="324"/>
                </a:lnTo>
                <a:lnTo>
                  <a:pt x="42" y="405"/>
                </a:lnTo>
                <a:lnTo>
                  <a:pt x="72" y="479"/>
                </a:lnTo>
                <a:lnTo>
                  <a:pt x="104" y="541"/>
                </a:lnTo>
                <a:lnTo>
                  <a:pt x="140" y="585"/>
                </a:lnTo>
                <a:lnTo>
                  <a:pt x="169" y="584"/>
                </a:lnTo>
                <a:lnTo>
                  <a:pt x="202" y="582"/>
                </a:lnTo>
                <a:lnTo>
                  <a:pt x="238" y="579"/>
                </a:lnTo>
                <a:lnTo>
                  <a:pt x="279" y="576"/>
                </a:lnTo>
                <a:lnTo>
                  <a:pt x="320" y="573"/>
                </a:lnTo>
                <a:lnTo>
                  <a:pt x="364" y="569"/>
                </a:lnTo>
                <a:lnTo>
                  <a:pt x="409" y="565"/>
                </a:lnTo>
                <a:lnTo>
                  <a:pt x="453" y="560"/>
                </a:lnTo>
                <a:lnTo>
                  <a:pt x="498" y="554"/>
                </a:lnTo>
                <a:lnTo>
                  <a:pt x="540" y="549"/>
                </a:lnTo>
                <a:lnTo>
                  <a:pt x="583" y="541"/>
                </a:lnTo>
                <a:lnTo>
                  <a:pt x="621" y="533"/>
                </a:lnTo>
                <a:lnTo>
                  <a:pt x="657" y="524"/>
                </a:lnTo>
                <a:lnTo>
                  <a:pt x="689" y="515"/>
                </a:lnTo>
                <a:lnTo>
                  <a:pt x="717" y="505"/>
                </a:lnTo>
                <a:lnTo>
                  <a:pt x="739" y="493"/>
                </a:lnTo>
                <a:lnTo>
                  <a:pt x="752" y="445"/>
                </a:lnTo>
                <a:lnTo>
                  <a:pt x="761" y="383"/>
                </a:lnTo>
                <a:lnTo>
                  <a:pt x="767" y="313"/>
                </a:lnTo>
                <a:lnTo>
                  <a:pt x="765" y="239"/>
                </a:lnTo>
                <a:lnTo>
                  <a:pt x="754" y="167"/>
                </a:lnTo>
                <a:lnTo>
                  <a:pt x="733" y="102"/>
                </a:lnTo>
                <a:lnTo>
                  <a:pt x="701" y="49"/>
                </a:lnTo>
                <a:lnTo>
                  <a:pt x="654" y="14"/>
                </a:lnTo>
                <a:lnTo>
                  <a:pt x="627" y="8"/>
                </a:lnTo>
                <a:lnTo>
                  <a:pt x="594" y="4"/>
                </a:lnTo>
                <a:lnTo>
                  <a:pt x="558" y="1"/>
                </a:lnTo>
                <a:lnTo>
                  <a:pt x="518" y="0"/>
                </a:lnTo>
                <a:lnTo>
                  <a:pt x="475" y="0"/>
                </a:lnTo>
                <a:lnTo>
                  <a:pt x="431" y="3"/>
                </a:lnTo>
                <a:lnTo>
                  <a:pt x="384" y="4"/>
                </a:lnTo>
                <a:lnTo>
                  <a:pt x="337" y="8"/>
                </a:lnTo>
                <a:lnTo>
                  <a:pt x="289" y="13"/>
                </a:lnTo>
                <a:lnTo>
                  <a:pt x="244" y="19"/>
                </a:lnTo>
                <a:lnTo>
                  <a:pt x="199" y="24"/>
                </a:lnTo>
                <a:lnTo>
                  <a:pt x="158" y="32"/>
                </a:lnTo>
                <a:lnTo>
                  <a:pt x="118" y="38"/>
                </a:lnTo>
                <a:lnTo>
                  <a:pt x="83" y="45"/>
                </a:lnTo>
                <a:lnTo>
                  <a:pt x="53" y="52"/>
                </a:lnTo>
                <a:lnTo>
                  <a:pt x="28" y="5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62" name="Freeform 763"/>
          <p:cNvSpPr>
            <a:spLocks/>
          </p:cNvSpPr>
          <p:nvPr/>
        </p:nvSpPr>
        <p:spPr bwMode="auto">
          <a:xfrm>
            <a:off x="763588" y="3062288"/>
            <a:ext cx="400050" cy="284162"/>
          </a:xfrm>
          <a:custGeom>
            <a:avLst/>
            <a:gdLst>
              <a:gd name="T0" fmla="*/ 2147483647 w 756"/>
              <a:gd name="T1" fmla="*/ 2147483647 h 565"/>
              <a:gd name="T2" fmla="*/ 2147483647 w 756"/>
              <a:gd name="T3" fmla="*/ 2147483647 h 565"/>
              <a:gd name="T4" fmla="*/ 0 w 756"/>
              <a:gd name="T5" fmla="*/ 2147483647 h 565"/>
              <a:gd name="T6" fmla="*/ 2147483647 w 756"/>
              <a:gd name="T7" fmla="*/ 2147483647 h 565"/>
              <a:gd name="T8" fmla="*/ 2147483647 w 756"/>
              <a:gd name="T9" fmla="*/ 2147483647 h 565"/>
              <a:gd name="T10" fmla="*/ 2147483647 w 756"/>
              <a:gd name="T11" fmla="*/ 2147483647 h 565"/>
              <a:gd name="T12" fmla="*/ 2147483647 w 756"/>
              <a:gd name="T13" fmla="*/ 2147483647 h 565"/>
              <a:gd name="T14" fmla="*/ 2147483647 w 756"/>
              <a:gd name="T15" fmla="*/ 2147483647 h 565"/>
              <a:gd name="T16" fmla="*/ 2147483647 w 756"/>
              <a:gd name="T17" fmla="*/ 2147483647 h 565"/>
              <a:gd name="T18" fmla="*/ 2147483647 w 756"/>
              <a:gd name="T19" fmla="*/ 2147483647 h 565"/>
              <a:gd name="T20" fmla="*/ 2147483647 w 756"/>
              <a:gd name="T21" fmla="*/ 2147483647 h 565"/>
              <a:gd name="T22" fmla="*/ 2147483647 w 756"/>
              <a:gd name="T23" fmla="*/ 2147483647 h 565"/>
              <a:gd name="T24" fmla="*/ 2147483647 w 756"/>
              <a:gd name="T25" fmla="*/ 2147483647 h 565"/>
              <a:gd name="T26" fmla="*/ 2147483647 w 756"/>
              <a:gd name="T27" fmla="*/ 2147483647 h 565"/>
              <a:gd name="T28" fmla="*/ 2147483647 w 756"/>
              <a:gd name="T29" fmla="*/ 2147483647 h 565"/>
              <a:gd name="T30" fmla="*/ 2147483647 w 756"/>
              <a:gd name="T31" fmla="*/ 2147483647 h 565"/>
              <a:gd name="T32" fmla="*/ 2147483647 w 756"/>
              <a:gd name="T33" fmla="*/ 2147483647 h 565"/>
              <a:gd name="T34" fmla="*/ 2147483647 w 756"/>
              <a:gd name="T35" fmla="*/ 2147483647 h 565"/>
              <a:gd name="T36" fmla="*/ 2147483647 w 756"/>
              <a:gd name="T37" fmla="*/ 2147483647 h 565"/>
              <a:gd name="T38" fmla="*/ 2147483647 w 756"/>
              <a:gd name="T39" fmla="*/ 2147483647 h 565"/>
              <a:gd name="T40" fmla="*/ 2147483647 w 756"/>
              <a:gd name="T41" fmla="*/ 2147483647 h 565"/>
              <a:gd name="T42" fmla="*/ 2147483647 w 756"/>
              <a:gd name="T43" fmla="*/ 2147483647 h 565"/>
              <a:gd name="T44" fmla="*/ 2147483647 w 756"/>
              <a:gd name="T45" fmla="*/ 2147483647 h 565"/>
              <a:gd name="T46" fmla="*/ 2147483647 w 756"/>
              <a:gd name="T47" fmla="*/ 2147483647 h 565"/>
              <a:gd name="T48" fmla="*/ 2147483647 w 756"/>
              <a:gd name="T49" fmla="*/ 2147483647 h 565"/>
              <a:gd name="T50" fmla="*/ 2147483647 w 756"/>
              <a:gd name="T51" fmla="*/ 2147483647 h 565"/>
              <a:gd name="T52" fmla="*/ 2147483647 w 756"/>
              <a:gd name="T53" fmla="*/ 2147483647 h 565"/>
              <a:gd name="T54" fmla="*/ 2147483647 w 756"/>
              <a:gd name="T55" fmla="*/ 2147483647 h 565"/>
              <a:gd name="T56" fmla="*/ 2147483647 w 756"/>
              <a:gd name="T57" fmla="*/ 2147483647 h 565"/>
              <a:gd name="T58" fmla="*/ 2147483647 w 756"/>
              <a:gd name="T59" fmla="*/ 2147483647 h 565"/>
              <a:gd name="T60" fmla="*/ 2147483647 w 756"/>
              <a:gd name="T61" fmla="*/ 2147483647 h 565"/>
              <a:gd name="T62" fmla="*/ 2147483647 w 756"/>
              <a:gd name="T63" fmla="*/ 2147483647 h 565"/>
              <a:gd name="T64" fmla="*/ 2147483647 w 756"/>
              <a:gd name="T65" fmla="*/ 2147483647 h 565"/>
              <a:gd name="T66" fmla="*/ 2147483647 w 756"/>
              <a:gd name="T67" fmla="*/ 2147483647 h 565"/>
              <a:gd name="T68" fmla="*/ 2147483647 w 756"/>
              <a:gd name="T69" fmla="*/ 2147483647 h 565"/>
              <a:gd name="T70" fmla="*/ 2147483647 w 756"/>
              <a:gd name="T71" fmla="*/ 2147483647 h 565"/>
              <a:gd name="T72" fmla="*/ 2147483647 w 756"/>
              <a:gd name="T73" fmla="*/ 2147483647 h 565"/>
              <a:gd name="T74" fmla="*/ 2147483647 w 756"/>
              <a:gd name="T75" fmla="*/ 0 h 565"/>
              <a:gd name="T76" fmla="*/ 2147483647 w 756"/>
              <a:gd name="T77" fmla="*/ 0 h 565"/>
              <a:gd name="T78" fmla="*/ 2147483647 w 756"/>
              <a:gd name="T79" fmla="*/ 0 h 565"/>
              <a:gd name="T80" fmla="*/ 2147483647 w 756"/>
              <a:gd name="T81" fmla="*/ 2147483647 h 565"/>
              <a:gd name="T82" fmla="*/ 2147483647 w 756"/>
              <a:gd name="T83" fmla="*/ 2147483647 h 565"/>
              <a:gd name="T84" fmla="*/ 2147483647 w 756"/>
              <a:gd name="T85" fmla="*/ 2147483647 h 565"/>
              <a:gd name="T86" fmla="*/ 2147483647 w 756"/>
              <a:gd name="T87" fmla="*/ 2147483647 h 565"/>
              <a:gd name="T88" fmla="*/ 2147483647 w 756"/>
              <a:gd name="T89" fmla="*/ 2147483647 h 565"/>
              <a:gd name="T90" fmla="*/ 2147483647 w 756"/>
              <a:gd name="T91" fmla="*/ 2147483647 h 565"/>
              <a:gd name="T92" fmla="*/ 2147483647 w 756"/>
              <a:gd name="T93" fmla="*/ 2147483647 h 565"/>
              <a:gd name="T94" fmla="*/ 2147483647 w 756"/>
              <a:gd name="T95" fmla="*/ 2147483647 h 565"/>
              <a:gd name="T96" fmla="*/ 2147483647 w 756"/>
              <a:gd name="T97" fmla="*/ 2147483647 h 5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56"/>
              <a:gd name="T148" fmla="*/ 0 h 565"/>
              <a:gd name="T149" fmla="*/ 756 w 756"/>
              <a:gd name="T150" fmla="*/ 565 h 5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56" h="565">
                <a:moveTo>
                  <a:pt x="25" y="42"/>
                </a:moveTo>
                <a:lnTo>
                  <a:pt x="7" y="85"/>
                </a:lnTo>
                <a:lnTo>
                  <a:pt x="0" y="147"/>
                </a:lnTo>
                <a:lnTo>
                  <a:pt x="1" y="221"/>
                </a:lnTo>
                <a:lnTo>
                  <a:pt x="10" y="303"/>
                </a:lnTo>
                <a:lnTo>
                  <a:pt x="26" y="385"/>
                </a:lnTo>
                <a:lnTo>
                  <a:pt x="49" y="459"/>
                </a:lnTo>
                <a:lnTo>
                  <a:pt x="79" y="521"/>
                </a:lnTo>
                <a:lnTo>
                  <a:pt x="112" y="565"/>
                </a:lnTo>
                <a:lnTo>
                  <a:pt x="141" y="564"/>
                </a:lnTo>
                <a:lnTo>
                  <a:pt x="175" y="562"/>
                </a:lnTo>
                <a:lnTo>
                  <a:pt x="213" y="562"/>
                </a:lnTo>
                <a:lnTo>
                  <a:pt x="252" y="561"/>
                </a:lnTo>
                <a:lnTo>
                  <a:pt x="296" y="559"/>
                </a:lnTo>
                <a:lnTo>
                  <a:pt x="341" y="558"/>
                </a:lnTo>
                <a:lnTo>
                  <a:pt x="388" y="555"/>
                </a:lnTo>
                <a:lnTo>
                  <a:pt x="434" y="553"/>
                </a:lnTo>
                <a:lnTo>
                  <a:pt x="480" y="549"/>
                </a:lnTo>
                <a:lnTo>
                  <a:pt x="526" y="546"/>
                </a:lnTo>
                <a:lnTo>
                  <a:pt x="568" y="540"/>
                </a:lnTo>
                <a:lnTo>
                  <a:pt x="609" y="535"/>
                </a:lnTo>
                <a:lnTo>
                  <a:pt x="645" y="527"/>
                </a:lnTo>
                <a:lnTo>
                  <a:pt x="677" y="518"/>
                </a:lnTo>
                <a:lnTo>
                  <a:pt x="707" y="510"/>
                </a:lnTo>
                <a:lnTo>
                  <a:pt x="729" y="498"/>
                </a:lnTo>
                <a:lnTo>
                  <a:pt x="742" y="450"/>
                </a:lnTo>
                <a:lnTo>
                  <a:pt x="750" y="389"/>
                </a:lnTo>
                <a:lnTo>
                  <a:pt x="756" y="318"/>
                </a:lnTo>
                <a:lnTo>
                  <a:pt x="755" y="243"/>
                </a:lnTo>
                <a:lnTo>
                  <a:pt x="743" y="172"/>
                </a:lnTo>
                <a:lnTo>
                  <a:pt x="723" y="106"/>
                </a:lnTo>
                <a:lnTo>
                  <a:pt x="691" y="54"/>
                </a:lnTo>
                <a:lnTo>
                  <a:pt x="644" y="19"/>
                </a:lnTo>
                <a:lnTo>
                  <a:pt x="616" y="13"/>
                </a:lnTo>
                <a:lnTo>
                  <a:pt x="584" y="7"/>
                </a:lnTo>
                <a:lnTo>
                  <a:pt x="547" y="5"/>
                </a:lnTo>
                <a:lnTo>
                  <a:pt x="508" y="2"/>
                </a:lnTo>
                <a:lnTo>
                  <a:pt x="466" y="0"/>
                </a:lnTo>
                <a:lnTo>
                  <a:pt x="420" y="0"/>
                </a:lnTo>
                <a:lnTo>
                  <a:pt x="375" y="0"/>
                </a:lnTo>
                <a:lnTo>
                  <a:pt x="328" y="2"/>
                </a:lnTo>
                <a:lnTo>
                  <a:pt x="283" y="5"/>
                </a:lnTo>
                <a:lnTo>
                  <a:pt x="238" y="9"/>
                </a:lnTo>
                <a:lnTo>
                  <a:pt x="194" y="13"/>
                </a:lnTo>
                <a:lnTo>
                  <a:pt x="152" y="18"/>
                </a:lnTo>
                <a:lnTo>
                  <a:pt x="114" y="23"/>
                </a:lnTo>
                <a:lnTo>
                  <a:pt x="79" y="29"/>
                </a:lnTo>
                <a:lnTo>
                  <a:pt x="49" y="35"/>
                </a:lnTo>
                <a:lnTo>
                  <a:pt x="25" y="42"/>
                </a:lnTo>
                <a:close/>
              </a:path>
            </a:pathLst>
          </a:custGeom>
          <a:solidFill>
            <a:srgbClr val="C9E8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63" name="Freeform 764"/>
          <p:cNvSpPr>
            <a:spLocks/>
          </p:cNvSpPr>
          <p:nvPr/>
        </p:nvSpPr>
        <p:spPr bwMode="auto">
          <a:xfrm>
            <a:off x="822325" y="3090863"/>
            <a:ext cx="292100" cy="190500"/>
          </a:xfrm>
          <a:custGeom>
            <a:avLst/>
            <a:gdLst>
              <a:gd name="T0" fmla="*/ 2147483647 w 552"/>
              <a:gd name="T1" fmla="*/ 2147483647 h 378"/>
              <a:gd name="T2" fmla="*/ 2147483647 w 552"/>
              <a:gd name="T3" fmla="*/ 2147483647 h 378"/>
              <a:gd name="T4" fmla="*/ 0 w 552"/>
              <a:gd name="T5" fmla="*/ 2147483647 h 378"/>
              <a:gd name="T6" fmla="*/ 2147483647 w 552"/>
              <a:gd name="T7" fmla="*/ 2147483647 h 378"/>
              <a:gd name="T8" fmla="*/ 2147483647 w 552"/>
              <a:gd name="T9" fmla="*/ 2147483647 h 378"/>
              <a:gd name="T10" fmla="*/ 2147483647 w 552"/>
              <a:gd name="T11" fmla="*/ 2147483647 h 378"/>
              <a:gd name="T12" fmla="*/ 2147483647 w 552"/>
              <a:gd name="T13" fmla="*/ 2147483647 h 378"/>
              <a:gd name="T14" fmla="*/ 2147483647 w 552"/>
              <a:gd name="T15" fmla="*/ 2147483647 h 378"/>
              <a:gd name="T16" fmla="*/ 2147483647 w 552"/>
              <a:gd name="T17" fmla="*/ 2147483647 h 378"/>
              <a:gd name="T18" fmla="*/ 2147483647 w 552"/>
              <a:gd name="T19" fmla="*/ 2147483647 h 378"/>
              <a:gd name="T20" fmla="*/ 2147483647 w 552"/>
              <a:gd name="T21" fmla="*/ 2147483647 h 378"/>
              <a:gd name="T22" fmla="*/ 2147483647 w 552"/>
              <a:gd name="T23" fmla="*/ 2147483647 h 378"/>
              <a:gd name="T24" fmla="*/ 2147483647 w 552"/>
              <a:gd name="T25" fmla="*/ 2147483647 h 378"/>
              <a:gd name="T26" fmla="*/ 2147483647 w 552"/>
              <a:gd name="T27" fmla="*/ 2147483647 h 378"/>
              <a:gd name="T28" fmla="*/ 2147483647 w 552"/>
              <a:gd name="T29" fmla="*/ 2147483647 h 378"/>
              <a:gd name="T30" fmla="*/ 2147483647 w 552"/>
              <a:gd name="T31" fmla="*/ 2147483647 h 378"/>
              <a:gd name="T32" fmla="*/ 2147483647 w 552"/>
              <a:gd name="T33" fmla="*/ 2147483647 h 378"/>
              <a:gd name="T34" fmla="*/ 2147483647 w 552"/>
              <a:gd name="T35" fmla="*/ 2147483647 h 378"/>
              <a:gd name="T36" fmla="*/ 2147483647 w 552"/>
              <a:gd name="T37" fmla="*/ 2147483647 h 378"/>
              <a:gd name="T38" fmla="*/ 2147483647 w 552"/>
              <a:gd name="T39" fmla="*/ 2147483647 h 378"/>
              <a:gd name="T40" fmla="*/ 2147483647 w 552"/>
              <a:gd name="T41" fmla="*/ 2147483647 h 378"/>
              <a:gd name="T42" fmla="*/ 2147483647 w 552"/>
              <a:gd name="T43" fmla="*/ 2147483647 h 378"/>
              <a:gd name="T44" fmla="*/ 2147483647 w 552"/>
              <a:gd name="T45" fmla="*/ 2147483647 h 378"/>
              <a:gd name="T46" fmla="*/ 2147483647 w 552"/>
              <a:gd name="T47" fmla="*/ 2147483647 h 378"/>
              <a:gd name="T48" fmla="*/ 2147483647 w 552"/>
              <a:gd name="T49" fmla="*/ 2147483647 h 378"/>
              <a:gd name="T50" fmla="*/ 2147483647 w 552"/>
              <a:gd name="T51" fmla="*/ 2147483647 h 378"/>
              <a:gd name="T52" fmla="*/ 2147483647 w 552"/>
              <a:gd name="T53" fmla="*/ 2147483647 h 378"/>
              <a:gd name="T54" fmla="*/ 2147483647 w 552"/>
              <a:gd name="T55" fmla="*/ 2147483647 h 378"/>
              <a:gd name="T56" fmla="*/ 2147483647 w 552"/>
              <a:gd name="T57" fmla="*/ 2147483647 h 378"/>
              <a:gd name="T58" fmla="*/ 2147483647 w 552"/>
              <a:gd name="T59" fmla="*/ 2147483647 h 378"/>
              <a:gd name="T60" fmla="*/ 2147483647 w 552"/>
              <a:gd name="T61" fmla="*/ 2147483647 h 378"/>
              <a:gd name="T62" fmla="*/ 2147483647 w 552"/>
              <a:gd name="T63" fmla="*/ 2147483647 h 378"/>
              <a:gd name="T64" fmla="*/ 2147483647 w 552"/>
              <a:gd name="T65" fmla="*/ 2147483647 h 378"/>
              <a:gd name="T66" fmla="*/ 2147483647 w 552"/>
              <a:gd name="T67" fmla="*/ 2147483647 h 378"/>
              <a:gd name="T68" fmla="*/ 2147483647 w 552"/>
              <a:gd name="T69" fmla="*/ 2147483647 h 378"/>
              <a:gd name="T70" fmla="*/ 2147483647 w 552"/>
              <a:gd name="T71" fmla="*/ 2147483647 h 378"/>
              <a:gd name="T72" fmla="*/ 2147483647 w 552"/>
              <a:gd name="T73" fmla="*/ 2147483647 h 378"/>
              <a:gd name="T74" fmla="*/ 2147483647 w 552"/>
              <a:gd name="T75" fmla="*/ 2147483647 h 378"/>
              <a:gd name="T76" fmla="*/ 2147483647 w 552"/>
              <a:gd name="T77" fmla="*/ 2147483647 h 378"/>
              <a:gd name="T78" fmla="*/ 2147483647 w 552"/>
              <a:gd name="T79" fmla="*/ 0 h 378"/>
              <a:gd name="T80" fmla="*/ 2147483647 w 552"/>
              <a:gd name="T81" fmla="*/ 0 h 378"/>
              <a:gd name="T82" fmla="*/ 2147483647 w 552"/>
              <a:gd name="T83" fmla="*/ 0 h 378"/>
              <a:gd name="T84" fmla="*/ 2147483647 w 552"/>
              <a:gd name="T85" fmla="*/ 2147483647 h 378"/>
              <a:gd name="T86" fmla="*/ 2147483647 w 552"/>
              <a:gd name="T87" fmla="*/ 2147483647 h 378"/>
              <a:gd name="T88" fmla="*/ 2147483647 w 552"/>
              <a:gd name="T89" fmla="*/ 2147483647 h 378"/>
              <a:gd name="T90" fmla="*/ 2147483647 w 552"/>
              <a:gd name="T91" fmla="*/ 2147483647 h 378"/>
              <a:gd name="T92" fmla="*/ 2147483647 w 552"/>
              <a:gd name="T93" fmla="*/ 2147483647 h 378"/>
              <a:gd name="T94" fmla="*/ 2147483647 w 552"/>
              <a:gd name="T95" fmla="*/ 2147483647 h 378"/>
              <a:gd name="T96" fmla="*/ 2147483647 w 552"/>
              <a:gd name="T97" fmla="*/ 2147483647 h 3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52"/>
              <a:gd name="T148" fmla="*/ 0 h 378"/>
              <a:gd name="T149" fmla="*/ 552 w 552"/>
              <a:gd name="T150" fmla="*/ 378 h 37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52" h="378">
                <a:moveTo>
                  <a:pt x="10" y="37"/>
                </a:moveTo>
                <a:lnTo>
                  <a:pt x="3" y="60"/>
                </a:lnTo>
                <a:lnTo>
                  <a:pt x="0" y="95"/>
                </a:lnTo>
                <a:lnTo>
                  <a:pt x="2" y="140"/>
                </a:lnTo>
                <a:lnTo>
                  <a:pt x="8" y="190"/>
                </a:lnTo>
                <a:lnTo>
                  <a:pt x="15" y="241"/>
                </a:lnTo>
                <a:lnTo>
                  <a:pt x="26" y="286"/>
                </a:lnTo>
                <a:lnTo>
                  <a:pt x="41" y="324"/>
                </a:lnTo>
                <a:lnTo>
                  <a:pt x="56" y="348"/>
                </a:lnTo>
                <a:lnTo>
                  <a:pt x="73" y="357"/>
                </a:lnTo>
                <a:lnTo>
                  <a:pt x="95" y="364"/>
                </a:lnTo>
                <a:lnTo>
                  <a:pt x="123" y="370"/>
                </a:lnTo>
                <a:lnTo>
                  <a:pt x="152" y="375"/>
                </a:lnTo>
                <a:lnTo>
                  <a:pt x="184" y="376"/>
                </a:lnTo>
                <a:lnTo>
                  <a:pt x="219" y="378"/>
                </a:lnTo>
                <a:lnTo>
                  <a:pt x="256" y="378"/>
                </a:lnTo>
                <a:lnTo>
                  <a:pt x="294" y="376"/>
                </a:lnTo>
                <a:lnTo>
                  <a:pt x="330" y="373"/>
                </a:lnTo>
                <a:lnTo>
                  <a:pt x="368" y="370"/>
                </a:lnTo>
                <a:lnTo>
                  <a:pt x="403" y="366"/>
                </a:lnTo>
                <a:lnTo>
                  <a:pt x="438" y="362"/>
                </a:lnTo>
                <a:lnTo>
                  <a:pt x="470" y="357"/>
                </a:lnTo>
                <a:lnTo>
                  <a:pt x="498" y="351"/>
                </a:lnTo>
                <a:lnTo>
                  <a:pt x="525" y="346"/>
                </a:lnTo>
                <a:lnTo>
                  <a:pt x="545" y="340"/>
                </a:lnTo>
                <a:lnTo>
                  <a:pt x="549" y="308"/>
                </a:lnTo>
                <a:lnTo>
                  <a:pt x="552" y="264"/>
                </a:lnTo>
                <a:lnTo>
                  <a:pt x="552" y="213"/>
                </a:lnTo>
                <a:lnTo>
                  <a:pt x="548" y="158"/>
                </a:lnTo>
                <a:lnTo>
                  <a:pt x="541" y="105"/>
                </a:lnTo>
                <a:lnTo>
                  <a:pt x="527" y="60"/>
                </a:lnTo>
                <a:lnTo>
                  <a:pt x="510" y="27"/>
                </a:lnTo>
                <a:lnTo>
                  <a:pt x="485" y="9"/>
                </a:lnTo>
                <a:lnTo>
                  <a:pt x="466" y="8"/>
                </a:lnTo>
                <a:lnTo>
                  <a:pt x="443" y="8"/>
                </a:lnTo>
                <a:lnTo>
                  <a:pt x="415" y="6"/>
                </a:lnTo>
                <a:lnTo>
                  <a:pt x="384" y="3"/>
                </a:lnTo>
                <a:lnTo>
                  <a:pt x="351" y="2"/>
                </a:lnTo>
                <a:lnTo>
                  <a:pt x="316" y="2"/>
                </a:lnTo>
                <a:lnTo>
                  <a:pt x="279" y="0"/>
                </a:lnTo>
                <a:lnTo>
                  <a:pt x="243" y="0"/>
                </a:lnTo>
                <a:lnTo>
                  <a:pt x="206" y="0"/>
                </a:lnTo>
                <a:lnTo>
                  <a:pt x="170" y="2"/>
                </a:lnTo>
                <a:lnTo>
                  <a:pt x="136" y="3"/>
                </a:lnTo>
                <a:lnTo>
                  <a:pt x="104" y="8"/>
                </a:lnTo>
                <a:lnTo>
                  <a:pt x="75" y="12"/>
                </a:lnTo>
                <a:lnTo>
                  <a:pt x="48" y="19"/>
                </a:lnTo>
                <a:lnTo>
                  <a:pt x="26" y="27"/>
                </a:lnTo>
                <a:lnTo>
                  <a:pt x="10" y="3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64" name="Freeform 765"/>
          <p:cNvSpPr>
            <a:spLocks/>
          </p:cNvSpPr>
          <p:nvPr/>
        </p:nvSpPr>
        <p:spPr bwMode="auto">
          <a:xfrm>
            <a:off x="803275" y="3108325"/>
            <a:ext cx="292100" cy="190500"/>
          </a:xfrm>
          <a:custGeom>
            <a:avLst/>
            <a:gdLst>
              <a:gd name="T0" fmla="*/ 2147483647 w 552"/>
              <a:gd name="T1" fmla="*/ 2147483647 h 377"/>
              <a:gd name="T2" fmla="*/ 2147483647 w 552"/>
              <a:gd name="T3" fmla="*/ 2147483647 h 377"/>
              <a:gd name="T4" fmla="*/ 0 w 552"/>
              <a:gd name="T5" fmla="*/ 2147483647 h 377"/>
              <a:gd name="T6" fmla="*/ 2147483647 w 552"/>
              <a:gd name="T7" fmla="*/ 2147483647 h 377"/>
              <a:gd name="T8" fmla="*/ 2147483647 w 552"/>
              <a:gd name="T9" fmla="*/ 2147483647 h 377"/>
              <a:gd name="T10" fmla="*/ 2147483647 w 552"/>
              <a:gd name="T11" fmla="*/ 2147483647 h 377"/>
              <a:gd name="T12" fmla="*/ 2147483647 w 552"/>
              <a:gd name="T13" fmla="*/ 2147483647 h 377"/>
              <a:gd name="T14" fmla="*/ 2147483647 w 552"/>
              <a:gd name="T15" fmla="*/ 2147483647 h 377"/>
              <a:gd name="T16" fmla="*/ 2147483647 w 552"/>
              <a:gd name="T17" fmla="*/ 2147483647 h 377"/>
              <a:gd name="T18" fmla="*/ 2147483647 w 552"/>
              <a:gd name="T19" fmla="*/ 2147483647 h 377"/>
              <a:gd name="T20" fmla="*/ 2147483647 w 552"/>
              <a:gd name="T21" fmla="*/ 2147483647 h 377"/>
              <a:gd name="T22" fmla="*/ 2147483647 w 552"/>
              <a:gd name="T23" fmla="*/ 2147483647 h 377"/>
              <a:gd name="T24" fmla="*/ 2147483647 w 552"/>
              <a:gd name="T25" fmla="*/ 2147483647 h 377"/>
              <a:gd name="T26" fmla="*/ 2147483647 w 552"/>
              <a:gd name="T27" fmla="*/ 2147483647 h 377"/>
              <a:gd name="T28" fmla="*/ 2147483647 w 552"/>
              <a:gd name="T29" fmla="*/ 2147483647 h 377"/>
              <a:gd name="T30" fmla="*/ 2147483647 w 552"/>
              <a:gd name="T31" fmla="*/ 2147483647 h 377"/>
              <a:gd name="T32" fmla="*/ 2147483647 w 552"/>
              <a:gd name="T33" fmla="*/ 2147483647 h 377"/>
              <a:gd name="T34" fmla="*/ 2147483647 w 552"/>
              <a:gd name="T35" fmla="*/ 2147483647 h 377"/>
              <a:gd name="T36" fmla="*/ 2147483647 w 552"/>
              <a:gd name="T37" fmla="*/ 2147483647 h 377"/>
              <a:gd name="T38" fmla="*/ 2147483647 w 552"/>
              <a:gd name="T39" fmla="*/ 2147483647 h 377"/>
              <a:gd name="T40" fmla="*/ 2147483647 w 552"/>
              <a:gd name="T41" fmla="*/ 2147483647 h 377"/>
              <a:gd name="T42" fmla="*/ 2147483647 w 552"/>
              <a:gd name="T43" fmla="*/ 2147483647 h 377"/>
              <a:gd name="T44" fmla="*/ 2147483647 w 552"/>
              <a:gd name="T45" fmla="*/ 2147483647 h 377"/>
              <a:gd name="T46" fmla="*/ 2147483647 w 552"/>
              <a:gd name="T47" fmla="*/ 2147483647 h 377"/>
              <a:gd name="T48" fmla="*/ 2147483647 w 552"/>
              <a:gd name="T49" fmla="*/ 2147483647 h 377"/>
              <a:gd name="T50" fmla="*/ 2147483647 w 552"/>
              <a:gd name="T51" fmla="*/ 2147483647 h 377"/>
              <a:gd name="T52" fmla="*/ 2147483647 w 552"/>
              <a:gd name="T53" fmla="*/ 2147483647 h 377"/>
              <a:gd name="T54" fmla="*/ 2147483647 w 552"/>
              <a:gd name="T55" fmla="*/ 2147483647 h 377"/>
              <a:gd name="T56" fmla="*/ 2147483647 w 552"/>
              <a:gd name="T57" fmla="*/ 2147483647 h 377"/>
              <a:gd name="T58" fmla="*/ 2147483647 w 552"/>
              <a:gd name="T59" fmla="*/ 2147483647 h 377"/>
              <a:gd name="T60" fmla="*/ 2147483647 w 552"/>
              <a:gd name="T61" fmla="*/ 2147483647 h 377"/>
              <a:gd name="T62" fmla="*/ 2147483647 w 552"/>
              <a:gd name="T63" fmla="*/ 2147483647 h 377"/>
              <a:gd name="T64" fmla="*/ 2147483647 w 552"/>
              <a:gd name="T65" fmla="*/ 2147483647 h 377"/>
              <a:gd name="T66" fmla="*/ 2147483647 w 552"/>
              <a:gd name="T67" fmla="*/ 2147483647 h 377"/>
              <a:gd name="T68" fmla="*/ 2147483647 w 552"/>
              <a:gd name="T69" fmla="*/ 2147483647 h 377"/>
              <a:gd name="T70" fmla="*/ 2147483647 w 552"/>
              <a:gd name="T71" fmla="*/ 2147483647 h 377"/>
              <a:gd name="T72" fmla="*/ 2147483647 w 552"/>
              <a:gd name="T73" fmla="*/ 2147483647 h 377"/>
              <a:gd name="T74" fmla="*/ 2147483647 w 552"/>
              <a:gd name="T75" fmla="*/ 2147483647 h 377"/>
              <a:gd name="T76" fmla="*/ 2147483647 w 552"/>
              <a:gd name="T77" fmla="*/ 2147483647 h 377"/>
              <a:gd name="T78" fmla="*/ 2147483647 w 552"/>
              <a:gd name="T79" fmla="*/ 0 h 377"/>
              <a:gd name="T80" fmla="*/ 2147483647 w 552"/>
              <a:gd name="T81" fmla="*/ 0 h 377"/>
              <a:gd name="T82" fmla="*/ 2147483647 w 552"/>
              <a:gd name="T83" fmla="*/ 0 h 377"/>
              <a:gd name="T84" fmla="*/ 2147483647 w 552"/>
              <a:gd name="T85" fmla="*/ 2147483647 h 377"/>
              <a:gd name="T86" fmla="*/ 2147483647 w 552"/>
              <a:gd name="T87" fmla="*/ 2147483647 h 377"/>
              <a:gd name="T88" fmla="*/ 2147483647 w 552"/>
              <a:gd name="T89" fmla="*/ 2147483647 h 377"/>
              <a:gd name="T90" fmla="*/ 2147483647 w 552"/>
              <a:gd name="T91" fmla="*/ 2147483647 h 377"/>
              <a:gd name="T92" fmla="*/ 2147483647 w 552"/>
              <a:gd name="T93" fmla="*/ 2147483647 h 377"/>
              <a:gd name="T94" fmla="*/ 2147483647 w 552"/>
              <a:gd name="T95" fmla="*/ 2147483647 h 377"/>
              <a:gd name="T96" fmla="*/ 2147483647 w 552"/>
              <a:gd name="T97" fmla="*/ 2147483647 h 37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52"/>
              <a:gd name="T148" fmla="*/ 0 h 377"/>
              <a:gd name="T149" fmla="*/ 552 w 552"/>
              <a:gd name="T150" fmla="*/ 377 h 37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52" h="377">
                <a:moveTo>
                  <a:pt x="10" y="36"/>
                </a:moveTo>
                <a:lnTo>
                  <a:pt x="3" y="60"/>
                </a:lnTo>
                <a:lnTo>
                  <a:pt x="0" y="96"/>
                </a:lnTo>
                <a:lnTo>
                  <a:pt x="1" y="141"/>
                </a:lnTo>
                <a:lnTo>
                  <a:pt x="7" y="191"/>
                </a:lnTo>
                <a:lnTo>
                  <a:pt x="14" y="240"/>
                </a:lnTo>
                <a:lnTo>
                  <a:pt x="26" y="287"/>
                </a:lnTo>
                <a:lnTo>
                  <a:pt x="41" y="323"/>
                </a:lnTo>
                <a:lnTo>
                  <a:pt x="55" y="348"/>
                </a:lnTo>
                <a:lnTo>
                  <a:pt x="73" y="357"/>
                </a:lnTo>
                <a:lnTo>
                  <a:pt x="95" y="364"/>
                </a:lnTo>
                <a:lnTo>
                  <a:pt x="122" y="370"/>
                </a:lnTo>
                <a:lnTo>
                  <a:pt x="152" y="374"/>
                </a:lnTo>
                <a:lnTo>
                  <a:pt x="184" y="376"/>
                </a:lnTo>
                <a:lnTo>
                  <a:pt x="219" y="377"/>
                </a:lnTo>
                <a:lnTo>
                  <a:pt x="255" y="377"/>
                </a:lnTo>
                <a:lnTo>
                  <a:pt x="293" y="376"/>
                </a:lnTo>
                <a:lnTo>
                  <a:pt x="330" y="373"/>
                </a:lnTo>
                <a:lnTo>
                  <a:pt x="368" y="370"/>
                </a:lnTo>
                <a:lnTo>
                  <a:pt x="403" y="365"/>
                </a:lnTo>
                <a:lnTo>
                  <a:pt x="438" y="361"/>
                </a:lnTo>
                <a:lnTo>
                  <a:pt x="470" y="357"/>
                </a:lnTo>
                <a:lnTo>
                  <a:pt x="498" y="351"/>
                </a:lnTo>
                <a:lnTo>
                  <a:pt x="524" y="345"/>
                </a:lnTo>
                <a:lnTo>
                  <a:pt x="544" y="339"/>
                </a:lnTo>
                <a:lnTo>
                  <a:pt x="549" y="307"/>
                </a:lnTo>
                <a:lnTo>
                  <a:pt x="552" y="263"/>
                </a:lnTo>
                <a:lnTo>
                  <a:pt x="552" y="212"/>
                </a:lnTo>
                <a:lnTo>
                  <a:pt x="547" y="157"/>
                </a:lnTo>
                <a:lnTo>
                  <a:pt x="540" y="105"/>
                </a:lnTo>
                <a:lnTo>
                  <a:pt x="527" y="60"/>
                </a:lnTo>
                <a:lnTo>
                  <a:pt x="509" y="26"/>
                </a:lnTo>
                <a:lnTo>
                  <a:pt x="485" y="9"/>
                </a:lnTo>
                <a:lnTo>
                  <a:pt x="466" y="9"/>
                </a:lnTo>
                <a:lnTo>
                  <a:pt x="442" y="7"/>
                </a:lnTo>
                <a:lnTo>
                  <a:pt x="414" y="6"/>
                </a:lnTo>
                <a:lnTo>
                  <a:pt x="384" y="4"/>
                </a:lnTo>
                <a:lnTo>
                  <a:pt x="350" y="3"/>
                </a:lnTo>
                <a:lnTo>
                  <a:pt x="315" y="1"/>
                </a:lnTo>
                <a:lnTo>
                  <a:pt x="279" y="0"/>
                </a:lnTo>
                <a:lnTo>
                  <a:pt x="242" y="0"/>
                </a:lnTo>
                <a:lnTo>
                  <a:pt x="206" y="0"/>
                </a:lnTo>
                <a:lnTo>
                  <a:pt x="169" y="1"/>
                </a:lnTo>
                <a:lnTo>
                  <a:pt x="136" y="4"/>
                </a:lnTo>
                <a:lnTo>
                  <a:pt x="103" y="7"/>
                </a:lnTo>
                <a:lnTo>
                  <a:pt x="74" y="12"/>
                </a:lnTo>
                <a:lnTo>
                  <a:pt x="48" y="19"/>
                </a:lnTo>
                <a:lnTo>
                  <a:pt x="26" y="26"/>
                </a:lnTo>
                <a:lnTo>
                  <a:pt x="10" y="36"/>
                </a:lnTo>
                <a:close/>
              </a:path>
            </a:pathLst>
          </a:custGeom>
          <a:solidFill>
            <a:srgbClr val="006DC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65" name="Freeform 766"/>
          <p:cNvSpPr>
            <a:spLocks/>
          </p:cNvSpPr>
          <p:nvPr/>
        </p:nvSpPr>
        <p:spPr bwMode="auto">
          <a:xfrm>
            <a:off x="830263" y="3355975"/>
            <a:ext cx="271462" cy="47625"/>
          </a:xfrm>
          <a:custGeom>
            <a:avLst/>
            <a:gdLst>
              <a:gd name="T0" fmla="*/ 2147483647 w 514"/>
              <a:gd name="T1" fmla="*/ 2147483647 h 92"/>
              <a:gd name="T2" fmla="*/ 2147483647 w 514"/>
              <a:gd name="T3" fmla="*/ 2147483647 h 92"/>
              <a:gd name="T4" fmla="*/ 2147483647 w 514"/>
              <a:gd name="T5" fmla="*/ 2147483647 h 92"/>
              <a:gd name="T6" fmla="*/ 2147483647 w 514"/>
              <a:gd name="T7" fmla="*/ 2147483647 h 92"/>
              <a:gd name="T8" fmla="*/ 2147483647 w 514"/>
              <a:gd name="T9" fmla="*/ 2147483647 h 92"/>
              <a:gd name="T10" fmla="*/ 2147483647 w 514"/>
              <a:gd name="T11" fmla="*/ 2147483647 h 92"/>
              <a:gd name="T12" fmla="*/ 2147483647 w 514"/>
              <a:gd name="T13" fmla="*/ 2147483647 h 92"/>
              <a:gd name="T14" fmla="*/ 2147483647 w 514"/>
              <a:gd name="T15" fmla="*/ 2147483647 h 92"/>
              <a:gd name="T16" fmla="*/ 2147483647 w 514"/>
              <a:gd name="T17" fmla="*/ 2147483647 h 92"/>
              <a:gd name="T18" fmla="*/ 2147483647 w 514"/>
              <a:gd name="T19" fmla="*/ 2147483647 h 92"/>
              <a:gd name="T20" fmla="*/ 2147483647 w 514"/>
              <a:gd name="T21" fmla="*/ 2147483647 h 92"/>
              <a:gd name="T22" fmla="*/ 2147483647 w 514"/>
              <a:gd name="T23" fmla="*/ 2147483647 h 92"/>
              <a:gd name="T24" fmla="*/ 2147483647 w 514"/>
              <a:gd name="T25" fmla="*/ 2147483647 h 92"/>
              <a:gd name="T26" fmla="*/ 2147483647 w 514"/>
              <a:gd name="T27" fmla="*/ 2147483647 h 92"/>
              <a:gd name="T28" fmla="*/ 2147483647 w 514"/>
              <a:gd name="T29" fmla="*/ 2147483647 h 92"/>
              <a:gd name="T30" fmla="*/ 2147483647 w 514"/>
              <a:gd name="T31" fmla="*/ 2147483647 h 92"/>
              <a:gd name="T32" fmla="*/ 2147483647 w 514"/>
              <a:gd name="T33" fmla="*/ 2147483647 h 92"/>
              <a:gd name="T34" fmla="*/ 2147483647 w 514"/>
              <a:gd name="T35" fmla="*/ 2147483647 h 92"/>
              <a:gd name="T36" fmla="*/ 2147483647 w 514"/>
              <a:gd name="T37" fmla="*/ 2147483647 h 92"/>
              <a:gd name="T38" fmla="*/ 2147483647 w 514"/>
              <a:gd name="T39" fmla="*/ 2147483647 h 92"/>
              <a:gd name="T40" fmla="*/ 2147483647 w 514"/>
              <a:gd name="T41" fmla="*/ 2147483647 h 92"/>
              <a:gd name="T42" fmla="*/ 2147483647 w 514"/>
              <a:gd name="T43" fmla="*/ 2147483647 h 92"/>
              <a:gd name="T44" fmla="*/ 2147483647 w 514"/>
              <a:gd name="T45" fmla="*/ 2147483647 h 92"/>
              <a:gd name="T46" fmla="*/ 2147483647 w 514"/>
              <a:gd name="T47" fmla="*/ 2147483647 h 92"/>
              <a:gd name="T48" fmla="*/ 2147483647 w 514"/>
              <a:gd name="T49" fmla="*/ 2147483647 h 92"/>
              <a:gd name="T50" fmla="*/ 2147483647 w 514"/>
              <a:gd name="T51" fmla="*/ 2147483647 h 92"/>
              <a:gd name="T52" fmla="*/ 2147483647 w 514"/>
              <a:gd name="T53" fmla="*/ 2147483647 h 92"/>
              <a:gd name="T54" fmla="*/ 2147483647 w 514"/>
              <a:gd name="T55" fmla="*/ 2147483647 h 92"/>
              <a:gd name="T56" fmla="*/ 2147483647 w 514"/>
              <a:gd name="T57" fmla="*/ 2147483647 h 92"/>
              <a:gd name="T58" fmla="*/ 2147483647 w 514"/>
              <a:gd name="T59" fmla="*/ 2147483647 h 92"/>
              <a:gd name="T60" fmla="*/ 2147483647 w 514"/>
              <a:gd name="T61" fmla="*/ 2147483647 h 92"/>
              <a:gd name="T62" fmla="*/ 2147483647 w 514"/>
              <a:gd name="T63" fmla="*/ 0 h 9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514"/>
              <a:gd name="T97" fmla="*/ 0 h 92"/>
              <a:gd name="T98" fmla="*/ 514 w 514"/>
              <a:gd name="T99" fmla="*/ 92 h 9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514" h="92">
                <a:moveTo>
                  <a:pt x="47" y="4"/>
                </a:moveTo>
                <a:lnTo>
                  <a:pt x="39" y="10"/>
                </a:lnTo>
                <a:lnTo>
                  <a:pt x="32" y="17"/>
                </a:lnTo>
                <a:lnTo>
                  <a:pt x="25" y="25"/>
                </a:lnTo>
                <a:lnTo>
                  <a:pt x="17" y="33"/>
                </a:lnTo>
                <a:lnTo>
                  <a:pt x="10" y="42"/>
                </a:lnTo>
                <a:lnTo>
                  <a:pt x="4" y="50"/>
                </a:lnTo>
                <a:lnTo>
                  <a:pt x="1" y="55"/>
                </a:lnTo>
                <a:lnTo>
                  <a:pt x="0" y="61"/>
                </a:lnTo>
                <a:lnTo>
                  <a:pt x="1" y="74"/>
                </a:lnTo>
                <a:lnTo>
                  <a:pt x="7" y="82"/>
                </a:lnTo>
                <a:lnTo>
                  <a:pt x="16" y="87"/>
                </a:lnTo>
                <a:lnTo>
                  <a:pt x="26" y="90"/>
                </a:lnTo>
                <a:lnTo>
                  <a:pt x="36" y="92"/>
                </a:lnTo>
                <a:lnTo>
                  <a:pt x="48" y="90"/>
                </a:lnTo>
                <a:lnTo>
                  <a:pt x="58" y="90"/>
                </a:lnTo>
                <a:lnTo>
                  <a:pt x="67" y="89"/>
                </a:lnTo>
                <a:lnTo>
                  <a:pt x="95" y="86"/>
                </a:lnTo>
                <a:lnTo>
                  <a:pt x="124" y="82"/>
                </a:lnTo>
                <a:lnTo>
                  <a:pt x="152" y="77"/>
                </a:lnTo>
                <a:lnTo>
                  <a:pt x="181" y="73"/>
                </a:lnTo>
                <a:lnTo>
                  <a:pt x="209" y="68"/>
                </a:lnTo>
                <a:lnTo>
                  <a:pt x="236" y="64"/>
                </a:lnTo>
                <a:lnTo>
                  <a:pt x="266" y="60"/>
                </a:lnTo>
                <a:lnTo>
                  <a:pt x="293" y="55"/>
                </a:lnTo>
                <a:lnTo>
                  <a:pt x="320" y="52"/>
                </a:lnTo>
                <a:lnTo>
                  <a:pt x="344" y="50"/>
                </a:lnTo>
                <a:lnTo>
                  <a:pt x="371" y="48"/>
                </a:lnTo>
                <a:lnTo>
                  <a:pt x="397" y="47"/>
                </a:lnTo>
                <a:lnTo>
                  <a:pt x="422" y="45"/>
                </a:lnTo>
                <a:lnTo>
                  <a:pt x="448" y="44"/>
                </a:lnTo>
                <a:lnTo>
                  <a:pt x="473" y="42"/>
                </a:lnTo>
                <a:lnTo>
                  <a:pt x="499" y="39"/>
                </a:lnTo>
                <a:lnTo>
                  <a:pt x="505" y="38"/>
                </a:lnTo>
                <a:lnTo>
                  <a:pt x="510" y="35"/>
                </a:lnTo>
                <a:lnTo>
                  <a:pt x="512" y="32"/>
                </a:lnTo>
                <a:lnTo>
                  <a:pt x="514" y="28"/>
                </a:lnTo>
                <a:lnTo>
                  <a:pt x="512" y="22"/>
                </a:lnTo>
                <a:lnTo>
                  <a:pt x="510" y="17"/>
                </a:lnTo>
                <a:lnTo>
                  <a:pt x="507" y="15"/>
                </a:lnTo>
                <a:lnTo>
                  <a:pt x="501" y="13"/>
                </a:lnTo>
                <a:lnTo>
                  <a:pt x="470" y="13"/>
                </a:lnTo>
                <a:lnTo>
                  <a:pt x="436" y="13"/>
                </a:lnTo>
                <a:lnTo>
                  <a:pt x="400" y="15"/>
                </a:lnTo>
                <a:lnTo>
                  <a:pt x="362" y="17"/>
                </a:lnTo>
                <a:lnTo>
                  <a:pt x="323" y="20"/>
                </a:lnTo>
                <a:lnTo>
                  <a:pt x="285" y="23"/>
                </a:lnTo>
                <a:lnTo>
                  <a:pt x="245" y="28"/>
                </a:lnTo>
                <a:lnTo>
                  <a:pt x="209" y="32"/>
                </a:lnTo>
                <a:lnTo>
                  <a:pt x="174" y="36"/>
                </a:lnTo>
                <a:lnTo>
                  <a:pt x="140" y="41"/>
                </a:lnTo>
                <a:lnTo>
                  <a:pt x="111" y="44"/>
                </a:lnTo>
                <a:lnTo>
                  <a:pt x="85" y="48"/>
                </a:lnTo>
                <a:lnTo>
                  <a:pt x="63" y="51"/>
                </a:lnTo>
                <a:lnTo>
                  <a:pt x="47" y="54"/>
                </a:lnTo>
                <a:lnTo>
                  <a:pt x="36" y="55"/>
                </a:lnTo>
                <a:lnTo>
                  <a:pt x="33" y="55"/>
                </a:lnTo>
                <a:lnTo>
                  <a:pt x="38" y="47"/>
                </a:lnTo>
                <a:lnTo>
                  <a:pt x="44" y="38"/>
                </a:lnTo>
                <a:lnTo>
                  <a:pt x="48" y="29"/>
                </a:lnTo>
                <a:lnTo>
                  <a:pt x="55" y="20"/>
                </a:lnTo>
                <a:lnTo>
                  <a:pt x="61" y="12"/>
                </a:lnTo>
                <a:lnTo>
                  <a:pt x="61" y="3"/>
                </a:lnTo>
                <a:lnTo>
                  <a:pt x="57" y="0"/>
                </a:lnTo>
                <a:lnTo>
                  <a:pt x="47" y="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66" name="Freeform 767"/>
          <p:cNvSpPr>
            <a:spLocks/>
          </p:cNvSpPr>
          <p:nvPr/>
        </p:nvSpPr>
        <p:spPr bwMode="auto">
          <a:xfrm>
            <a:off x="850900" y="3236913"/>
            <a:ext cx="47625" cy="31750"/>
          </a:xfrm>
          <a:custGeom>
            <a:avLst/>
            <a:gdLst>
              <a:gd name="T0" fmla="*/ 2147483647 w 89"/>
              <a:gd name="T1" fmla="*/ 2147483647 h 62"/>
              <a:gd name="T2" fmla="*/ 2147483647 w 89"/>
              <a:gd name="T3" fmla="*/ 2147483647 h 62"/>
              <a:gd name="T4" fmla="*/ 2147483647 w 89"/>
              <a:gd name="T5" fmla="*/ 2147483647 h 62"/>
              <a:gd name="T6" fmla="*/ 2147483647 w 89"/>
              <a:gd name="T7" fmla="*/ 2147483647 h 62"/>
              <a:gd name="T8" fmla="*/ 2147483647 w 89"/>
              <a:gd name="T9" fmla="*/ 2147483647 h 62"/>
              <a:gd name="T10" fmla="*/ 2147483647 w 89"/>
              <a:gd name="T11" fmla="*/ 2147483647 h 62"/>
              <a:gd name="T12" fmla="*/ 2147483647 w 89"/>
              <a:gd name="T13" fmla="*/ 2147483647 h 62"/>
              <a:gd name="T14" fmla="*/ 2147483647 w 89"/>
              <a:gd name="T15" fmla="*/ 2147483647 h 62"/>
              <a:gd name="T16" fmla="*/ 2147483647 w 89"/>
              <a:gd name="T17" fmla="*/ 2147483647 h 62"/>
              <a:gd name="T18" fmla="*/ 2147483647 w 89"/>
              <a:gd name="T19" fmla="*/ 2147483647 h 62"/>
              <a:gd name="T20" fmla="*/ 2147483647 w 89"/>
              <a:gd name="T21" fmla="*/ 2147483647 h 62"/>
              <a:gd name="T22" fmla="*/ 2147483647 w 89"/>
              <a:gd name="T23" fmla="*/ 2147483647 h 62"/>
              <a:gd name="T24" fmla="*/ 2147483647 w 89"/>
              <a:gd name="T25" fmla="*/ 2147483647 h 62"/>
              <a:gd name="T26" fmla="*/ 2147483647 w 89"/>
              <a:gd name="T27" fmla="*/ 2147483647 h 62"/>
              <a:gd name="T28" fmla="*/ 2147483647 w 89"/>
              <a:gd name="T29" fmla="*/ 2147483647 h 62"/>
              <a:gd name="T30" fmla="*/ 2147483647 w 89"/>
              <a:gd name="T31" fmla="*/ 0 h 62"/>
              <a:gd name="T32" fmla="*/ 0 w 89"/>
              <a:gd name="T33" fmla="*/ 2147483647 h 62"/>
              <a:gd name="T34" fmla="*/ 0 w 89"/>
              <a:gd name="T35" fmla="*/ 2147483647 h 62"/>
              <a:gd name="T36" fmla="*/ 2147483647 w 89"/>
              <a:gd name="T37" fmla="*/ 2147483647 h 62"/>
              <a:gd name="T38" fmla="*/ 2147483647 w 89"/>
              <a:gd name="T39" fmla="*/ 2147483647 h 62"/>
              <a:gd name="T40" fmla="*/ 2147483647 w 89"/>
              <a:gd name="T41" fmla="*/ 2147483647 h 62"/>
              <a:gd name="T42" fmla="*/ 2147483647 w 89"/>
              <a:gd name="T43" fmla="*/ 2147483647 h 62"/>
              <a:gd name="T44" fmla="*/ 2147483647 w 89"/>
              <a:gd name="T45" fmla="*/ 2147483647 h 62"/>
              <a:gd name="T46" fmla="*/ 2147483647 w 89"/>
              <a:gd name="T47" fmla="*/ 2147483647 h 62"/>
              <a:gd name="T48" fmla="*/ 2147483647 w 89"/>
              <a:gd name="T49" fmla="*/ 2147483647 h 6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89"/>
              <a:gd name="T76" fmla="*/ 0 h 62"/>
              <a:gd name="T77" fmla="*/ 89 w 89"/>
              <a:gd name="T78" fmla="*/ 62 h 62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89" h="62">
                <a:moveTo>
                  <a:pt x="76" y="61"/>
                </a:moveTo>
                <a:lnTo>
                  <a:pt x="81" y="62"/>
                </a:lnTo>
                <a:lnTo>
                  <a:pt x="85" y="61"/>
                </a:lnTo>
                <a:lnTo>
                  <a:pt x="88" y="59"/>
                </a:lnTo>
                <a:lnTo>
                  <a:pt x="89" y="55"/>
                </a:lnTo>
                <a:lnTo>
                  <a:pt x="89" y="52"/>
                </a:lnTo>
                <a:lnTo>
                  <a:pt x="89" y="48"/>
                </a:lnTo>
                <a:lnTo>
                  <a:pt x="86" y="45"/>
                </a:lnTo>
                <a:lnTo>
                  <a:pt x="83" y="43"/>
                </a:lnTo>
                <a:lnTo>
                  <a:pt x="72" y="38"/>
                </a:lnTo>
                <a:lnTo>
                  <a:pt x="60" y="29"/>
                </a:lnTo>
                <a:lnTo>
                  <a:pt x="47" y="22"/>
                </a:lnTo>
                <a:lnTo>
                  <a:pt x="35" y="13"/>
                </a:lnTo>
                <a:lnTo>
                  <a:pt x="24" y="6"/>
                </a:lnTo>
                <a:lnTo>
                  <a:pt x="13" y="1"/>
                </a:lnTo>
                <a:lnTo>
                  <a:pt x="5" y="0"/>
                </a:lnTo>
                <a:lnTo>
                  <a:pt x="0" y="1"/>
                </a:lnTo>
                <a:lnTo>
                  <a:pt x="0" y="6"/>
                </a:lnTo>
                <a:lnTo>
                  <a:pt x="5" y="13"/>
                </a:lnTo>
                <a:lnTo>
                  <a:pt x="13" y="20"/>
                </a:lnTo>
                <a:lnTo>
                  <a:pt x="25" y="29"/>
                </a:lnTo>
                <a:lnTo>
                  <a:pt x="38" y="38"/>
                </a:lnTo>
                <a:lnTo>
                  <a:pt x="51" y="46"/>
                </a:lnTo>
                <a:lnTo>
                  <a:pt x="65" y="55"/>
                </a:lnTo>
                <a:lnTo>
                  <a:pt x="76" y="6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67" name="Freeform 768"/>
          <p:cNvSpPr>
            <a:spLocks/>
          </p:cNvSpPr>
          <p:nvPr/>
        </p:nvSpPr>
        <p:spPr bwMode="auto">
          <a:xfrm>
            <a:off x="879475" y="3228975"/>
            <a:ext cx="50800" cy="31750"/>
          </a:xfrm>
          <a:custGeom>
            <a:avLst/>
            <a:gdLst>
              <a:gd name="T0" fmla="*/ 2147483647 w 96"/>
              <a:gd name="T1" fmla="*/ 2147483647 h 64"/>
              <a:gd name="T2" fmla="*/ 2147483647 w 96"/>
              <a:gd name="T3" fmla="*/ 2147483647 h 64"/>
              <a:gd name="T4" fmla="*/ 2147483647 w 96"/>
              <a:gd name="T5" fmla="*/ 2147483647 h 64"/>
              <a:gd name="T6" fmla="*/ 2147483647 w 96"/>
              <a:gd name="T7" fmla="*/ 2147483647 h 64"/>
              <a:gd name="T8" fmla="*/ 2147483647 w 96"/>
              <a:gd name="T9" fmla="*/ 2147483647 h 64"/>
              <a:gd name="T10" fmla="*/ 2147483647 w 96"/>
              <a:gd name="T11" fmla="*/ 2147483647 h 64"/>
              <a:gd name="T12" fmla="*/ 2147483647 w 96"/>
              <a:gd name="T13" fmla="*/ 2147483647 h 64"/>
              <a:gd name="T14" fmla="*/ 2147483647 w 96"/>
              <a:gd name="T15" fmla="*/ 2147483647 h 64"/>
              <a:gd name="T16" fmla="*/ 2147483647 w 96"/>
              <a:gd name="T17" fmla="*/ 2147483647 h 64"/>
              <a:gd name="T18" fmla="*/ 2147483647 w 96"/>
              <a:gd name="T19" fmla="*/ 2147483647 h 64"/>
              <a:gd name="T20" fmla="*/ 2147483647 w 96"/>
              <a:gd name="T21" fmla="*/ 2147483647 h 64"/>
              <a:gd name="T22" fmla="*/ 2147483647 w 96"/>
              <a:gd name="T23" fmla="*/ 2147483647 h 64"/>
              <a:gd name="T24" fmla="*/ 2147483647 w 96"/>
              <a:gd name="T25" fmla="*/ 2147483647 h 64"/>
              <a:gd name="T26" fmla="*/ 2147483647 w 96"/>
              <a:gd name="T27" fmla="*/ 2147483647 h 64"/>
              <a:gd name="T28" fmla="*/ 2147483647 w 96"/>
              <a:gd name="T29" fmla="*/ 2147483647 h 64"/>
              <a:gd name="T30" fmla="*/ 2147483647 w 96"/>
              <a:gd name="T31" fmla="*/ 0 h 64"/>
              <a:gd name="T32" fmla="*/ 0 w 96"/>
              <a:gd name="T33" fmla="*/ 2147483647 h 64"/>
              <a:gd name="T34" fmla="*/ 0 w 96"/>
              <a:gd name="T35" fmla="*/ 2147483647 h 64"/>
              <a:gd name="T36" fmla="*/ 2147483647 w 96"/>
              <a:gd name="T37" fmla="*/ 2147483647 h 64"/>
              <a:gd name="T38" fmla="*/ 2147483647 w 96"/>
              <a:gd name="T39" fmla="*/ 2147483647 h 64"/>
              <a:gd name="T40" fmla="*/ 2147483647 w 96"/>
              <a:gd name="T41" fmla="*/ 2147483647 h 64"/>
              <a:gd name="T42" fmla="*/ 2147483647 w 96"/>
              <a:gd name="T43" fmla="*/ 2147483647 h 64"/>
              <a:gd name="T44" fmla="*/ 2147483647 w 96"/>
              <a:gd name="T45" fmla="*/ 2147483647 h 64"/>
              <a:gd name="T46" fmla="*/ 2147483647 w 96"/>
              <a:gd name="T47" fmla="*/ 2147483647 h 64"/>
              <a:gd name="T48" fmla="*/ 2147483647 w 96"/>
              <a:gd name="T49" fmla="*/ 2147483647 h 6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6"/>
              <a:gd name="T76" fmla="*/ 0 h 64"/>
              <a:gd name="T77" fmla="*/ 96 w 96"/>
              <a:gd name="T78" fmla="*/ 64 h 6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6" h="64">
                <a:moveTo>
                  <a:pt x="85" y="62"/>
                </a:moveTo>
                <a:lnTo>
                  <a:pt x="87" y="64"/>
                </a:lnTo>
                <a:lnTo>
                  <a:pt x="90" y="64"/>
                </a:lnTo>
                <a:lnTo>
                  <a:pt x="93" y="62"/>
                </a:lnTo>
                <a:lnTo>
                  <a:pt x="95" y="59"/>
                </a:lnTo>
                <a:lnTo>
                  <a:pt x="96" y="56"/>
                </a:lnTo>
                <a:lnTo>
                  <a:pt x="96" y="52"/>
                </a:lnTo>
                <a:lnTo>
                  <a:pt x="95" y="49"/>
                </a:lnTo>
                <a:lnTo>
                  <a:pt x="92" y="48"/>
                </a:lnTo>
                <a:lnTo>
                  <a:pt x="80" y="40"/>
                </a:lnTo>
                <a:lnTo>
                  <a:pt x="66" y="32"/>
                </a:lnTo>
                <a:lnTo>
                  <a:pt x="52" y="22"/>
                </a:lnTo>
                <a:lnTo>
                  <a:pt x="38" y="13"/>
                </a:lnTo>
                <a:lnTo>
                  <a:pt x="25" y="7"/>
                </a:lnTo>
                <a:lnTo>
                  <a:pt x="13" y="1"/>
                </a:lnTo>
                <a:lnTo>
                  <a:pt x="4" y="0"/>
                </a:lnTo>
                <a:lnTo>
                  <a:pt x="0" y="1"/>
                </a:lnTo>
                <a:lnTo>
                  <a:pt x="0" y="5"/>
                </a:lnTo>
                <a:lnTo>
                  <a:pt x="6" y="13"/>
                </a:lnTo>
                <a:lnTo>
                  <a:pt x="14" y="22"/>
                </a:lnTo>
                <a:lnTo>
                  <a:pt x="28" y="30"/>
                </a:lnTo>
                <a:lnTo>
                  <a:pt x="41" y="39"/>
                </a:lnTo>
                <a:lnTo>
                  <a:pt x="57" y="48"/>
                </a:lnTo>
                <a:lnTo>
                  <a:pt x="71" y="56"/>
                </a:lnTo>
                <a:lnTo>
                  <a:pt x="85" y="6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68" name="Freeform 769"/>
          <p:cNvSpPr>
            <a:spLocks/>
          </p:cNvSpPr>
          <p:nvPr/>
        </p:nvSpPr>
        <p:spPr bwMode="auto">
          <a:xfrm>
            <a:off x="879475" y="3182938"/>
            <a:ext cx="109538" cy="87312"/>
          </a:xfrm>
          <a:custGeom>
            <a:avLst/>
            <a:gdLst>
              <a:gd name="T0" fmla="*/ 2147483647 w 206"/>
              <a:gd name="T1" fmla="*/ 2147483647 h 172"/>
              <a:gd name="T2" fmla="*/ 2147483647 w 206"/>
              <a:gd name="T3" fmla="*/ 2147483647 h 172"/>
              <a:gd name="T4" fmla="*/ 2147483647 w 206"/>
              <a:gd name="T5" fmla="*/ 2147483647 h 172"/>
              <a:gd name="T6" fmla="*/ 2147483647 w 206"/>
              <a:gd name="T7" fmla="*/ 2147483647 h 172"/>
              <a:gd name="T8" fmla="*/ 2147483647 w 206"/>
              <a:gd name="T9" fmla="*/ 2147483647 h 172"/>
              <a:gd name="T10" fmla="*/ 2147483647 w 206"/>
              <a:gd name="T11" fmla="*/ 2147483647 h 172"/>
              <a:gd name="T12" fmla="*/ 2147483647 w 206"/>
              <a:gd name="T13" fmla="*/ 2147483647 h 172"/>
              <a:gd name="T14" fmla="*/ 2147483647 w 206"/>
              <a:gd name="T15" fmla="*/ 2147483647 h 172"/>
              <a:gd name="T16" fmla="*/ 2147483647 w 206"/>
              <a:gd name="T17" fmla="*/ 2147483647 h 172"/>
              <a:gd name="T18" fmla="*/ 2147483647 w 206"/>
              <a:gd name="T19" fmla="*/ 2147483647 h 172"/>
              <a:gd name="T20" fmla="*/ 2147483647 w 206"/>
              <a:gd name="T21" fmla="*/ 2147483647 h 172"/>
              <a:gd name="T22" fmla="*/ 2147483647 w 206"/>
              <a:gd name="T23" fmla="*/ 2147483647 h 172"/>
              <a:gd name="T24" fmla="*/ 2147483647 w 206"/>
              <a:gd name="T25" fmla="*/ 2147483647 h 172"/>
              <a:gd name="T26" fmla="*/ 2147483647 w 206"/>
              <a:gd name="T27" fmla="*/ 2147483647 h 172"/>
              <a:gd name="T28" fmla="*/ 2147483647 w 206"/>
              <a:gd name="T29" fmla="*/ 2147483647 h 172"/>
              <a:gd name="T30" fmla="*/ 2147483647 w 206"/>
              <a:gd name="T31" fmla="*/ 2147483647 h 172"/>
              <a:gd name="T32" fmla="*/ 2147483647 w 206"/>
              <a:gd name="T33" fmla="*/ 2147483647 h 172"/>
              <a:gd name="T34" fmla="*/ 2147483647 w 206"/>
              <a:gd name="T35" fmla="*/ 2147483647 h 172"/>
              <a:gd name="T36" fmla="*/ 2147483647 w 206"/>
              <a:gd name="T37" fmla="*/ 2147483647 h 172"/>
              <a:gd name="T38" fmla="*/ 2147483647 w 206"/>
              <a:gd name="T39" fmla="*/ 2147483647 h 172"/>
              <a:gd name="T40" fmla="*/ 0 w 206"/>
              <a:gd name="T41" fmla="*/ 0 h 172"/>
              <a:gd name="T42" fmla="*/ 2147483647 w 206"/>
              <a:gd name="T43" fmla="*/ 2147483647 h 172"/>
              <a:gd name="T44" fmla="*/ 2147483647 w 206"/>
              <a:gd name="T45" fmla="*/ 2147483647 h 172"/>
              <a:gd name="T46" fmla="*/ 2147483647 w 206"/>
              <a:gd name="T47" fmla="*/ 2147483647 h 172"/>
              <a:gd name="T48" fmla="*/ 2147483647 w 206"/>
              <a:gd name="T49" fmla="*/ 2147483647 h 172"/>
              <a:gd name="T50" fmla="*/ 2147483647 w 206"/>
              <a:gd name="T51" fmla="*/ 2147483647 h 172"/>
              <a:gd name="T52" fmla="*/ 2147483647 w 206"/>
              <a:gd name="T53" fmla="*/ 2147483647 h 172"/>
              <a:gd name="T54" fmla="*/ 2147483647 w 206"/>
              <a:gd name="T55" fmla="*/ 2147483647 h 172"/>
              <a:gd name="T56" fmla="*/ 2147483647 w 206"/>
              <a:gd name="T57" fmla="*/ 2147483647 h 17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06"/>
              <a:gd name="T88" fmla="*/ 0 h 172"/>
              <a:gd name="T89" fmla="*/ 206 w 206"/>
              <a:gd name="T90" fmla="*/ 172 h 17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06" h="172">
                <a:moveTo>
                  <a:pt x="190" y="168"/>
                </a:moveTo>
                <a:lnTo>
                  <a:pt x="193" y="171"/>
                </a:lnTo>
                <a:lnTo>
                  <a:pt x="196" y="172"/>
                </a:lnTo>
                <a:lnTo>
                  <a:pt x="199" y="172"/>
                </a:lnTo>
                <a:lnTo>
                  <a:pt x="202" y="171"/>
                </a:lnTo>
                <a:lnTo>
                  <a:pt x="205" y="168"/>
                </a:lnTo>
                <a:lnTo>
                  <a:pt x="206" y="165"/>
                </a:lnTo>
                <a:lnTo>
                  <a:pt x="206" y="161"/>
                </a:lnTo>
                <a:lnTo>
                  <a:pt x="205" y="158"/>
                </a:lnTo>
                <a:lnTo>
                  <a:pt x="200" y="147"/>
                </a:lnTo>
                <a:lnTo>
                  <a:pt x="195" y="139"/>
                </a:lnTo>
                <a:lnTo>
                  <a:pt x="187" y="130"/>
                </a:lnTo>
                <a:lnTo>
                  <a:pt x="178" y="123"/>
                </a:lnTo>
                <a:lnTo>
                  <a:pt x="154" y="105"/>
                </a:lnTo>
                <a:lnTo>
                  <a:pt x="127" y="85"/>
                </a:lnTo>
                <a:lnTo>
                  <a:pt x="98" y="63"/>
                </a:lnTo>
                <a:lnTo>
                  <a:pt x="70" y="43"/>
                </a:lnTo>
                <a:lnTo>
                  <a:pt x="46" y="24"/>
                </a:lnTo>
                <a:lnTo>
                  <a:pt x="24" y="11"/>
                </a:lnTo>
                <a:lnTo>
                  <a:pt x="9" y="2"/>
                </a:lnTo>
                <a:lnTo>
                  <a:pt x="0" y="0"/>
                </a:lnTo>
                <a:lnTo>
                  <a:pt x="3" y="8"/>
                </a:lnTo>
                <a:lnTo>
                  <a:pt x="18" y="22"/>
                </a:lnTo>
                <a:lnTo>
                  <a:pt x="40" y="41"/>
                </a:lnTo>
                <a:lnTo>
                  <a:pt x="69" y="64"/>
                </a:lnTo>
                <a:lnTo>
                  <a:pt x="101" y="91"/>
                </a:lnTo>
                <a:lnTo>
                  <a:pt x="133" y="118"/>
                </a:lnTo>
                <a:lnTo>
                  <a:pt x="164" y="145"/>
                </a:lnTo>
                <a:lnTo>
                  <a:pt x="190" y="16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69" name="Freeform 770"/>
          <p:cNvSpPr>
            <a:spLocks/>
          </p:cNvSpPr>
          <p:nvPr/>
        </p:nvSpPr>
        <p:spPr bwMode="auto">
          <a:xfrm>
            <a:off x="847725" y="3344863"/>
            <a:ext cx="271463" cy="42862"/>
          </a:xfrm>
          <a:custGeom>
            <a:avLst/>
            <a:gdLst>
              <a:gd name="T0" fmla="*/ 2147483647 w 513"/>
              <a:gd name="T1" fmla="*/ 2147483647 h 89"/>
              <a:gd name="T2" fmla="*/ 2147483647 w 513"/>
              <a:gd name="T3" fmla="*/ 2147483647 h 89"/>
              <a:gd name="T4" fmla="*/ 2147483647 w 513"/>
              <a:gd name="T5" fmla="*/ 2147483647 h 89"/>
              <a:gd name="T6" fmla="*/ 2147483647 w 513"/>
              <a:gd name="T7" fmla="*/ 2147483647 h 89"/>
              <a:gd name="T8" fmla="*/ 2147483647 w 513"/>
              <a:gd name="T9" fmla="*/ 2147483647 h 89"/>
              <a:gd name="T10" fmla="*/ 2147483647 w 513"/>
              <a:gd name="T11" fmla="*/ 2147483647 h 89"/>
              <a:gd name="T12" fmla="*/ 2147483647 w 513"/>
              <a:gd name="T13" fmla="*/ 2147483647 h 89"/>
              <a:gd name="T14" fmla="*/ 2147483647 w 513"/>
              <a:gd name="T15" fmla="*/ 2147483647 h 89"/>
              <a:gd name="T16" fmla="*/ 2147483647 w 513"/>
              <a:gd name="T17" fmla="*/ 2147483647 h 89"/>
              <a:gd name="T18" fmla="*/ 2147483647 w 513"/>
              <a:gd name="T19" fmla="*/ 2147483647 h 89"/>
              <a:gd name="T20" fmla="*/ 2147483647 w 513"/>
              <a:gd name="T21" fmla="*/ 2147483647 h 89"/>
              <a:gd name="T22" fmla="*/ 2147483647 w 513"/>
              <a:gd name="T23" fmla="*/ 2147483647 h 89"/>
              <a:gd name="T24" fmla="*/ 2147483647 w 513"/>
              <a:gd name="T25" fmla="*/ 2147483647 h 89"/>
              <a:gd name="T26" fmla="*/ 2147483647 w 513"/>
              <a:gd name="T27" fmla="*/ 2147483647 h 89"/>
              <a:gd name="T28" fmla="*/ 2147483647 w 513"/>
              <a:gd name="T29" fmla="*/ 2147483647 h 89"/>
              <a:gd name="T30" fmla="*/ 2147483647 w 513"/>
              <a:gd name="T31" fmla="*/ 2147483647 h 89"/>
              <a:gd name="T32" fmla="*/ 2147483647 w 513"/>
              <a:gd name="T33" fmla="*/ 2147483647 h 89"/>
              <a:gd name="T34" fmla="*/ 2147483647 w 513"/>
              <a:gd name="T35" fmla="*/ 2147483647 h 89"/>
              <a:gd name="T36" fmla="*/ 2147483647 w 513"/>
              <a:gd name="T37" fmla="*/ 2147483647 h 89"/>
              <a:gd name="T38" fmla="*/ 2147483647 w 513"/>
              <a:gd name="T39" fmla="*/ 2147483647 h 89"/>
              <a:gd name="T40" fmla="*/ 2147483647 w 513"/>
              <a:gd name="T41" fmla="*/ 2147483647 h 89"/>
              <a:gd name="T42" fmla="*/ 2147483647 w 513"/>
              <a:gd name="T43" fmla="*/ 2147483647 h 89"/>
              <a:gd name="T44" fmla="*/ 2147483647 w 513"/>
              <a:gd name="T45" fmla="*/ 2147483647 h 89"/>
              <a:gd name="T46" fmla="*/ 2147483647 w 513"/>
              <a:gd name="T47" fmla="*/ 2147483647 h 89"/>
              <a:gd name="T48" fmla="*/ 2147483647 w 513"/>
              <a:gd name="T49" fmla="*/ 2147483647 h 89"/>
              <a:gd name="T50" fmla="*/ 2147483647 w 513"/>
              <a:gd name="T51" fmla="*/ 2147483647 h 89"/>
              <a:gd name="T52" fmla="*/ 2147483647 w 513"/>
              <a:gd name="T53" fmla="*/ 2147483647 h 89"/>
              <a:gd name="T54" fmla="*/ 2147483647 w 513"/>
              <a:gd name="T55" fmla="*/ 2147483647 h 89"/>
              <a:gd name="T56" fmla="*/ 2147483647 w 513"/>
              <a:gd name="T57" fmla="*/ 2147483647 h 89"/>
              <a:gd name="T58" fmla="*/ 2147483647 w 513"/>
              <a:gd name="T59" fmla="*/ 2147483647 h 89"/>
              <a:gd name="T60" fmla="*/ 2147483647 w 513"/>
              <a:gd name="T61" fmla="*/ 2147483647 h 89"/>
              <a:gd name="T62" fmla="*/ 2147483647 w 513"/>
              <a:gd name="T63" fmla="*/ 2147483647 h 89"/>
              <a:gd name="T64" fmla="*/ 2147483647 w 513"/>
              <a:gd name="T65" fmla="*/ 2147483647 h 8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13"/>
              <a:gd name="T100" fmla="*/ 0 h 89"/>
              <a:gd name="T101" fmla="*/ 513 w 513"/>
              <a:gd name="T102" fmla="*/ 89 h 89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13" h="89">
                <a:moveTo>
                  <a:pt x="47" y="2"/>
                </a:moveTo>
                <a:lnTo>
                  <a:pt x="41" y="5"/>
                </a:lnTo>
                <a:lnTo>
                  <a:pt x="35" y="12"/>
                </a:lnTo>
                <a:lnTo>
                  <a:pt x="27" y="19"/>
                </a:lnTo>
                <a:lnTo>
                  <a:pt x="19" y="28"/>
                </a:lnTo>
                <a:lnTo>
                  <a:pt x="12" y="37"/>
                </a:lnTo>
                <a:lnTo>
                  <a:pt x="6" y="45"/>
                </a:lnTo>
                <a:lnTo>
                  <a:pt x="2" y="53"/>
                </a:lnTo>
                <a:lnTo>
                  <a:pt x="0" y="58"/>
                </a:lnTo>
                <a:lnTo>
                  <a:pt x="2" y="72"/>
                </a:lnTo>
                <a:lnTo>
                  <a:pt x="8" y="80"/>
                </a:lnTo>
                <a:lnTo>
                  <a:pt x="16" y="86"/>
                </a:lnTo>
                <a:lnTo>
                  <a:pt x="25" y="88"/>
                </a:lnTo>
                <a:lnTo>
                  <a:pt x="37" y="89"/>
                </a:lnTo>
                <a:lnTo>
                  <a:pt x="47" y="88"/>
                </a:lnTo>
                <a:lnTo>
                  <a:pt x="59" y="88"/>
                </a:lnTo>
                <a:lnTo>
                  <a:pt x="68" y="86"/>
                </a:lnTo>
                <a:lnTo>
                  <a:pt x="95" y="83"/>
                </a:lnTo>
                <a:lnTo>
                  <a:pt x="125" y="79"/>
                </a:lnTo>
                <a:lnTo>
                  <a:pt x="152" y="75"/>
                </a:lnTo>
                <a:lnTo>
                  <a:pt x="181" y="70"/>
                </a:lnTo>
                <a:lnTo>
                  <a:pt x="209" y="66"/>
                </a:lnTo>
                <a:lnTo>
                  <a:pt x="237" y="61"/>
                </a:lnTo>
                <a:lnTo>
                  <a:pt x="266" y="57"/>
                </a:lnTo>
                <a:lnTo>
                  <a:pt x="294" y="54"/>
                </a:lnTo>
                <a:lnTo>
                  <a:pt x="320" y="51"/>
                </a:lnTo>
                <a:lnTo>
                  <a:pt x="345" y="48"/>
                </a:lnTo>
                <a:lnTo>
                  <a:pt x="371" y="47"/>
                </a:lnTo>
                <a:lnTo>
                  <a:pt x="398" y="45"/>
                </a:lnTo>
                <a:lnTo>
                  <a:pt x="422" y="42"/>
                </a:lnTo>
                <a:lnTo>
                  <a:pt x="449" y="41"/>
                </a:lnTo>
                <a:lnTo>
                  <a:pt x="474" y="40"/>
                </a:lnTo>
                <a:lnTo>
                  <a:pt x="500" y="37"/>
                </a:lnTo>
                <a:lnTo>
                  <a:pt x="506" y="35"/>
                </a:lnTo>
                <a:lnTo>
                  <a:pt x="509" y="34"/>
                </a:lnTo>
                <a:lnTo>
                  <a:pt x="512" y="29"/>
                </a:lnTo>
                <a:lnTo>
                  <a:pt x="513" y="25"/>
                </a:lnTo>
                <a:lnTo>
                  <a:pt x="512" y="19"/>
                </a:lnTo>
                <a:lnTo>
                  <a:pt x="510" y="16"/>
                </a:lnTo>
                <a:lnTo>
                  <a:pt x="506" y="13"/>
                </a:lnTo>
                <a:lnTo>
                  <a:pt x="501" y="12"/>
                </a:lnTo>
                <a:lnTo>
                  <a:pt x="472" y="10"/>
                </a:lnTo>
                <a:lnTo>
                  <a:pt x="443" y="12"/>
                </a:lnTo>
                <a:lnTo>
                  <a:pt x="414" y="12"/>
                </a:lnTo>
                <a:lnTo>
                  <a:pt x="384" y="13"/>
                </a:lnTo>
                <a:lnTo>
                  <a:pt x="355" y="16"/>
                </a:lnTo>
                <a:lnTo>
                  <a:pt x="326" y="19"/>
                </a:lnTo>
                <a:lnTo>
                  <a:pt x="297" y="24"/>
                </a:lnTo>
                <a:lnTo>
                  <a:pt x="268" y="26"/>
                </a:lnTo>
                <a:lnTo>
                  <a:pt x="238" y="31"/>
                </a:lnTo>
                <a:lnTo>
                  <a:pt x="211" y="35"/>
                </a:lnTo>
                <a:lnTo>
                  <a:pt x="181" y="40"/>
                </a:lnTo>
                <a:lnTo>
                  <a:pt x="152" y="44"/>
                </a:lnTo>
                <a:lnTo>
                  <a:pt x="123" y="48"/>
                </a:lnTo>
                <a:lnTo>
                  <a:pt x="95" y="53"/>
                </a:lnTo>
                <a:lnTo>
                  <a:pt x="66" y="56"/>
                </a:lnTo>
                <a:lnTo>
                  <a:pt x="37" y="58"/>
                </a:lnTo>
                <a:lnTo>
                  <a:pt x="34" y="53"/>
                </a:lnTo>
                <a:lnTo>
                  <a:pt x="38" y="44"/>
                </a:lnTo>
                <a:lnTo>
                  <a:pt x="44" y="37"/>
                </a:lnTo>
                <a:lnTo>
                  <a:pt x="49" y="29"/>
                </a:lnTo>
                <a:lnTo>
                  <a:pt x="56" y="19"/>
                </a:lnTo>
                <a:lnTo>
                  <a:pt x="60" y="9"/>
                </a:lnTo>
                <a:lnTo>
                  <a:pt x="59" y="2"/>
                </a:lnTo>
                <a:lnTo>
                  <a:pt x="54" y="0"/>
                </a:lnTo>
                <a:lnTo>
                  <a:pt x="47" y="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70" name="Freeform 771"/>
          <p:cNvSpPr>
            <a:spLocks/>
          </p:cNvSpPr>
          <p:nvPr/>
        </p:nvSpPr>
        <p:spPr bwMode="auto">
          <a:xfrm>
            <a:off x="758825" y="3240088"/>
            <a:ext cx="495300" cy="200025"/>
          </a:xfrm>
          <a:custGeom>
            <a:avLst/>
            <a:gdLst>
              <a:gd name="T0" fmla="*/ 0 w 935"/>
              <a:gd name="T1" fmla="*/ 2147483647 h 397"/>
              <a:gd name="T2" fmla="*/ 2147483647 w 935"/>
              <a:gd name="T3" fmla="*/ 2147483647 h 397"/>
              <a:gd name="T4" fmla="*/ 2147483647 w 935"/>
              <a:gd name="T5" fmla="*/ 2147483647 h 397"/>
              <a:gd name="T6" fmla="*/ 2147483647 w 935"/>
              <a:gd name="T7" fmla="*/ 2147483647 h 397"/>
              <a:gd name="T8" fmla="*/ 2147483647 w 935"/>
              <a:gd name="T9" fmla="*/ 2147483647 h 397"/>
              <a:gd name="T10" fmla="*/ 2147483647 w 935"/>
              <a:gd name="T11" fmla="*/ 2147483647 h 397"/>
              <a:gd name="T12" fmla="*/ 2147483647 w 935"/>
              <a:gd name="T13" fmla="*/ 2147483647 h 397"/>
              <a:gd name="T14" fmla="*/ 2147483647 w 935"/>
              <a:gd name="T15" fmla="*/ 2147483647 h 397"/>
              <a:gd name="T16" fmla="*/ 2147483647 w 935"/>
              <a:gd name="T17" fmla="*/ 2147483647 h 397"/>
              <a:gd name="T18" fmla="*/ 2147483647 w 935"/>
              <a:gd name="T19" fmla="*/ 2147483647 h 397"/>
              <a:gd name="T20" fmla="*/ 2147483647 w 935"/>
              <a:gd name="T21" fmla="*/ 2147483647 h 397"/>
              <a:gd name="T22" fmla="*/ 2147483647 w 935"/>
              <a:gd name="T23" fmla="*/ 2147483647 h 397"/>
              <a:gd name="T24" fmla="*/ 2147483647 w 935"/>
              <a:gd name="T25" fmla="*/ 2147483647 h 397"/>
              <a:gd name="T26" fmla="*/ 2147483647 w 935"/>
              <a:gd name="T27" fmla="*/ 2147483647 h 397"/>
              <a:gd name="T28" fmla="*/ 2147483647 w 935"/>
              <a:gd name="T29" fmla="*/ 2147483647 h 397"/>
              <a:gd name="T30" fmla="*/ 2147483647 w 935"/>
              <a:gd name="T31" fmla="*/ 2147483647 h 397"/>
              <a:gd name="T32" fmla="*/ 2147483647 w 935"/>
              <a:gd name="T33" fmla="*/ 2147483647 h 397"/>
              <a:gd name="T34" fmla="*/ 2147483647 w 935"/>
              <a:gd name="T35" fmla="*/ 2147483647 h 397"/>
              <a:gd name="T36" fmla="*/ 2147483647 w 935"/>
              <a:gd name="T37" fmla="*/ 2147483647 h 397"/>
              <a:gd name="T38" fmla="*/ 2147483647 w 935"/>
              <a:gd name="T39" fmla="*/ 2147483647 h 397"/>
              <a:gd name="T40" fmla="*/ 2147483647 w 935"/>
              <a:gd name="T41" fmla="*/ 2147483647 h 397"/>
              <a:gd name="T42" fmla="*/ 2147483647 w 935"/>
              <a:gd name="T43" fmla="*/ 2147483647 h 397"/>
              <a:gd name="T44" fmla="*/ 2147483647 w 935"/>
              <a:gd name="T45" fmla="*/ 2147483647 h 397"/>
              <a:gd name="T46" fmla="*/ 2147483647 w 935"/>
              <a:gd name="T47" fmla="*/ 2147483647 h 397"/>
              <a:gd name="T48" fmla="*/ 2147483647 w 935"/>
              <a:gd name="T49" fmla="*/ 2147483647 h 397"/>
              <a:gd name="T50" fmla="*/ 2147483647 w 935"/>
              <a:gd name="T51" fmla="*/ 2147483647 h 397"/>
              <a:gd name="T52" fmla="*/ 2147483647 w 935"/>
              <a:gd name="T53" fmla="*/ 2147483647 h 397"/>
              <a:gd name="T54" fmla="*/ 2147483647 w 935"/>
              <a:gd name="T55" fmla="*/ 2147483647 h 397"/>
              <a:gd name="T56" fmla="*/ 2147483647 w 935"/>
              <a:gd name="T57" fmla="*/ 2147483647 h 397"/>
              <a:gd name="T58" fmla="*/ 2147483647 w 935"/>
              <a:gd name="T59" fmla="*/ 2147483647 h 397"/>
              <a:gd name="T60" fmla="*/ 2147483647 w 935"/>
              <a:gd name="T61" fmla="*/ 2147483647 h 397"/>
              <a:gd name="T62" fmla="*/ 2147483647 w 935"/>
              <a:gd name="T63" fmla="*/ 2147483647 h 397"/>
              <a:gd name="T64" fmla="*/ 2147483647 w 935"/>
              <a:gd name="T65" fmla="*/ 2147483647 h 397"/>
              <a:gd name="T66" fmla="*/ 2147483647 w 935"/>
              <a:gd name="T67" fmla="*/ 2147483647 h 397"/>
              <a:gd name="T68" fmla="*/ 2147483647 w 935"/>
              <a:gd name="T69" fmla="*/ 2147483647 h 397"/>
              <a:gd name="T70" fmla="*/ 2147483647 w 935"/>
              <a:gd name="T71" fmla="*/ 2147483647 h 397"/>
              <a:gd name="T72" fmla="*/ 2147483647 w 935"/>
              <a:gd name="T73" fmla="*/ 2147483647 h 397"/>
              <a:gd name="T74" fmla="*/ 2147483647 w 935"/>
              <a:gd name="T75" fmla="*/ 2147483647 h 397"/>
              <a:gd name="T76" fmla="*/ 2147483647 w 935"/>
              <a:gd name="T77" fmla="*/ 2147483647 h 397"/>
              <a:gd name="T78" fmla="*/ 2147483647 w 935"/>
              <a:gd name="T79" fmla="*/ 2147483647 h 397"/>
              <a:gd name="T80" fmla="*/ 2147483647 w 935"/>
              <a:gd name="T81" fmla="*/ 2147483647 h 397"/>
              <a:gd name="T82" fmla="*/ 2147483647 w 935"/>
              <a:gd name="T83" fmla="*/ 2147483647 h 397"/>
              <a:gd name="T84" fmla="*/ 2147483647 w 935"/>
              <a:gd name="T85" fmla="*/ 2147483647 h 39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935"/>
              <a:gd name="T130" fmla="*/ 0 h 397"/>
              <a:gd name="T131" fmla="*/ 935 w 935"/>
              <a:gd name="T132" fmla="*/ 397 h 39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935" h="397">
                <a:moveTo>
                  <a:pt x="3" y="349"/>
                </a:moveTo>
                <a:lnTo>
                  <a:pt x="2" y="354"/>
                </a:lnTo>
                <a:lnTo>
                  <a:pt x="0" y="364"/>
                </a:lnTo>
                <a:lnTo>
                  <a:pt x="0" y="374"/>
                </a:lnTo>
                <a:lnTo>
                  <a:pt x="3" y="383"/>
                </a:lnTo>
                <a:lnTo>
                  <a:pt x="11" y="389"/>
                </a:lnTo>
                <a:lnTo>
                  <a:pt x="19" y="392"/>
                </a:lnTo>
                <a:lnTo>
                  <a:pt x="28" y="395"/>
                </a:lnTo>
                <a:lnTo>
                  <a:pt x="31" y="396"/>
                </a:lnTo>
                <a:lnTo>
                  <a:pt x="59" y="397"/>
                </a:lnTo>
                <a:lnTo>
                  <a:pt x="88" y="397"/>
                </a:lnTo>
                <a:lnTo>
                  <a:pt x="116" y="397"/>
                </a:lnTo>
                <a:lnTo>
                  <a:pt x="144" y="397"/>
                </a:lnTo>
                <a:lnTo>
                  <a:pt x="173" y="396"/>
                </a:lnTo>
                <a:lnTo>
                  <a:pt x="201" y="395"/>
                </a:lnTo>
                <a:lnTo>
                  <a:pt x="228" y="393"/>
                </a:lnTo>
                <a:lnTo>
                  <a:pt x="256" y="392"/>
                </a:lnTo>
                <a:lnTo>
                  <a:pt x="284" y="390"/>
                </a:lnTo>
                <a:lnTo>
                  <a:pt x="312" y="387"/>
                </a:lnTo>
                <a:lnTo>
                  <a:pt x="339" y="386"/>
                </a:lnTo>
                <a:lnTo>
                  <a:pt x="367" y="383"/>
                </a:lnTo>
                <a:lnTo>
                  <a:pt x="395" y="381"/>
                </a:lnTo>
                <a:lnTo>
                  <a:pt x="424" y="380"/>
                </a:lnTo>
                <a:lnTo>
                  <a:pt x="452" y="379"/>
                </a:lnTo>
                <a:lnTo>
                  <a:pt x="479" y="377"/>
                </a:lnTo>
                <a:lnTo>
                  <a:pt x="506" y="376"/>
                </a:lnTo>
                <a:lnTo>
                  <a:pt x="534" y="374"/>
                </a:lnTo>
                <a:lnTo>
                  <a:pt x="560" y="373"/>
                </a:lnTo>
                <a:lnTo>
                  <a:pt x="588" y="370"/>
                </a:lnTo>
                <a:lnTo>
                  <a:pt x="614" y="367"/>
                </a:lnTo>
                <a:lnTo>
                  <a:pt x="640" y="364"/>
                </a:lnTo>
                <a:lnTo>
                  <a:pt x="668" y="360"/>
                </a:lnTo>
                <a:lnTo>
                  <a:pt x="694" y="355"/>
                </a:lnTo>
                <a:lnTo>
                  <a:pt x="712" y="352"/>
                </a:lnTo>
                <a:lnTo>
                  <a:pt x="729" y="348"/>
                </a:lnTo>
                <a:lnTo>
                  <a:pt x="748" y="342"/>
                </a:lnTo>
                <a:lnTo>
                  <a:pt x="766" y="336"/>
                </a:lnTo>
                <a:lnTo>
                  <a:pt x="782" y="329"/>
                </a:lnTo>
                <a:lnTo>
                  <a:pt x="796" y="319"/>
                </a:lnTo>
                <a:lnTo>
                  <a:pt x="811" y="306"/>
                </a:lnTo>
                <a:lnTo>
                  <a:pt x="823" y="291"/>
                </a:lnTo>
                <a:lnTo>
                  <a:pt x="827" y="280"/>
                </a:lnTo>
                <a:lnTo>
                  <a:pt x="840" y="249"/>
                </a:lnTo>
                <a:lnTo>
                  <a:pt x="859" y="205"/>
                </a:lnTo>
                <a:lnTo>
                  <a:pt x="880" y="154"/>
                </a:lnTo>
                <a:lnTo>
                  <a:pt x="902" y="103"/>
                </a:lnTo>
                <a:lnTo>
                  <a:pt x="919" y="60"/>
                </a:lnTo>
                <a:lnTo>
                  <a:pt x="931" y="26"/>
                </a:lnTo>
                <a:lnTo>
                  <a:pt x="935" y="13"/>
                </a:lnTo>
                <a:lnTo>
                  <a:pt x="932" y="12"/>
                </a:lnTo>
                <a:lnTo>
                  <a:pt x="923" y="7"/>
                </a:lnTo>
                <a:lnTo>
                  <a:pt x="913" y="3"/>
                </a:lnTo>
                <a:lnTo>
                  <a:pt x="903" y="0"/>
                </a:lnTo>
                <a:lnTo>
                  <a:pt x="897" y="1"/>
                </a:lnTo>
                <a:lnTo>
                  <a:pt x="894" y="4"/>
                </a:lnTo>
                <a:lnTo>
                  <a:pt x="891" y="10"/>
                </a:lnTo>
                <a:lnTo>
                  <a:pt x="890" y="15"/>
                </a:lnTo>
                <a:lnTo>
                  <a:pt x="891" y="19"/>
                </a:lnTo>
                <a:lnTo>
                  <a:pt x="894" y="22"/>
                </a:lnTo>
                <a:lnTo>
                  <a:pt x="899" y="23"/>
                </a:lnTo>
                <a:lnTo>
                  <a:pt x="903" y="22"/>
                </a:lnTo>
                <a:lnTo>
                  <a:pt x="899" y="38"/>
                </a:lnTo>
                <a:lnTo>
                  <a:pt x="894" y="48"/>
                </a:lnTo>
                <a:lnTo>
                  <a:pt x="885" y="73"/>
                </a:lnTo>
                <a:lnTo>
                  <a:pt x="871" y="109"/>
                </a:lnTo>
                <a:lnTo>
                  <a:pt x="853" y="151"/>
                </a:lnTo>
                <a:lnTo>
                  <a:pt x="836" y="197"/>
                </a:lnTo>
                <a:lnTo>
                  <a:pt x="820" y="236"/>
                </a:lnTo>
                <a:lnTo>
                  <a:pt x="805" y="268"/>
                </a:lnTo>
                <a:lnTo>
                  <a:pt x="796" y="287"/>
                </a:lnTo>
                <a:lnTo>
                  <a:pt x="792" y="293"/>
                </a:lnTo>
                <a:lnTo>
                  <a:pt x="783" y="297"/>
                </a:lnTo>
                <a:lnTo>
                  <a:pt x="772" y="303"/>
                </a:lnTo>
                <a:lnTo>
                  <a:pt x="756" y="307"/>
                </a:lnTo>
                <a:lnTo>
                  <a:pt x="738" y="313"/>
                </a:lnTo>
                <a:lnTo>
                  <a:pt x="719" y="317"/>
                </a:lnTo>
                <a:lnTo>
                  <a:pt x="697" y="322"/>
                </a:lnTo>
                <a:lnTo>
                  <a:pt x="675" y="326"/>
                </a:lnTo>
                <a:lnTo>
                  <a:pt x="652" y="330"/>
                </a:lnTo>
                <a:lnTo>
                  <a:pt x="627" y="335"/>
                </a:lnTo>
                <a:lnTo>
                  <a:pt x="602" y="338"/>
                </a:lnTo>
                <a:lnTo>
                  <a:pt x="577" y="341"/>
                </a:lnTo>
                <a:lnTo>
                  <a:pt x="552" y="344"/>
                </a:lnTo>
                <a:lnTo>
                  <a:pt x="529" y="346"/>
                </a:lnTo>
                <a:lnTo>
                  <a:pt x="507" y="348"/>
                </a:lnTo>
                <a:lnTo>
                  <a:pt x="487" y="349"/>
                </a:lnTo>
                <a:lnTo>
                  <a:pt x="459" y="351"/>
                </a:lnTo>
                <a:lnTo>
                  <a:pt x="433" y="354"/>
                </a:lnTo>
                <a:lnTo>
                  <a:pt x="405" y="355"/>
                </a:lnTo>
                <a:lnTo>
                  <a:pt x="379" y="358"/>
                </a:lnTo>
                <a:lnTo>
                  <a:pt x="352" y="360"/>
                </a:lnTo>
                <a:lnTo>
                  <a:pt x="326" y="362"/>
                </a:lnTo>
                <a:lnTo>
                  <a:pt x="300" y="365"/>
                </a:lnTo>
                <a:lnTo>
                  <a:pt x="272" y="367"/>
                </a:lnTo>
                <a:lnTo>
                  <a:pt x="246" y="370"/>
                </a:lnTo>
                <a:lnTo>
                  <a:pt x="220" y="371"/>
                </a:lnTo>
                <a:lnTo>
                  <a:pt x="193" y="373"/>
                </a:lnTo>
                <a:lnTo>
                  <a:pt x="165" y="374"/>
                </a:lnTo>
                <a:lnTo>
                  <a:pt x="139" y="374"/>
                </a:lnTo>
                <a:lnTo>
                  <a:pt x="113" y="376"/>
                </a:lnTo>
                <a:lnTo>
                  <a:pt x="85" y="376"/>
                </a:lnTo>
                <a:lnTo>
                  <a:pt x="57" y="374"/>
                </a:lnTo>
                <a:lnTo>
                  <a:pt x="54" y="374"/>
                </a:lnTo>
                <a:lnTo>
                  <a:pt x="47" y="374"/>
                </a:lnTo>
                <a:lnTo>
                  <a:pt x="38" y="373"/>
                </a:lnTo>
                <a:lnTo>
                  <a:pt x="30" y="370"/>
                </a:lnTo>
                <a:lnTo>
                  <a:pt x="24" y="365"/>
                </a:lnTo>
                <a:lnTo>
                  <a:pt x="24" y="358"/>
                </a:lnTo>
                <a:lnTo>
                  <a:pt x="27" y="351"/>
                </a:lnTo>
                <a:lnTo>
                  <a:pt x="33" y="342"/>
                </a:lnTo>
                <a:lnTo>
                  <a:pt x="38" y="333"/>
                </a:lnTo>
                <a:lnTo>
                  <a:pt x="47" y="325"/>
                </a:lnTo>
                <a:lnTo>
                  <a:pt x="54" y="316"/>
                </a:lnTo>
                <a:lnTo>
                  <a:pt x="60" y="310"/>
                </a:lnTo>
                <a:lnTo>
                  <a:pt x="65" y="304"/>
                </a:lnTo>
                <a:lnTo>
                  <a:pt x="69" y="298"/>
                </a:lnTo>
                <a:lnTo>
                  <a:pt x="73" y="293"/>
                </a:lnTo>
                <a:lnTo>
                  <a:pt x="79" y="288"/>
                </a:lnTo>
                <a:lnTo>
                  <a:pt x="87" y="280"/>
                </a:lnTo>
                <a:lnTo>
                  <a:pt x="88" y="271"/>
                </a:lnTo>
                <a:lnTo>
                  <a:pt x="85" y="266"/>
                </a:lnTo>
                <a:lnTo>
                  <a:pt x="73" y="266"/>
                </a:lnTo>
                <a:lnTo>
                  <a:pt x="72" y="269"/>
                </a:lnTo>
                <a:lnTo>
                  <a:pt x="66" y="277"/>
                </a:lnTo>
                <a:lnTo>
                  <a:pt x="57" y="287"/>
                </a:lnTo>
                <a:lnTo>
                  <a:pt x="47" y="298"/>
                </a:lnTo>
                <a:lnTo>
                  <a:pt x="36" y="313"/>
                </a:lnTo>
                <a:lnTo>
                  <a:pt x="24" y="326"/>
                </a:lnTo>
                <a:lnTo>
                  <a:pt x="14" y="339"/>
                </a:lnTo>
                <a:lnTo>
                  <a:pt x="3" y="3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71" name="Freeform 772"/>
          <p:cNvSpPr>
            <a:spLocks/>
          </p:cNvSpPr>
          <p:nvPr/>
        </p:nvSpPr>
        <p:spPr bwMode="auto">
          <a:xfrm>
            <a:off x="900113" y="3052763"/>
            <a:ext cx="265112" cy="274637"/>
          </a:xfrm>
          <a:custGeom>
            <a:avLst/>
            <a:gdLst>
              <a:gd name="T0" fmla="*/ 2147483647 w 503"/>
              <a:gd name="T1" fmla="*/ 2147483647 h 545"/>
              <a:gd name="T2" fmla="*/ 2147483647 w 503"/>
              <a:gd name="T3" fmla="*/ 2147483647 h 545"/>
              <a:gd name="T4" fmla="*/ 2147483647 w 503"/>
              <a:gd name="T5" fmla="*/ 2147483647 h 545"/>
              <a:gd name="T6" fmla="*/ 2147483647 w 503"/>
              <a:gd name="T7" fmla="*/ 2147483647 h 545"/>
              <a:gd name="T8" fmla="*/ 2147483647 w 503"/>
              <a:gd name="T9" fmla="*/ 2147483647 h 545"/>
              <a:gd name="T10" fmla="*/ 2147483647 w 503"/>
              <a:gd name="T11" fmla="*/ 2147483647 h 545"/>
              <a:gd name="T12" fmla="*/ 2147483647 w 503"/>
              <a:gd name="T13" fmla="*/ 2147483647 h 545"/>
              <a:gd name="T14" fmla="*/ 2147483647 w 503"/>
              <a:gd name="T15" fmla="*/ 2147483647 h 545"/>
              <a:gd name="T16" fmla="*/ 2147483647 w 503"/>
              <a:gd name="T17" fmla="*/ 2147483647 h 545"/>
              <a:gd name="T18" fmla="*/ 2147483647 w 503"/>
              <a:gd name="T19" fmla="*/ 2147483647 h 545"/>
              <a:gd name="T20" fmla="*/ 2147483647 w 503"/>
              <a:gd name="T21" fmla="*/ 2147483647 h 545"/>
              <a:gd name="T22" fmla="*/ 2147483647 w 503"/>
              <a:gd name="T23" fmla="*/ 2147483647 h 545"/>
              <a:gd name="T24" fmla="*/ 2147483647 w 503"/>
              <a:gd name="T25" fmla="*/ 2147483647 h 545"/>
              <a:gd name="T26" fmla="*/ 2147483647 w 503"/>
              <a:gd name="T27" fmla="*/ 2147483647 h 545"/>
              <a:gd name="T28" fmla="*/ 2147483647 w 503"/>
              <a:gd name="T29" fmla="*/ 2147483647 h 545"/>
              <a:gd name="T30" fmla="*/ 2147483647 w 503"/>
              <a:gd name="T31" fmla="*/ 2147483647 h 545"/>
              <a:gd name="T32" fmla="*/ 2147483647 w 503"/>
              <a:gd name="T33" fmla="*/ 2147483647 h 545"/>
              <a:gd name="T34" fmla="*/ 2147483647 w 503"/>
              <a:gd name="T35" fmla="*/ 2147483647 h 545"/>
              <a:gd name="T36" fmla="*/ 2147483647 w 503"/>
              <a:gd name="T37" fmla="*/ 2147483647 h 545"/>
              <a:gd name="T38" fmla="*/ 2147483647 w 503"/>
              <a:gd name="T39" fmla="*/ 2147483647 h 545"/>
              <a:gd name="T40" fmla="*/ 2147483647 w 503"/>
              <a:gd name="T41" fmla="*/ 2147483647 h 545"/>
              <a:gd name="T42" fmla="*/ 2147483647 w 503"/>
              <a:gd name="T43" fmla="*/ 2147483647 h 545"/>
              <a:gd name="T44" fmla="*/ 2147483647 w 503"/>
              <a:gd name="T45" fmla="*/ 2147483647 h 545"/>
              <a:gd name="T46" fmla="*/ 2147483647 w 503"/>
              <a:gd name="T47" fmla="*/ 2147483647 h 545"/>
              <a:gd name="T48" fmla="*/ 2147483647 w 503"/>
              <a:gd name="T49" fmla="*/ 2147483647 h 545"/>
              <a:gd name="T50" fmla="*/ 2147483647 w 503"/>
              <a:gd name="T51" fmla="*/ 0 h 545"/>
              <a:gd name="T52" fmla="*/ 2147483647 w 503"/>
              <a:gd name="T53" fmla="*/ 2147483647 h 545"/>
              <a:gd name="T54" fmla="*/ 2147483647 w 503"/>
              <a:gd name="T55" fmla="*/ 2147483647 h 545"/>
              <a:gd name="T56" fmla="*/ 2147483647 w 503"/>
              <a:gd name="T57" fmla="*/ 2147483647 h 545"/>
              <a:gd name="T58" fmla="*/ 2147483647 w 503"/>
              <a:gd name="T59" fmla="*/ 2147483647 h 545"/>
              <a:gd name="T60" fmla="*/ 2147483647 w 503"/>
              <a:gd name="T61" fmla="*/ 2147483647 h 545"/>
              <a:gd name="T62" fmla="*/ 2147483647 w 503"/>
              <a:gd name="T63" fmla="*/ 2147483647 h 545"/>
              <a:gd name="T64" fmla="*/ 2147483647 w 503"/>
              <a:gd name="T65" fmla="*/ 2147483647 h 545"/>
              <a:gd name="T66" fmla="*/ 2147483647 w 503"/>
              <a:gd name="T67" fmla="*/ 2147483647 h 54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503"/>
              <a:gd name="T103" fmla="*/ 0 h 545"/>
              <a:gd name="T104" fmla="*/ 503 w 503"/>
              <a:gd name="T105" fmla="*/ 545 h 54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503" h="545">
                <a:moveTo>
                  <a:pt x="0" y="38"/>
                </a:moveTo>
                <a:lnTo>
                  <a:pt x="3" y="42"/>
                </a:lnTo>
                <a:lnTo>
                  <a:pt x="12" y="44"/>
                </a:lnTo>
                <a:lnTo>
                  <a:pt x="25" y="44"/>
                </a:lnTo>
                <a:lnTo>
                  <a:pt x="43" y="42"/>
                </a:lnTo>
                <a:lnTo>
                  <a:pt x="66" y="40"/>
                </a:lnTo>
                <a:lnTo>
                  <a:pt x="91" y="37"/>
                </a:lnTo>
                <a:lnTo>
                  <a:pt x="120" y="34"/>
                </a:lnTo>
                <a:lnTo>
                  <a:pt x="151" y="31"/>
                </a:lnTo>
                <a:lnTo>
                  <a:pt x="183" y="28"/>
                </a:lnTo>
                <a:lnTo>
                  <a:pt x="216" y="25"/>
                </a:lnTo>
                <a:lnTo>
                  <a:pt x="250" y="25"/>
                </a:lnTo>
                <a:lnTo>
                  <a:pt x="284" y="26"/>
                </a:lnTo>
                <a:lnTo>
                  <a:pt x="316" y="29"/>
                </a:lnTo>
                <a:lnTo>
                  <a:pt x="348" y="35"/>
                </a:lnTo>
                <a:lnTo>
                  <a:pt x="377" y="42"/>
                </a:lnTo>
                <a:lnTo>
                  <a:pt x="403" y="54"/>
                </a:lnTo>
                <a:lnTo>
                  <a:pt x="433" y="109"/>
                </a:lnTo>
                <a:lnTo>
                  <a:pt x="453" y="166"/>
                </a:lnTo>
                <a:lnTo>
                  <a:pt x="465" y="226"/>
                </a:lnTo>
                <a:lnTo>
                  <a:pt x="471" y="286"/>
                </a:lnTo>
                <a:lnTo>
                  <a:pt x="471" y="347"/>
                </a:lnTo>
                <a:lnTo>
                  <a:pt x="466" y="408"/>
                </a:lnTo>
                <a:lnTo>
                  <a:pt x="456" y="468"/>
                </a:lnTo>
                <a:lnTo>
                  <a:pt x="444" y="527"/>
                </a:lnTo>
                <a:lnTo>
                  <a:pt x="444" y="532"/>
                </a:lnTo>
                <a:lnTo>
                  <a:pt x="446" y="537"/>
                </a:lnTo>
                <a:lnTo>
                  <a:pt x="449" y="542"/>
                </a:lnTo>
                <a:lnTo>
                  <a:pt x="453" y="545"/>
                </a:lnTo>
                <a:lnTo>
                  <a:pt x="457" y="545"/>
                </a:lnTo>
                <a:lnTo>
                  <a:pt x="462" y="543"/>
                </a:lnTo>
                <a:lnTo>
                  <a:pt x="466" y="542"/>
                </a:lnTo>
                <a:lnTo>
                  <a:pt x="469" y="537"/>
                </a:lnTo>
                <a:lnTo>
                  <a:pt x="488" y="460"/>
                </a:lnTo>
                <a:lnTo>
                  <a:pt x="500" y="382"/>
                </a:lnTo>
                <a:lnTo>
                  <a:pt x="503" y="305"/>
                </a:lnTo>
                <a:lnTo>
                  <a:pt x="498" y="226"/>
                </a:lnTo>
                <a:lnTo>
                  <a:pt x="495" y="198"/>
                </a:lnTo>
                <a:lnTo>
                  <a:pt x="491" y="171"/>
                </a:lnTo>
                <a:lnTo>
                  <a:pt x="485" y="143"/>
                </a:lnTo>
                <a:lnTo>
                  <a:pt x="476" y="115"/>
                </a:lnTo>
                <a:lnTo>
                  <a:pt x="466" y="89"/>
                </a:lnTo>
                <a:lnTo>
                  <a:pt x="453" y="64"/>
                </a:lnTo>
                <a:lnTo>
                  <a:pt x="437" y="41"/>
                </a:lnTo>
                <a:lnTo>
                  <a:pt x="416" y="21"/>
                </a:lnTo>
                <a:lnTo>
                  <a:pt x="399" y="15"/>
                </a:lnTo>
                <a:lnTo>
                  <a:pt x="381" y="10"/>
                </a:lnTo>
                <a:lnTo>
                  <a:pt x="362" y="6"/>
                </a:lnTo>
                <a:lnTo>
                  <a:pt x="345" y="3"/>
                </a:lnTo>
                <a:lnTo>
                  <a:pt x="326" y="2"/>
                </a:lnTo>
                <a:lnTo>
                  <a:pt x="308" y="0"/>
                </a:lnTo>
                <a:lnTo>
                  <a:pt x="289" y="0"/>
                </a:lnTo>
                <a:lnTo>
                  <a:pt x="272" y="0"/>
                </a:lnTo>
                <a:lnTo>
                  <a:pt x="253" y="2"/>
                </a:lnTo>
                <a:lnTo>
                  <a:pt x="232" y="2"/>
                </a:lnTo>
                <a:lnTo>
                  <a:pt x="212" y="3"/>
                </a:lnTo>
                <a:lnTo>
                  <a:pt x="190" y="6"/>
                </a:lnTo>
                <a:lnTo>
                  <a:pt x="167" y="8"/>
                </a:lnTo>
                <a:lnTo>
                  <a:pt x="145" y="9"/>
                </a:lnTo>
                <a:lnTo>
                  <a:pt x="123" y="12"/>
                </a:lnTo>
                <a:lnTo>
                  <a:pt x="101" y="15"/>
                </a:lnTo>
                <a:lnTo>
                  <a:pt x="81" y="16"/>
                </a:lnTo>
                <a:lnTo>
                  <a:pt x="62" y="19"/>
                </a:lnTo>
                <a:lnTo>
                  <a:pt x="44" y="22"/>
                </a:lnTo>
                <a:lnTo>
                  <a:pt x="29" y="25"/>
                </a:lnTo>
                <a:lnTo>
                  <a:pt x="18" y="28"/>
                </a:lnTo>
                <a:lnTo>
                  <a:pt x="9" y="32"/>
                </a:lnTo>
                <a:lnTo>
                  <a:pt x="3" y="35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72" name="Freeform 773"/>
          <p:cNvSpPr>
            <a:spLocks/>
          </p:cNvSpPr>
          <p:nvPr/>
        </p:nvSpPr>
        <p:spPr bwMode="auto">
          <a:xfrm>
            <a:off x="793750" y="3106738"/>
            <a:ext cx="296863" cy="201612"/>
          </a:xfrm>
          <a:custGeom>
            <a:avLst/>
            <a:gdLst>
              <a:gd name="T0" fmla="*/ 2147483647 w 562"/>
              <a:gd name="T1" fmla="*/ 2147483647 h 403"/>
              <a:gd name="T2" fmla="*/ 2147483647 w 562"/>
              <a:gd name="T3" fmla="*/ 2147483647 h 403"/>
              <a:gd name="T4" fmla="*/ 2147483647 w 562"/>
              <a:gd name="T5" fmla="*/ 2147483647 h 403"/>
              <a:gd name="T6" fmla="*/ 2147483647 w 562"/>
              <a:gd name="T7" fmla="*/ 2147483647 h 403"/>
              <a:gd name="T8" fmla="*/ 2147483647 w 562"/>
              <a:gd name="T9" fmla="*/ 2147483647 h 403"/>
              <a:gd name="T10" fmla="*/ 2147483647 w 562"/>
              <a:gd name="T11" fmla="*/ 2147483647 h 403"/>
              <a:gd name="T12" fmla="*/ 2147483647 w 562"/>
              <a:gd name="T13" fmla="*/ 2147483647 h 403"/>
              <a:gd name="T14" fmla="*/ 2147483647 w 562"/>
              <a:gd name="T15" fmla="*/ 2147483647 h 403"/>
              <a:gd name="T16" fmla="*/ 2147483647 w 562"/>
              <a:gd name="T17" fmla="*/ 2147483647 h 403"/>
              <a:gd name="T18" fmla="*/ 2147483647 w 562"/>
              <a:gd name="T19" fmla="*/ 2147483647 h 403"/>
              <a:gd name="T20" fmla="*/ 2147483647 w 562"/>
              <a:gd name="T21" fmla="*/ 2147483647 h 403"/>
              <a:gd name="T22" fmla="*/ 2147483647 w 562"/>
              <a:gd name="T23" fmla="*/ 2147483647 h 403"/>
              <a:gd name="T24" fmla="*/ 2147483647 w 562"/>
              <a:gd name="T25" fmla="*/ 2147483647 h 403"/>
              <a:gd name="T26" fmla="*/ 2147483647 w 562"/>
              <a:gd name="T27" fmla="*/ 2147483647 h 403"/>
              <a:gd name="T28" fmla="*/ 2147483647 w 562"/>
              <a:gd name="T29" fmla="*/ 2147483647 h 403"/>
              <a:gd name="T30" fmla="*/ 2147483647 w 562"/>
              <a:gd name="T31" fmla="*/ 2147483647 h 403"/>
              <a:gd name="T32" fmla="*/ 2147483647 w 562"/>
              <a:gd name="T33" fmla="*/ 2147483647 h 403"/>
              <a:gd name="T34" fmla="*/ 2147483647 w 562"/>
              <a:gd name="T35" fmla="*/ 2147483647 h 403"/>
              <a:gd name="T36" fmla="*/ 2147483647 w 562"/>
              <a:gd name="T37" fmla="*/ 2147483647 h 403"/>
              <a:gd name="T38" fmla="*/ 2147483647 w 562"/>
              <a:gd name="T39" fmla="*/ 2147483647 h 403"/>
              <a:gd name="T40" fmla="*/ 2147483647 w 562"/>
              <a:gd name="T41" fmla="*/ 2147483647 h 403"/>
              <a:gd name="T42" fmla="*/ 2147483647 w 562"/>
              <a:gd name="T43" fmla="*/ 2147483647 h 403"/>
              <a:gd name="T44" fmla="*/ 2147483647 w 562"/>
              <a:gd name="T45" fmla="*/ 2147483647 h 403"/>
              <a:gd name="T46" fmla="*/ 2147483647 w 562"/>
              <a:gd name="T47" fmla="*/ 2147483647 h 403"/>
              <a:gd name="T48" fmla="*/ 2147483647 w 562"/>
              <a:gd name="T49" fmla="*/ 2147483647 h 403"/>
              <a:gd name="T50" fmla="*/ 2147483647 w 562"/>
              <a:gd name="T51" fmla="*/ 2147483647 h 403"/>
              <a:gd name="T52" fmla="*/ 2147483647 w 562"/>
              <a:gd name="T53" fmla="*/ 2147483647 h 403"/>
              <a:gd name="T54" fmla="*/ 2147483647 w 562"/>
              <a:gd name="T55" fmla="*/ 2147483647 h 403"/>
              <a:gd name="T56" fmla="*/ 2147483647 w 562"/>
              <a:gd name="T57" fmla="*/ 2147483647 h 403"/>
              <a:gd name="T58" fmla="*/ 2147483647 w 562"/>
              <a:gd name="T59" fmla="*/ 2147483647 h 403"/>
              <a:gd name="T60" fmla="*/ 2147483647 w 562"/>
              <a:gd name="T61" fmla="*/ 2147483647 h 403"/>
              <a:gd name="T62" fmla="*/ 2147483647 w 562"/>
              <a:gd name="T63" fmla="*/ 2147483647 h 403"/>
              <a:gd name="T64" fmla="*/ 2147483647 w 562"/>
              <a:gd name="T65" fmla="*/ 2147483647 h 403"/>
              <a:gd name="T66" fmla="*/ 2147483647 w 562"/>
              <a:gd name="T67" fmla="*/ 2147483647 h 403"/>
              <a:gd name="T68" fmla="*/ 2147483647 w 562"/>
              <a:gd name="T69" fmla="*/ 2147483647 h 403"/>
              <a:gd name="T70" fmla="*/ 2147483647 w 562"/>
              <a:gd name="T71" fmla="*/ 2147483647 h 403"/>
              <a:gd name="T72" fmla="*/ 2147483647 w 562"/>
              <a:gd name="T73" fmla="*/ 2147483647 h 403"/>
              <a:gd name="T74" fmla="*/ 0 w 562"/>
              <a:gd name="T75" fmla="*/ 2147483647 h 403"/>
              <a:gd name="T76" fmla="*/ 2147483647 w 562"/>
              <a:gd name="T77" fmla="*/ 2147483647 h 403"/>
              <a:gd name="T78" fmla="*/ 2147483647 w 562"/>
              <a:gd name="T79" fmla="*/ 2147483647 h 403"/>
              <a:gd name="T80" fmla="*/ 2147483647 w 562"/>
              <a:gd name="T81" fmla="*/ 2147483647 h 403"/>
              <a:gd name="T82" fmla="*/ 2147483647 w 562"/>
              <a:gd name="T83" fmla="*/ 2147483647 h 403"/>
              <a:gd name="T84" fmla="*/ 2147483647 w 562"/>
              <a:gd name="T85" fmla="*/ 2147483647 h 403"/>
              <a:gd name="T86" fmla="*/ 2147483647 w 562"/>
              <a:gd name="T87" fmla="*/ 2147483647 h 403"/>
              <a:gd name="T88" fmla="*/ 2147483647 w 562"/>
              <a:gd name="T89" fmla="*/ 2147483647 h 403"/>
              <a:gd name="T90" fmla="*/ 2147483647 w 562"/>
              <a:gd name="T91" fmla="*/ 2147483647 h 403"/>
              <a:gd name="T92" fmla="*/ 2147483647 w 562"/>
              <a:gd name="T93" fmla="*/ 2147483647 h 403"/>
              <a:gd name="T94" fmla="*/ 2147483647 w 562"/>
              <a:gd name="T95" fmla="*/ 2147483647 h 403"/>
              <a:gd name="T96" fmla="*/ 2147483647 w 562"/>
              <a:gd name="T97" fmla="*/ 2147483647 h 403"/>
              <a:gd name="T98" fmla="*/ 2147483647 w 562"/>
              <a:gd name="T99" fmla="*/ 2147483647 h 403"/>
              <a:gd name="T100" fmla="*/ 2147483647 w 562"/>
              <a:gd name="T101" fmla="*/ 2147483647 h 403"/>
              <a:gd name="T102" fmla="*/ 2147483647 w 562"/>
              <a:gd name="T103" fmla="*/ 2147483647 h 403"/>
              <a:gd name="T104" fmla="*/ 2147483647 w 562"/>
              <a:gd name="T105" fmla="*/ 2147483647 h 403"/>
              <a:gd name="T106" fmla="*/ 2147483647 w 562"/>
              <a:gd name="T107" fmla="*/ 2147483647 h 403"/>
              <a:gd name="T108" fmla="*/ 2147483647 w 562"/>
              <a:gd name="T109" fmla="*/ 2147483647 h 403"/>
              <a:gd name="T110" fmla="*/ 2147483647 w 562"/>
              <a:gd name="T111" fmla="*/ 2147483647 h 403"/>
              <a:gd name="T112" fmla="*/ 2147483647 w 562"/>
              <a:gd name="T113" fmla="*/ 2147483647 h 403"/>
              <a:gd name="T114" fmla="*/ 2147483647 w 562"/>
              <a:gd name="T115" fmla="*/ 2147483647 h 403"/>
              <a:gd name="T116" fmla="*/ 2147483647 w 562"/>
              <a:gd name="T117" fmla="*/ 2147483647 h 403"/>
              <a:gd name="T118" fmla="*/ 2147483647 w 562"/>
              <a:gd name="T119" fmla="*/ 2147483647 h 403"/>
              <a:gd name="T120" fmla="*/ 2147483647 w 562"/>
              <a:gd name="T121" fmla="*/ 2147483647 h 403"/>
              <a:gd name="T122" fmla="*/ 2147483647 w 562"/>
              <a:gd name="T123" fmla="*/ 2147483647 h 403"/>
              <a:gd name="T124" fmla="*/ 2147483647 w 562"/>
              <a:gd name="T125" fmla="*/ 2147483647 h 40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62"/>
              <a:gd name="T190" fmla="*/ 0 h 403"/>
              <a:gd name="T191" fmla="*/ 562 w 562"/>
              <a:gd name="T192" fmla="*/ 403 h 403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62" h="403">
                <a:moveTo>
                  <a:pt x="279" y="377"/>
                </a:moveTo>
                <a:lnTo>
                  <a:pt x="260" y="378"/>
                </a:lnTo>
                <a:lnTo>
                  <a:pt x="235" y="378"/>
                </a:lnTo>
                <a:lnTo>
                  <a:pt x="206" y="377"/>
                </a:lnTo>
                <a:lnTo>
                  <a:pt x="174" y="374"/>
                </a:lnTo>
                <a:lnTo>
                  <a:pt x="142" y="367"/>
                </a:lnTo>
                <a:lnTo>
                  <a:pt x="111" y="356"/>
                </a:lnTo>
                <a:lnTo>
                  <a:pt x="83" y="339"/>
                </a:lnTo>
                <a:lnTo>
                  <a:pt x="63" y="317"/>
                </a:lnTo>
                <a:lnTo>
                  <a:pt x="50" y="257"/>
                </a:lnTo>
                <a:lnTo>
                  <a:pt x="41" y="199"/>
                </a:lnTo>
                <a:lnTo>
                  <a:pt x="32" y="139"/>
                </a:lnTo>
                <a:lnTo>
                  <a:pt x="26" y="80"/>
                </a:lnTo>
                <a:lnTo>
                  <a:pt x="29" y="69"/>
                </a:lnTo>
                <a:lnTo>
                  <a:pt x="35" y="62"/>
                </a:lnTo>
                <a:lnTo>
                  <a:pt x="43" y="56"/>
                </a:lnTo>
                <a:lnTo>
                  <a:pt x="50" y="52"/>
                </a:lnTo>
                <a:lnTo>
                  <a:pt x="59" y="48"/>
                </a:lnTo>
                <a:lnTo>
                  <a:pt x="67" y="45"/>
                </a:lnTo>
                <a:lnTo>
                  <a:pt x="78" y="43"/>
                </a:lnTo>
                <a:lnTo>
                  <a:pt x="86" y="42"/>
                </a:lnTo>
                <a:lnTo>
                  <a:pt x="95" y="40"/>
                </a:lnTo>
                <a:lnTo>
                  <a:pt x="117" y="40"/>
                </a:lnTo>
                <a:lnTo>
                  <a:pt x="137" y="39"/>
                </a:lnTo>
                <a:lnTo>
                  <a:pt x="159" y="37"/>
                </a:lnTo>
                <a:lnTo>
                  <a:pt x="180" y="36"/>
                </a:lnTo>
                <a:lnTo>
                  <a:pt x="200" y="35"/>
                </a:lnTo>
                <a:lnTo>
                  <a:pt x="222" y="35"/>
                </a:lnTo>
                <a:lnTo>
                  <a:pt x="243" y="33"/>
                </a:lnTo>
                <a:lnTo>
                  <a:pt x="265" y="32"/>
                </a:lnTo>
                <a:lnTo>
                  <a:pt x="285" y="30"/>
                </a:lnTo>
                <a:lnTo>
                  <a:pt x="305" y="29"/>
                </a:lnTo>
                <a:lnTo>
                  <a:pt x="327" y="29"/>
                </a:lnTo>
                <a:lnTo>
                  <a:pt x="348" y="29"/>
                </a:lnTo>
                <a:lnTo>
                  <a:pt x="370" y="29"/>
                </a:lnTo>
                <a:lnTo>
                  <a:pt x="392" y="29"/>
                </a:lnTo>
                <a:lnTo>
                  <a:pt x="412" y="29"/>
                </a:lnTo>
                <a:lnTo>
                  <a:pt x="434" y="30"/>
                </a:lnTo>
                <a:lnTo>
                  <a:pt x="440" y="30"/>
                </a:lnTo>
                <a:lnTo>
                  <a:pt x="446" y="29"/>
                </a:lnTo>
                <a:lnTo>
                  <a:pt x="451" y="26"/>
                </a:lnTo>
                <a:lnTo>
                  <a:pt x="456" y="21"/>
                </a:lnTo>
                <a:lnTo>
                  <a:pt x="460" y="20"/>
                </a:lnTo>
                <a:lnTo>
                  <a:pt x="462" y="16"/>
                </a:lnTo>
                <a:lnTo>
                  <a:pt x="463" y="11"/>
                </a:lnTo>
                <a:lnTo>
                  <a:pt x="462" y="7"/>
                </a:lnTo>
                <a:lnTo>
                  <a:pt x="460" y="3"/>
                </a:lnTo>
                <a:lnTo>
                  <a:pt x="456" y="1"/>
                </a:lnTo>
                <a:lnTo>
                  <a:pt x="451" y="0"/>
                </a:lnTo>
                <a:lnTo>
                  <a:pt x="447" y="1"/>
                </a:lnTo>
                <a:lnTo>
                  <a:pt x="425" y="1"/>
                </a:lnTo>
                <a:lnTo>
                  <a:pt x="403" y="1"/>
                </a:lnTo>
                <a:lnTo>
                  <a:pt x="381" y="1"/>
                </a:lnTo>
                <a:lnTo>
                  <a:pt x="359" y="3"/>
                </a:lnTo>
                <a:lnTo>
                  <a:pt x="338" y="3"/>
                </a:lnTo>
                <a:lnTo>
                  <a:pt x="316" y="3"/>
                </a:lnTo>
                <a:lnTo>
                  <a:pt x="294" y="4"/>
                </a:lnTo>
                <a:lnTo>
                  <a:pt x="272" y="4"/>
                </a:lnTo>
                <a:lnTo>
                  <a:pt x="250" y="5"/>
                </a:lnTo>
                <a:lnTo>
                  <a:pt x="228" y="5"/>
                </a:lnTo>
                <a:lnTo>
                  <a:pt x="206" y="7"/>
                </a:lnTo>
                <a:lnTo>
                  <a:pt x="184" y="8"/>
                </a:lnTo>
                <a:lnTo>
                  <a:pt x="162" y="8"/>
                </a:lnTo>
                <a:lnTo>
                  <a:pt x="140" y="10"/>
                </a:lnTo>
                <a:lnTo>
                  <a:pt x="118" y="11"/>
                </a:lnTo>
                <a:lnTo>
                  <a:pt x="97" y="13"/>
                </a:lnTo>
                <a:lnTo>
                  <a:pt x="83" y="14"/>
                </a:lnTo>
                <a:lnTo>
                  <a:pt x="69" y="16"/>
                </a:lnTo>
                <a:lnTo>
                  <a:pt x="54" y="19"/>
                </a:lnTo>
                <a:lnTo>
                  <a:pt x="41" y="23"/>
                </a:lnTo>
                <a:lnTo>
                  <a:pt x="28" y="29"/>
                </a:lnTo>
                <a:lnTo>
                  <a:pt x="18" y="37"/>
                </a:lnTo>
                <a:lnTo>
                  <a:pt x="9" y="46"/>
                </a:lnTo>
                <a:lnTo>
                  <a:pt x="3" y="58"/>
                </a:lnTo>
                <a:lnTo>
                  <a:pt x="0" y="77"/>
                </a:lnTo>
                <a:lnTo>
                  <a:pt x="0" y="104"/>
                </a:lnTo>
                <a:lnTo>
                  <a:pt x="3" y="139"/>
                </a:lnTo>
                <a:lnTo>
                  <a:pt x="7" y="179"/>
                </a:lnTo>
                <a:lnTo>
                  <a:pt x="13" y="221"/>
                </a:lnTo>
                <a:lnTo>
                  <a:pt x="22" y="263"/>
                </a:lnTo>
                <a:lnTo>
                  <a:pt x="32" y="301"/>
                </a:lnTo>
                <a:lnTo>
                  <a:pt x="44" y="334"/>
                </a:lnTo>
                <a:lnTo>
                  <a:pt x="51" y="348"/>
                </a:lnTo>
                <a:lnTo>
                  <a:pt x="60" y="359"/>
                </a:lnTo>
                <a:lnTo>
                  <a:pt x="70" y="369"/>
                </a:lnTo>
                <a:lnTo>
                  <a:pt x="83" y="375"/>
                </a:lnTo>
                <a:lnTo>
                  <a:pt x="107" y="383"/>
                </a:lnTo>
                <a:lnTo>
                  <a:pt x="130" y="388"/>
                </a:lnTo>
                <a:lnTo>
                  <a:pt x="154" y="393"/>
                </a:lnTo>
                <a:lnTo>
                  <a:pt x="177" y="396"/>
                </a:lnTo>
                <a:lnTo>
                  <a:pt x="200" y="399"/>
                </a:lnTo>
                <a:lnTo>
                  <a:pt x="224" y="400"/>
                </a:lnTo>
                <a:lnTo>
                  <a:pt x="248" y="401"/>
                </a:lnTo>
                <a:lnTo>
                  <a:pt x="272" y="403"/>
                </a:lnTo>
                <a:lnTo>
                  <a:pt x="292" y="403"/>
                </a:lnTo>
                <a:lnTo>
                  <a:pt x="313" y="400"/>
                </a:lnTo>
                <a:lnTo>
                  <a:pt x="333" y="397"/>
                </a:lnTo>
                <a:lnTo>
                  <a:pt x="352" y="393"/>
                </a:lnTo>
                <a:lnTo>
                  <a:pt x="373" y="387"/>
                </a:lnTo>
                <a:lnTo>
                  <a:pt x="393" y="383"/>
                </a:lnTo>
                <a:lnTo>
                  <a:pt x="412" y="380"/>
                </a:lnTo>
                <a:lnTo>
                  <a:pt x="432" y="378"/>
                </a:lnTo>
                <a:lnTo>
                  <a:pt x="449" y="378"/>
                </a:lnTo>
                <a:lnTo>
                  <a:pt x="469" y="377"/>
                </a:lnTo>
                <a:lnTo>
                  <a:pt x="491" y="374"/>
                </a:lnTo>
                <a:lnTo>
                  <a:pt x="511" y="371"/>
                </a:lnTo>
                <a:lnTo>
                  <a:pt x="532" y="368"/>
                </a:lnTo>
                <a:lnTo>
                  <a:pt x="548" y="362"/>
                </a:lnTo>
                <a:lnTo>
                  <a:pt x="558" y="355"/>
                </a:lnTo>
                <a:lnTo>
                  <a:pt x="562" y="346"/>
                </a:lnTo>
                <a:lnTo>
                  <a:pt x="554" y="343"/>
                </a:lnTo>
                <a:lnTo>
                  <a:pt x="542" y="342"/>
                </a:lnTo>
                <a:lnTo>
                  <a:pt x="526" y="342"/>
                </a:lnTo>
                <a:lnTo>
                  <a:pt x="508" y="342"/>
                </a:lnTo>
                <a:lnTo>
                  <a:pt x="488" y="343"/>
                </a:lnTo>
                <a:lnTo>
                  <a:pt x="468" y="346"/>
                </a:lnTo>
                <a:lnTo>
                  <a:pt x="444" y="349"/>
                </a:lnTo>
                <a:lnTo>
                  <a:pt x="422" y="352"/>
                </a:lnTo>
                <a:lnTo>
                  <a:pt x="399" y="356"/>
                </a:lnTo>
                <a:lnTo>
                  <a:pt x="377" y="361"/>
                </a:lnTo>
                <a:lnTo>
                  <a:pt x="355" y="364"/>
                </a:lnTo>
                <a:lnTo>
                  <a:pt x="335" y="368"/>
                </a:lnTo>
                <a:lnTo>
                  <a:pt x="317" y="371"/>
                </a:lnTo>
                <a:lnTo>
                  <a:pt x="301" y="374"/>
                </a:lnTo>
                <a:lnTo>
                  <a:pt x="288" y="375"/>
                </a:lnTo>
                <a:lnTo>
                  <a:pt x="279" y="37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73" name="Freeform 774"/>
          <p:cNvSpPr>
            <a:spLocks/>
          </p:cNvSpPr>
          <p:nvPr/>
        </p:nvSpPr>
        <p:spPr bwMode="auto">
          <a:xfrm>
            <a:off x="1062038" y="3113088"/>
            <a:ext cx="41275" cy="136525"/>
          </a:xfrm>
          <a:custGeom>
            <a:avLst/>
            <a:gdLst>
              <a:gd name="T0" fmla="*/ 2147483647 w 77"/>
              <a:gd name="T1" fmla="*/ 2147483647 h 268"/>
              <a:gd name="T2" fmla="*/ 2147483647 w 77"/>
              <a:gd name="T3" fmla="*/ 2147483647 h 268"/>
              <a:gd name="T4" fmla="*/ 2147483647 w 77"/>
              <a:gd name="T5" fmla="*/ 2147483647 h 268"/>
              <a:gd name="T6" fmla="*/ 2147483647 w 77"/>
              <a:gd name="T7" fmla="*/ 2147483647 h 268"/>
              <a:gd name="T8" fmla="*/ 2147483647 w 77"/>
              <a:gd name="T9" fmla="*/ 2147483647 h 268"/>
              <a:gd name="T10" fmla="*/ 2147483647 w 77"/>
              <a:gd name="T11" fmla="*/ 2147483647 h 268"/>
              <a:gd name="T12" fmla="*/ 2147483647 w 77"/>
              <a:gd name="T13" fmla="*/ 2147483647 h 268"/>
              <a:gd name="T14" fmla="*/ 2147483647 w 77"/>
              <a:gd name="T15" fmla="*/ 2147483647 h 268"/>
              <a:gd name="T16" fmla="*/ 2147483647 w 77"/>
              <a:gd name="T17" fmla="*/ 2147483647 h 268"/>
              <a:gd name="T18" fmla="*/ 2147483647 w 77"/>
              <a:gd name="T19" fmla="*/ 2147483647 h 268"/>
              <a:gd name="T20" fmla="*/ 2147483647 w 77"/>
              <a:gd name="T21" fmla="*/ 2147483647 h 268"/>
              <a:gd name="T22" fmla="*/ 2147483647 w 77"/>
              <a:gd name="T23" fmla="*/ 2147483647 h 268"/>
              <a:gd name="T24" fmla="*/ 2147483647 w 77"/>
              <a:gd name="T25" fmla="*/ 2147483647 h 268"/>
              <a:gd name="T26" fmla="*/ 2147483647 w 77"/>
              <a:gd name="T27" fmla="*/ 2147483647 h 268"/>
              <a:gd name="T28" fmla="*/ 2147483647 w 77"/>
              <a:gd name="T29" fmla="*/ 2147483647 h 268"/>
              <a:gd name="T30" fmla="*/ 2147483647 w 77"/>
              <a:gd name="T31" fmla="*/ 2147483647 h 268"/>
              <a:gd name="T32" fmla="*/ 2147483647 w 77"/>
              <a:gd name="T33" fmla="*/ 2147483647 h 268"/>
              <a:gd name="T34" fmla="*/ 2147483647 w 77"/>
              <a:gd name="T35" fmla="*/ 2147483647 h 268"/>
              <a:gd name="T36" fmla="*/ 2147483647 w 77"/>
              <a:gd name="T37" fmla="*/ 2147483647 h 268"/>
              <a:gd name="T38" fmla="*/ 2147483647 w 77"/>
              <a:gd name="T39" fmla="*/ 2147483647 h 268"/>
              <a:gd name="T40" fmla="*/ 2147483647 w 77"/>
              <a:gd name="T41" fmla="*/ 2147483647 h 268"/>
              <a:gd name="T42" fmla="*/ 2147483647 w 77"/>
              <a:gd name="T43" fmla="*/ 2147483647 h 268"/>
              <a:gd name="T44" fmla="*/ 2147483647 w 77"/>
              <a:gd name="T45" fmla="*/ 2147483647 h 268"/>
              <a:gd name="T46" fmla="*/ 2147483647 w 77"/>
              <a:gd name="T47" fmla="*/ 2147483647 h 268"/>
              <a:gd name="T48" fmla="*/ 2147483647 w 77"/>
              <a:gd name="T49" fmla="*/ 0 h 268"/>
              <a:gd name="T50" fmla="*/ 2147483647 w 77"/>
              <a:gd name="T51" fmla="*/ 2147483647 h 268"/>
              <a:gd name="T52" fmla="*/ 2147483647 w 77"/>
              <a:gd name="T53" fmla="*/ 2147483647 h 268"/>
              <a:gd name="T54" fmla="*/ 0 w 77"/>
              <a:gd name="T55" fmla="*/ 2147483647 h 268"/>
              <a:gd name="T56" fmla="*/ 2147483647 w 77"/>
              <a:gd name="T57" fmla="*/ 2147483647 h 26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77"/>
              <a:gd name="T88" fmla="*/ 0 h 268"/>
              <a:gd name="T89" fmla="*/ 77 w 77"/>
              <a:gd name="T90" fmla="*/ 268 h 26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77" h="268">
                <a:moveTo>
                  <a:pt x="6" y="26"/>
                </a:moveTo>
                <a:lnTo>
                  <a:pt x="25" y="51"/>
                </a:lnTo>
                <a:lnTo>
                  <a:pt x="36" y="79"/>
                </a:lnTo>
                <a:lnTo>
                  <a:pt x="42" y="108"/>
                </a:lnTo>
                <a:lnTo>
                  <a:pt x="45" y="137"/>
                </a:lnTo>
                <a:lnTo>
                  <a:pt x="47" y="168"/>
                </a:lnTo>
                <a:lnTo>
                  <a:pt x="47" y="198"/>
                </a:lnTo>
                <a:lnTo>
                  <a:pt x="48" y="227"/>
                </a:lnTo>
                <a:lnTo>
                  <a:pt x="53" y="255"/>
                </a:lnTo>
                <a:lnTo>
                  <a:pt x="54" y="261"/>
                </a:lnTo>
                <a:lnTo>
                  <a:pt x="57" y="264"/>
                </a:lnTo>
                <a:lnTo>
                  <a:pt x="60" y="267"/>
                </a:lnTo>
                <a:lnTo>
                  <a:pt x="66" y="268"/>
                </a:lnTo>
                <a:lnTo>
                  <a:pt x="70" y="267"/>
                </a:lnTo>
                <a:lnTo>
                  <a:pt x="74" y="262"/>
                </a:lnTo>
                <a:lnTo>
                  <a:pt x="76" y="259"/>
                </a:lnTo>
                <a:lnTo>
                  <a:pt x="77" y="253"/>
                </a:lnTo>
                <a:lnTo>
                  <a:pt x="74" y="221"/>
                </a:lnTo>
                <a:lnTo>
                  <a:pt x="74" y="186"/>
                </a:lnTo>
                <a:lnTo>
                  <a:pt x="74" y="150"/>
                </a:lnTo>
                <a:lnTo>
                  <a:pt x="73" y="115"/>
                </a:lnTo>
                <a:lnTo>
                  <a:pt x="69" y="80"/>
                </a:lnTo>
                <a:lnTo>
                  <a:pt x="58" y="48"/>
                </a:lnTo>
                <a:lnTo>
                  <a:pt x="41" y="22"/>
                </a:lnTo>
                <a:lnTo>
                  <a:pt x="15" y="0"/>
                </a:lnTo>
                <a:lnTo>
                  <a:pt x="10" y="2"/>
                </a:lnTo>
                <a:lnTo>
                  <a:pt x="4" y="6"/>
                </a:lnTo>
                <a:lnTo>
                  <a:pt x="0" y="13"/>
                </a:lnTo>
                <a:lnTo>
                  <a:pt x="6" y="2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74" name="Freeform 775"/>
          <p:cNvSpPr>
            <a:spLocks/>
          </p:cNvSpPr>
          <p:nvPr/>
        </p:nvSpPr>
        <p:spPr bwMode="auto">
          <a:xfrm>
            <a:off x="839788" y="3240088"/>
            <a:ext cx="47625" cy="31750"/>
          </a:xfrm>
          <a:custGeom>
            <a:avLst/>
            <a:gdLst>
              <a:gd name="T0" fmla="*/ 2147483647 w 91"/>
              <a:gd name="T1" fmla="*/ 2147483647 h 63"/>
              <a:gd name="T2" fmla="*/ 2147483647 w 91"/>
              <a:gd name="T3" fmla="*/ 2147483647 h 63"/>
              <a:gd name="T4" fmla="*/ 2147483647 w 91"/>
              <a:gd name="T5" fmla="*/ 2147483647 h 63"/>
              <a:gd name="T6" fmla="*/ 2147483647 w 91"/>
              <a:gd name="T7" fmla="*/ 2147483647 h 63"/>
              <a:gd name="T8" fmla="*/ 2147483647 w 91"/>
              <a:gd name="T9" fmla="*/ 2147483647 h 63"/>
              <a:gd name="T10" fmla="*/ 2147483647 w 91"/>
              <a:gd name="T11" fmla="*/ 2147483647 h 63"/>
              <a:gd name="T12" fmla="*/ 2147483647 w 91"/>
              <a:gd name="T13" fmla="*/ 2147483647 h 63"/>
              <a:gd name="T14" fmla="*/ 2147483647 w 91"/>
              <a:gd name="T15" fmla="*/ 2147483647 h 63"/>
              <a:gd name="T16" fmla="*/ 2147483647 w 91"/>
              <a:gd name="T17" fmla="*/ 2147483647 h 63"/>
              <a:gd name="T18" fmla="*/ 2147483647 w 91"/>
              <a:gd name="T19" fmla="*/ 2147483647 h 63"/>
              <a:gd name="T20" fmla="*/ 2147483647 w 91"/>
              <a:gd name="T21" fmla="*/ 2147483647 h 63"/>
              <a:gd name="T22" fmla="*/ 2147483647 w 91"/>
              <a:gd name="T23" fmla="*/ 2147483647 h 63"/>
              <a:gd name="T24" fmla="*/ 2147483647 w 91"/>
              <a:gd name="T25" fmla="*/ 2147483647 h 63"/>
              <a:gd name="T26" fmla="*/ 2147483647 w 91"/>
              <a:gd name="T27" fmla="*/ 2147483647 h 63"/>
              <a:gd name="T28" fmla="*/ 2147483647 w 91"/>
              <a:gd name="T29" fmla="*/ 2147483647 h 63"/>
              <a:gd name="T30" fmla="*/ 2147483647 w 91"/>
              <a:gd name="T31" fmla="*/ 0 h 63"/>
              <a:gd name="T32" fmla="*/ 0 w 91"/>
              <a:gd name="T33" fmla="*/ 2147483647 h 63"/>
              <a:gd name="T34" fmla="*/ 0 w 91"/>
              <a:gd name="T35" fmla="*/ 2147483647 h 63"/>
              <a:gd name="T36" fmla="*/ 2147483647 w 91"/>
              <a:gd name="T37" fmla="*/ 2147483647 h 63"/>
              <a:gd name="T38" fmla="*/ 2147483647 w 91"/>
              <a:gd name="T39" fmla="*/ 2147483647 h 63"/>
              <a:gd name="T40" fmla="*/ 2147483647 w 91"/>
              <a:gd name="T41" fmla="*/ 2147483647 h 63"/>
              <a:gd name="T42" fmla="*/ 2147483647 w 91"/>
              <a:gd name="T43" fmla="*/ 2147483647 h 63"/>
              <a:gd name="T44" fmla="*/ 2147483647 w 91"/>
              <a:gd name="T45" fmla="*/ 2147483647 h 63"/>
              <a:gd name="T46" fmla="*/ 2147483647 w 91"/>
              <a:gd name="T47" fmla="*/ 2147483647 h 63"/>
              <a:gd name="T48" fmla="*/ 2147483647 w 91"/>
              <a:gd name="T49" fmla="*/ 2147483647 h 6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1"/>
              <a:gd name="T76" fmla="*/ 0 h 63"/>
              <a:gd name="T77" fmla="*/ 91 w 91"/>
              <a:gd name="T78" fmla="*/ 63 h 63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1" h="63">
                <a:moveTo>
                  <a:pt x="76" y="63"/>
                </a:moveTo>
                <a:lnTo>
                  <a:pt x="81" y="63"/>
                </a:lnTo>
                <a:lnTo>
                  <a:pt x="85" y="61"/>
                </a:lnTo>
                <a:lnTo>
                  <a:pt x="88" y="60"/>
                </a:lnTo>
                <a:lnTo>
                  <a:pt x="89" y="57"/>
                </a:lnTo>
                <a:lnTo>
                  <a:pt x="91" y="52"/>
                </a:lnTo>
                <a:lnTo>
                  <a:pt x="89" y="48"/>
                </a:lnTo>
                <a:lnTo>
                  <a:pt x="88" y="45"/>
                </a:lnTo>
                <a:lnTo>
                  <a:pt x="84" y="44"/>
                </a:lnTo>
                <a:lnTo>
                  <a:pt x="72" y="38"/>
                </a:lnTo>
                <a:lnTo>
                  <a:pt x="60" y="31"/>
                </a:lnTo>
                <a:lnTo>
                  <a:pt x="47" y="22"/>
                </a:lnTo>
                <a:lnTo>
                  <a:pt x="35" y="13"/>
                </a:lnTo>
                <a:lnTo>
                  <a:pt x="24" y="7"/>
                </a:lnTo>
                <a:lnTo>
                  <a:pt x="13" y="1"/>
                </a:lnTo>
                <a:lnTo>
                  <a:pt x="5" y="0"/>
                </a:lnTo>
                <a:lnTo>
                  <a:pt x="0" y="1"/>
                </a:lnTo>
                <a:lnTo>
                  <a:pt x="0" y="6"/>
                </a:lnTo>
                <a:lnTo>
                  <a:pt x="5" y="13"/>
                </a:lnTo>
                <a:lnTo>
                  <a:pt x="13" y="22"/>
                </a:lnTo>
                <a:lnTo>
                  <a:pt x="25" y="31"/>
                </a:lnTo>
                <a:lnTo>
                  <a:pt x="38" y="39"/>
                </a:lnTo>
                <a:lnTo>
                  <a:pt x="51" y="48"/>
                </a:lnTo>
                <a:lnTo>
                  <a:pt x="65" y="57"/>
                </a:lnTo>
                <a:lnTo>
                  <a:pt x="76" y="6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75" name="Freeform 776"/>
          <p:cNvSpPr>
            <a:spLocks/>
          </p:cNvSpPr>
          <p:nvPr/>
        </p:nvSpPr>
        <p:spPr bwMode="auto">
          <a:xfrm>
            <a:off x="863600" y="3230563"/>
            <a:ext cx="50800" cy="33337"/>
          </a:xfrm>
          <a:custGeom>
            <a:avLst/>
            <a:gdLst>
              <a:gd name="T0" fmla="*/ 2147483647 w 96"/>
              <a:gd name="T1" fmla="*/ 2147483647 h 66"/>
              <a:gd name="T2" fmla="*/ 2147483647 w 96"/>
              <a:gd name="T3" fmla="*/ 2147483647 h 66"/>
              <a:gd name="T4" fmla="*/ 2147483647 w 96"/>
              <a:gd name="T5" fmla="*/ 2147483647 h 66"/>
              <a:gd name="T6" fmla="*/ 2147483647 w 96"/>
              <a:gd name="T7" fmla="*/ 2147483647 h 66"/>
              <a:gd name="T8" fmla="*/ 2147483647 w 96"/>
              <a:gd name="T9" fmla="*/ 2147483647 h 66"/>
              <a:gd name="T10" fmla="*/ 2147483647 w 96"/>
              <a:gd name="T11" fmla="*/ 2147483647 h 66"/>
              <a:gd name="T12" fmla="*/ 2147483647 w 96"/>
              <a:gd name="T13" fmla="*/ 2147483647 h 66"/>
              <a:gd name="T14" fmla="*/ 2147483647 w 96"/>
              <a:gd name="T15" fmla="*/ 2147483647 h 66"/>
              <a:gd name="T16" fmla="*/ 2147483647 w 96"/>
              <a:gd name="T17" fmla="*/ 2147483647 h 66"/>
              <a:gd name="T18" fmla="*/ 2147483647 w 96"/>
              <a:gd name="T19" fmla="*/ 2147483647 h 66"/>
              <a:gd name="T20" fmla="*/ 2147483647 w 96"/>
              <a:gd name="T21" fmla="*/ 2147483647 h 66"/>
              <a:gd name="T22" fmla="*/ 2147483647 w 96"/>
              <a:gd name="T23" fmla="*/ 2147483647 h 66"/>
              <a:gd name="T24" fmla="*/ 2147483647 w 96"/>
              <a:gd name="T25" fmla="*/ 2147483647 h 66"/>
              <a:gd name="T26" fmla="*/ 2147483647 w 96"/>
              <a:gd name="T27" fmla="*/ 2147483647 h 66"/>
              <a:gd name="T28" fmla="*/ 2147483647 w 96"/>
              <a:gd name="T29" fmla="*/ 2147483647 h 66"/>
              <a:gd name="T30" fmla="*/ 2147483647 w 96"/>
              <a:gd name="T31" fmla="*/ 0 h 66"/>
              <a:gd name="T32" fmla="*/ 0 w 96"/>
              <a:gd name="T33" fmla="*/ 2147483647 h 66"/>
              <a:gd name="T34" fmla="*/ 0 w 96"/>
              <a:gd name="T35" fmla="*/ 2147483647 h 66"/>
              <a:gd name="T36" fmla="*/ 2147483647 w 96"/>
              <a:gd name="T37" fmla="*/ 2147483647 h 66"/>
              <a:gd name="T38" fmla="*/ 2147483647 w 96"/>
              <a:gd name="T39" fmla="*/ 2147483647 h 66"/>
              <a:gd name="T40" fmla="*/ 2147483647 w 96"/>
              <a:gd name="T41" fmla="*/ 2147483647 h 66"/>
              <a:gd name="T42" fmla="*/ 2147483647 w 96"/>
              <a:gd name="T43" fmla="*/ 2147483647 h 66"/>
              <a:gd name="T44" fmla="*/ 2147483647 w 96"/>
              <a:gd name="T45" fmla="*/ 2147483647 h 66"/>
              <a:gd name="T46" fmla="*/ 2147483647 w 96"/>
              <a:gd name="T47" fmla="*/ 2147483647 h 66"/>
              <a:gd name="T48" fmla="*/ 2147483647 w 96"/>
              <a:gd name="T49" fmla="*/ 2147483647 h 6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6"/>
              <a:gd name="T76" fmla="*/ 0 h 66"/>
              <a:gd name="T77" fmla="*/ 96 w 96"/>
              <a:gd name="T78" fmla="*/ 66 h 6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6" h="66">
                <a:moveTo>
                  <a:pt x="84" y="65"/>
                </a:moveTo>
                <a:lnTo>
                  <a:pt x="87" y="66"/>
                </a:lnTo>
                <a:lnTo>
                  <a:pt x="90" y="66"/>
                </a:lnTo>
                <a:lnTo>
                  <a:pt x="93" y="65"/>
                </a:lnTo>
                <a:lnTo>
                  <a:pt x="95" y="62"/>
                </a:lnTo>
                <a:lnTo>
                  <a:pt x="96" y="59"/>
                </a:lnTo>
                <a:lnTo>
                  <a:pt x="96" y="54"/>
                </a:lnTo>
                <a:lnTo>
                  <a:pt x="95" y="51"/>
                </a:lnTo>
                <a:lnTo>
                  <a:pt x="92" y="50"/>
                </a:lnTo>
                <a:lnTo>
                  <a:pt x="80" y="43"/>
                </a:lnTo>
                <a:lnTo>
                  <a:pt x="65" y="34"/>
                </a:lnTo>
                <a:lnTo>
                  <a:pt x="52" y="24"/>
                </a:lnTo>
                <a:lnTo>
                  <a:pt x="38" y="15"/>
                </a:lnTo>
                <a:lnTo>
                  <a:pt x="24" y="8"/>
                </a:lnTo>
                <a:lnTo>
                  <a:pt x="13" y="3"/>
                </a:lnTo>
                <a:lnTo>
                  <a:pt x="4" y="0"/>
                </a:lnTo>
                <a:lnTo>
                  <a:pt x="0" y="2"/>
                </a:lnTo>
                <a:lnTo>
                  <a:pt x="0" y="6"/>
                </a:lnTo>
                <a:lnTo>
                  <a:pt x="5" y="14"/>
                </a:lnTo>
                <a:lnTo>
                  <a:pt x="14" y="22"/>
                </a:lnTo>
                <a:lnTo>
                  <a:pt x="27" y="31"/>
                </a:lnTo>
                <a:lnTo>
                  <a:pt x="41" y="41"/>
                </a:lnTo>
                <a:lnTo>
                  <a:pt x="57" y="50"/>
                </a:lnTo>
                <a:lnTo>
                  <a:pt x="71" y="59"/>
                </a:lnTo>
                <a:lnTo>
                  <a:pt x="84" y="6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76" name="Freeform 777"/>
          <p:cNvSpPr>
            <a:spLocks/>
          </p:cNvSpPr>
          <p:nvPr/>
        </p:nvSpPr>
        <p:spPr bwMode="auto">
          <a:xfrm>
            <a:off x="860425" y="3192463"/>
            <a:ext cx="109538" cy="85725"/>
          </a:xfrm>
          <a:custGeom>
            <a:avLst/>
            <a:gdLst>
              <a:gd name="T0" fmla="*/ 2147483647 w 206"/>
              <a:gd name="T1" fmla="*/ 2147483647 h 172"/>
              <a:gd name="T2" fmla="*/ 2147483647 w 206"/>
              <a:gd name="T3" fmla="*/ 2147483647 h 172"/>
              <a:gd name="T4" fmla="*/ 2147483647 w 206"/>
              <a:gd name="T5" fmla="*/ 2147483647 h 172"/>
              <a:gd name="T6" fmla="*/ 2147483647 w 206"/>
              <a:gd name="T7" fmla="*/ 2147483647 h 172"/>
              <a:gd name="T8" fmla="*/ 2147483647 w 206"/>
              <a:gd name="T9" fmla="*/ 2147483647 h 172"/>
              <a:gd name="T10" fmla="*/ 2147483647 w 206"/>
              <a:gd name="T11" fmla="*/ 2147483647 h 172"/>
              <a:gd name="T12" fmla="*/ 2147483647 w 206"/>
              <a:gd name="T13" fmla="*/ 2147483647 h 172"/>
              <a:gd name="T14" fmla="*/ 2147483647 w 206"/>
              <a:gd name="T15" fmla="*/ 2147483647 h 172"/>
              <a:gd name="T16" fmla="*/ 2147483647 w 206"/>
              <a:gd name="T17" fmla="*/ 2147483647 h 172"/>
              <a:gd name="T18" fmla="*/ 2147483647 w 206"/>
              <a:gd name="T19" fmla="*/ 2147483647 h 172"/>
              <a:gd name="T20" fmla="*/ 2147483647 w 206"/>
              <a:gd name="T21" fmla="*/ 2147483647 h 172"/>
              <a:gd name="T22" fmla="*/ 2147483647 w 206"/>
              <a:gd name="T23" fmla="*/ 2147483647 h 172"/>
              <a:gd name="T24" fmla="*/ 2147483647 w 206"/>
              <a:gd name="T25" fmla="*/ 2147483647 h 172"/>
              <a:gd name="T26" fmla="*/ 2147483647 w 206"/>
              <a:gd name="T27" fmla="*/ 2147483647 h 172"/>
              <a:gd name="T28" fmla="*/ 2147483647 w 206"/>
              <a:gd name="T29" fmla="*/ 2147483647 h 172"/>
              <a:gd name="T30" fmla="*/ 2147483647 w 206"/>
              <a:gd name="T31" fmla="*/ 2147483647 h 172"/>
              <a:gd name="T32" fmla="*/ 2147483647 w 206"/>
              <a:gd name="T33" fmla="*/ 2147483647 h 172"/>
              <a:gd name="T34" fmla="*/ 2147483647 w 206"/>
              <a:gd name="T35" fmla="*/ 2147483647 h 172"/>
              <a:gd name="T36" fmla="*/ 2147483647 w 206"/>
              <a:gd name="T37" fmla="*/ 2147483647 h 172"/>
              <a:gd name="T38" fmla="*/ 2147483647 w 206"/>
              <a:gd name="T39" fmla="*/ 2147483647 h 172"/>
              <a:gd name="T40" fmla="*/ 0 w 206"/>
              <a:gd name="T41" fmla="*/ 0 h 172"/>
              <a:gd name="T42" fmla="*/ 2147483647 w 206"/>
              <a:gd name="T43" fmla="*/ 2147483647 h 172"/>
              <a:gd name="T44" fmla="*/ 2147483647 w 206"/>
              <a:gd name="T45" fmla="*/ 2147483647 h 172"/>
              <a:gd name="T46" fmla="*/ 2147483647 w 206"/>
              <a:gd name="T47" fmla="*/ 2147483647 h 172"/>
              <a:gd name="T48" fmla="*/ 2147483647 w 206"/>
              <a:gd name="T49" fmla="*/ 2147483647 h 172"/>
              <a:gd name="T50" fmla="*/ 2147483647 w 206"/>
              <a:gd name="T51" fmla="*/ 2147483647 h 172"/>
              <a:gd name="T52" fmla="*/ 2147483647 w 206"/>
              <a:gd name="T53" fmla="*/ 2147483647 h 172"/>
              <a:gd name="T54" fmla="*/ 2147483647 w 206"/>
              <a:gd name="T55" fmla="*/ 2147483647 h 172"/>
              <a:gd name="T56" fmla="*/ 2147483647 w 206"/>
              <a:gd name="T57" fmla="*/ 2147483647 h 17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06"/>
              <a:gd name="T88" fmla="*/ 0 h 172"/>
              <a:gd name="T89" fmla="*/ 206 w 206"/>
              <a:gd name="T90" fmla="*/ 172 h 17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06" h="172">
                <a:moveTo>
                  <a:pt x="190" y="168"/>
                </a:moveTo>
                <a:lnTo>
                  <a:pt x="193" y="171"/>
                </a:lnTo>
                <a:lnTo>
                  <a:pt x="195" y="172"/>
                </a:lnTo>
                <a:lnTo>
                  <a:pt x="200" y="172"/>
                </a:lnTo>
                <a:lnTo>
                  <a:pt x="203" y="171"/>
                </a:lnTo>
                <a:lnTo>
                  <a:pt x="204" y="168"/>
                </a:lnTo>
                <a:lnTo>
                  <a:pt x="206" y="165"/>
                </a:lnTo>
                <a:lnTo>
                  <a:pt x="206" y="161"/>
                </a:lnTo>
                <a:lnTo>
                  <a:pt x="204" y="158"/>
                </a:lnTo>
                <a:lnTo>
                  <a:pt x="200" y="147"/>
                </a:lnTo>
                <a:lnTo>
                  <a:pt x="194" y="137"/>
                </a:lnTo>
                <a:lnTo>
                  <a:pt x="188" y="130"/>
                </a:lnTo>
                <a:lnTo>
                  <a:pt x="179" y="123"/>
                </a:lnTo>
                <a:lnTo>
                  <a:pt x="155" y="105"/>
                </a:lnTo>
                <a:lnTo>
                  <a:pt x="127" y="83"/>
                </a:lnTo>
                <a:lnTo>
                  <a:pt x="98" y="63"/>
                </a:lnTo>
                <a:lnTo>
                  <a:pt x="70" y="41"/>
                </a:lnTo>
                <a:lnTo>
                  <a:pt x="45" y="24"/>
                </a:lnTo>
                <a:lnTo>
                  <a:pt x="23" y="9"/>
                </a:lnTo>
                <a:lnTo>
                  <a:pt x="9" y="2"/>
                </a:lnTo>
                <a:lnTo>
                  <a:pt x="0" y="0"/>
                </a:lnTo>
                <a:lnTo>
                  <a:pt x="3" y="8"/>
                </a:lnTo>
                <a:lnTo>
                  <a:pt x="17" y="22"/>
                </a:lnTo>
                <a:lnTo>
                  <a:pt x="41" y="41"/>
                </a:lnTo>
                <a:lnTo>
                  <a:pt x="68" y="64"/>
                </a:lnTo>
                <a:lnTo>
                  <a:pt x="101" y="91"/>
                </a:lnTo>
                <a:lnTo>
                  <a:pt x="134" y="118"/>
                </a:lnTo>
                <a:lnTo>
                  <a:pt x="163" y="145"/>
                </a:lnTo>
                <a:lnTo>
                  <a:pt x="190" y="16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77" name="Freeform 778"/>
          <p:cNvSpPr>
            <a:spLocks/>
          </p:cNvSpPr>
          <p:nvPr/>
        </p:nvSpPr>
        <p:spPr bwMode="auto">
          <a:xfrm>
            <a:off x="1160463" y="2974975"/>
            <a:ext cx="63500" cy="292100"/>
          </a:xfrm>
          <a:custGeom>
            <a:avLst/>
            <a:gdLst>
              <a:gd name="T0" fmla="*/ 2147483647 w 122"/>
              <a:gd name="T1" fmla="*/ 2147483647 h 584"/>
              <a:gd name="T2" fmla="*/ 2147483647 w 122"/>
              <a:gd name="T3" fmla="*/ 2147483647 h 584"/>
              <a:gd name="T4" fmla="*/ 2147483647 w 122"/>
              <a:gd name="T5" fmla="*/ 2147483647 h 584"/>
              <a:gd name="T6" fmla="*/ 2147483647 w 122"/>
              <a:gd name="T7" fmla="*/ 2147483647 h 584"/>
              <a:gd name="T8" fmla="*/ 2147483647 w 122"/>
              <a:gd name="T9" fmla="*/ 2147483647 h 584"/>
              <a:gd name="T10" fmla="*/ 2147483647 w 122"/>
              <a:gd name="T11" fmla="*/ 2147483647 h 584"/>
              <a:gd name="T12" fmla="*/ 2147483647 w 122"/>
              <a:gd name="T13" fmla="*/ 2147483647 h 584"/>
              <a:gd name="T14" fmla="*/ 2147483647 w 122"/>
              <a:gd name="T15" fmla="*/ 2147483647 h 584"/>
              <a:gd name="T16" fmla="*/ 2147483647 w 122"/>
              <a:gd name="T17" fmla="*/ 2147483647 h 584"/>
              <a:gd name="T18" fmla="*/ 2147483647 w 122"/>
              <a:gd name="T19" fmla="*/ 2147483647 h 584"/>
              <a:gd name="T20" fmla="*/ 2147483647 w 122"/>
              <a:gd name="T21" fmla="*/ 2147483647 h 584"/>
              <a:gd name="T22" fmla="*/ 2147483647 w 122"/>
              <a:gd name="T23" fmla="*/ 2147483647 h 584"/>
              <a:gd name="T24" fmla="*/ 2147483647 w 122"/>
              <a:gd name="T25" fmla="*/ 2147483647 h 584"/>
              <a:gd name="T26" fmla="*/ 2147483647 w 122"/>
              <a:gd name="T27" fmla="*/ 2147483647 h 584"/>
              <a:gd name="T28" fmla="*/ 2147483647 w 122"/>
              <a:gd name="T29" fmla="*/ 2147483647 h 584"/>
              <a:gd name="T30" fmla="*/ 2147483647 w 122"/>
              <a:gd name="T31" fmla="*/ 2147483647 h 584"/>
              <a:gd name="T32" fmla="*/ 2147483647 w 122"/>
              <a:gd name="T33" fmla="*/ 2147483647 h 584"/>
              <a:gd name="T34" fmla="*/ 2147483647 w 122"/>
              <a:gd name="T35" fmla="*/ 2147483647 h 584"/>
              <a:gd name="T36" fmla="*/ 2147483647 w 122"/>
              <a:gd name="T37" fmla="*/ 2147483647 h 584"/>
              <a:gd name="T38" fmla="*/ 2147483647 w 122"/>
              <a:gd name="T39" fmla="*/ 2147483647 h 584"/>
              <a:gd name="T40" fmla="*/ 2147483647 w 122"/>
              <a:gd name="T41" fmla="*/ 2147483647 h 584"/>
              <a:gd name="T42" fmla="*/ 2147483647 w 122"/>
              <a:gd name="T43" fmla="*/ 2147483647 h 584"/>
              <a:gd name="T44" fmla="*/ 2147483647 w 122"/>
              <a:gd name="T45" fmla="*/ 2147483647 h 584"/>
              <a:gd name="T46" fmla="*/ 2147483647 w 122"/>
              <a:gd name="T47" fmla="*/ 0 h 584"/>
              <a:gd name="T48" fmla="*/ 2147483647 w 122"/>
              <a:gd name="T49" fmla="*/ 2147483647 h 584"/>
              <a:gd name="T50" fmla="*/ 2147483647 w 122"/>
              <a:gd name="T51" fmla="*/ 2147483647 h 584"/>
              <a:gd name="T52" fmla="*/ 2147483647 w 122"/>
              <a:gd name="T53" fmla="*/ 2147483647 h 584"/>
              <a:gd name="T54" fmla="*/ 0 w 122"/>
              <a:gd name="T55" fmla="*/ 2147483647 h 584"/>
              <a:gd name="T56" fmla="*/ 2147483647 w 122"/>
              <a:gd name="T57" fmla="*/ 2147483647 h 584"/>
              <a:gd name="T58" fmla="*/ 2147483647 w 122"/>
              <a:gd name="T59" fmla="*/ 2147483647 h 584"/>
              <a:gd name="T60" fmla="*/ 2147483647 w 122"/>
              <a:gd name="T61" fmla="*/ 2147483647 h 584"/>
              <a:gd name="T62" fmla="*/ 2147483647 w 122"/>
              <a:gd name="T63" fmla="*/ 2147483647 h 584"/>
              <a:gd name="T64" fmla="*/ 2147483647 w 122"/>
              <a:gd name="T65" fmla="*/ 2147483647 h 584"/>
              <a:gd name="T66" fmla="*/ 2147483647 w 122"/>
              <a:gd name="T67" fmla="*/ 2147483647 h 584"/>
              <a:gd name="T68" fmla="*/ 2147483647 w 122"/>
              <a:gd name="T69" fmla="*/ 2147483647 h 584"/>
              <a:gd name="T70" fmla="*/ 2147483647 w 122"/>
              <a:gd name="T71" fmla="*/ 2147483647 h 584"/>
              <a:gd name="T72" fmla="*/ 2147483647 w 122"/>
              <a:gd name="T73" fmla="*/ 2147483647 h 584"/>
              <a:gd name="T74" fmla="*/ 2147483647 w 122"/>
              <a:gd name="T75" fmla="*/ 2147483647 h 584"/>
              <a:gd name="T76" fmla="*/ 2147483647 w 122"/>
              <a:gd name="T77" fmla="*/ 2147483647 h 584"/>
              <a:gd name="T78" fmla="*/ 2147483647 w 122"/>
              <a:gd name="T79" fmla="*/ 2147483647 h 584"/>
              <a:gd name="T80" fmla="*/ 2147483647 w 122"/>
              <a:gd name="T81" fmla="*/ 2147483647 h 584"/>
              <a:gd name="T82" fmla="*/ 2147483647 w 122"/>
              <a:gd name="T83" fmla="*/ 2147483647 h 584"/>
              <a:gd name="T84" fmla="*/ 2147483647 w 122"/>
              <a:gd name="T85" fmla="*/ 2147483647 h 584"/>
              <a:gd name="T86" fmla="*/ 2147483647 w 122"/>
              <a:gd name="T87" fmla="*/ 2147483647 h 584"/>
              <a:gd name="T88" fmla="*/ 2147483647 w 122"/>
              <a:gd name="T89" fmla="*/ 2147483647 h 584"/>
              <a:gd name="T90" fmla="*/ 2147483647 w 122"/>
              <a:gd name="T91" fmla="*/ 2147483647 h 584"/>
              <a:gd name="T92" fmla="*/ 2147483647 w 122"/>
              <a:gd name="T93" fmla="*/ 2147483647 h 584"/>
              <a:gd name="T94" fmla="*/ 2147483647 w 122"/>
              <a:gd name="T95" fmla="*/ 2147483647 h 584"/>
              <a:gd name="T96" fmla="*/ 2147483647 w 122"/>
              <a:gd name="T97" fmla="*/ 2147483647 h 584"/>
              <a:gd name="T98" fmla="*/ 2147483647 w 122"/>
              <a:gd name="T99" fmla="*/ 2147483647 h 584"/>
              <a:gd name="T100" fmla="*/ 2147483647 w 122"/>
              <a:gd name="T101" fmla="*/ 2147483647 h 584"/>
              <a:gd name="T102" fmla="*/ 2147483647 w 122"/>
              <a:gd name="T103" fmla="*/ 2147483647 h 584"/>
              <a:gd name="T104" fmla="*/ 2147483647 w 122"/>
              <a:gd name="T105" fmla="*/ 2147483647 h 58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22"/>
              <a:gd name="T160" fmla="*/ 0 h 584"/>
              <a:gd name="T161" fmla="*/ 122 w 122"/>
              <a:gd name="T162" fmla="*/ 584 h 58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22" h="584">
                <a:moveTo>
                  <a:pt x="37" y="584"/>
                </a:moveTo>
                <a:lnTo>
                  <a:pt x="57" y="562"/>
                </a:lnTo>
                <a:lnTo>
                  <a:pt x="73" y="543"/>
                </a:lnTo>
                <a:lnTo>
                  <a:pt x="85" y="523"/>
                </a:lnTo>
                <a:lnTo>
                  <a:pt x="95" y="504"/>
                </a:lnTo>
                <a:lnTo>
                  <a:pt x="101" y="483"/>
                </a:lnTo>
                <a:lnTo>
                  <a:pt x="107" y="462"/>
                </a:lnTo>
                <a:lnTo>
                  <a:pt x="113" y="437"/>
                </a:lnTo>
                <a:lnTo>
                  <a:pt x="119" y="408"/>
                </a:lnTo>
                <a:lnTo>
                  <a:pt x="120" y="400"/>
                </a:lnTo>
                <a:lnTo>
                  <a:pt x="122" y="395"/>
                </a:lnTo>
                <a:lnTo>
                  <a:pt x="122" y="387"/>
                </a:lnTo>
                <a:lnTo>
                  <a:pt x="120" y="381"/>
                </a:lnTo>
                <a:lnTo>
                  <a:pt x="111" y="344"/>
                </a:lnTo>
                <a:lnTo>
                  <a:pt x="101" y="297"/>
                </a:lnTo>
                <a:lnTo>
                  <a:pt x="91" y="245"/>
                </a:lnTo>
                <a:lnTo>
                  <a:pt x="78" y="191"/>
                </a:lnTo>
                <a:lnTo>
                  <a:pt x="65" y="137"/>
                </a:lnTo>
                <a:lnTo>
                  <a:pt x="50" y="86"/>
                </a:lnTo>
                <a:lnTo>
                  <a:pt x="37" y="42"/>
                </a:lnTo>
                <a:lnTo>
                  <a:pt x="22" y="7"/>
                </a:lnTo>
                <a:lnTo>
                  <a:pt x="19" y="3"/>
                </a:lnTo>
                <a:lnTo>
                  <a:pt x="16" y="1"/>
                </a:lnTo>
                <a:lnTo>
                  <a:pt x="12" y="0"/>
                </a:lnTo>
                <a:lnTo>
                  <a:pt x="8" y="1"/>
                </a:lnTo>
                <a:lnTo>
                  <a:pt x="3" y="3"/>
                </a:lnTo>
                <a:lnTo>
                  <a:pt x="2" y="7"/>
                </a:lnTo>
                <a:lnTo>
                  <a:pt x="0" y="10"/>
                </a:lnTo>
                <a:lnTo>
                  <a:pt x="2" y="15"/>
                </a:lnTo>
                <a:lnTo>
                  <a:pt x="16" y="47"/>
                </a:lnTo>
                <a:lnTo>
                  <a:pt x="33" y="93"/>
                </a:lnTo>
                <a:lnTo>
                  <a:pt x="49" y="150"/>
                </a:lnTo>
                <a:lnTo>
                  <a:pt x="65" y="211"/>
                </a:lnTo>
                <a:lnTo>
                  <a:pt x="78" y="272"/>
                </a:lnTo>
                <a:lnTo>
                  <a:pt x="90" y="326"/>
                </a:lnTo>
                <a:lnTo>
                  <a:pt x="98" y="370"/>
                </a:lnTo>
                <a:lnTo>
                  <a:pt x="101" y="397"/>
                </a:lnTo>
                <a:lnTo>
                  <a:pt x="98" y="418"/>
                </a:lnTo>
                <a:lnTo>
                  <a:pt x="94" y="435"/>
                </a:lnTo>
                <a:lnTo>
                  <a:pt x="91" y="451"/>
                </a:lnTo>
                <a:lnTo>
                  <a:pt x="87" y="467"/>
                </a:lnTo>
                <a:lnTo>
                  <a:pt x="81" y="483"/>
                </a:lnTo>
                <a:lnTo>
                  <a:pt x="73" y="501"/>
                </a:lnTo>
                <a:lnTo>
                  <a:pt x="65" y="520"/>
                </a:lnTo>
                <a:lnTo>
                  <a:pt x="53" y="540"/>
                </a:lnTo>
                <a:lnTo>
                  <a:pt x="53" y="536"/>
                </a:lnTo>
                <a:lnTo>
                  <a:pt x="54" y="518"/>
                </a:lnTo>
                <a:lnTo>
                  <a:pt x="53" y="502"/>
                </a:lnTo>
                <a:lnTo>
                  <a:pt x="43" y="495"/>
                </a:lnTo>
                <a:lnTo>
                  <a:pt x="35" y="510"/>
                </a:lnTo>
                <a:lnTo>
                  <a:pt x="34" y="540"/>
                </a:lnTo>
                <a:lnTo>
                  <a:pt x="35" y="571"/>
                </a:lnTo>
                <a:lnTo>
                  <a:pt x="37" y="58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78" name="Freeform 779"/>
          <p:cNvSpPr>
            <a:spLocks/>
          </p:cNvSpPr>
          <p:nvPr/>
        </p:nvSpPr>
        <p:spPr bwMode="auto">
          <a:xfrm>
            <a:off x="796925" y="2976563"/>
            <a:ext cx="107950" cy="74612"/>
          </a:xfrm>
          <a:custGeom>
            <a:avLst/>
            <a:gdLst>
              <a:gd name="T0" fmla="*/ 2147483647 w 203"/>
              <a:gd name="T1" fmla="*/ 0 h 149"/>
              <a:gd name="T2" fmla="*/ 2147483647 w 203"/>
              <a:gd name="T3" fmla="*/ 2147483647 h 149"/>
              <a:gd name="T4" fmla="*/ 2147483647 w 203"/>
              <a:gd name="T5" fmla="*/ 2147483647 h 149"/>
              <a:gd name="T6" fmla="*/ 2147483647 w 203"/>
              <a:gd name="T7" fmla="*/ 2147483647 h 149"/>
              <a:gd name="T8" fmla="*/ 2147483647 w 203"/>
              <a:gd name="T9" fmla="*/ 2147483647 h 149"/>
              <a:gd name="T10" fmla="*/ 2147483647 w 203"/>
              <a:gd name="T11" fmla="*/ 2147483647 h 149"/>
              <a:gd name="T12" fmla="*/ 2147483647 w 203"/>
              <a:gd name="T13" fmla="*/ 2147483647 h 149"/>
              <a:gd name="T14" fmla="*/ 2147483647 w 203"/>
              <a:gd name="T15" fmla="*/ 2147483647 h 149"/>
              <a:gd name="T16" fmla="*/ 0 w 203"/>
              <a:gd name="T17" fmla="*/ 2147483647 h 149"/>
              <a:gd name="T18" fmla="*/ 2147483647 w 203"/>
              <a:gd name="T19" fmla="*/ 2147483647 h 149"/>
              <a:gd name="T20" fmla="*/ 2147483647 w 203"/>
              <a:gd name="T21" fmla="*/ 2147483647 h 149"/>
              <a:gd name="T22" fmla="*/ 2147483647 w 203"/>
              <a:gd name="T23" fmla="*/ 2147483647 h 149"/>
              <a:gd name="T24" fmla="*/ 2147483647 w 203"/>
              <a:gd name="T25" fmla="*/ 2147483647 h 149"/>
              <a:gd name="T26" fmla="*/ 2147483647 w 203"/>
              <a:gd name="T27" fmla="*/ 2147483647 h 149"/>
              <a:gd name="T28" fmla="*/ 2147483647 w 203"/>
              <a:gd name="T29" fmla="*/ 2147483647 h 149"/>
              <a:gd name="T30" fmla="*/ 2147483647 w 203"/>
              <a:gd name="T31" fmla="*/ 2147483647 h 149"/>
              <a:gd name="T32" fmla="*/ 2147483647 w 203"/>
              <a:gd name="T33" fmla="*/ 0 h 14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03"/>
              <a:gd name="T52" fmla="*/ 0 h 149"/>
              <a:gd name="T53" fmla="*/ 203 w 203"/>
              <a:gd name="T54" fmla="*/ 149 h 149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03" h="149">
                <a:moveTo>
                  <a:pt x="203" y="0"/>
                </a:moveTo>
                <a:lnTo>
                  <a:pt x="184" y="5"/>
                </a:lnTo>
                <a:lnTo>
                  <a:pt x="155" y="19"/>
                </a:lnTo>
                <a:lnTo>
                  <a:pt x="120" y="43"/>
                </a:lnTo>
                <a:lnTo>
                  <a:pt x="82" y="69"/>
                </a:lnTo>
                <a:lnTo>
                  <a:pt x="48" y="96"/>
                </a:lnTo>
                <a:lnTo>
                  <a:pt x="19" y="121"/>
                </a:lnTo>
                <a:lnTo>
                  <a:pt x="3" y="140"/>
                </a:lnTo>
                <a:lnTo>
                  <a:pt x="0" y="149"/>
                </a:lnTo>
                <a:lnTo>
                  <a:pt x="19" y="143"/>
                </a:lnTo>
                <a:lnTo>
                  <a:pt x="42" y="131"/>
                </a:lnTo>
                <a:lnTo>
                  <a:pt x="72" y="114"/>
                </a:lnTo>
                <a:lnTo>
                  <a:pt x="102" y="92"/>
                </a:lnTo>
                <a:lnTo>
                  <a:pt x="133" y="69"/>
                </a:lnTo>
                <a:lnTo>
                  <a:pt x="161" y="45"/>
                </a:lnTo>
                <a:lnTo>
                  <a:pt x="185" y="22"/>
                </a:lnTo>
                <a:lnTo>
                  <a:pt x="203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79" name="Freeform 780"/>
          <p:cNvSpPr>
            <a:spLocks/>
          </p:cNvSpPr>
          <p:nvPr/>
        </p:nvSpPr>
        <p:spPr bwMode="auto">
          <a:xfrm>
            <a:off x="925513" y="2940050"/>
            <a:ext cx="233362" cy="73025"/>
          </a:xfrm>
          <a:custGeom>
            <a:avLst/>
            <a:gdLst>
              <a:gd name="T0" fmla="*/ 2147483647 w 441"/>
              <a:gd name="T1" fmla="*/ 2147483647 h 145"/>
              <a:gd name="T2" fmla="*/ 2147483647 w 441"/>
              <a:gd name="T3" fmla="*/ 2147483647 h 145"/>
              <a:gd name="T4" fmla="*/ 2147483647 w 441"/>
              <a:gd name="T5" fmla="*/ 2147483647 h 145"/>
              <a:gd name="T6" fmla="*/ 2147483647 w 441"/>
              <a:gd name="T7" fmla="*/ 2147483647 h 145"/>
              <a:gd name="T8" fmla="*/ 2147483647 w 441"/>
              <a:gd name="T9" fmla="*/ 2147483647 h 145"/>
              <a:gd name="T10" fmla="*/ 2147483647 w 441"/>
              <a:gd name="T11" fmla="*/ 2147483647 h 145"/>
              <a:gd name="T12" fmla="*/ 2147483647 w 441"/>
              <a:gd name="T13" fmla="*/ 2147483647 h 145"/>
              <a:gd name="T14" fmla="*/ 2147483647 w 441"/>
              <a:gd name="T15" fmla="*/ 0 h 145"/>
              <a:gd name="T16" fmla="*/ 2147483647 w 441"/>
              <a:gd name="T17" fmla="*/ 0 h 145"/>
              <a:gd name="T18" fmla="*/ 2147483647 w 441"/>
              <a:gd name="T19" fmla="*/ 2147483647 h 145"/>
              <a:gd name="T20" fmla="*/ 2147483647 w 441"/>
              <a:gd name="T21" fmla="*/ 2147483647 h 145"/>
              <a:gd name="T22" fmla="*/ 2147483647 w 441"/>
              <a:gd name="T23" fmla="*/ 2147483647 h 145"/>
              <a:gd name="T24" fmla="*/ 2147483647 w 441"/>
              <a:gd name="T25" fmla="*/ 2147483647 h 145"/>
              <a:gd name="T26" fmla="*/ 2147483647 w 441"/>
              <a:gd name="T27" fmla="*/ 2147483647 h 145"/>
              <a:gd name="T28" fmla="*/ 2147483647 w 441"/>
              <a:gd name="T29" fmla="*/ 2147483647 h 145"/>
              <a:gd name="T30" fmla="*/ 2147483647 w 441"/>
              <a:gd name="T31" fmla="*/ 2147483647 h 145"/>
              <a:gd name="T32" fmla="*/ 2147483647 w 441"/>
              <a:gd name="T33" fmla="*/ 2147483647 h 145"/>
              <a:gd name="T34" fmla="*/ 2147483647 w 441"/>
              <a:gd name="T35" fmla="*/ 2147483647 h 145"/>
              <a:gd name="T36" fmla="*/ 2147483647 w 441"/>
              <a:gd name="T37" fmla="*/ 2147483647 h 145"/>
              <a:gd name="T38" fmla="*/ 0 w 441"/>
              <a:gd name="T39" fmla="*/ 2147483647 h 145"/>
              <a:gd name="T40" fmla="*/ 2147483647 w 441"/>
              <a:gd name="T41" fmla="*/ 2147483647 h 145"/>
              <a:gd name="T42" fmla="*/ 2147483647 w 441"/>
              <a:gd name="T43" fmla="*/ 2147483647 h 145"/>
              <a:gd name="T44" fmla="*/ 2147483647 w 441"/>
              <a:gd name="T45" fmla="*/ 2147483647 h 145"/>
              <a:gd name="T46" fmla="*/ 2147483647 w 441"/>
              <a:gd name="T47" fmla="*/ 2147483647 h 145"/>
              <a:gd name="T48" fmla="*/ 2147483647 w 441"/>
              <a:gd name="T49" fmla="*/ 2147483647 h 145"/>
              <a:gd name="T50" fmla="*/ 2147483647 w 441"/>
              <a:gd name="T51" fmla="*/ 2147483647 h 145"/>
              <a:gd name="T52" fmla="*/ 2147483647 w 441"/>
              <a:gd name="T53" fmla="*/ 2147483647 h 145"/>
              <a:gd name="T54" fmla="*/ 2147483647 w 441"/>
              <a:gd name="T55" fmla="*/ 2147483647 h 145"/>
              <a:gd name="T56" fmla="*/ 2147483647 w 441"/>
              <a:gd name="T57" fmla="*/ 2147483647 h 145"/>
              <a:gd name="T58" fmla="*/ 2147483647 w 441"/>
              <a:gd name="T59" fmla="*/ 2147483647 h 145"/>
              <a:gd name="T60" fmla="*/ 2147483647 w 441"/>
              <a:gd name="T61" fmla="*/ 2147483647 h 145"/>
              <a:gd name="T62" fmla="*/ 2147483647 w 441"/>
              <a:gd name="T63" fmla="*/ 2147483647 h 145"/>
              <a:gd name="T64" fmla="*/ 2147483647 w 441"/>
              <a:gd name="T65" fmla="*/ 2147483647 h 145"/>
              <a:gd name="T66" fmla="*/ 2147483647 w 441"/>
              <a:gd name="T67" fmla="*/ 2147483647 h 145"/>
              <a:gd name="T68" fmla="*/ 2147483647 w 441"/>
              <a:gd name="T69" fmla="*/ 2147483647 h 145"/>
              <a:gd name="T70" fmla="*/ 2147483647 w 441"/>
              <a:gd name="T71" fmla="*/ 2147483647 h 145"/>
              <a:gd name="T72" fmla="*/ 2147483647 w 441"/>
              <a:gd name="T73" fmla="*/ 2147483647 h 145"/>
              <a:gd name="T74" fmla="*/ 2147483647 w 441"/>
              <a:gd name="T75" fmla="*/ 2147483647 h 145"/>
              <a:gd name="T76" fmla="*/ 2147483647 w 441"/>
              <a:gd name="T77" fmla="*/ 2147483647 h 145"/>
              <a:gd name="T78" fmla="*/ 2147483647 w 441"/>
              <a:gd name="T79" fmla="*/ 2147483647 h 145"/>
              <a:gd name="T80" fmla="*/ 2147483647 w 441"/>
              <a:gd name="T81" fmla="*/ 2147483647 h 145"/>
              <a:gd name="T82" fmla="*/ 2147483647 w 441"/>
              <a:gd name="T83" fmla="*/ 2147483647 h 145"/>
              <a:gd name="T84" fmla="*/ 2147483647 w 441"/>
              <a:gd name="T85" fmla="*/ 2147483647 h 145"/>
              <a:gd name="T86" fmla="*/ 2147483647 w 441"/>
              <a:gd name="T87" fmla="*/ 2147483647 h 145"/>
              <a:gd name="T88" fmla="*/ 2147483647 w 441"/>
              <a:gd name="T89" fmla="*/ 2147483647 h 145"/>
              <a:gd name="T90" fmla="*/ 2147483647 w 441"/>
              <a:gd name="T91" fmla="*/ 2147483647 h 145"/>
              <a:gd name="T92" fmla="*/ 2147483647 w 441"/>
              <a:gd name="T93" fmla="*/ 2147483647 h 145"/>
              <a:gd name="T94" fmla="*/ 2147483647 w 441"/>
              <a:gd name="T95" fmla="*/ 2147483647 h 145"/>
              <a:gd name="T96" fmla="*/ 2147483647 w 441"/>
              <a:gd name="T97" fmla="*/ 2147483647 h 145"/>
              <a:gd name="T98" fmla="*/ 2147483647 w 441"/>
              <a:gd name="T99" fmla="*/ 2147483647 h 145"/>
              <a:gd name="T100" fmla="*/ 2147483647 w 441"/>
              <a:gd name="T101" fmla="*/ 2147483647 h 145"/>
              <a:gd name="T102" fmla="*/ 2147483647 w 441"/>
              <a:gd name="T103" fmla="*/ 2147483647 h 145"/>
              <a:gd name="T104" fmla="*/ 2147483647 w 441"/>
              <a:gd name="T105" fmla="*/ 2147483647 h 145"/>
              <a:gd name="T106" fmla="*/ 2147483647 w 441"/>
              <a:gd name="T107" fmla="*/ 2147483647 h 145"/>
              <a:gd name="T108" fmla="*/ 2147483647 w 441"/>
              <a:gd name="T109" fmla="*/ 2147483647 h 145"/>
              <a:gd name="T110" fmla="*/ 2147483647 w 441"/>
              <a:gd name="T111" fmla="*/ 2147483647 h 145"/>
              <a:gd name="T112" fmla="*/ 2147483647 w 441"/>
              <a:gd name="T113" fmla="*/ 2147483647 h 14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41"/>
              <a:gd name="T172" fmla="*/ 0 h 145"/>
              <a:gd name="T173" fmla="*/ 441 w 441"/>
              <a:gd name="T174" fmla="*/ 145 h 14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41" h="145">
                <a:moveTo>
                  <a:pt x="441" y="24"/>
                </a:moveTo>
                <a:lnTo>
                  <a:pt x="437" y="18"/>
                </a:lnTo>
                <a:lnTo>
                  <a:pt x="425" y="13"/>
                </a:lnTo>
                <a:lnTo>
                  <a:pt x="406" y="8"/>
                </a:lnTo>
                <a:lnTo>
                  <a:pt x="381" y="4"/>
                </a:lnTo>
                <a:lnTo>
                  <a:pt x="352" y="2"/>
                </a:lnTo>
                <a:lnTo>
                  <a:pt x="318" y="1"/>
                </a:lnTo>
                <a:lnTo>
                  <a:pt x="282" y="0"/>
                </a:lnTo>
                <a:lnTo>
                  <a:pt x="244" y="0"/>
                </a:lnTo>
                <a:lnTo>
                  <a:pt x="206" y="1"/>
                </a:lnTo>
                <a:lnTo>
                  <a:pt x="168" y="2"/>
                </a:lnTo>
                <a:lnTo>
                  <a:pt x="131" y="5"/>
                </a:lnTo>
                <a:lnTo>
                  <a:pt x="96" y="8"/>
                </a:lnTo>
                <a:lnTo>
                  <a:pt x="66" y="11"/>
                </a:lnTo>
                <a:lnTo>
                  <a:pt x="41" y="16"/>
                </a:lnTo>
                <a:lnTo>
                  <a:pt x="20" y="20"/>
                </a:lnTo>
                <a:lnTo>
                  <a:pt x="7" y="26"/>
                </a:lnTo>
                <a:lnTo>
                  <a:pt x="3" y="30"/>
                </a:lnTo>
                <a:lnTo>
                  <a:pt x="1" y="35"/>
                </a:lnTo>
                <a:lnTo>
                  <a:pt x="0" y="39"/>
                </a:lnTo>
                <a:lnTo>
                  <a:pt x="1" y="43"/>
                </a:lnTo>
                <a:lnTo>
                  <a:pt x="6" y="46"/>
                </a:lnTo>
                <a:lnTo>
                  <a:pt x="10" y="49"/>
                </a:lnTo>
                <a:lnTo>
                  <a:pt x="15" y="49"/>
                </a:lnTo>
                <a:lnTo>
                  <a:pt x="19" y="48"/>
                </a:lnTo>
                <a:lnTo>
                  <a:pt x="28" y="45"/>
                </a:lnTo>
                <a:lnTo>
                  <a:pt x="41" y="42"/>
                </a:lnTo>
                <a:lnTo>
                  <a:pt x="58" y="37"/>
                </a:lnTo>
                <a:lnTo>
                  <a:pt x="80" y="35"/>
                </a:lnTo>
                <a:lnTo>
                  <a:pt x="105" y="30"/>
                </a:lnTo>
                <a:lnTo>
                  <a:pt x="133" y="27"/>
                </a:lnTo>
                <a:lnTo>
                  <a:pt x="162" y="24"/>
                </a:lnTo>
                <a:lnTo>
                  <a:pt x="194" y="21"/>
                </a:lnTo>
                <a:lnTo>
                  <a:pt x="226" y="18"/>
                </a:lnTo>
                <a:lnTo>
                  <a:pt x="257" y="17"/>
                </a:lnTo>
                <a:lnTo>
                  <a:pt x="289" y="16"/>
                </a:lnTo>
                <a:lnTo>
                  <a:pt x="320" y="16"/>
                </a:lnTo>
                <a:lnTo>
                  <a:pt x="347" y="17"/>
                </a:lnTo>
                <a:lnTo>
                  <a:pt x="374" y="20"/>
                </a:lnTo>
                <a:lnTo>
                  <a:pt x="396" y="24"/>
                </a:lnTo>
                <a:lnTo>
                  <a:pt x="415" y="30"/>
                </a:lnTo>
                <a:lnTo>
                  <a:pt x="412" y="35"/>
                </a:lnTo>
                <a:lnTo>
                  <a:pt x="403" y="48"/>
                </a:lnTo>
                <a:lnTo>
                  <a:pt x="390" y="65"/>
                </a:lnTo>
                <a:lnTo>
                  <a:pt x="377" y="85"/>
                </a:lnTo>
                <a:lnTo>
                  <a:pt x="362" y="106"/>
                </a:lnTo>
                <a:lnTo>
                  <a:pt x="352" y="125"/>
                </a:lnTo>
                <a:lnTo>
                  <a:pt x="346" y="138"/>
                </a:lnTo>
                <a:lnTo>
                  <a:pt x="346" y="145"/>
                </a:lnTo>
                <a:lnTo>
                  <a:pt x="353" y="144"/>
                </a:lnTo>
                <a:lnTo>
                  <a:pt x="365" y="135"/>
                </a:lnTo>
                <a:lnTo>
                  <a:pt x="380" y="120"/>
                </a:lnTo>
                <a:lnTo>
                  <a:pt x="396" y="101"/>
                </a:lnTo>
                <a:lnTo>
                  <a:pt x="412" y="81"/>
                </a:lnTo>
                <a:lnTo>
                  <a:pt x="426" y="61"/>
                </a:lnTo>
                <a:lnTo>
                  <a:pt x="437" y="40"/>
                </a:lnTo>
                <a:lnTo>
                  <a:pt x="441" y="2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80" name="Freeform 781"/>
          <p:cNvSpPr>
            <a:spLocks/>
          </p:cNvSpPr>
          <p:nvPr/>
        </p:nvSpPr>
        <p:spPr bwMode="auto">
          <a:xfrm>
            <a:off x="752475" y="3063875"/>
            <a:ext cx="350838" cy="290513"/>
          </a:xfrm>
          <a:custGeom>
            <a:avLst/>
            <a:gdLst>
              <a:gd name="T0" fmla="*/ 2147483647 w 665"/>
              <a:gd name="T1" fmla="*/ 2147483647 h 578"/>
              <a:gd name="T2" fmla="*/ 2147483647 w 665"/>
              <a:gd name="T3" fmla="*/ 2147483647 h 578"/>
              <a:gd name="T4" fmla="*/ 0 w 665"/>
              <a:gd name="T5" fmla="*/ 2147483647 h 578"/>
              <a:gd name="T6" fmla="*/ 2147483647 w 665"/>
              <a:gd name="T7" fmla="*/ 2147483647 h 578"/>
              <a:gd name="T8" fmla="*/ 2147483647 w 665"/>
              <a:gd name="T9" fmla="*/ 2147483647 h 578"/>
              <a:gd name="T10" fmla="*/ 2147483647 w 665"/>
              <a:gd name="T11" fmla="*/ 2147483647 h 578"/>
              <a:gd name="T12" fmla="*/ 2147483647 w 665"/>
              <a:gd name="T13" fmla="*/ 2147483647 h 578"/>
              <a:gd name="T14" fmla="*/ 2147483647 w 665"/>
              <a:gd name="T15" fmla="*/ 2147483647 h 578"/>
              <a:gd name="T16" fmla="*/ 2147483647 w 665"/>
              <a:gd name="T17" fmla="*/ 2147483647 h 578"/>
              <a:gd name="T18" fmla="*/ 2147483647 w 665"/>
              <a:gd name="T19" fmla="*/ 2147483647 h 578"/>
              <a:gd name="T20" fmla="*/ 2147483647 w 665"/>
              <a:gd name="T21" fmla="*/ 2147483647 h 578"/>
              <a:gd name="T22" fmla="*/ 2147483647 w 665"/>
              <a:gd name="T23" fmla="*/ 2147483647 h 578"/>
              <a:gd name="T24" fmla="*/ 2147483647 w 665"/>
              <a:gd name="T25" fmla="*/ 2147483647 h 578"/>
              <a:gd name="T26" fmla="*/ 2147483647 w 665"/>
              <a:gd name="T27" fmla="*/ 2147483647 h 578"/>
              <a:gd name="T28" fmla="*/ 2147483647 w 665"/>
              <a:gd name="T29" fmla="*/ 2147483647 h 578"/>
              <a:gd name="T30" fmla="*/ 2147483647 w 665"/>
              <a:gd name="T31" fmla="*/ 2147483647 h 578"/>
              <a:gd name="T32" fmla="*/ 2147483647 w 665"/>
              <a:gd name="T33" fmla="*/ 2147483647 h 578"/>
              <a:gd name="T34" fmla="*/ 2147483647 w 665"/>
              <a:gd name="T35" fmla="*/ 2147483647 h 578"/>
              <a:gd name="T36" fmla="*/ 2147483647 w 665"/>
              <a:gd name="T37" fmla="*/ 2147483647 h 578"/>
              <a:gd name="T38" fmla="*/ 2147483647 w 665"/>
              <a:gd name="T39" fmla="*/ 2147483647 h 578"/>
              <a:gd name="T40" fmla="*/ 2147483647 w 665"/>
              <a:gd name="T41" fmla="*/ 2147483647 h 578"/>
              <a:gd name="T42" fmla="*/ 2147483647 w 665"/>
              <a:gd name="T43" fmla="*/ 2147483647 h 578"/>
              <a:gd name="T44" fmla="*/ 2147483647 w 665"/>
              <a:gd name="T45" fmla="*/ 2147483647 h 578"/>
              <a:gd name="T46" fmla="*/ 2147483647 w 665"/>
              <a:gd name="T47" fmla="*/ 2147483647 h 578"/>
              <a:gd name="T48" fmla="*/ 2147483647 w 665"/>
              <a:gd name="T49" fmla="*/ 2147483647 h 578"/>
              <a:gd name="T50" fmla="*/ 2147483647 w 665"/>
              <a:gd name="T51" fmla="*/ 2147483647 h 578"/>
              <a:gd name="T52" fmla="*/ 2147483647 w 665"/>
              <a:gd name="T53" fmla="*/ 2147483647 h 578"/>
              <a:gd name="T54" fmla="*/ 2147483647 w 665"/>
              <a:gd name="T55" fmla="*/ 2147483647 h 578"/>
              <a:gd name="T56" fmla="*/ 2147483647 w 665"/>
              <a:gd name="T57" fmla="*/ 2147483647 h 578"/>
              <a:gd name="T58" fmla="*/ 2147483647 w 665"/>
              <a:gd name="T59" fmla="*/ 2147483647 h 578"/>
              <a:gd name="T60" fmla="*/ 2147483647 w 665"/>
              <a:gd name="T61" fmla="*/ 2147483647 h 578"/>
              <a:gd name="T62" fmla="*/ 2147483647 w 665"/>
              <a:gd name="T63" fmla="*/ 2147483647 h 578"/>
              <a:gd name="T64" fmla="*/ 2147483647 w 665"/>
              <a:gd name="T65" fmla="*/ 2147483647 h 578"/>
              <a:gd name="T66" fmla="*/ 2147483647 w 665"/>
              <a:gd name="T67" fmla="*/ 2147483647 h 578"/>
              <a:gd name="T68" fmla="*/ 2147483647 w 665"/>
              <a:gd name="T69" fmla="*/ 2147483647 h 578"/>
              <a:gd name="T70" fmla="*/ 2147483647 w 665"/>
              <a:gd name="T71" fmla="*/ 2147483647 h 578"/>
              <a:gd name="T72" fmla="*/ 2147483647 w 665"/>
              <a:gd name="T73" fmla="*/ 2147483647 h 578"/>
              <a:gd name="T74" fmla="*/ 2147483647 w 665"/>
              <a:gd name="T75" fmla="*/ 2147483647 h 578"/>
              <a:gd name="T76" fmla="*/ 2147483647 w 665"/>
              <a:gd name="T77" fmla="*/ 2147483647 h 578"/>
              <a:gd name="T78" fmla="*/ 2147483647 w 665"/>
              <a:gd name="T79" fmla="*/ 2147483647 h 578"/>
              <a:gd name="T80" fmla="*/ 2147483647 w 665"/>
              <a:gd name="T81" fmla="*/ 2147483647 h 578"/>
              <a:gd name="T82" fmla="*/ 2147483647 w 665"/>
              <a:gd name="T83" fmla="*/ 2147483647 h 578"/>
              <a:gd name="T84" fmla="*/ 2147483647 w 665"/>
              <a:gd name="T85" fmla="*/ 2147483647 h 578"/>
              <a:gd name="T86" fmla="*/ 2147483647 w 665"/>
              <a:gd name="T87" fmla="*/ 0 h 578"/>
              <a:gd name="T88" fmla="*/ 2147483647 w 665"/>
              <a:gd name="T89" fmla="*/ 2147483647 h 578"/>
              <a:gd name="T90" fmla="*/ 2147483647 w 665"/>
              <a:gd name="T91" fmla="*/ 2147483647 h 5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665"/>
              <a:gd name="T139" fmla="*/ 0 h 578"/>
              <a:gd name="T140" fmla="*/ 665 w 665"/>
              <a:gd name="T141" fmla="*/ 578 h 578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665" h="578">
                <a:moveTo>
                  <a:pt x="54" y="14"/>
                </a:moveTo>
                <a:lnTo>
                  <a:pt x="31" y="33"/>
                </a:lnTo>
                <a:lnTo>
                  <a:pt x="15" y="56"/>
                </a:lnTo>
                <a:lnTo>
                  <a:pt x="6" y="81"/>
                </a:lnTo>
                <a:lnTo>
                  <a:pt x="2" y="110"/>
                </a:lnTo>
                <a:lnTo>
                  <a:pt x="0" y="139"/>
                </a:lnTo>
                <a:lnTo>
                  <a:pt x="0" y="169"/>
                </a:lnTo>
                <a:lnTo>
                  <a:pt x="3" y="198"/>
                </a:lnTo>
                <a:lnTo>
                  <a:pt x="5" y="225"/>
                </a:lnTo>
                <a:lnTo>
                  <a:pt x="13" y="265"/>
                </a:lnTo>
                <a:lnTo>
                  <a:pt x="24" y="302"/>
                </a:lnTo>
                <a:lnTo>
                  <a:pt x="32" y="340"/>
                </a:lnTo>
                <a:lnTo>
                  <a:pt x="43" y="378"/>
                </a:lnTo>
                <a:lnTo>
                  <a:pt x="53" y="417"/>
                </a:lnTo>
                <a:lnTo>
                  <a:pt x="63" y="455"/>
                </a:lnTo>
                <a:lnTo>
                  <a:pt x="73" y="496"/>
                </a:lnTo>
                <a:lnTo>
                  <a:pt x="85" y="535"/>
                </a:lnTo>
                <a:lnTo>
                  <a:pt x="91" y="547"/>
                </a:lnTo>
                <a:lnTo>
                  <a:pt x="101" y="557"/>
                </a:lnTo>
                <a:lnTo>
                  <a:pt x="113" y="566"/>
                </a:lnTo>
                <a:lnTo>
                  <a:pt x="127" y="570"/>
                </a:lnTo>
                <a:lnTo>
                  <a:pt x="158" y="575"/>
                </a:lnTo>
                <a:lnTo>
                  <a:pt x="190" y="578"/>
                </a:lnTo>
                <a:lnTo>
                  <a:pt x="224" y="578"/>
                </a:lnTo>
                <a:lnTo>
                  <a:pt x="257" y="578"/>
                </a:lnTo>
                <a:lnTo>
                  <a:pt x="291" y="576"/>
                </a:lnTo>
                <a:lnTo>
                  <a:pt x="326" y="575"/>
                </a:lnTo>
                <a:lnTo>
                  <a:pt x="360" y="570"/>
                </a:lnTo>
                <a:lnTo>
                  <a:pt x="395" y="566"/>
                </a:lnTo>
                <a:lnTo>
                  <a:pt x="430" y="562"/>
                </a:lnTo>
                <a:lnTo>
                  <a:pt x="463" y="557"/>
                </a:lnTo>
                <a:lnTo>
                  <a:pt x="498" y="551"/>
                </a:lnTo>
                <a:lnTo>
                  <a:pt x="530" y="546"/>
                </a:lnTo>
                <a:lnTo>
                  <a:pt x="564" y="541"/>
                </a:lnTo>
                <a:lnTo>
                  <a:pt x="596" y="535"/>
                </a:lnTo>
                <a:lnTo>
                  <a:pt x="627" y="531"/>
                </a:lnTo>
                <a:lnTo>
                  <a:pt x="658" y="527"/>
                </a:lnTo>
                <a:lnTo>
                  <a:pt x="662" y="525"/>
                </a:lnTo>
                <a:lnTo>
                  <a:pt x="663" y="522"/>
                </a:lnTo>
                <a:lnTo>
                  <a:pt x="665" y="519"/>
                </a:lnTo>
                <a:lnTo>
                  <a:pt x="665" y="515"/>
                </a:lnTo>
                <a:lnTo>
                  <a:pt x="663" y="511"/>
                </a:lnTo>
                <a:lnTo>
                  <a:pt x="662" y="508"/>
                </a:lnTo>
                <a:lnTo>
                  <a:pt x="658" y="506"/>
                </a:lnTo>
                <a:lnTo>
                  <a:pt x="653" y="506"/>
                </a:lnTo>
                <a:lnTo>
                  <a:pt x="622" y="508"/>
                </a:lnTo>
                <a:lnTo>
                  <a:pt x="592" y="509"/>
                </a:lnTo>
                <a:lnTo>
                  <a:pt x="558" y="514"/>
                </a:lnTo>
                <a:lnTo>
                  <a:pt x="526" y="518"/>
                </a:lnTo>
                <a:lnTo>
                  <a:pt x="491" y="522"/>
                </a:lnTo>
                <a:lnTo>
                  <a:pt x="457" y="528"/>
                </a:lnTo>
                <a:lnTo>
                  <a:pt x="422" y="534"/>
                </a:lnTo>
                <a:lnTo>
                  <a:pt x="389" y="538"/>
                </a:lnTo>
                <a:lnTo>
                  <a:pt x="354" y="543"/>
                </a:lnTo>
                <a:lnTo>
                  <a:pt x="319" y="547"/>
                </a:lnTo>
                <a:lnTo>
                  <a:pt x="285" y="550"/>
                </a:lnTo>
                <a:lnTo>
                  <a:pt x="250" y="551"/>
                </a:lnTo>
                <a:lnTo>
                  <a:pt x="218" y="551"/>
                </a:lnTo>
                <a:lnTo>
                  <a:pt x="184" y="549"/>
                </a:lnTo>
                <a:lnTo>
                  <a:pt x="154" y="546"/>
                </a:lnTo>
                <a:lnTo>
                  <a:pt x="123" y="538"/>
                </a:lnTo>
                <a:lnTo>
                  <a:pt x="119" y="537"/>
                </a:lnTo>
                <a:lnTo>
                  <a:pt x="116" y="533"/>
                </a:lnTo>
                <a:lnTo>
                  <a:pt x="113" y="530"/>
                </a:lnTo>
                <a:lnTo>
                  <a:pt x="111" y="525"/>
                </a:lnTo>
                <a:lnTo>
                  <a:pt x="101" y="486"/>
                </a:lnTo>
                <a:lnTo>
                  <a:pt x="91" y="448"/>
                </a:lnTo>
                <a:lnTo>
                  <a:pt x="79" y="410"/>
                </a:lnTo>
                <a:lnTo>
                  <a:pt x="69" y="374"/>
                </a:lnTo>
                <a:lnTo>
                  <a:pt x="60" y="336"/>
                </a:lnTo>
                <a:lnTo>
                  <a:pt x="51" y="300"/>
                </a:lnTo>
                <a:lnTo>
                  <a:pt x="43" y="262"/>
                </a:lnTo>
                <a:lnTo>
                  <a:pt x="35" y="224"/>
                </a:lnTo>
                <a:lnTo>
                  <a:pt x="31" y="185"/>
                </a:lnTo>
                <a:lnTo>
                  <a:pt x="30" y="144"/>
                </a:lnTo>
                <a:lnTo>
                  <a:pt x="31" y="104"/>
                </a:lnTo>
                <a:lnTo>
                  <a:pt x="38" y="65"/>
                </a:lnTo>
                <a:lnTo>
                  <a:pt x="56" y="49"/>
                </a:lnTo>
                <a:lnTo>
                  <a:pt x="78" y="39"/>
                </a:lnTo>
                <a:lnTo>
                  <a:pt x="103" y="33"/>
                </a:lnTo>
                <a:lnTo>
                  <a:pt x="129" y="29"/>
                </a:lnTo>
                <a:lnTo>
                  <a:pt x="155" y="27"/>
                </a:lnTo>
                <a:lnTo>
                  <a:pt x="180" y="23"/>
                </a:lnTo>
                <a:lnTo>
                  <a:pt x="202" y="17"/>
                </a:lnTo>
                <a:lnTo>
                  <a:pt x="219" y="7"/>
                </a:lnTo>
                <a:lnTo>
                  <a:pt x="215" y="3"/>
                </a:lnTo>
                <a:lnTo>
                  <a:pt x="202" y="0"/>
                </a:lnTo>
                <a:lnTo>
                  <a:pt x="181" y="0"/>
                </a:lnTo>
                <a:lnTo>
                  <a:pt x="157" y="1"/>
                </a:lnTo>
                <a:lnTo>
                  <a:pt x="130" y="4"/>
                </a:lnTo>
                <a:lnTo>
                  <a:pt x="103" y="8"/>
                </a:lnTo>
                <a:lnTo>
                  <a:pt x="76" y="11"/>
                </a:lnTo>
                <a:lnTo>
                  <a:pt x="54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81" name="Freeform 782"/>
          <p:cNvSpPr>
            <a:spLocks/>
          </p:cNvSpPr>
          <p:nvPr/>
        </p:nvSpPr>
        <p:spPr bwMode="auto">
          <a:xfrm>
            <a:off x="665163" y="3059113"/>
            <a:ext cx="55562" cy="220662"/>
          </a:xfrm>
          <a:custGeom>
            <a:avLst/>
            <a:gdLst>
              <a:gd name="T0" fmla="*/ 2147483647 w 103"/>
              <a:gd name="T1" fmla="*/ 2147483647 h 438"/>
              <a:gd name="T2" fmla="*/ 2147483647 w 103"/>
              <a:gd name="T3" fmla="*/ 2147483647 h 438"/>
              <a:gd name="T4" fmla="*/ 2147483647 w 103"/>
              <a:gd name="T5" fmla="*/ 2147483647 h 438"/>
              <a:gd name="T6" fmla="*/ 0 w 103"/>
              <a:gd name="T7" fmla="*/ 2147483647 h 438"/>
              <a:gd name="T8" fmla="*/ 0 w 103"/>
              <a:gd name="T9" fmla="*/ 2147483647 h 438"/>
              <a:gd name="T10" fmla="*/ 2147483647 w 103"/>
              <a:gd name="T11" fmla="*/ 2147483647 h 438"/>
              <a:gd name="T12" fmla="*/ 2147483647 w 103"/>
              <a:gd name="T13" fmla="*/ 2147483647 h 438"/>
              <a:gd name="T14" fmla="*/ 2147483647 w 103"/>
              <a:gd name="T15" fmla="*/ 2147483647 h 438"/>
              <a:gd name="T16" fmla="*/ 2147483647 w 103"/>
              <a:gd name="T17" fmla="*/ 2147483647 h 438"/>
              <a:gd name="T18" fmla="*/ 2147483647 w 103"/>
              <a:gd name="T19" fmla="*/ 2147483647 h 438"/>
              <a:gd name="T20" fmla="*/ 2147483647 w 103"/>
              <a:gd name="T21" fmla="*/ 2147483647 h 438"/>
              <a:gd name="T22" fmla="*/ 2147483647 w 103"/>
              <a:gd name="T23" fmla="*/ 2147483647 h 438"/>
              <a:gd name="T24" fmla="*/ 2147483647 w 103"/>
              <a:gd name="T25" fmla="*/ 2147483647 h 438"/>
              <a:gd name="T26" fmla="*/ 2147483647 w 103"/>
              <a:gd name="T27" fmla="*/ 2147483647 h 438"/>
              <a:gd name="T28" fmla="*/ 2147483647 w 103"/>
              <a:gd name="T29" fmla="*/ 2147483647 h 438"/>
              <a:gd name="T30" fmla="*/ 2147483647 w 103"/>
              <a:gd name="T31" fmla="*/ 2147483647 h 438"/>
              <a:gd name="T32" fmla="*/ 2147483647 w 103"/>
              <a:gd name="T33" fmla="*/ 2147483647 h 438"/>
              <a:gd name="T34" fmla="*/ 2147483647 w 103"/>
              <a:gd name="T35" fmla="*/ 2147483647 h 438"/>
              <a:gd name="T36" fmla="*/ 2147483647 w 103"/>
              <a:gd name="T37" fmla="*/ 2147483647 h 438"/>
              <a:gd name="T38" fmla="*/ 2147483647 w 103"/>
              <a:gd name="T39" fmla="*/ 2147483647 h 438"/>
              <a:gd name="T40" fmla="*/ 2147483647 w 103"/>
              <a:gd name="T41" fmla="*/ 2147483647 h 438"/>
              <a:gd name="T42" fmla="*/ 2147483647 w 103"/>
              <a:gd name="T43" fmla="*/ 2147483647 h 438"/>
              <a:gd name="T44" fmla="*/ 2147483647 w 103"/>
              <a:gd name="T45" fmla="*/ 2147483647 h 438"/>
              <a:gd name="T46" fmla="*/ 2147483647 w 103"/>
              <a:gd name="T47" fmla="*/ 2147483647 h 438"/>
              <a:gd name="T48" fmla="*/ 2147483647 w 103"/>
              <a:gd name="T49" fmla="*/ 2147483647 h 438"/>
              <a:gd name="T50" fmla="*/ 2147483647 w 103"/>
              <a:gd name="T51" fmla="*/ 0 h 438"/>
              <a:gd name="T52" fmla="*/ 2147483647 w 103"/>
              <a:gd name="T53" fmla="*/ 2147483647 h 438"/>
              <a:gd name="T54" fmla="*/ 2147483647 w 103"/>
              <a:gd name="T55" fmla="*/ 2147483647 h 438"/>
              <a:gd name="T56" fmla="*/ 2147483647 w 103"/>
              <a:gd name="T57" fmla="*/ 2147483647 h 438"/>
              <a:gd name="T58" fmla="*/ 2147483647 w 103"/>
              <a:gd name="T59" fmla="*/ 2147483647 h 438"/>
              <a:gd name="T60" fmla="*/ 2147483647 w 103"/>
              <a:gd name="T61" fmla="*/ 2147483647 h 438"/>
              <a:gd name="T62" fmla="*/ 2147483647 w 103"/>
              <a:gd name="T63" fmla="*/ 2147483647 h 438"/>
              <a:gd name="T64" fmla="*/ 2147483647 w 103"/>
              <a:gd name="T65" fmla="*/ 2147483647 h 43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438"/>
              <a:gd name="T101" fmla="*/ 103 w 103"/>
              <a:gd name="T102" fmla="*/ 438 h 43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438">
                <a:moveTo>
                  <a:pt x="26" y="62"/>
                </a:moveTo>
                <a:lnTo>
                  <a:pt x="13" y="106"/>
                </a:lnTo>
                <a:lnTo>
                  <a:pt x="4" y="153"/>
                </a:lnTo>
                <a:lnTo>
                  <a:pt x="0" y="199"/>
                </a:lnTo>
                <a:lnTo>
                  <a:pt x="0" y="247"/>
                </a:lnTo>
                <a:lnTo>
                  <a:pt x="4" y="294"/>
                </a:lnTo>
                <a:lnTo>
                  <a:pt x="13" y="341"/>
                </a:lnTo>
                <a:lnTo>
                  <a:pt x="26" y="386"/>
                </a:lnTo>
                <a:lnTo>
                  <a:pt x="44" y="429"/>
                </a:lnTo>
                <a:lnTo>
                  <a:pt x="46" y="434"/>
                </a:lnTo>
                <a:lnTo>
                  <a:pt x="51" y="437"/>
                </a:lnTo>
                <a:lnTo>
                  <a:pt x="55" y="438"/>
                </a:lnTo>
                <a:lnTo>
                  <a:pt x="61" y="437"/>
                </a:lnTo>
                <a:lnTo>
                  <a:pt x="65" y="434"/>
                </a:lnTo>
                <a:lnTo>
                  <a:pt x="68" y="429"/>
                </a:lnTo>
                <a:lnTo>
                  <a:pt x="68" y="424"/>
                </a:lnTo>
                <a:lnTo>
                  <a:pt x="67" y="419"/>
                </a:lnTo>
                <a:lnTo>
                  <a:pt x="55" y="370"/>
                </a:lnTo>
                <a:lnTo>
                  <a:pt x="42" y="314"/>
                </a:lnTo>
                <a:lnTo>
                  <a:pt x="33" y="258"/>
                </a:lnTo>
                <a:lnTo>
                  <a:pt x="29" y="201"/>
                </a:lnTo>
                <a:lnTo>
                  <a:pt x="30" y="145"/>
                </a:lnTo>
                <a:lnTo>
                  <a:pt x="42" y="93"/>
                </a:lnTo>
                <a:lnTo>
                  <a:pt x="65" y="45"/>
                </a:lnTo>
                <a:lnTo>
                  <a:pt x="103" y="3"/>
                </a:lnTo>
                <a:lnTo>
                  <a:pt x="93" y="0"/>
                </a:lnTo>
                <a:lnTo>
                  <a:pt x="83" y="1"/>
                </a:lnTo>
                <a:lnTo>
                  <a:pt x="71" y="7"/>
                </a:lnTo>
                <a:lnTo>
                  <a:pt x="60" y="16"/>
                </a:lnTo>
                <a:lnTo>
                  <a:pt x="49" y="26"/>
                </a:lnTo>
                <a:lnTo>
                  <a:pt x="39" y="39"/>
                </a:lnTo>
                <a:lnTo>
                  <a:pt x="32" y="51"/>
                </a:lnTo>
                <a:lnTo>
                  <a:pt x="26" y="6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82" name="Freeform 783"/>
          <p:cNvSpPr>
            <a:spLocks/>
          </p:cNvSpPr>
          <p:nvPr/>
        </p:nvSpPr>
        <p:spPr bwMode="auto">
          <a:xfrm>
            <a:off x="612775" y="3086100"/>
            <a:ext cx="34925" cy="146050"/>
          </a:xfrm>
          <a:custGeom>
            <a:avLst/>
            <a:gdLst>
              <a:gd name="T0" fmla="*/ 2147483647 w 67"/>
              <a:gd name="T1" fmla="*/ 2147483647 h 291"/>
              <a:gd name="T2" fmla="*/ 2147483647 w 67"/>
              <a:gd name="T3" fmla="*/ 2147483647 h 291"/>
              <a:gd name="T4" fmla="*/ 2147483647 w 67"/>
              <a:gd name="T5" fmla="*/ 2147483647 h 291"/>
              <a:gd name="T6" fmla="*/ 2147483647 w 67"/>
              <a:gd name="T7" fmla="*/ 2147483647 h 291"/>
              <a:gd name="T8" fmla="*/ 2147483647 w 67"/>
              <a:gd name="T9" fmla="*/ 2147483647 h 291"/>
              <a:gd name="T10" fmla="*/ 2147483647 w 67"/>
              <a:gd name="T11" fmla="*/ 2147483647 h 291"/>
              <a:gd name="T12" fmla="*/ 2147483647 w 67"/>
              <a:gd name="T13" fmla="*/ 2147483647 h 291"/>
              <a:gd name="T14" fmla="*/ 2147483647 w 67"/>
              <a:gd name="T15" fmla="*/ 2147483647 h 291"/>
              <a:gd name="T16" fmla="*/ 2147483647 w 67"/>
              <a:gd name="T17" fmla="*/ 2147483647 h 291"/>
              <a:gd name="T18" fmla="*/ 2147483647 w 67"/>
              <a:gd name="T19" fmla="*/ 2147483647 h 291"/>
              <a:gd name="T20" fmla="*/ 2147483647 w 67"/>
              <a:gd name="T21" fmla="*/ 2147483647 h 291"/>
              <a:gd name="T22" fmla="*/ 2147483647 w 67"/>
              <a:gd name="T23" fmla="*/ 2147483647 h 291"/>
              <a:gd name="T24" fmla="*/ 2147483647 w 67"/>
              <a:gd name="T25" fmla="*/ 2147483647 h 291"/>
              <a:gd name="T26" fmla="*/ 2147483647 w 67"/>
              <a:gd name="T27" fmla="*/ 2147483647 h 291"/>
              <a:gd name="T28" fmla="*/ 2147483647 w 67"/>
              <a:gd name="T29" fmla="*/ 2147483647 h 291"/>
              <a:gd name="T30" fmla="*/ 2147483647 w 67"/>
              <a:gd name="T31" fmla="*/ 2147483647 h 291"/>
              <a:gd name="T32" fmla="*/ 2147483647 w 67"/>
              <a:gd name="T33" fmla="*/ 0 h 291"/>
              <a:gd name="T34" fmla="*/ 2147483647 w 67"/>
              <a:gd name="T35" fmla="*/ 2147483647 h 291"/>
              <a:gd name="T36" fmla="*/ 2147483647 w 67"/>
              <a:gd name="T37" fmla="*/ 2147483647 h 291"/>
              <a:gd name="T38" fmla="*/ 2147483647 w 67"/>
              <a:gd name="T39" fmla="*/ 2147483647 h 291"/>
              <a:gd name="T40" fmla="*/ 2147483647 w 67"/>
              <a:gd name="T41" fmla="*/ 2147483647 h 291"/>
              <a:gd name="T42" fmla="*/ 2147483647 w 67"/>
              <a:gd name="T43" fmla="*/ 2147483647 h 291"/>
              <a:gd name="T44" fmla="*/ 0 w 67"/>
              <a:gd name="T45" fmla="*/ 2147483647 h 291"/>
              <a:gd name="T46" fmla="*/ 2147483647 w 67"/>
              <a:gd name="T47" fmla="*/ 2147483647 h 291"/>
              <a:gd name="T48" fmla="*/ 2147483647 w 67"/>
              <a:gd name="T49" fmla="*/ 2147483647 h 29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67"/>
              <a:gd name="T76" fmla="*/ 0 h 291"/>
              <a:gd name="T77" fmla="*/ 67 w 67"/>
              <a:gd name="T78" fmla="*/ 291 h 291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67" h="291">
                <a:moveTo>
                  <a:pt x="15" y="281"/>
                </a:moveTo>
                <a:lnTo>
                  <a:pt x="19" y="287"/>
                </a:lnTo>
                <a:lnTo>
                  <a:pt x="25" y="290"/>
                </a:lnTo>
                <a:lnTo>
                  <a:pt x="32" y="291"/>
                </a:lnTo>
                <a:lnTo>
                  <a:pt x="39" y="290"/>
                </a:lnTo>
                <a:lnTo>
                  <a:pt x="45" y="286"/>
                </a:lnTo>
                <a:lnTo>
                  <a:pt x="48" y="280"/>
                </a:lnTo>
                <a:lnTo>
                  <a:pt x="50" y="272"/>
                </a:lnTo>
                <a:lnTo>
                  <a:pt x="48" y="265"/>
                </a:lnTo>
                <a:lnTo>
                  <a:pt x="41" y="230"/>
                </a:lnTo>
                <a:lnTo>
                  <a:pt x="39" y="189"/>
                </a:lnTo>
                <a:lnTo>
                  <a:pt x="44" y="147"/>
                </a:lnTo>
                <a:lnTo>
                  <a:pt x="50" y="104"/>
                </a:lnTo>
                <a:lnTo>
                  <a:pt x="57" y="64"/>
                </a:lnTo>
                <a:lnTo>
                  <a:pt x="64" y="31"/>
                </a:lnTo>
                <a:lnTo>
                  <a:pt x="67" y="9"/>
                </a:lnTo>
                <a:lnTo>
                  <a:pt x="64" y="0"/>
                </a:lnTo>
                <a:lnTo>
                  <a:pt x="51" y="15"/>
                </a:lnTo>
                <a:lnTo>
                  <a:pt x="36" y="41"/>
                </a:lnTo>
                <a:lnTo>
                  <a:pt x="23" y="76"/>
                </a:lnTo>
                <a:lnTo>
                  <a:pt x="12" y="117"/>
                </a:lnTo>
                <a:lnTo>
                  <a:pt x="4" y="160"/>
                </a:lnTo>
                <a:lnTo>
                  <a:pt x="0" y="204"/>
                </a:lnTo>
                <a:lnTo>
                  <a:pt x="4" y="245"/>
                </a:lnTo>
                <a:lnTo>
                  <a:pt x="15" y="28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83" name="Freeform 784"/>
          <p:cNvSpPr>
            <a:spLocks/>
          </p:cNvSpPr>
          <p:nvPr/>
        </p:nvSpPr>
        <p:spPr bwMode="auto">
          <a:xfrm>
            <a:off x="1233488" y="2984500"/>
            <a:ext cx="92075" cy="207963"/>
          </a:xfrm>
          <a:custGeom>
            <a:avLst/>
            <a:gdLst>
              <a:gd name="T0" fmla="*/ 0 w 176"/>
              <a:gd name="T1" fmla="*/ 2147483647 h 413"/>
              <a:gd name="T2" fmla="*/ 2147483647 w 176"/>
              <a:gd name="T3" fmla="*/ 2147483647 h 413"/>
              <a:gd name="T4" fmla="*/ 2147483647 w 176"/>
              <a:gd name="T5" fmla="*/ 2147483647 h 413"/>
              <a:gd name="T6" fmla="*/ 2147483647 w 176"/>
              <a:gd name="T7" fmla="*/ 2147483647 h 413"/>
              <a:gd name="T8" fmla="*/ 2147483647 w 176"/>
              <a:gd name="T9" fmla="*/ 2147483647 h 413"/>
              <a:gd name="T10" fmla="*/ 2147483647 w 176"/>
              <a:gd name="T11" fmla="*/ 2147483647 h 413"/>
              <a:gd name="T12" fmla="*/ 2147483647 w 176"/>
              <a:gd name="T13" fmla="*/ 2147483647 h 413"/>
              <a:gd name="T14" fmla="*/ 2147483647 w 176"/>
              <a:gd name="T15" fmla="*/ 2147483647 h 413"/>
              <a:gd name="T16" fmla="*/ 2147483647 w 176"/>
              <a:gd name="T17" fmla="*/ 2147483647 h 413"/>
              <a:gd name="T18" fmla="*/ 2147483647 w 176"/>
              <a:gd name="T19" fmla="*/ 2147483647 h 413"/>
              <a:gd name="T20" fmla="*/ 2147483647 w 176"/>
              <a:gd name="T21" fmla="*/ 2147483647 h 413"/>
              <a:gd name="T22" fmla="*/ 2147483647 w 176"/>
              <a:gd name="T23" fmla="*/ 2147483647 h 413"/>
              <a:gd name="T24" fmla="*/ 2147483647 w 176"/>
              <a:gd name="T25" fmla="*/ 2147483647 h 413"/>
              <a:gd name="T26" fmla="*/ 2147483647 w 176"/>
              <a:gd name="T27" fmla="*/ 2147483647 h 413"/>
              <a:gd name="T28" fmla="*/ 2147483647 w 176"/>
              <a:gd name="T29" fmla="*/ 2147483647 h 413"/>
              <a:gd name="T30" fmla="*/ 2147483647 w 176"/>
              <a:gd name="T31" fmla="*/ 2147483647 h 413"/>
              <a:gd name="T32" fmla="*/ 2147483647 w 176"/>
              <a:gd name="T33" fmla="*/ 2147483647 h 413"/>
              <a:gd name="T34" fmla="*/ 2147483647 w 176"/>
              <a:gd name="T35" fmla="*/ 2147483647 h 413"/>
              <a:gd name="T36" fmla="*/ 2147483647 w 176"/>
              <a:gd name="T37" fmla="*/ 2147483647 h 413"/>
              <a:gd name="T38" fmla="*/ 2147483647 w 176"/>
              <a:gd name="T39" fmla="*/ 2147483647 h 413"/>
              <a:gd name="T40" fmla="*/ 2147483647 w 176"/>
              <a:gd name="T41" fmla="*/ 2147483647 h 413"/>
              <a:gd name="T42" fmla="*/ 2147483647 w 176"/>
              <a:gd name="T43" fmla="*/ 2147483647 h 413"/>
              <a:gd name="T44" fmla="*/ 2147483647 w 176"/>
              <a:gd name="T45" fmla="*/ 2147483647 h 413"/>
              <a:gd name="T46" fmla="*/ 2147483647 w 176"/>
              <a:gd name="T47" fmla="*/ 2147483647 h 413"/>
              <a:gd name="T48" fmla="*/ 2147483647 w 176"/>
              <a:gd name="T49" fmla="*/ 2147483647 h 413"/>
              <a:gd name="T50" fmla="*/ 2147483647 w 176"/>
              <a:gd name="T51" fmla="*/ 2147483647 h 413"/>
              <a:gd name="T52" fmla="*/ 2147483647 w 176"/>
              <a:gd name="T53" fmla="*/ 2147483647 h 413"/>
              <a:gd name="T54" fmla="*/ 2147483647 w 176"/>
              <a:gd name="T55" fmla="*/ 2147483647 h 413"/>
              <a:gd name="T56" fmla="*/ 2147483647 w 176"/>
              <a:gd name="T57" fmla="*/ 0 h 413"/>
              <a:gd name="T58" fmla="*/ 2147483647 w 176"/>
              <a:gd name="T59" fmla="*/ 0 h 413"/>
              <a:gd name="T60" fmla="*/ 2147483647 w 176"/>
              <a:gd name="T61" fmla="*/ 2147483647 h 413"/>
              <a:gd name="T62" fmla="*/ 0 w 176"/>
              <a:gd name="T63" fmla="*/ 2147483647 h 413"/>
              <a:gd name="T64" fmla="*/ 0 w 176"/>
              <a:gd name="T65" fmla="*/ 2147483647 h 413"/>
              <a:gd name="T66" fmla="*/ 0 w 176"/>
              <a:gd name="T67" fmla="*/ 2147483647 h 41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76"/>
              <a:gd name="T103" fmla="*/ 0 h 413"/>
              <a:gd name="T104" fmla="*/ 176 w 176"/>
              <a:gd name="T105" fmla="*/ 413 h 41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76" h="413">
                <a:moveTo>
                  <a:pt x="0" y="6"/>
                </a:moveTo>
                <a:lnTo>
                  <a:pt x="17" y="25"/>
                </a:lnTo>
                <a:lnTo>
                  <a:pt x="35" y="45"/>
                </a:lnTo>
                <a:lnTo>
                  <a:pt x="51" y="65"/>
                </a:lnTo>
                <a:lnTo>
                  <a:pt x="67" y="87"/>
                </a:lnTo>
                <a:lnTo>
                  <a:pt x="81" y="109"/>
                </a:lnTo>
                <a:lnTo>
                  <a:pt x="96" y="131"/>
                </a:lnTo>
                <a:lnTo>
                  <a:pt x="108" y="154"/>
                </a:lnTo>
                <a:lnTo>
                  <a:pt x="119" y="178"/>
                </a:lnTo>
                <a:lnTo>
                  <a:pt x="138" y="231"/>
                </a:lnTo>
                <a:lnTo>
                  <a:pt x="149" y="285"/>
                </a:lnTo>
                <a:lnTo>
                  <a:pt x="150" y="342"/>
                </a:lnTo>
                <a:lnTo>
                  <a:pt x="143" y="400"/>
                </a:lnTo>
                <a:lnTo>
                  <a:pt x="143" y="406"/>
                </a:lnTo>
                <a:lnTo>
                  <a:pt x="144" y="409"/>
                </a:lnTo>
                <a:lnTo>
                  <a:pt x="149" y="412"/>
                </a:lnTo>
                <a:lnTo>
                  <a:pt x="153" y="413"/>
                </a:lnTo>
                <a:lnTo>
                  <a:pt x="157" y="413"/>
                </a:lnTo>
                <a:lnTo>
                  <a:pt x="162" y="412"/>
                </a:lnTo>
                <a:lnTo>
                  <a:pt x="165" y="409"/>
                </a:lnTo>
                <a:lnTo>
                  <a:pt x="166" y="405"/>
                </a:lnTo>
                <a:lnTo>
                  <a:pt x="176" y="346"/>
                </a:lnTo>
                <a:lnTo>
                  <a:pt x="176" y="290"/>
                </a:lnTo>
                <a:lnTo>
                  <a:pt x="165" y="234"/>
                </a:lnTo>
                <a:lnTo>
                  <a:pt x="146" y="182"/>
                </a:lnTo>
                <a:lnTo>
                  <a:pt x="119" y="131"/>
                </a:lnTo>
                <a:lnTo>
                  <a:pt x="86" y="83"/>
                </a:lnTo>
                <a:lnTo>
                  <a:pt x="48" y="39"/>
                </a:lnTo>
                <a:lnTo>
                  <a:pt x="7" y="0"/>
                </a:lnTo>
                <a:lnTo>
                  <a:pt x="6" y="0"/>
                </a:lnTo>
                <a:lnTo>
                  <a:pt x="3" y="1"/>
                </a:lnTo>
                <a:lnTo>
                  <a:pt x="0" y="3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84" name="Freeform 785"/>
          <p:cNvSpPr>
            <a:spLocks/>
          </p:cNvSpPr>
          <p:nvPr/>
        </p:nvSpPr>
        <p:spPr bwMode="auto">
          <a:xfrm>
            <a:off x="1317625" y="3005138"/>
            <a:ext cx="41275" cy="82550"/>
          </a:xfrm>
          <a:custGeom>
            <a:avLst/>
            <a:gdLst>
              <a:gd name="T0" fmla="*/ 2147483647 w 78"/>
              <a:gd name="T1" fmla="*/ 2147483647 h 165"/>
              <a:gd name="T2" fmla="*/ 2147483647 w 78"/>
              <a:gd name="T3" fmla="*/ 2147483647 h 165"/>
              <a:gd name="T4" fmla="*/ 2147483647 w 78"/>
              <a:gd name="T5" fmla="*/ 2147483647 h 165"/>
              <a:gd name="T6" fmla="*/ 2147483647 w 78"/>
              <a:gd name="T7" fmla="*/ 2147483647 h 165"/>
              <a:gd name="T8" fmla="*/ 2147483647 w 78"/>
              <a:gd name="T9" fmla="*/ 2147483647 h 165"/>
              <a:gd name="T10" fmla="*/ 2147483647 w 78"/>
              <a:gd name="T11" fmla="*/ 2147483647 h 165"/>
              <a:gd name="T12" fmla="*/ 2147483647 w 78"/>
              <a:gd name="T13" fmla="*/ 2147483647 h 165"/>
              <a:gd name="T14" fmla="*/ 2147483647 w 78"/>
              <a:gd name="T15" fmla="*/ 2147483647 h 165"/>
              <a:gd name="T16" fmla="*/ 2147483647 w 78"/>
              <a:gd name="T17" fmla="*/ 2147483647 h 165"/>
              <a:gd name="T18" fmla="*/ 2147483647 w 78"/>
              <a:gd name="T19" fmla="*/ 2147483647 h 165"/>
              <a:gd name="T20" fmla="*/ 2147483647 w 78"/>
              <a:gd name="T21" fmla="*/ 2147483647 h 165"/>
              <a:gd name="T22" fmla="*/ 2147483647 w 78"/>
              <a:gd name="T23" fmla="*/ 2147483647 h 165"/>
              <a:gd name="T24" fmla="*/ 2147483647 w 78"/>
              <a:gd name="T25" fmla="*/ 2147483647 h 165"/>
              <a:gd name="T26" fmla="*/ 2147483647 w 78"/>
              <a:gd name="T27" fmla="*/ 2147483647 h 165"/>
              <a:gd name="T28" fmla="*/ 2147483647 w 78"/>
              <a:gd name="T29" fmla="*/ 2147483647 h 165"/>
              <a:gd name="T30" fmla="*/ 2147483647 w 78"/>
              <a:gd name="T31" fmla="*/ 0 h 165"/>
              <a:gd name="T32" fmla="*/ 0 w 78"/>
              <a:gd name="T33" fmla="*/ 0 h 165"/>
              <a:gd name="T34" fmla="*/ 2147483647 w 78"/>
              <a:gd name="T35" fmla="*/ 2147483647 h 165"/>
              <a:gd name="T36" fmla="*/ 2147483647 w 78"/>
              <a:gd name="T37" fmla="*/ 2147483647 h 165"/>
              <a:gd name="T38" fmla="*/ 2147483647 w 78"/>
              <a:gd name="T39" fmla="*/ 2147483647 h 165"/>
              <a:gd name="T40" fmla="*/ 2147483647 w 78"/>
              <a:gd name="T41" fmla="*/ 2147483647 h 165"/>
              <a:gd name="T42" fmla="*/ 2147483647 w 78"/>
              <a:gd name="T43" fmla="*/ 2147483647 h 165"/>
              <a:gd name="T44" fmla="*/ 2147483647 w 78"/>
              <a:gd name="T45" fmla="*/ 2147483647 h 165"/>
              <a:gd name="T46" fmla="*/ 2147483647 w 78"/>
              <a:gd name="T47" fmla="*/ 2147483647 h 165"/>
              <a:gd name="T48" fmla="*/ 2147483647 w 78"/>
              <a:gd name="T49" fmla="*/ 2147483647 h 16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8"/>
              <a:gd name="T76" fmla="*/ 0 h 165"/>
              <a:gd name="T77" fmla="*/ 78 w 78"/>
              <a:gd name="T78" fmla="*/ 165 h 165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8" h="165">
                <a:moveTo>
                  <a:pt x="53" y="154"/>
                </a:moveTo>
                <a:lnTo>
                  <a:pt x="54" y="159"/>
                </a:lnTo>
                <a:lnTo>
                  <a:pt x="57" y="163"/>
                </a:lnTo>
                <a:lnTo>
                  <a:pt x="60" y="165"/>
                </a:lnTo>
                <a:lnTo>
                  <a:pt x="66" y="165"/>
                </a:lnTo>
                <a:lnTo>
                  <a:pt x="70" y="163"/>
                </a:lnTo>
                <a:lnTo>
                  <a:pt x="75" y="160"/>
                </a:lnTo>
                <a:lnTo>
                  <a:pt x="76" y="157"/>
                </a:lnTo>
                <a:lnTo>
                  <a:pt x="78" y="152"/>
                </a:lnTo>
                <a:lnTo>
                  <a:pt x="75" y="127"/>
                </a:lnTo>
                <a:lnTo>
                  <a:pt x="66" y="101"/>
                </a:lnTo>
                <a:lnTo>
                  <a:pt x="56" y="74"/>
                </a:lnTo>
                <a:lnTo>
                  <a:pt x="43" y="50"/>
                </a:lnTo>
                <a:lnTo>
                  <a:pt x="30" y="28"/>
                </a:lnTo>
                <a:lnTo>
                  <a:pt x="16" y="10"/>
                </a:lnTo>
                <a:lnTo>
                  <a:pt x="6" y="0"/>
                </a:lnTo>
                <a:lnTo>
                  <a:pt x="0" y="0"/>
                </a:lnTo>
                <a:lnTo>
                  <a:pt x="3" y="10"/>
                </a:lnTo>
                <a:lnTo>
                  <a:pt x="11" y="25"/>
                </a:lnTo>
                <a:lnTo>
                  <a:pt x="19" y="44"/>
                </a:lnTo>
                <a:lnTo>
                  <a:pt x="30" y="64"/>
                </a:lnTo>
                <a:lnTo>
                  <a:pt x="38" y="86"/>
                </a:lnTo>
                <a:lnTo>
                  <a:pt x="47" y="109"/>
                </a:lnTo>
                <a:lnTo>
                  <a:pt x="51" y="133"/>
                </a:lnTo>
                <a:lnTo>
                  <a:pt x="53" y="15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85" name="Freeform 786"/>
          <p:cNvSpPr>
            <a:spLocks/>
          </p:cNvSpPr>
          <p:nvPr/>
        </p:nvSpPr>
        <p:spPr bwMode="auto">
          <a:xfrm>
            <a:off x="552450" y="3419475"/>
            <a:ext cx="684213" cy="211138"/>
          </a:xfrm>
          <a:custGeom>
            <a:avLst/>
            <a:gdLst>
              <a:gd name="T0" fmla="*/ 2147483647 w 1291"/>
              <a:gd name="T1" fmla="*/ 2147483647 h 419"/>
              <a:gd name="T2" fmla="*/ 2147483647 w 1291"/>
              <a:gd name="T3" fmla="*/ 2147483647 h 419"/>
              <a:gd name="T4" fmla="*/ 2147483647 w 1291"/>
              <a:gd name="T5" fmla="*/ 2147483647 h 419"/>
              <a:gd name="T6" fmla="*/ 2147483647 w 1291"/>
              <a:gd name="T7" fmla="*/ 2147483647 h 419"/>
              <a:gd name="T8" fmla="*/ 2147483647 w 1291"/>
              <a:gd name="T9" fmla="*/ 2147483647 h 419"/>
              <a:gd name="T10" fmla="*/ 2147483647 w 1291"/>
              <a:gd name="T11" fmla="*/ 2147483647 h 419"/>
              <a:gd name="T12" fmla="*/ 2147483647 w 1291"/>
              <a:gd name="T13" fmla="*/ 2147483647 h 419"/>
              <a:gd name="T14" fmla="*/ 2147483647 w 1291"/>
              <a:gd name="T15" fmla="*/ 2147483647 h 419"/>
              <a:gd name="T16" fmla="*/ 2147483647 w 1291"/>
              <a:gd name="T17" fmla="*/ 2147483647 h 419"/>
              <a:gd name="T18" fmla="*/ 2147483647 w 1291"/>
              <a:gd name="T19" fmla="*/ 2147483647 h 419"/>
              <a:gd name="T20" fmla="*/ 2147483647 w 1291"/>
              <a:gd name="T21" fmla="*/ 2147483647 h 419"/>
              <a:gd name="T22" fmla="*/ 2147483647 w 1291"/>
              <a:gd name="T23" fmla="*/ 2147483647 h 419"/>
              <a:gd name="T24" fmla="*/ 2147483647 w 1291"/>
              <a:gd name="T25" fmla="*/ 2147483647 h 419"/>
              <a:gd name="T26" fmla="*/ 2147483647 w 1291"/>
              <a:gd name="T27" fmla="*/ 2147483647 h 419"/>
              <a:gd name="T28" fmla="*/ 2147483647 w 1291"/>
              <a:gd name="T29" fmla="*/ 2147483647 h 419"/>
              <a:gd name="T30" fmla="*/ 2147483647 w 1291"/>
              <a:gd name="T31" fmla="*/ 2147483647 h 419"/>
              <a:gd name="T32" fmla="*/ 2147483647 w 1291"/>
              <a:gd name="T33" fmla="*/ 2147483647 h 419"/>
              <a:gd name="T34" fmla="*/ 2147483647 w 1291"/>
              <a:gd name="T35" fmla="*/ 2147483647 h 419"/>
              <a:gd name="T36" fmla="*/ 2147483647 w 1291"/>
              <a:gd name="T37" fmla="*/ 2147483647 h 419"/>
              <a:gd name="T38" fmla="*/ 0 w 1291"/>
              <a:gd name="T39" fmla="*/ 2147483647 h 419"/>
              <a:gd name="T40" fmla="*/ 2147483647 w 1291"/>
              <a:gd name="T41" fmla="*/ 2147483647 h 419"/>
              <a:gd name="T42" fmla="*/ 2147483647 w 1291"/>
              <a:gd name="T43" fmla="*/ 2147483647 h 419"/>
              <a:gd name="T44" fmla="*/ 2147483647 w 1291"/>
              <a:gd name="T45" fmla="*/ 2147483647 h 419"/>
              <a:gd name="T46" fmla="*/ 2147483647 w 1291"/>
              <a:gd name="T47" fmla="*/ 2147483647 h 419"/>
              <a:gd name="T48" fmla="*/ 2147483647 w 1291"/>
              <a:gd name="T49" fmla="*/ 2147483647 h 419"/>
              <a:gd name="T50" fmla="*/ 2147483647 w 1291"/>
              <a:gd name="T51" fmla="*/ 2147483647 h 419"/>
              <a:gd name="T52" fmla="*/ 2147483647 w 1291"/>
              <a:gd name="T53" fmla="*/ 2147483647 h 419"/>
              <a:gd name="T54" fmla="*/ 2147483647 w 1291"/>
              <a:gd name="T55" fmla="*/ 2147483647 h 419"/>
              <a:gd name="T56" fmla="*/ 2147483647 w 1291"/>
              <a:gd name="T57" fmla="*/ 2147483647 h 419"/>
              <a:gd name="T58" fmla="*/ 2147483647 w 1291"/>
              <a:gd name="T59" fmla="*/ 2147483647 h 419"/>
              <a:gd name="T60" fmla="*/ 2147483647 w 1291"/>
              <a:gd name="T61" fmla="*/ 2147483647 h 419"/>
              <a:gd name="T62" fmla="*/ 2147483647 w 1291"/>
              <a:gd name="T63" fmla="*/ 2147483647 h 419"/>
              <a:gd name="T64" fmla="*/ 2147483647 w 1291"/>
              <a:gd name="T65" fmla="*/ 2147483647 h 419"/>
              <a:gd name="T66" fmla="*/ 2147483647 w 1291"/>
              <a:gd name="T67" fmla="*/ 2147483647 h 419"/>
              <a:gd name="T68" fmla="*/ 2147483647 w 1291"/>
              <a:gd name="T69" fmla="*/ 2147483647 h 419"/>
              <a:gd name="T70" fmla="*/ 2147483647 w 1291"/>
              <a:gd name="T71" fmla="*/ 2147483647 h 419"/>
              <a:gd name="T72" fmla="*/ 2147483647 w 1291"/>
              <a:gd name="T73" fmla="*/ 2147483647 h 419"/>
              <a:gd name="T74" fmla="*/ 2147483647 w 1291"/>
              <a:gd name="T75" fmla="*/ 2147483647 h 419"/>
              <a:gd name="T76" fmla="*/ 2147483647 w 1291"/>
              <a:gd name="T77" fmla="*/ 2147483647 h 419"/>
              <a:gd name="T78" fmla="*/ 2147483647 w 1291"/>
              <a:gd name="T79" fmla="*/ 2147483647 h 41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291"/>
              <a:gd name="T121" fmla="*/ 0 h 419"/>
              <a:gd name="T122" fmla="*/ 1291 w 1291"/>
              <a:gd name="T123" fmla="*/ 419 h 41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291" h="419">
                <a:moveTo>
                  <a:pt x="1291" y="0"/>
                </a:moveTo>
                <a:lnTo>
                  <a:pt x="1273" y="5"/>
                </a:lnTo>
                <a:lnTo>
                  <a:pt x="1251" y="11"/>
                </a:lnTo>
                <a:lnTo>
                  <a:pt x="1228" y="17"/>
                </a:lnTo>
                <a:lnTo>
                  <a:pt x="1203" y="23"/>
                </a:lnTo>
                <a:lnTo>
                  <a:pt x="1174" y="29"/>
                </a:lnTo>
                <a:lnTo>
                  <a:pt x="1143" y="35"/>
                </a:lnTo>
                <a:lnTo>
                  <a:pt x="1111" y="40"/>
                </a:lnTo>
                <a:lnTo>
                  <a:pt x="1077" y="46"/>
                </a:lnTo>
                <a:lnTo>
                  <a:pt x="1041" y="52"/>
                </a:lnTo>
                <a:lnTo>
                  <a:pt x="1003" y="56"/>
                </a:lnTo>
                <a:lnTo>
                  <a:pt x="965" y="62"/>
                </a:lnTo>
                <a:lnTo>
                  <a:pt x="924" y="68"/>
                </a:lnTo>
                <a:lnTo>
                  <a:pt x="883" y="72"/>
                </a:lnTo>
                <a:lnTo>
                  <a:pt x="842" y="78"/>
                </a:lnTo>
                <a:lnTo>
                  <a:pt x="798" y="83"/>
                </a:lnTo>
                <a:lnTo>
                  <a:pt x="756" y="87"/>
                </a:lnTo>
                <a:lnTo>
                  <a:pt x="712" y="91"/>
                </a:lnTo>
                <a:lnTo>
                  <a:pt x="668" y="96"/>
                </a:lnTo>
                <a:lnTo>
                  <a:pt x="625" y="100"/>
                </a:lnTo>
                <a:lnTo>
                  <a:pt x="581" y="105"/>
                </a:lnTo>
                <a:lnTo>
                  <a:pt x="538" y="107"/>
                </a:lnTo>
                <a:lnTo>
                  <a:pt x="496" y="112"/>
                </a:lnTo>
                <a:lnTo>
                  <a:pt x="454" y="115"/>
                </a:lnTo>
                <a:lnTo>
                  <a:pt x="411" y="118"/>
                </a:lnTo>
                <a:lnTo>
                  <a:pt x="372" y="121"/>
                </a:lnTo>
                <a:lnTo>
                  <a:pt x="332" y="123"/>
                </a:lnTo>
                <a:lnTo>
                  <a:pt x="293" y="126"/>
                </a:lnTo>
                <a:lnTo>
                  <a:pt x="257" y="129"/>
                </a:lnTo>
                <a:lnTo>
                  <a:pt x="221" y="131"/>
                </a:lnTo>
                <a:lnTo>
                  <a:pt x="189" y="132"/>
                </a:lnTo>
                <a:lnTo>
                  <a:pt x="157" y="134"/>
                </a:lnTo>
                <a:lnTo>
                  <a:pt x="128" y="135"/>
                </a:lnTo>
                <a:lnTo>
                  <a:pt x="112" y="158"/>
                </a:lnTo>
                <a:lnTo>
                  <a:pt x="89" y="193"/>
                </a:lnTo>
                <a:lnTo>
                  <a:pt x="64" y="237"/>
                </a:lnTo>
                <a:lnTo>
                  <a:pt x="39" y="284"/>
                </a:lnTo>
                <a:lnTo>
                  <a:pt x="17" y="330"/>
                </a:lnTo>
                <a:lnTo>
                  <a:pt x="4" y="371"/>
                </a:lnTo>
                <a:lnTo>
                  <a:pt x="0" y="402"/>
                </a:lnTo>
                <a:lnTo>
                  <a:pt x="8" y="419"/>
                </a:lnTo>
                <a:lnTo>
                  <a:pt x="18" y="416"/>
                </a:lnTo>
                <a:lnTo>
                  <a:pt x="33" y="412"/>
                </a:lnTo>
                <a:lnTo>
                  <a:pt x="51" y="409"/>
                </a:lnTo>
                <a:lnTo>
                  <a:pt x="74" y="403"/>
                </a:lnTo>
                <a:lnTo>
                  <a:pt x="100" y="399"/>
                </a:lnTo>
                <a:lnTo>
                  <a:pt x="129" y="394"/>
                </a:lnTo>
                <a:lnTo>
                  <a:pt x="162" y="388"/>
                </a:lnTo>
                <a:lnTo>
                  <a:pt x="197" y="383"/>
                </a:lnTo>
                <a:lnTo>
                  <a:pt x="235" y="377"/>
                </a:lnTo>
                <a:lnTo>
                  <a:pt x="274" y="371"/>
                </a:lnTo>
                <a:lnTo>
                  <a:pt x="315" y="365"/>
                </a:lnTo>
                <a:lnTo>
                  <a:pt x="359" y="359"/>
                </a:lnTo>
                <a:lnTo>
                  <a:pt x="404" y="355"/>
                </a:lnTo>
                <a:lnTo>
                  <a:pt x="449" y="349"/>
                </a:lnTo>
                <a:lnTo>
                  <a:pt x="496" y="343"/>
                </a:lnTo>
                <a:lnTo>
                  <a:pt x="544" y="339"/>
                </a:lnTo>
                <a:lnTo>
                  <a:pt x="591" y="335"/>
                </a:lnTo>
                <a:lnTo>
                  <a:pt x="639" y="330"/>
                </a:lnTo>
                <a:lnTo>
                  <a:pt x="686" y="326"/>
                </a:lnTo>
                <a:lnTo>
                  <a:pt x="733" y="323"/>
                </a:lnTo>
                <a:lnTo>
                  <a:pt x="779" y="320"/>
                </a:lnTo>
                <a:lnTo>
                  <a:pt x="825" y="319"/>
                </a:lnTo>
                <a:lnTo>
                  <a:pt x="867" y="317"/>
                </a:lnTo>
                <a:lnTo>
                  <a:pt x="909" y="317"/>
                </a:lnTo>
                <a:lnTo>
                  <a:pt x="949" y="317"/>
                </a:lnTo>
                <a:lnTo>
                  <a:pt x="987" y="317"/>
                </a:lnTo>
                <a:lnTo>
                  <a:pt x="1022" y="320"/>
                </a:lnTo>
                <a:lnTo>
                  <a:pt x="1055" y="323"/>
                </a:lnTo>
                <a:lnTo>
                  <a:pt x="1085" y="326"/>
                </a:lnTo>
                <a:lnTo>
                  <a:pt x="1111" y="332"/>
                </a:lnTo>
                <a:lnTo>
                  <a:pt x="1133" y="337"/>
                </a:lnTo>
                <a:lnTo>
                  <a:pt x="1152" y="345"/>
                </a:lnTo>
                <a:lnTo>
                  <a:pt x="1166" y="308"/>
                </a:lnTo>
                <a:lnTo>
                  <a:pt x="1182" y="262"/>
                </a:lnTo>
                <a:lnTo>
                  <a:pt x="1200" y="211"/>
                </a:lnTo>
                <a:lnTo>
                  <a:pt x="1218" y="157"/>
                </a:lnTo>
                <a:lnTo>
                  <a:pt x="1235" y="105"/>
                </a:lnTo>
                <a:lnTo>
                  <a:pt x="1253" y="58"/>
                </a:lnTo>
                <a:lnTo>
                  <a:pt x="1272" y="22"/>
                </a:lnTo>
                <a:lnTo>
                  <a:pt x="1291" y="0"/>
                </a:lnTo>
                <a:close/>
              </a:path>
            </a:pathLst>
          </a:custGeom>
          <a:solidFill>
            <a:srgbClr val="C9E8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86" name="Freeform 787"/>
          <p:cNvSpPr>
            <a:spLocks/>
          </p:cNvSpPr>
          <p:nvPr/>
        </p:nvSpPr>
        <p:spPr bwMode="auto">
          <a:xfrm>
            <a:off x="668338" y="3417888"/>
            <a:ext cx="606425" cy="215900"/>
          </a:xfrm>
          <a:custGeom>
            <a:avLst/>
            <a:gdLst>
              <a:gd name="T0" fmla="*/ 2147483647 w 1148"/>
              <a:gd name="T1" fmla="*/ 2147483647 h 431"/>
              <a:gd name="T2" fmla="*/ 2147483647 w 1148"/>
              <a:gd name="T3" fmla="*/ 0 h 431"/>
              <a:gd name="T4" fmla="*/ 2147483647 w 1148"/>
              <a:gd name="T5" fmla="*/ 2147483647 h 431"/>
              <a:gd name="T6" fmla="*/ 2147483647 w 1148"/>
              <a:gd name="T7" fmla="*/ 2147483647 h 431"/>
              <a:gd name="T8" fmla="*/ 2147483647 w 1148"/>
              <a:gd name="T9" fmla="*/ 2147483647 h 431"/>
              <a:gd name="T10" fmla="*/ 2147483647 w 1148"/>
              <a:gd name="T11" fmla="*/ 2147483647 h 431"/>
              <a:gd name="T12" fmla="*/ 2147483647 w 1148"/>
              <a:gd name="T13" fmla="*/ 2147483647 h 431"/>
              <a:gd name="T14" fmla="*/ 2147483647 w 1148"/>
              <a:gd name="T15" fmla="*/ 2147483647 h 431"/>
              <a:gd name="T16" fmla="*/ 2147483647 w 1148"/>
              <a:gd name="T17" fmla="*/ 2147483647 h 431"/>
              <a:gd name="T18" fmla="*/ 2147483647 w 1148"/>
              <a:gd name="T19" fmla="*/ 2147483647 h 431"/>
              <a:gd name="T20" fmla="*/ 2147483647 w 1148"/>
              <a:gd name="T21" fmla="*/ 2147483647 h 431"/>
              <a:gd name="T22" fmla="*/ 2147483647 w 1148"/>
              <a:gd name="T23" fmla="*/ 2147483647 h 431"/>
              <a:gd name="T24" fmla="*/ 2147483647 w 1148"/>
              <a:gd name="T25" fmla="*/ 2147483647 h 431"/>
              <a:gd name="T26" fmla="*/ 2147483647 w 1148"/>
              <a:gd name="T27" fmla="*/ 2147483647 h 431"/>
              <a:gd name="T28" fmla="*/ 2147483647 w 1148"/>
              <a:gd name="T29" fmla="*/ 2147483647 h 431"/>
              <a:gd name="T30" fmla="*/ 2147483647 w 1148"/>
              <a:gd name="T31" fmla="*/ 2147483647 h 431"/>
              <a:gd name="T32" fmla="*/ 2147483647 w 1148"/>
              <a:gd name="T33" fmla="*/ 2147483647 h 431"/>
              <a:gd name="T34" fmla="*/ 2147483647 w 1148"/>
              <a:gd name="T35" fmla="*/ 2147483647 h 431"/>
              <a:gd name="T36" fmla="*/ 2147483647 w 1148"/>
              <a:gd name="T37" fmla="*/ 2147483647 h 431"/>
              <a:gd name="T38" fmla="*/ 2147483647 w 1148"/>
              <a:gd name="T39" fmla="*/ 2147483647 h 431"/>
              <a:gd name="T40" fmla="*/ 2147483647 w 1148"/>
              <a:gd name="T41" fmla="*/ 2147483647 h 431"/>
              <a:gd name="T42" fmla="*/ 2147483647 w 1148"/>
              <a:gd name="T43" fmla="*/ 2147483647 h 431"/>
              <a:gd name="T44" fmla="*/ 0 w 1148"/>
              <a:gd name="T45" fmla="*/ 2147483647 h 431"/>
              <a:gd name="T46" fmla="*/ 2147483647 w 1148"/>
              <a:gd name="T47" fmla="*/ 2147483647 h 431"/>
              <a:gd name="T48" fmla="*/ 2147483647 w 1148"/>
              <a:gd name="T49" fmla="*/ 2147483647 h 431"/>
              <a:gd name="T50" fmla="*/ 2147483647 w 1148"/>
              <a:gd name="T51" fmla="*/ 2147483647 h 431"/>
              <a:gd name="T52" fmla="*/ 2147483647 w 1148"/>
              <a:gd name="T53" fmla="*/ 2147483647 h 431"/>
              <a:gd name="T54" fmla="*/ 2147483647 w 1148"/>
              <a:gd name="T55" fmla="*/ 2147483647 h 431"/>
              <a:gd name="T56" fmla="*/ 2147483647 w 1148"/>
              <a:gd name="T57" fmla="*/ 2147483647 h 431"/>
              <a:gd name="T58" fmla="*/ 2147483647 w 1148"/>
              <a:gd name="T59" fmla="*/ 2147483647 h 431"/>
              <a:gd name="T60" fmla="*/ 2147483647 w 1148"/>
              <a:gd name="T61" fmla="*/ 2147483647 h 431"/>
              <a:gd name="T62" fmla="*/ 2147483647 w 1148"/>
              <a:gd name="T63" fmla="*/ 2147483647 h 431"/>
              <a:gd name="T64" fmla="*/ 2147483647 w 1148"/>
              <a:gd name="T65" fmla="*/ 2147483647 h 431"/>
              <a:gd name="T66" fmla="*/ 2147483647 w 1148"/>
              <a:gd name="T67" fmla="*/ 2147483647 h 431"/>
              <a:gd name="T68" fmla="*/ 2147483647 w 1148"/>
              <a:gd name="T69" fmla="*/ 2147483647 h 43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48"/>
              <a:gd name="T106" fmla="*/ 0 h 431"/>
              <a:gd name="T107" fmla="*/ 1148 w 1148"/>
              <a:gd name="T108" fmla="*/ 431 h 431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48" h="431">
                <a:moveTo>
                  <a:pt x="1074" y="5"/>
                </a:moveTo>
                <a:lnTo>
                  <a:pt x="1079" y="2"/>
                </a:lnTo>
                <a:lnTo>
                  <a:pt x="1085" y="0"/>
                </a:lnTo>
                <a:lnTo>
                  <a:pt x="1090" y="0"/>
                </a:lnTo>
                <a:lnTo>
                  <a:pt x="1095" y="2"/>
                </a:lnTo>
                <a:lnTo>
                  <a:pt x="1148" y="101"/>
                </a:lnTo>
                <a:lnTo>
                  <a:pt x="1142" y="110"/>
                </a:lnTo>
                <a:lnTo>
                  <a:pt x="1128" y="131"/>
                </a:lnTo>
                <a:lnTo>
                  <a:pt x="1106" y="166"/>
                </a:lnTo>
                <a:lnTo>
                  <a:pt x="1079" y="207"/>
                </a:lnTo>
                <a:lnTo>
                  <a:pt x="1053" y="254"/>
                </a:lnTo>
                <a:lnTo>
                  <a:pt x="1028" y="300"/>
                </a:lnTo>
                <a:lnTo>
                  <a:pt x="1006" y="344"/>
                </a:lnTo>
                <a:lnTo>
                  <a:pt x="993" y="382"/>
                </a:lnTo>
                <a:lnTo>
                  <a:pt x="983" y="383"/>
                </a:lnTo>
                <a:lnTo>
                  <a:pt x="968" y="385"/>
                </a:lnTo>
                <a:lnTo>
                  <a:pt x="951" y="388"/>
                </a:lnTo>
                <a:lnTo>
                  <a:pt x="929" y="389"/>
                </a:lnTo>
                <a:lnTo>
                  <a:pt x="903" y="391"/>
                </a:lnTo>
                <a:lnTo>
                  <a:pt x="873" y="393"/>
                </a:lnTo>
                <a:lnTo>
                  <a:pt x="843" y="395"/>
                </a:lnTo>
                <a:lnTo>
                  <a:pt x="809" y="396"/>
                </a:lnTo>
                <a:lnTo>
                  <a:pt x="773" y="398"/>
                </a:lnTo>
                <a:lnTo>
                  <a:pt x="733" y="401"/>
                </a:lnTo>
                <a:lnTo>
                  <a:pt x="694" y="402"/>
                </a:lnTo>
                <a:lnTo>
                  <a:pt x="653" y="404"/>
                </a:lnTo>
                <a:lnTo>
                  <a:pt x="611" y="405"/>
                </a:lnTo>
                <a:lnTo>
                  <a:pt x="567" y="408"/>
                </a:lnTo>
                <a:lnTo>
                  <a:pt x="524" y="409"/>
                </a:lnTo>
                <a:lnTo>
                  <a:pt x="481" y="411"/>
                </a:lnTo>
                <a:lnTo>
                  <a:pt x="437" y="412"/>
                </a:lnTo>
                <a:lnTo>
                  <a:pt x="393" y="414"/>
                </a:lnTo>
                <a:lnTo>
                  <a:pt x="351" y="415"/>
                </a:lnTo>
                <a:lnTo>
                  <a:pt x="310" y="417"/>
                </a:lnTo>
                <a:lnTo>
                  <a:pt x="270" y="420"/>
                </a:lnTo>
                <a:lnTo>
                  <a:pt x="231" y="421"/>
                </a:lnTo>
                <a:lnTo>
                  <a:pt x="194" y="421"/>
                </a:lnTo>
                <a:lnTo>
                  <a:pt x="161" y="423"/>
                </a:lnTo>
                <a:lnTo>
                  <a:pt x="129" y="424"/>
                </a:lnTo>
                <a:lnTo>
                  <a:pt x="99" y="425"/>
                </a:lnTo>
                <a:lnTo>
                  <a:pt x="73" y="427"/>
                </a:lnTo>
                <a:lnTo>
                  <a:pt x="51" y="428"/>
                </a:lnTo>
                <a:lnTo>
                  <a:pt x="32" y="428"/>
                </a:lnTo>
                <a:lnTo>
                  <a:pt x="16" y="430"/>
                </a:lnTo>
                <a:lnTo>
                  <a:pt x="6" y="430"/>
                </a:lnTo>
                <a:lnTo>
                  <a:pt x="0" y="431"/>
                </a:lnTo>
                <a:lnTo>
                  <a:pt x="23" y="423"/>
                </a:lnTo>
                <a:lnTo>
                  <a:pt x="59" y="414"/>
                </a:lnTo>
                <a:lnTo>
                  <a:pt x="104" y="404"/>
                </a:lnTo>
                <a:lnTo>
                  <a:pt x="158" y="395"/>
                </a:lnTo>
                <a:lnTo>
                  <a:pt x="219" y="385"/>
                </a:lnTo>
                <a:lnTo>
                  <a:pt x="286" y="376"/>
                </a:lnTo>
                <a:lnTo>
                  <a:pt x="358" y="369"/>
                </a:lnTo>
                <a:lnTo>
                  <a:pt x="432" y="361"/>
                </a:lnTo>
                <a:lnTo>
                  <a:pt x="507" y="354"/>
                </a:lnTo>
                <a:lnTo>
                  <a:pt x="581" y="350"/>
                </a:lnTo>
                <a:lnTo>
                  <a:pt x="654" y="345"/>
                </a:lnTo>
                <a:lnTo>
                  <a:pt x="724" y="342"/>
                </a:lnTo>
                <a:lnTo>
                  <a:pt x="789" y="341"/>
                </a:lnTo>
                <a:lnTo>
                  <a:pt x="846" y="342"/>
                </a:lnTo>
                <a:lnTo>
                  <a:pt x="895" y="345"/>
                </a:lnTo>
                <a:lnTo>
                  <a:pt x="935" y="350"/>
                </a:lnTo>
                <a:lnTo>
                  <a:pt x="949" y="313"/>
                </a:lnTo>
                <a:lnTo>
                  <a:pt x="965" y="267"/>
                </a:lnTo>
                <a:lnTo>
                  <a:pt x="983" y="216"/>
                </a:lnTo>
                <a:lnTo>
                  <a:pt x="1001" y="162"/>
                </a:lnTo>
                <a:lnTo>
                  <a:pt x="1018" y="110"/>
                </a:lnTo>
                <a:lnTo>
                  <a:pt x="1036" y="63"/>
                </a:lnTo>
                <a:lnTo>
                  <a:pt x="1055" y="27"/>
                </a:lnTo>
                <a:lnTo>
                  <a:pt x="1074" y="5"/>
                </a:lnTo>
                <a:close/>
              </a:path>
            </a:pathLst>
          </a:custGeom>
          <a:solidFill>
            <a:srgbClr val="7FC6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87" name="Freeform 788"/>
          <p:cNvSpPr>
            <a:spLocks/>
          </p:cNvSpPr>
          <p:nvPr/>
        </p:nvSpPr>
        <p:spPr bwMode="auto">
          <a:xfrm>
            <a:off x="1176338" y="3422650"/>
            <a:ext cx="47625" cy="109538"/>
          </a:xfrm>
          <a:custGeom>
            <a:avLst/>
            <a:gdLst>
              <a:gd name="T0" fmla="*/ 0 w 90"/>
              <a:gd name="T1" fmla="*/ 2147483647 h 220"/>
              <a:gd name="T2" fmla="*/ 0 w 90"/>
              <a:gd name="T3" fmla="*/ 2147483647 h 220"/>
              <a:gd name="T4" fmla="*/ 2147483647 w 90"/>
              <a:gd name="T5" fmla="*/ 2147483647 h 220"/>
              <a:gd name="T6" fmla="*/ 2147483647 w 90"/>
              <a:gd name="T7" fmla="*/ 2147483647 h 220"/>
              <a:gd name="T8" fmla="*/ 2147483647 w 90"/>
              <a:gd name="T9" fmla="*/ 2147483647 h 220"/>
              <a:gd name="T10" fmla="*/ 2147483647 w 90"/>
              <a:gd name="T11" fmla="*/ 2147483647 h 220"/>
              <a:gd name="T12" fmla="*/ 2147483647 w 90"/>
              <a:gd name="T13" fmla="*/ 2147483647 h 220"/>
              <a:gd name="T14" fmla="*/ 2147483647 w 90"/>
              <a:gd name="T15" fmla="*/ 2147483647 h 220"/>
              <a:gd name="T16" fmla="*/ 2147483647 w 90"/>
              <a:gd name="T17" fmla="*/ 2147483647 h 220"/>
              <a:gd name="T18" fmla="*/ 2147483647 w 90"/>
              <a:gd name="T19" fmla="*/ 2147483647 h 220"/>
              <a:gd name="T20" fmla="*/ 2147483647 w 90"/>
              <a:gd name="T21" fmla="*/ 2147483647 h 220"/>
              <a:gd name="T22" fmla="*/ 2147483647 w 90"/>
              <a:gd name="T23" fmla="*/ 2147483647 h 220"/>
              <a:gd name="T24" fmla="*/ 2147483647 w 90"/>
              <a:gd name="T25" fmla="*/ 2147483647 h 220"/>
              <a:gd name="T26" fmla="*/ 2147483647 w 90"/>
              <a:gd name="T27" fmla="*/ 2147483647 h 220"/>
              <a:gd name="T28" fmla="*/ 2147483647 w 90"/>
              <a:gd name="T29" fmla="*/ 2147483647 h 220"/>
              <a:gd name="T30" fmla="*/ 2147483647 w 90"/>
              <a:gd name="T31" fmla="*/ 2147483647 h 220"/>
              <a:gd name="T32" fmla="*/ 2147483647 w 90"/>
              <a:gd name="T33" fmla="*/ 0 h 220"/>
              <a:gd name="T34" fmla="*/ 2147483647 w 90"/>
              <a:gd name="T35" fmla="*/ 2147483647 h 220"/>
              <a:gd name="T36" fmla="*/ 2147483647 w 90"/>
              <a:gd name="T37" fmla="*/ 2147483647 h 220"/>
              <a:gd name="T38" fmla="*/ 2147483647 w 90"/>
              <a:gd name="T39" fmla="*/ 2147483647 h 220"/>
              <a:gd name="T40" fmla="*/ 2147483647 w 90"/>
              <a:gd name="T41" fmla="*/ 2147483647 h 220"/>
              <a:gd name="T42" fmla="*/ 2147483647 w 90"/>
              <a:gd name="T43" fmla="*/ 2147483647 h 220"/>
              <a:gd name="T44" fmla="*/ 2147483647 w 90"/>
              <a:gd name="T45" fmla="*/ 2147483647 h 220"/>
              <a:gd name="T46" fmla="*/ 2147483647 w 90"/>
              <a:gd name="T47" fmla="*/ 2147483647 h 220"/>
              <a:gd name="T48" fmla="*/ 0 w 90"/>
              <a:gd name="T49" fmla="*/ 2147483647 h 2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0"/>
              <a:gd name="T76" fmla="*/ 0 h 220"/>
              <a:gd name="T77" fmla="*/ 90 w 90"/>
              <a:gd name="T78" fmla="*/ 220 h 22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0" h="220">
                <a:moveTo>
                  <a:pt x="0" y="212"/>
                </a:moveTo>
                <a:lnTo>
                  <a:pt x="0" y="215"/>
                </a:lnTo>
                <a:lnTo>
                  <a:pt x="1" y="217"/>
                </a:lnTo>
                <a:lnTo>
                  <a:pt x="4" y="219"/>
                </a:lnTo>
                <a:lnTo>
                  <a:pt x="7" y="220"/>
                </a:lnTo>
                <a:lnTo>
                  <a:pt x="10" y="220"/>
                </a:lnTo>
                <a:lnTo>
                  <a:pt x="13" y="219"/>
                </a:lnTo>
                <a:lnTo>
                  <a:pt x="16" y="216"/>
                </a:lnTo>
                <a:lnTo>
                  <a:pt x="17" y="213"/>
                </a:lnTo>
                <a:lnTo>
                  <a:pt x="24" y="182"/>
                </a:lnTo>
                <a:lnTo>
                  <a:pt x="36" y="149"/>
                </a:lnTo>
                <a:lnTo>
                  <a:pt x="49" y="114"/>
                </a:lnTo>
                <a:lnTo>
                  <a:pt x="62" y="81"/>
                </a:lnTo>
                <a:lnTo>
                  <a:pt x="74" y="50"/>
                </a:lnTo>
                <a:lnTo>
                  <a:pt x="84" y="25"/>
                </a:lnTo>
                <a:lnTo>
                  <a:pt x="90" y="8"/>
                </a:lnTo>
                <a:lnTo>
                  <a:pt x="89" y="0"/>
                </a:lnTo>
                <a:lnTo>
                  <a:pt x="81" y="11"/>
                </a:lnTo>
                <a:lnTo>
                  <a:pt x="71" y="28"/>
                </a:lnTo>
                <a:lnTo>
                  <a:pt x="57" y="53"/>
                </a:lnTo>
                <a:lnTo>
                  <a:pt x="42" y="82"/>
                </a:lnTo>
                <a:lnTo>
                  <a:pt x="29" y="114"/>
                </a:lnTo>
                <a:lnTo>
                  <a:pt x="16" y="148"/>
                </a:lnTo>
                <a:lnTo>
                  <a:pt x="5" y="181"/>
                </a:lnTo>
                <a:lnTo>
                  <a:pt x="0" y="21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88" name="Freeform 789"/>
          <p:cNvSpPr>
            <a:spLocks/>
          </p:cNvSpPr>
          <p:nvPr/>
        </p:nvSpPr>
        <p:spPr bwMode="auto">
          <a:xfrm>
            <a:off x="658813" y="3505200"/>
            <a:ext cx="41275" cy="22225"/>
          </a:xfrm>
          <a:custGeom>
            <a:avLst/>
            <a:gdLst>
              <a:gd name="T0" fmla="*/ 2147483647 w 76"/>
              <a:gd name="T1" fmla="*/ 2147483647 h 45"/>
              <a:gd name="T2" fmla="*/ 2147483647 w 76"/>
              <a:gd name="T3" fmla="*/ 2147483647 h 45"/>
              <a:gd name="T4" fmla="*/ 2147483647 w 76"/>
              <a:gd name="T5" fmla="*/ 2147483647 h 45"/>
              <a:gd name="T6" fmla="*/ 2147483647 w 76"/>
              <a:gd name="T7" fmla="*/ 2147483647 h 45"/>
              <a:gd name="T8" fmla="*/ 2147483647 w 76"/>
              <a:gd name="T9" fmla="*/ 2147483647 h 45"/>
              <a:gd name="T10" fmla="*/ 2147483647 w 76"/>
              <a:gd name="T11" fmla="*/ 2147483647 h 45"/>
              <a:gd name="T12" fmla="*/ 2147483647 w 76"/>
              <a:gd name="T13" fmla="*/ 2147483647 h 45"/>
              <a:gd name="T14" fmla="*/ 2147483647 w 76"/>
              <a:gd name="T15" fmla="*/ 2147483647 h 45"/>
              <a:gd name="T16" fmla="*/ 2147483647 w 76"/>
              <a:gd name="T17" fmla="*/ 2147483647 h 45"/>
              <a:gd name="T18" fmla="*/ 2147483647 w 76"/>
              <a:gd name="T19" fmla="*/ 2147483647 h 45"/>
              <a:gd name="T20" fmla="*/ 2147483647 w 76"/>
              <a:gd name="T21" fmla="*/ 2147483647 h 45"/>
              <a:gd name="T22" fmla="*/ 2147483647 w 76"/>
              <a:gd name="T23" fmla="*/ 2147483647 h 45"/>
              <a:gd name="T24" fmla="*/ 2147483647 w 76"/>
              <a:gd name="T25" fmla="*/ 2147483647 h 45"/>
              <a:gd name="T26" fmla="*/ 2147483647 w 76"/>
              <a:gd name="T27" fmla="*/ 2147483647 h 45"/>
              <a:gd name="T28" fmla="*/ 2147483647 w 76"/>
              <a:gd name="T29" fmla="*/ 2147483647 h 45"/>
              <a:gd name="T30" fmla="*/ 2147483647 w 76"/>
              <a:gd name="T31" fmla="*/ 2147483647 h 45"/>
              <a:gd name="T32" fmla="*/ 2147483647 w 76"/>
              <a:gd name="T33" fmla="*/ 2147483647 h 45"/>
              <a:gd name="T34" fmla="*/ 2147483647 w 76"/>
              <a:gd name="T35" fmla="*/ 2147483647 h 45"/>
              <a:gd name="T36" fmla="*/ 2147483647 w 76"/>
              <a:gd name="T37" fmla="*/ 2147483647 h 45"/>
              <a:gd name="T38" fmla="*/ 2147483647 w 76"/>
              <a:gd name="T39" fmla="*/ 0 h 45"/>
              <a:gd name="T40" fmla="*/ 2147483647 w 76"/>
              <a:gd name="T41" fmla="*/ 2147483647 h 45"/>
              <a:gd name="T42" fmla="*/ 2147483647 w 76"/>
              <a:gd name="T43" fmla="*/ 2147483647 h 45"/>
              <a:gd name="T44" fmla="*/ 2147483647 w 76"/>
              <a:gd name="T45" fmla="*/ 2147483647 h 45"/>
              <a:gd name="T46" fmla="*/ 0 w 76"/>
              <a:gd name="T47" fmla="*/ 2147483647 h 45"/>
              <a:gd name="T48" fmla="*/ 2147483647 w 76"/>
              <a:gd name="T49" fmla="*/ 2147483647 h 4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6"/>
              <a:gd name="T76" fmla="*/ 0 h 45"/>
              <a:gd name="T77" fmla="*/ 76 w 76"/>
              <a:gd name="T78" fmla="*/ 45 h 45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6" h="45">
                <a:moveTo>
                  <a:pt x="3" y="38"/>
                </a:moveTo>
                <a:lnTo>
                  <a:pt x="7" y="42"/>
                </a:lnTo>
                <a:lnTo>
                  <a:pt x="13" y="45"/>
                </a:lnTo>
                <a:lnTo>
                  <a:pt x="20" y="45"/>
                </a:lnTo>
                <a:lnTo>
                  <a:pt x="29" y="45"/>
                </a:lnTo>
                <a:lnTo>
                  <a:pt x="38" y="44"/>
                </a:lnTo>
                <a:lnTo>
                  <a:pt x="47" y="42"/>
                </a:lnTo>
                <a:lnTo>
                  <a:pt x="56" y="41"/>
                </a:lnTo>
                <a:lnTo>
                  <a:pt x="63" y="41"/>
                </a:lnTo>
                <a:lnTo>
                  <a:pt x="67" y="38"/>
                </a:lnTo>
                <a:lnTo>
                  <a:pt x="70" y="31"/>
                </a:lnTo>
                <a:lnTo>
                  <a:pt x="73" y="23"/>
                </a:lnTo>
                <a:lnTo>
                  <a:pt x="73" y="17"/>
                </a:lnTo>
                <a:lnTo>
                  <a:pt x="73" y="16"/>
                </a:lnTo>
                <a:lnTo>
                  <a:pt x="75" y="13"/>
                </a:lnTo>
                <a:lnTo>
                  <a:pt x="76" y="10"/>
                </a:lnTo>
                <a:lnTo>
                  <a:pt x="73" y="6"/>
                </a:lnTo>
                <a:lnTo>
                  <a:pt x="69" y="3"/>
                </a:lnTo>
                <a:lnTo>
                  <a:pt x="58" y="1"/>
                </a:lnTo>
                <a:lnTo>
                  <a:pt x="44" y="0"/>
                </a:lnTo>
                <a:lnTo>
                  <a:pt x="20" y="1"/>
                </a:lnTo>
                <a:lnTo>
                  <a:pt x="12" y="6"/>
                </a:lnTo>
                <a:lnTo>
                  <a:pt x="4" y="15"/>
                </a:lnTo>
                <a:lnTo>
                  <a:pt x="0" y="26"/>
                </a:lnTo>
                <a:lnTo>
                  <a:pt x="3" y="3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89" name="Freeform 790"/>
          <p:cNvSpPr>
            <a:spLocks/>
          </p:cNvSpPr>
          <p:nvPr/>
        </p:nvSpPr>
        <p:spPr bwMode="auto">
          <a:xfrm>
            <a:off x="712788" y="3502025"/>
            <a:ext cx="41275" cy="23813"/>
          </a:xfrm>
          <a:custGeom>
            <a:avLst/>
            <a:gdLst>
              <a:gd name="T0" fmla="*/ 2147483647 w 76"/>
              <a:gd name="T1" fmla="*/ 2147483647 h 44"/>
              <a:gd name="T2" fmla="*/ 2147483647 w 76"/>
              <a:gd name="T3" fmla="*/ 2147483647 h 44"/>
              <a:gd name="T4" fmla="*/ 2147483647 w 76"/>
              <a:gd name="T5" fmla="*/ 2147483647 h 44"/>
              <a:gd name="T6" fmla="*/ 2147483647 w 76"/>
              <a:gd name="T7" fmla="*/ 2147483647 h 44"/>
              <a:gd name="T8" fmla="*/ 2147483647 w 76"/>
              <a:gd name="T9" fmla="*/ 2147483647 h 44"/>
              <a:gd name="T10" fmla="*/ 2147483647 w 76"/>
              <a:gd name="T11" fmla="*/ 2147483647 h 44"/>
              <a:gd name="T12" fmla="*/ 2147483647 w 76"/>
              <a:gd name="T13" fmla="*/ 2147483647 h 44"/>
              <a:gd name="T14" fmla="*/ 2147483647 w 76"/>
              <a:gd name="T15" fmla="*/ 2147483647 h 44"/>
              <a:gd name="T16" fmla="*/ 2147483647 w 76"/>
              <a:gd name="T17" fmla="*/ 2147483647 h 44"/>
              <a:gd name="T18" fmla="*/ 2147483647 w 76"/>
              <a:gd name="T19" fmla="*/ 2147483647 h 44"/>
              <a:gd name="T20" fmla="*/ 2147483647 w 76"/>
              <a:gd name="T21" fmla="*/ 2147483647 h 44"/>
              <a:gd name="T22" fmla="*/ 2147483647 w 76"/>
              <a:gd name="T23" fmla="*/ 2147483647 h 44"/>
              <a:gd name="T24" fmla="*/ 2147483647 w 76"/>
              <a:gd name="T25" fmla="*/ 2147483647 h 44"/>
              <a:gd name="T26" fmla="*/ 2147483647 w 76"/>
              <a:gd name="T27" fmla="*/ 2147483647 h 44"/>
              <a:gd name="T28" fmla="*/ 2147483647 w 76"/>
              <a:gd name="T29" fmla="*/ 2147483647 h 44"/>
              <a:gd name="T30" fmla="*/ 2147483647 w 76"/>
              <a:gd name="T31" fmla="*/ 2147483647 h 44"/>
              <a:gd name="T32" fmla="*/ 2147483647 w 76"/>
              <a:gd name="T33" fmla="*/ 2147483647 h 44"/>
              <a:gd name="T34" fmla="*/ 2147483647 w 76"/>
              <a:gd name="T35" fmla="*/ 2147483647 h 44"/>
              <a:gd name="T36" fmla="*/ 2147483647 w 76"/>
              <a:gd name="T37" fmla="*/ 0 h 44"/>
              <a:gd name="T38" fmla="*/ 2147483647 w 76"/>
              <a:gd name="T39" fmla="*/ 0 h 44"/>
              <a:gd name="T40" fmla="*/ 2147483647 w 76"/>
              <a:gd name="T41" fmla="*/ 2147483647 h 44"/>
              <a:gd name="T42" fmla="*/ 2147483647 w 76"/>
              <a:gd name="T43" fmla="*/ 2147483647 h 44"/>
              <a:gd name="T44" fmla="*/ 2147483647 w 76"/>
              <a:gd name="T45" fmla="*/ 2147483647 h 44"/>
              <a:gd name="T46" fmla="*/ 0 w 76"/>
              <a:gd name="T47" fmla="*/ 2147483647 h 44"/>
              <a:gd name="T48" fmla="*/ 2147483647 w 76"/>
              <a:gd name="T49" fmla="*/ 2147483647 h 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6"/>
              <a:gd name="T76" fmla="*/ 0 h 44"/>
              <a:gd name="T77" fmla="*/ 76 w 76"/>
              <a:gd name="T78" fmla="*/ 44 h 4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6" h="44">
                <a:moveTo>
                  <a:pt x="3" y="37"/>
                </a:moveTo>
                <a:lnTo>
                  <a:pt x="8" y="41"/>
                </a:lnTo>
                <a:lnTo>
                  <a:pt x="13" y="44"/>
                </a:lnTo>
                <a:lnTo>
                  <a:pt x="21" y="44"/>
                </a:lnTo>
                <a:lnTo>
                  <a:pt x="29" y="44"/>
                </a:lnTo>
                <a:lnTo>
                  <a:pt x="38" y="42"/>
                </a:lnTo>
                <a:lnTo>
                  <a:pt x="47" y="41"/>
                </a:lnTo>
                <a:lnTo>
                  <a:pt x="56" y="41"/>
                </a:lnTo>
                <a:lnTo>
                  <a:pt x="63" y="41"/>
                </a:lnTo>
                <a:lnTo>
                  <a:pt x="67" y="37"/>
                </a:lnTo>
                <a:lnTo>
                  <a:pt x="70" y="29"/>
                </a:lnTo>
                <a:lnTo>
                  <a:pt x="73" y="22"/>
                </a:lnTo>
                <a:lnTo>
                  <a:pt x="73" y="18"/>
                </a:lnTo>
                <a:lnTo>
                  <a:pt x="73" y="15"/>
                </a:lnTo>
                <a:lnTo>
                  <a:pt x="75" y="12"/>
                </a:lnTo>
                <a:lnTo>
                  <a:pt x="76" y="9"/>
                </a:lnTo>
                <a:lnTo>
                  <a:pt x="73" y="5"/>
                </a:lnTo>
                <a:lnTo>
                  <a:pt x="69" y="2"/>
                </a:lnTo>
                <a:lnTo>
                  <a:pt x="59" y="0"/>
                </a:lnTo>
                <a:lnTo>
                  <a:pt x="44" y="0"/>
                </a:lnTo>
                <a:lnTo>
                  <a:pt x="21" y="2"/>
                </a:lnTo>
                <a:lnTo>
                  <a:pt x="12" y="6"/>
                </a:lnTo>
                <a:lnTo>
                  <a:pt x="5" y="13"/>
                </a:lnTo>
                <a:lnTo>
                  <a:pt x="0" y="25"/>
                </a:lnTo>
                <a:lnTo>
                  <a:pt x="3" y="3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90" name="Freeform 791"/>
          <p:cNvSpPr>
            <a:spLocks/>
          </p:cNvSpPr>
          <p:nvPr/>
        </p:nvSpPr>
        <p:spPr bwMode="auto">
          <a:xfrm>
            <a:off x="763588" y="3500438"/>
            <a:ext cx="39687" cy="23812"/>
          </a:xfrm>
          <a:custGeom>
            <a:avLst/>
            <a:gdLst>
              <a:gd name="T0" fmla="*/ 2147483647 w 76"/>
              <a:gd name="T1" fmla="*/ 2147483647 h 45"/>
              <a:gd name="T2" fmla="*/ 2147483647 w 76"/>
              <a:gd name="T3" fmla="*/ 2147483647 h 45"/>
              <a:gd name="T4" fmla="*/ 2147483647 w 76"/>
              <a:gd name="T5" fmla="*/ 2147483647 h 45"/>
              <a:gd name="T6" fmla="*/ 2147483647 w 76"/>
              <a:gd name="T7" fmla="*/ 2147483647 h 45"/>
              <a:gd name="T8" fmla="*/ 2147483647 w 76"/>
              <a:gd name="T9" fmla="*/ 2147483647 h 45"/>
              <a:gd name="T10" fmla="*/ 2147483647 w 76"/>
              <a:gd name="T11" fmla="*/ 2147483647 h 45"/>
              <a:gd name="T12" fmla="*/ 2147483647 w 76"/>
              <a:gd name="T13" fmla="*/ 2147483647 h 45"/>
              <a:gd name="T14" fmla="*/ 2147483647 w 76"/>
              <a:gd name="T15" fmla="*/ 2147483647 h 45"/>
              <a:gd name="T16" fmla="*/ 2147483647 w 76"/>
              <a:gd name="T17" fmla="*/ 2147483647 h 45"/>
              <a:gd name="T18" fmla="*/ 2147483647 w 76"/>
              <a:gd name="T19" fmla="*/ 2147483647 h 45"/>
              <a:gd name="T20" fmla="*/ 2147483647 w 76"/>
              <a:gd name="T21" fmla="*/ 2147483647 h 45"/>
              <a:gd name="T22" fmla="*/ 2147483647 w 76"/>
              <a:gd name="T23" fmla="*/ 2147483647 h 45"/>
              <a:gd name="T24" fmla="*/ 2147483647 w 76"/>
              <a:gd name="T25" fmla="*/ 2147483647 h 45"/>
              <a:gd name="T26" fmla="*/ 2147483647 w 76"/>
              <a:gd name="T27" fmla="*/ 2147483647 h 45"/>
              <a:gd name="T28" fmla="*/ 2147483647 w 76"/>
              <a:gd name="T29" fmla="*/ 2147483647 h 45"/>
              <a:gd name="T30" fmla="*/ 2147483647 w 76"/>
              <a:gd name="T31" fmla="*/ 2147483647 h 45"/>
              <a:gd name="T32" fmla="*/ 2147483647 w 76"/>
              <a:gd name="T33" fmla="*/ 2147483647 h 45"/>
              <a:gd name="T34" fmla="*/ 2147483647 w 76"/>
              <a:gd name="T35" fmla="*/ 2147483647 h 45"/>
              <a:gd name="T36" fmla="*/ 2147483647 w 76"/>
              <a:gd name="T37" fmla="*/ 2147483647 h 45"/>
              <a:gd name="T38" fmla="*/ 2147483647 w 76"/>
              <a:gd name="T39" fmla="*/ 0 h 45"/>
              <a:gd name="T40" fmla="*/ 2147483647 w 76"/>
              <a:gd name="T41" fmla="*/ 2147483647 h 45"/>
              <a:gd name="T42" fmla="*/ 2147483647 w 76"/>
              <a:gd name="T43" fmla="*/ 2147483647 h 45"/>
              <a:gd name="T44" fmla="*/ 2147483647 w 76"/>
              <a:gd name="T45" fmla="*/ 2147483647 h 45"/>
              <a:gd name="T46" fmla="*/ 0 w 76"/>
              <a:gd name="T47" fmla="*/ 2147483647 h 45"/>
              <a:gd name="T48" fmla="*/ 2147483647 w 76"/>
              <a:gd name="T49" fmla="*/ 2147483647 h 4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6"/>
              <a:gd name="T76" fmla="*/ 0 h 45"/>
              <a:gd name="T77" fmla="*/ 76 w 76"/>
              <a:gd name="T78" fmla="*/ 45 h 45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6" h="45">
                <a:moveTo>
                  <a:pt x="3" y="38"/>
                </a:moveTo>
                <a:lnTo>
                  <a:pt x="7" y="43"/>
                </a:lnTo>
                <a:lnTo>
                  <a:pt x="14" y="45"/>
                </a:lnTo>
                <a:lnTo>
                  <a:pt x="22" y="45"/>
                </a:lnTo>
                <a:lnTo>
                  <a:pt x="30" y="45"/>
                </a:lnTo>
                <a:lnTo>
                  <a:pt x="39" y="44"/>
                </a:lnTo>
                <a:lnTo>
                  <a:pt x="48" y="43"/>
                </a:lnTo>
                <a:lnTo>
                  <a:pt x="57" y="41"/>
                </a:lnTo>
                <a:lnTo>
                  <a:pt x="64" y="41"/>
                </a:lnTo>
                <a:lnTo>
                  <a:pt x="67" y="38"/>
                </a:lnTo>
                <a:lnTo>
                  <a:pt x="70" y="31"/>
                </a:lnTo>
                <a:lnTo>
                  <a:pt x="73" y="24"/>
                </a:lnTo>
                <a:lnTo>
                  <a:pt x="74" y="18"/>
                </a:lnTo>
                <a:lnTo>
                  <a:pt x="74" y="16"/>
                </a:lnTo>
                <a:lnTo>
                  <a:pt x="76" y="13"/>
                </a:lnTo>
                <a:lnTo>
                  <a:pt x="76" y="10"/>
                </a:lnTo>
                <a:lnTo>
                  <a:pt x="74" y="6"/>
                </a:lnTo>
                <a:lnTo>
                  <a:pt x="68" y="3"/>
                </a:lnTo>
                <a:lnTo>
                  <a:pt x="58" y="2"/>
                </a:lnTo>
                <a:lnTo>
                  <a:pt x="44" y="0"/>
                </a:lnTo>
                <a:lnTo>
                  <a:pt x="20" y="2"/>
                </a:lnTo>
                <a:lnTo>
                  <a:pt x="11" y="6"/>
                </a:lnTo>
                <a:lnTo>
                  <a:pt x="4" y="15"/>
                </a:lnTo>
                <a:lnTo>
                  <a:pt x="0" y="26"/>
                </a:lnTo>
                <a:lnTo>
                  <a:pt x="3" y="3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91" name="Freeform 792"/>
          <p:cNvSpPr>
            <a:spLocks/>
          </p:cNvSpPr>
          <p:nvPr/>
        </p:nvSpPr>
        <p:spPr bwMode="auto">
          <a:xfrm>
            <a:off x="823913" y="3502025"/>
            <a:ext cx="39687" cy="23813"/>
          </a:xfrm>
          <a:custGeom>
            <a:avLst/>
            <a:gdLst>
              <a:gd name="T0" fmla="*/ 2147483647 w 76"/>
              <a:gd name="T1" fmla="*/ 2147483647 h 45"/>
              <a:gd name="T2" fmla="*/ 2147483647 w 76"/>
              <a:gd name="T3" fmla="*/ 2147483647 h 45"/>
              <a:gd name="T4" fmla="*/ 2147483647 w 76"/>
              <a:gd name="T5" fmla="*/ 2147483647 h 45"/>
              <a:gd name="T6" fmla="*/ 2147483647 w 76"/>
              <a:gd name="T7" fmla="*/ 2147483647 h 45"/>
              <a:gd name="T8" fmla="*/ 2147483647 w 76"/>
              <a:gd name="T9" fmla="*/ 2147483647 h 45"/>
              <a:gd name="T10" fmla="*/ 2147483647 w 76"/>
              <a:gd name="T11" fmla="*/ 2147483647 h 45"/>
              <a:gd name="T12" fmla="*/ 2147483647 w 76"/>
              <a:gd name="T13" fmla="*/ 2147483647 h 45"/>
              <a:gd name="T14" fmla="*/ 2147483647 w 76"/>
              <a:gd name="T15" fmla="*/ 2147483647 h 45"/>
              <a:gd name="T16" fmla="*/ 2147483647 w 76"/>
              <a:gd name="T17" fmla="*/ 2147483647 h 45"/>
              <a:gd name="T18" fmla="*/ 2147483647 w 76"/>
              <a:gd name="T19" fmla="*/ 2147483647 h 45"/>
              <a:gd name="T20" fmla="*/ 2147483647 w 76"/>
              <a:gd name="T21" fmla="*/ 2147483647 h 45"/>
              <a:gd name="T22" fmla="*/ 2147483647 w 76"/>
              <a:gd name="T23" fmla="*/ 2147483647 h 45"/>
              <a:gd name="T24" fmla="*/ 2147483647 w 76"/>
              <a:gd name="T25" fmla="*/ 2147483647 h 45"/>
              <a:gd name="T26" fmla="*/ 2147483647 w 76"/>
              <a:gd name="T27" fmla="*/ 2147483647 h 45"/>
              <a:gd name="T28" fmla="*/ 2147483647 w 76"/>
              <a:gd name="T29" fmla="*/ 2147483647 h 45"/>
              <a:gd name="T30" fmla="*/ 2147483647 w 76"/>
              <a:gd name="T31" fmla="*/ 2147483647 h 45"/>
              <a:gd name="T32" fmla="*/ 2147483647 w 76"/>
              <a:gd name="T33" fmla="*/ 2147483647 h 45"/>
              <a:gd name="T34" fmla="*/ 2147483647 w 76"/>
              <a:gd name="T35" fmla="*/ 2147483647 h 45"/>
              <a:gd name="T36" fmla="*/ 2147483647 w 76"/>
              <a:gd name="T37" fmla="*/ 2147483647 h 45"/>
              <a:gd name="T38" fmla="*/ 2147483647 w 76"/>
              <a:gd name="T39" fmla="*/ 0 h 45"/>
              <a:gd name="T40" fmla="*/ 2147483647 w 76"/>
              <a:gd name="T41" fmla="*/ 2147483647 h 45"/>
              <a:gd name="T42" fmla="*/ 2147483647 w 76"/>
              <a:gd name="T43" fmla="*/ 2147483647 h 45"/>
              <a:gd name="T44" fmla="*/ 2147483647 w 76"/>
              <a:gd name="T45" fmla="*/ 2147483647 h 45"/>
              <a:gd name="T46" fmla="*/ 0 w 76"/>
              <a:gd name="T47" fmla="*/ 2147483647 h 45"/>
              <a:gd name="T48" fmla="*/ 2147483647 w 76"/>
              <a:gd name="T49" fmla="*/ 2147483647 h 4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6"/>
              <a:gd name="T76" fmla="*/ 0 h 45"/>
              <a:gd name="T77" fmla="*/ 76 w 76"/>
              <a:gd name="T78" fmla="*/ 45 h 45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6" h="45">
                <a:moveTo>
                  <a:pt x="3" y="38"/>
                </a:moveTo>
                <a:lnTo>
                  <a:pt x="7" y="42"/>
                </a:lnTo>
                <a:lnTo>
                  <a:pt x="14" y="45"/>
                </a:lnTo>
                <a:lnTo>
                  <a:pt x="22" y="45"/>
                </a:lnTo>
                <a:lnTo>
                  <a:pt x="30" y="45"/>
                </a:lnTo>
                <a:lnTo>
                  <a:pt x="39" y="43"/>
                </a:lnTo>
                <a:lnTo>
                  <a:pt x="48" y="42"/>
                </a:lnTo>
                <a:lnTo>
                  <a:pt x="57" y="41"/>
                </a:lnTo>
                <a:lnTo>
                  <a:pt x="64" y="41"/>
                </a:lnTo>
                <a:lnTo>
                  <a:pt x="67" y="38"/>
                </a:lnTo>
                <a:lnTo>
                  <a:pt x="70" y="30"/>
                </a:lnTo>
                <a:lnTo>
                  <a:pt x="73" y="22"/>
                </a:lnTo>
                <a:lnTo>
                  <a:pt x="74" y="17"/>
                </a:lnTo>
                <a:lnTo>
                  <a:pt x="74" y="16"/>
                </a:lnTo>
                <a:lnTo>
                  <a:pt x="76" y="13"/>
                </a:lnTo>
                <a:lnTo>
                  <a:pt x="76" y="10"/>
                </a:lnTo>
                <a:lnTo>
                  <a:pt x="74" y="6"/>
                </a:lnTo>
                <a:lnTo>
                  <a:pt x="68" y="3"/>
                </a:lnTo>
                <a:lnTo>
                  <a:pt x="58" y="1"/>
                </a:lnTo>
                <a:lnTo>
                  <a:pt x="43" y="0"/>
                </a:lnTo>
                <a:lnTo>
                  <a:pt x="20" y="1"/>
                </a:lnTo>
                <a:lnTo>
                  <a:pt x="11" y="6"/>
                </a:lnTo>
                <a:lnTo>
                  <a:pt x="4" y="14"/>
                </a:lnTo>
                <a:lnTo>
                  <a:pt x="0" y="24"/>
                </a:lnTo>
                <a:lnTo>
                  <a:pt x="3" y="3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92" name="Freeform 793"/>
          <p:cNvSpPr>
            <a:spLocks/>
          </p:cNvSpPr>
          <p:nvPr/>
        </p:nvSpPr>
        <p:spPr bwMode="auto">
          <a:xfrm>
            <a:off x="890588" y="3498850"/>
            <a:ext cx="41275" cy="23813"/>
          </a:xfrm>
          <a:custGeom>
            <a:avLst/>
            <a:gdLst>
              <a:gd name="T0" fmla="*/ 2147483647 w 76"/>
              <a:gd name="T1" fmla="*/ 2147483647 h 46"/>
              <a:gd name="T2" fmla="*/ 2147483647 w 76"/>
              <a:gd name="T3" fmla="*/ 2147483647 h 46"/>
              <a:gd name="T4" fmla="*/ 2147483647 w 76"/>
              <a:gd name="T5" fmla="*/ 2147483647 h 46"/>
              <a:gd name="T6" fmla="*/ 2147483647 w 76"/>
              <a:gd name="T7" fmla="*/ 2147483647 h 46"/>
              <a:gd name="T8" fmla="*/ 2147483647 w 76"/>
              <a:gd name="T9" fmla="*/ 2147483647 h 46"/>
              <a:gd name="T10" fmla="*/ 2147483647 w 76"/>
              <a:gd name="T11" fmla="*/ 2147483647 h 46"/>
              <a:gd name="T12" fmla="*/ 2147483647 w 76"/>
              <a:gd name="T13" fmla="*/ 2147483647 h 46"/>
              <a:gd name="T14" fmla="*/ 2147483647 w 76"/>
              <a:gd name="T15" fmla="*/ 2147483647 h 46"/>
              <a:gd name="T16" fmla="*/ 2147483647 w 76"/>
              <a:gd name="T17" fmla="*/ 2147483647 h 46"/>
              <a:gd name="T18" fmla="*/ 2147483647 w 76"/>
              <a:gd name="T19" fmla="*/ 2147483647 h 46"/>
              <a:gd name="T20" fmla="*/ 2147483647 w 76"/>
              <a:gd name="T21" fmla="*/ 2147483647 h 46"/>
              <a:gd name="T22" fmla="*/ 2147483647 w 76"/>
              <a:gd name="T23" fmla="*/ 2147483647 h 46"/>
              <a:gd name="T24" fmla="*/ 2147483647 w 76"/>
              <a:gd name="T25" fmla="*/ 2147483647 h 46"/>
              <a:gd name="T26" fmla="*/ 2147483647 w 76"/>
              <a:gd name="T27" fmla="*/ 2147483647 h 46"/>
              <a:gd name="T28" fmla="*/ 2147483647 w 76"/>
              <a:gd name="T29" fmla="*/ 2147483647 h 46"/>
              <a:gd name="T30" fmla="*/ 2147483647 w 76"/>
              <a:gd name="T31" fmla="*/ 2147483647 h 46"/>
              <a:gd name="T32" fmla="*/ 2147483647 w 76"/>
              <a:gd name="T33" fmla="*/ 2147483647 h 46"/>
              <a:gd name="T34" fmla="*/ 2147483647 w 76"/>
              <a:gd name="T35" fmla="*/ 2147483647 h 46"/>
              <a:gd name="T36" fmla="*/ 2147483647 w 76"/>
              <a:gd name="T37" fmla="*/ 2147483647 h 46"/>
              <a:gd name="T38" fmla="*/ 2147483647 w 76"/>
              <a:gd name="T39" fmla="*/ 0 h 46"/>
              <a:gd name="T40" fmla="*/ 2147483647 w 76"/>
              <a:gd name="T41" fmla="*/ 2147483647 h 46"/>
              <a:gd name="T42" fmla="*/ 2147483647 w 76"/>
              <a:gd name="T43" fmla="*/ 2147483647 h 46"/>
              <a:gd name="T44" fmla="*/ 2147483647 w 76"/>
              <a:gd name="T45" fmla="*/ 2147483647 h 46"/>
              <a:gd name="T46" fmla="*/ 0 w 76"/>
              <a:gd name="T47" fmla="*/ 2147483647 h 46"/>
              <a:gd name="T48" fmla="*/ 2147483647 w 76"/>
              <a:gd name="T49" fmla="*/ 2147483647 h 4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6"/>
              <a:gd name="T76" fmla="*/ 0 h 46"/>
              <a:gd name="T77" fmla="*/ 76 w 76"/>
              <a:gd name="T78" fmla="*/ 46 h 4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6" h="46">
                <a:moveTo>
                  <a:pt x="3" y="38"/>
                </a:moveTo>
                <a:lnTo>
                  <a:pt x="7" y="43"/>
                </a:lnTo>
                <a:lnTo>
                  <a:pt x="13" y="46"/>
                </a:lnTo>
                <a:lnTo>
                  <a:pt x="21" y="46"/>
                </a:lnTo>
                <a:lnTo>
                  <a:pt x="29" y="46"/>
                </a:lnTo>
                <a:lnTo>
                  <a:pt x="38" y="44"/>
                </a:lnTo>
                <a:lnTo>
                  <a:pt x="47" y="43"/>
                </a:lnTo>
                <a:lnTo>
                  <a:pt x="56" y="41"/>
                </a:lnTo>
                <a:lnTo>
                  <a:pt x="63" y="41"/>
                </a:lnTo>
                <a:lnTo>
                  <a:pt x="67" y="38"/>
                </a:lnTo>
                <a:lnTo>
                  <a:pt x="70" y="31"/>
                </a:lnTo>
                <a:lnTo>
                  <a:pt x="73" y="24"/>
                </a:lnTo>
                <a:lnTo>
                  <a:pt x="73" y="18"/>
                </a:lnTo>
                <a:lnTo>
                  <a:pt x="73" y="16"/>
                </a:lnTo>
                <a:lnTo>
                  <a:pt x="75" y="13"/>
                </a:lnTo>
                <a:lnTo>
                  <a:pt x="76" y="11"/>
                </a:lnTo>
                <a:lnTo>
                  <a:pt x="73" y="6"/>
                </a:lnTo>
                <a:lnTo>
                  <a:pt x="69" y="3"/>
                </a:lnTo>
                <a:lnTo>
                  <a:pt x="59" y="2"/>
                </a:lnTo>
                <a:lnTo>
                  <a:pt x="44" y="0"/>
                </a:lnTo>
                <a:lnTo>
                  <a:pt x="21" y="2"/>
                </a:lnTo>
                <a:lnTo>
                  <a:pt x="12" y="6"/>
                </a:lnTo>
                <a:lnTo>
                  <a:pt x="5" y="15"/>
                </a:lnTo>
                <a:lnTo>
                  <a:pt x="0" y="27"/>
                </a:lnTo>
                <a:lnTo>
                  <a:pt x="3" y="3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93" name="Freeform 794"/>
          <p:cNvSpPr>
            <a:spLocks/>
          </p:cNvSpPr>
          <p:nvPr/>
        </p:nvSpPr>
        <p:spPr bwMode="auto">
          <a:xfrm>
            <a:off x="942975" y="3489325"/>
            <a:ext cx="39688" cy="22225"/>
          </a:xfrm>
          <a:custGeom>
            <a:avLst/>
            <a:gdLst>
              <a:gd name="T0" fmla="*/ 2147483647 w 76"/>
              <a:gd name="T1" fmla="*/ 2147483647 h 45"/>
              <a:gd name="T2" fmla="*/ 2147483647 w 76"/>
              <a:gd name="T3" fmla="*/ 2147483647 h 45"/>
              <a:gd name="T4" fmla="*/ 2147483647 w 76"/>
              <a:gd name="T5" fmla="*/ 2147483647 h 45"/>
              <a:gd name="T6" fmla="*/ 2147483647 w 76"/>
              <a:gd name="T7" fmla="*/ 2147483647 h 45"/>
              <a:gd name="T8" fmla="*/ 2147483647 w 76"/>
              <a:gd name="T9" fmla="*/ 2147483647 h 45"/>
              <a:gd name="T10" fmla="*/ 2147483647 w 76"/>
              <a:gd name="T11" fmla="*/ 2147483647 h 45"/>
              <a:gd name="T12" fmla="*/ 2147483647 w 76"/>
              <a:gd name="T13" fmla="*/ 2147483647 h 45"/>
              <a:gd name="T14" fmla="*/ 2147483647 w 76"/>
              <a:gd name="T15" fmla="*/ 2147483647 h 45"/>
              <a:gd name="T16" fmla="*/ 2147483647 w 76"/>
              <a:gd name="T17" fmla="*/ 2147483647 h 45"/>
              <a:gd name="T18" fmla="*/ 2147483647 w 76"/>
              <a:gd name="T19" fmla="*/ 2147483647 h 45"/>
              <a:gd name="T20" fmla="*/ 2147483647 w 76"/>
              <a:gd name="T21" fmla="*/ 2147483647 h 45"/>
              <a:gd name="T22" fmla="*/ 2147483647 w 76"/>
              <a:gd name="T23" fmla="*/ 2147483647 h 45"/>
              <a:gd name="T24" fmla="*/ 2147483647 w 76"/>
              <a:gd name="T25" fmla="*/ 2147483647 h 45"/>
              <a:gd name="T26" fmla="*/ 2147483647 w 76"/>
              <a:gd name="T27" fmla="*/ 2147483647 h 45"/>
              <a:gd name="T28" fmla="*/ 2147483647 w 76"/>
              <a:gd name="T29" fmla="*/ 2147483647 h 45"/>
              <a:gd name="T30" fmla="*/ 2147483647 w 76"/>
              <a:gd name="T31" fmla="*/ 2147483647 h 45"/>
              <a:gd name="T32" fmla="*/ 2147483647 w 76"/>
              <a:gd name="T33" fmla="*/ 2147483647 h 45"/>
              <a:gd name="T34" fmla="*/ 2147483647 w 76"/>
              <a:gd name="T35" fmla="*/ 2147483647 h 45"/>
              <a:gd name="T36" fmla="*/ 2147483647 w 76"/>
              <a:gd name="T37" fmla="*/ 2147483647 h 45"/>
              <a:gd name="T38" fmla="*/ 2147483647 w 76"/>
              <a:gd name="T39" fmla="*/ 0 h 45"/>
              <a:gd name="T40" fmla="*/ 2147483647 w 76"/>
              <a:gd name="T41" fmla="*/ 2147483647 h 45"/>
              <a:gd name="T42" fmla="*/ 2147483647 w 76"/>
              <a:gd name="T43" fmla="*/ 2147483647 h 45"/>
              <a:gd name="T44" fmla="*/ 2147483647 w 76"/>
              <a:gd name="T45" fmla="*/ 2147483647 h 45"/>
              <a:gd name="T46" fmla="*/ 0 w 76"/>
              <a:gd name="T47" fmla="*/ 2147483647 h 45"/>
              <a:gd name="T48" fmla="*/ 2147483647 w 76"/>
              <a:gd name="T49" fmla="*/ 2147483647 h 4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6"/>
              <a:gd name="T76" fmla="*/ 0 h 45"/>
              <a:gd name="T77" fmla="*/ 76 w 76"/>
              <a:gd name="T78" fmla="*/ 45 h 45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6" h="45">
                <a:moveTo>
                  <a:pt x="2" y="38"/>
                </a:moveTo>
                <a:lnTo>
                  <a:pt x="7" y="42"/>
                </a:lnTo>
                <a:lnTo>
                  <a:pt x="14" y="45"/>
                </a:lnTo>
                <a:lnTo>
                  <a:pt x="21" y="45"/>
                </a:lnTo>
                <a:lnTo>
                  <a:pt x="30" y="45"/>
                </a:lnTo>
                <a:lnTo>
                  <a:pt x="39" y="44"/>
                </a:lnTo>
                <a:lnTo>
                  <a:pt x="48" y="42"/>
                </a:lnTo>
                <a:lnTo>
                  <a:pt x="57" y="42"/>
                </a:lnTo>
                <a:lnTo>
                  <a:pt x="64" y="42"/>
                </a:lnTo>
                <a:lnTo>
                  <a:pt x="67" y="38"/>
                </a:lnTo>
                <a:lnTo>
                  <a:pt x="70" y="31"/>
                </a:lnTo>
                <a:lnTo>
                  <a:pt x="73" y="23"/>
                </a:lnTo>
                <a:lnTo>
                  <a:pt x="74" y="17"/>
                </a:lnTo>
                <a:lnTo>
                  <a:pt x="74" y="16"/>
                </a:lnTo>
                <a:lnTo>
                  <a:pt x="76" y="13"/>
                </a:lnTo>
                <a:lnTo>
                  <a:pt x="76" y="10"/>
                </a:lnTo>
                <a:lnTo>
                  <a:pt x="74" y="6"/>
                </a:lnTo>
                <a:lnTo>
                  <a:pt x="68" y="3"/>
                </a:lnTo>
                <a:lnTo>
                  <a:pt x="58" y="1"/>
                </a:lnTo>
                <a:lnTo>
                  <a:pt x="43" y="0"/>
                </a:lnTo>
                <a:lnTo>
                  <a:pt x="20" y="1"/>
                </a:lnTo>
                <a:lnTo>
                  <a:pt x="11" y="6"/>
                </a:lnTo>
                <a:lnTo>
                  <a:pt x="4" y="15"/>
                </a:lnTo>
                <a:lnTo>
                  <a:pt x="0" y="26"/>
                </a:lnTo>
                <a:lnTo>
                  <a:pt x="2" y="3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94" name="Freeform 795"/>
          <p:cNvSpPr>
            <a:spLocks/>
          </p:cNvSpPr>
          <p:nvPr/>
        </p:nvSpPr>
        <p:spPr bwMode="auto">
          <a:xfrm>
            <a:off x="995363" y="3492500"/>
            <a:ext cx="39687" cy="22225"/>
          </a:xfrm>
          <a:custGeom>
            <a:avLst/>
            <a:gdLst>
              <a:gd name="T0" fmla="*/ 2147483647 w 76"/>
              <a:gd name="T1" fmla="*/ 2147483647 h 43"/>
              <a:gd name="T2" fmla="*/ 2147483647 w 76"/>
              <a:gd name="T3" fmla="*/ 2147483647 h 43"/>
              <a:gd name="T4" fmla="*/ 2147483647 w 76"/>
              <a:gd name="T5" fmla="*/ 2147483647 h 43"/>
              <a:gd name="T6" fmla="*/ 2147483647 w 76"/>
              <a:gd name="T7" fmla="*/ 2147483647 h 43"/>
              <a:gd name="T8" fmla="*/ 2147483647 w 76"/>
              <a:gd name="T9" fmla="*/ 2147483647 h 43"/>
              <a:gd name="T10" fmla="*/ 2147483647 w 76"/>
              <a:gd name="T11" fmla="*/ 2147483647 h 43"/>
              <a:gd name="T12" fmla="*/ 2147483647 w 76"/>
              <a:gd name="T13" fmla="*/ 2147483647 h 43"/>
              <a:gd name="T14" fmla="*/ 2147483647 w 76"/>
              <a:gd name="T15" fmla="*/ 2147483647 h 43"/>
              <a:gd name="T16" fmla="*/ 2147483647 w 76"/>
              <a:gd name="T17" fmla="*/ 2147483647 h 43"/>
              <a:gd name="T18" fmla="*/ 2147483647 w 76"/>
              <a:gd name="T19" fmla="*/ 2147483647 h 43"/>
              <a:gd name="T20" fmla="*/ 2147483647 w 76"/>
              <a:gd name="T21" fmla="*/ 2147483647 h 43"/>
              <a:gd name="T22" fmla="*/ 2147483647 w 76"/>
              <a:gd name="T23" fmla="*/ 2147483647 h 43"/>
              <a:gd name="T24" fmla="*/ 2147483647 w 76"/>
              <a:gd name="T25" fmla="*/ 2147483647 h 43"/>
              <a:gd name="T26" fmla="*/ 2147483647 w 76"/>
              <a:gd name="T27" fmla="*/ 2147483647 h 43"/>
              <a:gd name="T28" fmla="*/ 2147483647 w 76"/>
              <a:gd name="T29" fmla="*/ 2147483647 h 43"/>
              <a:gd name="T30" fmla="*/ 2147483647 w 76"/>
              <a:gd name="T31" fmla="*/ 2147483647 h 43"/>
              <a:gd name="T32" fmla="*/ 2147483647 w 76"/>
              <a:gd name="T33" fmla="*/ 2147483647 h 43"/>
              <a:gd name="T34" fmla="*/ 2147483647 w 76"/>
              <a:gd name="T35" fmla="*/ 2147483647 h 43"/>
              <a:gd name="T36" fmla="*/ 2147483647 w 76"/>
              <a:gd name="T37" fmla="*/ 0 h 43"/>
              <a:gd name="T38" fmla="*/ 2147483647 w 76"/>
              <a:gd name="T39" fmla="*/ 0 h 43"/>
              <a:gd name="T40" fmla="*/ 2147483647 w 76"/>
              <a:gd name="T41" fmla="*/ 2147483647 h 43"/>
              <a:gd name="T42" fmla="*/ 2147483647 w 76"/>
              <a:gd name="T43" fmla="*/ 2147483647 h 43"/>
              <a:gd name="T44" fmla="*/ 2147483647 w 76"/>
              <a:gd name="T45" fmla="*/ 2147483647 h 43"/>
              <a:gd name="T46" fmla="*/ 0 w 76"/>
              <a:gd name="T47" fmla="*/ 2147483647 h 43"/>
              <a:gd name="T48" fmla="*/ 2147483647 w 76"/>
              <a:gd name="T49" fmla="*/ 2147483647 h 4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6"/>
              <a:gd name="T76" fmla="*/ 0 h 43"/>
              <a:gd name="T77" fmla="*/ 76 w 76"/>
              <a:gd name="T78" fmla="*/ 43 h 43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6" h="43">
                <a:moveTo>
                  <a:pt x="3" y="36"/>
                </a:moveTo>
                <a:lnTo>
                  <a:pt x="8" y="41"/>
                </a:lnTo>
                <a:lnTo>
                  <a:pt x="15" y="43"/>
                </a:lnTo>
                <a:lnTo>
                  <a:pt x="22" y="43"/>
                </a:lnTo>
                <a:lnTo>
                  <a:pt x="31" y="43"/>
                </a:lnTo>
                <a:lnTo>
                  <a:pt x="40" y="42"/>
                </a:lnTo>
                <a:lnTo>
                  <a:pt x="49" y="41"/>
                </a:lnTo>
                <a:lnTo>
                  <a:pt x="57" y="41"/>
                </a:lnTo>
                <a:lnTo>
                  <a:pt x="65" y="41"/>
                </a:lnTo>
                <a:lnTo>
                  <a:pt x="68" y="36"/>
                </a:lnTo>
                <a:lnTo>
                  <a:pt x="70" y="29"/>
                </a:lnTo>
                <a:lnTo>
                  <a:pt x="73" y="22"/>
                </a:lnTo>
                <a:lnTo>
                  <a:pt x="75" y="17"/>
                </a:lnTo>
                <a:lnTo>
                  <a:pt x="75" y="14"/>
                </a:lnTo>
                <a:lnTo>
                  <a:pt x="76" y="11"/>
                </a:lnTo>
                <a:lnTo>
                  <a:pt x="76" y="9"/>
                </a:lnTo>
                <a:lnTo>
                  <a:pt x="75" y="4"/>
                </a:lnTo>
                <a:lnTo>
                  <a:pt x="69" y="1"/>
                </a:lnTo>
                <a:lnTo>
                  <a:pt x="59" y="0"/>
                </a:lnTo>
                <a:lnTo>
                  <a:pt x="44" y="0"/>
                </a:lnTo>
                <a:lnTo>
                  <a:pt x="21" y="1"/>
                </a:lnTo>
                <a:lnTo>
                  <a:pt x="12" y="6"/>
                </a:lnTo>
                <a:lnTo>
                  <a:pt x="5" y="13"/>
                </a:lnTo>
                <a:lnTo>
                  <a:pt x="0" y="25"/>
                </a:lnTo>
                <a:lnTo>
                  <a:pt x="3" y="3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95" name="Freeform 796"/>
          <p:cNvSpPr>
            <a:spLocks/>
          </p:cNvSpPr>
          <p:nvPr/>
        </p:nvSpPr>
        <p:spPr bwMode="auto">
          <a:xfrm>
            <a:off x="1054100" y="3481388"/>
            <a:ext cx="38100" cy="20637"/>
          </a:xfrm>
          <a:custGeom>
            <a:avLst/>
            <a:gdLst>
              <a:gd name="T0" fmla="*/ 2147483647 w 74"/>
              <a:gd name="T1" fmla="*/ 2147483647 h 43"/>
              <a:gd name="T2" fmla="*/ 2147483647 w 74"/>
              <a:gd name="T3" fmla="*/ 2147483647 h 43"/>
              <a:gd name="T4" fmla="*/ 2147483647 w 74"/>
              <a:gd name="T5" fmla="*/ 2147483647 h 43"/>
              <a:gd name="T6" fmla="*/ 2147483647 w 74"/>
              <a:gd name="T7" fmla="*/ 2147483647 h 43"/>
              <a:gd name="T8" fmla="*/ 2147483647 w 74"/>
              <a:gd name="T9" fmla="*/ 2147483647 h 43"/>
              <a:gd name="T10" fmla="*/ 2147483647 w 74"/>
              <a:gd name="T11" fmla="*/ 2147483647 h 43"/>
              <a:gd name="T12" fmla="*/ 2147483647 w 74"/>
              <a:gd name="T13" fmla="*/ 2147483647 h 43"/>
              <a:gd name="T14" fmla="*/ 2147483647 w 74"/>
              <a:gd name="T15" fmla="*/ 2147483647 h 43"/>
              <a:gd name="T16" fmla="*/ 2147483647 w 74"/>
              <a:gd name="T17" fmla="*/ 2147483647 h 43"/>
              <a:gd name="T18" fmla="*/ 2147483647 w 74"/>
              <a:gd name="T19" fmla="*/ 2147483647 h 43"/>
              <a:gd name="T20" fmla="*/ 2147483647 w 74"/>
              <a:gd name="T21" fmla="*/ 2147483647 h 43"/>
              <a:gd name="T22" fmla="*/ 2147483647 w 74"/>
              <a:gd name="T23" fmla="*/ 2147483647 h 43"/>
              <a:gd name="T24" fmla="*/ 2147483647 w 74"/>
              <a:gd name="T25" fmla="*/ 2147483647 h 43"/>
              <a:gd name="T26" fmla="*/ 2147483647 w 74"/>
              <a:gd name="T27" fmla="*/ 2147483647 h 43"/>
              <a:gd name="T28" fmla="*/ 2147483647 w 74"/>
              <a:gd name="T29" fmla="*/ 2147483647 h 43"/>
              <a:gd name="T30" fmla="*/ 2147483647 w 74"/>
              <a:gd name="T31" fmla="*/ 2147483647 h 43"/>
              <a:gd name="T32" fmla="*/ 2147483647 w 74"/>
              <a:gd name="T33" fmla="*/ 2147483647 h 43"/>
              <a:gd name="T34" fmla="*/ 2147483647 w 74"/>
              <a:gd name="T35" fmla="*/ 2147483647 h 43"/>
              <a:gd name="T36" fmla="*/ 2147483647 w 74"/>
              <a:gd name="T37" fmla="*/ 0 h 43"/>
              <a:gd name="T38" fmla="*/ 2147483647 w 74"/>
              <a:gd name="T39" fmla="*/ 0 h 43"/>
              <a:gd name="T40" fmla="*/ 2147483647 w 74"/>
              <a:gd name="T41" fmla="*/ 2147483647 h 43"/>
              <a:gd name="T42" fmla="*/ 2147483647 w 74"/>
              <a:gd name="T43" fmla="*/ 2147483647 h 43"/>
              <a:gd name="T44" fmla="*/ 2147483647 w 74"/>
              <a:gd name="T45" fmla="*/ 2147483647 h 43"/>
              <a:gd name="T46" fmla="*/ 0 w 74"/>
              <a:gd name="T47" fmla="*/ 2147483647 h 43"/>
              <a:gd name="T48" fmla="*/ 2147483647 w 74"/>
              <a:gd name="T49" fmla="*/ 2147483647 h 4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4"/>
              <a:gd name="T76" fmla="*/ 0 h 43"/>
              <a:gd name="T77" fmla="*/ 74 w 74"/>
              <a:gd name="T78" fmla="*/ 43 h 43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4" h="43">
                <a:moveTo>
                  <a:pt x="3" y="36"/>
                </a:moveTo>
                <a:lnTo>
                  <a:pt x="7" y="40"/>
                </a:lnTo>
                <a:lnTo>
                  <a:pt x="13" y="43"/>
                </a:lnTo>
                <a:lnTo>
                  <a:pt x="20" y="43"/>
                </a:lnTo>
                <a:lnTo>
                  <a:pt x="29" y="43"/>
                </a:lnTo>
                <a:lnTo>
                  <a:pt x="38" y="42"/>
                </a:lnTo>
                <a:lnTo>
                  <a:pt x="47" y="40"/>
                </a:lnTo>
                <a:lnTo>
                  <a:pt x="55" y="40"/>
                </a:lnTo>
                <a:lnTo>
                  <a:pt x="63" y="40"/>
                </a:lnTo>
                <a:lnTo>
                  <a:pt x="66" y="36"/>
                </a:lnTo>
                <a:lnTo>
                  <a:pt x="69" y="29"/>
                </a:lnTo>
                <a:lnTo>
                  <a:pt x="71" y="21"/>
                </a:lnTo>
                <a:lnTo>
                  <a:pt x="73" y="17"/>
                </a:lnTo>
                <a:lnTo>
                  <a:pt x="73" y="14"/>
                </a:lnTo>
                <a:lnTo>
                  <a:pt x="74" y="11"/>
                </a:lnTo>
                <a:lnTo>
                  <a:pt x="74" y="8"/>
                </a:lnTo>
                <a:lnTo>
                  <a:pt x="73" y="4"/>
                </a:lnTo>
                <a:lnTo>
                  <a:pt x="69" y="1"/>
                </a:lnTo>
                <a:lnTo>
                  <a:pt x="58" y="0"/>
                </a:lnTo>
                <a:lnTo>
                  <a:pt x="42" y="0"/>
                </a:lnTo>
                <a:lnTo>
                  <a:pt x="19" y="1"/>
                </a:lnTo>
                <a:lnTo>
                  <a:pt x="12" y="5"/>
                </a:lnTo>
                <a:lnTo>
                  <a:pt x="4" y="13"/>
                </a:lnTo>
                <a:lnTo>
                  <a:pt x="0" y="24"/>
                </a:lnTo>
                <a:lnTo>
                  <a:pt x="3" y="3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96" name="Freeform 797"/>
          <p:cNvSpPr>
            <a:spLocks/>
          </p:cNvSpPr>
          <p:nvPr/>
        </p:nvSpPr>
        <p:spPr bwMode="auto">
          <a:xfrm>
            <a:off x="1119188" y="3481388"/>
            <a:ext cx="39687" cy="22225"/>
          </a:xfrm>
          <a:custGeom>
            <a:avLst/>
            <a:gdLst>
              <a:gd name="T0" fmla="*/ 2147483647 w 76"/>
              <a:gd name="T1" fmla="*/ 2147483647 h 44"/>
              <a:gd name="T2" fmla="*/ 2147483647 w 76"/>
              <a:gd name="T3" fmla="*/ 2147483647 h 44"/>
              <a:gd name="T4" fmla="*/ 2147483647 w 76"/>
              <a:gd name="T5" fmla="*/ 2147483647 h 44"/>
              <a:gd name="T6" fmla="*/ 2147483647 w 76"/>
              <a:gd name="T7" fmla="*/ 2147483647 h 44"/>
              <a:gd name="T8" fmla="*/ 2147483647 w 76"/>
              <a:gd name="T9" fmla="*/ 2147483647 h 44"/>
              <a:gd name="T10" fmla="*/ 2147483647 w 76"/>
              <a:gd name="T11" fmla="*/ 2147483647 h 44"/>
              <a:gd name="T12" fmla="*/ 2147483647 w 76"/>
              <a:gd name="T13" fmla="*/ 2147483647 h 44"/>
              <a:gd name="T14" fmla="*/ 2147483647 w 76"/>
              <a:gd name="T15" fmla="*/ 2147483647 h 44"/>
              <a:gd name="T16" fmla="*/ 2147483647 w 76"/>
              <a:gd name="T17" fmla="*/ 2147483647 h 44"/>
              <a:gd name="T18" fmla="*/ 2147483647 w 76"/>
              <a:gd name="T19" fmla="*/ 2147483647 h 44"/>
              <a:gd name="T20" fmla="*/ 2147483647 w 76"/>
              <a:gd name="T21" fmla="*/ 2147483647 h 44"/>
              <a:gd name="T22" fmla="*/ 2147483647 w 76"/>
              <a:gd name="T23" fmla="*/ 2147483647 h 44"/>
              <a:gd name="T24" fmla="*/ 2147483647 w 76"/>
              <a:gd name="T25" fmla="*/ 2147483647 h 44"/>
              <a:gd name="T26" fmla="*/ 2147483647 w 76"/>
              <a:gd name="T27" fmla="*/ 2147483647 h 44"/>
              <a:gd name="T28" fmla="*/ 2147483647 w 76"/>
              <a:gd name="T29" fmla="*/ 2147483647 h 44"/>
              <a:gd name="T30" fmla="*/ 2147483647 w 76"/>
              <a:gd name="T31" fmla="*/ 2147483647 h 44"/>
              <a:gd name="T32" fmla="*/ 2147483647 w 76"/>
              <a:gd name="T33" fmla="*/ 2147483647 h 44"/>
              <a:gd name="T34" fmla="*/ 2147483647 w 76"/>
              <a:gd name="T35" fmla="*/ 2147483647 h 44"/>
              <a:gd name="T36" fmla="*/ 2147483647 w 76"/>
              <a:gd name="T37" fmla="*/ 0 h 44"/>
              <a:gd name="T38" fmla="*/ 2147483647 w 76"/>
              <a:gd name="T39" fmla="*/ 0 h 44"/>
              <a:gd name="T40" fmla="*/ 2147483647 w 76"/>
              <a:gd name="T41" fmla="*/ 2147483647 h 44"/>
              <a:gd name="T42" fmla="*/ 2147483647 w 76"/>
              <a:gd name="T43" fmla="*/ 2147483647 h 44"/>
              <a:gd name="T44" fmla="*/ 2147483647 w 76"/>
              <a:gd name="T45" fmla="*/ 2147483647 h 44"/>
              <a:gd name="T46" fmla="*/ 0 w 76"/>
              <a:gd name="T47" fmla="*/ 2147483647 h 44"/>
              <a:gd name="T48" fmla="*/ 2147483647 w 76"/>
              <a:gd name="T49" fmla="*/ 2147483647 h 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6"/>
              <a:gd name="T76" fmla="*/ 0 h 44"/>
              <a:gd name="T77" fmla="*/ 76 w 76"/>
              <a:gd name="T78" fmla="*/ 44 h 4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6" h="44">
                <a:moveTo>
                  <a:pt x="2" y="37"/>
                </a:moveTo>
                <a:lnTo>
                  <a:pt x="7" y="41"/>
                </a:lnTo>
                <a:lnTo>
                  <a:pt x="14" y="44"/>
                </a:lnTo>
                <a:lnTo>
                  <a:pt x="21" y="44"/>
                </a:lnTo>
                <a:lnTo>
                  <a:pt x="30" y="44"/>
                </a:lnTo>
                <a:lnTo>
                  <a:pt x="39" y="43"/>
                </a:lnTo>
                <a:lnTo>
                  <a:pt x="48" y="41"/>
                </a:lnTo>
                <a:lnTo>
                  <a:pt x="57" y="41"/>
                </a:lnTo>
                <a:lnTo>
                  <a:pt x="64" y="41"/>
                </a:lnTo>
                <a:lnTo>
                  <a:pt x="67" y="37"/>
                </a:lnTo>
                <a:lnTo>
                  <a:pt x="70" y="30"/>
                </a:lnTo>
                <a:lnTo>
                  <a:pt x="73" y="22"/>
                </a:lnTo>
                <a:lnTo>
                  <a:pt x="74" y="18"/>
                </a:lnTo>
                <a:lnTo>
                  <a:pt x="74" y="15"/>
                </a:lnTo>
                <a:lnTo>
                  <a:pt x="76" y="12"/>
                </a:lnTo>
                <a:lnTo>
                  <a:pt x="76" y="9"/>
                </a:lnTo>
                <a:lnTo>
                  <a:pt x="74" y="5"/>
                </a:lnTo>
                <a:lnTo>
                  <a:pt x="68" y="2"/>
                </a:lnTo>
                <a:lnTo>
                  <a:pt x="58" y="0"/>
                </a:lnTo>
                <a:lnTo>
                  <a:pt x="43" y="0"/>
                </a:lnTo>
                <a:lnTo>
                  <a:pt x="20" y="2"/>
                </a:lnTo>
                <a:lnTo>
                  <a:pt x="11" y="6"/>
                </a:lnTo>
                <a:lnTo>
                  <a:pt x="4" y="14"/>
                </a:lnTo>
                <a:lnTo>
                  <a:pt x="0" y="25"/>
                </a:lnTo>
                <a:lnTo>
                  <a:pt x="2" y="3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97" name="Freeform 798"/>
          <p:cNvSpPr>
            <a:spLocks/>
          </p:cNvSpPr>
          <p:nvPr/>
        </p:nvSpPr>
        <p:spPr bwMode="auto">
          <a:xfrm>
            <a:off x="1074738" y="3522663"/>
            <a:ext cx="39687" cy="22225"/>
          </a:xfrm>
          <a:custGeom>
            <a:avLst/>
            <a:gdLst>
              <a:gd name="T0" fmla="*/ 2147483647 w 76"/>
              <a:gd name="T1" fmla="*/ 2147483647 h 45"/>
              <a:gd name="T2" fmla="*/ 2147483647 w 76"/>
              <a:gd name="T3" fmla="*/ 2147483647 h 45"/>
              <a:gd name="T4" fmla="*/ 2147483647 w 76"/>
              <a:gd name="T5" fmla="*/ 2147483647 h 45"/>
              <a:gd name="T6" fmla="*/ 2147483647 w 76"/>
              <a:gd name="T7" fmla="*/ 2147483647 h 45"/>
              <a:gd name="T8" fmla="*/ 2147483647 w 76"/>
              <a:gd name="T9" fmla="*/ 2147483647 h 45"/>
              <a:gd name="T10" fmla="*/ 2147483647 w 76"/>
              <a:gd name="T11" fmla="*/ 2147483647 h 45"/>
              <a:gd name="T12" fmla="*/ 2147483647 w 76"/>
              <a:gd name="T13" fmla="*/ 2147483647 h 45"/>
              <a:gd name="T14" fmla="*/ 2147483647 w 76"/>
              <a:gd name="T15" fmla="*/ 2147483647 h 45"/>
              <a:gd name="T16" fmla="*/ 2147483647 w 76"/>
              <a:gd name="T17" fmla="*/ 2147483647 h 45"/>
              <a:gd name="T18" fmla="*/ 2147483647 w 76"/>
              <a:gd name="T19" fmla="*/ 2147483647 h 45"/>
              <a:gd name="T20" fmla="*/ 2147483647 w 76"/>
              <a:gd name="T21" fmla="*/ 2147483647 h 45"/>
              <a:gd name="T22" fmla="*/ 2147483647 w 76"/>
              <a:gd name="T23" fmla="*/ 2147483647 h 45"/>
              <a:gd name="T24" fmla="*/ 2147483647 w 76"/>
              <a:gd name="T25" fmla="*/ 2147483647 h 45"/>
              <a:gd name="T26" fmla="*/ 2147483647 w 76"/>
              <a:gd name="T27" fmla="*/ 2147483647 h 45"/>
              <a:gd name="T28" fmla="*/ 2147483647 w 76"/>
              <a:gd name="T29" fmla="*/ 2147483647 h 45"/>
              <a:gd name="T30" fmla="*/ 2147483647 w 76"/>
              <a:gd name="T31" fmla="*/ 2147483647 h 45"/>
              <a:gd name="T32" fmla="*/ 2147483647 w 76"/>
              <a:gd name="T33" fmla="*/ 2147483647 h 45"/>
              <a:gd name="T34" fmla="*/ 2147483647 w 76"/>
              <a:gd name="T35" fmla="*/ 2147483647 h 45"/>
              <a:gd name="T36" fmla="*/ 2147483647 w 76"/>
              <a:gd name="T37" fmla="*/ 2147483647 h 45"/>
              <a:gd name="T38" fmla="*/ 2147483647 w 76"/>
              <a:gd name="T39" fmla="*/ 0 h 45"/>
              <a:gd name="T40" fmla="*/ 2147483647 w 76"/>
              <a:gd name="T41" fmla="*/ 2147483647 h 45"/>
              <a:gd name="T42" fmla="*/ 2147483647 w 76"/>
              <a:gd name="T43" fmla="*/ 2147483647 h 45"/>
              <a:gd name="T44" fmla="*/ 2147483647 w 76"/>
              <a:gd name="T45" fmla="*/ 2147483647 h 45"/>
              <a:gd name="T46" fmla="*/ 0 w 76"/>
              <a:gd name="T47" fmla="*/ 2147483647 h 45"/>
              <a:gd name="T48" fmla="*/ 2147483647 w 76"/>
              <a:gd name="T49" fmla="*/ 2147483647 h 4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6"/>
              <a:gd name="T76" fmla="*/ 0 h 45"/>
              <a:gd name="T77" fmla="*/ 76 w 76"/>
              <a:gd name="T78" fmla="*/ 45 h 45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6" h="45">
                <a:moveTo>
                  <a:pt x="3" y="36"/>
                </a:moveTo>
                <a:lnTo>
                  <a:pt x="8" y="40"/>
                </a:lnTo>
                <a:lnTo>
                  <a:pt x="15" y="43"/>
                </a:lnTo>
                <a:lnTo>
                  <a:pt x="22" y="45"/>
                </a:lnTo>
                <a:lnTo>
                  <a:pt x="31" y="43"/>
                </a:lnTo>
                <a:lnTo>
                  <a:pt x="40" y="43"/>
                </a:lnTo>
                <a:lnTo>
                  <a:pt x="49" y="42"/>
                </a:lnTo>
                <a:lnTo>
                  <a:pt x="56" y="40"/>
                </a:lnTo>
                <a:lnTo>
                  <a:pt x="63" y="40"/>
                </a:lnTo>
                <a:lnTo>
                  <a:pt x="67" y="37"/>
                </a:lnTo>
                <a:lnTo>
                  <a:pt x="70" y="30"/>
                </a:lnTo>
                <a:lnTo>
                  <a:pt x="73" y="21"/>
                </a:lnTo>
                <a:lnTo>
                  <a:pt x="73" y="17"/>
                </a:lnTo>
                <a:lnTo>
                  <a:pt x="73" y="16"/>
                </a:lnTo>
                <a:lnTo>
                  <a:pt x="75" y="13"/>
                </a:lnTo>
                <a:lnTo>
                  <a:pt x="76" y="10"/>
                </a:lnTo>
                <a:lnTo>
                  <a:pt x="73" y="5"/>
                </a:lnTo>
                <a:lnTo>
                  <a:pt x="69" y="2"/>
                </a:lnTo>
                <a:lnTo>
                  <a:pt x="59" y="1"/>
                </a:lnTo>
                <a:lnTo>
                  <a:pt x="44" y="0"/>
                </a:lnTo>
                <a:lnTo>
                  <a:pt x="21" y="1"/>
                </a:lnTo>
                <a:lnTo>
                  <a:pt x="12" y="5"/>
                </a:lnTo>
                <a:lnTo>
                  <a:pt x="5" y="14"/>
                </a:lnTo>
                <a:lnTo>
                  <a:pt x="0" y="24"/>
                </a:lnTo>
                <a:lnTo>
                  <a:pt x="3" y="3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98" name="Freeform 799"/>
          <p:cNvSpPr>
            <a:spLocks/>
          </p:cNvSpPr>
          <p:nvPr/>
        </p:nvSpPr>
        <p:spPr bwMode="auto">
          <a:xfrm>
            <a:off x="1011238" y="3530600"/>
            <a:ext cx="39687" cy="23813"/>
          </a:xfrm>
          <a:custGeom>
            <a:avLst/>
            <a:gdLst>
              <a:gd name="T0" fmla="*/ 2147483647 w 75"/>
              <a:gd name="T1" fmla="*/ 2147483647 h 45"/>
              <a:gd name="T2" fmla="*/ 2147483647 w 75"/>
              <a:gd name="T3" fmla="*/ 2147483647 h 45"/>
              <a:gd name="T4" fmla="*/ 2147483647 w 75"/>
              <a:gd name="T5" fmla="*/ 2147483647 h 45"/>
              <a:gd name="T6" fmla="*/ 2147483647 w 75"/>
              <a:gd name="T7" fmla="*/ 2147483647 h 45"/>
              <a:gd name="T8" fmla="*/ 2147483647 w 75"/>
              <a:gd name="T9" fmla="*/ 2147483647 h 45"/>
              <a:gd name="T10" fmla="*/ 2147483647 w 75"/>
              <a:gd name="T11" fmla="*/ 2147483647 h 45"/>
              <a:gd name="T12" fmla="*/ 2147483647 w 75"/>
              <a:gd name="T13" fmla="*/ 2147483647 h 45"/>
              <a:gd name="T14" fmla="*/ 2147483647 w 75"/>
              <a:gd name="T15" fmla="*/ 2147483647 h 45"/>
              <a:gd name="T16" fmla="*/ 2147483647 w 75"/>
              <a:gd name="T17" fmla="*/ 2147483647 h 45"/>
              <a:gd name="T18" fmla="*/ 2147483647 w 75"/>
              <a:gd name="T19" fmla="*/ 2147483647 h 45"/>
              <a:gd name="T20" fmla="*/ 2147483647 w 75"/>
              <a:gd name="T21" fmla="*/ 2147483647 h 45"/>
              <a:gd name="T22" fmla="*/ 2147483647 w 75"/>
              <a:gd name="T23" fmla="*/ 2147483647 h 45"/>
              <a:gd name="T24" fmla="*/ 2147483647 w 75"/>
              <a:gd name="T25" fmla="*/ 2147483647 h 45"/>
              <a:gd name="T26" fmla="*/ 2147483647 w 75"/>
              <a:gd name="T27" fmla="*/ 2147483647 h 45"/>
              <a:gd name="T28" fmla="*/ 2147483647 w 75"/>
              <a:gd name="T29" fmla="*/ 2147483647 h 45"/>
              <a:gd name="T30" fmla="*/ 2147483647 w 75"/>
              <a:gd name="T31" fmla="*/ 2147483647 h 45"/>
              <a:gd name="T32" fmla="*/ 2147483647 w 75"/>
              <a:gd name="T33" fmla="*/ 2147483647 h 45"/>
              <a:gd name="T34" fmla="*/ 2147483647 w 75"/>
              <a:gd name="T35" fmla="*/ 2147483647 h 45"/>
              <a:gd name="T36" fmla="*/ 2147483647 w 75"/>
              <a:gd name="T37" fmla="*/ 2147483647 h 45"/>
              <a:gd name="T38" fmla="*/ 2147483647 w 75"/>
              <a:gd name="T39" fmla="*/ 0 h 45"/>
              <a:gd name="T40" fmla="*/ 2147483647 w 75"/>
              <a:gd name="T41" fmla="*/ 2147483647 h 45"/>
              <a:gd name="T42" fmla="*/ 2147483647 w 75"/>
              <a:gd name="T43" fmla="*/ 2147483647 h 45"/>
              <a:gd name="T44" fmla="*/ 2147483647 w 75"/>
              <a:gd name="T45" fmla="*/ 2147483647 h 45"/>
              <a:gd name="T46" fmla="*/ 0 w 75"/>
              <a:gd name="T47" fmla="*/ 2147483647 h 45"/>
              <a:gd name="T48" fmla="*/ 2147483647 w 75"/>
              <a:gd name="T49" fmla="*/ 2147483647 h 4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5"/>
              <a:gd name="T76" fmla="*/ 0 h 45"/>
              <a:gd name="T77" fmla="*/ 75 w 75"/>
              <a:gd name="T78" fmla="*/ 45 h 45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5" h="45">
                <a:moveTo>
                  <a:pt x="2" y="36"/>
                </a:moveTo>
                <a:lnTo>
                  <a:pt x="7" y="41"/>
                </a:lnTo>
                <a:lnTo>
                  <a:pt x="13" y="44"/>
                </a:lnTo>
                <a:lnTo>
                  <a:pt x="20" y="45"/>
                </a:lnTo>
                <a:lnTo>
                  <a:pt x="29" y="44"/>
                </a:lnTo>
                <a:lnTo>
                  <a:pt x="38" y="44"/>
                </a:lnTo>
                <a:lnTo>
                  <a:pt x="46" y="42"/>
                </a:lnTo>
                <a:lnTo>
                  <a:pt x="55" y="41"/>
                </a:lnTo>
                <a:lnTo>
                  <a:pt x="62" y="41"/>
                </a:lnTo>
                <a:lnTo>
                  <a:pt x="65" y="38"/>
                </a:lnTo>
                <a:lnTo>
                  <a:pt x="68" y="32"/>
                </a:lnTo>
                <a:lnTo>
                  <a:pt x="71" y="25"/>
                </a:lnTo>
                <a:lnTo>
                  <a:pt x="73" y="17"/>
                </a:lnTo>
                <a:lnTo>
                  <a:pt x="74" y="16"/>
                </a:lnTo>
                <a:lnTo>
                  <a:pt x="75" y="13"/>
                </a:lnTo>
                <a:lnTo>
                  <a:pt x="75" y="10"/>
                </a:lnTo>
                <a:lnTo>
                  <a:pt x="74" y="6"/>
                </a:lnTo>
                <a:lnTo>
                  <a:pt x="68" y="3"/>
                </a:lnTo>
                <a:lnTo>
                  <a:pt x="58" y="1"/>
                </a:lnTo>
                <a:lnTo>
                  <a:pt x="43" y="0"/>
                </a:lnTo>
                <a:lnTo>
                  <a:pt x="20" y="1"/>
                </a:lnTo>
                <a:lnTo>
                  <a:pt x="11" y="6"/>
                </a:lnTo>
                <a:lnTo>
                  <a:pt x="4" y="15"/>
                </a:lnTo>
                <a:lnTo>
                  <a:pt x="0" y="25"/>
                </a:lnTo>
                <a:lnTo>
                  <a:pt x="2" y="3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499" name="Freeform 800"/>
          <p:cNvSpPr>
            <a:spLocks/>
          </p:cNvSpPr>
          <p:nvPr/>
        </p:nvSpPr>
        <p:spPr bwMode="auto">
          <a:xfrm>
            <a:off x="962025" y="3530600"/>
            <a:ext cx="39688" cy="25400"/>
          </a:xfrm>
          <a:custGeom>
            <a:avLst/>
            <a:gdLst>
              <a:gd name="T0" fmla="*/ 2147483647 w 75"/>
              <a:gd name="T1" fmla="*/ 2147483647 h 46"/>
              <a:gd name="T2" fmla="*/ 2147483647 w 75"/>
              <a:gd name="T3" fmla="*/ 2147483647 h 46"/>
              <a:gd name="T4" fmla="*/ 2147483647 w 75"/>
              <a:gd name="T5" fmla="*/ 2147483647 h 46"/>
              <a:gd name="T6" fmla="*/ 2147483647 w 75"/>
              <a:gd name="T7" fmla="*/ 2147483647 h 46"/>
              <a:gd name="T8" fmla="*/ 2147483647 w 75"/>
              <a:gd name="T9" fmla="*/ 2147483647 h 46"/>
              <a:gd name="T10" fmla="*/ 2147483647 w 75"/>
              <a:gd name="T11" fmla="*/ 2147483647 h 46"/>
              <a:gd name="T12" fmla="*/ 2147483647 w 75"/>
              <a:gd name="T13" fmla="*/ 2147483647 h 46"/>
              <a:gd name="T14" fmla="*/ 2147483647 w 75"/>
              <a:gd name="T15" fmla="*/ 2147483647 h 46"/>
              <a:gd name="T16" fmla="*/ 2147483647 w 75"/>
              <a:gd name="T17" fmla="*/ 2147483647 h 46"/>
              <a:gd name="T18" fmla="*/ 2147483647 w 75"/>
              <a:gd name="T19" fmla="*/ 2147483647 h 46"/>
              <a:gd name="T20" fmla="*/ 2147483647 w 75"/>
              <a:gd name="T21" fmla="*/ 2147483647 h 46"/>
              <a:gd name="T22" fmla="*/ 2147483647 w 75"/>
              <a:gd name="T23" fmla="*/ 2147483647 h 46"/>
              <a:gd name="T24" fmla="*/ 2147483647 w 75"/>
              <a:gd name="T25" fmla="*/ 2147483647 h 46"/>
              <a:gd name="T26" fmla="*/ 2147483647 w 75"/>
              <a:gd name="T27" fmla="*/ 2147483647 h 46"/>
              <a:gd name="T28" fmla="*/ 2147483647 w 75"/>
              <a:gd name="T29" fmla="*/ 2147483647 h 46"/>
              <a:gd name="T30" fmla="*/ 2147483647 w 75"/>
              <a:gd name="T31" fmla="*/ 2147483647 h 46"/>
              <a:gd name="T32" fmla="*/ 2147483647 w 75"/>
              <a:gd name="T33" fmla="*/ 2147483647 h 46"/>
              <a:gd name="T34" fmla="*/ 2147483647 w 75"/>
              <a:gd name="T35" fmla="*/ 2147483647 h 46"/>
              <a:gd name="T36" fmla="*/ 2147483647 w 75"/>
              <a:gd name="T37" fmla="*/ 2147483647 h 46"/>
              <a:gd name="T38" fmla="*/ 2147483647 w 75"/>
              <a:gd name="T39" fmla="*/ 0 h 46"/>
              <a:gd name="T40" fmla="*/ 2147483647 w 75"/>
              <a:gd name="T41" fmla="*/ 2147483647 h 46"/>
              <a:gd name="T42" fmla="*/ 2147483647 w 75"/>
              <a:gd name="T43" fmla="*/ 2147483647 h 46"/>
              <a:gd name="T44" fmla="*/ 2147483647 w 75"/>
              <a:gd name="T45" fmla="*/ 2147483647 h 46"/>
              <a:gd name="T46" fmla="*/ 0 w 75"/>
              <a:gd name="T47" fmla="*/ 2147483647 h 46"/>
              <a:gd name="T48" fmla="*/ 2147483647 w 75"/>
              <a:gd name="T49" fmla="*/ 2147483647 h 4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5"/>
              <a:gd name="T76" fmla="*/ 0 h 46"/>
              <a:gd name="T77" fmla="*/ 75 w 75"/>
              <a:gd name="T78" fmla="*/ 46 h 4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5" h="46">
                <a:moveTo>
                  <a:pt x="2" y="37"/>
                </a:moveTo>
                <a:lnTo>
                  <a:pt x="7" y="43"/>
                </a:lnTo>
                <a:lnTo>
                  <a:pt x="14" y="44"/>
                </a:lnTo>
                <a:lnTo>
                  <a:pt x="21" y="46"/>
                </a:lnTo>
                <a:lnTo>
                  <a:pt x="30" y="46"/>
                </a:lnTo>
                <a:lnTo>
                  <a:pt x="39" y="44"/>
                </a:lnTo>
                <a:lnTo>
                  <a:pt x="48" y="43"/>
                </a:lnTo>
                <a:lnTo>
                  <a:pt x="57" y="41"/>
                </a:lnTo>
                <a:lnTo>
                  <a:pt x="64" y="41"/>
                </a:lnTo>
                <a:lnTo>
                  <a:pt x="67" y="38"/>
                </a:lnTo>
                <a:lnTo>
                  <a:pt x="70" y="31"/>
                </a:lnTo>
                <a:lnTo>
                  <a:pt x="73" y="22"/>
                </a:lnTo>
                <a:lnTo>
                  <a:pt x="74" y="18"/>
                </a:lnTo>
                <a:lnTo>
                  <a:pt x="74" y="16"/>
                </a:lnTo>
                <a:lnTo>
                  <a:pt x="75" y="14"/>
                </a:lnTo>
                <a:lnTo>
                  <a:pt x="75" y="11"/>
                </a:lnTo>
                <a:lnTo>
                  <a:pt x="74" y="6"/>
                </a:lnTo>
                <a:lnTo>
                  <a:pt x="68" y="3"/>
                </a:lnTo>
                <a:lnTo>
                  <a:pt x="58" y="2"/>
                </a:lnTo>
                <a:lnTo>
                  <a:pt x="43" y="0"/>
                </a:lnTo>
                <a:lnTo>
                  <a:pt x="20" y="2"/>
                </a:lnTo>
                <a:lnTo>
                  <a:pt x="11" y="6"/>
                </a:lnTo>
                <a:lnTo>
                  <a:pt x="4" y="15"/>
                </a:lnTo>
                <a:lnTo>
                  <a:pt x="0" y="25"/>
                </a:lnTo>
                <a:lnTo>
                  <a:pt x="2" y="3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00" name="Freeform 801"/>
          <p:cNvSpPr>
            <a:spLocks/>
          </p:cNvSpPr>
          <p:nvPr/>
        </p:nvSpPr>
        <p:spPr bwMode="auto">
          <a:xfrm>
            <a:off x="884238" y="3540125"/>
            <a:ext cx="39687" cy="22225"/>
          </a:xfrm>
          <a:custGeom>
            <a:avLst/>
            <a:gdLst>
              <a:gd name="T0" fmla="*/ 2147483647 w 76"/>
              <a:gd name="T1" fmla="*/ 2147483647 h 45"/>
              <a:gd name="T2" fmla="*/ 2147483647 w 76"/>
              <a:gd name="T3" fmla="*/ 2147483647 h 45"/>
              <a:gd name="T4" fmla="*/ 2147483647 w 76"/>
              <a:gd name="T5" fmla="*/ 2147483647 h 45"/>
              <a:gd name="T6" fmla="*/ 2147483647 w 76"/>
              <a:gd name="T7" fmla="*/ 2147483647 h 45"/>
              <a:gd name="T8" fmla="*/ 2147483647 w 76"/>
              <a:gd name="T9" fmla="*/ 2147483647 h 45"/>
              <a:gd name="T10" fmla="*/ 2147483647 w 76"/>
              <a:gd name="T11" fmla="*/ 2147483647 h 45"/>
              <a:gd name="T12" fmla="*/ 2147483647 w 76"/>
              <a:gd name="T13" fmla="*/ 2147483647 h 45"/>
              <a:gd name="T14" fmla="*/ 2147483647 w 76"/>
              <a:gd name="T15" fmla="*/ 2147483647 h 45"/>
              <a:gd name="T16" fmla="*/ 2147483647 w 76"/>
              <a:gd name="T17" fmla="*/ 2147483647 h 45"/>
              <a:gd name="T18" fmla="*/ 2147483647 w 76"/>
              <a:gd name="T19" fmla="*/ 2147483647 h 45"/>
              <a:gd name="T20" fmla="*/ 2147483647 w 76"/>
              <a:gd name="T21" fmla="*/ 2147483647 h 45"/>
              <a:gd name="T22" fmla="*/ 2147483647 w 76"/>
              <a:gd name="T23" fmla="*/ 2147483647 h 45"/>
              <a:gd name="T24" fmla="*/ 2147483647 w 76"/>
              <a:gd name="T25" fmla="*/ 2147483647 h 45"/>
              <a:gd name="T26" fmla="*/ 2147483647 w 76"/>
              <a:gd name="T27" fmla="*/ 2147483647 h 45"/>
              <a:gd name="T28" fmla="*/ 2147483647 w 76"/>
              <a:gd name="T29" fmla="*/ 2147483647 h 45"/>
              <a:gd name="T30" fmla="*/ 2147483647 w 76"/>
              <a:gd name="T31" fmla="*/ 2147483647 h 45"/>
              <a:gd name="T32" fmla="*/ 2147483647 w 76"/>
              <a:gd name="T33" fmla="*/ 2147483647 h 45"/>
              <a:gd name="T34" fmla="*/ 2147483647 w 76"/>
              <a:gd name="T35" fmla="*/ 2147483647 h 45"/>
              <a:gd name="T36" fmla="*/ 2147483647 w 76"/>
              <a:gd name="T37" fmla="*/ 0 h 45"/>
              <a:gd name="T38" fmla="*/ 2147483647 w 76"/>
              <a:gd name="T39" fmla="*/ 0 h 45"/>
              <a:gd name="T40" fmla="*/ 2147483647 w 76"/>
              <a:gd name="T41" fmla="*/ 2147483647 h 45"/>
              <a:gd name="T42" fmla="*/ 2147483647 w 76"/>
              <a:gd name="T43" fmla="*/ 2147483647 h 45"/>
              <a:gd name="T44" fmla="*/ 2147483647 w 76"/>
              <a:gd name="T45" fmla="*/ 2147483647 h 45"/>
              <a:gd name="T46" fmla="*/ 0 w 76"/>
              <a:gd name="T47" fmla="*/ 2147483647 h 45"/>
              <a:gd name="T48" fmla="*/ 2147483647 w 76"/>
              <a:gd name="T49" fmla="*/ 2147483647 h 4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6"/>
              <a:gd name="T76" fmla="*/ 0 h 45"/>
              <a:gd name="T77" fmla="*/ 76 w 76"/>
              <a:gd name="T78" fmla="*/ 45 h 45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6" h="45">
                <a:moveTo>
                  <a:pt x="3" y="36"/>
                </a:moveTo>
                <a:lnTo>
                  <a:pt x="7" y="41"/>
                </a:lnTo>
                <a:lnTo>
                  <a:pt x="13" y="44"/>
                </a:lnTo>
                <a:lnTo>
                  <a:pt x="20" y="45"/>
                </a:lnTo>
                <a:lnTo>
                  <a:pt x="29" y="44"/>
                </a:lnTo>
                <a:lnTo>
                  <a:pt x="38" y="44"/>
                </a:lnTo>
                <a:lnTo>
                  <a:pt x="46" y="42"/>
                </a:lnTo>
                <a:lnTo>
                  <a:pt x="55" y="41"/>
                </a:lnTo>
                <a:lnTo>
                  <a:pt x="62" y="41"/>
                </a:lnTo>
                <a:lnTo>
                  <a:pt x="67" y="38"/>
                </a:lnTo>
                <a:lnTo>
                  <a:pt x="70" y="30"/>
                </a:lnTo>
                <a:lnTo>
                  <a:pt x="73" y="22"/>
                </a:lnTo>
                <a:lnTo>
                  <a:pt x="73" y="17"/>
                </a:lnTo>
                <a:lnTo>
                  <a:pt x="73" y="16"/>
                </a:lnTo>
                <a:lnTo>
                  <a:pt x="74" y="13"/>
                </a:lnTo>
                <a:lnTo>
                  <a:pt x="76" y="9"/>
                </a:lnTo>
                <a:lnTo>
                  <a:pt x="73" y="6"/>
                </a:lnTo>
                <a:lnTo>
                  <a:pt x="68" y="3"/>
                </a:lnTo>
                <a:lnTo>
                  <a:pt x="58" y="0"/>
                </a:lnTo>
                <a:lnTo>
                  <a:pt x="43" y="0"/>
                </a:lnTo>
                <a:lnTo>
                  <a:pt x="20" y="1"/>
                </a:lnTo>
                <a:lnTo>
                  <a:pt x="11" y="6"/>
                </a:lnTo>
                <a:lnTo>
                  <a:pt x="4" y="13"/>
                </a:lnTo>
                <a:lnTo>
                  <a:pt x="0" y="25"/>
                </a:lnTo>
                <a:lnTo>
                  <a:pt x="3" y="3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01" name="Freeform 802"/>
          <p:cNvSpPr>
            <a:spLocks/>
          </p:cNvSpPr>
          <p:nvPr/>
        </p:nvSpPr>
        <p:spPr bwMode="auto">
          <a:xfrm>
            <a:off x="823913" y="3546475"/>
            <a:ext cx="39687" cy="22225"/>
          </a:xfrm>
          <a:custGeom>
            <a:avLst/>
            <a:gdLst>
              <a:gd name="T0" fmla="*/ 2147483647 w 76"/>
              <a:gd name="T1" fmla="*/ 2147483647 h 45"/>
              <a:gd name="T2" fmla="*/ 2147483647 w 76"/>
              <a:gd name="T3" fmla="*/ 2147483647 h 45"/>
              <a:gd name="T4" fmla="*/ 2147483647 w 76"/>
              <a:gd name="T5" fmla="*/ 2147483647 h 45"/>
              <a:gd name="T6" fmla="*/ 2147483647 w 76"/>
              <a:gd name="T7" fmla="*/ 2147483647 h 45"/>
              <a:gd name="T8" fmla="*/ 2147483647 w 76"/>
              <a:gd name="T9" fmla="*/ 2147483647 h 45"/>
              <a:gd name="T10" fmla="*/ 2147483647 w 76"/>
              <a:gd name="T11" fmla="*/ 2147483647 h 45"/>
              <a:gd name="T12" fmla="*/ 2147483647 w 76"/>
              <a:gd name="T13" fmla="*/ 2147483647 h 45"/>
              <a:gd name="T14" fmla="*/ 2147483647 w 76"/>
              <a:gd name="T15" fmla="*/ 2147483647 h 45"/>
              <a:gd name="T16" fmla="*/ 2147483647 w 76"/>
              <a:gd name="T17" fmla="*/ 2147483647 h 45"/>
              <a:gd name="T18" fmla="*/ 2147483647 w 76"/>
              <a:gd name="T19" fmla="*/ 2147483647 h 45"/>
              <a:gd name="T20" fmla="*/ 2147483647 w 76"/>
              <a:gd name="T21" fmla="*/ 2147483647 h 45"/>
              <a:gd name="T22" fmla="*/ 2147483647 w 76"/>
              <a:gd name="T23" fmla="*/ 2147483647 h 45"/>
              <a:gd name="T24" fmla="*/ 2147483647 w 76"/>
              <a:gd name="T25" fmla="*/ 2147483647 h 45"/>
              <a:gd name="T26" fmla="*/ 2147483647 w 76"/>
              <a:gd name="T27" fmla="*/ 2147483647 h 45"/>
              <a:gd name="T28" fmla="*/ 2147483647 w 76"/>
              <a:gd name="T29" fmla="*/ 2147483647 h 45"/>
              <a:gd name="T30" fmla="*/ 2147483647 w 76"/>
              <a:gd name="T31" fmla="*/ 2147483647 h 45"/>
              <a:gd name="T32" fmla="*/ 2147483647 w 76"/>
              <a:gd name="T33" fmla="*/ 2147483647 h 45"/>
              <a:gd name="T34" fmla="*/ 2147483647 w 76"/>
              <a:gd name="T35" fmla="*/ 2147483647 h 45"/>
              <a:gd name="T36" fmla="*/ 2147483647 w 76"/>
              <a:gd name="T37" fmla="*/ 2147483647 h 45"/>
              <a:gd name="T38" fmla="*/ 2147483647 w 76"/>
              <a:gd name="T39" fmla="*/ 0 h 45"/>
              <a:gd name="T40" fmla="*/ 2147483647 w 76"/>
              <a:gd name="T41" fmla="*/ 2147483647 h 45"/>
              <a:gd name="T42" fmla="*/ 2147483647 w 76"/>
              <a:gd name="T43" fmla="*/ 2147483647 h 45"/>
              <a:gd name="T44" fmla="*/ 2147483647 w 76"/>
              <a:gd name="T45" fmla="*/ 2147483647 h 45"/>
              <a:gd name="T46" fmla="*/ 0 w 76"/>
              <a:gd name="T47" fmla="*/ 2147483647 h 45"/>
              <a:gd name="T48" fmla="*/ 2147483647 w 76"/>
              <a:gd name="T49" fmla="*/ 2147483647 h 4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6"/>
              <a:gd name="T76" fmla="*/ 0 h 45"/>
              <a:gd name="T77" fmla="*/ 76 w 76"/>
              <a:gd name="T78" fmla="*/ 45 h 45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6" h="45">
                <a:moveTo>
                  <a:pt x="3" y="37"/>
                </a:moveTo>
                <a:lnTo>
                  <a:pt x="7" y="42"/>
                </a:lnTo>
                <a:lnTo>
                  <a:pt x="13" y="45"/>
                </a:lnTo>
                <a:lnTo>
                  <a:pt x="20" y="45"/>
                </a:lnTo>
                <a:lnTo>
                  <a:pt x="29" y="45"/>
                </a:lnTo>
                <a:lnTo>
                  <a:pt x="38" y="43"/>
                </a:lnTo>
                <a:lnTo>
                  <a:pt x="46" y="42"/>
                </a:lnTo>
                <a:lnTo>
                  <a:pt x="55" y="40"/>
                </a:lnTo>
                <a:lnTo>
                  <a:pt x="62" y="40"/>
                </a:lnTo>
                <a:lnTo>
                  <a:pt x="67" y="37"/>
                </a:lnTo>
                <a:lnTo>
                  <a:pt x="70" y="30"/>
                </a:lnTo>
                <a:lnTo>
                  <a:pt x="73" y="23"/>
                </a:lnTo>
                <a:lnTo>
                  <a:pt x="73" y="17"/>
                </a:lnTo>
                <a:lnTo>
                  <a:pt x="73" y="16"/>
                </a:lnTo>
                <a:lnTo>
                  <a:pt x="74" y="13"/>
                </a:lnTo>
                <a:lnTo>
                  <a:pt x="76" y="10"/>
                </a:lnTo>
                <a:lnTo>
                  <a:pt x="73" y="5"/>
                </a:lnTo>
                <a:lnTo>
                  <a:pt x="68" y="2"/>
                </a:lnTo>
                <a:lnTo>
                  <a:pt x="58" y="1"/>
                </a:lnTo>
                <a:lnTo>
                  <a:pt x="43" y="0"/>
                </a:lnTo>
                <a:lnTo>
                  <a:pt x="20" y="1"/>
                </a:lnTo>
                <a:lnTo>
                  <a:pt x="11" y="5"/>
                </a:lnTo>
                <a:lnTo>
                  <a:pt x="4" y="14"/>
                </a:lnTo>
                <a:lnTo>
                  <a:pt x="0" y="26"/>
                </a:lnTo>
                <a:lnTo>
                  <a:pt x="3" y="3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02" name="Freeform 803"/>
          <p:cNvSpPr>
            <a:spLocks/>
          </p:cNvSpPr>
          <p:nvPr/>
        </p:nvSpPr>
        <p:spPr bwMode="auto">
          <a:xfrm>
            <a:off x="760413" y="3544888"/>
            <a:ext cx="39687" cy="22225"/>
          </a:xfrm>
          <a:custGeom>
            <a:avLst/>
            <a:gdLst>
              <a:gd name="T0" fmla="*/ 2147483647 w 76"/>
              <a:gd name="T1" fmla="*/ 2147483647 h 45"/>
              <a:gd name="T2" fmla="*/ 2147483647 w 76"/>
              <a:gd name="T3" fmla="*/ 2147483647 h 45"/>
              <a:gd name="T4" fmla="*/ 2147483647 w 76"/>
              <a:gd name="T5" fmla="*/ 2147483647 h 45"/>
              <a:gd name="T6" fmla="*/ 2147483647 w 76"/>
              <a:gd name="T7" fmla="*/ 2147483647 h 45"/>
              <a:gd name="T8" fmla="*/ 2147483647 w 76"/>
              <a:gd name="T9" fmla="*/ 2147483647 h 45"/>
              <a:gd name="T10" fmla="*/ 2147483647 w 76"/>
              <a:gd name="T11" fmla="*/ 2147483647 h 45"/>
              <a:gd name="T12" fmla="*/ 2147483647 w 76"/>
              <a:gd name="T13" fmla="*/ 2147483647 h 45"/>
              <a:gd name="T14" fmla="*/ 2147483647 w 76"/>
              <a:gd name="T15" fmla="*/ 2147483647 h 45"/>
              <a:gd name="T16" fmla="*/ 2147483647 w 76"/>
              <a:gd name="T17" fmla="*/ 2147483647 h 45"/>
              <a:gd name="T18" fmla="*/ 2147483647 w 76"/>
              <a:gd name="T19" fmla="*/ 2147483647 h 45"/>
              <a:gd name="T20" fmla="*/ 2147483647 w 76"/>
              <a:gd name="T21" fmla="*/ 2147483647 h 45"/>
              <a:gd name="T22" fmla="*/ 2147483647 w 76"/>
              <a:gd name="T23" fmla="*/ 2147483647 h 45"/>
              <a:gd name="T24" fmla="*/ 2147483647 w 76"/>
              <a:gd name="T25" fmla="*/ 2147483647 h 45"/>
              <a:gd name="T26" fmla="*/ 2147483647 w 76"/>
              <a:gd name="T27" fmla="*/ 2147483647 h 45"/>
              <a:gd name="T28" fmla="*/ 2147483647 w 76"/>
              <a:gd name="T29" fmla="*/ 2147483647 h 45"/>
              <a:gd name="T30" fmla="*/ 2147483647 w 76"/>
              <a:gd name="T31" fmla="*/ 2147483647 h 45"/>
              <a:gd name="T32" fmla="*/ 2147483647 w 76"/>
              <a:gd name="T33" fmla="*/ 2147483647 h 45"/>
              <a:gd name="T34" fmla="*/ 2147483647 w 76"/>
              <a:gd name="T35" fmla="*/ 2147483647 h 45"/>
              <a:gd name="T36" fmla="*/ 2147483647 w 76"/>
              <a:gd name="T37" fmla="*/ 2147483647 h 45"/>
              <a:gd name="T38" fmla="*/ 2147483647 w 76"/>
              <a:gd name="T39" fmla="*/ 0 h 45"/>
              <a:gd name="T40" fmla="*/ 2147483647 w 76"/>
              <a:gd name="T41" fmla="*/ 2147483647 h 45"/>
              <a:gd name="T42" fmla="*/ 2147483647 w 76"/>
              <a:gd name="T43" fmla="*/ 2147483647 h 45"/>
              <a:gd name="T44" fmla="*/ 2147483647 w 76"/>
              <a:gd name="T45" fmla="*/ 2147483647 h 45"/>
              <a:gd name="T46" fmla="*/ 0 w 76"/>
              <a:gd name="T47" fmla="*/ 2147483647 h 45"/>
              <a:gd name="T48" fmla="*/ 2147483647 w 76"/>
              <a:gd name="T49" fmla="*/ 2147483647 h 4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6"/>
              <a:gd name="T76" fmla="*/ 0 h 45"/>
              <a:gd name="T77" fmla="*/ 76 w 76"/>
              <a:gd name="T78" fmla="*/ 45 h 45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6" h="45">
                <a:moveTo>
                  <a:pt x="3" y="36"/>
                </a:moveTo>
                <a:lnTo>
                  <a:pt x="7" y="40"/>
                </a:lnTo>
                <a:lnTo>
                  <a:pt x="15" y="43"/>
                </a:lnTo>
                <a:lnTo>
                  <a:pt x="22" y="45"/>
                </a:lnTo>
                <a:lnTo>
                  <a:pt x="31" y="43"/>
                </a:lnTo>
                <a:lnTo>
                  <a:pt x="39" y="43"/>
                </a:lnTo>
                <a:lnTo>
                  <a:pt x="48" y="42"/>
                </a:lnTo>
                <a:lnTo>
                  <a:pt x="57" y="40"/>
                </a:lnTo>
                <a:lnTo>
                  <a:pt x="64" y="40"/>
                </a:lnTo>
                <a:lnTo>
                  <a:pt x="67" y="38"/>
                </a:lnTo>
                <a:lnTo>
                  <a:pt x="70" y="30"/>
                </a:lnTo>
                <a:lnTo>
                  <a:pt x="73" y="21"/>
                </a:lnTo>
                <a:lnTo>
                  <a:pt x="74" y="17"/>
                </a:lnTo>
                <a:lnTo>
                  <a:pt x="74" y="16"/>
                </a:lnTo>
                <a:lnTo>
                  <a:pt x="76" y="13"/>
                </a:lnTo>
                <a:lnTo>
                  <a:pt x="76" y="10"/>
                </a:lnTo>
                <a:lnTo>
                  <a:pt x="74" y="5"/>
                </a:lnTo>
                <a:lnTo>
                  <a:pt x="69" y="3"/>
                </a:lnTo>
                <a:lnTo>
                  <a:pt x="58" y="1"/>
                </a:lnTo>
                <a:lnTo>
                  <a:pt x="44" y="0"/>
                </a:lnTo>
                <a:lnTo>
                  <a:pt x="20" y="1"/>
                </a:lnTo>
                <a:lnTo>
                  <a:pt x="12" y="5"/>
                </a:lnTo>
                <a:lnTo>
                  <a:pt x="4" y="14"/>
                </a:lnTo>
                <a:lnTo>
                  <a:pt x="0" y="24"/>
                </a:lnTo>
                <a:lnTo>
                  <a:pt x="3" y="3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03" name="Freeform 804"/>
          <p:cNvSpPr>
            <a:spLocks/>
          </p:cNvSpPr>
          <p:nvPr/>
        </p:nvSpPr>
        <p:spPr bwMode="auto">
          <a:xfrm>
            <a:off x="704850" y="3544888"/>
            <a:ext cx="39688" cy="20637"/>
          </a:xfrm>
          <a:custGeom>
            <a:avLst/>
            <a:gdLst>
              <a:gd name="T0" fmla="*/ 2147483647 w 76"/>
              <a:gd name="T1" fmla="*/ 2147483647 h 44"/>
              <a:gd name="T2" fmla="*/ 2147483647 w 76"/>
              <a:gd name="T3" fmla="*/ 2147483647 h 44"/>
              <a:gd name="T4" fmla="*/ 2147483647 w 76"/>
              <a:gd name="T5" fmla="*/ 2147483647 h 44"/>
              <a:gd name="T6" fmla="*/ 2147483647 w 76"/>
              <a:gd name="T7" fmla="*/ 2147483647 h 44"/>
              <a:gd name="T8" fmla="*/ 2147483647 w 76"/>
              <a:gd name="T9" fmla="*/ 2147483647 h 44"/>
              <a:gd name="T10" fmla="*/ 2147483647 w 76"/>
              <a:gd name="T11" fmla="*/ 2147483647 h 44"/>
              <a:gd name="T12" fmla="*/ 2147483647 w 76"/>
              <a:gd name="T13" fmla="*/ 2147483647 h 44"/>
              <a:gd name="T14" fmla="*/ 2147483647 w 76"/>
              <a:gd name="T15" fmla="*/ 2147483647 h 44"/>
              <a:gd name="T16" fmla="*/ 2147483647 w 76"/>
              <a:gd name="T17" fmla="*/ 2147483647 h 44"/>
              <a:gd name="T18" fmla="*/ 2147483647 w 76"/>
              <a:gd name="T19" fmla="*/ 2147483647 h 44"/>
              <a:gd name="T20" fmla="*/ 2147483647 w 76"/>
              <a:gd name="T21" fmla="*/ 2147483647 h 44"/>
              <a:gd name="T22" fmla="*/ 2147483647 w 76"/>
              <a:gd name="T23" fmla="*/ 2147483647 h 44"/>
              <a:gd name="T24" fmla="*/ 2147483647 w 76"/>
              <a:gd name="T25" fmla="*/ 2147483647 h 44"/>
              <a:gd name="T26" fmla="*/ 2147483647 w 76"/>
              <a:gd name="T27" fmla="*/ 2147483647 h 44"/>
              <a:gd name="T28" fmla="*/ 2147483647 w 76"/>
              <a:gd name="T29" fmla="*/ 2147483647 h 44"/>
              <a:gd name="T30" fmla="*/ 2147483647 w 76"/>
              <a:gd name="T31" fmla="*/ 2147483647 h 44"/>
              <a:gd name="T32" fmla="*/ 2147483647 w 76"/>
              <a:gd name="T33" fmla="*/ 2147483647 h 44"/>
              <a:gd name="T34" fmla="*/ 2147483647 w 76"/>
              <a:gd name="T35" fmla="*/ 2147483647 h 44"/>
              <a:gd name="T36" fmla="*/ 2147483647 w 76"/>
              <a:gd name="T37" fmla="*/ 0 h 44"/>
              <a:gd name="T38" fmla="*/ 2147483647 w 76"/>
              <a:gd name="T39" fmla="*/ 0 h 44"/>
              <a:gd name="T40" fmla="*/ 2147483647 w 76"/>
              <a:gd name="T41" fmla="*/ 2147483647 h 44"/>
              <a:gd name="T42" fmla="*/ 2147483647 w 76"/>
              <a:gd name="T43" fmla="*/ 2147483647 h 44"/>
              <a:gd name="T44" fmla="*/ 2147483647 w 76"/>
              <a:gd name="T45" fmla="*/ 2147483647 h 44"/>
              <a:gd name="T46" fmla="*/ 0 w 76"/>
              <a:gd name="T47" fmla="*/ 2147483647 h 44"/>
              <a:gd name="T48" fmla="*/ 2147483647 w 76"/>
              <a:gd name="T49" fmla="*/ 2147483647 h 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6"/>
              <a:gd name="T76" fmla="*/ 0 h 44"/>
              <a:gd name="T77" fmla="*/ 76 w 76"/>
              <a:gd name="T78" fmla="*/ 44 h 4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6" h="44">
                <a:moveTo>
                  <a:pt x="3" y="37"/>
                </a:moveTo>
                <a:lnTo>
                  <a:pt x="7" y="41"/>
                </a:lnTo>
                <a:lnTo>
                  <a:pt x="14" y="44"/>
                </a:lnTo>
                <a:lnTo>
                  <a:pt x="22" y="44"/>
                </a:lnTo>
                <a:lnTo>
                  <a:pt x="30" y="44"/>
                </a:lnTo>
                <a:lnTo>
                  <a:pt x="39" y="42"/>
                </a:lnTo>
                <a:lnTo>
                  <a:pt x="48" y="41"/>
                </a:lnTo>
                <a:lnTo>
                  <a:pt x="57" y="41"/>
                </a:lnTo>
                <a:lnTo>
                  <a:pt x="64" y="41"/>
                </a:lnTo>
                <a:lnTo>
                  <a:pt x="67" y="37"/>
                </a:lnTo>
                <a:lnTo>
                  <a:pt x="70" y="29"/>
                </a:lnTo>
                <a:lnTo>
                  <a:pt x="73" y="22"/>
                </a:lnTo>
                <a:lnTo>
                  <a:pt x="74" y="18"/>
                </a:lnTo>
                <a:lnTo>
                  <a:pt x="74" y="16"/>
                </a:lnTo>
                <a:lnTo>
                  <a:pt x="76" y="13"/>
                </a:lnTo>
                <a:lnTo>
                  <a:pt x="76" y="9"/>
                </a:lnTo>
                <a:lnTo>
                  <a:pt x="74" y="6"/>
                </a:lnTo>
                <a:lnTo>
                  <a:pt x="68" y="3"/>
                </a:lnTo>
                <a:lnTo>
                  <a:pt x="58" y="0"/>
                </a:lnTo>
                <a:lnTo>
                  <a:pt x="44" y="0"/>
                </a:lnTo>
                <a:lnTo>
                  <a:pt x="20" y="2"/>
                </a:lnTo>
                <a:lnTo>
                  <a:pt x="11" y="6"/>
                </a:lnTo>
                <a:lnTo>
                  <a:pt x="4" y="13"/>
                </a:lnTo>
                <a:lnTo>
                  <a:pt x="0" y="25"/>
                </a:lnTo>
                <a:lnTo>
                  <a:pt x="3" y="3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04" name="Freeform 805"/>
          <p:cNvSpPr>
            <a:spLocks/>
          </p:cNvSpPr>
          <p:nvPr/>
        </p:nvSpPr>
        <p:spPr bwMode="auto">
          <a:xfrm>
            <a:off x="649288" y="3552825"/>
            <a:ext cx="39687" cy="22225"/>
          </a:xfrm>
          <a:custGeom>
            <a:avLst/>
            <a:gdLst>
              <a:gd name="T0" fmla="*/ 2147483647 w 76"/>
              <a:gd name="T1" fmla="*/ 2147483647 h 45"/>
              <a:gd name="T2" fmla="*/ 2147483647 w 76"/>
              <a:gd name="T3" fmla="*/ 2147483647 h 45"/>
              <a:gd name="T4" fmla="*/ 2147483647 w 76"/>
              <a:gd name="T5" fmla="*/ 2147483647 h 45"/>
              <a:gd name="T6" fmla="*/ 2147483647 w 76"/>
              <a:gd name="T7" fmla="*/ 2147483647 h 45"/>
              <a:gd name="T8" fmla="*/ 2147483647 w 76"/>
              <a:gd name="T9" fmla="*/ 2147483647 h 45"/>
              <a:gd name="T10" fmla="*/ 2147483647 w 76"/>
              <a:gd name="T11" fmla="*/ 2147483647 h 45"/>
              <a:gd name="T12" fmla="*/ 2147483647 w 76"/>
              <a:gd name="T13" fmla="*/ 2147483647 h 45"/>
              <a:gd name="T14" fmla="*/ 2147483647 w 76"/>
              <a:gd name="T15" fmla="*/ 2147483647 h 45"/>
              <a:gd name="T16" fmla="*/ 2147483647 w 76"/>
              <a:gd name="T17" fmla="*/ 2147483647 h 45"/>
              <a:gd name="T18" fmla="*/ 2147483647 w 76"/>
              <a:gd name="T19" fmla="*/ 2147483647 h 45"/>
              <a:gd name="T20" fmla="*/ 2147483647 w 76"/>
              <a:gd name="T21" fmla="*/ 2147483647 h 45"/>
              <a:gd name="T22" fmla="*/ 2147483647 w 76"/>
              <a:gd name="T23" fmla="*/ 2147483647 h 45"/>
              <a:gd name="T24" fmla="*/ 2147483647 w 76"/>
              <a:gd name="T25" fmla="*/ 2147483647 h 45"/>
              <a:gd name="T26" fmla="*/ 2147483647 w 76"/>
              <a:gd name="T27" fmla="*/ 2147483647 h 45"/>
              <a:gd name="T28" fmla="*/ 2147483647 w 76"/>
              <a:gd name="T29" fmla="*/ 2147483647 h 45"/>
              <a:gd name="T30" fmla="*/ 2147483647 w 76"/>
              <a:gd name="T31" fmla="*/ 2147483647 h 45"/>
              <a:gd name="T32" fmla="*/ 2147483647 w 76"/>
              <a:gd name="T33" fmla="*/ 2147483647 h 45"/>
              <a:gd name="T34" fmla="*/ 2147483647 w 76"/>
              <a:gd name="T35" fmla="*/ 2147483647 h 45"/>
              <a:gd name="T36" fmla="*/ 2147483647 w 76"/>
              <a:gd name="T37" fmla="*/ 0 h 45"/>
              <a:gd name="T38" fmla="*/ 2147483647 w 76"/>
              <a:gd name="T39" fmla="*/ 0 h 45"/>
              <a:gd name="T40" fmla="*/ 2147483647 w 76"/>
              <a:gd name="T41" fmla="*/ 2147483647 h 45"/>
              <a:gd name="T42" fmla="*/ 2147483647 w 76"/>
              <a:gd name="T43" fmla="*/ 2147483647 h 45"/>
              <a:gd name="T44" fmla="*/ 2147483647 w 76"/>
              <a:gd name="T45" fmla="*/ 2147483647 h 45"/>
              <a:gd name="T46" fmla="*/ 0 w 76"/>
              <a:gd name="T47" fmla="*/ 2147483647 h 45"/>
              <a:gd name="T48" fmla="*/ 2147483647 w 76"/>
              <a:gd name="T49" fmla="*/ 2147483647 h 4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6"/>
              <a:gd name="T76" fmla="*/ 0 h 45"/>
              <a:gd name="T77" fmla="*/ 76 w 76"/>
              <a:gd name="T78" fmla="*/ 45 h 45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6" h="45">
                <a:moveTo>
                  <a:pt x="3" y="37"/>
                </a:moveTo>
                <a:lnTo>
                  <a:pt x="7" y="41"/>
                </a:lnTo>
                <a:lnTo>
                  <a:pt x="13" y="44"/>
                </a:lnTo>
                <a:lnTo>
                  <a:pt x="21" y="45"/>
                </a:lnTo>
                <a:lnTo>
                  <a:pt x="29" y="44"/>
                </a:lnTo>
                <a:lnTo>
                  <a:pt x="38" y="44"/>
                </a:lnTo>
                <a:lnTo>
                  <a:pt x="47" y="42"/>
                </a:lnTo>
                <a:lnTo>
                  <a:pt x="56" y="41"/>
                </a:lnTo>
                <a:lnTo>
                  <a:pt x="63" y="41"/>
                </a:lnTo>
                <a:lnTo>
                  <a:pt x="67" y="38"/>
                </a:lnTo>
                <a:lnTo>
                  <a:pt x="70" y="31"/>
                </a:lnTo>
                <a:lnTo>
                  <a:pt x="73" y="22"/>
                </a:lnTo>
                <a:lnTo>
                  <a:pt x="73" y="18"/>
                </a:lnTo>
                <a:lnTo>
                  <a:pt x="73" y="16"/>
                </a:lnTo>
                <a:lnTo>
                  <a:pt x="75" y="13"/>
                </a:lnTo>
                <a:lnTo>
                  <a:pt x="76" y="9"/>
                </a:lnTo>
                <a:lnTo>
                  <a:pt x="73" y="6"/>
                </a:lnTo>
                <a:lnTo>
                  <a:pt x="69" y="3"/>
                </a:lnTo>
                <a:lnTo>
                  <a:pt x="58" y="0"/>
                </a:lnTo>
                <a:lnTo>
                  <a:pt x="44" y="0"/>
                </a:lnTo>
                <a:lnTo>
                  <a:pt x="21" y="2"/>
                </a:lnTo>
                <a:lnTo>
                  <a:pt x="12" y="6"/>
                </a:lnTo>
                <a:lnTo>
                  <a:pt x="4" y="13"/>
                </a:lnTo>
                <a:lnTo>
                  <a:pt x="0" y="25"/>
                </a:lnTo>
                <a:lnTo>
                  <a:pt x="3" y="37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05" name="Freeform 806"/>
          <p:cNvSpPr>
            <a:spLocks/>
          </p:cNvSpPr>
          <p:nvPr/>
        </p:nvSpPr>
        <p:spPr bwMode="auto">
          <a:xfrm>
            <a:off x="557213" y="3579813"/>
            <a:ext cx="604837" cy="55562"/>
          </a:xfrm>
          <a:custGeom>
            <a:avLst/>
            <a:gdLst>
              <a:gd name="T0" fmla="*/ 2147483647 w 1144"/>
              <a:gd name="T1" fmla="*/ 2147483647 h 112"/>
              <a:gd name="T2" fmla="*/ 2147483647 w 1144"/>
              <a:gd name="T3" fmla="*/ 2147483647 h 112"/>
              <a:gd name="T4" fmla="*/ 2147483647 w 1144"/>
              <a:gd name="T5" fmla="*/ 2147483647 h 112"/>
              <a:gd name="T6" fmla="*/ 2147483647 w 1144"/>
              <a:gd name="T7" fmla="*/ 2147483647 h 112"/>
              <a:gd name="T8" fmla="*/ 2147483647 w 1144"/>
              <a:gd name="T9" fmla="*/ 2147483647 h 112"/>
              <a:gd name="T10" fmla="*/ 2147483647 w 1144"/>
              <a:gd name="T11" fmla="*/ 2147483647 h 112"/>
              <a:gd name="T12" fmla="*/ 2147483647 w 1144"/>
              <a:gd name="T13" fmla="*/ 2147483647 h 112"/>
              <a:gd name="T14" fmla="*/ 2147483647 w 1144"/>
              <a:gd name="T15" fmla="*/ 2147483647 h 112"/>
              <a:gd name="T16" fmla="*/ 2147483647 w 1144"/>
              <a:gd name="T17" fmla="*/ 2147483647 h 112"/>
              <a:gd name="T18" fmla="*/ 2147483647 w 1144"/>
              <a:gd name="T19" fmla="*/ 2147483647 h 112"/>
              <a:gd name="T20" fmla="*/ 2147483647 w 1144"/>
              <a:gd name="T21" fmla="*/ 2147483647 h 112"/>
              <a:gd name="T22" fmla="*/ 2147483647 w 1144"/>
              <a:gd name="T23" fmla="*/ 2147483647 h 112"/>
              <a:gd name="T24" fmla="*/ 2147483647 w 1144"/>
              <a:gd name="T25" fmla="*/ 2147483647 h 112"/>
              <a:gd name="T26" fmla="*/ 2147483647 w 1144"/>
              <a:gd name="T27" fmla="*/ 2147483647 h 112"/>
              <a:gd name="T28" fmla="*/ 2147483647 w 1144"/>
              <a:gd name="T29" fmla="*/ 2147483647 h 112"/>
              <a:gd name="T30" fmla="*/ 2147483647 w 1144"/>
              <a:gd name="T31" fmla="*/ 2147483647 h 112"/>
              <a:gd name="T32" fmla="*/ 2147483647 w 1144"/>
              <a:gd name="T33" fmla="*/ 2147483647 h 112"/>
              <a:gd name="T34" fmla="*/ 2147483647 w 1144"/>
              <a:gd name="T35" fmla="*/ 2147483647 h 112"/>
              <a:gd name="T36" fmla="*/ 2147483647 w 1144"/>
              <a:gd name="T37" fmla="*/ 2147483647 h 112"/>
              <a:gd name="T38" fmla="*/ 2147483647 w 1144"/>
              <a:gd name="T39" fmla="*/ 2147483647 h 112"/>
              <a:gd name="T40" fmla="*/ 2147483647 w 1144"/>
              <a:gd name="T41" fmla="*/ 2147483647 h 112"/>
              <a:gd name="T42" fmla="*/ 2147483647 w 1144"/>
              <a:gd name="T43" fmla="*/ 2147483647 h 112"/>
              <a:gd name="T44" fmla="*/ 2147483647 w 1144"/>
              <a:gd name="T45" fmla="*/ 0 h 112"/>
              <a:gd name="T46" fmla="*/ 2147483647 w 1144"/>
              <a:gd name="T47" fmla="*/ 0 h 112"/>
              <a:gd name="T48" fmla="*/ 2147483647 w 1144"/>
              <a:gd name="T49" fmla="*/ 0 h 112"/>
              <a:gd name="T50" fmla="*/ 2147483647 w 1144"/>
              <a:gd name="T51" fmla="*/ 0 h 112"/>
              <a:gd name="T52" fmla="*/ 2147483647 w 1144"/>
              <a:gd name="T53" fmla="*/ 2147483647 h 112"/>
              <a:gd name="T54" fmla="*/ 2147483647 w 1144"/>
              <a:gd name="T55" fmla="*/ 2147483647 h 112"/>
              <a:gd name="T56" fmla="*/ 2147483647 w 1144"/>
              <a:gd name="T57" fmla="*/ 2147483647 h 112"/>
              <a:gd name="T58" fmla="*/ 2147483647 w 1144"/>
              <a:gd name="T59" fmla="*/ 2147483647 h 112"/>
              <a:gd name="T60" fmla="*/ 2147483647 w 1144"/>
              <a:gd name="T61" fmla="*/ 2147483647 h 112"/>
              <a:gd name="T62" fmla="*/ 2147483647 w 1144"/>
              <a:gd name="T63" fmla="*/ 2147483647 h 112"/>
              <a:gd name="T64" fmla="*/ 2147483647 w 1144"/>
              <a:gd name="T65" fmla="*/ 2147483647 h 112"/>
              <a:gd name="T66" fmla="*/ 2147483647 w 1144"/>
              <a:gd name="T67" fmla="*/ 2147483647 h 112"/>
              <a:gd name="T68" fmla="*/ 2147483647 w 1144"/>
              <a:gd name="T69" fmla="*/ 2147483647 h 112"/>
              <a:gd name="T70" fmla="*/ 2147483647 w 1144"/>
              <a:gd name="T71" fmla="*/ 2147483647 h 112"/>
              <a:gd name="T72" fmla="*/ 2147483647 w 1144"/>
              <a:gd name="T73" fmla="*/ 2147483647 h 112"/>
              <a:gd name="T74" fmla="*/ 2147483647 w 1144"/>
              <a:gd name="T75" fmla="*/ 2147483647 h 112"/>
              <a:gd name="T76" fmla="*/ 2147483647 w 1144"/>
              <a:gd name="T77" fmla="*/ 2147483647 h 112"/>
              <a:gd name="T78" fmla="*/ 2147483647 w 1144"/>
              <a:gd name="T79" fmla="*/ 2147483647 h 112"/>
              <a:gd name="T80" fmla="*/ 2147483647 w 1144"/>
              <a:gd name="T81" fmla="*/ 2147483647 h 112"/>
              <a:gd name="T82" fmla="*/ 2147483647 w 1144"/>
              <a:gd name="T83" fmla="*/ 2147483647 h 112"/>
              <a:gd name="T84" fmla="*/ 2147483647 w 1144"/>
              <a:gd name="T85" fmla="*/ 2147483647 h 112"/>
              <a:gd name="T86" fmla="*/ 2147483647 w 1144"/>
              <a:gd name="T87" fmla="*/ 2147483647 h 112"/>
              <a:gd name="T88" fmla="*/ 2147483647 w 1144"/>
              <a:gd name="T89" fmla="*/ 2147483647 h 112"/>
              <a:gd name="T90" fmla="*/ 2147483647 w 1144"/>
              <a:gd name="T91" fmla="*/ 2147483647 h 112"/>
              <a:gd name="T92" fmla="*/ 2147483647 w 1144"/>
              <a:gd name="T93" fmla="*/ 2147483647 h 112"/>
              <a:gd name="T94" fmla="*/ 2147483647 w 1144"/>
              <a:gd name="T95" fmla="*/ 2147483647 h 112"/>
              <a:gd name="T96" fmla="*/ 0 w 1144"/>
              <a:gd name="T97" fmla="*/ 2147483647 h 112"/>
              <a:gd name="T98" fmla="*/ 2147483647 w 1144"/>
              <a:gd name="T99" fmla="*/ 2147483647 h 112"/>
              <a:gd name="T100" fmla="*/ 2147483647 w 1144"/>
              <a:gd name="T101" fmla="*/ 2147483647 h 112"/>
              <a:gd name="T102" fmla="*/ 2147483647 w 1144"/>
              <a:gd name="T103" fmla="*/ 2147483647 h 112"/>
              <a:gd name="T104" fmla="*/ 2147483647 w 1144"/>
              <a:gd name="T105" fmla="*/ 2147483647 h 112"/>
              <a:gd name="T106" fmla="*/ 2147483647 w 1144"/>
              <a:gd name="T107" fmla="*/ 2147483647 h 112"/>
              <a:gd name="T108" fmla="*/ 2147483647 w 1144"/>
              <a:gd name="T109" fmla="*/ 2147483647 h 112"/>
              <a:gd name="T110" fmla="*/ 2147483647 w 1144"/>
              <a:gd name="T111" fmla="*/ 2147483647 h 112"/>
              <a:gd name="T112" fmla="*/ 2147483647 w 1144"/>
              <a:gd name="T113" fmla="*/ 2147483647 h 11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144"/>
              <a:gd name="T172" fmla="*/ 0 h 112"/>
              <a:gd name="T173" fmla="*/ 1144 w 1144"/>
              <a:gd name="T174" fmla="*/ 112 h 112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144" h="112">
                <a:moveTo>
                  <a:pt x="209" y="109"/>
                </a:moveTo>
                <a:lnTo>
                  <a:pt x="232" y="101"/>
                </a:lnTo>
                <a:lnTo>
                  <a:pt x="268" y="92"/>
                </a:lnTo>
                <a:lnTo>
                  <a:pt x="313" y="82"/>
                </a:lnTo>
                <a:lnTo>
                  <a:pt x="367" y="73"/>
                </a:lnTo>
                <a:lnTo>
                  <a:pt x="428" y="63"/>
                </a:lnTo>
                <a:lnTo>
                  <a:pt x="495" y="54"/>
                </a:lnTo>
                <a:lnTo>
                  <a:pt x="567" y="47"/>
                </a:lnTo>
                <a:lnTo>
                  <a:pt x="641" y="39"/>
                </a:lnTo>
                <a:lnTo>
                  <a:pt x="716" y="32"/>
                </a:lnTo>
                <a:lnTo>
                  <a:pt x="790" y="28"/>
                </a:lnTo>
                <a:lnTo>
                  <a:pt x="863" y="23"/>
                </a:lnTo>
                <a:lnTo>
                  <a:pt x="933" y="20"/>
                </a:lnTo>
                <a:lnTo>
                  <a:pt x="998" y="19"/>
                </a:lnTo>
                <a:lnTo>
                  <a:pt x="1055" y="20"/>
                </a:lnTo>
                <a:lnTo>
                  <a:pt x="1104" y="23"/>
                </a:lnTo>
                <a:lnTo>
                  <a:pt x="1144" y="28"/>
                </a:lnTo>
                <a:lnTo>
                  <a:pt x="1125" y="20"/>
                </a:lnTo>
                <a:lnTo>
                  <a:pt x="1103" y="15"/>
                </a:lnTo>
                <a:lnTo>
                  <a:pt x="1077" y="9"/>
                </a:lnTo>
                <a:lnTo>
                  <a:pt x="1047" y="6"/>
                </a:lnTo>
                <a:lnTo>
                  <a:pt x="1014" y="3"/>
                </a:lnTo>
                <a:lnTo>
                  <a:pt x="979" y="0"/>
                </a:lnTo>
                <a:lnTo>
                  <a:pt x="941" y="0"/>
                </a:lnTo>
                <a:lnTo>
                  <a:pt x="901" y="0"/>
                </a:lnTo>
                <a:lnTo>
                  <a:pt x="859" y="0"/>
                </a:lnTo>
                <a:lnTo>
                  <a:pt x="817" y="2"/>
                </a:lnTo>
                <a:lnTo>
                  <a:pt x="771" y="3"/>
                </a:lnTo>
                <a:lnTo>
                  <a:pt x="725" y="6"/>
                </a:lnTo>
                <a:lnTo>
                  <a:pt x="678" y="9"/>
                </a:lnTo>
                <a:lnTo>
                  <a:pt x="631" y="13"/>
                </a:lnTo>
                <a:lnTo>
                  <a:pt x="583" y="18"/>
                </a:lnTo>
                <a:lnTo>
                  <a:pt x="536" y="22"/>
                </a:lnTo>
                <a:lnTo>
                  <a:pt x="488" y="26"/>
                </a:lnTo>
                <a:lnTo>
                  <a:pt x="441" y="32"/>
                </a:lnTo>
                <a:lnTo>
                  <a:pt x="396" y="38"/>
                </a:lnTo>
                <a:lnTo>
                  <a:pt x="351" y="42"/>
                </a:lnTo>
                <a:lnTo>
                  <a:pt x="307" y="48"/>
                </a:lnTo>
                <a:lnTo>
                  <a:pt x="266" y="54"/>
                </a:lnTo>
                <a:lnTo>
                  <a:pt x="227" y="60"/>
                </a:lnTo>
                <a:lnTo>
                  <a:pt x="189" y="66"/>
                </a:lnTo>
                <a:lnTo>
                  <a:pt x="154" y="71"/>
                </a:lnTo>
                <a:lnTo>
                  <a:pt x="121" y="77"/>
                </a:lnTo>
                <a:lnTo>
                  <a:pt x="92" y="82"/>
                </a:lnTo>
                <a:lnTo>
                  <a:pt x="66" y="86"/>
                </a:lnTo>
                <a:lnTo>
                  <a:pt x="43" y="92"/>
                </a:lnTo>
                <a:lnTo>
                  <a:pt x="25" y="95"/>
                </a:lnTo>
                <a:lnTo>
                  <a:pt x="10" y="99"/>
                </a:lnTo>
                <a:lnTo>
                  <a:pt x="0" y="102"/>
                </a:lnTo>
                <a:lnTo>
                  <a:pt x="59" y="98"/>
                </a:lnTo>
                <a:lnTo>
                  <a:pt x="103" y="98"/>
                </a:lnTo>
                <a:lnTo>
                  <a:pt x="135" y="99"/>
                </a:lnTo>
                <a:lnTo>
                  <a:pt x="158" y="103"/>
                </a:lnTo>
                <a:lnTo>
                  <a:pt x="174" y="108"/>
                </a:lnTo>
                <a:lnTo>
                  <a:pt x="186" y="111"/>
                </a:lnTo>
                <a:lnTo>
                  <a:pt x="197" y="112"/>
                </a:lnTo>
                <a:lnTo>
                  <a:pt x="209" y="10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06" name="Freeform 807"/>
          <p:cNvSpPr>
            <a:spLocks/>
          </p:cNvSpPr>
          <p:nvPr/>
        </p:nvSpPr>
        <p:spPr bwMode="auto">
          <a:xfrm>
            <a:off x="573088" y="3494088"/>
            <a:ext cx="39687" cy="73025"/>
          </a:xfrm>
          <a:custGeom>
            <a:avLst/>
            <a:gdLst>
              <a:gd name="T0" fmla="*/ 0 w 76"/>
              <a:gd name="T1" fmla="*/ 2147483647 h 149"/>
              <a:gd name="T2" fmla="*/ 0 w 76"/>
              <a:gd name="T3" fmla="*/ 2147483647 h 149"/>
              <a:gd name="T4" fmla="*/ 2147483647 w 76"/>
              <a:gd name="T5" fmla="*/ 2147483647 h 149"/>
              <a:gd name="T6" fmla="*/ 2147483647 w 76"/>
              <a:gd name="T7" fmla="*/ 2147483647 h 149"/>
              <a:gd name="T8" fmla="*/ 2147483647 w 76"/>
              <a:gd name="T9" fmla="*/ 2147483647 h 149"/>
              <a:gd name="T10" fmla="*/ 2147483647 w 76"/>
              <a:gd name="T11" fmla="*/ 2147483647 h 149"/>
              <a:gd name="T12" fmla="*/ 2147483647 w 76"/>
              <a:gd name="T13" fmla="*/ 2147483647 h 149"/>
              <a:gd name="T14" fmla="*/ 2147483647 w 76"/>
              <a:gd name="T15" fmla="*/ 2147483647 h 149"/>
              <a:gd name="T16" fmla="*/ 2147483647 w 76"/>
              <a:gd name="T17" fmla="*/ 2147483647 h 149"/>
              <a:gd name="T18" fmla="*/ 2147483647 w 76"/>
              <a:gd name="T19" fmla="*/ 2147483647 h 149"/>
              <a:gd name="T20" fmla="*/ 2147483647 w 76"/>
              <a:gd name="T21" fmla="*/ 2147483647 h 149"/>
              <a:gd name="T22" fmla="*/ 2147483647 w 76"/>
              <a:gd name="T23" fmla="*/ 2147483647 h 149"/>
              <a:gd name="T24" fmla="*/ 2147483647 w 76"/>
              <a:gd name="T25" fmla="*/ 2147483647 h 149"/>
              <a:gd name="T26" fmla="*/ 2147483647 w 76"/>
              <a:gd name="T27" fmla="*/ 2147483647 h 149"/>
              <a:gd name="T28" fmla="*/ 2147483647 w 76"/>
              <a:gd name="T29" fmla="*/ 2147483647 h 149"/>
              <a:gd name="T30" fmla="*/ 2147483647 w 76"/>
              <a:gd name="T31" fmla="*/ 2147483647 h 149"/>
              <a:gd name="T32" fmla="*/ 2147483647 w 76"/>
              <a:gd name="T33" fmla="*/ 0 h 149"/>
              <a:gd name="T34" fmla="*/ 2147483647 w 76"/>
              <a:gd name="T35" fmla="*/ 2147483647 h 149"/>
              <a:gd name="T36" fmla="*/ 2147483647 w 76"/>
              <a:gd name="T37" fmla="*/ 2147483647 h 149"/>
              <a:gd name="T38" fmla="*/ 2147483647 w 76"/>
              <a:gd name="T39" fmla="*/ 2147483647 h 149"/>
              <a:gd name="T40" fmla="*/ 2147483647 w 76"/>
              <a:gd name="T41" fmla="*/ 2147483647 h 149"/>
              <a:gd name="T42" fmla="*/ 2147483647 w 76"/>
              <a:gd name="T43" fmla="*/ 2147483647 h 149"/>
              <a:gd name="T44" fmla="*/ 2147483647 w 76"/>
              <a:gd name="T45" fmla="*/ 2147483647 h 149"/>
              <a:gd name="T46" fmla="*/ 2147483647 w 76"/>
              <a:gd name="T47" fmla="*/ 2147483647 h 149"/>
              <a:gd name="T48" fmla="*/ 0 w 76"/>
              <a:gd name="T49" fmla="*/ 2147483647 h 14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76"/>
              <a:gd name="T76" fmla="*/ 0 h 149"/>
              <a:gd name="T77" fmla="*/ 76 w 76"/>
              <a:gd name="T78" fmla="*/ 149 h 149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76" h="149">
                <a:moveTo>
                  <a:pt x="0" y="139"/>
                </a:moveTo>
                <a:lnTo>
                  <a:pt x="0" y="143"/>
                </a:lnTo>
                <a:lnTo>
                  <a:pt x="2" y="146"/>
                </a:lnTo>
                <a:lnTo>
                  <a:pt x="5" y="147"/>
                </a:lnTo>
                <a:lnTo>
                  <a:pt x="8" y="149"/>
                </a:lnTo>
                <a:lnTo>
                  <a:pt x="11" y="149"/>
                </a:lnTo>
                <a:lnTo>
                  <a:pt x="14" y="147"/>
                </a:lnTo>
                <a:lnTo>
                  <a:pt x="17" y="144"/>
                </a:lnTo>
                <a:lnTo>
                  <a:pt x="18" y="142"/>
                </a:lnTo>
                <a:lnTo>
                  <a:pt x="24" y="121"/>
                </a:lnTo>
                <a:lnTo>
                  <a:pt x="34" y="99"/>
                </a:lnTo>
                <a:lnTo>
                  <a:pt x="44" y="76"/>
                </a:lnTo>
                <a:lnTo>
                  <a:pt x="56" y="53"/>
                </a:lnTo>
                <a:lnTo>
                  <a:pt x="65" y="34"/>
                </a:lnTo>
                <a:lnTo>
                  <a:pt x="72" y="16"/>
                </a:lnTo>
                <a:lnTo>
                  <a:pt x="76" y="5"/>
                </a:lnTo>
                <a:lnTo>
                  <a:pt x="74" y="0"/>
                </a:lnTo>
                <a:lnTo>
                  <a:pt x="66" y="8"/>
                </a:lnTo>
                <a:lnTo>
                  <a:pt x="57" y="19"/>
                </a:lnTo>
                <a:lnTo>
                  <a:pt x="46" y="35"/>
                </a:lnTo>
                <a:lnTo>
                  <a:pt x="34" y="54"/>
                </a:lnTo>
                <a:lnTo>
                  <a:pt x="22" y="75"/>
                </a:lnTo>
                <a:lnTo>
                  <a:pt x="14" y="96"/>
                </a:lnTo>
                <a:lnTo>
                  <a:pt x="5" y="118"/>
                </a:lnTo>
                <a:lnTo>
                  <a:pt x="0" y="13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07" name="Freeform 808"/>
          <p:cNvSpPr>
            <a:spLocks/>
          </p:cNvSpPr>
          <p:nvPr/>
        </p:nvSpPr>
        <p:spPr bwMode="auto">
          <a:xfrm>
            <a:off x="625475" y="3576638"/>
            <a:ext cx="557213" cy="44450"/>
          </a:xfrm>
          <a:custGeom>
            <a:avLst/>
            <a:gdLst>
              <a:gd name="T0" fmla="*/ 2147483647 w 1054"/>
              <a:gd name="T1" fmla="*/ 2147483647 h 90"/>
              <a:gd name="T2" fmla="*/ 2147483647 w 1054"/>
              <a:gd name="T3" fmla="*/ 2147483647 h 90"/>
              <a:gd name="T4" fmla="*/ 2147483647 w 1054"/>
              <a:gd name="T5" fmla="*/ 2147483647 h 90"/>
              <a:gd name="T6" fmla="*/ 2147483647 w 1054"/>
              <a:gd name="T7" fmla="*/ 2147483647 h 90"/>
              <a:gd name="T8" fmla="*/ 2147483647 w 1054"/>
              <a:gd name="T9" fmla="*/ 2147483647 h 90"/>
              <a:gd name="T10" fmla="*/ 2147483647 w 1054"/>
              <a:gd name="T11" fmla="*/ 2147483647 h 90"/>
              <a:gd name="T12" fmla="*/ 2147483647 w 1054"/>
              <a:gd name="T13" fmla="*/ 2147483647 h 90"/>
              <a:gd name="T14" fmla="*/ 2147483647 w 1054"/>
              <a:gd name="T15" fmla="*/ 2147483647 h 90"/>
              <a:gd name="T16" fmla="*/ 2147483647 w 1054"/>
              <a:gd name="T17" fmla="*/ 2147483647 h 90"/>
              <a:gd name="T18" fmla="*/ 2147483647 w 1054"/>
              <a:gd name="T19" fmla="*/ 2147483647 h 90"/>
              <a:gd name="T20" fmla="*/ 2147483647 w 1054"/>
              <a:gd name="T21" fmla="*/ 2147483647 h 90"/>
              <a:gd name="T22" fmla="*/ 2147483647 w 1054"/>
              <a:gd name="T23" fmla="*/ 2147483647 h 90"/>
              <a:gd name="T24" fmla="*/ 2147483647 w 1054"/>
              <a:gd name="T25" fmla="*/ 2147483647 h 90"/>
              <a:gd name="T26" fmla="*/ 2147483647 w 1054"/>
              <a:gd name="T27" fmla="*/ 2147483647 h 90"/>
              <a:gd name="T28" fmla="*/ 2147483647 w 1054"/>
              <a:gd name="T29" fmla="*/ 2147483647 h 90"/>
              <a:gd name="T30" fmla="*/ 2147483647 w 1054"/>
              <a:gd name="T31" fmla="*/ 0 h 90"/>
              <a:gd name="T32" fmla="*/ 2147483647 w 1054"/>
              <a:gd name="T33" fmla="*/ 2147483647 h 90"/>
              <a:gd name="T34" fmla="*/ 2147483647 w 1054"/>
              <a:gd name="T35" fmla="*/ 2147483647 h 90"/>
              <a:gd name="T36" fmla="*/ 2147483647 w 1054"/>
              <a:gd name="T37" fmla="*/ 2147483647 h 90"/>
              <a:gd name="T38" fmla="*/ 2147483647 w 1054"/>
              <a:gd name="T39" fmla="*/ 2147483647 h 90"/>
              <a:gd name="T40" fmla="*/ 2147483647 w 1054"/>
              <a:gd name="T41" fmla="*/ 2147483647 h 90"/>
              <a:gd name="T42" fmla="*/ 2147483647 w 1054"/>
              <a:gd name="T43" fmla="*/ 2147483647 h 90"/>
              <a:gd name="T44" fmla="*/ 2147483647 w 1054"/>
              <a:gd name="T45" fmla="*/ 2147483647 h 90"/>
              <a:gd name="T46" fmla="*/ 2147483647 w 1054"/>
              <a:gd name="T47" fmla="*/ 2147483647 h 90"/>
              <a:gd name="T48" fmla="*/ 2147483647 w 1054"/>
              <a:gd name="T49" fmla="*/ 2147483647 h 90"/>
              <a:gd name="T50" fmla="*/ 2147483647 w 1054"/>
              <a:gd name="T51" fmla="*/ 2147483647 h 90"/>
              <a:gd name="T52" fmla="*/ 2147483647 w 1054"/>
              <a:gd name="T53" fmla="*/ 2147483647 h 90"/>
              <a:gd name="T54" fmla="*/ 2147483647 w 1054"/>
              <a:gd name="T55" fmla="*/ 2147483647 h 90"/>
              <a:gd name="T56" fmla="*/ 0 w 1054"/>
              <a:gd name="T57" fmla="*/ 2147483647 h 90"/>
              <a:gd name="T58" fmla="*/ 2147483647 w 1054"/>
              <a:gd name="T59" fmla="*/ 2147483647 h 90"/>
              <a:gd name="T60" fmla="*/ 2147483647 w 1054"/>
              <a:gd name="T61" fmla="*/ 2147483647 h 90"/>
              <a:gd name="T62" fmla="*/ 2147483647 w 1054"/>
              <a:gd name="T63" fmla="*/ 2147483647 h 90"/>
              <a:gd name="T64" fmla="*/ 2147483647 w 1054"/>
              <a:gd name="T65" fmla="*/ 2147483647 h 90"/>
              <a:gd name="T66" fmla="*/ 2147483647 w 1054"/>
              <a:gd name="T67" fmla="*/ 2147483647 h 90"/>
              <a:gd name="T68" fmla="*/ 2147483647 w 1054"/>
              <a:gd name="T69" fmla="*/ 2147483647 h 90"/>
              <a:gd name="T70" fmla="*/ 2147483647 w 1054"/>
              <a:gd name="T71" fmla="*/ 2147483647 h 90"/>
              <a:gd name="T72" fmla="*/ 2147483647 w 1054"/>
              <a:gd name="T73" fmla="*/ 2147483647 h 90"/>
              <a:gd name="T74" fmla="*/ 2147483647 w 1054"/>
              <a:gd name="T75" fmla="*/ 2147483647 h 9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4"/>
              <a:gd name="T115" fmla="*/ 0 h 90"/>
              <a:gd name="T116" fmla="*/ 1054 w 1054"/>
              <a:gd name="T117" fmla="*/ 90 h 9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4" h="90">
                <a:moveTo>
                  <a:pt x="470" y="48"/>
                </a:moveTo>
                <a:lnTo>
                  <a:pt x="507" y="46"/>
                </a:lnTo>
                <a:lnTo>
                  <a:pt x="542" y="45"/>
                </a:lnTo>
                <a:lnTo>
                  <a:pt x="578" y="43"/>
                </a:lnTo>
                <a:lnTo>
                  <a:pt x="613" y="42"/>
                </a:lnTo>
                <a:lnTo>
                  <a:pt x="650" y="41"/>
                </a:lnTo>
                <a:lnTo>
                  <a:pt x="685" y="39"/>
                </a:lnTo>
                <a:lnTo>
                  <a:pt x="721" y="38"/>
                </a:lnTo>
                <a:lnTo>
                  <a:pt x="756" y="36"/>
                </a:lnTo>
                <a:lnTo>
                  <a:pt x="791" y="35"/>
                </a:lnTo>
                <a:lnTo>
                  <a:pt x="828" y="35"/>
                </a:lnTo>
                <a:lnTo>
                  <a:pt x="863" y="35"/>
                </a:lnTo>
                <a:lnTo>
                  <a:pt x="899" y="35"/>
                </a:lnTo>
                <a:lnTo>
                  <a:pt x="934" y="36"/>
                </a:lnTo>
                <a:lnTo>
                  <a:pt x="971" y="39"/>
                </a:lnTo>
                <a:lnTo>
                  <a:pt x="1006" y="42"/>
                </a:lnTo>
                <a:lnTo>
                  <a:pt x="1043" y="46"/>
                </a:lnTo>
                <a:lnTo>
                  <a:pt x="1047" y="46"/>
                </a:lnTo>
                <a:lnTo>
                  <a:pt x="1051" y="43"/>
                </a:lnTo>
                <a:lnTo>
                  <a:pt x="1053" y="42"/>
                </a:lnTo>
                <a:lnTo>
                  <a:pt x="1054" y="38"/>
                </a:lnTo>
                <a:lnTo>
                  <a:pt x="1053" y="33"/>
                </a:lnTo>
                <a:lnTo>
                  <a:pt x="1050" y="27"/>
                </a:lnTo>
                <a:lnTo>
                  <a:pt x="1045" y="23"/>
                </a:lnTo>
                <a:lnTo>
                  <a:pt x="1044" y="22"/>
                </a:lnTo>
                <a:lnTo>
                  <a:pt x="1009" y="14"/>
                </a:lnTo>
                <a:lnTo>
                  <a:pt x="972" y="10"/>
                </a:lnTo>
                <a:lnTo>
                  <a:pt x="937" y="6"/>
                </a:lnTo>
                <a:lnTo>
                  <a:pt x="901" y="3"/>
                </a:lnTo>
                <a:lnTo>
                  <a:pt x="866" y="1"/>
                </a:lnTo>
                <a:lnTo>
                  <a:pt x="829" y="0"/>
                </a:lnTo>
                <a:lnTo>
                  <a:pt x="793" y="0"/>
                </a:lnTo>
                <a:lnTo>
                  <a:pt x="758" y="1"/>
                </a:lnTo>
                <a:lnTo>
                  <a:pt x="721" y="3"/>
                </a:lnTo>
                <a:lnTo>
                  <a:pt x="685" y="4"/>
                </a:lnTo>
                <a:lnTo>
                  <a:pt x="650" y="7"/>
                </a:lnTo>
                <a:lnTo>
                  <a:pt x="613" y="9"/>
                </a:lnTo>
                <a:lnTo>
                  <a:pt x="577" y="11"/>
                </a:lnTo>
                <a:lnTo>
                  <a:pt x="540" y="14"/>
                </a:lnTo>
                <a:lnTo>
                  <a:pt x="505" y="17"/>
                </a:lnTo>
                <a:lnTo>
                  <a:pt x="469" y="19"/>
                </a:lnTo>
                <a:lnTo>
                  <a:pt x="439" y="20"/>
                </a:lnTo>
                <a:lnTo>
                  <a:pt x="410" y="20"/>
                </a:lnTo>
                <a:lnTo>
                  <a:pt x="381" y="22"/>
                </a:lnTo>
                <a:lnTo>
                  <a:pt x="352" y="23"/>
                </a:lnTo>
                <a:lnTo>
                  <a:pt x="321" y="25"/>
                </a:lnTo>
                <a:lnTo>
                  <a:pt x="292" y="26"/>
                </a:lnTo>
                <a:lnTo>
                  <a:pt x="263" y="29"/>
                </a:lnTo>
                <a:lnTo>
                  <a:pt x="233" y="32"/>
                </a:lnTo>
                <a:lnTo>
                  <a:pt x="204" y="35"/>
                </a:lnTo>
                <a:lnTo>
                  <a:pt x="175" y="38"/>
                </a:lnTo>
                <a:lnTo>
                  <a:pt x="146" y="42"/>
                </a:lnTo>
                <a:lnTo>
                  <a:pt x="117" y="48"/>
                </a:lnTo>
                <a:lnTo>
                  <a:pt x="89" y="52"/>
                </a:lnTo>
                <a:lnTo>
                  <a:pt x="60" y="59"/>
                </a:lnTo>
                <a:lnTo>
                  <a:pt x="30" y="67"/>
                </a:lnTo>
                <a:lnTo>
                  <a:pt x="3" y="76"/>
                </a:lnTo>
                <a:lnTo>
                  <a:pt x="0" y="83"/>
                </a:lnTo>
                <a:lnTo>
                  <a:pt x="3" y="87"/>
                </a:lnTo>
                <a:lnTo>
                  <a:pt x="9" y="90"/>
                </a:lnTo>
                <a:lnTo>
                  <a:pt x="11" y="90"/>
                </a:lnTo>
                <a:lnTo>
                  <a:pt x="14" y="90"/>
                </a:lnTo>
                <a:lnTo>
                  <a:pt x="25" y="89"/>
                </a:lnTo>
                <a:lnTo>
                  <a:pt x="41" y="86"/>
                </a:lnTo>
                <a:lnTo>
                  <a:pt x="61" y="84"/>
                </a:lnTo>
                <a:lnTo>
                  <a:pt x="87" y="81"/>
                </a:lnTo>
                <a:lnTo>
                  <a:pt x="117" y="77"/>
                </a:lnTo>
                <a:lnTo>
                  <a:pt x="149" y="74"/>
                </a:lnTo>
                <a:lnTo>
                  <a:pt x="184" y="70"/>
                </a:lnTo>
                <a:lnTo>
                  <a:pt x="220" y="67"/>
                </a:lnTo>
                <a:lnTo>
                  <a:pt x="258" y="62"/>
                </a:lnTo>
                <a:lnTo>
                  <a:pt x="296" y="59"/>
                </a:lnTo>
                <a:lnTo>
                  <a:pt x="334" y="55"/>
                </a:lnTo>
                <a:lnTo>
                  <a:pt x="371" y="52"/>
                </a:lnTo>
                <a:lnTo>
                  <a:pt x="406" y="51"/>
                </a:lnTo>
                <a:lnTo>
                  <a:pt x="439" y="49"/>
                </a:lnTo>
                <a:lnTo>
                  <a:pt x="470" y="4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08" name="Freeform 809"/>
          <p:cNvSpPr>
            <a:spLocks/>
          </p:cNvSpPr>
          <p:nvPr/>
        </p:nvSpPr>
        <p:spPr bwMode="auto">
          <a:xfrm>
            <a:off x="1179513" y="3436938"/>
            <a:ext cx="47625" cy="111125"/>
          </a:xfrm>
          <a:custGeom>
            <a:avLst/>
            <a:gdLst>
              <a:gd name="T0" fmla="*/ 0 w 89"/>
              <a:gd name="T1" fmla="*/ 2147483647 h 219"/>
              <a:gd name="T2" fmla="*/ 0 w 89"/>
              <a:gd name="T3" fmla="*/ 2147483647 h 219"/>
              <a:gd name="T4" fmla="*/ 2147483647 w 89"/>
              <a:gd name="T5" fmla="*/ 2147483647 h 219"/>
              <a:gd name="T6" fmla="*/ 2147483647 w 89"/>
              <a:gd name="T7" fmla="*/ 2147483647 h 219"/>
              <a:gd name="T8" fmla="*/ 2147483647 w 89"/>
              <a:gd name="T9" fmla="*/ 2147483647 h 219"/>
              <a:gd name="T10" fmla="*/ 2147483647 w 89"/>
              <a:gd name="T11" fmla="*/ 2147483647 h 219"/>
              <a:gd name="T12" fmla="*/ 2147483647 w 89"/>
              <a:gd name="T13" fmla="*/ 2147483647 h 219"/>
              <a:gd name="T14" fmla="*/ 2147483647 w 89"/>
              <a:gd name="T15" fmla="*/ 2147483647 h 219"/>
              <a:gd name="T16" fmla="*/ 2147483647 w 89"/>
              <a:gd name="T17" fmla="*/ 2147483647 h 219"/>
              <a:gd name="T18" fmla="*/ 2147483647 w 89"/>
              <a:gd name="T19" fmla="*/ 2147483647 h 219"/>
              <a:gd name="T20" fmla="*/ 2147483647 w 89"/>
              <a:gd name="T21" fmla="*/ 2147483647 h 219"/>
              <a:gd name="T22" fmla="*/ 2147483647 w 89"/>
              <a:gd name="T23" fmla="*/ 2147483647 h 219"/>
              <a:gd name="T24" fmla="*/ 2147483647 w 89"/>
              <a:gd name="T25" fmla="*/ 2147483647 h 219"/>
              <a:gd name="T26" fmla="*/ 2147483647 w 89"/>
              <a:gd name="T27" fmla="*/ 2147483647 h 219"/>
              <a:gd name="T28" fmla="*/ 2147483647 w 89"/>
              <a:gd name="T29" fmla="*/ 2147483647 h 219"/>
              <a:gd name="T30" fmla="*/ 2147483647 w 89"/>
              <a:gd name="T31" fmla="*/ 2147483647 h 219"/>
              <a:gd name="T32" fmla="*/ 2147483647 w 89"/>
              <a:gd name="T33" fmla="*/ 0 h 219"/>
              <a:gd name="T34" fmla="*/ 2147483647 w 89"/>
              <a:gd name="T35" fmla="*/ 2147483647 h 219"/>
              <a:gd name="T36" fmla="*/ 2147483647 w 89"/>
              <a:gd name="T37" fmla="*/ 2147483647 h 219"/>
              <a:gd name="T38" fmla="*/ 2147483647 w 89"/>
              <a:gd name="T39" fmla="*/ 2147483647 h 219"/>
              <a:gd name="T40" fmla="*/ 2147483647 w 89"/>
              <a:gd name="T41" fmla="*/ 2147483647 h 219"/>
              <a:gd name="T42" fmla="*/ 2147483647 w 89"/>
              <a:gd name="T43" fmla="*/ 2147483647 h 219"/>
              <a:gd name="T44" fmla="*/ 2147483647 w 89"/>
              <a:gd name="T45" fmla="*/ 2147483647 h 219"/>
              <a:gd name="T46" fmla="*/ 2147483647 w 89"/>
              <a:gd name="T47" fmla="*/ 2147483647 h 219"/>
              <a:gd name="T48" fmla="*/ 0 w 89"/>
              <a:gd name="T49" fmla="*/ 2147483647 h 21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89"/>
              <a:gd name="T76" fmla="*/ 0 h 219"/>
              <a:gd name="T77" fmla="*/ 89 w 89"/>
              <a:gd name="T78" fmla="*/ 219 h 219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89" h="219">
                <a:moveTo>
                  <a:pt x="0" y="211"/>
                </a:moveTo>
                <a:lnTo>
                  <a:pt x="0" y="214"/>
                </a:lnTo>
                <a:lnTo>
                  <a:pt x="2" y="217"/>
                </a:lnTo>
                <a:lnTo>
                  <a:pt x="5" y="218"/>
                </a:lnTo>
                <a:lnTo>
                  <a:pt x="8" y="219"/>
                </a:lnTo>
                <a:lnTo>
                  <a:pt x="11" y="219"/>
                </a:lnTo>
                <a:lnTo>
                  <a:pt x="14" y="218"/>
                </a:lnTo>
                <a:lnTo>
                  <a:pt x="15" y="215"/>
                </a:lnTo>
                <a:lnTo>
                  <a:pt x="16" y="212"/>
                </a:lnTo>
                <a:lnTo>
                  <a:pt x="24" y="183"/>
                </a:lnTo>
                <a:lnTo>
                  <a:pt x="34" y="151"/>
                </a:lnTo>
                <a:lnTo>
                  <a:pt x="46" y="118"/>
                </a:lnTo>
                <a:lnTo>
                  <a:pt x="59" y="86"/>
                </a:lnTo>
                <a:lnTo>
                  <a:pt x="70" y="56"/>
                </a:lnTo>
                <a:lnTo>
                  <a:pt x="81" y="30"/>
                </a:lnTo>
                <a:lnTo>
                  <a:pt x="87" y="11"/>
                </a:lnTo>
                <a:lnTo>
                  <a:pt x="89" y="0"/>
                </a:lnTo>
                <a:lnTo>
                  <a:pt x="72" y="14"/>
                </a:lnTo>
                <a:lnTo>
                  <a:pt x="56" y="35"/>
                </a:lnTo>
                <a:lnTo>
                  <a:pt x="43" y="59"/>
                </a:lnTo>
                <a:lnTo>
                  <a:pt x="30" y="87"/>
                </a:lnTo>
                <a:lnTo>
                  <a:pt x="19" y="119"/>
                </a:lnTo>
                <a:lnTo>
                  <a:pt x="11" y="150"/>
                </a:lnTo>
                <a:lnTo>
                  <a:pt x="5" y="182"/>
                </a:lnTo>
                <a:lnTo>
                  <a:pt x="0" y="2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09" name="Freeform 810"/>
          <p:cNvSpPr>
            <a:spLocks/>
          </p:cNvSpPr>
          <p:nvPr/>
        </p:nvSpPr>
        <p:spPr bwMode="auto">
          <a:xfrm>
            <a:off x="639763" y="3605213"/>
            <a:ext cx="520700" cy="38100"/>
          </a:xfrm>
          <a:custGeom>
            <a:avLst/>
            <a:gdLst>
              <a:gd name="T0" fmla="*/ 2147483647 w 984"/>
              <a:gd name="T1" fmla="*/ 2147483647 h 74"/>
              <a:gd name="T2" fmla="*/ 2147483647 w 984"/>
              <a:gd name="T3" fmla="*/ 2147483647 h 74"/>
              <a:gd name="T4" fmla="*/ 2147483647 w 984"/>
              <a:gd name="T5" fmla="*/ 2147483647 h 74"/>
              <a:gd name="T6" fmla="*/ 2147483647 w 984"/>
              <a:gd name="T7" fmla="*/ 2147483647 h 74"/>
              <a:gd name="T8" fmla="*/ 2147483647 w 984"/>
              <a:gd name="T9" fmla="*/ 2147483647 h 74"/>
              <a:gd name="T10" fmla="*/ 2147483647 w 984"/>
              <a:gd name="T11" fmla="*/ 2147483647 h 74"/>
              <a:gd name="T12" fmla="*/ 2147483647 w 984"/>
              <a:gd name="T13" fmla="*/ 0 h 74"/>
              <a:gd name="T14" fmla="*/ 2147483647 w 984"/>
              <a:gd name="T15" fmla="*/ 0 h 74"/>
              <a:gd name="T16" fmla="*/ 2147483647 w 984"/>
              <a:gd name="T17" fmla="*/ 2147483647 h 74"/>
              <a:gd name="T18" fmla="*/ 2147483647 w 984"/>
              <a:gd name="T19" fmla="*/ 2147483647 h 74"/>
              <a:gd name="T20" fmla="*/ 2147483647 w 984"/>
              <a:gd name="T21" fmla="*/ 2147483647 h 74"/>
              <a:gd name="T22" fmla="*/ 2147483647 w 984"/>
              <a:gd name="T23" fmla="*/ 2147483647 h 74"/>
              <a:gd name="T24" fmla="*/ 2147483647 w 984"/>
              <a:gd name="T25" fmla="*/ 2147483647 h 74"/>
              <a:gd name="T26" fmla="*/ 2147483647 w 984"/>
              <a:gd name="T27" fmla="*/ 2147483647 h 74"/>
              <a:gd name="T28" fmla="*/ 2147483647 w 984"/>
              <a:gd name="T29" fmla="*/ 2147483647 h 74"/>
              <a:gd name="T30" fmla="*/ 2147483647 w 984"/>
              <a:gd name="T31" fmla="*/ 2147483647 h 74"/>
              <a:gd name="T32" fmla="*/ 2147483647 w 984"/>
              <a:gd name="T33" fmla="*/ 2147483647 h 74"/>
              <a:gd name="T34" fmla="*/ 2147483647 w 984"/>
              <a:gd name="T35" fmla="*/ 2147483647 h 74"/>
              <a:gd name="T36" fmla="*/ 2147483647 w 984"/>
              <a:gd name="T37" fmla="*/ 2147483647 h 74"/>
              <a:gd name="T38" fmla="*/ 2147483647 w 984"/>
              <a:gd name="T39" fmla="*/ 2147483647 h 74"/>
              <a:gd name="T40" fmla="*/ 2147483647 w 984"/>
              <a:gd name="T41" fmla="*/ 2147483647 h 74"/>
              <a:gd name="T42" fmla="*/ 2147483647 w 984"/>
              <a:gd name="T43" fmla="*/ 2147483647 h 74"/>
              <a:gd name="T44" fmla="*/ 2147483647 w 984"/>
              <a:gd name="T45" fmla="*/ 2147483647 h 74"/>
              <a:gd name="T46" fmla="*/ 2147483647 w 984"/>
              <a:gd name="T47" fmla="*/ 2147483647 h 74"/>
              <a:gd name="T48" fmla="*/ 2147483647 w 984"/>
              <a:gd name="T49" fmla="*/ 2147483647 h 74"/>
              <a:gd name="T50" fmla="*/ 2147483647 w 984"/>
              <a:gd name="T51" fmla="*/ 2147483647 h 74"/>
              <a:gd name="T52" fmla="*/ 2147483647 w 984"/>
              <a:gd name="T53" fmla="*/ 2147483647 h 74"/>
              <a:gd name="T54" fmla="*/ 2147483647 w 984"/>
              <a:gd name="T55" fmla="*/ 2147483647 h 74"/>
              <a:gd name="T56" fmla="*/ 2147483647 w 984"/>
              <a:gd name="T57" fmla="*/ 2147483647 h 74"/>
              <a:gd name="T58" fmla="*/ 2147483647 w 984"/>
              <a:gd name="T59" fmla="*/ 2147483647 h 74"/>
              <a:gd name="T60" fmla="*/ 2147483647 w 984"/>
              <a:gd name="T61" fmla="*/ 2147483647 h 74"/>
              <a:gd name="T62" fmla="*/ 2147483647 w 984"/>
              <a:gd name="T63" fmla="*/ 2147483647 h 74"/>
              <a:gd name="T64" fmla="*/ 2147483647 w 984"/>
              <a:gd name="T65" fmla="*/ 2147483647 h 74"/>
              <a:gd name="T66" fmla="*/ 2147483647 w 984"/>
              <a:gd name="T67" fmla="*/ 2147483647 h 7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84"/>
              <a:gd name="T103" fmla="*/ 0 h 74"/>
              <a:gd name="T104" fmla="*/ 984 w 984"/>
              <a:gd name="T105" fmla="*/ 74 h 74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84" h="74">
                <a:moveTo>
                  <a:pt x="974" y="26"/>
                </a:moveTo>
                <a:lnTo>
                  <a:pt x="983" y="19"/>
                </a:lnTo>
                <a:lnTo>
                  <a:pt x="984" y="12"/>
                </a:lnTo>
                <a:lnTo>
                  <a:pt x="979" y="6"/>
                </a:lnTo>
                <a:lnTo>
                  <a:pt x="967" y="3"/>
                </a:lnTo>
                <a:lnTo>
                  <a:pt x="938" y="3"/>
                </a:lnTo>
                <a:lnTo>
                  <a:pt x="908" y="4"/>
                </a:lnTo>
                <a:lnTo>
                  <a:pt x="878" y="3"/>
                </a:lnTo>
                <a:lnTo>
                  <a:pt x="847" y="3"/>
                </a:lnTo>
                <a:lnTo>
                  <a:pt x="816" y="3"/>
                </a:lnTo>
                <a:lnTo>
                  <a:pt x="784" y="1"/>
                </a:lnTo>
                <a:lnTo>
                  <a:pt x="754" y="1"/>
                </a:lnTo>
                <a:lnTo>
                  <a:pt x="722" y="0"/>
                </a:lnTo>
                <a:lnTo>
                  <a:pt x="689" y="0"/>
                </a:lnTo>
                <a:lnTo>
                  <a:pt x="659" y="0"/>
                </a:lnTo>
                <a:lnTo>
                  <a:pt x="627" y="0"/>
                </a:lnTo>
                <a:lnTo>
                  <a:pt x="596" y="0"/>
                </a:lnTo>
                <a:lnTo>
                  <a:pt x="565" y="1"/>
                </a:lnTo>
                <a:lnTo>
                  <a:pt x="535" y="3"/>
                </a:lnTo>
                <a:lnTo>
                  <a:pt x="505" y="4"/>
                </a:lnTo>
                <a:lnTo>
                  <a:pt x="476" y="7"/>
                </a:lnTo>
                <a:lnTo>
                  <a:pt x="444" y="10"/>
                </a:lnTo>
                <a:lnTo>
                  <a:pt x="410" y="13"/>
                </a:lnTo>
                <a:lnTo>
                  <a:pt x="374" y="16"/>
                </a:lnTo>
                <a:lnTo>
                  <a:pt x="336" y="19"/>
                </a:lnTo>
                <a:lnTo>
                  <a:pt x="298" y="20"/>
                </a:lnTo>
                <a:lnTo>
                  <a:pt x="259" y="23"/>
                </a:lnTo>
                <a:lnTo>
                  <a:pt x="221" y="26"/>
                </a:lnTo>
                <a:lnTo>
                  <a:pt x="183" y="29"/>
                </a:lnTo>
                <a:lnTo>
                  <a:pt x="148" y="34"/>
                </a:lnTo>
                <a:lnTo>
                  <a:pt x="114" y="36"/>
                </a:lnTo>
                <a:lnTo>
                  <a:pt x="83" y="41"/>
                </a:lnTo>
                <a:lnTo>
                  <a:pt x="57" y="45"/>
                </a:lnTo>
                <a:lnTo>
                  <a:pt x="35" y="51"/>
                </a:lnTo>
                <a:lnTo>
                  <a:pt x="18" y="57"/>
                </a:lnTo>
                <a:lnTo>
                  <a:pt x="6" y="64"/>
                </a:lnTo>
                <a:lnTo>
                  <a:pt x="0" y="71"/>
                </a:lnTo>
                <a:lnTo>
                  <a:pt x="4" y="73"/>
                </a:lnTo>
                <a:lnTo>
                  <a:pt x="13" y="73"/>
                </a:lnTo>
                <a:lnTo>
                  <a:pt x="28" y="74"/>
                </a:lnTo>
                <a:lnTo>
                  <a:pt x="45" y="74"/>
                </a:lnTo>
                <a:lnTo>
                  <a:pt x="69" y="74"/>
                </a:lnTo>
                <a:lnTo>
                  <a:pt x="94" y="74"/>
                </a:lnTo>
                <a:lnTo>
                  <a:pt x="123" y="73"/>
                </a:lnTo>
                <a:lnTo>
                  <a:pt x="155" y="73"/>
                </a:lnTo>
                <a:lnTo>
                  <a:pt x="190" y="71"/>
                </a:lnTo>
                <a:lnTo>
                  <a:pt x="226" y="70"/>
                </a:lnTo>
                <a:lnTo>
                  <a:pt x="266" y="70"/>
                </a:lnTo>
                <a:lnTo>
                  <a:pt x="307" y="67"/>
                </a:lnTo>
                <a:lnTo>
                  <a:pt x="348" y="66"/>
                </a:lnTo>
                <a:lnTo>
                  <a:pt x="391" y="64"/>
                </a:lnTo>
                <a:lnTo>
                  <a:pt x="435" y="63"/>
                </a:lnTo>
                <a:lnTo>
                  <a:pt x="479" y="60"/>
                </a:lnTo>
                <a:lnTo>
                  <a:pt x="523" y="58"/>
                </a:lnTo>
                <a:lnTo>
                  <a:pt x="567" y="55"/>
                </a:lnTo>
                <a:lnTo>
                  <a:pt x="611" y="54"/>
                </a:lnTo>
                <a:lnTo>
                  <a:pt x="653" y="51"/>
                </a:lnTo>
                <a:lnTo>
                  <a:pt x="694" y="50"/>
                </a:lnTo>
                <a:lnTo>
                  <a:pt x="733" y="47"/>
                </a:lnTo>
                <a:lnTo>
                  <a:pt x="771" y="44"/>
                </a:lnTo>
                <a:lnTo>
                  <a:pt x="808" y="42"/>
                </a:lnTo>
                <a:lnTo>
                  <a:pt x="840" y="39"/>
                </a:lnTo>
                <a:lnTo>
                  <a:pt x="871" y="38"/>
                </a:lnTo>
                <a:lnTo>
                  <a:pt x="897" y="35"/>
                </a:lnTo>
                <a:lnTo>
                  <a:pt x="922" y="34"/>
                </a:lnTo>
                <a:lnTo>
                  <a:pt x="941" y="32"/>
                </a:lnTo>
                <a:lnTo>
                  <a:pt x="957" y="29"/>
                </a:lnTo>
                <a:lnTo>
                  <a:pt x="968" y="28"/>
                </a:lnTo>
                <a:lnTo>
                  <a:pt x="974" y="2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10" name="Freeform 811"/>
          <p:cNvSpPr>
            <a:spLocks/>
          </p:cNvSpPr>
          <p:nvPr/>
        </p:nvSpPr>
        <p:spPr bwMode="auto">
          <a:xfrm>
            <a:off x="654050" y="3513138"/>
            <a:ext cx="36513" cy="22225"/>
          </a:xfrm>
          <a:custGeom>
            <a:avLst/>
            <a:gdLst>
              <a:gd name="T0" fmla="*/ 2147483647 w 68"/>
              <a:gd name="T1" fmla="*/ 2147483647 h 44"/>
              <a:gd name="T2" fmla="*/ 2147483647 w 68"/>
              <a:gd name="T3" fmla="*/ 2147483647 h 44"/>
              <a:gd name="T4" fmla="*/ 2147483647 w 68"/>
              <a:gd name="T5" fmla="*/ 2147483647 h 44"/>
              <a:gd name="T6" fmla="*/ 2147483647 w 68"/>
              <a:gd name="T7" fmla="*/ 2147483647 h 44"/>
              <a:gd name="T8" fmla="*/ 2147483647 w 68"/>
              <a:gd name="T9" fmla="*/ 2147483647 h 44"/>
              <a:gd name="T10" fmla="*/ 2147483647 w 68"/>
              <a:gd name="T11" fmla="*/ 2147483647 h 44"/>
              <a:gd name="T12" fmla="*/ 2147483647 w 68"/>
              <a:gd name="T13" fmla="*/ 2147483647 h 44"/>
              <a:gd name="T14" fmla="*/ 2147483647 w 68"/>
              <a:gd name="T15" fmla="*/ 2147483647 h 44"/>
              <a:gd name="T16" fmla="*/ 2147483647 w 68"/>
              <a:gd name="T17" fmla="*/ 2147483647 h 44"/>
              <a:gd name="T18" fmla="*/ 2147483647 w 68"/>
              <a:gd name="T19" fmla="*/ 2147483647 h 44"/>
              <a:gd name="T20" fmla="*/ 2147483647 w 68"/>
              <a:gd name="T21" fmla="*/ 2147483647 h 44"/>
              <a:gd name="T22" fmla="*/ 2147483647 w 68"/>
              <a:gd name="T23" fmla="*/ 2147483647 h 44"/>
              <a:gd name="T24" fmla="*/ 2147483647 w 68"/>
              <a:gd name="T25" fmla="*/ 2147483647 h 44"/>
              <a:gd name="T26" fmla="*/ 2147483647 w 68"/>
              <a:gd name="T27" fmla="*/ 2147483647 h 44"/>
              <a:gd name="T28" fmla="*/ 2147483647 w 68"/>
              <a:gd name="T29" fmla="*/ 2147483647 h 44"/>
              <a:gd name="T30" fmla="*/ 2147483647 w 68"/>
              <a:gd name="T31" fmla="*/ 2147483647 h 44"/>
              <a:gd name="T32" fmla="*/ 2147483647 w 68"/>
              <a:gd name="T33" fmla="*/ 2147483647 h 44"/>
              <a:gd name="T34" fmla="*/ 2147483647 w 68"/>
              <a:gd name="T35" fmla="*/ 2147483647 h 44"/>
              <a:gd name="T36" fmla="*/ 2147483647 w 68"/>
              <a:gd name="T37" fmla="*/ 2147483647 h 44"/>
              <a:gd name="T38" fmla="*/ 2147483647 w 68"/>
              <a:gd name="T39" fmla="*/ 2147483647 h 44"/>
              <a:gd name="T40" fmla="*/ 2147483647 w 68"/>
              <a:gd name="T41" fmla="*/ 2147483647 h 44"/>
              <a:gd name="T42" fmla="*/ 2147483647 w 68"/>
              <a:gd name="T43" fmla="*/ 2147483647 h 44"/>
              <a:gd name="T44" fmla="*/ 2147483647 w 68"/>
              <a:gd name="T45" fmla="*/ 2147483647 h 44"/>
              <a:gd name="T46" fmla="*/ 2147483647 w 68"/>
              <a:gd name="T47" fmla="*/ 2147483647 h 44"/>
              <a:gd name="T48" fmla="*/ 2147483647 w 68"/>
              <a:gd name="T49" fmla="*/ 0 h 44"/>
              <a:gd name="T50" fmla="*/ 2147483647 w 68"/>
              <a:gd name="T51" fmla="*/ 0 h 44"/>
              <a:gd name="T52" fmla="*/ 2147483647 w 68"/>
              <a:gd name="T53" fmla="*/ 2147483647 h 44"/>
              <a:gd name="T54" fmla="*/ 0 w 68"/>
              <a:gd name="T55" fmla="*/ 2147483647 h 44"/>
              <a:gd name="T56" fmla="*/ 2147483647 w 68"/>
              <a:gd name="T57" fmla="*/ 2147483647 h 4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68"/>
              <a:gd name="T88" fmla="*/ 0 h 44"/>
              <a:gd name="T89" fmla="*/ 68 w 68"/>
              <a:gd name="T90" fmla="*/ 44 h 44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68" h="44">
                <a:moveTo>
                  <a:pt x="3" y="35"/>
                </a:moveTo>
                <a:lnTo>
                  <a:pt x="7" y="39"/>
                </a:lnTo>
                <a:lnTo>
                  <a:pt x="14" y="42"/>
                </a:lnTo>
                <a:lnTo>
                  <a:pt x="22" y="44"/>
                </a:lnTo>
                <a:lnTo>
                  <a:pt x="30" y="42"/>
                </a:lnTo>
                <a:lnTo>
                  <a:pt x="39" y="42"/>
                </a:lnTo>
                <a:lnTo>
                  <a:pt x="48" y="41"/>
                </a:lnTo>
                <a:lnTo>
                  <a:pt x="57" y="39"/>
                </a:lnTo>
                <a:lnTo>
                  <a:pt x="64" y="39"/>
                </a:lnTo>
                <a:lnTo>
                  <a:pt x="66" y="39"/>
                </a:lnTo>
                <a:lnTo>
                  <a:pt x="68" y="38"/>
                </a:lnTo>
                <a:lnTo>
                  <a:pt x="68" y="35"/>
                </a:lnTo>
                <a:lnTo>
                  <a:pt x="68" y="32"/>
                </a:lnTo>
                <a:lnTo>
                  <a:pt x="68" y="31"/>
                </a:lnTo>
                <a:lnTo>
                  <a:pt x="67" y="28"/>
                </a:lnTo>
                <a:lnTo>
                  <a:pt x="64" y="28"/>
                </a:lnTo>
                <a:lnTo>
                  <a:pt x="61" y="28"/>
                </a:lnTo>
                <a:lnTo>
                  <a:pt x="42" y="29"/>
                </a:lnTo>
                <a:lnTo>
                  <a:pt x="29" y="26"/>
                </a:lnTo>
                <a:lnTo>
                  <a:pt x="22" y="22"/>
                </a:lnTo>
                <a:lnTo>
                  <a:pt x="19" y="19"/>
                </a:lnTo>
                <a:lnTo>
                  <a:pt x="19" y="18"/>
                </a:lnTo>
                <a:lnTo>
                  <a:pt x="17" y="13"/>
                </a:lnTo>
                <a:lnTo>
                  <a:pt x="17" y="7"/>
                </a:lnTo>
                <a:lnTo>
                  <a:pt x="20" y="0"/>
                </a:lnTo>
                <a:lnTo>
                  <a:pt x="10" y="0"/>
                </a:lnTo>
                <a:lnTo>
                  <a:pt x="3" y="9"/>
                </a:lnTo>
                <a:lnTo>
                  <a:pt x="0" y="22"/>
                </a:lnTo>
                <a:lnTo>
                  <a:pt x="3" y="3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11" name="Freeform 812"/>
          <p:cNvSpPr>
            <a:spLocks/>
          </p:cNvSpPr>
          <p:nvPr/>
        </p:nvSpPr>
        <p:spPr bwMode="auto">
          <a:xfrm>
            <a:off x="709613" y="3508375"/>
            <a:ext cx="26987" cy="22225"/>
          </a:xfrm>
          <a:custGeom>
            <a:avLst/>
            <a:gdLst>
              <a:gd name="T0" fmla="*/ 2147483647 w 52"/>
              <a:gd name="T1" fmla="*/ 2147483647 h 44"/>
              <a:gd name="T2" fmla="*/ 2147483647 w 52"/>
              <a:gd name="T3" fmla="*/ 2147483647 h 44"/>
              <a:gd name="T4" fmla="*/ 2147483647 w 52"/>
              <a:gd name="T5" fmla="*/ 2147483647 h 44"/>
              <a:gd name="T6" fmla="*/ 2147483647 w 52"/>
              <a:gd name="T7" fmla="*/ 2147483647 h 44"/>
              <a:gd name="T8" fmla="*/ 2147483647 w 52"/>
              <a:gd name="T9" fmla="*/ 2147483647 h 44"/>
              <a:gd name="T10" fmla="*/ 2147483647 w 52"/>
              <a:gd name="T11" fmla="*/ 2147483647 h 44"/>
              <a:gd name="T12" fmla="*/ 2147483647 w 52"/>
              <a:gd name="T13" fmla="*/ 2147483647 h 44"/>
              <a:gd name="T14" fmla="*/ 2147483647 w 52"/>
              <a:gd name="T15" fmla="*/ 2147483647 h 44"/>
              <a:gd name="T16" fmla="*/ 2147483647 w 52"/>
              <a:gd name="T17" fmla="*/ 2147483647 h 44"/>
              <a:gd name="T18" fmla="*/ 2147483647 w 52"/>
              <a:gd name="T19" fmla="*/ 2147483647 h 44"/>
              <a:gd name="T20" fmla="*/ 2147483647 w 52"/>
              <a:gd name="T21" fmla="*/ 2147483647 h 44"/>
              <a:gd name="T22" fmla="*/ 2147483647 w 52"/>
              <a:gd name="T23" fmla="*/ 2147483647 h 44"/>
              <a:gd name="T24" fmla="*/ 2147483647 w 52"/>
              <a:gd name="T25" fmla="*/ 2147483647 h 44"/>
              <a:gd name="T26" fmla="*/ 2147483647 w 52"/>
              <a:gd name="T27" fmla="*/ 2147483647 h 44"/>
              <a:gd name="T28" fmla="*/ 2147483647 w 52"/>
              <a:gd name="T29" fmla="*/ 2147483647 h 44"/>
              <a:gd name="T30" fmla="*/ 2147483647 w 52"/>
              <a:gd name="T31" fmla="*/ 2147483647 h 44"/>
              <a:gd name="T32" fmla="*/ 2147483647 w 52"/>
              <a:gd name="T33" fmla="*/ 2147483647 h 44"/>
              <a:gd name="T34" fmla="*/ 2147483647 w 52"/>
              <a:gd name="T35" fmla="*/ 2147483647 h 44"/>
              <a:gd name="T36" fmla="*/ 2147483647 w 52"/>
              <a:gd name="T37" fmla="*/ 2147483647 h 44"/>
              <a:gd name="T38" fmla="*/ 2147483647 w 52"/>
              <a:gd name="T39" fmla="*/ 2147483647 h 44"/>
              <a:gd name="T40" fmla="*/ 2147483647 w 52"/>
              <a:gd name="T41" fmla="*/ 2147483647 h 44"/>
              <a:gd name="T42" fmla="*/ 2147483647 w 52"/>
              <a:gd name="T43" fmla="*/ 2147483647 h 44"/>
              <a:gd name="T44" fmla="*/ 2147483647 w 52"/>
              <a:gd name="T45" fmla="*/ 2147483647 h 44"/>
              <a:gd name="T46" fmla="*/ 2147483647 w 52"/>
              <a:gd name="T47" fmla="*/ 2147483647 h 44"/>
              <a:gd name="T48" fmla="*/ 2147483647 w 52"/>
              <a:gd name="T49" fmla="*/ 0 h 44"/>
              <a:gd name="T50" fmla="*/ 2147483647 w 52"/>
              <a:gd name="T51" fmla="*/ 0 h 44"/>
              <a:gd name="T52" fmla="*/ 2147483647 w 52"/>
              <a:gd name="T53" fmla="*/ 2147483647 h 44"/>
              <a:gd name="T54" fmla="*/ 0 w 52"/>
              <a:gd name="T55" fmla="*/ 2147483647 h 44"/>
              <a:gd name="T56" fmla="*/ 2147483647 w 52"/>
              <a:gd name="T57" fmla="*/ 2147483647 h 4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52"/>
              <a:gd name="T88" fmla="*/ 0 h 44"/>
              <a:gd name="T89" fmla="*/ 52 w 52"/>
              <a:gd name="T90" fmla="*/ 44 h 44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52" h="44">
                <a:moveTo>
                  <a:pt x="2" y="35"/>
                </a:moveTo>
                <a:lnTo>
                  <a:pt x="5" y="41"/>
                </a:lnTo>
                <a:lnTo>
                  <a:pt x="11" y="42"/>
                </a:lnTo>
                <a:lnTo>
                  <a:pt x="17" y="44"/>
                </a:lnTo>
                <a:lnTo>
                  <a:pt x="23" y="44"/>
                </a:lnTo>
                <a:lnTo>
                  <a:pt x="30" y="42"/>
                </a:lnTo>
                <a:lnTo>
                  <a:pt x="36" y="41"/>
                </a:lnTo>
                <a:lnTo>
                  <a:pt x="42" y="41"/>
                </a:lnTo>
                <a:lnTo>
                  <a:pt x="48" y="41"/>
                </a:lnTo>
                <a:lnTo>
                  <a:pt x="49" y="41"/>
                </a:lnTo>
                <a:lnTo>
                  <a:pt x="51" y="39"/>
                </a:lnTo>
                <a:lnTo>
                  <a:pt x="52" y="36"/>
                </a:lnTo>
                <a:lnTo>
                  <a:pt x="52" y="33"/>
                </a:lnTo>
                <a:lnTo>
                  <a:pt x="52" y="32"/>
                </a:lnTo>
                <a:lnTo>
                  <a:pt x="51" y="29"/>
                </a:lnTo>
                <a:lnTo>
                  <a:pt x="48" y="29"/>
                </a:lnTo>
                <a:lnTo>
                  <a:pt x="46" y="29"/>
                </a:lnTo>
                <a:lnTo>
                  <a:pt x="32" y="30"/>
                </a:lnTo>
                <a:lnTo>
                  <a:pt x="21" y="29"/>
                </a:lnTo>
                <a:lnTo>
                  <a:pt x="14" y="26"/>
                </a:lnTo>
                <a:lnTo>
                  <a:pt x="13" y="25"/>
                </a:lnTo>
                <a:lnTo>
                  <a:pt x="11" y="22"/>
                </a:lnTo>
                <a:lnTo>
                  <a:pt x="10" y="14"/>
                </a:lnTo>
                <a:lnTo>
                  <a:pt x="11" y="7"/>
                </a:lnTo>
                <a:lnTo>
                  <a:pt x="16" y="0"/>
                </a:lnTo>
                <a:lnTo>
                  <a:pt x="8" y="0"/>
                </a:lnTo>
                <a:lnTo>
                  <a:pt x="2" y="9"/>
                </a:lnTo>
                <a:lnTo>
                  <a:pt x="0" y="22"/>
                </a:lnTo>
                <a:lnTo>
                  <a:pt x="2" y="3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12" name="Freeform 813"/>
          <p:cNvSpPr>
            <a:spLocks/>
          </p:cNvSpPr>
          <p:nvPr/>
        </p:nvSpPr>
        <p:spPr bwMode="auto">
          <a:xfrm>
            <a:off x="758825" y="3505200"/>
            <a:ext cx="34925" cy="23813"/>
          </a:xfrm>
          <a:custGeom>
            <a:avLst/>
            <a:gdLst>
              <a:gd name="T0" fmla="*/ 2147483647 w 67"/>
              <a:gd name="T1" fmla="*/ 2147483647 h 46"/>
              <a:gd name="T2" fmla="*/ 2147483647 w 67"/>
              <a:gd name="T3" fmla="*/ 2147483647 h 46"/>
              <a:gd name="T4" fmla="*/ 2147483647 w 67"/>
              <a:gd name="T5" fmla="*/ 2147483647 h 46"/>
              <a:gd name="T6" fmla="*/ 2147483647 w 67"/>
              <a:gd name="T7" fmla="*/ 2147483647 h 46"/>
              <a:gd name="T8" fmla="*/ 2147483647 w 67"/>
              <a:gd name="T9" fmla="*/ 2147483647 h 46"/>
              <a:gd name="T10" fmla="*/ 2147483647 w 67"/>
              <a:gd name="T11" fmla="*/ 2147483647 h 46"/>
              <a:gd name="T12" fmla="*/ 2147483647 w 67"/>
              <a:gd name="T13" fmla="*/ 2147483647 h 46"/>
              <a:gd name="T14" fmla="*/ 2147483647 w 67"/>
              <a:gd name="T15" fmla="*/ 2147483647 h 46"/>
              <a:gd name="T16" fmla="*/ 2147483647 w 67"/>
              <a:gd name="T17" fmla="*/ 2147483647 h 46"/>
              <a:gd name="T18" fmla="*/ 2147483647 w 67"/>
              <a:gd name="T19" fmla="*/ 2147483647 h 46"/>
              <a:gd name="T20" fmla="*/ 2147483647 w 67"/>
              <a:gd name="T21" fmla="*/ 2147483647 h 46"/>
              <a:gd name="T22" fmla="*/ 2147483647 w 67"/>
              <a:gd name="T23" fmla="*/ 2147483647 h 46"/>
              <a:gd name="T24" fmla="*/ 2147483647 w 67"/>
              <a:gd name="T25" fmla="*/ 2147483647 h 46"/>
              <a:gd name="T26" fmla="*/ 2147483647 w 67"/>
              <a:gd name="T27" fmla="*/ 2147483647 h 46"/>
              <a:gd name="T28" fmla="*/ 2147483647 w 67"/>
              <a:gd name="T29" fmla="*/ 2147483647 h 46"/>
              <a:gd name="T30" fmla="*/ 2147483647 w 67"/>
              <a:gd name="T31" fmla="*/ 2147483647 h 46"/>
              <a:gd name="T32" fmla="*/ 2147483647 w 67"/>
              <a:gd name="T33" fmla="*/ 2147483647 h 46"/>
              <a:gd name="T34" fmla="*/ 2147483647 w 67"/>
              <a:gd name="T35" fmla="*/ 2147483647 h 46"/>
              <a:gd name="T36" fmla="*/ 2147483647 w 67"/>
              <a:gd name="T37" fmla="*/ 2147483647 h 46"/>
              <a:gd name="T38" fmla="*/ 2147483647 w 67"/>
              <a:gd name="T39" fmla="*/ 2147483647 h 46"/>
              <a:gd name="T40" fmla="*/ 2147483647 w 67"/>
              <a:gd name="T41" fmla="*/ 2147483647 h 46"/>
              <a:gd name="T42" fmla="*/ 2147483647 w 67"/>
              <a:gd name="T43" fmla="*/ 2147483647 h 46"/>
              <a:gd name="T44" fmla="*/ 2147483647 w 67"/>
              <a:gd name="T45" fmla="*/ 2147483647 h 46"/>
              <a:gd name="T46" fmla="*/ 2147483647 w 67"/>
              <a:gd name="T47" fmla="*/ 2147483647 h 46"/>
              <a:gd name="T48" fmla="*/ 2147483647 w 67"/>
              <a:gd name="T49" fmla="*/ 2147483647 h 46"/>
              <a:gd name="T50" fmla="*/ 2147483647 w 67"/>
              <a:gd name="T51" fmla="*/ 2147483647 h 46"/>
              <a:gd name="T52" fmla="*/ 2147483647 w 67"/>
              <a:gd name="T53" fmla="*/ 2147483647 h 46"/>
              <a:gd name="T54" fmla="*/ 2147483647 w 67"/>
              <a:gd name="T55" fmla="*/ 2147483647 h 46"/>
              <a:gd name="T56" fmla="*/ 2147483647 w 67"/>
              <a:gd name="T57" fmla="*/ 2147483647 h 46"/>
              <a:gd name="T58" fmla="*/ 2147483647 w 67"/>
              <a:gd name="T59" fmla="*/ 0 h 46"/>
              <a:gd name="T60" fmla="*/ 2147483647 w 67"/>
              <a:gd name="T61" fmla="*/ 2147483647 h 46"/>
              <a:gd name="T62" fmla="*/ 0 w 67"/>
              <a:gd name="T63" fmla="*/ 2147483647 h 46"/>
              <a:gd name="T64" fmla="*/ 2147483647 w 67"/>
              <a:gd name="T65" fmla="*/ 2147483647 h 4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67"/>
              <a:gd name="T100" fmla="*/ 0 h 46"/>
              <a:gd name="T101" fmla="*/ 67 w 67"/>
              <a:gd name="T102" fmla="*/ 46 h 4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67" h="46">
                <a:moveTo>
                  <a:pt x="4" y="38"/>
                </a:moveTo>
                <a:lnTo>
                  <a:pt x="9" y="43"/>
                </a:lnTo>
                <a:lnTo>
                  <a:pt x="15" y="46"/>
                </a:lnTo>
                <a:lnTo>
                  <a:pt x="22" y="46"/>
                </a:lnTo>
                <a:lnTo>
                  <a:pt x="31" y="46"/>
                </a:lnTo>
                <a:lnTo>
                  <a:pt x="38" y="44"/>
                </a:lnTo>
                <a:lnTo>
                  <a:pt x="47" y="43"/>
                </a:lnTo>
                <a:lnTo>
                  <a:pt x="54" y="43"/>
                </a:lnTo>
                <a:lnTo>
                  <a:pt x="61" y="43"/>
                </a:lnTo>
                <a:lnTo>
                  <a:pt x="64" y="41"/>
                </a:lnTo>
                <a:lnTo>
                  <a:pt x="66" y="40"/>
                </a:lnTo>
                <a:lnTo>
                  <a:pt x="67" y="38"/>
                </a:lnTo>
                <a:lnTo>
                  <a:pt x="67" y="35"/>
                </a:lnTo>
                <a:lnTo>
                  <a:pt x="67" y="34"/>
                </a:lnTo>
                <a:lnTo>
                  <a:pt x="64" y="31"/>
                </a:lnTo>
                <a:lnTo>
                  <a:pt x="63" y="30"/>
                </a:lnTo>
                <a:lnTo>
                  <a:pt x="60" y="30"/>
                </a:lnTo>
                <a:lnTo>
                  <a:pt x="50" y="33"/>
                </a:lnTo>
                <a:lnTo>
                  <a:pt x="41" y="34"/>
                </a:lnTo>
                <a:lnTo>
                  <a:pt x="32" y="34"/>
                </a:lnTo>
                <a:lnTo>
                  <a:pt x="26" y="33"/>
                </a:lnTo>
                <a:lnTo>
                  <a:pt x="20" y="33"/>
                </a:lnTo>
                <a:lnTo>
                  <a:pt x="16" y="31"/>
                </a:lnTo>
                <a:lnTo>
                  <a:pt x="15" y="30"/>
                </a:lnTo>
                <a:lnTo>
                  <a:pt x="13" y="30"/>
                </a:lnTo>
                <a:lnTo>
                  <a:pt x="13" y="27"/>
                </a:lnTo>
                <a:lnTo>
                  <a:pt x="13" y="18"/>
                </a:lnTo>
                <a:lnTo>
                  <a:pt x="15" y="9"/>
                </a:lnTo>
                <a:lnTo>
                  <a:pt x="20" y="2"/>
                </a:lnTo>
                <a:lnTo>
                  <a:pt x="10" y="0"/>
                </a:lnTo>
                <a:lnTo>
                  <a:pt x="3" y="9"/>
                </a:lnTo>
                <a:lnTo>
                  <a:pt x="0" y="24"/>
                </a:lnTo>
                <a:lnTo>
                  <a:pt x="4" y="3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13" name="Freeform 814"/>
          <p:cNvSpPr>
            <a:spLocks/>
          </p:cNvSpPr>
          <p:nvPr/>
        </p:nvSpPr>
        <p:spPr bwMode="auto">
          <a:xfrm>
            <a:off x="819150" y="3506788"/>
            <a:ext cx="36513" cy="22225"/>
          </a:xfrm>
          <a:custGeom>
            <a:avLst/>
            <a:gdLst>
              <a:gd name="T0" fmla="*/ 2147483647 w 69"/>
              <a:gd name="T1" fmla="*/ 2147483647 h 45"/>
              <a:gd name="T2" fmla="*/ 2147483647 w 69"/>
              <a:gd name="T3" fmla="*/ 2147483647 h 45"/>
              <a:gd name="T4" fmla="*/ 2147483647 w 69"/>
              <a:gd name="T5" fmla="*/ 2147483647 h 45"/>
              <a:gd name="T6" fmla="*/ 2147483647 w 69"/>
              <a:gd name="T7" fmla="*/ 2147483647 h 45"/>
              <a:gd name="T8" fmla="*/ 2147483647 w 69"/>
              <a:gd name="T9" fmla="*/ 2147483647 h 45"/>
              <a:gd name="T10" fmla="*/ 2147483647 w 69"/>
              <a:gd name="T11" fmla="*/ 2147483647 h 45"/>
              <a:gd name="T12" fmla="*/ 2147483647 w 69"/>
              <a:gd name="T13" fmla="*/ 2147483647 h 45"/>
              <a:gd name="T14" fmla="*/ 2147483647 w 69"/>
              <a:gd name="T15" fmla="*/ 2147483647 h 45"/>
              <a:gd name="T16" fmla="*/ 2147483647 w 69"/>
              <a:gd name="T17" fmla="*/ 2147483647 h 45"/>
              <a:gd name="T18" fmla="*/ 2147483647 w 69"/>
              <a:gd name="T19" fmla="*/ 2147483647 h 45"/>
              <a:gd name="T20" fmla="*/ 2147483647 w 69"/>
              <a:gd name="T21" fmla="*/ 2147483647 h 45"/>
              <a:gd name="T22" fmla="*/ 2147483647 w 69"/>
              <a:gd name="T23" fmla="*/ 2147483647 h 45"/>
              <a:gd name="T24" fmla="*/ 2147483647 w 69"/>
              <a:gd name="T25" fmla="*/ 2147483647 h 45"/>
              <a:gd name="T26" fmla="*/ 2147483647 w 69"/>
              <a:gd name="T27" fmla="*/ 2147483647 h 45"/>
              <a:gd name="T28" fmla="*/ 2147483647 w 69"/>
              <a:gd name="T29" fmla="*/ 2147483647 h 45"/>
              <a:gd name="T30" fmla="*/ 2147483647 w 69"/>
              <a:gd name="T31" fmla="*/ 2147483647 h 45"/>
              <a:gd name="T32" fmla="*/ 2147483647 w 69"/>
              <a:gd name="T33" fmla="*/ 2147483647 h 45"/>
              <a:gd name="T34" fmla="*/ 2147483647 w 69"/>
              <a:gd name="T35" fmla="*/ 2147483647 h 45"/>
              <a:gd name="T36" fmla="*/ 2147483647 w 69"/>
              <a:gd name="T37" fmla="*/ 2147483647 h 45"/>
              <a:gd name="T38" fmla="*/ 2147483647 w 69"/>
              <a:gd name="T39" fmla="*/ 2147483647 h 45"/>
              <a:gd name="T40" fmla="*/ 2147483647 w 69"/>
              <a:gd name="T41" fmla="*/ 2147483647 h 45"/>
              <a:gd name="T42" fmla="*/ 2147483647 w 69"/>
              <a:gd name="T43" fmla="*/ 2147483647 h 45"/>
              <a:gd name="T44" fmla="*/ 2147483647 w 69"/>
              <a:gd name="T45" fmla="*/ 2147483647 h 45"/>
              <a:gd name="T46" fmla="*/ 2147483647 w 69"/>
              <a:gd name="T47" fmla="*/ 2147483647 h 45"/>
              <a:gd name="T48" fmla="*/ 2147483647 w 69"/>
              <a:gd name="T49" fmla="*/ 2147483647 h 45"/>
              <a:gd name="T50" fmla="*/ 2147483647 w 69"/>
              <a:gd name="T51" fmla="*/ 2147483647 h 45"/>
              <a:gd name="T52" fmla="*/ 2147483647 w 69"/>
              <a:gd name="T53" fmla="*/ 2147483647 h 45"/>
              <a:gd name="T54" fmla="*/ 2147483647 w 69"/>
              <a:gd name="T55" fmla="*/ 2147483647 h 45"/>
              <a:gd name="T56" fmla="*/ 2147483647 w 69"/>
              <a:gd name="T57" fmla="*/ 0 h 45"/>
              <a:gd name="T58" fmla="*/ 2147483647 w 69"/>
              <a:gd name="T59" fmla="*/ 0 h 45"/>
              <a:gd name="T60" fmla="*/ 2147483647 w 69"/>
              <a:gd name="T61" fmla="*/ 2147483647 h 45"/>
              <a:gd name="T62" fmla="*/ 0 w 69"/>
              <a:gd name="T63" fmla="*/ 2147483647 h 45"/>
              <a:gd name="T64" fmla="*/ 2147483647 w 69"/>
              <a:gd name="T65" fmla="*/ 2147483647 h 4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69"/>
              <a:gd name="T100" fmla="*/ 0 h 45"/>
              <a:gd name="T101" fmla="*/ 69 w 69"/>
              <a:gd name="T102" fmla="*/ 45 h 4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69" h="45">
                <a:moveTo>
                  <a:pt x="3" y="38"/>
                </a:moveTo>
                <a:lnTo>
                  <a:pt x="8" y="42"/>
                </a:lnTo>
                <a:lnTo>
                  <a:pt x="15" y="45"/>
                </a:lnTo>
                <a:lnTo>
                  <a:pt x="22" y="45"/>
                </a:lnTo>
                <a:lnTo>
                  <a:pt x="31" y="45"/>
                </a:lnTo>
                <a:lnTo>
                  <a:pt x="40" y="44"/>
                </a:lnTo>
                <a:lnTo>
                  <a:pt x="49" y="42"/>
                </a:lnTo>
                <a:lnTo>
                  <a:pt x="57" y="42"/>
                </a:lnTo>
                <a:lnTo>
                  <a:pt x="65" y="42"/>
                </a:lnTo>
                <a:lnTo>
                  <a:pt x="66" y="41"/>
                </a:lnTo>
                <a:lnTo>
                  <a:pt x="69" y="39"/>
                </a:lnTo>
                <a:lnTo>
                  <a:pt x="69" y="36"/>
                </a:lnTo>
                <a:lnTo>
                  <a:pt x="69" y="35"/>
                </a:lnTo>
                <a:lnTo>
                  <a:pt x="69" y="32"/>
                </a:lnTo>
                <a:lnTo>
                  <a:pt x="68" y="29"/>
                </a:lnTo>
                <a:lnTo>
                  <a:pt x="65" y="29"/>
                </a:lnTo>
                <a:lnTo>
                  <a:pt x="62" y="29"/>
                </a:lnTo>
                <a:lnTo>
                  <a:pt x="51" y="31"/>
                </a:lnTo>
                <a:lnTo>
                  <a:pt x="41" y="32"/>
                </a:lnTo>
                <a:lnTo>
                  <a:pt x="34" y="32"/>
                </a:lnTo>
                <a:lnTo>
                  <a:pt x="28" y="31"/>
                </a:lnTo>
                <a:lnTo>
                  <a:pt x="22" y="31"/>
                </a:lnTo>
                <a:lnTo>
                  <a:pt x="19" y="29"/>
                </a:lnTo>
                <a:lnTo>
                  <a:pt x="16" y="28"/>
                </a:lnTo>
                <a:lnTo>
                  <a:pt x="15" y="25"/>
                </a:lnTo>
                <a:lnTo>
                  <a:pt x="14" y="16"/>
                </a:lnTo>
                <a:lnTo>
                  <a:pt x="15" y="7"/>
                </a:lnTo>
                <a:lnTo>
                  <a:pt x="21" y="0"/>
                </a:lnTo>
                <a:lnTo>
                  <a:pt x="11" y="0"/>
                </a:lnTo>
                <a:lnTo>
                  <a:pt x="3" y="9"/>
                </a:lnTo>
                <a:lnTo>
                  <a:pt x="0" y="23"/>
                </a:lnTo>
                <a:lnTo>
                  <a:pt x="3" y="3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14" name="Freeform 815"/>
          <p:cNvSpPr>
            <a:spLocks/>
          </p:cNvSpPr>
          <p:nvPr/>
        </p:nvSpPr>
        <p:spPr bwMode="auto">
          <a:xfrm>
            <a:off x="884238" y="3503613"/>
            <a:ext cx="34925" cy="22225"/>
          </a:xfrm>
          <a:custGeom>
            <a:avLst/>
            <a:gdLst>
              <a:gd name="T0" fmla="*/ 2147483647 w 67"/>
              <a:gd name="T1" fmla="*/ 2147483647 h 45"/>
              <a:gd name="T2" fmla="*/ 2147483647 w 67"/>
              <a:gd name="T3" fmla="*/ 2147483647 h 45"/>
              <a:gd name="T4" fmla="*/ 2147483647 w 67"/>
              <a:gd name="T5" fmla="*/ 2147483647 h 45"/>
              <a:gd name="T6" fmla="*/ 2147483647 w 67"/>
              <a:gd name="T7" fmla="*/ 2147483647 h 45"/>
              <a:gd name="T8" fmla="*/ 2147483647 w 67"/>
              <a:gd name="T9" fmla="*/ 2147483647 h 45"/>
              <a:gd name="T10" fmla="*/ 2147483647 w 67"/>
              <a:gd name="T11" fmla="*/ 2147483647 h 45"/>
              <a:gd name="T12" fmla="*/ 2147483647 w 67"/>
              <a:gd name="T13" fmla="*/ 2147483647 h 45"/>
              <a:gd name="T14" fmla="*/ 2147483647 w 67"/>
              <a:gd name="T15" fmla="*/ 2147483647 h 45"/>
              <a:gd name="T16" fmla="*/ 2147483647 w 67"/>
              <a:gd name="T17" fmla="*/ 2147483647 h 45"/>
              <a:gd name="T18" fmla="*/ 2147483647 w 67"/>
              <a:gd name="T19" fmla="*/ 2147483647 h 45"/>
              <a:gd name="T20" fmla="*/ 2147483647 w 67"/>
              <a:gd name="T21" fmla="*/ 2147483647 h 45"/>
              <a:gd name="T22" fmla="*/ 2147483647 w 67"/>
              <a:gd name="T23" fmla="*/ 2147483647 h 45"/>
              <a:gd name="T24" fmla="*/ 2147483647 w 67"/>
              <a:gd name="T25" fmla="*/ 2147483647 h 45"/>
              <a:gd name="T26" fmla="*/ 2147483647 w 67"/>
              <a:gd name="T27" fmla="*/ 2147483647 h 45"/>
              <a:gd name="T28" fmla="*/ 2147483647 w 67"/>
              <a:gd name="T29" fmla="*/ 2147483647 h 45"/>
              <a:gd name="T30" fmla="*/ 2147483647 w 67"/>
              <a:gd name="T31" fmla="*/ 2147483647 h 45"/>
              <a:gd name="T32" fmla="*/ 2147483647 w 67"/>
              <a:gd name="T33" fmla="*/ 2147483647 h 45"/>
              <a:gd name="T34" fmla="*/ 2147483647 w 67"/>
              <a:gd name="T35" fmla="*/ 2147483647 h 45"/>
              <a:gd name="T36" fmla="*/ 2147483647 w 67"/>
              <a:gd name="T37" fmla="*/ 2147483647 h 45"/>
              <a:gd name="T38" fmla="*/ 2147483647 w 67"/>
              <a:gd name="T39" fmla="*/ 2147483647 h 45"/>
              <a:gd name="T40" fmla="*/ 2147483647 w 67"/>
              <a:gd name="T41" fmla="*/ 2147483647 h 45"/>
              <a:gd name="T42" fmla="*/ 2147483647 w 67"/>
              <a:gd name="T43" fmla="*/ 2147483647 h 45"/>
              <a:gd name="T44" fmla="*/ 2147483647 w 67"/>
              <a:gd name="T45" fmla="*/ 2147483647 h 45"/>
              <a:gd name="T46" fmla="*/ 2147483647 w 67"/>
              <a:gd name="T47" fmla="*/ 2147483647 h 45"/>
              <a:gd name="T48" fmla="*/ 2147483647 w 67"/>
              <a:gd name="T49" fmla="*/ 2147483647 h 45"/>
              <a:gd name="T50" fmla="*/ 2147483647 w 67"/>
              <a:gd name="T51" fmla="*/ 0 h 45"/>
              <a:gd name="T52" fmla="*/ 2147483647 w 67"/>
              <a:gd name="T53" fmla="*/ 2147483647 h 45"/>
              <a:gd name="T54" fmla="*/ 0 w 67"/>
              <a:gd name="T55" fmla="*/ 2147483647 h 45"/>
              <a:gd name="T56" fmla="*/ 2147483647 w 67"/>
              <a:gd name="T57" fmla="*/ 2147483647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67"/>
              <a:gd name="T88" fmla="*/ 0 h 45"/>
              <a:gd name="T89" fmla="*/ 67 w 67"/>
              <a:gd name="T90" fmla="*/ 45 h 4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67" h="45">
                <a:moveTo>
                  <a:pt x="4" y="38"/>
                </a:moveTo>
                <a:lnTo>
                  <a:pt x="9" y="42"/>
                </a:lnTo>
                <a:lnTo>
                  <a:pt x="15" y="45"/>
                </a:lnTo>
                <a:lnTo>
                  <a:pt x="22" y="45"/>
                </a:lnTo>
                <a:lnTo>
                  <a:pt x="31" y="45"/>
                </a:lnTo>
                <a:lnTo>
                  <a:pt x="39" y="44"/>
                </a:lnTo>
                <a:lnTo>
                  <a:pt x="48" y="42"/>
                </a:lnTo>
                <a:lnTo>
                  <a:pt x="56" y="42"/>
                </a:lnTo>
                <a:lnTo>
                  <a:pt x="63" y="42"/>
                </a:lnTo>
                <a:lnTo>
                  <a:pt x="64" y="41"/>
                </a:lnTo>
                <a:lnTo>
                  <a:pt x="66" y="39"/>
                </a:lnTo>
                <a:lnTo>
                  <a:pt x="67" y="38"/>
                </a:lnTo>
                <a:lnTo>
                  <a:pt x="67" y="35"/>
                </a:lnTo>
                <a:lnTo>
                  <a:pt x="67" y="34"/>
                </a:lnTo>
                <a:lnTo>
                  <a:pt x="64" y="31"/>
                </a:lnTo>
                <a:lnTo>
                  <a:pt x="63" y="29"/>
                </a:lnTo>
                <a:lnTo>
                  <a:pt x="60" y="29"/>
                </a:lnTo>
                <a:lnTo>
                  <a:pt x="41" y="34"/>
                </a:lnTo>
                <a:lnTo>
                  <a:pt x="29" y="32"/>
                </a:lnTo>
                <a:lnTo>
                  <a:pt x="22" y="31"/>
                </a:lnTo>
                <a:lnTo>
                  <a:pt x="20" y="29"/>
                </a:lnTo>
                <a:lnTo>
                  <a:pt x="19" y="26"/>
                </a:lnTo>
                <a:lnTo>
                  <a:pt x="16" y="18"/>
                </a:lnTo>
                <a:lnTo>
                  <a:pt x="16" y="9"/>
                </a:lnTo>
                <a:lnTo>
                  <a:pt x="20" y="2"/>
                </a:lnTo>
                <a:lnTo>
                  <a:pt x="10" y="0"/>
                </a:lnTo>
                <a:lnTo>
                  <a:pt x="3" y="9"/>
                </a:lnTo>
                <a:lnTo>
                  <a:pt x="0" y="23"/>
                </a:lnTo>
                <a:lnTo>
                  <a:pt x="4" y="3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15" name="Freeform 816"/>
          <p:cNvSpPr>
            <a:spLocks/>
          </p:cNvSpPr>
          <p:nvPr/>
        </p:nvSpPr>
        <p:spPr bwMode="auto">
          <a:xfrm>
            <a:off x="939800" y="3495675"/>
            <a:ext cx="36513" cy="20638"/>
          </a:xfrm>
          <a:custGeom>
            <a:avLst/>
            <a:gdLst>
              <a:gd name="T0" fmla="*/ 2147483647 w 70"/>
              <a:gd name="T1" fmla="*/ 2147483647 h 42"/>
              <a:gd name="T2" fmla="*/ 2147483647 w 70"/>
              <a:gd name="T3" fmla="*/ 2147483647 h 42"/>
              <a:gd name="T4" fmla="*/ 2147483647 w 70"/>
              <a:gd name="T5" fmla="*/ 2147483647 h 42"/>
              <a:gd name="T6" fmla="*/ 2147483647 w 70"/>
              <a:gd name="T7" fmla="*/ 2147483647 h 42"/>
              <a:gd name="T8" fmla="*/ 2147483647 w 70"/>
              <a:gd name="T9" fmla="*/ 2147483647 h 42"/>
              <a:gd name="T10" fmla="*/ 2147483647 w 70"/>
              <a:gd name="T11" fmla="*/ 2147483647 h 42"/>
              <a:gd name="T12" fmla="*/ 2147483647 w 70"/>
              <a:gd name="T13" fmla="*/ 2147483647 h 42"/>
              <a:gd name="T14" fmla="*/ 2147483647 w 70"/>
              <a:gd name="T15" fmla="*/ 2147483647 h 42"/>
              <a:gd name="T16" fmla="*/ 2147483647 w 70"/>
              <a:gd name="T17" fmla="*/ 2147483647 h 42"/>
              <a:gd name="T18" fmla="*/ 2147483647 w 70"/>
              <a:gd name="T19" fmla="*/ 2147483647 h 42"/>
              <a:gd name="T20" fmla="*/ 2147483647 w 70"/>
              <a:gd name="T21" fmla="*/ 2147483647 h 42"/>
              <a:gd name="T22" fmla="*/ 2147483647 w 70"/>
              <a:gd name="T23" fmla="*/ 2147483647 h 42"/>
              <a:gd name="T24" fmla="*/ 2147483647 w 70"/>
              <a:gd name="T25" fmla="*/ 2147483647 h 42"/>
              <a:gd name="T26" fmla="*/ 2147483647 w 70"/>
              <a:gd name="T27" fmla="*/ 2147483647 h 42"/>
              <a:gd name="T28" fmla="*/ 2147483647 w 70"/>
              <a:gd name="T29" fmla="*/ 2147483647 h 42"/>
              <a:gd name="T30" fmla="*/ 2147483647 w 70"/>
              <a:gd name="T31" fmla="*/ 2147483647 h 42"/>
              <a:gd name="T32" fmla="*/ 2147483647 w 70"/>
              <a:gd name="T33" fmla="*/ 2147483647 h 42"/>
              <a:gd name="T34" fmla="*/ 2147483647 w 70"/>
              <a:gd name="T35" fmla="*/ 2147483647 h 42"/>
              <a:gd name="T36" fmla="*/ 2147483647 w 70"/>
              <a:gd name="T37" fmla="*/ 2147483647 h 42"/>
              <a:gd name="T38" fmla="*/ 2147483647 w 70"/>
              <a:gd name="T39" fmla="*/ 2147483647 h 42"/>
              <a:gd name="T40" fmla="*/ 2147483647 w 70"/>
              <a:gd name="T41" fmla="*/ 2147483647 h 42"/>
              <a:gd name="T42" fmla="*/ 2147483647 w 70"/>
              <a:gd name="T43" fmla="*/ 2147483647 h 42"/>
              <a:gd name="T44" fmla="*/ 2147483647 w 70"/>
              <a:gd name="T45" fmla="*/ 2147483647 h 42"/>
              <a:gd name="T46" fmla="*/ 2147483647 w 70"/>
              <a:gd name="T47" fmla="*/ 2147483647 h 42"/>
              <a:gd name="T48" fmla="*/ 2147483647 w 70"/>
              <a:gd name="T49" fmla="*/ 2147483647 h 42"/>
              <a:gd name="T50" fmla="*/ 2147483647 w 70"/>
              <a:gd name="T51" fmla="*/ 2147483647 h 42"/>
              <a:gd name="T52" fmla="*/ 2147483647 w 70"/>
              <a:gd name="T53" fmla="*/ 2147483647 h 42"/>
              <a:gd name="T54" fmla="*/ 2147483647 w 70"/>
              <a:gd name="T55" fmla="*/ 2147483647 h 42"/>
              <a:gd name="T56" fmla="*/ 2147483647 w 70"/>
              <a:gd name="T57" fmla="*/ 0 h 42"/>
              <a:gd name="T58" fmla="*/ 2147483647 w 70"/>
              <a:gd name="T59" fmla="*/ 0 h 42"/>
              <a:gd name="T60" fmla="*/ 2147483647 w 70"/>
              <a:gd name="T61" fmla="*/ 2147483647 h 42"/>
              <a:gd name="T62" fmla="*/ 0 w 70"/>
              <a:gd name="T63" fmla="*/ 2147483647 h 42"/>
              <a:gd name="T64" fmla="*/ 2147483647 w 70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0"/>
              <a:gd name="T100" fmla="*/ 0 h 42"/>
              <a:gd name="T101" fmla="*/ 70 w 70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0" h="42">
                <a:moveTo>
                  <a:pt x="4" y="35"/>
                </a:moveTo>
                <a:lnTo>
                  <a:pt x="8" y="39"/>
                </a:lnTo>
                <a:lnTo>
                  <a:pt x="14" y="42"/>
                </a:lnTo>
                <a:lnTo>
                  <a:pt x="22" y="42"/>
                </a:lnTo>
                <a:lnTo>
                  <a:pt x="30" y="42"/>
                </a:lnTo>
                <a:lnTo>
                  <a:pt x="39" y="41"/>
                </a:lnTo>
                <a:lnTo>
                  <a:pt x="48" y="39"/>
                </a:lnTo>
                <a:lnTo>
                  <a:pt x="57" y="39"/>
                </a:lnTo>
                <a:lnTo>
                  <a:pt x="64" y="39"/>
                </a:lnTo>
                <a:lnTo>
                  <a:pt x="67" y="38"/>
                </a:lnTo>
                <a:lnTo>
                  <a:pt x="70" y="37"/>
                </a:lnTo>
                <a:lnTo>
                  <a:pt x="70" y="34"/>
                </a:lnTo>
                <a:lnTo>
                  <a:pt x="70" y="32"/>
                </a:lnTo>
                <a:lnTo>
                  <a:pt x="70" y="31"/>
                </a:lnTo>
                <a:lnTo>
                  <a:pt x="67" y="28"/>
                </a:lnTo>
                <a:lnTo>
                  <a:pt x="65" y="26"/>
                </a:lnTo>
                <a:lnTo>
                  <a:pt x="63" y="26"/>
                </a:lnTo>
                <a:lnTo>
                  <a:pt x="51" y="29"/>
                </a:lnTo>
                <a:lnTo>
                  <a:pt x="42" y="31"/>
                </a:lnTo>
                <a:lnTo>
                  <a:pt x="32" y="31"/>
                </a:lnTo>
                <a:lnTo>
                  <a:pt x="25" y="29"/>
                </a:lnTo>
                <a:lnTo>
                  <a:pt x="19" y="29"/>
                </a:lnTo>
                <a:lnTo>
                  <a:pt x="14" y="28"/>
                </a:lnTo>
                <a:lnTo>
                  <a:pt x="11" y="26"/>
                </a:lnTo>
                <a:lnTo>
                  <a:pt x="10" y="26"/>
                </a:lnTo>
                <a:lnTo>
                  <a:pt x="10" y="23"/>
                </a:lnTo>
                <a:lnTo>
                  <a:pt x="11" y="15"/>
                </a:lnTo>
                <a:lnTo>
                  <a:pt x="14" y="6"/>
                </a:lnTo>
                <a:lnTo>
                  <a:pt x="22" y="0"/>
                </a:lnTo>
                <a:lnTo>
                  <a:pt x="11" y="0"/>
                </a:lnTo>
                <a:lnTo>
                  <a:pt x="3" y="9"/>
                </a:lnTo>
                <a:lnTo>
                  <a:pt x="0" y="22"/>
                </a:lnTo>
                <a:lnTo>
                  <a:pt x="4" y="3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16" name="Freeform 817"/>
          <p:cNvSpPr>
            <a:spLocks/>
          </p:cNvSpPr>
          <p:nvPr/>
        </p:nvSpPr>
        <p:spPr bwMode="auto">
          <a:xfrm>
            <a:off x="992188" y="3497263"/>
            <a:ext cx="38100" cy="23812"/>
          </a:xfrm>
          <a:custGeom>
            <a:avLst/>
            <a:gdLst>
              <a:gd name="T0" fmla="*/ 2147483647 w 70"/>
              <a:gd name="T1" fmla="*/ 2147483647 h 44"/>
              <a:gd name="T2" fmla="*/ 2147483647 w 70"/>
              <a:gd name="T3" fmla="*/ 2147483647 h 44"/>
              <a:gd name="T4" fmla="*/ 2147483647 w 70"/>
              <a:gd name="T5" fmla="*/ 2147483647 h 44"/>
              <a:gd name="T6" fmla="*/ 2147483647 w 70"/>
              <a:gd name="T7" fmla="*/ 2147483647 h 44"/>
              <a:gd name="T8" fmla="*/ 2147483647 w 70"/>
              <a:gd name="T9" fmla="*/ 2147483647 h 44"/>
              <a:gd name="T10" fmla="*/ 2147483647 w 70"/>
              <a:gd name="T11" fmla="*/ 2147483647 h 44"/>
              <a:gd name="T12" fmla="*/ 2147483647 w 70"/>
              <a:gd name="T13" fmla="*/ 2147483647 h 44"/>
              <a:gd name="T14" fmla="*/ 2147483647 w 70"/>
              <a:gd name="T15" fmla="*/ 2147483647 h 44"/>
              <a:gd name="T16" fmla="*/ 2147483647 w 70"/>
              <a:gd name="T17" fmla="*/ 2147483647 h 44"/>
              <a:gd name="T18" fmla="*/ 2147483647 w 70"/>
              <a:gd name="T19" fmla="*/ 2147483647 h 44"/>
              <a:gd name="T20" fmla="*/ 2147483647 w 70"/>
              <a:gd name="T21" fmla="*/ 2147483647 h 44"/>
              <a:gd name="T22" fmla="*/ 2147483647 w 70"/>
              <a:gd name="T23" fmla="*/ 2147483647 h 44"/>
              <a:gd name="T24" fmla="*/ 2147483647 w 70"/>
              <a:gd name="T25" fmla="*/ 2147483647 h 44"/>
              <a:gd name="T26" fmla="*/ 2147483647 w 70"/>
              <a:gd name="T27" fmla="*/ 2147483647 h 44"/>
              <a:gd name="T28" fmla="*/ 2147483647 w 70"/>
              <a:gd name="T29" fmla="*/ 2147483647 h 44"/>
              <a:gd name="T30" fmla="*/ 2147483647 w 70"/>
              <a:gd name="T31" fmla="*/ 2147483647 h 44"/>
              <a:gd name="T32" fmla="*/ 2147483647 w 70"/>
              <a:gd name="T33" fmla="*/ 2147483647 h 44"/>
              <a:gd name="T34" fmla="*/ 2147483647 w 70"/>
              <a:gd name="T35" fmla="*/ 2147483647 h 44"/>
              <a:gd name="T36" fmla="*/ 2147483647 w 70"/>
              <a:gd name="T37" fmla="*/ 2147483647 h 44"/>
              <a:gd name="T38" fmla="*/ 2147483647 w 70"/>
              <a:gd name="T39" fmla="*/ 2147483647 h 44"/>
              <a:gd name="T40" fmla="*/ 2147483647 w 70"/>
              <a:gd name="T41" fmla="*/ 2147483647 h 44"/>
              <a:gd name="T42" fmla="*/ 2147483647 w 70"/>
              <a:gd name="T43" fmla="*/ 2147483647 h 44"/>
              <a:gd name="T44" fmla="*/ 2147483647 w 70"/>
              <a:gd name="T45" fmla="*/ 2147483647 h 44"/>
              <a:gd name="T46" fmla="*/ 2147483647 w 70"/>
              <a:gd name="T47" fmla="*/ 2147483647 h 44"/>
              <a:gd name="T48" fmla="*/ 2147483647 w 70"/>
              <a:gd name="T49" fmla="*/ 2147483647 h 44"/>
              <a:gd name="T50" fmla="*/ 2147483647 w 70"/>
              <a:gd name="T51" fmla="*/ 2147483647 h 44"/>
              <a:gd name="T52" fmla="*/ 2147483647 w 70"/>
              <a:gd name="T53" fmla="*/ 2147483647 h 44"/>
              <a:gd name="T54" fmla="*/ 2147483647 w 70"/>
              <a:gd name="T55" fmla="*/ 2147483647 h 44"/>
              <a:gd name="T56" fmla="*/ 2147483647 w 70"/>
              <a:gd name="T57" fmla="*/ 0 h 44"/>
              <a:gd name="T58" fmla="*/ 2147483647 w 70"/>
              <a:gd name="T59" fmla="*/ 0 h 44"/>
              <a:gd name="T60" fmla="*/ 2147483647 w 70"/>
              <a:gd name="T61" fmla="*/ 2147483647 h 44"/>
              <a:gd name="T62" fmla="*/ 0 w 70"/>
              <a:gd name="T63" fmla="*/ 2147483647 h 44"/>
              <a:gd name="T64" fmla="*/ 2147483647 w 70"/>
              <a:gd name="T65" fmla="*/ 2147483647 h 4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0"/>
              <a:gd name="T100" fmla="*/ 0 h 44"/>
              <a:gd name="T101" fmla="*/ 70 w 70"/>
              <a:gd name="T102" fmla="*/ 44 h 4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0" h="44">
                <a:moveTo>
                  <a:pt x="4" y="35"/>
                </a:moveTo>
                <a:lnTo>
                  <a:pt x="8" y="40"/>
                </a:lnTo>
                <a:lnTo>
                  <a:pt x="14" y="43"/>
                </a:lnTo>
                <a:lnTo>
                  <a:pt x="21" y="44"/>
                </a:lnTo>
                <a:lnTo>
                  <a:pt x="30" y="43"/>
                </a:lnTo>
                <a:lnTo>
                  <a:pt x="39" y="43"/>
                </a:lnTo>
                <a:lnTo>
                  <a:pt x="48" y="41"/>
                </a:lnTo>
                <a:lnTo>
                  <a:pt x="56" y="40"/>
                </a:lnTo>
                <a:lnTo>
                  <a:pt x="64" y="40"/>
                </a:lnTo>
                <a:lnTo>
                  <a:pt x="67" y="40"/>
                </a:lnTo>
                <a:lnTo>
                  <a:pt x="70" y="38"/>
                </a:lnTo>
                <a:lnTo>
                  <a:pt x="70" y="35"/>
                </a:lnTo>
                <a:lnTo>
                  <a:pt x="70" y="32"/>
                </a:lnTo>
                <a:lnTo>
                  <a:pt x="70" y="31"/>
                </a:lnTo>
                <a:lnTo>
                  <a:pt x="67" y="28"/>
                </a:lnTo>
                <a:lnTo>
                  <a:pt x="65" y="28"/>
                </a:lnTo>
                <a:lnTo>
                  <a:pt x="62" y="28"/>
                </a:lnTo>
                <a:lnTo>
                  <a:pt x="51" y="30"/>
                </a:lnTo>
                <a:lnTo>
                  <a:pt x="42" y="31"/>
                </a:lnTo>
                <a:lnTo>
                  <a:pt x="32" y="31"/>
                </a:lnTo>
                <a:lnTo>
                  <a:pt x="24" y="30"/>
                </a:lnTo>
                <a:lnTo>
                  <a:pt x="18" y="30"/>
                </a:lnTo>
                <a:lnTo>
                  <a:pt x="14" y="28"/>
                </a:lnTo>
                <a:lnTo>
                  <a:pt x="11" y="27"/>
                </a:lnTo>
                <a:lnTo>
                  <a:pt x="10" y="27"/>
                </a:lnTo>
                <a:lnTo>
                  <a:pt x="10" y="24"/>
                </a:lnTo>
                <a:lnTo>
                  <a:pt x="11" y="16"/>
                </a:lnTo>
                <a:lnTo>
                  <a:pt x="14" y="8"/>
                </a:lnTo>
                <a:lnTo>
                  <a:pt x="21" y="0"/>
                </a:lnTo>
                <a:lnTo>
                  <a:pt x="11" y="0"/>
                </a:lnTo>
                <a:lnTo>
                  <a:pt x="2" y="9"/>
                </a:lnTo>
                <a:lnTo>
                  <a:pt x="0" y="22"/>
                </a:lnTo>
                <a:lnTo>
                  <a:pt x="4" y="3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17" name="Freeform 818"/>
          <p:cNvSpPr>
            <a:spLocks/>
          </p:cNvSpPr>
          <p:nvPr/>
        </p:nvSpPr>
        <p:spPr bwMode="auto">
          <a:xfrm>
            <a:off x="1049338" y="3479800"/>
            <a:ext cx="46037" cy="31750"/>
          </a:xfrm>
          <a:custGeom>
            <a:avLst/>
            <a:gdLst>
              <a:gd name="T0" fmla="*/ 2147483647 w 86"/>
              <a:gd name="T1" fmla="*/ 2147483647 h 64"/>
              <a:gd name="T2" fmla="*/ 2147483647 w 86"/>
              <a:gd name="T3" fmla="*/ 2147483647 h 64"/>
              <a:gd name="T4" fmla="*/ 2147483647 w 86"/>
              <a:gd name="T5" fmla="*/ 2147483647 h 64"/>
              <a:gd name="T6" fmla="*/ 2147483647 w 86"/>
              <a:gd name="T7" fmla="*/ 2147483647 h 64"/>
              <a:gd name="T8" fmla="*/ 2147483647 w 86"/>
              <a:gd name="T9" fmla="*/ 2147483647 h 64"/>
              <a:gd name="T10" fmla="*/ 2147483647 w 86"/>
              <a:gd name="T11" fmla="*/ 2147483647 h 64"/>
              <a:gd name="T12" fmla="*/ 2147483647 w 86"/>
              <a:gd name="T13" fmla="*/ 2147483647 h 64"/>
              <a:gd name="T14" fmla="*/ 2147483647 w 86"/>
              <a:gd name="T15" fmla="*/ 2147483647 h 64"/>
              <a:gd name="T16" fmla="*/ 2147483647 w 86"/>
              <a:gd name="T17" fmla="*/ 2147483647 h 64"/>
              <a:gd name="T18" fmla="*/ 2147483647 w 86"/>
              <a:gd name="T19" fmla="*/ 2147483647 h 64"/>
              <a:gd name="T20" fmla="*/ 2147483647 w 86"/>
              <a:gd name="T21" fmla="*/ 2147483647 h 64"/>
              <a:gd name="T22" fmla="*/ 2147483647 w 86"/>
              <a:gd name="T23" fmla="*/ 2147483647 h 64"/>
              <a:gd name="T24" fmla="*/ 2147483647 w 86"/>
              <a:gd name="T25" fmla="*/ 2147483647 h 64"/>
              <a:gd name="T26" fmla="*/ 2147483647 w 86"/>
              <a:gd name="T27" fmla="*/ 2147483647 h 64"/>
              <a:gd name="T28" fmla="*/ 2147483647 w 86"/>
              <a:gd name="T29" fmla="*/ 2147483647 h 64"/>
              <a:gd name="T30" fmla="*/ 2147483647 w 86"/>
              <a:gd name="T31" fmla="*/ 2147483647 h 64"/>
              <a:gd name="T32" fmla="*/ 2147483647 w 86"/>
              <a:gd name="T33" fmla="*/ 2147483647 h 64"/>
              <a:gd name="T34" fmla="*/ 2147483647 w 86"/>
              <a:gd name="T35" fmla="*/ 2147483647 h 64"/>
              <a:gd name="T36" fmla="*/ 2147483647 w 86"/>
              <a:gd name="T37" fmla="*/ 2147483647 h 64"/>
              <a:gd name="T38" fmla="*/ 2147483647 w 86"/>
              <a:gd name="T39" fmla="*/ 2147483647 h 64"/>
              <a:gd name="T40" fmla="*/ 2147483647 w 86"/>
              <a:gd name="T41" fmla="*/ 2147483647 h 64"/>
              <a:gd name="T42" fmla="*/ 2147483647 w 86"/>
              <a:gd name="T43" fmla="*/ 2147483647 h 64"/>
              <a:gd name="T44" fmla="*/ 2147483647 w 86"/>
              <a:gd name="T45" fmla="*/ 2147483647 h 64"/>
              <a:gd name="T46" fmla="*/ 2147483647 w 86"/>
              <a:gd name="T47" fmla="*/ 2147483647 h 64"/>
              <a:gd name="T48" fmla="*/ 2147483647 w 86"/>
              <a:gd name="T49" fmla="*/ 2147483647 h 64"/>
              <a:gd name="T50" fmla="*/ 2147483647 w 86"/>
              <a:gd name="T51" fmla="*/ 2147483647 h 64"/>
              <a:gd name="T52" fmla="*/ 2147483647 w 86"/>
              <a:gd name="T53" fmla="*/ 2147483647 h 64"/>
              <a:gd name="T54" fmla="*/ 2147483647 w 86"/>
              <a:gd name="T55" fmla="*/ 2147483647 h 64"/>
              <a:gd name="T56" fmla="*/ 2147483647 w 86"/>
              <a:gd name="T57" fmla="*/ 2147483647 h 64"/>
              <a:gd name="T58" fmla="*/ 2147483647 w 86"/>
              <a:gd name="T59" fmla="*/ 0 h 64"/>
              <a:gd name="T60" fmla="*/ 2147483647 w 86"/>
              <a:gd name="T61" fmla="*/ 2147483647 h 64"/>
              <a:gd name="T62" fmla="*/ 0 w 86"/>
              <a:gd name="T63" fmla="*/ 2147483647 h 64"/>
              <a:gd name="T64" fmla="*/ 2147483647 w 86"/>
              <a:gd name="T65" fmla="*/ 2147483647 h 6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6"/>
              <a:gd name="T100" fmla="*/ 0 h 64"/>
              <a:gd name="T101" fmla="*/ 86 w 86"/>
              <a:gd name="T102" fmla="*/ 64 h 6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6" h="64">
                <a:moveTo>
                  <a:pt x="4" y="52"/>
                </a:moveTo>
                <a:lnTo>
                  <a:pt x="10" y="60"/>
                </a:lnTo>
                <a:lnTo>
                  <a:pt x="19" y="63"/>
                </a:lnTo>
                <a:lnTo>
                  <a:pt x="27" y="64"/>
                </a:lnTo>
                <a:lnTo>
                  <a:pt x="38" y="63"/>
                </a:lnTo>
                <a:lnTo>
                  <a:pt x="49" y="61"/>
                </a:lnTo>
                <a:lnTo>
                  <a:pt x="59" y="60"/>
                </a:lnTo>
                <a:lnTo>
                  <a:pt x="71" y="60"/>
                </a:lnTo>
                <a:lnTo>
                  <a:pt x="80" y="60"/>
                </a:lnTo>
                <a:lnTo>
                  <a:pt x="83" y="58"/>
                </a:lnTo>
                <a:lnTo>
                  <a:pt x="86" y="55"/>
                </a:lnTo>
                <a:lnTo>
                  <a:pt x="86" y="52"/>
                </a:lnTo>
                <a:lnTo>
                  <a:pt x="86" y="50"/>
                </a:lnTo>
                <a:lnTo>
                  <a:pt x="84" y="45"/>
                </a:lnTo>
                <a:lnTo>
                  <a:pt x="83" y="42"/>
                </a:lnTo>
                <a:lnTo>
                  <a:pt x="80" y="41"/>
                </a:lnTo>
                <a:lnTo>
                  <a:pt x="77" y="41"/>
                </a:lnTo>
                <a:lnTo>
                  <a:pt x="64" y="44"/>
                </a:lnTo>
                <a:lnTo>
                  <a:pt x="51" y="45"/>
                </a:lnTo>
                <a:lnTo>
                  <a:pt x="39" y="45"/>
                </a:lnTo>
                <a:lnTo>
                  <a:pt x="30" y="44"/>
                </a:lnTo>
                <a:lnTo>
                  <a:pt x="21" y="42"/>
                </a:lnTo>
                <a:lnTo>
                  <a:pt x="16" y="39"/>
                </a:lnTo>
                <a:lnTo>
                  <a:pt x="13" y="38"/>
                </a:lnTo>
                <a:lnTo>
                  <a:pt x="11" y="38"/>
                </a:lnTo>
                <a:lnTo>
                  <a:pt x="11" y="34"/>
                </a:lnTo>
                <a:lnTo>
                  <a:pt x="13" y="23"/>
                </a:lnTo>
                <a:lnTo>
                  <a:pt x="17" y="10"/>
                </a:lnTo>
                <a:lnTo>
                  <a:pt x="26" y="2"/>
                </a:lnTo>
                <a:lnTo>
                  <a:pt x="13" y="0"/>
                </a:lnTo>
                <a:lnTo>
                  <a:pt x="2" y="13"/>
                </a:lnTo>
                <a:lnTo>
                  <a:pt x="0" y="34"/>
                </a:lnTo>
                <a:lnTo>
                  <a:pt x="4" y="5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18" name="Freeform 819"/>
          <p:cNvSpPr>
            <a:spLocks/>
          </p:cNvSpPr>
          <p:nvPr/>
        </p:nvSpPr>
        <p:spPr bwMode="auto">
          <a:xfrm>
            <a:off x="1116013" y="3486150"/>
            <a:ext cx="34925" cy="22225"/>
          </a:xfrm>
          <a:custGeom>
            <a:avLst/>
            <a:gdLst>
              <a:gd name="T0" fmla="*/ 2147483647 w 67"/>
              <a:gd name="T1" fmla="*/ 2147483647 h 45"/>
              <a:gd name="T2" fmla="*/ 2147483647 w 67"/>
              <a:gd name="T3" fmla="*/ 2147483647 h 45"/>
              <a:gd name="T4" fmla="*/ 2147483647 w 67"/>
              <a:gd name="T5" fmla="*/ 2147483647 h 45"/>
              <a:gd name="T6" fmla="*/ 2147483647 w 67"/>
              <a:gd name="T7" fmla="*/ 2147483647 h 45"/>
              <a:gd name="T8" fmla="*/ 2147483647 w 67"/>
              <a:gd name="T9" fmla="*/ 2147483647 h 45"/>
              <a:gd name="T10" fmla="*/ 2147483647 w 67"/>
              <a:gd name="T11" fmla="*/ 2147483647 h 45"/>
              <a:gd name="T12" fmla="*/ 2147483647 w 67"/>
              <a:gd name="T13" fmla="*/ 2147483647 h 45"/>
              <a:gd name="T14" fmla="*/ 2147483647 w 67"/>
              <a:gd name="T15" fmla="*/ 2147483647 h 45"/>
              <a:gd name="T16" fmla="*/ 2147483647 w 67"/>
              <a:gd name="T17" fmla="*/ 2147483647 h 45"/>
              <a:gd name="T18" fmla="*/ 2147483647 w 67"/>
              <a:gd name="T19" fmla="*/ 2147483647 h 45"/>
              <a:gd name="T20" fmla="*/ 2147483647 w 67"/>
              <a:gd name="T21" fmla="*/ 2147483647 h 45"/>
              <a:gd name="T22" fmla="*/ 2147483647 w 67"/>
              <a:gd name="T23" fmla="*/ 2147483647 h 45"/>
              <a:gd name="T24" fmla="*/ 2147483647 w 67"/>
              <a:gd name="T25" fmla="*/ 2147483647 h 45"/>
              <a:gd name="T26" fmla="*/ 2147483647 w 67"/>
              <a:gd name="T27" fmla="*/ 2147483647 h 45"/>
              <a:gd name="T28" fmla="*/ 2147483647 w 67"/>
              <a:gd name="T29" fmla="*/ 2147483647 h 45"/>
              <a:gd name="T30" fmla="*/ 2147483647 w 67"/>
              <a:gd name="T31" fmla="*/ 2147483647 h 45"/>
              <a:gd name="T32" fmla="*/ 2147483647 w 67"/>
              <a:gd name="T33" fmla="*/ 2147483647 h 45"/>
              <a:gd name="T34" fmla="*/ 2147483647 w 67"/>
              <a:gd name="T35" fmla="*/ 2147483647 h 45"/>
              <a:gd name="T36" fmla="*/ 2147483647 w 67"/>
              <a:gd name="T37" fmla="*/ 2147483647 h 45"/>
              <a:gd name="T38" fmla="*/ 2147483647 w 67"/>
              <a:gd name="T39" fmla="*/ 2147483647 h 45"/>
              <a:gd name="T40" fmla="*/ 2147483647 w 67"/>
              <a:gd name="T41" fmla="*/ 2147483647 h 45"/>
              <a:gd name="T42" fmla="*/ 2147483647 w 67"/>
              <a:gd name="T43" fmla="*/ 2147483647 h 45"/>
              <a:gd name="T44" fmla="*/ 2147483647 w 67"/>
              <a:gd name="T45" fmla="*/ 2147483647 h 45"/>
              <a:gd name="T46" fmla="*/ 2147483647 w 67"/>
              <a:gd name="T47" fmla="*/ 2147483647 h 45"/>
              <a:gd name="T48" fmla="*/ 2147483647 w 67"/>
              <a:gd name="T49" fmla="*/ 2147483647 h 45"/>
              <a:gd name="T50" fmla="*/ 2147483647 w 67"/>
              <a:gd name="T51" fmla="*/ 2147483647 h 45"/>
              <a:gd name="T52" fmla="*/ 2147483647 w 67"/>
              <a:gd name="T53" fmla="*/ 2147483647 h 45"/>
              <a:gd name="T54" fmla="*/ 2147483647 w 67"/>
              <a:gd name="T55" fmla="*/ 2147483647 h 45"/>
              <a:gd name="T56" fmla="*/ 2147483647 w 67"/>
              <a:gd name="T57" fmla="*/ 2147483647 h 45"/>
              <a:gd name="T58" fmla="*/ 2147483647 w 67"/>
              <a:gd name="T59" fmla="*/ 0 h 45"/>
              <a:gd name="T60" fmla="*/ 2147483647 w 67"/>
              <a:gd name="T61" fmla="*/ 2147483647 h 45"/>
              <a:gd name="T62" fmla="*/ 0 w 67"/>
              <a:gd name="T63" fmla="*/ 2147483647 h 45"/>
              <a:gd name="T64" fmla="*/ 2147483647 w 67"/>
              <a:gd name="T65" fmla="*/ 2147483647 h 4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67"/>
              <a:gd name="T100" fmla="*/ 0 h 45"/>
              <a:gd name="T101" fmla="*/ 67 w 67"/>
              <a:gd name="T102" fmla="*/ 45 h 4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67" h="45">
                <a:moveTo>
                  <a:pt x="3" y="38"/>
                </a:moveTo>
                <a:lnTo>
                  <a:pt x="7" y="42"/>
                </a:lnTo>
                <a:lnTo>
                  <a:pt x="14" y="45"/>
                </a:lnTo>
                <a:lnTo>
                  <a:pt x="22" y="45"/>
                </a:lnTo>
                <a:lnTo>
                  <a:pt x="29" y="45"/>
                </a:lnTo>
                <a:lnTo>
                  <a:pt x="38" y="44"/>
                </a:lnTo>
                <a:lnTo>
                  <a:pt x="46" y="42"/>
                </a:lnTo>
                <a:lnTo>
                  <a:pt x="54" y="42"/>
                </a:lnTo>
                <a:lnTo>
                  <a:pt x="61" y="42"/>
                </a:lnTo>
                <a:lnTo>
                  <a:pt x="63" y="41"/>
                </a:lnTo>
                <a:lnTo>
                  <a:pt x="65" y="39"/>
                </a:lnTo>
                <a:lnTo>
                  <a:pt x="67" y="38"/>
                </a:lnTo>
                <a:lnTo>
                  <a:pt x="67" y="35"/>
                </a:lnTo>
                <a:lnTo>
                  <a:pt x="65" y="34"/>
                </a:lnTo>
                <a:lnTo>
                  <a:pt x="64" y="31"/>
                </a:lnTo>
                <a:lnTo>
                  <a:pt x="61" y="29"/>
                </a:lnTo>
                <a:lnTo>
                  <a:pt x="60" y="29"/>
                </a:lnTo>
                <a:lnTo>
                  <a:pt x="48" y="32"/>
                </a:lnTo>
                <a:lnTo>
                  <a:pt x="39" y="32"/>
                </a:lnTo>
                <a:lnTo>
                  <a:pt x="30" y="32"/>
                </a:lnTo>
                <a:lnTo>
                  <a:pt x="23" y="32"/>
                </a:lnTo>
                <a:lnTo>
                  <a:pt x="17" y="31"/>
                </a:lnTo>
                <a:lnTo>
                  <a:pt x="13" y="29"/>
                </a:lnTo>
                <a:lnTo>
                  <a:pt x="10" y="28"/>
                </a:lnTo>
                <a:lnTo>
                  <a:pt x="8" y="28"/>
                </a:lnTo>
                <a:lnTo>
                  <a:pt x="10" y="25"/>
                </a:lnTo>
                <a:lnTo>
                  <a:pt x="11" y="18"/>
                </a:lnTo>
                <a:lnTo>
                  <a:pt x="16" y="9"/>
                </a:lnTo>
                <a:lnTo>
                  <a:pt x="20" y="2"/>
                </a:lnTo>
                <a:lnTo>
                  <a:pt x="10" y="0"/>
                </a:lnTo>
                <a:lnTo>
                  <a:pt x="3" y="9"/>
                </a:lnTo>
                <a:lnTo>
                  <a:pt x="0" y="23"/>
                </a:lnTo>
                <a:lnTo>
                  <a:pt x="3" y="3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19" name="Freeform 820"/>
          <p:cNvSpPr>
            <a:spLocks/>
          </p:cNvSpPr>
          <p:nvPr/>
        </p:nvSpPr>
        <p:spPr bwMode="auto">
          <a:xfrm>
            <a:off x="1071563" y="3525838"/>
            <a:ext cx="36512" cy="23812"/>
          </a:xfrm>
          <a:custGeom>
            <a:avLst/>
            <a:gdLst>
              <a:gd name="T0" fmla="*/ 2147483647 w 71"/>
              <a:gd name="T1" fmla="*/ 2147483647 h 44"/>
              <a:gd name="T2" fmla="*/ 2147483647 w 71"/>
              <a:gd name="T3" fmla="*/ 2147483647 h 44"/>
              <a:gd name="T4" fmla="*/ 2147483647 w 71"/>
              <a:gd name="T5" fmla="*/ 2147483647 h 44"/>
              <a:gd name="T6" fmla="*/ 2147483647 w 71"/>
              <a:gd name="T7" fmla="*/ 2147483647 h 44"/>
              <a:gd name="T8" fmla="*/ 2147483647 w 71"/>
              <a:gd name="T9" fmla="*/ 2147483647 h 44"/>
              <a:gd name="T10" fmla="*/ 2147483647 w 71"/>
              <a:gd name="T11" fmla="*/ 2147483647 h 44"/>
              <a:gd name="T12" fmla="*/ 2147483647 w 71"/>
              <a:gd name="T13" fmla="*/ 2147483647 h 44"/>
              <a:gd name="T14" fmla="*/ 2147483647 w 71"/>
              <a:gd name="T15" fmla="*/ 2147483647 h 44"/>
              <a:gd name="T16" fmla="*/ 2147483647 w 71"/>
              <a:gd name="T17" fmla="*/ 2147483647 h 44"/>
              <a:gd name="T18" fmla="*/ 2147483647 w 71"/>
              <a:gd name="T19" fmla="*/ 2147483647 h 44"/>
              <a:gd name="T20" fmla="*/ 2147483647 w 71"/>
              <a:gd name="T21" fmla="*/ 2147483647 h 44"/>
              <a:gd name="T22" fmla="*/ 2147483647 w 71"/>
              <a:gd name="T23" fmla="*/ 2147483647 h 44"/>
              <a:gd name="T24" fmla="*/ 2147483647 w 71"/>
              <a:gd name="T25" fmla="*/ 2147483647 h 44"/>
              <a:gd name="T26" fmla="*/ 2147483647 w 71"/>
              <a:gd name="T27" fmla="*/ 2147483647 h 44"/>
              <a:gd name="T28" fmla="*/ 2147483647 w 71"/>
              <a:gd name="T29" fmla="*/ 2147483647 h 44"/>
              <a:gd name="T30" fmla="*/ 2147483647 w 71"/>
              <a:gd name="T31" fmla="*/ 2147483647 h 44"/>
              <a:gd name="T32" fmla="*/ 2147483647 w 71"/>
              <a:gd name="T33" fmla="*/ 2147483647 h 44"/>
              <a:gd name="T34" fmla="*/ 2147483647 w 71"/>
              <a:gd name="T35" fmla="*/ 2147483647 h 44"/>
              <a:gd name="T36" fmla="*/ 2147483647 w 71"/>
              <a:gd name="T37" fmla="*/ 2147483647 h 44"/>
              <a:gd name="T38" fmla="*/ 2147483647 w 71"/>
              <a:gd name="T39" fmla="*/ 2147483647 h 44"/>
              <a:gd name="T40" fmla="*/ 2147483647 w 71"/>
              <a:gd name="T41" fmla="*/ 2147483647 h 44"/>
              <a:gd name="T42" fmla="*/ 2147483647 w 71"/>
              <a:gd name="T43" fmla="*/ 2147483647 h 44"/>
              <a:gd name="T44" fmla="*/ 2147483647 w 71"/>
              <a:gd name="T45" fmla="*/ 2147483647 h 44"/>
              <a:gd name="T46" fmla="*/ 2147483647 w 71"/>
              <a:gd name="T47" fmla="*/ 2147483647 h 44"/>
              <a:gd name="T48" fmla="*/ 2147483647 w 71"/>
              <a:gd name="T49" fmla="*/ 2147483647 h 44"/>
              <a:gd name="T50" fmla="*/ 2147483647 w 71"/>
              <a:gd name="T51" fmla="*/ 2147483647 h 44"/>
              <a:gd name="T52" fmla="*/ 2147483647 w 71"/>
              <a:gd name="T53" fmla="*/ 2147483647 h 44"/>
              <a:gd name="T54" fmla="*/ 2147483647 w 71"/>
              <a:gd name="T55" fmla="*/ 2147483647 h 44"/>
              <a:gd name="T56" fmla="*/ 2147483647 w 71"/>
              <a:gd name="T57" fmla="*/ 0 h 44"/>
              <a:gd name="T58" fmla="*/ 2147483647 w 71"/>
              <a:gd name="T59" fmla="*/ 0 h 44"/>
              <a:gd name="T60" fmla="*/ 2147483647 w 71"/>
              <a:gd name="T61" fmla="*/ 2147483647 h 44"/>
              <a:gd name="T62" fmla="*/ 0 w 71"/>
              <a:gd name="T63" fmla="*/ 2147483647 h 44"/>
              <a:gd name="T64" fmla="*/ 2147483647 w 71"/>
              <a:gd name="T65" fmla="*/ 2147483647 h 4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1"/>
              <a:gd name="T100" fmla="*/ 0 h 44"/>
              <a:gd name="T101" fmla="*/ 71 w 71"/>
              <a:gd name="T102" fmla="*/ 44 h 4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1" h="44">
                <a:moveTo>
                  <a:pt x="5" y="35"/>
                </a:moveTo>
                <a:lnTo>
                  <a:pt x="9" y="40"/>
                </a:lnTo>
                <a:lnTo>
                  <a:pt x="15" y="42"/>
                </a:lnTo>
                <a:lnTo>
                  <a:pt x="22" y="44"/>
                </a:lnTo>
                <a:lnTo>
                  <a:pt x="31" y="42"/>
                </a:lnTo>
                <a:lnTo>
                  <a:pt x="40" y="42"/>
                </a:lnTo>
                <a:lnTo>
                  <a:pt x="49" y="41"/>
                </a:lnTo>
                <a:lnTo>
                  <a:pt x="57" y="40"/>
                </a:lnTo>
                <a:lnTo>
                  <a:pt x="65" y="40"/>
                </a:lnTo>
                <a:lnTo>
                  <a:pt x="68" y="40"/>
                </a:lnTo>
                <a:lnTo>
                  <a:pt x="69" y="38"/>
                </a:lnTo>
                <a:lnTo>
                  <a:pt x="71" y="35"/>
                </a:lnTo>
                <a:lnTo>
                  <a:pt x="71" y="32"/>
                </a:lnTo>
                <a:lnTo>
                  <a:pt x="71" y="31"/>
                </a:lnTo>
                <a:lnTo>
                  <a:pt x="68" y="29"/>
                </a:lnTo>
                <a:lnTo>
                  <a:pt x="66" y="28"/>
                </a:lnTo>
                <a:lnTo>
                  <a:pt x="63" y="28"/>
                </a:lnTo>
                <a:lnTo>
                  <a:pt x="53" y="28"/>
                </a:lnTo>
                <a:lnTo>
                  <a:pt x="43" y="28"/>
                </a:lnTo>
                <a:lnTo>
                  <a:pt x="34" y="28"/>
                </a:lnTo>
                <a:lnTo>
                  <a:pt x="27" y="28"/>
                </a:lnTo>
                <a:lnTo>
                  <a:pt x="19" y="28"/>
                </a:lnTo>
                <a:lnTo>
                  <a:pt x="15" y="26"/>
                </a:lnTo>
                <a:lnTo>
                  <a:pt x="12" y="26"/>
                </a:lnTo>
                <a:lnTo>
                  <a:pt x="11" y="26"/>
                </a:lnTo>
                <a:lnTo>
                  <a:pt x="11" y="24"/>
                </a:lnTo>
                <a:lnTo>
                  <a:pt x="12" y="16"/>
                </a:lnTo>
                <a:lnTo>
                  <a:pt x="15" y="8"/>
                </a:lnTo>
                <a:lnTo>
                  <a:pt x="22" y="0"/>
                </a:lnTo>
                <a:lnTo>
                  <a:pt x="12" y="0"/>
                </a:lnTo>
                <a:lnTo>
                  <a:pt x="3" y="9"/>
                </a:lnTo>
                <a:lnTo>
                  <a:pt x="0" y="22"/>
                </a:lnTo>
                <a:lnTo>
                  <a:pt x="5" y="3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20" name="Freeform 821"/>
          <p:cNvSpPr>
            <a:spLocks/>
          </p:cNvSpPr>
          <p:nvPr/>
        </p:nvSpPr>
        <p:spPr bwMode="auto">
          <a:xfrm>
            <a:off x="1008063" y="3535363"/>
            <a:ext cx="36512" cy="20637"/>
          </a:xfrm>
          <a:custGeom>
            <a:avLst/>
            <a:gdLst>
              <a:gd name="T0" fmla="*/ 2147483647 w 68"/>
              <a:gd name="T1" fmla="*/ 2147483647 h 43"/>
              <a:gd name="T2" fmla="*/ 2147483647 w 68"/>
              <a:gd name="T3" fmla="*/ 2147483647 h 43"/>
              <a:gd name="T4" fmla="*/ 2147483647 w 68"/>
              <a:gd name="T5" fmla="*/ 2147483647 h 43"/>
              <a:gd name="T6" fmla="*/ 2147483647 w 68"/>
              <a:gd name="T7" fmla="*/ 2147483647 h 43"/>
              <a:gd name="T8" fmla="*/ 2147483647 w 68"/>
              <a:gd name="T9" fmla="*/ 2147483647 h 43"/>
              <a:gd name="T10" fmla="*/ 2147483647 w 68"/>
              <a:gd name="T11" fmla="*/ 2147483647 h 43"/>
              <a:gd name="T12" fmla="*/ 2147483647 w 68"/>
              <a:gd name="T13" fmla="*/ 2147483647 h 43"/>
              <a:gd name="T14" fmla="*/ 2147483647 w 68"/>
              <a:gd name="T15" fmla="*/ 2147483647 h 43"/>
              <a:gd name="T16" fmla="*/ 2147483647 w 68"/>
              <a:gd name="T17" fmla="*/ 2147483647 h 43"/>
              <a:gd name="T18" fmla="*/ 2147483647 w 68"/>
              <a:gd name="T19" fmla="*/ 2147483647 h 43"/>
              <a:gd name="T20" fmla="*/ 2147483647 w 68"/>
              <a:gd name="T21" fmla="*/ 2147483647 h 43"/>
              <a:gd name="T22" fmla="*/ 2147483647 w 68"/>
              <a:gd name="T23" fmla="*/ 2147483647 h 43"/>
              <a:gd name="T24" fmla="*/ 2147483647 w 68"/>
              <a:gd name="T25" fmla="*/ 2147483647 h 43"/>
              <a:gd name="T26" fmla="*/ 2147483647 w 68"/>
              <a:gd name="T27" fmla="*/ 2147483647 h 43"/>
              <a:gd name="T28" fmla="*/ 2147483647 w 68"/>
              <a:gd name="T29" fmla="*/ 2147483647 h 43"/>
              <a:gd name="T30" fmla="*/ 2147483647 w 68"/>
              <a:gd name="T31" fmla="*/ 2147483647 h 43"/>
              <a:gd name="T32" fmla="*/ 2147483647 w 68"/>
              <a:gd name="T33" fmla="*/ 2147483647 h 43"/>
              <a:gd name="T34" fmla="*/ 2147483647 w 68"/>
              <a:gd name="T35" fmla="*/ 2147483647 h 43"/>
              <a:gd name="T36" fmla="*/ 2147483647 w 68"/>
              <a:gd name="T37" fmla="*/ 2147483647 h 43"/>
              <a:gd name="T38" fmla="*/ 2147483647 w 68"/>
              <a:gd name="T39" fmla="*/ 2147483647 h 43"/>
              <a:gd name="T40" fmla="*/ 2147483647 w 68"/>
              <a:gd name="T41" fmla="*/ 2147483647 h 43"/>
              <a:gd name="T42" fmla="*/ 2147483647 w 68"/>
              <a:gd name="T43" fmla="*/ 2147483647 h 43"/>
              <a:gd name="T44" fmla="*/ 2147483647 w 68"/>
              <a:gd name="T45" fmla="*/ 2147483647 h 43"/>
              <a:gd name="T46" fmla="*/ 2147483647 w 68"/>
              <a:gd name="T47" fmla="*/ 2147483647 h 43"/>
              <a:gd name="T48" fmla="*/ 2147483647 w 68"/>
              <a:gd name="T49" fmla="*/ 2147483647 h 43"/>
              <a:gd name="T50" fmla="*/ 2147483647 w 68"/>
              <a:gd name="T51" fmla="*/ 2147483647 h 43"/>
              <a:gd name="T52" fmla="*/ 2147483647 w 68"/>
              <a:gd name="T53" fmla="*/ 2147483647 h 43"/>
              <a:gd name="T54" fmla="*/ 2147483647 w 68"/>
              <a:gd name="T55" fmla="*/ 2147483647 h 43"/>
              <a:gd name="T56" fmla="*/ 2147483647 w 68"/>
              <a:gd name="T57" fmla="*/ 0 h 43"/>
              <a:gd name="T58" fmla="*/ 2147483647 w 68"/>
              <a:gd name="T59" fmla="*/ 0 h 43"/>
              <a:gd name="T60" fmla="*/ 2147483647 w 68"/>
              <a:gd name="T61" fmla="*/ 2147483647 h 43"/>
              <a:gd name="T62" fmla="*/ 0 w 68"/>
              <a:gd name="T63" fmla="*/ 2147483647 h 43"/>
              <a:gd name="T64" fmla="*/ 2147483647 w 68"/>
              <a:gd name="T65" fmla="*/ 2147483647 h 4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68"/>
              <a:gd name="T100" fmla="*/ 0 h 43"/>
              <a:gd name="T101" fmla="*/ 68 w 68"/>
              <a:gd name="T102" fmla="*/ 43 h 4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68" h="43">
                <a:moveTo>
                  <a:pt x="3" y="35"/>
                </a:moveTo>
                <a:lnTo>
                  <a:pt x="7" y="40"/>
                </a:lnTo>
                <a:lnTo>
                  <a:pt x="14" y="42"/>
                </a:lnTo>
                <a:lnTo>
                  <a:pt x="22" y="43"/>
                </a:lnTo>
                <a:lnTo>
                  <a:pt x="30" y="43"/>
                </a:lnTo>
                <a:lnTo>
                  <a:pt x="39" y="42"/>
                </a:lnTo>
                <a:lnTo>
                  <a:pt x="48" y="40"/>
                </a:lnTo>
                <a:lnTo>
                  <a:pt x="57" y="39"/>
                </a:lnTo>
                <a:lnTo>
                  <a:pt x="64" y="39"/>
                </a:lnTo>
                <a:lnTo>
                  <a:pt x="65" y="39"/>
                </a:lnTo>
                <a:lnTo>
                  <a:pt x="68" y="38"/>
                </a:lnTo>
                <a:lnTo>
                  <a:pt x="68" y="35"/>
                </a:lnTo>
                <a:lnTo>
                  <a:pt x="68" y="33"/>
                </a:lnTo>
                <a:lnTo>
                  <a:pt x="68" y="30"/>
                </a:lnTo>
                <a:lnTo>
                  <a:pt x="67" y="29"/>
                </a:lnTo>
                <a:lnTo>
                  <a:pt x="64" y="27"/>
                </a:lnTo>
                <a:lnTo>
                  <a:pt x="61" y="27"/>
                </a:lnTo>
                <a:lnTo>
                  <a:pt x="51" y="27"/>
                </a:lnTo>
                <a:lnTo>
                  <a:pt x="41" y="27"/>
                </a:lnTo>
                <a:lnTo>
                  <a:pt x="32" y="27"/>
                </a:lnTo>
                <a:lnTo>
                  <a:pt x="25" y="27"/>
                </a:lnTo>
                <a:lnTo>
                  <a:pt x="17" y="27"/>
                </a:lnTo>
                <a:lnTo>
                  <a:pt x="13" y="26"/>
                </a:lnTo>
                <a:lnTo>
                  <a:pt x="10" y="26"/>
                </a:lnTo>
                <a:lnTo>
                  <a:pt x="8" y="26"/>
                </a:lnTo>
                <a:lnTo>
                  <a:pt x="8" y="23"/>
                </a:lnTo>
                <a:lnTo>
                  <a:pt x="10" y="16"/>
                </a:lnTo>
                <a:lnTo>
                  <a:pt x="13" y="7"/>
                </a:lnTo>
                <a:lnTo>
                  <a:pt x="20" y="0"/>
                </a:lnTo>
                <a:lnTo>
                  <a:pt x="10" y="0"/>
                </a:lnTo>
                <a:lnTo>
                  <a:pt x="3" y="8"/>
                </a:lnTo>
                <a:lnTo>
                  <a:pt x="0" y="22"/>
                </a:lnTo>
                <a:lnTo>
                  <a:pt x="3" y="3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21" name="Freeform 822"/>
          <p:cNvSpPr>
            <a:spLocks/>
          </p:cNvSpPr>
          <p:nvPr/>
        </p:nvSpPr>
        <p:spPr bwMode="auto">
          <a:xfrm>
            <a:off x="958850" y="3535363"/>
            <a:ext cx="34925" cy="23812"/>
          </a:xfrm>
          <a:custGeom>
            <a:avLst/>
            <a:gdLst>
              <a:gd name="T0" fmla="*/ 2147483647 w 67"/>
              <a:gd name="T1" fmla="*/ 2147483647 h 47"/>
              <a:gd name="T2" fmla="*/ 2147483647 w 67"/>
              <a:gd name="T3" fmla="*/ 2147483647 h 47"/>
              <a:gd name="T4" fmla="*/ 2147483647 w 67"/>
              <a:gd name="T5" fmla="*/ 2147483647 h 47"/>
              <a:gd name="T6" fmla="*/ 2147483647 w 67"/>
              <a:gd name="T7" fmla="*/ 2147483647 h 47"/>
              <a:gd name="T8" fmla="*/ 2147483647 w 67"/>
              <a:gd name="T9" fmla="*/ 2147483647 h 47"/>
              <a:gd name="T10" fmla="*/ 2147483647 w 67"/>
              <a:gd name="T11" fmla="*/ 2147483647 h 47"/>
              <a:gd name="T12" fmla="*/ 2147483647 w 67"/>
              <a:gd name="T13" fmla="*/ 2147483647 h 47"/>
              <a:gd name="T14" fmla="*/ 2147483647 w 67"/>
              <a:gd name="T15" fmla="*/ 2147483647 h 47"/>
              <a:gd name="T16" fmla="*/ 2147483647 w 67"/>
              <a:gd name="T17" fmla="*/ 2147483647 h 47"/>
              <a:gd name="T18" fmla="*/ 2147483647 w 67"/>
              <a:gd name="T19" fmla="*/ 2147483647 h 47"/>
              <a:gd name="T20" fmla="*/ 2147483647 w 67"/>
              <a:gd name="T21" fmla="*/ 2147483647 h 47"/>
              <a:gd name="T22" fmla="*/ 2147483647 w 67"/>
              <a:gd name="T23" fmla="*/ 2147483647 h 47"/>
              <a:gd name="T24" fmla="*/ 2147483647 w 67"/>
              <a:gd name="T25" fmla="*/ 2147483647 h 47"/>
              <a:gd name="T26" fmla="*/ 2147483647 w 67"/>
              <a:gd name="T27" fmla="*/ 2147483647 h 47"/>
              <a:gd name="T28" fmla="*/ 2147483647 w 67"/>
              <a:gd name="T29" fmla="*/ 2147483647 h 47"/>
              <a:gd name="T30" fmla="*/ 2147483647 w 67"/>
              <a:gd name="T31" fmla="*/ 2147483647 h 47"/>
              <a:gd name="T32" fmla="*/ 2147483647 w 67"/>
              <a:gd name="T33" fmla="*/ 2147483647 h 47"/>
              <a:gd name="T34" fmla="*/ 2147483647 w 67"/>
              <a:gd name="T35" fmla="*/ 2147483647 h 47"/>
              <a:gd name="T36" fmla="*/ 2147483647 w 67"/>
              <a:gd name="T37" fmla="*/ 2147483647 h 47"/>
              <a:gd name="T38" fmla="*/ 2147483647 w 67"/>
              <a:gd name="T39" fmla="*/ 2147483647 h 47"/>
              <a:gd name="T40" fmla="*/ 2147483647 w 67"/>
              <a:gd name="T41" fmla="*/ 2147483647 h 47"/>
              <a:gd name="T42" fmla="*/ 2147483647 w 67"/>
              <a:gd name="T43" fmla="*/ 2147483647 h 47"/>
              <a:gd name="T44" fmla="*/ 2147483647 w 67"/>
              <a:gd name="T45" fmla="*/ 2147483647 h 47"/>
              <a:gd name="T46" fmla="*/ 2147483647 w 67"/>
              <a:gd name="T47" fmla="*/ 2147483647 h 47"/>
              <a:gd name="T48" fmla="*/ 2147483647 w 67"/>
              <a:gd name="T49" fmla="*/ 2147483647 h 47"/>
              <a:gd name="T50" fmla="*/ 2147483647 w 67"/>
              <a:gd name="T51" fmla="*/ 2147483647 h 47"/>
              <a:gd name="T52" fmla="*/ 2147483647 w 67"/>
              <a:gd name="T53" fmla="*/ 2147483647 h 47"/>
              <a:gd name="T54" fmla="*/ 2147483647 w 67"/>
              <a:gd name="T55" fmla="*/ 2147483647 h 47"/>
              <a:gd name="T56" fmla="*/ 2147483647 w 67"/>
              <a:gd name="T57" fmla="*/ 2147483647 h 47"/>
              <a:gd name="T58" fmla="*/ 2147483647 w 67"/>
              <a:gd name="T59" fmla="*/ 0 h 47"/>
              <a:gd name="T60" fmla="*/ 2147483647 w 67"/>
              <a:gd name="T61" fmla="*/ 2147483647 h 47"/>
              <a:gd name="T62" fmla="*/ 0 w 67"/>
              <a:gd name="T63" fmla="*/ 2147483647 h 47"/>
              <a:gd name="T64" fmla="*/ 2147483647 w 67"/>
              <a:gd name="T65" fmla="*/ 2147483647 h 4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67"/>
              <a:gd name="T100" fmla="*/ 0 h 47"/>
              <a:gd name="T101" fmla="*/ 67 w 67"/>
              <a:gd name="T102" fmla="*/ 47 h 4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67" h="47">
                <a:moveTo>
                  <a:pt x="3" y="38"/>
                </a:moveTo>
                <a:lnTo>
                  <a:pt x="8" y="44"/>
                </a:lnTo>
                <a:lnTo>
                  <a:pt x="15" y="45"/>
                </a:lnTo>
                <a:lnTo>
                  <a:pt x="22" y="47"/>
                </a:lnTo>
                <a:lnTo>
                  <a:pt x="29" y="47"/>
                </a:lnTo>
                <a:lnTo>
                  <a:pt x="38" y="45"/>
                </a:lnTo>
                <a:lnTo>
                  <a:pt x="47" y="44"/>
                </a:lnTo>
                <a:lnTo>
                  <a:pt x="54" y="42"/>
                </a:lnTo>
                <a:lnTo>
                  <a:pt x="62" y="42"/>
                </a:lnTo>
                <a:lnTo>
                  <a:pt x="63" y="42"/>
                </a:lnTo>
                <a:lnTo>
                  <a:pt x="66" y="41"/>
                </a:lnTo>
                <a:lnTo>
                  <a:pt x="67" y="38"/>
                </a:lnTo>
                <a:lnTo>
                  <a:pt x="67" y="35"/>
                </a:lnTo>
                <a:lnTo>
                  <a:pt x="66" y="34"/>
                </a:lnTo>
                <a:lnTo>
                  <a:pt x="65" y="31"/>
                </a:lnTo>
                <a:lnTo>
                  <a:pt x="62" y="31"/>
                </a:lnTo>
                <a:lnTo>
                  <a:pt x="60" y="31"/>
                </a:lnTo>
                <a:lnTo>
                  <a:pt x="50" y="32"/>
                </a:lnTo>
                <a:lnTo>
                  <a:pt x="40" y="32"/>
                </a:lnTo>
                <a:lnTo>
                  <a:pt x="31" y="32"/>
                </a:lnTo>
                <a:lnTo>
                  <a:pt x="24" y="31"/>
                </a:lnTo>
                <a:lnTo>
                  <a:pt x="18" y="31"/>
                </a:lnTo>
                <a:lnTo>
                  <a:pt x="13" y="29"/>
                </a:lnTo>
                <a:lnTo>
                  <a:pt x="10" y="28"/>
                </a:lnTo>
                <a:lnTo>
                  <a:pt x="9" y="28"/>
                </a:lnTo>
                <a:lnTo>
                  <a:pt x="9" y="25"/>
                </a:lnTo>
                <a:lnTo>
                  <a:pt x="10" y="18"/>
                </a:lnTo>
                <a:lnTo>
                  <a:pt x="13" y="9"/>
                </a:lnTo>
                <a:lnTo>
                  <a:pt x="21" y="2"/>
                </a:lnTo>
                <a:lnTo>
                  <a:pt x="10" y="0"/>
                </a:lnTo>
                <a:lnTo>
                  <a:pt x="3" y="10"/>
                </a:lnTo>
                <a:lnTo>
                  <a:pt x="0" y="23"/>
                </a:lnTo>
                <a:lnTo>
                  <a:pt x="3" y="3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22" name="Freeform 823"/>
          <p:cNvSpPr>
            <a:spLocks/>
          </p:cNvSpPr>
          <p:nvPr/>
        </p:nvSpPr>
        <p:spPr bwMode="auto">
          <a:xfrm>
            <a:off x="881063" y="3541713"/>
            <a:ext cx="33337" cy="23812"/>
          </a:xfrm>
          <a:custGeom>
            <a:avLst/>
            <a:gdLst>
              <a:gd name="T0" fmla="*/ 2147483647 w 63"/>
              <a:gd name="T1" fmla="*/ 2147483647 h 50"/>
              <a:gd name="T2" fmla="*/ 2147483647 w 63"/>
              <a:gd name="T3" fmla="*/ 2147483647 h 50"/>
              <a:gd name="T4" fmla="*/ 2147483647 w 63"/>
              <a:gd name="T5" fmla="*/ 2147483647 h 50"/>
              <a:gd name="T6" fmla="*/ 2147483647 w 63"/>
              <a:gd name="T7" fmla="*/ 2147483647 h 50"/>
              <a:gd name="T8" fmla="*/ 2147483647 w 63"/>
              <a:gd name="T9" fmla="*/ 2147483647 h 50"/>
              <a:gd name="T10" fmla="*/ 2147483647 w 63"/>
              <a:gd name="T11" fmla="*/ 2147483647 h 50"/>
              <a:gd name="T12" fmla="*/ 2147483647 w 63"/>
              <a:gd name="T13" fmla="*/ 2147483647 h 50"/>
              <a:gd name="T14" fmla="*/ 2147483647 w 63"/>
              <a:gd name="T15" fmla="*/ 2147483647 h 50"/>
              <a:gd name="T16" fmla="*/ 2147483647 w 63"/>
              <a:gd name="T17" fmla="*/ 2147483647 h 50"/>
              <a:gd name="T18" fmla="*/ 2147483647 w 63"/>
              <a:gd name="T19" fmla="*/ 2147483647 h 50"/>
              <a:gd name="T20" fmla="*/ 2147483647 w 63"/>
              <a:gd name="T21" fmla="*/ 2147483647 h 50"/>
              <a:gd name="T22" fmla="*/ 2147483647 w 63"/>
              <a:gd name="T23" fmla="*/ 2147483647 h 50"/>
              <a:gd name="T24" fmla="*/ 2147483647 w 63"/>
              <a:gd name="T25" fmla="*/ 2147483647 h 50"/>
              <a:gd name="T26" fmla="*/ 2147483647 w 63"/>
              <a:gd name="T27" fmla="*/ 2147483647 h 50"/>
              <a:gd name="T28" fmla="*/ 2147483647 w 63"/>
              <a:gd name="T29" fmla="*/ 2147483647 h 50"/>
              <a:gd name="T30" fmla="*/ 2147483647 w 63"/>
              <a:gd name="T31" fmla="*/ 2147483647 h 50"/>
              <a:gd name="T32" fmla="*/ 2147483647 w 63"/>
              <a:gd name="T33" fmla="*/ 2147483647 h 50"/>
              <a:gd name="T34" fmla="*/ 2147483647 w 63"/>
              <a:gd name="T35" fmla="*/ 2147483647 h 50"/>
              <a:gd name="T36" fmla="*/ 2147483647 w 63"/>
              <a:gd name="T37" fmla="*/ 2147483647 h 50"/>
              <a:gd name="T38" fmla="*/ 2147483647 w 63"/>
              <a:gd name="T39" fmla="*/ 2147483647 h 50"/>
              <a:gd name="T40" fmla="*/ 2147483647 w 63"/>
              <a:gd name="T41" fmla="*/ 2147483647 h 50"/>
              <a:gd name="T42" fmla="*/ 2147483647 w 63"/>
              <a:gd name="T43" fmla="*/ 2147483647 h 50"/>
              <a:gd name="T44" fmla="*/ 2147483647 w 63"/>
              <a:gd name="T45" fmla="*/ 2147483647 h 50"/>
              <a:gd name="T46" fmla="*/ 2147483647 w 63"/>
              <a:gd name="T47" fmla="*/ 2147483647 h 50"/>
              <a:gd name="T48" fmla="*/ 2147483647 w 63"/>
              <a:gd name="T49" fmla="*/ 2147483647 h 50"/>
              <a:gd name="T50" fmla="*/ 2147483647 w 63"/>
              <a:gd name="T51" fmla="*/ 2147483647 h 50"/>
              <a:gd name="T52" fmla="*/ 2147483647 w 63"/>
              <a:gd name="T53" fmla="*/ 2147483647 h 50"/>
              <a:gd name="T54" fmla="*/ 2147483647 w 63"/>
              <a:gd name="T55" fmla="*/ 2147483647 h 50"/>
              <a:gd name="T56" fmla="*/ 2147483647 w 63"/>
              <a:gd name="T57" fmla="*/ 2147483647 h 50"/>
              <a:gd name="T58" fmla="*/ 2147483647 w 63"/>
              <a:gd name="T59" fmla="*/ 0 h 50"/>
              <a:gd name="T60" fmla="*/ 2147483647 w 63"/>
              <a:gd name="T61" fmla="*/ 2147483647 h 50"/>
              <a:gd name="T62" fmla="*/ 0 w 63"/>
              <a:gd name="T63" fmla="*/ 2147483647 h 50"/>
              <a:gd name="T64" fmla="*/ 2147483647 w 63"/>
              <a:gd name="T65" fmla="*/ 2147483647 h 5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63"/>
              <a:gd name="T100" fmla="*/ 0 h 50"/>
              <a:gd name="T101" fmla="*/ 63 w 63"/>
              <a:gd name="T102" fmla="*/ 50 h 5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63" h="50">
                <a:moveTo>
                  <a:pt x="3" y="41"/>
                </a:moveTo>
                <a:lnTo>
                  <a:pt x="8" y="47"/>
                </a:lnTo>
                <a:lnTo>
                  <a:pt x="13" y="48"/>
                </a:lnTo>
                <a:lnTo>
                  <a:pt x="19" y="50"/>
                </a:lnTo>
                <a:lnTo>
                  <a:pt x="28" y="50"/>
                </a:lnTo>
                <a:lnTo>
                  <a:pt x="35" y="48"/>
                </a:lnTo>
                <a:lnTo>
                  <a:pt x="43" y="47"/>
                </a:lnTo>
                <a:lnTo>
                  <a:pt x="50" y="46"/>
                </a:lnTo>
                <a:lnTo>
                  <a:pt x="57" y="46"/>
                </a:lnTo>
                <a:lnTo>
                  <a:pt x="59" y="46"/>
                </a:lnTo>
                <a:lnTo>
                  <a:pt x="62" y="44"/>
                </a:lnTo>
                <a:lnTo>
                  <a:pt x="63" y="41"/>
                </a:lnTo>
                <a:lnTo>
                  <a:pt x="63" y="38"/>
                </a:lnTo>
                <a:lnTo>
                  <a:pt x="62" y="35"/>
                </a:lnTo>
                <a:lnTo>
                  <a:pt x="60" y="34"/>
                </a:lnTo>
                <a:lnTo>
                  <a:pt x="57" y="32"/>
                </a:lnTo>
                <a:lnTo>
                  <a:pt x="56" y="32"/>
                </a:lnTo>
                <a:lnTo>
                  <a:pt x="45" y="35"/>
                </a:lnTo>
                <a:lnTo>
                  <a:pt x="37" y="35"/>
                </a:lnTo>
                <a:lnTo>
                  <a:pt x="29" y="37"/>
                </a:lnTo>
                <a:lnTo>
                  <a:pt x="24" y="37"/>
                </a:lnTo>
                <a:lnTo>
                  <a:pt x="18" y="37"/>
                </a:lnTo>
                <a:lnTo>
                  <a:pt x="15" y="35"/>
                </a:lnTo>
                <a:lnTo>
                  <a:pt x="13" y="35"/>
                </a:lnTo>
                <a:lnTo>
                  <a:pt x="12" y="35"/>
                </a:lnTo>
                <a:lnTo>
                  <a:pt x="12" y="31"/>
                </a:lnTo>
                <a:lnTo>
                  <a:pt x="10" y="21"/>
                </a:lnTo>
                <a:lnTo>
                  <a:pt x="12" y="11"/>
                </a:lnTo>
                <a:lnTo>
                  <a:pt x="18" y="2"/>
                </a:lnTo>
                <a:lnTo>
                  <a:pt x="9" y="0"/>
                </a:lnTo>
                <a:lnTo>
                  <a:pt x="2" y="11"/>
                </a:lnTo>
                <a:lnTo>
                  <a:pt x="0" y="25"/>
                </a:lnTo>
                <a:lnTo>
                  <a:pt x="3" y="4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23" name="Freeform 824"/>
          <p:cNvSpPr>
            <a:spLocks/>
          </p:cNvSpPr>
          <p:nvPr/>
        </p:nvSpPr>
        <p:spPr bwMode="auto">
          <a:xfrm>
            <a:off x="819150" y="3549650"/>
            <a:ext cx="36513" cy="22225"/>
          </a:xfrm>
          <a:custGeom>
            <a:avLst/>
            <a:gdLst>
              <a:gd name="T0" fmla="*/ 2147483647 w 70"/>
              <a:gd name="T1" fmla="*/ 2147483647 h 44"/>
              <a:gd name="T2" fmla="*/ 2147483647 w 70"/>
              <a:gd name="T3" fmla="*/ 2147483647 h 44"/>
              <a:gd name="T4" fmla="*/ 2147483647 w 70"/>
              <a:gd name="T5" fmla="*/ 2147483647 h 44"/>
              <a:gd name="T6" fmla="*/ 2147483647 w 70"/>
              <a:gd name="T7" fmla="*/ 2147483647 h 44"/>
              <a:gd name="T8" fmla="*/ 2147483647 w 70"/>
              <a:gd name="T9" fmla="*/ 2147483647 h 44"/>
              <a:gd name="T10" fmla="*/ 2147483647 w 70"/>
              <a:gd name="T11" fmla="*/ 2147483647 h 44"/>
              <a:gd name="T12" fmla="*/ 2147483647 w 70"/>
              <a:gd name="T13" fmla="*/ 2147483647 h 44"/>
              <a:gd name="T14" fmla="*/ 2147483647 w 70"/>
              <a:gd name="T15" fmla="*/ 2147483647 h 44"/>
              <a:gd name="T16" fmla="*/ 2147483647 w 70"/>
              <a:gd name="T17" fmla="*/ 2147483647 h 44"/>
              <a:gd name="T18" fmla="*/ 2147483647 w 70"/>
              <a:gd name="T19" fmla="*/ 2147483647 h 44"/>
              <a:gd name="T20" fmla="*/ 2147483647 w 70"/>
              <a:gd name="T21" fmla="*/ 2147483647 h 44"/>
              <a:gd name="T22" fmla="*/ 2147483647 w 70"/>
              <a:gd name="T23" fmla="*/ 2147483647 h 44"/>
              <a:gd name="T24" fmla="*/ 2147483647 w 70"/>
              <a:gd name="T25" fmla="*/ 2147483647 h 44"/>
              <a:gd name="T26" fmla="*/ 2147483647 w 70"/>
              <a:gd name="T27" fmla="*/ 2147483647 h 44"/>
              <a:gd name="T28" fmla="*/ 2147483647 w 70"/>
              <a:gd name="T29" fmla="*/ 2147483647 h 44"/>
              <a:gd name="T30" fmla="*/ 2147483647 w 70"/>
              <a:gd name="T31" fmla="*/ 2147483647 h 44"/>
              <a:gd name="T32" fmla="*/ 2147483647 w 70"/>
              <a:gd name="T33" fmla="*/ 2147483647 h 44"/>
              <a:gd name="T34" fmla="*/ 2147483647 w 70"/>
              <a:gd name="T35" fmla="*/ 2147483647 h 44"/>
              <a:gd name="T36" fmla="*/ 2147483647 w 70"/>
              <a:gd name="T37" fmla="*/ 2147483647 h 44"/>
              <a:gd name="T38" fmla="*/ 2147483647 w 70"/>
              <a:gd name="T39" fmla="*/ 2147483647 h 44"/>
              <a:gd name="T40" fmla="*/ 2147483647 w 70"/>
              <a:gd name="T41" fmla="*/ 2147483647 h 44"/>
              <a:gd name="T42" fmla="*/ 2147483647 w 70"/>
              <a:gd name="T43" fmla="*/ 2147483647 h 44"/>
              <a:gd name="T44" fmla="*/ 2147483647 w 70"/>
              <a:gd name="T45" fmla="*/ 2147483647 h 44"/>
              <a:gd name="T46" fmla="*/ 2147483647 w 70"/>
              <a:gd name="T47" fmla="*/ 2147483647 h 44"/>
              <a:gd name="T48" fmla="*/ 2147483647 w 70"/>
              <a:gd name="T49" fmla="*/ 2147483647 h 44"/>
              <a:gd name="T50" fmla="*/ 2147483647 w 70"/>
              <a:gd name="T51" fmla="*/ 2147483647 h 44"/>
              <a:gd name="T52" fmla="*/ 2147483647 w 70"/>
              <a:gd name="T53" fmla="*/ 2147483647 h 44"/>
              <a:gd name="T54" fmla="*/ 2147483647 w 70"/>
              <a:gd name="T55" fmla="*/ 2147483647 h 44"/>
              <a:gd name="T56" fmla="*/ 2147483647 w 70"/>
              <a:gd name="T57" fmla="*/ 0 h 44"/>
              <a:gd name="T58" fmla="*/ 2147483647 w 70"/>
              <a:gd name="T59" fmla="*/ 0 h 44"/>
              <a:gd name="T60" fmla="*/ 2147483647 w 70"/>
              <a:gd name="T61" fmla="*/ 2147483647 h 44"/>
              <a:gd name="T62" fmla="*/ 0 w 70"/>
              <a:gd name="T63" fmla="*/ 2147483647 h 44"/>
              <a:gd name="T64" fmla="*/ 2147483647 w 70"/>
              <a:gd name="T65" fmla="*/ 2147483647 h 4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0"/>
              <a:gd name="T100" fmla="*/ 0 h 44"/>
              <a:gd name="T101" fmla="*/ 70 w 70"/>
              <a:gd name="T102" fmla="*/ 44 h 4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0" h="44">
                <a:moveTo>
                  <a:pt x="4" y="37"/>
                </a:moveTo>
                <a:lnTo>
                  <a:pt x="9" y="41"/>
                </a:lnTo>
                <a:lnTo>
                  <a:pt x="15" y="44"/>
                </a:lnTo>
                <a:lnTo>
                  <a:pt x="22" y="44"/>
                </a:lnTo>
                <a:lnTo>
                  <a:pt x="31" y="44"/>
                </a:lnTo>
                <a:lnTo>
                  <a:pt x="39" y="43"/>
                </a:lnTo>
                <a:lnTo>
                  <a:pt x="48" y="41"/>
                </a:lnTo>
                <a:lnTo>
                  <a:pt x="57" y="41"/>
                </a:lnTo>
                <a:lnTo>
                  <a:pt x="64" y="41"/>
                </a:lnTo>
                <a:lnTo>
                  <a:pt x="67" y="40"/>
                </a:lnTo>
                <a:lnTo>
                  <a:pt x="69" y="38"/>
                </a:lnTo>
                <a:lnTo>
                  <a:pt x="70" y="35"/>
                </a:lnTo>
                <a:lnTo>
                  <a:pt x="70" y="34"/>
                </a:lnTo>
                <a:lnTo>
                  <a:pt x="70" y="32"/>
                </a:lnTo>
                <a:lnTo>
                  <a:pt x="67" y="30"/>
                </a:lnTo>
                <a:lnTo>
                  <a:pt x="66" y="28"/>
                </a:lnTo>
                <a:lnTo>
                  <a:pt x="63" y="28"/>
                </a:lnTo>
                <a:lnTo>
                  <a:pt x="51" y="30"/>
                </a:lnTo>
                <a:lnTo>
                  <a:pt x="42" y="31"/>
                </a:lnTo>
                <a:lnTo>
                  <a:pt x="32" y="31"/>
                </a:lnTo>
                <a:lnTo>
                  <a:pt x="25" y="30"/>
                </a:lnTo>
                <a:lnTo>
                  <a:pt x="19" y="30"/>
                </a:lnTo>
                <a:lnTo>
                  <a:pt x="15" y="28"/>
                </a:lnTo>
                <a:lnTo>
                  <a:pt x="12" y="27"/>
                </a:lnTo>
                <a:lnTo>
                  <a:pt x="10" y="27"/>
                </a:lnTo>
                <a:lnTo>
                  <a:pt x="10" y="24"/>
                </a:lnTo>
                <a:lnTo>
                  <a:pt x="12" y="16"/>
                </a:lnTo>
                <a:lnTo>
                  <a:pt x="15" y="8"/>
                </a:lnTo>
                <a:lnTo>
                  <a:pt x="22" y="0"/>
                </a:lnTo>
                <a:lnTo>
                  <a:pt x="12" y="0"/>
                </a:lnTo>
                <a:lnTo>
                  <a:pt x="3" y="9"/>
                </a:lnTo>
                <a:lnTo>
                  <a:pt x="0" y="24"/>
                </a:lnTo>
                <a:lnTo>
                  <a:pt x="4" y="3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24" name="Freeform 825"/>
          <p:cNvSpPr>
            <a:spLocks/>
          </p:cNvSpPr>
          <p:nvPr/>
        </p:nvSpPr>
        <p:spPr bwMode="auto">
          <a:xfrm>
            <a:off x="755650" y="3548063"/>
            <a:ext cx="44450" cy="23812"/>
          </a:xfrm>
          <a:custGeom>
            <a:avLst/>
            <a:gdLst>
              <a:gd name="T0" fmla="*/ 2147483647 w 83"/>
              <a:gd name="T1" fmla="*/ 2147483647 h 50"/>
              <a:gd name="T2" fmla="*/ 2147483647 w 83"/>
              <a:gd name="T3" fmla="*/ 2147483647 h 50"/>
              <a:gd name="T4" fmla="*/ 2147483647 w 83"/>
              <a:gd name="T5" fmla="*/ 2147483647 h 50"/>
              <a:gd name="T6" fmla="*/ 2147483647 w 83"/>
              <a:gd name="T7" fmla="*/ 2147483647 h 50"/>
              <a:gd name="T8" fmla="*/ 2147483647 w 83"/>
              <a:gd name="T9" fmla="*/ 2147483647 h 50"/>
              <a:gd name="T10" fmla="*/ 2147483647 w 83"/>
              <a:gd name="T11" fmla="*/ 2147483647 h 50"/>
              <a:gd name="T12" fmla="*/ 2147483647 w 83"/>
              <a:gd name="T13" fmla="*/ 2147483647 h 50"/>
              <a:gd name="T14" fmla="*/ 2147483647 w 83"/>
              <a:gd name="T15" fmla="*/ 2147483647 h 50"/>
              <a:gd name="T16" fmla="*/ 2147483647 w 83"/>
              <a:gd name="T17" fmla="*/ 2147483647 h 50"/>
              <a:gd name="T18" fmla="*/ 2147483647 w 83"/>
              <a:gd name="T19" fmla="*/ 2147483647 h 50"/>
              <a:gd name="T20" fmla="*/ 2147483647 w 83"/>
              <a:gd name="T21" fmla="*/ 2147483647 h 50"/>
              <a:gd name="T22" fmla="*/ 2147483647 w 83"/>
              <a:gd name="T23" fmla="*/ 2147483647 h 50"/>
              <a:gd name="T24" fmla="*/ 2147483647 w 83"/>
              <a:gd name="T25" fmla="*/ 2147483647 h 50"/>
              <a:gd name="T26" fmla="*/ 2147483647 w 83"/>
              <a:gd name="T27" fmla="*/ 2147483647 h 50"/>
              <a:gd name="T28" fmla="*/ 2147483647 w 83"/>
              <a:gd name="T29" fmla="*/ 2147483647 h 50"/>
              <a:gd name="T30" fmla="*/ 2147483647 w 83"/>
              <a:gd name="T31" fmla="*/ 2147483647 h 50"/>
              <a:gd name="T32" fmla="*/ 2147483647 w 83"/>
              <a:gd name="T33" fmla="*/ 2147483647 h 50"/>
              <a:gd name="T34" fmla="*/ 2147483647 w 83"/>
              <a:gd name="T35" fmla="*/ 2147483647 h 50"/>
              <a:gd name="T36" fmla="*/ 2147483647 w 83"/>
              <a:gd name="T37" fmla="*/ 2147483647 h 50"/>
              <a:gd name="T38" fmla="*/ 2147483647 w 83"/>
              <a:gd name="T39" fmla="*/ 2147483647 h 50"/>
              <a:gd name="T40" fmla="*/ 2147483647 w 83"/>
              <a:gd name="T41" fmla="*/ 2147483647 h 50"/>
              <a:gd name="T42" fmla="*/ 2147483647 w 83"/>
              <a:gd name="T43" fmla="*/ 2147483647 h 50"/>
              <a:gd name="T44" fmla="*/ 2147483647 w 83"/>
              <a:gd name="T45" fmla="*/ 2147483647 h 50"/>
              <a:gd name="T46" fmla="*/ 2147483647 w 83"/>
              <a:gd name="T47" fmla="*/ 2147483647 h 50"/>
              <a:gd name="T48" fmla="*/ 2147483647 w 83"/>
              <a:gd name="T49" fmla="*/ 2147483647 h 50"/>
              <a:gd name="T50" fmla="*/ 2147483647 w 83"/>
              <a:gd name="T51" fmla="*/ 2147483647 h 50"/>
              <a:gd name="T52" fmla="*/ 2147483647 w 83"/>
              <a:gd name="T53" fmla="*/ 2147483647 h 50"/>
              <a:gd name="T54" fmla="*/ 2147483647 w 83"/>
              <a:gd name="T55" fmla="*/ 2147483647 h 50"/>
              <a:gd name="T56" fmla="*/ 2147483647 w 83"/>
              <a:gd name="T57" fmla="*/ 0 h 50"/>
              <a:gd name="T58" fmla="*/ 2147483647 w 83"/>
              <a:gd name="T59" fmla="*/ 0 h 50"/>
              <a:gd name="T60" fmla="*/ 2147483647 w 83"/>
              <a:gd name="T61" fmla="*/ 2147483647 h 50"/>
              <a:gd name="T62" fmla="*/ 0 w 83"/>
              <a:gd name="T63" fmla="*/ 2147483647 h 50"/>
              <a:gd name="T64" fmla="*/ 2147483647 w 83"/>
              <a:gd name="T65" fmla="*/ 2147483647 h 5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3"/>
              <a:gd name="T100" fmla="*/ 0 h 50"/>
              <a:gd name="T101" fmla="*/ 83 w 83"/>
              <a:gd name="T102" fmla="*/ 50 h 5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3" h="50">
                <a:moveTo>
                  <a:pt x="4" y="41"/>
                </a:moveTo>
                <a:lnTo>
                  <a:pt x="10" y="45"/>
                </a:lnTo>
                <a:lnTo>
                  <a:pt x="17" y="48"/>
                </a:lnTo>
                <a:lnTo>
                  <a:pt x="26" y="50"/>
                </a:lnTo>
                <a:lnTo>
                  <a:pt x="36" y="48"/>
                </a:lnTo>
                <a:lnTo>
                  <a:pt x="48" y="47"/>
                </a:lnTo>
                <a:lnTo>
                  <a:pt x="58" y="45"/>
                </a:lnTo>
                <a:lnTo>
                  <a:pt x="68" y="45"/>
                </a:lnTo>
                <a:lnTo>
                  <a:pt x="77" y="45"/>
                </a:lnTo>
                <a:lnTo>
                  <a:pt x="80" y="44"/>
                </a:lnTo>
                <a:lnTo>
                  <a:pt x="83" y="42"/>
                </a:lnTo>
                <a:lnTo>
                  <a:pt x="83" y="39"/>
                </a:lnTo>
                <a:lnTo>
                  <a:pt x="83" y="36"/>
                </a:lnTo>
                <a:lnTo>
                  <a:pt x="81" y="34"/>
                </a:lnTo>
                <a:lnTo>
                  <a:pt x="80" y="32"/>
                </a:lnTo>
                <a:lnTo>
                  <a:pt x="77" y="31"/>
                </a:lnTo>
                <a:lnTo>
                  <a:pt x="74" y="31"/>
                </a:lnTo>
                <a:lnTo>
                  <a:pt x="61" y="34"/>
                </a:lnTo>
                <a:lnTo>
                  <a:pt x="49" y="34"/>
                </a:lnTo>
                <a:lnTo>
                  <a:pt x="38" y="34"/>
                </a:lnTo>
                <a:lnTo>
                  <a:pt x="29" y="34"/>
                </a:lnTo>
                <a:lnTo>
                  <a:pt x="22" y="32"/>
                </a:lnTo>
                <a:lnTo>
                  <a:pt x="16" y="31"/>
                </a:lnTo>
                <a:lnTo>
                  <a:pt x="13" y="29"/>
                </a:lnTo>
                <a:lnTo>
                  <a:pt x="11" y="29"/>
                </a:lnTo>
                <a:lnTo>
                  <a:pt x="11" y="26"/>
                </a:lnTo>
                <a:lnTo>
                  <a:pt x="13" y="17"/>
                </a:lnTo>
                <a:lnTo>
                  <a:pt x="16" y="7"/>
                </a:lnTo>
                <a:lnTo>
                  <a:pt x="24" y="0"/>
                </a:lnTo>
                <a:lnTo>
                  <a:pt x="13" y="0"/>
                </a:lnTo>
                <a:lnTo>
                  <a:pt x="4" y="9"/>
                </a:lnTo>
                <a:lnTo>
                  <a:pt x="0" y="25"/>
                </a:lnTo>
                <a:lnTo>
                  <a:pt x="4" y="4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25" name="Freeform 826"/>
          <p:cNvSpPr>
            <a:spLocks/>
          </p:cNvSpPr>
          <p:nvPr/>
        </p:nvSpPr>
        <p:spPr bwMode="auto">
          <a:xfrm>
            <a:off x="700088" y="3552825"/>
            <a:ext cx="30162" cy="19050"/>
          </a:xfrm>
          <a:custGeom>
            <a:avLst/>
            <a:gdLst>
              <a:gd name="T0" fmla="*/ 2147483647 w 58"/>
              <a:gd name="T1" fmla="*/ 2147483647 h 41"/>
              <a:gd name="T2" fmla="*/ 2147483647 w 58"/>
              <a:gd name="T3" fmla="*/ 2147483647 h 41"/>
              <a:gd name="T4" fmla="*/ 2147483647 w 58"/>
              <a:gd name="T5" fmla="*/ 2147483647 h 41"/>
              <a:gd name="T6" fmla="*/ 2147483647 w 58"/>
              <a:gd name="T7" fmla="*/ 2147483647 h 41"/>
              <a:gd name="T8" fmla="*/ 2147483647 w 58"/>
              <a:gd name="T9" fmla="*/ 2147483647 h 41"/>
              <a:gd name="T10" fmla="*/ 2147483647 w 58"/>
              <a:gd name="T11" fmla="*/ 2147483647 h 41"/>
              <a:gd name="T12" fmla="*/ 2147483647 w 58"/>
              <a:gd name="T13" fmla="*/ 2147483647 h 41"/>
              <a:gd name="T14" fmla="*/ 2147483647 w 58"/>
              <a:gd name="T15" fmla="*/ 2147483647 h 41"/>
              <a:gd name="T16" fmla="*/ 2147483647 w 58"/>
              <a:gd name="T17" fmla="*/ 2147483647 h 41"/>
              <a:gd name="T18" fmla="*/ 2147483647 w 58"/>
              <a:gd name="T19" fmla="*/ 2147483647 h 41"/>
              <a:gd name="T20" fmla="*/ 2147483647 w 58"/>
              <a:gd name="T21" fmla="*/ 2147483647 h 41"/>
              <a:gd name="T22" fmla="*/ 2147483647 w 58"/>
              <a:gd name="T23" fmla="*/ 2147483647 h 41"/>
              <a:gd name="T24" fmla="*/ 2147483647 w 58"/>
              <a:gd name="T25" fmla="*/ 2147483647 h 41"/>
              <a:gd name="T26" fmla="*/ 2147483647 w 58"/>
              <a:gd name="T27" fmla="*/ 2147483647 h 41"/>
              <a:gd name="T28" fmla="*/ 2147483647 w 58"/>
              <a:gd name="T29" fmla="*/ 2147483647 h 41"/>
              <a:gd name="T30" fmla="*/ 2147483647 w 58"/>
              <a:gd name="T31" fmla="*/ 2147483647 h 41"/>
              <a:gd name="T32" fmla="*/ 2147483647 w 58"/>
              <a:gd name="T33" fmla="*/ 2147483647 h 41"/>
              <a:gd name="T34" fmla="*/ 2147483647 w 58"/>
              <a:gd name="T35" fmla="*/ 2147483647 h 41"/>
              <a:gd name="T36" fmla="*/ 2147483647 w 58"/>
              <a:gd name="T37" fmla="*/ 2147483647 h 41"/>
              <a:gd name="T38" fmla="*/ 2147483647 w 58"/>
              <a:gd name="T39" fmla="*/ 2147483647 h 41"/>
              <a:gd name="T40" fmla="*/ 2147483647 w 58"/>
              <a:gd name="T41" fmla="*/ 2147483647 h 41"/>
              <a:gd name="T42" fmla="*/ 2147483647 w 58"/>
              <a:gd name="T43" fmla="*/ 2147483647 h 41"/>
              <a:gd name="T44" fmla="*/ 2147483647 w 58"/>
              <a:gd name="T45" fmla="*/ 2147483647 h 41"/>
              <a:gd name="T46" fmla="*/ 2147483647 w 58"/>
              <a:gd name="T47" fmla="*/ 2147483647 h 41"/>
              <a:gd name="T48" fmla="*/ 2147483647 w 58"/>
              <a:gd name="T49" fmla="*/ 2147483647 h 41"/>
              <a:gd name="T50" fmla="*/ 2147483647 w 58"/>
              <a:gd name="T51" fmla="*/ 2147483647 h 41"/>
              <a:gd name="T52" fmla="*/ 2147483647 w 58"/>
              <a:gd name="T53" fmla="*/ 2147483647 h 41"/>
              <a:gd name="T54" fmla="*/ 2147483647 w 58"/>
              <a:gd name="T55" fmla="*/ 2147483647 h 41"/>
              <a:gd name="T56" fmla="*/ 2147483647 w 58"/>
              <a:gd name="T57" fmla="*/ 2147483647 h 41"/>
              <a:gd name="T58" fmla="*/ 2147483647 w 58"/>
              <a:gd name="T59" fmla="*/ 0 h 41"/>
              <a:gd name="T60" fmla="*/ 2147483647 w 58"/>
              <a:gd name="T61" fmla="*/ 2147483647 h 41"/>
              <a:gd name="T62" fmla="*/ 0 w 58"/>
              <a:gd name="T63" fmla="*/ 2147483647 h 41"/>
              <a:gd name="T64" fmla="*/ 2147483647 w 58"/>
              <a:gd name="T65" fmla="*/ 2147483647 h 4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8"/>
              <a:gd name="T100" fmla="*/ 0 h 41"/>
              <a:gd name="T101" fmla="*/ 58 w 58"/>
              <a:gd name="T102" fmla="*/ 41 h 4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8" h="41">
                <a:moveTo>
                  <a:pt x="3" y="33"/>
                </a:moveTo>
                <a:lnTo>
                  <a:pt x="7" y="38"/>
                </a:lnTo>
                <a:lnTo>
                  <a:pt x="13" y="39"/>
                </a:lnTo>
                <a:lnTo>
                  <a:pt x="19" y="41"/>
                </a:lnTo>
                <a:lnTo>
                  <a:pt x="26" y="39"/>
                </a:lnTo>
                <a:lnTo>
                  <a:pt x="34" y="39"/>
                </a:lnTo>
                <a:lnTo>
                  <a:pt x="41" y="38"/>
                </a:lnTo>
                <a:lnTo>
                  <a:pt x="48" y="36"/>
                </a:lnTo>
                <a:lnTo>
                  <a:pt x="54" y="36"/>
                </a:lnTo>
                <a:lnTo>
                  <a:pt x="55" y="36"/>
                </a:lnTo>
                <a:lnTo>
                  <a:pt x="57" y="35"/>
                </a:lnTo>
                <a:lnTo>
                  <a:pt x="58" y="32"/>
                </a:lnTo>
                <a:lnTo>
                  <a:pt x="58" y="30"/>
                </a:lnTo>
                <a:lnTo>
                  <a:pt x="58" y="29"/>
                </a:lnTo>
                <a:lnTo>
                  <a:pt x="57" y="26"/>
                </a:lnTo>
                <a:lnTo>
                  <a:pt x="54" y="26"/>
                </a:lnTo>
                <a:lnTo>
                  <a:pt x="53" y="26"/>
                </a:lnTo>
                <a:lnTo>
                  <a:pt x="44" y="27"/>
                </a:lnTo>
                <a:lnTo>
                  <a:pt x="35" y="29"/>
                </a:lnTo>
                <a:lnTo>
                  <a:pt x="28" y="27"/>
                </a:lnTo>
                <a:lnTo>
                  <a:pt x="20" y="27"/>
                </a:lnTo>
                <a:lnTo>
                  <a:pt x="16" y="26"/>
                </a:lnTo>
                <a:lnTo>
                  <a:pt x="12" y="26"/>
                </a:lnTo>
                <a:lnTo>
                  <a:pt x="10" y="25"/>
                </a:lnTo>
                <a:lnTo>
                  <a:pt x="9" y="25"/>
                </a:lnTo>
                <a:lnTo>
                  <a:pt x="9" y="22"/>
                </a:lnTo>
                <a:lnTo>
                  <a:pt x="9" y="14"/>
                </a:lnTo>
                <a:lnTo>
                  <a:pt x="12" y="7"/>
                </a:lnTo>
                <a:lnTo>
                  <a:pt x="18" y="1"/>
                </a:lnTo>
                <a:lnTo>
                  <a:pt x="9" y="0"/>
                </a:lnTo>
                <a:lnTo>
                  <a:pt x="3" y="8"/>
                </a:lnTo>
                <a:lnTo>
                  <a:pt x="0" y="20"/>
                </a:lnTo>
                <a:lnTo>
                  <a:pt x="3" y="3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26" name="Freeform 827"/>
          <p:cNvSpPr>
            <a:spLocks/>
          </p:cNvSpPr>
          <p:nvPr/>
        </p:nvSpPr>
        <p:spPr bwMode="auto">
          <a:xfrm>
            <a:off x="646113" y="3556000"/>
            <a:ext cx="36512" cy="23813"/>
          </a:xfrm>
          <a:custGeom>
            <a:avLst/>
            <a:gdLst>
              <a:gd name="T0" fmla="*/ 2147483647 w 70"/>
              <a:gd name="T1" fmla="*/ 2147483647 h 45"/>
              <a:gd name="T2" fmla="*/ 2147483647 w 70"/>
              <a:gd name="T3" fmla="*/ 2147483647 h 45"/>
              <a:gd name="T4" fmla="*/ 2147483647 w 70"/>
              <a:gd name="T5" fmla="*/ 2147483647 h 45"/>
              <a:gd name="T6" fmla="*/ 2147483647 w 70"/>
              <a:gd name="T7" fmla="*/ 2147483647 h 45"/>
              <a:gd name="T8" fmla="*/ 2147483647 w 70"/>
              <a:gd name="T9" fmla="*/ 2147483647 h 45"/>
              <a:gd name="T10" fmla="*/ 2147483647 w 70"/>
              <a:gd name="T11" fmla="*/ 2147483647 h 45"/>
              <a:gd name="T12" fmla="*/ 2147483647 w 70"/>
              <a:gd name="T13" fmla="*/ 2147483647 h 45"/>
              <a:gd name="T14" fmla="*/ 2147483647 w 70"/>
              <a:gd name="T15" fmla="*/ 2147483647 h 45"/>
              <a:gd name="T16" fmla="*/ 2147483647 w 70"/>
              <a:gd name="T17" fmla="*/ 2147483647 h 45"/>
              <a:gd name="T18" fmla="*/ 2147483647 w 70"/>
              <a:gd name="T19" fmla="*/ 2147483647 h 45"/>
              <a:gd name="T20" fmla="*/ 2147483647 w 70"/>
              <a:gd name="T21" fmla="*/ 2147483647 h 45"/>
              <a:gd name="T22" fmla="*/ 2147483647 w 70"/>
              <a:gd name="T23" fmla="*/ 2147483647 h 45"/>
              <a:gd name="T24" fmla="*/ 2147483647 w 70"/>
              <a:gd name="T25" fmla="*/ 2147483647 h 45"/>
              <a:gd name="T26" fmla="*/ 2147483647 w 70"/>
              <a:gd name="T27" fmla="*/ 2147483647 h 45"/>
              <a:gd name="T28" fmla="*/ 2147483647 w 70"/>
              <a:gd name="T29" fmla="*/ 2147483647 h 45"/>
              <a:gd name="T30" fmla="*/ 2147483647 w 70"/>
              <a:gd name="T31" fmla="*/ 2147483647 h 45"/>
              <a:gd name="T32" fmla="*/ 2147483647 w 70"/>
              <a:gd name="T33" fmla="*/ 2147483647 h 45"/>
              <a:gd name="T34" fmla="*/ 2147483647 w 70"/>
              <a:gd name="T35" fmla="*/ 2147483647 h 45"/>
              <a:gd name="T36" fmla="*/ 2147483647 w 70"/>
              <a:gd name="T37" fmla="*/ 2147483647 h 45"/>
              <a:gd name="T38" fmla="*/ 2147483647 w 70"/>
              <a:gd name="T39" fmla="*/ 2147483647 h 45"/>
              <a:gd name="T40" fmla="*/ 2147483647 w 70"/>
              <a:gd name="T41" fmla="*/ 2147483647 h 45"/>
              <a:gd name="T42" fmla="*/ 2147483647 w 70"/>
              <a:gd name="T43" fmla="*/ 2147483647 h 45"/>
              <a:gd name="T44" fmla="*/ 2147483647 w 70"/>
              <a:gd name="T45" fmla="*/ 2147483647 h 45"/>
              <a:gd name="T46" fmla="*/ 2147483647 w 70"/>
              <a:gd name="T47" fmla="*/ 2147483647 h 45"/>
              <a:gd name="T48" fmla="*/ 2147483647 w 70"/>
              <a:gd name="T49" fmla="*/ 2147483647 h 45"/>
              <a:gd name="T50" fmla="*/ 2147483647 w 70"/>
              <a:gd name="T51" fmla="*/ 2147483647 h 45"/>
              <a:gd name="T52" fmla="*/ 2147483647 w 70"/>
              <a:gd name="T53" fmla="*/ 2147483647 h 45"/>
              <a:gd name="T54" fmla="*/ 2147483647 w 70"/>
              <a:gd name="T55" fmla="*/ 2147483647 h 45"/>
              <a:gd name="T56" fmla="*/ 2147483647 w 70"/>
              <a:gd name="T57" fmla="*/ 2147483647 h 45"/>
              <a:gd name="T58" fmla="*/ 2147483647 w 70"/>
              <a:gd name="T59" fmla="*/ 0 h 45"/>
              <a:gd name="T60" fmla="*/ 2147483647 w 70"/>
              <a:gd name="T61" fmla="*/ 2147483647 h 45"/>
              <a:gd name="T62" fmla="*/ 0 w 70"/>
              <a:gd name="T63" fmla="*/ 2147483647 h 45"/>
              <a:gd name="T64" fmla="*/ 2147483647 w 70"/>
              <a:gd name="T65" fmla="*/ 2147483647 h 4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0"/>
              <a:gd name="T100" fmla="*/ 0 h 45"/>
              <a:gd name="T101" fmla="*/ 70 w 70"/>
              <a:gd name="T102" fmla="*/ 45 h 4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0" h="45">
                <a:moveTo>
                  <a:pt x="5" y="38"/>
                </a:moveTo>
                <a:lnTo>
                  <a:pt x="9" y="42"/>
                </a:lnTo>
                <a:lnTo>
                  <a:pt x="15" y="45"/>
                </a:lnTo>
                <a:lnTo>
                  <a:pt x="22" y="45"/>
                </a:lnTo>
                <a:lnTo>
                  <a:pt x="31" y="45"/>
                </a:lnTo>
                <a:lnTo>
                  <a:pt x="40" y="44"/>
                </a:lnTo>
                <a:lnTo>
                  <a:pt x="48" y="42"/>
                </a:lnTo>
                <a:lnTo>
                  <a:pt x="57" y="42"/>
                </a:lnTo>
                <a:lnTo>
                  <a:pt x="64" y="42"/>
                </a:lnTo>
                <a:lnTo>
                  <a:pt x="67" y="41"/>
                </a:lnTo>
                <a:lnTo>
                  <a:pt x="69" y="39"/>
                </a:lnTo>
                <a:lnTo>
                  <a:pt x="70" y="36"/>
                </a:lnTo>
                <a:lnTo>
                  <a:pt x="70" y="35"/>
                </a:lnTo>
                <a:lnTo>
                  <a:pt x="70" y="33"/>
                </a:lnTo>
                <a:lnTo>
                  <a:pt x="67" y="31"/>
                </a:lnTo>
                <a:lnTo>
                  <a:pt x="66" y="29"/>
                </a:lnTo>
                <a:lnTo>
                  <a:pt x="63" y="29"/>
                </a:lnTo>
                <a:lnTo>
                  <a:pt x="51" y="32"/>
                </a:lnTo>
                <a:lnTo>
                  <a:pt x="43" y="32"/>
                </a:lnTo>
                <a:lnTo>
                  <a:pt x="32" y="32"/>
                </a:lnTo>
                <a:lnTo>
                  <a:pt x="25" y="32"/>
                </a:lnTo>
                <a:lnTo>
                  <a:pt x="19" y="31"/>
                </a:lnTo>
                <a:lnTo>
                  <a:pt x="15" y="29"/>
                </a:lnTo>
                <a:lnTo>
                  <a:pt x="12" y="28"/>
                </a:lnTo>
                <a:lnTo>
                  <a:pt x="10" y="28"/>
                </a:lnTo>
                <a:lnTo>
                  <a:pt x="10" y="25"/>
                </a:lnTo>
                <a:lnTo>
                  <a:pt x="12" y="16"/>
                </a:lnTo>
                <a:lnTo>
                  <a:pt x="15" y="7"/>
                </a:lnTo>
                <a:lnTo>
                  <a:pt x="22" y="1"/>
                </a:lnTo>
                <a:lnTo>
                  <a:pt x="12" y="0"/>
                </a:lnTo>
                <a:lnTo>
                  <a:pt x="3" y="9"/>
                </a:lnTo>
                <a:lnTo>
                  <a:pt x="0" y="23"/>
                </a:lnTo>
                <a:lnTo>
                  <a:pt x="5" y="3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27" name="Freeform 828"/>
          <p:cNvSpPr>
            <a:spLocks/>
          </p:cNvSpPr>
          <p:nvPr/>
        </p:nvSpPr>
        <p:spPr bwMode="auto">
          <a:xfrm>
            <a:off x="1198563" y="3417888"/>
            <a:ext cx="79375" cy="163512"/>
          </a:xfrm>
          <a:custGeom>
            <a:avLst/>
            <a:gdLst>
              <a:gd name="T0" fmla="*/ 2147483647 w 149"/>
              <a:gd name="T1" fmla="*/ 2147483647 h 324"/>
              <a:gd name="T2" fmla="*/ 2147483647 w 149"/>
              <a:gd name="T3" fmla="*/ 2147483647 h 324"/>
              <a:gd name="T4" fmla="*/ 2147483647 w 149"/>
              <a:gd name="T5" fmla="*/ 2147483647 h 324"/>
              <a:gd name="T6" fmla="*/ 2147483647 w 149"/>
              <a:gd name="T7" fmla="*/ 2147483647 h 324"/>
              <a:gd name="T8" fmla="*/ 2147483647 w 149"/>
              <a:gd name="T9" fmla="*/ 2147483647 h 324"/>
              <a:gd name="T10" fmla="*/ 2147483647 w 149"/>
              <a:gd name="T11" fmla="*/ 2147483647 h 324"/>
              <a:gd name="T12" fmla="*/ 2147483647 w 149"/>
              <a:gd name="T13" fmla="*/ 2147483647 h 324"/>
              <a:gd name="T14" fmla="*/ 2147483647 w 149"/>
              <a:gd name="T15" fmla="*/ 2147483647 h 324"/>
              <a:gd name="T16" fmla="*/ 2147483647 w 149"/>
              <a:gd name="T17" fmla="*/ 2147483647 h 324"/>
              <a:gd name="T18" fmla="*/ 2147483647 w 149"/>
              <a:gd name="T19" fmla="*/ 2147483647 h 324"/>
              <a:gd name="T20" fmla="*/ 2147483647 w 149"/>
              <a:gd name="T21" fmla="*/ 2147483647 h 324"/>
              <a:gd name="T22" fmla="*/ 2147483647 w 149"/>
              <a:gd name="T23" fmla="*/ 2147483647 h 324"/>
              <a:gd name="T24" fmla="*/ 0 w 149"/>
              <a:gd name="T25" fmla="*/ 2147483647 h 324"/>
              <a:gd name="T26" fmla="*/ 0 w 149"/>
              <a:gd name="T27" fmla="*/ 2147483647 h 324"/>
              <a:gd name="T28" fmla="*/ 2147483647 w 149"/>
              <a:gd name="T29" fmla="*/ 2147483647 h 324"/>
              <a:gd name="T30" fmla="*/ 2147483647 w 149"/>
              <a:gd name="T31" fmla="*/ 2147483647 h 324"/>
              <a:gd name="T32" fmla="*/ 2147483647 w 149"/>
              <a:gd name="T33" fmla="*/ 2147483647 h 324"/>
              <a:gd name="T34" fmla="*/ 2147483647 w 149"/>
              <a:gd name="T35" fmla="*/ 2147483647 h 324"/>
              <a:gd name="T36" fmla="*/ 2147483647 w 149"/>
              <a:gd name="T37" fmla="*/ 2147483647 h 324"/>
              <a:gd name="T38" fmla="*/ 2147483647 w 149"/>
              <a:gd name="T39" fmla="*/ 2147483647 h 324"/>
              <a:gd name="T40" fmla="*/ 2147483647 w 149"/>
              <a:gd name="T41" fmla="*/ 2147483647 h 324"/>
              <a:gd name="T42" fmla="*/ 2147483647 w 149"/>
              <a:gd name="T43" fmla="*/ 2147483647 h 324"/>
              <a:gd name="T44" fmla="*/ 2147483647 w 149"/>
              <a:gd name="T45" fmla="*/ 2147483647 h 324"/>
              <a:gd name="T46" fmla="*/ 2147483647 w 149"/>
              <a:gd name="T47" fmla="*/ 2147483647 h 324"/>
              <a:gd name="T48" fmla="*/ 2147483647 w 149"/>
              <a:gd name="T49" fmla="*/ 2147483647 h 324"/>
              <a:gd name="T50" fmla="*/ 2147483647 w 149"/>
              <a:gd name="T51" fmla="*/ 2147483647 h 324"/>
              <a:gd name="T52" fmla="*/ 2147483647 w 149"/>
              <a:gd name="T53" fmla="*/ 2147483647 h 324"/>
              <a:gd name="T54" fmla="*/ 2147483647 w 149"/>
              <a:gd name="T55" fmla="*/ 2147483647 h 324"/>
              <a:gd name="T56" fmla="*/ 2147483647 w 149"/>
              <a:gd name="T57" fmla="*/ 2147483647 h 324"/>
              <a:gd name="T58" fmla="*/ 2147483647 w 149"/>
              <a:gd name="T59" fmla="*/ 2147483647 h 324"/>
              <a:gd name="T60" fmla="*/ 2147483647 w 149"/>
              <a:gd name="T61" fmla="*/ 2147483647 h 324"/>
              <a:gd name="T62" fmla="*/ 2147483647 w 149"/>
              <a:gd name="T63" fmla="*/ 2147483647 h 324"/>
              <a:gd name="T64" fmla="*/ 2147483647 w 149"/>
              <a:gd name="T65" fmla="*/ 2147483647 h 324"/>
              <a:gd name="T66" fmla="*/ 2147483647 w 149"/>
              <a:gd name="T67" fmla="*/ 2147483647 h 324"/>
              <a:gd name="T68" fmla="*/ 2147483647 w 149"/>
              <a:gd name="T69" fmla="*/ 2147483647 h 324"/>
              <a:gd name="T70" fmla="*/ 2147483647 w 149"/>
              <a:gd name="T71" fmla="*/ 2147483647 h 324"/>
              <a:gd name="T72" fmla="*/ 2147483647 w 149"/>
              <a:gd name="T73" fmla="*/ 2147483647 h 324"/>
              <a:gd name="T74" fmla="*/ 2147483647 w 149"/>
              <a:gd name="T75" fmla="*/ 2147483647 h 324"/>
              <a:gd name="T76" fmla="*/ 2147483647 w 149"/>
              <a:gd name="T77" fmla="*/ 2147483647 h 324"/>
              <a:gd name="T78" fmla="*/ 2147483647 w 149"/>
              <a:gd name="T79" fmla="*/ 2147483647 h 324"/>
              <a:gd name="T80" fmla="*/ 2147483647 w 149"/>
              <a:gd name="T81" fmla="*/ 0 h 324"/>
              <a:gd name="T82" fmla="*/ 2147483647 w 149"/>
              <a:gd name="T83" fmla="*/ 2147483647 h 324"/>
              <a:gd name="T84" fmla="*/ 2147483647 w 149"/>
              <a:gd name="T85" fmla="*/ 2147483647 h 324"/>
              <a:gd name="T86" fmla="*/ 2147483647 w 149"/>
              <a:gd name="T87" fmla="*/ 2147483647 h 324"/>
              <a:gd name="T88" fmla="*/ 2147483647 w 149"/>
              <a:gd name="T89" fmla="*/ 2147483647 h 324"/>
              <a:gd name="T90" fmla="*/ 2147483647 w 149"/>
              <a:gd name="T91" fmla="*/ 2147483647 h 324"/>
              <a:gd name="T92" fmla="*/ 2147483647 w 149"/>
              <a:gd name="T93" fmla="*/ 2147483647 h 324"/>
              <a:gd name="T94" fmla="*/ 2147483647 w 149"/>
              <a:gd name="T95" fmla="*/ 2147483647 h 324"/>
              <a:gd name="T96" fmla="*/ 2147483647 w 149"/>
              <a:gd name="T97" fmla="*/ 2147483647 h 32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49"/>
              <a:gd name="T148" fmla="*/ 0 h 324"/>
              <a:gd name="T149" fmla="*/ 149 w 149"/>
              <a:gd name="T150" fmla="*/ 324 h 32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49" h="324">
                <a:moveTo>
                  <a:pt x="130" y="86"/>
                </a:moveTo>
                <a:lnTo>
                  <a:pt x="119" y="96"/>
                </a:lnTo>
                <a:lnTo>
                  <a:pt x="109" y="107"/>
                </a:lnTo>
                <a:lnTo>
                  <a:pt x="100" y="120"/>
                </a:lnTo>
                <a:lnTo>
                  <a:pt x="91" y="131"/>
                </a:lnTo>
                <a:lnTo>
                  <a:pt x="76" y="152"/>
                </a:lnTo>
                <a:lnTo>
                  <a:pt x="63" y="174"/>
                </a:lnTo>
                <a:lnTo>
                  <a:pt x="50" y="195"/>
                </a:lnTo>
                <a:lnTo>
                  <a:pt x="40" y="216"/>
                </a:lnTo>
                <a:lnTo>
                  <a:pt x="28" y="239"/>
                </a:lnTo>
                <a:lnTo>
                  <a:pt x="18" y="261"/>
                </a:lnTo>
                <a:lnTo>
                  <a:pt x="9" y="283"/>
                </a:lnTo>
                <a:lnTo>
                  <a:pt x="0" y="306"/>
                </a:lnTo>
                <a:lnTo>
                  <a:pt x="0" y="312"/>
                </a:lnTo>
                <a:lnTo>
                  <a:pt x="3" y="318"/>
                </a:lnTo>
                <a:lnTo>
                  <a:pt x="8" y="322"/>
                </a:lnTo>
                <a:lnTo>
                  <a:pt x="12" y="324"/>
                </a:lnTo>
                <a:lnTo>
                  <a:pt x="18" y="324"/>
                </a:lnTo>
                <a:lnTo>
                  <a:pt x="22" y="321"/>
                </a:lnTo>
                <a:lnTo>
                  <a:pt x="25" y="316"/>
                </a:lnTo>
                <a:lnTo>
                  <a:pt x="28" y="312"/>
                </a:lnTo>
                <a:lnTo>
                  <a:pt x="31" y="306"/>
                </a:lnTo>
                <a:lnTo>
                  <a:pt x="38" y="293"/>
                </a:lnTo>
                <a:lnTo>
                  <a:pt x="46" y="277"/>
                </a:lnTo>
                <a:lnTo>
                  <a:pt x="52" y="262"/>
                </a:lnTo>
                <a:lnTo>
                  <a:pt x="62" y="238"/>
                </a:lnTo>
                <a:lnTo>
                  <a:pt x="75" y="211"/>
                </a:lnTo>
                <a:lnTo>
                  <a:pt x="91" y="185"/>
                </a:lnTo>
                <a:lnTo>
                  <a:pt x="107" y="159"/>
                </a:lnTo>
                <a:lnTo>
                  <a:pt x="122" y="136"/>
                </a:lnTo>
                <a:lnTo>
                  <a:pt x="133" y="118"/>
                </a:lnTo>
                <a:lnTo>
                  <a:pt x="142" y="105"/>
                </a:lnTo>
                <a:lnTo>
                  <a:pt x="145" y="101"/>
                </a:lnTo>
                <a:lnTo>
                  <a:pt x="148" y="98"/>
                </a:lnTo>
                <a:lnTo>
                  <a:pt x="149" y="95"/>
                </a:lnTo>
                <a:lnTo>
                  <a:pt x="149" y="92"/>
                </a:lnTo>
                <a:lnTo>
                  <a:pt x="148" y="89"/>
                </a:lnTo>
                <a:lnTo>
                  <a:pt x="144" y="79"/>
                </a:lnTo>
                <a:lnTo>
                  <a:pt x="133" y="56"/>
                </a:lnTo>
                <a:lnTo>
                  <a:pt x="120" y="27"/>
                </a:lnTo>
                <a:lnTo>
                  <a:pt x="109" y="0"/>
                </a:lnTo>
                <a:lnTo>
                  <a:pt x="100" y="15"/>
                </a:lnTo>
                <a:lnTo>
                  <a:pt x="98" y="29"/>
                </a:lnTo>
                <a:lnTo>
                  <a:pt x="101" y="44"/>
                </a:lnTo>
                <a:lnTo>
                  <a:pt x="107" y="57"/>
                </a:lnTo>
                <a:lnTo>
                  <a:pt x="114" y="69"/>
                </a:lnTo>
                <a:lnTo>
                  <a:pt x="123" y="77"/>
                </a:lnTo>
                <a:lnTo>
                  <a:pt x="128" y="85"/>
                </a:lnTo>
                <a:lnTo>
                  <a:pt x="130" y="8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28" name="Freeform 829"/>
          <p:cNvSpPr>
            <a:spLocks/>
          </p:cNvSpPr>
          <p:nvPr/>
        </p:nvSpPr>
        <p:spPr bwMode="auto">
          <a:xfrm>
            <a:off x="609600" y="3405188"/>
            <a:ext cx="639763" cy="84137"/>
          </a:xfrm>
          <a:custGeom>
            <a:avLst/>
            <a:gdLst>
              <a:gd name="T0" fmla="*/ 2147483647 w 1207"/>
              <a:gd name="T1" fmla="*/ 2147483647 h 167"/>
              <a:gd name="T2" fmla="*/ 2147483647 w 1207"/>
              <a:gd name="T3" fmla="*/ 2147483647 h 167"/>
              <a:gd name="T4" fmla="*/ 2147483647 w 1207"/>
              <a:gd name="T5" fmla="*/ 2147483647 h 167"/>
              <a:gd name="T6" fmla="*/ 2147483647 w 1207"/>
              <a:gd name="T7" fmla="*/ 2147483647 h 167"/>
              <a:gd name="T8" fmla="*/ 2147483647 w 1207"/>
              <a:gd name="T9" fmla="*/ 2147483647 h 167"/>
              <a:gd name="T10" fmla="*/ 2147483647 w 1207"/>
              <a:gd name="T11" fmla="*/ 2147483647 h 167"/>
              <a:gd name="T12" fmla="*/ 2147483647 w 1207"/>
              <a:gd name="T13" fmla="*/ 2147483647 h 167"/>
              <a:gd name="T14" fmla="*/ 2147483647 w 1207"/>
              <a:gd name="T15" fmla="*/ 2147483647 h 167"/>
              <a:gd name="T16" fmla="*/ 2147483647 w 1207"/>
              <a:gd name="T17" fmla="*/ 2147483647 h 167"/>
              <a:gd name="T18" fmla="*/ 2147483647 w 1207"/>
              <a:gd name="T19" fmla="*/ 2147483647 h 167"/>
              <a:gd name="T20" fmla="*/ 2147483647 w 1207"/>
              <a:gd name="T21" fmla="*/ 2147483647 h 167"/>
              <a:gd name="T22" fmla="*/ 2147483647 w 1207"/>
              <a:gd name="T23" fmla="*/ 2147483647 h 167"/>
              <a:gd name="T24" fmla="*/ 2147483647 w 1207"/>
              <a:gd name="T25" fmla="*/ 2147483647 h 167"/>
              <a:gd name="T26" fmla="*/ 2147483647 w 1207"/>
              <a:gd name="T27" fmla="*/ 2147483647 h 167"/>
              <a:gd name="T28" fmla="*/ 2147483647 w 1207"/>
              <a:gd name="T29" fmla="*/ 2147483647 h 167"/>
              <a:gd name="T30" fmla="*/ 2147483647 w 1207"/>
              <a:gd name="T31" fmla="*/ 2147483647 h 167"/>
              <a:gd name="T32" fmla="*/ 2147483647 w 1207"/>
              <a:gd name="T33" fmla="*/ 2147483647 h 167"/>
              <a:gd name="T34" fmla="*/ 2147483647 w 1207"/>
              <a:gd name="T35" fmla="*/ 2147483647 h 167"/>
              <a:gd name="T36" fmla="*/ 2147483647 w 1207"/>
              <a:gd name="T37" fmla="*/ 2147483647 h 167"/>
              <a:gd name="T38" fmla="*/ 2147483647 w 1207"/>
              <a:gd name="T39" fmla="*/ 2147483647 h 167"/>
              <a:gd name="T40" fmla="*/ 2147483647 w 1207"/>
              <a:gd name="T41" fmla="*/ 2147483647 h 167"/>
              <a:gd name="T42" fmla="*/ 2147483647 w 1207"/>
              <a:gd name="T43" fmla="*/ 2147483647 h 167"/>
              <a:gd name="T44" fmla="*/ 2147483647 w 1207"/>
              <a:gd name="T45" fmla="*/ 2147483647 h 167"/>
              <a:gd name="T46" fmla="*/ 2147483647 w 1207"/>
              <a:gd name="T47" fmla="*/ 2147483647 h 167"/>
              <a:gd name="T48" fmla="*/ 2147483647 w 1207"/>
              <a:gd name="T49" fmla="*/ 2147483647 h 167"/>
              <a:gd name="T50" fmla="*/ 2147483647 w 1207"/>
              <a:gd name="T51" fmla="*/ 2147483647 h 167"/>
              <a:gd name="T52" fmla="*/ 2147483647 w 1207"/>
              <a:gd name="T53" fmla="*/ 2147483647 h 167"/>
              <a:gd name="T54" fmla="*/ 2147483647 w 1207"/>
              <a:gd name="T55" fmla="*/ 2147483647 h 167"/>
              <a:gd name="T56" fmla="*/ 2147483647 w 1207"/>
              <a:gd name="T57" fmla="*/ 2147483647 h 167"/>
              <a:gd name="T58" fmla="*/ 2147483647 w 1207"/>
              <a:gd name="T59" fmla="*/ 2147483647 h 167"/>
              <a:gd name="T60" fmla="*/ 2147483647 w 1207"/>
              <a:gd name="T61" fmla="*/ 2147483647 h 167"/>
              <a:gd name="T62" fmla="*/ 2147483647 w 1207"/>
              <a:gd name="T63" fmla="*/ 2147483647 h 167"/>
              <a:gd name="T64" fmla="*/ 2147483647 w 1207"/>
              <a:gd name="T65" fmla="*/ 2147483647 h 167"/>
              <a:gd name="T66" fmla="*/ 2147483647 w 1207"/>
              <a:gd name="T67" fmla="*/ 2147483647 h 167"/>
              <a:gd name="T68" fmla="*/ 2147483647 w 1207"/>
              <a:gd name="T69" fmla="*/ 2147483647 h 167"/>
              <a:gd name="T70" fmla="*/ 2147483647 w 1207"/>
              <a:gd name="T71" fmla="*/ 2147483647 h 167"/>
              <a:gd name="T72" fmla="*/ 2147483647 w 1207"/>
              <a:gd name="T73" fmla="*/ 2147483647 h 167"/>
              <a:gd name="T74" fmla="*/ 2147483647 w 1207"/>
              <a:gd name="T75" fmla="*/ 2147483647 h 167"/>
              <a:gd name="T76" fmla="*/ 2147483647 w 1207"/>
              <a:gd name="T77" fmla="*/ 2147483647 h 167"/>
              <a:gd name="T78" fmla="*/ 2147483647 w 1207"/>
              <a:gd name="T79" fmla="*/ 2147483647 h 167"/>
              <a:gd name="T80" fmla="*/ 2147483647 w 1207"/>
              <a:gd name="T81" fmla="*/ 2147483647 h 167"/>
              <a:gd name="T82" fmla="*/ 2147483647 w 1207"/>
              <a:gd name="T83" fmla="*/ 2147483647 h 16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207"/>
              <a:gd name="T127" fmla="*/ 0 h 167"/>
              <a:gd name="T128" fmla="*/ 1207 w 1207"/>
              <a:gd name="T129" fmla="*/ 167 h 16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207" h="167">
                <a:moveTo>
                  <a:pt x="655" y="129"/>
                </a:moveTo>
                <a:lnTo>
                  <a:pt x="692" y="126"/>
                </a:lnTo>
                <a:lnTo>
                  <a:pt x="731" y="123"/>
                </a:lnTo>
                <a:lnTo>
                  <a:pt x="774" y="119"/>
                </a:lnTo>
                <a:lnTo>
                  <a:pt x="816" y="113"/>
                </a:lnTo>
                <a:lnTo>
                  <a:pt x="860" y="106"/>
                </a:lnTo>
                <a:lnTo>
                  <a:pt x="904" y="99"/>
                </a:lnTo>
                <a:lnTo>
                  <a:pt x="947" y="91"/>
                </a:lnTo>
                <a:lnTo>
                  <a:pt x="990" y="84"/>
                </a:lnTo>
                <a:lnTo>
                  <a:pt x="1029" y="75"/>
                </a:lnTo>
                <a:lnTo>
                  <a:pt x="1067" y="67"/>
                </a:lnTo>
                <a:lnTo>
                  <a:pt x="1102" y="59"/>
                </a:lnTo>
                <a:lnTo>
                  <a:pt x="1133" y="51"/>
                </a:lnTo>
                <a:lnTo>
                  <a:pt x="1159" y="43"/>
                </a:lnTo>
                <a:lnTo>
                  <a:pt x="1180" y="37"/>
                </a:lnTo>
                <a:lnTo>
                  <a:pt x="1196" y="32"/>
                </a:lnTo>
                <a:lnTo>
                  <a:pt x="1204" y="26"/>
                </a:lnTo>
                <a:lnTo>
                  <a:pt x="1207" y="20"/>
                </a:lnTo>
                <a:lnTo>
                  <a:pt x="1207" y="14"/>
                </a:lnTo>
                <a:lnTo>
                  <a:pt x="1203" y="7"/>
                </a:lnTo>
                <a:lnTo>
                  <a:pt x="1194" y="0"/>
                </a:lnTo>
                <a:lnTo>
                  <a:pt x="1190" y="1"/>
                </a:lnTo>
                <a:lnTo>
                  <a:pt x="1183" y="2"/>
                </a:lnTo>
                <a:lnTo>
                  <a:pt x="1172" y="5"/>
                </a:lnTo>
                <a:lnTo>
                  <a:pt x="1161" y="10"/>
                </a:lnTo>
                <a:lnTo>
                  <a:pt x="1146" y="16"/>
                </a:lnTo>
                <a:lnTo>
                  <a:pt x="1130" y="20"/>
                </a:lnTo>
                <a:lnTo>
                  <a:pt x="1112" y="26"/>
                </a:lnTo>
                <a:lnTo>
                  <a:pt x="1095" y="33"/>
                </a:lnTo>
                <a:lnTo>
                  <a:pt x="1076" y="39"/>
                </a:lnTo>
                <a:lnTo>
                  <a:pt x="1055" y="45"/>
                </a:lnTo>
                <a:lnTo>
                  <a:pt x="1035" y="52"/>
                </a:lnTo>
                <a:lnTo>
                  <a:pt x="1015" y="56"/>
                </a:lnTo>
                <a:lnTo>
                  <a:pt x="996" y="62"/>
                </a:lnTo>
                <a:lnTo>
                  <a:pt x="977" y="67"/>
                </a:lnTo>
                <a:lnTo>
                  <a:pt x="958" y="69"/>
                </a:lnTo>
                <a:lnTo>
                  <a:pt x="940" y="72"/>
                </a:lnTo>
                <a:lnTo>
                  <a:pt x="918" y="75"/>
                </a:lnTo>
                <a:lnTo>
                  <a:pt x="889" y="78"/>
                </a:lnTo>
                <a:lnTo>
                  <a:pt x="854" y="83"/>
                </a:lnTo>
                <a:lnTo>
                  <a:pt x="813" y="85"/>
                </a:lnTo>
                <a:lnTo>
                  <a:pt x="768" y="90"/>
                </a:lnTo>
                <a:lnTo>
                  <a:pt x="720" y="94"/>
                </a:lnTo>
                <a:lnTo>
                  <a:pt x="670" y="100"/>
                </a:lnTo>
                <a:lnTo>
                  <a:pt x="617" y="104"/>
                </a:lnTo>
                <a:lnTo>
                  <a:pt x="566" y="109"/>
                </a:lnTo>
                <a:lnTo>
                  <a:pt x="514" y="115"/>
                </a:lnTo>
                <a:lnTo>
                  <a:pt x="464" y="119"/>
                </a:lnTo>
                <a:lnTo>
                  <a:pt x="416" y="123"/>
                </a:lnTo>
                <a:lnTo>
                  <a:pt x="372" y="128"/>
                </a:lnTo>
                <a:lnTo>
                  <a:pt x="333" y="132"/>
                </a:lnTo>
                <a:lnTo>
                  <a:pt x="299" y="136"/>
                </a:lnTo>
                <a:lnTo>
                  <a:pt x="271" y="139"/>
                </a:lnTo>
                <a:lnTo>
                  <a:pt x="254" y="141"/>
                </a:lnTo>
                <a:lnTo>
                  <a:pt x="233" y="144"/>
                </a:lnTo>
                <a:lnTo>
                  <a:pt x="213" y="145"/>
                </a:lnTo>
                <a:lnTo>
                  <a:pt x="191" y="145"/>
                </a:lnTo>
                <a:lnTo>
                  <a:pt x="169" y="147"/>
                </a:lnTo>
                <a:lnTo>
                  <a:pt x="147" y="148"/>
                </a:lnTo>
                <a:lnTo>
                  <a:pt x="125" y="150"/>
                </a:lnTo>
                <a:lnTo>
                  <a:pt x="103" y="150"/>
                </a:lnTo>
                <a:lnTo>
                  <a:pt x="83" y="151"/>
                </a:lnTo>
                <a:lnTo>
                  <a:pt x="64" y="151"/>
                </a:lnTo>
                <a:lnTo>
                  <a:pt x="46" y="152"/>
                </a:lnTo>
                <a:lnTo>
                  <a:pt x="32" y="154"/>
                </a:lnTo>
                <a:lnTo>
                  <a:pt x="19" y="155"/>
                </a:lnTo>
                <a:lnTo>
                  <a:pt x="8" y="157"/>
                </a:lnTo>
                <a:lnTo>
                  <a:pt x="3" y="158"/>
                </a:lnTo>
                <a:lnTo>
                  <a:pt x="0" y="161"/>
                </a:lnTo>
                <a:lnTo>
                  <a:pt x="13" y="164"/>
                </a:lnTo>
                <a:lnTo>
                  <a:pt x="33" y="167"/>
                </a:lnTo>
                <a:lnTo>
                  <a:pt x="59" y="167"/>
                </a:lnTo>
                <a:lnTo>
                  <a:pt x="92" y="167"/>
                </a:lnTo>
                <a:lnTo>
                  <a:pt x="130" y="166"/>
                </a:lnTo>
                <a:lnTo>
                  <a:pt x="170" y="163"/>
                </a:lnTo>
                <a:lnTo>
                  <a:pt x="216" y="161"/>
                </a:lnTo>
                <a:lnTo>
                  <a:pt x="264" y="157"/>
                </a:lnTo>
                <a:lnTo>
                  <a:pt x="314" y="154"/>
                </a:lnTo>
                <a:lnTo>
                  <a:pt x="365" y="150"/>
                </a:lnTo>
                <a:lnTo>
                  <a:pt x="416" y="145"/>
                </a:lnTo>
                <a:lnTo>
                  <a:pt x="467" y="141"/>
                </a:lnTo>
                <a:lnTo>
                  <a:pt x="518" y="138"/>
                </a:lnTo>
                <a:lnTo>
                  <a:pt x="566" y="135"/>
                </a:lnTo>
                <a:lnTo>
                  <a:pt x="613" y="132"/>
                </a:lnTo>
                <a:lnTo>
                  <a:pt x="655" y="12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29" name="Freeform 830"/>
          <p:cNvSpPr>
            <a:spLocks/>
          </p:cNvSpPr>
          <p:nvPr/>
        </p:nvSpPr>
        <p:spPr bwMode="auto">
          <a:xfrm>
            <a:off x="1397000" y="3490913"/>
            <a:ext cx="184150" cy="182562"/>
          </a:xfrm>
          <a:custGeom>
            <a:avLst/>
            <a:gdLst>
              <a:gd name="T0" fmla="*/ 0 w 347"/>
              <a:gd name="T1" fmla="*/ 2147483647 h 364"/>
              <a:gd name="T2" fmla="*/ 2147483647 w 347"/>
              <a:gd name="T3" fmla="*/ 2147483647 h 364"/>
              <a:gd name="T4" fmla="*/ 2147483647 w 347"/>
              <a:gd name="T5" fmla="*/ 2147483647 h 364"/>
              <a:gd name="T6" fmla="*/ 2147483647 w 347"/>
              <a:gd name="T7" fmla="*/ 2147483647 h 364"/>
              <a:gd name="T8" fmla="*/ 2147483647 w 347"/>
              <a:gd name="T9" fmla="*/ 2147483647 h 364"/>
              <a:gd name="T10" fmla="*/ 2147483647 w 347"/>
              <a:gd name="T11" fmla="*/ 2147483647 h 364"/>
              <a:gd name="T12" fmla="*/ 2147483647 w 347"/>
              <a:gd name="T13" fmla="*/ 2147483647 h 364"/>
              <a:gd name="T14" fmla="*/ 2147483647 w 347"/>
              <a:gd name="T15" fmla="*/ 2147483647 h 364"/>
              <a:gd name="T16" fmla="*/ 2147483647 w 347"/>
              <a:gd name="T17" fmla="*/ 0 h 364"/>
              <a:gd name="T18" fmla="*/ 2147483647 w 347"/>
              <a:gd name="T19" fmla="*/ 2147483647 h 364"/>
              <a:gd name="T20" fmla="*/ 2147483647 w 347"/>
              <a:gd name="T21" fmla="*/ 2147483647 h 364"/>
              <a:gd name="T22" fmla="*/ 2147483647 w 347"/>
              <a:gd name="T23" fmla="*/ 2147483647 h 364"/>
              <a:gd name="T24" fmla="*/ 2147483647 w 347"/>
              <a:gd name="T25" fmla="*/ 2147483647 h 364"/>
              <a:gd name="T26" fmla="*/ 2147483647 w 347"/>
              <a:gd name="T27" fmla="*/ 2147483647 h 364"/>
              <a:gd name="T28" fmla="*/ 2147483647 w 347"/>
              <a:gd name="T29" fmla="*/ 2147483647 h 364"/>
              <a:gd name="T30" fmla="*/ 2147483647 w 347"/>
              <a:gd name="T31" fmla="*/ 2147483647 h 364"/>
              <a:gd name="T32" fmla="*/ 2147483647 w 347"/>
              <a:gd name="T33" fmla="*/ 2147483647 h 364"/>
              <a:gd name="T34" fmla="*/ 2147483647 w 347"/>
              <a:gd name="T35" fmla="*/ 2147483647 h 364"/>
              <a:gd name="T36" fmla="*/ 2147483647 w 347"/>
              <a:gd name="T37" fmla="*/ 2147483647 h 364"/>
              <a:gd name="T38" fmla="*/ 2147483647 w 347"/>
              <a:gd name="T39" fmla="*/ 2147483647 h 364"/>
              <a:gd name="T40" fmla="*/ 2147483647 w 347"/>
              <a:gd name="T41" fmla="*/ 2147483647 h 364"/>
              <a:gd name="T42" fmla="*/ 2147483647 w 347"/>
              <a:gd name="T43" fmla="*/ 2147483647 h 364"/>
              <a:gd name="T44" fmla="*/ 2147483647 w 347"/>
              <a:gd name="T45" fmla="*/ 2147483647 h 364"/>
              <a:gd name="T46" fmla="*/ 2147483647 w 347"/>
              <a:gd name="T47" fmla="*/ 2147483647 h 364"/>
              <a:gd name="T48" fmla="*/ 2147483647 w 347"/>
              <a:gd name="T49" fmla="*/ 2147483647 h 364"/>
              <a:gd name="T50" fmla="*/ 2147483647 w 347"/>
              <a:gd name="T51" fmla="*/ 2147483647 h 364"/>
              <a:gd name="T52" fmla="*/ 2147483647 w 347"/>
              <a:gd name="T53" fmla="*/ 2147483647 h 364"/>
              <a:gd name="T54" fmla="*/ 2147483647 w 347"/>
              <a:gd name="T55" fmla="*/ 2147483647 h 364"/>
              <a:gd name="T56" fmla="*/ 2147483647 w 347"/>
              <a:gd name="T57" fmla="*/ 2147483647 h 364"/>
              <a:gd name="T58" fmla="*/ 2147483647 w 347"/>
              <a:gd name="T59" fmla="*/ 2147483647 h 364"/>
              <a:gd name="T60" fmla="*/ 2147483647 w 347"/>
              <a:gd name="T61" fmla="*/ 2147483647 h 364"/>
              <a:gd name="T62" fmla="*/ 2147483647 w 347"/>
              <a:gd name="T63" fmla="*/ 2147483647 h 364"/>
              <a:gd name="T64" fmla="*/ 0 w 347"/>
              <a:gd name="T65" fmla="*/ 2147483647 h 36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47"/>
              <a:gd name="T100" fmla="*/ 0 h 364"/>
              <a:gd name="T101" fmla="*/ 347 w 347"/>
              <a:gd name="T102" fmla="*/ 364 h 36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47" h="364">
                <a:moveTo>
                  <a:pt x="0" y="51"/>
                </a:moveTo>
                <a:lnTo>
                  <a:pt x="16" y="41"/>
                </a:lnTo>
                <a:lnTo>
                  <a:pt x="36" y="32"/>
                </a:lnTo>
                <a:lnTo>
                  <a:pt x="63" y="24"/>
                </a:lnTo>
                <a:lnTo>
                  <a:pt x="92" y="16"/>
                </a:lnTo>
                <a:lnTo>
                  <a:pt x="122" y="11"/>
                </a:lnTo>
                <a:lnTo>
                  <a:pt x="156" y="5"/>
                </a:lnTo>
                <a:lnTo>
                  <a:pt x="188" y="2"/>
                </a:lnTo>
                <a:lnTo>
                  <a:pt x="220" y="0"/>
                </a:lnTo>
                <a:lnTo>
                  <a:pt x="238" y="28"/>
                </a:lnTo>
                <a:lnTo>
                  <a:pt x="257" y="60"/>
                </a:lnTo>
                <a:lnTo>
                  <a:pt x="276" y="97"/>
                </a:lnTo>
                <a:lnTo>
                  <a:pt x="295" y="136"/>
                </a:lnTo>
                <a:lnTo>
                  <a:pt x="312" y="175"/>
                </a:lnTo>
                <a:lnTo>
                  <a:pt x="327" y="214"/>
                </a:lnTo>
                <a:lnTo>
                  <a:pt x="339" y="252"/>
                </a:lnTo>
                <a:lnTo>
                  <a:pt x="347" y="287"/>
                </a:lnTo>
                <a:lnTo>
                  <a:pt x="324" y="292"/>
                </a:lnTo>
                <a:lnTo>
                  <a:pt x="299" y="300"/>
                </a:lnTo>
                <a:lnTo>
                  <a:pt x="270" y="312"/>
                </a:lnTo>
                <a:lnTo>
                  <a:pt x="242" y="325"/>
                </a:lnTo>
                <a:lnTo>
                  <a:pt x="213" y="337"/>
                </a:lnTo>
                <a:lnTo>
                  <a:pt x="187" y="348"/>
                </a:lnTo>
                <a:lnTo>
                  <a:pt x="163" y="359"/>
                </a:lnTo>
                <a:lnTo>
                  <a:pt x="143" y="364"/>
                </a:lnTo>
                <a:lnTo>
                  <a:pt x="130" y="344"/>
                </a:lnTo>
                <a:lnTo>
                  <a:pt x="112" y="306"/>
                </a:lnTo>
                <a:lnTo>
                  <a:pt x="95" y="258"/>
                </a:lnTo>
                <a:lnTo>
                  <a:pt x="74" y="206"/>
                </a:lnTo>
                <a:lnTo>
                  <a:pt x="54" y="152"/>
                </a:lnTo>
                <a:lnTo>
                  <a:pt x="33" y="105"/>
                </a:lnTo>
                <a:lnTo>
                  <a:pt x="16" y="70"/>
                </a:lnTo>
                <a:lnTo>
                  <a:pt x="0" y="51"/>
                </a:lnTo>
                <a:close/>
              </a:path>
            </a:pathLst>
          </a:custGeom>
          <a:solidFill>
            <a:srgbClr val="7FC6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30" name="Freeform 831"/>
          <p:cNvSpPr>
            <a:spLocks/>
          </p:cNvSpPr>
          <p:nvPr/>
        </p:nvSpPr>
        <p:spPr bwMode="auto">
          <a:xfrm>
            <a:off x="1428750" y="3500438"/>
            <a:ext cx="73025" cy="60325"/>
          </a:xfrm>
          <a:custGeom>
            <a:avLst/>
            <a:gdLst>
              <a:gd name="T0" fmla="*/ 2147483647 w 140"/>
              <a:gd name="T1" fmla="*/ 2147483647 h 120"/>
              <a:gd name="T2" fmla="*/ 2147483647 w 140"/>
              <a:gd name="T3" fmla="*/ 2147483647 h 120"/>
              <a:gd name="T4" fmla="*/ 2147483647 w 140"/>
              <a:gd name="T5" fmla="*/ 2147483647 h 120"/>
              <a:gd name="T6" fmla="*/ 2147483647 w 140"/>
              <a:gd name="T7" fmla="*/ 2147483647 h 120"/>
              <a:gd name="T8" fmla="*/ 2147483647 w 140"/>
              <a:gd name="T9" fmla="*/ 2147483647 h 120"/>
              <a:gd name="T10" fmla="*/ 2147483647 w 140"/>
              <a:gd name="T11" fmla="*/ 2147483647 h 120"/>
              <a:gd name="T12" fmla="*/ 2147483647 w 140"/>
              <a:gd name="T13" fmla="*/ 2147483647 h 120"/>
              <a:gd name="T14" fmla="*/ 2147483647 w 140"/>
              <a:gd name="T15" fmla="*/ 2147483647 h 120"/>
              <a:gd name="T16" fmla="*/ 2147483647 w 140"/>
              <a:gd name="T17" fmla="*/ 2147483647 h 120"/>
              <a:gd name="T18" fmla="*/ 2147483647 w 140"/>
              <a:gd name="T19" fmla="*/ 2147483647 h 120"/>
              <a:gd name="T20" fmla="*/ 2147483647 w 140"/>
              <a:gd name="T21" fmla="*/ 2147483647 h 120"/>
              <a:gd name="T22" fmla="*/ 2147483647 w 140"/>
              <a:gd name="T23" fmla="*/ 2147483647 h 120"/>
              <a:gd name="T24" fmla="*/ 2147483647 w 140"/>
              <a:gd name="T25" fmla="*/ 2147483647 h 120"/>
              <a:gd name="T26" fmla="*/ 2147483647 w 140"/>
              <a:gd name="T27" fmla="*/ 2147483647 h 120"/>
              <a:gd name="T28" fmla="*/ 2147483647 w 140"/>
              <a:gd name="T29" fmla="*/ 2147483647 h 120"/>
              <a:gd name="T30" fmla="*/ 2147483647 w 140"/>
              <a:gd name="T31" fmla="*/ 2147483647 h 120"/>
              <a:gd name="T32" fmla="*/ 2147483647 w 140"/>
              <a:gd name="T33" fmla="*/ 0 h 120"/>
              <a:gd name="T34" fmla="*/ 2147483647 w 140"/>
              <a:gd name="T35" fmla="*/ 2147483647 h 120"/>
              <a:gd name="T36" fmla="*/ 2147483647 w 140"/>
              <a:gd name="T37" fmla="*/ 2147483647 h 120"/>
              <a:gd name="T38" fmla="*/ 2147483647 w 140"/>
              <a:gd name="T39" fmla="*/ 2147483647 h 120"/>
              <a:gd name="T40" fmla="*/ 2147483647 w 140"/>
              <a:gd name="T41" fmla="*/ 2147483647 h 120"/>
              <a:gd name="T42" fmla="*/ 2147483647 w 140"/>
              <a:gd name="T43" fmla="*/ 2147483647 h 120"/>
              <a:gd name="T44" fmla="*/ 2147483647 w 140"/>
              <a:gd name="T45" fmla="*/ 2147483647 h 120"/>
              <a:gd name="T46" fmla="*/ 2147483647 w 140"/>
              <a:gd name="T47" fmla="*/ 2147483647 h 120"/>
              <a:gd name="T48" fmla="*/ 2147483647 w 140"/>
              <a:gd name="T49" fmla="*/ 2147483647 h 120"/>
              <a:gd name="T50" fmla="*/ 2147483647 w 140"/>
              <a:gd name="T51" fmla="*/ 2147483647 h 120"/>
              <a:gd name="T52" fmla="*/ 2147483647 w 140"/>
              <a:gd name="T53" fmla="*/ 2147483647 h 120"/>
              <a:gd name="T54" fmla="*/ 2147483647 w 140"/>
              <a:gd name="T55" fmla="*/ 2147483647 h 120"/>
              <a:gd name="T56" fmla="*/ 2147483647 w 140"/>
              <a:gd name="T57" fmla="*/ 2147483647 h 120"/>
              <a:gd name="T58" fmla="*/ 2147483647 w 140"/>
              <a:gd name="T59" fmla="*/ 2147483647 h 120"/>
              <a:gd name="T60" fmla="*/ 2147483647 w 140"/>
              <a:gd name="T61" fmla="*/ 2147483647 h 120"/>
              <a:gd name="T62" fmla="*/ 2147483647 w 140"/>
              <a:gd name="T63" fmla="*/ 2147483647 h 120"/>
              <a:gd name="T64" fmla="*/ 2147483647 w 140"/>
              <a:gd name="T65" fmla="*/ 2147483647 h 120"/>
              <a:gd name="T66" fmla="*/ 2147483647 w 140"/>
              <a:gd name="T67" fmla="*/ 2147483647 h 120"/>
              <a:gd name="T68" fmla="*/ 2147483647 w 140"/>
              <a:gd name="T69" fmla="*/ 2147483647 h 120"/>
              <a:gd name="T70" fmla="*/ 2147483647 w 140"/>
              <a:gd name="T71" fmla="*/ 2147483647 h 120"/>
              <a:gd name="T72" fmla="*/ 2147483647 w 140"/>
              <a:gd name="T73" fmla="*/ 2147483647 h 120"/>
              <a:gd name="T74" fmla="*/ 2147483647 w 140"/>
              <a:gd name="T75" fmla="*/ 2147483647 h 120"/>
              <a:gd name="T76" fmla="*/ 2147483647 w 140"/>
              <a:gd name="T77" fmla="*/ 2147483647 h 120"/>
              <a:gd name="T78" fmla="*/ 2147483647 w 140"/>
              <a:gd name="T79" fmla="*/ 2147483647 h 120"/>
              <a:gd name="T80" fmla="*/ 2147483647 w 140"/>
              <a:gd name="T81" fmla="*/ 2147483647 h 120"/>
              <a:gd name="T82" fmla="*/ 2147483647 w 140"/>
              <a:gd name="T83" fmla="*/ 2147483647 h 120"/>
              <a:gd name="T84" fmla="*/ 2147483647 w 140"/>
              <a:gd name="T85" fmla="*/ 2147483647 h 120"/>
              <a:gd name="T86" fmla="*/ 2147483647 w 140"/>
              <a:gd name="T87" fmla="*/ 2147483647 h 120"/>
              <a:gd name="T88" fmla="*/ 2147483647 w 140"/>
              <a:gd name="T89" fmla="*/ 2147483647 h 120"/>
              <a:gd name="T90" fmla="*/ 0 w 140"/>
              <a:gd name="T91" fmla="*/ 2147483647 h 120"/>
              <a:gd name="T92" fmla="*/ 2147483647 w 140"/>
              <a:gd name="T93" fmla="*/ 2147483647 h 120"/>
              <a:gd name="T94" fmla="*/ 2147483647 w 140"/>
              <a:gd name="T95" fmla="*/ 2147483647 h 120"/>
              <a:gd name="T96" fmla="*/ 2147483647 w 140"/>
              <a:gd name="T97" fmla="*/ 2147483647 h 12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40"/>
              <a:gd name="T148" fmla="*/ 0 h 120"/>
              <a:gd name="T149" fmla="*/ 140 w 140"/>
              <a:gd name="T150" fmla="*/ 120 h 12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40" h="120">
                <a:moveTo>
                  <a:pt x="13" y="120"/>
                </a:moveTo>
                <a:lnTo>
                  <a:pt x="29" y="118"/>
                </a:lnTo>
                <a:lnTo>
                  <a:pt x="47" y="114"/>
                </a:lnTo>
                <a:lnTo>
                  <a:pt x="64" y="107"/>
                </a:lnTo>
                <a:lnTo>
                  <a:pt x="83" y="98"/>
                </a:lnTo>
                <a:lnTo>
                  <a:pt x="101" y="89"/>
                </a:lnTo>
                <a:lnTo>
                  <a:pt x="117" y="79"/>
                </a:lnTo>
                <a:lnTo>
                  <a:pt x="130" y="70"/>
                </a:lnTo>
                <a:lnTo>
                  <a:pt x="140" y="63"/>
                </a:lnTo>
                <a:lnTo>
                  <a:pt x="140" y="54"/>
                </a:lnTo>
                <a:lnTo>
                  <a:pt x="139" y="44"/>
                </a:lnTo>
                <a:lnTo>
                  <a:pt x="135" y="32"/>
                </a:lnTo>
                <a:lnTo>
                  <a:pt x="127" y="22"/>
                </a:lnTo>
                <a:lnTo>
                  <a:pt x="120" y="13"/>
                </a:lnTo>
                <a:lnTo>
                  <a:pt x="111" y="6"/>
                </a:lnTo>
                <a:lnTo>
                  <a:pt x="104" y="2"/>
                </a:lnTo>
                <a:lnTo>
                  <a:pt x="95" y="0"/>
                </a:lnTo>
                <a:lnTo>
                  <a:pt x="82" y="5"/>
                </a:lnTo>
                <a:lnTo>
                  <a:pt x="70" y="10"/>
                </a:lnTo>
                <a:lnTo>
                  <a:pt x="62" y="15"/>
                </a:lnTo>
                <a:lnTo>
                  <a:pt x="60" y="19"/>
                </a:lnTo>
                <a:lnTo>
                  <a:pt x="63" y="22"/>
                </a:lnTo>
                <a:lnTo>
                  <a:pt x="66" y="24"/>
                </a:lnTo>
                <a:lnTo>
                  <a:pt x="70" y="24"/>
                </a:lnTo>
                <a:lnTo>
                  <a:pt x="72" y="24"/>
                </a:lnTo>
                <a:lnTo>
                  <a:pt x="76" y="22"/>
                </a:lnTo>
                <a:lnTo>
                  <a:pt x="83" y="19"/>
                </a:lnTo>
                <a:lnTo>
                  <a:pt x="89" y="16"/>
                </a:lnTo>
                <a:lnTo>
                  <a:pt x="92" y="15"/>
                </a:lnTo>
                <a:lnTo>
                  <a:pt x="97" y="19"/>
                </a:lnTo>
                <a:lnTo>
                  <a:pt x="105" y="31"/>
                </a:lnTo>
                <a:lnTo>
                  <a:pt x="113" y="47"/>
                </a:lnTo>
                <a:lnTo>
                  <a:pt x="111" y="63"/>
                </a:lnTo>
                <a:lnTo>
                  <a:pt x="101" y="67"/>
                </a:lnTo>
                <a:lnTo>
                  <a:pt x="88" y="73"/>
                </a:lnTo>
                <a:lnTo>
                  <a:pt x="73" y="77"/>
                </a:lnTo>
                <a:lnTo>
                  <a:pt x="57" y="83"/>
                </a:lnTo>
                <a:lnTo>
                  <a:pt x="41" y="89"/>
                </a:lnTo>
                <a:lnTo>
                  <a:pt x="29" y="92"/>
                </a:lnTo>
                <a:lnTo>
                  <a:pt x="21" y="95"/>
                </a:lnTo>
                <a:lnTo>
                  <a:pt x="16" y="96"/>
                </a:lnTo>
                <a:lnTo>
                  <a:pt x="16" y="95"/>
                </a:lnTo>
                <a:lnTo>
                  <a:pt x="16" y="89"/>
                </a:lnTo>
                <a:lnTo>
                  <a:pt x="13" y="85"/>
                </a:lnTo>
                <a:lnTo>
                  <a:pt x="7" y="83"/>
                </a:lnTo>
                <a:lnTo>
                  <a:pt x="0" y="96"/>
                </a:lnTo>
                <a:lnTo>
                  <a:pt x="3" y="108"/>
                </a:lnTo>
                <a:lnTo>
                  <a:pt x="9" y="117"/>
                </a:lnTo>
                <a:lnTo>
                  <a:pt x="13" y="12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31" name="Freeform 832"/>
          <p:cNvSpPr>
            <a:spLocks/>
          </p:cNvSpPr>
          <p:nvPr/>
        </p:nvSpPr>
        <p:spPr bwMode="auto">
          <a:xfrm>
            <a:off x="1230313" y="3332163"/>
            <a:ext cx="398462" cy="149225"/>
          </a:xfrm>
          <a:custGeom>
            <a:avLst/>
            <a:gdLst>
              <a:gd name="T0" fmla="*/ 2147483647 w 753"/>
              <a:gd name="T1" fmla="*/ 2147483647 h 296"/>
              <a:gd name="T2" fmla="*/ 2147483647 w 753"/>
              <a:gd name="T3" fmla="*/ 2147483647 h 296"/>
              <a:gd name="T4" fmla="*/ 2147483647 w 753"/>
              <a:gd name="T5" fmla="*/ 2147483647 h 296"/>
              <a:gd name="T6" fmla="*/ 2147483647 w 753"/>
              <a:gd name="T7" fmla="*/ 2147483647 h 296"/>
              <a:gd name="T8" fmla="*/ 2147483647 w 753"/>
              <a:gd name="T9" fmla="*/ 2147483647 h 296"/>
              <a:gd name="T10" fmla="*/ 2147483647 w 753"/>
              <a:gd name="T11" fmla="*/ 2147483647 h 296"/>
              <a:gd name="T12" fmla="*/ 2147483647 w 753"/>
              <a:gd name="T13" fmla="*/ 2147483647 h 296"/>
              <a:gd name="T14" fmla="*/ 2147483647 w 753"/>
              <a:gd name="T15" fmla="*/ 2147483647 h 296"/>
              <a:gd name="T16" fmla="*/ 2147483647 w 753"/>
              <a:gd name="T17" fmla="*/ 2147483647 h 296"/>
              <a:gd name="T18" fmla="*/ 2147483647 w 753"/>
              <a:gd name="T19" fmla="*/ 2147483647 h 296"/>
              <a:gd name="T20" fmla="*/ 2147483647 w 753"/>
              <a:gd name="T21" fmla="*/ 2147483647 h 296"/>
              <a:gd name="T22" fmla="*/ 2147483647 w 753"/>
              <a:gd name="T23" fmla="*/ 2147483647 h 296"/>
              <a:gd name="T24" fmla="*/ 2147483647 w 753"/>
              <a:gd name="T25" fmla="*/ 2147483647 h 296"/>
              <a:gd name="T26" fmla="*/ 2147483647 w 753"/>
              <a:gd name="T27" fmla="*/ 2147483647 h 296"/>
              <a:gd name="T28" fmla="*/ 2147483647 w 753"/>
              <a:gd name="T29" fmla="*/ 2147483647 h 296"/>
              <a:gd name="T30" fmla="*/ 2147483647 w 753"/>
              <a:gd name="T31" fmla="*/ 2147483647 h 296"/>
              <a:gd name="T32" fmla="*/ 2147483647 w 753"/>
              <a:gd name="T33" fmla="*/ 2147483647 h 296"/>
              <a:gd name="T34" fmla="*/ 2147483647 w 753"/>
              <a:gd name="T35" fmla="*/ 2147483647 h 296"/>
              <a:gd name="T36" fmla="*/ 2147483647 w 753"/>
              <a:gd name="T37" fmla="*/ 2147483647 h 296"/>
              <a:gd name="T38" fmla="*/ 2147483647 w 753"/>
              <a:gd name="T39" fmla="*/ 2147483647 h 296"/>
              <a:gd name="T40" fmla="*/ 2147483647 w 753"/>
              <a:gd name="T41" fmla="*/ 2147483647 h 296"/>
              <a:gd name="T42" fmla="*/ 2147483647 w 753"/>
              <a:gd name="T43" fmla="*/ 2147483647 h 296"/>
              <a:gd name="T44" fmla="*/ 2147483647 w 753"/>
              <a:gd name="T45" fmla="*/ 2147483647 h 296"/>
              <a:gd name="T46" fmla="*/ 2147483647 w 753"/>
              <a:gd name="T47" fmla="*/ 2147483647 h 296"/>
              <a:gd name="T48" fmla="*/ 2147483647 w 753"/>
              <a:gd name="T49" fmla="*/ 2147483647 h 296"/>
              <a:gd name="T50" fmla="*/ 2147483647 w 753"/>
              <a:gd name="T51" fmla="*/ 2147483647 h 296"/>
              <a:gd name="T52" fmla="*/ 2147483647 w 753"/>
              <a:gd name="T53" fmla="*/ 2147483647 h 296"/>
              <a:gd name="T54" fmla="*/ 2147483647 w 753"/>
              <a:gd name="T55" fmla="*/ 2147483647 h 296"/>
              <a:gd name="T56" fmla="*/ 2147483647 w 753"/>
              <a:gd name="T57" fmla="*/ 2147483647 h 296"/>
              <a:gd name="T58" fmla="*/ 2147483647 w 753"/>
              <a:gd name="T59" fmla="*/ 2147483647 h 296"/>
              <a:gd name="T60" fmla="*/ 2147483647 w 753"/>
              <a:gd name="T61" fmla="*/ 2147483647 h 296"/>
              <a:gd name="T62" fmla="*/ 2147483647 w 753"/>
              <a:gd name="T63" fmla="*/ 2147483647 h 296"/>
              <a:gd name="T64" fmla="*/ 2147483647 w 753"/>
              <a:gd name="T65" fmla="*/ 2147483647 h 296"/>
              <a:gd name="T66" fmla="*/ 2147483647 w 753"/>
              <a:gd name="T67" fmla="*/ 2147483647 h 296"/>
              <a:gd name="T68" fmla="*/ 2147483647 w 753"/>
              <a:gd name="T69" fmla="*/ 2147483647 h 296"/>
              <a:gd name="T70" fmla="*/ 2147483647 w 753"/>
              <a:gd name="T71" fmla="*/ 2147483647 h 296"/>
              <a:gd name="T72" fmla="*/ 2147483647 w 753"/>
              <a:gd name="T73" fmla="*/ 2147483647 h 296"/>
              <a:gd name="T74" fmla="*/ 2147483647 w 753"/>
              <a:gd name="T75" fmla="*/ 2147483647 h 296"/>
              <a:gd name="T76" fmla="*/ 2147483647 w 753"/>
              <a:gd name="T77" fmla="*/ 2147483647 h 296"/>
              <a:gd name="T78" fmla="*/ 2147483647 w 753"/>
              <a:gd name="T79" fmla="*/ 2147483647 h 296"/>
              <a:gd name="T80" fmla="*/ 2147483647 w 753"/>
              <a:gd name="T81" fmla="*/ 2147483647 h 296"/>
              <a:gd name="T82" fmla="*/ 2147483647 w 753"/>
              <a:gd name="T83" fmla="*/ 2147483647 h 296"/>
              <a:gd name="T84" fmla="*/ 2147483647 w 753"/>
              <a:gd name="T85" fmla="*/ 2147483647 h 296"/>
              <a:gd name="T86" fmla="*/ 2147483647 w 753"/>
              <a:gd name="T87" fmla="*/ 2147483647 h 296"/>
              <a:gd name="T88" fmla="*/ 2147483647 w 753"/>
              <a:gd name="T89" fmla="*/ 2147483647 h 296"/>
              <a:gd name="T90" fmla="*/ 2147483647 w 753"/>
              <a:gd name="T91" fmla="*/ 2147483647 h 296"/>
              <a:gd name="T92" fmla="*/ 2147483647 w 753"/>
              <a:gd name="T93" fmla="*/ 2147483647 h 296"/>
              <a:gd name="T94" fmla="*/ 2147483647 w 753"/>
              <a:gd name="T95" fmla="*/ 2147483647 h 296"/>
              <a:gd name="T96" fmla="*/ 2147483647 w 753"/>
              <a:gd name="T97" fmla="*/ 2147483647 h 296"/>
              <a:gd name="T98" fmla="*/ 0 w 753"/>
              <a:gd name="T99" fmla="*/ 2147483647 h 296"/>
              <a:gd name="T100" fmla="*/ 2147483647 w 753"/>
              <a:gd name="T101" fmla="*/ 2147483647 h 296"/>
              <a:gd name="T102" fmla="*/ 2147483647 w 753"/>
              <a:gd name="T103" fmla="*/ 2147483647 h 29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53"/>
              <a:gd name="T157" fmla="*/ 0 h 296"/>
              <a:gd name="T158" fmla="*/ 753 w 753"/>
              <a:gd name="T159" fmla="*/ 296 h 29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53" h="296">
                <a:moveTo>
                  <a:pt x="48" y="271"/>
                </a:moveTo>
                <a:lnTo>
                  <a:pt x="67" y="260"/>
                </a:lnTo>
                <a:lnTo>
                  <a:pt x="85" y="248"/>
                </a:lnTo>
                <a:lnTo>
                  <a:pt x="102" y="235"/>
                </a:lnTo>
                <a:lnTo>
                  <a:pt x="121" y="223"/>
                </a:lnTo>
                <a:lnTo>
                  <a:pt x="139" y="210"/>
                </a:lnTo>
                <a:lnTo>
                  <a:pt x="156" y="198"/>
                </a:lnTo>
                <a:lnTo>
                  <a:pt x="174" y="185"/>
                </a:lnTo>
                <a:lnTo>
                  <a:pt x="191" y="174"/>
                </a:lnTo>
                <a:lnTo>
                  <a:pt x="209" y="161"/>
                </a:lnTo>
                <a:lnTo>
                  <a:pt x="228" y="149"/>
                </a:lnTo>
                <a:lnTo>
                  <a:pt x="245" y="137"/>
                </a:lnTo>
                <a:lnTo>
                  <a:pt x="264" y="127"/>
                </a:lnTo>
                <a:lnTo>
                  <a:pt x="282" y="115"/>
                </a:lnTo>
                <a:lnTo>
                  <a:pt x="301" y="105"/>
                </a:lnTo>
                <a:lnTo>
                  <a:pt x="320" y="95"/>
                </a:lnTo>
                <a:lnTo>
                  <a:pt x="340" y="86"/>
                </a:lnTo>
                <a:lnTo>
                  <a:pt x="355" y="80"/>
                </a:lnTo>
                <a:lnTo>
                  <a:pt x="369" y="73"/>
                </a:lnTo>
                <a:lnTo>
                  <a:pt x="384" y="67"/>
                </a:lnTo>
                <a:lnTo>
                  <a:pt x="399" y="62"/>
                </a:lnTo>
                <a:lnTo>
                  <a:pt x="413" y="56"/>
                </a:lnTo>
                <a:lnTo>
                  <a:pt x="428" y="51"/>
                </a:lnTo>
                <a:lnTo>
                  <a:pt x="442" y="46"/>
                </a:lnTo>
                <a:lnTo>
                  <a:pt x="458" y="41"/>
                </a:lnTo>
                <a:lnTo>
                  <a:pt x="473" y="38"/>
                </a:lnTo>
                <a:lnTo>
                  <a:pt x="488" y="34"/>
                </a:lnTo>
                <a:lnTo>
                  <a:pt x="502" y="31"/>
                </a:lnTo>
                <a:lnTo>
                  <a:pt x="518" y="28"/>
                </a:lnTo>
                <a:lnTo>
                  <a:pt x="533" y="25"/>
                </a:lnTo>
                <a:lnTo>
                  <a:pt x="549" y="24"/>
                </a:lnTo>
                <a:lnTo>
                  <a:pt x="564" y="22"/>
                </a:lnTo>
                <a:lnTo>
                  <a:pt x="580" y="22"/>
                </a:lnTo>
                <a:lnTo>
                  <a:pt x="600" y="22"/>
                </a:lnTo>
                <a:lnTo>
                  <a:pt x="621" y="22"/>
                </a:lnTo>
                <a:lnTo>
                  <a:pt x="642" y="25"/>
                </a:lnTo>
                <a:lnTo>
                  <a:pt x="663" y="30"/>
                </a:lnTo>
                <a:lnTo>
                  <a:pt x="683" y="37"/>
                </a:lnTo>
                <a:lnTo>
                  <a:pt x="701" y="47"/>
                </a:lnTo>
                <a:lnTo>
                  <a:pt x="717" y="62"/>
                </a:lnTo>
                <a:lnTo>
                  <a:pt x="730" y="79"/>
                </a:lnTo>
                <a:lnTo>
                  <a:pt x="729" y="95"/>
                </a:lnTo>
                <a:lnTo>
                  <a:pt x="720" y="110"/>
                </a:lnTo>
                <a:lnTo>
                  <a:pt x="710" y="121"/>
                </a:lnTo>
                <a:lnTo>
                  <a:pt x="698" y="130"/>
                </a:lnTo>
                <a:lnTo>
                  <a:pt x="685" y="139"/>
                </a:lnTo>
                <a:lnTo>
                  <a:pt x="669" y="145"/>
                </a:lnTo>
                <a:lnTo>
                  <a:pt x="654" y="150"/>
                </a:lnTo>
                <a:lnTo>
                  <a:pt x="638" y="156"/>
                </a:lnTo>
                <a:lnTo>
                  <a:pt x="622" y="161"/>
                </a:lnTo>
                <a:lnTo>
                  <a:pt x="596" y="168"/>
                </a:lnTo>
                <a:lnTo>
                  <a:pt x="569" y="174"/>
                </a:lnTo>
                <a:lnTo>
                  <a:pt x="543" y="178"/>
                </a:lnTo>
                <a:lnTo>
                  <a:pt x="517" y="182"/>
                </a:lnTo>
                <a:lnTo>
                  <a:pt x="491" y="188"/>
                </a:lnTo>
                <a:lnTo>
                  <a:pt x="464" y="194"/>
                </a:lnTo>
                <a:lnTo>
                  <a:pt x="438" y="203"/>
                </a:lnTo>
                <a:lnTo>
                  <a:pt x="413" y="213"/>
                </a:lnTo>
                <a:lnTo>
                  <a:pt x="401" y="219"/>
                </a:lnTo>
                <a:lnTo>
                  <a:pt x="385" y="228"/>
                </a:lnTo>
                <a:lnTo>
                  <a:pt x="368" y="238"/>
                </a:lnTo>
                <a:lnTo>
                  <a:pt x="352" y="249"/>
                </a:lnTo>
                <a:lnTo>
                  <a:pt x="342" y="261"/>
                </a:lnTo>
                <a:lnTo>
                  <a:pt x="339" y="273"/>
                </a:lnTo>
                <a:lnTo>
                  <a:pt x="347" y="283"/>
                </a:lnTo>
                <a:lnTo>
                  <a:pt x="369" y="290"/>
                </a:lnTo>
                <a:lnTo>
                  <a:pt x="378" y="292"/>
                </a:lnTo>
                <a:lnTo>
                  <a:pt x="387" y="293"/>
                </a:lnTo>
                <a:lnTo>
                  <a:pt x="393" y="295"/>
                </a:lnTo>
                <a:lnTo>
                  <a:pt x="400" y="295"/>
                </a:lnTo>
                <a:lnTo>
                  <a:pt x="406" y="296"/>
                </a:lnTo>
                <a:lnTo>
                  <a:pt x="412" y="296"/>
                </a:lnTo>
                <a:lnTo>
                  <a:pt x="418" y="296"/>
                </a:lnTo>
                <a:lnTo>
                  <a:pt x="423" y="296"/>
                </a:lnTo>
                <a:lnTo>
                  <a:pt x="429" y="295"/>
                </a:lnTo>
                <a:lnTo>
                  <a:pt x="432" y="292"/>
                </a:lnTo>
                <a:lnTo>
                  <a:pt x="435" y="289"/>
                </a:lnTo>
                <a:lnTo>
                  <a:pt x="437" y="283"/>
                </a:lnTo>
                <a:lnTo>
                  <a:pt x="435" y="279"/>
                </a:lnTo>
                <a:lnTo>
                  <a:pt x="431" y="276"/>
                </a:lnTo>
                <a:lnTo>
                  <a:pt x="425" y="273"/>
                </a:lnTo>
                <a:lnTo>
                  <a:pt x="423" y="273"/>
                </a:lnTo>
                <a:lnTo>
                  <a:pt x="418" y="273"/>
                </a:lnTo>
                <a:lnTo>
                  <a:pt x="412" y="273"/>
                </a:lnTo>
                <a:lnTo>
                  <a:pt x="404" y="273"/>
                </a:lnTo>
                <a:lnTo>
                  <a:pt x="397" y="273"/>
                </a:lnTo>
                <a:lnTo>
                  <a:pt x="390" y="273"/>
                </a:lnTo>
                <a:lnTo>
                  <a:pt x="384" y="271"/>
                </a:lnTo>
                <a:lnTo>
                  <a:pt x="380" y="267"/>
                </a:lnTo>
                <a:lnTo>
                  <a:pt x="378" y="261"/>
                </a:lnTo>
                <a:lnTo>
                  <a:pt x="388" y="245"/>
                </a:lnTo>
                <a:lnTo>
                  <a:pt x="401" y="233"/>
                </a:lnTo>
                <a:lnTo>
                  <a:pt x="416" y="223"/>
                </a:lnTo>
                <a:lnTo>
                  <a:pt x="435" y="214"/>
                </a:lnTo>
                <a:lnTo>
                  <a:pt x="456" y="207"/>
                </a:lnTo>
                <a:lnTo>
                  <a:pt x="477" y="203"/>
                </a:lnTo>
                <a:lnTo>
                  <a:pt x="501" y="198"/>
                </a:lnTo>
                <a:lnTo>
                  <a:pt x="526" y="194"/>
                </a:lnTo>
                <a:lnTo>
                  <a:pt x="552" y="191"/>
                </a:lnTo>
                <a:lnTo>
                  <a:pt x="578" y="187"/>
                </a:lnTo>
                <a:lnTo>
                  <a:pt x="603" y="182"/>
                </a:lnTo>
                <a:lnTo>
                  <a:pt x="629" y="177"/>
                </a:lnTo>
                <a:lnTo>
                  <a:pt x="654" y="169"/>
                </a:lnTo>
                <a:lnTo>
                  <a:pt x="679" y="161"/>
                </a:lnTo>
                <a:lnTo>
                  <a:pt x="702" y="150"/>
                </a:lnTo>
                <a:lnTo>
                  <a:pt x="724" y="137"/>
                </a:lnTo>
                <a:lnTo>
                  <a:pt x="739" y="126"/>
                </a:lnTo>
                <a:lnTo>
                  <a:pt x="748" y="114"/>
                </a:lnTo>
                <a:lnTo>
                  <a:pt x="752" y="102"/>
                </a:lnTo>
                <a:lnTo>
                  <a:pt x="753" y="92"/>
                </a:lnTo>
                <a:lnTo>
                  <a:pt x="752" y="82"/>
                </a:lnTo>
                <a:lnTo>
                  <a:pt x="751" y="75"/>
                </a:lnTo>
                <a:lnTo>
                  <a:pt x="749" y="70"/>
                </a:lnTo>
                <a:lnTo>
                  <a:pt x="748" y="69"/>
                </a:lnTo>
                <a:lnTo>
                  <a:pt x="733" y="48"/>
                </a:lnTo>
                <a:lnTo>
                  <a:pt x="715" y="32"/>
                </a:lnTo>
                <a:lnTo>
                  <a:pt x="695" y="21"/>
                </a:lnTo>
                <a:lnTo>
                  <a:pt x="673" y="12"/>
                </a:lnTo>
                <a:lnTo>
                  <a:pt x="648" y="5"/>
                </a:lnTo>
                <a:lnTo>
                  <a:pt x="625" y="2"/>
                </a:lnTo>
                <a:lnTo>
                  <a:pt x="600" y="0"/>
                </a:lnTo>
                <a:lnTo>
                  <a:pt x="577" y="0"/>
                </a:lnTo>
                <a:lnTo>
                  <a:pt x="549" y="2"/>
                </a:lnTo>
                <a:lnTo>
                  <a:pt x="523" y="6"/>
                </a:lnTo>
                <a:lnTo>
                  <a:pt x="496" y="11"/>
                </a:lnTo>
                <a:lnTo>
                  <a:pt x="469" y="16"/>
                </a:lnTo>
                <a:lnTo>
                  <a:pt x="442" y="24"/>
                </a:lnTo>
                <a:lnTo>
                  <a:pt x="416" y="32"/>
                </a:lnTo>
                <a:lnTo>
                  <a:pt x="391" y="43"/>
                </a:lnTo>
                <a:lnTo>
                  <a:pt x="365" y="53"/>
                </a:lnTo>
                <a:lnTo>
                  <a:pt x="343" y="63"/>
                </a:lnTo>
                <a:lnTo>
                  <a:pt x="321" y="73"/>
                </a:lnTo>
                <a:lnTo>
                  <a:pt x="299" y="83"/>
                </a:lnTo>
                <a:lnTo>
                  <a:pt x="279" y="95"/>
                </a:lnTo>
                <a:lnTo>
                  <a:pt x="258" y="107"/>
                </a:lnTo>
                <a:lnTo>
                  <a:pt x="238" y="120"/>
                </a:lnTo>
                <a:lnTo>
                  <a:pt x="219" y="133"/>
                </a:lnTo>
                <a:lnTo>
                  <a:pt x="198" y="146"/>
                </a:lnTo>
                <a:lnTo>
                  <a:pt x="179" y="159"/>
                </a:lnTo>
                <a:lnTo>
                  <a:pt x="161" y="172"/>
                </a:lnTo>
                <a:lnTo>
                  <a:pt x="140" y="187"/>
                </a:lnTo>
                <a:lnTo>
                  <a:pt x="121" y="201"/>
                </a:lnTo>
                <a:lnTo>
                  <a:pt x="102" y="216"/>
                </a:lnTo>
                <a:lnTo>
                  <a:pt x="82" y="230"/>
                </a:lnTo>
                <a:lnTo>
                  <a:pt x="63" y="246"/>
                </a:lnTo>
                <a:lnTo>
                  <a:pt x="42" y="261"/>
                </a:lnTo>
                <a:lnTo>
                  <a:pt x="32" y="268"/>
                </a:lnTo>
                <a:lnTo>
                  <a:pt x="22" y="274"/>
                </a:lnTo>
                <a:lnTo>
                  <a:pt x="12" y="280"/>
                </a:lnTo>
                <a:lnTo>
                  <a:pt x="0" y="286"/>
                </a:lnTo>
                <a:lnTo>
                  <a:pt x="3" y="289"/>
                </a:lnTo>
                <a:lnTo>
                  <a:pt x="7" y="289"/>
                </a:lnTo>
                <a:lnTo>
                  <a:pt x="14" y="289"/>
                </a:lnTo>
                <a:lnTo>
                  <a:pt x="20" y="286"/>
                </a:lnTo>
                <a:lnTo>
                  <a:pt x="28" y="283"/>
                </a:lnTo>
                <a:lnTo>
                  <a:pt x="35" y="279"/>
                </a:lnTo>
                <a:lnTo>
                  <a:pt x="42" y="276"/>
                </a:lnTo>
                <a:lnTo>
                  <a:pt x="48" y="27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32" name="Freeform 833"/>
          <p:cNvSpPr>
            <a:spLocks/>
          </p:cNvSpPr>
          <p:nvPr/>
        </p:nvSpPr>
        <p:spPr bwMode="auto">
          <a:xfrm>
            <a:off x="1393825" y="3479800"/>
            <a:ext cx="127000" cy="34925"/>
          </a:xfrm>
          <a:custGeom>
            <a:avLst/>
            <a:gdLst>
              <a:gd name="T0" fmla="*/ 2147483647 w 238"/>
              <a:gd name="T1" fmla="*/ 2147483647 h 69"/>
              <a:gd name="T2" fmla="*/ 2147483647 w 238"/>
              <a:gd name="T3" fmla="*/ 2147483647 h 69"/>
              <a:gd name="T4" fmla="*/ 2147483647 w 238"/>
              <a:gd name="T5" fmla="*/ 2147483647 h 69"/>
              <a:gd name="T6" fmla="*/ 2147483647 w 238"/>
              <a:gd name="T7" fmla="*/ 2147483647 h 69"/>
              <a:gd name="T8" fmla="*/ 2147483647 w 238"/>
              <a:gd name="T9" fmla="*/ 2147483647 h 69"/>
              <a:gd name="T10" fmla="*/ 2147483647 w 238"/>
              <a:gd name="T11" fmla="*/ 2147483647 h 69"/>
              <a:gd name="T12" fmla="*/ 2147483647 w 238"/>
              <a:gd name="T13" fmla="*/ 2147483647 h 69"/>
              <a:gd name="T14" fmla="*/ 2147483647 w 238"/>
              <a:gd name="T15" fmla="*/ 2147483647 h 69"/>
              <a:gd name="T16" fmla="*/ 2147483647 w 238"/>
              <a:gd name="T17" fmla="*/ 2147483647 h 69"/>
              <a:gd name="T18" fmla="*/ 2147483647 w 238"/>
              <a:gd name="T19" fmla="*/ 2147483647 h 69"/>
              <a:gd name="T20" fmla="*/ 2147483647 w 238"/>
              <a:gd name="T21" fmla="*/ 2147483647 h 69"/>
              <a:gd name="T22" fmla="*/ 2147483647 w 238"/>
              <a:gd name="T23" fmla="*/ 2147483647 h 69"/>
              <a:gd name="T24" fmla="*/ 2147483647 w 238"/>
              <a:gd name="T25" fmla="*/ 0 h 69"/>
              <a:gd name="T26" fmla="*/ 2147483647 w 238"/>
              <a:gd name="T27" fmla="*/ 2147483647 h 69"/>
              <a:gd name="T28" fmla="*/ 2147483647 w 238"/>
              <a:gd name="T29" fmla="*/ 2147483647 h 69"/>
              <a:gd name="T30" fmla="*/ 2147483647 w 238"/>
              <a:gd name="T31" fmla="*/ 2147483647 h 69"/>
              <a:gd name="T32" fmla="*/ 2147483647 w 238"/>
              <a:gd name="T33" fmla="*/ 2147483647 h 69"/>
              <a:gd name="T34" fmla="*/ 2147483647 w 238"/>
              <a:gd name="T35" fmla="*/ 2147483647 h 69"/>
              <a:gd name="T36" fmla="*/ 2147483647 w 238"/>
              <a:gd name="T37" fmla="*/ 2147483647 h 69"/>
              <a:gd name="T38" fmla="*/ 2147483647 w 238"/>
              <a:gd name="T39" fmla="*/ 2147483647 h 69"/>
              <a:gd name="T40" fmla="*/ 2147483647 w 238"/>
              <a:gd name="T41" fmla="*/ 2147483647 h 69"/>
              <a:gd name="T42" fmla="*/ 2147483647 w 238"/>
              <a:gd name="T43" fmla="*/ 2147483647 h 69"/>
              <a:gd name="T44" fmla="*/ 2147483647 w 238"/>
              <a:gd name="T45" fmla="*/ 2147483647 h 69"/>
              <a:gd name="T46" fmla="*/ 2147483647 w 238"/>
              <a:gd name="T47" fmla="*/ 2147483647 h 69"/>
              <a:gd name="T48" fmla="*/ 0 w 238"/>
              <a:gd name="T49" fmla="*/ 2147483647 h 69"/>
              <a:gd name="T50" fmla="*/ 2147483647 w 238"/>
              <a:gd name="T51" fmla="*/ 2147483647 h 69"/>
              <a:gd name="T52" fmla="*/ 2147483647 w 238"/>
              <a:gd name="T53" fmla="*/ 2147483647 h 69"/>
              <a:gd name="T54" fmla="*/ 2147483647 w 238"/>
              <a:gd name="T55" fmla="*/ 2147483647 h 69"/>
              <a:gd name="T56" fmla="*/ 2147483647 w 238"/>
              <a:gd name="T57" fmla="*/ 2147483647 h 6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8"/>
              <a:gd name="T88" fmla="*/ 0 h 69"/>
              <a:gd name="T89" fmla="*/ 238 w 238"/>
              <a:gd name="T90" fmla="*/ 69 h 69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8" h="69">
                <a:moveTo>
                  <a:pt x="10" y="69"/>
                </a:moveTo>
                <a:lnTo>
                  <a:pt x="39" y="62"/>
                </a:lnTo>
                <a:lnTo>
                  <a:pt x="71" y="55"/>
                </a:lnTo>
                <a:lnTo>
                  <a:pt x="105" y="48"/>
                </a:lnTo>
                <a:lnTo>
                  <a:pt x="137" y="39"/>
                </a:lnTo>
                <a:lnTo>
                  <a:pt x="168" y="32"/>
                </a:lnTo>
                <a:lnTo>
                  <a:pt x="196" y="24"/>
                </a:lnTo>
                <a:lnTo>
                  <a:pt x="219" y="17"/>
                </a:lnTo>
                <a:lnTo>
                  <a:pt x="237" y="10"/>
                </a:lnTo>
                <a:lnTo>
                  <a:pt x="238" y="7"/>
                </a:lnTo>
                <a:lnTo>
                  <a:pt x="235" y="4"/>
                </a:lnTo>
                <a:lnTo>
                  <a:pt x="231" y="1"/>
                </a:lnTo>
                <a:lnTo>
                  <a:pt x="225" y="0"/>
                </a:lnTo>
                <a:lnTo>
                  <a:pt x="200" y="1"/>
                </a:lnTo>
                <a:lnTo>
                  <a:pt x="174" y="5"/>
                </a:lnTo>
                <a:lnTo>
                  <a:pt x="149" y="10"/>
                </a:lnTo>
                <a:lnTo>
                  <a:pt x="124" y="17"/>
                </a:lnTo>
                <a:lnTo>
                  <a:pt x="99" y="24"/>
                </a:lnTo>
                <a:lnTo>
                  <a:pt x="74" y="32"/>
                </a:lnTo>
                <a:lnTo>
                  <a:pt x="50" y="40"/>
                </a:lnTo>
                <a:lnTo>
                  <a:pt x="25" y="49"/>
                </a:lnTo>
                <a:lnTo>
                  <a:pt x="17" y="53"/>
                </a:lnTo>
                <a:lnTo>
                  <a:pt x="9" y="61"/>
                </a:lnTo>
                <a:lnTo>
                  <a:pt x="3" y="65"/>
                </a:lnTo>
                <a:lnTo>
                  <a:pt x="0" y="68"/>
                </a:lnTo>
                <a:lnTo>
                  <a:pt x="1" y="68"/>
                </a:lnTo>
                <a:lnTo>
                  <a:pt x="4" y="69"/>
                </a:lnTo>
                <a:lnTo>
                  <a:pt x="7" y="69"/>
                </a:lnTo>
                <a:lnTo>
                  <a:pt x="10" y="6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33" name="Freeform 834"/>
          <p:cNvSpPr>
            <a:spLocks/>
          </p:cNvSpPr>
          <p:nvPr/>
        </p:nvSpPr>
        <p:spPr bwMode="auto">
          <a:xfrm>
            <a:off x="1395413" y="3516313"/>
            <a:ext cx="71437" cy="158750"/>
          </a:xfrm>
          <a:custGeom>
            <a:avLst/>
            <a:gdLst>
              <a:gd name="T0" fmla="*/ 2147483647 w 135"/>
              <a:gd name="T1" fmla="*/ 2147483647 h 319"/>
              <a:gd name="T2" fmla="*/ 2147483647 w 135"/>
              <a:gd name="T3" fmla="*/ 2147483647 h 319"/>
              <a:gd name="T4" fmla="*/ 2147483647 w 135"/>
              <a:gd name="T5" fmla="*/ 2147483647 h 319"/>
              <a:gd name="T6" fmla="*/ 2147483647 w 135"/>
              <a:gd name="T7" fmla="*/ 2147483647 h 319"/>
              <a:gd name="T8" fmla="*/ 2147483647 w 135"/>
              <a:gd name="T9" fmla="*/ 2147483647 h 319"/>
              <a:gd name="T10" fmla="*/ 2147483647 w 135"/>
              <a:gd name="T11" fmla="*/ 2147483647 h 319"/>
              <a:gd name="T12" fmla="*/ 2147483647 w 135"/>
              <a:gd name="T13" fmla="*/ 2147483647 h 319"/>
              <a:gd name="T14" fmla="*/ 2147483647 w 135"/>
              <a:gd name="T15" fmla="*/ 2147483647 h 319"/>
              <a:gd name="T16" fmla="*/ 2147483647 w 135"/>
              <a:gd name="T17" fmla="*/ 2147483647 h 319"/>
              <a:gd name="T18" fmla="*/ 2147483647 w 135"/>
              <a:gd name="T19" fmla="*/ 2147483647 h 319"/>
              <a:gd name="T20" fmla="*/ 2147483647 w 135"/>
              <a:gd name="T21" fmla="*/ 2147483647 h 319"/>
              <a:gd name="T22" fmla="*/ 2147483647 w 135"/>
              <a:gd name="T23" fmla="*/ 2147483647 h 319"/>
              <a:gd name="T24" fmla="*/ 2147483647 w 135"/>
              <a:gd name="T25" fmla="*/ 2147483647 h 319"/>
              <a:gd name="T26" fmla="*/ 2147483647 w 135"/>
              <a:gd name="T27" fmla="*/ 2147483647 h 319"/>
              <a:gd name="T28" fmla="*/ 2147483647 w 135"/>
              <a:gd name="T29" fmla="*/ 2147483647 h 319"/>
              <a:gd name="T30" fmla="*/ 2147483647 w 135"/>
              <a:gd name="T31" fmla="*/ 2147483647 h 319"/>
              <a:gd name="T32" fmla="*/ 2147483647 w 135"/>
              <a:gd name="T33" fmla="*/ 2147483647 h 319"/>
              <a:gd name="T34" fmla="*/ 2147483647 w 135"/>
              <a:gd name="T35" fmla="*/ 2147483647 h 319"/>
              <a:gd name="T36" fmla="*/ 2147483647 w 135"/>
              <a:gd name="T37" fmla="*/ 2147483647 h 319"/>
              <a:gd name="T38" fmla="*/ 2147483647 w 135"/>
              <a:gd name="T39" fmla="*/ 2147483647 h 319"/>
              <a:gd name="T40" fmla="*/ 2147483647 w 135"/>
              <a:gd name="T41" fmla="*/ 2147483647 h 319"/>
              <a:gd name="T42" fmla="*/ 2147483647 w 135"/>
              <a:gd name="T43" fmla="*/ 2147483647 h 319"/>
              <a:gd name="T44" fmla="*/ 2147483647 w 135"/>
              <a:gd name="T45" fmla="*/ 2147483647 h 319"/>
              <a:gd name="T46" fmla="*/ 2147483647 w 135"/>
              <a:gd name="T47" fmla="*/ 2147483647 h 319"/>
              <a:gd name="T48" fmla="*/ 2147483647 w 135"/>
              <a:gd name="T49" fmla="*/ 2147483647 h 319"/>
              <a:gd name="T50" fmla="*/ 2147483647 w 135"/>
              <a:gd name="T51" fmla="*/ 2147483647 h 319"/>
              <a:gd name="T52" fmla="*/ 2147483647 w 135"/>
              <a:gd name="T53" fmla="*/ 2147483647 h 319"/>
              <a:gd name="T54" fmla="*/ 2147483647 w 135"/>
              <a:gd name="T55" fmla="*/ 2147483647 h 319"/>
              <a:gd name="T56" fmla="*/ 2147483647 w 135"/>
              <a:gd name="T57" fmla="*/ 2147483647 h 319"/>
              <a:gd name="T58" fmla="*/ 2147483647 w 135"/>
              <a:gd name="T59" fmla="*/ 2147483647 h 319"/>
              <a:gd name="T60" fmla="*/ 2147483647 w 135"/>
              <a:gd name="T61" fmla="*/ 2147483647 h 319"/>
              <a:gd name="T62" fmla="*/ 2147483647 w 135"/>
              <a:gd name="T63" fmla="*/ 2147483647 h 319"/>
              <a:gd name="T64" fmla="*/ 2147483647 w 135"/>
              <a:gd name="T65" fmla="*/ 0 h 319"/>
              <a:gd name="T66" fmla="*/ 0 w 135"/>
              <a:gd name="T67" fmla="*/ 2147483647 h 319"/>
              <a:gd name="T68" fmla="*/ 2147483647 w 135"/>
              <a:gd name="T69" fmla="*/ 2147483647 h 319"/>
              <a:gd name="T70" fmla="*/ 2147483647 w 135"/>
              <a:gd name="T71" fmla="*/ 2147483647 h 319"/>
              <a:gd name="T72" fmla="*/ 2147483647 w 135"/>
              <a:gd name="T73" fmla="*/ 2147483647 h 319"/>
              <a:gd name="T74" fmla="*/ 2147483647 w 135"/>
              <a:gd name="T75" fmla="*/ 2147483647 h 319"/>
              <a:gd name="T76" fmla="*/ 2147483647 w 135"/>
              <a:gd name="T77" fmla="*/ 2147483647 h 319"/>
              <a:gd name="T78" fmla="*/ 2147483647 w 135"/>
              <a:gd name="T79" fmla="*/ 2147483647 h 319"/>
              <a:gd name="T80" fmla="*/ 2147483647 w 135"/>
              <a:gd name="T81" fmla="*/ 2147483647 h 31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5"/>
              <a:gd name="T124" fmla="*/ 0 h 319"/>
              <a:gd name="T125" fmla="*/ 135 w 135"/>
              <a:gd name="T126" fmla="*/ 319 h 319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5" h="319">
                <a:moveTo>
                  <a:pt x="62" y="139"/>
                </a:moveTo>
                <a:lnTo>
                  <a:pt x="69" y="161"/>
                </a:lnTo>
                <a:lnTo>
                  <a:pt x="75" y="182"/>
                </a:lnTo>
                <a:lnTo>
                  <a:pt x="79" y="204"/>
                </a:lnTo>
                <a:lnTo>
                  <a:pt x="84" y="226"/>
                </a:lnTo>
                <a:lnTo>
                  <a:pt x="89" y="248"/>
                </a:lnTo>
                <a:lnTo>
                  <a:pt x="95" y="270"/>
                </a:lnTo>
                <a:lnTo>
                  <a:pt x="103" y="292"/>
                </a:lnTo>
                <a:lnTo>
                  <a:pt x="111" y="312"/>
                </a:lnTo>
                <a:lnTo>
                  <a:pt x="114" y="316"/>
                </a:lnTo>
                <a:lnTo>
                  <a:pt x="117" y="318"/>
                </a:lnTo>
                <a:lnTo>
                  <a:pt x="122" y="319"/>
                </a:lnTo>
                <a:lnTo>
                  <a:pt x="127" y="319"/>
                </a:lnTo>
                <a:lnTo>
                  <a:pt x="132" y="316"/>
                </a:lnTo>
                <a:lnTo>
                  <a:pt x="133" y="312"/>
                </a:lnTo>
                <a:lnTo>
                  <a:pt x="135" y="308"/>
                </a:lnTo>
                <a:lnTo>
                  <a:pt x="133" y="303"/>
                </a:lnTo>
                <a:lnTo>
                  <a:pt x="126" y="281"/>
                </a:lnTo>
                <a:lnTo>
                  <a:pt x="120" y="260"/>
                </a:lnTo>
                <a:lnTo>
                  <a:pt x="114" y="238"/>
                </a:lnTo>
                <a:lnTo>
                  <a:pt x="110" y="216"/>
                </a:lnTo>
                <a:lnTo>
                  <a:pt x="104" y="194"/>
                </a:lnTo>
                <a:lnTo>
                  <a:pt x="98" y="172"/>
                </a:lnTo>
                <a:lnTo>
                  <a:pt x="91" y="150"/>
                </a:lnTo>
                <a:lnTo>
                  <a:pt x="84" y="129"/>
                </a:lnTo>
                <a:lnTo>
                  <a:pt x="76" y="110"/>
                </a:lnTo>
                <a:lnTo>
                  <a:pt x="68" y="91"/>
                </a:lnTo>
                <a:lnTo>
                  <a:pt x="57" y="70"/>
                </a:lnTo>
                <a:lnTo>
                  <a:pt x="46" y="51"/>
                </a:lnTo>
                <a:lnTo>
                  <a:pt x="35" y="32"/>
                </a:lnTo>
                <a:lnTo>
                  <a:pt x="24" y="18"/>
                </a:lnTo>
                <a:lnTo>
                  <a:pt x="14" y="6"/>
                </a:lnTo>
                <a:lnTo>
                  <a:pt x="5" y="0"/>
                </a:lnTo>
                <a:lnTo>
                  <a:pt x="0" y="6"/>
                </a:lnTo>
                <a:lnTo>
                  <a:pt x="3" y="18"/>
                </a:lnTo>
                <a:lnTo>
                  <a:pt x="9" y="34"/>
                </a:lnTo>
                <a:lnTo>
                  <a:pt x="19" y="54"/>
                </a:lnTo>
                <a:lnTo>
                  <a:pt x="31" y="75"/>
                </a:lnTo>
                <a:lnTo>
                  <a:pt x="43" y="98"/>
                </a:lnTo>
                <a:lnTo>
                  <a:pt x="54" y="120"/>
                </a:lnTo>
                <a:lnTo>
                  <a:pt x="62" y="13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34" name="Freeform 835"/>
          <p:cNvSpPr>
            <a:spLocks/>
          </p:cNvSpPr>
          <p:nvPr/>
        </p:nvSpPr>
        <p:spPr bwMode="auto">
          <a:xfrm>
            <a:off x="1511300" y="3490913"/>
            <a:ext cx="74613" cy="131762"/>
          </a:xfrm>
          <a:custGeom>
            <a:avLst/>
            <a:gdLst>
              <a:gd name="T0" fmla="*/ 2147483647 w 140"/>
              <a:gd name="T1" fmla="*/ 2147483647 h 264"/>
              <a:gd name="T2" fmla="*/ 2147483647 w 140"/>
              <a:gd name="T3" fmla="*/ 2147483647 h 264"/>
              <a:gd name="T4" fmla="*/ 2147483647 w 140"/>
              <a:gd name="T5" fmla="*/ 2147483647 h 264"/>
              <a:gd name="T6" fmla="*/ 2147483647 w 140"/>
              <a:gd name="T7" fmla="*/ 2147483647 h 264"/>
              <a:gd name="T8" fmla="*/ 2147483647 w 140"/>
              <a:gd name="T9" fmla="*/ 2147483647 h 264"/>
              <a:gd name="T10" fmla="*/ 2147483647 w 140"/>
              <a:gd name="T11" fmla="*/ 2147483647 h 264"/>
              <a:gd name="T12" fmla="*/ 2147483647 w 140"/>
              <a:gd name="T13" fmla="*/ 2147483647 h 264"/>
              <a:gd name="T14" fmla="*/ 2147483647 w 140"/>
              <a:gd name="T15" fmla="*/ 2147483647 h 264"/>
              <a:gd name="T16" fmla="*/ 2147483647 w 140"/>
              <a:gd name="T17" fmla="*/ 2147483647 h 264"/>
              <a:gd name="T18" fmla="*/ 2147483647 w 140"/>
              <a:gd name="T19" fmla="*/ 2147483647 h 264"/>
              <a:gd name="T20" fmla="*/ 2147483647 w 140"/>
              <a:gd name="T21" fmla="*/ 2147483647 h 264"/>
              <a:gd name="T22" fmla="*/ 2147483647 w 140"/>
              <a:gd name="T23" fmla="*/ 2147483647 h 264"/>
              <a:gd name="T24" fmla="*/ 2147483647 w 140"/>
              <a:gd name="T25" fmla="*/ 2147483647 h 264"/>
              <a:gd name="T26" fmla="*/ 2147483647 w 140"/>
              <a:gd name="T27" fmla="*/ 2147483647 h 264"/>
              <a:gd name="T28" fmla="*/ 2147483647 w 140"/>
              <a:gd name="T29" fmla="*/ 2147483647 h 264"/>
              <a:gd name="T30" fmla="*/ 2147483647 w 140"/>
              <a:gd name="T31" fmla="*/ 2147483647 h 264"/>
              <a:gd name="T32" fmla="*/ 2147483647 w 140"/>
              <a:gd name="T33" fmla="*/ 2147483647 h 264"/>
              <a:gd name="T34" fmla="*/ 2147483647 w 140"/>
              <a:gd name="T35" fmla="*/ 2147483647 h 264"/>
              <a:gd name="T36" fmla="*/ 2147483647 w 140"/>
              <a:gd name="T37" fmla="*/ 2147483647 h 264"/>
              <a:gd name="T38" fmla="*/ 2147483647 w 140"/>
              <a:gd name="T39" fmla="*/ 2147483647 h 264"/>
              <a:gd name="T40" fmla="*/ 2147483647 w 140"/>
              <a:gd name="T41" fmla="*/ 2147483647 h 264"/>
              <a:gd name="T42" fmla="*/ 2147483647 w 140"/>
              <a:gd name="T43" fmla="*/ 2147483647 h 264"/>
              <a:gd name="T44" fmla="*/ 2147483647 w 140"/>
              <a:gd name="T45" fmla="*/ 2147483647 h 264"/>
              <a:gd name="T46" fmla="*/ 2147483647 w 140"/>
              <a:gd name="T47" fmla="*/ 2147483647 h 264"/>
              <a:gd name="T48" fmla="*/ 2147483647 w 140"/>
              <a:gd name="T49" fmla="*/ 0 h 264"/>
              <a:gd name="T50" fmla="*/ 0 w 140"/>
              <a:gd name="T51" fmla="*/ 2147483647 h 264"/>
              <a:gd name="T52" fmla="*/ 2147483647 w 140"/>
              <a:gd name="T53" fmla="*/ 2147483647 h 264"/>
              <a:gd name="T54" fmla="*/ 2147483647 w 140"/>
              <a:gd name="T55" fmla="*/ 2147483647 h 264"/>
              <a:gd name="T56" fmla="*/ 2147483647 w 140"/>
              <a:gd name="T57" fmla="*/ 2147483647 h 26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40"/>
              <a:gd name="T88" fmla="*/ 0 h 264"/>
              <a:gd name="T89" fmla="*/ 140 w 140"/>
              <a:gd name="T90" fmla="*/ 264 h 264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40" h="264">
                <a:moveTo>
                  <a:pt x="15" y="50"/>
                </a:moveTo>
                <a:lnTo>
                  <a:pt x="28" y="76"/>
                </a:lnTo>
                <a:lnTo>
                  <a:pt x="41" y="101"/>
                </a:lnTo>
                <a:lnTo>
                  <a:pt x="55" y="127"/>
                </a:lnTo>
                <a:lnTo>
                  <a:pt x="69" y="152"/>
                </a:lnTo>
                <a:lnTo>
                  <a:pt x="82" y="178"/>
                </a:lnTo>
                <a:lnTo>
                  <a:pt x="95" y="203"/>
                </a:lnTo>
                <a:lnTo>
                  <a:pt x="107" y="230"/>
                </a:lnTo>
                <a:lnTo>
                  <a:pt x="117" y="257"/>
                </a:lnTo>
                <a:lnTo>
                  <a:pt x="120" y="261"/>
                </a:lnTo>
                <a:lnTo>
                  <a:pt x="123" y="263"/>
                </a:lnTo>
                <a:lnTo>
                  <a:pt x="127" y="264"/>
                </a:lnTo>
                <a:lnTo>
                  <a:pt x="133" y="264"/>
                </a:lnTo>
                <a:lnTo>
                  <a:pt x="137" y="261"/>
                </a:lnTo>
                <a:lnTo>
                  <a:pt x="139" y="257"/>
                </a:lnTo>
                <a:lnTo>
                  <a:pt x="140" y="252"/>
                </a:lnTo>
                <a:lnTo>
                  <a:pt x="139" y="248"/>
                </a:lnTo>
                <a:lnTo>
                  <a:pt x="127" y="212"/>
                </a:lnTo>
                <a:lnTo>
                  <a:pt x="109" y="172"/>
                </a:lnTo>
                <a:lnTo>
                  <a:pt x="89" y="131"/>
                </a:lnTo>
                <a:lnTo>
                  <a:pt x="67" y="94"/>
                </a:lnTo>
                <a:lnTo>
                  <a:pt x="47" y="59"/>
                </a:lnTo>
                <a:lnTo>
                  <a:pt x="28" y="31"/>
                </a:lnTo>
                <a:lnTo>
                  <a:pt x="13" y="11"/>
                </a:lnTo>
                <a:lnTo>
                  <a:pt x="4" y="0"/>
                </a:lnTo>
                <a:lnTo>
                  <a:pt x="0" y="5"/>
                </a:lnTo>
                <a:lnTo>
                  <a:pt x="1" y="18"/>
                </a:lnTo>
                <a:lnTo>
                  <a:pt x="9" y="35"/>
                </a:lnTo>
                <a:lnTo>
                  <a:pt x="15" y="5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35" name="Freeform 836"/>
          <p:cNvSpPr>
            <a:spLocks/>
          </p:cNvSpPr>
          <p:nvPr/>
        </p:nvSpPr>
        <p:spPr bwMode="auto">
          <a:xfrm>
            <a:off x="1498600" y="3629025"/>
            <a:ext cx="90488" cy="41275"/>
          </a:xfrm>
          <a:custGeom>
            <a:avLst/>
            <a:gdLst>
              <a:gd name="T0" fmla="*/ 2147483647 w 171"/>
              <a:gd name="T1" fmla="*/ 2147483647 h 80"/>
              <a:gd name="T2" fmla="*/ 2147483647 w 171"/>
              <a:gd name="T3" fmla="*/ 2147483647 h 80"/>
              <a:gd name="T4" fmla="*/ 2147483647 w 171"/>
              <a:gd name="T5" fmla="*/ 2147483647 h 80"/>
              <a:gd name="T6" fmla="*/ 2147483647 w 171"/>
              <a:gd name="T7" fmla="*/ 2147483647 h 80"/>
              <a:gd name="T8" fmla="*/ 2147483647 w 171"/>
              <a:gd name="T9" fmla="*/ 2147483647 h 80"/>
              <a:gd name="T10" fmla="*/ 2147483647 w 171"/>
              <a:gd name="T11" fmla="*/ 2147483647 h 80"/>
              <a:gd name="T12" fmla="*/ 2147483647 w 171"/>
              <a:gd name="T13" fmla="*/ 2147483647 h 80"/>
              <a:gd name="T14" fmla="*/ 2147483647 w 171"/>
              <a:gd name="T15" fmla="*/ 2147483647 h 80"/>
              <a:gd name="T16" fmla="*/ 2147483647 w 171"/>
              <a:gd name="T17" fmla="*/ 2147483647 h 80"/>
              <a:gd name="T18" fmla="*/ 2147483647 w 171"/>
              <a:gd name="T19" fmla="*/ 0 h 80"/>
              <a:gd name="T20" fmla="*/ 2147483647 w 171"/>
              <a:gd name="T21" fmla="*/ 2147483647 h 80"/>
              <a:gd name="T22" fmla="*/ 2147483647 w 171"/>
              <a:gd name="T23" fmla="*/ 2147483647 h 80"/>
              <a:gd name="T24" fmla="*/ 2147483647 w 171"/>
              <a:gd name="T25" fmla="*/ 2147483647 h 80"/>
              <a:gd name="T26" fmla="*/ 2147483647 w 171"/>
              <a:gd name="T27" fmla="*/ 2147483647 h 80"/>
              <a:gd name="T28" fmla="*/ 2147483647 w 171"/>
              <a:gd name="T29" fmla="*/ 2147483647 h 80"/>
              <a:gd name="T30" fmla="*/ 2147483647 w 171"/>
              <a:gd name="T31" fmla="*/ 2147483647 h 80"/>
              <a:gd name="T32" fmla="*/ 0 w 171"/>
              <a:gd name="T33" fmla="*/ 2147483647 h 80"/>
              <a:gd name="T34" fmla="*/ 2147483647 w 171"/>
              <a:gd name="T35" fmla="*/ 2147483647 h 80"/>
              <a:gd name="T36" fmla="*/ 2147483647 w 171"/>
              <a:gd name="T37" fmla="*/ 2147483647 h 80"/>
              <a:gd name="T38" fmla="*/ 2147483647 w 171"/>
              <a:gd name="T39" fmla="*/ 2147483647 h 80"/>
              <a:gd name="T40" fmla="*/ 2147483647 w 171"/>
              <a:gd name="T41" fmla="*/ 2147483647 h 80"/>
              <a:gd name="T42" fmla="*/ 2147483647 w 171"/>
              <a:gd name="T43" fmla="*/ 2147483647 h 80"/>
              <a:gd name="T44" fmla="*/ 2147483647 w 171"/>
              <a:gd name="T45" fmla="*/ 2147483647 h 80"/>
              <a:gd name="T46" fmla="*/ 2147483647 w 171"/>
              <a:gd name="T47" fmla="*/ 2147483647 h 80"/>
              <a:gd name="T48" fmla="*/ 2147483647 w 171"/>
              <a:gd name="T49" fmla="*/ 2147483647 h 8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71"/>
              <a:gd name="T76" fmla="*/ 0 h 80"/>
              <a:gd name="T77" fmla="*/ 171 w 171"/>
              <a:gd name="T78" fmla="*/ 80 h 8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71" h="80">
                <a:moveTo>
                  <a:pt x="159" y="26"/>
                </a:moveTo>
                <a:lnTo>
                  <a:pt x="163" y="25"/>
                </a:lnTo>
                <a:lnTo>
                  <a:pt x="168" y="22"/>
                </a:lnTo>
                <a:lnTo>
                  <a:pt x="169" y="18"/>
                </a:lnTo>
                <a:lnTo>
                  <a:pt x="171" y="13"/>
                </a:lnTo>
                <a:lnTo>
                  <a:pt x="169" y="9"/>
                </a:lnTo>
                <a:lnTo>
                  <a:pt x="168" y="4"/>
                </a:lnTo>
                <a:lnTo>
                  <a:pt x="163" y="3"/>
                </a:lnTo>
                <a:lnTo>
                  <a:pt x="157" y="2"/>
                </a:lnTo>
                <a:lnTo>
                  <a:pt x="137" y="0"/>
                </a:lnTo>
                <a:lnTo>
                  <a:pt x="115" y="4"/>
                </a:lnTo>
                <a:lnTo>
                  <a:pt x="92" y="13"/>
                </a:lnTo>
                <a:lnTo>
                  <a:pt x="70" y="25"/>
                </a:lnTo>
                <a:lnTo>
                  <a:pt x="49" y="38"/>
                </a:lnTo>
                <a:lnTo>
                  <a:pt x="30" y="52"/>
                </a:lnTo>
                <a:lnTo>
                  <a:pt x="13" y="66"/>
                </a:lnTo>
                <a:lnTo>
                  <a:pt x="0" y="77"/>
                </a:lnTo>
                <a:lnTo>
                  <a:pt x="7" y="80"/>
                </a:lnTo>
                <a:lnTo>
                  <a:pt x="20" y="77"/>
                </a:lnTo>
                <a:lnTo>
                  <a:pt x="39" y="70"/>
                </a:lnTo>
                <a:lnTo>
                  <a:pt x="61" y="58"/>
                </a:lnTo>
                <a:lnTo>
                  <a:pt x="86" y="47"/>
                </a:lnTo>
                <a:lnTo>
                  <a:pt x="111" y="36"/>
                </a:lnTo>
                <a:lnTo>
                  <a:pt x="135" y="29"/>
                </a:lnTo>
                <a:lnTo>
                  <a:pt x="159" y="2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36" name="Freeform 837"/>
          <p:cNvSpPr>
            <a:spLocks/>
          </p:cNvSpPr>
          <p:nvPr/>
        </p:nvSpPr>
        <p:spPr bwMode="auto">
          <a:xfrm>
            <a:off x="1441450" y="3503613"/>
            <a:ext cx="76200" cy="58737"/>
          </a:xfrm>
          <a:custGeom>
            <a:avLst/>
            <a:gdLst>
              <a:gd name="T0" fmla="*/ 2147483647 w 142"/>
              <a:gd name="T1" fmla="*/ 2147483647 h 119"/>
              <a:gd name="T2" fmla="*/ 2147483647 w 142"/>
              <a:gd name="T3" fmla="*/ 2147483647 h 119"/>
              <a:gd name="T4" fmla="*/ 2147483647 w 142"/>
              <a:gd name="T5" fmla="*/ 2147483647 h 119"/>
              <a:gd name="T6" fmla="*/ 2147483647 w 142"/>
              <a:gd name="T7" fmla="*/ 2147483647 h 119"/>
              <a:gd name="T8" fmla="*/ 2147483647 w 142"/>
              <a:gd name="T9" fmla="*/ 2147483647 h 119"/>
              <a:gd name="T10" fmla="*/ 2147483647 w 142"/>
              <a:gd name="T11" fmla="*/ 2147483647 h 119"/>
              <a:gd name="T12" fmla="*/ 2147483647 w 142"/>
              <a:gd name="T13" fmla="*/ 2147483647 h 119"/>
              <a:gd name="T14" fmla="*/ 2147483647 w 142"/>
              <a:gd name="T15" fmla="*/ 2147483647 h 119"/>
              <a:gd name="T16" fmla="*/ 2147483647 w 142"/>
              <a:gd name="T17" fmla="*/ 2147483647 h 119"/>
              <a:gd name="T18" fmla="*/ 2147483647 w 142"/>
              <a:gd name="T19" fmla="*/ 2147483647 h 119"/>
              <a:gd name="T20" fmla="*/ 2147483647 w 142"/>
              <a:gd name="T21" fmla="*/ 2147483647 h 119"/>
              <a:gd name="T22" fmla="*/ 2147483647 w 142"/>
              <a:gd name="T23" fmla="*/ 2147483647 h 119"/>
              <a:gd name="T24" fmla="*/ 2147483647 w 142"/>
              <a:gd name="T25" fmla="*/ 2147483647 h 119"/>
              <a:gd name="T26" fmla="*/ 2147483647 w 142"/>
              <a:gd name="T27" fmla="*/ 2147483647 h 119"/>
              <a:gd name="T28" fmla="*/ 2147483647 w 142"/>
              <a:gd name="T29" fmla="*/ 2147483647 h 119"/>
              <a:gd name="T30" fmla="*/ 2147483647 w 142"/>
              <a:gd name="T31" fmla="*/ 2147483647 h 119"/>
              <a:gd name="T32" fmla="*/ 2147483647 w 142"/>
              <a:gd name="T33" fmla="*/ 0 h 119"/>
              <a:gd name="T34" fmla="*/ 2147483647 w 142"/>
              <a:gd name="T35" fmla="*/ 2147483647 h 119"/>
              <a:gd name="T36" fmla="*/ 2147483647 w 142"/>
              <a:gd name="T37" fmla="*/ 2147483647 h 119"/>
              <a:gd name="T38" fmla="*/ 2147483647 w 142"/>
              <a:gd name="T39" fmla="*/ 2147483647 h 119"/>
              <a:gd name="T40" fmla="*/ 2147483647 w 142"/>
              <a:gd name="T41" fmla="*/ 2147483647 h 119"/>
              <a:gd name="T42" fmla="*/ 2147483647 w 142"/>
              <a:gd name="T43" fmla="*/ 2147483647 h 119"/>
              <a:gd name="T44" fmla="*/ 2147483647 w 142"/>
              <a:gd name="T45" fmla="*/ 2147483647 h 119"/>
              <a:gd name="T46" fmla="*/ 2147483647 w 142"/>
              <a:gd name="T47" fmla="*/ 2147483647 h 119"/>
              <a:gd name="T48" fmla="*/ 2147483647 w 142"/>
              <a:gd name="T49" fmla="*/ 2147483647 h 119"/>
              <a:gd name="T50" fmla="*/ 2147483647 w 142"/>
              <a:gd name="T51" fmla="*/ 2147483647 h 119"/>
              <a:gd name="T52" fmla="*/ 2147483647 w 142"/>
              <a:gd name="T53" fmla="*/ 2147483647 h 119"/>
              <a:gd name="T54" fmla="*/ 2147483647 w 142"/>
              <a:gd name="T55" fmla="*/ 2147483647 h 119"/>
              <a:gd name="T56" fmla="*/ 2147483647 w 142"/>
              <a:gd name="T57" fmla="*/ 2147483647 h 119"/>
              <a:gd name="T58" fmla="*/ 2147483647 w 142"/>
              <a:gd name="T59" fmla="*/ 2147483647 h 119"/>
              <a:gd name="T60" fmla="*/ 2147483647 w 142"/>
              <a:gd name="T61" fmla="*/ 2147483647 h 119"/>
              <a:gd name="T62" fmla="*/ 2147483647 w 142"/>
              <a:gd name="T63" fmla="*/ 2147483647 h 119"/>
              <a:gd name="T64" fmla="*/ 2147483647 w 142"/>
              <a:gd name="T65" fmla="*/ 2147483647 h 119"/>
              <a:gd name="T66" fmla="*/ 2147483647 w 142"/>
              <a:gd name="T67" fmla="*/ 2147483647 h 119"/>
              <a:gd name="T68" fmla="*/ 2147483647 w 142"/>
              <a:gd name="T69" fmla="*/ 2147483647 h 119"/>
              <a:gd name="T70" fmla="*/ 2147483647 w 142"/>
              <a:gd name="T71" fmla="*/ 2147483647 h 119"/>
              <a:gd name="T72" fmla="*/ 2147483647 w 142"/>
              <a:gd name="T73" fmla="*/ 2147483647 h 119"/>
              <a:gd name="T74" fmla="*/ 2147483647 w 142"/>
              <a:gd name="T75" fmla="*/ 2147483647 h 119"/>
              <a:gd name="T76" fmla="*/ 2147483647 w 142"/>
              <a:gd name="T77" fmla="*/ 2147483647 h 119"/>
              <a:gd name="T78" fmla="*/ 2147483647 w 142"/>
              <a:gd name="T79" fmla="*/ 2147483647 h 119"/>
              <a:gd name="T80" fmla="*/ 2147483647 w 142"/>
              <a:gd name="T81" fmla="*/ 2147483647 h 119"/>
              <a:gd name="T82" fmla="*/ 2147483647 w 142"/>
              <a:gd name="T83" fmla="*/ 2147483647 h 119"/>
              <a:gd name="T84" fmla="*/ 2147483647 w 142"/>
              <a:gd name="T85" fmla="*/ 2147483647 h 119"/>
              <a:gd name="T86" fmla="*/ 2147483647 w 142"/>
              <a:gd name="T87" fmla="*/ 2147483647 h 119"/>
              <a:gd name="T88" fmla="*/ 2147483647 w 142"/>
              <a:gd name="T89" fmla="*/ 2147483647 h 119"/>
              <a:gd name="T90" fmla="*/ 0 w 142"/>
              <a:gd name="T91" fmla="*/ 2147483647 h 119"/>
              <a:gd name="T92" fmla="*/ 2147483647 w 142"/>
              <a:gd name="T93" fmla="*/ 2147483647 h 119"/>
              <a:gd name="T94" fmla="*/ 2147483647 w 142"/>
              <a:gd name="T95" fmla="*/ 2147483647 h 119"/>
              <a:gd name="T96" fmla="*/ 2147483647 w 142"/>
              <a:gd name="T97" fmla="*/ 2147483647 h 11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42"/>
              <a:gd name="T148" fmla="*/ 0 h 119"/>
              <a:gd name="T149" fmla="*/ 142 w 142"/>
              <a:gd name="T150" fmla="*/ 119 h 11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42" h="119">
                <a:moveTo>
                  <a:pt x="15" y="119"/>
                </a:moveTo>
                <a:lnTo>
                  <a:pt x="31" y="118"/>
                </a:lnTo>
                <a:lnTo>
                  <a:pt x="47" y="113"/>
                </a:lnTo>
                <a:lnTo>
                  <a:pt x="66" y="106"/>
                </a:lnTo>
                <a:lnTo>
                  <a:pt x="84" y="97"/>
                </a:lnTo>
                <a:lnTo>
                  <a:pt x="101" y="88"/>
                </a:lnTo>
                <a:lnTo>
                  <a:pt x="117" y="78"/>
                </a:lnTo>
                <a:lnTo>
                  <a:pt x="132" y="70"/>
                </a:lnTo>
                <a:lnTo>
                  <a:pt x="142" y="62"/>
                </a:lnTo>
                <a:lnTo>
                  <a:pt x="142" y="54"/>
                </a:lnTo>
                <a:lnTo>
                  <a:pt x="141" y="43"/>
                </a:lnTo>
                <a:lnTo>
                  <a:pt x="135" y="32"/>
                </a:lnTo>
                <a:lnTo>
                  <a:pt x="129" y="21"/>
                </a:lnTo>
                <a:lnTo>
                  <a:pt x="120" y="13"/>
                </a:lnTo>
                <a:lnTo>
                  <a:pt x="111" y="5"/>
                </a:lnTo>
                <a:lnTo>
                  <a:pt x="104" y="1"/>
                </a:lnTo>
                <a:lnTo>
                  <a:pt x="97" y="0"/>
                </a:lnTo>
                <a:lnTo>
                  <a:pt x="82" y="4"/>
                </a:lnTo>
                <a:lnTo>
                  <a:pt x="71" y="10"/>
                </a:lnTo>
                <a:lnTo>
                  <a:pt x="63" y="14"/>
                </a:lnTo>
                <a:lnTo>
                  <a:pt x="60" y="19"/>
                </a:lnTo>
                <a:lnTo>
                  <a:pt x="63" y="21"/>
                </a:lnTo>
                <a:lnTo>
                  <a:pt x="68" y="23"/>
                </a:lnTo>
                <a:lnTo>
                  <a:pt x="71" y="23"/>
                </a:lnTo>
                <a:lnTo>
                  <a:pt x="72" y="23"/>
                </a:lnTo>
                <a:lnTo>
                  <a:pt x="76" y="21"/>
                </a:lnTo>
                <a:lnTo>
                  <a:pt x="84" y="19"/>
                </a:lnTo>
                <a:lnTo>
                  <a:pt x="90" y="16"/>
                </a:lnTo>
                <a:lnTo>
                  <a:pt x="92" y="14"/>
                </a:lnTo>
                <a:lnTo>
                  <a:pt x="97" y="19"/>
                </a:lnTo>
                <a:lnTo>
                  <a:pt x="106" y="30"/>
                </a:lnTo>
                <a:lnTo>
                  <a:pt x="113" y="46"/>
                </a:lnTo>
                <a:lnTo>
                  <a:pt x="113" y="62"/>
                </a:lnTo>
                <a:lnTo>
                  <a:pt x="103" y="67"/>
                </a:lnTo>
                <a:lnTo>
                  <a:pt x="90" y="72"/>
                </a:lnTo>
                <a:lnTo>
                  <a:pt x="75" y="77"/>
                </a:lnTo>
                <a:lnTo>
                  <a:pt x="59" y="83"/>
                </a:lnTo>
                <a:lnTo>
                  <a:pt x="43" y="88"/>
                </a:lnTo>
                <a:lnTo>
                  <a:pt x="31" y="91"/>
                </a:lnTo>
                <a:lnTo>
                  <a:pt x="22" y="94"/>
                </a:lnTo>
                <a:lnTo>
                  <a:pt x="18" y="96"/>
                </a:lnTo>
                <a:lnTo>
                  <a:pt x="17" y="94"/>
                </a:lnTo>
                <a:lnTo>
                  <a:pt x="15" y="88"/>
                </a:lnTo>
                <a:lnTo>
                  <a:pt x="12" y="84"/>
                </a:lnTo>
                <a:lnTo>
                  <a:pt x="9" y="83"/>
                </a:lnTo>
                <a:lnTo>
                  <a:pt x="0" y="96"/>
                </a:lnTo>
                <a:lnTo>
                  <a:pt x="3" y="107"/>
                </a:lnTo>
                <a:lnTo>
                  <a:pt x="11" y="116"/>
                </a:lnTo>
                <a:lnTo>
                  <a:pt x="15" y="11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37" name="Freeform 838"/>
          <p:cNvSpPr>
            <a:spLocks/>
          </p:cNvSpPr>
          <p:nvPr/>
        </p:nvSpPr>
        <p:spPr bwMode="auto">
          <a:xfrm>
            <a:off x="1590675" y="3556000"/>
            <a:ext cx="55563" cy="122238"/>
          </a:xfrm>
          <a:custGeom>
            <a:avLst/>
            <a:gdLst>
              <a:gd name="T0" fmla="*/ 2147483647 w 103"/>
              <a:gd name="T1" fmla="*/ 2147483647 h 246"/>
              <a:gd name="T2" fmla="*/ 2147483647 w 103"/>
              <a:gd name="T3" fmla="*/ 2147483647 h 246"/>
              <a:gd name="T4" fmla="*/ 2147483647 w 103"/>
              <a:gd name="T5" fmla="*/ 2147483647 h 246"/>
              <a:gd name="T6" fmla="*/ 2147483647 w 103"/>
              <a:gd name="T7" fmla="*/ 2147483647 h 246"/>
              <a:gd name="T8" fmla="*/ 2147483647 w 103"/>
              <a:gd name="T9" fmla="*/ 2147483647 h 246"/>
              <a:gd name="T10" fmla="*/ 2147483647 w 103"/>
              <a:gd name="T11" fmla="*/ 2147483647 h 246"/>
              <a:gd name="T12" fmla="*/ 2147483647 w 103"/>
              <a:gd name="T13" fmla="*/ 2147483647 h 246"/>
              <a:gd name="T14" fmla="*/ 2147483647 w 103"/>
              <a:gd name="T15" fmla="*/ 2147483647 h 246"/>
              <a:gd name="T16" fmla="*/ 2147483647 w 103"/>
              <a:gd name="T17" fmla="*/ 2147483647 h 246"/>
              <a:gd name="T18" fmla="*/ 2147483647 w 103"/>
              <a:gd name="T19" fmla="*/ 2147483647 h 246"/>
              <a:gd name="T20" fmla="*/ 2147483647 w 103"/>
              <a:gd name="T21" fmla="*/ 2147483647 h 246"/>
              <a:gd name="T22" fmla="*/ 2147483647 w 103"/>
              <a:gd name="T23" fmla="*/ 2147483647 h 246"/>
              <a:gd name="T24" fmla="*/ 2147483647 w 103"/>
              <a:gd name="T25" fmla="*/ 2147483647 h 246"/>
              <a:gd name="T26" fmla="*/ 2147483647 w 103"/>
              <a:gd name="T27" fmla="*/ 2147483647 h 246"/>
              <a:gd name="T28" fmla="*/ 2147483647 w 103"/>
              <a:gd name="T29" fmla="*/ 2147483647 h 246"/>
              <a:gd name="T30" fmla="*/ 2147483647 w 103"/>
              <a:gd name="T31" fmla="*/ 2147483647 h 246"/>
              <a:gd name="T32" fmla="*/ 2147483647 w 103"/>
              <a:gd name="T33" fmla="*/ 2147483647 h 246"/>
              <a:gd name="T34" fmla="*/ 2147483647 w 103"/>
              <a:gd name="T35" fmla="*/ 2147483647 h 246"/>
              <a:gd name="T36" fmla="*/ 2147483647 w 103"/>
              <a:gd name="T37" fmla="*/ 2147483647 h 246"/>
              <a:gd name="T38" fmla="*/ 0 w 103"/>
              <a:gd name="T39" fmla="*/ 2147483647 h 246"/>
              <a:gd name="T40" fmla="*/ 0 w 103"/>
              <a:gd name="T41" fmla="*/ 2147483647 h 246"/>
              <a:gd name="T42" fmla="*/ 2147483647 w 103"/>
              <a:gd name="T43" fmla="*/ 2147483647 h 246"/>
              <a:gd name="T44" fmla="*/ 2147483647 w 103"/>
              <a:gd name="T45" fmla="*/ 2147483647 h 246"/>
              <a:gd name="T46" fmla="*/ 2147483647 w 103"/>
              <a:gd name="T47" fmla="*/ 2147483647 h 246"/>
              <a:gd name="T48" fmla="*/ 2147483647 w 103"/>
              <a:gd name="T49" fmla="*/ 2147483647 h 246"/>
              <a:gd name="T50" fmla="*/ 2147483647 w 103"/>
              <a:gd name="T51" fmla="*/ 2147483647 h 246"/>
              <a:gd name="T52" fmla="*/ 2147483647 w 103"/>
              <a:gd name="T53" fmla="*/ 2147483647 h 246"/>
              <a:gd name="T54" fmla="*/ 2147483647 w 103"/>
              <a:gd name="T55" fmla="*/ 2147483647 h 246"/>
              <a:gd name="T56" fmla="*/ 2147483647 w 103"/>
              <a:gd name="T57" fmla="*/ 2147483647 h 246"/>
              <a:gd name="T58" fmla="*/ 2147483647 w 103"/>
              <a:gd name="T59" fmla="*/ 2147483647 h 246"/>
              <a:gd name="T60" fmla="*/ 2147483647 w 103"/>
              <a:gd name="T61" fmla="*/ 2147483647 h 246"/>
              <a:gd name="T62" fmla="*/ 2147483647 w 103"/>
              <a:gd name="T63" fmla="*/ 2147483647 h 246"/>
              <a:gd name="T64" fmla="*/ 2147483647 w 103"/>
              <a:gd name="T65" fmla="*/ 2147483647 h 246"/>
              <a:gd name="T66" fmla="*/ 2147483647 w 103"/>
              <a:gd name="T67" fmla="*/ 2147483647 h 246"/>
              <a:gd name="T68" fmla="*/ 2147483647 w 103"/>
              <a:gd name="T69" fmla="*/ 2147483647 h 246"/>
              <a:gd name="T70" fmla="*/ 2147483647 w 103"/>
              <a:gd name="T71" fmla="*/ 2147483647 h 246"/>
              <a:gd name="T72" fmla="*/ 2147483647 w 103"/>
              <a:gd name="T73" fmla="*/ 2147483647 h 246"/>
              <a:gd name="T74" fmla="*/ 2147483647 w 103"/>
              <a:gd name="T75" fmla="*/ 2147483647 h 246"/>
              <a:gd name="T76" fmla="*/ 2147483647 w 103"/>
              <a:gd name="T77" fmla="*/ 2147483647 h 246"/>
              <a:gd name="T78" fmla="*/ 2147483647 w 103"/>
              <a:gd name="T79" fmla="*/ 2147483647 h 246"/>
              <a:gd name="T80" fmla="*/ 2147483647 w 103"/>
              <a:gd name="T81" fmla="*/ 2147483647 h 246"/>
              <a:gd name="T82" fmla="*/ 2147483647 w 103"/>
              <a:gd name="T83" fmla="*/ 2147483647 h 246"/>
              <a:gd name="T84" fmla="*/ 2147483647 w 103"/>
              <a:gd name="T85" fmla="*/ 2147483647 h 246"/>
              <a:gd name="T86" fmla="*/ 2147483647 w 103"/>
              <a:gd name="T87" fmla="*/ 2147483647 h 246"/>
              <a:gd name="T88" fmla="*/ 2147483647 w 103"/>
              <a:gd name="T89" fmla="*/ 0 h 246"/>
              <a:gd name="T90" fmla="*/ 2147483647 w 103"/>
              <a:gd name="T91" fmla="*/ 0 h 246"/>
              <a:gd name="T92" fmla="*/ 2147483647 w 103"/>
              <a:gd name="T93" fmla="*/ 0 h 246"/>
              <a:gd name="T94" fmla="*/ 2147483647 w 103"/>
              <a:gd name="T95" fmla="*/ 0 h 246"/>
              <a:gd name="T96" fmla="*/ 2147483647 w 103"/>
              <a:gd name="T97" fmla="*/ 2147483647 h 246"/>
              <a:gd name="T98" fmla="*/ 2147483647 w 103"/>
              <a:gd name="T99" fmla="*/ 2147483647 h 24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3"/>
              <a:gd name="T151" fmla="*/ 0 h 246"/>
              <a:gd name="T152" fmla="*/ 103 w 103"/>
              <a:gd name="T153" fmla="*/ 246 h 24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3" h="246">
                <a:moveTo>
                  <a:pt x="18" y="1"/>
                </a:moveTo>
                <a:lnTo>
                  <a:pt x="24" y="28"/>
                </a:lnTo>
                <a:lnTo>
                  <a:pt x="31" y="58"/>
                </a:lnTo>
                <a:lnTo>
                  <a:pt x="38" y="90"/>
                </a:lnTo>
                <a:lnTo>
                  <a:pt x="47" y="121"/>
                </a:lnTo>
                <a:lnTo>
                  <a:pt x="54" y="150"/>
                </a:lnTo>
                <a:lnTo>
                  <a:pt x="60" y="173"/>
                </a:lnTo>
                <a:lnTo>
                  <a:pt x="65" y="188"/>
                </a:lnTo>
                <a:lnTo>
                  <a:pt x="66" y="194"/>
                </a:lnTo>
                <a:lnTo>
                  <a:pt x="65" y="194"/>
                </a:lnTo>
                <a:lnTo>
                  <a:pt x="59" y="195"/>
                </a:lnTo>
                <a:lnTo>
                  <a:pt x="53" y="197"/>
                </a:lnTo>
                <a:lnTo>
                  <a:pt x="44" y="198"/>
                </a:lnTo>
                <a:lnTo>
                  <a:pt x="35" y="201"/>
                </a:lnTo>
                <a:lnTo>
                  <a:pt x="27" y="204"/>
                </a:lnTo>
                <a:lnTo>
                  <a:pt x="18" y="208"/>
                </a:lnTo>
                <a:lnTo>
                  <a:pt x="12" y="213"/>
                </a:lnTo>
                <a:lnTo>
                  <a:pt x="6" y="216"/>
                </a:lnTo>
                <a:lnTo>
                  <a:pt x="2" y="221"/>
                </a:lnTo>
                <a:lnTo>
                  <a:pt x="0" y="227"/>
                </a:lnTo>
                <a:lnTo>
                  <a:pt x="0" y="234"/>
                </a:lnTo>
                <a:lnTo>
                  <a:pt x="3" y="240"/>
                </a:lnTo>
                <a:lnTo>
                  <a:pt x="9" y="245"/>
                </a:lnTo>
                <a:lnTo>
                  <a:pt x="15" y="246"/>
                </a:lnTo>
                <a:lnTo>
                  <a:pt x="22" y="246"/>
                </a:lnTo>
                <a:lnTo>
                  <a:pt x="27" y="246"/>
                </a:lnTo>
                <a:lnTo>
                  <a:pt x="35" y="245"/>
                </a:lnTo>
                <a:lnTo>
                  <a:pt x="47" y="242"/>
                </a:lnTo>
                <a:lnTo>
                  <a:pt x="60" y="239"/>
                </a:lnTo>
                <a:lnTo>
                  <a:pt x="73" y="234"/>
                </a:lnTo>
                <a:lnTo>
                  <a:pt x="85" y="229"/>
                </a:lnTo>
                <a:lnTo>
                  <a:pt x="95" y="221"/>
                </a:lnTo>
                <a:lnTo>
                  <a:pt x="101" y="213"/>
                </a:lnTo>
                <a:lnTo>
                  <a:pt x="103" y="188"/>
                </a:lnTo>
                <a:lnTo>
                  <a:pt x="94" y="159"/>
                </a:lnTo>
                <a:lnTo>
                  <a:pt x="81" y="134"/>
                </a:lnTo>
                <a:lnTo>
                  <a:pt x="73" y="115"/>
                </a:lnTo>
                <a:lnTo>
                  <a:pt x="69" y="99"/>
                </a:lnTo>
                <a:lnTo>
                  <a:pt x="63" y="84"/>
                </a:lnTo>
                <a:lnTo>
                  <a:pt x="57" y="70"/>
                </a:lnTo>
                <a:lnTo>
                  <a:pt x="51" y="55"/>
                </a:lnTo>
                <a:lnTo>
                  <a:pt x="46" y="42"/>
                </a:lnTo>
                <a:lnTo>
                  <a:pt x="38" y="28"/>
                </a:lnTo>
                <a:lnTo>
                  <a:pt x="32" y="15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19" y="0"/>
                </a:lnTo>
                <a:lnTo>
                  <a:pt x="18" y="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38" name="Freeform 839"/>
          <p:cNvSpPr>
            <a:spLocks/>
          </p:cNvSpPr>
          <p:nvPr/>
        </p:nvSpPr>
        <p:spPr bwMode="auto">
          <a:xfrm>
            <a:off x="1655763" y="3605213"/>
            <a:ext cx="20637" cy="46037"/>
          </a:xfrm>
          <a:custGeom>
            <a:avLst/>
            <a:gdLst>
              <a:gd name="T0" fmla="*/ 2147483647 w 37"/>
              <a:gd name="T1" fmla="*/ 2147483647 h 93"/>
              <a:gd name="T2" fmla="*/ 2147483647 w 37"/>
              <a:gd name="T3" fmla="*/ 2147483647 h 93"/>
              <a:gd name="T4" fmla="*/ 2147483647 w 37"/>
              <a:gd name="T5" fmla="*/ 2147483647 h 93"/>
              <a:gd name="T6" fmla="*/ 2147483647 w 37"/>
              <a:gd name="T7" fmla="*/ 2147483647 h 93"/>
              <a:gd name="T8" fmla="*/ 2147483647 w 37"/>
              <a:gd name="T9" fmla="*/ 2147483647 h 93"/>
              <a:gd name="T10" fmla="*/ 2147483647 w 37"/>
              <a:gd name="T11" fmla="*/ 2147483647 h 93"/>
              <a:gd name="T12" fmla="*/ 2147483647 w 37"/>
              <a:gd name="T13" fmla="*/ 2147483647 h 93"/>
              <a:gd name="T14" fmla="*/ 2147483647 w 37"/>
              <a:gd name="T15" fmla="*/ 2147483647 h 93"/>
              <a:gd name="T16" fmla="*/ 2147483647 w 37"/>
              <a:gd name="T17" fmla="*/ 2147483647 h 93"/>
              <a:gd name="T18" fmla="*/ 2147483647 w 37"/>
              <a:gd name="T19" fmla="*/ 2147483647 h 93"/>
              <a:gd name="T20" fmla="*/ 2147483647 w 37"/>
              <a:gd name="T21" fmla="*/ 2147483647 h 93"/>
              <a:gd name="T22" fmla="*/ 2147483647 w 37"/>
              <a:gd name="T23" fmla="*/ 2147483647 h 93"/>
              <a:gd name="T24" fmla="*/ 2147483647 w 37"/>
              <a:gd name="T25" fmla="*/ 0 h 93"/>
              <a:gd name="T26" fmla="*/ 0 w 37"/>
              <a:gd name="T27" fmla="*/ 2147483647 h 93"/>
              <a:gd name="T28" fmla="*/ 2147483647 w 37"/>
              <a:gd name="T29" fmla="*/ 2147483647 h 93"/>
              <a:gd name="T30" fmla="*/ 2147483647 w 37"/>
              <a:gd name="T31" fmla="*/ 2147483647 h 93"/>
              <a:gd name="T32" fmla="*/ 2147483647 w 37"/>
              <a:gd name="T33" fmla="*/ 2147483647 h 9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7"/>
              <a:gd name="T52" fmla="*/ 0 h 93"/>
              <a:gd name="T53" fmla="*/ 37 w 37"/>
              <a:gd name="T54" fmla="*/ 93 h 9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7" h="93">
                <a:moveTo>
                  <a:pt x="16" y="87"/>
                </a:moveTo>
                <a:lnTo>
                  <a:pt x="18" y="90"/>
                </a:lnTo>
                <a:lnTo>
                  <a:pt x="20" y="91"/>
                </a:lnTo>
                <a:lnTo>
                  <a:pt x="25" y="93"/>
                </a:lnTo>
                <a:lnTo>
                  <a:pt x="28" y="93"/>
                </a:lnTo>
                <a:lnTo>
                  <a:pt x="32" y="91"/>
                </a:lnTo>
                <a:lnTo>
                  <a:pt x="35" y="88"/>
                </a:lnTo>
                <a:lnTo>
                  <a:pt x="37" y="84"/>
                </a:lnTo>
                <a:lnTo>
                  <a:pt x="37" y="81"/>
                </a:lnTo>
                <a:lnTo>
                  <a:pt x="29" y="56"/>
                </a:lnTo>
                <a:lnTo>
                  <a:pt x="20" y="29"/>
                </a:lnTo>
                <a:lnTo>
                  <a:pt x="10" y="7"/>
                </a:lnTo>
                <a:lnTo>
                  <a:pt x="1" y="0"/>
                </a:lnTo>
                <a:lnTo>
                  <a:pt x="0" y="16"/>
                </a:lnTo>
                <a:lnTo>
                  <a:pt x="3" y="39"/>
                </a:lnTo>
                <a:lnTo>
                  <a:pt x="9" y="64"/>
                </a:lnTo>
                <a:lnTo>
                  <a:pt x="16" y="8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grpSp>
        <p:nvGrpSpPr>
          <p:cNvPr id="18539" name="Group 63"/>
          <p:cNvGrpSpPr>
            <a:grpSpLocks noChangeAspect="1"/>
          </p:cNvGrpSpPr>
          <p:nvPr/>
        </p:nvGrpSpPr>
        <p:grpSpPr bwMode="auto">
          <a:xfrm rot="20624333" flipH="1">
            <a:off x="4232275" y="1341438"/>
            <a:ext cx="742950" cy="331787"/>
            <a:chOff x="307" y="16318"/>
            <a:chExt cx="3570" cy="1818"/>
          </a:xfrm>
        </p:grpSpPr>
        <p:sp>
          <p:nvSpPr>
            <p:cNvPr id="20638" name="Freeform 64"/>
            <p:cNvSpPr>
              <a:spLocks noChangeAspect="1"/>
            </p:cNvSpPr>
            <p:nvPr/>
          </p:nvSpPr>
          <p:spPr bwMode="auto">
            <a:xfrm>
              <a:off x="1258" y="16568"/>
              <a:ext cx="646" cy="767"/>
            </a:xfrm>
            <a:custGeom>
              <a:avLst/>
              <a:gdLst>
                <a:gd name="T0" fmla="*/ 228 w 646"/>
                <a:gd name="T1" fmla="*/ 99 h 767"/>
                <a:gd name="T2" fmla="*/ 178 w 646"/>
                <a:gd name="T3" fmla="*/ 129 h 767"/>
                <a:gd name="T4" fmla="*/ 136 w 646"/>
                <a:gd name="T5" fmla="*/ 167 h 767"/>
                <a:gd name="T6" fmla="*/ 98 w 646"/>
                <a:gd name="T7" fmla="*/ 209 h 767"/>
                <a:gd name="T8" fmla="*/ 64 w 646"/>
                <a:gd name="T9" fmla="*/ 255 h 767"/>
                <a:gd name="T10" fmla="*/ 38 w 646"/>
                <a:gd name="T11" fmla="*/ 304 h 767"/>
                <a:gd name="T12" fmla="*/ 19 w 646"/>
                <a:gd name="T13" fmla="*/ 357 h 767"/>
                <a:gd name="T14" fmla="*/ 7 w 646"/>
                <a:gd name="T15" fmla="*/ 414 h 767"/>
                <a:gd name="T16" fmla="*/ 0 w 646"/>
                <a:gd name="T17" fmla="*/ 471 h 767"/>
                <a:gd name="T18" fmla="*/ 7 w 646"/>
                <a:gd name="T19" fmla="*/ 551 h 767"/>
                <a:gd name="T20" fmla="*/ 38 w 646"/>
                <a:gd name="T21" fmla="*/ 615 h 767"/>
                <a:gd name="T22" fmla="*/ 83 w 646"/>
                <a:gd name="T23" fmla="*/ 672 h 767"/>
                <a:gd name="T24" fmla="*/ 144 w 646"/>
                <a:gd name="T25" fmla="*/ 714 h 767"/>
                <a:gd name="T26" fmla="*/ 212 w 646"/>
                <a:gd name="T27" fmla="*/ 748 h 767"/>
                <a:gd name="T28" fmla="*/ 285 w 646"/>
                <a:gd name="T29" fmla="*/ 763 h 767"/>
                <a:gd name="T30" fmla="*/ 361 w 646"/>
                <a:gd name="T31" fmla="*/ 767 h 767"/>
                <a:gd name="T32" fmla="*/ 433 w 646"/>
                <a:gd name="T33" fmla="*/ 756 h 767"/>
                <a:gd name="T34" fmla="*/ 448 w 646"/>
                <a:gd name="T35" fmla="*/ 756 h 767"/>
                <a:gd name="T36" fmla="*/ 463 w 646"/>
                <a:gd name="T37" fmla="*/ 748 h 767"/>
                <a:gd name="T38" fmla="*/ 475 w 646"/>
                <a:gd name="T39" fmla="*/ 737 h 767"/>
                <a:gd name="T40" fmla="*/ 479 w 646"/>
                <a:gd name="T41" fmla="*/ 722 h 767"/>
                <a:gd name="T42" fmla="*/ 471 w 646"/>
                <a:gd name="T43" fmla="*/ 703 h 767"/>
                <a:gd name="T44" fmla="*/ 456 w 646"/>
                <a:gd name="T45" fmla="*/ 687 h 767"/>
                <a:gd name="T46" fmla="*/ 437 w 646"/>
                <a:gd name="T47" fmla="*/ 672 h 767"/>
                <a:gd name="T48" fmla="*/ 418 w 646"/>
                <a:gd name="T49" fmla="*/ 665 h 767"/>
                <a:gd name="T50" fmla="*/ 380 w 646"/>
                <a:gd name="T51" fmla="*/ 653 h 767"/>
                <a:gd name="T52" fmla="*/ 342 w 646"/>
                <a:gd name="T53" fmla="*/ 646 h 767"/>
                <a:gd name="T54" fmla="*/ 304 w 646"/>
                <a:gd name="T55" fmla="*/ 638 h 767"/>
                <a:gd name="T56" fmla="*/ 269 w 646"/>
                <a:gd name="T57" fmla="*/ 631 h 767"/>
                <a:gd name="T58" fmla="*/ 235 w 646"/>
                <a:gd name="T59" fmla="*/ 619 h 767"/>
                <a:gd name="T60" fmla="*/ 201 w 646"/>
                <a:gd name="T61" fmla="*/ 604 h 767"/>
                <a:gd name="T62" fmla="*/ 171 w 646"/>
                <a:gd name="T63" fmla="*/ 585 h 767"/>
                <a:gd name="T64" fmla="*/ 140 w 646"/>
                <a:gd name="T65" fmla="*/ 555 h 767"/>
                <a:gd name="T66" fmla="*/ 129 w 646"/>
                <a:gd name="T67" fmla="*/ 425 h 767"/>
                <a:gd name="T68" fmla="*/ 159 w 646"/>
                <a:gd name="T69" fmla="*/ 319 h 767"/>
                <a:gd name="T70" fmla="*/ 220 w 646"/>
                <a:gd name="T71" fmla="*/ 236 h 767"/>
                <a:gd name="T72" fmla="*/ 304 w 646"/>
                <a:gd name="T73" fmla="*/ 167 h 767"/>
                <a:gd name="T74" fmla="*/ 395 w 646"/>
                <a:gd name="T75" fmla="*/ 114 h 767"/>
                <a:gd name="T76" fmla="*/ 490 w 646"/>
                <a:gd name="T77" fmla="*/ 72 h 767"/>
                <a:gd name="T78" fmla="*/ 577 w 646"/>
                <a:gd name="T79" fmla="*/ 42 h 767"/>
                <a:gd name="T80" fmla="*/ 646 w 646"/>
                <a:gd name="T81" fmla="*/ 15 h 767"/>
                <a:gd name="T82" fmla="*/ 604 w 646"/>
                <a:gd name="T83" fmla="*/ 4 h 767"/>
                <a:gd name="T84" fmla="*/ 558 w 646"/>
                <a:gd name="T85" fmla="*/ 0 h 767"/>
                <a:gd name="T86" fmla="*/ 505 w 646"/>
                <a:gd name="T87" fmla="*/ 8 h 767"/>
                <a:gd name="T88" fmla="*/ 448 w 646"/>
                <a:gd name="T89" fmla="*/ 15 h 767"/>
                <a:gd name="T90" fmla="*/ 391 w 646"/>
                <a:gd name="T91" fmla="*/ 34 h 767"/>
                <a:gd name="T92" fmla="*/ 334 w 646"/>
                <a:gd name="T93" fmla="*/ 53 h 767"/>
                <a:gd name="T94" fmla="*/ 277 w 646"/>
                <a:gd name="T95" fmla="*/ 76 h 767"/>
                <a:gd name="T96" fmla="*/ 228 w 646"/>
                <a:gd name="T97" fmla="*/ 99 h 76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46"/>
                <a:gd name="T148" fmla="*/ 0 h 767"/>
                <a:gd name="T149" fmla="*/ 646 w 646"/>
                <a:gd name="T150" fmla="*/ 767 h 76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46" h="767">
                  <a:moveTo>
                    <a:pt x="228" y="99"/>
                  </a:moveTo>
                  <a:lnTo>
                    <a:pt x="178" y="129"/>
                  </a:lnTo>
                  <a:lnTo>
                    <a:pt x="136" y="167"/>
                  </a:lnTo>
                  <a:lnTo>
                    <a:pt x="98" y="209"/>
                  </a:lnTo>
                  <a:lnTo>
                    <a:pt x="64" y="255"/>
                  </a:lnTo>
                  <a:lnTo>
                    <a:pt x="38" y="304"/>
                  </a:lnTo>
                  <a:lnTo>
                    <a:pt x="19" y="357"/>
                  </a:lnTo>
                  <a:lnTo>
                    <a:pt x="7" y="414"/>
                  </a:lnTo>
                  <a:lnTo>
                    <a:pt x="0" y="471"/>
                  </a:lnTo>
                  <a:lnTo>
                    <a:pt x="7" y="551"/>
                  </a:lnTo>
                  <a:lnTo>
                    <a:pt x="38" y="615"/>
                  </a:lnTo>
                  <a:lnTo>
                    <a:pt x="83" y="672"/>
                  </a:lnTo>
                  <a:lnTo>
                    <a:pt x="144" y="714"/>
                  </a:lnTo>
                  <a:lnTo>
                    <a:pt x="212" y="748"/>
                  </a:lnTo>
                  <a:lnTo>
                    <a:pt x="285" y="763"/>
                  </a:lnTo>
                  <a:lnTo>
                    <a:pt x="361" y="767"/>
                  </a:lnTo>
                  <a:lnTo>
                    <a:pt x="433" y="756"/>
                  </a:lnTo>
                  <a:lnTo>
                    <a:pt x="448" y="756"/>
                  </a:lnTo>
                  <a:lnTo>
                    <a:pt x="463" y="748"/>
                  </a:lnTo>
                  <a:lnTo>
                    <a:pt x="475" y="737"/>
                  </a:lnTo>
                  <a:lnTo>
                    <a:pt x="479" y="722"/>
                  </a:lnTo>
                  <a:lnTo>
                    <a:pt x="471" y="703"/>
                  </a:lnTo>
                  <a:lnTo>
                    <a:pt x="456" y="687"/>
                  </a:lnTo>
                  <a:lnTo>
                    <a:pt x="437" y="672"/>
                  </a:lnTo>
                  <a:lnTo>
                    <a:pt x="418" y="665"/>
                  </a:lnTo>
                  <a:lnTo>
                    <a:pt x="380" y="653"/>
                  </a:lnTo>
                  <a:lnTo>
                    <a:pt x="342" y="646"/>
                  </a:lnTo>
                  <a:lnTo>
                    <a:pt x="304" y="638"/>
                  </a:lnTo>
                  <a:lnTo>
                    <a:pt x="269" y="631"/>
                  </a:lnTo>
                  <a:lnTo>
                    <a:pt x="235" y="619"/>
                  </a:lnTo>
                  <a:lnTo>
                    <a:pt x="201" y="604"/>
                  </a:lnTo>
                  <a:lnTo>
                    <a:pt x="171" y="585"/>
                  </a:lnTo>
                  <a:lnTo>
                    <a:pt x="140" y="555"/>
                  </a:lnTo>
                  <a:lnTo>
                    <a:pt x="129" y="425"/>
                  </a:lnTo>
                  <a:lnTo>
                    <a:pt x="159" y="319"/>
                  </a:lnTo>
                  <a:lnTo>
                    <a:pt x="220" y="236"/>
                  </a:lnTo>
                  <a:lnTo>
                    <a:pt x="304" y="167"/>
                  </a:lnTo>
                  <a:lnTo>
                    <a:pt x="395" y="114"/>
                  </a:lnTo>
                  <a:lnTo>
                    <a:pt x="490" y="72"/>
                  </a:lnTo>
                  <a:lnTo>
                    <a:pt x="577" y="42"/>
                  </a:lnTo>
                  <a:lnTo>
                    <a:pt x="646" y="15"/>
                  </a:lnTo>
                  <a:lnTo>
                    <a:pt x="604" y="4"/>
                  </a:lnTo>
                  <a:lnTo>
                    <a:pt x="558" y="0"/>
                  </a:lnTo>
                  <a:lnTo>
                    <a:pt x="505" y="8"/>
                  </a:lnTo>
                  <a:lnTo>
                    <a:pt x="448" y="15"/>
                  </a:lnTo>
                  <a:lnTo>
                    <a:pt x="391" y="34"/>
                  </a:lnTo>
                  <a:lnTo>
                    <a:pt x="334" y="53"/>
                  </a:lnTo>
                  <a:lnTo>
                    <a:pt x="277" y="76"/>
                  </a:lnTo>
                  <a:lnTo>
                    <a:pt x="228" y="99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639" name="Freeform 65"/>
            <p:cNvSpPr>
              <a:spLocks noChangeAspect="1"/>
            </p:cNvSpPr>
            <p:nvPr/>
          </p:nvSpPr>
          <p:spPr bwMode="auto">
            <a:xfrm>
              <a:off x="2360" y="16557"/>
              <a:ext cx="415" cy="596"/>
            </a:xfrm>
            <a:custGeom>
              <a:avLst/>
              <a:gdLst>
                <a:gd name="T0" fmla="*/ 350 w 415"/>
                <a:gd name="T1" fmla="*/ 193 h 596"/>
                <a:gd name="T2" fmla="*/ 365 w 415"/>
                <a:gd name="T3" fmla="*/ 254 h 596"/>
                <a:gd name="T4" fmla="*/ 361 w 415"/>
                <a:gd name="T5" fmla="*/ 311 h 596"/>
                <a:gd name="T6" fmla="*/ 335 w 415"/>
                <a:gd name="T7" fmla="*/ 357 h 596"/>
                <a:gd name="T8" fmla="*/ 297 w 415"/>
                <a:gd name="T9" fmla="*/ 399 h 596"/>
                <a:gd name="T10" fmla="*/ 251 w 415"/>
                <a:gd name="T11" fmla="*/ 436 h 596"/>
                <a:gd name="T12" fmla="*/ 198 w 415"/>
                <a:gd name="T13" fmla="*/ 474 h 596"/>
                <a:gd name="T14" fmla="*/ 145 w 415"/>
                <a:gd name="T15" fmla="*/ 509 h 596"/>
                <a:gd name="T16" fmla="*/ 99 w 415"/>
                <a:gd name="T17" fmla="*/ 543 h 596"/>
                <a:gd name="T18" fmla="*/ 91 w 415"/>
                <a:gd name="T19" fmla="*/ 554 h 596"/>
                <a:gd name="T20" fmla="*/ 88 w 415"/>
                <a:gd name="T21" fmla="*/ 562 h 596"/>
                <a:gd name="T22" fmla="*/ 88 w 415"/>
                <a:gd name="T23" fmla="*/ 573 h 596"/>
                <a:gd name="T24" fmla="*/ 91 w 415"/>
                <a:gd name="T25" fmla="*/ 585 h 596"/>
                <a:gd name="T26" fmla="*/ 103 w 415"/>
                <a:gd name="T27" fmla="*/ 592 h 596"/>
                <a:gd name="T28" fmla="*/ 114 w 415"/>
                <a:gd name="T29" fmla="*/ 596 h 596"/>
                <a:gd name="T30" fmla="*/ 122 w 415"/>
                <a:gd name="T31" fmla="*/ 596 h 596"/>
                <a:gd name="T32" fmla="*/ 133 w 415"/>
                <a:gd name="T33" fmla="*/ 592 h 596"/>
                <a:gd name="T34" fmla="*/ 194 w 415"/>
                <a:gd name="T35" fmla="*/ 558 h 596"/>
                <a:gd name="T36" fmla="*/ 251 w 415"/>
                <a:gd name="T37" fmla="*/ 520 h 596"/>
                <a:gd name="T38" fmla="*/ 304 w 415"/>
                <a:gd name="T39" fmla="*/ 478 h 596"/>
                <a:gd name="T40" fmla="*/ 354 w 415"/>
                <a:gd name="T41" fmla="*/ 429 h 596"/>
                <a:gd name="T42" fmla="*/ 388 w 415"/>
                <a:gd name="T43" fmla="*/ 376 h 596"/>
                <a:gd name="T44" fmla="*/ 411 w 415"/>
                <a:gd name="T45" fmla="*/ 315 h 596"/>
                <a:gd name="T46" fmla="*/ 415 w 415"/>
                <a:gd name="T47" fmla="*/ 250 h 596"/>
                <a:gd name="T48" fmla="*/ 399 w 415"/>
                <a:gd name="T49" fmla="*/ 182 h 596"/>
                <a:gd name="T50" fmla="*/ 365 w 415"/>
                <a:gd name="T51" fmla="*/ 129 h 596"/>
                <a:gd name="T52" fmla="*/ 316 w 415"/>
                <a:gd name="T53" fmla="*/ 83 h 596"/>
                <a:gd name="T54" fmla="*/ 255 w 415"/>
                <a:gd name="T55" fmla="*/ 49 h 596"/>
                <a:gd name="T56" fmla="*/ 186 w 415"/>
                <a:gd name="T57" fmla="*/ 23 h 596"/>
                <a:gd name="T58" fmla="*/ 118 w 415"/>
                <a:gd name="T59" fmla="*/ 7 h 596"/>
                <a:gd name="T60" fmla="*/ 61 w 415"/>
                <a:gd name="T61" fmla="*/ 0 h 596"/>
                <a:gd name="T62" fmla="*/ 19 w 415"/>
                <a:gd name="T63" fmla="*/ 0 h 596"/>
                <a:gd name="T64" fmla="*/ 0 w 415"/>
                <a:gd name="T65" fmla="*/ 11 h 596"/>
                <a:gd name="T66" fmla="*/ 46 w 415"/>
                <a:gd name="T67" fmla="*/ 30 h 596"/>
                <a:gd name="T68" fmla="*/ 95 w 415"/>
                <a:gd name="T69" fmla="*/ 45 h 596"/>
                <a:gd name="T70" fmla="*/ 148 w 415"/>
                <a:gd name="T71" fmla="*/ 61 h 596"/>
                <a:gd name="T72" fmla="*/ 198 w 415"/>
                <a:gd name="T73" fmla="*/ 76 h 596"/>
                <a:gd name="T74" fmla="*/ 247 w 415"/>
                <a:gd name="T75" fmla="*/ 95 h 596"/>
                <a:gd name="T76" fmla="*/ 289 w 415"/>
                <a:gd name="T77" fmla="*/ 121 h 596"/>
                <a:gd name="T78" fmla="*/ 323 w 415"/>
                <a:gd name="T79" fmla="*/ 152 h 596"/>
                <a:gd name="T80" fmla="*/ 350 w 415"/>
                <a:gd name="T81" fmla="*/ 193 h 5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5"/>
                <a:gd name="T124" fmla="*/ 0 h 596"/>
                <a:gd name="T125" fmla="*/ 415 w 415"/>
                <a:gd name="T126" fmla="*/ 596 h 59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5" h="596">
                  <a:moveTo>
                    <a:pt x="350" y="193"/>
                  </a:moveTo>
                  <a:lnTo>
                    <a:pt x="365" y="254"/>
                  </a:lnTo>
                  <a:lnTo>
                    <a:pt x="361" y="311"/>
                  </a:lnTo>
                  <a:lnTo>
                    <a:pt x="335" y="357"/>
                  </a:lnTo>
                  <a:lnTo>
                    <a:pt x="297" y="399"/>
                  </a:lnTo>
                  <a:lnTo>
                    <a:pt x="251" y="436"/>
                  </a:lnTo>
                  <a:lnTo>
                    <a:pt x="198" y="474"/>
                  </a:lnTo>
                  <a:lnTo>
                    <a:pt x="145" y="509"/>
                  </a:lnTo>
                  <a:lnTo>
                    <a:pt x="99" y="543"/>
                  </a:lnTo>
                  <a:lnTo>
                    <a:pt x="91" y="554"/>
                  </a:lnTo>
                  <a:lnTo>
                    <a:pt x="88" y="562"/>
                  </a:lnTo>
                  <a:lnTo>
                    <a:pt x="88" y="573"/>
                  </a:lnTo>
                  <a:lnTo>
                    <a:pt x="91" y="585"/>
                  </a:lnTo>
                  <a:lnTo>
                    <a:pt x="103" y="592"/>
                  </a:lnTo>
                  <a:lnTo>
                    <a:pt x="114" y="596"/>
                  </a:lnTo>
                  <a:lnTo>
                    <a:pt x="122" y="596"/>
                  </a:lnTo>
                  <a:lnTo>
                    <a:pt x="133" y="592"/>
                  </a:lnTo>
                  <a:lnTo>
                    <a:pt x="194" y="558"/>
                  </a:lnTo>
                  <a:lnTo>
                    <a:pt x="251" y="520"/>
                  </a:lnTo>
                  <a:lnTo>
                    <a:pt x="304" y="478"/>
                  </a:lnTo>
                  <a:lnTo>
                    <a:pt x="354" y="429"/>
                  </a:lnTo>
                  <a:lnTo>
                    <a:pt x="388" y="376"/>
                  </a:lnTo>
                  <a:lnTo>
                    <a:pt x="411" y="315"/>
                  </a:lnTo>
                  <a:lnTo>
                    <a:pt x="415" y="250"/>
                  </a:lnTo>
                  <a:lnTo>
                    <a:pt x="399" y="182"/>
                  </a:lnTo>
                  <a:lnTo>
                    <a:pt x="365" y="129"/>
                  </a:lnTo>
                  <a:lnTo>
                    <a:pt x="316" y="83"/>
                  </a:lnTo>
                  <a:lnTo>
                    <a:pt x="255" y="49"/>
                  </a:lnTo>
                  <a:lnTo>
                    <a:pt x="186" y="23"/>
                  </a:lnTo>
                  <a:lnTo>
                    <a:pt x="118" y="7"/>
                  </a:lnTo>
                  <a:lnTo>
                    <a:pt x="61" y="0"/>
                  </a:lnTo>
                  <a:lnTo>
                    <a:pt x="19" y="0"/>
                  </a:lnTo>
                  <a:lnTo>
                    <a:pt x="0" y="11"/>
                  </a:lnTo>
                  <a:lnTo>
                    <a:pt x="46" y="30"/>
                  </a:lnTo>
                  <a:lnTo>
                    <a:pt x="95" y="45"/>
                  </a:lnTo>
                  <a:lnTo>
                    <a:pt x="148" y="61"/>
                  </a:lnTo>
                  <a:lnTo>
                    <a:pt x="198" y="76"/>
                  </a:lnTo>
                  <a:lnTo>
                    <a:pt x="247" y="95"/>
                  </a:lnTo>
                  <a:lnTo>
                    <a:pt x="289" y="121"/>
                  </a:lnTo>
                  <a:lnTo>
                    <a:pt x="323" y="152"/>
                  </a:lnTo>
                  <a:lnTo>
                    <a:pt x="350" y="193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640" name="Freeform 66"/>
            <p:cNvSpPr>
              <a:spLocks noChangeAspect="1"/>
            </p:cNvSpPr>
            <p:nvPr/>
          </p:nvSpPr>
          <p:spPr bwMode="auto">
            <a:xfrm>
              <a:off x="851" y="16416"/>
              <a:ext cx="1045" cy="1250"/>
            </a:xfrm>
            <a:custGeom>
              <a:avLst/>
              <a:gdLst>
                <a:gd name="T0" fmla="*/ 327 w 1045"/>
                <a:gd name="T1" fmla="*/ 232 h 1250"/>
                <a:gd name="T2" fmla="*/ 175 w 1045"/>
                <a:gd name="T3" fmla="*/ 380 h 1250"/>
                <a:gd name="T4" fmla="*/ 57 w 1045"/>
                <a:gd name="T5" fmla="*/ 551 h 1250"/>
                <a:gd name="T6" fmla="*/ 0 w 1045"/>
                <a:gd name="T7" fmla="*/ 748 h 1250"/>
                <a:gd name="T8" fmla="*/ 11 w 1045"/>
                <a:gd name="T9" fmla="*/ 881 h 1250"/>
                <a:gd name="T10" fmla="*/ 30 w 1045"/>
                <a:gd name="T11" fmla="*/ 934 h 1250"/>
                <a:gd name="T12" fmla="*/ 64 w 1045"/>
                <a:gd name="T13" fmla="*/ 984 h 1250"/>
                <a:gd name="T14" fmla="*/ 106 w 1045"/>
                <a:gd name="T15" fmla="*/ 1026 h 1250"/>
                <a:gd name="T16" fmla="*/ 182 w 1045"/>
                <a:gd name="T17" fmla="*/ 1071 h 1250"/>
                <a:gd name="T18" fmla="*/ 281 w 1045"/>
                <a:gd name="T19" fmla="*/ 1120 h 1250"/>
                <a:gd name="T20" fmla="*/ 388 w 1045"/>
                <a:gd name="T21" fmla="*/ 1158 h 1250"/>
                <a:gd name="T22" fmla="*/ 494 w 1045"/>
                <a:gd name="T23" fmla="*/ 1189 h 1250"/>
                <a:gd name="T24" fmla="*/ 604 w 1045"/>
                <a:gd name="T25" fmla="*/ 1212 h 1250"/>
                <a:gd name="T26" fmla="*/ 715 w 1045"/>
                <a:gd name="T27" fmla="*/ 1227 h 1250"/>
                <a:gd name="T28" fmla="*/ 825 w 1045"/>
                <a:gd name="T29" fmla="*/ 1238 h 1250"/>
                <a:gd name="T30" fmla="*/ 939 w 1045"/>
                <a:gd name="T31" fmla="*/ 1246 h 1250"/>
                <a:gd name="T32" fmla="*/ 1011 w 1045"/>
                <a:gd name="T33" fmla="*/ 1250 h 1250"/>
                <a:gd name="T34" fmla="*/ 1038 w 1045"/>
                <a:gd name="T35" fmla="*/ 1227 h 1250"/>
                <a:gd name="T36" fmla="*/ 1045 w 1045"/>
                <a:gd name="T37" fmla="*/ 1193 h 1250"/>
                <a:gd name="T38" fmla="*/ 1022 w 1045"/>
                <a:gd name="T39" fmla="*/ 1166 h 1250"/>
                <a:gd name="T40" fmla="*/ 954 w 1045"/>
                <a:gd name="T41" fmla="*/ 1147 h 1250"/>
                <a:gd name="T42" fmla="*/ 855 w 1045"/>
                <a:gd name="T43" fmla="*/ 1128 h 1250"/>
                <a:gd name="T44" fmla="*/ 753 w 1045"/>
                <a:gd name="T45" fmla="*/ 1113 h 1250"/>
                <a:gd name="T46" fmla="*/ 650 w 1045"/>
                <a:gd name="T47" fmla="*/ 1098 h 1250"/>
                <a:gd name="T48" fmla="*/ 551 w 1045"/>
                <a:gd name="T49" fmla="*/ 1079 h 1250"/>
                <a:gd name="T50" fmla="*/ 452 w 1045"/>
                <a:gd name="T51" fmla="*/ 1052 h 1250"/>
                <a:gd name="T52" fmla="*/ 357 w 1045"/>
                <a:gd name="T53" fmla="*/ 1022 h 1250"/>
                <a:gd name="T54" fmla="*/ 262 w 1045"/>
                <a:gd name="T55" fmla="*/ 984 h 1250"/>
                <a:gd name="T56" fmla="*/ 178 w 1045"/>
                <a:gd name="T57" fmla="*/ 931 h 1250"/>
                <a:gd name="T58" fmla="*/ 125 w 1045"/>
                <a:gd name="T59" fmla="*/ 858 h 1250"/>
                <a:gd name="T60" fmla="*/ 110 w 1045"/>
                <a:gd name="T61" fmla="*/ 767 h 1250"/>
                <a:gd name="T62" fmla="*/ 125 w 1045"/>
                <a:gd name="T63" fmla="*/ 661 h 1250"/>
                <a:gd name="T64" fmla="*/ 167 w 1045"/>
                <a:gd name="T65" fmla="*/ 562 h 1250"/>
                <a:gd name="T66" fmla="*/ 232 w 1045"/>
                <a:gd name="T67" fmla="*/ 456 h 1250"/>
                <a:gd name="T68" fmla="*/ 308 w 1045"/>
                <a:gd name="T69" fmla="*/ 365 h 1250"/>
                <a:gd name="T70" fmla="*/ 399 w 1045"/>
                <a:gd name="T71" fmla="*/ 274 h 1250"/>
                <a:gd name="T72" fmla="*/ 498 w 1045"/>
                <a:gd name="T73" fmla="*/ 190 h 1250"/>
                <a:gd name="T74" fmla="*/ 635 w 1045"/>
                <a:gd name="T75" fmla="*/ 126 h 1250"/>
                <a:gd name="T76" fmla="*/ 772 w 1045"/>
                <a:gd name="T77" fmla="*/ 69 h 1250"/>
                <a:gd name="T78" fmla="*/ 859 w 1045"/>
                <a:gd name="T79" fmla="*/ 23 h 1250"/>
                <a:gd name="T80" fmla="*/ 832 w 1045"/>
                <a:gd name="T81" fmla="*/ 0 h 1250"/>
                <a:gd name="T82" fmla="*/ 718 w 1045"/>
                <a:gd name="T83" fmla="*/ 15 h 1250"/>
                <a:gd name="T84" fmla="*/ 585 w 1045"/>
                <a:gd name="T85" fmla="*/ 61 h 1250"/>
                <a:gd name="T86" fmla="*/ 460 w 1045"/>
                <a:gd name="T87" fmla="*/ 126 h 12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5"/>
                <a:gd name="T133" fmla="*/ 0 h 1250"/>
                <a:gd name="T134" fmla="*/ 1045 w 1045"/>
                <a:gd name="T135" fmla="*/ 1250 h 12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5" h="1250">
                  <a:moveTo>
                    <a:pt x="407" y="164"/>
                  </a:moveTo>
                  <a:lnTo>
                    <a:pt x="327" y="232"/>
                  </a:lnTo>
                  <a:lnTo>
                    <a:pt x="247" y="300"/>
                  </a:lnTo>
                  <a:lnTo>
                    <a:pt x="175" y="380"/>
                  </a:lnTo>
                  <a:lnTo>
                    <a:pt x="110" y="464"/>
                  </a:lnTo>
                  <a:lnTo>
                    <a:pt x="57" y="551"/>
                  </a:lnTo>
                  <a:lnTo>
                    <a:pt x="19" y="646"/>
                  </a:lnTo>
                  <a:lnTo>
                    <a:pt x="0" y="748"/>
                  </a:lnTo>
                  <a:lnTo>
                    <a:pt x="4" y="855"/>
                  </a:lnTo>
                  <a:lnTo>
                    <a:pt x="11" y="881"/>
                  </a:lnTo>
                  <a:lnTo>
                    <a:pt x="19" y="912"/>
                  </a:lnTo>
                  <a:lnTo>
                    <a:pt x="30" y="934"/>
                  </a:lnTo>
                  <a:lnTo>
                    <a:pt x="45" y="961"/>
                  </a:lnTo>
                  <a:lnTo>
                    <a:pt x="64" y="984"/>
                  </a:lnTo>
                  <a:lnTo>
                    <a:pt x="87" y="1007"/>
                  </a:lnTo>
                  <a:lnTo>
                    <a:pt x="106" y="1026"/>
                  </a:lnTo>
                  <a:lnTo>
                    <a:pt x="133" y="1041"/>
                  </a:lnTo>
                  <a:lnTo>
                    <a:pt x="182" y="1071"/>
                  </a:lnTo>
                  <a:lnTo>
                    <a:pt x="232" y="1098"/>
                  </a:lnTo>
                  <a:lnTo>
                    <a:pt x="281" y="1120"/>
                  </a:lnTo>
                  <a:lnTo>
                    <a:pt x="334" y="1139"/>
                  </a:lnTo>
                  <a:lnTo>
                    <a:pt x="388" y="1158"/>
                  </a:lnTo>
                  <a:lnTo>
                    <a:pt x="441" y="1174"/>
                  </a:lnTo>
                  <a:lnTo>
                    <a:pt x="494" y="1189"/>
                  </a:lnTo>
                  <a:lnTo>
                    <a:pt x="547" y="1200"/>
                  </a:lnTo>
                  <a:lnTo>
                    <a:pt x="604" y="1212"/>
                  </a:lnTo>
                  <a:lnTo>
                    <a:pt x="657" y="1219"/>
                  </a:lnTo>
                  <a:lnTo>
                    <a:pt x="715" y="1227"/>
                  </a:lnTo>
                  <a:lnTo>
                    <a:pt x="772" y="1234"/>
                  </a:lnTo>
                  <a:lnTo>
                    <a:pt x="825" y="1238"/>
                  </a:lnTo>
                  <a:lnTo>
                    <a:pt x="882" y="1242"/>
                  </a:lnTo>
                  <a:lnTo>
                    <a:pt x="939" y="1246"/>
                  </a:lnTo>
                  <a:lnTo>
                    <a:pt x="992" y="1250"/>
                  </a:lnTo>
                  <a:lnTo>
                    <a:pt x="1011" y="1250"/>
                  </a:lnTo>
                  <a:lnTo>
                    <a:pt x="1026" y="1242"/>
                  </a:lnTo>
                  <a:lnTo>
                    <a:pt x="1038" y="1227"/>
                  </a:lnTo>
                  <a:lnTo>
                    <a:pt x="1045" y="1212"/>
                  </a:lnTo>
                  <a:lnTo>
                    <a:pt x="1045" y="1193"/>
                  </a:lnTo>
                  <a:lnTo>
                    <a:pt x="1038" y="1177"/>
                  </a:lnTo>
                  <a:lnTo>
                    <a:pt x="1022" y="1166"/>
                  </a:lnTo>
                  <a:lnTo>
                    <a:pt x="1003" y="1158"/>
                  </a:lnTo>
                  <a:lnTo>
                    <a:pt x="954" y="1147"/>
                  </a:lnTo>
                  <a:lnTo>
                    <a:pt x="905" y="1139"/>
                  </a:lnTo>
                  <a:lnTo>
                    <a:pt x="855" y="1128"/>
                  </a:lnTo>
                  <a:lnTo>
                    <a:pt x="802" y="1120"/>
                  </a:lnTo>
                  <a:lnTo>
                    <a:pt x="753" y="1113"/>
                  </a:lnTo>
                  <a:lnTo>
                    <a:pt x="703" y="1105"/>
                  </a:lnTo>
                  <a:lnTo>
                    <a:pt x="650" y="1098"/>
                  </a:lnTo>
                  <a:lnTo>
                    <a:pt x="600" y="1086"/>
                  </a:lnTo>
                  <a:lnTo>
                    <a:pt x="551" y="1079"/>
                  </a:lnTo>
                  <a:lnTo>
                    <a:pt x="502" y="1067"/>
                  </a:lnTo>
                  <a:lnTo>
                    <a:pt x="452" y="1052"/>
                  </a:lnTo>
                  <a:lnTo>
                    <a:pt x="403" y="1041"/>
                  </a:lnTo>
                  <a:lnTo>
                    <a:pt x="357" y="1022"/>
                  </a:lnTo>
                  <a:lnTo>
                    <a:pt x="308" y="1003"/>
                  </a:lnTo>
                  <a:lnTo>
                    <a:pt x="262" y="984"/>
                  </a:lnTo>
                  <a:lnTo>
                    <a:pt x="216" y="957"/>
                  </a:lnTo>
                  <a:lnTo>
                    <a:pt x="178" y="931"/>
                  </a:lnTo>
                  <a:lnTo>
                    <a:pt x="148" y="896"/>
                  </a:lnTo>
                  <a:lnTo>
                    <a:pt x="125" y="858"/>
                  </a:lnTo>
                  <a:lnTo>
                    <a:pt x="114" y="813"/>
                  </a:lnTo>
                  <a:lnTo>
                    <a:pt x="110" y="767"/>
                  </a:lnTo>
                  <a:lnTo>
                    <a:pt x="114" y="714"/>
                  </a:lnTo>
                  <a:lnTo>
                    <a:pt x="125" y="661"/>
                  </a:lnTo>
                  <a:lnTo>
                    <a:pt x="140" y="619"/>
                  </a:lnTo>
                  <a:lnTo>
                    <a:pt x="167" y="562"/>
                  </a:lnTo>
                  <a:lnTo>
                    <a:pt x="197" y="505"/>
                  </a:lnTo>
                  <a:lnTo>
                    <a:pt x="232" y="456"/>
                  </a:lnTo>
                  <a:lnTo>
                    <a:pt x="270" y="410"/>
                  </a:lnTo>
                  <a:lnTo>
                    <a:pt x="308" y="365"/>
                  </a:lnTo>
                  <a:lnTo>
                    <a:pt x="350" y="319"/>
                  </a:lnTo>
                  <a:lnTo>
                    <a:pt x="399" y="274"/>
                  </a:lnTo>
                  <a:lnTo>
                    <a:pt x="448" y="228"/>
                  </a:lnTo>
                  <a:lnTo>
                    <a:pt x="498" y="190"/>
                  </a:lnTo>
                  <a:lnTo>
                    <a:pt x="562" y="156"/>
                  </a:lnTo>
                  <a:lnTo>
                    <a:pt x="635" y="126"/>
                  </a:lnTo>
                  <a:lnTo>
                    <a:pt x="707" y="95"/>
                  </a:lnTo>
                  <a:lnTo>
                    <a:pt x="772" y="69"/>
                  </a:lnTo>
                  <a:lnTo>
                    <a:pt x="825" y="46"/>
                  </a:lnTo>
                  <a:lnTo>
                    <a:pt x="859" y="23"/>
                  </a:lnTo>
                  <a:lnTo>
                    <a:pt x="870" y="8"/>
                  </a:lnTo>
                  <a:lnTo>
                    <a:pt x="832" y="0"/>
                  </a:lnTo>
                  <a:lnTo>
                    <a:pt x="779" y="4"/>
                  </a:lnTo>
                  <a:lnTo>
                    <a:pt x="718" y="15"/>
                  </a:lnTo>
                  <a:lnTo>
                    <a:pt x="654" y="34"/>
                  </a:lnTo>
                  <a:lnTo>
                    <a:pt x="585" y="61"/>
                  </a:lnTo>
                  <a:lnTo>
                    <a:pt x="521" y="91"/>
                  </a:lnTo>
                  <a:lnTo>
                    <a:pt x="460" y="126"/>
                  </a:lnTo>
                  <a:lnTo>
                    <a:pt x="407" y="164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641" name="Freeform 67"/>
            <p:cNvSpPr>
              <a:spLocks noChangeAspect="1"/>
            </p:cNvSpPr>
            <p:nvPr/>
          </p:nvSpPr>
          <p:spPr bwMode="auto">
            <a:xfrm>
              <a:off x="2322" y="16375"/>
              <a:ext cx="916" cy="831"/>
            </a:xfrm>
            <a:custGeom>
              <a:avLst/>
              <a:gdLst>
                <a:gd name="T0" fmla="*/ 761 w 916"/>
                <a:gd name="T1" fmla="*/ 254 h 831"/>
                <a:gd name="T2" fmla="*/ 802 w 916"/>
                <a:gd name="T3" fmla="*/ 300 h 831"/>
                <a:gd name="T4" fmla="*/ 829 w 916"/>
                <a:gd name="T5" fmla="*/ 353 h 831"/>
                <a:gd name="T6" fmla="*/ 840 w 916"/>
                <a:gd name="T7" fmla="*/ 410 h 831"/>
                <a:gd name="T8" fmla="*/ 840 w 916"/>
                <a:gd name="T9" fmla="*/ 470 h 831"/>
                <a:gd name="T10" fmla="*/ 833 w 916"/>
                <a:gd name="T11" fmla="*/ 520 h 831"/>
                <a:gd name="T12" fmla="*/ 818 w 916"/>
                <a:gd name="T13" fmla="*/ 562 h 831"/>
                <a:gd name="T14" fmla="*/ 791 w 916"/>
                <a:gd name="T15" fmla="*/ 603 h 831"/>
                <a:gd name="T16" fmla="*/ 764 w 916"/>
                <a:gd name="T17" fmla="*/ 637 h 831"/>
                <a:gd name="T18" fmla="*/ 730 w 916"/>
                <a:gd name="T19" fmla="*/ 675 h 831"/>
                <a:gd name="T20" fmla="*/ 696 w 916"/>
                <a:gd name="T21" fmla="*/ 706 h 831"/>
                <a:gd name="T22" fmla="*/ 662 w 916"/>
                <a:gd name="T23" fmla="*/ 740 h 831"/>
                <a:gd name="T24" fmla="*/ 627 w 916"/>
                <a:gd name="T25" fmla="*/ 774 h 831"/>
                <a:gd name="T26" fmla="*/ 620 w 916"/>
                <a:gd name="T27" fmla="*/ 786 h 831"/>
                <a:gd name="T28" fmla="*/ 620 w 916"/>
                <a:gd name="T29" fmla="*/ 797 h 831"/>
                <a:gd name="T30" fmla="*/ 620 w 916"/>
                <a:gd name="T31" fmla="*/ 808 h 831"/>
                <a:gd name="T32" fmla="*/ 627 w 916"/>
                <a:gd name="T33" fmla="*/ 820 h 831"/>
                <a:gd name="T34" fmla="*/ 639 w 916"/>
                <a:gd name="T35" fmla="*/ 827 h 831"/>
                <a:gd name="T36" fmla="*/ 654 w 916"/>
                <a:gd name="T37" fmla="*/ 831 h 831"/>
                <a:gd name="T38" fmla="*/ 666 w 916"/>
                <a:gd name="T39" fmla="*/ 827 h 831"/>
                <a:gd name="T40" fmla="*/ 677 w 916"/>
                <a:gd name="T41" fmla="*/ 820 h 831"/>
                <a:gd name="T42" fmla="*/ 753 w 916"/>
                <a:gd name="T43" fmla="*/ 770 h 831"/>
                <a:gd name="T44" fmla="*/ 818 w 916"/>
                <a:gd name="T45" fmla="*/ 706 h 831"/>
                <a:gd name="T46" fmla="*/ 867 w 916"/>
                <a:gd name="T47" fmla="*/ 634 h 831"/>
                <a:gd name="T48" fmla="*/ 901 w 916"/>
                <a:gd name="T49" fmla="*/ 550 h 831"/>
                <a:gd name="T50" fmla="*/ 916 w 916"/>
                <a:gd name="T51" fmla="*/ 467 h 831"/>
                <a:gd name="T52" fmla="*/ 909 w 916"/>
                <a:gd name="T53" fmla="*/ 379 h 831"/>
                <a:gd name="T54" fmla="*/ 878 w 916"/>
                <a:gd name="T55" fmla="*/ 300 h 831"/>
                <a:gd name="T56" fmla="*/ 818 w 916"/>
                <a:gd name="T57" fmla="*/ 227 h 831"/>
                <a:gd name="T58" fmla="*/ 772 w 916"/>
                <a:gd name="T59" fmla="*/ 189 h 831"/>
                <a:gd name="T60" fmla="*/ 719 w 916"/>
                <a:gd name="T61" fmla="*/ 159 h 831"/>
                <a:gd name="T62" fmla="*/ 662 w 916"/>
                <a:gd name="T63" fmla="*/ 129 h 831"/>
                <a:gd name="T64" fmla="*/ 597 w 916"/>
                <a:gd name="T65" fmla="*/ 102 h 831"/>
                <a:gd name="T66" fmla="*/ 532 w 916"/>
                <a:gd name="T67" fmla="*/ 75 h 831"/>
                <a:gd name="T68" fmla="*/ 468 w 916"/>
                <a:gd name="T69" fmla="*/ 56 h 831"/>
                <a:gd name="T70" fmla="*/ 399 w 916"/>
                <a:gd name="T71" fmla="*/ 41 h 831"/>
                <a:gd name="T72" fmla="*/ 335 w 916"/>
                <a:gd name="T73" fmla="*/ 26 h 831"/>
                <a:gd name="T74" fmla="*/ 270 w 916"/>
                <a:gd name="T75" fmla="*/ 15 h 831"/>
                <a:gd name="T76" fmla="*/ 213 w 916"/>
                <a:gd name="T77" fmla="*/ 7 h 831"/>
                <a:gd name="T78" fmla="*/ 156 w 916"/>
                <a:gd name="T79" fmla="*/ 0 h 831"/>
                <a:gd name="T80" fmla="*/ 110 w 916"/>
                <a:gd name="T81" fmla="*/ 0 h 831"/>
                <a:gd name="T82" fmla="*/ 69 w 916"/>
                <a:gd name="T83" fmla="*/ 0 h 831"/>
                <a:gd name="T84" fmla="*/ 34 w 916"/>
                <a:gd name="T85" fmla="*/ 0 h 831"/>
                <a:gd name="T86" fmla="*/ 12 w 916"/>
                <a:gd name="T87" fmla="*/ 7 h 831"/>
                <a:gd name="T88" fmla="*/ 0 w 916"/>
                <a:gd name="T89" fmla="*/ 15 h 831"/>
                <a:gd name="T90" fmla="*/ 38 w 916"/>
                <a:gd name="T91" fmla="*/ 22 h 831"/>
                <a:gd name="T92" fmla="*/ 76 w 916"/>
                <a:gd name="T93" fmla="*/ 26 h 831"/>
                <a:gd name="T94" fmla="*/ 122 w 916"/>
                <a:gd name="T95" fmla="*/ 34 h 831"/>
                <a:gd name="T96" fmla="*/ 167 w 916"/>
                <a:gd name="T97" fmla="*/ 41 h 831"/>
                <a:gd name="T98" fmla="*/ 213 w 916"/>
                <a:gd name="T99" fmla="*/ 53 h 831"/>
                <a:gd name="T100" fmla="*/ 266 w 916"/>
                <a:gd name="T101" fmla="*/ 60 h 831"/>
                <a:gd name="T102" fmla="*/ 316 w 916"/>
                <a:gd name="T103" fmla="*/ 72 h 831"/>
                <a:gd name="T104" fmla="*/ 369 w 916"/>
                <a:gd name="T105" fmla="*/ 83 h 831"/>
                <a:gd name="T106" fmla="*/ 418 w 916"/>
                <a:gd name="T107" fmla="*/ 98 h 831"/>
                <a:gd name="T108" fmla="*/ 472 w 916"/>
                <a:gd name="T109" fmla="*/ 113 h 831"/>
                <a:gd name="T110" fmla="*/ 525 w 916"/>
                <a:gd name="T111" fmla="*/ 129 h 831"/>
                <a:gd name="T112" fmla="*/ 574 w 916"/>
                <a:gd name="T113" fmla="*/ 148 h 831"/>
                <a:gd name="T114" fmla="*/ 624 w 916"/>
                <a:gd name="T115" fmla="*/ 170 h 831"/>
                <a:gd name="T116" fmla="*/ 673 w 916"/>
                <a:gd name="T117" fmla="*/ 197 h 831"/>
                <a:gd name="T118" fmla="*/ 719 w 916"/>
                <a:gd name="T119" fmla="*/ 224 h 831"/>
                <a:gd name="T120" fmla="*/ 761 w 916"/>
                <a:gd name="T121" fmla="*/ 254 h 8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6"/>
                <a:gd name="T184" fmla="*/ 0 h 831"/>
                <a:gd name="T185" fmla="*/ 916 w 916"/>
                <a:gd name="T186" fmla="*/ 831 h 8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6" h="831">
                  <a:moveTo>
                    <a:pt x="761" y="254"/>
                  </a:moveTo>
                  <a:lnTo>
                    <a:pt x="802" y="300"/>
                  </a:lnTo>
                  <a:lnTo>
                    <a:pt x="829" y="353"/>
                  </a:lnTo>
                  <a:lnTo>
                    <a:pt x="840" y="410"/>
                  </a:lnTo>
                  <a:lnTo>
                    <a:pt x="840" y="470"/>
                  </a:lnTo>
                  <a:lnTo>
                    <a:pt x="833" y="520"/>
                  </a:lnTo>
                  <a:lnTo>
                    <a:pt x="818" y="562"/>
                  </a:lnTo>
                  <a:lnTo>
                    <a:pt x="791" y="603"/>
                  </a:lnTo>
                  <a:lnTo>
                    <a:pt x="764" y="637"/>
                  </a:lnTo>
                  <a:lnTo>
                    <a:pt x="730" y="675"/>
                  </a:lnTo>
                  <a:lnTo>
                    <a:pt x="696" y="706"/>
                  </a:lnTo>
                  <a:lnTo>
                    <a:pt x="662" y="740"/>
                  </a:lnTo>
                  <a:lnTo>
                    <a:pt x="627" y="774"/>
                  </a:lnTo>
                  <a:lnTo>
                    <a:pt x="620" y="786"/>
                  </a:lnTo>
                  <a:lnTo>
                    <a:pt x="620" y="797"/>
                  </a:lnTo>
                  <a:lnTo>
                    <a:pt x="620" y="808"/>
                  </a:lnTo>
                  <a:lnTo>
                    <a:pt x="627" y="820"/>
                  </a:lnTo>
                  <a:lnTo>
                    <a:pt x="639" y="827"/>
                  </a:lnTo>
                  <a:lnTo>
                    <a:pt x="654" y="831"/>
                  </a:lnTo>
                  <a:lnTo>
                    <a:pt x="666" y="827"/>
                  </a:lnTo>
                  <a:lnTo>
                    <a:pt x="677" y="820"/>
                  </a:lnTo>
                  <a:lnTo>
                    <a:pt x="753" y="770"/>
                  </a:lnTo>
                  <a:lnTo>
                    <a:pt x="818" y="706"/>
                  </a:lnTo>
                  <a:lnTo>
                    <a:pt x="867" y="634"/>
                  </a:lnTo>
                  <a:lnTo>
                    <a:pt x="901" y="550"/>
                  </a:lnTo>
                  <a:lnTo>
                    <a:pt x="916" y="467"/>
                  </a:lnTo>
                  <a:lnTo>
                    <a:pt x="909" y="379"/>
                  </a:lnTo>
                  <a:lnTo>
                    <a:pt x="878" y="300"/>
                  </a:lnTo>
                  <a:lnTo>
                    <a:pt x="818" y="227"/>
                  </a:lnTo>
                  <a:lnTo>
                    <a:pt x="772" y="189"/>
                  </a:lnTo>
                  <a:lnTo>
                    <a:pt x="719" y="159"/>
                  </a:lnTo>
                  <a:lnTo>
                    <a:pt x="662" y="129"/>
                  </a:lnTo>
                  <a:lnTo>
                    <a:pt x="597" y="102"/>
                  </a:lnTo>
                  <a:lnTo>
                    <a:pt x="532" y="75"/>
                  </a:lnTo>
                  <a:lnTo>
                    <a:pt x="468" y="56"/>
                  </a:lnTo>
                  <a:lnTo>
                    <a:pt x="399" y="41"/>
                  </a:lnTo>
                  <a:lnTo>
                    <a:pt x="335" y="26"/>
                  </a:lnTo>
                  <a:lnTo>
                    <a:pt x="270" y="15"/>
                  </a:lnTo>
                  <a:lnTo>
                    <a:pt x="213" y="7"/>
                  </a:lnTo>
                  <a:lnTo>
                    <a:pt x="156" y="0"/>
                  </a:lnTo>
                  <a:lnTo>
                    <a:pt x="110" y="0"/>
                  </a:lnTo>
                  <a:lnTo>
                    <a:pt x="69" y="0"/>
                  </a:lnTo>
                  <a:lnTo>
                    <a:pt x="34" y="0"/>
                  </a:lnTo>
                  <a:lnTo>
                    <a:pt x="12" y="7"/>
                  </a:lnTo>
                  <a:lnTo>
                    <a:pt x="0" y="15"/>
                  </a:lnTo>
                  <a:lnTo>
                    <a:pt x="38" y="22"/>
                  </a:lnTo>
                  <a:lnTo>
                    <a:pt x="76" y="26"/>
                  </a:lnTo>
                  <a:lnTo>
                    <a:pt x="122" y="34"/>
                  </a:lnTo>
                  <a:lnTo>
                    <a:pt x="167" y="41"/>
                  </a:lnTo>
                  <a:lnTo>
                    <a:pt x="213" y="53"/>
                  </a:lnTo>
                  <a:lnTo>
                    <a:pt x="266" y="60"/>
                  </a:lnTo>
                  <a:lnTo>
                    <a:pt x="316" y="72"/>
                  </a:lnTo>
                  <a:lnTo>
                    <a:pt x="369" y="83"/>
                  </a:lnTo>
                  <a:lnTo>
                    <a:pt x="418" y="98"/>
                  </a:lnTo>
                  <a:lnTo>
                    <a:pt x="472" y="113"/>
                  </a:lnTo>
                  <a:lnTo>
                    <a:pt x="525" y="129"/>
                  </a:lnTo>
                  <a:lnTo>
                    <a:pt x="574" y="148"/>
                  </a:lnTo>
                  <a:lnTo>
                    <a:pt x="624" y="170"/>
                  </a:lnTo>
                  <a:lnTo>
                    <a:pt x="673" y="197"/>
                  </a:lnTo>
                  <a:lnTo>
                    <a:pt x="719" y="224"/>
                  </a:lnTo>
                  <a:lnTo>
                    <a:pt x="761" y="254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642" name="Freeform 68"/>
            <p:cNvSpPr>
              <a:spLocks noChangeAspect="1"/>
            </p:cNvSpPr>
            <p:nvPr/>
          </p:nvSpPr>
          <p:spPr bwMode="auto">
            <a:xfrm>
              <a:off x="455" y="16758"/>
              <a:ext cx="373" cy="786"/>
            </a:xfrm>
            <a:custGeom>
              <a:avLst/>
              <a:gdLst>
                <a:gd name="T0" fmla="*/ 0 w 373"/>
                <a:gd name="T1" fmla="*/ 429 h 786"/>
                <a:gd name="T2" fmla="*/ 0 w 373"/>
                <a:gd name="T3" fmla="*/ 494 h 786"/>
                <a:gd name="T4" fmla="*/ 16 w 373"/>
                <a:gd name="T5" fmla="*/ 554 h 786"/>
                <a:gd name="T6" fmla="*/ 42 w 373"/>
                <a:gd name="T7" fmla="*/ 611 h 786"/>
                <a:gd name="T8" fmla="*/ 80 w 373"/>
                <a:gd name="T9" fmla="*/ 661 h 786"/>
                <a:gd name="T10" fmla="*/ 126 w 373"/>
                <a:gd name="T11" fmla="*/ 703 h 786"/>
                <a:gd name="T12" fmla="*/ 179 w 373"/>
                <a:gd name="T13" fmla="*/ 741 h 786"/>
                <a:gd name="T14" fmla="*/ 240 w 373"/>
                <a:gd name="T15" fmla="*/ 767 h 786"/>
                <a:gd name="T16" fmla="*/ 301 w 373"/>
                <a:gd name="T17" fmla="*/ 782 h 786"/>
                <a:gd name="T18" fmla="*/ 320 w 373"/>
                <a:gd name="T19" fmla="*/ 786 h 786"/>
                <a:gd name="T20" fmla="*/ 339 w 373"/>
                <a:gd name="T21" fmla="*/ 778 h 786"/>
                <a:gd name="T22" fmla="*/ 354 w 373"/>
                <a:gd name="T23" fmla="*/ 767 h 786"/>
                <a:gd name="T24" fmla="*/ 361 w 373"/>
                <a:gd name="T25" fmla="*/ 752 h 786"/>
                <a:gd name="T26" fmla="*/ 361 w 373"/>
                <a:gd name="T27" fmla="*/ 733 h 786"/>
                <a:gd name="T28" fmla="*/ 358 w 373"/>
                <a:gd name="T29" fmla="*/ 714 h 786"/>
                <a:gd name="T30" fmla="*/ 346 w 373"/>
                <a:gd name="T31" fmla="*/ 699 h 786"/>
                <a:gd name="T32" fmla="*/ 327 w 373"/>
                <a:gd name="T33" fmla="*/ 691 h 786"/>
                <a:gd name="T34" fmla="*/ 266 w 373"/>
                <a:gd name="T35" fmla="*/ 668 h 786"/>
                <a:gd name="T36" fmla="*/ 209 w 373"/>
                <a:gd name="T37" fmla="*/ 638 h 786"/>
                <a:gd name="T38" fmla="*/ 164 w 373"/>
                <a:gd name="T39" fmla="*/ 596 h 786"/>
                <a:gd name="T40" fmla="*/ 130 w 373"/>
                <a:gd name="T41" fmla="*/ 551 h 786"/>
                <a:gd name="T42" fmla="*/ 107 w 373"/>
                <a:gd name="T43" fmla="*/ 494 h 786"/>
                <a:gd name="T44" fmla="*/ 95 w 373"/>
                <a:gd name="T45" fmla="*/ 433 h 786"/>
                <a:gd name="T46" fmla="*/ 95 w 373"/>
                <a:gd name="T47" fmla="*/ 368 h 786"/>
                <a:gd name="T48" fmla="*/ 114 w 373"/>
                <a:gd name="T49" fmla="*/ 300 h 786"/>
                <a:gd name="T50" fmla="*/ 137 w 373"/>
                <a:gd name="T51" fmla="*/ 251 h 786"/>
                <a:gd name="T52" fmla="*/ 168 w 373"/>
                <a:gd name="T53" fmla="*/ 205 h 786"/>
                <a:gd name="T54" fmla="*/ 202 w 373"/>
                <a:gd name="T55" fmla="*/ 163 h 786"/>
                <a:gd name="T56" fmla="*/ 240 w 373"/>
                <a:gd name="T57" fmla="*/ 125 h 786"/>
                <a:gd name="T58" fmla="*/ 274 w 373"/>
                <a:gd name="T59" fmla="*/ 91 h 786"/>
                <a:gd name="T60" fmla="*/ 312 w 373"/>
                <a:gd name="T61" fmla="*/ 61 h 786"/>
                <a:gd name="T62" fmla="*/ 346 w 373"/>
                <a:gd name="T63" fmla="*/ 30 h 786"/>
                <a:gd name="T64" fmla="*/ 373 w 373"/>
                <a:gd name="T65" fmla="*/ 4 h 786"/>
                <a:gd name="T66" fmla="*/ 346 w 373"/>
                <a:gd name="T67" fmla="*/ 0 h 786"/>
                <a:gd name="T68" fmla="*/ 304 w 373"/>
                <a:gd name="T69" fmla="*/ 19 h 786"/>
                <a:gd name="T70" fmla="*/ 247 w 373"/>
                <a:gd name="T71" fmla="*/ 61 h 786"/>
                <a:gd name="T72" fmla="*/ 183 w 373"/>
                <a:gd name="T73" fmla="*/ 118 h 786"/>
                <a:gd name="T74" fmla="*/ 122 w 373"/>
                <a:gd name="T75" fmla="*/ 190 h 786"/>
                <a:gd name="T76" fmla="*/ 65 w 373"/>
                <a:gd name="T77" fmla="*/ 266 h 786"/>
                <a:gd name="T78" fmla="*/ 23 w 373"/>
                <a:gd name="T79" fmla="*/ 349 h 786"/>
                <a:gd name="T80" fmla="*/ 0 w 373"/>
                <a:gd name="T81" fmla="*/ 429 h 78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3"/>
                <a:gd name="T124" fmla="*/ 0 h 786"/>
                <a:gd name="T125" fmla="*/ 373 w 373"/>
                <a:gd name="T126" fmla="*/ 786 h 78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3" h="786">
                  <a:moveTo>
                    <a:pt x="0" y="429"/>
                  </a:moveTo>
                  <a:lnTo>
                    <a:pt x="0" y="494"/>
                  </a:lnTo>
                  <a:lnTo>
                    <a:pt x="16" y="554"/>
                  </a:lnTo>
                  <a:lnTo>
                    <a:pt x="42" y="611"/>
                  </a:lnTo>
                  <a:lnTo>
                    <a:pt x="80" y="661"/>
                  </a:lnTo>
                  <a:lnTo>
                    <a:pt x="126" y="703"/>
                  </a:lnTo>
                  <a:lnTo>
                    <a:pt x="179" y="741"/>
                  </a:lnTo>
                  <a:lnTo>
                    <a:pt x="240" y="767"/>
                  </a:lnTo>
                  <a:lnTo>
                    <a:pt x="301" y="782"/>
                  </a:lnTo>
                  <a:lnTo>
                    <a:pt x="320" y="786"/>
                  </a:lnTo>
                  <a:lnTo>
                    <a:pt x="339" y="778"/>
                  </a:lnTo>
                  <a:lnTo>
                    <a:pt x="354" y="767"/>
                  </a:lnTo>
                  <a:lnTo>
                    <a:pt x="361" y="752"/>
                  </a:lnTo>
                  <a:lnTo>
                    <a:pt x="361" y="733"/>
                  </a:lnTo>
                  <a:lnTo>
                    <a:pt x="358" y="714"/>
                  </a:lnTo>
                  <a:lnTo>
                    <a:pt x="346" y="699"/>
                  </a:lnTo>
                  <a:lnTo>
                    <a:pt x="327" y="691"/>
                  </a:lnTo>
                  <a:lnTo>
                    <a:pt x="266" y="668"/>
                  </a:lnTo>
                  <a:lnTo>
                    <a:pt x="209" y="638"/>
                  </a:lnTo>
                  <a:lnTo>
                    <a:pt x="164" y="596"/>
                  </a:lnTo>
                  <a:lnTo>
                    <a:pt x="130" y="551"/>
                  </a:lnTo>
                  <a:lnTo>
                    <a:pt x="107" y="494"/>
                  </a:lnTo>
                  <a:lnTo>
                    <a:pt x="95" y="433"/>
                  </a:lnTo>
                  <a:lnTo>
                    <a:pt x="95" y="368"/>
                  </a:lnTo>
                  <a:lnTo>
                    <a:pt x="114" y="300"/>
                  </a:lnTo>
                  <a:lnTo>
                    <a:pt x="137" y="251"/>
                  </a:lnTo>
                  <a:lnTo>
                    <a:pt x="168" y="205"/>
                  </a:lnTo>
                  <a:lnTo>
                    <a:pt x="202" y="163"/>
                  </a:lnTo>
                  <a:lnTo>
                    <a:pt x="240" y="125"/>
                  </a:lnTo>
                  <a:lnTo>
                    <a:pt x="274" y="91"/>
                  </a:lnTo>
                  <a:lnTo>
                    <a:pt x="312" y="61"/>
                  </a:lnTo>
                  <a:lnTo>
                    <a:pt x="346" y="30"/>
                  </a:lnTo>
                  <a:lnTo>
                    <a:pt x="373" y="4"/>
                  </a:lnTo>
                  <a:lnTo>
                    <a:pt x="346" y="0"/>
                  </a:lnTo>
                  <a:lnTo>
                    <a:pt x="304" y="19"/>
                  </a:lnTo>
                  <a:lnTo>
                    <a:pt x="247" y="61"/>
                  </a:lnTo>
                  <a:lnTo>
                    <a:pt x="183" y="118"/>
                  </a:lnTo>
                  <a:lnTo>
                    <a:pt x="122" y="190"/>
                  </a:lnTo>
                  <a:lnTo>
                    <a:pt x="65" y="266"/>
                  </a:lnTo>
                  <a:lnTo>
                    <a:pt x="23" y="349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643" name="Freeform 69"/>
            <p:cNvSpPr>
              <a:spLocks noChangeAspect="1"/>
            </p:cNvSpPr>
            <p:nvPr/>
          </p:nvSpPr>
          <p:spPr bwMode="auto">
            <a:xfrm>
              <a:off x="3079" y="16318"/>
              <a:ext cx="798" cy="1025"/>
            </a:xfrm>
            <a:custGeom>
              <a:avLst/>
              <a:gdLst>
                <a:gd name="T0" fmla="*/ 673 w 798"/>
                <a:gd name="T1" fmla="*/ 410 h 1025"/>
                <a:gd name="T2" fmla="*/ 711 w 798"/>
                <a:gd name="T3" fmla="*/ 474 h 1025"/>
                <a:gd name="T4" fmla="*/ 730 w 798"/>
                <a:gd name="T5" fmla="*/ 543 h 1025"/>
                <a:gd name="T6" fmla="*/ 718 w 798"/>
                <a:gd name="T7" fmla="*/ 619 h 1025"/>
                <a:gd name="T8" fmla="*/ 677 w 798"/>
                <a:gd name="T9" fmla="*/ 691 h 1025"/>
                <a:gd name="T10" fmla="*/ 612 w 798"/>
                <a:gd name="T11" fmla="*/ 755 h 1025"/>
                <a:gd name="T12" fmla="*/ 540 w 798"/>
                <a:gd name="T13" fmla="*/ 812 h 1025"/>
                <a:gd name="T14" fmla="*/ 464 w 798"/>
                <a:gd name="T15" fmla="*/ 873 h 1025"/>
                <a:gd name="T16" fmla="*/ 418 w 798"/>
                <a:gd name="T17" fmla="*/ 919 h 1025"/>
                <a:gd name="T18" fmla="*/ 403 w 798"/>
                <a:gd name="T19" fmla="*/ 949 h 1025"/>
                <a:gd name="T20" fmla="*/ 391 w 798"/>
                <a:gd name="T21" fmla="*/ 979 h 1025"/>
                <a:gd name="T22" fmla="*/ 395 w 798"/>
                <a:gd name="T23" fmla="*/ 1010 h 1025"/>
                <a:gd name="T24" fmla="*/ 422 w 798"/>
                <a:gd name="T25" fmla="*/ 1025 h 1025"/>
                <a:gd name="T26" fmla="*/ 452 w 798"/>
                <a:gd name="T27" fmla="*/ 1021 h 1025"/>
                <a:gd name="T28" fmla="*/ 502 w 798"/>
                <a:gd name="T29" fmla="*/ 968 h 1025"/>
                <a:gd name="T30" fmla="*/ 585 w 798"/>
                <a:gd name="T31" fmla="*/ 888 h 1025"/>
                <a:gd name="T32" fmla="*/ 673 w 798"/>
                <a:gd name="T33" fmla="*/ 812 h 1025"/>
                <a:gd name="T34" fmla="*/ 749 w 798"/>
                <a:gd name="T35" fmla="*/ 725 h 1025"/>
                <a:gd name="T36" fmla="*/ 794 w 798"/>
                <a:gd name="T37" fmla="*/ 619 h 1025"/>
                <a:gd name="T38" fmla="*/ 787 w 798"/>
                <a:gd name="T39" fmla="*/ 505 h 1025"/>
                <a:gd name="T40" fmla="*/ 737 w 798"/>
                <a:gd name="T41" fmla="*/ 398 h 1025"/>
                <a:gd name="T42" fmla="*/ 654 w 798"/>
                <a:gd name="T43" fmla="*/ 311 h 1025"/>
                <a:gd name="T44" fmla="*/ 574 w 798"/>
                <a:gd name="T45" fmla="*/ 246 h 1025"/>
                <a:gd name="T46" fmla="*/ 494 w 798"/>
                <a:gd name="T47" fmla="*/ 197 h 1025"/>
                <a:gd name="T48" fmla="*/ 410 w 798"/>
                <a:gd name="T49" fmla="*/ 144 h 1025"/>
                <a:gd name="T50" fmla="*/ 319 w 798"/>
                <a:gd name="T51" fmla="*/ 94 h 1025"/>
                <a:gd name="T52" fmla="*/ 235 w 798"/>
                <a:gd name="T53" fmla="*/ 53 h 1025"/>
                <a:gd name="T54" fmla="*/ 152 w 798"/>
                <a:gd name="T55" fmla="*/ 22 h 1025"/>
                <a:gd name="T56" fmla="*/ 80 w 798"/>
                <a:gd name="T57" fmla="*/ 3 h 1025"/>
                <a:gd name="T58" fmla="*/ 23 w 798"/>
                <a:gd name="T59" fmla="*/ 3 h 1025"/>
                <a:gd name="T60" fmla="*/ 26 w 798"/>
                <a:gd name="T61" fmla="*/ 19 h 1025"/>
                <a:gd name="T62" fmla="*/ 91 w 798"/>
                <a:gd name="T63" fmla="*/ 45 h 1025"/>
                <a:gd name="T64" fmla="*/ 167 w 798"/>
                <a:gd name="T65" fmla="*/ 79 h 1025"/>
                <a:gd name="T66" fmla="*/ 255 w 798"/>
                <a:gd name="T67" fmla="*/ 121 h 1025"/>
                <a:gd name="T68" fmla="*/ 346 w 798"/>
                <a:gd name="T69" fmla="*/ 170 h 1025"/>
                <a:gd name="T70" fmla="*/ 437 w 798"/>
                <a:gd name="T71" fmla="*/ 227 h 1025"/>
                <a:gd name="T72" fmla="*/ 528 w 798"/>
                <a:gd name="T73" fmla="*/ 288 h 1025"/>
                <a:gd name="T74" fmla="*/ 608 w 798"/>
                <a:gd name="T75" fmla="*/ 349 h 102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98"/>
                <a:gd name="T115" fmla="*/ 0 h 1025"/>
                <a:gd name="T116" fmla="*/ 798 w 798"/>
                <a:gd name="T117" fmla="*/ 1025 h 102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98" h="1025">
                  <a:moveTo>
                    <a:pt x="646" y="383"/>
                  </a:moveTo>
                  <a:lnTo>
                    <a:pt x="673" y="410"/>
                  </a:lnTo>
                  <a:lnTo>
                    <a:pt x="696" y="440"/>
                  </a:lnTo>
                  <a:lnTo>
                    <a:pt x="711" y="474"/>
                  </a:lnTo>
                  <a:lnTo>
                    <a:pt x="726" y="508"/>
                  </a:lnTo>
                  <a:lnTo>
                    <a:pt x="730" y="543"/>
                  </a:lnTo>
                  <a:lnTo>
                    <a:pt x="730" y="581"/>
                  </a:lnTo>
                  <a:lnTo>
                    <a:pt x="718" y="619"/>
                  </a:lnTo>
                  <a:lnTo>
                    <a:pt x="703" y="653"/>
                  </a:lnTo>
                  <a:lnTo>
                    <a:pt x="677" y="691"/>
                  </a:lnTo>
                  <a:lnTo>
                    <a:pt x="646" y="725"/>
                  </a:lnTo>
                  <a:lnTo>
                    <a:pt x="612" y="755"/>
                  </a:lnTo>
                  <a:lnTo>
                    <a:pt x="574" y="786"/>
                  </a:lnTo>
                  <a:lnTo>
                    <a:pt x="540" y="812"/>
                  </a:lnTo>
                  <a:lnTo>
                    <a:pt x="502" y="843"/>
                  </a:lnTo>
                  <a:lnTo>
                    <a:pt x="464" y="873"/>
                  </a:lnTo>
                  <a:lnTo>
                    <a:pt x="429" y="907"/>
                  </a:lnTo>
                  <a:lnTo>
                    <a:pt x="418" y="919"/>
                  </a:lnTo>
                  <a:lnTo>
                    <a:pt x="410" y="934"/>
                  </a:lnTo>
                  <a:lnTo>
                    <a:pt x="403" y="949"/>
                  </a:lnTo>
                  <a:lnTo>
                    <a:pt x="395" y="964"/>
                  </a:lnTo>
                  <a:lnTo>
                    <a:pt x="391" y="979"/>
                  </a:lnTo>
                  <a:lnTo>
                    <a:pt x="391" y="994"/>
                  </a:lnTo>
                  <a:lnTo>
                    <a:pt x="395" y="1010"/>
                  </a:lnTo>
                  <a:lnTo>
                    <a:pt x="407" y="1021"/>
                  </a:lnTo>
                  <a:lnTo>
                    <a:pt x="422" y="1025"/>
                  </a:lnTo>
                  <a:lnTo>
                    <a:pt x="437" y="1025"/>
                  </a:lnTo>
                  <a:lnTo>
                    <a:pt x="452" y="1021"/>
                  </a:lnTo>
                  <a:lnTo>
                    <a:pt x="464" y="1010"/>
                  </a:lnTo>
                  <a:lnTo>
                    <a:pt x="502" y="968"/>
                  </a:lnTo>
                  <a:lnTo>
                    <a:pt x="543" y="926"/>
                  </a:lnTo>
                  <a:lnTo>
                    <a:pt x="585" y="888"/>
                  </a:lnTo>
                  <a:lnTo>
                    <a:pt x="631" y="850"/>
                  </a:lnTo>
                  <a:lnTo>
                    <a:pt x="673" y="812"/>
                  </a:lnTo>
                  <a:lnTo>
                    <a:pt x="711" y="770"/>
                  </a:lnTo>
                  <a:lnTo>
                    <a:pt x="749" y="725"/>
                  </a:lnTo>
                  <a:lnTo>
                    <a:pt x="775" y="675"/>
                  </a:lnTo>
                  <a:lnTo>
                    <a:pt x="794" y="619"/>
                  </a:lnTo>
                  <a:lnTo>
                    <a:pt x="798" y="562"/>
                  </a:lnTo>
                  <a:lnTo>
                    <a:pt x="787" y="505"/>
                  </a:lnTo>
                  <a:lnTo>
                    <a:pt x="768" y="451"/>
                  </a:lnTo>
                  <a:lnTo>
                    <a:pt x="737" y="398"/>
                  </a:lnTo>
                  <a:lnTo>
                    <a:pt x="699" y="353"/>
                  </a:lnTo>
                  <a:lnTo>
                    <a:pt x="654" y="311"/>
                  </a:lnTo>
                  <a:lnTo>
                    <a:pt x="608" y="273"/>
                  </a:lnTo>
                  <a:lnTo>
                    <a:pt x="574" y="246"/>
                  </a:lnTo>
                  <a:lnTo>
                    <a:pt x="536" y="224"/>
                  </a:lnTo>
                  <a:lnTo>
                    <a:pt x="494" y="197"/>
                  </a:lnTo>
                  <a:lnTo>
                    <a:pt x="452" y="170"/>
                  </a:lnTo>
                  <a:lnTo>
                    <a:pt x="410" y="144"/>
                  </a:lnTo>
                  <a:lnTo>
                    <a:pt x="365" y="117"/>
                  </a:lnTo>
                  <a:lnTo>
                    <a:pt x="319" y="94"/>
                  </a:lnTo>
                  <a:lnTo>
                    <a:pt x="277" y="72"/>
                  </a:lnTo>
                  <a:lnTo>
                    <a:pt x="235" y="53"/>
                  </a:lnTo>
                  <a:lnTo>
                    <a:pt x="194" y="34"/>
                  </a:lnTo>
                  <a:lnTo>
                    <a:pt x="152" y="22"/>
                  </a:lnTo>
                  <a:lnTo>
                    <a:pt x="114" y="11"/>
                  </a:lnTo>
                  <a:lnTo>
                    <a:pt x="80" y="3"/>
                  </a:lnTo>
                  <a:lnTo>
                    <a:pt x="49" y="0"/>
                  </a:lnTo>
                  <a:lnTo>
                    <a:pt x="23" y="3"/>
                  </a:lnTo>
                  <a:lnTo>
                    <a:pt x="0" y="11"/>
                  </a:lnTo>
                  <a:lnTo>
                    <a:pt x="26" y="19"/>
                  </a:lnTo>
                  <a:lnTo>
                    <a:pt x="57" y="30"/>
                  </a:lnTo>
                  <a:lnTo>
                    <a:pt x="91" y="45"/>
                  </a:lnTo>
                  <a:lnTo>
                    <a:pt x="125" y="60"/>
                  </a:lnTo>
                  <a:lnTo>
                    <a:pt x="167" y="79"/>
                  </a:lnTo>
                  <a:lnTo>
                    <a:pt x="209" y="98"/>
                  </a:lnTo>
                  <a:lnTo>
                    <a:pt x="255" y="121"/>
                  </a:lnTo>
                  <a:lnTo>
                    <a:pt x="300" y="144"/>
                  </a:lnTo>
                  <a:lnTo>
                    <a:pt x="346" y="170"/>
                  </a:lnTo>
                  <a:lnTo>
                    <a:pt x="391" y="197"/>
                  </a:lnTo>
                  <a:lnTo>
                    <a:pt x="437" y="227"/>
                  </a:lnTo>
                  <a:lnTo>
                    <a:pt x="483" y="258"/>
                  </a:lnTo>
                  <a:lnTo>
                    <a:pt x="528" y="288"/>
                  </a:lnTo>
                  <a:lnTo>
                    <a:pt x="570" y="319"/>
                  </a:lnTo>
                  <a:lnTo>
                    <a:pt x="608" y="349"/>
                  </a:lnTo>
                  <a:lnTo>
                    <a:pt x="646" y="383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644" name="Freeform 70"/>
            <p:cNvSpPr>
              <a:spLocks noChangeAspect="1"/>
            </p:cNvSpPr>
            <p:nvPr/>
          </p:nvSpPr>
          <p:spPr bwMode="auto">
            <a:xfrm>
              <a:off x="2197" y="17517"/>
              <a:ext cx="270" cy="619"/>
            </a:xfrm>
            <a:custGeom>
              <a:avLst/>
              <a:gdLst>
                <a:gd name="T0" fmla="*/ 102 w 270"/>
                <a:gd name="T1" fmla="*/ 46 h 619"/>
                <a:gd name="T2" fmla="*/ 95 w 270"/>
                <a:gd name="T3" fmla="*/ 27 h 619"/>
                <a:gd name="T4" fmla="*/ 83 w 270"/>
                <a:gd name="T5" fmla="*/ 12 h 619"/>
                <a:gd name="T6" fmla="*/ 64 w 270"/>
                <a:gd name="T7" fmla="*/ 4 h 619"/>
                <a:gd name="T8" fmla="*/ 45 w 270"/>
                <a:gd name="T9" fmla="*/ 0 h 619"/>
                <a:gd name="T10" fmla="*/ 26 w 270"/>
                <a:gd name="T11" fmla="*/ 8 h 619"/>
                <a:gd name="T12" fmla="*/ 11 w 270"/>
                <a:gd name="T13" fmla="*/ 19 h 619"/>
                <a:gd name="T14" fmla="*/ 0 w 270"/>
                <a:gd name="T15" fmla="*/ 38 h 619"/>
                <a:gd name="T16" fmla="*/ 0 w 270"/>
                <a:gd name="T17" fmla="*/ 57 h 619"/>
                <a:gd name="T18" fmla="*/ 19 w 270"/>
                <a:gd name="T19" fmla="*/ 141 h 619"/>
                <a:gd name="T20" fmla="*/ 49 w 270"/>
                <a:gd name="T21" fmla="*/ 236 h 619"/>
                <a:gd name="T22" fmla="*/ 87 w 270"/>
                <a:gd name="T23" fmla="*/ 331 h 619"/>
                <a:gd name="T24" fmla="*/ 133 w 270"/>
                <a:gd name="T25" fmla="*/ 422 h 619"/>
                <a:gd name="T26" fmla="*/ 178 w 270"/>
                <a:gd name="T27" fmla="*/ 502 h 619"/>
                <a:gd name="T28" fmla="*/ 220 w 270"/>
                <a:gd name="T29" fmla="*/ 566 h 619"/>
                <a:gd name="T30" fmla="*/ 251 w 270"/>
                <a:gd name="T31" fmla="*/ 608 h 619"/>
                <a:gd name="T32" fmla="*/ 270 w 270"/>
                <a:gd name="T33" fmla="*/ 619 h 619"/>
                <a:gd name="T34" fmla="*/ 262 w 270"/>
                <a:gd name="T35" fmla="*/ 578 h 619"/>
                <a:gd name="T36" fmla="*/ 243 w 270"/>
                <a:gd name="T37" fmla="*/ 525 h 619"/>
                <a:gd name="T38" fmla="*/ 220 w 270"/>
                <a:gd name="T39" fmla="*/ 456 h 619"/>
                <a:gd name="T40" fmla="*/ 194 w 270"/>
                <a:gd name="T41" fmla="*/ 376 h 619"/>
                <a:gd name="T42" fmla="*/ 167 w 270"/>
                <a:gd name="T43" fmla="*/ 293 h 619"/>
                <a:gd name="T44" fmla="*/ 140 w 270"/>
                <a:gd name="T45" fmla="*/ 209 h 619"/>
                <a:gd name="T46" fmla="*/ 118 w 270"/>
                <a:gd name="T47" fmla="*/ 126 h 619"/>
                <a:gd name="T48" fmla="*/ 102 w 270"/>
                <a:gd name="T49" fmla="*/ 46 h 6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70"/>
                <a:gd name="T76" fmla="*/ 0 h 619"/>
                <a:gd name="T77" fmla="*/ 270 w 270"/>
                <a:gd name="T78" fmla="*/ 619 h 61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70" h="619">
                  <a:moveTo>
                    <a:pt x="102" y="46"/>
                  </a:moveTo>
                  <a:lnTo>
                    <a:pt x="95" y="27"/>
                  </a:lnTo>
                  <a:lnTo>
                    <a:pt x="83" y="12"/>
                  </a:lnTo>
                  <a:lnTo>
                    <a:pt x="64" y="4"/>
                  </a:lnTo>
                  <a:lnTo>
                    <a:pt x="45" y="0"/>
                  </a:lnTo>
                  <a:lnTo>
                    <a:pt x="26" y="8"/>
                  </a:lnTo>
                  <a:lnTo>
                    <a:pt x="11" y="19"/>
                  </a:lnTo>
                  <a:lnTo>
                    <a:pt x="0" y="38"/>
                  </a:lnTo>
                  <a:lnTo>
                    <a:pt x="0" y="57"/>
                  </a:lnTo>
                  <a:lnTo>
                    <a:pt x="19" y="141"/>
                  </a:lnTo>
                  <a:lnTo>
                    <a:pt x="49" y="236"/>
                  </a:lnTo>
                  <a:lnTo>
                    <a:pt x="87" y="331"/>
                  </a:lnTo>
                  <a:lnTo>
                    <a:pt x="133" y="422"/>
                  </a:lnTo>
                  <a:lnTo>
                    <a:pt x="178" y="502"/>
                  </a:lnTo>
                  <a:lnTo>
                    <a:pt x="220" y="566"/>
                  </a:lnTo>
                  <a:lnTo>
                    <a:pt x="251" y="608"/>
                  </a:lnTo>
                  <a:lnTo>
                    <a:pt x="270" y="619"/>
                  </a:lnTo>
                  <a:lnTo>
                    <a:pt x="262" y="578"/>
                  </a:lnTo>
                  <a:lnTo>
                    <a:pt x="243" y="525"/>
                  </a:lnTo>
                  <a:lnTo>
                    <a:pt x="220" y="456"/>
                  </a:lnTo>
                  <a:lnTo>
                    <a:pt x="194" y="376"/>
                  </a:lnTo>
                  <a:lnTo>
                    <a:pt x="167" y="293"/>
                  </a:lnTo>
                  <a:lnTo>
                    <a:pt x="140" y="209"/>
                  </a:lnTo>
                  <a:lnTo>
                    <a:pt x="118" y="126"/>
                  </a:lnTo>
                  <a:lnTo>
                    <a:pt x="102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645" name="Freeform 71"/>
            <p:cNvSpPr>
              <a:spLocks noChangeAspect="1"/>
            </p:cNvSpPr>
            <p:nvPr/>
          </p:nvSpPr>
          <p:spPr bwMode="auto">
            <a:xfrm>
              <a:off x="2079" y="17187"/>
              <a:ext cx="140" cy="312"/>
            </a:xfrm>
            <a:custGeom>
              <a:avLst/>
              <a:gdLst>
                <a:gd name="T0" fmla="*/ 72 w 140"/>
                <a:gd name="T1" fmla="*/ 34 h 312"/>
                <a:gd name="T2" fmla="*/ 68 w 140"/>
                <a:gd name="T3" fmla="*/ 19 h 312"/>
                <a:gd name="T4" fmla="*/ 57 w 140"/>
                <a:gd name="T5" fmla="*/ 8 h 312"/>
                <a:gd name="T6" fmla="*/ 45 w 140"/>
                <a:gd name="T7" fmla="*/ 0 h 312"/>
                <a:gd name="T8" fmla="*/ 30 w 140"/>
                <a:gd name="T9" fmla="*/ 0 h 312"/>
                <a:gd name="T10" fmla="*/ 19 w 140"/>
                <a:gd name="T11" fmla="*/ 4 h 312"/>
                <a:gd name="T12" fmla="*/ 7 w 140"/>
                <a:gd name="T13" fmla="*/ 12 h 312"/>
                <a:gd name="T14" fmla="*/ 0 w 140"/>
                <a:gd name="T15" fmla="*/ 23 h 312"/>
                <a:gd name="T16" fmla="*/ 0 w 140"/>
                <a:gd name="T17" fmla="*/ 38 h 312"/>
                <a:gd name="T18" fmla="*/ 0 w 140"/>
                <a:gd name="T19" fmla="*/ 80 h 312"/>
                <a:gd name="T20" fmla="*/ 11 w 140"/>
                <a:gd name="T21" fmla="*/ 125 h 312"/>
                <a:gd name="T22" fmla="*/ 26 w 140"/>
                <a:gd name="T23" fmla="*/ 171 h 312"/>
                <a:gd name="T24" fmla="*/ 45 w 140"/>
                <a:gd name="T25" fmla="*/ 217 h 312"/>
                <a:gd name="T26" fmla="*/ 68 w 140"/>
                <a:gd name="T27" fmla="*/ 258 h 312"/>
                <a:gd name="T28" fmla="*/ 91 w 140"/>
                <a:gd name="T29" fmla="*/ 289 h 312"/>
                <a:gd name="T30" fmla="*/ 118 w 140"/>
                <a:gd name="T31" fmla="*/ 308 h 312"/>
                <a:gd name="T32" fmla="*/ 137 w 140"/>
                <a:gd name="T33" fmla="*/ 312 h 312"/>
                <a:gd name="T34" fmla="*/ 140 w 140"/>
                <a:gd name="T35" fmla="*/ 251 h 312"/>
                <a:gd name="T36" fmla="*/ 121 w 140"/>
                <a:gd name="T37" fmla="*/ 179 h 312"/>
                <a:gd name="T38" fmla="*/ 99 w 140"/>
                <a:gd name="T39" fmla="*/ 106 h 312"/>
                <a:gd name="T40" fmla="*/ 72 w 140"/>
                <a:gd name="T41" fmla="*/ 34 h 3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312"/>
                <a:gd name="T65" fmla="*/ 140 w 140"/>
                <a:gd name="T66" fmla="*/ 312 h 3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312">
                  <a:moveTo>
                    <a:pt x="72" y="34"/>
                  </a:moveTo>
                  <a:lnTo>
                    <a:pt x="68" y="19"/>
                  </a:lnTo>
                  <a:lnTo>
                    <a:pt x="57" y="8"/>
                  </a:lnTo>
                  <a:lnTo>
                    <a:pt x="45" y="0"/>
                  </a:lnTo>
                  <a:lnTo>
                    <a:pt x="30" y="0"/>
                  </a:lnTo>
                  <a:lnTo>
                    <a:pt x="19" y="4"/>
                  </a:lnTo>
                  <a:lnTo>
                    <a:pt x="7" y="12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0" y="80"/>
                  </a:lnTo>
                  <a:lnTo>
                    <a:pt x="11" y="125"/>
                  </a:lnTo>
                  <a:lnTo>
                    <a:pt x="26" y="171"/>
                  </a:lnTo>
                  <a:lnTo>
                    <a:pt x="45" y="217"/>
                  </a:lnTo>
                  <a:lnTo>
                    <a:pt x="68" y="258"/>
                  </a:lnTo>
                  <a:lnTo>
                    <a:pt x="91" y="289"/>
                  </a:lnTo>
                  <a:lnTo>
                    <a:pt x="118" y="308"/>
                  </a:lnTo>
                  <a:lnTo>
                    <a:pt x="137" y="312"/>
                  </a:lnTo>
                  <a:lnTo>
                    <a:pt x="140" y="251"/>
                  </a:lnTo>
                  <a:lnTo>
                    <a:pt x="121" y="179"/>
                  </a:lnTo>
                  <a:lnTo>
                    <a:pt x="99" y="106"/>
                  </a:lnTo>
                  <a:lnTo>
                    <a:pt x="72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646" name="Freeform 72"/>
            <p:cNvSpPr>
              <a:spLocks noChangeAspect="1"/>
            </p:cNvSpPr>
            <p:nvPr/>
          </p:nvSpPr>
          <p:spPr bwMode="auto">
            <a:xfrm>
              <a:off x="1965" y="16959"/>
              <a:ext cx="121" cy="179"/>
            </a:xfrm>
            <a:custGeom>
              <a:avLst/>
              <a:gdLst>
                <a:gd name="T0" fmla="*/ 64 w 121"/>
                <a:gd name="T1" fmla="*/ 23 h 179"/>
                <a:gd name="T2" fmla="*/ 64 w 121"/>
                <a:gd name="T3" fmla="*/ 27 h 179"/>
                <a:gd name="T4" fmla="*/ 64 w 121"/>
                <a:gd name="T5" fmla="*/ 27 h 179"/>
                <a:gd name="T6" fmla="*/ 64 w 121"/>
                <a:gd name="T7" fmla="*/ 27 h 179"/>
                <a:gd name="T8" fmla="*/ 64 w 121"/>
                <a:gd name="T9" fmla="*/ 27 h 179"/>
                <a:gd name="T10" fmla="*/ 61 w 121"/>
                <a:gd name="T11" fmla="*/ 15 h 179"/>
                <a:gd name="T12" fmla="*/ 49 w 121"/>
                <a:gd name="T13" fmla="*/ 4 h 179"/>
                <a:gd name="T14" fmla="*/ 38 w 121"/>
                <a:gd name="T15" fmla="*/ 0 h 179"/>
                <a:gd name="T16" fmla="*/ 23 w 121"/>
                <a:gd name="T17" fmla="*/ 0 h 179"/>
                <a:gd name="T18" fmla="*/ 11 w 121"/>
                <a:gd name="T19" fmla="*/ 4 h 179"/>
                <a:gd name="T20" fmla="*/ 4 w 121"/>
                <a:gd name="T21" fmla="*/ 15 h 179"/>
                <a:gd name="T22" fmla="*/ 0 w 121"/>
                <a:gd name="T23" fmla="*/ 27 h 179"/>
                <a:gd name="T24" fmla="*/ 0 w 121"/>
                <a:gd name="T25" fmla="*/ 38 h 179"/>
                <a:gd name="T26" fmla="*/ 4 w 121"/>
                <a:gd name="T27" fmla="*/ 57 h 179"/>
                <a:gd name="T28" fmla="*/ 11 w 121"/>
                <a:gd name="T29" fmla="*/ 80 h 179"/>
                <a:gd name="T30" fmla="*/ 26 w 121"/>
                <a:gd name="T31" fmla="*/ 107 h 179"/>
                <a:gd name="T32" fmla="*/ 45 w 121"/>
                <a:gd name="T33" fmla="*/ 129 h 179"/>
                <a:gd name="T34" fmla="*/ 64 w 121"/>
                <a:gd name="T35" fmla="*/ 152 h 179"/>
                <a:gd name="T36" fmla="*/ 87 w 121"/>
                <a:gd name="T37" fmla="*/ 167 h 179"/>
                <a:gd name="T38" fmla="*/ 106 w 121"/>
                <a:gd name="T39" fmla="*/ 179 h 179"/>
                <a:gd name="T40" fmla="*/ 121 w 121"/>
                <a:gd name="T41" fmla="*/ 179 h 179"/>
                <a:gd name="T42" fmla="*/ 118 w 121"/>
                <a:gd name="T43" fmla="*/ 141 h 179"/>
                <a:gd name="T44" fmla="*/ 102 w 121"/>
                <a:gd name="T45" fmla="*/ 95 h 179"/>
                <a:gd name="T46" fmla="*/ 80 w 121"/>
                <a:gd name="T47" fmla="*/ 53 h 179"/>
                <a:gd name="T48" fmla="*/ 64 w 121"/>
                <a:gd name="T49" fmla="*/ 23 h 17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1"/>
                <a:gd name="T76" fmla="*/ 0 h 179"/>
                <a:gd name="T77" fmla="*/ 121 w 121"/>
                <a:gd name="T78" fmla="*/ 179 h 17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1" h="179">
                  <a:moveTo>
                    <a:pt x="64" y="23"/>
                  </a:moveTo>
                  <a:lnTo>
                    <a:pt x="64" y="27"/>
                  </a:lnTo>
                  <a:lnTo>
                    <a:pt x="61" y="15"/>
                  </a:lnTo>
                  <a:lnTo>
                    <a:pt x="49" y="4"/>
                  </a:lnTo>
                  <a:lnTo>
                    <a:pt x="38" y="0"/>
                  </a:lnTo>
                  <a:lnTo>
                    <a:pt x="23" y="0"/>
                  </a:lnTo>
                  <a:lnTo>
                    <a:pt x="11" y="4"/>
                  </a:lnTo>
                  <a:lnTo>
                    <a:pt x="4" y="15"/>
                  </a:lnTo>
                  <a:lnTo>
                    <a:pt x="0" y="27"/>
                  </a:lnTo>
                  <a:lnTo>
                    <a:pt x="0" y="38"/>
                  </a:lnTo>
                  <a:lnTo>
                    <a:pt x="4" y="57"/>
                  </a:lnTo>
                  <a:lnTo>
                    <a:pt x="11" y="80"/>
                  </a:lnTo>
                  <a:lnTo>
                    <a:pt x="26" y="107"/>
                  </a:lnTo>
                  <a:lnTo>
                    <a:pt x="45" y="129"/>
                  </a:lnTo>
                  <a:lnTo>
                    <a:pt x="64" y="152"/>
                  </a:lnTo>
                  <a:lnTo>
                    <a:pt x="87" y="167"/>
                  </a:lnTo>
                  <a:lnTo>
                    <a:pt x="106" y="179"/>
                  </a:lnTo>
                  <a:lnTo>
                    <a:pt x="121" y="179"/>
                  </a:lnTo>
                  <a:lnTo>
                    <a:pt x="118" y="141"/>
                  </a:lnTo>
                  <a:lnTo>
                    <a:pt x="102" y="95"/>
                  </a:lnTo>
                  <a:lnTo>
                    <a:pt x="80" y="53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647" name="Freeform 73"/>
            <p:cNvSpPr>
              <a:spLocks noChangeAspect="1"/>
            </p:cNvSpPr>
            <p:nvPr/>
          </p:nvSpPr>
          <p:spPr bwMode="auto">
            <a:xfrm>
              <a:off x="1862" y="16811"/>
              <a:ext cx="167" cy="118"/>
            </a:xfrm>
            <a:custGeom>
              <a:avLst/>
              <a:gdLst>
                <a:gd name="T0" fmla="*/ 133 w 167"/>
                <a:gd name="T1" fmla="*/ 88 h 118"/>
                <a:gd name="T2" fmla="*/ 148 w 167"/>
                <a:gd name="T3" fmla="*/ 80 h 118"/>
                <a:gd name="T4" fmla="*/ 164 w 167"/>
                <a:gd name="T5" fmla="*/ 69 h 118"/>
                <a:gd name="T6" fmla="*/ 167 w 167"/>
                <a:gd name="T7" fmla="*/ 53 h 118"/>
                <a:gd name="T8" fmla="*/ 167 w 167"/>
                <a:gd name="T9" fmla="*/ 38 h 118"/>
                <a:gd name="T10" fmla="*/ 160 w 167"/>
                <a:gd name="T11" fmla="*/ 19 h 118"/>
                <a:gd name="T12" fmla="*/ 148 w 167"/>
                <a:gd name="T13" fmla="*/ 8 h 118"/>
                <a:gd name="T14" fmla="*/ 133 w 167"/>
                <a:gd name="T15" fmla="*/ 0 h 118"/>
                <a:gd name="T16" fmla="*/ 114 w 167"/>
                <a:gd name="T17" fmla="*/ 0 h 118"/>
                <a:gd name="T18" fmla="*/ 107 w 167"/>
                <a:gd name="T19" fmla="*/ 0 h 118"/>
                <a:gd name="T20" fmla="*/ 91 w 167"/>
                <a:gd name="T21" fmla="*/ 4 h 118"/>
                <a:gd name="T22" fmla="*/ 69 w 167"/>
                <a:gd name="T23" fmla="*/ 12 h 118"/>
                <a:gd name="T24" fmla="*/ 42 w 167"/>
                <a:gd name="T25" fmla="*/ 27 h 118"/>
                <a:gd name="T26" fmla="*/ 19 w 167"/>
                <a:gd name="T27" fmla="*/ 50 h 118"/>
                <a:gd name="T28" fmla="*/ 8 w 167"/>
                <a:gd name="T29" fmla="*/ 72 h 118"/>
                <a:gd name="T30" fmla="*/ 0 w 167"/>
                <a:gd name="T31" fmla="*/ 95 h 118"/>
                <a:gd name="T32" fmla="*/ 0 w 167"/>
                <a:gd name="T33" fmla="*/ 103 h 118"/>
                <a:gd name="T34" fmla="*/ 11 w 167"/>
                <a:gd name="T35" fmla="*/ 110 h 118"/>
                <a:gd name="T36" fmla="*/ 27 w 167"/>
                <a:gd name="T37" fmla="*/ 118 h 118"/>
                <a:gd name="T38" fmla="*/ 42 w 167"/>
                <a:gd name="T39" fmla="*/ 118 h 118"/>
                <a:gd name="T40" fmla="*/ 57 w 167"/>
                <a:gd name="T41" fmla="*/ 118 h 118"/>
                <a:gd name="T42" fmla="*/ 76 w 167"/>
                <a:gd name="T43" fmla="*/ 110 h 118"/>
                <a:gd name="T44" fmla="*/ 95 w 167"/>
                <a:gd name="T45" fmla="*/ 107 h 118"/>
                <a:gd name="T46" fmla="*/ 114 w 167"/>
                <a:gd name="T47" fmla="*/ 99 h 118"/>
                <a:gd name="T48" fmla="*/ 133 w 167"/>
                <a:gd name="T49" fmla="*/ 88 h 1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7"/>
                <a:gd name="T76" fmla="*/ 0 h 118"/>
                <a:gd name="T77" fmla="*/ 167 w 167"/>
                <a:gd name="T78" fmla="*/ 118 h 1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7" h="118">
                  <a:moveTo>
                    <a:pt x="133" y="88"/>
                  </a:moveTo>
                  <a:lnTo>
                    <a:pt x="148" y="80"/>
                  </a:lnTo>
                  <a:lnTo>
                    <a:pt x="164" y="69"/>
                  </a:lnTo>
                  <a:lnTo>
                    <a:pt x="167" y="53"/>
                  </a:lnTo>
                  <a:lnTo>
                    <a:pt x="167" y="38"/>
                  </a:lnTo>
                  <a:lnTo>
                    <a:pt x="160" y="19"/>
                  </a:lnTo>
                  <a:lnTo>
                    <a:pt x="148" y="8"/>
                  </a:lnTo>
                  <a:lnTo>
                    <a:pt x="133" y="0"/>
                  </a:lnTo>
                  <a:lnTo>
                    <a:pt x="114" y="0"/>
                  </a:lnTo>
                  <a:lnTo>
                    <a:pt x="107" y="0"/>
                  </a:lnTo>
                  <a:lnTo>
                    <a:pt x="91" y="4"/>
                  </a:lnTo>
                  <a:lnTo>
                    <a:pt x="69" y="12"/>
                  </a:lnTo>
                  <a:lnTo>
                    <a:pt x="42" y="27"/>
                  </a:lnTo>
                  <a:lnTo>
                    <a:pt x="19" y="50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103"/>
                  </a:lnTo>
                  <a:lnTo>
                    <a:pt x="11" y="110"/>
                  </a:lnTo>
                  <a:lnTo>
                    <a:pt x="27" y="118"/>
                  </a:lnTo>
                  <a:lnTo>
                    <a:pt x="42" y="118"/>
                  </a:lnTo>
                  <a:lnTo>
                    <a:pt x="57" y="118"/>
                  </a:lnTo>
                  <a:lnTo>
                    <a:pt x="76" y="110"/>
                  </a:lnTo>
                  <a:lnTo>
                    <a:pt x="95" y="107"/>
                  </a:lnTo>
                  <a:lnTo>
                    <a:pt x="114" y="99"/>
                  </a:lnTo>
                  <a:lnTo>
                    <a:pt x="133" y="8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648" name="Freeform 74"/>
            <p:cNvSpPr>
              <a:spLocks noChangeAspect="1"/>
            </p:cNvSpPr>
            <p:nvPr/>
          </p:nvSpPr>
          <p:spPr bwMode="auto">
            <a:xfrm>
              <a:off x="1079" y="16614"/>
              <a:ext cx="642" cy="778"/>
            </a:xfrm>
            <a:custGeom>
              <a:avLst/>
              <a:gdLst>
                <a:gd name="T0" fmla="*/ 236 w 642"/>
                <a:gd name="T1" fmla="*/ 117 h 778"/>
                <a:gd name="T2" fmla="*/ 190 w 642"/>
                <a:gd name="T3" fmla="*/ 152 h 778"/>
                <a:gd name="T4" fmla="*/ 148 w 642"/>
                <a:gd name="T5" fmla="*/ 190 h 778"/>
                <a:gd name="T6" fmla="*/ 106 w 642"/>
                <a:gd name="T7" fmla="*/ 235 h 778"/>
                <a:gd name="T8" fmla="*/ 72 w 642"/>
                <a:gd name="T9" fmla="*/ 281 h 778"/>
                <a:gd name="T10" fmla="*/ 45 w 642"/>
                <a:gd name="T11" fmla="*/ 330 h 778"/>
                <a:gd name="T12" fmla="*/ 23 w 642"/>
                <a:gd name="T13" fmla="*/ 379 h 778"/>
                <a:gd name="T14" fmla="*/ 7 w 642"/>
                <a:gd name="T15" fmla="*/ 429 h 778"/>
                <a:gd name="T16" fmla="*/ 0 w 642"/>
                <a:gd name="T17" fmla="*/ 482 h 778"/>
                <a:gd name="T18" fmla="*/ 7 w 642"/>
                <a:gd name="T19" fmla="*/ 562 h 778"/>
                <a:gd name="T20" fmla="*/ 38 w 642"/>
                <a:gd name="T21" fmla="*/ 626 h 778"/>
                <a:gd name="T22" fmla="*/ 83 w 642"/>
                <a:gd name="T23" fmla="*/ 683 h 778"/>
                <a:gd name="T24" fmla="*/ 141 w 642"/>
                <a:gd name="T25" fmla="*/ 725 h 778"/>
                <a:gd name="T26" fmla="*/ 209 w 642"/>
                <a:gd name="T27" fmla="*/ 755 h 778"/>
                <a:gd name="T28" fmla="*/ 285 w 642"/>
                <a:gd name="T29" fmla="*/ 774 h 778"/>
                <a:gd name="T30" fmla="*/ 357 w 642"/>
                <a:gd name="T31" fmla="*/ 778 h 778"/>
                <a:gd name="T32" fmla="*/ 429 w 642"/>
                <a:gd name="T33" fmla="*/ 767 h 778"/>
                <a:gd name="T34" fmla="*/ 445 w 642"/>
                <a:gd name="T35" fmla="*/ 767 h 778"/>
                <a:gd name="T36" fmla="*/ 460 w 642"/>
                <a:gd name="T37" fmla="*/ 759 h 778"/>
                <a:gd name="T38" fmla="*/ 471 w 642"/>
                <a:gd name="T39" fmla="*/ 744 h 778"/>
                <a:gd name="T40" fmla="*/ 475 w 642"/>
                <a:gd name="T41" fmla="*/ 729 h 778"/>
                <a:gd name="T42" fmla="*/ 471 w 642"/>
                <a:gd name="T43" fmla="*/ 721 h 778"/>
                <a:gd name="T44" fmla="*/ 460 w 642"/>
                <a:gd name="T45" fmla="*/ 721 h 778"/>
                <a:gd name="T46" fmla="*/ 445 w 642"/>
                <a:gd name="T47" fmla="*/ 717 h 778"/>
                <a:gd name="T48" fmla="*/ 426 w 642"/>
                <a:gd name="T49" fmla="*/ 717 h 778"/>
                <a:gd name="T50" fmla="*/ 403 w 642"/>
                <a:gd name="T51" fmla="*/ 717 h 778"/>
                <a:gd name="T52" fmla="*/ 384 w 642"/>
                <a:gd name="T53" fmla="*/ 717 h 778"/>
                <a:gd name="T54" fmla="*/ 365 w 642"/>
                <a:gd name="T55" fmla="*/ 717 h 778"/>
                <a:gd name="T56" fmla="*/ 353 w 642"/>
                <a:gd name="T57" fmla="*/ 717 h 778"/>
                <a:gd name="T58" fmla="*/ 315 w 642"/>
                <a:gd name="T59" fmla="*/ 714 h 778"/>
                <a:gd name="T60" fmla="*/ 281 w 642"/>
                <a:gd name="T61" fmla="*/ 710 h 778"/>
                <a:gd name="T62" fmla="*/ 243 w 642"/>
                <a:gd name="T63" fmla="*/ 706 h 778"/>
                <a:gd name="T64" fmla="*/ 205 w 642"/>
                <a:gd name="T65" fmla="*/ 695 h 778"/>
                <a:gd name="T66" fmla="*/ 167 w 642"/>
                <a:gd name="T67" fmla="*/ 683 h 778"/>
                <a:gd name="T68" fmla="*/ 129 w 642"/>
                <a:gd name="T69" fmla="*/ 657 h 778"/>
                <a:gd name="T70" fmla="*/ 95 w 642"/>
                <a:gd name="T71" fmla="*/ 623 h 778"/>
                <a:gd name="T72" fmla="*/ 57 w 642"/>
                <a:gd name="T73" fmla="*/ 573 h 778"/>
                <a:gd name="T74" fmla="*/ 49 w 642"/>
                <a:gd name="T75" fmla="*/ 516 h 778"/>
                <a:gd name="T76" fmla="*/ 53 w 642"/>
                <a:gd name="T77" fmla="*/ 463 h 778"/>
                <a:gd name="T78" fmla="*/ 68 w 642"/>
                <a:gd name="T79" fmla="*/ 410 h 778"/>
                <a:gd name="T80" fmla="*/ 91 w 642"/>
                <a:gd name="T81" fmla="*/ 360 h 778"/>
                <a:gd name="T82" fmla="*/ 125 w 642"/>
                <a:gd name="T83" fmla="*/ 315 h 778"/>
                <a:gd name="T84" fmla="*/ 163 w 642"/>
                <a:gd name="T85" fmla="*/ 269 h 778"/>
                <a:gd name="T86" fmla="*/ 205 w 642"/>
                <a:gd name="T87" fmla="*/ 231 h 778"/>
                <a:gd name="T88" fmla="*/ 255 w 642"/>
                <a:gd name="T89" fmla="*/ 193 h 778"/>
                <a:gd name="T90" fmla="*/ 304 w 642"/>
                <a:gd name="T91" fmla="*/ 159 h 778"/>
                <a:gd name="T92" fmla="*/ 357 w 642"/>
                <a:gd name="T93" fmla="*/ 129 h 778"/>
                <a:gd name="T94" fmla="*/ 410 w 642"/>
                <a:gd name="T95" fmla="*/ 102 h 778"/>
                <a:gd name="T96" fmla="*/ 460 w 642"/>
                <a:gd name="T97" fmla="*/ 79 h 778"/>
                <a:gd name="T98" fmla="*/ 513 w 642"/>
                <a:gd name="T99" fmla="*/ 61 h 778"/>
                <a:gd name="T100" fmla="*/ 559 w 642"/>
                <a:gd name="T101" fmla="*/ 42 h 778"/>
                <a:gd name="T102" fmla="*/ 604 w 642"/>
                <a:gd name="T103" fmla="*/ 30 h 778"/>
                <a:gd name="T104" fmla="*/ 642 w 642"/>
                <a:gd name="T105" fmla="*/ 23 h 778"/>
                <a:gd name="T106" fmla="*/ 616 w 642"/>
                <a:gd name="T107" fmla="*/ 7 h 778"/>
                <a:gd name="T108" fmla="*/ 574 w 642"/>
                <a:gd name="T109" fmla="*/ 0 h 778"/>
                <a:gd name="T110" fmla="*/ 525 w 642"/>
                <a:gd name="T111" fmla="*/ 7 h 778"/>
                <a:gd name="T112" fmla="*/ 468 w 642"/>
                <a:gd name="T113" fmla="*/ 19 h 778"/>
                <a:gd name="T114" fmla="*/ 403 w 642"/>
                <a:gd name="T115" fmla="*/ 38 h 778"/>
                <a:gd name="T116" fmla="*/ 342 w 642"/>
                <a:gd name="T117" fmla="*/ 61 h 778"/>
                <a:gd name="T118" fmla="*/ 285 w 642"/>
                <a:gd name="T119" fmla="*/ 91 h 778"/>
                <a:gd name="T120" fmla="*/ 236 w 642"/>
                <a:gd name="T121" fmla="*/ 117 h 7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42"/>
                <a:gd name="T184" fmla="*/ 0 h 778"/>
                <a:gd name="T185" fmla="*/ 642 w 642"/>
                <a:gd name="T186" fmla="*/ 778 h 7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42" h="778">
                  <a:moveTo>
                    <a:pt x="236" y="117"/>
                  </a:moveTo>
                  <a:lnTo>
                    <a:pt x="190" y="152"/>
                  </a:lnTo>
                  <a:lnTo>
                    <a:pt x="148" y="190"/>
                  </a:lnTo>
                  <a:lnTo>
                    <a:pt x="106" y="235"/>
                  </a:lnTo>
                  <a:lnTo>
                    <a:pt x="72" y="281"/>
                  </a:lnTo>
                  <a:lnTo>
                    <a:pt x="45" y="330"/>
                  </a:lnTo>
                  <a:lnTo>
                    <a:pt x="23" y="379"/>
                  </a:lnTo>
                  <a:lnTo>
                    <a:pt x="7" y="429"/>
                  </a:lnTo>
                  <a:lnTo>
                    <a:pt x="0" y="482"/>
                  </a:lnTo>
                  <a:lnTo>
                    <a:pt x="7" y="562"/>
                  </a:lnTo>
                  <a:lnTo>
                    <a:pt x="38" y="626"/>
                  </a:lnTo>
                  <a:lnTo>
                    <a:pt x="83" y="683"/>
                  </a:lnTo>
                  <a:lnTo>
                    <a:pt x="141" y="725"/>
                  </a:lnTo>
                  <a:lnTo>
                    <a:pt x="209" y="755"/>
                  </a:lnTo>
                  <a:lnTo>
                    <a:pt x="285" y="774"/>
                  </a:lnTo>
                  <a:lnTo>
                    <a:pt x="357" y="778"/>
                  </a:lnTo>
                  <a:lnTo>
                    <a:pt x="429" y="767"/>
                  </a:lnTo>
                  <a:lnTo>
                    <a:pt x="445" y="767"/>
                  </a:lnTo>
                  <a:lnTo>
                    <a:pt x="460" y="759"/>
                  </a:lnTo>
                  <a:lnTo>
                    <a:pt x="471" y="744"/>
                  </a:lnTo>
                  <a:lnTo>
                    <a:pt x="475" y="729"/>
                  </a:lnTo>
                  <a:lnTo>
                    <a:pt x="471" y="721"/>
                  </a:lnTo>
                  <a:lnTo>
                    <a:pt x="460" y="721"/>
                  </a:lnTo>
                  <a:lnTo>
                    <a:pt x="445" y="717"/>
                  </a:lnTo>
                  <a:lnTo>
                    <a:pt x="426" y="717"/>
                  </a:lnTo>
                  <a:lnTo>
                    <a:pt x="403" y="717"/>
                  </a:lnTo>
                  <a:lnTo>
                    <a:pt x="384" y="717"/>
                  </a:lnTo>
                  <a:lnTo>
                    <a:pt x="365" y="717"/>
                  </a:lnTo>
                  <a:lnTo>
                    <a:pt x="353" y="717"/>
                  </a:lnTo>
                  <a:lnTo>
                    <a:pt x="315" y="714"/>
                  </a:lnTo>
                  <a:lnTo>
                    <a:pt x="281" y="710"/>
                  </a:lnTo>
                  <a:lnTo>
                    <a:pt x="243" y="706"/>
                  </a:lnTo>
                  <a:lnTo>
                    <a:pt x="205" y="695"/>
                  </a:lnTo>
                  <a:lnTo>
                    <a:pt x="167" y="683"/>
                  </a:lnTo>
                  <a:lnTo>
                    <a:pt x="129" y="657"/>
                  </a:lnTo>
                  <a:lnTo>
                    <a:pt x="95" y="623"/>
                  </a:lnTo>
                  <a:lnTo>
                    <a:pt x="57" y="573"/>
                  </a:lnTo>
                  <a:lnTo>
                    <a:pt x="49" y="516"/>
                  </a:lnTo>
                  <a:lnTo>
                    <a:pt x="53" y="463"/>
                  </a:lnTo>
                  <a:lnTo>
                    <a:pt x="68" y="410"/>
                  </a:lnTo>
                  <a:lnTo>
                    <a:pt x="91" y="360"/>
                  </a:lnTo>
                  <a:lnTo>
                    <a:pt x="125" y="315"/>
                  </a:lnTo>
                  <a:lnTo>
                    <a:pt x="163" y="269"/>
                  </a:lnTo>
                  <a:lnTo>
                    <a:pt x="205" y="231"/>
                  </a:lnTo>
                  <a:lnTo>
                    <a:pt x="255" y="193"/>
                  </a:lnTo>
                  <a:lnTo>
                    <a:pt x="304" y="159"/>
                  </a:lnTo>
                  <a:lnTo>
                    <a:pt x="357" y="129"/>
                  </a:lnTo>
                  <a:lnTo>
                    <a:pt x="410" y="102"/>
                  </a:lnTo>
                  <a:lnTo>
                    <a:pt x="460" y="79"/>
                  </a:lnTo>
                  <a:lnTo>
                    <a:pt x="513" y="61"/>
                  </a:lnTo>
                  <a:lnTo>
                    <a:pt x="559" y="42"/>
                  </a:lnTo>
                  <a:lnTo>
                    <a:pt x="604" y="30"/>
                  </a:lnTo>
                  <a:lnTo>
                    <a:pt x="642" y="23"/>
                  </a:lnTo>
                  <a:lnTo>
                    <a:pt x="616" y="7"/>
                  </a:lnTo>
                  <a:lnTo>
                    <a:pt x="574" y="0"/>
                  </a:lnTo>
                  <a:lnTo>
                    <a:pt x="525" y="7"/>
                  </a:lnTo>
                  <a:lnTo>
                    <a:pt x="468" y="19"/>
                  </a:lnTo>
                  <a:lnTo>
                    <a:pt x="403" y="38"/>
                  </a:lnTo>
                  <a:lnTo>
                    <a:pt x="342" y="61"/>
                  </a:lnTo>
                  <a:lnTo>
                    <a:pt x="285" y="91"/>
                  </a:lnTo>
                  <a:lnTo>
                    <a:pt x="236" y="1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649" name="Freeform 75"/>
            <p:cNvSpPr>
              <a:spLocks noChangeAspect="1"/>
            </p:cNvSpPr>
            <p:nvPr/>
          </p:nvSpPr>
          <p:spPr bwMode="auto">
            <a:xfrm>
              <a:off x="2181" y="16606"/>
              <a:ext cx="415" cy="604"/>
            </a:xfrm>
            <a:custGeom>
              <a:avLst/>
              <a:gdLst>
                <a:gd name="T0" fmla="*/ 350 w 415"/>
                <a:gd name="T1" fmla="*/ 201 h 604"/>
                <a:gd name="T2" fmla="*/ 362 w 415"/>
                <a:gd name="T3" fmla="*/ 266 h 604"/>
                <a:gd name="T4" fmla="*/ 354 w 415"/>
                <a:gd name="T5" fmla="*/ 319 h 604"/>
                <a:gd name="T6" fmla="*/ 327 w 415"/>
                <a:gd name="T7" fmla="*/ 365 h 604"/>
                <a:gd name="T8" fmla="*/ 289 w 415"/>
                <a:gd name="T9" fmla="*/ 406 h 604"/>
                <a:gd name="T10" fmla="*/ 244 w 415"/>
                <a:gd name="T11" fmla="*/ 444 h 604"/>
                <a:gd name="T12" fmla="*/ 194 w 415"/>
                <a:gd name="T13" fmla="*/ 479 h 604"/>
                <a:gd name="T14" fmla="*/ 141 w 415"/>
                <a:gd name="T15" fmla="*/ 517 h 604"/>
                <a:gd name="T16" fmla="*/ 96 w 415"/>
                <a:gd name="T17" fmla="*/ 551 h 604"/>
                <a:gd name="T18" fmla="*/ 88 w 415"/>
                <a:gd name="T19" fmla="*/ 562 h 604"/>
                <a:gd name="T20" fmla="*/ 84 w 415"/>
                <a:gd name="T21" fmla="*/ 570 h 604"/>
                <a:gd name="T22" fmla="*/ 84 w 415"/>
                <a:gd name="T23" fmla="*/ 581 h 604"/>
                <a:gd name="T24" fmla="*/ 92 w 415"/>
                <a:gd name="T25" fmla="*/ 593 h 604"/>
                <a:gd name="T26" fmla="*/ 99 w 415"/>
                <a:gd name="T27" fmla="*/ 600 h 604"/>
                <a:gd name="T28" fmla="*/ 111 w 415"/>
                <a:gd name="T29" fmla="*/ 604 h 604"/>
                <a:gd name="T30" fmla="*/ 122 w 415"/>
                <a:gd name="T31" fmla="*/ 604 h 604"/>
                <a:gd name="T32" fmla="*/ 134 w 415"/>
                <a:gd name="T33" fmla="*/ 600 h 604"/>
                <a:gd name="T34" fmla="*/ 191 w 415"/>
                <a:gd name="T35" fmla="*/ 566 h 604"/>
                <a:gd name="T36" fmla="*/ 248 w 415"/>
                <a:gd name="T37" fmla="*/ 528 h 604"/>
                <a:gd name="T38" fmla="*/ 301 w 415"/>
                <a:gd name="T39" fmla="*/ 486 h 604"/>
                <a:gd name="T40" fmla="*/ 350 w 415"/>
                <a:gd name="T41" fmla="*/ 437 h 604"/>
                <a:gd name="T42" fmla="*/ 384 w 415"/>
                <a:gd name="T43" fmla="*/ 384 h 604"/>
                <a:gd name="T44" fmla="*/ 407 w 415"/>
                <a:gd name="T45" fmla="*/ 323 h 604"/>
                <a:gd name="T46" fmla="*/ 415 w 415"/>
                <a:gd name="T47" fmla="*/ 258 h 604"/>
                <a:gd name="T48" fmla="*/ 400 w 415"/>
                <a:gd name="T49" fmla="*/ 190 h 604"/>
                <a:gd name="T50" fmla="*/ 365 w 415"/>
                <a:gd name="T51" fmla="*/ 137 h 604"/>
                <a:gd name="T52" fmla="*/ 320 w 415"/>
                <a:gd name="T53" fmla="*/ 91 h 604"/>
                <a:gd name="T54" fmla="*/ 259 w 415"/>
                <a:gd name="T55" fmla="*/ 53 h 604"/>
                <a:gd name="T56" fmla="*/ 198 w 415"/>
                <a:gd name="T57" fmla="*/ 27 h 604"/>
                <a:gd name="T58" fmla="*/ 134 w 415"/>
                <a:gd name="T59" fmla="*/ 8 h 604"/>
                <a:gd name="T60" fmla="*/ 77 w 415"/>
                <a:gd name="T61" fmla="*/ 0 h 604"/>
                <a:gd name="T62" fmla="*/ 31 w 415"/>
                <a:gd name="T63" fmla="*/ 4 h 604"/>
                <a:gd name="T64" fmla="*/ 0 w 415"/>
                <a:gd name="T65" fmla="*/ 19 h 604"/>
                <a:gd name="T66" fmla="*/ 54 w 415"/>
                <a:gd name="T67" fmla="*/ 34 h 604"/>
                <a:gd name="T68" fmla="*/ 107 w 415"/>
                <a:gd name="T69" fmla="*/ 46 h 604"/>
                <a:gd name="T70" fmla="*/ 156 w 415"/>
                <a:gd name="T71" fmla="*/ 57 h 604"/>
                <a:gd name="T72" fmla="*/ 206 w 415"/>
                <a:gd name="T73" fmla="*/ 72 h 604"/>
                <a:gd name="T74" fmla="*/ 251 w 415"/>
                <a:gd name="T75" fmla="*/ 91 h 604"/>
                <a:gd name="T76" fmla="*/ 293 w 415"/>
                <a:gd name="T77" fmla="*/ 118 h 604"/>
                <a:gd name="T78" fmla="*/ 327 w 415"/>
                <a:gd name="T79" fmla="*/ 152 h 604"/>
                <a:gd name="T80" fmla="*/ 350 w 415"/>
                <a:gd name="T81" fmla="*/ 201 h 60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5"/>
                <a:gd name="T124" fmla="*/ 0 h 604"/>
                <a:gd name="T125" fmla="*/ 415 w 415"/>
                <a:gd name="T126" fmla="*/ 604 h 60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5" h="604">
                  <a:moveTo>
                    <a:pt x="350" y="201"/>
                  </a:moveTo>
                  <a:lnTo>
                    <a:pt x="362" y="266"/>
                  </a:lnTo>
                  <a:lnTo>
                    <a:pt x="354" y="319"/>
                  </a:lnTo>
                  <a:lnTo>
                    <a:pt x="327" y="365"/>
                  </a:lnTo>
                  <a:lnTo>
                    <a:pt x="289" y="406"/>
                  </a:lnTo>
                  <a:lnTo>
                    <a:pt x="244" y="444"/>
                  </a:lnTo>
                  <a:lnTo>
                    <a:pt x="194" y="479"/>
                  </a:lnTo>
                  <a:lnTo>
                    <a:pt x="141" y="517"/>
                  </a:lnTo>
                  <a:lnTo>
                    <a:pt x="96" y="551"/>
                  </a:lnTo>
                  <a:lnTo>
                    <a:pt x="88" y="562"/>
                  </a:lnTo>
                  <a:lnTo>
                    <a:pt x="84" y="570"/>
                  </a:lnTo>
                  <a:lnTo>
                    <a:pt x="84" y="581"/>
                  </a:lnTo>
                  <a:lnTo>
                    <a:pt x="92" y="593"/>
                  </a:lnTo>
                  <a:lnTo>
                    <a:pt x="99" y="600"/>
                  </a:lnTo>
                  <a:lnTo>
                    <a:pt x="111" y="604"/>
                  </a:lnTo>
                  <a:lnTo>
                    <a:pt x="122" y="604"/>
                  </a:lnTo>
                  <a:lnTo>
                    <a:pt x="134" y="600"/>
                  </a:lnTo>
                  <a:lnTo>
                    <a:pt x="191" y="566"/>
                  </a:lnTo>
                  <a:lnTo>
                    <a:pt x="248" y="528"/>
                  </a:lnTo>
                  <a:lnTo>
                    <a:pt x="301" y="486"/>
                  </a:lnTo>
                  <a:lnTo>
                    <a:pt x="350" y="437"/>
                  </a:lnTo>
                  <a:lnTo>
                    <a:pt x="384" y="384"/>
                  </a:lnTo>
                  <a:lnTo>
                    <a:pt x="407" y="323"/>
                  </a:lnTo>
                  <a:lnTo>
                    <a:pt x="415" y="258"/>
                  </a:lnTo>
                  <a:lnTo>
                    <a:pt x="400" y="190"/>
                  </a:lnTo>
                  <a:lnTo>
                    <a:pt x="365" y="137"/>
                  </a:lnTo>
                  <a:lnTo>
                    <a:pt x="320" y="91"/>
                  </a:lnTo>
                  <a:lnTo>
                    <a:pt x="259" y="53"/>
                  </a:lnTo>
                  <a:lnTo>
                    <a:pt x="198" y="27"/>
                  </a:lnTo>
                  <a:lnTo>
                    <a:pt x="134" y="8"/>
                  </a:lnTo>
                  <a:lnTo>
                    <a:pt x="77" y="0"/>
                  </a:lnTo>
                  <a:lnTo>
                    <a:pt x="31" y="4"/>
                  </a:lnTo>
                  <a:lnTo>
                    <a:pt x="0" y="19"/>
                  </a:lnTo>
                  <a:lnTo>
                    <a:pt x="54" y="34"/>
                  </a:lnTo>
                  <a:lnTo>
                    <a:pt x="107" y="46"/>
                  </a:lnTo>
                  <a:lnTo>
                    <a:pt x="156" y="57"/>
                  </a:lnTo>
                  <a:lnTo>
                    <a:pt x="206" y="72"/>
                  </a:lnTo>
                  <a:lnTo>
                    <a:pt x="251" y="91"/>
                  </a:lnTo>
                  <a:lnTo>
                    <a:pt x="293" y="118"/>
                  </a:lnTo>
                  <a:lnTo>
                    <a:pt x="327" y="152"/>
                  </a:lnTo>
                  <a:lnTo>
                    <a:pt x="350" y="20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650" name="Freeform 76"/>
            <p:cNvSpPr>
              <a:spLocks noChangeAspect="1"/>
            </p:cNvSpPr>
            <p:nvPr/>
          </p:nvSpPr>
          <p:spPr bwMode="auto">
            <a:xfrm>
              <a:off x="668" y="16469"/>
              <a:ext cx="1046" cy="1254"/>
            </a:xfrm>
            <a:custGeom>
              <a:avLst/>
              <a:gdLst>
                <a:gd name="T0" fmla="*/ 327 w 1046"/>
                <a:gd name="T1" fmla="*/ 232 h 1254"/>
                <a:gd name="T2" fmla="*/ 175 w 1046"/>
                <a:gd name="T3" fmla="*/ 380 h 1254"/>
                <a:gd name="T4" fmla="*/ 57 w 1046"/>
                <a:gd name="T5" fmla="*/ 555 h 1254"/>
                <a:gd name="T6" fmla="*/ 0 w 1046"/>
                <a:gd name="T7" fmla="*/ 752 h 1254"/>
                <a:gd name="T8" fmla="*/ 12 w 1046"/>
                <a:gd name="T9" fmla="*/ 885 h 1254"/>
                <a:gd name="T10" fmla="*/ 34 w 1046"/>
                <a:gd name="T11" fmla="*/ 938 h 1254"/>
                <a:gd name="T12" fmla="*/ 69 w 1046"/>
                <a:gd name="T13" fmla="*/ 988 h 1254"/>
                <a:gd name="T14" fmla="*/ 110 w 1046"/>
                <a:gd name="T15" fmla="*/ 1030 h 1254"/>
                <a:gd name="T16" fmla="*/ 183 w 1046"/>
                <a:gd name="T17" fmla="*/ 1075 h 1254"/>
                <a:gd name="T18" fmla="*/ 282 w 1046"/>
                <a:gd name="T19" fmla="*/ 1124 h 1254"/>
                <a:gd name="T20" fmla="*/ 388 w 1046"/>
                <a:gd name="T21" fmla="*/ 1162 h 1254"/>
                <a:gd name="T22" fmla="*/ 494 w 1046"/>
                <a:gd name="T23" fmla="*/ 1193 h 1254"/>
                <a:gd name="T24" fmla="*/ 605 w 1046"/>
                <a:gd name="T25" fmla="*/ 1216 h 1254"/>
                <a:gd name="T26" fmla="*/ 715 w 1046"/>
                <a:gd name="T27" fmla="*/ 1231 h 1254"/>
                <a:gd name="T28" fmla="*/ 829 w 1046"/>
                <a:gd name="T29" fmla="*/ 1242 h 1254"/>
                <a:gd name="T30" fmla="*/ 939 w 1046"/>
                <a:gd name="T31" fmla="*/ 1250 h 1254"/>
                <a:gd name="T32" fmla="*/ 1012 w 1046"/>
                <a:gd name="T33" fmla="*/ 1254 h 1254"/>
                <a:gd name="T34" fmla="*/ 1038 w 1046"/>
                <a:gd name="T35" fmla="*/ 1231 h 1254"/>
                <a:gd name="T36" fmla="*/ 1046 w 1046"/>
                <a:gd name="T37" fmla="*/ 1193 h 1254"/>
                <a:gd name="T38" fmla="*/ 1023 w 1046"/>
                <a:gd name="T39" fmla="*/ 1166 h 1254"/>
                <a:gd name="T40" fmla="*/ 955 w 1046"/>
                <a:gd name="T41" fmla="*/ 1162 h 1254"/>
                <a:gd name="T42" fmla="*/ 852 w 1046"/>
                <a:gd name="T43" fmla="*/ 1159 h 1254"/>
                <a:gd name="T44" fmla="*/ 749 w 1046"/>
                <a:gd name="T45" fmla="*/ 1151 h 1254"/>
                <a:gd name="T46" fmla="*/ 647 w 1046"/>
                <a:gd name="T47" fmla="*/ 1136 h 1254"/>
                <a:gd name="T48" fmla="*/ 544 w 1046"/>
                <a:gd name="T49" fmla="*/ 1117 h 1254"/>
                <a:gd name="T50" fmla="*/ 441 w 1046"/>
                <a:gd name="T51" fmla="*/ 1090 h 1254"/>
                <a:gd name="T52" fmla="*/ 342 w 1046"/>
                <a:gd name="T53" fmla="*/ 1060 h 1254"/>
                <a:gd name="T54" fmla="*/ 247 w 1046"/>
                <a:gd name="T55" fmla="*/ 1014 h 1254"/>
                <a:gd name="T56" fmla="*/ 164 w 1046"/>
                <a:gd name="T57" fmla="*/ 965 h 1254"/>
                <a:gd name="T58" fmla="*/ 114 w 1046"/>
                <a:gd name="T59" fmla="*/ 889 h 1254"/>
                <a:gd name="T60" fmla="*/ 99 w 1046"/>
                <a:gd name="T61" fmla="*/ 790 h 1254"/>
                <a:gd name="T62" fmla="*/ 122 w 1046"/>
                <a:gd name="T63" fmla="*/ 654 h 1254"/>
                <a:gd name="T64" fmla="*/ 164 w 1046"/>
                <a:gd name="T65" fmla="*/ 547 h 1254"/>
                <a:gd name="T66" fmla="*/ 221 w 1046"/>
                <a:gd name="T67" fmla="*/ 452 h 1254"/>
                <a:gd name="T68" fmla="*/ 289 w 1046"/>
                <a:gd name="T69" fmla="*/ 369 h 1254"/>
                <a:gd name="T70" fmla="*/ 369 w 1046"/>
                <a:gd name="T71" fmla="*/ 293 h 1254"/>
                <a:gd name="T72" fmla="*/ 468 w 1046"/>
                <a:gd name="T73" fmla="*/ 213 h 1254"/>
                <a:gd name="T74" fmla="*/ 586 w 1046"/>
                <a:gd name="T75" fmla="*/ 137 h 1254"/>
                <a:gd name="T76" fmla="*/ 711 w 1046"/>
                <a:gd name="T77" fmla="*/ 73 h 1254"/>
                <a:gd name="T78" fmla="*/ 821 w 1046"/>
                <a:gd name="T79" fmla="*/ 23 h 1254"/>
                <a:gd name="T80" fmla="*/ 825 w 1046"/>
                <a:gd name="T81" fmla="*/ 0 h 1254"/>
                <a:gd name="T82" fmla="*/ 715 w 1046"/>
                <a:gd name="T83" fmla="*/ 19 h 1254"/>
                <a:gd name="T84" fmla="*/ 586 w 1046"/>
                <a:gd name="T85" fmla="*/ 65 h 1254"/>
                <a:gd name="T86" fmla="*/ 460 w 1046"/>
                <a:gd name="T87" fmla="*/ 130 h 12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6"/>
                <a:gd name="T133" fmla="*/ 0 h 1254"/>
                <a:gd name="T134" fmla="*/ 1046 w 1046"/>
                <a:gd name="T135" fmla="*/ 1254 h 125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6" h="1254">
                  <a:moveTo>
                    <a:pt x="407" y="168"/>
                  </a:moveTo>
                  <a:lnTo>
                    <a:pt x="327" y="232"/>
                  </a:lnTo>
                  <a:lnTo>
                    <a:pt x="247" y="304"/>
                  </a:lnTo>
                  <a:lnTo>
                    <a:pt x="175" y="380"/>
                  </a:lnTo>
                  <a:lnTo>
                    <a:pt x="110" y="464"/>
                  </a:lnTo>
                  <a:lnTo>
                    <a:pt x="57" y="555"/>
                  </a:lnTo>
                  <a:lnTo>
                    <a:pt x="19" y="650"/>
                  </a:lnTo>
                  <a:lnTo>
                    <a:pt x="0" y="752"/>
                  </a:lnTo>
                  <a:lnTo>
                    <a:pt x="4" y="859"/>
                  </a:lnTo>
                  <a:lnTo>
                    <a:pt x="12" y="885"/>
                  </a:lnTo>
                  <a:lnTo>
                    <a:pt x="23" y="916"/>
                  </a:lnTo>
                  <a:lnTo>
                    <a:pt x="34" y="938"/>
                  </a:lnTo>
                  <a:lnTo>
                    <a:pt x="50" y="965"/>
                  </a:lnTo>
                  <a:lnTo>
                    <a:pt x="69" y="988"/>
                  </a:lnTo>
                  <a:lnTo>
                    <a:pt x="88" y="1011"/>
                  </a:lnTo>
                  <a:lnTo>
                    <a:pt x="110" y="1030"/>
                  </a:lnTo>
                  <a:lnTo>
                    <a:pt x="133" y="1045"/>
                  </a:lnTo>
                  <a:lnTo>
                    <a:pt x="183" y="1075"/>
                  </a:lnTo>
                  <a:lnTo>
                    <a:pt x="232" y="1102"/>
                  </a:lnTo>
                  <a:lnTo>
                    <a:pt x="282" y="1124"/>
                  </a:lnTo>
                  <a:lnTo>
                    <a:pt x="335" y="1143"/>
                  </a:lnTo>
                  <a:lnTo>
                    <a:pt x="388" y="1162"/>
                  </a:lnTo>
                  <a:lnTo>
                    <a:pt x="441" y="1178"/>
                  </a:lnTo>
                  <a:lnTo>
                    <a:pt x="494" y="1193"/>
                  </a:lnTo>
                  <a:lnTo>
                    <a:pt x="548" y="1204"/>
                  </a:lnTo>
                  <a:lnTo>
                    <a:pt x="605" y="1216"/>
                  </a:lnTo>
                  <a:lnTo>
                    <a:pt x="662" y="1223"/>
                  </a:lnTo>
                  <a:lnTo>
                    <a:pt x="715" y="1231"/>
                  </a:lnTo>
                  <a:lnTo>
                    <a:pt x="772" y="1238"/>
                  </a:lnTo>
                  <a:lnTo>
                    <a:pt x="829" y="1242"/>
                  </a:lnTo>
                  <a:lnTo>
                    <a:pt x="886" y="1246"/>
                  </a:lnTo>
                  <a:lnTo>
                    <a:pt x="939" y="1250"/>
                  </a:lnTo>
                  <a:lnTo>
                    <a:pt x="996" y="1254"/>
                  </a:lnTo>
                  <a:lnTo>
                    <a:pt x="1012" y="1254"/>
                  </a:lnTo>
                  <a:lnTo>
                    <a:pt x="1027" y="1242"/>
                  </a:lnTo>
                  <a:lnTo>
                    <a:pt x="1038" y="1231"/>
                  </a:lnTo>
                  <a:lnTo>
                    <a:pt x="1046" y="1212"/>
                  </a:lnTo>
                  <a:lnTo>
                    <a:pt x="1046" y="1193"/>
                  </a:lnTo>
                  <a:lnTo>
                    <a:pt x="1038" y="1178"/>
                  </a:lnTo>
                  <a:lnTo>
                    <a:pt x="1023" y="1166"/>
                  </a:lnTo>
                  <a:lnTo>
                    <a:pt x="1008" y="1162"/>
                  </a:lnTo>
                  <a:lnTo>
                    <a:pt x="955" y="1162"/>
                  </a:lnTo>
                  <a:lnTo>
                    <a:pt x="905" y="1162"/>
                  </a:lnTo>
                  <a:lnTo>
                    <a:pt x="852" y="1159"/>
                  </a:lnTo>
                  <a:lnTo>
                    <a:pt x="802" y="1155"/>
                  </a:lnTo>
                  <a:lnTo>
                    <a:pt x="749" y="1151"/>
                  </a:lnTo>
                  <a:lnTo>
                    <a:pt x="696" y="1143"/>
                  </a:lnTo>
                  <a:lnTo>
                    <a:pt x="647" y="1136"/>
                  </a:lnTo>
                  <a:lnTo>
                    <a:pt x="593" y="1128"/>
                  </a:lnTo>
                  <a:lnTo>
                    <a:pt x="544" y="1117"/>
                  </a:lnTo>
                  <a:lnTo>
                    <a:pt x="491" y="1105"/>
                  </a:lnTo>
                  <a:lnTo>
                    <a:pt x="441" y="1090"/>
                  </a:lnTo>
                  <a:lnTo>
                    <a:pt x="392" y="1075"/>
                  </a:lnTo>
                  <a:lnTo>
                    <a:pt x="342" y="1060"/>
                  </a:lnTo>
                  <a:lnTo>
                    <a:pt x="297" y="1037"/>
                  </a:lnTo>
                  <a:lnTo>
                    <a:pt x="247" y="1014"/>
                  </a:lnTo>
                  <a:lnTo>
                    <a:pt x="202" y="992"/>
                  </a:lnTo>
                  <a:lnTo>
                    <a:pt x="164" y="965"/>
                  </a:lnTo>
                  <a:lnTo>
                    <a:pt x="133" y="927"/>
                  </a:lnTo>
                  <a:lnTo>
                    <a:pt x="114" y="889"/>
                  </a:lnTo>
                  <a:lnTo>
                    <a:pt x="99" y="843"/>
                  </a:lnTo>
                  <a:lnTo>
                    <a:pt x="99" y="790"/>
                  </a:lnTo>
                  <a:lnTo>
                    <a:pt x="107" y="722"/>
                  </a:lnTo>
                  <a:lnTo>
                    <a:pt x="122" y="654"/>
                  </a:lnTo>
                  <a:lnTo>
                    <a:pt x="137" y="604"/>
                  </a:lnTo>
                  <a:lnTo>
                    <a:pt x="164" y="547"/>
                  </a:lnTo>
                  <a:lnTo>
                    <a:pt x="194" y="498"/>
                  </a:lnTo>
                  <a:lnTo>
                    <a:pt x="221" y="452"/>
                  </a:lnTo>
                  <a:lnTo>
                    <a:pt x="255" y="411"/>
                  </a:lnTo>
                  <a:lnTo>
                    <a:pt x="289" y="369"/>
                  </a:lnTo>
                  <a:lnTo>
                    <a:pt x="327" y="331"/>
                  </a:lnTo>
                  <a:lnTo>
                    <a:pt x="369" y="293"/>
                  </a:lnTo>
                  <a:lnTo>
                    <a:pt x="418" y="251"/>
                  </a:lnTo>
                  <a:lnTo>
                    <a:pt x="468" y="213"/>
                  </a:lnTo>
                  <a:lnTo>
                    <a:pt x="525" y="175"/>
                  </a:lnTo>
                  <a:lnTo>
                    <a:pt x="586" y="137"/>
                  </a:lnTo>
                  <a:lnTo>
                    <a:pt x="650" y="103"/>
                  </a:lnTo>
                  <a:lnTo>
                    <a:pt x="711" y="73"/>
                  </a:lnTo>
                  <a:lnTo>
                    <a:pt x="768" y="46"/>
                  </a:lnTo>
                  <a:lnTo>
                    <a:pt x="821" y="23"/>
                  </a:lnTo>
                  <a:lnTo>
                    <a:pt x="867" y="4"/>
                  </a:lnTo>
                  <a:lnTo>
                    <a:pt x="825" y="0"/>
                  </a:lnTo>
                  <a:lnTo>
                    <a:pt x="772" y="4"/>
                  </a:lnTo>
                  <a:lnTo>
                    <a:pt x="715" y="19"/>
                  </a:lnTo>
                  <a:lnTo>
                    <a:pt x="650" y="38"/>
                  </a:lnTo>
                  <a:lnTo>
                    <a:pt x="586" y="65"/>
                  </a:lnTo>
                  <a:lnTo>
                    <a:pt x="521" y="95"/>
                  </a:lnTo>
                  <a:lnTo>
                    <a:pt x="460" y="130"/>
                  </a:lnTo>
                  <a:lnTo>
                    <a:pt x="407" y="1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651" name="Freeform 77"/>
            <p:cNvSpPr>
              <a:spLocks noChangeAspect="1"/>
            </p:cNvSpPr>
            <p:nvPr/>
          </p:nvSpPr>
          <p:spPr bwMode="auto">
            <a:xfrm>
              <a:off x="2143" y="16428"/>
              <a:ext cx="913" cy="835"/>
            </a:xfrm>
            <a:custGeom>
              <a:avLst/>
              <a:gdLst>
                <a:gd name="T0" fmla="*/ 761 w 913"/>
                <a:gd name="T1" fmla="*/ 258 h 835"/>
                <a:gd name="T2" fmla="*/ 803 w 913"/>
                <a:gd name="T3" fmla="*/ 303 h 835"/>
                <a:gd name="T4" fmla="*/ 826 w 913"/>
                <a:gd name="T5" fmla="*/ 357 h 835"/>
                <a:gd name="T6" fmla="*/ 841 w 913"/>
                <a:gd name="T7" fmla="*/ 414 h 835"/>
                <a:gd name="T8" fmla="*/ 841 w 913"/>
                <a:gd name="T9" fmla="*/ 474 h 835"/>
                <a:gd name="T10" fmla="*/ 833 w 913"/>
                <a:gd name="T11" fmla="*/ 524 h 835"/>
                <a:gd name="T12" fmla="*/ 818 w 913"/>
                <a:gd name="T13" fmla="*/ 565 h 835"/>
                <a:gd name="T14" fmla="*/ 791 w 913"/>
                <a:gd name="T15" fmla="*/ 607 h 835"/>
                <a:gd name="T16" fmla="*/ 765 w 913"/>
                <a:gd name="T17" fmla="*/ 641 h 835"/>
                <a:gd name="T18" fmla="*/ 730 w 913"/>
                <a:gd name="T19" fmla="*/ 679 h 835"/>
                <a:gd name="T20" fmla="*/ 696 w 913"/>
                <a:gd name="T21" fmla="*/ 710 h 835"/>
                <a:gd name="T22" fmla="*/ 662 w 913"/>
                <a:gd name="T23" fmla="*/ 744 h 835"/>
                <a:gd name="T24" fmla="*/ 628 w 913"/>
                <a:gd name="T25" fmla="*/ 778 h 835"/>
                <a:gd name="T26" fmla="*/ 620 w 913"/>
                <a:gd name="T27" fmla="*/ 790 h 835"/>
                <a:gd name="T28" fmla="*/ 616 w 913"/>
                <a:gd name="T29" fmla="*/ 801 h 835"/>
                <a:gd name="T30" fmla="*/ 620 w 913"/>
                <a:gd name="T31" fmla="*/ 812 h 835"/>
                <a:gd name="T32" fmla="*/ 628 w 913"/>
                <a:gd name="T33" fmla="*/ 824 h 835"/>
                <a:gd name="T34" fmla="*/ 639 w 913"/>
                <a:gd name="T35" fmla="*/ 831 h 835"/>
                <a:gd name="T36" fmla="*/ 651 w 913"/>
                <a:gd name="T37" fmla="*/ 835 h 835"/>
                <a:gd name="T38" fmla="*/ 666 w 913"/>
                <a:gd name="T39" fmla="*/ 831 h 835"/>
                <a:gd name="T40" fmla="*/ 677 w 913"/>
                <a:gd name="T41" fmla="*/ 824 h 835"/>
                <a:gd name="T42" fmla="*/ 753 w 913"/>
                <a:gd name="T43" fmla="*/ 774 h 835"/>
                <a:gd name="T44" fmla="*/ 814 w 913"/>
                <a:gd name="T45" fmla="*/ 710 h 835"/>
                <a:gd name="T46" fmla="*/ 867 w 913"/>
                <a:gd name="T47" fmla="*/ 634 h 835"/>
                <a:gd name="T48" fmla="*/ 902 w 913"/>
                <a:gd name="T49" fmla="*/ 554 h 835"/>
                <a:gd name="T50" fmla="*/ 913 w 913"/>
                <a:gd name="T51" fmla="*/ 467 h 835"/>
                <a:gd name="T52" fmla="*/ 905 w 913"/>
                <a:gd name="T53" fmla="*/ 383 h 835"/>
                <a:gd name="T54" fmla="*/ 875 w 913"/>
                <a:gd name="T55" fmla="*/ 303 h 835"/>
                <a:gd name="T56" fmla="*/ 814 w 913"/>
                <a:gd name="T57" fmla="*/ 231 h 835"/>
                <a:gd name="T58" fmla="*/ 768 w 913"/>
                <a:gd name="T59" fmla="*/ 193 h 835"/>
                <a:gd name="T60" fmla="*/ 715 w 913"/>
                <a:gd name="T61" fmla="*/ 159 h 835"/>
                <a:gd name="T62" fmla="*/ 654 w 913"/>
                <a:gd name="T63" fmla="*/ 129 h 835"/>
                <a:gd name="T64" fmla="*/ 594 w 913"/>
                <a:gd name="T65" fmla="*/ 102 h 835"/>
                <a:gd name="T66" fmla="*/ 529 w 913"/>
                <a:gd name="T67" fmla="*/ 79 h 835"/>
                <a:gd name="T68" fmla="*/ 461 w 913"/>
                <a:gd name="T69" fmla="*/ 60 h 835"/>
                <a:gd name="T70" fmla="*/ 396 w 913"/>
                <a:gd name="T71" fmla="*/ 41 h 835"/>
                <a:gd name="T72" fmla="*/ 327 w 913"/>
                <a:gd name="T73" fmla="*/ 26 h 835"/>
                <a:gd name="T74" fmla="*/ 267 w 913"/>
                <a:gd name="T75" fmla="*/ 15 h 835"/>
                <a:gd name="T76" fmla="*/ 206 w 913"/>
                <a:gd name="T77" fmla="*/ 7 h 835"/>
                <a:gd name="T78" fmla="*/ 153 w 913"/>
                <a:gd name="T79" fmla="*/ 0 h 835"/>
                <a:gd name="T80" fmla="*/ 103 w 913"/>
                <a:gd name="T81" fmla="*/ 0 h 835"/>
                <a:gd name="T82" fmla="*/ 61 w 913"/>
                <a:gd name="T83" fmla="*/ 0 h 835"/>
                <a:gd name="T84" fmla="*/ 31 w 913"/>
                <a:gd name="T85" fmla="*/ 3 h 835"/>
                <a:gd name="T86" fmla="*/ 12 w 913"/>
                <a:gd name="T87" fmla="*/ 11 h 835"/>
                <a:gd name="T88" fmla="*/ 0 w 913"/>
                <a:gd name="T89" fmla="*/ 19 h 835"/>
                <a:gd name="T90" fmla="*/ 38 w 913"/>
                <a:gd name="T91" fmla="*/ 26 h 835"/>
                <a:gd name="T92" fmla="*/ 80 w 913"/>
                <a:gd name="T93" fmla="*/ 30 h 835"/>
                <a:gd name="T94" fmla="*/ 122 w 913"/>
                <a:gd name="T95" fmla="*/ 38 h 835"/>
                <a:gd name="T96" fmla="*/ 168 w 913"/>
                <a:gd name="T97" fmla="*/ 45 h 835"/>
                <a:gd name="T98" fmla="*/ 217 w 913"/>
                <a:gd name="T99" fmla="*/ 53 h 835"/>
                <a:gd name="T100" fmla="*/ 267 w 913"/>
                <a:gd name="T101" fmla="*/ 60 h 835"/>
                <a:gd name="T102" fmla="*/ 316 w 913"/>
                <a:gd name="T103" fmla="*/ 72 h 835"/>
                <a:gd name="T104" fmla="*/ 369 w 913"/>
                <a:gd name="T105" fmla="*/ 83 h 835"/>
                <a:gd name="T106" fmla="*/ 419 w 913"/>
                <a:gd name="T107" fmla="*/ 98 h 835"/>
                <a:gd name="T108" fmla="*/ 472 w 913"/>
                <a:gd name="T109" fmla="*/ 114 h 835"/>
                <a:gd name="T110" fmla="*/ 525 w 913"/>
                <a:gd name="T111" fmla="*/ 133 h 835"/>
                <a:gd name="T112" fmla="*/ 575 w 913"/>
                <a:gd name="T113" fmla="*/ 152 h 835"/>
                <a:gd name="T114" fmla="*/ 624 w 913"/>
                <a:gd name="T115" fmla="*/ 174 h 835"/>
                <a:gd name="T116" fmla="*/ 673 w 913"/>
                <a:gd name="T117" fmla="*/ 197 h 835"/>
                <a:gd name="T118" fmla="*/ 719 w 913"/>
                <a:gd name="T119" fmla="*/ 228 h 835"/>
                <a:gd name="T120" fmla="*/ 761 w 913"/>
                <a:gd name="T121" fmla="*/ 258 h 83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3"/>
                <a:gd name="T184" fmla="*/ 0 h 835"/>
                <a:gd name="T185" fmla="*/ 913 w 913"/>
                <a:gd name="T186" fmla="*/ 835 h 83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3" h="835">
                  <a:moveTo>
                    <a:pt x="761" y="258"/>
                  </a:moveTo>
                  <a:lnTo>
                    <a:pt x="803" y="303"/>
                  </a:lnTo>
                  <a:lnTo>
                    <a:pt x="826" y="357"/>
                  </a:lnTo>
                  <a:lnTo>
                    <a:pt x="841" y="414"/>
                  </a:lnTo>
                  <a:lnTo>
                    <a:pt x="841" y="474"/>
                  </a:lnTo>
                  <a:lnTo>
                    <a:pt x="833" y="524"/>
                  </a:lnTo>
                  <a:lnTo>
                    <a:pt x="818" y="565"/>
                  </a:lnTo>
                  <a:lnTo>
                    <a:pt x="791" y="607"/>
                  </a:lnTo>
                  <a:lnTo>
                    <a:pt x="765" y="641"/>
                  </a:lnTo>
                  <a:lnTo>
                    <a:pt x="730" y="679"/>
                  </a:lnTo>
                  <a:lnTo>
                    <a:pt x="696" y="710"/>
                  </a:lnTo>
                  <a:lnTo>
                    <a:pt x="662" y="744"/>
                  </a:lnTo>
                  <a:lnTo>
                    <a:pt x="628" y="778"/>
                  </a:lnTo>
                  <a:lnTo>
                    <a:pt x="620" y="790"/>
                  </a:lnTo>
                  <a:lnTo>
                    <a:pt x="616" y="801"/>
                  </a:lnTo>
                  <a:lnTo>
                    <a:pt x="620" y="812"/>
                  </a:lnTo>
                  <a:lnTo>
                    <a:pt x="628" y="824"/>
                  </a:lnTo>
                  <a:lnTo>
                    <a:pt x="639" y="831"/>
                  </a:lnTo>
                  <a:lnTo>
                    <a:pt x="651" y="835"/>
                  </a:lnTo>
                  <a:lnTo>
                    <a:pt x="666" y="831"/>
                  </a:lnTo>
                  <a:lnTo>
                    <a:pt x="677" y="824"/>
                  </a:lnTo>
                  <a:lnTo>
                    <a:pt x="753" y="774"/>
                  </a:lnTo>
                  <a:lnTo>
                    <a:pt x="814" y="710"/>
                  </a:lnTo>
                  <a:lnTo>
                    <a:pt x="867" y="634"/>
                  </a:lnTo>
                  <a:lnTo>
                    <a:pt x="902" y="554"/>
                  </a:lnTo>
                  <a:lnTo>
                    <a:pt x="913" y="467"/>
                  </a:lnTo>
                  <a:lnTo>
                    <a:pt x="905" y="383"/>
                  </a:lnTo>
                  <a:lnTo>
                    <a:pt x="875" y="303"/>
                  </a:lnTo>
                  <a:lnTo>
                    <a:pt x="814" y="231"/>
                  </a:lnTo>
                  <a:lnTo>
                    <a:pt x="768" y="193"/>
                  </a:lnTo>
                  <a:lnTo>
                    <a:pt x="715" y="159"/>
                  </a:lnTo>
                  <a:lnTo>
                    <a:pt x="654" y="129"/>
                  </a:lnTo>
                  <a:lnTo>
                    <a:pt x="594" y="102"/>
                  </a:lnTo>
                  <a:lnTo>
                    <a:pt x="529" y="79"/>
                  </a:lnTo>
                  <a:lnTo>
                    <a:pt x="461" y="60"/>
                  </a:lnTo>
                  <a:lnTo>
                    <a:pt x="396" y="41"/>
                  </a:lnTo>
                  <a:lnTo>
                    <a:pt x="327" y="26"/>
                  </a:lnTo>
                  <a:lnTo>
                    <a:pt x="267" y="15"/>
                  </a:lnTo>
                  <a:lnTo>
                    <a:pt x="206" y="7"/>
                  </a:lnTo>
                  <a:lnTo>
                    <a:pt x="153" y="0"/>
                  </a:lnTo>
                  <a:lnTo>
                    <a:pt x="103" y="0"/>
                  </a:lnTo>
                  <a:lnTo>
                    <a:pt x="61" y="0"/>
                  </a:lnTo>
                  <a:lnTo>
                    <a:pt x="31" y="3"/>
                  </a:lnTo>
                  <a:lnTo>
                    <a:pt x="12" y="11"/>
                  </a:lnTo>
                  <a:lnTo>
                    <a:pt x="0" y="19"/>
                  </a:lnTo>
                  <a:lnTo>
                    <a:pt x="38" y="26"/>
                  </a:lnTo>
                  <a:lnTo>
                    <a:pt x="80" y="30"/>
                  </a:lnTo>
                  <a:lnTo>
                    <a:pt x="122" y="38"/>
                  </a:lnTo>
                  <a:lnTo>
                    <a:pt x="168" y="45"/>
                  </a:lnTo>
                  <a:lnTo>
                    <a:pt x="217" y="53"/>
                  </a:lnTo>
                  <a:lnTo>
                    <a:pt x="267" y="60"/>
                  </a:lnTo>
                  <a:lnTo>
                    <a:pt x="316" y="72"/>
                  </a:lnTo>
                  <a:lnTo>
                    <a:pt x="369" y="83"/>
                  </a:lnTo>
                  <a:lnTo>
                    <a:pt x="419" y="98"/>
                  </a:lnTo>
                  <a:lnTo>
                    <a:pt x="472" y="114"/>
                  </a:lnTo>
                  <a:lnTo>
                    <a:pt x="525" y="133"/>
                  </a:lnTo>
                  <a:lnTo>
                    <a:pt x="575" y="152"/>
                  </a:lnTo>
                  <a:lnTo>
                    <a:pt x="624" y="174"/>
                  </a:lnTo>
                  <a:lnTo>
                    <a:pt x="673" y="197"/>
                  </a:lnTo>
                  <a:lnTo>
                    <a:pt x="719" y="228"/>
                  </a:lnTo>
                  <a:lnTo>
                    <a:pt x="761" y="2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652" name="Freeform 78"/>
            <p:cNvSpPr>
              <a:spLocks noChangeAspect="1"/>
            </p:cNvSpPr>
            <p:nvPr/>
          </p:nvSpPr>
          <p:spPr bwMode="auto">
            <a:xfrm>
              <a:off x="307" y="16880"/>
              <a:ext cx="373" cy="782"/>
            </a:xfrm>
            <a:custGeom>
              <a:avLst/>
              <a:gdLst>
                <a:gd name="T0" fmla="*/ 0 w 373"/>
                <a:gd name="T1" fmla="*/ 425 h 782"/>
                <a:gd name="T2" fmla="*/ 0 w 373"/>
                <a:gd name="T3" fmla="*/ 489 h 782"/>
                <a:gd name="T4" fmla="*/ 15 w 373"/>
                <a:gd name="T5" fmla="*/ 550 h 782"/>
                <a:gd name="T6" fmla="*/ 42 w 373"/>
                <a:gd name="T7" fmla="*/ 607 h 782"/>
                <a:gd name="T8" fmla="*/ 80 w 373"/>
                <a:gd name="T9" fmla="*/ 656 h 782"/>
                <a:gd name="T10" fmla="*/ 125 w 373"/>
                <a:gd name="T11" fmla="*/ 698 h 782"/>
                <a:gd name="T12" fmla="*/ 179 w 373"/>
                <a:gd name="T13" fmla="*/ 736 h 782"/>
                <a:gd name="T14" fmla="*/ 240 w 373"/>
                <a:gd name="T15" fmla="*/ 763 h 782"/>
                <a:gd name="T16" fmla="*/ 300 w 373"/>
                <a:gd name="T17" fmla="*/ 778 h 782"/>
                <a:gd name="T18" fmla="*/ 319 w 373"/>
                <a:gd name="T19" fmla="*/ 782 h 782"/>
                <a:gd name="T20" fmla="*/ 338 w 373"/>
                <a:gd name="T21" fmla="*/ 774 h 782"/>
                <a:gd name="T22" fmla="*/ 354 w 373"/>
                <a:gd name="T23" fmla="*/ 763 h 782"/>
                <a:gd name="T24" fmla="*/ 361 w 373"/>
                <a:gd name="T25" fmla="*/ 748 h 782"/>
                <a:gd name="T26" fmla="*/ 361 w 373"/>
                <a:gd name="T27" fmla="*/ 729 h 782"/>
                <a:gd name="T28" fmla="*/ 357 w 373"/>
                <a:gd name="T29" fmla="*/ 710 h 782"/>
                <a:gd name="T30" fmla="*/ 346 w 373"/>
                <a:gd name="T31" fmla="*/ 694 h 782"/>
                <a:gd name="T32" fmla="*/ 327 w 373"/>
                <a:gd name="T33" fmla="*/ 687 h 782"/>
                <a:gd name="T34" fmla="*/ 266 w 373"/>
                <a:gd name="T35" fmla="*/ 664 h 782"/>
                <a:gd name="T36" fmla="*/ 209 w 373"/>
                <a:gd name="T37" fmla="*/ 634 h 782"/>
                <a:gd name="T38" fmla="*/ 164 w 373"/>
                <a:gd name="T39" fmla="*/ 592 h 782"/>
                <a:gd name="T40" fmla="*/ 129 w 373"/>
                <a:gd name="T41" fmla="*/ 546 h 782"/>
                <a:gd name="T42" fmla="*/ 106 w 373"/>
                <a:gd name="T43" fmla="*/ 489 h 782"/>
                <a:gd name="T44" fmla="*/ 95 w 373"/>
                <a:gd name="T45" fmla="*/ 429 h 782"/>
                <a:gd name="T46" fmla="*/ 95 w 373"/>
                <a:gd name="T47" fmla="*/ 364 h 782"/>
                <a:gd name="T48" fmla="*/ 114 w 373"/>
                <a:gd name="T49" fmla="*/ 296 h 782"/>
                <a:gd name="T50" fmla="*/ 141 w 373"/>
                <a:gd name="T51" fmla="*/ 246 h 782"/>
                <a:gd name="T52" fmla="*/ 183 w 373"/>
                <a:gd name="T53" fmla="*/ 197 h 782"/>
                <a:gd name="T54" fmla="*/ 228 w 373"/>
                <a:gd name="T55" fmla="*/ 151 h 782"/>
                <a:gd name="T56" fmla="*/ 278 w 373"/>
                <a:gd name="T57" fmla="*/ 110 h 782"/>
                <a:gd name="T58" fmla="*/ 319 w 373"/>
                <a:gd name="T59" fmla="*/ 76 h 782"/>
                <a:gd name="T60" fmla="*/ 354 w 373"/>
                <a:gd name="T61" fmla="*/ 41 h 782"/>
                <a:gd name="T62" fmla="*/ 373 w 373"/>
                <a:gd name="T63" fmla="*/ 19 h 782"/>
                <a:gd name="T64" fmla="*/ 373 w 373"/>
                <a:gd name="T65" fmla="*/ 0 h 782"/>
                <a:gd name="T66" fmla="*/ 331 w 373"/>
                <a:gd name="T67" fmla="*/ 15 h 782"/>
                <a:gd name="T68" fmla="*/ 278 w 373"/>
                <a:gd name="T69" fmla="*/ 41 h 782"/>
                <a:gd name="T70" fmla="*/ 221 w 373"/>
                <a:gd name="T71" fmla="*/ 87 h 782"/>
                <a:gd name="T72" fmla="*/ 160 w 373"/>
                <a:gd name="T73" fmla="*/ 140 h 782"/>
                <a:gd name="T74" fmla="*/ 103 w 373"/>
                <a:gd name="T75" fmla="*/ 201 h 782"/>
                <a:gd name="T76" fmla="*/ 57 w 373"/>
                <a:gd name="T77" fmla="*/ 273 h 782"/>
                <a:gd name="T78" fmla="*/ 19 w 373"/>
                <a:gd name="T79" fmla="*/ 349 h 782"/>
                <a:gd name="T80" fmla="*/ 0 w 373"/>
                <a:gd name="T81" fmla="*/ 425 h 78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3"/>
                <a:gd name="T124" fmla="*/ 0 h 782"/>
                <a:gd name="T125" fmla="*/ 373 w 373"/>
                <a:gd name="T126" fmla="*/ 782 h 78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3" h="782">
                  <a:moveTo>
                    <a:pt x="0" y="425"/>
                  </a:moveTo>
                  <a:lnTo>
                    <a:pt x="0" y="489"/>
                  </a:lnTo>
                  <a:lnTo>
                    <a:pt x="15" y="550"/>
                  </a:lnTo>
                  <a:lnTo>
                    <a:pt x="42" y="607"/>
                  </a:lnTo>
                  <a:lnTo>
                    <a:pt x="80" y="656"/>
                  </a:lnTo>
                  <a:lnTo>
                    <a:pt x="125" y="698"/>
                  </a:lnTo>
                  <a:lnTo>
                    <a:pt x="179" y="736"/>
                  </a:lnTo>
                  <a:lnTo>
                    <a:pt x="240" y="763"/>
                  </a:lnTo>
                  <a:lnTo>
                    <a:pt x="300" y="778"/>
                  </a:lnTo>
                  <a:lnTo>
                    <a:pt x="319" y="782"/>
                  </a:lnTo>
                  <a:lnTo>
                    <a:pt x="338" y="774"/>
                  </a:lnTo>
                  <a:lnTo>
                    <a:pt x="354" y="763"/>
                  </a:lnTo>
                  <a:lnTo>
                    <a:pt x="361" y="748"/>
                  </a:lnTo>
                  <a:lnTo>
                    <a:pt x="361" y="729"/>
                  </a:lnTo>
                  <a:lnTo>
                    <a:pt x="357" y="710"/>
                  </a:lnTo>
                  <a:lnTo>
                    <a:pt x="346" y="694"/>
                  </a:lnTo>
                  <a:lnTo>
                    <a:pt x="327" y="687"/>
                  </a:lnTo>
                  <a:lnTo>
                    <a:pt x="266" y="664"/>
                  </a:lnTo>
                  <a:lnTo>
                    <a:pt x="209" y="634"/>
                  </a:lnTo>
                  <a:lnTo>
                    <a:pt x="164" y="592"/>
                  </a:lnTo>
                  <a:lnTo>
                    <a:pt x="129" y="546"/>
                  </a:lnTo>
                  <a:lnTo>
                    <a:pt x="106" y="489"/>
                  </a:lnTo>
                  <a:lnTo>
                    <a:pt x="95" y="429"/>
                  </a:lnTo>
                  <a:lnTo>
                    <a:pt x="95" y="364"/>
                  </a:lnTo>
                  <a:lnTo>
                    <a:pt x="114" y="296"/>
                  </a:lnTo>
                  <a:lnTo>
                    <a:pt x="141" y="246"/>
                  </a:lnTo>
                  <a:lnTo>
                    <a:pt x="183" y="197"/>
                  </a:lnTo>
                  <a:lnTo>
                    <a:pt x="228" y="151"/>
                  </a:lnTo>
                  <a:lnTo>
                    <a:pt x="278" y="110"/>
                  </a:lnTo>
                  <a:lnTo>
                    <a:pt x="319" y="76"/>
                  </a:lnTo>
                  <a:lnTo>
                    <a:pt x="354" y="41"/>
                  </a:lnTo>
                  <a:lnTo>
                    <a:pt x="373" y="19"/>
                  </a:lnTo>
                  <a:lnTo>
                    <a:pt x="373" y="0"/>
                  </a:lnTo>
                  <a:lnTo>
                    <a:pt x="331" y="15"/>
                  </a:lnTo>
                  <a:lnTo>
                    <a:pt x="278" y="41"/>
                  </a:lnTo>
                  <a:lnTo>
                    <a:pt x="221" y="87"/>
                  </a:lnTo>
                  <a:lnTo>
                    <a:pt x="160" y="140"/>
                  </a:lnTo>
                  <a:lnTo>
                    <a:pt x="103" y="201"/>
                  </a:lnTo>
                  <a:lnTo>
                    <a:pt x="57" y="273"/>
                  </a:lnTo>
                  <a:lnTo>
                    <a:pt x="19" y="349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653" name="Freeform 79"/>
            <p:cNvSpPr>
              <a:spLocks noChangeAspect="1"/>
            </p:cNvSpPr>
            <p:nvPr/>
          </p:nvSpPr>
          <p:spPr bwMode="auto">
            <a:xfrm>
              <a:off x="2900" y="16375"/>
              <a:ext cx="795" cy="1025"/>
            </a:xfrm>
            <a:custGeom>
              <a:avLst/>
              <a:gdLst>
                <a:gd name="T0" fmla="*/ 673 w 795"/>
                <a:gd name="T1" fmla="*/ 410 h 1025"/>
                <a:gd name="T2" fmla="*/ 711 w 795"/>
                <a:gd name="T3" fmla="*/ 474 h 1025"/>
                <a:gd name="T4" fmla="*/ 730 w 795"/>
                <a:gd name="T5" fmla="*/ 543 h 1025"/>
                <a:gd name="T6" fmla="*/ 719 w 795"/>
                <a:gd name="T7" fmla="*/ 618 h 1025"/>
                <a:gd name="T8" fmla="*/ 673 w 795"/>
                <a:gd name="T9" fmla="*/ 691 h 1025"/>
                <a:gd name="T10" fmla="*/ 608 w 795"/>
                <a:gd name="T11" fmla="*/ 755 h 1025"/>
                <a:gd name="T12" fmla="*/ 536 w 795"/>
                <a:gd name="T13" fmla="*/ 812 h 1025"/>
                <a:gd name="T14" fmla="*/ 460 w 795"/>
                <a:gd name="T15" fmla="*/ 873 h 1025"/>
                <a:gd name="T16" fmla="*/ 414 w 795"/>
                <a:gd name="T17" fmla="*/ 918 h 1025"/>
                <a:gd name="T18" fmla="*/ 399 w 795"/>
                <a:gd name="T19" fmla="*/ 949 h 1025"/>
                <a:gd name="T20" fmla="*/ 388 w 795"/>
                <a:gd name="T21" fmla="*/ 979 h 1025"/>
                <a:gd name="T22" fmla="*/ 395 w 795"/>
                <a:gd name="T23" fmla="*/ 1010 h 1025"/>
                <a:gd name="T24" fmla="*/ 422 w 795"/>
                <a:gd name="T25" fmla="*/ 1025 h 1025"/>
                <a:gd name="T26" fmla="*/ 449 w 795"/>
                <a:gd name="T27" fmla="*/ 1021 h 1025"/>
                <a:gd name="T28" fmla="*/ 498 w 795"/>
                <a:gd name="T29" fmla="*/ 964 h 1025"/>
                <a:gd name="T30" fmla="*/ 582 w 795"/>
                <a:gd name="T31" fmla="*/ 888 h 1025"/>
                <a:gd name="T32" fmla="*/ 669 w 795"/>
                <a:gd name="T33" fmla="*/ 812 h 1025"/>
                <a:gd name="T34" fmla="*/ 745 w 795"/>
                <a:gd name="T35" fmla="*/ 725 h 1025"/>
                <a:gd name="T36" fmla="*/ 791 w 795"/>
                <a:gd name="T37" fmla="*/ 615 h 1025"/>
                <a:gd name="T38" fmla="*/ 787 w 795"/>
                <a:gd name="T39" fmla="*/ 501 h 1025"/>
                <a:gd name="T40" fmla="*/ 738 w 795"/>
                <a:gd name="T41" fmla="*/ 394 h 1025"/>
                <a:gd name="T42" fmla="*/ 658 w 795"/>
                <a:gd name="T43" fmla="*/ 307 h 1025"/>
                <a:gd name="T44" fmla="*/ 570 w 795"/>
                <a:gd name="T45" fmla="*/ 250 h 1025"/>
                <a:gd name="T46" fmla="*/ 487 w 795"/>
                <a:gd name="T47" fmla="*/ 201 h 1025"/>
                <a:gd name="T48" fmla="*/ 395 w 795"/>
                <a:gd name="T49" fmla="*/ 151 h 1025"/>
                <a:gd name="T50" fmla="*/ 300 w 795"/>
                <a:gd name="T51" fmla="*/ 102 h 1025"/>
                <a:gd name="T52" fmla="*/ 213 w 795"/>
                <a:gd name="T53" fmla="*/ 60 h 1025"/>
                <a:gd name="T54" fmla="*/ 129 w 795"/>
                <a:gd name="T55" fmla="*/ 26 h 1025"/>
                <a:gd name="T56" fmla="*/ 65 w 795"/>
                <a:gd name="T57" fmla="*/ 3 h 1025"/>
                <a:gd name="T58" fmla="*/ 15 w 795"/>
                <a:gd name="T59" fmla="*/ 0 h 1025"/>
                <a:gd name="T60" fmla="*/ 34 w 795"/>
                <a:gd name="T61" fmla="*/ 26 h 1025"/>
                <a:gd name="T62" fmla="*/ 114 w 795"/>
                <a:gd name="T63" fmla="*/ 64 h 1025"/>
                <a:gd name="T64" fmla="*/ 194 w 795"/>
                <a:gd name="T65" fmla="*/ 102 h 1025"/>
                <a:gd name="T66" fmla="*/ 278 w 795"/>
                <a:gd name="T67" fmla="*/ 144 h 1025"/>
                <a:gd name="T68" fmla="*/ 365 w 795"/>
                <a:gd name="T69" fmla="*/ 189 h 1025"/>
                <a:gd name="T70" fmla="*/ 449 w 795"/>
                <a:gd name="T71" fmla="*/ 235 h 1025"/>
                <a:gd name="T72" fmla="*/ 532 w 795"/>
                <a:gd name="T73" fmla="*/ 292 h 1025"/>
                <a:gd name="T74" fmla="*/ 608 w 795"/>
                <a:gd name="T75" fmla="*/ 349 h 102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95"/>
                <a:gd name="T115" fmla="*/ 0 h 1025"/>
                <a:gd name="T116" fmla="*/ 795 w 795"/>
                <a:gd name="T117" fmla="*/ 1025 h 102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95" h="1025">
                  <a:moveTo>
                    <a:pt x="646" y="383"/>
                  </a:moveTo>
                  <a:lnTo>
                    <a:pt x="673" y="410"/>
                  </a:lnTo>
                  <a:lnTo>
                    <a:pt x="692" y="440"/>
                  </a:lnTo>
                  <a:lnTo>
                    <a:pt x="711" y="474"/>
                  </a:lnTo>
                  <a:lnTo>
                    <a:pt x="722" y="508"/>
                  </a:lnTo>
                  <a:lnTo>
                    <a:pt x="730" y="543"/>
                  </a:lnTo>
                  <a:lnTo>
                    <a:pt x="726" y="581"/>
                  </a:lnTo>
                  <a:lnTo>
                    <a:pt x="719" y="618"/>
                  </a:lnTo>
                  <a:lnTo>
                    <a:pt x="700" y="653"/>
                  </a:lnTo>
                  <a:lnTo>
                    <a:pt x="673" y="691"/>
                  </a:lnTo>
                  <a:lnTo>
                    <a:pt x="643" y="725"/>
                  </a:lnTo>
                  <a:lnTo>
                    <a:pt x="608" y="755"/>
                  </a:lnTo>
                  <a:lnTo>
                    <a:pt x="574" y="786"/>
                  </a:lnTo>
                  <a:lnTo>
                    <a:pt x="536" y="812"/>
                  </a:lnTo>
                  <a:lnTo>
                    <a:pt x="498" y="843"/>
                  </a:lnTo>
                  <a:lnTo>
                    <a:pt x="460" y="873"/>
                  </a:lnTo>
                  <a:lnTo>
                    <a:pt x="426" y="907"/>
                  </a:lnTo>
                  <a:lnTo>
                    <a:pt x="414" y="918"/>
                  </a:lnTo>
                  <a:lnTo>
                    <a:pt x="407" y="934"/>
                  </a:lnTo>
                  <a:lnTo>
                    <a:pt x="399" y="949"/>
                  </a:lnTo>
                  <a:lnTo>
                    <a:pt x="392" y="964"/>
                  </a:lnTo>
                  <a:lnTo>
                    <a:pt x="388" y="979"/>
                  </a:lnTo>
                  <a:lnTo>
                    <a:pt x="388" y="994"/>
                  </a:lnTo>
                  <a:lnTo>
                    <a:pt x="395" y="1010"/>
                  </a:lnTo>
                  <a:lnTo>
                    <a:pt x="407" y="1021"/>
                  </a:lnTo>
                  <a:lnTo>
                    <a:pt x="422" y="1025"/>
                  </a:lnTo>
                  <a:lnTo>
                    <a:pt x="437" y="1025"/>
                  </a:lnTo>
                  <a:lnTo>
                    <a:pt x="449" y="1021"/>
                  </a:lnTo>
                  <a:lnTo>
                    <a:pt x="460" y="1010"/>
                  </a:lnTo>
                  <a:lnTo>
                    <a:pt x="498" y="964"/>
                  </a:lnTo>
                  <a:lnTo>
                    <a:pt x="540" y="926"/>
                  </a:lnTo>
                  <a:lnTo>
                    <a:pt x="582" y="888"/>
                  </a:lnTo>
                  <a:lnTo>
                    <a:pt x="627" y="850"/>
                  </a:lnTo>
                  <a:lnTo>
                    <a:pt x="669" y="812"/>
                  </a:lnTo>
                  <a:lnTo>
                    <a:pt x="711" y="770"/>
                  </a:lnTo>
                  <a:lnTo>
                    <a:pt x="745" y="725"/>
                  </a:lnTo>
                  <a:lnTo>
                    <a:pt x="772" y="675"/>
                  </a:lnTo>
                  <a:lnTo>
                    <a:pt x="791" y="615"/>
                  </a:lnTo>
                  <a:lnTo>
                    <a:pt x="795" y="558"/>
                  </a:lnTo>
                  <a:lnTo>
                    <a:pt x="787" y="501"/>
                  </a:lnTo>
                  <a:lnTo>
                    <a:pt x="768" y="444"/>
                  </a:lnTo>
                  <a:lnTo>
                    <a:pt x="738" y="394"/>
                  </a:lnTo>
                  <a:lnTo>
                    <a:pt x="703" y="345"/>
                  </a:lnTo>
                  <a:lnTo>
                    <a:pt x="658" y="307"/>
                  </a:lnTo>
                  <a:lnTo>
                    <a:pt x="608" y="273"/>
                  </a:lnTo>
                  <a:lnTo>
                    <a:pt x="570" y="250"/>
                  </a:lnTo>
                  <a:lnTo>
                    <a:pt x="529" y="227"/>
                  </a:lnTo>
                  <a:lnTo>
                    <a:pt x="487" y="201"/>
                  </a:lnTo>
                  <a:lnTo>
                    <a:pt x="441" y="178"/>
                  </a:lnTo>
                  <a:lnTo>
                    <a:pt x="395" y="151"/>
                  </a:lnTo>
                  <a:lnTo>
                    <a:pt x="346" y="129"/>
                  </a:lnTo>
                  <a:lnTo>
                    <a:pt x="300" y="102"/>
                  </a:lnTo>
                  <a:lnTo>
                    <a:pt x="255" y="79"/>
                  </a:lnTo>
                  <a:lnTo>
                    <a:pt x="213" y="60"/>
                  </a:lnTo>
                  <a:lnTo>
                    <a:pt x="171" y="41"/>
                  </a:lnTo>
                  <a:lnTo>
                    <a:pt x="129" y="26"/>
                  </a:lnTo>
                  <a:lnTo>
                    <a:pt x="95" y="15"/>
                  </a:lnTo>
                  <a:lnTo>
                    <a:pt x="65" y="3"/>
                  </a:lnTo>
                  <a:lnTo>
                    <a:pt x="38" y="0"/>
                  </a:lnTo>
                  <a:lnTo>
                    <a:pt x="15" y="0"/>
                  </a:lnTo>
                  <a:lnTo>
                    <a:pt x="0" y="7"/>
                  </a:lnTo>
                  <a:lnTo>
                    <a:pt x="34" y="26"/>
                  </a:lnTo>
                  <a:lnTo>
                    <a:pt x="72" y="45"/>
                  </a:lnTo>
                  <a:lnTo>
                    <a:pt x="114" y="64"/>
                  </a:lnTo>
                  <a:lnTo>
                    <a:pt x="152" y="83"/>
                  </a:lnTo>
                  <a:lnTo>
                    <a:pt x="194" y="102"/>
                  </a:lnTo>
                  <a:lnTo>
                    <a:pt x="236" y="121"/>
                  </a:lnTo>
                  <a:lnTo>
                    <a:pt x="278" y="144"/>
                  </a:lnTo>
                  <a:lnTo>
                    <a:pt x="319" y="167"/>
                  </a:lnTo>
                  <a:lnTo>
                    <a:pt x="365" y="189"/>
                  </a:lnTo>
                  <a:lnTo>
                    <a:pt x="407" y="212"/>
                  </a:lnTo>
                  <a:lnTo>
                    <a:pt x="449" y="235"/>
                  </a:lnTo>
                  <a:lnTo>
                    <a:pt x="491" y="262"/>
                  </a:lnTo>
                  <a:lnTo>
                    <a:pt x="532" y="292"/>
                  </a:lnTo>
                  <a:lnTo>
                    <a:pt x="570" y="318"/>
                  </a:lnTo>
                  <a:lnTo>
                    <a:pt x="608" y="349"/>
                  </a:lnTo>
                  <a:lnTo>
                    <a:pt x="646" y="3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sp>
        <p:nvSpPr>
          <p:cNvPr id="18540" name="Freeform 80"/>
          <p:cNvSpPr>
            <a:spLocks/>
          </p:cNvSpPr>
          <p:nvPr/>
        </p:nvSpPr>
        <p:spPr bwMode="auto">
          <a:xfrm rot="497617">
            <a:off x="4379913" y="1665288"/>
            <a:ext cx="477837" cy="455612"/>
          </a:xfrm>
          <a:custGeom>
            <a:avLst/>
            <a:gdLst>
              <a:gd name="T0" fmla="*/ 2147483647 w 1096"/>
              <a:gd name="T1" fmla="*/ 2147483647 h 1155"/>
              <a:gd name="T2" fmla="*/ 2147483647 w 1096"/>
              <a:gd name="T3" fmla="*/ 2147483647 h 1155"/>
              <a:gd name="T4" fmla="*/ 2147483647 w 1096"/>
              <a:gd name="T5" fmla="*/ 2147483647 h 1155"/>
              <a:gd name="T6" fmla="*/ 2147483647 w 1096"/>
              <a:gd name="T7" fmla="*/ 2147483647 h 1155"/>
              <a:gd name="T8" fmla="*/ 2147483647 w 1096"/>
              <a:gd name="T9" fmla="*/ 2147483647 h 1155"/>
              <a:gd name="T10" fmla="*/ 2147483647 w 1096"/>
              <a:gd name="T11" fmla="*/ 2147483647 h 1155"/>
              <a:gd name="T12" fmla="*/ 2147483647 w 1096"/>
              <a:gd name="T13" fmla="*/ 2147483647 h 1155"/>
              <a:gd name="T14" fmla="*/ 2147483647 w 1096"/>
              <a:gd name="T15" fmla="*/ 2147483647 h 1155"/>
              <a:gd name="T16" fmla="*/ 2147483647 w 1096"/>
              <a:gd name="T17" fmla="*/ 2147483647 h 1155"/>
              <a:gd name="T18" fmla="*/ 2147483647 w 1096"/>
              <a:gd name="T19" fmla="*/ 2147483647 h 1155"/>
              <a:gd name="T20" fmla="*/ 2147483647 w 1096"/>
              <a:gd name="T21" fmla="*/ 2147483647 h 1155"/>
              <a:gd name="T22" fmla="*/ 2147483647 w 1096"/>
              <a:gd name="T23" fmla="*/ 2147483647 h 1155"/>
              <a:gd name="T24" fmla="*/ 2147483647 w 1096"/>
              <a:gd name="T25" fmla="*/ 2147483647 h 1155"/>
              <a:gd name="T26" fmla="*/ 2147483647 w 1096"/>
              <a:gd name="T27" fmla="*/ 0 h 1155"/>
              <a:gd name="T28" fmla="*/ 2147483647 w 1096"/>
              <a:gd name="T29" fmla="*/ 2147483647 h 1155"/>
              <a:gd name="T30" fmla="*/ 2147483647 w 1096"/>
              <a:gd name="T31" fmla="*/ 2147483647 h 1155"/>
              <a:gd name="T32" fmla="*/ 2147483647 w 1096"/>
              <a:gd name="T33" fmla="*/ 2147483647 h 1155"/>
              <a:gd name="T34" fmla="*/ 2147483647 w 1096"/>
              <a:gd name="T35" fmla="*/ 2147483647 h 1155"/>
              <a:gd name="T36" fmla="*/ 2147483647 w 1096"/>
              <a:gd name="T37" fmla="*/ 2147483647 h 1155"/>
              <a:gd name="T38" fmla="*/ 2147483647 w 1096"/>
              <a:gd name="T39" fmla="*/ 2147483647 h 1155"/>
              <a:gd name="T40" fmla="*/ 2147483647 w 1096"/>
              <a:gd name="T41" fmla="*/ 2147483647 h 1155"/>
              <a:gd name="T42" fmla="*/ 2147483647 w 1096"/>
              <a:gd name="T43" fmla="*/ 2147483647 h 1155"/>
              <a:gd name="T44" fmla="*/ 2147483647 w 1096"/>
              <a:gd name="T45" fmla="*/ 2147483647 h 1155"/>
              <a:gd name="T46" fmla="*/ 2147483647 w 1096"/>
              <a:gd name="T47" fmla="*/ 2147483647 h 1155"/>
              <a:gd name="T48" fmla="*/ 2147483647 w 1096"/>
              <a:gd name="T49" fmla="*/ 2147483647 h 1155"/>
              <a:gd name="T50" fmla="*/ 2147483647 w 1096"/>
              <a:gd name="T51" fmla="*/ 2147483647 h 1155"/>
              <a:gd name="T52" fmla="*/ 2147483647 w 1096"/>
              <a:gd name="T53" fmla="*/ 2147483647 h 1155"/>
              <a:gd name="T54" fmla="*/ 2147483647 w 1096"/>
              <a:gd name="T55" fmla="*/ 2147483647 h 1155"/>
              <a:gd name="T56" fmla="*/ 2147483647 w 1096"/>
              <a:gd name="T57" fmla="*/ 2147483647 h 1155"/>
              <a:gd name="T58" fmla="*/ 2147483647 w 1096"/>
              <a:gd name="T59" fmla="*/ 2147483647 h 1155"/>
              <a:gd name="T60" fmla="*/ 2147483647 w 1096"/>
              <a:gd name="T61" fmla="*/ 2147483647 h 1155"/>
              <a:gd name="T62" fmla="*/ 2147483647 w 1096"/>
              <a:gd name="T63" fmla="*/ 2147483647 h 1155"/>
              <a:gd name="T64" fmla="*/ 2147483647 w 1096"/>
              <a:gd name="T65" fmla="*/ 2147483647 h 1155"/>
              <a:gd name="T66" fmla="*/ 2147483647 w 1096"/>
              <a:gd name="T67" fmla="*/ 2147483647 h 1155"/>
              <a:gd name="T68" fmla="*/ 2147483647 w 1096"/>
              <a:gd name="T69" fmla="*/ 2147483647 h 1155"/>
              <a:gd name="T70" fmla="*/ 2147483647 w 1096"/>
              <a:gd name="T71" fmla="*/ 2147483647 h 1155"/>
              <a:gd name="T72" fmla="*/ 2147483647 w 1096"/>
              <a:gd name="T73" fmla="*/ 2147483647 h 1155"/>
              <a:gd name="T74" fmla="*/ 2147483647 w 1096"/>
              <a:gd name="T75" fmla="*/ 2147483647 h 1155"/>
              <a:gd name="T76" fmla="*/ 2147483647 w 1096"/>
              <a:gd name="T77" fmla="*/ 2147483647 h 1155"/>
              <a:gd name="T78" fmla="*/ 2147483647 w 1096"/>
              <a:gd name="T79" fmla="*/ 2147483647 h 1155"/>
              <a:gd name="T80" fmla="*/ 2147483647 w 1096"/>
              <a:gd name="T81" fmla="*/ 2147483647 h 1155"/>
              <a:gd name="T82" fmla="*/ 2147483647 w 1096"/>
              <a:gd name="T83" fmla="*/ 2147483647 h 1155"/>
              <a:gd name="T84" fmla="*/ 2147483647 w 1096"/>
              <a:gd name="T85" fmla="*/ 2147483647 h 1155"/>
              <a:gd name="T86" fmla="*/ 2147483647 w 1096"/>
              <a:gd name="T87" fmla="*/ 2147483647 h 1155"/>
              <a:gd name="T88" fmla="*/ 2147483647 w 1096"/>
              <a:gd name="T89" fmla="*/ 2147483647 h 1155"/>
              <a:gd name="T90" fmla="*/ 2147483647 w 1096"/>
              <a:gd name="T91" fmla="*/ 2147483647 h 11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096"/>
              <a:gd name="T139" fmla="*/ 0 h 1155"/>
              <a:gd name="T140" fmla="*/ 1096 w 1096"/>
              <a:gd name="T141" fmla="*/ 1155 h 115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096" h="1155">
                <a:moveTo>
                  <a:pt x="34" y="288"/>
                </a:moveTo>
                <a:lnTo>
                  <a:pt x="50" y="269"/>
                </a:lnTo>
                <a:lnTo>
                  <a:pt x="72" y="250"/>
                </a:lnTo>
                <a:lnTo>
                  <a:pt x="95" y="230"/>
                </a:lnTo>
                <a:lnTo>
                  <a:pt x="122" y="207"/>
                </a:lnTo>
                <a:lnTo>
                  <a:pt x="150" y="186"/>
                </a:lnTo>
                <a:lnTo>
                  <a:pt x="178" y="166"/>
                </a:lnTo>
                <a:lnTo>
                  <a:pt x="209" y="145"/>
                </a:lnTo>
                <a:lnTo>
                  <a:pt x="237" y="124"/>
                </a:lnTo>
                <a:lnTo>
                  <a:pt x="266" y="107"/>
                </a:lnTo>
                <a:lnTo>
                  <a:pt x="292" y="90"/>
                </a:lnTo>
                <a:lnTo>
                  <a:pt x="317" y="74"/>
                </a:lnTo>
                <a:lnTo>
                  <a:pt x="339" y="60"/>
                </a:lnTo>
                <a:lnTo>
                  <a:pt x="358" y="50"/>
                </a:lnTo>
                <a:lnTo>
                  <a:pt x="371" y="41"/>
                </a:lnTo>
                <a:lnTo>
                  <a:pt x="380" y="36"/>
                </a:lnTo>
                <a:lnTo>
                  <a:pt x="383" y="34"/>
                </a:lnTo>
                <a:lnTo>
                  <a:pt x="394" y="31"/>
                </a:lnTo>
                <a:lnTo>
                  <a:pt x="410" y="27"/>
                </a:lnTo>
                <a:lnTo>
                  <a:pt x="433" y="24"/>
                </a:lnTo>
                <a:lnTo>
                  <a:pt x="460" y="20"/>
                </a:lnTo>
                <a:lnTo>
                  <a:pt x="490" y="15"/>
                </a:lnTo>
                <a:lnTo>
                  <a:pt x="526" y="12"/>
                </a:lnTo>
                <a:lnTo>
                  <a:pt x="561" y="8"/>
                </a:lnTo>
                <a:lnTo>
                  <a:pt x="601" y="5"/>
                </a:lnTo>
                <a:lnTo>
                  <a:pt x="642" y="1"/>
                </a:lnTo>
                <a:lnTo>
                  <a:pt x="681" y="0"/>
                </a:lnTo>
                <a:lnTo>
                  <a:pt x="720" y="0"/>
                </a:lnTo>
                <a:lnTo>
                  <a:pt x="759" y="0"/>
                </a:lnTo>
                <a:lnTo>
                  <a:pt x="795" y="3"/>
                </a:lnTo>
                <a:lnTo>
                  <a:pt x="829" y="7"/>
                </a:lnTo>
                <a:lnTo>
                  <a:pt x="859" y="12"/>
                </a:lnTo>
                <a:lnTo>
                  <a:pt x="886" y="20"/>
                </a:lnTo>
                <a:lnTo>
                  <a:pt x="900" y="53"/>
                </a:lnTo>
                <a:lnTo>
                  <a:pt x="921" y="112"/>
                </a:lnTo>
                <a:lnTo>
                  <a:pt x="948" y="186"/>
                </a:lnTo>
                <a:lnTo>
                  <a:pt x="976" y="269"/>
                </a:lnTo>
                <a:lnTo>
                  <a:pt x="1001" y="356"/>
                </a:lnTo>
                <a:lnTo>
                  <a:pt x="1023" y="435"/>
                </a:lnTo>
                <a:lnTo>
                  <a:pt x="1035" y="501"/>
                </a:lnTo>
                <a:lnTo>
                  <a:pt x="1037" y="544"/>
                </a:lnTo>
                <a:lnTo>
                  <a:pt x="1030" y="577"/>
                </a:lnTo>
                <a:lnTo>
                  <a:pt x="1019" y="617"/>
                </a:lnTo>
                <a:lnTo>
                  <a:pt x="1007" y="662"/>
                </a:lnTo>
                <a:lnTo>
                  <a:pt x="991" y="707"/>
                </a:lnTo>
                <a:lnTo>
                  <a:pt x="1012" y="709"/>
                </a:lnTo>
                <a:lnTo>
                  <a:pt x="1033" y="712"/>
                </a:lnTo>
                <a:lnTo>
                  <a:pt x="1051" y="715"/>
                </a:lnTo>
                <a:lnTo>
                  <a:pt x="1067" y="717"/>
                </a:lnTo>
                <a:lnTo>
                  <a:pt x="1081" y="722"/>
                </a:lnTo>
                <a:lnTo>
                  <a:pt x="1090" y="726"/>
                </a:lnTo>
                <a:lnTo>
                  <a:pt x="1096" y="729"/>
                </a:lnTo>
                <a:lnTo>
                  <a:pt x="1096" y="734"/>
                </a:lnTo>
                <a:lnTo>
                  <a:pt x="1085" y="760"/>
                </a:lnTo>
                <a:lnTo>
                  <a:pt x="1071" y="798"/>
                </a:lnTo>
                <a:lnTo>
                  <a:pt x="1055" y="843"/>
                </a:lnTo>
                <a:lnTo>
                  <a:pt x="1037" y="894"/>
                </a:lnTo>
                <a:lnTo>
                  <a:pt x="1014" y="945"/>
                </a:lnTo>
                <a:lnTo>
                  <a:pt x="989" y="996"/>
                </a:lnTo>
                <a:lnTo>
                  <a:pt x="959" y="1040"/>
                </a:lnTo>
                <a:lnTo>
                  <a:pt x="925" y="1079"/>
                </a:lnTo>
                <a:lnTo>
                  <a:pt x="896" y="1091"/>
                </a:lnTo>
                <a:lnTo>
                  <a:pt x="853" y="1101"/>
                </a:lnTo>
                <a:lnTo>
                  <a:pt x="800" y="1111"/>
                </a:lnTo>
                <a:lnTo>
                  <a:pt x="738" y="1120"/>
                </a:lnTo>
                <a:lnTo>
                  <a:pt x="668" y="1129"/>
                </a:lnTo>
                <a:lnTo>
                  <a:pt x="593" y="1136"/>
                </a:lnTo>
                <a:lnTo>
                  <a:pt x="515" y="1143"/>
                </a:lnTo>
                <a:lnTo>
                  <a:pt x="437" y="1146"/>
                </a:lnTo>
                <a:lnTo>
                  <a:pt x="358" y="1151"/>
                </a:lnTo>
                <a:lnTo>
                  <a:pt x="282" y="1153"/>
                </a:lnTo>
                <a:lnTo>
                  <a:pt x="212" y="1155"/>
                </a:lnTo>
                <a:lnTo>
                  <a:pt x="148" y="1155"/>
                </a:lnTo>
                <a:lnTo>
                  <a:pt x="93" y="1153"/>
                </a:lnTo>
                <a:lnTo>
                  <a:pt x="48" y="1149"/>
                </a:lnTo>
                <a:lnTo>
                  <a:pt x="16" y="1146"/>
                </a:lnTo>
                <a:lnTo>
                  <a:pt x="0" y="1141"/>
                </a:lnTo>
                <a:lnTo>
                  <a:pt x="9" y="1110"/>
                </a:lnTo>
                <a:lnTo>
                  <a:pt x="27" y="1079"/>
                </a:lnTo>
                <a:lnTo>
                  <a:pt x="50" y="1051"/>
                </a:lnTo>
                <a:lnTo>
                  <a:pt x="77" y="1023"/>
                </a:lnTo>
                <a:lnTo>
                  <a:pt x="104" y="997"/>
                </a:lnTo>
                <a:lnTo>
                  <a:pt x="130" y="970"/>
                </a:lnTo>
                <a:lnTo>
                  <a:pt x="154" y="942"/>
                </a:lnTo>
                <a:lnTo>
                  <a:pt x="171" y="913"/>
                </a:lnTo>
                <a:lnTo>
                  <a:pt x="127" y="861"/>
                </a:lnTo>
                <a:lnTo>
                  <a:pt x="88" y="786"/>
                </a:lnTo>
                <a:lnTo>
                  <a:pt x="52" y="698"/>
                </a:lnTo>
                <a:lnTo>
                  <a:pt x="24" y="603"/>
                </a:lnTo>
                <a:lnTo>
                  <a:pt x="6" y="506"/>
                </a:lnTo>
                <a:lnTo>
                  <a:pt x="0" y="416"/>
                </a:lnTo>
                <a:lnTo>
                  <a:pt x="9" y="342"/>
                </a:lnTo>
                <a:lnTo>
                  <a:pt x="34" y="288"/>
                </a:lnTo>
                <a:close/>
              </a:path>
            </a:pathLst>
          </a:custGeom>
          <a:solidFill>
            <a:srgbClr val="8EFF7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41" name="Freeform 81"/>
          <p:cNvSpPr>
            <a:spLocks/>
          </p:cNvSpPr>
          <p:nvPr/>
        </p:nvSpPr>
        <p:spPr bwMode="auto">
          <a:xfrm rot="497617">
            <a:off x="4381500" y="1746250"/>
            <a:ext cx="407988" cy="274638"/>
          </a:xfrm>
          <a:custGeom>
            <a:avLst/>
            <a:gdLst>
              <a:gd name="T0" fmla="*/ 2147483647 w 935"/>
              <a:gd name="T1" fmla="*/ 2147483647 h 695"/>
              <a:gd name="T2" fmla="*/ 2147483647 w 935"/>
              <a:gd name="T3" fmla="*/ 2147483647 h 695"/>
              <a:gd name="T4" fmla="*/ 0 w 935"/>
              <a:gd name="T5" fmla="*/ 2147483647 h 695"/>
              <a:gd name="T6" fmla="*/ 2147483647 w 935"/>
              <a:gd name="T7" fmla="*/ 2147483647 h 695"/>
              <a:gd name="T8" fmla="*/ 2147483647 w 935"/>
              <a:gd name="T9" fmla="*/ 2147483647 h 695"/>
              <a:gd name="T10" fmla="*/ 2147483647 w 935"/>
              <a:gd name="T11" fmla="*/ 2147483647 h 695"/>
              <a:gd name="T12" fmla="*/ 2147483647 w 935"/>
              <a:gd name="T13" fmla="*/ 2147483647 h 695"/>
              <a:gd name="T14" fmla="*/ 2147483647 w 935"/>
              <a:gd name="T15" fmla="*/ 2147483647 h 695"/>
              <a:gd name="T16" fmla="*/ 2147483647 w 935"/>
              <a:gd name="T17" fmla="*/ 2147483647 h 695"/>
              <a:gd name="T18" fmla="*/ 2147483647 w 935"/>
              <a:gd name="T19" fmla="*/ 2147483647 h 695"/>
              <a:gd name="T20" fmla="*/ 2147483647 w 935"/>
              <a:gd name="T21" fmla="*/ 2147483647 h 695"/>
              <a:gd name="T22" fmla="*/ 2147483647 w 935"/>
              <a:gd name="T23" fmla="*/ 2147483647 h 695"/>
              <a:gd name="T24" fmla="*/ 2147483647 w 935"/>
              <a:gd name="T25" fmla="*/ 2147483647 h 695"/>
              <a:gd name="T26" fmla="*/ 2147483647 w 935"/>
              <a:gd name="T27" fmla="*/ 2147483647 h 695"/>
              <a:gd name="T28" fmla="*/ 2147483647 w 935"/>
              <a:gd name="T29" fmla="*/ 2147483647 h 695"/>
              <a:gd name="T30" fmla="*/ 2147483647 w 935"/>
              <a:gd name="T31" fmla="*/ 2147483647 h 695"/>
              <a:gd name="T32" fmla="*/ 2147483647 w 935"/>
              <a:gd name="T33" fmla="*/ 2147483647 h 695"/>
              <a:gd name="T34" fmla="*/ 2147483647 w 935"/>
              <a:gd name="T35" fmla="*/ 2147483647 h 695"/>
              <a:gd name="T36" fmla="*/ 2147483647 w 935"/>
              <a:gd name="T37" fmla="*/ 2147483647 h 695"/>
              <a:gd name="T38" fmla="*/ 2147483647 w 935"/>
              <a:gd name="T39" fmla="*/ 2147483647 h 695"/>
              <a:gd name="T40" fmla="*/ 2147483647 w 935"/>
              <a:gd name="T41" fmla="*/ 2147483647 h 695"/>
              <a:gd name="T42" fmla="*/ 2147483647 w 935"/>
              <a:gd name="T43" fmla="*/ 2147483647 h 695"/>
              <a:gd name="T44" fmla="*/ 2147483647 w 935"/>
              <a:gd name="T45" fmla="*/ 2147483647 h 695"/>
              <a:gd name="T46" fmla="*/ 2147483647 w 935"/>
              <a:gd name="T47" fmla="*/ 2147483647 h 695"/>
              <a:gd name="T48" fmla="*/ 2147483647 w 935"/>
              <a:gd name="T49" fmla="*/ 2147483647 h 695"/>
              <a:gd name="T50" fmla="*/ 2147483647 w 935"/>
              <a:gd name="T51" fmla="*/ 2147483647 h 695"/>
              <a:gd name="T52" fmla="*/ 2147483647 w 935"/>
              <a:gd name="T53" fmla="*/ 2147483647 h 695"/>
              <a:gd name="T54" fmla="*/ 2147483647 w 935"/>
              <a:gd name="T55" fmla="*/ 2147483647 h 695"/>
              <a:gd name="T56" fmla="*/ 2147483647 w 935"/>
              <a:gd name="T57" fmla="*/ 2147483647 h 695"/>
              <a:gd name="T58" fmla="*/ 2147483647 w 935"/>
              <a:gd name="T59" fmla="*/ 2147483647 h 695"/>
              <a:gd name="T60" fmla="*/ 2147483647 w 935"/>
              <a:gd name="T61" fmla="*/ 2147483647 h 695"/>
              <a:gd name="T62" fmla="*/ 2147483647 w 935"/>
              <a:gd name="T63" fmla="*/ 2147483647 h 695"/>
              <a:gd name="T64" fmla="*/ 2147483647 w 935"/>
              <a:gd name="T65" fmla="*/ 2147483647 h 695"/>
              <a:gd name="T66" fmla="*/ 2147483647 w 935"/>
              <a:gd name="T67" fmla="*/ 2147483647 h 695"/>
              <a:gd name="T68" fmla="*/ 2147483647 w 935"/>
              <a:gd name="T69" fmla="*/ 2147483647 h 695"/>
              <a:gd name="T70" fmla="*/ 2147483647 w 935"/>
              <a:gd name="T71" fmla="*/ 2147483647 h 695"/>
              <a:gd name="T72" fmla="*/ 2147483647 w 935"/>
              <a:gd name="T73" fmla="*/ 0 h 695"/>
              <a:gd name="T74" fmla="*/ 2147483647 w 935"/>
              <a:gd name="T75" fmla="*/ 0 h 695"/>
              <a:gd name="T76" fmla="*/ 2147483647 w 935"/>
              <a:gd name="T77" fmla="*/ 2147483647 h 695"/>
              <a:gd name="T78" fmla="*/ 2147483647 w 935"/>
              <a:gd name="T79" fmla="*/ 2147483647 h 695"/>
              <a:gd name="T80" fmla="*/ 2147483647 w 935"/>
              <a:gd name="T81" fmla="*/ 2147483647 h 695"/>
              <a:gd name="T82" fmla="*/ 2147483647 w 935"/>
              <a:gd name="T83" fmla="*/ 2147483647 h 695"/>
              <a:gd name="T84" fmla="*/ 2147483647 w 935"/>
              <a:gd name="T85" fmla="*/ 2147483647 h 695"/>
              <a:gd name="T86" fmla="*/ 2147483647 w 935"/>
              <a:gd name="T87" fmla="*/ 2147483647 h 695"/>
              <a:gd name="T88" fmla="*/ 2147483647 w 935"/>
              <a:gd name="T89" fmla="*/ 2147483647 h 695"/>
              <a:gd name="T90" fmla="*/ 2147483647 w 935"/>
              <a:gd name="T91" fmla="*/ 2147483647 h 695"/>
              <a:gd name="T92" fmla="*/ 2147483647 w 935"/>
              <a:gd name="T93" fmla="*/ 2147483647 h 695"/>
              <a:gd name="T94" fmla="*/ 2147483647 w 935"/>
              <a:gd name="T95" fmla="*/ 2147483647 h 695"/>
              <a:gd name="T96" fmla="*/ 2147483647 w 935"/>
              <a:gd name="T97" fmla="*/ 2147483647 h 6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35"/>
              <a:gd name="T148" fmla="*/ 0 h 695"/>
              <a:gd name="T149" fmla="*/ 935 w 935"/>
              <a:gd name="T150" fmla="*/ 695 h 6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35" h="695">
                <a:moveTo>
                  <a:pt x="34" y="70"/>
                </a:moveTo>
                <a:lnTo>
                  <a:pt x="9" y="124"/>
                </a:lnTo>
                <a:lnTo>
                  <a:pt x="0" y="198"/>
                </a:lnTo>
                <a:lnTo>
                  <a:pt x="6" y="288"/>
                </a:lnTo>
                <a:lnTo>
                  <a:pt x="24" y="385"/>
                </a:lnTo>
                <a:lnTo>
                  <a:pt x="52" y="480"/>
                </a:lnTo>
                <a:lnTo>
                  <a:pt x="88" y="568"/>
                </a:lnTo>
                <a:lnTo>
                  <a:pt x="127" y="643"/>
                </a:lnTo>
                <a:lnTo>
                  <a:pt x="171" y="695"/>
                </a:lnTo>
                <a:lnTo>
                  <a:pt x="207" y="693"/>
                </a:lnTo>
                <a:lnTo>
                  <a:pt x="246" y="691"/>
                </a:lnTo>
                <a:lnTo>
                  <a:pt x="291" y="688"/>
                </a:lnTo>
                <a:lnTo>
                  <a:pt x="341" y="684"/>
                </a:lnTo>
                <a:lnTo>
                  <a:pt x="390" y="681"/>
                </a:lnTo>
                <a:lnTo>
                  <a:pt x="444" y="676"/>
                </a:lnTo>
                <a:lnTo>
                  <a:pt x="499" y="670"/>
                </a:lnTo>
                <a:lnTo>
                  <a:pt x="552" y="665"/>
                </a:lnTo>
                <a:lnTo>
                  <a:pt x="608" y="658"/>
                </a:lnTo>
                <a:lnTo>
                  <a:pt x="659" y="651"/>
                </a:lnTo>
                <a:lnTo>
                  <a:pt x="711" y="643"/>
                </a:lnTo>
                <a:lnTo>
                  <a:pt x="757" y="632"/>
                </a:lnTo>
                <a:lnTo>
                  <a:pt x="802" y="622"/>
                </a:lnTo>
                <a:lnTo>
                  <a:pt x="841" y="612"/>
                </a:lnTo>
                <a:lnTo>
                  <a:pt x="875" y="599"/>
                </a:lnTo>
                <a:lnTo>
                  <a:pt x="902" y="586"/>
                </a:lnTo>
                <a:lnTo>
                  <a:pt x="918" y="529"/>
                </a:lnTo>
                <a:lnTo>
                  <a:pt x="928" y="454"/>
                </a:lnTo>
                <a:lnTo>
                  <a:pt x="935" y="371"/>
                </a:lnTo>
                <a:lnTo>
                  <a:pt x="934" y="283"/>
                </a:lnTo>
                <a:lnTo>
                  <a:pt x="919" y="198"/>
                </a:lnTo>
                <a:lnTo>
                  <a:pt x="894" y="121"/>
                </a:lnTo>
                <a:lnTo>
                  <a:pt x="855" y="58"/>
                </a:lnTo>
                <a:lnTo>
                  <a:pt x="798" y="17"/>
                </a:lnTo>
                <a:lnTo>
                  <a:pt x="764" y="10"/>
                </a:lnTo>
                <a:lnTo>
                  <a:pt x="725" y="5"/>
                </a:lnTo>
                <a:lnTo>
                  <a:pt x="681" y="1"/>
                </a:lnTo>
                <a:lnTo>
                  <a:pt x="633" y="0"/>
                </a:lnTo>
                <a:lnTo>
                  <a:pt x="579" y="0"/>
                </a:lnTo>
                <a:lnTo>
                  <a:pt x="526" y="3"/>
                </a:lnTo>
                <a:lnTo>
                  <a:pt x="469" y="5"/>
                </a:lnTo>
                <a:lnTo>
                  <a:pt x="412" y="10"/>
                </a:lnTo>
                <a:lnTo>
                  <a:pt x="353" y="15"/>
                </a:lnTo>
                <a:lnTo>
                  <a:pt x="298" y="22"/>
                </a:lnTo>
                <a:lnTo>
                  <a:pt x="243" y="29"/>
                </a:lnTo>
                <a:lnTo>
                  <a:pt x="193" y="38"/>
                </a:lnTo>
                <a:lnTo>
                  <a:pt x="145" y="44"/>
                </a:lnTo>
                <a:lnTo>
                  <a:pt x="102" y="53"/>
                </a:lnTo>
                <a:lnTo>
                  <a:pt x="65" y="62"/>
                </a:lnTo>
                <a:lnTo>
                  <a:pt x="34" y="7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42" name="Freeform 82"/>
          <p:cNvSpPr>
            <a:spLocks/>
          </p:cNvSpPr>
          <p:nvPr/>
        </p:nvSpPr>
        <p:spPr bwMode="auto">
          <a:xfrm rot="497617">
            <a:off x="4373563" y="1768475"/>
            <a:ext cx="401637" cy="265113"/>
          </a:xfrm>
          <a:custGeom>
            <a:avLst/>
            <a:gdLst>
              <a:gd name="T0" fmla="*/ 2147483647 w 922"/>
              <a:gd name="T1" fmla="*/ 2147483647 h 671"/>
              <a:gd name="T2" fmla="*/ 2147483647 w 922"/>
              <a:gd name="T3" fmla="*/ 2147483647 h 671"/>
              <a:gd name="T4" fmla="*/ 0 w 922"/>
              <a:gd name="T5" fmla="*/ 2147483647 h 671"/>
              <a:gd name="T6" fmla="*/ 2147483647 w 922"/>
              <a:gd name="T7" fmla="*/ 2147483647 h 671"/>
              <a:gd name="T8" fmla="*/ 2147483647 w 922"/>
              <a:gd name="T9" fmla="*/ 2147483647 h 671"/>
              <a:gd name="T10" fmla="*/ 2147483647 w 922"/>
              <a:gd name="T11" fmla="*/ 2147483647 h 671"/>
              <a:gd name="T12" fmla="*/ 2147483647 w 922"/>
              <a:gd name="T13" fmla="*/ 2147483647 h 671"/>
              <a:gd name="T14" fmla="*/ 2147483647 w 922"/>
              <a:gd name="T15" fmla="*/ 2147483647 h 671"/>
              <a:gd name="T16" fmla="*/ 2147483647 w 922"/>
              <a:gd name="T17" fmla="*/ 2147483647 h 671"/>
              <a:gd name="T18" fmla="*/ 2147483647 w 922"/>
              <a:gd name="T19" fmla="*/ 2147483647 h 671"/>
              <a:gd name="T20" fmla="*/ 2147483647 w 922"/>
              <a:gd name="T21" fmla="*/ 2147483647 h 671"/>
              <a:gd name="T22" fmla="*/ 2147483647 w 922"/>
              <a:gd name="T23" fmla="*/ 2147483647 h 671"/>
              <a:gd name="T24" fmla="*/ 2147483647 w 922"/>
              <a:gd name="T25" fmla="*/ 2147483647 h 671"/>
              <a:gd name="T26" fmla="*/ 2147483647 w 922"/>
              <a:gd name="T27" fmla="*/ 2147483647 h 671"/>
              <a:gd name="T28" fmla="*/ 2147483647 w 922"/>
              <a:gd name="T29" fmla="*/ 2147483647 h 671"/>
              <a:gd name="T30" fmla="*/ 2147483647 w 922"/>
              <a:gd name="T31" fmla="*/ 2147483647 h 671"/>
              <a:gd name="T32" fmla="*/ 2147483647 w 922"/>
              <a:gd name="T33" fmla="*/ 2147483647 h 671"/>
              <a:gd name="T34" fmla="*/ 2147483647 w 922"/>
              <a:gd name="T35" fmla="*/ 2147483647 h 671"/>
              <a:gd name="T36" fmla="*/ 2147483647 w 922"/>
              <a:gd name="T37" fmla="*/ 2147483647 h 671"/>
              <a:gd name="T38" fmla="*/ 2147483647 w 922"/>
              <a:gd name="T39" fmla="*/ 2147483647 h 671"/>
              <a:gd name="T40" fmla="*/ 2147483647 w 922"/>
              <a:gd name="T41" fmla="*/ 2147483647 h 671"/>
              <a:gd name="T42" fmla="*/ 2147483647 w 922"/>
              <a:gd name="T43" fmla="*/ 2147483647 h 671"/>
              <a:gd name="T44" fmla="*/ 2147483647 w 922"/>
              <a:gd name="T45" fmla="*/ 2147483647 h 671"/>
              <a:gd name="T46" fmla="*/ 2147483647 w 922"/>
              <a:gd name="T47" fmla="*/ 2147483647 h 671"/>
              <a:gd name="T48" fmla="*/ 2147483647 w 922"/>
              <a:gd name="T49" fmla="*/ 2147483647 h 671"/>
              <a:gd name="T50" fmla="*/ 2147483647 w 922"/>
              <a:gd name="T51" fmla="*/ 2147483647 h 671"/>
              <a:gd name="T52" fmla="*/ 2147483647 w 922"/>
              <a:gd name="T53" fmla="*/ 2147483647 h 671"/>
              <a:gd name="T54" fmla="*/ 2147483647 w 922"/>
              <a:gd name="T55" fmla="*/ 2147483647 h 671"/>
              <a:gd name="T56" fmla="*/ 2147483647 w 922"/>
              <a:gd name="T57" fmla="*/ 2147483647 h 671"/>
              <a:gd name="T58" fmla="*/ 2147483647 w 922"/>
              <a:gd name="T59" fmla="*/ 2147483647 h 671"/>
              <a:gd name="T60" fmla="*/ 2147483647 w 922"/>
              <a:gd name="T61" fmla="*/ 2147483647 h 671"/>
              <a:gd name="T62" fmla="*/ 2147483647 w 922"/>
              <a:gd name="T63" fmla="*/ 2147483647 h 671"/>
              <a:gd name="T64" fmla="*/ 2147483647 w 922"/>
              <a:gd name="T65" fmla="*/ 2147483647 h 671"/>
              <a:gd name="T66" fmla="*/ 2147483647 w 922"/>
              <a:gd name="T67" fmla="*/ 2147483647 h 671"/>
              <a:gd name="T68" fmla="*/ 2147483647 w 922"/>
              <a:gd name="T69" fmla="*/ 2147483647 h 671"/>
              <a:gd name="T70" fmla="*/ 2147483647 w 922"/>
              <a:gd name="T71" fmla="*/ 2147483647 h 671"/>
              <a:gd name="T72" fmla="*/ 2147483647 w 922"/>
              <a:gd name="T73" fmla="*/ 2147483647 h 671"/>
              <a:gd name="T74" fmla="*/ 2147483647 w 922"/>
              <a:gd name="T75" fmla="*/ 0 h 671"/>
              <a:gd name="T76" fmla="*/ 2147483647 w 922"/>
              <a:gd name="T77" fmla="*/ 0 h 671"/>
              <a:gd name="T78" fmla="*/ 2147483647 w 922"/>
              <a:gd name="T79" fmla="*/ 0 h 671"/>
              <a:gd name="T80" fmla="*/ 2147483647 w 922"/>
              <a:gd name="T81" fmla="*/ 2147483647 h 671"/>
              <a:gd name="T82" fmla="*/ 2147483647 w 922"/>
              <a:gd name="T83" fmla="*/ 2147483647 h 671"/>
              <a:gd name="T84" fmla="*/ 2147483647 w 922"/>
              <a:gd name="T85" fmla="*/ 2147483647 h 671"/>
              <a:gd name="T86" fmla="*/ 2147483647 w 922"/>
              <a:gd name="T87" fmla="*/ 2147483647 h 671"/>
              <a:gd name="T88" fmla="*/ 2147483647 w 922"/>
              <a:gd name="T89" fmla="*/ 2147483647 h 671"/>
              <a:gd name="T90" fmla="*/ 2147483647 w 922"/>
              <a:gd name="T91" fmla="*/ 2147483647 h 671"/>
              <a:gd name="T92" fmla="*/ 2147483647 w 922"/>
              <a:gd name="T93" fmla="*/ 2147483647 h 671"/>
              <a:gd name="T94" fmla="*/ 2147483647 w 922"/>
              <a:gd name="T95" fmla="*/ 2147483647 h 671"/>
              <a:gd name="T96" fmla="*/ 2147483647 w 922"/>
              <a:gd name="T97" fmla="*/ 2147483647 h 67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22"/>
              <a:gd name="T148" fmla="*/ 0 h 671"/>
              <a:gd name="T149" fmla="*/ 922 w 922"/>
              <a:gd name="T150" fmla="*/ 671 h 671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22" h="671">
                <a:moveTo>
                  <a:pt x="30" y="50"/>
                </a:moveTo>
                <a:lnTo>
                  <a:pt x="9" y="100"/>
                </a:lnTo>
                <a:lnTo>
                  <a:pt x="0" y="174"/>
                </a:lnTo>
                <a:lnTo>
                  <a:pt x="2" y="263"/>
                </a:lnTo>
                <a:lnTo>
                  <a:pt x="12" y="359"/>
                </a:lnTo>
                <a:lnTo>
                  <a:pt x="32" y="456"/>
                </a:lnTo>
                <a:lnTo>
                  <a:pt x="60" y="544"/>
                </a:lnTo>
                <a:lnTo>
                  <a:pt x="96" y="619"/>
                </a:lnTo>
                <a:lnTo>
                  <a:pt x="137" y="671"/>
                </a:lnTo>
                <a:lnTo>
                  <a:pt x="173" y="669"/>
                </a:lnTo>
                <a:lnTo>
                  <a:pt x="214" y="667"/>
                </a:lnTo>
                <a:lnTo>
                  <a:pt x="260" y="667"/>
                </a:lnTo>
                <a:lnTo>
                  <a:pt x="308" y="665"/>
                </a:lnTo>
                <a:lnTo>
                  <a:pt x="361" y="664"/>
                </a:lnTo>
                <a:lnTo>
                  <a:pt x="417" y="662"/>
                </a:lnTo>
                <a:lnTo>
                  <a:pt x="474" y="658"/>
                </a:lnTo>
                <a:lnTo>
                  <a:pt x="529" y="657"/>
                </a:lnTo>
                <a:lnTo>
                  <a:pt x="586" y="652"/>
                </a:lnTo>
                <a:lnTo>
                  <a:pt x="641" y="648"/>
                </a:lnTo>
                <a:lnTo>
                  <a:pt x="693" y="641"/>
                </a:lnTo>
                <a:lnTo>
                  <a:pt x="743" y="634"/>
                </a:lnTo>
                <a:lnTo>
                  <a:pt x="787" y="626"/>
                </a:lnTo>
                <a:lnTo>
                  <a:pt x="826" y="615"/>
                </a:lnTo>
                <a:lnTo>
                  <a:pt x="862" y="605"/>
                </a:lnTo>
                <a:lnTo>
                  <a:pt x="889" y="591"/>
                </a:lnTo>
                <a:lnTo>
                  <a:pt x="905" y="534"/>
                </a:lnTo>
                <a:lnTo>
                  <a:pt x="915" y="461"/>
                </a:lnTo>
                <a:lnTo>
                  <a:pt x="922" y="377"/>
                </a:lnTo>
                <a:lnTo>
                  <a:pt x="921" y="288"/>
                </a:lnTo>
                <a:lnTo>
                  <a:pt x="906" y="204"/>
                </a:lnTo>
                <a:lnTo>
                  <a:pt x="881" y="126"/>
                </a:lnTo>
                <a:lnTo>
                  <a:pt x="842" y="64"/>
                </a:lnTo>
                <a:lnTo>
                  <a:pt x="785" y="22"/>
                </a:lnTo>
                <a:lnTo>
                  <a:pt x="751" y="15"/>
                </a:lnTo>
                <a:lnTo>
                  <a:pt x="712" y="8"/>
                </a:lnTo>
                <a:lnTo>
                  <a:pt x="668" y="5"/>
                </a:lnTo>
                <a:lnTo>
                  <a:pt x="620" y="1"/>
                </a:lnTo>
                <a:lnTo>
                  <a:pt x="568" y="0"/>
                </a:lnTo>
                <a:lnTo>
                  <a:pt x="513" y="0"/>
                </a:lnTo>
                <a:lnTo>
                  <a:pt x="458" y="0"/>
                </a:lnTo>
                <a:lnTo>
                  <a:pt x="401" y="1"/>
                </a:lnTo>
                <a:lnTo>
                  <a:pt x="345" y="5"/>
                </a:lnTo>
                <a:lnTo>
                  <a:pt x="290" y="10"/>
                </a:lnTo>
                <a:lnTo>
                  <a:pt x="237" y="15"/>
                </a:lnTo>
                <a:lnTo>
                  <a:pt x="185" y="21"/>
                </a:lnTo>
                <a:lnTo>
                  <a:pt x="139" y="27"/>
                </a:lnTo>
                <a:lnTo>
                  <a:pt x="96" y="34"/>
                </a:lnTo>
                <a:lnTo>
                  <a:pt x="60" y="41"/>
                </a:lnTo>
                <a:lnTo>
                  <a:pt x="30" y="50"/>
                </a:lnTo>
                <a:close/>
              </a:path>
            </a:pathLst>
          </a:custGeom>
          <a:solidFill>
            <a:srgbClr val="CFFFC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43" name="Freeform 83"/>
          <p:cNvSpPr>
            <a:spLocks/>
          </p:cNvSpPr>
          <p:nvPr/>
        </p:nvSpPr>
        <p:spPr bwMode="auto">
          <a:xfrm rot="497617">
            <a:off x="4435475" y="1795463"/>
            <a:ext cx="293688" cy="176212"/>
          </a:xfrm>
          <a:custGeom>
            <a:avLst/>
            <a:gdLst>
              <a:gd name="T0" fmla="*/ 2147483647 w 673"/>
              <a:gd name="T1" fmla="*/ 2147483647 h 448"/>
              <a:gd name="T2" fmla="*/ 2147483647 w 673"/>
              <a:gd name="T3" fmla="*/ 2147483647 h 448"/>
              <a:gd name="T4" fmla="*/ 0 w 673"/>
              <a:gd name="T5" fmla="*/ 2147483647 h 448"/>
              <a:gd name="T6" fmla="*/ 2147483647 w 673"/>
              <a:gd name="T7" fmla="*/ 2147483647 h 448"/>
              <a:gd name="T8" fmla="*/ 2147483647 w 673"/>
              <a:gd name="T9" fmla="*/ 2147483647 h 448"/>
              <a:gd name="T10" fmla="*/ 2147483647 w 673"/>
              <a:gd name="T11" fmla="*/ 2147483647 h 448"/>
              <a:gd name="T12" fmla="*/ 2147483647 w 673"/>
              <a:gd name="T13" fmla="*/ 2147483647 h 448"/>
              <a:gd name="T14" fmla="*/ 2147483647 w 673"/>
              <a:gd name="T15" fmla="*/ 2147483647 h 448"/>
              <a:gd name="T16" fmla="*/ 2147483647 w 673"/>
              <a:gd name="T17" fmla="*/ 2147483647 h 448"/>
              <a:gd name="T18" fmla="*/ 2147483647 w 673"/>
              <a:gd name="T19" fmla="*/ 2147483647 h 448"/>
              <a:gd name="T20" fmla="*/ 2147483647 w 673"/>
              <a:gd name="T21" fmla="*/ 2147483647 h 448"/>
              <a:gd name="T22" fmla="*/ 2147483647 w 673"/>
              <a:gd name="T23" fmla="*/ 2147483647 h 448"/>
              <a:gd name="T24" fmla="*/ 2147483647 w 673"/>
              <a:gd name="T25" fmla="*/ 2147483647 h 448"/>
              <a:gd name="T26" fmla="*/ 2147483647 w 673"/>
              <a:gd name="T27" fmla="*/ 2147483647 h 448"/>
              <a:gd name="T28" fmla="*/ 2147483647 w 673"/>
              <a:gd name="T29" fmla="*/ 2147483647 h 448"/>
              <a:gd name="T30" fmla="*/ 2147483647 w 673"/>
              <a:gd name="T31" fmla="*/ 2147483647 h 448"/>
              <a:gd name="T32" fmla="*/ 2147483647 w 673"/>
              <a:gd name="T33" fmla="*/ 2147483647 h 448"/>
              <a:gd name="T34" fmla="*/ 2147483647 w 673"/>
              <a:gd name="T35" fmla="*/ 2147483647 h 448"/>
              <a:gd name="T36" fmla="*/ 2147483647 w 673"/>
              <a:gd name="T37" fmla="*/ 2147483647 h 448"/>
              <a:gd name="T38" fmla="*/ 2147483647 w 673"/>
              <a:gd name="T39" fmla="*/ 2147483647 h 448"/>
              <a:gd name="T40" fmla="*/ 2147483647 w 673"/>
              <a:gd name="T41" fmla="*/ 2147483647 h 448"/>
              <a:gd name="T42" fmla="*/ 2147483647 w 673"/>
              <a:gd name="T43" fmla="*/ 2147483647 h 448"/>
              <a:gd name="T44" fmla="*/ 2147483647 w 673"/>
              <a:gd name="T45" fmla="*/ 2147483647 h 448"/>
              <a:gd name="T46" fmla="*/ 2147483647 w 673"/>
              <a:gd name="T47" fmla="*/ 2147483647 h 448"/>
              <a:gd name="T48" fmla="*/ 2147483647 w 673"/>
              <a:gd name="T49" fmla="*/ 2147483647 h 448"/>
              <a:gd name="T50" fmla="*/ 2147483647 w 673"/>
              <a:gd name="T51" fmla="*/ 2147483647 h 448"/>
              <a:gd name="T52" fmla="*/ 2147483647 w 673"/>
              <a:gd name="T53" fmla="*/ 2147483647 h 448"/>
              <a:gd name="T54" fmla="*/ 2147483647 w 673"/>
              <a:gd name="T55" fmla="*/ 2147483647 h 448"/>
              <a:gd name="T56" fmla="*/ 2147483647 w 673"/>
              <a:gd name="T57" fmla="*/ 2147483647 h 448"/>
              <a:gd name="T58" fmla="*/ 2147483647 w 673"/>
              <a:gd name="T59" fmla="*/ 2147483647 h 448"/>
              <a:gd name="T60" fmla="*/ 2147483647 w 673"/>
              <a:gd name="T61" fmla="*/ 2147483647 h 448"/>
              <a:gd name="T62" fmla="*/ 2147483647 w 673"/>
              <a:gd name="T63" fmla="*/ 2147483647 h 448"/>
              <a:gd name="T64" fmla="*/ 2147483647 w 673"/>
              <a:gd name="T65" fmla="*/ 2147483647 h 448"/>
              <a:gd name="T66" fmla="*/ 2147483647 w 673"/>
              <a:gd name="T67" fmla="*/ 2147483647 h 448"/>
              <a:gd name="T68" fmla="*/ 2147483647 w 673"/>
              <a:gd name="T69" fmla="*/ 2147483647 h 448"/>
              <a:gd name="T70" fmla="*/ 2147483647 w 673"/>
              <a:gd name="T71" fmla="*/ 2147483647 h 448"/>
              <a:gd name="T72" fmla="*/ 2147483647 w 673"/>
              <a:gd name="T73" fmla="*/ 2147483647 h 448"/>
              <a:gd name="T74" fmla="*/ 2147483647 w 673"/>
              <a:gd name="T75" fmla="*/ 2147483647 h 448"/>
              <a:gd name="T76" fmla="*/ 2147483647 w 673"/>
              <a:gd name="T77" fmla="*/ 2147483647 h 448"/>
              <a:gd name="T78" fmla="*/ 2147483647 w 673"/>
              <a:gd name="T79" fmla="*/ 0 h 448"/>
              <a:gd name="T80" fmla="*/ 2147483647 w 673"/>
              <a:gd name="T81" fmla="*/ 0 h 448"/>
              <a:gd name="T82" fmla="*/ 2147483647 w 673"/>
              <a:gd name="T83" fmla="*/ 0 h 448"/>
              <a:gd name="T84" fmla="*/ 2147483647 w 673"/>
              <a:gd name="T85" fmla="*/ 2147483647 h 448"/>
              <a:gd name="T86" fmla="*/ 2147483647 w 673"/>
              <a:gd name="T87" fmla="*/ 2147483647 h 448"/>
              <a:gd name="T88" fmla="*/ 2147483647 w 673"/>
              <a:gd name="T89" fmla="*/ 2147483647 h 448"/>
              <a:gd name="T90" fmla="*/ 2147483647 w 673"/>
              <a:gd name="T91" fmla="*/ 2147483647 h 448"/>
              <a:gd name="T92" fmla="*/ 2147483647 w 673"/>
              <a:gd name="T93" fmla="*/ 2147483647 h 448"/>
              <a:gd name="T94" fmla="*/ 2147483647 w 673"/>
              <a:gd name="T95" fmla="*/ 2147483647 h 448"/>
              <a:gd name="T96" fmla="*/ 2147483647 w 673"/>
              <a:gd name="T97" fmla="*/ 2147483647 h 44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673"/>
              <a:gd name="T148" fmla="*/ 0 h 448"/>
              <a:gd name="T149" fmla="*/ 673 w 673"/>
              <a:gd name="T150" fmla="*/ 448 h 448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673" h="448">
                <a:moveTo>
                  <a:pt x="13" y="44"/>
                </a:moveTo>
                <a:lnTo>
                  <a:pt x="4" y="71"/>
                </a:lnTo>
                <a:lnTo>
                  <a:pt x="0" y="113"/>
                </a:lnTo>
                <a:lnTo>
                  <a:pt x="2" y="166"/>
                </a:lnTo>
                <a:lnTo>
                  <a:pt x="9" y="225"/>
                </a:lnTo>
                <a:lnTo>
                  <a:pt x="18" y="286"/>
                </a:lnTo>
                <a:lnTo>
                  <a:pt x="32" y="339"/>
                </a:lnTo>
                <a:lnTo>
                  <a:pt x="50" y="384"/>
                </a:lnTo>
                <a:lnTo>
                  <a:pt x="68" y="414"/>
                </a:lnTo>
                <a:lnTo>
                  <a:pt x="89" y="424"/>
                </a:lnTo>
                <a:lnTo>
                  <a:pt x="116" y="433"/>
                </a:lnTo>
                <a:lnTo>
                  <a:pt x="150" y="440"/>
                </a:lnTo>
                <a:lnTo>
                  <a:pt x="185" y="445"/>
                </a:lnTo>
                <a:lnTo>
                  <a:pt x="224" y="447"/>
                </a:lnTo>
                <a:lnTo>
                  <a:pt x="267" y="448"/>
                </a:lnTo>
                <a:lnTo>
                  <a:pt x="312" y="448"/>
                </a:lnTo>
                <a:lnTo>
                  <a:pt x="358" y="447"/>
                </a:lnTo>
                <a:lnTo>
                  <a:pt x="403" y="443"/>
                </a:lnTo>
                <a:lnTo>
                  <a:pt x="449" y="440"/>
                </a:lnTo>
                <a:lnTo>
                  <a:pt x="492" y="434"/>
                </a:lnTo>
                <a:lnTo>
                  <a:pt x="534" y="429"/>
                </a:lnTo>
                <a:lnTo>
                  <a:pt x="574" y="424"/>
                </a:lnTo>
                <a:lnTo>
                  <a:pt x="607" y="417"/>
                </a:lnTo>
                <a:lnTo>
                  <a:pt x="639" y="410"/>
                </a:lnTo>
                <a:lnTo>
                  <a:pt x="664" y="403"/>
                </a:lnTo>
                <a:lnTo>
                  <a:pt x="670" y="365"/>
                </a:lnTo>
                <a:lnTo>
                  <a:pt x="673" y="313"/>
                </a:lnTo>
                <a:lnTo>
                  <a:pt x="673" y="253"/>
                </a:lnTo>
                <a:lnTo>
                  <a:pt x="668" y="187"/>
                </a:lnTo>
                <a:lnTo>
                  <a:pt x="659" y="125"/>
                </a:lnTo>
                <a:lnTo>
                  <a:pt x="643" y="71"/>
                </a:lnTo>
                <a:lnTo>
                  <a:pt x="622" y="32"/>
                </a:lnTo>
                <a:lnTo>
                  <a:pt x="591" y="11"/>
                </a:lnTo>
                <a:lnTo>
                  <a:pt x="568" y="9"/>
                </a:lnTo>
                <a:lnTo>
                  <a:pt x="540" y="9"/>
                </a:lnTo>
                <a:lnTo>
                  <a:pt x="506" y="7"/>
                </a:lnTo>
                <a:lnTo>
                  <a:pt x="468" y="4"/>
                </a:lnTo>
                <a:lnTo>
                  <a:pt x="427" y="2"/>
                </a:lnTo>
                <a:lnTo>
                  <a:pt x="385" y="2"/>
                </a:lnTo>
                <a:lnTo>
                  <a:pt x="340" y="0"/>
                </a:lnTo>
                <a:lnTo>
                  <a:pt x="296" y="0"/>
                </a:lnTo>
                <a:lnTo>
                  <a:pt x="251" y="0"/>
                </a:lnTo>
                <a:lnTo>
                  <a:pt x="207" y="2"/>
                </a:lnTo>
                <a:lnTo>
                  <a:pt x="166" y="4"/>
                </a:lnTo>
                <a:lnTo>
                  <a:pt x="127" y="9"/>
                </a:lnTo>
                <a:lnTo>
                  <a:pt x="91" y="14"/>
                </a:lnTo>
                <a:lnTo>
                  <a:pt x="59" y="23"/>
                </a:lnTo>
                <a:lnTo>
                  <a:pt x="32" y="32"/>
                </a:lnTo>
                <a:lnTo>
                  <a:pt x="13" y="4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44" name="Freeform 84"/>
          <p:cNvSpPr>
            <a:spLocks/>
          </p:cNvSpPr>
          <p:nvPr/>
        </p:nvSpPr>
        <p:spPr bwMode="auto">
          <a:xfrm rot="497617">
            <a:off x="4413250" y="1811338"/>
            <a:ext cx="293688" cy="176212"/>
          </a:xfrm>
          <a:custGeom>
            <a:avLst/>
            <a:gdLst>
              <a:gd name="T0" fmla="*/ 2147483647 w 673"/>
              <a:gd name="T1" fmla="*/ 2147483647 h 447"/>
              <a:gd name="T2" fmla="*/ 2147483647 w 673"/>
              <a:gd name="T3" fmla="*/ 2147483647 h 447"/>
              <a:gd name="T4" fmla="*/ 0 w 673"/>
              <a:gd name="T5" fmla="*/ 2147483647 h 447"/>
              <a:gd name="T6" fmla="*/ 2147483647 w 673"/>
              <a:gd name="T7" fmla="*/ 2147483647 h 447"/>
              <a:gd name="T8" fmla="*/ 2147483647 w 673"/>
              <a:gd name="T9" fmla="*/ 2147483647 h 447"/>
              <a:gd name="T10" fmla="*/ 2147483647 w 673"/>
              <a:gd name="T11" fmla="*/ 2147483647 h 447"/>
              <a:gd name="T12" fmla="*/ 2147483647 w 673"/>
              <a:gd name="T13" fmla="*/ 2147483647 h 447"/>
              <a:gd name="T14" fmla="*/ 2147483647 w 673"/>
              <a:gd name="T15" fmla="*/ 2147483647 h 447"/>
              <a:gd name="T16" fmla="*/ 2147483647 w 673"/>
              <a:gd name="T17" fmla="*/ 2147483647 h 447"/>
              <a:gd name="T18" fmla="*/ 2147483647 w 673"/>
              <a:gd name="T19" fmla="*/ 2147483647 h 447"/>
              <a:gd name="T20" fmla="*/ 2147483647 w 673"/>
              <a:gd name="T21" fmla="*/ 2147483647 h 447"/>
              <a:gd name="T22" fmla="*/ 2147483647 w 673"/>
              <a:gd name="T23" fmla="*/ 2147483647 h 447"/>
              <a:gd name="T24" fmla="*/ 2147483647 w 673"/>
              <a:gd name="T25" fmla="*/ 2147483647 h 447"/>
              <a:gd name="T26" fmla="*/ 2147483647 w 673"/>
              <a:gd name="T27" fmla="*/ 2147483647 h 447"/>
              <a:gd name="T28" fmla="*/ 2147483647 w 673"/>
              <a:gd name="T29" fmla="*/ 2147483647 h 447"/>
              <a:gd name="T30" fmla="*/ 2147483647 w 673"/>
              <a:gd name="T31" fmla="*/ 2147483647 h 447"/>
              <a:gd name="T32" fmla="*/ 2147483647 w 673"/>
              <a:gd name="T33" fmla="*/ 2147483647 h 447"/>
              <a:gd name="T34" fmla="*/ 2147483647 w 673"/>
              <a:gd name="T35" fmla="*/ 2147483647 h 447"/>
              <a:gd name="T36" fmla="*/ 2147483647 w 673"/>
              <a:gd name="T37" fmla="*/ 2147483647 h 447"/>
              <a:gd name="T38" fmla="*/ 2147483647 w 673"/>
              <a:gd name="T39" fmla="*/ 2147483647 h 447"/>
              <a:gd name="T40" fmla="*/ 2147483647 w 673"/>
              <a:gd name="T41" fmla="*/ 2147483647 h 447"/>
              <a:gd name="T42" fmla="*/ 2147483647 w 673"/>
              <a:gd name="T43" fmla="*/ 2147483647 h 447"/>
              <a:gd name="T44" fmla="*/ 2147483647 w 673"/>
              <a:gd name="T45" fmla="*/ 2147483647 h 447"/>
              <a:gd name="T46" fmla="*/ 2147483647 w 673"/>
              <a:gd name="T47" fmla="*/ 2147483647 h 447"/>
              <a:gd name="T48" fmla="*/ 2147483647 w 673"/>
              <a:gd name="T49" fmla="*/ 2147483647 h 447"/>
              <a:gd name="T50" fmla="*/ 2147483647 w 673"/>
              <a:gd name="T51" fmla="*/ 2147483647 h 447"/>
              <a:gd name="T52" fmla="*/ 2147483647 w 673"/>
              <a:gd name="T53" fmla="*/ 2147483647 h 447"/>
              <a:gd name="T54" fmla="*/ 2147483647 w 673"/>
              <a:gd name="T55" fmla="*/ 2147483647 h 447"/>
              <a:gd name="T56" fmla="*/ 2147483647 w 673"/>
              <a:gd name="T57" fmla="*/ 2147483647 h 447"/>
              <a:gd name="T58" fmla="*/ 2147483647 w 673"/>
              <a:gd name="T59" fmla="*/ 2147483647 h 447"/>
              <a:gd name="T60" fmla="*/ 2147483647 w 673"/>
              <a:gd name="T61" fmla="*/ 2147483647 h 447"/>
              <a:gd name="T62" fmla="*/ 2147483647 w 673"/>
              <a:gd name="T63" fmla="*/ 2147483647 h 447"/>
              <a:gd name="T64" fmla="*/ 2147483647 w 673"/>
              <a:gd name="T65" fmla="*/ 2147483647 h 447"/>
              <a:gd name="T66" fmla="*/ 2147483647 w 673"/>
              <a:gd name="T67" fmla="*/ 2147483647 h 447"/>
              <a:gd name="T68" fmla="*/ 2147483647 w 673"/>
              <a:gd name="T69" fmla="*/ 2147483647 h 447"/>
              <a:gd name="T70" fmla="*/ 2147483647 w 673"/>
              <a:gd name="T71" fmla="*/ 2147483647 h 447"/>
              <a:gd name="T72" fmla="*/ 2147483647 w 673"/>
              <a:gd name="T73" fmla="*/ 2147483647 h 447"/>
              <a:gd name="T74" fmla="*/ 2147483647 w 673"/>
              <a:gd name="T75" fmla="*/ 2147483647 h 447"/>
              <a:gd name="T76" fmla="*/ 2147483647 w 673"/>
              <a:gd name="T77" fmla="*/ 2147483647 h 447"/>
              <a:gd name="T78" fmla="*/ 2147483647 w 673"/>
              <a:gd name="T79" fmla="*/ 0 h 447"/>
              <a:gd name="T80" fmla="*/ 2147483647 w 673"/>
              <a:gd name="T81" fmla="*/ 0 h 447"/>
              <a:gd name="T82" fmla="*/ 2147483647 w 673"/>
              <a:gd name="T83" fmla="*/ 0 h 447"/>
              <a:gd name="T84" fmla="*/ 2147483647 w 673"/>
              <a:gd name="T85" fmla="*/ 2147483647 h 447"/>
              <a:gd name="T86" fmla="*/ 2147483647 w 673"/>
              <a:gd name="T87" fmla="*/ 2147483647 h 447"/>
              <a:gd name="T88" fmla="*/ 2147483647 w 673"/>
              <a:gd name="T89" fmla="*/ 2147483647 h 447"/>
              <a:gd name="T90" fmla="*/ 2147483647 w 673"/>
              <a:gd name="T91" fmla="*/ 2147483647 h 447"/>
              <a:gd name="T92" fmla="*/ 2147483647 w 673"/>
              <a:gd name="T93" fmla="*/ 2147483647 h 447"/>
              <a:gd name="T94" fmla="*/ 2147483647 w 673"/>
              <a:gd name="T95" fmla="*/ 2147483647 h 447"/>
              <a:gd name="T96" fmla="*/ 2147483647 w 673"/>
              <a:gd name="T97" fmla="*/ 2147483647 h 44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673"/>
              <a:gd name="T148" fmla="*/ 0 h 447"/>
              <a:gd name="T149" fmla="*/ 673 w 673"/>
              <a:gd name="T150" fmla="*/ 447 h 44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673" h="447">
                <a:moveTo>
                  <a:pt x="12" y="43"/>
                </a:moveTo>
                <a:lnTo>
                  <a:pt x="3" y="71"/>
                </a:lnTo>
                <a:lnTo>
                  <a:pt x="0" y="114"/>
                </a:lnTo>
                <a:lnTo>
                  <a:pt x="1" y="167"/>
                </a:lnTo>
                <a:lnTo>
                  <a:pt x="8" y="226"/>
                </a:lnTo>
                <a:lnTo>
                  <a:pt x="17" y="285"/>
                </a:lnTo>
                <a:lnTo>
                  <a:pt x="32" y="340"/>
                </a:lnTo>
                <a:lnTo>
                  <a:pt x="49" y="384"/>
                </a:lnTo>
                <a:lnTo>
                  <a:pt x="67" y="413"/>
                </a:lnTo>
                <a:lnTo>
                  <a:pt x="89" y="423"/>
                </a:lnTo>
                <a:lnTo>
                  <a:pt x="115" y="432"/>
                </a:lnTo>
                <a:lnTo>
                  <a:pt x="149" y="439"/>
                </a:lnTo>
                <a:lnTo>
                  <a:pt x="185" y="444"/>
                </a:lnTo>
                <a:lnTo>
                  <a:pt x="224" y="446"/>
                </a:lnTo>
                <a:lnTo>
                  <a:pt x="267" y="447"/>
                </a:lnTo>
                <a:lnTo>
                  <a:pt x="311" y="447"/>
                </a:lnTo>
                <a:lnTo>
                  <a:pt x="358" y="446"/>
                </a:lnTo>
                <a:lnTo>
                  <a:pt x="402" y="442"/>
                </a:lnTo>
                <a:lnTo>
                  <a:pt x="448" y="439"/>
                </a:lnTo>
                <a:lnTo>
                  <a:pt x="491" y="434"/>
                </a:lnTo>
                <a:lnTo>
                  <a:pt x="534" y="428"/>
                </a:lnTo>
                <a:lnTo>
                  <a:pt x="573" y="423"/>
                </a:lnTo>
                <a:lnTo>
                  <a:pt x="607" y="416"/>
                </a:lnTo>
                <a:lnTo>
                  <a:pt x="639" y="409"/>
                </a:lnTo>
                <a:lnTo>
                  <a:pt x="664" y="403"/>
                </a:lnTo>
                <a:lnTo>
                  <a:pt x="669" y="364"/>
                </a:lnTo>
                <a:lnTo>
                  <a:pt x="673" y="313"/>
                </a:lnTo>
                <a:lnTo>
                  <a:pt x="673" y="252"/>
                </a:lnTo>
                <a:lnTo>
                  <a:pt x="667" y="186"/>
                </a:lnTo>
                <a:lnTo>
                  <a:pt x="658" y="124"/>
                </a:lnTo>
                <a:lnTo>
                  <a:pt x="642" y="71"/>
                </a:lnTo>
                <a:lnTo>
                  <a:pt x="621" y="31"/>
                </a:lnTo>
                <a:lnTo>
                  <a:pt x="591" y="10"/>
                </a:lnTo>
                <a:lnTo>
                  <a:pt x="568" y="10"/>
                </a:lnTo>
                <a:lnTo>
                  <a:pt x="539" y="8"/>
                </a:lnTo>
                <a:lnTo>
                  <a:pt x="505" y="7"/>
                </a:lnTo>
                <a:lnTo>
                  <a:pt x="468" y="5"/>
                </a:lnTo>
                <a:lnTo>
                  <a:pt x="427" y="3"/>
                </a:lnTo>
                <a:lnTo>
                  <a:pt x="384" y="1"/>
                </a:lnTo>
                <a:lnTo>
                  <a:pt x="340" y="0"/>
                </a:lnTo>
                <a:lnTo>
                  <a:pt x="295" y="0"/>
                </a:lnTo>
                <a:lnTo>
                  <a:pt x="251" y="0"/>
                </a:lnTo>
                <a:lnTo>
                  <a:pt x="206" y="1"/>
                </a:lnTo>
                <a:lnTo>
                  <a:pt x="165" y="5"/>
                </a:lnTo>
                <a:lnTo>
                  <a:pt x="126" y="8"/>
                </a:lnTo>
                <a:lnTo>
                  <a:pt x="90" y="14"/>
                </a:lnTo>
                <a:lnTo>
                  <a:pt x="58" y="22"/>
                </a:lnTo>
                <a:lnTo>
                  <a:pt x="32" y="31"/>
                </a:lnTo>
                <a:lnTo>
                  <a:pt x="12" y="43"/>
                </a:lnTo>
                <a:close/>
              </a:path>
            </a:pathLst>
          </a:custGeom>
          <a:solidFill>
            <a:srgbClr val="18CA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45" name="Freeform 85"/>
          <p:cNvSpPr>
            <a:spLocks/>
          </p:cNvSpPr>
          <p:nvPr/>
        </p:nvSpPr>
        <p:spPr bwMode="auto">
          <a:xfrm rot="497617">
            <a:off x="4414838" y="2041525"/>
            <a:ext cx="273050" cy="42863"/>
          </a:xfrm>
          <a:custGeom>
            <a:avLst/>
            <a:gdLst>
              <a:gd name="T0" fmla="*/ 2147483647 w 627"/>
              <a:gd name="T1" fmla="*/ 2147483647 h 109"/>
              <a:gd name="T2" fmla="*/ 2147483647 w 627"/>
              <a:gd name="T3" fmla="*/ 2147483647 h 109"/>
              <a:gd name="T4" fmla="*/ 2147483647 w 627"/>
              <a:gd name="T5" fmla="*/ 2147483647 h 109"/>
              <a:gd name="T6" fmla="*/ 2147483647 w 627"/>
              <a:gd name="T7" fmla="*/ 2147483647 h 109"/>
              <a:gd name="T8" fmla="*/ 2147483647 w 627"/>
              <a:gd name="T9" fmla="*/ 2147483647 h 109"/>
              <a:gd name="T10" fmla="*/ 2147483647 w 627"/>
              <a:gd name="T11" fmla="*/ 2147483647 h 109"/>
              <a:gd name="T12" fmla="*/ 2147483647 w 627"/>
              <a:gd name="T13" fmla="*/ 2147483647 h 109"/>
              <a:gd name="T14" fmla="*/ 2147483647 w 627"/>
              <a:gd name="T15" fmla="*/ 2147483647 h 109"/>
              <a:gd name="T16" fmla="*/ 2147483647 w 627"/>
              <a:gd name="T17" fmla="*/ 2147483647 h 109"/>
              <a:gd name="T18" fmla="*/ 2147483647 w 627"/>
              <a:gd name="T19" fmla="*/ 2147483647 h 109"/>
              <a:gd name="T20" fmla="*/ 2147483647 w 627"/>
              <a:gd name="T21" fmla="*/ 2147483647 h 109"/>
              <a:gd name="T22" fmla="*/ 2147483647 w 627"/>
              <a:gd name="T23" fmla="*/ 2147483647 h 109"/>
              <a:gd name="T24" fmla="*/ 2147483647 w 627"/>
              <a:gd name="T25" fmla="*/ 2147483647 h 109"/>
              <a:gd name="T26" fmla="*/ 2147483647 w 627"/>
              <a:gd name="T27" fmla="*/ 2147483647 h 109"/>
              <a:gd name="T28" fmla="*/ 2147483647 w 627"/>
              <a:gd name="T29" fmla="*/ 2147483647 h 109"/>
              <a:gd name="T30" fmla="*/ 2147483647 w 627"/>
              <a:gd name="T31" fmla="*/ 2147483647 h 109"/>
              <a:gd name="T32" fmla="*/ 2147483647 w 627"/>
              <a:gd name="T33" fmla="*/ 2147483647 h 109"/>
              <a:gd name="T34" fmla="*/ 2147483647 w 627"/>
              <a:gd name="T35" fmla="*/ 2147483647 h 109"/>
              <a:gd name="T36" fmla="*/ 2147483647 w 627"/>
              <a:gd name="T37" fmla="*/ 2147483647 h 109"/>
              <a:gd name="T38" fmla="*/ 2147483647 w 627"/>
              <a:gd name="T39" fmla="*/ 2147483647 h 109"/>
              <a:gd name="T40" fmla="*/ 2147483647 w 627"/>
              <a:gd name="T41" fmla="*/ 2147483647 h 109"/>
              <a:gd name="T42" fmla="*/ 2147483647 w 627"/>
              <a:gd name="T43" fmla="*/ 2147483647 h 109"/>
              <a:gd name="T44" fmla="*/ 2147483647 w 627"/>
              <a:gd name="T45" fmla="*/ 2147483647 h 109"/>
              <a:gd name="T46" fmla="*/ 2147483647 w 627"/>
              <a:gd name="T47" fmla="*/ 2147483647 h 109"/>
              <a:gd name="T48" fmla="*/ 2147483647 w 627"/>
              <a:gd name="T49" fmla="*/ 2147483647 h 109"/>
              <a:gd name="T50" fmla="*/ 2147483647 w 627"/>
              <a:gd name="T51" fmla="*/ 2147483647 h 109"/>
              <a:gd name="T52" fmla="*/ 2147483647 w 627"/>
              <a:gd name="T53" fmla="*/ 2147483647 h 109"/>
              <a:gd name="T54" fmla="*/ 2147483647 w 627"/>
              <a:gd name="T55" fmla="*/ 2147483647 h 109"/>
              <a:gd name="T56" fmla="*/ 2147483647 w 627"/>
              <a:gd name="T57" fmla="*/ 2147483647 h 109"/>
              <a:gd name="T58" fmla="*/ 2147483647 w 627"/>
              <a:gd name="T59" fmla="*/ 2147483647 h 109"/>
              <a:gd name="T60" fmla="*/ 2147483647 w 627"/>
              <a:gd name="T61" fmla="*/ 2147483647 h 109"/>
              <a:gd name="T62" fmla="*/ 2147483647 w 627"/>
              <a:gd name="T63" fmla="*/ 0 h 10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627"/>
              <a:gd name="T97" fmla="*/ 0 h 109"/>
              <a:gd name="T98" fmla="*/ 627 w 627"/>
              <a:gd name="T99" fmla="*/ 109 h 10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627" h="109">
                <a:moveTo>
                  <a:pt x="57" y="5"/>
                </a:moveTo>
                <a:lnTo>
                  <a:pt x="48" y="12"/>
                </a:lnTo>
                <a:lnTo>
                  <a:pt x="39" y="21"/>
                </a:lnTo>
                <a:lnTo>
                  <a:pt x="30" y="29"/>
                </a:lnTo>
                <a:lnTo>
                  <a:pt x="21" y="40"/>
                </a:lnTo>
                <a:lnTo>
                  <a:pt x="12" y="50"/>
                </a:lnTo>
                <a:lnTo>
                  <a:pt x="5" y="59"/>
                </a:lnTo>
                <a:lnTo>
                  <a:pt x="2" y="66"/>
                </a:lnTo>
                <a:lnTo>
                  <a:pt x="0" y="73"/>
                </a:lnTo>
                <a:lnTo>
                  <a:pt x="2" y="88"/>
                </a:lnTo>
                <a:lnTo>
                  <a:pt x="9" y="97"/>
                </a:lnTo>
                <a:lnTo>
                  <a:pt x="19" y="104"/>
                </a:lnTo>
                <a:lnTo>
                  <a:pt x="32" y="107"/>
                </a:lnTo>
                <a:lnTo>
                  <a:pt x="44" y="109"/>
                </a:lnTo>
                <a:lnTo>
                  <a:pt x="59" y="107"/>
                </a:lnTo>
                <a:lnTo>
                  <a:pt x="71" y="107"/>
                </a:lnTo>
                <a:lnTo>
                  <a:pt x="82" y="106"/>
                </a:lnTo>
                <a:lnTo>
                  <a:pt x="116" y="102"/>
                </a:lnTo>
                <a:lnTo>
                  <a:pt x="151" y="97"/>
                </a:lnTo>
                <a:lnTo>
                  <a:pt x="185" y="92"/>
                </a:lnTo>
                <a:lnTo>
                  <a:pt x="221" y="87"/>
                </a:lnTo>
                <a:lnTo>
                  <a:pt x="255" y="81"/>
                </a:lnTo>
                <a:lnTo>
                  <a:pt x="288" y="76"/>
                </a:lnTo>
                <a:lnTo>
                  <a:pt x="324" y="71"/>
                </a:lnTo>
                <a:lnTo>
                  <a:pt x="358" y="66"/>
                </a:lnTo>
                <a:lnTo>
                  <a:pt x="390" y="62"/>
                </a:lnTo>
                <a:lnTo>
                  <a:pt x="420" y="59"/>
                </a:lnTo>
                <a:lnTo>
                  <a:pt x="452" y="57"/>
                </a:lnTo>
                <a:lnTo>
                  <a:pt x="484" y="55"/>
                </a:lnTo>
                <a:lnTo>
                  <a:pt x="515" y="54"/>
                </a:lnTo>
                <a:lnTo>
                  <a:pt x="547" y="52"/>
                </a:lnTo>
                <a:lnTo>
                  <a:pt x="577" y="50"/>
                </a:lnTo>
                <a:lnTo>
                  <a:pt x="609" y="47"/>
                </a:lnTo>
                <a:lnTo>
                  <a:pt x="616" y="45"/>
                </a:lnTo>
                <a:lnTo>
                  <a:pt x="621" y="42"/>
                </a:lnTo>
                <a:lnTo>
                  <a:pt x="625" y="38"/>
                </a:lnTo>
                <a:lnTo>
                  <a:pt x="627" y="33"/>
                </a:lnTo>
                <a:lnTo>
                  <a:pt x="625" y="26"/>
                </a:lnTo>
                <a:lnTo>
                  <a:pt x="621" y="21"/>
                </a:lnTo>
                <a:lnTo>
                  <a:pt x="618" y="17"/>
                </a:lnTo>
                <a:lnTo>
                  <a:pt x="611" y="16"/>
                </a:lnTo>
                <a:lnTo>
                  <a:pt x="573" y="16"/>
                </a:lnTo>
                <a:lnTo>
                  <a:pt x="532" y="16"/>
                </a:lnTo>
                <a:lnTo>
                  <a:pt x="488" y="17"/>
                </a:lnTo>
                <a:lnTo>
                  <a:pt x="442" y="21"/>
                </a:lnTo>
                <a:lnTo>
                  <a:pt x="393" y="24"/>
                </a:lnTo>
                <a:lnTo>
                  <a:pt x="347" y="28"/>
                </a:lnTo>
                <a:lnTo>
                  <a:pt x="299" y="33"/>
                </a:lnTo>
                <a:lnTo>
                  <a:pt x="255" y="38"/>
                </a:lnTo>
                <a:lnTo>
                  <a:pt x="212" y="43"/>
                </a:lnTo>
                <a:lnTo>
                  <a:pt x="171" y="48"/>
                </a:lnTo>
                <a:lnTo>
                  <a:pt x="135" y="52"/>
                </a:lnTo>
                <a:lnTo>
                  <a:pt x="103" y="57"/>
                </a:lnTo>
                <a:lnTo>
                  <a:pt x="76" y="61"/>
                </a:lnTo>
                <a:lnTo>
                  <a:pt x="57" y="64"/>
                </a:lnTo>
                <a:lnTo>
                  <a:pt x="44" y="66"/>
                </a:lnTo>
                <a:lnTo>
                  <a:pt x="41" y="66"/>
                </a:lnTo>
                <a:lnTo>
                  <a:pt x="46" y="55"/>
                </a:lnTo>
                <a:lnTo>
                  <a:pt x="53" y="45"/>
                </a:lnTo>
                <a:lnTo>
                  <a:pt x="59" y="35"/>
                </a:lnTo>
                <a:lnTo>
                  <a:pt x="68" y="24"/>
                </a:lnTo>
                <a:lnTo>
                  <a:pt x="75" y="14"/>
                </a:lnTo>
                <a:lnTo>
                  <a:pt x="75" y="4"/>
                </a:lnTo>
                <a:lnTo>
                  <a:pt x="69" y="0"/>
                </a:lnTo>
                <a:lnTo>
                  <a:pt x="57" y="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46" name="Freeform 86"/>
          <p:cNvSpPr>
            <a:spLocks/>
          </p:cNvSpPr>
          <p:nvPr/>
        </p:nvSpPr>
        <p:spPr bwMode="auto">
          <a:xfrm rot="497617">
            <a:off x="4454525" y="1919288"/>
            <a:ext cx="47625" cy="30162"/>
          </a:xfrm>
          <a:custGeom>
            <a:avLst/>
            <a:gdLst>
              <a:gd name="T0" fmla="*/ 2147483647 w 109"/>
              <a:gd name="T1" fmla="*/ 2147483647 h 75"/>
              <a:gd name="T2" fmla="*/ 2147483647 w 109"/>
              <a:gd name="T3" fmla="*/ 2147483647 h 75"/>
              <a:gd name="T4" fmla="*/ 2147483647 w 109"/>
              <a:gd name="T5" fmla="*/ 2147483647 h 75"/>
              <a:gd name="T6" fmla="*/ 2147483647 w 109"/>
              <a:gd name="T7" fmla="*/ 2147483647 h 75"/>
              <a:gd name="T8" fmla="*/ 2147483647 w 109"/>
              <a:gd name="T9" fmla="*/ 2147483647 h 75"/>
              <a:gd name="T10" fmla="*/ 2147483647 w 109"/>
              <a:gd name="T11" fmla="*/ 2147483647 h 75"/>
              <a:gd name="T12" fmla="*/ 2147483647 w 109"/>
              <a:gd name="T13" fmla="*/ 2147483647 h 75"/>
              <a:gd name="T14" fmla="*/ 2147483647 w 109"/>
              <a:gd name="T15" fmla="*/ 2147483647 h 75"/>
              <a:gd name="T16" fmla="*/ 2147483647 w 109"/>
              <a:gd name="T17" fmla="*/ 2147483647 h 75"/>
              <a:gd name="T18" fmla="*/ 2147483647 w 109"/>
              <a:gd name="T19" fmla="*/ 2147483647 h 75"/>
              <a:gd name="T20" fmla="*/ 2147483647 w 109"/>
              <a:gd name="T21" fmla="*/ 2147483647 h 75"/>
              <a:gd name="T22" fmla="*/ 2147483647 w 109"/>
              <a:gd name="T23" fmla="*/ 2147483647 h 75"/>
              <a:gd name="T24" fmla="*/ 2147483647 w 109"/>
              <a:gd name="T25" fmla="*/ 2147483647 h 75"/>
              <a:gd name="T26" fmla="*/ 2147483647 w 109"/>
              <a:gd name="T27" fmla="*/ 2147483647 h 75"/>
              <a:gd name="T28" fmla="*/ 2147483647 w 109"/>
              <a:gd name="T29" fmla="*/ 2147483647 h 75"/>
              <a:gd name="T30" fmla="*/ 2147483647 w 109"/>
              <a:gd name="T31" fmla="*/ 0 h 75"/>
              <a:gd name="T32" fmla="*/ 0 w 109"/>
              <a:gd name="T33" fmla="*/ 2147483647 h 75"/>
              <a:gd name="T34" fmla="*/ 0 w 109"/>
              <a:gd name="T35" fmla="*/ 2147483647 h 75"/>
              <a:gd name="T36" fmla="*/ 2147483647 w 109"/>
              <a:gd name="T37" fmla="*/ 2147483647 h 75"/>
              <a:gd name="T38" fmla="*/ 2147483647 w 109"/>
              <a:gd name="T39" fmla="*/ 2147483647 h 75"/>
              <a:gd name="T40" fmla="*/ 2147483647 w 109"/>
              <a:gd name="T41" fmla="*/ 2147483647 h 75"/>
              <a:gd name="T42" fmla="*/ 2147483647 w 109"/>
              <a:gd name="T43" fmla="*/ 2147483647 h 75"/>
              <a:gd name="T44" fmla="*/ 2147483647 w 109"/>
              <a:gd name="T45" fmla="*/ 2147483647 h 75"/>
              <a:gd name="T46" fmla="*/ 2147483647 w 109"/>
              <a:gd name="T47" fmla="*/ 2147483647 h 75"/>
              <a:gd name="T48" fmla="*/ 2147483647 w 109"/>
              <a:gd name="T49" fmla="*/ 2147483647 h 7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09"/>
              <a:gd name="T76" fmla="*/ 0 h 75"/>
              <a:gd name="T77" fmla="*/ 109 w 109"/>
              <a:gd name="T78" fmla="*/ 75 h 75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09" h="75">
                <a:moveTo>
                  <a:pt x="93" y="73"/>
                </a:moveTo>
                <a:lnTo>
                  <a:pt x="98" y="75"/>
                </a:lnTo>
                <a:lnTo>
                  <a:pt x="103" y="73"/>
                </a:lnTo>
                <a:lnTo>
                  <a:pt x="107" y="71"/>
                </a:lnTo>
                <a:lnTo>
                  <a:pt x="109" y="66"/>
                </a:lnTo>
                <a:lnTo>
                  <a:pt x="109" y="62"/>
                </a:lnTo>
                <a:lnTo>
                  <a:pt x="109" y="57"/>
                </a:lnTo>
                <a:lnTo>
                  <a:pt x="105" y="54"/>
                </a:lnTo>
                <a:lnTo>
                  <a:pt x="101" y="52"/>
                </a:lnTo>
                <a:lnTo>
                  <a:pt x="87" y="45"/>
                </a:lnTo>
                <a:lnTo>
                  <a:pt x="73" y="35"/>
                </a:lnTo>
                <a:lnTo>
                  <a:pt x="57" y="26"/>
                </a:lnTo>
                <a:lnTo>
                  <a:pt x="43" y="16"/>
                </a:lnTo>
                <a:lnTo>
                  <a:pt x="28" y="7"/>
                </a:lnTo>
                <a:lnTo>
                  <a:pt x="16" y="2"/>
                </a:lnTo>
                <a:lnTo>
                  <a:pt x="5" y="0"/>
                </a:lnTo>
                <a:lnTo>
                  <a:pt x="0" y="2"/>
                </a:lnTo>
                <a:lnTo>
                  <a:pt x="0" y="7"/>
                </a:lnTo>
                <a:lnTo>
                  <a:pt x="5" y="16"/>
                </a:lnTo>
                <a:lnTo>
                  <a:pt x="16" y="24"/>
                </a:lnTo>
                <a:lnTo>
                  <a:pt x="30" y="35"/>
                </a:lnTo>
                <a:lnTo>
                  <a:pt x="46" y="45"/>
                </a:lnTo>
                <a:lnTo>
                  <a:pt x="62" y="56"/>
                </a:lnTo>
                <a:lnTo>
                  <a:pt x="78" y="66"/>
                </a:lnTo>
                <a:lnTo>
                  <a:pt x="93" y="7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47" name="Freeform 87"/>
          <p:cNvSpPr>
            <a:spLocks/>
          </p:cNvSpPr>
          <p:nvPr/>
        </p:nvSpPr>
        <p:spPr bwMode="auto">
          <a:xfrm rot="497617">
            <a:off x="4483100" y="1916113"/>
            <a:ext cx="52388" cy="30162"/>
          </a:xfrm>
          <a:custGeom>
            <a:avLst/>
            <a:gdLst>
              <a:gd name="T0" fmla="*/ 2147483647 w 118"/>
              <a:gd name="T1" fmla="*/ 2147483647 h 76"/>
              <a:gd name="T2" fmla="*/ 2147483647 w 118"/>
              <a:gd name="T3" fmla="*/ 2147483647 h 76"/>
              <a:gd name="T4" fmla="*/ 2147483647 w 118"/>
              <a:gd name="T5" fmla="*/ 2147483647 h 76"/>
              <a:gd name="T6" fmla="*/ 2147483647 w 118"/>
              <a:gd name="T7" fmla="*/ 2147483647 h 76"/>
              <a:gd name="T8" fmla="*/ 2147483647 w 118"/>
              <a:gd name="T9" fmla="*/ 2147483647 h 76"/>
              <a:gd name="T10" fmla="*/ 2147483647 w 118"/>
              <a:gd name="T11" fmla="*/ 2147483647 h 76"/>
              <a:gd name="T12" fmla="*/ 2147483647 w 118"/>
              <a:gd name="T13" fmla="*/ 2147483647 h 76"/>
              <a:gd name="T14" fmla="*/ 2147483647 w 118"/>
              <a:gd name="T15" fmla="*/ 2147483647 h 76"/>
              <a:gd name="T16" fmla="*/ 2147483647 w 118"/>
              <a:gd name="T17" fmla="*/ 2147483647 h 76"/>
              <a:gd name="T18" fmla="*/ 2147483647 w 118"/>
              <a:gd name="T19" fmla="*/ 2147483647 h 76"/>
              <a:gd name="T20" fmla="*/ 2147483647 w 118"/>
              <a:gd name="T21" fmla="*/ 2147483647 h 76"/>
              <a:gd name="T22" fmla="*/ 2147483647 w 118"/>
              <a:gd name="T23" fmla="*/ 2147483647 h 76"/>
              <a:gd name="T24" fmla="*/ 2147483647 w 118"/>
              <a:gd name="T25" fmla="*/ 2147483647 h 76"/>
              <a:gd name="T26" fmla="*/ 2147483647 w 118"/>
              <a:gd name="T27" fmla="*/ 2147483647 h 76"/>
              <a:gd name="T28" fmla="*/ 2147483647 w 118"/>
              <a:gd name="T29" fmla="*/ 2147483647 h 76"/>
              <a:gd name="T30" fmla="*/ 2147483647 w 118"/>
              <a:gd name="T31" fmla="*/ 0 h 76"/>
              <a:gd name="T32" fmla="*/ 0 w 118"/>
              <a:gd name="T33" fmla="*/ 2147483647 h 76"/>
              <a:gd name="T34" fmla="*/ 0 w 118"/>
              <a:gd name="T35" fmla="*/ 2147483647 h 76"/>
              <a:gd name="T36" fmla="*/ 2147483647 w 118"/>
              <a:gd name="T37" fmla="*/ 2147483647 h 76"/>
              <a:gd name="T38" fmla="*/ 2147483647 w 118"/>
              <a:gd name="T39" fmla="*/ 2147483647 h 76"/>
              <a:gd name="T40" fmla="*/ 2147483647 w 118"/>
              <a:gd name="T41" fmla="*/ 2147483647 h 76"/>
              <a:gd name="T42" fmla="*/ 2147483647 w 118"/>
              <a:gd name="T43" fmla="*/ 2147483647 h 76"/>
              <a:gd name="T44" fmla="*/ 2147483647 w 118"/>
              <a:gd name="T45" fmla="*/ 2147483647 h 76"/>
              <a:gd name="T46" fmla="*/ 2147483647 w 118"/>
              <a:gd name="T47" fmla="*/ 2147483647 h 76"/>
              <a:gd name="T48" fmla="*/ 2147483647 w 118"/>
              <a:gd name="T49" fmla="*/ 2147483647 h 7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18"/>
              <a:gd name="T76" fmla="*/ 0 h 76"/>
              <a:gd name="T77" fmla="*/ 118 w 118"/>
              <a:gd name="T78" fmla="*/ 76 h 7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18" h="76">
                <a:moveTo>
                  <a:pt x="103" y="75"/>
                </a:moveTo>
                <a:lnTo>
                  <a:pt x="107" y="76"/>
                </a:lnTo>
                <a:lnTo>
                  <a:pt x="110" y="76"/>
                </a:lnTo>
                <a:lnTo>
                  <a:pt x="114" y="75"/>
                </a:lnTo>
                <a:lnTo>
                  <a:pt x="116" y="71"/>
                </a:lnTo>
                <a:lnTo>
                  <a:pt x="118" y="68"/>
                </a:lnTo>
                <a:lnTo>
                  <a:pt x="118" y="62"/>
                </a:lnTo>
                <a:lnTo>
                  <a:pt x="116" y="59"/>
                </a:lnTo>
                <a:lnTo>
                  <a:pt x="112" y="57"/>
                </a:lnTo>
                <a:lnTo>
                  <a:pt x="98" y="49"/>
                </a:lnTo>
                <a:lnTo>
                  <a:pt x="80" y="38"/>
                </a:lnTo>
                <a:lnTo>
                  <a:pt x="64" y="26"/>
                </a:lnTo>
                <a:lnTo>
                  <a:pt x="46" y="16"/>
                </a:lnTo>
                <a:lnTo>
                  <a:pt x="30" y="9"/>
                </a:lnTo>
                <a:lnTo>
                  <a:pt x="16" y="2"/>
                </a:lnTo>
                <a:lnTo>
                  <a:pt x="5" y="0"/>
                </a:lnTo>
                <a:lnTo>
                  <a:pt x="0" y="2"/>
                </a:lnTo>
                <a:lnTo>
                  <a:pt x="0" y="7"/>
                </a:lnTo>
                <a:lnTo>
                  <a:pt x="7" y="16"/>
                </a:lnTo>
                <a:lnTo>
                  <a:pt x="18" y="26"/>
                </a:lnTo>
                <a:lnTo>
                  <a:pt x="34" y="37"/>
                </a:lnTo>
                <a:lnTo>
                  <a:pt x="50" y="47"/>
                </a:lnTo>
                <a:lnTo>
                  <a:pt x="70" y="57"/>
                </a:lnTo>
                <a:lnTo>
                  <a:pt x="87" y="68"/>
                </a:lnTo>
                <a:lnTo>
                  <a:pt x="103" y="7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48" name="Freeform 88"/>
          <p:cNvSpPr>
            <a:spLocks/>
          </p:cNvSpPr>
          <p:nvPr/>
        </p:nvSpPr>
        <p:spPr bwMode="auto">
          <a:xfrm rot="497617">
            <a:off x="4487863" y="1878013"/>
            <a:ext cx="109537" cy="80962"/>
          </a:xfrm>
          <a:custGeom>
            <a:avLst/>
            <a:gdLst>
              <a:gd name="T0" fmla="*/ 2147483647 w 251"/>
              <a:gd name="T1" fmla="*/ 2147483647 h 204"/>
              <a:gd name="T2" fmla="*/ 2147483647 w 251"/>
              <a:gd name="T3" fmla="*/ 2147483647 h 204"/>
              <a:gd name="T4" fmla="*/ 2147483647 w 251"/>
              <a:gd name="T5" fmla="*/ 2147483647 h 204"/>
              <a:gd name="T6" fmla="*/ 2147483647 w 251"/>
              <a:gd name="T7" fmla="*/ 2147483647 h 204"/>
              <a:gd name="T8" fmla="*/ 2147483647 w 251"/>
              <a:gd name="T9" fmla="*/ 2147483647 h 204"/>
              <a:gd name="T10" fmla="*/ 2147483647 w 251"/>
              <a:gd name="T11" fmla="*/ 2147483647 h 204"/>
              <a:gd name="T12" fmla="*/ 2147483647 w 251"/>
              <a:gd name="T13" fmla="*/ 2147483647 h 204"/>
              <a:gd name="T14" fmla="*/ 2147483647 w 251"/>
              <a:gd name="T15" fmla="*/ 2147483647 h 204"/>
              <a:gd name="T16" fmla="*/ 2147483647 w 251"/>
              <a:gd name="T17" fmla="*/ 2147483647 h 204"/>
              <a:gd name="T18" fmla="*/ 2147483647 w 251"/>
              <a:gd name="T19" fmla="*/ 2147483647 h 204"/>
              <a:gd name="T20" fmla="*/ 2147483647 w 251"/>
              <a:gd name="T21" fmla="*/ 2147483647 h 204"/>
              <a:gd name="T22" fmla="*/ 2147483647 w 251"/>
              <a:gd name="T23" fmla="*/ 2147483647 h 204"/>
              <a:gd name="T24" fmla="*/ 2147483647 w 251"/>
              <a:gd name="T25" fmla="*/ 2147483647 h 204"/>
              <a:gd name="T26" fmla="*/ 2147483647 w 251"/>
              <a:gd name="T27" fmla="*/ 2147483647 h 204"/>
              <a:gd name="T28" fmla="*/ 2147483647 w 251"/>
              <a:gd name="T29" fmla="*/ 2147483647 h 204"/>
              <a:gd name="T30" fmla="*/ 2147483647 w 251"/>
              <a:gd name="T31" fmla="*/ 2147483647 h 204"/>
              <a:gd name="T32" fmla="*/ 2147483647 w 251"/>
              <a:gd name="T33" fmla="*/ 2147483647 h 204"/>
              <a:gd name="T34" fmla="*/ 2147483647 w 251"/>
              <a:gd name="T35" fmla="*/ 2147483647 h 204"/>
              <a:gd name="T36" fmla="*/ 2147483647 w 251"/>
              <a:gd name="T37" fmla="*/ 2147483647 h 204"/>
              <a:gd name="T38" fmla="*/ 2147483647 w 251"/>
              <a:gd name="T39" fmla="*/ 2147483647 h 204"/>
              <a:gd name="T40" fmla="*/ 0 w 251"/>
              <a:gd name="T41" fmla="*/ 0 h 204"/>
              <a:gd name="T42" fmla="*/ 2147483647 w 251"/>
              <a:gd name="T43" fmla="*/ 2147483647 h 204"/>
              <a:gd name="T44" fmla="*/ 2147483647 w 251"/>
              <a:gd name="T45" fmla="*/ 2147483647 h 204"/>
              <a:gd name="T46" fmla="*/ 2147483647 w 251"/>
              <a:gd name="T47" fmla="*/ 2147483647 h 204"/>
              <a:gd name="T48" fmla="*/ 2147483647 w 251"/>
              <a:gd name="T49" fmla="*/ 2147483647 h 204"/>
              <a:gd name="T50" fmla="*/ 2147483647 w 251"/>
              <a:gd name="T51" fmla="*/ 2147483647 h 204"/>
              <a:gd name="T52" fmla="*/ 2147483647 w 251"/>
              <a:gd name="T53" fmla="*/ 2147483647 h 204"/>
              <a:gd name="T54" fmla="*/ 2147483647 w 251"/>
              <a:gd name="T55" fmla="*/ 2147483647 h 204"/>
              <a:gd name="T56" fmla="*/ 2147483647 w 251"/>
              <a:gd name="T57" fmla="*/ 2147483647 h 20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51"/>
              <a:gd name="T88" fmla="*/ 0 h 204"/>
              <a:gd name="T89" fmla="*/ 251 w 251"/>
              <a:gd name="T90" fmla="*/ 204 h 204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51" h="204">
                <a:moveTo>
                  <a:pt x="231" y="199"/>
                </a:moveTo>
                <a:lnTo>
                  <a:pt x="235" y="202"/>
                </a:lnTo>
                <a:lnTo>
                  <a:pt x="239" y="204"/>
                </a:lnTo>
                <a:lnTo>
                  <a:pt x="242" y="204"/>
                </a:lnTo>
                <a:lnTo>
                  <a:pt x="246" y="202"/>
                </a:lnTo>
                <a:lnTo>
                  <a:pt x="249" y="199"/>
                </a:lnTo>
                <a:lnTo>
                  <a:pt x="251" y="195"/>
                </a:lnTo>
                <a:lnTo>
                  <a:pt x="251" y="190"/>
                </a:lnTo>
                <a:lnTo>
                  <a:pt x="249" y="187"/>
                </a:lnTo>
                <a:lnTo>
                  <a:pt x="244" y="175"/>
                </a:lnTo>
                <a:lnTo>
                  <a:pt x="237" y="164"/>
                </a:lnTo>
                <a:lnTo>
                  <a:pt x="228" y="154"/>
                </a:lnTo>
                <a:lnTo>
                  <a:pt x="217" y="145"/>
                </a:lnTo>
                <a:lnTo>
                  <a:pt x="187" y="125"/>
                </a:lnTo>
                <a:lnTo>
                  <a:pt x="155" y="100"/>
                </a:lnTo>
                <a:lnTo>
                  <a:pt x="119" y="74"/>
                </a:lnTo>
                <a:lnTo>
                  <a:pt x="85" y="50"/>
                </a:lnTo>
                <a:lnTo>
                  <a:pt x="55" y="28"/>
                </a:lnTo>
                <a:lnTo>
                  <a:pt x="28" y="12"/>
                </a:lnTo>
                <a:lnTo>
                  <a:pt x="11" y="2"/>
                </a:lnTo>
                <a:lnTo>
                  <a:pt x="0" y="0"/>
                </a:lnTo>
                <a:lnTo>
                  <a:pt x="3" y="9"/>
                </a:lnTo>
                <a:lnTo>
                  <a:pt x="21" y="26"/>
                </a:lnTo>
                <a:lnTo>
                  <a:pt x="48" y="48"/>
                </a:lnTo>
                <a:lnTo>
                  <a:pt x="84" y="76"/>
                </a:lnTo>
                <a:lnTo>
                  <a:pt x="123" y="107"/>
                </a:lnTo>
                <a:lnTo>
                  <a:pt x="162" y="140"/>
                </a:lnTo>
                <a:lnTo>
                  <a:pt x="199" y="171"/>
                </a:lnTo>
                <a:lnTo>
                  <a:pt x="231" y="19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49" name="Freeform 89"/>
          <p:cNvSpPr>
            <a:spLocks/>
          </p:cNvSpPr>
          <p:nvPr/>
        </p:nvSpPr>
        <p:spPr bwMode="auto">
          <a:xfrm rot="497617">
            <a:off x="4433888" y="2032000"/>
            <a:ext cx="273050" cy="42863"/>
          </a:xfrm>
          <a:custGeom>
            <a:avLst/>
            <a:gdLst>
              <a:gd name="T0" fmla="*/ 2147483647 w 625"/>
              <a:gd name="T1" fmla="*/ 2147483647 h 105"/>
              <a:gd name="T2" fmla="*/ 2147483647 w 625"/>
              <a:gd name="T3" fmla="*/ 2147483647 h 105"/>
              <a:gd name="T4" fmla="*/ 2147483647 w 625"/>
              <a:gd name="T5" fmla="*/ 2147483647 h 105"/>
              <a:gd name="T6" fmla="*/ 2147483647 w 625"/>
              <a:gd name="T7" fmla="*/ 2147483647 h 105"/>
              <a:gd name="T8" fmla="*/ 2147483647 w 625"/>
              <a:gd name="T9" fmla="*/ 2147483647 h 105"/>
              <a:gd name="T10" fmla="*/ 2147483647 w 625"/>
              <a:gd name="T11" fmla="*/ 2147483647 h 105"/>
              <a:gd name="T12" fmla="*/ 2147483647 w 625"/>
              <a:gd name="T13" fmla="*/ 2147483647 h 105"/>
              <a:gd name="T14" fmla="*/ 2147483647 w 625"/>
              <a:gd name="T15" fmla="*/ 2147483647 h 105"/>
              <a:gd name="T16" fmla="*/ 2147483647 w 625"/>
              <a:gd name="T17" fmla="*/ 2147483647 h 105"/>
              <a:gd name="T18" fmla="*/ 2147483647 w 625"/>
              <a:gd name="T19" fmla="*/ 2147483647 h 105"/>
              <a:gd name="T20" fmla="*/ 2147483647 w 625"/>
              <a:gd name="T21" fmla="*/ 2147483647 h 105"/>
              <a:gd name="T22" fmla="*/ 2147483647 w 625"/>
              <a:gd name="T23" fmla="*/ 2147483647 h 105"/>
              <a:gd name="T24" fmla="*/ 2147483647 w 625"/>
              <a:gd name="T25" fmla="*/ 2147483647 h 105"/>
              <a:gd name="T26" fmla="*/ 2147483647 w 625"/>
              <a:gd name="T27" fmla="*/ 2147483647 h 105"/>
              <a:gd name="T28" fmla="*/ 2147483647 w 625"/>
              <a:gd name="T29" fmla="*/ 2147483647 h 105"/>
              <a:gd name="T30" fmla="*/ 2147483647 w 625"/>
              <a:gd name="T31" fmla="*/ 2147483647 h 105"/>
              <a:gd name="T32" fmla="*/ 2147483647 w 625"/>
              <a:gd name="T33" fmla="*/ 2147483647 h 105"/>
              <a:gd name="T34" fmla="*/ 2147483647 w 625"/>
              <a:gd name="T35" fmla="*/ 2147483647 h 105"/>
              <a:gd name="T36" fmla="*/ 2147483647 w 625"/>
              <a:gd name="T37" fmla="*/ 2147483647 h 105"/>
              <a:gd name="T38" fmla="*/ 2147483647 w 625"/>
              <a:gd name="T39" fmla="*/ 2147483647 h 105"/>
              <a:gd name="T40" fmla="*/ 2147483647 w 625"/>
              <a:gd name="T41" fmla="*/ 2147483647 h 105"/>
              <a:gd name="T42" fmla="*/ 2147483647 w 625"/>
              <a:gd name="T43" fmla="*/ 2147483647 h 105"/>
              <a:gd name="T44" fmla="*/ 2147483647 w 625"/>
              <a:gd name="T45" fmla="*/ 2147483647 h 105"/>
              <a:gd name="T46" fmla="*/ 2147483647 w 625"/>
              <a:gd name="T47" fmla="*/ 2147483647 h 105"/>
              <a:gd name="T48" fmla="*/ 2147483647 w 625"/>
              <a:gd name="T49" fmla="*/ 2147483647 h 105"/>
              <a:gd name="T50" fmla="*/ 2147483647 w 625"/>
              <a:gd name="T51" fmla="*/ 2147483647 h 105"/>
              <a:gd name="T52" fmla="*/ 2147483647 w 625"/>
              <a:gd name="T53" fmla="*/ 2147483647 h 105"/>
              <a:gd name="T54" fmla="*/ 2147483647 w 625"/>
              <a:gd name="T55" fmla="*/ 2147483647 h 105"/>
              <a:gd name="T56" fmla="*/ 2147483647 w 625"/>
              <a:gd name="T57" fmla="*/ 2147483647 h 105"/>
              <a:gd name="T58" fmla="*/ 2147483647 w 625"/>
              <a:gd name="T59" fmla="*/ 2147483647 h 105"/>
              <a:gd name="T60" fmla="*/ 2147483647 w 625"/>
              <a:gd name="T61" fmla="*/ 2147483647 h 105"/>
              <a:gd name="T62" fmla="*/ 2147483647 w 625"/>
              <a:gd name="T63" fmla="*/ 2147483647 h 105"/>
              <a:gd name="T64" fmla="*/ 2147483647 w 625"/>
              <a:gd name="T65" fmla="*/ 2147483647 h 10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625"/>
              <a:gd name="T100" fmla="*/ 0 h 105"/>
              <a:gd name="T101" fmla="*/ 625 w 625"/>
              <a:gd name="T102" fmla="*/ 105 h 10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625" h="105">
                <a:moveTo>
                  <a:pt x="57" y="1"/>
                </a:moveTo>
                <a:lnTo>
                  <a:pt x="50" y="5"/>
                </a:lnTo>
                <a:lnTo>
                  <a:pt x="43" y="14"/>
                </a:lnTo>
                <a:lnTo>
                  <a:pt x="32" y="22"/>
                </a:lnTo>
                <a:lnTo>
                  <a:pt x="23" y="33"/>
                </a:lnTo>
                <a:lnTo>
                  <a:pt x="14" y="43"/>
                </a:lnTo>
                <a:lnTo>
                  <a:pt x="7" y="53"/>
                </a:lnTo>
                <a:lnTo>
                  <a:pt x="2" y="62"/>
                </a:lnTo>
                <a:lnTo>
                  <a:pt x="0" y="69"/>
                </a:lnTo>
                <a:lnTo>
                  <a:pt x="2" y="84"/>
                </a:lnTo>
                <a:lnTo>
                  <a:pt x="9" y="95"/>
                </a:lnTo>
                <a:lnTo>
                  <a:pt x="19" y="102"/>
                </a:lnTo>
                <a:lnTo>
                  <a:pt x="30" y="103"/>
                </a:lnTo>
                <a:lnTo>
                  <a:pt x="44" y="105"/>
                </a:lnTo>
                <a:lnTo>
                  <a:pt x="57" y="103"/>
                </a:lnTo>
                <a:lnTo>
                  <a:pt x="71" y="103"/>
                </a:lnTo>
                <a:lnTo>
                  <a:pt x="82" y="102"/>
                </a:lnTo>
                <a:lnTo>
                  <a:pt x="116" y="98"/>
                </a:lnTo>
                <a:lnTo>
                  <a:pt x="151" y="93"/>
                </a:lnTo>
                <a:lnTo>
                  <a:pt x="185" y="88"/>
                </a:lnTo>
                <a:lnTo>
                  <a:pt x="221" y="83"/>
                </a:lnTo>
                <a:lnTo>
                  <a:pt x="255" y="77"/>
                </a:lnTo>
                <a:lnTo>
                  <a:pt x="288" y="72"/>
                </a:lnTo>
                <a:lnTo>
                  <a:pt x="324" y="67"/>
                </a:lnTo>
                <a:lnTo>
                  <a:pt x="358" y="64"/>
                </a:lnTo>
                <a:lnTo>
                  <a:pt x="390" y="60"/>
                </a:lnTo>
                <a:lnTo>
                  <a:pt x="420" y="57"/>
                </a:lnTo>
                <a:lnTo>
                  <a:pt x="452" y="55"/>
                </a:lnTo>
                <a:lnTo>
                  <a:pt x="484" y="53"/>
                </a:lnTo>
                <a:lnTo>
                  <a:pt x="515" y="50"/>
                </a:lnTo>
                <a:lnTo>
                  <a:pt x="547" y="48"/>
                </a:lnTo>
                <a:lnTo>
                  <a:pt x="577" y="46"/>
                </a:lnTo>
                <a:lnTo>
                  <a:pt x="609" y="43"/>
                </a:lnTo>
                <a:lnTo>
                  <a:pt x="616" y="41"/>
                </a:lnTo>
                <a:lnTo>
                  <a:pt x="620" y="39"/>
                </a:lnTo>
                <a:lnTo>
                  <a:pt x="623" y="34"/>
                </a:lnTo>
                <a:lnTo>
                  <a:pt x="625" y="29"/>
                </a:lnTo>
                <a:lnTo>
                  <a:pt x="623" y="22"/>
                </a:lnTo>
                <a:lnTo>
                  <a:pt x="621" y="19"/>
                </a:lnTo>
                <a:lnTo>
                  <a:pt x="616" y="15"/>
                </a:lnTo>
                <a:lnTo>
                  <a:pt x="611" y="14"/>
                </a:lnTo>
                <a:lnTo>
                  <a:pt x="575" y="12"/>
                </a:lnTo>
                <a:lnTo>
                  <a:pt x="539" y="14"/>
                </a:lnTo>
                <a:lnTo>
                  <a:pt x="504" y="14"/>
                </a:lnTo>
                <a:lnTo>
                  <a:pt x="468" y="15"/>
                </a:lnTo>
                <a:lnTo>
                  <a:pt x="433" y="19"/>
                </a:lnTo>
                <a:lnTo>
                  <a:pt x="397" y="22"/>
                </a:lnTo>
                <a:lnTo>
                  <a:pt x="361" y="27"/>
                </a:lnTo>
                <a:lnTo>
                  <a:pt x="326" y="31"/>
                </a:lnTo>
                <a:lnTo>
                  <a:pt x="290" y="36"/>
                </a:lnTo>
                <a:lnTo>
                  <a:pt x="256" y="41"/>
                </a:lnTo>
                <a:lnTo>
                  <a:pt x="221" y="46"/>
                </a:lnTo>
                <a:lnTo>
                  <a:pt x="185" y="52"/>
                </a:lnTo>
                <a:lnTo>
                  <a:pt x="149" y="57"/>
                </a:lnTo>
                <a:lnTo>
                  <a:pt x="116" y="62"/>
                </a:lnTo>
                <a:lnTo>
                  <a:pt x="80" y="65"/>
                </a:lnTo>
                <a:lnTo>
                  <a:pt x="44" y="69"/>
                </a:lnTo>
                <a:lnTo>
                  <a:pt x="41" y="62"/>
                </a:lnTo>
                <a:lnTo>
                  <a:pt x="46" y="52"/>
                </a:lnTo>
                <a:lnTo>
                  <a:pt x="53" y="43"/>
                </a:lnTo>
                <a:lnTo>
                  <a:pt x="59" y="34"/>
                </a:lnTo>
                <a:lnTo>
                  <a:pt x="68" y="22"/>
                </a:lnTo>
                <a:lnTo>
                  <a:pt x="73" y="10"/>
                </a:lnTo>
                <a:lnTo>
                  <a:pt x="71" y="1"/>
                </a:lnTo>
                <a:lnTo>
                  <a:pt x="66" y="0"/>
                </a:lnTo>
                <a:lnTo>
                  <a:pt x="57" y="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50" name="Freeform 90"/>
          <p:cNvSpPr>
            <a:spLocks/>
          </p:cNvSpPr>
          <p:nvPr/>
        </p:nvSpPr>
        <p:spPr bwMode="auto">
          <a:xfrm rot="497617">
            <a:off x="4348163" y="1939925"/>
            <a:ext cx="496887" cy="185738"/>
          </a:xfrm>
          <a:custGeom>
            <a:avLst/>
            <a:gdLst>
              <a:gd name="T0" fmla="*/ 0 w 1140"/>
              <a:gd name="T1" fmla="*/ 2147483647 h 472"/>
              <a:gd name="T2" fmla="*/ 2147483647 w 1140"/>
              <a:gd name="T3" fmla="*/ 2147483647 h 472"/>
              <a:gd name="T4" fmla="*/ 2147483647 w 1140"/>
              <a:gd name="T5" fmla="*/ 2147483647 h 472"/>
              <a:gd name="T6" fmla="*/ 2147483647 w 1140"/>
              <a:gd name="T7" fmla="*/ 2147483647 h 472"/>
              <a:gd name="T8" fmla="*/ 2147483647 w 1140"/>
              <a:gd name="T9" fmla="*/ 2147483647 h 472"/>
              <a:gd name="T10" fmla="*/ 2147483647 w 1140"/>
              <a:gd name="T11" fmla="*/ 2147483647 h 472"/>
              <a:gd name="T12" fmla="*/ 2147483647 w 1140"/>
              <a:gd name="T13" fmla="*/ 2147483647 h 472"/>
              <a:gd name="T14" fmla="*/ 2147483647 w 1140"/>
              <a:gd name="T15" fmla="*/ 2147483647 h 472"/>
              <a:gd name="T16" fmla="*/ 2147483647 w 1140"/>
              <a:gd name="T17" fmla="*/ 2147483647 h 472"/>
              <a:gd name="T18" fmla="*/ 2147483647 w 1140"/>
              <a:gd name="T19" fmla="*/ 2147483647 h 472"/>
              <a:gd name="T20" fmla="*/ 2147483647 w 1140"/>
              <a:gd name="T21" fmla="*/ 2147483647 h 472"/>
              <a:gd name="T22" fmla="*/ 2147483647 w 1140"/>
              <a:gd name="T23" fmla="*/ 2147483647 h 472"/>
              <a:gd name="T24" fmla="*/ 2147483647 w 1140"/>
              <a:gd name="T25" fmla="*/ 2147483647 h 472"/>
              <a:gd name="T26" fmla="*/ 2147483647 w 1140"/>
              <a:gd name="T27" fmla="*/ 2147483647 h 472"/>
              <a:gd name="T28" fmla="*/ 2147483647 w 1140"/>
              <a:gd name="T29" fmla="*/ 2147483647 h 472"/>
              <a:gd name="T30" fmla="*/ 2147483647 w 1140"/>
              <a:gd name="T31" fmla="*/ 2147483647 h 472"/>
              <a:gd name="T32" fmla="*/ 2147483647 w 1140"/>
              <a:gd name="T33" fmla="*/ 2147483647 h 472"/>
              <a:gd name="T34" fmla="*/ 2147483647 w 1140"/>
              <a:gd name="T35" fmla="*/ 2147483647 h 472"/>
              <a:gd name="T36" fmla="*/ 2147483647 w 1140"/>
              <a:gd name="T37" fmla="*/ 2147483647 h 472"/>
              <a:gd name="T38" fmla="*/ 2147483647 w 1140"/>
              <a:gd name="T39" fmla="*/ 2147483647 h 472"/>
              <a:gd name="T40" fmla="*/ 2147483647 w 1140"/>
              <a:gd name="T41" fmla="*/ 2147483647 h 472"/>
              <a:gd name="T42" fmla="*/ 2147483647 w 1140"/>
              <a:gd name="T43" fmla="*/ 2147483647 h 472"/>
              <a:gd name="T44" fmla="*/ 2147483647 w 1140"/>
              <a:gd name="T45" fmla="*/ 2147483647 h 472"/>
              <a:gd name="T46" fmla="*/ 2147483647 w 1140"/>
              <a:gd name="T47" fmla="*/ 2147483647 h 472"/>
              <a:gd name="T48" fmla="*/ 2147483647 w 1140"/>
              <a:gd name="T49" fmla="*/ 2147483647 h 472"/>
              <a:gd name="T50" fmla="*/ 2147483647 w 1140"/>
              <a:gd name="T51" fmla="*/ 2147483647 h 472"/>
              <a:gd name="T52" fmla="*/ 2147483647 w 1140"/>
              <a:gd name="T53" fmla="*/ 2147483647 h 472"/>
              <a:gd name="T54" fmla="*/ 2147483647 w 1140"/>
              <a:gd name="T55" fmla="*/ 2147483647 h 472"/>
              <a:gd name="T56" fmla="*/ 2147483647 w 1140"/>
              <a:gd name="T57" fmla="*/ 2147483647 h 472"/>
              <a:gd name="T58" fmla="*/ 2147483647 w 1140"/>
              <a:gd name="T59" fmla="*/ 2147483647 h 472"/>
              <a:gd name="T60" fmla="*/ 2147483647 w 1140"/>
              <a:gd name="T61" fmla="*/ 2147483647 h 472"/>
              <a:gd name="T62" fmla="*/ 2147483647 w 1140"/>
              <a:gd name="T63" fmla="*/ 2147483647 h 472"/>
              <a:gd name="T64" fmla="*/ 2147483647 w 1140"/>
              <a:gd name="T65" fmla="*/ 2147483647 h 472"/>
              <a:gd name="T66" fmla="*/ 2147483647 w 1140"/>
              <a:gd name="T67" fmla="*/ 2147483647 h 472"/>
              <a:gd name="T68" fmla="*/ 2147483647 w 1140"/>
              <a:gd name="T69" fmla="*/ 2147483647 h 472"/>
              <a:gd name="T70" fmla="*/ 2147483647 w 1140"/>
              <a:gd name="T71" fmla="*/ 2147483647 h 472"/>
              <a:gd name="T72" fmla="*/ 2147483647 w 1140"/>
              <a:gd name="T73" fmla="*/ 2147483647 h 472"/>
              <a:gd name="T74" fmla="*/ 2147483647 w 1140"/>
              <a:gd name="T75" fmla="*/ 2147483647 h 472"/>
              <a:gd name="T76" fmla="*/ 2147483647 w 1140"/>
              <a:gd name="T77" fmla="*/ 2147483647 h 472"/>
              <a:gd name="T78" fmla="*/ 2147483647 w 1140"/>
              <a:gd name="T79" fmla="*/ 2147483647 h 472"/>
              <a:gd name="T80" fmla="*/ 2147483647 w 1140"/>
              <a:gd name="T81" fmla="*/ 2147483647 h 472"/>
              <a:gd name="T82" fmla="*/ 2147483647 w 1140"/>
              <a:gd name="T83" fmla="*/ 2147483647 h 472"/>
              <a:gd name="T84" fmla="*/ 2147483647 w 1140"/>
              <a:gd name="T85" fmla="*/ 2147483647 h 47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140"/>
              <a:gd name="T130" fmla="*/ 0 h 472"/>
              <a:gd name="T131" fmla="*/ 1140 w 1140"/>
              <a:gd name="T132" fmla="*/ 472 h 47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140" h="472">
                <a:moveTo>
                  <a:pt x="4" y="415"/>
                </a:moveTo>
                <a:lnTo>
                  <a:pt x="2" y="420"/>
                </a:lnTo>
                <a:lnTo>
                  <a:pt x="0" y="432"/>
                </a:lnTo>
                <a:lnTo>
                  <a:pt x="0" y="444"/>
                </a:lnTo>
                <a:lnTo>
                  <a:pt x="4" y="455"/>
                </a:lnTo>
                <a:lnTo>
                  <a:pt x="12" y="462"/>
                </a:lnTo>
                <a:lnTo>
                  <a:pt x="23" y="465"/>
                </a:lnTo>
                <a:lnTo>
                  <a:pt x="34" y="468"/>
                </a:lnTo>
                <a:lnTo>
                  <a:pt x="37" y="470"/>
                </a:lnTo>
                <a:lnTo>
                  <a:pt x="71" y="472"/>
                </a:lnTo>
                <a:lnTo>
                  <a:pt x="107" y="472"/>
                </a:lnTo>
                <a:lnTo>
                  <a:pt x="141" y="472"/>
                </a:lnTo>
                <a:lnTo>
                  <a:pt x="175" y="472"/>
                </a:lnTo>
                <a:lnTo>
                  <a:pt x="210" y="470"/>
                </a:lnTo>
                <a:lnTo>
                  <a:pt x="244" y="468"/>
                </a:lnTo>
                <a:lnTo>
                  <a:pt x="278" y="467"/>
                </a:lnTo>
                <a:lnTo>
                  <a:pt x="312" y="465"/>
                </a:lnTo>
                <a:lnTo>
                  <a:pt x="346" y="463"/>
                </a:lnTo>
                <a:lnTo>
                  <a:pt x="379" y="460"/>
                </a:lnTo>
                <a:lnTo>
                  <a:pt x="413" y="458"/>
                </a:lnTo>
                <a:lnTo>
                  <a:pt x="447" y="455"/>
                </a:lnTo>
                <a:lnTo>
                  <a:pt x="481" y="453"/>
                </a:lnTo>
                <a:lnTo>
                  <a:pt x="517" y="451"/>
                </a:lnTo>
                <a:lnTo>
                  <a:pt x="550" y="449"/>
                </a:lnTo>
                <a:lnTo>
                  <a:pt x="584" y="448"/>
                </a:lnTo>
                <a:lnTo>
                  <a:pt x="616" y="446"/>
                </a:lnTo>
                <a:lnTo>
                  <a:pt x="650" y="444"/>
                </a:lnTo>
                <a:lnTo>
                  <a:pt x="682" y="443"/>
                </a:lnTo>
                <a:lnTo>
                  <a:pt x="716" y="439"/>
                </a:lnTo>
                <a:lnTo>
                  <a:pt x="748" y="436"/>
                </a:lnTo>
                <a:lnTo>
                  <a:pt x="780" y="432"/>
                </a:lnTo>
                <a:lnTo>
                  <a:pt x="814" y="427"/>
                </a:lnTo>
                <a:lnTo>
                  <a:pt x="846" y="422"/>
                </a:lnTo>
                <a:lnTo>
                  <a:pt x="867" y="418"/>
                </a:lnTo>
                <a:lnTo>
                  <a:pt x="889" y="413"/>
                </a:lnTo>
                <a:lnTo>
                  <a:pt x="912" y="406"/>
                </a:lnTo>
                <a:lnTo>
                  <a:pt x="933" y="399"/>
                </a:lnTo>
                <a:lnTo>
                  <a:pt x="953" y="391"/>
                </a:lnTo>
                <a:lnTo>
                  <a:pt x="971" y="379"/>
                </a:lnTo>
                <a:lnTo>
                  <a:pt x="988" y="363"/>
                </a:lnTo>
                <a:lnTo>
                  <a:pt x="1003" y="346"/>
                </a:lnTo>
                <a:lnTo>
                  <a:pt x="1008" y="332"/>
                </a:lnTo>
                <a:lnTo>
                  <a:pt x="1024" y="296"/>
                </a:lnTo>
                <a:lnTo>
                  <a:pt x="1047" y="244"/>
                </a:lnTo>
                <a:lnTo>
                  <a:pt x="1072" y="183"/>
                </a:lnTo>
                <a:lnTo>
                  <a:pt x="1099" y="123"/>
                </a:lnTo>
                <a:lnTo>
                  <a:pt x="1120" y="71"/>
                </a:lnTo>
                <a:lnTo>
                  <a:pt x="1134" y="31"/>
                </a:lnTo>
                <a:lnTo>
                  <a:pt x="1140" y="15"/>
                </a:lnTo>
                <a:lnTo>
                  <a:pt x="1136" y="14"/>
                </a:lnTo>
                <a:lnTo>
                  <a:pt x="1126" y="9"/>
                </a:lnTo>
                <a:lnTo>
                  <a:pt x="1113" y="3"/>
                </a:lnTo>
                <a:lnTo>
                  <a:pt x="1101" y="0"/>
                </a:lnTo>
                <a:lnTo>
                  <a:pt x="1094" y="2"/>
                </a:lnTo>
                <a:lnTo>
                  <a:pt x="1090" y="5"/>
                </a:lnTo>
                <a:lnTo>
                  <a:pt x="1086" y="12"/>
                </a:lnTo>
                <a:lnTo>
                  <a:pt x="1085" y="17"/>
                </a:lnTo>
                <a:lnTo>
                  <a:pt x="1086" y="22"/>
                </a:lnTo>
                <a:lnTo>
                  <a:pt x="1090" y="26"/>
                </a:lnTo>
                <a:lnTo>
                  <a:pt x="1095" y="28"/>
                </a:lnTo>
                <a:lnTo>
                  <a:pt x="1101" y="26"/>
                </a:lnTo>
                <a:lnTo>
                  <a:pt x="1095" y="45"/>
                </a:lnTo>
                <a:lnTo>
                  <a:pt x="1090" y="57"/>
                </a:lnTo>
                <a:lnTo>
                  <a:pt x="1079" y="86"/>
                </a:lnTo>
                <a:lnTo>
                  <a:pt x="1061" y="130"/>
                </a:lnTo>
                <a:lnTo>
                  <a:pt x="1040" y="180"/>
                </a:lnTo>
                <a:lnTo>
                  <a:pt x="1019" y="233"/>
                </a:lnTo>
                <a:lnTo>
                  <a:pt x="999" y="280"/>
                </a:lnTo>
                <a:lnTo>
                  <a:pt x="981" y="318"/>
                </a:lnTo>
                <a:lnTo>
                  <a:pt x="971" y="340"/>
                </a:lnTo>
                <a:lnTo>
                  <a:pt x="965" y="347"/>
                </a:lnTo>
                <a:lnTo>
                  <a:pt x="955" y="353"/>
                </a:lnTo>
                <a:lnTo>
                  <a:pt x="940" y="360"/>
                </a:lnTo>
                <a:lnTo>
                  <a:pt x="921" y="365"/>
                </a:lnTo>
                <a:lnTo>
                  <a:pt x="899" y="372"/>
                </a:lnTo>
                <a:lnTo>
                  <a:pt x="876" y="377"/>
                </a:lnTo>
                <a:lnTo>
                  <a:pt x="850" y="382"/>
                </a:lnTo>
                <a:lnTo>
                  <a:pt x="823" y="387"/>
                </a:lnTo>
                <a:lnTo>
                  <a:pt x="794" y="392"/>
                </a:lnTo>
                <a:lnTo>
                  <a:pt x="764" y="398"/>
                </a:lnTo>
                <a:lnTo>
                  <a:pt x="734" y="401"/>
                </a:lnTo>
                <a:lnTo>
                  <a:pt x="704" y="404"/>
                </a:lnTo>
                <a:lnTo>
                  <a:pt x="673" y="408"/>
                </a:lnTo>
                <a:lnTo>
                  <a:pt x="645" y="411"/>
                </a:lnTo>
                <a:lnTo>
                  <a:pt x="618" y="413"/>
                </a:lnTo>
                <a:lnTo>
                  <a:pt x="593" y="415"/>
                </a:lnTo>
                <a:lnTo>
                  <a:pt x="559" y="417"/>
                </a:lnTo>
                <a:lnTo>
                  <a:pt x="527" y="420"/>
                </a:lnTo>
                <a:lnTo>
                  <a:pt x="493" y="422"/>
                </a:lnTo>
                <a:lnTo>
                  <a:pt x="461" y="425"/>
                </a:lnTo>
                <a:lnTo>
                  <a:pt x="429" y="427"/>
                </a:lnTo>
                <a:lnTo>
                  <a:pt x="397" y="430"/>
                </a:lnTo>
                <a:lnTo>
                  <a:pt x="365" y="434"/>
                </a:lnTo>
                <a:lnTo>
                  <a:pt x="331" y="436"/>
                </a:lnTo>
                <a:lnTo>
                  <a:pt x="299" y="439"/>
                </a:lnTo>
                <a:lnTo>
                  <a:pt x="267" y="441"/>
                </a:lnTo>
                <a:lnTo>
                  <a:pt x="235" y="443"/>
                </a:lnTo>
                <a:lnTo>
                  <a:pt x="201" y="444"/>
                </a:lnTo>
                <a:lnTo>
                  <a:pt x="169" y="444"/>
                </a:lnTo>
                <a:lnTo>
                  <a:pt x="137" y="446"/>
                </a:lnTo>
                <a:lnTo>
                  <a:pt x="103" y="446"/>
                </a:lnTo>
                <a:lnTo>
                  <a:pt x="69" y="444"/>
                </a:lnTo>
                <a:lnTo>
                  <a:pt x="66" y="444"/>
                </a:lnTo>
                <a:lnTo>
                  <a:pt x="57" y="444"/>
                </a:lnTo>
                <a:lnTo>
                  <a:pt x="46" y="443"/>
                </a:lnTo>
                <a:lnTo>
                  <a:pt x="36" y="439"/>
                </a:lnTo>
                <a:lnTo>
                  <a:pt x="29" y="434"/>
                </a:lnTo>
                <a:lnTo>
                  <a:pt x="29" y="425"/>
                </a:lnTo>
                <a:lnTo>
                  <a:pt x="32" y="417"/>
                </a:lnTo>
                <a:lnTo>
                  <a:pt x="39" y="406"/>
                </a:lnTo>
                <a:lnTo>
                  <a:pt x="46" y="396"/>
                </a:lnTo>
                <a:lnTo>
                  <a:pt x="57" y="385"/>
                </a:lnTo>
                <a:lnTo>
                  <a:pt x="66" y="375"/>
                </a:lnTo>
                <a:lnTo>
                  <a:pt x="73" y="368"/>
                </a:lnTo>
                <a:lnTo>
                  <a:pt x="78" y="361"/>
                </a:lnTo>
                <a:lnTo>
                  <a:pt x="84" y="354"/>
                </a:lnTo>
                <a:lnTo>
                  <a:pt x="89" y="347"/>
                </a:lnTo>
                <a:lnTo>
                  <a:pt x="96" y="342"/>
                </a:lnTo>
                <a:lnTo>
                  <a:pt x="105" y="332"/>
                </a:lnTo>
                <a:lnTo>
                  <a:pt x="107" y="321"/>
                </a:lnTo>
                <a:lnTo>
                  <a:pt x="103" y="316"/>
                </a:lnTo>
                <a:lnTo>
                  <a:pt x="89" y="316"/>
                </a:lnTo>
                <a:lnTo>
                  <a:pt x="87" y="320"/>
                </a:lnTo>
                <a:lnTo>
                  <a:pt x="80" y="328"/>
                </a:lnTo>
                <a:lnTo>
                  <a:pt x="69" y="340"/>
                </a:lnTo>
                <a:lnTo>
                  <a:pt x="57" y="354"/>
                </a:lnTo>
                <a:lnTo>
                  <a:pt x="43" y="372"/>
                </a:lnTo>
                <a:lnTo>
                  <a:pt x="29" y="387"/>
                </a:lnTo>
                <a:lnTo>
                  <a:pt x="16" y="403"/>
                </a:lnTo>
                <a:lnTo>
                  <a:pt x="4" y="41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51" name="Freeform 91"/>
          <p:cNvSpPr>
            <a:spLocks/>
          </p:cNvSpPr>
          <p:nvPr/>
        </p:nvSpPr>
        <p:spPr bwMode="auto">
          <a:xfrm rot="497617">
            <a:off x="4511675" y="1768475"/>
            <a:ext cx="266700" cy="257175"/>
          </a:xfrm>
          <a:custGeom>
            <a:avLst/>
            <a:gdLst>
              <a:gd name="T0" fmla="*/ 2147483647 w 613"/>
              <a:gd name="T1" fmla="*/ 2147483647 h 647"/>
              <a:gd name="T2" fmla="*/ 2147483647 w 613"/>
              <a:gd name="T3" fmla="*/ 2147483647 h 647"/>
              <a:gd name="T4" fmla="*/ 2147483647 w 613"/>
              <a:gd name="T5" fmla="*/ 2147483647 h 647"/>
              <a:gd name="T6" fmla="*/ 2147483647 w 613"/>
              <a:gd name="T7" fmla="*/ 2147483647 h 647"/>
              <a:gd name="T8" fmla="*/ 2147483647 w 613"/>
              <a:gd name="T9" fmla="*/ 2147483647 h 647"/>
              <a:gd name="T10" fmla="*/ 2147483647 w 613"/>
              <a:gd name="T11" fmla="*/ 2147483647 h 647"/>
              <a:gd name="T12" fmla="*/ 2147483647 w 613"/>
              <a:gd name="T13" fmla="*/ 2147483647 h 647"/>
              <a:gd name="T14" fmla="*/ 2147483647 w 613"/>
              <a:gd name="T15" fmla="*/ 2147483647 h 647"/>
              <a:gd name="T16" fmla="*/ 2147483647 w 613"/>
              <a:gd name="T17" fmla="*/ 2147483647 h 647"/>
              <a:gd name="T18" fmla="*/ 2147483647 w 613"/>
              <a:gd name="T19" fmla="*/ 2147483647 h 647"/>
              <a:gd name="T20" fmla="*/ 2147483647 w 613"/>
              <a:gd name="T21" fmla="*/ 2147483647 h 647"/>
              <a:gd name="T22" fmla="*/ 2147483647 w 613"/>
              <a:gd name="T23" fmla="*/ 2147483647 h 647"/>
              <a:gd name="T24" fmla="*/ 2147483647 w 613"/>
              <a:gd name="T25" fmla="*/ 2147483647 h 647"/>
              <a:gd name="T26" fmla="*/ 2147483647 w 613"/>
              <a:gd name="T27" fmla="*/ 2147483647 h 647"/>
              <a:gd name="T28" fmla="*/ 2147483647 w 613"/>
              <a:gd name="T29" fmla="*/ 2147483647 h 647"/>
              <a:gd name="T30" fmla="*/ 2147483647 w 613"/>
              <a:gd name="T31" fmla="*/ 2147483647 h 647"/>
              <a:gd name="T32" fmla="*/ 2147483647 w 613"/>
              <a:gd name="T33" fmla="*/ 2147483647 h 647"/>
              <a:gd name="T34" fmla="*/ 2147483647 w 613"/>
              <a:gd name="T35" fmla="*/ 2147483647 h 647"/>
              <a:gd name="T36" fmla="*/ 2147483647 w 613"/>
              <a:gd name="T37" fmla="*/ 2147483647 h 647"/>
              <a:gd name="T38" fmla="*/ 2147483647 w 613"/>
              <a:gd name="T39" fmla="*/ 2147483647 h 647"/>
              <a:gd name="T40" fmla="*/ 2147483647 w 613"/>
              <a:gd name="T41" fmla="*/ 2147483647 h 647"/>
              <a:gd name="T42" fmla="*/ 2147483647 w 613"/>
              <a:gd name="T43" fmla="*/ 2147483647 h 647"/>
              <a:gd name="T44" fmla="*/ 2147483647 w 613"/>
              <a:gd name="T45" fmla="*/ 2147483647 h 647"/>
              <a:gd name="T46" fmla="*/ 2147483647 w 613"/>
              <a:gd name="T47" fmla="*/ 2147483647 h 647"/>
              <a:gd name="T48" fmla="*/ 2147483647 w 613"/>
              <a:gd name="T49" fmla="*/ 2147483647 h 647"/>
              <a:gd name="T50" fmla="*/ 2147483647 w 613"/>
              <a:gd name="T51" fmla="*/ 0 h 647"/>
              <a:gd name="T52" fmla="*/ 2147483647 w 613"/>
              <a:gd name="T53" fmla="*/ 2147483647 h 647"/>
              <a:gd name="T54" fmla="*/ 2147483647 w 613"/>
              <a:gd name="T55" fmla="*/ 2147483647 h 647"/>
              <a:gd name="T56" fmla="*/ 2147483647 w 613"/>
              <a:gd name="T57" fmla="*/ 2147483647 h 647"/>
              <a:gd name="T58" fmla="*/ 2147483647 w 613"/>
              <a:gd name="T59" fmla="*/ 2147483647 h 647"/>
              <a:gd name="T60" fmla="*/ 2147483647 w 613"/>
              <a:gd name="T61" fmla="*/ 2147483647 h 647"/>
              <a:gd name="T62" fmla="*/ 2147483647 w 613"/>
              <a:gd name="T63" fmla="*/ 2147483647 h 647"/>
              <a:gd name="T64" fmla="*/ 2147483647 w 613"/>
              <a:gd name="T65" fmla="*/ 2147483647 h 647"/>
              <a:gd name="T66" fmla="*/ 2147483647 w 613"/>
              <a:gd name="T67" fmla="*/ 2147483647 h 6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613"/>
              <a:gd name="T103" fmla="*/ 0 h 647"/>
              <a:gd name="T104" fmla="*/ 613 w 613"/>
              <a:gd name="T105" fmla="*/ 647 h 64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613" h="647">
                <a:moveTo>
                  <a:pt x="0" y="45"/>
                </a:moveTo>
                <a:lnTo>
                  <a:pt x="4" y="50"/>
                </a:lnTo>
                <a:lnTo>
                  <a:pt x="14" y="52"/>
                </a:lnTo>
                <a:lnTo>
                  <a:pt x="30" y="52"/>
                </a:lnTo>
                <a:lnTo>
                  <a:pt x="52" y="50"/>
                </a:lnTo>
                <a:lnTo>
                  <a:pt x="80" y="47"/>
                </a:lnTo>
                <a:lnTo>
                  <a:pt x="111" y="44"/>
                </a:lnTo>
                <a:lnTo>
                  <a:pt x="146" y="40"/>
                </a:lnTo>
                <a:lnTo>
                  <a:pt x="184" y="37"/>
                </a:lnTo>
                <a:lnTo>
                  <a:pt x="223" y="33"/>
                </a:lnTo>
                <a:lnTo>
                  <a:pt x="264" y="30"/>
                </a:lnTo>
                <a:lnTo>
                  <a:pt x="305" y="30"/>
                </a:lnTo>
                <a:lnTo>
                  <a:pt x="346" y="31"/>
                </a:lnTo>
                <a:lnTo>
                  <a:pt x="385" y="35"/>
                </a:lnTo>
                <a:lnTo>
                  <a:pt x="424" y="42"/>
                </a:lnTo>
                <a:lnTo>
                  <a:pt x="460" y="50"/>
                </a:lnTo>
                <a:lnTo>
                  <a:pt x="492" y="64"/>
                </a:lnTo>
                <a:lnTo>
                  <a:pt x="527" y="130"/>
                </a:lnTo>
                <a:lnTo>
                  <a:pt x="552" y="197"/>
                </a:lnTo>
                <a:lnTo>
                  <a:pt x="566" y="268"/>
                </a:lnTo>
                <a:lnTo>
                  <a:pt x="574" y="339"/>
                </a:lnTo>
                <a:lnTo>
                  <a:pt x="574" y="412"/>
                </a:lnTo>
                <a:lnTo>
                  <a:pt x="568" y="484"/>
                </a:lnTo>
                <a:lnTo>
                  <a:pt x="556" y="555"/>
                </a:lnTo>
                <a:lnTo>
                  <a:pt x="542" y="626"/>
                </a:lnTo>
                <a:lnTo>
                  <a:pt x="542" y="631"/>
                </a:lnTo>
                <a:lnTo>
                  <a:pt x="543" y="638"/>
                </a:lnTo>
                <a:lnTo>
                  <a:pt x="547" y="643"/>
                </a:lnTo>
                <a:lnTo>
                  <a:pt x="552" y="647"/>
                </a:lnTo>
                <a:lnTo>
                  <a:pt x="558" y="647"/>
                </a:lnTo>
                <a:lnTo>
                  <a:pt x="563" y="645"/>
                </a:lnTo>
                <a:lnTo>
                  <a:pt x="568" y="643"/>
                </a:lnTo>
                <a:lnTo>
                  <a:pt x="572" y="638"/>
                </a:lnTo>
                <a:lnTo>
                  <a:pt x="595" y="547"/>
                </a:lnTo>
                <a:lnTo>
                  <a:pt x="609" y="453"/>
                </a:lnTo>
                <a:lnTo>
                  <a:pt x="613" y="362"/>
                </a:lnTo>
                <a:lnTo>
                  <a:pt x="607" y="268"/>
                </a:lnTo>
                <a:lnTo>
                  <a:pt x="604" y="235"/>
                </a:lnTo>
                <a:lnTo>
                  <a:pt x="599" y="203"/>
                </a:lnTo>
                <a:lnTo>
                  <a:pt x="591" y="170"/>
                </a:lnTo>
                <a:lnTo>
                  <a:pt x="581" y="137"/>
                </a:lnTo>
                <a:lnTo>
                  <a:pt x="568" y="106"/>
                </a:lnTo>
                <a:lnTo>
                  <a:pt x="552" y="76"/>
                </a:lnTo>
                <a:lnTo>
                  <a:pt x="533" y="49"/>
                </a:lnTo>
                <a:lnTo>
                  <a:pt x="508" y="24"/>
                </a:lnTo>
                <a:lnTo>
                  <a:pt x="486" y="18"/>
                </a:lnTo>
                <a:lnTo>
                  <a:pt x="465" y="12"/>
                </a:lnTo>
                <a:lnTo>
                  <a:pt x="442" y="7"/>
                </a:lnTo>
                <a:lnTo>
                  <a:pt x="420" y="4"/>
                </a:lnTo>
                <a:lnTo>
                  <a:pt x="397" y="2"/>
                </a:lnTo>
                <a:lnTo>
                  <a:pt x="376" y="0"/>
                </a:lnTo>
                <a:lnTo>
                  <a:pt x="353" y="0"/>
                </a:lnTo>
                <a:lnTo>
                  <a:pt x="331" y="0"/>
                </a:lnTo>
                <a:lnTo>
                  <a:pt x="308" y="2"/>
                </a:lnTo>
                <a:lnTo>
                  <a:pt x="283" y="2"/>
                </a:lnTo>
                <a:lnTo>
                  <a:pt x="258" y="4"/>
                </a:lnTo>
                <a:lnTo>
                  <a:pt x="232" y="7"/>
                </a:lnTo>
                <a:lnTo>
                  <a:pt x="203" y="9"/>
                </a:lnTo>
                <a:lnTo>
                  <a:pt x="176" y="11"/>
                </a:lnTo>
                <a:lnTo>
                  <a:pt x="150" y="14"/>
                </a:lnTo>
                <a:lnTo>
                  <a:pt x="123" y="18"/>
                </a:lnTo>
                <a:lnTo>
                  <a:pt x="98" y="19"/>
                </a:lnTo>
                <a:lnTo>
                  <a:pt x="75" y="23"/>
                </a:lnTo>
                <a:lnTo>
                  <a:pt x="54" y="26"/>
                </a:lnTo>
                <a:lnTo>
                  <a:pt x="36" y="30"/>
                </a:lnTo>
                <a:lnTo>
                  <a:pt x="22" y="33"/>
                </a:lnTo>
                <a:lnTo>
                  <a:pt x="11" y="38"/>
                </a:lnTo>
                <a:lnTo>
                  <a:pt x="4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52" name="Freeform 92"/>
          <p:cNvSpPr>
            <a:spLocks/>
          </p:cNvSpPr>
          <p:nvPr/>
        </p:nvSpPr>
        <p:spPr bwMode="auto">
          <a:xfrm rot="497617">
            <a:off x="4403725" y="1806575"/>
            <a:ext cx="298450" cy="188913"/>
          </a:xfrm>
          <a:custGeom>
            <a:avLst/>
            <a:gdLst>
              <a:gd name="T0" fmla="*/ 2147483647 w 686"/>
              <a:gd name="T1" fmla="*/ 2147483647 h 479"/>
              <a:gd name="T2" fmla="*/ 2147483647 w 686"/>
              <a:gd name="T3" fmla="*/ 2147483647 h 479"/>
              <a:gd name="T4" fmla="*/ 2147483647 w 686"/>
              <a:gd name="T5" fmla="*/ 2147483647 h 479"/>
              <a:gd name="T6" fmla="*/ 2147483647 w 686"/>
              <a:gd name="T7" fmla="*/ 2147483647 h 479"/>
              <a:gd name="T8" fmla="*/ 2147483647 w 686"/>
              <a:gd name="T9" fmla="*/ 2147483647 h 479"/>
              <a:gd name="T10" fmla="*/ 2147483647 w 686"/>
              <a:gd name="T11" fmla="*/ 2147483647 h 479"/>
              <a:gd name="T12" fmla="*/ 2147483647 w 686"/>
              <a:gd name="T13" fmla="*/ 2147483647 h 479"/>
              <a:gd name="T14" fmla="*/ 2147483647 w 686"/>
              <a:gd name="T15" fmla="*/ 2147483647 h 479"/>
              <a:gd name="T16" fmla="*/ 2147483647 w 686"/>
              <a:gd name="T17" fmla="*/ 2147483647 h 479"/>
              <a:gd name="T18" fmla="*/ 2147483647 w 686"/>
              <a:gd name="T19" fmla="*/ 2147483647 h 479"/>
              <a:gd name="T20" fmla="*/ 2147483647 w 686"/>
              <a:gd name="T21" fmla="*/ 2147483647 h 479"/>
              <a:gd name="T22" fmla="*/ 2147483647 w 686"/>
              <a:gd name="T23" fmla="*/ 2147483647 h 479"/>
              <a:gd name="T24" fmla="*/ 2147483647 w 686"/>
              <a:gd name="T25" fmla="*/ 2147483647 h 479"/>
              <a:gd name="T26" fmla="*/ 2147483647 w 686"/>
              <a:gd name="T27" fmla="*/ 2147483647 h 479"/>
              <a:gd name="T28" fmla="*/ 2147483647 w 686"/>
              <a:gd name="T29" fmla="*/ 2147483647 h 479"/>
              <a:gd name="T30" fmla="*/ 2147483647 w 686"/>
              <a:gd name="T31" fmla="*/ 2147483647 h 479"/>
              <a:gd name="T32" fmla="*/ 2147483647 w 686"/>
              <a:gd name="T33" fmla="*/ 2147483647 h 479"/>
              <a:gd name="T34" fmla="*/ 2147483647 w 686"/>
              <a:gd name="T35" fmla="*/ 2147483647 h 479"/>
              <a:gd name="T36" fmla="*/ 2147483647 w 686"/>
              <a:gd name="T37" fmla="*/ 2147483647 h 479"/>
              <a:gd name="T38" fmla="*/ 2147483647 w 686"/>
              <a:gd name="T39" fmla="*/ 2147483647 h 479"/>
              <a:gd name="T40" fmla="*/ 2147483647 w 686"/>
              <a:gd name="T41" fmla="*/ 2147483647 h 479"/>
              <a:gd name="T42" fmla="*/ 2147483647 w 686"/>
              <a:gd name="T43" fmla="*/ 2147483647 h 479"/>
              <a:gd name="T44" fmla="*/ 2147483647 w 686"/>
              <a:gd name="T45" fmla="*/ 2147483647 h 479"/>
              <a:gd name="T46" fmla="*/ 2147483647 w 686"/>
              <a:gd name="T47" fmla="*/ 2147483647 h 479"/>
              <a:gd name="T48" fmla="*/ 2147483647 w 686"/>
              <a:gd name="T49" fmla="*/ 2147483647 h 479"/>
              <a:gd name="T50" fmla="*/ 2147483647 w 686"/>
              <a:gd name="T51" fmla="*/ 2147483647 h 479"/>
              <a:gd name="T52" fmla="*/ 2147483647 w 686"/>
              <a:gd name="T53" fmla="*/ 2147483647 h 479"/>
              <a:gd name="T54" fmla="*/ 2147483647 w 686"/>
              <a:gd name="T55" fmla="*/ 2147483647 h 479"/>
              <a:gd name="T56" fmla="*/ 2147483647 w 686"/>
              <a:gd name="T57" fmla="*/ 2147483647 h 479"/>
              <a:gd name="T58" fmla="*/ 2147483647 w 686"/>
              <a:gd name="T59" fmla="*/ 2147483647 h 479"/>
              <a:gd name="T60" fmla="*/ 2147483647 w 686"/>
              <a:gd name="T61" fmla="*/ 2147483647 h 479"/>
              <a:gd name="T62" fmla="*/ 2147483647 w 686"/>
              <a:gd name="T63" fmla="*/ 2147483647 h 479"/>
              <a:gd name="T64" fmla="*/ 2147483647 w 686"/>
              <a:gd name="T65" fmla="*/ 2147483647 h 479"/>
              <a:gd name="T66" fmla="*/ 2147483647 w 686"/>
              <a:gd name="T67" fmla="*/ 2147483647 h 479"/>
              <a:gd name="T68" fmla="*/ 2147483647 w 686"/>
              <a:gd name="T69" fmla="*/ 2147483647 h 479"/>
              <a:gd name="T70" fmla="*/ 2147483647 w 686"/>
              <a:gd name="T71" fmla="*/ 2147483647 h 479"/>
              <a:gd name="T72" fmla="*/ 2147483647 w 686"/>
              <a:gd name="T73" fmla="*/ 2147483647 h 479"/>
              <a:gd name="T74" fmla="*/ 0 w 686"/>
              <a:gd name="T75" fmla="*/ 2147483647 h 479"/>
              <a:gd name="T76" fmla="*/ 2147483647 w 686"/>
              <a:gd name="T77" fmla="*/ 2147483647 h 479"/>
              <a:gd name="T78" fmla="*/ 2147483647 w 686"/>
              <a:gd name="T79" fmla="*/ 2147483647 h 479"/>
              <a:gd name="T80" fmla="*/ 2147483647 w 686"/>
              <a:gd name="T81" fmla="*/ 2147483647 h 479"/>
              <a:gd name="T82" fmla="*/ 2147483647 w 686"/>
              <a:gd name="T83" fmla="*/ 2147483647 h 479"/>
              <a:gd name="T84" fmla="*/ 2147483647 w 686"/>
              <a:gd name="T85" fmla="*/ 2147483647 h 479"/>
              <a:gd name="T86" fmla="*/ 2147483647 w 686"/>
              <a:gd name="T87" fmla="*/ 2147483647 h 479"/>
              <a:gd name="T88" fmla="*/ 2147483647 w 686"/>
              <a:gd name="T89" fmla="*/ 2147483647 h 479"/>
              <a:gd name="T90" fmla="*/ 2147483647 w 686"/>
              <a:gd name="T91" fmla="*/ 2147483647 h 479"/>
              <a:gd name="T92" fmla="*/ 2147483647 w 686"/>
              <a:gd name="T93" fmla="*/ 2147483647 h 479"/>
              <a:gd name="T94" fmla="*/ 2147483647 w 686"/>
              <a:gd name="T95" fmla="*/ 2147483647 h 479"/>
              <a:gd name="T96" fmla="*/ 2147483647 w 686"/>
              <a:gd name="T97" fmla="*/ 2147483647 h 479"/>
              <a:gd name="T98" fmla="*/ 2147483647 w 686"/>
              <a:gd name="T99" fmla="*/ 2147483647 h 479"/>
              <a:gd name="T100" fmla="*/ 2147483647 w 686"/>
              <a:gd name="T101" fmla="*/ 2147483647 h 479"/>
              <a:gd name="T102" fmla="*/ 2147483647 w 686"/>
              <a:gd name="T103" fmla="*/ 2147483647 h 479"/>
              <a:gd name="T104" fmla="*/ 2147483647 w 686"/>
              <a:gd name="T105" fmla="*/ 2147483647 h 479"/>
              <a:gd name="T106" fmla="*/ 2147483647 w 686"/>
              <a:gd name="T107" fmla="*/ 2147483647 h 479"/>
              <a:gd name="T108" fmla="*/ 2147483647 w 686"/>
              <a:gd name="T109" fmla="*/ 2147483647 h 479"/>
              <a:gd name="T110" fmla="*/ 2147483647 w 686"/>
              <a:gd name="T111" fmla="*/ 2147483647 h 479"/>
              <a:gd name="T112" fmla="*/ 2147483647 w 686"/>
              <a:gd name="T113" fmla="*/ 2147483647 h 479"/>
              <a:gd name="T114" fmla="*/ 2147483647 w 686"/>
              <a:gd name="T115" fmla="*/ 2147483647 h 479"/>
              <a:gd name="T116" fmla="*/ 2147483647 w 686"/>
              <a:gd name="T117" fmla="*/ 2147483647 h 479"/>
              <a:gd name="T118" fmla="*/ 2147483647 w 686"/>
              <a:gd name="T119" fmla="*/ 2147483647 h 479"/>
              <a:gd name="T120" fmla="*/ 2147483647 w 686"/>
              <a:gd name="T121" fmla="*/ 2147483647 h 479"/>
              <a:gd name="T122" fmla="*/ 2147483647 w 686"/>
              <a:gd name="T123" fmla="*/ 2147483647 h 479"/>
              <a:gd name="T124" fmla="*/ 2147483647 w 686"/>
              <a:gd name="T125" fmla="*/ 2147483647 h 47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86"/>
              <a:gd name="T190" fmla="*/ 0 h 479"/>
              <a:gd name="T191" fmla="*/ 686 w 686"/>
              <a:gd name="T192" fmla="*/ 479 h 479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86" h="479">
                <a:moveTo>
                  <a:pt x="340" y="448"/>
                </a:moveTo>
                <a:lnTo>
                  <a:pt x="317" y="450"/>
                </a:lnTo>
                <a:lnTo>
                  <a:pt x="287" y="450"/>
                </a:lnTo>
                <a:lnTo>
                  <a:pt x="251" y="448"/>
                </a:lnTo>
                <a:lnTo>
                  <a:pt x="212" y="444"/>
                </a:lnTo>
                <a:lnTo>
                  <a:pt x="173" y="436"/>
                </a:lnTo>
                <a:lnTo>
                  <a:pt x="136" y="424"/>
                </a:lnTo>
                <a:lnTo>
                  <a:pt x="102" y="403"/>
                </a:lnTo>
                <a:lnTo>
                  <a:pt x="77" y="377"/>
                </a:lnTo>
                <a:lnTo>
                  <a:pt x="61" y="306"/>
                </a:lnTo>
                <a:lnTo>
                  <a:pt x="50" y="237"/>
                </a:lnTo>
                <a:lnTo>
                  <a:pt x="39" y="166"/>
                </a:lnTo>
                <a:lnTo>
                  <a:pt x="32" y="95"/>
                </a:lnTo>
                <a:lnTo>
                  <a:pt x="36" y="83"/>
                </a:lnTo>
                <a:lnTo>
                  <a:pt x="43" y="74"/>
                </a:lnTo>
                <a:lnTo>
                  <a:pt x="52" y="67"/>
                </a:lnTo>
                <a:lnTo>
                  <a:pt x="61" y="62"/>
                </a:lnTo>
                <a:lnTo>
                  <a:pt x="71" y="57"/>
                </a:lnTo>
                <a:lnTo>
                  <a:pt x="82" y="54"/>
                </a:lnTo>
                <a:lnTo>
                  <a:pt x="95" y="52"/>
                </a:lnTo>
                <a:lnTo>
                  <a:pt x="105" y="50"/>
                </a:lnTo>
                <a:lnTo>
                  <a:pt x="116" y="48"/>
                </a:lnTo>
                <a:lnTo>
                  <a:pt x="143" y="48"/>
                </a:lnTo>
                <a:lnTo>
                  <a:pt x="168" y="47"/>
                </a:lnTo>
                <a:lnTo>
                  <a:pt x="194" y="45"/>
                </a:lnTo>
                <a:lnTo>
                  <a:pt x="219" y="43"/>
                </a:lnTo>
                <a:lnTo>
                  <a:pt x="244" y="42"/>
                </a:lnTo>
                <a:lnTo>
                  <a:pt x="271" y="42"/>
                </a:lnTo>
                <a:lnTo>
                  <a:pt x="296" y="40"/>
                </a:lnTo>
                <a:lnTo>
                  <a:pt x="323" y="38"/>
                </a:lnTo>
                <a:lnTo>
                  <a:pt x="347" y="36"/>
                </a:lnTo>
                <a:lnTo>
                  <a:pt x="372" y="35"/>
                </a:lnTo>
                <a:lnTo>
                  <a:pt x="399" y="35"/>
                </a:lnTo>
                <a:lnTo>
                  <a:pt x="424" y="35"/>
                </a:lnTo>
                <a:lnTo>
                  <a:pt x="451" y="35"/>
                </a:lnTo>
                <a:lnTo>
                  <a:pt x="477" y="35"/>
                </a:lnTo>
                <a:lnTo>
                  <a:pt x="502" y="35"/>
                </a:lnTo>
                <a:lnTo>
                  <a:pt x="529" y="36"/>
                </a:lnTo>
                <a:lnTo>
                  <a:pt x="536" y="36"/>
                </a:lnTo>
                <a:lnTo>
                  <a:pt x="543" y="35"/>
                </a:lnTo>
                <a:lnTo>
                  <a:pt x="550" y="31"/>
                </a:lnTo>
                <a:lnTo>
                  <a:pt x="556" y="26"/>
                </a:lnTo>
                <a:lnTo>
                  <a:pt x="561" y="24"/>
                </a:lnTo>
                <a:lnTo>
                  <a:pt x="563" y="19"/>
                </a:lnTo>
                <a:lnTo>
                  <a:pt x="565" y="14"/>
                </a:lnTo>
                <a:lnTo>
                  <a:pt x="563" y="9"/>
                </a:lnTo>
                <a:lnTo>
                  <a:pt x="561" y="3"/>
                </a:lnTo>
                <a:lnTo>
                  <a:pt x="556" y="2"/>
                </a:lnTo>
                <a:lnTo>
                  <a:pt x="550" y="0"/>
                </a:lnTo>
                <a:lnTo>
                  <a:pt x="545" y="2"/>
                </a:lnTo>
                <a:lnTo>
                  <a:pt x="518" y="2"/>
                </a:lnTo>
                <a:lnTo>
                  <a:pt x="492" y="2"/>
                </a:lnTo>
                <a:lnTo>
                  <a:pt x="465" y="2"/>
                </a:lnTo>
                <a:lnTo>
                  <a:pt x="438" y="3"/>
                </a:lnTo>
                <a:lnTo>
                  <a:pt x="412" y="3"/>
                </a:lnTo>
                <a:lnTo>
                  <a:pt x="385" y="3"/>
                </a:lnTo>
                <a:lnTo>
                  <a:pt x="358" y="5"/>
                </a:lnTo>
                <a:lnTo>
                  <a:pt x="331" y="5"/>
                </a:lnTo>
                <a:lnTo>
                  <a:pt x="305" y="7"/>
                </a:lnTo>
                <a:lnTo>
                  <a:pt x="278" y="7"/>
                </a:lnTo>
                <a:lnTo>
                  <a:pt x="251" y="9"/>
                </a:lnTo>
                <a:lnTo>
                  <a:pt x="225" y="10"/>
                </a:lnTo>
                <a:lnTo>
                  <a:pt x="198" y="10"/>
                </a:lnTo>
                <a:lnTo>
                  <a:pt x="171" y="12"/>
                </a:lnTo>
                <a:lnTo>
                  <a:pt x="144" y="14"/>
                </a:lnTo>
                <a:lnTo>
                  <a:pt x="118" y="16"/>
                </a:lnTo>
                <a:lnTo>
                  <a:pt x="102" y="17"/>
                </a:lnTo>
                <a:lnTo>
                  <a:pt x="84" y="19"/>
                </a:lnTo>
                <a:lnTo>
                  <a:pt x="66" y="23"/>
                </a:lnTo>
                <a:lnTo>
                  <a:pt x="50" y="28"/>
                </a:lnTo>
                <a:lnTo>
                  <a:pt x="34" y="35"/>
                </a:lnTo>
                <a:lnTo>
                  <a:pt x="22" y="45"/>
                </a:lnTo>
                <a:lnTo>
                  <a:pt x="11" y="55"/>
                </a:lnTo>
                <a:lnTo>
                  <a:pt x="4" y="69"/>
                </a:lnTo>
                <a:lnTo>
                  <a:pt x="0" y="92"/>
                </a:lnTo>
                <a:lnTo>
                  <a:pt x="0" y="125"/>
                </a:lnTo>
                <a:lnTo>
                  <a:pt x="4" y="166"/>
                </a:lnTo>
                <a:lnTo>
                  <a:pt x="9" y="213"/>
                </a:lnTo>
                <a:lnTo>
                  <a:pt x="16" y="263"/>
                </a:lnTo>
                <a:lnTo>
                  <a:pt x="27" y="313"/>
                </a:lnTo>
                <a:lnTo>
                  <a:pt x="39" y="358"/>
                </a:lnTo>
                <a:lnTo>
                  <a:pt x="54" y="398"/>
                </a:lnTo>
                <a:lnTo>
                  <a:pt x="63" y="413"/>
                </a:lnTo>
                <a:lnTo>
                  <a:pt x="73" y="427"/>
                </a:lnTo>
                <a:lnTo>
                  <a:pt x="86" y="439"/>
                </a:lnTo>
                <a:lnTo>
                  <a:pt x="102" y="446"/>
                </a:lnTo>
                <a:lnTo>
                  <a:pt x="130" y="455"/>
                </a:lnTo>
                <a:lnTo>
                  <a:pt x="159" y="462"/>
                </a:lnTo>
                <a:lnTo>
                  <a:pt x="187" y="467"/>
                </a:lnTo>
                <a:lnTo>
                  <a:pt x="216" y="470"/>
                </a:lnTo>
                <a:lnTo>
                  <a:pt x="244" y="474"/>
                </a:lnTo>
                <a:lnTo>
                  <a:pt x="273" y="476"/>
                </a:lnTo>
                <a:lnTo>
                  <a:pt x="303" y="477"/>
                </a:lnTo>
                <a:lnTo>
                  <a:pt x="331" y="479"/>
                </a:lnTo>
                <a:lnTo>
                  <a:pt x="356" y="479"/>
                </a:lnTo>
                <a:lnTo>
                  <a:pt x="381" y="476"/>
                </a:lnTo>
                <a:lnTo>
                  <a:pt x="406" y="472"/>
                </a:lnTo>
                <a:lnTo>
                  <a:pt x="429" y="467"/>
                </a:lnTo>
                <a:lnTo>
                  <a:pt x="454" y="460"/>
                </a:lnTo>
                <a:lnTo>
                  <a:pt x="479" y="455"/>
                </a:lnTo>
                <a:lnTo>
                  <a:pt x="502" y="451"/>
                </a:lnTo>
                <a:lnTo>
                  <a:pt x="527" y="450"/>
                </a:lnTo>
                <a:lnTo>
                  <a:pt x="547" y="450"/>
                </a:lnTo>
                <a:lnTo>
                  <a:pt x="572" y="448"/>
                </a:lnTo>
                <a:lnTo>
                  <a:pt x="599" y="444"/>
                </a:lnTo>
                <a:lnTo>
                  <a:pt x="624" y="441"/>
                </a:lnTo>
                <a:lnTo>
                  <a:pt x="648" y="437"/>
                </a:lnTo>
                <a:lnTo>
                  <a:pt x="668" y="431"/>
                </a:lnTo>
                <a:lnTo>
                  <a:pt x="680" y="422"/>
                </a:lnTo>
                <a:lnTo>
                  <a:pt x="686" y="412"/>
                </a:lnTo>
                <a:lnTo>
                  <a:pt x="675" y="408"/>
                </a:lnTo>
                <a:lnTo>
                  <a:pt x="661" y="406"/>
                </a:lnTo>
                <a:lnTo>
                  <a:pt x="641" y="406"/>
                </a:lnTo>
                <a:lnTo>
                  <a:pt x="620" y="406"/>
                </a:lnTo>
                <a:lnTo>
                  <a:pt x="595" y="408"/>
                </a:lnTo>
                <a:lnTo>
                  <a:pt x="570" y="412"/>
                </a:lnTo>
                <a:lnTo>
                  <a:pt x="542" y="415"/>
                </a:lnTo>
                <a:lnTo>
                  <a:pt x="515" y="418"/>
                </a:lnTo>
                <a:lnTo>
                  <a:pt x="486" y="424"/>
                </a:lnTo>
                <a:lnTo>
                  <a:pt x="460" y="429"/>
                </a:lnTo>
                <a:lnTo>
                  <a:pt x="433" y="432"/>
                </a:lnTo>
                <a:lnTo>
                  <a:pt x="408" y="437"/>
                </a:lnTo>
                <a:lnTo>
                  <a:pt x="387" y="441"/>
                </a:lnTo>
                <a:lnTo>
                  <a:pt x="367" y="444"/>
                </a:lnTo>
                <a:lnTo>
                  <a:pt x="351" y="446"/>
                </a:lnTo>
                <a:lnTo>
                  <a:pt x="340" y="44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53" name="Freeform 93"/>
          <p:cNvSpPr>
            <a:spLocks/>
          </p:cNvSpPr>
          <p:nvPr/>
        </p:nvSpPr>
        <p:spPr bwMode="auto">
          <a:xfrm rot="497617">
            <a:off x="4675188" y="1833563"/>
            <a:ext cx="41275" cy="125412"/>
          </a:xfrm>
          <a:custGeom>
            <a:avLst/>
            <a:gdLst>
              <a:gd name="T0" fmla="*/ 2147483647 w 95"/>
              <a:gd name="T1" fmla="*/ 2147483647 h 318"/>
              <a:gd name="T2" fmla="*/ 2147483647 w 95"/>
              <a:gd name="T3" fmla="*/ 2147483647 h 318"/>
              <a:gd name="T4" fmla="*/ 2147483647 w 95"/>
              <a:gd name="T5" fmla="*/ 2147483647 h 318"/>
              <a:gd name="T6" fmla="*/ 2147483647 w 95"/>
              <a:gd name="T7" fmla="*/ 2147483647 h 318"/>
              <a:gd name="T8" fmla="*/ 2147483647 w 95"/>
              <a:gd name="T9" fmla="*/ 2147483647 h 318"/>
              <a:gd name="T10" fmla="*/ 2147483647 w 95"/>
              <a:gd name="T11" fmla="*/ 2147483647 h 318"/>
              <a:gd name="T12" fmla="*/ 2147483647 w 95"/>
              <a:gd name="T13" fmla="*/ 2147483647 h 318"/>
              <a:gd name="T14" fmla="*/ 2147483647 w 95"/>
              <a:gd name="T15" fmla="*/ 2147483647 h 318"/>
              <a:gd name="T16" fmla="*/ 2147483647 w 95"/>
              <a:gd name="T17" fmla="*/ 2147483647 h 318"/>
              <a:gd name="T18" fmla="*/ 2147483647 w 95"/>
              <a:gd name="T19" fmla="*/ 2147483647 h 318"/>
              <a:gd name="T20" fmla="*/ 2147483647 w 95"/>
              <a:gd name="T21" fmla="*/ 2147483647 h 318"/>
              <a:gd name="T22" fmla="*/ 2147483647 w 95"/>
              <a:gd name="T23" fmla="*/ 2147483647 h 318"/>
              <a:gd name="T24" fmla="*/ 2147483647 w 95"/>
              <a:gd name="T25" fmla="*/ 2147483647 h 318"/>
              <a:gd name="T26" fmla="*/ 2147483647 w 95"/>
              <a:gd name="T27" fmla="*/ 2147483647 h 318"/>
              <a:gd name="T28" fmla="*/ 2147483647 w 95"/>
              <a:gd name="T29" fmla="*/ 2147483647 h 318"/>
              <a:gd name="T30" fmla="*/ 2147483647 w 95"/>
              <a:gd name="T31" fmla="*/ 2147483647 h 318"/>
              <a:gd name="T32" fmla="*/ 2147483647 w 95"/>
              <a:gd name="T33" fmla="*/ 2147483647 h 318"/>
              <a:gd name="T34" fmla="*/ 2147483647 w 95"/>
              <a:gd name="T35" fmla="*/ 2147483647 h 318"/>
              <a:gd name="T36" fmla="*/ 2147483647 w 95"/>
              <a:gd name="T37" fmla="*/ 2147483647 h 318"/>
              <a:gd name="T38" fmla="*/ 2147483647 w 95"/>
              <a:gd name="T39" fmla="*/ 2147483647 h 318"/>
              <a:gd name="T40" fmla="*/ 2147483647 w 95"/>
              <a:gd name="T41" fmla="*/ 2147483647 h 318"/>
              <a:gd name="T42" fmla="*/ 2147483647 w 95"/>
              <a:gd name="T43" fmla="*/ 2147483647 h 318"/>
              <a:gd name="T44" fmla="*/ 2147483647 w 95"/>
              <a:gd name="T45" fmla="*/ 2147483647 h 318"/>
              <a:gd name="T46" fmla="*/ 2147483647 w 95"/>
              <a:gd name="T47" fmla="*/ 2147483647 h 318"/>
              <a:gd name="T48" fmla="*/ 2147483647 w 95"/>
              <a:gd name="T49" fmla="*/ 0 h 318"/>
              <a:gd name="T50" fmla="*/ 2147483647 w 95"/>
              <a:gd name="T51" fmla="*/ 2147483647 h 318"/>
              <a:gd name="T52" fmla="*/ 2147483647 w 95"/>
              <a:gd name="T53" fmla="*/ 2147483647 h 318"/>
              <a:gd name="T54" fmla="*/ 0 w 95"/>
              <a:gd name="T55" fmla="*/ 2147483647 h 318"/>
              <a:gd name="T56" fmla="*/ 2147483647 w 95"/>
              <a:gd name="T57" fmla="*/ 2147483647 h 31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5"/>
              <a:gd name="T88" fmla="*/ 0 h 318"/>
              <a:gd name="T89" fmla="*/ 95 w 95"/>
              <a:gd name="T90" fmla="*/ 318 h 31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5" h="318">
                <a:moveTo>
                  <a:pt x="7" y="31"/>
                </a:moveTo>
                <a:lnTo>
                  <a:pt x="30" y="60"/>
                </a:lnTo>
                <a:lnTo>
                  <a:pt x="45" y="93"/>
                </a:lnTo>
                <a:lnTo>
                  <a:pt x="52" y="128"/>
                </a:lnTo>
                <a:lnTo>
                  <a:pt x="55" y="162"/>
                </a:lnTo>
                <a:lnTo>
                  <a:pt x="57" y="199"/>
                </a:lnTo>
                <a:lnTo>
                  <a:pt x="57" y="235"/>
                </a:lnTo>
                <a:lnTo>
                  <a:pt x="59" y="270"/>
                </a:lnTo>
                <a:lnTo>
                  <a:pt x="64" y="302"/>
                </a:lnTo>
                <a:lnTo>
                  <a:pt x="66" y="309"/>
                </a:lnTo>
                <a:lnTo>
                  <a:pt x="70" y="313"/>
                </a:lnTo>
                <a:lnTo>
                  <a:pt x="73" y="316"/>
                </a:lnTo>
                <a:lnTo>
                  <a:pt x="80" y="318"/>
                </a:lnTo>
                <a:lnTo>
                  <a:pt x="86" y="316"/>
                </a:lnTo>
                <a:lnTo>
                  <a:pt x="91" y="311"/>
                </a:lnTo>
                <a:lnTo>
                  <a:pt x="93" y="308"/>
                </a:lnTo>
                <a:lnTo>
                  <a:pt x="95" y="301"/>
                </a:lnTo>
                <a:lnTo>
                  <a:pt x="91" y="263"/>
                </a:lnTo>
                <a:lnTo>
                  <a:pt x="91" y="221"/>
                </a:lnTo>
                <a:lnTo>
                  <a:pt x="91" y="178"/>
                </a:lnTo>
                <a:lnTo>
                  <a:pt x="89" y="136"/>
                </a:lnTo>
                <a:lnTo>
                  <a:pt x="84" y="95"/>
                </a:lnTo>
                <a:lnTo>
                  <a:pt x="71" y="57"/>
                </a:lnTo>
                <a:lnTo>
                  <a:pt x="50" y="26"/>
                </a:lnTo>
                <a:lnTo>
                  <a:pt x="18" y="0"/>
                </a:lnTo>
                <a:lnTo>
                  <a:pt x="13" y="2"/>
                </a:lnTo>
                <a:lnTo>
                  <a:pt x="6" y="7"/>
                </a:lnTo>
                <a:lnTo>
                  <a:pt x="0" y="15"/>
                </a:lnTo>
                <a:lnTo>
                  <a:pt x="7" y="3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54" name="Freeform 94"/>
          <p:cNvSpPr>
            <a:spLocks/>
          </p:cNvSpPr>
          <p:nvPr/>
        </p:nvSpPr>
        <p:spPr bwMode="auto">
          <a:xfrm rot="497617">
            <a:off x="4443413" y="1920875"/>
            <a:ext cx="47625" cy="30163"/>
          </a:xfrm>
          <a:custGeom>
            <a:avLst/>
            <a:gdLst>
              <a:gd name="T0" fmla="*/ 2147483647 w 111"/>
              <a:gd name="T1" fmla="*/ 2147483647 h 74"/>
              <a:gd name="T2" fmla="*/ 2147483647 w 111"/>
              <a:gd name="T3" fmla="*/ 2147483647 h 74"/>
              <a:gd name="T4" fmla="*/ 2147483647 w 111"/>
              <a:gd name="T5" fmla="*/ 2147483647 h 74"/>
              <a:gd name="T6" fmla="*/ 2147483647 w 111"/>
              <a:gd name="T7" fmla="*/ 2147483647 h 74"/>
              <a:gd name="T8" fmla="*/ 2147483647 w 111"/>
              <a:gd name="T9" fmla="*/ 2147483647 h 74"/>
              <a:gd name="T10" fmla="*/ 2147483647 w 111"/>
              <a:gd name="T11" fmla="*/ 2147483647 h 74"/>
              <a:gd name="T12" fmla="*/ 2147483647 w 111"/>
              <a:gd name="T13" fmla="*/ 2147483647 h 74"/>
              <a:gd name="T14" fmla="*/ 2147483647 w 111"/>
              <a:gd name="T15" fmla="*/ 2147483647 h 74"/>
              <a:gd name="T16" fmla="*/ 2147483647 w 111"/>
              <a:gd name="T17" fmla="*/ 2147483647 h 74"/>
              <a:gd name="T18" fmla="*/ 2147483647 w 111"/>
              <a:gd name="T19" fmla="*/ 2147483647 h 74"/>
              <a:gd name="T20" fmla="*/ 2147483647 w 111"/>
              <a:gd name="T21" fmla="*/ 2147483647 h 74"/>
              <a:gd name="T22" fmla="*/ 2147483647 w 111"/>
              <a:gd name="T23" fmla="*/ 2147483647 h 74"/>
              <a:gd name="T24" fmla="*/ 2147483647 w 111"/>
              <a:gd name="T25" fmla="*/ 2147483647 h 74"/>
              <a:gd name="T26" fmla="*/ 2147483647 w 111"/>
              <a:gd name="T27" fmla="*/ 2147483647 h 74"/>
              <a:gd name="T28" fmla="*/ 2147483647 w 111"/>
              <a:gd name="T29" fmla="*/ 2147483647 h 74"/>
              <a:gd name="T30" fmla="*/ 2147483647 w 111"/>
              <a:gd name="T31" fmla="*/ 0 h 74"/>
              <a:gd name="T32" fmla="*/ 0 w 111"/>
              <a:gd name="T33" fmla="*/ 2147483647 h 74"/>
              <a:gd name="T34" fmla="*/ 0 w 111"/>
              <a:gd name="T35" fmla="*/ 2147483647 h 74"/>
              <a:gd name="T36" fmla="*/ 2147483647 w 111"/>
              <a:gd name="T37" fmla="*/ 2147483647 h 74"/>
              <a:gd name="T38" fmla="*/ 2147483647 w 111"/>
              <a:gd name="T39" fmla="*/ 2147483647 h 74"/>
              <a:gd name="T40" fmla="*/ 2147483647 w 111"/>
              <a:gd name="T41" fmla="*/ 2147483647 h 74"/>
              <a:gd name="T42" fmla="*/ 2147483647 w 111"/>
              <a:gd name="T43" fmla="*/ 2147483647 h 74"/>
              <a:gd name="T44" fmla="*/ 2147483647 w 111"/>
              <a:gd name="T45" fmla="*/ 2147483647 h 74"/>
              <a:gd name="T46" fmla="*/ 2147483647 w 111"/>
              <a:gd name="T47" fmla="*/ 2147483647 h 74"/>
              <a:gd name="T48" fmla="*/ 2147483647 w 111"/>
              <a:gd name="T49" fmla="*/ 2147483647 h 7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11"/>
              <a:gd name="T76" fmla="*/ 0 h 74"/>
              <a:gd name="T77" fmla="*/ 111 w 111"/>
              <a:gd name="T78" fmla="*/ 74 h 7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11" h="74">
                <a:moveTo>
                  <a:pt x="93" y="74"/>
                </a:moveTo>
                <a:lnTo>
                  <a:pt x="98" y="74"/>
                </a:lnTo>
                <a:lnTo>
                  <a:pt x="104" y="73"/>
                </a:lnTo>
                <a:lnTo>
                  <a:pt x="107" y="71"/>
                </a:lnTo>
                <a:lnTo>
                  <a:pt x="109" y="67"/>
                </a:lnTo>
                <a:lnTo>
                  <a:pt x="111" y="62"/>
                </a:lnTo>
                <a:lnTo>
                  <a:pt x="109" y="57"/>
                </a:lnTo>
                <a:lnTo>
                  <a:pt x="107" y="53"/>
                </a:lnTo>
                <a:lnTo>
                  <a:pt x="102" y="52"/>
                </a:lnTo>
                <a:lnTo>
                  <a:pt x="88" y="45"/>
                </a:lnTo>
                <a:lnTo>
                  <a:pt x="73" y="36"/>
                </a:lnTo>
                <a:lnTo>
                  <a:pt x="57" y="26"/>
                </a:lnTo>
                <a:lnTo>
                  <a:pt x="43" y="15"/>
                </a:lnTo>
                <a:lnTo>
                  <a:pt x="29" y="9"/>
                </a:lnTo>
                <a:lnTo>
                  <a:pt x="16" y="2"/>
                </a:lnTo>
                <a:lnTo>
                  <a:pt x="6" y="0"/>
                </a:lnTo>
                <a:lnTo>
                  <a:pt x="0" y="2"/>
                </a:lnTo>
                <a:lnTo>
                  <a:pt x="0" y="7"/>
                </a:lnTo>
                <a:lnTo>
                  <a:pt x="6" y="15"/>
                </a:lnTo>
                <a:lnTo>
                  <a:pt x="16" y="26"/>
                </a:lnTo>
                <a:lnTo>
                  <a:pt x="31" y="36"/>
                </a:lnTo>
                <a:lnTo>
                  <a:pt x="47" y="47"/>
                </a:lnTo>
                <a:lnTo>
                  <a:pt x="63" y="57"/>
                </a:lnTo>
                <a:lnTo>
                  <a:pt x="79" y="67"/>
                </a:lnTo>
                <a:lnTo>
                  <a:pt x="93" y="7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55" name="Freeform 95"/>
          <p:cNvSpPr>
            <a:spLocks/>
          </p:cNvSpPr>
          <p:nvPr/>
        </p:nvSpPr>
        <p:spPr bwMode="auto">
          <a:xfrm rot="497617">
            <a:off x="4468813" y="1916113"/>
            <a:ext cx="50800" cy="31750"/>
          </a:xfrm>
          <a:custGeom>
            <a:avLst/>
            <a:gdLst>
              <a:gd name="T0" fmla="*/ 2147483647 w 118"/>
              <a:gd name="T1" fmla="*/ 2147483647 h 78"/>
              <a:gd name="T2" fmla="*/ 2147483647 w 118"/>
              <a:gd name="T3" fmla="*/ 2147483647 h 78"/>
              <a:gd name="T4" fmla="*/ 2147483647 w 118"/>
              <a:gd name="T5" fmla="*/ 2147483647 h 78"/>
              <a:gd name="T6" fmla="*/ 2147483647 w 118"/>
              <a:gd name="T7" fmla="*/ 2147483647 h 78"/>
              <a:gd name="T8" fmla="*/ 2147483647 w 118"/>
              <a:gd name="T9" fmla="*/ 2147483647 h 78"/>
              <a:gd name="T10" fmla="*/ 2147483647 w 118"/>
              <a:gd name="T11" fmla="*/ 2147483647 h 78"/>
              <a:gd name="T12" fmla="*/ 2147483647 w 118"/>
              <a:gd name="T13" fmla="*/ 2147483647 h 78"/>
              <a:gd name="T14" fmla="*/ 2147483647 w 118"/>
              <a:gd name="T15" fmla="*/ 2147483647 h 78"/>
              <a:gd name="T16" fmla="*/ 2147483647 w 118"/>
              <a:gd name="T17" fmla="*/ 2147483647 h 78"/>
              <a:gd name="T18" fmla="*/ 2147483647 w 118"/>
              <a:gd name="T19" fmla="*/ 2147483647 h 78"/>
              <a:gd name="T20" fmla="*/ 2147483647 w 118"/>
              <a:gd name="T21" fmla="*/ 2147483647 h 78"/>
              <a:gd name="T22" fmla="*/ 2147483647 w 118"/>
              <a:gd name="T23" fmla="*/ 2147483647 h 78"/>
              <a:gd name="T24" fmla="*/ 2147483647 w 118"/>
              <a:gd name="T25" fmla="*/ 2147483647 h 78"/>
              <a:gd name="T26" fmla="*/ 2147483647 w 118"/>
              <a:gd name="T27" fmla="*/ 2147483647 h 78"/>
              <a:gd name="T28" fmla="*/ 2147483647 w 118"/>
              <a:gd name="T29" fmla="*/ 2147483647 h 78"/>
              <a:gd name="T30" fmla="*/ 2147483647 w 118"/>
              <a:gd name="T31" fmla="*/ 0 h 78"/>
              <a:gd name="T32" fmla="*/ 0 w 118"/>
              <a:gd name="T33" fmla="*/ 2147483647 h 78"/>
              <a:gd name="T34" fmla="*/ 0 w 118"/>
              <a:gd name="T35" fmla="*/ 2147483647 h 78"/>
              <a:gd name="T36" fmla="*/ 2147483647 w 118"/>
              <a:gd name="T37" fmla="*/ 2147483647 h 78"/>
              <a:gd name="T38" fmla="*/ 2147483647 w 118"/>
              <a:gd name="T39" fmla="*/ 2147483647 h 78"/>
              <a:gd name="T40" fmla="*/ 2147483647 w 118"/>
              <a:gd name="T41" fmla="*/ 2147483647 h 78"/>
              <a:gd name="T42" fmla="*/ 2147483647 w 118"/>
              <a:gd name="T43" fmla="*/ 2147483647 h 78"/>
              <a:gd name="T44" fmla="*/ 2147483647 w 118"/>
              <a:gd name="T45" fmla="*/ 2147483647 h 78"/>
              <a:gd name="T46" fmla="*/ 2147483647 w 118"/>
              <a:gd name="T47" fmla="*/ 2147483647 h 78"/>
              <a:gd name="T48" fmla="*/ 2147483647 w 118"/>
              <a:gd name="T49" fmla="*/ 2147483647 h 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18"/>
              <a:gd name="T76" fmla="*/ 0 h 78"/>
              <a:gd name="T77" fmla="*/ 118 w 118"/>
              <a:gd name="T78" fmla="*/ 78 h 78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18" h="78">
                <a:moveTo>
                  <a:pt x="104" y="76"/>
                </a:moveTo>
                <a:lnTo>
                  <a:pt x="107" y="78"/>
                </a:lnTo>
                <a:lnTo>
                  <a:pt x="111" y="78"/>
                </a:lnTo>
                <a:lnTo>
                  <a:pt x="114" y="76"/>
                </a:lnTo>
                <a:lnTo>
                  <a:pt x="116" y="73"/>
                </a:lnTo>
                <a:lnTo>
                  <a:pt x="118" y="69"/>
                </a:lnTo>
                <a:lnTo>
                  <a:pt x="118" y="64"/>
                </a:lnTo>
                <a:lnTo>
                  <a:pt x="116" y="61"/>
                </a:lnTo>
                <a:lnTo>
                  <a:pt x="113" y="59"/>
                </a:lnTo>
                <a:lnTo>
                  <a:pt x="98" y="50"/>
                </a:lnTo>
                <a:lnTo>
                  <a:pt x="81" y="40"/>
                </a:lnTo>
                <a:lnTo>
                  <a:pt x="65" y="28"/>
                </a:lnTo>
                <a:lnTo>
                  <a:pt x="47" y="17"/>
                </a:lnTo>
                <a:lnTo>
                  <a:pt x="31" y="9"/>
                </a:lnTo>
                <a:lnTo>
                  <a:pt x="16" y="4"/>
                </a:lnTo>
                <a:lnTo>
                  <a:pt x="6" y="0"/>
                </a:lnTo>
                <a:lnTo>
                  <a:pt x="0" y="2"/>
                </a:lnTo>
                <a:lnTo>
                  <a:pt x="0" y="7"/>
                </a:lnTo>
                <a:lnTo>
                  <a:pt x="8" y="16"/>
                </a:lnTo>
                <a:lnTo>
                  <a:pt x="18" y="26"/>
                </a:lnTo>
                <a:lnTo>
                  <a:pt x="34" y="36"/>
                </a:lnTo>
                <a:lnTo>
                  <a:pt x="50" y="49"/>
                </a:lnTo>
                <a:lnTo>
                  <a:pt x="70" y="59"/>
                </a:lnTo>
                <a:lnTo>
                  <a:pt x="88" y="69"/>
                </a:lnTo>
                <a:lnTo>
                  <a:pt x="104" y="7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56" name="Freeform 96"/>
          <p:cNvSpPr>
            <a:spLocks/>
          </p:cNvSpPr>
          <p:nvPr/>
        </p:nvSpPr>
        <p:spPr bwMode="auto">
          <a:xfrm rot="497617">
            <a:off x="4467225" y="1882775"/>
            <a:ext cx="109538" cy="80963"/>
          </a:xfrm>
          <a:custGeom>
            <a:avLst/>
            <a:gdLst>
              <a:gd name="T0" fmla="*/ 2147483647 w 251"/>
              <a:gd name="T1" fmla="*/ 2147483647 h 204"/>
              <a:gd name="T2" fmla="*/ 2147483647 w 251"/>
              <a:gd name="T3" fmla="*/ 2147483647 h 204"/>
              <a:gd name="T4" fmla="*/ 2147483647 w 251"/>
              <a:gd name="T5" fmla="*/ 2147483647 h 204"/>
              <a:gd name="T6" fmla="*/ 2147483647 w 251"/>
              <a:gd name="T7" fmla="*/ 2147483647 h 204"/>
              <a:gd name="T8" fmla="*/ 2147483647 w 251"/>
              <a:gd name="T9" fmla="*/ 2147483647 h 204"/>
              <a:gd name="T10" fmla="*/ 2147483647 w 251"/>
              <a:gd name="T11" fmla="*/ 2147483647 h 204"/>
              <a:gd name="T12" fmla="*/ 2147483647 w 251"/>
              <a:gd name="T13" fmla="*/ 2147483647 h 204"/>
              <a:gd name="T14" fmla="*/ 2147483647 w 251"/>
              <a:gd name="T15" fmla="*/ 2147483647 h 204"/>
              <a:gd name="T16" fmla="*/ 2147483647 w 251"/>
              <a:gd name="T17" fmla="*/ 2147483647 h 204"/>
              <a:gd name="T18" fmla="*/ 2147483647 w 251"/>
              <a:gd name="T19" fmla="*/ 2147483647 h 204"/>
              <a:gd name="T20" fmla="*/ 2147483647 w 251"/>
              <a:gd name="T21" fmla="*/ 2147483647 h 204"/>
              <a:gd name="T22" fmla="*/ 2147483647 w 251"/>
              <a:gd name="T23" fmla="*/ 2147483647 h 204"/>
              <a:gd name="T24" fmla="*/ 2147483647 w 251"/>
              <a:gd name="T25" fmla="*/ 2147483647 h 204"/>
              <a:gd name="T26" fmla="*/ 2147483647 w 251"/>
              <a:gd name="T27" fmla="*/ 2147483647 h 204"/>
              <a:gd name="T28" fmla="*/ 2147483647 w 251"/>
              <a:gd name="T29" fmla="*/ 2147483647 h 204"/>
              <a:gd name="T30" fmla="*/ 2147483647 w 251"/>
              <a:gd name="T31" fmla="*/ 2147483647 h 204"/>
              <a:gd name="T32" fmla="*/ 2147483647 w 251"/>
              <a:gd name="T33" fmla="*/ 2147483647 h 204"/>
              <a:gd name="T34" fmla="*/ 2147483647 w 251"/>
              <a:gd name="T35" fmla="*/ 2147483647 h 204"/>
              <a:gd name="T36" fmla="*/ 2147483647 w 251"/>
              <a:gd name="T37" fmla="*/ 2147483647 h 204"/>
              <a:gd name="T38" fmla="*/ 2147483647 w 251"/>
              <a:gd name="T39" fmla="*/ 2147483647 h 204"/>
              <a:gd name="T40" fmla="*/ 0 w 251"/>
              <a:gd name="T41" fmla="*/ 0 h 204"/>
              <a:gd name="T42" fmla="*/ 2147483647 w 251"/>
              <a:gd name="T43" fmla="*/ 2147483647 h 204"/>
              <a:gd name="T44" fmla="*/ 2147483647 w 251"/>
              <a:gd name="T45" fmla="*/ 2147483647 h 204"/>
              <a:gd name="T46" fmla="*/ 2147483647 w 251"/>
              <a:gd name="T47" fmla="*/ 2147483647 h 204"/>
              <a:gd name="T48" fmla="*/ 2147483647 w 251"/>
              <a:gd name="T49" fmla="*/ 2147483647 h 204"/>
              <a:gd name="T50" fmla="*/ 2147483647 w 251"/>
              <a:gd name="T51" fmla="*/ 2147483647 h 204"/>
              <a:gd name="T52" fmla="*/ 2147483647 w 251"/>
              <a:gd name="T53" fmla="*/ 2147483647 h 204"/>
              <a:gd name="T54" fmla="*/ 2147483647 w 251"/>
              <a:gd name="T55" fmla="*/ 2147483647 h 204"/>
              <a:gd name="T56" fmla="*/ 2147483647 w 251"/>
              <a:gd name="T57" fmla="*/ 2147483647 h 20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51"/>
              <a:gd name="T88" fmla="*/ 0 h 204"/>
              <a:gd name="T89" fmla="*/ 251 w 251"/>
              <a:gd name="T90" fmla="*/ 204 h 204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51" h="204">
                <a:moveTo>
                  <a:pt x="232" y="199"/>
                </a:moveTo>
                <a:lnTo>
                  <a:pt x="235" y="202"/>
                </a:lnTo>
                <a:lnTo>
                  <a:pt x="239" y="204"/>
                </a:lnTo>
                <a:lnTo>
                  <a:pt x="244" y="204"/>
                </a:lnTo>
                <a:lnTo>
                  <a:pt x="248" y="202"/>
                </a:lnTo>
                <a:lnTo>
                  <a:pt x="250" y="199"/>
                </a:lnTo>
                <a:lnTo>
                  <a:pt x="251" y="195"/>
                </a:lnTo>
                <a:lnTo>
                  <a:pt x="251" y="190"/>
                </a:lnTo>
                <a:lnTo>
                  <a:pt x="250" y="187"/>
                </a:lnTo>
                <a:lnTo>
                  <a:pt x="244" y="175"/>
                </a:lnTo>
                <a:lnTo>
                  <a:pt x="237" y="163"/>
                </a:lnTo>
                <a:lnTo>
                  <a:pt x="230" y="154"/>
                </a:lnTo>
                <a:lnTo>
                  <a:pt x="219" y="145"/>
                </a:lnTo>
                <a:lnTo>
                  <a:pt x="189" y="125"/>
                </a:lnTo>
                <a:lnTo>
                  <a:pt x="155" y="99"/>
                </a:lnTo>
                <a:lnTo>
                  <a:pt x="120" y="74"/>
                </a:lnTo>
                <a:lnTo>
                  <a:pt x="86" y="48"/>
                </a:lnTo>
                <a:lnTo>
                  <a:pt x="56" y="28"/>
                </a:lnTo>
                <a:lnTo>
                  <a:pt x="29" y="10"/>
                </a:lnTo>
                <a:lnTo>
                  <a:pt x="11" y="2"/>
                </a:lnTo>
                <a:lnTo>
                  <a:pt x="0" y="0"/>
                </a:lnTo>
                <a:lnTo>
                  <a:pt x="4" y="9"/>
                </a:lnTo>
                <a:lnTo>
                  <a:pt x="22" y="26"/>
                </a:lnTo>
                <a:lnTo>
                  <a:pt x="50" y="48"/>
                </a:lnTo>
                <a:lnTo>
                  <a:pt x="84" y="76"/>
                </a:lnTo>
                <a:lnTo>
                  <a:pt x="123" y="107"/>
                </a:lnTo>
                <a:lnTo>
                  <a:pt x="164" y="140"/>
                </a:lnTo>
                <a:lnTo>
                  <a:pt x="200" y="171"/>
                </a:lnTo>
                <a:lnTo>
                  <a:pt x="232" y="19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57" name="Freeform 97"/>
          <p:cNvSpPr>
            <a:spLocks/>
          </p:cNvSpPr>
          <p:nvPr/>
        </p:nvSpPr>
        <p:spPr bwMode="auto">
          <a:xfrm rot="497617">
            <a:off x="4781550" y="1717675"/>
            <a:ext cx="65088" cy="274638"/>
          </a:xfrm>
          <a:custGeom>
            <a:avLst/>
            <a:gdLst>
              <a:gd name="T0" fmla="*/ 2147483647 w 148"/>
              <a:gd name="T1" fmla="*/ 2147483647 h 693"/>
              <a:gd name="T2" fmla="*/ 2147483647 w 148"/>
              <a:gd name="T3" fmla="*/ 2147483647 h 693"/>
              <a:gd name="T4" fmla="*/ 2147483647 w 148"/>
              <a:gd name="T5" fmla="*/ 2147483647 h 693"/>
              <a:gd name="T6" fmla="*/ 2147483647 w 148"/>
              <a:gd name="T7" fmla="*/ 2147483647 h 693"/>
              <a:gd name="T8" fmla="*/ 2147483647 w 148"/>
              <a:gd name="T9" fmla="*/ 2147483647 h 693"/>
              <a:gd name="T10" fmla="*/ 2147483647 w 148"/>
              <a:gd name="T11" fmla="*/ 2147483647 h 693"/>
              <a:gd name="T12" fmla="*/ 2147483647 w 148"/>
              <a:gd name="T13" fmla="*/ 2147483647 h 693"/>
              <a:gd name="T14" fmla="*/ 2147483647 w 148"/>
              <a:gd name="T15" fmla="*/ 2147483647 h 693"/>
              <a:gd name="T16" fmla="*/ 2147483647 w 148"/>
              <a:gd name="T17" fmla="*/ 2147483647 h 693"/>
              <a:gd name="T18" fmla="*/ 2147483647 w 148"/>
              <a:gd name="T19" fmla="*/ 2147483647 h 693"/>
              <a:gd name="T20" fmla="*/ 2147483647 w 148"/>
              <a:gd name="T21" fmla="*/ 2147483647 h 693"/>
              <a:gd name="T22" fmla="*/ 2147483647 w 148"/>
              <a:gd name="T23" fmla="*/ 2147483647 h 693"/>
              <a:gd name="T24" fmla="*/ 2147483647 w 148"/>
              <a:gd name="T25" fmla="*/ 2147483647 h 693"/>
              <a:gd name="T26" fmla="*/ 2147483647 w 148"/>
              <a:gd name="T27" fmla="*/ 2147483647 h 693"/>
              <a:gd name="T28" fmla="*/ 2147483647 w 148"/>
              <a:gd name="T29" fmla="*/ 2147483647 h 693"/>
              <a:gd name="T30" fmla="*/ 2147483647 w 148"/>
              <a:gd name="T31" fmla="*/ 2147483647 h 693"/>
              <a:gd name="T32" fmla="*/ 2147483647 w 148"/>
              <a:gd name="T33" fmla="*/ 2147483647 h 693"/>
              <a:gd name="T34" fmla="*/ 2147483647 w 148"/>
              <a:gd name="T35" fmla="*/ 2147483647 h 693"/>
              <a:gd name="T36" fmla="*/ 2147483647 w 148"/>
              <a:gd name="T37" fmla="*/ 2147483647 h 693"/>
              <a:gd name="T38" fmla="*/ 2147483647 w 148"/>
              <a:gd name="T39" fmla="*/ 2147483647 h 693"/>
              <a:gd name="T40" fmla="*/ 2147483647 w 148"/>
              <a:gd name="T41" fmla="*/ 2147483647 h 693"/>
              <a:gd name="T42" fmla="*/ 2147483647 w 148"/>
              <a:gd name="T43" fmla="*/ 2147483647 h 693"/>
              <a:gd name="T44" fmla="*/ 2147483647 w 148"/>
              <a:gd name="T45" fmla="*/ 2147483647 h 693"/>
              <a:gd name="T46" fmla="*/ 2147483647 w 148"/>
              <a:gd name="T47" fmla="*/ 0 h 693"/>
              <a:gd name="T48" fmla="*/ 2147483647 w 148"/>
              <a:gd name="T49" fmla="*/ 2147483647 h 693"/>
              <a:gd name="T50" fmla="*/ 2147483647 w 148"/>
              <a:gd name="T51" fmla="*/ 2147483647 h 693"/>
              <a:gd name="T52" fmla="*/ 2147483647 w 148"/>
              <a:gd name="T53" fmla="*/ 2147483647 h 693"/>
              <a:gd name="T54" fmla="*/ 0 w 148"/>
              <a:gd name="T55" fmla="*/ 2147483647 h 693"/>
              <a:gd name="T56" fmla="*/ 2147483647 w 148"/>
              <a:gd name="T57" fmla="*/ 2147483647 h 693"/>
              <a:gd name="T58" fmla="*/ 2147483647 w 148"/>
              <a:gd name="T59" fmla="*/ 2147483647 h 693"/>
              <a:gd name="T60" fmla="*/ 2147483647 w 148"/>
              <a:gd name="T61" fmla="*/ 2147483647 h 693"/>
              <a:gd name="T62" fmla="*/ 2147483647 w 148"/>
              <a:gd name="T63" fmla="*/ 2147483647 h 693"/>
              <a:gd name="T64" fmla="*/ 2147483647 w 148"/>
              <a:gd name="T65" fmla="*/ 2147483647 h 693"/>
              <a:gd name="T66" fmla="*/ 2147483647 w 148"/>
              <a:gd name="T67" fmla="*/ 2147483647 h 693"/>
              <a:gd name="T68" fmla="*/ 2147483647 w 148"/>
              <a:gd name="T69" fmla="*/ 2147483647 h 693"/>
              <a:gd name="T70" fmla="*/ 2147483647 w 148"/>
              <a:gd name="T71" fmla="*/ 2147483647 h 693"/>
              <a:gd name="T72" fmla="*/ 2147483647 w 148"/>
              <a:gd name="T73" fmla="*/ 2147483647 h 693"/>
              <a:gd name="T74" fmla="*/ 2147483647 w 148"/>
              <a:gd name="T75" fmla="*/ 2147483647 h 693"/>
              <a:gd name="T76" fmla="*/ 2147483647 w 148"/>
              <a:gd name="T77" fmla="*/ 2147483647 h 693"/>
              <a:gd name="T78" fmla="*/ 2147483647 w 148"/>
              <a:gd name="T79" fmla="*/ 2147483647 h 693"/>
              <a:gd name="T80" fmla="*/ 2147483647 w 148"/>
              <a:gd name="T81" fmla="*/ 2147483647 h 693"/>
              <a:gd name="T82" fmla="*/ 2147483647 w 148"/>
              <a:gd name="T83" fmla="*/ 2147483647 h 693"/>
              <a:gd name="T84" fmla="*/ 2147483647 w 148"/>
              <a:gd name="T85" fmla="*/ 2147483647 h 693"/>
              <a:gd name="T86" fmla="*/ 2147483647 w 148"/>
              <a:gd name="T87" fmla="*/ 2147483647 h 693"/>
              <a:gd name="T88" fmla="*/ 2147483647 w 148"/>
              <a:gd name="T89" fmla="*/ 2147483647 h 693"/>
              <a:gd name="T90" fmla="*/ 2147483647 w 148"/>
              <a:gd name="T91" fmla="*/ 2147483647 h 693"/>
              <a:gd name="T92" fmla="*/ 2147483647 w 148"/>
              <a:gd name="T93" fmla="*/ 2147483647 h 693"/>
              <a:gd name="T94" fmla="*/ 2147483647 w 148"/>
              <a:gd name="T95" fmla="*/ 2147483647 h 693"/>
              <a:gd name="T96" fmla="*/ 2147483647 w 148"/>
              <a:gd name="T97" fmla="*/ 2147483647 h 693"/>
              <a:gd name="T98" fmla="*/ 2147483647 w 148"/>
              <a:gd name="T99" fmla="*/ 2147483647 h 693"/>
              <a:gd name="T100" fmla="*/ 2147483647 w 148"/>
              <a:gd name="T101" fmla="*/ 2147483647 h 693"/>
              <a:gd name="T102" fmla="*/ 2147483647 w 148"/>
              <a:gd name="T103" fmla="*/ 2147483647 h 693"/>
              <a:gd name="T104" fmla="*/ 2147483647 w 148"/>
              <a:gd name="T105" fmla="*/ 2147483647 h 69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48"/>
              <a:gd name="T160" fmla="*/ 0 h 693"/>
              <a:gd name="T161" fmla="*/ 148 w 148"/>
              <a:gd name="T162" fmla="*/ 693 h 69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48" h="693">
                <a:moveTo>
                  <a:pt x="45" y="693"/>
                </a:moveTo>
                <a:lnTo>
                  <a:pt x="70" y="667"/>
                </a:lnTo>
                <a:lnTo>
                  <a:pt x="89" y="644"/>
                </a:lnTo>
                <a:lnTo>
                  <a:pt x="104" y="620"/>
                </a:lnTo>
                <a:lnTo>
                  <a:pt x="116" y="598"/>
                </a:lnTo>
                <a:lnTo>
                  <a:pt x="123" y="574"/>
                </a:lnTo>
                <a:lnTo>
                  <a:pt x="130" y="548"/>
                </a:lnTo>
                <a:lnTo>
                  <a:pt x="137" y="518"/>
                </a:lnTo>
                <a:lnTo>
                  <a:pt x="145" y="484"/>
                </a:lnTo>
                <a:lnTo>
                  <a:pt x="146" y="475"/>
                </a:lnTo>
                <a:lnTo>
                  <a:pt x="148" y="468"/>
                </a:lnTo>
                <a:lnTo>
                  <a:pt x="148" y="459"/>
                </a:lnTo>
                <a:lnTo>
                  <a:pt x="146" y="453"/>
                </a:lnTo>
                <a:lnTo>
                  <a:pt x="136" y="408"/>
                </a:lnTo>
                <a:lnTo>
                  <a:pt x="123" y="352"/>
                </a:lnTo>
                <a:lnTo>
                  <a:pt x="111" y="290"/>
                </a:lnTo>
                <a:lnTo>
                  <a:pt x="95" y="226"/>
                </a:lnTo>
                <a:lnTo>
                  <a:pt x="79" y="162"/>
                </a:lnTo>
                <a:lnTo>
                  <a:pt x="61" y="102"/>
                </a:lnTo>
                <a:lnTo>
                  <a:pt x="45" y="50"/>
                </a:lnTo>
                <a:lnTo>
                  <a:pt x="27" y="8"/>
                </a:lnTo>
                <a:lnTo>
                  <a:pt x="23" y="3"/>
                </a:lnTo>
                <a:lnTo>
                  <a:pt x="20" y="1"/>
                </a:lnTo>
                <a:lnTo>
                  <a:pt x="15" y="0"/>
                </a:lnTo>
                <a:lnTo>
                  <a:pt x="9" y="1"/>
                </a:lnTo>
                <a:lnTo>
                  <a:pt x="4" y="3"/>
                </a:lnTo>
                <a:lnTo>
                  <a:pt x="2" y="8"/>
                </a:lnTo>
                <a:lnTo>
                  <a:pt x="0" y="12"/>
                </a:lnTo>
                <a:lnTo>
                  <a:pt x="2" y="17"/>
                </a:lnTo>
                <a:lnTo>
                  <a:pt x="20" y="55"/>
                </a:lnTo>
                <a:lnTo>
                  <a:pt x="40" y="110"/>
                </a:lnTo>
                <a:lnTo>
                  <a:pt x="59" y="178"/>
                </a:lnTo>
                <a:lnTo>
                  <a:pt x="79" y="250"/>
                </a:lnTo>
                <a:lnTo>
                  <a:pt x="95" y="323"/>
                </a:lnTo>
                <a:lnTo>
                  <a:pt x="109" y="387"/>
                </a:lnTo>
                <a:lnTo>
                  <a:pt x="120" y="439"/>
                </a:lnTo>
                <a:lnTo>
                  <a:pt x="123" y="472"/>
                </a:lnTo>
                <a:lnTo>
                  <a:pt x="120" y="496"/>
                </a:lnTo>
                <a:lnTo>
                  <a:pt x="114" y="517"/>
                </a:lnTo>
                <a:lnTo>
                  <a:pt x="111" y="536"/>
                </a:lnTo>
                <a:lnTo>
                  <a:pt x="105" y="555"/>
                </a:lnTo>
                <a:lnTo>
                  <a:pt x="98" y="574"/>
                </a:lnTo>
                <a:lnTo>
                  <a:pt x="89" y="594"/>
                </a:lnTo>
                <a:lnTo>
                  <a:pt x="79" y="617"/>
                </a:lnTo>
                <a:lnTo>
                  <a:pt x="64" y="641"/>
                </a:lnTo>
                <a:lnTo>
                  <a:pt x="64" y="636"/>
                </a:lnTo>
                <a:lnTo>
                  <a:pt x="66" y="615"/>
                </a:lnTo>
                <a:lnTo>
                  <a:pt x="64" y="596"/>
                </a:lnTo>
                <a:lnTo>
                  <a:pt x="52" y="587"/>
                </a:lnTo>
                <a:lnTo>
                  <a:pt x="43" y="605"/>
                </a:lnTo>
                <a:lnTo>
                  <a:pt x="41" y="641"/>
                </a:lnTo>
                <a:lnTo>
                  <a:pt x="43" y="677"/>
                </a:lnTo>
                <a:lnTo>
                  <a:pt x="45" y="69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58" name="Freeform 98"/>
          <p:cNvSpPr>
            <a:spLocks/>
          </p:cNvSpPr>
          <p:nvPr/>
        </p:nvSpPr>
        <p:spPr bwMode="auto">
          <a:xfrm rot="497617">
            <a:off x="4437063" y="1674813"/>
            <a:ext cx="107950" cy="69850"/>
          </a:xfrm>
          <a:custGeom>
            <a:avLst/>
            <a:gdLst>
              <a:gd name="T0" fmla="*/ 2147483647 w 248"/>
              <a:gd name="T1" fmla="*/ 0 h 176"/>
              <a:gd name="T2" fmla="*/ 2147483647 w 248"/>
              <a:gd name="T3" fmla="*/ 2147483647 h 176"/>
              <a:gd name="T4" fmla="*/ 2147483647 w 248"/>
              <a:gd name="T5" fmla="*/ 2147483647 h 176"/>
              <a:gd name="T6" fmla="*/ 2147483647 w 248"/>
              <a:gd name="T7" fmla="*/ 2147483647 h 176"/>
              <a:gd name="T8" fmla="*/ 2147483647 w 248"/>
              <a:gd name="T9" fmla="*/ 2147483647 h 176"/>
              <a:gd name="T10" fmla="*/ 2147483647 w 248"/>
              <a:gd name="T11" fmla="*/ 2147483647 h 176"/>
              <a:gd name="T12" fmla="*/ 2147483647 w 248"/>
              <a:gd name="T13" fmla="*/ 2147483647 h 176"/>
              <a:gd name="T14" fmla="*/ 2147483647 w 248"/>
              <a:gd name="T15" fmla="*/ 2147483647 h 176"/>
              <a:gd name="T16" fmla="*/ 0 w 248"/>
              <a:gd name="T17" fmla="*/ 2147483647 h 176"/>
              <a:gd name="T18" fmla="*/ 2147483647 w 248"/>
              <a:gd name="T19" fmla="*/ 2147483647 h 176"/>
              <a:gd name="T20" fmla="*/ 2147483647 w 248"/>
              <a:gd name="T21" fmla="*/ 2147483647 h 176"/>
              <a:gd name="T22" fmla="*/ 2147483647 w 248"/>
              <a:gd name="T23" fmla="*/ 2147483647 h 176"/>
              <a:gd name="T24" fmla="*/ 2147483647 w 248"/>
              <a:gd name="T25" fmla="*/ 2147483647 h 176"/>
              <a:gd name="T26" fmla="*/ 2147483647 w 248"/>
              <a:gd name="T27" fmla="*/ 2147483647 h 176"/>
              <a:gd name="T28" fmla="*/ 2147483647 w 248"/>
              <a:gd name="T29" fmla="*/ 2147483647 h 176"/>
              <a:gd name="T30" fmla="*/ 2147483647 w 248"/>
              <a:gd name="T31" fmla="*/ 2147483647 h 176"/>
              <a:gd name="T32" fmla="*/ 2147483647 w 248"/>
              <a:gd name="T33" fmla="*/ 0 h 17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48"/>
              <a:gd name="T52" fmla="*/ 0 h 176"/>
              <a:gd name="T53" fmla="*/ 248 w 248"/>
              <a:gd name="T54" fmla="*/ 176 h 17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48" h="176">
                <a:moveTo>
                  <a:pt x="248" y="0"/>
                </a:moveTo>
                <a:lnTo>
                  <a:pt x="225" y="5"/>
                </a:lnTo>
                <a:lnTo>
                  <a:pt x="189" y="22"/>
                </a:lnTo>
                <a:lnTo>
                  <a:pt x="146" y="50"/>
                </a:lnTo>
                <a:lnTo>
                  <a:pt x="100" y="81"/>
                </a:lnTo>
                <a:lnTo>
                  <a:pt x="59" y="114"/>
                </a:lnTo>
                <a:lnTo>
                  <a:pt x="23" y="143"/>
                </a:lnTo>
                <a:lnTo>
                  <a:pt x="4" y="166"/>
                </a:lnTo>
                <a:lnTo>
                  <a:pt x="0" y="176"/>
                </a:lnTo>
                <a:lnTo>
                  <a:pt x="23" y="169"/>
                </a:lnTo>
                <a:lnTo>
                  <a:pt x="52" y="155"/>
                </a:lnTo>
                <a:lnTo>
                  <a:pt x="88" y="135"/>
                </a:lnTo>
                <a:lnTo>
                  <a:pt x="125" y="109"/>
                </a:lnTo>
                <a:lnTo>
                  <a:pt x="162" y="81"/>
                </a:lnTo>
                <a:lnTo>
                  <a:pt x="196" y="53"/>
                </a:lnTo>
                <a:lnTo>
                  <a:pt x="226" y="26"/>
                </a:lnTo>
                <a:lnTo>
                  <a:pt x="248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59" name="Freeform 99"/>
          <p:cNvSpPr>
            <a:spLocks/>
          </p:cNvSpPr>
          <p:nvPr/>
        </p:nvSpPr>
        <p:spPr bwMode="auto">
          <a:xfrm rot="497617">
            <a:off x="4570413" y="1668463"/>
            <a:ext cx="233362" cy="66675"/>
          </a:xfrm>
          <a:custGeom>
            <a:avLst/>
            <a:gdLst>
              <a:gd name="T0" fmla="*/ 2147483647 w 538"/>
              <a:gd name="T1" fmla="*/ 2147483647 h 173"/>
              <a:gd name="T2" fmla="*/ 2147483647 w 538"/>
              <a:gd name="T3" fmla="*/ 2147483647 h 173"/>
              <a:gd name="T4" fmla="*/ 2147483647 w 538"/>
              <a:gd name="T5" fmla="*/ 2147483647 h 173"/>
              <a:gd name="T6" fmla="*/ 2147483647 w 538"/>
              <a:gd name="T7" fmla="*/ 2147483647 h 173"/>
              <a:gd name="T8" fmla="*/ 2147483647 w 538"/>
              <a:gd name="T9" fmla="*/ 2147483647 h 173"/>
              <a:gd name="T10" fmla="*/ 2147483647 w 538"/>
              <a:gd name="T11" fmla="*/ 2147483647 h 173"/>
              <a:gd name="T12" fmla="*/ 2147483647 w 538"/>
              <a:gd name="T13" fmla="*/ 2147483647 h 173"/>
              <a:gd name="T14" fmla="*/ 2147483647 w 538"/>
              <a:gd name="T15" fmla="*/ 0 h 173"/>
              <a:gd name="T16" fmla="*/ 2147483647 w 538"/>
              <a:gd name="T17" fmla="*/ 0 h 173"/>
              <a:gd name="T18" fmla="*/ 2147483647 w 538"/>
              <a:gd name="T19" fmla="*/ 2147483647 h 173"/>
              <a:gd name="T20" fmla="*/ 2147483647 w 538"/>
              <a:gd name="T21" fmla="*/ 2147483647 h 173"/>
              <a:gd name="T22" fmla="*/ 2147483647 w 538"/>
              <a:gd name="T23" fmla="*/ 2147483647 h 173"/>
              <a:gd name="T24" fmla="*/ 2147483647 w 538"/>
              <a:gd name="T25" fmla="*/ 2147483647 h 173"/>
              <a:gd name="T26" fmla="*/ 2147483647 w 538"/>
              <a:gd name="T27" fmla="*/ 2147483647 h 173"/>
              <a:gd name="T28" fmla="*/ 2147483647 w 538"/>
              <a:gd name="T29" fmla="*/ 2147483647 h 173"/>
              <a:gd name="T30" fmla="*/ 2147483647 w 538"/>
              <a:gd name="T31" fmla="*/ 2147483647 h 173"/>
              <a:gd name="T32" fmla="*/ 2147483647 w 538"/>
              <a:gd name="T33" fmla="*/ 2147483647 h 173"/>
              <a:gd name="T34" fmla="*/ 2147483647 w 538"/>
              <a:gd name="T35" fmla="*/ 2147483647 h 173"/>
              <a:gd name="T36" fmla="*/ 2147483647 w 538"/>
              <a:gd name="T37" fmla="*/ 2147483647 h 173"/>
              <a:gd name="T38" fmla="*/ 0 w 538"/>
              <a:gd name="T39" fmla="*/ 2147483647 h 173"/>
              <a:gd name="T40" fmla="*/ 2147483647 w 538"/>
              <a:gd name="T41" fmla="*/ 2147483647 h 173"/>
              <a:gd name="T42" fmla="*/ 2147483647 w 538"/>
              <a:gd name="T43" fmla="*/ 2147483647 h 173"/>
              <a:gd name="T44" fmla="*/ 2147483647 w 538"/>
              <a:gd name="T45" fmla="*/ 2147483647 h 173"/>
              <a:gd name="T46" fmla="*/ 2147483647 w 538"/>
              <a:gd name="T47" fmla="*/ 2147483647 h 173"/>
              <a:gd name="T48" fmla="*/ 2147483647 w 538"/>
              <a:gd name="T49" fmla="*/ 2147483647 h 173"/>
              <a:gd name="T50" fmla="*/ 2147483647 w 538"/>
              <a:gd name="T51" fmla="*/ 2147483647 h 173"/>
              <a:gd name="T52" fmla="*/ 2147483647 w 538"/>
              <a:gd name="T53" fmla="*/ 2147483647 h 173"/>
              <a:gd name="T54" fmla="*/ 2147483647 w 538"/>
              <a:gd name="T55" fmla="*/ 2147483647 h 173"/>
              <a:gd name="T56" fmla="*/ 2147483647 w 538"/>
              <a:gd name="T57" fmla="*/ 2147483647 h 173"/>
              <a:gd name="T58" fmla="*/ 2147483647 w 538"/>
              <a:gd name="T59" fmla="*/ 2147483647 h 173"/>
              <a:gd name="T60" fmla="*/ 2147483647 w 538"/>
              <a:gd name="T61" fmla="*/ 2147483647 h 173"/>
              <a:gd name="T62" fmla="*/ 2147483647 w 538"/>
              <a:gd name="T63" fmla="*/ 2147483647 h 173"/>
              <a:gd name="T64" fmla="*/ 2147483647 w 538"/>
              <a:gd name="T65" fmla="*/ 2147483647 h 173"/>
              <a:gd name="T66" fmla="*/ 2147483647 w 538"/>
              <a:gd name="T67" fmla="*/ 2147483647 h 173"/>
              <a:gd name="T68" fmla="*/ 2147483647 w 538"/>
              <a:gd name="T69" fmla="*/ 2147483647 h 173"/>
              <a:gd name="T70" fmla="*/ 2147483647 w 538"/>
              <a:gd name="T71" fmla="*/ 2147483647 h 173"/>
              <a:gd name="T72" fmla="*/ 2147483647 w 538"/>
              <a:gd name="T73" fmla="*/ 2147483647 h 173"/>
              <a:gd name="T74" fmla="*/ 2147483647 w 538"/>
              <a:gd name="T75" fmla="*/ 2147483647 h 173"/>
              <a:gd name="T76" fmla="*/ 2147483647 w 538"/>
              <a:gd name="T77" fmla="*/ 2147483647 h 173"/>
              <a:gd name="T78" fmla="*/ 2147483647 w 538"/>
              <a:gd name="T79" fmla="*/ 2147483647 h 173"/>
              <a:gd name="T80" fmla="*/ 2147483647 w 538"/>
              <a:gd name="T81" fmla="*/ 2147483647 h 173"/>
              <a:gd name="T82" fmla="*/ 2147483647 w 538"/>
              <a:gd name="T83" fmla="*/ 2147483647 h 173"/>
              <a:gd name="T84" fmla="*/ 2147483647 w 538"/>
              <a:gd name="T85" fmla="*/ 2147483647 h 173"/>
              <a:gd name="T86" fmla="*/ 2147483647 w 538"/>
              <a:gd name="T87" fmla="*/ 2147483647 h 173"/>
              <a:gd name="T88" fmla="*/ 2147483647 w 538"/>
              <a:gd name="T89" fmla="*/ 2147483647 h 173"/>
              <a:gd name="T90" fmla="*/ 2147483647 w 538"/>
              <a:gd name="T91" fmla="*/ 2147483647 h 173"/>
              <a:gd name="T92" fmla="*/ 2147483647 w 538"/>
              <a:gd name="T93" fmla="*/ 2147483647 h 173"/>
              <a:gd name="T94" fmla="*/ 2147483647 w 538"/>
              <a:gd name="T95" fmla="*/ 2147483647 h 173"/>
              <a:gd name="T96" fmla="*/ 2147483647 w 538"/>
              <a:gd name="T97" fmla="*/ 2147483647 h 173"/>
              <a:gd name="T98" fmla="*/ 2147483647 w 538"/>
              <a:gd name="T99" fmla="*/ 2147483647 h 173"/>
              <a:gd name="T100" fmla="*/ 2147483647 w 538"/>
              <a:gd name="T101" fmla="*/ 2147483647 h 173"/>
              <a:gd name="T102" fmla="*/ 2147483647 w 538"/>
              <a:gd name="T103" fmla="*/ 2147483647 h 173"/>
              <a:gd name="T104" fmla="*/ 2147483647 w 538"/>
              <a:gd name="T105" fmla="*/ 2147483647 h 173"/>
              <a:gd name="T106" fmla="*/ 2147483647 w 538"/>
              <a:gd name="T107" fmla="*/ 2147483647 h 173"/>
              <a:gd name="T108" fmla="*/ 2147483647 w 538"/>
              <a:gd name="T109" fmla="*/ 2147483647 h 173"/>
              <a:gd name="T110" fmla="*/ 2147483647 w 538"/>
              <a:gd name="T111" fmla="*/ 2147483647 h 173"/>
              <a:gd name="T112" fmla="*/ 2147483647 w 538"/>
              <a:gd name="T113" fmla="*/ 2147483647 h 17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38"/>
              <a:gd name="T172" fmla="*/ 0 h 173"/>
              <a:gd name="T173" fmla="*/ 538 w 538"/>
              <a:gd name="T174" fmla="*/ 173 h 17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38" h="173">
                <a:moveTo>
                  <a:pt x="538" y="30"/>
                </a:moveTo>
                <a:lnTo>
                  <a:pt x="532" y="23"/>
                </a:lnTo>
                <a:lnTo>
                  <a:pt x="518" y="16"/>
                </a:lnTo>
                <a:lnTo>
                  <a:pt x="495" y="11"/>
                </a:lnTo>
                <a:lnTo>
                  <a:pt x="465" y="5"/>
                </a:lnTo>
                <a:lnTo>
                  <a:pt x="429" y="4"/>
                </a:lnTo>
                <a:lnTo>
                  <a:pt x="388" y="2"/>
                </a:lnTo>
                <a:lnTo>
                  <a:pt x="343" y="0"/>
                </a:lnTo>
                <a:lnTo>
                  <a:pt x="297" y="0"/>
                </a:lnTo>
                <a:lnTo>
                  <a:pt x="251" y="2"/>
                </a:lnTo>
                <a:lnTo>
                  <a:pt x="205" y="4"/>
                </a:lnTo>
                <a:lnTo>
                  <a:pt x="160" y="7"/>
                </a:lnTo>
                <a:lnTo>
                  <a:pt x="117" y="11"/>
                </a:lnTo>
                <a:lnTo>
                  <a:pt x="80" y="14"/>
                </a:lnTo>
                <a:lnTo>
                  <a:pt x="50" y="19"/>
                </a:lnTo>
                <a:lnTo>
                  <a:pt x="25" y="24"/>
                </a:lnTo>
                <a:lnTo>
                  <a:pt x="9" y="31"/>
                </a:lnTo>
                <a:lnTo>
                  <a:pt x="3" y="37"/>
                </a:lnTo>
                <a:lnTo>
                  <a:pt x="1" y="42"/>
                </a:lnTo>
                <a:lnTo>
                  <a:pt x="0" y="47"/>
                </a:lnTo>
                <a:lnTo>
                  <a:pt x="1" y="52"/>
                </a:lnTo>
                <a:lnTo>
                  <a:pt x="7" y="56"/>
                </a:lnTo>
                <a:lnTo>
                  <a:pt x="12" y="59"/>
                </a:lnTo>
                <a:lnTo>
                  <a:pt x="18" y="59"/>
                </a:lnTo>
                <a:lnTo>
                  <a:pt x="23" y="57"/>
                </a:lnTo>
                <a:lnTo>
                  <a:pt x="34" y="54"/>
                </a:lnTo>
                <a:lnTo>
                  <a:pt x="50" y="50"/>
                </a:lnTo>
                <a:lnTo>
                  <a:pt x="71" y="45"/>
                </a:lnTo>
                <a:lnTo>
                  <a:pt x="98" y="42"/>
                </a:lnTo>
                <a:lnTo>
                  <a:pt x="128" y="37"/>
                </a:lnTo>
                <a:lnTo>
                  <a:pt x="162" y="33"/>
                </a:lnTo>
                <a:lnTo>
                  <a:pt x="197" y="30"/>
                </a:lnTo>
                <a:lnTo>
                  <a:pt x="237" y="26"/>
                </a:lnTo>
                <a:lnTo>
                  <a:pt x="276" y="23"/>
                </a:lnTo>
                <a:lnTo>
                  <a:pt x="313" y="21"/>
                </a:lnTo>
                <a:lnTo>
                  <a:pt x="352" y="19"/>
                </a:lnTo>
                <a:lnTo>
                  <a:pt x="390" y="19"/>
                </a:lnTo>
                <a:lnTo>
                  <a:pt x="424" y="21"/>
                </a:lnTo>
                <a:lnTo>
                  <a:pt x="456" y="24"/>
                </a:lnTo>
                <a:lnTo>
                  <a:pt x="482" y="30"/>
                </a:lnTo>
                <a:lnTo>
                  <a:pt x="505" y="37"/>
                </a:lnTo>
                <a:lnTo>
                  <a:pt x="502" y="42"/>
                </a:lnTo>
                <a:lnTo>
                  <a:pt x="491" y="57"/>
                </a:lnTo>
                <a:lnTo>
                  <a:pt x="475" y="78"/>
                </a:lnTo>
                <a:lnTo>
                  <a:pt x="459" y="102"/>
                </a:lnTo>
                <a:lnTo>
                  <a:pt x="441" y="127"/>
                </a:lnTo>
                <a:lnTo>
                  <a:pt x="429" y="149"/>
                </a:lnTo>
                <a:lnTo>
                  <a:pt x="422" y="165"/>
                </a:lnTo>
                <a:lnTo>
                  <a:pt x="422" y="173"/>
                </a:lnTo>
                <a:lnTo>
                  <a:pt x="431" y="171"/>
                </a:lnTo>
                <a:lnTo>
                  <a:pt x="445" y="161"/>
                </a:lnTo>
                <a:lnTo>
                  <a:pt x="463" y="144"/>
                </a:lnTo>
                <a:lnTo>
                  <a:pt x="482" y="121"/>
                </a:lnTo>
                <a:lnTo>
                  <a:pt x="502" y="97"/>
                </a:lnTo>
                <a:lnTo>
                  <a:pt x="520" y="73"/>
                </a:lnTo>
                <a:lnTo>
                  <a:pt x="532" y="49"/>
                </a:lnTo>
                <a:lnTo>
                  <a:pt x="538" y="3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60" name="Freeform 100"/>
          <p:cNvSpPr>
            <a:spLocks/>
          </p:cNvSpPr>
          <p:nvPr/>
        </p:nvSpPr>
        <p:spPr bwMode="auto">
          <a:xfrm rot="497617">
            <a:off x="4362450" y="1765300"/>
            <a:ext cx="352425" cy="269875"/>
          </a:xfrm>
          <a:custGeom>
            <a:avLst/>
            <a:gdLst>
              <a:gd name="T0" fmla="*/ 2147483647 w 810"/>
              <a:gd name="T1" fmla="*/ 2147483647 h 687"/>
              <a:gd name="T2" fmla="*/ 2147483647 w 810"/>
              <a:gd name="T3" fmla="*/ 2147483647 h 687"/>
              <a:gd name="T4" fmla="*/ 0 w 810"/>
              <a:gd name="T5" fmla="*/ 2147483647 h 687"/>
              <a:gd name="T6" fmla="*/ 2147483647 w 810"/>
              <a:gd name="T7" fmla="*/ 2147483647 h 687"/>
              <a:gd name="T8" fmla="*/ 2147483647 w 810"/>
              <a:gd name="T9" fmla="*/ 2147483647 h 687"/>
              <a:gd name="T10" fmla="*/ 2147483647 w 810"/>
              <a:gd name="T11" fmla="*/ 2147483647 h 687"/>
              <a:gd name="T12" fmla="*/ 2147483647 w 810"/>
              <a:gd name="T13" fmla="*/ 2147483647 h 687"/>
              <a:gd name="T14" fmla="*/ 2147483647 w 810"/>
              <a:gd name="T15" fmla="*/ 2147483647 h 687"/>
              <a:gd name="T16" fmla="*/ 2147483647 w 810"/>
              <a:gd name="T17" fmla="*/ 2147483647 h 687"/>
              <a:gd name="T18" fmla="*/ 2147483647 w 810"/>
              <a:gd name="T19" fmla="*/ 2147483647 h 687"/>
              <a:gd name="T20" fmla="*/ 2147483647 w 810"/>
              <a:gd name="T21" fmla="*/ 2147483647 h 687"/>
              <a:gd name="T22" fmla="*/ 2147483647 w 810"/>
              <a:gd name="T23" fmla="*/ 2147483647 h 687"/>
              <a:gd name="T24" fmla="*/ 2147483647 w 810"/>
              <a:gd name="T25" fmla="*/ 2147483647 h 687"/>
              <a:gd name="T26" fmla="*/ 2147483647 w 810"/>
              <a:gd name="T27" fmla="*/ 2147483647 h 687"/>
              <a:gd name="T28" fmla="*/ 2147483647 w 810"/>
              <a:gd name="T29" fmla="*/ 2147483647 h 687"/>
              <a:gd name="T30" fmla="*/ 2147483647 w 810"/>
              <a:gd name="T31" fmla="*/ 2147483647 h 687"/>
              <a:gd name="T32" fmla="*/ 2147483647 w 810"/>
              <a:gd name="T33" fmla="*/ 2147483647 h 687"/>
              <a:gd name="T34" fmla="*/ 2147483647 w 810"/>
              <a:gd name="T35" fmla="*/ 2147483647 h 687"/>
              <a:gd name="T36" fmla="*/ 2147483647 w 810"/>
              <a:gd name="T37" fmla="*/ 2147483647 h 687"/>
              <a:gd name="T38" fmla="*/ 2147483647 w 810"/>
              <a:gd name="T39" fmla="*/ 2147483647 h 687"/>
              <a:gd name="T40" fmla="*/ 2147483647 w 810"/>
              <a:gd name="T41" fmla="*/ 2147483647 h 687"/>
              <a:gd name="T42" fmla="*/ 2147483647 w 810"/>
              <a:gd name="T43" fmla="*/ 2147483647 h 687"/>
              <a:gd name="T44" fmla="*/ 2147483647 w 810"/>
              <a:gd name="T45" fmla="*/ 2147483647 h 687"/>
              <a:gd name="T46" fmla="*/ 2147483647 w 810"/>
              <a:gd name="T47" fmla="*/ 2147483647 h 687"/>
              <a:gd name="T48" fmla="*/ 2147483647 w 810"/>
              <a:gd name="T49" fmla="*/ 2147483647 h 687"/>
              <a:gd name="T50" fmla="*/ 2147483647 w 810"/>
              <a:gd name="T51" fmla="*/ 2147483647 h 687"/>
              <a:gd name="T52" fmla="*/ 2147483647 w 810"/>
              <a:gd name="T53" fmla="*/ 2147483647 h 687"/>
              <a:gd name="T54" fmla="*/ 2147483647 w 810"/>
              <a:gd name="T55" fmla="*/ 2147483647 h 687"/>
              <a:gd name="T56" fmla="*/ 2147483647 w 810"/>
              <a:gd name="T57" fmla="*/ 2147483647 h 687"/>
              <a:gd name="T58" fmla="*/ 2147483647 w 810"/>
              <a:gd name="T59" fmla="*/ 2147483647 h 687"/>
              <a:gd name="T60" fmla="*/ 2147483647 w 810"/>
              <a:gd name="T61" fmla="*/ 2147483647 h 687"/>
              <a:gd name="T62" fmla="*/ 2147483647 w 810"/>
              <a:gd name="T63" fmla="*/ 2147483647 h 687"/>
              <a:gd name="T64" fmla="*/ 2147483647 w 810"/>
              <a:gd name="T65" fmla="*/ 2147483647 h 687"/>
              <a:gd name="T66" fmla="*/ 2147483647 w 810"/>
              <a:gd name="T67" fmla="*/ 2147483647 h 687"/>
              <a:gd name="T68" fmla="*/ 2147483647 w 810"/>
              <a:gd name="T69" fmla="*/ 2147483647 h 687"/>
              <a:gd name="T70" fmla="*/ 2147483647 w 810"/>
              <a:gd name="T71" fmla="*/ 2147483647 h 687"/>
              <a:gd name="T72" fmla="*/ 2147483647 w 810"/>
              <a:gd name="T73" fmla="*/ 2147483647 h 687"/>
              <a:gd name="T74" fmla="*/ 2147483647 w 810"/>
              <a:gd name="T75" fmla="*/ 2147483647 h 687"/>
              <a:gd name="T76" fmla="*/ 2147483647 w 810"/>
              <a:gd name="T77" fmla="*/ 2147483647 h 687"/>
              <a:gd name="T78" fmla="*/ 2147483647 w 810"/>
              <a:gd name="T79" fmla="*/ 2147483647 h 687"/>
              <a:gd name="T80" fmla="*/ 2147483647 w 810"/>
              <a:gd name="T81" fmla="*/ 2147483647 h 687"/>
              <a:gd name="T82" fmla="*/ 2147483647 w 810"/>
              <a:gd name="T83" fmla="*/ 2147483647 h 687"/>
              <a:gd name="T84" fmla="*/ 2147483647 w 810"/>
              <a:gd name="T85" fmla="*/ 2147483647 h 687"/>
              <a:gd name="T86" fmla="*/ 2147483647 w 810"/>
              <a:gd name="T87" fmla="*/ 0 h 687"/>
              <a:gd name="T88" fmla="*/ 2147483647 w 810"/>
              <a:gd name="T89" fmla="*/ 2147483647 h 687"/>
              <a:gd name="T90" fmla="*/ 2147483647 w 810"/>
              <a:gd name="T91" fmla="*/ 2147483647 h 68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810"/>
              <a:gd name="T139" fmla="*/ 0 h 687"/>
              <a:gd name="T140" fmla="*/ 810 w 810"/>
              <a:gd name="T141" fmla="*/ 687 h 68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810" h="687">
                <a:moveTo>
                  <a:pt x="66" y="18"/>
                </a:moveTo>
                <a:lnTo>
                  <a:pt x="37" y="40"/>
                </a:lnTo>
                <a:lnTo>
                  <a:pt x="18" y="68"/>
                </a:lnTo>
                <a:lnTo>
                  <a:pt x="7" y="97"/>
                </a:lnTo>
                <a:lnTo>
                  <a:pt x="2" y="132"/>
                </a:lnTo>
                <a:lnTo>
                  <a:pt x="0" y="166"/>
                </a:lnTo>
                <a:lnTo>
                  <a:pt x="0" y="201"/>
                </a:lnTo>
                <a:lnTo>
                  <a:pt x="4" y="236"/>
                </a:lnTo>
                <a:lnTo>
                  <a:pt x="5" y="268"/>
                </a:lnTo>
                <a:lnTo>
                  <a:pt x="16" y="315"/>
                </a:lnTo>
                <a:lnTo>
                  <a:pt x="28" y="360"/>
                </a:lnTo>
                <a:lnTo>
                  <a:pt x="39" y="405"/>
                </a:lnTo>
                <a:lnTo>
                  <a:pt x="52" y="450"/>
                </a:lnTo>
                <a:lnTo>
                  <a:pt x="64" y="497"/>
                </a:lnTo>
                <a:lnTo>
                  <a:pt x="77" y="542"/>
                </a:lnTo>
                <a:lnTo>
                  <a:pt x="89" y="590"/>
                </a:lnTo>
                <a:lnTo>
                  <a:pt x="103" y="637"/>
                </a:lnTo>
                <a:lnTo>
                  <a:pt x="110" y="651"/>
                </a:lnTo>
                <a:lnTo>
                  <a:pt x="123" y="663"/>
                </a:lnTo>
                <a:lnTo>
                  <a:pt x="137" y="673"/>
                </a:lnTo>
                <a:lnTo>
                  <a:pt x="155" y="678"/>
                </a:lnTo>
                <a:lnTo>
                  <a:pt x="192" y="683"/>
                </a:lnTo>
                <a:lnTo>
                  <a:pt x="232" y="687"/>
                </a:lnTo>
                <a:lnTo>
                  <a:pt x="272" y="687"/>
                </a:lnTo>
                <a:lnTo>
                  <a:pt x="313" y="687"/>
                </a:lnTo>
                <a:lnTo>
                  <a:pt x="354" y="685"/>
                </a:lnTo>
                <a:lnTo>
                  <a:pt x="397" y="683"/>
                </a:lnTo>
                <a:lnTo>
                  <a:pt x="438" y="678"/>
                </a:lnTo>
                <a:lnTo>
                  <a:pt x="481" y="673"/>
                </a:lnTo>
                <a:lnTo>
                  <a:pt x="524" y="668"/>
                </a:lnTo>
                <a:lnTo>
                  <a:pt x="565" y="663"/>
                </a:lnTo>
                <a:lnTo>
                  <a:pt x="607" y="656"/>
                </a:lnTo>
                <a:lnTo>
                  <a:pt x="646" y="649"/>
                </a:lnTo>
                <a:lnTo>
                  <a:pt x="687" y="644"/>
                </a:lnTo>
                <a:lnTo>
                  <a:pt x="727" y="637"/>
                </a:lnTo>
                <a:lnTo>
                  <a:pt x="764" y="632"/>
                </a:lnTo>
                <a:lnTo>
                  <a:pt x="801" y="626"/>
                </a:lnTo>
                <a:lnTo>
                  <a:pt x="807" y="625"/>
                </a:lnTo>
                <a:lnTo>
                  <a:pt x="809" y="621"/>
                </a:lnTo>
                <a:lnTo>
                  <a:pt x="810" y="618"/>
                </a:lnTo>
                <a:lnTo>
                  <a:pt x="810" y="613"/>
                </a:lnTo>
                <a:lnTo>
                  <a:pt x="809" y="607"/>
                </a:lnTo>
                <a:lnTo>
                  <a:pt x="807" y="604"/>
                </a:lnTo>
                <a:lnTo>
                  <a:pt x="801" y="602"/>
                </a:lnTo>
                <a:lnTo>
                  <a:pt x="796" y="602"/>
                </a:lnTo>
                <a:lnTo>
                  <a:pt x="759" y="604"/>
                </a:lnTo>
                <a:lnTo>
                  <a:pt x="721" y="606"/>
                </a:lnTo>
                <a:lnTo>
                  <a:pt x="680" y="611"/>
                </a:lnTo>
                <a:lnTo>
                  <a:pt x="641" y="616"/>
                </a:lnTo>
                <a:lnTo>
                  <a:pt x="598" y="621"/>
                </a:lnTo>
                <a:lnTo>
                  <a:pt x="557" y="628"/>
                </a:lnTo>
                <a:lnTo>
                  <a:pt x="515" y="635"/>
                </a:lnTo>
                <a:lnTo>
                  <a:pt x="474" y="640"/>
                </a:lnTo>
                <a:lnTo>
                  <a:pt x="431" y="645"/>
                </a:lnTo>
                <a:lnTo>
                  <a:pt x="388" y="651"/>
                </a:lnTo>
                <a:lnTo>
                  <a:pt x="347" y="654"/>
                </a:lnTo>
                <a:lnTo>
                  <a:pt x="305" y="656"/>
                </a:lnTo>
                <a:lnTo>
                  <a:pt x="265" y="656"/>
                </a:lnTo>
                <a:lnTo>
                  <a:pt x="224" y="652"/>
                </a:lnTo>
                <a:lnTo>
                  <a:pt x="187" y="649"/>
                </a:lnTo>
                <a:lnTo>
                  <a:pt x="150" y="640"/>
                </a:lnTo>
                <a:lnTo>
                  <a:pt x="144" y="638"/>
                </a:lnTo>
                <a:lnTo>
                  <a:pt x="141" y="633"/>
                </a:lnTo>
                <a:lnTo>
                  <a:pt x="137" y="630"/>
                </a:lnTo>
                <a:lnTo>
                  <a:pt x="135" y="625"/>
                </a:lnTo>
                <a:lnTo>
                  <a:pt x="123" y="578"/>
                </a:lnTo>
                <a:lnTo>
                  <a:pt x="110" y="533"/>
                </a:lnTo>
                <a:lnTo>
                  <a:pt x="96" y="488"/>
                </a:lnTo>
                <a:lnTo>
                  <a:pt x="84" y="445"/>
                </a:lnTo>
                <a:lnTo>
                  <a:pt x="73" y="400"/>
                </a:lnTo>
                <a:lnTo>
                  <a:pt x="62" y="357"/>
                </a:lnTo>
                <a:lnTo>
                  <a:pt x="52" y="312"/>
                </a:lnTo>
                <a:lnTo>
                  <a:pt x="43" y="267"/>
                </a:lnTo>
                <a:lnTo>
                  <a:pt x="37" y="220"/>
                </a:lnTo>
                <a:lnTo>
                  <a:pt x="36" y="172"/>
                </a:lnTo>
                <a:lnTo>
                  <a:pt x="37" y="125"/>
                </a:lnTo>
                <a:lnTo>
                  <a:pt x="46" y="78"/>
                </a:lnTo>
                <a:lnTo>
                  <a:pt x="68" y="59"/>
                </a:lnTo>
                <a:lnTo>
                  <a:pt x="94" y="47"/>
                </a:lnTo>
                <a:lnTo>
                  <a:pt x="125" y="40"/>
                </a:lnTo>
                <a:lnTo>
                  <a:pt x="157" y="35"/>
                </a:lnTo>
                <a:lnTo>
                  <a:pt x="189" y="33"/>
                </a:lnTo>
                <a:lnTo>
                  <a:pt x="219" y="28"/>
                </a:lnTo>
                <a:lnTo>
                  <a:pt x="246" y="21"/>
                </a:lnTo>
                <a:lnTo>
                  <a:pt x="267" y="9"/>
                </a:lnTo>
                <a:lnTo>
                  <a:pt x="262" y="4"/>
                </a:lnTo>
                <a:lnTo>
                  <a:pt x="246" y="0"/>
                </a:lnTo>
                <a:lnTo>
                  <a:pt x="221" y="0"/>
                </a:lnTo>
                <a:lnTo>
                  <a:pt x="191" y="2"/>
                </a:lnTo>
                <a:lnTo>
                  <a:pt x="159" y="6"/>
                </a:lnTo>
                <a:lnTo>
                  <a:pt x="125" y="11"/>
                </a:lnTo>
                <a:lnTo>
                  <a:pt x="93" y="14"/>
                </a:lnTo>
                <a:lnTo>
                  <a:pt x="66" y="1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61" name="Freeform 101"/>
          <p:cNvSpPr>
            <a:spLocks/>
          </p:cNvSpPr>
          <p:nvPr/>
        </p:nvSpPr>
        <p:spPr bwMode="auto">
          <a:xfrm rot="497617">
            <a:off x="4283075" y="1731963"/>
            <a:ext cx="55563" cy="204787"/>
          </a:xfrm>
          <a:custGeom>
            <a:avLst/>
            <a:gdLst>
              <a:gd name="T0" fmla="*/ 2147483647 w 126"/>
              <a:gd name="T1" fmla="*/ 2147483647 h 521"/>
              <a:gd name="T2" fmla="*/ 2147483647 w 126"/>
              <a:gd name="T3" fmla="*/ 2147483647 h 521"/>
              <a:gd name="T4" fmla="*/ 2147483647 w 126"/>
              <a:gd name="T5" fmla="*/ 2147483647 h 521"/>
              <a:gd name="T6" fmla="*/ 0 w 126"/>
              <a:gd name="T7" fmla="*/ 2147483647 h 521"/>
              <a:gd name="T8" fmla="*/ 0 w 126"/>
              <a:gd name="T9" fmla="*/ 2147483647 h 521"/>
              <a:gd name="T10" fmla="*/ 2147483647 w 126"/>
              <a:gd name="T11" fmla="*/ 2147483647 h 521"/>
              <a:gd name="T12" fmla="*/ 2147483647 w 126"/>
              <a:gd name="T13" fmla="*/ 2147483647 h 521"/>
              <a:gd name="T14" fmla="*/ 2147483647 w 126"/>
              <a:gd name="T15" fmla="*/ 2147483647 h 521"/>
              <a:gd name="T16" fmla="*/ 2147483647 w 126"/>
              <a:gd name="T17" fmla="*/ 2147483647 h 521"/>
              <a:gd name="T18" fmla="*/ 2147483647 w 126"/>
              <a:gd name="T19" fmla="*/ 2147483647 h 521"/>
              <a:gd name="T20" fmla="*/ 2147483647 w 126"/>
              <a:gd name="T21" fmla="*/ 2147483647 h 521"/>
              <a:gd name="T22" fmla="*/ 2147483647 w 126"/>
              <a:gd name="T23" fmla="*/ 2147483647 h 521"/>
              <a:gd name="T24" fmla="*/ 2147483647 w 126"/>
              <a:gd name="T25" fmla="*/ 2147483647 h 521"/>
              <a:gd name="T26" fmla="*/ 2147483647 w 126"/>
              <a:gd name="T27" fmla="*/ 2147483647 h 521"/>
              <a:gd name="T28" fmla="*/ 2147483647 w 126"/>
              <a:gd name="T29" fmla="*/ 2147483647 h 521"/>
              <a:gd name="T30" fmla="*/ 2147483647 w 126"/>
              <a:gd name="T31" fmla="*/ 2147483647 h 521"/>
              <a:gd name="T32" fmla="*/ 2147483647 w 126"/>
              <a:gd name="T33" fmla="*/ 2147483647 h 521"/>
              <a:gd name="T34" fmla="*/ 2147483647 w 126"/>
              <a:gd name="T35" fmla="*/ 2147483647 h 521"/>
              <a:gd name="T36" fmla="*/ 2147483647 w 126"/>
              <a:gd name="T37" fmla="*/ 2147483647 h 521"/>
              <a:gd name="T38" fmla="*/ 2147483647 w 126"/>
              <a:gd name="T39" fmla="*/ 2147483647 h 521"/>
              <a:gd name="T40" fmla="*/ 2147483647 w 126"/>
              <a:gd name="T41" fmla="*/ 2147483647 h 521"/>
              <a:gd name="T42" fmla="*/ 2147483647 w 126"/>
              <a:gd name="T43" fmla="*/ 2147483647 h 521"/>
              <a:gd name="T44" fmla="*/ 2147483647 w 126"/>
              <a:gd name="T45" fmla="*/ 2147483647 h 521"/>
              <a:gd name="T46" fmla="*/ 2147483647 w 126"/>
              <a:gd name="T47" fmla="*/ 2147483647 h 521"/>
              <a:gd name="T48" fmla="*/ 2147483647 w 126"/>
              <a:gd name="T49" fmla="*/ 2147483647 h 521"/>
              <a:gd name="T50" fmla="*/ 2147483647 w 126"/>
              <a:gd name="T51" fmla="*/ 0 h 521"/>
              <a:gd name="T52" fmla="*/ 2147483647 w 126"/>
              <a:gd name="T53" fmla="*/ 2147483647 h 521"/>
              <a:gd name="T54" fmla="*/ 2147483647 w 126"/>
              <a:gd name="T55" fmla="*/ 2147483647 h 521"/>
              <a:gd name="T56" fmla="*/ 2147483647 w 126"/>
              <a:gd name="T57" fmla="*/ 2147483647 h 521"/>
              <a:gd name="T58" fmla="*/ 2147483647 w 126"/>
              <a:gd name="T59" fmla="*/ 2147483647 h 521"/>
              <a:gd name="T60" fmla="*/ 2147483647 w 126"/>
              <a:gd name="T61" fmla="*/ 2147483647 h 521"/>
              <a:gd name="T62" fmla="*/ 2147483647 w 126"/>
              <a:gd name="T63" fmla="*/ 2147483647 h 521"/>
              <a:gd name="T64" fmla="*/ 2147483647 w 126"/>
              <a:gd name="T65" fmla="*/ 2147483647 h 52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26"/>
              <a:gd name="T100" fmla="*/ 0 h 521"/>
              <a:gd name="T101" fmla="*/ 126 w 126"/>
              <a:gd name="T102" fmla="*/ 521 h 52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26" h="521">
                <a:moveTo>
                  <a:pt x="32" y="74"/>
                </a:moveTo>
                <a:lnTo>
                  <a:pt x="16" y="126"/>
                </a:lnTo>
                <a:lnTo>
                  <a:pt x="5" y="182"/>
                </a:lnTo>
                <a:lnTo>
                  <a:pt x="0" y="237"/>
                </a:lnTo>
                <a:lnTo>
                  <a:pt x="0" y="294"/>
                </a:lnTo>
                <a:lnTo>
                  <a:pt x="5" y="349"/>
                </a:lnTo>
                <a:lnTo>
                  <a:pt x="16" y="405"/>
                </a:lnTo>
                <a:lnTo>
                  <a:pt x="32" y="458"/>
                </a:lnTo>
                <a:lnTo>
                  <a:pt x="53" y="510"/>
                </a:lnTo>
                <a:lnTo>
                  <a:pt x="57" y="515"/>
                </a:lnTo>
                <a:lnTo>
                  <a:pt x="62" y="519"/>
                </a:lnTo>
                <a:lnTo>
                  <a:pt x="67" y="521"/>
                </a:lnTo>
                <a:lnTo>
                  <a:pt x="74" y="519"/>
                </a:lnTo>
                <a:lnTo>
                  <a:pt x="80" y="515"/>
                </a:lnTo>
                <a:lnTo>
                  <a:pt x="83" y="510"/>
                </a:lnTo>
                <a:lnTo>
                  <a:pt x="83" y="503"/>
                </a:lnTo>
                <a:lnTo>
                  <a:pt x="81" y="498"/>
                </a:lnTo>
                <a:lnTo>
                  <a:pt x="67" y="439"/>
                </a:lnTo>
                <a:lnTo>
                  <a:pt x="51" y="374"/>
                </a:lnTo>
                <a:lnTo>
                  <a:pt x="41" y="306"/>
                </a:lnTo>
                <a:lnTo>
                  <a:pt x="35" y="239"/>
                </a:lnTo>
                <a:lnTo>
                  <a:pt x="37" y="173"/>
                </a:lnTo>
                <a:lnTo>
                  <a:pt x="51" y="111"/>
                </a:lnTo>
                <a:lnTo>
                  <a:pt x="80" y="54"/>
                </a:lnTo>
                <a:lnTo>
                  <a:pt x="126" y="4"/>
                </a:lnTo>
                <a:lnTo>
                  <a:pt x="114" y="0"/>
                </a:lnTo>
                <a:lnTo>
                  <a:pt x="101" y="2"/>
                </a:lnTo>
                <a:lnTo>
                  <a:pt x="87" y="9"/>
                </a:lnTo>
                <a:lnTo>
                  <a:pt x="73" y="19"/>
                </a:lnTo>
                <a:lnTo>
                  <a:pt x="60" y="31"/>
                </a:lnTo>
                <a:lnTo>
                  <a:pt x="48" y="47"/>
                </a:lnTo>
                <a:lnTo>
                  <a:pt x="39" y="61"/>
                </a:lnTo>
                <a:lnTo>
                  <a:pt x="32" y="7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62" name="Freeform 102"/>
          <p:cNvSpPr>
            <a:spLocks/>
          </p:cNvSpPr>
          <p:nvPr/>
        </p:nvSpPr>
        <p:spPr bwMode="auto">
          <a:xfrm rot="497617">
            <a:off x="4232275" y="1749425"/>
            <a:ext cx="34925" cy="134938"/>
          </a:xfrm>
          <a:custGeom>
            <a:avLst/>
            <a:gdLst>
              <a:gd name="T0" fmla="*/ 2147483647 w 82"/>
              <a:gd name="T1" fmla="*/ 2147483647 h 346"/>
              <a:gd name="T2" fmla="*/ 2147483647 w 82"/>
              <a:gd name="T3" fmla="*/ 2147483647 h 346"/>
              <a:gd name="T4" fmla="*/ 2147483647 w 82"/>
              <a:gd name="T5" fmla="*/ 2147483647 h 346"/>
              <a:gd name="T6" fmla="*/ 2147483647 w 82"/>
              <a:gd name="T7" fmla="*/ 2147483647 h 346"/>
              <a:gd name="T8" fmla="*/ 2147483647 w 82"/>
              <a:gd name="T9" fmla="*/ 2147483647 h 346"/>
              <a:gd name="T10" fmla="*/ 2147483647 w 82"/>
              <a:gd name="T11" fmla="*/ 2147483647 h 346"/>
              <a:gd name="T12" fmla="*/ 2147483647 w 82"/>
              <a:gd name="T13" fmla="*/ 2147483647 h 346"/>
              <a:gd name="T14" fmla="*/ 2147483647 w 82"/>
              <a:gd name="T15" fmla="*/ 2147483647 h 346"/>
              <a:gd name="T16" fmla="*/ 2147483647 w 82"/>
              <a:gd name="T17" fmla="*/ 2147483647 h 346"/>
              <a:gd name="T18" fmla="*/ 2147483647 w 82"/>
              <a:gd name="T19" fmla="*/ 2147483647 h 346"/>
              <a:gd name="T20" fmla="*/ 2147483647 w 82"/>
              <a:gd name="T21" fmla="*/ 2147483647 h 346"/>
              <a:gd name="T22" fmla="*/ 2147483647 w 82"/>
              <a:gd name="T23" fmla="*/ 2147483647 h 346"/>
              <a:gd name="T24" fmla="*/ 2147483647 w 82"/>
              <a:gd name="T25" fmla="*/ 2147483647 h 346"/>
              <a:gd name="T26" fmla="*/ 2147483647 w 82"/>
              <a:gd name="T27" fmla="*/ 2147483647 h 346"/>
              <a:gd name="T28" fmla="*/ 2147483647 w 82"/>
              <a:gd name="T29" fmla="*/ 2147483647 h 346"/>
              <a:gd name="T30" fmla="*/ 2147483647 w 82"/>
              <a:gd name="T31" fmla="*/ 2147483647 h 346"/>
              <a:gd name="T32" fmla="*/ 2147483647 w 82"/>
              <a:gd name="T33" fmla="*/ 0 h 346"/>
              <a:gd name="T34" fmla="*/ 2147483647 w 82"/>
              <a:gd name="T35" fmla="*/ 2147483647 h 346"/>
              <a:gd name="T36" fmla="*/ 2147483647 w 82"/>
              <a:gd name="T37" fmla="*/ 2147483647 h 346"/>
              <a:gd name="T38" fmla="*/ 2147483647 w 82"/>
              <a:gd name="T39" fmla="*/ 2147483647 h 346"/>
              <a:gd name="T40" fmla="*/ 2147483647 w 82"/>
              <a:gd name="T41" fmla="*/ 2147483647 h 346"/>
              <a:gd name="T42" fmla="*/ 2147483647 w 82"/>
              <a:gd name="T43" fmla="*/ 2147483647 h 346"/>
              <a:gd name="T44" fmla="*/ 0 w 82"/>
              <a:gd name="T45" fmla="*/ 2147483647 h 346"/>
              <a:gd name="T46" fmla="*/ 2147483647 w 82"/>
              <a:gd name="T47" fmla="*/ 2147483647 h 346"/>
              <a:gd name="T48" fmla="*/ 2147483647 w 82"/>
              <a:gd name="T49" fmla="*/ 2147483647 h 34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82"/>
              <a:gd name="T76" fmla="*/ 0 h 346"/>
              <a:gd name="T77" fmla="*/ 82 w 82"/>
              <a:gd name="T78" fmla="*/ 346 h 34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82" h="346">
                <a:moveTo>
                  <a:pt x="17" y="334"/>
                </a:moveTo>
                <a:lnTo>
                  <a:pt x="23" y="340"/>
                </a:lnTo>
                <a:lnTo>
                  <a:pt x="30" y="344"/>
                </a:lnTo>
                <a:lnTo>
                  <a:pt x="39" y="346"/>
                </a:lnTo>
                <a:lnTo>
                  <a:pt x="48" y="344"/>
                </a:lnTo>
                <a:lnTo>
                  <a:pt x="55" y="339"/>
                </a:lnTo>
                <a:lnTo>
                  <a:pt x="58" y="332"/>
                </a:lnTo>
                <a:lnTo>
                  <a:pt x="60" y="323"/>
                </a:lnTo>
                <a:lnTo>
                  <a:pt x="58" y="314"/>
                </a:lnTo>
                <a:lnTo>
                  <a:pt x="50" y="273"/>
                </a:lnTo>
                <a:lnTo>
                  <a:pt x="48" y="225"/>
                </a:lnTo>
                <a:lnTo>
                  <a:pt x="53" y="174"/>
                </a:lnTo>
                <a:lnTo>
                  <a:pt x="60" y="123"/>
                </a:lnTo>
                <a:lnTo>
                  <a:pt x="69" y="76"/>
                </a:lnTo>
                <a:lnTo>
                  <a:pt x="78" y="36"/>
                </a:lnTo>
                <a:lnTo>
                  <a:pt x="82" y="10"/>
                </a:lnTo>
                <a:lnTo>
                  <a:pt x="78" y="0"/>
                </a:lnTo>
                <a:lnTo>
                  <a:pt x="62" y="17"/>
                </a:lnTo>
                <a:lnTo>
                  <a:pt x="44" y="48"/>
                </a:lnTo>
                <a:lnTo>
                  <a:pt x="28" y="90"/>
                </a:lnTo>
                <a:lnTo>
                  <a:pt x="14" y="138"/>
                </a:lnTo>
                <a:lnTo>
                  <a:pt x="5" y="190"/>
                </a:lnTo>
                <a:lnTo>
                  <a:pt x="0" y="242"/>
                </a:lnTo>
                <a:lnTo>
                  <a:pt x="5" y="290"/>
                </a:lnTo>
                <a:lnTo>
                  <a:pt x="17" y="33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63" name="Freeform 103"/>
          <p:cNvSpPr>
            <a:spLocks/>
          </p:cNvSpPr>
          <p:nvPr/>
        </p:nvSpPr>
        <p:spPr bwMode="auto">
          <a:xfrm rot="497617">
            <a:off x="4859338" y="1738313"/>
            <a:ext cx="93662" cy="193675"/>
          </a:xfrm>
          <a:custGeom>
            <a:avLst/>
            <a:gdLst>
              <a:gd name="T0" fmla="*/ 0 w 215"/>
              <a:gd name="T1" fmla="*/ 2147483647 h 491"/>
              <a:gd name="T2" fmla="*/ 2147483647 w 215"/>
              <a:gd name="T3" fmla="*/ 2147483647 h 491"/>
              <a:gd name="T4" fmla="*/ 2147483647 w 215"/>
              <a:gd name="T5" fmla="*/ 2147483647 h 491"/>
              <a:gd name="T6" fmla="*/ 2147483647 w 215"/>
              <a:gd name="T7" fmla="*/ 2147483647 h 491"/>
              <a:gd name="T8" fmla="*/ 2147483647 w 215"/>
              <a:gd name="T9" fmla="*/ 2147483647 h 491"/>
              <a:gd name="T10" fmla="*/ 2147483647 w 215"/>
              <a:gd name="T11" fmla="*/ 2147483647 h 491"/>
              <a:gd name="T12" fmla="*/ 2147483647 w 215"/>
              <a:gd name="T13" fmla="*/ 2147483647 h 491"/>
              <a:gd name="T14" fmla="*/ 2147483647 w 215"/>
              <a:gd name="T15" fmla="*/ 2147483647 h 491"/>
              <a:gd name="T16" fmla="*/ 2147483647 w 215"/>
              <a:gd name="T17" fmla="*/ 2147483647 h 491"/>
              <a:gd name="T18" fmla="*/ 2147483647 w 215"/>
              <a:gd name="T19" fmla="*/ 2147483647 h 491"/>
              <a:gd name="T20" fmla="*/ 2147483647 w 215"/>
              <a:gd name="T21" fmla="*/ 2147483647 h 491"/>
              <a:gd name="T22" fmla="*/ 2147483647 w 215"/>
              <a:gd name="T23" fmla="*/ 2147483647 h 491"/>
              <a:gd name="T24" fmla="*/ 2147483647 w 215"/>
              <a:gd name="T25" fmla="*/ 2147483647 h 491"/>
              <a:gd name="T26" fmla="*/ 2147483647 w 215"/>
              <a:gd name="T27" fmla="*/ 2147483647 h 491"/>
              <a:gd name="T28" fmla="*/ 2147483647 w 215"/>
              <a:gd name="T29" fmla="*/ 2147483647 h 491"/>
              <a:gd name="T30" fmla="*/ 2147483647 w 215"/>
              <a:gd name="T31" fmla="*/ 2147483647 h 491"/>
              <a:gd name="T32" fmla="*/ 2147483647 w 215"/>
              <a:gd name="T33" fmla="*/ 2147483647 h 491"/>
              <a:gd name="T34" fmla="*/ 2147483647 w 215"/>
              <a:gd name="T35" fmla="*/ 2147483647 h 491"/>
              <a:gd name="T36" fmla="*/ 2147483647 w 215"/>
              <a:gd name="T37" fmla="*/ 2147483647 h 491"/>
              <a:gd name="T38" fmla="*/ 2147483647 w 215"/>
              <a:gd name="T39" fmla="*/ 2147483647 h 491"/>
              <a:gd name="T40" fmla="*/ 2147483647 w 215"/>
              <a:gd name="T41" fmla="*/ 2147483647 h 491"/>
              <a:gd name="T42" fmla="*/ 2147483647 w 215"/>
              <a:gd name="T43" fmla="*/ 2147483647 h 491"/>
              <a:gd name="T44" fmla="*/ 2147483647 w 215"/>
              <a:gd name="T45" fmla="*/ 2147483647 h 491"/>
              <a:gd name="T46" fmla="*/ 2147483647 w 215"/>
              <a:gd name="T47" fmla="*/ 2147483647 h 491"/>
              <a:gd name="T48" fmla="*/ 2147483647 w 215"/>
              <a:gd name="T49" fmla="*/ 2147483647 h 491"/>
              <a:gd name="T50" fmla="*/ 2147483647 w 215"/>
              <a:gd name="T51" fmla="*/ 2147483647 h 491"/>
              <a:gd name="T52" fmla="*/ 2147483647 w 215"/>
              <a:gd name="T53" fmla="*/ 2147483647 h 491"/>
              <a:gd name="T54" fmla="*/ 2147483647 w 215"/>
              <a:gd name="T55" fmla="*/ 2147483647 h 491"/>
              <a:gd name="T56" fmla="*/ 2147483647 w 215"/>
              <a:gd name="T57" fmla="*/ 0 h 491"/>
              <a:gd name="T58" fmla="*/ 2147483647 w 215"/>
              <a:gd name="T59" fmla="*/ 0 h 491"/>
              <a:gd name="T60" fmla="*/ 2147483647 w 215"/>
              <a:gd name="T61" fmla="*/ 2147483647 h 491"/>
              <a:gd name="T62" fmla="*/ 0 w 215"/>
              <a:gd name="T63" fmla="*/ 2147483647 h 491"/>
              <a:gd name="T64" fmla="*/ 0 w 215"/>
              <a:gd name="T65" fmla="*/ 2147483647 h 491"/>
              <a:gd name="T66" fmla="*/ 0 w 215"/>
              <a:gd name="T67" fmla="*/ 2147483647 h 49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15"/>
              <a:gd name="T103" fmla="*/ 0 h 491"/>
              <a:gd name="T104" fmla="*/ 215 w 215"/>
              <a:gd name="T105" fmla="*/ 491 h 49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15" h="491">
                <a:moveTo>
                  <a:pt x="0" y="7"/>
                </a:moveTo>
                <a:lnTo>
                  <a:pt x="21" y="29"/>
                </a:lnTo>
                <a:lnTo>
                  <a:pt x="42" y="54"/>
                </a:lnTo>
                <a:lnTo>
                  <a:pt x="62" y="78"/>
                </a:lnTo>
                <a:lnTo>
                  <a:pt x="82" y="104"/>
                </a:lnTo>
                <a:lnTo>
                  <a:pt x="99" y="130"/>
                </a:lnTo>
                <a:lnTo>
                  <a:pt x="117" y="156"/>
                </a:lnTo>
                <a:lnTo>
                  <a:pt x="132" y="183"/>
                </a:lnTo>
                <a:lnTo>
                  <a:pt x="146" y="211"/>
                </a:lnTo>
                <a:lnTo>
                  <a:pt x="169" y="275"/>
                </a:lnTo>
                <a:lnTo>
                  <a:pt x="181" y="339"/>
                </a:lnTo>
                <a:lnTo>
                  <a:pt x="183" y="406"/>
                </a:lnTo>
                <a:lnTo>
                  <a:pt x="174" y="475"/>
                </a:lnTo>
                <a:lnTo>
                  <a:pt x="174" y="482"/>
                </a:lnTo>
                <a:lnTo>
                  <a:pt x="176" y="486"/>
                </a:lnTo>
                <a:lnTo>
                  <a:pt x="181" y="489"/>
                </a:lnTo>
                <a:lnTo>
                  <a:pt x="187" y="491"/>
                </a:lnTo>
                <a:lnTo>
                  <a:pt x="192" y="491"/>
                </a:lnTo>
                <a:lnTo>
                  <a:pt x="197" y="489"/>
                </a:lnTo>
                <a:lnTo>
                  <a:pt x="201" y="486"/>
                </a:lnTo>
                <a:lnTo>
                  <a:pt x="203" y="481"/>
                </a:lnTo>
                <a:lnTo>
                  <a:pt x="215" y="412"/>
                </a:lnTo>
                <a:lnTo>
                  <a:pt x="215" y="344"/>
                </a:lnTo>
                <a:lnTo>
                  <a:pt x="201" y="278"/>
                </a:lnTo>
                <a:lnTo>
                  <a:pt x="178" y="216"/>
                </a:lnTo>
                <a:lnTo>
                  <a:pt x="146" y="156"/>
                </a:lnTo>
                <a:lnTo>
                  <a:pt x="105" y="99"/>
                </a:lnTo>
                <a:lnTo>
                  <a:pt x="59" y="47"/>
                </a:lnTo>
                <a:lnTo>
                  <a:pt x="9" y="0"/>
                </a:lnTo>
                <a:lnTo>
                  <a:pt x="7" y="0"/>
                </a:lnTo>
                <a:lnTo>
                  <a:pt x="3" y="2"/>
                </a:lnTo>
                <a:lnTo>
                  <a:pt x="0" y="3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64" name="Freeform 104"/>
          <p:cNvSpPr>
            <a:spLocks/>
          </p:cNvSpPr>
          <p:nvPr/>
        </p:nvSpPr>
        <p:spPr bwMode="auto">
          <a:xfrm rot="497617">
            <a:off x="4949825" y="1765300"/>
            <a:ext cx="41275" cy="77788"/>
          </a:xfrm>
          <a:custGeom>
            <a:avLst/>
            <a:gdLst>
              <a:gd name="T0" fmla="*/ 2147483647 w 94"/>
              <a:gd name="T1" fmla="*/ 2147483647 h 196"/>
              <a:gd name="T2" fmla="*/ 2147483647 w 94"/>
              <a:gd name="T3" fmla="*/ 2147483647 h 196"/>
              <a:gd name="T4" fmla="*/ 2147483647 w 94"/>
              <a:gd name="T5" fmla="*/ 2147483647 h 196"/>
              <a:gd name="T6" fmla="*/ 2147483647 w 94"/>
              <a:gd name="T7" fmla="*/ 2147483647 h 196"/>
              <a:gd name="T8" fmla="*/ 2147483647 w 94"/>
              <a:gd name="T9" fmla="*/ 2147483647 h 196"/>
              <a:gd name="T10" fmla="*/ 2147483647 w 94"/>
              <a:gd name="T11" fmla="*/ 2147483647 h 196"/>
              <a:gd name="T12" fmla="*/ 2147483647 w 94"/>
              <a:gd name="T13" fmla="*/ 2147483647 h 196"/>
              <a:gd name="T14" fmla="*/ 2147483647 w 94"/>
              <a:gd name="T15" fmla="*/ 2147483647 h 196"/>
              <a:gd name="T16" fmla="*/ 2147483647 w 94"/>
              <a:gd name="T17" fmla="*/ 2147483647 h 196"/>
              <a:gd name="T18" fmla="*/ 2147483647 w 94"/>
              <a:gd name="T19" fmla="*/ 2147483647 h 196"/>
              <a:gd name="T20" fmla="*/ 2147483647 w 94"/>
              <a:gd name="T21" fmla="*/ 2147483647 h 196"/>
              <a:gd name="T22" fmla="*/ 2147483647 w 94"/>
              <a:gd name="T23" fmla="*/ 2147483647 h 196"/>
              <a:gd name="T24" fmla="*/ 2147483647 w 94"/>
              <a:gd name="T25" fmla="*/ 2147483647 h 196"/>
              <a:gd name="T26" fmla="*/ 2147483647 w 94"/>
              <a:gd name="T27" fmla="*/ 2147483647 h 196"/>
              <a:gd name="T28" fmla="*/ 2147483647 w 94"/>
              <a:gd name="T29" fmla="*/ 2147483647 h 196"/>
              <a:gd name="T30" fmla="*/ 2147483647 w 94"/>
              <a:gd name="T31" fmla="*/ 0 h 196"/>
              <a:gd name="T32" fmla="*/ 0 w 94"/>
              <a:gd name="T33" fmla="*/ 0 h 196"/>
              <a:gd name="T34" fmla="*/ 2147483647 w 94"/>
              <a:gd name="T35" fmla="*/ 2147483647 h 196"/>
              <a:gd name="T36" fmla="*/ 2147483647 w 94"/>
              <a:gd name="T37" fmla="*/ 2147483647 h 196"/>
              <a:gd name="T38" fmla="*/ 2147483647 w 94"/>
              <a:gd name="T39" fmla="*/ 2147483647 h 196"/>
              <a:gd name="T40" fmla="*/ 2147483647 w 94"/>
              <a:gd name="T41" fmla="*/ 2147483647 h 196"/>
              <a:gd name="T42" fmla="*/ 2147483647 w 94"/>
              <a:gd name="T43" fmla="*/ 2147483647 h 196"/>
              <a:gd name="T44" fmla="*/ 2147483647 w 94"/>
              <a:gd name="T45" fmla="*/ 2147483647 h 196"/>
              <a:gd name="T46" fmla="*/ 2147483647 w 94"/>
              <a:gd name="T47" fmla="*/ 2147483647 h 196"/>
              <a:gd name="T48" fmla="*/ 2147483647 w 94"/>
              <a:gd name="T49" fmla="*/ 2147483647 h 19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4"/>
              <a:gd name="T76" fmla="*/ 0 h 196"/>
              <a:gd name="T77" fmla="*/ 94 w 94"/>
              <a:gd name="T78" fmla="*/ 196 h 19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4" h="196">
                <a:moveTo>
                  <a:pt x="64" y="183"/>
                </a:moveTo>
                <a:lnTo>
                  <a:pt x="66" y="189"/>
                </a:lnTo>
                <a:lnTo>
                  <a:pt x="69" y="194"/>
                </a:lnTo>
                <a:lnTo>
                  <a:pt x="73" y="196"/>
                </a:lnTo>
                <a:lnTo>
                  <a:pt x="80" y="196"/>
                </a:lnTo>
                <a:lnTo>
                  <a:pt x="85" y="194"/>
                </a:lnTo>
                <a:lnTo>
                  <a:pt x="90" y="190"/>
                </a:lnTo>
                <a:lnTo>
                  <a:pt x="92" y="187"/>
                </a:lnTo>
                <a:lnTo>
                  <a:pt x="94" y="180"/>
                </a:lnTo>
                <a:lnTo>
                  <a:pt x="90" y="151"/>
                </a:lnTo>
                <a:lnTo>
                  <a:pt x="80" y="119"/>
                </a:lnTo>
                <a:lnTo>
                  <a:pt x="67" y="88"/>
                </a:lnTo>
                <a:lnTo>
                  <a:pt x="51" y="59"/>
                </a:lnTo>
                <a:lnTo>
                  <a:pt x="35" y="33"/>
                </a:lnTo>
                <a:lnTo>
                  <a:pt x="19" y="12"/>
                </a:lnTo>
                <a:lnTo>
                  <a:pt x="7" y="0"/>
                </a:lnTo>
                <a:lnTo>
                  <a:pt x="0" y="0"/>
                </a:lnTo>
                <a:lnTo>
                  <a:pt x="3" y="12"/>
                </a:lnTo>
                <a:lnTo>
                  <a:pt x="12" y="30"/>
                </a:lnTo>
                <a:lnTo>
                  <a:pt x="23" y="52"/>
                </a:lnTo>
                <a:lnTo>
                  <a:pt x="35" y="76"/>
                </a:lnTo>
                <a:lnTo>
                  <a:pt x="46" y="102"/>
                </a:lnTo>
                <a:lnTo>
                  <a:pt x="57" y="130"/>
                </a:lnTo>
                <a:lnTo>
                  <a:pt x="62" y="158"/>
                </a:lnTo>
                <a:lnTo>
                  <a:pt x="64" y="18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65" name="Freeform 105"/>
          <p:cNvSpPr>
            <a:spLocks/>
          </p:cNvSpPr>
          <p:nvPr/>
        </p:nvSpPr>
        <p:spPr bwMode="auto">
          <a:xfrm rot="497617">
            <a:off x="4114800" y="2090738"/>
            <a:ext cx="685800" cy="196850"/>
          </a:xfrm>
          <a:custGeom>
            <a:avLst/>
            <a:gdLst>
              <a:gd name="T0" fmla="*/ 2147483647 w 1574"/>
              <a:gd name="T1" fmla="*/ 2147483647 h 498"/>
              <a:gd name="T2" fmla="*/ 2147483647 w 1574"/>
              <a:gd name="T3" fmla="*/ 2147483647 h 498"/>
              <a:gd name="T4" fmla="*/ 2147483647 w 1574"/>
              <a:gd name="T5" fmla="*/ 2147483647 h 498"/>
              <a:gd name="T6" fmla="*/ 2147483647 w 1574"/>
              <a:gd name="T7" fmla="*/ 2147483647 h 498"/>
              <a:gd name="T8" fmla="*/ 2147483647 w 1574"/>
              <a:gd name="T9" fmla="*/ 2147483647 h 498"/>
              <a:gd name="T10" fmla="*/ 2147483647 w 1574"/>
              <a:gd name="T11" fmla="*/ 2147483647 h 498"/>
              <a:gd name="T12" fmla="*/ 2147483647 w 1574"/>
              <a:gd name="T13" fmla="*/ 2147483647 h 498"/>
              <a:gd name="T14" fmla="*/ 2147483647 w 1574"/>
              <a:gd name="T15" fmla="*/ 2147483647 h 498"/>
              <a:gd name="T16" fmla="*/ 2147483647 w 1574"/>
              <a:gd name="T17" fmla="*/ 2147483647 h 498"/>
              <a:gd name="T18" fmla="*/ 2147483647 w 1574"/>
              <a:gd name="T19" fmla="*/ 2147483647 h 498"/>
              <a:gd name="T20" fmla="*/ 2147483647 w 1574"/>
              <a:gd name="T21" fmla="*/ 2147483647 h 498"/>
              <a:gd name="T22" fmla="*/ 2147483647 w 1574"/>
              <a:gd name="T23" fmla="*/ 2147483647 h 498"/>
              <a:gd name="T24" fmla="*/ 2147483647 w 1574"/>
              <a:gd name="T25" fmla="*/ 2147483647 h 498"/>
              <a:gd name="T26" fmla="*/ 2147483647 w 1574"/>
              <a:gd name="T27" fmla="*/ 2147483647 h 498"/>
              <a:gd name="T28" fmla="*/ 2147483647 w 1574"/>
              <a:gd name="T29" fmla="*/ 2147483647 h 498"/>
              <a:gd name="T30" fmla="*/ 2147483647 w 1574"/>
              <a:gd name="T31" fmla="*/ 2147483647 h 498"/>
              <a:gd name="T32" fmla="*/ 2147483647 w 1574"/>
              <a:gd name="T33" fmla="*/ 2147483647 h 498"/>
              <a:gd name="T34" fmla="*/ 2147483647 w 1574"/>
              <a:gd name="T35" fmla="*/ 2147483647 h 498"/>
              <a:gd name="T36" fmla="*/ 2147483647 w 1574"/>
              <a:gd name="T37" fmla="*/ 2147483647 h 498"/>
              <a:gd name="T38" fmla="*/ 0 w 1574"/>
              <a:gd name="T39" fmla="*/ 2147483647 h 498"/>
              <a:gd name="T40" fmla="*/ 2147483647 w 1574"/>
              <a:gd name="T41" fmla="*/ 2147483647 h 498"/>
              <a:gd name="T42" fmla="*/ 2147483647 w 1574"/>
              <a:gd name="T43" fmla="*/ 2147483647 h 498"/>
              <a:gd name="T44" fmla="*/ 2147483647 w 1574"/>
              <a:gd name="T45" fmla="*/ 2147483647 h 498"/>
              <a:gd name="T46" fmla="*/ 2147483647 w 1574"/>
              <a:gd name="T47" fmla="*/ 2147483647 h 498"/>
              <a:gd name="T48" fmla="*/ 2147483647 w 1574"/>
              <a:gd name="T49" fmla="*/ 2147483647 h 498"/>
              <a:gd name="T50" fmla="*/ 2147483647 w 1574"/>
              <a:gd name="T51" fmla="*/ 2147483647 h 498"/>
              <a:gd name="T52" fmla="*/ 2147483647 w 1574"/>
              <a:gd name="T53" fmla="*/ 2147483647 h 498"/>
              <a:gd name="T54" fmla="*/ 2147483647 w 1574"/>
              <a:gd name="T55" fmla="*/ 2147483647 h 498"/>
              <a:gd name="T56" fmla="*/ 2147483647 w 1574"/>
              <a:gd name="T57" fmla="*/ 2147483647 h 498"/>
              <a:gd name="T58" fmla="*/ 2147483647 w 1574"/>
              <a:gd name="T59" fmla="*/ 2147483647 h 498"/>
              <a:gd name="T60" fmla="*/ 2147483647 w 1574"/>
              <a:gd name="T61" fmla="*/ 2147483647 h 498"/>
              <a:gd name="T62" fmla="*/ 2147483647 w 1574"/>
              <a:gd name="T63" fmla="*/ 2147483647 h 498"/>
              <a:gd name="T64" fmla="*/ 2147483647 w 1574"/>
              <a:gd name="T65" fmla="*/ 2147483647 h 498"/>
              <a:gd name="T66" fmla="*/ 2147483647 w 1574"/>
              <a:gd name="T67" fmla="*/ 2147483647 h 498"/>
              <a:gd name="T68" fmla="*/ 2147483647 w 1574"/>
              <a:gd name="T69" fmla="*/ 2147483647 h 498"/>
              <a:gd name="T70" fmla="*/ 2147483647 w 1574"/>
              <a:gd name="T71" fmla="*/ 2147483647 h 498"/>
              <a:gd name="T72" fmla="*/ 2147483647 w 1574"/>
              <a:gd name="T73" fmla="*/ 2147483647 h 498"/>
              <a:gd name="T74" fmla="*/ 2147483647 w 1574"/>
              <a:gd name="T75" fmla="*/ 2147483647 h 498"/>
              <a:gd name="T76" fmla="*/ 2147483647 w 1574"/>
              <a:gd name="T77" fmla="*/ 2147483647 h 498"/>
              <a:gd name="T78" fmla="*/ 2147483647 w 1574"/>
              <a:gd name="T79" fmla="*/ 2147483647 h 49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574"/>
              <a:gd name="T121" fmla="*/ 0 h 498"/>
              <a:gd name="T122" fmla="*/ 1574 w 1574"/>
              <a:gd name="T123" fmla="*/ 498 h 49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574" h="498">
                <a:moveTo>
                  <a:pt x="1574" y="0"/>
                </a:moveTo>
                <a:lnTo>
                  <a:pt x="1552" y="7"/>
                </a:lnTo>
                <a:lnTo>
                  <a:pt x="1526" y="14"/>
                </a:lnTo>
                <a:lnTo>
                  <a:pt x="1497" y="21"/>
                </a:lnTo>
                <a:lnTo>
                  <a:pt x="1467" y="28"/>
                </a:lnTo>
                <a:lnTo>
                  <a:pt x="1431" y="35"/>
                </a:lnTo>
                <a:lnTo>
                  <a:pt x="1394" y="42"/>
                </a:lnTo>
                <a:lnTo>
                  <a:pt x="1355" y="49"/>
                </a:lnTo>
                <a:lnTo>
                  <a:pt x="1314" y="56"/>
                </a:lnTo>
                <a:lnTo>
                  <a:pt x="1269" y="63"/>
                </a:lnTo>
                <a:lnTo>
                  <a:pt x="1223" y="68"/>
                </a:lnTo>
                <a:lnTo>
                  <a:pt x="1177" y="75"/>
                </a:lnTo>
                <a:lnTo>
                  <a:pt x="1127" y="82"/>
                </a:lnTo>
                <a:lnTo>
                  <a:pt x="1077" y="87"/>
                </a:lnTo>
                <a:lnTo>
                  <a:pt x="1027" y="94"/>
                </a:lnTo>
                <a:lnTo>
                  <a:pt x="974" y="99"/>
                </a:lnTo>
                <a:lnTo>
                  <a:pt x="922" y="104"/>
                </a:lnTo>
                <a:lnTo>
                  <a:pt x="869" y="109"/>
                </a:lnTo>
                <a:lnTo>
                  <a:pt x="815" y="115"/>
                </a:lnTo>
                <a:lnTo>
                  <a:pt x="762" y="120"/>
                </a:lnTo>
                <a:lnTo>
                  <a:pt x="708" y="125"/>
                </a:lnTo>
                <a:lnTo>
                  <a:pt x="657" y="128"/>
                </a:lnTo>
                <a:lnTo>
                  <a:pt x="605" y="134"/>
                </a:lnTo>
                <a:lnTo>
                  <a:pt x="553" y="137"/>
                </a:lnTo>
                <a:lnTo>
                  <a:pt x="502" y="141"/>
                </a:lnTo>
                <a:lnTo>
                  <a:pt x="454" y="144"/>
                </a:lnTo>
                <a:lnTo>
                  <a:pt x="406" y="147"/>
                </a:lnTo>
                <a:lnTo>
                  <a:pt x="357" y="151"/>
                </a:lnTo>
                <a:lnTo>
                  <a:pt x="313" y="154"/>
                </a:lnTo>
                <a:lnTo>
                  <a:pt x="270" y="156"/>
                </a:lnTo>
                <a:lnTo>
                  <a:pt x="231" y="158"/>
                </a:lnTo>
                <a:lnTo>
                  <a:pt x="192" y="160"/>
                </a:lnTo>
                <a:lnTo>
                  <a:pt x="156" y="161"/>
                </a:lnTo>
                <a:lnTo>
                  <a:pt x="137" y="189"/>
                </a:lnTo>
                <a:lnTo>
                  <a:pt x="108" y="230"/>
                </a:lnTo>
                <a:lnTo>
                  <a:pt x="78" y="282"/>
                </a:lnTo>
                <a:lnTo>
                  <a:pt x="48" y="338"/>
                </a:lnTo>
                <a:lnTo>
                  <a:pt x="21" y="393"/>
                </a:lnTo>
                <a:lnTo>
                  <a:pt x="5" y="441"/>
                </a:lnTo>
                <a:lnTo>
                  <a:pt x="0" y="478"/>
                </a:lnTo>
                <a:lnTo>
                  <a:pt x="10" y="498"/>
                </a:lnTo>
                <a:lnTo>
                  <a:pt x="23" y="495"/>
                </a:lnTo>
                <a:lnTo>
                  <a:pt x="40" y="490"/>
                </a:lnTo>
                <a:lnTo>
                  <a:pt x="62" y="486"/>
                </a:lnTo>
                <a:lnTo>
                  <a:pt x="90" y="479"/>
                </a:lnTo>
                <a:lnTo>
                  <a:pt x="122" y="474"/>
                </a:lnTo>
                <a:lnTo>
                  <a:pt x="158" y="469"/>
                </a:lnTo>
                <a:lnTo>
                  <a:pt x="197" y="462"/>
                </a:lnTo>
                <a:lnTo>
                  <a:pt x="240" y="455"/>
                </a:lnTo>
                <a:lnTo>
                  <a:pt x="286" y="448"/>
                </a:lnTo>
                <a:lnTo>
                  <a:pt x="334" y="441"/>
                </a:lnTo>
                <a:lnTo>
                  <a:pt x="384" y="434"/>
                </a:lnTo>
                <a:lnTo>
                  <a:pt x="438" y="428"/>
                </a:lnTo>
                <a:lnTo>
                  <a:pt x="493" y="422"/>
                </a:lnTo>
                <a:lnTo>
                  <a:pt x="548" y="415"/>
                </a:lnTo>
                <a:lnTo>
                  <a:pt x="605" y="409"/>
                </a:lnTo>
                <a:lnTo>
                  <a:pt x="664" y="403"/>
                </a:lnTo>
                <a:lnTo>
                  <a:pt x="721" y="398"/>
                </a:lnTo>
                <a:lnTo>
                  <a:pt x="780" y="393"/>
                </a:lnTo>
                <a:lnTo>
                  <a:pt x="837" y="388"/>
                </a:lnTo>
                <a:lnTo>
                  <a:pt x="894" y="384"/>
                </a:lnTo>
                <a:lnTo>
                  <a:pt x="951" y="381"/>
                </a:lnTo>
                <a:lnTo>
                  <a:pt x="1006" y="379"/>
                </a:lnTo>
                <a:lnTo>
                  <a:pt x="1057" y="377"/>
                </a:lnTo>
                <a:lnTo>
                  <a:pt x="1109" y="377"/>
                </a:lnTo>
                <a:lnTo>
                  <a:pt x="1157" y="377"/>
                </a:lnTo>
                <a:lnTo>
                  <a:pt x="1203" y="377"/>
                </a:lnTo>
                <a:lnTo>
                  <a:pt x="1246" y="381"/>
                </a:lnTo>
                <a:lnTo>
                  <a:pt x="1287" y="384"/>
                </a:lnTo>
                <a:lnTo>
                  <a:pt x="1323" y="388"/>
                </a:lnTo>
                <a:lnTo>
                  <a:pt x="1355" y="395"/>
                </a:lnTo>
                <a:lnTo>
                  <a:pt x="1382" y="402"/>
                </a:lnTo>
                <a:lnTo>
                  <a:pt x="1405" y="410"/>
                </a:lnTo>
                <a:lnTo>
                  <a:pt x="1422" y="367"/>
                </a:lnTo>
                <a:lnTo>
                  <a:pt x="1442" y="312"/>
                </a:lnTo>
                <a:lnTo>
                  <a:pt x="1463" y="251"/>
                </a:lnTo>
                <a:lnTo>
                  <a:pt x="1485" y="187"/>
                </a:lnTo>
                <a:lnTo>
                  <a:pt x="1506" y="125"/>
                </a:lnTo>
                <a:lnTo>
                  <a:pt x="1528" y="70"/>
                </a:lnTo>
                <a:lnTo>
                  <a:pt x="1551" y="26"/>
                </a:lnTo>
                <a:lnTo>
                  <a:pt x="1574" y="0"/>
                </a:lnTo>
                <a:close/>
              </a:path>
            </a:pathLst>
          </a:custGeom>
          <a:solidFill>
            <a:srgbClr val="CFFFC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66" name="Freeform 106"/>
          <p:cNvSpPr>
            <a:spLocks/>
          </p:cNvSpPr>
          <p:nvPr/>
        </p:nvSpPr>
        <p:spPr bwMode="auto">
          <a:xfrm rot="497617">
            <a:off x="4229100" y="2098675"/>
            <a:ext cx="611188" cy="201613"/>
          </a:xfrm>
          <a:custGeom>
            <a:avLst/>
            <a:gdLst>
              <a:gd name="T0" fmla="*/ 2147483647 w 1400"/>
              <a:gd name="T1" fmla="*/ 2147483647 h 512"/>
              <a:gd name="T2" fmla="*/ 2147483647 w 1400"/>
              <a:gd name="T3" fmla="*/ 0 h 512"/>
              <a:gd name="T4" fmla="*/ 2147483647 w 1400"/>
              <a:gd name="T5" fmla="*/ 2147483647 h 512"/>
              <a:gd name="T6" fmla="*/ 2147483647 w 1400"/>
              <a:gd name="T7" fmla="*/ 2147483647 h 512"/>
              <a:gd name="T8" fmla="*/ 2147483647 w 1400"/>
              <a:gd name="T9" fmla="*/ 2147483647 h 512"/>
              <a:gd name="T10" fmla="*/ 2147483647 w 1400"/>
              <a:gd name="T11" fmla="*/ 2147483647 h 512"/>
              <a:gd name="T12" fmla="*/ 2147483647 w 1400"/>
              <a:gd name="T13" fmla="*/ 2147483647 h 512"/>
              <a:gd name="T14" fmla="*/ 2147483647 w 1400"/>
              <a:gd name="T15" fmla="*/ 2147483647 h 512"/>
              <a:gd name="T16" fmla="*/ 2147483647 w 1400"/>
              <a:gd name="T17" fmla="*/ 2147483647 h 512"/>
              <a:gd name="T18" fmla="*/ 2147483647 w 1400"/>
              <a:gd name="T19" fmla="*/ 2147483647 h 512"/>
              <a:gd name="T20" fmla="*/ 2147483647 w 1400"/>
              <a:gd name="T21" fmla="*/ 2147483647 h 512"/>
              <a:gd name="T22" fmla="*/ 2147483647 w 1400"/>
              <a:gd name="T23" fmla="*/ 2147483647 h 512"/>
              <a:gd name="T24" fmla="*/ 2147483647 w 1400"/>
              <a:gd name="T25" fmla="*/ 2147483647 h 512"/>
              <a:gd name="T26" fmla="*/ 2147483647 w 1400"/>
              <a:gd name="T27" fmla="*/ 2147483647 h 512"/>
              <a:gd name="T28" fmla="*/ 2147483647 w 1400"/>
              <a:gd name="T29" fmla="*/ 2147483647 h 512"/>
              <a:gd name="T30" fmla="*/ 2147483647 w 1400"/>
              <a:gd name="T31" fmla="*/ 2147483647 h 512"/>
              <a:gd name="T32" fmla="*/ 2147483647 w 1400"/>
              <a:gd name="T33" fmla="*/ 2147483647 h 512"/>
              <a:gd name="T34" fmla="*/ 2147483647 w 1400"/>
              <a:gd name="T35" fmla="*/ 2147483647 h 512"/>
              <a:gd name="T36" fmla="*/ 2147483647 w 1400"/>
              <a:gd name="T37" fmla="*/ 2147483647 h 512"/>
              <a:gd name="T38" fmla="*/ 2147483647 w 1400"/>
              <a:gd name="T39" fmla="*/ 2147483647 h 512"/>
              <a:gd name="T40" fmla="*/ 2147483647 w 1400"/>
              <a:gd name="T41" fmla="*/ 2147483647 h 512"/>
              <a:gd name="T42" fmla="*/ 2147483647 w 1400"/>
              <a:gd name="T43" fmla="*/ 2147483647 h 512"/>
              <a:gd name="T44" fmla="*/ 0 w 1400"/>
              <a:gd name="T45" fmla="*/ 2147483647 h 512"/>
              <a:gd name="T46" fmla="*/ 2147483647 w 1400"/>
              <a:gd name="T47" fmla="*/ 2147483647 h 512"/>
              <a:gd name="T48" fmla="*/ 2147483647 w 1400"/>
              <a:gd name="T49" fmla="*/ 2147483647 h 512"/>
              <a:gd name="T50" fmla="*/ 2147483647 w 1400"/>
              <a:gd name="T51" fmla="*/ 2147483647 h 512"/>
              <a:gd name="T52" fmla="*/ 2147483647 w 1400"/>
              <a:gd name="T53" fmla="*/ 2147483647 h 512"/>
              <a:gd name="T54" fmla="*/ 2147483647 w 1400"/>
              <a:gd name="T55" fmla="*/ 2147483647 h 512"/>
              <a:gd name="T56" fmla="*/ 2147483647 w 1400"/>
              <a:gd name="T57" fmla="*/ 2147483647 h 512"/>
              <a:gd name="T58" fmla="*/ 2147483647 w 1400"/>
              <a:gd name="T59" fmla="*/ 2147483647 h 512"/>
              <a:gd name="T60" fmla="*/ 2147483647 w 1400"/>
              <a:gd name="T61" fmla="*/ 2147483647 h 512"/>
              <a:gd name="T62" fmla="*/ 2147483647 w 1400"/>
              <a:gd name="T63" fmla="*/ 2147483647 h 512"/>
              <a:gd name="T64" fmla="*/ 2147483647 w 1400"/>
              <a:gd name="T65" fmla="*/ 2147483647 h 512"/>
              <a:gd name="T66" fmla="*/ 2147483647 w 1400"/>
              <a:gd name="T67" fmla="*/ 2147483647 h 512"/>
              <a:gd name="T68" fmla="*/ 2147483647 w 1400"/>
              <a:gd name="T69" fmla="*/ 2147483647 h 5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400"/>
              <a:gd name="T106" fmla="*/ 0 h 512"/>
              <a:gd name="T107" fmla="*/ 1400 w 1400"/>
              <a:gd name="T108" fmla="*/ 512 h 512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400" h="512">
                <a:moveTo>
                  <a:pt x="1309" y="5"/>
                </a:moveTo>
                <a:lnTo>
                  <a:pt x="1316" y="2"/>
                </a:lnTo>
                <a:lnTo>
                  <a:pt x="1323" y="0"/>
                </a:lnTo>
                <a:lnTo>
                  <a:pt x="1328" y="0"/>
                </a:lnTo>
                <a:lnTo>
                  <a:pt x="1336" y="2"/>
                </a:lnTo>
                <a:lnTo>
                  <a:pt x="1400" y="120"/>
                </a:lnTo>
                <a:lnTo>
                  <a:pt x="1393" y="130"/>
                </a:lnTo>
                <a:lnTo>
                  <a:pt x="1375" y="156"/>
                </a:lnTo>
                <a:lnTo>
                  <a:pt x="1348" y="197"/>
                </a:lnTo>
                <a:lnTo>
                  <a:pt x="1316" y="246"/>
                </a:lnTo>
                <a:lnTo>
                  <a:pt x="1284" y="301"/>
                </a:lnTo>
                <a:lnTo>
                  <a:pt x="1254" y="356"/>
                </a:lnTo>
                <a:lnTo>
                  <a:pt x="1227" y="408"/>
                </a:lnTo>
                <a:lnTo>
                  <a:pt x="1211" y="453"/>
                </a:lnTo>
                <a:lnTo>
                  <a:pt x="1198" y="455"/>
                </a:lnTo>
                <a:lnTo>
                  <a:pt x="1181" y="457"/>
                </a:lnTo>
                <a:lnTo>
                  <a:pt x="1159" y="460"/>
                </a:lnTo>
                <a:lnTo>
                  <a:pt x="1133" y="462"/>
                </a:lnTo>
                <a:lnTo>
                  <a:pt x="1100" y="464"/>
                </a:lnTo>
                <a:lnTo>
                  <a:pt x="1065" y="467"/>
                </a:lnTo>
                <a:lnTo>
                  <a:pt x="1027" y="469"/>
                </a:lnTo>
                <a:lnTo>
                  <a:pt x="987" y="471"/>
                </a:lnTo>
                <a:lnTo>
                  <a:pt x="942" y="472"/>
                </a:lnTo>
                <a:lnTo>
                  <a:pt x="894" y="476"/>
                </a:lnTo>
                <a:lnTo>
                  <a:pt x="846" y="477"/>
                </a:lnTo>
                <a:lnTo>
                  <a:pt x="796" y="479"/>
                </a:lnTo>
                <a:lnTo>
                  <a:pt x="744" y="481"/>
                </a:lnTo>
                <a:lnTo>
                  <a:pt x="691" y="484"/>
                </a:lnTo>
                <a:lnTo>
                  <a:pt x="639" y="486"/>
                </a:lnTo>
                <a:lnTo>
                  <a:pt x="586" y="488"/>
                </a:lnTo>
                <a:lnTo>
                  <a:pt x="532" y="490"/>
                </a:lnTo>
                <a:lnTo>
                  <a:pt x="479" y="491"/>
                </a:lnTo>
                <a:lnTo>
                  <a:pt x="427" y="493"/>
                </a:lnTo>
                <a:lnTo>
                  <a:pt x="377" y="495"/>
                </a:lnTo>
                <a:lnTo>
                  <a:pt x="329" y="498"/>
                </a:lnTo>
                <a:lnTo>
                  <a:pt x="281" y="500"/>
                </a:lnTo>
                <a:lnTo>
                  <a:pt x="237" y="500"/>
                </a:lnTo>
                <a:lnTo>
                  <a:pt x="196" y="502"/>
                </a:lnTo>
                <a:lnTo>
                  <a:pt x="157" y="503"/>
                </a:lnTo>
                <a:lnTo>
                  <a:pt x="121" y="505"/>
                </a:lnTo>
                <a:lnTo>
                  <a:pt x="89" y="507"/>
                </a:lnTo>
                <a:lnTo>
                  <a:pt x="62" y="509"/>
                </a:lnTo>
                <a:lnTo>
                  <a:pt x="39" y="509"/>
                </a:lnTo>
                <a:lnTo>
                  <a:pt x="19" y="510"/>
                </a:lnTo>
                <a:lnTo>
                  <a:pt x="7" y="510"/>
                </a:lnTo>
                <a:lnTo>
                  <a:pt x="0" y="512"/>
                </a:lnTo>
                <a:lnTo>
                  <a:pt x="28" y="502"/>
                </a:lnTo>
                <a:lnTo>
                  <a:pt x="71" y="491"/>
                </a:lnTo>
                <a:lnTo>
                  <a:pt x="126" y="479"/>
                </a:lnTo>
                <a:lnTo>
                  <a:pt x="192" y="469"/>
                </a:lnTo>
                <a:lnTo>
                  <a:pt x="267" y="457"/>
                </a:lnTo>
                <a:lnTo>
                  <a:pt x="349" y="446"/>
                </a:lnTo>
                <a:lnTo>
                  <a:pt x="436" y="438"/>
                </a:lnTo>
                <a:lnTo>
                  <a:pt x="527" y="429"/>
                </a:lnTo>
                <a:lnTo>
                  <a:pt x="618" y="420"/>
                </a:lnTo>
                <a:lnTo>
                  <a:pt x="709" y="415"/>
                </a:lnTo>
                <a:lnTo>
                  <a:pt x="798" y="410"/>
                </a:lnTo>
                <a:lnTo>
                  <a:pt x="883" y="407"/>
                </a:lnTo>
                <a:lnTo>
                  <a:pt x="962" y="405"/>
                </a:lnTo>
                <a:lnTo>
                  <a:pt x="1031" y="407"/>
                </a:lnTo>
                <a:lnTo>
                  <a:pt x="1092" y="410"/>
                </a:lnTo>
                <a:lnTo>
                  <a:pt x="1140" y="415"/>
                </a:lnTo>
                <a:lnTo>
                  <a:pt x="1157" y="372"/>
                </a:lnTo>
                <a:lnTo>
                  <a:pt x="1177" y="317"/>
                </a:lnTo>
                <a:lnTo>
                  <a:pt x="1198" y="256"/>
                </a:lnTo>
                <a:lnTo>
                  <a:pt x="1220" y="192"/>
                </a:lnTo>
                <a:lnTo>
                  <a:pt x="1241" y="130"/>
                </a:lnTo>
                <a:lnTo>
                  <a:pt x="1263" y="75"/>
                </a:lnTo>
                <a:lnTo>
                  <a:pt x="1286" y="31"/>
                </a:lnTo>
                <a:lnTo>
                  <a:pt x="1309" y="5"/>
                </a:lnTo>
                <a:close/>
              </a:path>
            </a:pathLst>
          </a:custGeom>
          <a:solidFill>
            <a:srgbClr val="8EFF7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67" name="Freeform 107"/>
          <p:cNvSpPr>
            <a:spLocks/>
          </p:cNvSpPr>
          <p:nvPr/>
        </p:nvSpPr>
        <p:spPr bwMode="auto">
          <a:xfrm rot="497617">
            <a:off x="4745038" y="2133600"/>
            <a:ext cx="47625" cy="103188"/>
          </a:xfrm>
          <a:custGeom>
            <a:avLst/>
            <a:gdLst>
              <a:gd name="T0" fmla="*/ 0 w 110"/>
              <a:gd name="T1" fmla="*/ 2147483647 h 261"/>
              <a:gd name="T2" fmla="*/ 0 w 110"/>
              <a:gd name="T3" fmla="*/ 2147483647 h 261"/>
              <a:gd name="T4" fmla="*/ 2147483647 w 110"/>
              <a:gd name="T5" fmla="*/ 2147483647 h 261"/>
              <a:gd name="T6" fmla="*/ 2147483647 w 110"/>
              <a:gd name="T7" fmla="*/ 2147483647 h 261"/>
              <a:gd name="T8" fmla="*/ 2147483647 w 110"/>
              <a:gd name="T9" fmla="*/ 2147483647 h 261"/>
              <a:gd name="T10" fmla="*/ 2147483647 w 110"/>
              <a:gd name="T11" fmla="*/ 2147483647 h 261"/>
              <a:gd name="T12" fmla="*/ 2147483647 w 110"/>
              <a:gd name="T13" fmla="*/ 2147483647 h 261"/>
              <a:gd name="T14" fmla="*/ 2147483647 w 110"/>
              <a:gd name="T15" fmla="*/ 2147483647 h 261"/>
              <a:gd name="T16" fmla="*/ 2147483647 w 110"/>
              <a:gd name="T17" fmla="*/ 2147483647 h 261"/>
              <a:gd name="T18" fmla="*/ 2147483647 w 110"/>
              <a:gd name="T19" fmla="*/ 2147483647 h 261"/>
              <a:gd name="T20" fmla="*/ 2147483647 w 110"/>
              <a:gd name="T21" fmla="*/ 2147483647 h 261"/>
              <a:gd name="T22" fmla="*/ 2147483647 w 110"/>
              <a:gd name="T23" fmla="*/ 2147483647 h 261"/>
              <a:gd name="T24" fmla="*/ 2147483647 w 110"/>
              <a:gd name="T25" fmla="*/ 2147483647 h 261"/>
              <a:gd name="T26" fmla="*/ 2147483647 w 110"/>
              <a:gd name="T27" fmla="*/ 2147483647 h 261"/>
              <a:gd name="T28" fmla="*/ 2147483647 w 110"/>
              <a:gd name="T29" fmla="*/ 2147483647 h 261"/>
              <a:gd name="T30" fmla="*/ 2147483647 w 110"/>
              <a:gd name="T31" fmla="*/ 2147483647 h 261"/>
              <a:gd name="T32" fmla="*/ 2147483647 w 110"/>
              <a:gd name="T33" fmla="*/ 0 h 261"/>
              <a:gd name="T34" fmla="*/ 2147483647 w 110"/>
              <a:gd name="T35" fmla="*/ 2147483647 h 261"/>
              <a:gd name="T36" fmla="*/ 2147483647 w 110"/>
              <a:gd name="T37" fmla="*/ 2147483647 h 261"/>
              <a:gd name="T38" fmla="*/ 2147483647 w 110"/>
              <a:gd name="T39" fmla="*/ 2147483647 h 261"/>
              <a:gd name="T40" fmla="*/ 2147483647 w 110"/>
              <a:gd name="T41" fmla="*/ 2147483647 h 261"/>
              <a:gd name="T42" fmla="*/ 2147483647 w 110"/>
              <a:gd name="T43" fmla="*/ 2147483647 h 261"/>
              <a:gd name="T44" fmla="*/ 2147483647 w 110"/>
              <a:gd name="T45" fmla="*/ 2147483647 h 261"/>
              <a:gd name="T46" fmla="*/ 2147483647 w 110"/>
              <a:gd name="T47" fmla="*/ 2147483647 h 261"/>
              <a:gd name="T48" fmla="*/ 0 w 110"/>
              <a:gd name="T49" fmla="*/ 2147483647 h 26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10"/>
              <a:gd name="T76" fmla="*/ 0 h 261"/>
              <a:gd name="T77" fmla="*/ 110 w 110"/>
              <a:gd name="T78" fmla="*/ 261 h 261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10" h="261">
                <a:moveTo>
                  <a:pt x="0" y="251"/>
                </a:moveTo>
                <a:lnTo>
                  <a:pt x="0" y="255"/>
                </a:lnTo>
                <a:lnTo>
                  <a:pt x="2" y="258"/>
                </a:lnTo>
                <a:lnTo>
                  <a:pt x="5" y="260"/>
                </a:lnTo>
                <a:lnTo>
                  <a:pt x="9" y="261"/>
                </a:lnTo>
                <a:lnTo>
                  <a:pt x="12" y="261"/>
                </a:lnTo>
                <a:lnTo>
                  <a:pt x="16" y="260"/>
                </a:lnTo>
                <a:lnTo>
                  <a:pt x="20" y="256"/>
                </a:lnTo>
                <a:lnTo>
                  <a:pt x="21" y="253"/>
                </a:lnTo>
                <a:lnTo>
                  <a:pt x="30" y="217"/>
                </a:lnTo>
                <a:lnTo>
                  <a:pt x="44" y="177"/>
                </a:lnTo>
                <a:lnTo>
                  <a:pt x="61" y="135"/>
                </a:lnTo>
                <a:lnTo>
                  <a:pt x="77" y="95"/>
                </a:lnTo>
                <a:lnTo>
                  <a:pt x="91" y="59"/>
                </a:lnTo>
                <a:lnTo>
                  <a:pt x="103" y="30"/>
                </a:lnTo>
                <a:lnTo>
                  <a:pt x="110" y="9"/>
                </a:lnTo>
                <a:lnTo>
                  <a:pt x="109" y="0"/>
                </a:lnTo>
                <a:lnTo>
                  <a:pt x="100" y="13"/>
                </a:lnTo>
                <a:lnTo>
                  <a:pt x="87" y="33"/>
                </a:lnTo>
                <a:lnTo>
                  <a:pt x="69" y="63"/>
                </a:lnTo>
                <a:lnTo>
                  <a:pt x="52" y="97"/>
                </a:lnTo>
                <a:lnTo>
                  <a:pt x="36" y="135"/>
                </a:lnTo>
                <a:lnTo>
                  <a:pt x="20" y="175"/>
                </a:lnTo>
                <a:lnTo>
                  <a:pt x="7" y="215"/>
                </a:lnTo>
                <a:lnTo>
                  <a:pt x="0" y="251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68" name="Freeform 108"/>
          <p:cNvSpPr>
            <a:spLocks/>
          </p:cNvSpPr>
          <p:nvPr/>
        </p:nvSpPr>
        <p:spPr bwMode="auto">
          <a:xfrm rot="497617">
            <a:off x="4225925" y="2143125"/>
            <a:ext cx="39688" cy="20638"/>
          </a:xfrm>
          <a:custGeom>
            <a:avLst/>
            <a:gdLst>
              <a:gd name="T0" fmla="*/ 2147483647 w 93"/>
              <a:gd name="T1" fmla="*/ 2147483647 h 53"/>
              <a:gd name="T2" fmla="*/ 2147483647 w 93"/>
              <a:gd name="T3" fmla="*/ 2147483647 h 53"/>
              <a:gd name="T4" fmla="*/ 2147483647 w 93"/>
              <a:gd name="T5" fmla="*/ 2147483647 h 53"/>
              <a:gd name="T6" fmla="*/ 2147483647 w 93"/>
              <a:gd name="T7" fmla="*/ 2147483647 h 53"/>
              <a:gd name="T8" fmla="*/ 2147483647 w 93"/>
              <a:gd name="T9" fmla="*/ 2147483647 h 53"/>
              <a:gd name="T10" fmla="*/ 2147483647 w 93"/>
              <a:gd name="T11" fmla="*/ 2147483647 h 53"/>
              <a:gd name="T12" fmla="*/ 2147483647 w 93"/>
              <a:gd name="T13" fmla="*/ 2147483647 h 53"/>
              <a:gd name="T14" fmla="*/ 2147483647 w 93"/>
              <a:gd name="T15" fmla="*/ 2147483647 h 53"/>
              <a:gd name="T16" fmla="*/ 2147483647 w 93"/>
              <a:gd name="T17" fmla="*/ 2147483647 h 53"/>
              <a:gd name="T18" fmla="*/ 2147483647 w 93"/>
              <a:gd name="T19" fmla="*/ 2147483647 h 53"/>
              <a:gd name="T20" fmla="*/ 2147483647 w 93"/>
              <a:gd name="T21" fmla="*/ 2147483647 h 53"/>
              <a:gd name="T22" fmla="*/ 2147483647 w 93"/>
              <a:gd name="T23" fmla="*/ 2147483647 h 53"/>
              <a:gd name="T24" fmla="*/ 2147483647 w 93"/>
              <a:gd name="T25" fmla="*/ 2147483647 h 53"/>
              <a:gd name="T26" fmla="*/ 2147483647 w 93"/>
              <a:gd name="T27" fmla="*/ 2147483647 h 53"/>
              <a:gd name="T28" fmla="*/ 2147483647 w 93"/>
              <a:gd name="T29" fmla="*/ 2147483647 h 53"/>
              <a:gd name="T30" fmla="*/ 2147483647 w 93"/>
              <a:gd name="T31" fmla="*/ 2147483647 h 53"/>
              <a:gd name="T32" fmla="*/ 2147483647 w 93"/>
              <a:gd name="T33" fmla="*/ 2147483647 h 53"/>
              <a:gd name="T34" fmla="*/ 2147483647 w 93"/>
              <a:gd name="T35" fmla="*/ 2147483647 h 53"/>
              <a:gd name="T36" fmla="*/ 2147483647 w 93"/>
              <a:gd name="T37" fmla="*/ 2147483647 h 53"/>
              <a:gd name="T38" fmla="*/ 2147483647 w 93"/>
              <a:gd name="T39" fmla="*/ 0 h 53"/>
              <a:gd name="T40" fmla="*/ 2147483647 w 93"/>
              <a:gd name="T41" fmla="*/ 2147483647 h 53"/>
              <a:gd name="T42" fmla="*/ 2147483647 w 93"/>
              <a:gd name="T43" fmla="*/ 2147483647 h 53"/>
              <a:gd name="T44" fmla="*/ 2147483647 w 93"/>
              <a:gd name="T45" fmla="*/ 2147483647 h 53"/>
              <a:gd name="T46" fmla="*/ 0 w 93"/>
              <a:gd name="T47" fmla="*/ 2147483647 h 53"/>
              <a:gd name="T48" fmla="*/ 2147483647 w 93"/>
              <a:gd name="T49" fmla="*/ 2147483647 h 5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3"/>
              <a:gd name="T76" fmla="*/ 0 h 53"/>
              <a:gd name="T77" fmla="*/ 93 w 93"/>
              <a:gd name="T78" fmla="*/ 53 h 53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3" h="53">
                <a:moveTo>
                  <a:pt x="4" y="45"/>
                </a:moveTo>
                <a:lnTo>
                  <a:pt x="9" y="50"/>
                </a:lnTo>
                <a:lnTo>
                  <a:pt x="16" y="53"/>
                </a:lnTo>
                <a:lnTo>
                  <a:pt x="25" y="53"/>
                </a:lnTo>
                <a:lnTo>
                  <a:pt x="36" y="53"/>
                </a:lnTo>
                <a:lnTo>
                  <a:pt x="47" y="52"/>
                </a:lnTo>
                <a:lnTo>
                  <a:pt x="57" y="50"/>
                </a:lnTo>
                <a:lnTo>
                  <a:pt x="68" y="48"/>
                </a:lnTo>
                <a:lnTo>
                  <a:pt x="77" y="48"/>
                </a:lnTo>
                <a:lnTo>
                  <a:pt x="82" y="45"/>
                </a:lnTo>
                <a:lnTo>
                  <a:pt x="86" y="36"/>
                </a:lnTo>
                <a:lnTo>
                  <a:pt x="89" y="27"/>
                </a:lnTo>
                <a:lnTo>
                  <a:pt x="89" y="21"/>
                </a:lnTo>
                <a:lnTo>
                  <a:pt x="89" y="19"/>
                </a:lnTo>
                <a:lnTo>
                  <a:pt x="91" y="15"/>
                </a:lnTo>
                <a:lnTo>
                  <a:pt x="93" y="12"/>
                </a:lnTo>
                <a:lnTo>
                  <a:pt x="89" y="7"/>
                </a:lnTo>
                <a:lnTo>
                  <a:pt x="84" y="3"/>
                </a:lnTo>
                <a:lnTo>
                  <a:pt x="72" y="2"/>
                </a:lnTo>
                <a:lnTo>
                  <a:pt x="54" y="0"/>
                </a:lnTo>
                <a:lnTo>
                  <a:pt x="25" y="2"/>
                </a:lnTo>
                <a:lnTo>
                  <a:pt x="15" y="7"/>
                </a:lnTo>
                <a:lnTo>
                  <a:pt x="6" y="17"/>
                </a:lnTo>
                <a:lnTo>
                  <a:pt x="0" y="31"/>
                </a:lnTo>
                <a:lnTo>
                  <a:pt x="4" y="4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69" name="Freeform 109"/>
          <p:cNvSpPr>
            <a:spLocks/>
          </p:cNvSpPr>
          <p:nvPr/>
        </p:nvSpPr>
        <p:spPr bwMode="auto">
          <a:xfrm rot="497617">
            <a:off x="4279900" y="2147888"/>
            <a:ext cx="39688" cy="19050"/>
          </a:xfrm>
          <a:custGeom>
            <a:avLst/>
            <a:gdLst>
              <a:gd name="T0" fmla="*/ 2147483647 w 93"/>
              <a:gd name="T1" fmla="*/ 2147483647 h 52"/>
              <a:gd name="T2" fmla="*/ 2147483647 w 93"/>
              <a:gd name="T3" fmla="*/ 2147483647 h 52"/>
              <a:gd name="T4" fmla="*/ 2147483647 w 93"/>
              <a:gd name="T5" fmla="*/ 2147483647 h 52"/>
              <a:gd name="T6" fmla="*/ 2147483647 w 93"/>
              <a:gd name="T7" fmla="*/ 2147483647 h 52"/>
              <a:gd name="T8" fmla="*/ 2147483647 w 93"/>
              <a:gd name="T9" fmla="*/ 2147483647 h 52"/>
              <a:gd name="T10" fmla="*/ 2147483647 w 93"/>
              <a:gd name="T11" fmla="*/ 2147483647 h 52"/>
              <a:gd name="T12" fmla="*/ 2147483647 w 93"/>
              <a:gd name="T13" fmla="*/ 2147483647 h 52"/>
              <a:gd name="T14" fmla="*/ 2147483647 w 93"/>
              <a:gd name="T15" fmla="*/ 2147483647 h 52"/>
              <a:gd name="T16" fmla="*/ 2147483647 w 93"/>
              <a:gd name="T17" fmla="*/ 2147483647 h 52"/>
              <a:gd name="T18" fmla="*/ 2147483647 w 93"/>
              <a:gd name="T19" fmla="*/ 2147483647 h 52"/>
              <a:gd name="T20" fmla="*/ 2147483647 w 93"/>
              <a:gd name="T21" fmla="*/ 2147483647 h 52"/>
              <a:gd name="T22" fmla="*/ 2147483647 w 93"/>
              <a:gd name="T23" fmla="*/ 2147483647 h 52"/>
              <a:gd name="T24" fmla="*/ 2147483647 w 93"/>
              <a:gd name="T25" fmla="*/ 2147483647 h 52"/>
              <a:gd name="T26" fmla="*/ 2147483647 w 93"/>
              <a:gd name="T27" fmla="*/ 2147483647 h 52"/>
              <a:gd name="T28" fmla="*/ 2147483647 w 93"/>
              <a:gd name="T29" fmla="*/ 2147483647 h 52"/>
              <a:gd name="T30" fmla="*/ 2147483647 w 93"/>
              <a:gd name="T31" fmla="*/ 2147483647 h 52"/>
              <a:gd name="T32" fmla="*/ 2147483647 w 93"/>
              <a:gd name="T33" fmla="*/ 2147483647 h 52"/>
              <a:gd name="T34" fmla="*/ 2147483647 w 93"/>
              <a:gd name="T35" fmla="*/ 2147483647 h 52"/>
              <a:gd name="T36" fmla="*/ 2147483647 w 93"/>
              <a:gd name="T37" fmla="*/ 0 h 52"/>
              <a:gd name="T38" fmla="*/ 2147483647 w 93"/>
              <a:gd name="T39" fmla="*/ 0 h 52"/>
              <a:gd name="T40" fmla="*/ 2147483647 w 93"/>
              <a:gd name="T41" fmla="*/ 2147483647 h 52"/>
              <a:gd name="T42" fmla="*/ 2147483647 w 93"/>
              <a:gd name="T43" fmla="*/ 2147483647 h 52"/>
              <a:gd name="T44" fmla="*/ 2147483647 w 93"/>
              <a:gd name="T45" fmla="*/ 2147483647 h 52"/>
              <a:gd name="T46" fmla="*/ 0 w 93"/>
              <a:gd name="T47" fmla="*/ 2147483647 h 52"/>
              <a:gd name="T48" fmla="*/ 2147483647 w 93"/>
              <a:gd name="T49" fmla="*/ 2147483647 h 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3"/>
              <a:gd name="T76" fmla="*/ 0 h 52"/>
              <a:gd name="T77" fmla="*/ 93 w 93"/>
              <a:gd name="T78" fmla="*/ 52 h 52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3" h="52">
                <a:moveTo>
                  <a:pt x="4" y="43"/>
                </a:moveTo>
                <a:lnTo>
                  <a:pt x="9" y="48"/>
                </a:lnTo>
                <a:lnTo>
                  <a:pt x="16" y="52"/>
                </a:lnTo>
                <a:lnTo>
                  <a:pt x="25" y="52"/>
                </a:lnTo>
                <a:lnTo>
                  <a:pt x="36" y="52"/>
                </a:lnTo>
                <a:lnTo>
                  <a:pt x="46" y="50"/>
                </a:lnTo>
                <a:lnTo>
                  <a:pt x="57" y="48"/>
                </a:lnTo>
                <a:lnTo>
                  <a:pt x="68" y="48"/>
                </a:lnTo>
                <a:lnTo>
                  <a:pt x="77" y="48"/>
                </a:lnTo>
                <a:lnTo>
                  <a:pt x="82" y="43"/>
                </a:lnTo>
                <a:lnTo>
                  <a:pt x="85" y="34"/>
                </a:lnTo>
                <a:lnTo>
                  <a:pt x="89" y="26"/>
                </a:lnTo>
                <a:lnTo>
                  <a:pt x="89" y="21"/>
                </a:lnTo>
                <a:lnTo>
                  <a:pt x="89" y="17"/>
                </a:lnTo>
                <a:lnTo>
                  <a:pt x="91" y="14"/>
                </a:lnTo>
                <a:lnTo>
                  <a:pt x="93" y="10"/>
                </a:lnTo>
                <a:lnTo>
                  <a:pt x="89" y="5"/>
                </a:lnTo>
                <a:lnTo>
                  <a:pt x="84" y="2"/>
                </a:lnTo>
                <a:lnTo>
                  <a:pt x="71" y="0"/>
                </a:lnTo>
                <a:lnTo>
                  <a:pt x="53" y="0"/>
                </a:lnTo>
                <a:lnTo>
                  <a:pt x="25" y="2"/>
                </a:lnTo>
                <a:lnTo>
                  <a:pt x="14" y="7"/>
                </a:lnTo>
                <a:lnTo>
                  <a:pt x="5" y="15"/>
                </a:lnTo>
                <a:lnTo>
                  <a:pt x="0" y="29"/>
                </a:lnTo>
                <a:lnTo>
                  <a:pt x="4" y="4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70" name="Freeform 110"/>
          <p:cNvSpPr>
            <a:spLocks/>
          </p:cNvSpPr>
          <p:nvPr/>
        </p:nvSpPr>
        <p:spPr bwMode="auto">
          <a:xfrm rot="497617">
            <a:off x="4329113" y="2151063"/>
            <a:ext cx="39687" cy="22225"/>
          </a:xfrm>
          <a:custGeom>
            <a:avLst/>
            <a:gdLst>
              <a:gd name="T0" fmla="*/ 2147483647 w 93"/>
              <a:gd name="T1" fmla="*/ 2147483647 h 54"/>
              <a:gd name="T2" fmla="*/ 2147483647 w 93"/>
              <a:gd name="T3" fmla="*/ 2147483647 h 54"/>
              <a:gd name="T4" fmla="*/ 2147483647 w 93"/>
              <a:gd name="T5" fmla="*/ 2147483647 h 54"/>
              <a:gd name="T6" fmla="*/ 2147483647 w 93"/>
              <a:gd name="T7" fmla="*/ 2147483647 h 54"/>
              <a:gd name="T8" fmla="*/ 2147483647 w 93"/>
              <a:gd name="T9" fmla="*/ 2147483647 h 54"/>
              <a:gd name="T10" fmla="*/ 2147483647 w 93"/>
              <a:gd name="T11" fmla="*/ 2147483647 h 54"/>
              <a:gd name="T12" fmla="*/ 2147483647 w 93"/>
              <a:gd name="T13" fmla="*/ 2147483647 h 54"/>
              <a:gd name="T14" fmla="*/ 2147483647 w 93"/>
              <a:gd name="T15" fmla="*/ 2147483647 h 54"/>
              <a:gd name="T16" fmla="*/ 2147483647 w 93"/>
              <a:gd name="T17" fmla="*/ 2147483647 h 54"/>
              <a:gd name="T18" fmla="*/ 2147483647 w 93"/>
              <a:gd name="T19" fmla="*/ 2147483647 h 54"/>
              <a:gd name="T20" fmla="*/ 2147483647 w 93"/>
              <a:gd name="T21" fmla="*/ 2147483647 h 54"/>
              <a:gd name="T22" fmla="*/ 2147483647 w 93"/>
              <a:gd name="T23" fmla="*/ 2147483647 h 54"/>
              <a:gd name="T24" fmla="*/ 2147483647 w 93"/>
              <a:gd name="T25" fmla="*/ 2147483647 h 54"/>
              <a:gd name="T26" fmla="*/ 2147483647 w 93"/>
              <a:gd name="T27" fmla="*/ 2147483647 h 54"/>
              <a:gd name="T28" fmla="*/ 2147483647 w 93"/>
              <a:gd name="T29" fmla="*/ 2147483647 h 54"/>
              <a:gd name="T30" fmla="*/ 2147483647 w 93"/>
              <a:gd name="T31" fmla="*/ 2147483647 h 54"/>
              <a:gd name="T32" fmla="*/ 2147483647 w 93"/>
              <a:gd name="T33" fmla="*/ 2147483647 h 54"/>
              <a:gd name="T34" fmla="*/ 2147483647 w 93"/>
              <a:gd name="T35" fmla="*/ 2147483647 h 54"/>
              <a:gd name="T36" fmla="*/ 2147483647 w 93"/>
              <a:gd name="T37" fmla="*/ 2147483647 h 54"/>
              <a:gd name="T38" fmla="*/ 2147483647 w 93"/>
              <a:gd name="T39" fmla="*/ 0 h 54"/>
              <a:gd name="T40" fmla="*/ 2147483647 w 93"/>
              <a:gd name="T41" fmla="*/ 2147483647 h 54"/>
              <a:gd name="T42" fmla="*/ 2147483647 w 93"/>
              <a:gd name="T43" fmla="*/ 2147483647 h 54"/>
              <a:gd name="T44" fmla="*/ 2147483647 w 93"/>
              <a:gd name="T45" fmla="*/ 2147483647 h 54"/>
              <a:gd name="T46" fmla="*/ 0 w 93"/>
              <a:gd name="T47" fmla="*/ 2147483647 h 54"/>
              <a:gd name="T48" fmla="*/ 2147483647 w 93"/>
              <a:gd name="T49" fmla="*/ 2147483647 h 5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3"/>
              <a:gd name="T76" fmla="*/ 0 h 54"/>
              <a:gd name="T77" fmla="*/ 93 w 93"/>
              <a:gd name="T78" fmla="*/ 54 h 5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3" h="54">
                <a:moveTo>
                  <a:pt x="3" y="45"/>
                </a:moveTo>
                <a:lnTo>
                  <a:pt x="9" y="51"/>
                </a:lnTo>
                <a:lnTo>
                  <a:pt x="18" y="54"/>
                </a:lnTo>
                <a:lnTo>
                  <a:pt x="27" y="54"/>
                </a:lnTo>
                <a:lnTo>
                  <a:pt x="37" y="54"/>
                </a:lnTo>
                <a:lnTo>
                  <a:pt x="48" y="52"/>
                </a:lnTo>
                <a:lnTo>
                  <a:pt x="59" y="51"/>
                </a:lnTo>
                <a:lnTo>
                  <a:pt x="69" y="49"/>
                </a:lnTo>
                <a:lnTo>
                  <a:pt x="78" y="49"/>
                </a:lnTo>
                <a:lnTo>
                  <a:pt x="82" y="45"/>
                </a:lnTo>
                <a:lnTo>
                  <a:pt x="85" y="37"/>
                </a:lnTo>
                <a:lnTo>
                  <a:pt x="89" y="28"/>
                </a:lnTo>
                <a:lnTo>
                  <a:pt x="91" y="21"/>
                </a:lnTo>
                <a:lnTo>
                  <a:pt x="91" y="19"/>
                </a:lnTo>
                <a:lnTo>
                  <a:pt x="93" y="16"/>
                </a:lnTo>
                <a:lnTo>
                  <a:pt x="93" y="13"/>
                </a:lnTo>
                <a:lnTo>
                  <a:pt x="91" y="7"/>
                </a:lnTo>
                <a:lnTo>
                  <a:pt x="84" y="4"/>
                </a:lnTo>
                <a:lnTo>
                  <a:pt x="71" y="2"/>
                </a:lnTo>
                <a:lnTo>
                  <a:pt x="53" y="0"/>
                </a:lnTo>
                <a:lnTo>
                  <a:pt x="25" y="2"/>
                </a:lnTo>
                <a:lnTo>
                  <a:pt x="14" y="7"/>
                </a:lnTo>
                <a:lnTo>
                  <a:pt x="5" y="18"/>
                </a:lnTo>
                <a:lnTo>
                  <a:pt x="0" y="32"/>
                </a:lnTo>
                <a:lnTo>
                  <a:pt x="3" y="4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71" name="Freeform 111"/>
          <p:cNvSpPr>
            <a:spLocks/>
          </p:cNvSpPr>
          <p:nvPr/>
        </p:nvSpPr>
        <p:spPr bwMode="auto">
          <a:xfrm rot="497617">
            <a:off x="4389438" y="2159000"/>
            <a:ext cx="39687" cy="22225"/>
          </a:xfrm>
          <a:custGeom>
            <a:avLst/>
            <a:gdLst>
              <a:gd name="T0" fmla="*/ 2147483647 w 92"/>
              <a:gd name="T1" fmla="*/ 2147483647 h 54"/>
              <a:gd name="T2" fmla="*/ 2147483647 w 92"/>
              <a:gd name="T3" fmla="*/ 2147483647 h 54"/>
              <a:gd name="T4" fmla="*/ 2147483647 w 92"/>
              <a:gd name="T5" fmla="*/ 2147483647 h 54"/>
              <a:gd name="T6" fmla="*/ 2147483647 w 92"/>
              <a:gd name="T7" fmla="*/ 2147483647 h 54"/>
              <a:gd name="T8" fmla="*/ 2147483647 w 92"/>
              <a:gd name="T9" fmla="*/ 2147483647 h 54"/>
              <a:gd name="T10" fmla="*/ 2147483647 w 92"/>
              <a:gd name="T11" fmla="*/ 2147483647 h 54"/>
              <a:gd name="T12" fmla="*/ 2147483647 w 92"/>
              <a:gd name="T13" fmla="*/ 2147483647 h 54"/>
              <a:gd name="T14" fmla="*/ 2147483647 w 92"/>
              <a:gd name="T15" fmla="*/ 2147483647 h 54"/>
              <a:gd name="T16" fmla="*/ 2147483647 w 92"/>
              <a:gd name="T17" fmla="*/ 2147483647 h 54"/>
              <a:gd name="T18" fmla="*/ 2147483647 w 92"/>
              <a:gd name="T19" fmla="*/ 2147483647 h 54"/>
              <a:gd name="T20" fmla="*/ 2147483647 w 92"/>
              <a:gd name="T21" fmla="*/ 2147483647 h 54"/>
              <a:gd name="T22" fmla="*/ 2147483647 w 92"/>
              <a:gd name="T23" fmla="*/ 2147483647 h 54"/>
              <a:gd name="T24" fmla="*/ 2147483647 w 92"/>
              <a:gd name="T25" fmla="*/ 2147483647 h 54"/>
              <a:gd name="T26" fmla="*/ 2147483647 w 92"/>
              <a:gd name="T27" fmla="*/ 2147483647 h 54"/>
              <a:gd name="T28" fmla="*/ 2147483647 w 92"/>
              <a:gd name="T29" fmla="*/ 2147483647 h 54"/>
              <a:gd name="T30" fmla="*/ 2147483647 w 92"/>
              <a:gd name="T31" fmla="*/ 2147483647 h 54"/>
              <a:gd name="T32" fmla="*/ 2147483647 w 92"/>
              <a:gd name="T33" fmla="*/ 2147483647 h 54"/>
              <a:gd name="T34" fmla="*/ 2147483647 w 92"/>
              <a:gd name="T35" fmla="*/ 2147483647 h 54"/>
              <a:gd name="T36" fmla="*/ 2147483647 w 92"/>
              <a:gd name="T37" fmla="*/ 2147483647 h 54"/>
              <a:gd name="T38" fmla="*/ 2147483647 w 92"/>
              <a:gd name="T39" fmla="*/ 0 h 54"/>
              <a:gd name="T40" fmla="*/ 2147483647 w 92"/>
              <a:gd name="T41" fmla="*/ 2147483647 h 54"/>
              <a:gd name="T42" fmla="*/ 2147483647 w 92"/>
              <a:gd name="T43" fmla="*/ 2147483647 h 54"/>
              <a:gd name="T44" fmla="*/ 2147483647 w 92"/>
              <a:gd name="T45" fmla="*/ 2147483647 h 54"/>
              <a:gd name="T46" fmla="*/ 0 w 92"/>
              <a:gd name="T47" fmla="*/ 2147483647 h 54"/>
              <a:gd name="T48" fmla="*/ 2147483647 w 92"/>
              <a:gd name="T49" fmla="*/ 2147483647 h 5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2"/>
              <a:gd name="T76" fmla="*/ 0 h 54"/>
              <a:gd name="T77" fmla="*/ 92 w 92"/>
              <a:gd name="T78" fmla="*/ 54 h 5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2" h="54">
                <a:moveTo>
                  <a:pt x="3" y="45"/>
                </a:moveTo>
                <a:lnTo>
                  <a:pt x="9" y="50"/>
                </a:lnTo>
                <a:lnTo>
                  <a:pt x="18" y="54"/>
                </a:lnTo>
                <a:lnTo>
                  <a:pt x="27" y="54"/>
                </a:lnTo>
                <a:lnTo>
                  <a:pt x="37" y="54"/>
                </a:lnTo>
                <a:lnTo>
                  <a:pt x="48" y="52"/>
                </a:lnTo>
                <a:lnTo>
                  <a:pt x="59" y="50"/>
                </a:lnTo>
                <a:lnTo>
                  <a:pt x="69" y="49"/>
                </a:lnTo>
                <a:lnTo>
                  <a:pt x="78" y="49"/>
                </a:lnTo>
                <a:lnTo>
                  <a:pt x="82" y="45"/>
                </a:lnTo>
                <a:lnTo>
                  <a:pt x="85" y="36"/>
                </a:lnTo>
                <a:lnTo>
                  <a:pt x="89" y="26"/>
                </a:lnTo>
                <a:lnTo>
                  <a:pt x="91" y="21"/>
                </a:lnTo>
                <a:lnTo>
                  <a:pt x="91" y="19"/>
                </a:lnTo>
                <a:lnTo>
                  <a:pt x="92" y="16"/>
                </a:lnTo>
                <a:lnTo>
                  <a:pt x="92" y="12"/>
                </a:lnTo>
                <a:lnTo>
                  <a:pt x="91" y="7"/>
                </a:lnTo>
                <a:lnTo>
                  <a:pt x="84" y="4"/>
                </a:lnTo>
                <a:lnTo>
                  <a:pt x="71" y="2"/>
                </a:lnTo>
                <a:lnTo>
                  <a:pt x="53" y="0"/>
                </a:lnTo>
                <a:lnTo>
                  <a:pt x="25" y="2"/>
                </a:lnTo>
                <a:lnTo>
                  <a:pt x="14" y="7"/>
                </a:lnTo>
                <a:lnTo>
                  <a:pt x="5" y="17"/>
                </a:lnTo>
                <a:lnTo>
                  <a:pt x="0" y="30"/>
                </a:lnTo>
                <a:lnTo>
                  <a:pt x="3" y="4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72" name="Freeform 112"/>
          <p:cNvSpPr>
            <a:spLocks/>
          </p:cNvSpPr>
          <p:nvPr/>
        </p:nvSpPr>
        <p:spPr bwMode="auto">
          <a:xfrm rot="497617">
            <a:off x="4456113" y="2166938"/>
            <a:ext cx="41275" cy="20637"/>
          </a:xfrm>
          <a:custGeom>
            <a:avLst/>
            <a:gdLst>
              <a:gd name="T0" fmla="*/ 2147483647 w 92"/>
              <a:gd name="T1" fmla="*/ 2147483647 h 54"/>
              <a:gd name="T2" fmla="*/ 2147483647 w 92"/>
              <a:gd name="T3" fmla="*/ 2147483647 h 54"/>
              <a:gd name="T4" fmla="*/ 2147483647 w 92"/>
              <a:gd name="T5" fmla="*/ 2147483647 h 54"/>
              <a:gd name="T6" fmla="*/ 2147483647 w 92"/>
              <a:gd name="T7" fmla="*/ 2147483647 h 54"/>
              <a:gd name="T8" fmla="*/ 2147483647 w 92"/>
              <a:gd name="T9" fmla="*/ 2147483647 h 54"/>
              <a:gd name="T10" fmla="*/ 2147483647 w 92"/>
              <a:gd name="T11" fmla="*/ 2147483647 h 54"/>
              <a:gd name="T12" fmla="*/ 2147483647 w 92"/>
              <a:gd name="T13" fmla="*/ 2147483647 h 54"/>
              <a:gd name="T14" fmla="*/ 2147483647 w 92"/>
              <a:gd name="T15" fmla="*/ 2147483647 h 54"/>
              <a:gd name="T16" fmla="*/ 2147483647 w 92"/>
              <a:gd name="T17" fmla="*/ 2147483647 h 54"/>
              <a:gd name="T18" fmla="*/ 2147483647 w 92"/>
              <a:gd name="T19" fmla="*/ 2147483647 h 54"/>
              <a:gd name="T20" fmla="*/ 2147483647 w 92"/>
              <a:gd name="T21" fmla="*/ 2147483647 h 54"/>
              <a:gd name="T22" fmla="*/ 2147483647 w 92"/>
              <a:gd name="T23" fmla="*/ 2147483647 h 54"/>
              <a:gd name="T24" fmla="*/ 2147483647 w 92"/>
              <a:gd name="T25" fmla="*/ 2147483647 h 54"/>
              <a:gd name="T26" fmla="*/ 2147483647 w 92"/>
              <a:gd name="T27" fmla="*/ 2147483647 h 54"/>
              <a:gd name="T28" fmla="*/ 2147483647 w 92"/>
              <a:gd name="T29" fmla="*/ 2147483647 h 54"/>
              <a:gd name="T30" fmla="*/ 2147483647 w 92"/>
              <a:gd name="T31" fmla="*/ 2147483647 h 54"/>
              <a:gd name="T32" fmla="*/ 2147483647 w 92"/>
              <a:gd name="T33" fmla="*/ 2147483647 h 54"/>
              <a:gd name="T34" fmla="*/ 2147483647 w 92"/>
              <a:gd name="T35" fmla="*/ 2147483647 h 54"/>
              <a:gd name="T36" fmla="*/ 2147483647 w 92"/>
              <a:gd name="T37" fmla="*/ 2147483647 h 54"/>
              <a:gd name="T38" fmla="*/ 2147483647 w 92"/>
              <a:gd name="T39" fmla="*/ 0 h 54"/>
              <a:gd name="T40" fmla="*/ 2147483647 w 92"/>
              <a:gd name="T41" fmla="*/ 2147483647 h 54"/>
              <a:gd name="T42" fmla="*/ 2147483647 w 92"/>
              <a:gd name="T43" fmla="*/ 2147483647 h 54"/>
              <a:gd name="T44" fmla="*/ 2147483647 w 92"/>
              <a:gd name="T45" fmla="*/ 2147483647 h 54"/>
              <a:gd name="T46" fmla="*/ 0 w 92"/>
              <a:gd name="T47" fmla="*/ 2147483647 h 54"/>
              <a:gd name="T48" fmla="*/ 2147483647 w 92"/>
              <a:gd name="T49" fmla="*/ 2147483647 h 5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2"/>
              <a:gd name="T76" fmla="*/ 0 h 54"/>
              <a:gd name="T77" fmla="*/ 92 w 92"/>
              <a:gd name="T78" fmla="*/ 54 h 5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2" h="54">
                <a:moveTo>
                  <a:pt x="3" y="45"/>
                </a:moveTo>
                <a:lnTo>
                  <a:pt x="8" y="50"/>
                </a:lnTo>
                <a:lnTo>
                  <a:pt x="16" y="54"/>
                </a:lnTo>
                <a:lnTo>
                  <a:pt x="25" y="54"/>
                </a:lnTo>
                <a:lnTo>
                  <a:pt x="35" y="54"/>
                </a:lnTo>
                <a:lnTo>
                  <a:pt x="46" y="52"/>
                </a:lnTo>
                <a:lnTo>
                  <a:pt x="57" y="50"/>
                </a:lnTo>
                <a:lnTo>
                  <a:pt x="67" y="48"/>
                </a:lnTo>
                <a:lnTo>
                  <a:pt x="76" y="48"/>
                </a:lnTo>
                <a:lnTo>
                  <a:pt x="81" y="45"/>
                </a:lnTo>
                <a:lnTo>
                  <a:pt x="85" y="36"/>
                </a:lnTo>
                <a:lnTo>
                  <a:pt x="89" y="28"/>
                </a:lnTo>
                <a:lnTo>
                  <a:pt x="89" y="21"/>
                </a:lnTo>
                <a:lnTo>
                  <a:pt x="89" y="19"/>
                </a:lnTo>
                <a:lnTo>
                  <a:pt x="90" y="16"/>
                </a:lnTo>
                <a:lnTo>
                  <a:pt x="92" y="12"/>
                </a:lnTo>
                <a:lnTo>
                  <a:pt x="89" y="7"/>
                </a:lnTo>
                <a:lnTo>
                  <a:pt x="83" y="3"/>
                </a:lnTo>
                <a:lnTo>
                  <a:pt x="71" y="2"/>
                </a:lnTo>
                <a:lnTo>
                  <a:pt x="53" y="0"/>
                </a:lnTo>
                <a:lnTo>
                  <a:pt x="25" y="2"/>
                </a:lnTo>
                <a:lnTo>
                  <a:pt x="14" y="7"/>
                </a:lnTo>
                <a:lnTo>
                  <a:pt x="5" y="17"/>
                </a:lnTo>
                <a:lnTo>
                  <a:pt x="0" y="31"/>
                </a:lnTo>
                <a:lnTo>
                  <a:pt x="3" y="4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73" name="Freeform 113"/>
          <p:cNvSpPr>
            <a:spLocks/>
          </p:cNvSpPr>
          <p:nvPr/>
        </p:nvSpPr>
        <p:spPr bwMode="auto">
          <a:xfrm rot="497617">
            <a:off x="4508500" y="2163763"/>
            <a:ext cx="41275" cy="20637"/>
          </a:xfrm>
          <a:custGeom>
            <a:avLst/>
            <a:gdLst>
              <a:gd name="T0" fmla="*/ 2147483647 w 93"/>
              <a:gd name="T1" fmla="*/ 2147483647 h 53"/>
              <a:gd name="T2" fmla="*/ 2147483647 w 93"/>
              <a:gd name="T3" fmla="*/ 2147483647 h 53"/>
              <a:gd name="T4" fmla="*/ 2147483647 w 93"/>
              <a:gd name="T5" fmla="*/ 2147483647 h 53"/>
              <a:gd name="T6" fmla="*/ 2147483647 w 93"/>
              <a:gd name="T7" fmla="*/ 2147483647 h 53"/>
              <a:gd name="T8" fmla="*/ 2147483647 w 93"/>
              <a:gd name="T9" fmla="*/ 2147483647 h 53"/>
              <a:gd name="T10" fmla="*/ 2147483647 w 93"/>
              <a:gd name="T11" fmla="*/ 2147483647 h 53"/>
              <a:gd name="T12" fmla="*/ 2147483647 w 93"/>
              <a:gd name="T13" fmla="*/ 2147483647 h 53"/>
              <a:gd name="T14" fmla="*/ 2147483647 w 93"/>
              <a:gd name="T15" fmla="*/ 2147483647 h 53"/>
              <a:gd name="T16" fmla="*/ 2147483647 w 93"/>
              <a:gd name="T17" fmla="*/ 2147483647 h 53"/>
              <a:gd name="T18" fmla="*/ 2147483647 w 93"/>
              <a:gd name="T19" fmla="*/ 2147483647 h 53"/>
              <a:gd name="T20" fmla="*/ 2147483647 w 93"/>
              <a:gd name="T21" fmla="*/ 2147483647 h 53"/>
              <a:gd name="T22" fmla="*/ 2147483647 w 93"/>
              <a:gd name="T23" fmla="*/ 2147483647 h 53"/>
              <a:gd name="T24" fmla="*/ 2147483647 w 93"/>
              <a:gd name="T25" fmla="*/ 2147483647 h 53"/>
              <a:gd name="T26" fmla="*/ 2147483647 w 93"/>
              <a:gd name="T27" fmla="*/ 2147483647 h 53"/>
              <a:gd name="T28" fmla="*/ 2147483647 w 93"/>
              <a:gd name="T29" fmla="*/ 2147483647 h 53"/>
              <a:gd name="T30" fmla="*/ 2147483647 w 93"/>
              <a:gd name="T31" fmla="*/ 2147483647 h 53"/>
              <a:gd name="T32" fmla="*/ 2147483647 w 93"/>
              <a:gd name="T33" fmla="*/ 2147483647 h 53"/>
              <a:gd name="T34" fmla="*/ 2147483647 w 93"/>
              <a:gd name="T35" fmla="*/ 2147483647 h 53"/>
              <a:gd name="T36" fmla="*/ 2147483647 w 93"/>
              <a:gd name="T37" fmla="*/ 2147483647 h 53"/>
              <a:gd name="T38" fmla="*/ 2147483647 w 93"/>
              <a:gd name="T39" fmla="*/ 0 h 53"/>
              <a:gd name="T40" fmla="*/ 2147483647 w 93"/>
              <a:gd name="T41" fmla="*/ 2147483647 h 53"/>
              <a:gd name="T42" fmla="*/ 2147483647 w 93"/>
              <a:gd name="T43" fmla="*/ 2147483647 h 53"/>
              <a:gd name="T44" fmla="*/ 2147483647 w 93"/>
              <a:gd name="T45" fmla="*/ 2147483647 h 53"/>
              <a:gd name="T46" fmla="*/ 0 w 93"/>
              <a:gd name="T47" fmla="*/ 2147483647 h 53"/>
              <a:gd name="T48" fmla="*/ 2147483647 w 93"/>
              <a:gd name="T49" fmla="*/ 2147483647 h 5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3"/>
              <a:gd name="T76" fmla="*/ 0 h 53"/>
              <a:gd name="T77" fmla="*/ 93 w 93"/>
              <a:gd name="T78" fmla="*/ 53 h 53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3" h="53">
                <a:moveTo>
                  <a:pt x="4" y="45"/>
                </a:moveTo>
                <a:lnTo>
                  <a:pt x="9" y="50"/>
                </a:lnTo>
                <a:lnTo>
                  <a:pt x="18" y="53"/>
                </a:lnTo>
                <a:lnTo>
                  <a:pt x="27" y="53"/>
                </a:lnTo>
                <a:lnTo>
                  <a:pt x="38" y="53"/>
                </a:lnTo>
                <a:lnTo>
                  <a:pt x="48" y="52"/>
                </a:lnTo>
                <a:lnTo>
                  <a:pt x="59" y="50"/>
                </a:lnTo>
                <a:lnTo>
                  <a:pt x="70" y="50"/>
                </a:lnTo>
                <a:lnTo>
                  <a:pt x="78" y="50"/>
                </a:lnTo>
                <a:lnTo>
                  <a:pt x="82" y="45"/>
                </a:lnTo>
                <a:lnTo>
                  <a:pt x="86" y="36"/>
                </a:lnTo>
                <a:lnTo>
                  <a:pt x="89" y="27"/>
                </a:lnTo>
                <a:lnTo>
                  <a:pt x="91" y="20"/>
                </a:lnTo>
                <a:lnTo>
                  <a:pt x="91" y="19"/>
                </a:lnTo>
                <a:lnTo>
                  <a:pt x="93" y="15"/>
                </a:lnTo>
                <a:lnTo>
                  <a:pt x="93" y="12"/>
                </a:lnTo>
                <a:lnTo>
                  <a:pt x="91" y="7"/>
                </a:lnTo>
                <a:lnTo>
                  <a:pt x="84" y="3"/>
                </a:lnTo>
                <a:lnTo>
                  <a:pt x="71" y="1"/>
                </a:lnTo>
                <a:lnTo>
                  <a:pt x="54" y="0"/>
                </a:lnTo>
                <a:lnTo>
                  <a:pt x="25" y="1"/>
                </a:lnTo>
                <a:lnTo>
                  <a:pt x="14" y="7"/>
                </a:lnTo>
                <a:lnTo>
                  <a:pt x="5" y="17"/>
                </a:lnTo>
                <a:lnTo>
                  <a:pt x="0" y="31"/>
                </a:lnTo>
                <a:lnTo>
                  <a:pt x="4" y="4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74" name="Freeform 114"/>
          <p:cNvSpPr>
            <a:spLocks/>
          </p:cNvSpPr>
          <p:nvPr/>
        </p:nvSpPr>
        <p:spPr bwMode="auto">
          <a:xfrm rot="497617">
            <a:off x="4562475" y="2174875"/>
            <a:ext cx="39688" cy="20638"/>
          </a:xfrm>
          <a:custGeom>
            <a:avLst/>
            <a:gdLst>
              <a:gd name="T0" fmla="*/ 2147483647 w 93"/>
              <a:gd name="T1" fmla="*/ 2147483647 h 52"/>
              <a:gd name="T2" fmla="*/ 2147483647 w 93"/>
              <a:gd name="T3" fmla="*/ 2147483647 h 52"/>
              <a:gd name="T4" fmla="*/ 2147483647 w 93"/>
              <a:gd name="T5" fmla="*/ 2147483647 h 52"/>
              <a:gd name="T6" fmla="*/ 2147483647 w 93"/>
              <a:gd name="T7" fmla="*/ 2147483647 h 52"/>
              <a:gd name="T8" fmla="*/ 2147483647 w 93"/>
              <a:gd name="T9" fmla="*/ 2147483647 h 52"/>
              <a:gd name="T10" fmla="*/ 2147483647 w 93"/>
              <a:gd name="T11" fmla="*/ 2147483647 h 52"/>
              <a:gd name="T12" fmla="*/ 2147483647 w 93"/>
              <a:gd name="T13" fmla="*/ 2147483647 h 52"/>
              <a:gd name="T14" fmla="*/ 2147483647 w 93"/>
              <a:gd name="T15" fmla="*/ 2147483647 h 52"/>
              <a:gd name="T16" fmla="*/ 2147483647 w 93"/>
              <a:gd name="T17" fmla="*/ 2147483647 h 52"/>
              <a:gd name="T18" fmla="*/ 2147483647 w 93"/>
              <a:gd name="T19" fmla="*/ 2147483647 h 52"/>
              <a:gd name="T20" fmla="*/ 2147483647 w 93"/>
              <a:gd name="T21" fmla="*/ 2147483647 h 52"/>
              <a:gd name="T22" fmla="*/ 2147483647 w 93"/>
              <a:gd name="T23" fmla="*/ 2147483647 h 52"/>
              <a:gd name="T24" fmla="*/ 2147483647 w 93"/>
              <a:gd name="T25" fmla="*/ 2147483647 h 52"/>
              <a:gd name="T26" fmla="*/ 2147483647 w 93"/>
              <a:gd name="T27" fmla="*/ 2147483647 h 52"/>
              <a:gd name="T28" fmla="*/ 2147483647 w 93"/>
              <a:gd name="T29" fmla="*/ 2147483647 h 52"/>
              <a:gd name="T30" fmla="*/ 2147483647 w 93"/>
              <a:gd name="T31" fmla="*/ 2147483647 h 52"/>
              <a:gd name="T32" fmla="*/ 2147483647 w 93"/>
              <a:gd name="T33" fmla="*/ 2147483647 h 52"/>
              <a:gd name="T34" fmla="*/ 2147483647 w 93"/>
              <a:gd name="T35" fmla="*/ 2147483647 h 52"/>
              <a:gd name="T36" fmla="*/ 2147483647 w 93"/>
              <a:gd name="T37" fmla="*/ 0 h 52"/>
              <a:gd name="T38" fmla="*/ 2147483647 w 93"/>
              <a:gd name="T39" fmla="*/ 0 h 52"/>
              <a:gd name="T40" fmla="*/ 2147483647 w 93"/>
              <a:gd name="T41" fmla="*/ 2147483647 h 52"/>
              <a:gd name="T42" fmla="*/ 2147483647 w 93"/>
              <a:gd name="T43" fmla="*/ 2147483647 h 52"/>
              <a:gd name="T44" fmla="*/ 2147483647 w 93"/>
              <a:gd name="T45" fmla="*/ 2147483647 h 52"/>
              <a:gd name="T46" fmla="*/ 0 w 93"/>
              <a:gd name="T47" fmla="*/ 2147483647 h 52"/>
              <a:gd name="T48" fmla="*/ 2147483647 w 93"/>
              <a:gd name="T49" fmla="*/ 2147483647 h 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3"/>
              <a:gd name="T76" fmla="*/ 0 h 52"/>
              <a:gd name="T77" fmla="*/ 93 w 93"/>
              <a:gd name="T78" fmla="*/ 52 h 52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3" h="52">
                <a:moveTo>
                  <a:pt x="4" y="43"/>
                </a:moveTo>
                <a:lnTo>
                  <a:pt x="9" y="48"/>
                </a:lnTo>
                <a:lnTo>
                  <a:pt x="18" y="52"/>
                </a:lnTo>
                <a:lnTo>
                  <a:pt x="27" y="52"/>
                </a:lnTo>
                <a:lnTo>
                  <a:pt x="37" y="52"/>
                </a:lnTo>
                <a:lnTo>
                  <a:pt x="48" y="50"/>
                </a:lnTo>
                <a:lnTo>
                  <a:pt x="59" y="48"/>
                </a:lnTo>
                <a:lnTo>
                  <a:pt x="69" y="48"/>
                </a:lnTo>
                <a:lnTo>
                  <a:pt x="78" y="48"/>
                </a:lnTo>
                <a:lnTo>
                  <a:pt x="82" y="43"/>
                </a:lnTo>
                <a:lnTo>
                  <a:pt x="85" y="34"/>
                </a:lnTo>
                <a:lnTo>
                  <a:pt x="89" y="26"/>
                </a:lnTo>
                <a:lnTo>
                  <a:pt x="91" y="20"/>
                </a:lnTo>
                <a:lnTo>
                  <a:pt x="91" y="17"/>
                </a:lnTo>
                <a:lnTo>
                  <a:pt x="93" y="13"/>
                </a:lnTo>
                <a:lnTo>
                  <a:pt x="93" y="10"/>
                </a:lnTo>
                <a:lnTo>
                  <a:pt x="91" y="5"/>
                </a:lnTo>
                <a:lnTo>
                  <a:pt x="84" y="1"/>
                </a:lnTo>
                <a:lnTo>
                  <a:pt x="71" y="0"/>
                </a:lnTo>
                <a:lnTo>
                  <a:pt x="53" y="0"/>
                </a:lnTo>
                <a:lnTo>
                  <a:pt x="25" y="1"/>
                </a:lnTo>
                <a:lnTo>
                  <a:pt x="14" y="7"/>
                </a:lnTo>
                <a:lnTo>
                  <a:pt x="5" y="15"/>
                </a:lnTo>
                <a:lnTo>
                  <a:pt x="0" y="29"/>
                </a:lnTo>
                <a:lnTo>
                  <a:pt x="4" y="4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75" name="Freeform 115"/>
          <p:cNvSpPr>
            <a:spLocks/>
          </p:cNvSpPr>
          <p:nvPr/>
        </p:nvSpPr>
        <p:spPr bwMode="auto">
          <a:xfrm rot="497617">
            <a:off x="4621213" y="2171700"/>
            <a:ext cx="39687" cy="19050"/>
          </a:xfrm>
          <a:custGeom>
            <a:avLst/>
            <a:gdLst>
              <a:gd name="T0" fmla="*/ 2147483647 w 90"/>
              <a:gd name="T1" fmla="*/ 2147483647 h 52"/>
              <a:gd name="T2" fmla="*/ 2147483647 w 90"/>
              <a:gd name="T3" fmla="*/ 2147483647 h 52"/>
              <a:gd name="T4" fmla="*/ 2147483647 w 90"/>
              <a:gd name="T5" fmla="*/ 2147483647 h 52"/>
              <a:gd name="T6" fmla="*/ 2147483647 w 90"/>
              <a:gd name="T7" fmla="*/ 2147483647 h 52"/>
              <a:gd name="T8" fmla="*/ 2147483647 w 90"/>
              <a:gd name="T9" fmla="*/ 2147483647 h 52"/>
              <a:gd name="T10" fmla="*/ 2147483647 w 90"/>
              <a:gd name="T11" fmla="*/ 2147483647 h 52"/>
              <a:gd name="T12" fmla="*/ 2147483647 w 90"/>
              <a:gd name="T13" fmla="*/ 2147483647 h 52"/>
              <a:gd name="T14" fmla="*/ 2147483647 w 90"/>
              <a:gd name="T15" fmla="*/ 2147483647 h 52"/>
              <a:gd name="T16" fmla="*/ 2147483647 w 90"/>
              <a:gd name="T17" fmla="*/ 2147483647 h 52"/>
              <a:gd name="T18" fmla="*/ 2147483647 w 90"/>
              <a:gd name="T19" fmla="*/ 2147483647 h 52"/>
              <a:gd name="T20" fmla="*/ 2147483647 w 90"/>
              <a:gd name="T21" fmla="*/ 2147483647 h 52"/>
              <a:gd name="T22" fmla="*/ 2147483647 w 90"/>
              <a:gd name="T23" fmla="*/ 2147483647 h 52"/>
              <a:gd name="T24" fmla="*/ 2147483647 w 90"/>
              <a:gd name="T25" fmla="*/ 2147483647 h 52"/>
              <a:gd name="T26" fmla="*/ 2147483647 w 90"/>
              <a:gd name="T27" fmla="*/ 2147483647 h 52"/>
              <a:gd name="T28" fmla="*/ 2147483647 w 90"/>
              <a:gd name="T29" fmla="*/ 2147483647 h 52"/>
              <a:gd name="T30" fmla="*/ 2147483647 w 90"/>
              <a:gd name="T31" fmla="*/ 2147483647 h 52"/>
              <a:gd name="T32" fmla="*/ 2147483647 w 90"/>
              <a:gd name="T33" fmla="*/ 2147483647 h 52"/>
              <a:gd name="T34" fmla="*/ 2147483647 w 90"/>
              <a:gd name="T35" fmla="*/ 2147483647 h 52"/>
              <a:gd name="T36" fmla="*/ 2147483647 w 90"/>
              <a:gd name="T37" fmla="*/ 0 h 52"/>
              <a:gd name="T38" fmla="*/ 2147483647 w 90"/>
              <a:gd name="T39" fmla="*/ 0 h 52"/>
              <a:gd name="T40" fmla="*/ 2147483647 w 90"/>
              <a:gd name="T41" fmla="*/ 2147483647 h 52"/>
              <a:gd name="T42" fmla="*/ 2147483647 w 90"/>
              <a:gd name="T43" fmla="*/ 2147483647 h 52"/>
              <a:gd name="T44" fmla="*/ 2147483647 w 90"/>
              <a:gd name="T45" fmla="*/ 2147483647 h 52"/>
              <a:gd name="T46" fmla="*/ 0 w 90"/>
              <a:gd name="T47" fmla="*/ 2147483647 h 52"/>
              <a:gd name="T48" fmla="*/ 2147483647 w 90"/>
              <a:gd name="T49" fmla="*/ 2147483647 h 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0"/>
              <a:gd name="T76" fmla="*/ 0 h 52"/>
              <a:gd name="T77" fmla="*/ 90 w 90"/>
              <a:gd name="T78" fmla="*/ 52 h 52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0" h="52">
                <a:moveTo>
                  <a:pt x="3" y="43"/>
                </a:moveTo>
                <a:lnTo>
                  <a:pt x="8" y="48"/>
                </a:lnTo>
                <a:lnTo>
                  <a:pt x="16" y="52"/>
                </a:lnTo>
                <a:lnTo>
                  <a:pt x="25" y="52"/>
                </a:lnTo>
                <a:lnTo>
                  <a:pt x="35" y="52"/>
                </a:lnTo>
                <a:lnTo>
                  <a:pt x="46" y="50"/>
                </a:lnTo>
                <a:lnTo>
                  <a:pt x="57" y="48"/>
                </a:lnTo>
                <a:lnTo>
                  <a:pt x="67" y="48"/>
                </a:lnTo>
                <a:lnTo>
                  <a:pt x="76" y="48"/>
                </a:lnTo>
                <a:lnTo>
                  <a:pt x="80" y="43"/>
                </a:lnTo>
                <a:lnTo>
                  <a:pt x="83" y="35"/>
                </a:lnTo>
                <a:lnTo>
                  <a:pt x="87" y="26"/>
                </a:lnTo>
                <a:lnTo>
                  <a:pt x="89" y="21"/>
                </a:lnTo>
                <a:lnTo>
                  <a:pt x="89" y="17"/>
                </a:lnTo>
                <a:lnTo>
                  <a:pt x="90" y="14"/>
                </a:lnTo>
                <a:lnTo>
                  <a:pt x="90" y="10"/>
                </a:lnTo>
                <a:lnTo>
                  <a:pt x="89" y="5"/>
                </a:lnTo>
                <a:lnTo>
                  <a:pt x="83" y="2"/>
                </a:lnTo>
                <a:lnTo>
                  <a:pt x="71" y="0"/>
                </a:lnTo>
                <a:lnTo>
                  <a:pt x="51" y="0"/>
                </a:lnTo>
                <a:lnTo>
                  <a:pt x="23" y="2"/>
                </a:lnTo>
                <a:lnTo>
                  <a:pt x="14" y="7"/>
                </a:lnTo>
                <a:lnTo>
                  <a:pt x="5" y="16"/>
                </a:lnTo>
                <a:lnTo>
                  <a:pt x="0" y="29"/>
                </a:lnTo>
                <a:lnTo>
                  <a:pt x="3" y="4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76" name="Freeform 116"/>
          <p:cNvSpPr>
            <a:spLocks/>
          </p:cNvSpPr>
          <p:nvPr/>
        </p:nvSpPr>
        <p:spPr bwMode="auto">
          <a:xfrm rot="497617">
            <a:off x="4684713" y="2181225"/>
            <a:ext cx="41275" cy="20638"/>
          </a:xfrm>
          <a:custGeom>
            <a:avLst/>
            <a:gdLst>
              <a:gd name="T0" fmla="*/ 2147483647 w 93"/>
              <a:gd name="T1" fmla="*/ 2147483647 h 52"/>
              <a:gd name="T2" fmla="*/ 2147483647 w 93"/>
              <a:gd name="T3" fmla="*/ 2147483647 h 52"/>
              <a:gd name="T4" fmla="*/ 2147483647 w 93"/>
              <a:gd name="T5" fmla="*/ 2147483647 h 52"/>
              <a:gd name="T6" fmla="*/ 2147483647 w 93"/>
              <a:gd name="T7" fmla="*/ 2147483647 h 52"/>
              <a:gd name="T8" fmla="*/ 2147483647 w 93"/>
              <a:gd name="T9" fmla="*/ 2147483647 h 52"/>
              <a:gd name="T10" fmla="*/ 2147483647 w 93"/>
              <a:gd name="T11" fmla="*/ 2147483647 h 52"/>
              <a:gd name="T12" fmla="*/ 2147483647 w 93"/>
              <a:gd name="T13" fmla="*/ 2147483647 h 52"/>
              <a:gd name="T14" fmla="*/ 2147483647 w 93"/>
              <a:gd name="T15" fmla="*/ 2147483647 h 52"/>
              <a:gd name="T16" fmla="*/ 2147483647 w 93"/>
              <a:gd name="T17" fmla="*/ 2147483647 h 52"/>
              <a:gd name="T18" fmla="*/ 2147483647 w 93"/>
              <a:gd name="T19" fmla="*/ 2147483647 h 52"/>
              <a:gd name="T20" fmla="*/ 2147483647 w 93"/>
              <a:gd name="T21" fmla="*/ 2147483647 h 52"/>
              <a:gd name="T22" fmla="*/ 2147483647 w 93"/>
              <a:gd name="T23" fmla="*/ 2147483647 h 52"/>
              <a:gd name="T24" fmla="*/ 2147483647 w 93"/>
              <a:gd name="T25" fmla="*/ 2147483647 h 52"/>
              <a:gd name="T26" fmla="*/ 2147483647 w 93"/>
              <a:gd name="T27" fmla="*/ 2147483647 h 52"/>
              <a:gd name="T28" fmla="*/ 2147483647 w 93"/>
              <a:gd name="T29" fmla="*/ 2147483647 h 52"/>
              <a:gd name="T30" fmla="*/ 2147483647 w 93"/>
              <a:gd name="T31" fmla="*/ 2147483647 h 52"/>
              <a:gd name="T32" fmla="*/ 2147483647 w 93"/>
              <a:gd name="T33" fmla="*/ 2147483647 h 52"/>
              <a:gd name="T34" fmla="*/ 2147483647 w 93"/>
              <a:gd name="T35" fmla="*/ 2147483647 h 52"/>
              <a:gd name="T36" fmla="*/ 2147483647 w 93"/>
              <a:gd name="T37" fmla="*/ 0 h 52"/>
              <a:gd name="T38" fmla="*/ 2147483647 w 93"/>
              <a:gd name="T39" fmla="*/ 0 h 52"/>
              <a:gd name="T40" fmla="*/ 2147483647 w 93"/>
              <a:gd name="T41" fmla="*/ 2147483647 h 52"/>
              <a:gd name="T42" fmla="*/ 2147483647 w 93"/>
              <a:gd name="T43" fmla="*/ 2147483647 h 52"/>
              <a:gd name="T44" fmla="*/ 2147483647 w 93"/>
              <a:gd name="T45" fmla="*/ 2147483647 h 52"/>
              <a:gd name="T46" fmla="*/ 0 w 93"/>
              <a:gd name="T47" fmla="*/ 2147483647 h 52"/>
              <a:gd name="T48" fmla="*/ 2147483647 w 93"/>
              <a:gd name="T49" fmla="*/ 2147483647 h 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3"/>
              <a:gd name="T76" fmla="*/ 0 h 52"/>
              <a:gd name="T77" fmla="*/ 93 w 93"/>
              <a:gd name="T78" fmla="*/ 52 h 52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3" h="52">
                <a:moveTo>
                  <a:pt x="4" y="44"/>
                </a:moveTo>
                <a:lnTo>
                  <a:pt x="9" y="49"/>
                </a:lnTo>
                <a:lnTo>
                  <a:pt x="18" y="52"/>
                </a:lnTo>
                <a:lnTo>
                  <a:pt x="27" y="52"/>
                </a:lnTo>
                <a:lnTo>
                  <a:pt x="38" y="52"/>
                </a:lnTo>
                <a:lnTo>
                  <a:pt x="48" y="51"/>
                </a:lnTo>
                <a:lnTo>
                  <a:pt x="59" y="49"/>
                </a:lnTo>
                <a:lnTo>
                  <a:pt x="70" y="49"/>
                </a:lnTo>
                <a:lnTo>
                  <a:pt x="79" y="49"/>
                </a:lnTo>
                <a:lnTo>
                  <a:pt x="82" y="44"/>
                </a:lnTo>
                <a:lnTo>
                  <a:pt x="86" y="35"/>
                </a:lnTo>
                <a:lnTo>
                  <a:pt x="89" y="26"/>
                </a:lnTo>
                <a:lnTo>
                  <a:pt x="91" y="21"/>
                </a:lnTo>
                <a:lnTo>
                  <a:pt x="91" y="18"/>
                </a:lnTo>
                <a:lnTo>
                  <a:pt x="93" y="14"/>
                </a:lnTo>
                <a:lnTo>
                  <a:pt x="93" y="11"/>
                </a:lnTo>
                <a:lnTo>
                  <a:pt x="91" y="6"/>
                </a:lnTo>
                <a:lnTo>
                  <a:pt x="84" y="2"/>
                </a:lnTo>
                <a:lnTo>
                  <a:pt x="71" y="0"/>
                </a:lnTo>
                <a:lnTo>
                  <a:pt x="54" y="0"/>
                </a:lnTo>
                <a:lnTo>
                  <a:pt x="25" y="2"/>
                </a:lnTo>
                <a:lnTo>
                  <a:pt x="14" y="7"/>
                </a:lnTo>
                <a:lnTo>
                  <a:pt x="6" y="16"/>
                </a:lnTo>
                <a:lnTo>
                  <a:pt x="0" y="30"/>
                </a:lnTo>
                <a:lnTo>
                  <a:pt x="4" y="4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77" name="Freeform 117"/>
          <p:cNvSpPr>
            <a:spLocks/>
          </p:cNvSpPr>
          <p:nvPr/>
        </p:nvSpPr>
        <p:spPr bwMode="auto">
          <a:xfrm rot="497617">
            <a:off x="4635500" y="2211388"/>
            <a:ext cx="39688" cy="22225"/>
          </a:xfrm>
          <a:custGeom>
            <a:avLst/>
            <a:gdLst>
              <a:gd name="T0" fmla="*/ 2147483647 w 92"/>
              <a:gd name="T1" fmla="*/ 2147483647 h 53"/>
              <a:gd name="T2" fmla="*/ 2147483647 w 92"/>
              <a:gd name="T3" fmla="*/ 2147483647 h 53"/>
              <a:gd name="T4" fmla="*/ 2147483647 w 92"/>
              <a:gd name="T5" fmla="*/ 2147483647 h 53"/>
              <a:gd name="T6" fmla="*/ 2147483647 w 92"/>
              <a:gd name="T7" fmla="*/ 2147483647 h 53"/>
              <a:gd name="T8" fmla="*/ 2147483647 w 92"/>
              <a:gd name="T9" fmla="*/ 2147483647 h 53"/>
              <a:gd name="T10" fmla="*/ 2147483647 w 92"/>
              <a:gd name="T11" fmla="*/ 2147483647 h 53"/>
              <a:gd name="T12" fmla="*/ 2147483647 w 92"/>
              <a:gd name="T13" fmla="*/ 2147483647 h 53"/>
              <a:gd name="T14" fmla="*/ 2147483647 w 92"/>
              <a:gd name="T15" fmla="*/ 2147483647 h 53"/>
              <a:gd name="T16" fmla="*/ 2147483647 w 92"/>
              <a:gd name="T17" fmla="*/ 2147483647 h 53"/>
              <a:gd name="T18" fmla="*/ 2147483647 w 92"/>
              <a:gd name="T19" fmla="*/ 2147483647 h 53"/>
              <a:gd name="T20" fmla="*/ 2147483647 w 92"/>
              <a:gd name="T21" fmla="*/ 2147483647 h 53"/>
              <a:gd name="T22" fmla="*/ 2147483647 w 92"/>
              <a:gd name="T23" fmla="*/ 2147483647 h 53"/>
              <a:gd name="T24" fmla="*/ 2147483647 w 92"/>
              <a:gd name="T25" fmla="*/ 2147483647 h 53"/>
              <a:gd name="T26" fmla="*/ 2147483647 w 92"/>
              <a:gd name="T27" fmla="*/ 2147483647 h 53"/>
              <a:gd name="T28" fmla="*/ 2147483647 w 92"/>
              <a:gd name="T29" fmla="*/ 2147483647 h 53"/>
              <a:gd name="T30" fmla="*/ 2147483647 w 92"/>
              <a:gd name="T31" fmla="*/ 2147483647 h 53"/>
              <a:gd name="T32" fmla="*/ 2147483647 w 92"/>
              <a:gd name="T33" fmla="*/ 2147483647 h 53"/>
              <a:gd name="T34" fmla="*/ 2147483647 w 92"/>
              <a:gd name="T35" fmla="*/ 2147483647 h 53"/>
              <a:gd name="T36" fmla="*/ 2147483647 w 92"/>
              <a:gd name="T37" fmla="*/ 2147483647 h 53"/>
              <a:gd name="T38" fmla="*/ 2147483647 w 92"/>
              <a:gd name="T39" fmla="*/ 0 h 53"/>
              <a:gd name="T40" fmla="*/ 2147483647 w 92"/>
              <a:gd name="T41" fmla="*/ 2147483647 h 53"/>
              <a:gd name="T42" fmla="*/ 2147483647 w 92"/>
              <a:gd name="T43" fmla="*/ 2147483647 h 53"/>
              <a:gd name="T44" fmla="*/ 2147483647 w 92"/>
              <a:gd name="T45" fmla="*/ 2147483647 h 53"/>
              <a:gd name="T46" fmla="*/ 0 w 92"/>
              <a:gd name="T47" fmla="*/ 2147483647 h 53"/>
              <a:gd name="T48" fmla="*/ 2147483647 w 92"/>
              <a:gd name="T49" fmla="*/ 2147483647 h 5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2"/>
              <a:gd name="T76" fmla="*/ 0 h 53"/>
              <a:gd name="T77" fmla="*/ 92 w 92"/>
              <a:gd name="T78" fmla="*/ 53 h 53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2" h="53">
                <a:moveTo>
                  <a:pt x="3" y="43"/>
                </a:moveTo>
                <a:lnTo>
                  <a:pt x="9" y="48"/>
                </a:lnTo>
                <a:lnTo>
                  <a:pt x="17" y="51"/>
                </a:lnTo>
                <a:lnTo>
                  <a:pt x="26" y="53"/>
                </a:lnTo>
                <a:lnTo>
                  <a:pt x="37" y="51"/>
                </a:lnTo>
                <a:lnTo>
                  <a:pt x="48" y="51"/>
                </a:lnTo>
                <a:lnTo>
                  <a:pt x="58" y="50"/>
                </a:lnTo>
                <a:lnTo>
                  <a:pt x="67" y="48"/>
                </a:lnTo>
                <a:lnTo>
                  <a:pt x="76" y="48"/>
                </a:lnTo>
                <a:lnTo>
                  <a:pt x="82" y="44"/>
                </a:lnTo>
                <a:lnTo>
                  <a:pt x="85" y="36"/>
                </a:lnTo>
                <a:lnTo>
                  <a:pt x="89" y="25"/>
                </a:lnTo>
                <a:lnTo>
                  <a:pt x="89" y="20"/>
                </a:lnTo>
                <a:lnTo>
                  <a:pt x="89" y="19"/>
                </a:lnTo>
                <a:lnTo>
                  <a:pt x="90" y="15"/>
                </a:lnTo>
                <a:lnTo>
                  <a:pt x="92" y="12"/>
                </a:lnTo>
                <a:lnTo>
                  <a:pt x="89" y="6"/>
                </a:lnTo>
                <a:lnTo>
                  <a:pt x="83" y="3"/>
                </a:lnTo>
                <a:lnTo>
                  <a:pt x="71" y="1"/>
                </a:lnTo>
                <a:lnTo>
                  <a:pt x="53" y="0"/>
                </a:lnTo>
                <a:lnTo>
                  <a:pt x="25" y="1"/>
                </a:lnTo>
                <a:lnTo>
                  <a:pt x="14" y="6"/>
                </a:lnTo>
                <a:lnTo>
                  <a:pt x="5" y="17"/>
                </a:lnTo>
                <a:lnTo>
                  <a:pt x="0" y="29"/>
                </a:lnTo>
                <a:lnTo>
                  <a:pt x="3" y="4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78" name="Freeform 118"/>
          <p:cNvSpPr>
            <a:spLocks/>
          </p:cNvSpPr>
          <p:nvPr/>
        </p:nvSpPr>
        <p:spPr bwMode="auto">
          <a:xfrm rot="497617">
            <a:off x="4572000" y="2211388"/>
            <a:ext cx="39688" cy="22225"/>
          </a:xfrm>
          <a:custGeom>
            <a:avLst/>
            <a:gdLst>
              <a:gd name="T0" fmla="*/ 2147483647 w 92"/>
              <a:gd name="T1" fmla="*/ 2147483647 h 54"/>
              <a:gd name="T2" fmla="*/ 2147483647 w 92"/>
              <a:gd name="T3" fmla="*/ 2147483647 h 54"/>
              <a:gd name="T4" fmla="*/ 2147483647 w 92"/>
              <a:gd name="T5" fmla="*/ 2147483647 h 54"/>
              <a:gd name="T6" fmla="*/ 2147483647 w 92"/>
              <a:gd name="T7" fmla="*/ 2147483647 h 54"/>
              <a:gd name="T8" fmla="*/ 2147483647 w 92"/>
              <a:gd name="T9" fmla="*/ 2147483647 h 54"/>
              <a:gd name="T10" fmla="*/ 2147483647 w 92"/>
              <a:gd name="T11" fmla="*/ 2147483647 h 54"/>
              <a:gd name="T12" fmla="*/ 2147483647 w 92"/>
              <a:gd name="T13" fmla="*/ 2147483647 h 54"/>
              <a:gd name="T14" fmla="*/ 2147483647 w 92"/>
              <a:gd name="T15" fmla="*/ 2147483647 h 54"/>
              <a:gd name="T16" fmla="*/ 2147483647 w 92"/>
              <a:gd name="T17" fmla="*/ 2147483647 h 54"/>
              <a:gd name="T18" fmla="*/ 2147483647 w 92"/>
              <a:gd name="T19" fmla="*/ 2147483647 h 54"/>
              <a:gd name="T20" fmla="*/ 2147483647 w 92"/>
              <a:gd name="T21" fmla="*/ 2147483647 h 54"/>
              <a:gd name="T22" fmla="*/ 2147483647 w 92"/>
              <a:gd name="T23" fmla="*/ 2147483647 h 54"/>
              <a:gd name="T24" fmla="*/ 2147483647 w 92"/>
              <a:gd name="T25" fmla="*/ 2147483647 h 54"/>
              <a:gd name="T26" fmla="*/ 2147483647 w 92"/>
              <a:gd name="T27" fmla="*/ 2147483647 h 54"/>
              <a:gd name="T28" fmla="*/ 2147483647 w 92"/>
              <a:gd name="T29" fmla="*/ 2147483647 h 54"/>
              <a:gd name="T30" fmla="*/ 2147483647 w 92"/>
              <a:gd name="T31" fmla="*/ 2147483647 h 54"/>
              <a:gd name="T32" fmla="*/ 2147483647 w 92"/>
              <a:gd name="T33" fmla="*/ 2147483647 h 54"/>
              <a:gd name="T34" fmla="*/ 2147483647 w 92"/>
              <a:gd name="T35" fmla="*/ 2147483647 h 54"/>
              <a:gd name="T36" fmla="*/ 2147483647 w 92"/>
              <a:gd name="T37" fmla="*/ 2147483647 h 54"/>
              <a:gd name="T38" fmla="*/ 2147483647 w 92"/>
              <a:gd name="T39" fmla="*/ 0 h 54"/>
              <a:gd name="T40" fmla="*/ 2147483647 w 92"/>
              <a:gd name="T41" fmla="*/ 2147483647 h 54"/>
              <a:gd name="T42" fmla="*/ 2147483647 w 92"/>
              <a:gd name="T43" fmla="*/ 2147483647 h 54"/>
              <a:gd name="T44" fmla="*/ 2147483647 w 92"/>
              <a:gd name="T45" fmla="*/ 2147483647 h 54"/>
              <a:gd name="T46" fmla="*/ 0 w 92"/>
              <a:gd name="T47" fmla="*/ 2147483647 h 54"/>
              <a:gd name="T48" fmla="*/ 2147483647 w 92"/>
              <a:gd name="T49" fmla="*/ 2147483647 h 5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2"/>
              <a:gd name="T76" fmla="*/ 0 h 54"/>
              <a:gd name="T77" fmla="*/ 92 w 92"/>
              <a:gd name="T78" fmla="*/ 54 h 5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2" h="54">
                <a:moveTo>
                  <a:pt x="3" y="44"/>
                </a:moveTo>
                <a:lnTo>
                  <a:pt x="9" y="49"/>
                </a:lnTo>
                <a:lnTo>
                  <a:pt x="16" y="52"/>
                </a:lnTo>
                <a:lnTo>
                  <a:pt x="25" y="54"/>
                </a:lnTo>
                <a:lnTo>
                  <a:pt x="35" y="52"/>
                </a:lnTo>
                <a:lnTo>
                  <a:pt x="46" y="52"/>
                </a:lnTo>
                <a:lnTo>
                  <a:pt x="57" y="50"/>
                </a:lnTo>
                <a:lnTo>
                  <a:pt x="67" y="49"/>
                </a:lnTo>
                <a:lnTo>
                  <a:pt x="76" y="49"/>
                </a:lnTo>
                <a:lnTo>
                  <a:pt x="80" y="45"/>
                </a:lnTo>
                <a:lnTo>
                  <a:pt x="83" y="38"/>
                </a:lnTo>
                <a:lnTo>
                  <a:pt x="87" y="30"/>
                </a:lnTo>
                <a:lnTo>
                  <a:pt x="89" y="21"/>
                </a:lnTo>
                <a:lnTo>
                  <a:pt x="90" y="19"/>
                </a:lnTo>
                <a:lnTo>
                  <a:pt x="92" y="16"/>
                </a:lnTo>
                <a:lnTo>
                  <a:pt x="92" y="12"/>
                </a:lnTo>
                <a:lnTo>
                  <a:pt x="90" y="7"/>
                </a:lnTo>
                <a:lnTo>
                  <a:pt x="83" y="4"/>
                </a:lnTo>
                <a:lnTo>
                  <a:pt x="71" y="2"/>
                </a:lnTo>
                <a:lnTo>
                  <a:pt x="53" y="0"/>
                </a:lnTo>
                <a:lnTo>
                  <a:pt x="25" y="2"/>
                </a:lnTo>
                <a:lnTo>
                  <a:pt x="14" y="7"/>
                </a:lnTo>
                <a:lnTo>
                  <a:pt x="5" y="18"/>
                </a:lnTo>
                <a:lnTo>
                  <a:pt x="0" y="30"/>
                </a:lnTo>
                <a:lnTo>
                  <a:pt x="3" y="4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79" name="Freeform 119"/>
          <p:cNvSpPr>
            <a:spLocks/>
          </p:cNvSpPr>
          <p:nvPr/>
        </p:nvSpPr>
        <p:spPr bwMode="auto">
          <a:xfrm rot="497617">
            <a:off x="4522788" y="2206625"/>
            <a:ext cx="39687" cy="20638"/>
          </a:xfrm>
          <a:custGeom>
            <a:avLst/>
            <a:gdLst>
              <a:gd name="T0" fmla="*/ 2147483647 w 93"/>
              <a:gd name="T1" fmla="*/ 2147483647 h 54"/>
              <a:gd name="T2" fmla="*/ 2147483647 w 93"/>
              <a:gd name="T3" fmla="*/ 2147483647 h 54"/>
              <a:gd name="T4" fmla="*/ 2147483647 w 93"/>
              <a:gd name="T5" fmla="*/ 2147483647 h 54"/>
              <a:gd name="T6" fmla="*/ 2147483647 w 93"/>
              <a:gd name="T7" fmla="*/ 2147483647 h 54"/>
              <a:gd name="T8" fmla="*/ 2147483647 w 93"/>
              <a:gd name="T9" fmla="*/ 2147483647 h 54"/>
              <a:gd name="T10" fmla="*/ 2147483647 w 93"/>
              <a:gd name="T11" fmla="*/ 2147483647 h 54"/>
              <a:gd name="T12" fmla="*/ 2147483647 w 93"/>
              <a:gd name="T13" fmla="*/ 2147483647 h 54"/>
              <a:gd name="T14" fmla="*/ 2147483647 w 93"/>
              <a:gd name="T15" fmla="*/ 2147483647 h 54"/>
              <a:gd name="T16" fmla="*/ 2147483647 w 93"/>
              <a:gd name="T17" fmla="*/ 2147483647 h 54"/>
              <a:gd name="T18" fmla="*/ 2147483647 w 93"/>
              <a:gd name="T19" fmla="*/ 2147483647 h 54"/>
              <a:gd name="T20" fmla="*/ 2147483647 w 93"/>
              <a:gd name="T21" fmla="*/ 2147483647 h 54"/>
              <a:gd name="T22" fmla="*/ 2147483647 w 93"/>
              <a:gd name="T23" fmla="*/ 2147483647 h 54"/>
              <a:gd name="T24" fmla="*/ 2147483647 w 93"/>
              <a:gd name="T25" fmla="*/ 2147483647 h 54"/>
              <a:gd name="T26" fmla="*/ 2147483647 w 93"/>
              <a:gd name="T27" fmla="*/ 2147483647 h 54"/>
              <a:gd name="T28" fmla="*/ 2147483647 w 93"/>
              <a:gd name="T29" fmla="*/ 2147483647 h 54"/>
              <a:gd name="T30" fmla="*/ 2147483647 w 93"/>
              <a:gd name="T31" fmla="*/ 2147483647 h 54"/>
              <a:gd name="T32" fmla="*/ 2147483647 w 93"/>
              <a:gd name="T33" fmla="*/ 2147483647 h 54"/>
              <a:gd name="T34" fmla="*/ 2147483647 w 93"/>
              <a:gd name="T35" fmla="*/ 2147483647 h 54"/>
              <a:gd name="T36" fmla="*/ 2147483647 w 93"/>
              <a:gd name="T37" fmla="*/ 2147483647 h 54"/>
              <a:gd name="T38" fmla="*/ 2147483647 w 93"/>
              <a:gd name="T39" fmla="*/ 0 h 54"/>
              <a:gd name="T40" fmla="*/ 2147483647 w 93"/>
              <a:gd name="T41" fmla="*/ 2147483647 h 54"/>
              <a:gd name="T42" fmla="*/ 2147483647 w 93"/>
              <a:gd name="T43" fmla="*/ 2147483647 h 54"/>
              <a:gd name="T44" fmla="*/ 2147483647 w 93"/>
              <a:gd name="T45" fmla="*/ 2147483647 h 54"/>
              <a:gd name="T46" fmla="*/ 0 w 93"/>
              <a:gd name="T47" fmla="*/ 2147483647 h 54"/>
              <a:gd name="T48" fmla="*/ 2147483647 w 93"/>
              <a:gd name="T49" fmla="*/ 2147483647 h 5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3"/>
              <a:gd name="T76" fmla="*/ 0 h 54"/>
              <a:gd name="T77" fmla="*/ 93 w 93"/>
              <a:gd name="T78" fmla="*/ 54 h 5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3" h="54">
                <a:moveTo>
                  <a:pt x="4" y="43"/>
                </a:moveTo>
                <a:lnTo>
                  <a:pt x="9" y="50"/>
                </a:lnTo>
                <a:lnTo>
                  <a:pt x="18" y="52"/>
                </a:lnTo>
                <a:lnTo>
                  <a:pt x="27" y="54"/>
                </a:lnTo>
                <a:lnTo>
                  <a:pt x="38" y="54"/>
                </a:lnTo>
                <a:lnTo>
                  <a:pt x="49" y="52"/>
                </a:lnTo>
                <a:lnTo>
                  <a:pt x="59" y="50"/>
                </a:lnTo>
                <a:lnTo>
                  <a:pt x="70" y="48"/>
                </a:lnTo>
                <a:lnTo>
                  <a:pt x="79" y="48"/>
                </a:lnTo>
                <a:lnTo>
                  <a:pt x="82" y="45"/>
                </a:lnTo>
                <a:lnTo>
                  <a:pt x="86" y="36"/>
                </a:lnTo>
                <a:lnTo>
                  <a:pt x="89" y="26"/>
                </a:lnTo>
                <a:lnTo>
                  <a:pt x="91" y="21"/>
                </a:lnTo>
                <a:lnTo>
                  <a:pt x="91" y="19"/>
                </a:lnTo>
                <a:lnTo>
                  <a:pt x="93" y="16"/>
                </a:lnTo>
                <a:lnTo>
                  <a:pt x="93" y="12"/>
                </a:lnTo>
                <a:lnTo>
                  <a:pt x="91" y="7"/>
                </a:lnTo>
                <a:lnTo>
                  <a:pt x="84" y="3"/>
                </a:lnTo>
                <a:lnTo>
                  <a:pt x="72" y="2"/>
                </a:lnTo>
                <a:lnTo>
                  <a:pt x="54" y="0"/>
                </a:lnTo>
                <a:lnTo>
                  <a:pt x="25" y="2"/>
                </a:lnTo>
                <a:lnTo>
                  <a:pt x="15" y="7"/>
                </a:lnTo>
                <a:lnTo>
                  <a:pt x="6" y="17"/>
                </a:lnTo>
                <a:lnTo>
                  <a:pt x="0" y="29"/>
                </a:lnTo>
                <a:lnTo>
                  <a:pt x="4" y="4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80" name="Freeform 120"/>
          <p:cNvSpPr>
            <a:spLocks/>
          </p:cNvSpPr>
          <p:nvPr/>
        </p:nvSpPr>
        <p:spPr bwMode="auto">
          <a:xfrm rot="497617">
            <a:off x="4443413" y="2205038"/>
            <a:ext cx="39687" cy="19050"/>
          </a:xfrm>
          <a:custGeom>
            <a:avLst/>
            <a:gdLst>
              <a:gd name="T0" fmla="*/ 2147483647 w 92"/>
              <a:gd name="T1" fmla="*/ 2147483647 h 53"/>
              <a:gd name="T2" fmla="*/ 2147483647 w 92"/>
              <a:gd name="T3" fmla="*/ 2147483647 h 53"/>
              <a:gd name="T4" fmla="*/ 2147483647 w 92"/>
              <a:gd name="T5" fmla="*/ 2147483647 h 53"/>
              <a:gd name="T6" fmla="*/ 2147483647 w 92"/>
              <a:gd name="T7" fmla="*/ 2147483647 h 53"/>
              <a:gd name="T8" fmla="*/ 2147483647 w 92"/>
              <a:gd name="T9" fmla="*/ 2147483647 h 53"/>
              <a:gd name="T10" fmla="*/ 2147483647 w 92"/>
              <a:gd name="T11" fmla="*/ 2147483647 h 53"/>
              <a:gd name="T12" fmla="*/ 2147483647 w 92"/>
              <a:gd name="T13" fmla="*/ 2147483647 h 53"/>
              <a:gd name="T14" fmla="*/ 2147483647 w 92"/>
              <a:gd name="T15" fmla="*/ 2147483647 h 53"/>
              <a:gd name="T16" fmla="*/ 2147483647 w 92"/>
              <a:gd name="T17" fmla="*/ 2147483647 h 53"/>
              <a:gd name="T18" fmla="*/ 2147483647 w 92"/>
              <a:gd name="T19" fmla="*/ 2147483647 h 53"/>
              <a:gd name="T20" fmla="*/ 2147483647 w 92"/>
              <a:gd name="T21" fmla="*/ 2147483647 h 53"/>
              <a:gd name="T22" fmla="*/ 2147483647 w 92"/>
              <a:gd name="T23" fmla="*/ 2147483647 h 53"/>
              <a:gd name="T24" fmla="*/ 2147483647 w 92"/>
              <a:gd name="T25" fmla="*/ 2147483647 h 53"/>
              <a:gd name="T26" fmla="*/ 2147483647 w 92"/>
              <a:gd name="T27" fmla="*/ 2147483647 h 53"/>
              <a:gd name="T28" fmla="*/ 2147483647 w 92"/>
              <a:gd name="T29" fmla="*/ 2147483647 h 53"/>
              <a:gd name="T30" fmla="*/ 2147483647 w 92"/>
              <a:gd name="T31" fmla="*/ 2147483647 h 53"/>
              <a:gd name="T32" fmla="*/ 2147483647 w 92"/>
              <a:gd name="T33" fmla="*/ 2147483647 h 53"/>
              <a:gd name="T34" fmla="*/ 2147483647 w 92"/>
              <a:gd name="T35" fmla="*/ 2147483647 h 53"/>
              <a:gd name="T36" fmla="*/ 2147483647 w 92"/>
              <a:gd name="T37" fmla="*/ 0 h 53"/>
              <a:gd name="T38" fmla="*/ 2147483647 w 92"/>
              <a:gd name="T39" fmla="*/ 0 h 53"/>
              <a:gd name="T40" fmla="*/ 2147483647 w 92"/>
              <a:gd name="T41" fmla="*/ 2147483647 h 53"/>
              <a:gd name="T42" fmla="*/ 2147483647 w 92"/>
              <a:gd name="T43" fmla="*/ 2147483647 h 53"/>
              <a:gd name="T44" fmla="*/ 2147483647 w 92"/>
              <a:gd name="T45" fmla="*/ 2147483647 h 53"/>
              <a:gd name="T46" fmla="*/ 0 w 92"/>
              <a:gd name="T47" fmla="*/ 2147483647 h 53"/>
              <a:gd name="T48" fmla="*/ 2147483647 w 92"/>
              <a:gd name="T49" fmla="*/ 2147483647 h 5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2"/>
              <a:gd name="T76" fmla="*/ 0 h 53"/>
              <a:gd name="T77" fmla="*/ 92 w 92"/>
              <a:gd name="T78" fmla="*/ 53 h 53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2" h="53">
                <a:moveTo>
                  <a:pt x="3" y="43"/>
                </a:moveTo>
                <a:lnTo>
                  <a:pt x="9" y="48"/>
                </a:lnTo>
                <a:lnTo>
                  <a:pt x="16" y="52"/>
                </a:lnTo>
                <a:lnTo>
                  <a:pt x="25" y="53"/>
                </a:lnTo>
                <a:lnTo>
                  <a:pt x="35" y="52"/>
                </a:lnTo>
                <a:lnTo>
                  <a:pt x="46" y="52"/>
                </a:lnTo>
                <a:lnTo>
                  <a:pt x="57" y="50"/>
                </a:lnTo>
                <a:lnTo>
                  <a:pt x="67" y="48"/>
                </a:lnTo>
                <a:lnTo>
                  <a:pt x="76" y="48"/>
                </a:lnTo>
                <a:lnTo>
                  <a:pt x="82" y="45"/>
                </a:lnTo>
                <a:lnTo>
                  <a:pt x="85" y="36"/>
                </a:lnTo>
                <a:lnTo>
                  <a:pt x="89" y="26"/>
                </a:lnTo>
                <a:lnTo>
                  <a:pt x="89" y="21"/>
                </a:lnTo>
                <a:lnTo>
                  <a:pt x="89" y="19"/>
                </a:lnTo>
                <a:lnTo>
                  <a:pt x="91" y="15"/>
                </a:lnTo>
                <a:lnTo>
                  <a:pt x="92" y="10"/>
                </a:lnTo>
                <a:lnTo>
                  <a:pt x="89" y="7"/>
                </a:lnTo>
                <a:lnTo>
                  <a:pt x="83" y="3"/>
                </a:lnTo>
                <a:lnTo>
                  <a:pt x="71" y="0"/>
                </a:lnTo>
                <a:lnTo>
                  <a:pt x="53" y="0"/>
                </a:lnTo>
                <a:lnTo>
                  <a:pt x="25" y="1"/>
                </a:lnTo>
                <a:lnTo>
                  <a:pt x="14" y="7"/>
                </a:lnTo>
                <a:lnTo>
                  <a:pt x="5" y="15"/>
                </a:lnTo>
                <a:lnTo>
                  <a:pt x="0" y="29"/>
                </a:lnTo>
                <a:lnTo>
                  <a:pt x="3" y="4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81" name="Freeform 121"/>
          <p:cNvSpPr>
            <a:spLocks/>
          </p:cNvSpPr>
          <p:nvPr/>
        </p:nvSpPr>
        <p:spPr bwMode="auto">
          <a:xfrm rot="497617">
            <a:off x="4381500" y="2201863"/>
            <a:ext cx="41275" cy="20637"/>
          </a:xfrm>
          <a:custGeom>
            <a:avLst/>
            <a:gdLst>
              <a:gd name="T0" fmla="*/ 2147483647 w 92"/>
              <a:gd name="T1" fmla="*/ 2147483647 h 53"/>
              <a:gd name="T2" fmla="*/ 2147483647 w 92"/>
              <a:gd name="T3" fmla="*/ 2147483647 h 53"/>
              <a:gd name="T4" fmla="*/ 2147483647 w 92"/>
              <a:gd name="T5" fmla="*/ 2147483647 h 53"/>
              <a:gd name="T6" fmla="*/ 2147483647 w 92"/>
              <a:gd name="T7" fmla="*/ 2147483647 h 53"/>
              <a:gd name="T8" fmla="*/ 2147483647 w 92"/>
              <a:gd name="T9" fmla="*/ 2147483647 h 53"/>
              <a:gd name="T10" fmla="*/ 2147483647 w 92"/>
              <a:gd name="T11" fmla="*/ 2147483647 h 53"/>
              <a:gd name="T12" fmla="*/ 2147483647 w 92"/>
              <a:gd name="T13" fmla="*/ 2147483647 h 53"/>
              <a:gd name="T14" fmla="*/ 2147483647 w 92"/>
              <a:gd name="T15" fmla="*/ 2147483647 h 53"/>
              <a:gd name="T16" fmla="*/ 2147483647 w 92"/>
              <a:gd name="T17" fmla="*/ 2147483647 h 53"/>
              <a:gd name="T18" fmla="*/ 2147483647 w 92"/>
              <a:gd name="T19" fmla="*/ 2147483647 h 53"/>
              <a:gd name="T20" fmla="*/ 2147483647 w 92"/>
              <a:gd name="T21" fmla="*/ 2147483647 h 53"/>
              <a:gd name="T22" fmla="*/ 2147483647 w 92"/>
              <a:gd name="T23" fmla="*/ 2147483647 h 53"/>
              <a:gd name="T24" fmla="*/ 2147483647 w 92"/>
              <a:gd name="T25" fmla="*/ 2147483647 h 53"/>
              <a:gd name="T26" fmla="*/ 2147483647 w 92"/>
              <a:gd name="T27" fmla="*/ 2147483647 h 53"/>
              <a:gd name="T28" fmla="*/ 2147483647 w 92"/>
              <a:gd name="T29" fmla="*/ 2147483647 h 53"/>
              <a:gd name="T30" fmla="*/ 2147483647 w 92"/>
              <a:gd name="T31" fmla="*/ 2147483647 h 53"/>
              <a:gd name="T32" fmla="*/ 2147483647 w 92"/>
              <a:gd name="T33" fmla="*/ 2147483647 h 53"/>
              <a:gd name="T34" fmla="*/ 2147483647 w 92"/>
              <a:gd name="T35" fmla="*/ 2147483647 h 53"/>
              <a:gd name="T36" fmla="*/ 2147483647 w 92"/>
              <a:gd name="T37" fmla="*/ 2147483647 h 53"/>
              <a:gd name="T38" fmla="*/ 2147483647 w 92"/>
              <a:gd name="T39" fmla="*/ 0 h 53"/>
              <a:gd name="T40" fmla="*/ 2147483647 w 92"/>
              <a:gd name="T41" fmla="*/ 2147483647 h 53"/>
              <a:gd name="T42" fmla="*/ 2147483647 w 92"/>
              <a:gd name="T43" fmla="*/ 2147483647 h 53"/>
              <a:gd name="T44" fmla="*/ 2147483647 w 92"/>
              <a:gd name="T45" fmla="*/ 2147483647 h 53"/>
              <a:gd name="T46" fmla="*/ 0 w 92"/>
              <a:gd name="T47" fmla="*/ 2147483647 h 53"/>
              <a:gd name="T48" fmla="*/ 2147483647 w 92"/>
              <a:gd name="T49" fmla="*/ 2147483647 h 5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2"/>
              <a:gd name="T76" fmla="*/ 0 h 53"/>
              <a:gd name="T77" fmla="*/ 92 w 92"/>
              <a:gd name="T78" fmla="*/ 53 h 53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2" h="53">
                <a:moveTo>
                  <a:pt x="3" y="45"/>
                </a:moveTo>
                <a:lnTo>
                  <a:pt x="9" y="50"/>
                </a:lnTo>
                <a:lnTo>
                  <a:pt x="16" y="53"/>
                </a:lnTo>
                <a:lnTo>
                  <a:pt x="25" y="53"/>
                </a:lnTo>
                <a:lnTo>
                  <a:pt x="35" y="53"/>
                </a:lnTo>
                <a:lnTo>
                  <a:pt x="46" y="51"/>
                </a:lnTo>
                <a:lnTo>
                  <a:pt x="57" y="50"/>
                </a:lnTo>
                <a:lnTo>
                  <a:pt x="68" y="48"/>
                </a:lnTo>
                <a:lnTo>
                  <a:pt x="76" y="48"/>
                </a:lnTo>
                <a:lnTo>
                  <a:pt x="82" y="45"/>
                </a:lnTo>
                <a:lnTo>
                  <a:pt x="85" y="36"/>
                </a:lnTo>
                <a:lnTo>
                  <a:pt x="89" y="27"/>
                </a:lnTo>
                <a:lnTo>
                  <a:pt x="89" y="20"/>
                </a:lnTo>
                <a:lnTo>
                  <a:pt x="89" y="19"/>
                </a:lnTo>
                <a:lnTo>
                  <a:pt x="91" y="15"/>
                </a:lnTo>
                <a:lnTo>
                  <a:pt x="92" y="12"/>
                </a:lnTo>
                <a:lnTo>
                  <a:pt x="89" y="7"/>
                </a:lnTo>
                <a:lnTo>
                  <a:pt x="84" y="3"/>
                </a:lnTo>
                <a:lnTo>
                  <a:pt x="71" y="1"/>
                </a:lnTo>
                <a:lnTo>
                  <a:pt x="53" y="0"/>
                </a:lnTo>
                <a:lnTo>
                  <a:pt x="25" y="1"/>
                </a:lnTo>
                <a:lnTo>
                  <a:pt x="14" y="7"/>
                </a:lnTo>
                <a:lnTo>
                  <a:pt x="5" y="17"/>
                </a:lnTo>
                <a:lnTo>
                  <a:pt x="0" y="31"/>
                </a:lnTo>
                <a:lnTo>
                  <a:pt x="3" y="4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82" name="Freeform 122"/>
          <p:cNvSpPr>
            <a:spLocks/>
          </p:cNvSpPr>
          <p:nvPr/>
        </p:nvSpPr>
        <p:spPr bwMode="auto">
          <a:xfrm rot="497617">
            <a:off x="4319588" y="2190750"/>
            <a:ext cx="39687" cy="22225"/>
          </a:xfrm>
          <a:custGeom>
            <a:avLst/>
            <a:gdLst>
              <a:gd name="T0" fmla="*/ 2147483647 w 92"/>
              <a:gd name="T1" fmla="*/ 2147483647 h 54"/>
              <a:gd name="T2" fmla="*/ 2147483647 w 92"/>
              <a:gd name="T3" fmla="*/ 2147483647 h 54"/>
              <a:gd name="T4" fmla="*/ 2147483647 w 92"/>
              <a:gd name="T5" fmla="*/ 2147483647 h 54"/>
              <a:gd name="T6" fmla="*/ 2147483647 w 92"/>
              <a:gd name="T7" fmla="*/ 2147483647 h 54"/>
              <a:gd name="T8" fmla="*/ 2147483647 w 92"/>
              <a:gd name="T9" fmla="*/ 2147483647 h 54"/>
              <a:gd name="T10" fmla="*/ 2147483647 w 92"/>
              <a:gd name="T11" fmla="*/ 2147483647 h 54"/>
              <a:gd name="T12" fmla="*/ 2147483647 w 92"/>
              <a:gd name="T13" fmla="*/ 2147483647 h 54"/>
              <a:gd name="T14" fmla="*/ 2147483647 w 92"/>
              <a:gd name="T15" fmla="*/ 2147483647 h 54"/>
              <a:gd name="T16" fmla="*/ 2147483647 w 92"/>
              <a:gd name="T17" fmla="*/ 2147483647 h 54"/>
              <a:gd name="T18" fmla="*/ 2147483647 w 92"/>
              <a:gd name="T19" fmla="*/ 2147483647 h 54"/>
              <a:gd name="T20" fmla="*/ 2147483647 w 92"/>
              <a:gd name="T21" fmla="*/ 2147483647 h 54"/>
              <a:gd name="T22" fmla="*/ 2147483647 w 92"/>
              <a:gd name="T23" fmla="*/ 2147483647 h 54"/>
              <a:gd name="T24" fmla="*/ 2147483647 w 92"/>
              <a:gd name="T25" fmla="*/ 2147483647 h 54"/>
              <a:gd name="T26" fmla="*/ 2147483647 w 92"/>
              <a:gd name="T27" fmla="*/ 2147483647 h 54"/>
              <a:gd name="T28" fmla="*/ 2147483647 w 92"/>
              <a:gd name="T29" fmla="*/ 2147483647 h 54"/>
              <a:gd name="T30" fmla="*/ 2147483647 w 92"/>
              <a:gd name="T31" fmla="*/ 2147483647 h 54"/>
              <a:gd name="T32" fmla="*/ 2147483647 w 92"/>
              <a:gd name="T33" fmla="*/ 2147483647 h 54"/>
              <a:gd name="T34" fmla="*/ 2147483647 w 92"/>
              <a:gd name="T35" fmla="*/ 2147483647 h 54"/>
              <a:gd name="T36" fmla="*/ 2147483647 w 92"/>
              <a:gd name="T37" fmla="*/ 2147483647 h 54"/>
              <a:gd name="T38" fmla="*/ 2147483647 w 92"/>
              <a:gd name="T39" fmla="*/ 0 h 54"/>
              <a:gd name="T40" fmla="*/ 2147483647 w 92"/>
              <a:gd name="T41" fmla="*/ 2147483647 h 54"/>
              <a:gd name="T42" fmla="*/ 2147483647 w 92"/>
              <a:gd name="T43" fmla="*/ 2147483647 h 54"/>
              <a:gd name="T44" fmla="*/ 2147483647 w 92"/>
              <a:gd name="T45" fmla="*/ 2147483647 h 54"/>
              <a:gd name="T46" fmla="*/ 0 w 92"/>
              <a:gd name="T47" fmla="*/ 2147483647 h 54"/>
              <a:gd name="T48" fmla="*/ 2147483647 w 92"/>
              <a:gd name="T49" fmla="*/ 2147483647 h 5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2"/>
              <a:gd name="T76" fmla="*/ 0 h 54"/>
              <a:gd name="T77" fmla="*/ 92 w 92"/>
              <a:gd name="T78" fmla="*/ 54 h 5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2" h="54">
                <a:moveTo>
                  <a:pt x="3" y="43"/>
                </a:moveTo>
                <a:lnTo>
                  <a:pt x="9" y="49"/>
                </a:lnTo>
                <a:lnTo>
                  <a:pt x="18" y="52"/>
                </a:lnTo>
                <a:lnTo>
                  <a:pt x="27" y="54"/>
                </a:lnTo>
                <a:lnTo>
                  <a:pt x="37" y="52"/>
                </a:lnTo>
                <a:lnTo>
                  <a:pt x="48" y="52"/>
                </a:lnTo>
                <a:lnTo>
                  <a:pt x="59" y="50"/>
                </a:lnTo>
                <a:lnTo>
                  <a:pt x="69" y="49"/>
                </a:lnTo>
                <a:lnTo>
                  <a:pt x="78" y="49"/>
                </a:lnTo>
                <a:lnTo>
                  <a:pt x="82" y="45"/>
                </a:lnTo>
                <a:lnTo>
                  <a:pt x="85" y="36"/>
                </a:lnTo>
                <a:lnTo>
                  <a:pt x="89" y="26"/>
                </a:lnTo>
                <a:lnTo>
                  <a:pt x="91" y="21"/>
                </a:lnTo>
                <a:lnTo>
                  <a:pt x="91" y="19"/>
                </a:lnTo>
                <a:lnTo>
                  <a:pt x="92" y="16"/>
                </a:lnTo>
                <a:lnTo>
                  <a:pt x="92" y="12"/>
                </a:lnTo>
                <a:lnTo>
                  <a:pt x="91" y="7"/>
                </a:lnTo>
                <a:lnTo>
                  <a:pt x="84" y="4"/>
                </a:lnTo>
                <a:lnTo>
                  <a:pt x="71" y="2"/>
                </a:lnTo>
                <a:lnTo>
                  <a:pt x="53" y="0"/>
                </a:lnTo>
                <a:lnTo>
                  <a:pt x="25" y="2"/>
                </a:lnTo>
                <a:lnTo>
                  <a:pt x="14" y="7"/>
                </a:lnTo>
                <a:lnTo>
                  <a:pt x="5" y="17"/>
                </a:lnTo>
                <a:lnTo>
                  <a:pt x="0" y="30"/>
                </a:lnTo>
                <a:lnTo>
                  <a:pt x="3" y="4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83" name="Freeform 123"/>
          <p:cNvSpPr>
            <a:spLocks/>
          </p:cNvSpPr>
          <p:nvPr/>
        </p:nvSpPr>
        <p:spPr bwMode="auto">
          <a:xfrm rot="497617">
            <a:off x="4264025" y="2182813"/>
            <a:ext cx="41275" cy="22225"/>
          </a:xfrm>
          <a:custGeom>
            <a:avLst/>
            <a:gdLst>
              <a:gd name="T0" fmla="*/ 2147483647 w 92"/>
              <a:gd name="T1" fmla="*/ 2147483647 h 52"/>
              <a:gd name="T2" fmla="*/ 2147483647 w 92"/>
              <a:gd name="T3" fmla="*/ 2147483647 h 52"/>
              <a:gd name="T4" fmla="*/ 2147483647 w 92"/>
              <a:gd name="T5" fmla="*/ 2147483647 h 52"/>
              <a:gd name="T6" fmla="*/ 2147483647 w 92"/>
              <a:gd name="T7" fmla="*/ 2147483647 h 52"/>
              <a:gd name="T8" fmla="*/ 2147483647 w 92"/>
              <a:gd name="T9" fmla="*/ 2147483647 h 52"/>
              <a:gd name="T10" fmla="*/ 2147483647 w 92"/>
              <a:gd name="T11" fmla="*/ 2147483647 h 52"/>
              <a:gd name="T12" fmla="*/ 2147483647 w 92"/>
              <a:gd name="T13" fmla="*/ 2147483647 h 52"/>
              <a:gd name="T14" fmla="*/ 2147483647 w 92"/>
              <a:gd name="T15" fmla="*/ 2147483647 h 52"/>
              <a:gd name="T16" fmla="*/ 2147483647 w 92"/>
              <a:gd name="T17" fmla="*/ 2147483647 h 52"/>
              <a:gd name="T18" fmla="*/ 2147483647 w 92"/>
              <a:gd name="T19" fmla="*/ 2147483647 h 52"/>
              <a:gd name="T20" fmla="*/ 2147483647 w 92"/>
              <a:gd name="T21" fmla="*/ 2147483647 h 52"/>
              <a:gd name="T22" fmla="*/ 2147483647 w 92"/>
              <a:gd name="T23" fmla="*/ 2147483647 h 52"/>
              <a:gd name="T24" fmla="*/ 2147483647 w 92"/>
              <a:gd name="T25" fmla="*/ 2147483647 h 52"/>
              <a:gd name="T26" fmla="*/ 2147483647 w 92"/>
              <a:gd name="T27" fmla="*/ 2147483647 h 52"/>
              <a:gd name="T28" fmla="*/ 2147483647 w 92"/>
              <a:gd name="T29" fmla="*/ 2147483647 h 52"/>
              <a:gd name="T30" fmla="*/ 2147483647 w 92"/>
              <a:gd name="T31" fmla="*/ 2147483647 h 52"/>
              <a:gd name="T32" fmla="*/ 2147483647 w 92"/>
              <a:gd name="T33" fmla="*/ 2147483647 h 52"/>
              <a:gd name="T34" fmla="*/ 2147483647 w 92"/>
              <a:gd name="T35" fmla="*/ 2147483647 h 52"/>
              <a:gd name="T36" fmla="*/ 2147483647 w 92"/>
              <a:gd name="T37" fmla="*/ 0 h 52"/>
              <a:gd name="T38" fmla="*/ 2147483647 w 92"/>
              <a:gd name="T39" fmla="*/ 0 h 52"/>
              <a:gd name="T40" fmla="*/ 2147483647 w 92"/>
              <a:gd name="T41" fmla="*/ 2147483647 h 52"/>
              <a:gd name="T42" fmla="*/ 2147483647 w 92"/>
              <a:gd name="T43" fmla="*/ 2147483647 h 52"/>
              <a:gd name="T44" fmla="*/ 2147483647 w 92"/>
              <a:gd name="T45" fmla="*/ 2147483647 h 52"/>
              <a:gd name="T46" fmla="*/ 0 w 92"/>
              <a:gd name="T47" fmla="*/ 2147483647 h 52"/>
              <a:gd name="T48" fmla="*/ 2147483647 w 92"/>
              <a:gd name="T49" fmla="*/ 2147483647 h 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2"/>
              <a:gd name="T76" fmla="*/ 0 h 52"/>
              <a:gd name="T77" fmla="*/ 92 w 92"/>
              <a:gd name="T78" fmla="*/ 52 h 52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2" h="52">
                <a:moveTo>
                  <a:pt x="3" y="44"/>
                </a:moveTo>
                <a:lnTo>
                  <a:pt x="8" y="49"/>
                </a:lnTo>
                <a:lnTo>
                  <a:pt x="17" y="52"/>
                </a:lnTo>
                <a:lnTo>
                  <a:pt x="26" y="52"/>
                </a:lnTo>
                <a:lnTo>
                  <a:pt x="37" y="52"/>
                </a:lnTo>
                <a:lnTo>
                  <a:pt x="48" y="51"/>
                </a:lnTo>
                <a:lnTo>
                  <a:pt x="58" y="49"/>
                </a:lnTo>
                <a:lnTo>
                  <a:pt x="69" y="49"/>
                </a:lnTo>
                <a:lnTo>
                  <a:pt x="78" y="49"/>
                </a:lnTo>
                <a:lnTo>
                  <a:pt x="82" y="44"/>
                </a:lnTo>
                <a:lnTo>
                  <a:pt x="85" y="35"/>
                </a:lnTo>
                <a:lnTo>
                  <a:pt x="89" y="26"/>
                </a:lnTo>
                <a:lnTo>
                  <a:pt x="90" y="21"/>
                </a:lnTo>
                <a:lnTo>
                  <a:pt x="90" y="19"/>
                </a:lnTo>
                <a:lnTo>
                  <a:pt x="92" y="16"/>
                </a:lnTo>
                <a:lnTo>
                  <a:pt x="92" y="11"/>
                </a:lnTo>
                <a:lnTo>
                  <a:pt x="90" y="7"/>
                </a:lnTo>
                <a:lnTo>
                  <a:pt x="83" y="4"/>
                </a:lnTo>
                <a:lnTo>
                  <a:pt x="71" y="0"/>
                </a:lnTo>
                <a:lnTo>
                  <a:pt x="53" y="0"/>
                </a:lnTo>
                <a:lnTo>
                  <a:pt x="25" y="2"/>
                </a:lnTo>
                <a:lnTo>
                  <a:pt x="14" y="7"/>
                </a:lnTo>
                <a:lnTo>
                  <a:pt x="5" y="16"/>
                </a:lnTo>
                <a:lnTo>
                  <a:pt x="0" y="30"/>
                </a:lnTo>
                <a:lnTo>
                  <a:pt x="3" y="4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84" name="Freeform 124"/>
          <p:cNvSpPr>
            <a:spLocks/>
          </p:cNvSpPr>
          <p:nvPr/>
        </p:nvSpPr>
        <p:spPr bwMode="auto">
          <a:xfrm rot="497617">
            <a:off x="4208463" y="2182813"/>
            <a:ext cx="39687" cy="22225"/>
          </a:xfrm>
          <a:custGeom>
            <a:avLst/>
            <a:gdLst>
              <a:gd name="T0" fmla="*/ 2147483647 w 93"/>
              <a:gd name="T1" fmla="*/ 2147483647 h 54"/>
              <a:gd name="T2" fmla="*/ 2147483647 w 93"/>
              <a:gd name="T3" fmla="*/ 2147483647 h 54"/>
              <a:gd name="T4" fmla="*/ 2147483647 w 93"/>
              <a:gd name="T5" fmla="*/ 2147483647 h 54"/>
              <a:gd name="T6" fmla="*/ 2147483647 w 93"/>
              <a:gd name="T7" fmla="*/ 2147483647 h 54"/>
              <a:gd name="T8" fmla="*/ 2147483647 w 93"/>
              <a:gd name="T9" fmla="*/ 2147483647 h 54"/>
              <a:gd name="T10" fmla="*/ 2147483647 w 93"/>
              <a:gd name="T11" fmla="*/ 2147483647 h 54"/>
              <a:gd name="T12" fmla="*/ 2147483647 w 93"/>
              <a:gd name="T13" fmla="*/ 2147483647 h 54"/>
              <a:gd name="T14" fmla="*/ 2147483647 w 93"/>
              <a:gd name="T15" fmla="*/ 2147483647 h 54"/>
              <a:gd name="T16" fmla="*/ 2147483647 w 93"/>
              <a:gd name="T17" fmla="*/ 2147483647 h 54"/>
              <a:gd name="T18" fmla="*/ 2147483647 w 93"/>
              <a:gd name="T19" fmla="*/ 2147483647 h 54"/>
              <a:gd name="T20" fmla="*/ 2147483647 w 93"/>
              <a:gd name="T21" fmla="*/ 2147483647 h 54"/>
              <a:gd name="T22" fmla="*/ 2147483647 w 93"/>
              <a:gd name="T23" fmla="*/ 2147483647 h 54"/>
              <a:gd name="T24" fmla="*/ 2147483647 w 93"/>
              <a:gd name="T25" fmla="*/ 2147483647 h 54"/>
              <a:gd name="T26" fmla="*/ 2147483647 w 93"/>
              <a:gd name="T27" fmla="*/ 2147483647 h 54"/>
              <a:gd name="T28" fmla="*/ 2147483647 w 93"/>
              <a:gd name="T29" fmla="*/ 2147483647 h 54"/>
              <a:gd name="T30" fmla="*/ 2147483647 w 93"/>
              <a:gd name="T31" fmla="*/ 2147483647 h 54"/>
              <a:gd name="T32" fmla="*/ 2147483647 w 93"/>
              <a:gd name="T33" fmla="*/ 2147483647 h 54"/>
              <a:gd name="T34" fmla="*/ 2147483647 w 93"/>
              <a:gd name="T35" fmla="*/ 2147483647 h 54"/>
              <a:gd name="T36" fmla="*/ 2147483647 w 93"/>
              <a:gd name="T37" fmla="*/ 0 h 54"/>
              <a:gd name="T38" fmla="*/ 2147483647 w 93"/>
              <a:gd name="T39" fmla="*/ 0 h 54"/>
              <a:gd name="T40" fmla="*/ 2147483647 w 93"/>
              <a:gd name="T41" fmla="*/ 2147483647 h 54"/>
              <a:gd name="T42" fmla="*/ 2147483647 w 93"/>
              <a:gd name="T43" fmla="*/ 2147483647 h 54"/>
              <a:gd name="T44" fmla="*/ 2147483647 w 93"/>
              <a:gd name="T45" fmla="*/ 2147483647 h 54"/>
              <a:gd name="T46" fmla="*/ 0 w 93"/>
              <a:gd name="T47" fmla="*/ 2147483647 h 54"/>
              <a:gd name="T48" fmla="*/ 2147483647 w 93"/>
              <a:gd name="T49" fmla="*/ 2147483647 h 5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3"/>
              <a:gd name="T76" fmla="*/ 0 h 54"/>
              <a:gd name="T77" fmla="*/ 93 w 93"/>
              <a:gd name="T78" fmla="*/ 54 h 54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3" h="54">
                <a:moveTo>
                  <a:pt x="4" y="44"/>
                </a:moveTo>
                <a:lnTo>
                  <a:pt x="9" y="49"/>
                </a:lnTo>
                <a:lnTo>
                  <a:pt x="16" y="52"/>
                </a:lnTo>
                <a:lnTo>
                  <a:pt x="25" y="54"/>
                </a:lnTo>
                <a:lnTo>
                  <a:pt x="36" y="52"/>
                </a:lnTo>
                <a:lnTo>
                  <a:pt x="46" y="52"/>
                </a:lnTo>
                <a:lnTo>
                  <a:pt x="57" y="51"/>
                </a:lnTo>
                <a:lnTo>
                  <a:pt x="68" y="49"/>
                </a:lnTo>
                <a:lnTo>
                  <a:pt x="77" y="49"/>
                </a:lnTo>
                <a:lnTo>
                  <a:pt x="82" y="45"/>
                </a:lnTo>
                <a:lnTo>
                  <a:pt x="86" y="37"/>
                </a:lnTo>
                <a:lnTo>
                  <a:pt x="89" y="26"/>
                </a:lnTo>
                <a:lnTo>
                  <a:pt x="89" y="21"/>
                </a:lnTo>
                <a:lnTo>
                  <a:pt x="89" y="19"/>
                </a:lnTo>
                <a:lnTo>
                  <a:pt x="91" y="16"/>
                </a:lnTo>
                <a:lnTo>
                  <a:pt x="93" y="11"/>
                </a:lnTo>
                <a:lnTo>
                  <a:pt x="89" y="7"/>
                </a:lnTo>
                <a:lnTo>
                  <a:pt x="84" y="4"/>
                </a:lnTo>
                <a:lnTo>
                  <a:pt x="71" y="0"/>
                </a:lnTo>
                <a:lnTo>
                  <a:pt x="54" y="0"/>
                </a:lnTo>
                <a:lnTo>
                  <a:pt x="25" y="2"/>
                </a:lnTo>
                <a:lnTo>
                  <a:pt x="14" y="7"/>
                </a:lnTo>
                <a:lnTo>
                  <a:pt x="5" y="16"/>
                </a:lnTo>
                <a:lnTo>
                  <a:pt x="0" y="30"/>
                </a:lnTo>
                <a:lnTo>
                  <a:pt x="4" y="4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85" name="Freeform 125"/>
          <p:cNvSpPr>
            <a:spLocks/>
          </p:cNvSpPr>
          <p:nvPr/>
        </p:nvSpPr>
        <p:spPr bwMode="auto">
          <a:xfrm rot="497617">
            <a:off x="4176713" y="2236788"/>
            <a:ext cx="560387" cy="41275"/>
          </a:xfrm>
          <a:custGeom>
            <a:avLst/>
            <a:gdLst>
              <a:gd name="T0" fmla="*/ 2147483647 w 1286"/>
              <a:gd name="T1" fmla="*/ 2147483647 h 107"/>
              <a:gd name="T2" fmla="*/ 2147483647 w 1286"/>
              <a:gd name="T3" fmla="*/ 2147483647 h 107"/>
              <a:gd name="T4" fmla="*/ 2147483647 w 1286"/>
              <a:gd name="T5" fmla="*/ 2147483647 h 107"/>
              <a:gd name="T6" fmla="*/ 2147483647 w 1286"/>
              <a:gd name="T7" fmla="*/ 2147483647 h 107"/>
              <a:gd name="T8" fmla="*/ 2147483647 w 1286"/>
              <a:gd name="T9" fmla="*/ 2147483647 h 107"/>
              <a:gd name="T10" fmla="*/ 2147483647 w 1286"/>
              <a:gd name="T11" fmla="*/ 2147483647 h 107"/>
              <a:gd name="T12" fmla="*/ 2147483647 w 1286"/>
              <a:gd name="T13" fmla="*/ 2147483647 h 107"/>
              <a:gd name="T14" fmla="*/ 2147483647 w 1286"/>
              <a:gd name="T15" fmla="*/ 2147483647 h 107"/>
              <a:gd name="T16" fmla="*/ 2147483647 w 1286"/>
              <a:gd name="T17" fmla="*/ 2147483647 h 107"/>
              <a:gd name="T18" fmla="*/ 2147483647 w 1286"/>
              <a:gd name="T19" fmla="*/ 2147483647 h 107"/>
              <a:gd name="T20" fmla="*/ 2147483647 w 1286"/>
              <a:gd name="T21" fmla="*/ 2147483647 h 107"/>
              <a:gd name="T22" fmla="*/ 2147483647 w 1286"/>
              <a:gd name="T23" fmla="*/ 2147483647 h 107"/>
              <a:gd name="T24" fmla="*/ 2147483647 w 1286"/>
              <a:gd name="T25" fmla="*/ 2147483647 h 107"/>
              <a:gd name="T26" fmla="*/ 2147483647 w 1286"/>
              <a:gd name="T27" fmla="*/ 2147483647 h 107"/>
              <a:gd name="T28" fmla="*/ 2147483647 w 1286"/>
              <a:gd name="T29" fmla="*/ 2147483647 h 107"/>
              <a:gd name="T30" fmla="*/ 2147483647 w 1286"/>
              <a:gd name="T31" fmla="*/ 0 h 107"/>
              <a:gd name="T32" fmla="*/ 2147483647 w 1286"/>
              <a:gd name="T33" fmla="*/ 2147483647 h 107"/>
              <a:gd name="T34" fmla="*/ 2147483647 w 1286"/>
              <a:gd name="T35" fmla="*/ 2147483647 h 107"/>
              <a:gd name="T36" fmla="*/ 2147483647 w 1286"/>
              <a:gd name="T37" fmla="*/ 2147483647 h 107"/>
              <a:gd name="T38" fmla="*/ 2147483647 w 1286"/>
              <a:gd name="T39" fmla="*/ 2147483647 h 107"/>
              <a:gd name="T40" fmla="*/ 2147483647 w 1286"/>
              <a:gd name="T41" fmla="*/ 2147483647 h 107"/>
              <a:gd name="T42" fmla="*/ 2147483647 w 1286"/>
              <a:gd name="T43" fmla="*/ 2147483647 h 107"/>
              <a:gd name="T44" fmla="*/ 2147483647 w 1286"/>
              <a:gd name="T45" fmla="*/ 2147483647 h 107"/>
              <a:gd name="T46" fmla="*/ 2147483647 w 1286"/>
              <a:gd name="T47" fmla="*/ 2147483647 h 107"/>
              <a:gd name="T48" fmla="*/ 2147483647 w 1286"/>
              <a:gd name="T49" fmla="*/ 2147483647 h 107"/>
              <a:gd name="T50" fmla="*/ 2147483647 w 1286"/>
              <a:gd name="T51" fmla="*/ 2147483647 h 107"/>
              <a:gd name="T52" fmla="*/ 2147483647 w 1286"/>
              <a:gd name="T53" fmla="*/ 2147483647 h 107"/>
              <a:gd name="T54" fmla="*/ 2147483647 w 1286"/>
              <a:gd name="T55" fmla="*/ 2147483647 h 107"/>
              <a:gd name="T56" fmla="*/ 0 w 1286"/>
              <a:gd name="T57" fmla="*/ 2147483647 h 107"/>
              <a:gd name="T58" fmla="*/ 2147483647 w 1286"/>
              <a:gd name="T59" fmla="*/ 2147483647 h 107"/>
              <a:gd name="T60" fmla="*/ 2147483647 w 1286"/>
              <a:gd name="T61" fmla="*/ 2147483647 h 107"/>
              <a:gd name="T62" fmla="*/ 2147483647 w 1286"/>
              <a:gd name="T63" fmla="*/ 2147483647 h 107"/>
              <a:gd name="T64" fmla="*/ 2147483647 w 1286"/>
              <a:gd name="T65" fmla="*/ 2147483647 h 107"/>
              <a:gd name="T66" fmla="*/ 2147483647 w 1286"/>
              <a:gd name="T67" fmla="*/ 2147483647 h 107"/>
              <a:gd name="T68" fmla="*/ 2147483647 w 1286"/>
              <a:gd name="T69" fmla="*/ 2147483647 h 107"/>
              <a:gd name="T70" fmla="*/ 2147483647 w 1286"/>
              <a:gd name="T71" fmla="*/ 2147483647 h 107"/>
              <a:gd name="T72" fmla="*/ 2147483647 w 1286"/>
              <a:gd name="T73" fmla="*/ 2147483647 h 107"/>
              <a:gd name="T74" fmla="*/ 2147483647 w 1286"/>
              <a:gd name="T75" fmla="*/ 2147483647 h 10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286"/>
              <a:gd name="T115" fmla="*/ 0 h 107"/>
              <a:gd name="T116" fmla="*/ 1286 w 1286"/>
              <a:gd name="T117" fmla="*/ 107 h 107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286" h="107">
                <a:moveTo>
                  <a:pt x="573" y="57"/>
                </a:moveTo>
                <a:lnTo>
                  <a:pt x="618" y="55"/>
                </a:lnTo>
                <a:lnTo>
                  <a:pt x="661" y="53"/>
                </a:lnTo>
                <a:lnTo>
                  <a:pt x="705" y="52"/>
                </a:lnTo>
                <a:lnTo>
                  <a:pt x="748" y="50"/>
                </a:lnTo>
                <a:lnTo>
                  <a:pt x="792" y="48"/>
                </a:lnTo>
                <a:lnTo>
                  <a:pt x="835" y="46"/>
                </a:lnTo>
                <a:lnTo>
                  <a:pt x="880" y="45"/>
                </a:lnTo>
                <a:lnTo>
                  <a:pt x="922" y="43"/>
                </a:lnTo>
                <a:lnTo>
                  <a:pt x="965" y="41"/>
                </a:lnTo>
                <a:lnTo>
                  <a:pt x="1010" y="41"/>
                </a:lnTo>
                <a:lnTo>
                  <a:pt x="1052" y="41"/>
                </a:lnTo>
                <a:lnTo>
                  <a:pt x="1097" y="41"/>
                </a:lnTo>
                <a:lnTo>
                  <a:pt x="1140" y="43"/>
                </a:lnTo>
                <a:lnTo>
                  <a:pt x="1184" y="46"/>
                </a:lnTo>
                <a:lnTo>
                  <a:pt x="1227" y="50"/>
                </a:lnTo>
                <a:lnTo>
                  <a:pt x="1272" y="55"/>
                </a:lnTo>
                <a:lnTo>
                  <a:pt x="1277" y="55"/>
                </a:lnTo>
                <a:lnTo>
                  <a:pt x="1282" y="52"/>
                </a:lnTo>
                <a:lnTo>
                  <a:pt x="1284" y="50"/>
                </a:lnTo>
                <a:lnTo>
                  <a:pt x="1286" y="45"/>
                </a:lnTo>
                <a:lnTo>
                  <a:pt x="1284" y="40"/>
                </a:lnTo>
                <a:lnTo>
                  <a:pt x="1280" y="33"/>
                </a:lnTo>
                <a:lnTo>
                  <a:pt x="1275" y="27"/>
                </a:lnTo>
                <a:lnTo>
                  <a:pt x="1273" y="26"/>
                </a:lnTo>
                <a:lnTo>
                  <a:pt x="1231" y="17"/>
                </a:lnTo>
                <a:lnTo>
                  <a:pt x="1186" y="12"/>
                </a:lnTo>
                <a:lnTo>
                  <a:pt x="1143" y="7"/>
                </a:lnTo>
                <a:lnTo>
                  <a:pt x="1099" y="3"/>
                </a:lnTo>
                <a:lnTo>
                  <a:pt x="1056" y="1"/>
                </a:lnTo>
                <a:lnTo>
                  <a:pt x="1012" y="0"/>
                </a:lnTo>
                <a:lnTo>
                  <a:pt x="967" y="0"/>
                </a:lnTo>
                <a:lnTo>
                  <a:pt x="924" y="1"/>
                </a:lnTo>
                <a:lnTo>
                  <a:pt x="880" y="3"/>
                </a:lnTo>
                <a:lnTo>
                  <a:pt x="835" y="5"/>
                </a:lnTo>
                <a:lnTo>
                  <a:pt x="792" y="8"/>
                </a:lnTo>
                <a:lnTo>
                  <a:pt x="748" y="10"/>
                </a:lnTo>
                <a:lnTo>
                  <a:pt x="703" y="14"/>
                </a:lnTo>
                <a:lnTo>
                  <a:pt x="659" y="17"/>
                </a:lnTo>
                <a:lnTo>
                  <a:pt x="616" y="21"/>
                </a:lnTo>
                <a:lnTo>
                  <a:pt x="572" y="22"/>
                </a:lnTo>
                <a:lnTo>
                  <a:pt x="536" y="24"/>
                </a:lnTo>
                <a:lnTo>
                  <a:pt x="500" y="24"/>
                </a:lnTo>
                <a:lnTo>
                  <a:pt x="465" y="26"/>
                </a:lnTo>
                <a:lnTo>
                  <a:pt x="429" y="27"/>
                </a:lnTo>
                <a:lnTo>
                  <a:pt x="392" y="29"/>
                </a:lnTo>
                <a:lnTo>
                  <a:pt x="356" y="31"/>
                </a:lnTo>
                <a:lnTo>
                  <a:pt x="320" y="34"/>
                </a:lnTo>
                <a:lnTo>
                  <a:pt x="285" y="38"/>
                </a:lnTo>
                <a:lnTo>
                  <a:pt x="249" y="41"/>
                </a:lnTo>
                <a:lnTo>
                  <a:pt x="214" y="45"/>
                </a:lnTo>
                <a:lnTo>
                  <a:pt x="178" y="50"/>
                </a:lnTo>
                <a:lnTo>
                  <a:pt x="142" y="57"/>
                </a:lnTo>
                <a:lnTo>
                  <a:pt x="109" y="62"/>
                </a:lnTo>
                <a:lnTo>
                  <a:pt x="73" y="71"/>
                </a:lnTo>
                <a:lnTo>
                  <a:pt x="37" y="79"/>
                </a:lnTo>
                <a:lnTo>
                  <a:pt x="3" y="90"/>
                </a:lnTo>
                <a:lnTo>
                  <a:pt x="0" y="98"/>
                </a:lnTo>
                <a:lnTo>
                  <a:pt x="3" y="103"/>
                </a:lnTo>
                <a:lnTo>
                  <a:pt x="11" y="107"/>
                </a:lnTo>
                <a:lnTo>
                  <a:pt x="14" y="107"/>
                </a:lnTo>
                <a:lnTo>
                  <a:pt x="18" y="107"/>
                </a:lnTo>
                <a:lnTo>
                  <a:pt x="30" y="105"/>
                </a:lnTo>
                <a:lnTo>
                  <a:pt x="50" y="102"/>
                </a:lnTo>
                <a:lnTo>
                  <a:pt x="75" y="100"/>
                </a:lnTo>
                <a:lnTo>
                  <a:pt x="107" y="97"/>
                </a:lnTo>
                <a:lnTo>
                  <a:pt x="142" y="91"/>
                </a:lnTo>
                <a:lnTo>
                  <a:pt x="182" y="88"/>
                </a:lnTo>
                <a:lnTo>
                  <a:pt x="224" y="83"/>
                </a:lnTo>
                <a:lnTo>
                  <a:pt x="269" y="79"/>
                </a:lnTo>
                <a:lnTo>
                  <a:pt x="315" y="74"/>
                </a:lnTo>
                <a:lnTo>
                  <a:pt x="361" y="71"/>
                </a:lnTo>
                <a:lnTo>
                  <a:pt x="408" y="65"/>
                </a:lnTo>
                <a:lnTo>
                  <a:pt x="452" y="62"/>
                </a:lnTo>
                <a:lnTo>
                  <a:pt x="495" y="60"/>
                </a:lnTo>
                <a:lnTo>
                  <a:pt x="536" y="59"/>
                </a:lnTo>
                <a:lnTo>
                  <a:pt x="573" y="5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86" name="Freeform 126"/>
          <p:cNvSpPr>
            <a:spLocks/>
          </p:cNvSpPr>
          <p:nvPr/>
        </p:nvSpPr>
        <p:spPr bwMode="auto">
          <a:xfrm rot="497617">
            <a:off x="4746625" y="2147888"/>
            <a:ext cx="47625" cy="103187"/>
          </a:xfrm>
          <a:custGeom>
            <a:avLst/>
            <a:gdLst>
              <a:gd name="T0" fmla="*/ 0 w 108"/>
              <a:gd name="T1" fmla="*/ 2147483647 h 261"/>
              <a:gd name="T2" fmla="*/ 0 w 108"/>
              <a:gd name="T3" fmla="*/ 2147483647 h 261"/>
              <a:gd name="T4" fmla="*/ 2147483647 w 108"/>
              <a:gd name="T5" fmla="*/ 2147483647 h 261"/>
              <a:gd name="T6" fmla="*/ 2147483647 w 108"/>
              <a:gd name="T7" fmla="*/ 2147483647 h 261"/>
              <a:gd name="T8" fmla="*/ 2147483647 w 108"/>
              <a:gd name="T9" fmla="*/ 2147483647 h 261"/>
              <a:gd name="T10" fmla="*/ 2147483647 w 108"/>
              <a:gd name="T11" fmla="*/ 2147483647 h 261"/>
              <a:gd name="T12" fmla="*/ 2147483647 w 108"/>
              <a:gd name="T13" fmla="*/ 2147483647 h 261"/>
              <a:gd name="T14" fmla="*/ 2147483647 w 108"/>
              <a:gd name="T15" fmla="*/ 2147483647 h 261"/>
              <a:gd name="T16" fmla="*/ 2147483647 w 108"/>
              <a:gd name="T17" fmla="*/ 2147483647 h 261"/>
              <a:gd name="T18" fmla="*/ 2147483647 w 108"/>
              <a:gd name="T19" fmla="*/ 2147483647 h 261"/>
              <a:gd name="T20" fmla="*/ 2147483647 w 108"/>
              <a:gd name="T21" fmla="*/ 2147483647 h 261"/>
              <a:gd name="T22" fmla="*/ 2147483647 w 108"/>
              <a:gd name="T23" fmla="*/ 2147483647 h 261"/>
              <a:gd name="T24" fmla="*/ 2147483647 w 108"/>
              <a:gd name="T25" fmla="*/ 2147483647 h 261"/>
              <a:gd name="T26" fmla="*/ 2147483647 w 108"/>
              <a:gd name="T27" fmla="*/ 2147483647 h 261"/>
              <a:gd name="T28" fmla="*/ 2147483647 w 108"/>
              <a:gd name="T29" fmla="*/ 2147483647 h 261"/>
              <a:gd name="T30" fmla="*/ 2147483647 w 108"/>
              <a:gd name="T31" fmla="*/ 2147483647 h 261"/>
              <a:gd name="T32" fmla="*/ 2147483647 w 108"/>
              <a:gd name="T33" fmla="*/ 0 h 261"/>
              <a:gd name="T34" fmla="*/ 2147483647 w 108"/>
              <a:gd name="T35" fmla="*/ 2147483647 h 261"/>
              <a:gd name="T36" fmla="*/ 2147483647 w 108"/>
              <a:gd name="T37" fmla="*/ 2147483647 h 261"/>
              <a:gd name="T38" fmla="*/ 2147483647 w 108"/>
              <a:gd name="T39" fmla="*/ 2147483647 h 261"/>
              <a:gd name="T40" fmla="*/ 2147483647 w 108"/>
              <a:gd name="T41" fmla="*/ 2147483647 h 261"/>
              <a:gd name="T42" fmla="*/ 2147483647 w 108"/>
              <a:gd name="T43" fmla="*/ 2147483647 h 261"/>
              <a:gd name="T44" fmla="*/ 2147483647 w 108"/>
              <a:gd name="T45" fmla="*/ 2147483647 h 261"/>
              <a:gd name="T46" fmla="*/ 2147483647 w 108"/>
              <a:gd name="T47" fmla="*/ 2147483647 h 261"/>
              <a:gd name="T48" fmla="*/ 0 w 108"/>
              <a:gd name="T49" fmla="*/ 2147483647 h 26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08"/>
              <a:gd name="T76" fmla="*/ 0 h 261"/>
              <a:gd name="T77" fmla="*/ 108 w 108"/>
              <a:gd name="T78" fmla="*/ 261 h 261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08" h="261">
                <a:moveTo>
                  <a:pt x="0" y="251"/>
                </a:moveTo>
                <a:lnTo>
                  <a:pt x="0" y="254"/>
                </a:lnTo>
                <a:lnTo>
                  <a:pt x="1" y="258"/>
                </a:lnTo>
                <a:lnTo>
                  <a:pt x="5" y="259"/>
                </a:lnTo>
                <a:lnTo>
                  <a:pt x="9" y="261"/>
                </a:lnTo>
                <a:lnTo>
                  <a:pt x="12" y="261"/>
                </a:lnTo>
                <a:lnTo>
                  <a:pt x="16" y="259"/>
                </a:lnTo>
                <a:lnTo>
                  <a:pt x="17" y="256"/>
                </a:lnTo>
                <a:lnTo>
                  <a:pt x="19" y="252"/>
                </a:lnTo>
                <a:lnTo>
                  <a:pt x="28" y="218"/>
                </a:lnTo>
                <a:lnTo>
                  <a:pt x="41" y="180"/>
                </a:lnTo>
                <a:lnTo>
                  <a:pt x="55" y="140"/>
                </a:lnTo>
                <a:lnTo>
                  <a:pt x="71" y="102"/>
                </a:lnTo>
                <a:lnTo>
                  <a:pt x="85" y="67"/>
                </a:lnTo>
                <a:lnTo>
                  <a:pt x="98" y="36"/>
                </a:lnTo>
                <a:lnTo>
                  <a:pt x="105" y="14"/>
                </a:lnTo>
                <a:lnTo>
                  <a:pt x="108" y="0"/>
                </a:lnTo>
                <a:lnTo>
                  <a:pt x="87" y="17"/>
                </a:lnTo>
                <a:lnTo>
                  <a:pt x="67" y="41"/>
                </a:lnTo>
                <a:lnTo>
                  <a:pt x="51" y="71"/>
                </a:lnTo>
                <a:lnTo>
                  <a:pt x="35" y="104"/>
                </a:lnTo>
                <a:lnTo>
                  <a:pt x="23" y="142"/>
                </a:lnTo>
                <a:lnTo>
                  <a:pt x="12" y="178"/>
                </a:lnTo>
                <a:lnTo>
                  <a:pt x="5" y="216"/>
                </a:lnTo>
                <a:lnTo>
                  <a:pt x="0" y="25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87" name="Freeform 127"/>
          <p:cNvSpPr>
            <a:spLocks/>
          </p:cNvSpPr>
          <p:nvPr/>
        </p:nvSpPr>
        <p:spPr bwMode="auto">
          <a:xfrm rot="497617">
            <a:off x="4186238" y="2263775"/>
            <a:ext cx="523875" cy="34925"/>
          </a:xfrm>
          <a:custGeom>
            <a:avLst/>
            <a:gdLst>
              <a:gd name="T0" fmla="*/ 2147483647 w 1200"/>
              <a:gd name="T1" fmla="*/ 2147483647 h 88"/>
              <a:gd name="T2" fmla="*/ 2147483647 w 1200"/>
              <a:gd name="T3" fmla="*/ 2147483647 h 88"/>
              <a:gd name="T4" fmla="*/ 2147483647 w 1200"/>
              <a:gd name="T5" fmla="*/ 2147483647 h 88"/>
              <a:gd name="T6" fmla="*/ 2147483647 w 1200"/>
              <a:gd name="T7" fmla="*/ 2147483647 h 88"/>
              <a:gd name="T8" fmla="*/ 2147483647 w 1200"/>
              <a:gd name="T9" fmla="*/ 2147483647 h 88"/>
              <a:gd name="T10" fmla="*/ 2147483647 w 1200"/>
              <a:gd name="T11" fmla="*/ 2147483647 h 88"/>
              <a:gd name="T12" fmla="*/ 2147483647 w 1200"/>
              <a:gd name="T13" fmla="*/ 0 h 88"/>
              <a:gd name="T14" fmla="*/ 2147483647 w 1200"/>
              <a:gd name="T15" fmla="*/ 0 h 88"/>
              <a:gd name="T16" fmla="*/ 2147483647 w 1200"/>
              <a:gd name="T17" fmla="*/ 2147483647 h 88"/>
              <a:gd name="T18" fmla="*/ 2147483647 w 1200"/>
              <a:gd name="T19" fmla="*/ 2147483647 h 88"/>
              <a:gd name="T20" fmla="*/ 2147483647 w 1200"/>
              <a:gd name="T21" fmla="*/ 2147483647 h 88"/>
              <a:gd name="T22" fmla="*/ 2147483647 w 1200"/>
              <a:gd name="T23" fmla="*/ 2147483647 h 88"/>
              <a:gd name="T24" fmla="*/ 2147483647 w 1200"/>
              <a:gd name="T25" fmla="*/ 2147483647 h 88"/>
              <a:gd name="T26" fmla="*/ 2147483647 w 1200"/>
              <a:gd name="T27" fmla="*/ 2147483647 h 88"/>
              <a:gd name="T28" fmla="*/ 2147483647 w 1200"/>
              <a:gd name="T29" fmla="*/ 2147483647 h 88"/>
              <a:gd name="T30" fmla="*/ 2147483647 w 1200"/>
              <a:gd name="T31" fmla="*/ 2147483647 h 88"/>
              <a:gd name="T32" fmla="*/ 2147483647 w 1200"/>
              <a:gd name="T33" fmla="*/ 2147483647 h 88"/>
              <a:gd name="T34" fmla="*/ 2147483647 w 1200"/>
              <a:gd name="T35" fmla="*/ 2147483647 h 88"/>
              <a:gd name="T36" fmla="*/ 2147483647 w 1200"/>
              <a:gd name="T37" fmla="*/ 2147483647 h 88"/>
              <a:gd name="T38" fmla="*/ 2147483647 w 1200"/>
              <a:gd name="T39" fmla="*/ 2147483647 h 88"/>
              <a:gd name="T40" fmla="*/ 2147483647 w 1200"/>
              <a:gd name="T41" fmla="*/ 2147483647 h 88"/>
              <a:gd name="T42" fmla="*/ 2147483647 w 1200"/>
              <a:gd name="T43" fmla="*/ 2147483647 h 88"/>
              <a:gd name="T44" fmla="*/ 2147483647 w 1200"/>
              <a:gd name="T45" fmla="*/ 2147483647 h 88"/>
              <a:gd name="T46" fmla="*/ 2147483647 w 1200"/>
              <a:gd name="T47" fmla="*/ 2147483647 h 88"/>
              <a:gd name="T48" fmla="*/ 2147483647 w 1200"/>
              <a:gd name="T49" fmla="*/ 2147483647 h 88"/>
              <a:gd name="T50" fmla="*/ 2147483647 w 1200"/>
              <a:gd name="T51" fmla="*/ 2147483647 h 88"/>
              <a:gd name="T52" fmla="*/ 2147483647 w 1200"/>
              <a:gd name="T53" fmla="*/ 2147483647 h 88"/>
              <a:gd name="T54" fmla="*/ 2147483647 w 1200"/>
              <a:gd name="T55" fmla="*/ 2147483647 h 88"/>
              <a:gd name="T56" fmla="*/ 2147483647 w 1200"/>
              <a:gd name="T57" fmla="*/ 2147483647 h 88"/>
              <a:gd name="T58" fmla="*/ 2147483647 w 1200"/>
              <a:gd name="T59" fmla="*/ 2147483647 h 88"/>
              <a:gd name="T60" fmla="*/ 2147483647 w 1200"/>
              <a:gd name="T61" fmla="*/ 2147483647 h 88"/>
              <a:gd name="T62" fmla="*/ 2147483647 w 1200"/>
              <a:gd name="T63" fmla="*/ 2147483647 h 88"/>
              <a:gd name="T64" fmla="*/ 2147483647 w 1200"/>
              <a:gd name="T65" fmla="*/ 2147483647 h 88"/>
              <a:gd name="T66" fmla="*/ 2147483647 w 1200"/>
              <a:gd name="T67" fmla="*/ 2147483647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200"/>
              <a:gd name="T103" fmla="*/ 0 h 88"/>
              <a:gd name="T104" fmla="*/ 1200 w 1200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200" h="88">
                <a:moveTo>
                  <a:pt x="1188" y="31"/>
                </a:moveTo>
                <a:lnTo>
                  <a:pt x="1199" y="22"/>
                </a:lnTo>
                <a:lnTo>
                  <a:pt x="1200" y="14"/>
                </a:lnTo>
                <a:lnTo>
                  <a:pt x="1193" y="7"/>
                </a:lnTo>
                <a:lnTo>
                  <a:pt x="1179" y="3"/>
                </a:lnTo>
                <a:lnTo>
                  <a:pt x="1143" y="3"/>
                </a:lnTo>
                <a:lnTo>
                  <a:pt x="1108" y="5"/>
                </a:lnTo>
                <a:lnTo>
                  <a:pt x="1070" y="3"/>
                </a:lnTo>
                <a:lnTo>
                  <a:pt x="1033" y="3"/>
                </a:lnTo>
                <a:lnTo>
                  <a:pt x="996" y="3"/>
                </a:lnTo>
                <a:lnTo>
                  <a:pt x="956" y="2"/>
                </a:lnTo>
                <a:lnTo>
                  <a:pt x="919" y="2"/>
                </a:lnTo>
                <a:lnTo>
                  <a:pt x="880" y="0"/>
                </a:lnTo>
                <a:lnTo>
                  <a:pt x="841" y="0"/>
                </a:lnTo>
                <a:lnTo>
                  <a:pt x="803" y="0"/>
                </a:lnTo>
                <a:lnTo>
                  <a:pt x="764" y="0"/>
                </a:lnTo>
                <a:lnTo>
                  <a:pt x="727" y="0"/>
                </a:lnTo>
                <a:lnTo>
                  <a:pt x="689" y="2"/>
                </a:lnTo>
                <a:lnTo>
                  <a:pt x="652" y="3"/>
                </a:lnTo>
                <a:lnTo>
                  <a:pt x="616" y="5"/>
                </a:lnTo>
                <a:lnTo>
                  <a:pt x="581" y="9"/>
                </a:lnTo>
                <a:lnTo>
                  <a:pt x="541" y="12"/>
                </a:lnTo>
                <a:lnTo>
                  <a:pt x="500" y="15"/>
                </a:lnTo>
                <a:lnTo>
                  <a:pt x="456" y="19"/>
                </a:lnTo>
                <a:lnTo>
                  <a:pt x="410" y="22"/>
                </a:lnTo>
                <a:lnTo>
                  <a:pt x="363" y="24"/>
                </a:lnTo>
                <a:lnTo>
                  <a:pt x="315" y="28"/>
                </a:lnTo>
                <a:lnTo>
                  <a:pt x="269" y="31"/>
                </a:lnTo>
                <a:lnTo>
                  <a:pt x="223" y="34"/>
                </a:lnTo>
                <a:lnTo>
                  <a:pt x="180" y="40"/>
                </a:lnTo>
                <a:lnTo>
                  <a:pt x="139" y="43"/>
                </a:lnTo>
                <a:lnTo>
                  <a:pt x="102" y="48"/>
                </a:lnTo>
                <a:lnTo>
                  <a:pt x="69" y="54"/>
                </a:lnTo>
                <a:lnTo>
                  <a:pt x="43" y="60"/>
                </a:lnTo>
                <a:lnTo>
                  <a:pt x="21" y="67"/>
                </a:lnTo>
                <a:lnTo>
                  <a:pt x="7" y="76"/>
                </a:lnTo>
                <a:lnTo>
                  <a:pt x="0" y="85"/>
                </a:lnTo>
                <a:lnTo>
                  <a:pt x="5" y="86"/>
                </a:lnTo>
                <a:lnTo>
                  <a:pt x="16" y="86"/>
                </a:lnTo>
                <a:lnTo>
                  <a:pt x="34" y="88"/>
                </a:lnTo>
                <a:lnTo>
                  <a:pt x="55" y="88"/>
                </a:lnTo>
                <a:lnTo>
                  <a:pt x="84" y="88"/>
                </a:lnTo>
                <a:lnTo>
                  <a:pt x="114" y="88"/>
                </a:lnTo>
                <a:lnTo>
                  <a:pt x="150" y="86"/>
                </a:lnTo>
                <a:lnTo>
                  <a:pt x="189" y="86"/>
                </a:lnTo>
                <a:lnTo>
                  <a:pt x="232" y="85"/>
                </a:lnTo>
                <a:lnTo>
                  <a:pt x="276" y="83"/>
                </a:lnTo>
                <a:lnTo>
                  <a:pt x="324" y="83"/>
                </a:lnTo>
                <a:lnTo>
                  <a:pt x="374" y="79"/>
                </a:lnTo>
                <a:lnTo>
                  <a:pt x="424" y="78"/>
                </a:lnTo>
                <a:lnTo>
                  <a:pt x="477" y="76"/>
                </a:lnTo>
                <a:lnTo>
                  <a:pt x="531" y="74"/>
                </a:lnTo>
                <a:lnTo>
                  <a:pt x="584" y="71"/>
                </a:lnTo>
                <a:lnTo>
                  <a:pt x="638" y="69"/>
                </a:lnTo>
                <a:lnTo>
                  <a:pt x="691" y="66"/>
                </a:lnTo>
                <a:lnTo>
                  <a:pt x="744" y="64"/>
                </a:lnTo>
                <a:lnTo>
                  <a:pt x="796" y="60"/>
                </a:lnTo>
                <a:lnTo>
                  <a:pt x="846" y="59"/>
                </a:lnTo>
                <a:lnTo>
                  <a:pt x="894" y="55"/>
                </a:lnTo>
                <a:lnTo>
                  <a:pt x="940" y="52"/>
                </a:lnTo>
                <a:lnTo>
                  <a:pt x="985" y="50"/>
                </a:lnTo>
                <a:lnTo>
                  <a:pt x="1024" y="47"/>
                </a:lnTo>
                <a:lnTo>
                  <a:pt x="1061" y="45"/>
                </a:lnTo>
                <a:lnTo>
                  <a:pt x="1093" y="41"/>
                </a:lnTo>
                <a:lnTo>
                  <a:pt x="1124" y="40"/>
                </a:lnTo>
                <a:lnTo>
                  <a:pt x="1147" y="38"/>
                </a:lnTo>
                <a:lnTo>
                  <a:pt x="1166" y="34"/>
                </a:lnTo>
                <a:lnTo>
                  <a:pt x="1181" y="33"/>
                </a:lnTo>
                <a:lnTo>
                  <a:pt x="1188" y="3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88" name="Freeform 128"/>
          <p:cNvSpPr>
            <a:spLocks/>
          </p:cNvSpPr>
          <p:nvPr/>
        </p:nvSpPr>
        <p:spPr bwMode="auto">
          <a:xfrm rot="497617">
            <a:off x="4219575" y="2149475"/>
            <a:ext cx="36513" cy="19050"/>
          </a:xfrm>
          <a:custGeom>
            <a:avLst/>
            <a:gdLst>
              <a:gd name="T0" fmla="*/ 2147483647 w 84"/>
              <a:gd name="T1" fmla="*/ 2147483647 h 52"/>
              <a:gd name="T2" fmla="*/ 2147483647 w 84"/>
              <a:gd name="T3" fmla="*/ 2147483647 h 52"/>
              <a:gd name="T4" fmla="*/ 2147483647 w 84"/>
              <a:gd name="T5" fmla="*/ 2147483647 h 52"/>
              <a:gd name="T6" fmla="*/ 2147483647 w 84"/>
              <a:gd name="T7" fmla="*/ 2147483647 h 52"/>
              <a:gd name="T8" fmla="*/ 2147483647 w 84"/>
              <a:gd name="T9" fmla="*/ 2147483647 h 52"/>
              <a:gd name="T10" fmla="*/ 2147483647 w 84"/>
              <a:gd name="T11" fmla="*/ 2147483647 h 52"/>
              <a:gd name="T12" fmla="*/ 2147483647 w 84"/>
              <a:gd name="T13" fmla="*/ 2147483647 h 52"/>
              <a:gd name="T14" fmla="*/ 2147483647 w 84"/>
              <a:gd name="T15" fmla="*/ 2147483647 h 52"/>
              <a:gd name="T16" fmla="*/ 2147483647 w 84"/>
              <a:gd name="T17" fmla="*/ 2147483647 h 52"/>
              <a:gd name="T18" fmla="*/ 2147483647 w 84"/>
              <a:gd name="T19" fmla="*/ 2147483647 h 52"/>
              <a:gd name="T20" fmla="*/ 2147483647 w 84"/>
              <a:gd name="T21" fmla="*/ 2147483647 h 52"/>
              <a:gd name="T22" fmla="*/ 2147483647 w 84"/>
              <a:gd name="T23" fmla="*/ 2147483647 h 52"/>
              <a:gd name="T24" fmla="*/ 2147483647 w 84"/>
              <a:gd name="T25" fmla="*/ 2147483647 h 52"/>
              <a:gd name="T26" fmla="*/ 2147483647 w 84"/>
              <a:gd name="T27" fmla="*/ 2147483647 h 52"/>
              <a:gd name="T28" fmla="*/ 2147483647 w 84"/>
              <a:gd name="T29" fmla="*/ 2147483647 h 52"/>
              <a:gd name="T30" fmla="*/ 2147483647 w 84"/>
              <a:gd name="T31" fmla="*/ 2147483647 h 52"/>
              <a:gd name="T32" fmla="*/ 2147483647 w 84"/>
              <a:gd name="T33" fmla="*/ 2147483647 h 52"/>
              <a:gd name="T34" fmla="*/ 2147483647 w 84"/>
              <a:gd name="T35" fmla="*/ 2147483647 h 52"/>
              <a:gd name="T36" fmla="*/ 2147483647 w 84"/>
              <a:gd name="T37" fmla="*/ 2147483647 h 52"/>
              <a:gd name="T38" fmla="*/ 2147483647 w 84"/>
              <a:gd name="T39" fmla="*/ 2147483647 h 52"/>
              <a:gd name="T40" fmla="*/ 2147483647 w 84"/>
              <a:gd name="T41" fmla="*/ 2147483647 h 52"/>
              <a:gd name="T42" fmla="*/ 2147483647 w 84"/>
              <a:gd name="T43" fmla="*/ 2147483647 h 52"/>
              <a:gd name="T44" fmla="*/ 2147483647 w 84"/>
              <a:gd name="T45" fmla="*/ 2147483647 h 52"/>
              <a:gd name="T46" fmla="*/ 2147483647 w 84"/>
              <a:gd name="T47" fmla="*/ 2147483647 h 52"/>
              <a:gd name="T48" fmla="*/ 2147483647 w 84"/>
              <a:gd name="T49" fmla="*/ 0 h 52"/>
              <a:gd name="T50" fmla="*/ 2147483647 w 84"/>
              <a:gd name="T51" fmla="*/ 0 h 52"/>
              <a:gd name="T52" fmla="*/ 2147483647 w 84"/>
              <a:gd name="T53" fmla="*/ 2147483647 h 52"/>
              <a:gd name="T54" fmla="*/ 0 w 84"/>
              <a:gd name="T55" fmla="*/ 2147483647 h 52"/>
              <a:gd name="T56" fmla="*/ 2147483647 w 84"/>
              <a:gd name="T57" fmla="*/ 2147483647 h 5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4"/>
              <a:gd name="T88" fmla="*/ 0 h 52"/>
              <a:gd name="T89" fmla="*/ 84 w 84"/>
              <a:gd name="T90" fmla="*/ 52 h 5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4" h="52">
                <a:moveTo>
                  <a:pt x="3" y="41"/>
                </a:moveTo>
                <a:lnTo>
                  <a:pt x="9" y="46"/>
                </a:lnTo>
                <a:lnTo>
                  <a:pt x="18" y="50"/>
                </a:lnTo>
                <a:lnTo>
                  <a:pt x="27" y="52"/>
                </a:lnTo>
                <a:lnTo>
                  <a:pt x="37" y="50"/>
                </a:lnTo>
                <a:lnTo>
                  <a:pt x="48" y="50"/>
                </a:lnTo>
                <a:lnTo>
                  <a:pt x="59" y="48"/>
                </a:lnTo>
                <a:lnTo>
                  <a:pt x="69" y="46"/>
                </a:lnTo>
                <a:lnTo>
                  <a:pt x="78" y="46"/>
                </a:lnTo>
                <a:lnTo>
                  <a:pt x="80" y="46"/>
                </a:lnTo>
                <a:lnTo>
                  <a:pt x="84" y="45"/>
                </a:lnTo>
                <a:lnTo>
                  <a:pt x="84" y="41"/>
                </a:lnTo>
                <a:lnTo>
                  <a:pt x="84" y="38"/>
                </a:lnTo>
                <a:lnTo>
                  <a:pt x="84" y="36"/>
                </a:lnTo>
                <a:lnTo>
                  <a:pt x="82" y="33"/>
                </a:lnTo>
                <a:lnTo>
                  <a:pt x="78" y="33"/>
                </a:lnTo>
                <a:lnTo>
                  <a:pt x="75" y="33"/>
                </a:lnTo>
                <a:lnTo>
                  <a:pt x="51" y="34"/>
                </a:lnTo>
                <a:lnTo>
                  <a:pt x="35" y="31"/>
                </a:lnTo>
                <a:lnTo>
                  <a:pt x="27" y="26"/>
                </a:lnTo>
                <a:lnTo>
                  <a:pt x="23" y="22"/>
                </a:lnTo>
                <a:lnTo>
                  <a:pt x="23" y="21"/>
                </a:lnTo>
                <a:lnTo>
                  <a:pt x="21" y="15"/>
                </a:lnTo>
                <a:lnTo>
                  <a:pt x="21" y="8"/>
                </a:lnTo>
                <a:lnTo>
                  <a:pt x="25" y="0"/>
                </a:lnTo>
                <a:lnTo>
                  <a:pt x="12" y="0"/>
                </a:lnTo>
                <a:lnTo>
                  <a:pt x="3" y="10"/>
                </a:lnTo>
                <a:lnTo>
                  <a:pt x="0" y="26"/>
                </a:lnTo>
                <a:lnTo>
                  <a:pt x="3" y="4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89" name="Freeform 129"/>
          <p:cNvSpPr>
            <a:spLocks/>
          </p:cNvSpPr>
          <p:nvPr/>
        </p:nvSpPr>
        <p:spPr bwMode="auto">
          <a:xfrm rot="497617">
            <a:off x="4273550" y="2151063"/>
            <a:ext cx="28575" cy="20637"/>
          </a:xfrm>
          <a:custGeom>
            <a:avLst/>
            <a:gdLst>
              <a:gd name="T0" fmla="*/ 2147483647 w 64"/>
              <a:gd name="T1" fmla="*/ 2147483647 h 52"/>
              <a:gd name="T2" fmla="*/ 2147483647 w 64"/>
              <a:gd name="T3" fmla="*/ 2147483647 h 52"/>
              <a:gd name="T4" fmla="*/ 2147483647 w 64"/>
              <a:gd name="T5" fmla="*/ 2147483647 h 52"/>
              <a:gd name="T6" fmla="*/ 2147483647 w 64"/>
              <a:gd name="T7" fmla="*/ 2147483647 h 52"/>
              <a:gd name="T8" fmla="*/ 2147483647 w 64"/>
              <a:gd name="T9" fmla="*/ 2147483647 h 52"/>
              <a:gd name="T10" fmla="*/ 2147483647 w 64"/>
              <a:gd name="T11" fmla="*/ 2147483647 h 52"/>
              <a:gd name="T12" fmla="*/ 2147483647 w 64"/>
              <a:gd name="T13" fmla="*/ 2147483647 h 52"/>
              <a:gd name="T14" fmla="*/ 2147483647 w 64"/>
              <a:gd name="T15" fmla="*/ 2147483647 h 52"/>
              <a:gd name="T16" fmla="*/ 2147483647 w 64"/>
              <a:gd name="T17" fmla="*/ 2147483647 h 52"/>
              <a:gd name="T18" fmla="*/ 2147483647 w 64"/>
              <a:gd name="T19" fmla="*/ 2147483647 h 52"/>
              <a:gd name="T20" fmla="*/ 2147483647 w 64"/>
              <a:gd name="T21" fmla="*/ 2147483647 h 52"/>
              <a:gd name="T22" fmla="*/ 2147483647 w 64"/>
              <a:gd name="T23" fmla="*/ 2147483647 h 52"/>
              <a:gd name="T24" fmla="*/ 2147483647 w 64"/>
              <a:gd name="T25" fmla="*/ 2147483647 h 52"/>
              <a:gd name="T26" fmla="*/ 2147483647 w 64"/>
              <a:gd name="T27" fmla="*/ 2147483647 h 52"/>
              <a:gd name="T28" fmla="*/ 2147483647 w 64"/>
              <a:gd name="T29" fmla="*/ 2147483647 h 52"/>
              <a:gd name="T30" fmla="*/ 2147483647 w 64"/>
              <a:gd name="T31" fmla="*/ 2147483647 h 52"/>
              <a:gd name="T32" fmla="*/ 2147483647 w 64"/>
              <a:gd name="T33" fmla="*/ 2147483647 h 52"/>
              <a:gd name="T34" fmla="*/ 2147483647 w 64"/>
              <a:gd name="T35" fmla="*/ 2147483647 h 52"/>
              <a:gd name="T36" fmla="*/ 2147483647 w 64"/>
              <a:gd name="T37" fmla="*/ 2147483647 h 52"/>
              <a:gd name="T38" fmla="*/ 2147483647 w 64"/>
              <a:gd name="T39" fmla="*/ 2147483647 h 52"/>
              <a:gd name="T40" fmla="*/ 2147483647 w 64"/>
              <a:gd name="T41" fmla="*/ 2147483647 h 52"/>
              <a:gd name="T42" fmla="*/ 2147483647 w 64"/>
              <a:gd name="T43" fmla="*/ 2147483647 h 52"/>
              <a:gd name="T44" fmla="*/ 2147483647 w 64"/>
              <a:gd name="T45" fmla="*/ 2147483647 h 52"/>
              <a:gd name="T46" fmla="*/ 2147483647 w 64"/>
              <a:gd name="T47" fmla="*/ 2147483647 h 52"/>
              <a:gd name="T48" fmla="*/ 2147483647 w 64"/>
              <a:gd name="T49" fmla="*/ 0 h 52"/>
              <a:gd name="T50" fmla="*/ 2147483647 w 64"/>
              <a:gd name="T51" fmla="*/ 0 h 52"/>
              <a:gd name="T52" fmla="*/ 2147483647 w 64"/>
              <a:gd name="T53" fmla="*/ 2147483647 h 52"/>
              <a:gd name="T54" fmla="*/ 0 w 64"/>
              <a:gd name="T55" fmla="*/ 2147483647 h 52"/>
              <a:gd name="T56" fmla="*/ 2147483647 w 64"/>
              <a:gd name="T57" fmla="*/ 2147483647 h 5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64"/>
              <a:gd name="T88" fmla="*/ 0 h 52"/>
              <a:gd name="T89" fmla="*/ 64 w 64"/>
              <a:gd name="T90" fmla="*/ 52 h 5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64" h="52">
                <a:moveTo>
                  <a:pt x="4" y="41"/>
                </a:moveTo>
                <a:lnTo>
                  <a:pt x="7" y="48"/>
                </a:lnTo>
                <a:lnTo>
                  <a:pt x="15" y="50"/>
                </a:lnTo>
                <a:lnTo>
                  <a:pt x="22" y="52"/>
                </a:lnTo>
                <a:lnTo>
                  <a:pt x="29" y="52"/>
                </a:lnTo>
                <a:lnTo>
                  <a:pt x="38" y="50"/>
                </a:lnTo>
                <a:lnTo>
                  <a:pt x="45" y="48"/>
                </a:lnTo>
                <a:lnTo>
                  <a:pt x="52" y="48"/>
                </a:lnTo>
                <a:lnTo>
                  <a:pt x="59" y="48"/>
                </a:lnTo>
                <a:lnTo>
                  <a:pt x="61" y="48"/>
                </a:lnTo>
                <a:lnTo>
                  <a:pt x="63" y="46"/>
                </a:lnTo>
                <a:lnTo>
                  <a:pt x="64" y="43"/>
                </a:lnTo>
                <a:lnTo>
                  <a:pt x="64" y="39"/>
                </a:lnTo>
                <a:lnTo>
                  <a:pt x="64" y="38"/>
                </a:lnTo>
                <a:lnTo>
                  <a:pt x="63" y="34"/>
                </a:lnTo>
                <a:lnTo>
                  <a:pt x="59" y="34"/>
                </a:lnTo>
                <a:lnTo>
                  <a:pt x="57" y="34"/>
                </a:lnTo>
                <a:lnTo>
                  <a:pt x="39" y="36"/>
                </a:lnTo>
                <a:lnTo>
                  <a:pt x="27" y="34"/>
                </a:lnTo>
                <a:lnTo>
                  <a:pt x="18" y="31"/>
                </a:lnTo>
                <a:lnTo>
                  <a:pt x="16" y="29"/>
                </a:lnTo>
                <a:lnTo>
                  <a:pt x="15" y="26"/>
                </a:lnTo>
                <a:lnTo>
                  <a:pt x="13" y="17"/>
                </a:lnTo>
                <a:lnTo>
                  <a:pt x="15" y="8"/>
                </a:lnTo>
                <a:lnTo>
                  <a:pt x="20" y="0"/>
                </a:lnTo>
                <a:lnTo>
                  <a:pt x="11" y="0"/>
                </a:lnTo>
                <a:lnTo>
                  <a:pt x="4" y="10"/>
                </a:lnTo>
                <a:lnTo>
                  <a:pt x="0" y="26"/>
                </a:lnTo>
                <a:lnTo>
                  <a:pt x="4" y="4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90" name="Freeform 130"/>
          <p:cNvSpPr>
            <a:spLocks/>
          </p:cNvSpPr>
          <p:nvPr/>
        </p:nvSpPr>
        <p:spPr bwMode="auto">
          <a:xfrm rot="497617">
            <a:off x="4322763" y="2155825"/>
            <a:ext cx="36512" cy="20638"/>
          </a:xfrm>
          <a:custGeom>
            <a:avLst/>
            <a:gdLst>
              <a:gd name="T0" fmla="*/ 2147483647 w 82"/>
              <a:gd name="T1" fmla="*/ 2147483647 h 53"/>
              <a:gd name="T2" fmla="*/ 2147483647 w 82"/>
              <a:gd name="T3" fmla="*/ 2147483647 h 53"/>
              <a:gd name="T4" fmla="*/ 2147483647 w 82"/>
              <a:gd name="T5" fmla="*/ 2147483647 h 53"/>
              <a:gd name="T6" fmla="*/ 2147483647 w 82"/>
              <a:gd name="T7" fmla="*/ 2147483647 h 53"/>
              <a:gd name="T8" fmla="*/ 2147483647 w 82"/>
              <a:gd name="T9" fmla="*/ 2147483647 h 53"/>
              <a:gd name="T10" fmla="*/ 2147483647 w 82"/>
              <a:gd name="T11" fmla="*/ 2147483647 h 53"/>
              <a:gd name="T12" fmla="*/ 2147483647 w 82"/>
              <a:gd name="T13" fmla="*/ 2147483647 h 53"/>
              <a:gd name="T14" fmla="*/ 2147483647 w 82"/>
              <a:gd name="T15" fmla="*/ 2147483647 h 53"/>
              <a:gd name="T16" fmla="*/ 2147483647 w 82"/>
              <a:gd name="T17" fmla="*/ 2147483647 h 53"/>
              <a:gd name="T18" fmla="*/ 2147483647 w 82"/>
              <a:gd name="T19" fmla="*/ 2147483647 h 53"/>
              <a:gd name="T20" fmla="*/ 2147483647 w 82"/>
              <a:gd name="T21" fmla="*/ 2147483647 h 53"/>
              <a:gd name="T22" fmla="*/ 2147483647 w 82"/>
              <a:gd name="T23" fmla="*/ 2147483647 h 53"/>
              <a:gd name="T24" fmla="*/ 2147483647 w 82"/>
              <a:gd name="T25" fmla="*/ 2147483647 h 53"/>
              <a:gd name="T26" fmla="*/ 2147483647 w 82"/>
              <a:gd name="T27" fmla="*/ 2147483647 h 53"/>
              <a:gd name="T28" fmla="*/ 2147483647 w 82"/>
              <a:gd name="T29" fmla="*/ 2147483647 h 53"/>
              <a:gd name="T30" fmla="*/ 2147483647 w 82"/>
              <a:gd name="T31" fmla="*/ 2147483647 h 53"/>
              <a:gd name="T32" fmla="*/ 2147483647 w 82"/>
              <a:gd name="T33" fmla="*/ 2147483647 h 53"/>
              <a:gd name="T34" fmla="*/ 2147483647 w 82"/>
              <a:gd name="T35" fmla="*/ 2147483647 h 53"/>
              <a:gd name="T36" fmla="*/ 2147483647 w 82"/>
              <a:gd name="T37" fmla="*/ 2147483647 h 53"/>
              <a:gd name="T38" fmla="*/ 2147483647 w 82"/>
              <a:gd name="T39" fmla="*/ 2147483647 h 53"/>
              <a:gd name="T40" fmla="*/ 2147483647 w 82"/>
              <a:gd name="T41" fmla="*/ 2147483647 h 53"/>
              <a:gd name="T42" fmla="*/ 2147483647 w 82"/>
              <a:gd name="T43" fmla="*/ 2147483647 h 53"/>
              <a:gd name="T44" fmla="*/ 2147483647 w 82"/>
              <a:gd name="T45" fmla="*/ 2147483647 h 53"/>
              <a:gd name="T46" fmla="*/ 2147483647 w 82"/>
              <a:gd name="T47" fmla="*/ 2147483647 h 53"/>
              <a:gd name="T48" fmla="*/ 2147483647 w 82"/>
              <a:gd name="T49" fmla="*/ 2147483647 h 53"/>
              <a:gd name="T50" fmla="*/ 2147483647 w 82"/>
              <a:gd name="T51" fmla="*/ 2147483647 h 53"/>
              <a:gd name="T52" fmla="*/ 2147483647 w 82"/>
              <a:gd name="T53" fmla="*/ 2147483647 h 53"/>
              <a:gd name="T54" fmla="*/ 2147483647 w 82"/>
              <a:gd name="T55" fmla="*/ 2147483647 h 53"/>
              <a:gd name="T56" fmla="*/ 2147483647 w 82"/>
              <a:gd name="T57" fmla="*/ 2147483647 h 53"/>
              <a:gd name="T58" fmla="*/ 2147483647 w 82"/>
              <a:gd name="T59" fmla="*/ 0 h 53"/>
              <a:gd name="T60" fmla="*/ 2147483647 w 82"/>
              <a:gd name="T61" fmla="*/ 2147483647 h 53"/>
              <a:gd name="T62" fmla="*/ 0 w 82"/>
              <a:gd name="T63" fmla="*/ 2147483647 h 53"/>
              <a:gd name="T64" fmla="*/ 2147483647 w 82"/>
              <a:gd name="T65" fmla="*/ 2147483647 h 5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2"/>
              <a:gd name="T100" fmla="*/ 0 h 53"/>
              <a:gd name="T101" fmla="*/ 82 w 82"/>
              <a:gd name="T102" fmla="*/ 53 h 5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2" h="53">
                <a:moveTo>
                  <a:pt x="6" y="44"/>
                </a:moveTo>
                <a:lnTo>
                  <a:pt x="11" y="50"/>
                </a:lnTo>
                <a:lnTo>
                  <a:pt x="18" y="53"/>
                </a:lnTo>
                <a:lnTo>
                  <a:pt x="27" y="53"/>
                </a:lnTo>
                <a:lnTo>
                  <a:pt x="38" y="53"/>
                </a:lnTo>
                <a:lnTo>
                  <a:pt x="47" y="51"/>
                </a:lnTo>
                <a:lnTo>
                  <a:pt x="57" y="50"/>
                </a:lnTo>
                <a:lnTo>
                  <a:pt x="66" y="50"/>
                </a:lnTo>
                <a:lnTo>
                  <a:pt x="75" y="50"/>
                </a:lnTo>
                <a:lnTo>
                  <a:pt x="79" y="48"/>
                </a:lnTo>
                <a:lnTo>
                  <a:pt x="80" y="46"/>
                </a:lnTo>
                <a:lnTo>
                  <a:pt x="82" y="44"/>
                </a:lnTo>
                <a:lnTo>
                  <a:pt x="82" y="41"/>
                </a:lnTo>
                <a:lnTo>
                  <a:pt x="82" y="39"/>
                </a:lnTo>
                <a:lnTo>
                  <a:pt x="79" y="36"/>
                </a:lnTo>
                <a:lnTo>
                  <a:pt x="77" y="34"/>
                </a:lnTo>
                <a:lnTo>
                  <a:pt x="73" y="34"/>
                </a:lnTo>
                <a:lnTo>
                  <a:pt x="61" y="38"/>
                </a:lnTo>
                <a:lnTo>
                  <a:pt x="50" y="39"/>
                </a:lnTo>
                <a:lnTo>
                  <a:pt x="39" y="39"/>
                </a:lnTo>
                <a:lnTo>
                  <a:pt x="32" y="38"/>
                </a:lnTo>
                <a:lnTo>
                  <a:pt x="25" y="38"/>
                </a:lnTo>
                <a:lnTo>
                  <a:pt x="20" y="36"/>
                </a:lnTo>
                <a:lnTo>
                  <a:pt x="18" y="34"/>
                </a:lnTo>
                <a:lnTo>
                  <a:pt x="16" y="34"/>
                </a:lnTo>
                <a:lnTo>
                  <a:pt x="16" y="31"/>
                </a:lnTo>
                <a:lnTo>
                  <a:pt x="16" y="20"/>
                </a:lnTo>
                <a:lnTo>
                  <a:pt x="18" y="10"/>
                </a:lnTo>
                <a:lnTo>
                  <a:pt x="25" y="1"/>
                </a:lnTo>
                <a:lnTo>
                  <a:pt x="13" y="0"/>
                </a:lnTo>
                <a:lnTo>
                  <a:pt x="4" y="10"/>
                </a:lnTo>
                <a:lnTo>
                  <a:pt x="0" y="27"/>
                </a:lnTo>
                <a:lnTo>
                  <a:pt x="6" y="4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91" name="Freeform 131"/>
          <p:cNvSpPr>
            <a:spLocks/>
          </p:cNvSpPr>
          <p:nvPr/>
        </p:nvSpPr>
        <p:spPr bwMode="auto">
          <a:xfrm rot="497617">
            <a:off x="4384675" y="2163763"/>
            <a:ext cx="36513" cy="20637"/>
          </a:xfrm>
          <a:custGeom>
            <a:avLst/>
            <a:gdLst>
              <a:gd name="T0" fmla="*/ 2147483647 w 84"/>
              <a:gd name="T1" fmla="*/ 2147483647 h 54"/>
              <a:gd name="T2" fmla="*/ 2147483647 w 84"/>
              <a:gd name="T3" fmla="*/ 2147483647 h 54"/>
              <a:gd name="T4" fmla="*/ 2147483647 w 84"/>
              <a:gd name="T5" fmla="*/ 2147483647 h 54"/>
              <a:gd name="T6" fmla="*/ 2147483647 w 84"/>
              <a:gd name="T7" fmla="*/ 2147483647 h 54"/>
              <a:gd name="T8" fmla="*/ 2147483647 w 84"/>
              <a:gd name="T9" fmla="*/ 2147483647 h 54"/>
              <a:gd name="T10" fmla="*/ 2147483647 w 84"/>
              <a:gd name="T11" fmla="*/ 2147483647 h 54"/>
              <a:gd name="T12" fmla="*/ 2147483647 w 84"/>
              <a:gd name="T13" fmla="*/ 2147483647 h 54"/>
              <a:gd name="T14" fmla="*/ 2147483647 w 84"/>
              <a:gd name="T15" fmla="*/ 2147483647 h 54"/>
              <a:gd name="T16" fmla="*/ 2147483647 w 84"/>
              <a:gd name="T17" fmla="*/ 2147483647 h 54"/>
              <a:gd name="T18" fmla="*/ 2147483647 w 84"/>
              <a:gd name="T19" fmla="*/ 2147483647 h 54"/>
              <a:gd name="T20" fmla="*/ 2147483647 w 84"/>
              <a:gd name="T21" fmla="*/ 2147483647 h 54"/>
              <a:gd name="T22" fmla="*/ 2147483647 w 84"/>
              <a:gd name="T23" fmla="*/ 2147483647 h 54"/>
              <a:gd name="T24" fmla="*/ 2147483647 w 84"/>
              <a:gd name="T25" fmla="*/ 2147483647 h 54"/>
              <a:gd name="T26" fmla="*/ 2147483647 w 84"/>
              <a:gd name="T27" fmla="*/ 2147483647 h 54"/>
              <a:gd name="T28" fmla="*/ 2147483647 w 84"/>
              <a:gd name="T29" fmla="*/ 2147483647 h 54"/>
              <a:gd name="T30" fmla="*/ 2147483647 w 84"/>
              <a:gd name="T31" fmla="*/ 2147483647 h 54"/>
              <a:gd name="T32" fmla="*/ 2147483647 w 84"/>
              <a:gd name="T33" fmla="*/ 2147483647 h 54"/>
              <a:gd name="T34" fmla="*/ 2147483647 w 84"/>
              <a:gd name="T35" fmla="*/ 2147483647 h 54"/>
              <a:gd name="T36" fmla="*/ 2147483647 w 84"/>
              <a:gd name="T37" fmla="*/ 2147483647 h 54"/>
              <a:gd name="T38" fmla="*/ 2147483647 w 84"/>
              <a:gd name="T39" fmla="*/ 2147483647 h 54"/>
              <a:gd name="T40" fmla="*/ 2147483647 w 84"/>
              <a:gd name="T41" fmla="*/ 2147483647 h 54"/>
              <a:gd name="T42" fmla="*/ 2147483647 w 84"/>
              <a:gd name="T43" fmla="*/ 2147483647 h 54"/>
              <a:gd name="T44" fmla="*/ 2147483647 w 84"/>
              <a:gd name="T45" fmla="*/ 2147483647 h 54"/>
              <a:gd name="T46" fmla="*/ 2147483647 w 84"/>
              <a:gd name="T47" fmla="*/ 2147483647 h 54"/>
              <a:gd name="T48" fmla="*/ 2147483647 w 84"/>
              <a:gd name="T49" fmla="*/ 2147483647 h 54"/>
              <a:gd name="T50" fmla="*/ 2147483647 w 84"/>
              <a:gd name="T51" fmla="*/ 2147483647 h 54"/>
              <a:gd name="T52" fmla="*/ 2147483647 w 84"/>
              <a:gd name="T53" fmla="*/ 2147483647 h 54"/>
              <a:gd name="T54" fmla="*/ 2147483647 w 84"/>
              <a:gd name="T55" fmla="*/ 2147483647 h 54"/>
              <a:gd name="T56" fmla="*/ 2147483647 w 84"/>
              <a:gd name="T57" fmla="*/ 0 h 54"/>
              <a:gd name="T58" fmla="*/ 2147483647 w 84"/>
              <a:gd name="T59" fmla="*/ 0 h 54"/>
              <a:gd name="T60" fmla="*/ 2147483647 w 84"/>
              <a:gd name="T61" fmla="*/ 2147483647 h 54"/>
              <a:gd name="T62" fmla="*/ 0 w 84"/>
              <a:gd name="T63" fmla="*/ 2147483647 h 54"/>
              <a:gd name="T64" fmla="*/ 2147483647 w 84"/>
              <a:gd name="T65" fmla="*/ 2147483647 h 5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4"/>
              <a:gd name="T100" fmla="*/ 0 h 54"/>
              <a:gd name="T101" fmla="*/ 84 w 84"/>
              <a:gd name="T102" fmla="*/ 54 h 5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4" h="54">
                <a:moveTo>
                  <a:pt x="4" y="45"/>
                </a:moveTo>
                <a:lnTo>
                  <a:pt x="9" y="50"/>
                </a:lnTo>
                <a:lnTo>
                  <a:pt x="18" y="54"/>
                </a:lnTo>
                <a:lnTo>
                  <a:pt x="27" y="54"/>
                </a:lnTo>
                <a:lnTo>
                  <a:pt x="37" y="54"/>
                </a:lnTo>
                <a:lnTo>
                  <a:pt x="48" y="52"/>
                </a:lnTo>
                <a:lnTo>
                  <a:pt x="59" y="50"/>
                </a:lnTo>
                <a:lnTo>
                  <a:pt x="69" y="50"/>
                </a:lnTo>
                <a:lnTo>
                  <a:pt x="78" y="50"/>
                </a:lnTo>
                <a:lnTo>
                  <a:pt x="80" y="49"/>
                </a:lnTo>
                <a:lnTo>
                  <a:pt x="84" y="47"/>
                </a:lnTo>
                <a:lnTo>
                  <a:pt x="84" y="43"/>
                </a:lnTo>
                <a:lnTo>
                  <a:pt x="84" y="42"/>
                </a:lnTo>
                <a:lnTo>
                  <a:pt x="84" y="38"/>
                </a:lnTo>
                <a:lnTo>
                  <a:pt x="82" y="35"/>
                </a:lnTo>
                <a:lnTo>
                  <a:pt x="78" y="35"/>
                </a:lnTo>
                <a:lnTo>
                  <a:pt x="75" y="35"/>
                </a:lnTo>
                <a:lnTo>
                  <a:pt x="62" y="37"/>
                </a:lnTo>
                <a:lnTo>
                  <a:pt x="50" y="38"/>
                </a:lnTo>
                <a:lnTo>
                  <a:pt x="41" y="38"/>
                </a:lnTo>
                <a:lnTo>
                  <a:pt x="34" y="37"/>
                </a:lnTo>
                <a:lnTo>
                  <a:pt x="27" y="37"/>
                </a:lnTo>
                <a:lnTo>
                  <a:pt x="23" y="35"/>
                </a:lnTo>
                <a:lnTo>
                  <a:pt x="20" y="33"/>
                </a:lnTo>
                <a:lnTo>
                  <a:pt x="18" y="30"/>
                </a:lnTo>
                <a:lnTo>
                  <a:pt x="16" y="19"/>
                </a:lnTo>
                <a:lnTo>
                  <a:pt x="18" y="9"/>
                </a:lnTo>
                <a:lnTo>
                  <a:pt x="25" y="0"/>
                </a:lnTo>
                <a:lnTo>
                  <a:pt x="12" y="0"/>
                </a:lnTo>
                <a:lnTo>
                  <a:pt x="4" y="11"/>
                </a:lnTo>
                <a:lnTo>
                  <a:pt x="0" y="28"/>
                </a:lnTo>
                <a:lnTo>
                  <a:pt x="4" y="4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92" name="Freeform 132"/>
          <p:cNvSpPr>
            <a:spLocks/>
          </p:cNvSpPr>
          <p:nvPr/>
        </p:nvSpPr>
        <p:spPr bwMode="auto">
          <a:xfrm rot="497617">
            <a:off x="4449763" y="2170113"/>
            <a:ext cx="34925" cy="20637"/>
          </a:xfrm>
          <a:custGeom>
            <a:avLst/>
            <a:gdLst>
              <a:gd name="T0" fmla="*/ 2147483647 w 81"/>
              <a:gd name="T1" fmla="*/ 2147483647 h 54"/>
              <a:gd name="T2" fmla="*/ 2147483647 w 81"/>
              <a:gd name="T3" fmla="*/ 2147483647 h 54"/>
              <a:gd name="T4" fmla="*/ 2147483647 w 81"/>
              <a:gd name="T5" fmla="*/ 2147483647 h 54"/>
              <a:gd name="T6" fmla="*/ 2147483647 w 81"/>
              <a:gd name="T7" fmla="*/ 2147483647 h 54"/>
              <a:gd name="T8" fmla="*/ 2147483647 w 81"/>
              <a:gd name="T9" fmla="*/ 2147483647 h 54"/>
              <a:gd name="T10" fmla="*/ 2147483647 w 81"/>
              <a:gd name="T11" fmla="*/ 2147483647 h 54"/>
              <a:gd name="T12" fmla="*/ 2147483647 w 81"/>
              <a:gd name="T13" fmla="*/ 2147483647 h 54"/>
              <a:gd name="T14" fmla="*/ 2147483647 w 81"/>
              <a:gd name="T15" fmla="*/ 2147483647 h 54"/>
              <a:gd name="T16" fmla="*/ 2147483647 w 81"/>
              <a:gd name="T17" fmla="*/ 2147483647 h 54"/>
              <a:gd name="T18" fmla="*/ 2147483647 w 81"/>
              <a:gd name="T19" fmla="*/ 2147483647 h 54"/>
              <a:gd name="T20" fmla="*/ 2147483647 w 81"/>
              <a:gd name="T21" fmla="*/ 2147483647 h 54"/>
              <a:gd name="T22" fmla="*/ 2147483647 w 81"/>
              <a:gd name="T23" fmla="*/ 2147483647 h 54"/>
              <a:gd name="T24" fmla="*/ 2147483647 w 81"/>
              <a:gd name="T25" fmla="*/ 2147483647 h 54"/>
              <a:gd name="T26" fmla="*/ 2147483647 w 81"/>
              <a:gd name="T27" fmla="*/ 2147483647 h 54"/>
              <a:gd name="T28" fmla="*/ 2147483647 w 81"/>
              <a:gd name="T29" fmla="*/ 2147483647 h 54"/>
              <a:gd name="T30" fmla="*/ 2147483647 w 81"/>
              <a:gd name="T31" fmla="*/ 2147483647 h 54"/>
              <a:gd name="T32" fmla="*/ 2147483647 w 81"/>
              <a:gd name="T33" fmla="*/ 2147483647 h 54"/>
              <a:gd name="T34" fmla="*/ 2147483647 w 81"/>
              <a:gd name="T35" fmla="*/ 2147483647 h 54"/>
              <a:gd name="T36" fmla="*/ 2147483647 w 81"/>
              <a:gd name="T37" fmla="*/ 2147483647 h 54"/>
              <a:gd name="T38" fmla="*/ 2147483647 w 81"/>
              <a:gd name="T39" fmla="*/ 2147483647 h 54"/>
              <a:gd name="T40" fmla="*/ 2147483647 w 81"/>
              <a:gd name="T41" fmla="*/ 2147483647 h 54"/>
              <a:gd name="T42" fmla="*/ 2147483647 w 81"/>
              <a:gd name="T43" fmla="*/ 2147483647 h 54"/>
              <a:gd name="T44" fmla="*/ 2147483647 w 81"/>
              <a:gd name="T45" fmla="*/ 2147483647 h 54"/>
              <a:gd name="T46" fmla="*/ 2147483647 w 81"/>
              <a:gd name="T47" fmla="*/ 2147483647 h 54"/>
              <a:gd name="T48" fmla="*/ 2147483647 w 81"/>
              <a:gd name="T49" fmla="*/ 2147483647 h 54"/>
              <a:gd name="T50" fmla="*/ 2147483647 w 81"/>
              <a:gd name="T51" fmla="*/ 0 h 54"/>
              <a:gd name="T52" fmla="*/ 2147483647 w 81"/>
              <a:gd name="T53" fmla="*/ 2147483647 h 54"/>
              <a:gd name="T54" fmla="*/ 0 w 81"/>
              <a:gd name="T55" fmla="*/ 2147483647 h 54"/>
              <a:gd name="T56" fmla="*/ 2147483647 w 81"/>
              <a:gd name="T57" fmla="*/ 2147483647 h 5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1"/>
              <a:gd name="T88" fmla="*/ 0 h 54"/>
              <a:gd name="T89" fmla="*/ 81 w 81"/>
              <a:gd name="T90" fmla="*/ 54 h 54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1" h="54">
                <a:moveTo>
                  <a:pt x="5" y="45"/>
                </a:moveTo>
                <a:lnTo>
                  <a:pt x="10" y="50"/>
                </a:lnTo>
                <a:lnTo>
                  <a:pt x="17" y="54"/>
                </a:lnTo>
                <a:lnTo>
                  <a:pt x="26" y="54"/>
                </a:lnTo>
                <a:lnTo>
                  <a:pt x="37" y="54"/>
                </a:lnTo>
                <a:lnTo>
                  <a:pt x="48" y="52"/>
                </a:lnTo>
                <a:lnTo>
                  <a:pt x="58" y="50"/>
                </a:lnTo>
                <a:lnTo>
                  <a:pt x="67" y="50"/>
                </a:lnTo>
                <a:lnTo>
                  <a:pt x="76" y="50"/>
                </a:lnTo>
                <a:lnTo>
                  <a:pt x="78" y="49"/>
                </a:lnTo>
                <a:lnTo>
                  <a:pt x="80" y="47"/>
                </a:lnTo>
                <a:lnTo>
                  <a:pt x="81" y="45"/>
                </a:lnTo>
                <a:lnTo>
                  <a:pt x="81" y="42"/>
                </a:lnTo>
                <a:lnTo>
                  <a:pt x="81" y="40"/>
                </a:lnTo>
                <a:lnTo>
                  <a:pt x="78" y="37"/>
                </a:lnTo>
                <a:lnTo>
                  <a:pt x="76" y="35"/>
                </a:lnTo>
                <a:lnTo>
                  <a:pt x="73" y="35"/>
                </a:lnTo>
                <a:lnTo>
                  <a:pt x="49" y="40"/>
                </a:lnTo>
                <a:lnTo>
                  <a:pt x="35" y="38"/>
                </a:lnTo>
                <a:lnTo>
                  <a:pt x="26" y="37"/>
                </a:lnTo>
                <a:lnTo>
                  <a:pt x="24" y="35"/>
                </a:lnTo>
                <a:lnTo>
                  <a:pt x="23" y="31"/>
                </a:lnTo>
                <a:lnTo>
                  <a:pt x="19" y="21"/>
                </a:lnTo>
                <a:lnTo>
                  <a:pt x="19" y="11"/>
                </a:lnTo>
                <a:lnTo>
                  <a:pt x="24" y="2"/>
                </a:lnTo>
                <a:lnTo>
                  <a:pt x="12" y="0"/>
                </a:lnTo>
                <a:lnTo>
                  <a:pt x="3" y="11"/>
                </a:lnTo>
                <a:lnTo>
                  <a:pt x="0" y="28"/>
                </a:lnTo>
                <a:lnTo>
                  <a:pt x="5" y="4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93" name="Freeform 133"/>
          <p:cNvSpPr>
            <a:spLocks/>
          </p:cNvSpPr>
          <p:nvPr/>
        </p:nvSpPr>
        <p:spPr bwMode="auto">
          <a:xfrm rot="497617">
            <a:off x="4505325" y="2168525"/>
            <a:ext cx="36513" cy="19050"/>
          </a:xfrm>
          <a:custGeom>
            <a:avLst/>
            <a:gdLst>
              <a:gd name="T0" fmla="*/ 2147483647 w 85"/>
              <a:gd name="T1" fmla="*/ 2147483647 h 50"/>
              <a:gd name="T2" fmla="*/ 2147483647 w 85"/>
              <a:gd name="T3" fmla="*/ 2147483647 h 50"/>
              <a:gd name="T4" fmla="*/ 2147483647 w 85"/>
              <a:gd name="T5" fmla="*/ 2147483647 h 50"/>
              <a:gd name="T6" fmla="*/ 2147483647 w 85"/>
              <a:gd name="T7" fmla="*/ 2147483647 h 50"/>
              <a:gd name="T8" fmla="*/ 2147483647 w 85"/>
              <a:gd name="T9" fmla="*/ 2147483647 h 50"/>
              <a:gd name="T10" fmla="*/ 2147483647 w 85"/>
              <a:gd name="T11" fmla="*/ 2147483647 h 50"/>
              <a:gd name="T12" fmla="*/ 2147483647 w 85"/>
              <a:gd name="T13" fmla="*/ 2147483647 h 50"/>
              <a:gd name="T14" fmla="*/ 2147483647 w 85"/>
              <a:gd name="T15" fmla="*/ 2147483647 h 50"/>
              <a:gd name="T16" fmla="*/ 2147483647 w 85"/>
              <a:gd name="T17" fmla="*/ 2147483647 h 50"/>
              <a:gd name="T18" fmla="*/ 2147483647 w 85"/>
              <a:gd name="T19" fmla="*/ 2147483647 h 50"/>
              <a:gd name="T20" fmla="*/ 2147483647 w 85"/>
              <a:gd name="T21" fmla="*/ 2147483647 h 50"/>
              <a:gd name="T22" fmla="*/ 2147483647 w 85"/>
              <a:gd name="T23" fmla="*/ 2147483647 h 50"/>
              <a:gd name="T24" fmla="*/ 2147483647 w 85"/>
              <a:gd name="T25" fmla="*/ 2147483647 h 50"/>
              <a:gd name="T26" fmla="*/ 2147483647 w 85"/>
              <a:gd name="T27" fmla="*/ 2147483647 h 50"/>
              <a:gd name="T28" fmla="*/ 2147483647 w 85"/>
              <a:gd name="T29" fmla="*/ 2147483647 h 50"/>
              <a:gd name="T30" fmla="*/ 2147483647 w 85"/>
              <a:gd name="T31" fmla="*/ 2147483647 h 50"/>
              <a:gd name="T32" fmla="*/ 2147483647 w 85"/>
              <a:gd name="T33" fmla="*/ 2147483647 h 50"/>
              <a:gd name="T34" fmla="*/ 2147483647 w 85"/>
              <a:gd name="T35" fmla="*/ 2147483647 h 50"/>
              <a:gd name="T36" fmla="*/ 2147483647 w 85"/>
              <a:gd name="T37" fmla="*/ 2147483647 h 50"/>
              <a:gd name="T38" fmla="*/ 2147483647 w 85"/>
              <a:gd name="T39" fmla="*/ 2147483647 h 50"/>
              <a:gd name="T40" fmla="*/ 2147483647 w 85"/>
              <a:gd name="T41" fmla="*/ 2147483647 h 50"/>
              <a:gd name="T42" fmla="*/ 2147483647 w 85"/>
              <a:gd name="T43" fmla="*/ 2147483647 h 50"/>
              <a:gd name="T44" fmla="*/ 2147483647 w 85"/>
              <a:gd name="T45" fmla="*/ 2147483647 h 50"/>
              <a:gd name="T46" fmla="*/ 2147483647 w 85"/>
              <a:gd name="T47" fmla="*/ 2147483647 h 50"/>
              <a:gd name="T48" fmla="*/ 2147483647 w 85"/>
              <a:gd name="T49" fmla="*/ 2147483647 h 50"/>
              <a:gd name="T50" fmla="*/ 2147483647 w 85"/>
              <a:gd name="T51" fmla="*/ 2147483647 h 50"/>
              <a:gd name="T52" fmla="*/ 2147483647 w 85"/>
              <a:gd name="T53" fmla="*/ 2147483647 h 50"/>
              <a:gd name="T54" fmla="*/ 2147483647 w 85"/>
              <a:gd name="T55" fmla="*/ 2147483647 h 50"/>
              <a:gd name="T56" fmla="*/ 2147483647 w 85"/>
              <a:gd name="T57" fmla="*/ 0 h 50"/>
              <a:gd name="T58" fmla="*/ 2147483647 w 85"/>
              <a:gd name="T59" fmla="*/ 0 h 50"/>
              <a:gd name="T60" fmla="*/ 2147483647 w 85"/>
              <a:gd name="T61" fmla="*/ 2147483647 h 50"/>
              <a:gd name="T62" fmla="*/ 0 w 85"/>
              <a:gd name="T63" fmla="*/ 2147483647 h 50"/>
              <a:gd name="T64" fmla="*/ 2147483647 w 85"/>
              <a:gd name="T65" fmla="*/ 2147483647 h 5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5"/>
              <a:gd name="T100" fmla="*/ 0 h 50"/>
              <a:gd name="T101" fmla="*/ 85 w 85"/>
              <a:gd name="T102" fmla="*/ 50 h 5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5" h="50">
                <a:moveTo>
                  <a:pt x="5" y="41"/>
                </a:moveTo>
                <a:lnTo>
                  <a:pt x="11" y="47"/>
                </a:lnTo>
                <a:lnTo>
                  <a:pt x="18" y="50"/>
                </a:lnTo>
                <a:lnTo>
                  <a:pt x="27" y="50"/>
                </a:lnTo>
                <a:lnTo>
                  <a:pt x="37" y="50"/>
                </a:lnTo>
                <a:lnTo>
                  <a:pt x="48" y="48"/>
                </a:lnTo>
                <a:lnTo>
                  <a:pt x="59" y="47"/>
                </a:lnTo>
                <a:lnTo>
                  <a:pt x="69" y="47"/>
                </a:lnTo>
                <a:lnTo>
                  <a:pt x="78" y="47"/>
                </a:lnTo>
                <a:lnTo>
                  <a:pt x="82" y="45"/>
                </a:lnTo>
                <a:lnTo>
                  <a:pt x="85" y="43"/>
                </a:lnTo>
                <a:lnTo>
                  <a:pt x="85" y="40"/>
                </a:lnTo>
                <a:lnTo>
                  <a:pt x="85" y="38"/>
                </a:lnTo>
                <a:lnTo>
                  <a:pt x="85" y="36"/>
                </a:lnTo>
                <a:lnTo>
                  <a:pt x="82" y="33"/>
                </a:lnTo>
                <a:lnTo>
                  <a:pt x="80" y="31"/>
                </a:lnTo>
                <a:lnTo>
                  <a:pt x="77" y="31"/>
                </a:lnTo>
                <a:lnTo>
                  <a:pt x="62" y="34"/>
                </a:lnTo>
                <a:lnTo>
                  <a:pt x="52" y="36"/>
                </a:lnTo>
                <a:lnTo>
                  <a:pt x="39" y="36"/>
                </a:lnTo>
                <a:lnTo>
                  <a:pt x="30" y="34"/>
                </a:lnTo>
                <a:lnTo>
                  <a:pt x="23" y="34"/>
                </a:lnTo>
                <a:lnTo>
                  <a:pt x="18" y="33"/>
                </a:lnTo>
                <a:lnTo>
                  <a:pt x="14" y="31"/>
                </a:lnTo>
                <a:lnTo>
                  <a:pt x="12" y="31"/>
                </a:lnTo>
                <a:lnTo>
                  <a:pt x="12" y="28"/>
                </a:lnTo>
                <a:lnTo>
                  <a:pt x="14" y="17"/>
                </a:lnTo>
                <a:lnTo>
                  <a:pt x="18" y="7"/>
                </a:lnTo>
                <a:lnTo>
                  <a:pt x="27" y="0"/>
                </a:lnTo>
                <a:lnTo>
                  <a:pt x="14" y="0"/>
                </a:lnTo>
                <a:lnTo>
                  <a:pt x="4" y="10"/>
                </a:lnTo>
                <a:lnTo>
                  <a:pt x="0" y="26"/>
                </a:lnTo>
                <a:lnTo>
                  <a:pt x="5" y="4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94" name="Freeform 134"/>
          <p:cNvSpPr>
            <a:spLocks/>
          </p:cNvSpPr>
          <p:nvPr/>
        </p:nvSpPr>
        <p:spPr bwMode="auto">
          <a:xfrm rot="497617">
            <a:off x="4557713" y="2179638"/>
            <a:ext cx="38100" cy="19050"/>
          </a:xfrm>
          <a:custGeom>
            <a:avLst/>
            <a:gdLst>
              <a:gd name="T0" fmla="*/ 2147483647 w 85"/>
              <a:gd name="T1" fmla="*/ 2147483647 h 52"/>
              <a:gd name="T2" fmla="*/ 2147483647 w 85"/>
              <a:gd name="T3" fmla="*/ 2147483647 h 52"/>
              <a:gd name="T4" fmla="*/ 2147483647 w 85"/>
              <a:gd name="T5" fmla="*/ 2147483647 h 52"/>
              <a:gd name="T6" fmla="*/ 2147483647 w 85"/>
              <a:gd name="T7" fmla="*/ 2147483647 h 52"/>
              <a:gd name="T8" fmla="*/ 2147483647 w 85"/>
              <a:gd name="T9" fmla="*/ 2147483647 h 52"/>
              <a:gd name="T10" fmla="*/ 2147483647 w 85"/>
              <a:gd name="T11" fmla="*/ 2147483647 h 52"/>
              <a:gd name="T12" fmla="*/ 2147483647 w 85"/>
              <a:gd name="T13" fmla="*/ 2147483647 h 52"/>
              <a:gd name="T14" fmla="*/ 2147483647 w 85"/>
              <a:gd name="T15" fmla="*/ 2147483647 h 52"/>
              <a:gd name="T16" fmla="*/ 2147483647 w 85"/>
              <a:gd name="T17" fmla="*/ 2147483647 h 52"/>
              <a:gd name="T18" fmla="*/ 2147483647 w 85"/>
              <a:gd name="T19" fmla="*/ 2147483647 h 52"/>
              <a:gd name="T20" fmla="*/ 2147483647 w 85"/>
              <a:gd name="T21" fmla="*/ 2147483647 h 52"/>
              <a:gd name="T22" fmla="*/ 2147483647 w 85"/>
              <a:gd name="T23" fmla="*/ 2147483647 h 52"/>
              <a:gd name="T24" fmla="*/ 2147483647 w 85"/>
              <a:gd name="T25" fmla="*/ 2147483647 h 52"/>
              <a:gd name="T26" fmla="*/ 2147483647 w 85"/>
              <a:gd name="T27" fmla="*/ 2147483647 h 52"/>
              <a:gd name="T28" fmla="*/ 2147483647 w 85"/>
              <a:gd name="T29" fmla="*/ 2147483647 h 52"/>
              <a:gd name="T30" fmla="*/ 2147483647 w 85"/>
              <a:gd name="T31" fmla="*/ 2147483647 h 52"/>
              <a:gd name="T32" fmla="*/ 2147483647 w 85"/>
              <a:gd name="T33" fmla="*/ 2147483647 h 52"/>
              <a:gd name="T34" fmla="*/ 2147483647 w 85"/>
              <a:gd name="T35" fmla="*/ 2147483647 h 52"/>
              <a:gd name="T36" fmla="*/ 2147483647 w 85"/>
              <a:gd name="T37" fmla="*/ 2147483647 h 52"/>
              <a:gd name="T38" fmla="*/ 2147483647 w 85"/>
              <a:gd name="T39" fmla="*/ 2147483647 h 52"/>
              <a:gd name="T40" fmla="*/ 2147483647 w 85"/>
              <a:gd name="T41" fmla="*/ 2147483647 h 52"/>
              <a:gd name="T42" fmla="*/ 2147483647 w 85"/>
              <a:gd name="T43" fmla="*/ 2147483647 h 52"/>
              <a:gd name="T44" fmla="*/ 2147483647 w 85"/>
              <a:gd name="T45" fmla="*/ 2147483647 h 52"/>
              <a:gd name="T46" fmla="*/ 2147483647 w 85"/>
              <a:gd name="T47" fmla="*/ 2147483647 h 52"/>
              <a:gd name="T48" fmla="*/ 2147483647 w 85"/>
              <a:gd name="T49" fmla="*/ 2147483647 h 52"/>
              <a:gd name="T50" fmla="*/ 2147483647 w 85"/>
              <a:gd name="T51" fmla="*/ 2147483647 h 52"/>
              <a:gd name="T52" fmla="*/ 2147483647 w 85"/>
              <a:gd name="T53" fmla="*/ 2147483647 h 52"/>
              <a:gd name="T54" fmla="*/ 2147483647 w 85"/>
              <a:gd name="T55" fmla="*/ 2147483647 h 52"/>
              <a:gd name="T56" fmla="*/ 2147483647 w 85"/>
              <a:gd name="T57" fmla="*/ 0 h 52"/>
              <a:gd name="T58" fmla="*/ 2147483647 w 85"/>
              <a:gd name="T59" fmla="*/ 0 h 52"/>
              <a:gd name="T60" fmla="*/ 2147483647 w 85"/>
              <a:gd name="T61" fmla="*/ 2147483647 h 52"/>
              <a:gd name="T62" fmla="*/ 0 w 85"/>
              <a:gd name="T63" fmla="*/ 2147483647 h 52"/>
              <a:gd name="T64" fmla="*/ 2147483647 w 85"/>
              <a:gd name="T65" fmla="*/ 2147483647 h 5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5"/>
              <a:gd name="T100" fmla="*/ 0 h 52"/>
              <a:gd name="T101" fmla="*/ 85 w 85"/>
              <a:gd name="T102" fmla="*/ 52 h 5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5" h="52">
                <a:moveTo>
                  <a:pt x="5" y="42"/>
                </a:moveTo>
                <a:lnTo>
                  <a:pt x="11" y="47"/>
                </a:lnTo>
                <a:lnTo>
                  <a:pt x="18" y="51"/>
                </a:lnTo>
                <a:lnTo>
                  <a:pt x="27" y="52"/>
                </a:lnTo>
                <a:lnTo>
                  <a:pt x="37" y="51"/>
                </a:lnTo>
                <a:lnTo>
                  <a:pt x="48" y="51"/>
                </a:lnTo>
                <a:lnTo>
                  <a:pt x="59" y="49"/>
                </a:lnTo>
                <a:lnTo>
                  <a:pt x="69" y="47"/>
                </a:lnTo>
                <a:lnTo>
                  <a:pt x="78" y="47"/>
                </a:lnTo>
                <a:lnTo>
                  <a:pt x="82" y="47"/>
                </a:lnTo>
                <a:lnTo>
                  <a:pt x="85" y="45"/>
                </a:lnTo>
                <a:lnTo>
                  <a:pt x="85" y="42"/>
                </a:lnTo>
                <a:lnTo>
                  <a:pt x="85" y="39"/>
                </a:lnTo>
                <a:lnTo>
                  <a:pt x="85" y="37"/>
                </a:lnTo>
                <a:lnTo>
                  <a:pt x="82" y="33"/>
                </a:lnTo>
                <a:lnTo>
                  <a:pt x="80" y="33"/>
                </a:lnTo>
                <a:lnTo>
                  <a:pt x="76" y="33"/>
                </a:lnTo>
                <a:lnTo>
                  <a:pt x="62" y="35"/>
                </a:lnTo>
                <a:lnTo>
                  <a:pt x="52" y="37"/>
                </a:lnTo>
                <a:lnTo>
                  <a:pt x="39" y="37"/>
                </a:lnTo>
                <a:lnTo>
                  <a:pt x="30" y="35"/>
                </a:lnTo>
                <a:lnTo>
                  <a:pt x="23" y="35"/>
                </a:lnTo>
                <a:lnTo>
                  <a:pt x="18" y="33"/>
                </a:lnTo>
                <a:lnTo>
                  <a:pt x="14" y="32"/>
                </a:lnTo>
                <a:lnTo>
                  <a:pt x="12" y="32"/>
                </a:lnTo>
                <a:lnTo>
                  <a:pt x="12" y="28"/>
                </a:lnTo>
                <a:lnTo>
                  <a:pt x="14" y="20"/>
                </a:lnTo>
                <a:lnTo>
                  <a:pt x="18" y="9"/>
                </a:lnTo>
                <a:lnTo>
                  <a:pt x="27" y="0"/>
                </a:lnTo>
                <a:lnTo>
                  <a:pt x="14" y="0"/>
                </a:lnTo>
                <a:lnTo>
                  <a:pt x="3" y="11"/>
                </a:lnTo>
                <a:lnTo>
                  <a:pt x="0" y="26"/>
                </a:lnTo>
                <a:lnTo>
                  <a:pt x="5" y="4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95" name="Freeform 135"/>
          <p:cNvSpPr>
            <a:spLocks/>
          </p:cNvSpPr>
          <p:nvPr/>
        </p:nvSpPr>
        <p:spPr bwMode="auto">
          <a:xfrm rot="497617">
            <a:off x="4616450" y="2170113"/>
            <a:ext cx="46038" cy="30162"/>
          </a:xfrm>
          <a:custGeom>
            <a:avLst/>
            <a:gdLst>
              <a:gd name="T0" fmla="*/ 2147483647 w 105"/>
              <a:gd name="T1" fmla="*/ 2147483647 h 76"/>
              <a:gd name="T2" fmla="*/ 2147483647 w 105"/>
              <a:gd name="T3" fmla="*/ 2147483647 h 76"/>
              <a:gd name="T4" fmla="*/ 2147483647 w 105"/>
              <a:gd name="T5" fmla="*/ 2147483647 h 76"/>
              <a:gd name="T6" fmla="*/ 2147483647 w 105"/>
              <a:gd name="T7" fmla="*/ 2147483647 h 76"/>
              <a:gd name="T8" fmla="*/ 2147483647 w 105"/>
              <a:gd name="T9" fmla="*/ 2147483647 h 76"/>
              <a:gd name="T10" fmla="*/ 2147483647 w 105"/>
              <a:gd name="T11" fmla="*/ 2147483647 h 76"/>
              <a:gd name="T12" fmla="*/ 2147483647 w 105"/>
              <a:gd name="T13" fmla="*/ 2147483647 h 76"/>
              <a:gd name="T14" fmla="*/ 2147483647 w 105"/>
              <a:gd name="T15" fmla="*/ 2147483647 h 76"/>
              <a:gd name="T16" fmla="*/ 2147483647 w 105"/>
              <a:gd name="T17" fmla="*/ 2147483647 h 76"/>
              <a:gd name="T18" fmla="*/ 2147483647 w 105"/>
              <a:gd name="T19" fmla="*/ 2147483647 h 76"/>
              <a:gd name="T20" fmla="*/ 2147483647 w 105"/>
              <a:gd name="T21" fmla="*/ 2147483647 h 76"/>
              <a:gd name="T22" fmla="*/ 2147483647 w 105"/>
              <a:gd name="T23" fmla="*/ 2147483647 h 76"/>
              <a:gd name="T24" fmla="*/ 2147483647 w 105"/>
              <a:gd name="T25" fmla="*/ 2147483647 h 76"/>
              <a:gd name="T26" fmla="*/ 2147483647 w 105"/>
              <a:gd name="T27" fmla="*/ 2147483647 h 76"/>
              <a:gd name="T28" fmla="*/ 2147483647 w 105"/>
              <a:gd name="T29" fmla="*/ 2147483647 h 76"/>
              <a:gd name="T30" fmla="*/ 2147483647 w 105"/>
              <a:gd name="T31" fmla="*/ 2147483647 h 76"/>
              <a:gd name="T32" fmla="*/ 2147483647 w 105"/>
              <a:gd name="T33" fmla="*/ 2147483647 h 76"/>
              <a:gd name="T34" fmla="*/ 2147483647 w 105"/>
              <a:gd name="T35" fmla="*/ 2147483647 h 76"/>
              <a:gd name="T36" fmla="*/ 2147483647 w 105"/>
              <a:gd name="T37" fmla="*/ 2147483647 h 76"/>
              <a:gd name="T38" fmla="*/ 2147483647 w 105"/>
              <a:gd name="T39" fmla="*/ 2147483647 h 76"/>
              <a:gd name="T40" fmla="*/ 2147483647 w 105"/>
              <a:gd name="T41" fmla="*/ 2147483647 h 76"/>
              <a:gd name="T42" fmla="*/ 2147483647 w 105"/>
              <a:gd name="T43" fmla="*/ 2147483647 h 76"/>
              <a:gd name="T44" fmla="*/ 2147483647 w 105"/>
              <a:gd name="T45" fmla="*/ 2147483647 h 76"/>
              <a:gd name="T46" fmla="*/ 2147483647 w 105"/>
              <a:gd name="T47" fmla="*/ 2147483647 h 76"/>
              <a:gd name="T48" fmla="*/ 2147483647 w 105"/>
              <a:gd name="T49" fmla="*/ 2147483647 h 76"/>
              <a:gd name="T50" fmla="*/ 2147483647 w 105"/>
              <a:gd name="T51" fmla="*/ 2147483647 h 76"/>
              <a:gd name="T52" fmla="*/ 2147483647 w 105"/>
              <a:gd name="T53" fmla="*/ 2147483647 h 76"/>
              <a:gd name="T54" fmla="*/ 2147483647 w 105"/>
              <a:gd name="T55" fmla="*/ 2147483647 h 76"/>
              <a:gd name="T56" fmla="*/ 2147483647 w 105"/>
              <a:gd name="T57" fmla="*/ 2147483647 h 76"/>
              <a:gd name="T58" fmla="*/ 2147483647 w 105"/>
              <a:gd name="T59" fmla="*/ 0 h 76"/>
              <a:gd name="T60" fmla="*/ 2147483647 w 105"/>
              <a:gd name="T61" fmla="*/ 2147483647 h 76"/>
              <a:gd name="T62" fmla="*/ 0 w 105"/>
              <a:gd name="T63" fmla="*/ 2147483647 h 76"/>
              <a:gd name="T64" fmla="*/ 2147483647 w 105"/>
              <a:gd name="T65" fmla="*/ 2147483647 h 7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5"/>
              <a:gd name="T100" fmla="*/ 0 h 76"/>
              <a:gd name="T101" fmla="*/ 105 w 105"/>
              <a:gd name="T102" fmla="*/ 76 h 7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5" h="76">
                <a:moveTo>
                  <a:pt x="5" y="63"/>
                </a:moveTo>
                <a:lnTo>
                  <a:pt x="12" y="71"/>
                </a:lnTo>
                <a:lnTo>
                  <a:pt x="23" y="75"/>
                </a:lnTo>
                <a:lnTo>
                  <a:pt x="34" y="76"/>
                </a:lnTo>
                <a:lnTo>
                  <a:pt x="46" y="75"/>
                </a:lnTo>
                <a:lnTo>
                  <a:pt x="60" y="73"/>
                </a:lnTo>
                <a:lnTo>
                  <a:pt x="73" y="71"/>
                </a:lnTo>
                <a:lnTo>
                  <a:pt x="87" y="71"/>
                </a:lnTo>
                <a:lnTo>
                  <a:pt x="98" y="71"/>
                </a:lnTo>
                <a:lnTo>
                  <a:pt x="101" y="69"/>
                </a:lnTo>
                <a:lnTo>
                  <a:pt x="105" y="66"/>
                </a:lnTo>
                <a:lnTo>
                  <a:pt x="105" y="63"/>
                </a:lnTo>
                <a:lnTo>
                  <a:pt x="105" y="59"/>
                </a:lnTo>
                <a:lnTo>
                  <a:pt x="103" y="54"/>
                </a:lnTo>
                <a:lnTo>
                  <a:pt x="101" y="50"/>
                </a:lnTo>
                <a:lnTo>
                  <a:pt x="98" y="49"/>
                </a:lnTo>
                <a:lnTo>
                  <a:pt x="94" y="49"/>
                </a:lnTo>
                <a:lnTo>
                  <a:pt x="78" y="52"/>
                </a:lnTo>
                <a:lnTo>
                  <a:pt x="62" y="54"/>
                </a:lnTo>
                <a:lnTo>
                  <a:pt x="48" y="54"/>
                </a:lnTo>
                <a:lnTo>
                  <a:pt x="37" y="52"/>
                </a:lnTo>
                <a:lnTo>
                  <a:pt x="26" y="50"/>
                </a:lnTo>
                <a:lnTo>
                  <a:pt x="19" y="47"/>
                </a:lnTo>
                <a:lnTo>
                  <a:pt x="16" y="45"/>
                </a:lnTo>
                <a:lnTo>
                  <a:pt x="14" y="45"/>
                </a:lnTo>
                <a:lnTo>
                  <a:pt x="14" y="40"/>
                </a:lnTo>
                <a:lnTo>
                  <a:pt x="16" y="28"/>
                </a:lnTo>
                <a:lnTo>
                  <a:pt x="21" y="12"/>
                </a:lnTo>
                <a:lnTo>
                  <a:pt x="32" y="2"/>
                </a:lnTo>
                <a:lnTo>
                  <a:pt x="16" y="0"/>
                </a:lnTo>
                <a:lnTo>
                  <a:pt x="3" y="16"/>
                </a:lnTo>
                <a:lnTo>
                  <a:pt x="0" y="40"/>
                </a:lnTo>
                <a:lnTo>
                  <a:pt x="5" y="6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96" name="Freeform 136"/>
          <p:cNvSpPr>
            <a:spLocks/>
          </p:cNvSpPr>
          <p:nvPr/>
        </p:nvSpPr>
        <p:spPr bwMode="auto">
          <a:xfrm rot="497617">
            <a:off x="4681538" y="2182813"/>
            <a:ext cx="36512" cy="22225"/>
          </a:xfrm>
          <a:custGeom>
            <a:avLst/>
            <a:gdLst>
              <a:gd name="T0" fmla="*/ 2147483647 w 82"/>
              <a:gd name="T1" fmla="*/ 2147483647 h 53"/>
              <a:gd name="T2" fmla="*/ 2147483647 w 82"/>
              <a:gd name="T3" fmla="*/ 2147483647 h 53"/>
              <a:gd name="T4" fmla="*/ 2147483647 w 82"/>
              <a:gd name="T5" fmla="*/ 2147483647 h 53"/>
              <a:gd name="T6" fmla="*/ 2147483647 w 82"/>
              <a:gd name="T7" fmla="*/ 2147483647 h 53"/>
              <a:gd name="T8" fmla="*/ 2147483647 w 82"/>
              <a:gd name="T9" fmla="*/ 2147483647 h 53"/>
              <a:gd name="T10" fmla="*/ 2147483647 w 82"/>
              <a:gd name="T11" fmla="*/ 2147483647 h 53"/>
              <a:gd name="T12" fmla="*/ 2147483647 w 82"/>
              <a:gd name="T13" fmla="*/ 2147483647 h 53"/>
              <a:gd name="T14" fmla="*/ 2147483647 w 82"/>
              <a:gd name="T15" fmla="*/ 2147483647 h 53"/>
              <a:gd name="T16" fmla="*/ 2147483647 w 82"/>
              <a:gd name="T17" fmla="*/ 2147483647 h 53"/>
              <a:gd name="T18" fmla="*/ 2147483647 w 82"/>
              <a:gd name="T19" fmla="*/ 2147483647 h 53"/>
              <a:gd name="T20" fmla="*/ 2147483647 w 82"/>
              <a:gd name="T21" fmla="*/ 2147483647 h 53"/>
              <a:gd name="T22" fmla="*/ 2147483647 w 82"/>
              <a:gd name="T23" fmla="*/ 2147483647 h 53"/>
              <a:gd name="T24" fmla="*/ 2147483647 w 82"/>
              <a:gd name="T25" fmla="*/ 2147483647 h 53"/>
              <a:gd name="T26" fmla="*/ 2147483647 w 82"/>
              <a:gd name="T27" fmla="*/ 2147483647 h 53"/>
              <a:gd name="T28" fmla="*/ 2147483647 w 82"/>
              <a:gd name="T29" fmla="*/ 2147483647 h 53"/>
              <a:gd name="T30" fmla="*/ 2147483647 w 82"/>
              <a:gd name="T31" fmla="*/ 2147483647 h 53"/>
              <a:gd name="T32" fmla="*/ 2147483647 w 82"/>
              <a:gd name="T33" fmla="*/ 2147483647 h 53"/>
              <a:gd name="T34" fmla="*/ 2147483647 w 82"/>
              <a:gd name="T35" fmla="*/ 2147483647 h 53"/>
              <a:gd name="T36" fmla="*/ 2147483647 w 82"/>
              <a:gd name="T37" fmla="*/ 2147483647 h 53"/>
              <a:gd name="T38" fmla="*/ 2147483647 w 82"/>
              <a:gd name="T39" fmla="*/ 2147483647 h 53"/>
              <a:gd name="T40" fmla="*/ 2147483647 w 82"/>
              <a:gd name="T41" fmla="*/ 2147483647 h 53"/>
              <a:gd name="T42" fmla="*/ 2147483647 w 82"/>
              <a:gd name="T43" fmla="*/ 2147483647 h 53"/>
              <a:gd name="T44" fmla="*/ 2147483647 w 82"/>
              <a:gd name="T45" fmla="*/ 2147483647 h 53"/>
              <a:gd name="T46" fmla="*/ 2147483647 w 82"/>
              <a:gd name="T47" fmla="*/ 2147483647 h 53"/>
              <a:gd name="T48" fmla="*/ 2147483647 w 82"/>
              <a:gd name="T49" fmla="*/ 2147483647 h 53"/>
              <a:gd name="T50" fmla="*/ 2147483647 w 82"/>
              <a:gd name="T51" fmla="*/ 2147483647 h 53"/>
              <a:gd name="T52" fmla="*/ 2147483647 w 82"/>
              <a:gd name="T53" fmla="*/ 2147483647 h 53"/>
              <a:gd name="T54" fmla="*/ 2147483647 w 82"/>
              <a:gd name="T55" fmla="*/ 2147483647 h 53"/>
              <a:gd name="T56" fmla="*/ 2147483647 w 82"/>
              <a:gd name="T57" fmla="*/ 2147483647 h 53"/>
              <a:gd name="T58" fmla="*/ 2147483647 w 82"/>
              <a:gd name="T59" fmla="*/ 0 h 53"/>
              <a:gd name="T60" fmla="*/ 2147483647 w 82"/>
              <a:gd name="T61" fmla="*/ 2147483647 h 53"/>
              <a:gd name="T62" fmla="*/ 0 w 82"/>
              <a:gd name="T63" fmla="*/ 2147483647 h 53"/>
              <a:gd name="T64" fmla="*/ 2147483647 w 82"/>
              <a:gd name="T65" fmla="*/ 2147483647 h 5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2"/>
              <a:gd name="T100" fmla="*/ 0 h 53"/>
              <a:gd name="T101" fmla="*/ 82 w 82"/>
              <a:gd name="T102" fmla="*/ 53 h 5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2" h="53">
                <a:moveTo>
                  <a:pt x="4" y="45"/>
                </a:moveTo>
                <a:lnTo>
                  <a:pt x="9" y="50"/>
                </a:lnTo>
                <a:lnTo>
                  <a:pt x="18" y="53"/>
                </a:lnTo>
                <a:lnTo>
                  <a:pt x="27" y="53"/>
                </a:lnTo>
                <a:lnTo>
                  <a:pt x="36" y="53"/>
                </a:lnTo>
                <a:lnTo>
                  <a:pt x="46" y="52"/>
                </a:lnTo>
                <a:lnTo>
                  <a:pt x="57" y="50"/>
                </a:lnTo>
                <a:lnTo>
                  <a:pt x="66" y="50"/>
                </a:lnTo>
                <a:lnTo>
                  <a:pt x="75" y="50"/>
                </a:lnTo>
                <a:lnTo>
                  <a:pt x="77" y="48"/>
                </a:lnTo>
                <a:lnTo>
                  <a:pt x="80" y="47"/>
                </a:lnTo>
                <a:lnTo>
                  <a:pt x="82" y="45"/>
                </a:lnTo>
                <a:lnTo>
                  <a:pt x="82" y="41"/>
                </a:lnTo>
                <a:lnTo>
                  <a:pt x="80" y="40"/>
                </a:lnTo>
                <a:lnTo>
                  <a:pt x="78" y="36"/>
                </a:lnTo>
                <a:lnTo>
                  <a:pt x="75" y="34"/>
                </a:lnTo>
                <a:lnTo>
                  <a:pt x="73" y="34"/>
                </a:lnTo>
                <a:lnTo>
                  <a:pt x="59" y="38"/>
                </a:lnTo>
                <a:lnTo>
                  <a:pt x="48" y="38"/>
                </a:lnTo>
                <a:lnTo>
                  <a:pt x="37" y="38"/>
                </a:lnTo>
                <a:lnTo>
                  <a:pt x="29" y="38"/>
                </a:lnTo>
                <a:lnTo>
                  <a:pt x="21" y="36"/>
                </a:lnTo>
                <a:lnTo>
                  <a:pt x="16" y="34"/>
                </a:lnTo>
                <a:lnTo>
                  <a:pt x="13" y="33"/>
                </a:lnTo>
                <a:lnTo>
                  <a:pt x="11" y="33"/>
                </a:lnTo>
                <a:lnTo>
                  <a:pt x="13" y="29"/>
                </a:lnTo>
                <a:lnTo>
                  <a:pt x="14" y="21"/>
                </a:lnTo>
                <a:lnTo>
                  <a:pt x="20" y="10"/>
                </a:lnTo>
                <a:lnTo>
                  <a:pt x="25" y="2"/>
                </a:lnTo>
                <a:lnTo>
                  <a:pt x="13" y="0"/>
                </a:lnTo>
                <a:lnTo>
                  <a:pt x="4" y="10"/>
                </a:lnTo>
                <a:lnTo>
                  <a:pt x="0" y="27"/>
                </a:lnTo>
                <a:lnTo>
                  <a:pt x="4" y="4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97" name="Freeform 137"/>
          <p:cNvSpPr>
            <a:spLocks/>
          </p:cNvSpPr>
          <p:nvPr/>
        </p:nvSpPr>
        <p:spPr bwMode="auto">
          <a:xfrm rot="497617">
            <a:off x="4632325" y="2214563"/>
            <a:ext cx="36513" cy="22225"/>
          </a:xfrm>
          <a:custGeom>
            <a:avLst/>
            <a:gdLst>
              <a:gd name="T0" fmla="*/ 2147483647 w 85"/>
              <a:gd name="T1" fmla="*/ 2147483647 h 52"/>
              <a:gd name="T2" fmla="*/ 2147483647 w 85"/>
              <a:gd name="T3" fmla="*/ 2147483647 h 52"/>
              <a:gd name="T4" fmla="*/ 2147483647 w 85"/>
              <a:gd name="T5" fmla="*/ 2147483647 h 52"/>
              <a:gd name="T6" fmla="*/ 2147483647 w 85"/>
              <a:gd name="T7" fmla="*/ 2147483647 h 52"/>
              <a:gd name="T8" fmla="*/ 2147483647 w 85"/>
              <a:gd name="T9" fmla="*/ 2147483647 h 52"/>
              <a:gd name="T10" fmla="*/ 2147483647 w 85"/>
              <a:gd name="T11" fmla="*/ 2147483647 h 52"/>
              <a:gd name="T12" fmla="*/ 2147483647 w 85"/>
              <a:gd name="T13" fmla="*/ 2147483647 h 52"/>
              <a:gd name="T14" fmla="*/ 2147483647 w 85"/>
              <a:gd name="T15" fmla="*/ 2147483647 h 52"/>
              <a:gd name="T16" fmla="*/ 2147483647 w 85"/>
              <a:gd name="T17" fmla="*/ 2147483647 h 52"/>
              <a:gd name="T18" fmla="*/ 2147483647 w 85"/>
              <a:gd name="T19" fmla="*/ 2147483647 h 52"/>
              <a:gd name="T20" fmla="*/ 2147483647 w 85"/>
              <a:gd name="T21" fmla="*/ 2147483647 h 52"/>
              <a:gd name="T22" fmla="*/ 2147483647 w 85"/>
              <a:gd name="T23" fmla="*/ 2147483647 h 52"/>
              <a:gd name="T24" fmla="*/ 2147483647 w 85"/>
              <a:gd name="T25" fmla="*/ 2147483647 h 52"/>
              <a:gd name="T26" fmla="*/ 2147483647 w 85"/>
              <a:gd name="T27" fmla="*/ 2147483647 h 52"/>
              <a:gd name="T28" fmla="*/ 2147483647 w 85"/>
              <a:gd name="T29" fmla="*/ 2147483647 h 52"/>
              <a:gd name="T30" fmla="*/ 2147483647 w 85"/>
              <a:gd name="T31" fmla="*/ 2147483647 h 52"/>
              <a:gd name="T32" fmla="*/ 2147483647 w 85"/>
              <a:gd name="T33" fmla="*/ 2147483647 h 52"/>
              <a:gd name="T34" fmla="*/ 2147483647 w 85"/>
              <a:gd name="T35" fmla="*/ 2147483647 h 52"/>
              <a:gd name="T36" fmla="*/ 2147483647 w 85"/>
              <a:gd name="T37" fmla="*/ 2147483647 h 52"/>
              <a:gd name="T38" fmla="*/ 2147483647 w 85"/>
              <a:gd name="T39" fmla="*/ 2147483647 h 52"/>
              <a:gd name="T40" fmla="*/ 2147483647 w 85"/>
              <a:gd name="T41" fmla="*/ 2147483647 h 52"/>
              <a:gd name="T42" fmla="*/ 2147483647 w 85"/>
              <a:gd name="T43" fmla="*/ 2147483647 h 52"/>
              <a:gd name="T44" fmla="*/ 2147483647 w 85"/>
              <a:gd name="T45" fmla="*/ 2147483647 h 52"/>
              <a:gd name="T46" fmla="*/ 2147483647 w 85"/>
              <a:gd name="T47" fmla="*/ 2147483647 h 52"/>
              <a:gd name="T48" fmla="*/ 2147483647 w 85"/>
              <a:gd name="T49" fmla="*/ 2147483647 h 52"/>
              <a:gd name="T50" fmla="*/ 2147483647 w 85"/>
              <a:gd name="T51" fmla="*/ 2147483647 h 52"/>
              <a:gd name="T52" fmla="*/ 2147483647 w 85"/>
              <a:gd name="T53" fmla="*/ 2147483647 h 52"/>
              <a:gd name="T54" fmla="*/ 2147483647 w 85"/>
              <a:gd name="T55" fmla="*/ 2147483647 h 52"/>
              <a:gd name="T56" fmla="*/ 2147483647 w 85"/>
              <a:gd name="T57" fmla="*/ 0 h 52"/>
              <a:gd name="T58" fmla="*/ 2147483647 w 85"/>
              <a:gd name="T59" fmla="*/ 0 h 52"/>
              <a:gd name="T60" fmla="*/ 2147483647 w 85"/>
              <a:gd name="T61" fmla="*/ 2147483647 h 52"/>
              <a:gd name="T62" fmla="*/ 0 w 85"/>
              <a:gd name="T63" fmla="*/ 2147483647 h 52"/>
              <a:gd name="T64" fmla="*/ 2147483647 w 85"/>
              <a:gd name="T65" fmla="*/ 2147483647 h 5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5"/>
              <a:gd name="T100" fmla="*/ 0 h 52"/>
              <a:gd name="T101" fmla="*/ 85 w 85"/>
              <a:gd name="T102" fmla="*/ 52 h 5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5" h="52">
                <a:moveTo>
                  <a:pt x="5" y="41"/>
                </a:moveTo>
                <a:lnTo>
                  <a:pt x="10" y="47"/>
                </a:lnTo>
                <a:lnTo>
                  <a:pt x="17" y="50"/>
                </a:lnTo>
                <a:lnTo>
                  <a:pt x="26" y="52"/>
                </a:lnTo>
                <a:lnTo>
                  <a:pt x="37" y="50"/>
                </a:lnTo>
                <a:lnTo>
                  <a:pt x="48" y="50"/>
                </a:lnTo>
                <a:lnTo>
                  <a:pt x="58" y="48"/>
                </a:lnTo>
                <a:lnTo>
                  <a:pt x="69" y="47"/>
                </a:lnTo>
                <a:lnTo>
                  <a:pt x="78" y="47"/>
                </a:lnTo>
                <a:lnTo>
                  <a:pt x="81" y="47"/>
                </a:lnTo>
                <a:lnTo>
                  <a:pt x="83" y="45"/>
                </a:lnTo>
                <a:lnTo>
                  <a:pt x="85" y="41"/>
                </a:lnTo>
                <a:lnTo>
                  <a:pt x="85" y="38"/>
                </a:lnTo>
                <a:lnTo>
                  <a:pt x="85" y="36"/>
                </a:lnTo>
                <a:lnTo>
                  <a:pt x="81" y="34"/>
                </a:lnTo>
                <a:lnTo>
                  <a:pt x="80" y="33"/>
                </a:lnTo>
                <a:lnTo>
                  <a:pt x="76" y="33"/>
                </a:lnTo>
                <a:lnTo>
                  <a:pt x="64" y="33"/>
                </a:lnTo>
                <a:lnTo>
                  <a:pt x="51" y="33"/>
                </a:lnTo>
                <a:lnTo>
                  <a:pt x="40" y="33"/>
                </a:lnTo>
                <a:lnTo>
                  <a:pt x="32" y="33"/>
                </a:lnTo>
                <a:lnTo>
                  <a:pt x="23" y="33"/>
                </a:lnTo>
                <a:lnTo>
                  <a:pt x="17" y="31"/>
                </a:lnTo>
                <a:lnTo>
                  <a:pt x="14" y="31"/>
                </a:lnTo>
                <a:lnTo>
                  <a:pt x="12" y="31"/>
                </a:lnTo>
                <a:lnTo>
                  <a:pt x="12" y="28"/>
                </a:lnTo>
                <a:lnTo>
                  <a:pt x="14" y="19"/>
                </a:lnTo>
                <a:lnTo>
                  <a:pt x="17" y="9"/>
                </a:lnTo>
                <a:lnTo>
                  <a:pt x="26" y="0"/>
                </a:lnTo>
                <a:lnTo>
                  <a:pt x="14" y="0"/>
                </a:lnTo>
                <a:lnTo>
                  <a:pt x="3" y="10"/>
                </a:lnTo>
                <a:lnTo>
                  <a:pt x="0" y="26"/>
                </a:lnTo>
                <a:lnTo>
                  <a:pt x="5" y="4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98" name="Freeform 138"/>
          <p:cNvSpPr>
            <a:spLocks/>
          </p:cNvSpPr>
          <p:nvPr/>
        </p:nvSpPr>
        <p:spPr bwMode="auto">
          <a:xfrm rot="497617">
            <a:off x="4567238" y="2214563"/>
            <a:ext cx="36512" cy="22225"/>
          </a:xfrm>
          <a:custGeom>
            <a:avLst/>
            <a:gdLst>
              <a:gd name="T0" fmla="*/ 2147483647 w 84"/>
              <a:gd name="T1" fmla="*/ 2147483647 h 52"/>
              <a:gd name="T2" fmla="*/ 2147483647 w 84"/>
              <a:gd name="T3" fmla="*/ 2147483647 h 52"/>
              <a:gd name="T4" fmla="*/ 2147483647 w 84"/>
              <a:gd name="T5" fmla="*/ 2147483647 h 52"/>
              <a:gd name="T6" fmla="*/ 2147483647 w 84"/>
              <a:gd name="T7" fmla="*/ 2147483647 h 52"/>
              <a:gd name="T8" fmla="*/ 2147483647 w 84"/>
              <a:gd name="T9" fmla="*/ 2147483647 h 52"/>
              <a:gd name="T10" fmla="*/ 2147483647 w 84"/>
              <a:gd name="T11" fmla="*/ 2147483647 h 52"/>
              <a:gd name="T12" fmla="*/ 2147483647 w 84"/>
              <a:gd name="T13" fmla="*/ 2147483647 h 52"/>
              <a:gd name="T14" fmla="*/ 2147483647 w 84"/>
              <a:gd name="T15" fmla="*/ 2147483647 h 52"/>
              <a:gd name="T16" fmla="*/ 2147483647 w 84"/>
              <a:gd name="T17" fmla="*/ 2147483647 h 52"/>
              <a:gd name="T18" fmla="*/ 2147483647 w 84"/>
              <a:gd name="T19" fmla="*/ 2147483647 h 52"/>
              <a:gd name="T20" fmla="*/ 2147483647 w 84"/>
              <a:gd name="T21" fmla="*/ 2147483647 h 52"/>
              <a:gd name="T22" fmla="*/ 2147483647 w 84"/>
              <a:gd name="T23" fmla="*/ 2147483647 h 52"/>
              <a:gd name="T24" fmla="*/ 2147483647 w 84"/>
              <a:gd name="T25" fmla="*/ 2147483647 h 52"/>
              <a:gd name="T26" fmla="*/ 2147483647 w 84"/>
              <a:gd name="T27" fmla="*/ 2147483647 h 52"/>
              <a:gd name="T28" fmla="*/ 2147483647 w 84"/>
              <a:gd name="T29" fmla="*/ 2147483647 h 52"/>
              <a:gd name="T30" fmla="*/ 2147483647 w 84"/>
              <a:gd name="T31" fmla="*/ 2147483647 h 52"/>
              <a:gd name="T32" fmla="*/ 2147483647 w 84"/>
              <a:gd name="T33" fmla="*/ 2147483647 h 52"/>
              <a:gd name="T34" fmla="*/ 2147483647 w 84"/>
              <a:gd name="T35" fmla="*/ 2147483647 h 52"/>
              <a:gd name="T36" fmla="*/ 2147483647 w 84"/>
              <a:gd name="T37" fmla="*/ 2147483647 h 52"/>
              <a:gd name="T38" fmla="*/ 2147483647 w 84"/>
              <a:gd name="T39" fmla="*/ 2147483647 h 52"/>
              <a:gd name="T40" fmla="*/ 2147483647 w 84"/>
              <a:gd name="T41" fmla="*/ 2147483647 h 52"/>
              <a:gd name="T42" fmla="*/ 2147483647 w 84"/>
              <a:gd name="T43" fmla="*/ 2147483647 h 52"/>
              <a:gd name="T44" fmla="*/ 2147483647 w 84"/>
              <a:gd name="T45" fmla="*/ 2147483647 h 52"/>
              <a:gd name="T46" fmla="*/ 2147483647 w 84"/>
              <a:gd name="T47" fmla="*/ 2147483647 h 52"/>
              <a:gd name="T48" fmla="*/ 2147483647 w 84"/>
              <a:gd name="T49" fmla="*/ 2147483647 h 52"/>
              <a:gd name="T50" fmla="*/ 2147483647 w 84"/>
              <a:gd name="T51" fmla="*/ 2147483647 h 52"/>
              <a:gd name="T52" fmla="*/ 2147483647 w 84"/>
              <a:gd name="T53" fmla="*/ 2147483647 h 52"/>
              <a:gd name="T54" fmla="*/ 2147483647 w 84"/>
              <a:gd name="T55" fmla="*/ 2147483647 h 52"/>
              <a:gd name="T56" fmla="*/ 2147483647 w 84"/>
              <a:gd name="T57" fmla="*/ 0 h 52"/>
              <a:gd name="T58" fmla="*/ 2147483647 w 84"/>
              <a:gd name="T59" fmla="*/ 0 h 52"/>
              <a:gd name="T60" fmla="*/ 2147483647 w 84"/>
              <a:gd name="T61" fmla="*/ 2147483647 h 52"/>
              <a:gd name="T62" fmla="*/ 0 w 84"/>
              <a:gd name="T63" fmla="*/ 2147483647 h 52"/>
              <a:gd name="T64" fmla="*/ 2147483647 w 84"/>
              <a:gd name="T65" fmla="*/ 2147483647 h 5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4"/>
              <a:gd name="T100" fmla="*/ 0 h 52"/>
              <a:gd name="T101" fmla="*/ 84 w 84"/>
              <a:gd name="T102" fmla="*/ 52 h 5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4" h="52">
                <a:moveTo>
                  <a:pt x="4" y="41"/>
                </a:moveTo>
                <a:lnTo>
                  <a:pt x="9" y="48"/>
                </a:lnTo>
                <a:lnTo>
                  <a:pt x="18" y="50"/>
                </a:lnTo>
                <a:lnTo>
                  <a:pt x="27" y="52"/>
                </a:lnTo>
                <a:lnTo>
                  <a:pt x="38" y="52"/>
                </a:lnTo>
                <a:lnTo>
                  <a:pt x="49" y="50"/>
                </a:lnTo>
                <a:lnTo>
                  <a:pt x="59" y="48"/>
                </a:lnTo>
                <a:lnTo>
                  <a:pt x="70" y="46"/>
                </a:lnTo>
                <a:lnTo>
                  <a:pt x="79" y="46"/>
                </a:lnTo>
                <a:lnTo>
                  <a:pt x="81" y="46"/>
                </a:lnTo>
                <a:lnTo>
                  <a:pt x="84" y="45"/>
                </a:lnTo>
                <a:lnTo>
                  <a:pt x="84" y="41"/>
                </a:lnTo>
                <a:lnTo>
                  <a:pt x="84" y="39"/>
                </a:lnTo>
                <a:lnTo>
                  <a:pt x="84" y="36"/>
                </a:lnTo>
                <a:lnTo>
                  <a:pt x="82" y="34"/>
                </a:lnTo>
                <a:lnTo>
                  <a:pt x="79" y="33"/>
                </a:lnTo>
                <a:lnTo>
                  <a:pt x="75" y="33"/>
                </a:lnTo>
                <a:lnTo>
                  <a:pt x="63" y="33"/>
                </a:lnTo>
                <a:lnTo>
                  <a:pt x="50" y="33"/>
                </a:lnTo>
                <a:lnTo>
                  <a:pt x="40" y="33"/>
                </a:lnTo>
                <a:lnTo>
                  <a:pt x="31" y="33"/>
                </a:lnTo>
                <a:lnTo>
                  <a:pt x="22" y="33"/>
                </a:lnTo>
                <a:lnTo>
                  <a:pt x="17" y="31"/>
                </a:lnTo>
                <a:lnTo>
                  <a:pt x="13" y="31"/>
                </a:lnTo>
                <a:lnTo>
                  <a:pt x="11" y="31"/>
                </a:lnTo>
                <a:lnTo>
                  <a:pt x="11" y="27"/>
                </a:lnTo>
                <a:lnTo>
                  <a:pt x="13" y="19"/>
                </a:lnTo>
                <a:lnTo>
                  <a:pt x="17" y="8"/>
                </a:lnTo>
                <a:lnTo>
                  <a:pt x="25" y="0"/>
                </a:lnTo>
                <a:lnTo>
                  <a:pt x="13" y="0"/>
                </a:lnTo>
                <a:lnTo>
                  <a:pt x="4" y="10"/>
                </a:lnTo>
                <a:lnTo>
                  <a:pt x="0" y="26"/>
                </a:lnTo>
                <a:lnTo>
                  <a:pt x="4" y="4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599" name="Freeform 139"/>
          <p:cNvSpPr>
            <a:spLocks/>
          </p:cNvSpPr>
          <p:nvPr/>
        </p:nvSpPr>
        <p:spPr bwMode="auto">
          <a:xfrm rot="497617">
            <a:off x="4518025" y="2209800"/>
            <a:ext cx="34925" cy="22225"/>
          </a:xfrm>
          <a:custGeom>
            <a:avLst/>
            <a:gdLst>
              <a:gd name="T0" fmla="*/ 2147483647 w 81"/>
              <a:gd name="T1" fmla="*/ 2147483647 h 56"/>
              <a:gd name="T2" fmla="*/ 2147483647 w 81"/>
              <a:gd name="T3" fmla="*/ 2147483647 h 56"/>
              <a:gd name="T4" fmla="*/ 2147483647 w 81"/>
              <a:gd name="T5" fmla="*/ 2147483647 h 56"/>
              <a:gd name="T6" fmla="*/ 2147483647 w 81"/>
              <a:gd name="T7" fmla="*/ 2147483647 h 56"/>
              <a:gd name="T8" fmla="*/ 2147483647 w 81"/>
              <a:gd name="T9" fmla="*/ 2147483647 h 56"/>
              <a:gd name="T10" fmla="*/ 2147483647 w 81"/>
              <a:gd name="T11" fmla="*/ 2147483647 h 56"/>
              <a:gd name="T12" fmla="*/ 2147483647 w 81"/>
              <a:gd name="T13" fmla="*/ 2147483647 h 56"/>
              <a:gd name="T14" fmla="*/ 2147483647 w 81"/>
              <a:gd name="T15" fmla="*/ 2147483647 h 56"/>
              <a:gd name="T16" fmla="*/ 2147483647 w 81"/>
              <a:gd name="T17" fmla="*/ 2147483647 h 56"/>
              <a:gd name="T18" fmla="*/ 2147483647 w 81"/>
              <a:gd name="T19" fmla="*/ 2147483647 h 56"/>
              <a:gd name="T20" fmla="*/ 2147483647 w 81"/>
              <a:gd name="T21" fmla="*/ 2147483647 h 56"/>
              <a:gd name="T22" fmla="*/ 2147483647 w 81"/>
              <a:gd name="T23" fmla="*/ 2147483647 h 56"/>
              <a:gd name="T24" fmla="*/ 2147483647 w 81"/>
              <a:gd name="T25" fmla="*/ 2147483647 h 56"/>
              <a:gd name="T26" fmla="*/ 2147483647 w 81"/>
              <a:gd name="T27" fmla="*/ 2147483647 h 56"/>
              <a:gd name="T28" fmla="*/ 2147483647 w 81"/>
              <a:gd name="T29" fmla="*/ 2147483647 h 56"/>
              <a:gd name="T30" fmla="*/ 2147483647 w 81"/>
              <a:gd name="T31" fmla="*/ 2147483647 h 56"/>
              <a:gd name="T32" fmla="*/ 2147483647 w 81"/>
              <a:gd name="T33" fmla="*/ 2147483647 h 56"/>
              <a:gd name="T34" fmla="*/ 2147483647 w 81"/>
              <a:gd name="T35" fmla="*/ 2147483647 h 56"/>
              <a:gd name="T36" fmla="*/ 2147483647 w 81"/>
              <a:gd name="T37" fmla="*/ 2147483647 h 56"/>
              <a:gd name="T38" fmla="*/ 2147483647 w 81"/>
              <a:gd name="T39" fmla="*/ 2147483647 h 56"/>
              <a:gd name="T40" fmla="*/ 2147483647 w 81"/>
              <a:gd name="T41" fmla="*/ 2147483647 h 56"/>
              <a:gd name="T42" fmla="*/ 2147483647 w 81"/>
              <a:gd name="T43" fmla="*/ 2147483647 h 56"/>
              <a:gd name="T44" fmla="*/ 2147483647 w 81"/>
              <a:gd name="T45" fmla="*/ 2147483647 h 56"/>
              <a:gd name="T46" fmla="*/ 2147483647 w 81"/>
              <a:gd name="T47" fmla="*/ 2147483647 h 56"/>
              <a:gd name="T48" fmla="*/ 2147483647 w 81"/>
              <a:gd name="T49" fmla="*/ 2147483647 h 56"/>
              <a:gd name="T50" fmla="*/ 2147483647 w 81"/>
              <a:gd name="T51" fmla="*/ 2147483647 h 56"/>
              <a:gd name="T52" fmla="*/ 2147483647 w 81"/>
              <a:gd name="T53" fmla="*/ 2147483647 h 56"/>
              <a:gd name="T54" fmla="*/ 2147483647 w 81"/>
              <a:gd name="T55" fmla="*/ 2147483647 h 56"/>
              <a:gd name="T56" fmla="*/ 2147483647 w 81"/>
              <a:gd name="T57" fmla="*/ 2147483647 h 56"/>
              <a:gd name="T58" fmla="*/ 2147483647 w 81"/>
              <a:gd name="T59" fmla="*/ 0 h 56"/>
              <a:gd name="T60" fmla="*/ 2147483647 w 81"/>
              <a:gd name="T61" fmla="*/ 2147483647 h 56"/>
              <a:gd name="T62" fmla="*/ 0 w 81"/>
              <a:gd name="T63" fmla="*/ 2147483647 h 56"/>
              <a:gd name="T64" fmla="*/ 2147483647 w 81"/>
              <a:gd name="T65" fmla="*/ 2147483647 h 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1"/>
              <a:gd name="T100" fmla="*/ 0 h 56"/>
              <a:gd name="T101" fmla="*/ 81 w 81"/>
              <a:gd name="T102" fmla="*/ 56 h 5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1" h="56">
                <a:moveTo>
                  <a:pt x="3" y="45"/>
                </a:moveTo>
                <a:lnTo>
                  <a:pt x="8" y="52"/>
                </a:lnTo>
                <a:lnTo>
                  <a:pt x="17" y="54"/>
                </a:lnTo>
                <a:lnTo>
                  <a:pt x="26" y="56"/>
                </a:lnTo>
                <a:lnTo>
                  <a:pt x="35" y="56"/>
                </a:lnTo>
                <a:lnTo>
                  <a:pt x="46" y="54"/>
                </a:lnTo>
                <a:lnTo>
                  <a:pt x="57" y="52"/>
                </a:lnTo>
                <a:lnTo>
                  <a:pt x="65" y="51"/>
                </a:lnTo>
                <a:lnTo>
                  <a:pt x="74" y="51"/>
                </a:lnTo>
                <a:lnTo>
                  <a:pt x="76" y="51"/>
                </a:lnTo>
                <a:lnTo>
                  <a:pt x="80" y="49"/>
                </a:lnTo>
                <a:lnTo>
                  <a:pt x="81" y="45"/>
                </a:lnTo>
                <a:lnTo>
                  <a:pt x="81" y="42"/>
                </a:lnTo>
                <a:lnTo>
                  <a:pt x="80" y="40"/>
                </a:lnTo>
                <a:lnTo>
                  <a:pt x="78" y="37"/>
                </a:lnTo>
                <a:lnTo>
                  <a:pt x="74" y="37"/>
                </a:lnTo>
                <a:lnTo>
                  <a:pt x="73" y="37"/>
                </a:lnTo>
                <a:lnTo>
                  <a:pt x="60" y="38"/>
                </a:lnTo>
                <a:lnTo>
                  <a:pt x="48" y="38"/>
                </a:lnTo>
                <a:lnTo>
                  <a:pt x="37" y="38"/>
                </a:lnTo>
                <a:lnTo>
                  <a:pt x="28" y="37"/>
                </a:lnTo>
                <a:lnTo>
                  <a:pt x="21" y="37"/>
                </a:lnTo>
                <a:lnTo>
                  <a:pt x="16" y="35"/>
                </a:lnTo>
                <a:lnTo>
                  <a:pt x="12" y="33"/>
                </a:lnTo>
                <a:lnTo>
                  <a:pt x="10" y="33"/>
                </a:lnTo>
                <a:lnTo>
                  <a:pt x="10" y="30"/>
                </a:lnTo>
                <a:lnTo>
                  <a:pt x="12" y="21"/>
                </a:lnTo>
                <a:lnTo>
                  <a:pt x="16" y="11"/>
                </a:lnTo>
                <a:lnTo>
                  <a:pt x="24" y="2"/>
                </a:lnTo>
                <a:lnTo>
                  <a:pt x="12" y="0"/>
                </a:lnTo>
                <a:lnTo>
                  <a:pt x="3" y="12"/>
                </a:lnTo>
                <a:lnTo>
                  <a:pt x="0" y="28"/>
                </a:lnTo>
                <a:lnTo>
                  <a:pt x="3" y="4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00" name="Freeform 140"/>
          <p:cNvSpPr>
            <a:spLocks/>
          </p:cNvSpPr>
          <p:nvPr/>
        </p:nvSpPr>
        <p:spPr bwMode="auto">
          <a:xfrm rot="497617">
            <a:off x="4440238" y="2203450"/>
            <a:ext cx="33337" cy="23813"/>
          </a:xfrm>
          <a:custGeom>
            <a:avLst/>
            <a:gdLst>
              <a:gd name="T0" fmla="*/ 2147483647 w 77"/>
              <a:gd name="T1" fmla="*/ 2147483647 h 59"/>
              <a:gd name="T2" fmla="*/ 2147483647 w 77"/>
              <a:gd name="T3" fmla="*/ 2147483647 h 59"/>
              <a:gd name="T4" fmla="*/ 2147483647 w 77"/>
              <a:gd name="T5" fmla="*/ 2147483647 h 59"/>
              <a:gd name="T6" fmla="*/ 2147483647 w 77"/>
              <a:gd name="T7" fmla="*/ 2147483647 h 59"/>
              <a:gd name="T8" fmla="*/ 2147483647 w 77"/>
              <a:gd name="T9" fmla="*/ 2147483647 h 59"/>
              <a:gd name="T10" fmla="*/ 2147483647 w 77"/>
              <a:gd name="T11" fmla="*/ 2147483647 h 59"/>
              <a:gd name="T12" fmla="*/ 2147483647 w 77"/>
              <a:gd name="T13" fmla="*/ 2147483647 h 59"/>
              <a:gd name="T14" fmla="*/ 2147483647 w 77"/>
              <a:gd name="T15" fmla="*/ 2147483647 h 59"/>
              <a:gd name="T16" fmla="*/ 2147483647 w 77"/>
              <a:gd name="T17" fmla="*/ 2147483647 h 59"/>
              <a:gd name="T18" fmla="*/ 2147483647 w 77"/>
              <a:gd name="T19" fmla="*/ 2147483647 h 59"/>
              <a:gd name="T20" fmla="*/ 2147483647 w 77"/>
              <a:gd name="T21" fmla="*/ 2147483647 h 59"/>
              <a:gd name="T22" fmla="*/ 2147483647 w 77"/>
              <a:gd name="T23" fmla="*/ 2147483647 h 59"/>
              <a:gd name="T24" fmla="*/ 2147483647 w 77"/>
              <a:gd name="T25" fmla="*/ 2147483647 h 59"/>
              <a:gd name="T26" fmla="*/ 2147483647 w 77"/>
              <a:gd name="T27" fmla="*/ 2147483647 h 59"/>
              <a:gd name="T28" fmla="*/ 2147483647 w 77"/>
              <a:gd name="T29" fmla="*/ 2147483647 h 59"/>
              <a:gd name="T30" fmla="*/ 2147483647 w 77"/>
              <a:gd name="T31" fmla="*/ 2147483647 h 59"/>
              <a:gd name="T32" fmla="*/ 2147483647 w 77"/>
              <a:gd name="T33" fmla="*/ 2147483647 h 59"/>
              <a:gd name="T34" fmla="*/ 2147483647 w 77"/>
              <a:gd name="T35" fmla="*/ 2147483647 h 59"/>
              <a:gd name="T36" fmla="*/ 2147483647 w 77"/>
              <a:gd name="T37" fmla="*/ 2147483647 h 59"/>
              <a:gd name="T38" fmla="*/ 2147483647 w 77"/>
              <a:gd name="T39" fmla="*/ 2147483647 h 59"/>
              <a:gd name="T40" fmla="*/ 2147483647 w 77"/>
              <a:gd name="T41" fmla="*/ 2147483647 h 59"/>
              <a:gd name="T42" fmla="*/ 2147483647 w 77"/>
              <a:gd name="T43" fmla="*/ 2147483647 h 59"/>
              <a:gd name="T44" fmla="*/ 2147483647 w 77"/>
              <a:gd name="T45" fmla="*/ 2147483647 h 59"/>
              <a:gd name="T46" fmla="*/ 2147483647 w 77"/>
              <a:gd name="T47" fmla="*/ 2147483647 h 59"/>
              <a:gd name="T48" fmla="*/ 2147483647 w 77"/>
              <a:gd name="T49" fmla="*/ 2147483647 h 59"/>
              <a:gd name="T50" fmla="*/ 2147483647 w 77"/>
              <a:gd name="T51" fmla="*/ 2147483647 h 59"/>
              <a:gd name="T52" fmla="*/ 2147483647 w 77"/>
              <a:gd name="T53" fmla="*/ 2147483647 h 59"/>
              <a:gd name="T54" fmla="*/ 2147483647 w 77"/>
              <a:gd name="T55" fmla="*/ 2147483647 h 59"/>
              <a:gd name="T56" fmla="*/ 2147483647 w 77"/>
              <a:gd name="T57" fmla="*/ 2147483647 h 59"/>
              <a:gd name="T58" fmla="*/ 2147483647 w 77"/>
              <a:gd name="T59" fmla="*/ 0 h 59"/>
              <a:gd name="T60" fmla="*/ 2147483647 w 77"/>
              <a:gd name="T61" fmla="*/ 2147483647 h 59"/>
              <a:gd name="T62" fmla="*/ 0 w 77"/>
              <a:gd name="T63" fmla="*/ 2147483647 h 59"/>
              <a:gd name="T64" fmla="*/ 2147483647 w 77"/>
              <a:gd name="T65" fmla="*/ 2147483647 h 5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7"/>
              <a:gd name="T100" fmla="*/ 0 h 59"/>
              <a:gd name="T101" fmla="*/ 77 w 77"/>
              <a:gd name="T102" fmla="*/ 59 h 59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7" h="59">
                <a:moveTo>
                  <a:pt x="4" y="49"/>
                </a:moveTo>
                <a:lnTo>
                  <a:pt x="9" y="56"/>
                </a:lnTo>
                <a:lnTo>
                  <a:pt x="16" y="58"/>
                </a:lnTo>
                <a:lnTo>
                  <a:pt x="24" y="59"/>
                </a:lnTo>
                <a:lnTo>
                  <a:pt x="34" y="59"/>
                </a:lnTo>
                <a:lnTo>
                  <a:pt x="43" y="58"/>
                </a:lnTo>
                <a:lnTo>
                  <a:pt x="52" y="56"/>
                </a:lnTo>
                <a:lnTo>
                  <a:pt x="61" y="54"/>
                </a:lnTo>
                <a:lnTo>
                  <a:pt x="70" y="54"/>
                </a:lnTo>
                <a:lnTo>
                  <a:pt x="72" y="54"/>
                </a:lnTo>
                <a:lnTo>
                  <a:pt x="75" y="52"/>
                </a:lnTo>
                <a:lnTo>
                  <a:pt x="77" y="49"/>
                </a:lnTo>
                <a:lnTo>
                  <a:pt x="77" y="45"/>
                </a:lnTo>
                <a:lnTo>
                  <a:pt x="75" y="42"/>
                </a:lnTo>
                <a:lnTo>
                  <a:pt x="73" y="40"/>
                </a:lnTo>
                <a:lnTo>
                  <a:pt x="70" y="39"/>
                </a:lnTo>
                <a:lnTo>
                  <a:pt x="68" y="39"/>
                </a:lnTo>
                <a:lnTo>
                  <a:pt x="56" y="42"/>
                </a:lnTo>
                <a:lnTo>
                  <a:pt x="45" y="42"/>
                </a:lnTo>
                <a:lnTo>
                  <a:pt x="36" y="44"/>
                </a:lnTo>
                <a:lnTo>
                  <a:pt x="29" y="44"/>
                </a:lnTo>
                <a:lnTo>
                  <a:pt x="22" y="44"/>
                </a:lnTo>
                <a:lnTo>
                  <a:pt x="18" y="42"/>
                </a:lnTo>
                <a:lnTo>
                  <a:pt x="16" y="42"/>
                </a:lnTo>
                <a:lnTo>
                  <a:pt x="15" y="42"/>
                </a:lnTo>
                <a:lnTo>
                  <a:pt x="15" y="37"/>
                </a:lnTo>
                <a:lnTo>
                  <a:pt x="13" y="25"/>
                </a:lnTo>
                <a:lnTo>
                  <a:pt x="15" y="13"/>
                </a:lnTo>
                <a:lnTo>
                  <a:pt x="22" y="2"/>
                </a:lnTo>
                <a:lnTo>
                  <a:pt x="11" y="0"/>
                </a:lnTo>
                <a:lnTo>
                  <a:pt x="2" y="13"/>
                </a:lnTo>
                <a:lnTo>
                  <a:pt x="0" y="30"/>
                </a:lnTo>
                <a:lnTo>
                  <a:pt x="4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01" name="Freeform 141"/>
          <p:cNvSpPr>
            <a:spLocks/>
          </p:cNvSpPr>
          <p:nvPr/>
        </p:nvSpPr>
        <p:spPr bwMode="auto">
          <a:xfrm rot="497617">
            <a:off x="4376738" y="2203450"/>
            <a:ext cx="38100" cy="20638"/>
          </a:xfrm>
          <a:custGeom>
            <a:avLst/>
            <a:gdLst>
              <a:gd name="T0" fmla="*/ 2147483647 w 86"/>
              <a:gd name="T1" fmla="*/ 2147483647 h 51"/>
              <a:gd name="T2" fmla="*/ 2147483647 w 86"/>
              <a:gd name="T3" fmla="*/ 2147483647 h 51"/>
              <a:gd name="T4" fmla="*/ 2147483647 w 86"/>
              <a:gd name="T5" fmla="*/ 2147483647 h 51"/>
              <a:gd name="T6" fmla="*/ 2147483647 w 86"/>
              <a:gd name="T7" fmla="*/ 2147483647 h 51"/>
              <a:gd name="T8" fmla="*/ 2147483647 w 86"/>
              <a:gd name="T9" fmla="*/ 2147483647 h 51"/>
              <a:gd name="T10" fmla="*/ 2147483647 w 86"/>
              <a:gd name="T11" fmla="*/ 2147483647 h 51"/>
              <a:gd name="T12" fmla="*/ 2147483647 w 86"/>
              <a:gd name="T13" fmla="*/ 2147483647 h 51"/>
              <a:gd name="T14" fmla="*/ 2147483647 w 86"/>
              <a:gd name="T15" fmla="*/ 2147483647 h 51"/>
              <a:gd name="T16" fmla="*/ 2147483647 w 86"/>
              <a:gd name="T17" fmla="*/ 2147483647 h 51"/>
              <a:gd name="T18" fmla="*/ 2147483647 w 86"/>
              <a:gd name="T19" fmla="*/ 2147483647 h 51"/>
              <a:gd name="T20" fmla="*/ 2147483647 w 86"/>
              <a:gd name="T21" fmla="*/ 2147483647 h 51"/>
              <a:gd name="T22" fmla="*/ 2147483647 w 86"/>
              <a:gd name="T23" fmla="*/ 2147483647 h 51"/>
              <a:gd name="T24" fmla="*/ 2147483647 w 86"/>
              <a:gd name="T25" fmla="*/ 2147483647 h 51"/>
              <a:gd name="T26" fmla="*/ 2147483647 w 86"/>
              <a:gd name="T27" fmla="*/ 2147483647 h 51"/>
              <a:gd name="T28" fmla="*/ 2147483647 w 86"/>
              <a:gd name="T29" fmla="*/ 2147483647 h 51"/>
              <a:gd name="T30" fmla="*/ 2147483647 w 86"/>
              <a:gd name="T31" fmla="*/ 2147483647 h 51"/>
              <a:gd name="T32" fmla="*/ 2147483647 w 86"/>
              <a:gd name="T33" fmla="*/ 2147483647 h 51"/>
              <a:gd name="T34" fmla="*/ 2147483647 w 86"/>
              <a:gd name="T35" fmla="*/ 2147483647 h 51"/>
              <a:gd name="T36" fmla="*/ 2147483647 w 86"/>
              <a:gd name="T37" fmla="*/ 2147483647 h 51"/>
              <a:gd name="T38" fmla="*/ 2147483647 w 86"/>
              <a:gd name="T39" fmla="*/ 2147483647 h 51"/>
              <a:gd name="T40" fmla="*/ 2147483647 w 86"/>
              <a:gd name="T41" fmla="*/ 2147483647 h 51"/>
              <a:gd name="T42" fmla="*/ 2147483647 w 86"/>
              <a:gd name="T43" fmla="*/ 2147483647 h 51"/>
              <a:gd name="T44" fmla="*/ 2147483647 w 86"/>
              <a:gd name="T45" fmla="*/ 2147483647 h 51"/>
              <a:gd name="T46" fmla="*/ 2147483647 w 86"/>
              <a:gd name="T47" fmla="*/ 2147483647 h 51"/>
              <a:gd name="T48" fmla="*/ 2147483647 w 86"/>
              <a:gd name="T49" fmla="*/ 2147483647 h 51"/>
              <a:gd name="T50" fmla="*/ 2147483647 w 86"/>
              <a:gd name="T51" fmla="*/ 2147483647 h 51"/>
              <a:gd name="T52" fmla="*/ 2147483647 w 86"/>
              <a:gd name="T53" fmla="*/ 2147483647 h 51"/>
              <a:gd name="T54" fmla="*/ 2147483647 w 86"/>
              <a:gd name="T55" fmla="*/ 2147483647 h 51"/>
              <a:gd name="T56" fmla="*/ 2147483647 w 86"/>
              <a:gd name="T57" fmla="*/ 0 h 51"/>
              <a:gd name="T58" fmla="*/ 2147483647 w 86"/>
              <a:gd name="T59" fmla="*/ 0 h 51"/>
              <a:gd name="T60" fmla="*/ 2147483647 w 86"/>
              <a:gd name="T61" fmla="*/ 2147483647 h 51"/>
              <a:gd name="T62" fmla="*/ 0 w 86"/>
              <a:gd name="T63" fmla="*/ 2147483647 h 51"/>
              <a:gd name="T64" fmla="*/ 2147483647 w 86"/>
              <a:gd name="T65" fmla="*/ 2147483647 h 5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6"/>
              <a:gd name="T100" fmla="*/ 0 h 51"/>
              <a:gd name="T101" fmla="*/ 86 w 86"/>
              <a:gd name="T102" fmla="*/ 51 h 5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6" h="51">
                <a:moveTo>
                  <a:pt x="6" y="43"/>
                </a:moveTo>
                <a:lnTo>
                  <a:pt x="11" y="48"/>
                </a:lnTo>
                <a:lnTo>
                  <a:pt x="18" y="51"/>
                </a:lnTo>
                <a:lnTo>
                  <a:pt x="27" y="51"/>
                </a:lnTo>
                <a:lnTo>
                  <a:pt x="38" y="51"/>
                </a:lnTo>
                <a:lnTo>
                  <a:pt x="48" y="50"/>
                </a:lnTo>
                <a:lnTo>
                  <a:pt x="59" y="48"/>
                </a:lnTo>
                <a:lnTo>
                  <a:pt x="70" y="48"/>
                </a:lnTo>
                <a:lnTo>
                  <a:pt x="79" y="48"/>
                </a:lnTo>
                <a:lnTo>
                  <a:pt x="82" y="46"/>
                </a:lnTo>
                <a:lnTo>
                  <a:pt x="84" y="44"/>
                </a:lnTo>
                <a:lnTo>
                  <a:pt x="86" y="41"/>
                </a:lnTo>
                <a:lnTo>
                  <a:pt x="86" y="39"/>
                </a:lnTo>
                <a:lnTo>
                  <a:pt x="86" y="38"/>
                </a:lnTo>
                <a:lnTo>
                  <a:pt x="82" y="34"/>
                </a:lnTo>
                <a:lnTo>
                  <a:pt x="80" y="32"/>
                </a:lnTo>
                <a:lnTo>
                  <a:pt x="77" y="32"/>
                </a:lnTo>
                <a:lnTo>
                  <a:pt x="62" y="34"/>
                </a:lnTo>
                <a:lnTo>
                  <a:pt x="52" y="36"/>
                </a:lnTo>
                <a:lnTo>
                  <a:pt x="39" y="36"/>
                </a:lnTo>
                <a:lnTo>
                  <a:pt x="30" y="34"/>
                </a:lnTo>
                <a:lnTo>
                  <a:pt x="23" y="34"/>
                </a:lnTo>
                <a:lnTo>
                  <a:pt x="18" y="32"/>
                </a:lnTo>
                <a:lnTo>
                  <a:pt x="14" y="31"/>
                </a:lnTo>
                <a:lnTo>
                  <a:pt x="13" y="31"/>
                </a:lnTo>
                <a:lnTo>
                  <a:pt x="13" y="27"/>
                </a:lnTo>
                <a:lnTo>
                  <a:pt x="14" y="19"/>
                </a:lnTo>
                <a:lnTo>
                  <a:pt x="18" y="8"/>
                </a:lnTo>
                <a:lnTo>
                  <a:pt x="27" y="0"/>
                </a:lnTo>
                <a:lnTo>
                  <a:pt x="14" y="0"/>
                </a:lnTo>
                <a:lnTo>
                  <a:pt x="4" y="10"/>
                </a:lnTo>
                <a:lnTo>
                  <a:pt x="0" y="27"/>
                </a:lnTo>
                <a:lnTo>
                  <a:pt x="6" y="4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02" name="Freeform 142"/>
          <p:cNvSpPr>
            <a:spLocks/>
          </p:cNvSpPr>
          <p:nvPr/>
        </p:nvSpPr>
        <p:spPr bwMode="auto">
          <a:xfrm rot="497617">
            <a:off x="4314825" y="2192338"/>
            <a:ext cx="44450" cy="23812"/>
          </a:xfrm>
          <a:custGeom>
            <a:avLst/>
            <a:gdLst>
              <a:gd name="T0" fmla="*/ 2147483647 w 101"/>
              <a:gd name="T1" fmla="*/ 2147483647 h 59"/>
              <a:gd name="T2" fmla="*/ 2147483647 w 101"/>
              <a:gd name="T3" fmla="*/ 2147483647 h 59"/>
              <a:gd name="T4" fmla="*/ 2147483647 w 101"/>
              <a:gd name="T5" fmla="*/ 2147483647 h 59"/>
              <a:gd name="T6" fmla="*/ 2147483647 w 101"/>
              <a:gd name="T7" fmla="*/ 2147483647 h 59"/>
              <a:gd name="T8" fmla="*/ 2147483647 w 101"/>
              <a:gd name="T9" fmla="*/ 2147483647 h 59"/>
              <a:gd name="T10" fmla="*/ 2147483647 w 101"/>
              <a:gd name="T11" fmla="*/ 2147483647 h 59"/>
              <a:gd name="T12" fmla="*/ 2147483647 w 101"/>
              <a:gd name="T13" fmla="*/ 2147483647 h 59"/>
              <a:gd name="T14" fmla="*/ 2147483647 w 101"/>
              <a:gd name="T15" fmla="*/ 2147483647 h 59"/>
              <a:gd name="T16" fmla="*/ 2147483647 w 101"/>
              <a:gd name="T17" fmla="*/ 2147483647 h 59"/>
              <a:gd name="T18" fmla="*/ 2147483647 w 101"/>
              <a:gd name="T19" fmla="*/ 2147483647 h 59"/>
              <a:gd name="T20" fmla="*/ 2147483647 w 101"/>
              <a:gd name="T21" fmla="*/ 2147483647 h 59"/>
              <a:gd name="T22" fmla="*/ 2147483647 w 101"/>
              <a:gd name="T23" fmla="*/ 2147483647 h 59"/>
              <a:gd name="T24" fmla="*/ 2147483647 w 101"/>
              <a:gd name="T25" fmla="*/ 2147483647 h 59"/>
              <a:gd name="T26" fmla="*/ 2147483647 w 101"/>
              <a:gd name="T27" fmla="*/ 2147483647 h 59"/>
              <a:gd name="T28" fmla="*/ 2147483647 w 101"/>
              <a:gd name="T29" fmla="*/ 2147483647 h 59"/>
              <a:gd name="T30" fmla="*/ 2147483647 w 101"/>
              <a:gd name="T31" fmla="*/ 2147483647 h 59"/>
              <a:gd name="T32" fmla="*/ 2147483647 w 101"/>
              <a:gd name="T33" fmla="*/ 2147483647 h 59"/>
              <a:gd name="T34" fmla="*/ 2147483647 w 101"/>
              <a:gd name="T35" fmla="*/ 2147483647 h 59"/>
              <a:gd name="T36" fmla="*/ 2147483647 w 101"/>
              <a:gd name="T37" fmla="*/ 2147483647 h 59"/>
              <a:gd name="T38" fmla="*/ 2147483647 w 101"/>
              <a:gd name="T39" fmla="*/ 2147483647 h 59"/>
              <a:gd name="T40" fmla="*/ 2147483647 w 101"/>
              <a:gd name="T41" fmla="*/ 2147483647 h 59"/>
              <a:gd name="T42" fmla="*/ 2147483647 w 101"/>
              <a:gd name="T43" fmla="*/ 2147483647 h 59"/>
              <a:gd name="T44" fmla="*/ 2147483647 w 101"/>
              <a:gd name="T45" fmla="*/ 2147483647 h 59"/>
              <a:gd name="T46" fmla="*/ 2147483647 w 101"/>
              <a:gd name="T47" fmla="*/ 2147483647 h 59"/>
              <a:gd name="T48" fmla="*/ 2147483647 w 101"/>
              <a:gd name="T49" fmla="*/ 2147483647 h 59"/>
              <a:gd name="T50" fmla="*/ 2147483647 w 101"/>
              <a:gd name="T51" fmla="*/ 2147483647 h 59"/>
              <a:gd name="T52" fmla="*/ 2147483647 w 101"/>
              <a:gd name="T53" fmla="*/ 2147483647 h 59"/>
              <a:gd name="T54" fmla="*/ 2147483647 w 101"/>
              <a:gd name="T55" fmla="*/ 2147483647 h 59"/>
              <a:gd name="T56" fmla="*/ 2147483647 w 101"/>
              <a:gd name="T57" fmla="*/ 0 h 59"/>
              <a:gd name="T58" fmla="*/ 2147483647 w 101"/>
              <a:gd name="T59" fmla="*/ 0 h 59"/>
              <a:gd name="T60" fmla="*/ 2147483647 w 101"/>
              <a:gd name="T61" fmla="*/ 2147483647 h 59"/>
              <a:gd name="T62" fmla="*/ 0 w 101"/>
              <a:gd name="T63" fmla="*/ 2147483647 h 59"/>
              <a:gd name="T64" fmla="*/ 2147483647 w 101"/>
              <a:gd name="T65" fmla="*/ 2147483647 h 5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1"/>
              <a:gd name="T100" fmla="*/ 0 h 59"/>
              <a:gd name="T101" fmla="*/ 101 w 101"/>
              <a:gd name="T102" fmla="*/ 59 h 59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1" h="59">
                <a:moveTo>
                  <a:pt x="5" y="49"/>
                </a:moveTo>
                <a:lnTo>
                  <a:pt x="12" y="54"/>
                </a:lnTo>
                <a:lnTo>
                  <a:pt x="21" y="57"/>
                </a:lnTo>
                <a:lnTo>
                  <a:pt x="32" y="59"/>
                </a:lnTo>
                <a:lnTo>
                  <a:pt x="44" y="57"/>
                </a:lnTo>
                <a:lnTo>
                  <a:pt x="59" y="56"/>
                </a:lnTo>
                <a:lnTo>
                  <a:pt x="71" y="54"/>
                </a:lnTo>
                <a:lnTo>
                  <a:pt x="84" y="54"/>
                </a:lnTo>
                <a:lnTo>
                  <a:pt x="94" y="54"/>
                </a:lnTo>
                <a:lnTo>
                  <a:pt x="98" y="52"/>
                </a:lnTo>
                <a:lnTo>
                  <a:pt x="101" y="50"/>
                </a:lnTo>
                <a:lnTo>
                  <a:pt x="101" y="47"/>
                </a:lnTo>
                <a:lnTo>
                  <a:pt x="101" y="44"/>
                </a:lnTo>
                <a:lnTo>
                  <a:pt x="100" y="40"/>
                </a:lnTo>
                <a:lnTo>
                  <a:pt x="98" y="38"/>
                </a:lnTo>
                <a:lnTo>
                  <a:pt x="94" y="37"/>
                </a:lnTo>
                <a:lnTo>
                  <a:pt x="91" y="37"/>
                </a:lnTo>
                <a:lnTo>
                  <a:pt x="75" y="40"/>
                </a:lnTo>
                <a:lnTo>
                  <a:pt x="60" y="40"/>
                </a:lnTo>
                <a:lnTo>
                  <a:pt x="46" y="40"/>
                </a:lnTo>
                <a:lnTo>
                  <a:pt x="36" y="40"/>
                </a:lnTo>
                <a:lnTo>
                  <a:pt x="27" y="38"/>
                </a:lnTo>
                <a:lnTo>
                  <a:pt x="19" y="37"/>
                </a:lnTo>
                <a:lnTo>
                  <a:pt x="16" y="35"/>
                </a:lnTo>
                <a:lnTo>
                  <a:pt x="14" y="35"/>
                </a:lnTo>
                <a:lnTo>
                  <a:pt x="14" y="31"/>
                </a:lnTo>
                <a:lnTo>
                  <a:pt x="16" y="21"/>
                </a:lnTo>
                <a:lnTo>
                  <a:pt x="19" y="9"/>
                </a:lnTo>
                <a:lnTo>
                  <a:pt x="30" y="0"/>
                </a:lnTo>
                <a:lnTo>
                  <a:pt x="16" y="0"/>
                </a:lnTo>
                <a:lnTo>
                  <a:pt x="5" y="11"/>
                </a:lnTo>
                <a:lnTo>
                  <a:pt x="0" y="30"/>
                </a:lnTo>
                <a:lnTo>
                  <a:pt x="5" y="4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03" name="Freeform 143"/>
          <p:cNvSpPr>
            <a:spLocks/>
          </p:cNvSpPr>
          <p:nvPr/>
        </p:nvSpPr>
        <p:spPr bwMode="auto">
          <a:xfrm rot="497617">
            <a:off x="4259263" y="2189163"/>
            <a:ext cx="30162" cy="19050"/>
          </a:xfrm>
          <a:custGeom>
            <a:avLst/>
            <a:gdLst>
              <a:gd name="T0" fmla="*/ 2147483647 w 71"/>
              <a:gd name="T1" fmla="*/ 2147483647 h 48"/>
              <a:gd name="T2" fmla="*/ 2147483647 w 71"/>
              <a:gd name="T3" fmla="*/ 2147483647 h 48"/>
              <a:gd name="T4" fmla="*/ 2147483647 w 71"/>
              <a:gd name="T5" fmla="*/ 2147483647 h 48"/>
              <a:gd name="T6" fmla="*/ 2147483647 w 71"/>
              <a:gd name="T7" fmla="*/ 2147483647 h 48"/>
              <a:gd name="T8" fmla="*/ 2147483647 w 71"/>
              <a:gd name="T9" fmla="*/ 2147483647 h 48"/>
              <a:gd name="T10" fmla="*/ 2147483647 w 71"/>
              <a:gd name="T11" fmla="*/ 2147483647 h 48"/>
              <a:gd name="T12" fmla="*/ 2147483647 w 71"/>
              <a:gd name="T13" fmla="*/ 2147483647 h 48"/>
              <a:gd name="T14" fmla="*/ 2147483647 w 71"/>
              <a:gd name="T15" fmla="*/ 2147483647 h 48"/>
              <a:gd name="T16" fmla="*/ 2147483647 w 71"/>
              <a:gd name="T17" fmla="*/ 2147483647 h 48"/>
              <a:gd name="T18" fmla="*/ 2147483647 w 71"/>
              <a:gd name="T19" fmla="*/ 2147483647 h 48"/>
              <a:gd name="T20" fmla="*/ 2147483647 w 71"/>
              <a:gd name="T21" fmla="*/ 2147483647 h 48"/>
              <a:gd name="T22" fmla="*/ 2147483647 w 71"/>
              <a:gd name="T23" fmla="*/ 2147483647 h 48"/>
              <a:gd name="T24" fmla="*/ 2147483647 w 71"/>
              <a:gd name="T25" fmla="*/ 2147483647 h 48"/>
              <a:gd name="T26" fmla="*/ 2147483647 w 71"/>
              <a:gd name="T27" fmla="*/ 2147483647 h 48"/>
              <a:gd name="T28" fmla="*/ 2147483647 w 71"/>
              <a:gd name="T29" fmla="*/ 2147483647 h 48"/>
              <a:gd name="T30" fmla="*/ 2147483647 w 71"/>
              <a:gd name="T31" fmla="*/ 2147483647 h 48"/>
              <a:gd name="T32" fmla="*/ 2147483647 w 71"/>
              <a:gd name="T33" fmla="*/ 2147483647 h 48"/>
              <a:gd name="T34" fmla="*/ 2147483647 w 71"/>
              <a:gd name="T35" fmla="*/ 2147483647 h 48"/>
              <a:gd name="T36" fmla="*/ 2147483647 w 71"/>
              <a:gd name="T37" fmla="*/ 2147483647 h 48"/>
              <a:gd name="T38" fmla="*/ 2147483647 w 71"/>
              <a:gd name="T39" fmla="*/ 2147483647 h 48"/>
              <a:gd name="T40" fmla="*/ 2147483647 w 71"/>
              <a:gd name="T41" fmla="*/ 2147483647 h 48"/>
              <a:gd name="T42" fmla="*/ 2147483647 w 71"/>
              <a:gd name="T43" fmla="*/ 2147483647 h 48"/>
              <a:gd name="T44" fmla="*/ 2147483647 w 71"/>
              <a:gd name="T45" fmla="*/ 2147483647 h 48"/>
              <a:gd name="T46" fmla="*/ 2147483647 w 71"/>
              <a:gd name="T47" fmla="*/ 2147483647 h 48"/>
              <a:gd name="T48" fmla="*/ 2147483647 w 71"/>
              <a:gd name="T49" fmla="*/ 2147483647 h 48"/>
              <a:gd name="T50" fmla="*/ 2147483647 w 71"/>
              <a:gd name="T51" fmla="*/ 2147483647 h 48"/>
              <a:gd name="T52" fmla="*/ 2147483647 w 71"/>
              <a:gd name="T53" fmla="*/ 2147483647 h 48"/>
              <a:gd name="T54" fmla="*/ 2147483647 w 71"/>
              <a:gd name="T55" fmla="*/ 2147483647 h 48"/>
              <a:gd name="T56" fmla="*/ 2147483647 w 71"/>
              <a:gd name="T57" fmla="*/ 2147483647 h 48"/>
              <a:gd name="T58" fmla="*/ 2147483647 w 71"/>
              <a:gd name="T59" fmla="*/ 0 h 48"/>
              <a:gd name="T60" fmla="*/ 2147483647 w 71"/>
              <a:gd name="T61" fmla="*/ 2147483647 h 48"/>
              <a:gd name="T62" fmla="*/ 0 w 71"/>
              <a:gd name="T63" fmla="*/ 2147483647 h 48"/>
              <a:gd name="T64" fmla="*/ 2147483647 w 71"/>
              <a:gd name="T65" fmla="*/ 2147483647 h 4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71"/>
              <a:gd name="T100" fmla="*/ 0 h 48"/>
              <a:gd name="T101" fmla="*/ 71 w 71"/>
              <a:gd name="T102" fmla="*/ 48 h 4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71" h="48">
                <a:moveTo>
                  <a:pt x="3" y="39"/>
                </a:moveTo>
                <a:lnTo>
                  <a:pt x="9" y="45"/>
                </a:lnTo>
                <a:lnTo>
                  <a:pt x="16" y="46"/>
                </a:lnTo>
                <a:lnTo>
                  <a:pt x="23" y="48"/>
                </a:lnTo>
                <a:lnTo>
                  <a:pt x="32" y="46"/>
                </a:lnTo>
                <a:lnTo>
                  <a:pt x="41" y="46"/>
                </a:lnTo>
                <a:lnTo>
                  <a:pt x="50" y="45"/>
                </a:lnTo>
                <a:lnTo>
                  <a:pt x="59" y="43"/>
                </a:lnTo>
                <a:lnTo>
                  <a:pt x="66" y="43"/>
                </a:lnTo>
                <a:lnTo>
                  <a:pt x="68" y="43"/>
                </a:lnTo>
                <a:lnTo>
                  <a:pt x="69" y="41"/>
                </a:lnTo>
                <a:lnTo>
                  <a:pt x="71" y="38"/>
                </a:lnTo>
                <a:lnTo>
                  <a:pt x="71" y="36"/>
                </a:lnTo>
                <a:lnTo>
                  <a:pt x="71" y="34"/>
                </a:lnTo>
                <a:lnTo>
                  <a:pt x="69" y="31"/>
                </a:lnTo>
                <a:lnTo>
                  <a:pt x="66" y="31"/>
                </a:lnTo>
                <a:lnTo>
                  <a:pt x="64" y="31"/>
                </a:lnTo>
                <a:lnTo>
                  <a:pt x="53" y="33"/>
                </a:lnTo>
                <a:lnTo>
                  <a:pt x="43" y="34"/>
                </a:lnTo>
                <a:lnTo>
                  <a:pt x="34" y="33"/>
                </a:lnTo>
                <a:lnTo>
                  <a:pt x="25" y="33"/>
                </a:lnTo>
                <a:lnTo>
                  <a:pt x="19" y="31"/>
                </a:lnTo>
                <a:lnTo>
                  <a:pt x="14" y="31"/>
                </a:lnTo>
                <a:lnTo>
                  <a:pt x="12" y="29"/>
                </a:lnTo>
                <a:lnTo>
                  <a:pt x="11" y="29"/>
                </a:lnTo>
                <a:lnTo>
                  <a:pt x="11" y="26"/>
                </a:lnTo>
                <a:lnTo>
                  <a:pt x="11" y="17"/>
                </a:lnTo>
                <a:lnTo>
                  <a:pt x="14" y="8"/>
                </a:lnTo>
                <a:lnTo>
                  <a:pt x="21" y="1"/>
                </a:lnTo>
                <a:lnTo>
                  <a:pt x="11" y="0"/>
                </a:lnTo>
                <a:lnTo>
                  <a:pt x="3" y="10"/>
                </a:lnTo>
                <a:lnTo>
                  <a:pt x="0" y="24"/>
                </a:lnTo>
                <a:lnTo>
                  <a:pt x="3" y="3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04" name="Freeform 144"/>
          <p:cNvSpPr>
            <a:spLocks/>
          </p:cNvSpPr>
          <p:nvPr/>
        </p:nvSpPr>
        <p:spPr bwMode="auto">
          <a:xfrm rot="497617">
            <a:off x="4205288" y="2187575"/>
            <a:ext cx="36512" cy="22225"/>
          </a:xfrm>
          <a:custGeom>
            <a:avLst/>
            <a:gdLst>
              <a:gd name="T0" fmla="*/ 2147483647 w 86"/>
              <a:gd name="T1" fmla="*/ 2147483647 h 53"/>
              <a:gd name="T2" fmla="*/ 2147483647 w 86"/>
              <a:gd name="T3" fmla="*/ 2147483647 h 53"/>
              <a:gd name="T4" fmla="*/ 2147483647 w 86"/>
              <a:gd name="T5" fmla="*/ 2147483647 h 53"/>
              <a:gd name="T6" fmla="*/ 2147483647 w 86"/>
              <a:gd name="T7" fmla="*/ 2147483647 h 53"/>
              <a:gd name="T8" fmla="*/ 2147483647 w 86"/>
              <a:gd name="T9" fmla="*/ 2147483647 h 53"/>
              <a:gd name="T10" fmla="*/ 2147483647 w 86"/>
              <a:gd name="T11" fmla="*/ 2147483647 h 53"/>
              <a:gd name="T12" fmla="*/ 2147483647 w 86"/>
              <a:gd name="T13" fmla="*/ 2147483647 h 53"/>
              <a:gd name="T14" fmla="*/ 2147483647 w 86"/>
              <a:gd name="T15" fmla="*/ 2147483647 h 53"/>
              <a:gd name="T16" fmla="*/ 2147483647 w 86"/>
              <a:gd name="T17" fmla="*/ 2147483647 h 53"/>
              <a:gd name="T18" fmla="*/ 2147483647 w 86"/>
              <a:gd name="T19" fmla="*/ 2147483647 h 53"/>
              <a:gd name="T20" fmla="*/ 2147483647 w 86"/>
              <a:gd name="T21" fmla="*/ 2147483647 h 53"/>
              <a:gd name="T22" fmla="*/ 2147483647 w 86"/>
              <a:gd name="T23" fmla="*/ 2147483647 h 53"/>
              <a:gd name="T24" fmla="*/ 2147483647 w 86"/>
              <a:gd name="T25" fmla="*/ 2147483647 h 53"/>
              <a:gd name="T26" fmla="*/ 2147483647 w 86"/>
              <a:gd name="T27" fmla="*/ 2147483647 h 53"/>
              <a:gd name="T28" fmla="*/ 2147483647 w 86"/>
              <a:gd name="T29" fmla="*/ 2147483647 h 53"/>
              <a:gd name="T30" fmla="*/ 2147483647 w 86"/>
              <a:gd name="T31" fmla="*/ 2147483647 h 53"/>
              <a:gd name="T32" fmla="*/ 2147483647 w 86"/>
              <a:gd name="T33" fmla="*/ 2147483647 h 53"/>
              <a:gd name="T34" fmla="*/ 2147483647 w 86"/>
              <a:gd name="T35" fmla="*/ 2147483647 h 53"/>
              <a:gd name="T36" fmla="*/ 2147483647 w 86"/>
              <a:gd name="T37" fmla="*/ 2147483647 h 53"/>
              <a:gd name="T38" fmla="*/ 2147483647 w 86"/>
              <a:gd name="T39" fmla="*/ 2147483647 h 53"/>
              <a:gd name="T40" fmla="*/ 2147483647 w 86"/>
              <a:gd name="T41" fmla="*/ 2147483647 h 53"/>
              <a:gd name="T42" fmla="*/ 2147483647 w 86"/>
              <a:gd name="T43" fmla="*/ 2147483647 h 53"/>
              <a:gd name="T44" fmla="*/ 2147483647 w 86"/>
              <a:gd name="T45" fmla="*/ 2147483647 h 53"/>
              <a:gd name="T46" fmla="*/ 2147483647 w 86"/>
              <a:gd name="T47" fmla="*/ 2147483647 h 53"/>
              <a:gd name="T48" fmla="*/ 2147483647 w 86"/>
              <a:gd name="T49" fmla="*/ 2147483647 h 53"/>
              <a:gd name="T50" fmla="*/ 2147483647 w 86"/>
              <a:gd name="T51" fmla="*/ 2147483647 h 53"/>
              <a:gd name="T52" fmla="*/ 2147483647 w 86"/>
              <a:gd name="T53" fmla="*/ 2147483647 h 53"/>
              <a:gd name="T54" fmla="*/ 2147483647 w 86"/>
              <a:gd name="T55" fmla="*/ 2147483647 h 53"/>
              <a:gd name="T56" fmla="*/ 2147483647 w 86"/>
              <a:gd name="T57" fmla="*/ 2147483647 h 53"/>
              <a:gd name="T58" fmla="*/ 2147483647 w 86"/>
              <a:gd name="T59" fmla="*/ 0 h 53"/>
              <a:gd name="T60" fmla="*/ 2147483647 w 86"/>
              <a:gd name="T61" fmla="*/ 2147483647 h 53"/>
              <a:gd name="T62" fmla="*/ 0 w 86"/>
              <a:gd name="T63" fmla="*/ 2147483647 h 53"/>
              <a:gd name="T64" fmla="*/ 2147483647 w 86"/>
              <a:gd name="T65" fmla="*/ 2147483647 h 5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6"/>
              <a:gd name="T100" fmla="*/ 0 h 53"/>
              <a:gd name="T101" fmla="*/ 86 w 86"/>
              <a:gd name="T102" fmla="*/ 53 h 5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6" h="53">
                <a:moveTo>
                  <a:pt x="5" y="45"/>
                </a:moveTo>
                <a:lnTo>
                  <a:pt x="11" y="50"/>
                </a:lnTo>
                <a:lnTo>
                  <a:pt x="18" y="53"/>
                </a:lnTo>
                <a:lnTo>
                  <a:pt x="27" y="53"/>
                </a:lnTo>
                <a:lnTo>
                  <a:pt x="37" y="53"/>
                </a:lnTo>
                <a:lnTo>
                  <a:pt x="48" y="52"/>
                </a:lnTo>
                <a:lnTo>
                  <a:pt x="59" y="50"/>
                </a:lnTo>
                <a:lnTo>
                  <a:pt x="69" y="50"/>
                </a:lnTo>
                <a:lnTo>
                  <a:pt x="78" y="50"/>
                </a:lnTo>
                <a:lnTo>
                  <a:pt x="82" y="48"/>
                </a:lnTo>
                <a:lnTo>
                  <a:pt x="84" y="46"/>
                </a:lnTo>
                <a:lnTo>
                  <a:pt x="86" y="43"/>
                </a:lnTo>
                <a:lnTo>
                  <a:pt x="86" y="41"/>
                </a:lnTo>
                <a:lnTo>
                  <a:pt x="86" y="40"/>
                </a:lnTo>
                <a:lnTo>
                  <a:pt x="82" y="36"/>
                </a:lnTo>
                <a:lnTo>
                  <a:pt x="80" y="34"/>
                </a:lnTo>
                <a:lnTo>
                  <a:pt x="77" y="34"/>
                </a:lnTo>
                <a:lnTo>
                  <a:pt x="62" y="38"/>
                </a:lnTo>
                <a:lnTo>
                  <a:pt x="52" y="38"/>
                </a:lnTo>
                <a:lnTo>
                  <a:pt x="39" y="38"/>
                </a:lnTo>
                <a:lnTo>
                  <a:pt x="30" y="38"/>
                </a:lnTo>
                <a:lnTo>
                  <a:pt x="23" y="36"/>
                </a:lnTo>
                <a:lnTo>
                  <a:pt x="18" y="34"/>
                </a:lnTo>
                <a:lnTo>
                  <a:pt x="14" y="33"/>
                </a:lnTo>
                <a:lnTo>
                  <a:pt x="12" y="33"/>
                </a:lnTo>
                <a:lnTo>
                  <a:pt x="12" y="29"/>
                </a:lnTo>
                <a:lnTo>
                  <a:pt x="14" y="19"/>
                </a:lnTo>
                <a:lnTo>
                  <a:pt x="18" y="8"/>
                </a:lnTo>
                <a:lnTo>
                  <a:pt x="27" y="2"/>
                </a:lnTo>
                <a:lnTo>
                  <a:pt x="14" y="0"/>
                </a:lnTo>
                <a:lnTo>
                  <a:pt x="4" y="10"/>
                </a:lnTo>
                <a:lnTo>
                  <a:pt x="0" y="27"/>
                </a:lnTo>
                <a:lnTo>
                  <a:pt x="5" y="4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05" name="Freeform 145"/>
          <p:cNvSpPr>
            <a:spLocks/>
          </p:cNvSpPr>
          <p:nvPr/>
        </p:nvSpPr>
        <p:spPr bwMode="auto">
          <a:xfrm rot="497617">
            <a:off x="4764088" y="2133600"/>
            <a:ext cx="79375" cy="150813"/>
          </a:xfrm>
          <a:custGeom>
            <a:avLst/>
            <a:gdLst>
              <a:gd name="T0" fmla="*/ 2147483647 w 182"/>
              <a:gd name="T1" fmla="*/ 2147483647 h 384"/>
              <a:gd name="T2" fmla="*/ 2147483647 w 182"/>
              <a:gd name="T3" fmla="*/ 2147483647 h 384"/>
              <a:gd name="T4" fmla="*/ 2147483647 w 182"/>
              <a:gd name="T5" fmla="*/ 2147483647 h 384"/>
              <a:gd name="T6" fmla="*/ 2147483647 w 182"/>
              <a:gd name="T7" fmla="*/ 2147483647 h 384"/>
              <a:gd name="T8" fmla="*/ 2147483647 w 182"/>
              <a:gd name="T9" fmla="*/ 2147483647 h 384"/>
              <a:gd name="T10" fmla="*/ 2147483647 w 182"/>
              <a:gd name="T11" fmla="*/ 2147483647 h 384"/>
              <a:gd name="T12" fmla="*/ 2147483647 w 182"/>
              <a:gd name="T13" fmla="*/ 2147483647 h 384"/>
              <a:gd name="T14" fmla="*/ 2147483647 w 182"/>
              <a:gd name="T15" fmla="*/ 2147483647 h 384"/>
              <a:gd name="T16" fmla="*/ 2147483647 w 182"/>
              <a:gd name="T17" fmla="*/ 2147483647 h 384"/>
              <a:gd name="T18" fmla="*/ 2147483647 w 182"/>
              <a:gd name="T19" fmla="*/ 2147483647 h 384"/>
              <a:gd name="T20" fmla="*/ 2147483647 w 182"/>
              <a:gd name="T21" fmla="*/ 2147483647 h 384"/>
              <a:gd name="T22" fmla="*/ 2147483647 w 182"/>
              <a:gd name="T23" fmla="*/ 2147483647 h 384"/>
              <a:gd name="T24" fmla="*/ 0 w 182"/>
              <a:gd name="T25" fmla="*/ 2147483647 h 384"/>
              <a:gd name="T26" fmla="*/ 0 w 182"/>
              <a:gd name="T27" fmla="*/ 2147483647 h 384"/>
              <a:gd name="T28" fmla="*/ 2147483647 w 182"/>
              <a:gd name="T29" fmla="*/ 2147483647 h 384"/>
              <a:gd name="T30" fmla="*/ 2147483647 w 182"/>
              <a:gd name="T31" fmla="*/ 2147483647 h 384"/>
              <a:gd name="T32" fmla="*/ 2147483647 w 182"/>
              <a:gd name="T33" fmla="*/ 2147483647 h 384"/>
              <a:gd name="T34" fmla="*/ 2147483647 w 182"/>
              <a:gd name="T35" fmla="*/ 2147483647 h 384"/>
              <a:gd name="T36" fmla="*/ 2147483647 w 182"/>
              <a:gd name="T37" fmla="*/ 2147483647 h 384"/>
              <a:gd name="T38" fmla="*/ 2147483647 w 182"/>
              <a:gd name="T39" fmla="*/ 2147483647 h 384"/>
              <a:gd name="T40" fmla="*/ 2147483647 w 182"/>
              <a:gd name="T41" fmla="*/ 2147483647 h 384"/>
              <a:gd name="T42" fmla="*/ 2147483647 w 182"/>
              <a:gd name="T43" fmla="*/ 2147483647 h 384"/>
              <a:gd name="T44" fmla="*/ 2147483647 w 182"/>
              <a:gd name="T45" fmla="*/ 2147483647 h 384"/>
              <a:gd name="T46" fmla="*/ 2147483647 w 182"/>
              <a:gd name="T47" fmla="*/ 2147483647 h 384"/>
              <a:gd name="T48" fmla="*/ 2147483647 w 182"/>
              <a:gd name="T49" fmla="*/ 2147483647 h 384"/>
              <a:gd name="T50" fmla="*/ 2147483647 w 182"/>
              <a:gd name="T51" fmla="*/ 2147483647 h 384"/>
              <a:gd name="T52" fmla="*/ 2147483647 w 182"/>
              <a:gd name="T53" fmla="*/ 2147483647 h 384"/>
              <a:gd name="T54" fmla="*/ 2147483647 w 182"/>
              <a:gd name="T55" fmla="*/ 2147483647 h 384"/>
              <a:gd name="T56" fmla="*/ 2147483647 w 182"/>
              <a:gd name="T57" fmla="*/ 2147483647 h 384"/>
              <a:gd name="T58" fmla="*/ 2147483647 w 182"/>
              <a:gd name="T59" fmla="*/ 2147483647 h 384"/>
              <a:gd name="T60" fmla="*/ 2147483647 w 182"/>
              <a:gd name="T61" fmla="*/ 2147483647 h 384"/>
              <a:gd name="T62" fmla="*/ 2147483647 w 182"/>
              <a:gd name="T63" fmla="*/ 2147483647 h 384"/>
              <a:gd name="T64" fmla="*/ 2147483647 w 182"/>
              <a:gd name="T65" fmla="*/ 2147483647 h 384"/>
              <a:gd name="T66" fmla="*/ 2147483647 w 182"/>
              <a:gd name="T67" fmla="*/ 2147483647 h 384"/>
              <a:gd name="T68" fmla="*/ 2147483647 w 182"/>
              <a:gd name="T69" fmla="*/ 2147483647 h 384"/>
              <a:gd name="T70" fmla="*/ 2147483647 w 182"/>
              <a:gd name="T71" fmla="*/ 2147483647 h 384"/>
              <a:gd name="T72" fmla="*/ 2147483647 w 182"/>
              <a:gd name="T73" fmla="*/ 2147483647 h 384"/>
              <a:gd name="T74" fmla="*/ 2147483647 w 182"/>
              <a:gd name="T75" fmla="*/ 2147483647 h 384"/>
              <a:gd name="T76" fmla="*/ 2147483647 w 182"/>
              <a:gd name="T77" fmla="*/ 2147483647 h 384"/>
              <a:gd name="T78" fmla="*/ 2147483647 w 182"/>
              <a:gd name="T79" fmla="*/ 2147483647 h 384"/>
              <a:gd name="T80" fmla="*/ 2147483647 w 182"/>
              <a:gd name="T81" fmla="*/ 0 h 384"/>
              <a:gd name="T82" fmla="*/ 2147483647 w 182"/>
              <a:gd name="T83" fmla="*/ 2147483647 h 384"/>
              <a:gd name="T84" fmla="*/ 2147483647 w 182"/>
              <a:gd name="T85" fmla="*/ 2147483647 h 384"/>
              <a:gd name="T86" fmla="*/ 2147483647 w 182"/>
              <a:gd name="T87" fmla="*/ 2147483647 h 384"/>
              <a:gd name="T88" fmla="*/ 2147483647 w 182"/>
              <a:gd name="T89" fmla="*/ 2147483647 h 384"/>
              <a:gd name="T90" fmla="*/ 2147483647 w 182"/>
              <a:gd name="T91" fmla="*/ 2147483647 h 384"/>
              <a:gd name="T92" fmla="*/ 2147483647 w 182"/>
              <a:gd name="T93" fmla="*/ 2147483647 h 384"/>
              <a:gd name="T94" fmla="*/ 2147483647 w 182"/>
              <a:gd name="T95" fmla="*/ 2147483647 h 384"/>
              <a:gd name="T96" fmla="*/ 2147483647 w 182"/>
              <a:gd name="T97" fmla="*/ 2147483647 h 38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82"/>
              <a:gd name="T148" fmla="*/ 0 h 384"/>
              <a:gd name="T149" fmla="*/ 182 w 182"/>
              <a:gd name="T150" fmla="*/ 384 h 38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82" h="384">
                <a:moveTo>
                  <a:pt x="159" y="102"/>
                </a:moveTo>
                <a:lnTo>
                  <a:pt x="145" y="114"/>
                </a:lnTo>
                <a:lnTo>
                  <a:pt x="132" y="127"/>
                </a:lnTo>
                <a:lnTo>
                  <a:pt x="121" y="142"/>
                </a:lnTo>
                <a:lnTo>
                  <a:pt x="111" y="156"/>
                </a:lnTo>
                <a:lnTo>
                  <a:pt x="93" y="180"/>
                </a:lnTo>
                <a:lnTo>
                  <a:pt x="77" y="206"/>
                </a:lnTo>
                <a:lnTo>
                  <a:pt x="61" y="232"/>
                </a:lnTo>
                <a:lnTo>
                  <a:pt x="48" y="256"/>
                </a:lnTo>
                <a:lnTo>
                  <a:pt x="34" y="284"/>
                </a:lnTo>
                <a:lnTo>
                  <a:pt x="22" y="310"/>
                </a:lnTo>
                <a:lnTo>
                  <a:pt x="11" y="336"/>
                </a:lnTo>
                <a:lnTo>
                  <a:pt x="0" y="363"/>
                </a:lnTo>
                <a:lnTo>
                  <a:pt x="0" y="370"/>
                </a:lnTo>
                <a:lnTo>
                  <a:pt x="4" y="377"/>
                </a:lnTo>
                <a:lnTo>
                  <a:pt x="9" y="382"/>
                </a:lnTo>
                <a:lnTo>
                  <a:pt x="15" y="384"/>
                </a:lnTo>
                <a:lnTo>
                  <a:pt x="22" y="384"/>
                </a:lnTo>
                <a:lnTo>
                  <a:pt x="27" y="381"/>
                </a:lnTo>
                <a:lnTo>
                  <a:pt x="31" y="375"/>
                </a:lnTo>
                <a:lnTo>
                  <a:pt x="34" y="370"/>
                </a:lnTo>
                <a:lnTo>
                  <a:pt x="38" y="363"/>
                </a:lnTo>
                <a:lnTo>
                  <a:pt x="47" y="348"/>
                </a:lnTo>
                <a:lnTo>
                  <a:pt x="56" y="329"/>
                </a:lnTo>
                <a:lnTo>
                  <a:pt x="63" y="312"/>
                </a:lnTo>
                <a:lnTo>
                  <a:pt x="75" y="282"/>
                </a:lnTo>
                <a:lnTo>
                  <a:pt x="91" y="251"/>
                </a:lnTo>
                <a:lnTo>
                  <a:pt x="111" y="220"/>
                </a:lnTo>
                <a:lnTo>
                  <a:pt x="130" y="189"/>
                </a:lnTo>
                <a:lnTo>
                  <a:pt x="148" y="161"/>
                </a:lnTo>
                <a:lnTo>
                  <a:pt x="162" y="140"/>
                </a:lnTo>
                <a:lnTo>
                  <a:pt x="173" y="125"/>
                </a:lnTo>
                <a:lnTo>
                  <a:pt x="177" y="120"/>
                </a:lnTo>
                <a:lnTo>
                  <a:pt x="180" y="116"/>
                </a:lnTo>
                <a:lnTo>
                  <a:pt x="182" y="113"/>
                </a:lnTo>
                <a:lnTo>
                  <a:pt x="182" y="109"/>
                </a:lnTo>
                <a:lnTo>
                  <a:pt x="180" y="106"/>
                </a:lnTo>
                <a:lnTo>
                  <a:pt x="175" y="94"/>
                </a:lnTo>
                <a:lnTo>
                  <a:pt x="162" y="66"/>
                </a:lnTo>
                <a:lnTo>
                  <a:pt x="146" y="31"/>
                </a:lnTo>
                <a:lnTo>
                  <a:pt x="132" y="0"/>
                </a:lnTo>
                <a:lnTo>
                  <a:pt x="121" y="18"/>
                </a:lnTo>
                <a:lnTo>
                  <a:pt x="120" y="35"/>
                </a:lnTo>
                <a:lnTo>
                  <a:pt x="123" y="52"/>
                </a:lnTo>
                <a:lnTo>
                  <a:pt x="130" y="68"/>
                </a:lnTo>
                <a:lnTo>
                  <a:pt x="139" y="82"/>
                </a:lnTo>
                <a:lnTo>
                  <a:pt x="150" y="92"/>
                </a:lnTo>
                <a:lnTo>
                  <a:pt x="155" y="101"/>
                </a:lnTo>
                <a:lnTo>
                  <a:pt x="159" y="10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06" name="Freeform 146"/>
          <p:cNvSpPr>
            <a:spLocks/>
          </p:cNvSpPr>
          <p:nvPr/>
        </p:nvSpPr>
        <p:spPr bwMode="auto">
          <a:xfrm rot="497617">
            <a:off x="4183063" y="2082800"/>
            <a:ext cx="642937" cy="77788"/>
          </a:xfrm>
          <a:custGeom>
            <a:avLst/>
            <a:gdLst>
              <a:gd name="T0" fmla="*/ 2147483647 w 1473"/>
              <a:gd name="T1" fmla="*/ 2147483647 h 199"/>
              <a:gd name="T2" fmla="*/ 2147483647 w 1473"/>
              <a:gd name="T3" fmla="*/ 2147483647 h 199"/>
              <a:gd name="T4" fmla="*/ 2147483647 w 1473"/>
              <a:gd name="T5" fmla="*/ 2147483647 h 199"/>
              <a:gd name="T6" fmla="*/ 2147483647 w 1473"/>
              <a:gd name="T7" fmla="*/ 2147483647 h 199"/>
              <a:gd name="T8" fmla="*/ 2147483647 w 1473"/>
              <a:gd name="T9" fmla="*/ 2147483647 h 199"/>
              <a:gd name="T10" fmla="*/ 2147483647 w 1473"/>
              <a:gd name="T11" fmla="*/ 2147483647 h 199"/>
              <a:gd name="T12" fmla="*/ 2147483647 w 1473"/>
              <a:gd name="T13" fmla="*/ 2147483647 h 199"/>
              <a:gd name="T14" fmla="*/ 2147483647 w 1473"/>
              <a:gd name="T15" fmla="*/ 2147483647 h 199"/>
              <a:gd name="T16" fmla="*/ 2147483647 w 1473"/>
              <a:gd name="T17" fmla="*/ 2147483647 h 199"/>
              <a:gd name="T18" fmla="*/ 2147483647 w 1473"/>
              <a:gd name="T19" fmla="*/ 2147483647 h 199"/>
              <a:gd name="T20" fmla="*/ 2147483647 w 1473"/>
              <a:gd name="T21" fmla="*/ 2147483647 h 199"/>
              <a:gd name="T22" fmla="*/ 2147483647 w 1473"/>
              <a:gd name="T23" fmla="*/ 2147483647 h 199"/>
              <a:gd name="T24" fmla="*/ 2147483647 w 1473"/>
              <a:gd name="T25" fmla="*/ 2147483647 h 199"/>
              <a:gd name="T26" fmla="*/ 2147483647 w 1473"/>
              <a:gd name="T27" fmla="*/ 2147483647 h 199"/>
              <a:gd name="T28" fmla="*/ 2147483647 w 1473"/>
              <a:gd name="T29" fmla="*/ 2147483647 h 199"/>
              <a:gd name="T30" fmla="*/ 2147483647 w 1473"/>
              <a:gd name="T31" fmla="*/ 2147483647 h 199"/>
              <a:gd name="T32" fmla="*/ 2147483647 w 1473"/>
              <a:gd name="T33" fmla="*/ 2147483647 h 199"/>
              <a:gd name="T34" fmla="*/ 2147483647 w 1473"/>
              <a:gd name="T35" fmla="*/ 2147483647 h 199"/>
              <a:gd name="T36" fmla="*/ 2147483647 w 1473"/>
              <a:gd name="T37" fmla="*/ 2147483647 h 199"/>
              <a:gd name="T38" fmla="*/ 2147483647 w 1473"/>
              <a:gd name="T39" fmla="*/ 2147483647 h 199"/>
              <a:gd name="T40" fmla="*/ 2147483647 w 1473"/>
              <a:gd name="T41" fmla="*/ 2147483647 h 199"/>
              <a:gd name="T42" fmla="*/ 2147483647 w 1473"/>
              <a:gd name="T43" fmla="*/ 2147483647 h 199"/>
              <a:gd name="T44" fmla="*/ 2147483647 w 1473"/>
              <a:gd name="T45" fmla="*/ 2147483647 h 199"/>
              <a:gd name="T46" fmla="*/ 2147483647 w 1473"/>
              <a:gd name="T47" fmla="*/ 2147483647 h 199"/>
              <a:gd name="T48" fmla="*/ 2147483647 w 1473"/>
              <a:gd name="T49" fmla="*/ 2147483647 h 199"/>
              <a:gd name="T50" fmla="*/ 2147483647 w 1473"/>
              <a:gd name="T51" fmla="*/ 2147483647 h 199"/>
              <a:gd name="T52" fmla="*/ 2147483647 w 1473"/>
              <a:gd name="T53" fmla="*/ 2147483647 h 199"/>
              <a:gd name="T54" fmla="*/ 2147483647 w 1473"/>
              <a:gd name="T55" fmla="*/ 2147483647 h 199"/>
              <a:gd name="T56" fmla="*/ 2147483647 w 1473"/>
              <a:gd name="T57" fmla="*/ 2147483647 h 199"/>
              <a:gd name="T58" fmla="*/ 2147483647 w 1473"/>
              <a:gd name="T59" fmla="*/ 2147483647 h 199"/>
              <a:gd name="T60" fmla="*/ 2147483647 w 1473"/>
              <a:gd name="T61" fmla="*/ 2147483647 h 199"/>
              <a:gd name="T62" fmla="*/ 2147483647 w 1473"/>
              <a:gd name="T63" fmla="*/ 2147483647 h 199"/>
              <a:gd name="T64" fmla="*/ 2147483647 w 1473"/>
              <a:gd name="T65" fmla="*/ 2147483647 h 199"/>
              <a:gd name="T66" fmla="*/ 2147483647 w 1473"/>
              <a:gd name="T67" fmla="*/ 2147483647 h 199"/>
              <a:gd name="T68" fmla="*/ 2147483647 w 1473"/>
              <a:gd name="T69" fmla="*/ 2147483647 h 199"/>
              <a:gd name="T70" fmla="*/ 2147483647 w 1473"/>
              <a:gd name="T71" fmla="*/ 2147483647 h 199"/>
              <a:gd name="T72" fmla="*/ 2147483647 w 1473"/>
              <a:gd name="T73" fmla="*/ 2147483647 h 199"/>
              <a:gd name="T74" fmla="*/ 2147483647 w 1473"/>
              <a:gd name="T75" fmla="*/ 2147483647 h 199"/>
              <a:gd name="T76" fmla="*/ 2147483647 w 1473"/>
              <a:gd name="T77" fmla="*/ 2147483647 h 199"/>
              <a:gd name="T78" fmla="*/ 2147483647 w 1473"/>
              <a:gd name="T79" fmla="*/ 2147483647 h 199"/>
              <a:gd name="T80" fmla="*/ 2147483647 w 1473"/>
              <a:gd name="T81" fmla="*/ 2147483647 h 199"/>
              <a:gd name="T82" fmla="*/ 2147483647 w 1473"/>
              <a:gd name="T83" fmla="*/ 2147483647 h 19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73"/>
              <a:gd name="T127" fmla="*/ 0 h 199"/>
              <a:gd name="T128" fmla="*/ 1473 w 1473"/>
              <a:gd name="T129" fmla="*/ 199 h 19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73" h="199">
                <a:moveTo>
                  <a:pt x="800" y="154"/>
                </a:moveTo>
                <a:lnTo>
                  <a:pt x="844" y="150"/>
                </a:lnTo>
                <a:lnTo>
                  <a:pt x="893" y="147"/>
                </a:lnTo>
                <a:lnTo>
                  <a:pt x="944" y="142"/>
                </a:lnTo>
                <a:lnTo>
                  <a:pt x="996" y="135"/>
                </a:lnTo>
                <a:lnTo>
                  <a:pt x="1049" y="126"/>
                </a:lnTo>
                <a:lnTo>
                  <a:pt x="1103" y="117"/>
                </a:lnTo>
                <a:lnTo>
                  <a:pt x="1156" y="109"/>
                </a:lnTo>
                <a:lnTo>
                  <a:pt x="1208" y="100"/>
                </a:lnTo>
                <a:lnTo>
                  <a:pt x="1256" y="90"/>
                </a:lnTo>
                <a:lnTo>
                  <a:pt x="1302" y="79"/>
                </a:lnTo>
                <a:lnTo>
                  <a:pt x="1345" y="71"/>
                </a:lnTo>
                <a:lnTo>
                  <a:pt x="1382" y="60"/>
                </a:lnTo>
                <a:lnTo>
                  <a:pt x="1414" y="52"/>
                </a:lnTo>
                <a:lnTo>
                  <a:pt x="1439" y="45"/>
                </a:lnTo>
                <a:lnTo>
                  <a:pt x="1459" y="38"/>
                </a:lnTo>
                <a:lnTo>
                  <a:pt x="1470" y="31"/>
                </a:lnTo>
                <a:lnTo>
                  <a:pt x="1473" y="24"/>
                </a:lnTo>
                <a:lnTo>
                  <a:pt x="1473" y="17"/>
                </a:lnTo>
                <a:lnTo>
                  <a:pt x="1468" y="9"/>
                </a:lnTo>
                <a:lnTo>
                  <a:pt x="1457" y="0"/>
                </a:lnTo>
                <a:lnTo>
                  <a:pt x="1452" y="2"/>
                </a:lnTo>
                <a:lnTo>
                  <a:pt x="1443" y="3"/>
                </a:lnTo>
                <a:lnTo>
                  <a:pt x="1430" y="7"/>
                </a:lnTo>
                <a:lnTo>
                  <a:pt x="1416" y="12"/>
                </a:lnTo>
                <a:lnTo>
                  <a:pt x="1398" y="19"/>
                </a:lnTo>
                <a:lnTo>
                  <a:pt x="1379" y="24"/>
                </a:lnTo>
                <a:lnTo>
                  <a:pt x="1357" y="31"/>
                </a:lnTo>
                <a:lnTo>
                  <a:pt x="1336" y="40"/>
                </a:lnTo>
                <a:lnTo>
                  <a:pt x="1313" y="47"/>
                </a:lnTo>
                <a:lnTo>
                  <a:pt x="1288" y="54"/>
                </a:lnTo>
                <a:lnTo>
                  <a:pt x="1263" y="62"/>
                </a:lnTo>
                <a:lnTo>
                  <a:pt x="1238" y="67"/>
                </a:lnTo>
                <a:lnTo>
                  <a:pt x="1215" y="74"/>
                </a:lnTo>
                <a:lnTo>
                  <a:pt x="1192" y="79"/>
                </a:lnTo>
                <a:lnTo>
                  <a:pt x="1169" y="83"/>
                </a:lnTo>
                <a:lnTo>
                  <a:pt x="1147" y="86"/>
                </a:lnTo>
                <a:lnTo>
                  <a:pt x="1121" y="90"/>
                </a:lnTo>
                <a:lnTo>
                  <a:pt x="1085" y="93"/>
                </a:lnTo>
                <a:lnTo>
                  <a:pt x="1042" y="98"/>
                </a:lnTo>
                <a:lnTo>
                  <a:pt x="992" y="102"/>
                </a:lnTo>
                <a:lnTo>
                  <a:pt x="937" y="107"/>
                </a:lnTo>
                <a:lnTo>
                  <a:pt x="878" y="112"/>
                </a:lnTo>
                <a:lnTo>
                  <a:pt x="818" y="119"/>
                </a:lnTo>
                <a:lnTo>
                  <a:pt x="754" y="124"/>
                </a:lnTo>
                <a:lnTo>
                  <a:pt x="691" y="130"/>
                </a:lnTo>
                <a:lnTo>
                  <a:pt x="627" y="136"/>
                </a:lnTo>
                <a:lnTo>
                  <a:pt x="567" y="142"/>
                </a:lnTo>
                <a:lnTo>
                  <a:pt x="508" y="147"/>
                </a:lnTo>
                <a:lnTo>
                  <a:pt x="454" y="152"/>
                </a:lnTo>
                <a:lnTo>
                  <a:pt x="406" y="157"/>
                </a:lnTo>
                <a:lnTo>
                  <a:pt x="365" y="162"/>
                </a:lnTo>
                <a:lnTo>
                  <a:pt x="332" y="166"/>
                </a:lnTo>
                <a:lnTo>
                  <a:pt x="310" y="168"/>
                </a:lnTo>
                <a:lnTo>
                  <a:pt x="285" y="171"/>
                </a:lnTo>
                <a:lnTo>
                  <a:pt x="260" y="173"/>
                </a:lnTo>
                <a:lnTo>
                  <a:pt x="234" y="173"/>
                </a:lnTo>
                <a:lnTo>
                  <a:pt x="207" y="175"/>
                </a:lnTo>
                <a:lnTo>
                  <a:pt x="180" y="176"/>
                </a:lnTo>
                <a:lnTo>
                  <a:pt x="153" y="178"/>
                </a:lnTo>
                <a:lnTo>
                  <a:pt x="127" y="178"/>
                </a:lnTo>
                <a:lnTo>
                  <a:pt x="102" y="180"/>
                </a:lnTo>
                <a:lnTo>
                  <a:pt x="79" y="180"/>
                </a:lnTo>
                <a:lnTo>
                  <a:pt x="57" y="181"/>
                </a:lnTo>
                <a:lnTo>
                  <a:pt x="39" y="183"/>
                </a:lnTo>
                <a:lnTo>
                  <a:pt x="23" y="185"/>
                </a:lnTo>
                <a:lnTo>
                  <a:pt x="11" y="187"/>
                </a:lnTo>
                <a:lnTo>
                  <a:pt x="4" y="188"/>
                </a:lnTo>
                <a:lnTo>
                  <a:pt x="0" y="192"/>
                </a:lnTo>
                <a:lnTo>
                  <a:pt x="16" y="195"/>
                </a:lnTo>
                <a:lnTo>
                  <a:pt x="41" y="199"/>
                </a:lnTo>
                <a:lnTo>
                  <a:pt x="73" y="199"/>
                </a:lnTo>
                <a:lnTo>
                  <a:pt x="113" y="199"/>
                </a:lnTo>
                <a:lnTo>
                  <a:pt x="159" y="197"/>
                </a:lnTo>
                <a:lnTo>
                  <a:pt x="209" y="194"/>
                </a:lnTo>
                <a:lnTo>
                  <a:pt x="264" y="192"/>
                </a:lnTo>
                <a:lnTo>
                  <a:pt x="323" y="187"/>
                </a:lnTo>
                <a:lnTo>
                  <a:pt x="383" y="183"/>
                </a:lnTo>
                <a:lnTo>
                  <a:pt x="446" y="178"/>
                </a:lnTo>
                <a:lnTo>
                  <a:pt x="508" y="173"/>
                </a:lnTo>
                <a:lnTo>
                  <a:pt x="570" y="168"/>
                </a:lnTo>
                <a:lnTo>
                  <a:pt x="633" y="164"/>
                </a:lnTo>
                <a:lnTo>
                  <a:pt x="691" y="161"/>
                </a:lnTo>
                <a:lnTo>
                  <a:pt x="748" y="157"/>
                </a:lnTo>
                <a:lnTo>
                  <a:pt x="800" y="15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07" name="Freeform 147"/>
          <p:cNvSpPr>
            <a:spLocks/>
          </p:cNvSpPr>
          <p:nvPr/>
        </p:nvSpPr>
        <p:spPr bwMode="auto">
          <a:xfrm rot="497617">
            <a:off x="4948238" y="2233613"/>
            <a:ext cx="185737" cy="169862"/>
          </a:xfrm>
          <a:custGeom>
            <a:avLst/>
            <a:gdLst>
              <a:gd name="T0" fmla="*/ 0 w 424"/>
              <a:gd name="T1" fmla="*/ 2147483647 h 433"/>
              <a:gd name="T2" fmla="*/ 2147483647 w 424"/>
              <a:gd name="T3" fmla="*/ 2147483647 h 433"/>
              <a:gd name="T4" fmla="*/ 2147483647 w 424"/>
              <a:gd name="T5" fmla="*/ 2147483647 h 433"/>
              <a:gd name="T6" fmla="*/ 2147483647 w 424"/>
              <a:gd name="T7" fmla="*/ 2147483647 h 433"/>
              <a:gd name="T8" fmla="*/ 2147483647 w 424"/>
              <a:gd name="T9" fmla="*/ 2147483647 h 433"/>
              <a:gd name="T10" fmla="*/ 2147483647 w 424"/>
              <a:gd name="T11" fmla="*/ 2147483647 h 433"/>
              <a:gd name="T12" fmla="*/ 2147483647 w 424"/>
              <a:gd name="T13" fmla="*/ 2147483647 h 433"/>
              <a:gd name="T14" fmla="*/ 2147483647 w 424"/>
              <a:gd name="T15" fmla="*/ 2147483647 h 433"/>
              <a:gd name="T16" fmla="*/ 2147483647 w 424"/>
              <a:gd name="T17" fmla="*/ 0 h 433"/>
              <a:gd name="T18" fmla="*/ 2147483647 w 424"/>
              <a:gd name="T19" fmla="*/ 2147483647 h 433"/>
              <a:gd name="T20" fmla="*/ 2147483647 w 424"/>
              <a:gd name="T21" fmla="*/ 2147483647 h 433"/>
              <a:gd name="T22" fmla="*/ 2147483647 w 424"/>
              <a:gd name="T23" fmla="*/ 2147483647 h 433"/>
              <a:gd name="T24" fmla="*/ 2147483647 w 424"/>
              <a:gd name="T25" fmla="*/ 2147483647 h 433"/>
              <a:gd name="T26" fmla="*/ 2147483647 w 424"/>
              <a:gd name="T27" fmla="*/ 2147483647 h 433"/>
              <a:gd name="T28" fmla="*/ 2147483647 w 424"/>
              <a:gd name="T29" fmla="*/ 2147483647 h 433"/>
              <a:gd name="T30" fmla="*/ 2147483647 w 424"/>
              <a:gd name="T31" fmla="*/ 2147483647 h 433"/>
              <a:gd name="T32" fmla="*/ 2147483647 w 424"/>
              <a:gd name="T33" fmla="*/ 2147483647 h 433"/>
              <a:gd name="T34" fmla="*/ 2147483647 w 424"/>
              <a:gd name="T35" fmla="*/ 2147483647 h 433"/>
              <a:gd name="T36" fmla="*/ 2147483647 w 424"/>
              <a:gd name="T37" fmla="*/ 2147483647 h 433"/>
              <a:gd name="T38" fmla="*/ 2147483647 w 424"/>
              <a:gd name="T39" fmla="*/ 2147483647 h 433"/>
              <a:gd name="T40" fmla="*/ 2147483647 w 424"/>
              <a:gd name="T41" fmla="*/ 2147483647 h 433"/>
              <a:gd name="T42" fmla="*/ 2147483647 w 424"/>
              <a:gd name="T43" fmla="*/ 2147483647 h 433"/>
              <a:gd name="T44" fmla="*/ 2147483647 w 424"/>
              <a:gd name="T45" fmla="*/ 2147483647 h 433"/>
              <a:gd name="T46" fmla="*/ 2147483647 w 424"/>
              <a:gd name="T47" fmla="*/ 2147483647 h 433"/>
              <a:gd name="T48" fmla="*/ 2147483647 w 424"/>
              <a:gd name="T49" fmla="*/ 2147483647 h 433"/>
              <a:gd name="T50" fmla="*/ 2147483647 w 424"/>
              <a:gd name="T51" fmla="*/ 2147483647 h 433"/>
              <a:gd name="T52" fmla="*/ 2147483647 w 424"/>
              <a:gd name="T53" fmla="*/ 2147483647 h 433"/>
              <a:gd name="T54" fmla="*/ 2147483647 w 424"/>
              <a:gd name="T55" fmla="*/ 2147483647 h 433"/>
              <a:gd name="T56" fmla="*/ 2147483647 w 424"/>
              <a:gd name="T57" fmla="*/ 2147483647 h 433"/>
              <a:gd name="T58" fmla="*/ 2147483647 w 424"/>
              <a:gd name="T59" fmla="*/ 2147483647 h 433"/>
              <a:gd name="T60" fmla="*/ 2147483647 w 424"/>
              <a:gd name="T61" fmla="*/ 2147483647 h 433"/>
              <a:gd name="T62" fmla="*/ 2147483647 w 424"/>
              <a:gd name="T63" fmla="*/ 2147483647 h 433"/>
              <a:gd name="T64" fmla="*/ 0 w 424"/>
              <a:gd name="T65" fmla="*/ 2147483647 h 43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24"/>
              <a:gd name="T100" fmla="*/ 0 h 433"/>
              <a:gd name="T101" fmla="*/ 424 w 424"/>
              <a:gd name="T102" fmla="*/ 433 h 43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24" h="433">
                <a:moveTo>
                  <a:pt x="0" y="61"/>
                </a:moveTo>
                <a:lnTo>
                  <a:pt x="20" y="49"/>
                </a:lnTo>
                <a:lnTo>
                  <a:pt x="45" y="39"/>
                </a:lnTo>
                <a:lnTo>
                  <a:pt x="77" y="28"/>
                </a:lnTo>
                <a:lnTo>
                  <a:pt x="112" y="19"/>
                </a:lnTo>
                <a:lnTo>
                  <a:pt x="150" y="13"/>
                </a:lnTo>
                <a:lnTo>
                  <a:pt x="191" y="6"/>
                </a:lnTo>
                <a:lnTo>
                  <a:pt x="230" y="2"/>
                </a:lnTo>
                <a:lnTo>
                  <a:pt x="269" y="0"/>
                </a:lnTo>
                <a:lnTo>
                  <a:pt x="290" y="33"/>
                </a:lnTo>
                <a:lnTo>
                  <a:pt x="314" y="71"/>
                </a:lnTo>
                <a:lnTo>
                  <a:pt x="337" y="115"/>
                </a:lnTo>
                <a:lnTo>
                  <a:pt x="360" y="161"/>
                </a:lnTo>
                <a:lnTo>
                  <a:pt x="381" y="208"/>
                </a:lnTo>
                <a:lnTo>
                  <a:pt x="399" y="255"/>
                </a:lnTo>
                <a:lnTo>
                  <a:pt x="413" y="300"/>
                </a:lnTo>
                <a:lnTo>
                  <a:pt x="424" y="341"/>
                </a:lnTo>
                <a:lnTo>
                  <a:pt x="395" y="346"/>
                </a:lnTo>
                <a:lnTo>
                  <a:pt x="365" y="357"/>
                </a:lnTo>
                <a:lnTo>
                  <a:pt x="330" y="370"/>
                </a:lnTo>
                <a:lnTo>
                  <a:pt x="296" y="386"/>
                </a:lnTo>
                <a:lnTo>
                  <a:pt x="260" y="400"/>
                </a:lnTo>
                <a:lnTo>
                  <a:pt x="228" y="414"/>
                </a:lnTo>
                <a:lnTo>
                  <a:pt x="200" y="426"/>
                </a:lnTo>
                <a:lnTo>
                  <a:pt x="175" y="433"/>
                </a:lnTo>
                <a:lnTo>
                  <a:pt x="159" y="409"/>
                </a:lnTo>
                <a:lnTo>
                  <a:pt x="137" y="364"/>
                </a:lnTo>
                <a:lnTo>
                  <a:pt x="116" y="306"/>
                </a:lnTo>
                <a:lnTo>
                  <a:pt x="91" y="244"/>
                </a:lnTo>
                <a:lnTo>
                  <a:pt x="66" y="180"/>
                </a:lnTo>
                <a:lnTo>
                  <a:pt x="41" y="125"/>
                </a:lnTo>
                <a:lnTo>
                  <a:pt x="20" y="83"/>
                </a:lnTo>
                <a:lnTo>
                  <a:pt x="0" y="61"/>
                </a:lnTo>
                <a:close/>
              </a:path>
            </a:pathLst>
          </a:custGeom>
          <a:solidFill>
            <a:srgbClr val="8EFF7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08" name="Freeform 148"/>
          <p:cNvSpPr>
            <a:spLocks/>
          </p:cNvSpPr>
          <p:nvPr/>
        </p:nvSpPr>
        <p:spPr bwMode="auto">
          <a:xfrm rot="497617">
            <a:off x="4987925" y="2241550"/>
            <a:ext cx="74613" cy="55563"/>
          </a:xfrm>
          <a:custGeom>
            <a:avLst/>
            <a:gdLst>
              <a:gd name="T0" fmla="*/ 2147483647 w 171"/>
              <a:gd name="T1" fmla="*/ 2147483647 h 142"/>
              <a:gd name="T2" fmla="*/ 2147483647 w 171"/>
              <a:gd name="T3" fmla="*/ 2147483647 h 142"/>
              <a:gd name="T4" fmla="*/ 2147483647 w 171"/>
              <a:gd name="T5" fmla="*/ 2147483647 h 142"/>
              <a:gd name="T6" fmla="*/ 2147483647 w 171"/>
              <a:gd name="T7" fmla="*/ 2147483647 h 142"/>
              <a:gd name="T8" fmla="*/ 2147483647 w 171"/>
              <a:gd name="T9" fmla="*/ 2147483647 h 142"/>
              <a:gd name="T10" fmla="*/ 2147483647 w 171"/>
              <a:gd name="T11" fmla="*/ 2147483647 h 142"/>
              <a:gd name="T12" fmla="*/ 2147483647 w 171"/>
              <a:gd name="T13" fmla="*/ 2147483647 h 142"/>
              <a:gd name="T14" fmla="*/ 2147483647 w 171"/>
              <a:gd name="T15" fmla="*/ 2147483647 h 142"/>
              <a:gd name="T16" fmla="*/ 2147483647 w 171"/>
              <a:gd name="T17" fmla="*/ 2147483647 h 142"/>
              <a:gd name="T18" fmla="*/ 2147483647 w 171"/>
              <a:gd name="T19" fmla="*/ 2147483647 h 142"/>
              <a:gd name="T20" fmla="*/ 2147483647 w 171"/>
              <a:gd name="T21" fmla="*/ 2147483647 h 142"/>
              <a:gd name="T22" fmla="*/ 2147483647 w 171"/>
              <a:gd name="T23" fmla="*/ 2147483647 h 142"/>
              <a:gd name="T24" fmla="*/ 2147483647 w 171"/>
              <a:gd name="T25" fmla="*/ 2147483647 h 142"/>
              <a:gd name="T26" fmla="*/ 2147483647 w 171"/>
              <a:gd name="T27" fmla="*/ 2147483647 h 142"/>
              <a:gd name="T28" fmla="*/ 2147483647 w 171"/>
              <a:gd name="T29" fmla="*/ 2147483647 h 142"/>
              <a:gd name="T30" fmla="*/ 2147483647 w 171"/>
              <a:gd name="T31" fmla="*/ 2147483647 h 142"/>
              <a:gd name="T32" fmla="*/ 2147483647 w 171"/>
              <a:gd name="T33" fmla="*/ 0 h 142"/>
              <a:gd name="T34" fmla="*/ 2147483647 w 171"/>
              <a:gd name="T35" fmla="*/ 2147483647 h 142"/>
              <a:gd name="T36" fmla="*/ 2147483647 w 171"/>
              <a:gd name="T37" fmla="*/ 2147483647 h 142"/>
              <a:gd name="T38" fmla="*/ 2147483647 w 171"/>
              <a:gd name="T39" fmla="*/ 2147483647 h 142"/>
              <a:gd name="T40" fmla="*/ 2147483647 w 171"/>
              <a:gd name="T41" fmla="*/ 2147483647 h 142"/>
              <a:gd name="T42" fmla="*/ 2147483647 w 171"/>
              <a:gd name="T43" fmla="*/ 2147483647 h 142"/>
              <a:gd name="T44" fmla="*/ 2147483647 w 171"/>
              <a:gd name="T45" fmla="*/ 2147483647 h 142"/>
              <a:gd name="T46" fmla="*/ 2147483647 w 171"/>
              <a:gd name="T47" fmla="*/ 2147483647 h 142"/>
              <a:gd name="T48" fmla="*/ 2147483647 w 171"/>
              <a:gd name="T49" fmla="*/ 2147483647 h 142"/>
              <a:gd name="T50" fmla="*/ 2147483647 w 171"/>
              <a:gd name="T51" fmla="*/ 2147483647 h 142"/>
              <a:gd name="T52" fmla="*/ 2147483647 w 171"/>
              <a:gd name="T53" fmla="*/ 2147483647 h 142"/>
              <a:gd name="T54" fmla="*/ 2147483647 w 171"/>
              <a:gd name="T55" fmla="*/ 2147483647 h 142"/>
              <a:gd name="T56" fmla="*/ 2147483647 w 171"/>
              <a:gd name="T57" fmla="*/ 2147483647 h 142"/>
              <a:gd name="T58" fmla="*/ 2147483647 w 171"/>
              <a:gd name="T59" fmla="*/ 2147483647 h 142"/>
              <a:gd name="T60" fmla="*/ 2147483647 w 171"/>
              <a:gd name="T61" fmla="*/ 2147483647 h 142"/>
              <a:gd name="T62" fmla="*/ 2147483647 w 171"/>
              <a:gd name="T63" fmla="*/ 2147483647 h 142"/>
              <a:gd name="T64" fmla="*/ 2147483647 w 171"/>
              <a:gd name="T65" fmla="*/ 2147483647 h 142"/>
              <a:gd name="T66" fmla="*/ 2147483647 w 171"/>
              <a:gd name="T67" fmla="*/ 2147483647 h 142"/>
              <a:gd name="T68" fmla="*/ 2147483647 w 171"/>
              <a:gd name="T69" fmla="*/ 2147483647 h 142"/>
              <a:gd name="T70" fmla="*/ 2147483647 w 171"/>
              <a:gd name="T71" fmla="*/ 2147483647 h 142"/>
              <a:gd name="T72" fmla="*/ 2147483647 w 171"/>
              <a:gd name="T73" fmla="*/ 2147483647 h 142"/>
              <a:gd name="T74" fmla="*/ 2147483647 w 171"/>
              <a:gd name="T75" fmla="*/ 2147483647 h 142"/>
              <a:gd name="T76" fmla="*/ 2147483647 w 171"/>
              <a:gd name="T77" fmla="*/ 2147483647 h 142"/>
              <a:gd name="T78" fmla="*/ 2147483647 w 171"/>
              <a:gd name="T79" fmla="*/ 2147483647 h 142"/>
              <a:gd name="T80" fmla="*/ 2147483647 w 171"/>
              <a:gd name="T81" fmla="*/ 2147483647 h 142"/>
              <a:gd name="T82" fmla="*/ 2147483647 w 171"/>
              <a:gd name="T83" fmla="*/ 2147483647 h 142"/>
              <a:gd name="T84" fmla="*/ 2147483647 w 171"/>
              <a:gd name="T85" fmla="*/ 2147483647 h 142"/>
              <a:gd name="T86" fmla="*/ 2147483647 w 171"/>
              <a:gd name="T87" fmla="*/ 2147483647 h 142"/>
              <a:gd name="T88" fmla="*/ 2147483647 w 171"/>
              <a:gd name="T89" fmla="*/ 2147483647 h 142"/>
              <a:gd name="T90" fmla="*/ 0 w 171"/>
              <a:gd name="T91" fmla="*/ 2147483647 h 142"/>
              <a:gd name="T92" fmla="*/ 2147483647 w 171"/>
              <a:gd name="T93" fmla="*/ 2147483647 h 142"/>
              <a:gd name="T94" fmla="*/ 2147483647 w 171"/>
              <a:gd name="T95" fmla="*/ 2147483647 h 142"/>
              <a:gd name="T96" fmla="*/ 2147483647 w 171"/>
              <a:gd name="T97" fmla="*/ 2147483647 h 14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71"/>
              <a:gd name="T148" fmla="*/ 0 h 142"/>
              <a:gd name="T149" fmla="*/ 171 w 171"/>
              <a:gd name="T150" fmla="*/ 142 h 14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71" h="142">
                <a:moveTo>
                  <a:pt x="16" y="142"/>
                </a:moveTo>
                <a:lnTo>
                  <a:pt x="36" y="140"/>
                </a:lnTo>
                <a:lnTo>
                  <a:pt x="57" y="135"/>
                </a:lnTo>
                <a:lnTo>
                  <a:pt x="79" y="127"/>
                </a:lnTo>
                <a:lnTo>
                  <a:pt x="102" y="116"/>
                </a:lnTo>
                <a:lnTo>
                  <a:pt x="123" y="106"/>
                </a:lnTo>
                <a:lnTo>
                  <a:pt x="143" y="94"/>
                </a:lnTo>
                <a:lnTo>
                  <a:pt x="159" y="83"/>
                </a:lnTo>
                <a:lnTo>
                  <a:pt x="171" y="75"/>
                </a:lnTo>
                <a:lnTo>
                  <a:pt x="171" y="64"/>
                </a:lnTo>
                <a:lnTo>
                  <a:pt x="170" y="52"/>
                </a:lnTo>
                <a:lnTo>
                  <a:pt x="164" y="38"/>
                </a:lnTo>
                <a:lnTo>
                  <a:pt x="155" y="26"/>
                </a:lnTo>
                <a:lnTo>
                  <a:pt x="146" y="16"/>
                </a:lnTo>
                <a:lnTo>
                  <a:pt x="136" y="7"/>
                </a:lnTo>
                <a:lnTo>
                  <a:pt x="127" y="2"/>
                </a:lnTo>
                <a:lnTo>
                  <a:pt x="116" y="0"/>
                </a:lnTo>
                <a:lnTo>
                  <a:pt x="100" y="6"/>
                </a:lnTo>
                <a:lnTo>
                  <a:pt x="86" y="13"/>
                </a:lnTo>
                <a:lnTo>
                  <a:pt x="75" y="18"/>
                </a:lnTo>
                <a:lnTo>
                  <a:pt x="73" y="23"/>
                </a:lnTo>
                <a:lnTo>
                  <a:pt x="77" y="26"/>
                </a:lnTo>
                <a:lnTo>
                  <a:pt x="80" y="28"/>
                </a:lnTo>
                <a:lnTo>
                  <a:pt x="86" y="28"/>
                </a:lnTo>
                <a:lnTo>
                  <a:pt x="88" y="28"/>
                </a:lnTo>
                <a:lnTo>
                  <a:pt x="93" y="26"/>
                </a:lnTo>
                <a:lnTo>
                  <a:pt x="102" y="23"/>
                </a:lnTo>
                <a:lnTo>
                  <a:pt x="109" y="19"/>
                </a:lnTo>
                <a:lnTo>
                  <a:pt x="113" y="18"/>
                </a:lnTo>
                <a:lnTo>
                  <a:pt x="118" y="23"/>
                </a:lnTo>
                <a:lnTo>
                  <a:pt x="129" y="37"/>
                </a:lnTo>
                <a:lnTo>
                  <a:pt x="137" y="56"/>
                </a:lnTo>
                <a:lnTo>
                  <a:pt x="136" y="75"/>
                </a:lnTo>
                <a:lnTo>
                  <a:pt x="123" y="80"/>
                </a:lnTo>
                <a:lnTo>
                  <a:pt x="107" y="87"/>
                </a:lnTo>
                <a:lnTo>
                  <a:pt x="89" y="92"/>
                </a:lnTo>
                <a:lnTo>
                  <a:pt x="70" y="99"/>
                </a:lnTo>
                <a:lnTo>
                  <a:pt x="50" y="106"/>
                </a:lnTo>
                <a:lnTo>
                  <a:pt x="36" y="109"/>
                </a:lnTo>
                <a:lnTo>
                  <a:pt x="25" y="113"/>
                </a:lnTo>
                <a:lnTo>
                  <a:pt x="20" y="115"/>
                </a:lnTo>
                <a:lnTo>
                  <a:pt x="20" y="113"/>
                </a:lnTo>
                <a:lnTo>
                  <a:pt x="20" y="106"/>
                </a:lnTo>
                <a:lnTo>
                  <a:pt x="16" y="101"/>
                </a:lnTo>
                <a:lnTo>
                  <a:pt x="9" y="99"/>
                </a:lnTo>
                <a:lnTo>
                  <a:pt x="0" y="115"/>
                </a:lnTo>
                <a:lnTo>
                  <a:pt x="4" y="128"/>
                </a:lnTo>
                <a:lnTo>
                  <a:pt x="11" y="139"/>
                </a:lnTo>
                <a:lnTo>
                  <a:pt x="16" y="14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09" name="Freeform 149"/>
          <p:cNvSpPr>
            <a:spLocks/>
          </p:cNvSpPr>
          <p:nvPr/>
        </p:nvSpPr>
        <p:spPr bwMode="auto">
          <a:xfrm rot="497617">
            <a:off x="4806950" y="2081213"/>
            <a:ext cx="401638" cy="138112"/>
          </a:xfrm>
          <a:custGeom>
            <a:avLst/>
            <a:gdLst>
              <a:gd name="T0" fmla="*/ 2147483647 w 919"/>
              <a:gd name="T1" fmla="*/ 2147483647 h 351"/>
              <a:gd name="T2" fmla="*/ 2147483647 w 919"/>
              <a:gd name="T3" fmla="*/ 2147483647 h 351"/>
              <a:gd name="T4" fmla="*/ 2147483647 w 919"/>
              <a:gd name="T5" fmla="*/ 2147483647 h 351"/>
              <a:gd name="T6" fmla="*/ 2147483647 w 919"/>
              <a:gd name="T7" fmla="*/ 2147483647 h 351"/>
              <a:gd name="T8" fmla="*/ 2147483647 w 919"/>
              <a:gd name="T9" fmla="*/ 2147483647 h 351"/>
              <a:gd name="T10" fmla="*/ 2147483647 w 919"/>
              <a:gd name="T11" fmla="*/ 2147483647 h 351"/>
              <a:gd name="T12" fmla="*/ 2147483647 w 919"/>
              <a:gd name="T13" fmla="*/ 2147483647 h 351"/>
              <a:gd name="T14" fmla="*/ 2147483647 w 919"/>
              <a:gd name="T15" fmla="*/ 2147483647 h 351"/>
              <a:gd name="T16" fmla="*/ 2147483647 w 919"/>
              <a:gd name="T17" fmla="*/ 2147483647 h 351"/>
              <a:gd name="T18" fmla="*/ 2147483647 w 919"/>
              <a:gd name="T19" fmla="*/ 2147483647 h 351"/>
              <a:gd name="T20" fmla="*/ 2147483647 w 919"/>
              <a:gd name="T21" fmla="*/ 2147483647 h 351"/>
              <a:gd name="T22" fmla="*/ 2147483647 w 919"/>
              <a:gd name="T23" fmla="*/ 2147483647 h 351"/>
              <a:gd name="T24" fmla="*/ 2147483647 w 919"/>
              <a:gd name="T25" fmla="*/ 2147483647 h 351"/>
              <a:gd name="T26" fmla="*/ 2147483647 w 919"/>
              <a:gd name="T27" fmla="*/ 2147483647 h 351"/>
              <a:gd name="T28" fmla="*/ 2147483647 w 919"/>
              <a:gd name="T29" fmla="*/ 2147483647 h 351"/>
              <a:gd name="T30" fmla="*/ 2147483647 w 919"/>
              <a:gd name="T31" fmla="*/ 2147483647 h 351"/>
              <a:gd name="T32" fmla="*/ 2147483647 w 919"/>
              <a:gd name="T33" fmla="*/ 2147483647 h 351"/>
              <a:gd name="T34" fmla="*/ 2147483647 w 919"/>
              <a:gd name="T35" fmla="*/ 2147483647 h 351"/>
              <a:gd name="T36" fmla="*/ 2147483647 w 919"/>
              <a:gd name="T37" fmla="*/ 2147483647 h 351"/>
              <a:gd name="T38" fmla="*/ 2147483647 w 919"/>
              <a:gd name="T39" fmla="*/ 2147483647 h 351"/>
              <a:gd name="T40" fmla="*/ 2147483647 w 919"/>
              <a:gd name="T41" fmla="*/ 2147483647 h 351"/>
              <a:gd name="T42" fmla="*/ 2147483647 w 919"/>
              <a:gd name="T43" fmla="*/ 2147483647 h 351"/>
              <a:gd name="T44" fmla="*/ 2147483647 w 919"/>
              <a:gd name="T45" fmla="*/ 2147483647 h 351"/>
              <a:gd name="T46" fmla="*/ 2147483647 w 919"/>
              <a:gd name="T47" fmla="*/ 2147483647 h 351"/>
              <a:gd name="T48" fmla="*/ 2147483647 w 919"/>
              <a:gd name="T49" fmla="*/ 2147483647 h 351"/>
              <a:gd name="T50" fmla="*/ 2147483647 w 919"/>
              <a:gd name="T51" fmla="*/ 2147483647 h 351"/>
              <a:gd name="T52" fmla="*/ 2147483647 w 919"/>
              <a:gd name="T53" fmla="*/ 2147483647 h 351"/>
              <a:gd name="T54" fmla="*/ 2147483647 w 919"/>
              <a:gd name="T55" fmla="*/ 2147483647 h 351"/>
              <a:gd name="T56" fmla="*/ 2147483647 w 919"/>
              <a:gd name="T57" fmla="*/ 2147483647 h 351"/>
              <a:gd name="T58" fmla="*/ 2147483647 w 919"/>
              <a:gd name="T59" fmla="*/ 2147483647 h 351"/>
              <a:gd name="T60" fmla="*/ 2147483647 w 919"/>
              <a:gd name="T61" fmla="*/ 2147483647 h 351"/>
              <a:gd name="T62" fmla="*/ 2147483647 w 919"/>
              <a:gd name="T63" fmla="*/ 2147483647 h 351"/>
              <a:gd name="T64" fmla="*/ 2147483647 w 919"/>
              <a:gd name="T65" fmla="*/ 2147483647 h 351"/>
              <a:gd name="T66" fmla="*/ 2147483647 w 919"/>
              <a:gd name="T67" fmla="*/ 2147483647 h 351"/>
              <a:gd name="T68" fmla="*/ 2147483647 w 919"/>
              <a:gd name="T69" fmla="*/ 2147483647 h 351"/>
              <a:gd name="T70" fmla="*/ 2147483647 w 919"/>
              <a:gd name="T71" fmla="*/ 2147483647 h 351"/>
              <a:gd name="T72" fmla="*/ 2147483647 w 919"/>
              <a:gd name="T73" fmla="*/ 2147483647 h 351"/>
              <a:gd name="T74" fmla="*/ 2147483647 w 919"/>
              <a:gd name="T75" fmla="*/ 2147483647 h 351"/>
              <a:gd name="T76" fmla="*/ 2147483647 w 919"/>
              <a:gd name="T77" fmla="*/ 2147483647 h 351"/>
              <a:gd name="T78" fmla="*/ 2147483647 w 919"/>
              <a:gd name="T79" fmla="*/ 2147483647 h 351"/>
              <a:gd name="T80" fmla="*/ 2147483647 w 919"/>
              <a:gd name="T81" fmla="*/ 2147483647 h 351"/>
              <a:gd name="T82" fmla="*/ 2147483647 w 919"/>
              <a:gd name="T83" fmla="*/ 2147483647 h 351"/>
              <a:gd name="T84" fmla="*/ 2147483647 w 919"/>
              <a:gd name="T85" fmla="*/ 2147483647 h 351"/>
              <a:gd name="T86" fmla="*/ 2147483647 w 919"/>
              <a:gd name="T87" fmla="*/ 2147483647 h 351"/>
              <a:gd name="T88" fmla="*/ 2147483647 w 919"/>
              <a:gd name="T89" fmla="*/ 2147483647 h 351"/>
              <a:gd name="T90" fmla="*/ 2147483647 w 919"/>
              <a:gd name="T91" fmla="*/ 2147483647 h 351"/>
              <a:gd name="T92" fmla="*/ 2147483647 w 919"/>
              <a:gd name="T93" fmla="*/ 2147483647 h 351"/>
              <a:gd name="T94" fmla="*/ 2147483647 w 919"/>
              <a:gd name="T95" fmla="*/ 2147483647 h 351"/>
              <a:gd name="T96" fmla="*/ 2147483647 w 919"/>
              <a:gd name="T97" fmla="*/ 2147483647 h 351"/>
              <a:gd name="T98" fmla="*/ 0 w 919"/>
              <a:gd name="T99" fmla="*/ 2147483647 h 351"/>
              <a:gd name="T100" fmla="*/ 2147483647 w 919"/>
              <a:gd name="T101" fmla="*/ 2147483647 h 351"/>
              <a:gd name="T102" fmla="*/ 2147483647 w 919"/>
              <a:gd name="T103" fmla="*/ 2147483647 h 35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919"/>
              <a:gd name="T157" fmla="*/ 0 h 351"/>
              <a:gd name="T158" fmla="*/ 919 w 919"/>
              <a:gd name="T159" fmla="*/ 351 h 351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919" h="351">
                <a:moveTo>
                  <a:pt x="58" y="321"/>
                </a:moveTo>
                <a:lnTo>
                  <a:pt x="82" y="307"/>
                </a:lnTo>
                <a:lnTo>
                  <a:pt x="103" y="294"/>
                </a:lnTo>
                <a:lnTo>
                  <a:pt x="124" y="278"/>
                </a:lnTo>
                <a:lnTo>
                  <a:pt x="147" y="264"/>
                </a:lnTo>
                <a:lnTo>
                  <a:pt x="169" y="249"/>
                </a:lnTo>
                <a:lnTo>
                  <a:pt x="190" y="235"/>
                </a:lnTo>
                <a:lnTo>
                  <a:pt x="212" y="219"/>
                </a:lnTo>
                <a:lnTo>
                  <a:pt x="233" y="205"/>
                </a:lnTo>
                <a:lnTo>
                  <a:pt x="254" y="190"/>
                </a:lnTo>
                <a:lnTo>
                  <a:pt x="277" y="176"/>
                </a:lnTo>
                <a:lnTo>
                  <a:pt x="299" y="162"/>
                </a:lnTo>
                <a:lnTo>
                  <a:pt x="322" y="150"/>
                </a:lnTo>
                <a:lnTo>
                  <a:pt x="343" y="136"/>
                </a:lnTo>
                <a:lnTo>
                  <a:pt x="366" y="124"/>
                </a:lnTo>
                <a:lnTo>
                  <a:pt x="390" y="112"/>
                </a:lnTo>
                <a:lnTo>
                  <a:pt x="415" y="102"/>
                </a:lnTo>
                <a:lnTo>
                  <a:pt x="432" y="95"/>
                </a:lnTo>
                <a:lnTo>
                  <a:pt x="450" y="86"/>
                </a:lnTo>
                <a:lnTo>
                  <a:pt x="468" y="79"/>
                </a:lnTo>
                <a:lnTo>
                  <a:pt x="486" y="72"/>
                </a:lnTo>
                <a:lnTo>
                  <a:pt x="504" y="65"/>
                </a:lnTo>
                <a:lnTo>
                  <a:pt x="521" y="60"/>
                </a:lnTo>
                <a:lnTo>
                  <a:pt x="539" y="53"/>
                </a:lnTo>
                <a:lnTo>
                  <a:pt x="559" y="48"/>
                </a:lnTo>
                <a:lnTo>
                  <a:pt x="577" y="45"/>
                </a:lnTo>
                <a:lnTo>
                  <a:pt x="594" y="40"/>
                </a:lnTo>
                <a:lnTo>
                  <a:pt x="612" y="36"/>
                </a:lnTo>
                <a:lnTo>
                  <a:pt x="632" y="33"/>
                </a:lnTo>
                <a:lnTo>
                  <a:pt x="650" y="29"/>
                </a:lnTo>
                <a:lnTo>
                  <a:pt x="669" y="27"/>
                </a:lnTo>
                <a:lnTo>
                  <a:pt x="687" y="26"/>
                </a:lnTo>
                <a:lnTo>
                  <a:pt x="707" y="26"/>
                </a:lnTo>
                <a:lnTo>
                  <a:pt x="732" y="26"/>
                </a:lnTo>
                <a:lnTo>
                  <a:pt x="757" y="26"/>
                </a:lnTo>
                <a:lnTo>
                  <a:pt x="783" y="29"/>
                </a:lnTo>
                <a:lnTo>
                  <a:pt x="808" y="34"/>
                </a:lnTo>
                <a:lnTo>
                  <a:pt x="833" y="43"/>
                </a:lnTo>
                <a:lnTo>
                  <a:pt x="854" y="55"/>
                </a:lnTo>
                <a:lnTo>
                  <a:pt x="874" y="72"/>
                </a:lnTo>
                <a:lnTo>
                  <a:pt x="890" y="93"/>
                </a:lnTo>
                <a:lnTo>
                  <a:pt x="888" y="112"/>
                </a:lnTo>
                <a:lnTo>
                  <a:pt x="878" y="129"/>
                </a:lnTo>
                <a:lnTo>
                  <a:pt x="865" y="143"/>
                </a:lnTo>
                <a:lnTo>
                  <a:pt x="851" y="154"/>
                </a:lnTo>
                <a:lnTo>
                  <a:pt x="835" y="164"/>
                </a:lnTo>
                <a:lnTo>
                  <a:pt x="815" y="171"/>
                </a:lnTo>
                <a:lnTo>
                  <a:pt x="797" y="178"/>
                </a:lnTo>
                <a:lnTo>
                  <a:pt x="778" y="185"/>
                </a:lnTo>
                <a:lnTo>
                  <a:pt x="758" y="190"/>
                </a:lnTo>
                <a:lnTo>
                  <a:pt x="726" y="199"/>
                </a:lnTo>
                <a:lnTo>
                  <a:pt x="694" y="205"/>
                </a:lnTo>
                <a:lnTo>
                  <a:pt x="662" y="211"/>
                </a:lnTo>
                <a:lnTo>
                  <a:pt x="630" y="216"/>
                </a:lnTo>
                <a:lnTo>
                  <a:pt x="598" y="223"/>
                </a:lnTo>
                <a:lnTo>
                  <a:pt x="566" y="230"/>
                </a:lnTo>
                <a:lnTo>
                  <a:pt x="534" y="240"/>
                </a:lnTo>
                <a:lnTo>
                  <a:pt x="504" y="252"/>
                </a:lnTo>
                <a:lnTo>
                  <a:pt x="489" y="259"/>
                </a:lnTo>
                <a:lnTo>
                  <a:pt x="470" y="269"/>
                </a:lnTo>
                <a:lnTo>
                  <a:pt x="448" y="282"/>
                </a:lnTo>
                <a:lnTo>
                  <a:pt x="429" y="295"/>
                </a:lnTo>
                <a:lnTo>
                  <a:pt x="416" y="309"/>
                </a:lnTo>
                <a:lnTo>
                  <a:pt x="413" y="323"/>
                </a:lnTo>
                <a:lnTo>
                  <a:pt x="423" y="335"/>
                </a:lnTo>
                <a:lnTo>
                  <a:pt x="450" y="344"/>
                </a:lnTo>
                <a:lnTo>
                  <a:pt x="461" y="346"/>
                </a:lnTo>
                <a:lnTo>
                  <a:pt x="472" y="347"/>
                </a:lnTo>
                <a:lnTo>
                  <a:pt x="479" y="349"/>
                </a:lnTo>
                <a:lnTo>
                  <a:pt x="488" y="349"/>
                </a:lnTo>
                <a:lnTo>
                  <a:pt x="495" y="351"/>
                </a:lnTo>
                <a:lnTo>
                  <a:pt x="502" y="351"/>
                </a:lnTo>
                <a:lnTo>
                  <a:pt x="509" y="351"/>
                </a:lnTo>
                <a:lnTo>
                  <a:pt x="516" y="351"/>
                </a:lnTo>
                <a:lnTo>
                  <a:pt x="523" y="349"/>
                </a:lnTo>
                <a:lnTo>
                  <a:pt x="527" y="346"/>
                </a:lnTo>
                <a:lnTo>
                  <a:pt x="530" y="342"/>
                </a:lnTo>
                <a:lnTo>
                  <a:pt x="532" y="335"/>
                </a:lnTo>
                <a:lnTo>
                  <a:pt x="530" y="330"/>
                </a:lnTo>
                <a:lnTo>
                  <a:pt x="525" y="327"/>
                </a:lnTo>
                <a:lnTo>
                  <a:pt x="518" y="323"/>
                </a:lnTo>
                <a:lnTo>
                  <a:pt x="516" y="323"/>
                </a:lnTo>
                <a:lnTo>
                  <a:pt x="509" y="323"/>
                </a:lnTo>
                <a:lnTo>
                  <a:pt x="502" y="323"/>
                </a:lnTo>
                <a:lnTo>
                  <a:pt x="493" y="323"/>
                </a:lnTo>
                <a:lnTo>
                  <a:pt x="484" y="323"/>
                </a:lnTo>
                <a:lnTo>
                  <a:pt x="475" y="323"/>
                </a:lnTo>
                <a:lnTo>
                  <a:pt x="468" y="321"/>
                </a:lnTo>
                <a:lnTo>
                  <a:pt x="463" y="316"/>
                </a:lnTo>
                <a:lnTo>
                  <a:pt x="461" y="309"/>
                </a:lnTo>
                <a:lnTo>
                  <a:pt x="473" y="290"/>
                </a:lnTo>
                <a:lnTo>
                  <a:pt x="489" y="276"/>
                </a:lnTo>
                <a:lnTo>
                  <a:pt x="507" y="264"/>
                </a:lnTo>
                <a:lnTo>
                  <a:pt x="530" y="254"/>
                </a:lnTo>
                <a:lnTo>
                  <a:pt x="555" y="245"/>
                </a:lnTo>
                <a:lnTo>
                  <a:pt x="582" y="240"/>
                </a:lnTo>
                <a:lnTo>
                  <a:pt x="610" y="235"/>
                </a:lnTo>
                <a:lnTo>
                  <a:pt x="641" y="230"/>
                </a:lnTo>
                <a:lnTo>
                  <a:pt x="673" y="226"/>
                </a:lnTo>
                <a:lnTo>
                  <a:pt x="705" y="221"/>
                </a:lnTo>
                <a:lnTo>
                  <a:pt x="735" y="216"/>
                </a:lnTo>
                <a:lnTo>
                  <a:pt x="767" y="209"/>
                </a:lnTo>
                <a:lnTo>
                  <a:pt x="797" y="200"/>
                </a:lnTo>
                <a:lnTo>
                  <a:pt x="828" y="190"/>
                </a:lnTo>
                <a:lnTo>
                  <a:pt x="856" y="178"/>
                </a:lnTo>
                <a:lnTo>
                  <a:pt x="883" y="162"/>
                </a:lnTo>
                <a:lnTo>
                  <a:pt x="901" y="148"/>
                </a:lnTo>
                <a:lnTo>
                  <a:pt x="911" y="135"/>
                </a:lnTo>
                <a:lnTo>
                  <a:pt x="917" y="121"/>
                </a:lnTo>
                <a:lnTo>
                  <a:pt x="919" y="109"/>
                </a:lnTo>
                <a:lnTo>
                  <a:pt x="917" y="97"/>
                </a:lnTo>
                <a:lnTo>
                  <a:pt x="915" y="88"/>
                </a:lnTo>
                <a:lnTo>
                  <a:pt x="913" y="83"/>
                </a:lnTo>
                <a:lnTo>
                  <a:pt x="911" y="81"/>
                </a:lnTo>
                <a:lnTo>
                  <a:pt x="894" y="57"/>
                </a:lnTo>
                <a:lnTo>
                  <a:pt x="872" y="38"/>
                </a:lnTo>
                <a:lnTo>
                  <a:pt x="847" y="24"/>
                </a:lnTo>
                <a:lnTo>
                  <a:pt x="821" y="14"/>
                </a:lnTo>
                <a:lnTo>
                  <a:pt x="790" y="5"/>
                </a:lnTo>
                <a:lnTo>
                  <a:pt x="762" y="1"/>
                </a:lnTo>
                <a:lnTo>
                  <a:pt x="732" y="0"/>
                </a:lnTo>
                <a:lnTo>
                  <a:pt x="703" y="0"/>
                </a:lnTo>
                <a:lnTo>
                  <a:pt x="669" y="1"/>
                </a:lnTo>
                <a:lnTo>
                  <a:pt x="637" y="7"/>
                </a:lnTo>
                <a:lnTo>
                  <a:pt x="605" y="12"/>
                </a:lnTo>
                <a:lnTo>
                  <a:pt x="571" y="19"/>
                </a:lnTo>
                <a:lnTo>
                  <a:pt x="539" y="27"/>
                </a:lnTo>
                <a:lnTo>
                  <a:pt x="507" y="38"/>
                </a:lnTo>
                <a:lnTo>
                  <a:pt x="477" y="50"/>
                </a:lnTo>
                <a:lnTo>
                  <a:pt x="445" y="62"/>
                </a:lnTo>
                <a:lnTo>
                  <a:pt x="418" y="74"/>
                </a:lnTo>
                <a:lnTo>
                  <a:pt x="391" y="86"/>
                </a:lnTo>
                <a:lnTo>
                  <a:pt x="365" y="98"/>
                </a:lnTo>
                <a:lnTo>
                  <a:pt x="340" y="112"/>
                </a:lnTo>
                <a:lnTo>
                  <a:pt x="315" y="126"/>
                </a:lnTo>
                <a:lnTo>
                  <a:pt x="290" y="142"/>
                </a:lnTo>
                <a:lnTo>
                  <a:pt x="267" y="157"/>
                </a:lnTo>
                <a:lnTo>
                  <a:pt x="242" y="173"/>
                </a:lnTo>
                <a:lnTo>
                  <a:pt x="219" y="188"/>
                </a:lnTo>
                <a:lnTo>
                  <a:pt x="196" y="204"/>
                </a:lnTo>
                <a:lnTo>
                  <a:pt x="171" y="221"/>
                </a:lnTo>
                <a:lnTo>
                  <a:pt x="147" y="238"/>
                </a:lnTo>
                <a:lnTo>
                  <a:pt x="124" y="256"/>
                </a:lnTo>
                <a:lnTo>
                  <a:pt x="99" y="273"/>
                </a:lnTo>
                <a:lnTo>
                  <a:pt x="76" y="292"/>
                </a:lnTo>
                <a:lnTo>
                  <a:pt x="51" y="309"/>
                </a:lnTo>
                <a:lnTo>
                  <a:pt x="39" y="318"/>
                </a:lnTo>
                <a:lnTo>
                  <a:pt x="26" y="325"/>
                </a:lnTo>
                <a:lnTo>
                  <a:pt x="14" y="332"/>
                </a:lnTo>
                <a:lnTo>
                  <a:pt x="0" y="339"/>
                </a:lnTo>
                <a:lnTo>
                  <a:pt x="3" y="342"/>
                </a:lnTo>
                <a:lnTo>
                  <a:pt x="9" y="342"/>
                </a:lnTo>
                <a:lnTo>
                  <a:pt x="17" y="342"/>
                </a:lnTo>
                <a:lnTo>
                  <a:pt x="25" y="339"/>
                </a:lnTo>
                <a:lnTo>
                  <a:pt x="33" y="335"/>
                </a:lnTo>
                <a:lnTo>
                  <a:pt x="42" y="330"/>
                </a:lnTo>
                <a:lnTo>
                  <a:pt x="51" y="327"/>
                </a:lnTo>
                <a:lnTo>
                  <a:pt x="58" y="32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10" name="Freeform 150"/>
          <p:cNvSpPr>
            <a:spLocks/>
          </p:cNvSpPr>
          <p:nvPr/>
        </p:nvSpPr>
        <p:spPr bwMode="auto">
          <a:xfrm rot="497617">
            <a:off x="4959350" y="2219325"/>
            <a:ext cx="125413" cy="33338"/>
          </a:xfrm>
          <a:custGeom>
            <a:avLst/>
            <a:gdLst>
              <a:gd name="T0" fmla="*/ 2147483647 w 290"/>
              <a:gd name="T1" fmla="*/ 2147483647 h 83"/>
              <a:gd name="T2" fmla="*/ 2147483647 w 290"/>
              <a:gd name="T3" fmla="*/ 2147483647 h 83"/>
              <a:gd name="T4" fmla="*/ 2147483647 w 290"/>
              <a:gd name="T5" fmla="*/ 2147483647 h 83"/>
              <a:gd name="T6" fmla="*/ 2147483647 w 290"/>
              <a:gd name="T7" fmla="*/ 2147483647 h 83"/>
              <a:gd name="T8" fmla="*/ 2147483647 w 290"/>
              <a:gd name="T9" fmla="*/ 2147483647 h 83"/>
              <a:gd name="T10" fmla="*/ 2147483647 w 290"/>
              <a:gd name="T11" fmla="*/ 2147483647 h 83"/>
              <a:gd name="T12" fmla="*/ 2147483647 w 290"/>
              <a:gd name="T13" fmla="*/ 2147483647 h 83"/>
              <a:gd name="T14" fmla="*/ 2147483647 w 290"/>
              <a:gd name="T15" fmla="*/ 2147483647 h 83"/>
              <a:gd name="T16" fmla="*/ 2147483647 w 290"/>
              <a:gd name="T17" fmla="*/ 2147483647 h 83"/>
              <a:gd name="T18" fmla="*/ 2147483647 w 290"/>
              <a:gd name="T19" fmla="*/ 2147483647 h 83"/>
              <a:gd name="T20" fmla="*/ 2147483647 w 290"/>
              <a:gd name="T21" fmla="*/ 2147483647 h 83"/>
              <a:gd name="T22" fmla="*/ 2147483647 w 290"/>
              <a:gd name="T23" fmla="*/ 2147483647 h 83"/>
              <a:gd name="T24" fmla="*/ 2147483647 w 290"/>
              <a:gd name="T25" fmla="*/ 0 h 83"/>
              <a:gd name="T26" fmla="*/ 2147483647 w 290"/>
              <a:gd name="T27" fmla="*/ 2147483647 h 83"/>
              <a:gd name="T28" fmla="*/ 2147483647 w 290"/>
              <a:gd name="T29" fmla="*/ 2147483647 h 83"/>
              <a:gd name="T30" fmla="*/ 2147483647 w 290"/>
              <a:gd name="T31" fmla="*/ 2147483647 h 83"/>
              <a:gd name="T32" fmla="*/ 2147483647 w 290"/>
              <a:gd name="T33" fmla="*/ 2147483647 h 83"/>
              <a:gd name="T34" fmla="*/ 2147483647 w 290"/>
              <a:gd name="T35" fmla="*/ 2147483647 h 83"/>
              <a:gd name="T36" fmla="*/ 2147483647 w 290"/>
              <a:gd name="T37" fmla="*/ 2147483647 h 83"/>
              <a:gd name="T38" fmla="*/ 2147483647 w 290"/>
              <a:gd name="T39" fmla="*/ 2147483647 h 83"/>
              <a:gd name="T40" fmla="*/ 2147483647 w 290"/>
              <a:gd name="T41" fmla="*/ 2147483647 h 83"/>
              <a:gd name="T42" fmla="*/ 2147483647 w 290"/>
              <a:gd name="T43" fmla="*/ 2147483647 h 83"/>
              <a:gd name="T44" fmla="*/ 2147483647 w 290"/>
              <a:gd name="T45" fmla="*/ 2147483647 h 83"/>
              <a:gd name="T46" fmla="*/ 2147483647 w 290"/>
              <a:gd name="T47" fmla="*/ 2147483647 h 83"/>
              <a:gd name="T48" fmla="*/ 0 w 290"/>
              <a:gd name="T49" fmla="*/ 2147483647 h 83"/>
              <a:gd name="T50" fmla="*/ 2147483647 w 290"/>
              <a:gd name="T51" fmla="*/ 2147483647 h 83"/>
              <a:gd name="T52" fmla="*/ 2147483647 w 290"/>
              <a:gd name="T53" fmla="*/ 2147483647 h 83"/>
              <a:gd name="T54" fmla="*/ 2147483647 w 290"/>
              <a:gd name="T55" fmla="*/ 2147483647 h 83"/>
              <a:gd name="T56" fmla="*/ 2147483647 w 290"/>
              <a:gd name="T57" fmla="*/ 2147483647 h 8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90"/>
              <a:gd name="T88" fmla="*/ 0 h 83"/>
              <a:gd name="T89" fmla="*/ 290 w 290"/>
              <a:gd name="T90" fmla="*/ 83 h 83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90" h="83">
                <a:moveTo>
                  <a:pt x="12" y="83"/>
                </a:moveTo>
                <a:lnTo>
                  <a:pt x="48" y="74"/>
                </a:lnTo>
                <a:lnTo>
                  <a:pt x="87" y="65"/>
                </a:lnTo>
                <a:lnTo>
                  <a:pt x="128" y="57"/>
                </a:lnTo>
                <a:lnTo>
                  <a:pt x="167" y="46"/>
                </a:lnTo>
                <a:lnTo>
                  <a:pt x="205" y="38"/>
                </a:lnTo>
                <a:lnTo>
                  <a:pt x="239" y="29"/>
                </a:lnTo>
                <a:lnTo>
                  <a:pt x="267" y="20"/>
                </a:lnTo>
                <a:lnTo>
                  <a:pt x="288" y="12"/>
                </a:lnTo>
                <a:lnTo>
                  <a:pt x="290" y="8"/>
                </a:lnTo>
                <a:lnTo>
                  <a:pt x="287" y="5"/>
                </a:lnTo>
                <a:lnTo>
                  <a:pt x="281" y="1"/>
                </a:lnTo>
                <a:lnTo>
                  <a:pt x="274" y="0"/>
                </a:lnTo>
                <a:lnTo>
                  <a:pt x="244" y="1"/>
                </a:lnTo>
                <a:lnTo>
                  <a:pt x="212" y="6"/>
                </a:lnTo>
                <a:lnTo>
                  <a:pt x="182" y="12"/>
                </a:lnTo>
                <a:lnTo>
                  <a:pt x="151" y="20"/>
                </a:lnTo>
                <a:lnTo>
                  <a:pt x="121" y="29"/>
                </a:lnTo>
                <a:lnTo>
                  <a:pt x="91" y="38"/>
                </a:lnTo>
                <a:lnTo>
                  <a:pt x="61" y="48"/>
                </a:lnTo>
                <a:lnTo>
                  <a:pt x="30" y="58"/>
                </a:lnTo>
                <a:lnTo>
                  <a:pt x="21" y="64"/>
                </a:lnTo>
                <a:lnTo>
                  <a:pt x="11" y="72"/>
                </a:lnTo>
                <a:lnTo>
                  <a:pt x="4" y="77"/>
                </a:lnTo>
                <a:lnTo>
                  <a:pt x="0" y="81"/>
                </a:lnTo>
                <a:lnTo>
                  <a:pt x="2" y="81"/>
                </a:lnTo>
                <a:lnTo>
                  <a:pt x="5" y="83"/>
                </a:lnTo>
                <a:lnTo>
                  <a:pt x="9" y="83"/>
                </a:lnTo>
                <a:lnTo>
                  <a:pt x="12" y="8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11" name="Freeform 151"/>
          <p:cNvSpPr>
            <a:spLocks/>
          </p:cNvSpPr>
          <p:nvPr/>
        </p:nvSpPr>
        <p:spPr bwMode="auto">
          <a:xfrm rot="497617">
            <a:off x="4945063" y="2249488"/>
            <a:ext cx="71437" cy="149225"/>
          </a:xfrm>
          <a:custGeom>
            <a:avLst/>
            <a:gdLst>
              <a:gd name="T0" fmla="*/ 2147483647 w 164"/>
              <a:gd name="T1" fmla="*/ 2147483647 h 379"/>
              <a:gd name="T2" fmla="*/ 2147483647 w 164"/>
              <a:gd name="T3" fmla="*/ 2147483647 h 379"/>
              <a:gd name="T4" fmla="*/ 2147483647 w 164"/>
              <a:gd name="T5" fmla="*/ 2147483647 h 379"/>
              <a:gd name="T6" fmla="*/ 2147483647 w 164"/>
              <a:gd name="T7" fmla="*/ 2147483647 h 379"/>
              <a:gd name="T8" fmla="*/ 2147483647 w 164"/>
              <a:gd name="T9" fmla="*/ 2147483647 h 379"/>
              <a:gd name="T10" fmla="*/ 2147483647 w 164"/>
              <a:gd name="T11" fmla="*/ 2147483647 h 379"/>
              <a:gd name="T12" fmla="*/ 2147483647 w 164"/>
              <a:gd name="T13" fmla="*/ 2147483647 h 379"/>
              <a:gd name="T14" fmla="*/ 2147483647 w 164"/>
              <a:gd name="T15" fmla="*/ 2147483647 h 379"/>
              <a:gd name="T16" fmla="*/ 2147483647 w 164"/>
              <a:gd name="T17" fmla="*/ 2147483647 h 379"/>
              <a:gd name="T18" fmla="*/ 2147483647 w 164"/>
              <a:gd name="T19" fmla="*/ 2147483647 h 379"/>
              <a:gd name="T20" fmla="*/ 2147483647 w 164"/>
              <a:gd name="T21" fmla="*/ 2147483647 h 379"/>
              <a:gd name="T22" fmla="*/ 2147483647 w 164"/>
              <a:gd name="T23" fmla="*/ 2147483647 h 379"/>
              <a:gd name="T24" fmla="*/ 2147483647 w 164"/>
              <a:gd name="T25" fmla="*/ 2147483647 h 379"/>
              <a:gd name="T26" fmla="*/ 2147483647 w 164"/>
              <a:gd name="T27" fmla="*/ 2147483647 h 379"/>
              <a:gd name="T28" fmla="*/ 2147483647 w 164"/>
              <a:gd name="T29" fmla="*/ 2147483647 h 379"/>
              <a:gd name="T30" fmla="*/ 2147483647 w 164"/>
              <a:gd name="T31" fmla="*/ 2147483647 h 379"/>
              <a:gd name="T32" fmla="*/ 2147483647 w 164"/>
              <a:gd name="T33" fmla="*/ 2147483647 h 379"/>
              <a:gd name="T34" fmla="*/ 2147483647 w 164"/>
              <a:gd name="T35" fmla="*/ 2147483647 h 379"/>
              <a:gd name="T36" fmla="*/ 2147483647 w 164"/>
              <a:gd name="T37" fmla="*/ 2147483647 h 379"/>
              <a:gd name="T38" fmla="*/ 2147483647 w 164"/>
              <a:gd name="T39" fmla="*/ 2147483647 h 379"/>
              <a:gd name="T40" fmla="*/ 2147483647 w 164"/>
              <a:gd name="T41" fmla="*/ 2147483647 h 379"/>
              <a:gd name="T42" fmla="*/ 2147483647 w 164"/>
              <a:gd name="T43" fmla="*/ 2147483647 h 379"/>
              <a:gd name="T44" fmla="*/ 2147483647 w 164"/>
              <a:gd name="T45" fmla="*/ 2147483647 h 379"/>
              <a:gd name="T46" fmla="*/ 2147483647 w 164"/>
              <a:gd name="T47" fmla="*/ 2147483647 h 379"/>
              <a:gd name="T48" fmla="*/ 2147483647 w 164"/>
              <a:gd name="T49" fmla="*/ 2147483647 h 379"/>
              <a:gd name="T50" fmla="*/ 2147483647 w 164"/>
              <a:gd name="T51" fmla="*/ 2147483647 h 379"/>
              <a:gd name="T52" fmla="*/ 2147483647 w 164"/>
              <a:gd name="T53" fmla="*/ 2147483647 h 379"/>
              <a:gd name="T54" fmla="*/ 2147483647 w 164"/>
              <a:gd name="T55" fmla="*/ 2147483647 h 379"/>
              <a:gd name="T56" fmla="*/ 2147483647 w 164"/>
              <a:gd name="T57" fmla="*/ 2147483647 h 379"/>
              <a:gd name="T58" fmla="*/ 2147483647 w 164"/>
              <a:gd name="T59" fmla="*/ 2147483647 h 379"/>
              <a:gd name="T60" fmla="*/ 2147483647 w 164"/>
              <a:gd name="T61" fmla="*/ 2147483647 h 379"/>
              <a:gd name="T62" fmla="*/ 2147483647 w 164"/>
              <a:gd name="T63" fmla="*/ 2147483647 h 379"/>
              <a:gd name="T64" fmla="*/ 2147483647 w 164"/>
              <a:gd name="T65" fmla="*/ 0 h 379"/>
              <a:gd name="T66" fmla="*/ 0 w 164"/>
              <a:gd name="T67" fmla="*/ 2147483647 h 379"/>
              <a:gd name="T68" fmla="*/ 2147483647 w 164"/>
              <a:gd name="T69" fmla="*/ 2147483647 h 379"/>
              <a:gd name="T70" fmla="*/ 2147483647 w 164"/>
              <a:gd name="T71" fmla="*/ 2147483647 h 379"/>
              <a:gd name="T72" fmla="*/ 2147483647 w 164"/>
              <a:gd name="T73" fmla="*/ 2147483647 h 379"/>
              <a:gd name="T74" fmla="*/ 2147483647 w 164"/>
              <a:gd name="T75" fmla="*/ 2147483647 h 379"/>
              <a:gd name="T76" fmla="*/ 2147483647 w 164"/>
              <a:gd name="T77" fmla="*/ 2147483647 h 379"/>
              <a:gd name="T78" fmla="*/ 2147483647 w 164"/>
              <a:gd name="T79" fmla="*/ 2147483647 h 379"/>
              <a:gd name="T80" fmla="*/ 2147483647 w 164"/>
              <a:gd name="T81" fmla="*/ 2147483647 h 37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4"/>
              <a:gd name="T124" fmla="*/ 0 h 379"/>
              <a:gd name="T125" fmla="*/ 164 w 164"/>
              <a:gd name="T126" fmla="*/ 379 h 379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4" h="379">
                <a:moveTo>
                  <a:pt x="75" y="164"/>
                </a:moveTo>
                <a:lnTo>
                  <a:pt x="83" y="190"/>
                </a:lnTo>
                <a:lnTo>
                  <a:pt x="91" y="216"/>
                </a:lnTo>
                <a:lnTo>
                  <a:pt x="96" y="242"/>
                </a:lnTo>
                <a:lnTo>
                  <a:pt x="101" y="268"/>
                </a:lnTo>
                <a:lnTo>
                  <a:pt x="108" y="294"/>
                </a:lnTo>
                <a:lnTo>
                  <a:pt x="116" y="320"/>
                </a:lnTo>
                <a:lnTo>
                  <a:pt x="124" y="346"/>
                </a:lnTo>
                <a:lnTo>
                  <a:pt x="135" y="370"/>
                </a:lnTo>
                <a:lnTo>
                  <a:pt x="139" y="375"/>
                </a:lnTo>
                <a:lnTo>
                  <a:pt x="142" y="377"/>
                </a:lnTo>
                <a:lnTo>
                  <a:pt x="148" y="379"/>
                </a:lnTo>
                <a:lnTo>
                  <a:pt x="155" y="379"/>
                </a:lnTo>
                <a:lnTo>
                  <a:pt x="160" y="375"/>
                </a:lnTo>
                <a:lnTo>
                  <a:pt x="162" y="370"/>
                </a:lnTo>
                <a:lnTo>
                  <a:pt x="164" y="365"/>
                </a:lnTo>
                <a:lnTo>
                  <a:pt x="162" y="360"/>
                </a:lnTo>
                <a:lnTo>
                  <a:pt x="153" y="334"/>
                </a:lnTo>
                <a:lnTo>
                  <a:pt x="146" y="308"/>
                </a:lnTo>
                <a:lnTo>
                  <a:pt x="139" y="282"/>
                </a:lnTo>
                <a:lnTo>
                  <a:pt x="133" y="256"/>
                </a:lnTo>
                <a:lnTo>
                  <a:pt x="126" y="230"/>
                </a:lnTo>
                <a:lnTo>
                  <a:pt x="119" y="204"/>
                </a:lnTo>
                <a:lnTo>
                  <a:pt x="110" y="178"/>
                </a:lnTo>
                <a:lnTo>
                  <a:pt x="101" y="152"/>
                </a:lnTo>
                <a:lnTo>
                  <a:pt x="92" y="130"/>
                </a:lnTo>
                <a:lnTo>
                  <a:pt x="82" y="107"/>
                </a:lnTo>
                <a:lnTo>
                  <a:pt x="69" y="83"/>
                </a:lnTo>
                <a:lnTo>
                  <a:pt x="55" y="60"/>
                </a:lnTo>
                <a:lnTo>
                  <a:pt x="42" y="38"/>
                </a:lnTo>
                <a:lnTo>
                  <a:pt x="28" y="21"/>
                </a:lnTo>
                <a:lnTo>
                  <a:pt x="16" y="7"/>
                </a:lnTo>
                <a:lnTo>
                  <a:pt x="5" y="0"/>
                </a:lnTo>
                <a:lnTo>
                  <a:pt x="0" y="7"/>
                </a:lnTo>
                <a:lnTo>
                  <a:pt x="3" y="21"/>
                </a:lnTo>
                <a:lnTo>
                  <a:pt x="10" y="40"/>
                </a:lnTo>
                <a:lnTo>
                  <a:pt x="23" y="64"/>
                </a:lnTo>
                <a:lnTo>
                  <a:pt x="37" y="88"/>
                </a:lnTo>
                <a:lnTo>
                  <a:pt x="51" y="116"/>
                </a:lnTo>
                <a:lnTo>
                  <a:pt x="66" y="142"/>
                </a:lnTo>
                <a:lnTo>
                  <a:pt x="75" y="16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12" name="Freeform 152"/>
          <p:cNvSpPr>
            <a:spLocks/>
          </p:cNvSpPr>
          <p:nvPr/>
        </p:nvSpPr>
        <p:spPr bwMode="auto">
          <a:xfrm rot="497617">
            <a:off x="5067300" y="2241550"/>
            <a:ext cx="74613" cy="122238"/>
          </a:xfrm>
          <a:custGeom>
            <a:avLst/>
            <a:gdLst>
              <a:gd name="T0" fmla="*/ 2147483647 w 171"/>
              <a:gd name="T1" fmla="*/ 2147483647 h 313"/>
              <a:gd name="T2" fmla="*/ 2147483647 w 171"/>
              <a:gd name="T3" fmla="*/ 2147483647 h 313"/>
              <a:gd name="T4" fmla="*/ 2147483647 w 171"/>
              <a:gd name="T5" fmla="*/ 2147483647 h 313"/>
              <a:gd name="T6" fmla="*/ 2147483647 w 171"/>
              <a:gd name="T7" fmla="*/ 2147483647 h 313"/>
              <a:gd name="T8" fmla="*/ 2147483647 w 171"/>
              <a:gd name="T9" fmla="*/ 2147483647 h 313"/>
              <a:gd name="T10" fmla="*/ 2147483647 w 171"/>
              <a:gd name="T11" fmla="*/ 2147483647 h 313"/>
              <a:gd name="T12" fmla="*/ 2147483647 w 171"/>
              <a:gd name="T13" fmla="*/ 2147483647 h 313"/>
              <a:gd name="T14" fmla="*/ 2147483647 w 171"/>
              <a:gd name="T15" fmla="*/ 2147483647 h 313"/>
              <a:gd name="T16" fmla="*/ 2147483647 w 171"/>
              <a:gd name="T17" fmla="*/ 2147483647 h 313"/>
              <a:gd name="T18" fmla="*/ 2147483647 w 171"/>
              <a:gd name="T19" fmla="*/ 2147483647 h 313"/>
              <a:gd name="T20" fmla="*/ 2147483647 w 171"/>
              <a:gd name="T21" fmla="*/ 2147483647 h 313"/>
              <a:gd name="T22" fmla="*/ 2147483647 w 171"/>
              <a:gd name="T23" fmla="*/ 2147483647 h 313"/>
              <a:gd name="T24" fmla="*/ 2147483647 w 171"/>
              <a:gd name="T25" fmla="*/ 2147483647 h 313"/>
              <a:gd name="T26" fmla="*/ 2147483647 w 171"/>
              <a:gd name="T27" fmla="*/ 2147483647 h 313"/>
              <a:gd name="T28" fmla="*/ 2147483647 w 171"/>
              <a:gd name="T29" fmla="*/ 2147483647 h 313"/>
              <a:gd name="T30" fmla="*/ 2147483647 w 171"/>
              <a:gd name="T31" fmla="*/ 2147483647 h 313"/>
              <a:gd name="T32" fmla="*/ 2147483647 w 171"/>
              <a:gd name="T33" fmla="*/ 2147483647 h 313"/>
              <a:gd name="T34" fmla="*/ 2147483647 w 171"/>
              <a:gd name="T35" fmla="*/ 2147483647 h 313"/>
              <a:gd name="T36" fmla="*/ 2147483647 w 171"/>
              <a:gd name="T37" fmla="*/ 2147483647 h 313"/>
              <a:gd name="T38" fmla="*/ 2147483647 w 171"/>
              <a:gd name="T39" fmla="*/ 2147483647 h 313"/>
              <a:gd name="T40" fmla="*/ 2147483647 w 171"/>
              <a:gd name="T41" fmla="*/ 2147483647 h 313"/>
              <a:gd name="T42" fmla="*/ 2147483647 w 171"/>
              <a:gd name="T43" fmla="*/ 2147483647 h 313"/>
              <a:gd name="T44" fmla="*/ 2147483647 w 171"/>
              <a:gd name="T45" fmla="*/ 2147483647 h 313"/>
              <a:gd name="T46" fmla="*/ 2147483647 w 171"/>
              <a:gd name="T47" fmla="*/ 2147483647 h 313"/>
              <a:gd name="T48" fmla="*/ 2147483647 w 171"/>
              <a:gd name="T49" fmla="*/ 0 h 313"/>
              <a:gd name="T50" fmla="*/ 0 w 171"/>
              <a:gd name="T51" fmla="*/ 2147483647 h 313"/>
              <a:gd name="T52" fmla="*/ 2147483647 w 171"/>
              <a:gd name="T53" fmla="*/ 2147483647 h 313"/>
              <a:gd name="T54" fmla="*/ 2147483647 w 171"/>
              <a:gd name="T55" fmla="*/ 2147483647 h 313"/>
              <a:gd name="T56" fmla="*/ 2147483647 w 171"/>
              <a:gd name="T57" fmla="*/ 2147483647 h 31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71"/>
              <a:gd name="T88" fmla="*/ 0 h 313"/>
              <a:gd name="T89" fmla="*/ 171 w 171"/>
              <a:gd name="T90" fmla="*/ 313 h 313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71" h="313">
                <a:moveTo>
                  <a:pt x="17" y="59"/>
                </a:moveTo>
                <a:lnTo>
                  <a:pt x="33" y="90"/>
                </a:lnTo>
                <a:lnTo>
                  <a:pt x="50" y="120"/>
                </a:lnTo>
                <a:lnTo>
                  <a:pt x="67" y="151"/>
                </a:lnTo>
                <a:lnTo>
                  <a:pt x="83" y="180"/>
                </a:lnTo>
                <a:lnTo>
                  <a:pt x="99" y="211"/>
                </a:lnTo>
                <a:lnTo>
                  <a:pt x="115" y="241"/>
                </a:lnTo>
                <a:lnTo>
                  <a:pt x="130" y="274"/>
                </a:lnTo>
                <a:lnTo>
                  <a:pt x="142" y="305"/>
                </a:lnTo>
                <a:lnTo>
                  <a:pt x="146" y="310"/>
                </a:lnTo>
                <a:lnTo>
                  <a:pt x="149" y="312"/>
                </a:lnTo>
                <a:lnTo>
                  <a:pt x="155" y="313"/>
                </a:lnTo>
                <a:lnTo>
                  <a:pt x="162" y="313"/>
                </a:lnTo>
                <a:lnTo>
                  <a:pt x="167" y="310"/>
                </a:lnTo>
                <a:lnTo>
                  <a:pt x="169" y="305"/>
                </a:lnTo>
                <a:lnTo>
                  <a:pt x="171" y="300"/>
                </a:lnTo>
                <a:lnTo>
                  <a:pt x="169" y="294"/>
                </a:lnTo>
                <a:lnTo>
                  <a:pt x="155" y="251"/>
                </a:lnTo>
                <a:lnTo>
                  <a:pt x="133" y="204"/>
                </a:lnTo>
                <a:lnTo>
                  <a:pt x="108" y="156"/>
                </a:lnTo>
                <a:lnTo>
                  <a:pt x="82" y="111"/>
                </a:lnTo>
                <a:lnTo>
                  <a:pt x="57" y="70"/>
                </a:lnTo>
                <a:lnTo>
                  <a:pt x="33" y="37"/>
                </a:lnTo>
                <a:lnTo>
                  <a:pt x="16" y="13"/>
                </a:lnTo>
                <a:lnTo>
                  <a:pt x="5" y="0"/>
                </a:lnTo>
                <a:lnTo>
                  <a:pt x="0" y="6"/>
                </a:lnTo>
                <a:lnTo>
                  <a:pt x="1" y="21"/>
                </a:lnTo>
                <a:lnTo>
                  <a:pt x="10" y="42"/>
                </a:lnTo>
                <a:lnTo>
                  <a:pt x="17" y="5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13" name="Freeform 153"/>
          <p:cNvSpPr>
            <a:spLocks/>
          </p:cNvSpPr>
          <p:nvPr/>
        </p:nvSpPr>
        <p:spPr bwMode="auto">
          <a:xfrm rot="497617">
            <a:off x="5040313" y="2368550"/>
            <a:ext cx="90487" cy="38100"/>
          </a:xfrm>
          <a:custGeom>
            <a:avLst/>
            <a:gdLst>
              <a:gd name="T0" fmla="*/ 2147483647 w 208"/>
              <a:gd name="T1" fmla="*/ 2147483647 h 95"/>
              <a:gd name="T2" fmla="*/ 2147483647 w 208"/>
              <a:gd name="T3" fmla="*/ 2147483647 h 95"/>
              <a:gd name="T4" fmla="*/ 2147483647 w 208"/>
              <a:gd name="T5" fmla="*/ 2147483647 h 95"/>
              <a:gd name="T6" fmla="*/ 2147483647 w 208"/>
              <a:gd name="T7" fmla="*/ 2147483647 h 95"/>
              <a:gd name="T8" fmla="*/ 2147483647 w 208"/>
              <a:gd name="T9" fmla="*/ 2147483647 h 95"/>
              <a:gd name="T10" fmla="*/ 2147483647 w 208"/>
              <a:gd name="T11" fmla="*/ 2147483647 h 95"/>
              <a:gd name="T12" fmla="*/ 2147483647 w 208"/>
              <a:gd name="T13" fmla="*/ 2147483647 h 95"/>
              <a:gd name="T14" fmla="*/ 2147483647 w 208"/>
              <a:gd name="T15" fmla="*/ 2147483647 h 95"/>
              <a:gd name="T16" fmla="*/ 2147483647 w 208"/>
              <a:gd name="T17" fmla="*/ 2147483647 h 95"/>
              <a:gd name="T18" fmla="*/ 2147483647 w 208"/>
              <a:gd name="T19" fmla="*/ 0 h 95"/>
              <a:gd name="T20" fmla="*/ 2147483647 w 208"/>
              <a:gd name="T21" fmla="*/ 2147483647 h 95"/>
              <a:gd name="T22" fmla="*/ 2147483647 w 208"/>
              <a:gd name="T23" fmla="*/ 2147483647 h 95"/>
              <a:gd name="T24" fmla="*/ 2147483647 w 208"/>
              <a:gd name="T25" fmla="*/ 2147483647 h 95"/>
              <a:gd name="T26" fmla="*/ 2147483647 w 208"/>
              <a:gd name="T27" fmla="*/ 2147483647 h 95"/>
              <a:gd name="T28" fmla="*/ 2147483647 w 208"/>
              <a:gd name="T29" fmla="*/ 2147483647 h 95"/>
              <a:gd name="T30" fmla="*/ 2147483647 w 208"/>
              <a:gd name="T31" fmla="*/ 2147483647 h 95"/>
              <a:gd name="T32" fmla="*/ 0 w 208"/>
              <a:gd name="T33" fmla="*/ 2147483647 h 95"/>
              <a:gd name="T34" fmla="*/ 2147483647 w 208"/>
              <a:gd name="T35" fmla="*/ 2147483647 h 95"/>
              <a:gd name="T36" fmla="*/ 2147483647 w 208"/>
              <a:gd name="T37" fmla="*/ 2147483647 h 95"/>
              <a:gd name="T38" fmla="*/ 2147483647 w 208"/>
              <a:gd name="T39" fmla="*/ 2147483647 h 95"/>
              <a:gd name="T40" fmla="*/ 2147483647 w 208"/>
              <a:gd name="T41" fmla="*/ 2147483647 h 95"/>
              <a:gd name="T42" fmla="*/ 2147483647 w 208"/>
              <a:gd name="T43" fmla="*/ 2147483647 h 95"/>
              <a:gd name="T44" fmla="*/ 2147483647 w 208"/>
              <a:gd name="T45" fmla="*/ 2147483647 h 95"/>
              <a:gd name="T46" fmla="*/ 2147483647 w 208"/>
              <a:gd name="T47" fmla="*/ 2147483647 h 95"/>
              <a:gd name="T48" fmla="*/ 2147483647 w 208"/>
              <a:gd name="T49" fmla="*/ 2147483647 h 9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08"/>
              <a:gd name="T76" fmla="*/ 0 h 95"/>
              <a:gd name="T77" fmla="*/ 208 w 208"/>
              <a:gd name="T78" fmla="*/ 95 h 95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08" h="95">
                <a:moveTo>
                  <a:pt x="194" y="31"/>
                </a:moveTo>
                <a:lnTo>
                  <a:pt x="199" y="29"/>
                </a:lnTo>
                <a:lnTo>
                  <a:pt x="204" y="26"/>
                </a:lnTo>
                <a:lnTo>
                  <a:pt x="206" y="21"/>
                </a:lnTo>
                <a:lnTo>
                  <a:pt x="208" y="16"/>
                </a:lnTo>
                <a:lnTo>
                  <a:pt x="206" y="10"/>
                </a:lnTo>
                <a:lnTo>
                  <a:pt x="204" y="5"/>
                </a:lnTo>
                <a:lnTo>
                  <a:pt x="199" y="3"/>
                </a:lnTo>
                <a:lnTo>
                  <a:pt x="192" y="2"/>
                </a:lnTo>
                <a:lnTo>
                  <a:pt x="167" y="0"/>
                </a:lnTo>
                <a:lnTo>
                  <a:pt x="140" y="5"/>
                </a:lnTo>
                <a:lnTo>
                  <a:pt x="112" y="16"/>
                </a:lnTo>
                <a:lnTo>
                  <a:pt x="85" y="29"/>
                </a:lnTo>
                <a:lnTo>
                  <a:pt x="60" y="45"/>
                </a:lnTo>
                <a:lnTo>
                  <a:pt x="37" y="62"/>
                </a:lnTo>
                <a:lnTo>
                  <a:pt x="16" y="78"/>
                </a:lnTo>
                <a:lnTo>
                  <a:pt x="0" y="92"/>
                </a:lnTo>
                <a:lnTo>
                  <a:pt x="9" y="95"/>
                </a:lnTo>
                <a:lnTo>
                  <a:pt x="25" y="92"/>
                </a:lnTo>
                <a:lnTo>
                  <a:pt x="48" y="83"/>
                </a:lnTo>
                <a:lnTo>
                  <a:pt x="74" y="69"/>
                </a:lnTo>
                <a:lnTo>
                  <a:pt x="105" y="55"/>
                </a:lnTo>
                <a:lnTo>
                  <a:pt x="135" y="43"/>
                </a:lnTo>
                <a:lnTo>
                  <a:pt x="165" y="35"/>
                </a:lnTo>
                <a:lnTo>
                  <a:pt x="194" y="3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14" name="Freeform 154"/>
          <p:cNvSpPr>
            <a:spLocks/>
          </p:cNvSpPr>
          <p:nvPr/>
        </p:nvSpPr>
        <p:spPr bwMode="auto">
          <a:xfrm rot="497617">
            <a:off x="5000625" y="2244725"/>
            <a:ext cx="76200" cy="55563"/>
          </a:xfrm>
          <a:custGeom>
            <a:avLst/>
            <a:gdLst>
              <a:gd name="T0" fmla="*/ 2147483647 w 173"/>
              <a:gd name="T1" fmla="*/ 2147483647 h 141"/>
              <a:gd name="T2" fmla="*/ 2147483647 w 173"/>
              <a:gd name="T3" fmla="*/ 2147483647 h 141"/>
              <a:gd name="T4" fmla="*/ 2147483647 w 173"/>
              <a:gd name="T5" fmla="*/ 2147483647 h 141"/>
              <a:gd name="T6" fmla="*/ 2147483647 w 173"/>
              <a:gd name="T7" fmla="*/ 2147483647 h 141"/>
              <a:gd name="T8" fmla="*/ 2147483647 w 173"/>
              <a:gd name="T9" fmla="*/ 2147483647 h 141"/>
              <a:gd name="T10" fmla="*/ 2147483647 w 173"/>
              <a:gd name="T11" fmla="*/ 2147483647 h 141"/>
              <a:gd name="T12" fmla="*/ 2147483647 w 173"/>
              <a:gd name="T13" fmla="*/ 2147483647 h 141"/>
              <a:gd name="T14" fmla="*/ 2147483647 w 173"/>
              <a:gd name="T15" fmla="*/ 2147483647 h 141"/>
              <a:gd name="T16" fmla="*/ 2147483647 w 173"/>
              <a:gd name="T17" fmla="*/ 2147483647 h 141"/>
              <a:gd name="T18" fmla="*/ 2147483647 w 173"/>
              <a:gd name="T19" fmla="*/ 2147483647 h 141"/>
              <a:gd name="T20" fmla="*/ 2147483647 w 173"/>
              <a:gd name="T21" fmla="*/ 2147483647 h 141"/>
              <a:gd name="T22" fmla="*/ 2147483647 w 173"/>
              <a:gd name="T23" fmla="*/ 2147483647 h 141"/>
              <a:gd name="T24" fmla="*/ 2147483647 w 173"/>
              <a:gd name="T25" fmla="*/ 2147483647 h 141"/>
              <a:gd name="T26" fmla="*/ 2147483647 w 173"/>
              <a:gd name="T27" fmla="*/ 2147483647 h 141"/>
              <a:gd name="T28" fmla="*/ 2147483647 w 173"/>
              <a:gd name="T29" fmla="*/ 2147483647 h 141"/>
              <a:gd name="T30" fmla="*/ 2147483647 w 173"/>
              <a:gd name="T31" fmla="*/ 2147483647 h 141"/>
              <a:gd name="T32" fmla="*/ 2147483647 w 173"/>
              <a:gd name="T33" fmla="*/ 0 h 141"/>
              <a:gd name="T34" fmla="*/ 2147483647 w 173"/>
              <a:gd name="T35" fmla="*/ 2147483647 h 141"/>
              <a:gd name="T36" fmla="*/ 2147483647 w 173"/>
              <a:gd name="T37" fmla="*/ 2147483647 h 141"/>
              <a:gd name="T38" fmla="*/ 2147483647 w 173"/>
              <a:gd name="T39" fmla="*/ 2147483647 h 141"/>
              <a:gd name="T40" fmla="*/ 2147483647 w 173"/>
              <a:gd name="T41" fmla="*/ 2147483647 h 141"/>
              <a:gd name="T42" fmla="*/ 2147483647 w 173"/>
              <a:gd name="T43" fmla="*/ 2147483647 h 141"/>
              <a:gd name="T44" fmla="*/ 2147483647 w 173"/>
              <a:gd name="T45" fmla="*/ 2147483647 h 141"/>
              <a:gd name="T46" fmla="*/ 2147483647 w 173"/>
              <a:gd name="T47" fmla="*/ 2147483647 h 141"/>
              <a:gd name="T48" fmla="*/ 2147483647 w 173"/>
              <a:gd name="T49" fmla="*/ 2147483647 h 141"/>
              <a:gd name="T50" fmla="*/ 2147483647 w 173"/>
              <a:gd name="T51" fmla="*/ 2147483647 h 141"/>
              <a:gd name="T52" fmla="*/ 2147483647 w 173"/>
              <a:gd name="T53" fmla="*/ 2147483647 h 141"/>
              <a:gd name="T54" fmla="*/ 2147483647 w 173"/>
              <a:gd name="T55" fmla="*/ 2147483647 h 141"/>
              <a:gd name="T56" fmla="*/ 2147483647 w 173"/>
              <a:gd name="T57" fmla="*/ 2147483647 h 141"/>
              <a:gd name="T58" fmla="*/ 2147483647 w 173"/>
              <a:gd name="T59" fmla="*/ 2147483647 h 141"/>
              <a:gd name="T60" fmla="*/ 2147483647 w 173"/>
              <a:gd name="T61" fmla="*/ 2147483647 h 141"/>
              <a:gd name="T62" fmla="*/ 2147483647 w 173"/>
              <a:gd name="T63" fmla="*/ 2147483647 h 141"/>
              <a:gd name="T64" fmla="*/ 2147483647 w 173"/>
              <a:gd name="T65" fmla="*/ 2147483647 h 141"/>
              <a:gd name="T66" fmla="*/ 2147483647 w 173"/>
              <a:gd name="T67" fmla="*/ 2147483647 h 141"/>
              <a:gd name="T68" fmla="*/ 2147483647 w 173"/>
              <a:gd name="T69" fmla="*/ 2147483647 h 141"/>
              <a:gd name="T70" fmla="*/ 2147483647 w 173"/>
              <a:gd name="T71" fmla="*/ 2147483647 h 141"/>
              <a:gd name="T72" fmla="*/ 2147483647 w 173"/>
              <a:gd name="T73" fmla="*/ 2147483647 h 141"/>
              <a:gd name="T74" fmla="*/ 2147483647 w 173"/>
              <a:gd name="T75" fmla="*/ 2147483647 h 141"/>
              <a:gd name="T76" fmla="*/ 2147483647 w 173"/>
              <a:gd name="T77" fmla="*/ 2147483647 h 141"/>
              <a:gd name="T78" fmla="*/ 2147483647 w 173"/>
              <a:gd name="T79" fmla="*/ 2147483647 h 141"/>
              <a:gd name="T80" fmla="*/ 2147483647 w 173"/>
              <a:gd name="T81" fmla="*/ 2147483647 h 141"/>
              <a:gd name="T82" fmla="*/ 2147483647 w 173"/>
              <a:gd name="T83" fmla="*/ 2147483647 h 141"/>
              <a:gd name="T84" fmla="*/ 2147483647 w 173"/>
              <a:gd name="T85" fmla="*/ 2147483647 h 141"/>
              <a:gd name="T86" fmla="*/ 2147483647 w 173"/>
              <a:gd name="T87" fmla="*/ 2147483647 h 141"/>
              <a:gd name="T88" fmla="*/ 2147483647 w 173"/>
              <a:gd name="T89" fmla="*/ 2147483647 h 141"/>
              <a:gd name="T90" fmla="*/ 0 w 173"/>
              <a:gd name="T91" fmla="*/ 2147483647 h 141"/>
              <a:gd name="T92" fmla="*/ 2147483647 w 173"/>
              <a:gd name="T93" fmla="*/ 2147483647 h 141"/>
              <a:gd name="T94" fmla="*/ 2147483647 w 173"/>
              <a:gd name="T95" fmla="*/ 2147483647 h 141"/>
              <a:gd name="T96" fmla="*/ 2147483647 w 173"/>
              <a:gd name="T97" fmla="*/ 2147483647 h 14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73"/>
              <a:gd name="T148" fmla="*/ 0 h 141"/>
              <a:gd name="T149" fmla="*/ 173 w 173"/>
              <a:gd name="T150" fmla="*/ 141 h 141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73" h="141">
                <a:moveTo>
                  <a:pt x="18" y="141"/>
                </a:moveTo>
                <a:lnTo>
                  <a:pt x="38" y="140"/>
                </a:lnTo>
                <a:lnTo>
                  <a:pt x="57" y="134"/>
                </a:lnTo>
                <a:lnTo>
                  <a:pt x="81" y="126"/>
                </a:lnTo>
                <a:lnTo>
                  <a:pt x="102" y="115"/>
                </a:lnTo>
                <a:lnTo>
                  <a:pt x="123" y="105"/>
                </a:lnTo>
                <a:lnTo>
                  <a:pt x="143" y="93"/>
                </a:lnTo>
                <a:lnTo>
                  <a:pt x="161" y="83"/>
                </a:lnTo>
                <a:lnTo>
                  <a:pt x="173" y="74"/>
                </a:lnTo>
                <a:lnTo>
                  <a:pt x="173" y="64"/>
                </a:lnTo>
                <a:lnTo>
                  <a:pt x="171" y="51"/>
                </a:lnTo>
                <a:lnTo>
                  <a:pt x="164" y="38"/>
                </a:lnTo>
                <a:lnTo>
                  <a:pt x="157" y="26"/>
                </a:lnTo>
                <a:lnTo>
                  <a:pt x="146" y="15"/>
                </a:lnTo>
                <a:lnTo>
                  <a:pt x="136" y="7"/>
                </a:lnTo>
                <a:lnTo>
                  <a:pt x="127" y="1"/>
                </a:lnTo>
                <a:lnTo>
                  <a:pt x="118" y="0"/>
                </a:lnTo>
                <a:lnTo>
                  <a:pt x="100" y="5"/>
                </a:lnTo>
                <a:lnTo>
                  <a:pt x="86" y="12"/>
                </a:lnTo>
                <a:lnTo>
                  <a:pt x="77" y="17"/>
                </a:lnTo>
                <a:lnTo>
                  <a:pt x="73" y="22"/>
                </a:lnTo>
                <a:lnTo>
                  <a:pt x="77" y="26"/>
                </a:lnTo>
                <a:lnTo>
                  <a:pt x="82" y="27"/>
                </a:lnTo>
                <a:lnTo>
                  <a:pt x="86" y="27"/>
                </a:lnTo>
                <a:lnTo>
                  <a:pt x="88" y="27"/>
                </a:lnTo>
                <a:lnTo>
                  <a:pt x="93" y="26"/>
                </a:lnTo>
                <a:lnTo>
                  <a:pt x="102" y="22"/>
                </a:lnTo>
                <a:lnTo>
                  <a:pt x="109" y="19"/>
                </a:lnTo>
                <a:lnTo>
                  <a:pt x="113" y="17"/>
                </a:lnTo>
                <a:lnTo>
                  <a:pt x="118" y="22"/>
                </a:lnTo>
                <a:lnTo>
                  <a:pt x="129" y="36"/>
                </a:lnTo>
                <a:lnTo>
                  <a:pt x="138" y="55"/>
                </a:lnTo>
                <a:lnTo>
                  <a:pt x="138" y="74"/>
                </a:lnTo>
                <a:lnTo>
                  <a:pt x="125" y="79"/>
                </a:lnTo>
                <a:lnTo>
                  <a:pt x="109" y="86"/>
                </a:lnTo>
                <a:lnTo>
                  <a:pt x="91" y="91"/>
                </a:lnTo>
                <a:lnTo>
                  <a:pt x="72" y="98"/>
                </a:lnTo>
                <a:lnTo>
                  <a:pt x="52" y="105"/>
                </a:lnTo>
                <a:lnTo>
                  <a:pt x="38" y="109"/>
                </a:lnTo>
                <a:lnTo>
                  <a:pt x="27" y="112"/>
                </a:lnTo>
                <a:lnTo>
                  <a:pt x="22" y="114"/>
                </a:lnTo>
                <a:lnTo>
                  <a:pt x="20" y="112"/>
                </a:lnTo>
                <a:lnTo>
                  <a:pt x="18" y="105"/>
                </a:lnTo>
                <a:lnTo>
                  <a:pt x="15" y="100"/>
                </a:lnTo>
                <a:lnTo>
                  <a:pt x="11" y="98"/>
                </a:lnTo>
                <a:lnTo>
                  <a:pt x="0" y="114"/>
                </a:lnTo>
                <a:lnTo>
                  <a:pt x="4" y="128"/>
                </a:lnTo>
                <a:lnTo>
                  <a:pt x="13" y="138"/>
                </a:lnTo>
                <a:lnTo>
                  <a:pt x="18" y="14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15" name="Freeform 155"/>
          <p:cNvSpPr>
            <a:spLocks/>
          </p:cNvSpPr>
          <p:nvPr/>
        </p:nvSpPr>
        <p:spPr bwMode="auto">
          <a:xfrm rot="497617">
            <a:off x="5137150" y="2309813"/>
            <a:ext cx="53975" cy="115887"/>
          </a:xfrm>
          <a:custGeom>
            <a:avLst/>
            <a:gdLst>
              <a:gd name="T0" fmla="*/ 2147483647 w 125"/>
              <a:gd name="T1" fmla="*/ 2147483647 h 293"/>
              <a:gd name="T2" fmla="*/ 2147483647 w 125"/>
              <a:gd name="T3" fmla="*/ 2147483647 h 293"/>
              <a:gd name="T4" fmla="*/ 2147483647 w 125"/>
              <a:gd name="T5" fmla="*/ 2147483647 h 293"/>
              <a:gd name="T6" fmla="*/ 2147483647 w 125"/>
              <a:gd name="T7" fmla="*/ 2147483647 h 293"/>
              <a:gd name="T8" fmla="*/ 2147483647 w 125"/>
              <a:gd name="T9" fmla="*/ 2147483647 h 293"/>
              <a:gd name="T10" fmla="*/ 2147483647 w 125"/>
              <a:gd name="T11" fmla="*/ 2147483647 h 293"/>
              <a:gd name="T12" fmla="*/ 2147483647 w 125"/>
              <a:gd name="T13" fmla="*/ 2147483647 h 293"/>
              <a:gd name="T14" fmla="*/ 2147483647 w 125"/>
              <a:gd name="T15" fmla="*/ 2147483647 h 293"/>
              <a:gd name="T16" fmla="*/ 2147483647 w 125"/>
              <a:gd name="T17" fmla="*/ 2147483647 h 293"/>
              <a:gd name="T18" fmla="*/ 2147483647 w 125"/>
              <a:gd name="T19" fmla="*/ 2147483647 h 293"/>
              <a:gd name="T20" fmla="*/ 2147483647 w 125"/>
              <a:gd name="T21" fmla="*/ 2147483647 h 293"/>
              <a:gd name="T22" fmla="*/ 2147483647 w 125"/>
              <a:gd name="T23" fmla="*/ 2147483647 h 293"/>
              <a:gd name="T24" fmla="*/ 2147483647 w 125"/>
              <a:gd name="T25" fmla="*/ 2147483647 h 293"/>
              <a:gd name="T26" fmla="*/ 2147483647 w 125"/>
              <a:gd name="T27" fmla="*/ 2147483647 h 293"/>
              <a:gd name="T28" fmla="*/ 2147483647 w 125"/>
              <a:gd name="T29" fmla="*/ 2147483647 h 293"/>
              <a:gd name="T30" fmla="*/ 2147483647 w 125"/>
              <a:gd name="T31" fmla="*/ 2147483647 h 293"/>
              <a:gd name="T32" fmla="*/ 2147483647 w 125"/>
              <a:gd name="T33" fmla="*/ 2147483647 h 293"/>
              <a:gd name="T34" fmla="*/ 2147483647 w 125"/>
              <a:gd name="T35" fmla="*/ 2147483647 h 293"/>
              <a:gd name="T36" fmla="*/ 2147483647 w 125"/>
              <a:gd name="T37" fmla="*/ 2147483647 h 293"/>
              <a:gd name="T38" fmla="*/ 0 w 125"/>
              <a:gd name="T39" fmla="*/ 2147483647 h 293"/>
              <a:gd name="T40" fmla="*/ 0 w 125"/>
              <a:gd name="T41" fmla="*/ 2147483647 h 293"/>
              <a:gd name="T42" fmla="*/ 2147483647 w 125"/>
              <a:gd name="T43" fmla="*/ 2147483647 h 293"/>
              <a:gd name="T44" fmla="*/ 2147483647 w 125"/>
              <a:gd name="T45" fmla="*/ 2147483647 h 293"/>
              <a:gd name="T46" fmla="*/ 2147483647 w 125"/>
              <a:gd name="T47" fmla="*/ 2147483647 h 293"/>
              <a:gd name="T48" fmla="*/ 2147483647 w 125"/>
              <a:gd name="T49" fmla="*/ 2147483647 h 293"/>
              <a:gd name="T50" fmla="*/ 2147483647 w 125"/>
              <a:gd name="T51" fmla="*/ 2147483647 h 293"/>
              <a:gd name="T52" fmla="*/ 2147483647 w 125"/>
              <a:gd name="T53" fmla="*/ 2147483647 h 293"/>
              <a:gd name="T54" fmla="*/ 2147483647 w 125"/>
              <a:gd name="T55" fmla="*/ 2147483647 h 293"/>
              <a:gd name="T56" fmla="*/ 2147483647 w 125"/>
              <a:gd name="T57" fmla="*/ 2147483647 h 293"/>
              <a:gd name="T58" fmla="*/ 2147483647 w 125"/>
              <a:gd name="T59" fmla="*/ 2147483647 h 293"/>
              <a:gd name="T60" fmla="*/ 2147483647 w 125"/>
              <a:gd name="T61" fmla="*/ 2147483647 h 293"/>
              <a:gd name="T62" fmla="*/ 2147483647 w 125"/>
              <a:gd name="T63" fmla="*/ 2147483647 h 293"/>
              <a:gd name="T64" fmla="*/ 2147483647 w 125"/>
              <a:gd name="T65" fmla="*/ 2147483647 h 293"/>
              <a:gd name="T66" fmla="*/ 2147483647 w 125"/>
              <a:gd name="T67" fmla="*/ 2147483647 h 293"/>
              <a:gd name="T68" fmla="*/ 2147483647 w 125"/>
              <a:gd name="T69" fmla="*/ 2147483647 h 293"/>
              <a:gd name="T70" fmla="*/ 2147483647 w 125"/>
              <a:gd name="T71" fmla="*/ 2147483647 h 293"/>
              <a:gd name="T72" fmla="*/ 2147483647 w 125"/>
              <a:gd name="T73" fmla="*/ 2147483647 h 293"/>
              <a:gd name="T74" fmla="*/ 2147483647 w 125"/>
              <a:gd name="T75" fmla="*/ 2147483647 h 293"/>
              <a:gd name="T76" fmla="*/ 2147483647 w 125"/>
              <a:gd name="T77" fmla="*/ 2147483647 h 293"/>
              <a:gd name="T78" fmla="*/ 2147483647 w 125"/>
              <a:gd name="T79" fmla="*/ 2147483647 h 293"/>
              <a:gd name="T80" fmla="*/ 2147483647 w 125"/>
              <a:gd name="T81" fmla="*/ 2147483647 h 293"/>
              <a:gd name="T82" fmla="*/ 2147483647 w 125"/>
              <a:gd name="T83" fmla="*/ 2147483647 h 293"/>
              <a:gd name="T84" fmla="*/ 2147483647 w 125"/>
              <a:gd name="T85" fmla="*/ 2147483647 h 293"/>
              <a:gd name="T86" fmla="*/ 2147483647 w 125"/>
              <a:gd name="T87" fmla="*/ 2147483647 h 293"/>
              <a:gd name="T88" fmla="*/ 2147483647 w 125"/>
              <a:gd name="T89" fmla="*/ 0 h 293"/>
              <a:gd name="T90" fmla="*/ 2147483647 w 125"/>
              <a:gd name="T91" fmla="*/ 0 h 293"/>
              <a:gd name="T92" fmla="*/ 2147483647 w 125"/>
              <a:gd name="T93" fmla="*/ 0 h 293"/>
              <a:gd name="T94" fmla="*/ 2147483647 w 125"/>
              <a:gd name="T95" fmla="*/ 0 h 293"/>
              <a:gd name="T96" fmla="*/ 2147483647 w 125"/>
              <a:gd name="T97" fmla="*/ 2147483647 h 293"/>
              <a:gd name="T98" fmla="*/ 2147483647 w 125"/>
              <a:gd name="T99" fmla="*/ 2147483647 h 29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25"/>
              <a:gd name="T151" fmla="*/ 0 h 293"/>
              <a:gd name="T152" fmla="*/ 125 w 125"/>
              <a:gd name="T153" fmla="*/ 293 h 29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25" h="293">
                <a:moveTo>
                  <a:pt x="21" y="2"/>
                </a:moveTo>
                <a:lnTo>
                  <a:pt x="29" y="33"/>
                </a:lnTo>
                <a:lnTo>
                  <a:pt x="37" y="70"/>
                </a:lnTo>
                <a:lnTo>
                  <a:pt x="46" y="108"/>
                </a:lnTo>
                <a:lnTo>
                  <a:pt x="57" y="144"/>
                </a:lnTo>
                <a:lnTo>
                  <a:pt x="66" y="178"/>
                </a:lnTo>
                <a:lnTo>
                  <a:pt x="73" y="206"/>
                </a:lnTo>
                <a:lnTo>
                  <a:pt x="78" y="223"/>
                </a:lnTo>
                <a:lnTo>
                  <a:pt x="80" y="230"/>
                </a:lnTo>
                <a:lnTo>
                  <a:pt x="78" y="230"/>
                </a:lnTo>
                <a:lnTo>
                  <a:pt x="71" y="232"/>
                </a:lnTo>
                <a:lnTo>
                  <a:pt x="64" y="234"/>
                </a:lnTo>
                <a:lnTo>
                  <a:pt x="54" y="235"/>
                </a:lnTo>
                <a:lnTo>
                  <a:pt x="43" y="239"/>
                </a:lnTo>
                <a:lnTo>
                  <a:pt x="32" y="242"/>
                </a:lnTo>
                <a:lnTo>
                  <a:pt x="21" y="248"/>
                </a:lnTo>
                <a:lnTo>
                  <a:pt x="14" y="253"/>
                </a:lnTo>
                <a:lnTo>
                  <a:pt x="7" y="256"/>
                </a:lnTo>
                <a:lnTo>
                  <a:pt x="2" y="263"/>
                </a:lnTo>
                <a:lnTo>
                  <a:pt x="0" y="270"/>
                </a:lnTo>
                <a:lnTo>
                  <a:pt x="0" y="279"/>
                </a:lnTo>
                <a:lnTo>
                  <a:pt x="4" y="286"/>
                </a:lnTo>
                <a:lnTo>
                  <a:pt x="11" y="291"/>
                </a:lnTo>
                <a:lnTo>
                  <a:pt x="18" y="293"/>
                </a:lnTo>
                <a:lnTo>
                  <a:pt x="27" y="293"/>
                </a:lnTo>
                <a:lnTo>
                  <a:pt x="32" y="293"/>
                </a:lnTo>
                <a:lnTo>
                  <a:pt x="43" y="291"/>
                </a:lnTo>
                <a:lnTo>
                  <a:pt x="57" y="287"/>
                </a:lnTo>
                <a:lnTo>
                  <a:pt x="73" y="284"/>
                </a:lnTo>
                <a:lnTo>
                  <a:pt x="89" y="279"/>
                </a:lnTo>
                <a:lnTo>
                  <a:pt x="103" y="272"/>
                </a:lnTo>
                <a:lnTo>
                  <a:pt x="116" y="263"/>
                </a:lnTo>
                <a:lnTo>
                  <a:pt x="123" y="253"/>
                </a:lnTo>
                <a:lnTo>
                  <a:pt x="125" y="223"/>
                </a:lnTo>
                <a:lnTo>
                  <a:pt x="114" y="189"/>
                </a:lnTo>
                <a:lnTo>
                  <a:pt x="98" y="159"/>
                </a:lnTo>
                <a:lnTo>
                  <a:pt x="89" y="137"/>
                </a:lnTo>
                <a:lnTo>
                  <a:pt x="84" y="118"/>
                </a:lnTo>
                <a:lnTo>
                  <a:pt x="77" y="101"/>
                </a:lnTo>
                <a:lnTo>
                  <a:pt x="70" y="83"/>
                </a:lnTo>
                <a:lnTo>
                  <a:pt x="62" y="66"/>
                </a:lnTo>
                <a:lnTo>
                  <a:pt x="55" y="50"/>
                </a:lnTo>
                <a:lnTo>
                  <a:pt x="46" y="33"/>
                </a:lnTo>
                <a:lnTo>
                  <a:pt x="39" y="18"/>
                </a:lnTo>
                <a:lnTo>
                  <a:pt x="30" y="0"/>
                </a:lnTo>
                <a:lnTo>
                  <a:pt x="29" y="0"/>
                </a:lnTo>
                <a:lnTo>
                  <a:pt x="27" y="0"/>
                </a:lnTo>
                <a:lnTo>
                  <a:pt x="23" y="0"/>
                </a:lnTo>
                <a:lnTo>
                  <a:pt x="21" y="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16" name="Freeform 156"/>
          <p:cNvSpPr>
            <a:spLocks/>
          </p:cNvSpPr>
          <p:nvPr/>
        </p:nvSpPr>
        <p:spPr bwMode="auto">
          <a:xfrm rot="497617">
            <a:off x="5200650" y="2362200"/>
            <a:ext cx="19050" cy="44450"/>
          </a:xfrm>
          <a:custGeom>
            <a:avLst/>
            <a:gdLst>
              <a:gd name="T0" fmla="*/ 2147483647 w 44"/>
              <a:gd name="T1" fmla="*/ 2147483647 h 111"/>
              <a:gd name="T2" fmla="*/ 2147483647 w 44"/>
              <a:gd name="T3" fmla="*/ 2147483647 h 111"/>
              <a:gd name="T4" fmla="*/ 2147483647 w 44"/>
              <a:gd name="T5" fmla="*/ 2147483647 h 111"/>
              <a:gd name="T6" fmla="*/ 2147483647 w 44"/>
              <a:gd name="T7" fmla="*/ 2147483647 h 111"/>
              <a:gd name="T8" fmla="*/ 2147483647 w 44"/>
              <a:gd name="T9" fmla="*/ 2147483647 h 111"/>
              <a:gd name="T10" fmla="*/ 2147483647 w 44"/>
              <a:gd name="T11" fmla="*/ 2147483647 h 111"/>
              <a:gd name="T12" fmla="*/ 2147483647 w 44"/>
              <a:gd name="T13" fmla="*/ 2147483647 h 111"/>
              <a:gd name="T14" fmla="*/ 2147483647 w 44"/>
              <a:gd name="T15" fmla="*/ 2147483647 h 111"/>
              <a:gd name="T16" fmla="*/ 2147483647 w 44"/>
              <a:gd name="T17" fmla="*/ 2147483647 h 111"/>
              <a:gd name="T18" fmla="*/ 2147483647 w 44"/>
              <a:gd name="T19" fmla="*/ 2147483647 h 111"/>
              <a:gd name="T20" fmla="*/ 2147483647 w 44"/>
              <a:gd name="T21" fmla="*/ 2147483647 h 111"/>
              <a:gd name="T22" fmla="*/ 2147483647 w 44"/>
              <a:gd name="T23" fmla="*/ 2147483647 h 111"/>
              <a:gd name="T24" fmla="*/ 2147483647 w 44"/>
              <a:gd name="T25" fmla="*/ 0 h 111"/>
              <a:gd name="T26" fmla="*/ 0 w 44"/>
              <a:gd name="T27" fmla="*/ 2147483647 h 111"/>
              <a:gd name="T28" fmla="*/ 2147483647 w 44"/>
              <a:gd name="T29" fmla="*/ 2147483647 h 111"/>
              <a:gd name="T30" fmla="*/ 2147483647 w 44"/>
              <a:gd name="T31" fmla="*/ 2147483647 h 111"/>
              <a:gd name="T32" fmla="*/ 2147483647 w 44"/>
              <a:gd name="T33" fmla="*/ 2147483647 h 1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4"/>
              <a:gd name="T52" fmla="*/ 0 h 111"/>
              <a:gd name="T53" fmla="*/ 44 w 44"/>
              <a:gd name="T54" fmla="*/ 111 h 111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4" h="111">
                <a:moveTo>
                  <a:pt x="19" y="104"/>
                </a:moveTo>
                <a:lnTo>
                  <a:pt x="21" y="107"/>
                </a:lnTo>
                <a:lnTo>
                  <a:pt x="25" y="109"/>
                </a:lnTo>
                <a:lnTo>
                  <a:pt x="30" y="111"/>
                </a:lnTo>
                <a:lnTo>
                  <a:pt x="34" y="111"/>
                </a:lnTo>
                <a:lnTo>
                  <a:pt x="39" y="109"/>
                </a:lnTo>
                <a:lnTo>
                  <a:pt x="42" y="106"/>
                </a:lnTo>
                <a:lnTo>
                  <a:pt x="44" y="100"/>
                </a:lnTo>
                <a:lnTo>
                  <a:pt x="44" y="97"/>
                </a:lnTo>
                <a:lnTo>
                  <a:pt x="35" y="68"/>
                </a:lnTo>
                <a:lnTo>
                  <a:pt x="25" y="35"/>
                </a:lnTo>
                <a:lnTo>
                  <a:pt x="12" y="9"/>
                </a:lnTo>
                <a:lnTo>
                  <a:pt x="1" y="0"/>
                </a:lnTo>
                <a:lnTo>
                  <a:pt x="0" y="19"/>
                </a:lnTo>
                <a:lnTo>
                  <a:pt x="3" y="47"/>
                </a:lnTo>
                <a:lnTo>
                  <a:pt x="10" y="76"/>
                </a:lnTo>
                <a:lnTo>
                  <a:pt x="19" y="10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grpSp>
        <p:nvGrpSpPr>
          <p:cNvPr id="18617" name="Group 157"/>
          <p:cNvGrpSpPr>
            <a:grpSpLocks/>
          </p:cNvGrpSpPr>
          <p:nvPr/>
        </p:nvGrpSpPr>
        <p:grpSpPr bwMode="auto">
          <a:xfrm>
            <a:off x="6172200" y="835025"/>
            <a:ext cx="685800" cy="868363"/>
            <a:chOff x="565" y="3730"/>
            <a:chExt cx="1058" cy="1512"/>
          </a:xfrm>
        </p:grpSpPr>
        <p:grpSp>
          <p:nvGrpSpPr>
            <p:cNvPr id="20601" name="Group 158"/>
            <p:cNvGrpSpPr>
              <a:grpSpLocks/>
            </p:cNvGrpSpPr>
            <p:nvPr/>
          </p:nvGrpSpPr>
          <p:grpSpPr bwMode="auto">
            <a:xfrm>
              <a:off x="565" y="4358"/>
              <a:ext cx="231" cy="884"/>
              <a:chOff x="1635" y="1833"/>
              <a:chExt cx="92" cy="246"/>
            </a:xfrm>
          </p:grpSpPr>
          <p:grpSp>
            <p:nvGrpSpPr>
              <p:cNvPr id="20615" name="Group 159"/>
              <p:cNvGrpSpPr>
                <a:grpSpLocks/>
              </p:cNvGrpSpPr>
              <p:nvPr/>
            </p:nvGrpSpPr>
            <p:grpSpPr bwMode="auto">
              <a:xfrm>
                <a:off x="1636" y="1918"/>
                <a:ext cx="91" cy="161"/>
                <a:chOff x="1636" y="1918"/>
                <a:chExt cx="91" cy="161"/>
              </a:xfrm>
            </p:grpSpPr>
            <p:grpSp>
              <p:nvGrpSpPr>
                <p:cNvPr id="20623" name="Group 160"/>
                <p:cNvGrpSpPr>
                  <a:grpSpLocks/>
                </p:cNvGrpSpPr>
                <p:nvPr/>
              </p:nvGrpSpPr>
              <p:grpSpPr bwMode="auto">
                <a:xfrm>
                  <a:off x="1636" y="1922"/>
                  <a:ext cx="59" cy="156"/>
                  <a:chOff x="1636" y="1922"/>
                  <a:chExt cx="59" cy="156"/>
                </a:xfrm>
              </p:grpSpPr>
              <p:sp>
                <p:nvSpPr>
                  <p:cNvPr id="20631" name="Line 161"/>
                  <p:cNvSpPr>
                    <a:spLocks noChangeShapeType="1"/>
                  </p:cNvSpPr>
                  <p:nvPr/>
                </p:nvSpPr>
                <p:spPr bwMode="auto">
                  <a:xfrm>
                    <a:off x="1660" y="1922"/>
                    <a:ext cx="21" cy="1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0632" name="Line 16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53" y="1923"/>
                    <a:ext cx="27" cy="33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0633" name="Line 163"/>
                  <p:cNvSpPr>
                    <a:spLocks noChangeShapeType="1"/>
                  </p:cNvSpPr>
                  <p:nvPr/>
                </p:nvSpPr>
                <p:spPr bwMode="auto">
                  <a:xfrm>
                    <a:off x="1653" y="1956"/>
                    <a:ext cx="37" cy="70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0634" name="Line 16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36" y="2024"/>
                    <a:ext cx="53" cy="53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0635" name="Line 165"/>
                  <p:cNvSpPr>
                    <a:spLocks noChangeShapeType="1"/>
                  </p:cNvSpPr>
                  <p:nvPr/>
                </p:nvSpPr>
                <p:spPr bwMode="auto">
                  <a:xfrm>
                    <a:off x="1644" y="2025"/>
                    <a:ext cx="51" cy="53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0636" name="Line 16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43" y="1956"/>
                    <a:ext cx="41" cy="69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0637" name="Line 167"/>
                  <p:cNvSpPr>
                    <a:spLocks noChangeShapeType="1"/>
                  </p:cNvSpPr>
                  <p:nvPr/>
                </p:nvSpPr>
                <p:spPr bwMode="auto">
                  <a:xfrm>
                    <a:off x="1660" y="1922"/>
                    <a:ext cx="24" cy="36"/>
                  </a:xfrm>
                  <a:prstGeom prst="line">
                    <a:avLst/>
                  </a:prstGeom>
                  <a:no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sp>
              <p:nvSpPr>
                <p:cNvPr id="20624" name="Line 168"/>
                <p:cNvSpPr>
                  <a:spLocks noChangeShapeType="1"/>
                </p:cNvSpPr>
                <p:nvPr/>
              </p:nvSpPr>
              <p:spPr bwMode="auto">
                <a:xfrm flipV="1">
                  <a:off x="1693" y="2014"/>
                  <a:ext cx="22" cy="65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0625" name="Line 169"/>
                <p:cNvSpPr>
                  <a:spLocks noChangeShapeType="1"/>
                </p:cNvSpPr>
                <p:nvPr/>
              </p:nvSpPr>
              <p:spPr bwMode="auto">
                <a:xfrm>
                  <a:off x="1685" y="1957"/>
                  <a:ext cx="30" cy="58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0626" name="Line 170"/>
                <p:cNvSpPr>
                  <a:spLocks noChangeShapeType="1"/>
                </p:cNvSpPr>
                <p:nvPr/>
              </p:nvSpPr>
              <p:spPr bwMode="auto">
                <a:xfrm flipV="1">
                  <a:off x="1685" y="1918"/>
                  <a:ext cx="7" cy="4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0627" name="Line 171"/>
                <p:cNvSpPr>
                  <a:spLocks noChangeShapeType="1"/>
                </p:cNvSpPr>
                <p:nvPr/>
              </p:nvSpPr>
              <p:spPr bwMode="auto">
                <a:xfrm flipV="1">
                  <a:off x="1682" y="1918"/>
                  <a:ext cx="12" cy="5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0628" name="Line 172"/>
                <p:cNvSpPr>
                  <a:spLocks noChangeShapeType="1"/>
                </p:cNvSpPr>
                <p:nvPr/>
              </p:nvSpPr>
              <p:spPr bwMode="auto">
                <a:xfrm>
                  <a:off x="1682" y="1922"/>
                  <a:ext cx="19" cy="28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0629" name="Line 173"/>
                <p:cNvSpPr>
                  <a:spLocks noChangeShapeType="1"/>
                </p:cNvSpPr>
                <p:nvPr/>
              </p:nvSpPr>
              <p:spPr bwMode="auto">
                <a:xfrm flipV="1">
                  <a:off x="1691" y="1951"/>
                  <a:ext cx="8" cy="7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0630" name="Line 174"/>
                <p:cNvSpPr>
                  <a:spLocks noChangeShapeType="1"/>
                </p:cNvSpPr>
                <p:nvPr/>
              </p:nvSpPr>
              <p:spPr bwMode="auto">
                <a:xfrm>
                  <a:off x="1691" y="2024"/>
                  <a:ext cx="36" cy="3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20616" name="Group 175"/>
              <p:cNvGrpSpPr>
                <a:grpSpLocks/>
              </p:cNvGrpSpPr>
              <p:nvPr/>
            </p:nvGrpSpPr>
            <p:grpSpPr bwMode="auto">
              <a:xfrm>
                <a:off x="1635" y="1841"/>
                <a:ext cx="90" cy="236"/>
                <a:chOff x="1635" y="1841"/>
                <a:chExt cx="90" cy="236"/>
              </a:xfrm>
            </p:grpSpPr>
            <p:sp>
              <p:nvSpPr>
                <p:cNvPr id="20618" name="Line 176"/>
                <p:cNvSpPr>
                  <a:spLocks noChangeShapeType="1"/>
                </p:cNvSpPr>
                <p:nvPr/>
              </p:nvSpPr>
              <p:spPr bwMode="auto">
                <a:xfrm flipV="1">
                  <a:off x="1635" y="1841"/>
                  <a:ext cx="35" cy="23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0619" name="Line 177"/>
                <p:cNvSpPr>
                  <a:spLocks noChangeShapeType="1"/>
                </p:cNvSpPr>
                <p:nvPr/>
              </p:nvSpPr>
              <p:spPr bwMode="auto">
                <a:xfrm>
                  <a:off x="1671" y="1847"/>
                  <a:ext cx="22" cy="23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0620" name="Line 178"/>
                <p:cNvSpPr>
                  <a:spLocks noChangeShapeType="1"/>
                </p:cNvSpPr>
                <p:nvPr/>
              </p:nvSpPr>
              <p:spPr bwMode="auto">
                <a:xfrm flipV="1">
                  <a:off x="1694" y="2057"/>
                  <a:ext cx="31" cy="19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0621" name="Line 179"/>
                <p:cNvSpPr>
                  <a:spLocks noChangeShapeType="1"/>
                </p:cNvSpPr>
                <p:nvPr/>
              </p:nvSpPr>
              <p:spPr bwMode="auto">
                <a:xfrm>
                  <a:off x="1676" y="1846"/>
                  <a:ext cx="48" cy="213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0622" name="Line 180"/>
                <p:cNvSpPr>
                  <a:spLocks noChangeShapeType="1"/>
                </p:cNvSpPr>
                <p:nvPr/>
              </p:nvSpPr>
              <p:spPr bwMode="auto">
                <a:xfrm>
                  <a:off x="1636" y="2075"/>
                  <a:ext cx="59" cy="1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20617" name="Oval 181"/>
              <p:cNvSpPr>
                <a:spLocks noChangeArrowheads="1"/>
              </p:cNvSpPr>
              <p:nvPr/>
            </p:nvSpPr>
            <p:spPr bwMode="auto">
              <a:xfrm>
                <a:off x="1662" y="1833"/>
                <a:ext cx="25" cy="28"/>
              </a:xfrm>
              <a:prstGeom prst="ellipse">
                <a:avLst/>
              </a:prstGeom>
              <a:solidFill>
                <a:srgbClr val="FFFF00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</p:grpSp>
        <p:grpSp>
          <p:nvGrpSpPr>
            <p:cNvPr id="20602" name="Group 182"/>
            <p:cNvGrpSpPr>
              <a:grpSpLocks/>
            </p:cNvGrpSpPr>
            <p:nvPr/>
          </p:nvGrpSpPr>
          <p:grpSpPr bwMode="auto">
            <a:xfrm>
              <a:off x="709" y="3730"/>
              <a:ext cx="914" cy="1254"/>
              <a:chOff x="1697" y="1685"/>
              <a:chExt cx="364" cy="349"/>
            </a:xfrm>
          </p:grpSpPr>
          <p:grpSp>
            <p:nvGrpSpPr>
              <p:cNvPr id="20603" name="Group 183"/>
              <p:cNvGrpSpPr>
                <a:grpSpLocks/>
              </p:cNvGrpSpPr>
              <p:nvPr/>
            </p:nvGrpSpPr>
            <p:grpSpPr bwMode="auto">
              <a:xfrm>
                <a:off x="1884" y="1685"/>
                <a:ext cx="177" cy="349"/>
                <a:chOff x="1884" y="1685"/>
                <a:chExt cx="177" cy="349"/>
              </a:xfrm>
            </p:grpSpPr>
            <p:sp>
              <p:nvSpPr>
                <p:cNvPr id="20612" name="Arc 184"/>
                <p:cNvSpPr>
                  <a:spLocks/>
                </p:cNvSpPr>
                <p:nvPr/>
              </p:nvSpPr>
              <p:spPr bwMode="auto">
                <a:xfrm>
                  <a:off x="1952" y="1685"/>
                  <a:ext cx="109" cy="349"/>
                </a:xfrm>
                <a:custGeom>
                  <a:avLst/>
                  <a:gdLst>
                    <a:gd name="T0" fmla="*/ 0 w 21600"/>
                    <a:gd name="T1" fmla="*/ 0 h 41996"/>
                    <a:gd name="T2" fmla="*/ 0 w 21600"/>
                    <a:gd name="T3" fmla="*/ 0 h 41996"/>
                    <a:gd name="T4" fmla="*/ 0 w 21600"/>
                    <a:gd name="T5" fmla="*/ 0 h 4199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1996"/>
                    <a:gd name="T11" fmla="*/ 21600 w 21600"/>
                    <a:gd name="T12" fmla="*/ 41996 h 419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1996" fill="none" extrusionOk="0">
                      <a:moveTo>
                        <a:pt x="4308" y="-1"/>
                      </a:moveTo>
                      <a:cubicBezTo>
                        <a:pt x="14370" y="2048"/>
                        <a:pt x="21600" y="10897"/>
                        <a:pt x="21600" y="21166"/>
                      </a:cubicBezTo>
                      <a:cubicBezTo>
                        <a:pt x="21600" y="30893"/>
                        <a:pt x="15097" y="39421"/>
                        <a:pt x="5716" y="41995"/>
                      </a:cubicBezTo>
                    </a:path>
                    <a:path w="21600" h="41996" stroke="0" extrusionOk="0">
                      <a:moveTo>
                        <a:pt x="4308" y="-1"/>
                      </a:moveTo>
                      <a:cubicBezTo>
                        <a:pt x="14370" y="2048"/>
                        <a:pt x="21600" y="10897"/>
                        <a:pt x="21600" y="21166"/>
                      </a:cubicBezTo>
                      <a:cubicBezTo>
                        <a:pt x="21600" y="30893"/>
                        <a:pt x="15097" y="39421"/>
                        <a:pt x="5716" y="41995"/>
                      </a:cubicBezTo>
                      <a:lnTo>
                        <a:pt x="0" y="21166"/>
                      </a:lnTo>
                      <a:lnTo>
                        <a:pt x="4308" y="-1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0613" name="Arc 185"/>
                <p:cNvSpPr>
                  <a:spLocks/>
                </p:cNvSpPr>
                <p:nvPr/>
              </p:nvSpPr>
              <p:spPr bwMode="auto">
                <a:xfrm>
                  <a:off x="1921" y="1708"/>
                  <a:ext cx="94" cy="300"/>
                </a:xfrm>
                <a:custGeom>
                  <a:avLst/>
                  <a:gdLst>
                    <a:gd name="T0" fmla="*/ 0 w 21600"/>
                    <a:gd name="T1" fmla="*/ 0 h 41987"/>
                    <a:gd name="T2" fmla="*/ 0 w 21600"/>
                    <a:gd name="T3" fmla="*/ 0 h 41987"/>
                    <a:gd name="T4" fmla="*/ 0 w 21600"/>
                    <a:gd name="T5" fmla="*/ 0 h 419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1987"/>
                    <a:gd name="T11" fmla="*/ 21600 w 21600"/>
                    <a:gd name="T12" fmla="*/ 41987 h 41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1987" fill="none" extrusionOk="0">
                      <a:moveTo>
                        <a:pt x="4319" y="0"/>
                      </a:moveTo>
                      <a:cubicBezTo>
                        <a:pt x="14376" y="2053"/>
                        <a:pt x="21600" y="10899"/>
                        <a:pt x="21600" y="21164"/>
                      </a:cubicBezTo>
                      <a:cubicBezTo>
                        <a:pt x="21600" y="30881"/>
                        <a:pt x="15110" y="39403"/>
                        <a:pt x="5741" y="41986"/>
                      </a:cubicBezTo>
                    </a:path>
                    <a:path w="21600" h="41987" stroke="0" extrusionOk="0">
                      <a:moveTo>
                        <a:pt x="4319" y="0"/>
                      </a:moveTo>
                      <a:cubicBezTo>
                        <a:pt x="14376" y="2053"/>
                        <a:pt x="21600" y="10899"/>
                        <a:pt x="21600" y="21164"/>
                      </a:cubicBezTo>
                      <a:cubicBezTo>
                        <a:pt x="21600" y="30881"/>
                        <a:pt x="15110" y="39403"/>
                        <a:pt x="5741" y="41986"/>
                      </a:cubicBezTo>
                      <a:lnTo>
                        <a:pt x="0" y="21164"/>
                      </a:lnTo>
                      <a:lnTo>
                        <a:pt x="4319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0614" name="Arc 186"/>
                <p:cNvSpPr>
                  <a:spLocks/>
                </p:cNvSpPr>
                <p:nvPr/>
              </p:nvSpPr>
              <p:spPr bwMode="auto">
                <a:xfrm>
                  <a:off x="1884" y="1733"/>
                  <a:ext cx="88" cy="253"/>
                </a:xfrm>
                <a:custGeom>
                  <a:avLst/>
                  <a:gdLst>
                    <a:gd name="T0" fmla="*/ 0 w 21600"/>
                    <a:gd name="T1" fmla="*/ 0 h 42045"/>
                    <a:gd name="T2" fmla="*/ 0 w 21600"/>
                    <a:gd name="T3" fmla="*/ 0 h 42045"/>
                    <a:gd name="T4" fmla="*/ 0 w 21600"/>
                    <a:gd name="T5" fmla="*/ 0 h 4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2045"/>
                    <a:gd name="T11" fmla="*/ 21600 w 21600"/>
                    <a:gd name="T12" fmla="*/ 42045 h 4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2045" fill="none" extrusionOk="0">
                      <a:moveTo>
                        <a:pt x="4149" y="0"/>
                      </a:moveTo>
                      <a:cubicBezTo>
                        <a:pt x="14286" y="1984"/>
                        <a:pt x="21600" y="10868"/>
                        <a:pt x="21600" y="21198"/>
                      </a:cubicBezTo>
                      <a:cubicBezTo>
                        <a:pt x="21600" y="30949"/>
                        <a:pt x="15065" y="39492"/>
                        <a:pt x="5653" y="42044"/>
                      </a:cubicBezTo>
                    </a:path>
                    <a:path w="21600" h="42045" stroke="0" extrusionOk="0">
                      <a:moveTo>
                        <a:pt x="4149" y="0"/>
                      </a:moveTo>
                      <a:cubicBezTo>
                        <a:pt x="14286" y="1984"/>
                        <a:pt x="21600" y="10868"/>
                        <a:pt x="21600" y="21198"/>
                      </a:cubicBezTo>
                      <a:cubicBezTo>
                        <a:pt x="21600" y="30949"/>
                        <a:pt x="15065" y="39492"/>
                        <a:pt x="5653" y="42044"/>
                      </a:cubicBezTo>
                      <a:lnTo>
                        <a:pt x="0" y="21198"/>
                      </a:lnTo>
                      <a:lnTo>
                        <a:pt x="4149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20604" name="Group 187"/>
              <p:cNvGrpSpPr>
                <a:grpSpLocks/>
              </p:cNvGrpSpPr>
              <p:nvPr/>
            </p:nvGrpSpPr>
            <p:grpSpPr bwMode="auto">
              <a:xfrm>
                <a:off x="1782" y="1750"/>
                <a:ext cx="150" cy="232"/>
                <a:chOff x="1782" y="1750"/>
                <a:chExt cx="150" cy="232"/>
              </a:xfrm>
            </p:grpSpPr>
            <p:sp>
              <p:nvSpPr>
                <p:cNvPr id="20609" name="Arc 188"/>
                <p:cNvSpPr>
                  <a:spLocks/>
                </p:cNvSpPr>
                <p:nvPr/>
              </p:nvSpPr>
              <p:spPr bwMode="auto">
                <a:xfrm>
                  <a:off x="1840" y="1750"/>
                  <a:ext cx="92" cy="232"/>
                </a:xfrm>
                <a:custGeom>
                  <a:avLst/>
                  <a:gdLst>
                    <a:gd name="T0" fmla="*/ 0 w 21600"/>
                    <a:gd name="T1" fmla="*/ 0 h 42051"/>
                    <a:gd name="T2" fmla="*/ 0 w 21600"/>
                    <a:gd name="T3" fmla="*/ 0 h 42051"/>
                    <a:gd name="T4" fmla="*/ 0 w 21600"/>
                    <a:gd name="T5" fmla="*/ 0 h 42051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2051"/>
                    <a:gd name="T11" fmla="*/ 21600 w 21600"/>
                    <a:gd name="T12" fmla="*/ 42051 h 4205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2051" fill="none" extrusionOk="0">
                      <a:moveTo>
                        <a:pt x="4215" y="0"/>
                      </a:moveTo>
                      <a:cubicBezTo>
                        <a:pt x="14321" y="2011"/>
                        <a:pt x="21600" y="10880"/>
                        <a:pt x="21600" y="21185"/>
                      </a:cubicBezTo>
                      <a:cubicBezTo>
                        <a:pt x="21600" y="30963"/>
                        <a:pt x="15030" y="39522"/>
                        <a:pt x="5583" y="42050"/>
                      </a:cubicBezTo>
                    </a:path>
                    <a:path w="21600" h="42051" stroke="0" extrusionOk="0">
                      <a:moveTo>
                        <a:pt x="4215" y="0"/>
                      </a:moveTo>
                      <a:cubicBezTo>
                        <a:pt x="14321" y="2011"/>
                        <a:pt x="21600" y="10880"/>
                        <a:pt x="21600" y="21185"/>
                      </a:cubicBezTo>
                      <a:cubicBezTo>
                        <a:pt x="21600" y="30963"/>
                        <a:pt x="15030" y="39522"/>
                        <a:pt x="5583" y="42050"/>
                      </a:cubicBezTo>
                      <a:lnTo>
                        <a:pt x="0" y="21185"/>
                      </a:lnTo>
                      <a:lnTo>
                        <a:pt x="4215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0610" name="Arc 189"/>
                <p:cNvSpPr>
                  <a:spLocks/>
                </p:cNvSpPr>
                <p:nvPr/>
              </p:nvSpPr>
              <p:spPr bwMode="auto">
                <a:xfrm>
                  <a:off x="1814" y="1766"/>
                  <a:ext cx="79" cy="199"/>
                </a:xfrm>
                <a:custGeom>
                  <a:avLst/>
                  <a:gdLst>
                    <a:gd name="T0" fmla="*/ 0 w 21600"/>
                    <a:gd name="T1" fmla="*/ 0 h 42128"/>
                    <a:gd name="T2" fmla="*/ 0 w 21600"/>
                    <a:gd name="T3" fmla="*/ 0 h 42128"/>
                    <a:gd name="T4" fmla="*/ 0 w 21600"/>
                    <a:gd name="T5" fmla="*/ 0 h 42128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2128"/>
                    <a:gd name="T11" fmla="*/ 21600 w 21600"/>
                    <a:gd name="T12" fmla="*/ 42128 h 4212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2128" fill="none" extrusionOk="0">
                      <a:moveTo>
                        <a:pt x="4067" y="0"/>
                      </a:moveTo>
                      <a:cubicBezTo>
                        <a:pt x="14243" y="1951"/>
                        <a:pt x="21600" y="10853"/>
                        <a:pt x="21600" y="21214"/>
                      </a:cubicBezTo>
                      <a:cubicBezTo>
                        <a:pt x="21600" y="31063"/>
                        <a:pt x="14937" y="39665"/>
                        <a:pt x="5400" y="42127"/>
                      </a:cubicBezTo>
                    </a:path>
                    <a:path w="21600" h="42128" stroke="0" extrusionOk="0">
                      <a:moveTo>
                        <a:pt x="4067" y="0"/>
                      </a:moveTo>
                      <a:cubicBezTo>
                        <a:pt x="14243" y="1951"/>
                        <a:pt x="21600" y="10853"/>
                        <a:pt x="21600" y="21214"/>
                      </a:cubicBezTo>
                      <a:cubicBezTo>
                        <a:pt x="21600" y="31063"/>
                        <a:pt x="14937" y="39665"/>
                        <a:pt x="5400" y="42127"/>
                      </a:cubicBezTo>
                      <a:lnTo>
                        <a:pt x="0" y="21214"/>
                      </a:lnTo>
                      <a:lnTo>
                        <a:pt x="4067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0611" name="Arc 190"/>
                <p:cNvSpPr>
                  <a:spLocks/>
                </p:cNvSpPr>
                <p:nvPr/>
              </p:nvSpPr>
              <p:spPr bwMode="auto">
                <a:xfrm>
                  <a:off x="1782" y="1783"/>
                  <a:ext cx="74" cy="168"/>
                </a:xfrm>
                <a:custGeom>
                  <a:avLst/>
                  <a:gdLst>
                    <a:gd name="T0" fmla="*/ 0 w 21600"/>
                    <a:gd name="T1" fmla="*/ 0 h 41974"/>
                    <a:gd name="T2" fmla="*/ 0 w 21600"/>
                    <a:gd name="T3" fmla="*/ 0 h 41974"/>
                    <a:gd name="T4" fmla="*/ 0 w 21600"/>
                    <a:gd name="T5" fmla="*/ 0 h 41974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1974"/>
                    <a:gd name="T11" fmla="*/ 21600 w 21600"/>
                    <a:gd name="T12" fmla="*/ 41974 h 4197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1974" fill="none" extrusionOk="0">
                      <a:moveTo>
                        <a:pt x="4314" y="0"/>
                      </a:moveTo>
                      <a:cubicBezTo>
                        <a:pt x="14374" y="2051"/>
                        <a:pt x="21600" y="10898"/>
                        <a:pt x="21600" y="21165"/>
                      </a:cubicBezTo>
                      <a:cubicBezTo>
                        <a:pt x="21600" y="30864"/>
                        <a:pt x="15135" y="39373"/>
                        <a:pt x="5791" y="41974"/>
                      </a:cubicBezTo>
                    </a:path>
                    <a:path w="21600" h="41974" stroke="0" extrusionOk="0">
                      <a:moveTo>
                        <a:pt x="4314" y="0"/>
                      </a:moveTo>
                      <a:cubicBezTo>
                        <a:pt x="14374" y="2051"/>
                        <a:pt x="21600" y="10898"/>
                        <a:pt x="21600" y="21165"/>
                      </a:cubicBezTo>
                      <a:cubicBezTo>
                        <a:pt x="21600" y="30864"/>
                        <a:pt x="15135" y="39373"/>
                        <a:pt x="5791" y="41974"/>
                      </a:cubicBezTo>
                      <a:lnTo>
                        <a:pt x="0" y="21165"/>
                      </a:lnTo>
                      <a:lnTo>
                        <a:pt x="4314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20605" name="Arc 191"/>
              <p:cNvSpPr>
                <a:spLocks/>
              </p:cNvSpPr>
              <p:nvPr/>
            </p:nvSpPr>
            <p:spPr bwMode="auto">
              <a:xfrm>
                <a:off x="1757" y="1797"/>
                <a:ext cx="67" cy="147"/>
              </a:xfrm>
              <a:custGeom>
                <a:avLst/>
                <a:gdLst>
                  <a:gd name="T0" fmla="*/ 0 w 21600"/>
                  <a:gd name="T1" fmla="*/ 0 h 42217"/>
                  <a:gd name="T2" fmla="*/ 0 w 21600"/>
                  <a:gd name="T3" fmla="*/ 0 h 42217"/>
                  <a:gd name="T4" fmla="*/ 0 w 21600"/>
                  <a:gd name="T5" fmla="*/ 0 h 4221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217"/>
                  <a:gd name="T11" fmla="*/ 21600 w 21600"/>
                  <a:gd name="T12" fmla="*/ 42217 h 422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217" fill="none" extrusionOk="0">
                    <a:moveTo>
                      <a:pt x="3885" y="0"/>
                    </a:moveTo>
                    <a:cubicBezTo>
                      <a:pt x="14146" y="1876"/>
                      <a:pt x="21600" y="10817"/>
                      <a:pt x="21600" y="21248"/>
                    </a:cubicBezTo>
                    <a:cubicBezTo>
                      <a:pt x="21600" y="31180"/>
                      <a:pt x="14825" y="39833"/>
                      <a:pt x="5182" y="42216"/>
                    </a:cubicBezTo>
                  </a:path>
                  <a:path w="21600" h="42217" stroke="0" extrusionOk="0">
                    <a:moveTo>
                      <a:pt x="3885" y="0"/>
                    </a:moveTo>
                    <a:cubicBezTo>
                      <a:pt x="14146" y="1876"/>
                      <a:pt x="21600" y="10817"/>
                      <a:pt x="21600" y="21248"/>
                    </a:cubicBezTo>
                    <a:cubicBezTo>
                      <a:pt x="21600" y="31180"/>
                      <a:pt x="14825" y="39833"/>
                      <a:pt x="5182" y="42216"/>
                    </a:cubicBezTo>
                    <a:lnTo>
                      <a:pt x="0" y="21248"/>
                    </a:lnTo>
                    <a:lnTo>
                      <a:pt x="3885" y="0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06" name="Arc 192"/>
              <p:cNvSpPr>
                <a:spLocks/>
              </p:cNvSpPr>
              <p:nvPr/>
            </p:nvSpPr>
            <p:spPr bwMode="auto">
              <a:xfrm>
                <a:off x="1729" y="1808"/>
                <a:ext cx="58" cy="126"/>
              </a:xfrm>
              <a:custGeom>
                <a:avLst/>
                <a:gdLst>
                  <a:gd name="T0" fmla="*/ 0 w 21600"/>
                  <a:gd name="T1" fmla="*/ 0 h 42160"/>
                  <a:gd name="T2" fmla="*/ 0 w 21600"/>
                  <a:gd name="T3" fmla="*/ 0 h 42160"/>
                  <a:gd name="T4" fmla="*/ 0 w 21600"/>
                  <a:gd name="T5" fmla="*/ 0 h 4216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160"/>
                  <a:gd name="T11" fmla="*/ 21600 w 21600"/>
                  <a:gd name="T12" fmla="*/ 42160 h 4216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160" fill="none" extrusionOk="0">
                    <a:moveTo>
                      <a:pt x="4028" y="-1"/>
                    </a:moveTo>
                    <a:cubicBezTo>
                      <a:pt x="14222" y="1934"/>
                      <a:pt x="21600" y="10844"/>
                      <a:pt x="21600" y="21221"/>
                    </a:cubicBezTo>
                    <a:cubicBezTo>
                      <a:pt x="21600" y="31107"/>
                      <a:pt x="14887" y="39732"/>
                      <a:pt x="5303" y="42159"/>
                    </a:cubicBezTo>
                  </a:path>
                  <a:path w="21600" h="42160" stroke="0" extrusionOk="0">
                    <a:moveTo>
                      <a:pt x="4028" y="-1"/>
                    </a:moveTo>
                    <a:cubicBezTo>
                      <a:pt x="14222" y="1934"/>
                      <a:pt x="21600" y="10844"/>
                      <a:pt x="21600" y="21221"/>
                    </a:cubicBezTo>
                    <a:cubicBezTo>
                      <a:pt x="21600" y="31107"/>
                      <a:pt x="14887" y="39732"/>
                      <a:pt x="5303" y="42159"/>
                    </a:cubicBezTo>
                    <a:lnTo>
                      <a:pt x="0" y="21221"/>
                    </a:lnTo>
                    <a:lnTo>
                      <a:pt x="4028" y="-1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07" name="Arc 193"/>
              <p:cNvSpPr>
                <a:spLocks/>
              </p:cNvSpPr>
              <p:nvPr/>
            </p:nvSpPr>
            <p:spPr bwMode="auto">
              <a:xfrm>
                <a:off x="1706" y="1824"/>
                <a:ext cx="50" cy="98"/>
              </a:xfrm>
              <a:custGeom>
                <a:avLst/>
                <a:gdLst>
                  <a:gd name="T0" fmla="*/ 0 w 21600"/>
                  <a:gd name="T1" fmla="*/ 0 h 42030"/>
                  <a:gd name="T2" fmla="*/ 0 w 21600"/>
                  <a:gd name="T3" fmla="*/ 0 h 42030"/>
                  <a:gd name="T4" fmla="*/ 0 w 21600"/>
                  <a:gd name="T5" fmla="*/ 0 h 4203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30"/>
                  <a:gd name="T11" fmla="*/ 21600 w 21600"/>
                  <a:gd name="T12" fmla="*/ 42030 h 420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30" fill="none" extrusionOk="0">
                    <a:moveTo>
                      <a:pt x="4237" y="-1"/>
                    </a:moveTo>
                    <a:cubicBezTo>
                      <a:pt x="14332" y="2019"/>
                      <a:pt x="21600" y="10884"/>
                      <a:pt x="21600" y="21180"/>
                    </a:cubicBezTo>
                    <a:cubicBezTo>
                      <a:pt x="21600" y="30936"/>
                      <a:pt x="15060" y="39481"/>
                      <a:pt x="5642" y="42029"/>
                    </a:cubicBezTo>
                  </a:path>
                  <a:path w="21600" h="42030" stroke="0" extrusionOk="0">
                    <a:moveTo>
                      <a:pt x="4237" y="-1"/>
                    </a:moveTo>
                    <a:cubicBezTo>
                      <a:pt x="14332" y="2019"/>
                      <a:pt x="21600" y="10884"/>
                      <a:pt x="21600" y="21180"/>
                    </a:cubicBezTo>
                    <a:cubicBezTo>
                      <a:pt x="21600" y="30936"/>
                      <a:pt x="15060" y="39481"/>
                      <a:pt x="5642" y="42029"/>
                    </a:cubicBezTo>
                    <a:lnTo>
                      <a:pt x="0" y="21180"/>
                    </a:lnTo>
                    <a:lnTo>
                      <a:pt x="4237" y="-1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0608" name="Arc 194"/>
              <p:cNvSpPr>
                <a:spLocks/>
              </p:cNvSpPr>
              <p:nvPr/>
            </p:nvSpPr>
            <p:spPr bwMode="auto">
              <a:xfrm>
                <a:off x="1697" y="1839"/>
                <a:ext cx="30" cy="74"/>
              </a:xfrm>
              <a:custGeom>
                <a:avLst/>
                <a:gdLst>
                  <a:gd name="T0" fmla="*/ 0 w 21600"/>
                  <a:gd name="T1" fmla="*/ 0 h 42282"/>
                  <a:gd name="T2" fmla="*/ 0 w 21600"/>
                  <a:gd name="T3" fmla="*/ 0 h 42282"/>
                  <a:gd name="T4" fmla="*/ 0 w 21600"/>
                  <a:gd name="T5" fmla="*/ 0 h 42282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282"/>
                  <a:gd name="T11" fmla="*/ 21600 w 21600"/>
                  <a:gd name="T12" fmla="*/ 42282 h 4228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282" fill="none" extrusionOk="0">
                    <a:moveTo>
                      <a:pt x="3610" y="-1"/>
                    </a:moveTo>
                    <a:cubicBezTo>
                      <a:pt x="13998" y="1760"/>
                      <a:pt x="21600" y="10759"/>
                      <a:pt x="21600" y="21296"/>
                    </a:cubicBezTo>
                    <a:cubicBezTo>
                      <a:pt x="21600" y="31255"/>
                      <a:pt x="14790" y="39923"/>
                      <a:pt x="5113" y="42281"/>
                    </a:cubicBezTo>
                  </a:path>
                  <a:path w="21600" h="42282" stroke="0" extrusionOk="0">
                    <a:moveTo>
                      <a:pt x="3610" y="-1"/>
                    </a:moveTo>
                    <a:cubicBezTo>
                      <a:pt x="13998" y="1760"/>
                      <a:pt x="21600" y="10759"/>
                      <a:pt x="21600" y="21296"/>
                    </a:cubicBezTo>
                    <a:cubicBezTo>
                      <a:pt x="21600" y="31255"/>
                      <a:pt x="14790" y="39923"/>
                      <a:pt x="5113" y="42281"/>
                    </a:cubicBezTo>
                    <a:lnTo>
                      <a:pt x="0" y="21296"/>
                    </a:lnTo>
                    <a:lnTo>
                      <a:pt x="3610" y="-1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</p:grpSp>
      <p:sp>
        <p:nvSpPr>
          <p:cNvPr id="18618" name="Rectangle 196"/>
          <p:cNvSpPr>
            <a:spLocks noChangeArrowheads="1"/>
          </p:cNvSpPr>
          <p:nvPr/>
        </p:nvSpPr>
        <p:spPr bwMode="auto">
          <a:xfrm>
            <a:off x="1651000" y="2517775"/>
            <a:ext cx="25400" cy="236538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8619" name="Rectangle 197"/>
          <p:cNvSpPr>
            <a:spLocks noChangeArrowheads="1"/>
          </p:cNvSpPr>
          <p:nvPr/>
        </p:nvSpPr>
        <p:spPr bwMode="auto">
          <a:xfrm>
            <a:off x="1703388" y="2517775"/>
            <a:ext cx="25400" cy="236538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8620" name="Freeform 198"/>
          <p:cNvSpPr>
            <a:spLocks/>
          </p:cNvSpPr>
          <p:nvPr/>
        </p:nvSpPr>
        <p:spPr bwMode="auto">
          <a:xfrm>
            <a:off x="1606550" y="2684463"/>
            <a:ext cx="298450" cy="103187"/>
          </a:xfrm>
          <a:custGeom>
            <a:avLst/>
            <a:gdLst>
              <a:gd name="T0" fmla="*/ 2147483647 w 373"/>
              <a:gd name="T1" fmla="*/ 0 h 113"/>
              <a:gd name="T2" fmla="*/ 2147483647 w 373"/>
              <a:gd name="T3" fmla="*/ 2147483647 h 113"/>
              <a:gd name="T4" fmla="*/ 2147483647 w 373"/>
              <a:gd name="T5" fmla="*/ 2147483647 h 113"/>
              <a:gd name="T6" fmla="*/ 2147483647 w 373"/>
              <a:gd name="T7" fmla="*/ 2147483647 h 113"/>
              <a:gd name="T8" fmla="*/ 2147483647 w 373"/>
              <a:gd name="T9" fmla="*/ 2147483647 h 113"/>
              <a:gd name="T10" fmla="*/ 2147483647 w 373"/>
              <a:gd name="T11" fmla="*/ 2147483647 h 113"/>
              <a:gd name="T12" fmla="*/ 0 w 373"/>
              <a:gd name="T13" fmla="*/ 2147483647 h 113"/>
              <a:gd name="T14" fmla="*/ 2147483647 w 373"/>
              <a:gd name="T15" fmla="*/ 2147483647 h 113"/>
              <a:gd name="T16" fmla="*/ 2147483647 w 373"/>
              <a:gd name="T17" fmla="*/ 0 h 1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73"/>
              <a:gd name="T28" fmla="*/ 0 h 113"/>
              <a:gd name="T29" fmla="*/ 373 w 373"/>
              <a:gd name="T30" fmla="*/ 113 h 11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73" h="113">
                <a:moveTo>
                  <a:pt x="372" y="0"/>
                </a:moveTo>
                <a:lnTo>
                  <a:pt x="247" y="103"/>
                </a:lnTo>
                <a:lnTo>
                  <a:pt x="243" y="107"/>
                </a:lnTo>
                <a:lnTo>
                  <a:pt x="238" y="111"/>
                </a:lnTo>
                <a:lnTo>
                  <a:pt x="229" y="112"/>
                </a:lnTo>
                <a:lnTo>
                  <a:pt x="215" y="111"/>
                </a:lnTo>
                <a:lnTo>
                  <a:pt x="0" y="89"/>
                </a:lnTo>
                <a:lnTo>
                  <a:pt x="3" y="72"/>
                </a:lnTo>
                <a:lnTo>
                  <a:pt x="372" y="0"/>
                </a:lnTo>
              </a:path>
            </a:pathLst>
          </a:custGeom>
          <a:solidFill>
            <a:srgbClr val="606060"/>
          </a:solidFill>
          <a:ln w="12700" cap="rnd">
            <a:solidFill>
              <a:srgbClr val="60606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21" name="Freeform 199"/>
          <p:cNvSpPr>
            <a:spLocks/>
          </p:cNvSpPr>
          <p:nvPr/>
        </p:nvSpPr>
        <p:spPr bwMode="auto">
          <a:xfrm>
            <a:off x="1604963" y="2141538"/>
            <a:ext cx="298450" cy="642937"/>
          </a:xfrm>
          <a:custGeom>
            <a:avLst/>
            <a:gdLst>
              <a:gd name="T0" fmla="*/ 2147483647 w 374"/>
              <a:gd name="T1" fmla="*/ 2147483647 h 694"/>
              <a:gd name="T2" fmla="*/ 2147483647 w 374"/>
              <a:gd name="T3" fmla="*/ 2147483647 h 694"/>
              <a:gd name="T4" fmla="*/ 2147483647 w 374"/>
              <a:gd name="T5" fmla="*/ 2147483647 h 694"/>
              <a:gd name="T6" fmla="*/ 2147483647 w 374"/>
              <a:gd name="T7" fmla="*/ 2147483647 h 694"/>
              <a:gd name="T8" fmla="*/ 2147483647 w 374"/>
              <a:gd name="T9" fmla="*/ 2147483647 h 694"/>
              <a:gd name="T10" fmla="*/ 2147483647 w 374"/>
              <a:gd name="T11" fmla="*/ 2147483647 h 694"/>
              <a:gd name="T12" fmla="*/ 2147483647 w 374"/>
              <a:gd name="T13" fmla="*/ 2147483647 h 694"/>
              <a:gd name="T14" fmla="*/ 2147483647 w 374"/>
              <a:gd name="T15" fmla="*/ 2147483647 h 694"/>
              <a:gd name="T16" fmla="*/ 2147483647 w 374"/>
              <a:gd name="T17" fmla="*/ 2147483647 h 694"/>
              <a:gd name="T18" fmla="*/ 2147483647 w 374"/>
              <a:gd name="T19" fmla="*/ 2147483647 h 694"/>
              <a:gd name="T20" fmla="*/ 2147483647 w 374"/>
              <a:gd name="T21" fmla="*/ 2147483647 h 694"/>
              <a:gd name="T22" fmla="*/ 0 w 374"/>
              <a:gd name="T23" fmla="*/ 2147483647 h 694"/>
              <a:gd name="T24" fmla="*/ 2147483647 w 374"/>
              <a:gd name="T25" fmla="*/ 2147483647 h 694"/>
              <a:gd name="T26" fmla="*/ 2147483647 w 374"/>
              <a:gd name="T27" fmla="*/ 0 h 694"/>
              <a:gd name="T28" fmla="*/ 2147483647 w 374"/>
              <a:gd name="T29" fmla="*/ 2147483647 h 69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74"/>
              <a:gd name="T46" fmla="*/ 0 h 694"/>
              <a:gd name="T47" fmla="*/ 374 w 374"/>
              <a:gd name="T48" fmla="*/ 694 h 69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74" h="694">
                <a:moveTo>
                  <a:pt x="373" y="1"/>
                </a:moveTo>
                <a:lnTo>
                  <a:pt x="373" y="581"/>
                </a:lnTo>
                <a:lnTo>
                  <a:pt x="248" y="685"/>
                </a:lnTo>
                <a:lnTo>
                  <a:pt x="244" y="688"/>
                </a:lnTo>
                <a:lnTo>
                  <a:pt x="239" y="691"/>
                </a:lnTo>
                <a:lnTo>
                  <a:pt x="231" y="693"/>
                </a:lnTo>
                <a:lnTo>
                  <a:pt x="218" y="692"/>
                </a:lnTo>
                <a:lnTo>
                  <a:pt x="13" y="672"/>
                </a:lnTo>
                <a:lnTo>
                  <a:pt x="7" y="671"/>
                </a:lnTo>
                <a:lnTo>
                  <a:pt x="2" y="667"/>
                </a:lnTo>
                <a:lnTo>
                  <a:pt x="1" y="663"/>
                </a:lnTo>
                <a:lnTo>
                  <a:pt x="0" y="654"/>
                </a:lnTo>
                <a:lnTo>
                  <a:pt x="1" y="25"/>
                </a:lnTo>
                <a:lnTo>
                  <a:pt x="226" y="0"/>
                </a:lnTo>
                <a:lnTo>
                  <a:pt x="373" y="1"/>
                </a:lnTo>
              </a:path>
            </a:pathLst>
          </a:custGeom>
          <a:solidFill>
            <a:srgbClr val="B2B2B2"/>
          </a:solidFill>
          <a:ln w="12700" cap="rnd">
            <a:solidFill>
              <a:srgbClr val="EAEC5E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22" name="Freeform 200"/>
          <p:cNvSpPr>
            <a:spLocks/>
          </p:cNvSpPr>
          <p:nvPr/>
        </p:nvSpPr>
        <p:spPr bwMode="auto">
          <a:xfrm>
            <a:off x="1604963" y="2136775"/>
            <a:ext cx="288925" cy="33338"/>
          </a:xfrm>
          <a:custGeom>
            <a:avLst/>
            <a:gdLst>
              <a:gd name="T0" fmla="*/ 2147483647 w 362"/>
              <a:gd name="T1" fmla="*/ 2147483647 h 36"/>
              <a:gd name="T2" fmla="*/ 2147483647 w 362"/>
              <a:gd name="T3" fmla="*/ 0 h 36"/>
              <a:gd name="T4" fmla="*/ 2147483647 w 362"/>
              <a:gd name="T5" fmla="*/ 2147483647 h 36"/>
              <a:gd name="T6" fmla="*/ 2147483647 w 362"/>
              <a:gd name="T7" fmla="*/ 2147483647 h 36"/>
              <a:gd name="T8" fmla="*/ 0 w 362"/>
              <a:gd name="T9" fmla="*/ 2147483647 h 36"/>
              <a:gd name="T10" fmla="*/ 0 w 362"/>
              <a:gd name="T11" fmla="*/ 2147483647 h 36"/>
              <a:gd name="T12" fmla="*/ 0 w 362"/>
              <a:gd name="T13" fmla="*/ 2147483647 h 36"/>
              <a:gd name="T14" fmla="*/ 2147483647 w 362"/>
              <a:gd name="T15" fmla="*/ 2147483647 h 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62"/>
              <a:gd name="T25" fmla="*/ 0 h 36"/>
              <a:gd name="T26" fmla="*/ 362 w 362"/>
              <a:gd name="T27" fmla="*/ 36 h 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62" h="36">
                <a:moveTo>
                  <a:pt x="2" y="23"/>
                </a:moveTo>
                <a:lnTo>
                  <a:pt x="206" y="0"/>
                </a:lnTo>
                <a:lnTo>
                  <a:pt x="361" y="4"/>
                </a:lnTo>
                <a:lnTo>
                  <a:pt x="219" y="35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3"/>
                </a:lnTo>
              </a:path>
            </a:pathLst>
          </a:custGeom>
          <a:solidFill>
            <a:srgbClr val="B2B2B2"/>
          </a:solidFill>
          <a:ln w="12700" cap="rnd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23" name="Freeform 201"/>
          <p:cNvSpPr>
            <a:spLocks/>
          </p:cNvSpPr>
          <p:nvPr/>
        </p:nvSpPr>
        <p:spPr bwMode="auto">
          <a:xfrm>
            <a:off x="1600200" y="2162175"/>
            <a:ext cx="184150" cy="590550"/>
          </a:xfrm>
          <a:custGeom>
            <a:avLst/>
            <a:gdLst>
              <a:gd name="T0" fmla="*/ 2147483647 w 231"/>
              <a:gd name="T1" fmla="*/ 2147483647 h 639"/>
              <a:gd name="T2" fmla="*/ 2147483647 w 231"/>
              <a:gd name="T3" fmla="*/ 2147483647 h 639"/>
              <a:gd name="T4" fmla="*/ 2147483647 w 231"/>
              <a:gd name="T5" fmla="*/ 2147483647 h 639"/>
              <a:gd name="T6" fmla="*/ 2147483647 w 231"/>
              <a:gd name="T7" fmla="*/ 2147483647 h 639"/>
              <a:gd name="T8" fmla="*/ 2147483647 w 231"/>
              <a:gd name="T9" fmla="*/ 2147483647 h 639"/>
              <a:gd name="T10" fmla="*/ 2147483647 w 231"/>
              <a:gd name="T11" fmla="*/ 2147483647 h 639"/>
              <a:gd name="T12" fmla="*/ 2147483647 w 231"/>
              <a:gd name="T13" fmla="*/ 2147483647 h 639"/>
              <a:gd name="T14" fmla="*/ 2147483647 w 231"/>
              <a:gd name="T15" fmla="*/ 2147483647 h 639"/>
              <a:gd name="T16" fmla="*/ 2147483647 w 231"/>
              <a:gd name="T17" fmla="*/ 2147483647 h 639"/>
              <a:gd name="T18" fmla="*/ 2147483647 w 231"/>
              <a:gd name="T19" fmla="*/ 2147483647 h 639"/>
              <a:gd name="T20" fmla="*/ 2147483647 w 231"/>
              <a:gd name="T21" fmla="*/ 2147483647 h 639"/>
              <a:gd name="T22" fmla="*/ 2147483647 w 231"/>
              <a:gd name="T23" fmla="*/ 2147483647 h 639"/>
              <a:gd name="T24" fmla="*/ 2147483647 w 231"/>
              <a:gd name="T25" fmla="*/ 2147483647 h 639"/>
              <a:gd name="T26" fmla="*/ 2147483647 w 231"/>
              <a:gd name="T27" fmla="*/ 0 h 639"/>
              <a:gd name="T28" fmla="*/ 2147483647 w 231"/>
              <a:gd name="T29" fmla="*/ 0 h 639"/>
              <a:gd name="T30" fmla="*/ 2147483647 w 231"/>
              <a:gd name="T31" fmla="*/ 2147483647 h 639"/>
              <a:gd name="T32" fmla="*/ 2147483647 w 231"/>
              <a:gd name="T33" fmla="*/ 2147483647 h 639"/>
              <a:gd name="T34" fmla="*/ 2147483647 w 231"/>
              <a:gd name="T35" fmla="*/ 2147483647 h 639"/>
              <a:gd name="T36" fmla="*/ 2147483647 w 231"/>
              <a:gd name="T37" fmla="*/ 2147483647 h 639"/>
              <a:gd name="T38" fmla="*/ 0 w 231"/>
              <a:gd name="T39" fmla="*/ 2147483647 h 639"/>
              <a:gd name="T40" fmla="*/ 0 w 231"/>
              <a:gd name="T41" fmla="*/ 2147483647 h 639"/>
              <a:gd name="T42" fmla="*/ 0 w 231"/>
              <a:gd name="T43" fmla="*/ 2147483647 h 639"/>
              <a:gd name="T44" fmla="*/ 2147483647 w 231"/>
              <a:gd name="T45" fmla="*/ 2147483647 h 639"/>
              <a:gd name="T46" fmla="*/ 2147483647 w 231"/>
              <a:gd name="T47" fmla="*/ 2147483647 h 639"/>
              <a:gd name="T48" fmla="*/ 2147483647 w 231"/>
              <a:gd name="T49" fmla="*/ 2147483647 h 63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31"/>
              <a:gd name="T76" fmla="*/ 0 h 639"/>
              <a:gd name="T77" fmla="*/ 231 w 231"/>
              <a:gd name="T78" fmla="*/ 639 h 639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31" h="639">
                <a:moveTo>
                  <a:pt x="5" y="616"/>
                </a:moveTo>
                <a:lnTo>
                  <a:pt x="8" y="624"/>
                </a:lnTo>
                <a:lnTo>
                  <a:pt x="14" y="625"/>
                </a:lnTo>
                <a:lnTo>
                  <a:pt x="20" y="625"/>
                </a:lnTo>
                <a:lnTo>
                  <a:pt x="26" y="625"/>
                </a:lnTo>
                <a:lnTo>
                  <a:pt x="230" y="638"/>
                </a:lnTo>
                <a:lnTo>
                  <a:pt x="230" y="25"/>
                </a:lnTo>
                <a:lnTo>
                  <a:pt x="228" y="18"/>
                </a:lnTo>
                <a:lnTo>
                  <a:pt x="224" y="14"/>
                </a:lnTo>
                <a:lnTo>
                  <a:pt x="219" y="12"/>
                </a:lnTo>
                <a:lnTo>
                  <a:pt x="212" y="12"/>
                </a:lnTo>
                <a:lnTo>
                  <a:pt x="205" y="12"/>
                </a:lnTo>
                <a:lnTo>
                  <a:pt x="47" y="2"/>
                </a:lnTo>
                <a:lnTo>
                  <a:pt x="26" y="0"/>
                </a:lnTo>
                <a:lnTo>
                  <a:pt x="19" y="0"/>
                </a:lnTo>
                <a:lnTo>
                  <a:pt x="14" y="1"/>
                </a:lnTo>
                <a:lnTo>
                  <a:pt x="6" y="4"/>
                </a:lnTo>
                <a:lnTo>
                  <a:pt x="4" y="6"/>
                </a:lnTo>
                <a:lnTo>
                  <a:pt x="1" y="14"/>
                </a:lnTo>
                <a:lnTo>
                  <a:pt x="0" y="25"/>
                </a:lnTo>
                <a:lnTo>
                  <a:pt x="0" y="351"/>
                </a:lnTo>
                <a:lnTo>
                  <a:pt x="0" y="355"/>
                </a:lnTo>
                <a:lnTo>
                  <a:pt x="3" y="356"/>
                </a:lnTo>
                <a:lnTo>
                  <a:pt x="5" y="355"/>
                </a:lnTo>
                <a:lnTo>
                  <a:pt x="5" y="616"/>
                </a:lnTo>
              </a:path>
            </a:pathLst>
          </a:custGeom>
          <a:solidFill>
            <a:schemeClr val="tx1"/>
          </a:solidFill>
          <a:ln w="12700" cap="rnd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24" name="Line 202"/>
          <p:cNvSpPr>
            <a:spLocks noChangeShapeType="1"/>
          </p:cNvSpPr>
          <p:nvPr/>
        </p:nvSpPr>
        <p:spPr bwMode="auto">
          <a:xfrm>
            <a:off x="1804988" y="2176463"/>
            <a:ext cx="0" cy="576262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8625" name="Freeform 203"/>
          <p:cNvSpPr>
            <a:spLocks/>
          </p:cNvSpPr>
          <p:nvPr/>
        </p:nvSpPr>
        <p:spPr bwMode="auto">
          <a:xfrm>
            <a:off x="1787525" y="2170113"/>
            <a:ext cx="9525" cy="584200"/>
          </a:xfrm>
          <a:custGeom>
            <a:avLst/>
            <a:gdLst>
              <a:gd name="T0" fmla="*/ 2147483647 w 13"/>
              <a:gd name="T1" fmla="*/ 2147483647 h 632"/>
              <a:gd name="T2" fmla="*/ 2147483647 w 13"/>
              <a:gd name="T3" fmla="*/ 2147483647 h 632"/>
              <a:gd name="T4" fmla="*/ 2147483647 w 13"/>
              <a:gd name="T5" fmla="*/ 0 h 632"/>
              <a:gd name="T6" fmla="*/ 0 w 13"/>
              <a:gd name="T7" fmla="*/ 2147483647 h 632"/>
              <a:gd name="T8" fmla="*/ 2147483647 w 13"/>
              <a:gd name="T9" fmla="*/ 2147483647 h 6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3"/>
              <a:gd name="T16" fmla="*/ 0 h 632"/>
              <a:gd name="T17" fmla="*/ 13 w 13"/>
              <a:gd name="T18" fmla="*/ 632 h 6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3" h="632">
                <a:moveTo>
                  <a:pt x="1" y="631"/>
                </a:moveTo>
                <a:lnTo>
                  <a:pt x="12" y="621"/>
                </a:lnTo>
                <a:lnTo>
                  <a:pt x="12" y="0"/>
                </a:lnTo>
                <a:lnTo>
                  <a:pt x="0" y="6"/>
                </a:lnTo>
                <a:lnTo>
                  <a:pt x="1" y="631"/>
                </a:lnTo>
              </a:path>
            </a:pathLst>
          </a:custGeom>
          <a:solidFill>
            <a:schemeClr val="tx1"/>
          </a:solidFill>
          <a:ln w="12700" cap="rnd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26" name="Line 204"/>
          <p:cNvSpPr>
            <a:spLocks noChangeShapeType="1"/>
          </p:cNvSpPr>
          <p:nvPr/>
        </p:nvSpPr>
        <p:spPr bwMode="auto">
          <a:xfrm>
            <a:off x="1604963" y="2452688"/>
            <a:ext cx="180975" cy="6350"/>
          </a:xfrm>
          <a:prstGeom prst="line">
            <a:avLst/>
          </a:prstGeom>
          <a:noFill/>
          <a:ln w="12700">
            <a:solidFill>
              <a:srgbClr val="60606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8627" name="Line 205"/>
          <p:cNvSpPr>
            <a:spLocks noChangeShapeType="1"/>
          </p:cNvSpPr>
          <p:nvPr/>
        </p:nvSpPr>
        <p:spPr bwMode="auto">
          <a:xfrm>
            <a:off x="1604963" y="2490788"/>
            <a:ext cx="180975" cy="7937"/>
          </a:xfrm>
          <a:prstGeom prst="line">
            <a:avLst/>
          </a:prstGeom>
          <a:noFill/>
          <a:ln w="12700">
            <a:solidFill>
              <a:srgbClr val="60606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grpSp>
        <p:nvGrpSpPr>
          <p:cNvPr id="18628" name="Group 206"/>
          <p:cNvGrpSpPr>
            <a:grpSpLocks/>
          </p:cNvGrpSpPr>
          <p:nvPr/>
        </p:nvGrpSpPr>
        <p:grpSpPr bwMode="auto">
          <a:xfrm>
            <a:off x="1617663" y="2501900"/>
            <a:ext cx="168275" cy="265113"/>
            <a:chOff x="2120" y="2914"/>
            <a:chExt cx="211" cy="286"/>
          </a:xfrm>
        </p:grpSpPr>
        <p:sp>
          <p:nvSpPr>
            <p:cNvPr id="20575" name="Line 207"/>
            <p:cNvSpPr>
              <a:spLocks noChangeShapeType="1"/>
            </p:cNvSpPr>
            <p:nvPr/>
          </p:nvSpPr>
          <p:spPr bwMode="auto">
            <a:xfrm>
              <a:off x="2120" y="3179"/>
              <a:ext cx="211" cy="13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76" name="Line 208"/>
            <p:cNvSpPr>
              <a:spLocks noChangeShapeType="1"/>
            </p:cNvSpPr>
            <p:nvPr/>
          </p:nvSpPr>
          <p:spPr bwMode="auto">
            <a:xfrm flipV="1">
              <a:off x="2310" y="2922"/>
              <a:ext cx="0" cy="278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77" name="Line 209"/>
            <p:cNvSpPr>
              <a:spLocks noChangeShapeType="1"/>
            </p:cNvSpPr>
            <p:nvPr/>
          </p:nvSpPr>
          <p:spPr bwMode="auto">
            <a:xfrm>
              <a:off x="2121" y="2914"/>
              <a:ext cx="0" cy="262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78" name="Line 210"/>
            <p:cNvSpPr>
              <a:spLocks noChangeShapeType="1"/>
            </p:cNvSpPr>
            <p:nvPr/>
          </p:nvSpPr>
          <p:spPr bwMode="auto">
            <a:xfrm>
              <a:off x="2129" y="2914"/>
              <a:ext cx="0" cy="262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79" name="Line 211"/>
            <p:cNvSpPr>
              <a:spLocks noChangeShapeType="1"/>
            </p:cNvSpPr>
            <p:nvPr/>
          </p:nvSpPr>
          <p:spPr bwMode="auto">
            <a:xfrm>
              <a:off x="2136" y="2915"/>
              <a:ext cx="0" cy="262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80" name="Line 212"/>
            <p:cNvSpPr>
              <a:spLocks noChangeShapeType="1"/>
            </p:cNvSpPr>
            <p:nvPr/>
          </p:nvSpPr>
          <p:spPr bwMode="auto">
            <a:xfrm>
              <a:off x="2144" y="2915"/>
              <a:ext cx="0" cy="262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81" name="Line 213"/>
            <p:cNvSpPr>
              <a:spLocks noChangeShapeType="1"/>
            </p:cNvSpPr>
            <p:nvPr/>
          </p:nvSpPr>
          <p:spPr bwMode="auto">
            <a:xfrm>
              <a:off x="2152" y="2916"/>
              <a:ext cx="0" cy="261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82" name="Line 214"/>
            <p:cNvSpPr>
              <a:spLocks noChangeShapeType="1"/>
            </p:cNvSpPr>
            <p:nvPr/>
          </p:nvSpPr>
          <p:spPr bwMode="auto">
            <a:xfrm>
              <a:off x="2182" y="2918"/>
              <a:ext cx="0" cy="261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83" name="Line 215"/>
            <p:cNvSpPr>
              <a:spLocks noChangeShapeType="1"/>
            </p:cNvSpPr>
            <p:nvPr/>
          </p:nvSpPr>
          <p:spPr bwMode="auto">
            <a:xfrm>
              <a:off x="2159" y="2917"/>
              <a:ext cx="0" cy="261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84" name="Line 216"/>
            <p:cNvSpPr>
              <a:spLocks noChangeShapeType="1"/>
            </p:cNvSpPr>
            <p:nvPr/>
          </p:nvSpPr>
          <p:spPr bwMode="auto">
            <a:xfrm>
              <a:off x="2167" y="2917"/>
              <a:ext cx="0" cy="261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85" name="Line 217"/>
            <p:cNvSpPr>
              <a:spLocks noChangeShapeType="1"/>
            </p:cNvSpPr>
            <p:nvPr/>
          </p:nvSpPr>
          <p:spPr bwMode="auto">
            <a:xfrm>
              <a:off x="2174" y="2918"/>
              <a:ext cx="0" cy="261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86" name="Line 218"/>
            <p:cNvSpPr>
              <a:spLocks noChangeShapeType="1"/>
            </p:cNvSpPr>
            <p:nvPr/>
          </p:nvSpPr>
          <p:spPr bwMode="auto">
            <a:xfrm>
              <a:off x="2189" y="2920"/>
              <a:ext cx="0" cy="261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87" name="Line 219"/>
            <p:cNvSpPr>
              <a:spLocks noChangeShapeType="1"/>
            </p:cNvSpPr>
            <p:nvPr/>
          </p:nvSpPr>
          <p:spPr bwMode="auto">
            <a:xfrm>
              <a:off x="2197" y="2920"/>
              <a:ext cx="0" cy="261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88" name="Line 220"/>
            <p:cNvSpPr>
              <a:spLocks noChangeShapeType="1"/>
            </p:cNvSpPr>
            <p:nvPr/>
          </p:nvSpPr>
          <p:spPr bwMode="auto">
            <a:xfrm>
              <a:off x="2205" y="2921"/>
              <a:ext cx="0" cy="261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89" name="Line 221"/>
            <p:cNvSpPr>
              <a:spLocks noChangeShapeType="1"/>
            </p:cNvSpPr>
            <p:nvPr/>
          </p:nvSpPr>
          <p:spPr bwMode="auto">
            <a:xfrm>
              <a:off x="2213" y="2922"/>
              <a:ext cx="0" cy="261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90" name="Line 222"/>
            <p:cNvSpPr>
              <a:spLocks noChangeShapeType="1"/>
            </p:cNvSpPr>
            <p:nvPr/>
          </p:nvSpPr>
          <p:spPr bwMode="auto">
            <a:xfrm>
              <a:off x="2221" y="2922"/>
              <a:ext cx="0" cy="261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91" name="Line 223"/>
            <p:cNvSpPr>
              <a:spLocks noChangeShapeType="1"/>
            </p:cNvSpPr>
            <p:nvPr/>
          </p:nvSpPr>
          <p:spPr bwMode="auto">
            <a:xfrm>
              <a:off x="2231" y="2923"/>
              <a:ext cx="0" cy="262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92" name="Line 224"/>
            <p:cNvSpPr>
              <a:spLocks noChangeShapeType="1"/>
            </p:cNvSpPr>
            <p:nvPr/>
          </p:nvSpPr>
          <p:spPr bwMode="auto">
            <a:xfrm>
              <a:off x="2238" y="2923"/>
              <a:ext cx="0" cy="262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93" name="Line 225"/>
            <p:cNvSpPr>
              <a:spLocks noChangeShapeType="1"/>
            </p:cNvSpPr>
            <p:nvPr/>
          </p:nvSpPr>
          <p:spPr bwMode="auto">
            <a:xfrm>
              <a:off x="2246" y="2925"/>
              <a:ext cx="0" cy="261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94" name="Line 226"/>
            <p:cNvSpPr>
              <a:spLocks noChangeShapeType="1"/>
            </p:cNvSpPr>
            <p:nvPr/>
          </p:nvSpPr>
          <p:spPr bwMode="auto">
            <a:xfrm flipV="1">
              <a:off x="2253" y="2915"/>
              <a:ext cx="0" cy="279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95" name="Line 227"/>
            <p:cNvSpPr>
              <a:spLocks noChangeShapeType="1"/>
            </p:cNvSpPr>
            <p:nvPr/>
          </p:nvSpPr>
          <p:spPr bwMode="auto">
            <a:xfrm>
              <a:off x="2262" y="2926"/>
              <a:ext cx="0" cy="261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96" name="Line 228"/>
            <p:cNvSpPr>
              <a:spLocks noChangeShapeType="1"/>
            </p:cNvSpPr>
            <p:nvPr/>
          </p:nvSpPr>
          <p:spPr bwMode="auto">
            <a:xfrm>
              <a:off x="2270" y="2927"/>
              <a:ext cx="0" cy="260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97" name="Line 229"/>
            <p:cNvSpPr>
              <a:spLocks noChangeShapeType="1"/>
            </p:cNvSpPr>
            <p:nvPr/>
          </p:nvSpPr>
          <p:spPr bwMode="auto">
            <a:xfrm>
              <a:off x="2277" y="2928"/>
              <a:ext cx="0" cy="261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98" name="Line 230"/>
            <p:cNvSpPr>
              <a:spLocks noChangeShapeType="1"/>
            </p:cNvSpPr>
            <p:nvPr/>
          </p:nvSpPr>
          <p:spPr bwMode="auto">
            <a:xfrm>
              <a:off x="2285" y="2928"/>
              <a:ext cx="0" cy="261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599" name="Line 231"/>
            <p:cNvSpPr>
              <a:spLocks noChangeShapeType="1"/>
            </p:cNvSpPr>
            <p:nvPr/>
          </p:nvSpPr>
          <p:spPr bwMode="auto">
            <a:xfrm flipV="1">
              <a:off x="2292" y="2919"/>
              <a:ext cx="0" cy="279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0600" name="Line 232"/>
            <p:cNvSpPr>
              <a:spLocks noChangeShapeType="1"/>
            </p:cNvSpPr>
            <p:nvPr/>
          </p:nvSpPr>
          <p:spPr bwMode="auto">
            <a:xfrm>
              <a:off x="2301" y="2930"/>
              <a:ext cx="0" cy="261"/>
            </a:xfrm>
            <a:prstGeom prst="line">
              <a:avLst/>
            </a:prstGeom>
            <a:noFill/>
            <a:ln w="12700">
              <a:solidFill>
                <a:srgbClr val="B2B2B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sp>
        <p:nvSpPr>
          <p:cNvPr id="18629" name="Line 233"/>
          <p:cNvSpPr>
            <a:spLocks noChangeShapeType="1"/>
          </p:cNvSpPr>
          <p:nvPr/>
        </p:nvSpPr>
        <p:spPr bwMode="auto">
          <a:xfrm>
            <a:off x="1603375" y="2222500"/>
            <a:ext cx="182563" cy="4763"/>
          </a:xfrm>
          <a:prstGeom prst="line">
            <a:avLst/>
          </a:prstGeom>
          <a:noFill/>
          <a:ln w="12700">
            <a:solidFill>
              <a:srgbClr val="60606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8630" name="Line 234"/>
          <p:cNvSpPr>
            <a:spLocks noChangeShapeType="1"/>
          </p:cNvSpPr>
          <p:nvPr/>
        </p:nvSpPr>
        <p:spPr bwMode="auto">
          <a:xfrm>
            <a:off x="1604963" y="2500313"/>
            <a:ext cx="180975" cy="7937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grpSp>
        <p:nvGrpSpPr>
          <p:cNvPr id="18631" name="Group 235"/>
          <p:cNvGrpSpPr>
            <a:grpSpLocks/>
          </p:cNvGrpSpPr>
          <p:nvPr/>
        </p:nvGrpSpPr>
        <p:grpSpPr bwMode="auto">
          <a:xfrm>
            <a:off x="1620838" y="2185988"/>
            <a:ext cx="152400" cy="33337"/>
            <a:chOff x="2124" y="2573"/>
            <a:chExt cx="191" cy="37"/>
          </a:xfrm>
        </p:grpSpPr>
        <p:sp>
          <p:nvSpPr>
            <p:cNvPr id="20571" name="Oval 236"/>
            <p:cNvSpPr>
              <a:spLocks noChangeArrowheads="1"/>
            </p:cNvSpPr>
            <p:nvPr/>
          </p:nvSpPr>
          <p:spPr bwMode="auto">
            <a:xfrm>
              <a:off x="2124" y="2573"/>
              <a:ext cx="8" cy="9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72" name="Oval 237"/>
            <p:cNvSpPr>
              <a:spLocks noChangeArrowheads="1"/>
            </p:cNvSpPr>
            <p:nvPr/>
          </p:nvSpPr>
          <p:spPr bwMode="auto">
            <a:xfrm>
              <a:off x="2169" y="2575"/>
              <a:ext cx="9" cy="1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73" name="Oval 238"/>
            <p:cNvSpPr>
              <a:spLocks noChangeArrowheads="1"/>
            </p:cNvSpPr>
            <p:nvPr/>
          </p:nvSpPr>
          <p:spPr bwMode="auto">
            <a:xfrm>
              <a:off x="2213" y="2578"/>
              <a:ext cx="9" cy="9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74" name="Freeform 239"/>
            <p:cNvSpPr>
              <a:spLocks/>
            </p:cNvSpPr>
            <p:nvPr/>
          </p:nvSpPr>
          <p:spPr bwMode="auto">
            <a:xfrm>
              <a:off x="2292" y="2577"/>
              <a:ext cx="23" cy="33"/>
            </a:xfrm>
            <a:custGeom>
              <a:avLst/>
              <a:gdLst>
                <a:gd name="T0" fmla="*/ 0 w 23"/>
                <a:gd name="T1" fmla="*/ 0 h 33"/>
                <a:gd name="T2" fmla="*/ 22 w 23"/>
                <a:gd name="T3" fmla="*/ 1 h 33"/>
                <a:gd name="T4" fmla="*/ 22 w 23"/>
                <a:gd name="T5" fmla="*/ 32 h 33"/>
                <a:gd name="T6" fmla="*/ 0 w 23"/>
                <a:gd name="T7" fmla="*/ 30 h 33"/>
                <a:gd name="T8" fmla="*/ 0 w 23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33"/>
                <a:gd name="T17" fmla="*/ 23 w 23"/>
                <a:gd name="T18" fmla="*/ 33 h 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33">
                  <a:moveTo>
                    <a:pt x="0" y="0"/>
                  </a:moveTo>
                  <a:lnTo>
                    <a:pt x="22" y="1"/>
                  </a:lnTo>
                  <a:lnTo>
                    <a:pt x="22" y="32"/>
                  </a:lnTo>
                  <a:lnTo>
                    <a:pt x="0" y="30"/>
                  </a:lnTo>
                  <a:lnTo>
                    <a:pt x="0" y="0"/>
                  </a:lnTo>
                </a:path>
              </a:pathLst>
            </a:custGeom>
            <a:solidFill>
              <a:schemeClr val="tx1"/>
            </a:solidFill>
            <a:ln w="12700" cap="rnd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sp>
        <p:nvSpPr>
          <p:cNvPr id="18632" name="Line 240"/>
          <p:cNvSpPr>
            <a:spLocks noChangeShapeType="1"/>
          </p:cNvSpPr>
          <p:nvPr/>
        </p:nvSpPr>
        <p:spPr bwMode="auto">
          <a:xfrm>
            <a:off x="1604963" y="2262188"/>
            <a:ext cx="184150" cy="6350"/>
          </a:xfrm>
          <a:prstGeom prst="line">
            <a:avLst/>
          </a:prstGeom>
          <a:noFill/>
          <a:ln w="12700">
            <a:solidFill>
              <a:srgbClr val="60606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8633" name="Line 241"/>
          <p:cNvSpPr>
            <a:spLocks noChangeShapeType="1"/>
          </p:cNvSpPr>
          <p:nvPr/>
        </p:nvSpPr>
        <p:spPr bwMode="auto">
          <a:xfrm>
            <a:off x="1604963" y="2300288"/>
            <a:ext cx="180975" cy="4762"/>
          </a:xfrm>
          <a:prstGeom prst="line">
            <a:avLst/>
          </a:prstGeom>
          <a:noFill/>
          <a:ln w="12700">
            <a:solidFill>
              <a:srgbClr val="60606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8634" name="Line 242"/>
          <p:cNvSpPr>
            <a:spLocks noChangeShapeType="1"/>
          </p:cNvSpPr>
          <p:nvPr/>
        </p:nvSpPr>
        <p:spPr bwMode="auto">
          <a:xfrm>
            <a:off x="1604963" y="2376488"/>
            <a:ext cx="180975" cy="6350"/>
          </a:xfrm>
          <a:prstGeom prst="line">
            <a:avLst/>
          </a:prstGeom>
          <a:noFill/>
          <a:ln w="12700">
            <a:solidFill>
              <a:srgbClr val="60606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8635" name="Line 243"/>
          <p:cNvSpPr>
            <a:spLocks noChangeShapeType="1"/>
          </p:cNvSpPr>
          <p:nvPr/>
        </p:nvSpPr>
        <p:spPr bwMode="auto">
          <a:xfrm>
            <a:off x="1603375" y="2414588"/>
            <a:ext cx="184150" cy="6350"/>
          </a:xfrm>
          <a:prstGeom prst="line">
            <a:avLst/>
          </a:prstGeom>
          <a:noFill/>
          <a:ln w="12700">
            <a:solidFill>
              <a:srgbClr val="60606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8636" name="Line 244"/>
          <p:cNvSpPr>
            <a:spLocks noChangeShapeType="1"/>
          </p:cNvSpPr>
          <p:nvPr/>
        </p:nvSpPr>
        <p:spPr bwMode="auto">
          <a:xfrm>
            <a:off x="1604963" y="2336800"/>
            <a:ext cx="182562" cy="6350"/>
          </a:xfrm>
          <a:prstGeom prst="line">
            <a:avLst/>
          </a:prstGeom>
          <a:noFill/>
          <a:ln w="12700">
            <a:solidFill>
              <a:srgbClr val="60606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8637" name="Freeform 245"/>
          <p:cNvSpPr>
            <a:spLocks/>
          </p:cNvSpPr>
          <p:nvPr/>
        </p:nvSpPr>
        <p:spPr bwMode="auto">
          <a:xfrm>
            <a:off x="1616075" y="2260600"/>
            <a:ext cx="155575" cy="50800"/>
          </a:xfrm>
          <a:custGeom>
            <a:avLst/>
            <a:gdLst>
              <a:gd name="T0" fmla="*/ 0 w 195"/>
              <a:gd name="T1" fmla="*/ 0 h 55"/>
              <a:gd name="T2" fmla="*/ 0 w 195"/>
              <a:gd name="T3" fmla="*/ 2147483647 h 55"/>
              <a:gd name="T4" fmla="*/ 2147483647 w 195"/>
              <a:gd name="T5" fmla="*/ 2147483647 h 55"/>
              <a:gd name="T6" fmla="*/ 2147483647 w 195"/>
              <a:gd name="T7" fmla="*/ 2147483647 h 55"/>
              <a:gd name="T8" fmla="*/ 0 w 195"/>
              <a:gd name="T9" fmla="*/ 0 h 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5"/>
              <a:gd name="T16" fmla="*/ 0 h 55"/>
              <a:gd name="T17" fmla="*/ 195 w 195"/>
              <a:gd name="T18" fmla="*/ 55 h 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5" h="55">
                <a:moveTo>
                  <a:pt x="0" y="0"/>
                </a:moveTo>
                <a:lnTo>
                  <a:pt x="0" y="42"/>
                </a:lnTo>
                <a:lnTo>
                  <a:pt x="194" y="54"/>
                </a:lnTo>
                <a:lnTo>
                  <a:pt x="194" y="12"/>
                </a:lnTo>
                <a:lnTo>
                  <a:pt x="0" y="0"/>
                </a:lnTo>
              </a:path>
            </a:pathLst>
          </a:custGeom>
          <a:solidFill>
            <a:schemeClr val="tx1"/>
          </a:solidFill>
          <a:ln w="12700" cap="rnd">
            <a:solidFill>
              <a:srgbClr val="40404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38" name="Freeform 246"/>
          <p:cNvSpPr>
            <a:spLocks/>
          </p:cNvSpPr>
          <p:nvPr/>
        </p:nvSpPr>
        <p:spPr bwMode="auto">
          <a:xfrm>
            <a:off x="1616075" y="2298700"/>
            <a:ext cx="155575" cy="50800"/>
          </a:xfrm>
          <a:custGeom>
            <a:avLst/>
            <a:gdLst>
              <a:gd name="T0" fmla="*/ 0 w 195"/>
              <a:gd name="T1" fmla="*/ 0 h 55"/>
              <a:gd name="T2" fmla="*/ 0 w 195"/>
              <a:gd name="T3" fmla="*/ 2147483647 h 55"/>
              <a:gd name="T4" fmla="*/ 2147483647 w 195"/>
              <a:gd name="T5" fmla="*/ 2147483647 h 55"/>
              <a:gd name="T6" fmla="*/ 2147483647 w 195"/>
              <a:gd name="T7" fmla="*/ 2147483647 h 55"/>
              <a:gd name="T8" fmla="*/ 0 w 195"/>
              <a:gd name="T9" fmla="*/ 0 h 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5"/>
              <a:gd name="T16" fmla="*/ 0 h 55"/>
              <a:gd name="T17" fmla="*/ 195 w 195"/>
              <a:gd name="T18" fmla="*/ 55 h 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5" h="55">
                <a:moveTo>
                  <a:pt x="0" y="0"/>
                </a:moveTo>
                <a:lnTo>
                  <a:pt x="0" y="42"/>
                </a:lnTo>
                <a:lnTo>
                  <a:pt x="194" y="54"/>
                </a:lnTo>
                <a:lnTo>
                  <a:pt x="194" y="12"/>
                </a:lnTo>
                <a:lnTo>
                  <a:pt x="0" y="0"/>
                </a:lnTo>
              </a:path>
            </a:pathLst>
          </a:custGeom>
          <a:solidFill>
            <a:schemeClr val="tx1"/>
          </a:solidFill>
          <a:ln w="12700" cap="rnd">
            <a:solidFill>
              <a:srgbClr val="40404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39" name="Freeform 247"/>
          <p:cNvSpPr>
            <a:spLocks/>
          </p:cNvSpPr>
          <p:nvPr/>
        </p:nvSpPr>
        <p:spPr bwMode="auto">
          <a:xfrm>
            <a:off x="1616075" y="2335213"/>
            <a:ext cx="155575" cy="50800"/>
          </a:xfrm>
          <a:custGeom>
            <a:avLst/>
            <a:gdLst>
              <a:gd name="T0" fmla="*/ 0 w 195"/>
              <a:gd name="T1" fmla="*/ 0 h 55"/>
              <a:gd name="T2" fmla="*/ 0 w 195"/>
              <a:gd name="T3" fmla="*/ 2147483647 h 55"/>
              <a:gd name="T4" fmla="*/ 2147483647 w 195"/>
              <a:gd name="T5" fmla="*/ 2147483647 h 55"/>
              <a:gd name="T6" fmla="*/ 2147483647 w 195"/>
              <a:gd name="T7" fmla="*/ 2147483647 h 55"/>
              <a:gd name="T8" fmla="*/ 0 w 195"/>
              <a:gd name="T9" fmla="*/ 0 h 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5"/>
              <a:gd name="T16" fmla="*/ 0 h 55"/>
              <a:gd name="T17" fmla="*/ 195 w 195"/>
              <a:gd name="T18" fmla="*/ 55 h 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5" h="55">
                <a:moveTo>
                  <a:pt x="0" y="0"/>
                </a:moveTo>
                <a:lnTo>
                  <a:pt x="0" y="42"/>
                </a:lnTo>
                <a:lnTo>
                  <a:pt x="194" y="54"/>
                </a:lnTo>
                <a:lnTo>
                  <a:pt x="194" y="12"/>
                </a:lnTo>
                <a:lnTo>
                  <a:pt x="0" y="0"/>
                </a:lnTo>
              </a:path>
            </a:pathLst>
          </a:custGeom>
          <a:solidFill>
            <a:schemeClr val="tx1"/>
          </a:solidFill>
          <a:ln w="12700" cap="rnd">
            <a:solidFill>
              <a:srgbClr val="40404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40" name="Freeform 248"/>
          <p:cNvSpPr>
            <a:spLocks/>
          </p:cNvSpPr>
          <p:nvPr/>
        </p:nvSpPr>
        <p:spPr bwMode="auto">
          <a:xfrm>
            <a:off x="1616075" y="2371725"/>
            <a:ext cx="157163" cy="53975"/>
          </a:xfrm>
          <a:custGeom>
            <a:avLst/>
            <a:gdLst>
              <a:gd name="T0" fmla="*/ 0 w 196"/>
              <a:gd name="T1" fmla="*/ 0 h 58"/>
              <a:gd name="T2" fmla="*/ 0 w 196"/>
              <a:gd name="T3" fmla="*/ 2147483647 h 58"/>
              <a:gd name="T4" fmla="*/ 2147483647 w 196"/>
              <a:gd name="T5" fmla="*/ 2147483647 h 58"/>
              <a:gd name="T6" fmla="*/ 2147483647 w 196"/>
              <a:gd name="T7" fmla="*/ 2147483647 h 58"/>
              <a:gd name="T8" fmla="*/ 0 w 196"/>
              <a:gd name="T9" fmla="*/ 0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6"/>
              <a:gd name="T16" fmla="*/ 0 h 58"/>
              <a:gd name="T17" fmla="*/ 196 w 196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6" h="58">
                <a:moveTo>
                  <a:pt x="0" y="0"/>
                </a:moveTo>
                <a:lnTo>
                  <a:pt x="0" y="42"/>
                </a:lnTo>
                <a:lnTo>
                  <a:pt x="195" y="57"/>
                </a:lnTo>
                <a:lnTo>
                  <a:pt x="195" y="13"/>
                </a:lnTo>
                <a:lnTo>
                  <a:pt x="0" y="0"/>
                </a:lnTo>
              </a:path>
            </a:pathLst>
          </a:custGeom>
          <a:solidFill>
            <a:schemeClr val="tx1"/>
          </a:solidFill>
          <a:ln w="12700" cap="rnd">
            <a:solidFill>
              <a:srgbClr val="40404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41" name="Oval 249"/>
          <p:cNvSpPr>
            <a:spLocks noChangeArrowheads="1"/>
          </p:cNvSpPr>
          <p:nvPr/>
        </p:nvSpPr>
        <p:spPr bwMode="auto">
          <a:xfrm flipH="1" flipV="1">
            <a:off x="1720850" y="2270125"/>
            <a:ext cx="9525" cy="7938"/>
          </a:xfrm>
          <a:prstGeom prst="ellipse">
            <a:avLst/>
          </a:prstGeom>
          <a:solidFill>
            <a:schemeClr val="tx1"/>
          </a:solidFill>
          <a:ln w="127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8642" name="Freeform 250"/>
          <p:cNvSpPr>
            <a:spLocks/>
          </p:cNvSpPr>
          <p:nvPr/>
        </p:nvSpPr>
        <p:spPr bwMode="auto">
          <a:xfrm>
            <a:off x="1644650" y="2305050"/>
            <a:ext cx="96838" cy="25400"/>
          </a:xfrm>
          <a:custGeom>
            <a:avLst/>
            <a:gdLst>
              <a:gd name="T0" fmla="*/ 0 w 120"/>
              <a:gd name="T1" fmla="*/ 2147483647 h 25"/>
              <a:gd name="T2" fmla="*/ 0 w 120"/>
              <a:gd name="T3" fmla="*/ 0 h 25"/>
              <a:gd name="T4" fmla="*/ 2147483647 w 120"/>
              <a:gd name="T5" fmla="*/ 2147483647 h 25"/>
              <a:gd name="T6" fmla="*/ 0 60000 65536"/>
              <a:gd name="T7" fmla="*/ 0 60000 65536"/>
              <a:gd name="T8" fmla="*/ 0 60000 65536"/>
              <a:gd name="T9" fmla="*/ 0 w 120"/>
              <a:gd name="T10" fmla="*/ 0 h 25"/>
              <a:gd name="T11" fmla="*/ 120 w 120"/>
              <a:gd name="T12" fmla="*/ 25 h 2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0" h="25">
                <a:moveTo>
                  <a:pt x="0" y="24"/>
                </a:moveTo>
                <a:lnTo>
                  <a:pt x="0" y="0"/>
                </a:lnTo>
                <a:lnTo>
                  <a:pt x="119" y="8"/>
                </a:lnTo>
              </a:path>
            </a:pathLst>
          </a:custGeom>
          <a:solidFill>
            <a:schemeClr val="tx1"/>
          </a:solidFill>
          <a:ln w="12700" cap="rnd">
            <a:solidFill>
              <a:schemeClr val="bg2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43" name="Freeform 251"/>
          <p:cNvSpPr>
            <a:spLocks/>
          </p:cNvSpPr>
          <p:nvPr/>
        </p:nvSpPr>
        <p:spPr bwMode="auto">
          <a:xfrm>
            <a:off x="1647825" y="2316163"/>
            <a:ext cx="90488" cy="14287"/>
          </a:xfrm>
          <a:custGeom>
            <a:avLst/>
            <a:gdLst>
              <a:gd name="T0" fmla="*/ 0 w 112"/>
              <a:gd name="T1" fmla="*/ 0 h 14"/>
              <a:gd name="T2" fmla="*/ 0 w 112"/>
              <a:gd name="T3" fmla="*/ 2147483647 h 14"/>
              <a:gd name="T4" fmla="*/ 2147483647 w 112"/>
              <a:gd name="T5" fmla="*/ 2147483647 h 14"/>
              <a:gd name="T6" fmla="*/ 2147483647 w 112"/>
              <a:gd name="T7" fmla="*/ 2147483647 h 14"/>
              <a:gd name="T8" fmla="*/ 0 w 112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2"/>
              <a:gd name="T16" fmla="*/ 0 h 14"/>
              <a:gd name="T17" fmla="*/ 112 w 112"/>
              <a:gd name="T18" fmla="*/ 14 h 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2" h="14">
                <a:moveTo>
                  <a:pt x="0" y="0"/>
                </a:moveTo>
                <a:lnTo>
                  <a:pt x="0" y="5"/>
                </a:lnTo>
                <a:lnTo>
                  <a:pt x="111" y="13"/>
                </a:lnTo>
                <a:lnTo>
                  <a:pt x="111" y="8"/>
                </a:lnTo>
                <a:lnTo>
                  <a:pt x="0" y="0"/>
                </a:lnTo>
              </a:path>
            </a:pathLst>
          </a:custGeom>
          <a:solidFill>
            <a:schemeClr val="tx1"/>
          </a:solidFill>
          <a:ln w="12700" cap="rnd">
            <a:solidFill>
              <a:srgbClr val="A0A0A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44" name="Freeform 252"/>
          <p:cNvSpPr>
            <a:spLocks/>
          </p:cNvSpPr>
          <p:nvPr/>
        </p:nvSpPr>
        <p:spPr bwMode="auto">
          <a:xfrm>
            <a:off x="1708150" y="2330450"/>
            <a:ext cx="22225" cy="0"/>
          </a:xfrm>
          <a:custGeom>
            <a:avLst/>
            <a:gdLst>
              <a:gd name="T0" fmla="*/ 0 w 28"/>
              <a:gd name="T1" fmla="*/ 0 h 1"/>
              <a:gd name="T2" fmla="*/ 2147483647 w 28"/>
              <a:gd name="T3" fmla="*/ 0 h 1"/>
              <a:gd name="T4" fmla="*/ 2147483647 w 28"/>
              <a:gd name="T5" fmla="*/ 0 h 1"/>
              <a:gd name="T6" fmla="*/ 0 w 28"/>
              <a:gd name="T7" fmla="*/ 0 h 1"/>
              <a:gd name="T8" fmla="*/ 0 w 28"/>
              <a:gd name="T9" fmla="*/ 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8"/>
              <a:gd name="T16" fmla="*/ 0 h 1"/>
              <a:gd name="T17" fmla="*/ 28 w 28"/>
              <a:gd name="T18" fmla="*/ 0 h 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8" h="1">
                <a:moveTo>
                  <a:pt x="0" y="0"/>
                </a:moveTo>
                <a:lnTo>
                  <a:pt x="27" y="0"/>
                </a:lnTo>
                <a:lnTo>
                  <a:pt x="0" y="0"/>
                </a:lnTo>
              </a:path>
            </a:pathLst>
          </a:custGeom>
          <a:solidFill>
            <a:schemeClr val="tx1"/>
          </a:solidFill>
          <a:ln w="12700" cap="rnd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45" name="Freeform 253"/>
          <p:cNvSpPr>
            <a:spLocks/>
          </p:cNvSpPr>
          <p:nvPr/>
        </p:nvSpPr>
        <p:spPr bwMode="auto">
          <a:xfrm>
            <a:off x="1654175" y="2270125"/>
            <a:ext cx="60325" cy="22225"/>
          </a:xfrm>
          <a:custGeom>
            <a:avLst/>
            <a:gdLst>
              <a:gd name="T0" fmla="*/ 0 w 76"/>
              <a:gd name="T1" fmla="*/ 2147483647 h 23"/>
              <a:gd name="T2" fmla="*/ 0 w 76"/>
              <a:gd name="T3" fmla="*/ 2147483647 h 23"/>
              <a:gd name="T4" fmla="*/ 2147483647 w 76"/>
              <a:gd name="T5" fmla="*/ 2147483647 h 23"/>
              <a:gd name="T6" fmla="*/ 2147483647 w 76"/>
              <a:gd name="T7" fmla="*/ 2147483647 h 23"/>
              <a:gd name="T8" fmla="*/ 2147483647 w 76"/>
              <a:gd name="T9" fmla="*/ 0 h 23"/>
              <a:gd name="T10" fmla="*/ 2147483647 w 76"/>
              <a:gd name="T11" fmla="*/ 2147483647 h 23"/>
              <a:gd name="T12" fmla="*/ 0 w 76"/>
              <a:gd name="T13" fmla="*/ 2147483647 h 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6"/>
              <a:gd name="T22" fmla="*/ 0 h 23"/>
              <a:gd name="T23" fmla="*/ 76 w 76"/>
              <a:gd name="T24" fmla="*/ 23 h 2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6" h="23">
                <a:moveTo>
                  <a:pt x="0" y="1"/>
                </a:moveTo>
                <a:lnTo>
                  <a:pt x="0" y="18"/>
                </a:lnTo>
                <a:lnTo>
                  <a:pt x="74" y="22"/>
                </a:lnTo>
                <a:lnTo>
                  <a:pt x="75" y="1"/>
                </a:lnTo>
                <a:lnTo>
                  <a:pt x="41" y="0"/>
                </a:lnTo>
                <a:lnTo>
                  <a:pt x="37" y="3"/>
                </a:lnTo>
                <a:lnTo>
                  <a:pt x="0" y="1"/>
                </a:lnTo>
              </a:path>
            </a:pathLst>
          </a:custGeom>
          <a:solidFill>
            <a:schemeClr val="tx1"/>
          </a:solidFill>
          <a:ln w="12700" cap="rnd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46" name="Freeform 254"/>
          <p:cNvSpPr>
            <a:spLocks/>
          </p:cNvSpPr>
          <p:nvPr/>
        </p:nvSpPr>
        <p:spPr bwMode="auto">
          <a:xfrm>
            <a:off x="1630363" y="2276475"/>
            <a:ext cx="115887" cy="7938"/>
          </a:xfrm>
          <a:custGeom>
            <a:avLst/>
            <a:gdLst>
              <a:gd name="T0" fmla="*/ 2147483647 w 145"/>
              <a:gd name="T1" fmla="*/ 0 h 7"/>
              <a:gd name="T2" fmla="*/ 2147483647 w 145"/>
              <a:gd name="T3" fmla="*/ 0 h 7"/>
              <a:gd name="T4" fmla="*/ 0 w 145"/>
              <a:gd name="T5" fmla="*/ 0 h 7"/>
              <a:gd name="T6" fmla="*/ 0 w 145"/>
              <a:gd name="T7" fmla="*/ 2147483647 h 7"/>
              <a:gd name="T8" fmla="*/ 0 w 145"/>
              <a:gd name="T9" fmla="*/ 2147483647 h 7"/>
              <a:gd name="T10" fmla="*/ 2147483647 w 145"/>
              <a:gd name="T11" fmla="*/ 2147483647 h 7"/>
              <a:gd name="T12" fmla="*/ 2147483647 w 145"/>
              <a:gd name="T13" fmla="*/ 2147483647 h 7"/>
              <a:gd name="T14" fmla="*/ 2147483647 w 145"/>
              <a:gd name="T15" fmla="*/ 2147483647 h 7"/>
              <a:gd name="T16" fmla="*/ 2147483647 w 145"/>
              <a:gd name="T17" fmla="*/ 2147483647 h 7"/>
              <a:gd name="T18" fmla="*/ 2147483647 w 145"/>
              <a:gd name="T19" fmla="*/ 2147483647 h 7"/>
              <a:gd name="T20" fmla="*/ 2147483647 w 145"/>
              <a:gd name="T21" fmla="*/ 2147483647 h 7"/>
              <a:gd name="T22" fmla="*/ 2147483647 w 145"/>
              <a:gd name="T23" fmla="*/ 2147483647 h 7"/>
              <a:gd name="T24" fmla="*/ 2147483647 w 145"/>
              <a:gd name="T25" fmla="*/ 0 h 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5"/>
              <a:gd name="T40" fmla="*/ 0 h 7"/>
              <a:gd name="T41" fmla="*/ 145 w 145"/>
              <a:gd name="T42" fmla="*/ 7 h 7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5" h="7">
                <a:moveTo>
                  <a:pt x="5" y="0"/>
                </a:moveTo>
                <a:lnTo>
                  <a:pt x="2" y="0"/>
                </a:lnTo>
                <a:lnTo>
                  <a:pt x="0" y="0"/>
                </a:lnTo>
                <a:lnTo>
                  <a:pt x="0" y="1"/>
                </a:lnTo>
                <a:lnTo>
                  <a:pt x="0" y="2"/>
                </a:lnTo>
                <a:lnTo>
                  <a:pt x="2" y="2"/>
                </a:lnTo>
                <a:lnTo>
                  <a:pt x="5" y="2"/>
                </a:lnTo>
                <a:lnTo>
                  <a:pt x="141" y="6"/>
                </a:lnTo>
                <a:lnTo>
                  <a:pt x="144" y="6"/>
                </a:lnTo>
                <a:lnTo>
                  <a:pt x="144" y="4"/>
                </a:lnTo>
                <a:lnTo>
                  <a:pt x="142" y="4"/>
                </a:lnTo>
                <a:lnTo>
                  <a:pt x="137" y="4"/>
                </a:lnTo>
                <a:lnTo>
                  <a:pt x="5" y="0"/>
                </a:lnTo>
              </a:path>
            </a:pathLst>
          </a:custGeom>
          <a:solidFill>
            <a:schemeClr val="tx1"/>
          </a:solidFill>
          <a:ln w="12700" cap="rnd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47" name="Rectangle 364"/>
          <p:cNvSpPr>
            <a:spLocks noChangeArrowheads="1"/>
          </p:cNvSpPr>
          <p:nvPr/>
        </p:nvSpPr>
        <p:spPr bwMode="auto">
          <a:xfrm>
            <a:off x="2270125" y="3876675"/>
            <a:ext cx="14288" cy="20638"/>
          </a:xfrm>
          <a:prstGeom prst="rect">
            <a:avLst/>
          </a:prstGeom>
          <a:solidFill>
            <a:srgbClr val="40404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8648" name="Rectangle 365"/>
          <p:cNvSpPr>
            <a:spLocks noChangeArrowheads="1"/>
          </p:cNvSpPr>
          <p:nvPr/>
        </p:nvSpPr>
        <p:spPr bwMode="auto">
          <a:xfrm>
            <a:off x="2620963" y="3824288"/>
            <a:ext cx="14287" cy="20637"/>
          </a:xfrm>
          <a:prstGeom prst="rect">
            <a:avLst/>
          </a:prstGeom>
          <a:solidFill>
            <a:srgbClr val="40404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8649" name="Freeform 366"/>
          <p:cNvSpPr>
            <a:spLocks/>
          </p:cNvSpPr>
          <p:nvPr/>
        </p:nvSpPr>
        <p:spPr bwMode="auto">
          <a:xfrm>
            <a:off x="2135188" y="3379788"/>
            <a:ext cx="87312" cy="498475"/>
          </a:xfrm>
          <a:custGeom>
            <a:avLst/>
            <a:gdLst>
              <a:gd name="T0" fmla="*/ 0 w 440"/>
              <a:gd name="T1" fmla="*/ 0 h 2634"/>
              <a:gd name="T2" fmla="*/ 2147483647 w 440"/>
              <a:gd name="T3" fmla="*/ 2147483647 h 2634"/>
              <a:gd name="T4" fmla="*/ 2147483647 w 440"/>
              <a:gd name="T5" fmla="*/ 2147483647 h 2634"/>
              <a:gd name="T6" fmla="*/ 0 w 440"/>
              <a:gd name="T7" fmla="*/ 2147483647 h 2634"/>
              <a:gd name="T8" fmla="*/ 0 w 440"/>
              <a:gd name="T9" fmla="*/ 0 h 26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0"/>
              <a:gd name="T16" fmla="*/ 0 h 2634"/>
              <a:gd name="T17" fmla="*/ 440 w 440"/>
              <a:gd name="T18" fmla="*/ 2634 h 26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0" h="2634">
                <a:moveTo>
                  <a:pt x="0" y="0"/>
                </a:moveTo>
                <a:lnTo>
                  <a:pt x="440" y="4"/>
                </a:lnTo>
                <a:lnTo>
                  <a:pt x="440" y="2634"/>
                </a:lnTo>
                <a:lnTo>
                  <a:pt x="0" y="2372"/>
                </a:lnTo>
                <a:lnTo>
                  <a:pt x="0" y="0"/>
                </a:lnTo>
                <a:close/>
              </a:path>
            </a:pathLst>
          </a:custGeom>
          <a:solidFill>
            <a:srgbClr val="A0A0A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50" name="Freeform 367"/>
          <p:cNvSpPr>
            <a:spLocks/>
          </p:cNvSpPr>
          <p:nvPr/>
        </p:nvSpPr>
        <p:spPr bwMode="auto">
          <a:xfrm>
            <a:off x="2252663" y="3370263"/>
            <a:ext cx="395287" cy="41275"/>
          </a:xfrm>
          <a:custGeom>
            <a:avLst/>
            <a:gdLst>
              <a:gd name="T0" fmla="*/ 0 w 1993"/>
              <a:gd name="T1" fmla="*/ 2147483647 h 230"/>
              <a:gd name="T2" fmla="*/ 0 w 1993"/>
              <a:gd name="T3" fmla="*/ 2147483647 h 230"/>
              <a:gd name="T4" fmla="*/ 2147483647 w 1993"/>
              <a:gd name="T5" fmla="*/ 2147483647 h 230"/>
              <a:gd name="T6" fmla="*/ 2147483647 w 1993"/>
              <a:gd name="T7" fmla="*/ 0 h 230"/>
              <a:gd name="T8" fmla="*/ 0 w 1993"/>
              <a:gd name="T9" fmla="*/ 2147483647 h 2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93"/>
              <a:gd name="T16" fmla="*/ 0 h 230"/>
              <a:gd name="T17" fmla="*/ 1993 w 1993"/>
              <a:gd name="T18" fmla="*/ 230 h 23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93" h="230">
                <a:moveTo>
                  <a:pt x="0" y="51"/>
                </a:moveTo>
                <a:lnTo>
                  <a:pt x="0" y="230"/>
                </a:lnTo>
                <a:lnTo>
                  <a:pt x="1990" y="159"/>
                </a:lnTo>
                <a:lnTo>
                  <a:pt x="1993" y="0"/>
                </a:lnTo>
                <a:lnTo>
                  <a:pt x="0" y="51"/>
                </a:lnTo>
                <a:close/>
              </a:path>
            </a:pathLst>
          </a:custGeom>
          <a:solidFill>
            <a:srgbClr val="C0C0C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51" name="Freeform 368"/>
          <p:cNvSpPr>
            <a:spLocks/>
          </p:cNvSpPr>
          <p:nvPr/>
        </p:nvSpPr>
        <p:spPr bwMode="auto">
          <a:xfrm>
            <a:off x="2251075" y="3400425"/>
            <a:ext cx="395288" cy="417513"/>
          </a:xfrm>
          <a:custGeom>
            <a:avLst/>
            <a:gdLst>
              <a:gd name="T0" fmla="*/ 0 w 1992"/>
              <a:gd name="T1" fmla="*/ 2147483647 h 2222"/>
              <a:gd name="T2" fmla="*/ 2147483647 w 1992"/>
              <a:gd name="T3" fmla="*/ 2147483647 h 2222"/>
              <a:gd name="T4" fmla="*/ 2147483647 w 1992"/>
              <a:gd name="T5" fmla="*/ 0 h 2222"/>
              <a:gd name="T6" fmla="*/ 0 w 1992"/>
              <a:gd name="T7" fmla="*/ 2147483647 h 2222"/>
              <a:gd name="T8" fmla="*/ 0 w 1992"/>
              <a:gd name="T9" fmla="*/ 2147483647 h 22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92"/>
              <a:gd name="T16" fmla="*/ 0 h 2222"/>
              <a:gd name="T17" fmla="*/ 1992 w 1992"/>
              <a:gd name="T18" fmla="*/ 2222 h 22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92" h="2222">
                <a:moveTo>
                  <a:pt x="0" y="2222"/>
                </a:moveTo>
                <a:lnTo>
                  <a:pt x="1992" y="1928"/>
                </a:lnTo>
                <a:lnTo>
                  <a:pt x="1992" y="0"/>
                </a:lnTo>
                <a:lnTo>
                  <a:pt x="0" y="71"/>
                </a:lnTo>
                <a:lnTo>
                  <a:pt x="0" y="2222"/>
                </a:lnTo>
                <a:close/>
              </a:path>
            </a:pathLst>
          </a:custGeom>
          <a:solidFill>
            <a:srgbClr val="E0E0E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52" name="Freeform 369"/>
          <p:cNvSpPr>
            <a:spLocks/>
          </p:cNvSpPr>
          <p:nvPr/>
        </p:nvSpPr>
        <p:spPr bwMode="auto">
          <a:xfrm>
            <a:off x="2257425" y="3435350"/>
            <a:ext cx="14288" cy="342900"/>
          </a:xfrm>
          <a:custGeom>
            <a:avLst/>
            <a:gdLst>
              <a:gd name="T0" fmla="*/ 2147483647 w 76"/>
              <a:gd name="T1" fmla="*/ 0 h 1823"/>
              <a:gd name="T2" fmla="*/ 0 w 76"/>
              <a:gd name="T3" fmla="*/ 2147483647 h 1823"/>
              <a:gd name="T4" fmla="*/ 0 w 76"/>
              <a:gd name="T5" fmla="*/ 2147483647 h 1823"/>
              <a:gd name="T6" fmla="*/ 2147483647 w 76"/>
              <a:gd name="T7" fmla="*/ 2147483647 h 1823"/>
              <a:gd name="T8" fmla="*/ 2147483647 w 76"/>
              <a:gd name="T9" fmla="*/ 0 h 18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6"/>
              <a:gd name="T16" fmla="*/ 0 h 1823"/>
              <a:gd name="T17" fmla="*/ 76 w 76"/>
              <a:gd name="T18" fmla="*/ 1823 h 182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6" h="1823">
                <a:moveTo>
                  <a:pt x="75" y="0"/>
                </a:moveTo>
                <a:lnTo>
                  <a:pt x="0" y="6"/>
                </a:lnTo>
                <a:lnTo>
                  <a:pt x="0" y="1823"/>
                </a:lnTo>
                <a:lnTo>
                  <a:pt x="76" y="1810"/>
                </a:lnTo>
                <a:lnTo>
                  <a:pt x="75" y="0"/>
                </a:lnTo>
                <a:close/>
              </a:path>
            </a:pathLst>
          </a:custGeom>
          <a:solidFill>
            <a:srgbClr val="C0C0C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53" name="Freeform 370"/>
          <p:cNvSpPr>
            <a:spLocks/>
          </p:cNvSpPr>
          <p:nvPr/>
        </p:nvSpPr>
        <p:spPr bwMode="auto">
          <a:xfrm>
            <a:off x="2289175" y="3433763"/>
            <a:ext cx="15875" cy="339725"/>
          </a:xfrm>
          <a:custGeom>
            <a:avLst/>
            <a:gdLst>
              <a:gd name="T0" fmla="*/ 2147483647 w 81"/>
              <a:gd name="T1" fmla="*/ 0 h 1809"/>
              <a:gd name="T2" fmla="*/ 0 w 81"/>
              <a:gd name="T3" fmla="*/ 2147483647 h 1809"/>
              <a:gd name="T4" fmla="*/ 0 w 81"/>
              <a:gd name="T5" fmla="*/ 2147483647 h 1809"/>
              <a:gd name="T6" fmla="*/ 2147483647 w 81"/>
              <a:gd name="T7" fmla="*/ 2147483647 h 1809"/>
              <a:gd name="T8" fmla="*/ 2147483647 w 81"/>
              <a:gd name="T9" fmla="*/ 0 h 18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1809"/>
              <a:gd name="T17" fmla="*/ 81 w 81"/>
              <a:gd name="T18" fmla="*/ 1809 h 180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1809">
                <a:moveTo>
                  <a:pt x="81" y="0"/>
                </a:moveTo>
                <a:lnTo>
                  <a:pt x="0" y="3"/>
                </a:lnTo>
                <a:lnTo>
                  <a:pt x="0" y="1809"/>
                </a:lnTo>
                <a:lnTo>
                  <a:pt x="79" y="1793"/>
                </a:lnTo>
                <a:lnTo>
                  <a:pt x="81" y="0"/>
                </a:lnTo>
                <a:close/>
              </a:path>
            </a:pathLst>
          </a:custGeom>
          <a:solidFill>
            <a:srgbClr val="C0C0C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54" name="Freeform 371"/>
          <p:cNvSpPr>
            <a:spLocks/>
          </p:cNvSpPr>
          <p:nvPr/>
        </p:nvSpPr>
        <p:spPr bwMode="auto">
          <a:xfrm>
            <a:off x="2320925" y="3432175"/>
            <a:ext cx="14288" cy="336550"/>
          </a:xfrm>
          <a:custGeom>
            <a:avLst/>
            <a:gdLst>
              <a:gd name="T0" fmla="*/ 2147483647 w 76"/>
              <a:gd name="T1" fmla="*/ 0 h 1793"/>
              <a:gd name="T2" fmla="*/ 0 w 76"/>
              <a:gd name="T3" fmla="*/ 2147483647 h 1793"/>
              <a:gd name="T4" fmla="*/ 0 w 76"/>
              <a:gd name="T5" fmla="*/ 2147483647 h 1793"/>
              <a:gd name="T6" fmla="*/ 2147483647 w 76"/>
              <a:gd name="T7" fmla="*/ 2147483647 h 1793"/>
              <a:gd name="T8" fmla="*/ 2147483647 w 76"/>
              <a:gd name="T9" fmla="*/ 0 h 17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6"/>
              <a:gd name="T16" fmla="*/ 0 h 1793"/>
              <a:gd name="T17" fmla="*/ 76 w 76"/>
              <a:gd name="T18" fmla="*/ 1793 h 17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6" h="1793">
                <a:moveTo>
                  <a:pt x="75" y="0"/>
                </a:moveTo>
                <a:lnTo>
                  <a:pt x="0" y="6"/>
                </a:lnTo>
                <a:lnTo>
                  <a:pt x="0" y="1793"/>
                </a:lnTo>
                <a:lnTo>
                  <a:pt x="76" y="1781"/>
                </a:lnTo>
                <a:lnTo>
                  <a:pt x="75" y="0"/>
                </a:lnTo>
                <a:close/>
              </a:path>
            </a:pathLst>
          </a:custGeom>
          <a:solidFill>
            <a:srgbClr val="C0C0C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55" name="Freeform 372"/>
          <p:cNvSpPr>
            <a:spLocks/>
          </p:cNvSpPr>
          <p:nvPr/>
        </p:nvSpPr>
        <p:spPr bwMode="auto">
          <a:xfrm>
            <a:off x="2349500" y="3430588"/>
            <a:ext cx="15875" cy="333375"/>
          </a:xfrm>
          <a:custGeom>
            <a:avLst/>
            <a:gdLst>
              <a:gd name="T0" fmla="*/ 2147483647 w 80"/>
              <a:gd name="T1" fmla="*/ 0 h 1777"/>
              <a:gd name="T2" fmla="*/ 0 w 80"/>
              <a:gd name="T3" fmla="*/ 2147483647 h 1777"/>
              <a:gd name="T4" fmla="*/ 0 w 80"/>
              <a:gd name="T5" fmla="*/ 2147483647 h 1777"/>
              <a:gd name="T6" fmla="*/ 2147483647 w 80"/>
              <a:gd name="T7" fmla="*/ 2147483647 h 1777"/>
              <a:gd name="T8" fmla="*/ 2147483647 w 80"/>
              <a:gd name="T9" fmla="*/ 0 h 17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777"/>
              <a:gd name="T17" fmla="*/ 80 w 80"/>
              <a:gd name="T18" fmla="*/ 1777 h 177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777">
                <a:moveTo>
                  <a:pt x="80" y="0"/>
                </a:moveTo>
                <a:lnTo>
                  <a:pt x="0" y="6"/>
                </a:lnTo>
                <a:lnTo>
                  <a:pt x="0" y="1777"/>
                </a:lnTo>
                <a:lnTo>
                  <a:pt x="79" y="1762"/>
                </a:lnTo>
                <a:lnTo>
                  <a:pt x="80" y="0"/>
                </a:lnTo>
                <a:close/>
              </a:path>
            </a:pathLst>
          </a:custGeom>
          <a:solidFill>
            <a:srgbClr val="C0C0C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56" name="Freeform 373"/>
          <p:cNvSpPr>
            <a:spLocks/>
          </p:cNvSpPr>
          <p:nvPr/>
        </p:nvSpPr>
        <p:spPr bwMode="auto">
          <a:xfrm>
            <a:off x="2381250" y="3429000"/>
            <a:ext cx="14288" cy="333375"/>
          </a:xfrm>
          <a:custGeom>
            <a:avLst/>
            <a:gdLst>
              <a:gd name="T0" fmla="*/ 2147483647 w 76"/>
              <a:gd name="T1" fmla="*/ 0 h 1764"/>
              <a:gd name="T2" fmla="*/ 0 w 76"/>
              <a:gd name="T3" fmla="*/ 2147483647 h 1764"/>
              <a:gd name="T4" fmla="*/ 0 w 76"/>
              <a:gd name="T5" fmla="*/ 2147483647 h 1764"/>
              <a:gd name="T6" fmla="*/ 2147483647 w 76"/>
              <a:gd name="T7" fmla="*/ 2147483647 h 1764"/>
              <a:gd name="T8" fmla="*/ 2147483647 w 76"/>
              <a:gd name="T9" fmla="*/ 0 h 17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6"/>
              <a:gd name="T16" fmla="*/ 0 h 1764"/>
              <a:gd name="T17" fmla="*/ 76 w 76"/>
              <a:gd name="T18" fmla="*/ 1764 h 176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6" h="1764">
                <a:moveTo>
                  <a:pt x="74" y="0"/>
                </a:moveTo>
                <a:lnTo>
                  <a:pt x="0" y="6"/>
                </a:lnTo>
                <a:lnTo>
                  <a:pt x="0" y="1764"/>
                </a:lnTo>
                <a:lnTo>
                  <a:pt x="76" y="1748"/>
                </a:lnTo>
                <a:lnTo>
                  <a:pt x="74" y="0"/>
                </a:lnTo>
                <a:close/>
              </a:path>
            </a:pathLst>
          </a:custGeom>
          <a:solidFill>
            <a:srgbClr val="C0C0C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57" name="Freeform 374"/>
          <p:cNvSpPr>
            <a:spLocks/>
          </p:cNvSpPr>
          <p:nvPr/>
        </p:nvSpPr>
        <p:spPr bwMode="auto">
          <a:xfrm>
            <a:off x="2409825" y="3427413"/>
            <a:ext cx="15875" cy="330200"/>
          </a:xfrm>
          <a:custGeom>
            <a:avLst/>
            <a:gdLst>
              <a:gd name="T0" fmla="*/ 2147483647 w 79"/>
              <a:gd name="T1" fmla="*/ 0 h 1752"/>
              <a:gd name="T2" fmla="*/ 0 w 79"/>
              <a:gd name="T3" fmla="*/ 2147483647 h 1752"/>
              <a:gd name="T4" fmla="*/ 0 w 79"/>
              <a:gd name="T5" fmla="*/ 2147483647 h 1752"/>
              <a:gd name="T6" fmla="*/ 2147483647 w 79"/>
              <a:gd name="T7" fmla="*/ 2147483647 h 1752"/>
              <a:gd name="T8" fmla="*/ 2147483647 w 79"/>
              <a:gd name="T9" fmla="*/ 0 h 17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1752"/>
              <a:gd name="T17" fmla="*/ 79 w 79"/>
              <a:gd name="T18" fmla="*/ 1752 h 175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1752">
                <a:moveTo>
                  <a:pt x="79" y="0"/>
                </a:moveTo>
                <a:lnTo>
                  <a:pt x="0" y="9"/>
                </a:lnTo>
                <a:lnTo>
                  <a:pt x="0" y="1752"/>
                </a:lnTo>
                <a:lnTo>
                  <a:pt x="78" y="1736"/>
                </a:lnTo>
                <a:lnTo>
                  <a:pt x="79" y="0"/>
                </a:lnTo>
                <a:close/>
              </a:path>
            </a:pathLst>
          </a:custGeom>
          <a:solidFill>
            <a:srgbClr val="C0C0C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58" name="Freeform 375"/>
          <p:cNvSpPr>
            <a:spLocks/>
          </p:cNvSpPr>
          <p:nvPr/>
        </p:nvSpPr>
        <p:spPr bwMode="auto">
          <a:xfrm>
            <a:off x="2439988" y="3425825"/>
            <a:ext cx="15875" cy="327025"/>
          </a:xfrm>
          <a:custGeom>
            <a:avLst/>
            <a:gdLst>
              <a:gd name="T0" fmla="*/ 2147483647 w 81"/>
              <a:gd name="T1" fmla="*/ 0 h 1736"/>
              <a:gd name="T2" fmla="*/ 0 w 81"/>
              <a:gd name="T3" fmla="*/ 2147483647 h 1736"/>
              <a:gd name="T4" fmla="*/ 0 w 81"/>
              <a:gd name="T5" fmla="*/ 2147483647 h 1736"/>
              <a:gd name="T6" fmla="*/ 2147483647 w 81"/>
              <a:gd name="T7" fmla="*/ 2147483647 h 1736"/>
              <a:gd name="T8" fmla="*/ 2147483647 w 81"/>
              <a:gd name="T9" fmla="*/ 0 h 17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1736"/>
              <a:gd name="T17" fmla="*/ 81 w 81"/>
              <a:gd name="T18" fmla="*/ 1736 h 17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1736">
                <a:moveTo>
                  <a:pt x="81" y="0"/>
                </a:moveTo>
                <a:lnTo>
                  <a:pt x="0" y="9"/>
                </a:lnTo>
                <a:lnTo>
                  <a:pt x="0" y="1736"/>
                </a:lnTo>
                <a:lnTo>
                  <a:pt x="79" y="1721"/>
                </a:lnTo>
                <a:lnTo>
                  <a:pt x="81" y="0"/>
                </a:lnTo>
                <a:close/>
              </a:path>
            </a:pathLst>
          </a:custGeom>
          <a:solidFill>
            <a:srgbClr val="C0C0C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59" name="Freeform 376"/>
          <p:cNvSpPr>
            <a:spLocks/>
          </p:cNvSpPr>
          <p:nvPr/>
        </p:nvSpPr>
        <p:spPr bwMode="auto">
          <a:xfrm>
            <a:off x="2466975" y="3425825"/>
            <a:ext cx="14288" cy="322263"/>
          </a:xfrm>
          <a:custGeom>
            <a:avLst/>
            <a:gdLst>
              <a:gd name="T0" fmla="*/ 2147483647 w 77"/>
              <a:gd name="T1" fmla="*/ 0 h 1714"/>
              <a:gd name="T2" fmla="*/ 0 w 77"/>
              <a:gd name="T3" fmla="*/ 2147483647 h 1714"/>
              <a:gd name="T4" fmla="*/ 0 w 77"/>
              <a:gd name="T5" fmla="*/ 2147483647 h 1714"/>
              <a:gd name="T6" fmla="*/ 2147483647 w 77"/>
              <a:gd name="T7" fmla="*/ 2147483647 h 1714"/>
              <a:gd name="T8" fmla="*/ 2147483647 w 77"/>
              <a:gd name="T9" fmla="*/ 0 h 17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7"/>
              <a:gd name="T16" fmla="*/ 0 h 1714"/>
              <a:gd name="T17" fmla="*/ 77 w 77"/>
              <a:gd name="T18" fmla="*/ 1714 h 17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7" h="1714">
                <a:moveTo>
                  <a:pt x="76" y="0"/>
                </a:moveTo>
                <a:lnTo>
                  <a:pt x="0" y="7"/>
                </a:lnTo>
                <a:lnTo>
                  <a:pt x="0" y="1714"/>
                </a:lnTo>
                <a:lnTo>
                  <a:pt x="77" y="1702"/>
                </a:lnTo>
                <a:lnTo>
                  <a:pt x="76" y="0"/>
                </a:lnTo>
                <a:close/>
              </a:path>
            </a:pathLst>
          </a:custGeom>
          <a:solidFill>
            <a:srgbClr val="C0C0C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60" name="Freeform 377"/>
          <p:cNvSpPr>
            <a:spLocks/>
          </p:cNvSpPr>
          <p:nvPr/>
        </p:nvSpPr>
        <p:spPr bwMode="auto">
          <a:xfrm>
            <a:off x="2492375" y="3424238"/>
            <a:ext cx="15875" cy="320675"/>
          </a:xfrm>
          <a:custGeom>
            <a:avLst/>
            <a:gdLst>
              <a:gd name="T0" fmla="*/ 2147483647 w 80"/>
              <a:gd name="T1" fmla="*/ 0 h 1703"/>
              <a:gd name="T2" fmla="*/ 0 w 80"/>
              <a:gd name="T3" fmla="*/ 2147483647 h 1703"/>
              <a:gd name="T4" fmla="*/ 0 w 80"/>
              <a:gd name="T5" fmla="*/ 2147483647 h 1703"/>
              <a:gd name="T6" fmla="*/ 2147483647 w 80"/>
              <a:gd name="T7" fmla="*/ 2147483647 h 1703"/>
              <a:gd name="T8" fmla="*/ 2147483647 w 80"/>
              <a:gd name="T9" fmla="*/ 0 h 17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703"/>
              <a:gd name="T17" fmla="*/ 80 w 80"/>
              <a:gd name="T18" fmla="*/ 1703 h 170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703">
                <a:moveTo>
                  <a:pt x="80" y="0"/>
                </a:moveTo>
                <a:lnTo>
                  <a:pt x="0" y="4"/>
                </a:lnTo>
                <a:lnTo>
                  <a:pt x="0" y="1703"/>
                </a:lnTo>
                <a:lnTo>
                  <a:pt x="79" y="1688"/>
                </a:lnTo>
                <a:lnTo>
                  <a:pt x="80" y="0"/>
                </a:lnTo>
                <a:close/>
              </a:path>
            </a:pathLst>
          </a:custGeom>
          <a:solidFill>
            <a:srgbClr val="C0C0C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61" name="Freeform 378"/>
          <p:cNvSpPr>
            <a:spLocks/>
          </p:cNvSpPr>
          <p:nvPr/>
        </p:nvSpPr>
        <p:spPr bwMode="auto">
          <a:xfrm>
            <a:off x="2536825" y="3422650"/>
            <a:ext cx="15875" cy="314325"/>
          </a:xfrm>
          <a:custGeom>
            <a:avLst/>
            <a:gdLst>
              <a:gd name="T0" fmla="*/ 2147483647 w 75"/>
              <a:gd name="T1" fmla="*/ 0 h 1675"/>
              <a:gd name="T2" fmla="*/ 0 w 75"/>
              <a:gd name="T3" fmla="*/ 2147483647 h 1675"/>
              <a:gd name="T4" fmla="*/ 0 w 75"/>
              <a:gd name="T5" fmla="*/ 2147483647 h 1675"/>
              <a:gd name="T6" fmla="*/ 2147483647 w 75"/>
              <a:gd name="T7" fmla="*/ 2147483647 h 1675"/>
              <a:gd name="T8" fmla="*/ 2147483647 w 75"/>
              <a:gd name="T9" fmla="*/ 0 h 16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"/>
              <a:gd name="T16" fmla="*/ 0 h 1675"/>
              <a:gd name="T17" fmla="*/ 75 w 75"/>
              <a:gd name="T18" fmla="*/ 1675 h 167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" h="1675">
                <a:moveTo>
                  <a:pt x="75" y="0"/>
                </a:moveTo>
                <a:lnTo>
                  <a:pt x="0" y="6"/>
                </a:lnTo>
                <a:lnTo>
                  <a:pt x="0" y="1675"/>
                </a:lnTo>
                <a:lnTo>
                  <a:pt x="74" y="1660"/>
                </a:lnTo>
                <a:lnTo>
                  <a:pt x="75" y="0"/>
                </a:lnTo>
                <a:close/>
              </a:path>
            </a:pathLst>
          </a:custGeom>
          <a:solidFill>
            <a:srgbClr val="C0C0C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62" name="Freeform 379"/>
          <p:cNvSpPr>
            <a:spLocks/>
          </p:cNvSpPr>
          <p:nvPr/>
        </p:nvSpPr>
        <p:spPr bwMode="auto">
          <a:xfrm>
            <a:off x="2570163" y="3421063"/>
            <a:ext cx="14287" cy="312737"/>
          </a:xfrm>
          <a:custGeom>
            <a:avLst/>
            <a:gdLst>
              <a:gd name="T0" fmla="*/ 2147483647 w 77"/>
              <a:gd name="T1" fmla="*/ 0 h 1663"/>
              <a:gd name="T2" fmla="*/ 2147483647 w 77"/>
              <a:gd name="T3" fmla="*/ 2147483647 h 1663"/>
              <a:gd name="T4" fmla="*/ 0 w 77"/>
              <a:gd name="T5" fmla="*/ 2147483647 h 1663"/>
              <a:gd name="T6" fmla="*/ 2147483647 w 77"/>
              <a:gd name="T7" fmla="*/ 2147483647 h 1663"/>
              <a:gd name="T8" fmla="*/ 2147483647 w 77"/>
              <a:gd name="T9" fmla="*/ 0 h 16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7"/>
              <a:gd name="T16" fmla="*/ 0 h 1663"/>
              <a:gd name="T17" fmla="*/ 77 w 77"/>
              <a:gd name="T18" fmla="*/ 1663 h 16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7" h="1663">
                <a:moveTo>
                  <a:pt x="76" y="0"/>
                </a:moveTo>
                <a:lnTo>
                  <a:pt x="1" y="7"/>
                </a:lnTo>
                <a:lnTo>
                  <a:pt x="0" y="1663"/>
                </a:lnTo>
                <a:lnTo>
                  <a:pt x="77" y="1648"/>
                </a:lnTo>
                <a:lnTo>
                  <a:pt x="76" y="0"/>
                </a:lnTo>
                <a:close/>
              </a:path>
            </a:pathLst>
          </a:custGeom>
          <a:solidFill>
            <a:srgbClr val="C0C0C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63" name="Freeform 380"/>
          <p:cNvSpPr>
            <a:spLocks/>
          </p:cNvSpPr>
          <p:nvPr/>
        </p:nvSpPr>
        <p:spPr bwMode="auto">
          <a:xfrm>
            <a:off x="2222500" y="3378200"/>
            <a:ext cx="28575" cy="519113"/>
          </a:xfrm>
          <a:custGeom>
            <a:avLst/>
            <a:gdLst>
              <a:gd name="T0" fmla="*/ 2147483647 w 146"/>
              <a:gd name="T1" fmla="*/ 0 h 2748"/>
              <a:gd name="T2" fmla="*/ 0 w 146"/>
              <a:gd name="T3" fmla="*/ 2147483647 h 2748"/>
              <a:gd name="T4" fmla="*/ 2147483647 w 146"/>
              <a:gd name="T5" fmla="*/ 2147483647 h 2748"/>
              <a:gd name="T6" fmla="*/ 2147483647 w 146"/>
              <a:gd name="T7" fmla="*/ 2147483647 h 2748"/>
              <a:gd name="T8" fmla="*/ 2147483647 w 146"/>
              <a:gd name="T9" fmla="*/ 0 h 27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6"/>
              <a:gd name="T16" fmla="*/ 0 h 2748"/>
              <a:gd name="T17" fmla="*/ 146 w 146"/>
              <a:gd name="T18" fmla="*/ 2748 h 27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6" h="2748">
                <a:moveTo>
                  <a:pt x="146" y="0"/>
                </a:moveTo>
                <a:lnTo>
                  <a:pt x="0" y="3"/>
                </a:lnTo>
                <a:lnTo>
                  <a:pt x="2" y="2748"/>
                </a:lnTo>
                <a:lnTo>
                  <a:pt x="145" y="2724"/>
                </a:lnTo>
                <a:lnTo>
                  <a:pt x="146" y="0"/>
                </a:lnTo>
                <a:close/>
              </a:path>
            </a:pathLst>
          </a:custGeom>
          <a:solidFill>
            <a:srgbClr val="C0C0C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64" name="Freeform 381"/>
          <p:cNvSpPr>
            <a:spLocks/>
          </p:cNvSpPr>
          <p:nvPr/>
        </p:nvSpPr>
        <p:spPr bwMode="auto">
          <a:xfrm>
            <a:off x="2251075" y="3762375"/>
            <a:ext cx="396875" cy="128588"/>
          </a:xfrm>
          <a:custGeom>
            <a:avLst/>
            <a:gdLst>
              <a:gd name="T0" fmla="*/ 0 w 1996"/>
              <a:gd name="T1" fmla="*/ 2147483647 h 690"/>
              <a:gd name="T2" fmla="*/ 2147483647 w 1996"/>
              <a:gd name="T3" fmla="*/ 2147483647 h 690"/>
              <a:gd name="T4" fmla="*/ 2147483647 w 1996"/>
              <a:gd name="T5" fmla="*/ 0 h 690"/>
              <a:gd name="T6" fmla="*/ 0 w 1996"/>
              <a:gd name="T7" fmla="*/ 2147483647 h 690"/>
              <a:gd name="T8" fmla="*/ 0 w 1996"/>
              <a:gd name="T9" fmla="*/ 2147483647 h 6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96"/>
              <a:gd name="T16" fmla="*/ 0 h 690"/>
              <a:gd name="T17" fmla="*/ 1996 w 1996"/>
              <a:gd name="T18" fmla="*/ 690 h 69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96" h="690">
                <a:moveTo>
                  <a:pt x="0" y="690"/>
                </a:moveTo>
                <a:lnTo>
                  <a:pt x="1996" y="383"/>
                </a:lnTo>
                <a:lnTo>
                  <a:pt x="1996" y="0"/>
                </a:lnTo>
                <a:lnTo>
                  <a:pt x="0" y="298"/>
                </a:lnTo>
                <a:lnTo>
                  <a:pt x="0" y="690"/>
                </a:lnTo>
                <a:close/>
              </a:path>
            </a:pathLst>
          </a:custGeom>
          <a:solidFill>
            <a:srgbClr val="C0C0C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65" name="Line 382"/>
          <p:cNvSpPr>
            <a:spLocks noChangeShapeType="1"/>
          </p:cNvSpPr>
          <p:nvPr/>
        </p:nvSpPr>
        <p:spPr bwMode="auto">
          <a:xfrm>
            <a:off x="2279650" y="3411538"/>
            <a:ext cx="1588" cy="401637"/>
          </a:xfrm>
          <a:prstGeom prst="line">
            <a:avLst/>
          </a:prstGeom>
          <a:noFill/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66" name="Line 383"/>
          <p:cNvSpPr>
            <a:spLocks noChangeShapeType="1"/>
          </p:cNvSpPr>
          <p:nvPr/>
        </p:nvSpPr>
        <p:spPr bwMode="auto">
          <a:xfrm>
            <a:off x="2312988" y="3409950"/>
            <a:ext cx="1587" cy="400050"/>
          </a:xfrm>
          <a:prstGeom prst="line">
            <a:avLst/>
          </a:prstGeom>
          <a:noFill/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67" name="Line 384"/>
          <p:cNvSpPr>
            <a:spLocks noChangeShapeType="1"/>
          </p:cNvSpPr>
          <p:nvPr/>
        </p:nvSpPr>
        <p:spPr bwMode="auto">
          <a:xfrm>
            <a:off x="2341563" y="3409950"/>
            <a:ext cx="1587" cy="395288"/>
          </a:xfrm>
          <a:prstGeom prst="line">
            <a:avLst/>
          </a:prstGeom>
          <a:noFill/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68" name="Line 385"/>
          <p:cNvSpPr>
            <a:spLocks noChangeShapeType="1"/>
          </p:cNvSpPr>
          <p:nvPr/>
        </p:nvSpPr>
        <p:spPr bwMode="auto">
          <a:xfrm>
            <a:off x="2373313" y="3408363"/>
            <a:ext cx="1587" cy="392112"/>
          </a:xfrm>
          <a:prstGeom prst="line">
            <a:avLst/>
          </a:prstGeom>
          <a:noFill/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69" name="Line 386"/>
          <p:cNvSpPr>
            <a:spLocks noChangeShapeType="1"/>
          </p:cNvSpPr>
          <p:nvPr/>
        </p:nvSpPr>
        <p:spPr bwMode="auto">
          <a:xfrm>
            <a:off x="2403475" y="3406775"/>
            <a:ext cx="1588" cy="388938"/>
          </a:xfrm>
          <a:prstGeom prst="line">
            <a:avLst/>
          </a:prstGeom>
          <a:noFill/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70" name="Freeform 387"/>
          <p:cNvSpPr>
            <a:spLocks/>
          </p:cNvSpPr>
          <p:nvPr/>
        </p:nvSpPr>
        <p:spPr bwMode="auto">
          <a:xfrm>
            <a:off x="2430463" y="3406775"/>
            <a:ext cx="1587" cy="384175"/>
          </a:xfrm>
          <a:custGeom>
            <a:avLst/>
            <a:gdLst>
              <a:gd name="T0" fmla="*/ 2147483647 w 3"/>
              <a:gd name="T1" fmla="*/ 0 h 2037"/>
              <a:gd name="T2" fmla="*/ 2147483647 w 3"/>
              <a:gd name="T3" fmla="*/ 2147483647 h 2037"/>
              <a:gd name="T4" fmla="*/ 0 w 3"/>
              <a:gd name="T5" fmla="*/ 2147483647 h 2037"/>
              <a:gd name="T6" fmla="*/ 0 60000 65536"/>
              <a:gd name="T7" fmla="*/ 0 60000 65536"/>
              <a:gd name="T8" fmla="*/ 0 60000 65536"/>
              <a:gd name="T9" fmla="*/ 0 w 3"/>
              <a:gd name="T10" fmla="*/ 0 h 2037"/>
              <a:gd name="T11" fmla="*/ 3 w 3"/>
              <a:gd name="T12" fmla="*/ 2037 h 203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" h="2037">
                <a:moveTo>
                  <a:pt x="3" y="0"/>
                </a:moveTo>
                <a:lnTo>
                  <a:pt x="3" y="2018"/>
                </a:lnTo>
                <a:lnTo>
                  <a:pt x="0" y="2037"/>
                </a:lnTo>
              </a:path>
            </a:pathLst>
          </a:custGeom>
          <a:noFill/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71" name="Line 388"/>
          <p:cNvSpPr>
            <a:spLocks noChangeShapeType="1"/>
          </p:cNvSpPr>
          <p:nvPr/>
        </p:nvSpPr>
        <p:spPr bwMode="auto">
          <a:xfrm>
            <a:off x="2460625" y="3406775"/>
            <a:ext cx="1588" cy="384175"/>
          </a:xfrm>
          <a:prstGeom prst="line">
            <a:avLst/>
          </a:prstGeom>
          <a:noFill/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72" name="Line 389"/>
          <p:cNvSpPr>
            <a:spLocks noChangeShapeType="1"/>
          </p:cNvSpPr>
          <p:nvPr/>
        </p:nvSpPr>
        <p:spPr bwMode="auto">
          <a:xfrm>
            <a:off x="2487613" y="3405188"/>
            <a:ext cx="1587" cy="381000"/>
          </a:xfrm>
          <a:prstGeom prst="line">
            <a:avLst/>
          </a:prstGeom>
          <a:noFill/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73" name="Line 390"/>
          <p:cNvSpPr>
            <a:spLocks noChangeShapeType="1"/>
          </p:cNvSpPr>
          <p:nvPr/>
        </p:nvSpPr>
        <p:spPr bwMode="auto">
          <a:xfrm flipH="1">
            <a:off x="2513013" y="3405188"/>
            <a:ext cx="1587" cy="376237"/>
          </a:xfrm>
          <a:prstGeom prst="line">
            <a:avLst/>
          </a:prstGeom>
          <a:noFill/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74" name="Freeform 391"/>
          <p:cNvSpPr>
            <a:spLocks/>
          </p:cNvSpPr>
          <p:nvPr/>
        </p:nvSpPr>
        <p:spPr bwMode="auto">
          <a:xfrm>
            <a:off x="2517775" y="3424238"/>
            <a:ext cx="15875" cy="344487"/>
          </a:xfrm>
          <a:custGeom>
            <a:avLst/>
            <a:gdLst>
              <a:gd name="T0" fmla="*/ 2147483647 w 81"/>
              <a:gd name="T1" fmla="*/ 2147483647 h 1829"/>
              <a:gd name="T2" fmla="*/ 2147483647 w 81"/>
              <a:gd name="T3" fmla="*/ 0 h 1829"/>
              <a:gd name="T4" fmla="*/ 2147483647 w 81"/>
              <a:gd name="T5" fmla="*/ 2147483647 h 1829"/>
              <a:gd name="T6" fmla="*/ 0 w 81"/>
              <a:gd name="T7" fmla="*/ 2147483647 h 1829"/>
              <a:gd name="T8" fmla="*/ 2147483647 w 81"/>
              <a:gd name="T9" fmla="*/ 2147483647 h 18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1"/>
              <a:gd name="T16" fmla="*/ 0 h 1829"/>
              <a:gd name="T17" fmla="*/ 81 w 81"/>
              <a:gd name="T18" fmla="*/ 1829 h 182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1" h="1829">
                <a:moveTo>
                  <a:pt x="1" y="4"/>
                </a:moveTo>
                <a:lnTo>
                  <a:pt x="81" y="0"/>
                </a:lnTo>
                <a:lnTo>
                  <a:pt x="80" y="1815"/>
                </a:lnTo>
                <a:lnTo>
                  <a:pt x="0" y="1829"/>
                </a:lnTo>
                <a:lnTo>
                  <a:pt x="1" y="4"/>
                </a:lnTo>
                <a:close/>
              </a:path>
            </a:pathLst>
          </a:custGeom>
          <a:solidFill>
            <a:srgbClr val="40404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75" name="Line 392"/>
          <p:cNvSpPr>
            <a:spLocks noChangeShapeType="1"/>
          </p:cNvSpPr>
          <p:nvPr/>
        </p:nvSpPr>
        <p:spPr bwMode="auto">
          <a:xfrm flipH="1">
            <a:off x="2559050" y="3403600"/>
            <a:ext cx="1588" cy="369888"/>
          </a:xfrm>
          <a:prstGeom prst="line">
            <a:avLst/>
          </a:prstGeom>
          <a:noFill/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76" name="Line 393"/>
          <p:cNvSpPr>
            <a:spLocks noChangeShapeType="1"/>
          </p:cNvSpPr>
          <p:nvPr/>
        </p:nvSpPr>
        <p:spPr bwMode="auto">
          <a:xfrm>
            <a:off x="2593975" y="3402013"/>
            <a:ext cx="1588" cy="366712"/>
          </a:xfrm>
          <a:prstGeom prst="line">
            <a:avLst/>
          </a:prstGeom>
          <a:noFill/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77" name="Freeform 394"/>
          <p:cNvSpPr>
            <a:spLocks/>
          </p:cNvSpPr>
          <p:nvPr/>
        </p:nvSpPr>
        <p:spPr bwMode="auto">
          <a:xfrm>
            <a:off x="2605088" y="3697288"/>
            <a:ext cx="26987" cy="23812"/>
          </a:xfrm>
          <a:custGeom>
            <a:avLst/>
            <a:gdLst>
              <a:gd name="T0" fmla="*/ 2147483647 w 134"/>
              <a:gd name="T1" fmla="*/ 0 h 128"/>
              <a:gd name="T2" fmla="*/ 0 w 134"/>
              <a:gd name="T3" fmla="*/ 2147483647 h 128"/>
              <a:gd name="T4" fmla="*/ 2147483647 w 134"/>
              <a:gd name="T5" fmla="*/ 2147483647 h 128"/>
              <a:gd name="T6" fmla="*/ 2147483647 w 134"/>
              <a:gd name="T7" fmla="*/ 2147483647 h 128"/>
              <a:gd name="T8" fmla="*/ 2147483647 w 134"/>
              <a:gd name="T9" fmla="*/ 0 h 1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34"/>
              <a:gd name="T16" fmla="*/ 0 h 128"/>
              <a:gd name="T17" fmla="*/ 134 w 134"/>
              <a:gd name="T18" fmla="*/ 128 h 12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34" h="128">
                <a:moveTo>
                  <a:pt x="134" y="0"/>
                </a:moveTo>
                <a:lnTo>
                  <a:pt x="0" y="6"/>
                </a:lnTo>
                <a:lnTo>
                  <a:pt x="1" y="128"/>
                </a:lnTo>
                <a:lnTo>
                  <a:pt x="134" y="118"/>
                </a:lnTo>
                <a:lnTo>
                  <a:pt x="134" y="0"/>
                </a:lnTo>
                <a:close/>
              </a:path>
            </a:pathLst>
          </a:custGeom>
          <a:solidFill>
            <a:srgbClr val="40404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78" name="Oval 395"/>
          <p:cNvSpPr>
            <a:spLocks noChangeArrowheads="1"/>
          </p:cNvSpPr>
          <p:nvPr/>
        </p:nvSpPr>
        <p:spPr bwMode="auto">
          <a:xfrm>
            <a:off x="2609850" y="3573463"/>
            <a:ext cx="23813" cy="25400"/>
          </a:xfrm>
          <a:prstGeom prst="ellipse">
            <a:avLst/>
          </a:prstGeom>
          <a:solidFill>
            <a:srgbClr val="40404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US">
              <a:latin typeface="Calibri" pitchFamily="34" charset="0"/>
            </a:endParaRPr>
          </a:p>
        </p:txBody>
      </p:sp>
      <p:sp>
        <p:nvSpPr>
          <p:cNvPr id="18679" name="Freeform 396"/>
          <p:cNvSpPr>
            <a:spLocks/>
          </p:cNvSpPr>
          <p:nvPr/>
        </p:nvSpPr>
        <p:spPr bwMode="auto">
          <a:xfrm>
            <a:off x="2647950" y="3370263"/>
            <a:ext cx="20638" cy="463550"/>
          </a:xfrm>
          <a:custGeom>
            <a:avLst/>
            <a:gdLst>
              <a:gd name="T0" fmla="*/ 2147483647 w 109"/>
              <a:gd name="T1" fmla="*/ 0 h 2468"/>
              <a:gd name="T2" fmla="*/ 0 w 109"/>
              <a:gd name="T3" fmla="*/ 0 h 2468"/>
              <a:gd name="T4" fmla="*/ 0 w 109"/>
              <a:gd name="T5" fmla="*/ 2147483647 h 2468"/>
              <a:gd name="T6" fmla="*/ 2147483647 w 109"/>
              <a:gd name="T7" fmla="*/ 2147483647 h 2468"/>
              <a:gd name="T8" fmla="*/ 2147483647 w 109"/>
              <a:gd name="T9" fmla="*/ 0 h 24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9"/>
              <a:gd name="T16" fmla="*/ 0 h 2468"/>
              <a:gd name="T17" fmla="*/ 109 w 109"/>
              <a:gd name="T18" fmla="*/ 2468 h 24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9" h="2468">
                <a:moveTo>
                  <a:pt x="109" y="0"/>
                </a:moveTo>
                <a:lnTo>
                  <a:pt x="0" y="0"/>
                </a:lnTo>
                <a:lnTo>
                  <a:pt x="0" y="2468"/>
                </a:lnTo>
                <a:lnTo>
                  <a:pt x="109" y="2443"/>
                </a:lnTo>
                <a:lnTo>
                  <a:pt x="109" y="0"/>
                </a:lnTo>
                <a:close/>
              </a:path>
            </a:pathLst>
          </a:custGeom>
          <a:solidFill>
            <a:srgbClr val="C0C0C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80" name="Freeform 397"/>
          <p:cNvSpPr>
            <a:spLocks/>
          </p:cNvSpPr>
          <p:nvPr/>
        </p:nvSpPr>
        <p:spPr bwMode="auto">
          <a:xfrm>
            <a:off x="2606675" y="3736975"/>
            <a:ext cx="38100" cy="7938"/>
          </a:xfrm>
          <a:custGeom>
            <a:avLst/>
            <a:gdLst>
              <a:gd name="T0" fmla="*/ 0 w 194"/>
              <a:gd name="T1" fmla="*/ 2147483647 h 45"/>
              <a:gd name="T2" fmla="*/ 2147483647 w 194"/>
              <a:gd name="T3" fmla="*/ 2147483647 h 45"/>
              <a:gd name="T4" fmla="*/ 2147483647 w 194"/>
              <a:gd name="T5" fmla="*/ 2147483647 h 45"/>
              <a:gd name="T6" fmla="*/ 2147483647 w 194"/>
              <a:gd name="T7" fmla="*/ 0 h 45"/>
              <a:gd name="T8" fmla="*/ 0 60000 65536"/>
              <a:gd name="T9" fmla="*/ 0 60000 65536"/>
              <a:gd name="T10" fmla="*/ 0 60000 65536"/>
              <a:gd name="T11" fmla="*/ 0 60000 65536"/>
              <a:gd name="T12" fmla="*/ 0 w 194"/>
              <a:gd name="T13" fmla="*/ 0 h 45"/>
              <a:gd name="T14" fmla="*/ 194 w 194"/>
              <a:gd name="T15" fmla="*/ 45 h 4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94" h="45">
                <a:moveTo>
                  <a:pt x="0" y="13"/>
                </a:moveTo>
                <a:lnTo>
                  <a:pt x="51" y="45"/>
                </a:lnTo>
                <a:lnTo>
                  <a:pt x="194" y="26"/>
                </a:lnTo>
                <a:lnTo>
                  <a:pt x="136" y="0"/>
                </a:lnTo>
              </a:path>
            </a:pathLst>
          </a:custGeom>
          <a:noFill/>
          <a:ln w="3175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81" name="Freeform 398"/>
          <p:cNvSpPr>
            <a:spLocks/>
          </p:cNvSpPr>
          <p:nvPr/>
        </p:nvSpPr>
        <p:spPr bwMode="auto">
          <a:xfrm>
            <a:off x="2603500" y="3556000"/>
            <a:ext cx="34925" cy="12700"/>
          </a:xfrm>
          <a:custGeom>
            <a:avLst/>
            <a:gdLst>
              <a:gd name="T0" fmla="*/ 0 w 174"/>
              <a:gd name="T1" fmla="*/ 2147483647 h 74"/>
              <a:gd name="T2" fmla="*/ 2147483647 w 174"/>
              <a:gd name="T3" fmla="*/ 0 h 74"/>
              <a:gd name="T4" fmla="*/ 2147483647 w 174"/>
              <a:gd name="T5" fmla="*/ 2147483647 h 74"/>
              <a:gd name="T6" fmla="*/ 0 w 174"/>
              <a:gd name="T7" fmla="*/ 2147483647 h 74"/>
              <a:gd name="T8" fmla="*/ 0 w 174"/>
              <a:gd name="T9" fmla="*/ 2147483647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4"/>
              <a:gd name="T16" fmla="*/ 0 h 74"/>
              <a:gd name="T17" fmla="*/ 174 w 174"/>
              <a:gd name="T18" fmla="*/ 74 h 7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4" h="74">
                <a:moveTo>
                  <a:pt x="0" y="3"/>
                </a:moveTo>
                <a:lnTo>
                  <a:pt x="174" y="0"/>
                </a:lnTo>
                <a:lnTo>
                  <a:pt x="173" y="71"/>
                </a:lnTo>
                <a:lnTo>
                  <a:pt x="0" y="74"/>
                </a:lnTo>
                <a:lnTo>
                  <a:pt x="0" y="3"/>
                </a:lnTo>
              </a:path>
            </a:pathLst>
          </a:custGeom>
          <a:noFill/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82" name="Freeform 399"/>
          <p:cNvSpPr>
            <a:spLocks/>
          </p:cNvSpPr>
          <p:nvPr/>
        </p:nvSpPr>
        <p:spPr bwMode="auto">
          <a:xfrm>
            <a:off x="2292350" y="3570288"/>
            <a:ext cx="9525" cy="180975"/>
          </a:xfrm>
          <a:custGeom>
            <a:avLst/>
            <a:gdLst>
              <a:gd name="T0" fmla="*/ 2147483647 w 52"/>
              <a:gd name="T1" fmla="*/ 0 h 962"/>
              <a:gd name="T2" fmla="*/ 0 w 52"/>
              <a:gd name="T3" fmla="*/ 0 h 962"/>
              <a:gd name="T4" fmla="*/ 2147483647 w 52"/>
              <a:gd name="T5" fmla="*/ 2147483647 h 962"/>
              <a:gd name="T6" fmla="*/ 2147483647 w 52"/>
              <a:gd name="T7" fmla="*/ 2147483647 h 962"/>
              <a:gd name="T8" fmla="*/ 2147483647 w 52"/>
              <a:gd name="T9" fmla="*/ 0 h 9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2"/>
              <a:gd name="T16" fmla="*/ 0 h 962"/>
              <a:gd name="T17" fmla="*/ 52 w 52"/>
              <a:gd name="T18" fmla="*/ 962 h 9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2" h="962">
                <a:moveTo>
                  <a:pt x="51" y="0"/>
                </a:moveTo>
                <a:lnTo>
                  <a:pt x="0" y="0"/>
                </a:lnTo>
                <a:lnTo>
                  <a:pt x="1" y="962"/>
                </a:lnTo>
                <a:lnTo>
                  <a:pt x="52" y="959"/>
                </a:lnTo>
                <a:lnTo>
                  <a:pt x="51" y="0"/>
                </a:lnTo>
                <a:close/>
              </a:path>
            </a:pathLst>
          </a:custGeom>
          <a:solidFill>
            <a:srgbClr val="40404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83" name="Freeform 400"/>
          <p:cNvSpPr>
            <a:spLocks/>
          </p:cNvSpPr>
          <p:nvPr/>
        </p:nvSpPr>
        <p:spPr bwMode="auto">
          <a:xfrm>
            <a:off x="2322513" y="3567113"/>
            <a:ext cx="11112" cy="180975"/>
          </a:xfrm>
          <a:custGeom>
            <a:avLst/>
            <a:gdLst>
              <a:gd name="T0" fmla="*/ 2147483647 w 51"/>
              <a:gd name="T1" fmla="*/ 0 h 958"/>
              <a:gd name="T2" fmla="*/ 0 w 51"/>
              <a:gd name="T3" fmla="*/ 0 h 958"/>
              <a:gd name="T4" fmla="*/ 2147483647 w 51"/>
              <a:gd name="T5" fmla="*/ 2147483647 h 958"/>
              <a:gd name="T6" fmla="*/ 2147483647 w 51"/>
              <a:gd name="T7" fmla="*/ 2147483647 h 958"/>
              <a:gd name="T8" fmla="*/ 2147483647 w 51"/>
              <a:gd name="T9" fmla="*/ 0 h 9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1"/>
              <a:gd name="T16" fmla="*/ 0 h 958"/>
              <a:gd name="T17" fmla="*/ 51 w 51"/>
              <a:gd name="T18" fmla="*/ 958 h 9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1" h="958">
                <a:moveTo>
                  <a:pt x="50" y="0"/>
                </a:moveTo>
                <a:lnTo>
                  <a:pt x="0" y="0"/>
                </a:lnTo>
                <a:lnTo>
                  <a:pt x="1" y="958"/>
                </a:lnTo>
                <a:lnTo>
                  <a:pt x="51" y="948"/>
                </a:lnTo>
                <a:lnTo>
                  <a:pt x="50" y="0"/>
                </a:lnTo>
                <a:close/>
              </a:path>
            </a:pathLst>
          </a:custGeom>
          <a:solidFill>
            <a:srgbClr val="40404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84" name="Freeform 401"/>
          <p:cNvSpPr>
            <a:spLocks/>
          </p:cNvSpPr>
          <p:nvPr/>
        </p:nvSpPr>
        <p:spPr bwMode="auto">
          <a:xfrm>
            <a:off x="2352675" y="3563938"/>
            <a:ext cx="9525" cy="179387"/>
          </a:xfrm>
          <a:custGeom>
            <a:avLst/>
            <a:gdLst>
              <a:gd name="T0" fmla="*/ 2147483647 w 52"/>
              <a:gd name="T1" fmla="*/ 0 h 947"/>
              <a:gd name="T2" fmla="*/ 0 w 52"/>
              <a:gd name="T3" fmla="*/ 0 h 947"/>
              <a:gd name="T4" fmla="*/ 2147483647 w 52"/>
              <a:gd name="T5" fmla="*/ 2147483647 h 947"/>
              <a:gd name="T6" fmla="*/ 2147483647 w 52"/>
              <a:gd name="T7" fmla="*/ 2147483647 h 947"/>
              <a:gd name="T8" fmla="*/ 2147483647 w 52"/>
              <a:gd name="T9" fmla="*/ 0 h 9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2"/>
              <a:gd name="T16" fmla="*/ 0 h 947"/>
              <a:gd name="T17" fmla="*/ 52 w 52"/>
              <a:gd name="T18" fmla="*/ 947 h 9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2" h="947">
                <a:moveTo>
                  <a:pt x="50" y="0"/>
                </a:moveTo>
                <a:lnTo>
                  <a:pt x="0" y="0"/>
                </a:lnTo>
                <a:lnTo>
                  <a:pt x="1" y="947"/>
                </a:lnTo>
                <a:lnTo>
                  <a:pt x="52" y="940"/>
                </a:lnTo>
                <a:lnTo>
                  <a:pt x="50" y="0"/>
                </a:lnTo>
                <a:close/>
              </a:path>
            </a:pathLst>
          </a:custGeom>
          <a:solidFill>
            <a:srgbClr val="40404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85" name="Freeform 402"/>
          <p:cNvSpPr>
            <a:spLocks/>
          </p:cNvSpPr>
          <p:nvPr/>
        </p:nvSpPr>
        <p:spPr bwMode="auto">
          <a:xfrm>
            <a:off x="2382838" y="3562350"/>
            <a:ext cx="11112" cy="176213"/>
          </a:xfrm>
          <a:custGeom>
            <a:avLst/>
            <a:gdLst>
              <a:gd name="T0" fmla="*/ 2147483647 w 51"/>
              <a:gd name="T1" fmla="*/ 0 h 937"/>
              <a:gd name="T2" fmla="*/ 0 w 51"/>
              <a:gd name="T3" fmla="*/ 0 h 937"/>
              <a:gd name="T4" fmla="*/ 2147483647 w 51"/>
              <a:gd name="T5" fmla="*/ 2147483647 h 937"/>
              <a:gd name="T6" fmla="*/ 2147483647 w 51"/>
              <a:gd name="T7" fmla="*/ 2147483647 h 937"/>
              <a:gd name="T8" fmla="*/ 2147483647 w 51"/>
              <a:gd name="T9" fmla="*/ 0 h 9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1"/>
              <a:gd name="T16" fmla="*/ 0 h 937"/>
              <a:gd name="T17" fmla="*/ 51 w 51"/>
              <a:gd name="T18" fmla="*/ 937 h 9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1" h="937">
                <a:moveTo>
                  <a:pt x="51" y="0"/>
                </a:moveTo>
                <a:lnTo>
                  <a:pt x="0" y="0"/>
                </a:lnTo>
                <a:lnTo>
                  <a:pt x="1" y="937"/>
                </a:lnTo>
                <a:lnTo>
                  <a:pt x="51" y="931"/>
                </a:lnTo>
                <a:lnTo>
                  <a:pt x="51" y="0"/>
                </a:lnTo>
                <a:close/>
              </a:path>
            </a:pathLst>
          </a:custGeom>
          <a:solidFill>
            <a:srgbClr val="40404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86" name="Freeform 403"/>
          <p:cNvSpPr>
            <a:spLocks/>
          </p:cNvSpPr>
          <p:nvPr/>
        </p:nvSpPr>
        <p:spPr bwMode="auto">
          <a:xfrm>
            <a:off x="2413000" y="3559175"/>
            <a:ext cx="9525" cy="176213"/>
          </a:xfrm>
          <a:custGeom>
            <a:avLst/>
            <a:gdLst>
              <a:gd name="T0" fmla="*/ 2147483647 w 52"/>
              <a:gd name="T1" fmla="*/ 0 h 937"/>
              <a:gd name="T2" fmla="*/ 0 w 52"/>
              <a:gd name="T3" fmla="*/ 0 h 937"/>
              <a:gd name="T4" fmla="*/ 2147483647 w 52"/>
              <a:gd name="T5" fmla="*/ 2147483647 h 937"/>
              <a:gd name="T6" fmla="*/ 2147483647 w 52"/>
              <a:gd name="T7" fmla="*/ 2147483647 h 937"/>
              <a:gd name="T8" fmla="*/ 2147483647 w 52"/>
              <a:gd name="T9" fmla="*/ 0 h 9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2"/>
              <a:gd name="T16" fmla="*/ 0 h 937"/>
              <a:gd name="T17" fmla="*/ 52 w 52"/>
              <a:gd name="T18" fmla="*/ 937 h 9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2" h="937">
                <a:moveTo>
                  <a:pt x="51" y="0"/>
                </a:moveTo>
                <a:lnTo>
                  <a:pt x="0" y="0"/>
                </a:lnTo>
                <a:lnTo>
                  <a:pt x="1" y="937"/>
                </a:lnTo>
                <a:lnTo>
                  <a:pt x="52" y="931"/>
                </a:lnTo>
                <a:lnTo>
                  <a:pt x="51" y="0"/>
                </a:lnTo>
                <a:close/>
              </a:path>
            </a:pathLst>
          </a:custGeom>
          <a:solidFill>
            <a:srgbClr val="40404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87" name="Freeform 404"/>
          <p:cNvSpPr>
            <a:spLocks/>
          </p:cNvSpPr>
          <p:nvPr/>
        </p:nvSpPr>
        <p:spPr bwMode="auto">
          <a:xfrm>
            <a:off x="2441575" y="3557588"/>
            <a:ext cx="9525" cy="176212"/>
          </a:xfrm>
          <a:custGeom>
            <a:avLst/>
            <a:gdLst>
              <a:gd name="T0" fmla="*/ 2147483647 w 52"/>
              <a:gd name="T1" fmla="*/ 0 h 934"/>
              <a:gd name="T2" fmla="*/ 0 w 52"/>
              <a:gd name="T3" fmla="*/ 0 h 934"/>
              <a:gd name="T4" fmla="*/ 2147483647 w 52"/>
              <a:gd name="T5" fmla="*/ 2147483647 h 934"/>
              <a:gd name="T6" fmla="*/ 2147483647 w 52"/>
              <a:gd name="T7" fmla="*/ 2147483647 h 934"/>
              <a:gd name="T8" fmla="*/ 2147483647 w 52"/>
              <a:gd name="T9" fmla="*/ 0 h 9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2"/>
              <a:gd name="T16" fmla="*/ 0 h 934"/>
              <a:gd name="T17" fmla="*/ 52 w 52"/>
              <a:gd name="T18" fmla="*/ 934 h 9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2" h="934">
                <a:moveTo>
                  <a:pt x="51" y="0"/>
                </a:moveTo>
                <a:lnTo>
                  <a:pt x="0" y="0"/>
                </a:lnTo>
                <a:lnTo>
                  <a:pt x="1" y="934"/>
                </a:lnTo>
                <a:lnTo>
                  <a:pt x="52" y="924"/>
                </a:lnTo>
                <a:lnTo>
                  <a:pt x="51" y="0"/>
                </a:lnTo>
                <a:close/>
              </a:path>
            </a:pathLst>
          </a:custGeom>
          <a:solidFill>
            <a:srgbClr val="40404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88" name="Freeform 405"/>
          <p:cNvSpPr>
            <a:spLocks/>
          </p:cNvSpPr>
          <p:nvPr/>
        </p:nvSpPr>
        <p:spPr bwMode="auto">
          <a:xfrm>
            <a:off x="2468563" y="3554413"/>
            <a:ext cx="11112" cy="176212"/>
          </a:xfrm>
          <a:custGeom>
            <a:avLst/>
            <a:gdLst>
              <a:gd name="T0" fmla="*/ 2147483647 w 52"/>
              <a:gd name="T1" fmla="*/ 0 h 935"/>
              <a:gd name="T2" fmla="*/ 0 w 52"/>
              <a:gd name="T3" fmla="*/ 2147483647 h 935"/>
              <a:gd name="T4" fmla="*/ 2147483647 w 52"/>
              <a:gd name="T5" fmla="*/ 2147483647 h 935"/>
              <a:gd name="T6" fmla="*/ 2147483647 w 52"/>
              <a:gd name="T7" fmla="*/ 2147483647 h 935"/>
              <a:gd name="T8" fmla="*/ 2147483647 w 52"/>
              <a:gd name="T9" fmla="*/ 0 h 9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2"/>
              <a:gd name="T16" fmla="*/ 0 h 935"/>
              <a:gd name="T17" fmla="*/ 52 w 52"/>
              <a:gd name="T18" fmla="*/ 935 h 9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2" h="935">
                <a:moveTo>
                  <a:pt x="51" y="0"/>
                </a:moveTo>
                <a:lnTo>
                  <a:pt x="0" y="3"/>
                </a:lnTo>
                <a:lnTo>
                  <a:pt x="1" y="935"/>
                </a:lnTo>
                <a:lnTo>
                  <a:pt x="52" y="928"/>
                </a:lnTo>
                <a:lnTo>
                  <a:pt x="51" y="0"/>
                </a:lnTo>
                <a:close/>
              </a:path>
            </a:pathLst>
          </a:custGeom>
          <a:solidFill>
            <a:srgbClr val="40404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89" name="Freeform 406"/>
          <p:cNvSpPr>
            <a:spLocks/>
          </p:cNvSpPr>
          <p:nvPr/>
        </p:nvSpPr>
        <p:spPr bwMode="auto">
          <a:xfrm>
            <a:off x="2493963" y="3552825"/>
            <a:ext cx="11112" cy="174625"/>
          </a:xfrm>
          <a:custGeom>
            <a:avLst/>
            <a:gdLst>
              <a:gd name="T0" fmla="*/ 2147483647 w 52"/>
              <a:gd name="T1" fmla="*/ 0 h 922"/>
              <a:gd name="T2" fmla="*/ 0 w 52"/>
              <a:gd name="T3" fmla="*/ 0 h 922"/>
              <a:gd name="T4" fmla="*/ 2147483647 w 52"/>
              <a:gd name="T5" fmla="*/ 2147483647 h 922"/>
              <a:gd name="T6" fmla="*/ 2147483647 w 52"/>
              <a:gd name="T7" fmla="*/ 2147483647 h 922"/>
              <a:gd name="T8" fmla="*/ 2147483647 w 52"/>
              <a:gd name="T9" fmla="*/ 0 h 9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2"/>
              <a:gd name="T16" fmla="*/ 0 h 922"/>
              <a:gd name="T17" fmla="*/ 52 w 52"/>
              <a:gd name="T18" fmla="*/ 922 h 92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2" h="922">
                <a:moveTo>
                  <a:pt x="51" y="0"/>
                </a:moveTo>
                <a:lnTo>
                  <a:pt x="0" y="0"/>
                </a:lnTo>
                <a:lnTo>
                  <a:pt x="1" y="922"/>
                </a:lnTo>
                <a:lnTo>
                  <a:pt x="52" y="915"/>
                </a:lnTo>
                <a:lnTo>
                  <a:pt x="51" y="0"/>
                </a:lnTo>
                <a:close/>
              </a:path>
            </a:pathLst>
          </a:custGeom>
          <a:solidFill>
            <a:srgbClr val="40404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90" name="Freeform 407"/>
          <p:cNvSpPr>
            <a:spLocks/>
          </p:cNvSpPr>
          <p:nvPr/>
        </p:nvSpPr>
        <p:spPr bwMode="auto">
          <a:xfrm>
            <a:off x="2540000" y="3549650"/>
            <a:ext cx="9525" cy="171450"/>
          </a:xfrm>
          <a:custGeom>
            <a:avLst/>
            <a:gdLst>
              <a:gd name="T0" fmla="*/ 2147483647 w 52"/>
              <a:gd name="T1" fmla="*/ 0 h 914"/>
              <a:gd name="T2" fmla="*/ 2147483647 w 52"/>
              <a:gd name="T3" fmla="*/ 0 h 914"/>
              <a:gd name="T4" fmla="*/ 0 w 52"/>
              <a:gd name="T5" fmla="*/ 2147483647 h 914"/>
              <a:gd name="T6" fmla="*/ 2147483647 w 52"/>
              <a:gd name="T7" fmla="*/ 2147483647 h 914"/>
              <a:gd name="T8" fmla="*/ 2147483647 w 52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2"/>
              <a:gd name="T16" fmla="*/ 0 h 914"/>
              <a:gd name="T17" fmla="*/ 52 w 52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2" h="914">
                <a:moveTo>
                  <a:pt x="52" y="0"/>
                </a:moveTo>
                <a:lnTo>
                  <a:pt x="1" y="0"/>
                </a:lnTo>
                <a:lnTo>
                  <a:pt x="0" y="914"/>
                </a:lnTo>
                <a:lnTo>
                  <a:pt x="51" y="904"/>
                </a:lnTo>
                <a:lnTo>
                  <a:pt x="52" y="0"/>
                </a:lnTo>
                <a:close/>
              </a:path>
            </a:pathLst>
          </a:custGeom>
          <a:solidFill>
            <a:srgbClr val="40404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91" name="Freeform 408"/>
          <p:cNvSpPr>
            <a:spLocks/>
          </p:cNvSpPr>
          <p:nvPr/>
        </p:nvSpPr>
        <p:spPr bwMode="auto">
          <a:xfrm>
            <a:off x="2571750" y="3546475"/>
            <a:ext cx="9525" cy="171450"/>
          </a:xfrm>
          <a:custGeom>
            <a:avLst/>
            <a:gdLst>
              <a:gd name="T0" fmla="*/ 2147483647 w 52"/>
              <a:gd name="T1" fmla="*/ 0 h 907"/>
              <a:gd name="T2" fmla="*/ 2147483647 w 52"/>
              <a:gd name="T3" fmla="*/ 0 h 907"/>
              <a:gd name="T4" fmla="*/ 0 w 52"/>
              <a:gd name="T5" fmla="*/ 2147483647 h 907"/>
              <a:gd name="T6" fmla="*/ 2147483647 w 52"/>
              <a:gd name="T7" fmla="*/ 2147483647 h 907"/>
              <a:gd name="T8" fmla="*/ 2147483647 w 52"/>
              <a:gd name="T9" fmla="*/ 0 h 9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2"/>
              <a:gd name="T16" fmla="*/ 0 h 907"/>
              <a:gd name="T17" fmla="*/ 52 w 52"/>
              <a:gd name="T18" fmla="*/ 907 h 90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2" h="907">
                <a:moveTo>
                  <a:pt x="52" y="0"/>
                </a:moveTo>
                <a:lnTo>
                  <a:pt x="1" y="0"/>
                </a:lnTo>
                <a:lnTo>
                  <a:pt x="0" y="907"/>
                </a:lnTo>
                <a:lnTo>
                  <a:pt x="50" y="899"/>
                </a:lnTo>
                <a:lnTo>
                  <a:pt x="52" y="0"/>
                </a:lnTo>
                <a:close/>
              </a:path>
            </a:pathLst>
          </a:custGeom>
          <a:solidFill>
            <a:srgbClr val="40404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692" name="Freeform 409"/>
          <p:cNvSpPr>
            <a:spLocks/>
          </p:cNvSpPr>
          <p:nvPr/>
        </p:nvSpPr>
        <p:spPr bwMode="auto">
          <a:xfrm>
            <a:off x="2628900" y="3781425"/>
            <a:ext cx="14288" cy="33338"/>
          </a:xfrm>
          <a:custGeom>
            <a:avLst/>
            <a:gdLst>
              <a:gd name="T0" fmla="*/ 2147483647 w 73"/>
              <a:gd name="T1" fmla="*/ 0 h 172"/>
              <a:gd name="T2" fmla="*/ 2147483647 w 73"/>
              <a:gd name="T3" fmla="*/ 2147483647 h 172"/>
              <a:gd name="T4" fmla="*/ 2147483647 w 73"/>
              <a:gd name="T5" fmla="*/ 2147483647 h 172"/>
              <a:gd name="T6" fmla="*/ 0 w 73"/>
              <a:gd name="T7" fmla="*/ 2147483647 h 172"/>
              <a:gd name="T8" fmla="*/ 0 60000 65536"/>
              <a:gd name="T9" fmla="*/ 0 60000 65536"/>
              <a:gd name="T10" fmla="*/ 0 60000 65536"/>
              <a:gd name="T11" fmla="*/ 0 60000 65536"/>
              <a:gd name="T12" fmla="*/ 0 w 73"/>
              <a:gd name="T13" fmla="*/ 0 h 172"/>
              <a:gd name="T14" fmla="*/ 73 w 73"/>
              <a:gd name="T15" fmla="*/ 172 h 17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3" h="172">
                <a:moveTo>
                  <a:pt x="3" y="0"/>
                </a:moveTo>
                <a:lnTo>
                  <a:pt x="72" y="23"/>
                </a:lnTo>
                <a:lnTo>
                  <a:pt x="73" y="172"/>
                </a:lnTo>
                <a:lnTo>
                  <a:pt x="0" y="147"/>
                </a:lnTo>
              </a:path>
            </a:pathLst>
          </a:custGeom>
          <a:noFill/>
          <a:ln w="3175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grpSp>
        <p:nvGrpSpPr>
          <p:cNvPr id="18693" name="Group 418"/>
          <p:cNvGrpSpPr>
            <a:grpSpLocks/>
          </p:cNvGrpSpPr>
          <p:nvPr/>
        </p:nvGrpSpPr>
        <p:grpSpPr bwMode="auto">
          <a:xfrm>
            <a:off x="2230438" y="3394075"/>
            <a:ext cx="11112" cy="485775"/>
            <a:chOff x="1405" y="2370"/>
            <a:chExt cx="7" cy="322"/>
          </a:xfrm>
        </p:grpSpPr>
        <p:sp>
          <p:nvSpPr>
            <p:cNvPr id="20563" name="Oval 410"/>
            <p:cNvSpPr>
              <a:spLocks noChangeArrowheads="1"/>
            </p:cNvSpPr>
            <p:nvPr/>
          </p:nvSpPr>
          <p:spPr bwMode="auto">
            <a:xfrm>
              <a:off x="1405" y="2612"/>
              <a:ext cx="7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64" name="Oval 411"/>
            <p:cNvSpPr>
              <a:spLocks noChangeArrowheads="1"/>
            </p:cNvSpPr>
            <p:nvPr/>
          </p:nvSpPr>
          <p:spPr bwMode="auto">
            <a:xfrm>
              <a:off x="1405" y="2658"/>
              <a:ext cx="7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65" name="Oval 412"/>
            <p:cNvSpPr>
              <a:spLocks noChangeArrowheads="1"/>
            </p:cNvSpPr>
            <p:nvPr/>
          </p:nvSpPr>
          <p:spPr bwMode="auto">
            <a:xfrm>
              <a:off x="1405" y="2672"/>
              <a:ext cx="7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66" name="Oval 413"/>
            <p:cNvSpPr>
              <a:spLocks noChangeArrowheads="1"/>
            </p:cNvSpPr>
            <p:nvPr/>
          </p:nvSpPr>
          <p:spPr bwMode="auto">
            <a:xfrm>
              <a:off x="1405" y="2685"/>
              <a:ext cx="7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67" name="Oval 414"/>
            <p:cNvSpPr>
              <a:spLocks noChangeArrowheads="1"/>
            </p:cNvSpPr>
            <p:nvPr/>
          </p:nvSpPr>
          <p:spPr bwMode="auto">
            <a:xfrm>
              <a:off x="1405" y="2441"/>
              <a:ext cx="7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68" name="Oval 415"/>
            <p:cNvSpPr>
              <a:spLocks noChangeArrowheads="1"/>
            </p:cNvSpPr>
            <p:nvPr/>
          </p:nvSpPr>
          <p:spPr bwMode="auto">
            <a:xfrm>
              <a:off x="1405" y="2401"/>
              <a:ext cx="7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69" name="Oval 416"/>
            <p:cNvSpPr>
              <a:spLocks noChangeArrowheads="1"/>
            </p:cNvSpPr>
            <p:nvPr/>
          </p:nvSpPr>
          <p:spPr bwMode="auto">
            <a:xfrm>
              <a:off x="1405" y="2386"/>
              <a:ext cx="7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70" name="Oval 417"/>
            <p:cNvSpPr>
              <a:spLocks noChangeArrowheads="1"/>
            </p:cNvSpPr>
            <p:nvPr/>
          </p:nvSpPr>
          <p:spPr bwMode="auto">
            <a:xfrm>
              <a:off x="1405" y="2370"/>
              <a:ext cx="7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694" name="Group 427"/>
          <p:cNvGrpSpPr>
            <a:grpSpLocks/>
          </p:cNvGrpSpPr>
          <p:nvPr/>
        </p:nvGrpSpPr>
        <p:grpSpPr bwMode="auto">
          <a:xfrm>
            <a:off x="2654300" y="3376613"/>
            <a:ext cx="9525" cy="444500"/>
            <a:chOff x="1672" y="2359"/>
            <a:chExt cx="6" cy="294"/>
          </a:xfrm>
        </p:grpSpPr>
        <p:sp>
          <p:nvSpPr>
            <p:cNvPr id="20555" name="Oval 419"/>
            <p:cNvSpPr>
              <a:spLocks noChangeArrowheads="1"/>
            </p:cNvSpPr>
            <p:nvPr/>
          </p:nvSpPr>
          <p:spPr bwMode="auto">
            <a:xfrm>
              <a:off x="1672" y="2579"/>
              <a:ext cx="6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56" name="Oval 420"/>
            <p:cNvSpPr>
              <a:spLocks noChangeArrowheads="1"/>
            </p:cNvSpPr>
            <p:nvPr/>
          </p:nvSpPr>
          <p:spPr bwMode="auto">
            <a:xfrm>
              <a:off x="1672" y="2622"/>
              <a:ext cx="6" cy="6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57" name="Oval 421"/>
            <p:cNvSpPr>
              <a:spLocks noChangeArrowheads="1"/>
            </p:cNvSpPr>
            <p:nvPr/>
          </p:nvSpPr>
          <p:spPr bwMode="auto">
            <a:xfrm>
              <a:off x="1672" y="2634"/>
              <a:ext cx="6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58" name="Oval 422"/>
            <p:cNvSpPr>
              <a:spLocks noChangeArrowheads="1"/>
            </p:cNvSpPr>
            <p:nvPr/>
          </p:nvSpPr>
          <p:spPr bwMode="auto">
            <a:xfrm>
              <a:off x="1672" y="2646"/>
              <a:ext cx="6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59" name="Oval 423"/>
            <p:cNvSpPr>
              <a:spLocks noChangeArrowheads="1"/>
            </p:cNvSpPr>
            <p:nvPr/>
          </p:nvSpPr>
          <p:spPr bwMode="auto">
            <a:xfrm>
              <a:off x="1672" y="2423"/>
              <a:ext cx="6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60" name="Oval 424"/>
            <p:cNvSpPr>
              <a:spLocks noChangeArrowheads="1"/>
            </p:cNvSpPr>
            <p:nvPr/>
          </p:nvSpPr>
          <p:spPr bwMode="auto">
            <a:xfrm>
              <a:off x="1672" y="2387"/>
              <a:ext cx="6" cy="6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61" name="Oval 425"/>
            <p:cNvSpPr>
              <a:spLocks noChangeArrowheads="1"/>
            </p:cNvSpPr>
            <p:nvPr/>
          </p:nvSpPr>
          <p:spPr bwMode="auto">
            <a:xfrm>
              <a:off x="1672" y="2373"/>
              <a:ext cx="6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62" name="Oval 426"/>
            <p:cNvSpPr>
              <a:spLocks noChangeArrowheads="1"/>
            </p:cNvSpPr>
            <p:nvPr/>
          </p:nvSpPr>
          <p:spPr bwMode="auto">
            <a:xfrm>
              <a:off x="1672" y="2359"/>
              <a:ext cx="6" cy="6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695" name="Group 430"/>
          <p:cNvGrpSpPr>
            <a:grpSpLocks/>
          </p:cNvGrpSpPr>
          <p:nvPr/>
        </p:nvGrpSpPr>
        <p:grpSpPr bwMode="auto">
          <a:xfrm>
            <a:off x="2257425" y="3481388"/>
            <a:ext cx="19050" cy="53975"/>
            <a:chOff x="1422" y="2428"/>
            <a:chExt cx="12" cy="36"/>
          </a:xfrm>
        </p:grpSpPr>
        <p:sp>
          <p:nvSpPr>
            <p:cNvPr id="20553" name="Freeform 428"/>
            <p:cNvSpPr>
              <a:spLocks/>
            </p:cNvSpPr>
            <p:nvPr/>
          </p:nvSpPr>
          <p:spPr bwMode="auto">
            <a:xfrm>
              <a:off x="1422" y="2437"/>
              <a:ext cx="9" cy="27"/>
            </a:xfrm>
            <a:custGeom>
              <a:avLst/>
              <a:gdLst>
                <a:gd name="T0" fmla="*/ 0 w 70"/>
                <a:gd name="T1" fmla="*/ 0 h 214"/>
                <a:gd name="T2" fmla="*/ 0 w 70"/>
                <a:gd name="T3" fmla="*/ 0 h 214"/>
                <a:gd name="T4" fmla="*/ 0 w 70"/>
                <a:gd name="T5" fmla="*/ 0 h 214"/>
                <a:gd name="T6" fmla="*/ 0 w 70"/>
                <a:gd name="T7" fmla="*/ 0 h 214"/>
                <a:gd name="T8" fmla="*/ 0 w 70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"/>
                <a:gd name="T16" fmla="*/ 0 h 214"/>
                <a:gd name="T17" fmla="*/ 70 w 70"/>
                <a:gd name="T18" fmla="*/ 214 h 2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" h="214">
                  <a:moveTo>
                    <a:pt x="70" y="0"/>
                  </a:moveTo>
                  <a:lnTo>
                    <a:pt x="0" y="0"/>
                  </a:lnTo>
                  <a:lnTo>
                    <a:pt x="0" y="211"/>
                  </a:lnTo>
                  <a:lnTo>
                    <a:pt x="70" y="214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60606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554" name="Freeform 429"/>
            <p:cNvSpPr>
              <a:spLocks/>
            </p:cNvSpPr>
            <p:nvPr/>
          </p:nvSpPr>
          <p:spPr bwMode="auto">
            <a:xfrm>
              <a:off x="1423" y="2428"/>
              <a:ext cx="11" cy="36"/>
            </a:xfrm>
            <a:custGeom>
              <a:avLst/>
              <a:gdLst>
                <a:gd name="T0" fmla="*/ 0 w 86"/>
                <a:gd name="T1" fmla="*/ 0 h 291"/>
                <a:gd name="T2" fmla="*/ 0 w 86"/>
                <a:gd name="T3" fmla="*/ 0 h 291"/>
                <a:gd name="T4" fmla="*/ 0 w 86"/>
                <a:gd name="T5" fmla="*/ 0 h 291"/>
                <a:gd name="T6" fmla="*/ 0 w 86"/>
                <a:gd name="T7" fmla="*/ 0 h 291"/>
                <a:gd name="T8" fmla="*/ 0 w 86"/>
                <a:gd name="T9" fmla="*/ 0 h 291"/>
                <a:gd name="T10" fmla="*/ 0 w 86"/>
                <a:gd name="T11" fmla="*/ 0 h 291"/>
                <a:gd name="T12" fmla="*/ 0 w 86"/>
                <a:gd name="T13" fmla="*/ 0 h 291"/>
                <a:gd name="T14" fmla="*/ 0 w 86"/>
                <a:gd name="T15" fmla="*/ 0 h 291"/>
                <a:gd name="T16" fmla="*/ 0 w 86"/>
                <a:gd name="T17" fmla="*/ 0 h 291"/>
                <a:gd name="T18" fmla="*/ 0 w 86"/>
                <a:gd name="T19" fmla="*/ 0 h 291"/>
                <a:gd name="T20" fmla="*/ 0 w 86"/>
                <a:gd name="T21" fmla="*/ 0 h 291"/>
                <a:gd name="T22" fmla="*/ 0 w 86"/>
                <a:gd name="T23" fmla="*/ 0 h 291"/>
                <a:gd name="T24" fmla="*/ 0 w 86"/>
                <a:gd name="T25" fmla="*/ 0 h 2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6"/>
                <a:gd name="T40" fmla="*/ 0 h 291"/>
                <a:gd name="T41" fmla="*/ 86 w 86"/>
                <a:gd name="T42" fmla="*/ 291 h 29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6" h="291">
                  <a:moveTo>
                    <a:pt x="13" y="0"/>
                  </a:moveTo>
                  <a:lnTo>
                    <a:pt x="16" y="55"/>
                  </a:lnTo>
                  <a:lnTo>
                    <a:pt x="0" y="58"/>
                  </a:lnTo>
                  <a:lnTo>
                    <a:pt x="0" y="281"/>
                  </a:lnTo>
                  <a:lnTo>
                    <a:pt x="25" y="291"/>
                  </a:lnTo>
                  <a:lnTo>
                    <a:pt x="25" y="77"/>
                  </a:lnTo>
                  <a:lnTo>
                    <a:pt x="63" y="77"/>
                  </a:lnTo>
                  <a:lnTo>
                    <a:pt x="63" y="284"/>
                  </a:lnTo>
                  <a:lnTo>
                    <a:pt x="86" y="288"/>
                  </a:lnTo>
                  <a:lnTo>
                    <a:pt x="86" y="58"/>
                  </a:lnTo>
                  <a:lnTo>
                    <a:pt x="63" y="48"/>
                  </a:lnTo>
                  <a:lnTo>
                    <a:pt x="67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grpSp>
        <p:nvGrpSpPr>
          <p:cNvPr id="18696" name="Group 445"/>
          <p:cNvGrpSpPr>
            <a:grpSpLocks/>
          </p:cNvGrpSpPr>
          <p:nvPr/>
        </p:nvGrpSpPr>
        <p:grpSpPr bwMode="auto">
          <a:xfrm>
            <a:off x="2290763" y="3436938"/>
            <a:ext cx="11112" cy="123825"/>
            <a:chOff x="1443" y="2399"/>
            <a:chExt cx="7" cy="82"/>
          </a:xfrm>
        </p:grpSpPr>
        <p:sp>
          <p:nvSpPr>
            <p:cNvPr id="20539" name="Rectangle 431"/>
            <p:cNvSpPr>
              <a:spLocks noChangeArrowheads="1"/>
            </p:cNvSpPr>
            <p:nvPr/>
          </p:nvSpPr>
          <p:spPr bwMode="auto">
            <a:xfrm>
              <a:off x="1445" y="2399"/>
              <a:ext cx="4" cy="82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40" name="Rectangle 432"/>
            <p:cNvSpPr>
              <a:spLocks noChangeArrowheads="1"/>
            </p:cNvSpPr>
            <p:nvPr/>
          </p:nvSpPr>
          <p:spPr bwMode="auto">
            <a:xfrm>
              <a:off x="1444" y="2401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41" name="Rectangle 433"/>
            <p:cNvSpPr>
              <a:spLocks noChangeArrowheads="1"/>
            </p:cNvSpPr>
            <p:nvPr/>
          </p:nvSpPr>
          <p:spPr bwMode="auto">
            <a:xfrm>
              <a:off x="1443" y="2407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42" name="Rectangle 434"/>
            <p:cNvSpPr>
              <a:spLocks noChangeArrowheads="1"/>
            </p:cNvSpPr>
            <p:nvPr/>
          </p:nvSpPr>
          <p:spPr bwMode="auto">
            <a:xfrm>
              <a:off x="1444" y="2414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43" name="Rectangle 435"/>
            <p:cNvSpPr>
              <a:spLocks noChangeArrowheads="1"/>
            </p:cNvSpPr>
            <p:nvPr/>
          </p:nvSpPr>
          <p:spPr bwMode="auto">
            <a:xfrm>
              <a:off x="1444" y="2420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44" name="Rectangle 436"/>
            <p:cNvSpPr>
              <a:spLocks noChangeArrowheads="1"/>
            </p:cNvSpPr>
            <p:nvPr/>
          </p:nvSpPr>
          <p:spPr bwMode="auto">
            <a:xfrm>
              <a:off x="1444" y="2426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45" name="Rectangle 437"/>
            <p:cNvSpPr>
              <a:spLocks noChangeArrowheads="1"/>
            </p:cNvSpPr>
            <p:nvPr/>
          </p:nvSpPr>
          <p:spPr bwMode="auto">
            <a:xfrm>
              <a:off x="1443" y="2432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46" name="Rectangle 438"/>
            <p:cNvSpPr>
              <a:spLocks noChangeArrowheads="1"/>
            </p:cNvSpPr>
            <p:nvPr/>
          </p:nvSpPr>
          <p:spPr bwMode="auto">
            <a:xfrm>
              <a:off x="1444" y="2439"/>
              <a:ext cx="6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47" name="Rectangle 439"/>
            <p:cNvSpPr>
              <a:spLocks noChangeArrowheads="1"/>
            </p:cNvSpPr>
            <p:nvPr/>
          </p:nvSpPr>
          <p:spPr bwMode="auto">
            <a:xfrm>
              <a:off x="1444" y="2445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48" name="Rectangle 440"/>
            <p:cNvSpPr>
              <a:spLocks noChangeArrowheads="1"/>
            </p:cNvSpPr>
            <p:nvPr/>
          </p:nvSpPr>
          <p:spPr bwMode="auto">
            <a:xfrm>
              <a:off x="1444" y="2451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49" name="Rectangle 441"/>
            <p:cNvSpPr>
              <a:spLocks noChangeArrowheads="1"/>
            </p:cNvSpPr>
            <p:nvPr/>
          </p:nvSpPr>
          <p:spPr bwMode="auto">
            <a:xfrm>
              <a:off x="1444" y="2457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50" name="Rectangle 442"/>
            <p:cNvSpPr>
              <a:spLocks noChangeArrowheads="1"/>
            </p:cNvSpPr>
            <p:nvPr/>
          </p:nvSpPr>
          <p:spPr bwMode="auto">
            <a:xfrm>
              <a:off x="1443" y="2463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51" name="Rectangle 443"/>
            <p:cNvSpPr>
              <a:spLocks noChangeArrowheads="1"/>
            </p:cNvSpPr>
            <p:nvPr/>
          </p:nvSpPr>
          <p:spPr bwMode="auto">
            <a:xfrm>
              <a:off x="1443" y="2469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52" name="Rectangle 444"/>
            <p:cNvSpPr>
              <a:spLocks noChangeArrowheads="1"/>
            </p:cNvSpPr>
            <p:nvPr/>
          </p:nvSpPr>
          <p:spPr bwMode="auto">
            <a:xfrm>
              <a:off x="1443" y="2475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697" name="Group 460"/>
          <p:cNvGrpSpPr>
            <a:grpSpLocks/>
          </p:cNvGrpSpPr>
          <p:nvPr/>
        </p:nvGrpSpPr>
        <p:grpSpPr bwMode="auto">
          <a:xfrm>
            <a:off x="2322513" y="3436938"/>
            <a:ext cx="11112" cy="122237"/>
            <a:chOff x="1463" y="2399"/>
            <a:chExt cx="7" cy="81"/>
          </a:xfrm>
        </p:grpSpPr>
        <p:sp>
          <p:nvSpPr>
            <p:cNvPr id="20525" name="Rectangle 446"/>
            <p:cNvSpPr>
              <a:spLocks noChangeArrowheads="1"/>
            </p:cNvSpPr>
            <p:nvPr/>
          </p:nvSpPr>
          <p:spPr bwMode="auto">
            <a:xfrm>
              <a:off x="1465" y="2399"/>
              <a:ext cx="4" cy="81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26" name="Rectangle 447"/>
            <p:cNvSpPr>
              <a:spLocks noChangeArrowheads="1"/>
            </p:cNvSpPr>
            <p:nvPr/>
          </p:nvSpPr>
          <p:spPr bwMode="auto">
            <a:xfrm>
              <a:off x="1464" y="2401"/>
              <a:ext cx="6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27" name="Rectangle 448"/>
            <p:cNvSpPr>
              <a:spLocks noChangeArrowheads="1"/>
            </p:cNvSpPr>
            <p:nvPr/>
          </p:nvSpPr>
          <p:spPr bwMode="auto">
            <a:xfrm>
              <a:off x="1463" y="2407"/>
              <a:ext cx="7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28" name="Rectangle 449"/>
            <p:cNvSpPr>
              <a:spLocks noChangeArrowheads="1"/>
            </p:cNvSpPr>
            <p:nvPr/>
          </p:nvSpPr>
          <p:spPr bwMode="auto">
            <a:xfrm>
              <a:off x="1464" y="2413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29" name="Rectangle 450"/>
            <p:cNvSpPr>
              <a:spLocks noChangeArrowheads="1"/>
            </p:cNvSpPr>
            <p:nvPr/>
          </p:nvSpPr>
          <p:spPr bwMode="auto">
            <a:xfrm>
              <a:off x="1464" y="2419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30" name="Rectangle 451"/>
            <p:cNvSpPr>
              <a:spLocks noChangeArrowheads="1"/>
            </p:cNvSpPr>
            <p:nvPr/>
          </p:nvSpPr>
          <p:spPr bwMode="auto">
            <a:xfrm>
              <a:off x="1464" y="2425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31" name="Rectangle 452"/>
            <p:cNvSpPr>
              <a:spLocks noChangeArrowheads="1"/>
            </p:cNvSpPr>
            <p:nvPr/>
          </p:nvSpPr>
          <p:spPr bwMode="auto">
            <a:xfrm>
              <a:off x="1463" y="2431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32" name="Rectangle 453"/>
            <p:cNvSpPr>
              <a:spLocks noChangeArrowheads="1"/>
            </p:cNvSpPr>
            <p:nvPr/>
          </p:nvSpPr>
          <p:spPr bwMode="auto">
            <a:xfrm>
              <a:off x="1464" y="2438"/>
              <a:ext cx="6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33" name="Rectangle 454"/>
            <p:cNvSpPr>
              <a:spLocks noChangeArrowheads="1"/>
            </p:cNvSpPr>
            <p:nvPr/>
          </p:nvSpPr>
          <p:spPr bwMode="auto">
            <a:xfrm>
              <a:off x="1464" y="2444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34" name="Rectangle 455"/>
            <p:cNvSpPr>
              <a:spLocks noChangeArrowheads="1"/>
            </p:cNvSpPr>
            <p:nvPr/>
          </p:nvSpPr>
          <p:spPr bwMode="auto">
            <a:xfrm>
              <a:off x="1464" y="2450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35" name="Rectangle 456"/>
            <p:cNvSpPr>
              <a:spLocks noChangeArrowheads="1"/>
            </p:cNvSpPr>
            <p:nvPr/>
          </p:nvSpPr>
          <p:spPr bwMode="auto">
            <a:xfrm>
              <a:off x="1464" y="2456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36" name="Rectangle 457"/>
            <p:cNvSpPr>
              <a:spLocks noChangeArrowheads="1"/>
            </p:cNvSpPr>
            <p:nvPr/>
          </p:nvSpPr>
          <p:spPr bwMode="auto">
            <a:xfrm>
              <a:off x="1463" y="2462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37" name="Rectangle 458"/>
            <p:cNvSpPr>
              <a:spLocks noChangeArrowheads="1"/>
            </p:cNvSpPr>
            <p:nvPr/>
          </p:nvSpPr>
          <p:spPr bwMode="auto">
            <a:xfrm>
              <a:off x="1463" y="2468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38" name="Rectangle 459"/>
            <p:cNvSpPr>
              <a:spLocks noChangeArrowheads="1"/>
            </p:cNvSpPr>
            <p:nvPr/>
          </p:nvSpPr>
          <p:spPr bwMode="auto">
            <a:xfrm>
              <a:off x="1463" y="2474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698" name="Group 475"/>
          <p:cNvGrpSpPr>
            <a:grpSpLocks/>
          </p:cNvGrpSpPr>
          <p:nvPr/>
        </p:nvGrpSpPr>
        <p:grpSpPr bwMode="auto">
          <a:xfrm>
            <a:off x="2352675" y="3435350"/>
            <a:ext cx="11113" cy="122238"/>
            <a:chOff x="1482" y="2397"/>
            <a:chExt cx="7" cy="82"/>
          </a:xfrm>
        </p:grpSpPr>
        <p:sp>
          <p:nvSpPr>
            <p:cNvPr id="20511" name="Rectangle 461"/>
            <p:cNvSpPr>
              <a:spLocks noChangeArrowheads="1"/>
            </p:cNvSpPr>
            <p:nvPr/>
          </p:nvSpPr>
          <p:spPr bwMode="auto">
            <a:xfrm>
              <a:off x="1483" y="2397"/>
              <a:ext cx="5" cy="82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12" name="Rectangle 462"/>
            <p:cNvSpPr>
              <a:spLocks noChangeArrowheads="1"/>
            </p:cNvSpPr>
            <p:nvPr/>
          </p:nvSpPr>
          <p:spPr bwMode="auto">
            <a:xfrm>
              <a:off x="1482" y="2399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13" name="Rectangle 463"/>
            <p:cNvSpPr>
              <a:spLocks noChangeArrowheads="1"/>
            </p:cNvSpPr>
            <p:nvPr/>
          </p:nvSpPr>
          <p:spPr bwMode="auto">
            <a:xfrm>
              <a:off x="1482" y="2405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14" name="Rectangle 464"/>
            <p:cNvSpPr>
              <a:spLocks noChangeArrowheads="1"/>
            </p:cNvSpPr>
            <p:nvPr/>
          </p:nvSpPr>
          <p:spPr bwMode="auto">
            <a:xfrm>
              <a:off x="1482" y="2411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15" name="Rectangle 465"/>
            <p:cNvSpPr>
              <a:spLocks noChangeArrowheads="1"/>
            </p:cNvSpPr>
            <p:nvPr/>
          </p:nvSpPr>
          <p:spPr bwMode="auto">
            <a:xfrm>
              <a:off x="1482" y="2417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16" name="Rectangle 466"/>
            <p:cNvSpPr>
              <a:spLocks noChangeArrowheads="1"/>
            </p:cNvSpPr>
            <p:nvPr/>
          </p:nvSpPr>
          <p:spPr bwMode="auto">
            <a:xfrm>
              <a:off x="1482" y="2423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17" name="Rectangle 467"/>
            <p:cNvSpPr>
              <a:spLocks noChangeArrowheads="1"/>
            </p:cNvSpPr>
            <p:nvPr/>
          </p:nvSpPr>
          <p:spPr bwMode="auto">
            <a:xfrm>
              <a:off x="1482" y="2430"/>
              <a:ext cx="6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18" name="Rectangle 468"/>
            <p:cNvSpPr>
              <a:spLocks noChangeArrowheads="1"/>
            </p:cNvSpPr>
            <p:nvPr/>
          </p:nvSpPr>
          <p:spPr bwMode="auto">
            <a:xfrm>
              <a:off x="1482" y="2436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19" name="Rectangle 469"/>
            <p:cNvSpPr>
              <a:spLocks noChangeArrowheads="1"/>
            </p:cNvSpPr>
            <p:nvPr/>
          </p:nvSpPr>
          <p:spPr bwMode="auto">
            <a:xfrm>
              <a:off x="1482" y="2443"/>
              <a:ext cx="7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20" name="Rectangle 470"/>
            <p:cNvSpPr>
              <a:spLocks noChangeArrowheads="1"/>
            </p:cNvSpPr>
            <p:nvPr/>
          </p:nvSpPr>
          <p:spPr bwMode="auto">
            <a:xfrm>
              <a:off x="1482" y="2449"/>
              <a:ext cx="7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21" name="Rectangle 471"/>
            <p:cNvSpPr>
              <a:spLocks noChangeArrowheads="1"/>
            </p:cNvSpPr>
            <p:nvPr/>
          </p:nvSpPr>
          <p:spPr bwMode="auto">
            <a:xfrm>
              <a:off x="1482" y="2454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22" name="Rectangle 472"/>
            <p:cNvSpPr>
              <a:spLocks noChangeArrowheads="1"/>
            </p:cNvSpPr>
            <p:nvPr/>
          </p:nvSpPr>
          <p:spPr bwMode="auto">
            <a:xfrm>
              <a:off x="1482" y="2460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23" name="Rectangle 473"/>
            <p:cNvSpPr>
              <a:spLocks noChangeArrowheads="1"/>
            </p:cNvSpPr>
            <p:nvPr/>
          </p:nvSpPr>
          <p:spPr bwMode="auto">
            <a:xfrm>
              <a:off x="1482" y="2466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24" name="Rectangle 474"/>
            <p:cNvSpPr>
              <a:spLocks noChangeArrowheads="1"/>
            </p:cNvSpPr>
            <p:nvPr/>
          </p:nvSpPr>
          <p:spPr bwMode="auto">
            <a:xfrm>
              <a:off x="1482" y="2473"/>
              <a:ext cx="6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699" name="Group 490"/>
          <p:cNvGrpSpPr>
            <a:grpSpLocks/>
          </p:cNvGrpSpPr>
          <p:nvPr/>
        </p:nvGrpSpPr>
        <p:grpSpPr bwMode="auto">
          <a:xfrm>
            <a:off x="2382838" y="3433763"/>
            <a:ext cx="11112" cy="122237"/>
            <a:chOff x="1501" y="2396"/>
            <a:chExt cx="7" cy="82"/>
          </a:xfrm>
        </p:grpSpPr>
        <p:sp>
          <p:nvSpPr>
            <p:cNvPr id="20497" name="Rectangle 476"/>
            <p:cNvSpPr>
              <a:spLocks noChangeArrowheads="1"/>
            </p:cNvSpPr>
            <p:nvPr/>
          </p:nvSpPr>
          <p:spPr bwMode="auto">
            <a:xfrm>
              <a:off x="1502" y="2396"/>
              <a:ext cx="5" cy="82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98" name="Rectangle 477"/>
            <p:cNvSpPr>
              <a:spLocks noChangeArrowheads="1"/>
            </p:cNvSpPr>
            <p:nvPr/>
          </p:nvSpPr>
          <p:spPr bwMode="auto">
            <a:xfrm>
              <a:off x="1501" y="2398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99" name="Rectangle 478"/>
            <p:cNvSpPr>
              <a:spLocks noChangeArrowheads="1"/>
            </p:cNvSpPr>
            <p:nvPr/>
          </p:nvSpPr>
          <p:spPr bwMode="auto">
            <a:xfrm>
              <a:off x="1501" y="2404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00" name="Rectangle 479"/>
            <p:cNvSpPr>
              <a:spLocks noChangeArrowheads="1"/>
            </p:cNvSpPr>
            <p:nvPr/>
          </p:nvSpPr>
          <p:spPr bwMode="auto">
            <a:xfrm>
              <a:off x="1501" y="2411"/>
              <a:ext cx="7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01" name="Rectangle 480"/>
            <p:cNvSpPr>
              <a:spLocks noChangeArrowheads="1"/>
            </p:cNvSpPr>
            <p:nvPr/>
          </p:nvSpPr>
          <p:spPr bwMode="auto">
            <a:xfrm>
              <a:off x="1501" y="2417"/>
              <a:ext cx="7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02" name="Rectangle 481"/>
            <p:cNvSpPr>
              <a:spLocks noChangeArrowheads="1"/>
            </p:cNvSpPr>
            <p:nvPr/>
          </p:nvSpPr>
          <p:spPr bwMode="auto">
            <a:xfrm>
              <a:off x="1501" y="2423"/>
              <a:ext cx="7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03" name="Rectangle 482"/>
            <p:cNvSpPr>
              <a:spLocks noChangeArrowheads="1"/>
            </p:cNvSpPr>
            <p:nvPr/>
          </p:nvSpPr>
          <p:spPr bwMode="auto">
            <a:xfrm>
              <a:off x="1501" y="2429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04" name="Rectangle 483"/>
            <p:cNvSpPr>
              <a:spLocks noChangeArrowheads="1"/>
            </p:cNvSpPr>
            <p:nvPr/>
          </p:nvSpPr>
          <p:spPr bwMode="auto">
            <a:xfrm>
              <a:off x="1501" y="2435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05" name="Rectangle 484"/>
            <p:cNvSpPr>
              <a:spLocks noChangeArrowheads="1"/>
            </p:cNvSpPr>
            <p:nvPr/>
          </p:nvSpPr>
          <p:spPr bwMode="auto">
            <a:xfrm>
              <a:off x="1501" y="2442"/>
              <a:ext cx="7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06" name="Rectangle 485"/>
            <p:cNvSpPr>
              <a:spLocks noChangeArrowheads="1"/>
            </p:cNvSpPr>
            <p:nvPr/>
          </p:nvSpPr>
          <p:spPr bwMode="auto">
            <a:xfrm>
              <a:off x="1501" y="2448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07" name="Rectangle 486"/>
            <p:cNvSpPr>
              <a:spLocks noChangeArrowheads="1"/>
            </p:cNvSpPr>
            <p:nvPr/>
          </p:nvSpPr>
          <p:spPr bwMode="auto">
            <a:xfrm>
              <a:off x="1501" y="2454"/>
              <a:ext cx="7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08" name="Rectangle 487"/>
            <p:cNvSpPr>
              <a:spLocks noChangeArrowheads="1"/>
            </p:cNvSpPr>
            <p:nvPr/>
          </p:nvSpPr>
          <p:spPr bwMode="auto">
            <a:xfrm>
              <a:off x="1501" y="2460"/>
              <a:ext cx="6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09" name="Rectangle 488"/>
            <p:cNvSpPr>
              <a:spLocks noChangeArrowheads="1"/>
            </p:cNvSpPr>
            <p:nvPr/>
          </p:nvSpPr>
          <p:spPr bwMode="auto">
            <a:xfrm>
              <a:off x="1501" y="2466"/>
              <a:ext cx="6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510" name="Rectangle 489"/>
            <p:cNvSpPr>
              <a:spLocks noChangeArrowheads="1"/>
            </p:cNvSpPr>
            <p:nvPr/>
          </p:nvSpPr>
          <p:spPr bwMode="auto">
            <a:xfrm>
              <a:off x="1501" y="2472"/>
              <a:ext cx="6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00" name="Group 505"/>
          <p:cNvGrpSpPr>
            <a:grpSpLocks/>
          </p:cNvGrpSpPr>
          <p:nvPr/>
        </p:nvGrpSpPr>
        <p:grpSpPr bwMode="auto">
          <a:xfrm>
            <a:off x="2411413" y="3433763"/>
            <a:ext cx="11112" cy="122237"/>
            <a:chOff x="1519" y="2396"/>
            <a:chExt cx="7" cy="81"/>
          </a:xfrm>
        </p:grpSpPr>
        <p:sp>
          <p:nvSpPr>
            <p:cNvPr id="20483" name="Rectangle 491"/>
            <p:cNvSpPr>
              <a:spLocks noChangeArrowheads="1"/>
            </p:cNvSpPr>
            <p:nvPr/>
          </p:nvSpPr>
          <p:spPr bwMode="auto">
            <a:xfrm>
              <a:off x="1521" y="2396"/>
              <a:ext cx="4" cy="81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84" name="Rectangle 492"/>
            <p:cNvSpPr>
              <a:spLocks noChangeArrowheads="1"/>
            </p:cNvSpPr>
            <p:nvPr/>
          </p:nvSpPr>
          <p:spPr bwMode="auto">
            <a:xfrm>
              <a:off x="1520" y="2398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85" name="Rectangle 493"/>
            <p:cNvSpPr>
              <a:spLocks noChangeArrowheads="1"/>
            </p:cNvSpPr>
            <p:nvPr/>
          </p:nvSpPr>
          <p:spPr bwMode="auto">
            <a:xfrm>
              <a:off x="1519" y="2404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86" name="Rectangle 494"/>
            <p:cNvSpPr>
              <a:spLocks noChangeArrowheads="1"/>
            </p:cNvSpPr>
            <p:nvPr/>
          </p:nvSpPr>
          <p:spPr bwMode="auto">
            <a:xfrm>
              <a:off x="1520" y="2410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87" name="Rectangle 495"/>
            <p:cNvSpPr>
              <a:spLocks noChangeArrowheads="1"/>
            </p:cNvSpPr>
            <p:nvPr/>
          </p:nvSpPr>
          <p:spPr bwMode="auto">
            <a:xfrm>
              <a:off x="1520" y="2416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88" name="Rectangle 496"/>
            <p:cNvSpPr>
              <a:spLocks noChangeArrowheads="1"/>
            </p:cNvSpPr>
            <p:nvPr/>
          </p:nvSpPr>
          <p:spPr bwMode="auto">
            <a:xfrm>
              <a:off x="1520" y="2422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89" name="Rectangle 497"/>
            <p:cNvSpPr>
              <a:spLocks noChangeArrowheads="1"/>
            </p:cNvSpPr>
            <p:nvPr/>
          </p:nvSpPr>
          <p:spPr bwMode="auto">
            <a:xfrm>
              <a:off x="1519" y="2429"/>
              <a:ext cx="7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90" name="Rectangle 498"/>
            <p:cNvSpPr>
              <a:spLocks noChangeArrowheads="1"/>
            </p:cNvSpPr>
            <p:nvPr/>
          </p:nvSpPr>
          <p:spPr bwMode="auto">
            <a:xfrm>
              <a:off x="1520" y="2435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91" name="Rectangle 499"/>
            <p:cNvSpPr>
              <a:spLocks noChangeArrowheads="1"/>
            </p:cNvSpPr>
            <p:nvPr/>
          </p:nvSpPr>
          <p:spPr bwMode="auto">
            <a:xfrm>
              <a:off x="1520" y="2441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92" name="Rectangle 500"/>
            <p:cNvSpPr>
              <a:spLocks noChangeArrowheads="1"/>
            </p:cNvSpPr>
            <p:nvPr/>
          </p:nvSpPr>
          <p:spPr bwMode="auto">
            <a:xfrm>
              <a:off x="1520" y="2447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93" name="Rectangle 501"/>
            <p:cNvSpPr>
              <a:spLocks noChangeArrowheads="1"/>
            </p:cNvSpPr>
            <p:nvPr/>
          </p:nvSpPr>
          <p:spPr bwMode="auto">
            <a:xfrm>
              <a:off x="1520" y="2453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94" name="Rectangle 502"/>
            <p:cNvSpPr>
              <a:spLocks noChangeArrowheads="1"/>
            </p:cNvSpPr>
            <p:nvPr/>
          </p:nvSpPr>
          <p:spPr bwMode="auto">
            <a:xfrm>
              <a:off x="1519" y="2459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95" name="Rectangle 503"/>
            <p:cNvSpPr>
              <a:spLocks noChangeArrowheads="1"/>
            </p:cNvSpPr>
            <p:nvPr/>
          </p:nvSpPr>
          <p:spPr bwMode="auto">
            <a:xfrm>
              <a:off x="1519" y="2465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96" name="Rectangle 504"/>
            <p:cNvSpPr>
              <a:spLocks noChangeArrowheads="1"/>
            </p:cNvSpPr>
            <p:nvPr/>
          </p:nvSpPr>
          <p:spPr bwMode="auto">
            <a:xfrm>
              <a:off x="1519" y="2471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01" name="Group 520"/>
          <p:cNvGrpSpPr>
            <a:grpSpLocks/>
          </p:cNvGrpSpPr>
          <p:nvPr/>
        </p:nvGrpSpPr>
        <p:grpSpPr bwMode="auto">
          <a:xfrm>
            <a:off x="2441575" y="3432175"/>
            <a:ext cx="11113" cy="122238"/>
            <a:chOff x="1538" y="2395"/>
            <a:chExt cx="7" cy="81"/>
          </a:xfrm>
        </p:grpSpPr>
        <p:sp>
          <p:nvSpPr>
            <p:cNvPr id="20469" name="Rectangle 506"/>
            <p:cNvSpPr>
              <a:spLocks noChangeArrowheads="1"/>
            </p:cNvSpPr>
            <p:nvPr/>
          </p:nvSpPr>
          <p:spPr bwMode="auto">
            <a:xfrm>
              <a:off x="1540" y="2395"/>
              <a:ext cx="4" cy="81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70" name="Rectangle 507"/>
            <p:cNvSpPr>
              <a:spLocks noChangeArrowheads="1"/>
            </p:cNvSpPr>
            <p:nvPr/>
          </p:nvSpPr>
          <p:spPr bwMode="auto">
            <a:xfrm>
              <a:off x="1538" y="2397"/>
              <a:ext cx="7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71" name="Rectangle 508"/>
            <p:cNvSpPr>
              <a:spLocks noChangeArrowheads="1"/>
            </p:cNvSpPr>
            <p:nvPr/>
          </p:nvSpPr>
          <p:spPr bwMode="auto">
            <a:xfrm>
              <a:off x="1538" y="2403"/>
              <a:ext cx="6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72" name="Rectangle 509"/>
            <p:cNvSpPr>
              <a:spLocks noChangeArrowheads="1"/>
            </p:cNvSpPr>
            <p:nvPr/>
          </p:nvSpPr>
          <p:spPr bwMode="auto">
            <a:xfrm>
              <a:off x="1538" y="2409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73" name="Rectangle 510"/>
            <p:cNvSpPr>
              <a:spLocks noChangeArrowheads="1"/>
            </p:cNvSpPr>
            <p:nvPr/>
          </p:nvSpPr>
          <p:spPr bwMode="auto">
            <a:xfrm>
              <a:off x="1538" y="2415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74" name="Rectangle 511"/>
            <p:cNvSpPr>
              <a:spLocks noChangeArrowheads="1"/>
            </p:cNvSpPr>
            <p:nvPr/>
          </p:nvSpPr>
          <p:spPr bwMode="auto">
            <a:xfrm>
              <a:off x="1538" y="2421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75" name="Rectangle 512"/>
            <p:cNvSpPr>
              <a:spLocks noChangeArrowheads="1"/>
            </p:cNvSpPr>
            <p:nvPr/>
          </p:nvSpPr>
          <p:spPr bwMode="auto">
            <a:xfrm>
              <a:off x="1538" y="2427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76" name="Rectangle 513"/>
            <p:cNvSpPr>
              <a:spLocks noChangeArrowheads="1"/>
            </p:cNvSpPr>
            <p:nvPr/>
          </p:nvSpPr>
          <p:spPr bwMode="auto">
            <a:xfrm>
              <a:off x="1538" y="2434"/>
              <a:ext cx="7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77" name="Rectangle 514"/>
            <p:cNvSpPr>
              <a:spLocks noChangeArrowheads="1"/>
            </p:cNvSpPr>
            <p:nvPr/>
          </p:nvSpPr>
          <p:spPr bwMode="auto">
            <a:xfrm>
              <a:off x="1538" y="2440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78" name="Rectangle 515"/>
            <p:cNvSpPr>
              <a:spLocks noChangeArrowheads="1"/>
            </p:cNvSpPr>
            <p:nvPr/>
          </p:nvSpPr>
          <p:spPr bwMode="auto">
            <a:xfrm>
              <a:off x="1538" y="2446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79" name="Rectangle 516"/>
            <p:cNvSpPr>
              <a:spLocks noChangeArrowheads="1"/>
            </p:cNvSpPr>
            <p:nvPr/>
          </p:nvSpPr>
          <p:spPr bwMode="auto">
            <a:xfrm>
              <a:off x="1538" y="2452"/>
              <a:ext cx="7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80" name="Rectangle 517"/>
            <p:cNvSpPr>
              <a:spLocks noChangeArrowheads="1"/>
            </p:cNvSpPr>
            <p:nvPr/>
          </p:nvSpPr>
          <p:spPr bwMode="auto">
            <a:xfrm>
              <a:off x="1538" y="2458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81" name="Rectangle 518"/>
            <p:cNvSpPr>
              <a:spLocks noChangeArrowheads="1"/>
            </p:cNvSpPr>
            <p:nvPr/>
          </p:nvSpPr>
          <p:spPr bwMode="auto">
            <a:xfrm>
              <a:off x="1538" y="2464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82" name="Rectangle 519"/>
            <p:cNvSpPr>
              <a:spLocks noChangeArrowheads="1"/>
            </p:cNvSpPr>
            <p:nvPr/>
          </p:nvSpPr>
          <p:spPr bwMode="auto">
            <a:xfrm>
              <a:off x="1538" y="2470"/>
              <a:ext cx="6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02" name="Group 535"/>
          <p:cNvGrpSpPr>
            <a:grpSpLocks/>
          </p:cNvGrpSpPr>
          <p:nvPr/>
        </p:nvGrpSpPr>
        <p:grpSpPr bwMode="auto">
          <a:xfrm>
            <a:off x="2468563" y="3429000"/>
            <a:ext cx="9525" cy="120650"/>
            <a:chOff x="1555" y="2393"/>
            <a:chExt cx="6" cy="80"/>
          </a:xfrm>
        </p:grpSpPr>
        <p:sp>
          <p:nvSpPr>
            <p:cNvPr id="20455" name="Rectangle 521"/>
            <p:cNvSpPr>
              <a:spLocks noChangeArrowheads="1"/>
            </p:cNvSpPr>
            <p:nvPr/>
          </p:nvSpPr>
          <p:spPr bwMode="auto">
            <a:xfrm>
              <a:off x="1557" y="2393"/>
              <a:ext cx="3" cy="80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56" name="Rectangle 522"/>
            <p:cNvSpPr>
              <a:spLocks noChangeArrowheads="1"/>
            </p:cNvSpPr>
            <p:nvPr/>
          </p:nvSpPr>
          <p:spPr bwMode="auto">
            <a:xfrm>
              <a:off x="1556" y="2395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57" name="Rectangle 523"/>
            <p:cNvSpPr>
              <a:spLocks noChangeArrowheads="1"/>
            </p:cNvSpPr>
            <p:nvPr/>
          </p:nvSpPr>
          <p:spPr bwMode="auto">
            <a:xfrm>
              <a:off x="1555" y="2401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58" name="Rectangle 524"/>
            <p:cNvSpPr>
              <a:spLocks noChangeArrowheads="1"/>
            </p:cNvSpPr>
            <p:nvPr/>
          </p:nvSpPr>
          <p:spPr bwMode="auto">
            <a:xfrm>
              <a:off x="1556" y="2408"/>
              <a:ext cx="5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59" name="Rectangle 525"/>
            <p:cNvSpPr>
              <a:spLocks noChangeArrowheads="1"/>
            </p:cNvSpPr>
            <p:nvPr/>
          </p:nvSpPr>
          <p:spPr bwMode="auto">
            <a:xfrm>
              <a:off x="1556" y="2413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60" name="Rectangle 526"/>
            <p:cNvSpPr>
              <a:spLocks noChangeArrowheads="1"/>
            </p:cNvSpPr>
            <p:nvPr/>
          </p:nvSpPr>
          <p:spPr bwMode="auto">
            <a:xfrm>
              <a:off x="1556" y="2419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61" name="Rectangle 527"/>
            <p:cNvSpPr>
              <a:spLocks noChangeArrowheads="1"/>
            </p:cNvSpPr>
            <p:nvPr/>
          </p:nvSpPr>
          <p:spPr bwMode="auto">
            <a:xfrm>
              <a:off x="1555" y="2425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62" name="Rectangle 528"/>
            <p:cNvSpPr>
              <a:spLocks noChangeArrowheads="1"/>
            </p:cNvSpPr>
            <p:nvPr/>
          </p:nvSpPr>
          <p:spPr bwMode="auto">
            <a:xfrm>
              <a:off x="1556" y="2432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63" name="Rectangle 529"/>
            <p:cNvSpPr>
              <a:spLocks noChangeArrowheads="1"/>
            </p:cNvSpPr>
            <p:nvPr/>
          </p:nvSpPr>
          <p:spPr bwMode="auto">
            <a:xfrm>
              <a:off x="1556" y="2438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64" name="Rectangle 530"/>
            <p:cNvSpPr>
              <a:spLocks noChangeArrowheads="1"/>
            </p:cNvSpPr>
            <p:nvPr/>
          </p:nvSpPr>
          <p:spPr bwMode="auto">
            <a:xfrm>
              <a:off x="1556" y="2444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65" name="Rectangle 531"/>
            <p:cNvSpPr>
              <a:spLocks noChangeArrowheads="1"/>
            </p:cNvSpPr>
            <p:nvPr/>
          </p:nvSpPr>
          <p:spPr bwMode="auto">
            <a:xfrm>
              <a:off x="1556" y="2450"/>
              <a:ext cx="5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66" name="Rectangle 532"/>
            <p:cNvSpPr>
              <a:spLocks noChangeArrowheads="1"/>
            </p:cNvSpPr>
            <p:nvPr/>
          </p:nvSpPr>
          <p:spPr bwMode="auto">
            <a:xfrm>
              <a:off x="1555" y="2456"/>
              <a:ext cx="6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67" name="Rectangle 533"/>
            <p:cNvSpPr>
              <a:spLocks noChangeArrowheads="1"/>
            </p:cNvSpPr>
            <p:nvPr/>
          </p:nvSpPr>
          <p:spPr bwMode="auto">
            <a:xfrm>
              <a:off x="1555" y="2462"/>
              <a:ext cx="6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68" name="Rectangle 534"/>
            <p:cNvSpPr>
              <a:spLocks noChangeArrowheads="1"/>
            </p:cNvSpPr>
            <p:nvPr/>
          </p:nvSpPr>
          <p:spPr bwMode="auto">
            <a:xfrm>
              <a:off x="1555" y="2467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03" name="Group 550"/>
          <p:cNvGrpSpPr>
            <a:grpSpLocks/>
          </p:cNvGrpSpPr>
          <p:nvPr/>
        </p:nvGrpSpPr>
        <p:grpSpPr bwMode="auto">
          <a:xfrm>
            <a:off x="2495550" y="3429000"/>
            <a:ext cx="7938" cy="119063"/>
            <a:chOff x="1572" y="2393"/>
            <a:chExt cx="5" cy="79"/>
          </a:xfrm>
        </p:grpSpPr>
        <p:sp>
          <p:nvSpPr>
            <p:cNvPr id="20441" name="Rectangle 536"/>
            <p:cNvSpPr>
              <a:spLocks noChangeArrowheads="1"/>
            </p:cNvSpPr>
            <p:nvPr/>
          </p:nvSpPr>
          <p:spPr bwMode="auto">
            <a:xfrm>
              <a:off x="1573" y="2393"/>
              <a:ext cx="4" cy="79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42" name="Rectangle 537"/>
            <p:cNvSpPr>
              <a:spLocks noChangeArrowheads="1"/>
            </p:cNvSpPr>
            <p:nvPr/>
          </p:nvSpPr>
          <p:spPr bwMode="auto">
            <a:xfrm>
              <a:off x="1572" y="2395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43" name="Rectangle 538"/>
            <p:cNvSpPr>
              <a:spLocks noChangeArrowheads="1"/>
            </p:cNvSpPr>
            <p:nvPr/>
          </p:nvSpPr>
          <p:spPr bwMode="auto">
            <a:xfrm>
              <a:off x="1572" y="2401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44" name="Rectangle 539"/>
            <p:cNvSpPr>
              <a:spLocks noChangeArrowheads="1"/>
            </p:cNvSpPr>
            <p:nvPr/>
          </p:nvSpPr>
          <p:spPr bwMode="auto">
            <a:xfrm>
              <a:off x="1572" y="2407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45" name="Rectangle 540"/>
            <p:cNvSpPr>
              <a:spLocks noChangeArrowheads="1"/>
            </p:cNvSpPr>
            <p:nvPr/>
          </p:nvSpPr>
          <p:spPr bwMode="auto">
            <a:xfrm>
              <a:off x="1572" y="2413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46" name="Rectangle 541"/>
            <p:cNvSpPr>
              <a:spLocks noChangeArrowheads="1"/>
            </p:cNvSpPr>
            <p:nvPr/>
          </p:nvSpPr>
          <p:spPr bwMode="auto">
            <a:xfrm>
              <a:off x="1572" y="2419"/>
              <a:ext cx="5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47" name="Rectangle 542"/>
            <p:cNvSpPr>
              <a:spLocks noChangeArrowheads="1"/>
            </p:cNvSpPr>
            <p:nvPr/>
          </p:nvSpPr>
          <p:spPr bwMode="auto">
            <a:xfrm>
              <a:off x="1572" y="2425"/>
              <a:ext cx="5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48" name="Rectangle 543"/>
            <p:cNvSpPr>
              <a:spLocks noChangeArrowheads="1"/>
            </p:cNvSpPr>
            <p:nvPr/>
          </p:nvSpPr>
          <p:spPr bwMode="auto">
            <a:xfrm>
              <a:off x="1572" y="2431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49" name="Rectangle 544"/>
            <p:cNvSpPr>
              <a:spLocks noChangeArrowheads="1"/>
            </p:cNvSpPr>
            <p:nvPr/>
          </p:nvSpPr>
          <p:spPr bwMode="auto">
            <a:xfrm>
              <a:off x="1572" y="2437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50" name="Rectangle 545"/>
            <p:cNvSpPr>
              <a:spLocks noChangeArrowheads="1"/>
            </p:cNvSpPr>
            <p:nvPr/>
          </p:nvSpPr>
          <p:spPr bwMode="auto">
            <a:xfrm>
              <a:off x="1572" y="2443"/>
              <a:ext cx="5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51" name="Rectangle 546"/>
            <p:cNvSpPr>
              <a:spLocks noChangeArrowheads="1"/>
            </p:cNvSpPr>
            <p:nvPr/>
          </p:nvSpPr>
          <p:spPr bwMode="auto">
            <a:xfrm>
              <a:off x="1572" y="2449"/>
              <a:ext cx="5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52" name="Rectangle 547"/>
            <p:cNvSpPr>
              <a:spLocks noChangeArrowheads="1"/>
            </p:cNvSpPr>
            <p:nvPr/>
          </p:nvSpPr>
          <p:spPr bwMode="auto">
            <a:xfrm>
              <a:off x="1572" y="2454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53" name="Rectangle 548"/>
            <p:cNvSpPr>
              <a:spLocks noChangeArrowheads="1"/>
            </p:cNvSpPr>
            <p:nvPr/>
          </p:nvSpPr>
          <p:spPr bwMode="auto">
            <a:xfrm>
              <a:off x="1572" y="2460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54" name="Rectangle 549"/>
            <p:cNvSpPr>
              <a:spLocks noChangeArrowheads="1"/>
            </p:cNvSpPr>
            <p:nvPr/>
          </p:nvSpPr>
          <p:spPr bwMode="auto">
            <a:xfrm>
              <a:off x="1572" y="2466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04" name="Group 565"/>
          <p:cNvGrpSpPr>
            <a:grpSpLocks/>
          </p:cNvGrpSpPr>
          <p:nvPr/>
        </p:nvGrpSpPr>
        <p:grpSpPr bwMode="auto">
          <a:xfrm>
            <a:off x="2540000" y="3429000"/>
            <a:ext cx="9525" cy="117475"/>
            <a:chOff x="1600" y="2393"/>
            <a:chExt cx="6" cy="78"/>
          </a:xfrm>
        </p:grpSpPr>
        <p:sp>
          <p:nvSpPr>
            <p:cNvPr id="20427" name="Rectangle 551"/>
            <p:cNvSpPr>
              <a:spLocks noChangeArrowheads="1"/>
            </p:cNvSpPr>
            <p:nvPr/>
          </p:nvSpPr>
          <p:spPr bwMode="auto">
            <a:xfrm>
              <a:off x="1602" y="2393"/>
              <a:ext cx="3" cy="78"/>
            </a:xfrm>
            <a:prstGeom prst="rect">
              <a:avLst/>
            </a:prstGeom>
            <a:solidFill>
              <a:srgbClr val="80808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28" name="Rectangle 552"/>
            <p:cNvSpPr>
              <a:spLocks noChangeArrowheads="1"/>
            </p:cNvSpPr>
            <p:nvPr/>
          </p:nvSpPr>
          <p:spPr bwMode="auto">
            <a:xfrm>
              <a:off x="1601" y="2395"/>
              <a:ext cx="5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29" name="Rectangle 553"/>
            <p:cNvSpPr>
              <a:spLocks noChangeArrowheads="1"/>
            </p:cNvSpPr>
            <p:nvPr/>
          </p:nvSpPr>
          <p:spPr bwMode="auto">
            <a:xfrm>
              <a:off x="1600" y="2400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30" name="Rectangle 554"/>
            <p:cNvSpPr>
              <a:spLocks noChangeArrowheads="1"/>
            </p:cNvSpPr>
            <p:nvPr/>
          </p:nvSpPr>
          <p:spPr bwMode="auto">
            <a:xfrm>
              <a:off x="1601" y="2406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31" name="Rectangle 555"/>
            <p:cNvSpPr>
              <a:spLocks noChangeArrowheads="1"/>
            </p:cNvSpPr>
            <p:nvPr/>
          </p:nvSpPr>
          <p:spPr bwMode="auto">
            <a:xfrm>
              <a:off x="1601" y="2412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32" name="Rectangle 556"/>
            <p:cNvSpPr>
              <a:spLocks noChangeArrowheads="1"/>
            </p:cNvSpPr>
            <p:nvPr/>
          </p:nvSpPr>
          <p:spPr bwMode="auto">
            <a:xfrm>
              <a:off x="1601" y="2418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33" name="Rectangle 557"/>
            <p:cNvSpPr>
              <a:spLocks noChangeArrowheads="1"/>
            </p:cNvSpPr>
            <p:nvPr/>
          </p:nvSpPr>
          <p:spPr bwMode="auto">
            <a:xfrm>
              <a:off x="1600" y="2424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34" name="Rectangle 558"/>
            <p:cNvSpPr>
              <a:spLocks noChangeArrowheads="1"/>
            </p:cNvSpPr>
            <p:nvPr/>
          </p:nvSpPr>
          <p:spPr bwMode="auto">
            <a:xfrm>
              <a:off x="1601" y="2430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35" name="Rectangle 559"/>
            <p:cNvSpPr>
              <a:spLocks noChangeArrowheads="1"/>
            </p:cNvSpPr>
            <p:nvPr/>
          </p:nvSpPr>
          <p:spPr bwMode="auto">
            <a:xfrm>
              <a:off x="1601" y="2436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36" name="Rectangle 560"/>
            <p:cNvSpPr>
              <a:spLocks noChangeArrowheads="1"/>
            </p:cNvSpPr>
            <p:nvPr/>
          </p:nvSpPr>
          <p:spPr bwMode="auto">
            <a:xfrm>
              <a:off x="1601" y="2442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37" name="Rectangle 561"/>
            <p:cNvSpPr>
              <a:spLocks noChangeArrowheads="1"/>
            </p:cNvSpPr>
            <p:nvPr/>
          </p:nvSpPr>
          <p:spPr bwMode="auto">
            <a:xfrm>
              <a:off x="1601" y="2448"/>
              <a:ext cx="5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38" name="Rectangle 562"/>
            <p:cNvSpPr>
              <a:spLocks noChangeArrowheads="1"/>
            </p:cNvSpPr>
            <p:nvPr/>
          </p:nvSpPr>
          <p:spPr bwMode="auto">
            <a:xfrm>
              <a:off x="1600" y="2454"/>
              <a:ext cx="6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39" name="Rectangle 563"/>
            <p:cNvSpPr>
              <a:spLocks noChangeArrowheads="1"/>
            </p:cNvSpPr>
            <p:nvPr/>
          </p:nvSpPr>
          <p:spPr bwMode="auto">
            <a:xfrm>
              <a:off x="1600" y="2460"/>
              <a:ext cx="6" cy="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40" name="Rectangle 564"/>
            <p:cNvSpPr>
              <a:spLocks noChangeArrowheads="1"/>
            </p:cNvSpPr>
            <p:nvPr/>
          </p:nvSpPr>
          <p:spPr bwMode="auto">
            <a:xfrm>
              <a:off x="1600" y="2465"/>
              <a:ext cx="6" cy="4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05" name="Group 585"/>
          <p:cNvGrpSpPr>
            <a:grpSpLocks/>
          </p:cNvGrpSpPr>
          <p:nvPr/>
        </p:nvGrpSpPr>
        <p:grpSpPr bwMode="auto">
          <a:xfrm>
            <a:off x="2606675" y="3605213"/>
            <a:ext cx="30163" cy="31750"/>
            <a:chOff x="1642" y="2510"/>
            <a:chExt cx="19" cy="21"/>
          </a:xfrm>
        </p:grpSpPr>
        <p:sp>
          <p:nvSpPr>
            <p:cNvPr id="20423" name="Freeform 581"/>
            <p:cNvSpPr>
              <a:spLocks/>
            </p:cNvSpPr>
            <p:nvPr/>
          </p:nvSpPr>
          <p:spPr bwMode="auto">
            <a:xfrm>
              <a:off x="1642" y="2510"/>
              <a:ext cx="19" cy="21"/>
            </a:xfrm>
            <a:custGeom>
              <a:avLst/>
              <a:gdLst>
                <a:gd name="T0" fmla="*/ 0 w 147"/>
                <a:gd name="T1" fmla="*/ 0 h 163"/>
                <a:gd name="T2" fmla="*/ 0 w 147"/>
                <a:gd name="T3" fmla="*/ 0 h 163"/>
                <a:gd name="T4" fmla="*/ 0 w 147"/>
                <a:gd name="T5" fmla="*/ 0 h 163"/>
                <a:gd name="T6" fmla="*/ 0 w 147"/>
                <a:gd name="T7" fmla="*/ 0 h 163"/>
                <a:gd name="T8" fmla="*/ 0 w 147"/>
                <a:gd name="T9" fmla="*/ 0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163"/>
                <a:gd name="T17" fmla="*/ 147 w 147"/>
                <a:gd name="T18" fmla="*/ 163 h 1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163">
                  <a:moveTo>
                    <a:pt x="147" y="0"/>
                  </a:moveTo>
                  <a:lnTo>
                    <a:pt x="0" y="10"/>
                  </a:lnTo>
                  <a:lnTo>
                    <a:pt x="0" y="163"/>
                  </a:lnTo>
                  <a:lnTo>
                    <a:pt x="147" y="153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40404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424" name="Freeform 582"/>
            <p:cNvSpPr>
              <a:spLocks/>
            </p:cNvSpPr>
            <p:nvPr/>
          </p:nvSpPr>
          <p:spPr bwMode="auto">
            <a:xfrm>
              <a:off x="1646" y="2513"/>
              <a:ext cx="12" cy="15"/>
            </a:xfrm>
            <a:custGeom>
              <a:avLst/>
              <a:gdLst>
                <a:gd name="T0" fmla="*/ 0 w 95"/>
                <a:gd name="T1" fmla="*/ 0 h 123"/>
                <a:gd name="T2" fmla="*/ 0 w 95"/>
                <a:gd name="T3" fmla="*/ 0 h 123"/>
                <a:gd name="T4" fmla="*/ 0 w 95"/>
                <a:gd name="T5" fmla="*/ 0 h 123"/>
                <a:gd name="T6" fmla="*/ 0 w 95"/>
                <a:gd name="T7" fmla="*/ 0 h 123"/>
                <a:gd name="T8" fmla="*/ 0 w 95"/>
                <a:gd name="T9" fmla="*/ 0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5"/>
                <a:gd name="T16" fmla="*/ 0 h 123"/>
                <a:gd name="T17" fmla="*/ 95 w 95"/>
                <a:gd name="T18" fmla="*/ 123 h 1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5" h="123">
                  <a:moveTo>
                    <a:pt x="95" y="0"/>
                  </a:moveTo>
                  <a:lnTo>
                    <a:pt x="0" y="7"/>
                  </a:lnTo>
                  <a:lnTo>
                    <a:pt x="0" y="123"/>
                  </a:lnTo>
                  <a:lnTo>
                    <a:pt x="95" y="115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8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425" name="Rectangle 583"/>
            <p:cNvSpPr>
              <a:spLocks noChangeArrowheads="1"/>
            </p:cNvSpPr>
            <p:nvPr/>
          </p:nvSpPr>
          <p:spPr bwMode="auto">
            <a:xfrm>
              <a:off x="1650" y="2515"/>
              <a:ext cx="4" cy="5"/>
            </a:xfrm>
            <a:prstGeom prst="rect">
              <a:avLst/>
            </a:prstGeom>
            <a:solidFill>
              <a:srgbClr val="40404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26" name="Rectangle 584"/>
            <p:cNvSpPr>
              <a:spLocks noChangeArrowheads="1"/>
            </p:cNvSpPr>
            <p:nvPr/>
          </p:nvSpPr>
          <p:spPr bwMode="auto">
            <a:xfrm>
              <a:off x="1651" y="2522"/>
              <a:ext cx="3" cy="4"/>
            </a:xfrm>
            <a:prstGeom prst="rect">
              <a:avLst/>
            </a:prstGeom>
            <a:solidFill>
              <a:srgbClr val="40404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06" name="Group 597"/>
          <p:cNvGrpSpPr>
            <a:grpSpLocks/>
          </p:cNvGrpSpPr>
          <p:nvPr/>
        </p:nvGrpSpPr>
        <p:grpSpPr bwMode="auto">
          <a:xfrm>
            <a:off x="2262188" y="3740150"/>
            <a:ext cx="320675" cy="71438"/>
            <a:chOff x="1425" y="2600"/>
            <a:chExt cx="202" cy="47"/>
          </a:xfrm>
        </p:grpSpPr>
        <p:sp>
          <p:nvSpPr>
            <p:cNvPr id="20412" name="Freeform 586"/>
            <p:cNvSpPr>
              <a:spLocks/>
            </p:cNvSpPr>
            <p:nvPr/>
          </p:nvSpPr>
          <p:spPr bwMode="auto">
            <a:xfrm>
              <a:off x="1622" y="2600"/>
              <a:ext cx="5" cy="18"/>
            </a:xfrm>
            <a:custGeom>
              <a:avLst/>
              <a:gdLst>
                <a:gd name="T0" fmla="*/ 0 w 38"/>
                <a:gd name="T1" fmla="*/ 0 h 141"/>
                <a:gd name="T2" fmla="*/ 0 w 38"/>
                <a:gd name="T3" fmla="*/ 0 h 141"/>
                <a:gd name="T4" fmla="*/ 0 w 38"/>
                <a:gd name="T5" fmla="*/ 0 h 141"/>
                <a:gd name="T6" fmla="*/ 0 w 38"/>
                <a:gd name="T7" fmla="*/ 0 h 141"/>
                <a:gd name="T8" fmla="*/ 0 w 38"/>
                <a:gd name="T9" fmla="*/ 0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41"/>
                <a:gd name="T17" fmla="*/ 38 w 38"/>
                <a:gd name="T18" fmla="*/ 141 h 1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41">
                  <a:moveTo>
                    <a:pt x="38" y="0"/>
                  </a:moveTo>
                  <a:lnTo>
                    <a:pt x="0" y="3"/>
                  </a:lnTo>
                  <a:lnTo>
                    <a:pt x="0" y="141"/>
                  </a:lnTo>
                  <a:lnTo>
                    <a:pt x="38" y="13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413" name="Freeform 587"/>
            <p:cNvSpPr>
              <a:spLocks/>
            </p:cNvSpPr>
            <p:nvPr/>
          </p:nvSpPr>
          <p:spPr bwMode="auto">
            <a:xfrm>
              <a:off x="1601" y="2603"/>
              <a:ext cx="5" cy="17"/>
            </a:xfrm>
            <a:custGeom>
              <a:avLst/>
              <a:gdLst>
                <a:gd name="T0" fmla="*/ 0 w 38"/>
                <a:gd name="T1" fmla="*/ 0 h 140"/>
                <a:gd name="T2" fmla="*/ 0 w 38"/>
                <a:gd name="T3" fmla="*/ 0 h 140"/>
                <a:gd name="T4" fmla="*/ 0 w 38"/>
                <a:gd name="T5" fmla="*/ 0 h 140"/>
                <a:gd name="T6" fmla="*/ 0 w 38"/>
                <a:gd name="T7" fmla="*/ 0 h 140"/>
                <a:gd name="T8" fmla="*/ 0 w 38"/>
                <a:gd name="T9" fmla="*/ 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40"/>
                <a:gd name="T17" fmla="*/ 38 w 38"/>
                <a:gd name="T18" fmla="*/ 140 h 1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40">
                  <a:moveTo>
                    <a:pt x="38" y="0"/>
                  </a:moveTo>
                  <a:lnTo>
                    <a:pt x="0" y="3"/>
                  </a:lnTo>
                  <a:lnTo>
                    <a:pt x="0" y="140"/>
                  </a:lnTo>
                  <a:lnTo>
                    <a:pt x="38" y="13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414" name="Freeform 588"/>
            <p:cNvSpPr>
              <a:spLocks/>
            </p:cNvSpPr>
            <p:nvPr/>
          </p:nvSpPr>
          <p:spPr bwMode="auto">
            <a:xfrm>
              <a:off x="1573" y="2607"/>
              <a:ext cx="4" cy="18"/>
            </a:xfrm>
            <a:custGeom>
              <a:avLst/>
              <a:gdLst>
                <a:gd name="T0" fmla="*/ 0 w 37"/>
                <a:gd name="T1" fmla="*/ 0 h 141"/>
                <a:gd name="T2" fmla="*/ 0 w 37"/>
                <a:gd name="T3" fmla="*/ 0 h 141"/>
                <a:gd name="T4" fmla="*/ 0 w 37"/>
                <a:gd name="T5" fmla="*/ 0 h 141"/>
                <a:gd name="T6" fmla="*/ 0 w 37"/>
                <a:gd name="T7" fmla="*/ 0 h 141"/>
                <a:gd name="T8" fmla="*/ 0 w 37"/>
                <a:gd name="T9" fmla="*/ 0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141"/>
                <a:gd name="T17" fmla="*/ 37 w 37"/>
                <a:gd name="T18" fmla="*/ 141 h 1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141">
                  <a:moveTo>
                    <a:pt x="37" y="0"/>
                  </a:moveTo>
                  <a:lnTo>
                    <a:pt x="0" y="4"/>
                  </a:lnTo>
                  <a:lnTo>
                    <a:pt x="0" y="141"/>
                  </a:lnTo>
                  <a:lnTo>
                    <a:pt x="37" y="13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415" name="Freeform 589"/>
            <p:cNvSpPr>
              <a:spLocks/>
            </p:cNvSpPr>
            <p:nvPr/>
          </p:nvSpPr>
          <p:spPr bwMode="auto">
            <a:xfrm>
              <a:off x="1556" y="2609"/>
              <a:ext cx="5" cy="18"/>
            </a:xfrm>
            <a:custGeom>
              <a:avLst/>
              <a:gdLst>
                <a:gd name="T0" fmla="*/ 0 w 38"/>
                <a:gd name="T1" fmla="*/ 0 h 139"/>
                <a:gd name="T2" fmla="*/ 0 w 38"/>
                <a:gd name="T3" fmla="*/ 0 h 139"/>
                <a:gd name="T4" fmla="*/ 0 w 38"/>
                <a:gd name="T5" fmla="*/ 0 h 139"/>
                <a:gd name="T6" fmla="*/ 0 w 38"/>
                <a:gd name="T7" fmla="*/ 0 h 139"/>
                <a:gd name="T8" fmla="*/ 0 w 38"/>
                <a:gd name="T9" fmla="*/ 0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39"/>
                <a:gd name="T17" fmla="*/ 38 w 38"/>
                <a:gd name="T18" fmla="*/ 139 h 1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39">
                  <a:moveTo>
                    <a:pt x="38" y="0"/>
                  </a:moveTo>
                  <a:lnTo>
                    <a:pt x="0" y="3"/>
                  </a:lnTo>
                  <a:lnTo>
                    <a:pt x="0" y="139"/>
                  </a:lnTo>
                  <a:lnTo>
                    <a:pt x="38" y="13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416" name="Freeform 590"/>
            <p:cNvSpPr>
              <a:spLocks/>
            </p:cNvSpPr>
            <p:nvPr/>
          </p:nvSpPr>
          <p:spPr bwMode="auto">
            <a:xfrm>
              <a:off x="1539" y="2612"/>
              <a:ext cx="4" cy="18"/>
            </a:xfrm>
            <a:custGeom>
              <a:avLst/>
              <a:gdLst>
                <a:gd name="T0" fmla="*/ 0 w 38"/>
                <a:gd name="T1" fmla="*/ 0 h 141"/>
                <a:gd name="T2" fmla="*/ 0 w 38"/>
                <a:gd name="T3" fmla="*/ 0 h 141"/>
                <a:gd name="T4" fmla="*/ 0 w 38"/>
                <a:gd name="T5" fmla="*/ 0 h 141"/>
                <a:gd name="T6" fmla="*/ 0 w 38"/>
                <a:gd name="T7" fmla="*/ 0 h 141"/>
                <a:gd name="T8" fmla="*/ 0 w 38"/>
                <a:gd name="T9" fmla="*/ 0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41"/>
                <a:gd name="T17" fmla="*/ 38 w 38"/>
                <a:gd name="T18" fmla="*/ 141 h 1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41">
                  <a:moveTo>
                    <a:pt x="38" y="0"/>
                  </a:moveTo>
                  <a:lnTo>
                    <a:pt x="0" y="3"/>
                  </a:lnTo>
                  <a:lnTo>
                    <a:pt x="0" y="141"/>
                  </a:lnTo>
                  <a:lnTo>
                    <a:pt x="38" y="13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417" name="Freeform 591"/>
            <p:cNvSpPr>
              <a:spLocks/>
            </p:cNvSpPr>
            <p:nvPr/>
          </p:nvSpPr>
          <p:spPr bwMode="auto">
            <a:xfrm>
              <a:off x="1521" y="2616"/>
              <a:ext cx="4" cy="17"/>
            </a:xfrm>
            <a:custGeom>
              <a:avLst/>
              <a:gdLst>
                <a:gd name="T0" fmla="*/ 0 w 38"/>
                <a:gd name="T1" fmla="*/ 0 h 139"/>
                <a:gd name="T2" fmla="*/ 0 w 38"/>
                <a:gd name="T3" fmla="*/ 0 h 139"/>
                <a:gd name="T4" fmla="*/ 0 w 38"/>
                <a:gd name="T5" fmla="*/ 0 h 139"/>
                <a:gd name="T6" fmla="*/ 0 w 38"/>
                <a:gd name="T7" fmla="*/ 0 h 139"/>
                <a:gd name="T8" fmla="*/ 0 w 38"/>
                <a:gd name="T9" fmla="*/ 0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39"/>
                <a:gd name="T17" fmla="*/ 38 w 38"/>
                <a:gd name="T18" fmla="*/ 139 h 1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39">
                  <a:moveTo>
                    <a:pt x="38" y="0"/>
                  </a:moveTo>
                  <a:lnTo>
                    <a:pt x="0" y="3"/>
                  </a:lnTo>
                  <a:lnTo>
                    <a:pt x="0" y="139"/>
                  </a:lnTo>
                  <a:lnTo>
                    <a:pt x="38" y="13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418" name="Freeform 592"/>
            <p:cNvSpPr>
              <a:spLocks/>
            </p:cNvSpPr>
            <p:nvPr/>
          </p:nvSpPr>
          <p:spPr bwMode="auto">
            <a:xfrm>
              <a:off x="1503" y="2618"/>
              <a:ext cx="5" cy="18"/>
            </a:xfrm>
            <a:custGeom>
              <a:avLst/>
              <a:gdLst>
                <a:gd name="T0" fmla="*/ 0 w 39"/>
                <a:gd name="T1" fmla="*/ 0 h 141"/>
                <a:gd name="T2" fmla="*/ 0 w 39"/>
                <a:gd name="T3" fmla="*/ 0 h 141"/>
                <a:gd name="T4" fmla="*/ 0 w 39"/>
                <a:gd name="T5" fmla="*/ 0 h 141"/>
                <a:gd name="T6" fmla="*/ 0 w 39"/>
                <a:gd name="T7" fmla="*/ 0 h 141"/>
                <a:gd name="T8" fmla="*/ 0 w 39"/>
                <a:gd name="T9" fmla="*/ 0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141"/>
                <a:gd name="T17" fmla="*/ 39 w 39"/>
                <a:gd name="T18" fmla="*/ 141 h 1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141">
                  <a:moveTo>
                    <a:pt x="39" y="0"/>
                  </a:moveTo>
                  <a:lnTo>
                    <a:pt x="0" y="3"/>
                  </a:lnTo>
                  <a:lnTo>
                    <a:pt x="0" y="141"/>
                  </a:lnTo>
                  <a:lnTo>
                    <a:pt x="39" y="131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419" name="Freeform 593"/>
            <p:cNvSpPr>
              <a:spLocks/>
            </p:cNvSpPr>
            <p:nvPr/>
          </p:nvSpPr>
          <p:spPr bwMode="auto">
            <a:xfrm>
              <a:off x="1483" y="2621"/>
              <a:ext cx="5" cy="17"/>
            </a:xfrm>
            <a:custGeom>
              <a:avLst/>
              <a:gdLst>
                <a:gd name="T0" fmla="*/ 0 w 38"/>
                <a:gd name="T1" fmla="*/ 0 h 141"/>
                <a:gd name="T2" fmla="*/ 0 w 38"/>
                <a:gd name="T3" fmla="*/ 0 h 141"/>
                <a:gd name="T4" fmla="*/ 0 w 38"/>
                <a:gd name="T5" fmla="*/ 0 h 141"/>
                <a:gd name="T6" fmla="*/ 0 w 38"/>
                <a:gd name="T7" fmla="*/ 0 h 141"/>
                <a:gd name="T8" fmla="*/ 0 w 38"/>
                <a:gd name="T9" fmla="*/ 0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41"/>
                <a:gd name="T17" fmla="*/ 38 w 38"/>
                <a:gd name="T18" fmla="*/ 141 h 1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41">
                  <a:moveTo>
                    <a:pt x="38" y="0"/>
                  </a:moveTo>
                  <a:lnTo>
                    <a:pt x="0" y="3"/>
                  </a:lnTo>
                  <a:lnTo>
                    <a:pt x="0" y="141"/>
                  </a:lnTo>
                  <a:lnTo>
                    <a:pt x="38" y="13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420" name="Freeform 594"/>
            <p:cNvSpPr>
              <a:spLocks/>
            </p:cNvSpPr>
            <p:nvPr/>
          </p:nvSpPr>
          <p:spPr bwMode="auto">
            <a:xfrm>
              <a:off x="1464" y="2624"/>
              <a:ext cx="5" cy="17"/>
            </a:xfrm>
            <a:custGeom>
              <a:avLst/>
              <a:gdLst>
                <a:gd name="T0" fmla="*/ 0 w 39"/>
                <a:gd name="T1" fmla="*/ 0 h 140"/>
                <a:gd name="T2" fmla="*/ 0 w 39"/>
                <a:gd name="T3" fmla="*/ 0 h 140"/>
                <a:gd name="T4" fmla="*/ 0 w 39"/>
                <a:gd name="T5" fmla="*/ 0 h 140"/>
                <a:gd name="T6" fmla="*/ 0 w 39"/>
                <a:gd name="T7" fmla="*/ 0 h 140"/>
                <a:gd name="T8" fmla="*/ 0 w 39"/>
                <a:gd name="T9" fmla="*/ 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140"/>
                <a:gd name="T17" fmla="*/ 39 w 39"/>
                <a:gd name="T18" fmla="*/ 140 h 1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140">
                  <a:moveTo>
                    <a:pt x="39" y="0"/>
                  </a:moveTo>
                  <a:lnTo>
                    <a:pt x="0" y="3"/>
                  </a:lnTo>
                  <a:lnTo>
                    <a:pt x="0" y="140"/>
                  </a:lnTo>
                  <a:lnTo>
                    <a:pt x="39" y="13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421" name="Freeform 595"/>
            <p:cNvSpPr>
              <a:spLocks/>
            </p:cNvSpPr>
            <p:nvPr/>
          </p:nvSpPr>
          <p:spPr bwMode="auto">
            <a:xfrm>
              <a:off x="1445" y="2626"/>
              <a:ext cx="5" cy="18"/>
            </a:xfrm>
            <a:custGeom>
              <a:avLst/>
              <a:gdLst>
                <a:gd name="T0" fmla="*/ 0 w 38"/>
                <a:gd name="T1" fmla="*/ 0 h 141"/>
                <a:gd name="T2" fmla="*/ 0 w 38"/>
                <a:gd name="T3" fmla="*/ 0 h 141"/>
                <a:gd name="T4" fmla="*/ 0 w 38"/>
                <a:gd name="T5" fmla="*/ 0 h 141"/>
                <a:gd name="T6" fmla="*/ 0 w 38"/>
                <a:gd name="T7" fmla="*/ 0 h 141"/>
                <a:gd name="T8" fmla="*/ 0 w 38"/>
                <a:gd name="T9" fmla="*/ 0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41"/>
                <a:gd name="T17" fmla="*/ 38 w 38"/>
                <a:gd name="T18" fmla="*/ 141 h 1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41">
                  <a:moveTo>
                    <a:pt x="38" y="0"/>
                  </a:moveTo>
                  <a:lnTo>
                    <a:pt x="0" y="3"/>
                  </a:lnTo>
                  <a:lnTo>
                    <a:pt x="0" y="141"/>
                  </a:lnTo>
                  <a:lnTo>
                    <a:pt x="38" y="13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422" name="Freeform 596"/>
            <p:cNvSpPr>
              <a:spLocks/>
            </p:cNvSpPr>
            <p:nvPr/>
          </p:nvSpPr>
          <p:spPr bwMode="auto">
            <a:xfrm>
              <a:off x="1425" y="2630"/>
              <a:ext cx="5" cy="17"/>
            </a:xfrm>
            <a:custGeom>
              <a:avLst/>
              <a:gdLst>
                <a:gd name="T0" fmla="*/ 0 w 39"/>
                <a:gd name="T1" fmla="*/ 0 h 139"/>
                <a:gd name="T2" fmla="*/ 0 w 39"/>
                <a:gd name="T3" fmla="*/ 0 h 139"/>
                <a:gd name="T4" fmla="*/ 0 w 39"/>
                <a:gd name="T5" fmla="*/ 0 h 139"/>
                <a:gd name="T6" fmla="*/ 0 w 39"/>
                <a:gd name="T7" fmla="*/ 0 h 139"/>
                <a:gd name="T8" fmla="*/ 0 w 39"/>
                <a:gd name="T9" fmla="*/ 0 h 1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139"/>
                <a:gd name="T17" fmla="*/ 39 w 39"/>
                <a:gd name="T18" fmla="*/ 139 h 1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139">
                  <a:moveTo>
                    <a:pt x="39" y="0"/>
                  </a:moveTo>
                  <a:lnTo>
                    <a:pt x="0" y="3"/>
                  </a:lnTo>
                  <a:lnTo>
                    <a:pt x="0" y="139"/>
                  </a:lnTo>
                  <a:lnTo>
                    <a:pt x="39" y="13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grpSp>
        <p:nvGrpSpPr>
          <p:cNvPr id="18707" name="Group 628"/>
          <p:cNvGrpSpPr>
            <a:grpSpLocks/>
          </p:cNvGrpSpPr>
          <p:nvPr/>
        </p:nvGrpSpPr>
        <p:grpSpPr bwMode="auto">
          <a:xfrm>
            <a:off x="2266950" y="3770313"/>
            <a:ext cx="358775" cy="109537"/>
            <a:chOff x="1428" y="2620"/>
            <a:chExt cx="226" cy="72"/>
          </a:xfrm>
        </p:grpSpPr>
        <p:sp>
          <p:nvSpPr>
            <p:cNvPr id="20382" name="Freeform 598"/>
            <p:cNvSpPr>
              <a:spLocks/>
            </p:cNvSpPr>
            <p:nvPr/>
          </p:nvSpPr>
          <p:spPr bwMode="auto">
            <a:xfrm>
              <a:off x="1431" y="2629"/>
              <a:ext cx="222" cy="53"/>
            </a:xfrm>
            <a:custGeom>
              <a:avLst/>
              <a:gdLst>
                <a:gd name="T0" fmla="*/ 0 w 1772"/>
                <a:gd name="T1" fmla="*/ 0 h 425"/>
                <a:gd name="T2" fmla="*/ 0 w 1772"/>
                <a:gd name="T3" fmla="*/ 0 h 425"/>
                <a:gd name="T4" fmla="*/ 0 w 1772"/>
                <a:gd name="T5" fmla="*/ 0 h 425"/>
                <a:gd name="T6" fmla="*/ 0 w 1772"/>
                <a:gd name="T7" fmla="*/ 0 h 425"/>
                <a:gd name="T8" fmla="*/ 0 w 1772"/>
                <a:gd name="T9" fmla="*/ 0 h 4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72"/>
                <a:gd name="T16" fmla="*/ 0 h 425"/>
                <a:gd name="T17" fmla="*/ 1772 w 1772"/>
                <a:gd name="T18" fmla="*/ 425 h 4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72" h="425">
                  <a:moveTo>
                    <a:pt x="0" y="260"/>
                  </a:moveTo>
                  <a:lnTo>
                    <a:pt x="0" y="425"/>
                  </a:lnTo>
                  <a:lnTo>
                    <a:pt x="1772" y="139"/>
                  </a:lnTo>
                  <a:lnTo>
                    <a:pt x="1772" y="0"/>
                  </a:lnTo>
                  <a:lnTo>
                    <a:pt x="0" y="260"/>
                  </a:lnTo>
                  <a:close/>
                </a:path>
              </a:pathLst>
            </a:custGeom>
            <a:solidFill>
              <a:srgbClr val="4040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383" name="Rectangle 599"/>
            <p:cNvSpPr>
              <a:spLocks noChangeArrowheads="1"/>
            </p:cNvSpPr>
            <p:nvPr/>
          </p:nvSpPr>
          <p:spPr bwMode="auto">
            <a:xfrm>
              <a:off x="1439" y="2652"/>
              <a:ext cx="3" cy="38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84" name="Rectangle 600"/>
            <p:cNvSpPr>
              <a:spLocks noChangeArrowheads="1"/>
            </p:cNvSpPr>
            <p:nvPr/>
          </p:nvSpPr>
          <p:spPr bwMode="auto">
            <a:xfrm>
              <a:off x="1447" y="2652"/>
              <a:ext cx="2" cy="38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85" name="Rectangle 601"/>
            <p:cNvSpPr>
              <a:spLocks noChangeArrowheads="1"/>
            </p:cNvSpPr>
            <p:nvPr/>
          </p:nvSpPr>
          <p:spPr bwMode="auto">
            <a:xfrm>
              <a:off x="1454" y="2651"/>
              <a:ext cx="3" cy="37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86" name="Rectangle 602"/>
            <p:cNvSpPr>
              <a:spLocks noChangeArrowheads="1"/>
            </p:cNvSpPr>
            <p:nvPr/>
          </p:nvSpPr>
          <p:spPr bwMode="auto">
            <a:xfrm>
              <a:off x="1463" y="2649"/>
              <a:ext cx="2" cy="37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87" name="Rectangle 603"/>
            <p:cNvSpPr>
              <a:spLocks noChangeArrowheads="1"/>
            </p:cNvSpPr>
            <p:nvPr/>
          </p:nvSpPr>
          <p:spPr bwMode="auto">
            <a:xfrm>
              <a:off x="1471" y="2650"/>
              <a:ext cx="2" cy="37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88" name="Rectangle 604"/>
            <p:cNvSpPr>
              <a:spLocks noChangeArrowheads="1"/>
            </p:cNvSpPr>
            <p:nvPr/>
          </p:nvSpPr>
          <p:spPr bwMode="auto">
            <a:xfrm>
              <a:off x="1480" y="2647"/>
              <a:ext cx="3" cy="37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89" name="Rectangle 605"/>
            <p:cNvSpPr>
              <a:spLocks noChangeArrowheads="1"/>
            </p:cNvSpPr>
            <p:nvPr/>
          </p:nvSpPr>
          <p:spPr bwMode="auto">
            <a:xfrm>
              <a:off x="1488" y="2645"/>
              <a:ext cx="3" cy="38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90" name="Rectangle 606"/>
            <p:cNvSpPr>
              <a:spLocks noChangeArrowheads="1"/>
            </p:cNvSpPr>
            <p:nvPr/>
          </p:nvSpPr>
          <p:spPr bwMode="auto">
            <a:xfrm>
              <a:off x="1496" y="2644"/>
              <a:ext cx="3" cy="37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91" name="Rectangle 607"/>
            <p:cNvSpPr>
              <a:spLocks noChangeArrowheads="1"/>
            </p:cNvSpPr>
            <p:nvPr/>
          </p:nvSpPr>
          <p:spPr bwMode="auto">
            <a:xfrm>
              <a:off x="1505" y="2643"/>
              <a:ext cx="3" cy="38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92" name="Rectangle 608"/>
            <p:cNvSpPr>
              <a:spLocks noChangeArrowheads="1"/>
            </p:cNvSpPr>
            <p:nvPr/>
          </p:nvSpPr>
          <p:spPr bwMode="auto">
            <a:xfrm>
              <a:off x="1512" y="2639"/>
              <a:ext cx="3" cy="38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93" name="Rectangle 609"/>
            <p:cNvSpPr>
              <a:spLocks noChangeArrowheads="1"/>
            </p:cNvSpPr>
            <p:nvPr/>
          </p:nvSpPr>
          <p:spPr bwMode="auto">
            <a:xfrm>
              <a:off x="1521" y="2641"/>
              <a:ext cx="3" cy="38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94" name="Rectangle 610"/>
            <p:cNvSpPr>
              <a:spLocks noChangeArrowheads="1"/>
            </p:cNvSpPr>
            <p:nvPr/>
          </p:nvSpPr>
          <p:spPr bwMode="auto">
            <a:xfrm>
              <a:off x="1529" y="2639"/>
              <a:ext cx="2" cy="38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95" name="Rectangle 611"/>
            <p:cNvSpPr>
              <a:spLocks noChangeArrowheads="1"/>
            </p:cNvSpPr>
            <p:nvPr/>
          </p:nvSpPr>
          <p:spPr bwMode="auto">
            <a:xfrm>
              <a:off x="1536" y="2639"/>
              <a:ext cx="3" cy="37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96" name="Rectangle 612"/>
            <p:cNvSpPr>
              <a:spLocks noChangeArrowheads="1"/>
            </p:cNvSpPr>
            <p:nvPr/>
          </p:nvSpPr>
          <p:spPr bwMode="auto">
            <a:xfrm>
              <a:off x="1545" y="2637"/>
              <a:ext cx="3" cy="38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97" name="Rectangle 613"/>
            <p:cNvSpPr>
              <a:spLocks noChangeArrowheads="1"/>
            </p:cNvSpPr>
            <p:nvPr/>
          </p:nvSpPr>
          <p:spPr bwMode="auto">
            <a:xfrm>
              <a:off x="1553" y="2638"/>
              <a:ext cx="3" cy="37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98" name="Rectangle 614"/>
            <p:cNvSpPr>
              <a:spLocks noChangeArrowheads="1"/>
            </p:cNvSpPr>
            <p:nvPr/>
          </p:nvSpPr>
          <p:spPr bwMode="auto">
            <a:xfrm>
              <a:off x="1561" y="2634"/>
              <a:ext cx="3" cy="38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99" name="Rectangle 615"/>
            <p:cNvSpPr>
              <a:spLocks noChangeArrowheads="1"/>
            </p:cNvSpPr>
            <p:nvPr/>
          </p:nvSpPr>
          <p:spPr bwMode="auto">
            <a:xfrm>
              <a:off x="1569" y="2634"/>
              <a:ext cx="3" cy="38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00" name="Rectangle 616"/>
            <p:cNvSpPr>
              <a:spLocks noChangeArrowheads="1"/>
            </p:cNvSpPr>
            <p:nvPr/>
          </p:nvSpPr>
          <p:spPr bwMode="auto">
            <a:xfrm>
              <a:off x="1577" y="2632"/>
              <a:ext cx="3" cy="38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01" name="Rectangle 617"/>
            <p:cNvSpPr>
              <a:spLocks noChangeArrowheads="1"/>
            </p:cNvSpPr>
            <p:nvPr/>
          </p:nvSpPr>
          <p:spPr bwMode="auto">
            <a:xfrm>
              <a:off x="1585" y="2632"/>
              <a:ext cx="3" cy="38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02" name="Rectangle 618"/>
            <p:cNvSpPr>
              <a:spLocks noChangeArrowheads="1"/>
            </p:cNvSpPr>
            <p:nvPr/>
          </p:nvSpPr>
          <p:spPr bwMode="auto">
            <a:xfrm>
              <a:off x="1592" y="2631"/>
              <a:ext cx="3" cy="38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03" name="Rectangle 619"/>
            <p:cNvSpPr>
              <a:spLocks noChangeArrowheads="1"/>
            </p:cNvSpPr>
            <p:nvPr/>
          </p:nvSpPr>
          <p:spPr bwMode="auto">
            <a:xfrm>
              <a:off x="1600" y="2628"/>
              <a:ext cx="3" cy="38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04" name="Rectangle 620"/>
            <p:cNvSpPr>
              <a:spLocks noChangeArrowheads="1"/>
            </p:cNvSpPr>
            <p:nvPr/>
          </p:nvSpPr>
          <p:spPr bwMode="auto">
            <a:xfrm>
              <a:off x="1608" y="2628"/>
              <a:ext cx="3" cy="38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05" name="Rectangle 621"/>
            <p:cNvSpPr>
              <a:spLocks noChangeArrowheads="1"/>
            </p:cNvSpPr>
            <p:nvPr/>
          </p:nvSpPr>
          <p:spPr bwMode="auto">
            <a:xfrm>
              <a:off x="1616" y="2629"/>
              <a:ext cx="3" cy="38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06" name="Rectangle 622"/>
            <p:cNvSpPr>
              <a:spLocks noChangeArrowheads="1"/>
            </p:cNvSpPr>
            <p:nvPr/>
          </p:nvSpPr>
          <p:spPr bwMode="auto">
            <a:xfrm>
              <a:off x="1623" y="2626"/>
              <a:ext cx="3" cy="38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07" name="Rectangle 623"/>
            <p:cNvSpPr>
              <a:spLocks noChangeArrowheads="1"/>
            </p:cNvSpPr>
            <p:nvPr/>
          </p:nvSpPr>
          <p:spPr bwMode="auto">
            <a:xfrm>
              <a:off x="1630" y="2625"/>
              <a:ext cx="3" cy="38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08" name="Rectangle 624"/>
            <p:cNvSpPr>
              <a:spLocks noChangeArrowheads="1"/>
            </p:cNvSpPr>
            <p:nvPr/>
          </p:nvSpPr>
          <p:spPr bwMode="auto">
            <a:xfrm>
              <a:off x="1638" y="2621"/>
              <a:ext cx="2" cy="37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09" name="Rectangle 625"/>
            <p:cNvSpPr>
              <a:spLocks noChangeArrowheads="1"/>
            </p:cNvSpPr>
            <p:nvPr/>
          </p:nvSpPr>
          <p:spPr bwMode="auto">
            <a:xfrm>
              <a:off x="1644" y="2622"/>
              <a:ext cx="3" cy="38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10" name="Rectangle 626"/>
            <p:cNvSpPr>
              <a:spLocks noChangeArrowheads="1"/>
            </p:cNvSpPr>
            <p:nvPr/>
          </p:nvSpPr>
          <p:spPr bwMode="auto">
            <a:xfrm>
              <a:off x="1651" y="2620"/>
              <a:ext cx="3" cy="38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411" name="Rectangle 627"/>
            <p:cNvSpPr>
              <a:spLocks noChangeArrowheads="1"/>
            </p:cNvSpPr>
            <p:nvPr/>
          </p:nvSpPr>
          <p:spPr bwMode="auto">
            <a:xfrm>
              <a:off x="1428" y="2655"/>
              <a:ext cx="7" cy="37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sp>
        <p:nvSpPr>
          <p:cNvPr id="18708" name="Freeform 629"/>
          <p:cNvSpPr>
            <a:spLocks/>
          </p:cNvSpPr>
          <p:nvPr/>
        </p:nvSpPr>
        <p:spPr bwMode="auto">
          <a:xfrm>
            <a:off x="2270125" y="3832225"/>
            <a:ext cx="14288" cy="34925"/>
          </a:xfrm>
          <a:custGeom>
            <a:avLst/>
            <a:gdLst>
              <a:gd name="T0" fmla="*/ 2147483647 w 69"/>
              <a:gd name="T1" fmla="*/ 0 h 187"/>
              <a:gd name="T2" fmla="*/ 2147483647 w 69"/>
              <a:gd name="T3" fmla="*/ 2147483647 h 187"/>
              <a:gd name="T4" fmla="*/ 2147483647 w 69"/>
              <a:gd name="T5" fmla="*/ 2147483647 h 187"/>
              <a:gd name="T6" fmla="*/ 0 w 69"/>
              <a:gd name="T7" fmla="*/ 2147483647 h 187"/>
              <a:gd name="T8" fmla="*/ 0 60000 65536"/>
              <a:gd name="T9" fmla="*/ 0 60000 65536"/>
              <a:gd name="T10" fmla="*/ 0 60000 65536"/>
              <a:gd name="T11" fmla="*/ 0 60000 65536"/>
              <a:gd name="T12" fmla="*/ 0 w 69"/>
              <a:gd name="T13" fmla="*/ 0 h 187"/>
              <a:gd name="T14" fmla="*/ 69 w 69"/>
              <a:gd name="T15" fmla="*/ 187 h 18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" h="187">
                <a:moveTo>
                  <a:pt x="10" y="0"/>
                </a:moveTo>
                <a:lnTo>
                  <a:pt x="69" y="26"/>
                </a:lnTo>
                <a:lnTo>
                  <a:pt x="69" y="187"/>
                </a:lnTo>
                <a:lnTo>
                  <a:pt x="0" y="158"/>
                </a:lnTo>
              </a:path>
            </a:pathLst>
          </a:custGeom>
          <a:noFill/>
          <a:ln w="3175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grpSp>
        <p:nvGrpSpPr>
          <p:cNvPr id="18709" name="Group 634"/>
          <p:cNvGrpSpPr>
            <a:grpSpLocks/>
          </p:cNvGrpSpPr>
          <p:nvPr/>
        </p:nvGrpSpPr>
        <p:grpSpPr bwMode="auto">
          <a:xfrm>
            <a:off x="2255838" y="3422650"/>
            <a:ext cx="12700" cy="11113"/>
            <a:chOff x="1421" y="2389"/>
            <a:chExt cx="8" cy="7"/>
          </a:xfrm>
        </p:grpSpPr>
        <p:sp>
          <p:nvSpPr>
            <p:cNvPr id="20378" name="Oval 630"/>
            <p:cNvSpPr>
              <a:spLocks noChangeArrowheads="1"/>
            </p:cNvSpPr>
            <p:nvPr/>
          </p:nvSpPr>
          <p:spPr bwMode="auto">
            <a:xfrm>
              <a:off x="1421" y="2389"/>
              <a:ext cx="4" cy="6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79" name="Rectangle 631"/>
            <p:cNvSpPr>
              <a:spLocks noChangeArrowheads="1"/>
            </p:cNvSpPr>
            <p:nvPr/>
          </p:nvSpPr>
          <p:spPr bwMode="auto">
            <a:xfrm>
              <a:off x="1423" y="2389"/>
              <a:ext cx="4" cy="7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80" name="Oval 632"/>
            <p:cNvSpPr>
              <a:spLocks noChangeArrowheads="1"/>
            </p:cNvSpPr>
            <p:nvPr/>
          </p:nvSpPr>
          <p:spPr bwMode="auto">
            <a:xfrm>
              <a:off x="1425" y="2389"/>
              <a:ext cx="4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81" name="Oval 633"/>
            <p:cNvSpPr>
              <a:spLocks noChangeArrowheads="1"/>
            </p:cNvSpPr>
            <p:nvPr/>
          </p:nvSpPr>
          <p:spPr bwMode="auto">
            <a:xfrm>
              <a:off x="1422" y="2390"/>
              <a:ext cx="2" cy="5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10" name="Group 639"/>
          <p:cNvGrpSpPr>
            <a:grpSpLocks/>
          </p:cNvGrpSpPr>
          <p:nvPr/>
        </p:nvGrpSpPr>
        <p:grpSpPr bwMode="auto">
          <a:xfrm>
            <a:off x="2287588" y="3421063"/>
            <a:ext cx="12700" cy="11112"/>
            <a:chOff x="1441" y="2388"/>
            <a:chExt cx="8" cy="7"/>
          </a:xfrm>
        </p:grpSpPr>
        <p:sp>
          <p:nvSpPr>
            <p:cNvPr id="20374" name="Oval 635"/>
            <p:cNvSpPr>
              <a:spLocks noChangeArrowheads="1"/>
            </p:cNvSpPr>
            <p:nvPr/>
          </p:nvSpPr>
          <p:spPr bwMode="auto">
            <a:xfrm>
              <a:off x="1441" y="2388"/>
              <a:ext cx="4" cy="7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75" name="Rectangle 636"/>
            <p:cNvSpPr>
              <a:spLocks noChangeArrowheads="1"/>
            </p:cNvSpPr>
            <p:nvPr/>
          </p:nvSpPr>
          <p:spPr bwMode="auto">
            <a:xfrm>
              <a:off x="1443" y="2388"/>
              <a:ext cx="4" cy="7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76" name="Oval 637"/>
            <p:cNvSpPr>
              <a:spLocks noChangeArrowheads="1"/>
            </p:cNvSpPr>
            <p:nvPr/>
          </p:nvSpPr>
          <p:spPr bwMode="auto">
            <a:xfrm>
              <a:off x="1445" y="2388"/>
              <a:ext cx="4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77" name="Oval 638"/>
            <p:cNvSpPr>
              <a:spLocks noChangeArrowheads="1"/>
            </p:cNvSpPr>
            <p:nvPr/>
          </p:nvSpPr>
          <p:spPr bwMode="auto">
            <a:xfrm>
              <a:off x="1442" y="2389"/>
              <a:ext cx="3" cy="5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11" name="Group 644"/>
          <p:cNvGrpSpPr>
            <a:grpSpLocks/>
          </p:cNvGrpSpPr>
          <p:nvPr/>
        </p:nvGrpSpPr>
        <p:grpSpPr bwMode="auto">
          <a:xfrm>
            <a:off x="2319338" y="3421063"/>
            <a:ext cx="12700" cy="9525"/>
            <a:chOff x="1461" y="2388"/>
            <a:chExt cx="8" cy="6"/>
          </a:xfrm>
        </p:grpSpPr>
        <p:sp>
          <p:nvSpPr>
            <p:cNvPr id="20370" name="Oval 640"/>
            <p:cNvSpPr>
              <a:spLocks noChangeArrowheads="1"/>
            </p:cNvSpPr>
            <p:nvPr/>
          </p:nvSpPr>
          <p:spPr bwMode="auto">
            <a:xfrm>
              <a:off x="1461" y="2388"/>
              <a:ext cx="4" cy="6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71" name="Rectangle 641"/>
            <p:cNvSpPr>
              <a:spLocks noChangeArrowheads="1"/>
            </p:cNvSpPr>
            <p:nvPr/>
          </p:nvSpPr>
          <p:spPr bwMode="auto">
            <a:xfrm>
              <a:off x="1463" y="2388"/>
              <a:ext cx="4" cy="6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72" name="Oval 642"/>
            <p:cNvSpPr>
              <a:spLocks noChangeArrowheads="1"/>
            </p:cNvSpPr>
            <p:nvPr/>
          </p:nvSpPr>
          <p:spPr bwMode="auto">
            <a:xfrm>
              <a:off x="1465" y="2388"/>
              <a:ext cx="4" cy="6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73" name="Oval 643"/>
            <p:cNvSpPr>
              <a:spLocks noChangeArrowheads="1"/>
            </p:cNvSpPr>
            <p:nvPr/>
          </p:nvSpPr>
          <p:spPr bwMode="auto">
            <a:xfrm>
              <a:off x="1462" y="2388"/>
              <a:ext cx="3" cy="6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12" name="Group 649"/>
          <p:cNvGrpSpPr>
            <a:grpSpLocks/>
          </p:cNvGrpSpPr>
          <p:nvPr/>
        </p:nvGrpSpPr>
        <p:grpSpPr bwMode="auto">
          <a:xfrm>
            <a:off x="2349500" y="3419475"/>
            <a:ext cx="12700" cy="9525"/>
            <a:chOff x="1480" y="2387"/>
            <a:chExt cx="8" cy="6"/>
          </a:xfrm>
        </p:grpSpPr>
        <p:sp>
          <p:nvSpPr>
            <p:cNvPr id="20366" name="Oval 645"/>
            <p:cNvSpPr>
              <a:spLocks noChangeArrowheads="1"/>
            </p:cNvSpPr>
            <p:nvPr/>
          </p:nvSpPr>
          <p:spPr bwMode="auto">
            <a:xfrm>
              <a:off x="1480" y="2387"/>
              <a:ext cx="4" cy="6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67" name="Rectangle 646"/>
            <p:cNvSpPr>
              <a:spLocks noChangeArrowheads="1"/>
            </p:cNvSpPr>
            <p:nvPr/>
          </p:nvSpPr>
          <p:spPr bwMode="auto">
            <a:xfrm>
              <a:off x="1482" y="2387"/>
              <a:ext cx="4" cy="6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68" name="Oval 647"/>
            <p:cNvSpPr>
              <a:spLocks noChangeArrowheads="1"/>
            </p:cNvSpPr>
            <p:nvPr/>
          </p:nvSpPr>
          <p:spPr bwMode="auto">
            <a:xfrm>
              <a:off x="1484" y="2387"/>
              <a:ext cx="4" cy="6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69" name="Oval 648"/>
            <p:cNvSpPr>
              <a:spLocks noChangeArrowheads="1"/>
            </p:cNvSpPr>
            <p:nvPr/>
          </p:nvSpPr>
          <p:spPr bwMode="auto">
            <a:xfrm>
              <a:off x="1481" y="2387"/>
              <a:ext cx="3" cy="6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13" name="Group 654"/>
          <p:cNvGrpSpPr>
            <a:grpSpLocks/>
          </p:cNvGrpSpPr>
          <p:nvPr/>
        </p:nvGrpSpPr>
        <p:grpSpPr bwMode="auto">
          <a:xfrm>
            <a:off x="2379663" y="3416300"/>
            <a:ext cx="12700" cy="11113"/>
            <a:chOff x="1499" y="2385"/>
            <a:chExt cx="8" cy="7"/>
          </a:xfrm>
        </p:grpSpPr>
        <p:sp>
          <p:nvSpPr>
            <p:cNvPr id="20362" name="Oval 650"/>
            <p:cNvSpPr>
              <a:spLocks noChangeArrowheads="1"/>
            </p:cNvSpPr>
            <p:nvPr/>
          </p:nvSpPr>
          <p:spPr bwMode="auto">
            <a:xfrm>
              <a:off x="1499" y="2385"/>
              <a:ext cx="4" cy="7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63" name="Rectangle 651"/>
            <p:cNvSpPr>
              <a:spLocks noChangeArrowheads="1"/>
            </p:cNvSpPr>
            <p:nvPr/>
          </p:nvSpPr>
          <p:spPr bwMode="auto">
            <a:xfrm>
              <a:off x="1501" y="2385"/>
              <a:ext cx="4" cy="7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64" name="Oval 652"/>
            <p:cNvSpPr>
              <a:spLocks noChangeArrowheads="1"/>
            </p:cNvSpPr>
            <p:nvPr/>
          </p:nvSpPr>
          <p:spPr bwMode="auto">
            <a:xfrm>
              <a:off x="1503" y="2385"/>
              <a:ext cx="4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65" name="Oval 653"/>
            <p:cNvSpPr>
              <a:spLocks noChangeArrowheads="1"/>
            </p:cNvSpPr>
            <p:nvPr/>
          </p:nvSpPr>
          <p:spPr bwMode="auto">
            <a:xfrm>
              <a:off x="1500" y="2386"/>
              <a:ext cx="3" cy="5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14" name="Group 659"/>
          <p:cNvGrpSpPr>
            <a:grpSpLocks/>
          </p:cNvGrpSpPr>
          <p:nvPr/>
        </p:nvGrpSpPr>
        <p:grpSpPr bwMode="auto">
          <a:xfrm>
            <a:off x="2409825" y="3416300"/>
            <a:ext cx="11113" cy="9525"/>
            <a:chOff x="1518" y="2385"/>
            <a:chExt cx="7" cy="6"/>
          </a:xfrm>
        </p:grpSpPr>
        <p:sp>
          <p:nvSpPr>
            <p:cNvPr id="20358" name="Oval 655"/>
            <p:cNvSpPr>
              <a:spLocks noChangeArrowheads="1"/>
            </p:cNvSpPr>
            <p:nvPr/>
          </p:nvSpPr>
          <p:spPr bwMode="auto">
            <a:xfrm>
              <a:off x="1518" y="2385"/>
              <a:ext cx="3" cy="6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59" name="Rectangle 656"/>
            <p:cNvSpPr>
              <a:spLocks noChangeArrowheads="1"/>
            </p:cNvSpPr>
            <p:nvPr/>
          </p:nvSpPr>
          <p:spPr bwMode="auto">
            <a:xfrm>
              <a:off x="1519" y="2385"/>
              <a:ext cx="5" cy="6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60" name="Oval 657"/>
            <p:cNvSpPr>
              <a:spLocks noChangeArrowheads="1"/>
            </p:cNvSpPr>
            <p:nvPr/>
          </p:nvSpPr>
          <p:spPr bwMode="auto">
            <a:xfrm>
              <a:off x="1521" y="2385"/>
              <a:ext cx="4" cy="6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61" name="Oval 658"/>
            <p:cNvSpPr>
              <a:spLocks noChangeArrowheads="1"/>
            </p:cNvSpPr>
            <p:nvPr/>
          </p:nvSpPr>
          <p:spPr bwMode="auto">
            <a:xfrm>
              <a:off x="1519" y="2385"/>
              <a:ext cx="2" cy="6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15" name="Group 664"/>
          <p:cNvGrpSpPr>
            <a:grpSpLocks/>
          </p:cNvGrpSpPr>
          <p:nvPr/>
        </p:nvGrpSpPr>
        <p:grpSpPr bwMode="auto">
          <a:xfrm>
            <a:off x="2438400" y="3414713"/>
            <a:ext cx="12700" cy="9525"/>
            <a:chOff x="1536" y="2384"/>
            <a:chExt cx="8" cy="6"/>
          </a:xfrm>
        </p:grpSpPr>
        <p:sp>
          <p:nvSpPr>
            <p:cNvPr id="20354" name="Oval 660"/>
            <p:cNvSpPr>
              <a:spLocks noChangeArrowheads="1"/>
            </p:cNvSpPr>
            <p:nvPr/>
          </p:nvSpPr>
          <p:spPr bwMode="auto">
            <a:xfrm>
              <a:off x="1536" y="2384"/>
              <a:ext cx="4" cy="6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55" name="Rectangle 661"/>
            <p:cNvSpPr>
              <a:spLocks noChangeArrowheads="1"/>
            </p:cNvSpPr>
            <p:nvPr/>
          </p:nvSpPr>
          <p:spPr bwMode="auto">
            <a:xfrm>
              <a:off x="1538" y="2384"/>
              <a:ext cx="4" cy="6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56" name="Oval 662"/>
            <p:cNvSpPr>
              <a:spLocks noChangeArrowheads="1"/>
            </p:cNvSpPr>
            <p:nvPr/>
          </p:nvSpPr>
          <p:spPr bwMode="auto">
            <a:xfrm>
              <a:off x="1540" y="2384"/>
              <a:ext cx="4" cy="6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57" name="Oval 663"/>
            <p:cNvSpPr>
              <a:spLocks noChangeArrowheads="1"/>
            </p:cNvSpPr>
            <p:nvPr/>
          </p:nvSpPr>
          <p:spPr bwMode="auto">
            <a:xfrm>
              <a:off x="1537" y="2384"/>
              <a:ext cx="3" cy="6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16" name="Group 669"/>
          <p:cNvGrpSpPr>
            <a:grpSpLocks/>
          </p:cNvGrpSpPr>
          <p:nvPr/>
        </p:nvGrpSpPr>
        <p:grpSpPr bwMode="auto">
          <a:xfrm>
            <a:off x="2465388" y="3413125"/>
            <a:ext cx="12700" cy="11113"/>
            <a:chOff x="1553" y="2383"/>
            <a:chExt cx="8" cy="7"/>
          </a:xfrm>
        </p:grpSpPr>
        <p:sp>
          <p:nvSpPr>
            <p:cNvPr id="20350" name="Oval 665"/>
            <p:cNvSpPr>
              <a:spLocks noChangeArrowheads="1"/>
            </p:cNvSpPr>
            <p:nvPr/>
          </p:nvSpPr>
          <p:spPr bwMode="auto">
            <a:xfrm>
              <a:off x="1553" y="2383"/>
              <a:ext cx="4" cy="7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51" name="Rectangle 666"/>
            <p:cNvSpPr>
              <a:spLocks noChangeArrowheads="1"/>
            </p:cNvSpPr>
            <p:nvPr/>
          </p:nvSpPr>
          <p:spPr bwMode="auto">
            <a:xfrm>
              <a:off x="1554" y="2383"/>
              <a:ext cx="5" cy="7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52" name="Oval 667"/>
            <p:cNvSpPr>
              <a:spLocks noChangeArrowheads="1"/>
            </p:cNvSpPr>
            <p:nvPr/>
          </p:nvSpPr>
          <p:spPr bwMode="auto">
            <a:xfrm>
              <a:off x="1557" y="2383"/>
              <a:ext cx="4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53" name="Oval 668"/>
            <p:cNvSpPr>
              <a:spLocks noChangeArrowheads="1"/>
            </p:cNvSpPr>
            <p:nvPr/>
          </p:nvSpPr>
          <p:spPr bwMode="auto">
            <a:xfrm>
              <a:off x="1554" y="2384"/>
              <a:ext cx="2" cy="5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17" name="Group 674"/>
          <p:cNvGrpSpPr>
            <a:grpSpLocks/>
          </p:cNvGrpSpPr>
          <p:nvPr/>
        </p:nvGrpSpPr>
        <p:grpSpPr bwMode="auto">
          <a:xfrm>
            <a:off x="2490788" y="3411538"/>
            <a:ext cx="12700" cy="11112"/>
            <a:chOff x="1569" y="2382"/>
            <a:chExt cx="8" cy="7"/>
          </a:xfrm>
        </p:grpSpPr>
        <p:sp>
          <p:nvSpPr>
            <p:cNvPr id="20346" name="Oval 670"/>
            <p:cNvSpPr>
              <a:spLocks noChangeArrowheads="1"/>
            </p:cNvSpPr>
            <p:nvPr/>
          </p:nvSpPr>
          <p:spPr bwMode="auto">
            <a:xfrm>
              <a:off x="1569" y="2382"/>
              <a:ext cx="4" cy="7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47" name="Rectangle 671"/>
            <p:cNvSpPr>
              <a:spLocks noChangeArrowheads="1"/>
            </p:cNvSpPr>
            <p:nvPr/>
          </p:nvSpPr>
          <p:spPr bwMode="auto">
            <a:xfrm>
              <a:off x="1571" y="2382"/>
              <a:ext cx="5" cy="7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48" name="Oval 672"/>
            <p:cNvSpPr>
              <a:spLocks noChangeArrowheads="1"/>
            </p:cNvSpPr>
            <p:nvPr/>
          </p:nvSpPr>
          <p:spPr bwMode="auto">
            <a:xfrm>
              <a:off x="1573" y="2382"/>
              <a:ext cx="4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49" name="Oval 673"/>
            <p:cNvSpPr>
              <a:spLocks noChangeArrowheads="1"/>
            </p:cNvSpPr>
            <p:nvPr/>
          </p:nvSpPr>
          <p:spPr bwMode="auto">
            <a:xfrm>
              <a:off x="1570" y="2383"/>
              <a:ext cx="3" cy="5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18" name="Group 679"/>
          <p:cNvGrpSpPr>
            <a:grpSpLocks/>
          </p:cNvGrpSpPr>
          <p:nvPr/>
        </p:nvGrpSpPr>
        <p:grpSpPr bwMode="auto">
          <a:xfrm>
            <a:off x="2536825" y="3409950"/>
            <a:ext cx="12700" cy="11113"/>
            <a:chOff x="1598" y="2381"/>
            <a:chExt cx="8" cy="7"/>
          </a:xfrm>
        </p:grpSpPr>
        <p:sp>
          <p:nvSpPr>
            <p:cNvPr id="20342" name="Oval 675"/>
            <p:cNvSpPr>
              <a:spLocks noChangeArrowheads="1"/>
            </p:cNvSpPr>
            <p:nvPr/>
          </p:nvSpPr>
          <p:spPr bwMode="auto">
            <a:xfrm>
              <a:off x="1598" y="2381"/>
              <a:ext cx="4" cy="6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43" name="Rectangle 676"/>
            <p:cNvSpPr>
              <a:spLocks noChangeArrowheads="1"/>
            </p:cNvSpPr>
            <p:nvPr/>
          </p:nvSpPr>
          <p:spPr bwMode="auto">
            <a:xfrm>
              <a:off x="1600" y="2381"/>
              <a:ext cx="5" cy="7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44" name="Oval 677"/>
            <p:cNvSpPr>
              <a:spLocks noChangeArrowheads="1"/>
            </p:cNvSpPr>
            <p:nvPr/>
          </p:nvSpPr>
          <p:spPr bwMode="auto">
            <a:xfrm>
              <a:off x="1602" y="2381"/>
              <a:ext cx="4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45" name="Oval 678"/>
            <p:cNvSpPr>
              <a:spLocks noChangeArrowheads="1"/>
            </p:cNvSpPr>
            <p:nvPr/>
          </p:nvSpPr>
          <p:spPr bwMode="auto">
            <a:xfrm>
              <a:off x="1599" y="2382"/>
              <a:ext cx="3" cy="5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19" name="Group 684"/>
          <p:cNvGrpSpPr>
            <a:grpSpLocks/>
          </p:cNvGrpSpPr>
          <p:nvPr/>
        </p:nvGrpSpPr>
        <p:grpSpPr bwMode="auto">
          <a:xfrm>
            <a:off x="2568575" y="3408363"/>
            <a:ext cx="12700" cy="9525"/>
            <a:chOff x="1618" y="2380"/>
            <a:chExt cx="8" cy="6"/>
          </a:xfrm>
        </p:grpSpPr>
        <p:sp>
          <p:nvSpPr>
            <p:cNvPr id="20338" name="Oval 680"/>
            <p:cNvSpPr>
              <a:spLocks noChangeArrowheads="1"/>
            </p:cNvSpPr>
            <p:nvPr/>
          </p:nvSpPr>
          <p:spPr bwMode="auto">
            <a:xfrm>
              <a:off x="1618" y="2380"/>
              <a:ext cx="4" cy="6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39" name="Rectangle 681"/>
            <p:cNvSpPr>
              <a:spLocks noChangeArrowheads="1"/>
            </p:cNvSpPr>
            <p:nvPr/>
          </p:nvSpPr>
          <p:spPr bwMode="auto">
            <a:xfrm>
              <a:off x="1620" y="2380"/>
              <a:ext cx="4" cy="6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40" name="Oval 682"/>
            <p:cNvSpPr>
              <a:spLocks noChangeArrowheads="1"/>
            </p:cNvSpPr>
            <p:nvPr/>
          </p:nvSpPr>
          <p:spPr bwMode="auto">
            <a:xfrm>
              <a:off x="1622" y="2380"/>
              <a:ext cx="4" cy="6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41" name="Oval 683"/>
            <p:cNvSpPr>
              <a:spLocks noChangeArrowheads="1"/>
            </p:cNvSpPr>
            <p:nvPr/>
          </p:nvSpPr>
          <p:spPr bwMode="auto">
            <a:xfrm>
              <a:off x="1619" y="2380"/>
              <a:ext cx="3" cy="6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20" name="Group 689"/>
          <p:cNvGrpSpPr>
            <a:grpSpLocks/>
          </p:cNvGrpSpPr>
          <p:nvPr/>
        </p:nvGrpSpPr>
        <p:grpSpPr bwMode="auto">
          <a:xfrm>
            <a:off x="2598738" y="3408363"/>
            <a:ext cx="12700" cy="9525"/>
            <a:chOff x="1637" y="2380"/>
            <a:chExt cx="8" cy="6"/>
          </a:xfrm>
        </p:grpSpPr>
        <p:sp>
          <p:nvSpPr>
            <p:cNvPr id="20334" name="Oval 685"/>
            <p:cNvSpPr>
              <a:spLocks noChangeArrowheads="1"/>
            </p:cNvSpPr>
            <p:nvPr/>
          </p:nvSpPr>
          <p:spPr bwMode="auto">
            <a:xfrm>
              <a:off x="1637" y="2380"/>
              <a:ext cx="4" cy="6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35" name="Rectangle 686"/>
            <p:cNvSpPr>
              <a:spLocks noChangeArrowheads="1"/>
            </p:cNvSpPr>
            <p:nvPr/>
          </p:nvSpPr>
          <p:spPr bwMode="auto">
            <a:xfrm>
              <a:off x="1639" y="2380"/>
              <a:ext cx="4" cy="6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36" name="Oval 687"/>
            <p:cNvSpPr>
              <a:spLocks noChangeArrowheads="1"/>
            </p:cNvSpPr>
            <p:nvPr/>
          </p:nvSpPr>
          <p:spPr bwMode="auto">
            <a:xfrm>
              <a:off x="1641" y="2380"/>
              <a:ext cx="4" cy="6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37" name="Oval 688"/>
            <p:cNvSpPr>
              <a:spLocks noChangeArrowheads="1"/>
            </p:cNvSpPr>
            <p:nvPr/>
          </p:nvSpPr>
          <p:spPr bwMode="auto">
            <a:xfrm>
              <a:off x="1638" y="2380"/>
              <a:ext cx="2" cy="6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21" name="Group 694"/>
          <p:cNvGrpSpPr>
            <a:grpSpLocks/>
          </p:cNvGrpSpPr>
          <p:nvPr/>
        </p:nvGrpSpPr>
        <p:grpSpPr bwMode="auto">
          <a:xfrm>
            <a:off x="2628900" y="3406775"/>
            <a:ext cx="12700" cy="9525"/>
            <a:chOff x="1656" y="2379"/>
            <a:chExt cx="8" cy="6"/>
          </a:xfrm>
        </p:grpSpPr>
        <p:sp>
          <p:nvSpPr>
            <p:cNvPr id="20330" name="Oval 690"/>
            <p:cNvSpPr>
              <a:spLocks noChangeArrowheads="1"/>
            </p:cNvSpPr>
            <p:nvPr/>
          </p:nvSpPr>
          <p:spPr bwMode="auto">
            <a:xfrm>
              <a:off x="1656" y="2379"/>
              <a:ext cx="4" cy="6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31" name="Rectangle 691"/>
            <p:cNvSpPr>
              <a:spLocks noChangeArrowheads="1"/>
            </p:cNvSpPr>
            <p:nvPr/>
          </p:nvSpPr>
          <p:spPr bwMode="auto">
            <a:xfrm>
              <a:off x="1658" y="2379"/>
              <a:ext cx="4" cy="6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32" name="Oval 692"/>
            <p:cNvSpPr>
              <a:spLocks noChangeArrowheads="1"/>
            </p:cNvSpPr>
            <p:nvPr/>
          </p:nvSpPr>
          <p:spPr bwMode="auto">
            <a:xfrm>
              <a:off x="1660" y="2379"/>
              <a:ext cx="4" cy="6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33" name="Oval 693"/>
            <p:cNvSpPr>
              <a:spLocks noChangeArrowheads="1"/>
            </p:cNvSpPr>
            <p:nvPr/>
          </p:nvSpPr>
          <p:spPr bwMode="auto">
            <a:xfrm>
              <a:off x="1657" y="2380"/>
              <a:ext cx="3" cy="5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sp>
        <p:nvSpPr>
          <p:cNvPr id="18722" name="Freeform 695"/>
          <p:cNvSpPr>
            <a:spLocks/>
          </p:cNvSpPr>
          <p:nvPr/>
        </p:nvSpPr>
        <p:spPr bwMode="auto">
          <a:xfrm>
            <a:off x="2517775" y="3405188"/>
            <a:ext cx="15875" cy="19050"/>
          </a:xfrm>
          <a:custGeom>
            <a:avLst/>
            <a:gdLst>
              <a:gd name="T0" fmla="*/ 0 w 77"/>
              <a:gd name="T1" fmla="*/ 2147483647 h 110"/>
              <a:gd name="T2" fmla="*/ 0 w 77"/>
              <a:gd name="T3" fmla="*/ 0 h 110"/>
              <a:gd name="T4" fmla="*/ 2147483647 w 77"/>
              <a:gd name="T5" fmla="*/ 0 h 110"/>
              <a:gd name="T6" fmla="*/ 2147483647 w 77"/>
              <a:gd name="T7" fmla="*/ 2147483647 h 110"/>
              <a:gd name="T8" fmla="*/ 0 w 77"/>
              <a:gd name="T9" fmla="*/ 2147483647 h 1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7"/>
              <a:gd name="T16" fmla="*/ 0 h 110"/>
              <a:gd name="T17" fmla="*/ 77 w 77"/>
              <a:gd name="T18" fmla="*/ 110 h 1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7" h="110">
                <a:moveTo>
                  <a:pt x="0" y="110"/>
                </a:moveTo>
                <a:lnTo>
                  <a:pt x="0" y="0"/>
                </a:lnTo>
                <a:lnTo>
                  <a:pt x="77" y="0"/>
                </a:lnTo>
                <a:lnTo>
                  <a:pt x="77" y="103"/>
                </a:lnTo>
                <a:lnTo>
                  <a:pt x="0" y="110"/>
                </a:lnTo>
                <a:close/>
              </a:path>
            </a:pathLst>
          </a:custGeom>
          <a:solidFill>
            <a:srgbClr val="C0C0C0"/>
          </a:solidFill>
          <a:ln w="1588">
            <a:solidFill>
              <a:srgbClr val="8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grpSp>
        <p:nvGrpSpPr>
          <p:cNvPr id="18723" name="Group 700"/>
          <p:cNvGrpSpPr>
            <a:grpSpLocks/>
          </p:cNvGrpSpPr>
          <p:nvPr/>
        </p:nvGrpSpPr>
        <p:grpSpPr bwMode="auto">
          <a:xfrm>
            <a:off x="2254250" y="3803650"/>
            <a:ext cx="12700" cy="11113"/>
            <a:chOff x="1420" y="2642"/>
            <a:chExt cx="8" cy="7"/>
          </a:xfrm>
        </p:grpSpPr>
        <p:sp>
          <p:nvSpPr>
            <p:cNvPr id="20326" name="Oval 696"/>
            <p:cNvSpPr>
              <a:spLocks noChangeArrowheads="1"/>
            </p:cNvSpPr>
            <p:nvPr/>
          </p:nvSpPr>
          <p:spPr bwMode="auto">
            <a:xfrm>
              <a:off x="1420" y="2642"/>
              <a:ext cx="4" cy="7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27" name="Rectangle 697"/>
            <p:cNvSpPr>
              <a:spLocks noChangeArrowheads="1"/>
            </p:cNvSpPr>
            <p:nvPr/>
          </p:nvSpPr>
          <p:spPr bwMode="auto">
            <a:xfrm>
              <a:off x="1422" y="2642"/>
              <a:ext cx="4" cy="7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28" name="Oval 698"/>
            <p:cNvSpPr>
              <a:spLocks noChangeArrowheads="1"/>
            </p:cNvSpPr>
            <p:nvPr/>
          </p:nvSpPr>
          <p:spPr bwMode="auto">
            <a:xfrm>
              <a:off x="1424" y="2642"/>
              <a:ext cx="4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29" name="Oval 699"/>
            <p:cNvSpPr>
              <a:spLocks noChangeArrowheads="1"/>
            </p:cNvSpPr>
            <p:nvPr/>
          </p:nvSpPr>
          <p:spPr bwMode="auto">
            <a:xfrm>
              <a:off x="1421" y="2643"/>
              <a:ext cx="2" cy="5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24" name="Group 705"/>
          <p:cNvGrpSpPr>
            <a:grpSpLocks/>
          </p:cNvGrpSpPr>
          <p:nvPr/>
        </p:nvGrpSpPr>
        <p:grpSpPr bwMode="auto">
          <a:xfrm>
            <a:off x="2282825" y="3798888"/>
            <a:ext cx="12700" cy="11112"/>
            <a:chOff x="1438" y="2639"/>
            <a:chExt cx="8" cy="7"/>
          </a:xfrm>
        </p:grpSpPr>
        <p:sp>
          <p:nvSpPr>
            <p:cNvPr id="20322" name="Oval 701"/>
            <p:cNvSpPr>
              <a:spLocks noChangeArrowheads="1"/>
            </p:cNvSpPr>
            <p:nvPr/>
          </p:nvSpPr>
          <p:spPr bwMode="auto">
            <a:xfrm>
              <a:off x="1438" y="2639"/>
              <a:ext cx="4" cy="7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23" name="Rectangle 702"/>
            <p:cNvSpPr>
              <a:spLocks noChangeArrowheads="1"/>
            </p:cNvSpPr>
            <p:nvPr/>
          </p:nvSpPr>
          <p:spPr bwMode="auto">
            <a:xfrm>
              <a:off x="1439" y="2639"/>
              <a:ext cx="5" cy="7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24" name="Oval 703"/>
            <p:cNvSpPr>
              <a:spLocks noChangeArrowheads="1"/>
            </p:cNvSpPr>
            <p:nvPr/>
          </p:nvSpPr>
          <p:spPr bwMode="auto">
            <a:xfrm>
              <a:off x="1441" y="2639"/>
              <a:ext cx="5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25" name="Oval 704"/>
            <p:cNvSpPr>
              <a:spLocks noChangeArrowheads="1"/>
            </p:cNvSpPr>
            <p:nvPr/>
          </p:nvSpPr>
          <p:spPr bwMode="auto">
            <a:xfrm>
              <a:off x="1439" y="2640"/>
              <a:ext cx="2" cy="6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25" name="Group 710"/>
          <p:cNvGrpSpPr>
            <a:grpSpLocks/>
          </p:cNvGrpSpPr>
          <p:nvPr/>
        </p:nvGrpSpPr>
        <p:grpSpPr bwMode="auto">
          <a:xfrm>
            <a:off x="2316163" y="3795713"/>
            <a:ext cx="12700" cy="9525"/>
            <a:chOff x="1459" y="2637"/>
            <a:chExt cx="8" cy="6"/>
          </a:xfrm>
        </p:grpSpPr>
        <p:sp>
          <p:nvSpPr>
            <p:cNvPr id="20318" name="Oval 706"/>
            <p:cNvSpPr>
              <a:spLocks noChangeArrowheads="1"/>
            </p:cNvSpPr>
            <p:nvPr/>
          </p:nvSpPr>
          <p:spPr bwMode="auto">
            <a:xfrm>
              <a:off x="1459" y="2637"/>
              <a:ext cx="4" cy="6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19" name="Rectangle 707"/>
            <p:cNvSpPr>
              <a:spLocks noChangeArrowheads="1"/>
            </p:cNvSpPr>
            <p:nvPr/>
          </p:nvSpPr>
          <p:spPr bwMode="auto">
            <a:xfrm>
              <a:off x="1460" y="2637"/>
              <a:ext cx="5" cy="6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20" name="Oval 708"/>
            <p:cNvSpPr>
              <a:spLocks noChangeArrowheads="1"/>
            </p:cNvSpPr>
            <p:nvPr/>
          </p:nvSpPr>
          <p:spPr bwMode="auto">
            <a:xfrm>
              <a:off x="1463" y="2637"/>
              <a:ext cx="4" cy="6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21" name="Oval 709"/>
            <p:cNvSpPr>
              <a:spLocks noChangeArrowheads="1"/>
            </p:cNvSpPr>
            <p:nvPr/>
          </p:nvSpPr>
          <p:spPr bwMode="auto">
            <a:xfrm>
              <a:off x="1460" y="2637"/>
              <a:ext cx="2" cy="6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26" name="Group 715"/>
          <p:cNvGrpSpPr>
            <a:grpSpLocks/>
          </p:cNvGrpSpPr>
          <p:nvPr/>
        </p:nvGrpSpPr>
        <p:grpSpPr bwMode="auto">
          <a:xfrm>
            <a:off x="2344738" y="3792538"/>
            <a:ext cx="12700" cy="7937"/>
            <a:chOff x="1477" y="2634"/>
            <a:chExt cx="8" cy="6"/>
          </a:xfrm>
        </p:grpSpPr>
        <p:sp>
          <p:nvSpPr>
            <p:cNvPr id="20314" name="Oval 711"/>
            <p:cNvSpPr>
              <a:spLocks noChangeArrowheads="1"/>
            </p:cNvSpPr>
            <p:nvPr/>
          </p:nvSpPr>
          <p:spPr bwMode="auto">
            <a:xfrm>
              <a:off x="1477" y="2634"/>
              <a:ext cx="4" cy="6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15" name="Rectangle 712"/>
            <p:cNvSpPr>
              <a:spLocks noChangeArrowheads="1"/>
            </p:cNvSpPr>
            <p:nvPr/>
          </p:nvSpPr>
          <p:spPr bwMode="auto">
            <a:xfrm>
              <a:off x="1479" y="2634"/>
              <a:ext cx="4" cy="6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16" name="Oval 713"/>
            <p:cNvSpPr>
              <a:spLocks noChangeArrowheads="1"/>
            </p:cNvSpPr>
            <p:nvPr/>
          </p:nvSpPr>
          <p:spPr bwMode="auto">
            <a:xfrm>
              <a:off x="1481" y="2634"/>
              <a:ext cx="4" cy="6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17" name="Oval 714"/>
            <p:cNvSpPr>
              <a:spLocks noChangeArrowheads="1"/>
            </p:cNvSpPr>
            <p:nvPr/>
          </p:nvSpPr>
          <p:spPr bwMode="auto">
            <a:xfrm>
              <a:off x="1478" y="2635"/>
              <a:ext cx="2" cy="5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27" name="Group 720"/>
          <p:cNvGrpSpPr>
            <a:grpSpLocks/>
          </p:cNvGrpSpPr>
          <p:nvPr/>
        </p:nvGrpSpPr>
        <p:grpSpPr bwMode="auto">
          <a:xfrm>
            <a:off x="2374900" y="3789363"/>
            <a:ext cx="12700" cy="7937"/>
            <a:chOff x="1496" y="2632"/>
            <a:chExt cx="8" cy="6"/>
          </a:xfrm>
        </p:grpSpPr>
        <p:sp>
          <p:nvSpPr>
            <p:cNvPr id="20310" name="Oval 716"/>
            <p:cNvSpPr>
              <a:spLocks noChangeArrowheads="1"/>
            </p:cNvSpPr>
            <p:nvPr/>
          </p:nvSpPr>
          <p:spPr bwMode="auto">
            <a:xfrm>
              <a:off x="1496" y="2632"/>
              <a:ext cx="4" cy="6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11" name="Rectangle 717"/>
            <p:cNvSpPr>
              <a:spLocks noChangeArrowheads="1"/>
            </p:cNvSpPr>
            <p:nvPr/>
          </p:nvSpPr>
          <p:spPr bwMode="auto">
            <a:xfrm>
              <a:off x="1498" y="2632"/>
              <a:ext cx="4" cy="6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12" name="Oval 718"/>
            <p:cNvSpPr>
              <a:spLocks noChangeArrowheads="1"/>
            </p:cNvSpPr>
            <p:nvPr/>
          </p:nvSpPr>
          <p:spPr bwMode="auto">
            <a:xfrm>
              <a:off x="1500" y="2632"/>
              <a:ext cx="4" cy="6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13" name="Oval 719"/>
            <p:cNvSpPr>
              <a:spLocks noChangeArrowheads="1"/>
            </p:cNvSpPr>
            <p:nvPr/>
          </p:nvSpPr>
          <p:spPr bwMode="auto">
            <a:xfrm>
              <a:off x="1497" y="2632"/>
              <a:ext cx="2" cy="6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28" name="Group 725"/>
          <p:cNvGrpSpPr>
            <a:grpSpLocks/>
          </p:cNvGrpSpPr>
          <p:nvPr/>
        </p:nvGrpSpPr>
        <p:grpSpPr bwMode="auto">
          <a:xfrm>
            <a:off x="2405063" y="3784600"/>
            <a:ext cx="12700" cy="9525"/>
            <a:chOff x="1515" y="2629"/>
            <a:chExt cx="8" cy="6"/>
          </a:xfrm>
        </p:grpSpPr>
        <p:sp>
          <p:nvSpPr>
            <p:cNvPr id="20306" name="Oval 721"/>
            <p:cNvSpPr>
              <a:spLocks noChangeArrowheads="1"/>
            </p:cNvSpPr>
            <p:nvPr/>
          </p:nvSpPr>
          <p:spPr bwMode="auto">
            <a:xfrm>
              <a:off x="1515" y="2629"/>
              <a:ext cx="4" cy="6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07" name="Rectangle 722"/>
            <p:cNvSpPr>
              <a:spLocks noChangeArrowheads="1"/>
            </p:cNvSpPr>
            <p:nvPr/>
          </p:nvSpPr>
          <p:spPr bwMode="auto">
            <a:xfrm>
              <a:off x="1517" y="2629"/>
              <a:ext cx="4" cy="6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08" name="Oval 723"/>
            <p:cNvSpPr>
              <a:spLocks noChangeArrowheads="1"/>
            </p:cNvSpPr>
            <p:nvPr/>
          </p:nvSpPr>
          <p:spPr bwMode="auto">
            <a:xfrm>
              <a:off x="1519" y="2629"/>
              <a:ext cx="4" cy="6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09" name="Oval 724"/>
            <p:cNvSpPr>
              <a:spLocks noChangeArrowheads="1"/>
            </p:cNvSpPr>
            <p:nvPr/>
          </p:nvSpPr>
          <p:spPr bwMode="auto">
            <a:xfrm>
              <a:off x="1516" y="2629"/>
              <a:ext cx="3" cy="6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29" name="Group 730"/>
          <p:cNvGrpSpPr>
            <a:grpSpLocks/>
          </p:cNvGrpSpPr>
          <p:nvPr/>
        </p:nvGrpSpPr>
        <p:grpSpPr bwMode="auto">
          <a:xfrm>
            <a:off x="2435225" y="3779838"/>
            <a:ext cx="11113" cy="9525"/>
            <a:chOff x="1534" y="2626"/>
            <a:chExt cx="7" cy="6"/>
          </a:xfrm>
        </p:grpSpPr>
        <p:sp>
          <p:nvSpPr>
            <p:cNvPr id="20302" name="Oval 726"/>
            <p:cNvSpPr>
              <a:spLocks noChangeArrowheads="1"/>
            </p:cNvSpPr>
            <p:nvPr/>
          </p:nvSpPr>
          <p:spPr bwMode="auto">
            <a:xfrm>
              <a:off x="1534" y="2626"/>
              <a:ext cx="4" cy="6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03" name="Rectangle 727"/>
            <p:cNvSpPr>
              <a:spLocks noChangeArrowheads="1"/>
            </p:cNvSpPr>
            <p:nvPr/>
          </p:nvSpPr>
          <p:spPr bwMode="auto">
            <a:xfrm>
              <a:off x="1535" y="2626"/>
              <a:ext cx="5" cy="6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04" name="Oval 728"/>
            <p:cNvSpPr>
              <a:spLocks noChangeArrowheads="1"/>
            </p:cNvSpPr>
            <p:nvPr/>
          </p:nvSpPr>
          <p:spPr bwMode="auto">
            <a:xfrm>
              <a:off x="1537" y="2626"/>
              <a:ext cx="4" cy="6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05" name="Oval 729"/>
            <p:cNvSpPr>
              <a:spLocks noChangeArrowheads="1"/>
            </p:cNvSpPr>
            <p:nvPr/>
          </p:nvSpPr>
          <p:spPr bwMode="auto">
            <a:xfrm>
              <a:off x="1535" y="2627"/>
              <a:ext cx="2" cy="5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30" name="Group 735"/>
          <p:cNvGrpSpPr>
            <a:grpSpLocks/>
          </p:cNvGrpSpPr>
          <p:nvPr/>
        </p:nvGrpSpPr>
        <p:grpSpPr bwMode="auto">
          <a:xfrm>
            <a:off x="2462213" y="3775075"/>
            <a:ext cx="12700" cy="11113"/>
            <a:chOff x="1551" y="2623"/>
            <a:chExt cx="8" cy="7"/>
          </a:xfrm>
        </p:grpSpPr>
        <p:sp>
          <p:nvSpPr>
            <p:cNvPr id="20298" name="Oval 731"/>
            <p:cNvSpPr>
              <a:spLocks noChangeArrowheads="1"/>
            </p:cNvSpPr>
            <p:nvPr/>
          </p:nvSpPr>
          <p:spPr bwMode="auto">
            <a:xfrm>
              <a:off x="1551" y="2623"/>
              <a:ext cx="4" cy="7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299" name="Rectangle 732"/>
            <p:cNvSpPr>
              <a:spLocks noChangeArrowheads="1"/>
            </p:cNvSpPr>
            <p:nvPr/>
          </p:nvSpPr>
          <p:spPr bwMode="auto">
            <a:xfrm>
              <a:off x="1553" y="2623"/>
              <a:ext cx="4" cy="7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00" name="Oval 733"/>
            <p:cNvSpPr>
              <a:spLocks noChangeArrowheads="1"/>
            </p:cNvSpPr>
            <p:nvPr/>
          </p:nvSpPr>
          <p:spPr bwMode="auto">
            <a:xfrm>
              <a:off x="1555" y="2623"/>
              <a:ext cx="4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301" name="Oval 734"/>
            <p:cNvSpPr>
              <a:spLocks noChangeArrowheads="1"/>
            </p:cNvSpPr>
            <p:nvPr/>
          </p:nvSpPr>
          <p:spPr bwMode="auto">
            <a:xfrm>
              <a:off x="1552" y="2624"/>
              <a:ext cx="3" cy="5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31" name="Group 740"/>
          <p:cNvGrpSpPr>
            <a:grpSpLocks/>
          </p:cNvGrpSpPr>
          <p:nvPr/>
        </p:nvGrpSpPr>
        <p:grpSpPr bwMode="auto">
          <a:xfrm>
            <a:off x="2490788" y="3770313"/>
            <a:ext cx="11112" cy="11112"/>
            <a:chOff x="1569" y="2620"/>
            <a:chExt cx="7" cy="7"/>
          </a:xfrm>
        </p:grpSpPr>
        <p:sp>
          <p:nvSpPr>
            <p:cNvPr id="20294" name="Oval 736"/>
            <p:cNvSpPr>
              <a:spLocks noChangeArrowheads="1"/>
            </p:cNvSpPr>
            <p:nvPr/>
          </p:nvSpPr>
          <p:spPr bwMode="auto">
            <a:xfrm>
              <a:off x="1569" y="2620"/>
              <a:ext cx="4" cy="7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295" name="Rectangle 737"/>
            <p:cNvSpPr>
              <a:spLocks noChangeArrowheads="1"/>
            </p:cNvSpPr>
            <p:nvPr/>
          </p:nvSpPr>
          <p:spPr bwMode="auto">
            <a:xfrm>
              <a:off x="1570" y="2620"/>
              <a:ext cx="5" cy="7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296" name="Oval 738"/>
            <p:cNvSpPr>
              <a:spLocks noChangeArrowheads="1"/>
            </p:cNvSpPr>
            <p:nvPr/>
          </p:nvSpPr>
          <p:spPr bwMode="auto">
            <a:xfrm>
              <a:off x="1572" y="2620"/>
              <a:ext cx="4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297" name="Oval 739"/>
            <p:cNvSpPr>
              <a:spLocks noChangeArrowheads="1"/>
            </p:cNvSpPr>
            <p:nvPr/>
          </p:nvSpPr>
          <p:spPr bwMode="auto">
            <a:xfrm>
              <a:off x="1570" y="2621"/>
              <a:ext cx="2" cy="5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32" name="Group 745"/>
          <p:cNvGrpSpPr>
            <a:grpSpLocks/>
          </p:cNvGrpSpPr>
          <p:nvPr/>
        </p:nvGrpSpPr>
        <p:grpSpPr bwMode="auto">
          <a:xfrm>
            <a:off x="2536825" y="3765550"/>
            <a:ext cx="11113" cy="9525"/>
            <a:chOff x="1598" y="2617"/>
            <a:chExt cx="7" cy="6"/>
          </a:xfrm>
        </p:grpSpPr>
        <p:sp>
          <p:nvSpPr>
            <p:cNvPr id="20290" name="Oval 741"/>
            <p:cNvSpPr>
              <a:spLocks noChangeArrowheads="1"/>
            </p:cNvSpPr>
            <p:nvPr/>
          </p:nvSpPr>
          <p:spPr bwMode="auto">
            <a:xfrm>
              <a:off x="1598" y="2617"/>
              <a:ext cx="4" cy="6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291" name="Rectangle 742"/>
            <p:cNvSpPr>
              <a:spLocks noChangeArrowheads="1"/>
            </p:cNvSpPr>
            <p:nvPr/>
          </p:nvSpPr>
          <p:spPr bwMode="auto">
            <a:xfrm>
              <a:off x="1599" y="2617"/>
              <a:ext cx="5" cy="6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292" name="Oval 743"/>
            <p:cNvSpPr>
              <a:spLocks noChangeArrowheads="1"/>
            </p:cNvSpPr>
            <p:nvPr/>
          </p:nvSpPr>
          <p:spPr bwMode="auto">
            <a:xfrm>
              <a:off x="1601" y="2617"/>
              <a:ext cx="4" cy="6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293" name="Oval 744"/>
            <p:cNvSpPr>
              <a:spLocks noChangeArrowheads="1"/>
            </p:cNvSpPr>
            <p:nvPr/>
          </p:nvSpPr>
          <p:spPr bwMode="auto">
            <a:xfrm>
              <a:off x="1599" y="2617"/>
              <a:ext cx="2" cy="6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33" name="Group 750"/>
          <p:cNvGrpSpPr>
            <a:grpSpLocks/>
          </p:cNvGrpSpPr>
          <p:nvPr/>
        </p:nvGrpSpPr>
        <p:grpSpPr bwMode="auto">
          <a:xfrm>
            <a:off x="2560638" y="3762375"/>
            <a:ext cx="12700" cy="7938"/>
            <a:chOff x="1613" y="2614"/>
            <a:chExt cx="8" cy="6"/>
          </a:xfrm>
        </p:grpSpPr>
        <p:sp>
          <p:nvSpPr>
            <p:cNvPr id="20286" name="Oval 746"/>
            <p:cNvSpPr>
              <a:spLocks noChangeArrowheads="1"/>
            </p:cNvSpPr>
            <p:nvPr/>
          </p:nvSpPr>
          <p:spPr bwMode="auto">
            <a:xfrm>
              <a:off x="1613" y="2614"/>
              <a:ext cx="4" cy="6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287" name="Rectangle 747"/>
            <p:cNvSpPr>
              <a:spLocks noChangeArrowheads="1"/>
            </p:cNvSpPr>
            <p:nvPr/>
          </p:nvSpPr>
          <p:spPr bwMode="auto">
            <a:xfrm>
              <a:off x="1615" y="2614"/>
              <a:ext cx="5" cy="6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288" name="Oval 748"/>
            <p:cNvSpPr>
              <a:spLocks noChangeArrowheads="1"/>
            </p:cNvSpPr>
            <p:nvPr/>
          </p:nvSpPr>
          <p:spPr bwMode="auto">
            <a:xfrm>
              <a:off x="1617" y="2614"/>
              <a:ext cx="4" cy="6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289" name="Oval 749"/>
            <p:cNvSpPr>
              <a:spLocks noChangeArrowheads="1"/>
            </p:cNvSpPr>
            <p:nvPr/>
          </p:nvSpPr>
          <p:spPr bwMode="auto">
            <a:xfrm>
              <a:off x="1614" y="2614"/>
              <a:ext cx="3" cy="5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34" name="Group 755"/>
          <p:cNvGrpSpPr>
            <a:grpSpLocks/>
          </p:cNvGrpSpPr>
          <p:nvPr/>
        </p:nvGrpSpPr>
        <p:grpSpPr bwMode="auto">
          <a:xfrm>
            <a:off x="2597150" y="3756025"/>
            <a:ext cx="12700" cy="9525"/>
            <a:chOff x="1636" y="2610"/>
            <a:chExt cx="8" cy="7"/>
          </a:xfrm>
        </p:grpSpPr>
        <p:sp>
          <p:nvSpPr>
            <p:cNvPr id="20282" name="Oval 751"/>
            <p:cNvSpPr>
              <a:spLocks noChangeArrowheads="1"/>
            </p:cNvSpPr>
            <p:nvPr/>
          </p:nvSpPr>
          <p:spPr bwMode="auto">
            <a:xfrm>
              <a:off x="1636" y="2610"/>
              <a:ext cx="4" cy="6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283" name="Rectangle 752"/>
            <p:cNvSpPr>
              <a:spLocks noChangeArrowheads="1"/>
            </p:cNvSpPr>
            <p:nvPr/>
          </p:nvSpPr>
          <p:spPr bwMode="auto">
            <a:xfrm>
              <a:off x="1638" y="2610"/>
              <a:ext cx="5" cy="7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284" name="Oval 753"/>
            <p:cNvSpPr>
              <a:spLocks noChangeArrowheads="1"/>
            </p:cNvSpPr>
            <p:nvPr/>
          </p:nvSpPr>
          <p:spPr bwMode="auto">
            <a:xfrm>
              <a:off x="1640" y="2610"/>
              <a:ext cx="4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285" name="Oval 754"/>
            <p:cNvSpPr>
              <a:spLocks noChangeArrowheads="1"/>
            </p:cNvSpPr>
            <p:nvPr/>
          </p:nvSpPr>
          <p:spPr bwMode="auto">
            <a:xfrm>
              <a:off x="1637" y="2611"/>
              <a:ext cx="3" cy="5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grpSp>
        <p:nvGrpSpPr>
          <p:cNvPr id="18735" name="Group 760"/>
          <p:cNvGrpSpPr>
            <a:grpSpLocks/>
          </p:cNvGrpSpPr>
          <p:nvPr/>
        </p:nvGrpSpPr>
        <p:grpSpPr bwMode="auto">
          <a:xfrm>
            <a:off x="2630488" y="3751263"/>
            <a:ext cx="11112" cy="11112"/>
            <a:chOff x="1657" y="2607"/>
            <a:chExt cx="7" cy="7"/>
          </a:xfrm>
        </p:grpSpPr>
        <p:sp>
          <p:nvSpPr>
            <p:cNvPr id="20278" name="Oval 756"/>
            <p:cNvSpPr>
              <a:spLocks noChangeArrowheads="1"/>
            </p:cNvSpPr>
            <p:nvPr/>
          </p:nvSpPr>
          <p:spPr bwMode="auto">
            <a:xfrm>
              <a:off x="1657" y="2607"/>
              <a:ext cx="4" cy="7"/>
            </a:xfrm>
            <a:prstGeom prst="ellipse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279" name="Rectangle 757"/>
            <p:cNvSpPr>
              <a:spLocks noChangeArrowheads="1"/>
            </p:cNvSpPr>
            <p:nvPr/>
          </p:nvSpPr>
          <p:spPr bwMode="auto">
            <a:xfrm>
              <a:off x="1658" y="2607"/>
              <a:ext cx="5" cy="7"/>
            </a:xfrm>
            <a:prstGeom prst="rect">
              <a:avLst/>
            </a:prstGeom>
            <a:solidFill>
              <a:srgbClr val="E0E0E0"/>
            </a:solidFill>
            <a:ln w="1588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280" name="Oval 758"/>
            <p:cNvSpPr>
              <a:spLocks noChangeArrowheads="1"/>
            </p:cNvSpPr>
            <p:nvPr/>
          </p:nvSpPr>
          <p:spPr bwMode="auto">
            <a:xfrm>
              <a:off x="1660" y="2607"/>
              <a:ext cx="4" cy="7"/>
            </a:xfrm>
            <a:prstGeom prst="ellipse">
              <a:avLst/>
            </a:pr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20281" name="Oval 759"/>
            <p:cNvSpPr>
              <a:spLocks noChangeArrowheads="1"/>
            </p:cNvSpPr>
            <p:nvPr/>
          </p:nvSpPr>
          <p:spPr bwMode="auto">
            <a:xfrm>
              <a:off x="1658" y="2608"/>
              <a:ext cx="2" cy="5"/>
            </a:xfrm>
            <a:prstGeom prst="ellipse">
              <a:avLst/>
            </a:prstGeom>
            <a:solidFill>
              <a:srgbClr val="E0E0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</p:grpSp>
      <p:sp>
        <p:nvSpPr>
          <p:cNvPr id="18736" name="Text Box 256"/>
          <p:cNvSpPr txBox="1">
            <a:spLocks noChangeArrowheads="1"/>
          </p:cNvSpPr>
          <p:nvPr/>
        </p:nvSpPr>
        <p:spPr bwMode="auto">
          <a:xfrm>
            <a:off x="2286000" y="2425700"/>
            <a:ext cx="1682750" cy="915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>
                <a:latin typeface="Calibri" pitchFamily="34" charset="0"/>
              </a:rPr>
              <a:t>UMTS, WLAN,</a:t>
            </a:r>
          </a:p>
          <a:p>
            <a:r>
              <a:rPr lang="de-DE">
                <a:latin typeface="Calibri" pitchFamily="34" charset="0"/>
              </a:rPr>
              <a:t>DAB, GSM, </a:t>
            </a:r>
          </a:p>
          <a:p>
            <a:r>
              <a:rPr lang="de-DE">
                <a:latin typeface="Calibri" pitchFamily="34" charset="0"/>
              </a:rPr>
              <a:t>TETRA, ...</a:t>
            </a:r>
            <a:endParaRPr lang="de-DE" sz="2000">
              <a:solidFill>
                <a:srgbClr val="FF0000"/>
              </a:solidFill>
              <a:latin typeface="Calibri" pitchFamily="34" charset="0"/>
            </a:endParaRPr>
          </a:p>
        </p:txBody>
      </p:sp>
      <p:graphicFrame>
        <p:nvGraphicFramePr>
          <p:cNvPr id="18737" name="Object 258"/>
          <p:cNvGraphicFramePr>
            <a:graphicFrameLocks noChangeAspect="1"/>
          </p:cNvGraphicFramePr>
          <p:nvPr/>
        </p:nvGraphicFramePr>
        <p:xfrm>
          <a:off x="2667000" y="762000"/>
          <a:ext cx="1131888" cy="747713"/>
        </p:xfrm>
        <a:graphic>
          <a:graphicData uri="http://schemas.openxmlformats.org/presentationml/2006/ole">
            <p:oleObj spid="_x0000_s18737" name="Clip" r:id="rId3" imgW="4487863" imgH="3116263" progId="">
              <p:embed/>
            </p:oleObj>
          </a:graphicData>
        </a:graphic>
      </p:graphicFrame>
      <p:grpSp>
        <p:nvGrpSpPr>
          <p:cNvPr id="18738" name="Group 2360"/>
          <p:cNvGrpSpPr>
            <a:grpSpLocks/>
          </p:cNvGrpSpPr>
          <p:nvPr/>
        </p:nvGrpSpPr>
        <p:grpSpPr bwMode="auto">
          <a:xfrm rot="-2708651">
            <a:off x="3248819" y="4936331"/>
            <a:ext cx="1568450" cy="598488"/>
            <a:chOff x="970" y="3616"/>
            <a:chExt cx="1040" cy="377"/>
          </a:xfrm>
        </p:grpSpPr>
        <p:sp>
          <p:nvSpPr>
            <p:cNvPr id="20249" name="Freeform 889"/>
            <p:cNvSpPr>
              <a:spLocks/>
            </p:cNvSpPr>
            <p:nvPr/>
          </p:nvSpPr>
          <p:spPr bwMode="auto">
            <a:xfrm>
              <a:off x="1495" y="3621"/>
              <a:ext cx="94" cy="225"/>
            </a:xfrm>
            <a:custGeom>
              <a:avLst/>
              <a:gdLst>
                <a:gd name="T0" fmla="*/ 0 w 284"/>
                <a:gd name="T1" fmla="*/ 0 h 451"/>
                <a:gd name="T2" fmla="*/ 0 w 284"/>
                <a:gd name="T3" fmla="*/ 0 h 451"/>
                <a:gd name="T4" fmla="*/ 0 w 284"/>
                <a:gd name="T5" fmla="*/ 0 h 451"/>
                <a:gd name="T6" fmla="*/ 0 w 284"/>
                <a:gd name="T7" fmla="*/ 0 h 451"/>
                <a:gd name="T8" fmla="*/ 0 w 284"/>
                <a:gd name="T9" fmla="*/ 0 h 451"/>
                <a:gd name="T10" fmla="*/ 0 w 284"/>
                <a:gd name="T11" fmla="*/ 0 h 451"/>
                <a:gd name="T12" fmla="*/ 0 w 284"/>
                <a:gd name="T13" fmla="*/ 0 h 451"/>
                <a:gd name="T14" fmla="*/ 0 w 284"/>
                <a:gd name="T15" fmla="*/ 0 h 451"/>
                <a:gd name="T16" fmla="*/ 0 w 284"/>
                <a:gd name="T17" fmla="*/ 0 h 451"/>
                <a:gd name="T18" fmla="*/ 0 w 284"/>
                <a:gd name="T19" fmla="*/ 0 h 451"/>
                <a:gd name="T20" fmla="*/ 0 w 284"/>
                <a:gd name="T21" fmla="*/ 0 h 451"/>
                <a:gd name="T22" fmla="*/ 0 w 284"/>
                <a:gd name="T23" fmla="*/ 0 h 451"/>
                <a:gd name="T24" fmla="*/ 0 w 284"/>
                <a:gd name="T25" fmla="*/ 0 h 451"/>
                <a:gd name="T26" fmla="*/ 0 w 284"/>
                <a:gd name="T27" fmla="*/ 0 h 451"/>
                <a:gd name="T28" fmla="*/ 0 w 284"/>
                <a:gd name="T29" fmla="*/ 0 h 451"/>
                <a:gd name="T30" fmla="*/ 0 w 284"/>
                <a:gd name="T31" fmla="*/ 0 h 451"/>
                <a:gd name="T32" fmla="*/ 0 w 284"/>
                <a:gd name="T33" fmla="*/ 0 h 451"/>
                <a:gd name="T34" fmla="*/ 0 w 284"/>
                <a:gd name="T35" fmla="*/ 0 h 451"/>
                <a:gd name="T36" fmla="*/ 0 w 284"/>
                <a:gd name="T37" fmla="*/ 0 h 451"/>
                <a:gd name="T38" fmla="*/ 0 w 284"/>
                <a:gd name="T39" fmla="*/ 0 h 451"/>
                <a:gd name="T40" fmla="*/ 0 w 284"/>
                <a:gd name="T41" fmla="*/ 0 h 451"/>
                <a:gd name="T42" fmla="*/ 0 w 284"/>
                <a:gd name="T43" fmla="*/ 0 h 451"/>
                <a:gd name="T44" fmla="*/ 0 w 284"/>
                <a:gd name="T45" fmla="*/ 0 h 451"/>
                <a:gd name="T46" fmla="*/ 0 w 284"/>
                <a:gd name="T47" fmla="*/ 0 h 451"/>
                <a:gd name="T48" fmla="*/ 0 w 284"/>
                <a:gd name="T49" fmla="*/ 0 h 451"/>
                <a:gd name="T50" fmla="*/ 0 w 284"/>
                <a:gd name="T51" fmla="*/ 0 h 451"/>
                <a:gd name="T52" fmla="*/ 0 w 284"/>
                <a:gd name="T53" fmla="*/ 0 h 451"/>
                <a:gd name="T54" fmla="*/ 0 w 284"/>
                <a:gd name="T55" fmla="*/ 0 h 451"/>
                <a:gd name="T56" fmla="*/ 0 w 284"/>
                <a:gd name="T57" fmla="*/ 0 h 451"/>
                <a:gd name="T58" fmla="*/ 0 w 284"/>
                <a:gd name="T59" fmla="*/ 0 h 451"/>
                <a:gd name="T60" fmla="*/ 0 w 284"/>
                <a:gd name="T61" fmla="*/ 0 h 451"/>
                <a:gd name="T62" fmla="*/ 0 w 284"/>
                <a:gd name="T63" fmla="*/ 0 h 451"/>
                <a:gd name="T64" fmla="*/ 0 w 284"/>
                <a:gd name="T65" fmla="*/ 0 h 451"/>
                <a:gd name="T66" fmla="*/ 0 w 284"/>
                <a:gd name="T67" fmla="*/ 0 h 451"/>
                <a:gd name="T68" fmla="*/ 0 w 284"/>
                <a:gd name="T69" fmla="*/ 0 h 451"/>
                <a:gd name="T70" fmla="*/ 0 w 284"/>
                <a:gd name="T71" fmla="*/ 0 h 451"/>
                <a:gd name="T72" fmla="*/ 0 w 284"/>
                <a:gd name="T73" fmla="*/ 0 h 451"/>
                <a:gd name="T74" fmla="*/ 0 w 284"/>
                <a:gd name="T75" fmla="*/ 0 h 451"/>
                <a:gd name="T76" fmla="*/ 0 w 284"/>
                <a:gd name="T77" fmla="*/ 0 h 451"/>
                <a:gd name="T78" fmla="*/ 0 w 284"/>
                <a:gd name="T79" fmla="*/ 0 h 451"/>
                <a:gd name="T80" fmla="*/ 0 w 284"/>
                <a:gd name="T81" fmla="*/ 0 h 451"/>
                <a:gd name="T82" fmla="*/ 0 w 284"/>
                <a:gd name="T83" fmla="*/ 0 h 451"/>
                <a:gd name="T84" fmla="*/ 0 w 284"/>
                <a:gd name="T85" fmla="*/ 0 h 451"/>
                <a:gd name="T86" fmla="*/ 0 w 284"/>
                <a:gd name="T87" fmla="*/ 0 h 451"/>
                <a:gd name="T88" fmla="*/ 0 w 284"/>
                <a:gd name="T89" fmla="*/ 0 h 4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84"/>
                <a:gd name="T136" fmla="*/ 0 h 451"/>
                <a:gd name="T137" fmla="*/ 284 w 284"/>
                <a:gd name="T138" fmla="*/ 451 h 45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84" h="451">
                  <a:moveTo>
                    <a:pt x="229" y="11"/>
                  </a:moveTo>
                  <a:lnTo>
                    <a:pt x="225" y="18"/>
                  </a:lnTo>
                  <a:lnTo>
                    <a:pt x="216" y="32"/>
                  </a:lnTo>
                  <a:lnTo>
                    <a:pt x="204" y="54"/>
                  </a:lnTo>
                  <a:lnTo>
                    <a:pt x="190" y="81"/>
                  </a:lnTo>
                  <a:lnTo>
                    <a:pt x="173" y="113"/>
                  </a:lnTo>
                  <a:lnTo>
                    <a:pt x="155" y="148"/>
                  </a:lnTo>
                  <a:lnTo>
                    <a:pt x="136" y="185"/>
                  </a:lnTo>
                  <a:lnTo>
                    <a:pt x="115" y="224"/>
                  </a:lnTo>
                  <a:lnTo>
                    <a:pt x="94" y="263"/>
                  </a:lnTo>
                  <a:lnTo>
                    <a:pt x="75" y="300"/>
                  </a:lnTo>
                  <a:lnTo>
                    <a:pt x="57" y="336"/>
                  </a:lnTo>
                  <a:lnTo>
                    <a:pt x="40" y="368"/>
                  </a:lnTo>
                  <a:lnTo>
                    <a:pt x="26" y="396"/>
                  </a:lnTo>
                  <a:lnTo>
                    <a:pt x="14" y="418"/>
                  </a:lnTo>
                  <a:lnTo>
                    <a:pt x="5" y="433"/>
                  </a:lnTo>
                  <a:lnTo>
                    <a:pt x="1" y="440"/>
                  </a:lnTo>
                  <a:lnTo>
                    <a:pt x="0" y="448"/>
                  </a:lnTo>
                  <a:lnTo>
                    <a:pt x="4" y="451"/>
                  </a:lnTo>
                  <a:lnTo>
                    <a:pt x="10" y="449"/>
                  </a:lnTo>
                  <a:lnTo>
                    <a:pt x="14" y="446"/>
                  </a:lnTo>
                  <a:lnTo>
                    <a:pt x="19" y="438"/>
                  </a:lnTo>
                  <a:lnTo>
                    <a:pt x="28" y="424"/>
                  </a:lnTo>
                  <a:lnTo>
                    <a:pt x="41" y="404"/>
                  </a:lnTo>
                  <a:lnTo>
                    <a:pt x="58" y="378"/>
                  </a:lnTo>
                  <a:lnTo>
                    <a:pt x="79" y="349"/>
                  </a:lnTo>
                  <a:lnTo>
                    <a:pt x="100" y="316"/>
                  </a:lnTo>
                  <a:lnTo>
                    <a:pt x="123" y="280"/>
                  </a:lnTo>
                  <a:lnTo>
                    <a:pt x="146" y="245"/>
                  </a:lnTo>
                  <a:lnTo>
                    <a:pt x="171" y="209"/>
                  </a:lnTo>
                  <a:lnTo>
                    <a:pt x="193" y="173"/>
                  </a:lnTo>
                  <a:lnTo>
                    <a:pt x="215" y="140"/>
                  </a:lnTo>
                  <a:lnTo>
                    <a:pt x="234" y="110"/>
                  </a:lnTo>
                  <a:lnTo>
                    <a:pt x="252" y="83"/>
                  </a:lnTo>
                  <a:lnTo>
                    <a:pt x="265" y="61"/>
                  </a:lnTo>
                  <a:lnTo>
                    <a:pt x="275" y="46"/>
                  </a:lnTo>
                  <a:lnTo>
                    <a:pt x="281" y="36"/>
                  </a:lnTo>
                  <a:lnTo>
                    <a:pt x="284" y="24"/>
                  </a:lnTo>
                  <a:lnTo>
                    <a:pt x="283" y="15"/>
                  </a:lnTo>
                  <a:lnTo>
                    <a:pt x="278" y="7"/>
                  </a:lnTo>
                  <a:lnTo>
                    <a:pt x="269" y="2"/>
                  </a:lnTo>
                  <a:lnTo>
                    <a:pt x="259" y="0"/>
                  </a:lnTo>
                  <a:lnTo>
                    <a:pt x="248" y="1"/>
                  </a:lnTo>
                  <a:lnTo>
                    <a:pt x="238" y="4"/>
                  </a:lnTo>
                  <a:lnTo>
                    <a:pt x="229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50" name="Freeform 890"/>
            <p:cNvSpPr>
              <a:spLocks/>
            </p:cNvSpPr>
            <p:nvPr/>
          </p:nvSpPr>
          <p:spPr bwMode="auto">
            <a:xfrm>
              <a:off x="1480" y="3835"/>
              <a:ext cx="23" cy="36"/>
            </a:xfrm>
            <a:custGeom>
              <a:avLst/>
              <a:gdLst>
                <a:gd name="T0" fmla="*/ 0 w 69"/>
                <a:gd name="T1" fmla="*/ 1 h 72"/>
                <a:gd name="T2" fmla="*/ 0 w 69"/>
                <a:gd name="T3" fmla="*/ 1 h 72"/>
                <a:gd name="T4" fmla="*/ 0 w 69"/>
                <a:gd name="T5" fmla="*/ 1 h 72"/>
                <a:gd name="T6" fmla="*/ 0 w 69"/>
                <a:gd name="T7" fmla="*/ 1 h 72"/>
                <a:gd name="T8" fmla="*/ 0 w 69"/>
                <a:gd name="T9" fmla="*/ 1 h 72"/>
                <a:gd name="T10" fmla="*/ 0 w 69"/>
                <a:gd name="T11" fmla="*/ 1 h 72"/>
                <a:gd name="T12" fmla="*/ 0 w 69"/>
                <a:gd name="T13" fmla="*/ 1 h 72"/>
                <a:gd name="T14" fmla="*/ 0 w 69"/>
                <a:gd name="T15" fmla="*/ 1 h 72"/>
                <a:gd name="T16" fmla="*/ 0 w 69"/>
                <a:gd name="T17" fmla="*/ 1 h 72"/>
                <a:gd name="T18" fmla="*/ 0 w 69"/>
                <a:gd name="T19" fmla="*/ 1 h 72"/>
                <a:gd name="T20" fmla="*/ 0 w 69"/>
                <a:gd name="T21" fmla="*/ 1 h 72"/>
                <a:gd name="T22" fmla="*/ 0 w 69"/>
                <a:gd name="T23" fmla="*/ 1 h 72"/>
                <a:gd name="T24" fmla="*/ 0 w 69"/>
                <a:gd name="T25" fmla="*/ 1 h 72"/>
                <a:gd name="T26" fmla="*/ 0 w 69"/>
                <a:gd name="T27" fmla="*/ 1 h 72"/>
                <a:gd name="T28" fmla="*/ 0 w 69"/>
                <a:gd name="T29" fmla="*/ 1 h 72"/>
                <a:gd name="T30" fmla="*/ 0 w 69"/>
                <a:gd name="T31" fmla="*/ 0 h 72"/>
                <a:gd name="T32" fmla="*/ 0 w 69"/>
                <a:gd name="T33" fmla="*/ 1 h 72"/>
                <a:gd name="T34" fmla="*/ 0 w 69"/>
                <a:gd name="T35" fmla="*/ 1 h 72"/>
                <a:gd name="T36" fmla="*/ 0 w 69"/>
                <a:gd name="T37" fmla="*/ 1 h 72"/>
                <a:gd name="T38" fmla="*/ 0 w 69"/>
                <a:gd name="T39" fmla="*/ 1 h 72"/>
                <a:gd name="T40" fmla="*/ 0 w 69"/>
                <a:gd name="T41" fmla="*/ 1 h 72"/>
                <a:gd name="T42" fmla="*/ 0 w 69"/>
                <a:gd name="T43" fmla="*/ 1 h 72"/>
                <a:gd name="T44" fmla="*/ 0 w 69"/>
                <a:gd name="T45" fmla="*/ 1 h 72"/>
                <a:gd name="T46" fmla="*/ 0 w 69"/>
                <a:gd name="T47" fmla="*/ 1 h 72"/>
                <a:gd name="T48" fmla="*/ 0 w 69"/>
                <a:gd name="T49" fmla="*/ 1 h 72"/>
                <a:gd name="T50" fmla="*/ 0 w 69"/>
                <a:gd name="T51" fmla="*/ 1 h 72"/>
                <a:gd name="T52" fmla="*/ 0 w 69"/>
                <a:gd name="T53" fmla="*/ 1 h 72"/>
                <a:gd name="T54" fmla="*/ 0 w 69"/>
                <a:gd name="T55" fmla="*/ 1 h 72"/>
                <a:gd name="T56" fmla="*/ 0 w 69"/>
                <a:gd name="T57" fmla="*/ 1 h 72"/>
                <a:gd name="T58" fmla="*/ 0 w 69"/>
                <a:gd name="T59" fmla="*/ 1 h 72"/>
                <a:gd name="T60" fmla="*/ 0 w 69"/>
                <a:gd name="T61" fmla="*/ 1 h 72"/>
                <a:gd name="T62" fmla="*/ 0 w 69"/>
                <a:gd name="T63" fmla="*/ 1 h 72"/>
                <a:gd name="T64" fmla="*/ 0 w 69"/>
                <a:gd name="T65" fmla="*/ 1 h 72"/>
                <a:gd name="T66" fmla="*/ 0 w 69"/>
                <a:gd name="T67" fmla="*/ 1 h 72"/>
                <a:gd name="T68" fmla="*/ 0 w 69"/>
                <a:gd name="T69" fmla="*/ 1 h 72"/>
                <a:gd name="T70" fmla="*/ 0 w 69"/>
                <a:gd name="T71" fmla="*/ 1 h 72"/>
                <a:gd name="T72" fmla="*/ 0 w 69"/>
                <a:gd name="T73" fmla="*/ 1 h 7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9"/>
                <a:gd name="T112" fmla="*/ 0 h 72"/>
                <a:gd name="T113" fmla="*/ 69 w 69"/>
                <a:gd name="T114" fmla="*/ 72 h 7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9" h="72">
                  <a:moveTo>
                    <a:pt x="17" y="42"/>
                  </a:moveTo>
                  <a:lnTo>
                    <a:pt x="15" y="53"/>
                  </a:lnTo>
                  <a:lnTo>
                    <a:pt x="19" y="59"/>
                  </a:lnTo>
                  <a:lnTo>
                    <a:pt x="25" y="59"/>
                  </a:lnTo>
                  <a:lnTo>
                    <a:pt x="31" y="55"/>
                  </a:lnTo>
                  <a:lnTo>
                    <a:pt x="34" y="49"/>
                  </a:lnTo>
                  <a:lnTo>
                    <a:pt x="34" y="45"/>
                  </a:lnTo>
                  <a:lnTo>
                    <a:pt x="30" y="40"/>
                  </a:lnTo>
                  <a:lnTo>
                    <a:pt x="28" y="37"/>
                  </a:lnTo>
                  <a:lnTo>
                    <a:pt x="26" y="33"/>
                  </a:lnTo>
                  <a:lnTo>
                    <a:pt x="29" y="28"/>
                  </a:lnTo>
                  <a:lnTo>
                    <a:pt x="33" y="23"/>
                  </a:lnTo>
                  <a:lnTo>
                    <a:pt x="37" y="19"/>
                  </a:lnTo>
                  <a:lnTo>
                    <a:pt x="33" y="12"/>
                  </a:lnTo>
                  <a:lnTo>
                    <a:pt x="37" y="4"/>
                  </a:lnTo>
                  <a:lnTo>
                    <a:pt x="47" y="0"/>
                  </a:lnTo>
                  <a:lnTo>
                    <a:pt x="60" y="2"/>
                  </a:lnTo>
                  <a:lnTo>
                    <a:pt x="69" y="11"/>
                  </a:lnTo>
                  <a:lnTo>
                    <a:pt x="66" y="20"/>
                  </a:lnTo>
                  <a:lnTo>
                    <a:pt x="59" y="26"/>
                  </a:lnTo>
                  <a:lnTo>
                    <a:pt x="50" y="26"/>
                  </a:lnTo>
                  <a:lnTo>
                    <a:pt x="47" y="29"/>
                  </a:lnTo>
                  <a:lnTo>
                    <a:pt x="43" y="32"/>
                  </a:lnTo>
                  <a:lnTo>
                    <a:pt x="42" y="36"/>
                  </a:lnTo>
                  <a:lnTo>
                    <a:pt x="46" y="40"/>
                  </a:lnTo>
                  <a:lnTo>
                    <a:pt x="51" y="46"/>
                  </a:lnTo>
                  <a:lnTo>
                    <a:pt x="52" y="52"/>
                  </a:lnTo>
                  <a:lnTo>
                    <a:pt x="50" y="58"/>
                  </a:lnTo>
                  <a:lnTo>
                    <a:pt x="46" y="63"/>
                  </a:lnTo>
                  <a:lnTo>
                    <a:pt x="39" y="69"/>
                  </a:lnTo>
                  <a:lnTo>
                    <a:pt x="30" y="72"/>
                  </a:lnTo>
                  <a:lnTo>
                    <a:pt x="22" y="72"/>
                  </a:lnTo>
                  <a:lnTo>
                    <a:pt x="13" y="70"/>
                  </a:lnTo>
                  <a:lnTo>
                    <a:pt x="2" y="60"/>
                  </a:lnTo>
                  <a:lnTo>
                    <a:pt x="0" y="51"/>
                  </a:lnTo>
                  <a:lnTo>
                    <a:pt x="6" y="45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51" name="Freeform 891"/>
            <p:cNvSpPr>
              <a:spLocks/>
            </p:cNvSpPr>
            <p:nvPr/>
          </p:nvSpPr>
          <p:spPr bwMode="auto">
            <a:xfrm>
              <a:off x="1494" y="3839"/>
              <a:ext cx="5" cy="6"/>
            </a:xfrm>
            <a:custGeom>
              <a:avLst/>
              <a:gdLst>
                <a:gd name="T0" fmla="*/ 0 w 15"/>
                <a:gd name="T1" fmla="*/ 0 h 13"/>
                <a:gd name="T2" fmla="*/ 0 w 15"/>
                <a:gd name="T3" fmla="*/ 0 h 13"/>
                <a:gd name="T4" fmla="*/ 0 w 15"/>
                <a:gd name="T5" fmla="*/ 0 h 13"/>
                <a:gd name="T6" fmla="*/ 0 w 15"/>
                <a:gd name="T7" fmla="*/ 0 h 13"/>
                <a:gd name="T8" fmla="*/ 0 w 15"/>
                <a:gd name="T9" fmla="*/ 0 h 13"/>
                <a:gd name="T10" fmla="*/ 0 w 15"/>
                <a:gd name="T11" fmla="*/ 0 h 13"/>
                <a:gd name="T12" fmla="*/ 0 w 15"/>
                <a:gd name="T13" fmla="*/ 0 h 13"/>
                <a:gd name="T14" fmla="*/ 0 w 15"/>
                <a:gd name="T15" fmla="*/ 0 h 13"/>
                <a:gd name="T16" fmla="*/ 0 w 15"/>
                <a:gd name="T17" fmla="*/ 0 h 13"/>
                <a:gd name="T18" fmla="*/ 0 w 15"/>
                <a:gd name="T19" fmla="*/ 0 h 13"/>
                <a:gd name="T20" fmla="*/ 0 w 15"/>
                <a:gd name="T21" fmla="*/ 0 h 13"/>
                <a:gd name="T22" fmla="*/ 0 w 15"/>
                <a:gd name="T23" fmla="*/ 0 h 13"/>
                <a:gd name="T24" fmla="*/ 0 w 15"/>
                <a:gd name="T25" fmla="*/ 0 h 13"/>
                <a:gd name="T26" fmla="*/ 0 w 15"/>
                <a:gd name="T27" fmla="*/ 0 h 13"/>
                <a:gd name="T28" fmla="*/ 0 w 15"/>
                <a:gd name="T29" fmla="*/ 0 h 13"/>
                <a:gd name="T30" fmla="*/ 0 w 15"/>
                <a:gd name="T31" fmla="*/ 0 h 13"/>
                <a:gd name="T32" fmla="*/ 0 w 15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13"/>
                <a:gd name="T53" fmla="*/ 15 w 15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13">
                  <a:moveTo>
                    <a:pt x="4" y="12"/>
                  </a:moveTo>
                  <a:lnTo>
                    <a:pt x="6" y="13"/>
                  </a:lnTo>
                  <a:lnTo>
                    <a:pt x="10" y="13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5" y="9"/>
                  </a:lnTo>
                  <a:lnTo>
                    <a:pt x="15" y="5"/>
                  </a:lnTo>
                  <a:lnTo>
                    <a:pt x="14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9"/>
                  </a:lnTo>
                  <a:lnTo>
                    <a:pt x="1" y="11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52" name="Freeform 892"/>
            <p:cNvSpPr>
              <a:spLocks/>
            </p:cNvSpPr>
            <p:nvPr/>
          </p:nvSpPr>
          <p:spPr bwMode="auto">
            <a:xfrm>
              <a:off x="1500" y="3616"/>
              <a:ext cx="510" cy="323"/>
            </a:xfrm>
            <a:custGeom>
              <a:avLst/>
              <a:gdLst>
                <a:gd name="T0" fmla="*/ 0 w 1528"/>
                <a:gd name="T1" fmla="*/ 1 h 646"/>
                <a:gd name="T2" fmla="*/ 0 w 1528"/>
                <a:gd name="T3" fmla="*/ 1 h 646"/>
                <a:gd name="T4" fmla="*/ 0 w 1528"/>
                <a:gd name="T5" fmla="*/ 1 h 646"/>
                <a:gd name="T6" fmla="*/ 0 w 1528"/>
                <a:gd name="T7" fmla="*/ 1 h 646"/>
                <a:gd name="T8" fmla="*/ 0 w 1528"/>
                <a:gd name="T9" fmla="*/ 1 h 646"/>
                <a:gd name="T10" fmla="*/ 0 w 1528"/>
                <a:gd name="T11" fmla="*/ 1 h 646"/>
                <a:gd name="T12" fmla="*/ 0 w 1528"/>
                <a:gd name="T13" fmla="*/ 1 h 646"/>
                <a:gd name="T14" fmla="*/ 0 w 1528"/>
                <a:gd name="T15" fmla="*/ 1 h 646"/>
                <a:gd name="T16" fmla="*/ 0 w 1528"/>
                <a:gd name="T17" fmla="*/ 1 h 646"/>
                <a:gd name="T18" fmla="*/ 0 w 1528"/>
                <a:gd name="T19" fmla="*/ 1 h 646"/>
                <a:gd name="T20" fmla="*/ 0 w 1528"/>
                <a:gd name="T21" fmla="*/ 1 h 646"/>
                <a:gd name="T22" fmla="*/ 0 w 1528"/>
                <a:gd name="T23" fmla="*/ 1 h 646"/>
                <a:gd name="T24" fmla="*/ 0 w 1528"/>
                <a:gd name="T25" fmla="*/ 1 h 646"/>
                <a:gd name="T26" fmla="*/ 0 w 1528"/>
                <a:gd name="T27" fmla="*/ 1 h 646"/>
                <a:gd name="T28" fmla="*/ 0 w 1528"/>
                <a:gd name="T29" fmla="*/ 1 h 646"/>
                <a:gd name="T30" fmla="*/ 0 w 1528"/>
                <a:gd name="T31" fmla="*/ 1 h 646"/>
                <a:gd name="T32" fmla="*/ 0 w 1528"/>
                <a:gd name="T33" fmla="*/ 1 h 646"/>
                <a:gd name="T34" fmla="*/ 0 w 1528"/>
                <a:gd name="T35" fmla="*/ 1 h 646"/>
                <a:gd name="T36" fmla="*/ 0 w 1528"/>
                <a:gd name="T37" fmla="*/ 1 h 646"/>
                <a:gd name="T38" fmla="*/ 0 w 1528"/>
                <a:gd name="T39" fmla="*/ 1 h 646"/>
                <a:gd name="T40" fmla="*/ 0 w 1528"/>
                <a:gd name="T41" fmla="*/ 1 h 646"/>
                <a:gd name="T42" fmla="*/ 0 w 1528"/>
                <a:gd name="T43" fmla="*/ 1 h 646"/>
                <a:gd name="T44" fmla="*/ 0 w 1528"/>
                <a:gd name="T45" fmla="*/ 1 h 646"/>
                <a:gd name="T46" fmla="*/ 0 w 1528"/>
                <a:gd name="T47" fmla="*/ 1 h 646"/>
                <a:gd name="T48" fmla="*/ 0 w 1528"/>
                <a:gd name="T49" fmla="*/ 1 h 646"/>
                <a:gd name="T50" fmla="*/ 0 w 1528"/>
                <a:gd name="T51" fmla="*/ 1 h 646"/>
                <a:gd name="T52" fmla="*/ 0 w 1528"/>
                <a:gd name="T53" fmla="*/ 1 h 646"/>
                <a:gd name="T54" fmla="*/ 0 w 1528"/>
                <a:gd name="T55" fmla="*/ 1 h 646"/>
                <a:gd name="T56" fmla="*/ 0 w 1528"/>
                <a:gd name="T57" fmla="*/ 1 h 646"/>
                <a:gd name="T58" fmla="*/ 0 w 1528"/>
                <a:gd name="T59" fmla="*/ 1 h 646"/>
                <a:gd name="T60" fmla="*/ 0 w 1528"/>
                <a:gd name="T61" fmla="*/ 1 h 646"/>
                <a:gd name="T62" fmla="*/ 0 w 1528"/>
                <a:gd name="T63" fmla="*/ 1 h 646"/>
                <a:gd name="T64" fmla="*/ 0 w 1528"/>
                <a:gd name="T65" fmla="*/ 1 h 646"/>
                <a:gd name="T66" fmla="*/ 0 w 1528"/>
                <a:gd name="T67" fmla="*/ 1 h 646"/>
                <a:gd name="T68" fmla="*/ 0 w 1528"/>
                <a:gd name="T69" fmla="*/ 1 h 646"/>
                <a:gd name="T70" fmla="*/ 0 w 1528"/>
                <a:gd name="T71" fmla="*/ 1 h 646"/>
                <a:gd name="T72" fmla="*/ 0 w 1528"/>
                <a:gd name="T73" fmla="*/ 1 h 646"/>
                <a:gd name="T74" fmla="*/ 0 w 1528"/>
                <a:gd name="T75" fmla="*/ 1 h 646"/>
                <a:gd name="T76" fmla="*/ 0 w 1528"/>
                <a:gd name="T77" fmla="*/ 1 h 646"/>
                <a:gd name="T78" fmla="*/ 0 w 1528"/>
                <a:gd name="T79" fmla="*/ 1 h 646"/>
                <a:gd name="T80" fmla="*/ 0 w 1528"/>
                <a:gd name="T81" fmla="*/ 1 h 646"/>
                <a:gd name="T82" fmla="*/ 0 w 1528"/>
                <a:gd name="T83" fmla="*/ 1 h 646"/>
                <a:gd name="T84" fmla="*/ 0 w 1528"/>
                <a:gd name="T85" fmla="*/ 1 h 646"/>
                <a:gd name="T86" fmla="*/ 0 w 1528"/>
                <a:gd name="T87" fmla="*/ 1 h 646"/>
                <a:gd name="T88" fmla="*/ 0 w 1528"/>
                <a:gd name="T89" fmla="*/ 1 h 646"/>
                <a:gd name="T90" fmla="*/ 0 w 1528"/>
                <a:gd name="T91" fmla="*/ 1 h 646"/>
                <a:gd name="T92" fmla="*/ 0 w 1528"/>
                <a:gd name="T93" fmla="*/ 1 h 646"/>
                <a:gd name="T94" fmla="*/ 0 w 1528"/>
                <a:gd name="T95" fmla="*/ 1 h 646"/>
                <a:gd name="T96" fmla="*/ 0 w 1528"/>
                <a:gd name="T97" fmla="*/ 1 h 646"/>
                <a:gd name="T98" fmla="*/ 0 w 1528"/>
                <a:gd name="T99" fmla="*/ 1 h 646"/>
                <a:gd name="T100" fmla="*/ 0 w 1528"/>
                <a:gd name="T101" fmla="*/ 1 h 646"/>
                <a:gd name="T102" fmla="*/ 0 w 1528"/>
                <a:gd name="T103" fmla="*/ 1 h 646"/>
                <a:gd name="T104" fmla="*/ 0 w 1528"/>
                <a:gd name="T105" fmla="*/ 1 h 646"/>
                <a:gd name="T106" fmla="*/ 0 w 1528"/>
                <a:gd name="T107" fmla="*/ 1 h 64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28"/>
                <a:gd name="T163" fmla="*/ 0 h 646"/>
                <a:gd name="T164" fmla="*/ 1528 w 1528"/>
                <a:gd name="T165" fmla="*/ 646 h 64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28" h="646">
                  <a:moveTo>
                    <a:pt x="349" y="377"/>
                  </a:moveTo>
                  <a:lnTo>
                    <a:pt x="353" y="365"/>
                  </a:lnTo>
                  <a:lnTo>
                    <a:pt x="344" y="335"/>
                  </a:lnTo>
                  <a:lnTo>
                    <a:pt x="326" y="292"/>
                  </a:lnTo>
                  <a:lnTo>
                    <a:pt x="301" y="239"/>
                  </a:lnTo>
                  <a:lnTo>
                    <a:pt x="273" y="184"/>
                  </a:lnTo>
                  <a:lnTo>
                    <a:pt x="247" y="132"/>
                  </a:lnTo>
                  <a:lnTo>
                    <a:pt x="223" y="88"/>
                  </a:lnTo>
                  <a:lnTo>
                    <a:pt x="208" y="59"/>
                  </a:lnTo>
                  <a:lnTo>
                    <a:pt x="200" y="39"/>
                  </a:lnTo>
                  <a:lnTo>
                    <a:pt x="199" y="24"/>
                  </a:lnTo>
                  <a:lnTo>
                    <a:pt x="204" y="11"/>
                  </a:lnTo>
                  <a:lnTo>
                    <a:pt x="213" y="4"/>
                  </a:lnTo>
                  <a:lnTo>
                    <a:pt x="225" y="0"/>
                  </a:lnTo>
                  <a:lnTo>
                    <a:pt x="239" y="1"/>
                  </a:lnTo>
                  <a:lnTo>
                    <a:pt x="254" y="6"/>
                  </a:lnTo>
                  <a:lnTo>
                    <a:pt x="270" y="17"/>
                  </a:lnTo>
                  <a:lnTo>
                    <a:pt x="282" y="29"/>
                  </a:lnTo>
                  <a:lnTo>
                    <a:pt x="298" y="45"/>
                  </a:lnTo>
                  <a:lnTo>
                    <a:pt x="319" y="67"/>
                  </a:lnTo>
                  <a:lnTo>
                    <a:pt x="342" y="92"/>
                  </a:lnTo>
                  <a:lnTo>
                    <a:pt x="368" y="121"/>
                  </a:lnTo>
                  <a:lnTo>
                    <a:pt x="395" y="151"/>
                  </a:lnTo>
                  <a:lnTo>
                    <a:pt x="425" y="182"/>
                  </a:lnTo>
                  <a:lnTo>
                    <a:pt x="455" y="215"/>
                  </a:lnTo>
                  <a:lnTo>
                    <a:pt x="483" y="246"/>
                  </a:lnTo>
                  <a:lnTo>
                    <a:pt x="512" y="276"/>
                  </a:lnTo>
                  <a:lnTo>
                    <a:pt x="539" y="303"/>
                  </a:lnTo>
                  <a:lnTo>
                    <a:pt x="563" y="328"/>
                  </a:lnTo>
                  <a:lnTo>
                    <a:pt x="585" y="348"/>
                  </a:lnTo>
                  <a:lnTo>
                    <a:pt x="603" y="363"/>
                  </a:lnTo>
                  <a:lnTo>
                    <a:pt x="618" y="374"/>
                  </a:lnTo>
                  <a:lnTo>
                    <a:pt x="627" y="377"/>
                  </a:lnTo>
                  <a:lnTo>
                    <a:pt x="642" y="377"/>
                  </a:lnTo>
                  <a:lnTo>
                    <a:pt x="650" y="377"/>
                  </a:lnTo>
                  <a:lnTo>
                    <a:pt x="655" y="376"/>
                  </a:lnTo>
                  <a:lnTo>
                    <a:pt x="660" y="374"/>
                  </a:lnTo>
                  <a:lnTo>
                    <a:pt x="691" y="351"/>
                  </a:lnTo>
                  <a:lnTo>
                    <a:pt x="712" y="319"/>
                  </a:lnTo>
                  <a:lnTo>
                    <a:pt x="725" y="282"/>
                  </a:lnTo>
                  <a:lnTo>
                    <a:pt x="734" y="243"/>
                  </a:lnTo>
                  <a:lnTo>
                    <a:pt x="740" y="204"/>
                  </a:lnTo>
                  <a:lnTo>
                    <a:pt x="752" y="171"/>
                  </a:lnTo>
                  <a:lnTo>
                    <a:pt x="769" y="146"/>
                  </a:lnTo>
                  <a:lnTo>
                    <a:pt x="795" y="134"/>
                  </a:lnTo>
                  <a:lnTo>
                    <a:pt x="818" y="132"/>
                  </a:lnTo>
                  <a:lnTo>
                    <a:pt x="840" y="130"/>
                  </a:lnTo>
                  <a:lnTo>
                    <a:pt x="862" y="127"/>
                  </a:lnTo>
                  <a:lnTo>
                    <a:pt x="883" y="125"/>
                  </a:lnTo>
                  <a:lnTo>
                    <a:pt x="903" y="124"/>
                  </a:lnTo>
                  <a:lnTo>
                    <a:pt x="923" y="124"/>
                  </a:lnTo>
                  <a:lnTo>
                    <a:pt x="942" y="124"/>
                  </a:lnTo>
                  <a:lnTo>
                    <a:pt x="960" y="124"/>
                  </a:lnTo>
                  <a:lnTo>
                    <a:pt x="978" y="126"/>
                  </a:lnTo>
                  <a:lnTo>
                    <a:pt x="996" y="128"/>
                  </a:lnTo>
                  <a:lnTo>
                    <a:pt x="1013" y="132"/>
                  </a:lnTo>
                  <a:lnTo>
                    <a:pt x="1030" y="136"/>
                  </a:lnTo>
                  <a:lnTo>
                    <a:pt x="1046" y="141"/>
                  </a:lnTo>
                  <a:lnTo>
                    <a:pt x="1062" y="147"/>
                  </a:lnTo>
                  <a:lnTo>
                    <a:pt x="1077" y="154"/>
                  </a:lnTo>
                  <a:lnTo>
                    <a:pt x="1092" y="163"/>
                  </a:lnTo>
                  <a:lnTo>
                    <a:pt x="1113" y="180"/>
                  </a:lnTo>
                  <a:lnTo>
                    <a:pt x="1130" y="201"/>
                  </a:lnTo>
                  <a:lnTo>
                    <a:pt x="1145" y="224"/>
                  </a:lnTo>
                  <a:lnTo>
                    <a:pt x="1158" y="247"/>
                  </a:lnTo>
                  <a:lnTo>
                    <a:pt x="1170" y="270"/>
                  </a:lnTo>
                  <a:lnTo>
                    <a:pt x="1180" y="288"/>
                  </a:lnTo>
                  <a:lnTo>
                    <a:pt x="1188" y="304"/>
                  </a:lnTo>
                  <a:lnTo>
                    <a:pt x="1197" y="312"/>
                  </a:lnTo>
                  <a:lnTo>
                    <a:pt x="1210" y="319"/>
                  </a:lnTo>
                  <a:lnTo>
                    <a:pt x="1224" y="323"/>
                  </a:lnTo>
                  <a:lnTo>
                    <a:pt x="1242" y="327"/>
                  </a:lnTo>
                  <a:lnTo>
                    <a:pt x="1260" y="329"/>
                  </a:lnTo>
                  <a:lnTo>
                    <a:pt x="1281" y="331"/>
                  </a:lnTo>
                  <a:lnTo>
                    <a:pt x="1301" y="333"/>
                  </a:lnTo>
                  <a:lnTo>
                    <a:pt x="1323" y="335"/>
                  </a:lnTo>
                  <a:lnTo>
                    <a:pt x="1345" y="336"/>
                  </a:lnTo>
                  <a:lnTo>
                    <a:pt x="1366" y="339"/>
                  </a:lnTo>
                  <a:lnTo>
                    <a:pt x="1387" y="343"/>
                  </a:lnTo>
                  <a:lnTo>
                    <a:pt x="1406" y="348"/>
                  </a:lnTo>
                  <a:lnTo>
                    <a:pt x="1424" y="354"/>
                  </a:lnTo>
                  <a:lnTo>
                    <a:pt x="1440" y="362"/>
                  </a:lnTo>
                  <a:lnTo>
                    <a:pt x="1453" y="374"/>
                  </a:lnTo>
                  <a:lnTo>
                    <a:pt x="1463" y="386"/>
                  </a:lnTo>
                  <a:lnTo>
                    <a:pt x="1471" y="402"/>
                  </a:lnTo>
                  <a:lnTo>
                    <a:pt x="1476" y="400"/>
                  </a:lnTo>
                  <a:lnTo>
                    <a:pt x="1485" y="399"/>
                  </a:lnTo>
                  <a:lnTo>
                    <a:pt x="1494" y="399"/>
                  </a:lnTo>
                  <a:lnTo>
                    <a:pt x="1503" y="400"/>
                  </a:lnTo>
                  <a:lnTo>
                    <a:pt x="1512" y="403"/>
                  </a:lnTo>
                  <a:lnTo>
                    <a:pt x="1520" y="406"/>
                  </a:lnTo>
                  <a:lnTo>
                    <a:pt x="1525" y="412"/>
                  </a:lnTo>
                  <a:lnTo>
                    <a:pt x="1526" y="419"/>
                  </a:lnTo>
                  <a:lnTo>
                    <a:pt x="1526" y="433"/>
                  </a:lnTo>
                  <a:lnTo>
                    <a:pt x="1528" y="453"/>
                  </a:lnTo>
                  <a:lnTo>
                    <a:pt x="1528" y="476"/>
                  </a:lnTo>
                  <a:lnTo>
                    <a:pt x="1526" y="500"/>
                  </a:lnTo>
                  <a:lnTo>
                    <a:pt x="1522" y="524"/>
                  </a:lnTo>
                  <a:lnTo>
                    <a:pt x="1516" y="544"/>
                  </a:lnTo>
                  <a:lnTo>
                    <a:pt x="1506" y="558"/>
                  </a:lnTo>
                  <a:lnTo>
                    <a:pt x="1490" y="564"/>
                  </a:lnTo>
                  <a:lnTo>
                    <a:pt x="1501" y="578"/>
                  </a:lnTo>
                  <a:lnTo>
                    <a:pt x="1502" y="595"/>
                  </a:lnTo>
                  <a:lnTo>
                    <a:pt x="1494" y="610"/>
                  </a:lnTo>
                  <a:lnTo>
                    <a:pt x="1479" y="624"/>
                  </a:lnTo>
                  <a:lnTo>
                    <a:pt x="1458" y="635"/>
                  </a:lnTo>
                  <a:lnTo>
                    <a:pt x="1433" y="642"/>
                  </a:lnTo>
                  <a:lnTo>
                    <a:pt x="1406" y="643"/>
                  </a:lnTo>
                  <a:lnTo>
                    <a:pt x="1376" y="636"/>
                  </a:lnTo>
                  <a:lnTo>
                    <a:pt x="1369" y="637"/>
                  </a:lnTo>
                  <a:lnTo>
                    <a:pt x="1361" y="637"/>
                  </a:lnTo>
                  <a:lnTo>
                    <a:pt x="1352" y="637"/>
                  </a:lnTo>
                  <a:lnTo>
                    <a:pt x="1344" y="637"/>
                  </a:lnTo>
                  <a:lnTo>
                    <a:pt x="1336" y="636"/>
                  </a:lnTo>
                  <a:lnTo>
                    <a:pt x="1330" y="636"/>
                  </a:lnTo>
                  <a:lnTo>
                    <a:pt x="1326" y="635"/>
                  </a:lnTo>
                  <a:lnTo>
                    <a:pt x="1325" y="635"/>
                  </a:lnTo>
                  <a:lnTo>
                    <a:pt x="1329" y="610"/>
                  </a:lnTo>
                  <a:lnTo>
                    <a:pt x="1327" y="589"/>
                  </a:lnTo>
                  <a:lnTo>
                    <a:pt x="1322" y="570"/>
                  </a:lnTo>
                  <a:lnTo>
                    <a:pt x="1312" y="554"/>
                  </a:lnTo>
                  <a:lnTo>
                    <a:pt x="1298" y="541"/>
                  </a:lnTo>
                  <a:lnTo>
                    <a:pt x="1282" y="530"/>
                  </a:lnTo>
                  <a:lnTo>
                    <a:pt x="1265" y="522"/>
                  </a:lnTo>
                  <a:lnTo>
                    <a:pt x="1248" y="517"/>
                  </a:lnTo>
                  <a:lnTo>
                    <a:pt x="1224" y="513"/>
                  </a:lnTo>
                  <a:lnTo>
                    <a:pt x="1198" y="514"/>
                  </a:lnTo>
                  <a:lnTo>
                    <a:pt x="1171" y="519"/>
                  </a:lnTo>
                  <a:lnTo>
                    <a:pt x="1142" y="529"/>
                  </a:lnTo>
                  <a:lnTo>
                    <a:pt x="1117" y="545"/>
                  </a:lnTo>
                  <a:lnTo>
                    <a:pt x="1091" y="568"/>
                  </a:lnTo>
                  <a:lnTo>
                    <a:pt x="1066" y="598"/>
                  </a:lnTo>
                  <a:lnTo>
                    <a:pt x="1044" y="635"/>
                  </a:lnTo>
                  <a:lnTo>
                    <a:pt x="1036" y="636"/>
                  </a:lnTo>
                  <a:lnTo>
                    <a:pt x="1021" y="637"/>
                  </a:lnTo>
                  <a:lnTo>
                    <a:pt x="998" y="638"/>
                  </a:lnTo>
                  <a:lnTo>
                    <a:pt x="968" y="639"/>
                  </a:lnTo>
                  <a:lnTo>
                    <a:pt x="933" y="641"/>
                  </a:lnTo>
                  <a:lnTo>
                    <a:pt x="894" y="641"/>
                  </a:lnTo>
                  <a:lnTo>
                    <a:pt x="854" y="642"/>
                  </a:lnTo>
                  <a:lnTo>
                    <a:pt x="812" y="642"/>
                  </a:lnTo>
                  <a:lnTo>
                    <a:pt x="769" y="642"/>
                  </a:lnTo>
                  <a:lnTo>
                    <a:pt x="729" y="642"/>
                  </a:lnTo>
                  <a:lnTo>
                    <a:pt x="690" y="641"/>
                  </a:lnTo>
                  <a:lnTo>
                    <a:pt x="656" y="641"/>
                  </a:lnTo>
                  <a:lnTo>
                    <a:pt x="627" y="639"/>
                  </a:lnTo>
                  <a:lnTo>
                    <a:pt x="605" y="638"/>
                  </a:lnTo>
                  <a:lnTo>
                    <a:pt x="589" y="637"/>
                  </a:lnTo>
                  <a:lnTo>
                    <a:pt x="583" y="636"/>
                  </a:lnTo>
                  <a:lnTo>
                    <a:pt x="588" y="610"/>
                  </a:lnTo>
                  <a:lnTo>
                    <a:pt x="589" y="588"/>
                  </a:lnTo>
                  <a:lnTo>
                    <a:pt x="585" y="568"/>
                  </a:lnTo>
                  <a:lnTo>
                    <a:pt x="578" y="552"/>
                  </a:lnTo>
                  <a:lnTo>
                    <a:pt x="569" y="540"/>
                  </a:lnTo>
                  <a:lnTo>
                    <a:pt x="557" y="529"/>
                  </a:lnTo>
                  <a:lnTo>
                    <a:pt x="544" y="522"/>
                  </a:lnTo>
                  <a:lnTo>
                    <a:pt x="531" y="517"/>
                  </a:lnTo>
                  <a:lnTo>
                    <a:pt x="523" y="515"/>
                  </a:lnTo>
                  <a:lnTo>
                    <a:pt x="516" y="513"/>
                  </a:lnTo>
                  <a:lnTo>
                    <a:pt x="504" y="511"/>
                  </a:lnTo>
                  <a:lnTo>
                    <a:pt x="492" y="509"/>
                  </a:lnTo>
                  <a:lnTo>
                    <a:pt x="479" y="509"/>
                  </a:lnTo>
                  <a:lnTo>
                    <a:pt x="465" y="509"/>
                  </a:lnTo>
                  <a:lnTo>
                    <a:pt x="450" y="511"/>
                  </a:lnTo>
                  <a:lnTo>
                    <a:pt x="433" y="514"/>
                  </a:lnTo>
                  <a:lnTo>
                    <a:pt x="416" y="519"/>
                  </a:lnTo>
                  <a:lnTo>
                    <a:pt x="399" y="527"/>
                  </a:lnTo>
                  <a:lnTo>
                    <a:pt x="381" y="538"/>
                  </a:lnTo>
                  <a:lnTo>
                    <a:pt x="362" y="551"/>
                  </a:lnTo>
                  <a:lnTo>
                    <a:pt x="344" y="568"/>
                  </a:lnTo>
                  <a:lnTo>
                    <a:pt x="326" y="588"/>
                  </a:lnTo>
                  <a:lnTo>
                    <a:pt x="306" y="612"/>
                  </a:lnTo>
                  <a:lnTo>
                    <a:pt x="288" y="641"/>
                  </a:lnTo>
                  <a:lnTo>
                    <a:pt x="283" y="641"/>
                  </a:lnTo>
                  <a:lnTo>
                    <a:pt x="274" y="642"/>
                  </a:lnTo>
                  <a:lnTo>
                    <a:pt x="260" y="643"/>
                  </a:lnTo>
                  <a:lnTo>
                    <a:pt x="243" y="643"/>
                  </a:lnTo>
                  <a:lnTo>
                    <a:pt x="222" y="644"/>
                  </a:lnTo>
                  <a:lnTo>
                    <a:pt x="200" y="644"/>
                  </a:lnTo>
                  <a:lnTo>
                    <a:pt x="176" y="645"/>
                  </a:lnTo>
                  <a:lnTo>
                    <a:pt x="152" y="645"/>
                  </a:lnTo>
                  <a:lnTo>
                    <a:pt x="128" y="646"/>
                  </a:lnTo>
                  <a:lnTo>
                    <a:pt x="105" y="646"/>
                  </a:lnTo>
                  <a:lnTo>
                    <a:pt x="81" y="646"/>
                  </a:lnTo>
                  <a:lnTo>
                    <a:pt x="62" y="646"/>
                  </a:lnTo>
                  <a:lnTo>
                    <a:pt x="45" y="646"/>
                  </a:lnTo>
                  <a:lnTo>
                    <a:pt x="31" y="646"/>
                  </a:lnTo>
                  <a:lnTo>
                    <a:pt x="22" y="645"/>
                  </a:lnTo>
                  <a:lnTo>
                    <a:pt x="17" y="644"/>
                  </a:lnTo>
                  <a:lnTo>
                    <a:pt x="8" y="628"/>
                  </a:lnTo>
                  <a:lnTo>
                    <a:pt x="1" y="598"/>
                  </a:lnTo>
                  <a:lnTo>
                    <a:pt x="0" y="567"/>
                  </a:lnTo>
                  <a:lnTo>
                    <a:pt x="8" y="544"/>
                  </a:lnTo>
                  <a:lnTo>
                    <a:pt x="11" y="541"/>
                  </a:lnTo>
                  <a:lnTo>
                    <a:pt x="17" y="540"/>
                  </a:lnTo>
                  <a:lnTo>
                    <a:pt x="22" y="539"/>
                  </a:lnTo>
                  <a:lnTo>
                    <a:pt x="28" y="538"/>
                  </a:lnTo>
                  <a:lnTo>
                    <a:pt x="33" y="538"/>
                  </a:lnTo>
                  <a:lnTo>
                    <a:pt x="40" y="539"/>
                  </a:lnTo>
                  <a:lnTo>
                    <a:pt x="45" y="539"/>
                  </a:lnTo>
                  <a:lnTo>
                    <a:pt x="50" y="539"/>
                  </a:lnTo>
                  <a:lnTo>
                    <a:pt x="54" y="526"/>
                  </a:lnTo>
                  <a:lnTo>
                    <a:pt x="63" y="509"/>
                  </a:lnTo>
                  <a:lnTo>
                    <a:pt x="75" y="488"/>
                  </a:lnTo>
                  <a:lnTo>
                    <a:pt x="92" y="465"/>
                  </a:lnTo>
                  <a:lnTo>
                    <a:pt x="108" y="442"/>
                  </a:lnTo>
                  <a:lnTo>
                    <a:pt x="127" y="421"/>
                  </a:lnTo>
                  <a:lnTo>
                    <a:pt x="146" y="404"/>
                  </a:lnTo>
                  <a:lnTo>
                    <a:pt x="163" y="392"/>
                  </a:lnTo>
                  <a:lnTo>
                    <a:pt x="174" y="388"/>
                  </a:lnTo>
                  <a:lnTo>
                    <a:pt x="190" y="384"/>
                  </a:lnTo>
                  <a:lnTo>
                    <a:pt x="208" y="382"/>
                  </a:lnTo>
                  <a:lnTo>
                    <a:pt x="230" y="380"/>
                  </a:lnTo>
                  <a:lnTo>
                    <a:pt x="256" y="378"/>
                  </a:lnTo>
                  <a:lnTo>
                    <a:pt x="284" y="378"/>
                  </a:lnTo>
                  <a:lnTo>
                    <a:pt x="315" y="377"/>
                  </a:lnTo>
                  <a:lnTo>
                    <a:pt x="349" y="3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53" name="Freeform 893"/>
            <p:cNvSpPr>
              <a:spLocks/>
            </p:cNvSpPr>
            <p:nvPr/>
          </p:nvSpPr>
          <p:spPr bwMode="auto">
            <a:xfrm>
              <a:off x="1531" y="3694"/>
              <a:ext cx="454" cy="229"/>
            </a:xfrm>
            <a:custGeom>
              <a:avLst/>
              <a:gdLst>
                <a:gd name="T0" fmla="*/ 0 w 1362"/>
                <a:gd name="T1" fmla="*/ 1 h 458"/>
                <a:gd name="T2" fmla="*/ 0 w 1362"/>
                <a:gd name="T3" fmla="*/ 1 h 458"/>
                <a:gd name="T4" fmla="*/ 0 w 1362"/>
                <a:gd name="T5" fmla="*/ 1 h 458"/>
                <a:gd name="T6" fmla="*/ 0 w 1362"/>
                <a:gd name="T7" fmla="*/ 1 h 458"/>
                <a:gd name="T8" fmla="*/ 0 w 1362"/>
                <a:gd name="T9" fmla="*/ 0 h 458"/>
                <a:gd name="T10" fmla="*/ 0 w 1362"/>
                <a:gd name="T11" fmla="*/ 1 h 458"/>
                <a:gd name="T12" fmla="*/ 0 w 1362"/>
                <a:gd name="T13" fmla="*/ 1 h 458"/>
                <a:gd name="T14" fmla="*/ 0 w 1362"/>
                <a:gd name="T15" fmla="*/ 1 h 458"/>
                <a:gd name="T16" fmla="*/ 0 w 1362"/>
                <a:gd name="T17" fmla="*/ 1 h 458"/>
                <a:gd name="T18" fmla="*/ 0 w 1362"/>
                <a:gd name="T19" fmla="*/ 1 h 458"/>
                <a:gd name="T20" fmla="*/ 0 w 1362"/>
                <a:gd name="T21" fmla="*/ 1 h 458"/>
                <a:gd name="T22" fmla="*/ 0 w 1362"/>
                <a:gd name="T23" fmla="*/ 1 h 458"/>
                <a:gd name="T24" fmla="*/ 0 w 1362"/>
                <a:gd name="T25" fmla="*/ 1 h 458"/>
                <a:gd name="T26" fmla="*/ 0 w 1362"/>
                <a:gd name="T27" fmla="*/ 1 h 458"/>
                <a:gd name="T28" fmla="*/ 0 w 1362"/>
                <a:gd name="T29" fmla="*/ 1 h 458"/>
                <a:gd name="T30" fmla="*/ 0 w 1362"/>
                <a:gd name="T31" fmla="*/ 1 h 458"/>
                <a:gd name="T32" fmla="*/ 0 w 1362"/>
                <a:gd name="T33" fmla="*/ 1 h 458"/>
                <a:gd name="T34" fmla="*/ 0 w 1362"/>
                <a:gd name="T35" fmla="*/ 1 h 458"/>
                <a:gd name="T36" fmla="*/ 0 w 1362"/>
                <a:gd name="T37" fmla="*/ 1 h 458"/>
                <a:gd name="T38" fmla="*/ 0 w 1362"/>
                <a:gd name="T39" fmla="*/ 1 h 458"/>
                <a:gd name="T40" fmla="*/ 0 w 1362"/>
                <a:gd name="T41" fmla="*/ 1 h 458"/>
                <a:gd name="T42" fmla="*/ 0 w 1362"/>
                <a:gd name="T43" fmla="*/ 1 h 458"/>
                <a:gd name="T44" fmla="*/ 0 w 1362"/>
                <a:gd name="T45" fmla="*/ 1 h 458"/>
                <a:gd name="T46" fmla="*/ 0 w 1362"/>
                <a:gd name="T47" fmla="*/ 1 h 458"/>
                <a:gd name="T48" fmla="*/ 0 w 1362"/>
                <a:gd name="T49" fmla="*/ 1 h 458"/>
                <a:gd name="T50" fmla="*/ 0 w 1362"/>
                <a:gd name="T51" fmla="*/ 1 h 458"/>
                <a:gd name="T52" fmla="*/ 0 w 1362"/>
                <a:gd name="T53" fmla="*/ 1 h 458"/>
                <a:gd name="T54" fmla="*/ 0 w 1362"/>
                <a:gd name="T55" fmla="*/ 1 h 458"/>
                <a:gd name="T56" fmla="*/ 0 w 1362"/>
                <a:gd name="T57" fmla="*/ 1 h 458"/>
                <a:gd name="T58" fmla="*/ 0 w 1362"/>
                <a:gd name="T59" fmla="*/ 1 h 458"/>
                <a:gd name="T60" fmla="*/ 0 w 1362"/>
                <a:gd name="T61" fmla="*/ 1 h 458"/>
                <a:gd name="T62" fmla="*/ 0 w 1362"/>
                <a:gd name="T63" fmla="*/ 1 h 458"/>
                <a:gd name="T64" fmla="*/ 0 w 1362"/>
                <a:gd name="T65" fmla="*/ 1 h 458"/>
                <a:gd name="T66" fmla="*/ 0 w 1362"/>
                <a:gd name="T67" fmla="*/ 1 h 458"/>
                <a:gd name="T68" fmla="*/ 0 w 1362"/>
                <a:gd name="T69" fmla="*/ 1 h 458"/>
                <a:gd name="T70" fmla="*/ 0 w 1362"/>
                <a:gd name="T71" fmla="*/ 1 h 458"/>
                <a:gd name="T72" fmla="*/ 0 w 1362"/>
                <a:gd name="T73" fmla="*/ 1 h 458"/>
                <a:gd name="T74" fmla="*/ 0 w 1362"/>
                <a:gd name="T75" fmla="*/ 1 h 458"/>
                <a:gd name="T76" fmla="*/ 0 w 1362"/>
                <a:gd name="T77" fmla="*/ 1 h 458"/>
                <a:gd name="T78" fmla="*/ 0 w 1362"/>
                <a:gd name="T79" fmla="*/ 1 h 458"/>
                <a:gd name="T80" fmla="*/ 0 w 1362"/>
                <a:gd name="T81" fmla="*/ 1 h 458"/>
                <a:gd name="T82" fmla="*/ 0 w 1362"/>
                <a:gd name="T83" fmla="*/ 1 h 458"/>
                <a:gd name="T84" fmla="*/ 0 w 1362"/>
                <a:gd name="T85" fmla="*/ 1 h 458"/>
                <a:gd name="T86" fmla="*/ 0 w 1362"/>
                <a:gd name="T87" fmla="*/ 1 h 458"/>
                <a:gd name="T88" fmla="*/ 0 w 1362"/>
                <a:gd name="T89" fmla="*/ 1 h 458"/>
                <a:gd name="T90" fmla="*/ 0 w 1362"/>
                <a:gd name="T91" fmla="*/ 1 h 458"/>
                <a:gd name="T92" fmla="*/ 0 w 1362"/>
                <a:gd name="T93" fmla="*/ 1 h 458"/>
                <a:gd name="T94" fmla="*/ 0 w 1362"/>
                <a:gd name="T95" fmla="*/ 1 h 458"/>
                <a:gd name="T96" fmla="*/ 0 w 1362"/>
                <a:gd name="T97" fmla="*/ 1 h 458"/>
                <a:gd name="T98" fmla="*/ 0 w 1362"/>
                <a:gd name="T99" fmla="*/ 1 h 458"/>
                <a:gd name="T100" fmla="*/ 0 w 1362"/>
                <a:gd name="T101" fmla="*/ 1 h 458"/>
                <a:gd name="T102" fmla="*/ 0 w 1362"/>
                <a:gd name="T103" fmla="*/ 1 h 45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62"/>
                <a:gd name="T157" fmla="*/ 0 h 458"/>
                <a:gd name="T158" fmla="*/ 1362 w 1362"/>
                <a:gd name="T159" fmla="*/ 458 h 45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62" h="458">
                  <a:moveTo>
                    <a:pt x="1013" y="92"/>
                  </a:moveTo>
                  <a:lnTo>
                    <a:pt x="1008" y="80"/>
                  </a:lnTo>
                  <a:lnTo>
                    <a:pt x="1006" y="70"/>
                  </a:lnTo>
                  <a:lnTo>
                    <a:pt x="1002" y="61"/>
                  </a:lnTo>
                  <a:lnTo>
                    <a:pt x="999" y="52"/>
                  </a:lnTo>
                  <a:lnTo>
                    <a:pt x="995" y="45"/>
                  </a:lnTo>
                  <a:lnTo>
                    <a:pt x="989" y="37"/>
                  </a:lnTo>
                  <a:lnTo>
                    <a:pt x="978" y="30"/>
                  </a:lnTo>
                  <a:lnTo>
                    <a:pt x="965" y="20"/>
                  </a:lnTo>
                  <a:lnTo>
                    <a:pt x="958" y="17"/>
                  </a:lnTo>
                  <a:lnTo>
                    <a:pt x="946" y="13"/>
                  </a:lnTo>
                  <a:lnTo>
                    <a:pt x="933" y="11"/>
                  </a:lnTo>
                  <a:lnTo>
                    <a:pt x="918" y="8"/>
                  </a:lnTo>
                  <a:lnTo>
                    <a:pt x="901" y="6"/>
                  </a:lnTo>
                  <a:lnTo>
                    <a:pt x="883" y="4"/>
                  </a:lnTo>
                  <a:lnTo>
                    <a:pt x="863" y="3"/>
                  </a:lnTo>
                  <a:lnTo>
                    <a:pt x="844" y="1"/>
                  </a:lnTo>
                  <a:lnTo>
                    <a:pt x="825" y="0"/>
                  </a:lnTo>
                  <a:lnTo>
                    <a:pt x="805" y="0"/>
                  </a:lnTo>
                  <a:lnTo>
                    <a:pt x="787" y="0"/>
                  </a:lnTo>
                  <a:lnTo>
                    <a:pt x="769" y="1"/>
                  </a:lnTo>
                  <a:lnTo>
                    <a:pt x="753" y="3"/>
                  </a:lnTo>
                  <a:lnTo>
                    <a:pt x="739" y="4"/>
                  </a:lnTo>
                  <a:lnTo>
                    <a:pt x="728" y="6"/>
                  </a:lnTo>
                  <a:lnTo>
                    <a:pt x="719" y="9"/>
                  </a:lnTo>
                  <a:lnTo>
                    <a:pt x="710" y="15"/>
                  </a:lnTo>
                  <a:lnTo>
                    <a:pt x="702" y="24"/>
                  </a:lnTo>
                  <a:lnTo>
                    <a:pt x="694" y="38"/>
                  </a:lnTo>
                  <a:lnTo>
                    <a:pt x="689" y="54"/>
                  </a:lnTo>
                  <a:lnTo>
                    <a:pt x="684" y="73"/>
                  </a:lnTo>
                  <a:lnTo>
                    <a:pt x="680" y="94"/>
                  </a:lnTo>
                  <a:lnTo>
                    <a:pt x="677" y="115"/>
                  </a:lnTo>
                  <a:lnTo>
                    <a:pt x="676" y="138"/>
                  </a:lnTo>
                  <a:lnTo>
                    <a:pt x="673" y="158"/>
                  </a:lnTo>
                  <a:lnTo>
                    <a:pt x="669" y="177"/>
                  </a:lnTo>
                  <a:lnTo>
                    <a:pt x="663" y="195"/>
                  </a:lnTo>
                  <a:lnTo>
                    <a:pt x="657" y="210"/>
                  </a:lnTo>
                  <a:lnTo>
                    <a:pt x="647" y="224"/>
                  </a:lnTo>
                  <a:lnTo>
                    <a:pt x="638" y="235"/>
                  </a:lnTo>
                  <a:lnTo>
                    <a:pt x="629" y="242"/>
                  </a:lnTo>
                  <a:lnTo>
                    <a:pt x="619" y="246"/>
                  </a:lnTo>
                  <a:lnTo>
                    <a:pt x="598" y="248"/>
                  </a:lnTo>
                  <a:lnTo>
                    <a:pt x="579" y="250"/>
                  </a:lnTo>
                  <a:lnTo>
                    <a:pt x="560" y="250"/>
                  </a:lnTo>
                  <a:lnTo>
                    <a:pt x="540" y="249"/>
                  </a:lnTo>
                  <a:lnTo>
                    <a:pt x="522" y="247"/>
                  </a:lnTo>
                  <a:lnTo>
                    <a:pt x="504" y="245"/>
                  </a:lnTo>
                  <a:lnTo>
                    <a:pt x="486" y="242"/>
                  </a:lnTo>
                  <a:lnTo>
                    <a:pt x="469" y="240"/>
                  </a:lnTo>
                  <a:lnTo>
                    <a:pt x="451" y="237"/>
                  </a:lnTo>
                  <a:lnTo>
                    <a:pt x="434" y="236"/>
                  </a:lnTo>
                  <a:lnTo>
                    <a:pt x="416" y="234"/>
                  </a:lnTo>
                  <a:lnTo>
                    <a:pt x="398" y="234"/>
                  </a:lnTo>
                  <a:lnTo>
                    <a:pt x="380" y="234"/>
                  </a:lnTo>
                  <a:lnTo>
                    <a:pt x="361" y="236"/>
                  </a:lnTo>
                  <a:lnTo>
                    <a:pt x="341" y="239"/>
                  </a:lnTo>
                  <a:lnTo>
                    <a:pt x="322" y="245"/>
                  </a:lnTo>
                  <a:lnTo>
                    <a:pt x="311" y="247"/>
                  </a:lnTo>
                  <a:lnTo>
                    <a:pt x="300" y="248"/>
                  </a:lnTo>
                  <a:lnTo>
                    <a:pt x="287" y="249"/>
                  </a:lnTo>
                  <a:lnTo>
                    <a:pt x="271" y="249"/>
                  </a:lnTo>
                  <a:lnTo>
                    <a:pt x="256" y="249"/>
                  </a:lnTo>
                  <a:lnTo>
                    <a:pt x="240" y="249"/>
                  </a:lnTo>
                  <a:lnTo>
                    <a:pt x="224" y="248"/>
                  </a:lnTo>
                  <a:lnTo>
                    <a:pt x="205" y="248"/>
                  </a:lnTo>
                  <a:lnTo>
                    <a:pt x="189" y="248"/>
                  </a:lnTo>
                  <a:lnTo>
                    <a:pt x="172" y="248"/>
                  </a:lnTo>
                  <a:lnTo>
                    <a:pt x="155" y="249"/>
                  </a:lnTo>
                  <a:lnTo>
                    <a:pt x="140" y="250"/>
                  </a:lnTo>
                  <a:lnTo>
                    <a:pt x="125" y="252"/>
                  </a:lnTo>
                  <a:lnTo>
                    <a:pt x="111" y="254"/>
                  </a:lnTo>
                  <a:lnTo>
                    <a:pt x="99" y="258"/>
                  </a:lnTo>
                  <a:lnTo>
                    <a:pt x="89" y="263"/>
                  </a:lnTo>
                  <a:lnTo>
                    <a:pt x="75" y="275"/>
                  </a:lnTo>
                  <a:lnTo>
                    <a:pt x="62" y="288"/>
                  </a:lnTo>
                  <a:lnTo>
                    <a:pt x="52" y="304"/>
                  </a:lnTo>
                  <a:lnTo>
                    <a:pt x="41" y="320"/>
                  </a:lnTo>
                  <a:lnTo>
                    <a:pt x="32" y="337"/>
                  </a:lnTo>
                  <a:lnTo>
                    <a:pt x="22" y="354"/>
                  </a:lnTo>
                  <a:lnTo>
                    <a:pt x="12" y="369"/>
                  </a:lnTo>
                  <a:lnTo>
                    <a:pt x="0" y="383"/>
                  </a:lnTo>
                  <a:lnTo>
                    <a:pt x="21" y="384"/>
                  </a:lnTo>
                  <a:lnTo>
                    <a:pt x="35" y="386"/>
                  </a:lnTo>
                  <a:lnTo>
                    <a:pt x="45" y="391"/>
                  </a:lnTo>
                  <a:lnTo>
                    <a:pt x="52" y="396"/>
                  </a:lnTo>
                  <a:lnTo>
                    <a:pt x="56" y="402"/>
                  </a:lnTo>
                  <a:lnTo>
                    <a:pt x="58" y="411"/>
                  </a:lnTo>
                  <a:lnTo>
                    <a:pt x="59" y="419"/>
                  </a:lnTo>
                  <a:lnTo>
                    <a:pt x="61" y="427"/>
                  </a:lnTo>
                  <a:lnTo>
                    <a:pt x="63" y="433"/>
                  </a:lnTo>
                  <a:lnTo>
                    <a:pt x="70" y="436"/>
                  </a:lnTo>
                  <a:lnTo>
                    <a:pt x="80" y="438"/>
                  </a:lnTo>
                  <a:lnTo>
                    <a:pt x="93" y="438"/>
                  </a:lnTo>
                  <a:lnTo>
                    <a:pt x="105" y="438"/>
                  </a:lnTo>
                  <a:lnTo>
                    <a:pt x="116" y="437"/>
                  </a:lnTo>
                  <a:lnTo>
                    <a:pt x="127" y="435"/>
                  </a:lnTo>
                  <a:lnTo>
                    <a:pt x="133" y="431"/>
                  </a:lnTo>
                  <a:lnTo>
                    <a:pt x="136" y="428"/>
                  </a:lnTo>
                  <a:lnTo>
                    <a:pt x="141" y="423"/>
                  </a:lnTo>
                  <a:lnTo>
                    <a:pt x="147" y="416"/>
                  </a:lnTo>
                  <a:lnTo>
                    <a:pt x="156" y="409"/>
                  </a:lnTo>
                  <a:lnTo>
                    <a:pt x="167" y="399"/>
                  </a:lnTo>
                  <a:lnTo>
                    <a:pt x="180" y="390"/>
                  </a:lnTo>
                  <a:lnTo>
                    <a:pt x="194" y="381"/>
                  </a:lnTo>
                  <a:lnTo>
                    <a:pt x="211" y="370"/>
                  </a:lnTo>
                  <a:lnTo>
                    <a:pt x="227" y="361"/>
                  </a:lnTo>
                  <a:lnTo>
                    <a:pt x="247" y="353"/>
                  </a:lnTo>
                  <a:lnTo>
                    <a:pt x="267" y="344"/>
                  </a:lnTo>
                  <a:lnTo>
                    <a:pt x="291" y="337"/>
                  </a:lnTo>
                  <a:lnTo>
                    <a:pt x="314" y="332"/>
                  </a:lnTo>
                  <a:lnTo>
                    <a:pt x="339" y="328"/>
                  </a:lnTo>
                  <a:lnTo>
                    <a:pt x="366" y="326"/>
                  </a:lnTo>
                  <a:lnTo>
                    <a:pt x="393" y="326"/>
                  </a:lnTo>
                  <a:lnTo>
                    <a:pt x="408" y="328"/>
                  </a:lnTo>
                  <a:lnTo>
                    <a:pt x="426" y="334"/>
                  </a:lnTo>
                  <a:lnTo>
                    <a:pt x="445" y="342"/>
                  </a:lnTo>
                  <a:lnTo>
                    <a:pt x="463" y="353"/>
                  </a:lnTo>
                  <a:lnTo>
                    <a:pt x="479" y="364"/>
                  </a:lnTo>
                  <a:lnTo>
                    <a:pt x="494" y="376"/>
                  </a:lnTo>
                  <a:lnTo>
                    <a:pt x="504" y="389"/>
                  </a:lnTo>
                  <a:lnTo>
                    <a:pt x="509" y="401"/>
                  </a:lnTo>
                  <a:lnTo>
                    <a:pt x="512" y="423"/>
                  </a:lnTo>
                  <a:lnTo>
                    <a:pt x="513" y="443"/>
                  </a:lnTo>
                  <a:lnTo>
                    <a:pt x="518" y="456"/>
                  </a:lnTo>
                  <a:lnTo>
                    <a:pt x="536" y="458"/>
                  </a:lnTo>
                  <a:lnTo>
                    <a:pt x="542" y="457"/>
                  </a:lnTo>
                  <a:lnTo>
                    <a:pt x="552" y="457"/>
                  </a:lnTo>
                  <a:lnTo>
                    <a:pt x="566" y="456"/>
                  </a:lnTo>
                  <a:lnTo>
                    <a:pt x="583" y="456"/>
                  </a:lnTo>
                  <a:lnTo>
                    <a:pt x="604" y="455"/>
                  </a:lnTo>
                  <a:lnTo>
                    <a:pt x="626" y="455"/>
                  </a:lnTo>
                  <a:lnTo>
                    <a:pt x="650" y="455"/>
                  </a:lnTo>
                  <a:lnTo>
                    <a:pt x="675" y="455"/>
                  </a:lnTo>
                  <a:lnTo>
                    <a:pt x="699" y="455"/>
                  </a:lnTo>
                  <a:lnTo>
                    <a:pt x="722" y="455"/>
                  </a:lnTo>
                  <a:lnTo>
                    <a:pt x="746" y="455"/>
                  </a:lnTo>
                  <a:lnTo>
                    <a:pt x="768" y="455"/>
                  </a:lnTo>
                  <a:lnTo>
                    <a:pt x="787" y="456"/>
                  </a:lnTo>
                  <a:lnTo>
                    <a:pt x="803" y="456"/>
                  </a:lnTo>
                  <a:lnTo>
                    <a:pt x="816" y="457"/>
                  </a:lnTo>
                  <a:lnTo>
                    <a:pt x="823" y="458"/>
                  </a:lnTo>
                  <a:lnTo>
                    <a:pt x="844" y="455"/>
                  </a:lnTo>
                  <a:lnTo>
                    <a:pt x="862" y="448"/>
                  </a:lnTo>
                  <a:lnTo>
                    <a:pt x="880" y="436"/>
                  </a:lnTo>
                  <a:lnTo>
                    <a:pt x="900" y="421"/>
                  </a:lnTo>
                  <a:lnTo>
                    <a:pt x="918" y="403"/>
                  </a:lnTo>
                  <a:lnTo>
                    <a:pt x="938" y="386"/>
                  </a:lnTo>
                  <a:lnTo>
                    <a:pt x="962" y="368"/>
                  </a:lnTo>
                  <a:lnTo>
                    <a:pt x="987" y="350"/>
                  </a:lnTo>
                  <a:lnTo>
                    <a:pt x="996" y="345"/>
                  </a:lnTo>
                  <a:lnTo>
                    <a:pt x="1011" y="340"/>
                  </a:lnTo>
                  <a:lnTo>
                    <a:pt x="1028" y="334"/>
                  </a:lnTo>
                  <a:lnTo>
                    <a:pt x="1049" y="330"/>
                  </a:lnTo>
                  <a:lnTo>
                    <a:pt x="1074" y="327"/>
                  </a:lnTo>
                  <a:lnTo>
                    <a:pt x="1104" y="327"/>
                  </a:lnTo>
                  <a:lnTo>
                    <a:pt x="1136" y="329"/>
                  </a:lnTo>
                  <a:lnTo>
                    <a:pt x="1174" y="336"/>
                  </a:lnTo>
                  <a:lnTo>
                    <a:pt x="1186" y="341"/>
                  </a:lnTo>
                  <a:lnTo>
                    <a:pt x="1199" y="350"/>
                  </a:lnTo>
                  <a:lnTo>
                    <a:pt x="1214" y="363"/>
                  </a:lnTo>
                  <a:lnTo>
                    <a:pt x="1227" y="377"/>
                  </a:lnTo>
                  <a:lnTo>
                    <a:pt x="1239" y="393"/>
                  </a:lnTo>
                  <a:lnTo>
                    <a:pt x="1249" y="410"/>
                  </a:lnTo>
                  <a:lnTo>
                    <a:pt x="1256" y="424"/>
                  </a:lnTo>
                  <a:lnTo>
                    <a:pt x="1259" y="437"/>
                  </a:lnTo>
                  <a:lnTo>
                    <a:pt x="1263" y="438"/>
                  </a:lnTo>
                  <a:lnTo>
                    <a:pt x="1265" y="439"/>
                  </a:lnTo>
                  <a:lnTo>
                    <a:pt x="1268" y="440"/>
                  </a:lnTo>
                  <a:lnTo>
                    <a:pt x="1272" y="438"/>
                  </a:lnTo>
                  <a:lnTo>
                    <a:pt x="1276" y="427"/>
                  </a:lnTo>
                  <a:lnTo>
                    <a:pt x="1285" y="420"/>
                  </a:lnTo>
                  <a:lnTo>
                    <a:pt x="1296" y="415"/>
                  </a:lnTo>
                  <a:lnTo>
                    <a:pt x="1309" y="413"/>
                  </a:lnTo>
                  <a:lnTo>
                    <a:pt x="1322" y="412"/>
                  </a:lnTo>
                  <a:lnTo>
                    <a:pt x="1334" y="411"/>
                  </a:lnTo>
                  <a:lnTo>
                    <a:pt x="1342" y="411"/>
                  </a:lnTo>
                  <a:lnTo>
                    <a:pt x="1347" y="409"/>
                  </a:lnTo>
                  <a:lnTo>
                    <a:pt x="1344" y="390"/>
                  </a:lnTo>
                  <a:lnTo>
                    <a:pt x="1345" y="370"/>
                  </a:lnTo>
                  <a:lnTo>
                    <a:pt x="1349" y="350"/>
                  </a:lnTo>
                  <a:lnTo>
                    <a:pt x="1355" y="331"/>
                  </a:lnTo>
                  <a:lnTo>
                    <a:pt x="1360" y="312"/>
                  </a:lnTo>
                  <a:lnTo>
                    <a:pt x="1362" y="293"/>
                  </a:lnTo>
                  <a:lnTo>
                    <a:pt x="1361" y="275"/>
                  </a:lnTo>
                  <a:lnTo>
                    <a:pt x="1353" y="257"/>
                  </a:lnTo>
                  <a:lnTo>
                    <a:pt x="1345" y="247"/>
                  </a:lnTo>
                  <a:lnTo>
                    <a:pt x="1336" y="236"/>
                  </a:lnTo>
                  <a:lnTo>
                    <a:pt x="1324" y="227"/>
                  </a:lnTo>
                  <a:lnTo>
                    <a:pt x="1309" y="219"/>
                  </a:lnTo>
                  <a:lnTo>
                    <a:pt x="1291" y="212"/>
                  </a:lnTo>
                  <a:lnTo>
                    <a:pt x="1272" y="209"/>
                  </a:lnTo>
                  <a:lnTo>
                    <a:pt x="1250" y="207"/>
                  </a:lnTo>
                  <a:lnTo>
                    <a:pt x="1224" y="209"/>
                  </a:lnTo>
                  <a:lnTo>
                    <a:pt x="1205" y="210"/>
                  </a:lnTo>
                  <a:lnTo>
                    <a:pt x="1180" y="209"/>
                  </a:lnTo>
                  <a:lnTo>
                    <a:pt x="1153" y="205"/>
                  </a:lnTo>
                  <a:lnTo>
                    <a:pt x="1126" y="200"/>
                  </a:lnTo>
                  <a:lnTo>
                    <a:pt x="1100" y="194"/>
                  </a:lnTo>
                  <a:lnTo>
                    <a:pt x="1079" y="185"/>
                  </a:lnTo>
                  <a:lnTo>
                    <a:pt x="1065" y="175"/>
                  </a:lnTo>
                  <a:lnTo>
                    <a:pt x="1059" y="164"/>
                  </a:lnTo>
                  <a:lnTo>
                    <a:pt x="1057" y="153"/>
                  </a:lnTo>
                  <a:lnTo>
                    <a:pt x="1052" y="143"/>
                  </a:lnTo>
                  <a:lnTo>
                    <a:pt x="1047" y="133"/>
                  </a:lnTo>
                  <a:lnTo>
                    <a:pt x="1039" y="124"/>
                  </a:lnTo>
                  <a:lnTo>
                    <a:pt x="1031" y="116"/>
                  </a:lnTo>
                  <a:lnTo>
                    <a:pt x="1025" y="107"/>
                  </a:lnTo>
                  <a:lnTo>
                    <a:pt x="1018" y="99"/>
                  </a:lnTo>
                  <a:lnTo>
                    <a:pt x="1013" y="92"/>
                  </a:lnTo>
                  <a:close/>
                </a:path>
              </a:pathLst>
            </a:custGeom>
            <a:solidFill>
              <a:srgbClr val="FF00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54" name="Freeform 894"/>
            <p:cNvSpPr>
              <a:spLocks/>
            </p:cNvSpPr>
            <p:nvPr/>
          </p:nvSpPr>
          <p:spPr bwMode="auto">
            <a:xfrm>
              <a:off x="1962" y="3903"/>
              <a:ext cx="31" cy="25"/>
            </a:xfrm>
            <a:custGeom>
              <a:avLst/>
              <a:gdLst>
                <a:gd name="T0" fmla="*/ 0 w 95"/>
                <a:gd name="T1" fmla="*/ 0 h 50"/>
                <a:gd name="T2" fmla="*/ 0 w 95"/>
                <a:gd name="T3" fmla="*/ 1 h 50"/>
                <a:gd name="T4" fmla="*/ 0 w 95"/>
                <a:gd name="T5" fmla="*/ 1 h 50"/>
                <a:gd name="T6" fmla="*/ 0 w 95"/>
                <a:gd name="T7" fmla="*/ 1 h 50"/>
                <a:gd name="T8" fmla="*/ 0 w 95"/>
                <a:gd name="T9" fmla="*/ 1 h 50"/>
                <a:gd name="T10" fmla="*/ 0 w 95"/>
                <a:gd name="T11" fmla="*/ 1 h 50"/>
                <a:gd name="T12" fmla="*/ 0 w 95"/>
                <a:gd name="T13" fmla="*/ 1 h 50"/>
                <a:gd name="T14" fmla="*/ 0 w 95"/>
                <a:gd name="T15" fmla="*/ 1 h 50"/>
                <a:gd name="T16" fmla="*/ 0 w 95"/>
                <a:gd name="T17" fmla="*/ 1 h 50"/>
                <a:gd name="T18" fmla="*/ 0 w 95"/>
                <a:gd name="T19" fmla="*/ 1 h 50"/>
                <a:gd name="T20" fmla="*/ 0 w 95"/>
                <a:gd name="T21" fmla="*/ 1 h 50"/>
                <a:gd name="T22" fmla="*/ 0 w 95"/>
                <a:gd name="T23" fmla="*/ 1 h 50"/>
                <a:gd name="T24" fmla="*/ 0 w 95"/>
                <a:gd name="T25" fmla="*/ 1 h 50"/>
                <a:gd name="T26" fmla="*/ 0 w 95"/>
                <a:gd name="T27" fmla="*/ 1 h 50"/>
                <a:gd name="T28" fmla="*/ 0 w 95"/>
                <a:gd name="T29" fmla="*/ 1 h 50"/>
                <a:gd name="T30" fmla="*/ 0 w 95"/>
                <a:gd name="T31" fmla="*/ 1 h 50"/>
                <a:gd name="T32" fmla="*/ 0 w 95"/>
                <a:gd name="T33" fmla="*/ 1 h 50"/>
                <a:gd name="T34" fmla="*/ 0 w 95"/>
                <a:gd name="T35" fmla="*/ 1 h 50"/>
                <a:gd name="T36" fmla="*/ 0 w 95"/>
                <a:gd name="T37" fmla="*/ 1 h 50"/>
                <a:gd name="T38" fmla="*/ 0 w 95"/>
                <a:gd name="T39" fmla="*/ 1 h 50"/>
                <a:gd name="T40" fmla="*/ 0 w 95"/>
                <a:gd name="T41" fmla="*/ 0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5"/>
                <a:gd name="T64" fmla="*/ 0 h 50"/>
                <a:gd name="T65" fmla="*/ 95 w 95"/>
                <a:gd name="T66" fmla="*/ 50 h 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5" h="50">
                  <a:moveTo>
                    <a:pt x="92" y="0"/>
                  </a:moveTo>
                  <a:lnTo>
                    <a:pt x="79" y="5"/>
                  </a:lnTo>
                  <a:lnTo>
                    <a:pt x="66" y="7"/>
                  </a:lnTo>
                  <a:lnTo>
                    <a:pt x="54" y="8"/>
                  </a:lnTo>
                  <a:lnTo>
                    <a:pt x="43" y="9"/>
                  </a:lnTo>
                  <a:lnTo>
                    <a:pt x="31" y="9"/>
                  </a:lnTo>
                  <a:lnTo>
                    <a:pt x="21" y="10"/>
                  </a:lnTo>
                  <a:lnTo>
                    <a:pt x="13" y="14"/>
                  </a:lnTo>
                  <a:lnTo>
                    <a:pt x="5" y="19"/>
                  </a:lnTo>
                  <a:lnTo>
                    <a:pt x="0" y="29"/>
                  </a:lnTo>
                  <a:lnTo>
                    <a:pt x="3" y="38"/>
                  </a:lnTo>
                  <a:lnTo>
                    <a:pt x="11" y="45"/>
                  </a:lnTo>
                  <a:lnTo>
                    <a:pt x="21" y="49"/>
                  </a:lnTo>
                  <a:lnTo>
                    <a:pt x="44" y="50"/>
                  </a:lnTo>
                  <a:lnTo>
                    <a:pt x="62" y="48"/>
                  </a:lnTo>
                  <a:lnTo>
                    <a:pt x="76" y="42"/>
                  </a:lnTo>
                  <a:lnTo>
                    <a:pt x="85" y="34"/>
                  </a:lnTo>
                  <a:lnTo>
                    <a:pt x="91" y="25"/>
                  </a:lnTo>
                  <a:lnTo>
                    <a:pt x="95" y="16"/>
                  </a:lnTo>
                  <a:lnTo>
                    <a:pt x="95" y="7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55" name="Freeform 895"/>
            <p:cNvSpPr>
              <a:spLocks/>
            </p:cNvSpPr>
            <p:nvPr/>
          </p:nvSpPr>
          <p:spPr bwMode="auto">
            <a:xfrm>
              <a:off x="1508" y="3894"/>
              <a:ext cx="33" cy="34"/>
            </a:xfrm>
            <a:custGeom>
              <a:avLst/>
              <a:gdLst>
                <a:gd name="T0" fmla="*/ 0 w 98"/>
                <a:gd name="T1" fmla="*/ 0 h 69"/>
                <a:gd name="T2" fmla="*/ 0 w 98"/>
                <a:gd name="T3" fmla="*/ 0 h 69"/>
                <a:gd name="T4" fmla="*/ 0 w 98"/>
                <a:gd name="T5" fmla="*/ 0 h 69"/>
                <a:gd name="T6" fmla="*/ 0 w 98"/>
                <a:gd name="T7" fmla="*/ 0 h 69"/>
                <a:gd name="T8" fmla="*/ 0 w 98"/>
                <a:gd name="T9" fmla="*/ 0 h 69"/>
                <a:gd name="T10" fmla="*/ 0 w 98"/>
                <a:gd name="T11" fmla="*/ 0 h 69"/>
                <a:gd name="T12" fmla="*/ 0 w 98"/>
                <a:gd name="T13" fmla="*/ 0 h 69"/>
                <a:gd name="T14" fmla="*/ 0 w 98"/>
                <a:gd name="T15" fmla="*/ 0 h 69"/>
                <a:gd name="T16" fmla="*/ 0 w 98"/>
                <a:gd name="T17" fmla="*/ 0 h 69"/>
                <a:gd name="T18" fmla="*/ 0 w 98"/>
                <a:gd name="T19" fmla="*/ 0 h 69"/>
                <a:gd name="T20" fmla="*/ 0 w 98"/>
                <a:gd name="T21" fmla="*/ 0 h 69"/>
                <a:gd name="T22" fmla="*/ 0 w 98"/>
                <a:gd name="T23" fmla="*/ 0 h 69"/>
                <a:gd name="T24" fmla="*/ 0 w 98"/>
                <a:gd name="T25" fmla="*/ 0 h 69"/>
                <a:gd name="T26" fmla="*/ 0 w 98"/>
                <a:gd name="T27" fmla="*/ 0 h 69"/>
                <a:gd name="T28" fmla="*/ 0 w 98"/>
                <a:gd name="T29" fmla="*/ 0 h 69"/>
                <a:gd name="T30" fmla="*/ 0 w 98"/>
                <a:gd name="T31" fmla="*/ 0 h 69"/>
                <a:gd name="T32" fmla="*/ 0 w 98"/>
                <a:gd name="T33" fmla="*/ 0 h 69"/>
                <a:gd name="T34" fmla="*/ 0 w 98"/>
                <a:gd name="T35" fmla="*/ 0 h 69"/>
                <a:gd name="T36" fmla="*/ 0 w 98"/>
                <a:gd name="T37" fmla="*/ 0 h 69"/>
                <a:gd name="T38" fmla="*/ 0 w 98"/>
                <a:gd name="T39" fmla="*/ 0 h 69"/>
                <a:gd name="T40" fmla="*/ 0 w 98"/>
                <a:gd name="T41" fmla="*/ 0 h 69"/>
                <a:gd name="T42" fmla="*/ 0 w 98"/>
                <a:gd name="T43" fmla="*/ 0 h 69"/>
                <a:gd name="T44" fmla="*/ 0 w 98"/>
                <a:gd name="T45" fmla="*/ 0 h 69"/>
                <a:gd name="T46" fmla="*/ 0 w 98"/>
                <a:gd name="T47" fmla="*/ 0 h 69"/>
                <a:gd name="T48" fmla="*/ 0 w 98"/>
                <a:gd name="T49" fmla="*/ 0 h 6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8"/>
                <a:gd name="T76" fmla="*/ 0 h 69"/>
                <a:gd name="T77" fmla="*/ 98 w 98"/>
                <a:gd name="T78" fmla="*/ 69 h 6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8" h="69">
                  <a:moveTo>
                    <a:pt x="7" y="12"/>
                  </a:moveTo>
                  <a:lnTo>
                    <a:pt x="10" y="9"/>
                  </a:lnTo>
                  <a:lnTo>
                    <a:pt x="17" y="6"/>
                  </a:lnTo>
                  <a:lnTo>
                    <a:pt x="25" y="3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65" y="0"/>
                  </a:lnTo>
                  <a:lnTo>
                    <a:pt x="74" y="1"/>
                  </a:lnTo>
                  <a:lnTo>
                    <a:pt x="91" y="13"/>
                  </a:lnTo>
                  <a:lnTo>
                    <a:pt x="97" y="34"/>
                  </a:lnTo>
                  <a:lnTo>
                    <a:pt x="98" y="53"/>
                  </a:lnTo>
                  <a:lnTo>
                    <a:pt x="97" y="63"/>
                  </a:lnTo>
                  <a:lnTo>
                    <a:pt x="89" y="65"/>
                  </a:lnTo>
                  <a:lnTo>
                    <a:pt x="78" y="67"/>
                  </a:lnTo>
                  <a:lnTo>
                    <a:pt x="65" y="68"/>
                  </a:lnTo>
                  <a:lnTo>
                    <a:pt x="51" y="69"/>
                  </a:lnTo>
                  <a:lnTo>
                    <a:pt x="36" y="69"/>
                  </a:lnTo>
                  <a:lnTo>
                    <a:pt x="23" y="68"/>
                  </a:lnTo>
                  <a:lnTo>
                    <a:pt x="13" y="68"/>
                  </a:lnTo>
                  <a:lnTo>
                    <a:pt x="7" y="66"/>
                  </a:lnTo>
                  <a:lnTo>
                    <a:pt x="1" y="56"/>
                  </a:lnTo>
                  <a:lnTo>
                    <a:pt x="0" y="40"/>
                  </a:lnTo>
                  <a:lnTo>
                    <a:pt x="3" y="23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56" name="Freeform 896"/>
            <p:cNvSpPr>
              <a:spLocks/>
            </p:cNvSpPr>
            <p:nvPr/>
          </p:nvSpPr>
          <p:spPr bwMode="auto">
            <a:xfrm>
              <a:off x="1605" y="3882"/>
              <a:ext cx="85" cy="111"/>
            </a:xfrm>
            <a:custGeom>
              <a:avLst/>
              <a:gdLst>
                <a:gd name="T0" fmla="*/ 0 w 254"/>
                <a:gd name="T1" fmla="*/ 0 h 224"/>
                <a:gd name="T2" fmla="*/ 0 w 254"/>
                <a:gd name="T3" fmla="*/ 0 h 224"/>
                <a:gd name="T4" fmla="*/ 0 w 254"/>
                <a:gd name="T5" fmla="*/ 0 h 224"/>
                <a:gd name="T6" fmla="*/ 0 w 254"/>
                <a:gd name="T7" fmla="*/ 0 h 224"/>
                <a:gd name="T8" fmla="*/ 0 w 254"/>
                <a:gd name="T9" fmla="*/ 0 h 224"/>
                <a:gd name="T10" fmla="*/ 0 w 254"/>
                <a:gd name="T11" fmla="*/ 0 h 224"/>
                <a:gd name="T12" fmla="*/ 0 w 254"/>
                <a:gd name="T13" fmla="*/ 0 h 224"/>
                <a:gd name="T14" fmla="*/ 0 w 254"/>
                <a:gd name="T15" fmla="*/ 0 h 224"/>
                <a:gd name="T16" fmla="*/ 0 w 254"/>
                <a:gd name="T17" fmla="*/ 0 h 224"/>
                <a:gd name="T18" fmla="*/ 0 w 254"/>
                <a:gd name="T19" fmla="*/ 0 h 224"/>
                <a:gd name="T20" fmla="*/ 0 w 254"/>
                <a:gd name="T21" fmla="*/ 0 h 224"/>
                <a:gd name="T22" fmla="*/ 0 w 254"/>
                <a:gd name="T23" fmla="*/ 0 h 224"/>
                <a:gd name="T24" fmla="*/ 0 w 254"/>
                <a:gd name="T25" fmla="*/ 0 h 224"/>
                <a:gd name="T26" fmla="*/ 0 w 254"/>
                <a:gd name="T27" fmla="*/ 0 h 224"/>
                <a:gd name="T28" fmla="*/ 0 w 254"/>
                <a:gd name="T29" fmla="*/ 0 h 224"/>
                <a:gd name="T30" fmla="*/ 0 w 254"/>
                <a:gd name="T31" fmla="*/ 0 h 224"/>
                <a:gd name="T32" fmla="*/ 0 w 254"/>
                <a:gd name="T33" fmla="*/ 0 h 224"/>
                <a:gd name="T34" fmla="*/ 0 w 254"/>
                <a:gd name="T35" fmla="*/ 0 h 224"/>
                <a:gd name="T36" fmla="*/ 0 w 254"/>
                <a:gd name="T37" fmla="*/ 0 h 224"/>
                <a:gd name="T38" fmla="*/ 0 w 254"/>
                <a:gd name="T39" fmla="*/ 0 h 224"/>
                <a:gd name="T40" fmla="*/ 0 w 254"/>
                <a:gd name="T41" fmla="*/ 0 h 224"/>
                <a:gd name="T42" fmla="*/ 0 w 254"/>
                <a:gd name="T43" fmla="*/ 0 h 224"/>
                <a:gd name="T44" fmla="*/ 0 w 254"/>
                <a:gd name="T45" fmla="*/ 0 h 224"/>
                <a:gd name="T46" fmla="*/ 0 w 254"/>
                <a:gd name="T47" fmla="*/ 0 h 224"/>
                <a:gd name="T48" fmla="*/ 0 w 254"/>
                <a:gd name="T49" fmla="*/ 0 h 224"/>
                <a:gd name="T50" fmla="*/ 0 w 254"/>
                <a:gd name="T51" fmla="*/ 0 h 224"/>
                <a:gd name="T52" fmla="*/ 0 w 254"/>
                <a:gd name="T53" fmla="*/ 0 h 224"/>
                <a:gd name="T54" fmla="*/ 0 w 254"/>
                <a:gd name="T55" fmla="*/ 0 h 224"/>
                <a:gd name="T56" fmla="*/ 0 w 254"/>
                <a:gd name="T57" fmla="*/ 0 h 224"/>
                <a:gd name="T58" fmla="*/ 0 w 254"/>
                <a:gd name="T59" fmla="*/ 0 h 224"/>
                <a:gd name="T60" fmla="*/ 0 w 254"/>
                <a:gd name="T61" fmla="*/ 0 h 224"/>
                <a:gd name="T62" fmla="*/ 0 w 254"/>
                <a:gd name="T63" fmla="*/ 0 h 224"/>
                <a:gd name="T64" fmla="*/ 0 w 254"/>
                <a:gd name="T65" fmla="*/ 0 h 2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4"/>
                <a:gd name="T100" fmla="*/ 0 h 224"/>
                <a:gd name="T101" fmla="*/ 254 w 254"/>
                <a:gd name="T102" fmla="*/ 224 h 22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4" h="224">
                  <a:moveTo>
                    <a:pt x="97" y="224"/>
                  </a:moveTo>
                  <a:lnTo>
                    <a:pt x="123" y="220"/>
                  </a:lnTo>
                  <a:lnTo>
                    <a:pt x="148" y="212"/>
                  </a:lnTo>
                  <a:lnTo>
                    <a:pt x="172" y="200"/>
                  </a:lnTo>
                  <a:lnTo>
                    <a:pt x="194" y="185"/>
                  </a:lnTo>
                  <a:lnTo>
                    <a:pt x="214" y="168"/>
                  </a:lnTo>
                  <a:lnTo>
                    <a:pt x="229" y="148"/>
                  </a:lnTo>
                  <a:lnTo>
                    <a:pt x="242" y="127"/>
                  </a:lnTo>
                  <a:lnTo>
                    <a:pt x="251" y="104"/>
                  </a:lnTo>
                  <a:lnTo>
                    <a:pt x="254" y="82"/>
                  </a:lnTo>
                  <a:lnTo>
                    <a:pt x="252" y="62"/>
                  </a:lnTo>
                  <a:lnTo>
                    <a:pt x="246" y="43"/>
                  </a:lnTo>
                  <a:lnTo>
                    <a:pt x="235" y="27"/>
                  </a:lnTo>
                  <a:lnTo>
                    <a:pt x="221" y="15"/>
                  </a:lnTo>
                  <a:lnTo>
                    <a:pt x="202" y="7"/>
                  </a:lnTo>
                  <a:lnTo>
                    <a:pt x="181" y="1"/>
                  </a:lnTo>
                  <a:lnTo>
                    <a:pt x="157" y="0"/>
                  </a:lnTo>
                  <a:lnTo>
                    <a:pt x="132" y="5"/>
                  </a:lnTo>
                  <a:lnTo>
                    <a:pt x="106" y="12"/>
                  </a:lnTo>
                  <a:lnTo>
                    <a:pt x="83" y="23"/>
                  </a:lnTo>
                  <a:lnTo>
                    <a:pt x="61" y="38"/>
                  </a:lnTo>
                  <a:lnTo>
                    <a:pt x="42" y="55"/>
                  </a:lnTo>
                  <a:lnTo>
                    <a:pt x="26" y="75"/>
                  </a:lnTo>
                  <a:lnTo>
                    <a:pt x="13" y="96"/>
                  </a:lnTo>
                  <a:lnTo>
                    <a:pt x="4" y="119"/>
                  </a:lnTo>
                  <a:lnTo>
                    <a:pt x="0" y="142"/>
                  </a:lnTo>
                  <a:lnTo>
                    <a:pt x="2" y="162"/>
                  </a:lnTo>
                  <a:lnTo>
                    <a:pt x="8" y="180"/>
                  </a:lnTo>
                  <a:lnTo>
                    <a:pt x="18" y="196"/>
                  </a:lnTo>
                  <a:lnTo>
                    <a:pt x="34" y="209"/>
                  </a:lnTo>
                  <a:lnTo>
                    <a:pt x="52" y="217"/>
                  </a:lnTo>
                  <a:lnTo>
                    <a:pt x="73" y="223"/>
                  </a:lnTo>
                  <a:lnTo>
                    <a:pt x="97" y="2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57" name="Freeform 897"/>
            <p:cNvSpPr>
              <a:spLocks/>
            </p:cNvSpPr>
            <p:nvPr/>
          </p:nvSpPr>
          <p:spPr bwMode="auto">
            <a:xfrm>
              <a:off x="1633" y="3918"/>
              <a:ext cx="30" cy="39"/>
            </a:xfrm>
            <a:custGeom>
              <a:avLst/>
              <a:gdLst>
                <a:gd name="T0" fmla="*/ 0 w 89"/>
                <a:gd name="T1" fmla="*/ 1 h 78"/>
                <a:gd name="T2" fmla="*/ 0 w 89"/>
                <a:gd name="T3" fmla="*/ 1 h 78"/>
                <a:gd name="T4" fmla="*/ 0 w 89"/>
                <a:gd name="T5" fmla="*/ 1 h 78"/>
                <a:gd name="T6" fmla="*/ 0 w 89"/>
                <a:gd name="T7" fmla="*/ 1 h 78"/>
                <a:gd name="T8" fmla="*/ 0 w 89"/>
                <a:gd name="T9" fmla="*/ 1 h 78"/>
                <a:gd name="T10" fmla="*/ 0 w 89"/>
                <a:gd name="T11" fmla="*/ 1 h 78"/>
                <a:gd name="T12" fmla="*/ 0 w 89"/>
                <a:gd name="T13" fmla="*/ 1 h 78"/>
                <a:gd name="T14" fmla="*/ 0 w 89"/>
                <a:gd name="T15" fmla="*/ 1 h 78"/>
                <a:gd name="T16" fmla="*/ 0 w 89"/>
                <a:gd name="T17" fmla="*/ 1 h 78"/>
                <a:gd name="T18" fmla="*/ 0 w 89"/>
                <a:gd name="T19" fmla="*/ 1 h 78"/>
                <a:gd name="T20" fmla="*/ 0 w 89"/>
                <a:gd name="T21" fmla="*/ 1 h 78"/>
                <a:gd name="T22" fmla="*/ 0 w 89"/>
                <a:gd name="T23" fmla="*/ 1 h 78"/>
                <a:gd name="T24" fmla="*/ 0 w 89"/>
                <a:gd name="T25" fmla="*/ 1 h 78"/>
                <a:gd name="T26" fmla="*/ 0 w 89"/>
                <a:gd name="T27" fmla="*/ 1 h 78"/>
                <a:gd name="T28" fmla="*/ 0 w 89"/>
                <a:gd name="T29" fmla="*/ 1 h 78"/>
                <a:gd name="T30" fmla="*/ 0 w 89"/>
                <a:gd name="T31" fmla="*/ 0 h 78"/>
                <a:gd name="T32" fmla="*/ 0 w 89"/>
                <a:gd name="T33" fmla="*/ 0 h 78"/>
                <a:gd name="T34" fmla="*/ 0 w 89"/>
                <a:gd name="T35" fmla="*/ 1 h 78"/>
                <a:gd name="T36" fmla="*/ 0 w 89"/>
                <a:gd name="T37" fmla="*/ 1 h 78"/>
                <a:gd name="T38" fmla="*/ 0 w 89"/>
                <a:gd name="T39" fmla="*/ 1 h 78"/>
                <a:gd name="T40" fmla="*/ 0 w 89"/>
                <a:gd name="T41" fmla="*/ 1 h 78"/>
                <a:gd name="T42" fmla="*/ 0 w 89"/>
                <a:gd name="T43" fmla="*/ 1 h 78"/>
                <a:gd name="T44" fmla="*/ 0 w 89"/>
                <a:gd name="T45" fmla="*/ 1 h 78"/>
                <a:gd name="T46" fmla="*/ 0 w 89"/>
                <a:gd name="T47" fmla="*/ 1 h 78"/>
                <a:gd name="T48" fmla="*/ 0 w 89"/>
                <a:gd name="T49" fmla="*/ 1 h 78"/>
                <a:gd name="T50" fmla="*/ 0 w 89"/>
                <a:gd name="T51" fmla="*/ 1 h 78"/>
                <a:gd name="T52" fmla="*/ 0 w 89"/>
                <a:gd name="T53" fmla="*/ 1 h 78"/>
                <a:gd name="T54" fmla="*/ 0 w 89"/>
                <a:gd name="T55" fmla="*/ 1 h 78"/>
                <a:gd name="T56" fmla="*/ 0 w 89"/>
                <a:gd name="T57" fmla="*/ 1 h 78"/>
                <a:gd name="T58" fmla="*/ 0 w 89"/>
                <a:gd name="T59" fmla="*/ 1 h 78"/>
                <a:gd name="T60" fmla="*/ 0 w 89"/>
                <a:gd name="T61" fmla="*/ 1 h 78"/>
                <a:gd name="T62" fmla="*/ 0 w 89"/>
                <a:gd name="T63" fmla="*/ 1 h 78"/>
                <a:gd name="T64" fmla="*/ 0 w 89"/>
                <a:gd name="T65" fmla="*/ 1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9"/>
                <a:gd name="T100" fmla="*/ 0 h 78"/>
                <a:gd name="T101" fmla="*/ 89 w 89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9" h="78">
                  <a:moveTo>
                    <a:pt x="34" y="78"/>
                  </a:moveTo>
                  <a:lnTo>
                    <a:pt x="43" y="77"/>
                  </a:lnTo>
                  <a:lnTo>
                    <a:pt x="50" y="74"/>
                  </a:lnTo>
                  <a:lnTo>
                    <a:pt x="59" y="70"/>
                  </a:lnTo>
                  <a:lnTo>
                    <a:pt x="67" y="65"/>
                  </a:lnTo>
                  <a:lnTo>
                    <a:pt x="74" y="58"/>
                  </a:lnTo>
                  <a:lnTo>
                    <a:pt x="80" y="51"/>
                  </a:lnTo>
                  <a:lnTo>
                    <a:pt x="84" y="44"/>
                  </a:lnTo>
                  <a:lnTo>
                    <a:pt x="88" y="35"/>
                  </a:lnTo>
                  <a:lnTo>
                    <a:pt x="89" y="28"/>
                  </a:lnTo>
                  <a:lnTo>
                    <a:pt x="88" y="21"/>
                  </a:lnTo>
                  <a:lnTo>
                    <a:pt x="87" y="15"/>
                  </a:lnTo>
                  <a:lnTo>
                    <a:pt x="83" y="9"/>
                  </a:lnTo>
                  <a:lnTo>
                    <a:pt x="78" y="5"/>
                  </a:lnTo>
                  <a:lnTo>
                    <a:pt x="71" y="2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45" y="1"/>
                  </a:lnTo>
                  <a:lnTo>
                    <a:pt x="37" y="4"/>
                  </a:lnTo>
                  <a:lnTo>
                    <a:pt x="28" y="8"/>
                  </a:lnTo>
                  <a:lnTo>
                    <a:pt x="21" y="13"/>
                  </a:lnTo>
                  <a:lnTo>
                    <a:pt x="14" y="19"/>
                  </a:lnTo>
                  <a:lnTo>
                    <a:pt x="9" y="26"/>
                  </a:lnTo>
                  <a:lnTo>
                    <a:pt x="4" y="33"/>
                  </a:lnTo>
                  <a:lnTo>
                    <a:pt x="1" y="41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3" y="62"/>
                  </a:lnTo>
                  <a:lnTo>
                    <a:pt x="6" y="68"/>
                  </a:lnTo>
                  <a:lnTo>
                    <a:pt x="12" y="73"/>
                  </a:lnTo>
                  <a:lnTo>
                    <a:pt x="18" y="76"/>
                  </a:lnTo>
                  <a:lnTo>
                    <a:pt x="26" y="78"/>
                  </a:lnTo>
                  <a:lnTo>
                    <a:pt x="34" y="7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58" name="Freeform 898"/>
            <p:cNvSpPr>
              <a:spLocks/>
            </p:cNvSpPr>
            <p:nvPr/>
          </p:nvSpPr>
          <p:spPr bwMode="auto">
            <a:xfrm>
              <a:off x="1852" y="3882"/>
              <a:ext cx="85" cy="111"/>
            </a:xfrm>
            <a:custGeom>
              <a:avLst/>
              <a:gdLst>
                <a:gd name="T0" fmla="*/ 0 w 253"/>
                <a:gd name="T1" fmla="*/ 0 h 224"/>
                <a:gd name="T2" fmla="*/ 0 w 253"/>
                <a:gd name="T3" fmla="*/ 0 h 224"/>
                <a:gd name="T4" fmla="*/ 0 w 253"/>
                <a:gd name="T5" fmla="*/ 0 h 224"/>
                <a:gd name="T6" fmla="*/ 0 w 253"/>
                <a:gd name="T7" fmla="*/ 0 h 224"/>
                <a:gd name="T8" fmla="*/ 0 w 253"/>
                <a:gd name="T9" fmla="*/ 0 h 224"/>
                <a:gd name="T10" fmla="*/ 0 w 253"/>
                <a:gd name="T11" fmla="*/ 0 h 224"/>
                <a:gd name="T12" fmla="*/ 0 w 253"/>
                <a:gd name="T13" fmla="*/ 0 h 224"/>
                <a:gd name="T14" fmla="*/ 0 w 253"/>
                <a:gd name="T15" fmla="*/ 0 h 224"/>
                <a:gd name="T16" fmla="*/ 0 w 253"/>
                <a:gd name="T17" fmla="*/ 0 h 224"/>
                <a:gd name="T18" fmla="*/ 0 w 253"/>
                <a:gd name="T19" fmla="*/ 0 h 224"/>
                <a:gd name="T20" fmla="*/ 0 w 253"/>
                <a:gd name="T21" fmla="*/ 0 h 224"/>
                <a:gd name="T22" fmla="*/ 0 w 253"/>
                <a:gd name="T23" fmla="*/ 0 h 224"/>
                <a:gd name="T24" fmla="*/ 0 w 253"/>
                <a:gd name="T25" fmla="*/ 0 h 224"/>
                <a:gd name="T26" fmla="*/ 0 w 253"/>
                <a:gd name="T27" fmla="*/ 0 h 224"/>
                <a:gd name="T28" fmla="*/ 0 w 253"/>
                <a:gd name="T29" fmla="*/ 0 h 224"/>
                <a:gd name="T30" fmla="*/ 0 w 253"/>
                <a:gd name="T31" fmla="*/ 0 h 224"/>
                <a:gd name="T32" fmla="*/ 0 w 253"/>
                <a:gd name="T33" fmla="*/ 0 h 224"/>
                <a:gd name="T34" fmla="*/ 0 w 253"/>
                <a:gd name="T35" fmla="*/ 0 h 224"/>
                <a:gd name="T36" fmla="*/ 0 w 253"/>
                <a:gd name="T37" fmla="*/ 0 h 224"/>
                <a:gd name="T38" fmla="*/ 0 w 253"/>
                <a:gd name="T39" fmla="*/ 0 h 224"/>
                <a:gd name="T40" fmla="*/ 0 w 253"/>
                <a:gd name="T41" fmla="*/ 0 h 224"/>
                <a:gd name="T42" fmla="*/ 0 w 253"/>
                <a:gd name="T43" fmla="*/ 0 h 224"/>
                <a:gd name="T44" fmla="*/ 0 w 253"/>
                <a:gd name="T45" fmla="*/ 0 h 224"/>
                <a:gd name="T46" fmla="*/ 0 w 253"/>
                <a:gd name="T47" fmla="*/ 0 h 224"/>
                <a:gd name="T48" fmla="*/ 0 w 253"/>
                <a:gd name="T49" fmla="*/ 0 h 224"/>
                <a:gd name="T50" fmla="*/ 0 w 253"/>
                <a:gd name="T51" fmla="*/ 0 h 224"/>
                <a:gd name="T52" fmla="*/ 0 w 253"/>
                <a:gd name="T53" fmla="*/ 0 h 224"/>
                <a:gd name="T54" fmla="*/ 0 w 253"/>
                <a:gd name="T55" fmla="*/ 0 h 224"/>
                <a:gd name="T56" fmla="*/ 0 w 253"/>
                <a:gd name="T57" fmla="*/ 0 h 224"/>
                <a:gd name="T58" fmla="*/ 0 w 253"/>
                <a:gd name="T59" fmla="*/ 0 h 224"/>
                <a:gd name="T60" fmla="*/ 0 w 253"/>
                <a:gd name="T61" fmla="*/ 0 h 224"/>
                <a:gd name="T62" fmla="*/ 0 w 253"/>
                <a:gd name="T63" fmla="*/ 0 h 224"/>
                <a:gd name="T64" fmla="*/ 0 w 253"/>
                <a:gd name="T65" fmla="*/ 0 h 2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3"/>
                <a:gd name="T100" fmla="*/ 0 h 224"/>
                <a:gd name="T101" fmla="*/ 253 w 253"/>
                <a:gd name="T102" fmla="*/ 224 h 22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3" h="224">
                  <a:moveTo>
                    <a:pt x="97" y="224"/>
                  </a:moveTo>
                  <a:lnTo>
                    <a:pt x="123" y="220"/>
                  </a:lnTo>
                  <a:lnTo>
                    <a:pt x="147" y="212"/>
                  </a:lnTo>
                  <a:lnTo>
                    <a:pt x="170" y="200"/>
                  </a:lnTo>
                  <a:lnTo>
                    <a:pt x="192" y="185"/>
                  </a:lnTo>
                  <a:lnTo>
                    <a:pt x="212" y="168"/>
                  </a:lnTo>
                  <a:lnTo>
                    <a:pt x="229" y="148"/>
                  </a:lnTo>
                  <a:lnTo>
                    <a:pt x="242" y="127"/>
                  </a:lnTo>
                  <a:lnTo>
                    <a:pt x="249" y="104"/>
                  </a:lnTo>
                  <a:lnTo>
                    <a:pt x="253" y="82"/>
                  </a:lnTo>
                  <a:lnTo>
                    <a:pt x="252" y="62"/>
                  </a:lnTo>
                  <a:lnTo>
                    <a:pt x="245" y="43"/>
                  </a:lnTo>
                  <a:lnTo>
                    <a:pt x="235" y="27"/>
                  </a:lnTo>
                  <a:lnTo>
                    <a:pt x="221" y="15"/>
                  </a:lnTo>
                  <a:lnTo>
                    <a:pt x="202" y="7"/>
                  </a:lnTo>
                  <a:lnTo>
                    <a:pt x="181" y="1"/>
                  </a:lnTo>
                  <a:lnTo>
                    <a:pt x="156" y="0"/>
                  </a:lnTo>
                  <a:lnTo>
                    <a:pt x="130" y="5"/>
                  </a:lnTo>
                  <a:lnTo>
                    <a:pt x="106" y="12"/>
                  </a:lnTo>
                  <a:lnTo>
                    <a:pt x="83" y="23"/>
                  </a:lnTo>
                  <a:lnTo>
                    <a:pt x="61" y="38"/>
                  </a:lnTo>
                  <a:lnTo>
                    <a:pt x="41" y="55"/>
                  </a:lnTo>
                  <a:lnTo>
                    <a:pt x="24" y="75"/>
                  </a:lnTo>
                  <a:lnTo>
                    <a:pt x="12" y="96"/>
                  </a:lnTo>
                  <a:lnTo>
                    <a:pt x="4" y="119"/>
                  </a:lnTo>
                  <a:lnTo>
                    <a:pt x="0" y="142"/>
                  </a:lnTo>
                  <a:lnTo>
                    <a:pt x="1" y="162"/>
                  </a:lnTo>
                  <a:lnTo>
                    <a:pt x="8" y="180"/>
                  </a:lnTo>
                  <a:lnTo>
                    <a:pt x="18" y="196"/>
                  </a:lnTo>
                  <a:lnTo>
                    <a:pt x="33" y="209"/>
                  </a:lnTo>
                  <a:lnTo>
                    <a:pt x="52" y="217"/>
                  </a:lnTo>
                  <a:lnTo>
                    <a:pt x="72" y="223"/>
                  </a:lnTo>
                  <a:lnTo>
                    <a:pt x="97" y="2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59" name="Freeform 899"/>
            <p:cNvSpPr>
              <a:spLocks/>
            </p:cNvSpPr>
            <p:nvPr/>
          </p:nvSpPr>
          <p:spPr bwMode="auto">
            <a:xfrm>
              <a:off x="1880" y="3918"/>
              <a:ext cx="29" cy="39"/>
            </a:xfrm>
            <a:custGeom>
              <a:avLst/>
              <a:gdLst>
                <a:gd name="T0" fmla="*/ 0 w 87"/>
                <a:gd name="T1" fmla="*/ 1 h 78"/>
                <a:gd name="T2" fmla="*/ 0 w 87"/>
                <a:gd name="T3" fmla="*/ 1 h 78"/>
                <a:gd name="T4" fmla="*/ 0 w 87"/>
                <a:gd name="T5" fmla="*/ 1 h 78"/>
                <a:gd name="T6" fmla="*/ 0 w 87"/>
                <a:gd name="T7" fmla="*/ 1 h 78"/>
                <a:gd name="T8" fmla="*/ 0 w 87"/>
                <a:gd name="T9" fmla="*/ 1 h 78"/>
                <a:gd name="T10" fmla="*/ 0 w 87"/>
                <a:gd name="T11" fmla="*/ 1 h 78"/>
                <a:gd name="T12" fmla="*/ 0 w 87"/>
                <a:gd name="T13" fmla="*/ 1 h 78"/>
                <a:gd name="T14" fmla="*/ 0 w 87"/>
                <a:gd name="T15" fmla="*/ 1 h 78"/>
                <a:gd name="T16" fmla="*/ 0 w 87"/>
                <a:gd name="T17" fmla="*/ 1 h 78"/>
                <a:gd name="T18" fmla="*/ 0 w 87"/>
                <a:gd name="T19" fmla="*/ 1 h 78"/>
                <a:gd name="T20" fmla="*/ 0 w 87"/>
                <a:gd name="T21" fmla="*/ 1 h 78"/>
                <a:gd name="T22" fmla="*/ 0 w 87"/>
                <a:gd name="T23" fmla="*/ 1 h 78"/>
                <a:gd name="T24" fmla="*/ 0 w 87"/>
                <a:gd name="T25" fmla="*/ 1 h 78"/>
                <a:gd name="T26" fmla="*/ 0 w 87"/>
                <a:gd name="T27" fmla="*/ 1 h 78"/>
                <a:gd name="T28" fmla="*/ 0 w 87"/>
                <a:gd name="T29" fmla="*/ 1 h 78"/>
                <a:gd name="T30" fmla="*/ 0 w 87"/>
                <a:gd name="T31" fmla="*/ 0 h 78"/>
                <a:gd name="T32" fmla="*/ 0 w 87"/>
                <a:gd name="T33" fmla="*/ 0 h 78"/>
                <a:gd name="T34" fmla="*/ 0 w 87"/>
                <a:gd name="T35" fmla="*/ 1 h 78"/>
                <a:gd name="T36" fmla="*/ 0 w 87"/>
                <a:gd name="T37" fmla="*/ 1 h 78"/>
                <a:gd name="T38" fmla="*/ 0 w 87"/>
                <a:gd name="T39" fmla="*/ 1 h 78"/>
                <a:gd name="T40" fmla="*/ 0 w 87"/>
                <a:gd name="T41" fmla="*/ 1 h 78"/>
                <a:gd name="T42" fmla="*/ 0 w 87"/>
                <a:gd name="T43" fmla="*/ 1 h 78"/>
                <a:gd name="T44" fmla="*/ 0 w 87"/>
                <a:gd name="T45" fmla="*/ 1 h 78"/>
                <a:gd name="T46" fmla="*/ 0 w 87"/>
                <a:gd name="T47" fmla="*/ 1 h 78"/>
                <a:gd name="T48" fmla="*/ 0 w 87"/>
                <a:gd name="T49" fmla="*/ 1 h 78"/>
                <a:gd name="T50" fmla="*/ 0 w 87"/>
                <a:gd name="T51" fmla="*/ 1 h 78"/>
                <a:gd name="T52" fmla="*/ 0 w 87"/>
                <a:gd name="T53" fmla="*/ 1 h 78"/>
                <a:gd name="T54" fmla="*/ 0 w 87"/>
                <a:gd name="T55" fmla="*/ 1 h 78"/>
                <a:gd name="T56" fmla="*/ 0 w 87"/>
                <a:gd name="T57" fmla="*/ 1 h 78"/>
                <a:gd name="T58" fmla="*/ 0 w 87"/>
                <a:gd name="T59" fmla="*/ 1 h 78"/>
                <a:gd name="T60" fmla="*/ 0 w 87"/>
                <a:gd name="T61" fmla="*/ 1 h 78"/>
                <a:gd name="T62" fmla="*/ 0 w 87"/>
                <a:gd name="T63" fmla="*/ 1 h 78"/>
                <a:gd name="T64" fmla="*/ 0 w 87"/>
                <a:gd name="T65" fmla="*/ 1 h 7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7"/>
                <a:gd name="T100" fmla="*/ 0 h 78"/>
                <a:gd name="T101" fmla="*/ 87 w 87"/>
                <a:gd name="T102" fmla="*/ 78 h 7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7" h="78">
                  <a:moveTo>
                    <a:pt x="33" y="78"/>
                  </a:moveTo>
                  <a:lnTo>
                    <a:pt x="42" y="77"/>
                  </a:lnTo>
                  <a:lnTo>
                    <a:pt x="50" y="74"/>
                  </a:lnTo>
                  <a:lnTo>
                    <a:pt x="59" y="70"/>
                  </a:lnTo>
                  <a:lnTo>
                    <a:pt x="67" y="65"/>
                  </a:lnTo>
                  <a:lnTo>
                    <a:pt x="73" y="58"/>
                  </a:lnTo>
                  <a:lnTo>
                    <a:pt x="78" y="51"/>
                  </a:lnTo>
                  <a:lnTo>
                    <a:pt x="84" y="44"/>
                  </a:lnTo>
                  <a:lnTo>
                    <a:pt x="86" y="35"/>
                  </a:lnTo>
                  <a:lnTo>
                    <a:pt x="87" y="28"/>
                  </a:lnTo>
                  <a:lnTo>
                    <a:pt x="87" y="21"/>
                  </a:lnTo>
                  <a:lnTo>
                    <a:pt x="85" y="15"/>
                  </a:lnTo>
                  <a:lnTo>
                    <a:pt x="82" y="9"/>
                  </a:lnTo>
                  <a:lnTo>
                    <a:pt x="77" y="5"/>
                  </a:lnTo>
                  <a:lnTo>
                    <a:pt x="71" y="2"/>
                  </a:lnTo>
                  <a:lnTo>
                    <a:pt x="63" y="0"/>
                  </a:lnTo>
                  <a:lnTo>
                    <a:pt x="54" y="0"/>
                  </a:lnTo>
                  <a:lnTo>
                    <a:pt x="45" y="1"/>
                  </a:lnTo>
                  <a:lnTo>
                    <a:pt x="37" y="4"/>
                  </a:lnTo>
                  <a:lnTo>
                    <a:pt x="28" y="8"/>
                  </a:lnTo>
                  <a:lnTo>
                    <a:pt x="20" y="13"/>
                  </a:lnTo>
                  <a:lnTo>
                    <a:pt x="14" y="19"/>
                  </a:lnTo>
                  <a:lnTo>
                    <a:pt x="9" y="26"/>
                  </a:lnTo>
                  <a:lnTo>
                    <a:pt x="3" y="33"/>
                  </a:lnTo>
                  <a:lnTo>
                    <a:pt x="1" y="41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2" y="62"/>
                  </a:lnTo>
                  <a:lnTo>
                    <a:pt x="6" y="68"/>
                  </a:lnTo>
                  <a:lnTo>
                    <a:pt x="11" y="73"/>
                  </a:lnTo>
                  <a:lnTo>
                    <a:pt x="18" y="76"/>
                  </a:lnTo>
                  <a:lnTo>
                    <a:pt x="25" y="78"/>
                  </a:lnTo>
                  <a:lnTo>
                    <a:pt x="33" y="7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60" name="Freeform 900"/>
            <p:cNvSpPr>
              <a:spLocks/>
            </p:cNvSpPr>
            <p:nvPr/>
          </p:nvSpPr>
          <p:spPr bwMode="auto">
            <a:xfrm>
              <a:off x="1806" y="3714"/>
              <a:ext cx="55" cy="79"/>
            </a:xfrm>
            <a:custGeom>
              <a:avLst/>
              <a:gdLst>
                <a:gd name="T0" fmla="*/ 0 w 166"/>
                <a:gd name="T1" fmla="*/ 1 h 158"/>
                <a:gd name="T2" fmla="*/ 0 w 166"/>
                <a:gd name="T3" fmla="*/ 1 h 158"/>
                <a:gd name="T4" fmla="*/ 0 w 166"/>
                <a:gd name="T5" fmla="*/ 1 h 158"/>
                <a:gd name="T6" fmla="*/ 0 w 166"/>
                <a:gd name="T7" fmla="*/ 1 h 158"/>
                <a:gd name="T8" fmla="*/ 0 w 166"/>
                <a:gd name="T9" fmla="*/ 1 h 158"/>
                <a:gd name="T10" fmla="*/ 0 w 166"/>
                <a:gd name="T11" fmla="*/ 1 h 158"/>
                <a:gd name="T12" fmla="*/ 0 w 166"/>
                <a:gd name="T13" fmla="*/ 1 h 158"/>
                <a:gd name="T14" fmla="*/ 0 w 166"/>
                <a:gd name="T15" fmla="*/ 1 h 158"/>
                <a:gd name="T16" fmla="*/ 0 w 166"/>
                <a:gd name="T17" fmla="*/ 1 h 158"/>
                <a:gd name="T18" fmla="*/ 0 w 166"/>
                <a:gd name="T19" fmla="*/ 1 h 158"/>
                <a:gd name="T20" fmla="*/ 0 w 166"/>
                <a:gd name="T21" fmla="*/ 1 h 158"/>
                <a:gd name="T22" fmla="*/ 0 w 166"/>
                <a:gd name="T23" fmla="*/ 1 h 158"/>
                <a:gd name="T24" fmla="*/ 0 w 166"/>
                <a:gd name="T25" fmla="*/ 1 h 158"/>
                <a:gd name="T26" fmla="*/ 0 w 166"/>
                <a:gd name="T27" fmla="*/ 1 h 158"/>
                <a:gd name="T28" fmla="*/ 0 w 166"/>
                <a:gd name="T29" fmla="*/ 1 h 158"/>
                <a:gd name="T30" fmla="*/ 0 w 166"/>
                <a:gd name="T31" fmla="*/ 1 h 158"/>
                <a:gd name="T32" fmla="*/ 0 w 166"/>
                <a:gd name="T33" fmla="*/ 1 h 158"/>
                <a:gd name="T34" fmla="*/ 0 w 166"/>
                <a:gd name="T35" fmla="*/ 1 h 158"/>
                <a:gd name="T36" fmla="*/ 0 w 166"/>
                <a:gd name="T37" fmla="*/ 1 h 158"/>
                <a:gd name="T38" fmla="*/ 0 w 166"/>
                <a:gd name="T39" fmla="*/ 1 h 158"/>
                <a:gd name="T40" fmla="*/ 0 w 166"/>
                <a:gd name="T41" fmla="*/ 1 h 158"/>
                <a:gd name="T42" fmla="*/ 0 w 166"/>
                <a:gd name="T43" fmla="*/ 1 h 158"/>
                <a:gd name="T44" fmla="*/ 0 w 166"/>
                <a:gd name="T45" fmla="*/ 1 h 158"/>
                <a:gd name="T46" fmla="*/ 0 w 166"/>
                <a:gd name="T47" fmla="*/ 1 h 158"/>
                <a:gd name="T48" fmla="*/ 0 w 166"/>
                <a:gd name="T49" fmla="*/ 1 h 158"/>
                <a:gd name="T50" fmla="*/ 0 w 166"/>
                <a:gd name="T51" fmla="*/ 1 h 158"/>
                <a:gd name="T52" fmla="*/ 0 w 166"/>
                <a:gd name="T53" fmla="*/ 1 h 158"/>
                <a:gd name="T54" fmla="*/ 0 w 166"/>
                <a:gd name="T55" fmla="*/ 1 h 158"/>
                <a:gd name="T56" fmla="*/ 0 w 166"/>
                <a:gd name="T57" fmla="*/ 0 h 158"/>
                <a:gd name="T58" fmla="*/ 0 w 166"/>
                <a:gd name="T59" fmla="*/ 0 h 158"/>
                <a:gd name="T60" fmla="*/ 0 w 166"/>
                <a:gd name="T61" fmla="*/ 0 h 158"/>
                <a:gd name="T62" fmla="*/ 0 w 166"/>
                <a:gd name="T63" fmla="*/ 0 h 158"/>
                <a:gd name="T64" fmla="*/ 0 w 166"/>
                <a:gd name="T65" fmla="*/ 0 h 158"/>
                <a:gd name="T66" fmla="*/ 0 w 166"/>
                <a:gd name="T67" fmla="*/ 0 h 158"/>
                <a:gd name="T68" fmla="*/ 0 w 166"/>
                <a:gd name="T69" fmla="*/ 1 h 158"/>
                <a:gd name="T70" fmla="*/ 0 w 166"/>
                <a:gd name="T71" fmla="*/ 1 h 158"/>
                <a:gd name="T72" fmla="*/ 0 w 166"/>
                <a:gd name="T73" fmla="*/ 1 h 1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66"/>
                <a:gd name="T112" fmla="*/ 0 h 158"/>
                <a:gd name="T113" fmla="*/ 166 w 166"/>
                <a:gd name="T114" fmla="*/ 158 h 1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66" h="158">
                  <a:moveTo>
                    <a:pt x="115" y="6"/>
                  </a:moveTo>
                  <a:lnTo>
                    <a:pt x="122" y="16"/>
                  </a:lnTo>
                  <a:lnTo>
                    <a:pt x="130" y="33"/>
                  </a:lnTo>
                  <a:lnTo>
                    <a:pt x="139" y="57"/>
                  </a:lnTo>
                  <a:lnTo>
                    <a:pt x="146" y="82"/>
                  </a:lnTo>
                  <a:lnTo>
                    <a:pt x="154" y="107"/>
                  </a:lnTo>
                  <a:lnTo>
                    <a:pt x="161" y="129"/>
                  </a:lnTo>
                  <a:lnTo>
                    <a:pt x="164" y="144"/>
                  </a:lnTo>
                  <a:lnTo>
                    <a:pt x="166" y="151"/>
                  </a:lnTo>
                  <a:lnTo>
                    <a:pt x="163" y="154"/>
                  </a:lnTo>
                  <a:lnTo>
                    <a:pt x="159" y="156"/>
                  </a:lnTo>
                  <a:lnTo>
                    <a:pt x="153" y="157"/>
                  </a:lnTo>
                  <a:lnTo>
                    <a:pt x="146" y="158"/>
                  </a:lnTo>
                  <a:lnTo>
                    <a:pt x="137" y="157"/>
                  </a:lnTo>
                  <a:lnTo>
                    <a:pt x="128" y="155"/>
                  </a:lnTo>
                  <a:lnTo>
                    <a:pt x="118" y="152"/>
                  </a:lnTo>
                  <a:lnTo>
                    <a:pt x="106" y="146"/>
                  </a:lnTo>
                  <a:lnTo>
                    <a:pt x="100" y="145"/>
                  </a:lnTo>
                  <a:lnTo>
                    <a:pt x="87" y="146"/>
                  </a:lnTo>
                  <a:lnTo>
                    <a:pt x="70" y="146"/>
                  </a:lnTo>
                  <a:lnTo>
                    <a:pt x="52" y="147"/>
                  </a:lnTo>
                  <a:lnTo>
                    <a:pt x="34" y="147"/>
                  </a:lnTo>
                  <a:lnTo>
                    <a:pt x="18" y="147"/>
                  </a:lnTo>
                  <a:lnTo>
                    <a:pt x="7" y="146"/>
                  </a:lnTo>
                  <a:lnTo>
                    <a:pt x="2" y="144"/>
                  </a:lnTo>
                  <a:lnTo>
                    <a:pt x="0" y="117"/>
                  </a:lnTo>
                  <a:lnTo>
                    <a:pt x="2" y="69"/>
                  </a:lnTo>
                  <a:lnTo>
                    <a:pt x="5" y="21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33" y="0"/>
                  </a:lnTo>
                  <a:lnTo>
                    <a:pt x="48" y="0"/>
                  </a:lnTo>
                  <a:lnTo>
                    <a:pt x="65" y="0"/>
                  </a:lnTo>
                  <a:lnTo>
                    <a:pt x="82" y="0"/>
                  </a:lnTo>
                  <a:lnTo>
                    <a:pt x="96" y="1"/>
                  </a:lnTo>
                  <a:lnTo>
                    <a:pt x="108" y="3"/>
                  </a:lnTo>
                  <a:lnTo>
                    <a:pt x="115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61" name="Freeform 901"/>
            <p:cNvSpPr>
              <a:spLocks/>
            </p:cNvSpPr>
            <p:nvPr/>
          </p:nvSpPr>
          <p:spPr bwMode="auto">
            <a:xfrm>
              <a:off x="1814" y="3726"/>
              <a:ext cx="37" cy="51"/>
            </a:xfrm>
            <a:custGeom>
              <a:avLst/>
              <a:gdLst>
                <a:gd name="T0" fmla="*/ 0 w 113"/>
                <a:gd name="T1" fmla="*/ 0 h 103"/>
                <a:gd name="T2" fmla="*/ 0 w 113"/>
                <a:gd name="T3" fmla="*/ 0 h 103"/>
                <a:gd name="T4" fmla="*/ 0 w 113"/>
                <a:gd name="T5" fmla="*/ 0 h 103"/>
                <a:gd name="T6" fmla="*/ 0 w 113"/>
                <a:gd name="T7" fmla="*/ 0 h 103"/>
                <a:gd name="T8" fmla="*/ 0 w 113"/>
                <a:gd name="T9" fmla="*/ 0 h 103"/>
                <a:gd name="T10" fmla="*/ 0 w 113"/>
                <a:gd name="T11" fmla="*/ 0 h 103"/>
                <a:gd name="T12" fmla="*/ 0 w 113"/>
                <a:gd name="T13" fmla="*/ 0 h 103"/>
                <a:gd name="T14" fmla="*/ 0 w 113"/>
                <a:gd name="T15" fmla="*/ 0 h 103"/>
                <a:gd name="T16" fmla="*/ 0 w 113"/>
                <a:gd name="T17" fmla="*/ 0 h 103"/>
                <a:gd name="T18" fmla="*/ 0 w 113"/>
                <a:gd name="T19" fmla="*/ 0 h 103"/>
                <a:gd name="T20" fmla="*/ 0 w 113"/>
                <a:gd name="T21" fmla="*/ 0 h 103"/>
                <a:gd name="T22" fmla="*/ 0 w 113"/>
                <a:gd name="T23" fmla="*/ 0 h 103"/>
                <a:gd name="T24" fmla="*/ 0 w 113"/>
                <a:gd name="T25" fmla="*/ 0 h 103"/>
                <a:gd name="T26" fmla="*/ 0 w 113"/>
                <a:gd name="T27" fmla="*/ 0 h 103"/>
                <a:gd name="T28" fmla="*/ 0 w 113"/>
                <a:gd name="T29" fmla="*/ 0 h 103"/>
                <a:gd name="T30" fmla="*/ 0 w 113"/>
                <a:gd name="T31" fmla="*/ 0 h 103"/>
                <a:gd name="T32" fmla="*/ 0 w 113"/>
                <a:gd name="T33" fmla="*/ 0 h 103"/>
                <a:gd name="T34" fmla="*/ 0 w 113"/>
                <a:gd name="T35" fmla="*/ 0 h 103"/>
                <a:gd name="T36" fmla="*/ 0 w 113"/>
                <a:gd name="T37" fmla="*/ 0 h 103"/>
                <a:gd name="T38" fmla="*/ 0 w 113"/>
                <a:gd name="T39" fmla="*/ 0 h 103"/>
                <a:gd name="T40" fmla="*/ 0 w 113"/>
                <a:gd name="T41" fmla="*/ 0 h 103"/>
                <a:gd name="T42" fmla="*/ 0 w 113"/>
                <a:gd name="T43" fmla="*/ 0 h 103"/>
                <a:gd name="T44" fmla="*/ 0 w 113"/>
                <a:gd name="T45" fmla="*/ 0 h 103"/>
                <a:gd name="T46" fmla="*/ 0 w 113"/>
                <a:gd name="T47" fmla="*/ 0 h 103"/>
                <a:gd name="T48" fmla="*/ 0 w 113"/>
                <a:gd name="T49" fmla="*/ 0 h 103"/>
                <a:gd name="T50" fmla="*/ 0 w 113"/>
                <a:gd name="T51" fmla="*/ 0 h 103"/>
                <a:gd name="T52" fmla="*/ 0 w 113"/>
                <a:gd name="T53" fmla="*/ 0 h 103"/>
                <a:gd name="T54" fmla="*/ 0 w 113"/>
                <a:gd name="T55" fmla="*/ 0 h 103"/>
                <a:gd name="T56" fmla="*/ 0 w 113"/>
                <a:gd name="T57" fmla="*/ 0 h 103"/>
                <a:gd name="T58" fmla="*/ 0 w 113"/>
                <a:gd name="T59" fmla="*/ 0 h 103"/>
                <a:gd name="T60" fmla="*/ 0 w 113"/>
                <a:gd name="T61" fmla="*/ 0 h 103"/>
                <a:gd name="T62" fmla="*/ 0 w 113"/>
                <a:gd name="T63" fmla="*/ 0 h 103"/>
                <a:gd name="T64" fmla="*/ 0 w 113"/>
                <a:gd name="T65" fmla="*/ 0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3"/>
                <a:gd name="T100" fmla="*/ 0 h 103"/>
                <a:gd name="T101" fmla="*/ 113 w 113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3" h="103">
                  <a:moveTo>
                    <a:pt x="73" y="2"/>
                  </a:moveTo>
                  <a:lnTo>
                    <a:pt x="73" y="5"/>
                  </a:lnTo>
                  <a:lnTo>
                    <a:pt x="77" y="15"/>
                  </a:lnTo>
                  <a:lnTo>
                    <a:pt x="82" y="30"/>
                  </a:lnTo>
                  <a:lnTo>
                    <a:pt x="90" y="48"/>
                  </a:lnTo>
                  <a:lnTo>
                    <a:pt x="98" y="66"/>
                  </a:lnTo>
                  <a:lnTo>
                    <a:pt x="104" y="83"/>
                  </a:lnTo>
                  <a:lnTo>
                    <a:pt x="111" y="95"/>
                  </a:lnTo>
                  <a:lnTo>
                    <a:pt x="113" y="103"/>
                  </a:lnTo>
                  <a:lnTo>
                    <a:pt x="108" y="103"/>
                  </a:lnTo>
                  <a:lnTo>
                    <a:pt x="100" y="102"/>
                  </a:lnTo>
                  <a:lnTo>
                    <a:pt x="91" y="102"/>
                  </a:lnTo>
                  <a:lnTo>
                    <a:pt x="78" y="100"/>
                  </a:lnTo>
                  <a:lnTo>
                    <a:pt x="68" y="100"/>
                  </a:lnTo>
                  <a:lnTo>
                    <a:pt x="56" y="100"/>
                  </a:lnTo>
                  <a:lnTo>
                    <a:pt x="45" y="100"/>
                  </a:lnTo>
                  <a:lnTo>
                    <a:pt x="33" y="100"/>
                  </a:lnTo>
                  <a:lnTo>
                    <a:pt x="22" y="100"/>
                  </a:lnTo>
                  <a:lnTo>
                    <a:pt x="11" y="101"/>
                  </a:lnTo>
                  <a:lnTo>
                    <a:pt x="5" y="101"/>
                  </a:lnTo>
                  <a:lnTo>
                    <a:pt x="0" y="102"/>
                  </a:lnTo>
                  <a:lnTo>
                    <a:pt x="0" y="83"/>
                  </a:lnTo>
                  <a:lnTo>
                    <a:pt x="1" y="51"/>
                  </a:lnTo>
                  <a:lnTo>
                    <a:pt x="2" y="21"/>
                  </a:lnTo>
                  <a:lnTo>
                    <a:pt x="3" y="3"/>
                  </a:lnTo>
                  <a:lnTo>
                    <a:pt x="9" y="2"/>
                  </a:lnTo>
                  <a:lnTo>
                    <a:pt x="18" y="2"/>
                  </a:lnTo>
                  <a:lnTo>
                    <a:pt x="27" y="1"/>
                  </a:lnTo>
                  <a:lnTo>
                    <a:pt x="38" y="1"/>
                  </a:lnTo>
                  <a:lnTo>
                    <a:pt x="50" y="0"/>
                  </a:lnTo>
                  <a:lnTo>
                    <a:pt x="59" y="1"/>
                  </a:lnTo>
                  <a:lnTo>
                    <a:pt x="68" y="1"/>
                  </a:lnTo>
                  <a:lnTo>
                    <a:pt x="73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62" name="Freeform 902"/>
            <p:cNvSpPr>
              <a:spLocks/>
            </p:cNvSpPr>
            <p:nvPr/>
          </p:nvSpPr>
          <p:spPr bwMode="auto">
            <a:xfrm>
              <a:off x="1987" y="3826"/>
              <a:ext cx="17" cy="68"/>
            </a:xfrm>
            <a:custGeom>
              <a:avLst/>
              <a:gdLst>
                <a:gd name="T0" fmla="*/ 0 w 51"/>
                <a:gd name="T1" fmla="*/ 0 h 137"/>
                <a:gd name="T2" fmla="*/ 0 w 51"/>
                <a:gd name="T3" fmla="*/ 0 h 137"/>
                <a:gd name="T4" fmla="*/ 0 w 51"/>
                <a:gd name="T5" fmla="*/ 0 h 137"/>
                <a:gd name="T6" fmla="*/ 0 w 51"/>
                <a:gd name="T7" fmla="*/ 0 h 137"/>
                <a:gd name="T8" fmla="*/ 0 w 51"/>
                <a:gd name="T9" fmla="*/ 0 h 137"/>
                <a:gd name="T10" fmla="*/ 0 w 51"/>
                <a:gd name="T11" fmla="*/ 0 h 137"/>
                <a:gd name="T12" fmla="*/ 0 w 51"/>
                <a:gd name="T13" fmla="*/ 0 h 137"/>
                <a:gd name="T14" fmla="*/ 0 w 51"/>
                <a:gd name="T15" fmla="*/ 0 h 137"/>
                <a:gd name="T16" fmla="*/ 0 w 51"/>
                <a:gd name="T17" fmla="*/ 0 h 137"/>
                <a:gd name="T18" fmla="*/ 0 w 51"/>
                <a:gd name="T19" fmla="*/ 0 h 137"/>
                <a:gd name="T20" fmla="*/ 0 w 51"/>
                <a:gd name="T21" fmla="*/ 0 h 137"/>
                <a:gd name="T22" fmla="*/ 0 w 51"/>
                <a:gd name="T23" fmla="*/ 0 h 137"/>
                <a:gd name="T24" fmla="*/ 0 w 51"/>
                <a:gd name="T25" fmla="*/ 0 h 137"/>
                <a:gd name="T26" fmla="*/ 0 w 51"/>
                <a:gd name="T27" fmla="*/ 0 h 137"/>
                <a:gd name="T28" fmla="*/ 0 w 51"/>
                <a:gd name="T29" fmla="*/ 0 h 137"/>
                <a:gd name="T30" fmla="*/ 0 w 51"/>
                <a:gd name="T31" fmla="*/ 0 h 137"/>
                <a:gd name="T32" fmla="*/ 0 w 51"/>
                <a:gd name="T33" fmla="*/ 0 h 1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137"/>
                <a:gd name="T53" fmla="*/ 51 w 51"/>
                <a:gd name="T54" fmla="*/ 137 h 1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137">
                  <a:moveTo>
                    <a:pt x="0" y="131"/>
                  </a:moveTo>
                  <a:lnTo>
                    <a:pt x="0" y="136"/>
                  </a:lnTo>
                  <a:lnTo>
                    <a:pt x="5" y="137"/>
                  </a:lnTo>
                  <a:lnTo>
                    <a:pt x="13" y="137"/>
                  </a:lnTo>
                  <a:lnTo>
                    <a:pt x="22" y="135"/>
                  </a:lnTo>
                  <a:lnTo>
                    <a:pt x="34" y="116"/>
                  </a:lnTo>
                  <a:lnTo>
                    <a:pt x="44" y="76"/>
                  </a:lnTo>
                  <a:lnTo>
                    <a:pt x="49" y="35"/>
                  </a:lnTo>
                  <a:lnTo>
                    <a:pt x="51" y="9"/>
                  </a:lnTo>
                  <a:lnTo>
                    <a:pt x="44" y="3"/>
                  </a:lnTo>
                  <a:lnTo>
                    <a:pt x="32" y="0"/>
                  </a:lnTo>
                  <a:lnTo>
                    <a:pt x="22" y="1"/>
                  </a:lnTo>
                  <a:lnTo>
                    <a:pt x="20" y="8"/>
                  </a:lnTo>
                  <a:lnTo>
                    <a:pt x="21" y="32"/>
                  </a:lnTo>
                  <a:lnTo>
                    <a:pt x="16" y="71"/>
                  </a:lnTo>
                  <a:lnTo>
                    <a:pt x="8" y="108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63" name="Freeform 903"/>
            <p:cNvSpPr>
              <a:spLocks/>
            </p:cNvSpPr>
            <p:nvPr/>
          </p:nvSpPr>
          <p:spPr bwMode="auto">
            <a:xfrm>
              <a:off x="1573" y="3624"/>
              <a:ext cx="14" cy="17"/>
            </a:xfrm>
            <a:custGeom>
              <a:avLst/>
              <a:gdLst>
                <a:gd name="T0" fmla="*/ 0 w 42"/>
                <a:gd name="T1" fmla="*/ 1 h 34"/>
                <a:gd name="T2" fmla="*/ 0 w 42"/>
                <a:gd name="T3" fmla="*/ 1 h 34"/>
                <a:gd name="T4" fmla="*/ 0 w 42"/>
                <a:gd name="T5" fmla="*/ 1 h 34"/>
                <a:gd name="T6" fmla="*/ 0 w 42"/>
                <a:gd name="T7" fmla="*/ 1 h 34"/>
                <a:gd name="T8" fmla="*/ 0 w 42"/>
                <a:gd name="T9" fmla="*/ 1 h 34"/>
                <a:gd name="T10" fmla="*/ 0 w 42"/>
                <a:gd name="T11" fmla="*/ 1 h 34"/>
                <a:gd name="T12" fmla="*/ 0 w 42"/>
                <a:gd name="T13" fmla="*/ 1 h 34"/>
                <a:gd name="T14" fmla="*/ 0 w 42"/>
                <a:gd name="T15" fmla="*/ 1 h 34"/>
                <a:gd name="T16" fmla="*/ 0 w 42"/>
                <a:gd name="T17" fmla="*/ 0 h 34"/>
                <a:gd name="T18" fmla="*/ 0 w 42"/>
                <a:gd name="T19" fmla="*/ 1 h 34"/>
                <a:gd name="T20" fmla="*/ 0 w 42"/>
                <a:gd name="T21" fmla="*/ 1 h 34"/>
                <a:gd name="T22" fmla="*/ 0 w 42"/>
                <a:gd name="T23" fmla="*/ 1 h 34"/>
                <a:gd name="T24" fmla="*/ 0 w 42"/>
                <a:gd name="T25" fmla="*/ 1 h 34"/>
                <a:gd name="T26" fmla="*/ 0 w 42"/>
                <a:gd name="T27" fmla="*/ 1 h 34"/>
                <a:gd name="T28" fmla="*/ 0 w 42"/>
                <a:gd name="T29" fmla="*/ 1 h 34"/>
                <a:gd name="T30" fmla="*/ 0 w 42"/>
                <a:gd name="T31" fmla="*/ 1 h 34"/>
                <a:gd name="T32" fmla="*/ 0 w 42"/>
                <a:gd name="T33" fmla="*/ 1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34"/>
                <a:gd name="T53" fmla="*/ 42 w 42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34">
                  <a:moveTo>
                    <a:pt x="17" y="34"/>
                  </a:moveTo>
                  <a:lnTo>
                    <a:pt x="26" y="32"/>
                  </a:lnTo>
                  <a:lnTo>
                    <a:pt x="34" y="29"/>
                  </a:lnTo>
                  <a:lnTo>
                    <a:pt x="39" y="25"/>
                  </a:lnTo>
                  <a:lnTo>
                    <a:pt x="42" y="18"/>
                  </a:lnTo>
                  <a:lnTo>
                    <a:pt x="40" y="12"/>
                  </a:lnTo>
                  <a:lnTo>
                    <a:pt x="35" y="5"/>
                  </a:lnTo>
                  <a:lnTo>
                    <a:pt x="29" y="1"/>
                  </a:lnTo>
                  <a:lnTo>
                    <a:pt x="21" y="0"/>
                  </a:lnTo>
                  <a:lnTo>
                    <a:pt x="13" y="1"/>
                  </a:lnTo>
                  <a:lnTo>
                    <a:pt x="7" y="5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4" y="29"/>
                  </a:lnTo>
                  <a:lnTo>
                    <a:pt x="9" y="32"/>
                  </a:lnTo>
                  <a:lnTo>
                    <a:pt x="17" y="3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64" name="Freeform 904"/>
            <p:cNvSpPr>
              <a:spLocks/>
            </p:cNvSpPr>
            <p:nvPr/>
          </p:nvSpPr>
          <p:spPr bwMode="auto">
            <a:xfrm>
              <a:off x="1021" y="3886"/>
              <a:ext cx="62" cy="94"/>
            </a:xfrm>
            <a:custGeom>
              <a:avLst/>
              <a:gdLst>
                <a:gd name="T0" fmla="*/ 0 w 186"/>
                <a:gd name="T1" fmla="*/ 1 h 188"/>
                <a:gd name="T2" fmla="*/ 0 w 186"/>
                <a:gd name="T3" fmla="*/ 1 h 188"/>
                <a:gd name="T4" fmla="*/ 0 w 186"/>
                <a:gd name="T5" fmla="*/ 1 h 188"/>
                <a:gd name="T6" fmla="*/ 0 w 186"/>
                <a:gd name="T7" fmla="*/ 1 h 188"/>
                <a:gd name="T8" fmla="*/ 0 w 186"/>
                <a:gd name="T9" fmla="*/ 1 h 188"/>
                <a:gd name="T10" fmla="*/ 0 w 186"/>
                <a:gd name="T11" fmla="*/ 1 h 188"/>
                <a:gd name="T12" fmla="*/ 0 w 186"/>
                <a:gd name="T13" fmla="*/ 1 h 188"/>
                <a:gd name="T14" fmla="*/ 0 w 186"/>
                <a:gd name="T15" fmla="*/ 1 h 188"/>
                <a:gd name="T16" fmla="*/ 0 w 186"/>
                <a:gd name="T17" fmla="*/ 1 h 188"/>
                <a:gd name="T18" fmla="*/ 0 w 186"/>
                <a:gd name="T19" fmla="*/ 1 h 188"/>
                <a:gd name="T20" fmla="*/ 0 w 186"/>
                <a:gd name="T21" fmla="*/ 1 h 188"/>
                <a:gd name="T22" fmla="*/ 0 w 186"/>
                <a:gd name="T23" fmla="*/ 1 h 188"/>
                <a:gd name="T24" fmla="*/ 0 w 186"/>
                <a:gd name="T25" fmla="*/ 1 h 188"/>
                <a:gd name="T26" fmla="*/ 0 w 186"/>
                <a:gd name="T27" fmla="*/ 1 h 188"/>
                <a:gd name="T28" fmla="*/ 0 w 186"/>
                <a:gd name="T29" fmla="*/ 1 h 188"/>
                <a:gd name="T30" fmla="*/ 0 w 186"/>
                <a:gd name="T31" fmla="*/ 1 h 188"/>
                <a:gd name="T32" fmla="*/ 0 w 186"/>
                <a:gd name="T33" fmla="*/ 1 h 188"/>
                <a:gd name="T34" fmla="*/ 0 w 186"/>
                <a:gd name="T35" fmla="*/ 1 h 188"/>
                <a:gd name="T36" fmla="*/ 0 w 186"/>
                <a:gd name="T37" fmla="*/ 1 h 188"/>
                <a:gd name="T38" fmla="*/ 0 w 186"/>
                <a:gd name="T39" fmla="*/ 1 h 188"/>
                <a:gd name="T40" fmla="*/ 0 w 186"/>
                <a:gd name="T41" fmla="*/ 1 h 188"/>
                <a:gd name="T42" fmla="*/ 0 w 186"/>
                <a:gd name="T43" fmla="*/ 1 h 188"/>
                <a:gd name="T44" fmla="*/ 0 w 186"/>
                <a:gd name="T45" fmla="*/ 1 h 188"/>
                <a:gd name="T46" fmla="*/ 0 w 186"/>
                <a:gd name="T47" fmla="*/ 1 h 188"/>
                <a:gd name="T48" fmla="*/ 0 w 186"/>
                <a:gd name="T49" fmla="*/ 1 h 188"/>
                <a:gd name="T50" fmla="*/ 0 w 186"/>
                <a:gd name="T51" fmla="*/ 1 h 188"/>
                <a:gd name="T52" fmla="*/ 0 w 186"/>
                <a:gd name="T53" fmla="*/ 1 h 188"/>
                <a:gd name="T54" fmla="*/ 0 w 186"/>
                <a:gd name="T55" fmla="*/ 1 h 188"/>
                <a:gd name="T56" fmla="*/ 0 w 186"/>
                <a:gd name="T57" fmla="*/ 1 h 188"/>
                <a:gd name="T58" fmla="*/ 0 w 186"/>
                <a:gd name="T59" fmla="*/ 1 h 188"/>
                <a:gd name="T60" fmla="*/ 0 w 186"/>
                <a:gd name="T61" fmla="*/ 1 h 188"/>
                <a:gd name="T62" fmla="*/ 0 w 186"/>
                <a:gd name="T63" fmla="*/ 1 h 18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6"/>
                <a:gd name="T97" fmla="*/ 0 h 188"/>
                <a:gd name="T98" fmla="*/ 186 w 186"/>
                <a:gd name="T99" fmla="*/ 188 h 18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6" h="188">
                  <a:moveTo>
                    <a:pt x="178" y="28"/>
                  </a:moveTo>
                  <a:lnTo>
                    <a:pt x="183" y="32"/>
                  </a:lnTo>
                  <a:lnTo>
                    <a:pt x="186" y="36"/>
                  </a:lnTo>
                  <a:lnTo>
                    <a:pt x="184" y="39"/>
                  </a:lnTo>
                  <a:lnTo>
                    <a:pt x="182" y="42"/>
                  </a:lnTo>
                  <a:lnTo>
                    <a:pt x="177" y="44"/>
                  </a:lnTo>
                  <a:lnTo>
                    <a:pt x="170" y="45"/>
                  </a:lnTo>
                  <a:lnTo>
                    <a:pt x="162" y="44"/>
                  </a:lnTo>
                  <a:lnTo>
                    <a:pt x="156" y="42"/>
                  </a:lnTo>
                  <a:lnTo>
                    <a:pt x="126" y="33"/>
                  </a:lnTo>
                  <a:lnTo>
                    <a:pt x="100" y="31"/>
                  </a:lnTo>
                  <a:lnTo>
                    <a:pt x="78" y="35"/>
                  </a:lnTo>
                  <a:lnTo>
                    <a:pt x="60" y="45"/>
                  </a:lnTo>
                  <a:lnTo>
                    <a:pt x="50" y="58"/>
                  </a:lnTo>
                  <a:lnTo>
                    <a:pt x="46" y="72"/>
                  </a:lnTo>
                  <a:lnTo>
                    <a:pt x="49" y="86"/>
                  </a:lnTo>
                  <a:lnTo>
                    <a:pt x="62" y="98"/>
                  </a:lnTo>
                  <a:lnTo>
                    <a:pt x="71" y="106"/>
                  </a:lnTo>
                  <a:lnTo>
                    <a:pt x="71" y="111"/>
                  </a:lnTo>
                  <a:lnTo>
                    <a:pt x="65" y="113"/>
                  </a:lnTo>
                  <a:lnTo>
                    <a:pt x="56" y="117"/>
                  </a:lnTo>
                  <a:lnTo>
                    <a:pt x="36" y="132"/>
                  </a:lnTo>
                  <a:lnTo>
                    <a:pt x="28" y="145"/>
                  </a:lnTo>
                  <a:lnTo>
                    <a:pt x="31" y="156"/>
                  </a:lnTo>
                  <a:lnTo>
                    <a:pt x="42" y="162"/>
                  </a:lnTo>
                  <a:lnTo>
                    <a:pt x="56" y="166"/>
                  </a:lnTo>
                  <a:lnTo>
                    <a:pt x="73" y="165"/>
                  </a:lnTo>
                  <a:lnTo>
                    <a:pt x="86" y="160"/>
                  </a:lnTo>
                  <a:lnTo>
                    <a:pt x="95" y="149"/>
                  </a:lnTo>
                  <a:lnTo>
                    <a:pt x="103" y="141"/>
                  </a:lnTo>
                  <a:lnTo>
                    <a:pt x="115" y="138"/>
                  </a:lnTo>
                  <a:lnTo>
                    <a:pt x="124" y="141"/>
                  </a:lnTo>
                  <a:lnTo>
                    <a:pt x="125" y="151"/>
                  </a:lnTo>
                  <a:lnTo>
                    <a:pt x="121" y="160"/>
                  </a:lnTo>
                  <a:lnTo>
                    <a:pt x="113" y="169"/>
                  </a:lnTo>
                  <a:lnTo>
                    <a:pt x="103" y="177"/>
                  </a:lnTo>
                  <a:lnTo>
                    <a:pt x="89" y="184"/>
                  </a:lnTo>
                  <a:lnTo>
                    <a:pt x="73" y="188"/>
                  </a:lnTo>
                  <a:lnTo>
                    <a:pt x="55" y="188"/>
                  </a:lnTo>
                  <a:lnTo>
                    <a:pt x="36" y="184"/>
                  </a:lnTo>
                  <a:lnTo>
                    <a:pt x="14" y="174"/>
                  </a:lnTo>
                  <a:lnTo>
                    <a:pt x="7" y="169"/>
                  </a:lnTo>
                  <a:lnTo>
                    <a:pt x="2" y="161"/>
                  </a:lnTo>
                  <a:lnTo>
                    <a:pt x="0" y="151"/>
                  </a:lnTo>
                  <a:lnTo>
                    <a:pt x="0" y="142"/>
                  </a:lnTo>
                  <a:lnTo>
                    <a:pt x="2" y="133"/>
                  </a:lnTo>
                  <a:lnTo>
                    <a:pt x="9" y="123"/>
                  </a:lnTo>
                  <a:lnTo>
                    <a:pt x="20" y="116"/>
                  </a:lnTo>
                  <a:lnTo>
                    <a:pt x="34" y="112"/>
                  </a:lnTo>
                  <a:lnTo>
                    <a:pt x="23" y="105"/>
                  </a:lnTo>
                  <a:lnTo>
                    <a:pt x="14" y="95"/>
                  </a:lnTo>
                  <a:lnTo>
                    <a:pt x="7" y="85"/>
                  </a:lnTo>
                  <a:lnTo>
                    <a:pt x="5" y="72"/>
                  </a:lnTo>
                  <a:lnTo>
                    <a:pt x="5" y="60"/>
                  </a:lnTo>
                  <a:lnTo>
                    <a:pt x="7" y="48"/>
                  </a:lnTo>
                  <a:lnTo>
                    <a:pt x="12" y="36"/>
                  </a:lnTo>
                  <a:lnTo>
                    <a:pt x="22" y="25"/>
                  </a:lnTo>
                  <a:lnTo>
                    <a:pt x="32" y="15"/>
                  </a:lnTo>
                  <a:lnTo>
                    <a:pt x="46" y="8"/>
                  </a:lnTo>
                  <a:lnTo>
                    <a:pt x="62" y="3"/>
                  </a:lnTo>
                  <a:lnTo>
                    <a:pt x="81" y="0"/>
                  </a:lnTo>
                  <a:lnTo>
                    <a:pt x="102" y="1"/>
                  </a:lnTo>
                  <a:lnTo>
                    <a:pt x="125" y="5"/>
                  </a:lnTo>
                  <a:lnTo>
                    <a:pt x="151" y="14"/>
                  </a:lnTo>
                  <a:lnTo>
                    <a:pt x="178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65" name="Freeform 905"/>
            <p:cNvSpPr>
              <a:spLocks/>
            </p:cNvSpPr>
            <p:nvPr/>
          </p:nvSpPr>
          <p:spPr bwMode="auto">
            <a:xfrm>
              <a:off x="970" y="3802"/>
              <a:ext cx="106" cy="130"/>
            </a:xfrm>
            <a:custGeom>
              <a:avLst/>
              <a:gdLst>
                <a:gd name="T0" fmla="*/ 0 w 318"/>
                <a:gd name="T1" fmla="*/ 1 h 260"/>
                <a:gd name="T2" fmla="*/ 0 w 318"/>
                <a:gd name="T3" fmla="*/ 1 h 260"/>
                <a:gd name="T4" fmla="*/ 0 w 318"/>
                <a:gd name="T5" fmla="*/ 1 h 260"/>
                <a:gd name="T6" fmla="*/ 0 w 318"/>
                <a:gd name="T7" fmla="*/ 1 h 260"/>
                <a:gd name="T8" fmla="*/ 0 w 318"/>
                <a:gd name="T9" fmla="*/ 1 h 260"/>
                <a:gd name="T10" fmla="*/ 0 w 318"/>
                <a:gd name="T11" fmla="*/ 1 h 260"/>
                <a:gd name="T12" fmla="*/ 0 w 318"/>
                <a:gd name="T13" fmla="*/ 1 h 260"/>
                <a:gd name="T14" fmla="*/ 0 w 318"/>
                <a:gd name="T15" fmla="*/ 1 h 260"/>
                <a:gd name="T16" fmla="*/ 0 w 318"/>
                <a:gd name="T17" fmla="*/ 1 h 260"/>
                <a:gd name="T18" fmla="*/ 0 w 318"/>
                <a:gd name="T19" fmla="*/ 1 h 260"/>
                <a:gd name="T20" fmla="*/ 0 w 318"/>
                <a:gd name="T21" fmla="*/ 1 h 260"/>
                <a:gd name="T22" fmla="*/ 0 w 318"/>
                <a:gd name="T23" fmla="*/ 1 h 260"/>
                <a:gd name="T24" fmla="*/ 0 w 318"/>
                <a:gd name="T25" fmla="*/ 1 h 260"/>
                <a:gd name="T26" fmla="*/ 0 w 318"/>
                <a:gd name="T27" fmla="*/ 1 h 260"/>
                <a:gd name="T28" fmla="*/ 0 w 318"/>
                <a:gd name="T29" fmla="*/ 1 h 260"/>
                <a:gd name="T30" fmla="*/ 0 w 318"/>
                <a:gd name="T31" fmla="*/ 1 h 260"/>
                <a:gd name="T32" fmla="*/ 0 w 318"/>
                <a:gd name="T33" fmla="*/ 1 h 260"/>
                <a:gd name="T34" fmla="*/ 0 w 318"/>
                <a:gd name="T35" fmla="*/ 1 h 260"/>
                <a:gd name="T36" fmla="*/ 0 w 318"/>
                <a:gd name="T37" fmla="*/ 1 h 260"/>
                <a:gd name="T38" fmla="*/ 0 w 318"/>
                <a:gd name="T39" fmla="*/ 1 h 260"/>
                <a:gd name="T40" fmla="*/ 0 w 318"/>
                <a:gd name="T41" fmla="*/ 1 h 260"/>
                <a:gd name="T42" fmla="*/ 0 w 318"/>
                <a:gd name="T43" fmla="*/ 1 h 260"/>
                <a:gd name="T44" fmla="*/ 0 w 318"/>
                <a:gd name="T45" fmla="*/ 1 h 260"/>
                <a:gd name="T46" fmla="*/ 0 w 318"/>
                <a:gd name="T47" fmla="*/ 1 h 260"/>
                <a:gd name="T48" fmla="*/ 0 w 318"/>
                <a:gd name="T49" fmla="*/ 1 h 260"/>
                <a:gd name="T50" fmla="*/ 0 w 318"/>
                <a:gd name="T51" fmla="*/ 1 h 260"/>
                <a:gd name="T52" fmla="*/ 0 w 318"/>
                <a:gd name="T53" fmla="*/ 1 h 260"/>
                <a:gd name="T54" fmla="*/ 0 w 318"/>
                <a:gd name="T55" fmla="*/ 1 h 260"/>
                <a:gd name="T56" fmla="*/ 0 w 318"/>
                <a:gd name="T57" fmla="*/ 1 h 260"/>
                <a:gd name="T58" fmla="*/ 0 w 318"/>
                <a:gd name="T59" fmla="*/ 1 h 260"/>
                <a:gd name="T60" fmla="*/ 0 w 318"/>
                <a:gd name="T61" fmla="*/ 1 h 260"/>
                <a:gd name="T62" fmla="*/ 0 w 318"/>
                <a:gd name="T63" fmla="*/ 1 h 260"/>
                <a:gd name="T64" fmla="*/ 0 w 318"/>
                <a:gd name="T65" fmla="*/ 1 h 260"/>
                <a:gd name="T66" fmla="*/ 0 w 318"/>
                <a:gd name="T67" fmla="*/ 1 h 2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8"/>
                <a:gd name="T103" fmla="*/ 0 h 260"/>
                <a:gd name="T104" fmla="*/ 318 w 318"/>
                <a:gd name="T105" fmla="*/ 260 h 2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8" h="260">
                  <a:moveTo>
                    <a:pt x="152" y="76"/>
                  </a:moveTo>
                  <a:lnTo>
                    <a:pt x="161" y="43"/>
                  </a:lnTo>
                  <a:lnTo>
                    <a:pt x="181" y="19"/>
                  </a:lnTo>
                  <a:lnTo>
                    <a:pt x="208" y="5"/>
                  </a:lnTo>
                  <a:lnTo>
                    <a:pt x="236" y="0"/>
                  </a:lnTo>
                  <a:lnTo>
                    <a:pt x="266" y="5"/>
                  </a:lnTo>
                  <a:lnTo>
                    <a:pt x="291" y="17"/>
                  </a:lnTo>
                  <a:lnTo>
                    <a:pt x="310" y="38"/>
                  </a:lnTo>
                  <a:lnTo>
                    <a:pt x="318" y="67"/>
                  </a:lnTo>
                  <a:lnTo>
                    <a:pt x="315" y="76"/>
                  </a:lnTo>
                  <a:lnTo>
                    <a:pt x="310" y="78"/>
                  </a:lnTo>
                  <a:lnTo>
                    <a:pt x="303" y="74"/>
                  </a:lnTo>
                  <a:lnTo>
                    <a:pt x="300" y="67"/>
                  </a:lnTo>
                  <a:lnTo>
                    <a:pt x="291" y="44"/>
                  </a:lnTo>
                  <a:lnTo>
                    <a:pt x="274" y="31"/>
                  </a:lnTo>
                  <a:lnTo>
                    <a:pt x="253" y="24"/>
                  </a:lnTo>
                  <a:lnTo>
                    <a:pt x="230" y="25"/>
                  </a:lnTo>
                  <a:lnTo>
                    <a:pt x="208" y="34"/>
                  </a:lnTo>
                  <a:lnTo>
                    <a:pt x="191" y="49"/>
                  </a:lnTo>
                  <a:lnTo>
                    <a:pt x="183" y="71"/>
                  </a:lnTo>
                  <a:lnTo>
                    <a:pt x="186" y="100"/>
                  </a:lnTo>
                  <a:lnTo>
                    <a:pt x="185" y="107"/>
                  </a:lnTo>
                  <a:lnTo>
                    <a:pt x="179" y="110"/>
                  </a:lnTo>
                  <a:lnTo>
                    <a:pt x="170" y="108"/>
                  </a:lnTo>
                  <a:lnTo>
                    <a:pt x="163" y="105"/>
                  </a:lnTo>
                  <a:lnTo>
                    <a:pt x="135" y="93"/>
                  </a:lnTo>
                  <a:lnTo>
                    <a:pt x="108" y="91"/>
                  </a:lnTo>
                  <a:lnTo>
                    <a:pt x="86" y="97"/>
                  </a:lnTo>
                  <a:lnTo>
                    <a:pt x="68" y="111"/>
                  </a:lnTo>
                  <a:lnTo>
                    <a:pt x="57" y="129"/>
                  </a:lnTo>
                  <a:lnTo>
                    <a:pt x="54" y="151"/>
                  </a:lnTo>
                  <a:lnTo>
                    <a:pt x="62" y="174"/>
                  </a:lnTo>
                  <a:lnTo>
                    <a:pt x="82" y="196"/>
                  </a:lnTo>
                  <a:lnTo>
                    <a:pt x="88" y="203"/>
                  </a:lnTo>
                  <a:lnTo>
                    <a:pt x="84" y="207"/>
                  </a:lnTo>
                  <a:lnTo>
                    <a:pt x="75" y="210"/>
                  </a:lnTo>
                  <a:lnTo>
                    <a:pt x="64" y="210"/>
                  </a:lnTo>
                  <a:lnTo>
                    <a:pt x="45" y="208"/>
                  </a:lnTo>
                  <a:lnTo>
                    <a:pt x="33" y="211"/>
                  </a:lnTo>
                  <a:lnTo>
                    <a:pt x="29" y="218"/>
                  </a:lnTo>
                  <a:lnTo>
                    <a:pt x="31" y="225"/>
                  </a:lnTo>
                  <a:lnTo>
                    <a:pt x="36" y="232"/>
                  </a:lnTo>
                  <a:lnTo>
                    <a:pt x="46" y="239"/>
                  </a:lnTo>
                  <a:lnTo>
                    <a:pt x="57" y="244"/>
                  </a:lnTo>
                  <a:lnTo>
                    <a:pt x="70" y="245"/>
                  </a:lnTo>
                  <a:lnTo>
                    <a:pt x="73" y="245"/>
                  </a:lnTo>
                  <a:lnTo>
                    <a:pt x="77" y="247"/>
                  </a:lnTo>
                  <a:lnTo>
                    <a:pt x="79" y="249"/>
                  </a:lnTo>
                  <a:lnTo>
                    <a:pt x="79" y="252"/>
                  </a:lnTo>
                  <a:lnTo>
                    <a:pt x="76" y="256"/>
                  </a:lnTo>
                  <a:lnTo>
                    <a:pt x="70" y="258"/>
                  </a:lnTo>
                  <a:lnTo>
                    <a:pt x="59" y="260"/>
                  </a:lnTo>
                  <a:lnTo>
                    <a:pt x="44" y="260"/>
                  </a:lnTo>
                  <a:lnTo>
                    <a:pt x="31" y="257"/>
                  </a:lnTo>
                  <a:lnTo>
                    <a:pt x="19" y="251"/>
                  </a:lnTo>
                  <a:lnTo>
                    <a:pt x="9" y="241"/>
                  </a:lnTo>
                  <a:lnTo>
                    <a:pt x="2" y="230"/>
                  </a:lnTo>
                  <a:lnTo>
                    <a:pt x="0" y="219"/>
                  </a:lnTo>
                  <a:lnTo>
                    <a:pt x="2" y="207"/>
                  </a:lnTo>
                  <a:lnTo>
                    <a:pt x="11" y="197"/>
                  </a:lnTo>
                  <a:lnTo>
                    <a:pt x="29" y="188"/>
                  </a:lnTo>
                  <a:lnTo>
                    <a:pt x="15" y="170"/>
                  </a:lnTo>
                  <a:lnTo>
                    <a:pt x="9" y="147"/>
                  </a:lnTo>
                  <a:lnTo>
                    <a:pt x="11" y="122"/>
                  </a:lnTo>
                  <a:lnTo>
                    <a:pt x="23" y="98"/>
                  </a:lnTo>
                  <a:lnTo>
                    <a:pt x="42" y="78"/>
                  </a:lnTo>
                  <a:lnTo>
                    <a:pt x="71" y="66"/>
                  </a:lnTo>
                  <a:lnTo>
                    <a:pt x="107" y="64"/>
                  </a:lnTo>
                  <a:lnTo>
                    <a:pt x="152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66" name="Freeform 906"/>
            <p:cNvSpPr>
              <a:spLocks/>
            </p:cNvSpPr>
            <p:nvPr/>
          </p:nvSpPr>
          <p:spPr bwMode="auto">
            <a:xfrm>
              <a:off x="1203" y="3896"/>
              <a:ext cx="64" cy="96"/>
            </a:xfrm>
            <a:custGeom>
              <a:avLst/>
              <a:gdLst>
                <a:gd name="T0" fmla="*/ 0 w 193"/>
                <a:gd name="T1" fmla="*/ 1 h 192"/>
                <a:gd name="T2" fmla="*/ 0 w 193"/>
                <a:gd name="T3" fmla="*/ 1 h 192"/>
                <a:gd name="T4" fmla="*/ 0 w 193"/>
                <a:gd name="T5" fmla="*/ 1 h 192"/>
                <a:gd name="T6" fmla="*/ 0 w 193"/>
                <a:gd name="T7" fmla="*/ 1 h 192"/>
                <a:gd name="T8" fmla="*/ 0 w 193"/>
                <a:gd name="T9" fmla="*/ 1 h 192"/>
                <a:gd name="T10" fmla="*/ 0 w 193"/>
                <a:gd name="T11" fmla="*/ 1 h 192"/>
                <a:gd name="T12" fmla="*/ 0 w 193"/>
                <a:gd name="T13" fmla="*/ 1 h 192"/>
                <a:gd name="T14" fmla="*/ 0 w 193"/>
                <a:gd name="T15" fmla="*/ 1 h 192"/>
                <a:gd name="T16" fmla="*/ 0 w 193"/>
                <a:gd name="T17" fmla="*/ 1 h 192"/>
                <a:gd name="T18" fmla="*/ 0 w 193"/>
                <a:gd name="T19" fmla="*/ 1 h 192"/>
                <a:gd name="T20" fmla="*/ 0 w 193"/>
                <a:gd name="T21" fmla="*/ 1 h 192"/>
                <a:gd name="T22" fmla="*/ 0 w 193"/>
                <a:gd name="T23" fmla="*/ 1 h 192"/>
                <a:gd name="T24" fmla="*/ 0 w 193"/>
                <a:gd name="T25" fmla="*/ 1 h 192"/>
                <a:gd name="T26" fmla="*/ 0 w 193"/>
                <a:gd name="T27" fmla="*/ 1 h 192"/>
                <a:gd name="T28" fmla="*/ 0 w 193"/>
                <a:gd name="T29" fmla="*/ 1 h 192"/>
                <a:gd name="T30" fmla="*/ 0 w 193"/>
                <a:gd name="T31" fmla="*/ 0 h 192"/>
                <a:gd name="T32" fmla="*/ 0 w 193"/>
                <a:gd name="T33" fmla="*/ 1 h 192"/>
                <a:gd name="T34" fmla="*/ 0 w 193"/>
                <a:gd name="T35" fmla="*/ 1 h 192"/>
                <a:gd name="T36" fmla="*/ 0 w 193"/>
                <a:gd name="T37" fmla="*/ 1 h 192"/>
                <a:gd name="T38" fmla="*/ 0 w 193"/>
                <a:gd name="T39" fmla="*/ 1 h 192"/>
                <a:gd name="T40" fmla="*/ 0 w 193"/>
                <a:gd name="T41" fmla="*/ 1 h 192"/>
                <a:gd name="T42" fmla="*/ 0 w 193"/>
                <a:gd name="T43" fmla="*/ 1 h 192"/>
                <a:gd name="T44" fmla="*/ 0 w 193"/>
                <a:gd name="T45" fmla="*/ 1 h 192"/>
                <a:gd name="T46" fmla="*/ 0 w 193"/>
                <a:gd name="T47" fmla="*/ 1 h 192"/>
                <a:gd name="T48" fmla="*/ 0 w 193"/>
                <a:gd name="T49" fmla="*/ 1 h 192"/>
                <a:gd name="T50" fmla="*/ 0 w 193"/>
                <a:gd name="T51" fmla="*/ 1 h 192"/>
                <a:gd name="T52" fmla="*/ 0 w 193"/>
                <a:gd name="T53" fmla="*/ 1 h 192"/>
                <a:gd name="T54" fmla="*/ 0 w 193"/>
                <a:gd name="T55" fmla="*/ 1 h 192"/>
                <a:gd name="T56" fmla="*/ 0 w 193"/>
                <a:gd name="T57" fmla="*/ 1 h 192"/>
                <a:gd name="T58" fmla="*/ 0 w 193"/>
                <a:gd name="T59" fmla="*/ 1 h 192"/>
                <a:gd name="T60" fmla="*/ 0 w 193"/>
                <a:gd name="T61" fmla="*/ 1 h 192"/>
                <a:gd name="T62" fmla="*/ 0 w 193"/>
                <a:gd name="T63" fmla="*/ 1 h 192"/>
                <a:gd name="T64" fmla="*/ 0 w 193"/>
                <a:gd name="T65" fmla="*/ 1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3"/>
                <a:gd name="T100" fmla="*/ 0 h 192"/>
                <a:gd name="T101" fmla="*/ 193 w 193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3" h="192">
                  <a:moveTo>
                    <a:pt x="97" y="189"/>
                  </a:moveTo>
                  <a:lnTo>
                    <a:pt x="116" y="181"/>
                  </a:lnTo>
                  <a:lnTo>
                    <a:pt x="134" y="172"/>
                  </a:lnTo>
                  <a:lnTo>
                    <a:pt x="151" y="159"/>
                  </a:lnTo>
                  <a:lnTo>
                    <a:pt x="165" y="144"/>
                  </a:lnTo>
                  <a:lnTo>
                    <a:pt x="177" y="128"/>
                  </a:lnTo>
                  <a:lnTo>
                    <a:pt x="186" y="110"/>
                  </a:lnTo>
                  <a:lnTo>
                    <a:pt x="191" y="91"/>
                  </a:lnTo>
                  <a:lnTo>
                    <a:pt x="193" y="72"/>
                  </a:lnTo>
                  <a:lnTo>
                    <a:pt x="191" y="55"/>
                  </a:lnTo>
                  <a:lnTo>
                    <a:pt x="185" y="38"/>
                  </a:lnTo>
                  <a:lnTo>
                    <a:pt x="176" y="24"/>
                  </a:lnTo>
                  <a:lnTo>
                    <a:pt x="164" y="13"/>
                  </a:lnTo>
                  <a:lnTo>
                    <a:pt x="150" y="6"/>
                  </a:lnTo>
                  <a:lnTo>
                    <a:pt x="133" y="1"/>
                  </a:lnTo>
                  <a:lnTo>
                    <a:pt x="115" y="0"/>
                  </a:lnTo>
                  <a:lnTo>
                    <a:pt x="96" y="3"/>
                  </a:lnTo>
                  <a:lnTo>
                    <a:pt x="76" y="9"/>
                  </a:lnTo>
                  <a:lnTo>
                    <a:pt x="58" y="19"/>
                  </a:lnTo>
                  <a:lnTo>
                    <a:pt x="43" y="31"/>
                  </a:lnTo>
                  <a:lnTo>
                    <a:pt x="28" y="46"/>
                  </a:lnTo>
                  <a:lnTo>
                    <a:pt x="17" y="63"/>
                  </a:lnTo>
                  <a:lnTo>
                    <a:pt x="8" y="81"/>
                  </a:lnTo>
                  <a:lnTo>
                    <a:pt x="1" y="99"/>
                  </a:lnTo>
                  <a:lnTo>
                    <a:pt x="0" y="118"/>
                  </a:lnTo>
                  <a:lnTo>
                    <a:pt x="3" y="137"/>
                  </a:lnTo>
                  <a:lnTo>
                    <a:pt x="8" y="152"/>
                  </a:lnTo>
                  <a:lnTo>
                    <a:pt x="17" y="167"/>
                  </a:lnTo>
                  <a:lnTo>
                    <a:pt x="28" y="177"/>
                  </a:lnTo>
                  <a:lnTo>
                    <a:pt x="43" y="185"/>
                  </a:lnTo>
                  <a:lnTo>
                    <a:pt x="59" y="190"/>
                  </a:lnTo>
                  <a:lnTo>
                    <a:pt x="78" y="192"/>
                  </a:lnTo>
                  <a:lnTo>
                    <a:pt x="97" y="1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67" name="Freeform 907"/>
            <p:cNvSpPr>
              <a:spLocks/>
            </p:cNvSpPr>
            <p:nvPr/>
          </p:nvSpPr>
          <p:spPr bwMode="auto">
            <a:xfrm>
              <a:off x="1224" y="3928"/>
              <a:ext cx="23" cy="33"/>
            </a:xfrm>
            <a:custGeom>
              <a:avLst/>
              <a:gdLst>
                <a:gd name="T0" fmla="*/ 0 w 68"/>
                <a:gd name="T1" fmla="*/ 1 h 65"/>
                <a:gd name="T2" fmla="*/ 0 w 68"/>
                <a:gd name="T3" fmla="*/ 1 h 65"/>
                <a:gd name="T4" fmla="*/ 0 w 68"/>
                <a:gd name="T5" fmla="*/ 1 h 65"/>
                <a:gd name="T6" fmla="*/ 0 w 68"/>
                <a:gd name="T7" fmla="*/ 1 h 65"/>
                <a:gd name="T8" fmla="*/ 0 w 68"/>
                <a:gd name="T9" fmla="*/ 1 h 65"/>
                <a:gd name="T10" fmla="*/ 0 w 68"/>
                <a:gd name="T11" fmla="*/ 1 h 65"/>
                <a:gd name="T12" fmla="*/ 0 w 68"/>
                <a:gd name="T13" fmla="*/ 1 h 65"/>
                <a:gd name="T14" fmla="*/ 0 w 68"/>
                <a:gd name="T15" fmla="*/ 0 h 65"/>
                <a:gd name="T16" fmla="*/ 0 w 68"/>
                <a:gd name="T17" fmla="*/ 0 h 65"/>
                <a:gd name="T18" fmla="*/ 0 w 68"/>
                <a:gd name="T19" fmla="*/ 1 h 65"/>
                <a:gd name="T20" fmla="*/ 0 w 68"/>
                <a:gd name="T21" fmla="*/ 1 h 65"/>
                <a:gd name="T22" fmla="*/ 0 w 68"/>
                <a:gd name="T23" fmla="*/ 1 h 65"/>
                <a:gd name="T24" fmla="*/ 0 w 68"/>
                <a:gd name="T25" fmla="*/ 1 h 65"/>
                <a:gd name="T26" fmla="*/ 0 w 68"/>
                <a:gd name="T27" fmla="*/ 1 h 65"/>
                <a:gd name="T28" fmla="*/ 0 w 68"/>
                <a:gd name="T29" fmla="*/ 1 h 65"/>
                <a:gd name="T30" fmla="*/ 0 w 68"/>
                <a:gd name="T31" fmla="*/ 1 h 65"/>
                <a:gd name="T32" fmla="*/ 0 w 68"/>
                <a:gd name="T33" fmla="*/ 1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65"/>
                <a:gd name="T53" fmla="*/ 68 w 68"/>
                <a:gd name="T54" fmla="*/ 65 h 6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65">
                  <a:moveTo>
                    <a:pt x="34" y="64"/>
                  </a:moveTo>
                  <a:lnTo>
                    <a:pt x="47" y="59"/>
                  </a:lnTo>
                  <a:lnTo>
                    <a:pt x="57" y="49"/>
                  </a:lnTo>
                  <a:lnTo>
                    <a:pt x="65" y="37"/>
                  </a:lnTo>
                  <a:lnTo>
                    <a:pt x="68" y="24"/>
                  </a:lnTo>
                  <a:lnTo>
                    <a:pt x="65" y="12"/>
                  </a:lnTo>
                  <a:lnTo>
                    <a:pt x="57" y="4"/>
                  </a:lnTo>
                  <a:lnTo>
                    <a:pt x="47" y="0"/>
                  </a:lnTo>
                  <a:lnTo>
                    <a:pt x="34" y="0"/>
                  </a:lnTo>
                  <a:lnTo>
                    <a:pt x="21" y="5"/>
                  </a:lnTo>
                  <a:lnTo>
                    <a:pt x="9" y="14"/>
                  </a:lnTo>
                  <a:lnTo>
                    <a:pt x="3" y="27"/>
                  </a:lnTo>
                  <a:lnTo>
                    <a:pt x="0" y="40"/>
                  </a:lnTo>
                  <a:lnTo>
                    <a:pt x="3" y="52"/>
                  </a:lnTo>
                  <a:lnTo>
                    <a:pt x="9" y="61"/>
                  </a:lnTo>
                  <a:lnTo>
                    <a:pt x="21" y="65"/>
                  </a:lnTo>
                  <a:lnTo>
                    <a:pt x="34" y="6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68" name="Freeform 908"/>
            <p:cNvSpPr>
              <a:spLocks/>
            </p:cNvSpPr>
            <p:nvPr/>
          </p:nvSpPr>
          <p:spPr bwMode="auto">
            <a:xfrm>
              <a:off x="1398" y="3845"/>
              <a:ext cx="64" cy="96"/>
            </a:xfrm>
            <a:custGeom>
              <a:avLst/>
              <a:gdLst>
                <a:gd name="T0" fmla="*/ 0 w 193"/>
                <a:gd name="T1" fmla="*/ 1 h 192"/>
                <a:gd name="T2" fmla="*/ 0 w 193"/>
                <a:gd name="T3" fmla="*/ 1 h 192"/>
                <a:gd name="T4" fmla="*/ 0 w 193"/>
                <a:gd name="T5" fmla="*/ 1 h 192"/>
                <a:gd name="T6" fmla="*/ 0 w 193"/>
                <a:gd name="T7" fmla="*/ 1 h 192"/>
                <a:gd name="T8" fmla="*/ 0 w 193"/>
                <a:gd name="T9" fmla="*/ 1 h 192"/>
                <a:gd name="T10" fmla="*/ 0 w 193"/>
                <a:gd name="T11" fmla="*/ 1 h 192"/>
                <a:gd name="T12" fmla="*/ 0 w 193"/>
                <a:gd name="T13" fmla="*/ 1 h 192"/>
                <a:gd name="T14" fmla="*/ 0 w 193"/>
                <a:gd name="T15" fmla="*/ 1 h 192"/>
                <a:gd name="T16" fmla="*/ 0 w 193"/>
                <a:gd name="T17" fmla="*/ 1 h 192"/>
                <a:gd name="T18" fmla="*/ 0 w 193"/>
                <a:gd name="T19" fmla="*/ 1 h 192"/>
                <a:gd name="T20" fmla="*/ 0 w 193"/>
                <a:gd name="T21" fmla="*/ 1 h 192"/>
                <a:gd name="T22" fmla="*/ 0 w 193"/>
                <a:gd name="T23" fmla="*/ 1 h 192"/>
                <a:gd name="T24" fmla="*/ 0 w 193"/>
                <a:gd name="T25" fmla="*/ 1 h 192"/>
                <a:gd name="T26" fmla="*/ 0 w 193"/>
                <a:gd name="T27" fmla="*/ 1 h 192"/>
                <a:gd name="T28" fmla="*/ 0 w 193"/>
                <a:gd name="T29" fmla="*/ 1 h 192"/>
                <a:gd name="T30" fmla="*/ 0 w 193"/>
                <a:gd name="T31" fmla="*/ 0 h 192"/>
                <a:gd name="T32" fmla="*/ 0 w 193"/>
                <a:gd name="T33" fmla="*/ 1 h 192"/>
                <a:gd name="T34" fmla="*/ 0 w 193"/>
                <a:gd name="T35" fmla="*/ 1 h 192"/>
                <a:gd name="T36" fmla="*/ 0 w 193"/>
                <a:gd name="T37" fmla="*/ 1 h 192"/>
                <a:gd name="T38" fmla="*/ 0 w 193"/>
                <a:gd name="T39" fmla="*/ 1 h 192"/>
                <a:gd name="T40" fmla="*/ 0 w 193"/>
                <a:gd name="T41" fmla="*/ 1 h 192"/>
                <a:gd name="T42" fmla="*/ 0 w 193"/>
                <a:gd name="T43" fmla="*/ 1 h 192"/>
                <a:gd name="T44" fmla="*/ 0 w 193"/>
                <a:gd name="T45" fmla="*/ 1 h 192"/>
                <a:gd name="T46" fmla="*/ 0 w 193"/>
                <a:gd name="T47" fmla="*/ 1 h 192"/>
                <a:gd name="T48" fmla="*/ 0 w 193"/>
                <a:gd name="T49" fmla="*/ 1 h 192"/>
                <a:gd name="T50" fmla="*/ 0 w 193"/>
                <a:gd name="T51" fmla="*/ 1 h 192"/>
                <a:gd name="T52" fmla="*/ 0 w 193"/>
                <a:gd name="T53" fmla="*/ 1 h 192"/>
                <a:gd name="T54" fmla="*/ 0 w 193"/>
                <a:gd name="T55" fmla="*/ 1 h 192"/>
                <a:gd name="T56" fmla="*/ 0 w 193"/>
                <a:gd name="T57" fmla="*/ 1 h 192"/>
                <a:gd name="T58" fmla="*/ 0 w 193"/>
                <a:gd name="T59" fmla="*/ 1 h 192"/>
                <a:gd name="T60" fmla="*/ 0 w 193"/>
                <a:gd name="T61" fmla="*/ 1 h 192"/>
                <a:gd name="T62" fmla="*/ 0 w 193"/>
                <a:gd name="T63" fmla="*/ 1 h 192"/>
                <a:gd name="T64" fmla="*/ 0 w 193"/>
                <a:gd name="T65" fmla="*/ 1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3"/>
                <a:gd name="T100" fmla="*/ 0 h 192"/>
                <a:gd name="T101" fmla="*/ 193 w 193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3" h="192">
                  <a:moveTo>
                    <a:pt x="97" y="189"/>
                  </a:moveTo>
                  <a:lnTo>
                    <a:pt x="117" y="182"/>
                  </a:lnTo>
                  <a:lnTo>
                    <a:pt x="135" y="173"/>
                  </a:lnTo>
                  <a:lnTo>
                    <a:pt x="150" y="161"/>
                  </a:lnTo>
                  <a:lnTo>
                    <a:pt x="164" y="146"/>
                  </a:lnTo>
                  <a:lnTo>
                    <a:pt x="176" y="130"/>
                  </a:lnTo>
                  <a:lnTo>
                    <a:pt x="185" y="111"/>
                  </a:lnTo>
                  <a:lnTo>
                    <a:pt x="192" y="92"/>
                  </a:lnTo>
                  <a:lnTo>
                    <a:pt x="193" y="73"/>
                  </a:lnTo>
                  <a:lnTo>
                    <a:pt x="190" y="55"/>
                  </a:lnTo>
                  <a:lnTo>
                    <a:pt x="185" y="39"/>
                  </a:lnTo>
                  <a:lnTo>
                    <a:pt x="176" y="25"/>
                  </a:lnTo>
                  <a:lnTo>
                    <a:pt x="164" y="14"/>
                  </a:lnTo>
                  <a:lnTo>
                    <a:pt x="150" y="6"/>
                  </a:lnTo>
                  <a:lnTo>
                    <a:pt x="133" y="2"/>
                  </a:lnTo>
                  <a:lnTo>
                    <a:pt x="115" y="0"/>
                  </a:lnTo>
                  <a:lnTo>
                    <a:pt x="96" y="3"/>
                  </a:lnTo>
                  <a:lnTo>
                    <a:pt x="76" y="9"/>
                  </a:lnTo>
                  <a:lnTo>
                    <a:pt x="58" y="19"/>
                  </a:lnTo>
                  <a:lnTo>
                    <a:pt x="43" y="32"/>
                  </a:lnTo>
                  <a:lnTo>
                    <a:pt x="29" y="46"/>
                  </a:lnTo>
                  <a:lnTo>
                    <a:pt x="17" y="63"/>
                  </a:lnTo>
                  <a:lnTo>
                    <a:pt x="8" y="82"/>
                  </a:lnTo>
                  <a:lnTo>
                    <a:pt x="2" y="100"/>
                  </a:lnTo>
                  <a:lnTo>
                    <a:pt x="0" y="119"/>
                  </a:lnTo>
                  <a:lnTo>
                    <a:pt x="3" y="138"/>
                  </a:lnTo>
                  <a:lnTo>
                    <a:pt x="8" y="153"/>
                  </a:lnTo>
                  <a:lnTo>
                    <a:pt x="17" y="168"/>
                  </a:lnTo>
                  <a:lnTo>
                    <a:pt x="29" y="178"/>
                  </a:lnTo>
                  <a:lnTo>
                    <a:pt x="43" y="187"/>
                  </a:lnTo>
                  <a:lnTo>
                    <a:pt x="60" y="191"/>
                  </a:lnTo>
                  <a:lnTo>
                    <a:pt x="78" y="192"/>
                  </a:lnTo>
                  <a:lnTo>
                    <a:pt x="97" y="1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69" name="Freeform 909"/>
            <p:cNvSpPr>
              <a:spLocks/>
            </p:cNvSpPr>
            <p:nvPr/>
          </p:nvSpPr>
          <p:spPr bwMode="auto">
            <a:xfrm>
              <a:off x="1418" y="3877"/>
              <a:ext cx="23" cy="33"/>
            </a:xfrm>
            <a:custGeom>
              <a:avLst/>
              <a:gdLst>
                <a:gd name="T0" fmla="*/ 0 w 69"/>
                <a:gd name="T1" fmla="*/ 0 h 67"/>
                <a:gd name="T2" fmla="*/ 0 w 69"/>
                <a:gd name="T3" fmla="*/ 0 h 67"/>
                <a:gd name="T4" fmla="*/ 0 w 69"/>
                <a:gd name="T5" fmla="*/ 0 h 67"/>
                <a:gd name="T6" fmla="*/ 0 w 69"/>
                <a:gd name="T7" fmla="*/ 0 h 67"/>
                <a:gd name="T8" fmla="*/ 0 w 69"/>
                <a:gd name="T9" fmla="*/ 0 h 67"/>
                <a:gd name="T10" fmla="*/ 0 w 69"/>
                <a:gd name="T11" fmla="*/ 0 h 67"/>
                <a:gd name="T12" fmla="*/ 0 w 69"/>
                <a:gd name="T13" fmla="*/ 0 h 67"/>
                <a:gd name="T14" fmla="*/ 0 w 69"/>
                <a:gd name="T15" fmla="*/ 0 h 67"/>
                <a:gd name="T16" fmla="*/ 0 w 69"/>
                <a:gd name="T17" fmla="*/ 0 h 67"/>
                <a:gd name="T18" fmla="*/ 0 w 69"/>
                <a:gd name="T19" fmla="*/ 0 h 67"/>
                <a:gd name="T20" fmla="*/ 0 w 69"/>
                <a:gd name="T21" fmla="*/ 0 h 67"/>
                <a:gd name="T22" fmla="*/ 0 w 69"/>
                <a:gd name="T23" fmla="*/ 0 h 67"/>
                <a:gd name="T24" fmla="*/ 0 w 69"/>
                <a:gd name="T25" fmla="*/ 0 h 67"/>
                <a:gd name="T26" fmla="*/ 0 w 69"/>
                <a:gd name="T27" fmla="*/ 0 h 67"/>
                <a:gd name="T28" fmla="*/ 0 w 69"/>
                <a:gd name="T29" fmla="*/ 0 h 67"/>
                <a:gd name="T30" fmla="*/ 0 w 69"/>
                <a:gd name="T31" fmla="*/ 0 h 67"/>
                <a:gd name="T32" fmla="*/ 0 w 69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9"/>
                <a:gd name="T52" fmla="*/ 0 h 67"/>
                <a:gd name="T53" fmla="*/ 69 w 69"/>
                <a:gd name="T54" fmla="*/ 67 h 6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9" h="67">
                  <a:moveTo>
                    <a:pt x="35" y="67"/>
                  </a:moveTo>
                  <a:lnTo>
                    <a:pt x="48" y="60"/>
                  </a:lnTo>
                  <a:lnTo>
                    <a:pt x="58" y="51"/>
                  </a:lnTo>
                  <a:lnTo>
                    <a:pt x="66" y="38"/>
                  </a:lnTo>
                  <a:lnTo>
                    <a:pt x="69" y="25"/>
                  </a:lnTo>
                  <a:lnTo>
                    <a:pt x="66" y="14"/>
                  </a:lnTo>
                  <a:lnTo>
                    <a:pt x="58" y="4"/>
                  </a:lnTo>
                  <a:lnTo>
                    <a:pt x="48" y="0"/>
                  </a:lnTo>
                  <a:lnTo>
                    <a:pt x="34" y="1"/>
                  </a:lnTo>
                  <a:lnTo>
                    <a:pt x="21" y="6"/>
                  </a:lnTo>
                  <a:lnTo>
                    <a:pt x="11" y="17"/>
                  </a:lnTo>
                  <a:lnTo>
                    <a:pt x="3" y="28"/>
                  </a:lnTo>
                  <a:lnTo>
                    <a:pt x="0" y="42"/>
                  </a:lnTo>
                  <a:lnTo>
                    <a:pt x="3" y="53"/>
                  </a:lnTo>
                  <a:lnTo>
                    <a:pt x="11" y="62"/>
                  </a:lnTo>
                  <a:lnTo>
                    <a:pt x="21" y="67"/>
                  </a:lnTo>
                  <a:lnTo>
                    <a:pt x="35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70" name="Freeform 910"/>
            <p:cNvSpPr>
              <a:spLocks/>
            </p:cNvSpPr>
            <p:nvPr/>
          </p:nvSpPr>
          <p:spPr bwMode="auto">
            <a:xfrm>
              <a:off x="1108" y="3710"/>
              <a:ext cx="398" cy="262"/>
            </a:xfrm>
            <a:custGeom>
              <a:avLst/>
              <a:gdLst>
                <a:gd name="T0" fmla="*/ 0 w 1195"/>
                <a:gd name="T1" fmla="*/ 1 h 523"/>
                <a:gd name="T2" fmla="*/ 0 w 1195"/>
                <a:gd name="T3" fmla="*/ 1 h 523"/>
                <a:gd name="T4" fmla="*/ 0 w 1195"/>
                <a:gd name="T5" fmla="*/ 1 h 523"/>
                <a:gd name="T6" fmla="*/ 0 w 1195"/>
                <a:gd name="T7" fmla="*/ 1 h 523"/>
                <a:gd name="T8" fmla="*/ 0 w 1195"/>
                <a:gd name="T9" fmla="*/ 1 h 523"/>
                <a:gd name="T10" fmla="*/ 0 w 1195"/>
                <a:gd name="T11" fmla="*/ 1 h 523"/>
                <a:gd name="T12" fmla="*/ 0 w 1195"/>
                <a:gd name="T13" fmla="*/ 1 h 523"/>
                <a:gd name="T14" fmla="*/ 0 w 1195"/>
                <a:gd name="T15" fmla="*/ 1 h 523"/>
                <a:gd name="T16" fmla="*/ 0 w 1195"/>
                <a:gd name="T17" fmla="*/ 1 h 523"/>
                <a:gd name="T18" fmla="*/ 0 w 1195"/>
                <a:gd name="T19" fmla="*/ 1 h 523"/>
                <a:gd name="T20" fmla="*/ 0 w 1195"/>
                <a:gd name="T21" fmla="*/ 1 h 523"/>
                <a:gd name="T22" fmla="*/ 0 w 1195"/>
                <a:gd name="T23" fmla="*/ 1 h 523"/>
                <a:gd name="T24" fmla="*/ 0 w 1195"/>
                <a:gd name="T25" fmla="*/ 1 h 523"/>
                <a:gd name="T26" fmla="*/ 0 w 1195"/>
                <a:gd name="T27" fmla="*/ 1 h 523"/>
                <a:gd name="T28" fmla="*/ 0 w 1195"/>
                <a:gd name="T29" fmla="*/ 1 h 523"/>
                <a:gd name="T30" fmla="*/ 0 w 1195"/>
                <a:gd name="T31" fmla="*/ 1 h 523"/>
                <a:gd name="T32" fmla="*/ 0 w 1195"/>
                <a:gd name="T33" fmla="*/ 1 h 523"/>
                <a:gd name="T34" fmla="*/ 0 w 1195"/>
                <a:gd name="T35" fmla="*/ 1 h 523"/>
                <a:gd name="T36" fmla="*/ 0 w 1195"/>
                <a:gd name="T37" fmla="*/ 1 h 523"/>
                <a:gd name="T38" fmla="*/ 0 w 1195"/>
                <a:gd name="T39" fmla="*/ 1 h 523"/>
                <a:gd name="T40" fmla="*/ 0 w 1195"/>
                <a:gd name="T41" fmla="*/ 1 h 523"/>
                <a:gd name="T42" fmla="*/ 0 w 1195"/>
                <a:gd name="T43" fmla="*/ 1 h 523"/>
                <a:gd name="T44" fmla="*/ 0 w 1195"/>
                <a:gd name="T45" fmla="*/ 1 h 523"/>
                <a:gd name="T46" fmla="*/ 0 w 1195"/>
                <a:gd name="T47" fmla="*/ 1 h 523"/>
                <a:gd name="T48" fmla="*/ 0 w 1195"/>
                <a:gd name="T49" fmla="*/ 1 h 523"/>
                <a:gd name="T50" fmla="*/ 0 w 1195"/>
                <a:gd name="T51" fmla="*/ 1 h 523"/>
                <a:gd name="T52" fmla="*/ 0 w 1195"/>
                <a:gd name="T53" fmla="*/ 1 h 523"/>
                <a:gd name="T54" fmla="*/ 0 w 1195"/>
                <a:gd name="T55" fmla="*/ 1 h 523"/>
                <a:gd name="T56" fmla="*/ 0 w 1195"/>
                <a:gd name="T57" fmla="*/ 1 h 523"/>
                <a:gd name="T58" fmla="*/ 0 w 1195"/>
                <a:gd name="T59" fmla="*/ 1 h 523"/>
                <a:gd name="T60" fmla="*/ 0 w 1195"/>
                <a:gd name="T61" fmla="*/ 1 h 523"/>
                <a:gd name="T62" fmla="*/ 0 w 1195"/>
                <a:gd name="T63" fmla="*/ 1 h 523"/>
                <a:gd name="T64" fmla="*/ 0 w 1195"/>
                <a:gd name="T65" fmla="*/ 1 h 523"/>
                <a:gd name="T66" fmla="*/ 0 w 1195"/>
                <a:gd name="T67" fmla="*/ 1 h 523"/>
                <a:gd name="T68" fmla="*/ 0 w 1195"/>
                <a:gd name="T69" fmla="*/ 1 h 523"/>
                <a:gd name="T70" fmla="*/ 0 w 1195"/>
                <a:gd name="T71" fmla="*/ 1 h 523"/>
                <a:gd name="T72" fmla="*/ 0 w 1195"/>
                <a:gd name="T73" fmla="*/ 1 h 523"/>
                <a:gd name="T74" fmla="*/ 0 w 1195"/>
                <a:gd name="T75" fmla="*/ 1 h 523"/>
                <a:gd name="T76" fmla="*/ 0 w 1195"/>
                <a:gd name="T77" fmla="*/ 1 h 523"/>
                <a:gd name="T78" fmla="*/ 0 w 1195"/>
                <a:gd name="T79" fmla="*/ 1 h 523"/>
                <a:gd name="T80" fmla="*/ 0 w 1195"/>
                <a:gd name="T81" fmla="*/ 1 h 523"/>
                <a:gd name="T82" fmla="*/ 0 w 1195"/>
                <a:gd name="T83" fmla="*/ 1 h 523"/>
                <a:gd name="T84" fmla="*/ 0 w 1195"/>
                <a:gd name="T85" fmla="*/ 1 h 523"/>
                <a:gd name="T86" fmla="*/ 0 w 1195"/>
                <a:gd name="T87" fmla="*/ 1 h 523"/>
                <a:gd name="T88" fmla="*/ 0 w 1195"/>
                <a:gd name="T89" fmla="*/ 1 h 523"/>
                <a:gd name="T90" fmla="*/ 0 w 1195"/>
                <a:gd name="T91" fmla="*/ 1 h 523"/>
                <a:gd name="T92" fmla="*/ 0 w 1195"/>
                <a:gd name="T93" fmla="*/ 1 h 523"/>
                <a:gd name="T94" fmla="*/ 0 w 1195"/>
                <a:gd name="T95" fmla="*/ 1 h 523"/>
                <a:gd name="T96" fmla="*/ 0 w 1195"/>
                <a:gd name="T97" fmla="*/ 1 h 523"/>
                <a:gd name="T98" fmla="*/ 0 w 1195"/>
                <a:gd name="T99" fmla="*/ 1 h 523"/>
                <a:gd name="T100" fmla="*/ 0 w 1195"/>
                <a:gd name="T101" fmla="*/ 1 h 52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95"/>
                <a:gd name="T154" fmla="*/ 0 h 523"/>
                <a:gd name="T155" fmla="*/ 1195 w 1195"/>
                <a:gd name="T156" fmla="*/ 523 h 52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95" h="523">
                  <a:moveTo>
                    <a:pt x="1089" y="327"/>
                  </a:moveTo>
                  <a:lnTo>
                    <a:pt x="1086" y="319"/>
                  </a:lnTo>
                  <a:lnTo>
                    <a:pt x="1084" y="308"/>
                  </a:lnTo>
                  <a:lnTo>
                    <a:pt x="1080" y="297"/>
                  </a:lnTo>
                  <a:lnTo>
                    <a:pt x="1076" y="284"/>
                  </a:lnTo>
                  <a:lnTo>
                    <a:pt x="1069" y="274"/>
                  </a:lnTo>
                  <a:lnTo>
                    <a:pt x="1060" y="263"/>
                  </a:lnTo>
                  <a:lnTo>
                    <a:pt x="1047" y="255"/>
                  </a:lnTo>
                  <a:lnTo>
                    <a:pt x="1032" y="249"/>
                  </a:lnTo>
                  <a:lnTo>
                    <a:pt x="1005" y="246"/>
                  </a:lnTo>
                  <a:lnTo>
                    <a:pt x="978" y="249"/>
                  </a:lnTo>
                  <a:lnTo>
                    <a:pt x="950" y="257"/>
                  </a:lnTo>
                  <a:lnTo>
                    <a:pt x="923" y="271"/>
                  </a:lnTo>
                  <a:lnTo>
                    <a:pt x="900" y="290"/>
                  </a:lnTo>
                  <a:lnTo>
                    <a:pt x="878" y="313"/>
                  </a:lnTo>
                  <a:lnTo>
                    <a:pt x="861" y="340"/>
                  </a:lnTo>
                  <a:lnTo>
                    <a:pt x="850" y="371"/>
                  </a:lnTo>
                  <a:lnTo>
                    <a:pt x="841" y="379"/>
                  </a:lnTo>
                  <a:lnTo>
                    <a:pt x="833" y="383"/>
                  </a:lnTo>
                  <a:lnTo>
                    <a:pt x="826" y="383"/>
                  </a:lnTo>
                  <a:lnTo>
                    <a:pt x="819" y="381"/>
                  </a:lnTo>
                  <a:lnTo>
                    <a:pt x="812" y="378"/>
                  </a:lnTo>
                  <a:lnTo>
                    <a:pt x="806" y="375"/>
                  </a:lnTo>
                  <a:lnTo>
                    <a:pt x="799" y="373"/>
                  </a:lnTo>
                  <a:lnTo>
                    <a:pt x="791" y="373"/>
                  </a:lnTo>
                  <a:lnTo>
                    <a:pt x="786" y="375"/>
                  </a:lnTo>
                  <a:lnTo>
                    <a:pt x="780" y="379"/>
                  </a:lnTo>
                  <a:lnTo>
                    <a:pt x="772" y="383"/>
                  </a:lnTo>
                  <a:lnTo>
                    <a:pt x="764" y="388"/>
                  </a:lnTo>
                  <a:lnTo>
                    <a:pt x="756" y="393"/>
                  </a:lnTo>
                  <a:lnTo>
                    <a:pt x="749" y="397"/>
                  </a:lnTo>
                  <a:lnTo>
                    <a:pt x="741" y="402"/>
                  </a:lnTo>
                  <a:lnTo>
                    <a:pt x="733" y="404"/>
                  </a:lnTo>
                  <a:lnTo>
                    <a:pt x="725" y="405"/>
                  </a:lnTo>
                  <a:lnTo>
                    <a:pt x="718" y="404"/>
                  </a:lnTo>
                  <a:lnTo>
                    <a:pt x="711" y="402"/>
                  </a:lnTo>
                  <a:lnTo>
                    <a:pt x="705" y="398"/>
                  </a:lnTo>
                  <a:lnTo>
                    <a:pt x="698" y="396"/>
                  </a:lnTo>
                  <a:lnTo>
                    <a:pt x="691" y="394"/>
                  </a:lnTo>
                  <a:lnTo>
                    <a:pt x="683" y="393"/>
                  </a:lnTo>
                  <a:lnTo>
                    <a:pt x="672" y="394"/>
                  </a:lnTo>
                  <a:lnTo>
                    <a:pt x="665" y="396"/>
                  </a:lnTo>
                  <a:lnTo>
                    <a:pt x="658" y="400"/>
                  </a:lnTo>
                  <a:lnTo>
                    <a:pt x="653" y="403"/>
                  </a:lnTo>
                  <a:lnTo>
                    <a:pt x="648" y="407"/>
                  </a:lnTo>
                  <a:lnTo>
                    <a:pt x="643" y="411"/>
                  </a:lnTo>
                  <a:lnTo>
                    <a:pt x="638" y="414"/>
                  </a:lnTo>
                  <a:lnTo>
                    <a:pt x="631" y="417"/>
                  </a:lnTo>
                  <a:lnTo>
                    <a:pt x="623" y="419"/>
                  </a:lnTo>
                  <a:lnTo>
                    <a:pt x="614" y="420"/>
                  </a:lnTo>
                  <a:lnTo>
                    <a:pt x="608" y="420"/>
                  </a:lnTo>
                  <a:lnTo>
                    <a:pt x="601" y="419"/>
                  </a:lnTo>
                  <a:lnTo>
                    <a:pt x="595" y="418"/>
                  </a:lnTo>
                  <a:lnTo>
                    <a:pt x="588" y="417"/>
                  </a:lnTo>
                  <a:lnTo>
                    <a:pt x="582" y="416"/>
                  </a:lnTo>
                  <a:lnTo>
                    <a:pt x="573" y="416"/>
                  </a:lnTo>
                  <a:lnTo>
                    <a:pt x="561" y="416"/>
                  </a:lnTo>
                  <a:lnTo>
                    <a:pt x="550" y="419"/>
                  </a:lnTo>
                  <a:lnTo>
                    <a:pt x="541" y="422"/>
                  </a:lnTo>
                  <a:lnTo>
                    <a:pt x="534" y="427"/>
                  </a:lnTo>
                  <a:lnTo>
                    <a:pt x="528" y="430"/>
                  </a:lnTo>
                  <a:lnTo>
                    <a:pt x="523" y="433"/>
                  </a:lnTo>
                  <a:lnTo>
                    <a:pt x="516" y="435"/>
                  </a:lnTo>
                  <a:lnTo>
                    <a:pt x="507" y="435"/>
                  </a:lnTo>
                  <a:lnTo>
                    <a:pt x="495" y="432"/>
                  </a:lnTo>
                  <a:lnTo>
                    <a:pt x="495" y="422"/>
                  </a:lnTo>
                  <a:lnTo>
                    <a:pt x="493" y="412"/>
                  </a:lnTo>
                  <a:lnTo>
                    <a:pt x="489" y="403"/>
                  </a:lnTo>
                  <a:lnTo>
                    <a:pt x="482" y="392"/>
                  </a:lnTo>
                  <a:lnTo>
                    <a:pt x="475" y="383"/>
                  </a:lnTo>
                  <a:lnTo>
                    <a:pt x="466" y="375"/>
                  </a:lnTo>
                  <a:lnTo>
                    <a:pt x="457" y="368"/>
                  </a:lnTo>
                  <a:lnTo>
                    <a:pt x="446" y="363"/>
                  </a:lnTo>
                  <a:lnTo>
                    <a:pt x="428" y="358"/>
                  </a:lnTo>
                  <a:lnTo>
                    <a:pt x="408" y="355"/>
                  </a:lnTo>
                  <a:lnTo>
                    <a:pt x="384" y="356"/>
                  </a:lnTo>
                  <a:lnTo>
                    <a:pt x="360" y="362"/>
                  </a:lnTo>
                  <a:lnTo>
                    <a:pt x="334" y="375"/>
                  </a:lnTo>
                  <a:lnTo>
                    <a:pt x="308" y="396"/>
                  </a:lnTo>
                  <a:lnTo>
                    <a:pt x="282" y="427"/>
                  </a:lnTo>
                  <a:lnTo>
                    <a:pt x="259" y="469"/>
                  </a:lnTo>
                  <a:lnTo>
                    <a:pt x="249" y="472"/>
                  </a:lnTo>
                  <a:lnTo>
                    <a:pt x="230" y="476"/>
                  </a:lnTo>
                  <a:lnTo>
                    <a:pt x="210" y="479"/>
                  </a:lnTo>
                  <a:lnTo>
                    <a:pt x="186" y="484"/>
                  </a:lnTo>
                  <a:lnTo>
                    <a:pt x="165" y="487"/>
                  </a:lnTo>
                  <a:lnTo>
                    <a:pt x="145" y="490"/>
                  </a:lnTo>
                  <a:lnTo>
                    <a:pt x="132" y="492"/>
                  </a:lnTo>
                  <a:lnTo>
                    <a:pt x="126" y="493"/>
                  </a:lnTo>
                  <a:lnTo>
                    <a:pt x="122" y="499"/>
                  </a:lnTo>
                  <a:lnTo>
                    <a:pt x="112" y="505"/>
                  </a:lnTo>
                  <a:lnTo>
                    <a:pt x="95" y="512"/>
                  </a:lnTo>
                  <a:lnTo>
                    <a:pt x="77" y="517"/>
                  </a:lnTo>
                  <a:lnTo>
                    <a:pt x="57" y="521"/>
                  </a:lnTo>
                  <a:lnTo>
                    <a:pt x="39" y="523"/>
                  </a:lnTo>
                  <a:lnTo>
                    <a:pt x="24" y="523"/>
                  </a:lnTo>
                  <a:lnTo>
                    <a:pt x="15" y="519"/>
                  </a:lnTo>
                  <a:lnTo>
                    <a:pt x="8" y="505"/>
                  </a:lnTo>
                  <a:lnTo>
                    <a:pt x="3" y="485"/>
                  </a:lnTo>
                  <a:lnTo>
                    <a:pt x="0" y="463"/>
                  </a:lnTo>
                  <a:lnTo>
                    <a:pt x="4" y="448"/>
                  </a:lnTo>
                  <a:lnTo>
                    <a:pt x="8" y="446"/>
                  </a:lnTo>
                  <a:lnTo>
                    <a:pt x="13" y="444"/>
                  </a:lnTo>
                  <a:lnTo>
                    <a:pt x="20" y="442"/>
                  </a:lnTo>
                  <a:lnTo>
                    <a:pt x="27" y="441"/>
                  </a:lnTo>
                  <a:lnTo>
                    <a:pt x="35" y="440"/>
                  </a:lnTo>
                  <a:lnTo>
                    <a:pt x="43" y="439"/>
                  </a:lnTo>
                  <a:lnTo>
                    <a:pt x="51" y="438"/>
                  </a:lnTo>
                  <a:lnTo>
                    <a:pt x="57" y="438"/>
                  </a:lnTo>
                  <a:lnTo>
                    <a:pt x="61" y="408"/>
                  </a:lnTo>
                  <a:lnTo>
                    <a:pt x="60" y="380"/>
                  </a:lnTo>
                  <a:lnTo>
                    <a:pt x="57" y="354"/>
                  </a:lnTo>
                  <a:lnTo>
                    <a:pt x="56" y="329"/>
                  </a:lnTo>
                  <a:lnTo>
                    <a:pt x="60" y="307"/>
                  </a:lnTo>
                  <a:lnTo>
                    <a:pt x="71" y="287"/>
                  </a:lnTo>
                  <a:lnTo>
                    <a:pt x="95" y="270"/>
                  </a:lnTo>
                  <a:lnTo>
                    <a:pt x="132" y="255"/>
                  </a:lnTo>
                  <a:lnTo>
                    <a:pt x="158" y="243"/>
                  </a:lnTo>
                  <a:lnTo>
                    <a:pt x="179" y="222"/>
                  </a:lnTo>
                  <a:lnTo>
                    <a:pt x="194" y="196"/>
                  </a:lnTo>
                  <a:lnTo>
                    <a:pt x="208" y="168"/>
                  </a:lnTo>
                  <a:lnTo>
                    <a:pt x="220" y="139"/>
                  </a:lnTo>
                  <a:lnTo>
                    <a:pt x="230" y="112"/>
                  </a:lnTo>
                  <a:lnTo>
                    <a:pt x="239" y="89"/>
                  </a:lnTo>
                  <a:lnTo>
                    <a:pt x="250" y="73"/>
                  </a:lnTo>
                  <a:lnTo>
                    <a:pt x="258" y="67"/>
                  </a:lnTo>
                  <a:lnTo>
                    <a:pt x="268" y="60"/>
                  </a:lnTo>
                  <a:lnTo>
                    <a:pt x="281" y="53"/>
                  </a:lnTo>
                  <a:lnTo>
                    <a:pt x="298" y="45"/>
                  </a:lnTo>
                  <a:lnTo>
                    <a:pt x="316" y="38"/>
                  </a:lnTo>
                  <a:lnTo>
                    <a:pt x="336" y="31"/>
                  </a:lnTo>
                  <a:lnTo>
                    <a:pt x="358" y="25"/>
                  </a:lnTo>
                  <a:lnTo>
                    <a:pt x="382" y="18"/>
                  </a:lnTo>
                  <a:lnTo>
                    <a:pt x="408" y="12"/>
                  </a:lnTo>
                  <a:lnTo>
                    <a:pt x="435" y="8"/>
                  </a:lnTo>
                  <a:lnTo>
                    <a:pt x="462" y="4"/>
                  </a:lnTo>
                  <a:lnTo>
                    <a:pt x="492" y="2"/>
                  </a:lnTo>
                  <a:lnTo>
                    <a:pt x="520" y="0"/>
                  </a:lnTo>
                  <a:lnTo>
                    <a:pt x="550" y="0"/>
                  </a:lnTo>
                  <a:lnTo>
                    <a:pt x="581" y="2"/>
                  </a:lnTo>
                  <a:lnTo>
                    <a:pt x="610" y="5"/>
                  </a:lnTo>
                  <a:lnTo>
                    <a:pt x="625" y="9"/>
                  </a:lnTo>
                  <a:lnTo>
                    <a:pt x="638" y="18"/>
                  </a:lnTo>
                  <a:lnTo>
                    <a:pt x="649" y="31"/>
                  </a:lnTo>
                  <a:lnTo>
                    <a:pt x="662" y="44"/>
                  </a:lnTo>
                  <a:lnTo>
                    <a:pt x="675" y="59"/>
                  </a:lnTo>
                  <a:lnTo>
                    <a:pt x="691" y="73"/>
                  </a:lnTo>
                  <a:lnTo>
                    <a:pt x="710" y="85"/>
                  </a:lnTo>
                  <a:lnTo>
                    <a:pt x="732" y="94"/>
                  </a:lnTo>
                  <a:lnTo>
                    <a:pt x="742" y="94"/>
                  </a:lnTo>
                  <a:lnTo>
                    <a:pt x="753" y="88"/>
                  </a:lnTo>
                  <a:lnTo>
                    <a:pt x="763" y="79"/>
                  </a:lnTo>
                  <a:lnTo>
                    <a:pt x="775" y="68"/>
                  </a:lnTo>
                  <a:lnTo>
                    <a:pt x="789" y="59"/>
                  </a:lnTo>
                  <a:lnTo>
                    <a:pt x="806" y="54"/>
                  </a:lnTo>
                  <a:lnTo>
                    <a:pt x="826" y="55"/>
                  </a:lnTo>
                  <a:lnTo>
                    <a:pt x="852" y="64"/>
                  </a:lnTo>
                  <a:lnTo>
                    <a:pt x="862" y="67"/>
                  </a:lnTo>
                  <a:lnTo>
                    <a:pt x="872" y="65"/>
                  </a:lnTo>
                  <a:lnTo>
                    <a:pt x="881" y="61"/>
                  </a:lnTo>
                  <a:lnTo>
                    <a:pt x="891" y="56"/>
                  </a:lnTo>
                  <a:lnTo>
                    <a:pt x="900" y="49"/>
                  </a:lnTo>
                  <a:lnTo>
                    <a:pt x="912" y="45"/>
                  </a:lnTo>
                  <a:lnTo>
                    <a:pt x="923" y="44"/>
                  </a:lnTo>
                  <a:lnTo>
                    <a:pt x="937" y="46"/>
                  </a:lnTo>
                  <a:lnTo>
                    <a:pt x="946" y="51"/>
                  </a:lnTo>
                  <a:lnTo>
                    <a:pt x="953" y="57"/>
                  </a:lnTo>
                  <a:lnTo>
                    <a:pt x="959" y="63"/>
                  </a:lnTo>
                  <a:lnTo>
                    <a:pt x="965" y="70"/>
                  </a:lnTo>
                  <a:lnTo>
                    <a:pt x="971" y="77"/>
                  </a:lnTo>
                  <a:lnTo>
                    <a:pt x="979" y="82"/>
                  </a:lnTo>
                  <a:lnTo>
                    <a:pt x="989" y="85"/>
                  </a:lnTo>
                  <a:lnTo>
                    <a:pt x="1003" y="86"/>
                  </a:lnTo>
                  <a:lnTo>
                    <a:pt x="1014" y="85"/>
                  </a:lnTo>
                  <a:lnTo>
                    <a:pt x="1023" y="83"/>
                  </a:lnTo>
                  <a:lnTo>
                    <a:pt x="1033" y="80"/>
                  </a:lnTo>
                  <a:lnTo>
                    <a:pt x="1042" y="77"/>
                  </a:lnTo>
                  <a:lnTo>
                    <a:pt x="1052" y="74"/>
                  </a:lnTo>
                  <a:lnTo>
                    <a:pt x="1062" y="72"/>
                  </a:lnTo>
                  <a:lnTo>
                    <a:pt x="1072" y="73"/>
                  </a:lnTo>
                  <a:lnTo>
                    <a:pt x="1081" y="75"/>
                  </a:lnTo>
                  <a:lnTo>
                    <a:pt x="1098" y="84"/>
                  </a:lnTo>
                  <a:lnTo>
                    <a:pt x="1107" y="94"/>
                  </a:lnTo>
                  <a:lnTo>
                    <a:pt x="1113" y="106"/>
                  </a:lnTo>
                  <a:lnTo>
                    <a:pt x="1115" y="117"/>
                  </a:lnTo>
                  <a:lnTo>
                    <a:pt x="1116" y="126"/>
                  </a:lnTo>
                  <a:lnTo>
                    <a:pt x="1117" y="136"/>
                  </a:lnTo>
                  <a:lnTo>
                    <a:pt x="1120" y="141"/>
                  </a:lnTo>
                  <a:lnTo>
                    <a:pt x="1125" y="143"/>
                  </a:lnTo>
                  <a:lnTo>
                    <a:pt x="1143" y="145"/>
                  </a:lnTo>
                  <a:lnTo>
                    <a:pt x="1158" y="153"/>
                  </a:lnTo>
                  <a:lnTo>
                    <a:pt x="1169" y="165"/>
                  </a:lnTo>
                  <a:lnTo>
                    <a:pt x="1175" y="178"/>
                  </a:lnTo>
                  <a:lnTo>
                    <a:pt x="1178" y="194"/>
                  </a:lnTo>
                  <a:lnTo>
                    <a:pt x="1178" y="209"/>
                  </a:lnTo>
                  <a:lnTo>
                    <a:pt x="1171" y="224"/>
                  </a:lnTo>
                  <a:lnTo>
                    <a:pt x="1162" y="235"/>
                  </a:lnTo>
                  <a:lnTo>
                    <a:pt x="1179" y="246"/>
                  </a:lnTo>
                  <a:lnTo>
                    <a:pt x="1189" y="260"/>
                  </a:lnTo>
                  <a:lnTo>
                    <a:pt x="1195" y="278"/>
                  </a:lnTo>
                  <a:lnTo>
                    <a:pt x="1192" y="296"/>
                  </a:lnTo>
                  <a:lnTo>
                    <a:pt x="1180" y="312"/>
                  </a:lnTo>
                  <a:lnTo>
                    <a:pt x="1160" y="324"/>
                  </a:lnTo>
                  <a:lnTo>
                    <a:pt x="1130" y="330"/>
                  </a:lnTo>
                  <a:lnTo>
                    <a:pt x="1089" y="3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71" name="Freeform 911"/>
            <p:cNvSpPr>
              <a:spLocks/>
            </p:cNvSpPr>
            <p:nvPr/>
          </p:nvSpPr>
          <p:spPr bwMode="auto">
            <a:xfrm>
              <a:off x="1484" y="3794"/>
              <a:ext cx="11" cy="29"/>
            </a:xfrm>
            <a:custGeom>
              <a:avLst/>
              <a:gdLst>
                <a:gd name="T0" fmla="*/ 0 w 31"/>
                <a:gd name="T1" fmla="*/ 1 h 56"/>
                <a:gd name="T2" fmla="*/ 0 w 31"/>
                <a:gd name="T3" fmla="*/ 1 h 56"/>
                <a:gd name="T4" fmla="*/ 0 w 31"/>
                <a:gd name="T5" fmla="*/ 1 h 56"/>
                <a:gd name="T6" fmla="*/ 0 w 31"/>
                <a:gd name="T7" fmla="*/ 1 h 56"/>
                <a:gd name="T8" fmla="*/ 0 w 31"/>
                <a:gd name="T9" fmla="*/ 1 h 56"/>
                <a:gd name="T10" fmla="*/ 0 w 31"/>
                <a:gd name="T11" fmla="*/ 1 h 56"/>
                <a:gd name="T12" fmla="*/ 0 w 31"/>
                <a:gd name="T13" fmla="*/ 1 h 56"/>
                <a:gd name="T14" fmla="*/ 0 w 31"/>
                <a:gd name="T15" fmla="*/ 1 h 56"/>
                <a:gd name="T16" fmla="*/ 0 w 31"/>
                <a:gd name="T17" fmla="*/ 0 h 56"/>
                <a:gd name="T18" fmla="*/ 0 w 31"/>
                <a:gd name="T19" fmla="*/ 1 h 56"/>
                <a:gd name="T20" fmla="*/ 0 w 31"/>
                <a:gd name="T21" fmla="*/ 1 h 56"/>
                <a:gd name="T22" fmla="*/ 0 w 31"/>
                <a:gd name="T23" fmla="*/ 1 h 56"/>
                <a:gd name="T24" fmla="*/ 0 w 31"/>
                <a:gd name="T25" fmla="*/ 1 h 56"/>
                <a:gd name="T26" fmla="*/ 0 w 31"/>
                <a:gd name="T27" fmla="*/ 1 h 56"/>
                <a:gd name="T28" fmla="*/ 0 w 31"/>
                <a:gd name="T29" fmla="*/ 1 h 56"/>
                <a:gd name="T30" fmla="*/ 0 w 31"/>
                <a:gd name="T31" fmla="*/ 1 h 56"/>
                <a:gd name="T32" fmla="*/ 0 w 31"/>
                <a:gd name="T33" fmla="*/ 1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56"/>
                <a:gd name="T53" fmla="*/ 31 w 31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56">
                  <a:moveTo>
                    <a:pt x="17" y="56"/>
                  </a:moveTo>
                  <a:lnTo>
                    <a:pt x="23" y="54"/>
                  </a:lnTo>
                  <a:lnTo>
                    <a:pt x="28" y="49"/>
                  </a:lnTo>
                  <a:lnTo>
                    <a:pt x="31" y="39"/>
                  </a:lnTo>
                  <a:lnTo>
                    <a:pt x="31" y="29"/>
                  </a:lnTo>
                  <a:lnTo>
                    <a:pt x="28" y="18"/>
                  </a:lnTo>
                  <a:lnTo>
                    <a:pt x="25" y="9"/>
                  </a:lnTo>
                  <a:lnTo>
                    <a:pt x="19" y="3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8"/>
                  </a:lnTo>
                  <a:lnTo>
                    <a:pt x="0" y="17"/>
                  </a:lnTo>
                  <a:lnTo>
                    <a:pt x="0" y="27"/>
                  </a:lnTo>
                  <a:lnTo>
                    <a:pt x="1" y="38"/>
                  </a:lnTo>
                  <a:lnTo>
                    <a:pt x="5" y="48"/>
                  </a:lnTo>
                  <a:lnTo>
                    <a:pt x="10" y="54"/>
                  </a:lnTo>
                  <a:lnTo>
                    <a:pt x="17" y="5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72" name="Freeform 912"/>
            <p:cNvSpPr>
              <a:spLocks/>
            </p:cNvSpPr>
            <p:nvPr/>
          </p:nvSpPr>
          <p:spPr bwMode="auto">
            <a:xfrm>
              <a:off x="1117" y="3935"/>
              <a:ext cx="21" cy="27"/>
            </a:xfrm>
            <a:custGeom>
              <a:avLst/>
              <a:gdLst>
                <a:gd name="T0" fmla="*/ 0 w 63"/>
                <a:gd name="T1" fmla="*/ 1 h 53"/>
                <a:gd name="T2" fmla="*/ 0 w 63"/>
                <a:gd name="T3" fmla="*/ 1 h 53"/>
                <a:gd name="T4" fmla="*/ 0 w 63"/>
                <a:gd name="T5" fmla="*/ 1 h 53"/>
                <a:gd name="T6" fmla="*/ 0 w 63"/>
                <a:gd name="T7" fmla="*/ 1 h 53"/>
                <a:gd name="T8" fmla="*/ 0 w 63"/>
                <a:gd name="T9" fmla="*/ 1 h 53"/>
                <a:gd name="T10" fmla="*/ 0 w 63"/>
                <a:gd name="T11" fmla="*/ 1 h 53"/>
                <a:gd name="T12" fmla="*/ 0 w 63"/>
                <a:gd name="T13" fmla="*/ 1 h 53"/>
                <a:gd name="T14" fmla="*/ 0 w 63"/>
                <a:gd name="T15" fmla="*/ 1 h 53"/>
                <a:gd name="T16" fmla="*/ 0 w 63"/>
                <a:gd name="T17" fmla="*/ 0 h 53"/>
                <a:gd name="T18" fmla="*/ 0 w 63"/>
                <a:gd name="T19" fmla="*/ 1 h 53"/>
                <a:gd name="T20" fmla="*/ 0 w 63"/>
                <a:gd name="T21" fmla="*/ 1 h 53"/>
                <a:gd name="T22" fmla="*/ 0 w 63"/>
                <a:gd name="T23" fmla="*/ 1 h 53"/>
                <a:gd name="T24" fmla="*/ 0 w 63"/>
                <a:gd name="T25" fmla="*/ 1 h 53"/>
                <a:gd name="T26" fmla="*/ 0 w 63"/>
                <a:gd name="T27" fmla="*/ 1 h 53"/>
                <a:gd name="T28" fmla="*/ 0 w 63"/>
                <a:gd name="T29" fmla="*/ 1 h 53"/>
                <a:gd name="T30" fmla="*/ 0 w 63"/>
                <a:gd name="T31" fmla="*/ 1 h 53"/>
                <a:gd name="T32" fmla="*/ 0 w 63"/>
                <a:gd name="T33" fmla="*/ 1 h 53"/>
                <a:gd name="T34" fmla="*/ 0 w 63"/>
                <a:gd name="T35" fmla="*/ 1 h 53"/>
                <a:gd name="T36" fmla="*/ 0 w 63"/>
                <a:gd name="T37" fmla="*/ 1 h 53"/>
                <a:gd name="T38" fmla="*/ 0 w 63"/>
                <a:gd name="T39" fmla="*/ 1 h 53"/>
                <a:gd name="T40" fmla="*/ 0 w 63"/>
                <a:gd name="T41" fmla="*/ 1 h 53"/>
                <a:gd name="T42" fmla="*/ 0 w 63"/>
                <a:gd name="T43" fmla="*/ 1 h 53"/>
                <a:gd name="T44" fmla="*/ 0 w 63"/>
                <a:gd name="T45" fmla="*/ 1 h 53"/>
                <a:gd name="T46" fmla="*/ 0 w 63"/>
                <a:gd name="T47" fmla="*/ 1 h 53"/>
                <a:gd name="T48" fmla="*/ 0 w 63"/>
                <a:gd name="T49" fmla="*/ 1 h 5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53"/>
                <a:gd name="T77" fmla="*/ 63 w 63"/>
                <a:gd name="T78" fmla="*/ 53 h 5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53">
                  <a:moveTo>
                    <a:pt x="0" y="17"/>
                  </a:moveTo>
                  <a:lnTo>
                    <a:pt x="0" y="11"/>
                  </a:lnTo>
                  <a:lnTo>
                    <a:pt x="4" y="8"/>
                  </a:lnTo>
                  <a:lnTo>
                    <a:pt x="9" y="6"/>
                  </a:lnTo>
                  <a:lnTo>
                    <a:pt x="17" y="5"/>
                  </a:lnTo>
                  <a:lnTo>
                    <a:pt x="26" y="5"/>
                  </a:lnTo>
                  <a:lnTo>
                    <a:pt x="35" y="4"/>
                  </a:lnTo>
                  <a:lnTo>
                    <a:pt x="44" y="2"/>
                  </a:lnTo>
                  <a:lnTo>
                    <a:pt x="53" y="0"/>
                  </a:lnTo>
                  <a:lnTo>
                    <a:pt x="55" y="9"/>
                  </a:lnTo>
                  <a:lnTo>
                    <a:pt x="58" y="17"/>
                  </a:lnTo>
                  <a:lnTo>
                    <a:pt x="62" y="26"/>
                  </a:lnTo>
                  <a:lnTo>
                    <a:pt x="63" y="37"/>
                  </a:lnTo>
                  <a:lnTo>
                    <a:pt x="59" y="42"/>
                  </a:lnTo>
                  <a:lnTo>
                    <a:pt x="53" y="46"/>
                  </a:lnTo>
                  <a:lnTo>
                    <a:pt x="46" y="49"/>
                  </a:lnTo>
                  <a:lnTo>
                    <a:pt x="39" y="51"/>
                  </a:lnTo>
                  <a:lnTo>
                    <a:pt x="31" y="53"/>
                  </a:lnTo>
                  <a:lnTo>
                    <a:pt x="23" y="53"/>
                  </a:lnTo>
                  <a:lnTo>
                    <a:pt x="17" y="53"/>
                  </a:lnTo>
                  <a:lnTo>
                    <a:pt x="13" y="52"/>
                  </a:lnTo>
                  <a:lnTo>
                    <a:pt x="8" y="47"/>
                  </a:lnTo>
                  <a:lnTo>
                    <a:pt x="4" y="38"/>
                  </a:lnTo>
                  <a:lnTo>
                    <a:pt x="1" y="2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73" name="Freeform 913"/>
            <p:cNvSpPr>
              <a:spLocks/>
            </p:cNvSpPr>
            <p:nvPr/>
          </p:nvSpPr>
          <p:spPr bwMode="auto">
            <a:xfrm>
              <a:off x="1473" y="3838"/>
              <a:ext cx="24" cy="27"/>
            </a:xfrm>
            <a:custGeom>
              <a:avLst/>
              <a:gdLst>
                <a:gd name="T0" fmla="*/ 0 w 74"/>
                <a:gd name="T1" fmla="*/ 0 h 54"/>
                <a:gd name="T2" fmla="*/ 0 w 74"/>
                <a:gd name="T3" fmla="*/ 1 h 54"/>
                <a:gd name="T4" fmla="*/ 0 w 74"/>
                <a:gd name="T5" fmla="*/ 1 h 54"/>
                <a:gd name="T6" fmla="*/ 0 w 74"/>
                <a:gd name="T7" fmla="*/ 1 h 54"/>
                <a:gd name="T8" fmla="*/ 0 w 74"/>
                <a:gd name="T9" fmla="*/ 1 h 54"/>
                <a:gd name="T10" fmla="*/ 0 w 74"/>
                <a:gd name="T11" fmla="*/ 1 h 54"/>
                <a:gd name="T12" fmla="*/ 0 w 74"/>
                <a:gd name="T13" fmla="*/ 1 h 54"/>
                <a:gd name="T14" fmla="*/ 0 w 74"/>
                <a:gd name="T15" fmla="*/ 1 h 54"/>
                <a:gd name="T16" fmla="*/ 0 w 74"/>
                <a:gd name="T17" fmla="*/ 1 h 54"/>
                <a:gd name="T18" fmla="*/ 0 w 74"/>
                <a:gd name="T19" fmla="*/ 1 h 54"/>
                <a:gd name="T20" fmla="*/ 0 w 74"/>
                <a:gd name="T21" fmla="*/ 1 h 54"/>
                <a:gd name="T22" fmla="*/ 0 w 74"/>
                <a:gd name="T23" fmla="*/ 1 h 54"/>
                <a:gd name="T24" fmla="*/ 0 w 74"/>
                <a:gd name="T25" fmla="*/ 1 h 54"/>
                <a:gd name="T26" fmla="*/ 0 w 74"/>
                <a:gd name="T27" fmla="*/ 1 h 54"/>
                <a:gd name="T28" fmla="*/ 0 w 74"/>
                <a:gd name="T29" fmla="*/ 1 h 54"/>
                <a:gd name="T30" fmla="*/ 0 w 74"/>
                <a:gd name="T31" fmla="*/ 1 h 54"/>
                <a:gd name="T32" fmla="*/ 0 w 74"/>
                <a:gd name="T33" fmla="*/ 1 h 54"/>
                <a:gd name="T34" fmla="*/ 0 w 74"/>
                <a:gd name="T35" fmla="*/ 1 h 54"/>
                <a:gd name="T36" fmla="*/ 0 w 74"/>
                <a:gd name="T37" fmla="*/ 1 h 54"/>
                <a:gd name="T38" fmla="*/ 0 w 74"/>
                <a:gd name="T39" fmla="*/ 1 h 54"/>
                <a:gd name="T40" fmla="*/ 0 w 74"/>
                <a:gd name="T41" fmla="*/ 0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4"/>
                <a:gd name="T64" fmla="*/ 0 h 54"/>
                <a:gd name="T65" fmla="*/ 74 w 74"/>
                <a:gd name="T66" fmla="*/ 54 h 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4" h="54">
                  <a:moveTo>
                    <a:pt x="73" y="0"/>
                  </a:moveTo>
                  <a:lnTo>
                    <a:pt x="74" y="12"/>
                  </a:lnTo>
                  <a:lnTo>
                    <a:pt x="74" y="22"/>
                  </a:lnTo>
                  <a:lnTo>
                    <a:pt x="70" y="31"/>
                  </a:lnTo>
                  <a:lnTo>
                    <a:pt x="63" y="40"/>
                  </a:lnTo>
                  <a:lnTo>
                    <a:pt x="54" y="46"/>
                  </a:lnTo>
                  <a:lnTo>
                    <a:pt x="44" y="51"/>
                  </a:lnTo>
                  <a:lnTo>
                    <a:pt x="31" y="54"/>
                  </a:lnTo>
                  <a:lnTo>
                    <a:pt x="17" y="54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1" y="29"/>
                  </a:lnTo>
                  <a:lnTo>
                    <a:pt x="9" y="21"/>
                  </a:lnTo>
                  <a:lnTo>
                    <a:pt x="14" y="19"/>
                  </a:lnTo>
                  <a:lnTo>
                    <a:pt x="18" y="19"/>
                  </a:lnTo>
                  <a:lnTo>
                    <a:pt x="22" y="19"/>
                  </a:lnTo>
                  <a:lnTo>
                    <a:pt x="26" y="19"/>
                  </a:lnTo>
                  <a:lnTo>
                    <a:pt x="32" y="18"/>
                  </a:lnTo>
                  <a:lnTo>
                    <a:pt x="42" y="15"/>
                  </a:lnTo>
                  <a:lnTo>
                    <a:pt x="54" y="1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74" name="Freeform 914"/>
            <p:cNvSpPr>
              <a:spLocks/>
            </p:cNvSpPr>
            <p:nvPr/>
          </p:nvSpPr>
          <p:spPr bwMode="auto">
            <a:xfrm>
              <a:off x="1135" y="3720"/>
              <a:ext cx="350" cy="224"/>
            </a:xfrm>
            <a:custGeom>
              <a:avLst/>
              <a:gdLst>
                <a:gd name="T0" fmla="*/ 0 w 1049"/>
                <a:gd name="T1" fmla="*/ 1 h 447"/>
                <a:gd name="T2" fmla="*/ 0 w 1049"/>
                <a:gd name="T3" fmla="*/ 1 h 447"/>
                <a:gd name="T4" fmla="*/ 0 w 1049"/>
                <a:gd name="T5" fmla="*/ 1 h 447"/>
                <a:gd name="T6" fmla="*/ 0 w 1049"/>
                <a:gd name="T7" fmla="*/ 1 h 447"/>
                <a:gd name="T8" fmla="*/ 0 w 1049"/>
                <a:gd name="T9" fmla="*/ 1 h 447"/>
                <a:gd name="T10" fmla="*/ 0 w 1049"/>
                <a:gd name="T11" fmla="*/ 1 h 447"/>
                <a:gd name="T12" fmla="*/ 0 w 1049"/>
                <a:gd name="T13" fmla="*/ 1 h 447"/>
                <a:gd name="T14" fmla="*/ 0 w 1049"/>
                <a:gd name="T15" fmla="*/ 1 h 447"/>
                <a:gd name="T16" fmla="*/ 0 w 1049"/>
                <a:gd name="T17" fmla="*/ 1 h 447"/>
                <a:gd name="T18" fmla="*/ 0 w 1049"/>
                <a:gd name="T19" fmla="*/ 1 h 447"/>
                <a:gd name="T20" fmla="*/ 0 w 1049"/>
                <a:gd name="T21" fmla="*/ 1 h 447"/>
                <a:gd name="T22" fmla="*/ 0 w 1049"/>
                <a:gd name="T23" fmla="*/ 1 h 447"/>
                <a:gd name="T24" fmla="*/ 0 w 1049"/>
                <a:gd name="T25" fmla="*/ 1 h 447"/>
                <a:gd name="T26" fmla="*/ 0 w 1049"/>
                <a:gd name="T27" fmla="*/ 1 h 447"/>
                <a:gd name="T28" fmla="*/ 0 w 1049"/>
                <a:gd name="T29" fmla="*/ 1 h 447"/>
                <a:gd name="T30" fmla="*/ 0 w 1049"/>
                <a:gd name="T31" fmla="*/ 1 h 447"/>
                <a:gd name="T32" fmla="*/ 0 w 1049"/>
                <a:gd name="T33" fmla="*/ 1 h 447"/>
                <a:gd name="T34" fmla="*/ 0 w 1049"/>
                <a:gd name="T35" fmla="*/ 1 h 447"/>
                <a:gd name="T36" fmla="*/ 0 w 1049"/>
                <a:gd name="T37" fmla="*/ 1 h 447"/>
                <a:gd name="T38" fmla="*/ 0 w 1049"/>
                <a:gd name="T39" fmla="*/ 1 h 447"/>
                <a:gd name="T40" fmla="*/ 0 w 1049"/>
                <a:gd name="T41" fmla="*/ 1 h 447"/>
                <a:gd name="T42" fmla="*/ 0 w 1049"/>
                <a:gd name="T43" fmla="*/ 1 h 447"/>
                <a:gd name="T44" fmla="*/ 0 w 1049"/>
                <a:gd name="T45" fmla="*/ 1 h 447"/>
                <a:gd name="T46" fmla="*/ 0 w 1049"/>
                <a:gd name="T47" fmla="*/ 1 h 447"/>
                <a:gd name="T48" fmla="*/ 0 w 1049"/>
                <a:gd name="T49" fmla="*/ 1 h 447"/>
                <a:gd name="T50" fmla="*/ 0 w 1049"/>
                <a:gd name="T51" fmla="*/ 1 h 447"/>
                <a:gd name="T52" fmla="*/ 0 w 1049"/>
                <a:gd name="T53" fmla="*/ 1 h 447"/>
                <a:gd name="T54" fmla="*/ 0 w 1049"/>
                <a:gd name="T55" fmla="*/ 1 h 447"/>
                <a:gd name="T56" fmla="*/ 0 w 1049"/>
                <a:gd name="T57" fmla="*/ 1 h 447"/>
                <a:gd name="T58" fmla="*/ 0 w 1049"/>
                <a:gd name="T59" fmla="*/ 1 h 447"/>
                <a:gd name="T60" fmla="*/ 0 w 1049"/>
                <a:gd name="T61" fmla="*/ 1 h 447"/>
                <a:gd name="T62" fmla="*/ 0 w 1049"/>
                <a:gd name="T63" fmla="*/ 1 h 447"/>
                <a:gd name="T64" fmla="*/ 0 w 1049"/>
                <a:gd name="T65" fmla="*/ 1 h 447"/>
                <a:gd name="T66" fmla="*/ 0 w 1049"/>
                <a:gd name="T67" fmla="*/ 1 h 447"/>
                <a:gd name="T68" fmla="*/ 0 w 1049"/>
                <a:gd name="T69" fmla="*/ 1 h 447"/>
                <a:gd name="T70" fmla="*/ 0 w 1049"/>
                <a:gd name="T71" fmla="*/ 1 h 447"/>
                <a:gd name="T72" fmla="*/ 0 w 1049"/>
                <a:gd name="T73" fmla="*/ 1 h 447"/>
                <a:gd name="T74" fmla="*/ 0 w 1049"/>
                <a:gd name="T75" fmla="*/ 1 h 447"/>
                <a:gd name="T76" fmla="*/ 0 w 1049"/>
                <a:gd name="T77" fmla="*/ 1 h 447"/>
                <a:gd name="T78" fmla="*/ 0 w 1049"/>
                <a:gd name="T79" fmla="*/ 1 h 447"/>
                <a:gd name="T80" fmla="*/ 0 w 1049"/>
                <a:gd name="T81" fmla="*/ 1 h 447"/>
                <a:gd name="T82" fmla="*/ 0 w 1049"/>
                <a:gd name="T83" fmla="*/ 1 h 447"/>
                <a:gd name="T84" fmla="*/ 0 w 1049"/>
                <a:gd name="T85" fmla="*/ 1 h 447"/>
                <a:gd name="T86" fmla="*/ 0 w 1049"/>
                <a:gd name="T87" fmla="*/ 1 h 447"/>
                <a:gd name="T88" fmla="*/ 0 w 1049"/>
                <a:gd name="T89" fmla="*/ 1 h 447"/>
                <a:gd name="T90" fmla="*/ 0 w 1049"/>
                <a:gd name="T91" fmla="*/ 1 h 447"/>
                <a:gd name="T92" fmla="*/ 0 w 1049"/>
                <a:gd name="T93" fmla="*/ 1 h 447"/>
                <a:gd name="T94" fmla="*/ 0 w 1049"/>
                <a:gd name="T95" fmla="*/ 1 h 447"/>
                <a:gd name="T96" fmla="*/ 0 w 1049"/>
                <a:gd name="T97" fmla="*/ 1 h 447"/>
                <a:gd name="T98" fmla="*/ 0 w 1049"/>
                <a:gd name="T99" fmla="*/ 1 h 447"/>
                <a:gd name="T100" fmla="*/ 0 w 1049"/>
                <a:gd name="T101" fmla="*/ 1 h 447"/>
                <a:gd name="T102" fmla="*/ 0 w 1049"/>
                <a:gd name="T103" fmla="*/ 1 h 447"/>
                <a:gd name="T104" fmla="*/ 0 w 1049"/>
                <a:gd name="T105" fmla="*/ 1 h 447"/>
                <a:gd name="T106" fmla="*/ 0 w 1049"/>
                <a:gd name="T107" fmla="*/ 1 h 447"/>
                <a:gd name="T108" fmla="*/ 0 w 1049"/>
                <a:gd name="T109" fmla="*/ 1 h 447"/>
                <a:gd name="T110" fmla="*/ 0 w 1049"/>
                <a:gd name="T111" fmla="*/ 1 h 447"/>
                <a:gd name="T112" fmla="*/ 0 w 1049"/>
                <a:gd name="T113" fmla="*/ 1 h 447"/>
                <a:gd name="T114" fmla="*/ 0 w 1049"/>
                <a:gd name="T115" fmla="*/ 1 h 447"/>
                <a:gd name="T116" fmla="*/ 0 w 1049"/>
                <a:gd name="T117" fmla="*/ 1 h 447"/>
                <a:gd name="T118" fmla="*/ 0 w 1049"/>
                <a:gd name="T119" fmla="*/ 1 h 447"/>
                <a:gd name="T120" fmla="*/ 0 w 1049"/>
                <a:gd name="T121" fmla="*/ 1 h 447"/>
                <a:gd name="T122" fmla="*/ 0 w 1049"/>
                <a:gd name="T123" fmla="*/ 1 h 447"/>
                <a:gd name="T124" fmla="*/ 0 w 1049"/>
                <a:gd name="T125" fmla="*/ 1 h 44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49"/>
                <a:gd name="T190" fmla="*/ 0 h 447"/>
                <a:gd name="T191" fmla="*/ 1049 w 1049"/>
                <a:gd name="T192" fmla="*/ 447 h 44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49" h="447">
                  <a:moveTo>
                    <a:pt x="999" y="235"/>
                  </a:moveTo>
                  <a:lnTo>
                    <a:pt x="1007" y="239"/>
                  </a:lnTo>
                  <a:lnTo>
                    <a:pt x="1016" y="241"/>
                  </a:lnTo>
                  <a:lnTo>
                    <a:pt x="1026" y="240"/>
                  </a:lnTo>
                  <a:lnTo>
                    <a:pt x="1036" y="237"/>
                  </a:lnTo>
                  <a:lnTo>
                    <a:pt x="1044" y="233"/>
                  </a:lnTo>
                  <a:lnTo>
                    <a:pt x="1049" y="228"/>
                  </a:lnTo>
                  <a:lnTo>
                    <a:pt x="1049" y="222"/>
                  </a:lnTo>
                  <a:lnTo>
                    <a:pt x="1043" y="215"/>
                  </a:lnTo>
                  <a:lnTo>
                    <a:pt x="1031" y="204"/>
                  </a:lnTo>
                  <a:lnTo>
                    <a:pt x="1027" y="192"/>
                  </a:lnTo>
                  <a:lnTo>
                    <a:pt x="1027" y="179"/>
                  </a:lnTo>
                  <a:lnTo>
                    <a:pt x="1029" y="166"/>
                  </a:lnTo>
                  <a:lnTo>
                    <a:pt x="1030" y="154"/>
                  </a:lnTo>
                  <a:lnTo>
                    <a:pt x="1030" y="144"/>
                  </a:lnTo>
                  <a:lnTo>
                    <a:pt x="1025" y="135"/>
                  </a:lnTo>
                  <a:lnTo>
                    <a:pt x="1012" y="131"/>
                  </a:lnTo>
                  <a:lnTo>
                    <a:pt x="1005" y="103"/>
                  </a:lnTo>
                  <a:lnTo>
                    <a:pt x="996" y="88"/>
                  </a:lnTo>
                  <a:lnTo>
                    <a:pt x="986" y="81"/>
                  </a:lnTo>
                  <a:lnTo>
                    <a:pt x="973" y="82"/>
                  </a:lnTo>
                  <a:lnTo>
                    <a:pt x="960" y="88"/>
                  </a:lnTo>
                  <a:lnTo>
                    <a:pt x="949" y="95"/>
                  </a:lnTo>
                  <a:lnTo>
                    <a:pt x="938" y="101"/>
                  </a:lnTo>
                  <a:lnTo>
                    <a:pt x="930" y="104"/>
                  </a:lnTo>
                  <a:lnTo>
                    <a:pt x="911" y="102"/>
                  </a:lnTo>
                  <a:lnTo>
                    <a:pt x="897" y="96"/>
                  </a:lnTo>
                  <a:lnTo>
                    <a:pt x="885" y="87"/>
                  </a:lnTo>
                  <a:lnTo>
                    <a:pt x="876" y="77"/>
                  </a:lnTo>
                  <a:lnTo>
                    <a:pt x="866" y="68"/>
                  </a:lnTo>
                  <a:lnTo>
                    <a:pt x="853" y="61"/>
                  </a:lnTo>
                  <a:lnTo>
                    <a:pt x="837" y="57"/>
                  </a:lnTo>
                  <a:lnTo>
                    <a:pt x="817" y="59"/>
                  </a:lnTo>
                  <a:lnTo>
                    <a:pt x="812" y="61"/>
                  </a:lnTo>
                  <a:lnTo>
                    <a:pt x="805" y="64"/>
                  </a:lnTo>
                  <a:lnTo>
                    <a:pt x="796" y="68"/>
                  </a:lnTo>
                  <a:lnTo>
                    <a:pt x="787" y="71"/>
                  </a:lnTo>
                  <a:lnTo>
                    <a:pt x="778" y="73"/>
                  </a:lnTo>
                  <a:lnTo>
                    <a:pt x="769" y="74"/>
                  </a:lnTo>
                  <a:lnTo>
                    <a:pt x="761" y="72"/>
                  </a:lnTo>
                  <a:lnTo>
                    <a:pt x="753" y="67"/>
                  </a:lnTo>
                  <a:lnTo>
                    <a:pt x="740" y="57"/>
                  </a:lnTo>
                  <a:lnTo>
                    <a:pt x="730" y="53"/>
                  </a:lnTo>
                  <a:lnTo>
                    <a:pt x="721" y="57"/>
                  </a:lnTo>
                  <a:lnTo>
                    <a:pt x="712" y="64"/>
                  </a:lnTo>
                  <a:lnTo>
                    <a:pt x="702" y="74"/>
                  </a:lnTo>
                  <a:lnTo>
                    <a:pt x="690" y="85"/>
                  </a:lnTo>
                  <a:lnTo>
                    <a:pt x="676" y="96"/>
                  </a:lnTo>
                  <a:lnTo>
                    <a:pt x="656" y="104"/>
                  </a:lnTo>
                  <a:lnTo>
                    <a:pt x="645" y="104"/>
                  </a:lnTo>
                  <a:lnTo>
                    <a:pt x="633" y="99"/>
                  </a:lnTo>
                  <a:lnTo>
                    <a:pt x="623" y="90"/>
                  </a:lnTo>
                  <a:lnTo>
                    <a:pt x="611" y="77"/>
                  </a:lnTo>
                  <a:lnTo>
                    <a:pt x="600" y="65"/>
                  </a:lnTo>
                  <a:lnTo>
                    <a:pt x="588" y="53"/>
                  </a:lnTo>
                  <a:lnTo>
                    <a:pt x="575" y="44"/>
                  </a:lnTo>
                  <a:lnTo>
                    <a:pt x="559" y="39"/>
                  </a:lnTo>
                  <a:lnTo>
                    <a:pt x="553" y="36"/>
                  </a:lnTo>
                  <a:lnTo>
                    <a:pt x="547" y="31"/>
                  </a:lnTo>
                  <a:lnTo>
                    <a:pt x="540" y="24"/>
                  </a:lnTo>
                  <a:lnTo>
                    <a:pt x="534" y="17"/>
                  </a:lnTo>
                  <a:lnTo>
                    <a:pt x="525" y="10"/>
                  </a:lnTo>
                  <a:lnTo>
                    <a:pt x="514" y="5"/>
                  </a:lnTo>
                  <a:lnTo>
                    <a:pt x="503" y="0"/>
                  </a:lnTo>
                  <a:lnTo>
                    <a:pt x="487" y="0"/>
                  </a:lnTo>
                  <a:lnTo>
                    <a:pt x="470" y="1"/>
                  </a:lnTo>
                  <a:lnTo>
                    <a:pt x="451" y="2"/>
                  </a:lnTo>
                  <a:lnTo>
                    <a:pt x="430" y="2"/>
                  </a:lnTo>
                  <a:lnTo>
                    <a:pt x="410" y="4"/>
                  </a:lnTo>
                  <a:lnTo>
                    <a:pt x="389" y="6"/>
                  </a:lnTo>
                  <a:lnTo>
                    <a:pt x="367" y="9"/>
                  </a:lnTo>
                  <a:lnTo>
                    <a:pt x="346" y="14"/>
                  </a:lnTo>
                  <a:lnTo>
                    <a:pt x="327" y="22"/>
                  </a:lnTo>
                  <a:lnTo>
                    <a:pt x="313" y="27"/>
                  </a:lnTo>
                  <a:lnTo>
                    <a:pt x="296" y="32"/>
                  </a:lnTo>
                  <a:lnTo>
                    <a:pt x="278" y="35"/>
                  </a:lnTo>
                  <a:lnTo>
                    <a:pt x="258" y="39"/>
                  </a:lnTo>
                  <a:lnTo>
                    <a:pt x="239" y="43"/>
                  </a:lnTo>
                  <a:lnTo>
                    <a:pt x="221" y="50"/>
                  </a:lnTo>
                  <a:lnTo>
                    <a:pt x="204" y="59"/>
                  </a:lnTo>
                  <a:lnTo>
                    <a:pt x="191" y="71"/>
                  </a:lnTo>
                  <a:lnTo>
                    <a:pt x="179" y="90"/>
                  </a:lnTo>
                  <a:lnTo>
                    <a:pt x="170" y="109"/>
                  </a:lnTo>
                  <a:lnTo>
                    <a:pt x="164" y="130"/>
                  </a:lnTo>
                  <a:lnTo>
                    <a:pt x="157" y="150"/>
                  </a:lnTo>
                  <a:lnTo>
                    <a:pt x="154" y="170"/>
                  </a:lnTo>
                  <a:lnTo>
                    <a:pt x="148" y="186"/>
                  </a:lnTo>
                  <a:lnTo>
                    <a:pt x="143" y="201"/>
                  </a:lnTo>
                  <a:lnTo>
                    <a:pt x="135" y="210"/>
                  </a:lnTo>
                  <a:lnTo>
                    <a:pt x="112" y="229"/>
                  </a:lnTo>
                  <a:lnTo>
                    <a:pt x="93" y="243"/>
                  </a:lnTo>
                  <a:lnTo>
                    <a:pt x="73" y="253"/>
                  </a:lnTo>
                  <a:lnTo>
                    <a:pt x="58" y="260"/>
                  </a:lnTo>
                  <a:lnTo>
                    <a:pt x="45" y="265"/>
                  </a:lnTo>
                  <a:lnTo>
                    <a:pt x="33" y="270"/>
                  </a:lnTo>
                  <a:lnTo>
                    <a:pt x="26" y="276"/>
                  </a:lnTo>
                  <a:lnTo>
                    <a:pt x="20" y="283"/>
                  </a:lnTo>
                  <a:lnTo>
                    <a:pt x="15" y="294"/>
                  </a:lnTo>
                  <a:lnTo>
                    <a:pt x="8" y="311"/>
                  </a:lnTo>
                  <a:lnTo>
                    <a:pt x="2" y="333"/>
                  </a:lnTo>
                  <a:lnTo>
                    <a:pt x="5" y="355"/>
                  </a:lnTo>
                  <a:lnTo>
                    <a:pt x="8" y="375"/>
                  </a:lnTo>
                  <a:lnTo>
                    <a:pt x="2" y="394"/>
                  </a:lnTo>
                  <a:lnTo>
                    <a:pt x="0" y="409"/>
                  </a:lnTo>
                  <a:lnTo>
                    <a:pt x="8" y="415"/>
                  </a:lnTo>
                  <a:lnTo>
                    <a:pt x="24" y="420"/>
                  </a:lnTo>
                  <a:lnTo>
                    <a:pt x="35" y="427"/>
                  </a:lnTo>
                  <a:lnTo>
                    <a:pt x="39" y="437"/>
                  </a:lnTo>
                  <a:lnTo>
                    <a:pt x="40" y="445"/>
                  </a:lnTo>
                  <a:lnTo>
                    <a:pt x="42" y="447"/>
                  </a:lnTo>
                  <a:lnTo>
                    <a:pt x="49" y="447"/>
                  </a:lnTo>
                  <a:lnTo>
                    <a:pt x="58" y="447"/>
                  </a:lnTo>
                  <a:lnTo>
                    <a:pt x="68" y="446"/>
                  </a:lnTo>
                  <a:lnTo>
                    <a:pt x="80" y="444"/>
                  </a:lnTo>
                  <a:lnTo>
                    <a:pt x="90" y="441"/>
                  </a:lnTo>
                  <a:lnTo>
                    <a:pt x="98" y="436"/>
                  </a:lnTo>
                  <a:lnTo>
                    <a:pt x="103" y="429"/>
                  </a:lnTo>
                  <a:lnTo>
                    <a:pt x="110" y="417"/>
                  </a:lnTo>
                  <a:lnTo>
                    <a:pt x="117" y="405"/>
                  </a:lnTo>
                  <a:lnTo>
                    <a:pt x="128" y="395"/>
                  </a:lnTo>
                  <a:lnTo>
                    <a:pt x="139" y="385"/>
                  </a:lnTo>
                  <a:lnTo>
                    <a:pt x="152" y="374"/>
                  </a:lnTo>
                  <a:lnTo>
                    <a:pt x="165" y="365"/>
                  </a:lnTo>
                  <a:lnTo>
                    <a:pt x="179" y="357"/>
                  </a:lnTo>
                  <a:lnTo>
                    <a:pt x="195" y="349"/>
                  </a:lnTo>
                  <a:lnTo>
                    <a:pt x="212" y="342"/>
                  </a:lnTo>
                  <a:lnTo>
                    <a:pt x="227" y="336"/>
                  </a:lnTo>
                  <a:lnTo>
                    <a:pt x="244" y="331"/>
                  </a:lnTo>
                  <a:lnTo>
                    <a:pt x="261" y="327"/>
                  </a:lnTo>
                  <a:lnTo>
                    <a:pt x="278" y="323"/>
                  </a:lnTo>
                  <a:lnTo>
                    <a:pt x="294" y="321"/>
                  </a:lnTo>
                  <a:lnTo>
                    <a:pt x="310" y="320"/>
                  </a:lnTo>
                  <a:lnTo>
                    <a:pt x="326" y="320"/>
                  </a:lnTo>
                  <a:lnTo>
                    <a:pt x="338" y="321"/>
                  </a:lnTo>
                  <a:lnTo>
                    <a:pt x="351" y="322"/>
                  </a:lnTo>
                  <a:lnTo>
                    <a:pt x="363" y="326"/>
                  </a:lnTo>
                  <a:lnTo>
                    <a:pt x="375" y="331"/>
                  </a:lnTo>
                  <a:lnTo>
                    <a:pt x="386" y="338"/>
                  </a:lnTo>
                  <a:lnTo>
                    <a:pt x="399" y="348"/>
                  </a:lnTo>
                  <a:lnTo>
                    <a:pt x="411" y="362"/>
                  </a:lnTo>
                  <a:lnTo>
                    <a:pt x="422" y="380"/>
                  </a:lnTo>
                  <a:lnTo>
                    <a:pt x="429" y="385"/>
                  </a:lnTo>
                  <a:lnTo>
                    <a:pt x="437" y="383"/>
                  </a:lnTo>
                  <a:lnTo>
                    <a:pt x="447" y="375"/>
                  </a:lnTo>
                  <a:lnTo>
                    <a:pt x="459" y="367"/>
                  </a:lnTo>
                  <a:lnTo>
                    <a:pt x="473" y="359"/>
                  </a:lnTo>
                  <a:lnTo>
                    <a:pt x="490" y="354"/>
                  </a:lnTo>
                  <a:lnTo>
                    <a:pt x="509" y="355"/>
                  </a:lnTo>
                  <a:lnTo>
                    <a:pt x="532" y="364"/>
                  </a:lnTo>
                  <a:lnTo>
                    <a:pt x="541" y="367"/>
                  </a:lnTo>
                  <a:lnTo>
                    <a:pt x="550" y="366"/>
                  </a:lnTo>
                  <a:lnTo>
                    <a:pt x="557" y="361"/>
                  </a:lnTo>
                  <a:lnTo>
                    <a:pt x="563" y="355"/>
                  </a:lnTo>
                  <a:lnTo>
                    <a:pt x="570" y="346"/>
                  </a:lnTo>
                  <a:lnTo>
                    <a:pt x="576" y="340"/>
                  </a:lnTo>
                  <a:lnTo>
                    <a:pt x="585" y="335"/>
                  </a:lnTo>
                  <a:lnTo>
                    <a:pt x="596" y="333"/>
                  </a:lnTo>
                  <a:lnTo>
                    <a:pt x="607" y="334"/>
                  </a:lnTo>
                  <a:lnTo>
                    <a:pt x="616" y="337"/>
                  </a:lnTo>
                  <a:lnTo>
                    <a:pt x="621" y="341"/>
                  </a:lnTo>
                  <a:lnTo>
                    <a:pt x="625" y="345"/>
                  </a:lnTo>
                  <a:lnTo>
                    <a:pt x="629" y="349"/>
                  </a:lnTo>
                  <a:lnTo>
                    <a:pt x="633" y="353"/>
                  </a:lnTo>
                  <a:lnTo>
                    <a:pt x="638" y="354"/>
                  </a:lnTo>
                  <a:lnTo>
                    <a:pt x="647" y="353"/>
                  </a:lnTo>
                  <a:lnTo>
                    <a:pt x="655" y="350"/>
                  </a:lnTo>
                  <a:lnTo>
                    <a:pt x="663" y="345"/>
                  </a:lnTo>
                  <a:lnTo>
                    <a:pt x="672" y="339"/>
                  </a:lnTo>
                  <a:lnTo>
                    <a:pt x="681" y="331"/>
                  </a:lnTo>
                  <a:lnTo>
                    <a:pt x="689" y="323"/>
                  </a:lnTo>
                  <a:lnTo>
                    <a:pt x="696" y="315"/>
                  </a:lnTo>
                  <a:lnTo>
                    <a:pt x="703" y="308"/>
                  </a:lnTo>
                  <a:lnTo>
                    <a:pt x="708" y="303"/>
                  </a:lnTo>
                  <a:lnTo>
                    <a:pt x="720" y="288"/>
                  </a:lnTo>
                  <a:lnTo>
                    <a:pt x="733" y="276"/>
                  </a:lnTo>
                  <a:lnTo>
                    <a:pt x="744" y="264"/>
                  </a:lnTo>
                  <a:lnTo>
                    <a:pt x="757" y="255"/>
                  </a:lnTo>
                  <a:lnTo>
                    <a:pt x="769" y="247"/>
                  </a:lnTo>
                  <a:lnTo>
                    <a:pt x="782" y="240"/>
                  </a:lnTo>
                  <a:lnTo>
                    <a:pt x="792" y="235"/>
                  </a:lnTo>
                  <a:lnTo>
                    <a:pt x="804" y="230"/>
                  </a:lnTo>
                  <a:lnTo>
                    <a:pt x="813" y="227"/>
                  </a:lnTo>
                  <a:lnTo>
                    <a:pt x="830" y="222"/>
                  </a:lnTo>
                  <a:lnTo>
                    <a:pt x="853" y="215"/>
                  </a:lnTo>
                  <a:lnTo>
                    <a:pt x="880" y="210"/>
                  </a:lnTo>
                  <a:lnTo>
                    <a:pt x="911" y="208"/>
                  </a:lnTo>
                  <a:lnTo>
                    <a:pt x="942" y="210"/>
                  </a:lnTo>
                  <a:lnTo>
                    <a:pt x="972" y="219"/>
                  </a:lnTo>
                  <a:lnTo>
                    <a:pt x="999" y="235"/>
                  </a:lnTo>
                  <a:close/>
                </a:path>
              </a:pathLst>
            </a:custGeom>
            <a:solidFill>
              <a:srgbClr val="3F9E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75" name="Freeform 915"/>
            <p:cNvSpPr>
              <a:spLocks/>
            </p:cNvSpPr>
            <p:nvPr/>
          </p:nvSpPr>
          <p:spPr bwMode="auto">
            <a:xfrm>
              <a:off x="1262" y="3735"/>
              <a:ext cx="68" cy="55"/>
            </a:xfrm>
            <a:custGeom>
              <a:avLst/>
              <a:gdLst>
                <a:gd name="T0" fmla="*/ 0 w 202"/>
                <a:gd name="T1" fmla="*/ 1 h 109"/>
                <a:gd name="T2" fmla="*/ 0 w 202"/>
                <a:gd name="T3" fmla="*/ 1 h 109"/>
                <a:gd name="T4" fmla="*/ 0 w 202"/>
                <a:gd name="T5" fmla="*/ 1 h 109"/>
                <a:gd name="T6" fmla="*/ 0 w 202"/>
                <a:gd name="T7" fmla="*/ 1 h 109"/>
                <a:gd name="T8" fmla="*/ 0 w 202"/>
                <a:gd name="T9" fmla="*/ 1 h 109"/>
                <a:gd name="T10" fmla="*/ 0 w 202"/>
                <a:gd name="T11" fmla="*/ 1 h 109"/>
                <a:gd name="T12" fmla="*/ 0 w 202"/>
                <a:gd name="T13" fmla="*/ 1 h 109"/>
                <a:gd name="T14" fmla="*/ 0 w 202"/>
                <a:gd name="T15" fmla="*/ 1 h 109"/>
                <a:gd name="T16" fmla="*/ 0 w 202"/>
                <a:gd name="T17" fmla="*/ 1 h 109"/>
                <a:gd name="T18" fmla="*/ 0 w 202"/>
                <a:gd name="T19" fmla="*/ 1 h 109"/>
                <a:gd name="T20" fmla="*/ 0 w 202"/>
                <a:gd name="T21" fmla="*/ 1 h 109"/>
                <a:gd name="T22" fmla="*/ 0 w 202"/>
                <a:gd name="T23" fmla="*/ 1 h 109"/>
                <a:gd name="T24" fmla="*/ 0 w 202"/>
                <a:gd name="T25" fmla="*/ 1 h 109"/>
                <a:gd name="T26" fmla="*/ 0 w 202"/>
                <a:gd name="T27" fmla="*/ 1 h 109"/>
                <a:gd name="T28" fmla="*/ 0 w 202"/>
                <a:gd name="T29" fmla="*/ 1 h 109"/>
                <a:gd name="T30" fmla="*/ 0 w 202"/>
                <a:gd name="T31" fmla="*/ 1 h 109"/>
                <a:gd name="T32" fmla="*/ 0 w 202"/>
                <a:gd name="T33" fmla="*/ 1 h 109"/>
                <a:gd name="T34" fmla="*/ 0 w 202"/>
                <a:gd name="T35" fmla="*/ 1 h 109"/>
                <a:gd name="T36" fmla="*/ 0 w 202"/>
                <a:gd name="T37" fmla="*/ 1 h 109"/>
                <a:gd name="T38" fmla="*/ 0 w 202"/>
                <a:gd name="T39" fmla="*/ 0 h 109"/>
                <a:gd name="T40" fmla="*/ 0 w 202"/>
                <a:gd name="T41" fmla="*/ 0 h 109"/>
                <a:gd name="T42" fmla="*/ 0 w 202"/>
                <a:gd name="T43" fmla="*/ 1 h 109"/>
                <a:gd name="T44" fmla="*/ 0 w 202"/>
                <a:gd name="T45" fmla="*/ 1 h 109"/>
                <a:gd name="T46" fmla="*/ 0 w 202"/>
                <a:gd name="T47" fmla="*/ 1 h 109"/>
                <a:gd name="T48" fmla="*/ 0 w 202"/>
                <a:gd name="T49" fmla="*/ 1 h 109"/>
                <a:gd name="T50" fmla="*/ 0 w 202"/>
                <a:gd name="T51" fmla="*/ 1 h 109"/>
                <a:gd name="T52" fmla="*/ 0 w 202"/>
                <a:gd name="T53" fmla="*/ 1 h 109"/>
                <a:gd name="T54" fmla="*/ 0 w 202"/>
                <a:gd name="T55" fmla="*/ 1 h 109"/>
                <a:gd name="T56" fmla="*/ 0 w 202"/>
                <a:gd name="T57" fmla="*/ 1 h 10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02"/>
                <a:gd name="T88" fmla="*/ 0 h 109"/>
                <a:gd name="T89" fmla="*/ 202 w 202"/>
                <a:gd name="T90" fmla="*/ 109 h 10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02" h="109">
                  <a:moveTo>
                    <a:pt x="202" y="74"/>
                  </a:moveTo>
                  <a:lnTo>
                    <a:pt x="194" y="77"/>
                  </a:lnTo>
                  <a:lnTo>
                    <a:pt x="176" y="84"/>
                  </a:lnTo>
                  <a:lnTo>
                    <a:pt x="152" y="90"/>
                  </a:lnTo>
                  <a:lnTo>
                    <a:pt x="122" y="96"/>
                  </a:lnTo>
                  <a:lnTo>
                    <a:pt x="92" y="102"/>
                  </a:lnTo>
                  <a:lnTo>
                    <a:pt x="64" y="107"/>
                  </a:lnTo>
                  <a:lnTo>
                    <a:pt x="42" y="109"/>
                  </a:lnTo>
                  <a:lnTo>
                    <a:pt x="28" y="108"/>
                  </a:lnTo>
                  <a:lnTo>
                    <a:pt x="18" y="93"/>
                  </a:lnTo>
                  <a:lnTo>
                    <a:pt x="8" y="63"/>
                  </a:lnTo>
                  <a:lnTo>
                    <a:pt x="2" y="32"/>
                  </a:lnTo>
                  <a:lnTo>
                    <a:pt x="0" y="15"/>
                  </a:lnTo>
                  <a:lnTo>
                    <a:pt x="7" y="13"/>
                  </a:lnTo>
                  <a:lnTo>
                    <a:pt x="17" y="10"/>
                  </a:lnTo>
                  <a:lnTo>
                    <a:pt x="33" y="8"/>
                  </a:lnTo>
                  <a:lnTo>
                    <a:pt x="51" y="5"/>
                  </a:lnTo>
                  <a:lnTo>
                    <a:pt x="68" y="3"/>
                  </a:lnTo>
                  <a:lnTo>
                    <a:pt x="83" y="1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10" y="3"/>
                  </a:lnTo>
                  <a:lnTo>
                    <a:pt x="123" y="10"/>
                  </a:lnTo>
                  <a:lnTo>
                    <a:pt x="140" y="21"/>
                  </a:lnTo>
                  <a:lnTo>
                    <a:pt x="158" y="34"/>
                  </a:lnTo>
                  <a:lnTo>
                    <a:pt x="176" y="47"/>
                  </a:lnTo>
                  <a:lnTo>
                    <a:pt x="190" y="59"/>
                  </a:lnTo>
                  <a:lnTo>
                    <a:pt x="199" y="68"/>
                  </a:lnTo>
                  <a:lnTo>
                    <a:pt x="202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76" name="Freeform 916"/>
            <p:cNvSpPr>
              <a:spLocks/>
            </p:cNvSpPr>
            <p:nvPr/>
          </p:nvSpPr>
          <p:spPr bwMode="auto">
            <a:xfrm>
              <a:off x="1205" y="3752"/>
              <a:ext cx="49" cy="59"/>
            </a:xfrm>
            <a:custGeom>
              <a:avLst/>
              <a:gdLst>
                <a:gd name="T0" fmla="*/ 0 w 149"/>
                <a:gd name="T1" fmla="*/ 1 h 116"/>
                <a:gd name="T2" fmla="*/ 0 w 149"/>
                <a:gd name="T3" fmla="*/ 1 h 116"/>
                <a:gd name="T4" fmla="*/ 0 w 149"/>
                <a:gd name="T5" fmla="*/ 1 h 116"/>
                <a:gd name="T6" fmla="*/ 0 w 149"/>
                <a:gd name="T7" fmla="*/ 1 h 116"/>
                <a:gd name="T8" fmla="*/ 0 w 149"/>
                <a:gd name="T9" fmla="*/ 1 h 116"/>
                <a:gd name="T10" fmla="*/ 0 w 149"/>
                <a:gd name="T11" fmla="*/ 1 h 116"/>
                <a:gd name="T12" fmla="*/ 0 w 149"/>
                <a:gd name="T13" fmla="*/ 1 h 116"/>
                <a:gd name="T14" fmla="*/ 0 w 149"/>
                <a:gd name="T15" fmla="*/ 1 h 116"/>
                <a:gd name="T16" fmla="*/ 0 w 149"/>
                <a:gd name="T17" fmla="*/ 1 h 116"/>
                <a:gd name="T18" fmla="*/ 0 w 149"/>
                <a:gd name="T19" fmla="*/ 1 h 116"/>
                <a:gd name="T20" fmla="*/ 0 w 149"/>
                <a:gd name="T21" fmla="*/ 1 h 116"/>
                <a:gd name="T22" fmla="*/ 0 w 149"/>
                <a:gd name="T23" fmla="*/ 1 h 116"/>
                <a:gd name="T24" fmla="*/ 0 w 149"/>
                <a:gd name="T25" fmla="*/ 1 h 116"/>
                <a:gd name="T26" fmla="*/ 0 w 149"/>
                <a:gd name="T27" fmla="*/ 1 h 116"/>
                <a:gd name="T28" fmla="*/ 0 w 149"/>
                <a:gd name="T29" fmla="*/ 1 h 116"/>
                <a:gd name="T30" fmla="*/ 0 w 149"/>
                <a:gd name="T31" fmla="*/ 1 h 116"/>
                <a:gd name="T32" fmla="*/ 0 w 149"/>
                <a:gd name="T33" fmla="*/ 1 h 116"/>
                <a:gd name="T34" fmla="*/ 0 w 149"/>
                <a:gd name="T35" fmla="*/ 1 h 116"/>
                <a:gd name="T36" fmla="*/ 0 w 149"/>
                <a:gd name="T37" fmla="*/ 1 h 116"/>
                <a:gd name="T38" fmla="*/ 0 w 149"/>
                <a:gd name="T39" fmla="*/ 1 h 116"/>
                <a:gd name="T40" fmla="*/ 0 w 149"/>
                <a:gd name="T41" fmla="*/ 1 h 116"/>
                <a:gd name="T42" fmla="*/ 0 w 149"/>
                <a:gd name="T43" fmla="*/ 1 h 116"/>
                <a:gd name="T44" fmla="*/ 0 w 149"/>
                <a:gd name="T45" fmla="*/ 1 h 116"/>
                <a:gd name="T46" fmla="*/ 0 w 149"/>
                <a:gd name="T47" fmla="*/ 0 h 116"/>
                <a:gd name="T48" fmla="*/ 0 w 149"/>
                <a:gd name="T49" fmla="*/ 1 h 1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9"/>
                <a:gd name="T76" fmla="*/ 0 h 116"/>
                <a:gd name="T77" fmla="*/ 149 w 149"/>
                <a:gd name="T78" fmla="*/ 116 h 1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9" h="116">
                  <a:moveTo>
                    <a:pt x="117" y="1"/>
                  </a:moveTo>
                  <a:lnTo>
                    <a:pt x="126" y="13"/>
                  </a:lnTo>
                  <a:lnTo>
                    <a:pt x="135" y="39"/>
                  </a:lnTo>
                  <a:lnTo>
                    <a:pt x="142" y="65"/>
                  </a:lnTo>
                  <a:lnTo>
                    <a:pt x="149" y="82"/>
                  </a:lnTo>
                  <a:lnTo>
                    <a:pt x="145" y="86"/>
                  </a:lnTo>
                  <a:lnTo>
                    <a:pt x="129" y="92"/>
                  </a:lnTo>
                  <a:lnTo>
                    <a:pt x="107" y="98"/>
                  </a:lnTo>
                  <a:lnTo>
                    <a:pt x="80" y="105"/>
                  </a:lnTo>
                  <a:lnTo>
                    <a:pt x="53" y="111"/>
                  </a:lnTo>
                  <a:lnTo>
                    <a:pt x="29" y="114"/>
                  </a:lnTo>
                  <a:lnTo>
                    <a:pt x="11" y="116"/>
                  </a:lnTo>
                  <a:lnTo>
                    <a:pt x="3" y="114"/>
                  </a:lnTo>
                  <a:lnTo>
                    <a:pt x="0" y="94"/>
                  </a:lnTo>
                  <a:lnTo>
                    <a:pt x="3" y="62"/>
                  </a:lnTo>
                  <a:lnTo>
                    <a:pt x="12" y="31"/>
                  </a:lnTo>
                  <a:lnTo>
                    <a:pt x="30" y="14"/>
                  </a:lnTo>
                  <a:lnTo>
                    <a:pt x="42" y="12"/>
                  </a:lnTo>
                  <a:lnTo>
                    <a:pt x="54" y="9"/>
                  </a:lnTo>
                  <a:lnTo>
                    <a:pt x="67" y="7"/>
                  </a:lnTo>
                  <a:lnTo>
                    <a:pt x="80" y="4"/>
                  </a:lnTo>
                  <a:lnTo>
                    <a:pt x="92" y="2"/>
                  </a:lnTo>
                  <a:lnTo>
                    <a:pt x="102" y="1"/>
                  </a:lnTo>
                  <a:lnTo>
                    <a:pt x="110" y="0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77" name="Freeform 917"/>
            <p:cNvSpPr>
              <a:spLocks/>
            </p:cNvSpPr>
            <p:nvPr/>
          </p:nvSpPr>
          <p:spPr bwMode="auto">
            <a:xfrm>
              <a:off x="1359" y="3645"/>
              <a:ext cx="96" cy="78"/>
            </a:xfrm>
            <a:custGeom>
              <a:avLst/>
              <a:gdLst>
                <a:gd name="T0" fmla="*/ 0 w 288"/>
                <a:gd name="T1" fmla="*/ 1 h 156"/>
                <a:gd name="T2" fmla="*/ 0 w 288"/>
                <a:gd name="T3" fmla="*/ 1 h 156"/>
                <a:gd name="T4" fmla="*/ 0 w 288"/>
                <a:gd name="T5" fmla="*/ 1 h 156"/>
                <a:gd name="T6" fmla="*/ 0 w 288"/>
                <a:gd name="T7" fmla="*/ 1 h 156"/>
                <a:gd name="T8" fmla="*/ 0 w 288"/>
                <a:gd name="T9" fmla="*/ 1 h 156"/>
                <a:gd name="T10" fmla="*/ 0 w 288"/>
                <a:gd name="T11" fmla="*/ 1 h 156"/>
                <a:gd name="T12" fmla="*/ 0 w 288"/>
                <a:gd name="T13" fmla="*/ 1 h 156"/>
                <a:gd name="T14" fmla="*/ 0 w 288"/>
                <a:gd name="T15" fmla="*/ 1 h 156"/>
                <a:gd name="T16" fmla="*/ 0 w 288"/>
                <a:gd name="T17" fmla="*/ 1 h 156"/>
                <a:gd name="T18" fmla="*/ 0 w 288"/>
                <a:gd name="T19" fmla="*/ 1 h 156"/>
                <a:gd name="T20" fmla="*/ 0 w 288"/>
                <a:gd name="T21" fmla="*/ 1 h 156"/>
                <a:gd name="T22" fmla="*/ 0 w 288"/>
                <a:gd name="T23" fmla="*/ 1 h 156"/>
                <a:gd name="T24" fmla="*/ 0 w 288"/>
                <a:gd name="T25" fmla="*/ 1 h 156"/>
                <a:gd name="T26" fmla="*/ 0 w 288"/>
                <a:gd name="T27" fmla="*/ 1 h 156"/>
                <a:gd name="T28" fmla="*/ 0 w 288"/>
                <a:gd name="T29" fmla="*/ 1 h 156"/>
                <a:gd name="T30" fmla="*/ 0 w 288"/>
                <a:gd name="T31" fmla="*/ 1 h 156"/>
                <a:gd name="T32" fmla="*/ 0 w 288"/>
                <a:gd name="T33" fmla="*/ 1 h 156"/>
                <a:gd name="T34" fmla="*/ 0 w 288"/>
                <a:gd name="T35" fmla="*/ 1 h 156"/>
                <a:gd name="T36" fmla="*/ 0 w 288"/>
                <a:gd name="T37" fmla="*/ 1 h 156"/>
                <a:gd name="T38" fmla="*/ 0 w 288"/>
                <a:gd name="T39" fmla="*/ 1 h 156"/>
                <a:gd name="T40" fmla="*/ 0 w 288"/>
                <a:gd name="T41" fmla="*/ 1 h 156"/>
                <a:gd name="T42" fmla="*/ 0 w 288"/>
                <a:gd name="T43" fmla="*/ 1 h 156"/>
                <a:gd name="T44" fmla="*/ 0 w 288"/>
                <a:gd name="T45" fmla="*/ 1 h 156"/>
                <a:gd name="T46" fmla="*/ 0 w 288"/>
                <a:gd name="T47" fmla="*/ 1 h 156"/>
                <a:gd name="T48" fmla="*/ 0 w 288"/>
                <a:gd name="T49" fmla="*/ 1 h 156"/>
                <a:gd name="T50" fmla="*/ 0 w 288"/>
                <a:gd name="T51" fmla="*/ 1 h 156"/>
                <a:gd name="T52" fmla="*/ 0 w 288"/>
                <a:gd name="T53" fmla="*/ 1 h 156"/>
                <a:gd name="T54" fmla="*/ 0 w 288"/>
                <a:gd name="T55" fmla="*/ 1 h 156"/>
                <a:gd name="T56" fmla="*/ 0 w 288"/>
                <a:gd name="T57" fmla="*/ 1 h 156"/>
                <a:gd name="T58" fmla="*/ 0 w 288"/>
                <a:gd name="T59" fmla="*/ 1 h 156"/>
                <a:gd name="T60" fmla="*/ 0 w 288"/>
                <a:gd name="T61" fmla="*/ 1 h 156"/>
                <a:gd name="T62" fmla="*/ 0 w 288"/>
                <a:gd name="T63" fmla="*/ 1 h 156"/>
                <a:gd name="T64" fmla="*/ 0 w 288"/>
                <a:gd name="T65" fmla="*/ 1 h 156"/>
                <a:gd name="T66" fmla="*/ 0 w 288"/>
                <a:gd name="T67" fmla="*/ 1 h 156"/>
                <a:gd name="T68" fmla="*/ 0 w 288"/>
                <a:gd name="T69" fmla="*/ 1 h 156"/>
                <a:gd name="T70" fmla="*/ 0 w 288"/>
                <a:gd name="T71" fmla="*/ 1 h 156"/>
                <a:gd name="T72" fmla="*/ 0 w 288"/>
                <a:gd name="T73" fmla="*/ 1 h 156"/>
                <a:gd name="T74" fmla="*/ 0 w 288"/>
                <a:gd name="T75" fmla="*/ 1 h 156"/>
                <a:gd name="T76" fmla="*/ 0 w 288"/>
                <a:gd name="T77" fmla="*/ 1 h 156"/>
                <a:gd name="T78" fmla="*/ 0 w 288"/>
                <a:gd name="T79" fmla="*/ 1 h 156"/>
                <a:gd name="T80" fmla="*/ 0 w 288"/>
                <a:gd name="T81" fmla="*/ 1 h 156"/>
                <a:gd name="T82" fmla="*/ 0 w 288"/>
                <a:gd name="T83" fmla="*/ 1 h 156"/>
                <a:gd name="T84" fmla="*/ 0 w 288"/>
                <a:gd name="T85" fmla="*/ 1 h 156"/>
                <a:gd name="T86" fmla="*/ 0 w 288"/>
                <a:gd name="T87" fmla="*/ 1 h 156"/>
                <a:gd name="T88" fmla="*/ 0 w 288"/>
                <a:gd name="T89" fmla="*/ 1 h 156"/>
                <a:gd name="T90" fmla="*/ 0 w 288"/>
                <a:gd name="T91" fmla="*/ 1 h 156"/>
                <a:gd name="T92" fmla="*/ 0 w 288"/>
                <a:gd name="T93" fmla="*/ 1 h 156"/>
                <a:gd name="T94" fmla="*/ 0 w 288"/>
                <a:gd name="T95" fmla="*/ 1 h 156"/>
                <a:gd name="T96" fmla="*/ 0 w 288"/>
                <a:gd name="T97" fmla="*/ 1 h 156"/>
                <a:gd name="T98" fmla="*/ 0 w 288"/>
                <a:gd name="T99" fmla="*/ 1 h 156"/>
                <a:gd name="T100" fmla="*/ 0 w 288"/>
                <a:gd name="T101" fmla="*/ 1 h 156"/>
                <a:gd name="T102" fmla="*/ 0 w 288"/>
                <a:gd name="T103" fmla="*/ 1 h 156"/>
                <a:gd name="T104" fmla="*/ 0 w 288"/>
                <a:gd name="T105" fmla="*/ 1 h 156"/>
                <a:gd name="T106" fmla="*/ 0 w 288"/>
                <a:gd name="T107" fmla="*/ 1 h 15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88"/>
                <a:gd name="T163" fmla="*/ 0 h 156"/>
                <a:gd name="T164" fmla="*/ 288 w 288"/>
                <a:gd name="T165" fmla="*/ 156 h 15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88" h="156">
                  <a:moveTo>
                    <a:pt x="1" y="63"/>
                  </a:moveTo>
                  <a:lnTo>
                    <a:pt x="0" y="69"/>
                  </a:lnTo>
                  <a:lnTo>
                    <a:pt x="3" y="81"/>
                  </a:lnTo>
                  <a:lnTo>
                    <a:pt x="9" y="95"/>
                  </a:lnTo>
                  <a:lnTo>
                    <a:pt x="18" y="110"/>
                  </a:lnTo>
                  <a:lnTo>
                    <a:pt x="27" y="125"/>
                  </a:lnTo>
                  <a:lnTo>
                    <a:pt x="35" y="139"/>
                  </a:lnTo>
                  <a:lnTo>
                    <a:pt x="42" y="149"/>
                  </a:lnTo>
                  <a:lnTo>
                    <a:pt x="45" y="155"/>
                  </a:lnTo>
                  <a:lnTo>
                    <a:pt x="51" y="156"/>
                  </a:lnTo>
                  <a:lnTo>
                    <a:pt x="56" y="152"/>
                  </a:lnTo>
                  <a:lnTo>
                    <a:pt x="60" y="148"/>
                  </a:lnTo>
                  <a:lnTo>
                    <a:pt x="60" y="144"/>
                  </a:lnTo>
                  <a:lnTo>
                    <a:pt x="53" y="133"/>
                  </a:lnTo>
                  <a:lnTo>
                    <a:pt x="43" y="113"/>
                  </a:lnTo>
                  <a:lnTo>
                    <a:pt x="35" y="94"/>
                  </a:lnTo>
                  <a:lnTo>
                    <a:pt x="33" y="86"/>
                  </a:lnTo>
                  <a:lnTo>
                    <a:pt x="36" y="88"/>
                  </a:lnTo>
                  <a:lnTo>
                    <a:pt x="43" y="91"/>
                  </a:lnTo>
                  <a:lnTo>
                    <a:pt x="51" y="96"/>
                  </a:lnTo>
                  <a:lnTo>
                    <a:pt x="62" y="102"/>
                  </a:lnTo>
                  <a:lnTo>
                    <a:pt x="73" y="107"/>
                  </a:lnTo>
                  <a:lnTo>
                    <a:pt x="84" y="110"/>
                  </a:lnTo>
                  <a:lnTo>
                    <a:pt x="93" y="112"/>
                  </a:lnTo>
                  <a:lnTo>
                    <a:pt x="102" y="111"/>
                  </a:lnTo>
                  <a:lnTo>
                    <a:pt x="113" y="96"/>
                  </a:lnTo>
                  <a:lnTo>
                    <a:pt x="115" y="70"/>
                  </a:lnTo>
                  <a:lnTo>
                    <a:pt x="114" y="47"/>
                  </a:lnTo>
                  <a:lnTo>
                    <a:pt x="115" y="36"/>
                  </a:lnTo>
                  <a:lnTo>
                    <a:pt x="119" y="38"/>
                  </a:lnTo>
                  <a:lnTo>
                    <a:pt x="123" y="43"/>
                  </a:lnTo>
                  <a:lnTo>
                    <a:pt x="129" y="52"/>
                  </a:lnTo>
                  <a:lnTo>
                    <a:pt x="136" y="60"/>
                  </a:lnTo>
                  <a:lnTo>
                    <a:pt x="142" y="69"/>
                  </a:lnTo>
                  <a:lnTo>
                    <a:pt x="149" y="78"/>
                  </a:lnTo>
                  <a:lnTo>
                    <a:pt x="154" y="83"/>
                  </a:lnTo>
                  <a:lnTo>
                    <a:pt x="158" y="86"/>
                  </a:lnTo>
                  <a:lnTo>
                    <a:pt x="162" y="86"/>
                  </a:lnTo>
                  <a:lnTo>
                    <a:pt x="170" y="85"/>
                  </a:lnTo>
                  <a:lnTo>
                    <a:pt x="177" y="83"/>
                  </a:lnTo>
                  <a:lnTo>
                    <a:pt x="186" y="81"/>
                  </a:lnTo>
                  <a:lnTo>
                    <a:pt x="195" y="79"/>
                  </a:lnTo>
                  <a:lnTo>
                    <a:pt x="203" y="77"/>
                  </a:lnTo>
                  <a:lnTo>
                    <a:pt x="210" y="76"/>
                  </a:lnTo>
                  <a:lnTo>
                    <a:pt x="213" y="76"/>
                  </a:lnTo>
                  <a:lnTo>
                    <a:pt x="213" y="80"/>
                  </a:lnTo>
                  <a:lnTo>
                    <a:pt x="208" y="87"/>
                  </a:lnTo>
                  <a:lnTo>
                    <a:pt x="201" y="98"/>
                  </a:lnTo>
                  <a:lnTo>
                    <a:pt x="193" y="110"/>
                  </a:lnTo>
                  <a:lnTo>
                    <a:pt x="185" y="122"/>
                  </a:lnTo>
                  <a:lnTo>
                    <a:pt x="179" y="134"/>
                  </a:lnTo>
                  <a:lnTo>
                    <a:pt x="176" y="142"/>
                  </a:lnTo>
                  <a:lnTo>
                    <a:pt x="179" y="147"/>
                  </a:lnTo>
                  <a:lnTo>
                    <a:pt x="186" y="148"/>
                  </a:lnTo>
                  <a:lnTo>
                    <a:pt x="197" y="146"/>
                  </a:lnTo>
                  <a:lnTo>
                    <a:pt x="210" y="142"/>
                  </a:lnTo>
                  <a:lnTo>
                    <a:pt x="224" y="137"/>
                  </a:lnTo>
                  <a:lnTo>
                    <a:pt x="237" y="132"/>
                  </a:lnTo>
                  <a:lnTo>
                    <a:pt x="248" y="128"/>
                  </a:lnTo>
                  <a:lnTo>
                    <a:pt x="257" y="124"/>
                  </a:lnTo>
                  <a:lnTo>
                    <a:pt x="263" y="123"/>
                  </a:lnTo>
                  <a:lnTo>
                    <a:pt x="265" y="129"/>
                  </a:lnTo>
                  <a:lnTo>
                    <a:pt x="265" y="138"/>
                  </a:lnTo>
                  <a:lnTo>
                    <a:pt x="265" y="148"/>
                  </a:lnTo>
                  <a:lnTo>
                    <a:pt x="268" y="155"/>
                  </a:lnTo>
                  <a:lnTo>
                    <a:pt x="274" y="147"/>
                  </a:lnTo>
                  <a:lnTo>
                    <a:pt x="283" y="129"/>
                  </a:lnTo>
                  <a:lnTo>
                    <a:pt x="288" y="108"/>
                  </a:lnTo>
                  <a:lnTo>
                    <a:pt x="288" y="96"/>
                  </a:lnTo>
                  <a:lnTo>
                    <a:pt x="285" y="96"/>
                  </a:lnTo>
                  <a:lnTo>
                    <a:pt x="277" y="98"/>
                  </a:lnTo>
                  <a:lnTo>
                    <a:pt x="268" y="102"/>
                  </a:lnTo>
                  <a:lnTo>
                    <a:pt x="259" y="106"/>
                  </a:lnTo>
                  <a:lnTo>
                    <a:pt x="248" y="109"/>
                  </a:lnTo>
                  <a:lnTo>
                    <a:pt x="239" y="113"/>
                  </a:lnTo>
                  <a:lnTo>
                    <a:pt x="232" y="115"/>
                  </a:lnTo>
                  <a:lnTo>
                    <a:pt x="228" y="115"/>
                  </a:lnTo>
                  <a:lnTo>
                    <a:pt x="229" y="106"/>
                  </a:lnTo>
                  <a:lnTo>
                    <a:pt x="238" y="87"/>
                  </a:lnTo>
                  <a:lnTo>
                    <a:pt x="246" y="66"/>
                  </a:lnTo>
                  <a:lnTo>
                    <a:pt x="242" y="52"/>
                  </a:lnTo>
                  <a:lnTo>
                    <a:pt x="237" y="51"/>
                  </a:lnTo>
                  <a:lnTo>
                    <a:pt x="229" y="53"/>
                  </a:lnTo>
                  <a:lnTo>
                    <a:pt x="217" y="55"/>
                  </a:lnTo>
                  <a:lnTo>
                    <a:pt x="203" y="59"/>
                  </a:lnTo>
                  <a:lnTo>
                    <a:pt x="190" y="62"/>
                  </a:lnTo>
                  <a:lnTo>
                    <a:pt x="179" y="66"/>
                  </a:lnTo>
                  <a:lnTo>
                    <a:pt x="170" y="68"/>
                  </a:lnTo>
                  <a:lnTo>
                    <a:pt x="164" y="68"/>
                  </a:lnTo>
                  <a:lnTo>
                    <a:pt x="160" y="64"/>
                  </a:lnTo>
                  <a:lnTo>
                    <a:pt x="155" y="56"/>
                  </a:lnTo>
                  <a:lnTo>
                    <a:pt x="149" y="43"/>
                  </a:lnTo>
                  <a:lnTo>
                    <a:pt x="141" y="31"/>
                  </a:lnTo>
                  <a:lnTo>
                    <a:pt x="133" y="17"/>
                  </a:lnTo>
                  <a:lnTo>
                    <a:pt x="123" y="7"/>
                  </a:lnTo>
                  <a:lnTo>
                    <a:pt x="113" y="1"/>
                  </a:lnTo>
                  <a:lnTo>
                    <a:pt x="102" y="0"/>
                  </a:lnTo>
                  <a:lnTo>
                    <a:pt x="91" y="15"/>
                  </a:lnTo>
                  <a:lnTo>
                    <a:pt x="88" y="46"/>
                  </a:lnTo>
                  <a:lnTo>
                    <a:pt x="91" y="75"/>
                  </a:lnTo>
                  <a:lnTo>
                    <a:pt x="89" y="87"/>
                  </a:lnTo>
                  <a:lnTo>
                    <a:pt x="84" y="86"/>
                  </a:lnTo>
                  <a:lnTo>
                    <a:pt x="74" y="82"/>
                  </a:lnTo>
                  <a:lnTo>
                    <a:pt x="61" y="78"/>
                  </a:lnTo>
                  <a:lnTo>
                    <a:pt x="45" y="73"/>
                  </a:lnTo>
                  <a:lnTo>
                    <a:pt x="31" y="67"/>
                  </a:lnTo>
                  <a:lnTo>
                    <a:pt x="17" y="64"/>
                  </a:lnTo>
                  <a:lnTo>
                    <a:pt x="7" y="62"/>
                  </a:lnTo>
                  <a:lnTo>
                    <a:pt x="1" y="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grpSp>
        <p:nvGrpSpPr>
          <p:cNvPr id="18739" name="Group 2358"/>
          <p:cNvGrpSpPr>
            <a:grpSpLocks/>
          </p:cNvGrpSpPr>
          <p:nvPr/>
        </p:nvGrpSpPr>
        <p:grpSpPr bwMode="auto">
          <a:xfrm rot="-2552490">
            <a:off x="4495800" y="3800475"/>
            <a:ext cx="1050925" cy="711200"/>
            <a:chOff x="2120" y="2460"/>
            <a:chExt cx="662" cy="471"/>
          </a:xfrm>
        </p:grpSpPr>
        <p:sp>
          <p:nvSpPr>
            <p:cNvPr id="20225" name="Freeform 865"/>
            <p:cNvSpPr>
              <a:spLocks/>
            </p:cNvSpPr>
            <p:nvPr/>
          </p:nvSpPr>
          <p:spPr bwMode="auto">
            <a:xfrm>
              <a:off x="2341" y="2595"/>
              <a:ext cx="441" cy="296"/>
            </a:xfrm>
            <a:custGeom>
              <a:avLst/>
              <a:gdLst>
                <a:gd name="T0" fmla="*/ 0 w 1325"/>
                <a:gd name="T1" fmla="*/ 1 h 591"/>
                <a:gd name="T2" fmla="*/ 0 w 1325"/>
                <a:gd name="T3" fmla="*/ 1 h 591"/>
                <a:gd name="T4" fmla="*/ 0 w 1325"/>
                <a:gd name="T5" fmla="*/ 1 h 591"/>
                <a:gd name="T6" fmla="*/ 0 w 1325"/>
                <a:gd name="T7" fmla="*/ 1 h 591"/>
                <a:gd name="T8" fmla="*/ 0 w 1325"/>
                <a:gd name="T9" fmla="*/ 1 h 591"/>
                <a:gd name="T10" fmla="*/ 0 w 1325"/>
                <a:gd name="T11" fmla="*/ 1 h 591"/>
                <a:gd name="T12" fmla="*/ 0 w 1325"/>
                <a:gd name="T13" fmla="*/ 1 h 591"/>
                <a:gd name="T14" fmla="*/ 0 w 1325"/>
                <a:gd name="T15" fmla="*/ 1 h 591"/>
                <a:gd name="T16" fmla="*/ 0 w 1325"/>
                <a:gd name="T17" fmla="*/ 1 h 591"/>
                <a:gd name="T18" fmla="*/ 0 w 1325"/>
                <a:gd name="T19" fmla="*/ 1 h 591"/>
                <a:gd name="T20" fmla="*/ 0 w 1325"/>
                <a:gd name="T21" fmla="*/ 1 h 591"/>
                <a:gd name="T22" fmla="*/ 0 w 1325"/>
                <a:gd name="T23" fmla="*/ 1 h 591"/>
                <a:gd name="T24" fmla="*/ 0 w 1325"/>
                <a:gd name="T25" fmla="*/ 1 h 591"/>
                <a:gd name="T26" fmla="*/ 0 w 1325"/>
                <a:gd name="T27" fmla="*/ 1 h 591"/>
                <a:gd name="T28" fmla="*/ 0 w 1325"/>
                <a:gd name="T29" fmla="*/ 1 h 591"/>
                <a:gd name="T30" fmla="*/ 0 w 1325"/>
                <a:gd name="T31" fmla="*/ 1 h 591"/>
                <a:gd name="T32" fmla="*/ 0 w 1325"/>
                <a:gd name="T33" fmla="*/ 1 h 591"/>
                <a:gd name="T34" fmla="*/ 0 w 1325"/>
                <a:gd name="T35" fmla="*/ 1 h 591"/>
                <a:gd name="T36" fmla="*/ 0 w 1325"/>
                <a:gd name="T37" fmla="*/ 1 h 591"/>
                <a:gd name="T38" fmla="*/ 0 w 1325"/>
                <a:gd name="T39" fmla="*/ 1 h 591"/>
                <a:gd name="T40" fmla="*/ 0 w 1325"/>
                <a:gd name="T41" fmla="*/ 1 h 591"/>
                <a:gd name="T42" fmla="*/ 0 w 1325"/>
                <a:gd name="T43" fmla="*/ 1 h 591"/>
                <a:gd name="T44" fmla="*/ 0 w 1325"/>
                <a:gd name="T45" fmla="*/ 1 h 591"/>
                <a:gd name="T46" fmla="*/ 0 w 1325"/>
                <a:gd name="T47" fmla="*/ 1 h 591"/>
                <a:gd name="T48" fmla="*/ 0 w 1325"/>
                <a:gd name="T49" fmla="*/ 1 h 591"/>
                <a:gd name="T50" fmla="*/ 0 w 1325"/>
                <a:gd name="T51" fmla="*/ 1 h 591"/>
                <a:gd name="T52" fmla="*/ 0 w 1325"/>
                <a:gd name="T53" fmla="*/ 1 h 591"/>
                <a:gd name="T54" fmla="*/ 0 w 1325"/>
                <a:gd name="T55" fmla="*/ 1 h 591"/>
                <a:gd name="T56" fmla="*/ 0 w 1325"/>
                <a:gd name="T57" fmla="*/ 1 h 591"/>
                <a:gd name="T58" fmla="*/ 0 w 1325"/>
                <a:gd name="T59" fmla="*/ 1 h 591"/>
                <a:gd name="T60" fmla="*/ 0 w 1325"/>
                <a:gd name="T61" fmla="*/ 1 h 591"/>
                <a:gd name="T62" fmla="*/ 0 w 1325"/>
                <a:gd name="T63" fmla="*/ 1 h 591"/>
                <a:gd name="T64" fmla="*/ 0 w 1325"/>
                <a:gd name="T65" fmla="*/ 1 h 591"/>
                <a:gd name="T66" fmla="*/ 0 w 1325"/>
                <a:gd name="T67" fmla="*/ 1 h 591"/>
                <a:gd name="T68" fmla="*/ 0 w 1325"/>
                <a:gd name="T69" fmla="*/ 1 h 591"/>
                <a:gd name="T70" fmla="*/ 0 w 1325"/>
                <a:gd name="T71" fmla="*/ 1 h 591"/>
                <a:gd name="T72" fmla="*/ 0 w 1325"/>
                <a:gd name="T73" fmla="*/ 1 h 591"/>
                <a:gd name="T74" fmla="*/ 0 w 1325"/>
                <a:gd name="T75" fmla="*/ 1 h 591"/>
                <a:gd name="T76" fmla="*/ 0 w 1325"/>
                <a:gd name="T77" fmla="*/ 1 h 591"/>
                <a:gd name="T78" fmla="*/ 0 w 1325"/>
                <a:gd name="T79" fmla="*/ 1 h 591"/>
                <a:gd name="T80" fmla="*/ 0 w 1325"/>
                <a:gd name="T81" fmla="*/ 1 h 591"/>
                <a:gd name="T82" fmla="*/ 0 w 1325"/>
                <a:gd name="T83" fmla="*/ 1 h 591"/>
                <a:gd name="T84" fmla="*/ 0 w 1325"/>
                <a:gd name="T85" fmla="*/ 1 h 591"/>
                <a:gd name="T86" fmla="*/ 0 w 1325"/>
                <a:gd name="T87" fmla="*/ 1 h 591"/>
                <a:gd name="T88" fmla="*/ 0 w 1325"/>
                <a:gd name="T89" fmla="*/ 1 h 591"/>
                <a:gd name="T90" fmla="*/ 0 w 1325"/>
                <a:gd name="T91" fmla="*/ 1 h 591"/>
                <a:gd name="T92" fmla="*/ 0 w 1325"/>
                <a:gd name="T93" fmla="*/ 1 h 591"/>
                <a:gd name="T94" fmla="*/ 0 w 1325"/>
                <a:gd name="T95" fmla="*/ 1 h 591"/>
                <a:gd name="T96" fmla="*/ 0 w 1325"/>
                <a:gd name="T97" fmla="*/ 1 h 591"/>
                <a:gd name="T98" fmla="*/ 0 w 1325"/>
                <a:gd name="T99" fmla="*/ 1 h 591"/>
                <a:gd name="T100" fmla="*/ 0 w 1325"/>
                <a:gd name="T101" fmla="*/ 1 h 591"/>
                <a:gd name="T102" fmla="*/ 0 w 1325"/>
                <a:gd name="T103" fmla="*/ 1 h 591"/>
                <a:gd name="T104" fmla="*/ 0 w 1325"/>
                <a:gd name="T105" fmla="*/ 1 h 591"/>
                <a:gd name="T106" fmla="*/ 0 w 1325"/>
                <a:gd name="T107" fmla="*/ 1 h 591"/>
                <a:gd name="T108" fmla="*/ 0 w 1325"/>
                <a:gd name="T109" fmla="*/ 0 h 591"/>
                <a:gd name="T110" fmla="*/ 0 w 1325"/>
                <a:gd name="T111" fmla="*/ 1 h 591"/>
                <a:gd name="T112" fmla="*/ 0 w 1325"/>
                <a:gd name="T113" fmla="*/ 1 h 59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25"/>
                <a:gd name="T172" fmla="*/ 0 h 591"/>
                <a:gd name="T173" fmla="*/ 1325 w 1325"/>
                <a:gd name="T174" fmla="*/ 591 h 59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25" h="591">
                  <a:moveTo>
                    <a:pt x="1009" y="43"/>
                  </a:moveTo>
                  <a:lnTo>
                    <a:pt x="1030" y="63"/>
                  </a:lnTo>
                  <a:lnTo>
                    <a:pt x="1048" y="87"/>
                  </a:lnTo>
                  <a:lnTo>
                    <a:pt x="1062" y="114"/>
                  </a:lnTo>
                  <a:lnTo>
                    <a:pt x="1073" y="143"/>
                  </a:lnTo>
                  <a:lnTo>
                    <a:pt x="1084" y="170"/>
                  </a:lnTo>
                  <a:lnTo>
                    <a:pt x="1092" y="192"/>
                  </a:lnTo>
                  <a:lnTo>
                    <a:pt x="1100" y="211"/>
                  </a:lnTo>
                  <a:lnTo>
                    <a:pt x="1108" y="220"/>
                  </a:lnTo>
                  <a:lnTo>
                    <a:pt x="1122" y="229"/>
                  </a:lnTo>
                  <a:lnTo>
                    <a:pt x="1142" y="241"/>
                  </a:lnTo>
                  <a:lnTo>
                    <a:pt x="1166" y="256"/>
                  </a:lnTo>
                  <a:lnTo>
                    <a:pt x="1192" y="271"/>
                  </a:lnTo>
                  <a:lnTo>
                    <a:pt x="1217" y="286"/>
                  </a:lnTo>
                  <a:lnTo>
                    <a:pt x="1238" y="300"/>
                  </a:lnTo>
                  <a:lnTo>
                    <a:pt x="1255" y="309"/>
                  </a:lnTo>
                  <a:lnTo>
                    <a:pt x="1265" y="316"/>
                  </a:lnTo>
                  <a:lnTo>
                    <a:pt x="1271" y="314"/>
                  </a:lnTo>
                  <a:lnTo>
                    <a:pt x="1279" y="313"/>
                  </a:lnTo>
                  <a:lnTo>
                    <a:pt x="1289" y="313"/>
                  </a:lnTo>
                  <a:lnTo>
                    <a:pt x="1299" y="314"/>
                  </a:lnTo>
                  <a:lnTo>
                    <a:pt x="1309" y="317"/>
                  </a:lnTo>
                  <a:lnTo>
                    <a:pt x="1317" y="321"/>
                  </a:lnTo>
                  <a:lnTo>
                    <a:pt x="1322" y="326"/>
                  </a:lnTo>
                  <a:lnTo>
                    <a:pt x="1325" y="335"/>
                  </a:lnTo>
                  <a:lnTo>
                    <a:pt x="1325" y="349"/>
                  </a:lnTo>
                  <a:lnTo>
                    <a:pt x="1323" y="367"/>
                  </a:lnTo>
                  <a:lnTo>
                    <a:pt x="1322" y="389"/>
                  </a:lnTo>
                  <a:lnTo>
                    <a:pt x="1319" y="411"/>
                  </a:lnTo>
                  <a:lnTo>
                    <a:pt x="1314" y="431"/>
                  </a:lnTo>
                  <a:lnTo>
                    <a:pt x="1307" y="450"/>
                  </a:lnTo>
                  <a:lnTo>
                    <a:pt x="1298" y="461"/>
                  </a:lnTo>
                  <a:lnTo>
                    <a:pt x="1285" y="467"/>
                  </a:lnTo>
                  <a:lnTo>
                    <a:pt x="1295" y="483"/>
                  </a:lnTo>
                  <a:lnTo>
                    <a:pt x="1297" y="500"/>
                  </a:lnTo>
                  <a:lnTo>
                    <a:pt x="1289" y="517"/>
                  </a:lnTo>
                  <a:lnTo>
                    <a:pt x="1273" y="532"/>
                  </a:lnTo>
                  <a:lnTo>
                    <a:pt x="1250" y="544"/>
                  </a:lnTo>
                  <a:lnTo>
                    <a:pt x="1225" y="552"/>
                  </a:lnTo>
                  <a:lnTo>
                    <a:pt x="1194" y="553"/>
                  </a:lnTo>
                  <a:lnTo>
                    <a:pt x="1164" y="546"/>
                  </a:lnTo>
                  <a:lnTo>
                    <a:pt x="1156" y="547"/>
                  </a:lnTo>
                  <a:lnTo>
                    <a:pt x="1146" y="547"/>
                  </a:lnTo>
                  <a:lnTo>
                    <a:pt x="1137" y="547"/>
                  </a:lnTo>
                  <a:lnTo>
                    <a:pt x="1128" y="546"/>
                  </a:lnTo>
                  <a:lnTo>
                    <a:pt x="1120" y="546"/>
                  </a:lnTo>
                  <a:lnTo>
                    <a:pt x="1113" y="545"/>
                  </a:lnTo>
                  <a:lnTo>
                    <a:pt x="1109" y="545"/>
                  </a:lnTo>
                  <a:lnTo>
                    <a:pt x="1108" y="544"/>
                  </a:lnTo>
                  <a:lnTo>
                    <a:pt x="1112" y="517"/>
                  </a:lnTo>
                  <a:lnTo>
                    <a:pt x="1110" y="494"/>
                  </a:lnTo>
                  <a:lnTo>
                    <a:pt x="1104" y="473"/>
                  </a:lnTo>
                  <a:lnTo>
                    <a:pt x="1093" y="456"/>
                  </a:lnTo>
                  <a:lnTo>
                    <a:pt x="1078" y="442"/>
                  </a:lnTo>
                  <a:lnTo>
                    <a:pt x="1062" y="430"/>
                  </a:lnTo>
                  <a:lnTo>
                    <a:pt x="1045" y="422"/>
                  </a:lnTo>
                  <a:lnTo>
                    <a:pt x="1026" y="416"/>
                  </a:lnTo>
                  <a:lnTo>
                    <a:pt x="1013" y="414"/>
                  </a:lnTo>
                  <a:lnTo>
                    <a:pt x="1000" y="412"/>
                  </a:lnTo>
                  <a:lnTo>
                    <a:pt x="986" y="412"/>
                  </a:lnTo>
                  <a:lnTo>
                    <a:pt x="972" y="413"/>
                  </a:lnTo>
                  <a:lnTo>
                    <a:pt x="957" y="414"/>
                  </a:lnTo>
                  <a:lnTo>
                    <a:pt x="943" y="419"/>
                  </a:lnTo>
                  <a:lnTo>
                    <a:pt x="928" y="423"/>
                  </a:lnTo>
                  <a:lnTo>
                    <a:pt x="913" y="429"/>
                  </a:lnTo>
                  <a:lnTo>
                    <a:pt x="899" y="437"/>
                  </a:lnTo>
                  <a:lnTo>
                    <a:pt x="884" y="446"/>
                  </a:lnTo>
                  <a:lnTo>
                    <a:pt x="871" y="458"/>
                  </a:lnTo>
                  <a:lnTo>
                    <a:pt x="857" y="471"/>
                  </a:lnTo>
                  <a:lnTo>
                    <a:pt x="844" y="486"/>
                  </a:lnTo>
                  <a:lnTo>
                    <a:pt x="831" y="503"/>
                  </a:lnTo>
                  <a:lnTo>
                    <a:pt x="819" y="523"/>
                  </a:lnTo>
                  <a:lnTo>
                    <a:pt x="808" y="544"/>
                  </a:lnTo>
                  <a:lnTo>
                    <a:pt x="803" y="545"/>
                  </a:lnTo>
                  <a:lnTo>
                    <a:pt x="792" y="546"/>
                  </a:lnTo>
                  <a:lnTo>
                    <a:pt x="777" y="547"/>
                  </a:lnTo>
                  <a:lnTo>
                    <a:pt x="760" y="548"/>
                  </a:lnTo>
                  <a:lnTo>
                    <a:pt x="739" y="549"/>
                  </a:lnTo>
                  <a:lnTo>
                    <a:pt x="716" y="550"/>
                  </a:lnTo>
                  <a:lnTo>
                    <a:pt x="691" y="550"/>
                  </a:lnTo>
                  <a:lnTo>
                    <a:pt x="667" y="550"/>
                  </a:lnTo>
                  <a:lnTo>
                    <a:pt x="642" y="550"/>
                  </a:lnTo>
                  <a:lnTo>
                    <a:pt x="618" y="550"/>
                  </a:lnTo>
                  <a:lnTo>
                    <a:pt x="595" y="550"/>
                  </a:lnTo>
                  <a:lnTo>
                    <a:pt x="574" y="550"/>
                  </a:lnTo>
                  <a:lnTo>
                    <a:pt x="556" y="549"/>
                  </a:lnTo>
                  <a:lnTo>
                    <a:pt x="543" y="548"/>
                  </a:lnTo>
                  <a:lnTo>
                    <a:pt x="532" y="547"/>
                  </a:lnTo>
                  <a:lnTo>
                    <a:pt x="528" y="546"/>
                  </a:lnTo>
                  <a:lnTo>
                    <a:pt x="535" y="517"/>
                  </a:lnTo>
                  <a:lnTo>
                    <a:pt x="535" y="493"/>
                  </a:lnTo>
                  <a:lnTo>
                    <a:pt x="531" y="471"/>
                  </a:lnTo>
                  <a:lnTo>
                    <a:pt x="523" y="454"/>
                  </a:lnTo>
                  <a:lnTo>
                    <a:pt x="514" y="441"/>
                  </a:lnTo>
                  <a:lnTo>
                    <a:pt x="500" y="430"/>
                  </a:lnTo>
                  <a:lnTo>
                    <a:pt x="487" y="422"/>
                  </a:lnTo>
                  <a:lnTo>
                    <a:pt x="474" y="416"/>
                  </a:lnTo>
                  <a:lnTo>
                    <a:pt x="466" y="414"/>
                  </a:lnTo>
                  <a:lnTo>
                    <a:pt x="456" y="412"/>
                  </a:lnTo>
                  <a:lnTo>
                    <a:pt x="445" y="410"/>
                  </a:lnTo>
                  <a:lnTo>
                    <a:pt x="433" y="409"/>
                  </a:lnTo>
                  <a:lnTo>
                    <a:pt x="418" y="408"/>
                  </a:lnTo>
                  <a:lnTo>
                    <a:pt x="403" y="409"/>
                  </a:lnTo>
                  <a:lnTo>
                    <a:pt x="386" y="411"/>
                  </a:lnTo>
                  <a:lnTo>
                    <a:pt x="369" y="415"/>
                  </a:lnTo>
                  <a:lnTo>
                    <a:pt x="351" y="422"/>
                  </a:lnTo>
                  <a:lnTo>
                    <a:pt x="333" y="431"/>
                  </a:lnTo>
                  <a:lnTo>
                    <a:pt x="313" y="443"/>
                  </a:lnTo>
                  <a:lnTo>
                    <a:pt x="294" y="458"/>
                  </a:lnTo>
                  <a:lnTo>
                    <a:pt x="274" y="476"/>
                  </a:lnTo>
                  <a:lnTo>
                    <a:pt x="254" y="499"/>
                  </a:lnTo>
                  <a:lnTo>
                    <a:pt x="235" y="525"/>
                  </a:lnTo>
                  <a:lnTo>
                    <a:pt x="215" y="556"/>
                  </a:lnTo>
                  <a:lnTo>
                    <a:pt x="206" y="557"/>
                  </a:lnTo>
                  <a:lnTo>
                    <a:pt x="198" y="558"/>
                  </a:lnTo>
                  <a:lnTo>
                    <a:pt x="190" y="558"/>
                  </a:lnTo>
                  <a:lnTo>
                    <a:pt x="184" y="558"/>
                  </a:lnTo>
                  <a:lnTo>
                    <a:pt x="180" y="567"/>
                  </a:lnTo>
                  <a:lnTo>
                    <a:pt x="174" y="574"/>
                  </a:lnTo>
                  <a:lnTo>
                    <a:pt x="169" y="580"/>
                  </a:lnTo>
                  <a:lnTo>
                    <a:pt x="162" y="585"/>
                  </a:lnTo>
                  <a:lnTo>
                    <a:pt x="154" y="587"/>
                  </a:lnTo>
                  <a:lnTo>
                    <a:pt x="137" y="588"/>
                  </a:lnTo>
                  <a:lnTo>
                    <a:pt x="116" y="590"/>
                  </a:lnTo>
                  <a:lnTo>
                    <a:pt x="90" y="591"/>
                  </a:lnTo>
                  <a:lnTo>
                    <a:pt x="66" y="591"/>
                  </a:lnTo>
                  <a:lnTo>
                    <a:pt x="44" y="591"/>
                  </a:lnTo>
                  <a:lnTo>
                    <a:pt x="26" y="590"/>
                  </a:lnTo>
                  <a:lnTo>
                    <a:pt x="17" y="589"/>
                  </a:lnTo>
                  <a:lnTo>
                    <a:pt x="8" y="571"/>
                  </a:lnTo>
                  <a:lnTo>
                    <a:pt x="1" y="539"/>
                  </a:lnTo>
                  <a:lnTo>
                    <a:pt x="0" y="504"/>
                  </a:lnTo>
                  <a:lnTo>
                    <a:pt x="8" y="481"/>
                  </a:lnTo>
                  <a:lnTo>
                    <a:pt x="12" y="478"/>
                  </a:lnTo>
                  <a:lnTo>
                    <a:pt x="17" y="475"/>
                  </a:lnTo>
                  <a:lnTo>
                    <a:pt x="24" y="474"/>
                  </a:lnTo>
                  <a:lnTo>
                    <a:pt x="30" y="474"/>
                  </a:lnTo>
                  <a:lnTo>
                    <a:pt x="37" y="474"/>
                  </a:lnTo>
                  <a:lnTo>
                    <a:pt x="44" y="474"/>
                  </a:lnTo>
                  <a:lnTo>
                    <a:pt x="49" y="474"/>
                  </a:lnTo>
                  <a:lnTo>
                    <a:pt x="54" y="474"/>
                  </a:lnTo>
                  <a:lnTo>
                    <a:pt x="60" y="452"/>
                  </a:lnTo>
                  <a:lnTo>
                    <a:pt x="72" y="409"/>
                  </a:lnTo>
                  <a:lnTo>
                    <a:pt x="89" y="351"/>
                  </a:lnTo>
                  <a:lnTo>
                    <a:pt x="109" y="286"/>
                  </a:lnTo>
                  <a:lnTo>
                    <a:pt x="129" y="220"/>
                  </a:lnTo>
                  <a:lnTo>
                    <a:pt x="149" y="161"/>
                  </a:lnTo>
                  <a:lnTo>
                    <a:pt x="164" y="116"/>
                  </a:lnTo>
                  <a:lnTo>
                    <a:pt x="172" y="91"/>
                  </a:lnTo>
                  <a:lnTo>
                    <a:pt x="176" y="78"/>
                  </a:lnTo>
                  <a:lnTo>
                    <a:pt x="181" y="67"/>
                  </a:lnTo>
                  <a:lnTo>
                    <a:pt x="188" y="58"/>
                  </a:lnTo>
                  <a:lnTo>
                    <a:pt x="194" y="50"/>
                  </a:lnTo>
                  <a:lnTo>
                    <a:pt x="203" y="42"/>
                  </a:lnTo>
                  <a:lnTo>
                    <a:pt x="214" y="36"/>
                  </a:lnTo>
                  <a:lnTo>
                    <a:pt x="229" y="30"/>
                  </a:lnTo>
                  <a:lnTo>
                    <a:pt x="246" y="23"/>
                  </a:lnTo>
                  <a:lnTo>
                    <a:pt x="261" y="20"/>
                  </a:lnTo>
                  <a:lnTo>
                    <a:pt x="286" y="16"/>
                  </a:lnTo>
                  <a:lnTo>
                    <a:pt x="321" y="12"/>
                  </a:lnTo>
                  <a:lnTo>
                    <a:pt x="363" y="8"/>
                  </a:lnTo>
                  <a:lnTo>
                    <a:pt x="413" y="5"/>
                  </a:lnTo>
                  <a:lnTo>
                    <a:pt x="466" y="3"/>
                  </a:lnTo>
                  <a:lnTo>
                    <a:pt x="524" y="1"/>
                  </a:lnTo>
                  <a:lnTo>
                    <a:pt x="584" y="0"/>
                  </a:lnTo>
                  <a:lnTo>
                    <a:pt x="647" y="0"/>
                  </a:lnTo>
                  <a:lnTo>
                    <a:pt x="708" y="1"/>
                  </a:lnTo>
                  <a:lnTo>
                    <a:pt x="769" y="3"/>
                  </a:lnTo>
                  <a:lnTo>
                    <a:pt x="828" y="7"/>
                  </a:lnTo>
                  <a:lnTo>
                    <a:pt x="881" y="13"/>
                  </a:lnTo>
                  <a:lnTo>
                    <a:pt x="931" y="21"/>
                  </a:lnTo>
                  <a:lnTo>
                    <a:pt x="974" y="31"/>
                  </a:lnTo>
                  <a:lnTo>
                    <a:pt x="1009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26" name="Freeform 866"/>
            <p:cNvSpPr>
              <a:spLocks/>
            </p:cNvSpPr>
            <p:nvPr/>
          </p:nvSpPr>
          <p:spPr bwMode="auto">
            <a:xfrm>
              <a:off x="2369" y="2612"/>
              <a:ext cx="387" cy="243"/>
            </a:xfrm>
            <a:custGeom>
              <a:avLst/>
              <a:gdLst>
                <a:gd name="T0" fmla="*/ 0 w 1162"/>
                <a:gd name="T1" fmla="*/ 1 h 485"/>
                <a:gd name="T2" fmla="*/ 0 w 1162"/>
                <a:gd name="T3" fmla="*/ 1 h 485"/>
                <a:gd name="T4" fmla="*/ 0 w 1162"/>
                <a:gd name="T5" fmla="*/ 1 h 485"/>
                <a:gd name="T6" fmla="*/ 0 w 1162"/>
                <a:gd name="T7" fmla="*/ 1 h 485"/>
                <a:gd name="T8" fmla="*/ 0 w 1162"/>
                <a:gd name="T9" fmla="*/ 1 h 485"/>
                <a:gd name="T10" fmla="*/ 0 w 1162"/>
                <a:gd name="T11" fmla="*/ 1 h 485"/>
                <a:gd name="T12" fmla="*/ 0 w 1162"/>
                <a:gd name="T13" fmla="*/ 1 h 485"/>
                <a:gd name="T14" fmla="*/ 0 w 1162"/>
                <a:gd name="T15" fmla="*/ 1 h 485"/>
                <a:gd name="T16" fmla="*/ 0 w 1162"/>
                <a:gd name="T17" fmla="*/ 1 h 485"/>
                <a:gd name="T18" fmla="*/ 0 w 1162"/>
                <a:gd name="T19" fmla="*/ 1 h 485"/>
                <a:gd name="T20" fmla="*/ 0 w 1162"/>
                <a:gd name="T21" fmla="*/ 1 h 485"/>
                <a:gd name="T22" fmla="*/ 0 w 1162"/>
                <a:gd name="T23" fmla="*/ 1 h 485"/>
                <a:gd name="T24" fmla="*/ 0 w 1162"/>
                <a:gd name="T25" fmla="*/ 0 h 485"/>
                <a:gd name="T26" fmla="*/ 0 w 1162"/>
                <a:gd name="T27" fmla="*/ 1 h 485"/>
                <a:gd name="T28" fmla="*/ 0 w 1162"/>
                <a:gd name="T29" fmla="*/ 1 h 485"/>
                <a:gd name="T30" fmla="*/ 0 w 1162"/>
                <a:gd name="T31" fmla="*/ 1 h 485"/>
                <a:gd name="T32" fmla="*/ 0 w 1162"/>
                <a:gd name="T33" fmla="*/ 1 h 485"/>
                <a:gd name="T34" fmla="*/ 0 w 1162"/>
                <a:gd name="T35" fmla="*/ 1 h 485"/>
                <a:gd name="T36" fmla="*/ 0 w 1162"/>
                <a:gd name="T37" fmla="*/ 1 h 485"/>
                <a:gd name="T38" fmla="*/ 0 w 1162"/>
                <a:gd name="T39" fmla="*/ 1 h 485"/>
                <a:gd name="T40" fmla="*/ 0 w 1162"/>
                <a:gd name="T41" fmla="*/ 1 h 485"/>
                <a:gd name="T42" fmla="*/ 0 w 1162"/>
                <a:gd name="T43" fmla="*/ 1 h 485"/>
                <a:gd name="T44" fmla="*/ 0 w 1162"/>
                <a:gd name="T45" fmla="*/ 1 h 485"/>
                <a:gd name="T46" fmla="*/ 0 w 1162"/>
                <a:gd name="T47" fmla="*/ 1 h 485"/>
                <a:gd name="T48" fmla="*/ 0 w 1162"/>
                <a:gd name="T49" fmla="*/ 1 h 485"/>
                <a:gd name="T50" fmla="*/ 0 w 1162"/>
                <a:gd name="T51" fmla="*/ 1 h 485"/>
                <a:gd name="T52" fmla="*/ 0 w 1162"/>
                <a:gd name="T53" fmla="*/ 1 h 485"/>
                <a:gd name="T54" fmla="*/ 0 w 1162"/>
                <a:gd name="T55" fmla="*/ 1 h 485"/>
                <a:gd name="T56" fmla="*/ 0 w 1162"/>
                <a:gd name="T57" fmla="*/ 1 h 485"/>
                <a:gd name="T58" fmla="*/ 0 w 1162"/>
                <a:gd name="T59" fmla="*/ 1 h 485"/>
                <a:gd name="T60" fmla="*/ 0 w 1162"/>
                <a:gd name="T61" fmla="*/ 1 h 485"/>
                <a:gd name="T62" fmla="*/ 0 w 1162"/>
                <a:gd name="T63" fmla="*/ 1 h 485"/>
                <a:gd name="T64" fmla="*/ 0 w 1162"/>
                <a:gd name="T65" fmla="*/ 1 h 485"/>
                <a:gd name="T66" fmla="*/ 0 w 1162"/>
                <a:gd name="T67" fmla="*/ 1 h 485"/>
                <a:gd name="T68" fmla="*/ 0 w 1162"/>
                <a:gd name="T69" fmla="*/ 1 h 485"/>
                <a:gd name="T70" fmla="*/ 0 w 1162"/>
                <a:gd name="T71" fmla="*/ 1 h 485"/>
                <a:gd name="T72" fmla="*/ 0 w 1162"/>
                <a:gd name="T73" fmla="*/ 1 h 485"/>
                <a:gd name="T74" fmla="*/ 0 w 1162"/>
                <a:gd name="T75" fmla="*/ 1 h 485"/>
                <a:gd name="T76" fmla="*/ 0 w 1162"/>
                <a:gd name="T77" fmla="*/ 1 h 485"/>
                <a:gd name="T78" fmla="*/ 0 w 1162"/>
                <a:gd name="T79" fmla="*/ 1 h 485"/>
                <a:gd name="T80" fmla="*/ 0 w 1162"/>
                <a:gd name="T81" fmla="*/ 1 h 485"/>
                <a:gd name="T82" fmla="*/ 0 w 1162"/>
                <a:gd name="T83" fmla="*/ 1 h 485"/>
                <a:gd name="T84" fmla="*/ 0 w 1162"/>
                <a:gd name="T85" fmla="*/ 1 h 485"/>
                <a:gd name="T86" fmla="*/ 0 w 1162"/>
                <a:gd name="T87" fmla="*/ 1 h 485"/>
                <a:gd name="T88" fmla="*/ 0 w 1162"/>
                <a:gd name="T89" fmla="*/ 1 h 485"/>
                <a:gd name="T90" fmla="*/ 0 w 1162"/>
                <a:gd name="T91" fmla="*/ 1 h 485"/>
                <a:gd name="T92" fmla="*/ 0 w 1162"/>
                <a:gd name="T93" fmla="*/ 1 h 485"/>
                <a:gd name="T94" fmla="*/ 0 w 1162"/>
                <a:gd name="T95" fmla="*/ 1 h 485"/>
                <a:gd name="T96" fmla="*/ 0 w 1162"/>
                <a:gd name="T97" fmla="*/ 1 h 485"/>
                <a:gd name="T98" fmla="*/ 0 w 1162"/>
                <a:gd name="T99" fmla="*/ 1 h 485"/>
                <a:gd name="T100" fmla="*/ 0 w 1162"/>
                <a:gd name="T101" fmla="*/ 1 h 485"/>
                <a:gd name="T102" fmla="*/ 0 w 1162"/>
                <a:gd name="T103" fmla="*/ 1 h 485"/>
                <a:gd name="T104" fmla="*/ 0 w 1162"/>
                <a:gd name="T105" fmla="*/ 1 h 485"/>
                <a:gd name="T106" fmla="*/ 0 w 1162"/>
                <a:gd name="T107" fmla="*/ 1 h 485"/>
                <a:gd name="T108" fmla="*/ 0 w 1162"/>
                <a:gd name="T109" fmla="*/ 1 h 485"/>
                <a:gd name="T110" fmla="*/ 0 w 1162"/>
                <a:gd name="T111" fmla="*/ 1 h 485"/>
                <a:gd name="T112" fmla="*/ 0 w 1162"/>
                <a:gd name="T113" fmla="*/ 1 h 485"/>
                <a:gd name="T114" fmla="*/ 0 w 1162"/>
                <a:gd name="T115" fmla="*/ 1 h 485"/>
                <a:gd name="T116" fmla="*/ 0 w 1162"/>
                <a:gd name="T117" fmla="*/ 1 h 48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62"/>
                <a:gd name="T178" fmla="*/ 0 h 485"/>
                <a:gd name="T179" fmla="*/ 1162 w 1162"/>
                <a:gd name="T180" fmla="*/ 485 h 48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62" h="485">
                  <a:moveTo>
                    <a:pt x="945" y="105"/>
                  </a:moveTo>
                  <a:lnTo>
                    <a:pt x="944" y="91"/>
                  </a:lnTo>
                  <a:lnTo>
                    <a:pt x="941" y="77"/>
                  </a:lnTo>
                  <a:lnTo>
                    <a:pt x="937" y="64"/>
                  </a:lnTo>
                  <a:lnTo>
                    <a:pt x="932" y="52"/>
                  </a:lnTo>
                  <a:lnTo>
                    <a:pt x="925" y="43"/>
                  </a:lnTo>
                  <a:lnTo>
                    <a:pt x="919" y="33"/>
                  </a:lnTo>
                  <a:lnTo>
                    <a:pt x="911" y="27"/>
                  </a:lnTo>
                  <a:lnTo>
                    <a:pt x="903" y="21"/>
                  </a:lnTo>
                  <a:lnTo>
                    <a:pt x="893" y="18"/>
                  </a:lnTo>
                  <a:lnTo>
                    <a:pt x="883" y="15"/>
                  </a:lnTo>
                  <a:lnTo>
                    <a:pt x="869" y="12"/>
                  </a:lnTo>
                  <a:lnTo>
                    <a:pt x="854" y="9"/>
                  </a:lnTo>
                  <a:lnTo>
                    <a:pt x="836" y="7"/>
                  </a:lnTo>
                  <a:lnTo>
                    <a:pt x="818" y="5"/>
                  </a:lnTo>
                  <a:lnTo>
                    <a:pt x="798" y="3"/>
                  </a:lnTo>
                  <a:lnTo>
                    <a:pt x="778" y="2"/>
                  </a:lnTo>
                  <a:lnTo>
                    <a:pt x="758" y="1"/>
                  </a:lnTo>
                  <a:lnTo>
                    <a:pt x="739" y="1"/>
                  </a:lnTo>
                  <a:lnTo>
                    <a:pt x="720" y="1"/>
                  </a:lnTo>
                  <a:lnTo>
                    <a:pt x="702" y="1"/>
                  </a:lnTo>
                  <a:lnTo>
                    <a:pt x="686" y="2"/>
                  </a:lnTo>
                  <a:lnTo>
                    <a:pt x="671" y="3"/>
                  </a:lnTo>
                  <a:lnTo>
                    <a:pt x="658" y="4"/>
                  </a:lnTo>
                  <a:lnTo>
                    <a:pt x="648" y="6"/>
                  </a:lnTo>
                  <a:lnTo>
                    <a:pt x="640" y="7"/>
                  </a:lnTo>
                  <a:lnTo>
                    <a:pt x="630" y="8"/>
                  </a:lnTo>
                  <a:lnTo>
                    <a:pt x="616" y="8"/>
                  </a:lnTo>
                  <a:lnTo>
                    <a:pt x="602" y="7"/>
                  </a:lnTo>
                  <a:lnTo>
                    <a:pt x="583" y="7"/>
                  </a:lnTo>
                  <a:lnTo>
                    <a:pt x="565" y="6"/>
                  </a:lnTo>
                  <a:lnTo>
                    <a:pt x="545" y="5"/>
                  </a:lnTo>
                  <a:lnTo>
                    <a:pt x="525" y="4"/>
                  </a:lnTo>
                  <a:lnTo>
                    <a:pt x="503" y="3"/>
                  </a:lnTo>
                  <a:lnTo>
                    <a:pt x="483" y="2"/>
                  </a:lnTo>
                  <a:lnTo>
                    <a:pt x="462" y="1"/>
                  </a:lnTo>
                  <a:lnTo>
                    <a:pt x="443" y="1"/>
                  </a:lnTo>
                  <a:lnTo>
                    <a:pt x="426" y="0"/>
                  </a:lnTo>
                  <a:lnTo>
                    <a:pt x="409" y="0"/>
                  </a:lnTo>
                  <a:lnTo>
                    <a:pt x="395" y="1"/>
                  </a:lnTo>
                  <a:lnTo>
                    <a:pt x="383" y="2"/>
                  </a:lnTo>
                  <a:lnTo>
                    <a:pt x="370" y="3"/>
                  </a:lnTo>
                  <a:lnTo>
                    <a:pt x="354" y="4"/>
                  </a:lnTo>
                  <a:lnTo>
                    <a:pt x="338" y="5"/>
                  </a:lnTo>
                  <a:lnTo>
                    <a:pt x="322" y="5"/>
                  </a:lnTo>
                  <a:lnTo>
                    <a:pt x="305" y="5"/>
                  </a:lnTo>
                  <a:lnTo>
                    <a:pt x="286" y="5"/>
                  </a:lnTo>
                  <a:lnTo>
                    <a:pt x="269" y="4"/>
                  </a:lnTo>
                  <a:lnTo>
                    <a:pt x="252" y="4"/>
                  </a:lnTo>
                  <a:lnTo>
                    <a:pt x="234" y="4"/>
                  </a:lnTo>
                  <a:lnTo>
                    <a:pt x="218" y="5"/>
                  </a:lnTo>
                  <a:lnTo>
                    <a:pt x="202" y="6"/>
                  </a:lnTo>
                  <a:lnTo>
                    <a:pt x="188" y="7"/>
                  </a:lnTo>
                  <a:lnTo>
                    <a:pt x="174" y="9"/>
                  </a:lnTo>
                  <a:lnTo>
                    <a:pt x="162" y="13"/>
                  </a:lnTo>
                  <a:lnTo>
                    <a:pt x="152" y="16"/>
                  </a:lnTo>
                  <a:lnTo>
                    <a:pt x="144" y="21"/>
                  </a:lnTo>
                  <a:lnTo>
                    <a:pt x="137" y="28"/>
                  </a:lnTo>
                  <a:lnTo>
                    <a:pt x="130" y="36"/>
                  </a:lnTo>
                  <a:lnTo>
                    <a:pt x="122" y="47"/>
                  </a:lnTo>
                  <a:lnTo>
                    <a:pt x="116" y="61"/>
                  </a:lnTo>
                  <a:lnTo>
                    <a:pt x="109" y="77"/>
                  </a:lnTo>
                  <a:lnTo>
                    <a:pt x="104" y="97"/>
                  </a:lnTo>
                  <a:lnTo>
                    <a:pt x="99" y="121"/>
                  </a:lnTo>
                  <a:lnTo>
                    <a:pt x="96" y="149"/>
                  </a:lnTo>
                  <a:lnTo>
                    <a:pt x="92" y="172"/>
                  </a:lnTo>
                  <a:lnTo>
                    <a:pt x="84" y="197"/>
                  </a:lnTo>
                  <a:lnTo>
                    <a:pt x="75" y="222"/>
                  </a:lnTo>
                  <a:lnTo>
                    <a:pt x="63" y="245"/>
                  </a:lnTo>
                  <a:lnTo>
                    <a:pt x="52" y="267"/>
                  </a:lnTo>
                  <a:lnTo>
                    <a:pt x="43" y="287"/>
                  </a:lnTo>
                  <a:lnTo>
                    <a:pt x="36" y="304"/>
                  </a:lnTo>
                  <a:lnTo>
                    <a:pt x="33" y="317"/>
                  </a:lnTo>
                  <a:lnTo>
                    <a:pt x="31" y="347"/>
                  </a:lnTo>
                  <a:lnTo>
                    <a:pt x="23" y="381"/>
                  </a:lnTo>
                  <a:lnTo>
                    <a:pt x="12" y="412"/>
                  </a:lnTo>
                  <a:lnTo>
                    <a:pt x="0" y="433"/>
                  </a:lnTo>
                  <a:lnTo>
                    <a:pt x="13" y="433"/>
                  </a:lnTo>
                  <a:lnTo>
                    <a:pt x="28" y="434"/>
                  </a:lnTo>
                  <a:lnTo>
                    <a:pt x="40" y="434"/>
                  </a:lnTo>
                  <a:lnTo>
                    <a:pt x="53" y="435"/>
                  </a:lnTo>
                  <a:lnTo>
                    <a:pt x="64" y="438"/>
                  </a:lnTo>
                  <a:lnTo>
                    <a:pt x="73" y="442"/>
                  </a:lnTo>
                  <a:lnTo>
                    <a:pt x="80" y="450"/>
                  </a:lnTo>
                  <a:lnTo>
                    <a:pt x="84" y="460"/>
                  </a:lnTo>
                  <a:lnTo>
                    <a:pt x="87" y="456"/>
                  </a:lnTo>
                  <a:lnTo>
                    <a:pt x="91" y="451"/>
                  </a:lnTo>
                  <a:lnTo>
                    <a:pt x="97" y="444"/>
                  </a:lnTo>
                  <a:lnTo>
                    <a:pt x="105" y="435"/>
                  </a:lnTo>
                  <a:lnTo>
                    <a:pt x="114" y="425"/>
                  </a:lnTo>
                  <a:lnTo>
                    <a:pt x="126" y="415"/>
                  </a:lnTo>
                  <a:lnTo>
                    <a:pt x="140" y="404"/>
                  </a:lnTo>
                  <a:lnTo>
                    <a:pt x="156" y="393"/>
                  </a:lnTo>
                  <a:lnTo>
                    <a:pt x="172" y="382"/>
                  </a:lnTo>
                  <a:lnTo>
                    <a:pt x="190" y="373"/>
                  </a:lnTo>
                  <a:lnTo>
                    <a:pt x="212" y="363"/>
                  </a:lnTo>
                  <a:lnTo>
                    <a:pt x="233" y="356"/>
                  </a:lnTo>
                  <a:lnTo>
                    <a:pt x="257" y="349"/>
                  </a:lnTo>
                  <a:lnTo>
                    <a:pt x="284" y="344"/>
                  </a:lnTo>
                  <a:lnTo>
                    <a:pt x="310" y="342"/>
                  </a:lnTo>
                  <a:lnTo>
                    <a:pt x="340" y="342"/>
                  </a:lnTo>
                  <a:lnTo>
                    <a:pt x="357" y="345"/>
                  </a:lnTo>
                  <a:lnTo>
                    <a:pt x="375" y="350"/>
                  </a:lnTo>
                  <a:lnTo>
                    <a:pt x="395" y="360"/>
                  </a:lnTo>
                  <a:lnTo>
                    <a:pt x="415" y="371"/>
                  </a:lnTo>
                  <a:lnTo>
                    <a:pt x="433" y="384"/>
                  </a:lnTo>
                  <a:lnTo>
                    <a:pt x="449" y="396"/>
                  </a:lnTo>
                  <a:lnTo>
                    <a:pt x="459" y="410"/>
                  </a:lnTo>
                  <a:lnTo>
                    <a:pt x="465" y="423"/>
                  </a:lnTo>
                  <a:lnTo>
                    <a:pt x="467" y="447"/>
                  </a:lnTo>
                  <a:lnTo>
                    <a:pt x="469" y="468"/>
                  </a:lnTo>
                  <a:lnTo>
                    <a:pt x="475" y="483"/>
                  </a:lnTo>
                  <a:lnTo>
                    <a:pt x="494" y="485"/>
                  </a:lnTo>
                  <a:lnTo>
                    <a:pt x="505" y="484"/>
                  </a:lnTo>
                  <a:lnTo>
                    <a:pt x="521" y="482"/>
                  </a:lnTo>
                  <a:lnTo>
                    <a:pt x="542" y="482"/>
                  </a:lnTo>
                  <a:lnTo>
                    <a:pt x="566" y="481"/>
                  </a:lnTo>
                  <a:lnTo>
                    <a:pt x="590" y="481"/>
                  </a:lnTo>
                  <a:lnTo>
                    <a:pt x="614" y="482"/>
                  </a:lnTo>
                  <a:lnTo>
                    <a:pt x="634" y="483"/>
                  </a:lnTo>
                  <a:lnTo>
                    <a:pt x="650" y="485"/>
                  </a:lnTo>
                  <a:lnTo>
                    <a:pt x="662" y="482"/>
                  </a:lnTo>
                  <a:lnTo>
                    <a:pt x="672" y="474"/>
                  </a:lnTo>
                  <a:lnTo>
                    <a:pt x="680" y="461"/>
                  </a:lnTo>
                  <a:lnTo>
                    <a:pt x="690" y="445"/>
                  </a:lnTo>
                  <a:lnTo>
                    <a:pt x="700" y="426"/>
                  </a:lnTo>
                  <a:lnTo>
                    <a:pt x="715" y="407"/>
                  </a:lnTo>
                  <a:lnTo>
                    <a:pt x="735" y="387"/>
                  </a:lnTo>
                  <a:lnTo>
                    <a:pt x="760" y="369"/>
                  </a:lnTo>
                  <a:lnTo>
                    <a:pt x="771" y="363"/>
                  </a:lnTo>
                  <a:lnTo>
                    <a:pt x="786" y="358"/>
                  </a:lnTo>
                  <a:lnTo>
                    <a:pt x="804" y="351"/>
                  </a:lnTo>
                  <a:lnTo>
                    <a:pt x="827" y="346"/>
                  </a:lnTo>
                  <a:lnTo>
                    <a:pt x="854" y="344"/>
                  </a:lnTo>
                  <a:lnTo>
                    <a:pt x="885" y="343"/>
                  </a:lnTo>
                  <a:lnTo>
                    <a:pt x="920" y="346"/>
                  </a:lnTo>
                  <a:lnTo>
                    <a:pt x="960" y="354"/>
                  </a:lnTo>
                  <a:lnTo>
                    <a:pt x="973" y="359"/>
                  </a:lnTo>
                  <a:lnTo>
                    <a:pt x="988" y="369"/>
                  </a:lnTo>
                  <a:lnTo>
                    <a:pt x="1003" y="382"/>
                  </a:lnTo>
                  <a:lnTo>
                    <a:pt x="1017" y="397"/>
                  </a:lnTo>
                  <a:lnTo>
                    <a:pt x="1031" y="415"/>
                  </a:lnTo>
                  <a:lnTo>
                    <a:pt x="1041" y="432"/>
                  </a:lnTo>
                  <a:lnTo>
                    <a:pt x="1048" y="448"/>
                  </a:lnTo>
                  <a:lnTo>
                    <a:pt x="1052" y="462"/>
                  </a:lnTo>
                  <a:lnTo>
                    <a:pt x="1056" y="463"/>
                  </a:lnTo>
                  <a:lnTo>
                    <a:pt x="1059" y="464"/>
                  </a:lnTo>
                  <a:lnTo>
                    <a:pt x="1061" y="464"/>
                  </a:lnTo>
                  <a:lnTo>
                    <a:pt x="1065" y="463"/>
                  </a:lnTo>
                  <a:lnTo>
                    <a:pt x="1069" y="451"/>
                  </a:lnTo>
                  <a:lnTo>
                    <a:pt x="1079" y="444"/>
                  </a:lnTo>
                  <a:lnTo>
                    <a:pt x="1092" y="438"/>
                  </a:lnTo>
                  <a:lnTo>
                    <a:pt x="1105" y="436"/>
                  </a:lnTo>
                  <a:lnTo>
                    <a:pt x="1119" y="434"/>
                  </a:lnTo>
                  <a:lnTo>
                    <a:pt x="1132" y="434"/>
                  </a:lnTo>
                  <a:lnTo>
                    <a:pt x="1141" y="433"/>
                  </a:lnTo>
                  <a:lnTo>
                    <a:pt x="1145" y="432"/>
                  </a:lnTo>
                  <a:lnTo>
                    <a:pt x="1149" y="399"/>
                  </a:lnTo>
                  <a:lnTo>
                    <a:pt x="1157" y="369"/>
                  </a:lnTo>
                  <a:lnTo>
                    <a:pt x="1162" y="340"/>
                  </a:lnTo>
                  <a:lnTo>
                    <a:pt x="1156" y="309"/>
                  </a:lnTo>
                  <a:lnTo>
                    <a:pt x="1138" y="286"/>
                  </a:lnTo>
                  <a:lnTo>
                    <a:pt x="1116" y="269"/>
                  </a:lnTo>
                  <a:lnTo>
                    <a:pt x="1088" y="255"/>
                  </a:lnTo>
                  <a:lnTo>
                    <a:pt x="1060" y="244"/>
                  </a:lnTo>
                  <a:lnTo>
                    <a:pt x="1033" y="233"/>
                  </a:lnTo>
                  <a:lnTo>
                    <a:pt x="1011" y="222"/>
                  </a:lnTo>
                  <a:lnTo>
                    <a:pt x="995" y="207"/>
                  </a:lnTo>
                  <a:lnTo>
                    <a:pt x="987" y="186"/>
                  </a:lnTo>
                  <a:lnTo>
                    <a:pt x="984" y="175"/>
                  </a:lnTo>
                  <a:lnTo>
                    <a:pt x="979" y="164"/>
                  </a:lnTo>
                  <a:lnTo>
                    <a:pt x="972" y="153"/>
                  </a:lnTo>
                  <a:lnTo>
                    <a:pt x="965" y="142"/>
                  </a:lnTo>
                  <a:lnTo>
                    <a:pt x="957" y="133"/>
                  </a:lnTo>
                  <a:lnTo>
                    <a:pt x="952" y="123"/>
                  </a:lnTo>
                  <a:lnTo>
                    <a:pt x="947" y="113"/>
                  </a:lnTo>
                  <a:lnTo>
                    <a:pt x="945" y="105"/>
                  </a:lnTo>
                  <a:close/>
                </a:path>
              </a:pathLst>
            </a:custGeom>
            <a:solidFill>
              <a:srgbClr val="FFF4E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27" name="Freeform 867"/>
            <p:cNvSpPr>
              <a:spLocks/>
            </p:cNvSpPr>
            <p:nvPr/>
          </p:nvSpPr>
          <p:spPr bwMode="auto">
            <a:xfrm>
              <a:off x="2758" y="2762"/>
              <a:ext cx="18" cy="63"/>
            </a:xfrm>
            <a:custGeom>
              <a:avLst/>
              <a:gdLst>
                <a:gd name="T0" fmla="*/ 0 w 52"/>
                <a:gd name="T1" fmla="*/ 1 h 125"/>
                <a:gd name="T2" fmla="*/ 0 w 52"/>
                <a:gd name="T3" fmla="*/ 1 h 125"/>
                <a:gd name="T4" fmla="*/ 0 w 52"/>
                <a:gd name="T5" fmla="*/ 1 h 125"/>
                <a:gd name="T6" fmla="*/ 0 w 52"/>
                <a:gd name="T7" fmla="*/ 1 h 125"/>
                <a:gd name="T8" fmla="*/ 0 w 52"/>
                <a:gd name="T9" fmla="*/ 1 h 125"/>
                <a:gd name="T10" fmla="*/ 0 w 52"/>
                <a:gd name="T11" fmla="*/ 1 h 125"/>
                <a:gd name="T12" fmla="*/ 0 w 52"/>
                <a:gd name="T13" fmla="*/ 1 h 125"/>
                <a:gd name="T14" fmla="*/ 0 w 52"/>
                <a:gd name="T15" fmla="*/ 1 h 125"/>
                <a:gd name="T16" fmla="*/ 0 w 52"/>
                <a:gd name="T17" fmla="*/ 1 h 125"/>
                <a:gd name="T18" fmla="*/ 0 w 52"/>
                <a:gd name="T19" fmla="*/ 1 h 125"/>
                <a:gd name="T20" fmla="*/ 0 w 52"/>
                <a:gd name="T21" fmla="*/ 0 h 125"/>
                <a:gd name="T22" fmla="*/ 0 w 52"/>
                <a:gd name="T23" fmla="*/ 1 h 125"/>
                <a:gd name="T24" fmla="*/ 0 w 52"/>
                <a:gd name="T25" fmla="*/ 1 h 125"/>
                <a:gd name="T26" fmla="*/ 0 w 52"/>
                <a:gd name="T27" fmla="*/ 1 h 125"/>
                <a:gd name="T28" fmla="*/ 0 w 52"/>
                <a:gd name="T29" fmla="*/ 1 h 125"/>
                <a:gd name="T30" fmla="*/ 0 w 52"/>
                <a:gd name="T31" fmla="*/ 1 h 125"/>
                <a:gd name="T32" fmla="*/ 0 w 52"/>
                <a:gd name="T33" fmla="*/ 1 h 1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125"/>
                <a:gd name="T53" fmla="*/ 52 w 52"/>
                <a:gd name="T54" fmla="*/ 125 h 1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125">
                  <a:moveTo>
                    <a:pt x="0" y="118"/>
                  </a:moveTo>
                  <a:lnTo>
                    <a:pt x="0" y="123"/>
                  </a:lnTo>
                  <a:lnTo>
                    <a:pt x="4" y="125"/>
                  </a:lnTo>
                  <a:lnTo>
                    <a:pt x="13" y="124"/>
                  </a:lnTo>
                  <a:lnTo>
                    <a:pt x="22" y="122"/>
                  </a:lnTo>
                  <a:lnTo>
                    <a:pt x="34" y="104"/>
                  </a:lnTo>
                  <a:lnTo>
                    <a:pt x="45" y="71"/>
                  </a:lnTo>
                  <a:lnTo>
                    <a:pt x="52" y="34"/>
                  </a:lnTo>
                  <a:lnTo>
                    <a:pt x="52" y="10"/>
                  </a:lnTo>
                  <a:lnTo>
                    <a:pt x="45" y="3"/>
                  </a:lnTo>
                  <a:lnTo>
                    <a:pt x="33" y="0"/>
                  </a:lnTo>
                  <a:lnTo>
                    <a:pt x="22" y="1"/>
                  </a:lnTo>
                  <a:lnTo>
                    <a:pt x="20" y="7"/>
                  </a:lnTo>
                  <a:lnTo>
                    <a:pt x="20" y="31"/>
                  </a:lnTo>
                  <a:lnTo>
                    <a:pt x="14" y="64"/>
                  </a:lnTo>
                  <a:lnTo>
                    <a:pt x="6" y="97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FFB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28" name="Freeform 868"/>
            <p:cNvSpPr>
              <a:spLocks/>
            </p:cNvSpPr>
            <p:nvPr/>
          </p:nvSpPr>
          <p:spPr bwMode="auto">
            <a:xfrm>
              <a:off x="2731" y="2834"/>
              <a:ext cx="33" cy="27"/>
            </a:xfrm>
            <a:custGeom>
              <a:avLst/>
              <a:gdLst>
                <a:gd name="T0" fmla="*/ 0 w 99"/>
                <a:gd name="T1" fmla="*/ 0 h 54"/>
                <a:gd name="T2" fmla="*/ 0 w 99"/>
                <a:gd name="T3" fmla="*/ 1 h 54"/>
                <a:gd name="T4" fmla="*/ 0 w 99"/>
                <a:gd name="T5" fmla="*/ 1 h 54"/>
                <a:gd name="T6" fmla="*/ 0 w 99"/>
                <a:gd name="T7" fmla="*/ 1 h 54"/>
                <a:gd name="T8" fmla="*/ 0 w 99"/>
                <a:gd name="T9" fmla="*/ 1 h 54"/>
                <a:gd name="T10" fmla="*/ 0 w 99"/>
                <a:gd name="T11" fmla="*/ 1 h 54"/>
                <a:gd name="T12" fmla="*/ 0 w 99"/>
                <a:gd name="T13" fmla="*/ 1 h 54"/>
                <a:gd name="T14" fmla="*/ 0 w 99"/>
                <a:gd name="T15" fmla="*/ 1 h 54"/>
                <a:gd name="T16" fmla="*/ 0 w 99"/>
                <a:gd name="T17" fmla="*/ 1 h 54"/>
                <a:gd name="T18" fmla="*/ 0 w 99"/>
                <a:gd name="T19" fmla="*/ 1 h 54"/>
                <a:gd name="T20" fmla="*/ 0 w 99"/>
                <a:gd name="T21" fmla="*/ 1 h 54"/>
                <a:gd name="T22" fmla="*/ 0 w 99"/>
                <a:gd name="T23" fmla="*/ 1 h 54"/>
                <a:gd name="T24" fmla="*/ 0 w 99"/>
                <a:gd name="T25" fmla="*/ 1 h 54"/>
                <a:gd name="T26" fmla="*/ 0 w 99"/>
                <a:gd name="T27" fmla="*/ 1 h 54"/>
                <a:gd name="T28" fmla="*/ 0 w 99"/>
                <a:gd name="T29" fmla="*/ 1 h 54"/>
                <a:gd name="T30" fmla="*/ 0 w 99"/>
                <a:gd name="T31" fmla="*/ 1 h 54"/>
                <a:gd name="T32" fmla="*/ 0 w 99"/>
                <a:gd name="T33" fmla="*/ 1 h 54"/>
                <a:gd name="T34" fmla="*/ 0 w 99"/>
                <a:gd name="T35" fmla="*/ 1 h 54"/>
                <a:gd name="T36" fmla="*/ 0 w 99"/>
                <a:gd name="T37" fmla="*/ 1 h 54"/>
                <a:gd name="T38" fmla="*/ 0 w 99"/>
                <a:gd name="T39" fmla="*/ 1 h 54"/>
                <a:gd name="T40" fmla="*/ 0 w 99"/>
                <a:gd name="T41" fmla="*/ 0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9"/>
                <a:gd name="T64" fmla="*/ 0 h 54"/>
                <a:gd name="T65" fmla="*/ 99 w 99"/>
                <a:gd name="T66" fmla="*/ 54 h 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9" h="54">
                  <a:moveTo>
                    <a:pt x="98" y="0"/>
                  </a:moveTo>
                  <a:lnTo>
                    <a:pt x="85" y="6"/>
                  </a:lnTo>
                  <a:lnTo>
                    <a:pt x="71" y="9"/>
                  </a:lnTo>
                  <a:lnTo>
                    <a:pt x="57" y="10"/>
                  </a:lnTo>
                  <a:lnTo>
                    <a:pt x="45" y="10"/>
                  </a:lnTo>
                  <a:lnTo>
                    <a:pt x="33" y="10"/>
                  </a:lnTo>
                  <a:lnTo>
                    <a:pt x="22" y="12"/>
                  </a:lnTo>
                  <a:lnTo>
                    <a:pt x="13" y="14"/>
                  </a:lnTo>
                  <a:lnTo>
                    <a:pt x="5" y="21"/>
                  </a:lnTo>
                  <a:lnTo>
                    <a:pt x="0" y="32"/>
                  </a:lnTo>
                  <a:lnTo>
                    <a:pt x="2" y="41"/>
                  </a:lnTo>
                  <a:lnTo>
                    <a:pt x="10" y="49"/>
                  </a:lnTo>
                  <a:lnTo>
                    <a:pt x="21" y="53"/>
                  </a:lnTo>
                  <a:lnTo>
                    <a:pt x="46" y="54"/>
                  </a:lnTo>
                  <a:lnTo>
                    <a:pt x="66" y="51"/>
                  </a:lnTo>
                  <a:lnTo>
                    <a:pt x="81" y="46"/>
                  </a:lnTo>
                  <a:lnTo>
                    <a:pt x="90" y="37"/>
                  </a:lnTo>
                  <a:lnTo>
                    <a:pt x="97" y="27"/>
                  </a:lnTo>
                  <a:lnTo>
                    <a:pt x="99" y="18"/>
                  </a:lnTo>
                  <a:lnTo>
                    <a:pt x="99" y="8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7F99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29" name="Freeform 869"/>
            <p:cNvSpPr>
              <a:spLocks/>
            </p:cNvSpPr>
            <p:nvPr/>
          </p:nvSpPr>
          <p:spPr bwMode="auto">
            <a:xfrm>
              <a:off x="2347" y="2841"/>
              <a:ext cx="43" cy="42"/>
            </a:xfrm>
            <a:custGeom>
              <a:avLst/>
              <a:gdLst>
                <a:gd name="T0" fmla="*/ 0 w 131"/>
                <a:gd name="T1" fmla="*/ 0 h 85"/>
                <a:gd name="T2" fmla="*/ 0 w 131"/>
                <a:gd name="T3" fmla="*/ 0 h 85"/>
                <a:gd name="T4" fmla="*/ 0 w 131"/>
                <a:gd name="T5" fmla="*/ 0 h 85"/>
                <a:gd name="T6" fmla="*/ 0 w 131"/>
                <a:gd name="T7" fmla="*/ 0 h 85"/>
                <a:gd name="T8" fmla="*/ 0 w 131"/>
                <a:gd name="T9" fmla="*/ 0 h 85"/>
                <a:gd name="T10" fmla="*/ 0 w 131"/>
                <a:gd name="T11" fmla="*/ 0 h 85"/>
                <a:gd name="T12" fmla="*/ 0 w 131"/>
                <a:gd name="T13" fmla="*/ 0 h 85"/>
                <a:gd name="T14" fmla="*/ 0 w 131"/>
                <a:gd name="T15" fmla="*/ 0 h 85"/>
                <a:gd name="T16" fmla="*/ 0 w 131"/>
                <a:gd name="T17" fmla="*/ 0 h 85"/>
                <a:gd name="T18" fmla="*/ 0 w 131"/>
                <a:gd name="T19" fmla="*/ 0 h 85"/>
                <a:gd name="T20" fmla="*/ 0 w 131"/>
                <a:gd name="T21" fmla="*/ 0 h 85"/>
                <a:gd name="T22" fmla="*/ 0 w 131"/>
                <a:gd name="T23" fmla="*/ 0 h 85"/>
                <a:gd name="T24" fmla="*/ 0 w 131"/>
                <a:gd name="T25" fmla="*/ 0 h 85"/>
                <a:gd name="T26" fmla="*/ 0 w 131"/>
                <a:gd name="T27" fmla="*/ 0 h 85"/>
                <a:gd name="T28" fmla="*/ 0 w 131"/>
                <a:gd name="T29" fmla="*/ 0 h 85"/>
                <a:gd name="T30" fmla="*/ 0 w 131"/>
                <a:gd name="T31" fmla="*/ 0 h 85"/>
                <a:gd name="T32" fmla="*/ 0 w 131"/>
                <a:gd name="T33" fmla="*/ 0 h 85"/>
                <a:gd name="T34" fmla="*/ 0 w 131"/>
                <a:gd name="T35" fmla="*/ 0 h 85"/>
                <a:gd name="T36" fmla="*/ 0 w 131"/>
                <a:gd name="T37" fmla="*/ 0 h 85"/>
                <a:gd name="T38" fmla="*/ 0 w 131"/>
                <a:gd name="T39" fmla="*/ 0 h 85"/>
                <a:gd name="T40" fmla="*/ 0 w 131"/>
                <a:gd name="T41" fmla="*/ 0 h 85"/>
                <a:gd name="T42" fmla="*/ 0 w 131"/>
                <a:gd name="T43" fmla="*/ 0 h 85"/>
                <a:gd name="T44" fmla="*/ 0 w 131"/>
                <a:gd name="T45" fmla="*/ 0 h 85"/>
                <a:gd name="T46" fmla="*/ 0 w 131"/>
                <a:gd name="T47" fmla="*/ 0 h 85"/>
                <a:gd name="T48" fmla="*/ 0 w 131"/>
                <a:gd name="T49" fmla="*/ 0 h 85"/>
                <a:gd name="T50" fmla="*/ 0 w 131"/>
                <a:gd name="T51" fmla="*/ 0 h 85"/>
                <a:gd name="T52" fmla="*/ 0 w 131"/>
                <a:gd name="T53" fmla="*/ 0 h 85"/>
                <a:gd name="T54" fmla="*/ 0 w 131"/>
                <a:gd name="T55" fmla="*/ 0 h 85"/>
                <a:gd name="T56" fmla="*/ 0 w 131"/>
                <a:gd name="T57" fmla="*/ 0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1"/>
                <a:gd name="T88" fmla="*/ 0 h 85"/>
                <a:gd name="T89" fmla="*/ 131 w 131"/>
                <a:gd name="T90" fmla="*/ 85 h 8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1" h="85">
                  <a:moveTo>
                    <a:pt x="2" y="10"/>
                  </a:moveTo>
                  <a:lnTo>
                    <a:pt x="7" y="7"/>
                  </a:lnTo>
                  <a:lnTo>
                    <a:pt x="16" y="6"/>
                  </a:lnTo>
                  <a:lnTo>
                    <a:pt x="30" y="6"/>
                  </a:lnTo>
                  <a:lnTo>
                    <a:pt x="43" y="6"/>
                  </a:lnTo>
                  <a:lnTo>
                    <a:pt x="59" y="6"/>
                  </a:lnTo>
                  <a:lnTo>
                    <a:pt x="74" y="6"/>
                  </a:lnTo>
                  <a:lnTo>
                    <a:pt x="86" y="5"/>
                  </a:lnTo>
                  <a:lnTo>
                    <a:pt x="96" y="1"/>
                  </a:lnTo>
                  <a:lnTo>
                    <a:pt x="108" y="0"/>
                  </a:lnTo>
                  <a:lnTo>
                    <a:pt x="118" y="6"/>
                  </a:lnTo>
                  <a:lnTo>
                    <a:pt x="124" y="17"/>
                  </a:lnTo>
                  <a:lnTo>
                    <a:pt x="128" y="32"/>
                  </a:lnTo>
                  <a:lnTo>
                    <a:pt x="131" y="47"/>
                  </a:lnTo>
                  <a:lnTo>
                    <a:pt x="131" y="60"/>
                  </a:lnTo>
                  <a:lnTo>
                    <a:pt x="128" y="71"/>
                  </a:lnTo>
                  <a:lnTo>
                    <a:pt x="123" y="78"/>
                  </a:lnTo>
                  <a:lnTo>
                    <a:pt x="114" y="80"/>
                  </a:lnTo>
                  <a:lnTo>
                    <a:pt x="102" y="82"/>
                  </a:lnTo>
                  <a:lnTo>
                    <a:pt x="86" y="84"/>
                  </a:lnTo>
                  <a:lnTo>
                    <a:pt x="70" y="84"/>
                  </a:lnTo>
                  <a:lnTo>
                    <a:pt x="52" y="85"/>
                  </a:lnTo>
                  <a:lnTo>
                    <a:pt x="38" y="84"/>
                  </a:lnTo>
                  <a:lnTo>
                    <a:pt x="26" y="83"/>
                  </a:lnTo>
                  <a:lnTo>
                    <a:pt x="19" y="81"/>
                  </a:lnTo>
                  <a:lnTo>
                    <a:pt x="10" y="69"/>
                  </a:lnTo>
                  <a:lnTo>
                    <a:pt x="3" y="47"/>
                  </a:lnTo>
                  <a:lnTo>
                    <a:pt x="0" y="24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7F99B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30" name="Freeform 870"/>
            <p:cNvSpPr>
              <a:spLocks/>
            </p:cNvSpPr>
            <p:nvPr/>
          </p:nvSpPr>
          <p:spPr bwMode="auto">
            <a:xfrm>
              <a:off x="2422" y="2811"/>
              <a:ext cx="90" cy="120"/>
            </a:xfrm>
            <a:custGeom>
              <a:avLst/>
              <a:gdLst>
                <a:gd name="T0" fmla="*/ 0 w 272"/>
                <a:gd name="T1" fmla="*/ 0 h 242"/>
                <a:gd name="T2" fmla="*/ 0 w 272"/>
                <a:gd name="T3" fmla="*/ 0 h 242"/>
                <a:gd name="T4" fmla="*/ 0 w 272"/>
                <a:gd name="T5" fmla="*/ 0 h 242"/>
                <a:gd name="T6" fmla="*/ 0 w 272"/>
                <a:gd name="T7" fmla="*/ 0 h 242"/>
                <a:gd name="T8" fmla="*/ 0 w 272"/>
                <a:gd name="T9" fmla="*/ 0 h 242"/>
                <a:gd name="T10" fmla="*/ 0 w 272"/>
                <a:gd name="T11" fmla="*/ 0 h 242"/>
                <a:gd name="T12" fmla="*/ 0 w 272"/>
                <a:gd name="T13" fmla="*/ 0 h 242"/>
                <a:gd name="T14" fmla="*/ 0 w 272"/>
                <a:gd name="T15" fmla="*/ 0 h 242"/>
                <a:gd name="T16" fmla="*/ 0 w 272"/>
                <a:gd name="T17" fmla="*/ 0 h 242"/>
                <a:gd name="T18" fmla="*/ 0 w 272"/>
                <a:gd name="T19" fmla="*/ 0 h 242"/>
                <a:gd name="T20" fmla="*/ 0 w 272"/>
                <a:gd name="T21" fmla="*/ 0 h 242"/>
                <a:gd name="T22" fmla="*/ 0 w 272"/>
                <a:gd name="T23" fmla="*/ 0 h 242"/>
                <a:gd name="T24" fmla="*/ 0 w 272"/>
                <a:gd name="T25" fmla="*/ 0 h 242"/>
                <a:gd name="T26" fmla="*/ 0 w 272"/>
                <a:gd name="T27" fmla="*/ 0 h 242"/>
                <a:gd name="T28" fmla="*/ 0 w 272"/>
                <a:gd name="T29" fmla="*/ 0 h 242"/>
                <a:gd name="T30" fmla="*/ 0 w 272"/>
                <a:gd name="T31" fmla="*/ 0 h 242"/>
                <a:gd name="T32" fmla="*/ 0 w 272"/>
                <a:gd name="T33" fmla="*/ 0 h 242"/>
                <a:gd name="T34" fmla="*/ 0 w 272"/>
                <a:gd name="T35" fmla="*/ 0 h 242"/>
                <a:gd name="T36" fmla="*/ 0 w 272"/>
                <a:gd name="T37" fmla="*/ 0 h 242"/>
                <a:gd name="T38" fmla="*/ 0 w 272"/>
                <a:gd name="T39" fmla="*/ 0 h 242"/>
                <a:gd name="T40" fmla="*/ 0 w 272"/>
                <a:gd name="T41" fmla="*/ 0 h 242"/>
                <a:gd name="T42" fmla="*/ 0 w 272"/>
                <a:gd name="T43" fmla="*/ 0 h 242"/>
                <a:gd name="T44" fmla="*/ 0 w 272"/>
                <a:gd name="T45" fmla="*/ 0 h 242"/>
                <a:gd name="T46" fmla="*/ 0 w 272"/>
                <a:gd name="T47" fmla="*/ 0 h 242"/>
                <a:gd name="T48" fmla="*/ 0 w 272"/>
                <a:gd name="T49" fmla="*/ 0 h 242"/>
                <a:gd name="T50" fmla="*/ 0 w 272"/>
                <a:gd name="T51" fmla="*/ 0 h 242"/>
                <a:gd name="T52" fmla="*/ 0 w 272"/>
                <a:gd name="T53" fmla="*/ 0 h 242"/>
                <a:gd name="T54" fmla="*/ 0 w 272"/>
                <a:gd name="T55" fmla="*/ 0 h 242"/>
                <a:gd name="T56" fmla="*/ 0 w 272"/>
                <a:gd name="T57" fmla="*/ 0 h 242"/>
                <a:gd name="T58" fmla="*/ 0 w 272"/>
                <a:gd name="T59" fmla="*/ 0 h 242"/>
                <a:gd name="T60" fmla="*/ 0 w 272"/>
                <a:gd name="T61" fmla="*/ 0 h 242"/>
                <a:gd name="T62" fmla="*/ 0 w 272"/>
                <a:gd name="T63" fmla="*/ 0 h 242"/>
                <a:gd name="T64" fmla="*/ 0 w 272"/>
                <a:gd name="T65" fmla="*/ 0 h 2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2"/>
                <a:gd name="T100" fmla="*/ 0 h 242"/>
                <a:gd name="T101" fmla="*/ 272 w 272"/>
                <a:gd name="T102" fmla="*/ 242 h 2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2" h="242">
                  <a:moveTo>
                    <a:pt x="104" y="242"/>
                  </a:moveTo>
                  <a:lnTo>
                    <a:pt x="131" y="237"/>
                  </a:lnTo>
                  <a:lnTo>
                    <a:pt x="158" y="229"/>
                  </a:lnTo>
                  <a:lnTo>
                    <a:pt x="183" y="217"/>
                  </a:lnTo>
                  <a:lnTo>
                    <a:pt x="207" y="201"/>
                  </a:lnTo>
                  <a:lnTo>
                    <a:pt x="227" y="182"/>
                  </a:lnTo>
                  <a:lnTo>
                    <a:pt x="244" y="160"/>
                  </a:lnTo>
                  <a:lnTo>
                    <a:pt x="259" y="138"/>
                  </a:lnTo>
                  <a:lnTo>
                    <a:pt x="268" y="113"/>
                  </a:lnTo>
                  <a:lnTo>
                    <a:pt x="272" y="89"/>
                  </a:lnTo>
                  <a:lnTo>
                    <a:pt x="269" y="67"/>
                  </a:lnTo>
                  <a:lnTo>
                    <a:pt x="263" y="46"/>
                  </a:lnTo>
                  <a:lnTo>
                    <a:pt x="252" y="30"/>
                  </a:lnTo>
                  <a:lnTo>
                    <a:pt x="236" y="16"/>
                  </a:lnTo>
                  <a:lnTo>
                    <a:pt x="216" y="7"/>
                  </a:lnTo>
                  <a:lnTo>
                    <a:pt x="194" y="1"/>
                  </a:lnTo>
                  <a:lnTo>
                    <a:pt x="167" y="0"/>
                  </a:lnTo>
                  <a:lnTo>
                    <a:pt x="140" y="5"/>
                  </a:lnTo>
                  <a:lnTo>
                    <a:pt x="114" y="13"/>
                  </a:lnTo>
                  <a:lnTo>
                    <a:pt x="90" y="25"/>
                  </a:lnTo>
                  <a:lnTo>
                    <a:pt x="66" y="41"/>
                  </a:lnTo>
                  <a:lnTo>
                    <a:pt x="44" y="60"/>
                  </a:lnTo>
                  <a:lnTo>
                    <a:pt x="27" y="82"/>
                  </a:lnTo>
                  <a:lnTo>
                    <a:pt x="14" y="104"/>
                  </a:lnTo>
                  <a:lnTo>
                    <a:pt x="4" y="129"/>
                  </a:lnTo>
                  <a:lnTo>
                    <a:pt x="0" y="153"/>
                  </a:lnTo>
                  <a:lnTo>
                    <a:pt x="3" y="175"/>
                  </a:lnTo>
                  <a:lnTo>
                    <a:pt x="10" y="195"/>
                  </a:lnTo>
                  <a:lnTo>
                    <a:pt x="20" y="212"/>
                  </a:lnTo>
                  <a:lnTo>
                    <a:pt x="36" y="225"/>
                  </a:lnTo>
                  <a:lnTo>
                    <a:pt x="55" y="235"/>
                  </a:lnTo>
                  <a:lnTo>
                    <a:pt x="78" y="240"/>
                  </a:lnTo>
                  <a:lnTo>
                    <a:pt x="104" y="2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31" name="Freeform 871"/>
            <p:cNvSpPr>
              <a:spLocks/>
            </p:cNvSpPr>
            <p:nvPr/>
          </p:nvSpPr>
          <p:spPr bwMode="auto">
            <a:xfrm>
              <a:off x="2452" y="2850"/>
              <a:ext cx="31" cy="42"/>
            </a:xfrm>
            <a:custGeom>
              <a:avLst/>
              <a:gdLst>
                <a:gd name="T0" fmla="*/ 0 w 93"/>
                <a:gd name="T1" fmla="*/ 1 h 84"/>
                <a:gd name="T2" fmla="*/ 0 w 93"/>
                <a:gd name="T3" fmla="*/ 1 h 84"/>
                <a:gd name="T4" fmla="*/ 0 w 93"/>
                <a:gd name="T5" fmla="*/ 1 h 84"/>
                <a:gd name="T6" fmla="*/ 0 w 93"/>
                <a:gd name="T7" fmla="*/ 1 h 84"/>
                <a:gd name="T8" fmla="*/ 0 w 93"/>
                <a:gd name="T9" fmla="*/ 1 h 84"/>
                <a:gd name="T10" fmla="*/ 0 w 93"/>
                <a:gd name="T11" fmla="*/ 1 h 84"/>
                <a:gd name="T12" fmla="*/ 0 w 93"/>
                <a:gd name="T13" fmla="*/ 1 h 84"/>
                <a:gd name="T14" fmla="*/ 0 w 93"/>
                <a:gd name="T15" fmla="*/ 1 h 84"/>
                <a:gd name="T16" fmla="*/ 0 w 93"/>
                <a:gd name="T17" fmla="*/ 1 h 84"/>
                <a:gd name="T18" fmla="*/ 0 w 93"/>
                <a:gd name="T19" fmla="*/ 1 h 84"/>
                <a:gd name="T20" fmla="*/ 0 w 93"/>
                <a:gd name="T21" fmla="*/ 1 h 84"/>
                <a:gd name="T22" fmla="*/ 0 w 93"/>
                <a:gd name="T23" fmla="*/ 1 h 84"/>
                <a:gd name="T24" fmla="*/ 0 w 93"/>
                <a:gd name="T25" fmla="*/ 1 h 84"/>
                <a:gd name="T26" fmla="*/ 0 w 93"/>
                <a:gd name="T27" fmla="*/ 1 h 84"/>
                <a:gd name="T28" fmla="*/ 0 w 93"/>
                <a:gd name="T29" fmla="*/ 1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1 h 84"/>
                <a:gd name="T36" fmla="*/ 0 w 93"/>
                <a:gd name="T37" fmla="*/ 1 h 84"/>
                <a:gd name="T38" fmla="*/ 0 w 93"/>
                <a:gd name="T39" fmla="*/ 1 h 84"/>
                <a:gd name="T40" fmla="*/ 0 w 93"/>
                <a:gd name="T41" fmla="*/ 1 h 84"/>
                <a:gd name="T42" fmla="*/ 0 w 93"/>
                <a:gd name="T43" fmla="*/ 1 h 84"/>
                <a:gd name="T44" fmla="*/ 0 w 93"/>
                <a:gd name="T45" fmla="*/ 1 h 84"/>
                <a:gd name="T46" fmla="*/ 0 w 93"/>
                <a:gd name="T47" fmla="*/ 1 h 84"/>
                <a:gd name="T48" fmla="*/ 0 w 93"/>
                <a:gd name="T49" fmla="*/ 1 h 84"/>
                <a:gd name="T50" fmla="*/ 0 w 93"/>
                <a:gd name="T51" fmla="*/ 1 h 84"/>
                <a:gd name="T52" fmla="*/ 0 w 93"/>
                <a:gd name="T53" fmla="*/ 1 h 84"/>
                <a:gd name="T54" fmla="*/ 0 w 93"/>
                <a:gd name="T55" fmla="*/ 1 h 84"/>
                <a:gd name="T56" fmla="*/ 0 w 93"/>
                <a:gd name="T57" fmla="*/ 1 h 84"/>
                <a:gd name="T58" fmla="*/ 0 w 93"/>
                <a:gd name="T59" fmla="*/ 1 h 84"/>
                <a:gd name="T60" fmla="*/ 0 w 93"/>
                <a:gd name="T61" fmla="*/ 1 h 84"/>
                <a:gd name="T62" fmla="*/ 0 w 93"/>
                <a:gd name="T63" fmla="*/ 1 h 84"/>
                <a:gd name="T64" fmla="*/ 0 w 93"/>
                <a:gd name="T65" fmla="*/ 1 h 8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3"/>
                <a:gd name="T100" fmla="*/ 0 h 84"/>
                <a:gd name="T101" fmla="*/ 93 w 93"/>
                <a:gd name="T102" fmla="*/ 84 h 8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3" h="84">
                  <a:moveTo>
                    <a:pt x="36" y="84"/>
                  </a:moveTo>
                  <a:lnTo>
                    <a:pt x="45" y="82"/>
                  </a:lnTo>
                  <a:lnTo>
                    <a:pt x="53" y="80"/>
                  </a:lnTo>
                  <a:lnTo>
                    <a:pt x="62" y="75"/>
                  </a:lnTo>
                  <a:lnTo>
                    <a:pt x="70" y="69"/>
                  </a:lnTo>
                  <a:lnTo>
                    <a:pt x="77" y="63"/>
                  </a:lnTo>
                  <a:lnTo>
                    <a:pt x="84" y="55"/>
                  </a:lnTo>
                  <a:lnTo>
                    <a:pt x="88" y="48"/>
                  </a:lnTo>
                  <a:lnTo>
                    <a:pt x="92" y="39"/>
                  </a:lnTo>
                  <a:lnTo>
                    <a:pt x="93" y="31"/>
                  </a:lnTo>
                  <a:lnTo>
                    <a:pt x="93" y="23"/>
                  </a:lnTo>
                  <a:lnTo>
                    <a:pt x="90" y="16"/>
                  </a:lnTo>
                  <a:lnTo>
                    <a:pt x="86" y="10"/>
                  </a:lnTo>
                  <a:lnTo>
                    <a:pt x="81" y="5"/>
                  </a:lnTo>
                  <a:lnTo>
                    <a:pt x="74" y="2"/>
                  </a:lnTo>
                  <a:lnTo>
                    <a:pt x="66" y="0"/>
                  </a:lnTo>
                  <a:lnTo>
                    <a:pt x="57" y="0"/>
                  </a:lnTo>
                  <a:lnTo>
                    <a:pt x="48" y="1"/>
                  </a:lnTo>
                  <a:lnTo>
                    <a:pt x="38" y="4"/>
                  </a:lnTo>
                  <a:lnTo>
                    <a:pt x="30" y="8"/>
                  </a:lnTo>
                  <a:lnTo>
                    <a:pt x="22" y="14"/>
                  </a:lnTo>
                  <a:lnTo>
                    <a:pt x="14" y="20"/>
                  </a:lnTo>
                  <a:lnTo>
                    <a:pt x="9" y="28"/>
                  </a:lnTo>
                  <a:lnTo>
                    <a:pt x="4" y="36"/>
                  </a:lnTo>
                  <a:lnTo>
                    <a:pt x="1" y="45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2" y="68"/>
                  </a:lnTo>
                  <a:lnTo>
                    <a:pt x="6" y="74"/>
                  </a:lnTo>
                  <a:lnTo>
                    <a:pt x="12" y="79"/>
                  </a:lnTo>
                  <a:lnTo>
                    <a:pt x="18" y="82"/>
                  </a:lnTo>
                  <a:lnTo>
                    <a:pt x="26" y="84"/>
                  </a:lnTo>
                  <a:lnTo>
                    <a:pt x="36" y="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32" name="Freeform 872"/>
            <p:cNvSpPr>
              <a:spLocks/>
            </p:cNvSpPr>
            <p:nvPr/>
          </p:nvSpPr>
          <p:spPr bwMode="auto">
            <a:xfrm>
              <a:off x="2614" y="2811"/>
              <a:ext cx="91" cy="120"/>
            </a:xfrm>
            <a:custGeom>
              <a:avLst/>
              <a:gdLst>
                <a:gd name="T0" fmla="*/ 0 w 273"/>
                <a:gd name="T1" fmla="*/ 0 h 242"/>
                <a:gd name="T2" fmla="*/ 0 w 273"/>
                <a:gd name="T3" fmla="*/ 0 h 242"/>
                <a:gd name="T4" fmla="*/ 0 w 273"/>
                <a:gd name="T5" fmla="*/ 0 h 242"/>
                <a:gd name="T6" fmla="*/ 0 w 273"/>
                <a:gd name="T7" fmla="*/ 0 h 242"/>
                <a:gd name="T8" fmla="*/ 0 w 273"/>
                <a:gd name="T9" fmla="*/ 0 h 242"/>
                <a:gd name="T10" fmla="*/ 0 w 273"/>
                <a:gd name="T11" fmla="*/ 0 h 242"/>
                <a:gd name="T12" fmla="*/ 0 w 273"/>
                <a:gd name="T13" fmla="*/ 0 h 242"/>
                <a:gd name="T14" fmla="*/ 0 w 273"/>
                <a:gd name="T15" fmla="*/ 0 h 242"/>
                <a:gd name="T16" fmla="*/ 0 w 273"/>
                <a:gd name="T17" fmla="*/ 0 h 242"/>
                <a:gd name="T18" fmla="*/ 0 w 273"/>
                <a:gd name="T19" fmla="*/ 0 h 242"/>
                <a:gd name="T20" fmla="*/ 0 w 273"/>
                <a:gd name="T21" fmla="*/ 0 h 242"/>
                <a:gd name="T22" fmla="*/ 0 w 273"/>
                <a:gd name="T23" fmla="*/ 0 h 242"/>
                <a:gd name="T24" fmla="*/ 0 w 273"/>
                <a:gd name="T25" fmla="*/ 0 h 242"/>
                <a:gd name="T26" fmla="*/ 0 w 273"/>
                <a:gd name="T27" fmla="*/ 0 h 242"/>
                <a:gd name="T28" fmla="*/ 0 w 273"/>
                <a:gd name="T29" fmla="*/ 0 h 242"/>
                <a:gd name="T30" fmla="*/ 0 w 273"/>
                <a:gd name="T31" fmla="*/ 0 h 242"/>
                <a:gd name="T32" fmla="*/ 0 w 273"/>
                <a:gd name="T33" fmla="*/ 0 h 242"/>
                <a:gd name="T34" fmla="*/ 0 w 273"/>
                <a:gd name="T35" fmla="*/ 0 h 242"/>
                <a:gd name="T36" fmla="*/ 0 w 273"/>
                <a:gd name="T37" fmla="*/ 0 h 242"/>
                <a:gd name="T38" fmla="*/ 0 w 273"/>
                <a:gd name="T39" fmla="*/ 0 h 242"/>
                <a:gd name="T40" fmla="*/ 0 w 273"/>
                <a:gd name="T41" fmla="*/ 0 h 242"/>
                <a:gd name="T42" fmla="*/ 0 w 273"/>
                <a:gd name="T43" fmla="*/ 0 h 242"/>
                <a:gd name="T44" fmla="*/ 0 w 273"/>
                <a:gd name="T45" fmla="*/ 0 h 242"/>
                <a:gd name="T46" fmla="*/ 0 w 273"/>
                <a:gd name="T47" fmla="*/ 0 h 242"/>
                <a:gd name="T48" fmla="*/ 0 w 273"/>
                <a:gd name="T49" fmla="*/ 0 h 242"/>
                <a:gd name="T50" fmla="*/ 0 w 273"/>
                <a:gd name="T51" fmla="*/ 0 h 242"/>
                <a:gd name="T52" fmla="*/ 0 w 273"/>
                <a:gd name="T53" fmla="*/ 0 h 242"/>
                <a:gd name="T54" fmla="*/ 0 w 273"/>
                <a:gd name="T55" fmla="*/ 0 h 242"/>
                <a:gd name="T56" fmla="*/ 0 w 273"/>
                <a:gd name="T57" fmla="*/ 0 h 242"/>
                <a:gd name="T58" fmla="*/ 0 w 273"/>
                <a:gd name="T59" fmla="*/ 0 h 242"/>
                <a:gd name="T60" fmla="*/ 0 w 273"/>
                <a:gd name="T61" fmla="*/ 0 h 242"/>
                <a:gd name="T62" fmla="*/ 0 w 273"/>
                <a:gd name="T63" fmla="*/ 0 h 242"/>
                <a:gd name="T64" fmla="*/ 0 w 273"/>
                <a:gd name="T65" fmla="*/ 0 h 2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3"/>
                <a:gd name="T100" fmla="*/ 0 h 242"/>
                <a:gd name="T101" fmla="*/ 273 w 273"/>
                <a:gd name="T102" fmla="*/ 242 h 2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3" h="242">
                  <a:moveTo>
                    <a:pt x="105" y="242"/>
                  </a:moveTo>
                  <a:lnTo>
                    <a:pt x="132" y="237"/>
                  </a:lnTo>
                  <a:lnTo>
                    <a:pt x="158" y="229"/>
                  </a:lnTo>
                  <a:lnTo>
                    <a:pt x="183" y="217"/>
                  </a:lnTo>
                  <a:lnTo>
                    <a:pt x="207" y="201"/>
                  </a:lnTo>
                  <a:lnTo>
                    <a:pt x="229" y="182"/>
                  </a:lnTo>
                  <a:lnTo>
                    <a:pt x="246" y="160"/>
                  </a:lnTo>
                  <a:lnTo>
                    <a:pt x="259" y="138"/>
                  </a:lnTo>
                  <a:lnTo>
                    <a:pt x="269" y="113"/>
                  </a:lnTo>
                  <a:lnTo>
                    <a:pt x="273" y="89"/>
                  </a:lnTo>
                  <a:lnTo>
                    <a:pt x="271" y="67"/>
                  </a:lnTo>
                  <a:lnTo>
                    <a:pt x="263" y="46"/>
                  </a:lnTo>
                  <a:lnTo>
                    <a:pt x="253" y="30"/>
                  </a:lnTo>
                  <a:lnTo>
                    <a:pt x="237" y="16"/>
                  </a:lnTo>
                  <a:lnTo>
                    <a:pt x="218" y="7"/>
                  </a:lnTo>
                  <a:lnTo>
                    <a:pt x="195" y="1"/>
                  </a:lnTo>
                  <a:lnTo>
                    <a:pt x="169" y="0"/>
                  </a:lnTo>
                  <a:lnTo>
                    <a:pt x="141" y="5"/>
                  </a:lnTo>
                  <a:lnTo>
                    <a:pt x="114" y="13"/>
                  </a:lnTo>
                  <a:lnTo>
                    <a:pt x="89" y="25"/>
                  </a:lnTo>
                  <a:lnTo>
                    <a:pt x="66" y="41"/>
                  </a:lnTo>
                  <a:lnTo>
                    <a:pt x="45" y="60"/>
                  </a:lnTo>
                  <a:lnTo>
                    <a:pt x="28" y="82"/>
                  </a:lnTo>
                  <a:lnTo>
                    <a:pt x="13" y="104"/>
                  </a:lnTo>
                  <a:lnTo>
                    <a:pt x="4" y="129"/>
                  </a:lnTo>
                  <a:lnTo>
                    <a:pt x="0" y="153"/>
                  </a:lnTo>
                  <a:lnTo>
                    <a:pt x="2" y="175"/>
                  </a:lnTo>
                  <a:lnTo>
                    <a:pt x="9" y="195"/>
                  </a:lnTo>
                  <a:lnTo>
                    <a:pt x="21" y="212"/>
                  </a:lnTo>
                  <a:lnTo>
                    <a:pt x="36" y="225"/>
                  </a:lnTo>
                  <a:lnTo>
                    <a:pt x="56" y="235"/>
                  </a:lnTo>
                  <a:lnTo>
                    <a:pt x="78" y="240"/>
                  </a:lnTo>
                  <a:lnTo>
                    <a:pt x="105" y="2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33" name="Freeform 873"/>
            <p:cNvSpPr>
              <a:spLocks/>
            </p:cNvSpPr>
            <p:nvPr/>
          </p:nvSpPr>
          <p:spPr bwMode="auto">
            <a:xfrm>
              <a:off x="2643" y="2850"/>
              <a:ext cx="32" cy="42"/>
            </a:xfrm>
            <a:custGeom>
              <a:avLst/>
              <a:gdLst>
                <a:gd name="T0" fmla="*/ 0 w 94"/>
                <a:gd name="T1" fmla="*/ 1 h 84"/>
                <a:gd name="T2" fmla="*/ 0 w 94"/>
                <a:gd name="T3" fmla="*/ 1 h 84"/>
                <a:gd name="T4" fmla="*/ 0 w 94"/>
                <a:gd name="T5" fmla="*/ 1 h 84"/>
                <a:gd name="T6" fmla="*/ 0 w 94"/>
                <a:gd name="T7" fmla="*/ 1 h 84"/>
                <a:gd name="T8" fmla="*/ 0 w 94"/>
                <a:gd name="T9" fmla="*/ 1 h 84"/>
                <a:gd name="T10" fmla="*/ 0 w 94"/>
                <a:gd name="T11" fmla="*/ 1 h 84"/>
                <a:gd name="T12" fmla="*/ 0 w 94"/>
                <a:gd name="T13" fmla="*/ 1 h 84"/>
                <a:gd name="T14" fmla="*/ 0 w 94"/>
                <a:gd name="T15" fmla="*/ 1 h 84"/>
                <a:gd name="T16" fmla="*/ 0 w 94"/>
                <a:gd name="T17" fmla="*/ 1 h 84"/>
                <a:gd name="T18" fmla="*/ 0 w 94"/>
                <a:gd name="T19" fmla="*/ 1 h 84"/>
                <a:gd name="T20" fmla="*/ 0 w 94"/>
                <a:gd name="T21" fmla="*/ 1 h 84"/>
                <a:gd name="T22" fmla="*/ 0 w 94"/>
                <a:gd name="T23" fmla="*/ 1 h 84"/>
                <a:gd name="T24" fmla="*/ 0 w 94"/>
                <a:gd name="T25" fmla="*/ 1 h 84"/>
                <a:gd name="T26" fmla="*/ 0 w 94"/>
                <a:gd name="T27" fmla="*/ 1 h 84"/>
                <a:gd name="T28" fmla="*/ 0 w 94"/>
                <a:gd name="T29" fmla="*/ 1 h 84"/>
                <a:gd name="T30" fmla="*/ 0 w 94"/>
                <a:gd name="T31" fmla="*/ 0 h 84"/>
                <a:gd name="T32" fmla="*/ 0 w 94"/>
                <a:gd name="T33" fmla="*/ 0 h 84"/>
                <a:gd name="T34" fmla="*/ 0 w 94"/>
                <a:gd name="T35" fmla="*/ 1 h 84"/>
                <a:gd name="T36" fmla="*/ 0 w 94"/>
                <a:gd name="T37" fmla="*/ 1 h 84"/>
                <a:gd name="T38" fmla="*/ 0 w 94"/>
                <a:gd name="T39" fmla="*/ 1 h 84"/>
                <a:gd name="T40" fmla="*/ 0 w 94"/>
                <a:gd name="T41" fmla="*/ 1 h 84"/>
                <a:gd name="T42" fmla="*/ 0 w 94"/>
                <a:gd name="T43" fmla="*/ 1 h 84"/>
                <a:gd name="T44" fmla="*/ 0 w 94"/>
                <a:gd name="T45" fmla="*/ 1 h 84"/>
                <a:gd name="T46" fmla="*/ 0 w 94"/>
                <a:gd name="T47" fmla="*/ 1 h 84"/>
                <a:gd name="T48" fmla="*/ 0 w 94"/>
                <a:gd name="T49" fmla="*/ 1 h 84"/>
                <a:gd name="T50" fmla="*/ 0 w 94"/>
                <a:gd name="T51" fmla="*/ 1 h 84"/>
                <a:gd name="T52" fmla="*/ 0 w 94"/>
                <a:gd name="T53" fmla="*/ 1 h 84"/>
                <a:gd name="T54" fmla="*/ 0 w 94"/>
                <a:gd name="T55" fmla="*/ 1 h 84"/>
                <a:gd name="T56" fmla="*/ 0 w 94"/>
                <a:gd name="T57" fmla="*/ 1 h 84"/>
                <a:gd name="T58" fmla="*/ 0 w 94"/>
                <a:gd name="T59" fmla="*/ 1 h 84"/>
                <a:gd name="T60" fmla="*/ 0 w 94"/>
                <a:gd name="T61" fmla="*/ 1 h 84"/>
                <a:gd name="T62" fmla="*/ 0 w 94"/>
                <a:gd name="T63" fmla="*/ 1 h 84"/>
                <a:gd name="T64" fmla="*/ 0 w 94"/>
                <a:gd name="T65" fmla="*/ 1 h 8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84"/>
                <a:gd name="T101" fmla="*/ 94 w 94"/>
                <a:gd name="T102" fmla="*/ 84 h 8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84">
                  <a:moveTo>
                    <a:pt x="36" y="84"/>
                  </a:moveTo>
                  <a:lnTo>
                    <a:pt x="45" y="82"/>
                  </a:lnTo>
                  <a:lnTo>
                    <a:pt x="54" y="80"/>
                  </a:lnTo>
                  <a:lnTo>
                    <a:pt x="64" y="75"/>
                  </a:lnTo>
                  <a:lnTo>
                    <a:pt x="72" y="69"/>
                  </a:lnTo>
                  <a:lnTo>
                    <a:pt x="80" y="63"/>
                  </a:lnTo>
                  <a:lnTo>
                    <a:pt x="85" y="55"/>
                  </a:lnTo>
                  <a:lnTo>
                    <a:pt x="90" y="48"/>
                  </a:lnTo>
                  <a:lnTo>
                    <a:pt x="93" y="39"/>
                  </a:lnTo>
                  <a:lnTo>
                    <a:pt x="94" y="31"/>
                  </a:lnTo>
                  <a:lnTo>
                    <a:pt x="94" y="23"/>
                  </a:lnTo>
                  <a:lnTo>
                    <a:pt x="92" y="16"/>
                  </a:lnTo>
                  <a:lnTo>
                    <a:pt x="88" y="10"/>
                  </a:lnTo>
                  <a:lnTo>
                    <a:pt x="82" y="5"/>
                  </a:lnTo>
                  <a:lnTo>
                    <a:pt x="76" y="2"/>
                  </a:lnTo>
                  <a:lnTo>
                    <a:pt x="68" y="0"/>
                  </a:lnTo>
                  <a:lnTo>
                    <a:pt x="58" y="0"/>
                  </a:lnTo>
                  <a:lnTo>
                    <a:pt x="49" y="1"/>
                  </a:lnTo>
                  <a:lnTo>
                    <a:pt x="40" y="4"/>
                  </a:lnTo>
                  <a:lnTo>
                    <a:pt x="31" y="8"/>
                  </a:lnTo>
                  <a:lnTo>
                    <a:pt x="23" y="14"/>
                  </a:lnTo>
                  <a:lnTo>
                    <a:pt x="16" y="20"/>
                  </a:lnTo>
                  <a:lnTo>
                    <a:pt x="9" y="28"/>
                  </a:lnTo>
                  <a:lnTo>
                    <a:pt x="5" y="36"/>
                  </a:lnTo>
                  <a:lnTo>
                    <a:pt x="1" y="45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3" y="68"/>
                  </a:lnTo>
                  <a:lnTo>
                    <a:pt x="7" y="74"/>
                  </a:lnTo>
                  <a:lnTo>
                    <a:pt x="12" y="79"/>
                  </a:lnTo>
                  <a:lnTo>
                    <a:pt x="19" y="82"/>
                  </a:lnTo>
                  <a:lnTo>
                    <a:pt x="27" y="84"/>
                  </a:lnTo>
                  <a:lnTo>
                    <a:pt x="36" y="8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34" name="Freeform 874"/>
            <p:cNvSpPr>
              <a:spLocks/>
            </p:cNvSpPr>
            <p:nvPr/>
          </p:nvSpPr>
          <p:spPr bwMode="auto">
            <a:xfrm>
              <a:off x="2484" y="2651"/>
              <a:ext cx="108" cy="130"/>
            </a:xfrm>
            <a:custGeom>
              <a:avLst/>
              <a:gdLst>
                <a:gd name="T0" fmla="*/ 0 w 326"/>
                <a:gd name="T1" fmla="*/ 1 h 259"/>
                <a:gd name="T2" fmla="*/ 0 w 326"/>
                <a:gd name="T3" fmla="*/ 1 h 259"/>
                <a:gd name="T4" fmla="*/ 0 w 326"/>
                <a:gd name="T5" fmla="*/ 1 h 259"/>
                <a:gd name="T6" fmla="*/ 0 w 326"/>
                <a:gd name="T7" fmla="*/ 1 h 259"/>
                <a:gd name="T8" fmla="*/ 0 w 326"/>
                <a:gd name="T9" fmla="*/ 1 h 259"/>
                <a:gd name="T10" fmla="*/ 0 w 326"/>
                <a:gd name="T11" fmla="*/ 1 h 259"/>
                <a:gd name="T12" fmla="*/ 0 w 326"/>
                <a:gd name="T13" fmla="*/ 1 h 259"/>
                <a:gd name="T14" fmla="*/ 0 w 326"/>
                <a:gd name="T15" fmla="*/ 1 h 259"/>
                <a:gd name="T16" fmla="*/ 0 w 326"/>
                <a:gd name="T17" fmla="*/ 1 h 259"/>
                <a:gd name="T18" fmla="*/ 0 w 326"/>
                <a:gd name="T19" fmla="*/ 1 h 259"/>
                <a:gd name="T20" fmla="*/ 0 w 326"/>
                <a:gd name="T21" fmla="*/ 1 h 259"/>
                <a:gd name="T22" fmla="*/ 0 w 326"/>
                <a:gd name="T23" fmla="*/ 1 h 259"/>
                <a:gd name="T24" fmla="*/ 0 w 326"/>
                <a:gd name="T25" fmla="*/ 1 h 259"/>
                <a:gd name="T26" fmla="*/ 0 w 326"/>
                <a:gd name="T27" fmla="*/ 1 h 259"/>
                <a:gd name="T28" fmla="*/ 0 w 326"/>
                <a:gd name="T29" fmla="*/ 1 h 259"/>
                <a:gd name="T30" fmla="*/ 0 w 326"/>
                <a:gd name="T31" fmla="*/ 1 h 259"/>
                <a:gd name="T32" fmla="*/ 0 w 326"/>
                <a:gd name="T33" fmla="*/ 1 h 259"/>
                <a:gd name="T34" fmla="*/ 0 w 326"/>
                <a:gd name="T35" fmla="*/ 1 h 259"/>
                <a:gd name="T36" fmla="*/ 0 w 326"/>
                <a:gd name="T37" fmla="*/ 1 h 259"/>
                <a:gd name="T38" fmla="*/ 0 w 326"/>
                <a:gd name="T39" fmla="*/ 1 h 259"/>
                <a:gd name="T40" fmla="*/ 0 w 326"/>
                <a:gd name="T41" fmla="*/ 1 h 259"/>
                <a:gd name="T42" fmla="*/ 0 w 326"/>
                <a:gd name="T43" fmla="*/ 1 h 259"/>
                <a:gd name="T44" fmla="*/ 0 w 326"/>
                <a:gd name="T45" fmla="*/ 1 h 259"/>
                <a:gd name="T46" fmla="*/ 0 w 326"/>
                <a:gd name="T47" fmla="*/ 1 h 259"/>
                <a:gd name="T48" fmla="*/ 0 w 326"/>
                <a:gd name="T49" fmla="*/ 1 h 259"/>
                <a:gd name="T50" fmla="*/ 0 w 326"/>
                <a:gd name="T51" fmla="*/ 1 h 259"/>
                <a:gd name="T52" fmla="*/ 0 w 326"/>
                <a:gd name="T53" fmla="*/ 1 h 259"/>
                <a:gd name="T54" fmla="*/ 0 w 326"/>
                <a:gd name="T55" fmla="*/ 1 h 259"/>
                <a:gd name="T56" fmla="*/ 0 w 326"/>
                <a:gd name="T57" fmla="*/ 1 h 259"/>
                <a:gd name="T58" fmla="*/ 0 w 326"/>
                <a:gd name="T59" fmla="*/ 1 h 259"/>
                <a:gd name="T60" fmla="*/ 0 w 326"/>
                <a:gd name="T61" fmla="*/ 1 h 259"/>
                <a:gd name="T62" fmla="*/ 0 w 326"/>
                <a:gd name="T63" fmla="*/ 1 h 259"/>
                <a:gd name="T64" fmla="*/ 0 w 326"/>
                <a:gd name="T65" fmla="*/ 1 h 259"/>
                <a:gd name="T66" fmla="*/ 0 w 326"/>
                <a:gd name="T67" fmla="*/ 1 h 259"/>
                <a:gd name="T68" fmla="*/ 0 w 326"/>
                <a:gd name="T69" fmla="*/ 1 h 259"/>
                <a:gd name="T70" fmla="*/ 0 w 326"/>
                <a:gd name="T71" fmla="*/ 1 h 25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6"/>
                <a:gd name="T109" fmla="*/ 0 h 259"/>
                <a:gd name="T110" fmla="*/ 326 w 326"/>
                <a:gd name="T111" fmla="*/ 259 h 25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6" h="259">
                  <a:moveTo>
                    <a:pt x="131" y="4"/>
                  </a:moveTo>
                  <a:lnTo>
                    <a:pt x="138" y="2"/>
                  </a:lnTo>
                  <a:lnTo>
                    <a:pt x="149" y="1"/>
                  </a:lnTo>
                  <a:lnTo>
                    <a:pt x="163" y="1"/>
                  </a:lnTo>
                  <a:lnTo>
                    <a:pt x="179" y="0"/>
                  </a:lnTo>
                  <a:lnTo>
                    <a:pt x="195" y="1"/>
                  </a:lnTo>
                  <a:lnTo>
                    <a:pt x="209" y="2"/>
                  </a:lnTo>
                  <a:lnTo>
                    <a:pt x="219" y="4"/>
                  </a:lnTo>
                  <a:lnTo>
                    <a:pt x="225" y="6"/>
                  </a:lnTo>
                  <a:lnTo>
                    <a:pt x="227" y="21"/>
                  </a:lnTo>
                  <a:lnTo>
                    <a:pt x="229" y="46"/>
                  </a:lnTo>
                  <a:lnTo>
                    <a:pt x="227" y="73"/>
                  </a:lnTo>
                  <a:lnTo>
                    <a:pt x="225" y="90"/>
                  </a:lnTo>
                  <a:lnTo>
                    <a:pt x="227" y="93"/>
                  </a:lnTo>
                  <a:lnTo>
                    <a:pt x="238" y="95"/>
                  </a:lnTo>
                  <a:lnTo>
                    <a:pt x="253" y="96"/>
                  </a:lnTo>
                  <a:lnTo>
                    <a:pt x="270" y="96"/>
                  </a:lnTo>
                  <a:lnTo>
                    <a:pt x="288" y="96"/>
                  </a:lnTo>
                  <a:lnTo>
                    <a:pt x="304" y="98"/>
                  </a:lnTo>
                  <a:lnTo>
                    <a:pt x="316" y="98"/>
                  </a:lnTo>
                  <a:lnTo>
                    <a:pt x="323" y="100"/>
                  </a:lnTo>
                  <a:lnTo>
                    <a:pt x="326" y="115"/>
                  </a:lnTo>
                  <a:lnTo>
                    <a:pt x="324" y="141"/>
                  </a:lnTo>
                  <a:lnTo>
                    <a:pt x="320" y="168"/>
                  </a:lnTo>
                  <a:lnTo>
                    <a:pt x="314" y="180"/>
                  </a:lnTo>
                  <a:lnTo>
                    <a:pt x="307" y="180"/>
                  </a:lnTo>
                  <a:lnTo>
                    <a:pt x="294" y="179"/>
                  </a:lnTo>
                  <a:lnTo>
                    <a:pt x="278" y="178"/>
                  </a:lnTo>
                  <a:lnTo>
                    <a:pt x="261" y="178"/>
                  </a:lnTo>
                  <a:lnTo>
                    <a:pt x="243" y="177"/>
                  </a:lnTo>
                  <a:lnTo>
                    <a:pt x="227" y="177"/>
                  </a:lnTo>
                  <a:lnTo>
                    <a:pt x="215" y="178"/>
                  </a:lnTo>
                  <a:lnTo>
                    <a:pt x="210" y="180"/>
                  </a:lnTo>
                  <a:lnTo>
                    <a:pt x="206" y="195"/>
                  </a:lnTo>
                  <a:lnTo>
                    <a:pt x="202" y="222"/>
                  </a:lnTo>
                  <a:lnTo>
                    <a:pt x="199" y="248"/>
                  </a:lnTo>
                  <a:lnTo>
                    <a:pt x="198" y="259"/>
                  </a:lnTo>
                  <a:lnTo>
                    <a:pt x="194" y="259"/>
                  </a:lnTo>
                  <a:lnTo>
                    <a:pt x="182" y="259"/>
                  </a:lnTo>
                  <a:lnTo>
                    <a:pt x="166" y="259"/>
                  </a:lnTo>
                  <a:lnTo>
                    <a:pt x="147" y="259"/>
                  </a:lnTo>
                  <a:lnTo>
                    <a:pt x="129" y="258"/>
                  </a:lnTo>
                  <a:lnTo>
                    <a:pt x="111" y="258"/>
                  </a:lnTo>
                  <a:lnTo>
                    <a:pt x="99" y="257"/>
                  </a:lnTo>
                  <a:lnTo>
                    <a:pt x="93" y="255"/>
                  </a:lnTo>
                  <a:lnTo>
                    <a:pt x="93" y="241"/>
                  </a:lnTo>
                  <a:lnTo>
                    <a:pt x="99" y="214"/>
                  </a:lnTo>
                  <a:lnTo>
                    <a:pt x="106" y="189"/>
                  </a:lnTo>
                  <a:lnTo>
                    <a:pt x="106" y="176"/>
                  </a:lnTo>
                  <a:lnTo>
                    <a:pt x="101" y="175"/>
                  </a:lnTo>
                  <a:lnTo>
                    <a:pt x="89" y="174"/>
                  </a:lnTo>
                  <a:lnTo>
                    <a:pt x="73" y="173"/>
                  </a:lnTo>
                  <a:lnTo>
                    <a:pt x="55" y="170"/>
                  </a:lnTo>
                  <a:lnTo>
                    <a:pt x="38" y="169"/>
                  </a:lnTo>
                  <a:lnTo>
                    <a:pt x="22" y="168"/>
                  </a:lnTo>
                  <a:lnTo>
                    <a:pt x="10" y="167"/>
                  </a:lnTo>
                  <a:lnTo>
                    <a:pt x="4" y="166"/>
                  </a:lnTo>
                  <a:lnTo>
                    <a:pt x="0" y="153"/>
                  </a:lnTo>
                  <a:lnTo>
                    <a:pt x="1" y="128"/>
                  </a:lnTo>
                  <a:lnTo>
                    <a:pt x="5" y="101"/>
                  </a:lnTo>
                  <a:lnTo>
                    <a:pt x="10" y="88"/>
                  </a:lnTo>
                  <a:lnTo>
                    <a:pt x="17" y="87"/>
                  </a:lnTo>
                  <a:lnTo>
                    <a:pt x="29" y="87"/>
                  </a:lnTo>
                  <a:lnTo>
                    <a:pt x="43" y="88"/>
                  </a:lnTo>
                  <a:lnTo>
                    <a:pt x="61" y="89"/>
                  </a:lnTo>
                  <a:lnTo>
                    <a:pt x="78" y="90"/>
                  </a:lnTo>
                  <a:lnTo>
                    <a:pt x="94" y="90"/>
                  </a:lnTo>
                  <a:lnTo>
                    <a:pt x="106" y="91"/>
                  </a:lnTo>
                  <a:lnTo>
                    <a:pt x="111" y="90"/>
                  </a:lnTo>
                  <a:lnTo>
                    <a:pt x="117" y="76"/>
                  </a:lnTo>
                  <a:lnTo>
                    <a:pt x="121" y="48"/>
                  </a:lnTo>
                  <a:lnTo>
                    <a:pt x="125" y="19"/>
                  </a:lnTo>
                  <a:lnTo>
                    <a:pt x="131" y="4"/>
                  </a:lnTo>
                  <a:close/>
                </a:path>
              </a:pathLst>
            </a:custGeom>
            <a:solidFill>
              <a:srgbClr val="B200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35" name="Freeform 875"/>
            <p:cNvSpPr>
              <a:spLocks/>
            </p:cNvSpPr>
            <p:nvPr/>
          </p:nvSpPr>
          <p:spPr bwMode="auto">
            <a:xfrm>
              <a:off x="2627" y="2634"/>
              <a:ext cx="54" cy="85"/>
            </a:xfrm>
            <a:custGeom>
              <a:avLst/>
              <a:gdLst>
                <a:gd name="T0" fmla="*/ 0 w 162"/>
                <a:gd name="T1" fmla="*/ 1 h 169"/>
                <a:gd name="T2" fmla="*/ 0 w 162"/>
                <a:gd name="T3" fmla="*/ 1 h 169"/>
                <a:gd name="T4" fmla="*/ 0 w 162"/>
                <a:gd name="T5" fmla="*/ 1 h 169"/>
                <a:gd name="T6" fmla="*/ 0 w 162"/>
                <a:gd name="T7" fmla="*/ 1 h 169"/>
                <a:gd name="T8" fmla="*/ 0 w 162"/>
                <a:gd name="T9" fmla="*/ 1 h 169"/>
                <a:gd name="T10" fmla="*/ 0 w 162"/>
                <a:gd name="T11" fmla="*/ 1 h 169"/>
                <a:gd name="T12" fmla="*/ 0 w 162"/>
                <a:gd name="T13" fmla="*/ 1 h 169"/>
                <a:gd name="T14" fmla="*/ 0 w 162"/>
                <a:gd name="T15" fmla="*/ 1 h 169"/>
                <a:gd name="T16" fmla="*/ 0 w 162"/>
                <a:gd name="T17" fmla="*/ 1 h 169"/>
                <a:gd name="T18" fmla="*/ 0 w 162"/>
                <a:gd name="T19" fmla="*/ 1 h 169"/>
                <a:gd name="T20" fmla="*/ 0 w 162"/>
                <a:gd name="T21" fmla="*/ 1 h 169"/>
                <a:gd name="T22" fmla="*/ 0 w 162"/>
                <a:gd name="T23" fmla="*/ 1 h 169"/>
                <a:gd name="T24" fmla="*/ 0 w 162"/>
                <a:gd name="T25" fmla="*/ 1 h 169"/>
                <a:gd name="T26" fmla="*/ 0 w 162"/>
                <a:gd name="T27" fmla="*/ 1 h 169"/>
                <a:gd name="T28" fmla="*/ 0 w 162"/>
                <a:gd name="T29" fmla="*/ 1 h 169"/>
                <a:gd name="T30" fmla="*/ 0 w 162"/>
                <a:gd name="T31" fmla="*/ 1 h 169"/>
                <a:gd name="T32" fmla="*/ 0 w 162"/>
                <a:gd name="T33" fmla="*/ 1 h 169"/>
                <a:gd name="T34" fmla="*/ 0 w 162"/>
                <a:gd name="T35" fmla="*/ 1 h 169"/>
                <a:gd name="T36" fmla="*/ 0 w 162"/>
                <a:gd name="T37" fmla="*/ 1 h 169"/>
                <a:gd name="T38" fmla="*/ 0 w 162"/>
                <a:gd name="T39" fmla="*/ 1 h 169"/>
                <a:gd name="T40" fmla="*/ 0 w 162"/>
                <a:gd name="T41" fmla="*/ 1 h 169"/>
                <a:gd name="T42" fmla="*/ 0 w 162"/>
                <a:gd name="T43" fmla="*/ 1 h 169"/>
                <a:gd name="T44" fmla="*/ 0 w 162"/>
                <a:gd name="T45" fmla="*/ 1 h 169"/>
                <a:gd name="T46" fmla="*/ 0 w 162"/>
                <a:gd name="T47" fmla="*/ 1 h 169"/>
                <a:gd name="T48" fmla="*/ 0 w 162"/>
                <a:gd name="T49" fmla="*/ 1 h 169"/>
                <a:gd name="T50" fmla="*/ 0 w 162"/>
                <a:gd name="T51" fmla="*/ 1 h 169"/>
                <a:gd name="T52" fmla="*/ 0 w 162"/>
                <a:gd name="T53" fmla="*/ 1 h 169"/>
                <a:gd name="T54" fmla="*/ 0 w 162"/>
                <a:gd name="T55" fmla="*/ 1 h 169"/>
                <a:gd name="T56" fmla="*/ 0 w 162"/>
                <a:gd name="T57" fmla="*/ 0 h 169"/>
                <a:gd name="T58" fmla="*/ 0 w 162"/>
                <a:gd name="T59" fmla="*/ 0 h 169"/>
                <a:gd name="T60" fmla="*/ 0 w 162"/>
                <a:gd name="T61" fmla="*/ 0 h 169"/>
                <a:gd name="T62" fmla="*/ 0 w 162"/>
                <a:gd name="T63" fmla="*/ 0 h 169"/>
                <a:gd name="T64" fmla="*/ 0 w 162"/>
                <a:gd name="T65" fmla="*/ 0 h 169"/>
                <a:gd name="T66" fmla="*/ 0 w 162"/>
                <a:gd name="T67" fmla="*/ 1 h 169"/>
                <a:gd name="T68" fmla="*/ 0 w 162"/>
                <a:gd name="T69" fmla="*/ 1 h 169"/>
                <a:gd name="T70" fmla="*/ 0 w 162"/>
                <a:gd name="T71" fmla="*/ 1 h 169"/>
                <a:gd name="T72" fmla="*/ 0 w 162"/>
                <a:gd name="T73" fmla="*/ 1 h 1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62"/>
                <a:gd name="T112" fmla="*/ 0 h 169"/>
                <a:gd name="T113" fmla="*/ 162 w 162"/>
                <a:gd name="T114" fmla="*/ 169 h 1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62" h="169">
                  <a:moveTo>
                    <a:pt x="99" y="7"/>
                  </a:moveTo>
                  <a:lnTo>
                    <a:pt x="107" y="18"/>
                  </a:lnTo>
                  <a:lnTo>
                    <a:pt x="117" y="37"/>
                  </a:lnTo>
                  <a:lnTo>
                    <a:pt x="127" y="62"/>
                  </a:lnTo>
                  <a:lnTo>
                    <a:pt x="138" y="90"/>
                  </a:lnTo>
                  <a:lnTo>
                    <a:pt x="147" y="118"/>
                  </a:lnTo>
                  <a:lnTo>
                    <a:pt x="155" y="141"/>
                  </a:lnTo>
                  <a:lnTo>
                    <a:pt x="161" y="157"/>
                  </a:lnTo>
                  <a:lnTo>
                    <a:pt x="162" y="165"/>
                  </a:lnTo>
                  <a:lnTo>
                    <a:pt x="159" y="168"/>
                  </a:lnTo>
                  <a:lnTo>
                    <a:pt x="154" y="169"/>
                  </a:lnTo>
                  <a:lnTo>
                    <a:pt x="146" y="169"/>
                  </a:lnTo>
                  <a:lnTo>
                    <a:pt x="137" y="167"/>
                  </a:lnTo>
                  <a:lnTo>
                    <a:pt x="126" y="165"/>
                  </a:lnTo>
                  <a:lnTo>
                    <a:pt x="115" y="160"/>
                  </a:lnTo>
                  <a:lnTo>
                    <a:pt x="102" y="156"/>
                  </a:lnTo>
                  <a:lnTo>
                    <a:pt x="90" y="151"/>
                  </a:lnTo>
                  <a:lnTo>
                    <a:pt x="84" y="150"/>
                  </a:lnTo>
                  <a:lnTo>
                    <a:pt x="73" y="149"/>
                  </a:lnTo>
                  <a:lnTo>
                    <a:pt x="60" y="149"/>
                  </a:lnTo>
                  <a:lnTo>
                    <a:pt x="44" y="149"/>
                  </a:lnTo>
                  <a:lnTo>
                    <a:pt x="28" y="149"/>
                  </a:lnTo>
                  <a:lnTo>
                    <a:pt x="14" y="148"/>
                  </a:lnTo>
                  <a:lnTo>
                    <a:pt x="5" y="147"/>
                  </a:lnTo>
                  <a:lnTo>
                    <a:pt x="1" y="143"/>
                  </a:lnTo>
                  <a:lnTo>
                    <a:pt x="0" y="117"/>
                  </a:lnTo>
                  <a:lnTo>
                    <a:pt x="0" y="68"/>
                  </a:lnTo>
                  <a:lnTo>
                    <a:pt x="2" y="21"/>
                  </a:lnTo>
                  <a:lnTo>
                    <a:pt x="10" y="0"/>
                  </a:lnTo>
                  <a:lnTo>
                    <a:pt x="18" y="0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6" y="0"/>
                  </a:lnTo>
                  <a:lnTo>
                    <a:pt x="70" y="1"/>
                  </a:lnTo>
                  <a:lnTo>
                    <a:pt x="82" y="2"/>
                  </a:lnTo>
                  <a:lnTo>
                    <a:pt x="93" y="4"/>
                  </a:lnTo>
                  <a:lnTo>
                    <a:pt x="99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36" name="Freeform 876"/>
            <p:cNvSpPr>
              <a:spLocks/>
            </p:cNvSpPr>
            <p:nvPr/>
          </p:nvSpPr>
          <p:spPr bwMode="auto">
            <a:xfrm>
              <a:off x="2634" y="2646"/>
              <a:ext cx="38" cy="60"/>
            </a:xfrm>
            <a:custGeom>
              <a:avLst/>
              <a:gdLst>
                <a:gd name="T0" fmla="*/ 0 w 115"/>
                <a:gd name="T1" fmla="*/ 1 h 120"/>
                <a:gd name="T2" fmla="*/ 0 w 115"/>
                <a:gd name="T3" fmla="*/ 1 h 120"/>
                <a:gd name="T4" fmla="*/ 0 w 115"/>
                <a:gd name="T5" fmla="*/ 1 h 120"/>
                <a:gd name="T6" fmla="*/ 0 w 115"/>
                <a:gd name="T7" fmla="*/ 1 h 120"/>
                <a:gd name="T8" fmla="*/ 0 w 115"/>
                <a:gd name="T9" fmla="*/ 1 h 120"/>
                <a:gd name="T10" fmla="*/ 0 w 115"/>
                <a:gd name="T11" fmla="*/ 1 h 120"/>
                <a:gd name="T12" fmla="*/ 0 w 115"/>
                <a:gd name="T13" fmla="*/ 1 h 120"/>
                <a:gd name="T14" fmla="*/ 0 w 115"/>
                <a:gd name="T15" fmla="*/ 1 h 120"/>
                <a:gd name="T16" fmla="*/ 0 w 115"/>
                <a:gd name="T17" fmla="*/ 1 h 120"/>
                <a:gd name="T18" fmla="*/ 0 w 115"/>
                <a:gd name="T19" fmla="*/ 1 h 120"/>
                <a:gd name="T20" fmla="*/ 0 w 115"/>
                <a:gd name="T21" fmla="*/ 1 h 120"/>
                <a:gd name="T22" fmla="*/ 0 w 115"/>
                <a:gd name="T23" fmla="*/ 1 h 120"/>
                <a:gd name="T24" fmla="*/ 0 w 115"/>
                <a:gd name="T25" fmla="*/ 1 h 120"/>
                <a:gd name="T26" fmla="*/ 0 w 115"/>
                <a:gd name="T27" fmla="*/ 1 h 120"/>
                <a:gd name="T28" fmla="*/ 0 w 115"/>
                <a:gd name="T29" fmla="*/ 1 h 120"/>
                <a:gd name="T30" fmla="*/ 0 w 115"/>
                <a:gd name="T31" fmla="*/ 1 h 120"/>
                <a:gd name="T32" fmla="*/ 0 w 115"/>
                <a:gd name="T33" fmla="*/ 1 h 120"/>
                <a:gd name="T34" fmla="*/ 0 w 115"/>
                <a:gd name="T35" fmla="*/ 1 h 120"/>
                <a:gd name="T36" fmla="*/ 0 w 115"/>
                <a:gd name="T37" fmla="*/ 1 h 120"/>
                <a:gd name="T38" fmla="*/ 0 w 115"/>
                <a:gd name="T39" fmla="*/ 1 h 120"/>
                <a:gd name="T40" fmla="*/ 0 w 115"/>
                <a:gd name="T41" fmla="*/ 1 h 120"/>
                <a:gd name="T42" fmla="*/ 0 w 115"/>
                <a:gd name="T43" fmla="*/ 1 h 120"/>
                <a:gd name="T44" fmla="*/ 0 w 115"/>
                <a:gd name="T45" fmla="*/ 1 h 120"/>
                <a:gd name="T46" fmla="*/ 0 w 115"/>
                <a:gd name="T47" fmla="*/ 1 h 120"/>
                <a:gd name="T48" fmla="*/ 0 w 115"/>
                <a:gd name="T49" fmla="*/ 1 h 120"/>
                <a:gd name="T50" fmla="*/ 0 w 115"/>
                <a:gd name="T51" fmla="*/ 1 h 120"/>
                <a:gd name="T52" fmla="*/ 0 w 115"/>
                <a:gd name="T53" fmla="*/ 1 h 120"/>
                <a:gd name="T54" fmla="*/ 0 w 115"/>
                <a:gd name="T55" fmla="*/ 1 h 120"/>
                <a:gd name="T56" fmla="*/ 0 w 115"/>
                <a:gd name="T57" fmla="*/ 1 h 120"/>
                <a:gd name="T58" fmla="*/ 0 w 115"/>
                <a:gd name="T59" fmla="*/ 1 h 120"/>
                <a:gd name="T60" fmla="*/ 0 w 115"/>
                <a:gd name="T61" fmla="*/ 1 h 120"/>
                <a:gd name="T62" fmla="*/ 0 w 115"/>
                <a:gd name="T63" fmla="*/ 1 h 120"/>
                <a:gd name="T64" fmla="*/ 0 w 115"/>
                <a:gd name="T65" fmla="*/ 1 h 120"/>
                <a:gd name="T66" fmla="*/ 0 w 115"/>
                <a:gd name="T67" fmla="*/ 1 h 120"/>
                <a:gd name="T68" fmla="*/ 0 w 115"/>
                <a:gd name="T69" fmla="*/ 1 h 120"/>
                <a:gd name="T70" fmla="*/ 0 w 115"/>
                <a:gd name="T71" fmla="*/ 0 h 120"/>
                <a:gd name="T72" fmla="*/ 0 w 115"/>
                <a:gd name="T73" fmla="*/ 0 h 120"/>
                <a:gd name="T74" fmla="*/ 0 w 115"/>
                <a:gd name="T75" fmla="*/ 0 h 120"/>
                <a:gd name="T76" fmla="*/ 0 w 115"/>
                <a:gd name="T77" fmla="*/ 0 h 120"/>
                <a:gd name="T78" fmla="*/ 0 w 115"/>
                <a:gd name="T79" fmla="*/ 1 h 120"/>
                <a:gd name="T80" fmla="*/ 0 w 115"/>
                <a:gd name="T81" fmla="*/ 1 h 1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5"/>
                <a:gd name="T124" fmla="*/ 0 h 120"/>
                <a:gd name="T125" fmla="*/ 115 w 115"/>
                <a:gd name="T126" fmla="*/ 120 h 12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5" h="120">
                  <a:moveTo>
                    <a:pt x="64" y="2"/>
                  </a:moveTo>
                  <a:lnTo>
                    <a:pt x="64" y="8"/>
                  </a:lnTo>
                  <a:lnTo>
                    <a:pt x="70" y="23"/>
                  </a:lnTo>
                  <a:lnTo>
                    <a:pt x="77" y="41"/>
                  </a:lnTo>
                  <a:lnTo>
                    <a:pt x="77" y="54"/>
                  </a:lnTo>
                  <a:lnTo>
                    <a:pt x="77" y="59"/>
                  </a:lnTo>
                  <a:lnTo>
                    <a:pt x="79" y="68"/>
                  </a:lnTo>
                  <a:lnTo>
                    <a:pt x="85" y="77"/>
                  </a:lnTo>
                  <a:lnTo>
                    <a:pt x="93" y="88"/>
                  </a:lnTo>
                  <a:lnTo>
                    <a:pt x="99" y="98"/>
                  </a:lnTo>
                  <a:lnTo>
                    <a:pt x="107" y="107"/>
                  </a:lnTo>
                  <a:lnTo>
                    <a:pt x="113" y="115"/>
                  </a:lnTo>
                  <a:lnTo>
                    <a:pt x="115" y="120"/>
                  </a:lnTo>
                  <a:lnTo>
                    <a:pt x="113" y="119"/>
                  </a:lnTo>
                  <a:lnTo>
                    <a:pt x="109" y="118"/>
                  </a:lnTo>
                  <a:lnTo>
                    <a:pt x="103" y="116"/>
                  </a:lnTo>
                  <a:lnTo>
                    <a:pt x="98" y="114"/>
                  </a:lnTo>
                  <a:lnTo>
                    <a:pt x="91" y="112"/>
                  </a:lnTo>
                  <a:lnTo>
                    <a:pt x="83" y="110"/>
                  </a:lnTo>
                  <a:lnTo>
                    <a:pt x="75" y="109"/>
                  </a:lnTo>
                  <a:lnTo>
                    <a:pt x="68" y="106"/>
                  </a:lnTo>
                  <a:lnTo>
                    <a:pt x="57" y="106"/>
                  </a:lnTo>
                  <a:lnTo>
                    <a:pt x="46" y="105"/>
                  </a:lnTo>
                  <a:lnTo>
                    <a:pt x="37" y="105"/>
                  </a:lnTo>
                  <a:lnTo>
                    <a:pt x="26" y="104"/>
                  </a:lnTo>
                  <a:lnTo>
                    <a:pt x="18" y="104"/>
                  </a:lnTo>
                  <a:lnTo>
                    <a:pt x="10" y="103"/>
                  </a:lnTo>
                  <a:lnTo>
                    <a:pt x="5" y="104"/>
                  </a:lnTo>
                  <a:lnTo>
                    <a:pt x="1" y="104"/>
                  </a:lnTo>
                  <a:lnTo>
                    <a:pt x="0" y="84"/>
                  </a:lnTo>
                  <a:lnTo>
                    <a:pt x="0" y="52"/>
                  </a:lnTo>
                  <a:lnTo>
                    <a:pt x="1" y="21"/>
                  </a:lnTo>
                  <a:lnTo>
                    <a:pt x="2" y="2"/>
                  </a:lnTo>
                  <a:lnTo>
                    <a:pt x="8" y="1"/>
                  </a:lnTo>
                  <a:lnTo>
                    <a:pt x="16" y="1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8" y="1"/>
                  </a:lnTo>
                  <a:lnTo>
                    <a:pt x="64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37" name="Freeform 877"/>
            <p:cNvSpPr>
              <a:spLocks/>
            </p:cNvSpPr>
            <p:nvPr/>
          </p:nvSpPr>
          <p:spPr bwMode="auto">
            <a:xfrm>
              <a:off x="2583" y="2559"/>
              <a:ext cx="43" cy="33"/>
            </a:xfrm>
            <a:custGeom>
              <a:avLst/>
              <a:gdLst>
                <a:gd name="T0" fmla="*/ 0 w 128"/>
                <a:gd name="T1" fmla="*/ 1 h 64"/>
                <a:gd name="T2" fmla="*/ 0 w 128"/>
                <a:gd name="T3" fmla="*/ 1 h 64"/>
                <a:gd name="T4" fmla="*/ 0 w 128"/>
                <a:gd name="T5" fmla="*/ 1 h 64"/>
                <a:gd name="T6" fmla="*/ 0 w 128"/>
                <a:gd name="T7" fmla="*/ 1 h 64"/>
                <a:gd name="T8" fmla="*/ 0 w 128"/>
                <a:gd name="T9" fmla="*/ 1 h 64"/>
                <a:gd name="T10" fmla="*/ 0 w 128"/>
                <a:gd name="T11" fmla="*/ 1 h 64"/>
                <a:gd name="T12" fmla="*/ 0 w 128"/>
                <a:gd name="T13" fmla="*/ 1 h 64"/>
                <a:gd name="T14" fmla="*/ 0 w 128"/>
                <a:gd name="T15" fmla="*/ 1 h 64"/>
                <a:gd name="T16" fmla="*/ 0 w 128"/>
                <a:gd name="T17" fmla="*/ 1 h 64"/>
                <a:gd name="T18" fmla="*/ 0 w 128"/>
                <a:gd name="T19" fmla="*/ 1 h 64"/>
                <a:gd name="T20" fmla="*/ 0 w 128"/>
                <a:gd name="T21" fmla="*/ 1 h 64"/>
                <a:gd name="T22" fmla="*/ 0 w 128"/>
                <a:gd name="T23" fmla="*/ 1 h 64"/>
                <a:gd name="T24" fmla="*/ 0 w 128"/>
                <a:gd name="T25" fmla="*/ 0 h 64"/>
                <a:gd name="T26" fmla="*/ 0 w 128"/>
                <a:gd name="T27" fmla="*/ 0 h 64"/>
                <a:gd name="T28" fmla="*/ 0 w 128"/>
                <a:gd name="T29" fmla="*/ 1 h 64"/>
                <a:gd name="T30" fmla="*/ 0 w 128"/>
                <a:gd name="T31" fmla="*/ 1 h 64"/>
                <a:gd name="T32" fmla="*/ 0 w 128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8"/>
                <a:gd name="T52" fmla="*/ 0 h 64"/>
                <a:gd name="T53" fmla="*/ 128 w 128"/>
                <a:gd name="T54" fmla="*/ 64 h 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8" h="64">
                  <a:moveTo>
                    <a:pt x="0" y="58"/>
                  </a:moveTo>
                  <a:lnTo>
                    <a:pt x="11" y="57"/>
                  </a:lnTo>
                  <a:lnTo>
                    <a:pt x="25" y="57"/>
                  </a:lnTo>
                  <a:lnTo>
                    <a:pt x="43" y="57"/>
                  </a:lnTo>
                  <a:lnTo>
                    <a:pt x="61" y="57"/>
                  </a:lnTo>
                  <a:lnTo>
                    <a:pt x="81" y="58"/>
                  </a:lnTo>
                  <a:lnTo>
                    <a:pt x="99" y="59"/>
                  </a:lnTo>
                  <a:lnTo>
                    <a:pt x="113" y="61"/>
                  </a:lnTo>
                  <a:lnTo>
                    <a:pt x="125" y="64"/>
                  </a:lnTo>
                  <a:lnTo>
                    <a:pt x="128" y="39"/>
                  </a:lnTo>
                  <a:lnTo>
                    <a:pt x="117" y="20"/>
                  </a:lnTo>
                  <a:lnTo>
                    <a:pt x="97" y="6"/>
                  </a:lnTo>
                  <a:lnTo>
                    <a:pt x="72" y="0"/>
                  </a:lnTo>
                  <a:lnTo>
                    <a:pt x="45" y="0"/>
                  </a:lnTo>
                  <a:lnTo>
                    <a:pt x="21" y="9"/>
                  </a:lnTo>
                  <a:lnTo>
                    <a:pt x="5" y="2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38" name="Freeform 878"/>
            <p:cNvSpPr>
              <a:spLocks/>
            </p:cNvSpPr>
            <p:nvPr/>
          </p:nvSpPr>
          <p:spPr bwMode="auto">
            <a:xfrm>
              <a:off x="2237" y="2811"/>
              <a:ext cx="94" cy="30"/>
            </a:xfrm>
            <a:custGeom>
              <a:avLst/>
              <a:gdLst>
                <a:gd name="T0" fmla="*/ 0 w 280"/>
                <a:gd name="T1" fmla="*/ 1 h 60"/>
                <a:gd name="T2" fmla="*/ 0 w 280"/>
                <a:gd name="T3" fmla="*/ 1 h 60"/>
                <a:gd name="T4" fmla="*/ 0 w 280"/>
                <a:gd name="T5" fmla="*/ 1 h 60"/>
                <a:gd name="T6" fmla="*/ 0 w 280"/>
                <a:gd name="T7" fmla="*/ 1 h 60"/>
                <a:gd name="T8" fmla="*/ 0 w 280"/>
                <a:gd name="T9" fmla="*/ 1 h 60"/>
                <a:gd name="T10" fmla="*/ 0 w 280"/>
                <a:gd name="T11" fmla="*/ 1 h 60"/>
                <a:gd name="T12" fmla="*/ 0 w 280"/>
                <a:gd name="T13" fmla="*/ 1 h 60"/>
                <a:gd name="T14" fmla="*/ 0 w 280"/>
                <a:gd name="T15" fmla="*/ 1 h 60"/>
                <a:gd name="T16" fmla="*/ 0 w 280"/>
                <a:gd name="T17" fmla="*/ 1 h 60"/>
                <a:gd name="T18" fmla="*/ 0 w 280"/>
                <a:gd name="T19" fmla="*/ 1 h 60"/>
                <a:gd name="T20" fmla="*/ 0 w 280"/>
                <a:gd name="T21" fmla="*/ 1 h 60"/>
                <a:gd name="T22" fmla="*/ 0 w 280"/>
                <a:gd name="T23" fmla="*/ 1 h 60"/>
                <a:gd name="T24" fmla="*/ 0 w 280"/>
                <a:gd name="T25" fmla="*/ 1 h 60"/>
                <a:gd name="T26" fmla="*/ 0 w 280"/>
                <a:gd name="T27" fmla="*/ 1 h 60"/>
                <a:gd name="T28" fmla="*/ 0 w 280"/>
                <a:gd name="T29" fmla="*/ 1 h 60"/>
                <a:gd name="T30" fmla="*/ 0 w 280"/>
                <a:gd name="T31" fmla="*/ 1 h 60"/>
                <a:gd name="T32" fmla="*/ 0 w 280"/>
                <a:gd name="T33" fmla="*/ 1 h 60"/>
                <a:gd name="T34" fmla="*/ 0 w 280"/>
                <a:gd name="T35" fmla="*/ 1 h 60"/>
                <a:gd name="T36" fmla="*/ 0 w 280"/>
                <a:gd name="T37" fmla="*/ 1 h 60"/>
                <a:gd name="T38" fmla="*/ 0 w 280"/>
                <a:gd name="T39" fmla="*/ 1 h 60"/>
                <a:gd name="T40" fmla="*/ 0 w 280"/>
                <a:gd name="T41" fmla="*/ 1 h 60"/>
                <a:gd name="T42" fmla="*/ 0 w 280"/>
                <a:gd name="T43" fmla="*/ 1 h 60"/>
                <a:gd name="T44" fmla="*/ 0 w 280"/>
                <a:gd name="T45" fmla="*/ 1 h 60"/>
                <a:gd name="T46" fmla="*/ 0 w 280"/>
                <a:gd name="T47" fmla="*/ 1 h 60"/>
                <a:gd name="T48" fmla="*/ 0 w 280"/>
                <a:gd name="T49" fmla="*/ 0 h 60"/>
                <a:gd name="T50" fmla="*/ 0 w 280"/>
                <a:gd name="T51" fmla="*/ 1 h 60"/>
                <a:gd name="T52" fmla="*/ 0 w 280"/>
                <a:gd name="T53" fmla="*/ 1 h 60"/>
                <a:gd name="T54" fmla="*/ 0 w 280"/>
                <a:gd name="T55" fmla="*/ 1 h 60"/>
                <a:gd name="T56" fmla="*/ 0 w 280"/>
                <a:gd name="T57" fmla="*/ 1 h 60"/>
                <a:gd name="T58" fmla="*/ 0 w 280"/>
                <a:gd name="T59" fmla="*/ 1 h 60"/>
                <a:gd name="T60" fmla="*/ 0 w 280"/>
                <a:gd name="T61" fmla="*/ 1 h 60"/>
                <a:gd name="T62" fmla="*/ 0 w 280"/>
                <a:gd name="T63" fmla="*/ 1 h 60"/>
                <a:gd name="T64" fmla="*/ 0 w 280"/>
                <a:gd name="T65" fmla="*/ 1 h 60"/>
                <a:gd name="T66" fmla="*/ 0 w 280"/>
                <a:gd name="T67" fmla="*/ 1 h 60"/>
                <a:gd name="T68" fmla="*/ 0 w 280"/>
                <a:gd name="T69" fmla="*/ 1 h 60"/>
                <a:gd name="T70" fmla="*/ 0 w 280"/>
                <a:gd name="T71" fmla="*/ 1 h 60"/>
                <a:gd name="T72" fmla="*/ 0 w 280"/>
                <a:gd name="T73" fmla="*/ 1 h 60"/>
                <a:gd name="T74" fmla="*/ 0 w 280"/>
                <a:gd name="T75" fmla="*/ 1 h 60"/>
                <a:gd name="T76" fmla="*/ 0 w 280"/>
                <a:gd name="T77" fmla="*/ 1 h 60"/>
                <a:gd name="T78" fmla="*/ 0 w 280"/>
                <a:gd name="T79" fmla="*/ 1 h 60"/>
                <a:gd name="T80" fmla="*/ 0 w 280"/>
                <a:gd name="T81" fmla="*/ 1 h 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80"/>
                <a:gd name="T124" fmla="*/ 0 h 60"/>
                <a:gd name="T125" fmla="*/ 280 w 280"/>
                <a:gd name="T126" fmla="*/ 60 h 6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80" h="60">
                  <a:moveTo>
                    <a:pt x="275" y="38"/>
                  </a:moveTo>
                  <a:lnTo>
                    <a:pt x="280" y="43"/>
                  </a:lnTo>
                  <a:lnTo>
                    <a:pt x="279" y="51"/>
                  </a:lnTo>
                  <a:lnTo>
                    <a:pt x="274" y="57"/>
                  </a:lnTo>
                  <a:lnTo>
                    <a:pt x="263" y="60"/>
                  </a:lnTo>
                  <a:lnTo>
                    <a:pt x="254" y="60"/>
                  </a:lnTo>
                  <a:lnTo>
                    <a:pt x="242" y="59"/>
                  </a:lnTo>
                  <a:lnTo>
                    <a:pt x="226" y="57"/>
                  </a:lnTo>
                  <a:lnTo>
                    <a:pt x="209" y="55"/>
                  </a:lnTo>
                  <a:lnTo>
                    <a:pt x="190" y="53"/>
                  </a:lnTo>
                  <a:lnTo>
                    <a:pt x="170" y="49"/>
                  </a:lnTo>
                  <a:lnTo>
                    <a:pt x="150" y="45"/>
                  </a:lnTo>
                  <a:lnTo>
                    <a:pt x="129" y="42"/>
                  </a:lnTo>
                  <a:lnTo>
                    <a:pt x="109" y="38"/>
                  </a:lnTo>
                  <a:lnTo>
                    <a:pt x="89" y="35"/>
                  </a:lnTo>
                  <a:lnTo>
                    <a:pt x="70" y="32"/>
                  </a:lnTo>
                  <a:lnTo>
                    <a:pt x="54" y="28"/>
                  </a:lnTo>
                  <a:lnTo>
                    <a:pt x="39" y="25"/>
                  </a:lnTo>
                  <a:lnTo>
                    <a:pt x="27" y="24"/>
                  </a:lnTo>
                  <a:lnTo>
                    <a:pt x="18" y="22"/>
                  </a:lnTo>
                  <a:lnTo>
                    <a:pt x="13" y="22"/>
                  </a:lnTo>
                  <a:lnTo>
                    <a:pt x="2" y="18"/>
                  </a:lnTo>
                  <a:lnTo>
                    <a:pt x="0" y="10"/>
                  </a:lnTo>
                  <a:lnTo>
                    <a:pt x="5" y="3"/>
                  </a:lnTo>
                  <a:lnTo>
                    <a:pt x="25" y="0"/>
                  </a:lnTo>
                  <a:lnTo>
                    <a:pt x="31" y="2"/>
                  </a:lnTo>
                  <a:lnTo>
                    <a:pt x="41" y="3"/>
                  </a:lnTo>
                  <a:lnTo>
                    <a:pt x="54" y="5"/>
                  </a:lnTo>
                  <a:lnTo>
                    <a:pt x="71" y="7"/>
                  </a:lnTo>
                  <a:lnTo>
                    <a:pt x="89" y="10"/>
                  </a:lnTo>
                  <a:lnTo>
                    <a:pt x="110" y="12"/>
                  </a:lnTo>
                  <a:lnTo>
                    <a:pt x="131" y="15"/>
                  </a:lnTo>
                  <a:lnTo>
                    <a:pt x="153" y="19"/>
                  </a:lnTo>
                  <a:lnTo>
                    <a:pt x="174" y="22"/>
                  </a:lnTo>
                  <a:lnTo>
                    <a:pt x="195" y="25"/>
                  </a:lnTo>
                  <a:lnTo>
                    <a:pt x="215" y="28"/>
                  </a:lnTo>
                  <a:lnTo>
                    <a:pt x="233" y="30"/>
                  </a:lnTo>
                  <a:lnTo>
                    <a:pt x="249" y="34"/>
                  </a:lnTo>
                  <a:lnTo>
                    <a:pt x="260" y="35"/>
                  </a:lnTo>
                  <a:lnTo>
                    <a:pt x="270" y="37"/>
                  </a:lnTo>
                  <a:lnTo>
                    <a:pt x="27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39" name="Freeform 879"/>
            <p:cNvSpPr>
              <a:spLocks/>
            </p:cNvSpPr>
            <p:nvPr/>
          </p:nvSpPr>
          <p:spPr bwMode="auto">
            <a:xfrm>
              <a:off x="2243" y="2852"/>
              <a:ext cx="85" cy="17"/>
            </a:xfrm>
            <a:custGeom>
              <a:avLst/>
              <a:gdLst>
                <a:gd name="T0" fmla="*/ 0 w 255"/>
                <a:gd name="T1" fmla="*/ 1 h 34"/>
                <a:gd name="T2" fmla="*/ 0 w 255"/>
                <a:gd name="T3" fmla="*/ 1 h 34"/>
                <a:gd name="T4" fmla="*/ 0 w 255"/>
                <a:gd name="T5" fmla="*/ 1 h 34"/>
                <a:gd name="T6" fmla="*/ 0 w 255"/>
                <a:gd name="T7" fmla="*/ 1 h 34"/>
                <a:gd name="T8" fmla="*/ 0 w 255"/>
                <a:gd name="T9" fmla="*/ 1 h 34"/>
                <a:gd name="T10" fmla="*/ 0 w 255"/>
                <a:gd name="T11" fmla="*/ 1 h 34"/>
                <a:gd name="T12" fmla="*/ 0 w 255"/>
                <a:gd name="T13" fmla="*/ 1 h 34"/>
                <a:gd name="T14" fmla="*/ 0 w 255"/>
                <a:gd name="T15" fmla="*/ 1 h 34"/>
                <a:gd name="T16" fmla="*/ 0 w 255"/>
                <a:gd name="T17" fmla="*/ 1 h 34"/>
                <a:gd name="T18" fmla="*/ 0 w 255"/>
                <a:gd name="T19" fmla="*/ 1 h 34"/>
                <a:gd name="T20" fmla="*/ 0 w 255"/>
                <a:gd name="T21" fmla="*/ 1 h 34"/>
                <a:gd name="T22" fmla="*/ 0 w 255"/>
                <a:gd name="T23" fmla="*/ 1 h 34"/>
                <a:gd name="T24" fmla="*/ 0 w 255"/>
                <a:gd name="T25" fmla="*/ 1 h 34"/>
                <a:gd name="T26" fmla="*/ 0 w 255"/>
                <a:gd name="T27" fmla="*/ 1 h 34"/>
                <a:gd name="T28" fmla="*/ 0 w 255"/>
                <a:gd name="T29" fmla="*/ 1 h 34"/>
                <a:gd name="T30" fmla="*/ 0 w 255"/>
                <a:gd name="T31" fmla="*/ 1 h 34"/>
                <a:gd name="T32" fmla="*/ 0 w 255"/>
                <a:gd name="T33" fmla="*/ 1 h 34"/>
                <a:gd name="T34" fmla="*/ 0 w 255"/>
                <a:gd name="T35" fmla="*/ 1 h 34"/>
                <a:gd name="T36" fmla="*/ 0 w 255"/>
                <a:gd name="T37" fmla="*/ 1 h 34"/>
                <a:gd name="T38" fmla="*/ 0 w 255"/>
                <a:gd name="T39" fmla="*/ 1 h 34"/>
                <a:gd name="T40" fmla="*/ 0 w 255"/>
                <a:gd name="T41" fmla="*/ 1 h 34"/>
                <a:gd name="T42" fmla="*/ 0 w 255"/>
                <a:gd name="T43" fmla="*/ 1 h 34"/>
                <a:gd name="T44" fmla="*/ 0 w 255"/>
                <a:gd name="T45" fmla="*/ 1 h 34"/>
                <a:gd name="T46" fmla="*/ 0 w 255"/>
                <a:gd name="T47" fmla="*/ 1 h 34"/>
                <a:gd name="T48" fmla="*/ 0 w 255"/>
                <a:gd name="T49" fmla="*/ 0 h 34"/>
                <a:gd name="T50" fmla="*/ 0 w 255"/>
                <a:gd name="T51" fmla="*/ 0 h 34"/>
                <a:gd name="T52" fmla="*/ 0 w 255"/>
                <a:gd name="T53" fmla="*/ 0 h 34"/>
                <a:gd name="T54" fmla="*/ 0 w 255"/>
                <a:gd name="T55" fmla="*/ 1 h 34"/>
                <a:gd name="T56" fmla="*/ 0 w 255"/>
                <a:gd name="T57" fmla="*/ 1 h 34"/>
                <a:gd name="T58" fmla="*/ 0 w 255"/>
                <a:gd name="T59" fmla="*/ 1 h 34"/>
                <a:gd name="T60" fmla="*/ 0 w 255"/>
                <a:gd name="T61" fmla="*/ 1 h 34"/>
                <a:gd name="T62" fmla="*/ 0 w 255"/>
                <a:gd name="T63" fmla="*/ 1 h 34"/>
                <a:gd name="T64" fmla="*/ 0 w 255"/>
                <a:gd name="T65" fmla="*/ 1 h 34"/>
                <a:gd name="T66" fmla="*/ 0 w 255"/>
                <a:gd name="T67" fmla="*/ 1 h 34"/>
                <a:gd name="T68" fmla="*/ 0 w 255"/>
                <a:gd name="T69" fmla="*/ 1 h 34"/>
                <a:gd name="T70" fmla="*/ 0 w 255"/>
                <a:gd name="T71" fmla="*/ 1 h 34"/>
                <a:gd name="T72" fmla="*/ 0 w 255"/>
                <a:gd name="T73" fmla="*/ 1 h 34"/>
                <a:gd name="T74" fmla="*/ 0 w 255"/>
                <a:gd name="T75" fmla="*/ 1 h 34"/>
                <a:gd name="T76" fmla="*/ 0 w 255"/>
                <a:gd name="T77" fmla="*/ 1 h 34"/>
                <a:gd name="T78" fmla="*/ 0 w 255"/>
                <a:gd name="T79" fmla="*/ 1 h 34"/>
                <a:gd name="T80" fmla="*/ 0 w 255"/>
                <a:gd name="T81" fmla="*/ 1 h 3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5"/>
                <a:gd name="T124" fmla="*/ 0 h 34"/>
                <a:gd name="T125" fmla="*/ 255 w 255"/>
                <a:gd name="T126" fmla="*/ 34 h 3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5" h="34">
                  <a:moveTo>
                    <a:pt x="246" y="14"/>
                  </a:moveTo>
                  <a:lnTo>
                    <a:pt x="253" y="18"/>
                  </a:lnTo>
                  <a:lnTo>
                    <a:pt x="255" y="25"/>
                  </a:lnTo>
                  <a:lnTo>
                    <a:pt x="253" y="31"/>
                  </a:lnTo>
                  <a:lnTo>
                    <a:pt x="245" y="34"/>
                  </a:lnTo>
                  <a:lnTo>
                    <a:pt x="236" y="34"/>
                  </a:lnTo>
                  <a:lnTo>
                    <a:pt x="222" y="34"/>
                  </a:lnTo>
                  <a:lnTo>
                    <a:pt x="209" y="33"/>
                  </a:lnTo>
                  <a:lnTo>
                    <a:pt x="192" y="32"/>
                  </a:lnTo>
                  <a:lnTo>
                    <a:pt x="174" y="31"/>
                  </a:lnTo>
                  <a:lnTo>
                    <a:pt x="157" y="30"/>
                  </a:lnTo>
                  <a:lnTo>
                    <a:pt x="138" y="29"/>
                  </a:lnTo>
                  <a:lnTo>
                    <a:pt x="120" y="28"/>
                  </a:lnTo>
                  <a:lnTo>
                    <a:pt x="101" y="27"/>
                  </a:lnTo>
                  <a:lnTo>
                    <a:pt x="82" y="26"/>
                  </a:lnTo>
                  <a:lnTo>
                    <a:pt x="66" y="25"/>
                  </a:lnTo>
                  <a:lnTo>
                    <a:pt x="52" y="24"/>
                  </a:lnTo>
                  <a:lnTo>
                    <a:pt x="38" y="22"/>
                  </a:lnTo>
                  <a:lnTo>
                    <a:pt x="28" y="21"/>
                  </a:lnTo>
                  <a:lnTo>
                    <a:pt x="20" y="21"/>
                  </a:lnTo>
                  <a:lnTo>
                    <a:pt x="14" y="21"/>
                  </a:lnTo>
                  <a:lnTo>
                    <a:pt x="4" y="18"/>
                  </a:lnTo>
                  <a:lnTo>
                    <a:pt x="0" y="11"/>
                  </a:lnTo>
                  <a:lnTo>
                    <a:pt x="5" y="2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52" y="1"/>
                  </a:lnTo>
                  <a:lnTo>
                    <a:pt x="66" y="2"/>
                  </a:lnTo>
                  <a:lnTo>
                    <a:pt x="82" y="2"/>
                  </a:lnTo>
                  <a:lnTo>
                    <a:pt x="101" y="3"/>
                  </a:lnTo>
                  <a:lnTo>
                    <a:pt x="120" y="4"/>
                  </a:lnTo>
                  <a:lnTo>
                    <a:pt x="138" y="5"/>
                  </a:lnTo>
                  <a:lnTo>
                    <a:pt x="157" y="6"/>
                  </a:lnTo>
                  <a:lnTo>
                    <a:pt x="176" y="9"/>
                  </a:lnTo>
                  <a:lnTo>
                    <a:pt x="193" y="10"/>
                  </a:lnTo>
                  <a:lnTo>
                    <a:pt x="209" y="11"/>
                  </a:lnTo>
                  <a:lnTo>
                    <a:pt x="222" y="12"/>
                  </a:lnTo>
                  <a:lnTo>
                    <a:pt x="233" y="13"/>
                  </a:lnTo>
                  <a:lnTo>
                    <a:pt x="241" y="13"/>
                  </a:lnTo>
                  <a:lnTo>
                    <a:pt x="246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40" name="Freeform 880"/>
            <p:cNvSpPr>
              <a:spLocks/>
            </p:cNvSpPr>
            <p:nvPr/>
          </p:nvSpPr>
          <p:spPr bwMode="auto">
            <a:xfrm>
              <a:off x="2198" y="2884"/>
              <a:ext cx="135" cy="16"/>
            </a:xfrm>
            <a:custGeom>
              <a:avLst/>
              <a:gdLst>
                <a:gd name="T0" fmla="*/ 0 w 406"/>
                <a:gd name="T1" fmla="*/ 1 h 31"/>
                <a:gd name="T2" fmla="*/ 0 w 406"/>
                <a:gd name="T3" fmla="*/ 1 h 31"/>
                <a:gd name="T4" fmla="*/ 0 w 406"/>
                <a:gd name="T5" fmla="*/ 1 h 31"/>
                <a:gd name="T6" fmla="*/ 0 w 406"/>
                <a:gd name="T7" fmla="*/ 1 h 31"/>
                <a:gd name="T8" fmla="*/ 0 w 406"/>
                <a:gd name="T9" fmla="*/ 1 h 31"/>
                <a:gd name="T10" fmla="*/ 0 w 406"/>
                <a:gd name="T11" fmla="*/ 1 h 31"/>
                <a:gd name="T12" fmla="*/ 0 w 406"/>
                <a:gd name="T13" fmla="*/ 1 h 31"/>
                <a:gd name="T14" fmla="*/ 0 w 406"/>
                <a:gd name="T15" fmla="*/ 1 h 31"/>
                <a:gd name="T16" fmla="*/ 0 w 406"/>
                <a:gd name="T17" fmla="*/ 1 h 31"/>
                <a:gd name="T18" fmla="*/ 0 w 406"/>
                <a:gd name="T19" fmla="*/ 1 h 31"/>
                <a:gd name="T20" fmla="*/ 0 w 406"/>
                <a:gd name="T21" fmla="*/ 1 h 31"/>
                <a:gd name="T22" fmla="*/ 0 w 406"/>
                <a:gd name="T23" fmla="*/ 1 h 31"/>
                <a:gd name="T24" fmla="*/ 0 w 406"/>
                <a:gd name="T25" fmla="*/ 1 h 31"/>
                <a:gd name="T26" fmla="*/ 0 w 406"/>
                <a:gd name="T27" fmla="*/ 1 h 31"/>
                <a:gd name="T28" fmla="*/ 0 w 406"/>
                <a:gd name="T29" fmla="*/ 1 h 31"/>
                <a:gd name="T30" fmla="*/ 0 w 406"/>
                <a:gd name="T31" fmla="*/ 1 h 31"/>
                <a:gd name="T32" fmla="*/ 0 w 406"/>
                <a:gd name="T33" fmla="*/ 1 h 31"/>
                <a:gd name="T34" fmla="*/ 0 w 406"/>
                <a:gd name="T35" fmla="*/ 1 h 31"/>
                <a:gd name="T36" fmla="*/ 0 w 406"/>
                <a:gd name="T37" fmla="*/ 1 h 31"/>
                <a:gd name="T38" fmla="*/ 0 w 406"/>
                <a:gd name="T39" fmla="*/ 1 h 31"/>
                <a:gd name="T40" fmla="*/ 0 w 406"/>
                <a:gd name="T41" fmla="*/ 1 h 31"/>
                <a:gd name="T42" fmla="*/ 0 w 406"/>
                <a:gd name="T43" fmla="*/ 1 h 31"/>
                <a:gd name="T44" fmla="*/ 0 w 406"/>
                <a:gd name="T45" fmla="*/ 1 h 31"/>
                <a:gd name="T46" fmla="*/ 0 w 406"/>
                <a:gd name="T47" fmla="*/ 1 h 31"/>
                <a:gd name="T48" fmla="*/ 0 w 406"/>
                <a:gd name="T49" fmla="*/ 1 h 31"/>
                <a:gd name="T50" fmla="*/ 0 w 406"/>
                <a:gd name="T51" fmla="*/ 1 h 31"/>
                <a:gd name="T52" fmla="*/ 0 w 406"/>
                <a:gd name="T53" fmla="*/ 1 h 31"/>
                <a:gd name="T54" fmla="*/ 0 w 406"/>
                <a:gd name="T55" fmla="*/ 1 h 31"/>
                <a:gd name="T56" fmla="*/ 0 w 406"/>
                <a:gd name="T57" fmla="*/ 1 h 31"/>
                <a:gd name="T58" fmla="*/ 0 w 406"/>
                <a:gd name="T59" fmla="*/ 1 h 31"/>
                <a:gd name="T60" fmla="*/ 0 w 406"/>
                <a:gd name="T61" fmla="*/ 1 h 31"/>
                <a:gd name="T62" fmla="*/ 0 w 406"/>
                <a:gd name="T63" fmla="*/ 1 h 31"/>
                <a:gd name="T64" fmla="*/ 0 w 406"/>
                <a:gd name="T65" fmla="*/ 1 h 31"/>
                <a:gd name="T66" fmla="*/ 0 w 406"/>
                <a:gd name="T67" fmla="*/ 1 h 31"/>
                <a:gd name="T68" fmla="*/ 0 w 406"/>
                <a:gd name="T69" fmla="*/ 1 h 31"/>
                <a:gd name="T70" fmla="*/ 0 w 406"/>
                <a:gd name="T71" fmla="*/ 1 h 31"/>
                <a:gd name="T72" fmla="*/ 0 w 406"/>
                <a:gd name="T73" fmla="*/ 0 h 31"/>
                <a:gd name="T74" fmla="*/ 0 w 406"/>
                <a:gd name="T75" fmla="*/ 0 h 31"/>
                <a:gd name="T76" fmla="*/ 0 w 406"/>
                <a:gd name="T77" fmla="*/ 0 h 31"/>
                <a:gd name="T78" fmla="*/ 0 w 406"/>
                <a:gd name="T79" fmla="*/ 0 h 31"/>
                <a:gd name="T80" fmla="*/ 0 w 406"/>
                <a:gd name="T81" fmla="*/ 0 h 31"/>
                <a:gd name="T82" fmla="*/ 0 w 406"/>
                <a:gd name="T83" fmla="*/ 0 h 31"/>
                <a:gd name="T84" fmla="*/ 0 w 406"/>
                <a:gd name="T85" fmla="*/ 0 h 31"/>
                <a:gd name="T86" fmla="*/ 0 w 406"/>
                <a:gd name="T87" fmla="*/ 1 h 31"/>
                <a:gd name="T88" fmla="*/ 0 w 406"/>
                <a:gd name="T89" fmla="*/ 1 h 3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06"/>
                <a:gd name="T136" fmla="*/ 0 h 31"/>
                <a:gd name="T137" fmla="*/ 406 w 406"/>
                <a:gd name="T138" fmla="*/ 31 h 3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06" h="31">
                  <a:moveTo>
                    <a:pt x="396" y="1"/>
                  </a:moveTo>
                  <a:lnTo>
                    <a:pt x="404" y="6"/>
                  </a:lnTo>
                  <a:lnTo>
                    <a:pt x="406" y="14"/>
                  </a:lnTo>
                  <a:lnTo>
                    <a:pt x="400" y="23"/>
                  </a:lnTo>
                  <a:lnTo>
                    <a:pt x="378" y="27"/>
                  </a:lnTo>
                  <a:lnTo>
                    <a:pt x="368" y="27"/>
                  </a:lnTo>
                  <a:lnTo>
                    <a:pt x="352" y="28"/>
                  </a:lnTo>
                  <a:lnTo>
                    <a:pt x="331" y="28"/>
                  </a:lnTo>
                  <a:lnTo>
                    <a:pt x="305" y="28"/>
                  </a:lnTo>
                  <a:lnTo>
                    <a:pt x="277" y="28"/>
                  </a:lnTo>
                  <a:lnTo>
                    <a:pt x="248" y="29"/>
                  </a:lnTo>
                  <a:lnTo>
                    <a:pt x="216" y="29"/>
                  </a:lnTo>
                  <a:lnTo>
                    <a:pt x="184" y="29"/>
                  </a:lnTo>
                  <a:lnTo>
                    <a:pt x="152" y="29"/>
                  </a:lnTo>
                  <a:lnTo>
                    <a:pt x="121" y="29"/>
                  </a:lnTo>
                  <a:lnTo>
                    <a:pt x="94" y="30"/>
                  </a:lnTo>
                  <a:lnTo>
                    <a:pt x="67" y="30"/>
                  </a:lnTo>
                  <a:lnTo>
                    <a:pt x="44" y="30"/>
                  </a:lnTo>
                  <a:lnTo>
                    <a:pt x="27" y="30"/>
                  </a:lnTo>
                  <a:lnTo>
                    <a:pt x="15" y="31"/>
                  </a:lnTo>
                  <a:lnTo>
                    <a:pt x="8" y="31"/>
                  </a:lnTo>
                  <a:lnTo>
                    <a:pt x="3" y="30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8" y="20"/>
                  </a:lnTo>
                  <a:lnTo>
                    <a:pt x="18" y="14"/>
                  </a:lnTo>
                  <a:lnTo>
                    <a:pt x="34" y="10"/>
                  </a:lnTo>
                  <a:lnTo>
                    <a:pt x="55" y="6"/>
                  </a:lnTo>
                  <a:lnTo>
                    <a:pt x="83" y="3"/>
                  </a:lnTo>
                  <a:lnTo>
                    <a:pt x="90" y="3"/>
                  </a:lnTo>
                  <a:lnTo>
                    <a:pt x="102" y="3"/>
                  </a:lnTo>
                  <a:lnTo>
                    <a:pt x="119" y="2"/>
                  </a:lnTo>
                  <a:lnTo>
                    <a:pt x="139" y="2"/>
                  </a:lnTo>
                  <a:lnTo>
                    <a:pt x="161" y="1"/>
                  </a:lnTo>
                  <a:lnTo>
                    <a:pt x="187" y="1"/>
                  </a:lnTo>
                  <a:lnTo>
                    <a:pt x="213" y="1"/>
                  </a:lnTo>
                  <a:lnTo>
                    <a:pt x="241" y="0"/>
                  </a:lnTo>
                  <a:lnTo>
                    <a:pt x="269" y="0"/>
                  </a:lnTo>
                  <a:lnTo>
                    <a:pt x="296" y="0"/>
                  </a:lnTo>
                  <a:lnTo>
                    <a:pt x="320" y="0"/>
                  </a:lnTo>
                  <a:lnTo>
                    <a:pt x="343" y="0"/>
                  </a:lnTo>
                  <a:lnTo>
                    <a:pt x="363" y="0"/>
                  </a:lnTo>
                  <a:lnTo>
                    <a:pt x="378" y="0"/>
                  </a:lnTo>
                  <a:lnTo>
                    <a:pt x="390" y="1"/>
                  </a:lnTo>
                  <a:lnTo>
                    <a:pt x="39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41" name="Freeform 881"/>
            <p:cNvSpPr>
              <a:spLocks/>
            </p:cNvSpPr>
            <p:nvPr/>
          </p:nvSpPr>
          <p:spPr bwMode="auto">
            <a:xfrm>
              <a:off x="2624" y="2503"/>
              <a:ext cx="62" cy="79"/>
            </a:xfrm>
            <a:custGeom>
              <a:avLst/>
              <a:gdLst>
                <a:gd name="T0" fmla="*/ 0 w 186"/>
                <a:gd name="T1" fmla="*/ 0 h 158"/>
                <a:gd name="T2" fmla="*/ 0 w 186"/>
                <a:gd name="T3" fmla="*/ 1 h 158"/>
                <a:gd name="T4" fmla="*/ 0 w 186"/>
                <a:gd name="T5" fmla="*/ 1 h 158"/>
                <a:gd name="T6" fmla="*/ 0 w 186"/>
                <a:gd name="T7" fmla="*/ 1 h 158"/>
                <a:gd name="T8" fmla="*/ 0 w 186"/>
                <a:gd name="T9" fmla="*/ 1 h 158"/>
                <a:gd name="T10" fmla="*/ 0 w 186"/>
                <a:gd name="T11" fmla="*/ 1 h 158"/>
                <a:gd name="T12" fmla="*/ 0 w 186"/>
                <a:gd name="T13" fmla="*/ 1 h 158"/>
                <a:gd name="T14" fmla="*/ 0 w 186"/>
                <a:gd name="T15" fmla="*/ 1 h 158"/>
                <a:gd name="T16" fmla="*/ 0 w 186"/>
                <a:gd name="T17" fmla="*/ 1 h 158"/>
                <a:gd name="T18" fmla="*/ 0 w 186"/>
                <a:gd name="T19" fmla="*/ 1 h 158"/>
                <a:gd name="T20" fmla="*/ 0 w 186"/>
                <a:gd name="T21" fmla="*/ 1 h 158"/>
                <a:gd name="T22" fmla="*/ 0 w 186"/>
                <a:gd name="T23" fmla="*/ 1 h 158"/>
                <a:gd name="T24" fmla="*/ 0 w 186"/>
                <a:gd name="T25" fmla="*/ 1 h 158"/>
                <a:gd name="T26" fmla="*/ 0 w 186"/>
                <a:gd name="T27" fmla="*/ 1 h 158"/>
                <a:gd name="T28" fmla="*/ 0 w 186"/>
                <a:gd name="T29" fmla="*/ 1 h 158"/>
                <a:gd name="T30" fmla="*/ 0 w 186"/>
                <a:gd name="T31" fmla="*/ 1 h 158"/>
                <a:gd name="T32" fmla="*/ 0 w 186"/>
                <a:gd name="T33" fmla="*/ 1 h 158"/>
                <a:gd name="T34" fmla="*/ 0 w 186"/>
                <a:gd name="T35" fmla="*/ 1 h 158"/>
                <a:gd name="T36" fmla="*/ 0 w 186"/>
                <a:gd name="T37" fmla="*/ 1 h 158"/>
                <a:gd name="T38" fmla="*/ 0 w 186"/>
                <a:gd name="T39" fmla="*/ 1 h 158"/>
                <a:gd name="T40" fmla="*/ 0 w 186"/>
                <a:gd name="T41" fmla="*/ 1 h 158"/>
                <a:gd name="T42" fmla="*/ 0 w 186"/>
                <a:gd name="T43" fmla="*/ 1 h 158"/>
                <a:gd name="T44" fmla="*/ 0 w 186"/>
                <a:gd name="T45" fmla="*/ 1 h 158"/>
                <a:gd name="T46" fmla="*/ 0 w 186"/>
                <a:gd name="T47" fmla="*/ 1 h 158"/>
                <a:gd name="T48" fmla="*/ 0 w 186"/>
                <a:gd name="T49" fmla="*/ 0 h 15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86"/>
                <a:gd name="T76" fmla="*/ 0 h 158"/>
                <a:gd name="T77" fmla="*/ 186 w 186"/>
                <a:gd name="T78" fmla="*/ 158 h 15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86" h="158">
                  <a:moveTo>
                    <a:pt x="12" y="0"/>
                  </a:moveTo>
                  <a:lnTo>
                    <a:pt x="5" y="4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20" y="23"/>
                  </a:lnTo>
                  <a:lnTo>
                    <a:pt x="65" y="27"/>
                  </a:lnTo>
                  <a:lnTo>
                    <a:pt x="98" y="37"/>
                  </a:lnTo>
                  <a:lnTo>
                    <a:pt x="122" y="52"/>
                  </a:lnTo>
                  <a:lnTo>
                    <a:pt x="139" y="70"/>
                  </a:lnTo>
                  <a:lnTo>
                    <a:pt x="150" y="90"/>
                  </a:lnTo>
                  <a:lnTo>
                    <a:pt x="157" y="111"/>
                  </a:lnTo>
                  <a:lnTo>
                    <a:pt x="161" y="131"/>
                  </a:lnTo>
                  <a:lnTo>
                    <a:pt x="163" y="148"/>
                  </a:lnTo>
                  <a:lnTo>
                    <a:pt x="167" y="156"/>
                  </a:lnTo>
                  <a:lnTo>
                    <a:pt x="174" y="158"/>
                  </a:lnTo>
                  <a:lnTo>
                    <a:pt x="181" y="156"/>
                  </a:lnTo>
                  <a:lnTo>
                    <a:pt x="185" y="148"/>
                  </a:lnTo>
                  <a:lnTo>
                    <a:pt x="186" y="126"/>
                  </a:lnTo>
                  <a:lnTo>
                    <a:pt x="183" y="101"/>
                  </a:lnTo>
                  <a:lnTo>
                    <a:pt x="175" y="76"/>
                  </a:lnTo>
                  <a:lnTo>
                    <a:pt x="159" y="52"/>
                  </a:lnTo>
                  <a:lnTo>
                    <a:pt x="137" y="30"/>
                  </a:lnTo>
                  <a:lnTo>
                    <a:pt x="105" y="13"/>
                  </a:lnTo>
                  <a:lnTo>
                    <a:pt x="64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42" name="Freeform 882"/>
            <p:cNvSpPr>
              <a:spLocks/>
            </p:cNvSpPr>
            <p:nvPr/>
          </p:nvSpPr>
          <p:spPr bwMode="auto">
            <a:xfrm>
              <a:off x="2646" y="2462"/>
              <a:ext cx="76" cy="96"/>
            </a:xfrm>
            <a:custGeom>
              <a:avLst/>
              <a:gdLst>
                <a:gd name="T0" fmla="*/ 0 w 230"/>
                <a:gd name="T1" fmla="*/ 0 h 192"/>
                <a:gd name="T2" fmla="*/ 0 w 230"/>
                <a:gd name="T3" fmla="*/ 1 h 192"/>
                <a:gd name="T4" fmla="*/ 0 w 230"/>
                <a:gd name="T5" fmla="*/ 1 h 192"/>
                <a:gd name="T6" fmla="*/ 0 w 230"/>
                <a:gd name="T7" fmla="*/ 1 h 192"/>
                <a:gd name="T8" fmla="*/ 0 w 230"/>
                <a:gd name="T9" fmla="*/ 1 h 192"/>
                <a:gd name="T10" fmla="*/ 0 w 230"/>
                <a:gd name="T11" fmla="*/ 1 h 192"/>
                <a:gd name="T12" fmla="*/ 0 w 230"/>
                <a:gd name="T13" fmla="*/ 1 h 192"/>
                <a:gd name="T14" fmla="*/ 0 w 230"/>
                <a:gd name="T15" fmla="*/ 1 h 192"/>
                <a:gd name="T16" fmla="*/ 0 w 230"/>
                <a:gd name="T17" fmla="*/ 1 h 192"/>
                <a:gd name="T18" fmla="*/ 0 w 230"/>
                <a:gd name="T19" fmla="*/ 1 h 192"/>
                <a:gd name="T20" fmla="*/ 0 w 230"/>
                <a:gd name="T21" fmla="*/ 1 h 192"/>
                <a:gd name="T22" fmla="*/ 0 w 230"/>
                <a:gd name="T23" fmla="*/ 1 h 192"/>
                <a:gd name="T24" fmla="*/ 0 w 230"/>
                <a:gd name="T25" fmla="*/ 1 h 192"/>
                <a:gd name="T26" fmla="*/ 0 w 230"/>
                <a:gd name="T27" fmla="*/ 1 h 192"/>
                <a:gd name="T28" fmla="*/ 0 w 230"/>
                <a:gd name="T29" fmla="*/ 1 h 192"/>
                <a:gd name="T30" fmla="*/ 0 w 230"/>
                <a:gd name="T31" fmla="*/ 1 h 192"/>
                <a:gd name="T32" fmla="*/ 0 w 230"/>
                <a:gd name="T33" fmla="*/ 1 h 192"/>
                <a:gd name="T34" fmla="*/ 0 w 230"/>
                <a:gd name="T35" fmla="*/ 1 h 192"/>
                <a:gd name="T36" fmla="*/ 0 w 230"/>
                <a:gd name="T37" fmla="*/ 1 h 192"/>
                <a:gd name="T38" fmla="*/ 0 w 230"/>
                <a:gd name="T39" fmla="*/ 1 h 192"/>
                <a:gd name="T40" fmla="*/ 0 w 230"/>
                <a:gd name="T41" fmla="*/ 1 h 192"/>
                <a:gd name="T42" fmla="*/ 0 w 230"/>
                <a:gd name="T43" fmla="*/ 1 h 192"/>
                <a:gd name="T44" fmla="*/ 0 w 230"/>
                <a:gd name="T45" fmla="*/ 1 h 192"/>
                <a:gd name="T46" fmla="*/ 0 w 230"/>
                <a:gd name="T47" fmla="*/ 1 h 192"/>
                <a:gd name="T48" fmla="*/ 0 w 230"/>
                <a:gd name="T49" fmla="*/ 1 h 192"/>
                <a:gd name="T50" fmla="*/ 0 w 230"/>
                <a:gd name="T51" fmla="*/ 1 h 192"/>
                <a:gd name="T52" fmla="*/ 0 w 230"/>
                <a:gd name="T53" fmla="*/ 1 h 192"/>
                <a:gd name="T54" fmla="*/ 0 w 230"/>
                <a:gd name="T55" fmla="*/ 1 h 192"/>
                <a:gd name="T56" fmla="*/ 0 w 230"/>
                <a:gd name="T57" fmla="*/ 1 h 192"/>
                <a:gd name="T58" fmla="*/ 0 w 230"/>
                <a:gd name="T59" fmla="*/ 1 h 192"/>
                <a:gd name="T60" fmla="*/ 0 w 230"/>
                <a:gd name="T61" fmla="*/ 1 h 192"/>
                <a:gd name="T62" fmla="*/ 0 w 230"/>
                <a:gd name="T63" fmla="*/ 0 h 192"/>
                <a:gd name="T64" fmla="*/ 0 w 230"/>
                <a:gd name="T65" fmla="*/ 0 h 1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0"/>
                <a:gd name="T100" fmla="*/ 0 h 192"/>
                <a:gd name="T101" fmla="*/ 230 w 230"/>
                <a:gd name="T102" fmla="*/ 192 h 1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0" h="192">
                  <a:moveTo>
                    <a:pt x="12" y="0"/>
                  </a:moveTo>
                  <a:lnTo>
                    <a:pt x="5" y="3"/>
                  </a:lnTo>
                  <a:lnTo>
                    <a:pt x="0" y="10"/>
                  </a:lnTo>
                  <a:lnTo>
                    <a:pt x="2" y="19"/>
                  </a:lnTo>
                  <a:lnTo>
                    <a:pt x="20" y="22"/>
                  </a:lnTo>
                  <a:lnTo>
                    <a:pt x="69" y="28"/>
                  </a:lnTo>
                  <a:lnTo>
                    <a:pt x="109" y="41"/>
                  </a:lnTo>
                  <a:lnTo>
                    <a:pt x="139" y="62"/>
                  </a:lnTo>
                  <a:lnTo>
                    <a:pt x="163" y="85"/>
                  </a:lnTo>
                  <a:lnTo>
                    <a:pt x="182" y="112"/>
                  </a:lnTo>
                  <a:lnTo>
                    <a:pt x="194" y="138"/>
                  </a:lnTo>
                  <a:lnTo>
                    <a:pt x="202" y="162"/>
                  </a:lnTo>
                  <a:lnTo>
                    <a:pt x="206" y="181"/>
                  </a:lnTo>
                  <a:lnTo>
                    <a:pt x="210" y="188"/>
                  </a:lnTo>
                  <a:lnTo>
                    <a:pt x="218" y="192"/>
                  </a:lnTo>
                  <a:lnTo>
                    <a:pt x="225" y="188"/>
                  </a:lnTo>
                  <a:lnTo>
                    <a:pt x="229" y="181"/>
                  </a:lnTo>
                  <a:lnTo>
                    <a:pt x="230" y="169"/>
                  </a:lnTo>
                  <a:lnTo>
                    <a:pt x="229" y="156"/>
                  </a:lnTo>
                  <a:lnTo>
                    <a:pt x="226" y="142"/>
                  </a:lnTo>
                  <a:lnTo>
                    <a:pt x="222" y="127"/>
                  </a:lnTo>
                  <a:lnTo>
                    <a:pt x="215" y="112"/>
                  </a:lnTo>
                  <a:lnTo>
                    <a:pt x="206" y="97"/>
                  </a:lnTo>
                  <a:lnTo>
                    <a:pt x="197" y="81"/>
                  </a:lnTo>
                  <a:lnTo>
                    <a:pt x="185" y="66"/>
                  </a:lnTo>
                  <a:lnTo>
                    <a:pt x="170" y="52"/>
                  </a:lnTo>
                  <a:lnTo>
                    <a:pt x="154" y="39"/>
                  </a:lnTo>
                  <a:lnTo>
                    <a:pt x="135" y="28"/>
                  </a:lnTo>
                  <a:lnTo>
                    <a:pt x="115" y="17"/>
                  </a:lnTo>
                  <a:lnTo>
                    <a:pt x="93" y="9"/>
                  </a:lnTo>
                  <a:lnTo>
                    <a:pt x="67" y="3"/>
                  </a:lnTo>
                  <a:lnTo>
                    <a:pt x="4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43" name="Freeform 883"/>
            <p:cNvSpPr>
              <a:spLocks/>
            </p:cNvSpPr>
            <p:nvPr/>
          </p:nvSpPr>
          <p:spPr bwMode="auto">
            <a:xfrm>
              <a:off x="2507" y="2498"/>
              <a:ext cx="82" cy="70"/>
            </a:xfrm>
            <a:custGeom>
              <a:avLst/>
              <a:gdLst>
                <a:gd name="T0" fmla="*/ 0 w 245"/>
                <a:gd name="T1" fmla="*/ 1 h 139"/>
                <a:gd name="T2" fmla="*/ 0 w 245"/>
                <a:gd name="T3" fmla="*/ 1 h 139"/>
                <a:gd name="T4" fmla="*/ 0 w 245"/>
                <a:gd name="T5" fmla="*/ 1 h 139"/>
                <a:gd name="T6" fmla="*/ 0 w 245"/>
                <a:gd name="T7" fmla="*/ 1 h 139"/>
                <a:gd name="T8" fmla="*/ 0 w 245"/>
                <a:gd name="T9" fmla="*/ 1 h 139"/>
                <a:gd name="T10" fmla="*/ 0 w 245"/>
                <a:gd name="T11" fmla="*/ 1 h 139"/>
                <a:gd name="T12" fmla="*/ 0 w 245"/>
                <a:gd name="T13" fmla="*/ 1 h 139"/>
                <a:gd name="T14" fmla="*/ 0 w 245"/>
                <a:gd name="T15" fmla="*/ 1 h 139"/>
                <a:gd name="T16" fmla="*/ 0 w 245"/>
                <a:gd name="T17" fmla="*/ 1 h 139"/>
                <a:gd name="T18" fmla="*/ 0 w 245"/>
                <a:gd name="T19" fmla="*/ 1 h 139"/>
                <a:gd name="T20" fmla="*/ 0 w 245"/>
                <a:gd name="T21" fmla="*/ 1 h 139"/>
                <a:gd name="T22" fmla="*/ 0 w 245"/>
                <a:gd name="T23" fmla="*/ 1 h 139"/>
                <a:gd name="T24" fmla="*/ 0 w 245"/>
                <a:gd name="T25" fmla="*/ 1 h 139"/>
                <a:gd name="T26" fmla="*/ 0 w 245"/>
                <a:gd name="T27" fmla="*/ 1 h 139"/>
                <a:gd name="T28" fmla="*/ 0 w 245"/>
                <a:gd name="T29" fmla="*/ 1 h 139"/>
                <a:gd name="T30" fmla="*/ 0 w 245"/>
                <a:gd name="T31" fmla="*/ 1 h 139"/>
                <a:gd name="T32" fmla="*/ 0 w 245"/>
                <a:gd name="T33" fmla="*/ 1 h 139"/>
                <a:gd name="T34" fmla="*/ 0 w 245"/>
                <a:gd name="T35" fmla="*/ 1 h 139"/>
                <a:gd name="T36" fmla="*/ 0 w 245"/>
                <a:gd name="T37" fmla="*/ 1 h 139"/>
                <a:gd name="T38" fmla="*/ 0 w 245"/>
                <a:gd name="T39" fmla="*/ 1 h 139"/>
                <a:gd name="T40" fmla="*/ 0 w 245"/>
                <a:gd name="T41" fmla="*/ 1 h 139"/>
                <a:gd name="T42" fmla="*/ 0 w 245"/>
                <a:gd name="T43" fmla="*/ 1 h 139"/>
                <a:gd name="T44" fmla="*/ 0 w 245"/>
                <a:gd name="T45" fmla="*/ 1 h 139"/>
                <a:gd name="T46" fmla="*/ 0 w 245"/>
                <a:gd name="T47" fmla="*/ 1 h 139"/>
                <a:gd name="T48" fmla="*/ 0 w 245"/>
                <a:gd name="T49" fmla="*/ 1 h 139"/>
                <a:gd name="T50" fmla="*/ 0 w 245"/>
                <a:gd name="T51" fmla="*/ 1 h 139"/>
                <a:gd name="T52" fmla="*/ 0 w 245"/>
                <a:gd name="T53" fmla="*/ 1 h 139"/>
                <a:gd name="T54" fmla="*/ 0 w 245"/>
                <a:gd name="T55" fmla="*/ 1 h 139"/>
                <a:gd name="T56" fmla="*/ 0 w 245"/>
                <a:gd name="T57" fmla="*/ 1 h 139"/>
                <a:gd name="T58" fmla="*/ 0 w 245"/>
                <a:gd name="T59" fmla="*/ 0 h 139"/>
                <a:gd name="T60" fmla="*/ 0 w 245"/>
                <a:gd name="T61" fmla="*/ 0 h 139"/>
                <a:gd name="T62" fmla="*/ 0 w 245"/>
                <a:gd name="T63" fmla="*/ 1 h 139"/>
                <a:gd name="T64" fmla="*/ 0 w 245"/>
                <a:gd name="T65" fmla="*/ 1 h 1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5"/>
                <a:gd name="T100" fmla="*/ 0 h 139"/>
                <a:gd name="T101" fmla="*/ 245 w 245"/>
                <a:gd name="T102" fmla="*/ 139 h 1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5" h="139">
                  <a:moveTo>
                    <a:pt x="237" y="9"/>
                  </a:moveTo>
                  <a:lnTo>
                    <a:pt x="242" y="15"/>
                  </a:lnTo>
                  <a:lnTo>
                    <a:pt x="245" y="23"/>
                  </a:lnTo>
                  <a:lnTo>
                    <a:pt x="240" y="31"/>
                  </a:lnTo>
                  <a:lnTo>
                    <a:pt x="221" y="31"/>
                  </a:lnTo>
                  <a:lnTo>
                    <a:pt x="172" y="25"/>
                  </a:lnTo>
                  <a:lnTo>
                    <a:pt x="132" y="27"/>
                  </a:lnTo>
                  <a:lnTo>
                    <a:pt x="100" y="38"/>
                  </a:lnTo>
                  <a:lnTo>
                    <a:pt x="76" y="53"/>
                  </a:lnTo>
                  <a:lnTo>
                    <a:pt x="57" y="71"/>
                  </a:lnTo>
                  <a:lnTo>
                    <a:pt x="43" y="92"/>
                  </a:lnTo>
                  <a:lnTo>
                    <a:pt x="32" y="112"/>
                  </a:lnTo>
                  <a:lnTo>
                    <a:pt x="23" y="130"/>
                  </a:lnTo>
                  <a:lnTo>
                    <a:pt x="16" y="138"/>
                  </a:lnTo>
                  <a:lnTo>
                    <a:pt x="8" y="139"/>
                  </a:lnTo>
                  <a:lnTo>
                    <a:pt x="1" y="135"/>
                  </a:lnTo>
                  <a:lnTo>
                    <a:pt x="0" y="126"/>
                  </a:lnTo>
                  <a:lnTo>
                    <a:pt x="3" y="114"/>
                  </a:lnTo>
                  <a:lnTo>
                    <a:pt x="7" y="102"/>
                  </a:lnTo>
                  <a:lnTo>
                    <a:pt x="12" y="90"/>
                  </a:lnTo>
                  <a:lnTo>
                    <a:pt x="19" y="77"/>
                  </a:lnTo>
                  <a:lnTo>
                    <a:pt x="27" y="64"/>
                  </a:lnTo>
                  <a:lnTo>
                    <a:pt x="36" y="52"/>
                  </a:lnTo>
                  <a:lnTo>
                    <a:pt x="48" y="40"/>
                  </a:lnTo>
                  <a:lnTo>
                    <a:pt x="61" y="30"/>
                  </a:lnTo>
                  <a:lnTo>
                    <a:pt x="77" y="20"/>
                  </a:lnTo>
                  <a:lnTo>
                    <a:pt x="93" y="12"/>
                  </a:lnTo>
                  <a:lnTo>
                    <a:pt x="113" y="6"/>
                  </a:lnTo>
                  <a:lnTo>
                    <a:pt x="133" y="2"/>
                  </a:lnTo>
                  <a:lnTo>
                    <a:pt x="156" y="0"/>
                  </a:lnTo>
                  <a:lnTo>
                    <a:pt x="181" y="0"/>
                  </a:lnTo>
                  <a:lnTo>
                    <a:pt x="208" y="3"/>
                  </a:lnTo>
                  <a:lnTo>
                    <a:pt x="237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44" name="Freeform 884"/>
            <p:cNvSpPr>
              <a:spLocks/>
            </p:cNvSpPr>
            <p:nvPr/>
          </p:nvSpPr>
          <p:spPr bwMode="auto">
            <a:xfrm>
              <a:off x="2471" y="2460"/>
              <a:ext cx="94" cy="83"/>
            </a:xfrm>
            <a:custGeom>
              <a:avLst/>
              <a:gdLst>
                <a:gd name="T0" fmla="*/ 0 w 283"/>
                <a:gd name="T1" fmla="*/ 0 h 168"/>
                <a:gd name="T2" fmla="*/ 0 w 283"/>
                <a:gd name="T3" fmla="*/ 0 h 168"/>
                <a:gd name="T4" fmla="*/ 0 w 283"/>
                <a:gd name="T5" fmla="*/ 0 h 168"/>
                <a:gd name="T6" fmla="*/ 0 w 283"/>
                <a:gd name="T7" fmla="*/ 0 h 168"/>
                <a:gd name="T8" fmla="*/ 0 w 283"/>
                <a:gd name="T9" fmla="*/ 0 h 168"/>
                <a:gd name="T10" fmla="*/ 0 w 283"/>
                <a:gd name="T11" fmla="*/ 0 h 168"/>
                <a:gd name="T12" fmla="*/ 0 w 283"/>
                <a:gd name="T13" fmla="*/ 0 h 168"/>
                <a:gd name="T14" fmla="*/ 0 w 283"/>
                <a:gd name="T15" fmla="*/ 0 h 168"/>
                <a:gd name="T16" fmla="*/ 0 w 283"/>
                <a:gd name="T17" fmla="*/ 0 h 168"/>
                <a:gd name="T18" fmla="*/ 0 w 283"/>
                <a:gd name="T19" fmla="*/ 0 h 168"/>
                <a:gd name="T20" fmla="*/ 0 w 283"/>
                <a:gd name="T21" fmla="*/ 0 h 168"/>
                <a:gd name="T22" fmla="*/ 0 w 283"/>
                <a:gd name="T23" fmla="*/ 0 h 168"/>
                <a:gd name="T24" fmla="*/ 0 w 283"/>
                <a:gd name="T25" fmla="*/ 0 h 168"/>
                <a:gd name="T26" fmla="*/ 0 w 283"/>
                <a:gd name="T27" fmla="*/ 0 h 168"/>
                <a:gd name="T28" fmla="*/ 0 w 283"/>
                <a:gd name="T29" fmla="*/ 0 h 168"/>
                <a:gd name="T30" fmla="*/ 0 w 283"/>
                <a:gd name="T31" fmla="*/ 0 h 168"/>
                <a:gd name="T32" fmla="*/ 0 w 283"/>
                <a:gd name="T33" fmla="*/ 0 h 168"/>
                <a:gd name="T34" fmla="*/ 0 w 283"/>
                <a:gd name="T35" fmla="*/ 0 h 168"/>
                <a:gd name="T36" fmla="*/ 0 w 283"/>
                <a:gd name="T37" fmla="*/ 0 h 168"/>
                <a:gd name="T38" fmla="*/ 0 w 283"/>
                <a:gd name="T39" fmla="*/ 0 h 168"/>
                <a:gd name="T40" fmla="*/ 0 w 283"/>
                <a:gd name="T41" fmla="*/ 0 h 168"/>
                <a:gd name="T42" fmla="*/ 0 w 283"/>
                <a:gd name="T43" fmla="*/ 0 h 168"/>
                <a:gd name="T44" fmla="*/ 0 w 283"/>
                <a:gd name="T45" fmla="*/ 0 h 168"/>
                <a:gd name="T46" fmla="*/ 0 w 283"/>
                <a:gd name="T47" fmla="*/ 0 h 168"/>
                <a:gd name="T48" fmla="*/ 0 w 283"/>
                <a:gd name="T49" fmla="*/ 0 h 168"/>
                <a:gd name="T50" fmla="*/ 0 w 283"/>
                <a:gd name="T51" fmla="*/ 0 h 168"/>
                <a:gd name="T52" fmla="*/ 0 w 283"/>
                <a:gd name="T53" fmla="*/ 0 h 168"/>
                <a:gd name="T54" fmla="*/ 0 w 283"/>
                <a:gd name="T55" fmla="*/ 0 h 168"/>
                <a:gd name="T56" fmla="*/ 0 w 283"/>
                <a:gd name="T57" fmla="*/ 0 h 168"/>
                <a:gd name="T58" fmla="*/ 0 w 283"/>
                <a:gd name="T59" fmla="*/ 0 h 168"/>
                <a:gd name="T60" fmla="*/ 0 w 283"/>
                <a:gd name="T61" fmla="*/ 0 h 168"/>
                <a:gd name="T62" fmla="*/ 0 w 283"/>
                <a:gd name="T63" fmla="*/ 0 h 168"/>
                <a:gd name="T64" fmla="*/ 0 w 283"/>
                <a:gd name="T65" fmla="*/ 0 h 168"/>
                <a:gd name="T66" fmla="*/ 0 w 283"/>
                <a:gd name="T67" fmla="*/ 0 h 168"/>
                <a:gd name="T68" fmla="*/ 0 w 283"/>
                <a:gd name="T69" fmla="*/ 0 h 168"/>
                <a:gd name="T70" fmla="*/ 0 w 283"/>
                <a:gd name="T71" fmla="*/ 0 h 168"/>
                <a:gd name="T72" fmla="*/ 0 w 283"/>
                <a:gd name="T73" fmla="*/ 0 h 168"/>
                <a:gd name="T74" fmla="*/ 0 w 283"/>
                <a:gd name="T75" fmla="*/ 0 h 168"/>
                <a:gd name="T76" fmla="*/ 0 w 283"/>
                <a:gd name="T77" fmla="*/ 0 h 168"/>
                <a:gd name="T78" fmla="*/ 0 w 283"/>
                <a:gd name="T79" fmla="*/ 0 h 168"/>
                <a:gd name="T80" fmla="*/ 0 w 283"/>
                <a:gd name="T81" fmla="*/ 0 h 16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83"/>
                <a:gd name="T124" fmla="*/ 0 h 168"/>
                <a:gd name="T125" fmla="*/ 283 w 283"/>
                <a:gd name="T126" fmla="*/ 168 h 16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83" h="168">
                  <a:moveTo>
                    <a:pt x="273" y="9"/>
                  </a:moveTo>
                  <a:lnTo>
                    <a:pt x="280" y="14"/>
                  </a:lnTo>
                  <a:lnTo>
                    <a:pt x="283" y="24"/>
                  </a:lnTo>
                  <a:lnTo>
                    <a:pt x="276" y="31"/>
                  </a:lnTo>
                  <a:lnTo>
                    <a:pt x="256" y="31"/>
                  </a:lnTo>
                  <a:lnTo>
                    <a:pt x="228" y="27"/>
                  </a:lnTo>
                  <a:lnTo>
                    <a:pt x="203" y="26"/>
                  </a:lnTo>
                  <a:lnTo>
                    <a:pt x="180" y="28"/>
                  </a:lnTo>
                  <a:lnTo>
                    <a:pt x="159" y="31"/>
                  </a:lnTo>
                  <a:lnTo>
                    <a:pt x="140" y="38"/>
                  </a:lnTo>
                  <a:lnTo>
                    <a:pt x="121" y="46"/>
                  </a:lnTo>
                  <a:lnTo>
                    <a:pt x="107" y="55"/>
                  </a:lnTo>
                  <a:lnTo>
                    <a:pt x="92" y="66"/>
                  </a:lnTo>
                  <a:lnTo>
                    <a:pt x="80" y="78"/>
                  </a:lnTo>
                  <a:lnTo>
                    <a:pt x="68" y="90"/>
                  </a:lnTo>
                  <a:lnTo>
                    <a:pt x="59" y="103"/>
                  </a:lnTo>
                  <a:lnTo>
                    <a:pt x="50" y="115"/>
                  </a:lnTo>
                  <a:lnTo>
                    <a:pt x="42" y="128"/>
                  </a:lnTo>
                  <a:lnTo>
                    <a:pt x="35" y="139"/>
                  </a:lnTo>
                  <a:lnTo>
                    <a:pt x="30" y="149"/>
                  </a:lnTo>
                  <a:lnTo>
                    <a:pt x="24" y="159"/>
                  </a:lnTo>
                  <a:lnTo>
                    <a:pt x="16" y="167"/>
                  </a:lnTo>
                  <a:lnTo>
                    <a:pt x="8" y="168"/>
                  </a:lnTo>
                  <a:lnTo>
                    <a:pt x="2" y="163"/>
                  </a:lnTo>
                  <a:lnTo>
                    <a:pt x="0" y="154"/>
                  </a:lnTo>
                  <a:lnTo>
                    <a:pt x="3" y="141"/>
                  </a:lnTo>
                  <a:lnTo>
                    <a:pt x="8" y="128"/>
                  </a:lnTo>
                  <a:lnTo>
                    <a:pt x="15" y="113"/>
                  </a:lnTo>
                  <a:lnTo>
                    <a:pt x="23" y="99"/>
                  </a:lnTo>
                  <a:lnTo>
                    <a:pt x="34" y="84"/>
                  </a:lnTo>
                  <a:lnTo>
                    <a:pt x="46" y="69"/>
                  </a:lnTo>
                  <a:lnTo>
                    <a:pt x="60" y="55"/>
                  </a:lnTo>
                  <a:lnTo>
                    <a:pt x="77" y="41"/>
                  </a:lnTo>
                  <a:lnTo>
                    <a:pt x="95" y="29"/>
                  </a:lnTo>
                  <a:lnTo>
                    <a:pt x="115" y="19"/>
                  </a:lnTo>
                  <a:lnTo>
                    <a:pt x="137" y="10"/>
                  </a:lnTo>
                  <a:lnTo>
                    <a:pt x="160" y="5"/>
                  </a:lnTo>
                  <a:lnTo>
                    <a:pt x="187" y="0"/>
                  </a:lnTo>
                  <a:lnTo>
                    <a:pt x="213" y="0"/>
                  </a:lnTo>
                  <a:lnTo>
                    <a:pt x="243" y="3"/>
                  </a:lnTo>
                  <a:lnTo>
                    <a:pt x="273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45" name="Freeform 885"/>
            <p:cNvSpPr>
              <a:spLocks/>
            </p:cNvSpPr>
            <p:nvPr/>
          </p:nvSpPr>
          <p:spPr bwMode="auto">
            <a:xfrm>
              <a:off x="2539" y="2526"/>
              <a:ext cx="42" cy="58"/>
            </a:xfrm>
            <a:custGeom>
              <a:avLst/>
              <a:gdLst>
                <a:gd name="T0" fmla="*/ 0 w 125"/>
                <a:gd name="T1" fmla="*/ 0 h 116"/>
                <a:gd name="T2" fmla="*/ 0 w 125"/>
                <a:gd name="T3" fmla="*/ 1 h 116"/>
                <a:gd name="T4" fmla="*/ 0 w 125"/>
                <a:gd name="T5" fmla="*/ 1 h 116"/>
                <a:gd name="T6" fmla="*/ 0 w 125"/>
                <a:gd name="T7" fmla="*/ 1 h 116"/>
                <a:gd name="T8" fmla="*/ 0 w 125"/>
                <a:gd name="T9" fmla="*/ 1 h 116"/>
                <a:gd name="T10" fmla="*/ 0 w 125"/>
                <a:gd name="T11" fmla="*/ 1 h 116"/>
                <a:gd name="T12" fmla="*/ 0 w 125"/>
                <a:gd name="T13" fmla="*/ 1 h 116"/>
                <a:gd name="T14" fmla="*/ 0 w 125"/>
                <a:gd name="T15" fmla="*/ 1 h 116"/>
                <a:gd name="T16" fmla="*/ 0 w 125"/>
                <a:gd name="T17" fmla="*/ 1 h 116"/>
                <a:gd name="T18" fmla="*/ 0 w 125"/>
                <a:gd name="T19" fmla="*/ 1 h 116"/>
                <a:gd name="T20" fmla="*/ 0 w 125"/>
                <a:gd name="T21" fmla="*/ 1 h 116"/>
                <a:gd name="T22" fmla="*/ 0 w 125"/>
                <a:gd name="T23" fmla="*/ 1 h 116"/>
                <a:gd name="T24" fmla="*/ 0 w 125"/>
                <a:gd name="T25" fmla="*/ 1 h 116"/>
                <a:gd name="T26" fmla="*/ 0 w 125"/>
                <a:gd name="T27" fmla="*/ 1 h 116"/>
                <a:gd name="T28" fmla="*/ 0 w 125"/>
                <a:gd name="T29" fmla="*/ 1 h 116"/>
                <a:gd name="T30" fmla="*/ 0 w 125"/>
                <a:gd name="T31" fmla="*/ 1 h 116"/>
                <a:gd name="T32" fmla="*/ 0 w 125"/>
                <a:gd name="T33" fmla="*/ 1 h 116"/>
                <a:gd name="T34" fmla="*/ 0 w 125"/>
                <a:gd name="T35" fmla="*/ 1 h 116"/>
                <a:gd name="T36" fmla="*/ 0 w 125"/>
                <a:gd name="T37" fmla="*/ 1 h 116"/>
                <a:gd name="T38" fmla="*/ 0 w 125"/>
                <a:gd name="T39" fmla="*/ 1 h 116"/>
                <a:gd name="T40" fmla="*/ 0 w 125"/>
                <a:gd name="T41" fmla="*/ 1 h 116"/>
                <a:gd name="T42" fmla="*/ 0 w 125"/>
                <a:gd name="T43" fmla="*/ 1 h 116"/>
                <a:gd name="T44" fmla="*/ 0 w 125"/>
                <a:gd name="T45" fmla="*/ 1 h 116"/>
                <a:gd name="T46" fmla="*/ 0 w 125"/>
                <a:gd name="T47" fmla="*/ 1 h 116"/>
                <a:gd name="T48" fmla="*/ 0 w 125"/>
                <a:gd name="T49" fmla="*/ 0 h 1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5"/>
                <a:gd name="T76" fmla="*/ 0 h 116"/>
                <a:gd name="T77" fmla="*/ 125 w 125"/>
                <a:gd name="T78" fmla="*/ 116 h 1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5" h="116">
                  <a:moveTo>
                    <a:pt x="108" y="0"/>
                  </a:moveTo>
                  <a:lnTo>
                    <a:pt x="119" y="2"/>
                  </a:lnTo>
                  <a:lnTo>
                    <a:pt x="125" y="7"/>
                  </a:lnTo>
                  <a:lnTo>
                    <a:pt x="125" y="12"/>
                  </a:lnTo>
                  <a:lnTo>
                    <a:pt x="120" y="14"/>
                  </a:lnTo>
                  <a:lnTo>
                    <a:pt x="99" y="16"/>
                  </a:lnTo>
                  <a:lnTo>
                    <a:pt x="79" y="22"/>
                  </a:lnTo>
                  <a:lnTo>
                    <a:pt x="60" y="29"/>
                  </a:lnTo>
                  <a:lnTo>
                    <a:pt x="46" y="40"/>
                  </a:lnTo>
                  <a:lnTo>
                    <a:pt x="34" y="53"/>
                  </a:lnTo>
                  <a:lnTo>
                    <a:pt x="27" y="67"/>
                  </a:lnTo>
                  <a:lnTo>
                    <a:pt x="26" y="84"/>
                  </a:lnTo>
                  <a:lnTo>
                    <a:pt x="31" y="102"/>
                  </a:lnTo>
                  <a:lnTo>
                    <a:pt x="31" y="112"/>
                  </a:lnTo>
                  <a:lnTo>
                    <a:pt x="24" y="116"/>
                  </a:lnTo>
                  <a:lnTo>
                    <a:pt x="15" y="116"/>
                  </a:lnTo>
                  <a:lnTo>
                    <a:pt x="7" y="107"/>
                  </a:lnTo>
                  <a:lnTo>
                    <a:pt x="2" y="88"/>
                  </a:lnTo>
                  <a:lnTo>
                    <a:pt x="0" y="70"/>
                  </a:lnTo>
                  <a:lnTo>
                    <a:pt x="4" y="52"/>
                  </a:lnTo>
                  <a:lnTo>
                    <a:pt x="14" y="35"/>
                  </a:lnTo>
                  <a:lnTo>
                    <a:pt x="30" y="21"/>
                  </a:lnTo>
                  <a:lnTo>
                    <a:pt x="50" y="10"/>
                  </a:lnTo>
                  <a:lnTo>
                    <a:pt x="76" y="2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46" name="Freeform 886"/>
            <p:cNvSpPr>
              <a:spLocks/>
            </p:cNvSpPr>
            <p:nvPr/>
          </p:nvSpPr>
          <p:spPr bwMode="auto">
            <a:xfrm>
              <a:off x="2635" y="2536"/>
              <a:ext cx="24" cy="58"/>
            </a:xfrm>
            <a:custGeom>
              <a:avLst/>
              <a:gdLst>
                <a:gd name="T0" fmla="*/ 0 w 70"/>
                <a:gd name="T1" fmla="*/ 0 h 116"/>
                <a:gd name="T2" fmla="*/ 0 w 70"/>
                <a:gd name="T3" fmla="*/ 1 h 116"/>
                <a:gd name="T4" fmla="*/ 0 w 70"/>
                <a:gd name="T5" fmla="*/ 1 h 116"/>
                <a:gd name="T6" fmla="*/ 0 w 70"/>
                <a:gd name="T7" fmla="*/ 1 h 116"/>
                <a:gd name="T8" fmla="*/ 0 w 70"/>
                <a:gd name="T9" fmla="*/ 1 h 116"/>
                <a:gd name="T10" fmla="*/ 0 w 70"/>
                <a:gd name="T11" fmla="*/ 1 h 116"/>
                <a:gd name="T12" fmla="*/ 0 w 70"/>
                <a:gd name="T13" fmla="*/ 1 h 116"/>
                <a:gd name="T14" fmla="*/ 0 w 70"/>
                <a:gd name="T15" fmla="*/ 1 h 116"/>
                <a:gd name="T16" fmla="*/ 0 w 70"/>
                <a:gd name="T17" fmla="*/ 1 h 116"/>
                <a:gd name="T18" fmla="*/ 0 w 70"/>
                <a:gd name="T19" fmla="*/ 1 h 116"/>
                <a:gd name="T20" fmla="*/ 0 w 70"/>
                <a:gd name="T21" fmla="*/ 1 h 116"/>
                <a:gd name="T22" fmla="*/ 0 w 70"/>
                <a:gd name="T23" fmla="*/ 1 h 116"/>
                <a:gd name="T24" fmla="*/ 0 w 70"/>
                <a:gd name="T25" fmla="*/ 1 h 116"/>
                <a:gd name="T26" fmla="*/ 0 w 70"/>
                <a:gd name="T27" fmla="*/ 1 h 116"/>
                <a:gd name="T28" fmla="*/ 0 w 70"/>
                <a:gd name="T29" fmla="*/ 1 h 116"/>
                <a:gd name="T30" fmla="*/ 0 w 70"/>
                <a:gd name="T31" fmla="*/ 1 h 116"/>
                <a:gd name="T32" fmla="*/ 0 w 70"/>
                <a:gd name="T33" fmla="*/ 1 h 116"/>
                <a:gd name="T34" fmla="*/ 0 w 70"/>
                <a:gd name="T35" fmla="*/ 1 h 116"/>
                <a:gd name="T36" fmla="*/ 0 w 70"/>
                <a:gd name="T37" fmla="*/ 1 h 116"/>
                <a:gd name="T38" fmla="*/ 0 w 70"/>
                <a:gd name="T39" fmla="*/ 1 h 116"/>
                <a:gd name="T40" fmla="*/ 0 w 70"/>
                <a:gd name="T41" fmla="*/ 1 h 116"/>
                <a:gd name="T42" fmla="*/ 0 w 70"/>
                <a:gd name="T43" fmla="*/ 1 h 116"/>
                <a:gd name="T44" fmla="*/ 0 w 70"/>
                <a:gd name="T45" fmla="*/ 1 h 116"/>
                <a:gd name="T46" fmla="*/ 0 w 70"/>
                <a:gd name="T47" fmla="*/ 1 h 116"/>
                <a:gd name="T48" fmla="*/ 0 w 70"/>
                <a:gd name="T49" fmla="*/ 0 h 1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116"/>
                <a:gd name="T77" fmla="*/ 70 w 70"/>
                <a:gd name="T78" fmla="*/ 116 h 1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116">
                  <a:moveTo>
                    <a:pt x="13" y="0"/>
                  </a:moveTo>
                  <a:lnTo>
                    <a:pt x="4" y="1"/>
                  </a:lnTo>
                  <a:lnTo>
                    <a:pt x="0" y="6"/>
                  </a:lnTo>
                  <a:lnTo>
                    <a:pt x="0" y="12"/>
                  </a:lnTo>
                  <a:lnTo>
                    <a:pt x="5" y="17"/>
                  </a:lnTo>
                  <a:lnTo>
                    <a:pt x="13" y="20"/>
                  </a:lnTo>
                  <a:lnTo>
                    <a:pt x="21" y="25"/>
                  </a:lnTo>
                  <a:lnTo>
                    <a:pt x="31" y="33"/>
                  </a:lnTo>
                  <a:lnTo>
                    <a:pt x="37" y="42"/>
                  </a:lnTo>
                  <a:lnTo>
                    <a:pt x="43" y="54"/>
                  </a:lnTo>
                  <a:lnTo>
                    <a:pt x="45" y="68"/>
                  </a:lnTo>
                  <a:lnTo>
                    <a:pt x="44" y="84"/>
                  </a:lnTo>
                  <a:lnTo>
                    <a:pt x="39" y="102"/>
                  </a:lnTo>
                  <a:lnTo>
                    <a:pt x="39" y="112"/>
                  </a:lnTo>
                  <a:lnTo>
                    <a:pt x="45" y="116"/>
                  </a:lnTo>
                  <a:lnTo>
                    <a:pt x="55" y="116"/>
                  </a:lnTo>
                  <a:lnTo>
                    <a:pt x="63" y="108"/>
                  </a:lnTo>
                  <a:lnTo>
                    <a:pt x="68" y="89"/>
                  </a:lnTo>
                  <a:lnTo>
                    <a:pt x="70" y="70"/>
                  </a:lnTo>
                  <a:lnTo>
                    <a:pt x="68" y="53"/>
                  </a:lnTo>
                  <a:lnTo>
                    <a:pt x="63" y="37"/>
                  </a:lnTo>
                  <a:lnTo>
                    <a:pt x="53" y="23"/>
                  </a:lnTo>
                  <a:lnTo>
                    <a:pt x="43" y="11"/>
                  </a:lnTo>
                  <a:lnTo>
                    <a:pt x="29" y="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47" name="Freeform 887"/>
            <p:cNvSpPr>
              <a:spLocks/>
            </p:cNvSpPr>
            <p:nvPr/>
          </p:nvSpPr>
          <p:spPr bwMode="auto">
            <a:xfrm>
              <a:off x="2120" y="2758"/>
              <a:ext cx="132" cy="105"/>
            </a:xfrm>
            <a:custGeom>
              <a:avLst/>
              <a:gdLst>
                <a:gd name="T0" fmla="*/ 0 w 396"/>
                <a:gd name="T1" fmla="*/ 1 h 210"/>
                <a:gd name="T2" fmla="*/ 0 w 396"/>
                <a:gd name="T3" fmla="*/ 0 h 210"/>
                <a:gd name="T4" fmla="*/ 0 w 396"/>
                <a:gd name="T5" fmla="*/ 1 h 210"/>
                <a:gd name="T6" fmla="*/ 0 w 396"/>
                <a:gd name="T7" fmla="*/ 1 h 210"/>
                <a:gd name="T8" fmla="*/ 0 w 396"/>
                <a:gd name="T9" fmla="*/ 1 h 210"/>
                <a:gd name="T10" fmla="*/ 0 w 396"/>
                <a:gd name="T11" fmla="*/ 1 h 210"/>
                <a:gd name="T12" fmla="*/ 0 w 396"/>
                <a:gd name="T13" fmla="*/ 1 h 210"/>
                <a:gd name="T14" fmla="*/ 0 w 396"/>
                <a:gd name="T15" fmla="*/ 1 h 210"/>
                <a:gd name="T16" fmla="*/ 0 w 396"/>
                <a:gd name="T17" fmla="*/ 1 h 210"/>
                <a:gd name="T18" fmla="*/ 0 w 396"/>
                <a:gd name="T19" fmla="*/ 1 h 210"/>
                <a:gd name="T20" fmla="*/ 0 w 396"/>
                <a:gd name="T21" fmla="*/ 1 h 210"/>
                <a:gd name="T22" fmla="*/ 0 w 396"/>
                <a:gd name="T23" fmla="*/ 1 h 210"/>
                <a:gd name="T24" fmla="*/ 0 w 396"/>
                <a:gd name="T25" fmla="*/ 1 h 210"/>
                <a:gd name="T26" fmla="*/ 0 w 396"/>
                <a:gd name="T27" fmla="*/ 1 h 210"/>
                <a:gd name="T28" fmla="*/ 0 w 396"/>
                <a:gd name="T29" fmla="*/ 1 h 210"/>
                <a:gd name="T30" fmla="*/ 0 w 396"/>
                <a:gd name="T31" fmla="*/ 1 h 210"/>
                <a:gd name="T32" fmla="*/ 0 w 396"/>
                <a:gd name="T33" fmla="*/ 1 h 210"/>
                <a:gd name="T34" fmla="*/ 0 w 396"/>
                <a:gd name="T35" fmla="*/ 1 h 210"/>
                <a:gd name="T36" fmla="*/ 0 w 396"/>
                <a:gd name="T37" fmla="*/ 1 h 210"/>
                <a:gd name="T38" fmla="*/ 0 w 396"/>
                <a:gd name="T39" fmla="*/ 1 h 210"/>
                <a:gd name="T40" fmla="*/ 0 w 396"/>
                <a:gd name="T41" fmla="*/ 1 h 210"/>
                <a:gd name="T42" fmla="*/ 0 w 396"/>
                <a:gd name="T43" fmla="*/ 1 h 210"/>
                <a:gd name="T44" fmla="*/ 0 w 396"/>
                <a:gd name="T45" fmla="*/ 1 h 210"/>
                <a:gd name="T46" fmla="*/ 0 w 396"/>
                <a:gd name="T47" fmla="*/ 1 h 210"/>
                <a:gd name="T48" fmla="*/ 0 w 396"/>
                <a:gd name="T49" fmla="*/ 1 h 210"/>
                <a:gd name="T50" fmla="*/ 0 w 396"/>
                <a:gd name="T51" fmla="*/ 1 h 210"/>
                <a:gd name="T52" fmla="*/ 0 w 396"/>
                <a:gd name="T53" fmla="*/ 1 h 210"/>
                <a:gd name="T54" fmla="*/ 0 w 396"/>
                <a:gd name="T55" fmla="*/ 1 h 210"/>
                <a:gd name="T56" fmla="*/ 0 w 396"/>
                <a:gd name="T57" fmla="*/ 1 h 210"/>
                <a:gd name="T58" fmla="*/ 0 w 396"/>
                <a:gd name="T59" fmla="*/ 1 h 210"/>
                <a:gd name="T60" fmla="*/ 0 w 396"/>
                <a:gd name="T61" fmla="*/ 1 h 210"/>
                <a:gd name="T62" fmla="*/ 0 w 396"/>
                <a:gd name="T63" fmla="*/ 1 h 210"/>
                <a:gd name="T64" fmla="*/ 0 w 396"/>
                <a:gd name="T65" fmla="*/ 1 h 210"/>
                <a:gd name="T66" fmla="*/ 0 w 396"/>
                <a:gd name="T67" fmla="*/ 1 h 2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96"/>
                <a:gd name="T103" fmla="*/ 0 h 210"/>
                <a:gd name="T104" fmla="*/ 396 w 396"/>
                <a:gd name="T105" fmla="*/ 210 h 21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96" h="210">
                  <a:moveTo>
                    <a:pt x="216" y="57"/>
                  </a:moveTo>
                  <a:lnTo>
                    <a:pt x="239" y="27"/>
                  </a:lnTo>
                  <a:lnTo>
                    <a:pt x="268" y="9"/>
                  </a:lnTo>
                  <a:lnTo>
                    <a:pt x="300" y="0"/>
                  </a:lnTo>
                  <a:lnTo>
                    <a:pt x="333" y="1"/>
                  </a:lnTo>
                  <a:lnTo>
                    <a:pt x="361" y="11"/>
                  </a:lnTo>
                  <a:lnTo>
                    <a:pt x="384" y="28"/>
                  </a:lnTo>
                  <a:lnTo>
                    <a:pt x="396" y="51"/>
                  </a:lnTo>
                  <a:lnTo>
                    <a:pt x="394" y="80"/>
                  </a:lnTo>
                  <a:lnTo>
                    <a:pt x="388" y="88"/>
                  </a:lnTo>
                  <a:lnTo>
                    <a:pt x="381" y="89"/>
                  </a:lnTo>
                  <a:lnTo>
                    <a:pt x="376" y="84"/>
                  </a:lnTo>
                  <a:lnTo>
                    <a:pt x="374" y="76"/>
                  </a:lnTo>
                  <a:lnTo>
                    <a:pt x="374" y="54"/>
                  </a:lnTo>
                  <a:lnTo>
                    <a:pt x="361" y="37"/>
                  </a:lnTo>
                  <a:lnTo>
                    <a:pt x="341" y="27"/>
                  </a:lnTo>
                  <a:lnTo>
                    <a:pt x="317" y="23"/>
                  </a:lnTo>
                  <a:lnTo>
                    <a:pt x="291" y="27"/>
                  </a:lnTo>
                  <a:lnTo>
                    <a:pt x="268" y="39"/>
                  </a:lnTo>
                  <a:lnTo>
                    <a:pt x="251" y="58"/>
                  </a:lnTo>
                  <a:lnTo>
                    <a:pt x="243" y="86"/>
                  </a:lnTo>
                  <a:lnTo>
                    <a:pt x="239" y="92"/>
                  </a:lnTo>
                  <a:lnTo>
                    <a:pt x="232" y="94"/>
                  </a:lnTo>
                  <a:lnTo>
                    <a:pt x="224" y="90"/>
                  </a:lnTo>
                  <a:lnTo>
                    <a:pt x="216" y="86"/>
                  </a:lnTo>
                  <a:lnTo>
                    <a:pt x="192" y="69"/>
                  </a:lnTo>
                  <a:lnTo>
                    <a:pt x="164" y="62"/>
                  </a:lnTo>
                  <a:lnTo>
                    <a:pt x="137" y="64"/>
                  </a:lnTo>
                  <a:lnTo>
                    <a:pt x="113" y="73"/>
                  </a:lnTo>
                  <a:lnTo>
                    <a:pt x="95" y="88"/>
                  </a:lnTo>
                  <a:lnTo>
                    <a:pt x="84" y="107"/>
                  </a:lnTo>
                  <a:lnTo>
                    <a:pt x="84" y="131"/>
                  </a:lnTo>
                  <a:lnTo>
                    <a:pt x="98" y="156"/>
                  </a:lnTo>
                  <a:lnTo>
                    <a:pt x="100" y="163"/>
                  </a:lnTo>
                  <a:lnTo>
                    <a:pt x="95" y="166"/>
                  </a:lnTo>
                  <a:lnTo>
                    <a:pt x="86" y="167"/>
                  </a:lnTo>
                  <a:lnTo>
                    <a:pt x="74" y="165"/>
                  </a:lnTo>
                  <a:lnTo>
                    <a:pt x="54" y="160"/>
                  </a:lnTo>
                  <a:lnTo>
                    <a:pt x="40" y="160"/>
                  </a:lnTo>
                  <a:lnTo>
                    <a:pt x="34" y="165"/>
                  </a:lnTo>
                  <a:lnTo>
                    <a:pt x="32" y="172"/>
                  </a:lnTo>
                  <a:lnTo>
                    <a:pt x="35" y="180"/>
                  </a:lnTo>
                  <a:lnTo>
                    <a:pt x="43" y="189"/>
                  </a:lnTo>
                  <a:lnTo>
                    <a:pt x="54" y="195"/>
                  </a:lnTo>
                  <a:lnTo>
                    <a:pt x="67" y="198"/>
                  </a:lnTo>
                  <a:lnTo>
                    <a:pt x="71" y="199"/>
                  </a:lnTo>
                  <a:lnTo>
                    <a:pt x="74" y="201"/>
                  </a:lnTo>
                  <a:lnTo>
                    <a:pt x="75" y="204"/>
                  </a:lnTo>
                  <a:lnTo>
                    <a:pt x="74" y="207"/>
                  </a:lnTo>
                  <a:lnTo>
                    <a:pt x="70" y="209"/>
                  </a:lnTo>
                  <a:lnTo>
                    <a:pt x="62" y="210"/>
                  </a:lnTo>
                  <a:lnTo>
                    <a:pt x="50" y="210"/>
                  </a:lnTo>
                  <a:lnTo>
                    <a:pt x="34" y="207"/>
                  </a:lnTo>
                  <a:lnTo>
                    <a:pt x="22" y="202"/>
                  </a:lnTo>
                  <a:lnTo>
                    <a:pt x="11" y="194"/>
                  </a:lnTo>
                  <a:lnTo>
                    <a:pt x="3" y="184"/>
                  </a:lnTo>
                  <a:lnTo>
                    <a:pt x="0" y="172"/>
                  </a:lnTo>
                  <a:lnTo>
                    <a:pt x="2" y="160"/>
                  </a:lnTo>
                  <a:lnTo>
                    <a:pt x="10" y="150"/>
                  </a:lnTo>
                  <a:lnTo>
                    <a:pt x="23" y="142"/>
                  </a:lnTo>
                  <a:lnTo>
                    <a:pt x="46" y="137"/>
                  </a:lnTo>
                  <a:lnTo>
                    <a:pt x="36" y="118"/>
                  </a:lnTo>
                  <a:lnTo>
                    <a:pt x="39" y="95"/>
                  </a:lnTo>
                  <a:lnTo>
                    <a:pt x="51" y="72"/>
                  </a:lnTo>
                  <a:lnTo>
                    <a:pt x="71" y="52"/>
                  </a:lnTo>
                  <a:lnTo>
                    <a:pt x="99" y="37"/>
                  </a:lnTo>
                  <a:lnTo>
                    <a:pt x="133" y="31"/>
                  </a:lnTo>
                  <a:lnTo>
                    <a:pt x="172" y="37"/>
                  </a:lnTo>
                  <a:lnTo>
                    <a:pt x="216" y="5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48" name="Freeform 888"/>
            <p:cNvSpPr>
              <a:spLocks/>
            </p:cNvSpPr>
            <p:nvPr/>
          </p:nvSpPr>
          <p:spPr bwMode="auto">
            <a:xfrm>
              <a:off x="2154" y="2829"/>
              <a:ext cx="66" cy="102"/>
            </a:xfrm>
            <a:custGeom>
              <a:avLst/>
              <a:gdLst>
                <a:gd name="T0" fmla="*/ 0 w 200"/>
                <a:gd name="T1" fmla="*/ 1 h 204"/>
                <a:gd name="T2" fmla="*/ 0 w 200"/>
                <a:gd name="T3" fmla="*/ 1 h 204"/>
                <a:gd name="T4" fmla="*/ 0 w 200"/>
                <a:gd name="T5" fmla="*/ 1 h 204"/>
                <a:gd name="T6" fmla="*/ 0 w 200"/>
                <a:gd name="T7" fmla="*/ 1 h 204"/>
                <a:gd name="T8" fmla="*/ 0 w 200"/>
                <a:gd name="T9" fmla="*/ 1 h 204"/>
                <a:gd name="T10" fmla="*/ 0 w 200"/>
                <a:gd name="T11" fmla="*/ 1 h 204"/>
                <a:gd name="T12" fmla="*/ 0 w 200"/>
                <a:gd name="T13" fmla="*/ 1 h 204"/>
                <a:gd name="T14" fmla="*/ 0 w 200"/>
                <a:gd name="T15" fmla="*/ 1 h 204"/>
                <a:gd name="T16" fmla="*/ 0 w 200"/>
                <a:gd name="T17" fmla="*/ 1 h 204"/>
                <a:gd name="T18" fmla="*/ 0 w 200"/>
                <a:gd name="T19" fmla="*/ 1 h 204"/>
                <a:gd name="T20" fmla="*/ 0 w 200"/>
                <a:gd name="T21" fmla="*/ 1 h 204"/>
                <a:gd name="T22" fmla="*/ 0 w 200"/>
                <a:gd name="T23" fmla="*/ 1 h 204"/>
                <a:gd name="T24" fmla="*/ 0 w 200"/>
                <a:gd name="T25" fmla="*/ 1 h 204"/>
                <a:gd name="T26" fmla="*/ 0 w 200"/>
                <a:gd name="T27" fmla="*/ 1 h 204"/>
                <a:gd name="T28" fmla="*/ 0 w 200"/>
                <a:gd name="T29" fmla="*/ 1 h 204"/>
                <a:gd name="T30" fmla="*/ 0 w 200"/>
                <a:gd name="T31" fmla="*/ 1 h 204"/>
                <a:gd name="T32" fmla="*/ 0 w 200"/>
                <a:gd name="T33" fmla="*/ 1 h 204"/>
                <a:gd name="T34" fmla="*/ 0 w 200"/>
                <a:gd name="T35" fmla="*/ 1 h 204"/>
                <a:gd name="T36" fmla="*/ 0 w 200"/>
                <a:gd name="T37" fmla="*/ 1 h 204"/>
                <a:gd name="T38" fmla="*/ 0 w 200"/>
                <a:gd name="T39" fmla="*/ 1 h 204"/>
                <a:gd name="T40" fmla="*/ 0 w 200"/>
                <a:gd name="T41" fmla="*/ 1 h 204"/>
                <a:gd name="T42" fmla="*/ 0 w 200"/>
                <a:gd name="T43" fmla="*/ 1 h 204"/>
                <a:gd name="T44" fmla="*/ 0 w 200"/>
                <a:gd name="T45" fmla="*/ 1 h 204"/>
                <a:gd name="T46" fmla="*/ 0 w 200"/>
                <a:gd name="T47" fmla="*/ 1 h 204"/>
                <a:gd name="T48" fmla="*/ 0 w 200"/>
                <a:gd name="T49" fmla="*/ 1 h 204"/>
                <a:gd name="T50" fmla="*/ 0 w 200"/>
                <a:gd name="T51" fmla="*/ 1 h 204"/>
                <a:gd name="T52" fmla="*/ 0 w 200"/>
                <a:gd name="T53" fmla="*/ 1 h 204"/>
                <a:gd name="T54" fmla="*/ 0 w 200"/>
                <a:gd name="T55" fmla="*/ 1 h 204"/>
                <a:gd name="T56" fmla="*/ 0 w 200"/>
                <a:gd name="T57" fmla="*/ 1 h 204"/>
                <a:gd name="T58" fmla="*/ 0 w 200"/>
                <a:gd name="T59" fmla="*/ 1 h 204"/>
                <a:gd name="T60" fmla="*/ 0 w 200"/>
                <a:gd name="T61" fmla="*/ 1 h 204"/>
                <a:gd name="T62" fmla="*/ 0 w 200"/>
                <a:gd name="T63" fmla="*/ 1 h 20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0"/>
                <a:gd name="T97" fmla="*/ 0 h 204"/>
                <a:gd name="T98" fmla="*/ 200 w 200"/>
                <a:gd name="T99" fmla="*/ 204 h 20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0" h="204">
                  <a:moveTo>
                    <a:pt x="192" y="30"/>
                  </a:moveTo>
                  <a:lnTo>
                    <a:pt x="199" y="34"/>
                  </a:lnTo>
                  <a:lnTo>
                    <a:pt x="200" y="40"/>
                  </a:lnTo>
                  <a:lnTo>
                    <a:pt x="200" y="43"/>
                  </a:lnTo>
                  <a:lnTo>
                    <a:pt x="196" y="46"/>
                  </a:lnTo>
                  <a:lnTo>
                    <a:pt x="191" y="48"/>
                  </a:lnTo>
                  <a:lnTo>
                    <a:pt x="184" y="48"/>
                  </a:lnTo>
                  <a:lnTo>
                    <a:pt x="176" y="47"/>
                  </a:lnTo>
                  <a:lnTo>
                    <a:pt x="168" y="45"/>
                  </a:lnTo>
                  <a:lnTo>
                    <a:pt x="136" y="34"/>
                  </a:lnTo>
                  <a:lnTo>
                    <a:pt x="108" y="33"/>
                  </a:lnTo>
                  <a:lnTo>
                    <a:pt x="84" y="37"/>
                  </a:lnTo>
                  <a:lnTo>
                    <a:pt x="65" y="48"/>
                  </a:lnTo>
                  <a:lnTo>
                    <a:pt x="55" y="62"/>
                  </a:lnTo>
                  <a:lnTo>
                    <a:pt x="49" y="78"/>
                  </a:lnTo>
                  <a:lnTo>
                    <a:pt x="53" y="93"/>
                  </a:lnTo>
                  <a:lnTo>
                    <a:pt x="67" y="107"/>
                  </a:lnTo>
                  <a:lnTo>
                    <a:pt x="76" y="115"/>
                  </a:lnTo>
                  <a:lnTo>
                    <a:pt x="76" y="120"/>
                  </a:lnTo>
                  <a:lnTo>
                    <a:pt x="71" y="122"/>
                  </a:lnTo>
                  <a:lnTo>
                    <a:pt x="61" y="126"/>
                  </a:lnTo>
                  <a:lnTo>
                    <a:pt x="39" y="142"/>
                  </a:lnTo>
                  <a:lnTo>
                    <a:pt x="31" y="156"/>
                  </a:lnTo>
                  <a:lnTo>
                    <a:pt x="33" y="167"/>
                  </a:lnTo>
                  <a:lnTo>
                    <a:pt x="45" y="175"/>
                  </a:lnTo>
                  <a:lnTo>
                    <a:pt x="61" y="179"/>
                  </a:lnTo>
                  <a:lnTo>
                    <a:pt x="79" y="178"/>
                  </a:lnTo>
                  <a:lnTo>
                    <a:pt x="93" y="172"/>
                  </a:lnTo>
                  <a:lnTo>
                    <a:pt x="103" y="162"/>
                  </a:lnTo>
                  <a:lnTo>
                    <a:pt x="111" y="152"/>
                  </a:lnTo>
                  <a:lnTo>
                    <a:pt x="123" y="149"/>
                  </a:lnTo>
                  <a:lnTo>
                    <a:pt x="132" y="152"/>
                  </a:lnTo>
                  <a:lnTo>
                    <a:pt x="133" y="163"/>
                  </a:lnTo>
                  <a:lnTo>
                    <a:pt x="129" y="172"/>
                  </a:lnTo>
                  <a:lnTo>
                    <a:pt x="121" y="182"/>
                  </a:lnTo>
                  <a:lnTo>
                    <a:pt x="111" y="191"/>
                  </a:lnTo>
                  <a:lnTo>
                    <a:pt x="97" y="198"/>
                  </a:lnTo>
                  <a:lnTo>
                    <a:pt x="80" y="202"/>
                  </a:lnTo>
                  <a:lnTo>
                    <a:pt x="61" y="204"/>
                  </a:lnTo>
                  <a:lnTo>
                    <a:pt x="40" y="199"/>
                  </a:lnTo>
                  <a:lnTo>
                    <a:pt x="16" y="189"/>
                  </a:lnTo>
                  <a:lnTo>
                    <a:pt x="8" y="182"/>
                  </a:lnTo>
                  <a:lnTo>
                    <a:pt x="3" y="174"/>
                  </a:lnTo>
                  <a:lnTo>
                    <a:pt x="0" y="164"/>
                  </a:lnTo>
                  <a:lnTo>
                    <a:pt x="0" y="153"/>
                  </a:lnTo>
                  <a:lnTo>
                    <a:pt x="4" y="144"/>
                  </a:lnTo>
                  <a:lnTo>
                    <a:pt x="11" y="134"/>
                  </a:lnTo>
                  <a:lnTo>
                    <a:pt x="21" y="126"/>
                  </a:lnTo>
                  <a:lnTo>
                    <a:pt x="37" y="121"/>
                  </a:lnTo>
                  <a:lnTo>
                    <a:pt x="24" y="112"/>
                  </a:lnTo>
                  <a:lnTo>
                    <a:pt x="15" y="103"/>
                  </a:lnTo>
                  <a:lnTo>
                    <a:pt x="8" y="91"/>
                  </a:lnTo>
                  <a:lnTo>
                    <a:pt x="5" y="78"/>
                  </a:lnTo>
                  <a:lnTo>
                    <a:pt x="5" y="64"/>
                  </a:lnTo>
                  <a:lnTo>
                    <a:pt x="8" y="51"/>
                  </a:lnTo>
                  <a:lnTo>
                    <a:pt x="15" y="39"/>
                  </a:lnTo>
                  <a:lnTo>
                    <a:pt x="24" y="27"/>
                  </a:lnTo>
                  <a:lnTo>
                    <a:pt x="36" y="16"/>
                  </a:lnTo>
                  <a:lnTo>
                    <a:pt x="51" y="7"/>
                  </a:lnTo>
                  <a:lnTo>
                    <a:pt x="68" y="2"/>
                  </a:lnTo>
                  <a:lnTo>
                    <a:pt x="88" y="0"/>
                  </a:lnTo>
                  <a:lnTo>
                    <a:pt x="111" y="1"/>
                  </a:lnTo>
                  <a:lnTo>
                    <a:pt x="135" y="5"/>
                  </a:lnTo>
                  <a:lnTo>
                    <a:pt x="163" y="15"/>
                  </a:lnTo>
                  <a:lnTo>
                    <a:pt x="192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grpSp>
        <p:nvGrpSpPr>
          <p:cNvPr id="18740" name="Group 2359"/>
          <p:cNvGrpSpPr>
            <a:grpSpLocks/>
          </p:cNvGrpSpPr>
          <p:nvPr/>
        </p:nvGrpSpPr>
        <p:grpSpPr bwMode="auto">
          <a:xfrm rot="19291039" flipH="1">
            <a:off x="2819400" y="3656013"/>
            <a:ext cx="1411288" cy="749300"/>
            <a:chOff x="2129" y="3091"/>
            <a:chExt cx="889" cy="497"/>
          </a:xfrm>
        </p:grpSpPr>
        <p:sp>
          <p:nvSpPr>
            <p:cNvPr id="20200" name="Freeform 840"/>
            <p:cNvSpPr>
              <a:spLocks/>
            </p:cNvSpPr>
            <p:nvPr/>
          </p:nvSpPr>
          <p:spPr bwMode="auto">
            <a:xfrm>
              <a:off x="2547" y="3464"/>
              <a:ext cx="92" cy="124"/>
            </a:xfrm>
            <a:custGeom>
              <a:avLst/>
              <a:gdLst>
                <a:gd name="T0" fmla="*/ 0 w 185"/>
                <a:gd name="T1" fmla="*/ 0 h 249"/>
                <a:gd name="T2" fmla="*/ 0 w 185"/>
                <a:gd name="T3" fmla="*/ 0 h 249"/>
                <a:gd name="T4" fmla="*/ 0 w 185"/>
                <a:gd name="T5" fmla="*/ 0 h 249"/>
                <a:gd name="T6" fmla="*/ 0 w 185"/>
                <a:gd name="T7" fmla="*/ 0 h 249"/>
                <a:gd name="T8" fmla="*/ 0 w 185"/>
                <a:gd name="T9" fmla="*/ 0 h 249"/>
                <a:gd name="T10" fmla="*/ 0 w 185"/>
                <a:gd name="T11" fmla="*/ 0 h 249"/>
                <a:gd name="T12" fmla="*/ 0 w 185"/>
                <a:gd name="T13" fmla="*/ 0 h 249"/>
                <a:gd name="T14" fmla="*/ 0 w 185"/>
                <a:gd name="T15" fmla="*/ 0 h 249"/>
                <a:gd name="T16" fmla="*/ 0 w 185"/>
                <a:gd name="T17" fmla="*/ 0 h 249"/>
                <a:gd name="T18" fmla="*/ 0 w 185"/>
                <a:gd name="T19" fmla="*/ 0 h 249"/>
                <a:gd name="T20" fmla="*/ 0 w 185"/>
                <a:gd name="T21" fmla="*/ 0 h 249"/>
                <a:gd name="T22" fmla="*/ 0 w 185"/>
                <a:gd name="T23" fmla="*/ 0 h 249"/>
                <a:gd name="T24" fmla="*/ 0 w 185"/>
                <a:gd name="T25" fmla="*/ 0 h 249"/>
                <a:gd name="T26" fmla="*/ 0 w 185"/>
                <a:gd name="T27" fmla="*/ 0 h 249"/>
                <a:gd name="T28" fmla="*/ 0 w 185"/>
                <a:gd name="T29" fmla="*/ 0 h 249"/>
                <a:gd name="T30" fmla="*/ 0 w 185"/>
                <a:gd name="T31" fmla="*/ 0 h 249"/>
                <a:gd name="T32" fmla="*/ 0 w 185"/>
                <a:gd name="T33" fmla="*/ 0 h 249"/>
                <a:gd name="T34" fmla="*/ 0 w 185"/>
                <a:gd name="T35" fmla="*/ 0 h 249"/>
                <a:gd name="T36" fmla="*/ 0 w 185"/>
                <a:gd name="T37" fmla="*/ 0 h 249"/>
                <a:gd name="T38" fmla="*/ 0 w 185"/>
                <a:gd name="T39" fmla="*/ 0 h 249"/>
                <a:gd name="T40" fmla="*/ 0 w 185"/>
                <a:gd name="T41" fmla="*/ 0 h 249"/>
                <a:gd name="T42" fmla="*/ 0 w 185"/>
                <a:gd name="T43" fmla="*/ 0 h 249"/>
                <a:gd name="T44" fmla="*/ 0 w 185"/>
                <a:gd name="T45" fmla="*/ 0 h 249"/>
                <a:gd name="T46" fmla="*/ 0 w 185"/>
                <a:gd name="T47" fmla="*/ 0 h 249"/>
                <a:gd name="T48" fmla="*/ 0 w 185"/>
                <a:gd name="T49" fmla="*/ 0 h 249"/>
                <a:gd name="T50" fmla="*/ 0 w 185"/>
                <a:gd name="T51" fmla="*/ 0 h 249"/>
                <a:gd name="T52" fmla="*/ 0 w 185"/>
                <a:gd name="T53" fmla="*/ 0 h 249"/>
                <a:gd name="T54" fmla="*/ 0 w 185"/>
                <a:gd name="T55" fmla="*/ 0 h 249"/>
                <a:gd name="T56" fmla="*/ 0 w 185"/>
                <a:gd name="T57" fmla="*/ 0 h 249"/>
                <a:gd name="T58" fmla="*/ 0 w 185"/>
                <a:gd name="T59" fmla="*/ 0 h 249"/>
                <a:gd name="T60" fmla="*/ 0 w 185"/>
                <a:gd name="T61" fmla="*/ 0 h 249"/>
                <a:gd name="T62" fmla="*/ 0 w 185"/>
                <a:gd name="T63" fmla="*/ 0 h 249"/>
                <a:gd name="T64" fmla="*/ 0 w 185"/>
                <a:gd name="T65" fmla="*/ 0 h 2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5"/>
                <a:gd name="T100" fmla="*/ 0 h 249"/>
                <a:gd name="T101" fmla="*/ 185 w 185"/>
                <a:gd name="T102" fmla="*/ 249 h 24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5" h="249">
                  <a:moveTo>
                    <a:pt x="71" y="249"/>
                  </a:moveTo>
                  <a:lnTo>
                    <a:pt x="89" y="245"/>
                  </a:lnTo>
                  <a:lnTo>
                    <a:pt x="107" y="237"/>
                  </a:lnTo>
                  <a:lnTo>
                    <a:pt x="124" y="223"/>
                  </a:lnTo>
                  <a:lnTo>
                    <a:pt x="141" y="207"/>
                  </a:lnTo>
                  <a:lnTo>
                    <a:pt x="154" y="188"/>
                  </a:lnTo>
                  <a:lnTo>
                    <a:pt x="167" y="165"/>
                  </a:lnTo>
                  <a:lnTo>
                    <a:pt x="176" y="141"/>
                  </a:lnTo>
                  <a:lnTo>
                    <a:pt x="183" y="116"/>
                  </a:lnTo>
                  <a:lnTo>
                    <a:pt x="185" y="91"/>
                  </a:lnTo>
                  <a:lnTo>
                    <a:pt x="184" y="68"/>
                  </a:lnTo>
                  <a:lnTo>
                    <a:pt x="179" y="48"/>
                  </a:lnTo>
                  <a:lnTo>
                    <a:pt x="172" y="30"/>
                  </a:lnTo>
                  <a:lnTo>
                    <a:pt x="161" y="16"/>
                  </a:lnTo>
                  <a:lnTo>
                    <a:pt x="148" y="7"/>
                  </a:lnTo>
                  <a:lnTo>
                    <a:pt x="132" y="0"/>
                  </a:lnTo>
                  <a:lnTo>
                    <a:pt x="114" y="0"/>
                  </a:lnTo>
                  <a:lnTo>
                    <a:pt x="96" y="4"/>
                  </a:lnTo>
                  <a:lnTo>
                    <a:pt x="77" y="12"/>
                  </a:lnTo>
                  <a:lnTo>
                    <a:pt x="60" y="26"/>
                  </a:lnTo>
                  <a:lnTo>
                    <a:pt x="44" y="42"/>
                  </a:lnTo>
                  <a:lnTo>
                    <a:pt x="30" y="61"/>
                  </a:lnTo>
                  <a:lnTo>
                    <a:pt x="18" y="84"/>
                  </a:lnTo>
                  <a:lnTo>
                    <a:pt x="8" y="107"/>
                  </a:lnTo>
                  <a:lnTo>
                    <a:pt x="3" y="133"/>
                  </a:lnTo>
                  <a:lnTo>
                    <a:pt x="0" y="158"/>
                  </a:lnTo>
                  <a:lnTo>
                    <a:pt x="2" y="181"/>
                  </a:lnTo>
                  <a:lnTo>
                    <a:pt x="6" y="201"/>
                  </a:lnTo>
                  <a:lnTo>
                    <a:pt x="14" y="218"/>
                  </a:lnTo>
                  <a:lnTo>
                    <a:pt x="24" y="233"/>
                  </a:lnTo>
                  <a:lnTo>
                    <a:pt x="38" y="242"/>
                  </a:lnTo>
                  <a:lnTo>
                    <a:pt x="53" y="247"/>
                  </a:lnTo>
                  <a:lnTo>
                    <a:pt x="71" y="2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01" name="Freeform 841"/>
            <p:cNvSpPr>
              <a:spLocks/>
            </p:cNvSpPr>
            <p:nvPr/>
          </p:nvSpPr>
          <p:spPr bwMode="auto">
            <a:xfrm>
              <a:off x="2577" y="3504"/>
              <a:ext cx="32" cy="44"/>
            </a:xfrm>
            <a:custGeom>
              <a:avLst/>
              <a:gdLst>
                <a:gd name="T0" fmla="*/ 1 w 64"/>
                <a:gd name="T1" fmla="*/ 1 h 87"/>
                <a:gd name="T2" fmla="*/ 1 w 64"/>
                <a:gd name="T3" fmla="*/ 1 h 87"/>
                <a:gd name="T4" fmla="*/ 1 w 64"/>
                <a:gd name="T5" fmla="*/ 1 h 87"/>
                <a:gd name="T6" fmla="*/ 1 w 64"/>
                <a:gd name="T7" fmla="*/ 1 h 87"/>
                <a:gd name="T8" fmla="*/ 1 w 64"/>
                <a:gd name="T9" fmla="*/ 1 h 87"/>
                <a:gd name="T10" fmla="*/ 1 w 64"/>
                <a:gd name="T11" fmla="*/ 1 h 87"/>
                <a:gd name="T12" fmla="*/ 1 w 64"/>
                <a:gd name="T13" fmla="*/ 1 h 87"/>
                <a:gd name="T14" fmla="*/ 1 w 64"/>
                <a:gd name="T15" fmla="*/ 1 h 87"/>
                <a:gd name="T16" fmla="*/ 1 w 64"/>
                <a:gd name="T17" fmla="*/ 1 h 87"/>
                <a:gd name="T18" fmla="*/ 1 w 64"/>
                <a:gd name="T19" fmla="*/ 1 h 87"/>
                <a:gd name="T20" fmla="*/ 1 w 64"/>
                <a:gd name="T21" fmla="*/ 1 h 87"/>
                <a:gd name="T22" fmla="*/ 1 w 64"/>
                <a:gd name="T23" fmla="*/ 1 h 87"/>
                <a:gd name="T24" fmla="*/ 1 w 64"/>
                <a:gd name="T25" fmla="*/ 0 h 87"/>
                <a:gd name="T26" fmla="*/ 1 w 64"/>
                <a:gd name="T27" fmla="*/ 1 h 87"/>
                <a:gd name="T28" fmla="*/ 1 w 64"/>
                <a:gd name="T29" fmla="*/ 1 h 87"/>
                <a:gd name="T30" fmla="*/ 1 w 64"/>
                <a:gd name="T31" fmla="*/ 1 h 87"/>
                <a:gd name="T32" fmla="*/ 1 w 64"/>
                <a:gd name="T33" fmla="*/ 1 h 87"/>
                <a:gd name="T34" fmla="*/ 1 w 64"/>
                <a:gd name="T35" fmla="*/ 1 h 87"/>
                <a:gd name="T36" fmla="*/ 1 w 64"/>
                <a:gd name="T37" fmla="*/ 1 h 87"/>
                <a:gd name="T38" fmla="*/ 1 w 64"/>
                <a:gd name="T39" fmla="*/ 1 h 87"/>
                <a:gd name="T40" fmla="*/ 1 w 64"/>
                <a:gd name="T41" fmla="*/ 1 h 87"/>
                <a:gd name="T42" fmla="*/ 0 w 64"/>
                <a:gd name="T43" fmla="*/ 1 h 87"/>
                <a:gd name="T44" fmla="*/ 1 w 64"/>
                <a:gd name="T45" fmla="*/ 1 h 87"/>
                <a:gd name="T46" fmla="*/ 1 w 64"/>
                <a:gd name="T47" fmla="*/ 1 h 87"/>
                <a:gd name="T48" fmla="*/ 1 w 64"/>
                <a:gd name="T49" fmla="*/ 1 h 8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4"/>
                <a:gd name="T76" fmla="*/ 0 h 87"/>
                <a:gd name="T77" fmla="*/ 64 w 64"/>
                <a:gd name="T78" fmla="*/ 87 h 8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4" h="87">
                  <a:moveTo>
                    <a:pt x="25" y="87"/>
                  </a:moveTo>
                  <a:lnTo>
                    <a:pt x="31" y="86"/>
                  </a:lnTo>
                  <a:lnTo>
                    <a:pt x="37" y="83"/>
                  </a:lnTo>
                  <a:lnTo>
                    <a:pt x="44" y="79"/>
                  </a:lnTo>
                  <a:lnTo>
                    <a:pt x="49" y="72"/>
                  </a:lnTo>
                  <a:lnTo>
                    <a:pt x="54" y="66"/>
                  </a:lnTo>
                  <a:lnTo>
                    <a:pt x="58" y="59"/>
                  </a:lnTo>
                  <a:lnTo>
                    <a:pt x="62" y="51"/>
                  </a:lnTo>
                  <a:lnTo>
                    <a:pt x="64" y="41"/>
                  </a:lnTo>
                  <a:lnTo>
                    <a:pt x="64" y="25"/>
                  </a:lnTo>
                  <a:lnTo>
                    <a:pt x="60" y="11"/>
                  </a:lnTo>
                  <a:lnTo>
                    <a:pt x="52" y="3"/>
                  </a:lnTo>
                  <a:lnTo>
                    <a:pt x="39" y="0"/>
                  </a:lnTo>
                  <a:lnTo>
                    <a:pt x="33" y="2"/>
                  </a:lnTo>
                  <a:lnTo>
                    <a:pt x="27" y="4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22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8"/>
                  </a:lnTo>
                  <a:lnTo>
                    <a:pt x="0" y="64"/>
                  </a:lnTo>
                  <a:lnTo>
                    <a:pt x="4" y="78"/>
                  </a:lnTo>
                  <a:lnTo>
                    <a:pt x="13" y="86"/>
                  </a:lnTo>
                  <a:lnTo>
                    <a:pt x="25" y="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02" name="Freeform 842"/>
            <p:cNvSpPr>
              <a:spLocks/>
            </p:cNvSpPr>
            <p:nvPr/>
          </p:nvSpPr>
          <p:spPr bwMode="auto">
            <a:xfrm>
              <a:off x="2817" y="3464"/>
              <a:ext cx="93" cy="124"/>
            </a:xfrm>
            <a:custGeom>
              <a:avLst/>
              <a:gdLst>
                <a:gd name="T0" fmla="*/ 0 w 187"/>
                <a:gd name="T1" fmla="*/ 0 h 249"/>
                <a:gd name="T2" fmla="*/ 0 w 187"/>
                <a:gd name="T3" fmla="*/ 0 h 249"/>
                <a:gd name="T4" fmla="*/ 0 w 187"/>
                <a:gd name="T5" fmla="*/ 0 h 249"/>
                <a:gd name="T6" fmla="*/ 0 w 187"/>
                <a:gd name="T7" fmla="*/ 0 h 249"/>
                <a:gd name="T8" fmla="*/ 0 w 187"/>
                <a:gd name="T9" fmla="*/ 0 h 249"/>
                <a:gd name="T10" fmla="*/ 0 w 187"/>
                <a:gd name="T11" fmla="*/ 0 h 249"/>
                <a:gd name="T12" fmla="*/ 0 w 187"/>
                <a:gd name="T13" fmla="*/ 0 h 249"/>
                <a:gd name="T14" fmla="*/ 0 w 187"/>
                <a:gd name="T15" fmla="*/ 0 h 249"/>
                <a:gd name="T16" fmla="*/ 0 w 187"/>
                <a:gd name="T17" fmla="*/ 0 h 249"/>
                <a:gd name="T18" fmla="*/ 0 w 187"/>
                <a:gd name="T19" fmla="*/ 0 h 249"/>
                <a:gd name="T20" fmla="*/ 0 w 187"/>
                <a:gd name="T21" fmla="*/ 0 h 249"/>
                <a:gd name="T22" fmla="*/ 0 w 187"/>
                <a:gd name="T23" fmla="*/ 0 h 249"/>
                <a:gd name="T24" fmla="*/ 0 w 187"/>
                <a:gd name="T25" fmla="*/ 0 h 249"/>
                <a:gd name="T26" fmla="*/ 0 w 187"/>
                <a:gd name="T27" fmla="*/ 0 h 249"/>
                <a:gd name="T28" fmla="*/ 0 w 187"/>
                <a:gd name="T29" fmla="*/ 0 h 249"/>
                <a:gd name="T30" fmla="*/ 0 w 187"/>
                <a:gd name="T31" fmla="*/ 0 h 249"/>
                <a:gd name="T32" fmla="*/ 0 w 187"/>
                <a:gd name="T33" fmla="*/ 0 h 249"/>
                <a:gd name="T34" fmla="*/ 0 w 187"/>
                <a:gd name="T35" fmla="*/ 0 h 249"/>
                <a:gd name="T36" fmla="*/ 0 w 187"/>
                <a:gd name="T37" fmla="*/ 0 h 249"/>
                <a:gd name="T38" fmla="*/ 0 w 187"/>
                <a:gd name="T39" fmla="*/ 0 h 249"/>
                <a:gd name="T40" fmla="*/ 0 w 187"/>
                <a:gd name="T41" fmla="*/ 0 h 249"/>
                <a:gd name="T42" fmla="*/ 0 w 187"/>
                <a:gd name="T43" fmla="*/ 0 h 249"/>
                <a:gd name="T44" fmla="*/ 0 w 187"/>
                <a:gd name="T45" fmla="*/ 0 h 249"/>
                <a:gd name="T46" fmla="*/ 0 w 187"/>
                <a:gd name="T47" fmla="*/ 0 h 249"/>
                <a:gd name="T48" fmla="*/ 0 w 187"/>
                <a:gd name="T49" fmla="*/ 0 h 249"/>
                <a:gd name="T50" fmla="*/ 0 w 187"/>
                <a:gd name="T51" fmla="*/ 0 h 249"/>
                <a:gd name="T52" fmla="*/ 0 w 187"/>
                <a:gd name="T53" fmla="*/ 0 h 249"/>
                <a:gd name="T54" fmla="*/ 0 w 187"/>
                <a:gd name="T55" fmla="*/ 0 h 249"/>
                <a:gd name="T56" fmla="*/ 0 w 187"/>
                <a:gd name="T57" fmla="*/ 0 h 249"/>
                <a:gd name="T58" fmla="*/ 0 w 187"/>
                <a:gd name="T59" fmla="*/ 0 h 249"/>
                <a:gd name="T60" fmla="*/ 0 w 187"/>
                <a:gd name="T61" fmla="*/ 0 h 249"/>
                <a:gd name="T62" fmla="*/ 0 w 187"/>
                <a:gd name="T63" fmla="*/ 0 h 249"/>
                <a:gd name="T64" fmla="*/ 0 w 187"/>
                <a:gd name="T65" fmla="*/ 0 h 2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7"/>
                <a:gd name="T100" fmla="*/ 0 h 249"/>
                <a:gd name="T101" fmla="*/ 187 w 187"/>
                <a:gd name="T102" fmla="*/ 249 h 24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7" h="249">
                  <a:moveTo>
                    <a:pt x="72" y="249"/>
                  </a:moveTo>
                  <a:lnTo>
                    <a:pt x="90" y="245"/>
                  </a:lnTo>
                  <a:lnTo>
                    <a:pt x="109" y="237"/>
                  </a:lnTo>
                  <a:lnTo>
                    <a:pt x="126" y="223"/>
                  </a:lnTo>
                  <a:lnTo>
                    <a:pt x="142" y="207"/>
                  </a:lnTo>
                  <a:lnTo>
                    <a:pt x="156" y="188"/>
                  </a:lnTo>
                  <a:lnTo>
                    <a:pt x="169" y="165"/>
                  </a:lnTo>
                  <a:lnTo>
                    <a:pt x="178" y="141"/>
                  </a:lnTo>
                  <a:lnTo>
                    <a:pt x="184" y="116"/>
                  </a:lnTo>
                  <a:lnTo>
                    <a:pt x="187" y="91"/>
                  </a:lnTo>
                  <a:lnTo>
                    <a:pt x="186" y="68"/>
                  </a:lnTo>
                  <a:lnTo>
                    <a:pt x="181" y="48"/>
                  </a:lnTo>
                  <a:lnTo>
                    <a:pt x="174" y="30"/>
                  </a:lnTo>
                  <a:lnTo>
                    <a:pt x="163" y="16"/>
                  </a:lnTo>
                  <a:lnTo>
                    <a:pt x="150" y="7"/>
                  </a:lnTo>
                  <a:lnTo>
                    <a:pt x="134" y="0"/>
                  </a:lnTo>
                  <a:lnTo>
                    <a:pt x="116" y="0"/>
                  </a:lnTo>
                  <a:lnTo>
                    <a:pt x="97" y="4"/>
                  </a:lnTo>
                  <a:lnTo>
                    <a:pt x="79" y="12"/>
                  </a:lnTo>
                  <a:lnTo>
                    <a:pt x="61" y="26"/>
                  </a:lnTo>
                  <a:lnTo>
                    <a:pt x="45" y="42"/>
                  </a:lnTo>
                  <a:lnTo>
                    <a:pt x="30" y="61"/>
                  </a:lnTo>
                  <a:lnTo>
                    <a:pt x="18" y="84"/>
                  </a:lnTo>
                  <a:lnTo>
                    <a:pt x="9" y="107"/>
                  </a:lnTo>
                  <a:lnTo>
                    <a:pt x="2" y="133"/>
                  </a:lnTo>
                  <a:lnTo>
                    <a:pt x="0" y="158"/>
                  </a:lnTo>
                  <a:lnTo>
                    <a:pt x="1" y="181"/>
                  </a:lnTo>
                  <a:lnTo>
                    <a:pt x="6" y="201"/>
                  </a:lnTo>
                  <a:lnTo>
                    <a:pt x="14" y="218"/>
                  </a:lnTo>
                  <a:lnTo>
                    <a:pt x="25" y="233"/>
                  </a:lnTo>
                  <a:lnTo>
                    <a:pt x="38" y="242"/>
                  </a:lnTo>
                  <a:lnTo>
                    <a:pt x="54" y="247"/>
                  </a:lnTo>
                  <a:lnTo>
                    <a:pt x="72" y="2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03" name="Freeform 843"/>
            <p:cNvSpPr>
              <a:spLocks/>
            </p:cNvSpPr>
            <p:nvPr/>
          </p:nvSpPr>
          <p:spPr bwMode="auto">
            <a:xfrm>
              <a:off x="2847" y="3504"/>
              <a:ext cx="32" cy="44"/>
            </a:xfrm>
            <a:custGeom>
              <a:avLst/>
              <a:gdLst>
                <a:gd name="T0" fmla="*/ 0 w 65"/>
                <a:gd name="T1" fmla="*/ 1 h 87"/>
                <a:gd name="T2" fmla="*/ 0 w 65"/>
                <a:gd name="T3" fmla="*/ 1 h 87"/>
                <a:gd name="T4" fmla="*/ 0 w 65"/>
                <a:gd name="T5" fmla="*/ 1 h 87"/>
                <a:gd name="T6" fmla="*/ 0 w 65"/>
                <a:gd name="T7" fmla="*/ 1 h 87"/>
                <a:gd name="T8" fmla="*/ 0 w 65"/>
                <a:gd name="T9" fmla="*/ 1 h 87"/>
                <a:gd name="T10" fmla="*/ 0 w 65"/>
                <a:gd name="T11" fmla="*/ 1 h 87"/>
                <a:gd name="T12" fmla="*/ 0 w 65"/>
                <a:gd name="T13" fmla="*/ 1 h 87"/>
                <a:gd name="T14" fmla="*/ 0 w 65"/>
                <a:gd name="T15" fmla="*/ 1 h 87"/>
                <a:gd name="T16" fmla="*/ 0 w 65"/>
                <a:gd name="T17" fmla="*/ 1 h 87"/>
                <a:gd name="T18" fmla="*/ 0 w 65"/>
                <a:gd name="T19" fmla="*/ 1 h 87"/>
                <a:gd name="T20" fmla="*/ 0 w 65"/>
                <a:gd name="T21" fmla="*/ 1 h 87"/>
                <a:gd name="T22" fmla="*/ 0 w 65"/>
                <a:gd name="T23" fmla="*/ 1 h 87"/>
                <a:gd name="T24" fmla="*/ 0 w 65"/>
                <a:gd name="T25" fmla="*/ 0 h 87"/>
                <a:gd name="T26" fmla="*/ 0 w 65"/>
                <a:gd name="T27" fmla="*/ 1 h 87"/>
                <a:gd name="T28" fmla="*/ 0 w 65"/>
                <a:gd name="T29" fmla="*/ 1 h 87"/>
                <a:gd name="T30" fmla="*/ 0 w 65"/>
                <a:gd name="T31" fmla="*/ 1 h 87"/>
                <a:gd name="T32" fmla="*/ 0 w 65"/>
                <a:gd name="T33" fmla="*/ 1 h 87"/>
                <a:gd name="T34" fmla="*/ 0 w 65"/>
                <a:gd name="T35" fmla="*/ 1 h 87"/>
                <a:gd name="T36" fmla="*/ 0 w 65"/>
                <a:gd name="T37" fmla="*/ 1 h 87"/>
                <a:gd name="T38" fmla="*/ 0 w 65"/>
                <a:gd name="T39" fmla="*/ 1 h 87"/>
                <a:gd name="T40" fmla="*/ 0 w 65"/>
                <a:gd name="T41" fmla="*/ 1 h 87"/>
                <a:gd name="T42" fmla="*/ 0 w 65"/>
                <a:gd name="T43" fmla="*/ 1 h 87"/>
                <a:gd name="T44" fmla="*/ 0 w 65"/>
                <a:gd name="T45" fmla="*/ 1 h 87"/>
                <a:gd name="T46" fmla="*/ 0 w 65"/>
                <a:gd name="T47" fmla="*/ 1 h 87"/>
                <a:gd name="T48" fmla="*/ 0 w 65"/>
                <a:gd name="T49" fmla="*/ 1 h 8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5"/>
                <a:gd name="T76" fmla="*/ 0 h 87"/>
                <a:gd name="T77" fmla="*/ 65 w 65"/>
                <a:gd name="T78" fmla="*/ 87 h 8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5" h="87">
                  <a:moveTo>
                    <a:pt x="25" y="87"/>
                  </a:moveTo>
                  <a:lnTo>
                    <a:pt x="31" y="86"/>
                  </a:lnTo>
                  <a:lnTo>
                    <a:pt x="38" y="83"/>
                  </a:lnTo>
                  <a:lnTo>
                    <a:pt x="44" y="79"/>
                  </a:lnTo>
                  <a:lnTo>
                    <a:pt x="50" y="72"/>
                  </a:lnTo>
                  <a:lnTo>
                    <a:pt x="55" y="66"/>
                  </a:lnTo>
                  <a:lnTo>
                    <a:pt x="59" y="59"/>
                  </a:lnTo>
                  <a:lnTo>
                    <a:pt x="63" y="51"/>
                  </a:lnTo>
                  <a:lnTo>
                    <a:pt x="65" y="41"/>
                  </a:lnTo>
                  <a:lnTo>
                    <a:pt x="65" y="25"/>
                  </a:lnTo>
                  <a:lnTo>
                    <a:pt x="60" y="11"/>
                  </a:lnTo>
                  <a:lnTo>
                    <a:pt x="53" y="3"/>
                  </a:lnTo>
                  <a:lnTo>
                    <a:pt x="40" y="0"/>
                  </a:lnTo>
                  <a:lnTo>
                    <a:pt x="34" y="2"/>
                  </a:lnTo>
                  <a:lnTo>
                    <a:pt x="28" y="4"/>
                  </a:lnTo>
                  <a:lnTo>
                    <a:pt x="21" y="10"/>
                  </a:lnTo>
                  <a:lnTo>
                    <a:pt x="16" y="15"/>
                  </a:lnTo>
                  <a:lnTo>
                    <a:pt x="11" y="22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8"/>
                  </a:lnTo>
                  <a:lnTo>
                    <a:pt x="0" y="64"/>
                  </a:lnTo>
                  <a:lnTo>
                    <a:pt x="4" y="78"/>
                  </a:lnTo>
                  <a:lnTo>
                    <a:pt x="13" y="86"/>
                  </a:lnTo>
                  <a:lnTo>
                    <a:pt x="25" y="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04" name="Freeform 844"/>
            <p:cNvSpPr>
              <a:spLocks/>
            </p:cNvSpPr>
            <p:nvPr/>
          </p:nvSpPr>
          <p:spPr bwMode="auto">
            <a:xfrm>
              <a:off x="2706" y="3192"/>
              <a:ext cx="46" cy="36"/>
            </a:xfrm>
            <a:custGeom>
              <a:avLst/>
              <a:gdLst>
                <a:gd name="T0" fmla="*/ 0 w 92"/>
                <a:gd name="T1" fmla="*/ 1 h 70"/>
                <a:gd name="T2" fmla="*/ 1 w 92"/>
                <a:gd name="T3" fmla="*/ 1 h 70"/>
                <a:gd name="T4" fmla="*/ 1 w 92"/>
                <a:gd name="T5" fmla="*/ 1 h 70"/>
                <a:gd name="T6" fmla="*/ 1 w 92"/>
                <a:gd name="T7" fmla="*/ 1 h 70"/>
                <a:gd name="T8" fmla="*/ 1 w 92"/>
                <a:gd name="T9" fmla="*/ 1 h 70"/>
                <a:gd name="T10" fmla="*/ 1 w 92"/>
                <a:gd name="T11" fmla="*/ 1 h 70"/>
                <a:gd name="T12" fmla="*/ 1 w 92"/>
                <a:gd name="T13" fmla="*/ 1 h 70"/>
                <a:gd name="T14" fmla="*/ 1 w 92"/>
                <a:gd name="T15" fmla="*/ 1 h 70"/>
                <a:gd name="T16" fmla="*/ 1 w 92"/>
                <a:gd name="T17" fmla="*/ 1 h 70"/>
                <a:gd name="T18" fmla="*/ 1 w 92"/>
                <a:gd name="T19" fmla="*/ 1 h 70"/>
                <a:gd name="T20" fmla="*/ 1 w 92"/>
                <a:gd name="T21" fmla="*/ 1 h 70"/>
                <a:gd name="T22" fmla="*/ 1 w 92"/>
                <a:gd name="T23" fmla="*/ 1 h 70"/>
                <a:gd name="T24" fmla="*/ 1 w 92"/>
                <a:gd name="T25" fmla="*/ 0 h 70"/>
                <a:gd name="T26" fmla="*/ 1 w 92"/>
                <a:gd name="T27" fmla="*/ 1 h 70"/>
                <a:gd name="T28" fmla="*/ 1 w 92"/>
                <a:gd name="T29" fmla="*/ 1 h 70"/>
                <a:gd name="T30" fmla="*/ 1 w 92"/>
                <a:gd name="T31" fmla="*/ 1 h 70"/>
                <a:gd name="T32" fmla="*/ 0 w 92"/>
                <a:gd name="T33" fmla="*/ 1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2"/>
                <a:gd name="T52" fmla="*/ 0 h 70"/>
                <a:gd name="T53" fmla="*/ 92 w 92"/>
                <a:gd name="T54" fmla="*/ 70 h 7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2" h="70">
                  <a:moveTo>
                    <a:pt x="0" y="65"/>
                  </a:moveTo>
                  <a:lnTo>
                    <a:pt x="7" y="63"/>
                  </a:lnTo>
                  <a:lnTo>
                    <a:pt x="18" y="63"/>
                  </a:lnTo>
                  <a:lnTo>
                    <a:pt x="30" y="62"/>
                  </a:lnTo>
                  <a:lnTo>
                    <a:pt x="43" y="63"/>
                  </a:lnTo>
                  <a:lnTo>
                    <a:pt x="58" y="63"/>
                  </a:lnTo>
                  <a:lnTo>
                    <a:pt x="70" y="65"/>
                  </a:lnTo>
                  <a:lnTo>
                    <a:pt x="82" y="67"/>
                  </a:lnTo>
                  <a:lnTo>
                    <a:pt x="89" y="70"/>
                  </a:lnTo>
                  <a:lnTo>
                    <a:pt x="92" y="44"/>
                  </a:lnTo>
                  <a:lnTo>
                    <a:pt x="84" y="23"/>
                  </a:lnTo>
                  <a:lnTo>
                    <a:pt x="69" y="8"/>
                  </a:lnTo>
                  <a:lnTo>
                    <a:pt x="51" y="0"/>
                  </a:lnTo>
                  <a:lnTo>
                    <a:pt x="31" y="1"/>
                  </a:lnTo>
                  <a:lnTo>
                    <a:pt x="14" y="12"/>
                  </a:lnTo>
                  <a:lnTo>
                    <a:pt x="3" y="32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05" name="Freeform 845"/>
            <p:cNvSpPr>
              <a:spLocks/>
            </p:cNvSpPr>
            <p:nvPr/>
          </p:nvSpPr>
          <p:spPr bwMode="auto">
            <a:xfrm>
              <a:off x="2751" y="3139"/>
              <a:ext cx="68" cy="85"/>
            </a:xfrm>
            <a:custGeom>
              <a:avLst/>
              <a:gdLst>
                <a:gd name="T0" fmla="*/ 1 w 135"/>
                <a:gd name="T1" fmla="*/ 0 h 170"/>
                <a:gd name="T2" fmla="*/ 1 w 135"/>
                <a:gd name="T3" fmla="*/ 1 h 170"/>
                <a:gd name="T4" fmla="*/ 0 w 135"/>
                <a:gd name="T5" fmla="*/ 1 h 170"/>
                <a:gd name="T6" fmla="*/ 1 w 135"/>
                <a:gd name="T7" fmla="*/ 1 h 170"/>
                <a:gd name="T8" fmla="*/ 1 w 135"/>
                <a:gd name="T9" fmla="*/ 1 h 170"/>
                <a:gd name="T10" fmla="*/ 1 w 135"/>
                <a:gd name="T11" fmla="*/ 1 h 170"/>
                <a:gd name="T12" fmla="*/ 1 w 135"/>
                <a:gd name="T13" fmla="*/ 1 h 170"/>
                <a:gd name="T14" fmla="*/ 1 w 135"/>
                <a:gd name="T15" fmla="*/ 1 h 170"/>
                <a:gd name="T16" fmla="*/ 1 w 135"/>
                <a:gd name="T17" fmla="*/ 1 h 170"/>
                <a:gd name="T18" fmla="*/ 1 w 135"/>
                <a:gd name="T19" fmla="*/ 1 h 170"/>
                <a:gd name="T20" fmla="*/ 1 w 135"/>
                <a:gd name="T21" fmla="*/ 1 h 170"/>
                <a:gd name="T22" fmla="*/ 1 w 135"/>
                <a:gd name="T23" fmla="*/ 1 h 170"/>
                <a:gd name="T24" fmla="*/ 1 w 135"/>
                <a:gd name="T25" fmla="*/ 1 h 170"/>
                <a:gd name="T26" fmla="*/ 1 w 135"/>
                <a:gd name="T27" fmla="*/ 1 h 170"/>
                <a:gd name="T28" fmla="*/ 1 w 135"/>
                <a:gd name="T29" fmla="*/ 1 h 170"/>
                <a:gd name="T30" fmla="*/ 1 w 135"/>
                <a:gd name="T31" fmla="*/ 1 h 170"/>
                <a:gd name="T32" fmla="*/ 1 w 135"/>
                <a:gd name="T33" fmla="*/ 1 h 170"/>
                <a:gd name="T34" fmla="*/ 1 w 135"/>
                <a:gd name="T35" fmla="*/ 1 h 170"/>
                <a:gd name="T36" fmla="*/ 1 w 135"/>
                <a:gd name="T37" fmla="*/ 1 h 170"/>
                <a:gd name="T38" fmla="*/ 1 w 135"/>
                <a:gd name="T39" fmla="*/ 1 h 170"/>
                <a:gd name="T40" fmla="*/ 1 w 135"/>
                <a:gd name="T41" fmla="*/ 1 h 170"/>
                <a:gd name="T42" fmla="*/ 1 w 135"/>
                <a:gd name="T43" fmla="*/ 1 h 170"/>
                <a:gd name="T44" fmla="*/ 1 w 135"/>
                <a:gd name="T45" fmla="*/ 1 h 170"/>
                <a:gd name="T46" fmla="*/ 1 w 135"/>
                <a:gd name="T47" fmla="*/ 1 h 170"/>
                <a:gd name="T48" fmla="*/ 1 w 135"/>
                <a:gd name="T49" fmla="*/ 0 h 1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5"/>
                <a:gd name="T76" fmla="*/ 0 h 170"/>
                <a:gd name="T77" fmla="*/ 135 w 135"/>
                <a:gd name="T78" fmla="*/ 170 h 1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5" h="170">
                  <a:moveTo>
                    <a:pt x="9" y="0"/>
                  </a:moveTo>
                  <a:lnTo>
                    <a:pt x="4" y="4"/>
                  </a:lnTo>
                  <a:lnTo>
                    <a:pt x="0" y="11"/>
                  </a:lnTo>
                  <a:lnTo>
                    <a:pt x="2" y="19"/>
                  </a:lnTo>
                  <a:lnTo>
                    <a:pt x="14" y="23"/>
                  </a:lnTo>
                  <a:lnTo>
                    <a:pt x="47" y="27"/>
                  </a:lnTo>
                  <a:lnTo>
                    <a:pt x="72" y="40"/>
                  </a:lnTo>
                  <a:lnTo>
                    <a:pt x="88" y="56"/>
                  </a:lnTo>
                  <a:lnTo>
                    <a:pt x="101" y="75"/>
                  </a:lnTo>
                  <a:lnTo>
                    <a:pt x="109" y="97"/>
                  </a:lnTo>
                  <a:lnTo>
                    <a:pt x="113" y="118"/>
                  </a:lnTo>
                  <a:lnTo>
                    <a:pt x="115" y="140"/>
                  </a:lnTo>
                  <a:lnTo>
                    <a:pt x="118" y="159"/>
                  </a:lnTo>
                  <a:lnTo>
                    <a:pt x="121" y="167"/>
                  </a:lnTo>
                  <a:lnTo>
                    <a:pt x="126" y="170"/>
                  </a:lnTo>
                  <a:lnTo>
                    <a:pt x="131" y="167"/>
                  </a:lnTo>
                  <a:lnTo>
                    <a:pt x="133" y="159"/>
                  </a:lnTo>
                  <a:lnTo>
                    <a:pt x="135" y="135"/>
                  </a:lnTo>
                  <a:lnTo>
                    <a:pt x="132" y="109"/>
                  </a:lnTo>
                  <a:lnTo>
                    <a:pt x="127" y="82"/>
                  </a:lnTo>
                  <a:lnTo>
                    <a:pt x="115" y="55"/>
                  </a:lnTo>
                  <a:lnTo>
                    <a:pt x="99" y="31"/>
                  </a:lnTo>
                  <a:lnTo>
                    <a:pt x="76" y="14"/>
                  </a:lnTo>
                  <a:lnTo>
                    <a:pt x="46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06" name="Freeform 846"/>
            <p:cNvSpPr>
              <a:spLocks/>
            </p:cNvSpPr>
            <p:nvPr/>
          </p:nvSpPr>
          <p:spPr bwMode="auto">
            <a:xfrm>
              <a:off x="2774" y="3093"/>
              <a:ext cx="83" cy="104"/>
            </a:xfrm>
            <a:custGeom>
              <a:avLst/>
              <a:gdLst>
                <a:gd name="T0" fmla="*/ 1 w 165"/>
                <a:gd name="T1" fmla="*/ 0 h 208"/>
                <a:gd name="T2" fmla="*/ 1 w 165"/>
                <a:gd name="T3" fmla="*/ 1 h 208"/>
                <a:gd name="T4" fmla="*/ 0 w 165"/>
                <a:gd name="T5" fmla="*/ 1 h 208"/>
                <a:gd name="T6" fmla="*/ 1 w 165"/>
                <a:gd name="T7" fmla="*/ 1 h 208"/>
                <a:gd name="T8" fmla="*/ 1 w 165"/>
                <a:gd name="T9" fmla="*/ 1 h 208"/>
                <a:gd name="T10" fmla="*/ 1 w 165"/>
                <a:gd name="T11" fmla="*/ 1 h 208"/>
                <a:gd name="T12" fmla="*/ 1 w 165"/>
                <a:gd name="T13" fmla="*/ 1 h 208"/>
                <a:gd name="T14" fmla="*/ 1 w 165"/>
                <a:gd name="T15" fmla="*/ 1 h 208"/>
                <a:gd name="T16" fmla="*/ 1 w 165"/>
                <a:gd name="T17" fmla="*/ 1 h 208"/>
                <a:gd name="T18" fmla="*/ 1 w 165"/>
                <a:gd name="T19" fmla="*/ 1 h 208"/>
                <a:gd name="T20" fmla="*/ 1 w 165"/>
                <a:gd name="T21" fmla="*/ 1 h 208"/>
                <a:gd name="T22" fmla="*/ 1 w 165"/>
                <a:gd name="T23" fmla="*/ 1 h 208"/>
                <a:gd name="T24" fmla="*/ 1 w 165"/>
                <a:gd name="T25" fmla="*/ 1 h 208"/>
                <a:gd name="T26" fmla="*/ 1 w 165"/>
                <a:gd name="T27" fmla="*/ 1 h 208"/>
                <a:gd name="T28" fmla="*/ 1 w 165"/>
                <a:gd name="T29" fmla="*/ 1 h 208"/>
                <a:gd name="T30" fmla="*/ 1 w 165"/>
                <a:gd name="T31" fmla="*/ 1 h 208"/>
                <a:gd name="T32" fmla="*/ 1 w 165"/>
                <a:gd name="T33" fmla="*/ 1 h 208"/>
                <a:gd name="T34" fmla="*/ 1 w 165"/>
                <a:gd name="T35" fmla="*/ 1 h 208"/>
                <a:gd name="T36" fmla="*/ 1 w 165"/>
                <a:gd name="T37" fmla="*/ 1 h 208"/>
                <a:gd name="T38" fmla="*/ 1 w 165"/>
                <a:gd name="T39" fmla="*/ 1 h 208"/>
                <a:gd name="T40" fmla="*/ 1 w 165"/>
                <a:gd name="T41" fmla="*/ 1 h 208"/>
                <a:gd name="T42" fmla="*/ 1 w 165"/>
                <a:gd name="T43" fmla="*/ 1 h 208"/>
                <a:gd name="T44" fmla="*/ 1 w 165"/>
                <a:gd name="T45" fmla="*/ 1 h 208"/>
                <a:gd name="T46" fmla="*/ 1 w 165"/>
                <a:gd name="T47" fmla="*/ 1 h 208"/>
                <a:gd name="T48" fmla="*/ 1 w 165"/>
                <a:gd name="T49" fmla="*/ 0 h 20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5"/>
                <a:gd name="T76" fmla="*/ 0 h 208"/>
                <a:gd name="T77" fmla="*/ 165 w 165"/>
                <a:gd name="T78" fmla="*/ 208 h 20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5" h="208">
                  <a:moveTo>
                    <a:pt x="9" y="0"/>
                  </a:moveTo>
                  <a:lnTo>
                    <a:pt x="3" y="4"/>
                  </a:lnTo>
                  <a:lnTo>
                    <a:pt x="0" y="12"/>
                  </a:lnTo>
                  <a:lnTo>
                    <a:pt x="2" y="22"/>
                  </a:lnTo>
                  <a:lnTo>
                    <a:pt x="14" y="26"/>
                  </a:lnTo>
                  <a:lnTo>
                    <a:pt x="49" y="33"/>
                  </a:lnTo>
                  <a:lnTo>
                    <a:pt x="78" y="46"/>
                  </a:lnTo>
                  <a:lnTo>
                    <a:pt x="101" y="68"/>
                  </a:lnTo>
                  <a:lnTo>
                    <a:pt x="119" y="94"/>
                  </a:lnTo>
                  <a:lnTo>
                    <a:pt x="131" y="122"/>
                  </a:lnTo>
                  <a:lnTo>
                    <a:pt x="140" y="150"/>
                  </a:lnTo>
                  <a:lnTo>
                    <a:pt x="146" y="175"/>
                  </a:lnTo>
                  <a:lnTo>
                    <a:pt x="149" y="197"/>
                  </a:lnTo>
                  <a:lnTo>
                    <a:pt x="152" y="205"/>
                  </a:lnTo>
                  <a:lnTo>
                    <a:pt x="157" y="208"/>
                  </a:lnTo>
                  <a:lnTo>
                    <a:pt x="163" y="205"/>
                  </a:lnTo>
                  <a:lnTo>
                    <a:pt x="165" y="197"/>
                  </a:lnTo>
                  <a:lnTo>
                    <a:pt x="165" y="170"/>
                  </a:lnTo>
                  <a:lnTo>
                    <a:pt x="161" y="139"/>
                  </a:lnTo>
                  <a:lnTo>
                    <a:pt x="150" y="106"/>
                  </a:lnTo>
                  <a:lnTo>
                    <a:pt x="134" y="72"/>
                  </a:lnTo>
                  <a:lnTo>
                    <a:pt x="112" y="44"/>
                  </a:lnTo>
                  <a:lnTo>
                    <a:pt x="84" y="19"/>
                  </a:lnTo>
                  <a:lnTo>
                    <a:pt x="49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07" name="Freeform 847"/>
            <p:cNvSpPr>
              <a:spLocks/>
            </p:cNvSpPr>
            <p:nvPr/>
          </p:nvSpPr>
          <p:spPr bwMode="auto">
            <a:xfrm>
              <a:off x="2624" y="3133"/>
              <a:ext cx="89" cy="76"/>
            </a:xfrm>
            <a:custGeom>
              <a:avLst/>
              <a:gdLst>
                <a:gd name="T0" fmla="*/ 0 w 179"/>
                <a:gd name="T1" fmla="*/ 1 h 151"/>
                <a:gd name="T2" fmla="*/ 0 w 179"/>
                <a:gd name="T3" fmla="*/ 1 h 151"/>
                <a:gd name="T4" fmla="*/ 0 w 179"/>
                <a:gd name="T5" fmla="*/ 1 h 151"/>
                <a:gd name="T6" fmla="*/ 0 w 179"/>
                <a:gd name="T7" fmla="*/ 1 h 151"/>
                <a:gd name="T8" fmla="*/ 0 w 179"/>
                <a:gd name="T9" fmla="*/ 1 h 151"/>
                <a:gd name="T10" fmla="*/ 0 w 179"/>
                <a:gd name="T11" fmla="*/ 1 h 151"/>
                <a:gd name="T12" fmla="*/ 0 w 179"/>
                <a:gd name="T13" fmla="*/ 1 h 151"/>
                <a:gd name="T14" fmla="*/ 0 w 179"/>
                <a:gd name="T15" fmla="*/ 1 h 151"/>
                <a:gd name="T16" fmla="*/ 0 w 179"/>
                <a:gd name="T17" fmla="*/ 1 h 151"/>
                <a:gd name="T18" fmla="*/ 0 w 179"/>
                <a:gd name="T19" fmla="*/ 1 h 151"/>
                <a:gd name="T20" fmla="*/ 0 w 179"/>
                <a:gd name="T21" fmla="*/ 1 h 151"/>
                <a:gd name="T22" fmla="*/ 0 w 179"/>
                <a:gd name="T23" fmla="*/ 1 h 151"/>
                <a:gd name="T24" fmla="*/ 0 w 179"/>
                <a:gd name="T25" fmla="*/ 1 h 151"/>
                <a:gd name="T26" fmla="*/ 0 w 179"/>
                <a:gd name="T27" fmla="*/ 1 h 151"/>
                <a:gd name="T28" fmla="*/ 0 w 179"/>
                <a:gd name="T29" fmla="*/ 1 h 151"/>
                <a:gd name="T30" fmla="*/ 0 w 179"/>
                <a:gd name="T31" fmla="*/ 1 h 151"/>
                <a:gd name="T32" fmla="*/ 0 w 179"/>
                <a:gd name="T33" fmla="*/ 1 h 151"/>
                <a:gd name="T34" fmla="*/ 0 w 179"/>
                <a:gd name="T35" fmla="*/ 1 h 151"/>
                <a:gd name="T36" fmla="*/ 0 w 179"/>
                <a:gd name="T37" fmla="*/ 1 h 151"/>
                <a:gd name="T38" fmla="*/ 0 w 179"/>
                <a:gd name="T39" fmla="*/ 1 h 151"/>
                <a:gd name="T40" fmla="*/ 0 w 179"/>
                <a:gd name="T41" fmla="*/ 1 h 151"/>
                <a:gd name="T42" fmla="*/ 0 w 179"/>
                <a:gd name="T43" fmla="*/ 1 h 151"/>
                <a:gd name="T44" fmla="*/ 0 w 179"/>
                <a:gd name="T45" fmla="*/ 1 h 151"/>
                <a:gd name="T46" fmla="*/ 0 w 179"/>
                <a:gd name="T47" fmla="*/ 0 h 151"/>
                <a:gd name="T48" fmla="*/ 0 w 179"/>
                <a:gd name="T49" fmla="*/ 1 h 1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9"/>
                <a:gd name="T76" fmla="*/ 0 h 151"/>
                <a:gd name="T77" fmla="*/ 179 w 179"/>
                <a:gd name="T78" fmla="*/ 151 h 1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9" h="151">
                  <a:moveTo>
                    <a:pt x="172" y="11"/>
                  </a:moveTo>
                  <a:lnTo>
                    <a:pt x="177" y="17"/>
                  </a:lnTo>
                  <a:lnTo>
                    <a:pt x="179" y="26"/>
                  </a:lnTo>
                  <a:lnTo>
                    <a:pt x="175" y="34"/>
                  </a:lnTo>
                  <a:lnTo>
                    <a:pt x="161" y="34"/>
                  </a:lnTo>
                  <a:lnTo>
                    <a:pt x="125" y="27"/>
                  </a:lnTo>
                  <a:lnTo>
                    <a:pt x="96" y="30"/>
                  </a:lnTo>
                  <a:lnTo>
                    <a:pt x="73" y="41"/>
                  </a:lnTo>
                  <a:lnTo>
                    <a:pt x="55" y="57"/>
                  </a:lnTo>
                  <a:lnTo>
                    <a:pt x="42" y="78"/>
                  </a:lnTo>
                  <a:lnTo>
                    <a:pt x="32" y="101"/>
                  </a:lnTo>
                  <a:lnTo>
                    <a:pt x="24" y="123"/>
                  </a:lnTo>
                  <a:lnTo>
                    <a:pt x="17" y="142"/>
                  </a:lnTo>
                  <a:lnTo>
                    <a:pt x="12" y="150"/>
                  </a:lnTo>
                  <a:lnTo>
                    <a:pt x="6" y="151"/>
                  </a:lnTo>
                  <a:lnTo>
                    <a:pt x="1" y="146"/>
                  </a:lnTo>
                  <a:lnTo>
                    <a:pt x="0" y="136"/>
                  </a:lnTo>
                  <a:lnTo>
                    <a:pt x="5" y="110"/>
                  </a:lnTo>
                  <a:lnTo>
                    <a:pt x="14" y="83"/>
                  </a:lnTo>
                  <a:lnTo>
                    <a:pt x="27" y="56"/>
                  </a:lnTo>
                  <a:lnTo>
                    <a:pt x="45" y="32"/>
                  </a:lnTo>
                  <a:lnTo>
                    <a:pt x="68" y="14"/>
                  </a:lnTo>
                  <a:lnTo>
                    <a:pt x="97" y="2"/>
                  </a:lnTo>
                  <a:lnTo>
                    <a:pt x="132" y="0"/>
                  </a:lnTo>
                  <a:lnTo>
                    <a:pt x="172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08" name="Freeform 848"/>
            <p:cNvSpPr>
              <a:spLocks/>
            </p:cNvSpPr>
            <p:nvPr/>
          </p:nvSpPr>
          <p:spPr bwMode="auto">
            <a:xfrm>
              <a:off x="2585" y="3091"/>
              <a:ext cx="102" cy="91"/>
            </a:xfrm>
            <a:custGeom>
              <a:avLst/>
              <a:gdLst>
                <a:gd name="T0" fmla="*/ 1 w 203"/>
                <a:gd name="T1" fmla="*/ 1 h 182"/>
                <a:gd name="T2" fmla="*/ 1 w 203"/>
                <a:gd name="T3" fmla="*/ 1 h 182"/>
                <a:gd name="T4" fmla="*/ 1 w 203"/>
                <a:gd name="T5" fmla="*/ 1 h 182"/>
                <a:gd name="T6" fmla="*/ 1 w 203"/>
                <a:gd name="T7" fmla="*/ 1 h 182"/>
                <a:gd name="T8" fmla="*/ 1 w 203"/>
                <a:gd name="T9" fmla="*/ 1 h 182"/>
                <a:gd name="T10" fmla="*/ 1 w 203"/>
                <a:gd name="T11" fmla="*/ 1 h 182"/>
                <a:gd name="T12" fmla="*/ 1 w 203"/>
                <a:gd name="T13" fmla="*/ 1 h 182"/>
                <a:gd name="T14" fmla="*/ 1 w 203"/>
                <a:gd name="T15" fmla="*/ 1 h 182"/>
                <a:gd name="T16" fmla="*/ 1 w 203"/>
                <a:gd name="T17" fmla="*/ 1 h 182"/>
                <a:gd name="T18" fmla="*/ 1 w 203"/>
                <a:gd name="T19" fmla="*/ 1 h 182"/>
                <a:gd name="T20" fmla="*/ 1 w 203"/>
                <a:gd name="T21" fmla="*/ 1 h 182"/>
                <a:gd name="T22" fmla="*/ 1 w 203"/>
                <a:gd name="T23" fmla="*/ 1 h 182"/>
                <a:gd name="T24" fmla="*/ 1 w 203"/>
                <a:gd name="T25" fmla="*/ 1 h 182"/>
                <a:gd name="T26" fmla="*/ 1 w 203"/>
                <a:gd name="T27" fmla="*/ 1 h 182"/>
                <a:gd name="T28" fmla="*/ 1 w 203"/>
                <a:gd name="T29" fmla="*/ 1 h 182"/>
                <a:gd name="T30" fmla="*/ 1 w 203"/>
                <a:gd name="T31" fmla="*/ 1 h 182"/>
                <a:gd name="T32" fmla="*/ 0 w 203"/>
                <a:gd name="T33" fmla="*/ 1 h 182"/>
                <a:gd name="T34" fmla="*/ 1 w 203"/>
                <a:gd name="T35" fmla="*/ 1 h 182"/>
                <a:gd name="T36" fmla="*/ 1 w 203"/>
                <a:gd name="T37" fmla="*/ 1 h 182"/>
                <a:gd name="T38" fmla="*/ 1 w 203"/>
                <a:gd name="T39" fmla="*/ 1 h 182"/>
                <a:gd name="T40" fmla="*/ 1 w 203"/>
                <a:gd name="T41" fmla="*/ 1 h 182"/>
                <a:gd name="T42" fmla="*/ 1 w 203"/>
                <a:gd name="T43" fmla="*/ 1 h 182"/>
                <a:gd name="T44" fmla="*/ 1 w 203"/>
                <a:gd name="T45" fmla="*/ 1 h 182"/>
                <a:gd name="T46" fmla="*/ 1 w 203"/>
                <a:gd name="T47" fmla="*/ 1 h 182"/>
                <a:gd name="T48" fmla="*/ 1 w 203"/>
                <a:gd name="T49" fmla="*/ 1 h 182"/>
                <a:gd name="T50" fmla="*/ 1 w 203"/>
                <a:gd name="T51" fmla="*/ 1 h 182"/>
                <a:gd name="T52" fmla="*/ 1 w 203"/>
                <a:gd name="T53" fmla="*/ 1 h 182"/>
                <a:gd name="T54" fmla="*/ 1 w 203"/>
                <a:gd name="T55" fmla="*/ 1 h 182"/>
                <a:gd name="T56" fmla="*/ 1 w 203"/>
                <a:gd name="T57" fmla="*/ 1 h 182"/>
                <a:gd name="T58" fmla="*/ 1 w 203"/>
                <a:gd name="T59" fmla="*/ 0 h 182"/>
                <a:gd name="T60" fmla="*/ 1 w 203"/>
                <a:gd name="T61" fmla="*/ 0 h 182"/>
                <a:gd name="T62" fmla="*/ 1 w 203"/>
                <a:gd name="T63" fmla="*/ 1 h 182"/>
                <a:gd name="T64" fmla="*/ 1 w 203"/>
                <a:gd name="T65" fmla="*/ 1 h 1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3"/>
                <a:gd name="T100" fmla="*/ 0 h 182"/>
                <a:gd name="T101" fmla="*/ 203 w 203"/>
                <a:gd name="T102" fmla="*/ 182 h 18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3" h="182">
                  <a:moveTo>
                    <a:pt x="197" y="10"/>
                  </a:moveTo>
                  <a:lnTo>
                    <a:pt x="201" y="15"/>
                  </a:lnTo>
                  <a:lnTo>
                    <a:pt x="203" y="26"/>
                  </a:lnTo>
                  <a:lnTo>
                    <a:pt x="199" y="34"/>
                  </a:lnTo>
                  <a:lnTo>
                    <a:pt x="184" y="34"/>
                  </a:lnTo>
                  <a:lnTo>
                    <a:pt x="146" y="29"/>
                  </a:lnTo>
                  <a:lnTo>
                    <a:pt x="113" y="34"/>
                  </a:lnTo>
                  <a:lnTo>
                    <a:pt x="88" y="50"/>
                  </a:lnTo>
                  <a:lnTo>
                    <a:pt x="65" y="72"/>
                  </a:lnTo>
                  <a:lnTo>
                    <a:pt x="48" y="98"/>
                  </a:lnTo>
                  <a:lnTo>
                    <a:pt x="35" y="125"/>
                  </a:lnTo>
                  <a:lnTo>
                    <a:pt x="25" y="151"/>
                  </a:lnTo>
                  <a:lnTo>
                    <a:pt x="17" y="173"/>
                  </a:lnTo>
                  <a:lnTo>
                    <a:pt x="11" y="181"/>
                  </a:lnTo>
                  <a:lnTo>
                    <a:pt x="5" y="182"/>
                  </a:lnTo>
                  <a:lnTo>
                    <a:pt x="1" y="177"/>
                  </a:lnTo>
                  <a:lnTo>
                    <a:pt x="0" y="167"/>
                  </a:lnTo>
                  <a:lnTo>
                    <a:pt x="2" y="154"/>
                  </a:lnTo>
                  <a:lnTo>
                    <a:pt x="5" y="139"/>
                  </a:lnTo>
                  <a:lnTo>
                    <a:pt x="10" y="122"/>
                  </a:lnTo>
                  <a:lnTo>
                    <a:pt x="17" y="106"/>
                  </a:lnTo>
                  <a:lnTo>
                    <a:pt x="23" y="90"/>
                  </a:lnTo>
                  <a:lnTo>
                    <a:pt x="32" y="75"/>
                  </a:lnTo>
                  <a:lnTo>
                    <a:pt x="43" y="58"/>
                  </a:lnTo>
                  <a:lnTo>
                    <a:pt x="55" y="45"/>
                  </a:lnTo>
                  <a:lnTo>
                    <a:pt x="67" y="31"/>
                  </a:lnTo>
                  <a:lnTo>
                    <a:pt x="82" y="20"/>
                  </a:lnTo>
                  <a:lnTo>
                    <a:pt x="98" y="11"/>
                  </a:lnTo>
                  <a:lnTo>
                    <a:pt x="116" y="4"/>
                  </a:lnTo>
                  <a:lnTo>
                    <a:pt x="134" y="0"/>
                  </a:lnTo>
                  <a:lnTo>
                    <a:pt x="153" y="0"/>
                  </a:lnTo>
                  <a:lnTo>
                    <a:pt x="174" y="3"/>
                  </a:lnTo>
                  <a:lnTo>
                    <a:pt x="197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09" name="Freeform 849"/>
            <p:cNvSpPr>
              <a:spLocks/>
            </p:cNvSpPr>
            <p:nvPr/>
          </p:nvSpPr>
          <p:spPr bwMode="auto">
            <a:xfrm>
              <a:off x="2660" y="3163"/>
              <a:ext cx="44" cy="63"/>
            </a:xfrm>
            <a:custGeom>
              <a:avLst/>
              <a:gdLst>
                <a:gd name="T0" fmla="*/ 0 w 89"/>
                <a:gd name="T1" fmla="*/ 0 h 126"/>
                <a:gd name="T2" fmla="*/ 0 w 89"/>
                <a:gd name="T3" fmla="*/ 1 h 126"/>
                <a:gd name="T4" fmla="*/ 0 w 89"/>
                <a:gd name="T5" fmla="*/ 1 h 126"/>
                <a:gd name="T6" fmla="*/ 0 w 89"/>
                <a:gd name="T7" fmla="*/ 1 h 126"/>
                <a:gd name="T8" fmla="*/ 0 w 89"/>
                <a:gd name="T9" fmla="*/ 1 h 126"/>
                <a:gd name="T10" fmla="*/ 0 w 89"/>
                <a:gd name="T11" fmla="*/ 1 h 126"/>
                <a:gd name="T12" fmla="*/ 0 w 89"/>
                <a:gd name="T13" fmla="*/ 1 h 126"/>
                <a:gd name="T14" fmla="*/ 0 w 89"/>
                <a:gd name="T15" fmla="*/ 1 h 126"/>
                <a:gd name="T16" fmla="*/ 0 w 89"/>
                <a:gd name="T17" fmla="*/ 1 h 126"/>
                <a:gd name="T18" fmla="*/ 0 w 89"/>
                <a:gd name="T19" fmla="*/ 1 h 126"/>
                <a:gd name="T20" fmla="*/ 0 w 89"/>
                <a:gd name="T21" fmla="*/ 1 h 126"/>
                <a:gd name="T22" fmla="*/ 0 w 89"/>
                <a:gd name="T23" fmla="*/ 1 h 126"/>
                <a:gd name="T24" fmla="*/ 0 w 89"/>
                <a:gd name="T25" fmla="*/ 1 h 126"/>
                <a:gd name="T26" fmla="*/ 0 w 89"/>
                <a:gd name="T27" fmla="*/ 1 h 126"/>
                <a:gd name="T28" fmla="*/ 0 w 89"/>
                <a:gd name="T29" fmla="*/ 1 h 126"/>
                <a:gd name="T30" fmla="*/ 0 w 89"/>
                <a:gd name="T31" fmla="*/ 1 h 126"/>
                <a:gd name="T32" fmla="*/ 0 w 89"/>
                <a:gd name="T33" fmla="*/ 1 h 126"/>
                <a:gd name="T34" fmla="*/ 0 w 89"/>
                <a:gd name="T35" fmla="*/ 1 h 126"/>
                <a:gd name="T36" fmla="*/ 0 w 89"/>
                <a:gd name="T37" fmla="*/ 1 h 126"/>
                <a:gd name="T38" fmla="*/ 0 w 89"/>
                <a:gd name="T39" fmla="*/ 1 h 126"/>
                <a:gd name="T40" fmla="*/ 0 w 89"/>
                <a:gd name="T41" fmla="*/ 1 h 126"/>
                <a:gd name="T42" fmla="*/ 0 w 89"/>
                <a:gd name="T43" fmla="*/ 1 h 126"/>
                <a:gd name="T44" fmla="*/ 0 w 89"/>
                <a:gd name="T45" fmla="*/ 1 h 126"/>
                <a:gd name="T46" fmla="*/ 0 w 89"/>
                <a:gd name="T47" fmla="*/ 1 h 126"/>
                <a:gd name="T48" fmla="*/ 0 w 89"/>
                <a:gd name="T49" fmla="*/ 0 h 12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9"/>
                <a:gd name="T76" fmla="*/ 0 h 126"/>
                <a:gd name="T77" fmla="*/ 89 w 89"/>
                <a:gd name="T78" fmla="*/ 126 h 12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9" h="126">
                  <a:moveTo>
                    <a:pt x="78" y="0"/>
                  </a:moveTo>
                  <a:lnTo>
                    <a:pt x="86" y="3"/>
                  </a:lnTo>
                  <a:lnTo>
                    <a:pt x="89" y="8"/>
                  </a:lnTo>
                  <a:lnTo>
                    <a:pt x="89" y="14"/>
                  </a:lnTo>
                  <a:lnTo>
                    <a:pt x="86" y="16"/>
                  </a:lnTo>
                  <a:lnTo>
                    <a:pt x="70" y="18"/>
                  </a:lnTo>
                  <a:lnTo>
                    <a:pt x="55" y="23"/>
                  </a:lnTo>
                  <a:lnTo>
                    <a:pt x="42" y="31"/>
                  </a:lnTo>
                  <a:lnTo>
                    <a:pt x="32" y="42"/>
                  </a:lnTo>
                  <a:lnTo>
                    <a:pt x="23" y="57"/>
                  </a:lnTo>
                  <a:lnTo>
                    <a:pt x="18" y="72"/>
                  </a:lnTo>
                  <a:lnTo>
                    <a:pt x="18" y="91"/>
                  </a:lnTo>
                  <a:lnTo>
                    <a:pt x="22" y="110"/>
                  </a:lnTo>
                  <a:lnTo>
                    <a:pt x="22" y="121"/>
                  </a:lnTo>
                  <a:lnTo>
                    <a:pt x="17" y="126"/>
                  </a:lnTo>
                  <a:lnTo>
                    <a:pt x="10" y="125"/>
                  </a:lnTo>
                  <a:lnTo>
                    <a:pt x="5" y="117"/>
                  </a:lnTo>
                  <a:lnTo>
                    <a:pt x="0" y="97"/>
                  </a:lnTo>
                  <a:lnTo>
                    <a:pt x="0" y="76"/>
                  </a:lnTo>
                  <a:lnTo>
                    <a:pt x="3" y="56"/>
                  </a:lnTo>
                  <a:lnTo>
                    <a:pt x="9" y="38"/>
                  </a:lnTo>
                  <a:lnTo>
                    <a:pt x="21" y="23"/>
                  </a:lnTo>
                  <a:lnTo>
                    <a:pt x="35" y="11"/>
                  </a:lnTo>
                  <a:lnTo>
                    <a:pt x="54" y="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10" name="Freeform 850"/>
            <p:cNvSpPr>
              <a:spLocks/>
            </p:cNvSpPr>
            <p:nvPr/>
          </p:nvSpPr>
          <p:spPr bwMode="auto">
            <a:xfrm>
              <a:off x="2764" y="3173"/>
              <a:ext cx="25" cy="64"/>
            </a:xfrm>
            <a:custGeom>
              <a:avLst/>
              <a:gdLst>
                <a:gd name="T0" fmla="*/ 0 w 51"/>
                <a:gd name="T1" fmla="*/ 0 h 128"/>
                <a:gd name="T2" fmla="*/ 0 w 51"/>
                <a:gd name="T3" fmla="*/ 1 h 128"/>
                <a:gd name="T4" fmla="*/ 0 w 51"/>
                <a:gd name="T5" fmla="*/ 1 h 128"/>
                <a:gd name="T6" fmla="*/ 0 w 51"/>
                <a:gd name="T7" fmla="*/ 1 h 128"/>
                <a:gd name="T8" fmla="*/ 0 w 51"/>
                <a:gd name="T9" fmla="*/ 1 h 128"/>
                <a:gd name="T10" fmla="*/ 0 w 51"/>
                <a:gd name="T11" fmla="*/ 1 h 128"/>
                <a:gd name="T12" fmla="*/ 0 w 51"/>
                <a:gd name="T13" fmla="*/ 1 h 128"/>
                <a:gd name="T14" fmla="*/ 0 w 51"/>
                <a:gd name="T15" fmla="*/ 1 h 128"/>
                <a:gd name="T16" fmla="*/ 0 w 51"/>
                <a:gd name="T17" fmla="*/ 1 h 128"/>
                <a:gd name="T18" fmla="*/ 0 w 51"/>
                <a:gd name="T19" fmla="*/ 1 h 128"/>
                <a:gd name="T20" fmla="*/ 0 w 51"/>
                <a:gd name="T21" fmla="*/ 1 h 128"/>
                <a:gd name="T22" fmla="*/ 0 w 51"/>
                <a:gd name="T23" fmla="*/ 1 h 128"/>
                <a:gd name="T24" fmla="*/ 0 w 51"/>
                <a:gd name="T25" fmla="*/ 1 h 128"/>
                <a:gd name="T26" fmla="*/ 0 w 51"/>
                <a:gd name="T27" fmla="*/ 1 h 128"/>
                <a:gd name="T28" fmla="*/ 0 w 51"/>
                <a:gd name="T29" fmla="*/ 1 h 128"/>
                <a:gd name="T30" fmla="*/ 0 w 51"/>
                <a:gd name="T31" fmla="*/ 1 h 128"/>
                <a:gd name="T32" fmla="*/ 0 w 51"/>
                <a:gd name="T33" fmla="*/ 1 h 128"/>
                <a:gd name="T34" fmla="*/ 0 w 51"/>
                <a:gd name="T35" fmla="*/ 1 h 128"/>
                <a:gd name="T36" fmla="*/ 0 w 51"/>
                <a:gd name="T37" fmla="*/ 1 h 128"/>
                <a:gd name="T38" fmla="*/ 0 w 51"/>
                <a:gd name="T39" fmla="*/ 1 h 128"/>
                <a:gd name="T40" fmla="*/ 0 w 51"/>
                <a:gd name="T41" fmla="*/ 1 h 128"/>
                <a:gd name="T42" fmla="*/ 0 w 51"/>
                <a:gd name="T43" fmla="*/ 1 h 128"/>
                <a:gd name="T44" fmla="*/ 0 w 51"/>
                <a:gd name="T45" fmla="*/ 1 h 128"/>
                <a:gd name="T46" fmla="*/ 0 w 51"/>
                <a:gd name="T47" fmla="*/ 1 h 128"/>
                <a:gd name="T48" fmla="*/ 0 w 51"/>
                <a:gd name="T49" fmla="*/ 0 h 12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128"/>
                <a:gd name="T77" fmla="*/ 51 w 51"/>
                <a:gd name="T78" fmla="*/ 128 h 12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128">
                  <a:moveTo>
                    <a:pt x="9" y="0"/>
                  </a:moveTo>
                  <a:lnTo>
                    <a:pt x="3" y="2"/>
                  </a:lnTo>
                  <a:lnTo>
                    <a:pt x="0" y="9"/>
                  </a:lnTo>
                  <a:lnTo>
                    <a:pt x="0" y="15"/>
                  </a:lnTo>
                  <a:lnTo>
                    <a:pt x="4" y="20"/>
                  </a:lnTo>
                  <a:lnTo>
                    <a:pt x="9" y="22"/>
                  </a:lnTo>
                  <a:lnTo>
                    <a:pt x="15" y="29"/>
                  </a:lnTo>
                  <a:lnTo>
                    <a:pt x="22" y="37"/>
                  </a:lnTo>
                  <a:lnTo>
                    <a:pt x="27" y="48"/>
                  </a:lnTo>
                  <a:lnTo>
                    <a:pt x="31" y="60"/>
                  </a:lnTo>
                  <a:lnTo>
                    <a:pt x="33" y="75"/>
                  </a:lnTo>
                  <a:lnTo>
                    <a:pt x="32" y="93"/>
                  </a:lnTo>
                  <a:lnTo>
                    <a:pt x="27" y="113"/>
                  </a:lnTo>
                  <a:lnTo>
                    <a:pt x="27" y="124"/>
                  </a:lnTo>
                  <a:lnTo>
                    <a:pt x="33" y="128"/>
                  </a:lnTo>
                  <a:lnTo>
                    <a:pt x="40" y="128"/>
                  </a:lnTo>
                  <a:lnTo>
                    <a:pt x="45" y="119"/>
                  </a:lnTo>
                  <a:lnTo>
                    <a:pt x="50" y="98"/>
                  </a:lnTo>
                  <a:lnTo>
                    <a:pt x="51" y="78"/>
                  </a:lnTo>
                  <a:lnTo>
                    <a:pt x="49" y="59"/>
                  </a:lnTo>
                  <a:lnTo>
                    <a:pt x="45" y="41"/>
                  </a:lnTo>
                  <a:lnTo>
                    <a:pt x="39" y="26"/>
                  </a:lnTo>
                  <a:lnTo>
                    <a:pt x="31" y="14"/>
                  </a:lnTo>
                  <a:lnTo>
                    <a:pt x="21" y="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11" name="Freeform 851"/>
            <p:cNvSpPr>
              <a:spLocks/>
            </p:cNvSpPr>
            <p:nvPr/>
          </p:nvSpPr>
          <p:spPr bwMode="auto">
            <a:xfrm>
              <a:off x="2269" y="3440"/>
              <a:ext cx="104" cy="26"/>
            </a:xfrm>
            <a:custGeom>
              <a:avLst/>
              <a:gdLst>
                <a:gd name="T0" fmla="*/ 1 w 208"/>
                <a:gd name="T1" fmla="*/ 1 h 51"/>
                <a:gd name="T2" fmla="*/ 1 w 208"/>
                <a:gd name="T3" fmla="*/ 1 h 51"/>
                <a:gd name="T4" fmla="*/ 1 w 208"/>
                <a:gd name="T5" fmla="*/ 1 h 51"/>
                <a:gd name="T6" fmla="*/ 1 w 208"/>
                <a:gd name="T7" fmla="*/ 1 h 51"/>
                <a:gd name="T8" fmla="*/ 1 w 208"/>
                <a:gd name="T9" fmla="*/ 1 h 51"/>
                <a:gd name="T10" fmla="*/ 1 w 208"/>
                <a:gd name="T11" fmla="*/ 1 h 51"/>
                <a:gd name="T12" fmla="*/ 1 w 208"/>
                <a:gd name="T13" fmla="*/ 1 h 51"/>
                <a:gd name="T14" fmla="*/ 1 w 208"/>
                <a:gd name="T15" fmla="*/ 1 h 51"/>
                <a:gd name="T16" fmla="*/ 1 w 208"/>
                <a:gd name="T17" fmla="*/ 1 h 51"/>
                <a:gd name="T18" fmla="*/ 1 w 208"/>
                <a:gd name="T19" fmla="*/ 1 h 51"/>
                <a:gd name="T20" fmla="*/ 1 w 208"/>
                <a:gd name="T21" fmla="*/ 1 h 51"/>
                <a:gd name="T22" fmla="*/ 1 w 208"/>
                <a:gd name="T23" fmla="*/ 1 h 51"/>
                <a:gd name="T24" fmla="*/ 1 w 208"/>
                <a:gd name="T25" fmla="*/ 1 h 51"/>
                <a:gd name="T26" fmla="*/ 1 w 208"/>
                <a:gd name="T27" fmla="*/ 1 h 51"/>
                <a:gd name="T28" fmla="*/ 1 w 208"/>
                <a:gd name="T29" fmla="*/ 1 h 51"/>
                <a:gd name="T30" fmla="*/ 1 w 208"/>
                <a:gd name="T31" fmla="*/ 1 h 51"/>
                <a:gd name="T32" fmla="*/ 1 w 208"/>
                <a:gd name="T33" fmla="*/ 1 h 51"/>
                <a:gd name="T34" fmla="*/ 1 w 208"/>
                <a:gd name="T35" fmla="*/ 1 h 51"/>
                <a:gd name="T36" fmla="*/ 1 w 208"/>
                <a:gd name="T37" fmla="*/ 1 h 51"/>
                <a:gd name="T38" fmla="*/ 1 w 208"/>
                <a:gd name="T39" fmla="*/ 1 h 51"/>
                <a:gd name="T40" fmla="*/ 1 w 208"/>
                <a:gd name="T41" fmla="*/ 1 h 51"/>
                <a:gd name="T42" fmla="*/ 1 w 208"/>
                <a:gd name="T43" fmla="*/ 1 h 51"/>
                <a:gd name="T44" fmla="*/ 0 w 208"/>
                <a:gd name="T45" fmla="*/ 1 h 51"/>
                <a:gd name="T46" fmla="*/ 1 w 208"/>
                <a:gd name="T47" fmla="*/ 1 h 51"/>
                <a:gd name="T48" fmla="*/ 1 w 208"/>
                <a:gd name="T49" fmla="*/ 0 h 51"/>
                <a:gd name="T50" fmla="*/ 1 w 208"/>
                <a:gd name="T51" fmla="*/ 1 h 51"/>
                <a:gd name="T52" fmla="*/ 1 w 208"/>
                <a:gd name="T53" fmla="*/ 1 h 51"/>
                <a:gd name="T54" fmla="*/ 1 w 208"/>
                <a:gd name="T55" fmla="*/ 1 h 51"/>
                <a:gd name="T56" fmla="*/ 1 w 208"/>
                <a:gd name="T57" fmla="*/ 1 h 51"/>
                <a:gd name="T58" fmla="*/ 1 w 208"/>
                <a:gd name="T59" fmla="*/ 1 h 51"/>
                <a:gd name="T60" fmla="*/ 1 w 208"/>
                <a:gd name="T61" fmla="*/ 1 h 51"/>
                <a:gd name="T62" fmla="*/ 1 w 208"/>
                <a:gd name="T63" fmla="*/ 1 h 51"/>
                <a:gd name="T64" fmla="*/ 1 w 208"/>
                <a:gd name="T65" fmla="*/ 1 h 51"/>
                <a:gd name="T66" fmla="*/ 1 w 208"/>
                <a:gd name="T67" fmla="*/ 1 h 51"/>
                <a:gd name="T68" fmla="*/ 1 w 208"/>
                <a:gd name="T69" fmla="*/ 1 h 51"/>
                <a:gd name="T70" fmla="*/ 1 w 208"/>
                <a:gd name="T71" fmla="*/ 1 h 51"/>
                <a:gd name="T72" fmla="*/ 1 w 208"/>
                <a:gd name="T73" fmla="*/ 1 h 51"/>
                <a:gd name="T74" fmla="*/ 1 w 208"/>
                <a:gd name="T75" fmla="*/ 1 h 51"/>
                <a:gd name="T76" fmla="*/ 1 w 208"/>
                <a:gd name="T77" fmla="*/ 1 h 51"/>
                <a:gd name="T78" fmla="*/ 1 w 208"/>
                <a:gd name="T79" fmla="*/ 1 h 51"/>
                <a:gd name="T80" fmla="*/ 1 w 208"/>
                <a:gd name="T81" fmla="*/ 1 h 5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8"/>
                <a:gd name="T124" fmla="*/ 0 h 51"/>
                <a:gd name="T125" fmla="*/ 208 w 208"/>
                <a:gd name="T126" fmla="*/ 51 h 5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8" h="51">
                  <a:moveTo>
                    <a:pt x="204" y="27"/>
                  </a:moveTo>
                  <a:lnTo>
                    <a:pt x="208" y="32"/>
                  </a:lnTo>
                  <a:lnTo>
                    <a:pt x="208" y="40"/>
                  </a:lnTo>
                  <a:lnTo>
                    <a:pt x="203" y="47"/>
                  </a:lnTo>
                  <a:lnTo>
                    <a:pt x="195" y="51"/>
                  </a:lnTo>
                  <a:lnTo>
                    <a:pt x="189" y="51"/>
                  </a:lnTo>
                  <a:lnTo>
                    <a:pt x="180" y="51"/>
                  </a:lnTo>
                  <a:lnTo>
                    <a:pt x="168" y="50"/>
                  </a:lnTo>
                  <a:lnTo>
                    <a:pt x="156" y="48"/>
                  </a:lnTo>
                  <a:lnTo>
                    <a:pt x="141" y="46"/>
                  </a:lnTo>
                  <a:lnTo>
                    <a:pt x="127" y="43"/>
                  </a:lnTo>
                  <a:lnTo>
                    <a:pt x="112" y="40"/>
                  </a:lnTo>
                  <a:lnTo>
                    <a:pt x="96" y="38"/>
                  </a:lnTo>
                  <a:lnTo>
                    <a:pt x="81" y="35"/>
                  </a:lnTo>
                  <a:lnTo>
                    <a:pt x="66" y="32"/>
                  </a:lnTo>
                  <a:lnTo>
                    <a:pt x="53" y="29"/>
                  </a:lnTo>
                  <a:lnTo>
                    <a:pt x="40" y="28"/>
                  </a:lnTo>
                  <a:lnTo>
                    <a:pt x="29" y="25"/>
                  </a:lnTo>
                  <a:lnTo>
                    <a:pt x="20" y="24"/>
                  </a:lnTo>
                  <a:lnTo>
                    <a:pt x="13" y="23"/>
                  </a:lnTo>
                  <a:lnTo>
                    <a:pt x="10" y="23"/>
                  </a:lnTo>
                  <a:lnTo>
                    <a:pt x="2" y="19"/>
                  </a:lnTo>
                  <a:lnTo>
                    <a:pt x="0" y="9"/>
                  </a:lnTo>
                  <a:lnTo>
                    <a:pt x="5" y="1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31" y="1"/>
                  </a:lnTo>
                  <a:lnTo>
                    <a:pt x="41" y="2"/>
                  </a:lnTo>
                  <a:lnTo>
                    <a:pt x="53" y="4"/>
                  </a:lnTo>
                  <a:lnTo>
                    <a:pt x="66" y="6"/>
                  </a:lnTo>
                  <a:lnTo>
                    <a:pt x="82" y="8"/>
                  </a:lnTo>
                  <a:lnTo>
                    <a:pt x="98" y="10"/>
                  </a:lnTo>
                  <a:lnTo>
                    <a:pt x="113" y="12"/>
                  </a:lnTo>
                  <a:lnTo>
                    <a:pt x="129" y="15"/>
                  </a:lnTo>
                  <a:lnTo>
                    <a:pt x="145" y="16"/>
                  </a:lnTo>
                  <a:lnTo>
                    <a:pt x="159" y="19"/>
                  </a:lnTo>
                  <a:lnTo>
                    <a:pt x="173" y="20"/>
                  </a:lnTo>
                  <a:lnTo>
                    <a:pt x="184" y="23"/>
                  </a:lnTo>
                  <a:lnTo>
                    <a:pt x="194" y="24"/>
                  </a:lnTo>
                  <a:lnTo>
                    <a:pt x="201" y="25"/>
                  </a:lnTo>
                  <a:lnTo>
                    <a:pt x="204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12" name="Freeform 852"/>
            <p:cNvSpPr>
              <a:spLocks/>
            </p:cNvSpPr>
            <p:nvPr/>
          </p:nvSpPr>
          <p:spPr bwMode="auto">
            <a:xfrm>
              <a:off x="2292" y="3482"/>
              <a:ext cx="70" cy="15"/>
            </a:xfrm>
            <a:custGeom>
              <a:avLst/>
              <a:gdLst>
                <a:gd name="T0" fmla="*/ 1 w 140"/>
                <a:gd name="T1" fmla="*/ 1 h 30"/>
                <a:gd name="T2" fmla="*/ 1 w 140"/>
                <a:gd name="T3" fmla="*/ 1 h 30"/>
                <a:gd name="T4" fmla="*/ 1 w 140"/>
                <a:gd name="T5" fmla="*/ 1 h 30"/>
                <a:gd name="T6" fmla="*/ 1 w 140"/>
                <a:gd name="T7" fmla="*/ 1 h 30"/>
                <a:gd name="T8" fmla="*/ 1 w 140"/>
                <a:gd name="T9" fmla="*/ 1 h 30"/>
                <a:gd name="T10" fmla="*/ 1 w 140"/>
                <a:gd name="T11" fmla="*/ 1 h 30"/>
                <a:gd name="T12" fmla="*/ 1 w 140"/>
                <a:gd name="T13" fmla="*/ 1 h 30"/>
                <a:gd name="T14" fmla="*/ 1 w 140"/>
                <a:gd name="T15" fmla="*/ 1 h 30"/>
                <a:gd name="T16" fmla="*/ 1 w 140"/>
                <a:gd name="T17" fmla="*/ 1 h 30"/>
                <a:gd name="T18" fmla="*/ 1 w 140"/>
                <a:gd name="T19" fmla="*/ 1 h 30"/>
                <a:gd name="T20" fmla="*/ 1 w 140"/>
                <a:gd name="T21" fmla="*/ 1 h 30"/>
                <a:gd name="T22" fmla="*/ 1 w 140"/>
                <a:gd name="T23" fmla="*/ 1 h 30"/>
                <a:gd name="T24" fmla="*/ 1 w 140"/>
                <a:gd name="T25" fmla="*/ 1 h 30"/>
                <a:gd name="T26" fmla="*/ 1 w 140"/>
                <a:gd name="T27" fmla="*/ 1 h 30"/>
                <a:gd name="T28" fmla="*/ 0 w 140"/>
                <a:gd name="T29" fmla="*/ 1 h 30"/>
                <a:gd name="T30" fmla="*/ 1 w 140"/>
                <a:gd name="T31" fmla="*/ 1 h 30"/>
                <a:gd name="T32" fmla="*/ 1 w 140"/>
                <a:gd name="T33" fmla="*/ 0 h 30"/>
                <a:gd name="T34" fmla="*/ 1 w 140"/>
                <a:gd name="T35" fmla="*/ 0 h 30"/>
                <a:gd name="T36" fmla="*/ 1 w 140"/>
                <a:gd name="T37" fmla="*/ 1 h 30"/>
                <a:gd name="T38" fmla="*/ 1 w 140"/>
                <a:gd name="T39" fmla="*/ 1 h 30"/>
                <a:gd name="T40" fmla="*/ 1 w 140"/>
                <a:gd name="T41" fmla="*/ 1 h 30"/>
                <a:gd name="T42" fmla="*/ 1 w 140"/>
                <a:gd name="T43" fmla="*/ 1 h 30"/>
                <a:gd name="T44" fmla="*/ 1 w 140"/>
                <a:gd name="T45" fmla="*/ 1 h 30"/>
                <a:gd name="T46" fmla="*/ 1 w 140"/>
                <a:gd name="T47" fmla="*/ 1 h 30"/>
                <a:gd name="T48" fmla="*/ 1 w 140"/>
                <a:gd name="T49" fmla="*/ 1 h 3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0"/>
                <a:gd name="T76" fmla="*/ 0 h 30"/>
                <a:gd name="T77" fmla="*/ 140 w 140"/>
                <a:gd name="T78" fmla="*/ 30 h 3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0" h="30">
                  <a:moveTo>
                    <a:pt x="133" y="8"/>
                  </a:moveTo>
                  <a:lnTo>
                    <a:pt x="138" y="12"/>
                  </a:lnTo>
                  <a:lnTo>
                    <a:pt x="140" y="20"/>
                  </a:lnTo>
                  <a:lnTo>
                    <a:pt x="138" y="27"/>
                  </a:lnTo>
                  <a:lnTo>
                    <a:pt x="131" y="30"/>
                  </a:lnTo>
                  <a:lnTo>
                    <a:pt x="118" y="30"/>
                  </a:lnTo>
                  <a:lnTo>
                    <a:pt x="101" y="30"/>
                  </a:lnTo>
                  <a:lnTo>
                    <a:pt x="83" y="28"/>
                  </a:lnTo>
                  <a:lnTo>
                    <a:pt x="64" y="27"/>
                  </a:lnTo>
                  <a:lnTo>
                    <a:pt x="46" y="26"/>
                  </a:lnTo>
                  <a:lnTo>
                    <a:pt x="30" y="24"/>
                  </a:lnTo>
                  <a:lnTo>
                    <a:pt x="19" y="24"/>
                  </a:lnTo>
                  <a:lnTo>
                    <a:pt x="11" y="24"/>
                  </a:lnTo>
                  <a:lnTo>
                    <a:pt x="3" y="20"/>
                  </a:lnTo>
                  <a:lnTo>
                    <a:pt x="0" y="12"/>
                  </a:lnTo>
                  <a:lnTo>
                    <a:pt x="4" y="4"/>
                  </a:lnTo>
                  <a:lnTo>
                    <a:pt x="18" y="0"/>
                  </a:lnTo>
                  <a:lnTo>
                    <a:pt x="27" y="0"/>
                  </a:lnTo>
                  <a:lnTo>
                    <a:pt x="40" y="1"/>
                  </a:lnTo>
                  <a:lnTo>
                    <a:pt x="58" y="3"/>
                  </a:lnTo>
                  <a:lnTo>
                    <a:pt x="77" y="3"/>
                  </a:lnTo>
                  <a:lnTo>
                    <a:pt x="95" y="4"/>
                  </a:lnTo>
                  <a:lnTo>
                    <a:pt x="112" y="5"/>
                  </a:lnTo>
                  <a:lnTo>
                    <a:pt x="125" y="7"/>
                  </a:lnTo>
                  <a:lnTo>
                    <a:pt x="133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13" name="Freeform 853"/>
            <p:cNvSpPr>
              <a:spLocks/>
            </p:cNvSpPr>
            <p:nvPr/>
          </p:nvSpPr>
          <p:spPr bwMode="auto">
            <a:xfrm>
              <a:off x="2242" y="3508"/>
              <a:ext cx="125" cy="26"/>
            </a:xfrm>
            <a:custGeom>
              <a:avLst/>
              <a:gdLst>
                <a:gd name="T0" fmla="*/ 1 w 250"/>
                <a:gd name="T1" fmla="*/ 0 h 53"/>
                <a:gd name="T2" fmla="*/ 1 w 250"/>
                <a:gd name="T3" fmla="*/ 0 h 53"/>
                <a:gd name="T4" fmla="*/ 1 w 250"/>
                <a:gd name="T5" fmla="*/ 0 h 53"/>
                <a:gd name="T6" fmla="*/ 1 w 250"/>
                <a:gd name="T7" fmla="*/ 0 h 53"/>
                <a:gd name="T8" fmla="*/ 1 w 250"/>
                <a:gd name="T9" fmla="*/ 0 h 53"/>
                <a:gd name="T10" fmla="*/ 1 w 250"/>
                <a:gd name="T11" fmla="*/ 0 h 53"/>
                <a:gd name="T12" fmla="*/ 1 w 250"/>
                <a:gd name="T13" fmla="*/ 0 h 53"/>
                <a:gd name="T14" fmla="*/ 1 w 250"/>
                <a:gd name="T15" fmla="*/ 0 h 53"/>
                <a:gd name="T16" fmla="*/ 1 w 250"/>
                <a:gd name="T17" fmla="*/ 0 h 53"/>
                <a:gd name="T18" fmla="*/ 1 w 250"/>
                <a:gd name="T19" fmla="*/ 0 h 53"/>
                <a:gd name="T20" fmla="*/ 1 w 250"/>
                <a:gd name="T21" fmla="*/ 0 h 53"/>
                <a:gd name="T22" fmla="*/ 1 w 250"/>
                <a:gd name="T23" fmla="*/ 0 h 53"/>
                <a:gd name="T24" fmla="*/ 1 w 250"/>
                <a:gd name="T25" fmla="*/ 0 h 53"/>
                <a:gd name="T26" fmla="*/ 1 w 250"/>
                <a:gd name="T27" fmla="*/ 0 h 53"/>
                <a:gd name="T28" fmla="*/ 1 w 250"/>
                <a:gd name="T29" fmla="*/ 0 h 53"/>
                <a:gd name="T30" fmla="*/ 1 w 250"/>
                <a:gd name="T31" fmla="*/ 0 h 53"/>
                <a:gd name="T32" fmla="*/ 1 w 250"/>
                <a:gd name="T33" fmla="*/ 0 h 53"/>
                <a:gd name="T34" fmla="*/ 1 w 250"/>
                <a:gd name="T35" fmla="*/ 0 h 53"/>
                <a:gd name="T36" fmla="*/ 1 w 250"/>
                <a:gd name="T37" fmla="*/ 0 h 53"/>
                <a:gd name="T38" fmla="*/ 1 w 250"/>
                <a:gd name="T39" fmla="*/ 0 h 53"/>
                <a:gd name="T40" fmla="*/ 1 w 250"/>
                <a:gd name="T41" fmla="*/ 0 h 53"/>
                <a:gd name="T42" fmla="*/ 1 w 250"/>
                <a:gd name="T43" fmla="*/ 0 h 53"/>
                <a:gd name="T44" fmla="*/ 0 w 250"/>
                <a:gd name="T45" fmla="*/ 0 h 53"/>
                <a:gd name="T46" fmla="*/ 1 w 250"/>
                <a:gd name="T47" fmla="*/ 0 h 53"/>
                <a:gd name="T48" fmla="*/ 1 w 250"/>
                <a:gd name="T49" fmla="*/ 0 h 53"/>
                <a:gd name="T50" fmla="*/ 1 w 250"/>
                <a:gd name="T51" fmla="*/ 0 h 53"/>
                <a:gd name="T52" fmla="*/ 1 w 250"/>
                <a:gd name="T53" fmla="*/ 0 h 53"/>
                <a:gd name="T54" fmla="*/ 1 w 250"/>
                <a:gd name="T55" fmla="*/ 0 h 53"/>
                <a:gd name="T56" fmla="*/ 1 w 250"/>
                <a:gd name="T57" fmla="*/ 0 h 53"/>
                <a:gd name="T58" fmla="*/ 1 w 250"/>
                <a:gd name="T59" fmla="*/ 0 h 53"/>
                <a:gd name="T60" fmla="*/ 1 w 250"/>
                <a:gd name="T61" fmla="*/ 0 h 53"/>
                <a:gd name="T62" fmla="*/ 1 w 250"/>
                <a:gd name="T63" fmla="*/ 0 h 53"/>
                <a:gd name="T64" fmla="*/ 1 w 250"/>
                <a:gd name="T65" fmla="*/ 0 h 53"/>
                <a:gd name="T66" fmla="*/ 1 w 250"/>
                <a:gd name="T67" fmla="*/ 0 h 53"/>
                <a:gd name="T68" fmla="*/ 1 w 250"/>
                <a:gd name="T69" fmla="*/ 0 h 53"/>
                <a:gd name="T70" fmla="*/ 1 w 250"/>
                <a:gd name="T71" fmla="*/ 0 h 53"/>
                <a:gd name="T72" fmla="*/ 1 w 250"/>
                <a:gd name="T73" fmla="*/ 0 h 53"/>
                <a:gd name="T74" fmla="*/ 1 w 250"/>
                <a:gd name="T75" fmla="*/ 0 h 53"/>
                <a:gd name="T76" fmla="*/ 1 w 250"/>
                <a:gd name="T77" fmla="*/ 0 h 53"/>
                <a:gd name="T78" fmla="*/ 1 w 250"/>
                <a:gd name="T79" fmla="*/ 0 h 53"/>
                <a:gd name="T80" fmla="*/ 1 w 250"/>
                <a:gd name="T81" fmla="*/ 0 h 53"/>
                <a:gd name="T82" fmla="*/ 1 w 250"/>
                <a:gd name="T83" fmla="*/ 0 h 53"/>
                <a:gd name="T84" fmla="*/ 1 w 250"/>
                <a:gd name="T85" fmla="*/ 0 h 53"/>
                <a:gd name="T86" fmla="*/ 1 w 250"/>
                <a:gd name="T87" fmla="*/ 0 h 53"/>
                <a:gd name="T88" fmla="*/ 1 w 250"/>
                <a:gd name="T89" fmla="*/ 0 h 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0"/>
                <a:gd name="T136" fmla="*/ 0 h 53"/>
                <a:gd name="T137" fmla="*/ 250 w 250"/>
                <a:gd name="T138" fmla="*/ 53 h 5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0" h="53">
                  <a:moveTo>
                    <a:pt x="242" y="0"/>
                  </a:moveTo>
                  <a:lnTo>
                    <a:pt x="247" y="6"/>
                  </a:lnTo>
                  <a:lnTo>
                    <a:pt x="250" y="15"/>
                  </a:lnTo>
                  <a:lnTo>
                    <a:pt x="244" y="25"/>
                  </a:lnTo>
                  <a:lnTo>
                    <a:pt x="229" y="29"/>
                  </a:lnTo>
                  <a:lnTo>
                    <a:pt x="223" y="30"/>
                  </a:lnTo>
                  <a:lnTo>
                    <a:pt x="211" y="30"/>
                  </a:lnTo>
                  <a:lnTo>
                    <a:pt x="199" y="31"/>
                  </a:lnTo>
                  <a:lnTo>
                    <a:pt x="183" y="33"/>
                  </a:lnTo>
                  <a:lnTo>
                    <a:pt x="166" y="35"/>
                  </a:lnTo>
                  <a:lnTo>
                    <a:pt x="148" y="37"/>
                  </a:lnTo>
                  <a:lnTo>
                    <a:pt x="129" y="40"/>
                  </a:lnTo>
                  <a:lnTo>
                    <a:pt x="111" y="41"/>
                  </a:lnTo>
                  <a:lnTo>
                    <a:pt x="92" y="42"/>
                  </a:lnTo>
                  <a:lnTo>
                    <a:pt x="74" y="45"/>
                  </a:lnTo>
                  <a:lnTo>
                    <a:pt x="56" y="46"/>
                  </a:lnTo>
                  <a:lnTo>
                    <a:pt x="42" y="49"/>
                  </a:lnTo>
                  <a:lnTo>
                    <a:pt x="28" y="50"/>
                  </a:lnTo>
                  <a:lnTo>
                    <a:pt x="17" y="52"/>
                  </a:lnTo>
                  <a:lnTo>
                    <a:pt x="10" y="52"/>
                  </a:lnTo>
                  <a:lnTo>
                    <a:pt x="6" y="53"/>
                  </a:lnTo>
                  <a:lnTo>
                    <a:pt x="2" y="52"/>
                  </a:lnTo>
                  <a:lnTo>
                    <a:pt x="0" y="49"/>
                  </a:lnTo>
                  <a:lnTo>
                    <a:pt x="1" y="45"/>
                  </a:lnTo>
                  <a:lnTo>
                    <a:pt x="6" y="40"/>
                  </a:lnTo>
                  <a:lnTo>
                    <a:pt x="12" y="35"/>
                  </a:lnTo>
                  <a:lnTo>
                    <a:pt x="24" y="30"/>
                  </a:lnTo>
                  <a:lnTo>
                    <a:pt x="39" y="26"/>
                  </a:lnTo>
                  <a:lnTo>
                    <a:pt x="59" y="23"/>
                  </a:lnTo>
                  <a:lnTo>
                    <a:pt x="64" y="23"/>
                  </a:lnTo>
                  <a:lnTo>
                    <a:pt x="72" y="22"/>
                  </a:lnTo>
                  <a:lnTo>
                    <a:pt x="81" y="20"/>
                  </a:lnTo>
                  <a:lnTo>
                    <a:pt x="93" y="19"/>
                  </a:lnTo>
                  <a:lnTo>
                    <a:pt x="107" y="16"/>
                  </a:lnTo>
                  <a:lnTo>
                    <a:pt x="121" y="15"/>
                  </a:lnTo>
                  <a:lnTo>
                    <a:pt x="136" y="12"/>
                  </a:lnTo>
                  <a:lnTo>
                    <a:pt x="153" y="10"/>
                  </a:lnTo>
                  <a:lnTo>
                    <a:pt x="167" y="8"/>
                  </a:lnTo>
                  <a:lnTo>
                    <a:pt x="183" y="6"/>
                  </a:lnTo>
                  <a:lnTo>
                    <a:pt x="198" y="4"/>
                  </a:lnTo>
                  <a:lnTo>
                    <a:pt x="210" y="3"/>
                  </a:lnTo>
                  <a:lnTo>
                    <a:pt x="223" y="1"/>
                  </a:lnTo>
                  <a:lnTo>
                    <a:pt x="232" y="0"/>
                  </a:lnTo>
                  <a:lnTo>
                    <a:pt x="238" y="0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14" name="Freeform 854"/>
            <p:cNvSpPr>
              <a:spLocks/>
            </p:cNvSpPr>
            <p:nvPr/>
          </p:nvSpPr>
          <p:spPr bwMode="auto">
            <a:xfrm>
              <a:off x="2129" y="3380"/>
              <a:ext cx="138" cy="115"/>
            </a:xfrm>
            <a:custGeom>
              <a:avLst/>
              <a:gdLst>
                <a:gd name="T0" fmla="*/ 1 w 275"/>
                <a:gd name="T1" fmla="*/ 1 h 228"/>
                <a:gd name="T2" fmla="*/ 1 w 275"/>
                <a:gd name="T3" fmla="*/ 1 h 228"/>
                <a:gd name="T4" fmla="*/ 0 w 275"/>
                <a:gd name="T5" fmla="*/ 1 h 228"/>
                <a:gd name="T6" fmla="*/ 1 w 275"/>
                <a:gd name="T7" fmla="*/ 1 h 228"/>
                <a:gd name="T8" fmla="*/ 1 w 275"/>
                <a:gd name="T9" fmla="*/ 1 h 228"/>
                <a:gd name="T10" fmla="*/ 1 w 275"/>
                <a:gd name="T11" fmla="*/ 1 h 228"/>
                <a:gd name="T12" fmla="*/ 1 w 275"/>
                <a:gd name="T13" fmla="*/ 1 h 228"/>
                <a:gd name="T14" fmla="*/ 1 w 275"/>
                <a:gd name="T15" fmla="*/ 1 h 228"/>
                <a:gd name="T16" fmla="*/ 1 w 275"/>
                <a:gd name="T17" fmla="*/ 1 h 228"/>
                <a:gd name="T18" fmla="*/ 1 w 275"/>
                <a:gd name="T19" fmla="*/ 1 h 228"/>
                <a:gd name="T20" fmla="*/ 1 w 275"/>
                <a:gd name="T21" fmla="*/ 1 h 228"/>
                <a:gd name="T22" fmla="*/ 1 w 275"/>
                <a:gd name="T23" fmla="*/ 1 h 228"/>
                <a:gd name="T24" fmla="*/ 1 w 275"/>
                <a:gd name="T25" fmla="*/ 1 h 228"/>
                <a:gd name="T26" fmla="*/ 1 w 275"/>
                <a:gd name="T27" fmla="*/ 1 h 228"/>
                <a:gd name="T28" fmla="*/ 1 w 275"/>
                <a:gd name="T29" fmla="*/ 1 h 228"/>
                <a:gd name="T30" fmla="*/ 1 w 275"/>
                <a:gd name="T31" fmla="*/ 1 h 228"/>
                <a:gd name="T32" fmla="*/ 1 w 275"/>
                <a:gd name="T33" fmla="*/ 1 h 228"/>
                <a:gd name="T34" fmla="*/ 1 w 275"/>
                <a:gd name="T35" fmla="*/ 1 h 228"/>
                <a:gd name="T36" fmla="*/ 1 w 275"/>
                <a:gd name="T37" fmla="*/ 1 h 228"/>
                <a:gd name="T38" fmla="*/ 1 w 275"/>
                <a:gd name="T39" fmla="*/ 1 h 228"/>
                <a:gd name="T40" fmla="*/ 1 w 275"/>
                <a:gd name="T41" fmla="*/ 1 h 228"/>
                <a:gd name="T42" fmla="*/ 1 w 275"/>
                <a:gd name="T43" fmla="*/ 1 h 228"/>
                <a:gd name="T44" fmla="*/ 1 w 275"/>
                <a:gd name="T45" fmla="*/ 1 h 228"/>
                <a:gd name="T46" fmla="*/ 1 w 275"/>
                <a:gd name="T47" fmla="*/ 1 h 228"/>
                <a:gd name="T48" fmla="*/ 1 w 275"/>
                <a:gd name="T49" fmla="*/ 1 h 228"/>
                <a:gd name="T50" fmla="*/ 1 w 275"/>
                <a:gd name="T51" fmla="*/ 1 h 228"/>
                <a:gd name="T52" fmla="*/ 1 w 275"/>
                <a:gd name="T53" fmla="*/ 1 h 228"/>
                <a:gd name="T54" fmla="*/ 1 w 275"/>
                <a:gd name="T55" fmla="*/ 1 h 228"/>
                <a:gd name="T56" fmla="*/ 1 w 275"/>
                <a:gd name="T57" fmla="*/ 1 h 228"/>
                <a:gd name="T58" fmla="*/ 1 w 275"/>
                <a:gd name="T59" fmla="*/ 0 h 228"/>
                <a:gd name="T60" fmla="*/ 1 w 275"/>
                <a:gd name="T61" fmla="*/ 1 h 228"/>
                <a:gd name="T62" fmla="*/ 1 w 275"/>
                <a:gd name="T63" fmla="*/ 1 h 2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5"/>
                <a:gd name="T97" fmla="*/ 0 h 228"/>
                <a:gd name="T98" fmla="*/ 275 w 275"/>
                <a:gd name="T99" fmla="*/ 228 h 2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5" h="228">
                  <a:moveTo>
                    <a:pt x="93" y="96"/>
                  </a:moveTo>
                  <a:lnTo>
                    <a:pt x="64" y="92"/>
                  </a:lnTo>
                  <a:lnTo>
                    <a:pt x="39" y="99"/>
                  </a:lnTo>
                  <a:lnTo>
                    <a:pt x="20" y="115"/>
                  </a:lnTo>
                  <a:lnTo>
                    <a:pt x="7" y="137"/>
                  </a:lnTo>
                  <a:lnTo>
                    <a:pt x="0" y="162"/>
                  </a:lnTo>
                  <a:lnTo>
                    <a:pt x="1" y="188"/>
                  </a:lnTo>
                  <a:lnTo>
                    <a:pt x="11" y="209"/>
                  </a:lnTo>
                  <a:lnTo>
                    <a:pt x="31" y="227"/>
                  </a:lnTo>
                  <a:lnTo>
                    <a:pt x="39" y="228"/>
                  </a:lnTo>
                  <a:lnTo>
                    <a:pt x="44" y="224"/>
                  </a:lnTo>
                  <a:lnTo>
                    <a:pt x="43" y="217"/>
                  </a:lnTo>
                  <a:lnTo>
                    <a:pt x="38" y="212"/>
                  </a:lnTo>
                  <a:lnTo>
                    <a:pt x="23" y="197"/>
                  </a:lnTo>
                  <a:lnTo>
                    <a:pt x="18" y="178"/>
                  </a:lnTo>
                  <a:lnTo>
                    <a:pt x="19" y="159"/>
                  </a:lnTo>
                  <a:lnTo>
                    <a:pt x="28" y="140"/>
                  </a:lnTo>
                  <a:lnTo>
                    <a:pt x="41" y="126"/>
                  </a:lnTo>
                  <a:lnTo>
                    <a:pt x="59" y="118"/>
                  </a:lnTo>
                  <a:lnTo>
                    <a:pt x="80" y="120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11" y="130"/>
                  </a:lnTo>
                  <a:lnTo>
                    <a:pt x="112" y="124"/>
                  </a:lnTo>
                  <a:lnTo>
                    <a:pt x="112" y="115"/>
                  </a:lnTo>
                  <a:lnTo>
                    <a:pt x="112" y="88"/>
                  </a:lnTo>
                  <a:lnTo>
                    <a:pt x="119" y="67"/>
                  </a:lnTo>
                  <a:lnTo>
                    <a:pt x="131" y="50"/>
                  </a:lnTo>
                  <a:lnTo>
                    <a:pt x="148" y="41"/>
                  </a:lnTo>
                  <a:lnTo>
                    <a:pt x="166" y="39"/>
                  </a:lnTo>
                  <a:lnTo>
                    <a:pt x="184" y="45"/>
                  </a:lnTo>
                  <a:lnTo>
                    <a:pt x="199" y="60"/>
                  </a:lnTo>
                  <a:lnTo>
                    <a:pt x="210" y="84"/>
                  </a:lnTo>
                  <a:lnTo>
                    <a:pt x="214" y="91"/>
                  </a:lnTo>
                  <a:lnTo>
                    <a:pt x="219" y="90"/>
                  </a:lnTo>
                  <a:lnTo>
                    <a:pt x="224" y="84"/>
                  </a:lnTo>
                  <a:lnTo>
                    <a:pt x="227" y="76"/>
                  </a:lnTo>
                  <a:lnTo>
                    <a:pt x="232" y="60"/>
                  </a:lnTo>
                  <a:lnTo>
                    <a:pt x="238" y="52"/>
                  </a:lnTo>
                  <a:lnTo>
                    <a:pt x="244" y="50"/>
                  </a:lnTo>
                  <a:lnTo>
                    <a:pt x="250" y="53"/>
                  </a:lnTo>
                  <a:lnTo>
                    <a:pt x="254" y="61"/>
                  </a:lnTo>
                  <a:lnTo>
                    <a:pt x="256" y="71"/>
                  </a:lnTo>
                  <a:lnTo>
                    <a:pt x="255" y="82"/>
                  </a:lnTo>
                  <a:lnTo>
                    <a:pt x="252" y="92"/>
                  </a:lnTo>
                  <a:lnTo>
                    <a:pt x="251" y="98"/>
                  </a:lnTo>
                  <a:lnTo>
                    <a:pt x="255" y="102"/>
                  </a:lnTo>
                  <a:lnTo>
                    <a:pt x="263" y="96"/>
                  </a:lnTo>
                  <a:lnTo>
                    <a:pt x="273" y="76"/>
                  </a:lnTo>
                  <a:lnTo>
                    <a:pt x="275" y="65"/>
                  </a:lnTo>
                  <a:lnTo>
                    <a:pt x="273" y="54"/>
                  </a:lnTo>
                  <a:lnTo>
                    <a:pt x="270" y="42"/>
                  </a:lnTo>
                  <a:lnTo>
                    <a:pt x="263" y="33"/>
                  </a:lnTo>
                  <a:lnTo>
                    <a:pt x="255" y="27"/>
                  </a:lnTo>
                  <a:lnTo>
                    <a:pt x="245" y="24"/>
                  </a:lnTo>
                  <a:lnTo>
                    <a:pt x="234" y="29"/>
                  </a:lnTo>
                  <a:lnTo>
                    <a:pt x="221" y="39"/>
                  </a:lnTo>
                  <a:lnTo>
                    <a:pt x="211" y="22"/>
                  </a:lnTo>
                  <a:lnTo>
                    <a:pt x="196" y="8"/>
                  </a:lnTo>
                  <a:lnTo>
                    <a:pt x="175" y="0"/>
                  </a:lnTo>
                  <a:lnTo>
                    <a:pt x="153" y="0"/>
                  </a:lnTo>
                  <a:lnTo>
                    <a:pt x="131" y="9"/>
                  </a:lnTo>
                  <a:lnTo>
                    <a:pt x="112" y="27"/>
                  </a:lnTo>
                  <a:lnTo>
                    <a:pt x="99" y="56"/>
                  </a:lnTo>
                  <a:lnTo>
                    <a:pt x="93" y="9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15" name="Freeform 855"/>
            <p:cNvSpPr>
              <a:spLocks/>
            </p:cNvSpPr>
            <p:nvPr/>
          </p:nvSpPr>
          <p:spPr bwMode="auto">
            <a:xfrm>
              <a:off x="2175" y="3458"/>
              <a:ext cx="69" cy="111"/>
            </a:xfrm>
            <a:custGeom>
              <a:avLst/>
              <a:gdLst>
                <a:gd name="T0" fmla="*/ 1 w 138"/>
                <a:gd name="T1" fmla="*/ 0 h 223"/>
                <a:gd name="T2" fmla="*/ 1 w 138"/>
                <a:gd name="T3" fmla="*/ 0 h 223"/>
                <a:gd name="T4" fmla="*/ 1 w 138"/>
                <a:gd name="T5" fmla="*/ 0 h 223"/>
                <a:gd name="T6" fmla="*/ 1 w 138"/>
                <a:gd name="T7" fmla="*/ 0 h 223"/>
                <a:gd name="T8" fmla="*/ 1 w 138"/>
                <a:gd name="T9" fmla="*/ 0 h 223"/>
                <a:gd name="T10" fmla="*/ 1 w 138"/>
                <a:gd name="T11" fmla="*/ 0 h 223"/>
                <a:gd name="T12" fmla="*/ 1 w 138"/>
                <a:gd name="T13" fmla="*/ 0 h 223"/>
                <a:gd name="T14" fmla="*/ 1 w 138"/>
                <a:gd name="T15" fmla="*/ 0 h 223"/>
                <a:gd name="T16" fmla="*/ 1 w 138"/>
                <a:gd name="T17" fmla="*/ 0 h 223"/>
                <a:gd name="T18" fmla="*/ 1 w 138"/>
                <a:gd name="T19" fmla="*/ 0 h 223"/>
                <a:gd name="T20" fmla="*/ 1 w 138"/>
                <a:gd name="T21" fmla="*/ 0 h 223"/>
                <a:gd name="T22" fmla="*/ 1 w 138"/>
                <a:gd name="T23" fmla="*/ 0 h 223"/>
                <a:gd name="T24" fmla="*/ 1 w 138"/>
                <a:gd name="T25" fmla="*/ 0 h 223"/>
                <a:gd name="T26" fmla="*/ 1 w 138"/>
                <a:gd name="T27" fmla="*/ 0 h 223"/>
                <a:gd name="T28" fmla="*/ 1 w 138"/>
                <a:gd name="T29" fmla="*/ 0 h 223"/>
                <a:gd name="T30" fmla="*/ 1 w 138"/>
                <a:gd name="T31" fmla="*/ 0 h 223"/>
                <a:gd name="T32" fmla="*/ 1 w 138"/>
                <a:gd name="T33" fmla="*/ 0 h 223"/>
                <a:gd name="T34" fmla="*/ 1 w 138"/>
                <a:gd name="T35" fmla="*/ 0 h 223"/>
                <a:gd name="T36" fmla="*/ 1 w 138"/>
                <a:gd name="T37" fmla="*/ 0 h 223"/>
                <a:gd name="T38" fmla="*/ 1 w 138"/>
                <a:gd name="T39" fmla="*/ 0 h 223"/>
                <a:gd name="T40" fmla="*/ 1 w 138"/>
                <a:gd name="T41" fmla="*/ 0 h 223"/>
                <a:gd name="T42" fmla="*/ 1 w 138"/>
                <a:gd name="T43" fmla="*/ 0 h 223"/>
                <a:gd name="T44" fmla="*/ 1 w 138"/>
                <a:gd name="T45" fmla="*/ 0 h 223"/>
                <a:gd name="T46" fmla="*/ 1 w 138"/>
                <a:gd name="T47" fmla="*/ 0 h 223"/>
                <a:gd name="T48" fmla="*/ 1 w 138"/>
                <a:gd name="T49" fmla="*/ 0 h 223"/>
                <a:gd name="T50" fmla="*/ 1 w 138"/>
                <a:gd name="T51" fmla="*/ 0 h 223"/>
                <a:gd name="T52" fmla="*/ 1 w 138"/>
                <a:gd name="T53" fmla="*/ 0 h 223"/>
                <a:gd name="T54" fmla="*/ 1 w 138"/>
                <a:gd name="T55" fmla="*/ 0 h 223"/>
                <a:gd name="T56" fmla="*/ 1 w 138"/>
                <a:gd name="T57" fmla="*/ 0 h 223"/>
                <a:gd name="T58" fmla="*/ 1 w 138"/>
                <a:gd name="T59" fmla="*/ 0 h 223"/>
                <a:gd name="T60" fmla="*/ 1 w 138"/>
                <a:gd name="T61" fmla="*/ 0 h 223"/>
                <a:gd name="T62" fmla="*/ 1 w 138"/>
                <a:gd name="T63" fmla="*/ 0 h 223"/>
                <a:gd name="T64" fmla="*/ 1 w 138"/>
                <a:gd name="T65" fmla="*/ 0 h 223"/>
                <a:gd name="T66" fmla="*/ 1 w 138"/>
                <a:gd name="T67" fmla="*/ 0 h 223"/>
                <a:gd name="T68" fmla="*/ 1 w 138"/>
                <a:gd name="T69" fmla="*/ 0 h 223"/>
                <a:gd name="T70" fmla="*/ 1 w 138"/>
                <a:gd name="T71" fmla="*/ 0 h 223"/>
                <a:gd name="T72" fmla="*/ 1 w 138"/>
                <a:gd name="T73" fmla="*/ 0 h 223"/>
                <a:gd name="T74" fmla="*/ 1 w 138"/>
                <a:gd name="T75" fmla="*/ 0 h 223"/>
                <a:gd name="T76" fmla="*/ 1 w 138"/>
                <a:gd name="T77" fmla="*/ 0 h 223"/>
                <a:gd name="T78" fmla="*/ 1 w 138"/>
                <a:gd name="T79" fmla="*/ 0 h 223"/>
                <a:gd name="T80" fmla="*/ 1 w 138"/>
                <a:gd name="T81" fmla="*/ 0 h 223"/>
                <a:gd name="T82" fmla="*/ 1 w 138"/>
                <a:gd name="T83" fmla="*/ 0 h 223"/>
                <a:gd name="T84" fmla="*/ 1 w 138"/>
                <a:gd name="T85" fmla="*/ 0 h 223"/>
                <a:gd name="T86" fmla="*/ 1 w 138"/>
                <a:gd name="T87" fmla="*/ 0 h 223"/>
                <a:gd name="T88" fmla="*/ 1 w 138"/>
                <a:gd name="T89" fmla="*/ 0 h 223"/>
                <a:gd name="T90" fmla="*/ 1 w 138"/>
                <a:gd name="T91" fmla="*/ 0 h 223"/>
                <a:gd name="T92" fmla="*/ 1 w 138"/>
                <a:gd name="T93" fmla="*/ 0 h 223"/>
                <a:gd name="T94" fmla="*/ 1 w 138"/>
                <a:gd name="T95" fmla="*/ 0 h 223"/>
                <a:gd name="T96" fmla="*/ 1 w 138"/>
                <a:gd name="T97" fmla="*/ 0 h 223"/>
                <a:gd name="T98" fmla="*/ 1 w 138"/>
                <a:gd name="T99" fmla="*/ 0 h 223"/>
                <a:gd name="T100" fmla="*/ 0 w 138"/>
                <a:gd name="T101" fmla="*/ 0 h 223"/>
                <a:gd name="T102" fmla="*/ 0 w 138"/>
                <a:gd name="T103" fmla="*/ 0 h 223"/>
                <a:gd name="T104" fmla="*/ 1 w 138"/>
                <a:gd name="T105" fmla="*/ 0 h 223"/>
                <a:gd name="T106" fmla="*/ 1 w 138"/>
                <a:gd name="T107" fmla="*/ 0 h 223"/>
                <a:gd name="T108" fmla="*/ 1 w 138"/>
                <a:gd name="T109" fmla="*/ 0 h 223"/>
                <a:gd name="T110" fmla="*/ 1 w 138"/>
                <a:gd name="T111" fmla="*/ 0 h 223"/>
                <a:gd name="T112" fmla="*/ 1 w 138"/>
                <a:gd name="T113" fmla="*/ 0 h 22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38"/>
                <a:gd name="T172" fmla="*/ 0 h 223"/>
                <a:gd name="T173" fmla="*/ 138 w 138"/>
                <a:gd name="T174" fmla="*/ 223 h 22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38" h="223">
                  <a:moveTo>
                    <a:pt x="132" y="197"/>
                  </a:moveTo>
                  <a:lnTo>
                    <a:pt x="136" y="193"/>
                  </a:lnTo>
                  <a:lnTo>
                    <a:pt x="138" y="187"/>
                  </a:lnTo>
                  <a:lnTo>
                    <a:pt x="137" y="183"/>
                  </a:lnTo>
                  <a:lnTo>
                    <a:pt x="135" y="179"/>
                  </a:lnTo>
                  <a:lnTo>
                    <a:pt x="130" y="178"/>
                  </a:lnTo>
                  <a:lnTo>
                    <a:pt x="126" y="177"/>
                  </a:lnTo>
                  <a:lnTo>
                    <a:pt x="120" y="177"/>
                  </a:lnTo>
                  <a:lnTo>
                    <a:pt x="115" y="179"/>
                  </a:lnTo>
                  <a:lnTo>
                    <a:pt x="91" y="189"/>
                  </a:lnTo>
                  <a:lnTo>
                    <a:pt x="71" y="189"/>
                  </a:lnTo>
                  <a:lnTo>
                    <a:pt x="54" y="182"/>
                  </a:lnTo>
                  <a:lnTo>
                    <a:pt x="42" y="168"/>
                  </a:lnTo>
                  <a:lnTo>
                    <a:pt x="34" y="153"/>
                  </a:lnTo>
                  <a:lnTo>
                    <a:pt x="31" y="136"/>
                  </a:lnTo>
                  <a:lnTo>
                    <a:pt x="36" y="119"/>
                  </a:lnTo>
                  <a:lnTo>
                    <a:pt x="46" y="106"/>
                  </a:lnTo>
                  <a:lnTo>
                    <a:pt x="54" y="98"/>
                  </a:lnTo>
                  <a:lnTo>
                    <a:pt x="54" y="92"/>
                  </a:lnTo>
                  <a:lnTo>
                    <a:pt x="49" y="88"/>
                  </a:lnTo>
                  <a:lnTo>
                    <a:pt x="44" y="84"/>
                  </a:lnTo>
                  <a:lnTo>
                    <a:pt x="28" y="65"/>
                  </a:lnTo>
                  <a:lnTo>
                    <a:pt x="24" y="49"/>
                  </a:lnTo>
                  <a:lnTo>
                    <a:pt x="27" y="38"/>
                  </a:lnTo>
                  <a:lnTo>
                    <a:pt x="35" y="30"/>
                  </a:lnTo>
                  <a:lnTo>
                    <a:pt x="47" y="27"/>
                  </a:lnTo>
                  <a:lnTo>
                    <a:pt x="60" y="30"/>
                  </a:lnTo>
                  <a:lnTo>
                    <a:pt x="70" y="37"/>
                  </a:lnTo>
                  <a:lnTo>
                    <a:pt x="75" y="49"/>
                  </a:lnTo>
                  <a:lnTo>
                    <a:pt x="81" y="60"/>
                  </a:lnTo>
                  <a:lnTo>
                    <a:pt x="90" y="64"/>
                  </a:lnTo>
                  <a:lnTo>
                    <a:pt x="97" y="60"/>
                  </a:lnTo>
                  <a:lnTo>
                    <a:pt x="99" y="49"/>
                  </a:lnTo>
                  <a:lnTo>
                    <a:pt x="96" y="38"/>
                  </a:lnTo>
                  <a:lnTo>
                    <a:pt x="91" y="27"/>
                  </a:lnTo>
                  <a:lnTo>
                    <a:pt x="83" y="18"/>
                  </a:lnTo>
                  <a:lnTo>
                    <a:pt x="74" y="8"/>
                  </a:lnTo>
                  <a:lnTo>
                    <a:pt x="62" y="3"/>
                  </a:lnTo>
                  <a:lnTo>
                    <a:pt x="48" y="0"/>
                  </a:lnTo>
                  <a:lnTo>
                    <a:pt x="33" y="4"/>
                  </a:lnTo>
                  <a:lnTo>
                    <a:pt x="15" y="13"/>
                  </a:lnTo>
                  <a:lnTo>
                    <a:pt x="9" y="20"/>
                  </a:lnTo>
                  <a:lnTo>
                    <a:pt x="4" y="28"/>
                  </a:lnTo>
                  <a:lnTo>
                    <a:pt x="2" y="39"/>
                  </a:lnTo>
                  <a:lnTo>
                    <a:pt x="1" y="50"/>
                  </a:lnTo>
                  <a:lnTo>
                    <a:pt x="3" y="62"/>
                  </a:lnTo>
                  <a:lnTo>
                    <a:pt x="8" y="72"/>
                  </a:lnTo>
                  <a:lnTo>
                    <a:pt x="15" y="81"/>
                  </a:lnTo>
                  <a:lnTo>
                    <a:pt x="26" y="88"/>
                  </a:lnTo>
                  <a:lnTo>
                    <a:pt x="8" y="107"/>
                  </a:lnTo>
                  <a:lnTo>
                    <a:pt x="0" y="133"/>
                  </a:lnTo>
                  <a:lnTo>
                    <a:pt x="0" y="162"/>
                  </a:lnTo>
                  <a:lnTo>
                    <a:pt x="10" y="190"/>
                  </a:lnTo>
                  <a:lnTo>
                    <a:pt x="28" y="212"/>
                  </a:lnTo>
                  <a:lnTo>
                    <a:pt x="54" y="223"/>
                  </a:lnTo>
                  <a:lnTo>
                    <a:pt x="89" y="220"/>
                  </a:lnTo>
                  <a:lnTo>
                    <a:pt x="132" y="19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16" name="Freeform 856"/>
            <p:cNvSpPr>
              <a:spLocks/>
            </p:cNvSpPr>
            <p:nvPr/>
          </p:nvSpPr>
          <p:spPr bwMode="auto">
            <a:xfrm>
              <a:off x="2407" y="3249"/>
              <a:ext cx="611" cy="274"/>
            </a:xfrm>
            <a:custGeom>
              <a:avLst/>
              <a:gdLst>
                <a:gd name="T0" fmla="*/ 0 w 1223"/>
                <a:gd name="T1" fmla="*/ 1 h 546"/>
                <a:gd name="T2" fmla="*/ 0 w 1223"/>
                <a:gd name="T3" fmla="*/ 1 h 546"/>
                <a:gd name="T4" fmla="*/ 0 w 1223"/>
                <a:gd name="T5" fmla="*/ 1 h 546"/>
                <a:gd name="T6" fmla="*/ 0 w 1223"/>
                <a:gd name="T7" fmla="*/ 1 h 546"/>
                <a:gd name="T8" fmla="*/ 0 w 1223"/>
                <a:gd name="T9" fmla="*/ 1 h 546"/>
                <a:gd name="T10" fmla="*/ 0 w 1223"/>
                <a:gd name="T11" fmla="*/ 1 h 546"/>
                <a:gd name="T12" fmla="*/ 0 w 1223"/>
                <a:gd name="T13" fmla="*/ 1 h 546"/>
                <a:gd name="T14" fmla="*/ 0 w 1223"/>
                <a:gd name="T15" fmla="*/ 1 h 546"/>
                <a:gd name="T16" fmla="*/ 0 w 1223"/>
                <a:gd name="T17" fmla="*/ 1 h 546"/>
                <a:gd name="T18" fmla="*/ 0 w 1223"/>
                <a:gd name="T19" fmla="*/ 1 h 546"/>
                <a:gd name="T20" fmla="*/ 0 w 1223"/>
                <a:gd name="T21" fmla="*/ 1 h 546"/>
                <a:gd name="T22" fmla="*/ 0 w 1223"/>
                <a:gd name="T23" fmla="*/ 1 h 546"/>
                <a:gd name="T24" fmla="*/ 0 w 1223"/>
                <a:gd name="T25" fmla="*/ 1 h 546"/>
                <a:gd name="T26" fmla="*/ 0 w 1223"/>
                <a:gd name="T27" fmla="*/ 1 h 546"/>
                <a:gd name="T28" fmla="*/ 0 w 1223"/>
                <a:gd name="T29" fmla="*/ 1 h 546"/>
                <a:gd name="T30" fmla="*/ 0 w 1223"/>
                <a:gd name="T31" fmla="*/ 1 h 546"/>
                <a:gd name="T32" fmla="*/ 0 w 1223"/>
                <a:gd name="T33" fmla="*/ 1 h 546"/>
                <a:gd name="T34" fmla="*/ 0 w 1223"/>
                <a:gd name="T35" fmla="*/ 1 h 546"/>
                <a:gd name="T36" fmla="*/ 0 w 1223"/>
                <a:gd name="T37" fmla="*/ 1 h 546"/>
                <a:gd name="T38" fmla="*/ 0 w 1223"/>
                <a:gd name="T39" fmla="*/ 1 h 546"/>
                <a:gd name="T40" fmla="*/ 0 w 1223"/>
                <a:gd name="T41" fmla="*/ 1 h 546"/>
                <a:gd name="T42" fmla="*/ 0 w 1223"/>
                <a:gd name="T43" fmla="*/ 1 h 546"/>
                <a:gd name="T44" fmla="*/ 0 w 1223"/>
                <a:gd name="T45" fmla="*/ 1 h 546"/>
                <a:gd name="T46" fmla="*/ 0 w 1223"/>
                <a:gd name="T47" fmla="*/ 1 h 546"/>
                <a:gd name="T48" fmla="*/ 0 w 1223"/>
                <a:gd name="T49" fmla="*/ 1 h 546"/>
                <a:gd name="T50" fmla="*/ 0 w 1223"/>
                <a:gd name="T51" fmla="*/ 1 h 546"/>
                <a:gd name="T52" fmla="*/ 0 w 1223"/>
                <a:gd name="T53" fmla="*/ 1 h 546"/>
                <a:gd name="T54" fmla="*/ 0 w 1223"/>
                <a:gd name="T55" fmla="*/ 1 h 546"/>
                <a:gd name="T56" fmla="*/ 0 w 1223"/>
                <a:gd name="T57" fmla="*/ 1 h 546"/>
                <a:gd name="T58" fmla="*/ 0 w 1223"/>
                <a:gd name="T59" fmla="*/ 1 h 546"/>
                <a:gd name="T60" fmla="*/ 0 w 1223"/>
                <a:gd name="T61" fmla="*/ 1 h 546"/>
                <a:gd name="T62" fmla="*/ 0 w 1223"/>
                <a:gd name="T63" fmla="*/ 1 h 546"/>
                <a:gd name="T64" fmla="*/ 0 w 1223"/>
                <a:gd name="T65" fmla="*/ 1 h 546"/>
                <a:gd name="T66" fmla="*/ 0 w 1223"/>
                <a:gd name="T67" fmla="*/ 1 h 546"/>
                <a:gd name="T68" fmla="*/ 0 w 1223"/>
                <a:gd name="T69" fmla="*/ 1 h 546"/>
                <a:gd name="T70" fmla="*/ 0 w 1223"/>
                <a:gd name="T71" fmla="*/ 1 h 546"/>
                <a:gd name="T72" fmla="*/ 0 w 1223"/>
                <a:gd name="T73" fmla="*/ 1 h 546"/>
                <a:gd name="T74" fmla="*/ 0 w 1223"/>
                <a:gd name="T75" fmla="*/ 1 h 546"/>
                <a:gd name="T76" fmla="*/ 0 w 1223"/>
                <a:gd name="T77" fmla="*/ 1 h 546"/>
                <a:gd name="T78" fmla="*/ 0 w 1223"/>
                <a:gd name="T79" fmla="*/ 1 h 546"/>
                <a:gd name="T80" fmla="*/ 0 w 1223"/>
                <a:gd name="T81" fmla="*/ 1 h 546"/>
                <a:gd name="T82" fmla="*/ 0 w 1223"/>
                <a:gd name="T83" fmla="*/ 1 h 546"/>
                <a:gd name="T84" fmla="*/ 0 w 1223"/>
                <a:gd name="T85" fmla="*/ 1 h 546"/>
                <a:gd name="T86" fmla="*/ 0 w 1223"/>
                <a:gd name="T87" fmla="*/ 1 h 546"/>
                <a:gd name="T88" fmla="*/ 0 w 1223"/>
                <a:gd name="T89" fmla="*/ 1 h 546"/>
                <a:gd name="T90" fmla="*/ 0 w 1223"/>
                <a:gd name="T91" fmla="*/ 1 h 546"/>
                <a:gd name="T92" fmla="*/ 0 w 1223"/>
                <a:gd name="T93" fmla="*/ 1 h 546"/>
                <a:gd name="T94" fmla="*/ 0 w 1223"/>
                <a:gd name="T95" fmla="*/ 1 h 546"/>
                <a:gd name="T96" fmla="*/ 0 w 1223"/>
                <a:gd name="T97" fmla="*/ 1 h 546"/>
                <a:gd name="T98" fmla="*/ 0 w 1223"/>
                <a:gd name="T99" fmla="*/ 1 h 546"/>
                <a:gd name="T100" fmla="*/ 0 w 1223"/>
                <a:gd name="T101" fmla="*/ 1 h 546"/>
                <a:gd name="T102" fmla="*/ 0 w 1223"/>
                <a:gd name="T103" fmla="*/ 1 h 546"/>
                <a:gd name="T104" fmla="*/ 0 w 1223"/>
                <a:gd name="T105" fmla="*/ 1 h 546"/>
                <a:gd name="T106" fmla="*/ 0 w 1223"/>
                <a:gd name="T107" fmla="*/ 1 h 546"/>
                <a:gd name="T108" fmla="*/ 0 w 1223"/>
                <a:gd name="T109" fmla="*/ 1 h 546"/>
                <a:gd name="T110" fmla="*/ 0 w 1223"/>
                <a:gd name="T111" fmla="*/ 1 h 546"/>
                <a:gd name="T112" fmla="*/ 0 w 1223"/>
                <a:gd name="T113" fmla="*/ 1 h 546"/>
                <a:gd name="T114" fmla="*/ 0 w 1223"/>
                <a:gd name="T115" fmla="*/ 0 h 546"/>
                <a:gd name="T116" fmla="*/ 0 w 1223"/>
                <a:gd name="T117" fmla="*/ 1 h 546"/>
                <a:gd name="T118" fmla="*/ 0 w 1223"/>
                <a:gd name="T119" fmla="*/ 1 h 54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23"/>
                <a:gd name="T181" fmla="*/ 0 h 546"/>
                <a:gd name="T182" fmla="*/ 1223 w 1223"/>
                <a:gd name="T183" fmla="*/ 546 h 54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23" h="546">
                  <a:moveTo>
                    <a:pt x="773" y="34"/>
                  </a:moveTo>
                  <a:lnTo>
                    <a:pt x="784" y="46"/>
                  </a:lnTo>
                  <a:lnTo>
                    <a:pt x="800" y="68"/>
                  </a:lnTo>
                  <a:lnTo>
                    <a:pt x="818" y="99"/>
                  </a:lnTo>
                  <a:lnTo>
                    <a:pt x="837" y="132"/>
                  </a:lnTo>
                  <a:lnTo>
                    <a:pt x="855" y="167"/>
                  </a:lnTo>
                  <a:lnTo>
                    <a:pt x="872" y="197"/>
                  </a:lnTo>
                  <a:lnTo>
                    <a:pt x="885" y="221"/>
                  </a:lnTo>
                  <a:lnTo>
                    <a:pt x="894" y="235"/>
                  </a:lnTo>
                  <a:lnTo>
                    <a:pt x="901" y="238"/>
                  </a:lnTo>
                  <a:lnTo>
                    <a:pt x="912" y="242"/>
                  </a:lnTo>
                  <a:lnTo>
                    <a:pt x="929" y="246"/>
                  </a:lnTo>
                  <a:lnTo>
                    <a:pt x="949" y="248"/>
                  </a:lnTo>
                  <a:lnTo>
                    <a:pt x="974" y="254"/>
                  </a:lnTo>
                  <a:lnTo>
                    <a:pt x="1000" y="258"/>
                  </a:lnTo>
                  <a:lnTo>
                    <a:pt x="1028" y="262"/>
                  </a:lnTo>
                  <a:lnTo>
                    <a:pt x="1056" y="267"/>
                  </a:lnTo>
                  <a:lnTo>
                    <a:pt x="1084" y="274"/>
                  </a:lnTo>
                  <a:lnTo>
                    <a:pt x="1113" y="281"/>
                  </a:lnTo>
                  <a:lnTo>
                    <a:pt x="1138" y="288"/>
                  </a:lnTo>
                  <a:lnTo>
                    <a:pt x="1162" y="296"/>
                  </a:lnTo>
                  <a:lnTo>
                    <a:pt x="1182" y="305"/>
                  </a:lnTo>
                  <a:lnTo>
                    <a:pt x="1199" y="315"/>
                  </a:lnTo>
                  <a:lnTo>
                    <a:pt x="1210" y="326"/>
                  </a:lnTo>
                  <a:lnTo>
                    <a:pt x="1217" y="338"/>
                  </a:lnTo>
                  <a:lnTo>
                    <a:pt x="1222" y="360"/>
                  </a:lnTo>
                  <a:lnTo>
                    <a:pt x="1223" y="379"/>
                  </a:lnTo>
                  <a:lnTo>
                    <a:pt x="1221" y="392"/>
                  </a:lnTo>
                  <a:lnTo>
                    <a:pt x="1217" y="405"/>
                  </a:lnTo>
                  <a:lnTo>
                    <a:pt x="1212" y="413"/>
                  </a:lnTo>
                  <a:lnTo>
                    <a:pt x="1205" y="420"/>
                  </a:lnTo>
                  <a:lnTo>
                    <a:pt x="1198" y="425"/>
                  </a:lnTo>
                  <a:lnTo>
                    <a:pt x="1192" y="430"/>
                  </a:lnTo>
                  <a:lnTo>
                    <a:pt x="1198" y="452"/>
                  </a:lnTo>
                  <a:lnTo>
                    <a:pt x="1199" y="475"/>
                  </a:lnTo>
                  <a:lnTo>
                    <a:pt x="1194" y="500"/>
                  </a:lnTo>
                  <a:lnTo>
                    <a:pt x="1183" y="522"/>
                  </a:lnTo>
                  <a:lnTo>
                    <a:pt x="1168" y="538"/>
                  </a:lnTo>
                  <a:lnTo>
                    <a:pt x="1147" y="546"/>
                  </a:lnTo>
                  <a:lnTo>
                    <a:pt x="1124" y="546"/>
                  </a:lnTo>
                  <a:lnTo>
                    <a:pt x="1096" y="532"/>
                  </a:lnTo>
                  <a:lnTo>
                    <a:pt x="1088" y="532"/>
                  </a:lnTo>
                  <a:lnTo>
                    <a:pt x="1079" y="534"/>
                  </a:lnTo>
                  <a:lnTo>
                    <a:pt x="1070" y="532"/>
                  </a:lnTo>
                  <a:lnTo>
                    <a:pt x="1061" y="532"/>
                  </a:lnTo>
                  <a:lnTo>
                    <a:pt x="1051" y="531"/>
                  </a:lnTo>
                  <a:lnTo>
                    <a:pt x="1043" y="531"/>
                  </a:lnTo>
                  <a:lnTo>
                    <a:pt x="1036" y="530"/>
                  </a:lnTo>
                  <a:lnTo>
                    <a:pt x="1032" y="530"/>
                  </a:lnTo>
                  <a:lnTo>
                    <a:pt x="1030" y="517"/>
                  </a:lnTo>
                  <a:lnTo>
                    <a:pt x="1030" y="503"/>
                  </a:lnTo>
                  <a:lnTo>
                    <a:pt x="1030" y="486"/>
                  </a:lnTo>
                  <a:lnTo>
                    <a:pt x="1029" y="470"/>
                  </a:lnTo>
                  <a:lnTo>
                    <a:pt x="1026" y="454"/>
                  </a:lnTo>
                  <a:lnTo>
                    <a:pt x="1020" y="439"/>
                  </a:lnTo>
                  <a:lnTo>
                    <a:pt x="1011" y="425"/>
                  </a:lnTo>
                  <a:lnTo>
                    <a:pt x="999" y="413"/>
                  </a:lnTo>
                  <a:lnTo>
                    <a:pt x="988" y="406"/>
                  </a:lnTo>
                  <a:lnTo>
                    <a:pt x="976" y="402"/>
                  </a:lnTo>
                  <a:lnTo>
                    <a:pt x="964" y="399"/>
                  </a:lnTo>
                  <a:lnTo>
                    <a:pt x="951" y="399"/>
                  </a:lnTo>
                  <a:lnTo>
                    <a:pt x="938" y="401"/>
                  </a:lnTo>
                  <a:lnTo>
                    <a:pt x="925" y="403"/>
                  </a:lnTo>
                  <a:lnTo>
                    <a:pt x="911" y="409"/>
                  </a:lnTo>
                  <a:lnTo>
                    <a:pt x="898" y="416"/>
                  </a:lnTo>
                  <a:lnTo>
                    <a:pt x="884" y="425"/>
                  </a:lnTo>
                  <a:lnTo>
                    <a:pt x="872" y="435"/>
                  </a:lnTo>
                  <a:lnTo>
                    <a:pt x="860" y="447"/>
                  </a:lnTo>
                  <a:lnTo>
                    <a:pt x="847" y="462"/>
                  </a:lnTo>
                  <a:lnTo>
                    <a:pt x="836" y="477"/>
                  </a:lnTo>
                  <a:lnTo>
                    <a:pt x="826" y="493"/>
                  </a:lnTo>
                  <a:lnTo>
                    <a:pt x="817" y="512"/>
                  </a:lnTo>
                  <a:lnTo>
                    <a:pt x="808" y="532"/>
                  </a:lnTo>
                  <a:lnTo>
                    <a:pt x="801" y="534"/>
                  </a:lnTo>
                  <a:lnTo>
                    <a:pt x="789" y="534"/>
                  </a:lnTo>
                  <a:lnTo>
                    <a:pt x="772" y="535"/>
                  </a:lnTo>
                  <a:lnTo>
                    <a:pt x="750" y="535"/>
                  </a:lnTo>
                  <a:lnTo>
                    <a:pt x="727" y="535"/>
                  </a:lnTo>
                  <a:lnTo>
                    <a:pt x="700" y="535"/>
                  </a:lnTo>
                  <a:lnTo>
                    <a:pt x="673" y="534"/>
                  </a:lnTo>
                  <a:lnTo>
                    <a:pt x="644" y="534"/>
                  </a:lnTo>
                  <a:lnTo>
                    <a:pt x="616" y="532"/>
                  </a:lnTo>
                  <a:lnTo>
                    <a:pt x="587" y="532"/>
                  </a:lnTo>
                  <a:lnTo>
                    <a:pt x="560" y="531"/>
                  </a:lnTo>
                  <a:lnTo>
                    <a:pt x="537" y="531"/>
                  </a:lnTo>
                  <a:lnTo>
                    <a:pt x="517" y="531"/>
                  </a:lnTo>
                  <a:lnTo>
                    <a:pt x="500" y="530"/>
                  </a:lnTo>
                  <a:lnTo>
                    <a:pt x="487" y="530"/>
                  </a:lnTo>
                  <a:lnTo>
                    <a:pt x="481" y="530"/>
                  </a:lnTo>
                  <a:lnTo>
                    <a:pt x="483" y="517"/>
                  </a:lnTo>
                  <a:lnTo>
                    <a:pt x="484" y="504"/>
                  </a:lnTo>
                  <a:lnTo>
                    <a:pt x="482" y="490"/>
                  </a:lnTo>
                  <a:lnTo>
                    <a:pt x="479" y="475"/>
                  </a:lnTo>
                  <a:lnTo>
                    <a:pt x="474" y="462"/>
                  </a:lnTo>
                  <a:lnTo>
                    <a:pt x="468" y="448"/>
                  </a:lnTo>
                  <a:lnTo>
                    <a:pt x="461" y="437"/>
                  </a:lnTo>
                  <a:lnTo>
                    <a:pt x="454" y="428"/>
                  </a:lnTo>
                  <a:lnTo>
                    <a:pt x="447" y="422"/>
                  </a:lnTo>
                  <a:lnTo>
                    <a:pt x="439" y="417"/>
                  </a:lnTo>
                  <a:lnTo>
                    <a:pt x="431" y="411"/>
                  </a:lnTo>
                  <a:lnTo>
                    <a:pt x="422" y="407"/>
                  </a:lnTo>
                  <a:lnTo>
                    <a:pt x="412" y="405"/>
                  </a:lnTo>
                  <a:lnTo>
                    <a:pt x="402" y="403"/>
                  </a:lnTo>
                  <a:lnTo>
                    <a:pt x="389" y="403"/>
                  </a:lnTo>
                  <a:lnTo>
                    <a:pt x="378" y="406"/>
                  </a:lnTo>
                  <a:lnTo>
                    <a:pt x="366" y="410"/>
                  </a:lnTo>
                  <a:lnTo>
                    <a:pt x="352" y="417"/>
                  </a:lnTo>
                  <a:lnTo>
                    <a:pt x="339" y="428"/>
                  </a:lnTo>
                  <a:lnTo>
                    <a:pt x="324" y="440"/>
                  </a:lnTo>
                  <a:lnTo>
                    <a:pt x="310" y="456"/>
                  </a:lnTo>
                  <a:lnTo>
                    <a:pt x="295" y="475"/>
                  </a:lnTo>
                  <a:lnTo>
                    <a:pt x="279" y="500"/>
                  </a:lnTo>
                  <a:lnTo>
                    <a:pt x="264" y="527"/>
                  </a:lnTo>
                  <a:lnTo>
                    <a:pt x="252" y="528"/>
                  </a:lnTo>
                  <a:lnTo>
                    <a:pt x="232" y="528"/>
                  </a:lnTo>
                  <a:lnTo>
                    <a:pt x="207" y="528"/>
                  </a:lnTo>
                  <a:lnTo>
                    <a:pt x="180" y="527"/>
                  </a:lnTo>
                  <a:lnTo>
                    <a:pt x="153" y="526"/>
                  </a:lnTo>
                  <a:lnTo>
                    <a:pt x="131" y="524"/>
                  </a:lnTo>
                  <a:lnTo>
                    <a:pt x="114" y="523"/>
                  </a:lnTo>
                  <a:lnTo>
                    <a:pt x="107" y="523"/>
                  </a:lnTo>
                  <a:lnTo>
                    <a:pt x="103" y="531"/>
                  </a:lnTo>
                  <a:lnTo>
                    <a:pt x="91" y="536"/>
                  </a:lnTo>
                  <a:lnTo>
                    <a:pt x="76" y="542"/>
                  </a:lnTo>
                  <a:lnTo>
                    <a:pt x="58" y="545"/>
                  </a:lnTo>
                  <a:lnTo>
                    <a:pt x="40" y="546"/>
                  </a:lnTo>
                  <a:lnTo>
                    <a:pt x="23" y="545"/>
                  </a:lnTo>
                  <a:lnTo>
                    <a:pt x="9" y="541"/>
                  </a:lnTo>
                  <a:lnTo>
                    <a:pt x="3" y="532"/>
                  </a:lnTo>
                  <a:lnTo>
                    <a:pt x="0" y="515"/>
                  </a:lnTo>
                  <a:lnTo>
                    <a:pt x="2" y="485"/>
                  </a:lnTo>
                  <a:lnTo>
                    <a:pt x="5" y="455"/>
                  </a:lnTo>
                  <a:lnTo>
                    <a:pt x="11" y="437"/>
                  </a:lnTo>
                  <a:lnTo>
                    <a:pt x="14" y="435"/>
                  </a:lnTo>
                  <a:lnTo>
                    <a:pt x="19" y="432"/>
                  </a:lnTo>
                  <a:lnTo>
                    <a:pt x="25" y="430"/>
                  </a:lnTo>
                  <a:lnTo>
                    <a:pt x="32" y="430"/>
                  </a:lnTo>
                  <a:lnTo>
                    <a:pt x="40" y="430"/>
                  </a:lnTo>
                  <a:lnTo>
                    <a:pt x="46" y="432"/>
                  </a:lnTo>
                  <a:lnTo>
                    <a:pt x="54" y="432"/>
                  </a:lnTo>
                  <a:lnTo>
                    <a:pt x="60" y="433"/>
                  </a:lnTo>
                  <a:lnTo>
                    <a:pt x="75" y="395"/>
                  </a:lnTo>
                  <a:lnTo>
                    <a:pt x="90" y="360"/>
                  </a:lnTo>
                  <a:lnTo>
                    <a:pt x="107" y="329"/>
                  </a:lnTo>
                  <a:lnTo>
                    <a:pt x="126" y="301"/>
                  </a:lnTo>
                  <a:lnTo>
                    <a:pt x="147" y="278"/>
                  </a:lnTo>
                  <a:lnTo>
                    <a:pt x="169" y="261"/>
                  </a:lnTo>
                  <a:lnTo>
                    <a:pt x="193" y="248"/>
                  </a:lnTo>
                  <a:lnTo>
                    <a:pt x="219" y="243"/>
                  </a:lnTo>
                  <a:lnTo>
                    <a:pt x="244" y="242"/>
                  </a:lnTo>
                  <a:lnTo>
                    <a:pt x="268" y="242"/>
                  </a:lnTo>
                  <a:lnTo>
                    <a:pt x="291" y="242"/>
                  </a:lnTo>
                  <a:lnTo>
                    <a:pt x="311" y="239"/>
                  </a:lnTo>
                  <a:lnTo>
                    <a:pt x="329" y="236"/>
                  </a:lnTo>
                  <a:lnTo>
                    <a:pt x="344" y="229"/>
                  </a:lnTo>
                  <a:lnTo>
                    <a:pt x="359" y="218"/>
                  </a:lnTo>
                  <a:lnTo>
                    <a:pt x="371" y="204"/>
                  </a:lnTo>
                  <a:lnTo>
                    <a:pt x="383" y="185"/>
                  </a:lnTo>
                  <a:lnTo>
                    <a:pt x="394" y="163"/>
                  </a:lnTo>
                  <a:lnTo>
                    <a:pt x="405" y="140"/>
                  </a:lnTo>
                  <a:lnTo>
                    <a:pt x="415" y="117"/>
                  </a:lnTo>
                  <a:lnTo>
                    <a:pt x="427" y="93"/>
                  </a:lnTo>
                  <a:lnTo>
                    <a:pt x="437" y="73"/>
                  </a:lnTo>
                  <a:lnTo>
                    <a:pt x="448" y="54"/>
                  </a:lnTo>
                  <a:lnTo>
                    <a:pt x="460" y="39"/>
                  </a:lnTo>
                  <a:lnTo>
                    <a:pt x="469" y="32"/>
                  </a:lnTo>
                  <a:lnTo>
                    <a:pt x="481" y="26"/>
                  </a:lnTo>
                  <a:lnTo>
                    <a:pt x="494" y="19"/>
                  </a:lnTo>
                  <a:lnTo>
                    <a:pt x="511" y="13"/>
                  </a:lnTo>
                  <a:lnTo>
                    <a:pt x="529" y="9"/>
                  </a:lnTo>
                  <a:lnTo>
                    <a:pt x="549" y="5"/>
                  </a:lnTo>
                  <a:lnTo>
                    <a:pt x="571" y="2"/>
                  </a:lnTo>
                  <a:lnTo>
                    <a:pt x="593" y="0"/>
                  </a:lnTo>
                  <a:lnTo>
                    <a:pt x="616" y="0"/>
                  </a:lnTo>
                  <a:lnTo>
                    <a:pt x="639" y="0"/>
                  </a:lnTo>
                  <a:lnTo>
                    <a:pt x="663" y="1"/>
                  </a:lnTo>
                  <a:lnTo>
                    <a:pt x="686" y="5"/>
                  </a:lnTo>
                  <a:lnTo>
                    <a:pt x="710" y="9"/>
                  </a:lnTo>
                  <a:lnTo>
                    <a:pt x="732" y="16"/>
                  </a:lnTo>
                  <a:lnTo>
                    <a:pt x="753" y="24"/>
                  </a:lnTo>
                  <a:lnTo>
                    <a:pt x="773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17" name="Freeform 857"/>
            <p:cNvSpPr>
              <a:spLocks/>
            </p:cNvSpPr>
            <p:nvPr/>
          </p:nvSpPr>
          <p:spPr bwMode="auto">
            <a:xfrm>
              <a:off x="2992" y="3417"/>
              <a:ext cx="15" cy="38"/>
            </a:xfrm>
            <a:custGeom>
              <a:avLst/>
              <a:gdLst>
                <a:gd name="T0" fmla="*/ 1 w 30"/>
                <a:gd name="T1" fmla="*/ 1 h 75"/>
                <a:gd name="T2" fmla="*/ 1 w 30"/>
                <a:gd name="T3" fmla="*/ 1 h 75"/>
                <a:gd name="T4" fmla="*/ 1 w 30"/>
                <a:gd name="T5" fmla="*/ 1 h 75"/>
                <a:gd name="T6" fmla="*/ 1 w 30"/>
                <a:gd name="T7" fmla="*/ 1 h 75"/>
                <a:gd name="T8" fmla="*/ 1 w 30"/>
                <a:gd name="T9" fmla="*/ 1 h 75"/>
                <a:gd name="T10" fmla="*/ 1 w 30"/>
                <a:gd name="T11" fmla="*/ 1 h 75"/>
                <a:gd name="T12" fmla="*/ 1 w 30"/>
                <a:gd name="T13" fmla="*/ 1 h 75"/>
                <a:gd name="T14" fmla="*/ 1 w 30"/>
                <a:gd name="T15" fmla="*/ 1 h 75"/>
                <a:gd name="T16" fmla="*/ 1 w 30"/>
                <a:gd name="T17" fmla="*/ 0 h 75"/>
                <a:gd name="T18" fmla="*/ 1 w 30"/>
                <a:gd name="T19" fmla="*/ 1 h 75"/>
                <a:gd name="T20" fmla="*/ 1 w 30"/>
                <a:gd name="T21" fmla="*/ 1 h 75"/>
                <a:gd name="T22" fmla="*/ 1 w 30"/>
                <a:gd name="T23" fmla="*/ 1 h 75"/>
                <a:gd name="T24" fmla="*/ 1 w 30"/>
                <a:gd name="T25" fmla="*/ 1 h 75"/>
                <a:gd name="T26" fmla="*/ 0 w 30"/>
                <a:gd name="T27" fmla="*/ 1 h 75"/>
                <a:gd name="T28" fmla="*/ 1 w 30"/>
                <a:gd name="T29" fmla="*/ 1 h 75"/>
                <a:gd name="T30" fmla="*/ 1 w 30"/>
                <a:gd name="T31" fmla="*/ 1 h 75"/>
                <a:gd name="T32" fmla="*/ 1 w 30"/>
                <a:gd name="T33" fmla="*/ 1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75"/>
                <a:gd name="T53" fmla="*/ 30 w 30"/>
                <a:gd name="T54" fmla="*/ 75 h 7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75">
                  <a:moveTo>
                    <a:pt x="10" y="75"/>
                  </a:moveTo>
                  <a:lnTo>
                    <a:pt x="16" y="74"/>
                  </a:lnTo>
                  <a:lnTo>
                    <a:pt x="21" y="67"/>
                  </a:lnTo>
                  <a:lnTo>
                    <a:pt x="26" y="56"/>
                  </a:lnTo>
                  <a:lnTo>
                    <a:pt x="29" y="42"/>
                  </a:lnTo>
                  <a:lnTo>
                    <a:pt x="30" y="28"/>
                  </a:lnTo>
                  <a:lnTo>
                    <a:pt x="28" y="15"/>
                  </a:lnTo>
                  <a:lnTo>
                    <a:pt x="25" y="6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9" y="9"/>
                  </a:lnTo>
                  <a:lnTo>
                    <a:pt x="4" y="19"/>
                  </a:lnTo>
                  <a:lnTo>
                    <a:pt x="1" y="33"/>
                  </a:lnTo>
                  <a:lnTo>
                    <a:pt x="0" y="48"/>
                  </a:lnTo>
                  <a:lnTo>
                    <a:pt x="1" y="60"/>
                  </a:lnTo>
                  <a:lnTo>
                    <a:pt x="4" y="70"/>
                  </a:lnTo>
                  <a:lnTo>
                    <a:pt x="10" y="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18" name="Freeform 858"/>
            <p:cNvSpPr>
              <a:spLocks/>
            </p:cNvSpPr>
            <p:nvPr/>
          </p:nvSpPr>
          <p:spPr bwMode="auto">
            <a:xfrm>
              <a:off x="2420" y="3476"/>
              <a:ext cx="27" cy="34"/>
            </a:xfrm>
            <a:custGeom>
              <a:avLst/>
              <a:gdLst>
                <a:gd name="T0" fmla="*/ 1 w 54"/>
                <a:gd name="T1" fmla="*/ 1 h 68"/>
                <a:gd name="T2" fmla="*/ 1 w 54"/>
                <a:gd name="T3" fmla="*/ 1 h 68"/>
                <a:gd name="T4" fmla="*/ 1 w 54"/>
                <a:gd name="T5" fmla="*/ 1 h 68"/>
                <a:gd name="T6" fmla="*/ 1 w 54"/>
                <a:gd name="T7" fmla="*/ 0 h 68"/>
                <a:gd name="T8" fmla="*/ 1 w 54"/>
                <a:gd name="T9" fmla="*/ 0 h 68"/>
                <a:gd name="T10" fmla="*/ 1 w 54"/>
                <a:gd name="T11" fmla="*/ 1 h 68"/>
                <a:gd name="T12" fmla="*/ 1 w 54"/>
                <a:gd name="T13" fmla="*/ 1 h 68"/>
                <a:gd name="T14" fmla="*/ 1 w 54"/>
                <a:gd name="T15" fmla="*/ 1 h 68"/>
                <a:gd name="T16" fmla="*/ 1 w 54"/>
                <a:gd name="T17" fmla="*/ 1 h 68"/>
                <a:gd name="T18" fmla="*/ 1 w 54"/>
                <a:gd name="T19" fmla="*/ 1 h 68"/>
                <a:gd name="T20" fmla="*/ 1 w 54"/>
                <a:gd name="T21" fmla="*/ 1 h 68"/>
                <a:gd name="T22" fmla="*/ 1 w 54"/>
                <a:gd name="T23" fmla="*/ 1 h 68"/>
                <a:gd name="T24" fmla="*/ 1 w 54"/>
                <a:gd name="T25" fmla="*/ 1 h 68"/>
                <a:gd name="T26" fmla="*/ 1 w 54"/>
                <a:gd name="T27" fmla="*/ 1 h 68"/>
                <a:gd name="T28" fmla="*/ 1 w 54"/>
                <a:gd name="T29" fmla="*/ 1 h 68"/>
                <a:gd name="T30" fmla="*/ 1 w 54"/>
                <a:gd name="T31" fmla="*/ 1 h 68"/>
                <a:gd name="T32" fmla="*/ 1 w 54"/>
                <a:gd name="T33" fmla="*/ 1 h 68"/>
                <a:gd name="T34" fmla="*/ 1 w 54"/>
                <a:gd name="T35" fmla="*/ 1 h 68"/>
                <a:gd name="T36" fmla="*/ 1 w 54"/>
                <a:gd name="T37" fmla="*/ 1 h 68"/>
                <a:gd name="T38" fmla="*/ 1 w 54"/>
                <a:gd name="T39" fmla="*/ 1 h 68"/>
                <a:gd name="T40" fmla="*/ 1 w 54"/>
                <a:gd name="T41" fmla="*/ 1 h 68"/>
                <a:gd name="T42" fmla="*/ 1 w 54"/>
                <a:gd name="T43" fmla="*/ 1 h 68"/>
                <a:gd name="T44" fmla="*/ 0 w 54"/>
                <a:gd name="T45" fmla="*/ 1 h 68"/>
                <a:gd name="T46" fmla="*/ 1 w 54"/>
                <a:gd name="T47" fmla="*/ 1 h 68"/>
                <a:gd name="T48" fmla="*/ 1 w 54"/>
                <a:gd name="T49" fmla="*/ 1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4"/>
                <a:gd name="T76" fmla="*/ 0 h 68"/>
                <a:gd name="T77" fmla="*/ 54 w 54"/>
                <a:gd name="T78" fmla="*/ 68 h 6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4" h="68">
                  <a:moveTo>
                    <a:pt x="2" y="13"/>
                  </a:move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7" y="4"/>
                  </a:lnTo>
                  <a:lnTo>
                    <a:pt x="45" y="5"/>
                  </a:lnTo>
                  <a:lnTo>
                    <a:pt x="53" y="4"/>
                  </a:lnTo>
                  <a:lnTo>
                    <a:pt x="53" y="16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3" y="54"/>
                  </a:lnTo>
                  <a:lnTo>
                    <a:pt x="48" y="59"/>
                  </a:lnTo>
                  <a:lnTo>
                    <a:pt x="43" y="65"/>
                  </a:lnTo>
                  <a:lnTo>
                    <a:pt x="36" y="66"/>
                  </a:lnTo>
                  <a:lnTo>
                    <a:pt x="28" y="68"/>
                  </a:lnTo>
                  <a:lnTo>
                    <a:pt x="21" y="68"/>
                  </a:lnTo>
                  <a:lnTo>
                    <a:pt x="15" y="68"/>
                  </a:lnTo>
                  <a:lnTo>
                    <a:pt x="9" y="65"/>
                  </a:lnTo>
                  <a:lnTo>
                    <a:pt x="5" y="63"/>
                  </a:lnTo>
                  <a:lnTo>
                    <a:pt x="1" y="55"/>
                  </a:lnTo>
                  <a:lnTo>
                    <a:pt x="0" y="42"/>
                  </a:lnTo>
                  <a:lnTo>
                    <a:pt x="1" y="27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19" name="Freeform 859"/>
            <p:cNvSpPr>
              <a:spLocks/>
            </p:cNvSpPr>
            <p:nvPr/>
          </p:nvSpPr>
          <p:spPr bwMode="auto">
            <a:xfrm>
              <a:off x="2961" y="3478"/>
              <a:ext cx="37" cy="31"/>
            </a:xfrm>
            <a:custGeom>
              <a:avLst/>
              <a:gdLst>
                <a:gd name="T0" fmla="*/ 1 w 74"/>
                <a:gd name="T1" fmla="*/ 0 h 61"/>
                <a:gd name="T2" fmla="*/ 1 w 74"/>
                <a:gd name="T3" fmla="*/ 1 h 61"/>
                <a:gd name="T4" fmla="*/ 1 w 74"/>
                <a:gd name="T5" fmla="*/ 1 h 61"/>
                <a:gd name="T6" fmla="*/ 1 w 74"/>
                <a:gd name="T7" fmla="*/ 1 h 61"/>
                <a:gd name="T8" fmla="*/ 1 w 74"/>
                <a:gd name="T9" fmla="*/ 1 h 61"/>
                <a:gd name="T10" fmla="*/ 1 w 74"/>
                <a:gd name="T11" fmla="*/ 1 h 61"/>
                <a:gd name="T12" fmla="*/ 1 w 74"/>
                <a:gd name="T13" fmla="*/ 1 h 61"/>
                <a:gd name="T14" fmla="*/ 1 w 74"/>
                <a:gd name="T15" fmla="*/ 1 h 61"/>
                <a:gd name="T16" fmla="*/ 1 w 74"/>
                <a:gd name="T17" fmla="*/ 1 h 61"/>
                <a:gd name="T18" fmla="*/ 1 w 74"/>
                <a:gd name="T19" fmla="*/ 1 h 61"/>
                <a:gd name="T20" fmla="*/ 0 w 74"/>
                <a:gd name="T21" fmla="*/ 1 h 61"/>
                <a:gd name="T22" fmla="*/ 1 w 74"/>
                <a:gd name="T23" fmla="*/ 1 h 61"/>
                <a:gd name="T24" fmla="*/ 1 w 74"/>
                <a:gd name="T25" fmla="*/ 1 h 61"/>
                <a:gd name="T26" fmla="*/ 1 w 74"/>
                <a:gd name="T27" fmla="*/ 1 h 61"/>
                <a:gd name="T28" fmla="*/ 1 w 74"/>
                <a:gd name="T29" fmla="*/ 1 h 61"/>
                <a:gd name="T30" fmla="*/ 1 w 74"/>
                <a:gd name="T31" fmla="*/ 1 h 61"/>
                <a:gd name="T32" fmla="*/ 1 w 74"/>
                <a:gd name="T33" fmla="*/ 1 h 61"/>
                <a:gd name="T34" fmla="*/ 1 w 74"/>
                <a:gd name="T35" fmla="*/ 1 h 61"/>
                <a:gd name="T36" fmla="*/ 1 w 74"/>
                <a:gd name="T37" fmla="*/ 1 h 61"/>
                <a:gd name="T38" fmla="*/ 1 w 74"/>
                <a:gd name="T39" fmla="*/ 1 h 61"/>
                <a:gd name="T40" fmla="*/ 1 w 74"/>
                <a:gd name="T41" fmla="*/ 0 h 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4"/>
                <a:gd name="T64" fmla="*/ 0 h 61"/>
                <a:gd name="T65" fmla="*/ 74 w 74"/>
                <a:gd name="T66" fmla="*/ 61 h 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4" h="61">
                  <a:moveTo>
                    <a:pt x="74" y="0"/>
                  </a:moveTo>
                  <a:lnTo>
                    <a:pt x="73" y="15"/>
                  </a:lnTo>
                  <a:lnTo>
                    <a:pt x="70" y="28"/>
                  </a:lnTo>
                  <a:lnTo>
                    <a:pt x="64" y="40"/>
                  </a:lnTo>
                  <a:lnTo>
                    <a:pt x="57" y="49"/>
                  </a:lnTo>
                  <a:lnTo>
                    <a:pt x="47" y="57"/>
                  </a:lnTo>
                  <a:lnTo>
                    <a:pt x="37" y="59"/>
                  </a:lnTo>
                  <a:lnTo>
                    <a:pt x="25" y="61"/>
                  </a:lnTo>
                  <a:lnTo>
                    <a:pt x="12" y="58"/>
                  </a:lnTo>
                  <a:lnTo>
                    <a:pt x="2" y="49"/>
                  </a:lnTo>
                  <a:lnTo>
                    <a:pt x="0" y="35"/>
                  </a:lnTo>
                  <a:lnTo>
                    <a:pt x="5" y="20"/>
                  </a:lnTo>
                  <a:lnTo>
                    <a:pt x="14" y="12"/>
                  </a:lnTo>
                  <a:lnTo>
                    <a:pt x="18" y="11"/>
                  </a:lnTo>
                  <a:lnTo>
                    <a:pt x="21" y="11"/>
                  </a:lnTo>
                  <a:lnTo>
                    <a:pt x="25" y="12"/>
                  </a:lnTo>
                  <a:lnTo>
                    <a:pt x="29" y="13"/>
                  </a:lnTo>
                  <a:lnTo>
                    <a:pt x="35" y="13"/>
                  </a:lnTo>
                  <a:lnTo>
                    <a:pt x="44" y="12"/>
                  </a:lnTo>
                  <a:lnTo>
                    <a:pt x="56" y="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20" name="Freeform 860"/>
            <p:cNvSpPr>
              <a:spLocks/>
            </p:cNvSpPr>
            <p:nvPr/>
          </p:nvSpPr>
          <p:spPr bwMode="auto">
            <a:xfrm>
              <a:off x="2617" y="3374"/>
              <a:ext cx="226" cy="127"/>
            </a:xfrm>
            <a:custGeom>
              <a:avLst/>
              <a:gdLst>
                <a:gd name="T0" fmla="*/ 1 w 452"/>
                <a:gd name="T1" fmla="*/ 1 h 254"/>
                <a:gd name="T2" fmla="*/ 1 w 452"/>
                <a:gd name="T3" fmla="*/ 1 h 254"/>
                <a:gd name="T4" fmla="*/ 1 w 452"/>
                <a:gd name="T5" fmla="*/ 1 h 254"/>
                <a:gd name="T6" fmla="*/ 1 w 452"/>
                <a:gd name="T7" fmla="*/ 1 h 254"/>
                <a:gd name="T8" fmla="*/ 1 w 452"/>
                <a:gd name="T9" fmla="*/ 1 h 254"/>
                <a:gd name="T10" fmla="*/ 1 w 452"/>
                <a:gd name="T11" fmla="*/ 1 h 254"/>
                <a:gd name="T12" fmla="*/ 1 w 452"/>
                <a:gd name="T13" fmla="*/ 1 h 254"/>
                <a:gd name="T14" fmla="*/ 1 w 452"/>
                <a:gd name="T15" fmla="*/ 1 h 254"/>
                <a:gd name="T16" fmla="*/ 1 w 452"/>
                <a:gd name="T17" fmla="*/ 1 h 254"/>
                <a:gd name="T18" fmla="*/ 1 w 452"/>
                <a:gd name="T19" fmla="*/ 1 h 254"/>
                <a:gd name="T20" fmla="*/ 1 w 452"/>
                <a:gd name="T21" fmla="*/ 0 h 254"/>
                <a:gd name="T22" fmla="*/ 1 w 452"/>
                <a:gd name="T23" fmla="*/ 1 h 254"/>
                <a:gd name="T24" fmla="*/ 1 w 452"/>
                <a:gd name="T25" fmla="*/ 1 h 254"/>
                <a:gd name="T26" fmla="*/ 1 w 452"/>
                <a:gd name="T27" fmla="*/ 1 h 254"/>
                <a:gd name="T28" fmla="*/ 1 w 452"/>
                <a:gd name="T29" fmla="*/ 1 h 254"/>
                <a:gd name="T30" fmla="*/ 1 w 452"/>
                <a:gd name="T31" fmla="*/ 1 h 254"/>
                <a:gd name="T32" fmla="*/ 1 w 452"/>
                <a:gd name="T33" fmla="*/ 1 h 254"/>
                <a:gd name="T34" fmla="*/ 0 w 452"/>
                <a:gd name="T35" fmla="*/ 1 h 254"/>
                <a:gd name="T36" fmla="*/ 1 w 452"/>
                <a:gd name="T37" fmla="*/ 1 h 254"/>
                <a:gd name="T38" fmla="*/ 1 w 452"/>
                <a:gd name="T39" fmla="*/ 1 h 254"/>
                <a:gd name="T40" fmla="*/ 1 w 452"/>
                <a:gd name="T41" fmla="*/ 1 h 254"/>
                <a:gd name="T42" fmla="*/ 1 w 452"/>
                <a:gd name="T43" fmla="*/ 1 h 254"/>
                <a:gd name="T44" fmla="*/ 1 w 452"/>
                <a:gd name="T45" fmla="*/ 1 h 254"/>
                <a:gd name="T46" fmla="*/ 1 w 452"/>
                <a:gd name="T47" fmla="*/ 1 h 254"/>
                <a:gd name="T48" fmla="*/ 1 w 452"/>
                <a:gd name="T49" fmla="*/ 1 h 254"/>
                <a:gd name="T50" fmla="*/ 1 w 452"/>
                <a:gd name="T51" fmla="*/ 1 h 254"/>
                <a:gd name="T52" fmla="*/ 1 w 452"/>
                <a:gd name="T53" fmla="*/ 1 h 254"/>
                <a:gd name="T54" fmla="*/ 1 w 452"/>
                <a:gd name="T55" fmla="*/ 1 h 254"/>
                <a:gd name="T56" fmla="*/ 1 w 452"/>
                <a:gd name="T57" fmla="*/ 1 h 254"/>
                <a:gd name="T58" fmla="*/ 1 w 452"/>
                <a:gd name="T59" fmla="*/ 1 h 254"/>
                <a:gd name="T60" fmla="*/ 1 w 452"/>
                <a:gd name="T61" fmla="*/ 1 h 254"/>
                <a:gd name="T62" fmla="*/ 1 w 452"/>
                <a:gd name="T63" fmla="*/ 1 h 254"/>
                <a:gd name="T64" fmla="*/ 1 w 452"/>
                <a:gd name="T65" fmla="*/ 1 h 254"/>
                <a:gd name="T66" fmla="*/ 1 w 452"/>
                <a:gd name="T67" fmla="*/ 1 h 254"/>
                <a:gd name="T68" fmla="*/ 1 w 452"/>
                <a:gd name="T69" fmla="*/ 1 h 254"/>
                <a:gd name="T70" fmla="*/ 1 w 452"/>
                <a:gd name="T71" fmla="*/ 1 h 254"/>
                <a:gd name="T72" fmla="*/ 1 w 452"/>
                <a:gd name="T73" fmla="*/ 1 h 254"/>
                <a:gd name="T74" fmla="*/ 1 w 452"/>
                <a:gd name="T75" fmla="*/ 1 h 2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52"/>
                <a:gd name="T115" fmla="*/ 0 h 254"/>
                <a:gd name="T116" fmla="*/ 452 w 452"/>
                <a:gd name="T117" fmla="*/ 254 h 25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52" h="254">
                  <a:moveTo>
                    <a:pt x="425" y="13"/>
                  </a:moveTo>
                  <a:lnTo>
                    <a:pt x="420" y="12"/>
                  </a:lnTo>
                  <a:lnTo>
                    <a:pt x="413" y="11"/>
                  </a:lnTo>
                  <a:lnTo>
                    <a:pt x="404" y="11"/>
                  </a:lnTo>
                  <a:lnTo>
                    <a:pt x="392" y="11"/>
                  </a:lnTo>
                  <a:lnTo>
                    <a:pt x="380" y="11"/>
                  </a:lnTo>
                  <a:lnTo>
                    <a:pt x="365" y="11"/>
                  </a:lnTo>
                  <a:lnTo>
                    <a:pt x="351" y="11"/>
                  </a:lnTo>
                  <a:lnTo>
                    <a:pt x="336" y="11"/>
                  </a:lnTo>
                  <a:lnTo>
                    <a:pt x="321" y="12"/>
                  </a:lnTo>
                  <a:lnTo>
                    <a:pt x="306" y="12"/>
                  </a:lnTo>
                  <a:lnTo>
                    <a:pt x="292" y="12"/>
                  </a:lnTo>
                  <a:lnTo>
                    <a:pt x="279" y="11"/>
                  </a:lnTo>
                  <a:lnTo>
                    <a:pt x="266" y="11"/>
                  </a:lnTo>
                  <a:lnTo>
                    <a:pt x="256" y="9"/>
                  </a:lnTo>
                  <a:lnTo>
                    <a:pt x="247" y="8"/>
                  </a:lnTo>
                  <a:lnTo>
                    <a:pt x="242" y="5"/>
                  </a:lnTo>
                  <a:lnTo>
                    <a:pt x="235" y="2"/>
                  </a:lnTo>
                  <a:lnTo>
                    <a:pt x="225" y="1"/>
                  </a:lnTo>
                  <a:lnTo>
                    <a:pt x="213" y="1"/>
                  </a:lnTo>
                  <a:lnTo>
                    <a:pt x="199" y="0"/>
                  </a:lnTo>
                  <a:lnTo>
                    <a:pt x="183" y="0"/>
                  </a:lnTo>
                  <a:lnTo>
                    <a:pt x="165" y="0"/>
                  </a:lnTo>
                  <a:lnTo>
                    <a:pt x="147" y="1"/>
                  </a:lnTo>
                  <a:lnTo>
                    <a:pt x="129" y="1"/>
                  </a:lnTo>
                  <a:lnTo>
                    <a:pt x="110" y="2"/>
                  </a:lnTo>
                  <a:lnTo>
                    <a:pt x="93" y="2"/>
                  </a:lnTo>
                  <a:lnTo>
                    <a:pt x="76" y="4"/>
                  </a:lnTo>
                  <a:lnTo>
                    <a:pt x="61" y="4"/>
                  </a:lnTo>
                  <a:lnTo>
                    <a:pt x="47" y="4"/>
                  </a:lnTo>
                  <a:lnTo>
                    <a:pt x="36" y="4"/>
                  </a:lnTo>
                  <a:lnTo>
                    <a:pt x="27" y="4"/>
                  </a:lnTo>
                  <a:lnTo>
                    <a:pt x="21" y="2"/>
                  </a:lnTo>
                  <a:lnTo>
                    <a:pt x="9" y="19"/>
                  </a:lnTo>
                  <a:lnTo>
                    <a:pt x="1" y="62"/>
                  </a:lnTo>
                  <a:lnTo>
                    <a:pt x="0" y="107"/>
                  </a:lnTo>
                  <a:lnTo>
                    <a:pt x="8" y="132"/>
                  </a:lnTo>
                  <a:lnTo>
                    <a:pt x="16" y="136"/>
                  </a:lnTo>
                  <a:lnTo>
                    <a:pt x="26" y="142"/>
                  </a:lnTo>
                  <a:lnTo>
                    <a:pt x="36" y="151"/>
                  </a:lnTo>
                  <a:lnTo>
                    <a:pt x="46" y="163"/>
                  </a:lnTo>
                  <a:lnTo>
                    <a:pt x="56" y="178"/>
                  </a:lnTo>
                  <a:lnTo>
                    <a:pt x="65" y="197"/>
                  </a:lnTo>
                  <a:lnTo>
                    <a:pt x="72" y="219"/>
                  </a:lnTo>
                  <a:lnTo>
                    <a:pt x="77" y="246"/>
                  </a:lnTo>
                  <a:lnTo>
                    <a:pt x="83" y="250"/>
                  </a:lnTo>
                  <a:lnTo>
                    <a:pt x="95" y="251"/>
                  </a:lnTo>
                  <a:lnTo>
                    <a:pt x="113" y="250"/>
                  </a:lnTo>
                  <a:lnTo>
                    <a:pt x="135" y="248"/>
                  </a:lnTo>
                  <a:lnTo>
                    <a:pt x="157" y="247"/>
                  </a:lnTo>
                  <a:lnTo>
                    <a:pt x="178" y="244"/>
                  </a:lnTo>
                  <a:lnTo>
                    <a:pt x="194" y="243"/>
                  </a:lnTo>
                  <a:lnTo>
                    <a:pt x="206" y="243"/>
                  </a:lnTo>
                  <a:lnTo>
                    <a:pt x="216" y="244"/>
                  </a:lnTo>
                  <a:lnTo>
                    <a:pt x="231" y="247"/>
                  </a:lnTo>
                  <a:lnTo>
                    <a:pt x="249" y="250"/>
                  </a:lnTo>
                  <a:lnTo>
                    <a:pt x="270" y="253"/>
                  </a:lnTo>
                  <a:lnTo>
                    <a:pt x="289" y="254"/>
                  </a:lnTo>
                  <a:lnTo>
                    <a:pt x="306" y="254"/>
                  </a:lnTo>
                  <a:lnTo>
                    <a:pt x="318" y="253"/>
                  </a:lnTo>
                  <a:lnTo>
                    <a:pt x="324" y="250"/>
                  </a:lnTo>
                  <a:lnTo>
                    <a:pt x="337" y="221"/>
                  </a:lnTo>
                  <a:lnTo>
                    <a:pt x="353" y="198"/>
                  </a:lnTo>
                  <a:lnTo>
                    <a:pt x="369" y="179"/>
                  </a:lnTo>
                  <a:lnTo>
                    <a:pt x="386" y="163"/>
                  </a:lnTo>
                  <a:lnTo>
                    <a:pt x="401" y="151"/>
                  </a:lnTo>
                  <a:lnTo>
                    <a:pt x="416" y="142"/>
                  </a:lnTo>
                  <a:lnTo>
                    <a:pt x="431" y="136"/>
                  </a:lnTo>
                  <a:lnTo>
                    <a:pt x="442" y="132"/>
                  </a:lnTo>
                  <a:lnTo>
                    <a:pt x="449" y="125"/>
                  </a:lnTo>
                  <a:lnTo>
                    <a:pt x="451" y="113"/>
                  </a:lnTo>
                  <a:lnTo>
                    <a:pt x="452" y="94"/>
                  </a:lnTo>
                  <a:lnTo>
                    <a:pt x="450" y="73"/>
                  </a:lnTo>
                  <a:lnTo>
                    <a:pt x="445" y="53"/>
                  </a:lnTo>
                  <a:lnTo>
                    <a:pt x="440" y="35"/>
                  </a:lnTo>
                  <a:lnTo>
                    <a:pt x="433" y="20"/>
                  </a:lnTo>
                  <a:lnTo>
                    <a:pt x="425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21" name="Freeform 861"/>
            <p:cNvSpPr>
              <a:spLocks/>
            </p:cNvSpPr>
            <p:nvPr/>
          </p:nvSpPr>
          <p:spPr bwMode="auto">
            <a:xfrm>
              <a:off x="2737" y="3285"/>
              <a:ext cx="85" cy="78"/>
            </a:xfrm>
            <a:custGeom>
              <a:avLst/>
              <a:gdLst>
                <a:gd name="T0" fmla="*/ 0 w 171"/>
                <a:gd name="T1" fmla="*/ 1 h 155"/>
                <a:gd name="T2" fmla="*/ 0 w 171"/>
                <a:gd name="T3" fmla="*/ 1 h 155"/>
                <a:gd name="T4" fmla="*/ 0 w 171"/>
                <a:gd name="T5" fmla="*/ 1 h 155"/>
                <a:gd name="T6" fmla="*/ 0 w 171"/>
                <a:gd name="T7" fmla="*/ 1 h 155"/>
                <a:gd name="T8" fmla="*/ 0 w 171"/>
                <a:gd name="T9" fmla="*/ 1 h 155"/>
                <a:gd name="T10" fmla="*/ 0 w 171"/>
                <a:gd name="T11" fmla="*/ 1 h 155"/>
                <a:gd name="T12" fmla="*/ 0 w 171"/>
                <a:gd name="T13" fmla="*/ 1 h 155"/>
                <a:gd name="T14" fmla="*/ 0 w 171"/>
                <a:gd name="T15" fmla="*/ 1 h 155"/>
                <a:gd name="T16" fmla="*/ 0 w 171"/>
                <a:gd name="T17" fmla="*/ 1 h 155"/>
                <a:gd name="T18" fmla="*/ 0 w 171"/>
                <a:gd name="T19" fmla="*/ 1 h 155"/>
                <a:gd name="T20" fmla="*/ 0 w 171"/>
                <a:gd name="T21" fmla="*/ 1 h 155"/>
                <a:gd name="T22" fmla="*/ 0 w 171"/>
                <a:gd name="T23" fmla="*/ 1 h 155"/>
                <a:gd name="T24" fmla="*/ 0 w 171"/>
                <a:gd name="T25" fmla="*/ 1 h 155"/>
                <a:gd name="T26" fmla="*/ 0 w 171"/>
                <a:gd name="T27" fmla="*/ 1 h 155"/>
                <a:gd name="T28" fmla="*/ 0 w 171"/>
                <a:gd name="T29" fmla="*/ 1 h 155"/>
                <a:gd name="T30" fmla="*/ 0 w 171"/>
                <a:gd name="T31" fmla="*/ 1 h 155"/>
                <a:gd name="T32" fmla="*/ 0 w 171"/>
                <a:gd name="T33" fmla="*/ 1 h 155"/>
                <a:gd name="T34" fmla="*/ 0 w 171"/>
                <a:gd name="T35" fmla="*/ 1 h 155"/>
                <a:gd name="T36" fmla="*/ 0 w 171"/>
                <a:gd name="T37" fmla="*/ 1 h 155"/>
                <a:gd name="T38" fmla="*/ 0 w 171"/>
                <a:gd name="T39" fmla="*/ 1 h 155"/>
                <a:gd name="T40" fmla="*/ 0 w 171"/>
                <a:gd name="T41" fmla="*/ 1 h 155"/>
                <a:gd name="T42" fmla="*/ 0 w 171"/>
                <a:gd name="T43" fmla="*/ 1 h 155"/>
                <a:gd name="T44" fmla="*/ 0 w 171"/>
                <a:gd name="T45" fmla="*/ 1 h 155"/>
                <a:gd name="T46" fmla="*/ 0 w 171"/>
                <a:gd name="T47" fmla="*/ 0 h 155"/>
                <a:gd name="T48" fmla="*/ 0 w 171"/>
                <a:gd name="T49" fmla="*/ 0 h 155"/>
                <a:gd name="T50" fmla="*/ 0 w 171"/>
                <a:gd name="T51" fmla="*/ 1 h 155"/>
                <a:gd name="T52" fmla="*/ 0 w 171"/>
                <a:gd name="T53" fmla="*/ 1 h 155"/>
                <a:gd name="T54" fmla="*/ 0 w 171"/>
                <a:gd name="T55" fmla="*/ 1 h 155"/>
                <a:gd name="T56" fmla="*/ 0 w 171"/>
                <a:gd name="T57" fmla="*/ 1 h 155"/>
                <a:gd name="T58" fmla="*/ 0 w 171"/>
                <a:gd name="T59" fmla="*/ 1 h 155"/>
                <a:gd name="T60" fmla="*/ 0 w 171"/>
                <a:gd name="T61" fmla="*/ 1 h 155"/>
                <a:gd name="T62" fmla="*/ 0 w 171"/>
                <a:gd name="T63" fmla="*/ 1 h 155"/>
                <a:gd name="T64" fmla="*/ 0 w 171"/>
                <a:gd name="T65" fmla="*/ 1 h 155"/>
                <a:gd name="T66" fmla="*/ 0 w 171"/>
                <a:gd name="T67" fmla="*/ 1 h 155"/>
                <a:gd name="T68" fmla="*/ 0 w 171"/>
                <a:gd name="T69" fmla="*/ 1 h 155"/>
                <a:gd name="T70" fmla="*/ 0 w 171"/>
                <a:gd name="T71" fmla="*/ 1 h 155"/>
                <a:gd name="T72" fmla="*/ 0 w 171"/>
                <a:gd name="T73" fmla="*/ 1 h 1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1"/>
                <a:gd name="T112" fmla="*/ 0 h 155"/>
                <a:gd name="T113" fmla="*/ 171 w 171"/>
                <a:gd name="T114" fmla="*/ 155 h 1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1" h="155">
                  <a:moveTo>
                    <a:pt x="171" y="153"/>
                  </a:moveTo>
                  <a:lnTo>
                    <a:pt x="167" y="155"/>
                  </a:lnTo>
                  <a:lnTo>
                    <a:pt x="159" y="155"/>
                  </a:lnTo>
                  <a:lnTo>
                    <a:pt x="148" y="153"/>
                  </a:lnTo>
                  <a:lnTo>
                    <a:pt x="134" y="151"/>
                  </a:lnTo>
                  <a:lnTo>
                    <a:pt x="121" y="149"/>
                  </a:lnTo>
                  <a:lnTo>
                    <a:pt x="108" y="146"/>
                  </a:lnTo>
                  <a:lnTo>
                    <a:pt x="97" y="145"/>
                  </a:lnTo>
                  <a:lnTo>
                    <a:pt x="90" y="145"/>
                  </a:lnTo>
                  <a:lnTo>
                    <a:pt x="82" y="145"/>
                  </a:lnTo>
                  <a:lnTo>
                    <a:pt x="72" y="145"/>
                  </a:lnTo>
                  <a:lnTo>
                    <a:pt x="59" y="144"/>
                  </a:lnTo>
                  <a:lnTo>
                    <a:pt x="45" y="142"/>
                  </a:lnTo>
                  <a:lnTo>
                    <a:pt x="31" y="140"/>
                  </a:lnTo>
                  <a:lnTo>
                    <a:pt x="19" y="137"/>
                  </a:lnTo>
                  <a:lnTo>
                    <a:pt x="10" y="134"/>
                  </a:lnTo>
                  <a:lnTo>
                    <a:pt x="6" y="132"/>
                  </a:lnTo>
                  <a:lnTo>
                    <a:pt x="3" y="108"/>
                  </a:lnTo>
                  <a:lnTo>
                    <a:pt x="0" y="66"/>
                  </a:lnTo>
                  <a:lnTo>
                    <a:pt x="0" y="26"/>
                  </a:lnTo>
                  <a:lnTo>
                    <a:pt x="4" y="4"/>
                  </a:lnTo>
                  <a:lnTo>
                    <a:pt x="9" y="1"/>
                  </a:lnTo>
                  <a:lnTo>
                    <a:pt x="21" y="1"/>
                  </a:lnTo>
                  <a:lnTo>
                    <a:pt x="34" y="0"/>
                  </a:lnTo>
                  <a:lnTo>
                    <a:pt x="51" y="0"/>
                  </a:lnTo>
                  <a:lnTo>
                    <a:pt x="67" y="1"/>
                  </a:lnTo>
                  <a:lnTo>
                    <a:pt x="81" y="2"/>
                  </a:lnTo>
                  <a:lnTo>
                    <a:pt x="93" y="4"/>
                  </a:lnTo>
                  <a:lnTo>
                    <a:pt x="98" y="5"/>
                  </a:lnTo>
                  <a:lnTo>
                    <a:pt x="104" y="12"/>
                  </a:lnTo>
                  <a:lnTo>
                    <a:pt x="114" y="28"/>
                  </a:lnTo>
                  <a:lnTo>
                    <a:pt x="127" y="50"/>
                  </a:lnTo>
                  <a:lnTo>
                    <a:pt x="141" y="76"/>
                  </a:lnTo>
                  <a:lnTo>
                    <a:pt x="153" y="102"/>
                  </a:lnTo>
                  <a:lnTo>
                    <a:pt x="165" y="126"/>
                  </a:lnTo>
                  <a:lnTo>
                    <a:pt x="170" y="144"/>
                  </a:lnTo>
                  <a:lnTo>
                    <a:pt x="171" y="15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22" name="Freeform 862"/>
            <p:cNvSpPr>
              <a:spLocks/>
            </p:cNvSpPr>
            <p:nvPr/>
          </p:nvSpPr>
          <p:spPr bwMode="auto">
            <a:xfrm>
              <a:off x="2624" y="3291"/>
              <a:ext cx="89" cy="64"/>
            </a:xfrm>
            <a:custGeom>
              <a:avLst/>
              <a:gdLst>
                <a:gd name="T0" fmla="*/ 0 w 179"/>
                <a:gd name="T1" fmla="*/ 0 h 129"/>
                <a:gd name="T2" fmla="*/ 0 w 179"/>
                <a:gd name="T3" fmla="*/ 0 h 129"/>
                <a:gd name="T4" fmla="*/ 0 w 179"/>
                <a:gd name="T5" fmla="*/ 0 h 129"/>
                <a:gd name="T6" fmla="*/ 0 w 179"/>
                <a:gd name="T7" fmla="*/ 0 h 129"/>
                <a:gd name="T8" fmla="*/ 0 w 179"/>
                <a:gd name="T9" fmla="*/ 0 h 129"/>
                <a:gd name="T10" fmla="*/ 0 w 179"/>
                <a:gd name="T11" fmla="*/ 0 h 129"/>
                <a:gd name="T12" fmla="*/ 0 w 179"/>
                <a:gd name="T13" fmla="*/ 0 h 129"/>
                <a:gd name="T14" fmla="*/ 0 w 179"/>
                <a:gd name="T15" fmla="*/ 0 h 129"/>
                <a:gd name="T16" fmla="*/ 0 w 179"/>
                <a:gd name="T17" fmla="*/ 0 h 129"/>
                <a:gd name="T18" fmla="*/ 0 w 179"/>
                <a:gd name="T19" fmla="*/ 0 h 129"/>
                <a:gd name="T20" fmla="*/ 0 w 179"/>
                <a:gd name="T21" fmla="*/ 0 h 129"/>
                <a:gd name="T22" fmla="*/ 0 w 179"/>
                <a:gd name="T23" fmla="*/ 0 h 129"/>
                <a:gd name="T24" fmla="*/ 0 w 179"/>
                <a:gd name="T25" fmla="*/ 0 h 129"/>
                <a:gd name="T26" fmla="*/ 0 w 179"/>
                <a:gd name="T27" fmla="*/ 0 h 129"/>
                <a:gd name="T28" fmla="*/ 0 w 179"/>
                <a:gd name="T29" fmla="*/ 0 h 129"/>
                <a:gd name="T30" fmla="*/ 0 w 179"/>
                <a:gd name="T31" fmla="*/ 0 h 129"/>
                <a:gd name="T32" fmla="*/ 0 w 179"/>
                <a:gd name="T33" fmla="*/ 0 h 129"/>
                <a:gd name="T34" fmla="*/ 0 w 179"/>
                <a:gd name="T35" fmla="*/ 0 h 129"/>
                <a:gd name="T36" fmla="*/ 0 w 179"/>
                <a:gd name="T37" fmla="*/ 0 h 129"/>
                <a:gd name="T38" fmla="*/ 0 w 179"/>
                <a:gd name="T39" fmla="*/ 0 h 129"/>
                <a:gd name="T40" fmla="*/ 0 w 179"/>
                <a:gd name="T41" fmla="*/ 0 h 129"/>
                <a:gd name="T42" fmla="*/ 0 w 179"/>
                <a:gd name="T43" fmla="*/ 0 h 129"/>
                <a:gd name="T44" fmla="*/ 0 w 179"/>
                <a:gd name="T45" fmla="*/ 0 h 129"/>
                <a:gd name="T46" fmla="*/ 0 w 179"/>
                <a:gd name="T47" fmla="*/ 0 h 129"/>
                <a:gd name="T48" fmla="*/ 0 w 179"/>
                <a:gd name="T49" fmla="*/ 0 h 129"/>
                <a:gd name="T50" fmla="*/ 0 w 179"/>
                <a:gd name="T51" fmla="*/ 0 h 129"/>
                <a:gd name="T52" fmla="*/ 0 w 179"/>
                <a:gd name="T53" fmla="*/ 0 h 129"/>
                <a:gd name="T54" fmla="*/ 0 w 179"/>
                <a:gd name="T55" fmla="*/ 0 h 129"/>
                <a:gd name="T56" fmla="*/ 0 w 179"/>
                <a:gd name="T57" fmla="*/ 0 h 129"/>
                <a:gd name="T58" fmla="*/ 0 w 179"/>
                <a:gd name="T59" fmla="*/ 0 h 129"/>
                <a:gd name="T60" fmla="*/ 0 w 179"/>
                <a:gd name="T61" fmla="*/ 0 h 129"/>
                <a:gd name="T62" fmla="*/ 0 w 179"/>
                <a:gd name="T63" fmla="*/ 0 h 129"/>
                <a:gd name="T64" fmla="*/ 0 w 179"/>
                <a:gd name="T65" fmla="*/ 0 h 129"/>
                <a:gd name="T66" fmla="*/ 0 w 179"/>
                <a:gd name="T67" fmla="*/ 0 h 129"/>
                <a:gd name="T68" fmla="*/ 0 w 179"/>
                <a:gd name="T69" fmla="*/ 0 h 129"/>
                <a:gd name="T70" fmla="*/ 0 w 179"/>
                <a:gd name="T71" fmla="*/ 0 h 129"/>
                <a:gd name="T72" fmla="*/ 0 w 179"/>
                <a:gd name="T73" fmla="*/ 0 h 1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9"/>
                <a:gd name="T112" fmla="*/ 0 h 129"/>
                <a:gd name="T113" fmla="*/ 179 w 179"/>
                <a:gd name="T114" fmla="*/ 129 h 1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9" h="129">
                  <a:moveTo>
                    <a:pt x="170" y="2"/>
                  </a:moveTo>
                  <a:lnTo>
                    <a:pt x="175" y="21"/>
                  </a:lnTo>
                  <a:lnTo>
                    <a:pt x="177" y="58"/>
                  </a:lnTo>
                  <a:lnTo>
                    <a:pt x="177" y="95"/>
                  </a:lnTo>
                  <a:lnTo>
                    <a:pt x="179" y="118"/>
                  </a:lnTo>
                  <a:lnTo>
                    <a:pt x="178" y="121"/>
                  </a:lnTo>
                  <a:lnTo>
                    <a:pt x="172" y="123"/>
                  </a:lnTo>
                  <a:lnTo>
                    <a:pt x="165" y="125"/>
                  </a:lnTo>
                  <a:lnTo>
                    <a:pt x="153" y="126"/>
                  </a:lnTo>
                  <a:lnTo>
                    <a:pt x="140" y="127"/>
                  </a:lnTo>
                  <a:lnTo>
                    <a:pt x="125" y="129"/>
                  </a:lnTo>
                  <a:lnTo>
                    <a:pt x="109" y="129"/>
                  </a:lnTo>
                  <a:lnTo>
                    <a:pt x="93" y="129"/>
                  </a:lnTo>
                  <a:lnTo>
                    <a:pt x="76" y="129"/>
                  </a:lnTo>
                  <a:lnTo>
                    <a:pt x="59" y="129"/>
                  </a:lnTo>
                  <a:lnTo>
                    <a:pt x="44" y="127"/>
                  </a:lnTo>
                  <a:lnTo>
                    <a:pt x="31" y="126"/>
                  </a:lnTo>
                  <a:lnTo>
                    <a:pt x="18" y="125"/>
                  </a:lnTo>
                  <a:lnTo>
                    <a:pt x="9" y="123"/>
                  </a:lnTo>
                  <a:lnTo>
                    <a:pt x="3" y="121"/>
                  </a:lnTo>
                  <a:lnTo>
                    <a:pt x="0" y="118"/>
                  </a:lnTo>
                  <a:lnTo>
                    <a:pt x="1" y="110"/>
                  </a:lnTo>
                  <a:lnTo>
                    <a:pt x="7" y="95"/>
                  </a:lnTo>
                  <a:lnTo>
                    <a:pt x="15" y="76"/>
                  </a:lnTo>
                  <a:lnTo>
                    <a:pt x="26" y="55"/>
                  </a:lnTo>
                  <a:lnTo>
                    <a:pt x="37" y="36"/>
                  </a:lnTo>
                  <a:lnTo>
                    <a:pt x="51" y="20"/>
                  </a:lnTo>
                  <a:lnTo>
                    <a:pt x="63" y="8"/>
                  </a:lnTo>
                  <a:lnTo>
                    <a:pt x="75" y="4"/>
                  </a:lnTo>
                  <a:lnTo>
                    <a:pt x="87" y="4"/>
                  </a:lnTo>
                  <a:lnTo>
                    <a:pt x="100" y="2"/>
                  </a:lnTo>
                  <a:lnTo>
                    <a:pt x="115" y="1"/>
                  </a:lnTo>
                  <a:lnTo>
                    <a:pt x="130" y="0"/>
                  </a:lnTo>
                  <a:lnTo>
                    <a:pt x="143" y="0"/>
                  </a:lnTo>
                  <a:lnTo>
                    <a:pt x="156" y="0"/>
                  </a:lnTo>
                  <a:lnTo>
                    <a:pt x="165" y="0"/>
                  </a:lnTo>
                  <a:lnTo>
                    <a:pt x="17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23" name="Freeform 863"/>
            <p:cNvSpPr>
              <a:spLocks/>
            </p:cNvSpPr>
            <p:nvPr/>
          </p:nvSpPr>
          <p:spPr bwMode="auto">
            <a:xfrm>
              <a:off x="2686" y="3388"/>
              <a:ext cx="78" cy="93"/>
            </a:xfrm>
            <a:custGeom>
              <a:avLst/>
              <a:gdLst>
                <a:gd name="T0" fmla="*/ 1 w 155"/>
                <a:gd name="T1" fmla="*/ 1 h 186"/>
                <a:gd name="T2" fmla="*/ 1 w 155"/>
                <a:gd name="T3" fmla="*/ 1 h 186"/>
                <a:gd name="T4" fmla="*/ 1 w 155"/>
                <a:gd name="T5" fmla="*/ 1 h 186"/>
                <a:gd name="T6" fmla="*/ 1 w 155"/>
                <a:gd name="T7" fmla="*/ 1 h 186"/>
                <a:gd name="T8" fmla="*/ 1 w 155"/>
                <a:gd name="T9" fmla="*/ 1 h 186"/>
                <a:gd name="T10" fmla="*/ 1 w 155"/>
                <a:gd name="T11" fmla="*/ 1 h 186"/>
                <a:gd name="T12" fmla="*/ 1 w 155"/>
                <a:gd name="T13" fmla="*/ 1 h 186"/>
                <a:gd name="T14" fmla="*/ 1 w 155"/>
                <a:gd name="T15" fmla="*/ 1 h 186"/>
                <a:gd name="T16" fmla="*/ 1 w 155"/>
                <a:gd name="T17" fmla="*/ 1 h 186"/>
                <a:gd name="T18" fmla="*/ 1 w 155"/>
                <a:gd name="T19" fmla="*/ 1 h 186"/>
                <a:gd name="T20" fmla="*/ 1 w 155"/>
                <a:gd name="T21" fmla="*/ 1 h 186"/>
                <a:gd name="T22" fmla="*/ 1 w 155"/>
                <a:gd name="T23" fmla="*/ 1 h 186"/>
                <a:gd name="T24" fmla="*/ 1 w 155"/>
                <a:gd name="T25" fmla="*/ 1 h 186"/>
                <a:gd name="T26" fmla="*/ 1 w 155"/>
                <a:gd name="T27" fmla="*/ 1 h 186"/>
                <a:gd name="T28" fmla="*/ 1 w 155"/>
                <a:gd name="T29" fmla="*/ 1 h 186"/>
                <a:gd name="T30" fmla="*/ 1 w 155"/>
                <a:gd name="T31" fmla="*/ 1 h 186"/>
                <a:gd name="T32" fmla="*/ 0 w 155"/>
                <a:gd name="T33" fmla="*/ 1 h 186"/>
                <a:gd name="T34" fmla="*/ 1 w 155"/>
                <a:gd name="T35" fmla="*/ 1 h 186"/>
                <a:gd name="T36" fmla="*/ 1 w 155"/>
                <a:gd name="T37" fmla="*/ 1 h 186"/>
                <a:gd name="T38" fmla="*/ 1 w 155"/>
                <a:gd name="T39" fmla="*/ 1 h 186"/>
                <a:gd name="T40" fmla="*/ 1 w 155"/>
                <a:gd name="T41" fmla="*/ 1 h 186"/>
                <a:gd name="T42" fmla="*/ 1 w 155"/>
                <a:gd name="T43" fmla="*/ 1 h 186"/>
                <a:gd name="T44" fmla="*/ 1 w 155"/>
                <a:gd name="T45" fmla="*/ 1 h 186"/>
                <a:gd name="T46" fmla="*/ 1 w 155"/>
                <a:gd name="T47" fmla="*/ 1 h 186"/>
                <a:gd name="T48" fmla="*/ 1 w 155"/>
                <a:gd name="T49" fmla="*/ 1 h 186"/>
                <a:gd name="T50" fmla="*/ 1 w 155"/>
                <a:gd name="T51" fmla="*/ 1 h 186"/>
                <a:gd name="T52" fmla="*/ 1 w 155"/>
                <a:gd name="T53" fmla="*/ 1 h 186"/>
                <a:gd name="T54" fmla="*/ 1 w 155"/>
                <a:gd name="T55" fmla="*/ 1 h 186"/>
                <a:gd name="T56" fmla="*/ 1 w 155"/>
                <a:gd name="T57" fmla="*/ 1 h 186"/>
                <a:gd name="T58" fmla="*/ 1 w 155"/>
                <a:gd name="T59" fmla="*/ 1 h 186"/>
                <a:gd name="T60" fmla="*/ 1 w 155"/>
                <a:gd name="T61" fmla="*/ 0 h 186"/>
                <a:gd name="T62" fmla="*/ 1 w 155"/>
                <a:gd name="T63" fmla="*/ 1 h 186"/>
                <a:gd name="T64" fmla="*/ 1 w 155"/>
                <a:gd name="T65" fmla="*/ 1 h 186"/>
                <a:gd name="T66" fmla="*/ 1 w 155"/>
                <a:gd name="T67" fmla="*/ 1 h 186"/>
                <a:gd name="T68" fmla="*/ 1 w 155"/>
                <a:gd name="T69" fmla="*/ 1 h 186"/>
                <a:gd name="T70" fmla="*/ 1 w 155"/>
                <a:gd name="T71" fmla="*/ 1 h 186"/>
                <a:gd name="T72" fmla="*/ 1 w 155"/>
                <a:gd name="T73" fmla="*/ 1 h 186"/>
                <a:gd name="T74" fmla="*/ 1 w 155"/>
                <a:gd name="T75" fmla="*/ 1 h 186"/>
                <a:gd name="T76" fmla="*/ 1 w 155"/>
                <a:gd name="T77" fmla="*/ 1 h 186"/>
                <a:gd name="T78" fmla="*/ 1 w 155"/>
                <a:gd name="T79" fmla="*/ 1 h 186"/>
                <a:gd name="T80" fmla="*/ 1 w 155"/>
                <a:gd name="T81" fmla="*/ 1 h 186"/>
                <a:gd name="T82" fmla="*/ 1 w 155"/>
                <a:gd name="T83" fmla="*/ 1 h 186"/>
                <a:gd name="T84" fmla="*/ 1 w 155"/>
                <a:gd name="T85" fmla="*/ 1 h 186"/>
                <a:gd name="T86" fmla="*/ 1 w 155"/>
                <a:gd name="T87" fmla="*/ 1 h 186"/>
                <a:gd name="T88" fmla="*/ 1 w 155"/>
                <a:gd name="T89" fmla="*/ 1 h 186"/>
                <a:gd name="T90" fmla="*/ 1 w 155"/>
                <a:gd name="T91" fmla="*/ 1 h 186"/>
                <a:gd name="T92" fmla="*/ 1 w 155"/>
                <a:gd name="T93" fmla="*/ 1 h 186"/>
                <a:gd name="T94" fmla="*/ 1 w 155"/>
                <a:gd name="T95" fmla="*/ 1 h 186"/>
                <a:gd name="T96" fmla="*/ 1 w 155"/>
                <a:gd name="T97" fmla="*/ 1 h 186"/>
                <a:gd name="T98" fmla="*/ 1 w 155"/>
                <a:gd name="T99" fmla="*/ 1 h 186"/>
                <a:gd name="T100" fmla="*/ 1 w 155"/>
                <a:gd name="T101" fmla="*/ 1 h 186"/>
                <a:gd name="T102" fmla="*/ 1 w 155"/>
                <a:gd name="T103" fmla="*/ 1 h 186"/>
                <a:gd name="T104" fmla="*/ 1 w 155"/>
                <a:gd name="T105" fmla="*/ 1 h 186"/>
                <a:gd name="T106" fmla="*/ 1 w 155"/>
                <a:gd name="T107" fmla="*/ 1 h 186"/>
                <a:gd name="T108" fmla="*/ 1 w 155"/>
                <a:gd name="T109" fmla="*/ 1 h 186"/>
                <a:gd name="T110" fmla="*/ 1 w 155"/>
                <a:gd name="T111" fmla="*/ 1 h 186"/>
                <a:gd name="T112" fmla="*/ 1 w 155"/>
                <a:gd name="T113" fmla="*/ 1 h 186"/>
                <a:gd name="T114" fmla="*/ 1 w 155"/>
                <a:gd name="T115" fmla="*/ 1 h 186"/>
                <a:gd name="T116" fmla="*/ 1 w 155"/>
                <a:gd name="T117" fmla="*/ 1 h 186"/>
                <a:gd name="T118" fmla="*/ 1 w 155"/>
                <a:gd name="T119" fmla="*/ 1 h 186"/>
                <a:gd name="T120" fmla="*/ 1 w 155"/>
                <a:gd name="T121" fmla="*/ 1 h 1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5"/>
                <a:gd name="T184" fmla="*/ 0 h 186"/>
                <a:gd name="T185" fmla="*/ 155 w 155"/>
                <a:gd name="T186" fmla="*/ 186 h 18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5" h="186">
                  <a:moveTo>
                    <a:pt x="90" y="186"/>
                  </a:moveTo>
                  <a:lnTo>
                    <a:pt x="86" y="179"/>
                  </a:lnTo>
                  <a:lnTo>
                    <a:pt x="79" y="174"/>
                  </a:lnTo>
                  <a:lnTo>
                    <a:pt x="70" y="170"/>
                  </a:lnTo>
                  <a:lnTo>
                    <a:pt x="61" y="166"/>
                  </a:lnTo>
                  <a:lnTo>
                    <a:pt x="51" y="163"/>
                  </a:lnTo>
                  <a:lnTo>
                    <a:pt x="42" y="160"/>
                  </a:lnTo>
                  <a:lnTo>
                    <a:pt x="35" y="159"/>
                  </a:lnTo>
                  <a:lnTo>
                    <a:pt x="29" y="159"/>
                  </a:lnTo>
                  <a:lnTo>
                    <a:pt x="19" y="153"/>
                  </a:lnTo>
                  <a:lnTo>
                    <a:pt x="13" y="139"/>
                  </a:lnTo>
                  <a:lnTo>
                    <a:pt x="10" y="120"/>
                  </a:lnTo>
                  <a:lnTo>
                    <a:pt x="16" y="103"/>
                  </a:lnTo>
                  <a:lnTo>
                    <a:pt x="20" y="92"/>
                  </a:lnTo>
                  <a:lnTo>
                    <a:pt x="22" y="80"/>
                  </a:lnTo>
                  <a:lnTo>
                    <a:pt x="16" y="64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10" y="28"/>
                  </a:lnTo>
                  <a:lnTo>
                    <a:pt x="20" y="19"/>
                  </a:lnTo>
                  <a:lnTo>
                    <a:pt x="26" y="16"/>
                  </a:lnTo>
                  <a:lnTo>
                    <a:pt x="34" y="23"/>
                  </a:lnTo>
                  <a:lnTo>
                    <a:pt x="42" y="26"/>
                  </a:lnTo>
                  <a:lnTo>
                    <a:pt x="50" y="27"/>
                  </a:lnTo>
                  <a:lnTo>
                    <a:pt x="58" y="24"/>
                  </a:lnTo>
                  <a:lnTo>
                    <a:pt x="63" y="22"/>
                  </a:lnTo>
                  <a:lnTo>
                    <a:pt x="69" y="18"/>
                  </a:lnTo>
                  <a:lnTo>
                    <a:pt x="72" y="12"/>
                  </a:lnTo>
                  <a:lnTo>
                    <a:pt x="73" y="8"/>
                  </a:lnTo>
                  <a:lnTo>
                    <a:pt x="75" y="1"/>
                  </a:lnTo>
                  <a:lnTo>
                    <a:pt x="80" y="0"/>
                  </a:lnTo>
                  <a:lnTo>
                    <a:pt x="84" y="1"/>
                  </a:lnTo>
                  <a:lnTo>
                    <a:pt x="87" y="8"/>
                  </a:lnTo>
                  <a:lnTo>
                    <a:pt x="88" y="12"/>
                  </a:lnTo>
                  <a:lnTo>
                    <a:pt x="91" y="18"/>
                  </a:lnTo>
                  <a:lnTo>
                    <a:pt x="96" y="22"/>
                  </a:lnTo>
                  <a:lnTo>
                    <a:pt x="101" y="26"/>
                  </a:lnTo>
                  <a:lnTo>
                    <a:pt x="108" y="28"/>
                  </a:lnTo>
                  <a:lnTo>
                    <a:pt x="116" y="28"/>
                  </a:lnTo>
                  <a:lnTo>
                    <a:pt x="125" y="26"/>
                  </a:lnTo>
                  <a:lnTo>
                    <a:pt x="134" y="19"/>
                  </a:lnTo>
                  <a:lnTo>
                    <a:pt x="140" y="22"/>
                  </a:lnTo>
                  <a:lnTo>
                    <a:pt x="147" y="31"/>
                  </a:lnTo>
                  <a:lnTo>
                    <a:pt x="154" y="43"/>
                  </a:lnTo>
                  <a:lnTo>
                    <a:pt x="155" y="52"/>
                  </a:lnTo>
                  <a:lnTo>
                    <a:pt x="145" y="67"/>
                  </a:lnTo>
                  <a:lnTo>
                    <a:pt x="142" y="81"/>
                  </a:lnTo>
                  <a:lnTo>
                    <a:pt x="143" y="95"/>
                  </a:lnTo>
                  <a:lnTo>
                    <a:pt x="147" y="105"/>
                  </a:lnTo>
                  <a:lnTo>
                    <a:pt x="152" y="117"/>
                  </a:lnTo>
                  <a:lnTo>
                    <a:pt x="152" y="136"/>
                  </a:lnTo>
                  <a:lnTo>
                    <a:pt x="145" y="153"/>
                  </a:lnTo>
                  <a:lnTo>
                    <a:pt x="129" y="162"/>
                  </a:lnTo>
                  <a:lnTo>
                    <a:pt x="123" y="162"/>
                  </a:lnTo>
                  <a:lnTo>
                    <a:pt x="116" y="163"/>
                  </a:lnTo>
                  <a:lnTo>
                    <a:pt x="110" y="164"/>
                  </a:lnTo>
                  <a:lnTo>
                    <a:pt x="105" y="167"/>
                  </a:lnTo>
                  <a:lnTo>
                    <a:pt x="99" y="171"/>
                  </a:lnTo>
                  <a:lnTo>
                    <a:pt x="96" y="175"/>
                  </a:lnTo>
                  <a:lnTo>
                    <a:pt x="92" y="179"/>
                  </a:lnTo>
                  <a:lnTo>
                    <a:pt x="90" y="1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224" name="Freeform 864"/>
            <p:cNvSpPr>
              <a:spLocks/>
            </p:cNvSpPr>
            <p:nvPr/>
          </p:nvSpPr>
          <p:spPr bwMode="auto">
            <a:xfrm>
              <a:off x="2698" y="3401"/>
              <a:ext cx="55" cy="65"/>
            </a:xfrm>
            <a:custGeom>
              <a:avLst/>
              <a:gdLst>
                <a:gd name="T0" fmla="*/ 1 w 109"/>
                <a:gd name="T1" fmla="*/ 1 h 130"/>
                <a:gd name="T2" fmla="*/ 1 w 109"/>
                <a:gd name="T3" fmla="*/ 1 h 130"/>
                <a:gd name="T4" fmla="*/ 1 w 109"/>
                <a:gd name="T5" fmla="*/ 1 h 130"/>
                <a:gd name="T6" fmla="*/ 1 w 109"/>
                <a:gd name="T7" fmla="*/ 1 h 130"/>
                <a:gd name="T8" fmla="*/ 1 w 109"/>
                <a:gd name="T9" fmla="*/ 1 h 130"/>
                <a:gd name="T10" fmla="*/ 1 w 109"/>
                <a:gd name="T11" fmla="*/ 1 h 130"/>
                <a:gd name="T12" fmla="*/ 1 w 109"/>
                <a:gd name="T13" fmla="*/ 1 h 130"/>
                <a:gd name="T14" fmla="*/ 1 w 109"/>
                <a:gd name="T15" fmla="*/ 1 h 130"/>
                <a:gd name="T16" fmla="*/ 1 w 109"/>
                <a:gd name="T17" fmla="*/ 1 h 130"/>
                <a:gd name="T18" fmla="*/ 1 w 109"/>
                <a:gd name="T19" fmla="*/ 1 h 130"/>
                <a:gd name="T20" fmla="*/ 1 w 109"/>
                <a:gd name="T21" fmla="*/ 1 h 130"/>
                <a:gd name="T22" fmla="*/ 1 w 109"/>
                <a:gd name="T23" fmla="*/ 1 h 130"/>
                <a:gd name="T24" fmla="*/ 1 w 109"/>
                <a:gd name="T25" fmla="*/ 1 h 130"/>
                <a:gd name="T26" fmla="*/ 1 w 109"/>
                <a:gd name="T27" fmla="*/ 1 h 130"/>
                <a:gd name="T28" fmla="*/ 1 w 109"/>
                <a:gd name="T29" fmla="*/ 1 h 130"/>
                <a:gd name="T30" fmla="*/ 1 w 109"/>
                <a:gd name="T31" fmla="*/ 1 h 130"/>
                <a:gd name="T32" fmla="*/ 0 w 109"/>
                <a:gd name="T33" fmla="*/ 1 h 130"/>
                <a:gd name="T34" fmla="*/ 1 w 109"/>
                <a:gd name="T35" fmla="*/ 1 h 130"/>
                <a:gd name="T36" fmla="*/ 1 w 109"/>
                <a:gd name="T37" fmla="*/ 1 h 130"/>
                <a:gd name="T38" fmla="*/ 1 w 109"/>
                <a:gd name="T39" fmla="*/ 1 h 130"/>
                <a:gd name="T40" fmla="*/ 1 w 109"/>
                <a:gd name="T41" fmla="*/ 1 h 130"/>
                <a:gd name="T42" fmla="*/ 1 w 109"/>
                <a:gd name="T43" fmla="*/ 1 h 130"/>
                <a:gd name="T44" fmla="*/ 1 w 109"/>
                <a:gd name="T45" fmla="*/ 1 h 130"/>
                <a:gd name="T46" fmla="*/ 1 w 109"/>
                <a:gd name="T47" fmla="*/ 1 h 130"/>
                <a:gd name="T48" fmla="*/ 1 w 109"/>
                <a:gd name="T49" fmla="*/ 1 h 130"/>
                <a:gd name="T50" fmla="*/ 1 w 109"/>
                <a:gd name="T51" fmla="*/ 1 h 130"/>
                <a:gd name="T52" fmla="*/ 1 w 109"/>
                <a:gd name="T53" fmla="*/ 0 h 130"/>
                <a:gd name="T54" fmla="*/ 1 w 109"/>
                <a:gd name="T55" fmla="*/ 1 h 130"/>
                <a:gd name="T56" fmla="*/ 1 w 109"/>
                <a:gd name="T57" fmla="*/ 1 h 130"/>
                <a:gd name="T58" fmla="*/ 1 w 109"/>
                <a:gd name="T59" fmla="*/ 1 h 130"/>
                <a:gd name="T60" fmla="*/ 1 w 109"/>
                <a:gd name="T61" fmla="*/ 1 h 130"/>
                <a:gd name="T62" fmla="*/ 1 w 109"/>
                <a:gd name="T63" fmla="*/ 1 h 130"/>
                <a:gd name="T64" fmla="*/ 1 w 109"/>
                <a:gd name="T65" fmla="*/ 1 h 130"/>
                <a:gd name="T66" fmla="*/ 1 w 109"/>
                <a:gd name="T67" fmla="*/ 1 h 130"/>
                <a:gd name="T68" fmla="*/ 1 w 109"/>
                <a:gd name="T69" fmla="*/ 1 h 130"/>
                <a:gd name="T70" fmla="*/ 1 w 109"/>
                <a:gd name="T71" fmla="*/ 1 h 130"/>
                <a:gd name="T72" fmla="*/ 1 w 109"/>
                <a:gd name="T73" fmla="*/ 1 h 130"/>
                <a:gd name="T74" fmla="*/ 1 w 109"/>
                <a:gd name="T75" fmla="*/ 1 h 130"/>
                <a:gd name="T76" fmla="*/ 1 w 109"/>
                <a:gd name="T77" fmla="*/ 1 h 130"/>
                <a:gd name="T78" fmla="*/ 1 w 109"/>
                <a:gd name="T79" fmla="*/ 1 h 130"/>
                <a:gd name="T80" fmla="*/ 1 w 109"/>
                <a:gd name="T81" fmla="*/ 1 h 130"/>
                <a:gd name="T82" fmla="*/ 1 w 109"/>
                <a:gd name="T83" fmla="*/ 1 h 130"/>
                <a:gd name="T84" fmla="*/ 1 w 109"/>
                <a:gd name="T85" fmla="*/ 1 h 130"/>
                <a:gd name="T86" fmla="*/ 1 w 109"/>
                <a:gd name="T87" fmla="*/ 1 h 130"/>
                <a:gd name="T88" fmla="*/ 1 w 109"/>
                <a:gd name="T89" fmla="*/ 1 h 130"/>
                <a:gd name="T90" fmla="*/ 1 w 109"/>
                <a:gd name="T91" fmla="*/ 1 h 130"/>
                <a:gd name="T92" fmla="*/ 1 w 109"/>
                <a:gd name="T93" fmla="*/ 1 h 130"/>
                <a:gd name="T94" fmla="*/ 1 w 109"/>
                <a:gd name="T95" fmla="*/ 1 h 130"/>
                <a:gd name="T96" fmla="*/ 1 w 109"/>
                <a:gd name="T97" fmla="*/ 1 h 130"/>
                <a:gd name="T98" fmla="*/ 1 w 109"/>
                <a:gd name="T99" fmla="*/ 1 h 130"/>
                <a:gd name="T100" fmla="*/ 1 w 109"/>
                <a:gd name="T101" fmla="*/ 1 h 130"/>
                <a:gd name="T102" fmla="*/ 1 w 109"/>
                <a:gd name="T103" fmla="*/ 1 h 130"/>
                <a:gd name="T104" fmla="*/ 1 w 109"/>
                <a:gd name="T105" fmla="*/ 1 h 13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9"/>
                <a:gd name="T160" fmla="*/ 0 h 130"/>
                <a:gd name="T161" fmla="*/ 109 w 109"/>
                <a:gd name="T162" fmla="*/ 130 h 13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9" h="130">
                  <a:moveTo>
                    <a:pt x="63" y="130"/>
                  </a:moveTo>
                  <a:lnTo>
                    <a:pt x="59" y="126"/>
                  </a:lnTo>
                  <a:lnTo>
                    <a:pt x="55" y="122"/>
                  </a:lnTo>
                  <a:lnTo>
                    <a:pt x="49" y="119"/>
                  </a:lnTo>
                  <a:lnTo>
                    <a:pt x="43" y="117"/>
                  </a:lnTo>
                  <a:lnTo>
                    <a:pt x="36" y="114"/>
                  </a:lnTo>
                  <a:lnTo>
                    <a:pt x="29" y="113"/>
                  </a:lnTo>
                  <a:lnTo>
                    <a:pt x="25" y="111"/>
                  </a:lnTo>
                  <a:lnTo>
                    <a:pt x="21" y="111"/>
                  </a:lnTo>
                  <a:lnTo>
                    <a:pt x="13" y="107"/>
                  </a:lnTo>
                  <a:lnTo>
                    <a:pt x="9" y="96"/>
                  </a:lnTo>
                  <a:lnTo>
                    <a:pt x="8" y="84"/>
                  </a:lnTo>
                  <a:lnTo>
                    <a:pt x="11" y="73"/>
                  </a:lnTo>
                  <a:lnTo>
                    <a:pt x="15" y="65"/>
                  </a:lnTo>
                  <a:lnTo>
                    <a:pt x="16" y="57"/>
                  </a:lnTo>
                  <a:lnTo>
                    <a:pt x="11" y="46"/>
                  </a:lnTo>
                  <a:lnTo>
                    <a:pt x="0" y="34"/>
                  </a:lnTo>
                  <a:lnTo>
                    <a:pt x="1" y="28"/>
                  </a:lnTo>
                  <a:lnTo>
                    <a:pt x="7" y="20"/>
                  </a:lnTo>
                  <a:lnTo>
                    <a:pt x="15" y="13"/>
                  </a:lnTo>
                  <a:lnTo>
                    <a:pt x="19" y="12"/>
                  </a:lnTo>
                  <a:lnTo>
                    <a:pt x="30" y="19"/>
                  </a:lnTo>
                  <a:lnTo>
                    <a:pt x="40" y="17"/>
                  </a:lnTo>
                  <a:lnTo>
                    <a:pt x="48" y="13"/>
                  </a:lnTo>
                  <a:lnTo>
                    <a:pt x="52" y="7"/>
                  </a:lnTo>
                  <a:lnTo>
                    <a:pt x="53" y="2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61" y="7"/>
                  </a:lnTo>
                  <a:lnTo>
                    <a:pt x="62" y="9"/>
                  </a:lnTo>
                  <a:lnTo>
                    <a:pt x="64" y="13"/>
                  </a:lnTo>
                  <a:lnTo>
                    <a:pt x="67" y="16"/>
                  </a:lnTo>
                  <a:lnTo>
                    <a:pt x="71" y="19"/>
                  </a:lnTo>
                  <a:lnTo>
                    <a:pt x="76" y="20"/>
                  </a:lnTo>
                  <a:lnTo>
                    <a:pt x="82" y="20"/>
                  </a:lnTo>
                  <a:lnTo>
                    <a:pt x="88" y="17"/>
                  </a:lnTo>
                  <a:lnTo>
                    <a:pt x="94" y="13"/>
                  </a:lnTo>
                  <a:lnTo>
                    <a:pt x="98" y="16"/>
                  </a:lnTo>
                  <a:lnTo>
                    <a:pt x="103" y="23"/>
                  </a:lnTo>
                  <a:lnTo>
                    <a:pt x="109" y="31"/>
                  </a:lnTo>
                  <a:lnTo>
                    <a:pt x="109" y="36"/>
                  </a:lnTo>
                  <a:lnTo>
                    <a:pt x="102" y="47"/>
                  </a:lnTo>
                  <a:lnTo>
                    <a:pt x="99" y="58"/>
                  </a:lnTo>
                  <a:lnTo>
                    <a:pt x="100" y="68"/>
                  </a:lnTo>
                  <a:lnTo>
                    <a:pt x="103" y="74"/>
                  </a:lnTo>
                  <a:lnTo>
                    <a:pt x="107" y="83"/>
                  </a:lnTo>
                  <a:lnTo>
                    <a:pt x="107" y="96"/>
                  </a:lnTo>
                  <a:lnTo>
                    <a:pt x="102" y="108"/>
                  </a:lnTo>
                  <a:lnTo>
                    <a:pt x="91" y="114"/>
                  </a:lnTo>
                  <a:lnTo>
                    <a:pt x="81" y="115"/>
                  </a:lnTo>
                  <a:lnTo>
                    <a:pt x="73" y="118"/>
                  </a:lnTo>
                  <a:lnTo>
                    <a:pt x="66" y="122"/>
                  </a:lnTo>
                  <a:lnTo>
                    <a:pt x="63" y="13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sp>
        <p:nvSpPr>
          <p:cNvPr id="18741" name="Text Box 300"/>
          <p:cNvSpPr txBox="1">
            <a:spLocks noChangeArrowheads="1"/>
          </p:cNvSpPr>
          <p:nvPr/>
        </p:nvSpPr>
        <p:spPr bwMode="auto">
          <a:xfrm>
            <a:off x="5562600" y="4741863"/>
            <a:ext cx="2838450" cy="1190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>
                <a:latin typeface="Calibri" pitchFamily="34" charset="0"/>
              </a:rPr>
              <a:t>Personal Travel Assistant,</a:t>
            </a:r>
          </a:p>
          <a:p>
            <a:r>
              <a:rPr lang="de-DE">
                <a:latin typeface="Calibri" pitchFamily="34" charset="0"/>
              </a:rPr>
              <a:t>DAB, PDA, laptop, </a:t>
            </a:r>
          </a:p>
          <a:p>
            <a:r>
              <a:rPr lang="de-DE">
                <a:latin typeface="Calibri" pitchFamily="34" charset="0"/>
              </a:rPr>
              <a:t>GSM, UMTS, WLAN, </a:t>
            </a:r>
          </a:p>
          <a:p>
            <a:r>
              <a:rPr lang="de-DE">
                <a:latin typeface="Calibri" pitchFamily="34" charset="0"/>
              </a:rPr>
              <a:t>Bluetooth, ...</a:t>
            </a:r>
          </a:p>
        </p:txBody>
      </p:sp>
      <p:sp>
        <p:nvSpPr>
          <p:cNvPr id="18742" name="Freeform 1094"/>
          <p:cNvSpPr>
            <a:spLocks/>
          </p:cNvSpPr>
          <p:nvPr/>
        </p:nvSpPr>
        <p:spPr bwMode="auto">
          <a:xfrm>
            <a:off x="7680325" y="3103563"/>
            <a:ext cx="15875" cy="6350"/>
          </a:xfrm>
          <a:custGeom>
            <a:avLst/>
            <a:gdLst>
              <a:gd name="T0" fmla="*/ 0 w 209"/>
              <a:gd name="T1" fmla="*/ 2147483647 h 83"/>
              <a:gd name="T2" fmla="*/ 2147483647 w 209"/>
              <a:gd name="T3" fmla="*/ 0 h 83"/>
              <a:gd name="T4" fmla="*/ 2147483647 w 209"/>
              <a:gd name="T5" fmla="*/ 2147483647 h 83"/>
              <a:gd name="T6" fmla="*/ 2147483647 w 209"/>
              <a:gd name="T7" fmla="*/ 2147483647 h 83"/>
              <a:gd name="T8" fmla="*/ 0 w 209"/>
              <a:gd name="T9" fmla="*/ 2147483647 h 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9"/>
              <a:gd name="T16" fmla="*/ 0 h 83"/>
              <a:gd name="T17" fmla="*/ 209 w 209"/>
              <a:gd name="T18" fmla="*/ 83 h 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9" h="83">
                <a:moveTo>
                  <a:pt x="0" y="67"/>
                </a:moveTo>
                <a:lnTo>
                  <a:pt x="201" y="0"/>
                </a:lnTo>
                <a:lnTo>
                  <a:pt x="209" y="17"/>
                </a:lnTo>
                <a:lnTo>
                  <a:pt x="8" y="83"/>
                </a:lnTo>
                <a:lnTo>
                  <a:pt x="0" y="67"/>
                </a:lnTo>
                <a:close/>
              </a:path>
            </a:pathLst>
          </a:custGeom>
          <a:solidFill>
            <a:srgbClr val="6B685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43" name="AutoShape 301"/>
          <p:cNvSpPr>
            <a:spLocks noChangeArrowheads="1"/>
          </p:cNvSpPr>
          <p:nvPr/>
        </p:nvSpPr>
        <p:spPr bwMode="auto">
          <a:xfrm>
            <a:off x="6858000" y="2787650"/>
            <a:ext cx="1905000" cy="1736725"/>
          </a:xfrm>
          <a:prstGeom prst="wedgeEllipseCallout">
            <a:avLst>
              <a:gd name="adj1" fmla="val -88667"/>
              <a:gd name="adj2" fmla="val -20227"/>
            </a:avLst>
          </a:prstGeom>
          <a:solidFill>
            <a:srgbClr val="6699FF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 sz="2000">
              <a:latin typeface="Tahoma" pitchFamily="34" charset="0"/>
            </a:endParaRPr>
          </a:p>
        </p:txBody>
      </p:sp>
      <p:sp>
        <p:nvSpPr>
          <p:cNvPr id="18744" name="Freeform 1095"/>
          <p:cNvSpPr>
            <a:spLocks/>
          </p:cNvSpPr>
          <p:nvPr/>
        </p:nvSpPr>
        <p:spPr bwMode="auto">
          <a:xfrm>
            <a:off x="7783513" y="3355975"/>
            <a:ext cx="6350" cy="11113"/>
          </a:xfrm>
          <a:custGeom>
            <a:avLst/>
            <a:gdLst>
              <a:gd name="T0" fmla="*/ 2147483647 w 83"/>
              <a:gd name="T1" fmla="*/ 0 h 106"/>
              <a:gd name="T2" fmla="*/ 2147483647 w 83"/>
              <a:gd name="T3" fmla="*/ 2147483647 h 106"/>
              <a:gd name="T4" fmla="*/ 2147483647 w 83"/>
              <a:gd name="T5" fmla="*/ 2147483647 h 106"/>
              <a:gd name="T6" fmla="*/ 2147483647 w 83"/>
              <a:gd name="T7" fmla="*/ 2147483647 h 106"/>
              <a:gd name="T8" fmla="*/ 2147483647 w 83"/>
              <a:gd name="T9" fmla="*/ 2147483647 h 106"/>
              <a:gd name="T10" fmla="*/ 2147483647 w 83"/>
              <a:gd name="T11" fmla="*/ 2147483647 h 106"/>
              <a:gd name="T12" fmla="*/ 2147483647 w 83"/>
              <a:gd name="T13" fmla="*/ 2147483647 h 106"/>
              <a:gd name="T14" fmla="*/ 2147483647 w 83"/>
              <a:gd name="T15" fmla="*/ 2147483647 h 106"/>
              <a:gd name="T16" fmla="*/ 2147483647 w 83"/>
              <a:gd name="T17" fmla="*/ 2147483647 h 106"/>
              <a:gd name="T18" fmla="*/ 2147483647 w 83"/>
              <a:gd name="T19" fmla="*/ 2147483647 h 106"/>
              <a:gd name="T20" fmla="*/ 0 w 83"/>
              <a:gd name="T21" fmla="*/ 2147483647 h 106"/>
              <a:gd name="T22" fmla="*/ 2147483647 w 83"/>
              <a:gd name="T23" fmla="*/ 0 h 10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3"/>
              <a:gd name="T37" fmla="*/ 0 h 106"/>
              <a:gd name="T38" fmla="*/ 83 w 83"/>
              <a:gd name="T39" fmla="*/ 106 h 10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3" h="106">
                <a:moveTo>
                  <a:pt x="46" y="0"/>
                </a:moveTo>
                <a:lnTo>
                  <a:pt x="81" y="76"/>
                </a:lnTo>
                <a:lnTo>
                  <a:pt x="83" y="85"/>
                </a:lnTo>
                <a:lnTo>
                  <a:pt x="81" y="94"/>
                </a:lnTo>
                <a:lnTo>
                  <a:pt x="76" y="100"/>
                </a:lnTo>
                <a:lnTo>
                  <a:pt x="67" y="104"/>
                </a:lnTo>
                <a:lnTo>
                  <a:pt x="58" y="106"/>
                </a:lnTo>
                <a:lnTo>
                  <a:pt x="50" y="104"/>
                </a:lnTo>
                <a:lnTo>
                  <a:pt x="42" y="100"/>
                </a:lnTo>
                <a:lnTo>
                  <a:pt x="35" y="91"/>
                </a:lnTo>
                <a:lnTo>
                  <a:pt x="0" y="15"/>
                </a:lnTo>
                <a:lnTo>
                  <a:pt x="46" y="0"/>
                </a:lnTo>
                <a:close/>
              </a:path>
            </a:pathLst>
          </a:custGeom>
          <a:solidFill>
            <a:srgbClr val="6B685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45" name="Freeform 1096"/>
          <p:cNvSpPr>
            <a:spLocks/>
          </p:cNvSpPr>
          <p:nvPr/>
        </p:nvSpPr>
        <p:spPr bwMode="auto">
          <a:xfrm>
            <a:off x="7766050" y="3328988"/>
            <a:ext cx="23813" cy="28575"/>
          </a:xfrm>
          <a:custGeom>
            <a:avLst/>
            <a:gdLst>
              <a:gd name="T0" fmla="*/ 2147483647 w 297"/>
              <a:gd name="T1" fmla="*/ 2147483647 h 315"/>
              <a:gd name="T2" fmla="*/ 2147483647 w 297"/>
              <a:gd name="T3" fmla="*/ 2147483647 h 315"/>
              <a:gd name="T4" fmla="*/ 2147483647 w 297"/>
              <a:gd name="T5" fmla="*/ 2147483647 h 315"/>
              <a:gd name="T6" fmla="*/ 2147483647 w 297"/>
              <a:gd name="T7" fmla="*/ 2147483647 h 315"/>
              <a:gd name="T8" fmla="*/ 2147483647 w 297"/>
              <a:gd name="T9" fmla="*/ 2147483647 h 315"/>
              <a:gd name="T10" fmla="*/ 2147483647 w 297"/>
              <a:gd name="T11" fmla="*/ 2147483647 h 315"/>
              <a:gd name="T12" fmla="*/ 2147483647 w 297"/>
              <a:gd name="T13" fmla="*/ 2147483647 h 315"/>
              <a:gd name="T14" fmla="*/ 2147483647 w 297"/>
              <a:gd name="T15" fmla="*/ 2147483647 h 315"/>
              <a:gd name="T16" fmla="*/ 2147483647 w 297"/>
              <a:gd name="T17" fmla="*/ 0 h 315"/>
              <a:gd name="T18" fmla="*/ 2147483647 w 297"/>
              <a:gd name="T19" fmla="*/ 2147483647 h 315"/>
              <a:gd name="T20" fmla="*/ 2147483647 w 297"/>
              <a:gd name="T21" fmla="*/ 2147483647 h 315"/>
              <a:gd name="T22" fmla="*/ 2147483647 w 297"/>
              <a:gd name="T23" fmla="*/ 2147483647 h 315"/>
              <a:gd name="T24" fmla="*/ 2147483647 w 297"/>
              <a:gd name="T25" fmla="*/ 2147483647 h 315"/>
              <a:gd name="T26" fmla="*/ 2147483647 w 297"/>
              <a:gd name="T27" fmla="*/ 2147483647 h 315"/>
              <a:gd name="T28" fmla="*/ 2147483647 w 297"/>
              <a:gd name="T29" fmla="*/ 2147483647 h 315"/>
              <a:gd name="T30" fmla="*/ 2147483647 w 297"/>
              <a:gd name="T31" fmla="*/ 2147483647 h 315"/>
              <a:gd name="T32" fmla="*/ 2147483647 w 297"/>
              <a:gd name="T33" fmla="*/ 2147483647 h 315"/>
              <a:gd name="T34" fmla="*/ 2147483647 w 297"/>
              <a:gd name="T35" fmla="*/ 2147483647 h 315"/>
              <a:gd name="T36" fmla="*/ 2147483647 w 297"/>
              <a:gd name="T37" fmla="*/ 2147483647 h 315"/>
              <a:gd name="T38" fmla="*/ 2147483647 w 297"/>
              <a:gd name="T39" fmla="*/ 2147483647 h 315"/>
              <a:gd name="T40" fmla="*/ 2147483647 w 297"/>
              <a:gd name="T41" fmla="*/ 2147483647 h 315"/>
              <a:gd name="T42" fmla="*/ 2147483647 w 297"/>
              <a:gd name="T43" fmla="*/ 2147483647 h 315"/>
              <a:gd name="T44" fmla="*/ 2147483647 w 297"/>
              <a:gd name="T45" fmla="*/ 2147483647 h 315"/>
              <a:gd name="T46" fmla="*/ 2147483647 w 297"/>
              <a:gd name="T47" fmla="*/ 2147483647 h 315"/>
              <a:gd name="T48" fmla="*/ 0 w 297"/>
              <a:gd name="T49" fmla="*/ 2147483647 h 315"/>
              <a:gd name="T50" fmla="*/ 2147483647 w 297"/>
              <a:gd name="T51" fmla="*/ 2147483647 h 315"/>
              <a:gd name="T52" fmla="*/ 2147483647 w 297"/>
              <a:gd name="T53" fmla="*/ 2147483647 h 315"/>
              <a:gd name="T54" fmla="*/ 2147483647 w 297"/>
              <a:gd name="T55" fmla="*/ 2147483647 h 315"/>
              <a:gd name="T56" fmla="*/ 2147483647 w 297"/>
              <a:gd name="T57" fmla="*/ 2147483647 h 315"/>
              <a:gd name="T58" fmla="*/ 2147483647 w 297"/>
              <a:gd name="T59" fmla="*/ 2147483647 h 315"/>
              <a:gd name="T60" fmla="*/ 2147483647 w 297"/>
              <a:gd name="T61" fmla="*/ 2147483647 h 315"/>
              <a:gd name="T62" fmla="*/ 2147483647 w 297"/>
              <a:gd name="T63" fmla="*/ 2147483647 h 315"/>
              <a:gd name="T64" fmla="*/ 2147483647 w 297"/>
              <a:gd name="T65" fmla="*/ 2147483647 h 315"/>
              <a:gd name="T66" fmla="*/ 2147483647 w 297"/>
              <a:gd name="T67" fmla="*/ 2147483647 h 315"/>
              <a:gd name="T68" fmla="*/ 2147483647 w 297"/>
              <a:gd name="T69" fmla="*/ 2147483647 h 315"/>
              <a:gd name="T70" fmla="*/ 2147483647 w 297"/>
              <a:gd name="T71" fmla="*/ 2147483647 h 315"/>
              <a:gd name="T72" fmla="*/ 2147483647 w 297"/>
              <a:gd name="T73" fmla="*/ 2147483647 h 315"/>
              <a:gd name="T74" fmla="*/ 2147483647 w 297"/>
              <a:gd name="T75" fmla="*/ 2147483647 h 315"/>
              <a:gd name="T76" fmla="*/ 2147483647 w 297"/>
              <a:gd name="T77" fmla="*/ 2147483647 h 315"/>
              <a:gd name="T78" fmla="*/ 2147483647 w 297"/>
              <a:gd name="T79" fmla="*/ 2147483647 h 315"/>
              <a:gd name="T80" fmla="*/ 2147483647 w 297"/>
              <a:gd name="T81" fmla="*/ 2147483647 h 31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97"/>
              <a:gd name="T124" fmla="*/ 0 h 315"/>
              <a:gd name="T125" fmla="*/ 297 w 297"/>
              <a:gd name="T126" fmla="*/ 315 h 31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97" h="315">
                <a:moveTo>
                  <a:pt x="249" y="313"/>
                </a:moveTo>
                <a:lnTo>
                  <a:pt x="264" y="303"/>
                </a:lnTo>
                <a:lnTo>
                  <a:pt x="278" y="283"/>
                </a:lnTo>
                <a:lnTo>
                  <a:pt x="288" y="253"/>
                </a:lnTo>
                <a:lnTo>
                  <a:pt x="295" y="215"/>
                </a:lnTo>
                <a:lnTo>
                  <a:pt x="297" y="171"/>
                </a:lnTo>
                <a:lnTo>
                  <a:pt x="291" y="119"/>
                </a:lnTo>
                <a:lnTo>
                  <a:pt x="277" y="61"/>
                </a:lnTo>
                <a:lnTo>
                  <a:pt x="253" y="0"/>
                </a:lnTo>
                <a:lnTo>
                  <a:pt x="238" y="5"/>
                </a:lnTo>
                <a:lnTo>
                  <a:pt x="221" y="10"/>
                </a:lnTo>
                <a:lnTo>
                  <a:pt x="206" y="17"/>
                </a:lnTo>
                <a:lnTo>
                  <a:pt x="190" y="22"/>
                </a:lnTo>
                <a:lnTo>
                  <a:pt x="174" y="28"/>
                </a:lnTo>
                <a:lnTo>
                  <a:pt x="158" y="33"/>
                </a:lnTo>
                <a:lnTo>
                  <a:pt x="142" y="39"/>
                </a:lnTo>
                <a:lnTo>
                  <a:pt x="126" y="45"/>
                </a:lnTo>
                <a:lnTo>
                  <a:pt x="111" y="51"/>
                </a:lnTo>
                <a:lnTo>
                  <a:pt x="95" y="57"/>
                </a:lnTo>
                <a:lnTo>
                  <a:pt x="79" y="62"/>
                </a:lnTo>
                <a:lnTo>
                  <a:pt x="64" y="69"/>
                </a:lnTo>
                <a:lnTo>
                  <a:pt x="47" y="74"/>
                </a:lnTo>
                <a:lnTo>
                  <a:pt x="32" y="80"/>
                </a:lnTo>
                <a:lnTo>
                  <a:pt x="15" y="85"/>
                </a:lnTo>
                <a:lnTo>
                  <a:pt x="0" y="91"/>
                </a:lnTo>
                <a:lnTo>
                  <a:pt x="15" y="121"/>
                </a:lnTo>
                <a:lnTo>
                  <a:pt x="31" y="150"/>
                </a:lnTo>
                <a:lnTo>
                  <a:pt x="48" y="175"/>
                </a:lnTo>
                <a:lnTo>
                  <a:pt x="66" y="199"/>
                </a:lnTo>
                <a:lnTo>
                  <a:pt x="83" y="220"/>
                </a:lnTo>
                <a:lnTo>
                  <a:pt x="102" y="239"/>
                </a:lnTo>
                <a:lnTo>
                  <a:pt x="120" y="256"/>
                </a:lnTo>
                <a:lnTo>
                  <a:pt x="138" y="271"/>
                </a:lnTo>
                <a:lnTo>
                  <a:pt x="155" y="283"/>
                </a:lnTo>
                <a:lnTo>
                  <a:pt x="173" y="294"/>
                </a:lnTo>
                <a:lnTo>
                  <a:pt x="188" y="302"/>
                </a:lnTo>
                <a:lnTo>
                  <a:pt x="204" y="308"/>
                </a:lnTo>
                <a:lnTo>
                  <a:pt x="217" y="312"/>
                </a:lnTo>
                <a:lnTo>
                  <a:pt x="230" y="314"/>
                </a:lnTo>
                <a:lnTo>
                  <a:pt x="241" y="315"/>
                </a:lnTo>
                <a:lnTo>
                  <a:pt x="249" y="313"/>
                </a:lnTo>
                <a:close/>
              </a:path>
            </a:pathLst>
          </a:custGeom>
          <a:solidFill>
            <a:srgbClr val="6B685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46" name="Freeform 1097"/>
          <p:cNvSpPr>
            <a:spLocks/>
          </p:cNvSpPr>
          <p:nvPr/>
        </p:nvSpPr>
        <p:spPr bwMode="auto">
          <a:xfrm>
            <a:off x="7680325" y="3105150"/>
            <a:ext cx="106363" cy="231775"/>
          </a:xfrm>
          <a:custGeom>
            <a:avLst/>
            <a:gdLst>
              <a:gd name="T0" fmla="*/ 2147483647 w 1327"/>
              <a:gd name="T1" fmla="*/ 0 h 2475"/>
              <a:gd name="T2" fmla="*/ 0 w 1327"/>
              <a:gd name="T3" fmla="*/ 2147483647 h 2475"/>
              <a:gd name="T4" fmla="*/ 2147483647 w 1327"/>
              <a:gd name="T5" fmla="*/ 2147483647 h 2475"/>
              <a:gd name="T6" fmla="*/ 2147483647 w 1327"/>
              <a:gd name="T7" fmla="*/ 2147483647 h 2475"/>
              <a:gd name="T8" fmla="*/ 2147483647 w 1327"/>
              <a:gd name="T9" fmla="*/ 0 h 24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327"/>
              <a:gd name="T16" fmla="*/ 0 h 2475"/>
              <a:gd name="T17" fmla="*/ 1327 w 1327"/>
              <a:gd name="T18" fmla="*/ 2475 h 247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327" h="2475">
                <a:moveTo>
                  <a:pt x="200" y="0"/>
                </a:moveTo>
                <a:lnTo>
                  <a:pt x="0" y="65"/>
                </a:lnTo>
                <a:lnTo>
                  <a:pt x="1075" y="2475"/>
                </a:lnTo>
                <a:lnTo>
                  <a:pt x="1327" y="2391"/>
                </a:lnTo>
                <a:lnTo>
                  <a:pt x="200" y="0"/>
                </a:lnTo>
                <a:close/>
              </a:path>
            </a:pathLst>
          </a:custGeom>
          <a:solidFill>
            <a:srgbClr val="6B685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47" name="Freeform 1098"/>
          <p:cNvSpPr>
            <a:spLocks/>
          </p:cNvSpPr>
          <p:nvPr/>
        </p:nvSpPr>
        <p:spPr bwMode="auto">
          <a:xfrm>
            <a:off x="7677150" y="3092450"/>
            <a:ext cx="19050" cy="15875"/>
          </a:xfrm>
          <a:custGeom>
            <a:avLst/>
            <a:gdLst>
              <a:gd name="T0" fmla="*/ 2147483647 w 237"/>
              <a:gd name="T1" fmla="*/ 2147483647 h 176"/>
              <a:gd name="T2" fmla="*/ 2147483647 w 237"/>
              <a:gd name="T3" fmla="*/ 2147483647 h 176"/>
              <a:gd name="T4" fmla="*/ 0 w 237"/>
              <a:gd name="T5" fmla="*/ 2147483647 h 176"/>
              <a:gd name="T6" fmla="*/ 2147483647 w 237"/>
              <a:gd name="T7" fmla="*/ 0 h 176"/>
              <a:gd name="T8" fmla="*/ 2147483647 w 237"/>
              <a:gd name="T9" fmla="*/ 2147483647 h 176"/>
              <a:gd name="T10" fmla="*/ 2147483647 w 237"/>
              <a:gd name="T11" fmla="*/ 2147483647 h 17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37"/>
              <a:gd name="T19" fmla="*/ 0 h 176"/>
              <a:gd name="T20" fmla="*/ 237 w 237"/>
              <a:gd name="T21" fmla="*/ 176 h 17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37" h="176">
                <a:moveTo>
                  <a:pt x="237" y="109"/>
                </a:moveTo>
                <a:lnTo>
                  <a:pt x="36" y="176"/>
                </a:lnTo>
                <a:lnTo>
                  <a:pt x="0" y="96"/>
                </a:lnTo>
                <a:lnTo>
                  <a:pt x="72" y="0"/>
                </a:lnTo>
                <a:lnTo>
                  <a:pt x="201" y="29"/>
                </a:lnTo>
                <a:lnTo>
                  <a:pt x="237" y="109"/>
                </a:lnTo>
                <a:close/>
              </a:path>
            </a:pathLst>
          </a:custGeom>
          <a:solidFill>
            <a:srgbClr val="6B685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48" name="Freeform 1099"/>
          <p:cNvSpPr>
            <a:spLocks/>
          </p:cNvSpPr>
          <p:nvPr/>
        </p:nvSpPr>
        <p:spPr bwMode="auto">
          <a:xfrm>
            <a:off x="7696200" y="2776538"/>
            <a:ext cx="366713" cy="336550"/>
          </a:xfrm>
          <a:custGeom>
            <a:avLst/>
            <a:gdLst>
              <a:gd name="T0" fmla="*/ 0 w 4618"/>
              <a:gd name="T1" fmla="*/ 2147483647 h 3596"/>
              <a:gd name="T2" fmla="*/ 2147483647 w 4618"/>
              <a:gd name="T3" fmla="*/ 0 h 3596"/>
              <a:gd name="T4" fmla="*/ 2147483647 w 4618"/>
              <a:gd name="T5" fmla="*/ 2147483647 h 3596"/>
              <a:gd name="T6" fmla="*/ 2147483647 w 4618"/>
              <a:gd name="T7" fmla="*/ 2147483647 h 3596"/>
              <a:gd name="T8" fmla="*/ 0 w 4618"/>
              <a:gd name="T9" fmla="*/ 2147483647 h 3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18"/>
              <a:gd name="T16" fmla="*/ 0 h 3596"/>
              <a:gd name="T17" fmla="*/ 4618 w 4618"/>
              <a:gd name="T18" fmla="*/ 3596 h 35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18" h="3596">
                <a:moveTo>
                  <a:pt x="0" y="1605"/>
                </a:moveTo>
                <a:lnTo>
                  <a:pt x="3689" y="0"/>
                </a:lnTo>
                <a:lnTo>
                  <a:pt x="4618" y="1973"/>
                </a:lnTo>
                <a:lnTo>
                  <a:pt x="883" y="3596"/>
                </a:lnTo>
                <a:lnTo>
                  <a:pt x="0" y="1605"/>
                </a:lnTo>
                <a:close/>
              </a:path>
            </a:pathLst>
          </a:custGeom>
          <a:solidFill>
            <a:srgbClr val="6B685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49" name="Freeform 1100"/>
          <p:cNvSpPr>
            <a:spLocks/>
          </p:cNvSpPr>
          <p:nvPr/>
        </p:nvSpPr>
        <p:spPr bwMode="auto">
          <a:xfrm>
            <a:off x="7664450" y="2678113"/>
            <a:ext cx="477838" cy="658812"/>
          </a:xfrm>
          <a:custGeom>
            <a:avLst/>
            <a:gdLst>
              <a:gd name="T0" fmla="*/ 2147483647 w 6019"/>
              <a:gd name="T1" fmla="*/ 2147483647 h 6978"/>
              <a:gd name="T2" fmla="*/ 2147483647 w 6019"/>
              <a:gd name="T3" fmla="*/ 2147483647 h 6978"/>
              <a:gd name="T4" fmla="*/ 2147483647 w 6019"/>
              <a:gd name="T5" fmla="*/ 2147483647 h 6978"/>
              <a:gd name="T6" fmla="*/ 2147483647 w 6019"/>
              <a:gd name="T7" fmla="*/ 2147483647 h 6978"/>
              <a:gd name="T8" fmla="*/ 2147483647 w 6019"/>
              <a:gd name="T9" fmla="*/ 2147483647 h 6978"/>
              <a:gd name="T10" fmla="*/ 2147483647 w 6019"/>
              <a:gd name="T11" fmla="*/ 2147483647 h 6978"/>
              <a:gd name="T12" fmla="*/ 2147483647 w 6019"/>
              <a:gd name="T13" fmla="*/ 2147483647 h 6978"/>
              <a:gd name="T14" fmla="*/ 2147483647 w 6019"/>
              <a:gd name="T15" fmla="*/ 2147483647 h 6978"/>
              <a:gd name="T16" fmla="*/ 2147483647 w 6019"/>
              <a:gd name="T17" fmla="*/ 2147483647 h 6978"/>
              <a:gd name="T18" fmla="*/ 2147483647 w 6019"/>
              <a:gd name="T19" fmla="*/ 2147483647 h 6978"/>
              <a:gd name="T20" fmla="*/ 2147483647 w 6019"/>
              <a:gd name="T21" fmla="*/ 2147483647 h 6978"/>
              <a:gd name="T22" fmla="*/ 2147483647 w 6019"/>
              <a:gd name="T23" fmla="*/ 2147483647 h 6978"/>
              <a:gd name="T24" fmla="*/ 2147483647 w 6019"/>
              <a:gd name="T25" fmla="*/ 2147483647 h 6978"/>
              <a:gd name="T26" fmla="*/ 2147483647 w 6019"/>
              <a:gd name="T27" fmla="*/ 2147483647 h 6978"/>
              <a:gd name="T28" fmla="*/ 2147483647 w 6019"/>
              <a:gd name="T29" fmla="*/ 2147483647 h 6978"/>
              <a:gd name="T30" fmla="*/ 2147483647 w 6019"/>
              <a:gd name="T31" fmla="*/ 2147483647 h 6978"/>
              <a:gd name="T32" fmla="*/ 2147483647 w 6019"/>
              <a:gd name="T33" fmla="*/ 0 h 6978"/>
              <a:gd name="T34" fmla="*/ 2147483647 w 6019"/>
              <a:gd name="T35" fmla="*/ 2147483647 h 6978"/>
              <a:gd name="T36" fmla="*/ 2147483647 w 6019"/>
              <a:gd name="T37" fmla="*/ 2147483647 h 6978"/>
              <a:gd name="T38" fmla="*/ 2147483647 w 6019"/>
              <a:gd name="T39" fmla="*/ 2147483647 h 6978"/>
              <a:gd name="T40" fmla="*/ 2147483647 w 6019"/>
              <a:gd name="T41" fmla="*/ 2147483647 h 6978"/>
              <a:gd name="T42" fmla="*/ 2147483647 w 6019"/>
              <a:gd name="T43" fmla="*/ 2147483647 h 6978"/>
              <a:gd name="T44" fmla="*/ 2147483647 w 6019"/>
              <a:gd name="T45" fmla="*/ 2147483647 h 6978"/>
              <a:gd name="T46" fmla="*/ 2147483647 w 6019"/>
              <a:gd name="T47" fmla="*/ 2147483647 h 6978"/>
              <a:gd name="T48" fmla="*/ 2147483647 w 6019"/>
              <a:gd name="T49" fmla="*/ 2147483647 h 6978"/>
              <a:gd name="T50" fmla="*/ 0 w 6019"/>
              <a:gd name="T51" fmla="*/ 2147483647 h 6978"/>
              <a:gd name="T52" fmla="*/ 2147483647 w 6019"/>
              <a:gd name="T53" fmla="*/ 2147483647 h 6978"/>
              <a:gd name="T54" fmla="*/ 2147483647 w 6019"/>
              <a:gd name="T55" fmla="*/ 2147483647 h 6978"/>
              <a:gd name="T56" fmla="*/ 2147483647 w 6019"/>
              <a:gd name="T57" fmla="*/ 2147483647 h 6978"/>
              <a:gd name="T58" fmla="*/ 2147483647 w 6019"/>
              <a:gd name="T59" fmla="*/ 2147483647 h 6978"/>
              <a:gd name="T60" fmla="*/ 2147483647 w 6019"/>
              <a:gd name="T61" fmla="*/ 2147483647 h 6978"/>
              <a:gd name="T62" fmla="*/ 2147483647 w 6019"/>
              <a:gd name="T63" fmla="*/ 2147483647 h 6978"/>
              <a:gd name="T64" fmla="*/ 2147483647 w 6019"/>
              <a:gd name="T65" fmla="*/ 2147483647 h 6978"/>
              <a:gd name="T66" fmla="*/ 2147483647 w 6019"/>
              <a:gd name="T67" fmla="*/ 2147483647 h 6978"/>
              <a:gd name="T68" fmla="*/ 2147483647 w 6019"/>
              <a:gd name="T69" fmla="*/ 2147483647 h 6978"/>
              <a:gd name="T70" fmla="*/ 2147483647 w 6019"/>
              <a:gd name="T71" fmla="*/ 2147483647 h 6978"/>
              <a:gd name="T72" fmla="*/ 2147483647 w 6019"/>
              <a:gd name="T73" fmla="*/ 2147483647 h 697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6019"/>
              <a:gd name="T112" fmla="*/ 0 h 6978"/>
              <a:gd name="T113" fmla="*/ 6019 w 6019"/>
              <a:gd name="T114" fmla="*/ 6978 h 697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6019" h="6978">
                <a:moveTo>
                  <a:pt x="2522" y="6969"/>
                </a:moveTo>
                <a:lnTo>
                  <a:pt x="5955" y="5365"/>
                </a:lnTo>
                <a:lnTo>
                  <a:pt x="5974" y="5354"/>
                </a:lnTo>
                <a:lnTo>
                  <a:pt x="5989" y="5339"/>
                </a:lnTo>
                <a:lnTo>
                  <a:pt x="6003" y="5321"/>
                </a:lnTo>
                <a:lnTo>
                  <a:pt x="6012" y="5302"/>
                </a:lnTo>
                <a:lnTo>
                  <a:pt x="6017" y="5281"/>
                </a:lnTo>
                <a:lnTo>
                  <a:pt x="6019" y="5259"/>
                </a:lnTo>
                <a:lnTo>
                  <a:pt x="6017" y="5237"/>
                </a:lnTo>
                <a:lnTo>
                  <a:pt x="6010" y="5216"/>
                </a:lnTo>
                <a:lnTo>
                  <a:pt x="3539" y="63"/>
                </a:lnTo>
                <a:lnTo>
                  <a:pt x="3528" y="46"/>
                </a:lnTo>
                <a:lnTo>
                  <a:pt x="3513" y="30"/>
                </a:lnTo>
                <a:lnTo>
                  <a:pt x="3496" y="17"/>
                </a:lnTo>
                <a:lnTo>
                  <a:pt x="3476" y="8"/>
                </a:lnTo>
                <a:lnTo>
                  <a:pt x="3456" y="2"/>
                </a:lnTo>
                <a:lnTo>
                  <a:pt x="3434" y="0"/>
                </a:lnTo>
                <a:lnTo>
                  <a:pt x="3412" y="2"/>
                </a:lnTo>
                <a:lnTo>
                  <a:pt x="3392" y="8"/>
                </a:lnTo>
                <a:lnTo>
                  <a:pt x="64" y="1468"/>
                </a:lnTo>
                <a:lnTo>
                  <a:pt x="45" y="1478"/>
                </a:lnTo>
                <a:lnTo>
                  <a:pt x="30" y="1493"/>
                </a:lnTo>
                <a:lnTo>
                  <a:pt x="16" y="1511"/>
                </a:lnTo>
                <a:lnTo>
                  <a:pt x="7" y="1530"/>
                </a:lnTo>
                <a:lnTo>
                  <a:pt x="2" y="1552"/>
                </a:lnTo>
                <a:lnTo>
                  <a:pt x="0" y="1574"/>
                </a:lnTo>
                <a:lnTo>
                  <a:pt x="3" y="1595"/>
                </a:lnTo>
                <a:lnTo>
                  <a:pt x="9" y="1616"/>
                </a:lnTo>
                <a:lnTo>
                  <a:pt x="2374" y="6912"/>
                </a:lnTo>
                <a:lnTo>
                  <a:pt x="2386" y="6931"/>
                </a:lnTo>
                <a:lnTo>
                  <a:pt x="2400" y="6947"/>
                </a:lnTo>
                <a:lnTo>
                  <a:pt x="2418" y="6960"/>
                </a:lnTo>
                <a:lnTo>
                  <a:pt x="2437" y="6970"/>
                </a:lnTo>
                <a:lnTo>
                  <a:pt x="2458" y="6976"/>
                </a:lnTo>
                <a:lnTo>
                  <a:pt x="2480" y="6978"/>
                </a:lnTo>
                <a:lnTo>
                  <a:pt x="2501" y="6976"/>
                </a:lnTo>
                <a:lnTo>
                  <a:pt x="2522" y="6969"/>
                </a:lnTo>
                <a:close/>
              </a:path>
            </a:pathLst>
          </a:custGeom>
          <a:solidFill>
            <a:srgbClr val="6B685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50" name="Freeform 1101"/>
          <p:cNvSpPr>
            <a:spLocks/>
          </p:cNvSpPr>
          <p:nvPr/>
        </p:nvSpPr>
        <p:spPr bwMode="auto">
          <a:xfrm>
            <a:off x="7988300" y="2763838"/>
            <a:ext cx="90488" cy="201612"/>
          </a:xfrm>
          <a:custGeom>
            <a:avLst/>
            <a:gdLst>
              <a:gd name="T0" fmla="*/ 2147483647 w 1145"/>
              <a:gd name="T1" fmla="*/ 2147483647 h 2153"/>
              <a:gd name="T2" fmla="*/ 0 w 1145"/>
              <a:gd name="T3" fmla="*/ 2147483647 h 2153"/>
              <a:gd name="T4" fmla="*/ 2147483647 w 1145"/>
              <a:gd name="T5" fmla="*/ 0 h 2153"/>
              <a:gd name="T6" fmla="*/ 2147483647 w 1145"/>
              <a:gd name="T7" fmla="*/ 2147483647 h 2153"/>
              <a:gd name="T8" fmla="*/ 2147483647 w 1145"/>
              <a:gd name="T9" fmla="*/ 2147483647 h 2153"/>
              <a:gd name="T10" fmla="*/ 2147483647 w 1145"/>
              <a:gd name="T11" fmla="*/ 2147483647 h 2153"/>
              <a:gd name="T12" fmla="*/ 2147483647 w 1145"/>
              <a:gd name="T13" fmla="*/ 2147483647 h 2153"/>
              <a:gd name="T14" fmla="*/ 2147483647 w 1145"/>
              <a:gd name="T15" fmla="*/ 2147483647 h 2153"/>
              <a:gd name="T16" fmla="*/ 2147483647 w 1145"/>
              <a:gd name="T17" fmla="*/ 2147483647 h 2153"/>
              <a:gd name="T18" fmla="*/ 2147483647 w 1145"/>
              <a:gd name="T19" fmla="*/ 2147483647 h 2153"/>
              <a:gd name="T20" fmla="*/ 2147483647 w 1145"/>
              <a:gd name="T21" fmla="*/ 2147483647 h 2153"/>
              <a:gd name="T22" fmla="*/ 2147483647 w 1145"/>
              <a:gd name="T23" fmla="*/ 2147483647 h 2153"/>
              <a:gd name="T24" fmla="*/ 2147483647 w 1145"/>
              <a:gd name="T25" fmla="*/ 2147483647 h 2153"/>
              <a:gd name="T26" fmla="*/ 2147483647 w 1145"/>
              <a:gd name="T27" fmla="*/ 2147483647 h 2153"/>
              <a:gd name="T28" fmla="*/ 2147483647 w 1145"/>
              <a:gd name="T29" fmla="*/ 2147483647 h 2153"/>
              <a:gd name="T30" fmla="*/ 2147483647 w 1145"/>
              <a:gd name="T31" fmla="*/ 2147483647 h 2153"/>
              <a:gd name="T32" fmla="*/ 2147483647 w 1145"/>
              <a:gd name="T33" fmla="*/ 2147483647 h 2153"/>
              <a:gd name="T34" fmla="*/ 2147483647 w 1145"/>
              <a:gd name="T35" fmla="*/ 2147483647 h 2153"/>
              <a:gd name="T36" fmla="*/ 2147483647 w 1145"/>
              <a:gd name="T37" fmla="*/ 2147483647 h 2153"/>
              <a:gd name="T38" fmla="*/ 2147483647 w 1145"/>
              <a:gd name="T39" fmla="*/ 2147483647 h 2153"/>
              <a:gd name="T40" fmla="*/ 2147483647 w 1145"/>
              <a:gd name="T41" fmla="*/ 2147483647 h 2153"/>
              <a:gd name="T42" fmla="*/ 2147483647 w 1145"/>
              <a:gd name="T43" fmla="*/ 2147483647 h 2153"/>
              <a:gd name="T44" fmla="*/ 2147483647 w 1145"/>
              <a:gd name="T45" fmla="*/ 2147483647 h 2153"/>
              <a:gd name="T46" fmla="*/ 2147483647 w 1145"/>
              <a:gd name="T47" fmla="*/ 2147483647 h 2153"/>
              <a:gd name="T48" fmla="*/ 2147483647 w 1145"/>
              <a:gd name="T49" fmla="*/ 2147483647 h 2153"/>
              <a:gd name="T50" fmla="*/ 2147483647 w 1145"/>
              <a:gd name="T51" fmla="*/ 2147483647 h 2153"/>
              <a:gd name="T52" fmla="*/ 2147483647 w 1145"/>
              <a:gd name="T53" fmla="*/ 2147483647 h 2153"/>
              <a:gd name="T54" fmla="*/ 2147483647 w 1145"/>
              <a:gd name="T55" fmla="*/ 2147483647 h 2153"/>
              <a:gd name="T56" fmla="*/ 2147483647 w 1145"/>
              <a:gd name="T57" fmla="*/ 2147483647 h 2153"/>
              <a:gd name="T58" fmla="*/ 2147483647 w 1145"/>
              <a:gd name="T59" fmla="*/ 2147483647 h 2153"/>
              <a:gd name="T60" fmla="*/ 2147483647 w 1145"/>
              <a:gd name="T61" fmla="*/ 2147483647 h 2153"/>
              <a:gd name="T62" fmla="*/ 2147483647 w 1145"/>
              <a:gd name="T63" fmla="*/ 2147483647 h 2153"/>
              <a:gd name="T64" fmla="*/ 2147483647 w 1145"/>
              <a:gd name="T65" fmla="*/ 2147483647 h 2153"/>
              <a:gd name="T66" fmla="*/ 2147483647 w 1145"/>
              <a:gd name="T67" fmla="*/ 2147483647 h 2153"/>
              <a:gd name="T68" fmla="*/ 2147483647 w 1145"/>
              <a:gd name="T69" fmla="*/ 2147483647 h 2153"/>
              <a:gd name="T70" fmla="*/ 2147483647 w 1145"/>
              <a:gd name="T71" fmla="*/ 2147483647 h 2153"/>
              <a:gd name="T72" fmla="*/ 2147483647 w 1145"/>
              <a:gd name="T73" fmla="*/ 2147483647 h 2153"/>
              <a:gd name="T74" fmla="*/ 2147483647 w 1145"/>
              <a:gd name="T75" fmla="*/ 2147483647 h 2153"/>
              <a:gd name="T76" fmla="*/ 2147483647 w 1145"/>
              <a:gd name="T77" fmla="*/ 2147483647 h 2153"/>
              <a:gd name="T78" fmla="*/ 2147483647 w 1145"/>
              <a:gd name="T79" fmla="*/ 2147483647 h 2153"/>
              <a:gd name="T80" fmla="*/ 2147483647 w 1145"/>
              <a:gd name="T81" fmla="*/ 2147483647 h 2153"/>
              <a:gd name="T82" fmla="*/ 2147483647 w 1145"/>
              <a:gd name="T83" fmla="*/ 2147483647 h 2153"/>
              <a:gd name="T84" fmla="*/ 2147483647 w 1145"/>
              <a:gd name="T85" fmla="*/ 2147483647 h 2153"/>
              <a:gd name="T86" fmla="*/ 2147483647 w 1145"/>
              <a:gd name="T87" fmla="*/ 2147483647 h 2153"/>
              <a:gd name="T88" fmla="*/ 2147483647 w 1145"/>
              <a:gd name="T89" fmla="*/ 2147483647 h 2153"/>
              <a:gd name="T90" fmla="*/ 2147483647 w 1145"/>
              <a:gd name="T91" fmla="*/ 2147483647 h 2153"/>
              <a:gd name="T92" fmla="*/ 2147483647 w 1145"/>
              <a:gd name="T93" fmla="*/ 2147483647 h 2153"/>
              <a:gd name="T94" fmla="*/ 2147483647 w 1145"/>
              <a:gd name="T95" fmla="*/ 2147483647 h 2153"/>
              <a:gd name="T96" fmla="*/ 2147483647 w 1145"/>
              <a:gd name="T97" fmla="*/ 2147483647 h 2153"/>
              <a:gd name="T98" fmla="*/ 2147483647 w 1145"/>
              <a:gd name="T99" fmla="*/ 2147483647 h 2153"/>
              <a:gd name="T100" fmla="*/ 2147483647 w 1145"/>
              <a:gd name="T101" fmla="*/ 2147483647 h 2153"/>
              <a:gd name="T102" fmla="*/ 2147483647 w 1145"/>
              <a:gd name="T103" fmla="*/ 2147483647 h 2153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145"/>
              <a:gd name="T157" fmla="*/ 0 h 2153"/>
              <a:gd name="T158" fmla="*/ 1145 w 1145"/>
              <a:gd name="T159" fmla="*/ 2153 h 2153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145" h="2153">
                <a:moveTo>
                  <a:pt x="927" y="2101"/>
                </a:moveTo>
                <a:lnTo>
                  <a:pt x="0" y="130"/>
                </a:lnTo>
                <a:lnTo>
                  <a:pt x="33" y="0"/>
                </a:lnTo>
                <a:lnTo>
                  <a:pt x="70" y="14"/>
                </a:lnTo>
                <a:lnTo>
                  <a:pt x="108" y="29"/>
                </a:lnTo>
                <a:lnTo>
                  <a:pt x="145" y="43"/>
                </a:lnTo>
                <a:lnTo>
                  <a:pt x="182" y="60"/>
                </a:lnTo>
                <a:lnTo>
                  <a:pt x="219" y="78"/>
                </a:lnTo>
                <a:lnTo>
                  <a:pt x="255" y="95"/>
                </a:lnTo>
                <a:lnTo>
                  <a:pt x="291" y="115"/>
                </a:lnTo>
                <a:lnTo>
                  <a:pt x="327" y="135"/>
                </a:lnTo>
                <a:lnTo>
                  <a:pt x="362" y="157"/>
                </a:lnTo>
                <a:lnTo>
                  <a:pt x="397" y="179"/>
                </a:lnTo>
                <a:lnTo>
                  <a:pt x="432" y="201"/>
                </a:lnTo>
                <a:lnTo>
                  <a:pt x="466" y="225"/>
                </a:lnTo>
                <a:lnTo>
                  <a:pt x="500" y="249"/>
                </a:lnTo>
                <a:lnTo>
                  <a:pt x="533" y="275"/>
                </a:lnTo>
                <a:lnTo>
                  <a:pt x="566" y="301"/>
                </a:lnTo>
                <a:lnTo>
                  <a:pt x="598" y="328"/>
                </a:lnTo>
                <a:lnTo>
                  <a:pt x="630" y="357"/>
                </a:lnTo>
                <a:lnTo>
                  <a:pt x="661" y="385"/>
                </a:lnTo>
                <a:lnTo>
                  <a:pt x="691" y="414"/>
                </a:lnTo>
                <a:lnTo>
                  <a:pt x="721" y="444"/>
                </a:lnTo>
                <a:lnTo>
                  <a:pt x="750" y="475"/>
                </a:lnTo>
                <a:lnTo>
                  <a:pt x="777" y="507"/>
                </a:lnTo>
                <a:lnTo>
                  <a:pt x="804" y="539"/>
                </a:lnTo>
                <a:lnTo>
                  <a:pt x="831" y="571"/>
                </a:lnTo>
                <a:lnTo>
                  <a:pt x="856" y="604"/>
                </a:lnTo>
                <a:lnTo>
                  <a:pt x="881" y="639"/>
                </a:lnTo>
                <a:lnTo>
                  <a:pt x="904" y="673"/>
                </a:lnTo>
                <a:lnTo>
                  <a:pt x="927" y="709"/>
                </a:lnTo>
                <a:lnTo>
                  <a:pt x="949" y="745"/>
                </a:lnTo>
                <a:lnTo>
                  <a:pt x="969" y="781"/>
                </a:lnTo>
                <a:lnTo>
                  <a:pt x="989" y="818"/>
                </a:lnTo>
                <a:lnTo>
                  <a:pt x="1007" y="855"/>
                </a:lnTo>
                <a:lnTo>
                  <a:pt x="1037" y="926"/>
                </a:lnTo>
                <a:lnTo>
                  <a:pt x="1064" y="1002"/>
                </a:lnTo>
                <a:lnTo>
                  <a:pt x="1087" y="1082"/>
                </a:lnTo>
                <a:lnTo>
                  <a:pt x="1106" y="1166"/>
                </a:lnTo>
                <a:lnTo>
                  <a:pt x="1122" y="1251"/>
                </a:lnTo>
                <a:lnTo>
                  <a:pt x="1133" y="1339"/>
                </a:lnTo>
                <a:lnTo>
                  <a:pt x="1141" y="1428"/>
                </a:lnTo>
                <a:lnTo>
                  <a:pt x="1145" y="1518"/>
                </a:lnTo>
                <a:lnTo>
                  <a:pt x="1145" y="1606"/>
                </a:lnTo>
                <a:lnTo>
                  <a:pt x="1142" y="1695"/>
                </a:lnTo>
                <a:lnTo>
                  <a:pt x="1134" y="1780"/>
                </a:lnTo>
                <a:lnTo>
                  <a:pt x="1123" y="1863"/>
                </a:lnTo>
                <a:lnTo>
                  <a:pt x="1107" y="1942"/>
                </a:lnTo>
                <a:lnTo>
                  <a:pt x="1088" y="2018"/>
                </a:lnTo>
                <a:lnTo>
                  <a:pt x="1064" y="2089"/>
                </a:lnTo>
                <a:lnTo>
                  <a:pt x="1036" y="2153"/>
                </a:lnTo>
                <a:lnTo>
                  <a:pt x="927" y="2101"/>
                </a:lnTo>
                <a:close/>
              </a:path>
            </a:pathLst>
          </a:custGeom>
          <a:solidFill>
            <a:srgbClr val="6B685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51" name="Freeform 1102"/>
          <p:cNvSpPr>
            <a:spLocks/>
          </p:cNvSpPr>
          <p:nvPr/>
        </p:nvSpPr>
        <p:spPr bwMode="auto">
          <a:xfrm>
            <a:off x="7651750" y="2740025"/>
            <a:ext cx="366713" cy="338138"/>
          </a:xfrm>
          <a:custGeom>
            <a:avLst/>
            <a:gdLst>
              <a:gd name="T0" fmla="*/ 0 w 4617"/>
              <a:gd name="T1" fmla="*/ 2147483647 h 3596"/>
              <a:gd name="T2" fmla="*/ 2147483647 w 4617"/>
              <a:gd name="T3" fmla="*/ 0 h 3596"/>
              <a:gd name="T4" fmla="*/ 2147483647 w 4617"/>
              <a:gd name="T5" fmla="*/ 2147483647 h 3596"/>
              <a:gd name="T6" fmla="*/ 2147483647 w 4617"/>
              <a:gd name="T7" fmla="*/ 2147483647 h 3596"/>
              <a:gd name="T8" fmla="*/ 0 w 4617"/>
              <a:gd name="T9" fmla="*/ 2147483647 h 3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17"/>
              <a:gd name="T16" fmla="*/ 0 h 3596"/>
              <a:gd name="T17" fmla="*/ 4617 w 4617"/>
              <a:gd name="T18" fmla="*/ 3596 h 35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17" h="3596">
                <a:moveTo>
                  <a:pt x="0" y="1605"/>
                </a:moveTo>
                <a:lnTo>
                  <a:pt x="3689" y="0"/>
                </a:lnTo>
                <a:lnTo>
                  <a:pt x="4617" y="1973"/>
                </a:lnTo>
                <a:lnTo>
                  <a:pt x="882" y="3596"/>
                </a:lnTo>
                <a:lnTo>
                  <a:pt x="0" y="1605"/>
                </a:lnTo>
                <a:close/>
              </a:path>
            </a:pathLst>
          </a:custGeom>
          <a:solidFill>
            <a:srgbClr val="54595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52" name="Freeform 1103"/>
          <p:cNvSpPr>
            <a:spLocks/>
          </p:cNvSpPr>
          <p:nvPr/>
        </p:nvSpPr>
        <p:spPr bwMode="auto">
          <a:xfrm>
            <a:off x="7620000" y="2643188"/>
            <a:ext cx="477838" cy="657225"/>
          </a:xfrm>
          <a:custGeom>
            <a:avLst/>
            <a:gdLst>
              <a:gd name="T0" fmla="*/ 2147483647 w 6019"/>
              <a:gd name="T1" fmla="*/ 2147483647 h 6978"/>
              <a:gd name="T2" fmla="*/ 2147483647 w 6019"/>
              <a:gd name="T3" fmla="*/ 2147483647 h 6978"/>
              <a:gd name="T4" fmla="*/ 2147483647 w 6019"/>
              <a:gd name="T5" fmla="*/ 2147483647 h 6978"/>
              <a:gd name="T6" fmla="*/ 2147483647 w 6019"/>
              <a:gd name="T7" fmla="*/ 2147483647 h 6978"/>
              <a:gd name="T8" fmla="*/ 2147483647 w 6019"/>
              <a:gd name="T9" fmla="*/ 2147483647 h 6978"/>
              <a:gd name="T10" fmla="*/ 2147483647 w 6019"/>
              <a:gd name="T11" fmla="*/ 2147483647 h 6978"/>
              <a:gd name="T12" fmla="*/ 2147483647 w 6019"/>
              <a:gd name="T13" fmla="*/ 2147483647 h 6978"/>
              <a:gd name="T14" fmla="*/ 2147483647 w 6019"/>
              <a:gd name="T15" fmla="*/ 2147483647 h 6978"/>
              <a:gd name="T16" fmla="*/ 2147483647 w 6019"/>
              <a:gd name="T17" fmla="*/ 2147483647 h 6978"/>
              <a:gd name="T18" fmla="*/ 2147483647 w 6019"/>
              <a:gd name="T19" fmla="*/ 2147483647 h 6978"/>
              <a:gd name="T20" fmla="*/ 2147483647 w 6019"/>
              <a:gd name="T21" fmla="*/ 2147483647 h 6978"/>
              <a:gd name="T22" fmla="*/ 2147483647 w 6019"/>
              <a:gd name="T23" fmla="*/ 2147483647 h 6978"/>
              <a:gd name="T24" fmla="*/ 2147483647 w 6019"/>
              <a:gd name="T25" fmla="*/ 2147483647 h 6978"/>
              <a:gd name="T26" fmla="*/ 2147483647 w 6019"/>
              <a:gd name="T27" fmla="*/ 2147483647 h 6978"/>
              <a:gd name="T28" fmla="*/ 2147483647 w 6019"/>
              <a:gd name="T29" fmla="*/ 2147483647 h 6978"/>
              <a:gd name="T30" fmla="*/ 2147483647 w 6019"/>
              <a:gd name="T31" fmla="*/ 2147483647 h 6978"/>
              <a:gd name="T32" fmla="*/ 2147483647 w 6019"/>
              <a:gd name="T33" fmla="*/ 0 h 6978"/>
              <a:gd name="T34" fmla="*/ 2147483647 w 6019"/>
              <a:gd name="T35" fmla="*/ 2147483647 h 6978"/>
              <a:gd name="T36" fmla="*/ 2147483647 w 6019"/>
              <a:gd name="T37" fmla="*/ 2147483647 h 6978"/>
              <a:gd name="T38" fmla="*/ 2147483647 w 6019"/>
              <a:gd name="T39" fmla="*/ 2147483647 h 6978"/>
              <a:gd name="T40" fmla="*/ 2147483647 w 6019"/>
              <a:gd name="T41" fmla="*/ 2147483647 h 6978"/>
              <a:gd name="T42" fmla="*/ 2147483647 w 6019"/>
              <a:gd name="T43" fmla="*/ 2147483647 h 6978"/>
              <a:gd name="T44" fmla="*/ 2147483647 w 6019"/>
              <a:gd name="T45" fmla="*/ 2147483647 h 6978"/>
              <a:gd name="T46" fmla="*/ 2147483647 w 6019"/>
              <a:gd name="T47" fmla="*/ 2147483647 h 6978"/>
              <a:gd name="T48" fmla="*/ 2147483647 w 6019"/>
              <a:gd name="T49" fmla="*/ 2147483647 h 6978"/>
              <a:gd name="T50" fmla="*/ 0 w 6019"/>
              <a:gd name="T51" fmla="*/ 2147483647 h 6978"/>
              <a:gd name="T52" fmla="*/ 2147483647 w 6019"/>
              <a:gd name="T53" fmla="*/ 2147483647 h 6978"/>
              <a:gd name="T54" fmla="*/ 2147483647 w 6019"/>
              <a:gd name="T55" fmla="*/ 2147483647 h 6978"/>
              <a:gd name="T56" fmla="*/ 2147483647 w 6019"/>
              <a:gd name="T57" fmla="*/ 2147483647 h 6978"/>
              <a:gd name="T58" fmla="*/ 2147483647 w 6019"/>
              <a:gd name="T59" fmla="*/ 2147483647 h 6978"/>
              <a:gd name="T60" fmla="*/ 2147483647 w 6019"/>
              <a:gd name="T61" fmla="*/ 2147483647 h 6978"/>
              <a:gd name="T62" fmla="*/ 2147483647 w 6019"/>
              <a:gd name="T63" fmla="*/ 2147483647 h 6978"/>
              <a:gd name="T64" fmla="*/ 2147483647 w 6019"/>
              <a:gd name="T65" fmla="*/ 2147483647 h 6978"/>
              <a:gd name="T66" fmla="*/ 2147483647 w 6019"/>
              <a:gd name="T67" fmla="*/ 2147483647 h 6978"/>
              <a:gd name="T68" fmla="*/ 2147483647 w 6019"/>
              <a:gd name="T69" fmla="*/ 2147483647 h 6978"/>
              <a:gd name="T70" fmla="*/ 2147483647 w 6019"/>
              <a:gd name="T71" fmla="*/ 2147483647 h 6978"/>
              <a:gd name="T72" fmla="*/ 2147483647 w 6019"/>
              <a:gd name="T73" fmla="*/ 2147483647 h 697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6019"/>
              <a:gd name="T112" fmla="*/ 0 h 6978"/>
              <a:gd name="T113" fmla="*/ 6019 w 6019"/>
              <a:gd name="T114" fmla="*/ 6978 h 697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6019" h="6978">
                <a:moveTo>
                  <a:pt x="2523" y="6969"/>
                </a:moveTo>
                <a:lnTo>
                  <a:pt x="5955" y="5365"/>
                </a:lnTo>
                <a:lnTo>
                  <a:pt x="5974" y="5354"/>
                </a:lnTo>
                <a:lnTo>
                  <a:pt x="5989" y="5339"/>
                </a:lnTo>
                <a:lnTo>
                  <a:pt x="6003" y="5322"/>
                </a:lnTo>
                <a:lnTo>
                  <a:pt x="6012" y="5302"/>
                </a:lnTo>
                <a:lnTo>
                  <a:pt x="6017" y="5281"/>
                </a:lnTo>
                <a:lnTo>
                  <a:pt x="6019" y="5259"/>
                </a:lnTo>
                <a:lnTo>
                  <a:pt x="6017" y="5237"/>
                </a:lnTo>
                <a:lnTo>
                  <a:pt x="6010" y="5216"/>
                </a:lnTo>
                <a:lnTo>
                  <a:pt x="3539" y="64"/>
                </a:lnTo>
                <a:lnTo>
                  <a:pt x="3528" y="46"/>
                </a:lnTo>
                <a:lnTo>
                  <a:pt x="3514" y="30"/>
                </a:lnTo>
                <a:lnTo>
                  <a:pt x="3496" y="18"/>
                </a:lnTo>
                <a:lnTo>
                  <a:pt x="3477" y="8"/>
                </a:lnTo>
                <a:lnTo>
                  <a:pt x="3456" y="2"/>
                </a:lnTo>
                <a:lnTo>
                  <a:pt x="3434" y="0"/>
                </a:lnTo>
                <a:lnTo>
                  <a:pt x="3413" y="2"/>
                </a:lnTo>
                <a:lnTo>
                  <a:pt x="3392" y="8"/>
                </a:lnTo>
                <a:lnTo>
                  <a:pt x="64" y="1468"/>
                </a:lnTo>
                <a:lnTo>
                  <a:pt x="45" y="1479"/>
                </a:lnTo>
                <a:lnTo>
                  <a:pt x="30" y="1493"/>
                </a:lnTo>
                <a:lnTo>
                  <a:pt x="16" y="1511"/>
                </a:lnTo>
                <a:lnTo>
                  <a:pt x="7" y="1531"/>
                </a:lnTo>
                <a:lnTo>
                  <a:pt x="2" y="1552"/>
                </a:lnTo>
                <a:lnTo>
                  <a:pt x="0" y="1574"/>
                </a:lnTo>
                <a:lnTo>
                  <a:pt x="3" y="1595"/>
                </a:lnTo>
                <a:lnTo>
                  <a:pt x="9" y="1616"/>
                </a:lnTo>
                <a:lnTo>
                  <a:pt x="2376" y="6913"/>
                </a:lnTo>
                <a:lnTo>
                  <a:pt x="2387" y="6931"/>
                </a:lnTo>
                <a:lnTo>
                  <a:pt x="2402" y="6947"/>
                </a:lnTo>
                <a:lnTo>
                  <a:pt x="2419" y="6961"/>
                </a:lnTo>
                <a:lnTo>
                  <a:pt x="2439" y="6970"/>
                </a:lnTo>
                <a:lnTo>
                  <a:pt x="2459" y="6976"/>
                </a:lnTo>
                <a:lnTo>
                  <a:pt x="2481" y="6978"/>
                </a:lnTo>
                <a:lnTo>
                  <a:pt x="2503" y="6976"/>
                </a:lnTo>
                <a:lnTo>
                  <a:pt x="2523" y="6969"/>
                </a:lnTo>
                <a:close/>
              </a:path>
            </a:pathLst>
          </a:custGeom>
          <a:solidFill>
            <a:srgbClr val="BAC2C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53" name="Freeform 1104"/>
          <p:cNvSpPr>
            <a:spLocks/>
          </p:cNvSpPr>
          <p:nvPr/>
        </p:nvSpPr>
        <p:spPr bwMode="auto">
          <a:xfrm>
            <a:off x="7620000" y="2643188"/>
            <a:ext cx="285750" cy="165100"/>
          </a:xfrm>
          <a:custGeom>
            <a:avLst/>
            <a:gdLst>
              <a:gd name="T0" fmla="*/ 2147483647 w 3599"/>
              <a:gd name="T1" fmla="*/ 2147483647 h 1751"/>
              <a:gd name="T2" fmla="*/ 2147483647 w 3599"/>
              <a:gd name="T3" fmla="*/ 2147483647 h 1751"/>
              <a:gd name="T4" fmla="*/ 2147483647 w 3599"/>
              <a:gd name="T5" fmla="*/ 2147483647 h 1751"/>
              <a:gd name="T6" fmla="*/ 2147483647 w 3599"/>
              <a:gd name="T7" fmla="*/ 2147483647 h 1751"/>
              <a:gd name="T8" fmla="*/ 2147483647 w 3599"/>
              <a:gd name="T9" fmla="*/ 2147483647 h 1751"/>
              <a:gd name="T10" fmla="*/ 2147483647 w 3599"/>
              <a:gd name="T11" fmla="*/ 2147483647 h 1751"/>
              <a:gd name="T12" fmla="*/ 2147483647 w 3599"/>
              <a:gd name="T13" fmla="*/ 2147483647 h 1751"/>
              <a:gd name="T14" fmla="*/ 2147483647 w 3599"/>
              <a:gd name="T15" fmla="*/ 0 h 1751"/>
              <a:gd name="T16" fmla="*/ 2147483647 w 3599"/>
              <a:gd name="T17" fmla="*/ 2147483647 h 1751"/>
              <a:gd name="T18" fmla="*/ 2147483647 w 3599"/>
              <a:gd name="T19" fmla="*/ 2147483647 h 1751"/>
              <a:gd name="T20" fmla="*/ 2147483647 w 3599"/>
              <a:gd name="T21" fmla="*/ 2147483647 h 1751"/>
              <a:gd name="T22" fmla="*/ 2147483647 w 3599"/>
              <a:gd name="T23" fmla="*/ 2147483647 h 1751"/>
              <a:gd name="T24" fmla="*/ 2147483647 w 3599"/>
              <a:gd name="T25" fmla="*/ 2147483647 h 1751"/>
              <a:gd name="T26" fmla="*/ 2147483647 w 3599"/>
              <a:gd name="T27" fmla="*/ 2147483647 h 1751"/>
              <a:gd name="T28" fmla="*/ 2147483647 w 3599"/>
              <a:gd name="T29" fmla="*/ 2147483647 h 1751"/>
              <a:gd name="T30" fmla="*/ 2147483647 w 3599"/>
              <a:gd name="T31" fmla="*/ 2147483647 h 1751"/>
              <a:gd name="T32" fmla="*/ 0 w 3599"/>
              <a:gd name="T33" fmla="*/ 2147483647 h 1751"/>
              <a:gd name="T34" fmla="*/ 2147483647 w 3599"/>
              <a:gd name="T35" fmla="*/ 2147483647 h 1751"/>
              <a:gd name="T36" fmla="*/ 2147483647 w 3599"/>
              <a:gd name="T37" fmla="*/ 2147483647 h 1751"/>
              <a:gd name="T38" fmla="*/ 2147483647 w 3599"/>
              <a:gd name="T39" fmla="*/ 2147483647 h 1751"/>
              <a:gd name="T40" fmla="*/ 2147483647 w 3599"/>
              <a:gd name="T41" fmla="*/ 2147483647 h 175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599"/>
              <a:gd name="T64" fmla="*/ 0 h 1751"/>
              <a:gd name="T65" fmla="*/ 3599 w 3599"/>
              <a:gd name="T66" fmla="*/ 1751 h 175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599" h="1751">
                <a:moveTo>
                  <a:pt x="3599" y="181"/>
                </a:moveTo>
                <a:lnTo>
                  <a:pt x="3538" y="64"/>
                </a:lnTo>
                <a:lnTo>
                  <a:pt x="3527" y="46"/>
                </a:lnTo>
                <a:lnTo>
                  <a:pt x="3513" y="30"/>
                </a:lnTo>
                <a:lnTo>
                  <a:pt x="3495" y="18"/>
                </a:lnTo>
                <a:lnTo>
                  <a:pt x="3476" y="8"/>
                </a:lnTo>
                <a:lnTo>
                  <a:pt x="3454" y="2"/>
                </a:lnTo>
                <a:lnTo>
                  <a:pt x="3432" y="0"/>
                </a:lnTo>
                <a:lnTo>
                  <a:pt x="3412" y="2"/>
                </a:lnTo>
                <a:lnTo>
                  <a:pt x="3391" y="8"/>
                </a:lnTo>
                <a:lnTo>
                  <a:pt x="63" y="1468"/>
                </a:lnTo>
                <a:lnTo>
                  <a:pt x="44" y="1479"/>
                </a:lnTo>
                <a:lnTo>
                  <a:pt x="29" y="1493"/>
                </a:lnTo>
                <a:lnTo>
                  <a:pt x="17" y="1511"/>
                </a:lnTo>
                <a:lnTo>
                  <a:pt x="7" y="1531"/>
                </a:lnTo>
                <a:lnTo>
                  <a:pt x="2" y="1552"/>
                </a:lnTo>
                <a:lnTo>
                  <a:pt x="0" y="1574"/>
                </a:lnTo>
                <a:lnTo>
                  <a:pt x="2" y="1595"/>
                </a:lnTo>
                <a:lnTo>
                  <a:pt x="8" y="1616"/>
                </a:lnTo>
                <a:lnTo>
                  <a:pt x="69" y="1751"/>
                </a:lnTo>
                <a:lnTo>
                  <a:pt x="3599" y="181"/>
                </a:lnTo>
                <a:close/>
              </a:path>
            </a:pathLst>
          </a:custGeom>
          <a:solidFill>
            <a:srgbClr val="BAC2C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54" name="Freeform 1105"/>
          <p:cNvSpPr>
            <a:spLocks/>
          </p:cNvSpPr>
          <p:nvPr/>
        </p:nvSpPr>
        <p:spPr bwMode="auto">
          <a:xfrm>
            <a:off x="7620000" y="2643188"/>
            <a:ext cx="284163" cy="163512"/>
          </a:xfrm>
          <a:custGeom>
            <a:avLst/>
            <a:gdLst>
              <a:gd name="T0" fmla="*/ 2147483647 w 3587"/>
              <a:gd name="T1" fmla="*/ 2147483647 h 1726"/>
              <a:gd name="T2" fmla="*/ 2147483647 w 3587"/>
              <a:gd name="T3" fmla="*/ 2147483647 h 1726"/>
              <a:gd name="T4" fmla="*/ 2147483647 w 3587"/>
              <a:gd name="T5" fmla="*/ 2147483647 h 1726"/>
              <a:gd name="T6" fmla="*/ 2147483647 w 3587"/>
              <a:gd name="T7" fmla="*/ 2147483647 h 1726"/>
              <a:gd name="T8" fmla="*/ 2147483647 w 3587"/>
              <a:gd name="T9" fmla="*/ 2147483647 h 1726"/>
              <a:gd name="T10" fmla="*/ 2147483647 w 3587"/>
              <a:gd name="T11" fmla="*/ 2147483647 h 1726"/>
              <a:gd name="T12" fmla="*/ 2147483647 w 3587"/>
              <a:gd name="T13" fmla="*/ 2147483647 h 1726"/>
              <a:gd name="T14" fmla="*/ 2147483647 w 3587"/>
              <a:gd name="T15" fmla="*/ 2147483647 h 1726"/>
              <a:gd name="T16" fmla="*/ 2147483647 w 3587"/>
              <a:gd name="T17" fmla="*/ 2147483647 h 1726"/>
              <a:gd name="T18" fmla="*/ 2147483647 w 3587"/>
              <a:gd name="T19" fmla="*/ 2147483647 h 1726"/>
              <a:gd name="T20" fmla="*/ 2147483647 w 3587"/>
              <a:gd name="T21" fmla="*/ 2147483647 h 1726"/>
              <a:gd name="T22" fmla="*/ 2147483647 w 3587"/>
              <a:gd name="T23" fmla="*/ 2147483647 h 1726"/>
              <a:gd name="T24" fmla="*/ 2147483647 w 3587"/>
              <a:gd name="T25" fmla="*/ 2147483647 h 1726"/>
              <a:gd name="T26" fmla="*/ 2147483647 w 3587"/>
              <a:gd name="T27" fmla="*/ 2147483647 h 1726"/>
              <a:gd name="T28" fmla="*/ 2147483647 w 3587"/>
              <a:gd name="T29" fmla="*/ 2147483647 h 1726"/>
              <a:gd name="T30" fmla="*/ 2147483647 w 3587"/>
              <a:gd name="T31" fmla="*/ 2147483647 h 1726"/>
              <a:gd name="T32" fmla="*/ 2147483647 w 3587"/>
              <a:gd name="T33" fmla="*/ 2147483647 h 1726"/>
              <a:gd name="T34" fmla="*/ 2147483647 w 3587"/>
              <a:gd name="T35" fmla="*/ 2147483647 h 1726"/>
              <a:gd name="T36" fmla="*/ 2147483647 w 3587"/>
              <a:gd name="T37" fmla="*/ 2147483647 h 1726"/>
              <a:gd name="T38" fmla="*/ 2147483647 w 3587"/>
              <a:gd name="T39" fmla="*/ 2147483647 h 1726"/>
              <a:gd name="T40" fmla="*/ 2147483647 w 3587"/>
              <a:gd name="T41" fmla="*/ 2147483647 h 1726"/>
              <a:gd name="T42" fmla="*/ 2147483647 w 3587"/>
              <a:gd name="T43" fmla="*/ 2147483647 h 1726"/>
              <a:gd name="T44" fmla="*/ 2147483647 w 3587"/>
              <a:gd name="T45" fmla="*/ 2147483647 h 1726"/>
              <a:gd name="T46" fmla="*/ 2147483647 w 3587"/>
              <a:gd name="T47" fmla="*/ 2147483647 h 1726"/>
              <a:gd name="T48" fmla="*/ 2147483647 w 3587"/>
              <a:gd name="T49" fmla="*/ 2147483647 h 1726"/>
              <a:gd name="T50" fmla="*/ 2147483647 w 3587"/>
              <a:gd name="T51" fmla="*/ 2147483647 h 1726"/>
              <a:gd name="T52" fmla="*/ 2147483647 w 3587"/>
              <a:gd name="T53" fmla="*/ 2147483647 h 1726"/>
              <a:gd name="T54" fmla="*/ 2147483647 w 3587"/>
              <a:gd name="T55" fmla="*/ 2147483647 h 1726"/>
              <a:gd name="T56" fmla="*/ 2147483647 w 3587"/>
              <a:gd name="T57" fmla="*/ 2147483647 h 1726"/>
              <a:gd name="T58" fmla="*/ 2147483647 w 3587"/>
              <a:gd name="T59" fmla="*/ 2147483647 h 1726"/>
              <a:gd name="T60" fmla="*/ 2147483647 w 3587"/>
              <a:gd name="T61" fmla="*/ 2147483647 h 1726"/>
              <a:gd name="T62" fmla="*/ 2147483647 w 3587"/>
              <a:gd name="T63" fmla="*/ 2147483647 h 1726"/>
              <a:gd name="T64" fmla="*/ 2147483647 w 3587"/>
              <a:gd name="T65" fmla="*/ 2147483647 h 1726"/>
              <a:gd name="T66" fmla="*/ 2147483647 w 3587"/>
              <a:gd name="T67" fmla="*/ 2147483647 h 1726"/>
              <a:gd name="T68" fmla="*/ 2147483647 w 3587"/>
              <a:gd name="T69" fmla="*/ 2147483647 h 1726"/>
              <a:gd name="T70" fmla="*/ 2147483647 w 3587"/>
              <a:gd name="T71" fmla="*/ 2147483647 h 1726"/>
              <a:gd name="T72" fmla="*/ 2147483647 w 3587"/>
              <a:gd name="T73" fmla="*/ 2147483647 h 1726"/>
              <a:gd name="T74" fmla="*/ 2147483647 w 3587"/>
              <a:gd name="T75" fmla="*/ 2147483647 h 1726"/>
              <a:gd name="T76" fmla="*/ 2147483647 w 3587"/>
              <a:gd name="T77" fmla="*/ 2147483647 h 1726"/>
              <a:gd name="T78" fmla="*/ 2147483647 w 3587"/>
              <a:gd name="T79" fmla="*/ 2147483647 h 1726"/>
              <a:gd name="T80" fmla="*/ 2147483647 w 3587"/>
              <a:gd name="T81" fmla="*/ 2147483647 h 1726"/>
              <a:gd name="T82" fmla="*/ 2147483647 w 3587"/>
              <a:gd name="T83" fmla="*/ 2147483647 h 1726"/>
              <a:gd name="T84" fmla="*/ 2147483647 w 3587"/>
              <a:gd name="T85" fmla="*/ 2147483647 h 1726"/>
              <a:gd name="T86" fmla="*/ 2147483647 w 3587"/>
              <a:gd name="T87" fmla="*/ 2147483647 h 1726"/>
              <a:gd name="T88" fmla="*/ 2147483647 w 3587"/>
              <a:gd name="T89" fmla="*/ 2147483647 h 1726"/>
              <a:gd name="T90" fmla="*/ 2147483647 w 3587"/>
              <a:gd name="T91" fmla="*/ 2147483647 h 1726"/>
              <a:gd name="T92" fmla="*/ 2147483647 w 3587"/>
              <a:gd name="T93" fmla="*/ 2147483647 h 1726"/>
              <a:gd name="T94" fmla="*/ 2147483647 w 3587"/>
              <a:gd name="T95" fmla="*/ 2147483647 h 172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587"/>
              <a:gd name="T145" fmla="*/ 0 h 1726"/>
              <a:gd name="T146" fmla="*/ 3587 w 3587"/>
              <a:gd name="T147" fmla="*/ 1726 h 172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587" h="1726">
                <a:moveTo>
                  <a:pt x="3587" y="161"/>
                </a:moveTo>
                <a:lnTo>
                  <a:pt x="3582" y="151"/>
                </a:lnTo>
                <a:lnTo>
                  <a:pt x="3578" y="143"/>
                </a:lnTo>
                <a:lnTo>
                  <a:pt x="3575" y="135"/>
                </a:lnTo>
                <a:lnTo>
                  <a:pt x="3570" y="128"/>
                </a:lnTo>
                <a:lnTo>
                  <a:pt x="3566" y="119"/>
                </a:lnTo>
                <a:lnTo>
                  <a:pt x="3560" y="106"/>
                </a:lnTo>
                <a:lnTo>
                  <a:pt x="3551" y="89"/>
                </a:lnTo>
                <a:lnTo>
                  <a:pt x="3538" y="64"/>
                </a:lnTo>
                <a:lnTo>
                  <a:pt x="3527" y="46"/>
                </a:lnTo>
                <a:lnTo>
                  <a:pt x="3513" y="30"/>
                </a:lnTo>
                <a:lnTo>
                  <a:pt x="3495" y="18"/>
                </a:lnTo>
                <a:lnTo>
                  <a:pt x="3476" y="8"/>
                </a:lnTo>
                <a:lnTo>
                  <a:pt x="3454" y="2"/>
                </a:lnTo>
                <a:lnTo>
                  <a:pt x="3432" y="0"/>
                </a:lnTo>
                <a:lnTo>
                  <a:pt x="3412" y="2"/>
                </a:lnTo>
                <a:lnTo>
                  <a:pt x="3391" y="8"/>
                </a:lnTo>
                <a:lnTo>
                  <a:pt x="3291" y="52"/>
                </a:lnTo>
                <a:lnTo>
                  <a:pt x="3199" y="93"/>
                </a:lnTo>
                <a:lnTo>
                  <a:pt x="3115" y="129"/>
                </a:lnTo>
                <a:lnTo>
                  <a:pt x="3035" y="165"/>
                </a:lnTo>
                <a:lnTo>
                  <a:pt x="2962" y="196"/>
                </a:lnTo>
                <a:lnTo>
                  <a:pt x="2894" y="226"/>
                </a:lnTo>
                <a:lnTo>
                  <a:pt x="2829" y="255"/>
                </a:lnTo>
                <a:lnTo>
                  <a:pt x="2768" y="282"/>
                </a:lnTo>
                <a:lnTo>
                  <a:pt x="2709" y="308"/>
                </a:lnTo>
                <a:lnTo>
                  <a:pt x="2650" y="333"/>
                </a:lnTo>
                <a:lnTo>
                  <a:pt x="2592" y="359"/>
                </a:lnTo>
                <a:lnTo>
                  <a:pt x="2535" y="384"/>
                </a:lnTo>
                <a:lnTo>
                  <a:pt x="2476" y="410"/>
                </a:lnTo>
                <a:lnTo>
                  <a:pt x="2414" y="437"/>
                </a:lnTo>
                <a:lnTo>
                  <a:pt x="2351" y="465"/>
                </a:lnTo>
                <a:lnTo>
                  <a:pt x="2283" y="495"/>
                </a:lnTo>
                <a:lnTo>
                  <a:pt x="2212" y="526"/>
                </a:lnTo>
                <a:lnTo>
                  <a:pt x="2135" y="560"/>
                </a:lnTo>
                <a:lnTo>
                  <a:pt x="2052" y="596"/>
                </a:lnTo>
                <a:lnTo>
                  <a:pt x="1962" y="635"/>
                </a:lnTo>
                <a:lnTo>
                  <a:pt x="1866" y="678"/>
                </a:lnTo>
                <a:lnTo>
                  <a:pt x="1759" y="724"/>
                </a:lnTo>
                <a:lnTo>
                  <a:pt x="1645" y="775"/>
                </a:lnTo>
                <a:lnTo>
                  <a:pt x="1520" y="829"/>
                </a:lnTo>
                <a:lnTo>
                  <a:pt x="1384" y="888"/>
                </a:lnTo>
                <a:lnTo>
                  <a:pt x="1237" y="954"/>
                </a:lnTo>
                <a:lnTo>
                  <a:pt x="1077" y="1024"/>
                </a:lnTo>
                <a:lnTo>
                  <a:pt x="904" y="1100"/>
                </a:lnTo>
                <a:lnTo>
                  <a:pt x="717" y="1181"/>
                </a:lnTo>
                <a:lnTo>
                  <a:pt x="515" y="1270"/>
                </a:lnTo>
                <a:lnTo>
                  <a:pt x="297" y="1365"/>
                </a:lnTo>
                <a:lnTo>
                  <a:pt x="63" y="1468"/>
                </a:lnTo>
                <a:lnTo>
                  <a:pt x="44" y="1479"/>
                </a:lnTo>
                <a:lnTo>
                  <a:pt x="29" y="1493"/>
                </a:lnTo>
                <a:lnTo>
                  <a:pt x="17" y="1511"/>
                </a:lnTo>
                <a:lnTo>
                  <a:pt x="7" y="1531"/>
                </a:lnTo>
                <a:lnTo>
                  <a:pt x="2" y="1552"/>
                </a:lnTo>
                <a:lnTo>
                  <a:pt x="0" y="1574"/>
                </a:lnTo>
                <a:lnTo>
                  <a:pt x="2" y="1595"/>
                </a:lnTo>
                <a:lnTo>
                  <a:pt x="8" y="1616"/>
                </a:lnTo>
                <a:lnTo>
                  <a:pt x="14" y="1627"/>
                </a:lnTo>
                <a:lnTo>
                  <a:pt x="19" y="1637"/>
                </a:lnTo>
                <a:lnTo>
                  <a:pt x="22" y="1644"/>
                </a:lnTo>
                <a:lnTo>
                  <a:pt x="26" y="1652"/>
                </a:lnTo>
                <a:lnTo>
                  <a:pt x="31" y="1664"/>
                </a:lnTo>
                <a:lnTo>
                  <a:pt x="37" y="1678"/>
                </a:lnTo>
                <a:lnTo>
                  <a:pt x="46" y="1698"/>
                </a:lnTo>
                <a:lnTo>
                  <a:pt x="58" y="1726"/>
                </a:lnTo>
                <a:lnTo>
                  <a:pt x="164" y="1679"/>
                </a:lnTo>
                <a:lnTo>
                  <a:pt x="262" y="1636"/>
                </a:lnTo>
                <a:lnTo>
                  <a:pt x="352" y="1596"/>
                </a:lnTo>
                <a:lnTo>
                  <a:pt x="435" y="1560"/>
                </a:lnTo>
                <a:lnTo>
                  <a:pt x="513" y="1524"/>
                </a:lnTo>
                <a:lnTo>
                  <a:pt x="585" y="1492"/>
                </a:lnTo>
                <a:lnTo>
                  <a:pt x="655" y="1462"/>
                </a:lnTo>
                <a:lnTo>
                  <a:pt x="720" y="1433"/>
                </a:lnTo>
                <a:lnTo>
                  <a:pt x="784" y="1405"/>
                </a:lnTo>
                <a:lnTo>
                  <a:pt x="846" y="1378"/>
                </a:lnTo>
                <a:lnTo>
                  <a:pt x="907" y="1350"/>
                </a:lnTo>
                <a:lnTo>
                  <a:pt x="969" y="1323"/>
                </a:lnTo>
                <a:lnTo>
                  <a:pt x="1032" y="1295"/>
                </a:lnTo>
                <a:lnTo>
                  <a:pt x="1097" y="1266"/>
                </a:lnTo>
                <a:lnTo>
                  <a:pt x="1165" y="1236"/>
                </a:lnTo>
                <a:lnTo>
                  <a:pt x="1236" y="1205"/>
                </a:lnTo>
                <a:lnTo>
                  <a:pt x="1312" y="1171"/>
                </a:lnTo>
                <a:lnTo>
                  <a:pt x="1394" y="1135"/>
                </a:lnTo>
                <a:lnTo>
                  <a:pt x="1481" y="1096"/>
                </a:lnTo>
                <a:lnTo>
                  <a:pt x="1576" y="1054"/>
                </a:lnTo>
                <a:lnTo>
                  <a:pt x="1679" y="1008"/>
                </a:lnTo>
                <a:lnTo>
                  <a:pt x="1790" y="959"/>
                </a:lnTo>
                <a:lnTo>
                  <a:pt x="1912" y="905"/>
                </a:lnTo>
                <a:lnTo>
                  <a:pt x="2045" y="847"/>
                </a:lnTo>
                <a:lnTo>
                  <a:pt x="2188" y="782"/>
                </a:lnTo>
                <a:lnTo>
                  <a:pt x="2344" y="713"/>
                </a:lnTo>
                <a:lnTo>
                  <a:pt x="2514" y="638"/>
                </a:lnTo>
                <a:lnTo>
                  <a:pt x="2696" y="557"/>
                </a:lnTo>
                <a:lnTo>
                  <a:pt x="2894" y="469"/>
                </a:lnTo>
                <a:lnTo>
                  <a:pt x="3108" y="374"/>
                </a:lnTo>
                <a:lnTo>
                  <a:pt x="3338" y="272"/>
                </a:lnTo>
                <a:lnTo>
                  <a:pt x="3587" y="161"/>
                </a:lnTo>
                <a:close/>
              </a:path>
            </a:pathLst>
          </a:custGeom>
          <a:solidFill>
            <a:srgbClr val="BFC7C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55" name="Freeform 1106"/>
          <p:cNvSpPr>
            <a:spLocks/>
          </p:cNvSpPr>
          <p:nvPr/>
        </p:nvSpPr>
        <p:spPr bwMode="auto">
          <a:xfrm>
            <a:off x="7620000" y="2643188"/>
            <a:ext cx="284163" cy="160337"/>
          </a:xfrm>
          <a:custGeom>
            <a:avLst/>
            <a:gdLst>
              <a:gd name="T0" fmla="*/ 2147483647 w 3576"/>
              <a:gd name="T1" fmla="*/ 2147483647 h 1702"/>
              <a:gd name="T2" fmla="*/ 2147483647 w 3576"/>
              <a:gd name="T3" fmla="*/ 2147483647 h 1702"/>
              <a:gd name="T4" fmla="*/ 2147483647 w 3576"/>
              <a:gd name="T5" fmla="*/ 2147483647 h 1702"/>
              <a:gd name="T6" fmla="*/ 2147483647 w 3576"/>
              <a:gd name="T7" fmla="*/ 2147483647 h 1702"/>
              <a:gd name="T8" fmla="*/ 2147483647 w 3576"/>
              <a:gd name="T9" fmla="*/ 2147483647 h 1702"/>
              <a:gd name="T10" fmla="*/ 2147483647 w 3576"/>
              <a:gd name="T11" fmla="*/ 2147483647 h 1702"/>
              <a:gd name="T12" fmla="*/ 2147483647 w 3576"/>
              <a:gd name="T13" fmla="*/ 2147483647 h 1702"/>
              <a:gd name="T14" fmla="*/ 2147483647 w 3576"/>
              <a:gd name="T15" fmla="*/ 2147483647 h 1702"/>
              <a:gd name="T16" fmla="*/ 2147483647 w 3576"/>
              <a:gd name="T17" fmla="*/ 2147483647 h 1702"/>
              <a:gd name="T18" fmla="*/ 2147483647 w 3576"/>
              <a:gd name="T19" fmla="*/ 2147483647 h 1702"/>
              <a:gd name="T20" fmla="*/ 2147483647 w 3576"/>
              <a:gd name="T21" fmla="*/ 2147483647 h 1702"/>
              <a:gd name="T22" fmla="*/ 2147483647 w 3576"/>
              <a:gd name="T23" fmla="*/ 2147483647 h 1702"/>
              <a:gd name="T24" fmla="*/ 2147483647 w 3576"/>
              <a:gd name="T25" fmla="*/ 2147483647 h 1702"/>
              <a:gd name="T26" fmla="*/ 2147483647 w 3576"/>
              <a:gd name="T27" fmla="*/ 2147483647 h 1702"/>
              <a:gd name="T28" fmla="*/ 2147483647 w 3576"/>
              <a:gd name="T29" fmla="*/ 2147483647 h 1702"/>
              <a:gd name="T30" fmla="*/ 2147483647 w 3576"/>
              <a:gd name="T31" fmla="*/ 2147483647 h 1702"/>
              <a:gd name="T32" fmla="*/ 2147483647 w 3576"/>
              <a:gd name="T33" fmla="*/ 2147483647 h 1702"/>
              <a:gd name="T34" fmla="*/ 2147483647 w 3576"/>
              <a:gd name="T35" fmla="*/ 2147483647 h 1702"/>
              <a:gd name="T36" fmla="*/ 2147483647 w 3576"/>
              <a:gd name="T37" fmla="*/ 2147483647 h 1702"/>
              <a:gd name="T38" fmla="*/ 2147483647 w 3576"/>
              <a:gd name="T39" fmla="*/ 2147483647 h 1702"/>
              <a:gd name="T40" fmla="*/ 2147483647 w 3576"/>
              <a:gd name="T41" fmla="*/ 2147483647 h 1702"/>
              <a:gd name="T42" fmla="*/ 2147483647 w 3576"/>
              <a:gd name="T43" fmla="*/ 2147483647 h 1702"/>
              <a:gd name="T44" fmla="*/ 2147483647 w 3576"/>
              <a:gd name="T45" fmla="*/ 2147483647 h 1702"/>
              <a:gd name="T46" fmla="*/ 2147483647 w 3576"/>
              <a:gd name="T47" fmla="*/ 2147483647 h 1702"/>
              <a:gd name="T48" fmla="*/ 2147483647 w 3576"/>
              <a:gd name="T49" fmla="*/ 2147483647 h 1702"/>
              <a:gd name="T50" fmla="*/ 2147483647 w 3576"/>
              <a:gd name="T51" fmla="*/ 2147483647 h 1702"/>
              <a:gd name="T52" fmla="*/ 2147483647 w 3576"/>
              <a:gd name="T53" fmla="*/ 2147483647 h 1702"/>
              <a:gd name="T54" fmla="*/ 2147483647 w 3576"/>
              <a:gd name="T55" fmla="*/ 2147483647 h 1702"/>
              <a:gd name="T56" fmla="*/ 2147483647 w 3576"/>
              <a:gd name="T57" fmla="*/ 2147483647 h 1702"/>
              <a:gd name="T58" fmla="*/ 2147483647 w 3576"/>
              <a:gd name="T59" fmla="*/ 2147483647 h 1702"/>
              <a:gd name="T60" fmla="*/ 2147483647 w 3576"/>
              <a:gd name="T61" fmla="*/ 2147483647 h 1702"/>
              <a:gd name="T62" fmla="*/ 2147483647 w 3576"/>
              <a:gd name="T63" fmla="*/ 2147483647 h 1702"/>
              <a:gd name="T64" fmla="*/ 2147483647 w 3576"/>
              <a:gd name="T65" fmla="*/ 2147483647 h 1702"/>
              <a:gd name="T66" fmla="*/ 2147483647 w 3576"/>
              <a:gd name="T67" fmla="*/ 2147483647 h 1702"/>
              <a:gd name="T68" fmla="*/ 2147483647 w 3576"/>
              <a:gd name="T69" fmla="*/ 2147483647 h 1702"/>
              <a:gd name="T70" fmla="*/ 2147483647 w 3576"/>
              <a:gd name="T71" fmla="*/ 2147483647 h 1702"/>
              <a:gd name="T72" fmla="*/ 2147483647 w 3576"/>
              <a:gd name="T73" fmla="*/ 2147483647 h 1702"/>
              <a:gd name="T74" fmla="*/ 2147483647 w 3576"/>
              <a:gd name="T75" fmla="*/ 2147483647 h 1702"/>
              <a:gd name="T76" fmla="*/ 2147483647 w 3576"/>
              <a:gd name="T77" fmla="*/ 2147483647 h 1702"/>
              <a:gd name="T78" fmla="*/ 2147483647 w 3576"/>
              <a:gd name="T79" fmla="*/ 2147483647 h 1702"/>
              <a:gd name="T80" fmla="*/ 2147483647 w 3576"/>
              <a:gd name="T81" fmla="*/ 2147483647 h 1702"/>
              <a:gd name="T82" fmla="*/ 2147483647 w 3576"/>
              <a:gd name="T83" fmla="*/ 2147483647 h 1702"/>
              <a:gd name="T84" fmla="*/ 2147483647 w 3576"/>
              <a:gd name="T85" fmla="*/ 2147483647 h 1702"/>
              <a:gd name="T86" fmla="*/ 2147483647 w 3576"/>
              <a:gd name="T87" fmla="*/ 2147483647 h 1702"/>
              <a:gd name="T88" fmla="*/ 2147483647 w 3576"/>
              <a:gd name="T89" fmla="*/ 2147483647 h 1702"/>
              <a:gd name="T90" fmla="*/ 2147483647 w 3576"/>
              <a:gd name="T91" fmla="*/ 2147483647 h 1702"/>
              <a:gd name="T92" fmla="*/ 2147483647 w 3576"/>
              <a:gd name="T93" fmla="*/ 2147483647 h 1702"/>
              <a:gd name="T94" fmla="*/ 2147483647 w 3576"/>
              <a:gd name="T95" fmla="*/ 2147483647 h 170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576"/>
              <a:gd name="T145" fmla="*/ 0 h 1702"/>
              <a:gd name="T146" fmla="*/ 3576 w 3576"/>
              <a:gd name="T147" fmla="*/ 1702 h 1702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576" h="1702">
                <a:moveTo>
                  <a:pt x="3576" y="142"/>
                </a:moveTo>
                <a:lnTo>
                  <a:pt x="3571" y="133"/>
                </a:lnTo>
                <a:lnTo>
                  <a:pt x="3568" y="127"/>
                </a:lnTo>
                <a:lnTo>
                  <a:pt x="3566" y="122"/>
                </a:lnTo>
                <a:lnTo>
                  <a:pt x="3563" y="116"/>
                </a:lnTo>
                <a:lnTo>
                  <a:pt x="3560" y="108"/>
                </a:lnTo>
                <a:lnTo>
                  <a:pt x="3555" y="98"/>
                </a:lnTo>
                <a:lnTo>
                  <a:pt x="3548" y="83"/>
                </a:lnTo>
                <a:lnTo>
                  <a:pt x="3538" y="64"/>
                </a:lnTo>
                <a:lnTo>
                  <a:pt x="3527" y="46"/>
                </a:lnTo>
                <a:lnTo>
                  <a:pt x="3513" y="30"/>
                </a:lnTo>
                <a:lnTo>
                  <a:pt x="3495" y="18"/>
                </a:lnTo>
                <a:lnTo>
                  <a:pt x="3476" y="8"/>
                </a:lnTo>
                <a:lnTo>
                  <a:pt x="3454" y="2"/>
                </a:lnTo>
                <a:lnTo>
                  <a:pt x="3432" y="0"/>
                </a:lnTo>
                <a:lnTo>
                  <a:pt x="3412" y="2"/>
                </a:lnTo>
                <a:lnTo>
                  <a:pt x="3391" y="8"/>
                </a:lnTo>
                <a:lnTo>
                  <a:pt x="3291" y="52"/>
                </a:lnTo>
                <a:lnTo>
                  <a:pt x="3199" y="93"/>
                </a:lnTo>
                <a:lnTo>
                  <a:pt x="3115" y="129"/>
                </a:lnTo>
                <a:lnTo>
                  <a:pt x="3035" y="165"/>
                </a:lnTo>
                <a:lnTo>
                  <a:pt x="2962" y="196"/>
                </a:lnTo>
                <a:lnTo>
                  <a:pt x="2894" y="226"/>
                </a:lnTo>
                <a:lnTo>
                  <a:pt x="2829" y="255"/>
                </a:lnTo>
                <a:lnTo>
                  <a:pt x="2768" y="282"/>
                </a:lnTo>
                <a:lnTo>
                  <a:pt x="2709" y="308"/>
                </a:lnTo>
                <a:lnTo>
                  <a:pt x="2650" y="333"/>
                </a:lnTo>
                <a:lnTo>
                  <a:pt x="2592" y="359"/>
                </a:lnTo>
                <a:lnTo>
                  <a:pt x="2535" y="384"/>
                </a:lnTo>
                <a:lnTo>
                  <a:pt x="2476" y="410"/>
                </a:lnTo>
                <a:lnTo>
                  <a:pt x="2414" y="437"/>
                </a:lnTo>
                <a:lnTo>
                  <a:pt x="2351" y="465"/>
                </a:lnTo>
                <a:lnTo>
                  <a:pt x="2283" y="495"/>
                </a:lnTo>
                <a:lnTo>
                  <a:pt x="2212" y="526"/>
                </a:lnTo>
                <a:lnTo>
                  <a:pt x="2135" y="560"/>
                </a:lnTo>
                <a:lnTo>
                  <a:pt x="2052" y="596"/>
                </a:lnTo>
                <a:lnTo>
                  <a:pt x="1962" y="635"/>
                </a:lnTo>
                <a:lnTo>
                  <a:pt x="1866" y="678"/>
                </a:lnTo>
                <a:lnTo>
                  <a:pt x="1759" y="724"/>
                </a:lnTo>
                <a:lnTo>
                  <a:pt x="1645" y="775"/>
                </a:lnTo>
                <a:lnTo>
                  <a:pt x="1520" y="829"/>
                </a:lnTo>
                <a:lnTo>
                  <a:pt x="1384" y="888"/>
                </a:lnTo>
                <a:lnTo>
                  <a:pt x="1237" y="954"/>
                </a:lnTo>
                <a:lnTo>
                  <a:pt x="1077" y="1024"/>
                </a:lnTo>
                <a:lnTo>
                  <a:pt x="904" y="1100"/>
                </a:lnTo>
                <a:lnTo>
                  <a:pt x="717" y="1181"/>
                </a:lnTo>
                <a:lnTo>
                  <a:pt x="515" y="1270"/>
                </a:lnTo>
                <a:lnTo>
                  <a:pt x="297" y="1365"/>
                </a:lnTo>
                <a:lnTo>
                  <a:pt x="63" y="1468"/>
                </a:lnTo>
                <a:lnTo>
                  <a:pt x="44" y="1479"/>
                </a:lnTo>
                <a:lnTo>
                  <a:pt x="29" y="1493"/>
                </a:lnTo>
                <a:lnTo>
                  <a:pt x="17" y="1511"/>
                </a:lnTo>
                <a:lnTo>
                  <a:pt x="7" y="1531"/>
                </a:lnTo>
                <a:lnTo>
                  <a:pt x="2" y="1552"/>
                </a:lnTo>
                <a:lnTo>
                  <a:pt x="0" y="1574"/>
                </a:lnTo>
                <a:lnTo>
                  <a:pt x="2" y="1595"/>
                </a:lnTo>
                <a:lnTo>
                  <a:pt x="8" y="1616"/>
                </a:lnTo>
                <a:lnTo>
                  <a:pt x="13" y="1625"/>
                </a:lnTo>
                <a:lnTo>
                  <a:pt x="17" y="1632"/>
                </a:lnTo>
                <a:lnTo>
                  <a:pt x="20" y="1638"/>
                </a:lnTo>
                <a:lnTo>
                  <a:pt x="23" y="1645"/>
                </a:lnTo>
                <a:lnTo>
                  <a:pt x="26" y="1653"/>
                </a:lnTo>
                <a:lnTo>
                  <a:pt x="31" y="1665"/>
                </a:lnTo>
                <a:lnTo>
                  <a:pt x="37" y="1681"/>
                </a:lnTo>
                <a:lnTo>
                  <a:pt x="46" y="1702"/>
                </a:lnTo>
                <a:lnTo>
                  <a:pt x="153" y="1656"/>
                </a:lnTo>
                <a:lnTo>
                  <a:pt x="250" y="1613"/>
                </a:lnTo>
                <a:lnTo>
                  <a:pt x="340" y="1572"/>
                </a:lnTo>
                <a:lnTo>
                  <a:pt x="424" y="1536"/>
                </a:lnTo>
                <a:lnTo>
                  <a:pt x="502" y="1501"/>
                </a:lnTo>
                <a:lnTo>
                  <a:pt x="574" y="1469"/>
                </a:lnTo>
                <a:lnTo>
                  <a:pt x="643" y="1439"/>
                </a:lnTo>
                <a:lnTo>
                  <a:pt x="709" y="1410"/>
                </a:lnTo>
                <a:lnTo>
                  <a:pt x="773" y="1382"/>
                </a:lnTo>
                <a:lnTo>
                  <a:pt x="835" y="1355"/>
                </a:lnTo>
                <a:lnTo>
                  <a:pt x="896" y="1328"/>
                </a:lnTo>
                <a:lnTo>
                  <a:pt x="958" y="1299"/>
                </a:lnTo>
                <a:lnTo>
                  <a:pt x="1020" y="1272"/>
                </a:lnTo>
                <a:lnTo>
                  <a:pt x="1085" y="1243"/>
                </a:lnTo>
                <a:lnTo>
                  <a:pt x="1153" y="1214"/>
                </a:lnTo>
                <a:lnTo>
                  <a:pt x="1225" y="1182"/>
                </a:lnTo>
                <a:lnTo>
                  <a:pt x="1301" y="1148"/>
                </a:lnTo>
                <a:lnTo>
                  <a:pt x="1382" y="1112"/>
                </a:lnTo>
                <a:lnTo>
                  <a:pt x="1470" y="1073"/>
                </a:lnTo>
                <a:lnTo>
                  <a:pt x="1565" y="1032"/>
                </a:lnTo>
                <a:lnTo>
                  <a:pt x="1668" y="986"/>
                </a:lnTo>
                <a:lnTo>
                  <a:pt x="1779" y="937"/>
                </a:lnTo>
                <a:lnTo>
                  <a:pt x="1901" y="883"/>
                </a:lnTo>
                <a:lnTo>
                  <a:pt x="2034" y="825"/>
                </a:lnTo>
                <a:lnTo>
                  <a:pt x="2177" y="761"/>
                </a:lnTo>
                <a:lnTo>
                  <a:pt x="2333" y="691"/>
                </a:lnTo>
                <a:lnTo>
                  <a:pt x="2503" y="617"/>
                </a:lnTo>
                <a:lnTo>
                  <a:pt x="2685" y="536"/>
                </a:lnTo>
                <a:lnTo>
                  <a:pt x="2883" y="448"/>
                </a:lnTo>
                <a:lnTo>
                  <a:pt x="3096" y="353"/>
                </a:lnTo>
                <a:lnTo>
                  <a:pt x="3327" y="251"/>
                </a:lnTo>
                <a:lnTo>
                  <a:pt x="3576" y="142"/>
                </a:lnTo>
                <a:close/>
              </a:path>
            </a:pathLst>
          </a:custGeom>
          <a:solidFill>
            <a:srgbClr val="C9D1D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56" name="Freeform 1107"/>
          <p:cNvSpPr>
            <a:spLocks/>
          </p:cNvSpPr>
          <p:nvPr/>
        </p:nvSpPr>
        <p:spPr bwMode="auto">
          <a:xfrm>
            <a:off x="7620000" y="2643188"/>
            <a:ext cx="282575" cy="158750"/>
          </a:xfrm>
          <a:custGeom>
            <a:avLst/>
            <a:gdLst>
              <a:gd name="T0" fmla="*/ 2147483647 w 3563"/>
              <a:gd name="T1" fmla="*/ 2147483647 h 1677"/>
              <a:gd name="T2" fmla="*/ 2147483647 w 3563"/>
              <a:gd name="T3" fmla="*/ 2147483647 h 1677"/>
              <a:gd name="T4" fmla="*/ 2147483647 w 3563"/>
              <a:gd name="T5" fmla="*/ 2147483647 h 1677"/>
              <a:gd name="T6" fmla="*/ 2147483647 w 3563"/>
              <a:gd name="T7" fmla="*/ 2147483647 h 1677"/>
              <a:gd name="T8" fmla="*/ 2147483647 w 3563"/>
              <a:gd name="T9" fmla="*/ 2147483647 h 1677"/>
              <a:gd name="T10" fmla="*/ 2147483647 w 3563"/>
              <a:gd name="T11" fmla="*/ 2147483647 h 1677"/>
              <a:gd name="T12" fmla="*/ 2147483647 w 3563"/>
              <a:gd name="T13" fmla="*/ 2147483647 h 1677"/>
              <a:gd name="T14" fmla="*/ 2147483647 w 3563"/>
              <a:gd name="T15" fmla="*/ 2147483647 h 1677"/>
              <a:gd name="T16" fmla="*/ 2147483647 w 3563"/>
              <a:gd name="T17" fmla="*/ 2147483647 h 1677"/>
              <a:gd name="T18" fmla="*/ 2147483647 w 3563"/>
              <a:gd name="T19" fmla="*/ 2147483647 h 1677"/>
              <a:gd name="T20" fmla="*/ 2147483647 w 3563"/>
              <a:gd name="T21" fmla="*/ 2147483647 h 1677"/>
              <a:gd name="T22" fmla="*/ 2147483647 w 3563"/>
              <a:gd name="T23" fmla="*/ 2147483647 h 1677"/>
              <a:gd name="T24" fmla="*/ 2147483647 w 3563"/>
              <a:gd name="T25" fmla="*/ 2147483647 h 1677"/>
              <a:gd name="T26" fmla="*/ 2147483647 w 3563"/>
              <a:gd name="T27" fmla="*/ 2147483647 h 1677"/>
              <a:gd name="T28" fmla="*/ 2147483647 w 3563"/>
              <a:gd name="T29" fmla="*/ 2147483647 h 1677"/>
              <a:gd name="T30" fmla="*/ 2147483647 w 3563"/>
              <a:gd name="T31" fmla="*/ 2147483647 h 1677"/>
              <a:gd name="T32" fmla="*/ 2147483647 w 3563"/>
              <a:gd name="T33" fmla="*/ 2147483647 h 1677"/>
              <a:gd name="T34" fmla="*/ 2147483647 w 3563"/>
              <a:gd name="T35" fmla="*/ 2147483647 h 1677"/>
              <a:gd name="T36" fmla="*/ 2147483647 w 3563"/>
              <a:gd name="T37" fmla="*/ 2147483647 h 1677"/>
              <a:gd name="T38" fmla="*/ 2147483647 w 3563"/>
              <a:gd name="T39" fmla="*/ 2147483647 h 1677"/>
              <a:gd name="T40" fmla="*/ 2147483647 w 3563"/>
              <a:gd name="T41" fmla="*/ 2147483647 h 1677"/>
              <a:gd name="T42" fmla="*/ 2147483647 w 3563"/>
              <a:gd name="T43" fmla="*/ 2147483647 h 1677"/>
              <a:gd name="T44" fmla="*/ 2147483647 w 3563"/>
              <a:gd name="T45" fmla="*/ 2147483647 h 1677"/>
              <a:gd name="T46" fmla="*/ 2147483647 w 3563"/>
              <a:gd name="T47" fmla="*/ 2147483647 h 1677"/>
              <a:gd name="T48" fmla="*/ 2147483647 w 3563"/>
              <a:gd name="T49" fmla="*/ 2147483647 h 1677"/>
              <a:gd name="T50" fmla="*/ 2147483647 w 3563"/>
              <a:gd name="T51" fmla="*/ 2147483647 h 1677"/>
              <a:gd name="T52" fmla="*/ 2147483647 w 3563"/>
              <a:gd name="T53" fmla="*/ 2147483647 h 1677"/>
              <a:gd name="T54" fmla="*/ 2147483647 w 3563"/>
              <a:gd name="T55" fmla="*/ 2147483647 h 1677"/>
              <a:gd name="T56" fmla="*/ 2147483647 w 3563"/>
              <a:gd name="T57" fmla="*/ 2147483647 h 1677"/>
              <a:gd name="T58" fmla="*/ 2147483647 w 3563"/>
              <a:gd name="T59" fmla="*/ 2147483647 h 1677"/>
              <a:gd name="T60" fmla="*/ 2147483647 w 3563"/>
              <a:gd name="T61" fmla="*/ 2147483647 h 1677"/>
              <a:gd name="T62" fmla="*/ 2147483647 w 3563"/>
              <a:gd name="T63" fmla="*/ 2147483647 h 1677"/>
              <a:gd name="T64" fmla="*/ 2147483647 w 3563"/>
              <a:gd name="T65" fmla="*/ 2147483647 h 1677"/>
              <a:gd name="T66" fmla="*/ 2147483647 w 3563"/>
              <a:gd name="T67" fmla="*/ 2147483647 h 1677"/>
              <a:gd name="T68" fmla="*/ 2147483647 w 3563"/>
              <a:gd name="T69" fmla="*/ 2147483647 h 1677"/>
              <a:gd name="T70" fmla="*/ 2147483647 w 3563"/>
              <a:gd name="T71" fmla="*/ 2147483647 h 1677"/>
              <a:gd name="T72" fmla="*/ 2147483647 w 3563"/>
              <a:gd name="T73" fmla="*/ 2147483647 h 1677"/>
              <a:gd name="T74" fmla="*/ 2147483647 w 3563"/>
              <a:gd name="T75" fmla="*/ 2147483647 h 1677"/>
              <a:gd name="T76" fmla="*/ 2147483647 w 3563"/>
              <a:gd name="T77" fmla="*/ 2147483647 h 1677"/>
              <a:gd name="T78" fmla="*/ 2147483647 w 3563"/>
              <a:gd name="T79" fmla="*/ 2147483647 h 1677"/>
              <a:gd name="T80" fmla="*/ 2147483647 w 3563"/>
              <a:gd name="T81" fmla="*/ 2147483647 h 1677"/>
              <a:gd name="T82" fmla="*/ 2147483647 w 3563"/>
              <a:gd name="T83" fmla="*/ 2147483647 h 1677"/>
              <a:gd name="T84" fmla="*/ 2147483647 w 3563"/>
              <a:gd name="T85" fmla="*/ 2147483647 h 1677"/>
              <a:gd name="T86" fmla="*/ 2147483647 w 3563"/>
              <a:gd name="T87" fmla="*/ 2147483647 h 16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563"/>
              <a:gd name="T133" fmla="*/ 0 h 1677"/>
              <a:gd name="T134" fmla="*/ 3563 w 3563"/>
              <a:gd name="T135" fmla="*/ 1677 h 16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563" h="1677">
                <a:moveTo>
                  <a:pt x="3563" y="122"/>
                </a:moveTo>
                <a:lnTo>
                  <a:pt x="3559" y="110"/>
                </a:lnTo>
                <a:lnTo>
                  <a:pt x="3555" y="102"/>
                </a:lnTo>
                <a:lnTo>
                  <a:pt x="3550" y="90"/>
                </a:lnTo>
                <a:lnTo>
                  <a:pt x="3538" y="64"/>
                </a:lnTo>
                <a:lnTo>
                  <a:pt x="3527" y="46"/>
                </a:lnTo>
                <a:lnTo>
                  <a:pt x="3513" y="30"/>
                </a:lnTo>
                <a:lnTo>
                  <a:pt x="3495" y="18"/>
                </a:lnTo>
                <a:lnTo>
                  <a:pt x="3476" y="8"/>
                </a:lnTo>
                <a:lnTo>
                  <a:pt x="3454" y="2"/>
                </a:lnTo>
                <a:lnTo>
                  <a:pt x="3432" y="0"/>
                </a:lnTo>
                <a:lnTo>
                  <a:pt x="3412" y="2"/>
                </a:lnTo>
                <a:lnTo>
                  <a:pt x="3391" y="8"/>
                </a:lnTo>
                <a:lnTo>
                  <a:pt x="3291" y="52"/>
                </a:lnTo>
                <a:lnTo>
                  <a:pt x="3199" y="93"/>
                </a:lnTo>
                <a:lnTo>
                  <a:pt x="3115" y="129"/>
                </a:lnTo>
                <a:lnTo>
                  <a:pt x="3035" y="165"/>
                </a:lnTo>
                <a:lnTo>
                  <a:pt x="2962" y="196"/>
                </a:lnTo>
                <a:lnTo>
                  <a:pt x="2894" y="226"/>
                </a:lnTo>
                <a:lnTo>
                  <a:pt x="2829" y="255"/>
                </a:lnTo>
                <a:lnTo>
                  <a:pt x="2768" y="282"/>
                </a:lnTo>
                <a:lnTo>
                  <a:pt x="2709" y="308"/>
                </a:lnTo>
                <a:lnTo>
                  <a:pt x="2650" y="333"/>
                </a:lnTo>
                <a:lnTo>
                  <a:pt x="2592" y="359"/>
                </a:lnTo>
                <a:lnTo>
                  <a:pt x="2535" y="384"/>
                </a:lnTo>
                <a:lnTo>
                  <a:pt x="2476" y="410"/>
                </a:lnTo>
                <a:lnTo>
                  <a:pt x="2414" y="437"/>
                </a:lnTo>
                <a:lnTo>
                  <a:pt x="2351" y="465"/>
                </a:lnTo>
                <a:lnTo>
                  <a:pt x="2283" y="495"/>
                </a:lnTo>
                <a:lnTo>
                  <a:pt x="2212" y="526"/>
                </a:lnTo>
                <a:lnTo>
                  <a:pt x="2135" y="560"/>
                </a:lnTo>
                <a:lnTo>
                  <a:pt x="2052" y="596"/>
                </a:lnTo>
                <a:lnTo>
                  <a:pt x="1962" y="635"/>
                </a:lnTo>
                <a:lnTo>
                  <a:pt x="1866" y="678"/>
                </a:lnTo>
                <a:lnTo>
                  <a:pt x="1759" y="724"/>
                </a:lnTo>
                <a:lnTo>
                  <a:pt x="1645" y="775"/>
                </a:lnTo>
                <a:lnTo>
                  <a:pt x="1520" y="829"/>
                </a:lnTo>
                <a:lnTo>
                  <a:pt x="1384" y="888"/>
                </a:lnTo>
                <a:lnTo>
                  <a:pt x="1237" y="954"/>
                </a:lnTo>
                <a:lnTo>
                  <a:pt x="1077" y="1024"/>
                </a:lnTo>
                <a:lnTo>
                  <a:pt x="904" y="1100"/>
                </a:lnTo>
                <a:lnTo>
                  <a:pt x="717" y="1181"/>
                </a:lnTo>
                <a:lnTo>
                  <a:pt x="515" y="1270"/>
                </a:lnTo>
                <a:lnTo>
                  <a:pt x="297" y="1365"/>
                </a:lnTo>
                <a:lnTo>
                  <a:pt x="63" y="1468"/>
                </a:lnTo>
                <a:lnTo>
                  <a:pt x="44" y="1479"/>
                </a:lnTo>
                <a:lnTo>
                  <a:pt x="29" y="1493"/>
                </a:lnTo>
                <a:lnTo>
                  <a:pt x="17" y="1511"/>
                </a:lnTo>
                <a:lnTo>
                  <a:pt x="7" y="1531"/>
                </a:lnTo>
                <a:lnTo>
                  <a:pt x="2" y="1552"/>
                </a:lnTo>
                <a:lnTo>
                  <a:pt x="0" y="1574"/>
                </a:lnTo>
                <a:lnTo>
                  <a:pt x="2" y="1595"/>
                </a:lnTo>
                <a:lnTo>
                  <a:pt x="8" y="1616"/>
                </a:lnTo>
                <a:lnTo>
                  <a:pt x="14" y="1627"/>
                </a:lnTo>
                <a:lnTo>
                  <a:pt x="19" y="1637"/>
                </a:lnTo>
                <a:lnTo>
                  <a:pt x="25" y="1650"/>
                </a:lnTo>
                <a:lnTo>
                  <a:pt x="36" y="1677"/>
                </a:lnTo>
                <a:lnTo>
                  <a:pt x="142" y="1631"/>
                </a:lnTo>
                <a:lnTo>
                  <a:pt x="239" y="1588"/>
                </a:lnTo>
                <a:lnTo>
                  <a:pt x="330" y="1548"/>
                </a:lnTo>
                <a:lnTo>
                  <a:pt x="413" y="1511"/>
                </a:lnTo>
                <a:lnTo>
                  <a:pt x="491" y="1477"/>
                </a:lnTo>
                <a:lnTo>
                  <a:pt x="564" y="1445"/>
                </a:lnTo>
                <a:lnTo>
                  <a:pt x="633" y="1415"/>
                </a:lnTo>
                <a:lnTo>
                  <a:pt x="698" y="1386"/>
                </a:lnTo>
                <a:lnTo>
                  <a:pt x="762" y="1358"/>
                </a:lnTo>
                <a:lnTo>
                  <a:pt x="824" y="1331"/>
                </a:lnTo>
                <a:lnTo>
                  <a:pt x="884" y="1304"/>
                </a:lnTo>
                <a:lnTo>
                  <a:pt x="946" y="1277"/>
                </a:lnTo>
                <a:lnTo>
                  <a:pt x="1009" y="1248"/>
                </a:lnTo>
                <a:lnTo>
                  <a:pt x="1074" y="1220"/>
                </a:lnTo>
                <a:lnTo>
                  <a:pt x="1142" y="1190"/>
                </a:lnTo>
                <a:lnTo>
                  <a:pt x="1213" y="1159"/>
                </a:lnTo>
                <a:lnTo>
                  <a:pt x="1289" y="1126"/>
                </a:lnTo>
                <a:lnTo>
                  <a:pt x="1371" y="1089"/>
                </a:lnTo>
                <a:lnTo>
                  <a:pt x="1458" y="1051"/>
                </a:lnTo>
                <a:lnTo>
                  <a:pt x="1553" y="1009"/>
                </a:lnTo>
                <a:lnTo>
                  <a:pt x="1656" y="963"/>
                </a:lnTo>
                <a:lnTo>
                  <a:pt x="1768" y="914"/>
                </a:lnTo>
                <a:lnTo>
                  <a:pt x="1889" y="861"/>
                </a:lnTo>
                <a:lnTo>
                  <a:pt x="2021" y="803"/>
                </a:lnTo>
                <a:lnTo>
                  <a:pt x="2166" y="739"/>
                </a:lnTo>
                <a:lnTo>
                  <a:pt x="2321" y="671"/>
                </a:lnTo>
                <a:lnTo>
                  <a:pt x="2490" y="596"/>
                </a:lnTo>
                <a:lnTo>
                  <a:pt x="2674" y="514"/>
                </a:lnTo>
                <a:lnTo>
                  <a:pt x="2871" y="427"/>
                </a:lnTo>
                <a:lnTo>
                  <a:pt x="3085" y="333"/>
                </a:lnTo>
                <a:lnTo>
                  <a:pt x="3315" y="231"/>
                </a:lnTo>
                <a:lnTo>
                  <a:pt x="3563" y="122"/>
                </a:lnTo>
                <a:close/>
              </a:path>
            </a:pathLst>
          </a:custGeom>
          <a:solidFill>
            <a:srgbClr val="D1D9D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57" name="Freeform 1108"/>
          <p:cNvSpPr>
            <a:spLocks/>
          </p:cNvSpPr>
          <p:nvPr/>
        </p:nvSpPr>
        <p:spPr bwMode="auto">
          <a:xfrm>
            <a:off x="7620000" y="2643188"/>
            <a:ext cx="282575" cy="155575"/>
          </a:xfrm>
          <a:custGeom>
            <a:avLst/>
            <a:gdLst>
              <a:gd name="T0" fmla="*/ 2147483647 w 3552"/>
              <a:gd name="T1" fmla="*/ 2147483647 h 1653"/>
              <a:gd name="T2" fmla="*/ 2147483647 w 3552"/>
              <a:gd name="T3" fmla="*/ 2147483647 h 1653"/>
              <a:gd name="T4" fmla="*/ 2147483647 w 3552"/>
              <a:gd name="T5" fmla="*/ 2147483647 h 1653"/>
              <a:gd name="T6" fmla="*/ 2147483647 w 3552"/>
              <a:gd name="T7" fmla="*/ 2147483647 h 1653"/>
              <a:gd name="T8" fmla="*/ 2147483647 w 3552"/>
              <a:gd name="T9" fmla="*/ 2147483647 h 1653"/>
              <a:gd name="T10" fmla="*/ 2147483647 w 3552"/>
              <a:gd name="T11" fmla="*/ 2147483647 h 1653"/>
              <a:gd name="T12" fmla="*/ 2147483647 w 3552"/>
              <a:gd name="T13" fmla="*/ 2147483647 h 1653"/>
              <a:gd name="T14" fmla="*/ 2147483647 w 3552"/>
              <a:gd name="T15" fmla="*/ 2147483647 h 1653"/>
              <a:gd name="T16" fmla="*/ 2147483647 w 3552"/>
              <a:gd name="T17" fmla="*/ 2147483647 h 1653"/>
              <a:gd name="T18" fmla="*/ 2147483647 w 3552"/>
              <a:gd name="T19" fmla="*/ 2147483647 h 1653"/>
              <a:gd name="T20" fmla="*/ 2147483647 w 3552"/>
              <a:gd name="T21" fmla="*/ 2147483647 h 1653"/>
              <a:gd name="T22" fmla="*/ 2147483647 w 3552"/>
              <a:gd name="T23" fmla="*/ 2147483647 h 1653"/>
              <a:gd name="T24" fmla="*/ 2147483647 w 3552"/>
              <a:gd name="T25" fmla="*/ 2147483647 h 1653"/>
              <a:gd name="T26" fmla="*/ 2147483647 w 3552"/>
              <a:gd name="T27" fmla="*/ 2147483647 h 1653"/>
              <a:gd name="T28" fmla="*/ 2147483647 w 3552"/>
              <a:gd name="T29" fmla="*/ 2147483647 h 1653"/>
              <a:gd name="T30" fmla="*/ 2147483647 w 3552"/>
              <a:gd name="T31" fmla="*/ 2147483647 h 1653"/>
              <a:gd name="T32" fmla="*/ 2147483647 w 3552"/>
              <a:gd name="T33" fmla="*/ 2147483647 h 1653"/>
              <a:gd name="T34" fmla="*/ 2147483647 w 3552"/>
              <a:gd name="T35" fmla="*/ 2147483647 h 1653"/>
              <a:gd name="T36" fmla="*/ 2147483647 w 3552"/>
              <a:gd name="T37" fmla="*/ 2147483647 h 1653"/>
              <a:gd name="T38" fmla="*/ 2147483647 w 3552"/>
              <a:gd name="T39" fmla="*/ 2147483647 h 1653"/>
              <a:gd name="T40" fmla="*/ 2147483647 w 3552"/>
              <a:gd name="T41" fmla="*/ 2147483647 h 1653"/>
              <a:gd name="T42" fmla="*/ 2147483647 w 3552"/>
              <a:gd name="T43" fmla="*/ 2147483647 h 1653"/>
              <a:gd name="T44" fmla="*/ 2147483647 w 3552"/>
              <a:gd name="T45" fmla="*/ 2147483647 h 1653"/>
              <a:gd name="T46" fmla="*/ 2147483647 w 3552"/>
              <a:gd name="T47" fmla="*/ 2147483647 h 1653"/>
              <a:gd name="T48" fmla="*/ 2147483647 w 3552"/>
              <a:gd name="T49" fmla="*/ 2147483647 h 1653"/>
              <a:gd name="T50" fmla="*/ 2147483647 w 3552"/>
              <a:gd name="T51" fmla="*/ 2147483647 h 1653"/>
              <a:gd name="T52" fmla="*/ 2147483647 w 3552"/>
              <a:gd name="T53" fmla="*/ 2147483647 h 1653"/>
              <a:gd name="T54" fmla="*/ 2147483647 w 3552"/>
              <a:gd name="T55" fmla="*/ 2147483647 h 1653"/>
              <a:gd name="T56" fmla="*/ 2147483647 w 3552"/>
              <a:gd name="T57" fmla="*/ 2147483647 h 1653"/>
              <a:gd name="T58" fmla="*/ 2147483647 w 3552"/>
              <a:gd name="T59" fmla="*/ 2147483647 h 1653"/>
              <a:gd name="T60" fmla="*/ 2147483647 w 3552"/>
              <a:gd name="T61" fmla="*/ 2147483647 h 1653"/>
              <a:gd name="T62" fmla="*/ 2147483647 w 3552"/>
              <a:gd name="T63" fmla="*/ 2147483647 h 1653"/>
              <a:gd name="T64" fmla="*/ 2147483647 w 3552"/>
              <a:gd name="T65" fmla="*/ 2147483647 h 1653"/>
              <a:gd name="T66" fmla="*/ 2147483647 w 3552"/>
              <a:gd name="T67" fmla="*/ 2147483647 h 1653"/>
              <a:gd name="T68" fmla="*/ 2147483647 w 3552"/>
              <a:gd name="T69" fmla="*/ 2147483647 h 1653"/>
              <a:gd name="T70" fmla="*/ 2147483647 w 3552"/>
              <a:gd name="T71" fmla="*/ 2147483647 h 1653"/>
              <a:gd name="T72" fmla="*/ 2147483647 w 3552"/>
              <a:gd name="T73" fmla="*/ 2147483647 h 1653"/>
              <a:gd name="T74" fmla="*/ 2147483647 w 3552"/>
              <a:gd name="T75" fmla="*/ 2147483647 h 1653"/>
              <a:gd name="T76" fmla="*/ 2147483647 w 3552"/>
              <a:gd name="T77" fmla="*/ 2147483647 h 1653"/>
              <a:gd name="T78" fmla="*/ 2147483647 w 3552"/>
              <a:gd name="T79" fmla="*/ 2147483647 h 1653"/>
              <a:gd name="T80" fmla="*/ 2147483647 w 3552"/>
              <a:gd name="T81" fmla="*/ 2147483647 h 1653"/>
              <a:gd name="T82" fmla="*/ 2147483647 w 3552"/>
              <a:gd name="T83" fmla="*/ 2147483647 h 1653"/>
              <a:gd name="T84" fmla="*/ 2147483647 w 3552"/>
              <a:gd name="T85" fmla="*/ 2147483647 h 1653"/>
              <a:gd name="T86" fmla="*/ 2147483647 w 3552"/>
              <a:gd name="T87" fmla="*/ 2147483647 h 16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552"/>
              <a:gd name="T133" fmla="*/ 0 h 1653"/>
              <a:gd name="T134" fmla="*/ 3552 w 3552"/>
              <a:gd name="T135" fmla="*/ 1653 h 16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552" h="1653">
                <a:moveTo>
                  <a:pt x="3552" y="102"/>
                </a:moveTo>
                <a:lnTo>
                  <a:pt x="3550" y="95"/>
                </a:lnTo>
                <a:lnTo>
                  <a:pt x="3548" y="90"/>
                </a:lnTo>
                <a:lnTo>
                  <a:pt x="3545" y="80"/>
                </a:lnTo>
                <a:lnTo>
                  <a:pt x="3538" y="64"/>
                </a:lnTo>
                <a:lnTo>
                  <a:pt x="3527" y="46"/>
                </a:lnTo>
                <a:lnTo>
                  <a:pt x="3513" y="30"/>
                </a:lnTo>
                <a:lnTo>
                  <a:pt x="3495" y="18"/>
                </a:lnTo>
                <a:lnTo>
                  <a:pt x="3476" y="8"/>
                </a:lnTo>
                <a:lnTo>
                  <a:pt x="3454" y="2"/>
                </a:lnTo>
                <a:lnTo>
                  <a:pt x="3432" y="0"/>
                </a:lnTo>
                <a:lnTo>
                  <a:pt x="3412" y="2"/>
                </a:lnTo>
                <a:lnTo>
                  <a:pt x="3391" y="8"/>
                </a:lnTo>
                <a:lnTo>
                  <a:pt x="3291" y="52"/>
                </a:lnTo>
                <a:lnTo>
                  <a:pt x="3199" y="93"/>
                </a:lnTo>
                <a:lnTo>
                  <a:pt x="3115" y="129"/>
                </a:lnTo>
                <a:lnTo>
                  <a:pt x="3035" y="165"/>
                </a:lnTo>
                <a:lnTo>
                  <a:pt x="2962" y="196"/>
                </a:lnTo>
                <a:lnTo>
                  <a:pt x="2894" y="226"/>
                </a:lnTo>
                <a:lnTo>
                  <a:pt x="2829" y="255"/>
                </a:lnTo>
                <a:lnTo>
                  <a:pt x="2768" y="282"/>
                </a:lnTo>
                <a:lnTo>
                  <a:pt x="2709" y="308"/>
                </a:lnTo>
                <a:lnTo>
                  <a:pt x="2650" y="333"/>
                </a:lnTo>
                <a:lnTo>
                  <a:pt x="2592" y="359"/>
                </a:lnTo>
                <a:lnTo>
                  <a:pt x="2535" y="384"/>
                </a:lnTo>
                <a:lnTo>
                  <a:pt x="2476" y="410"/>
                </a:lnTo>
                <a:lnTo>
                  <a:pt x="2414" y="437"/>
                </a:lnTo>
                <a:lnTo>
                  <a:pt x="2351" y="465"/>
                </a:lnTo>
                <a:lnTo>
                  <a:pt x="2283" y="495"/>
                </a:lnTo>
                <a:lnTo>
                  <a:pt x="2212" y="526"/>
                </a:lnTo>
                <a:lnTo>
                  <a:pt x="2135" y="560"/>
                </a:lnTo>
                <a:lnTo>
                  <a:pt x="2052" y="596"/>
                </a:lnTo>
                <a:lnTo>
                  <a:pt x="1962" y="635"/>
                </a:lnTo>
                <a:lnTo>
                  <a:pt x="1866" y="678"/>
                </a:lnTo>
                <a:lnTo>
                  <a:pt x="1759" y="724"/>
                </a:lnTo>
                <a:lnTo>
                  <a:pt x="1645" y="775"/>
                </a:lnTo>
                <a:lnTo>
                  <a:pt x="1520" y="829"/>
                </a:lnTo>
                <a:lnTo>
                  <a:pt x="1384" y="888"/>
                </a:lnTo>
                <a:lnTo>
                  <a:pt x="1237" y="954"/>
                </a:lnTo>
                <a:lnTo>
                  <a:pt x="1077" y="1024"/>
                </a:lnTo>
                <a:lnTo>
                  <a:pt x="904" y="1100"/>
                </a:lnTo>
                <a:lnTo>
                  <a:pt x="717" y="1181"/>
                </a:lnTo>
                <a:lnTo>
                  <a:pt x="515" y="1270"/>
                </a:lnTo>
                <a:lnTo>
                  <a:pt x="297" y="1365"/>
                </a:lnTo>
                <a:lnTo>
                  <a:pt x="63" y="1468"/>
                </a:lnTo>
                <a:lnTo>
                  <a:pt x="44" y="1479"/>
                </a:lnTo>
                <a:lnTo>
                  <a:pt x="29" y="1493"/>
                </a:lnTo>
                <a:lnTo>
                  <a:pt x="17" y="1511"/>
                </a:lnTo>
                <a:lnTo>
                  <a:pt x="7" y="1531"/>
                </a:lnTo>
                <a:lnTo>
                  <a:pt x="2" y="1552"/>
                </a:lnTo>
                <a:lnTo>
                  <a:pt x="0" y="1574"/>
                </a:lnTo>
                <a:lnTo>
                  <a:pt x="2" y="1595"/>
                </a:lnTo>
                <a:lnTo>
                  <a:pt x="8" y="1616"/>
                </a:lnTo>
                <a:lnTo>
                  <a:pt x="12" y="1623"/>
                </a:lnTo>
                <a:lnTo>
                  <a:pt x="15" y="1628"/>
                </a:lnTo>
                <a:lnTo>
                  <a:pt x="19" y="1637"/>
                </a:lnTo>
                <a:lnTo>
                  <a:pt x="25" y="1653"/>
                </a:lnTo>
                <a:lnTo>
                  <a:pt x="131" y="1607"/>
                </a:lnTo>
                <a:lnTo>
                  <a:pt x="228" y="1564"/>
                </a:lnTo>
                <a:lnTo>
                  <a:pt x="319" y="1524"/>
                </a:lnTo>
                <a:lnTo>
                  <a:pt x="402" y="1488"/>
                </a:lnTo>
                <a:lnTo>
                  <a:pt x="479" y="1454"/>
                </a:lnTo>
                <a:lnTo>
                  <a:pt x="552" y="1421"/>
                </a:lnTo>
                <a:lnTo>
                  <a:pt x="622" y="1391"/>
                </a:lnTo>
                <a:lnTo>
                  <a:pt x="686" y="1362"/>
                </a:lnTo>
                <a:lnTo>
                  <a:pt x="750" y="1335"/>
                </a:lnTo>
                <a:lnTo>
                  <a:pt x="812" y="1308"/>
                </a:lnTo>
                <a:lnTo>
                  <a:pt x="873" y="1281"/>
                </a:lnTo>
                <a:lnTo>
                  <a:pt x="935" y="1254"/>
                </a:lnTo>
                <a:lnTo>
                  <a:pt x="998" y="1226"/>
                </a:lnTo>
                <a:lnTo>
                  <a:pt x="1063" y="1197"/>
                </a:lnTo>
                <a:lnTo>
                  <a:pt x="1131" y="1167"/>
                </a:lnTo>
                <a:lnTo>
                  <a:pt x="1202" y="1136"/>
                </a:lnTo>
                <a:lnTo>
                  <a:pt x="1278" y="1103"/>
                </a:lnTo>
                <a:lnTo>
                  <a:pt x="1360" y="1067"/>
                </a:lnTo>
                <a:lnTo>
                  <a:pt x="1447" y="1029"/>
                </a:lnTo>
                <a:lnTo>
                  <a:pt x="1542" y="987"/>
                </a:lnTo>
                <a:lnTo>
                  <a:pt x="1645" y="941"/>
                </a:lnTo>
                <a:lnTo>
                  <a:pt x="1756" y="892"/>
                </a:lnTo>
                <a:lnTo>
                  <a:pt x="1878" y="839"/>
                </a:lnTo>
                <a:lnTo>
                  <a:pt x="2010" y="781"/>
                </a:lnTo>
                <a:lnTo>
                  <a:pt x="2154" y="717"/>
                </a:lnTo>
                <a:lnTo>
                  <a:pt x="2310" y="649"/>
                </a:lnTo>
                <a:lnTo>
                  <a:pt x="2479" y="575"/>
                </a:lnTo>
                <a:lnTo>
                  <a:pt x="2662" y="494"/>
                </a:lnTo>
                <a:lnTo>
                  <a:pt x="2859" y="407"/>
                </a:lnTo>
                <a:lnTo>
                  <a:pt x="3074" y="312"/>
                </a:lnTo>
                <a:lnTo>
                  <a:pt x="3303" y="211"/>
                </a:lnTo>
                <a:lnTo>
                  <a:pt x="3552" y="102"/>
                </a:lnTo>
                <a:close/>
              </a:path>
            </a:pathLst>
          </a:custGeom>
          <a:solidFill>
            <a:srgbClr val="D6DED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58" name="Freeform 1109"/>
          <p:cNvSpPr>
            <a:spLocks/>
          </p:cNvSpPr>
          <p:nvPr/>
        </p:nvSpPr>
        <p:spPr bwMode="auto">
          <a:xfrm>
            <a:off x="7620000" y="2643188"/>
            <a:ext cx="280988" cy="153987"/>
          </a:xfrm>
          <a:custGeom>
            <a:avLst/>
            <a:gdLst>
              <a:gd name="T0" fmla="*/ 2147483647 w 3539"/>
              <a:gd name="T1" fmla="*/ 2147483647 h 1628"/>
              <a:gd name="T2" fmla="*/ 2147483647 w 3539"/>
              <a:gd name="T3" fmla="*/ 2147483647 h 1628"/>
              <a:gd name="T4" fmla="*/ 2147483647 w 3539"/>
              <a:gd name="T5" fmla="*/ 2147483647 h 1628"/>
              <a:gd name="T6" fmla="*/ 2147483647 w 3539"/>
              <a:gd name="T7" fmla="*/ 2147483647 h 1628"/>
              <a:gd name="T8" fmla="*/ 2147483647 w 3539"/>
              <a:gd name="T9" fmla="*/ 2147483647 h 1628"/>
              <a:gd name="T10" fmla="*/ 2147483647 w 3539"/>
              <a:gd name="T11" fmla="*/ 2147483647 h 1628"/>
              <a:gd name="T12" fmla="*/ 2147483647 w 3539"/>
              <a:gd name="T13" fmla="*/ 2147483647 h 1628"/>
              <a:gd name="T14" fmla="*/ 2147483647 w 3539"/>
              <a:gd name="T15" fmla="*/ 0 h 1628"/>
              <a:gd name="T16" fmla="*/ 2147483647 w 3539"/>
              <a:gd name="T17" fmla="*/ 2147483647 h 1628"/>
              <a:gd name="T18" fmla="*/ 2147483647 w 3539"/>
              <a:gd name="T19" fmla="*/ 2147483647 h 1628"/>
              <a:gd name="T20" fmla="*/ 2147483647 w 3539"/>
              <a:gd name="T21" fmla="*/ 2147483647 h 1628"/>
              <a:gd name="T22" fmla="*/ 2147483647 w 3539"/>
              <a:gd name="T23" fmla="*/ 2147483647 h 1628"/>
              <a:gd name="T24" fmla="*/ 2147483647 w 3539"/>
              <a:gd name="T25" fmla="*/ 2147483647 h 1628"/>
              <a:gd name="T26" fmla="*/ 2147483647 w 3539"/>
              <a:gd name="T27" fmla="*/ 2147483647 h 1628"/>
              <a:gd name="T28" fmla="*/ 2147483647 w 3539"/>
              <a:gd name="T29" fmla="*/ 2147483647 h 1628"/>
              <a:gd name="T30" fmla="*/ 2147483647 w 3539"/>
              <a:gd name="T31" fmla="*/ 2147483647 h 1628"/>
              <a:gd name="T32" fmla="*/ 0 w 3539"/>
              <a:gd name="T33" fmla="*/ 2147483647 h 1628"/>
              <a:gd name="T34" fmla="*/ 2147483647 w 3539"/>
              <a:gd name="T35" fmla="*/ 2147483647 h 1628"/>
              <a:gd name="T36" fmla="*/ 2147483647 w 3539"/>
              <a:gd name="T37" fmla="*/ 2147483647 h 1628"/>
              <a:gd name="T38" fmla="*/ 2147483647 w 3539"/>
              <a:gd name="T39" fmla="*/ 2147483647 h 1628"/>
              <a:gd name="T40" fmla="*/ 2147483647 w 3539"/>
              <a:gd name="T41" fmla="*/ 2147483647 h 162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539"/>
              <a:gd name="T64" fmla="*/ 0 h 1628"/>
              <a:gd name="T65" fmla="*/ 3539 w 3539"/>
              <a:gd name="T66" fmla="*/ 1628 h 1628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539" h="1628">
                <a:moveTo>
                  <a:pt x="3539" y="82"/>
                </a:moveTo>
                <a:lnTo>
                  <a:pt x="3538" y="64"/>
                </a:lnTo>
                <a:lnTo>
                  <a:pt x="3527" y="46"/>
                </a:lnTo>
                <a:lnTo>
                  <a:pt x="3513" y="30"/>
                </a:lnTo>
                <a:lnTo>
                  <a:pt x="3495" y="18"/>
                </a:lnTo>
                <a:lnTo>
                  <a:pt x="3476" y="8"/>
                </a:lnTo>
                <a:lnTo>
                  <a:pt x="3454" y="2"/>
                </a:lnTo>
                <a:lnTo>
                  <a:pt x="3432" y="0"/>
                </a:lnTo>
                <a:lnTo>
                  <a:pt x="3412" y="2"/>
                </a:lnTo>
                <a:lnTo>
                  <a:pt x="3391" y="8"/>
                </a:lnTo>
                <a:lnTo>
                  <a:pt x="63" y="1468"/>
                </a:lnTo>
                <a:lnTo>
                  <a:pt x="44" y="1479"/>
                </a:lnTo>
                <a:lnTo>
                  <a:pt x="29" y="1493"/>
                </a:lnTo>
                <a:lnTo>
                  <a:pt x="17" y="1511"/>
                </a:lnTo>
                <a:lnTo>
                  <a:pt x="7" y="1531"/>
                </a:lnTo>
                <a:lnTo>
                  <a:pt x="2" y="1552"/>
                </a:lnTo>
                <a:lnTo>
                  <a:pt x="0" y="1574"/>
                </a:lnTo>
                <a:lnTo>
                  <a:pt x="2" y="1595"/>
                </a:lnTo>
                <a:lnTo>
                  <a:pt x="8" y="1616"/>
                </a:lnTo>
                <a:lnTo>
                  <a:pt x="13" y="1628"/>
                </a:lnTo>
                <a:lnTo>
                  <a:pt x="3539" y="82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59" name="Freeform 1110"/>
          <p:cNvSpPr>
            <a:spLocks/>
          </p:cNvSpPr>
          <p:nvPr/>
        </p:nvSpPr>
        <p:spPr bwMode="auto">
          <a:xfrm>
            <a:off x="7926388" y="2711450"/>
            <a:ext cx="1587" cy="3175"/>
          </a:xfrm>
          <a:custGeom>
            <a:avLst/>
            <a:gdLst>
              <a:gd name="T0" fmla="*/ 0 w 29"/>
              <a:gd name="T1" fmla="*/ 2147483647 h 40"/>
              <a:gd name="T2" fmla="*/ 2147483647 w 29"/>
              <a:gd name="T3" fmla="*/ 0 h 40"/>
              <a:gd name="T4" fmla="*/ 2147483647 w 29"/>
              <a:gd name="T5" fmla="*/ 2147483647 h 40"/>
              <a:gd name="T6" fmla="*/ 2147483647 w 29"/>
              <a:gd name="T7" fmla="*/ 2147483647 h 40"/>
              <a:gd name="T8" fmla="*/ 2147483647 w 29"/>
              <a:gd name="T9" fmla="*/ 2147483647 h 40"/>
              <a:gd name="T10" fmla="*/ 2147483647 w 29"/>
              <a:gd name="T11" fmla="*/ 2147483647 h 40"/>
              <a:gd name="T12" fmla="*/ 2147483647 w 29"/>
              <a:gd name="T13" fmla="*/ 2147483647 h 40"/>
              <a:gd name="T14" fmla="*/ 2147483647 w 29"/>
              <a:gd name="T15" fmla="*/ 2147483647 h 40"/>
              <a:gd name="T16" fmla="*/ 2147483647 w 29"/>
              <a:gd name="T17" fmla="*/ 2147483647 h 40"/>
              <a:gd name="T18" fmla="*/ 0 w 29"/>
              <a:gd name="T19" fmla="*/ 2147483647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"/>
              <a:gd name="T31" fmla="*/ 0 h 40"/>
              <a:gd name="T32" fmla="*/ 29 w 29"/>
              <a:gd name="T33" fmla="*/ 40 h 4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" h="40">
                <a:moveTo>
                  <a:pt x="0" y="2"/>
                </a:moveTo>
                <a:lnTo>
                  <a:pt x="9" y="0"/>
                </a:lnTo>
                <a:lnTo>
                  <a:pt x="16" y="2"/>
                </a:lnTo>
                <a:lnTo>
                  <a:pt x="22" y="7"/>
                </a:lnTo>
                <a:lnTo>
                  <a:pt x="27" y="13"/>
                </a:lnTo>
                <a:lnTo>
                  <a:pt x="29" y="21"/>
                </a:lnTo>
                <a:lnTo>
                  <a:pt x="28" y="29"/>
                </a:lnTo>
                <a:lnTo>
                  <a:pt x="23" y="35"/>
                </a:lnTo>
                <a:lnTo>
                  <a:pt x="16" y="40"/>
                </a:lnTo>
                <a:lnTo>
                  <a:pt x="0" y="2"/>
                </a:lnTo>
                <a:close/>
              </a:path>
            </a:pathLst>
          </a:custGeom>
          <a:solidFill>
            <a:srgbClr val="7A828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60" name="Freeform 1111"/>
          <p:cNvSpPr>
            <a:spLocks/>
          </p:cNvSpPr>
          <p:nvPr/>
        </p:nvSpPr>
        <p:spPr bwMode="auto">
          <a:xfrm>
            <a:off x="7643813" y="2711450"/>
            <a:ext cx="282575" cy="150813"/>
          </a:xfrm>
          <a:custGeom>
            <a:avLst/>
            <a:gdLst>
              <a:gd name="T0" fmla="*/ 2147483647 w 3566"/>
              <a:gd name="T1" fmla="*/ 2147483647 h 1595"/>
              <a:gd name="T2" fmla="*/ 0 w 3566"/>
              <a:gd name="T3" fmla="*/ 2147483647 h 1595"/>
              <a:gd name="T4" fmla="*/ 2147483647 w 3566"/>
              <a:gd name="T5" fmla="*/ 0 h 1595"/>
              <a:gd name="T6" fmla="*/ 2147483647 w 3566"/>
              <a:gd name="T7" fmla="*/ 2147483647 h 1595"/>
              <a:gd name="T8" fmla="*/ 2147483647 w 3566"/>
              <a:gd name="T9" fmla="*/ 2147483647 h 1595"/>
              <a:gd name="T10" fmla="*/ 2147483647 w 3566"/>
              <a:gd name="T11" fmla="*/ 2147483647 h 159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566"/>
              <a:gd name="T19" fmla="*/ 0 h 1595"/>
              <a:gd name="T20" fmla="*/ 3566 w 3566"/>
              <a:gd name="T21" fmla="*/ 1595 h 159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566" h="1595">
                <a:moveTo>
                  <a:pt x="8" y="1576"/>
                </a:moveTo>
                <a:lnTo>
                  <a:pt x="0" y="1557"/>
                </a:lnTo>
                <a:lnTo>
                  <a:pt x="3550" y="0"/>
                </a:lnTo>
                <a:lnTo>
                  <a:pt x="3566" y="38"/>
                </a:lnTo>
                <a:lnTo>
                  <a:pt x="16" y="1595"/>
                </a:lnTo>
                <a:lnTo>
                  <a:pt x="8" y="1576"/>
                </a:lnTo>
                <a:close/>
              </a:path>
            </a:pathLst>
          </a:custGeom>
          <a:solidFill>
            <a:srgbClr val="7A828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61" name="Freeform 1112"/>
          <p:cNvSpPr>
            <a:spLocks/>
          </p:cNvSpPr>
          <p:nvPr/>
        </p:nvSpPr>
        <p:spPr bwMode="auto">
          <a:xfrm>
            <a:off x="7642225" y="2857500"/>
            <a:ext cx="3175" cy="4763"/>
          </a:xfrm>
          <a:custGeom>
            <a:avLst/>
            <a:gdLst>
              <a:gd name="T0" fmla="*/ 2147483647 w 28"/>
              <a:gd name="T1" fmla="*/ 2147483647 h 40"/>
              <a:gd name="T2" fmla="*/ 2147483647 w 28"/>
              <a:gd name="T3" fmla="*/ 2147483647 h 40"/>
              <a:gd name="T4" fmla="*/ 2147483647 w 28"/>
              <a:gd name="T5" fmla="*/ 2147483647 h 40"/>
              <a:gd name="T6" fmla="*/ 2147483647 w 28"/>
              <a:gd name="T7" fmla="*/ 2147483647 h 40"/>
              <a:gd name="T8" fmla="*/ 2147483647 w 28"/>
              <a:gd name="T9" fmla="*/ 2147483647 h 40"/>
              <a:gd name="T10" fmla="*/ 0 w 28"/>
              <a:gd name="T11" fmla="*/ 2147483647 h 40"/>
              <a:gd name="T12" fmla="*/ 2147483647 w 28"/>
              <a:gd name="T13" fmla="*/ 2147483647 h 40"/>
              <a:gd name="T14" fmla="*/ 2147483647 w 28"/>
              <a:gd name="T15" fmla="*/ 2147483647 h 40"/>
              <a:gd name="T16" fmla="*/ 2147483647 w 28"/>
              <a:gd name="T17" fmla="*/ 0 h 40"/>
              <a:gd name="T18" fmla="*/ 2147483647 w 28"/>
              <a:gd name="T19" fmla="*/ 2147483647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8"/>
              <a:gd name="T31" fmla="*/ 0 h 40"/>
              <a:gd name="T32" fmla="*/ 28 w 28"/>
              <a:gd name="T33" fmla="*/ 40 h 4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8" h="40">
                <a:moveTo>
                  <a:pt x="28" y="38"/>
                </a:moveTo>
                <a:lnTo>
                  <a:pt x="19" y="40"/>
                </a:lnTo>
                <a:lnTo>
                  <a:pt x="12" y="38"/>
                </a:lnTo>
                <a:lnTo>
                  <a:pt x="6" y="33"/>
                </a:lnTo>
                <a:lnTo>
                  <a:pt x="2" y="26"/>
                </a:lnTo>
                <a:lnTo>
                  <a:pt x="0" y="19"/>
                </a:lnTo>
                <a:lnTo>
                  <a:pt x="1" y="12"/>
                </a:lnTo>
                <a:lnTo>
                  <a:pt x="5" y="5"/>
                </a:lnTo>
                <a:lnTo>
                  <a:pt x="12" y="0"/>
                </a:lnTo>
                <a:lnTo>
                  <a:pt x="28" y="38"/>
                </a:lnTo>
                <a:close/>
              </a:path>
            </a:pathLst>
          </a:custGeom>
          <a:solidFill>
            <a:srgbClr val="7A828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62" name="Freeform 1113"/>
          <p:cNvSpPr>
            <a:spLocks/>
          </p:cNvSpPr>
          <p:nvPr/>
        </p:nvSpPr>
        <p:spPr bwMode="auto">
          <a:xfrm>
            <a:off x="7932738" y="2728913"/>
            <a:ext cx="3175" cy="3175"/>
          </a:xfrm>
          <a:custGeom>
            <a:avLst/>
            <a:gdLst>
              <a:gd name="T0" fmla="*/ 0 w 29"/>
              <a:gd name="T1" fmla="*/ 2147483647 h 39"/>
              <a:gd name="T2" fmla="*/ 2147483647 w 29"/>
              <a:gd name="T3" fmla="*/ 0 h 39"/>
              <a:gd name="T4" fmla="*/ 2147483647 w 29"/>
              <a:gd name="T5" fmla="*/ 2147483647 h 39"/>
              <a:gd name="T6" fmla="*/ 2147483647 w 29"/>
              <a:gd name="T7" fmla="*/ 2147483647 h 39"/>
              <a:gd name="T8" fmla="*/ 2147483647 w 29"/>
              <a:gd name="T9" fmla="*/ 2147483647 h 39"/>
              <a:gd name="T10" fmla="*/ 2147483647 w 29"/>
              <a:gd name="T11" fmla="*/ 2147483647 h 39"/>
              <a:gd name="T12" fmla="*/ 2147483647 w 29"/>
              <a:gd name="T13" fmla="*/ 2147483647 h 39"/>
              <a:gd name="T14" fmla="*/ 2147483647 w 29"/>
              <a:gd name="T15" fmla="*/ 2147483647 h 39"/>
              <a:gd name="T16" fmla="*/ 2147483647 w 29"/>
              <a:gd name="T17" fmla="*/ 2147483647 h 39"/>
              <a:gd name="T18" fmla="*/ 0 w 29"/>
              <a:gd name="T19" fmla="*/ 2147483647 h 3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"/>
              <a:gd name="T31" fmla="*/ 0 h 39"/>
              <a:gd name="T32" fmla="*/ 29 w 29"/>
              <a:gd name="T33" fmla="*/ 39 h 3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" h="39">
                <a:moveTo>
                  <a:pt x="0" y="2"/>
                </a:moveTo>
                <a:lnTo>
                  <a:pt x="10" y="0"/>
                </a:lnTo>
                <a:lnTo>
                  <a:pt x="17" y="2"/>
                </a:lnTo>
                <a:lnTo>
                  <a:pt x="23" y="6"/>
                </a:lnTo>
                <a:lnTo>
                  <a:pt x="27" y="12"/>
                </a:lnTo>
                <a:lnTo>
                  <a:pt x="29" y="21"/>
                </a:lnTo>
                <a:lnTo>
                  <a:pt x="28" y="28"/>
                </a:lnTo>
                <a:lnTo>
                  <a:pt x="24" y="34"/>
                </a:lnTo>
                <a:lnTo>
                  <a:pt x="17" y="39"/>
                </a:lnTo>
                <a:lnTo>
                  <a:pt x="0" y="2"/>
                </a:lnTo>
                <a:close/>
              </a:path>
            </a:pathLst>
          </a:custGeom>
          <a:solidFill>
            <a:srgbClr val="EDF5F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63" name="Freeform 1114"/>
          <p:cNvSpPr>
            <a:spLocks/>
          </p:cNvSpPr>
          <p:nvPr/>
        </p:nvSpPr>
        <p:spPr bwMode="auto">
          <a:xfrm>
            <a:off x="7650163" y="2728913"/>
            <a:ext cx="284162" cy="150812"/>
          </a:xfrm>
          <a:custGeom>
            <a:avLst/>
            <a:gdLst>
              <a:gd name="T0" fmla="*/ 2147483647 w 3584"/>
              <a:gd name="T1" fmla="*/ 2147483647 h 1613"/>
              <a:gd name="T2" fmla="*/ 0 w 3584"/>
              <a:gd name="T3" fmla="*/ 2147483647 h 1613"/>
              <a:gd name="T4" fmla="*/ 2147483647 w 3584"/>
              <a:gd name="T5" fmla="*/ 0 h 1613"/>
              <a:gd name="T6" fmla="*/ 2147483647 w 3584"/>
              <a:gd name="T7" fmla="*/ 2147483647 h 1613"/>
              <a:gd name="T8" fmla="*/ 2147483647 w 3584"/>
              <a:gd name="T9" fmla="*/ 2147483647 h 1613"/>
              <a:gd name="T10" fmla="*/ 2147483647 w 3584"/>
              <a:gd name="T11" fmla="*/ 2147483647 h 16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584"/>
              <a:gd name="T19" fmla="*/ 0 h 1613"/>
              <a:gd name="T20" fmla="*/ 3584 w 3584"/>
              <a:gd name="T21" fmla="*/ 1613 h 161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584" h="1613">
                <a:moveTo>
                  <a:pt x="8" y="1594"/>
                </a:moveTo>
                <a:lnTo>
                  <a:pt x="0" y="1575"/>
                </a:lnTo>
                <a:lnTo>
                  <a:pt x="3567" y="0"/>
                </a:lnTo>
                <a:lnTo>
                  <a:pt x="3584" y="37"/>
                </a:lnTo>
                <a:lnTo>
                  <a:pt x="17" y="1613"/>
                </a:lnTo>
                <a:lnTo>
                  <a:pt x="8" y="1594"/>
                </a:lnTo>
                <a:close/>
              </a:path>
            </a:pathLst>
          </a:custGeom>
          <a:solidFill>
            <a:srgbClr val="EDF5F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64" name="Freeform 1115"/>
          <p:cNvSpPr>
            <a:spLocks/>
          </p:cNvSpPr>
          <p:nvPr/>
        </p:nvSpPr>
        <p:spPr bwMode="auto">
          <a:xfrm>
            <a:off x="7648575" y="2876550"/>
            <a:ext cx="3175" cy="4763"/>
          </a:xfrm>
          <a:custGeom>
            <a:avLst/>
            <a:gdLst>
              <a:gd name="T0" fmla="*/ 2147483647 w 29"/>
              <a:gd name="T1" fmla="*/ 2147483647 h 40"/>
              <a:gd name="T2" fmla="*/ 2147483647 w 29"/>
              <a:gd name="T3" fmla="*/ 2147483647 h 40"/>
              <a:gd name="T4" fmla="*/ 2147483647 w 29"/>
              <a:gd name="T5" fmla="*/ 2147483647 h 40"/>
              <a:gd name="T6" fmla="*/ 2147483647 w 29"/>
              <a:gd name="T7" fmla="*/ 2147483647 h 40"/>
              <a:gd name="T8" fmla="*/ 2147483647 w 29"/>
              <a:gd name="T9" fmla="*/ 2147483647 h 40"/>
              <a:gd name="T10" fmla="*/ 0 w 29"/>
              <a:gd name="T11" fmla="*/ 2147483647 h 40"/>
              <a:gd name="T12" fmla="*/ 2147483647 w 29"/>
              <a:gd name="T13" fmla="*/ 2147483647 h 40"/>
              <a:gd name="T14" fmla="*/ 2147483647 w 29"/>
              <a:gd name="T15" fmla="*/ 2147483647 h 40"/>
              <a:gd name="T16" fmla="*/ 2147483647 w 29"/>
              <a:gd name="T17" fmla="*/ 0 h 40"/>
              <a:gd name="T18" fmla="*/ 2147483647 w 29"/>
              <a:gd name="T19" fmla="*/ 2147483647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"/>
              <a:gd name="T31" fmla="*/ 0 h 40"/>
              <a:gd name="T32" fmla="*/ 29 w 29"/>
              <a:gd name="T33" fmla="*/ 40 h 4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" h="40">
                <a:moveTo>
                  <a:pt x="29" y="38"/>
                </a:moveTo>
                <a:lnTo>
                  <a:pt x="19" y="40"/>
                </a:lnTo>
                <a:lnTo>
                  <a:pt x="12" y="38"/>
                </a:lnTo>
                <a:lnTo>
                  <a:pt x="6" y="34"/>
                </a:lnTo>
                <a:lnTo>
                  <a:pt x="2" y="26"/>
                </a:lnTo>
                <a:lnTo>
                  <a:pt x="0" y="19"/>
                </a:lnTo>
                <a:lnTo>
                  <a:pt x="1" y="12"/>
                </a:lnTo>
                <a:lnTo>
                  <a:pt x="5" y="5"/>
                </a:lnTo>
                <a:lnTo>
                  <a:pt x="12" y="0"/>
                </a:lnTo>
                <a:lnTo>
                  <a:pt x="29" y="38"/>
                </a:lnTo>
                <a:close/>
              </a:path>
            </a:pathLst>
          </a:custGeom>
          <a:solidFill>
            <a:srgbClr val="EDF5F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65" name="Freeform 1116"/>
          <p:cNvSpPr>
            <a:spLocks/>
          </p:cNvSpPr>
          <p:nvPr/>
        </p:nvSpPr>
        <p:spPr bwMode="auto">
          <a:xfrm>
            <a:off x="7632700" y="2886075"/>
            <a:ext cx="88900" cy="204788"/>
          </a:xfrm>
          <a:custGeom>
            <a:avLst/>
            <a:gdLst>
              <a:gd name="T0" fmla="*/ 2147483647 w 1114"/>
              <a:gd name="T1" fmla="*/ 2147483647 h 2174"/>
              <a:gd name="T2" fmla="*/ 2147483647 w 1114"/>
              <a:gd name="T3" fmla="*/ 2147483647 h 2174"/>
              <a:gd name="T4" fmla="*/ 2147483647 w 1114"/>
              <a:gd name="T5" fmla="*/ 2147483647 h 2174"/>
              <a:gd name="T6" fmla="*/ 2147483647 w 1114"/>
              <a:gd name="T7" fmla="*/ 2147483647 h 2174"/>
              <a:gd name="T8" fmla="*/ 2147483647 w 1114"/>
              <a:gd name="T9" fmla="*/ 2147483647 h 2174"/>
              <a:gd name="T10" fmla="*/ 2147483647 w 1114"/>
              <a:gd name="T11" fmla="*/ 2147483647 h 2174"/>
              <a:gd name="T12" fmla="*/ 2147483647 w 1114"/>
              <a:gd name="T13" fmla="*/ 2147483647 h 2174"/>
              <a:gd name="T14" fmla="*/ 2147483647 w 1114"/>
              <a:gd name="T15" fmla="*/ 2147483647 h 2174"/>
              <a:gd name="T16" fmla="*/ 2147483647 w 1114"/>
              <a:gd name="T17" fmla="*/ 2147483647 h 2174"/>
              <a:gd name="T18" fmla="*/ 2147483647 w 1114"/>
              <a:gd name="T19" fmla="*/ 2147483647 h 2174"/>
              <a:gd name="T20" fmla="*/ 2147483647 w 1114"/>
              <a:gd name="T21" fmla="*/ 2147483647 h 2174"/>
              <a:gd name="T22" fmla="*/ 2147483647 w 1114"/>
              <a:gd name="T23" fmla="*/ 2147483647 h 2174"/>
              <a:gd name="T24" fmla="*/ 2147483647 w 1114"/>
              <a:gd name="T25" fmla="*/ 2147483647 h 2174"/>
              <a:gd name="T26" fmla="*/ 2147483647 w 1114"/>
              <a:gd name="T27" fmla="*/ 2147483647 h 2174"/>
              <a:gd name="T28" fmla="*/ 2147483647 w 1114"/>
              <a:gd name="T29" fmla="*/ 2147483647 h 2174"/>
              <a:gd name="T30" fmla="*/ 2147483647 w 1114"/>
              <a:gd name="T31" fmla="*/ 2147483647 h 2174"/>
              <a:gd name="T32" fmla="*/ 2147483647 w 1114"/>
              <a:gd name="T33" fmla="*/ 2147483647 h 2174"/>
              <a:gd name="T34" fmla="*/ 2147483647 w 1114"/>
              <a:gd name="T35" fmla="*/ 2147483647 h 2174"/>
              <a:gd name="T36" fmla="*/ 2147483647 w 1114"/>
              <a:gd name="T37" fmla="*/ 2147483647 h 2174"/>
              <a:gd name="T38" fmla="*/ 2147483647 w 1114"/>
              <a:gd name="T39" fmla="*/ 2147483647 h 2174"/>
              <a:gd name="T40" fmla="*/ 2147483647 w 1114"/>
              <a:gd name="T41" fmla="*/ 2147483647 h 2174"/>
              <a:gd name="T42" fmla="*/ 2147483647 w 1114"/>
              <a:gd name="T43" fmla="*/ 2147483647 h 2174"/>
              <a:gd name="T44" fmla="*/ 2147483647 w 1114"/>
              <a:gd name="T45" fmla="*/ 2147483647 h 2174"/>
              <a:gd name="T46" fmla="*/ 2147483647 w 1114"/>
              <a:gd name="T47" fmla="*/ 2147483647 h 2174"/>
              <a:gd name="T48" fmla="*/ 2147483647 w 1114"/>
              <a:gd name="T49" fmla="*/ 2147483647 h 2174"/>
              <a:gd name="T50" fmla="*/ 2147483647 w 1114"/>
              <a:gd name="T51" fmla="*/ 2147483647 h 2174"/>
              <a:gd name="T52" fmla="*/ 2147483647 w 1114"/>
              <a:gd name="T53" fmla="*/ 2147483647 h 2174"/>
              <a:gd name="T54" fmla="*/ 2147483647 w 1114"/>
              <a:gd name="T55" fmla="*/ 2147483647 h 2174"/>
              <a:gd name="T56" fmla="*/ 2147483647 w 1114"/>
              <a:gd name="T57" fmla="*/ 2147483647 h 2174"/>
              <a:gd name="T58" fmla="*/ 2147483647 w 1114"/>
              <a:gd name="T59" fmla="*/ 2147483647 h 2174"/>
              <a:gd name="T60" fmla="*/ 2147483647 w 1114"/>
              <a:gd name="T61" fmla="*/ 2147483647 h 2174"/>
              <a:gd name="T62" fmla="*/ 2147483647 w 1114"/>
              <a:gd name="T63" fmla="*/ 2147483647 h 2174"/>
              <a:gd name="T64" fmla="*/ 2147483647 w 1114"/>
              <a:gd name="T65" fmla="*/ 2147483647 h 2174"/>
              <a:gd name="T66" fmla="*/ 2147483647 w 1114"/>
              <a:gd name="T67" fmla="*/ 2147483647 h 2174"/>
              <a:gd name="T68" fmla="*/ 2147483647 w 1114"/>
              <a:gd name="T69" fmla="*/ 2147483647 h 2174"/>
              <a:gd name="T70" fmla="*/ 2147483647 w 1114"/>
              <a:gd name="T71" fmla="*/ 2147483647 h 2174"/>
              <a:gd name="T72" fmla="*/ 2147483647 w 1114"/>
              <a:gd name="T73" fmla="*/ 2147483647 h 2174"/>
              <a:gd name="T74" fmla="*/ 2147483647 w 1114"/>
              <a:gd name="T75" fmla="*/ 2147483647 h 2174"/>
              <a:gd name="T76" fmla="*/ 2147483647 w 1114"/>
              <a:gd name="T77" fmla="*/ 2147483647 h 2174"/>
              <a:gd name="T78" fmla="*/ 2147483647 w 1114"/>
              <a:gd name="T79" fmla="*/ 2147483647 h 2174"/>
              <a:gd name="T80" fmla="*/ 2147483647 w 1114"/>
              <a:gd name="T81" fmla="*/ 2147483647 h 2174"/>
              <a:gd name="T82" fmla="*/ 2147483647 w 1114"/>
              <a:gd name="T83" fmla="*/ 2147483647 h 2174"/>
              <a:gd name="T84" fmla="*/ 0 w 1114"/>
              <a:gd name="T85" fmla="*/ 2147483647 h 2174"/>
              <a:gd name="T86" fmla="*/ 2147483647 w 1114"/>
              <a:gd name="T87" fmla="*/ 2147483647 h 2174"/>
              <a:gd name="T88" fmla="*/ 2147483647 w 1114"/>
              <a:gd name="T89" fmla="*/ 2147483647 h 2174"/>
              <a:gd name="T90" fmla="*/ 2147483647 w 1114"/>
              <a:gd name="T91" fmla="*/ 2147483647 h 2174"/>
              <a:gd name="T92" fmla="*/ 2147483647 w 1114"/>
              <a:gd name="T93" fmla="*/ 2147483647 h 2174"/>
              <a:gd name="T94" fmla="*/ 2147483647 w 1114"/>
              <a:gd name="T95" fmla="*/ 2147483647 h 2174"/>
              <a:gd name="T96" fmla="*/ 2147483647 w 1114"/>
              <a:gd name="T97" fmla="*/ 2147483647 h 2174"/>
              <a:gd name="T98" fmla="*/ 2147483647 w 1114"/>
              <a:gd name="T99" fmla="*/ 2147483647 h 2174"/>
              <a:gd name="T100" fmla="*/ 2147483647 w 1114"/>
              <a:gd name="T101" fmla="*/ 0 h 2174"/>
              <a:gd name="T102" fmla="*/ 2147483647 w 1114"/>
              <a:gd name="T103" fmla="*/ 2147483647 h 217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114"/>
              <a:gd name="T157" fmla="*/ 0 h 2174"/>
              <a:gd name="T158" fmla="*/ 1114 w 1114"/>
              <a:gd name="T159" fmla="*/ 2174 h 217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114" h="2174">
                <a:moveTo>
                  <a:pt x="232" y="55"/>
                </a:moveTo>
                <a:lnTo>
                  <a:pt x="1114" y="2046"/>
                </a:lnTo>
                <a:lnTo>
                  <a:pt x="1078" y="2174"/>
                </a:lnTo>
                <a:lnTo>
                  <a:pt x="1041" y="2159"/>
                </a:lnTo>
                <a:lnTo>
                  <a:pt x="1004" y="2145"/>
                </a:lnTo>
                <a:lnTo>
                  <a:pt x="968" y="2128"/>
                </a:lnTo>
                <a:lnTo>
                  <a:pt x="931" y="2111"/>
                </a:lnTo>
                <a:lnTo>
                  <a:pt x="895" y="2093"/>
                </a:lnTo>
                <a:lnTo>
                  <a:pt x="859" y="2074"/>
                </a:lnTo>
                <a:lnTo>
                  <a:pt x="823" y="2053"/>
                </a:lnTo>
                <a:lnTo>
                  <a:pt x="787" y="2032"/>
                </a:lnTo>
                <a:lnTo>
                  <a:pt x="752" y="2010"/>
                </a:lnTo>
                <a:lnTo>
                  <a:pt x="718" y="1987"/>
                </a:lnTo>
                <a:lnTo>
                  <a:pt x="683" y="1964"/>
                </a:lnTo>
                <a:lnTo>
                  <a:pt x="650" y="1940"/>
                </a:lnTo>
                <a:lnTo>
                  <a:pt x="616" y="1915"/>
                </a:lnTo>
                <a:lnTo>
                  <a:pt x="584" y="1888"/>
                </a:lnTo>
                <a:lnTo>
                  <a:pt x="552" y="1860"/>
                </a:lnTo>
                <a:lnTo>
                  <a:pt x="521" y="1833"/>
                </a:lnTo>
                <a:lnTo>
                  <a:pt x="490" y="1804"/>
                </a:lnTo>
                <a:lnTo>
                  <a:pt x="460" y="1775"/>
                </a:lnTo>
                <a:lnTo>
                  <a:pt x="430" y="1745"/>
                </a:lnTo>
                <a:lnTo>
                  <a:pt x="401" y="1715"/>
                </a:lnTo>
                <a:lnTo>
                  <a:pt x="373" y="1683"/>
                </a:lnTo>
                <a:lnTo>
                  <a:pt x="345" y="1651"/>
                </a:lnTo>
                <a:lnTo>
                  <a:pt x="320" y="1618"/>
                </a:lnTo>
                <a:lnTo>
                  <a:pt x="294" y="1585"/>
                </a:lnTo>
                <a:lnTo>
                  <a:pt x="269" y="1551"/>
                </a:lnTo>
                <a:lnTo>
                  <a:pt x="245" y="1517"/>
                </a:lnTo>
                <a:lnTo>
                  <a:pt x="223" y="1481"/>
                </a:lnTo>
                <a:lnTo>
                  <a:pt x="201" y="1445"/>
                </a:lnTo>
                <a:lnTo>
                  <a:pt x="179" y="1410"/>
                </a:lnTo>
                <a:lnTo>
                  <a:pt x="160" y="1372"/>
                </a:lnTo>
                <a:lnTo>
                  <a:pt x="141" y="1335"/>
                </a:lnTo>
                <a:lnTo>
                  <a:pt x="124" y="1297"/>
                </a:lnTo>
                <a:lnTo>
                  <a:pt x="95" y="1225"/>
                </a:lnTo>
                <a:lnTo>
                  <a:pt x="70" y="1149"/>
                </a:lnTo>
                <a:lnTo>
                  <a:pt x="49" y="1069"/>
                </a:lnTo>
                <a:lnTo>
                  <a:pt x="32" y="985"/>
                </a:lnTo>
                <a:lnTo>
                  <a:pt x="19" y="898"/>
                </a:lnTo>
                <a:lnTo>
                  <a:pt x="8" y="812"/>
                </a:lnTo>
                <a:lnTo>
                  <a:pt x="2" y="722"/>
                </a:lnTo>
                <a:lnTo>
                  <a:pt x="0" y="633"/>
                </a:lnTo>
                <a:lnTo>
                  <a:pt x="2" y="544"/>
                </a:lnTo>
                <a:lnTo>
                  <a:pt x="8" y="457"/>
                </a:lnTo>
                <a:lnTo>
                  <a:pt x="18" y="370"/>
                </a:lnTo>
                <a:lnTo>
                  <a:pt x="31" y="288"/>
                </a:lnTo>
                <a:lnTo>
                  <a:pt x="48" y="209"/>
                </a:lnTo>
                <a:lnTo>
                  <a:pt x="69" y="134"/>
                </a:lnTo>
                <a:lnTo>
                  <a:pt x="95" y="64"/>
                </a:lnTo>
                <a:lnTo>
                  <a:pt x="124" y="0"/>
                </a:lnTo>
                <a:lnTo>
                  <a:pt x="232" y="55"/>
                </a:lnTo>
                <a:close/>
              </a:path>
            </a:pathLst>
          </a:custGeom>
          <a:solidFill>
            <a:srgbClr val="EDF5F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66" name="Freeform 1117"/>
          <p:cNvSpPr>
            <a:spLocks/>
          </p:cNvSpPr>
          <p:nvPr/>
        </p:nvSpPr>
        <p:spPr bwMode="auto">
          <a:xfrm>
            <a:off x="7632700" y="2886075"/>
            <a:ext cx="88900" cy="204788"/>
          </a:xfrm>
          <a:custGeom>
            <a:avLst/>
            <a:gdLst>
              <a:gd name="T0" fmla="*/ 2147483647 w 1114"/>
              <a:gd name="T1" fmla="*/ 2147483647 h 2174"/>
              <a:gd name="T2" fmla="*/ 2147483647 w 1114"/>
              <a:gd name="T3" fmla="*/ 2147483647 h 2174"/>
              <a:gd name="T4" fmla="*/ 2147483647 w 1114"/>
              <a:gd name="T5" fmla="*/ 2147483647 h 2174"/>
              <a:gd name="T6" fmla="*/ 2147483647 w 1114"/>
              <a:gd name="T7" fmla="*/ 2147483647 h 2174"/>
              <a:gd name="T8" fmla="*/ 2147483647 w 1114"/>
              <a:gd name="T9" fmla="*/ 2147483647 h 2174"/>
              <a:gd name="T10" fmla="*/ 2147483647 w 1114"/>
              <a:gd name="T11" fmla="*/ 2147483647 h 2174"/>
              <a:gd name="T12" fmla="*/ 2147483647 w 1114"/>
              <a:gd name="T13" fmla="*/ 2147483647 h 2174"/>
              <a:gd name="T14" fmla="*/ 2147483647 w 1114"/>
              <a:gd name="T15" fmla="*/ 2147483647 h 2174"/>
              <a:gd name="T16" fmla="*/ 2147483647 w 1114"/>
              <a:gd name="T17" fmla="*/ 2147483647 h 2174"/>
              <a:gd name="T18" fmla="*/ 2147483647 w 1114"/>
              <a:gd name="T19" fmla="*/ 2147483647 h 2174"/>
              <a:gd name="T20" fmla="*/ 2147483647 w 1114"/>
              <a:gd name="T21" fmla="*/ 2147483647 h 2174"/>
              <a:gd name="T22" fmla="*/ 2147483647 w 1114"/>
              <a:gd name="T23" fmla="*/ 2147483647 h 2174"/>
              <a:gd name="T24" fmla="*/ 2147483647 w 1114"/>
              <a:gd name="T25" fmla="*/ 2147483647 h 2174"/>
              <a:gd name="T26" fmla="*/ 2147483647 w 1114"/>
              <a:gd name="T27" fmla="*/ 2147483647 h 2174"/>
              <a:gd name="T28" fmla="*/ 2147483647 w 1114"/>
              <a:gd name="T29" fmla="*/ 2147483647 h 2174"/>
              <a:gd name="T30" fmla="*/ 2147483647 w 1114"/>
              <a:gd name="T31" fmla="*/ 2147483647 h 2174"/>
              <a:gd name="T32" fmla="*/ 2147483647 w 1114"/>
              <a:gd name="T33" fmla="*/ 2147483647 h 2174"/>
              <a:gd name="T34" fmla="*/ 2147483647 w 1114"/>
              <a:gd name="T35" fmla="*/ 2147483647 h 2174"/>
              <a:gd name="T36" fmla="*/ 2147483647 w 1114"/>
              <a:gd name="T37" fmla="*/ 2147483647 h 2174"/>
              <a:gd name="T38" fmla="*/ 2147483647 w 1114"/>
              <a:gd name="T39" fmla="*/ 2147483647 h 2174"/>
              <a:gd name="T40" fmla="*/ 2147483647 w 1114"/>
              <a:gd name="T41" fmla="*/ 2147483647 h 2174"/>
              <a:gd name="T42" fmla="*/ 2147483647 w 1114"/>
              <a:gd name="T43" fmla="*/ 2147483647 h 2174"/>
              <a:gd name="T44" fmla="*/ 2147483647 w 1114"/>
              <a:gd name="T45" fmla="*/ 2147483647 h 2174"/>
              <a:gd name="T46" fmla="*/ 2147483647 w 1114"/>
              <a:gd name="T47" fmla="*/ 2147483647 h 2174"/>
              <a:gd name="T48" fmla="*/ 2147483647 w 1114"/>
              <a:gd name="T49" fmla="*/ 2147483647 h 2174"/>
              <a:gd name="T50" fmla="*/ 2147483647 w 1114"/>
              <a:gd name="T51" fmla="*/ 2147483647 h 2174"/>
              <a:gd name="T52" fmla="*/ 2147483647 w 1114"/>
              <a:gd name="T53" fmla="*/ 2147483647 h 2174"/>
              <a:gd name="T54" fmla="*/ 2147483647 w 1114"/>
              <a:gd name="T55" fmla="*/ 2147483647 h 2174"/>
              <a:gd name="T56" fmla="*/ 2147483647 w 1114"/>
              <a:gd name="T57" fmla="*/ 2147483647 h 2174"/>
              <a:gd name="T58" fmla="*/ 2147483647 w 1114"/>
              <a:gd name="T59" fmla="*/ 2147483647 h 2174"/>
              <a:gd name="T60" fmla="*/ 2147483647 w 1114"/>
              <a:gd name="T61" fmla="*/ 2147483647 h 2174"/>
              <a:gd name="T62" fmla="*/ 2147483647 w 1114"/>
              <a:gd name="T63" fmla="*/ 2147483647 h 2174"/>
              <a:gd name="T64" fmla="*/ 2147483647 w 1114"/>
              <a:gd name="T65" fmla="*/ 2147483647 h 2174"/>
              <a:gd name="T66" fmla="*/ 2147483647 w 1114"/>
              <a:gd name="T67" fmla="*/ 2147483647 h 2174"/>
              <a:gd name="T68" fmla="*/ 2147483647 w 1114"/>
              <a:gd name="T69" fmla="*/ 2147483647 h 2174"/>
              <a:gd name="T70" fmla="*/ 2147483647 w 1114"/>
              <a:gd name="T71" fmla="*/ 2147483647 h 2174"/>
              <a:gd name="T72" fmla="*/ 2147483647 w 1114"/>
              <a:gd name="T73" fmla="*/ 2147483647 h 2174"/>
              <a:gd name="T74" fmla="*/ 2147483647 w 1114"/>
              <a:gd name="T75" fmla="*/ 2147483647 h 2174"/>
              <a:gd name="T76" fmla="*/ 2147483647 w 1114"/>
              <a:gd name="T77" fmla="*/ 2147483647 h 2174"/>
              <a:gd name="T78" fmla="*/ 2147483647 w 1114"/>
              <a:gd name="T79" fmla="*/ 2147483647 h 2174"/>
              <a:gd name="T80" fmla="*/ 2147483647 w 1114"/>
              <a:gd name="T81" fmla="*/ 2147483647 h 2174"/>
              <a:gd name="T82" fmla="*/ 2147483647 w 1114"/>
              <a:gd name="T83" fmla="*/ 2147483647 h 2174"/>
              <a:gd name="T84" fmla="*/ 0 w 1114"/>
              <a:gd name="T85" fmla="*/ 2147483647 h 2174"/>
              <a:gd name="T86" fmla="*/ 2147483647 w 1114"/>
              <a:gd name="T87" fmla="*/ 2147483647 h 2174"/>
              <a:gd name="T88" fmla="*/ 2147483647 w 1114"/>
              <a:gd name="T89" fmla="*/ 2147483647 h 2174"/>
              <a:gd name="T90" fmla="*/ 2147483647 w 1114"/>
              <a:gd name="T91" fmla="*/ 2147483647 h 2174"/>
              <a:gd name="T92" fmla="*/ 2147483647 w 1114"/>
              <a:gd name="T93" fmla="*/ 2147483647 h 2174"/>
              <a:gd name="T94" fmla="*/ 2147483647 w 1114"/>
              <a:gd name="T95" fmla="*/ 2147483647 h 2174"/>
              <a:gd name="T96" fmla="*/ 2147483647 w 1114"/>
              <a:gd name="T97" fmla="*/ 2147483647 h 2174"/>
              <a:gd name="T98" fmla="*/ 2147483647 w 1114"/>
              <a:gd name="T99" fmla="*/ 2147483647 h 2174"/>
              <a:gd name="T100" fmla="*/ 2147483647 w 1114"/>
              <a:gd name="T101" fmla="*/ 0 h 2174"/>
              <a:gd name="T102" fmla="*/ 2147483647 w 1114"/>
              <a:gd name="T103" fmla="*/ 2147483647 h 217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114"/>
              <a:gd name="T157" fmla="*/ 0 h 2174"/>
              <a:gd name="T158" fmla="*/ 1114 w 1114"/>
              <a:gd name="T159" fmla="*/ 2174 h 217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114" h="2174">
                <a:moveTo>
                  <a:pt x="232" y="55"/>
                </a:moveTo>
                <a:lnTo>
                  <a:pt x="1114" y="2046"/>
                </a:lnTo>
                <a:lnTo>
                  <a:pt x="1078" y="2174"/>
                </a:lnTo>
                <a:lnTo>
                  <a:pt x="1041" y="2160"/>
                </a:lnTo>
                <a:lnTo>
                  <a:pt x="1004" y="2145"/>
                </a:lnTo>
                <a:lnTo>
                  <a:pt x="968" y="2128"/>
                </a:lnTo>
                <a:lnTo>
                  <a:pt x="931" y="2112"/>
                </a:lnTo>
                <a:lnTo>
                  <a:pt x="894" y="2093"/>
                </a:lnTo>
                <a:lnTo>
                  <a:pt x="858" y="2074"/>
                </a:lnTo>
                <a:lnTo>
                  <a:pt x="822" y="2053"/>
                </a:lnTo>
                <a:lnTo>
                  <a:pt x="787" y="2033"/>
                </a:lnTo>
                <a:lnTo>
                  <a:pt x="752" y="2011"/>
                </a:lnTo>
                <a:lnTo>
                  <a:pt x="718" y="1988"/>
                </a:lnTo>
                <a:lnTo>
                  <a:pt x="683" y="1964"/>
                </a:lnTo>
                <a:lnTo>
                  <a:pt x="650" y="1940"/>
                </a:lnTo>
                <a:lnTo>
                  <a:pt x="616" y="1915"/>
                </a:lnTo>
                <a:lnTo>
                  <a:pt x="584" y="1888"/>
                </a:lnTo>
                <a:lnTo>
                  <a:pt x="552" y="1861"/>
                </a:lnTo>
                <a:lnTo>
                  <a:pt x="520" y="1834"/>
                </a:lnTo>
                <a:lnTo>
                  <a:pt x="489" y="1805"/>
                </a:lnTo>
                <a:lnTo>
                  <a:pt x="459" y="1775"/>
                </a:lnTo>
                <a:lnTo>
                  <a:pt x="430" y="1745"/>
                </a:lnTo>
                <a:lnTo>
                  <a:pt x="401" y="1715"/>
                </a:lnTo>
                <a:lnTo>
                  <a:pt x="373" y="1684"/>
                </a:lnTo>
                <a:lnTo>
                  <a:pt x="345" y="1651"/>
                </a:lnTo>
                <a:lnTo>
                  <a:pt x="319" y="1618"/>
                </a:lnTo>
                <a:lnTo>
                  <a:pt x="294" y="1585"/>
                </a:lnTo>
                <a:lnTo>
                  <a:pt x="269" y="1551"/>
                </a:lnTo>
                <a:lnTo>
                  <a:pt x="245" y="1517"/>
                </a:lnTo>
                <a:lnTo>
                  <a:pt x="222" y="1482"/>
                </a:lnTo>
                <a:lnTo>
                  <a:pt x="201" y="1445"/>
                </a:lnTo>
                <a:lnTo>
                  <a:pt x="179" y="1410"/>
                </a:lnTo>
                <a:lnTo>
                  <a:pt x="160" y="1372"/>
                </a:lnTo>
                <a:lnTo>
                  <a:pt x="141" y="1335"/>
                </a:lnTo>
                <a:lnTo>
                  <a:pt x="123" y="1297"/>
                </a:lnTo>
                <a:lnTo>
                  <a:pt x="95" y="1226"/>
                </a:lnTo>
                <a:lnTo>
                  <a:pt x="70" y="1150"/>
                </a:lnTo>
                <a:lnTo>
                  <a:pt x="49" y="1069"/>
                </a:lnTo>
                <a:lnTo>
                  <a:pt x="32" y="985"/>
                </a:lnTo>
                <a:lnTo>
                  <a:pt x="18" y="899"/>
                </a:lnTo>
                <a:lnTo>
                  <a:pt x="8" y="812"/>
                </a:lnTo>
                <a:lnTo>
                  <a:pt x="2" y="723"/>
                </a:lnTo>
                <a:lnTo>
                  <a:pt x="0" y="633"/>
                </a:lnTo>
                <a:lnTo>
                  <a:pt x="2" y="545"/>
                </a:lnTo>
                <a:lnTo>
                  <a:pt x="8" y="457"/>
                </a:lnTo>
                <a:lnTo>
                  <a:pt x="17" y="371"/>
                </a:lnTo>
                <a:lnTo>
                  <a:pt x="31" y="289"/>
                </a:lnTo>
                <a:lnTo>
                  <a:pt x="48" y="209"/>
                </a:lnTo>
                <a:lnTo>
                  <a:pt x="69" y="134"/>
                </a:lnTo>
                <a:lnTo>
                  <a:pt x="95" y="65"/>
                </a:lnTo>
                <a:lnTo>
                  <a:pt x="123" y="0"/>
                </a:lnTo>
                <a:lnTo>
                  <a:pt x="232" y="55"/>
                </a:lnTo>
                <a:close/>
              </a:path>
            </a:pathLst>
          </a:custGeom>
          <a:solidFill>
            <a:srgbClr val="BAC2C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67" name="Freeform 1118"/>
          <p:cNvSpPr>
            <a:spLocks/>
          </p:cNvSpPr>
          <p:nvPr/>
        </p:nvSpPr>
        <p:spPr bwMode="auto">
          <a:xfrm>
            <a:off x="7945438" y="2727325"/>
            <a:ext cx="90487" cy="201613"/>
          </a:xfrm>
          <a:custGeom>
            <a:avLst/>
            <a:gdLst>
              <a:gd name="T0" fmla="*/ 2147483647 w 1145"/>
              <a:gd name="T1" fmla="*/ 2147483647 h 2153"/>
              <a:gd name="T2" fmla="*/ 0 w 1145"/>
              <a:gd name="T3" fmla="*/ 2147483647 h 2153"/>
              <a:gd name="T4" fmla="*/ 2147483647 w 1145"/>
              <a:gd name="T5" fmla="*/ 0 h 2153"/>
              <a:gd name="T6" fmla="*/ 2147483647 w 1145"/>
              <a:gd name="T7" fmla="*/ 2147483647 h 2153"/>
              <a:gd name="T8" fmla="*/ 2147483647 w 1145"/>
              <a:gd name="T9" fmla="*/ 2147483647 h 2153"/>
              <a:gd name="T10" fmla="*/ 2147483647 w 1145"/>
              <a:gd name="T11" fmla="*/ 2147483647 h 2153"/>
              <a:gd name="T12" fmla="*/ 2147483647 w 1145"/>
              <a:gd name="T13" fmla="*/ 2147483647 h 2153"/>
              <a:gd name="T14" fmla="*/ 2147483647 w 1145"/>
              <a:gd name="T15" fmla="*/ 2147483647 h 2153"/>
              <a:gd name="T16" fmla="*/ 2147483647 w 1145"/>
              <a:gd name="T17" fmla="*/ 2147483647 h 2153"/>
              <a:gd name="T18" fmla="*/ 2147483647 w 1145"/>
              <a:gd name="T19" fmla="*/ 2147483647 h 2153"/>
              <a:gd name="T20" fmla="*/ 2147483647 w 1145"/>
              <a:gd name="T21" fmla="*/ 2147483647 h 2153"/>
              <a:gd name="T22" fmla="*/ 2147483647 w 1145"/>
              <a:gd name="T23" fmla="*/ 2147483647 h 2153"/>
              <a:gd name="T24" fmla="*/ 2147483647 w 1145"/>
              <a:gd name="T25" fmla="*/ 2147483647 h 2153"/>
              <a:gd name="T26" fmla="*/ 2147483647 w 1145"/>
              <a:gd name="T27" fmla="*/ 2147483647 h 2153"/>
              <a:gd name="T28" fmla="*/ 2147483647 w 1145"/>
              <a:gd name="T29" fmla="*/ 2147483647 h 2153"/>
              <a:gd name="T30" fmla="*/ 2147483647 w 1145"/>
              <a:gd name="T31" fmla="*/ 2147483647 h 2153"/>
              <a:gd name="T32" fmla="*/ 2147483647 w 1145"/>
              <a:gd name="T33" fmla="*/ 2147483647 h 2153"/>
              <a:gd name="T34" fmla="*/ 2147483647 w 1145"/>
              <a:gd name="T35" fmla="*/ 2147483647 h 2153"/>
              <a:gd name="T36" fmla="*/ 2147483647 w 1145"/>
              <a:gd name="T37" fmla="*/ 2147483647 h 2153"/>
              <a:gd name="T38" fmla="*/ 2147483647 w 1145"/>
              <a:gd name="T39" fmla="*/ 2147483647 h 2153"/>
              <a:gd name="T40" fmla="*/ 2147483647 w 1145"/>
              <a:gd name="T41" fmla="*/ 2147483647 h 2153"/>
              <a:gd name="T42" fmla="*/ 2147483647 w 1145"/>
              <a:gd name="T43" fmla="*/ 2147483647 h 2153"/>
              <a:gd name="T44" fmla="*/ 2147483647 w 1145"/>
              <a:gd name="T45" fmla="*/ 2147483647 h 2153"/>
              <a:gd name="T46" fmla="*/ 2147483647 w 1145"/>
              <a:gd name="T47" fmla="*/ 2147483647 h 2153"/>
              <a:gd name="T48" fmla="*/ 2147483647 w 1145"/>
              <a:gd name="T49" fmla="*/ 2147483647 h 2153"/>
              <a:gd name="T50" fmla="*/ 2147483647 w 1145"/>
              <a:gd name="T51" fmla="*/ 2147483647 h 2153"/>
              <a:gd name="T52" fmla="*/ 2147483647 w 1145"/>
              <a:gd name="T53" fmla="*/ 2147483647 h 2153"/>
              <a:gd name="T54" fmla="*/ 2147483647 w 1145"/>
              <a:gd name="T55" fmla="*/ 2147483647 h 2153"/>
              <a:gd name="T56" fmla="*/ 2147483647 w 1145"/>
              <a:gd name="T57" fmla="*/ 2147483647 h 2153"/>
              <a:gd name="T58" fmla="*/ 2147483647 w 1145"/>
              <a:gd name="T59" fmla="*/ 2147483647 h 2153"/>
              <a:gd name="T60" fmla="*/ 2147483647 w 1145"/>
              <a:gd name="T61" fmla="*/ 2147483647 h 2153"/>
              <a:gd name="T62" fmla="*/ 2147483647 w 1145"/>
              <a:gd name="T63" fmla="*/ 2147483647 h 2153"/>
              <a:gd name="T64" fmla="*/ 2147483647 w 1145"/>
              <a:gd name="T65" fmla="*/ 2147483647 h 2153"/>
              <a:gd name="T66" fmla="*/ 2147483647 w 1145"/>
              <a:gd name="T67" fmla="*/ 2147483647 h 2153"/>
              <a:gd name="T68" fmla="*/ 2147483647 w 1145"/>
              <a:gd name="T69" fmla="*/ 2147483647 h 2153"/>
              <a:gd name="T70" fmla="*/ 2147483647 w 1145"/>
              <a:gd name="T71" fmla="*/ 2147483647 h 2153"/>
              <a:gd name="T72" fmla="*/ 2147483647 w 1145"/>
              <a:gd name="T73" fmla="*/ 2147483647 h 2153"/>
              <a:gd name="T74" fmla="*/ 2147483647 w 1145"/>
              <a:gd name="T75" fmla="*/ 2147483647 h 2153"/>
              <a:gd name="T76" fmla="*/ 2147483647 w 1145"/>
              <a:gd name="T77" fmla="*/ 2147483647 h 2153"/>
              <a:gd name="T78" fmla="*/ 2147483647 w 1145"/>
              <a:gd name="T79" fmla="*/ 2147483647 h 2153"/>
              <a:gd name="T80" fmla="*/ 2147483647 w 1145"/>
              <a:gd name="T81" fmla="*/ 2147483647 h 2153"/>
              <a:gd name="T82" fmla="*/ 2147483647 w 1145"/>
              <a:gd name="T83" fmla="*/ 2147483647 h 2153"/>
              <a:gd name="T84" fmla="*/ 2147483647 w 1145"/>
              <a:gd name="T85" fmla="*/ 2147483647 h 2153"/>
              <a:gd name="T86" fmla="*/ 2147483647 w 1145"/>
              <a:gd name="T87" fmla="*/ 2147483647 h 2153"/>
              <a:gd name="T88" fmla="*/ 2147483647 w 1145"/>
              <a:gd name="T89" fmla="*/ 2147483647 h 2153"/>
              <a:gd name="T90" fmla="*/ 2147483647 w 1145"/>
              <a:gd name="T91" fmla="*/ 2147483647 h 2153"/>
              <a:gd name="T92" fmla="*/ 2147483647 w 1145"/>
              <a:gd name="T93" fmla="*/ 2147483647 h 2153"/>
              <a:gd name="T94" fmla="*/ 2147483647 w 1145"/>
              <a:gd name="T95" fmla="*/ 2147483647 h 2153"/>
              <a:gd name="T96" fmla="*/ 2147483647 w 1145"/>
              <a:gd name="T97" fmla="*/ 2147483647 h 2153"/>
              <a:gd name="T98" fmla="*/ 2147483647 w 1145"/>
              <a:gd name="T99" fmla="*/ 2147483647 h 2153"/>
              <a:gd name="T100" fmla="*/ 2147483647 w 1145"/>
              <a:gd name="T101" fmla="*/ 2147483647 h 2153"/>
              <a:gd name="T102" fmla="*/ 2147483647 w 1145"/>
              <a:gd name="T103" fmla="*/ 2147483647 h 2153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145"/>
              <a:gd name="T157" fmla="*/ 0 h 2153"/>
              <a:gd name="T158" fmla="*/ 1145 w 1145"/>
              <a:gd name="T159" fmla="*/ 2153 h 2153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145" h="2153">
                <a:moveTo>
                  <a:pt x="927" y="2100"/>
                </a:moveTo>
                <a:lnTo>
                  <a:pt x="0" y="129"/>
                </a:lnTo>
                <a:lnTo>
                  <a:pt x="33" y="0"/>
                </a:lnTo>
                <a:lnTo>
                  <a:pt x="70" y="14"/>
                </a:lnTo>
                <a:lnTo>
                  <a:pt x="107" y="28"/>
                </a:lnTo>
                <a:lnTo>
                  <a:pt x="144" y="43"/>
                </a:lnTo>
                <a:lnTo>
                  <a:pt x="181" y="60"/>
                </a:lnTo>
                <a:lnTo>
                  <a:pt x="218" y="77"/>
                </a:lnTo>
                <a:lnTo>
                  <a:pt x="255" y="95"/>
                </a:lnTo>
                <a:lnTo>
                  <a:pt x="291" y="115"/>
                </a:lnTo>
                <a:lnTo>
                  <a:pt x="327" y="135"/>
                </a:lnTo>
                <a:lnTo>
                  <a:pt x="362" y="156"/>
                </a:lnTo>
                <a:lnTo>
                  <a:pt x="397" y="178"/>
                </a:lnTo>
                <a:lnTo>
                  <a:pt x="432" y="201"/>
                </a:lnTo>
                <a:lnTo>
                  <a:pt x="466" y="225"/>
                </a:lnTo>
                <a:lnTo>
                  <a:pt x="500" y="249"/>
                </a:lnTo>
                <a:lnTo>
                  <a:pt x="533" y="275"/>
                </a:lnTo>
                <a:lnTo>
                  <a:pt x="566" y="301"/>
                </a:lnTo>
                <a:lnTo>
                  <a:pt x="598" y="328"/>
                </a:lnTo>
                <a:lnTo>
                  <a:pt x="630" y="356"/>
                </a:lnTo>
                <a:lnTo>
                  <a:pt x="661" y="384"/>
                </a:lnTo>
                <a:lnTo>
                  <a:pt x="691" y="414"/>
                </a:lnTo>
                <a:lnTo>
                  <a:pt x="720" y="444"/>
                </a:lnTo>
                <a:lnTo>
                  <a:pt x="749" y="475"/>
                </a:lnTo>
                <a:lnTo>
                  <a:pt x="777" y="506"/>
                </a:lnTo>
                <a:lnTo>
                  <a:pt x="804" y="539"/>
                </a:lnTo>
                <a:lnTo>
                  <a:pt x="831" y="571"/>
                </a:lnTo>
                <a:lnTo>
                  <a:pt x="855" y="604"/>
                </a:lnTo>
                <a:lnTo>
                  <a:pt x="880" y="639"/>
                </a:lnTo>
                <a:lnTo>
                  <a:pt x="904" y="673"/>
                </a:lnTo>
                <a:lnTo>
                  <a:pt x="927" y="708"/>
                </a:lnTo>
                <a:lnTo>
                  <a:pt x="948" y="745"/>
                </a:lnTo>
                <a:lnTo>
                  <a:pt x="969" y="781"/>
                </a:lnTo>
                <a:lnTo>
                  <a:pt x="988" y="818"/>
                </a:lnTo>
                <a:lnTo>
                  <a:pt x="1007" y="855"/>
                </a:lnTo>
                <a:lnTo>
                  <a:pt x="1037" y="926"/>
                </a:lnTo>
                <a:lnTo>
                  <a:pt x="1064" y="1002"/>
                </a:lnTo>
                <a:lnTo>
                  <a:pt x="1086" y="1082"/>
                </a:lnTo>
                <a:lnTo>
                  <a:pt x="1106" y="1165"/>
                </a:lnTo>
                <a:lnTo>
                  <a:pt x="1121" y="1251"/>
                </a:lnTo>
                <a:lnTo>
                  <a:pt x="1133" y="1339"/>
                </a:lnTo>
                <a:lnTo>
                  <a:pt x="1141" y="1428"/>
                </a:lnTo>
                <a:lnTo>
                  <a:pt x="1145" y="1517"/>
                </a:lnTo>
                <a:lnTo>
                  <a:pt x="1145" y="1606"/>
                </a:lnTo>
                <a:lnTo>
                  <a:pt x="1142" y="1694"/>
                </a:lnTo>
                <a:lnTo>
                  <a:pt x="1134" y="1780"/>
                </a:lnTo>
                <a:lnTo>
                  <a:pt x="1122" y="1863"/>
                </a:lnTo>
                <a:lnTo>
                  <a:pt x="1107" y="1942"/>
                </a:lnTo>
                <a:lnTo>
                  <a:pt x="1087" y="2018"/>
                </a:lnTo>
                <a:lnTo>
                  <a:pt x="1064" y="2089"/>
                </a:lnTo>
                <a:lnTo>
                  <a:pt x="1036" y="2153"/>
                </a:lnTo>
                <a:lnTo>
                  <a:pt x="927" y="2100"/>
                </a:lnTo>
                <a:close/>
              </a:path>
            </a:pathLst>
          </a:custGeom>
          <a:solidFill>
            <a:srgbClr val="EDF5F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68" name="Freeform 1119"/>
          <p:cNvSpPr>
            <a:spLocks/>
          </p:cNvSpPr>
          <p:nvPr/>
        </p:nvSpPr>
        <p:spPr bwMode="auto">
          <a:xfrm>
            <a:off x="7943850" y="2727325"/>
            <a:ext cx="92075" cy="203200"/>
          </a:xfrm>
          <a:custGeom>
            <a:avLst/>
            <a:gdLst>
              <a:gd name="T0" fmla="*/ 2147483647 w 1145"/>
              <a:gd name="T1" fmla="*/ 2147483647 h 2153"/>
              <a:gd name="T2" fmla="*/ 0 w 1145"/>
              <a:gd name="T3" fmla="*/ 2147483647 h 2153"/>
              <a:gd name="T4" fmla="*/ 2147483647 w 1145"/>
              <a:gd name="T5" fmla="*/ 0 h 2153"/>
              <a:gd name="T6" fmla="*/ 2147483647 w 1145"/>
              <a:gd name="T7" fmla="*/ 2147483647 h 2153"/>
              <a:gd name="T8" fmla="*/ 2147483647 w 1145"/>
              <a:gd name="T9" fmla="*/ 2147483647 h 2153"/>
              <a:gd name="T10" fmla="*/ 2147483647 w 1145"/>
              <a:gd name="T11" fmla="*/ 2147483647 h 2153"/>
              <a:gd name="T12" fmla="*/ 2147483647 w 1145"/>
              <a:gd name="T13" fmla="*/ 2147483647 h 2153"/>
              <a:gd name="T14" fmla="*/ 2147483647 w 1145"/>
              <a:gd name="T15" fmla="*/ 2147483647 h 2153"/>
              <a:gd name="T16" fmla="*/ 2147483647 w 1145"/>
              <a:gd name="T17" fmla="*/ 2147483647 h 2153"/>
              <a:gd name="T18" fmla="*/ 2147483647 w 1145"/>
              <a:gd name="T19" fmla="*/ 2147483647 h 2153"/>
              <a:gd name="T20" fmla="*/ 2147483647 w 1145"/>
              <a:gd name="T21" fmla="*/ 2147483647 h 2153"/>
              <a:gd name="T22" fmla="*/ 2147483647 w 1145"/>
              <a:gd name="T23" fmla="*/ 2147483647 h 2153"/>
              <a:gd name="T24" fmla="*/ 2147483647 w 1145"/>
              <a:gd name="T25" fmla="*/ 2147483647 h 2153"/>
              <a:gd name="T26" fmla="*/ 2147483647 w 1145"/>
              <a:gd name="T27" fmla="*/ 2147483647 h 2153"/>
              <a:gd name="T28" fmla="*/ 2147483647 w 1145"/>
              <a:gd name="T29" fmla="*/ 2147483647 h 2153"/>
              <a:gd name="T30" fmla="*/ 2147483647 w 1145"/>
              <a:gd name="T31" fmla="*/ 2147483647 h 2153"/>
              <a:gd name="T32" fmla="*/ 2147483647 w 1145"/>
              <a:gd name="T33" fmla="*/ 2147483647 h 2153"/>
              <a:gd name="T34" fmla="*/ 2147483647 w 1145"/>
              <a:gd name="T35" fmla="*/ 2147483647 h 2153"/>
              <a:gd name="T36" fmla="*/ 2147483647 w 1145"/>
              <a:gd name="T37" fmla="*/ 2147483647 h 2153"/>
              <a:gd name="T38" fmla="*/ 2147483647 w 1145"/>
              <a:gd name="T39" fmla="*/ 2147483647 h 2153"/>
              <a:gd name="T40" fmla="*/ 2147483647 w 1145"/>
              <a:gd name="T41" fmla="*/ 2147483647 h 2153"/>
              <a:gd name="T42" fmla="*/ 2147483647 w 1145"/>
              <a:gd name="T43" fmla="*/ 2147483647 h 2153"/>
              <a:gd name="T44" fmla="*/ 2147483647 w 1145"/>
              <a:gd name="T45" fmla="*/ 2147483647 h 2153"/>
              <a:gd name="T46" fmla="*/ 2147483647 w 1145"/>
              <a:gd name="T47" fmla="*/ 2147483647 h 2153"/>
              <a:gd name="T48" fmla="*/ 2147483647 w 1145"/>
              <a:gd name="T49" fmla="*/ 2147483647 h 2153"/>
              <a:gd name="T50" fmla="*/ 2147483647 w 1145"/>
              <a:gd name="T51" fmla="*/ 2147483647 h 2153"/>
              <a:gd name="T52" fmla="*/ 2147483647 w 1145"/>
              <a:gd name="T53" fmla="*/ 2147483647 h 2153"/>
              <a:gd name="T54" fmla="*/ 2147483647 w 1145"/>
              <a:gd name="T55" fmla="*/ 2147483647 h 2153"/>
              <a:gd name="T56" fmla="*/ 2147483647 w 1145"/>
              <a:gd name="T57" fmla="*/ 2147483647 h 2153"/>
              <a:gd name="T58" fmla="*/ 2147483647 w 1145"/>
              <a:gd name="T59" fmla="*/ 2147483647 h 2153"/>
              <a:gd name="T60" fmla="*/ 2147483647 w 1145"/>
              <a:gd name="T61" fmla="*/ 2147483647 h 2153"/>
              <a:gd name="T62" fmla="*/ 2147483647 w 1145"/>
              <a:gd name="T63" fmla="*/ 2147483647 h 2153"/>
              <a:gd name="T64" fmla="*/ 2147483647 w 1145"/>
              <a:gd name="T65" fmla="*/ 2147483647 h 2153"/>
              <a:gd name="T66" fmla="*/ 2147483647 w 1145"/>
              <a:gd name="T67" fmla="*/ 2147483647 h 2153"/>
              <a:gd name="T68" fmla="*/ 2147483647 w 1145"/>
              <a:gd name="T69" fmla="*/ 2147483647 h 2153"/>
              <a:gd name="T70" fmla="*/ 2147483647 w 1145"/>
              <a:gd name="T71" fmla="*/ 2147483647 h 2153"/>
              <a:gd name="T72" fmla="*/ 2147483647 w 1145"/>
              <a:gd name="T73" fmla="*/ 2147483647 h 2153"/>
              <a:gd name="T74" fmla="*/ 2147483647 w 1145"/>
              <a:gd name="T75" fmla="*/ 2147483647 h 2153"/>
              <a:gd name="T76" fmla="*/ 2147483647 w 1145"/>
              <a:gd name="T77" fmla="*/ 2147483647 h 2153"/>
              <a:gd name="T78" fmla="*/ 2147483647 w 1145"/>
              <a:gd name="T79" fmla="*/ 2147483647 h 2153"/>
              <a:gd name="T80" fmla="*/ 2147483647 w 1145"/>
              <a:gd name="T81" fmla="*/ 2147483647 h 2153"/>
              <a:gd name="T82" fmla="*/ 2147483647 w 1145"/>
              <a:gd name="T83" fmla="*/ 2147483647 h 2153"/>
              <a:gd name="T84" fmla="*/ 2147483647 w 1145"/>
              <a:gd name="T85" fmla="*/ 2147483647 h 2153"/>
              <a:gd name="T86" fmla="*/ 2147483647 w 1145"/>
              <a:gd name="T87" fmla="*/ 2147483647 h 2153"/>
              <a:gd name="T88" fmla="*/ 2147483647 w 1145"/>
              <a:gd name="T89" fmla="*/ 2147483647 h 2153"/>
              <a:gd name="T90" fmla="*/ 2147483647 w 1145"/>
              <a:gd name="T91" fmla="*/ 2147483647 h 2153"/>
              <a:gd name="T92" fmla="*/ 2147483647 w 1145"/>
              <a:gd name="T93" fmla="*/ 2147483647 h 2153"/>
              <a:gd name="T94" fmla="*/ 2147483647 w 1145"/>
              <a:gd name="T95" fmla="*/ 2147483647 h 2153"/>
              <a:gd name="T96" fmla="*/ 2147483647 w 1145"/>
              <a:gd name="T97" fmla="*/ 2147483647 h 2153"/>
              <a:gd name="T98" fmla="*/ 2147483647 w 1145"/>
              <a:gd name="T99" fmla="*/ 2147483647 h 2153"/>
              <a:gd name="T100" fmla="*/ 2147483647 w 1145"/>
              <a:gd name="T101" fmla="*/ 2147483647 h 2153"/>
              <a:gd name="T102" fmla="*/ 2147483647 w 1145"/>
              <a:gd name="T103" fmla="*/ 2147483647 h 2153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145"/>
              <a:gd name="T157" fmla="*/ 0 h 2153"/>
              <a:gd name="T158" fmla="*/ 1145 w 1145"/>
              <a:gd name="T159" fmla="*/ 2153 h 2153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145" h="2153">
                <a:moveTo>
                  <a:pt x="926" y="2100"/>
                </a:moveTo>
                <a:lnTo>
                  <a:pt x="0" y="129"/>
                </a:lnTo>
                <a:lnTo>
                  <a:pt x="33" y="0"/>
                </a:lnTo>
                <a:lnTo>
                  <a:pt x="70" y="13"/>
                </a:lnTo>
                <a:lnTo>
                  <a:pt x="107" y="28"/>
                </a:lnTo>
                <a:lnTo>
                  <a:pt x="144" y="42"/>
                </a:lnTo>
                <a:lnTo>
                  <a:pt x="181" y="59"/>
                </a:lnTo>
                <a:lnTo>
                  <a:pt x="218" y="77"/>
                </a:lnTo>
                <a:lnTo>
                  <a:pt x="254" y="94"/>
                </a:lnTo>
                <a:lnTo>
                  <a:pt x="290" y="114"/>
                </a:lnTo>
                <a:lnTo>
                  <a:pt x="326" y="134"/>
                </a:lnTo>
                <a:lnTo>
                  <a:pt x="362" y="156"/>
                </a:lnTo>
                <a:lnTo>
                  <a:pt x="397" y="178"/>
                </a:lnTo>
                <a:lnTo>
                  <a:pt x="432" y="200"/>
                </a:lnTo>
                <a:lnTo>
                  <a:pt x="466" y="224"/>
                </a:lnTo>
                <a:lnTo>
                  <a:pt x="500" y="248"/>
                </a:lnTo>
                <a:lnTo>
                  <a:pt x="533" y="274"/>
                </a:lnTo>
                <a:lnTo>
                  <a:pt x="566" y="300"/>
                </a:lnTo>
                <a:lnTo>
                  <a:pt x="598" y="328"/>
                </a:lnTo>
                <a:lnTo>
                  <a:pt x="629" y="356"/>
                </a:lnTo>
                <a:lnTo>
                  <a:pt x="660" y="384"/>
                </a:lnTo>
                <a:lnTo>
                  <a:pt x="690" y="413"/>
                </a:lnTo>
                <a:lnTo>
                  <a:pt x="720" y="443"/>
                </a:lnTo>
                <a:lnTo>
                  <a:pt x="749" y="474"/>
                </a:lnTo>
                <a:lnTo>
                  <a:pt x="777" y="506"/>
                </a:lnTo>
                <a:lnTo>
                  <a:pt x="804" y="538"/>
                </a:lnTo>
                <a:lnTo>
                  <a:pt x="830" y="570"/>
                </a:lnTo>
                <a:lnTo>
                  <a:pt x="855" y="603"/>
                </a:lnTo>
                <a:lnTo>
                  <a:pt x="880" y="638"/>
                </a:lnTo>
                <a:lnTo>
                  <a:pt x="904" y="672"/>
                </a:lnTo>
                <a:lnTo>
                  <a:pt x="926" y="708"/>
                </a:lnTo>
                <a:lnTo>
                  <a:pt x="948" y="744"/>
                </a:lnTo>
                <a:lnTo>
                  <a:pt x="969" y="780"/>
                </a:lnTo>
                <a:lnTo>
                  <a:pt x="988" y="817"/>
                </a:lnTo>
                <a:lnTo>
                  <a:pt x="1007" y="854"/>
                </a:lnTo>
                <a:lnTo>
                  <a:pt x="1037" y="925"/>
                </a:lnTo>
                <a:lnTo>
                  <a:pt x="1063" y="1001"/>
                </a:lnTo>
                <a:lnTo>
                  <a:pt x="1086" y="1081"/>
                </a:lnTo>
                <a:lnTo>
                  <a:pt x="1106" y="1165"/>
                </a:lnTo>
                <a:lnTo>
                  <a:pt x="1121" y="1250"/>
                </a:lnTo>
                <a:lnTo>
                  <a:pt x="1132" y="1339"/>
                </a:lnTo>
                <a:lnTo>
                  <a:pt x="1141" y="1427"/>
                </a:lnTo>
                <a:lnTo>
                  <a:pt x="1145" y="1517"/>
                </a:lnTo>
                <a:lnTo>
                  <a:pt x="1145" y="1605"/>
                </a:lnTo>
                <a:lnTo>
                  <a:pt x="1142" y="1694"/>
                </a:lnTo>
                <a:lnTo>
                  <a:pt x="1134" y="1779"/>
                </a:lnTo>
                <a:lnTo>
                  <a:pt x="1122" y="1862"/>
                </a:lnTo>
                <a:lnTo>
                  <a:pt x="1107" y="1941"/>
                </a:lnTo>
                <a:lnTo>
                  <a:pt x="1087" y="2017"/>
                </a:lnTo>
                <a:lnTo>
                  <a:pt x="1063" y="2088"/>
                </a:lnTo>
                <a:lnTo>
                  <a:pt x="1036" y="2153"/>
                </a:lnTo>
                <a:lnTo>
                  <a:pt x="926" y="2100"/>
                </a:lnTo>
                <a:close/>
              </a:path>
            </a:pathLst>
          </a:custGeom>
          <a:solidFill>
            <a:srgbClr val="BAC2C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69" name="Freeform 1120"/>
          <p:cNvSpPr>
            <a:spLocks/>
          </p:cNvSpPr>
          <p:nvPr/>
        </p:nvSpPr>
        <p:spPr bwMode="auto">
          <a:xfrm>
            <a:off x="7735888" y="2843213"/>
            <a:ext cx="290512" cy="384175"/>
          </a:xfrm>
          <a:custGeom>
            <a:avLst/>
            <a:gdLst>
              <a:gd name="T0" fmla="*/ 2147483647 w 3659"/>
              <a:gd name="T1" fmla="*/ 2147483647 h 4062"/>
              <a:gd name="T2" fmla="*/ 2147483647 w 3659"/>
              <a:gd name="T3" fmla="*/ 2147483647 h 4062"/>
              <a:gd name="T4" fmla="*/ 2147483647 w 3659"/>
              <a:gd name="T5" fmla="*/ 0 h 4062"/>
              <a:gd name="T6" fmla="*/ 0 w 3659"/>
              <a:gd name="T7" fmla="*/ 2147483647 h 4062"/>
              <a:gd name="T8" fmla="*/ 2147483647 w 3659"/>
              <a:gd name="T9" fmla="*/ 2147483647 h 40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659"/>
              <a:gd name="T16" fmla="*/ 0 h 4062"/>
              <a:gd name="T17" fmla="*/ 3659 w 3659"/>
              <a:gd name="T18" fmla="*/ 4062 h 40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659" h="4062">
                <a:moveTo>
                  <a:pt x="1419" y="4062"/>
                </a:moveTo>
                <a:lnTo>
                  <a:pt x="3659" y="2986"/>
                </a:lnTo>
                <a:lnTo>
                  <a:pt x="2241" y="0"/>
                </a:lnTo>
                <a:lnTo>
                  <a:pt x="0" y="977"/>
                </a:lnTo>
                <a:lnTo>
                  <a:pt x="1419" y="4062"/>
                </a:lnTo>
                <a:close/>
              </a:path>
            </a:pathLst>
          </a:custGeom>
          <a:solidFill>
            <a:srgbClr val="EDF5F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70" name="Freeform 1121"/>
          <p:cNvSpPr>
            <a:spLocks/>
          </p:cNvSpPr>
          <p:nvPr/>
        </p:nvSpPr>
        <p:spPr bwMode="auto">
          <a:xfrm>
            <a:off x="7735888" y="2838450"/>
            <a:ext cx="290512" cy="382588"/>
          </a:xfrm>
          <a:custGeom>
            <a:avLst/>
            <a:gdLst>
              <a:gd name="T0" fmla="*/ 2147483647 w 3659"/>
              <a:gd name="T1" fmla="*/ 2147483647 h 4062"/>
              <a:gd name="T2" fmla="*/ 2147483647 w 3659"/>
              <a:gd name="T3" fmla="*/ 2147483647 h 4062"/>
              <a:gd name="T4" fmla="*/ 2147483647 w 3659"/>
              <a:gd name="T5" fmla="*/ 0 h 4062"/>
              <a:gd name="T6" fmla="*/ 0 w 3659"/>
              <a:gd name="T7" fmla="*/ 2147483647 h 4062"/>
              <a:gd name="T8" fmla="*/ 2147483647 w 3659"/>
              <a:gd name="T9" fmla="*/ 2147483647 h 40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659"/>
              <a:gd name="T16" fmla="*/ 0 h 4062"/>
              <a:gd name="T17" fmla="*/ 3659 w 3659"/>
              <a:gd name="T18" fmla="*/ 4062 h 406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659" h="4062">
                <a:moveTo>
                  <a:pt x="1418" y="4062"/>
                </a:moveTo>
                <a:lnTo>
                  <a:pt x="3659" y="2986"/>
                </a:lnTo>
                <a:lnTo>
                  <a:pt x="2240" y="0"/>
                </a:lnTo>
                <a:lnTo>
                  <a:pt x="0" y="977"/>
                </a:lnTo>
                <a:lnTo>
                  <a:pt x="1418" y="4062"/>
                </a:lnTo>
                <a:close/>
              </a:path>
            </a:pathLst>
          </a:custGeom>
          <a:solidFill>
            <a:srgbClr val="11191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71" name="Freeform 1122"/>
          <p:cNvSpPr>
            <a:spLocks/>
          </p:cNvSpPr>
          <p:nvPr/>
        </p:nvSpPr>
        <p:spPr bwMode="auto">
          <a:xfrm>
            <a:off x="7747000" y="2847975"/>
            <a:ext cx="276225" cy="363538"/>
          </a:xfrm>
          <a:custGeom>
            <a:avLst/>
            <a:gdLst>
              <a:gd name="T0" fmla="*/ 2147483647 w 3481"/>
              <a:gd name="T1" fmla="*/ 2147483647 h 3865"/>
              <a:gd name="T2" fmla="*/ 2147483647 w 3481"/>
              <a:gd name="T3" fmla="*/ 2147483647 h 3865"/>
              <a:gd name="T4" fmla="*/ 2147483647 w 3481"/>
              <a:gd name="T5" fmla="*/ 0 h 3865"/>
              <a:gd name="T6" fmla="*/ 0 w 3481"/>
              <a:gd name="T7" fmla="*/ 2147483647 h 3865"/>
              <a:gd name="T8" fmla="*/ 2147483647 w 3481"/>
              <a:gd name="T9" fmla="*/ 2147483647 h 38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81"/>
              <a:gd name="T16" fmla="*/ 0 h 3865"/>
              <a:gd name="T17" fmla="*/ 3481 w 3481"/>
              <a:gd name="T18" fmla="*/ 3865 h 38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81" h="3865">
                <a:moveTo>
                  <a:pt x="1349" y="3865"/>
                </a:moveTo>
                <a:lnTo>
                  <a:pt x="3481" y="2843"/>
                </a:lnTo>
                <a:lnTo>
                  <a:pt x="2132" y="0"/>
                </a:lnTo>
                <a:lnTo>
                  <a:pt x="0" y="930"/>
                </a:lnTo>
                <a:lnTo>
                  <a:pt x="1349" y="3865"/>
                </a:lnTo>
                <a:close/>
              </a:path>
            </a:pathLst>
          </a:custGeom>
          <a:solidFill>
            <a:srgbClr val="1A781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72" name="Freeform 1123"/>
          <p:cNvSpPr>
            <a:spLocks/>
          </p:cNvSpPr>
          <p:nvPr/>
        </p:nvSpPr>
        <p:spPr bwMode="auto">
          <a:xfrm>
            <a:off x="7759700" y="2786063"/>
            <a:ext cx="33338" cy="31750"/>
          </a:xfrm>
          <a:custGeom>
            <a:avLst/>
            <a:gdLst>
              <a:gd name="T0" fmla="*/ 2147483647 w 435"/>
              <a:gd name="T1" fmla="*/ 2147483647 h 339"/>
              <a:gd name="T2" fmla="*/ 2147483647 w 435"/>
              <a:gd name="T3" fmla="*/ 2147483647 h 339"/>
              <a:gd name="T4" fmla="*/ 0 w 435"/>
              <a:gd name="T5" fmla="*/ 2147483647 h 339"/>
              <a:gd name="T6" fmla="*/ 2147483647 w 435"/>
              <a:gd name="T7" fmla="*/ 0 h 339"/>
              <a:gd name="T8" fmla="*/ 2147483647 w 435"/>
              <a:gd name="T9" fmla="*/ 2147483647 h 3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35"/>
              <a:gd name="T16" fmla="*/ 0 h 339"/>
              <a:gd name="T17" fmla="*/ 435 w 435"/>
              <a:gd name="T18" fmla="*/ 339 h 33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35" h="339">
                <a:moveTo>
                  <a:pt x="435" y="184"/>
                </a:moveTo>
                <a:lnTo>
                  <a:pt x="80" y="339"/>
                </a:lnTo>
                <a:lnTo>
                  <a:pt x="0" y="155"/>
                </a:lnTo>
                <a:lnTo>
                  <a:pt x="356" y="0"/>
                </a:lnTo>
                <a:lnTo>
                  <a:pt x="435" y="18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73" name="Freeform 1124"/>
          <p:cNvSpPr>
            <a:spLocks/>
          </p:cNvSpPr>
          <p:nvPr/>
        </p:nvSpPr>
        <p:spPr bwMode="auto">
          <a:xfrm>
            <a:off x="7764463" y="2790825"/>
            <a:ext cx="26987" cy="23813"/>
          </a:xfrm>
          <a:custGeom>
            <a:avLst/>
            <a:gdLst>
              <a:gd name="T0" fmla="*/ 2147483647 w 351"/>
              <a:gd name="T1" fmla="*/ 2147483647 h 254"/>
              <a:gd name="T2" fmla="*/ 2147483647 w 351"/>
              <a:gd name="T3" fmla="*/ 2147483647 h 254"/>
              <a:gd name="T4" fmla="*/ 0 w 351"/>
              <a:gd name="T5" fmla="*/ 2147483647 h 254"/>
              <a:gd name="T6" fmla="*/ 2147483647 w 351"/>
              <a:gd name="T7" fmla="*/ 0 h 254"/>
              <a:gd name="T8" fmla="*/ 2147483647 w 351"/>
              <a:gd name="T9" fmla="*/ 2147483647 h 2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1"/>
              <a:gd name="T16" fmla="*/ 0 h 254"/>
              <a:gd name="T17" fmla="*/ 351 w 351"/>
              <a:gd name="T18" fmla="*/ 254 h 2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1" h="254">
                <a:moveTo>
                  <a:pt x="351" y="125"/>
                </a:moveTo>
                <a:lnTo>
                  <a:pt x="54" y="254"/>
                </a:lnTo>
                <a:lnTo>
                  <a:pt x="0" y="130"/>
                </a:lnTo>
                <a:lnTo>
                  <a:pt x="297" y="0"/>
                </a:lnTo>
                <a:lnTo>
                  <a:pt x="351" y="125"/>
                </a:lnTo>
                <a:close/>
              </a:path>
            </a:pathLst>
          </a:custGeom>
          <a:solidFill>
            <a:srgbClr val="BAC2C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74" name="Freeform 1125"/>
          <p:cNvSpPr>
            <a:spLocks/>
          </p:cNvSpPr>
          <p:nvPr/>
        </p:nvSpPr>
        <p:spPr bwMode="auto">
          <a:xfrm>
            <a:off x="7772400" y="2787650"/>
            <a:ext cx="19050" cy="20638"/>
          </a:xfrm>
          <a:custGeom>
            <a:avLst/>
            <a:gdLst>
              <a:gd name="T0" fmla="*/ 2147483647 w 240"/>
              <a:gd name="T1" fmla="*/ 2147483647 h 231"/>
              <a:gd name="T2" fmla="*/ 2147483647 w 240"/>
              <a:gd name="T3" fmla="*/ 0 h 231"/>
              <a:gd name="T4" fmla="*/ 2147483647 w 240"/>
              <a:gd name="T5" fmla="*/ 0 h 231"/>
              <a:gd name="T6" fmla="*/ 2147483647 w 240"/>
              <a:gd name="T7" fmla="*/ 2147483647 h 231"/>
              <a:gd name="T8" fmla="*/ 2147483647 w 240"/>
              <a:gd name="T9" fmla="*/ 2147483647 h 231"/>
              <a:gd name="T10" fmla="*/ 2147483647 w 240"/>
              <a:gd name="T11" fmla="*/ 2147483647 h 231"/>
              <a:gd name="T12" fmla="*/ 2147483647 w 240"/>
              <a:gd name="T13" fmla="*/ 2147483647 h 231"/>
              <a:gd name="T14" fmla="*/ 2147483647 w 240"/>
              <a:gd name="T15" fmla="*/ 2147483647 h 231"/>
              <a:gd name="T16" fmla="*/ 2147483647 w 240"/>
              <a:gd name="T17" fmla="*/ 2147483647 h 231"/>
              <a:gd name="T18" fmla="*/ 2147483647 w 240"/>
              <a:gd name="T19" fmla="*/ 2147483647 h 231"/>
              <a:gd name="T20" fmla="*/ 2147483647 w 240"/>
              <a:gd name="T21" fmla="*/ 2147483647 h 231"/>
              <a:gd name="T22" fmla="*/ 2147483647 w 240"/>
              <a:gd name="T23" fmla="*/ 2147483647 h 231"/>
              <a:gd name="T24" fmla="*/ 2147483647 w 240"/>
              <a:gd name="T25" fmla="*/ 2147483647 h 231"/>
              <a:gd name="T26" fmla="*/ 2147483647 w 240"/>
              <a:gd name="T27" fmla="*/ 2147483647 h 231"/>
              <a:gd name="T28" fmla="*/ 2147483647 w 240"/>
              <a:gd name="T29" fmla="*/ 2147483647 h 231"/>
              <a:gd name="T30" fmla="*/ 2147483647 w 240"/>
              <a:gd name="T31" fmla="*/ 2147483647 h 231"/>
              <a:gd name="T32" fmla="*/ 2147483647 w 240"/>
              <a:gd name="T33" fmla="*/ 2147483647 h 231"/>
              <a:gd name="T34" fmla="*/ 0 w 240"/>
              <a:gd name="T35" fmla="*/ 2147483647 h 231"/>
              <a:gd name="T36" fmla="*/ 0 w 240"/>
              <a:gd name="T37" fmla="*/ 2147483647 h 231"/>
              <a:gd name="T38" fmla="*/ 2147483647 w 240"/>
              <a:gd name="T39" fmla="*/ 2147483647 h 231"/>
              <a:gd name="T40" fmla="*/ 2147483647 w 240"/>
              <a:gd name="T41" fmla="*/ 2147483647 h 23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40"/>
              <a:gd name="T64" fmla="*/ 0 h 231"/>
              <a:gd name="T65" fmla="*/ 240 w 240"/>
              <a:gd name="T66" fmla="*/ 231 h 23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40" h="231">
                <a:moveTo>
                  <a:pt x="4" y="72"/>
                </a:moveTo>
                <a:lnTo>
                  <a:pt x="168" y="0"/>
                </a:lnTo>
                <a:lnTo>
                  <a:pt x="172" y="0"/>
                </a:lnTo>
                <a:lnTo>
                  <a:pt x="177" y="2"/>
                </a:lnTo>
                <a:lnTo>
                  <a:pt x="182" y="6"/>
                </a:lnTo>
                <a:lnTo>
                  <a:pt x="185" y="12"/>
                </a:lnTo>
                <a:lnTo>
                  <a:pt x="238" y="139"/>
                </a:lnTo>
                <a:lnTo>
                  <a:pt x="240" y="145"/>
                </a:lnTo>
                <a:lnTo>
                  <a:pt x="240" y="152"/>
                </a:lnTo>
                <a:lnTo>
                  <a:pt x="239" y="157"/>
                </a:lnTo>
                <a:lnTo>
                  <a:pt x="236" y="160"/>
                </a:lnTo>
                <a:lnTo>
                  <a:pt x="74" y="231"/>
                </a:lnTo>
                <a:lnTo>
                  <a:pt x="69" y="231"/>
                </a:lnTo>
                <a:lnTo>
                  <a:pt x="64" y="229"/>
                </a:lnTo>
                <a:lnTo>
                  <a:pt x="60" y="225"/>
                </a:lnTo>
                <a:lnTo>
                  <a:pt x="56" y="218"/>
                </a:lnTo>
                <a:lnTo>
                  <a:pt x="2" y="92"/>
                </a:lnTo>
                <a:lnTo>
                  <a:pt x="0" y="85"/>
                </a:lnTo>
                <a:lnTo>
                  <a:pt x="0" y="79"/>
                </a:lnTo>
                <a:lnTo>
                  <a:pt x="1" y="75"/>
                </a:lnTo>
                <a:lnTo>
                  <a:pt x="4" y="72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75" name="Freeform 1126"/>
          <p:cNvSpPr>
            <a:spLocks/>
          </p:cNvSpPr>
          <p:nvPr/>
        </p:nvSpPr>
        <p:spPr bwMode="auto">
          <a:xfrm>
            <a:off x="7773988" y="2789238"/>
            <a:ext cx="15875" cy="19050"/>
          </a:xfrm>
          <a:custGeom>
            <a:avLst/>
            <a:gdLst>
              <a:gd name="T0" fmla="*/ 2147483647 w 206"/>
              <a:gd name="T1" fmla="*/ 2147483647 h 197"/>
              <a:gd name="T2" fmla="*/ 2147483647 w 206"/>
              <a:gd name="T3" fmla="*/ 0 h 197"/>
              <a:gd name="T4" fmla="*/ 2147483647 w 206"/>
              <a:gd name="T5" fmla="*/ 0 h 197"/>
              <a:gd name="T6" fmla="*/ 2147483647 w 206"/>
              <a:gd name="T7" fmla="*/ 2147483647 h 197"/>
              <a:gd name="T8" fmla="*/ 2147483647 w 206"/>
              <a:gd name="T9" fmla="*/ 2147483647 h 197"/>
              <a:gd name="T10" fmla="*/ 2147483647 w 206"/>
              <a:gd name="T11" fmla="*/ 2147483647 h 197"/>
              <a:gd name="T12" fmla="*/ 2147483647 w 206"/>
              <a:gd name="T13" fmla="*/ 2147483647 h 197"/>
              <a:gd name="T14" fmla="*/ 2147483647 w 206"/>
              <a:gd name="T15" fmla="*/ 2147483647 h 197"/>
              <a:gd name="T16" fmla="*/ 2147483647 w 206"/>
              <a:gd name="T17" fmla="*/ 2147483647 h 197"/>
              <a:gd name="T18" fmla="*/ 2147483647 w 206"/>
              <a:gd name="T19" fmla="*/ 2147483647 h 197"/>
              <a:gd name="T20" fmla="*/ 2147483647 w 206"/>
              <a:gd name="T21" fmla="*/ 2147483647 h 197"/>
              <a:gd name="T22" fmla="*/ 2147483647 w 206"/>
              <a:gd name="T23" fmla="*/ 2147483647 h 197"/>
              <a:gd name="T24" fmla="*/ 2147483647 w 206"/>
              <a:gd name="T25" fmla="*/ 2147483647 h 197"/>
              <a:gd name="T26" fmla="*/ 2147483647 w 206"/>
              <a:gd name="T27" fmla="*/ 2147483647 h 197"/>
              <a:gd name="T28" fmla="*/ 2147483647 w 206"/>
              <a:gd name="T29" fmla="*/ 2147483647 h 197"/>
              <a:gd name="T30" fmla="*/ 2147483647 w 206"/>
              <a:gd name="T31" fmla="*/ 2147483647 h 197"/>
              <a:gd name="T32" fmla="*/ 2147483647 w 206"/>
              <a:gd name="T33" fmla="*/ 2147483647 h 197"/>
              <a:gd name="T34" fmla="*/ 0 w 206"/>
              <a:gd name="T35" fmla="*/ 2147483647 h 197"/>
              <a:gd name="T36" fmla="*/ 0 w 206"/>
              <a:gd name="T37" fmla="*/ 2147483647 h 197"/>
              <a:gd name="T38" fmla="*/ 2147483647 w 206"/>
              <a:gd name="T39" fmla="*/ 2147483647 h 197"/>
              <a:gd name="T40" fmla="*/ 2147483647 w 206"/>
              <a:gd name="T41" fmla="*/ 2147483647 h 19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06"/>
              <a:gd name="T64" fmla="*/ 0 h 197"/>
              <a:gd name="T65" fmla="*/ 206 w 206"/>
              <a:gd name="T66" fmla="*/ 197 h 19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06" h="197">
                <a:moveTo>
                  <a:pt x="4" y="62"/>
                </a:moveTo>
                <a:lnTo>
                  <a:pt x="143" y="0"/>
                </a:lnTo>
                <a:lnTo>
                  <a:pt x="147" y="0"/>
                </a:lnTo>
                <a:lnTo>
                  <a:pt x="151" y="2"/>
                </a:lnTo>
                <a:lnTo>
                  <a:pt x="154" y="6"/>
                </a:lnTo>
                <a:lnTo>
                  <a:pt x="158" y="11"/>
                </a:lnTo>
                <a:lnTo>
                  <a:pt x="204" y="119"/>
                </a:lnTo>
                <a:lnTo>
                  <a:pt x="206" y="124"/>
                </a:lnTo>
                <a:lnTo>
                  <a:pt x="206" y="129"/>
                </a:lnTo>
                <a:lnTo>
                  <a:pt x="204" y="134"/>
                </a:lnTo>
                <a:lnTo>
                  <a:pt x="202" y="137"/>
                </a:lnTo>
                <a:lnTo>
                  <a:pt x="63" y="197"/>
                </a:lnTo>
                <a:lnTo>
                  <a:pt x="59" y="197"/>
                </a:lnTo>
                <a:lnTo>
                  <a:pt x="54" y="196"/>
                </a:lnTo>
                <a:lnTo>
                  <a:pt x="51" y="192"/>
                </a:lnTo>
                <a:lnTo>
                  <a:pt x="48" y="187"/>
                </a:lnTo>
                <a:lnTo>
                  <a:pt x="2" y="80"/>
                </a:lnTo>
                <a:lnTo>
                  <a:pt x="0" y="73"/>
                </a:lnTo>
                <a:lnTo>
                  <a:pt x="0" y="68"/>
                </a:lnTo>
                <a:lnTo>
                  <a:pt x="2" y="64"/>
                </a:lnTo>
                <a:lnTo>
                  <a:pt x="4" y="62"/>
                </a:lnTo>
                <a:close/>
              </a:path>
            </a:pathLst>
          </a:custGeom>
          <a:solidFill>
            <a:srgbClr val="9199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76" name="Freeform 1127"/>
          <p:cNvSpPr>
            <a:spLocks/>
          </p:cNvSpPr>
          <p:nvPr/>
        </p:nvSpPr>
        <p:spPr bwMode="auto">
          <a:xfrm>
            <a:off x="7778750" y="2792413"/>
            <a:ext cx="9525" cy="14287"/>
          </a:xfrm>
          <a:custGeom>
            <a:avLst/>
            <a:gdLst>
              <a:gd name="T0" fmla="*/ 2147483647 w 119"/>
              <a:gd name="T1" fmla="*/ 2147483647 h 152"/>
              <a:gd name="T2" fmla="*/ 2147483647 w 119"/>
              <a:gd name="T3" fmla="*/ 2147483647 h 152"/>
              <a:gd name="T4" fmla="*/ 2147483647 w 119"/>
              <a:gd name="T5" fmla="*/ 2147483647 h 152"/>
              <a:gd name="T6" fmla="*/ 2147483647 w 119"/>
              <a:gd name="T7" fmla="*/ 2147483647 h 152"/>
              <a:gd name="T8" fmla="*/ 2147483647 w 119"/>
              <a:gd name="T9" fmla="*/ 2147483647 h 152"/>
              <a:gd name="T10" fmla="*/ 2147483647 w 119"/>
              <a:gd name="T11" fmla="*/ 2147483647 h 152"/>
              <a:gd name="T12" fmla="*/ 2147483647 w 119"/>
              <a:gd name="T13" fmla="*/ 2147483647 h 152"/>
              <a:gd name="T14" fmla="*/ 2147483647 w 119"/>
              <a:gd name="T15" fmla="*/ 2147483647 h 152"/>
              <a:gd name="T16" fmla="*/ 2147483647 w 119"/>
              <a:gd name="T17" fmla="*/ 2147483647 h 152"/>
              <a:gd name="T18" fmla="*/ 0 w 119"/>
              <a:gd name="T19" fmla="*/ 2147483647 h 152"/>
              <a:gd name="T20" fmla="*/ 2147483647 w 119"/>
              <a:gd name="T21" fmla="*/ 2147483647 h 152"/>
              <a:gd name="T22" fmla="*/ 2147483647 w 119"/>
              <a:gd name="T23" fmla="*/ 2147483647 h 152"/>
              <a:gd name="T24" fmla="*/ 2147483647 w 119"/>
              <a:gd name="T25" fmla="*/ 2147483647 h 152"/>
              <a:gd name="T26" fmla="*/ 2147483647 w 119"/>
              <a:gd name="T27" fmla="*/ 2147483647 h 152"/>
              <a:gd name="T28" fmla="*/ 2147483647 w 119"/>
              <a:gd name="T29" fmla="*/ 2147483647 h 152"/>
              <a:gd name="T30" fmla="*/ 2147483647 w 119"/>
              <a:gd name="T31" fmla="*/ 2147483647 h 152"/>
              <a:gd name="T32" fmla="*/ 2147483647 w 119"/>
              <a:gd name="T33" fmla="*/ 2147483647 h 152"/>
              <a:gd name="T34" fmla="*/ 2147483647 w 119"/>
              <a:gd name="T35" fmla="*/ 2147483647 h 152"/>
              <a:gd name="T36" fmla="*/ 2147483647 w 119"/>
              <a:gd name="T37" fmla="*/ 2147483647 h 152"/>
              <a:gd name="T38" fmla="*/ 2147483647 w 119"/>
              <a:gd name="T39" fmla="*/ 2147483647 h 152"/>
              <a:gd name="T40" fmla="*/ 2147483647 w 119"/>
              <a:gd name="T41" fmla="*/ 0 h 152"/>
              <a:gd name="T42" fmla="*/ 2147483647 w 119"/>
              <a:gd name="T43" fmla="*/ 2147483647 h 152"/>
              <a:gd name="T44" fmla="*/ 2147483647 w 119"/>
              <a:gd name="T45" fmla="*/ 2147483647 h 15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19"/>
              <a:gd name="T70" fmla="*/ 0 h 152"/>
              <a:gd name="T71" fmla="*/ 119 w 119"/>
              <a:gd name="T72" fmla="*/ 152 h 152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19" h="152">
                <a:moveTo>
                  <a:pt x="88" y="7"/>
                </a:moveTo>
                <a:lnTo>
                  <a:pt x="117" y="76"/>
                </a:lnTo>
                <a:lnTo>
                  <a:pt x="119" y="85"/>
                </a:lnTo>
                <a:lnTo>
                  <a:pt x="119" y="94"/>
                </a:lnTo>
                <a:lnTo>
                  <a:pt x="117" y="102"/>
                </a:lnTo>
                <a:lnTo>
                  <a:pt x="113" y="107"/>
                </a:lnTo>
                <a:lnTo>
                  <a:pt x="14" y="150"/>
                </a:lnTo>
                <a:lnTo>
                  <a:pt x="6" y="152"/>
                </a:lnTo>
                <a:lnTo>
                  <a:pt x="2" y="148"/>
                </a:lnTo>
                <a:lnTo>
                  <a:pt x="0" y="139"/>
                </a:lnTo>
                <a:lnTo>
                  <a:pt x="1" y="125"/>
                </a:lnTo>
                <a:lnTo>
                  <a:pt x="4" y="111"/>
                </a:lnTo>
                <a:lnTo>
                  <a:pt x="9" y="94"/>
                </a:lnTo>
                <a:lnTo>
                  <a:pt x="14" y="76"/>
                </a:lnTo>
                <a:lnTo>
                  <a:pt x="21" y="61"/>
                </a:lnTo>
                <a:lnTo>
                  <a:pt x="29" y="46"/>
                </a:lnTo>
                <a:lnTo>
                  <a:pt x="38" y="33"/>
                </a:lnTo>
                <a:lnTo>
                  <a:pt x="48" y="21"/>
                </a:lnTo>
                <a:lnTo>
                  <a:pt x="59" y="12"/>
                </a:lnTo>
                <a:lnTo>
                  <a:pt x="68" y="5"/>
                </a:lnTo>
                <a:lnTo>
                  <a:pt x="76" y="0"/>
                </a:lnTo>
                <a:lnTo>
                  <a:pt x="83" y="1"/>
                </a:lnTo>
                <a:lnTo>
                  <a:pt x="88" y="7"/>
                </a:lnTo>
                <a:close/>
              </a:path>
            </a:pathLst>
          </a:custGeom>
          <a:solidFill>
            <a:srgbClr val="D1D9D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77" name="Freeform 1128"/>
          <p:cNvSpPr>
            <a:spLocks/>
          </p:cNvSpPr>
          <p:nvPr/>
        </p:nvSpPr>
        <p:spPr bwMode="auto">
          <a:xfrm>
            <a:off x="7802563" y="2768600"/>
            <a:ext cx="22225" cy="26988"/>
          </a:xfrm>
          <a:custGeom>
            <a:avLst/>
            <a:gdLst>
              <a:gd name="T0" fmla="*/ 2147483647 w 291"/>
              <a:gd name="T1" fmla="*/ 2147483647 h 277"/>
              <a:gd name="T2" fmla="*/ 2147483647 w 291"/>
              <a:gd name="T3" fmla="*/ 2147483647 h 277"/>
              <a:gd name="T4" fmla="*/ 0 w 291"/>
              <a:gd name="T5" fmla="*/ 2147483647 h 277"/>
              <a:gd name="T6" fmla="*/ 2147483647 w 291"/>
              <a:gd name="T7" fmla="*/ 0 h 277"/>
              <a:gd name="T8" fmla="*/ 2147483647 w 291"/>
              <a:gd name="T9" fmla="*/ 2147483647 h 2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1"/>
              <a:gd name="T16" fmla="*/ 0 h 277"/>
              <a:gd name="T17" fmla="*/ 291 w 291"/>
              <a:gd name="T18" fmla="*/ 277 h 27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1" h="277">
                <a:moveTo>
                  <a:pt x="291" y="184"/>
                </a:moveTo>
                <a:lnTo>
                  <a:pt x="80" y="277"/>
                </a:lnTo>
                <a:lnTo>
                  <a:pt x="0" y="93"/>
                </a:lnTo>
                <a:lnTo>
                  <a:pt x="213" y="0"/>
                </a:lnTo>
                <a:lnTo>
                  <a:pt x="291" y="18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78" name="Freeform 1129"/>
          <p:cNvSpPr>
            <a:spLocks/>
          </p:cNvSpPr>
          <p:nvPr/>
        </p:nvSpPr>
        <p:spPr bwMode="auto">
          <a:xfrm>
            <a:off x="7805738" y="2774950"/>
            <a:ext cx="19050" cy="19050"/>
          </a:xfrm>
          <a:custGeom>
            <a:avLst/>
            <a:gdLst>
              <a:gd name="T0" fmla="*/ 2147483647 w 230"/>
              <a:gd name="T1" fmla="*/ 2147483647 h 201"/>
              <a:gd name="T2" fmla="*/ 2147483647 w 230"/>
              <a:gd name="T3" fmla="*/ 2147483647 h 201"/>
              <a:gd name="T4" fmla="*/ 0 w 230"/>
              <a:gd name="T5" fmla="*/ 2147483647 h 201"/>
              <a:gd name="T6" fmla="*/ 2147483647 w 230"/>
              <a:gd name="T7" fmla="*/ 0 h 201"/>
              <a:gd name="T8" fmla="*/ 2147483647 w 230"/>
              <a:gd name="T9" fmla="*/ 2147483647 h 2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30"/>
              <a:gd name="T16" fmla="*/ 0 h 201"/>
              <a:gd name="T17" fmla="*/ 230 w 230"/>
              <a:gd name="T18" fmla="*/ 201 h 20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30" h="201">
                <a:moveTo>
                  <a:pt x="230" y="124"/>
                </a:moveTo>
                <a:lnTo>
                  <a:pt x="53" y="201"/>
                </a:lnTo>
                <a:lnTo>
                  <a:pt x="0" y="77"/>
                </a:lnTo>
                <a:lnTo>
                  <a:pt x="177" y="0"/>
                </a:lnTo>
                <a:lnTo>
                  <a:pt x="230" y="124"/>
                </a:lnTo>
                <a:close/>
              </a:path>
            </a:pathLst>
          </a:custGeom>
          <a:solidFill>
            <a:srgbClr val="BAC2C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79" name="Freeform 1130"/>
          <p:cNvSpPr>
            <a:spLocks/>
          </p:cNvSpPr>
          <p:nvPr/>
        </p:nvSpPr>
        <p:spPr bwMode="auto">
          <a:xfrm>
            <a:off x="7804150" y="2771775"/>
            <a:ext cx="19050" cy="20638"/>
          </a:xfrm>
          <a:custGeom>
            <a:avLst/>
            <a:gdLst>
              <a:gd name="T0" fmla="*/ 2147483647 w 240"/>
              <a:gd name="T1" fmla="*/ 2147483647 h 231"/>
              <a:gd name="T2" fmla="*/ 2147483647 w 240"/>
              <a:gd name="T3" fmla="*/ 0 h 231"/>
              <a:gd name="T4" fmla="*/ 2147483647 w 240"/>
              <a:gd name="T5" fmla="*/ 0 h 231"/>
              <a:gd name="T6" fmla="*/ 2147483647 w 240"/>
              <a:gd name="T7" fmla="*/ 2147483647 h 231"/>
              <a:gd name="T8" fmla="*/ 2147483647 w 240"/>
              <a:gd name="T9" fmla="*/ 2147483647 h 231"/>
              <a:gd name="T10" fmla="*/ 2147483647 w 240"/>
              <a:gd name="T11" fmla="*/ 2147483647 h 231"/>
              <a:gd name="T12" fmla="*/ 2147483647 w 240"/>
              <a:gd name="T13" fmla="*/ 2147483647 h 231"/>
              <a:gd name="T14" fmla="*/ 2147483647 w 240"/>
              <a:gd name="T15" fmla="*/ 2147483647 h 231"/>
              <a:gd name="T16" fmla="*/ 2147483647 w 240"/>
              <a:gd name="T17" fmla="*/ 2147483647 h 231"/>
              <a:gd name="T18" fmla="*/ 2147483647 w 240"/>
              <a:gd name="T19" fmla="*/ 2147483647 h 231"/>
              <a:gd name="T20" fmla="*/ 2147483647 w 240"/>
              <a:gd name="T21" fmla="*/ 2147483647 h 231"/>
              <a:gd name="T22" fmla="*/ 2147483647 w 240"/>
              <a:gd name="T23" fmla="*/ 2147483647 h 231"/>
              <a:gd name="T24" fmla="*/ 2147483647 w 240"/>
              <a:gd name="T25" fmla="*/ 2147483647 h 231"/>
              <a:gd name="T26" fmla="*/ 2147483647 w 240"/>
              <a:gd name="T27" fmla="*/ 2147483647 h 231"/>
              <a:gd name="T28" fmla="*/ 2147483647 w 240"/>
              <a:gd name="T29" fmla="*/ 2147483647 h 231"/>
              <a:gd name="T30" fmla="*/ 2147483647 w 240"/>
              <a:gd name="T31" fmla="*/ 2147483647 h 231"/>
              <a:gd name="T32" fmla="*/ 2147483647 w 240"/>
              <a:gd name="T33" fmla="*/ 2147483647 h 231"/>
              <a:gd name="T34" fmla="*/ 0 w 240"/>
              <a:gd name="T35" fmla="*/ 2147483647 h 231"/>
              <a:gd name="T36" fmla="*/ 0 w 240"/>
              <a:gd name="T37" fmla="*/ 2147483647 h 231"/>
              <a:gd name="T38" fmla="*/ 2147483647 w 240"/>
              <a:gd name="T39" fmla="*/ 2147483647 h 231"/>
              <a:gd name="T40" fmla="*/ 2147483647 w 240"/>
              <a:gd name="T41" fmla="*/ 2147483647 h 23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40"/>
              <a:gd name="T64" fmla="*/ 0 h 231"/>
              <a:gd name="T65" fmla="*/ 240 w 240"/>
              <a:gd name="T66" fmla="*/ 231 h 23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40" h="231">
                <a:moveTo>
                  <a:pt x="4" y="72"/>
                </a:moveTo>
                <a:lnTo>
                  <a:pt x="168" y="0"/>
                </a:lnTo>
                <a:lnTo>
                  <a:pt x="172" y="0"/>
                </a:lnTo>
                <a:lnTo>
                  <a:pt x="177" y="2"/>
                </a:lnTo>
                <a:lnTo>
                  <a:pt x="182" y="6"/>
                </a:lnTo>
                <a:lnTo>
                  <a:pt x="185" y="12"/>
                </a:lnTo>
                <a:lnTo>
                  <a:pt x="238" y="139"/>
                </a:lnTo>
                <a:lnTo>
                  <a:pt x="240" y="146"/>
                </a:lnTo>
                <a:lnTo>
                  <a:pt x="240" y="152"/>
                </a:lnTo>
                <a:lnTo>
                  <a:pt x="239" y="157"/>
                </a:lnTo>
                <a:lnTo>
                  <a:pt x="236" y="160"/>
                </a:lnTo>
                <a:lnTo>
                  <a:pt x="73" y="231"/>
                </a:lnTo>
                <a:lnTo>
                  <a:pt x="69" y="231"/>
                </a:lnTo>
                <a:lnTo>
                  <a:pt x="64" y="229"/>
                </a:lnTo>
                <a:lnTo>
                  <a:pt x="60" y="225"/>
                </a:lnTo>
                <a:lnTo>
                  <a:pt x="56" y="218"/>
                </a:lnTo>
                <a:lnTo>
                  <a:pt x="2" y="92"/>
                </a:lnTo>
                <a:lnTo>
                  <a:pt x="0" y="85"/>
                </a:lnTo>
                <a:lnTo>
                  <a:pt x="0" y="79"/>
                </a:lnTo>
                <a:lnTo>
                  <a:pt x="1" y="75"/>
                </a:lnTo>
                <a:lnTo>
                  <a:pt x="4" y="72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80" name="Freeform 1131"/>
          <p:cNvSpPr>
            <a:spLocks/>
          </p:cNvSpPr>
          <p:nvPr/>
        </p:nvSpPr>
        <p:spPr bwMode="auto">
          <a:xfrm>
            <a:off x="7805738" y="2773363"/>
            <a:ext cx="15875" cy="17462"/>
          </a:xfrm>
          <a:custGeom>
            <a:avLst/>
            <a:gdLst>
              <a:gd name="T0" fmla="*/ 2147483647 w 206"/>
              <a:gd name="T1" fmla="*/ 2147483647 h 197"/>
              <a:gd name="T2" fmla="*/ 2147483647 w 206"/>
              <a:gd name="T3" fmla="*/ 0 h 197"/>
              <a:gd name="T4" fmla="*/ 2147483647 w 206"/>
              <a:gd name="T5" fmla="*/ 0 h 197"/>
              <a:gd name="T6" fmla="*/ 2147483647 w 206"/>
              <a:gd name="T7" fmla="*/ 2147483647 h 197"/>
              <a:gd name="T8" fmla="*/ 2147483647 w 206"/>
              <a:gd name="T9" fmla="*/ 2147483647 h 197"/>
              <a:gd name="T10" fmla="*/ 2147483647 w 206"/>
              <a:gd name="T11" fmla="*/ 2147483647 h 197"/>
              <a:gd name="T12" fmla="*/ 2147483647 w 206"/>
              <a:gd name="T13" fmla="*/ 2147483647 h 197"/>
              <a:gd name="T14" fmla="*/ 2147483647 w 206"/>
              <a:gd name="T15" fmla="*/ 2147483647 h 197"/>
              <a:gd name="T16" fmla="*/ 2147483647 w 206"/>
              <a:gd name="T17" fmla="*/ 2147483647 h 197"/>
              <a:gd name="T18" fmla="*/ 2147483647 w 206"/>
              <a:gd name="T19" fmla="*/ 2147483647 h 197"/>
              <a:gd name="T20" fmla="*/ 2147483647 w 206"/>
              <a:gd name="T21" fmla="*/ 2147483647 h 197"/>
              <a:gd name="T22" fmla="*/ 2147483647 w 206"/>
              <a:gd name="T23" fmla="*/ 2147483647 h 197"/>
              <a:gd name="T24" fmla="*/ 2147483647 w 206"/>
              <a:gd name="T25" fmla="*/ 2147483647 h 197"/>
              <a:gd name="T26" fmla="*/ 2147483647 w 206"/>
              <a:gd name="T27" fmla="*/ 2147483647 h 197"/>
              <a:gd name="T28" fmla="*/ 2147483647 w 206"/>
              <a:gd name="T29" fmla="*/ 2147483647 h 197"/>
              <a:gd name="T30" fmla="*/ 2147483647 w 206"/>
              <a:gd name="T31" fmla="*/ 2147483647 h 197"/>
              <a:gd name="T32" fmla="*/ 2147483647 w 206"/>
              <a:gd name="T33" fmla="*/ 2147483647 h 197"/>
              <a:gd name="T34" fmla="*/ 0 w 206"/>
              <a:gd name="T35" fmla="*/ 2147483647 h 197"/>
              <a:gd name="T36" fmla="*/ 0 w 206"/>
              <a:gd name="T37" fmla="*/ 2147483647 h 197"/>
              <a:gd name="T38" fmla="*/ 2147483647 w 206"/>
              <a:gd name="T39" fmla="*/ 2147483647 h 197"/>
              <a:gd name="T40" fmla="*/ 2147483647 w 206"/>
              <a:gd name="T41" fmla="*/ 2147483647 h 19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206"/>
              <a:gd name="T64" fmla="*/ 0 h 197"/>
              <a:gd name="T65" fmla="*/ 206 w 206"/>
              <a:gd name="T66" fmla="*/ 197 h 19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206" h="197">
                <a:moveTo>
                  <a:pt x="4" y="62"/>
                </a:moveTo>
                <a:lnTo>
                  <a:pt x="143" y="0"/>
                </a:lnTo>
                <a:lnTo>
                  <a:pt x="147" y="0"/>
                </a:lnTo>
                <a:lnTo>
                  <a:pt x="151" y="3"/>
                </a:lnTo>
                <a:lnTo>
                  <a:pt x="154" y="6"/>
                </a:lnTo>
                <a:lnTo>
                  <a:pt x="157" y="11"/>
                </a:lnTo>
                <a:lnTo>
                  <a:pt x="204" y="119"/>
                </a:lnTo>
                <a:lnTo>
                  <a:pt x="206" y="124"/>
                </a:lnTo>
                <a:lnTo>
                  <a:pt x="206" y="130"/>
                </a:lnTo>
                <a:lnTo>
                  <a:pt x="204" y="134"/>
                </a:lnTo>
                <a:lnTo>
                  <a:pt x="202" y="137"/>
                </a:lnTo>
                <a:lnTo>
                  <a:pt x="63" y="197"/>
                </a:lnTo>
                <a:lnTo>
                  <a:pt x="59" y="197"/>
                </a:lnTo>
                <a:lnTo>
                  <a:pt x="54" y="196"/>
                </a:lnTo>
                <a:lnTo>
                  <a:pt x="51" y="192"/>
                </a:lnTo>
                <a:lnTo>
                  <a:pt x="48" y="187"/>
                </a:lnTo>
                <a:lnTo>
                  <a:pt x="2" y="80"/>
                </a:lnTo>
                <a:lnTo>
                  <a:pt x="0" y="73"/>
                </a:lnTo>
                <a:lnTo>
                  <a:pt x="0" y="68"/>
                </a:lnTo>
                <a:lnTo>
                  <a:pt x="2" y="64"/>
                </a:lnTo>
                <a:lnTo>
                  <a:pt x="4" y="62"/>
                </a:lnTo>
                <a:close/>
              </a:path>
            </a:pathLst>
          </a:custGeom>
          <a:solidFill>
            <a:srgbClr val="9199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81" name="Freeform 1132"/>
          <p:cNvSpPr>
            <a:spLocks/>
          </p:cNvSpPr>
          <p:nvPr/>
        </p:nvSpPr>
        <p:spPr bwMode="auto">
          <a:xfrm>
            <a:off x="7810500" y="2776538"/>
            <a:ext cx="9525" cy="12700"/>
          </a:xfrm>
          <a:custGeom>
            <a:avLst/>
            <a:gdLst>
              <a:gd name="T0" fmla="*/ 2147483647 w 120"/>
              <a:gd name="T1" fmla="*/ 2147483647 h 152"/>
              <a:gd name="T2" fmla="*/ 2147483647 w 120"/>
              <a:gd name="T3" fmla="*/ 2147483647 h 152"/>
              <a:gd name="T4" fmla="*/ 2147483647 w 120"/>
              <a:gd name="T5" fmla="*/ 2147483647 h 152"/>
              <a:gd name="T6" fmla="*/ 2147483647 w 120"/>
              <a:gd name="T7" fmla="*/ 2147483647 h 152"/>
              <a:gd name="T8" fmla="*/ 2147483647 w 120"/>
              <a:gd name="T9" fmla="*/ 2147483647 h 152"/>
              <a:gd name="T10" fmla="*/ 2147483647 w 120"/>
              <a:gd name="T11" fmla="*/ 2147483647 h 152"/>
              <a:gd name="T12" fmla="*/ 2147483647 w 120"/>
              <a:gd name="T13" fmla="*/ 2147483647 h 152"/>
              <a:gd name="T14" fmla="*/ 2147483647 w 120"/>
              <a:gd name="T15" fmla="*/ 2147483647 h 152"/>
              <a:gd name="T16" fmla="*/ 2147483647 w 120"/>
              <a:gd name="T17" fmla="*/ 2147483647 h 152"/>
              <a:gd name="T18" fmla="*/ 0 w 120"/>
              <a:gd name="T19" fmla="*/ 2147483647 h 152"/>
              <a:gd name="T20" fmla="*/ 2147483647 w 120"/>
              <a:gd name="T21" fmla="*/ 2147483647 h 152"/>
              <a:gd name="T22" fmla="*/ 2147483647 w 120"/>
              <a:gd name="T23" fmla="*/ 2147483647 h 152"/>
              <a:gd name="T24" fmla="*/ 2147483647 w 120"/>
              <a:gd name="T25" fmla="*/ 2147483647 h 152"/>
              <a:gd name="T26" fmla="*/ 2147483647 w 120"/>
              <a:gd name="T27" fmla="*/ 2147483647 h 152"/>
              <a:gd name="T28" fmla="*/ 2147483647 w 120"/>
              <a:gd name="T29" fmla="*/ 2147483647 h 152"/>
              <a:gd name="T30" fmla="*/ 2147483647 w 120"/>
              <a:gd name="T31" fmla="*/ 2147483647 h 152"/>
              <a:gd name="T32" fmla="*/ 2147483647 w 120"/>
              <a:gd name="T33" fmla="*/ 2147483647 h 152"/>
              <a:gd name="T34" fmla="*/ 2147483647 w 120"/>
              <a:gd name="T35" fmla="*/ 2147483647 h 152"/>
              <a:gd name="T36" fmla="*/ 2147483647 w 120"/>
              <a:gd name="T37" fmla="*/ 2147483647 h 152"/>
              <a:gd name="T38" fmla="*/ 2147483647 w 120"/>
              <a:gd name="T39" fmla="*/ 2147483647 h 152"/>
              <a:gd name="T40" fmla="*/ 2147483647 w 120"/>
              <a:gd name="T41" fmla="*/ 0 h 152"/>
              <a:gd name="T42" fmla="*/ 2147483647 w 120"/>
              <a:gd name="T43" fmla="*/ 2147483647 h 152"/>
              <a:gd name="T44" fmla="*/ 2147483647 w 120"/>
              <a:gd name="T45" fmla="*/ 2147483647 h 15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20"/>
              <a:gd name="T70" fmla="*/ 0 h 152"/>
              <a:gd name="T71" fmla="*/ 120 w 120"/>
              <a:gd name="T72" fmla="*/ 152 h 152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20" h="152">
                <a:moveTo>
                  <a:pt x="88" y="7"/>
                </a:moveTo>
                <a:lnTo>
                  <a:pt x="117" y="77"/>
                </a:lnTo>
                <a:lnTo>
                  <a:pt x="119" y="86"/>
                </a:lnTo>
                <a:lnTo>
                  <a:pt x="120" y="94"/>
                </a:lnTo>
                <a:lnTo>
                  <a:pt x="118" y="102"/>
                </a:lnTo>
                <a:lnTo>
                  <a:pt x="113" y="108"/>
                </a:lnTo>
                <a:lnTo>
                  <a:pt x="14" y="150"/>
                </a:lnTo>
                <a:lnTo>
                  <a:pt x="6" y="152"/>
                </a:lnTo>
                <a:lnTo>
                  <a:pt x="2" y="148"/>
                </a:lnTo>
                <a:lnTo>
                  <a:pt x="0" y="139"/>
                </a:lnTo>
                <a:lnTo>
                  <a:pt x="1" y="126"/>
                </a:lnTo>
                <a:lnTo>
                  <a:pt x="4" y="111"/>
                </a:lnTo>
                <a:lnTo>
                  <a:pt x="9" y="94"/>
                </a:lnTo>
                <a:lnTo>
                  <a:pt x="14" y="77"/>
                </a:lnTo>
                <a:lnTo>
                  <a:pt x="21" y="61"/>
                </a:lnTo>
                <a:lnTo>
                  <a:pt x="30" y="46"/>
                </a:lnTo>
                <a:lnTo>
                  <a:pt x="38" y="33"/>
                </a:lnTo>
                <a:lnTo>
                  <a:pt x="48" y="21"/>
                </a:lnTo>
                <a:lnTo>
                  <a:pt x="59" y="12"/>
                </a:lnTo>
                <a:lnTo>
                  <a:pt x="68" y="5"/>
                </a:lnTo>
                <a:lnTo>
                  <a:pt x="77" y="0"/>
                </a:lnTo>
                <a:lnTo>
                  <a:pt x="83" y="1"/>
                </a:lnTo>
                <a:lnTo>
                  <a:pt x="88" y="7"/>
                </a:lnTo>
                <a:close/>
              </a:path>
            </a:pathLst>
          </a:custGeom>
          <a:solidFill>
            <a:srgbClr val="D1D9D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82" name="Freeform 1133"/>
          <p:cNvSpPr>
            <a:spLocks/>
          </p:cNvSpPr>
          <p:nvPr/>
        </p:nvSpPr>
        <p:spPr bwMode="auto">
          <a:xfrm>
            <a:off x="7845425" y="2757488"/>
            <a:ext cx="7938" cy="9525"/>
          </a:xfrm>
          <a:custGeom>
            <a:avLst/>
            <a:gdLst>
              <a:gd name="T0" fmla="*/ 2147483647 w 101"/>
              <a:gd name="T1" fmla="*/ 2147483647 h 102"/>
              <a:gd name="T2" fmla="*/ 2147483647 w 101"/>
              <a:gd name="T3" fmla="*/ 2147483647 h 102"/>
              <a:gd name="T4" fmla="*/ 2147483647 w 101"/>
              <a:gd name="T5" fmla="*/ 2147483647 h 102"/>
              <a:gd name="T6" fmla="*/ 2147483647 w 101"/>
              <a:gd name="T7" fmla="*/ 2147483647 h 102"/>
              <a:gd name="T8" fmla="*/ 2147483647 w 101"/>
              <a:gd name="T9" fmla="*/ 2147483647 h 102"/>
              <a:gd name="T10" fmla="*/ 2147483647 w 101"/>
              <a:gd name="T11" fmla="*/ 2147483647 h 102"/>
              <a:gd name="T12" fmla="*/ 2147483647 w 101"/>
              <a:gd name="T13" fmla="*/ 2147483647 h 102"/>
              <a:gd name="T14" fmla="*/ 2147483647 w 101"/>
              <a:gd name="T15" fmla="*/ 2147483647 h 102"/>
              <a:gd name="T16" fmla="*/ 0 w 101"/>
              <a:gd name="T17" fmla="*/ 2147483647 h 102"/>
              <a:gd name="T18" fmla="*/ 2147483647 w 101"/>
              <a:gd name="T19" fmla="*/ 2147483647 h 102"/>
              <a:gd name="T20" fmla="*/ 2147483647 w 101"/>
              <a:gd name="T21" fmla="*/ 2147483647 h 102"/>
              <a:gd name="T22" fmla="*/ 2147483647 w 101"/>
              <a:gd name="T23" fmla="*/ 2147483647 h 102"/>
              <a:gd name="T24" fmla="*/ 2147483647 w 101"/>
              <a:gd name="T25" fmla="*/ 2147483647 h 102"/>
              <a:gd name="T26" fmla="*/ 2147483647 w 101"/>
              <a:gd name="T27" fmla="*/ 2147483647 h 102"/>
              <a:gd name="T28" fmla="*/ 2147483647 w 101"/>
              <a:gd name="T29" fmla="*/ 2147483647 h 102"/>
              <a:gd name="T30" fmla="*/ 2147483647 w 101"/>
              <a:gd name="T31" fmla="*/ 2147483647 h 102"/>
              <a:gd name="T32" fmla="*/ 2147483647 w 101"/>
              <a:gd name="T33" fmla="*/ 0 h 102"/>
              <a:gd name="T34" fmla="*/ 2147483647 w 101"/>
              <a:gd name="T35" fmla="*/ 2147483647 h 102"/>
              <a:gd name="T36" fmla="*/ 2147483647 w 101"/>
              <a:gd name="T37" fmla="*/ 2147483647 h 102"/>
              <a:gd name="T38" fmla="*/ 2147483647 w 101"/>
              <a:gd name="T39" fmla="*/ 2147483647 h 102"/>
              <a:gd name="T40" fmla="*/ 2147483647 w 101"/>
              <a:gd name="T41" fmla="*/ 2147483647 h 102"/>
              <a:gd name="T42" fmla="*/ 2147483647 w 101"/>
              <a:gd name="T43" fmla="*/ 2147483647 h 102"/>
              <a:gd name="T44" fmla="*/ 2147483647 w 101"/>
              <a:gd name="T45" fmla="*/ 2147483647 h 102"/>
              <a:gd name="T46" fmla="*/ 2147483647 w 101"/>
              <a:gd name="T47" fmla="*/ 2147483647 h 102"/>
              <a:gd name="T48" fmla="*/ 2147483647 w 101"/>
              <a:gd name="T49" fmla="*/ 2147483647 h 102"/>
              <a:gd name="T50" fmla="*/ 2147483647 w 101"/>
              <a:gd name="T51" fmla="*/ 2147483647 h 102"/>
              <a:gd name="T52" fmla="*/ 2147483647 w 101"/>
              <a:gd name="T53" fmla="*/ 2147483647 h 102"/>
              <a:gd name="T54" fmla="*/ 2147483647 w 101"/>
              <a:gd name="T55" fmla="*/ 2147483647 h 102"/>
              <a:gd name="T56" fmla="*/ 2147483647 w 101"/>
              <a:gd name="T57" fmla="*/ 2147483647 h 102"/>
              <a:gd name="T58" fmla="*/ 2147483647 w 101"/>
              <a:gd name="T59" fmla="*/ 2147483647 h 102"/>
              <a:gd name="T60" fmla="*/ 2147483647 w 101"/>
              <a:gd name="T61" fmla="*/ 2147483647 h 102"/>
              <a:gd name="T62" fmla="*/ 2147483647 w 101"/>
              <a:gd name="T63" fmla="*/ 2147483647 h 102"/>
              <a:gd name="T64" fmla="*/ 2147483647 w 101"/>
              <a:gd name="T65" fmla="*/ 2147483647 h 10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1"/>
              <a:gd name="T100" fmla="*/ 0 h 102"/>
              <a:gd name="T101" fmla="*/ 101 w 101"/>
              <a:gd name="T102" fmla="*/ 102 h 10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1" h="102">
                <a:moveTo>
                  <a:pt x="50" y="102"/>
                </a:moveTo>
                <a:lnTo>
                  <a:pt x="40" y="101"/>
                </a:lnTo>
                <a:lnTo>
                  <a:pt x="31" y="98"/>
                </a:lnTo>
                <a:lnTo>
                  <a:pt x="22" y="94"/>
                </a:lnTo>
                <a:lnTo>
                  <a:pt x="14" y="88"/>
                </a:lnTo>
                <a:lnTo>
                  <a:pt x="8" y="79"/>
                </a:lnTo>
                <a:lnTo>
                  <a:pt x="4" y="71"/>
                </a:lnTo>
                <a:lnTo>
                  <a:pt x="1" y="62"/>
                </a:lnTo>
                <a:lnTo>
                  <a:pt x="0" y="51"/>
                </a:lnTo>
                <a:lnTo>
                  <a:pt x="1" y="41"/>
                </a:lnTo>
                <a:lnTo>
                  <a:pt x="4" y="31"/>
                </a:lnTo>
                <a:lnTo>
                  <a:pt x="8" y="23"/>
                </a:lnTo>
                <a:lnTo>
                  <a:pt x="14" y="15"/>
                </a:lnTo>
                <a:lnTo>
                  <a:pt x="22" y="8"/>
                </a:lnTo>
                <a:lnTo>
                  <a:pt x="31" y="4"/>
                </a:lnTo>
                <a:lnTo>
                  <a:pt x="40" y="1"/>
                </a:lnTo>
                <a:lnTo>
                  <a:pt x="50" y="0"/>
                </a:lnTo>
                <a:lnTo>
                  <a:pt x="60" y="1"/>
                </a:lnTo>
                <a:lnTo>
                  <a:pt x="70" y="4"/>
                </a:lnTo>
                <a:lnTo>
                  <a:pt x="78" y="8"/>
                </a:lnTo>
                <a:lnTo>
                  <a:pt x="86" y="15"/>
                </a:lnTo>
                <a:lnTo>
                  <a:pt x="92" y="23"/>
                </a:lnTo>
                <a:lnTo>
                  <a:pt x="97" y="31"/>
                </a:lnTo>
                <a:lnTo>
                  <a:pt x="100" y="41"/>
                </a:lnTo>
                <a:lnTo>
                  <a:pt x="101" y="51"/>
                </a:lnTo>
                <a:lnTo>
                  <a:pt x="100" y="62"/>
                </a:lnTo>
                <a:lnTo>
                  <a:pt x="97" y="71"/>
                </a:lnTo>
                <a:lnTo>
                  <a:pt x="92" y="79"/>
                </a:lnTo>
                <a:lnTo>
                  <a:pt x="86" y="88"/>
                </a:lnTo>
                <a:lnTo>
                  <a:pt x="78" y="94"/>
                </a:lnTo>
                <a:lnTo>
                  <a:pt x="70" y="98"/>
                </a:lnTo>
                <a:lnTo>
                  <a:pt x="60" y="101"/>
                </a:lnTo>
                <a:lnTo>
                  <a:pt x="50" y="102"/>
                </a:lnTo>
                <a:close/>
              </a:path>
            </a:pathLst>
          </a:custGeom>
          <a:solidFill>
            <a:srgbClr val="61666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83" name="Freeform 1134"/>
          <p:cNvSpPr>
            <a:spLocks/>
          </p:cNvSpPr>
          <p:nvPr/>
        </p:nvSpPr>
        <p:spPr bwMode="auto">
          <a:xfrm>
            <a:off x="7724775" y="2822575"/>
            <a:ext cx="7938" cy="9525"/>
          </a:xfrm>
          <a:custGeom>
            <a:avLst/>
            <a:gdLst>
              <a:gd name="T0" fmla="*/ 2147483647 w 101"/>
              <a:gd name="T1" fmla="*/ 2147483647 h 102"/>
              <a:gd name="T2" fmla="*/ 2147483647 w 101"/>
              <a:gd name="T3" fmla="*/ 2147483647 h 102"/>
              <a:gd name="T4" fmla="*/ 2147483647 w 101"/>
              <a:gd name="T5" fmla="*/ 2147483647 h 102"/>
              <a:gd name="T6" fmla="*/ 2147483647 w 101"/>
              <a:gd name="T7" fmla="*/ 2147483647 h 102"/>
              <a:gd name="T8" fmla="*/ 2147483647 w 101"/>
              <a:gd name="T9" fmla="*/ 2147483647 h 102"/>
              <a:gd name="T10" fmla="*/ 2147483647 w 101"/>
              <a:gd name="T11" fmla="*/ 2147483647 h 102"/>
              <a:gd name="T12" fmla="*/ 2147483647 w 101"/>
              <a:gd name="T13" fmla="*/ 2147483647 h 102"/>
              <a:gd name="T14" fmla="*/ 2147483647 w 101"/>
              <a:gd name="T15" fmla="*/ 2147483647 h 102"/>
              <a:gd name="T16" fmla="*/ 0 w 101"/>
              <a:gd name="T17" fmla="*/ 2147483647 h 102"/>
              <a:gd name="T18" fmla="*/ 2147483647 w 101"/>
              <a:gd name="T19" fmla="*/ 2147483647 h 102"/>
              <a:gd name="T20" fmla="*/ 2147483647 w 101"/>
              <a:gd name="T21" fmla="*/ 2147483647 h 102"/>
              <a:gd name="T22" fmla="*/ 2147483647 w 101"/>
              <a:gd name="T23" fmla="*/ 2147483647 h 102"/>
              <a:gd name="T24" fmla="*/ 2147483647 w 101"/>
              <a:gd name="T25" fmla="*/ 2147483647 h 102"/>
              <a:gd name="T26" fmla="*/ 2147483647 w 101"/>
              <a:gd name="T27" fmla="*/ 2147483647 h 102"/>
              <a:gd name="T28" fmla="*/ 2147483647 w 101"/>
              <a:gd name="T29" fmla="*/ 2147483647 h 102"/>
              <a:gd name="T30" fmla="*/ 2147483647 w 101"/>
              <a:gd name="T31" fmla="*/ 2147483647 h 102"/>
              <a:gd name="T32" fmla="*/ 2147483647 w 101"/>
              <a:gd name="T33" fmla="*/ 0 h 102"/>
              <a:gd name="T34" fmla="*/ 2147483647 w 101"/>
              <a:gd name="T35" fmla="*/ 2147483647 h 102"/>
              <a:gd name="T36" fmla="*/ 2147483647 w 101"/>
              <a:gd name="T37" fmla="*/ 2147483647 h 102"/>
              <a:gd name="T38" fmla="*/ 2147483647 w 101"/>
              <a:gd name="T39" fmla="*/ 2147483647 h 102"/>
              <a:gd name="T40" fmla="*/ 2147483647 w 101"/>
              <a:gd name="T41" fmla="*/ 2147483647 h 102"/>
              <a:gd name="T42" fmla="*/ 2147483647 w 101"/>
              <a:gd name="T43" fmla="*/ 2147483647 h 102"/>
              <a:gd name="T44" fmla="*/ 2147483647 w 101"/>
              <a:gd name="T45" fmla="*/ 2147483647 h 102"/>
              <a:gd name="T46" fmla="*/ 2147483647 w 101"/>
              <a:gd name="T47" fmla="*/ 2147483647 h 102"/>
              <a:gd name="T48" fmla="*/ 2147483647 w 101"/>
              <a:gd name="T49" fmla="*/ 2147483647 h 102"/>
              <a:gd name="T50" fmla="*/ 2147483647 w 101"/>
              <a:gd name="T51" fmla="*/ 2147483647 h 102"/>
              <a:gd name="T52" fmla="*/ 2147483647 w 101"/>
              <a:gd name="T53" fmla="*/ 2147483647 h 102"/>
              <a:gd name="T54" fmla="*/ 2147483647 w 101"/>
              <a:gd name="T55" fmla="*/ 2147483647 h 102"/>
              <a:gd name="T56" fmla="*/ 2147483647 w 101"/>
              <a:gd name="T57" fmla="*/ 2147483647 h 102"/>
              <a:gd name="T58" fmla="*/ 2147483647 w 101"/>
              <a:gd name="T59" fmla="*/ 2147483647 h 102"/>
              <a:gd name="T60" fmla="*/ 2147483647 w 101"/>
              <a:gd name="T61" fmla="*/ 2147483647 h 102"/>
              <a:gd name="T62" fmla="*/ 2147483647 w 101"/>
              <a:gd name="T63" fmla="*/ 2147483647 h 102"/>
              <a:gd name="T64" fmla="*/ 2147483647 w 101"/>
              <a:gd name="T65" fmla="*/ 2147483647 h 10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1"/>
              <a:gd name="T100" fmla="*/ 0 h 102"/>
              <a:gd name="T101" fmla="*/ 101 w 101"/>
              <a:gd name="T102" fmla="*/ 102 h 10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1" h="102">
                <a:moveTo>
                  <a:pt x="51" y="102"/>
                </a:moveTo>
                <a:lnTo>
                  <a:pt x="40" y="101"/>
                </a:lnTo>
                <a:lnTo>
                  <a:pt x="31" y="98"/>
                </a:lnTo>
                <a:lnTo>
                  <a:pt x="23" y="94"/>
                </a:lnTo>
                <a:lnTo>
                  <a:pt x="15" y="88"/>
                </a:lnTo>
                <a:lnTo>
                  <a:pt x="8" y="79"/>
                </a:lnTo>
                <a:lnTo>
                  <a:pt x="4" y="71"/>
                </a:lnTo>
                <a:lnTo>
                  <a:pt x="1" y="62"/>
                </a:lnTo>
                <a:lnTo>
                  <a:pt x="0" y="51"/>
                </a:lnTo>
                <a:lnTo>
                  <a:pt x="1" y="41"/>
                </a:lnTo>
                <a:lnTo>
                  <a:pt x="4" y="31"/>
                </a:lnTo>
                <a:lnTo>
                  <a:pt x="8" y="23"/>
                </a:lnTo>
                <a:lnTo>
                  <a:pt x="15" y="15"/>
                </a:lnTo>
                <a:lnTo>
                  <a:pt x="23" y="8"/>
                </a:lnTo>
                <a:lnTo>
                  <a:pt x="31" y="4"/>
                </a:lnTo>
                <a:lnTo>
                  <a:pt x="40" y="1"/>
                </a:lnTo>
                <a:lnTo>
                  <a:pt x="51" y="0"/>
                </a:lnTo>
                <a:lnTo>
                  <a:pt x="61" y="1"/>
                </a:lnTo>
                <a:lnTo>
                  <a:pt x="70" y="4"/>
                </a:lnTo>
                <a:lnTo>
                  <a:pt x="79" y="8"/>
                </a:lnTo>
                <a:lnTo>
                  <a:pt x="87" y="15"/>
                </a:lnTo>
                <a:lnTo>
                  <a:pt x="93" y="23"/>
                </a:lnTo>
                <a:lnTo>
                  <a:pt x="97" y="31"/>
                </a:lnTo>
                <a:lnTo>
                  <a:pt x="100" y="41"/>
                </a:lnTo>
                <a:lnTo>
                  <a:pt x="101" y="51"/>
                </a:lnTo>
                <a:lnTo>
                  <a:pt x="100" y="62"/>
                </a:lnTo>
                <a:lnTo>
                  <a:pt x="97" y="71"/>
                </a:lnTo>
                <a:lnTo>
                  <a:pt x="93" y="79"/>
                </a:lnTo>
                <a:lnTo>
                  <a:pt x="87" y="88"/>
                </a:lnTo>
                <a:lnTo>
                  <a:pt x="79" y="94"/>
                </a:lnTo>
                <a:lnTo>
                  <a:pt x="70" y="98"/>
                </a:lnTo>
                <a:lnTo>
                  <a:pt x="61" y="101"/>
                </a:lnTo>
                <a:lnTo>
                  <a:pt x="51" y="102"/>
                </a:lnTo>
                <a:close/>
              </a:path>
            </a:pathLst>
          </a:custGeom>
          <a:solidFill>
            <a:srgbClr val="61666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84" name="Freeform 1135"/>
          <p:cNvSpPr>
            <a:spLocks/>
          </p:cNvSpPr>
          <p:nvPr/>
        </p:nvSpPr>
        <p:spPr bwMode="auto">
          <a:xfrm>
            <a:off x="7848600" y="2760663"/>
            <a:ext cx="4763" cy="6350"/>
          </a:xfrm>
          <a:custGeom>
            <a:avLst/>
            <a:gdLst>
              <a:gd name="T0" fmla="*/ 2147483647 w 55"/>
              <a:gd name="T1" fmla="*/ 2147483647 h 57"/>
              <a:gd name="T2" fmla="*/ 2147483647 w 55"/>
              <a:gd name="T3" fmla="*/ 2147483647 h 57"/>
              <a:gd name="T4" fmla="*/ 2147483647 w 55"/>
              <a:gd name="T5" fmla="*/ 2147483647 h 57"/>
              <a:gd name="T6" fmla="*/ 2147483647 w 55"/>
              <a:gd name="T7" fmla="*/ 2147483647 h 57"/>
              <a:gd name="T8" fmla="*/ 0 w 55"/>
              <a:gd name="T9" fmla="*/ 2147483647 h 57"/>
              <a:gd name="T10" fmla="*/ 2147483647 w 55"/>
              <a:gd name="T11" fmla="*/ 2147483647 h 57"/>
              <a:gd name="T12" fmla="*/ 2147483647 w 55"/>
              <a:gd name="T13" fmla="*/ 2147483647 h 57"/>
              <a:gd name="T14" fmla="*/ 2147483647 w 55"/>
              <a:gd name="T15" fmla="*/ 2147483647 h 57"/>
              <a:gd name="T16" fmla="*/ 2147483647 w 55"/>
              <a:gd name="T17" fmla="*/ 0 h 57"/>
              <a:gd name="T18" fmla="*/ 2147483647 w 55"/>
              <a:gd name="T19" fmla="*/ 2147483647 h 57"/>
              <a:gd name="T20" fmla="*/ 2147483647 w 55"/>
              <a:gd name="T21" fmla="*/ 2147483647 h 57"/>
              <a:gd name="T22" fmla="*/ 2147483647 w 55"/>
              <a:gd name="T23" fmla="*/ 2147483647 h 57"/>
              <a:gd name="T24" fmla="*/ 2147483647 w 55"/>
              <a:gd name="T25" fmla="*/ 2147483647 h 57"/>
              <a:gd name="T26" fmla="*/ 2147483647 w 55"/>
              <a:gd name="T27" fmla="*/ 2147483647 h 57"/>
              <a:gd name="T28" fmla="*/ 2147483647 w 55"/>
              <a:gd name="T29" fmla="*/ 2147483647 h 57"/>
              <a:gd name="T30" fmla="*/ 2147483647 w 55"/>
              <a:gd name="T31" fmla="*/ 2147483647 h 57"/>
              <a:gd name="T32" fmla="*/ 2147483647 w 55"/>
              <a:gd name="T33" fmla="*/ 2147483647 h 5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55"/>
              <a:gd name="T52" fmla="*/ 0 h 57"/>
              <a:gd name="T53" fmla="*/ 55 w 55"/>
              <a:gd name="T54" fmla="*/ 57 h 5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55" h="57">
                <a:moveTo>
                  <a:pt x="28" y="57"/>
                </a:moveTo>
                <a:lnTo>
                  <a:pt x="16" y="55"/>
                </a:lnTo>
                <a:lnTo>
                  <a:pt x="8" y="48"/>
                </a:lnTo>
                <a:lnTo>
                  <a:pt x="2" y="40"/>
                </a:lnTo>
                <a:lnTo>
                  <a:pt x="0" y="29"/>
                </a:lnTo>
                <a:lnTo>
                  <a:pt x="2" y="17"/>
                </a:lnTo>
                <a:lnTo>
                  <a:pt x="8" y="9"/>
                </a:lnTo>
                <a:lnTo>
                  <a:pt x="16" y="2"/>
                </a:lnTo>
                <a:lnTo>
                  <a:pt x="28" y="0"/>
                </a:lnTo>
                <a:lnTo>
                  <a:pt x="39" y="2"/>
                </a:lnTo>
                <a:lnTo>
                  <a:pt x="47" y="9"/>
                </a:lnTo>
                <a:lnTo>
                  <a:pt x="53" y="17"/>
                </a:lnTo>
                <a:lnTo>
                  <a:pt x="55" y="29"/>
                </a:lnTo>
                <a:lnTo>
                  <a:pt x="53" y="40"/>
                </a:lnTo>
                <a:lnTo>
                  <a:pt x="47" y="48"/>
                </a:lnTo>
                <a:lnTo>
                  <a:pt x="39" y="55"/>
                </a:lnTo>
                <a:lnTo>
                  <a:pt x="28" y="57"/>
                </a:lnTo>
                <a:close/>
              </a:path>
            </a:pathLst>
          </a:custGeom>
          <a:solidFill>
            <a:srgbClr val="D1D9D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85" name="Freeform 1136"/>
          <p:cNvSpPr>
            <a:spLocks/>
          </p:cNvSpPr>
          <p:nvPr/>
        </p:nvSpPr>
        <p:spPr bwMode="auto">
          <a:xfrm>
            <a:off x="7727950" y="2825750"/>
            <a:ext cx="4763" cy="4763"/>
          </a:xfrm>
          <a:custGeom>
            <a:avLst/>
            <a:gdLst>
              <a:gd name="T0" fmla="*/ 2147483647 w 56"/>
              <a:gd name="T1" fmla="*/ 2147483647 h 57"/>
              <a:gd name="T2" fmla="*/ 2147483647 w 56"/>
              <a:gd name="T3" fmla="*/ 2147483647 h 57"/>
              <a:gd name="T4" fmla="*/ 2147483647 w 56"/>
              <a:gd name="T5" fmla="*/ 2147483647 h 57"/>
              <a:gd name="T6" fmla="*/ 2147483647 w 56"/>
              <a:gd name="T7" fmla="*/ 2147483647 h 57"/>
              <a:gd name="T8" fmla="*/ 0 w 56"/>
              <a:gd name="T9" fmla="*/ 2147483647 h 57"/>
              <a:gd name="T10" fmla="*/ 2147483647 w 56"/>
              <a:gd name="T11" fmla="*/ 2147483647 h 57"/>
              <a:gd name="T12" fmla="*/ 2147483647 w 56"/>
              <a:gd name="T13" fmla="*/ 2147483647 h 57"/>
              <a:gd name="T14" fmla="*/ 2147483647 w 56"/>
              <a:gd name="T15" fmla="*/ 2147483647 h 57"/>
              <a:gd name="T16" fmla="*/ 2147483647 w 56"/>
              <a:gd name="T17" fmla="*/ 0 h 57"/>
              <a:gd name="T18" fmla="*/ 2147483647 w 56"/>
              <a:gd name="T19" fmla="*/ 2147483647 h 57"/>
              <a:gd name="T20" fmla="*/ 2147483647 w 56"/>
              <a:gd name="T21" fmla="*/ 2147483647 h 57"/>
              <a:gd name="T22" fmla="*/ 2147483647 w 56"/>
              <a:gd name="T23" fmla="*/ 2147483647 h 57"/>
              <a:gd name="T24" fmla="*/ 2147483647 w 56"/>
              <a:gd name="T25" fmla="*/ 2147483647 h 57"/>
              <a:gd name="T26" fmla="*/ 2147483647 w 56"/>
              <a:gd name="T27" fmla="*/ 2147483647 h 57"/>
              <a:gd name="T28" fmla="*/ 2147483647 w 56"/>
              <a:gd name="T29" fmla="*/ 2147483647 h 57"/>
              <a:gd name="T30" fmla="*/ 2147483647 w 56"/>
              <a:gd name="T31" fmla="*/ 2147483647 h 57"/>
              <a:gd name="T32" fmla="*/ 2147483647 w 56"/>
              <a:gd name="T33" fmla="*/ 2147483647 h 5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56"/>
              <a:gd name="T52" fmla="*/ 0 h 57"/>
              <a:gd name="T53" fmla="*/ 56 w 56"/>
              <a:gd name="T54" fmla="*/ 57 h 5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56" h="57">
                <a:moveTo>
                  <a:pt x="28" y="57"/>
                </a:moveTo>
                <a:lnTo>
                  <a:pt x="17" y="55"/>
                </a:lnTo>
                <a:lnTo>
                  <a:pt x="9" y="48"/>
                </a:lnTo>
                <a:lnTo>
                  <a:pt x="2" y="40"/>
                </a:lnTo>
                <a:lnTo>
                  <a:pt x="0" y="29"/>
                </a:lnTo>
                <a:lnTo>
                  <a:pt x="2" y="17"/>
                </a:lnTo>
                <a:lnTo>
                  <a:pt x="9" y="9"/>
                </a:lnTo>
                <a:lnTo>
                  <a:pt x="17" y="2"/>
                </a:lnTo>
                <a:lnTo>
                  <a:pt x="28" y="0"/>
                </a:lnTo>
                <a:lnTo>
                  <a:pt x="40" y="2"/>
                </a:lnTo>
                <a:lnTo>
                  <a:pt x="48" y="9"/>
                </a:lnTo>
                <a:lnTo>
                  <a:pt x="54" y="17"/>
                </a:lnTo>
                <a:lnTo>
                  <a:pt x="56" y="29"/>
                </a:lnTo>
                <a:lnTo>
                  <a:pt x="54" y="40"/>
                </a:lnTo>
                <a:lnTo>
                  <a:pt x="48" y="48"/>
                </a:lnTo>
                <a:lnTo>
                  <a:pt x="40" y="55"/>
                </a:lnTo>
                <a:lnTo>
                  <a:pt x="28" y="57"/>
                </a:lnTo>
                <a:close/>
              </a:path>
            </a:pathLst>
          </a:custGeom>
          <a:solidFill>
            <a:srgbClr val="D1D9D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86" name="Freeform 1137"/>
          <p:cNvSpPr>
            <a:spLocks/>
          </p:cNvSpPr>
          <p:nvPr/>
        </p:nvSpPr>
        <p:spPr bwMode="auto">
          <a:xfrm>
            <a:off x="7748588" y="2730500"/>
            <a:ext cx="50800" cy="47625"/>
          </a:xfrm>
          <a:custGeom>
            <a:avLst/>
            <a:gdLst>
              <a:gd name="T0" fmla="*/ 2147483647 w 631"/>
              <a:gd name="T1" fmla="*/ 0 h 515"/>
              <a:gd name="T2" fmla="*/ 0 w 631"/>
              <a:gd name="T3" fmla="*/ 2147483647 h 515"/>
              <a:gd name="T4" fmla="*/ 2147483647 w 631"/>
              <a:gd name="T5" fmla="*/ 2147483647 h 515"/>
              <a:gd name="T6" fmla="*/ 2147483647 w 631"/>
              <a:gd name="T7" fmla="*/ 2147483647 h 515"/>
              <a:gd name="T8" fmla="*/ 2147483647 w 631"/>
              <a:gd name="T9" fmla="*/ 0 h 5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1"/>
              <a:gd name="T16" fmla="*/ 0 h 515"/>
              <a:gd name="T17" fmla="*/ 631 w 631"/>
              <a:gd name="T18" fmla="*/ 515 h 5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1" h="515">
                <a:moveTo>
                  <a:pt x="504" y="0"/>
                </a:moveTo>
                <a:lnTo>
                  <a:pt x="0" y="218"/>
                </a:lnTo>
                <a:lnTo>
                  <a:pt x="127" y="515"/>
                </a:lnTo>
                <a:lnTo>
                  <a:pt x="631" y="297"/>
                </a:lnTo>
                <a:lnTo>
                  <a:pt x="504" y="0"/>
                </a:lnTo>
                <a:close/>
              </a:path>
            </a:pathLst>
          </a:custGeom>
          <a:solidFill>
            <a:srgbClr val="11191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87" name="Freeform 1138"/>
          <p:cNvSpPr>
            <a:spLocks/>
          </p:cNvSpPr>
          <p:nvPr/>
        </p:nvSpPr>
        <p:spPr bwMode="auto">
          <a:xfrm>
            <a:off x="7750175" y="2732088"/>
            <a:ext cx="47625" cy="46037"/>
          </a:xfrm>
          <a:custGeom>
            <a:avLst/>
            <a:gdLst>
              <a:gd name="T0" fmla="*/ 2147483647 w 595"/>
              <a:gd name="T1" fmla="*/ 0 h 477"/>
              <a:gd name="T2" fmla="*/ 0 w 595"/>
              <a:gd name="T3" fmla="*/ 2147483647 h 477"/>
              <a:gd name="T4" fmla="*/ 2147483647 w 595"/>
              <a:gd name="T5" fmla="*/ 2147483647 h 477"/>
              <a:gd name="T6" fmla="*/ 2147483647 w 595"/>
              <a:gd name="T7" fmla="*/ 2147483647 h 477"/>
              <a:gd name="T8" fmla="*/ 2147483647 w 595"/>
              <a:gd name="T9" fmla="*/ 0 h 4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95"/>
              <a:gd name="T16" fmla="*/ 0 h 477"/>
              <a:gd name="T17" fmla="*/ 595 w 595"/>
              <a:gd name="T18" fmla="*/ 477 h 47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95" h="477">
                <a:moveTo>
                  <a:pt x="479" y="0"/>
                </a:moveTo>
                <a:lnTo>
                  <a:pt x="0" y="208"/>
                </a:lnTo>
                <a:lnTo>
                  <a:pt x="115" y="477"/>
                </a:lnTo>
                <a:lnTo>
                  <a:pt x="595" y="269"/>
                </a:lnTo>
                <a:lnTo>
                  <a:pt x="479" y="0"/>
                </a:lnTo>
                <a:close/>
              </a:path>
            </a:pathLst>
          </a:custGeom>
          <a:solidFill>
            <a:srgbClr val="EDF5F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88" name="Freeform 1139"/>
          <p:cNvSpPr>
            <a:spLocks/>
          </p:cNvSpPr>
          <p:nvPr/>
        </p:nvSpPr>
        <p:spPr bwMode="auto">
          <a:xfrm>
            <a:off x="7751763" y="2733675"/>
            <a:ext cx="46037" cy="44450"/>
          </a:xfrm>
          <a:custGeom>
            <a:avLst/>
            <a:gdLst>
              <a:gd name="T0" fmla="*/ 2147483647 w 589"/>
              <a:gd name="T1" fmla="*/ 0 h 465"/>
              <a:gd name="T2" fmla="*/ 0 w 589"/>
              <a:gd name="T3" fmla="*/ 2147483647 h 465"/>
              <a:gd name="T4" fmla="*/ 2147483647 w 589"/>
              <a:gd name="T5" fmla="*/ 2147483647 h 465"/>
              <a:gd name="T6" fmla="*/ 2147483647 w 589"/>
              <a:gd name="T7" fmla="*/ 2147483647 h 465"/>
              <a:gd name="T8" fmla="*/ 2147483647 w 589"/>
              <a:gd name="T9" fmla="*/ 0 h 4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89"/>
              <a:gd name="T16" fmla="*/ 0 h 465"/>
              <a:gd name="T17" fmla="*/ 589 w 589"/>
              <a:gd name="T18" fmla="*/ 465 h 46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89" h="465">
                <a:moveTo>
                  <a:pt x="478" y="0"/>
                </a:moveTo>
                <a:lnTo>
                  <a:pt x="0" y="208"/>
                </a:lnTo>
                <a:lnTo>
                  <a:pt x="109" y="465"/>
                </a:lnTo>
                <a:lnTo>
                  <a:pt x="589" y="257"/>
                </a:lnTo>
                <a:lnTo>
                  <a:pt x="478" y="0"/>
                </a:lnTo>
                <a:close/>
              </a:path>
            </a:pathLst>
          </a:custGeom>
          <a:solidFill>
            <a:srgbClr val="878F8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89" name="Freeform 1140"/>
          <p:cNvSpPr>
            <a:spLocks/>
          </p:cNvSpPr>
          <p:nvPr/>
        </p:nvSpPr>
        <p:spPr bwMode="auto">
          <a:xfrm>
            <a:off x="7772400" y="2741613"/>
            <a:ext cx="19050" cy="20637"/>
          </a:xfrm>
          <a:custGeom>
            <a:avLst/>
            <a:gdLst>
              <a:gd name="T0" fmla="*/ 2147483647 w 229"/>
              <a:gd name="T1" fmla="*/ 2147483647 h 231"/>
              <a:gd name="T2" fmla="*/ 2147483647 w 229"/>
              <a:gd name="T3" fmla="*/ 2147483647 h 231"/>
              <a:gd name="T4" fmla="*/ 2147483647 w 229"/>
              <a:gd name="T5" fmla="*/ 2147483647 h 231"/>
              <a:gd name="T6" fmla="*/ 2147483647 w 229"/>
              <a:gd name="T7" fmla="*/ 2147483647 h 231"/>
              <a:gd name="T8" fmla="*/ 2147483647 w 229"/>
              <a:gd name="T9" fmla="*/ 2147483647 h 231"/>
              <a:gd name="T10" fmla="*/ 2147483647 w 229"/>
              <a:gd name="T11" fmla="*/ 2147483647 h 231"/>
              <a:gd name="T12" fmla="*/ 2147483647 w 229"/>
              <a:gd name="T13" fmla="*/ 2147483647 h 231"/>
              <a:gd name="T14" fmla="*/ 2147483647 w 229"/>
              <a:gd name="T15" fmla="*/ 2147483647 h 231"/>
              <a:gd name="T16" fmla="*/ 2147483647 w 229"/>
              <a:gd name="T17" fmla="*/ 2147483647 h 231"/>
              <a:gd name="T18" fmla="*/ 2147483647 w 229"/>
              <a:gd name="T19" fmla="*/ 2147483647 h 231"/>
              <a:gd name="T20" fmla="*/ 0 w 229"/>
              <a:gd name="T21" fmla="*/ 2147483647 h 231"/>
              <a:gd name="T22" fmla="*/ 2147483647 w 229"/>
              <a:gd name="T23" fmla="*/ 2147483647 h 231"/>
              <a:gd name="T24" fmla="*/ 2147483647 w 229"/>
              <a:gd name="T25" fmla="*/ 2147483647 h 231"/>
              <a:gd name="T26" fmla="*/ 2147483647 w 229"/>
              <a:gd name="T27" fmla="*/ 2147483647 h 231"/>
              <a:gd name="T28" fmla="*/ 2147483647 w 229"/>
              <a:gd name="T29" fmla="*/ 2147483647 h 231"/>
              <a:gd name="T30" fmla="*/ 2147483647 w 229"/>
              <a:gd name="T31" fmla="*/ 2147483647 h 231"/>
              <a:gd name="T32" fmla="*/ 2147483647 w 229"/>
              <a:gd name="T33" fmla="*/ 2147483647 h 231"/>
              <a:gd name="T34" fmla="*/ 2147483647 w 229"/>
              <a:gd name="T35" fmla="*/ 2147483647 h 231"/>
              <a:gd name="T36" fmla="*/ 2147483647 w 229"/>
              <a:gd name="T37" fmla="*/ 0 h 231"/>
              <a:gd name="T38" fmla="*/ 2147483647 w 229"/>
              <a:gd name="T39" fmla="*/ 2147483647 h 231"/>
              <a:gd name="T40" fmla="*/ 2147483647 w 229"/>
              <a:gd name="T41" fmla="*/ 2147483647 h 231"/>
              <a:gd name="T42" fmla="*/ 2147483647 w 229"/>
              <a:gd name="T43" fmla="*/ 2147483647 h 231"/>
              <a:gd name="T44" fmla="*/ 2147483647 w 229"/>
              <a:gd name="T45" fmla="*/ 2147483647 h 231"/>
              <a:gd name="T46" fmla="*/ 2147483647 w 229"/>
              <a:gd name="T47" fmla="*/ 2147483647 h 231"/>
              <a:gd name="T48" fmla="*/ 2147483647 w 229"/>
              <a:gd name="T49" fmla="*/ 2147483647 h 231"/>
              <a:gd name="T50" fmla="*/ 2147483647 w 229"/>
              <a:gd name="T51" fmla="*/ 2147483647 h 231"/>
              <a:gd name="T52" fmla="*/ 2147483647 w 229"/>
              <a:gd name="T53" fmla="*/ 2147483647 h 231"/>
              <a:gd name="T54" fmla="*/ 2147483647 w 229"/>
              <a:gd name="T55" fmla="*/ 2147483647 h 231"/>
              <a:gd name="T56" fmla="*/ 2147483647 w 229"/>
              <a:gd name="T57" fmla="*/ 2147483647 h 231"/>
              <a:gd name="T58" fmla="*/ 2147483647 w 229"/>
              <a:gd name="T59" fmla="*/ 2147483647 h 231"/>
              <a:gd name="T60" fmla="*/ 2147483647 w 229"/>
              <a:gd name="T61" fmla="*/ 2147483647 h 231"/>
              <a:gd name="T62" fmla="*/ 2147483647 w 229"/>
              <a:gd name="T63" fmla="*/ 2147483647 h 231"/>
              <a:gd name="T64" fmla="*/ 2147483647 w 229"/>
              <a:gd name="T65" fmla="*/ 2147483647 h 23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29"/>
              <a:gd name="T100" fmla="*/ 0 h 231"/>
              <a:gd name="T101" fmla="*/ 229 w 229"/>
              <a:gd name="T102" fmla="*/ 231 h 23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29" h="231">
                <a:moveTo>
                  <a:pt x="160" y="221"/>
                </a:moveTo>
                <a:lnTo>
                  <a:pt x="138" y="228"/>
                </a:lnTo>
                <a:lnTo>
                  <a:pt x="116" y="231"/>
                </a:lnTo>
                <a:lnTo>
                  <a:pt x="94" y="229"/>
                </a:lnTo>
                <a:lnTo>
                  <a:pt x="74" y="223"/>
                </a:lnTo>
                <a:lnTo>
                  <a:pt x="54" y="212"/>
                </a:lnTo>
                <a:lnTo>
                  <a:pt x="36" y="199"/>
                </a:lnTo>
                <a:lnTo>
                  <a:pt x="22" y="182"/>
                </a:lnTo>
                <a:lnTo>
                  <a:pt x="11" y="161"/>
                </a:lnTo>
                <a:lnTo>
                  <a:pt x="3" y="139"/>
                </a:lnTo>
                <a:lnTo>
                  <a:pt x="0" y="117"/>
                </a:lnTo>
                <a:lnTo>
                  <a:pt x="2" y="95"/>
                </a:lnTo>
                <a:lnTo>
                  <a:pt x="9" y="73"/>
                </a:lnTo>
                <a:lnTo>
                  <a:pt x="19" y="54"/>
                </a:lnTo>
                <a:lnTo>
                  <a:pt x="32" y="36"/>
                </a:lnTo>
                <a:lnTo>
                  <a:pt x="49" y="22"/>
                </a:lnTo>
                <a:lnTo>
                  <a:pt x="69" y="10"/>
                </a:lnTo>
                <a:lnTo>
                  <a:pt x="91" y="3"/>
                </a:lnTo>
                <a:lnTo>
                  <a:pt x="114" y="0"/>
                </a:lnTo>
                <a:lnTo>
                  <a:pt x="135" y="2"/>
                </a:lnTo>
                <a:lnTo>
                  <a:pt x="157" y="8"/>
                </a:lnTo>
                <a:lnTo>
                  <a:pt x="176" y="19"/>
                </a:lnTo>
                <a:lnTo>
                  <a:pt x="193" y="32"/>
                </a:lnTo>
                <a:lnTo>
                  <a:pt x="208" y="49"/>
                </a:lnTo>
                <a:lnTo>
                  <a:pt x="219" y="70"/>
                </a:lnTo>
                <a:lnTo>
                  <a:pt x="226" y="92"/>
                </a:lnTo>
                <a:lnTo>
                  <a:pt x="229" y="114"/>
                </a:lnTo>
                <a:lnTo>
                  <a:pt x="227" y="136"/>
                </a:lnTo>
                <a:lnTo>
                  <a:pt x="221" y="157"/>
                </a:lnTo>
                <a:lnTo>
                  <a:pt x="211" y="177"/>
                </a:lnTo>
                <a:lnTo>
                  <a:pt x="197" y="195"/>
                </a:lnTo>
                <a:lnTo>
                  <a:pt x="181" y="209"/>
                </a:lnTo>
                <a:lnTo>
                  <a:pt x="160" y="221"/>
                </a:lnTo>
                <a:close/>
              </a:path>
            </a:pathLst>
          </a:custGeom>
          <a:solidFill>
            <a:srgbClr val="E3333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90" name="Freeform 1141"/>
          <p:cNvSpPr>
            <a:spLocks/>
          </p:cNvSpPr>
          <p:nvPr/>
        </p:nvSpPr>
        <p:spPr bwMode="auto">
          <a:xfrm>
            <a:off x="7773988" y="2741613"/>
            <a:ext cx="15875" cy="19050"/>
          </a:xfrm>
          <a:custGeom>
            <a:avLst/>
            <a:gdLst>
              <a:gd name="T0" fmla="*/ 2147483647 w 210"/>
              <a:gd name="T1" fmla="*/ 2147483647 h 211"/>
              <a:gd name="T2" fmla="*/ 2147483647 w 210"/>
              <a:gd name="T3" fmla="*/ 2147483647 h 211"/>
              <a:gd name="T4" fmla="*/ 2147483647 w 210"/>
              <a:gd name="T5" fmla="*/ 2147483647 h 211"/>
              <a:gd name="T6" fmla="*/ 2147483647 w 210"/>
              <a:gd name="T7" fmla="*/ 2147483647 h 211"/>
              <a:gd name="T8" fmla="*/ 2147483647 w 210"/>
              <a:gd name="T9" fmla="*/ 2147483647 h 211"/>
              <a:gd name="T10" fmla="*/ 2147483647 w 210"/>
              <a:gd name="T11" fmla="*/ 2147483647 h 211"/>
              <a:gd name="T12" fmla="*/ 2147483647 w 210"/>
              <a:gd name="T13" fmla="*/ 2147483647 h 211"/>
              <a:gd name="T14" fmla="*/ 2147483647 w 210"/>
              <a:gd name="T15" fmla="*/ 2147483647 h 211"/>
              <a:gd name="T16" fmla="*/ 2147483647 w 210"/>
              <a:gd name="T17" fmla="*/ 2147483647 h 211"/>
              <a:gd name="T18" fmla="*/ 2147483647 w 210"/>
              <a:gd name="T19" fmla="*/ 2147483647 h 211"/>
              <a:gd name="T20" fmla="*/ 0 w 210"/>
              <a:gd name="T21" fmla="*/ 2147483647 h 211"/>
              <a:gd name="T22" fmla="*/ 2147483647 w 210"/>
              <a:gd name="T23" fmla="*/ 2147483647 h 211"/>
              <a:gd name="T24" fmla="*/ 2147483647 w 210"/>
              <a:gd name="T25" fmla="*/ 2147483647 h 211"/>
              <a:gd name="T26" fmla="*/ 2147483647 w 210"/>
              <a:gd name="T27" fmla="*/ 2147483647 h 211"/>
              <a:gd name="T28" fmla="*/ 2147483647 w 210"/>
              <a:gd name="T29" fmla="*/ 2147483647 h 211"/>
              <a:gd name="T30" fmla="*/ 2147483647 w 210"/>
              <a:gd name="T31" fmla="*/ 2147483647 h 211"/>
              <a:gd name="T32" fmla="*/ 2147483647 w 210"/>
              <a:gd name="T33" fmla="*/ 2147483647 h 211"/>
              <a:gd name="T34" fmla="*/ 2147483647 w 210"/>
              <a:gd name="T35" fmla="*/ 2147483647 h 211"/>
              <a:gd name="T36" fmla="*/ 2147483647 w 210"/>
              <a:gd name="T37" fmla="*/ 0 h 211"/>
              <a:gd name="T38" fmla="*/ 2147483647 w 210"/>
              <a:gd name="T39" fmla="*/ 2147483647 h 211"/>
              <a:gd name="T40" fmla="*/ 2147483647 w 210"/>
              <a:gd name="T41" fmla="*/ 2147483647 h 211"/>
              <a:gd name="T42" fmla="*/ 2147483647 w 210"/>
              <a:gd name="T43" fmla="*/ 2147483647 h 211"/>
              <a:gd name="T44" fmla="*/ 2147483647 w 210"/>
              <a:gd name="T45" fmla="*/ 2147483647 h 211"/>
              <a:gd name="T46" fmla="*/ 2147483647 w 210"/>
              <a:gd name="T47" fmla="*/ 2147483647 h 211"/>
              <a:gd name="T48" fmla="*/ 2147483647 w 210"/>
              <a:gd name="T49" fmla="*/ 2147483647 h 211"/>
              <a:gd name="T50" fmla="*/ 2147483647 w 210"/>
              <a:gd name="T51" fmla="*/ 2147483647 h 211"/>
              <a:gd name="T52" fmla="*/ 2147483647 w 210"/>
              <a:gd name="T53" fmla="*/ 2147483647 h 211"/>
              <a:gd name="T54" fmla="*/ 2147483647 w 210"/>
              <a:gd name="T55" fmla="*/ 2147483647 h 211"/>
              <a:gd name="T56" fmla="*/ 2147483647 w 210"/>
              <a:gd name="T57" fmla="*/ 2147483647 h 211"/>
              <a:gd name="T58" fmla="*/ 2147483647 w 210"/>
              <a:gd name="T59" fmla="*/ 2147483647 h 211"/>
              <a:gd name="T60" fmla="*/ 2147483647 w 210"/>
              <a:gd name="T61" fmla="*/ 2147483647 h 211"/>
              <a:gd name="T62" fmla="*/ 2147483647 w 210"/>
              <a:gd name="T63" fmla="*/ 2147483647 h 211"/>
              <a:gd name="T64" fmla="*/ 2147483647 w 210"/>
              <a:gd name="T65" fmla="*/ 2147483647 h 21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10"/>
              <a:gd name="T100" fmla="*/ 0 h 211"/>
              <a:gd name="T101" fmla="*/ 210 w 210"/>
              <a:gd name="T102" fmla="*/ 211 h 21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10" h="211">
                <a:moveTo>
                  <a:pt x="147" y="203"/>
                </a:moveTo>
                <a:lnTo>
                  <a:pt x="126" y="209"/>
                </a:lnTo>
                <a:lnTo>
                  <a:pt x="106" y="211"/>
                </a:lnTo>
                <a:lnTo>
                  <a:pt x="85" y="209"/>
                </a:lnTo>
                <a:lnTo>
                  <a:pt x="67" y="203"/>
                </a:lnTo>
                <a:lnTo>
                  <a:pt x="48" y="194"/>
                </a:lnTo>
                <a:lnTo>
                  <a:pt x="32" y="181"/>
                </a:lnTo>
                <a:lnTo>
                  <a:pt x="18" y="166"/>
                </a:lnTo>
                <a:lnTo>
                  <a:pt x="8" y="147"/>
                </a:lnTo>
                <a:lnTo>
                  <a:pt x="2" y="127"/>
                </a:lnTo>
                <a:lnTo>
                  <a:pt x="0" y="106"/>
                </a:lnTo>
                <a:lnTo>
                  <a:pt x="2" y="85"/>
                </a:lnTo>
                <a:lnTo>
                  <a:pt x="8" y="67"/>
                </a:lnTo>
                <a:lnTo>
                  <a:pt x="17" y="48"/>
                </a:lnTo>
                <a:lnTo>
                  <a:pt x="30" y="32"/>
                </a:lnTo>
                <a:lnTo>
                  <a:pt x="45" y="19"/>
                </a:lnTo>
                <a:lnTo>
                  <a:pt x="64" y="8"/>
                </a:lnTo>
                <a:lnTo>
                  <a:pt x="84" y="2"/>
                </a:lnTo>
                <a:lnTo>
                  <a:pt x="105" y="0"/>
                </a:lnTo>
                <a:lnTo>
                  <a:pt x="124" y="2"/>
                </a:lnTo>
                <a:lnTo>
                  <a:pt x="144" y="7"/>
                </a:lnTo>
                <a:lnTo>
                  <a:pt x="163" y="17"/>
                </a:lnTo>
                <a:lnTo>
                  <a:pt x="178" y="29"/>
                </a:lnTo>
                <a:lnTo>
                  <a:pt x="191" y="45"/>
                </a:lnTo>
                <a:lnTo>
                  <a:pt x="202" y="63"/>
                </a:lnTo>
                <a:lnTo>
                  <a:pt x="208" y="83"/>
                </a:lnTo>
                <a:lnTo>
                  <a:pt x="210" y="104"/>
                </a:lnTo>
                <a:lnTo>
                  <a:pt x="208" y="125"/>
                </a:lnTo>
                <a:lnTo>
                  <a:pt x="203" y="145"/>
                </a:lnTo>
                <a:lnTo>
                  <a:pt x="193" y="162"/>
                </a:lnTo>
                <a:lnTo>
                  <a:pt x="181" y="179"/>
                </a:lnTo>
                <a:lnTo>
                  <a:pt x="166" y="193"/>
                </a:lnTo>
                <a:lnTo>
                  <a:pt x="147" y="203"/>
                </a:lnTo>
                <a:close/>
              </a:path>
            </a:pathLst>
          </a:custGeom>
          <a:solidFill>
            <a:srgbClr val="EB5F61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91" name="Freeform 1142"/>
          <p:cNvSpPr>
            <a:spLocks/>
          </p:cNvSpPr>
          <p:nvPr/>
        </p:nvSpPr>
        <p:spPr bwMode="auto">
          <a:xfrm>
            <a:off x="7773988" y="2741613"/>
            <a:ext cx="15875" cy="17462"/>
          </a:xfrm>
          <a:custGeom>
            <a:avLst/>
            <a:gdLst>
              <a:gd name="T0" fmla="*/ 2147483647 w 191"/>
              <a:gd name="T1" fmla="*/ 2147483647 h 192"/>
              <a:gd name="T2" fmla="*/ 2147483647 w 191"/>
              <a:gd name="T3" fmla="*/ 2147483647 h 192"/>
              <a:gd name="T4" fmla="*/ 2147483647 w 191"/>
              <a:gd name="T5" fmla="*/ 2147483647 h 192"/>
              <a:gd name="T6" fmla="*/ 2147483647 w 191"/>
              <a:gd name="T7" fmla="*/ 2147483647 h 192"/>
              <a:gd name="T8" fmla="*/ 2147483647 w 191"/>
              <a:gd name="T9" fmla="*/ 2147483647 h 192"/>
              <a:gd name="T10" fmla="*/ 2147483647 w 191"/>
              <a:gd name="T11" fmla="*/ 2147483647 h 192"/>
              <a:gd name="T12" fmla="*/ 2147483647 w 191"/>
              <a:gd name="T13" fmla="*/ 2147483647 h 192"/>
              <a:gd name="T14" fmla="*/ 2147483647 w 191"/>
              <a:gd name="T15" fmla="*/ 2147483647 h 192"/>
              <a:gd name="T16" fmla="*/ 2147483647 w 191"/>
              <a:gd name="T17" fmla="*/ 2147483647 h 192"/>
              <a:gd name="T18" fmla="*/ 2147483647 w 191"/>
              <a:gd name="T19" fmla="*/ 2147483647 h 192"/>
              <a:gd name="T20" fmla="*/ 0 w 191"/>
              <a:gd name="T21" fmla="*/ 2147483647 h 192"/>
              <a:gd name="T22" fmla="*/ 2147483647 w 191"/>
              <a:gd name="T23" fmla="*/ 2147483647 h 192"/>
              <a:gd name="T24" fmla="*/ 2147483647 w 191"/>
              <a:gd name="T25" fmla="*/ 2147483647 h 192"/>
              <a:gd name="T26" fmla="*/ 2147483647 w 191"/>
              <a:gd name="T27" fmla="*/ 2147483647 h 192"/>
              <a:gd name="T28" fmla="*/ 2147483647 w 191"/>
              <a:gd name="T29" fmla="*/ 2147483647 h 192"/>
              <a:gd name="T30" fmla="*/ 2147483647 w 191"/>
              <a:gd name="T31" fmla="*/ 2147483647 h 192"/>
              <a:gd name="T32" fmla="*/ 2147483647 w 191"/>
              <a:gd name="T33" fmla="*/ 2147483647 h 192"/>
              <a:gd name="T34" fmla="*/ 2147483647 w 191"/>
              <a:gd name="T35" fmla="*/ 2147483647 h 192"/>
              <a:gd name="T36" fmla="*/ 2147483647 w 191"/>
              <a:gd name="T37" fmla="*/ 0 h 192"/>
              <a:gd name="T38" fmla="*/ 2147483647 w 191"/>
              <a:gd name="T39" fmla="*/ 2147483647 h 192"/>
              <a:gd name="T40" fmla="*/ 2147483647 w 191"/>
              <a:gd name="T41" fmla="*/ 2147483647 h 192"/>
              <a:gd name="T42" fmla="*/ 2147483647 w 191"/>
              <a:gd name="T43" fmla="*/ 2147483647 h 192"/>
              <a:gd name="T44" fmla="*/ 2147483647 w 191"/>
              <a:gd name="T45" fmla="*/ 2147483647 h 192"/>
              <a:gd name="T46" fmla="*/ 2147483647 w 191"/>
              <a:gd name="T47" fmla="*/ 2147483647 h 192"/>
              <a:gd name="T48" fmla="*/ 2147483647 w 191"/>
              <a:gd name="T49" fmla="*/ 2147483647 h 192"/>
              <a:gd name="T50" fmla="*/ 2147483647 w 191"/>
              <a:gd name="T51" fmla="*/ 2147483647 h 192"/>
              <a:gd name="T52" fmla="*/ 2147483647 w 191"/>
              <a:gd name="T53" fmla="*/ 2147483647 h 192"/>
              <a:gd name="T54" fmla="*/ 2147483647 w 191"/>
              <a:gd name="T55" fmla="*/ 2147483647 h 192"/>
              <a:gd name="T56" fmla="*/ 2147483647 w 191"/>
              <a:gd name="T57" fmla="*/ 2147483647 h 192"/>
              <a:gd name="T58" fmla="*/ 2147483647 w 191"/>
              <a:gd name="T59" fmla="*/ 2147483647 h 192"/>
              <a:gd name="T60" fmla="*/ 2147483647 w 191"/>
              <a:gd name="T61" fmla="*/ 2147483647 h 192"/>
              <a:gd name="T62" fmla="*/ 2147483647 w 191"/>
              <a:gd name="T63" fmla="*/ 2147483647 h 192"/>
              <a:gd name="T64" fmla="*/ 2147483647 w 191"/>
              <a:gd name="T65" fmla="*/ 2147483647 h 19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1"/>
              <a:gd name="T100" fmla="*/ 0 h 192"/>
              <a:gd name="T101" fmla="*/ 191 w 191"/>
              <a:gd name="T102" fmla="*/ 192 h 19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1" h="192">
                <a:moveTo>
                  <a:pt x="133" y="185"/>
                </a:moveTo>
                <a:lnTo>
                  <a:pt x="114" y="191"/>
                </a:lnTo>
                <a:lnTo>
                  <a:pt x="96" y="192"/>
                </a:lnTo>
                <a:lnTo>
                  <a:pt x="77" y="190"/>
                </a:lnTo>
                <a:lnTo>
                  <a:pt x="60" y="185"/>
                </a:lnTo>
                <a:lnTo>
                  <a:pt x="44" y="176"/>
                </a:lnTo>
                <a:lnTo>
                  <a:pt x="30" y="165"/>
                </a:lnTo>
                <a:lnTo>
                  <a:pt x="18" y="150"/>
                </a:lnTo>
                <a:lnTo>
                  <a:pt x="8" y="133"/>
                </a:lnTo>
                <a:lnTo>
                  <a:pt x="2" y="115"/>
                </a:lnTo>
                <a:lnTo>
                  <a:pt x="0" y="96"/>
                </a:lnTo>
                <a:lnTo>
                  <a:pt x="2" y="78"/>
                </a:lnTo>
                <a:lnTo>
                  <a:pt x="7" y="61"/>
                </a:lnTo>
                <a:lnTo>
                  <a:pt x="15" y="44"/>
                </a:lnTo>
                <a:lnTo>
                  <a:pt x="27" y="29"/>
                </a:lnTo>
                <a:lnTo>
                  <a:pt x="41" y="17"/>
                </a:lnTo>
                <a:lnTo>
                  <a:pt x="58" y="8"/>
                </a:lnTo>
                <a:lnTo>
                  <a:pt x="76" y="1"/>
                </a:lnTo>
                <a:lnTo>
                  <a:pt x="96" y="0"/>
                </a:lnTo>
                <a:lnTo>
                  <a:pt x="113" y="1"/>
                </a:lnTo>
                <a:lnTo>
                  <a:pt x="132" y="6"/>
                </a:lnTo>
                <a:lnTo>
                  <a:pt x="147" y="15"/>
                </a:lnTo>
                <a:lnTo>
                  <a:pt x="162" y="26"/>
                </a:lnTo>
                <a:lnTo>
                  <a:pt x="174" y="41"/>
                </a:lnTo>
                <a:lnTo>
                  <a:pt x="183" y="57"/>
                </a:lnTo>
                <a:lnTo>
                  <a:pt x="189" y="76"/>
                </a:lnTo>
                <a:lnTo>
                  <a:pt x="191" y="95"/>
                </a:lnTo>
                <a:lnTo>
                  <a:pt x="190" y="113"/>
                </a:lnTo>
                <a:lnTo>
                  <a:pt x="185" y="130"/>
                </a:lnTo>
                <a:lnTo>
                  <a:pt x="176" y="147"/>
                </a:lnTo>
                <a:lnTo>
                  <a:pt x="165" y="163"/>
                </a:lnTo>
                <a:lnTo>
                  <a:pt x="151" y="175"/>
                </a:lnTo>
                <a:lnTo>
                  <a:pt x="133" y="185"/>
                </a:lnTo>
                <a:close/>
              </a:path>
            </a:pathLst>
          </a:custGeom>
          <a:solidFill>
            <a:srgbClr val="F0878A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92" name="Freeform 1143"/>
          <p:cNvSpPr>
            <a:spLocks/>
          </p:cNvSpPr>
          <p:nvPr/>
        </p:nvSpPr>
        <p:spPr bwMode="auto">
          <a:xfrm>
            <a:off x="7775575" y="2741613"/>
            <a:ext cx="14288" cy="15875"/>
          </a:xfrm>
          <a:custGeom>
            <a:avLst/>
            <a:gdLst>
              <a:gd name="T0" fmla="*/ 2147483647 w 173"/>
              <a:gd name="T1" fmla="*/ 2147483647 h 175"/>
              <a:gd name="T2" fmla="*/ 2147483647 w 173"/>
              <a:gd name="T3" fmla="*/ 2147483647 h 175"/>
              <a:gd name="T4" fmla="*/ 2147483647 w 173"/>
              <a:gd name="T5" fmla="*/ 2147483647 h 175"/>
              <a:gd name="T6" fmla="*/ 2147483647 w 173"/>
              <a:gd name="T7" fmla="*/ 2147483647 h 175"/>
              <a:gd name="T8" fmla="*/ 2147483647 w 173"/>
              <a:gd name="T9" fmla="*/ 2147483647 h 175"/>
              <a:gd name="T10" fmla="*/ 2147483647 w 173"/>
              <a:gd name="T11" fmla="*/ 2147483647 h 175"/>
              <a:gd name="T12" fmla="*/ 2147483647 w 173"/>
              <a:gd name="T13" fmla="*/ 2147483647 h 175"/>
              <a:gd name="T14" fmla="*/ 2147483647 w 173"/>
              <a:gd name="T15" fmla="*/ 2147483647 h 175"/>
              <a:gd name="T16" fmla="*/ 2147483647 w 173"/>
              <a:gd name="T17" fmla="*/ 2147483647 h 175"/>
              <a:gd name="T18" fmla="*/ 2147483647 w 173"/>
              <a:gd name="T19" fmla="*/ 2147483647 h 175"/>
              <a:gd name="T20" fmla="*/ 0 w 173"/>
              <a:gd name="T21" fmla="*/ 2147483647 h 175"/>
              <a:gd name="T22" fmla="*/ 2147483647 w 173"/>
              <a:gd name="T23" fmla="*/ 2147483647 h 175"/>
              <a:gd name="T24" fmla="*/ 2147483647 w 173"/>
              <a:gd name="T25" fmla="*/ 2147483647 h 175"/>
              <a:gd name="T26" fmla="*/ 2147483647 w 173"/>
              <a:gd name="T27" fmla="*/ 2147483647 h 175"/>
              <a:gd name="T28" fmla="*/ 2147483647 w 173"/>
              <a:gd name="T29" fmla="*/ 2147483647 h 175"/>
              <a:gd name="T30" fmla="*/ 2147483647 w 173"/>
              <a:gd name="T31" fmla="*/ 2147483647 h 175"/>
              <a:gd name="T32" fmla="*/ 2147483647 w 173"/>
              <a:gd name="T33" fmla="*/ 2147483647 h 175"/>
              <a:gd name="T34" fmla="*/ 2147483647 w 173"/>
              <a:gd name="T35" fmla="*/ 2147483647 h 175"/>
              <a:gd name="T36" fmla="*/ 2147483647 w 173"/>
              <a:gd name="T37" fmla="*/ 0 h 175"/>
              <a:gd name="T38" fmla="*/ 2147483647 w 173"/>
              <a:gd name="T39" fmla="*/ 2147483647 h 175"/>
              <a:gd name="T40" fmla="*/ 2147483647 w 173"/>
              <a:gd name="T41" fmla="*/ 2147483647 h 175"/>
              <a:gd name="T42" fmla="*/ 2147483647 w 173"/>
              <a:gd name="T43" fmla="*/ 2147483647 h 175"/>
              <a:gd name="T44" fmla="*/ 2147483647 w 173"/>
              <a:gd name="T45" fmla="*/ 2147483647 h 175"/>
              <a:gd name="T46" fmla="*/ 2147483647 w 173"/>
              <a:gd name="T47" fmla="*/ 2147483647 h 175"/>
              <a:gd name="T48" fmla="*/ 2147483647 w 173"/>
              <a:gd name="T49" fmla="*/ 2147483647 h 175"/>
              <a:gd name="T50" fmla="*/ 2147483647 w 173"/>
              <a:gd name="T51" fmla="*/ 2147483647 h 175"/>
              <a:gd name="T52" fmla="*/ 2147483647 w 173"/>
              <a:gd name="T53" fmla="*/ 2147483647 h 175"/>
              <a:gd name="T54" fmla="*/ 2147483647 w 173"/>
              <a:gd name="T55" fmla="*/ 2147483647 h 175"/>
              <a:gd name="T56" fmla="*/ 2147483647 w 173"/>
              <a:gd name="T57" fmla="*/ 2147483647 h 175"/>
              <a:gd name="T58" fmla="*/ 2147483647 w 173"/>
              <a:gd name="T59" fmla="*/ 2147483647 h 175"/>
              <a:gd name="T60" fmla="*/ 2147483647 w 173"/>
              <a:gd name="T61" fmla="*/ 2147483647 h 175"/>
              <a:gd name="T62" fmla="*/ 2147483647 w 173"/>
              <a:gd name="T63" fmla="*/ 2147483647 h 175"/>
              <a:gd name="T64" fmla="*/ 2147483647 w 173"/>
              <a:gd name="T65" fmla="*/ 2147483647 h 1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73"/>
              <a:gd name="T100" fmla="*/ 0 h 175"/>
              <a:gd name="T101" fmla="*/ 173 w 173"/>
              <a:gd name="T102" fmla="*/ 175 h 17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73" h="175">
                <a:moveTo>
                  <a:pt x="122" y="168"/>
                </a:moveTo>
                <a:lnTo>
                  <a:pt x="105" y="173"/>
                </a:lnTo>
                <a:lnTo>
                  <a:pt x="88" y="175"/>
                </a:lnTo>
                <a:lnTo>
                  <a:pt x="71" y="174"/>
                </a:lnTo>
                <a:lnTo>
                  <a:pt x="55" y="169"/>
                </a:lnTo>
                <a:lnTo>
                  <a:pt x="41" y="161"/>
                </a:lnTo>
                <a:lnTo>
                  <a:pt x="27" y="150"/>
                </a:lnTo>
                <a:lnTo>
                  <a:pt x="16" y="138"/>
                </a:lnTo>
                <a:lnTo>
                  <a:pt x="8" y="122"/>
                </a:lnTo>
                <a:lnTo>
                  <a:pt x="2" y="105"/>
                </a:lnTo>
                <a:lnTo>
                  <a:pt x="0" y="89"/>
                </a:lnTo>
                <a:lnTo>
                  <a:pt x="2" y="71"/>
                </a:lnTo>
                <a:lnTo>
                  <a:pt x="8" y="55"/>
                </a:lnTo>
                <a:lnTo>
                  <a:pt x="15" y="41"/>
                </a:lnTo>
                <a:lnTo>
                  <a:pt x="25" y="27"/>
                </a:lnTo>
                <a:lnTo>
                  <a:pt x="37" y="16"/>
                </a:lnTo>
                <a:lnTo>
                  <a:pt x="53" y="8"/>
                </a:lnTo>
                <a:lnTo>
                  <a:pt x="69" y="2"/>
                </a:lnTo>
                <a:lnTo>
                  <a:pt x="86" y="0"/>
                </a:lnTo>
                <a:lnTo>
                  <a:pt x="103" y="2"/>
                </a:lnTo>
                <a:lnTo>
                  <a:pt x="119" y="7"/>
                </a:lnTo>
                <a:lnTo>
                  <a:pt x="133" y="15"/>
                </a:lnTo>
                <a:lnTo>
                  <a:pt x="147" y="24"/>
                </a:lnTo>
                <a:lnTo>
                  <a:pt x="158" y="38"/>
                </a:lnTo>
                <a:lnTo>
                  <a:pt x="166" y="52"/>
                </a:lnTo>
                <a:lnTo>
                  <a:pt x="171" y="69"/>
                </a:lnTo>
                <a:lnTo>
                  <a:pt x="173" y="87"/>
                </a:lnTo>
                <a:lnTo>
                  <a:pt x="171" y="103"/>
                </a:lnTo>
                <a:lnTo>
                  <a:pt x="167" y="119"/>
                </a:lnTo>
                <a:lnTo>
                  <a:pt x="160" y="135"/>
                </a:lnTo>
                <a:lnTo>
                  <a:pt x="150" y="148"/>
                </a:lnTo>
                <a:lnTo>
                  <a:pt x="137" y="160"/>
                </a:lnTo>
                <a:lnTo>
                  <a:pt x="122" y="168"/>
                </a:lnTo>
                <a:close/>
              </a:path>
            </a:pathLst>
          </a:custGeom>
          <a:solidFill>
            <a:srgbClr val="F5AEB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93" name="Freeform 1144"/>
          <p:cNvSpPr>
            <a:spLocks/>
          </p:cNvSpPr>
          <p:nvPr/>
        </p:nvSpPr>
        <p:spPr bwMode="auto">
          <a:xfrm>
            <a:off x="7775575" y="2743200"/>
            <a:ext cx="12700" cy="12700"/>
          </a:xfrm>
          <a:custGeom>
            <a:avLst/>
            <a:gdLst>
              <a:gd name="T0" fmla="*/ 2147483647 w 153"/>
              <a:gd name="T1" fmla="*/ 2147483647 h 154"/>
              <a:gd name="T2" fmla="*/ 2147483647 w 153"/>
              <a:gd name="T3" fmla="*/ 2147483647 h 154"/>
              <a:gd name="T4" fmla="*/ 2147483647 w 153"/>
              <a:gd name="T5" fmla="*/ 2147483647 h 154"/>
              <a:gd name="T6" fmla="*/ 2147483647 w 153"/>
              <a:gd name="T7" fmla="*/ 2147483647 h 154"/>
              <a:gd name="T8" fmla="*/ 2147483647 w 153"/>
              <a:gd name="T9" fmla="*/ 2147483647 h 154"/>
              <a:gd name="T10" fmla="*/ 2147483647 w 153"/>
              <a:gd name="T11" fmla="*/ 2147483647 h 154"/>
              <a:gd name="T12" fmla="*/ 2147483647 w 153"/>
              <a:gd name="T13" fmla="*/ 2147483647 h 154"/>
              <a:gd name="T14" fmla="*/ 2147483647 w 153"/>
              <a:gd name="T15" fmla="*/ 2147483647 h 154"/>
              <a:gd name="T16" fmla="*/ 2147483647 w 153"/>
              <a:gd name="T17" fmla="*/ 2147483647 h 154"/>
              <a:gd name="T18" fmla="*/ 2147483647 w 153"/>
              <a:gd name="T19" fmla="*/ 2147483647 h 154"/>
              <a:gd name="T20" fmla="*/ 0 w 153"/>
              <a:gd name="T21" fmla="*/ 2147483647 h 154"/>
              <a:gd name="T22" fmla="*/ 2147483647 w 153"/>
              <a:gd name="T23" fmla="*/ 2147483647 h 154"/>
              <a:gd name="T24" fmla="*/ 2147483647 w 153"/>
              <a:gd name="T25" fmla="*/ 2147483647 h 154"/>
              <a:gd name="T26" fmla="*/ 2147483647 w 153"/>
              <a:gd name="T27" fmla="*/ 2147483647 h 154"/>
              <a:gd name="T28" fmla="*/ 2147483647 w 153"/>
              <a:gd name="T29" fmla="*/ 2147483647 h 154"/>
              <a:gd name="T30" fmla="*/ 2147483647 w 153"/>
              <a:gd name="T31" fmla="*/ 2147483647 h 154"/>
              <a:gd name="T32" fmla="*/ 2147483647 w 153"/>
              <a:gd name="T33" fmla="*/ 2147483647 h 154"/>
              <a:gd name="T34" fmla="*/ 2147483647 w 153"/>
              <a:gd name="T35" fmla="*/ 2147483647 h 154"/>
              <a:gd name="T36" fmla="*/ 2147483647 w 153"/>
              <a:gd name="T37" fmla="*/ 0 h 154"/>
              <a:gd name="T38" fmla="*/ 2147483647 w 153"/>
              <a:gd name="T39" fmla="*/ 2147483647 h 154"/>
              <a:gd name="T40" fmla="*/ 2147483647 w 153"/>
              <a:gd name="T41" fmla="*/ 2147483647 h 154"/>
              <a:gd name="T42" fmla="*/ 2147483647 w 153"/>
              <a:gd name="T43" fmla="*/ 2147483647 h 154"/>
              <a:gd name="T44" fmla="*/ 2147483647 w 153"/>
              <a:gd name="T45" fmla="*/ 2147483647 h 154"/>
              <a:gd name="T46" fmla="*/ 2147483647 w 153"/>
              <a:gd name="T47" fmla="*/ 2147483647 h 154"/>
              <a:gd name="T48" fmla="*/ 2147483647 w 153"/>
              <a:gd name="T49" fmla="*/ 2147483647 h 154"/>
              <a:gd name="T50" fmla="*/ 2147483647 w 153"/>
              <a:gd name="T51" fmla="*/ 2147483647 h 154"/>
              <a:gd name="T52" fmla="*/ 2147483647 w 153"/>
              <a:gd name="T53" fmla="*/ 2147483647 h 154"/>
              <a:gd name="T54" fmla="*/ 2147483647 w 153"/>
              <a:gd name="T55" fmla="*/ 2147483647 h 154"/>
              <a:gd name="T56" fmla="*/ 2147483647 w 153"/>
              <a:gd name="T57" fmla="*/ 2147483647 h 154"/>
              <a:gd name="T58" fmla="*/ 2147483647 w 153"/>
              <a:gd name="T59" fmla="*/ 2147483647 h 154"/>
              <a:gd name="T60" fmla="*/ 2147483647 w 153"/>
              <a:gd name="T61" fmla="*/ 2147483647 h 154"/>
              <a:gd name="T62" fmla="*/ 2147483647 w 153"/>
              <a:gd name="T63" fmla="*/ 2147483647 h 154"/>
              <a:gd name="T64" fmla="*/ 2147483647 w 153"/>
              <a:gd name="T65" fmla="*/ 2147483647 h 15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53"/>
              <a:gd name="T100" fmla="*/ 0 h 154"/>
              <a:gd name="T101" fmla="*/ 153 w 153"/>
              <a:gd name="T102" fmla="*/ 154 h 15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53" h="154">
                <a:moveTo>
                  <a:pt x="107" y="147"/>
                </a:moveTo>
                <a:lnTo>
                  <a:pt x="92" y="153"/>
                </a:lnTo>
                <a:lnTo>
                  <a:pt x="77" y="154"/>
                </a:lnTo>
                <a:lnTo>
                  <a:pt x="63" y="153"/>
                </a:lnTo>
                <a:lnTo>
                  <a:pt x="48" y="148"/>
                </a:lnTo>
                <a:lnTo>
                  <a:pt x="35" y="141"/>
                </a:lnTo>
                <a:lnTo>
                  <a:pt x="23" y="132"/>
                </a:lnTo>
                <a:lnTo>
                  <a:pt x="13" y="120"/>
                </a:lnTo>
                <a:lnTo>
                  <a:pt x="6" y="107"/>
                </a:lnTo>
                <a:lnTo>
                  <a:pt x="2" y="92"/>
                </a:lnTo>
                <a:lnTo>
                  <a:pt x="0" y="77"/>
                </a:lnTo>
                <a:lnTo>
                  <a:pt x="1" y="62"/>
                </a:lnTo>
                <a:lnTo>
                  <a:pt x="5" y="48"/>
                </a:lnTo>
                <a:lnTo>
                  <a:pt x="12" y="35"/>
                </a:lnTo>
                <a:lnTo>
                  <a:pt x="21" y="23"/>
                </a:lnTo>
                <a:lnTo>
                  <a:pt x="33" y="13"/>
                </a:lnTo>
                <a:lnTo>
                  <a:pt x="46" y="6"/>
                </a:lnTo>
                <a:lnTo>
                  <a:pt x="60" y="1"/>
                </a:lnTo>
                <a:lnTo>
                  <a:pt x="76" y="0"/>
                </a:lnTo>
                <a:lnTo>
                  <a:pt x="90" y="1"/>
                </a:lnTo>
                <a:lnTo>
                  <a:pt x="105" y="5"/>
                </a:lnTo>
                <a:lnTo>
                  <a:pt x="118" y="11"/>
                </a:lnTo>
                <a:lnTo>
                  <a:pt x="130" y="20"/>
                </a:lnTo>
                <a:lnTo>
                  <a:pt x="140" y="32"/>
                </a:lnTo>
                <a:lnTo>
                  <a:pt x="147" y="45"/>
                </a:lnTo>
                <a:lnTo>
                  <a:pt x="151" y="60"/>
                </a:lnTo>
                <a:lnTo>
                  <a:pt x="153" y="76"/>
                </a:lnTo>
                <a:lnTo>
                  <a:pt x="152" y="90"/>
                </a:lnTo>
                <a:lnTo>
                  <a:pt x="148" y="105"/>
                </a:lnTo>
                <a:lnTo>
                  <a:pt x="141" y="118"/>
                </a:lnTo>
                <a:lnTo>
                  <a:pt x="132" y="130"/>
                </a:lnTo>
                <a:lnTo>
                  <a:pt x="120" y="140"/>
                </a:lnTo>
                <a:lnTo>
                  <a:pt x="107" y="147"/>
                </a:lnTo>
                <a:close/>
              </a:path>
            </a:pathLst>
          </a:custGeom>
          <a:solidFill>
            <a:srgbClr val="FAD6D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94" name="Freeform 1145"/>
          <p:cNvSpPr>
            <a:spLocks/>
          </p:cNvSpPr>
          <p:nvPr/>
        </p:nvSpPr>
        <p:spPr bwMode="auto">
          <a:xfrm>
            <a:off x="7777163" y="2743200"/>
            <a:ext cx="11112" cy="11113"/>
          </a:xfrm>
          <a:custGeom>
            <a:avLst/>
            <a:gdLst>
              <a:gd name="T0" fmla="*/ 2147483647 w 136"/>
              <a:gd name="T1" fmla="*/ 2147483647 h 137"/>
              <a:gd name="T2" fmla="*/ 2147483647 w 136"/>
              <a:gd name="T3" fmla="*/ 2147483647 h 137"/>
              <a:gd name="T4" fmla="*/ 2147483647 w 136"/>
              <a:gd name="T5" fmla="*/ 2147483647 h 137"/>
              <a:gd name="T6" fmla="*/ 2147483647 w 136"/>
              <a:gd name="T7" fmla="*/ 2147483647 h 137"/>
              <a:gd name="T8" fmla="*/ 2147483647 w 136"/>
              <a:gd name="T9" fmla="*/ 2147483647 h 137"/>
              <a:gd name="T10" fmla="*/ 2147483647 w 136"/>
              <a:gd name="T11" fmla="*/ 2147483647 h 137"/>
              <a:gd name="T12" fmla="*/ 2147483647 w 136"/>
              <a:gd name="T13" fmla="*/ 2147483647 h 137"/>
              <a:gd name="T14" fmla="*/ 2147483647 w 136"/>
              <a:gd name="T15" fmla="*/ 2147483647 h 137"/>
              <a:gd name="T16" fmla="*/ 2147483647 w 136"/>
              <a:gd name="T17" fmla="*/ 2147483647 h 137"/>
              <a:gd name="T18" fmla="*/ 2147483647 w 136"/>
              <a:gd name="T19" fmla="*/ 2147483647 h 137"/>
              <a:gd name="T20" fmla="*/ 0 w 136"/>
              <a:gd name="T21" fmla="*/ 2147483647 h 137"/>
              <a:gd name="T22" fmla="*/ 2147483647 w 136"/>
              <a:gd name="T23" fmla="*/ 2147483647 h 137"/>
              <a:gd name="T24" fmla="*/ 2147483647 w 136"/>
              <a:gd name="T25" fmla="*/ 2147483647 h 137"/>
              <a:gd name="T26" fmla="*/ 2147483647 w 136"/>
              <a:gd name="T27" fmla="*/ 2147483647 h 137"/>
              <a:gd name="T28" fmla="*/ 2147483647 w 136"/>
              <a:gd name="T29" fmla="*/ 2147483647 h 137"/>
              <a:gd name="T30" fmla="*/ 2147483647 w 136"/>
              <a:gd name="T31" fmla="*/ 2147483647 h 137"/>
              <a:gd name="T32" fmla="*/ 2147483647 w 136"/>
              <a:gd name="T33" fmla="*/ 2147483647 h 137"/>
              <a:gd name="T34" fmla="*/ 2147483647 w 136"/>
              <a:gd name="T35" fmla="*/ 2147483647 h 137"/>
              <a:gd name="T36" fmla="*/ 2147483647 w 136"/>
              <a:gd name="T37" fmla="*/ 0 h 137"/>
              <a:gd name="T38" fmla="*/ 2147483647 w 136"/>
              <a:gd name="T39" fmla="*/ 2147483647 h 137"/>
              <a:gd name="T40" fmla="*/ 2147483647 w 136"/>
              <a:gd name="T41" fmla="*/ 2147483647 h 137"/>
              <a:gd name="T42" fmla="*/ 2147483647 w 136"/>
              <a:gd name="T43" fmla="*/ 2147483647 h 137"/>
              <a:gd name="T44" fmla="*/ 2147483647 w 136"/>
              <a:gd name="T45" fmla="*/ 2147483647 h 137"/>
              <a:gd name="T46" fmla="*/ 2147483647 w 136"/>
              <a:gd name="T47" fmla="*/ 2147483647 h 137"/>
              <a:gd name="T48" fmla="*/ 2147483647 w 136"/>
              <a:gd name="T49" fmla="*/ 2147483647 h 137"/>
              <a:gd name="T50" fmla="*/ 2147483647 w 136"/>
              <a:gd name="T51" fmla="*/ 2147483647 h 137"/>
              <a:gd name="T52" fmla="*/ 2147483647 w 136"/>
              <a:gd name="T53" fmla="*/ 2147483647 h 137"/>
              <a:gd name="T54" fmla="*/ 2147483647 w 136"/>
              <a:gd name="T55" fmla="*/ 2147483647 h 137"/>
              <a:gd name="T56" fmla="*/ 2147483647 w 136"/>
              <a:gd name="T57" fmla="*/ 2147483647 h 137"/>
              <a:gd name="T58" fmla="*/ 2147483647 w 136"/>
              <a:gd name="T59" fmla="*/ 2147483647 h 137"/>
              <a:gd name="T60" fmla="*/ 2147483647 w 136"/>
              <a:gd name="T61" fmla="*/ 2147483647 h 137"/>
              <a:gd name="T62" fmla="*/ 2147483647 w 136"/>
              <a:gd name="T63" fmla="*/ 2147483647 h 137"/>
              <a:gd name="T64" fmla="*/ 2147483647 w 136"/>
              <a:gd name="T65" fmla="*/ 2147483647 h 13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36"/>
              <a:gd name="T100" fmla="*/ 0 h 137"/>
              <a:gd name="T101" fmla="*/ 136 w 136"/>
              <a:gd name="T102" fmla="*/ 137 h 13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36" h="137">
                <a:moveTo>
                  <a:pt x="95" y="132"/>
                </a:moveTo>
                <a:lnTo>
                  <a:pt x="81" y="136"/>
                </a:lnTo>
                <a:lnTo>
                  <a:pt x="69" y="137"/>
                </a:lnTo>
                <a:lnTo>
                  <a:pt x="56" y="136"/>
                </a:lnTo>
                <a:lnTo>
                  <a:pt x="43" y="132"/>
                </a:lnTo>
                <a:lnTo>
                  <a:pt x="31" y="126"/>
                </a:lnTo>
                <a:lnTo>
                  <a:pt x="21" y="117"/>
                </a:lnTo>
                <a:lnTo>
                  <a:pt x="12" y="108"/>
                </a:lnTo>
                <a:lnTo>
                  <a:pt x="5" y="95"/>
                </a:lnTo>
                <a:lnTo>
                  <a:pt x="1" y="82"/>
                </a:lnTo>
                <a:lnTo>
                  <a:pt x="0" y="69"/>
                </a:lnTo>
                <a:lnTo>
                  <a:pt x="1" y="56"/>
                </a:lnTo>
                <a:lnTo>
                  <a:pt x="5" y="43"/>
                </a:lnTo>
                <a:lnTo>
                  <a:pt x="11" y="31"/>
                </a:lnTo>
                <a:lnTo>
                  <a:pt x="20" y="20"/>
                </a:lnTo>
                <a:lnTo>
                  <a:pt x="29" y="12"/>
                </a:lnTo>
                <a:lnTo>
                  <a:pt x="41" y="5"/>
                </a:lnTo>
                <a:lnTo>
                  <a:pt x="55" y="1"/>
                </a:lnTo>
                <a:lnTo>
                  <a:pt x="67" y="0"/>
                </a:lnTo>
                <a:lnTo>
                  <a:pt x="80" y="1"/>
                </a:lnTo>
                <a:lnTo>
                  <a:pt x="93" y="5"/>
                </a:lnTo>
                <a:lnTo>
                  <a:pt x="105" y="11"/>
                </a:lnTo>
                <a:lnTo>
                  <a:pt x="115" y="19"/>
                </a:lnTo>
                <a:lnTo>
                  <a:pt x="124" y="29"/>
                </a:lnTo>
                <a:lnTo>
                  <a:pt x="131" y="41"/>
                </a:lnTo>
                <a:lnTo>
                  <a:pt x="135" y="55"/>
                </a:lnTo>
                <a:lnTo>
                  <a:pt x="136" y="67"/>
                </a:lnTo>
                <a:lnTo>
                  <a:pt x="135" y="81"/>
                </a:lnTo>
                <a:lnTo>
                  <a:pt x="131" y="93"/>
                </a:lnTo>
                <a:lnTo>
                  <a:pt x="125" y="106"/>
                </a:lnTo>
                <a:lnTo>
                  <a:pt x="116" y="116"/>
                </a:lnTo>
                <a:lnTo>
                  <a:pt x="107" y="125"/>
                </a:lnTo>
                <a:lnTo>
                  <a:pt x="95" y="13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95" name="Freeform 1146"/>
          <p:cNvSpPr>
            <a:spLocks/>
          </p:cNvSpPr>
          <p:nvPr/>
        </p:nvSpPr>
        <p:spPr bwMode="auto">
          <a:xfrm>
            <a:off x="7762875" y="2759075"/>
            <a:ext cx="1588" cy="3175"/>
          </a:xfrm>
          <a:custGeom>
            <a:avLst/>
            <a:gdLst>
              <a:gd name="T0" fmla="*/ 2147483647 w 21"/>
              <a:gd name="T1" fmla="*/ 0 h 32"/>
              <a:gd name="T2" fmla="*/ 2147483647 w 21"/>
              <a:gd name="T3" fmla="*/ 2147483647 h 32"/>
              <a:gd name="T4" fmla="*/ 2147483647 w 21"/>
              <a:gd name="T5" fmla="*/ 2147483647 h 32"/>
              <a:gd name="T6" fmla="*/ 0 w 21"/>
              <a:gd name="T7" fmla="*/ 2147483647 h 32"/>
              <a:gd name="T8" fmla="*/ 2147483647 w 21"/>
              <a:gd name="T9" fmla="*/ 2147483647 h 32"/>
              <a:gd name="T10" fmla="*/ 2147483647 w 21"/>
              <a:gd name="T11" fmla="*/ 2147483647 h 32"/>
              <a:gd name="T12" fmla="*/ 2147483647 w 21"/>
              <a:gd name="T13" fmla="*/ 2147483647 h 32"/>
              <a:gd name="T14" fmla="*/ 2147483647 w 21"/>
              <a:gd name="T15" fmla="*/ 2147483647 h 32"/>
              <a:gd name="T16" fmla="*/ 2147483647 w 21"/>
              <a:gd name="T17" fmla="*/ 2147483647 h 32"/>
              <a:gd name="T18" fmla="*/ 2147483647 w 21"/>
              <a:gd name="T19" fmla="*/ 0 h 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1"/>
              <a:gd name="T31" fmla="*/ 0 h 32"/>
              <a:gd name="T32" fmla="*/ 21 w 21"/>
              <a:gd name="T33" fmla="*/ 32 h 3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1" h="32">
                <a:moveTo>
                  <a:pt x="11" y="0"/>
                </a:moveTo>
                <a:lnTo>
                  <a:pt x="5" y="3"/>
                </a:lnTo>
                <a:lnTo>
                  <a:pt x="1" y="8"/>
                </a:lnTo>
                <a:lnTo>
                  <a:pt x="0" y="14"/>
                </a:lnTo>
                <a:lnTo>
                  <a:pt x="1" y="19"/>
                </a:lnTo>
                <a:lnTo>
                  <a:pt x="4" y="26"/>
                </a:lnTo>
                <a:lnTo>
                  <a:pt x="8" y="30"/>
                </a:lnTo>
                <a:lnTo>
                  <a:pt x="14" y="32"/>
                </a:lnTo>
                <a:lnTo>
                  <a:pt x="21" y="31"/>
                </a:lnTo>
                <a:lnTo>
                  <a:pt x="11" y="0"/>
                </a:lnTo>
                <a:close/>
              </a:path>
            </a:pathLst>
          </a:custGeom>
          <a:solidFill>
            <a:srgbClr val="CC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96" name="Freeform 1147"/>
          <p:cNvSpPr>
            <a:spLocks/>
          </p:cNvSpPr>
          <p:nvPr/>
        </p:nvSpPr>
        <p:spPr bwMode="auto">
          <a:xfrm>
            <a:off x="7764463" y="2752725"/>
            <a:ext cx="4762" cy="9525"/>
          </a:xfrm>
          <a:custGeom>
            <a:avLst/>
            <a:gdLst>
              <a:gd name="T0" fmla="*/ 2147483647 w 75"/>
              <a:gd name="T1" fmla="*/ 2147483647 h 97"/>
              <a:gd name="T2" fmla="*/ 2147483647 w 75"/>
              <a:gd name="T3" fmla="*/ 2147483647 h 97"/>
              <a:gd name="T4" fmla="*/ 2147483647 w 75"/>
              <a:gd name="T5" fmla="*/ 2147483647 h 97"/>
              <a:gd name="T6" fmla="*/ 2147483647 w 75"/>
              <a:gd name="T7" fmla="*/ 2147483647 h 97"/>
              <a:gd name="T8" fmla="*/ 2147483647 w 75"/>
              <a:gd name="T9" fmla="*/ 2147483647 h 97"/>
              <a:gd name="T10" fmla="*/ 2147483647 w 75"/>
              <a:gd name="T11" fmla="*/ 2147483647 h 97"/>
              <a:gd name="T12" fmla="*/ 2147483647 w 75"/>
              <a:gd name="T13" fmla="*/ 2147483647 h 97"/>
              <a:gd name="T14" fmla="*/ 2147483647 w 75"/>
              <a:gd name="T15" fmla="*/ 2147483647 h 97"/>
              <a:gd name="T16" fmla="*/ 2147483647 w 75"/>
              <a:gd name="T17" fmla="*/ 2147483647 h 97"/>
              <a:gd name="T18" fmla="*/ 0 w 75"/>
              <a:gd name="T19" fmla="*/ 2147483647 h 97"/>
              <a:gd name="T20" fmla="*/ 2147483647 w 75"/>
              <a:gd name="T21" fmla="*/ 2147483647 h 97"/>
              <a:gd name="T22" fmla="*/ 2147483647 w 75"/>
              <a:gd name="T23" fmla="*/ 2147483647 h 97"/>
              <a:gd name="T24" fmla="*/ 2147483647 w 75"/>
              <a:gd name="T25" fmla="*/ 2147483647 h 97"/>
              <a:gd name="T26" fmla="*/ 2147483647 w 75"/>
              <a:gd name="T27" fmla="*/ 2147483647 h 97"/>
              <a:gd name="T28" fmla="*/ 2147483647 w 75"/>
              <a:gd name="T29" fmla="*/ 2147483647 h 97"/>
              <a:gd name="T30" fmla="*/ 2147483647 w 75"/>
              <a:gd name="T31" fmla="*/ 2147483647 h 97"/>
              <a:gd name="T32" fmla="*/ 2147483647 w 75"/>
              <a:gd name="T33" fmla="*/ 2147483647 h 97"/>
              <a:gd name="T34" fmla="*/ 2147483647 w 75"/>
              <a:gd name="T35" fmla="*/ 2147483647 h 97"/>
              <a:gd name="T36" fmla="*/ 2147483647 w 75"/>
              <a:gd name="T37" fmla="*/ 0 h 97"/>
              <a:gd name="T38" fmla="*/ 2147483647 w 75"/>
              <a:gd name="T39" fmla="*/ 0 h 97"/>
              <a:gd name="T40" fmla="*/ 2147483647 w 75"/>
              <a:gd name="T41" fmla="*/ 2147483647 h 9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5"/>
              <a:gd name="T64" fmla="*/ 0 h 97"/>
              <a:gd name="T65" fmla="*/ 75 w 75"/>
              <a:gd name="T66" fmla="*/ 97 h 97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5" h="97">
                <a:moveTo>
                  <a:pt x="40" y="13"/>
                </a:moveTo>
                <a:lnTo>
                  <a:pt x="40" y="13"/>
                </a:lnTo>
                <a:lnTo>
                  <a:pt x="42" y="22"/>
                </a:lnTo>
                <a:lnTo>
                  <a:pt x="42" y="28"/>
                </a:lnTo>
                <a:lnTo>
                  <a:pt x="39" y="37"/>
                </a:lnTo>
                <a:lnTo>
                  <a:pt x="36" y="43"/>
                </a:lnTo>
                <a:lnTo>
                  <a:pt x="30" y="49"/>
                </a:lnTo>
                <a:lnTo>
                  <a:pt x="21" y="56"/>
                </a:lnTo>
                <a:lnTo>
                  <a:pt x="11" y="60"/>
                </a:lnTo>
                <a:lnTo>
                  <a:pt x="0" y="66"/>
                </a:lnTo>
                <a:lnTo>
                  <a:pt x="10" y="97"/>
                </a:lnTo>
                <a:lnTo>
                  <a:pt x="26" y="92"/>
                </a:lnTo>
                <a:lnTo>
                  <a:pt x="39" y="83"/>
                </a:lnTo>
                <a:lnTo>
                  <a:pt x="51" y="74"/>
                </a:lnTo>
                <a:lnTo>
                  <a:pt x="63" y="64"/>
                </a:lnTo>
                <a:lnTo>
                  <a:pt x="70" y="49"/>
                </a:lnTo>
                <a:lnTo>
                  <a:pt x="75" y="34"/>
                </a:lnTo>
                <a:lnTo>
                  <a:pt x="75" y="18"/>
                </a:lnTo>
                <a:lnTo>
                  <a:pt x="71" y="0"/>
                </a:lnTo>
                <a:lnTo>
                  <a:pt x="40" y="13"/>
                </a:lnTo>
                <a:close/>
              </a:path>
            </a:pathLst>
          </a:custGeom>
          <a:solidFill>
            <a:srgbClr val="CC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97" name="Freeform 1148"/>
          <p:cNvSpPr>
            <a:spLocks/>
          </p:cNvSpPr>
          <p:nvPr/>
        </p:nvSpPr>
        <p:spPr bwMode="auto">
          <a:xfrm>
            <a:off x="7761288" y="2747963"/>
            <a:ext cx="7937" cy="6350"/>
          </a:xfrm>
          <a:custGeom>
            <a:avLst/>
            <a:gdLst>
              <a:gd name="T0" fmla="*/ 2147483647 w 109"/>
              <a:gd name="T1" fmla="*/ 2147483647 h 49"/>
              <a:gd name="T2" fmla="*/ 2147483647 w 109"/>
              <a:gd name="T3" fmla="*/ 2147483647 h 49"/>
              <a:gd name="T4" fmla="*/ 2147483647 w 109"/>
              <a:gd name="T5" fmla="*/ 2147483647 h 49"/>
              <a:gd name="T6" fmla="*/ 2147483647 w 109"/>
              <a:gd name="T7" fmla="*/ 2147483647 h 49"/>
              <a:gd name="T8" fmla="*/ 2147483647 w 109"/>
              <a:gd name="T9" fmla="*/ 2147483647 h 49"/>
              <a:gd name="T10" fmla="*/ 2147483647 w 109"/>
              <a:gd name="T11" fmla="*/ 2147483647 h 49"/>
              <a:gd name="T12" fmla="*/ 2147483647 w 109"/>
              <a:gd name="T13" fmla="*/ 2147483647 h 49"/>
              <a:gd name="T14" fmla="*/ 2147483647 w 109"/>
              <a:gd name="T15" fmla="*/ 2147483647 h 49"/>
              <a:gd name="T16" fmla="*/ 2147483647 w 109"/>
              <a:gd name="T17" fmla="*/ 2147483647 h 49"/>
              <a:gd name="T18" fmla="*/ 2147483647 w 109"/>
              <a:gd name="T19" fmla="*/ 2147483647 h 49"/>
              <a:gd name="T20" fmla="*/ 2147483647 w 109"/>
              <a:gd name="T21" fmla="*/ 2147483647 h 49"/>
              <a:gd name="T22" fmla="*/ 2147483647 w 109"/>
              <a:gd name="T23" fmla="*/ 2147483647 h 49"/>
              <a:gd name="T24" fmla="*/ 2147483647 w 109"/>
              <a:gd name="T25" fmla="*/ 2147483647 h 49"/>
              <a:gd name="T26" fmla="*/ 2147483647 w 109"/>
              <a:gd name="T27" fmla="*/ 2147483647 h 49"/>
              <a:gd name="T28" fmla="*/ 2147483647 w 109"/>
              <a:gd name="T29" fmla="*/ 0 h 49"/>
              <a:gd name="T30" fmla="*/ 2147483647 w 109"/>
              <a:gd name="T31" fmla="*/ 0 h 49"/>
              <a:gd name="T32" fmla="*/ 2147483647 w 109"/>
              <a:gd name="T33" fmla="*/ 2147483647 h 49"/>
              <a:gd name="T34" fmla="*/ 2147483647 w 109"/>
              <a:gd name="T35" fmla="*/ 2147483647 h 49"/>
              <a:gd name="T36" fmla="*/ 0 w 109"/>
              <a:gd name="T37" fmla="*/ 2147483647 h 49"/>
              <a:gd name="T38" fmla="*/ 0 w 109"/>
              <a:gd name="T39" fmla="*/ 2147483647 h 49"/>
              <a:gd name="T40" fmla="*/ 2147483647 w 109"/>
              <a:gd name="T41" fmla="*/ 2147483647 h 4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09"/>
              <a:gd name="T64" fmla="*/ 0 h 49"/>
              <a:gd name="T65" fmla="*/ 109 w 109"/>
              <a:gd name="T66" fmla="*/ 49 h 49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09" h="49">
                <a:moveTo>
                  <a:pt x="21" y="42"/>
                </a:moveTo>
                <a:lnTo>
                  <a:pt x="21" y="42"/>
                </a:lnTo>
                <a:lnTo>
                  <a:pt x="28" y="38"/>
                </a:lnTo>
                <a:lnTo>
                  <a:pt x="37" y="34"/>
                </a:lnTo>
                <a:lnTo>
                  <a:pt x="46" y="33"/>
                </a:lnTo>
                <a:lnTo>
                  <a:pt x="55" y="33"/>
                </a:lnTo>
                <a:lnTo>
                  <a:pt x="63" y="35"/>
                </a:lnTo>
                <a:lnTo>
                  <a:pt x="70" y="38"/>
                </a:lnTo>
                <a:lnTo>
                  <a:pt x="75" y="42"/>
                </a:lnTo>
                <a:lnTo>
                  <a:pt x="78" y="49"/>
                </a:lnTo>
                <a:lnTo>
                  <a:pt x="109" y="36"/>
                </a:lnTo>
                <a:lnTo>
                  <a:pt x="100" y="22"/>
                </a:lnTo>
                <a:lnTo>
                  <a:pt x="89" y="11"/>
                </a:lnTo>
                <a:lnTo>
                  <a:pt x="75" y="4"/>
                </a:lnTo>
                <a:lnTo>
                  <a:pt x="59" y="0"/>
                </a:lnTo>
                <a:lnTo>
                  <a:pt x="42" y="0"/>
                </a:lnTo>
                <a:lnTo>
                  <a:pt x="27" y="3"/>
                </a:lnTo>
                <a:lnTo>
                  <a:pt x="13" y="9"/>
                </a:lnTo>
                <a:lnTo>
                  <a:pt x="0" y="17"/>
                </a:lnTo>
                <a:lnTo>
                  <a:pt x="21" y="42"/>
                </a:lnTo>
                <a:close/>
              </a:path>
            </a:pathLst>
          </a:custGeom>
          <a:solidFill>
            <a:srgbClr val="CC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98" name="Freeform 1149"/>
          <p:cNvSpPr>
            <a:spLocks/>
          </p:cNvSpPr>
          <p:nvPr/>
        </p:nvSpPr>
        <p:spPr bwMode="auto">
          <a:xfrm>
            <a:off x="7756525" y="2751138"/>
            <a:ext cx="6350" cy="12700"/>
          </a:xfrm>
          <a:custGeom>
            <a:avLst/>
            <a:gdLst>
              <a:gd name="T0" fmla="*/ 2147483647 w 71"/>
              <a:gd name="T1" fmla="*/ 2147483647 h 128"/>
              <a:gd name="T2" fmla="*/ 2147483647 w 71"/>
              <a:gd name="T3" fmla="*/ 2147483647 h 128"/>
              <a:gd name="T4" fmla="*/ 2147483647 w 71"/>
              <a:gd name="T5" fmla="*/ 2147483647 h 128"/>
              <a:gd name="T6" fmla="*/ 2147483647 w 71"/>
              <a:gd name="T7" fmla="*/ 2147483647 h 128"/>
              <a:gd name="T8" fmla="*/ 2147483647 w 71"/>
              <a:gd name="T9" fmla="*/ 2147483647 h 128"/>
              <a:gd name="T10" fmla="*/ 2147483647 w 71"/>
              <a:gd name="T11" fmla="*/ 2147483647 h 128"/>
              <a:gd name="T12" fmla="*/ 2147483647 w 71"/>
              <a:gd name="T13" fmla="*/ 2147483647 h 128"/>
              <a:gd name="T14" fmla="*/ 2147483647 w 71"/>
              <a:gd name="T15" fmla="*/ 2147483647 h 128"/>
              <a:gd name="T16" fmla="*/ 2147483647 w 71"/>
              <a:gd name="T17" fmla="*/ 2147483647 h 128"/>
              <a:gd name="T18" fmla="*/ 2147483647 w 71"/>
              <a:gd name="T19" fmla="*/ 2147483647 h 128"/>
              <a:gd name="T20" fmla="*/ 2147483647 w 71"/>
              <a:gd name="T21" fmla="*/ 0 h 128"/>
              <a:gd name="T22" fmla="*/ 2147483647 w 71"/>
              <a:gd name="T23" fmla="*/ 2147483647 h 128"/>
              <a:gd name="T24" fmla="*/ 2147483647 w 71"/>
              <a:gd name="T25" fmla="*/ 2147483647 h 128"/>
              <a:gd name="T26" fmla="*/ 2147483647 w 71"/>
              <a:gd name="T27" fmla="*/ 2147483647 h 128"/>
              <a:gd name="T28" fmla="*/ 2147483647 w 71"/>
              <a:gd name="T29" fmla="*/ 2147483647 h 128"/>
              <a:gd name="T30" fmla="*/ 2147483647 w 71"/>
              <a:gd name="T31" fmla="*/ 2147483647 h 128"/>
              <a:gd name="T32" fmla="*/ 0 w 71"/>
              <a:gd name="T33" fmla="*/ 2147483647 h 128"/>
              <a:gd name="T34" fmla="*/ 2147483647 w 71"/>
              <a:gd name="T35" fmla="*/ 2147483647 h 128"/>
              <a:gd name="T36" fmla="*/ 2147483647 w 71"/>
              <a:gd name="T37" fmla="*/ 2147483647 h 128"/>
              <a:gd name="T38" fmla="*/ 2147483647 w 71"/>
              <a:gd name="T39" fmla="*/ 2147483647 h 128"/>
              <a:gd name="T40" fmla="*/ 2147483647 w 71"/>
              <a:gd name="T41" fmla="*/ 2147483647 h 12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1"/>
              <a:gd name="T64" fmla="*/ 0 h 128"/>
              <a:gd name="T65" fmla="*/ 71 w 71"/>
              <a:gd name="T66" fmla="*/ 128 h 128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1" h="128">
                <a:moveTo>
                  <a:pt x="38" y="112"/>
                </a:moveTo>
                <a:lnTo>
                  <a:pt x="38" y="112"/>
                </a:lnTo>
                <a:lnTo>
                  <a:pt x="34" y="103"/>
                </a:lnTo>
                <a:lnTo>
                  <a:pt x="33" y="94"/>
                </a:lnTo>
                <a:lnTo>
                  <a:pt x="35" y="83"/>
                </a:lnTo>
                <a:lnTo>
                  <a:pt x="40" y="69"/>
                </a:lnTo>
                <a:lnTo>
                  <a:pt x="46" y="58"/>
                </a:lnTo>
                <a:lnTo>
                  <a:pt x="53" y="44"/>
                </a:lnTo>
                <a:lnTo>
                  <a:pt x="61" y="35"/>
                </a:lnTo>
                <a:lnTo>
                  <a:pt x="71" y="25"/>
                </a:lnTo>
                <a:lnTo>
                  <a:pt x="50" y="0"/>
                </a:lnTo>
                <a:lnTo>
                  <a:pt x="39" y="12"/>
                </a:lnTo>
                <a:lnTo>
                  <a:pt x="26" y="25"/>
                </a:lnTo>
                <a:lnTo>
                  <a:pt x="17" y="41"/>
                </a:lnTo>
                <a:lnTo>
                  <a:pt x="9" y="57"/>
                </a:lnTo>
                <a:lnTo>
                  <a:pt x="2" y="74"/>
                </a:lnTo>
                <a:lnTo>
                  <a:pt x="0" y="92"/>
                </a:lnTo>
                <a:lnTo>
                  <a:pt x="1" y="112"/>
                </a:lnTo>
                <a:lnTo>
                  <a:pt x="9" y="128"/>
                </a:lnTo>
                <a:lnTo>
                  <a:pt x="38" y="112"/>
                </a:lnTo>
                <a:close/>
              </a:path>
            </a:pathLst>
          </a:custGeom>
          <a:solidFill>
            <a:srgbClr val="CC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799" name="Freeform 1150"/>
          <p:cNvSpPr>
            <a:spLocks/>
          </p:cNvSpPr>
          <p:nvPr/>
        </p:nvSpPr>
        <p:spPr bwMode="auto">
          <a:xfrm>
            <a:off x="7758113" y="2762250"/>
            <a:ext cx="9525" cy="6350"/>
          </a:xfrm>
          <a:custGeom>
            <a:avLst/>
            <a:gdLst>
              <a:gd name="T0" fmla="*/ 2147483647 w 118"/>
              <a:gd name="T1" fmla="*/ 2147483647 h 75"/>
              <a:gd name="T2" fmla="*/ 2147483647 w 118"/>
              <a:gd name="T3" fmla="*/ 2147483647 h 75"/>
              <a:gd name="T4" fmla="*/ 2147483647 w 118"/>
              <a:gd name="T5" fmla="*/ 2147483647 h 75"/>
              <a:gd name="T6" fmla="*/ 2147483647 w 118"/>
              <a:gd name="T7" fmla="*/ 2147483647 h 75"/>
              <a:gd name="T8" fmla="*/ 2147483647 w 118"/>
              <a:gd name="T9" fmla="*/ 2147483647 h 75"/>
              <a:gd name="T10" fmla="*/ 2147483647 w 118"/>
              <a:gd name="T11" fmla="*/ 2147483647 h 75"/>
              <a:gd name="T12" fmla="*/ 2147483647 w 118"/>
              <a:gd name="T13" fmla="*/ 2147483647 h 75"/>
              <a:gd name="T14" fmla="*/ 2147483647 w 118"/>
              <a:gd name="T15" fmla="*/ 2147483647 h 75"/>
              <a:gd name="T16" fmla="*/ 2147483647 w 118"/>
              <a:gd name="T17" fmla="*/ 2147483647 h 75"/>
              <a:gd name="T18" fmla="*/ 2147483647 w 118"/>
              <a:gd name="T19" fmla="*/ 0 h 75"/>
              <a:gd name="T20" fmla="*/ 0 w 118"/>
              <a:gd name="T21" fmla="*/ 2147483647 h 75"/>
              <a:gd name="T22" fmla="*/ 2147483647 w 118"/>
              <a:gd name="T23" fmla="*/ 2147483647 h 75"/>
              <a:gd name="T24" fmla="*/ 2147483647 w 118"/>
              <a:gd name="T25" fmla="*/ 2147483647 h 75"/>
              <a:gd name="T26" fmla="*/ 2147483647 w 118"/>
              <a:gd name="T27" fmla="*/ 2147483647 h 75"/>
              <a:gd name="T28" fmla="*/ 2147483647 w 118"/>
              <a:gd name="T29" fmla="*/ 2147483647 h 75"/>
              <a:gd name="T30" fmla="*/ 2147483647 w 118"/>
              <a:gd name="T31" fmla="*/ 2147483647 h 75"/>
              <a:gd name="T32" fmla="*/ 2147483647 w 118"/>
              <a:gd name="T33" fmla="*/ 2147483647 h 75"/>
              <a:gd name="T34" fmla="*/ 2147483647 w 118"/>
              <a:gd name="T35" fmla="*/ 2147483647 h 75"/>
              <a:gd name="T36" fmla="*/ 2147483647 w 118"/>
              <a:gd name="T37" fmla="*/ 2147483647 h 75"/>
              <a:gd name="T38" fmla="*/ 2147483647 w 118"/>
              <a:gd name="T39" fmla="*/ 2147483647 h 75"/>
              <a:gd name="T40" fmla="*/ 2147483647 w 118"/>
              <a:gd name="T41" fmla="*/ 2147483647 h 7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18"/>
              <a:gd name="T64" fmla="*/ 0 h 75"/>
              <a:gd name="T65" fmla="*/ 118 w 118"/>
              <a:gd name="T66" fmla="*/ 75 h 7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18" h="75">
                <a:moveTo>
                  <a:pt x="108" y="39"/>
                </a:moveTo>
                <a:lnTo>
                  <a:pt x="108" y="39"/>
                </a:lnTo>
                <a:lnTo>
                  <a:pt x="97" y="41"/>
                </a:lnTo>
                <a:lnTo>
                  <a:pt x="84" y="41"/>
                </a:lnTo>
                <a:lnTo>
                  <a:pt x="73" y="40"/>
                </a:lnTo>
                <a:lnTo>
                  <a:pt x="63" y="35"/>
                </a:lnTo>
                <a:lnTo>
                  <a:pt x="52" y="29"/>
                </a:lnTo>
                <a:lnTo>
                  <a:pt x="43" y="22"/>
                </a:lnTo>
                <a:lnTo>
                  <a:pt x="36" y="12"/>
                </a:lnTo>
                <a:lnTo>
                  <a:pt x="29" y="0"/>
                </a:lnTo>
                <a:lnTo>
                  <a:pt x="0" y="16"/>
                </a:lnTo>
                <a:lnTo>
                  <a:pt x="9" y="31"/>
                </a:lnTo>
                <a:lnTo>
                  <a:pt x="20" y="45"/>
                </a:lnTo>
                <a:lnTo>
                  <a:pt x="34" y="56"/>
                </a:lnTo>
                <a:lnTo>
                  <a:pt x="48" y="64"/>
                </a:lnTo>
                <a:lnTo>
                  <a:pt x="65" y="72"/>
                </a:lnTo>
                <a:lnTo>
                  <a:pt x="82" y="75"/>
                </a:lnTo>
                <a:lnTo>
                  <a:pt x="99" y="75"/>
                </a:lnTo>
                <a:lnTo>
                  <a:pt x="118" y="71"/>
                </a:lnTo>
                <a:lnTo>
                  <a:pt x="108" y="39"/>
                </a:lnTo>
                <a:close/>
              </a:path>
            </a:pathLst>
          </a:custGeom>
          <a:solidFill>
            <a:srgbClr val="CC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00" name="Freeform 1151"/>
          <p:cNvSpPr>
            <a:spLocks/>
          </p:cNvSpPr>
          <p:nvPr/>
        </p:nvSpPr>
        <p:spPr bwMode="auto">
          <a:xfrm>
            <a:off x="7766050" y="2760663"/>
            <a:ext cx="6350" cy="7937"/>
          </a:xfrm>
          <a:custGeom>
            <a:avLst/>
            <a:gdLst>
              <a:gd name="T0" fmla="*/ 2147483647 w 80"/>
              <a:gd name="T1" fmla="*/ 0 h 88"/>
              <a:gd name="T2" fmla="*/ 2147483647 w 80"/>
              <a:gd name="T3" fmla="*/ 2147483647 h 88"/>
              <a:gd name="T4" fmla="*/ 2147483647 w 80"/>
              <a:gd name="T5" fmla="*/ 2147483647 h 88"/>
              <a:gd name="T6" fmla="*/ 2147483647 w 80"/>
              <a:gd name="T7" fmla="*/ 2147483647 h 88"/>
              <a:gd name="T8" fmla="*/ 2147483647 w 80"/>
              <a:gd name="T9" fmla="*/ 2147483647 h 88"/>
              <a:gd name="T10" fmla="*/ 2147483647 w 80"/>
              <a:gd name="T11" fmla="*/ 2147483647 h 88"/>
              <a:gd name="T12" fmla="*/ 2147483647 w 80"/>
              <a:gd name="T13" fmla="*/ 2147483647 h 88"/>
              <a:gd name="T14" fmla="*/ 2147483647 w 80"/>
              <a:gd name="T15" fmla="*/ 2147483647 h 88"/>
              <a:gd name="T16" fmla="*/ 0 w 80"/>
              <a:gd name="T17" fmla="*/ 2147483647 h 88"/>
              <a:gd name="T18" fmla="*/ 2147483647 w 80"/>
              <a:gd name="T19" fmla="*/ 2147483647 h 88"/>
              <a:gd name="T20" fmla="*/ 2147483647 w 80"/>
              <a:gd name="T21" fmla="*/ 2147483647 h 88"/>
              <a:gd name="T22" fmla="*/ 2147483647 w 80"/>
              <a:gd name="T23" fmla="*/ 2147483647 h 88"/>
              <a:gd name="T24" fmla="*/ 2147483647 w 80"/>
              <a:gd name="T25" fmla="*/ 2147483647 h 88"/>
              <a:gd name="T26" fmla="*/ 2147483647 w 80"/>
              <a:gd name="T27" fmla="*/ 2147483647 h 88"/>
              <a:gd name="T28" fmla="*/ 2147483647 w 80"/>
              <a:gd name="T29" fmla="*/ 2147483647 h 88"/>
              <a:gd name="T30" fmla="*/ 2147483647 w 80"/>
              <a:gd name="T31" fmla="*/ 2147483647 h 88"/>
              <a:gd name="T32" fmla="*/ 2147483647 w 80"/>
              <a:gd name="T33" fmla="*/ 2147483647 h 88"/>
              <a:gd name="T34" fmla="*/ 2147483647 w 80"/>
              <a:gd name="T35" fmla="*/ 2147483647 h 88"/>
              <a:gd name="T36" fmla="*/ 2147483647 w 80"/>
              <a:gd name="T37" fmla="*/ 0 h 8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80"/>
              <a:gd name="T58" fmla="*/ 0 h 88"/>
              <a:gd name="T59" fmla="*/ 80 w 80"/>
              <a:gd name="T60" fmla="*/ 88 h 88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80" h="88">
                <a:moveTo>
                  <a:pt x="47" y="0"/>
                </a:moveTo>
                <a:lnTo>
                  <a:pt x="46" y="8"/>
                </a:lnTo>
                <a:lnTo>
                  <a:pt x="44" y="16"/>
                </a:lnTo>
                <a:lnTo>
                  <a:pt x="40" y="24"/>
                </a:lnTo>
                <a:lnTo>
                  <a:pt x="35" y="32"/>
                </a:lnTo>
                <a:lnTo>
                  <a:pt x="29" y="39"/>
                </a:lnTo>
                <a:lnTo>
                  <a:pt x="22" y="46"/>
                </a:lnTo>
                <a:lnTo>
                  <a:pt x="11" y="52"/>
                </a:lnTo>
                <a:lnTo>
                  <a:pt x="0" y="56"/>
                </a:lnTo>
                <a:lnTo>
                  <a:pt x="10" y="88"/>
                </a:lnTo>
                <a:lnTo>
                  <a:pt x="26" y="81"/>
                </a:lnTo>
                <a:lnTo>
                  <a:pt x="40" y="73"/>
                </a:lnTo>
                <a:lnTo>
                  <a:pt x="51" y="64"/>
                </a:lnTo>
                <a:lnTo>
                  <a:pt x="62" y="53"/>
                </a:lnTo>
                <a:lnTo>
                  <a:pt x="69" y="41"/>
                </a:lnTo>
                <a:lnTo>
                  <a:pt x="75" y="28"/>
                </a:lnTo>
                <a:lnTo>
                  <a:pt x="79" y="15"/>
                </a:lnTo>
                <a:lnTo>
                  <a:pt x="80" y="2"/>
                </a:lnTo>
                <a:lnTo>
                  <a:pt x="47" y="0"/>
                </a:lnTo>
                <a:close/>
              </a:path>
            </a:pathLst>
          </a:custGeom>
          <a:solidFill>
            <a:srgbClr val="CC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01" name="Freeform 1152"/>
          <p:cNvSpPr>
            <a:spLocks/>
          </p:cNvSpPr>
          <p:nvPr/>
        </p:nvSpPr>
        <p:spPr bwMode="auto">
          <a:xfrm>
            <a:off x="7766050" y="2765425"/>
            <a:ext cx="1588" cy="1588"/>
          </a:xfrm>
          <a:custGeom>
            <a:avLst/>
            <a:gdLst>
              <a:gd name="T0" fmla="*/ 2147483647 w 33"/>
              <a:gd name="T1" fmla="*/ 2147483647 h 18"/>
              <a:gd name="T2" fmla="*/ 2147483647 w 33"/>
              <a:gd name="T3" fmla="*/ 2147483647 h 18"/>
              <a:gd name="T4" fmla="*/ 2147483647 w 33"/>
              <a:gd name="T5" fmla="*/ 2147483647 h 18"/>
              <a:gd name="T6" fmla="*/ 2147483647 w 33"/>
              <a:gd name="T7" fmla="*/ 2147483647 h 18"/>
              <a:gd name="T8" fmla="*/ 2147483647 w 33"/>
              <a:gd name="T9" fmla="*/ 0 h 18"/>
              <a:gd name="T10" fmla="*/ 2147483647 w 33"/>
              <a:gd name="T11" fmla="*/ 2147483647 h 18"/>
              <a:gd name="T12" fmla="*/ 2147483647 w 33"/>
              <a:gd name="T13" fmla="*/ 2147483647 h 18"/>
              <a:gd name="T14" fmla="*/ 2147483647 w 33"/>
              <a:gd name="T15" fmla="*/ 2147483647 h 18"/>
              <a:gd name="T16" fmla="*/ 0 w 33"/>
              <a:gd name="T17" fmla="*/ 2147483647 h 18"/>
              <a:gd name="T18" fmla="*/ 2147483647 w 33"/>
              <a:gd name="T19" fmla="*/ 2147483647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3"/>
              <a:gd name="T31" fmla="*/ 0 h 18"/>
              <a:gd name="T32" fmla="*/ 33 w 33"/>
              <a:gd name="T33" fmla="*/ 18 h 1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3" h="18">
                <a:moveTo>
                  <a:pt x="33" y="18"/>
                </a:moveTo>
                <a:lnTo>
                  <a:pt x="32" y="11"/>
                </a:lnTo>
                <a:lnTo>
                  <a:pt x="28" y="5"/>
                </a:lnTo>
                <a:lnTo>
                  <a:pt x="23" y="2"/>
                </a:lnTo>
                <a:lnTo>
                  <a:pt x="17" y="0"/>
                </a:lnTo>
                <a:lnTo>
                  <a:pt x="11" y="1"/>
                </a:lnTo>
                <a:lnTo>
                  <a:pt x="6" y="3"/>
                </a:lnTo>
                <a:lnTo>
                  <a:pt x="2" y="9"/>
                </a:lnTo>
                <a:lnTo>
                  <a:pt x="0" y="16"/>
                </a:lnTo>
                <a:lnTo>
                  <a:pt x="33" y="18"/>
                </a:lnTo>
                <a:close/>
              </a:path>
            </a:pathLst>
          </a:custGeom>
          <a:solidFill>
            <a:srgbClr val="CC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02" name="Freeform 1153"/>
          <p:cNvSpPr>
            <a:spLocks/>
          </p:cNvSpPr>
          <p:nvPr/>
        </p:nvSpPr>
        <p:spPr bwMode="auto">
          <a:xfrm>
            <a:off x="7764463" y="2759075"/>
            <a:ext cx="1587" cy="3175"/>
          </a:xfrm>
          <a:custGeom>
            <a:avLst/>
            <a:gdLst>
              <a:gd name="T0" fmla="*/ 2147483647 w 22"/>
              <a:gd name="T1" fmla="*/ 0 h 32"/>
              <a:gd name="T2" fmla="*/ 2147483647 w 22"/>
              <a:gd name="T3" fmla="*/ 2147483647 h 32"/>
              <a:gd name="T4" fmla="*/ 2147483647 w 22"/>
              <a:gd name="T5" fmla="*/ 2147483647 h 32"/>
              <a:gd name="T6" fmla="*/ 0 w 22"/>
              <a:gd name="T7" fmla="*/ 2147483647 h 32"/>
              <a:gd name="T8" fmla="*/ 2147483647 w 22"/>
              <a:gd name="T9" fmla="*/ 2147483647 h 32"/>
              <a:gd name="T10" fmla="*/ 2147483647 w 22"/>
              <a:gd name="T11" fmla="*/ 2147483647 h 32"/>
              <a:gd name="T12" fmla="*/ 2147483647 w 22"/>
              <a:gd name="T13" fmla="*/ 2147483647 h 32"/>
              <a:gd name="T14" fmla="*/ 2147483647 w 22"/>
              <a:gd name="T15" fmla="*/ 2147483647 h 32"/>
              <a:gd name="T16" fmla="*/ 2147483647 w 22"/>
              <a:gd name="T17" fmla="*/ 2147483647 h 32"/>
              <a:gd name="T18" fmla="*/ 2147483647 w 22"/>
              <a:gd name="T19" fmla="*/ 0 h 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2"/>
              <a:gd name="T31" fmla="*/ 0 h 32"/>
              <a:gd name="T32" fmla="*/ 22 w 22"/>
              <a:gd name="T33" fmla="*/ 32 h 3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2" h="32">
                <a:moveTo>
                  <a:pt x="12" y="0"/>
                </a:moveTo>
                <a:lnTo>
                  <a:pt x="5" y="3"/>
                </a:lnTo>
                <a:lnTo>
                  <a:pt x="1" y="8"/>
                </a:lnTo>
                <a:lnTo>
                  <a:pt x="0" y="15"/>
                </a:lnTo>
                <a:lnTo>
                  <a:pt x="1" y="20"/>
                </a:lnTo>
                <a:lnTo>
                  <a:pt x="4" y="26"/>
                </a:lnTo>
                <a:lnTo>
                  <a:pt x="8" y="30"/>
                </a:lnTo>
                <a:lnTo>
                  <a:pt x="15" y="32"/>
                </a:lnTo>
                <a:lnTo>
                  <a:pt x="22" y="31"/>
                </a:lnTo>
                <a:lnTo>
                  <a:pt x="12" y="0"/>
                </a:lnTo>
                <a:close/>
              </a:path>
            </a:pathLst>
          </a:custGeom>
          <a:solidFill>
            <a:srgbClr val="00CC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03" name="Freeform 1154"/>
          <p:cNvSpPr>
            <a:spLocks/>
          </p:cNvSpPr>
          <p:nvPr/>
        </p:nvSpPr>
        <p:spPr bwMode="auto">
          <a:xfrm>
            <a:off x="7766050" y="2752725"/>
            <a:ext cx="4763" cy="9525"/>
          </a:xfrm>
          <a:custGeom>
            <a:avLst/>
            <a:gdLst>
              <a:gd name="T0" fmla="*/ 2147483647 w 75"/>
              <a:gd name="T1" fmla="*/ 2147483647 h 98"/>
              <a:gd name="T2" fmla="*/ 2147483647 w 75"/>
              <a:gd name="T3" fmla="*/ 2147483647 h 98"/>
              <a:gd name="T4" fmla="*/ 2147483647 w 75"/>
              <a:gd name="T5" fmla="*/ 2147483647 h 98"/>
              <a:gd name="T6" fmla="*/ 2147483647 w 75"/>
              <a:gd name="T7" fmla="*/ 2147483647 h 98"/>
              <a:gd name="T8" fmla="*/ 2147483647 w 75"/>
              <a:gd name="T9" fmla="*/ 2147483647 h 98"/>
              <a:gd name="T10" fmla="*/ 2147483647 w 75"/>
              <a:gd name="T11" fmla="*/ 2147483647 h 98"/>
              <a:gd name="T12" fmla="*/ 2147483647 w 75"/>
              <a:gd name="T13" fmla="*/ 2147483647 h 98"/>
              <a:gd name="T14" fmla="*/ 2147483647 w 75"/>
              <a:gd name="T15" fmla="*/ 2147483647 h 98"/>
              <a:gd name="T16" fmla="*/ 2147483647 w 75"/>
              <a:gd name="T17" fmla="*/ 2147483647 h 98"/>
              <a:gd name="T18" fmla="*/ 0 w 75"/>
              <a:gd name="T19" fmla="*/ 2147483647 h 98"/>
              <a:gd name="T20" fmla="*/ 2147483647 w 75"/>
              <a:gd name="T21" fmla="*/ 2147483647 h 98"/>
              <a:gd name="T22" fmla="*/ 2147483647 w 75"/>
              <a:gd name="T23" fmla="*/ 2147483647 h 98"/>
              <a:gd name="T24" fmla="*/ 2147483647 w 75"/>
              <a:gd name="T25" fmla="*/ 2147483647 h 98"/>
              <a:gd name="T26" fmla="*/ 2147483647 w 75"/>
              <a:gd name="T27" fmla="*/ 2147483647 h 98"/>
              <a:gd name="T28" fmla="*/ 2147483647 w 75"/>
              <a:gd name="T29" fmla="*/ 2147483647 h 98"/>
              <a:gd name="T30" fmla="*/ 2147483647 w 75"/>
              <a:gd name="T31" fmla="*/ 2147483647 h 98"/>
              <a:gd name="T32" fmla="*/ 2147483647 w 75"/>
              <a:gd name="T33" fmla="*/ 2147483647 h 98"/>
              <a:gd name="T34" fmla="*/ 2147483647 w 75"/>
              <a:gd name="T35" fmla="*/ 2147483647 h 98"/>
              <a:gd name="T36" fmla="*/ 2147483647 w 75"/>
              <a:gd name="T37" fmla="*/ 2147483647 h 98"/>
              <a:gd name="T38" fmla="*/ 2147483647 w 75"/>
              <a:gd name="T39" fmla="*/ 0 h 98"/>
              <a:gd name="T40" fmla="*/ 2147483647 w 75"/>
              <a:gd name="T41" fmla="*/ 2147483647 h 9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5"/>
              <a:gd name="T64" fmla="*/ 0 h 98"/>
              <a:gd name="T65" fmla="*/ 75 w 75"/>
              <a:gd name="T66" fmla="*/ 98 h 98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5" h="98">
                <a:moveTo>
                  <a:pt x="40" y="13"/>
                </a:moveTo>
                <a:lnTo>
                  <a:pt x="40" y="12"/>
                </a:lnTo>
                <a:lnTo>
                  <a:pt x="42" y="22"/>
                </a:lnTo>
                <a:lnTo>
                  <a:pt x="42" y="30"/>
                </a:lnTo>
                <a:lnTo>
                  <a:pt x="39" y="37"/>
                </a:lnTo>
                <a:lnTo>
                  <a:pt x="36" y="43"/>
                </a:lnTo>
                <a:lnTo>
                  <a:pt x="28" y="50"/>
                </a:lnTo>
                <a:lnTo>
                  <a:pt x="20" y="58"/>
                </a:lnTo>
                <a:lnTo>
                  <a:pt x="11" y="62"/>
                </a:lnTo>
                <a:lnTo>
                  <a:pt x="0" y="67"/>
                </a:lnTo>
                <a:lnTo>
                  <a:pt x="10" y="98"/>
                </a:lnTo>
                <a:lnTo>
                  <a:pt x="25" y="93"/>
                </a:lnTo>
                <a:lnTo>
                  <a:pt x="39" y="85"/>
                </a:lnTo>
                <a:lnTo>
                  <a:pt x="51" y="75"/>
                </a:lnTo>
                <a:lnTo>
                  <a:pt x="62" y="64"/>
                </a:lnTo>
                <a:lnTo>
                  <a:pt x="70" y="51"/>
                </a:lnTo>
                <a:lnTo>
                  <a:pt x="75" y="36"/>
                </a:lnTo>
                <a:lnTo>
                  <a:pt x="75" y="18"/>
                </a:lnTo>
                <a:lnTo>
                  <a:pt x="71" y="1"/>
                </a:lnTo>
                <a:lnTo>
                  <a:pt x="71" y="0"/>
                </a:lnTo>
                <a:lnTo>
                  <a:pt x="40" y="13"/>
                </a:lnTo>
                <a:close/>
              </a:path>
            </a:pathLst>
          </a:custGeom>
          <a:solidFill>
            <a:srgbClr val="00CC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04" name="Freeform 1155"/>
          <p:cNvSpPr>
            <a:spLocks/>
          </p:cNvSpPr>
          <p:nvPr/>
        </p:nvSpPr>
        <p:spPr bwMode="auto">
          <a:xfrm>
            <a:off x="7762875" y="2749550"/>
            <a:ext cx="7938" cy="4763"/>
          </a:xfrm>
          <a:custGeom>
            <a:avLst/>
            <a:gdLst>
              <a:gd name="T0" fmla="*/ 2147483647 w 110"/>
              <a:gd name="T1" fmla="*/ 2147483647 h 49"/>
              <a:gd name="T2" fmla="*/ 2147483647 w 110"/>
              <a:gd name="T3" fmla="*/ 2147483647 h 49"/>
              <a:gd name="T4" fmla="*/ 2147483647 w 110"/>
              <a:gd name="T5" fmla="*/ 2147483647 h 49"/>
              <a:gd name="T6" fmla="*/ 2147483647 w 110"/>
              <a:gd name="T7" fmla="*/ 2147483647 h 49"/>
              <a:gd name="T8" fmla="*/ 2147483647 w 110"/>
              <a:gd name="T9" fmla="*/ 2147483647 h 49"/>
              <a:gd name="T10" fmla="*/ 2147483647 w 110"/>
              <a:gd name="T11" fmla="*/ 2147483647 h 49"/>
              <a:gd name="T12" fmla="*/ 2147483647 w 110"/>
              <a:gd name="T13" fmla="*/ 2147483647 h 49"/>
              <a:gd name="T14" fmla="*/ 2147483647 w 110"/>
              <a:gd name="T15" fmla="*/ 2147483647 h 49"/>
              <a:gd name="T16" fmla="*/ 2147483647 w 110"/>
              <a:gd name="T17" fmla="*/ 2147483647 h 49"/>
              <a:gd name="T18" fmla="*/ 2147483647 w 110"/>
              <a:gd name="T19" fmla="*/ 2147483647 h 49"/>
              <a:gd name="T20" fmla="*/ 2147483647 w 110"/>
              <a:gd name="T21" fmla="*/ 2147483647 h 49"/>
              <a:gd name="T22" fmla="*/ 2147483647 w 110"/>
              <a:gd name="T23" fmla="*/ 2147483647 h 49"/>
              <a:gd name="T24" fmla="*/ 2147483647 w 110"/>
              <a:gd name="T25" fmla="*/ 2147483647 h 49"/>
              <a:gd name="T26" fmla="*/ 2147483647 w 110"/>
              <a:gd name="T27" fmla="*/ 2147483647 h 49"/>
              <a:gd name="T28" fmla="*/ 2147483647 w 110"/>
              <a:gd name="T29" fmla="*/ 0 h 49"/>
              <a:gd name="T30" fmla="*/ 2147483647 w 110"/>
              <a:gd name="T31" fmla="*/ 0 h 49"/>
              <a:gd name="T32" fmla="*/ 2147483647 w 110"/>
              <a:gd name="T33" fmla="*/ 2147483647 h 49"/>
              <a:gd name="T34" fmla="*/ 2147483647 w 110"/>
              <a:gd name="T35" fmla="*/ 2147483647 h 49"/>
              <a:gd name="T36" fmla="*/ 0 w 110"/>
              <a:gd name="T37" fmla="*/ 2147483647 h 49"/>
              <a:gd name="T38" fmla="*/ 0 w 110"/>
              <a:gd name="T39" fmla="*/ 2147483647 h 49"/>
              <a:gd name="T40" fmla="*/ 2147483647 w 110"/>
              <a:gd name="T41" fmla="*/ 2147483647 h 4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10"/>
              <a:gd name="T64" fmla="*/ 0 h 49"/>
              <a:gd name="T65" fmla="*/ 110 w 110"/>
              <a:gd name="T66" fmla="*/ 49 h 49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10" h="49">
                <a:moveTo>
                  <a:pt x="21" y="44"/>
                </a:moveTo>
                <a:lnTo>
                  <a:pt x="21" y="43"/>
                </a:lnTo>
                <a:lnTo>
                  <a:pt x="28" y="38"/>
                </a:lnTo>
                <a:lnTo>
                  <a:pt x="37" y="34"/>
                </a:lnTo>
                <a:lnTo>
                  <a:pt x="47" y="33"/>
                </a:lnTo>
                <a:lnTo>
                  <a:pt x="55" y="33"/>
                </a:lnTo>
                <a:lnTo>
                  <a:pt x="62" y="35"/>
                </a:lnTo>
                <a:lnTo>
                  <a:pt x="70" y="38"/>
                </a:lnTo>
                <a:lnTo>
                  <a:pt x="76" y="43"/>
                </a:lnTo>
                <a:lnTo>
                  <a:pt x="79" y="49"/>
                </a:lnTo>
                <a:lnTo>
                  <a:pt x="110" y="36"/>
                </a:lnTo>
                <a:lnTo>
                  <a:pt x="100" y="22"/>
                </a:lnTo>
                <a:lnTo>
                  <a:pt x="89" y="11"/>
                </a:lnTo>
                <a:lnTo>
                  <a:pt x="75" y="4"/>
                </a:lnTo>
                <a:lnTo>
                  <a:pt x="59" y="0"/>
                </a:lnTo>
                <a:lnTo>
                  <a:pt x="43" y="0"/>
                </a:lnTo>
                <a:lnTo>
                  <a:pt x="27" y="3"/>
                </a:lnTo>
                <a:lnTo>
                  <a:pt x="14" y="9"/>
                </a:lnTo>
                <a:lnTo>
                  <a:pt x="0" y="18"/>
                </a:lnTo>
                <a:lnTo>
                  <a:pt x="0" y="17"/>
                </a:lnTo>
                <a:lnTo>
                  <a:pt x="21" y="44"/>
                </a:lnTo>
                <a:close/>
              </a:path>
            </a:pathLst>
          </a:custGeom>
          <a:solidFill>
            <a:srgbClr val="00CC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05" name="Freeform 1156"/>
          <p:cNvSpPr>
            <a:spLocks/>
          </p:cNvSpPr>
          <p:nvPr/>
        </p:nvSpPr>
        <p:spPr bwMode="auto">
          <a:xfrm>
            <a:off x="7758113" y="2751138"/>
            <a:ext cx="6350" cy="12700"/>
          </a:xfrm>
          <a:custGeom>
            <a:avLst/>
            <a:gdLst>
              <a:gd name="T0" fmla="*/ 2147483647 w 70"/>
              <a:gd name="T1" fmla="*/ 2147483647 h 129"/>
              <a:gd name="T2" fmla="*/ 2147483647 w 70"/>
              <a:gd name="T3" fmla="*/ 2147483647 h 129"/>
              <a:gd name="T4" fmla="*/ 2147483647 w 70"/>
              <a:gd name="T5" fmla="*/ 2147483647 h 129"/>
              <a:gd name="T6" fmla="*/ 2147483647 w 70"/>
              <a:gd name="T7" fmla="*/ 2147483647 h 129"/>
              <a:gd name="T8" fmla="*/ 2147483647 w 70"/>
              <a:gd name="T9" fmla="*/ 2147483647 h 129"/>
              <a:gd name="T10" fmla="*/ 2147483647 w 70"/>
              <a:gd name="T11" fmla="*/ 2147483647 h 129"/>
              <a:gd name="T12" fmla="*/ 2147483647 w 70"/>
              <a:gd name="T13" fmla="*/ 2147483647 h 129"/>
              <a:gd name="T14" fmla="*/ 2147483647 w 70"/>
              <a:gd name="T15" fmla="*/ 2147483647 h 129"/>
              <a:gd name="T16" fmla="*/ 2147483647 w 70"/>
              <a:gd name="T17" fmla="*/ 2147483647 h 129"/>
              <a:gd name="T18" fmla="*/ 2147483647 w 70"/>
              <a:gd name="T19" fmla="*/ 2147483647 h 129"/>
              <a:gd name="T20" fmla="*/ 2147483647 w 70"/>
              <a:gd name="T21" fmla="*/ 0 h 129"/>
              <a:gd name="T22" fmla="*/ 2147483647 w 70"/>
              <a:gd name="T23" fmla="*/ 2147483647 h 129"/>
              <a:gd name="T24" fmla="*/ 2147483647 w 70"/>
              <a:gd name="T25" fmla="*/ 2147483647 h 129"/>
              <a:gd name="T26" fmla="*/ 2147483647 w 70"/>
              <a:gd name="T27" fmla="*/ 2147483647 h 129"/>
              <a:gd name="T28" fmla="*/ 2147483647 w 70"/>
              <a:gd name="T29" fmla="*/ 2147483647 h 129"/>
              <a:gd name="T30" fmla="*/ 2147483647 w 70"/>
              <a:gd name="T31" fmla="*/ 2147483647 h 129"/>
              <a:gd name="T32" fmla="*/ 0 w 70"/>
              <a:gd name="T33" fmla="*/ 2147483647 h 129"/>
              <a:gd name="T34" fmla="*/ 2147483647 w 70"/>
              <a:gd name="T35" fmla="*/ 2147483647 h 129"/>
              <a:gd name="T36" fmla="*/ 2147483647 w 70"/>
              <a:gd name="T37" fmla="*/ 2147483647 h 129"/>
              <a:gd name="T38" fmla="*/ 2147483647 w 70"/>
              <a:gd name="T39" fmla="*/ 2147483647 h 129"/>
              <a:gd name="T40" fmla="*/ 2147483647 w 70"/>
              <a:gd name="T41" fmla="*/ 2147483647 h 12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70"/>
              <a:gd name="T64" fmla="*/ 0 h 129"/>
              <a:gd name="T65" fmla="*/ 70 w 70"/>
              <a:gd name="T66" fmla="*/ 129 h 129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70" h="129">
                <a:moveTo>
                  <a:pt x="36" y="112"/>
                </a:moveTo>
                <a:lnTo>
                  <a:pt x="36" y="112"/>
                </a:lnTo>
                <a:lnTo>
                  <a:pt x="34" y="105"/>
                </a:lnTo>
                <a:lnTo>
                  <a:pt x="33" y="94"/>
                </a:lnTo>
                <a:lnTo>
                  <a:pt x="35" y="82"/>
                </a:lnTo>
                <a:lnTo>
                  <a:pt x="38" y="70"/>
                </a:lnTo>
                <a:lnTo>
                  <a:pt x="44" y="58"/>
                </a:lnTo>
                <a:lnTo>
                  <a:pt x="52" y="45"/>
                </a:lnTo>
                <a:lnTo>
                  <a:pt x="61" y="35"/>
                </a:lnTo>
                <a:lnTo>
                  <a:pt x="70" y="27"/>
                </a:lnTo>
                <a:lnTo>
                  <a:pt x="49" y="0"/>
                </a:lnTo>
                <a:lnTo>
                  <a:pt x="36" y="12"/>
                </a:lnTo>
                <a:lnTo>
                  <a:pt x="26" y="27"/>
                </a:lnTo>
                <a:lnTo>
                  <a:pt x="15" y="41"/>
                </a:lnTo>
                <a:lnTo>
                  <a:pt x="7" y="58"/>
                </a:lnTo>
                <a:lnTo>
                  <a:pt x="2" y="76"/>
                </a:lnTo>
                <a:lnTo>
                  <a:pt x="0" y="92"/>
                </a:lnTo>
                <a:lnTo>
                  <a:pt x="1" y="111"/>
                </a:lnTo>
                <a:lnTo>
                  <a:pt x="7" y="129"/>
                </a:lnTo>
                <a:lnTo>
                  <a:pt x="36" y="112"/>
                </a:lnTo>
                <a:close/>
              </a:path>
            </a:pathLst>
          </a:custGeom>
          <a:solidFill>
            <a:srgbClr val="00CC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06" name="Freeform 1157"/>
          <p:cNvSpPr>
            <a:spLocks/>
          </p:cNvSpPr>
          <p:nvPr/>
        </p:nvSpPr>
        <p:spPr bwMode="auto">
          <a:xfrm>
            <a:off x="7759700" y="2762250"/>
            <a:ext cx="7938" cy="7938"/>
          </a:xfrm>
          <a:custGeom>
            <a:avLst/>
            <a:gdLst>
              <a:gd name="T0" fmla="*/ 2147483647 w 119"/>
              <a:gd name="T1" fmla="*/ 2147483647 h 76"/>
              <a:gd name="T2" fmla="*/ 2147483647 w 119"/>
              <a:gd name="T3" fmla="*/ 2147483647 h 76"/>
              <a:gd name="T4" fmla="*/ 2147483647 w 119"/>
              <a:gd name="T5" fmla="*/ 2147483647 h 76"/>
              <a:gd name="T6" fmla="*/ 2147483647 w 119"/>
              <a:gd name="T7" fmla="*/ 2147483647 h 76"/>
              <a:gd name="T8" fmla="*/ 2147483647 w 119"/>
              <a:gd name="T9" fmla="*/ 2147483647 h 76"/>
              <a:gd name="T10" fmla="*/ 2147483647 w 119"/>
              <a:gd name="T11" fmla="*/ 2147483647 h 76"/>
              <a:gd name="T12" fmla="*/ 2147483647 w 119"/>
              <a:gd name="T13" fmla="*/ 2147483647 h 76"/>
              <a:gd name="T14" fmla="*/ 2147483647 w 119"/>
              <a:gd name="T15" fmla="*/ 2147483647 h 76"/>
              <a:gd name="T16" fmla="*/ 2147483647 w 119"/>
              <a:gd name="T17" fmla="*/ 2147483647 h 76"/>
              <a:gd name="T18" fmla="*/ 2147483647 w 119"/>
              <a:gd name="T19" fmla="*/ 0 h 76"/>
              <a:gd name="T20" fmla="*/ 0 w 119"/>
              <a:gd name="T21" fmla="*/ 2147483647 h 76"/>
              <a:gd name="T22" fmla="*/ 2147483647 w 119"/>
              <a:gd name="T23" fmla="*/ 2147483647 h 76"/>
              <a:gd name="T24" fmla="*/ 2147483647 w 119"/>
              <a:gd name="T25" fmla="*/ 2147483647 h 76"/>
              <a:gd name="T26" fmla="*/ 2147483647 w 119"/>
              <a:gd name="T27" fmla="*/ 2147483647 h 76"/>
              <a:gd name="T28" fmla="*/ 2147483647 w 119"/>
              <a:gd name="T29" fmla="*/ 2147483647 h 76"/>
              <a:gd name="T30" fmla="*/ 2147483647 w 119"/>
              <a:gd name="T31" fmla="*/ 2147483647 h 76"/>
              <a:gd name="T32" fmla="*/ 2147483647 w 119"/>
              <a:gd name="T33" fmla="*/ 2147483647 h 76"/>
              <a:gd name="T34" fmla="*/ 2147483647 w 119"/>
              <a:gd name="T35" fmla="*/ 2147483647 h 76"/>
              <a:gd name="T36" fmla="*/ 2147483647 w 119"/>
              <a:gd name="T37" fmla="*/ 2147483647 h 76"/>
              <a:gd name="T38" fmla="*/ 2147483647 w 119"/>
              <a:gd name="T39" fmla="*/ 2147483647 h 76"/>
              <a:gd name="T40" fmla="*/ 2147483647 w 119"/>
              <a:gd name="T41" fmla="*/ 2147483647 h 7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19"/>
              <a:gd name="T64" fmla="*/ 0 h 76"/>
              <a:gd name="T65" fmla="*/ 119 w 119"/>
              <a:gd name="T66" fmla="*/ 76 h 7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19" h="76">
                <a:moveTo>
                  <a:pt x="108" y="41"/>
                </a:moveTo>
                <a:lnTo>
                  <a:pt x="108" y="41"/>
                </a:lnTo>
                <a:lnTo>
                  <a:pt x="97" y="43"/>
                </a:lnTo>
                <a:lnTo>
                  <a:pt x="86" y="43"/>
                </a:lnTo>
                <a:lnTo>
                  <a:pt x="75" y="41"/>
                </a:lnTo>
                <a:lnTo>
                  <a:pt x="64" y="37"/>
                </a:lnTo>
                <a:lnTo>
                  <a:pt x="55" y="29"/>
                </a:lnTo>
                <a:lnTo>
                  <a:pt x="44" y="22"/>
                </a:lnTo>
                <a:lnTo>
                  <a:pt x="36" y="13"/>
                </a:lnTo>
                <a:lnTo>
                  <a:pt x="29" y="0"/>
                </a:lnTo>
                <a:lnTo>
                  <a:pt x="0" y="17"/>
                </a:lnTo>
                <a:lnTo>
                  <a:pt x="9" y="31"/>
                </a:lnTo>
                <a:lnTo>
                  <a:pt x="22" y="45"/>
                </a:lnTo>
                <a:lnTo>
                  <a:pt x="34" y="56"/>
                </a:lnTo>
                <a:lnTo>
                  <a:pt x="50" y="66"/>
                </a:lnTo>
                <a:lnTo>
                  <a:pt x="65" y="72"/>
                </a:lnTo>
                <a:lnTo>
                  <a:pt x="82" y="76"/>
                </a:lnTo>
                <a:lnTo>
                  <a:pt x="99" y="76"/>
                </a:lnTo>
                <a:lnTo>
                  <a:pt x="119" y="72"/>
                </a:lnTo>
                <a:lnTo>
                  <a:pt x="108" y="41"/>
                </a:lnTo>
                <a:close/>
              </a:path>
            </a:pathLst>
          </a:custGeom>
          <a:solidFill>
            <a:srgbClr val="00CC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07" name="Freeform 1158"/>
          <p:cNvSpPr>
            <a:spLocks/>
          </p:cNvSpPr>
          <p:nvPr/>
        </p:nvSpPr>
        <p:spPr bwMode="auto">
          <a:xfrm>
            <a:off x="7767638" y="2760663"/>
            <a:ext cx="6350" cy="9525"/>
          </a:xfrm>
          <a:custGeom>
            <a:avLst/>
            <a:gdLst>
              <a:gd name="T0" fmla="*/ 2147483647 w 82"/>
              <a:gd name="T1" fmla="*/ 0 h 89"/>
              <a:gd name="T2" fmla="*/ 2147483647 w 82"/>
              <a:gd name="T3" fmla="*/ 2147483647 h 89"/>
              <a:gd name="T4" fmla="*/ 2147483647 w 82"/>
              <a:gd name="T5" fmla="*/ 2147483647 h 89"/>
              <a:gd name="T6" fmla="*/ 2147483647 w 82"/>
              <a:gd name="T7" fmla="*/ 2147483647 h 89"/>
              <a:gd name="T8" fmla="*/ 2147483647 w 82"/>
              <a:gd name="T9" fmla="*/ 2147483647 h 89"/>
              <a:gd name="T10" fmla="*/ 2147483647 w 82"/>
              <a:gd name="T11" fmla="*/ 2147483647 h 89"/>
              <a:gd name="T12" fmla="*/ 2147483647 w 82"/>
              <a:gd name="T13" fmla="*/ 2147483647 h 89"/>
              <a:gd name="T14" fmla="*/ 2147483647 w 82"/>
              <a:gd name="T15" fmla="*/ 2147483647 h 89"/>
              <a:gd name="T16" fmla="*/ 0 w 82"/>
              <a:gd name="T17" fmla="*/ 2147483647 h 89"/>
              <a:gd name="T18" fmla="*/ 2147483647 w 82"/>
              <a:gd name="T19" fmla="*/ 2147483647 h 89"/>
              <a:gd name="T20" fmla="*/ 2147483647 w 82"/>
              <a:gd name="T21" fmla="*/ 2147483647 h 89"/>
              <a:gd name="T22" fmla="*/ 2147483647 w 82"/>
              <a:gd name="T23" fmla="*/ 2147483647 h 89"/>
              <a:gd name="T24" fmla="*/ 2147483647 w 82"/>
              <a:gd name="T25" fmla="*/ 2147483647 h 89"/>
              <a:gd name="T26" fmla="*/ 2147483647 w 82"/>
              <a:gd name="T27" fmla="*/ 2147483647 h 89"/>
              <a:gd name="T28" fmla="*/ 2147483647 w 82"/>
              <a:gd name="T29" fmla="*/ 2147483647 h 89"/>
              <a:gd name="T30" fmla="*/ 2147483647 w 82"/>
              <a:gd name="T31" fmla="*/ 2147483647 h 89"/>
              <a:gd name="T32" fmla="*/ 2147483647 w 82"/>
              <a:gd name="T33" fmla="*/ 2147483647 h 89"/>
              <a:gd name="T34" fmla="*/ 2147483647 w 82"/>
              <a:gd name="T35" fmla="*/ 2147483647 h 89"/>
              <a:gd name="T36" fmla="*/ 2147483647 w 82"/>
              <a:gd name="T37" fmla="*/ 0 h 8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82"/>
              <a:gd name="T58" fmla="*/ 0 h 89"/>
              <a:gd name="T59" fmla="*/ 82 w 82"/>
              <a:gd name="T60" fmla="*/ 89 h 89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82" h="89">
                <a:moveTo>
                  <a:pt x="49" y="0"/>
                </a:moveTo>
                <a:lnTo>
                  <a:pt x="48" y="9"/>
                </a:lnTo>
                <a:lnTo>
                  <a:pt x="45" y="18"/>
                </a:lnTo>
                <a:lnTo>
                  <a:pt x="42" y="26"/>
                </a:lnTo>
                <a:lnTo>
                  <a:pt x="36" y="34"/>
                </a:lnTo>
                <a:lnTo>
                  <a:pt x="31" y="40"/>
                </a:lnTo>
                <a:lnTo>
                  <a:pt x="22" y="47"/>
                </a:lnTo>
                <a:lnTo>
                  <a:pt x="13" y="54"/>
                </a:lnTo>
                <a:lnTo>
                  <a:pt x="0" y="58"/>
                </a:lnTo>
                <a:lnTo>
                  <a:pt x="11" y="89"/>
                </a:lnTo>
                <a:lnTo>
                  <a:pt x="27" y="83"/>
                </a:lnTo>
                <a:lnTo>
                  <a:pt x="41" y="74"/>
                </a:lnTo>
                <a:lnTo>
                  <a:pt x="52" y="65"/>
                </a:lnTo>
                <a:lnTo>
                  <a:pt x="63" y="55"/>
                </a:lnTo>
                <a:lnTo>
                  <a:pt x="70" y="41"/>
                </a:lnTo>
                <a:lnTo>
                  <a:pt x="76" y="29"/>
                </a:lnTo>
                <a:lnTo>
                  <a:pt x="79" y="17"/>
                </a:lnTo>
                <a:lnTo>
                  <a:pt x="82" y="5"/>
                </a:lnTo>
                <a:lnTo>
                  <a:pt x="49" y="0"/>
                </a:lnTo>
                <a:close/>
              </a:path>
            </a:pathLst>
          </a:custGeom>
          <a:solidFill>
            <a:srgbClr val="00CC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08" name="Freeform 1159"/>
          <p:cNvSpPr>
            <a:spLocks/>
          </p:cNvSpPr>
          <p:nvPr/>
        </p:nvSpPr>
        <p:spPr bwMode="auto">
          <a:xfrm>
            <a:off x="7766050" y="2767013"/>
            <a:ext cx="3175" cy="1587"/>
          </a:xfrm>
          <a:custGeom>
            <a:avLst/>
            <a:gdLst>
              <a:gd name="T0" fmla="*/ 2147483647 w 33"/>
              <a:gd name="T1" fmla="*/ 2147483647 h 18"/>
              <a:gd name="T2" fmla="*/ 2147483647 w 33"/>
              <a:gd name="T3" fmla="*/ 2147483647 h 18"/>
              <a:gd name="T4" fmla="*/ 2147483647 w 33"/>
              <a:gd name="T5" fmla="*/ 2147483647 h 18"/>
              <a:gd name="T6" fmla="*/ 2147483647 w 33"/>
              <a:gd name="T7" fmla="*/ 2147483647 h 18"/>
              <a:gd name="T8" fmla="*/ 2147483647 w 33"/>
              <a:gd name="T9" fmla="*/ 0 h 18"/>
              <a:gd name="T10" fmla="*/ 2147483647 w 33"/>
              <a:gd name="T11" fmla="*/ 0 h 18"/>
              <a:gd name="T12" fmla="*/ 2147483647 w 33"/>
              <a:gd name="T13" fmla="*/ 2147483647 h 18"/>
              <a:gd name="T14" fmla="*/ 2147483647 w 33"/>
              <a:gd name="T15" fmla="*/ 2147483647 h 18"/>
              <a:gd name="T16" fmla="*/ 0 w 33"/>
              <a:gd name="T17" fmla="*/ 2147483647 h 18"/>
              <a:gd name="T18" fmla="*/ 2147483647 w 33"/>
              <a:gd name="T19" fmla="*/ 2147483647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3"/>
              <a:gd name="T31" fmla="*/ 0 h 18"/>
              <a:gd name="T32" fmla="*/ 33 w 33"/>
              <a:gd name="T33" fmla="*/ 18 h 1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3" h="18">
                <a:moveTo>
                  <a:pt x="33" y="18"/>
                </a:moveTo>
                <a:lnTo>
                  <a:pt x="32" y="11"/>
                </a:lnTo>
                <a:lnTo>
                  <a:pt x="29" y="6"/>
                </a:lnTo>
                <a:lnTo>
                  <a:pt x="24" y="2"/>
                </a:lnTo>
                <a:lnTo>
                  <a:pt x="19" y="0"/>
                </a:lnTo>
                <a:lnTo>
                  <a:pt x="12" y="0"/>
                </a:lnTo>
                <a:lnTo>
                  <a:pt x="6" y="3"/>
                </a:lnTo>
                <a:lnTo>
                  <a:pt x="2" y="7"/>
                </a:lnTo>
                <a:lnTo>
                  <a:pt x="0" y="14"/>
                </a:lnTo>
                <a:lnTo>
                  <a:pt x="33" y="18"/>
                </a:lnTo>
                <a:close/>
              </a:path>
            </a:pathLst>
          </a:custGeom>
          <a:solidFill>
            <a:srgbClr val="00CC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09" name="Freeform 1160"/>
          <p:cNvSpPr>
            <a:spLocks/>
          </p:cNvSpPr>
          <p:nvPr/>
        </p:nvSpPr>
        <p:spPr bwMode="auto">
          <a:xfrm>
            <a:off x="7688263" y="3005138"/>
            <a:ext cx="1587" cy="3175"/>
          </a:xfrm>
          <a:custGeom>
            <a:avLst/>
            <a:gdLst>
              <a:gd name="T0" fmla="*/ 0 w 22"/>
              <a:gd name="T1" fmla="*/ 2147483647 h 27"/>
              <a:gd name="T2" fmla="*/ 2147483647 w 22"/>
              <a:gd name="T3" fmla="*/ 2147483647 h 27"/>
              <a:gd name="T4" fmla="*/ 2147483647 w 22"/>
              <a:gd name="T5" fmla="*/ 2147483647 h 27"/>
              <a:gd name="T6" fmla="*/ 2147483647 w 22"/>
              <a:gd name="T7" fmla="*/ 2147483647 h 27"/>
              <a:gd name="T8" fmla="*/ 2147483647 w 22"/>
              <a:gd name="T9" fmla="*/ 2147483647 h 27"/>
              <a:gd name="T10" fmla="*/ 2147483647 w 22"/>
              <a:gd name="T11" fmla="*/ 2147483647 h 27"/>
              <a:gd name="T12" fmla="*/ 2147483647 w 22"/>
              <a:gd name="T13" fmla="*/ 2147483647 h 27"/>
              <a:gd name="T14" fmla="*/ 2147483647 w 22"/>
              <a:gd name="T15" fmla="*/ 2147483647 h 27"/>
              <a:gd name="T16" fmla="*/ 2147483647 w 22"/>
              <a:gd name="T17" fmla="*/ 0 h 27"/>
              <a:gd name="T18" fmla="*/ 0 w 22"/>
              <a:gd name="T19" fmla="*/ 2147483647 h 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2"/>
              <a:gd name="T31" fmla="*/ 0 h 27"/>
              <a:gd name="T32" fmla="*/ 22 w 22"/>
              <a:gd name="T33" fmla="*/ 27 h 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2" h="27">
                <a:moveTo>
                  <a:pt x="0" y="25"/>
                </a:moveTo>
                <a:lnTo>
                  <a:pt x="7" y="27"/>
                </a:lnTo>
                <a:lnTo>
                  <a:pt x="12" y="26"/>
                </a:lnTo>
                <a:lnTo>
                  <a:pt x="17" y="24"/>
                </a:lnTo>
                <a:lnTo>
                  <a:pt x="20" y="20"/>
                </a:lnTo>
                <a:lnTo>
                  <a:pt x="22" y="15"/>
                </a:lnTo>
                <a:lnTo>
                  <a:pt x="22" y="9"/>
                </a:lnTo>
                <a:lnTo>
                  <a:pt x="20" y="4"/>
                </a:lnTo>
                <a:lnTo>
                  <a:pt x="15" y="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10" name="Freeform 1161"/>
          <p:cNvSpPr>
            <a:spLocks/>
          </p:cNvSpPr>
          <p:nvPr/>
        </p:nvSpPr>
        <p:spPr bwMode="auto">
          <a:xfrm>
            <a:off x="7670800" y="2973388"/>
            <a:ext cx="17463" cy="33337"/>
          </a:xfrm>
          <a:custGeom>
            <a:avLst/>
            <a:gdLst>
              <a:gd name="T0" fmla="*/ 0 w 221"/>
              <a:gd name="T1" fmla="*/ 0 h 360"/>
              <a:gd name="T2" fmla="*/ 0 w 221"/>
              <a:gd name="T3" fmla="*/ 0 h 360"/>
              <a:gd name="T4" fmla="*/ 2147483647 w 221"/>
              <a:gd name="T5" fmla="*/ 2147483647 h 360"/>
              <a:gd name="T6" fmla="*/ 2147483647 w 221"/>
              <a:gd name="T7" fmla="*/ 2147483647 h 360"/>
              <a:gd name="T8" fmla="*/ 2147483647 w 221"/>
              <a:gd name="T9" fmla="*/ 2147483647 h 360"/>
              <a:gd name="T10" fmla="*/ 2147483647 w 221"/>
              <a:gd name="T11" fmla="*/ 2147483647 h 360"/>
              <a:gd name="T12" fmla="*/ 2147483647 w 221"/>
              <a:gd name="T13" fmla="*/ 2147483647 h 360"/>
              <a:gd name="T14" fmla="*/ 2147483647 w 221"/>
              <a:gd name="T15" fmla="*/ 2147483647 h 360"/>
              <a:gd name="T16" fmla="*/ 2147483647 w 221"/>
              <a:gd name="T17" fmla="*/ 2147483647 h 360"/>
              <a:gd name="T18" fmla="*/ 2147483647 w 221"/>
              <a:gd name="T19" fmla="*/ 2147483647 h 360"/>
              <a:gd name="T20" fmla="*/ 2147483647 w 221"/>
              <a:gd name="T21" fmla="*/ 2147483647 h 360"/>
              <a:gd name="T22" fmla="*/ 2147483647 w 221"/>
              <a:gd name="T23" fmla="*/ 2147483647 h 360"/>
              <a:gd name="T24" fmla="*/ 2147483647 w 221"/>
              <a:gd name="T25" fmla="*/ 2147483647 h 360"/>
              <a:gd name="T26" fmla="*/ 2147483647 w 221"/>
              <a:gd name="T27" fmla="*/ 2147483647 h 360"/>
              <a:gd name="T28" fmla="*/ 2147483647 w 221"/>
              <a:gd name="T29" fmla="*/ 2147483647 h 360"/>
              <a:gd name="T30" fmla="*/ 2147483647 w 221"/>
              <a:gd name="T31" fmla="*/ 2147483647 h 360"/>
              <a:gd name="T32" fmla="*/ 2147483647 w 221"/>
              <a:gd name="T33" fmla="*/ 2147483647 h 360"/>
              <a:gd name="T34" fmla="*/ 2147483647 w 221"/>
              <a:gd name="T35" fmla="*/ 2147483647 h 360"/>
              <a:gd name="T36" fmla="*/ 2147483647 w 221"/>
              <a:gd name="T37" fmla="*/ 2147483647 h 360"/>
              <a:gd name="T38" fmla="*/ 2147483647 w 221"/>
              <a:gd name="T39" fmla="*/ 2147483647 h 360"/>
              <a:gd name="T40" fmla="*/ 2147483647 w 221"/>
              <a:gd name="T41" fmla="*/ 2147483647 h 360"/>
              <a:gd name="T42" fmla="*/ 2147483647 w 221"/>
              <a:gd name="T43" fmla="*/ 2147483647 h 360"/>
              <a:gd name="T44" fmla="*/ 2147483647 w 221"/>
              <a:gd name="T45" fmla="*/ 2147483647 h 360"/>
              <a:gd name="T46" fmla="*/ 2147483647 w 221"/>
              <a:gd name="T47" fmla="*/ 2147483647 h 360"/>
              <a:gd name="T48" fmla="*/ 2147483647 w 221"/>
              <a:gd name="T49" fmla="*/ 2147483647 h 360"/>
              <a:gd name="T50" fmla="*/ 2147483647 w 221"/>
              <a:gd name="T51" fmla="*/ 2147483647 h 360"/>
              <a:gd name="T52" fmla="*/ 2147483647 w 221"/>
              <a:gd name="T53" fmla="*/ 2147483647 h 360"/>
              <a:gd name="T54" fmla="*/ 2147483647 w 221"/>
              <a:gd name="T55" fmla="*/ 2147483647 h 360"/>
              <a:gd name="T56" fmla="*/ 2147483647 w 221"/>
              <a:gd name="T57" fmla="*/ 2147483647 h 360"/>
              <a:gd name="T58" fmla="*/ 2147483647 w 221"/>
              <a:gd name="T59" fmla="*/ 2147483647 h 360"/>
              <a:gd name="T60" fmla="*/ 2147483647 w 221"/>
              <a:gd name="T61" fmla="*/ 2147483647 h 360"/>
              <a:gd name="T62" fmla="*/ 2147483647 w 221"/>
              <a:gd name="T63" fmla="*/ 2147483647 h 360"/>
              <a:gd name="T64" fmla="*/ 2147483647 w 221"/>
              <a:gd name="T65" fmla="*/ 2147483647 h 360"/>
              <a:gd name="T66" fmla="*/ 2147483647 w 221"/>
              <a:gd name="T67" fmla="*/ 2147483647 h 360"/>
              <a:gd name="T68" fmla="*/ 2147483647 w 221"/>
              <a:gd name="T69" fmla="*/ 0 h 360"/>
              <a:gd name="T70" fmla="*/ 2147483647 w 221"/>
              <a:gd name="T71" fmla="*/ 0 h 360"/>
              <a:gd name="T72" fmla="*/ 0 w 221"/>
              <a:gd name="T73" fmla="*/ 0 h 3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21"/>
              <a:gd name="T112" fmla="*/ 0 h 360"/>
              <a:gd name="T113" fmla="*/ 221 w 221"/>
              <a:gd name="T114" fmla="*/ 360 h 36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21" h="360">
                <a:moveTo>
                  <a:pt x="0" y="0"/>
                </a:moveTo>
                <a:lnTo>
                  <a:pt x="0" y="0"/>
                </a:lnTo>
                <a:lnTo>
                  <a:pt x="1" y="28"/>
                </a:lnTo>
                <a:lnTo>
                  <a:pt x="3" y="55"/>
                </a:lnTo>
                <a:lnTo>
                  <a:pt x="8" y="82"/>
                </a:lnTo>
                <a:lnTo>
                  <a:pt x="16" y="108"/>
                </a:lnTo>
                <a:lnTo>
                  <a:pt x="23" y="133"/>
                </a:lnTo>
                <a:lnTo>
                  <a:pt x="32" y="159"/>
                </a:lnTo>
                <a:lnTo>
                  <a:pt x="43" y="184"/>
                </a:lnTo>
                <a:lnTo>
                  <a:pt x="56" y="208"/>
                </a:lnTo>
                <a:lnTo>
                  <a:pt x="69" y="231"/>
                </a:lnTo>
                <a:lnTo>
                  <a:pt x="86" y="254"/>
                </a:lnTo>
                <a:lnTo>
                  <a:pt x="103" y="274"/>
                </a:lnTo>
                <a:lnTo>
                  <a:pt x="121" y="293"/>
                </a:lnTo>
                <a:lnTo>
                  <a:pt x="140" y="312"/>
                </a:lnTo>
                <a:lnTo>
                  <a:pt x="161" y="330"/>
                </a:lnTo>
                <a:lnTo>
                  <a:pt x="183" y="346"/>
                </a:lnTo>
                <a:lnTo>
                  <a:pt x="206" y="360"/>
                </a:lnTo>
                <a:lnTo>
                  <a:pt x="221" y="335"/>
                </a:lnTo>
                <a:lnTo>
                  <a:pt x="199" y="321"/>
                </a:lnTo>
                <a:lnTo>
                  <a:pt x="180" y="307"/>
                </a:lnTo>
                <a:lnTo>
                  <a:pt x="159" y="291"/>
                </a:lnTo>
                <a:lnTo>
                  <a:pt x="141" y="272"/>
                </a:lnTo>
                <a:lnTo>
                  <a:pt x="124" y="255"/>
                </a:lnTo>
                <a:lnTo>
                  <a:pt x="108" y="235"/>
                </a:lnTo>
                <a:lnTo>
                  <a:pt x="94" y="214"/>
                </a:lnTo>
                <a:lnTo>
                  <a:pt x="81" y="193"/>
                </a:lnTo>
                <a:lnTo>
                  <a:pt x="69" y="171"/>
                </a:lnTo>
                <a:lnTo>
                  <a:pt x="59" y="149"/>
                </a:lnTo>
                <a:lnTo>
                  <a:pt x="50" y="125"/>
                </a:lnTo>
                <a:lnTo>
                  <a:pt x="43" y="100"/>
                </a:lnTo>
                <a:lnTo>
                  <a:pt x="37" y="76"/>
                </a:lnTo>
                <a:lnTo>
                  <a:pt x="32" y="51"/>
                </a:lnTo>
                <a:lnTo>
                  <a:pt x="30" y="26"/>
                </a:lnTo>
                <a:lnTo>
                  <a:pt x="2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11" name="Freeform 1162"/>
          <p:cNvSpPr>
            <a:spLocks/>
          </p:cNvSpPr>
          <p:nvPr/>
        </p:nvSpPr>
        <p:spPr bwMode="auto">
          <a:xfrm>
            <a:off x="7670800" y="2963863"/>
            <a:ext cx="3175" cy="9525"/>
          </a:xfrm>
          <a:custGeom>
            <a:avLst/>
            <a:gdLst>
              <a:gd name="T0" fmla="*/ 2147483647 w 38"/>
              <a:gd name="T1" fmla="*/ 0 h 92"/>
              <a:gd name="T2" fmla="*/ 2147483647 w 38"/>
              <a:gd name="T3" fmla="*/ 2147483647 h 92"/>
              <a:gd name="T4" fmla="*/ 2147483647 w 38"/>
              <a:gd name="T5" fmla="*/ 2147483647 h 92"/>
              <a:gd name="T6" fmla="*/ 2147483647 w 38"/>
              <a:gd name="T7" fmla="*/ 2147483647 h 92"/>
              <a:gd name="T8" fmla="*/ 2147483647 w 38"/>
              <a:gd name="T9" fmla="*/ 2147483647 h 92"/>
              <a:gd name="T10" fmla="*/ 2147483647 w 38"/>
              <a:gd name="T11" fmla="*/ 2147483647 h 92"/>
              <a:gd name="T12" fmla="*/ 2147483647 w 38"/>
              <a:gd name="T13" fmla="*/ 2147483647 h 92"/>
              <a:gd name="T14" fmla="*/ 0 w 38"/>
              <a:gd name="T15" fmla="*/ 2147483647 h 92"/>
              <a:gd name="T16" fmla="*/ 0 w 38"/>
              <a:gd name="T17" fmla="*/ 2147483647 h 92"/>
              <a:gd name="T18" fmla="*/ 2147483647 w 38"/>
              <a:gd name="T19" fmla="*/ 2147483647 h 92"/>
              <a:gd name="T20" fmla="*/ 2147483647 w 38"/>
              <a:gd name="T21" fmla="*/ 2147483647 h 92"/>
              <a:gd name="T22" fmla="*/ 2147483647 w 38"/>
              <a:gd name="T23" fmla="*/ 2147483647 h 92"/>
              <a:gd name="T24" fmla="*/ 2147483647 w 38"/>
              <a:gd name="T25" fmla="*/ 2147483647 h 92"/>
              <a:gd name="T26" fmla="*/ 2147483647 w 38"/>
              <a:gd name="T27" fmla="*/ 2147483647 h 92"/>
              <a:gd name="T28" fmla="*/ 2147483647 w 38"/>
              <a:gd name="T29" fmla="*/ 2147483647 h 92"/>
              <a:gd name="T30" fmla="*/ 2147483647 w 38"/>
              <a:gd name="T31" fmla="*/ 2147483647 h 92"/>
              <a:gd name="T32" fmla="*/ 2147483647 w 38"/>
              <a:gd name="T33" fmla="*/ 2147483647 h 92"/>
              <a:gd name="T34" fmla="*/ 2147483647 w 38"/>
              <a:gd name="T35" fmla="*/ 2147483647 h 92"/>
              <a:gd name="T36" fmla="*/ 2147483647 w 38"/>
              <a:gd name="T37" fmla="*/ 0 h 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38"/>
              <a:gd name="T58" fmla="*/ 0 h 92"/>
              <a:gd name="T59" fmla="*/ 38 w 38"/>
              <a:gd name="T60" fmla="*/ 92 h 92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38" h="92">
                <a:moveTo>
                  <a:pt x="10" y="0"/>
                </a:moveTo>
                <a:lnTo>
                  <a:pt x="7" y="10"/>
                </a:lnTo>
                <a:lnTo>
                  <a:pt x="5" y="23"/>
                </a:lnTo>
                <a:lnTo>
                  <a:pt x="4" y="33"/>
                </a:lnTo>
                <a:lnTo>
                  <a:pt x="2" y="45"/>
                </a:lnTo>
                <a:lnTo>
                  <a:pt x="1" y="57"/>
                </a:lnTo>
                <a:lnTo>
                  <a:pt x="1" y="69"/>
                </a:lnTo>
                <a:lnTo>
                  <a:pt x="0" y="79"/>
                </a:lnTo>
                <a:lnTo>
                  <a:pt x="0" y="92"/>
                </a:lnTo>
                <a:lnTo>
                  <a:pt x="29" y="92"/>
                </a:lnTo>
                <a:lnTo>
                  <a:pt x="29" y="81"/>
                </a:lnTo>
                <a:lnTo>
                  <a:pt x="30" y="71"/>
                </a:lnTo>
                <a:lnTo>
                  <a:pt x="30" y="59"/>
                </a:lnTo>
                <a:lnTo>
                  <a:pt x="31" y="49"/>
                </a:lnTo>
                <a:lnTo>
                  <a:pt x="33" y="38"/>
                </a:lnTo>
                <a:lnTo>
                  <a:pt x="34" y="27"/>
                </a:lnTo>
                <a:lnTo>
                  <a:pt x="36" y="17"/>
                </a:lnTo>
                <a:lnTo>
                  <a:pt x="38" y="6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12" name="Freeform 1163"/>
          <p:cNvSpPr>
            <a:spLocks/>
          </p:cNvSpPr>
          <p:nvPr/>
        </p:nvSpPr>
        <p:spPr bwMode="auto">
          <a:xfrm>
            <a:off x="7670800" y="2971800"/>
            <a:ext cx="3175" cy="1588"/>
          </a:xfrm>
          <a:custGeom>
            <a:avLst/>
            <a:gdLst>
              <a:gd name="T0" fmla="*/ 2147483647 w 29"/>
              <a:gd name="T1" fmla="*/ 2147483647 h 18"/>
              <a:gd name="T2" fmla="*/ 2147483647 w 29"/>
              <a:gd name="T3" fmla="*/ 2147483647 h 18"/>
              <a:gd name="T4" fmla="*/ 2147483647 w 29"/>
              <a:gd name="T5" fmla="*/ 2147483647 h 18"/>
              <a:gd name="T6" fmla="*/ 2147483647 w 29"/>
              <a:gd name="T7" fmla="*/ 2147483647 h 18"/>
              <a:gd name="T8" fmla="*/ 2147483647 w 29"/>
              <a:gd name="T9" fmla="*/ 0 h 18"/>
              <a:gd name="T10" fmla="*/ 2147483647 w 29"/>
              <a:gd name="T11" fmla="*/ 0 h 18"/>
              <a:gd name="T12" fmla="*/ 2147483647 w 29"/>
              <a:gd name="T13" fmla="*/ 2147483647 h 18"/>
              <a:gd name="T14" fmla="*/ 2147483647 w 29"/>
              <a:gd name="T15" fmla="*/ 2147483647 h 18"/>
              <a:gd name="T16" fmla="*/ 0 w 29"/>
              <a:gd name="T17" fmla="*/ 2147483647 h 18"/>
              <a:gd name="T18" fmla="*/ 2147483647 w 29"/>
              <a:gd name="T19" fmla="*/ 2147483647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"/>
              <a:gd name="T31" fmla="*/ 0 h 18"/>
              <a:gd name="T32" fmla="*/ 29 w 29"/>
              <a:gd name="T33" fmla="*/ 18 h 1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" h="18">
                <a:moveTo>
                  <a:pt x="29" y="18"/>
                </a:moveTo>
                <a:lnTo>
                  <a:pt x="29" y="12"/>
                </a:lnTo>
                <a:lnTo>
                  <a:pt x="27" y="6"/>
                </a:lnTo>
                <a:lnTo>
                  <a:pt x="23" y="2"/>
                </a:lnTo>
                <a:lnTo>
                  <a:pt x="18" y="0"/>
                </a:lnTo>
                <a:lnTo>
                  <a:pt x="13" y="0"/>
                </a:lnTo>
                <a:lnTo>
                  <a:pt x="7" y="2"/>
                </a:lnTo>
                <a:lnTo>
                  <a:pt x="3" y="5"/>
                </a:lnTo>
                <a:lnTo>
                  <a:pt x="0" y="12"/>
                </a:lnTo>
                <a:lnTo>
                  <a:pt x="29" y="1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13" name="Freeform 1164"/>
          <p:cNvSpPr>
            <a:spLocks/>
          </p:cNvSpPr>
          <p:nvPr/>
        </p:nvSpPr>
        <p:spPr bwMode="auto">
          <a:xfrm>
            <a:off x="7685088" y="2992438"/>
            <a:ext cx="1587" cy="3175"/>
          </a:xfrm>
          <a:custGeom>
            <a:avLst/>
            <a:gdLst>
              <a:gd name="T0" fmla="*/ 0 w 21"/>
              <a:gd name="T1" fmla="*/ 2147483647 h 27"/>
              <a:gd name="T2" fmla="*/ 2147483647 w 21"/>
              <a:gd name="T3" fmla="*/ 2147483647 h 27"/>
              <a:gd name="T4" fmla="*/ 2147483647 w 21"/>
              <a:gd name="T5" fmla="*/ 2147483647 h 27"/>
              <a:gd name="T6" fmla="*/ 2147483647 w 21"/>
              <a:gd name="T7" fmla="*/ 2147483647 h 27"/>
              <a:gd name="T8" fmla="*/ 2147483647 w 21"/>
              <a:gd name="T9" fmla="*/ 2147483647 h 27"/>
              <a:gd name="T10" fmla="*/ 2147483647 w 21"/>
              <a:gd name="T11" fmla="*/ 2147483647 h 27"/>
              <a:gd name="T12" fmla="*/ 2147483647 w 21"/>
              <a:gd name="T13" fmla="*/ 2147483647 h 27"/>
              <a:gd name="T14" fmla="*/ 2147483647 w 21"/>
              <a:gd name="T15" fmla="*/ 2147483647 h 27"/>
              <a:gd name="T16" fmla="*/ 2147483647 w 21"/>
              <a:gd name="T17" fmla="*/ 0 h 27"/>
              <a:gd name="T18" fmla="*/ 0 w 21"/>
              <a:gd name="T19" fmla="*/ 2147483647 h 2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1"/>
              <a:gd name="T31" fmla="*/ 0 h 27"/>
              <a:gd name="T32" fmla="*/ 21 w 21"/>
              <a:gd name="T33" fmla="*/ 27 h 2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1" h="27">
                <a:moveTo>
                  <a:pt x="0" y="25"/>
                </a:moveTo>
                <a:lnTo>
                  <a:pt x="6" y="27"/>
                </a:lnTo>
                <a:lnTo>
                  <a:pt x="11" y="26"/>
                </a:lnTo>
                <a:lnTo>
                  <a:pt x="16" y="24"/>
                </a:lnTo>
                <a:lnTo>
                  <a:pt x="19" y="20"/>
                </a:lnTo>
                <a:lnTo>
                  <a:pt x="21" y="15"/>
                </a:lnTo>
                <a:lnTo>
                  <a:pt x="21" y="10"/>
                </a:lnTo>
                <a:lnTo>
                  <a:pt x="19" y="4"/>
                </a:lnTo>
                <a:lnTo>
                  <a:pt x="14" y="0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14" name="Freeform 1165"/>
          <p:cNvSpPr>
            <a:spLocks/>
          </p:cNvSpPr>
          <p:nvPr/>
        </p:nvSpPr>
        <p:spPr bwMode="auto">
          <a:xfrm>
            <a:off x="7677150" y="2979738"/>
            <a:ext cx="9525" cy="15875"/>
          </a:xfrm>
          <a:custGeom>
            <a:avLst/>
            <a:gdLst>
              <a:gd name="T0" fmla="*/ 0 w 116"/>
              <a:gd name="T1" fmla="*/ 0 h 179"/>
              <a:gd name="T2" fmla="*/ 0 w 116"/>
              <a:gd name="T3" fmla="*/ 0 h 179"/>
              <a:gd name="T4" fmla="*/ 0 w 116"/>
              <a:gd name="T5" fmla="*/ 2147483647 h 179"/>
              <a:gd name="T6" fmla="*/ 2147483647 w 116"/>
              <a:gd name="T7" fmla="*/ 2147483647 h 179"/>
              <a:gd name="T8" fmla="*/ 2147483647 w 116"/>
              <a:gd name="T9" fmla="*/ 2147483647 h 179"/>
              <a:gd name="T10" fmla="*/ 2147483647 w 116"/>
              <a:gd name="T11" fmla="*/ 2147483647 h 179"/>
              <a:gd name="T12" fmla="*/ 2147483647 w 116"/>
              <a:gd name="T13" fmla="*/ 2147483647 h 179"/>
              <a:gd name="T14" fmla="*/ 2147483647 w 116"/>
              <a:gd name="T15" fmla="*/ 2147483647 h 179"/>
              <a:gd name="T16" fmla="*/ 2147483647 w 116"/>
              <a:gd name="T17" fmla="*/ 2147483647 h 179"/>
              <a:gd name="T18" fmla="*/ 2147483647 w 116"/>
              <a:gd name="T19" fmla="*/ 2147483647 h 179"/>
              <a:gd name="T20" fmla="*/ 2147483647 w 116"/>
              <a:gd name="T21" fmla="*/ 2147483647 h 179"/>
              <a:gd name="T22" fmla="*/ 2147483647 w 116"/>
              <a:gd name="T23" fmla="*/ 2147483647 h 179"/>
              <a:gd name="T24" fmla="*/ 2147483647 w 116"/>
              <a:gd name="T25" fmla="*/ 2147483647 h 179"/>
              <a:gd name="T26" fmla="*/ 2147483647 w 116"/>
              <a:gd name="T27" fmla="*/ 2147483647 h 179"/>
              <a:gd name="T28" fmla="*/ 2147483647 w 116"/>
              <a:gd name="T29" fmla="*/ 2147483647 h 179"/>
              <a:gd name="T30" fmla="*/ 2147483647 w 116"/>
              <a:gd name="T31" fmla="*/ 2147483647 h 179"/>
              <a:gd name="T32" fmla="*/ 2147483647 w 116"/>
              <a:gd name="T33" fmla="*/ 2147483647 h 179"/>
              <a:gd name="T34" fmla="*/ 2147483647 w 116"/>
              <a:gd name="T35" fmla="*/ 2147483647 h 179"/>
              <a:gd name="T36" fmla="*/ 2147483647 w 116"/>
              <a:gd name="T37" fmla="*/ 2147483647 h 179"/>
              <a:gd name="T38" fmla="*/ 2147483647 w 116"/>
              <a:gd name="T39" fmla="*/ 2147483647 h 179"/>
              <a:gd name="T40" fmla="*/ 2147483647 w 116"/>
              <a:gd name="T41" fmla="*/ 2147483647 h 179"/>
              <a:gd name="T42" fmla="*/ 2147483647 w 116"/>
              <a:gd name="T43" fmla="*/ 2147483647 h 179"/>
              <a:gd name="T44" fmla="*/ 2147483647 w 116"/>
              <a:gd name="T45" fmla="*/ 2147483647 h 179"/>
              <a:gd name="T46" fmla="*/ 2147483647 w 116"/>
              <a:gd name="T47" fmla="*/ 2147483647 h 179"/>
              <a:gd name="T48" fmla="*/ 2147483647 w 116"/>
              <a:gd name="T49" fmla="*/ 2147483647 h 179"/>
              <a:gd name="T50" fmla="*/ 2147483647 w 116"/>
              <a:gd name="T51" fmla="*/ 2147483647 h 179"/>
              <a:gd name="T52" fmla="*/ 2147483647 w 116"/>
              <a:gd name="T53" fmla="*/ 2147483647 h 179"/>
              <a:gd name="T54" fmla="*/ 2147483647 w 116"/>
              <a:gd name="T55" fmla="*/ 2147483647 h 179"/>
              <a:gd name="T56" fmla="*/ 2147483647 w 116"/>
              <a:gd name="T57" fmla="*/ 2147483647 h 179"/>
              <a:gd name="T58" fmla="*/ 2147483647 w 116"/>
              <a:gd name="T59" fmla="*/ 2147483647 h 179"/>
              <a:gd name="T60" fmla="*/ 2147483647 w 116"/>
              <a:gd name="T61" fmla="*/ 2147483647 h 179"/>
              <a:gd name="T62" fmla="*/ 2147483647 w 116"/>
              <a:gd name="T63" fmla="*/ 2147483647 h 179"/>
              <a:gd name="T64" fmla="*/ 2147483647 w 116"/>
              <a:gd name="T65" fmla="*/ 2147483647 h 179"/>
              <a:gd name="T66" fmla="*/ 2147483647 w 116"/>
              <a:gd name="T67" fmla="*/ 2147483647 h 179"/>
              <a:gd name="T68" fmla="*/ 2147483647 w 116"/>
              <a:gd name="T69" fmla="*/ 0 h 179"/>
              <a:gd name="T70" fmla="*/ 2147483647 w 116"/>
              <a:gd name="T71" fmla="*/ 0 h 179"/>
              <a:gd name="T72" fmla="*/ 0 w 116"/>
              <a:gd name="T73" fmla="*/ 0 h 17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16"/>
              <a:gd name="T112" fmla="*/ 0 h 179"/>
              <a:gd name="T113" fmla="*/ 116 w 116"/>
              <a:gd name="T114" fmla="*/ 179 h 179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16" h="179">
                <a:moveTo>
                  <a:pt x="0" y="0"/>
                </a:moveTo>
                <a:lnTo>
                  <a:pt x="0" y="0"/>
                </a:lnTo>
                <a:lnTo>
                  <a:pt x="0" y="14"/>
                </a:lnTo>
                <a:lnTo>
                  <a:pt x="2" y="27"/>
                </a:lnTo>
                <a:lnTo>
                  <a:pt x="4" y="40"/>
                </a:lnTo>
                <a:lnTo>
                  <a:pt x="7" y="53"/>
                </a:lnTo>
                <a:lnTo>
                  <a:pt x="11" y="68"/>
                </a:lnTo>
                <a:lnTo>
                  <a:pt x="15" y="79"/>
                </a:lnTo>
                <a:lnTo>
                  <a:pt x="21" y="92"/>
                </a:lnTo>
                <a:lnTo>
                  <a:pt x="27" y="103"/>
                </a:lnTo>
                <a:lnTo>
                  <a:pt x="34" y="115"/>
                </a:lnTo>
                <a:lnTo>
                  <a:pt x="42" y="125"/>
                </a:lnTo>
                <a:lnTo>
                  <a:pt x="50" y="136"/>
                </a:lnTo>
                <a:lnTo>
                  <a:pt x="59" y="146"/>
                </a:lnTo>
                <a:lnTo>
                  <a:pt x="69" y="155"/>
                </a:lnTo>
                <a:lnTo>
                  <a:pt x="80" y="164"/>
                </a:lnTo>
                <a:lnTo>
                  <a:pt x="90" y="171"/>
                </a:lnTo>
                <a:lnTo>
                  <a:pt x="102" y="179"/>
                </a:lnTo>
                <a:lnTo>
                  <a:pt x="116" y="154"/>
                </a:lnTo>
                <a:lnTo>
                  <a:pt x="107" y="148"/>
                </a:lnTo>
                <a:lnTo>
                  <a:pt x="96" y="141"/>
                </a:lnTo>
                <a:lnTo>
                  <a:pt x="87" y="134"/>
                </a:lnTo>
                <a:lnTo>
                  <a:pt x="80" y="125"/>
                </a:lnTo>
                <a:lnTo>
                  <a:pt x="71" y="118"/>
                </a:lnTo>
                <a:lnTo>
                  <a:pt x="64" y="108"/>
                </a:lnTo>
                <a:lnTo>
                  <a:pt x="58" y="100"/>
                </a:lnTo>
                <a:lnTo>
                  <a:pt x="52" y="89"/>
                </a:lnTo>
                <a:lnTo>
                  <a:pt x="46" y="79"/>
                </a:lnTo>
                <a:lnTo>
                  <a:pt x="42" y="69"/>
                </a:lnTo>
                <a:lnTo>
                  <a:pt x="38" y="57"/>
                </a:lnTo>
                <a:lnTo>
                  <a:pt x="34" y="47"/>
                </a:lnTo>
                <a:lnTo>
                  <a:pt x="33" y="35"/>
                </a:lnTo>
                <a:lnTo>
                  <a:pt x="30" y="23"/>
                </a:lnTo>
                <a:lnTo>
                  <a:pt x="28" y="12"/>
                </a:lnTo>
                <a:lnTo>
                  <a:pt x="2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15" name="Freeform 1166"/>
          <p:cNvSpPr>
            <a:spLocks/>
          </p:cNvSpPr>
          <p:nvPr/>
        </p:nvSpPr>
        <p:spPr bwMode="auto">
          <a:xfrm>
            <a:off x="7677150" y="2974975"/>
            <a:ext cx="3175" cy="4763"/>
          </a:xfrm>
          <a:custGeom>
            <a:avLst/>
            <a:gdLst>
              <a:gd name="T0" fmla="*/ 2147483647 w 33"/>
              <a:gd name="T1" fmla="*/ 0 h 46"/>
              <a:gd name="T2" fmla="*/ 2147483647 w 33"/>
              <a:gd name="T3" fmla="*/ 2147483647 h 46"/>
              <a:gd name="T4" fmla="*/ 2147483647 w 33"/>
              <a:gd name="T5" fmla="*/ 2147483647 h 46"/>
              <a:gd name="T6" fmla="*/ 2147483647 w 33"/>
              <a:gd name="T7" fmla="*/ 2147483647 h 46"/>
              <a:gd name="T8" fmla="*/ 2147483647 w 33"/>
              <a:gd name="T9" fmla="*/ 2147483647 h 46"/>
              <a:gd name="T10" fmla="*/ 0 w 33"/>
              <a:gd name="T11" fmla="*/ 2147483647 h 46"/>
              <a:gd name="T12" fmla="*/ 0 w 33"/>
              <a:gd name="T13" fmla="*/ 2147483647 h 46"/>
              <a:gd name="T14" fmla="*/ 0 w 33"/>
              <a:gd name="T15" fmla="*/ 2147483647 h 46"/>
              <a:gd name="T16" fmla="*/ 0 w 33"/>
              <a:gd name="T17" fmla="*/ 2147483647 h 46"/>
              <a:gd name="T18" fmla="*/ 2147483647 w 33"/>
              <a:gd name="T19" fmla="*/ 2147483647 h 46"/>
              <a:gd name="T20" fmla="*/ 2147483647 w 33"/>
              <a:gd name="T21" fmla="*/ 2147483647 h 46"/>
              <a:gd name="T22" fmla="*/ 2147483647 w 33"/>
              <a:gd name="T23" fmla="*/ 2147483647 h 46"/>
              <a:gd name="T24" fmla="*/ 2147483647 w 33"/>
              <a:gd name="T25" fmla="*/ 2147483647 h 46"/>
              <a:gd name="T26" fmla="*/ 2147483647 w 33"/>
              <a:gd name="T27" fmla="*/ 2147483647 h 46"/>
              <a:gd name="T28" fmla="*/ 2147483647 w 33"/>
              <a:gd name="T29" fmla="*/ 2147483647 h 46"/>
              <a:gd name="T30" fmla="*/ 2147483647 w 33"/>
              <a:gd name="T31" fmla="*/ 2147483647 h 46"/>
              <a:gd name="T32" fmla="*/ 2147483647 w 33"/>
              <a:gd name="T33" fmla="*/ 2147483647 h 46"/>
              <a:gd name="T34" fmla="*/ 2147483647 w 33"/>
              <a:gd name="T35" fmla="*/ 2147483647 h 46"/>
              <a:gd name="T36" fmla="*/ 2147483647 w 33"/>
              <a:gd name="T37" fmla="*/ 0 h 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33"/>
              <a:gd name="T58" fmla="*/ 0 h 46"/>
              <a:gd name="T59" fmla="*/ 33 w 33"/>
              <a:gd name="T60" fmla="*/ 46 h 4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33" h="46">
                <a:moveTo>
                  <a:pt x="4" y="0"/>
                </a:moveTo>
                <a:lnTo>
                  <a:pt x="3" y="5"/>
                </a:lnTo>
                <a:lnTo>
                  <a:pt x="2" y="11"/>
                </a:lnTo>
                <a:lnTo>
                  <a:pt x="1" y="18"/>
                </a:lnTo>
                <a:lnTo>
                  <a:pt x="1" y="23"/>
                </a:lnTo>
                <a:lnTo>
                  <a:pt x="0" y="29"/>
                </a:lnTo>
                <a:lnTo>
                  <a:pt x="0" y="36"/>
                </a:lnTo>
                <a:lnTo>
                  <a:pt x="0" y="41"/>
                </a:lnTo>
                <a:lnTo>
                  <a:pt x="0" y="46"/>
                </a:lnTo>
                <a:lnTo>
                  <a:pt x="28" y="46"/>
                </a:lnTo>
                <a:lnTo>
                  <a:pt x="28" y="41"/>
                </a:lnTo>
                <a:lnTo>
                  <a:pt x="28" y="36"/>
                </a:lnTo>
                <a:lnTo>
                  <a:pt x="28" y="32"/>
                </a:lnTo>
                <a:lnTo>
                  <a:pt x="29" y="25"/>
                </a:lnTo>
                <a:lnTo>
                  <a:pt x="29" y="20"/>
                </a:lnTo>
                <a:lnTo>
                  <a:pt x="30" y="17"/>
                </a:lnTo>
                <a:lnTo>
                  <a:pt x="31" y="12"/>
                </a:lnTo>
                <a:lnTo>
                  <a:pt x="33" y="7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16" name="Freeform 1167"/>
          <p:cNvSpPr>
            <a:spLocks/>
          </p:cNvSpPr>
          <p:nvPr/>
        </p:nvSpPr>
        <p:spPr bwMode="auto">
          <a:xfrm>
            <a:off x="7677150" y="2978150"/>
            <a:ext cx="3175" cy="1588"/>
          </a:xfrm>
          <a:custGeom>
            <a:avLst/>
            <a:gdLst>
              <a:gd name="T0" fmla="*/ 2147483647 w 28"/>
              <a:gd name="T1" fmla="*/ 2147483647 h 17"/>
              <a:gd name="T2" fmla="*/ 2147483647 w 28"/>
              <a:gd name="T3" fmla="*/ 2147483647 h 17"/>
              <a:gd name="T4" fmla="*/ 2147483647 w 28"/>
              <a:gd name="T5" fmla="*/ 2147483647 h 17"/>
              <a:gd name="T6" fmla="*/ 2147483647 w 28"/>
              <a:gd name="T7" fmla="*/ 2147483647 h 17"/>
              <a:gd name="T8" fmla="*/ 2147483647 w 28"/>
              <a:gd name="T9" fmla="*/ 0 h 17"/>
              <a:gd name="T10" fmla="*/ 2147483647 w 28"/>
              <a:gd name="T11" fmla="*/ 0 h 17"/>
              <a:gd name="T12" fmla="*/ 2147483647 w 28"/>
              <a:gd name="T13" fmla="*/ 2147483647 h 17"/>
              <a:gd name="T14" fmla="*/ 2147483647 w 28"/>
              <a:gd name="T15" fmla="*/ 2147483647 h 17"/>
              <a:gd name="T16" fmla="*/ 0 w 28"/>
              <a:gd name="T17" fmla="*/ 2147483647 h 17"/>
              <a:gd name="T18" fmla="*/ 2147483647 w 28"/>
              <a:gd name="T19" fmla="*/ 2147483647 h 1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8"/>
              <a:gd name="T31" fmla="*/ 0 h 17"/>
              <a:gd name="T32" fmla="*/ 28 w 28"/>
              <a:gd name="T33" fmla="*/ 17 h 1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8" h="17">
                <a:moveTo>
                  <a:pt x="28" y="17"/>
                </a:moveTo>
                <a:lnTo>
                  <a:pt x="28" y="11"/>
                </a:lnTo>
                <a:lnTo>
                  <a:pt x="26" y="6"/>
                </a:lnTo>
                <a:lnTo>
                  <a:pt x="22" y="2"/>
                </a:lnTo>
                <a:lnTo>
                  <a:pt x="17" y="0"/>
                </a:lnTo>
                <a:lnTo>
                  <a:pt x="12" y="0"/>
                </a:lnTo>
                <a:lnTo>
                  <a:pt x="7" y="2"/>
                </a:lnTo>
                <a:lnTo>
                  <a:pt x="3" y="5"/>
                </a:lnTo>
                <a:lnTo>
                  <a:pt x="0" y="11"/>
                </a:lnTo>
                <a:lnTo>
                  <a:pt x="28" y="1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17" name="Freeform 1168"/>
          <p:cNvSpPr>
            <a:spLocks/>
          </p:cNvSpPr>
          <p:nvPr/>
        </p:nvSpPr>
        <p:spPr bwMode="auto">
          <a:xfrm>
            <a:off x="7977188" y="2808288"/>
            <a:ext cx="1587" cy="1587"/>
          </a:xfrm>
          <a:custGeom>
            <a:avLst/>
            <a:gdLst>
              <a:gd name="T0" fmla="*/ 2147483647 w 16"/>
              <a:gd name="T1" fmla="*/ 2147483647 h 19"/>
              <a:gd name="T2" fmla="*/ 2147483647 w 16"/>
              <a:gd name="T3" fmla="*/ 0 h 19"/>
              <a:gd name="T4" fmla="*/ 2147483647 w 16"/>
              <a:gd name="T5" fmla="*/ 2147483647 h 19"/>
              <a:gd name="T6" fmla="*/ 0 w 16"/>
              <a:gd name="T7" fmla="*/ 2147483647 h 19"/>
              <a:gd name="T8" fmla="*/ 2147483647 w 16"/>
              <a:gd name="T9" fmla="*/ 2147483647 h 19"/>
              <a:gd name="T10" fmla="*/ 2147483647 w 16"/>
              <a:gd name="T11" fmla="*/ 2147483647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6"/>
              <a:gd name="T19" fmla="*/ 0 h 19"/>
              <a:gd name="T20" fmla="*/ 16 w 16"/>
              <a:gd name="T21" fmla="*/ 19 h 1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6" h="19">
                <a:moveTo>
                  <a:pt x="16" y="1"/>
                </a:moveTo>
                <a:lnTo>
                  <a:pt x="7" y="0"/>
                </a:lnTo>
                <a:lnTo>
                  <a:pt x="1" y="5"/>
                </a:lnTo>
                <a:lnTo>
                  <a:pt x="0" y="13"/>
                </a:lnTo>
                <a:lnTo>
                  <a:pt x="5" y="19"/>
                </a:lnTo>
                <a:lnTo>
                  <a:pt x="16" y="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18" name="Freeform 1169"/>
          <p:cNvSpPr>
            <a:spLocks/>
          </p:cNvSpPr>
          <p:nvPr/>
        </p:nvSpPr>
        <p:spPr bwMode="auto">
          <a:xfrm>
            <a:off x="7977188" y="2808288"/>
            <a:ext cx="14287" cy="26987"/>
          </a:xfrm>
          <a:custGeom>
            <a:avLst/>
            <a:gdLst>
              <a:gd name="T0" fmla="*/ 2147483647 w 166"/>
              <a:gd name="T1" fmla="*/ 2147483647 h 270"/>
              <a:gd name="T2" fmla="*/ 2147483647 w 166"/>
              <a:gd name="T3" fmla="*/ 2147483647 h 270"/>
              <a:gd name="T4" fmla="*/ 2147483647 w 166"/>
              <a:gd name="T5" fmla="*/ 2147483647 h 270"/>
              <a:gd name="T6" fmla="*/ 2147483647 w 166"/>
              <a:gd name="T7" fmla="*/ 2147483647 h 270"/>
              <a:gd name="T8" fmla="*/ 2147483647 w 166"/>
              <a:gd name="T9" fmla="*/ 2147483647 h 270"/>
              <a:gd name="T10" fmla="*/ 2147483647 w 166"/>
              <a:gd name="T11" fmla="*/ 2147483647 h 270"/>
              <a:gd name="T12" fmla="*/ 2147483647 w 166"/>
              <a:gd name="T13" fmla="*/ 2147483647 h 270"/>
              <a:gd name="T14" fmla="*/ 2147483647 w 166"/>
              <a:gd name="T15" fmla="*/ 2147483647 h 270"/>
              <a:gd name="T16" fmla="*/ 2147483647 w 166"/>
              <a:gd name="T17" fmla="*/ 2147483647 h 270"/>
              <a:gd name="T18" fmla="*/ 2147483647 w 166"/>
              <a:gd name="T19" fmla="*/ 2147483647 h 270"/>
              <a:gd name="T20" fmla="*/ 2147483647 w 166"/>
              <a:gd name="T21" fmla="*/ 2147483647 h 270"/>
              <a:gd name="T22" fmla="*/ 2147483647 w 166"/>
              <a:gd name="T23" fmla="*/ 2147483647 h 270"/>
              <a:gd name="T24" fmla="*/ 2147483647 w 166"/>
              <a:gd name="T25" fmla="*/ 2147483647 h 270"/>
              <a:gd name="T26" fmla="*/ 2147483647 w 166"/>
              <a:gd name="T27" fmla="*/ 2147483647 h 270"/>
              <a:gd name="T28" fmla="*/ 2147483647 w 166"/>
              <a:gd name="T29" fmla="*/ 2147483647 h 270"/>
              <a:gd name="T30" fmla="*/ 2147483647 w 166"/>
              <a:gd name="T31" fmla="*/ 2147483647 h 270"/>
              <a:gd name="T32" fmla="*/ 2147483647 w 166"/>
              <a:gd name="T33" fmla="*/ 2147483647 h 270"/>
              <a:gd name="T34" fmla="*/ 2147483647 w 166"/>
              <a:gd name="T35" fmla="*/ 0 h 270"/>
              <a:gd name="T36" fmla="*/ 0 w 166"/>
              <a:gd name="T37" fmla="*/ 2147483647 h 270"/>
              <a:gd name="T38" fmla="*/ 2147483647 w 166"/>
              <a:gd name="T39" fmla="*/ 2147483647 h 270"/>
              <a:gd name="T40" fmla="*/ 2147483647 w 166"/>
              <a:gd name="T41" fmla="*/ 2147483647 h 270"/>
              <a:gd name="T42" fmla="*/ 2147483647 w 166"/>
              <a:gd name="T43" fmla="*/ 2147483647 h 270"/>
              <a:gd name="T44" fmla="*/ 2147483647 w 166"/>
              <a:gd name="T45" fmla="*/ 2147483647 h 270"/>
              <a:gd name="T46" fmla="*/ 2147483647 w 166"/>
              <a:gd name="T47" fmla="*/ 2147483647 h 270"/>
              <a:gd name="T48" fmla="*/ 2147483647 w 166"/>
              <a:gd name="T49" fmla="*/ 2147483647 h 270"/>
              <a:gd name="T50" fmla="*/ 2147483647 w 166"/>
              <a:gd name="T51" fmla="*/ 2147483647 h 270"/>
              <a:gd name="T52" fmla="*/ 2147483647 w 166"/>
              <a:gd name="T53" fmla="*/ 2147483647 h 270"/>
              <a:gd name="T54" fmla="*/ 2147483647 w 166"/>
              <a:gd name="T55" fmla="*/ 2147483647 h 270"/>
              <a:gd name="T56" fmla="*/ 2147483647 w 166"/>
              <a:gd name="T57" fmla="*/ 2147483647 h 270"/>
              <a:gd name="T58" fmla="*/ 2147483647 w 166"/>
              <a:gd name="T59" fmla="*/ 2147483647 h 270"/>
              <a:gd name="T60" fmla="*/ 2147483647 w 166"/>
              <a:gd name="T61" fmla="*/ 2147483647 h 270"/>
              <a:gd name="T62" fmla="*/ 2147483647 w 166"/>
              <a:gd name="T63" fmla="*/ 2147483647 h 270"/>
              <a:gd name="T64" fmla="*/ 2147483647 w 166"/>
              <a:gd name="T65" fmla="*/ 2147483647 h 270"/>
              <a:gd name="T66" fmla="*/ 2147483647 w 166"/>
              <a:gd name="T67" fmla="*/ 2147483647 h 270"/>
              <a:gd name="T68" fmla="*/ 2147483647 w 166"/>
              <a:gd name="T69" fmla="*/ 2147483647 h 270"/>
              <a:gd name="T70" fmla="*/ 2147483647 w 166"/>
              <a:gd name="T71" fmla="*/ 2147483647 h 270"/>
              <a:gd name="T72" fmla="*/ 2147483647 w 166"/>
              <a:gd name="T73" fmla="*/ 2147483647 h 27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66"/>
              <a:gd name="T112" fmla="*/ 0 h 270"/>
              <a:gd name="T113" fmla="*/ 166 w 166"/>
              <a:gd name="T114" fmla="*/ 270 h 27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66" h="270">
                <a:moveTo>
                  <a:pt x="166" y="270"/>
                </a:moveTo>
                <a:lnTo>
                  <a:pt x="166" y="270"/>
                </a:lnTo>
                <a:lnTo>
                  <a:pt x="164" y="250"/>
                </a:lnTo>
                <a:lnTo>
                  <a:pt x="162" y="230"/>
                </a:lnTo>
                <a:lnTo>
                  <a:pt x="159" y="209"/>
                </a:lnTo>
                <a:lnTo>
                  <a:pt x="155" y="188"/>
                </a:lnTo>
                <a:lnTo>
                  <a:pt x="149" y="168"/>
                </a:lnTo>
                <a:lnTo>
                  <a:pt x="141" y="151"/>
                </a:lnTo>
                <a:lnTo>
                  <a:pt x="132" y="133"/>
                </a:lnTo>
                <a:lnTo>
                  <a:pt x="124" y="114"/>
                </a:lnTo>
                <a:lnTo>
                  <a:pt x="114" y="96"/>
                </a:lnTo>
                <a:lnTo>
                  <a:pt x="101" y="81"/>
                </a:lnTo>
                <a:lnTo>
                  <a:pt x="89" y="64"/>
                </a:lnTo>
                <a:lnTo>
                  <a:pt x="74" y="50"/>
                </a:lnTo>
                <a:lnTo>
                  <a:pt x="60" y="35"/>
                </a:lnTo>
                <a:lnTo>
                  <a:pt x="44" y="23"/>
                </a:lnTo>
                <a:lnTo>
                  <a:pt x="28" y="10"/>
                </a:lnTo>
                <a:lnTo>
                  <a:pt x="11" y="0"/>
                </a:lnTo>
                <a:lnTo>
                  <a:pt x="0" y="18"/>
                </a:lnTo>
                <a:lnTo>
                  <a:pt x="16" y="29"/>
                </a:lnTo>
                <a:lnTo>
                  <a:pt x="31" y="39"/>
                </a:lnTo>
                <a:lnTo>
                  <a:pt x="46" y="52"/>
                </a:lnTo>
                <a:lnTo>
                  <a:pt x="60" y="64"/>
                </a:lnTo>
                <a:lnTo>
                  <a:pt x="72" y="79"/>
                </a:lnTo>
                <a:lnTo>
                  <a:pt x="85" y="93"/>
                </a:lnTo>
                <a:lnTo>
                  <a:pt x="95" y="109"/>
                </a:lnTo>
                <a:lnTo>
                  <a:pt x="105" y="125"/>
                </a:lnTo>
                <a:lnTo>
                  <a:pt x="114" y="141"/>
                </a:lnTo>
                <a:lnTo>
                  <a:pt x="121" y="159"/>
                </a:lnTo>
                <a:lnTo>
                  <a:pt x="128" y="177"/>
                </a:lnTo>
                <a:lnTo>
                  <a:pt x="134" y="194"/>
                </a:lnTo>
                <a:lnTo>
                  <a:pt x="138" y="213"/>
                </a:lnTo>
                <a:lnTo>
                  <a:pt x="141" y="232"/>
                </a:lnTo>
                <a:lnTo>
                  <a:pt x="144" y="252"/>
                </a:lnTo>
                <a:lnTo>
                  <a:pt x="144" y="270"/>
                </a:lnTo>
                <a:lnTo>
                  <a:pt x="166" y="27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19" name="Freeform 1170"/>
          <p:cNvSpPr>
            <a:spLocks/>
          </p:cNvSpPr>
          <p:nvPr/>
        </p:nvSpPr>
        <p:spPr bwMode="auto">
          <a:xfrm>
            <a:off x="7988300" y="2835275"/>
            <a:ext cx="3175" cy="4763"/>
          </a:xfrm>
          <a:custGeom>
            <a:avLst/>
            <a:gdLst>
              <a:gd name="T0" fmla="*/ 2147483647 w 29"/>
              <a:gd name="T1" fmla="*/ 2147483647 h 68"/>
              <a:gd name="T2" fmla="*/ 2147483647 w 29"/>
              <a:gd name="T3" fmla="*/ 2147483647 h 68"/>
              <a:gd name="T4" fmla="*/ 2147483647 w 29"/>
              <a:gd name="T5" fmla="*/ 2147483647 h 68"/>
              <a:gd name="T6" fmla="*/ 2147483647 w 29"/>
              <a:gd name="T7" fmla="*/ 2147483647 h 68"/>
              <a:gd name="T8" fmla="*/ 2147483647 w 29"/>
              <a:gd name="T9" fmla="*/ 2147483647 h 68"/>
              <a:gd name="T10" fmla="*/ 2147483647 w 29"/>
              <a:gd name="T11" fmla="*/ 2147483647 h 68"/>
              <a:gd name="T12" fmla="*/ 2147483647 w 29"/>
              <a:gd name="T13" fmla="*/ 2147483647 h 68"/>
              <a:gd name="T14" fmla="*/ 2147483647 w 29"/>
              <a:gd name="T15" fmla="*/ 2147483647 h 68"/>
              <a:gd name="T16" fmla="*/ 2147483647 w 29"/>
              <a:gd name="T17" fmla="*/ 0 h 68"/>
              <a:gd name="T18" fmla="*/ 2147483647 w 29"/>
              <a:gd name="T19" fmla="*/ 0 h 68"/>
              <a:gd name="T20" fmla="*/ 2147483647 w 29"/>
              <a:gd name="T21" fmla="*/ 2147483647 h 68"/>
              <a:gd name="T22" fmla="*/ 2147483647 w 29"/>
              <a:gd name="T23" fmla="*/ 2147483647 h 68"/>
              <a:gd name="T24" fmla="*/ 2147483647 w 29"/>
              <a:gd name="T25" fmla="*/ 2147483647 h 68"/>
              <a:gd name="T26" fmla="*/ 2147483647 w 29"/>
              <a:gd name="T27" fmla="*/ 2147483647 h 68"/>
              <a:gd name="T28" fmla="*/ 2147483647 w 29"/>
              <a:gd name="T29" fmla="*/ 2147483647 h 68"/>
              <a:gd name="T30" fmla="*/ 2147483647 w 29"/>
              <a:gd name="T31" fmla="*/ 2147483647 h 68"/>
              <a:gd name="T32" fmla="*/ 2147483647 w 29"/>
              <a:gd name="T33" fmla="*/ 2147483647 h 68"/>
              <a:gd name="T34" fmla="*/ 0 w 29"/>
              <a:gd name="T35" fmla="*/ 2147483647 h 68"/>
              <a:gd name="T36" fmla="*/ 2147483647 w 29"/>
              <a:gd name="T37" fmla="*/ 2147483647 h 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9"/>
              <a:gd name="T58" fmla="*/ 0 h 68"/>
              <a:gd name="T59" fmla="*/ 29 w 29"/>
              <a:gd name="T60" fmla="*/ 68 h 68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9" h="68">
                <a:moveTo>
                  <a:pt x="21" y="68"/>
                </a:moveTo>
                <a:lnTo>
                  <a:pt x="22" y="60"/>
                </a:lnTo>
                <a:lnTo>
                  <a:pt x="24" y="52"/>
                </a:lnTo>
                <a:lnTo>
                  <a:pt x="25" y="43"/>
                </a:lnTo>
                <a:lnTo>
                  <a:pt x="26" y="35"/>
                </a:lnTo>
                <a:lnTo>
                  <a:pt x="28" y="25"/>
                </a:lnTo>
                <a:lnTo>
                  <a:pt x="28" y="17"/>
                </a:lnTo>
                <a:lnTo>
                  <a:pt x="29" y="9"/>
                </a:lnTo>
                <a:lnTo>
                  <a:pt x="29" y="0"/>
                </a:lnTo>
                <a:lnTo>
                  <a:pt x="7" y="0"/>
                </a:lnTo>
                <a:lnTo>
                  <a:pt x="7" y="9"/>
                </a:lnTo>
                <a:lnTo>
                  <a:pt x="5" y="17"/>
                </a:lnTo>
                <a:lnTo>
                  <a:pt x="5" y="25"/>
                </a:lnTo>
                <a:lnTo>
                  <a:pt x="5" y="33"/>
                </a:lnTo>
                <a:lnTo>
                  <a:pt x="4" y="41"/>
                </a:lnTo>
                <a:lnTo>
                  <a:pt x="3" y="48"/>
                </a:lnTo>
                <a:lnTo>
                  <a:pt x="1" y="56"/>
                </a:lnTo>
                <a:lnTo>
                  <a:pt x="0" y="64"/>
                </a:lnTo>
                <a:lnTo>
                  <a:pt x="21" y="68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20" name="Freeform 1171"/>
          <p:cNvSpPr>
            <a:spLocks/>
          </p:cNvSpPr>
          <p:nvPr/>
        </p:nvSpPr>
        <p:spPr bwMode="auto">
          <a:xfrm>
            <a:off x="7989888" y="2835275"/>
            <a:ext cx="1587" cy="1588"/>
          </a:xfrm>
          <a:custGeom>
            <a:avLst/>
            <a:gdLst>
              <a:gd name="T0" fmla="*/ 0 w 20"/>
              <a:gd name="T1" fmla="*/ 0 h 13"/>
              <a:gd name="T2" fmla="*/ 2147483647 w 20"/>
              <a:gd name="T3" fmla="*/ 2147483647 h 13"/>
              <a:gd name="T4" fmla="*/ 2147483647 w 20"/>
              <a:gd name="T5" fmla="*/ 2147483647 h 13"/>
              <a:gd name="T6" fmla="*/ 2147483647 w 20"/>
              <a:gd name="T7" fmla="*/ 2147483647 h 13"/>
              <a:gd name="T8" fmla="*/ 2147483647 w 20"/>
              <a:gd name="T9" fmla="*/ 2147483647 h 13"/>
              <a:gd name="T10" fmla="*/ 0 w 2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0"/>
              <a:gd name="T19" fmla="*/ 0 h 13"/>
              <a:gd name="T20" fmla="*/ 20 w 20"/>
              <a:gd name="T21" fmla="*/ 13 h 1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0" h="13">
                <a:moveTo>
                  <a:pt x="0" y="0"/>
                </a:moveTo>
                <a:lnTo>
                  <a:pt x="2" y="9"/>
                </a:lnTo>
                <a:lnTo>
                  <a:pt x="9" y="13"/>
                </a:lnTo>
                <a:lnTo>
                  <a:pt x="16" y="12"/>
                </a:lnTo>
                <a:lnTo>
                  <a:pt x="20" y="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21" name="Freeform 1172"/>
          <p:cNvSpPr>
            <a:spLocks/>
          </p:cNvSpPr>
          <p:nvPr/>
        </p:nvSpPr>
        <p:spPr bwMode="auto">
          <a:xfrm>
            <a:off x="7978775" y="2817813"/>
            <a:ext cx="1588" cy="1587"/>
          </a:xfrm>
          <a:custGeom>
            <a:avLst/>
            <a:gdLst>
              <a:gd name="T0" fmla="*/ 2147483647 w 15"/>
              <a:gd name="T1" fmla="*/ 2147483647 h 20"/>
              <a:gd name="T2" fmla="*/ 2147483647 w 15"/>
              <a:gd name="T3" fmla="*/ 0 h 20"/>
              <a:gd name="T4" fmla="*/ 2147483647 w 15"/>
              <a:gd name="T5" fmla="*/ 2147483647 h 20"/>
              <a:gd name="T6" fmla="*/ 0 w 15"/>
              <a:gd name="T7" fmla="*/ 2147483647 h 20"/>
              <a:gd name="T8" fmla="*/ 2147483647 w 15"/>
              <a:gd name="T9" fmla="*/ 2147483647 h 20"/>
              <a:gd name="T10" fmla="*/ 2147483647 w 15"/>
              <a:gd name="T11" fmla="*/ 2147483647 h 2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"/>
              <a:gd name="T19" fmla="*/ 0 h 20"/>
              <a:gd name="T20" fmla="*/ 15 w 15"/>
              <a:gd name="T21" fmla="*/ 20 h 2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" h="20">
                <a:moveTo>
                  <a:pt x="15" y="1"/>
                </a:moveTo>
                <a:lnTo>
                  <a:pt x="7" y="0"/>
                </a:lnTo>
                <a:lnTo>
                  <a:pt x="1" y="5"/>
                </a:lnTo>
                <a:lnTo>
                  <a:pt x="0" y="14"/>
                </a:lnTo>
                <a:lnTo>
                  <a:pt x="5" y="20"/>
                </a:lnTo>
                <a:lnTo>
                  <a:pt x="15" y="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22" name="Freeform 1173"/>
          <p:cNvSpPr>
            <a:spLocks/>
          </p:cNvSpPr>
          <p:nvPr/>
        </p:nvSpPr>
        <p:spPr bwMode="auto">
          <a:xfrm>
            <a:off x="7978775" y="2817813"/>
            <a:ext cx="7938" cy="12700"/>
          </a:xfrm>
          <a:custGeom>
            <a:avLst/>
            <a:gdLst>
              <a:gd name="T0" fmla="*/ 2147483647 w 86"/>
              <a:gd name="T1" fmla="*/ 2147483647 h 135"/>
              <a:gd name="T2" fmla="*/ 2147483647 w 86"/>
              <a:gd name="T3" fmla="*/ 2147483647 h 135"/>
              <a:gd name="T4" fmla="*/ 2147483647 w 86"/>
              <a:gd name="T5" fmla="*/ 2147483647 h 135"/>
              <a:gd name="T6" fmla="*/ 2147483647 w 86"/>
              <a:gd name="T7" fmla="*/ 2147483647 h 135"/>
              <a:gd name="T8" fmla="*/ 2147483647 w 86"/>
              <a:gd name="T9" fmla="*/ 2147483647 h 135"/>
              <a:gd name="T10" fmla="*/ 2147483647 w 86"/>
              <a:gd name="T11" fmla="*/ 2147483647 h 135"/>
              <a:gd name="T12" fmla="*/ 2147483647 w 86"/>
              <a:gd name="T13" fmla="*/ 2147483647 h 135"/>
              <a:gd name="T14" fmla="*/ 2147483647 w 86"/>
              <a:gd name="T15" fmla="*/ 2147483647 h 135"/>
              <a:gd name="T16" fmla="*/ 2147483647 w 86"/>
              <a:gd name="T17" fmla="*/ 2147483647 h 135"/>
              <a:gd name="T18" fmla="*/ 2147483647 w 86"/>
              <a:gd name="T19" fmla="*/ 0 h 135"/>
              <a:gd name="T20" fmla="*/ 0 w 86"/>
              <a:gd name="T21" fmla="*/ 2147483647 h 135"/>
              <a:gd name="T22" fmla="*/ 2147483647 w 86"/>
              <a:gd name="T23" fmla="*/ 2147483647 h 135"/>
              <a:gd name="T24" fmla="*/ 2147483647 w 86"/>
              <a:gd name="T25" fmla="*/ 2147483647 h 135"/>
              <a:gd name="T26" fmla="*/ 2147483647 w 86"/>
              <a:gd name="T27" fmla="*/ 2147483647 h 135"/>
              <a:gd name="T28" fmla="*/ 2147483647 w 86"/>
              <a:gd name="T29" fmla="*/ 2147483647 h 135"/>
              <a:gd name="T30" fmla="*/ 2147483647 w 86"/>
              <a:gd name="T31" fmla="*/ 2147483647 h 135"/>
              <a:gd name="T32" fmla="*/ 2147483647 w 86"/>
              <a:gd name="T33" fmla="*/ 2147483647 h 135"/>
              <a:gd name="T34" fmla="*/ 2147483647 w 86"/>
              <a:gd name="T35" fmla="*/ 2147483647 h 135"/>
              <a:gd name="T36" fmla="*/ 2147483647 w 86"/>
              <a:gd name="T37" fmla="*/ 2147483647 h 135"/>
              <a:gd name="T38" fmla="*/ 2147483647 w 86"/>
              <a:gd name="T39" fmla="*/ 2147483647 h 135"/>
              <a:gd name="T40" fmla="*/ 2147483647 w 86"/>
              <a:gd name="T41" fmla="*/ 2147483647 h 13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6"/>
              <a:gd name="T64" fmla="*/ 0 h 135"/>
              <a:gd name="T65" fmla="*/ 86 w 86"/>
              <a:gd name="T66" fmla="*/ 135 h 13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6" h="135">
                <a:moveTo>
                  <a:pt x="86" y="135"/>
                </a:moveTo>
                <a:lnTo>
                  <a:pt x="86" y="135"/>
                </a:lnTo>
                <a:lnTo>
                  <a:pt x="85" y="115"/>
                </a:lnTo>
                <a:lnTo>
                  <a:pt x="81" y="94"/>
                </a:lnTo>
                <a:lnTo>
                  <a:pt x="76" y="75"/>
                </a:lnTo>
                <a:lnTo>
                  <a:pt x="67" y="57"/>
                </a:lnTo>
                <a:lnTo>
                  <a:pt x="56" y="41"/>
                </a:lnTo>
                <a:lnTo>
                  <a:pt x="42" y="25"/>
                </a:lnTo>
                <a:lnTo>
                  <a:pt x="27" y="12"/>
                </a:lnTo>
                <a:lnTo>
                  <a:pt x="10" y="0"/>
                </a:lnTo>
                <a:lnTo>
                  <a:pt x="0" y="19"/>
                </a:lnTo>
                <a:lnTo>
                  <a:pt x="14" y="28"/>
                </a:lnTo>
                <a:lnTo>
                  <a:pt x="28" y="40"/>
                </a:lnTo>
                <a:lnTo>
                  <a:pt x="39" y="53"/>
                </a:lnTo>
                <a:lnTo>
                  <a:pt x="48" y="68"/>
                </a:lnTo>
                <a:lnTo>
                  <a:pt x="56" y="83"/>
                </a:lnTo>
                <a:lnTo>
                  <a:pt x="61" y="100"/>
                </a:lnTo>
                <a:lnTo>
                  <a:pt x="65" y="117"/>
                </a:lnTo>
                <a:lnTo>
                  <a:pt x="66" y="135"/>
                </a:lnTo>
                <a:lnTo>
                  <a:pt x="86" y="13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23" name="Freeform 1174"/>
          <p:cNvSpPr>
            <a:spLocks/>
          </p:cNvSpPr>
          <p:nvPr/>
        </p:nvSpPr>
        <p:spPr bwMode="auto">
          <a:xfrm>
            <a:off x="7985125" y="2830513"/>
            <a:ext cx="1588" cy="3175"/>
          </a:xfrm>
          <a:custGeom>
            <a:avLst/>
            <a:gdLst>
              <a:gd name="T0" fmla="*/ 2147483647 w 23"/>
              <a:gd name="T1" fmla="*/ 2147483647 h 34"/>
              <a:gd name="T2" fmla="*/ 2147483647 w 23"/>
              <a:gd name="T3" fmla="*/ 2147483647 h 34"/>
              <a:gd name="T4" fmla="*/ 2147483647 w 23"/>
              <a:gd name="T5" fmla="*/ 2147483647 h 34"/>
              <a:gd name="T6" fmla="*/ 2147483647 w 23"/>
              <a:gd name="T7" fmla="*/ 2147483647 h 34"/>
              <a:gd name="T8" fmla="*/ 2147483647 w 23"/>
              <a:gd name="T9" fmla="*/ 2147483647 h 34"/>
              <a:gd name="T10" fmla="*/ 2147483647 w 23"/>
              <a:gd name="T11" fmla="*/ 2147483647 h 34"/>
              <a:gd name="T12" fmla="*/ 2147483647 w 23"/>
              <a:gd name="T13" fmla="*/ 2147483647 h 34"/>
              <a:gd name="T14" fmla="*/ 2147483647 w 23"/>
              <a:gd name="T15" fmla="*/ 2147483647 h 34"/>
              <a:gd name="T16" fmla="*/ 2147483647 w 23"/>
              <a:gd name="T17" fmla="*/ 0 h 34"/>
              <a:gd name="T18" fmla="*/ 2147483647 w 23"/>
              <a:gd name="T19" fmla="*/ 0 h 34"/>
              <a:gd name="T20" fmla="*/ 2147483647 w 23"/>
              <a:gd name="T21" fmla="*/ 2147483647 h 34"/>
              <a:gd name="T22" fmla="*/ 2147483647 w 23"/>
              <a:gd name="T23" fmla="*/ 2147483647 h 34"/>
              <a:gd name="T24" fmla="*/ 2147483647 w 23"/>
              <a:gd name="T25" fmla="*/ 2147483647 h 34"/>
              <a:gd name="T26" fmla="*/ 2147483647 w 23"/>
              <a:gd name="T27" fmla="*/ 2147483647 h 34"/>
              <a:gd name="T28" fmla="*/ 2147483647 w 23"/>
              <a:gd name="T29" fmla="*/ 2147483647 h 34"/>
              <a:gd name="T30" fmla="*/ 2147483647 w 23"/>
              <a:gd name="T31" fmla="*/ 2147483647 h 34"/>
              <a:gd name="T32" fmla="*/ 2147483647 w 23"/>
              <a:gd name="T33" fmla="*/ 2147483647 h 34"/>
              <a:gd name="T34" fmla="*/ 0 w 23"/>
              <a:gd name="T35" fmla="*/ 2147483647 h 34"/>
              <a:gd name="T36" fmla="*/ 2147483647 w 23"/>
              <a:gd name="T37" fmla="*/ 2147483647 h 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3"/>
              <a:gd name="T58" fmla="*/ 0 h 34"/>
              <a:gd name="T59" fmla="*/ 23 w 23"/>
              <a:gd name="T60" fmla="*/ 34 h 34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3" h="34">
                <a:moveTo>
                  <a:pt x="20" y="34"/>
                </a:moveTo>
                <a:lnTo>
                  <a:pt x="21" y="29"/>
                </a:lnTo>
                <a:lnTo>
                  <a:pt x="21" y="25"/>
                </a:lnTo>
                <a:lnTo>
                  <a:pt x="22" y="20"/>
                </a:lnTo>
                <a:lnTo>
                  <a:pt x="22" y="17"/>
                </a:lnTo>
                <a:lnTo>
                  <a:pt x="23" y="14"/>
                </a:lnTo>
                <a:lnTo>
                  <a:pt x="23" y="8"/>
                </a:lnTo>
                <a:lnTo>
                  <a:pt x="23" y="4"/>
                </a:lnTo>
                <a:lnTo>
                  <a:pt x="23" y="0"/>
                </a:lnTo>
                <a:lnTo>
                  <a:pt x="3" y="0"/>
                </a:lnTo>
                <a:lnTo>
                  <a:pt x="3" y="4"/>
                </a:lnTo>
                <a:lnTo>
                  <a:pt x="3" y="8"/>
                </a:lnTo>
                <a:lnTo>
                  <a:pt x="3" y="10"/>
                </a:lnTo>
                <a:lnTo>
                  <a:pt x="2" y="13"/>
                </a:lnTo>
                <a:lnTo>
                  <a:pt x="2" y="18"/>
                </a:lnTo>
                <a:lnTo>
                  <a:pt x="1" y="22"/>
                </a:lnTo>
                <a:lnTo>
                  <a:pt x="1" y="27"/>
                </a:lnTo>
                <a:lnTo>
                  <a:pt x="0" y="30"/>
                </a:lnTo>
                <a:lnTo>
                  <a:pt x="20" y="3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24" name="Freeform 1175"/>
          <p:cNvSpPr>
            <a:spLocks/>
          </p:cNvSpPr>
          <p:nvPr/>
        </p:nvSpPr>
        <p:spPr bwMode="auto">
          <a:xfrm>
            <a:off x="7985125" y="2830513"/>
            <a:ext cx="1588" cy="1587"/>
          </a:xfrm>
          <a:custGeom>
            <a:avLst/>
            <a:gdLst>
              <a:gd name="T0" fmla="*/ 0 w 20"/>
              <a:gd name="T1" fmla="*/ 0 h 13"/>
              <a:gd name="T2" fmla="*/ 2147483647 w 20"/>
              <a:gd name="T3" fmla="*/ 2147483647 h 13"/>
              <a:gd name="T4" fmla="*/ 2147483647 w 20"/>
              <a:gd name="T5" fmla="*/ 2147483647 h 13"/>
              <a:gd name="T6" fmla="*/ 2147483647 w 20"/>
              <a:gd name="T7" fmla="*/ 2147483647 h 13"/>
              <a:gd name="T8" fmla="*/ 2147483647 w 20"/>
              <a:gd name="T9" fmla="*/ 2147483647 h 13"/>
              <a:gd name="T10" fmla="*/ 0 w 2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0"/>
              <a:gd name="T19" fmla="*/ 0 h 13"/>
              <a:gd name="T20" fmla="*/ 20 w 20"/>
              <a:gd name="T21" fmla="*/ 13 h 1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0" h="13">
                <a:moveTo>
                  <a:pt x="0" y="0"/>
                </a:moveTo>
                <a:lnTo>
                  <a:pt x="2" y="9"/>
                </a:lnTo>
                <a:lnTo>
                  <a:pt x="9" y="13"/>
                </a:lnTo>
                <a:lnTo>
                  <a:pt x="16" y="12"/>
                </a:lnTo>
                <a:lnTo>
                  <a:pt x="20" y="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25" name="Freeform 1176"/>
          <p:cNvSpPr>
            <a:spLocks/>
          </p:cNvSpPr>
          <p:nvPr/>
        </p:nvSpPr>
        <p:spPr bwMode="auto">
          <a:xfrm>
            <a:off x="7669213" y="3105150"/>
            <a:ext cx="93662" cy="230188"/>
          </a:xfrm>
          <a:custGeom>
            <a:avLst/>
            <a:gdLst>
              <a:gd name="T0" fmla="*/ 2147483647 w 1181"/>
              <a:gd name="T1" fmla="*/ 0 h 2450"/>
              <a:gd name="T2" fmla="*/ 0 w 1181"/>
              <a:gd name="T3" fmla="*/ 2147483647 h 2450"/>
              <a:gd name="T4" fmla="*/ 2147483647 w 1181"/>
              <a:gd name="T5" fmla="*/ 2147483647 h 2450"/>
              <a:gd name="T6" fmla="*/ 2147483647 w 1181"/>
              <a:gd name="T7" fmla="*/ 2147483647 h 2450"/>
              <a:gd name="T8" fmla="*/ 2147483647 w 1181"/>
              <a:gd name="T9" fmla="*/ 0 h 24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81"/>
              <a:gd name="T16" fmla="*/ 0 h 2450"/>
              <a:gd name="T17" fmla="*/ 1181 w 1181"/>
              <a:gd name="T18" fmla="*/ 2450 h 24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81" h="2450">
                <a:moveTo>
                  <a:pt x="168" y="0"/>
                </a:moveTo>
                <a:lnTo>
                  <a:pt x="0" y="72"/>
                </a:lnTo>
                <a:lnTo>
                  <a:pt x="968" y="2450"/>
                </a:lnTo>
                <a:lnTo>
                  <a:pt x="1181" y="2359"/>
                </a:lnTo>
                <a:lnTo>
                  <a:pt x="168" y="0"/>
                </a:lnTo>
                <a:close/>
              </a:path>
            </a:pathLst>
          </a:custGeom>
          <a:solidFill>
            <a:srgbClr val="54595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26" name="Freeform 1177"/>
          <p:cNvSpPr>
            <a:spLocks/>
          </p:cNvSpPr>
          <p:nvPr/>
        </p:nvSpPr>
        <p:spPr bwMode="auto">
          <a:xfrm>
            <a:off x="7669213" y="3106738"/>
            <a:ext cx="92075" cy="228600"/>
          </a:xfrm>
          <a:custGeom>
            <a:avLst/>
            <a:gdLst>
              <a:gd name="T0" fmla="*/ 2147483647 w 1151"/>
              <a:gd name="T1" fmla="*/ 2147483647 h 2437"/>
              <a:gd name="T2" fmla="*/ 2147483647 w 1151"/>
              <a:gd name="T3" fmla="*/ 2147483647 h 2437"/>
              <a:gd name="T4" fmla="*/ 2147483647 w 1151"/>
              <a:gd name="T5" fmla="*/ 2147483647 h 2437"/>
              <a:gd name="T6" fmla="*/ 2147483647 w 1151"/>
              <a:gd name="T7" fmla="*/ 2147483647 h 2437"/>
              <a:gd name="T8" fmla="*/ 2147483647 w 1151"/>
              <a:gd name="T9" fmla="*/ 2147483647 h 2437"/>
              <a:gd name="T10" fmla="*/ 2147483647 w 1151"/>
              <a:gd name="T11" fmla="*/ 2147483647 h 2437"/>
              <a:gd name="T12" fmla="*/ 2147483647 w 1151"/>
              <a:gd name="T13" fmla="*/ 2147483647 h 2437"/>
              <a:gd name="T14" fmla="*/ 2147483647 w 1151"/>
              <a:gd name="T15" fmla="*/ 2147483647 h 2437"/>
              <a:gd name="T16" fmla="*/ 2147483647 w 1151"/>
              <a:gd name="T17" fmla="*/ 2147483647 h 2437"/>
              <a:gd name="T18" fmla="*/ 2147483647 w 1151"/>
              <a:gd name="T19" fmla="*/ 2147483647 h 2437"/>
              <a:gd name="T20" fmla="*/ 2147483647 w 1151"/>
              <a:gd name="T21" fmla="*/ 2147483647 h 2437"/>
              <a:gd name="T22" fmla="*/ 2147483647 w 1151"/>
              <a:gd name="T23" fmla="*/ 2147483647 h 2437"/>
              <a:gd name="T24" fmla="*/ 2147483647 w 1151"/>
              <a:gd name="T25" fmla="*/ 2147483647 h 2437"/>
              <a:gd name="T26" fmla="*/ 2147483647 w 1151"/>
              <a:gd name="T27" fmla="*/ 2147483647 h 2437"/>
              <a:gd name="T28" fmla="*/ 2147483647 w 1151"/>
              <a:gd name="T29" fmla="*/ 2147483647 h 2437"/>
              <a:gd name="T30" fmla="*/ 2147483647 w 1151"/>
              <a:gd name="T31" fmla="*/ 2147483647 h 2437"/>
              <a:gd name="T32" fmla="*/ 2147483647 w 1151"/>
              <a:gd name="T33" fmla="*/ 2147483647 h 2437"/>
              <a:gd name="T34" fmla="*/ 2147483647 w 1151"/>
              <a:gd name="T35" fmla="*/ 2147483647 h 2437"/>
              <a:gd name="T36" fmla="*/ 2147483647 w 1151"/>
              <a:gd name="T37" fmla="*/ 2147483647 h 2437"/>
              <a:gd name="T38" fmla="*/ 2147483647 w 1151"/>
              <a:gd name="T39" fmla="*/ 2147483647 h 2437"/>
              <a:gd name="T40" fmla="*/ 2147483647 w 1151"/>
              <a:gd name="T41" fmla="*/ 2147483647 h 2437"/>
              <a:gd name="T42" fmla="*/ 2147483647 w 1151"/>
              <a:gd name="T43" fmla="*/ 2147483647 h 2437"/>
              <a:gd name="T44" fmla="*/ 2147483647 w 1151"/>
              <a:gd name="T45" fmla="*/ 2147483647 h 2437"/>
              <a:gd name="T46" fmla="*/ 2147483647 w 1151"/>
              <a:gd name="T47" fmla="*/ 2147483647 h 2437"/>
              <a:gd name="T48" fmla="*/ 2147483647 w 1151"/>
              <a:gd name="T49" fmla="*/ 2147483647 h 2437"/>
              <a:gd name="T50" fmla="*/ 2147483647 w 1151"/>
              <a:gd name="T51" fmla="*/ 2147483647 h 2437"/>
              <a:gd name="T52" fmla="*/ 2147483647 w 1151"/>
              <a:gd name="T53" fmla="*/ 2147483647 h 2437"/>
              <a:gd name="T54" fmla="*/ 2147483647 w 1151"/>
              <a:gd name="T55" fmla="*/ 2147483647 h 2437"/>
              <a:gd name="T56" fmla="*/ 2147483647 w 1151"/>
              <a:gd name="T57" fmla="*/ 2147483647 h 2437"/>
              <a:gd name="T58" fmla="*/ 2147483647 w 1151"/>
              <a:gd name="T59" fmla="*/ 2147483647 h 2437"/>
              <a:gd name="T60" fmla="*/ 2147483647 w 1151"/>
              <a:gd name="T61" fmla="*/ 2147483647 h 2437"/>
              <a:gd name="T62" fmla="*/ 2147483647 w 1151"/>
              <a:gd name="T63" fmla="*/ 2147483647 h 2437"/>
              <a:gd name="T64" fmla="*/ 2147483647 w 1151"/>
              <a:gd name="T65" fmla="*/ 2147483647 h 2437"/>
              <a:gd name="T66" fmla="*/ 2147483647 w 1151"/>
              <a:gd name="T67" fmla="*/ 2147483647 h 2437"/>
              <a:gd name="T68" fmla="*/ 2147483647 w 1151"/>
              <a:gd name="T69" fmla="*/ 2147483647 h 2437"/>
              <a:gd name="T70" fmla="*/ 2147483647 w 1151"/>
              <a:gd name="T71" fmla="*/ 2147483647 h 2437"/>
              <a:gd name="T72" fmla="*/ 2147483647 w 1151"/>
              <a:gd name="T73" fmla="*/ 2147483647 h 2437"/>
              <a:gd name="T74" fmla="*/ 2147483647 w 1151"/>
              <a:gd name="T75" fmla="*/ 2147483647 h 2437"/>
              <a:gd name="T76" fmla="*/ 2147483647 w 1151"/>
              <a:gd name="T77" fmla="*/ 2147483647 h 2437"/>
              <a:gd name="T78" fmla="*/ 2147483647 w 1151"/>
              <a:gd name="T79" fmla="*/ 2147483647 h 2437"/>
              <a:gd name="T80" fmla="*/ 2147483647 w 1151"/>
              <a:gd name="T81" fmla="*/ 2147483647 h 2437"/>
              <a:gd name="T82" fmla="*/ 2147483647 w 1151"/>
              <a:gd name="T83" fmla="*/ 2147483647 h 2437"/>
              <a:gd name="T84" fmla="*/ 2147483647 w 1151"/>
              <a:gd name="T85" fmla="*/ 2147483647 h 2437"/>
              <a:gd name="T86" fmla="*/ 2147483647 w 1151"/>
              <a:gd name="T87" fmla="*/ 2147483647 h 243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51"/>
              <a:gd name="T133" fmla="*/ 0 h 2437"/>
              <a:gd name="T134" fmla="*/ 1151 w 1151"/>
              <a:gd name="T135" fmla="*/ 2437 h 243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51" h="2437">
                <a:moveTo>
                  <a:pt x="141" y="0"/>
                </a:moveTo>
                <a:lnTo>
                  <a:pt x="127" y="7"/>
                </a:lnTo>
                <a:lnTo>
                  <a:pt x="115" y="11"/>
                </a:lnTo>
                <a:lnTo>
                  <a:pt x="105" y="15"/>
                </a:lnTo>
                <a:lnTo>
                  <a:pt x="95" y="19"/>
                </a:lnTo>
                <a:lnTo>
                  <a:pt x="81" y="24"/>
                </a:lnTo>
                <a:lnTo>
                  <a:pt x="62" y="33"/>
                </a:lnTo>
                <a:lnTo>
                  <a:pt x="36" y="44"/>
                </a:lnTo>
                <a:lnTo>
                  <a:pt x="0" y="61"/>
                </a:lnTo>
                <a:lnTo>
                  <a:pt x="29" y="131"/>
                </a:lnTo>
                <a:lnTo>
                  <a:pt x="55" y="197"/>
                </a:lnTo>
                <a:lnTo>
                  <a:pt x="81" y="257"/>
                </a:lnTo>
                <a:lnTo>
                  <a:pt x="104" y="314"/>
                </a:lnTo>
                <a:lnTo>
                  <a:pt x="125" y="366"/>
                </a:lnTo>
                <a:lnTo>
                  <a:pt x="145" y="415"/>
                </a:lnTo>
                <a:lnTo>
                  <a:pt x="165" y="462"/>
                </a:lnTo>
                <a:lnTo>
                  <a:pt x="182" y="505"/>
                </a:lnTo>
                <a:lnTo>
                  <a:pt x="200" y="548"/>
                </a:lnTo>
                <a:lnTo>
                  <a:pt x="217" y="590"/>
                </a:lnTo>
                <a:lnTo>
                  <a:pt x="234" y="630"/>
                </a:lnTo>
                <a:lnTo>
                  <a:pt x="251" y="672"/>
                </a:lnTo>
                <a:lnTo>
                  <a:pt x="268" y="715"/>
                </a:lnTo>
                <a:lnTo>
                  <a:pt x="286" y="757"/>
                </a:lnTo>
                <a:lnTo>
                  <a:pt x="305" y="803"/>
                </a:lnTo>
                <a:lnTo>
                  <a:pt x="324" y="851"/>
                </a:lnTo>
                <a:lnTo>
                  <a:pt x="345" y="902"/>
                </a:lnTo>
                <a:lnTo>
                  <a:pt x="368" y="957"/>
                </a:lnTo>
                <a:lnTo>
                  <a:pt x="391" y="1017"/>
                </a:lnTo>
                <a:lnTo>
                  <a:pt x="418" y="1080"/>
                </a:lnTo>
                <a:lnTo>
                  <a:pt x="446" y="1150"/>
                </a:lnTo>
                <a:lnTo>
                  <a:pt x="477" y="1225"/>
                </a:lnTo>
                <a:lnTo>
                  <a:pt x="510" y="1307"/>
                </a:lnTo>
                <a:lnTo>
                  <a:pt x="547" y="1396"/>
                </a:lnTo>
                <a:lnTo>
                  <a:pt x="586" y="1493"/>
                </a:lnTo>
                <a:lnTo>
                  <a:pt x="629" y="1599"/>
                </a:lnTo>
                <a:lnTo>
                  <a:pt x="676" y="1712"/>
                </a:lnTo>
                <a:lnTo>
                  <a:pt x="726" y="1836"/>
                </a:lnTo>
                <a:lnTo>
                  <a:pt x="781" y="1969"/>
                </a:lnTo>
                <a:lnTo>
                  <a:pt x="840" y="2114"/>
                </a:lnTo>
                <a:lnTo>
                  <a:pt x="904" y="2269"/>
                </a:lnTo>
                <a:lnTo>
                  <a:pt x="972" y="2437"/>
                </a:lnTo>
                <a:lnTo>
                  <a:pt x="982" y="2433"/>
                </a:lnTo>
                <a:lnTo>
                  <a:pt x="991" y="2428"/>
                </a:lnTo>
                <a:lnTo>
                  <a:pt x="998" y="2425"/>
                </a:lnTo>
                <a:lnTo>
                  <a:pt x="1006" y="2422"/>
                </a:lnTo>
                <a:lnTo>
                  <a:pt x="1013" y="2419"/>
                </a:lnTo>
                <a:lnTo>
                  <a:pt x="1019" y="2416"/>
                </a:lnTo>
                <a:lnTo>
                  <a:pt x="1025" y="2413"/>
                </a:lnTo>
                <a:lnTo>
                  <a:pt x="1032" y="2410"/>
                </a:lnTo>
                <a:lnTo>
                  <a:pt x="1041" y="2407"/>
                </a:lnTo>
                <a:lnTo>
                  <a:pt x="1050" y="2402"/>
                </a:lnTo>
                <a:lnTo>
                  <a:pt x="1060" y="2398"/>
                </a:lnTo>
                <a:lnTo>
                  <a:pt x="1074" y="2393"/>
                </a:lnTo>
                <a:lnTo>
                  <a:pt x="1088" y="2387"/>
                </a:lnTo>
                <a:lnTo>
                  <a:pt x="1106" y="2379"/>
                </a:lnTo>
                <a:lnTo>
                  <a:pt x="1127" y="2370"/>
                </a:lnTo>
                <a:lnTo>
                  <a:pt x="1151" y="2361"/>
                </a:lnTo>
                <a:lnTo>
                  <a:pt x="1121" y="2290"/>
                </a:lnTo>
                <a:lnTo>
                  <a:pt x="1092" y="2224"/>
                </a:lnTo>
                <a:lnTo>
                  <a:pt x="1067" y="2164"/>
                </a:lnTo>
                <a:lnTo>
                  <a:pt x="1043" y="2109"/>
                </a:lnTo>
                <a:lnTo>
                  <a:pt x="1021" y="2057"/>
                </a:lnTo>
                <a:lnTo>
                  <a:pt x="1001" y="2008"/>
                </a:lnTo>
                <a:lnTo>
                  <a:pt x="980" y="1961"/>
                </a:lnTo>
                <a:lnTo>
                  <a:pt x="961" y="1917"/>
                </a:lnTo>
                <a:lnTo>
                  <a:pt x="944" y="1874"/>
                </a:lnTo>
                <a:lnTo>
                  <a:pt x="925" y="1834"/>
                </a:lnTo>
                <a:lnTo>
                  <a:pt x="908" y="1792"/>
                </a:lnTo>
                <a:lnTo>
                  <a:pt x="890" y="1752"/>
                </a:lnTo>
                <a:lnTo>
                  <a:pt x="873" y="1709"/>
                </a:lnTo>
                <a:lnTo>
                  <a:pt x="854" y="1666"/>
                </a:lnTo>
                <a:lnTo>
                  <a:pt x="835" y="1620"/>
                </a:lnTo>
                <a:lnTo>
                  <a:pt x="815" y="1573"/>
                </a:lnTo>
                <a:lnTo>
                  <a:pt x="792" y="1523"/>
                </a:lnTo>
                <a:lnTo>
                  <a:pt x="770" y="1467"/>
                </a:lnTo>
                <a:lnTo>
                  <a:pt x="745" y="1409"/>
                </a:lnTo>
                <a:lnTo>
                  <a:pt x="717" y="1346"/>
                </a:lnTo>
                <a:lnTo>
                  <a:pt x="688" y="1277"/>
                </a:lnTo>
                <a:lnTo>
                  <a:pt x="656" y="1202"/>
                </a:lnTo>
                <a:lnTo>
                  <a:pt x="621" y="1121"/>
                </a:lnTo>
                <a:lnTo>
                  <a:pt x="583" y="1032"/>
                </a:lnTo>
                <a:lnTo>
                  <a:pt x="542" y="936"/>
                </a:lnTo>
                <a:lnTo>
                  <a:pt x="498" y="832"/>
                </a:lnTo>
                <a:lnTo>
                  <a:pt x="449" y="719"/>
                </a:lnTo>
                <a:lnTo>
                  <a:pt x="397" y="596"/>
                </a:lnTo>
                <a:lnTo>
                  <a:pt x="340" y="464"/>
                </a:lnTo>
                <a:lnTo>
                  <a:pt x="278" y="321"/>
                </a:lnTo>
                <a:lnTo>
                  <a:pt x="212" y="166"/>
                </a:lnTo>
                <a:lnTo>
                  <a:pt x="141" y="0"/>
                </a:lnTo>
                <a:close/>
              </a:path>
            </a:pathLst>
          </a:custGeom>
          <a:solidFill>
            <a:srgbClr val="70757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27" name="Freeform 1178"/>
          <p:cNvSpPr>
            <a:spLocks/>
          </p:cNvSpPr>
          <p:nvPr/>
        </p:nvSpPr>
        <p:spPr bwMode="auto">
          <a:xfrm>
            <a:off x="7670800" y="3106738"/>
            <a:ext cx="88900" cy="228600"/>
          </a:xfrm>
          <a:custGeom>
            <a:avLst/>
            <a:gdLst>
              <a:gd name="T0" fmla="*/ 2147483647 w 1120"/>
              <a:gd name="T1" fmla="*/ 2147483647 h 2424"/>
              <a:gd name="T2" fmla="*/ 2147483647 w 1120"/>
              <a:gd name="T3" fmla="*/ 2147483647 h 2424"/>
              <a:gd name="T4" fmla="*/ 2147483647 w 1120"/>
              <a:gd name="T5" fmla="*/ 2147483647 h 2424"/>
              <a:gd name="T6" fmla="*/ 2147483647 w 1120"/>
              <a:gd name="T7" fmla="*/ 2147483647 h 2424"/>
              <a:gd name="T8" fmla="*/ 2147483647 w 1120"/>
              <a:gd name="T9" fmla="*/ 2147483647 h 2424"/>
              <a:gd name="T10" fmla="*/ 2147483647 w 1120"/>
              <a:gd name="T11" fmla="*/ 2147483647 h 2424"/>
              <a:gd name="T12" fmla="*/ 2147483647 w 1120"/>
              <a:gd name="T13" fmla="*/ 2147483647 h 2424"/>
              <a:gd name="T14" fmla="*/ 2147483647 w 1120"/>
              <a:gd name="T15" fmla="*/ 2147483647 h 2424"/>
              <a:gd name="T16" fmla="*/ 2147483647 w 1120"/>
              <a:gd name="T17" fmla="*/ 2147483647 h 2424"/>
              <a:gd name="T18" fmla="*/ 2147483647 w 1120"/>
              <a:gd name="T19" fmla="*/ 2147483647 h 2424"/>
              <a:gd name="T20" fmla="*/ 2147483647 w 1120"/>
              <a:gd name="T21" fmla="*/ 2147483647 h 2424"/>
              <a:gd name="T22" fmla="*/ 2147483647 w 1120"/>
              <a:gd name="T23" fmla="*/ 2147483647 h 2424"/>
              <a:gd name="T24" fmla="*/ 2147483647 w 1120"/>
              <a:gd name="T25" fmla="*/ 2147483647 h 2424"/>
              <a:gd name="T26" fmla="*/ 2147483647 w 1120"/>
              <a:gd name="T27" fmla="*/ 2147483647 h 2424"/>
              <a:gd name="T28" fmla="*/ 2147483647 w 1120"/>
              <a:gd name="T29" fmla="*/ 2147483647 h 2424"/>
              <a:gd name="T30" fmla="*/ 2147483647 w 1120"/>
              <a:gd name="T31" fmla="*/ 2147483647 h 2424"/>
              <a:gd name="T32" fmla="*/ 2147483647 w 1120"/>
              <a:gd name="T33" fmla="*/ 2147483647 h 2424"/>
              <a:gd name="T34" fmla="*/ 2147483647 w 1120"/>
              <a:gd name="T35" fmla="*/ 2147483647 h 2424"/>
              <a:gd name="T36" fmla="*/ 2147483647 w 1120"/>
              <a:gd name="T37" fmla="*/ 2147483647 h 2424"/>
              <a:gd name="T38" fmla="*/ 2147483647 w 1120"/>
              <a:gd name="T39" fmla="*/ 2147483647 h 2424"/>
              <a:gd name="T40" fmla="*/ 2147483647 w 1120"/>
              <a:gd name="T41" fmla="*/ 2147483647 h 2424"/>
              <a:gd name="T42" fmla="*/ 2147483647 w 1120"/>
              <a:gd name="T43" fmla="*/ 2147483647 h 2424"/>
              <a:gd name="T44" fmla="*/ 2147483647 w 1120"/>
              <a:gd name="T45" fmla="*/ 2147483647 h 2424"/>
              <a:gd name="T46" fmla="*/ 2147483647 w 1120"/>
              <a:gd name="T47" fmla="*/ 2147483647 h 2424"/>
              <a:gd name="T48" fmla="*/ 2147483647 w 1120"/>
              <a:gd name="T49" fmla="*/ 2147483647 h 2424"/>
              <a:gd name="T50" fmla="*/ 2147483647 w 1120"/>
              <a:gd name="T51" fmla="*/ 2147483647 h 2424"/>
              <a:gd name="T52" fmla="*/ 2147483647 w 1120"/>
              <a:gd name="T53" fmla="*/ 2147483647 h 2424"/>
              <a:gd name="T54" fmla="*/ 2147483647 w 1120"/>
              <a:gd name="T55" fmla="*/ 2147483647 h 2424"/>
              <a:gd name="T56" fmla="*/ 2147483647 w 1120"/>
              <a:gd name="T57" fmla="*/ 2147483647 h 2424"/>
              <a:gd name="T58" fmla="*/ 2147483647 w 1120"/>
              <a:gd name="T59" fmla="*/ 2147483647 h 2424"/>
              <a:gd name="T60" fmla="*/ 2147483647 w 1120"/>
              <a:gd name="T61" fmla="*/ 2147483647 h 2424"/>
              <a:gd name="T62" fmla="*/ 2147483647 w 1120"/>
              <a:gd name="T63" fmla="*/ 2147483647 h 2424"/>
              <a:gd name="T64" fmla="*/ 2147483647 w 1120"/>
              <a:gd name="T65" fmla="*/ 2147483647 h 2424"/>
              <a:gd name="T66" fmla="*/ 2147483647 w 1120"/>
              <a:gd name="T67" fmla="*/ 2147483647 h 2424"/>
              <a:gd name="T68" fmla="*/ 2147483647 w 1120"/>
              <a:gd name="T69" fmla="*/ 2147483647 h 2424"/>
              <a:gd name="T70" fmla="*/ 2147483647 w 1120"/>
              <a:gd name="T71" fmla="*/ 2147483647 h 2424"/>
              <a:gd name="T72" fmla="*/ 2147483647 w 1120"/>
              <a:gd name="T73" fmla="*/ 2147483647 h 2424"/>
              <a:gd name="T74" fmla="*/ 2147483647 w 1120"/>
              <a:gd name="T75" fmla="*/ 2147483647 h 2424"/>
              <a:gd name="T76" fmla="*/ 2147483647 w 1120"/>
              <a:gd name="T77" fmla="*/ 2147483647 h 2424"/>
              <a:gd name="T78" fmla="*/ 2147483647 w 1120"/>
              <a:gd name="T79" fmla="*/ 2147483647 h 242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120"/>
              <a:gd name="T121" fmla="*/ 0 h 2424"/>
              <a:gd name="T122" fmla="*/ 1120 w 1120"/>
              <a:gd name="T123" fmla="*/ 2424 h 242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120" h="2424">
                <a:moveTo>
                  <a:pt x="113" y="0"/>
                </a:moveTo>
                <a:lnTo>
                  <a:pt x="101" y="4"/>
                </a:lnTo>
                <a:lnTo>
                  <a:pt x="93" y="8"/>
                </a:lnTo>
                <a:lnTo>
                  <a:pt x="84" y="11"/>
                </a:lnTo>
                <a:lnTo>
                  <a:pt x="76" y="14"/>
                </a:lnTo>
                <a:lnTo>
                  <a:pt x="65" y="18"/>
                </a:lnTo>
                <a:lnTo>
                  <a:pt x="49" y="26"/>
                </a:lnTo>
                <a:lnTo>
                  <a:pt x="29" y="35"/>
                </a:lnTo>
                <a:lnTo>
                  <a:pt x="0" y="48"/>
                </a:lnTo>
                <a:lnTo>
                  <a:pt x="29" y="118"/>
                </a:lnTo>
                <a:lnTo>
                  <a:pt x="57" y="184"/>
                </a:lnTo>
                <a:lnTo>
                  <a:pt x="81" y="244"/>
                </a:lnTo>
                <a:lnTo>
                  <a:pt x="104" y="301"/>
                </a:lnTo>
                <a:lnTo>
                  <a:pt x="126" y="353"/>
                </a:lnTo>
                <a:lnTo>
                  <a:pt x="146" y="402"/>
                </a:lnTo>
                <a:lnTo>
                  <a:pt x="165" y="448"/>
                </a:lnTo>
                <a:lnTo>
                  <a:pt x="183" y="492"/>
                </a:lnTo>
                <a:lnTo>
                  <a:pt x="201" y="535"/>
                </a:lnTo>
                <a:lnTo>
                  <a:pt x="217" y="576"/>
                </a:lnTo>
                <a:lnTo>
                  <a:pt x="235" y="617"/>
                </a:lnTo>
                <a:lnTo>
                  <a:pt x="251" y="659"/>
                </a:lnTo>
                <a:lnTo>
                  <a:pt x="269" y="701"/>
                </a:lnTo>
                <a:lnTo>
                  <a:pt x="286" y="744"/>
                </a:lnTo>
                <a:lnTo>
                  <a:pt x="305" y="790"/>
                </a:lnTo>
                <a:lnTo>
                  <a:pt x="326" y="838"/>
                </a:lnTo>
                <a:lnTo>
                  <a:pt x="346" y="889"/>
                </a:lnTo>
                <a:lnTo>
                  <a:pt x="369" y="944"/>
                </a:lnTo>
                <a:lnTo>
                  <a:pt x="393" y="1003"/>
                </a:lnTo>
                <a:lnTo>
                  <a:pt x="419" y="1067"/>
                </a:lnTo>
                <a:lnTo>
                  <a:pt x="447" y="1137"/>
                </a:lnTo>
                <a:lnTo>
                  <a:pt x="478" y="1212"/>
                </a:lnTo>
                <a:lnTo>
                  <a:pt x="512" y="1294"/>
                </a:lnTo>
                <a:lnTo>
                  <a:pt x="549" y="1382"/>
                </a:lnTo>
                <a:lnTo>
                  <a:pt x="588" y="1480"/>
                </a:lnTo>
                <a:lnTo>
                  <a:pt x="632" y="1585"/>
                </a:lnTo>
                <a:lnTo>
                  <a:pt x="678" y="1699"/>
                </a:lnTo>
                <a:lnTo>
                  <a:pt x="730" y="1823"/>
                </a:lnTo>
                <a:lnTo>
                  <a:pt x="784" y="1956"/>
                </a:lnTo>
                <a:lnTo>
                  <a:pt x="843" y="2101"/>
                </a:lnTo>
                <a:lnTo>
                  <a:pt x="907" y="2256"/>
                </a:lnTo>
                <a:lnTo>
                  <a:pt x="976" y="2424"/>
                </a:lnTo>
                <a:lnTo>
                  <a:pt x="991" y="2416"/>
                </a:lnTo>
                <a:lnTo>
                  <a:pt x="1004" y="2411"/>
                </a:lnTo>
                <a:lnTo>
                  <a:pt x="1013" y="2406"/>
                </a:lnTo>
                <a:lnTo>
                  <a:pt x="1024" y="2402"/>
                </a:lnTo>
                <a:lnTo>
                  <a:pt x="1039" y="2395"/>
                </a:lnTo>
                <a:lnTo>
                  <a:pt x="1057" y="2387"/>
                </a:lnTo>
                <a:lnTo>
                  <a:pt x="1084" y="2377"/>
                </a:lnTo>
                <a:lnTo>
                  <a:pt x="1120" y="2362"/>
                </a:lnTo>
                <a:lnTo>
                  <a:pt x="1090" y="2291"/>
                </a:lnTo>
                <a:lnTo>
                  <a:pt x="1063" y="2226"/>
                </a:lnTo>
                <a:lnTo>
                  <a:pt x="1037" y="2165"/>
                </a:lnTo>
                <a:lnTo>
                  <a:pt x="1013" y="2109"/>
                </a:lnTo>
                <a:lnTo>
                  <a:pt x="990" y="2057"/>
                </a:lnTo>
                <a:lnTo>
                  <a:pt x="970" y="2009"/>
                </a:lnTo>
                <a:lnTo>
                  <a:pt x="950" y="1962"/>
                </a:lnTo>
                <a:lnTo>
                  <a:pt x="932" y="1919"/>
                </a:lnTo>
                <a:lnTo>
                  <a:pt x="914" y="1876"/>
                </a:lnTo>
                <a:lnTo>
                  <a:pt x="896" y="1834"/>
                </a:lnTo>
                <a:lnTo>
                  <a:pt x="878" y="1794"/>
                </a:lnTo>
                <a:lnTo>
                  <a:pt x="861" y="1752"/>
                </a:lnTo>
                <a:lnTo>
                  <a:pt x="843" y="1710"/>
                </a:lnTo>
                <a:lnTo>
                  <a:pt x="824" y="1667"/>
                </a:lnTo>
                <a:lnTo>
                  <a:pt x="805" y="1622"/>
                </a:lnTo>
                <a:lnTo>
                  <a:pt x="785" y="1574"/>
                </a:lnTo>
                <a:lnTo>
                  <a:pt x="764" y="1523"/>
                </a:lnTo>
                <a:lnTo>
                  <a:pt x="740" y="1469"/>
                </a:lnTo>
                <a:lnTo>
                  <a:pt x="715" y="1409"/>
                </a:lnTo>
                <a:lnTo>
                  <a:pt x="687" y="1346"/>
                </a:lnTo>
                <a:lnTo>
                  <a:pt x="659" y="1277"/>
                </a:lnTo>
                <a:lnTo>
                  <a:pt x="627" y="1202"/>
                </a:lnTo>
                <a:lnTo>
                  <a:pt x="592" y="1121"/>
                </a:lnTo>
                <a:lnTo>
                  <a:pt x="554" y="1033"/>
                </a:lnTo>
                <a:lnTo>
                  <a:pt x="513" y="936"/>
                </a:lnTo>
                <a:lnTo>
                  <a:pt x="469" y="832"/>
                </a:lnTo>
                <a:lnTo>
                  <a:pt x="420" y="718"/>
                </a:lnTo>
                <a:lnTo>
                  <a:pt x="368" y="596"/>
                </a:lnTo>
                <a:lnTo>
                  <a:pt x="311" y="463"/>
                </a:lnTo>
                <a:lnTo>
                  <a:pt x="250" y="320"/>
                </a:lnTo>
                <a:lnTo>
                  <a:pt x="184" y="165"/>
                </a:lnTo>
                <a:lnTo>
                  <a:pt x="113" y="0"/>
                </a:lnTo>
                <a:close/>
              </a:path>
            </a:pathLst>
          </a:custGeom>
          <a:solidFill>
            <a:srgbClr val="8C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28" name="Freeform 1179"/>
          <p:cNvSpPr>
            <a:spLocks/>
          </p:cNvSpPr>
          <p:nvPr/>
        </p:nvSpPr>
        <p:spPr bwMode="auto">
          <a:xfrm>
            <a:off x="7670800" y="3106738"/>
            <a:ext cx="85725" cy="228600"/>
          </a:xfrm>
          <a:custGeom>
            <a:avLst/>
            <a:gdLst>
              <a:gd name="T0" fmla="*/ 2147483647 w 1088"/>
              <a:gd name="T1" fmla="*/ 2147483647 h 2410"/>
              <a:gd name="T2" fmla="*/ 2147483647 w 1088"/>
              <a:gd name="T3" fmla="*/ 2147483647 h 2410"/>
              <a:gd name="T4" fmla="*/ 2147483647 w 1088"/>
              <a:gd name="T5" fmla="*/ 2147483647 h 2410"/>
              <a:gd name="T6" fmla="*/ 2147483647 w 1088"/>
              <a:gd name="T7" fmla="*/ 2147483647 h 2410"/>
              <a:gd name="T8" fmla="*/ 2147483647 w 1088"/>
              <a:gd name="T9" fmla="*/ 2147483647 h 2410"/>
              <a:gd name="T10" fmla="*/ 2147483647 w 1088"/>
              <a:gd name="T11" fmla="*/ 2147483647 h 2410"/>
              <a:gd name="T12" fmla="*/ 2147483647 w 1088"/>
              <a:gd name="T13" fmla="*/ 2147483647 h 2410"/>
              <a:gd name="T14" fmla="*/ 2147483647 w 1088"/>
              <a:gd name="T15" fmla="*/ 2147483647 h 2410"/>
              <a:gd name="T16" fmla="*/ 2147483647 w 1088"/>
              <a:gd name="T17" fmla="*/ 2147483647 h 2410"/>
              <a:gd name="T18" fmla="*/ 2147483647 w 1088"/>
              <a:gd name="T19" fmla="*/ 2147483647 h 2410"/>
              <a:gd name="T20" fmla="*/ 2147483647 w 1088"/>
              <a:gd name="T21" fmla="*/ 2147483647 h 2410"/>
              <a:gd name="T22" fmla="*/ 2147483647 w 1088"/>
              <a:gd name="T23" fmla="*/ 2147483647 h 2410"/>
              <a:gd name="T24" fmla="*/ 2147483647 w 1088"/>
              <a:gd name="T25" fmla="*/ 2147483647 h 2410"/>
              <a:gd name="T26" fmla="*/ 2147483647 w 1088"/>
              <a:gd name="T27" fmla="*/ 2147483647 h 2410"/>
              <a:gd name="T28" fmla="*/ 2147483647 w 1088"/>
              <a:gd name="T29" fmla="*/ 2147483647 h 2410"/>
              <a:gd name="T30" fmla="*/ 2147483647 w 1088"/>
              <a:gd name="T31" fmla="*/ 2147483647 h 2410"/>
              <a:gd name="T32" fmla="*/ 2147483647 w 1088"/>
              <a:gd name="T33" fmla="*/ 2147483647 h 2410"/>
              <a:gd name="T34" fmla="*/ 2147483647 w 1088"/>
              <a:gd name="T35" fmla="*/ 2147483647 h 2410"/>
              <a:gd name="T36" fmla="*/ 2147483647 w 1088"/>
              <a:gd name="T37" fmla="*/ 2147483647 h 2410"/>
              <a:gd name="T38" fmla="*/ 2147483647 w 1088"/>
              <a:gd name="T39" fmla="*/ 2147483647 h 2410"/>
              <a:gd name="T40" fmla="*/ 2147483647 w 1088"/>
              <a:gd name="T41" fmla="*/ 2147483647 h 2410"/>
              <a:gd name="T42" fmla="*/ 2147483647 w 1088"/>
              <a:gd name="T43" fmla="*/ 2147483647 h 2410"/>
              <a:gd name="T44" fmla="*/ 2147483647 w 1088"/>
              <a:gd name="T45" fmla="*/ 2147483647 h 2410"/>
              <a:gd name="T46" fmla="*/ 2147483647 w 1088"/>
              <a:gd name="T47" fmla="*/ 2147483647 h 2410"/>
              <a:gd name="T48" fmla="*/ 2147483647 w 1088"/>
              <a:gd name="T49" fmla="*/ 2147483647 h 2410"/>
              <a:gd name="T50" fmla="*/ 2147483647 w 1088"/>
              <a:gd name="T51" fmla="*/ 2147483647 h 2410"/>
              <a:gd name="T52" fmla="*/ 2147483647 w 1088"/>
              <a:gd name="T53" fmla="*/ 2147483647 h 2410"/>
              <a:gd name="T54" fmla="*/ 2147483647 w 1088"/>
              <a:gd name="T55" fmla="*/ 2147483647 h 2410"/>
              <a:gd name="T56" fmla="*/ 2147483647 w 1088"/>
              <a:gd name="T57" fmla="*/ 2147483647 h 2410"/>
              <a:gd name="T58" fmla="*/ 2147483647 w 1088"/>
              <a:gd name="T59" fmla="*/ 2147483647 h 2410"/>
              <a:gd name="T60" fmla="*/ 2147483647 w 1088"/>
              <a:gd name="T61" fmla="*/ 2147483647 h 2410"/>
              <a:gd name="T62" fmla="*/ 2147483647 w 1088"/>
              <a:gd name="T63" fmla="*/ 2147483647 h 2410"/>
              <a:gd name="T64" fmla="*/ 2147483647 w 1088"/>
              <a:gd name="T65" fmla="*/ 2147483647 h 2410"/>
              <a:gd name="T66" fmla="*/ 2147483647 w 1088"/>
              <a:gd name="T67" fmla="*/ 2147483647 h 2410"/>
              <a:gd name="T68" fmla="*/ 2147483647 w 1088"/>
              <a:gd name="T69" fmla="*/ 2147483647 h 2410"/>
              <a:gd name="T70" fmla="*/ 2147483647 w 1088"/>
              <a:gd name="T71" fmla="*/ 2147483647 h 2410"/>
              <a:gd name="T72" fmla="*/ 2147483647 w 1088"/>
              <a:gd name="T73" fmla="*/ 2147483647 h 2410"/>
              <a:gd name="T74" fmla="*/ 2147483647 w 1088"/>
              <a:gd name="T75" fmla="*/ 2147483647 h 2410"/>
              <a:gd name="T76" fmla="*/ 2147483647 w 1088"/>
              <a:gd name="T77" fmla="*/ 2147483647 h 2410"/>
              <a:gd name="T78" fmla="*/ 2147483647 w 1088"/>
              <a:gd name="T79" fmla="*/ 2147483647 h 24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088"/>
              <a:gd name="T121" fmla="*/ 0 h 2410"/>
              <a:gd name="T122" fmla="*/ 1088 w 1088"/>
              <a:gd name="T123" fmla="*/ 2410 h 241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088" h="2410">
                <a:moveTo>
                  <a:pt x="87" y="0"/>
                </a:moveTo>
                <a:lnTo>
                  <a:pt x="77" y="3"/>
                </a:lnTo>
                <a:lnTo>
                  <a:pt x="71" y="6"/>
                </a:lnTo>
                <a:lnTo>
                  <a:pt x="65" y="8"/>
                </a:lnTo>
                <a:lnTo>
                  <a:pt x="59" y="10"/>
                </a:lnTo>
                <a:lnTo>
                  <a:pt x="50" y="15"/>
                </a:lnTo>
                <a:lnTo>
                  <a:pt x="38" y="20"/>
                </a:lnTo>
                <a:lnTo>
                  <a:pt x="22" y="27"/>
                </a:lnTo>
                <a:lnTo>
                  <a:pt x="0" y="36"/>
                </a:lnTo>
                <a:lnTo>
                  <a:pt x="30" y="107"/>
                </a:lnTo>
                <a:lnTo>
                  <a:pt x="57" y="173"/>
                </a:lnTo>
                <a:lnTo>
                  <a:pt x="81" y="233"/>
                </a:lnTo>
                <a:lnTo>
                  <a:pt x="105" y="289"/>
                </a:lnTo>
                <a:lnTo>
                  <a:pt x="127" y="342"/>
                </a:lnTo>
                <a:lnTo>
                  <a:pt x="146" y="390"/>
                </a:lnTo>
                <a:lnTo>
                  <a:pt x="166" y="437"/>
                </a:lnTo>
                <a:lnTo>
                  <a:pt x="184" y="481"/>
                </a:lnTo>
                <a:lnTo>
                  <a:pt x="201" y="524"/>
                </a:lnTo>
                <a:lnTo>
                  <a:pt x="219" y="565"/>
                </a:lnTo>
                <a:lnTo>
                  <a:pt x="236" y="606"/>
                </a:lnTo>
                <a:lnTo>
                  <a:pt x="253" y="648"/>
                </a:lnTo>
                <a:lnTo>
                  <a:pt x="270" y="689"/>
                </a:lnTo>
                <a:lnTo>
                  <a:pt x="289" y="733"/>
                </a:lnTo>
                <a:lnTo>
                  <a:pt x="307" y="779"/>
                </a:lnTo>
                <a:lnTo>
                  <a:pt x="327" y="827"/>
                </a:lnTo>
                <a:lnTo>
                  <a:pt x="348" y="878"/>
                </a:lnTo>
                <a:lnTo>
                  <a:pt x="371" y="933"/>
                </a:lnTo>
                <a:lnTo>
                  <a:pt x="395" y="991"/>
                </a:lnTo>
                <a:lnTo>
                  <a:pt x="422" y="1056"/>
                </a:lnTo>
                <a:lnTo>
                  <a:pt x="449" y="1125"/>
                </a:lnTo>
                <a:lnTo>
                  <a:pt x="480" y="1201"/>
                </a:lnTo>
                <a:lnTo>
                  <a:pt x="514" y="1282"/>
                </a:lnTo>
                <a:lnTo>
                  <a:pt x="551" y="1371"/>
                </a:lnTo>
                <a:lnTo>
                  <a:pt x="591" y="1468"/>
                </a:lnTo>
                <a:lnTo>
                  <a:pt x="634" y="1573"/>
                </a:lnTo>
                <a:lnTo>
                  <a:pt x="681" y="1687"/>
                </a:lnTo>
                <a:lnTo>
                  <a:pt x="732" y="1811"/>
                </a:lnTo>
                <a:lnTo>
                  <a:pt x="787" y="1944"/>
                </a:lnTo>
                <a:lnTo>
                  <a:pt x="846" y="2088"/>
                </a:lnTo>
                <a:lnTo>
                  <a:pt x="910" y="2243"/>
                </a:lnTo>
                <a:lnTo>
                  <a:pt x="979" y="2410"/>
                </a:lnTo>
                <a:lnTo>
                  <a:pt x="992" y="2405"/>
                </a:lnTo>
                <a:lnTo>
                  <a:pt x="1000" y="2401"/>
                </a:lnTo>
                <a:lnTo>
                  <a:pt x="1008" y="2397"/>
                </a:lnTo>
                <a:lnTo>
                  <a:pt x="1016" y="2394"/>
                </a:lnTo>
                <a:lnTo>
                  <a:pt x="1027" y="2390"/>
                </a:lnTo>
                <a:lnTo>
                  <a:pt x="1041" y="2383"/>
                </a:lnTo>
                <a:lnTo>
                  <a:pt x="1061" y="2375"/>
                </a:lnTo>
                <a:lnTo>
                  <a:pt x="1088" y="2365"/>
                </a:lnTo>
                <a:lnTo>
                  <a:pt x="1059" y="2294"/>
                </a:lnTo>
                <a:lnTo>
                  <a:pt x="1031" y="2228"/>
                </a:lnTo>
                <a:lnTo>
                  <a:pt x="1005" y="2168"/>
                </a:lnTo>
                <a:lnTo>
                  <a:pt x="982" y="2112"/>
                </a:lnTo>
                <a:lnTo>
                  <a:pt x="960" y="2060"/>
                </a:lnTo>
                <a:lnTo>
                  <a:pt x="939" y="2011"/>
                </a:lnTo>
                <a:lnTo>
                  <a:pt x="919" y="1965"/>
                </a:lnTo>
                <a:lnTo>
                  <a:pt x="901" y="1920"/>
                </a:lnTo>
                <a:lnTo>
                  <a:pt x="883" y="1878"/>
                </a:lnTo>
                <a:lnTo>
                  <a:pt x="866" y="1837"/>
                </a:lnTo>
                <a:lnTo>
                  <a:pt x="848" y="1795"/>
                </a:lnTo>
                <a:lnTo>
                  <a:pt x="831" y="1753"/>
                </a:lnTo>
                <a:lnTo>
                  <a:pt x="813" y="1712"/>
                </a:lnTo>
                <a:lnTo>
                  <a:pt x="795" y="1668"/>
                </a:lnTo>
                <a:lnTo>
                  <a:pt x="775" y="1623"/>
                </a:lnTo>
                <a:lnTo>
                  <a:pt x="756" y="1575"/>
                </a:lnTo>
                <a:lnTo>
                  <a:pt x="734" y="1524"/>
                </a:lnTo>
                <a:lnTo>
                  <a:pt x="710" y="1469"/>
                </a:lnTo>
                <a:lnTo>
                  <a:pt x="685" y="1411"/>
                </a:lnTo>
                <a:lnTo>
                  <a:pt x="659" y="1347"/>
                </a:lnTo>
                <a:lnTo>
                  <a:pt x="630" y="1279"/>
                </a:lnTo>
                <a:lnTo>
                  <a:pt x="598" y="1204"/>
                </a:lnTo>
                <a:lnTo>
                  <a:pt x="563" y="1121"/>
                </a:lnTo>
                <a:lnTo>
                  <a:pt x="526" y="1033"/>
                </a:lnTo>
                <a:lnTo>
                  <a:pt x="484" y="937"/>
                </a:lnTo>
                <a:lnTo>
                  <a:pt x="440" y="833"/>
                </a:lnTo>
                <a:lnTo>
                  <a:pt x="392" y="720"/>
                </a:lnTo>
                <a:lnTo>
                  <a:pt x="340" y="597"/>
                </a:lnTo>
                <a:lnTo>
                  <a:pt x="283" y="463"/>
                </a:lnTo>
                <a:lnTo>
                  <a:pt x="223" y="321"/>
                </a:lnTo>
                <a:lnTo>
                  <a:pt x="157" y="167"/>
                </a:lnTo>
                <a:lnTo>
                  <a:pt x="87" y="0"/>
                </a:lnTo>
                <a:close/>
              </a:path>
            </a:pathLst>
          </a:custGeom>
          <a:solidFill>
            <a:srgbClr val="A8B0B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29" name="Freeform 1180"/>
          <p:cNvSpPr>
            <a:spLocks/>
          </p:cNvSpPr>
          <p:nvPr/>
        </p:nvSpPr>
        <p:spPr bwMode="auto">
          <a:xfrm>
            <a:off x="7670800" y="3108325"/>
            <a:ext cx="84138" cy="225425"/>
          </a:xfrm>
          <a:custGeom>
            <a:avLst/>
            <a:gdLst>
              <a:gd name="T0" fmla="*/ 2147483647 w 1058"/>
              <a:gd name="T1" fmla="*/ 2147483647 h 2398"/>
              <a:gd name="T2" fmla="*/ 2147483647 w 1058"/>
              <a:gd name="T3" fmla="*/ 2147483647 h 2398"/>
              <a:gd name="T4" fmla="*/ 2147483647 w 1058"/>
              <a:gd name="T5" fmla="*/ 2147483647 h 2398"/>
              <a:gd name="T6" fmla="*/ 2147483647 w 1058"/>
              <a:gd name="T7" fmla="*/ 2147483647 h 2398"/>
              <a:gd name="T8" fmla="*/ 2147483647 w 1058"/>
              <a:gd name="T9" fmla="*/ 2147483647 h 2398"/>
              <a:gd name="T10" fmla="*/ 2147483647 w 1058"/>
              <a:gd name="T11" fmla="*/ 2147483647 h 2398"/>
              <a:gd name="T12" fmla="*/ 2147483647 w 1058"/>
              <a:gd name="T13" fmla="*/ 2147483647 h 2398"/>
              <a:gd name="T14" fmla="*/ 2147483647 w 1058"/>
              <a:gd name="T15" fmla="*/ 2147483647 h 2398"/>
              <a:gd name="T16" fmla="*/ 2147483647 w 1058"/>
              <a:gd name="T17" fmla="*/ 2147483647 h 2398"/>
              <a:gd name="T18" fmla="*/ 2147483647 w 1058"/>
              <a:gd name="T19" fmla="*/ 2147483647 h 2398"/>
              <a:gd name="T20" fmla="*/ 2147483647 w 1058"/>
              <a:gd name="T21" fmla="*/ 2147483647 h 2398"/>
              <a:gd name="T22" fmla="*/ 2147483647 w 1058"/>
              <a:gd name="T23" fmla="*/ 2147483647 h 2398"/>
              <a:gd name="T24" fmla="*/ 2147483647 w 1058"/>
              <a:gd name="T25" fmla="*/ 2147483647 h 2398"/>
              <a:gd name="T26" fmla="*/ 2147483647 w 1058"/>
              <a:gd name="T27" fmla="*/ 2147483647 h 2398"/>
              <a:gd name="T28" fmla="*/ 2147483647 w 1058"/>
              <a:gd name="T29" fmla="*/ 2147483647 h 2398"/>
              <a:gd name="T30" fmla="*/ 2147483647 w 1058"/>
              <a:gd name="T31" fmla="*/ 2147483647 h 2398"/>
              <a:gd name="T32" fmla="*/ 2147483647 w 1058"/>
              <a:gd name="T33" fmla="*/ 2147483647 h 2398"/>
              <a:gd name="T34" fmla="*/ 2147483647 w 1058"/>
              <a:gd name="T35" fmla="*/ 2147483647 h 2398"/>
              <a:gd name="T36" fmla="*/ 2147483647 w 1058"/>
              <a:gd name="T37" fmla="*/ 2147483647 h 2398"/>
              <a:gd name="T38" fmla="*/ 2147483647 w 1058"/>
              <a:gd name="T39" fmla="*/ 2147483647 h 2398"/>
              <a:gd name="T40" fmla="*/ 2147483647 w 1058"/>
              <a:gd name="T41" fmla="*/ 2147483647 h 2398"/>
              <a:gd name="T42" fmla="*/ 2147483647 w 1058"/>
              <a:gd name="T43" fmla="*/ 2147483647 h 2398"/>
              <a:gd name="T44" fmla="*/ 2147483647 w 1058"/>
              <a:gd name="T45" fmla="*/ 2147483647 h 2398"/>
              <a:gd name="T46" fmla="*/ 2147483647 w 1058"/>
              <a:gd name="T47" fmla="*/ 2147483647 h 2398"/>
              <a:gd name="T48" fmla="*/ 2147483647 w 1058"/>
              <a:gd name="T49" fmla="*/ 2147483647 h 2398"/>
              <a:gd name="T50" fmla="*/ 2147483647 w 1058"/>
              <a:gd name="T51" fmla="*/ 2147483647 h 2398"/>
              <a:gd name="T52" fmla="*/ 2147483647 w 1058"/>
              <a:gd name="T53" fmla="*/ 2147483647 h 2398"/>
              <a:gd name="T54" fmla="*/ 2147483647 w 1058"/>
              <a:gd name="T55" fmla="*/ 2147483647 h 2398"/>
              <a:gd name="T56" fmla="*/ 2147483647 w 1058"/>
              <a:gd name="T57" fmla="*/ 2147483647 h 2398"/>
              <a:gd name="T58" fmla="*/ 2147483647 w 1058"/>
              <a:gd name="T59" fmla="*/ 2147483647 h 2398"/>
              <a:gd name="T60" fmla="*/ 2147483647 w 1058"/>
              <a:gd name="T61" fmla="*/ 2147483647 h 2398"/>
              <a:gd name="T62" fmla="*/ 2147483647 w 1058"/>
              <a:gd name="T63" fmla="*/ 2147483647 h 2398"/>
              <a:gd name="T64" fmla="*/ 2147483647 w 1058"/>
              <a:gd name="T65" fmla="*/ 2147483647 h 2398"/>
              <a:gd name="T66" fmla="*/ 2147483647 w 1058"/>
              <a:gd name="T67" fmla="*/ 2147483647 h 2398"/>
              <a:gd name="T68" fmla="*/ 2147483647 w 1058"/>
              <a:gd name="T69" fmla="*/ 2147483647 h 2398"/>
              <a:gd name="T70" fmla="*/ 2147483647 w 1058"/>
              <a:gd name="T71" fmla="*/ 2147483647 h 2398"/>
              <a:gd name="T72" fmla="*/ 2147483647 w 1058"/>
              <a:gd name="T73" fmla="*/ 2147483647 h 2398"/>
              <a:gd name="T74" fmla="*/ 2147483647 w 1058"/>
              <a:gd name="T75" fmla="*/ 2147483647 h 2398"/>
              <a:gd name="T76" fmla="*/ 2147483647 w 1058"/>
              <a:gd name="T77" fmla="*/ 2147483647 h 2398"/>
              <a:gd name="T78" fmla="*/ 2147483647 w 1058"/>
              <a:gd name="T79" fmla="*/ 2147483647 h 239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058"/>
              <a:gd name="T121" fmla="*/ 0 h 2398"/>
              <a:gd name="T122" fmla="*/ 1058 w 1058"/>
              <a:gd name="T123" fmla="*/ 2398 h 239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058" h="2398">
                <a:moveTo>
                  <a:pt x="59" y="0"/>
                </a:moveTo>
                <a:lnTo>
                  <a:pt x="53" y="2"/>
                </a:lnTo>
                <a:lnTo>
                  <a:pt x="49" y="5"/>
                </a:lnTo>
                <a:lnTo>
                  <a:pt x="45" y="6"/>
                </a:lnTo>
                <a:lnTo>
                  <a:pt x="40" y="8"/>
                </a:lnTo>
                <a:lnTo>
                  <a:pt x="34" y="10"/>
                </a:lnTo>
                <a:lnTo>
                  <a:pt x="26" y="13"/>
                </a:lnTo>
                <a:lnTo>
                  <a:pt x="16" y="18"/>
                </a:lnTo>
                <a:lnTo>
                  <a:pt x="0" y="25"/>
                </a:lnTo>
                <a:lnTo>
                  <a:pt x="30" y="96"/>
                </a:lnTo>
                <a:lnTo>
                  <a:pt x="57" y="162"/>
                </a:lnTo>
                <a:lnTo>
                  <a:pt x="82" y="222"/>
                </a:lnTo>
                <a:lnTo>
                  <a:pt x="105" y="278"/>
                </a:lnTo>
                <a:lnTo>
                  <a:pt x="127" y="330"/>
                </a:lnTo>
                <a:lnTo>
                  <a:pt x="148" y="379"/>
                </a:lnTo>
                <a:lnTo>
                  <a:pt x="166" y="425"/>
                </a:lnTo>
                <a:lnTo>
                  <a:pt x="185" y="469"/>
                </a:lnTo>
                <a:lnTo>
                  <a:pt x="202" y="512"/>
                </a:lnTo>
                <a:lnTo>
                  <a:pt x="220" y="553"/>
                </a:lnTo>
                <a:lnTo>
                  <a:pt x="236" y="594"/>
                </a:lnTo>
                <a:lnTo>
                  <a:pt x="254" y="636"/>
                </a:lnTo>
                <a:lnTo>
                  <a:pt x="271" y="678"/>
                </a:lnTo>
                <a:lnTo>
                  <a:pt x="289" y="721"/>
                </a:lnTo>
                <a:lnTo>
                  <a:pt x="308" y="767"/>
                </a:lnTo>
                <a:lnTo>
                  <a:pt x="328" y="815"/>
                </a:lnTo>
                <a:lnTo>
                  <a:pt x="349" y="866"/>
                </a:lnTo>
                <a:lnTo>
                  <a:pt x="371" y="921"/>
                </a:lnTo>
                <a:lnTo>
                  <a:pt x="396" y="979"/>
                </a:lnTo>
                <a:lnTo>
                  <a:pt x="423" y="1044"/>
                </a:lnTo>
                <a:lnTo>
                  <a:pt x="451" y="1112"/>
                </a:lnTo>
                <a:lnTo>
                  <a:pt x="483" y="1188"/>
                </a:lnTo>
                <a:lnTo>
                  <a:pt x="517" y="1270"/>
                </a:lnTo>
                <a:lnTo>
                  <a:pt x="553" y="1359"/>
                </a:lnTo>
                <a:lnTo>
                  <a:pt x="593" y="1456"/>
                </a:lnTo>
                <a:lnTo>
                  <a:pt x="636" y="1561"/>
                </a:lnTo>
                <a:lnTo>
                  <a:pt x="684" y="1675"/>
                </a:lnTo>
                <a:lnTo>
                  <a:pt x="734" y="1799"/>
                </a:lnTo>
                <a:lnTo>
                  <a:pt x="790" y="1932"/>
                </a:lnTo>
                <a:lnTo>
                  <a:pt x="849" y="2076"/>
                </a:lnTo>
                <a:lnTo>
                  <a:pt x="913" y="2231"/>
                </a:lnTo>
                <a:lnTo>
                  <a:pt x="982" y="2398"/>
                </a:lnTo>
                <a:lnTo>
                  <a:pt x="991" y="2394"/>
                </a:lnTo>
                <a:lnTo>
                  <a:pt x="997" y="2391"/>
                </a:lnTo>
                <a:lnTo>
                  <a:pt x="1002" y="2389"/>
                </a:lnTo>
                <a:lnTo>
                  <a:pt x="1008" y="2386"/>
                </a:lnTo>
                <a:lnTo>
                  <a:pt x="1015" y="2383"/>
                </a:lnTo>
                <a:lnTo>
                  <a:pt x="1025" y="2379"/>
                </a:lnTo>
                <a:lnTo>
                  <a:pt x="1039" y="2373"/>
                </a:lnTo>
                <a:lnTo>
                  <a:pt x="1058" y="2366"/>
                </a:lnTo>
                <a:lnTo>
                  <a:pt x="1028" y="2295"/>
                </a:lnTo>
                <a:lnTo>
                  <a:pt x="1000" y="2230"/>
                </a:lnTo>
                <a:lnTo>
                  <a:pt x="975" y="2169"/>
                </a:lnTo>
                <a:lnTo>
                  <a:pt x="952" y="2113"/>
                </a:lnTo>
                <a:lnTo>
                  <a:pt x="930" y="2061"/>
                </a:lnTo>
                <a:lnTo>
                  <a:pt x="909" y="2012"/>
                </a:lnTo>
                <a:lnTo>
                  <a:pt x="890" y="1966"/>
                </a:lnTo>
                <a:lnTo>
                  <a:pt x="871" y="1922"/>
                </a:lnTo>
                <a:lnTo>
                  <a:pt x="853" y="1880"/>
                </a:lnTo>
                <a:lnTo>
                  <a:pt x="835" y="1838"/>
                </a:lnTo>
                <a:lnTo>
                  <a:pt x="819" y="1796"/>
                </a:lnTo>
                <a:lnTo>
                  <a:pt x="801" y="1756"/>
                </a:lnTo>
                <a:lnTo>
                  <a:pt x="782" y="1713"/>
                </a:lnTo>
                <a:lnTo>
                  <a:pt x="765" y="1671"/>
                </a:lnTo>
                <a:lnTo>
                  <a:pt x="745" y="1625"/>
                </a:lnTo>
                <a:lnTo>
                  <a:pt x="726" y="1577"/>
                </a:lnTo>
                <a:lnTo>
                  <a:pt x="704" y="1526"/>
                </a:lnTo>
                <a:lnTo>
                  <a:pt x="680" y="1472"/>
                </a:lnTo>
                <a:lnTo>
                  <a:pt x="656" y="1412"/>
                </a:lnTo>
                <a:lnTo>
                  <a:pt x="629" y="1349"/>
                </a:lnTo>
                <a:lnTo>
                  <a:pt x="600" y="1280"/>
                </a:lnTo>
                <a:lnTo>
                  <a:pt x="568" y="1205"/>
                </a:lnTo>
                <a:lnTo>
                  <a:pt x="534" y="1124"/>
                </a:lnTo>
                <a:lnTo>
                  <a:pt x="496" y="1034"/>
                </a:lnTo>
                <a:lnTo>
                  <a:pt x="456" y="939"/>
                </a:lnTo>
                <a:lnTo>
                  <a:pt x="411" y="833"/>
                </a:lnTo>
                <a:lnTo>
                  <a:pt x="363" y="721"/>
                </a:lnTo>
                <a:lnTo>
                  <a:pt x="311" y="598"/>
                </a:lnTo>
                <a:lnTo>
                  <a:pt x="255" y="465"/>
                </a:lnTo>
                <a:lnTo>
                  <a:pt x="195" y="321"/>
                </a:lnTo>
                <a:lnTo>
                  <a:pt x="129" y="167"/>
                </a:lnTo>
                <a:lnTo>
                  <a:pt x="59" y="0"/>
                </a:lnTo>
                <a:close/>
              </a:path>
            </a:pathLst>
          </a:custGeom>
          <a:solidFill>
            <a:srgbClr val="C4CC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30" name="Freeform 1181"/>
          <p:cNvSpPr>
            <a:spLocks/>
          </p:cNvSpPr>
          <p:nvPr/>
        </p:nvSpPr>
        <p:spPr bwMode="auto">
          <a:xfrm>
            <a:off x="7670800" y="3108325"/>
            <a:ext cx="82550" cy="225425"/>
          </a:xfrm>
          <a:custGeom>
            <a:avLst/>
            <a:gdLst>
              <a:gd name="T0" fmla="*/ 2147483647 w 1028"/>
              <a:gd name="T1" fmla="*/ 0 h 2384"/>
              <a:gd name="T2" fmla="*/ 0 w 1028"/>
              <a:gd name="T3" fmla="*/ 2147483647 h 2384"/>
              <a:gd name="T4" fmla="*/ 2147483647 w 1028"/>
              <a:gd name="T5" fmla="*/ 2147483647 h 2384"/>
              <a:gd name="T6" fmla="*/ 2147483647 w 1028"/>
              <a:gd name="T7" fmla="*/ 2147483647 h 2384"/>
              <a:gd name="T8" fmla="*/ 2147483647 w 1028"/>
              <a:gd name="T9" fmla="*/ 0 h 23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28"/>
              <a:gd name="T16" fmla="*/ 0 h 2384"/>
              <a:gd name="T17" fmla="*/ 1028 w 1028"/>
              <a:gd name="T18" fmla="*/ 2384 h 23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28" h="2384">
                <a:moveTo>
                  <a:pt x="33" y="0"/>
                </a:moveTo>
                <a:lnTo>
                  <a:pt x="0" y="13"/>
                </a:lnTo>
                <a:lnTo>
                  <a:pt x="988" y="2384"/>
                </a:lnTo>
                <a:lnTo>
                  <a:pt x="1028" y="2366"/>
                </a:lnTo>
                <a:lnTo>
                  <a:pt x="33" y="0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31" name="Freeform 1182"/>
          <p:cNvSpPr>
            <a:spLocks/>
          </p:cNvSpPr>
          <p:nvPr/>
        </p:nvSpPr>
        <p:spPr bwMode="auto">
          <a:xfrm>
            <a:off x="7669213" y="3103563"/>
            <a:ext cx="14287" cy="7937"/>
          </a:xfrm>
          <a:custGeom>
            <a:avLst/>
            <a:gdLst>
              <a:gd name="T0" fmla="*/ 2147483647 w 176"/>
              <a:gd name="T1" fmla="*/ 2147483647 h 94"/>
              <a:gd name="T2" fmla="*/ 2147483647 w 176"/>
              <a:gd name="T3" fmla="*/ 2147483647 h 94"/>
              <a:gd name="T4" fmla="*/ 0 w 176"/>
              <a:gd name="T5" fmla="*/ 2147483647 h 94"/>
              <a:gd name="T6" fmla="*/ 2147483647 w 176"/>
              <a:gd name="T7" fmla="*/ 0 h 94"/>
              <a:gd name="T8" fmla="*/ 2147483647 w 176"/>
              <a:gd name="T9" fmla="*/ 2147483647 h 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6"/>
              <a:gd name="T16" fmla="*/ 0 h 94"/>
              <a:gd name="T17" fmla="*/ 176 w 176"/>
              <a:gd name="T18" fmla="*/ 94 h 9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6" h="94">
                <a:moveTo>
                  <a:pt x="176" y="20"/>
                </a:moveTo>
                <a:lnTo>
                  <a:pt x="8" y="94"/>
                </a:lnTo>
                <a:lnTo>
                  <a:pt x="0" y="74"/>
                </a:lnTo>
                <a:lnTo>
                  <a:pt x="168" y="0"/>
                </a:lnTo>
                <a:lnTo>
                  <a:pt x="176" y="20"/>
                </a:lnTo>
                <a:close/>
              </a:path>
            </a:pathLst>
          </a:custGeom>
          <a:solidFill>
            <a:srgbClr val="11191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32" name="Freeform 1183"/>
          <p:cNvSpPr>
            <a:spLocks/>
          </p:cNvSpPr>
          <p:nvPr/>
        </p:nvSpPr>
        <p:spPr bwMode="auto">
          <a:xfrm>
            <a:off x="7666038" y="3094038"/>
            <a:ext cx="15875" cy="15875"/>
          </a:xfrm>
          <a:custGeom>
            <a:avLst/>
            <a:gdLst>
              <a:gd name="T0" fmla="*/ 2147483647 w 202"/>
              <a:gd name="T1" fmla="*/ 2147483647 h 177"/>
              <a:gd name="T2" fmla="*/ 2147483647 w 202"/>
              <a:gd name="T3" fmla="*/ 2147483647 h 177"/>
              <a:gd name="T4" fmla="*/ 0 w 202"/>
              <a:gd name="T5" fmla="*/ 2147483647 h 177"/>
              <a:gd name="T6" fmla="*/ 2147483647 w 202"/>
              <a:gd name="T7" fmla="*/ 0 h 177"/>
              <a:gd name="T8" fmla="*/ 2147483647 w 202"/>
              <a:gd name="T9" fmla="*/ 2147483647 h 177"/>
              <a:gd name="T10" fmla="*/ 2147483647 w 202"/>
              <a:gd name="T11" fmla="*/ 2147483647 h 17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02"/>
              <a:gd name="T19" fmla="*/ 0 h 177"/>
              <a:gd name="T20" fmla="*/ 202 w 202"/>
              <a:gd name="T21" fmla="*/ 177 h 17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02" h="177">
                <a:moveTo>
                  <a:pt x="202" y="105"/>
                </a:moveTo>
                <a:lnTo>
                  <a:pt x="33" y="177"/>
                </a:lnTo>
                <a:lnTo>
                  <a:pt x="0" y="99"/>
                </a:lnTo>
                <a:lnTo>
                  <a:pt x="59" y="0"/>
                </a:lnTo>
                <a:lnTo>
                  <a:pt x="169" y="26"/>
                </a:lnTo>
                <a:lnTo>
                  <a:pt x="202" y="105"/>
                </a:lnTo>
                <a:close/>
              </a:path>
            </a:pathLst>
          </a:custGeom>
          <a:solidFill>
            <a:srgbClr val="54595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33" name="Freeform 1184"/>
          <p:cNvSpPr>
            <a:spLocks/>
          </p:cNvSpPr>
          <p:nvPr/>
        </p:nvSpPr>
        <p:spPr bwMode="auto">
          <a:xfrm>
            <a:off x="7666038" y="3094038"/>
            <a:ext cx="14287" cy="15875"/>
          </a:xfrm>
          <a:custGeom>
            <a:avLst/>
            <a:gdLst>
              <a:gd name="T0" fmla="*/ 2147483647 w 174"/>
              <a:gd name="T1" fmla="*/ 2147483647 h 175"/>
              <a:gd name="T2" fmla="*/ 2147483647 w 174"/>
              <a:gd name="T3" fmla="*/ 2147483647 h 175"/>
              <a:gd name="T4" fmla="*/ 2147483647 w 174"/>
              <a:gd name="T5" fmla="*/ 2147483647 h 175"/>
              <a:gd name="T6" fmla="*/ 2147483647 w 174"/>
              <a:gd name="T7" fmla="*/ 2147483647 h 175"/>
              <a:gd name="T8" fmla="*/ 2147483647 w 174"/>
              <a:gd name="T9" fmla="*/ 2147483647 h 175"/>
              <a:gd name="T10" fmla="*/ 2147483647 w 174"/>
              <a:gd name="T11" fmla="*/ 2147483647 h 175"/>
              <a:gd name="T12" fmla="*/ 2147483647 w 174"/>
              <a:gd name="T13" fmla="*/ 2147483647 h 175"/>
              <a:gd name="T14" fmla="*/ 2147483647 w 174"/>
              <a:gd name="T15" fmla="*/ 2147483647 h 175"/>
              <a:gd name="T16" fmla="*/ 2147483647 w 174"/>
              <a:gd name="T17" fmla="*/ 2147483647 h 175"/>
              <a:gd name="T18" fmla="*/ 2147483647 w 174"/>
              <a:gd name="T19" fmla="*/ 2147483647 h 175"/>
              <a:gd name="T20" fmla="*/ 2147483647 w 174"/>
              <a:gd name="T21" fmla="*/ 2147483647 h 175"/>
              <a:gd name="T22" fmla="*/ 2147483647 w 174"/>
              <a:gd name="T23" fmla="*/ 2147483647 h 175"/>
              <a:gd name="T24" fmla="*/ 2147483647 w 174"/>
              <a:gd name="T25" fmla="*/ 2147483647 h 175"/>
              <a:gd name="T26" fmla="*/ 2147483647 w 174"/>
              <a:gd name="T27" fmla="*/ 2147483647 h 175"/>
              <a:gd name="T28" fmla="*/ 2147483647 w 174"/>
              <a:gd name="T29" fmla="*/ 2147483647 h 175"/>
              <a:gd name="T30" fmla="*/ 2147483647 w 174"/>
              <a:gd name="T31" fmla="*/ 2147483647 h 175"/>
              <a:gd name="T32" fmla="*/ 0 w 174"/>
              <a:gd name="T33" fmla="*/ 2147483647 h 175"/>
              <a:gd name="T34" fmla="*/ 2147483647 w 174"/>
              <a:gd name="T35" fmla="*/ 2147483647 h 175"/>
              <a:gd name="T36" fmla="*/ 2147483647 w 174"/>
              <a:gd name="T37" fmla="*/ 2147483647 h 175"/>
              <a:gd name="T38" fmla="*/ 2147483647 w 174"/>
              <a:gd name="T39" fmla="*/ 2147483647 h 175"/>
              <a:gd name="T40" fmla="*/ 2147483647 w 174"/>
              <a:gd name="T41" fmla="*/ 2147483647 h 175"/>
              <a:gd name="T42" fmla="*/ 2147483647 w 174"/>
              <a:gd name="T43" fmla="*/ 2147483647 h 175"/>
              <a:gd name="T44" fmla="*/ 2147483647 w 174"/>
              <a:gd name="T45" fmla="*/ 2147483647 h 175"/>
              <a:gd name="T46" fmla="*/ 2147483647 w 174"/>
              <a:gd name="T47" fmla="*/ 2147483647 h 175"/>
              <a:gd name="T48" fmla="*/ 2147483647 w 174"/>
              <a:gd name="T49" fmla="*/ 0 h 175"/>
              <a:gd name="T50" fmla="*/ 2147483647 w 174"/>
              <a:gd name="T51" fmla="*/ 2147483647 h 175"/>
              <a:gd name="T52" fmla="*/ 2147483647 w 174"/>
              <a:gd name="T53" fmla="*/ 2147483647 h 175"/>
              <a:gd name="T54" fmla="*/ 2147483647 w 174"/>
              <a:gd name="T55" fmla="*/ 2147483647 h 175"/>
              <a:gd name="T56" fmla="*/ 2147483647 w 174"/>
              <a:gd name="T57" fmla="*/ 2147483647 h 175"/>
              <a:gd name="T58" fmla="*/ 2147483647 w 174"/>
              <a:gd name="T59" fmla="*/ 2147483647 h 175"/>
              <a:gd name="T60" fmla="*/ 2147483647 w 174"/>
              <a:gd name="T61" fmla="*/ 2147483647 h 175"/>
              <a:gd name="T62" fmla="*/ 2147483647 w 174"/>
              <a:gd name="T63" fmla="*/ 2147483647 h 175"/>
              <a:gd name="T64" fmla="*/ 2147483647 w 174"/>
              <a:gd name="T65" fmla="*/ 2147483647 h 175"/>
              <a:gd name="T66" fmla="*/ 2147483647 w 174"/>
              <a:gd name="T67" fmla="*/ 2147483647 h 175"/>
              <a:gd name="T68" fmla="*/ 2147483647 w 174"/>
              <a:gd name="T69" fmla="*/ 2147483647 h 175"/>
              <a:gd name="T70" fmla="*/ 2147483647 w 174"/>
              <a:gd name="T71" fmla="*/ 2147483647 h 175"/>
              <a:gd name="T72" fmla="*/ 2147483647 w 174"/>
              <a:gd name="T73" fmla="*/ 2147483647 h 175"/>
              <a:gd name="T74" fmla="*/ 2147483647 w 174"/>
              <a:gd name="T75" fmla="*/ 2147483647 h 175"/>
              <a:gd name="T76" fmla="*/ 2147483647 w 174"/>
              <a:gd name="T77" fmla="*/ 2147483647 h 175"/>
              <a:gd name="T78" fmla="*/ 2147483647 w 174"/>
              <a:gd name="T79" fmla="*/ 2147483647 h 175"/>
              <a:gd name="T80" fmla="*/ 2147483647 w 174"/>
              <a:gd name="T81" fmla="*/ 2147483647 h 1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74"/>
              <a:gd name="T124" fmla="*/ 0 h 175"/>
              <a:gd name="T125" fmla="*/ 174 w 174"/>
              <a:gd name="T126" fmla="*/ 175 h 1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74" h="175">
                <a:moveTo>
                  <a:pt x="174" y="115"/>
                </a:moveTo>
                <a:lnTo>
                  <a:pt x="159" y="121"/>
                </a:lnTo>
                <a:lnTo>
                  <a:pt x="148" y="125"/>
                </a:lnTo>
                <a:lnTo>
                  <a:pt x="138" y="129"/>
                </a:lnTo>
                <a:lnTo>
                  <a:pt x="127" y="133"/>
                </a:lnTo>
                <a:lnTo>
                  <a:pt x="114" y="140"/>
                </a:lnTo>
                <a:lnTo>
                  <a:pt x="94" y="148"/>
                </a:lnTo>
                <a:lnTo>
                  <a:pt x="69" y="159"/>
                </a:lnTo>
                <a:lnTo>
                  <a:pt x="33" y="175"/>
                </a:lnTo>
                <a:lnTo>
                  <a:pt x="29" y="167"/>
                </a:lnTo>
                <a:lnTo>
                  <a:pt x="26" y="159"/>
                </a:lnTo>
                <a:lnTo>
                  <a:pt x="24" y="154"/>
                </a:lnTo>
                <a:lnTo>
                  <a:pt x="22" y="148"/>
                </a:lnTo>
                <a:lnTo>
                  <a:pt x="19" y="140"/>
                </a:lnTo>
                <a:lnTo>
                  <a:pt x="15" y="129"/>
                </a:lnTo>
                <a:lnTo>
                  <a:pt x="8" y="116"/>
                </a:lnTo>
                <a:lnTo>
                  <a:pt x="0" y="96"/>
                </a:lnTo>
                <a:lnTo>
                  <a:pt x="6" y="85"/>
                </a:lnTo>
                <a:lnTo>
                  <a:pt x="10" y="77"/>
                </a:lnTo>
                <a:lnTo>
                  <a:pt x="14" y="70"/>
                </a:lnTo>
                <a:lnTo>
                  <a:pt x="18" y="63"/>
                </a:lnTo>
                <a:lnTo>
                  <a:pt x="23" y="53"/>
                </a:lnTo>
                <a:lnTo>
                  <a:pt x="30" y="41"/>
                </a:lnTo>
                <a:lnTo>
                  <a:pt x="40" y="24"/>
                </a:lnTo>
                <a:lnTo>
                  <a:pt x="52" y="0"/>
                </a:lnTo>
                <a:lnTo>
                  <a:pt x="62" y="3"/>
                </a:lnTo>
                <a:lnTo>
                  <a:pt x="70" y="6"/>
                </a:lnTo>
                <a:lnTo>
                  <a:pt x="76" y="8"/>
                </a:lnTo>
                <a:lnTo>
                  <a:pt x="83" y="12"/>
                </a:lnTo>
                <a:lnTo>
                  <a:pt x="91" y="15"/>
                </a:lnTo>
                <a:lnTo>
                  <a:pt x="103" y="20"/>
                </a:lnTo>
                <a:lnTo>
                  <a:pt x="119" y="27"/>
                </a:lnTo>
                <a:lnTo>
                  <a:pt x="141" y="37"/>
                </a:lnTo>
                <a:lnTo>
                  <a:pt x="145" y="44"/>
                </a:lnTo>
                <a:lnTo>
                  <a:pt x="147" y="50"/>
                </a:lnTo>
                <a:lnTo>
                  <a:pt x="150" y="55"/>
                </a:lnTo>
                <a:lnTo>
                  <a:pt x="152" y="60"/>
                </a:lnTo>
                <a:lnTo>
                  <a:pt x="155" y="69"/>
                </a:lnTo>
                <a:lnTo>
                  <a:pt x="159" y="79"/>
                </a:lnTo>
                <a:lnTo>
                  <a:pt x="165" y="94"/>
                </a:lnTo>
                <a:lnTo>
                  <a:pt x="174" y="115"/>
                </a:lnTo>
                <a:close/>
              </a:path>
            </a:pathLst>
          </a:custGeom>
          <a:solidFill>
            <a:srgbClr val="70757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34" name="Freeform 1185"/>
          <p:cNvSpPr>
            <a:spLocks/>
          </p:cNvSpPr>
          <p:nvPr/>
        </p:nvSpPr>
        <p:spPr bwMode="auto">
          <a:xfrm>
            <a:off x="7667625" y="3094038"/>
            <a:ext cx="11113" cy="14287"/>
          </a:xfrm>
          <a:custGeom>
            <a:avLst/>
            <a:gdLst>
              <a:gd name="T0" fmla="*/ 2147483647 w 144"/>
              <a:gd name="T1" fmla="*/ 2147483647 h 173"/>
              <a:gd name="T2" fmla="*/ 2147483647 w 144"/>
              <a:gd name="T3" fmla="*/ 2147483647 h 173"/>
              <a:gd name="T4" fmla="*/ 2147483647 w 144"/>
              <a:gd name="T5" fmla="*/ 2147483647 h 173"/>
              <a:gd name="T6" fmla="*/ 2147483647 w 144"/>
              <a:gd name="T7" fmla="*/ 2147483647 h 173"/>
              <a:gd name="T8" fmla="*/ 2147483647 w 144"/>
              <a:gd name="T9" fmla="*/ 2147483647 h 173"/>
              <a:gd name="T10" fmla="*/ 2147483647 w 144"/>
              <a:gd name="T11" fmla="*/ 2147483647 h 173"/>
              <a:gd name="T12" fmla="*/ 2147483647 w 144"/>
              <a:gd name="T13" fmla="*/ 2147483647 h 173"/>
              <a:gd name="T14" fmla="*/ 2147483647 w 144"/>
              <a:gd name="T15" fmla="*/ 2147483647 h 173"/>
              <a:gd name="T16" fmla="*/ 2147483647 w 144"/>
              <a:gd name="T17" fmla="*/ 2147483647 h 173"/>
              <a:gd name="T18" fmla="*/ 2147483647 w 144"/>
              <a:gd name="T19" fmla="*/ 2147483647 h 173"/>
              <a:gd name="T20" fmla="*/ 2147483647 w 144"/>
              <a:gd name="T21" fmla="*/ 2147483647 h 173"/>
              <a:gd name="T22" fmla="*/ 2147483647 w 144"/>
              <a:gd name="T23" fmla="*/ 2147483647 h 173"/>
              <a:gd name="T24" fmla="*/ 2147483647 w 144"/>
              <a:gd name="T25" fmla="*/ 2147483647 h 173"/>
              <a:gd name="T26" fmla="*/ 2147483647 w 144"/>
              <a:gd name="T27" fmla="*/ 2147483647 h 173"/>
              <a:gd name="T28" fmla="*/ 2147483647 w 144"/>
              <a:gd name="T29" fmla="*/ 2147483647 h 173"/>
              <a:gd name="T30" fmla="*/ 2147483647 w 144"/>
              <a:gd name="T31" fmla="*/ 2147483647 h 173"/>
              <a:gd name="T32" fmla="*/ 0 w 144"/>
              <a:gd name="T33" fmla="*/ 2147483647 h 173"/>
              <a:gd name="T34" fmla="*/ 2147483647 w 144"/>
              <a:gd name="T35" fmla="*/ 2147483647 h 173"/>
              <a:gd name="T36" fmla="*/ 2147483647 w 144"/>
              <a:gd name="T37" fmla="*/ 2147483647 h 173"/>
              <a:gd name="T38" fmla="*/ 2147483647 w 144"/>
              <a:gd name="T39" fmla="*/ 2147483647 h 173"/>
              <a:gd name="T40" fmla="*/ 2147483647 w 144"/>
              <a:gd name="T41" fmla="*/ 2147483647 h 173"/>
              <a:gd name="T42" fmla="*/ 2147483647 w 144"/>
              <a:gd name="T43" fmla="*/ 2147483647 h 173"/>
              <a:gd name="T44" fmla="*/ 2147483647 w 144"/>
              <a:gd name="T45" fmla="*/ 2147483647 h 173"/>
              <a:gd name="T46" fmla="*/ 2147483647 w 144"/>
              <a:gd name="T47" fmla="*/ 2147483647 h 173"/>
              <a:gd name="T48" fmla="*/ 2147483647 w 144"/>
              <a:gd name="T49" fmla="*/ 0 h 173"/>
              <a:gd name="T50" fmla="*/ 2147483647 w 144"/>
              <a:gd name="T51" fmla="*/ 2147483647 h 173"/>
              <a:gd name="T52" fmla="*/ 2147483647 w 144"/>
              <a:gd name="T53" fmla="*/ 2147483647 h 173"/>
              <a:gd name="T54" fmla="*/ 2147483647 w 144"/>
              <a:gd name="T55" fmla="*/ 2147483647 h 173"/>
              <a:gd name="T56" fmla="*/ 2147483647 w 144"/>
              <a:gd name="T57" fmla="*/ 2147483647 h 173"/>
              <a:gd name="T58" fmla="*/ 2147483647 w 144"/>
              <a:gd name="T59" fmla="*/ 2147483647 h 173"/>
              <a:gd name="T60" fmla="*/ 2147483647 w 144"/>
              <a:gd name="T61" fmla="*/ 2147483647 h 173"/>
              <a:gd name="T62" fmla="*/ 2147483647 w 144"/>
              <a:gd name="T63" fmla="*/ 2147483647 h 173"/>
              <a:gd name="T64" fmla="*/ 2147483647 w 144"/>
              <a:gd name="T65" fmla="*/ 2147483647 h 173"/>
              <a:gd name="T66" fmla="*/ 2147483647 w 144"/>
              <a:gd name="T67" fmla="*/ 2147483647 h 173"/>
              <a:gd name="T68" fmla="*/ 2147483647 w 144"/>
              <a:gd name="T69" fmla="*/ 2147483647 h 173"/>
              <a:gd name="T70" fmla="*/ 2147483647 w 144"/>
              <a:gd name="T71" fmla="*/ 2147483647 h 173"/>
              <a:gd name="T72" fmla="*/ 2147483647 w 144"/>
              <a:gd name="T73" fmla="*/ 2147483647 h 173"/>
              <a:gd name="T74" fmla="*/ 2147483647 w 144"/>
              <a:gd name="T75" fmla="*/ 2147483647 h 173"/>
              <a:gd name="T76" fmla="*/ 2147483647 w 144"/>
              <a:gd name="T77" fmla="*/ 2147483647 h 173"/>
              <a:gd name="T78" fmla="*/ 2147483647 w 144"/>
              <a:gd name="T79" fmla="*/ 2147483647 h 173"/>
              <a:gd name="T80" fmla="*/ 2147483647 w 144"/>
              <a:gd name="T81" fmla="*/ 2147483647 h 17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44"/>
              <a:gd name="T124" fmla="*/ 0 h 173"/>
              <a:gd name="T125" fmla="*/ 144 w 144"/>
              <a:gd name="T126" fmla="*/ 173 h 17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44" h="173">
                <a:moveTo>
                  <a:pt x="144" y="125"/>
                </a:moveTo>
                <a:lnTo>
                  <a:pt x="133" y="129"/>
                </a:lnTo>
                <a:lnTo>
                  <a:pt x="123" y="133"/>
                </a:lnTo>
                <a:lnTo>
                  <a:pt x="116" y="135"/>
                </a:lnTo>
                <a:lnTo>
                  <a:pt x="108" y="140"/>
                </a:lnTo>
                <a:lnTo>
                  <a:pt x="98" y="144"/>
                </a:lnTo>
                <a:lnTo>
                  <a:pt x="82" y="150"/>
                </a:lnTo>
                <a:lnTo>
                  <a:pt x="62" y="159"/>
                </a:lnTo>
                <a:lnTo>
                  <a:pt x="33" y="173"/>
                </a:lnTo>
                <a:lnTo>
                  <a:pt x="30" y="164"/>
                </a:lnTo>
                <a:lnTo>
                  <a:pt x="27" y="157"/>
                </a:lnTo>
                <a:lnTo>
                  <a:pt x="24" y="151"/>
                </a:lnTo>
                <a:lnTo>
                  <a:pt x="22" y="145"/>
                </a:lnTo>
                <a:lnTo>
                  <a:pt x="19" y="138"/>
                </a:lnTo>
                <a:lnTo>
                  <a:pt x="15" y="127"/>
                </a:lnTo>
                <a:lnTo>
                  <a:pt x="8" y="113"/>
                </a:lnTo>
                <a:lnTo>
                  <a:pt x="0" y="94"/>
                </a:lnTo>
                <a:lnTo>
                  <a:pt x="5" y="83"/>
                </a:lnTo>
                <a:lnTo>
                  <a:pt x="9" y="75"/>
                </a:lnTo>
                <a:lnTo>
                  <a:pt x="12" y="68"/>
                </a:lnTo>
                <a:lnTo>
                  <a:pt x="16" y="60"/>
                </a:lnTo>
                <a:lnTo>
                  <a:pt x="20" y="52"/>
                </a:lnTo>
                <a:lnTo>
                  <a:pt x="27" y="40"/>
                </a:lnTo>
                <a:lnTo>
                  <a:pt x="35" y="23"/>
                </a:lnTo>
                <a:lnTo>
                  <a:pt x="46" y="0"/>
                </a:lnTo>
                <a:lnTo>
                  <a:pt x="53" y="4"/>
                </a:lnTo>
                <a:lnTo>
                  <a:pt x="59" y="8"/>
                </a:lnTo>
                <a:lnTo>
                  <a:pt x="64" y="12"/>
                </a:lnTo>
                <a:lnTo>
                  <a:pt x="69" y="15"/>
                </a:lnTo>
                <a:lnTo>
                  <a:pt x="75" y="19"/>
                </a:lnTo>
                <a:lnTo>
                  <a:pt x="84" y="25"/>
                </a:lnTo>
                <a:lnTo>
                  <a:pt x="96" y="33"/>
                </a:lnTo>
                <a:lnTo>
                  <a:pt x="112" y="46"/>
                </a:lnTo>
                <a:lnTo>
                  <a:pt x="116" y="54"/>
                </a:lnTo>
                <a:lnTo>
                  <a:pt x="118" y="59"/>
                </a:lnTo>
                <a:lnTo>
                  <a:pt x="121" y="65"/>
                </a:lnTo>
                <a:lnTo>
                  <a:pt x="123" y="71"/>
                </a:lnTo>
                <a:lnTo>
                  <a:pt x="126" y="78"/>
                </a:lnTo>
                <a:lnTo>
                  <a:pt x="131" y="89"/>
                </a:lnTo>
                <a:lnTo>
                  <a:pt x="137" y="104"/>
                </a:lnTo>
                <a:lnTo>
                  <a:pt x="144" y="125"/>
                </a:lnTo>
                <a:close/>
              </a:path>
            </a:pathLst>
          </a:custGeom>
          <a:solidFill>
            <a:srgbClr val="8C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35" name="Freeform 1186"/>
          <p:cNvSpPr>
            <a:spLocks/>
          </p:cNvSpPr>
          <p:nvPr/>
        </p:nvSpPr>
        <p:spPr bwMode="auto">
          <a:xfrm>
            <a:off x="7667625" y="3094038"/>
            <a:ext cx="9525" cy="14287"/>
          </a:xfrm>
          <a:custGeom>
            <a:avLst/>
            <a:gdLst>
              <a:gd name="T0" fmla="*/ 2147483647 w 117"/>
              <a:gd name="T1" fmla="*/ 2147483647 h 170"/>
              <a:gd name="T2" fmla="*/ 2147483647 w 117"/>
              <a:gd name="T3" fmla="*/ 2147483647 h 170"/>
              <a:gd name="T4" fmla="*/ 2147483647 w 117"/>
              <a:gd name="T5" fmla="*/ 2147483647 h 170"/>
              <a:gd name="T6" fmla="*/ 2147483647 w 117"/>
              <a:gd name="T7" fmla="*/ 2147483647 h 170"/>
              <a:gd name="T8" fmla="*/ 2147483647 w 117"/>
              <a:gd name="T9" fmla="*/ 2147483647 h 170"/>
              <a:gd name="T10" fmla="*/ 2147483647 w 117"/>
              <a:gd name="T11" fmla="*/ 2147483647 h 170"/>
              <a:gd name="T12" fmla="*/ 2147483647 w 117"/>
              <a:gd name="T13" fmla="*/ 2147483647 h 170"/>
              <a:gd name="T14" fmla="*/ 2147483647 w 117"/>
              <a:gd name="T15" fmla="*/ 2147483647 h 170"/>
              <a:gd name="T16" fmla="*/ 2147483647 w 117"/>
              <a:gd name="T17" fmla="*/ 2147483647 h 170"/>
              <a:gd name="T18" fmla="*/ 2147483647 w 117"/>
              <a:gd name="T19" fmla="*/ 2147483647 h 170"/>
              <a:gd name="T20" fmla="*/ 2147483647 w 117"/>
              <a:gd name="T21" fmla="*/ 2147483647 h 170"/>
              <a:gd name="T22" fmla="*/ 2147483647 w 117"/>
              <a:gd name="T23" fmla="*/ 2147483647 h 170"/>
              <a:gd name="T24" fmla="*/ 2147483647 w 117"/>
              <a:gd name="T25" fmla="*/ 2147483647 h 170"/>
              <a:gd name="T26" fmla="*/ 2147483647 w 117"/>
              <a:gd name="T27" fmla="*/ 2147483647 h 170"/>
              <a:gd name="T28" fmla="*/ 2147483647 w 117"/>
              <a:gd name="T29" fmla="*/ 2147483647 h 170"/>
              <a:gd name="T30" fmla="*/ 2147483647 w 117"/>
              <a:gd name="T31" fmla="*/ 2147483647 h 170"/>
              <a:gd name="T32" fmla="*/ 0 w 117"/>
              <a:gd name="T33" fmla="*/ 2147483647 h 170"/>
              <a:gd name="T34" fmla="*/ 2147483647 w 117"/>
              <a:gd name="T35" fmla="*/ 2147483647 h 170"/>
              <a:gd name="T36" fmla="*/ 2147483647 w 117"/>
              <a:gd name="T37" fmla="*/ 2147483647 h 170"/>
              <a:gd name="T38" fmla="*/ 2147483647 w 117"/>
              <a:gd name="T39" fmla="*/ 2147483647 h 170"/>
              <a:gd name="T40" fmla="*/ 2147483647 w 117"/>
              <a:gd name="T41" fmla="*/ 2147483647 h 170"/>
              <a:gd name="T42" fmla="*/ 2147483647 w 117"/>
              <a:gd name="T43" fmla="*/ 2147483647 h 170"/>
              <a:gd name="T44" fmla="*/ 2147483647 w 117"/>
              <a:gd name="T45" fmla="*/ 2147483647 h 170"/>
              <a:gd name="T46" fmla="*/ 2147483647 w 117"/>
              <a:gd name="T47" fmla="*/ 2147483647 h 170"/>
              <a:gd name="T48" fmla="*/ 2147483647 w 117"/>
              <a:gd name="T49" fmla="*/ 0 h 170"/>
              <a:gd name="T50" fmla="*/ 2147483647 w 117"/>
              <a:gd name="T51" fmla="*/ 2147483647 h 170"/>
              <a:gd name="T52" fmla="*/ 2147483647 w 117"/>
              <a:gd name="T53" fmla="*/ 2147483647 h 170"/>
              <a:gd name="T54" fmla="*/ 2147483647 w 117"/>
              <a:gd name="T55" fmla="*/ 2147483647 h 170"/>
              <a:gd name="T56" fmla="*/ 2147483647 w 117"/>
              <a:gd name="T57" fmla="*/ 2147483647 h 170"/>
              <a:gd name="T58" fmla="*/ 2147483647 w 117"/>
              <a:gd name="T59" fmla="*/ 2147483647 h 170"/>
              <a:gd name="T60" fmla="*/ 2147483647 w 117"/>
              <a:gd name="T61" fmla="*/ 2147483647 h 170"/>
              <a:gd name="T62" fmla="*/ 2147483647 w 117"/>
              <a:gd name="T63" fmla="*/ 2147483647 h 170"/>
              <a:gd name="T64" fmla="*/ 2147483647 w 117"/>
              <a:gd name="T65" fmla="*/ 2147483647 h 170"/>
              <a:gd name="T66" fmla="*/ 2147483647 w 117"/>
              <a:gd name="T67" fmla="*/ 2147483647 h 170"/>
              <a:gd name="T68" fmla="*/ 2147483647 w 117"/>
              <a:gd name="T69" fmla="*/ 2147483647 h 170"/>
              <a:gd name="T70" fmla="*/ 2147483647 w 117"/>
              <a:gd name="T71" fmla="*/ 2147483647 h 170"/>
              <a:gd name="T72" fmla="*/ 2147483647 w 117"/>
              <a:gd name="T73" fmla="*/ 2147483647 h 170"/>
              <a:gd name="T74" fmla="*/ 2147483647 w 117"/>
              <a:gd name="T75" fmla="*/ 2147483647 h 170"/>
              <a:gd name="T76" fmla="*/ 2147483647 w 117"/>
              <a:gd name="T77" fmla="*/ 2147483647 h 170"/>
              <a:gd name="T78" fmla="*/ 2147483647 w 117"/>
              <a:gd name="T79" fmla="*/ 2147483647 h 170"/>
              <a:gd name="T80" fmla="*/ 2147483647 w 117"/>
              <a:gd name="T81" fmla="*/ 2147483647 h 17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7"/>
              <a:gd name="T124" fmla="*/ 0 h 170"/>
              <a:gd name="T125" fmla="*/ 117 w 117"/>
              <a:gd name="T126" fmla="*/ 170 h 17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7" h="170">
                <a:moveTo>
                  <a:pt x="117" y="134"/>
                </a:moveTo>
                <a:lnTo>
                  <a:pt x="108" y="138"/>
                </a:lnTo>
                <a:lnTo>
                  <a:pt x="102" y="140"/>
                </a:lnTo>
                <a:lnTo>
                  <a:pt x="96" y="143"/>
                </a:lnTo>
                <a:lnTo>
                  <a:pt x="90" y="145"/>
                </a:lnTo>
                <a:lnTo>
                  <a:pt x="81" y="148"/>
                </a:lnTo>
                <a:lnTo>
                  <a:pt x="70" y="153"/>
                </a:lnTo>
                <a:lnTo>
                  <a:pt x="54" y="160"/>
                </a:lnTo>
                <a:lnTo>
                  <a:pt x="33" y="170"/>
                </a:lnTo>
                <a:lnTo>
                  <a:pt x="30" y="161"/>
                </a:lnTo>
                <a:lnTo>
                  <a:pt x="27" y="154"/>
                </a:lnTo>
                <a:lnTo>
                  <a:pt x="25" y="149"/>
                </a:lnTo>
                <a:lnTo>
                  <a:pt x="23" y="143"/>
                </a:lnTo>
                <a:lnTo>
                  <a:pt x="19" y="134"/>
                </a:lnTo>
                <a:lnTo>
                  <a:pt x="15" y="125"/>
                </a:lnTo>
                <a:lnTo>
                  <a:pt x="8" y="110"/>
                </a:lnTo>
                <a:lnTo>
                  <a:pt x="0" y="92"/>
                </a:lnTo>
                <a:lnTo>
                  <a:pt x="5" y="81"/>
                </a:lnTo>
                <a:lnTo>
                  <a:pt x="8" y="73"/>
                </a:lnTo>
                <a:lnTo>
                  <a:pt x="11" y="67"/>
                </a:lnTo>
                <a:lnTo>
                  <a:pt x="14" y="59"/>
                </a:lnTo>
                <a:lnTo>
                  <a:pt x="18" y="51"/>
                </a:lnTo>
                <a:lnTo>
                  <a:pt x="24" y="39"/>
                </a:lnTo>
                <a:lnTo>
                  <a:pt x="32" y="22"/>
                </a:lnTo>
                <a:lnTo>
                  <a:pt x="41" y="0"/>
                </a:lnTo>
                <a:lnTo>
                  <a:pt x="46" y="5"/>
                </a:lnTo>
                <a:lnTo>
                  <a:pt x="50" y="9"/>
                </a:lnTo>
                <a:lnTo>
                  <a:pt x="53" y="14"/>
                </a:lnTo>
                <a:lnTo>
                  <a:pt x="57" y="18"/>
                </a:lnTo>
                <a:lnTo>
                  <a:pt x="61" y="23"/>
                </a:lnTo>
                <a:lnTo>
                  <a:pt x="66" y="30"/>
                </a:lnTo>
                <a:lnTo>
                  <a:pt x="74" y="41"/>
                </a:lnTo>
                <a:lnTo>
                  <a:pt x="84" y="55"/>
                </a:lnTo>
                <a:lnTo>
                  <a:pt x="89" y="64"/>
                </a:lnTo>
                <a:lnTo>
                  <a:pt x="91" y="69"/>
                </a:lnTo>
                <a:lnTo>
                  <a:pt x="94" y="74"/>
                </a:lnTo>
                <a:lnTo>
                  <a:pt x="96" y="80"/>
                </a:lnTo>
                <a:lnTo>
                  <a:pt x="99" y="88"/>
                </a:lnTo>
                <a:lnTo>
                  <a:pt x="103" y="98"/>
                </a:lnTo>
                <a:lnTo>
                  <a:pt x="109" y="114"/>
                </a:lnTo>
                <a:lnTo>
                  <a:pt x="117" y="134"/>
                </a:lnTo>
                <a:close/>
              </a:path>
            </a:pathLst>
          </a:custGeom>
          <a:solidFill>
            <a:srgbClr val="A8B0B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36" name="Freeform 1187"/>
          <p:cNvSpPr>
            <a:spLocks/>
          </p:cNvSpPr>
          <p:nvPr/>
        </p:nvSpPr>
        <p:spPr bwMode="auto">
          <a:xfrm>
            <a:off x="7667625" y="3094038"/>
            <a:ext cx="7938" cy="14287"/>
          </a:xfrm>
          <a:custGeom>
            <a:avLst/>
            <a:gdLst>
              <a:gd name="T0" fmla="*/ 2147483647 w 89"/>
              <a:gd name="T1" fmla="*/ 2147483647 h 168"/>
              <a:gd name="T2" fmla="*/ 2147483647 w 89"/>
              <a:gd name="T3" fmla="*/ 2147483647 h 168"/>
              <a:gd name="T4" fmla="*/ 2147483647 w 89"/>
              <a:gd name="T5" fmla="*/ 2147483647 h 168"/>
              <a:gd name="T6" fmla="*/ 2147483647 w 89"/>
              <a:gd name="T7" fmla="*/ 2147483647 h 168"/>
              <a:gd name="T8" fmla="*/ 2147483647 w 89"/>
              <a:gd name="T9" fmla="*/ 2147483647 h 168"/>
              <a:gd name="T10" fmla="*/ 2147483647 w 89"/>
              <a:gd name="T11" fmla="*/ 2147483647 h 168"/>
              <a:gd name="T12" fmla="*/ 2147483647 w 89"/>
              <a:gd name="T13" fmla="*/ 2147483647 h 168"/>
              <a:gd name="T14" fmla="*/ 2147483647 w 89"/>
              <a:gd name="T15" fmla="*/ 2147483647 h 168"/>
              <a:gd name="T16" fmla="*/ 2147483647 w 89"/>
              <a:gd name="T17" fmla="*/ 2147483647 h 168"/>
              <a:gd name="T18" fmla="*/ 2147483647 w 89"/>
              <a:gd name="T19" fmla="*/ 2147483647 h 168"/>
              <a:gd name="T20" fmla="*/ 2147483647 w 89"/>
              <a:gd name="T21" fmla="*/ 2147483647 h 168"/>
              <a:gd name="T22" fmla="*/ 2147483647 w 89"/>
              <a:gd name="T23" fmla="*/ 2147483647 h 168"/>
              <a:gd name="T24" fmla="*/ 2147483647 w 89"/>
              <a:gd name="T25" fmla="*/ 2147483647 h 168"/>
              <a:gd name="T26" fmla="*/ 2147483647 w 89"/>
              <a:gd name="T27" fmla="*/ 2147483647 h 168"/>
              <a:gd name="T28" fmla="*/ 2147483647 w 89"/>
              <a:gd name="T29" fmla="*/ 2147483647 h 168"/>
              <a:gd name="T30" fmla="*/ 2147483647 w 89"/>
              <a:gd name="T31" fmla="*/ 2147483647 h 168"/>
              <a:gd name="T32" fmla="*/ 0 w 89"/>
              <a:gd name="T33" fmla="*/ 2147483647 h 168"/>
              <a:gd name="T34" fmla="*/ 2147483647 w 89"/>
              <a:gd name="T35" fmla="*/ 2147483647 h 168"/>
              <a:gd name="T36" fmla="*/ 2147483647 w 89"/>
              <a:gd name="T37" fmla="*/ 2147483647 h 168"/>
              <a:gd name="T38" fmla="*/ 2147483647 w 89"/>
              <a:gd name="T39" fmla="*/ 2147483647 h 168"/>
              <a:gd name="T40" fmla="*/ 2147483647 w 89"/>
              <a:gd name="T41" fmla="*/ 2147483647 h 168"/>
              <a:gd name="T42" fmla="*/ 2147483647 w 89"/>
              <a:gd name="T43" fmla="*/ 2147483647 h 168"/>
              <a:gd name="T44" fmla="*/ 2147483647 w 89"/>
              <a:gd name="T45" fmla="*/ 2147483647 h 168"/>
              <a:gd name="T46" fmla="*/ 2147483647 w 89"/>
              <a:gd name="T47" fmla="*/ 2147483647 h 168"/>
              <a:gd name="T48" fmla="*/ 2147483647 w 89"/>
              <a:gd name="T49" fmla="*/ 0 h 168"/>
              <a:gd name="T50" fmla="*/ 2147483647 w 89"/>
              <a:gd name="T51" fmla="*/ 2147483647 h 168"/>
              <a:gd name="T52" fmla="*/ 2147483647 w 89"/>
              <a:gd name="T53" fmla="*/ 2147483647 h 168"/>
              <a:gd name="T54" fmla="*/ 2147483647 w 89"/>
              <a:gd name="T55" fmla="*/ 2147483647 h 168"/>
              <a:gd name="T56" fmla="*/ 2147483647 w 89"/>
              <a:gd name="T57" fmla="*/ 2147483647 h 168"/>
              <a:gd name="T58" fmla="*/ 2147483647 w 89"/>
              <a:gd name="T59" fmla="*/ 2147483647 h 168"/>
              <a:gd name="T60" fmla="*/ 2147483647 w 89"/>
              <a:gd name="T61" fmla="*/ 2147483647 h 168"/>
              <a:gd name="T62" fmla="*/ 2147483647 w 89"/>
              <a:gd name="T63" fmla="*/ 2147483647 h 168"/>
              <a:gd name="T64" fmla="*/ 2147483647 w 89"/>
              <a:gd name="T65" fmla="*/ 2147483647 h 168"/>
              <a:gd name="T66" fmla="*/ 2147483647 w 89"/>
              <a:gd name="T67" fmla="*/ 2147483647 h 168"/>
              <a:gd name="T68" fmla="*/ 2147483647 w 89"/>
              <a:gd name="T69" fmla="*/ 2147483647 h 168"/>
              <a:gd name="T70" fmla="*/ 2147483647 w 89"/>
              <a:gd name="T71" fmla="*/ 2147483647 h 168"/>
              <a:gd name="T72" fmla="*/ 2147483647 w 89"/>
              <a:gd name="T73" fmla="*/ 2147483647 h 16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168"/>
              <a:gd name="T113" fmla="*/ 89 w 89"/>
              <a:gd name="T114" fmla="*/ 168 h 16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168">
                <a:moveTo>
                  <a:pt x="89" y="144"/>
                </a:moveTo>
                <a:lnTo>
                  <a:pt x="83" y="146"/>
                </a:lnTo>
                <a:lnTo>
                  <a:pt x="78" y="148"/>
                </a:lnTo>
                <a:lnTo>
                  <a:pt x="74" y="149"/>
                </a:lnTo>
                <a:lnTo>
                  <a:pt x="70" y="151"/>
                </a:lnTo>
                <a:lnTo>
                  <a:pt x="65" y="153"/>
                </a:lnTo>
                <a:lnTo>
                  <a:pt x="58" y="156"/>
                </a:lnTo>
                <a:lnTo>
                  <a:pt x="47" y="161"/>
                </a:lnTo>
                <a:lnTo>
                  <a:pt x="33" y="168"/>
                </a:lnTo>
                <a:lnTo>
                  <a:pt x="30" y="159"/>
                </a:lnTo>
                <a:lnTo>
                  <a:pt x="27" y="152"/>
                </a:lnTo>
                <a:lnTo>
                  <a:pt x="25" y="147"/>
                </a:lnTo>
                <a:lnTo>
                  <a:pt x="23" y="141"/>
                </a:lnTo>
                <a:lnTo>
                  <a:pt x="20" y="132"/>
                </a:lnTo>
                <a:lnTo>
                  <a:pt x="16" y="122"/>
                </a:lnTo>
                <a:lnTo>
                  <a:pt x="8" y="108"/>
                </a:lnTo>
                <a:lnTo>
                  <a:pt x="0" y="89"/>
                </a:lnTo>
                <a:lnTo>
                  <a:pt x="4" y="78"/>
                </a:lnTo>
                <a:lnTo>
                  <a:pt x="7" y="71"/>
                </a:lnTo>
                <a:lnTo>
                  <a:pt x="9" y="65"/>
                </a:lnTo>
                <a:lnTo>
                  <a:pt x="12" y="57"/>
                </a:lnTo>
                <a:lnTo>
                  <a:pt x="16" y="49"/>
                </a:lnTo>
                <a:lnTo>
                  <a:pt x="20" y="38"/>
                </a:lnTo>
                <a:lnTo>
                  <a:pt x="27" y="22"/>
                </a:lnTo>
                <a:lnTo>
                  <a:pt x="35" y="0"/>
                </a:lnTo>
                <a:lnTo>
                  <a:pt x="40" y="12"/>
                </a:lnTo>
                <a:lnTo>
                  <a:pt x="43" y="21"/>
                </a:lnTo>
                <a:lnTo>
                  <a:pt x="47" y="35"/>
                </a:lnTo>
                <a:lnTo>
                  <a:pt x="56" y="65"/>
                </a:lnTo>
                <a:lnTo>
                  <a:pt x="60" y="73"/>
                </a:lnTo>
                <a:lnTo>
                  <a:pt x="62" y="78"/>
                </a:lnTo>
                <a:lnTo>
                  <a:pt x="65" y="83"/>
                </a:lnTo>
                <a:lnTo>
                  <a:pt x="67" y="90"/>
                </a:lnTo>
                <a:lnTo>
                  <a:pt x="70" y="97"/>
                </a:lnTo>
                <a:lnTo>
                  <a:pt x="74" y="107"/>
                </a:lnTo>
                <a:lnTo>
                  <a:pt x="80" y="123"/>
                </a:lnTo>
                <a:lnTo>
                  <a:pt x="89" y="144"/>
                </a:lnTo>
                <a:close/>
              </a:path>
            </a:pathLst>
          </a:custGeom>
          <a:solidFill>
            <a:srgbClr val="C4CC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37" name="Freeform 1188"/>
          <p:cNvSpPr>
            <a:spLocks/>
          </p:cNvSpPr>
          <p:nvPr/>
        </p:nvSpPr>
        <p:spPr bwMode="auto">
          <a:xfrm>
            <a:off x="7669213" y="3094038"/>
            <a:ext cx="4762" cy="14287"/>
          </a:xfrm>
          <a:custGeom>
            <a:avLst/>
            <a:gdLst>
              <a:gd name="T0" fmla="*/ 2147483647 w 60"/>
              <a:gd name="T1" fmla="*/ 2147483647 h 166"/>
              <a:gd name="T2" fmla="*/ 2147483647 w 60"/>
              <a:gd name="T3" fmla="*/ 2147483647 h 166"/>
              <a:gd name="T4" fmla="*/ 0 w 60"/>
              <a:gd name="T5" fmla="*/ 2147483647 h 166"/>
              <a:gd name="T6" fmla="*/ 2147483647 w 60"/>
              <a:gd name="T7" fmla="*/ 0 h 166"/>
              <a:gd name="T8" fmla="*/ 2147483647 w 60"/>
              <a:gd name="T9" fmla="*/ 2147483647 h 166"/>
              <a:gd name="T10" fmla="*/ 2147483647 w 60"/>
              <a:gd name="T11" fmla="*/ 2147483647 h 16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0"/>
              <a:gd name="T19" fmla="*/ 0 h 166"/>
              <a:gd name="T20" fmla="*/ 60 w 60"/>
              <a:gd name="T21" fmla="*/ 166 h 16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0" h="166">
                <a:moveTo>
                  <a:pt x="60" y="153"/>
                </a:moveTo>
                <a:lnTo>
                  <a:pt x="33" y="166"/>
                </a:lnTo>
                <a:lnTo>
                  <a:pt x="0" y="86"/>
                </a:lnTo>
                <a:lnTo>
                  <a:pt x="30" y="0"/>
                </a:lnTo>
                <a:lnTo>
                  <a:pt x="27" y="75"/>
                </a:lnTo>
                <a:lnTo>
                  <a:pt x="60" y="153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38" name="Freeform 1189"/>
          <p:cNvSpPr>
            <a:spLocks/>
          </p:cNvSpPr>
          <p:nvPr/>
        </p:nvSpPr>
        <p:spPr bwMode="auto">
          <a:xfrm>
            <a:off x="7666038" y="3095625"/>
            <a:ext cx="14287" cy="7938"/>
          </a:xfrm>
          <a:custGeom>
            <a:avLst/>
            <a:gdLst>
              <a:gd name="T0" fmla="*/ 2147483647 w 173"/>
              <a:gd name="T1" fmla="*/ 2147483647 h 80"/>
              <a:gd name="T2" fmla="*/ 2147483647 w 173"/>
              <a:gd name="T3" fmla="*/ 0 h 80"/>
              <a:gd name="T4" fmla="*/ 0 w 173"/>
              <a:gd name="T5" fmla="*/ 2147483647 h 80"/>
              <a:gd name="T6" fmla="*/ 2147483647 w 173"/>
              <a:gd name="T7" fmla="*/ 2147483647 h 80"/>
              <a:gd name="T8" fmla="*/ 2147483647 w 173"/>
              <a:gd name="T9" fmla="*/ 2147483647 h 80"/>
              <a:gd name="T10" fmla="*/ 2147483647 w 173"/>
              <a:gd name="T11" fmla="*/ 2147483647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73"/>
              <a:gd name="T19" fmla="*/ 0 h 80"/>
              <a:gd name="T20" fmla="*/ 173 w 173"/>
              <a:gd name="T21" fmla="*/ 80 h 8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73" h="80">
                <a:moveTo>
                  <a:pt x="171" y="4"/>
                </a:moveTo>
                <a:lnTo>
                  <a:pt x="169" y="0"/>
                </a:lnTo>
                <a:lnTo>
                  <a:pt x="0" y="72"/>
                </a:lnTo>
                <a:lnTo>
                  <a:pt x="4" y="80"/>
                </a:lnTo>
                <a:lnTo>
                  <a:pt x="173" y="8"/>
                </a:lnTo>
                <a:lnTo>
                  <a:pt x="171" y="4"/>
                </a:lnTo>
                <a:close/>
              </a:path>
            </a:pathLst>
          </a:custGeom>
          <a:solidFill>
            <a:srgbClr val="EDF5F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39" name="Freeform 1190"/>
          <p:cNvSpPr>
            <a:spLocks/>
          </p:cNvSpPr>
          <p:nvPr/>
        </p:nvSpPr>
        <p:spPr bwMode="auto">
          <a:xfrm>
            <a:off x="7747000" y="3327400"/>
            <a:ext cx="17463" cy="9525"/>
          </a:xfrm>
          <a:custGeom>
            <a:avLst/>
            <a:gdLst>
              <a:gd name="T0" fmla="*/ 2147483647 w 219"/>
              <a:gd name="T1" fmla="*/ 2147483647 h 102"/>
              <a:gd name="T2" fmla="*/ 2147483647 w 219"/>
              <a:gd name="T3" fmla="*/ 2147483647 h 102"/>
              <a:gd name="T4" fmla="*/ 0 w 219"/>
              <a:gd name="T5" fmla="*/ 2147483647 h 102"/>
              <a:gd name="T6" fmla="*/ 2147483647 w 219"/>
              <a:gd name="T7" fmla="*/ 0 h 102"/>
              <a:gd name="T8" fmla="*/ 2147483647 w 219"/>
              <a:gd name="T9" fmla="*/ 2147483647 h 1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9"/>
              <a:gd name="T16" fmla="*/ 0 h 102"/>
              <a:gd name="T17" fmla="*/ 219 w 219"/>
              <a:gd name="T18" fmla="*/ 102 h 10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9" h="102">
                <a:moveTo>
                  <a:pt x="219" y="12"/>
                </a:moveTo>
                <a:lnTo>
                  <a:pt x="5" y="102"/>
                </a:lnTo>
                <a:lnTo>
                  <a:pt x="0" y="92"/>
                </a:lnTo>
                <a:lnTo>
                  <a:pt x="214" y="0"/>
                </a:lnTo>
                <a:lnTo>
                  <a:pt x="219" y="12"/>
                </a:lnTo>
                <a:close/>
              </a:path>
            </a:pathLst>
          </a:custGeom>
          <a:solidFill>
            <a:srgbClr val="11191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40" name="Freeform 1191"/>
          <p:cNvSpPr>
            <a:spLocks/>
          </p:cNvSpPr>
          <p:nvPr/>
        </p:nvSpPr>
        <p:spPr bwMode="auto">
          <a:xfrm>
            <a:off x="7747000" y="3327400"/>
            <a:ext cx="20638" cy="28575"/>
          </a:xfrm>
          <a:custGeom>
            <a:avLst/>
            <a:gdLst>
              <a:gd name="T0" fmla="*/ 2147483647 w 252"/>
              <a:gd name="T1" fmla="*/ 2147483647 h 293"/>
              <a:gd name="T2" fmla="*/ 2147483647 w 252"/>
              <a:gd name="T3" fmla="*/ 2147483647 h 293"/>
              <a:gd name="T4" fmla="*/ 2147483647 w 252"/>
              <a:gd name="T5" fmla="*/ 2147483647 h 293"/>
              <a:gd name="T6" fmla="*/ 2147483647 w 252"/>
              <a:gd name="T7" fmla="*/ 2147483647 h 293"/>
              <a:gd name="T8" fmla="*/ 2147483647 w 252"/>
              <a:gd name="T9" fmla="*/ 2147483647 h 293"/>
              <a:gd name="T10" fmla="*/ 2147483647 w 252"/>
              <a:gd name="T11" fmla="*/ 2147483647 h 293"/>
              <a:gd name="T12" fmla="*/ 2147483647 w 252"/>
              <a:gd name="T13" fmla="*/ 2147483647 h 293"/>
              <a:gd name="T14" fmla="*/ 2147483647 w 252"/>
              <a:gd name="T15" fmla="*/ 2147483647 h 293"/>
              <a:gd name="T16" fmla="*/ 2147483647 w 252"/>
              <a:gd name="T17" fmla="*/ 0 h 293"/>
              <a:gd name="T18" fmla="*/ 2147483647 w 252"/>
              <a:gd name="T19" fmla="*/ 2147483647 h 293"/>
              <a:gd name="T20" fmla="*/ 2147483647 w 252"/>
              <a:gd name="T21" fmla="*/ 2147483647 h 293"/>
              <a:gd name="T22" fmla="*/ 2147483647 w 252"/>
              <a:gd name="T23" fmla="*/ 2147483647 h 293"/>
              <a:gd name="T24" fmla="*/ 2147483647 w 252"/>
              <a:gd name="T25" fmla="*/ 2147483647 h 293"/>
              <a:gd name="T26" fmla="*/ 2147483647 w 252"/>
              <a:gd name="T27" fmla="*/ 2147483647 h 293"/>
              <a:gd name="T28" fmla="*/ 2147483647 w 252"/>
              <a:gd name="T29" fmla="*/ 2147483647 h 293"/>
              <a:gd name="T30" fmla="*/ 2147483647 w 252"/>
              <a:gd name="T31" fmla="*/ 2147483647 h 293"/>
              <a:gd name="T32" fmla="*/ 2147483647 w 252"/>
              <a:gd name="T33" fmla="*/ 2147483647 h 293"/>
              <a:gd name="T34" fmla="*/ 2147483647 w 252"/>
              <a:gd name="T35" fmla="*/ 2147483647 h 293"/>
              <a:gd name="T36" fmla="*/ 2147483647 w 252"/>
              <a:gd name="T37" fmla="*/ 2147483647 h 293"/>
              <a:gd name="T38" fmla="*/ 2147483647 w 252"/>
              <a:gd name="T39" fmla="*/ 2147483647 h 293"/>
              <a:gd name="T40" fmla="*/ 2147483647 w 252"/>
              <a:gd name="T41" fmla="*/ 2147483647 h 293"/>
              <a:gd name="T42" fmla="*/ 2147483647 w 252"/>
              <a:gd name="T43" fmla="*/ 2147483647 h 293"/>
              <a:gd name="T44" fmla="*/ 2147483647 w 252"/>
              <a:gd name="T45" fmla="*/ 2147483647 h 293"/>
              <a:gd name="T46" fmla="*/ 2147483647 w 252"/>
              <a:gd name="T47" fmla="*/ 2147483647 h 293"/>
              <a:gd name="T48" fmla="*/ 0 w 252"/>
              <a:gd name="T49" fmla="*/ 2147483647 h 293"/>
              <a:gd name="T50" fmla="*/ 2147483647 w 252"/>
              <a:gd name="T51" fmla="*/ 2147483647 h 293"/>
              <a:gd name="T52" fmla="*/ 2147483647 w 252"/>
              <a:gd name="T53" fmla="*/ 2147483647 h 293"/>
              <a:gd name="T54" fmla="*/ 2147483647 w 252"/>
              <a:gd name="T55" fmla="*/ 2147483647 h 293"/>
              <a:gd name="T56" fmla="*/ 2147483647 w 252"/>
              <a:gd name="T57" fmla="*/ 2147483647 h 293"/>
              <a:gd name="T58" fmla="*/ 2147483647 w 252"/>
              <a:gd name="T59" fmla="*/ 2147483647 h 293"/>
              <a:gd name="T60" fmla="*/ 2147483647 w 252"/>
              <a:gd name="T61" fmla="*/ 2147483647 h 293"/>
              <a:gd name="T62" fmla="*/ 2147483647 w 252"/>
              <a:gd name="T63" fmla="*/ 2147483647 h 293"/>
              <a:gd name="T64" fmla="*/ 2147483647 w 252"/>
              <a:gd name="T65" fmla="*/ 2147483647 h 293"/>
              <a:gd name="T66" fmla="*/ 2147483647 w 252"/>
              <a:gd name="T67" fmla="*/ 2147483647 h 293"/>
              <a:gd name="T68" fmla="*/ 2147483647 w 252"/>
              <a:gd name="T69" fmla="*/ 2147483647 h 293"/>
              <a:gd name="T70" fmla="*/ 2147483647 w 252"/>
              <a:gd name="T71" fmla="*/ 2147483647 h 293"/>
              <a:gd name="T72" fmla="*/ 2147483647 w 252"/>
              <a:gd name="T73" fmla="*/ 2147483647 h 293"/>
              <a:gd name="T74" fmla="*/ 2147483647 w 252"/>
              <a:gd name="T75" fmla="*/ 2147483647 h 293"/>
              <a:gd name="T76" fmla="*/ 2147483647 w 252"/>
              <a:gd name="T77" fmla="*/ 2147483647 h 293"/>
              <a:gd name="T78" fmla="*/ 2147483647 w 252"/>
              <a:gd name="T79" fmla="*/ 2147483647 h 293"/>
              <a:gd name="T80" fmla="*/ 2147483647 w 252"/>
              <a:gd name="T81" fmla="*/ 2147483647 h 29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52"/>
              <a:gd name="T124" fmla="*/ 0 h 293"/>
              <a:gd name="T125" fmla="*/ 252 w 252"/>
              <a:gd name="T126" fmla="*/ 293 h 29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52" h="293">
                <a:moveTo>
                  <a:pt x="209" y="291"/>
                </a:moveTo>
                <a:lnTo>
                  <a:pt x="221" y="282"/>
                </a:lnTo>
                <a:lnTo>
                  <a:pt x="234" y="263"/>
                </a:lnTo>
                <a:lnTo>
                  <a:pt x="244" y="237"/>
                </a:lnTo>
                <a:lnTo>
                  <a:pt x="250" y="203"/>
                </a:lnTo>
                <a:lnTo>
                  <a:pt x="252" y="162"/>
                </a:lnTo>
                <a:lnTo>
                  <a:pt x="247" y="114"/>
                </a:lnTo>
                <a:lnTo>
                  <a:pt x="235" y="60"/>
                </a:lnTo>
                <a:lnTo>
                  <a:pt x="213" y="0"/>
                </a:lnTo>
                <a:lnTo>
                  <a:pt x="200" y="5"/>
                </a:lnTo>
                <a:lnTo>
                  <a:pt x="186" y="11"/>
                </a:lnTo>
                <a:lnTo>
                  <a:pt x="173" y="16"/>
                </a:lnTo>
                <a:lnTo>
                  <a:pt x="159" y="23"/>
                </a:lnTo>
                <a:lnTo>
                  <a:pt x="146" y="28"/>
                </a:lnTo>
                <a:lnTo>
                  <a:pt x="133" y="34"/>
                </a:lnTo>
                <a:lnTo>
                  <a:pt x="119" y="39"/>
                </a:lnTo>
                <a:lnTo>
                  <a:pt x="107" y="44"/>
                </a:lnTo>
                <a:lnTo>
                  <a:pt x="93" y="51"/>
                </a:lnTo>
                <a:lnTo>
                  <a:pt x="80" y="56"/>
                </a:lnTo>
                <a:lnTo>
                  <a:pt x="67" y="62"/>
                </a:lnTo>
                <a:lnTo>
                  <a:pt x="53" y="67"/>
                </a:lnTo>
                <a:lnTo>
                  <a:pt x="40" y="74"/>
                </a:lnTo>
                <a:lnTo>
                  <a:pt x="26" y="79"/>
                </a:lnTo>
                <a:lnTo>
                  <a:pt x="13" y="85"/>
                </a:lnTo>
                <a:lnTo>
                  <a:pt x="0" y="90"/>
                </a:lnTo>
                <a:lnTo>
                  <a:pt x="13" y="120"/>
                </a:lnTo>
                <a:lnTo>
                  <a:pt x="27" y="147"/>
                </a:lnTo>
                <a:lnTo>
                  <a:pt x="42" y="172"/>
                </a:lnTo>
                <a:lnTo>
                  <a:pt x="57" y="194"/>
                </a:lnTo>
                <a:lnTo>
                  <a:pt x="73" y="214"/>
                </a:lnTo>
                <a:lnTo>
                  <a:pt x="87" y="232"/>
                </a:lnTo>
                <a:lnTo>
                  <a:pt x="103" y="246"/>
                </a:lnTo>
                <a:lnTo>
                  <a:pt x="118" y="259"/>
                </a:lnTo>
                <a:lnTo>
                  <a:pt x="133" y="269"/>
                </a:lnTo>
                <a:lnTo>
                  <a:pt x="146" y="279"/>
                </a:lnTo>
                <a:lnTo>
                  <a:pt x="159" y="285"/>
                </a:lnTo>
                <a:lnTo>
                  <a:pt x="172" y="289"/>
                </a:lnTo>
                <a:lnTo>
                  <a:pt x="183" y="292"/>
                </a:lnTo>
                <a:lnTo>
                  <a:pt x="193" y="293"/>
                </a:lnTo>
                <a:lnTo>
                  <a:pt x="202" y="293"/>
                </a:lnTo>
                <a:lnTo>
                  <a:pt x="209" y="291"/>
                </a:lnTo>
                <a:close/>
              </a:path>
            </a:pathLst>
          </a:custGeom>
          <a:solidFill>
            <a:srgbClr val="11191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41" name="Freeform 1192"/>
          <p:cNvSpPr>
            <a:spLocks/>
          </p:cNvSpPr>
          <p:nvPr/>
        </p:nvSpPr>
        <p:spPr bwMode="auto">
          <a:xfrm>
            <a:off x="7747000" y="3328988"/>
            <a:ext cx="19050" cy="26987"/>
          </a:xfrm>
          <a:custGeom>
            <a:avLst/>
            <a:gdLst>
              <a:gd name="T0" fmla="*/ 2147483647 w 228"/>
              <a:gd name="T1" fmla="*/ 2147483647 h 283"/>
              <a:gd name="T2" fmla="*/ 2147483647 w 228"/>
              <a:gd name="T3" fmla="*/ 2147483647 h 283"/>
              <a:gd name="T4" fmla="*/ 2147483647 w 228"/>
              <a:gd name="T5" fmla="*/ 2147483647 h 283"/>
              <a:gd name="T6" fmla="*/ 2147483647 w 228"/>
              <a:gd name="T7" fmla="*/ 2147483647 h 283"/>
              <a:gd name="T8" fmla="*/ 2147483647 w 228"/>
              <a:gd name="T9" fmla="*/ 2147483647 h 283"/>
              <a:gd name="T10" fmla="*/ 2147483647 w 228"/>
              <a:gd name="T11" fmla="*/ 2147483647 h 283"/>
              <a:gd name="T12" fmla="*/ 2147483647 w 228"/>
              <a:gd name="T13" fmla="*/ 2147483647 h 283"/>
              <a:gd name="T14" fmla="*/ 2147483647 w 228"/>
              <a:gd name="T15" fmla="*/ 2147483647 h 283"/>
              <a:gd name="T16" fmla="*/ 2147483647 w 228"/>
              <a:gd name="T17" fmla="*/ 0 h 283"/>
              <a:gd name="T18" fmla="*/ 2147483647 w 228"/>
              <a:gd name="T19" fmla="*/ 2147483647 h 283"/>
              <a:gd name="T20" fmla="*/ 2147483647 w 228"/>
              <a:gd name="T21" fmla="*/ 2147483647 h 283"/>
              <a:gd name="T22" fmla="*/ 2147483647 w 228"/>
              <a:gd name="T23" fmla="*/ 2147483647 h 283"/>
              <a:gd name="T24" fmla="*/ 2147483647 w 228"/>
              <a:gd name="T25" fmla="*/ 2147483647 h 283"/>
              <a:gd name="T26" fmla="*/ 2147483647 w 228"/>
              <a:gd name="T27" fmla="*/ 2147483647 h 283"/>
              <a:gd name="T28" fmla="*/ 2147483647 w 228"/>
              <a:gd name="T29" fmla="*/ 2147483647 h 283"/>
              <a:gd name="T30" fmla="*/ 2147483647 w 228"/>
              <a:gd name="T31" fmla="*/ 2147483647 h 283"/>
              <a:gd name="T32" fmla="*/ 2147483647 w 228"/>
              <a:gd name="T33" fmla="*/ 2147483647 h 283"/>
              <a:gd name="T34" fmla="*/ 2147483647 w 228"/>
              <a:gd name="T35" fmla="*/ 2147483647 h 283"/>
              <a:gd name="T36" fmla="*/ 2147483647 w 228"/>
              <a:gd name="T37" fmla="*/ 2147483647 h 283"/>
              <a:gd name="T38" fmla="*/ 2147483647 w 228"/>
              <a:gd name="T39" fmla="*/ 2147483647 h 283"/>
              <a:gd name="T40" fmla="*/ 2147483647 w 228"/>
              <a:gd name="T41" fmla="*/ 2147483647 h 283"/>
              <a:gd name="T42" fmla="*/ 2147483647 w 228"/>
              <a:gd name="T43" fmla="*/ 2147483647 h 283"/>
              <a:gd name="T44" fmla="*/ 2147483647 w 228"/>
              <a:gd name="T45" fmla="*/ 2147483647 h 283"/>
              <a:gd name="T46" fmla="*/ 2147483647 w 228"/>
              <a:gd name="T47" fmla="*/ 2147483647 h 283"/>
              <a:gd name="T48" fmla="*/ 0 w 228"/>
              <a:gd name="T49" fmla="*/ 2147483647 h 283"/>
              <a:gd name="T50" fmla="*/ 2147483647 w 228"/>
              <a:gd name="T51" fmla="*/ 2147483647 h 283"/>
              <a:gd name="T52" fmla="*/ 2147483647 w 228"/>
              <a:gd name="T53" fmla="*/ 2147483647 h 283"/>
              <a:gd name="T54" fmla="*/ 2147483647 w 228"/>
              <a:gd name="T55" fmla="*/ 2147483647 h 283"/>
              <a:gd name="T56" fmla="*/ 2147483647 w 228"/>
              <a:gd name="T57" fmla="*/ 2147483647 h 283"/>
              <a:gd name="T58" fmla="*/ 2147483647 w 228"/>
              <a:gd name="T59" fmla="*/ 2147483647 h 283"/>
              <a:gd name="T60" fmla="*/ 2147483647 w 228"/>
              <a:gd name="T61" fmla="*/ 2147483647 h 283"/>
              <a:gd name="T62" fmla="*/ 2147483647 w 228"/>
              <a:gd name="T63" fmla="*/ 2147483647 h 283"/>
              <a:gd name="T64" fmla="*/ 2147483647 w 228"/>
              <a:gd name="T65" fmla="*/ 2147483647 h 283"/>
              <a:gd name="T66" fmla="*/ 2147483647 w 228"/>
              <a:gd name="T67" fmla="*/ 2147483647 h 283"/>
              <a:gd name="T68" fmla="*/ 2147483647 w 228"/>
              <a:gd name="T69" fmla="*/ 2147483647 h 283"/>
              <a:gd name="T70" fmla="*/ 2147483647 w 228"/>
              <a:gd name="T71" fmla="*/ 2147483647 h 283"/>
              <a:gd name="T72" fmla="*/ 2147483647 w 228"/>
              <a:gd name="T73" fmla="*/ 2147483647 h 283"/>
              <a:gd name="T74" fmla="*/ 2147483647 w 228"/>
              <a:gd name="T75" fmla="*/ 2147483647 h 283"/>
              <a:gd name="T76" fmla="*/ 2147483647 w 228"/>
              <a:gd name="T77" fmla="*/ 2147483647 h 283"/>
              <a:gd name="T78" fmla="*/ 2147483647 w 228"/>
              <a:gd name="T79" fmla="*/ 2147483647 h 283"/>
              <a:gd name="T80" fmla="*/ 2147483647 w 228"/>
              <a:gd name="T81" fmla="*/ 2147483647 h 28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8"/>
              <a:gd name="T124" fmla="*/ 0 h 283"/>
              <a:gd name="T125" fmla="*/ 228 w 228"/>
              <a:gd name="T126" fmla="*/ 283 h 28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8" h="283">
                <a:moveTo>
                  <a:pt x="201" y="281"/>
                </a:moveTo>
                <a:lnTo>
                  <a:pt x="211" y="273"/>
                </a:lnTo>
                <a:lnTo>
                  <a:pt x="219" y="256"/>
                </a:lnTo>
                <a:lnTo>
                  <a:pt x="226" y="231"/>
                </a:lnTo>
                <a:lnTo>
                  <a:pt x="228" y="200"/>
                </a:lnTo>
                <a:lnTo>
                  <a:pt x="224" y="160"/>
                </a:lnTo>
                <a:lnTo>
                  <a:pt x="216" y="114"/>
                </a:lnTo>
                <a:lnTo>
                  <a:pt x="202" y="60"/>
                </a:lnTo>
                <a:lnTo>
                  <a:pt x="179" y="0"/>
                </a:lnTo>
                <a:lnTo>
                  <a:pt x="168" y="5"/>
                </a:lnTo>
                <a:lnTo>
                  <a:pt x="156" y="9"/>
                </a:lnTo>
                <a:lnTo>
                  <a:pt x="145" y="15"/>
                </a:lnTo>
                <a:lnTo>
                  <a:pt x="135" y="20"/>
                </a:lnTo>
                <a:lnTo>
                  <a:pt x="123" y="24"/>
                </a:lnTo>
                <a:lnTo>
                  <a:pt x="112" y="29"/>
                </a:lnTo>
                <a:lnTo>
                  <a:pt x="101" y="33"/>
                </a:lnTo>
                <a:lnTo>
                  <a:pt x="89" y="39"/>
                </a:lnTo>
                <a:lnTo>
                  <a:pt x="78" y="44"/>
                </a:lnTo>
                <a:lnTo>
                  <a:pt x="67" y="48"/>
                </a:lnTo>
                <a:lnTo>
                  <a:pt x="55" y="53"/>
                </a:lnTo>
                <a:lnTo>
                  <a:pt x="45" y="57"/>
                </a:lnTo>
                <a:lnTo>
                  <a:pt x="34" y="63"/>
                </a:lnTo>
                <a:lnTo>
                  <a:pt x="22" y="68"/>
                </a:lnTo>
                <a:lnTo>
                  <a:pt x="11" y="72"/>
                </a:lnTo>
                <a:lnTo>
                  <a:pt x="0" y="77"/>
                </a:lnTo>
                <a:lnTo>
                  <a:pt x="13" y="107"/>
                </a:lnTo>
                <a:lnTo>
                  <a:pt x="28" y="134"/>
                </a:lnTo>
                <a:lnTo>
                  <a:pt x="42" y="159"/>
                </a:lnTo>
                <a:lnTo>
                  <a:pt x="56" y="181"/>
                </a:lnTo>
                <a:lnTo>
                  <a:pt x="72" y="201"/>
                </a:lnTo>
                <a:lnTo>
                  <a:pt x="86" y="219"/>
                </a:lnTo>
                <a:lnTo>
                  <a:pt x="102" y="233"/>
                </a:lnTo>
                <a:lnTo>
                  <a:pt x="116" y="247"/>
                </a:lnTo>
                <a:lnTo>
                  <a:pt x="130" y="257"/>
                </a:lnTo>
                <a:lnTo>
                  <a:pt x="143" y="267"/>
                </a:lnTo>
                <a:lnTo>
                  <a:pt x="156" y="273"/>
                </a:lnTo>
                <a:lnTo>
                  <a:pt x="168" y="278"/>
                </a:lnTo>
                <a:lnTo>
                  <a:pt x="178" y="281"/>
                </a:lnTo>
                <a:lnTo>
                  <a:pt x="187" y="283"/>
                </a:lnTo>
                <a:lnTo>
                  <a:pt x="195" y="283"/>
                </a:lnTo>
                <a:lnTo>
                  <a:pt x="201" y="281"/>
                </a:lnTo>
                <a:close/>
              </a:path>
            </a:pathLst>
          </a:custGeom>
          <a:solidFill>
            <a:srgbClr val="2B333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42" name="Freeform 1193"/>
          <p:cNvSpPr>
            <a:spLocks/>
          </p:cNvSpPr>
          <p:nvPr/>
        </p:nvSpPr>
        <p:spPr bwMode="auto">
          <a:xfrm>
            <a:off x="7748588" y="3330575"/>
            <a:ext cx="15875" cy="25400"/>
          </a:xfrm>
          <a:custGeom>
            <a:avLst/>
            <a:gdLst>
              <a:gd name="T0" fmla="*/ 2147483647 w 204"/>
              <a:gd name="T1" fmla="*/ 2147483647 h 270"/>
              <a:gd name="T2" fmla="*/ 2147483647 w 204"/>
              <a:gd name="T3" fmla="*/ 2147483647 h 270"/>
              <a:gd name="T4" fmla="*/ 2147483647 w 204"/>
              <a:gd name="T5" fmla="*/ 2147483647 h 270"/>
              <a:gd name="T6" fmla="*/ 2147483647 w 204"/>
              <a:gd name="T7" fmla="*/ 2147483647 h 270"/>
              <a:gd name="T8" fmla="*/ 2147483647 w 204"/>
              <a:gd name="T9" fmla="*/ 2147483647 h 270"/>
              <a:gd name="T10" fmla="*/ 2147483647 w 204"/>
              <a:gd name="T11" fmla="*/ 2147483647 h 270"/>
              <a:gd name="T12" fmla="*/ 2147483647 w 204"/>
              <a:gd name="T13" fmla="*/ 2147483647 h 270"/>
              <a:gd name="T14" fmla="*/ 2147483647 w 204"/>
              <a:gd name="T15" fmla="*/ 2147483647 h 270"/>
              <a:gd name="T16" fmla="*/ 2147483647 w 204"/>
              <a:gd name="T17" fmla="*/ 0 h 270"/>
              <a:gd name="T18" fmla="*/ 2147483647 w 204"/>
              <a:gd name="T19" fmla="*/ 2147483647 h 270"/>
              <a:gd name="T20" fmla="*/ 2147483647 w 204"/>
              <a:gd name="T21" fmla="*/ 2147483647 h 270"/>
              <a:gd name="T22" fmla="*/ 2147483647 w 204"/>
              <a:gd name="T23" fmla="*/ 2147483647 h 270"/>
              <a:gd name="T24" fmla="*/ 2147483647 w 204"/>
              <a:gd name="T25" fmla="*/ 2147483647 h 270"/>
              <a:gd name="T26" fmla="*/ 2147483647 w 204"/>
              <a:gd name="T27" fmla="*/ 2147483647 h 270"/>
              <a:gd name="T28" fmla="*/ 2147483647 w 204"/>
              <a:gd name="T29" fmla="*/ 2147483647 h 270"/>
              <a:gd name="T30" fmla="*/ 2147483647 w 204"/>
              <a:gd name="T31" fmla="*/ 2147483647 h 270"/>
              <a:gd name="T32" fmla="*/ 0 w 204"/>
              <a:gd name="T33" fmla="*/ 2147483647 h 270"/>
              <a:gd name="T34" fmla="*/ 2147483647 w 204"/>
              <a:gd name="T35" fmla="*/ 2147483647 h 270"/>
              <a:gd name="T36" fmla="*/ 2147483647 w 204"/>
              <a:gd name="T37" fmla="*/ 2147483647 h 270"/>
              <a:gd name="T38" fmla="*/ 2147483647 w 204"/>
              <a:gd name="T39" fmla="*/ 2147483647 h 270"/>
              <a:gd name="T40" fmla="*/ 2147483647 w 204"/>
              <a:gd name="T41" fmla="*/ 2147483647 h 270"/>
              <a:gd name="T42" fmla="*/ 2147483647 w 204"/>
              <a:gd name="T43" fmla="*/ 2147483647 h 270"/>
              <a:gd name="T44" fmla="*/ 2147483647 w 204"/>
              <a:gd name="T45" fmla="*/ 2147483647 h 270"/>
              <a:gd name="T46" fmla="*/ 2147483647 w 204"/>
              <a:gd name="T47" fmla="*/ 2147483647 h 270"/>
              <a:gd name="T48" fmla="*/ 2147483647 w 204"/>
              <a:gd name="T49" fmla="*/ 2147483647 h 270"/>
              <a:gd name="T50" fmla="*/ 2147483647 w 204"/>
              <a:gd name="T51" fmla="*/ 2147483647 h 270"/>
              <a:gd name="T52" fmla="*/ 2147483647 w 204"/>
              <a:gd name="T53" fmla="*/ 2147483647 h 270"/>
              <a:gd name="T54" fmla="*/ 2147483647 w 204"/>
              <a:gd name="T55" fmla="*/ 2147483647 h 270"/>
              <a:gd name="T56" fmla="*/ 2147483647 w 204"/>
              <a:gd name="T57" fmla="*/ 2147483647 h 270"/>
              <a:gd name="T58" fmla="*/ 2147483647 w 204"/>
              <a:gd name="T59" fmla="*/ 2147483647 h 270"/>
              <a:gd name="T60" fmla="*/ 2147483647 w 204"/>
              <a:gd name="T61" fmla="*/ 2147483647 h 270"/>
              <a:gd name="T62" fmla="*/ 2147483647 w 204"/>
              <a:gd name="T63" fmla="*/ 2147483647 h 270"/>
              <a:gd name="T64" fmla="*/ 2147483647 w 204"/>
              <a:gd name="T65" fmla="*/ 2147483647 h 27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04"/>
              <a:gd name="T100" fmla="*/ 0 h 270"/>
              <a:gd name="T101" fmla="*/ 204 w 204"/>
              <a:gd name="T102" fmla="*/ 270 h 27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04" h="270">
                <a:moveTo>
                  <a:pt x="191" y="269"/>
                </a:moveTo>
                <a:lnTo>
                  <a:pt x="198" y="262"/>
                </a:lnTo>
                <a:lnTo>
                  <a:pt x="203" y="247"/>
                </a:lnTo>
                <a:lnTo>
                  <a:pt x="204" y="224"/>
                </a:lnTo>
                <a:lnTo>
                  <a:pt x="202" y="194"/>
                </a:lnTo>
                <a:lnTo>
                  <a:pt x="195" y="157"/>
                </a:lnTo>
                <a:lnTo>
                  <a:pt x="184" y="112"/>
                </a:lnTo>
                <a:lnTo>
                  <a:pt x="166" y="59"/>
                </a:lnTo>
                <a:lnTo>
                  <a:pt x="143" y="0"/>
                </a:lnTo>
                <a:lnTo>
                  <a:pt x="126" y="7"/>
                </a:lnTo>
                <a:lnTo>
                  <a:pt x="107" y="14"/>
                </a:lnTo>
                <a:lnTo>
                  <a:pt x="90" y="22"/>
                </a:lnTo>
                <a:lnTo>
                  <a:pt x="72" y="30"/>
                </a:lnTo>
                <a:lnTo>
                  <a:pt x="54" y="38"/>
                </a:lnTo>
                <a:lnTo>
                  <a:pt x="36" y="45"/>
                </a:lnTo>
                <a:lnTo>
                  <a:pt x="18" y="54"/>
                </a:lnTo>
                <a:lnTo>
                  <a:pt x="0" y="61"/>
                </a:lnTo>
                <a:lnTo>
                  <a:pt x="14" y="91"/>
                </a:lnTo>
                <a:lnTo>
                  <a:pt x="28" y="118"/>
                </a:lnTo>
                <a:lnTo>
                  <a:pt x="41" y="143"/>
                </a:lnTo>
                <a:lnTo>
                  <a:pt x="57" y="166"/>
                </a:lnTo>
                <a:lnTo>
                  <a:pt x="71" y="186"/>
                </a:lnTo>
                <a:lnTo>
                  <a:pt x="86" y="204"/>
                </a:lnTo>
                <a:lnTo>
                  <a:pt x="99" y="218"/>
                </a:lnTo>
                <a:lnTo>
                  <a:pt x="113" y="232"/>
                </a:lnTo>
                <a:lnTo>
                  <a:pt x="127" y="243"/>
                </a:lnTo>
                <a:lnTo>
                  <a:pt x="139" y="253"/>
                </a:lnTo>
                <a:lnTo>
                  <a:pt x="151" y="259"/>
                </a:lnTo>
                <a:lnTo>
                  <a:pt x="161" y="265"/>
                </a:lnTo>
                <a:lnTo>
                  <a:pt x="171" y="268"/>
                </a:lnTo>
                <a:lnTo>
                  <a:pt x="179" y="270"/>
                </a:lnTo>
                <a:lnTo>
                  <a:pt x="186" y="270"/>
                </a:lnTo>
                <a:lnTo>
                  <a:pt x="191" y="269"/>
                </a:lnTo>
                <a:close/>
              </a:path>
            </a:pathLst>
          </a:custGeom>
          <a:solidFill>
            <a:srgbClr val="474F4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43" name="Freeform 1194"/>
          <p:cNvSpPr>
            <a:spLocks/>
          </p:cNvSpPr>
          <p:nvPr/>
        </p:nvSpPr>
        <p:spPr bwMode="auto">
          <a:xfrm>
            <a:off x="7748588" y="3330575"/>
            <a:ext cx="15875" cy="25400"/>
          </a:xfrm>
          <a:custGeom>
            <a:avLst/>
            <a:gdLst>
              <a:gd name="T0" fmla="*/ 2147483647 w 189"/>
              <a:gd name="T1" fmla="*/ 2147483647 h 260"/>
              <a:gd name="T2" fmla="*/ 2147483647 w 189"/>
              <a:gd name="T3" fmla="*/ 2147483647 h 260"/>
              <a:gd name="T4" fmla="*/ 2147483647 w 189"/>
              <a:gd name="T5" fmla="*/ 2147483647 h 260"/>
              <a:gd name="T6" fmla="*/ 2147483647 w 189"/>
              <a:gd name="T7" fmla="*/ 2147483647 h 260"/>
              <a:gd name="T8" fmla="*/ 2147483647 w 189"/>
              <a:gd name="T9" fmla="*/ 2147483647 h 260"/>
              <a:gd name="T10" fmla="*/ 2147483647 w 189"/>
              <a:gd name="T11" fmla="*/ 2147483647 h 260"/>
              <a:gd name="T12" fmla="*/ 2147483647 w 189"/>
              <a:gd name="T13" fmla="*/ 2147483647 h 260"/>
              <a:gd name="T14" fmla="*/ 2147483647 w 189"/>
              <a:gd name="T15" fmla="*/ 2147483647 h 260"/>
              <a:gd name="T16" fmla="*/ 2147483647 w 189"/>
              <a:gd name="T17" fmla="*/ 0 h 260"/>
              <a:gd name="T18" fmla="*/ 2147483647 w 189"/>
              <a:gd name="T19" fmla="*/ 2147483647 h 260"/>
              <a:gd name="T20" fmla="*/ 2147483647 w 189"/>
              <a:gd name="T21" fmla="*/ 2147483647 h 260"/>
              <a:gd name="T22" fmla="*/ 2147483647 w 189"/>
              <a:gd name="T23" fmla="*/ 2147483647 h 260"/>
              <a:gd name="T24" fmla="*/ 2147483647 w 189"/>
              <a:gd name="T25" fmla="*/ 2147483647 h 260"/>
              <a:gd name="T26" fmla="*/ 2147483647 w 189"/>
              <a:gd name="T27" fmla="*/ 2147483647 h 260"/>
              <a:gd name="T28" fmla="*/ 2147483647 w 189"/>
              <a:gd name="T29" fmla="*/ 2147483647 h 260"/>
              <a:gd name="T30" fmla="*/ 2147483647 w 189"/>
              <a:gd name="T31" fmla="*/ 2147483647 h 260"/>
              <a:gd name="T32" fmla="*/ 0 w 189"/>
              <a:gd name="T33" fmla="*/ 2147483647 h 260"/>
              <a:gd name="T34" fmla="*/ 2147483647 w 189"/>
              <a:gd name="T35" fmla="*/ 2147483647 h 260"/>
              <a:gd name="T36" fmla="*/ 2147483647 w 189"/>
              <a:gd name="T37" fmla="*/ 2147483647 h 260"/>
              <a:gd name="T38" fmla="*/ 2147483647 w 189"/>
              <a:gd name="T39" fmla="*/ 2147483647 h 260"/>
              <a:gd name="T40" fmla="*/ 2147483647 w 189"/>
              <a:gd name="T41" fmla="*/ 2147483647 h 260"/>
              <a:gd name="T42" fmla="*/ 2147483647 w 189"/>
              <a:gd name="T43" fmla="*/ 2147483647 h 260"/>
              <a:gd name="T44" fmla="*/ 2147483647 w 189"/>
              <a:gd name="T45" fmla="*/ 2147483647 h 260"/>
              <a:gd name="T46" fmla="*/ 2147483647 w 189"/>
              <a:gd name="T47" fmla="*/ 2147483647 h 260"/>
              <a:gd name="T48" fmla="*/ 2147483647 w 189"/>
              <a:gd name="T49" fmla="*/ 2147483647 h 260"/>
              <a:gd name="T50" fmla="*/ 2147483647 w 189"/>
              <a:gd name="T51" fmla="*/ 2147483647 h 260"/>
              <a:gd name="T52" fmla="*/ 2147483647 w 189"/>
              <a:gd name="T53" fmla="*/ 2147483647 h 260"/>
              <a:gd name="T54" fmla="*/ 2147483647 w 189"/>
              <a:gd name="T55" fmla="*/ 2147483647 h 260"/>
              <a:gd name="T56" fmla="*/ 2147483647 w 189"/>
              <a:gd name="T57" fmla="*/ 2147483647 h 260"/>
              <a:gd name="T58" fmla="*/ 2147483647 w 189"/>
              <a:gd name="T59" fmla="*/ 2147483647 h 260"/>
              <a:gd name="T60" fmla="*/ 2147483647 w 189"/>
              <a:gd name="T61" fmla="*/ 2147483647 h 260"/>
              <a:gd name="T62" fmla="*/ 2147483647 w 189"/>
              <a:gd name="T63" fmla="*/ 2147483647 h 260"/>
              <a:gd name="T64" fmla="*/ 2147483647 w 189"/>
              <a:gd name="T65" fmla="*/ 2147483647 h 26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89"/>
              <a:gd name="T100" fmla="*/ 0 h 260"/>
              <a:gd name="T101" fmla="*/ 189 w 189"/>
              <a:gd name="T102" fmla="*/ 260 h 26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89" h="260">
                <a:moveTo>
                  <a:pt x="183" y="259"/>
                </a:moveTo>
                <a:lnTo>
                  <a:pt x="188" y="253"/>
                </a:lnTo>
                <a:lnTo>
                  <a:pt x="189" y="239"/>
                </a:lnTo>
                <a:lnTo>
                  <a:pt x="186" y="219"/>
                </a:lnTo>
                <a:lnTo>
                  <a:pt x="180" y="190"/>
                </a:lnTo>
                <a:lnTo>
                  <a:pt x="168" y="155"/>
                </a:lnTo>
                <a:lnTo>
                  <a:pt x="153" y="111"/>
                </a:lnTo>
                <a:lnTo>
                  <a:pt x="133" y="59"/>
                </a:lnTo>
                <a:lnTo>
                  <a:pt x="110" y="0"/>
                </a:lnTo>
                <a:lnTo>
                  <a:pt x="96" y="6"/>
                </a:lnTo>
                <a:lnTo>
                  <a:pt x="82" y="12"/>
                </a:lnTo>
                <a:lnTo>
                  <a:pt x="68" y="18"/>
                </a:lnTo>
                <a:lnTo>
                  <a:pt x="55" y="24"/>
                </a:lnTo>
                <a:lnTo>
                  <a:pt x="42" y="29"/>
                </a:lnTo>
                <a:lnTo>
                  <a:pt x="28" y="35"/>
                </a:lnTo>
                <a:lnTo>
                  <a:pt x="14" y="41"/>
                </a:lnTo>
                <a:lnTo>
                  <a:pt x="0" y="47"/>
                </a:lnTo>
                <a:lnTo>
                  <a:pt x="14" y="77"/>
                </a:lnTo>
                <a:lnTo>
                  <a:pt x="27" y="104"/>
                </a:lnTo>
                <a:lnTo>
                  <a:pt x="42" y="129"/>
                </a:lnTo>
                <a:lnTo>
                  <a:pt x="56" y="152"/>
                </a:lnTo>
                <a:lnTo>
                  <a:pt x="70" y="172"/>
                </a:lnTo>
                <a:lnTo>
                  <a:pt x="85" y="189"/>
                </a:lnTo>
                <a:lnTo>
                  <a:pt x="98" y="205"/>
                </a:lnTo>
                <a:lnTo>
                  <a:pt x="112" y="219"/>
                </a:lnTo>
                <a:lnTo>
                  <a:pt x="124" y="230"/>
                </a:lnTo>
                <a:lnTo>
                  <a:pt x="136" y="239"/>
                </a:lnTo>
                <a:lnTo>
                  <a:pt x="148" y="247"/>
                </a:lnTo>
                <a:lnTo>
                  <a:pt x="157" y="253"/>
                </a:lnTo>
                <a:lnTo>
                  <a:pt x="166" y="257"/>
                </a:lnTo>
                <a:lnTo>
                  <a:pt x="174" y="259"/>
                </a:lnTo>
                <a:lnTo>
                  <a:pt x="179" y="260"/>
                </a:lnTo>
                <a:lnTo>
                  <a:pt x="183" y="259"/>
                </a:lnTo>
                <a:close/>
              </a:path>
            </a:pathLst>
          </a:custGeom>
          <a:solidFill>
            <a:srgbClr val="61666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44" name="Freeform 1195"/>
          <p:cNvSpPr>
            <a:spLocks/>
          </p:cNvSpPr>
          <p:nvPr/>
        </p:nvSpPr>
        <p:spPr bwMode="auto">
          <a:xfrm>
            <a:off x="7750175" y="3332163"/>
            <a:ext cx="12700" cy="22225"/>
          </a:xfrm>
          <a:custGeom>
            <a:avLst/>
            <a:gdLst>
              <a:gd name="T0" fmla="*/ 2147483647 w 175"/>
              <a:gd name="T1" fmla="*/ 2147483647 h 248"/>
              <a:gd name="T2" fmla="*/ 2147483647 w 175"/>
              <a:gd name="T3" fmla="*/ 2147483647 h 248"/>
              <a:gd name="T4" fmla="*/ 2147483647 w 175"/>
              <a:gd name="T5" fmla="*/ 2147483647 h 248"/>
              <a:gd name="T6" fmla="*/ 2147483647 w 175"/>
              <a:gd name="T7" fmla="*/ 2147483647 h 248"/>
              <a:gd name="T8" fmla="*/ 2147483647 w 175"/>
              <a:gd name="T9" fmla="*/ 2147483647 h 248"/>
              <a:gd name="T10" fmla="*/ 2147483647 w 175"/>
              <a:gd name="T11" fmla="*/ 2147483647 h 248"/>
              <a:gd name="T12" fmla="*/ 2147483647 w 175"/>
              <a:gd name="T13" fmla="*/ 2147483647 h 248"/>
              <a:gd name="T14" fmla="*/ 2147483647 w 175"/>
              <a:gd name="T15" fmla="*/ 2147483647 h 248"/>
              <a:gd name="T16" fmla="*/ 2147483647 w 175"/>
              <a:gd name="T17" fmla="*/ 0 h 248"/>
              <a:gd name="T18" fmla="*/ 2147483647 w 175"/>
              <a:gd name="T19" fmla="*/ 2147483647 h 248"/>
              <a:gd name="T20" fmla="*/ 2147483647 w 175"/>
              <a:gd name="T21" fmla="*/ 2147483647 h 248"/>
              <a:gd name="T22" fmla="*/ 2147483647 w 175"/>
              <a:gd name="T23" fmla="*/ 2147483647 h 248"/>
              <a:gd name="T24" fmla="*/ 2147483647 w 175"/>
              <a:gd name="T25" fmla="*/ 2147483647 h 248"/>
              <a:gd name="T26" fmla="*/ 2147483647 w 175"/>
              <a:gd name="T27" fmla="*/ 2147483647 h 248"/>
              <a:gd name="T28" fmla="*/ 2147483647 w 175"/>
              <a:gd name="T29" fmla="*/ 2147483647 h 248"/>
              <a:gd name="T30" fmla="*/ 2147483647 w 175"/>
              <a:gd name="T31" fmla="*/ 2147483647 h 248"/>
              <a:gd name="T32" fmla="*/ 0 w 175"/>
              <a:gd name="T33" fmla="*/ 2147483647 h 248"/>
              <a:gd name="T34" fmla="*/ 2147483647 w 175"/>
              <a:gd name="T35" fmla="*/ 2147483647 h 248"/>
              <a:gd name="T36" fmla="*/ 2147483647 w 175"/>
              <a:gd name="T37" fmla="*/ 2147483647 h 248"/>
              <a:gd name="T38" fmla="*/ 2147483647 w 175"/>
              <a:gd name="T39" fmla="*/ 2147483647 h 248"/>
              <a:gd name="T40" fmla="*/ 2147483647 w 175"/>
              <a:gd name="T41" fmla="*/ 2147483647 h 248"/>
              <a:gd name="T42" fmla="*/ 2147483647 w 175"/>
              <a:gd name="T43" fmla="*/ 2147483647 h 248"/>
              <a:gd name="T44" fmla="*/ 2147483647 w 175"/>
              <a:gd name="T45" fmla="*/ 2147483647 h 248"/>
              <a:gd name="T46" fmla="*/ 2147483647 w 175"/>
              <a:gd name="T47" fmla="*/ 2147483647 h 248"/>
              <a:gd name="T48" fmla="*/ 2147483647 w 175"/>
              <a:gd name="T49" fmla="*/ 2147483647 h 248"/>
              <a:gd name="T50" fmla="*/ 2147483647 w 175"/>
              <a:gd name="T51" fmla="*/ 2147483647 h 248"/>
              <a:gd name="T52" fmla="*/ 2147483647 w 175"/>
              <a:gd name="T53" fmla="*/ 2147483647 h 248"/>
              <a:gd name="T54" fmla="*/ 2147483647 w 175"/>
              <a:gd name="T55" fmla="*/ 2147483647 h 248"/>
              <a:gd name="T56" fmla="*/ 2147483647 w 175"/>
              <a:gd name="T57" fmla="*/ 2147483647 h 248"/>
              <a:gd name="T58" fmla="*/ 2147483647 w 175"/>
              <a:gd name="T59" fmla="*/ 2147483647 h 248"/>
              <a:gd name="T60" fmla="*/ 2147483647 w 175"/>
              <a:gd name="T61" fmla="*/ 2147483647 h 248"/>
              <a:gd name="T62" fmla="*/ 2147483647 w 175"/>
              <a:gd name="T63" fmla="*/ 2147483647 h 248"/>
              <a:gd name="T64" fmla="*/ 2147483647 w 175"/>
              <a:gd name="T65" fmla="*/ 2147483647 h 24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75"/>
              <a:gd name="T100" fmla="*/ 0 h 248"/>
              <a:gd name="T101" fmla="*/ 175 w 175"/>
              <a:gd name="T102" fmla="*/ 248 h 24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75" h="248">
                <a:moveTo>
                  <a:pt x="173" y="248"/>
                </a:moveTo>
                <a:lnTo>
                  <a:pt x="175" y="243"/>
                </a:lnTo>
                <a:lnTo>
                  <a:pt x="172" y="231"/>
                </a:lnTo>
                <a:lnTo>
                  <a:pt x="166" y="212"/>
                </a:lnTo>
                <a:lnTo>
                  <a:pt x="154" y="186"/>
                </a:lnTo>
                <a:lnTo>
                  <a:pt x="139" y="151"/>
                </a:lnTo>
                <a:lnTo>
                  <a:pt x="120" y="110"/>
                </a:lnTo>
                <a:lnTo>
                  <a:pt x="98" y="60"/>
                </a:lnTo>
                <a:lnTo>
                  <a:pt x="73" y="0"/>
                </a:lnTo>
                <a:lnTo>
                  <a:pt x="64" y="5"/>
                </a:lnTo>
                <a:lnTo>
                  <a:pt x="54" y="8"/>
                </a:lnTo>
                <a:lnTo>
                  <a:pt x="45" y="12"/>
                </a:lnTo>
                <a:lnTo>
                  <a:pt x="37" y="16"/>
                </a:lnTo>
                <a:lnTo>
                  <a:pt x="27" y="20"/>
                </a:lnTo>
                <a:lnTo>
                  <a:pt x="18" y="23"/>
                </a:lnTo>
                <a:lnTo>
                  <a:pt x="9" y="27"/>
                </a:lnTo>
                <a:lnTo>
                  <a:pt x="0" y="32"/>
                </a:lnTo>
                <a:lnTo>
                  <a:pt x="13" y="62"/>
                </a:lnTo>
                <a:lnTo>
                  <a:pt x="26" y="89"/>
                </a:lnTo>
                <a:lnTo>
                  <a:pt x="41" y="114"/>
                </a:lnTo>
                <a:lnTo>
                  <a:pt x="54" y="137"/>
                </a:lnTo>
                <a:lnTo>
                  <a:pt x="69" y="158"/>
                </a:lnTo>
                <a:lnTo>
                  <a:pt x="82" y="175"/>
                </a:lnTo>
                <a:lnTo>
                  <a:pt x="95" y="191"/>
                </a:lnTo>
                <a:lnTo>
                  <a:pt x="108" y="204"/>
                </a:lnTo>
                <a:lnTo>
                  <a:pt x="120" y="216"/>
                </a:lnTo>
                <a:lnTo>
                  <a:pt x="132" y="226"/>
                </a:lnTo>
                <a:lnTo>
                  <a:pt x="142" y="234"/>
                </a:lnTo>
                <a:lnTo>
                  <a:pt x="151" y="240"/>
                </a:lnTo>
                <a:lnTo>
                  <a:pt x="158" y="244"/>
                </a:lnTo>
                <a:lnTo>
                  <a:pt x="165" y="247"/>
                </a:lnTo>
                <a:lnTo>
                  <a:pt x="170" y="248"/>
                </a:lnTo>
                <a:lnTo>
                  <a:pt x="173" y="248"/>
                </a:lnTo>
                <a:close/>
              </a:path>
            </a:pathLst>
          </a:custGeom>
          <a:solidFill>
            <a:srgbClr val="7A828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45" name="Freeform 1196"/>
          <p:cNvSpPr>
            <a:spLocks/>
          </p:cNvSpPr>
          <p:nvPr/>
        </p:nvSpPr>
        <p:spPr bwMode="auto">
          <a:xfrm>
            <a:off x="7750175" y="3333750"/>
            <a:ext cx="12700" cy="20638"/>
          </a:xfrm>
          <a:custGeom>
            <a:avLst/>
            <a:gdLst>
              <a:gd name="T0" fmla="*/ 2147483647 w 165"/>
              <a:gd name="T1" fmla="*/ 2147483647 h 236"/>
              <a:gd name="T2" fmla="*/ 2147483647 w 165"/>
              <a:gd name="T3" fmla="*/ 2147483647 h 236"/>
              <a:gd name="T4" fmla="*/ 2147483647 w 165"/>
              <a:gd name="T5" fmla="*/ 2147483647 h 236"/>
              <a:gd name="T6" fmla="*/ 2147483647 w 165"/>
              <a:gd name="T7" fmla="*/ 2147483647 h 236"/>
              <a:gd name="T8" fmla="*/ 2147483647 w 165"/>
              <a:gd name="T9" fmla="*/ 2147483647 h 236"/>
              <a:gd name="T10" fmla="*/ 2147483647 w 165"/>
              <a:gd name="T11" fmla="*/ 2147483647 h 236"/>
              <a:gd name="T12" fmla="*/ 2147483647 w 165"/>
              <a:gd name="T13" fmla="*/ 2147483647 h 236"/>
              <a:gd name="T14" fmla="*/ 2147483647 w 165"/>
              <a:gd name="T15" fmla="*/ 2147483647 h 236"/>
              <a:gd name="T16" fmla="*/ 2147483647 w 165"/>
              <a:gd name="T17" fmla="*/ 0 h 236"/>
              <a:gd name="T18" fmla="*/ 2147483647 w 165"/>
              <a:gd name="T19" fmla="*/ 2147483647 h 236"/>
              <a:gd name="T20" fmla="*/ 2147483647 w 165"/>
              <a:gd name="T21" fmla="*/ 2147483647 h 236"/>
              <a:gd name="T22" fmla="*/ 2147483647 w 165"/>
              <a:gd name="T23" fmla="*/ 2147483647 h 236"/>
              <a:gd name="T24" fmla="*/ 2147483647 w 165"/>
              <a:gd name="T25" fmla="*/ 2147483647 h 236"/>
              <a:gd name="T26" fmla="*/ 2147483647 w 165"/>
              <a:gd name="T27" fmla="*/ 2147483647 h 236"/>
              <a:gd name="T28" fmla="*/ 2147483647 w 165"/>
              <a:gd name="T29" fmla="*/ 2147483647 h 236"/>
              <a:gd name="T30" fmla="*/ 2147483647 w 165"/>
              <a:gd name="T31" fmla="*/ 2147483647 h 236"/>
              <a:gd name="T32" fmla="*/ 0 w 165"/>
              <a:gd name="T33" fmla="*/ 2147483647 h 236"/>
              <a:gd name="T34" fmla="*/ 2147483647 w 165"/>
              <a:gd name="T35" fmla="*/ 2147483647 h 236"/>
              <a:gd name="T36" fmla="*/ 2147483647 w 165"/>
              <a:gd name="T37" fmla="*/ 2147483647 h 236"/>
              <a:gd name="T38" fmla="*/ 2147483647 w 165"/>
              <a:gd name="T39" fmla="*/ 2147483647 h 236"/>
              <a:gd name="T40" fmla="*/ 2147483647 w 165"/>
              <a:gd name="T41" fmla="*/ 2147483647 h 236"/>
              <a:gd name="T42" fmla="*/ 2147483647 w 165"/>
              <a:gd name="T43" fmla="*/ 2147483647 h 236"/>
              <a:gd name="T44" fmla="*/ 2147483647 w 165"/>
              <a:gd name="T45" fmla="*/ 2147483647 h 236"/>
              <a:gd name="T46" fmla="*/ 2147483647 w 165"/>
              <a:gd name="T47" fmla="*/ 2147483647 h 236"/>
              <a:gd name="T48" fmla="*/ 2147483647 w 165"/>
              <a:gd name="T49" fmla="*/ 2147483647 h 236"/>
              <a:gd name="T50" fmla="*/ 2147483647 w 165"/>
              <a:gd name="T51" fmla="*/ 2147483647 h 236"/>
              <a:gd name="T52" fmla="*/ 2147483647 w 165"/>
              <a:gd name="T53" fmla="*/ 2147483647 h 236"/>
              <a:gd name="T54" fmla="*/ 2147483647 w 165"/>
              <a:gd name="T55" fmla="*/ 2147483647 h 236"/>
              <a:gd name="T56" fmla="*/ 2147483647 w 165"/>
              <a:gd name="T57" fmla="*/ 2147483647 h 236"/>
              <a:gd name="T58" fmla="*/ 2147483647 w 165"/>
              <a:gd name="T59" fmla="*/ 2147483647 h 236"/>
              <a:gd name="T60" fmla="*/ 2147483647 w 165"/>
              <a:gd name="T61" fmla="*/ 2147483647 h 236"/>
              <a:gd name="T62" fmla="*/ 2147483647 w 165"/>
              <a:gd name="T63" fmla="*/ 2147483647 h 236"/>
              <a:gd name="T64" fmla="*/ 2147483647 w 165"/>
              <a:gd name="T65" fmla="*/ 2147483647 h 2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65"/>
              <a:gd name="T100" fmla="*/ 0 h 236"/>
              <a:gd name="T101" fmla="*/ 165 w 165"/>
              <a:gd name="T102" fmla="*/ 236 h 2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65" h="236">
                <a:moveTo>
                  <a:pt x="165" y="236"/>
                </a:moveTo>
                <a:lnTo>
                  <a:pt x="164" y="232"/>
                </a:lnTo>
                <a:lnTo>
                  <a:pt x="158" y="222"/>
                </a:lnTo>
                <a:lnTo>
                  <a:pt x="146" y="205"/>
                </a:lnTo>
                <a:lnTo>
                  <a:pt x="131" y="180"/>
                </a:lnTo>
                <a:lnTo>
                  <a:pt x="111" y="148"/>
                </a:lnTo>
                <a:lnTo>
                  <a:pt x="90" y="108"/>
                </a:lnTo>
                <a:lnTo>
                  <a:pt x="65" y="58"/>
                </a:lnTo>
                <a:lnTo>
                  <a:pt x="39" y="0"/>
                </a:lnTo>
                <a:lnTo>
                  <a:pt x="34" y="2"/>
                </a:lnTo>
                <a:lnTo>
                  <a:pt x="29" y="4"/>
                </a:lnTo>
                <a:lnTo>
                  <a:pt x="25" y="6"/>
                </a:lnTo>
                <a:lnTo>
                  <a:pt x="19" y="8"/>
                </a:lnTo>
                <a:lnTo>
                  <a:pt x="14" y="10"/>
                </a:lnTo>
                <a:lnTo>
                  <a:pt x="10" y="12"/>
                </a:lnTo>
                <a:lnTo>
                  <a:pt x="5" y="14"/>
                </a:lnTo>
                <a:lnTo>
                  <a:pt x="0" y="16"/>
                </a:lnTo>
                <a:lnTo>
                  <a:pt x="13" y="47"/>
                </a:lnTo>
                <a:lnTo>
                  <a:pt x="27" y="74"/>
                </a:lnTo>
                <a:lnTo>
                  <a:pt x="41" y="100"/>
                </a:lnTo>
                <a:lnTo>
                  <a:pt x="55" y="122"/>
                </a:lnTo>
                <a:lnTo>
                  <a:pt x="69" y="142"/>
                </a:lnTo>
                <a:lnTo>
                  <a:pt x="82" y="160"/>
                </a:lnTo>
                <a:lnTo>
                  <a:pt x="95" y="177"/>
                </a:lnTo>
                <a:lnTo>
                  <a:pt x="107" y="190"/>
                </a:lnTo>
                <a:lnTo>
                  <a:pt x="118" y="202"/>
                </a:lnTo>
                <a:lnTo>
                  <a:pt x="129" y="212"/>
                </a:lnTo>
                <a:lnTo>
                  <a:pt x="139" y="221"/>
                </a:lnTo>
                <a:lnTo>
                  <a:pt x="147" y="227"/>
                </a:lnTo>
                <a:lnTo>
                  <a:pt x="153" y="231"/>
                </a:lnTo>
                <a:lnTo>
                  <a:pt x="160" y="234"/>
                </a:lnTo>
                <a:lnTo>
                  <a:pt x="163" y="236"/>
                </a:lnTo>
                <a:lnTo>
                  <a:pt x="165" y="236"/>
                </a:lnTo>
                <a:close/>
              </a:path>
            </a:pathLst>
          </a:custGeom>
          <a:solidFill>
            <a:srgbClr val="9199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8846" name="Freeform 1197"/>
          <p:cNvSpPr>
            <a:spLocks/>
          </p:cNvSpPr>
          <p:nvPr/>
        </p:nvSpPr>
        <p:spPr bwMode="auto">
          <a:xfrm>
            <a:off x="7762875" y="3354388"/>
            <a:ext cx="3175" cy="9525"/>
          </a:xfrm>
          <a:custGeom>
            <a:avLst/>
            <a:gdLst>
              <a:gd name="T0" fmla="*/ 2147483647 w 48"/>
              <a:gd name="T1" fmla="*/ 0 h 98"/>
              <a:gd name="T2" fmla="*/ 2147483647 w 48"/>
              <a:gd name="T3" fmla="*/ 2147483647 h 98"/>
              <a:gd name="T4" fmla="*/ 2147483647 w 48"/>
              <a:gd name="T5" fmla="*/ 2147483647 h 98"/>
              <a:gd name="T6" fmla="*/ 2147483647 w 48"/>
              <a:gd name="T7" fmla="*/ 2147483647 h 98"/>
              <a:gd name="T8" fmla="*/ 2147483647 w 48"/>
              <a:gd name="T9" fmla="*/ 2147483647 h 98"/>
              <a:gd name="T10" fmla="*/ 2147483647 w 48"/>
              <a:gd name="T11" fmla="*/ 2147483647 h 98"/>
              <a:gd name="T12" fmla="*/ 0 w 48"/>
              <a:gd name="T13" fmla="*/ 2147483647 h 98"/>
              <a:gd name="T14" fmla="*/ 2147483647 w 48"/>
              <a:gd name="T15" fmla="*/ 0 h 9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48"/>
              <a:gd name="T25" fmla="*/ 0 h 98"/>
              <a:gd name="T26" fmla="*/ 48 w 48"/>
              <a:gd name="T27" fmla="*/ 98 h 9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48" h="98">
                <a:moveTo>
                  <a:pt x="13" y="0"/>
                </a:moveTo>
                <a:lnTo>
                  <a:pt x="44" y="75"/>
                </a:lnTo>
                <a:lnTo>
                  <a:pt x="48" y="90"/>
                </a:lnTo>
                <a:lnTo>
                  <a:pt x="46" y="98"/>
                </a:lnTo>
                <a:lnTo>
                  <a:pt x="39" y="95"/>
                </a:lnTo>
                <a:lnTo>
                  <a:pt x="30" y="81"/>
                </a:lnTo>
                <a:lnTo>
                  <a:pt x="0" y="6"/>
                </a:lnTo>
                <a:lnTo>
                  <a:pt x="13" y="0"/>
                </a:lnTo>
                <a:close/>
              </a:path>
            </a:pathLst>
          </a:custGeom>
          <a:solidFill>
            <a:srgbClr val="2B333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grpSp>
        <p:nvGrpSpPr>
          <p:cNvPr id="18847" name="Group 1398"/>
          <p:cNvGrpSpPr>
            <a:grpSpLocks/>
          </p:cNvGrpSpPr>
          <p:nvPr/>
        </p:nvGrpSpPr>
        <p:grpSpPr bwMode="auto">
          <a:xfrm>
            <a:off x="7772400" y="3656013"/>
            <a:ext cx="255588" cy="723900"/>
            <a:chOff x="4896" y="2544"/>
            <a:chExt cx="161" cy="480"/>
          </a:xfrm>
        </p:grpSpPr>
        <p:sp>
          <p:nvSpPr>
            <p:cNvPr id="20000" name="Freeform 1198"/>
            <p:cNvSpPr>
              <a:spLocks/>
            </p:cNvSpPr>
            <p:nvPr/>
          </p:nvSpPr>
          <p:spPr bwMode="auto">
            <a:xfrm>
              <a:off x="5024" y="2548"/>
              <a:ext cx="27" cy="139"/>
            </a:xfrm>
            <a:custGeom>
              <a:avLst/>
              <a:gdLst>
                <a:gd name="T0" fmla="*/ 0 w 574"/>
                <a:gd name="T1" fmla="*/ 0 h 3198"/>
                <a:gd name="T2" fmla="*/ 0 w 574"/>
                <a:gd name="T3" fmla="*/ 0 h 3198"/>
                <a:gd name="T4" fmla="*/ 0 w 574"/>
                <a:gd name="T5" fmla="*/ 0 h 3198"/>
                <a:gd name="T6" fmla="*/ 0 w 574"/>
                <a:gd name="T7" fmla="*/ 0 h 3198"/>
                <a:gd name="T8" fmla="*/ 0 w 574"/>
                <a:gd name="T9" fmla="*/ 0 h 3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4"/>
                <a:gd name="T16" fmla="*/ 0 h 3198"/>
                <a:gd name="T17" fmla="*/ 574 w 574"/>
                <a:gd name="T18" fmla="*/ 3198 h 31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4" h="3198">
                  <a:moveTo>
                    <a:pt x="123" y="3198"/>
                  </a:moveTo>
                  <a:lnTo>
                    <a:pt x="0" y="3181"/>
                  </a:lnTo>
                  <a:lnTo>
                    <a:pt x="451" y="0"/>
                  </a:lnTo>
                  <a:lnTo>
                    <a:pt x="574" y="16"/>
                  </a:lnTo>
                  <a:lnTo>
                    <a:pt x="123" y="3198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01" name="Freeform 1199"/>
            <p:cNvSpPr>
              <a:spLocks/>
            </p:cNvSpPr>
            <p:nvPr/>
          </p:nvSpPr>
          <p:spPr bwMode="auto">
            <a:xfrm>
              <a:off x="5024" y="2548"/>
              <a:ext cx="27" cy="139"/>
            </a:xfrm>
            <a:custGeom>
              <a:avLst/>
              <a:gdLst>
                <a:gd name="T0" fmla="*/ 0 w 557"/>
                <a:gd name="T1" fmla="*/ 0 h 3195"/>
                <a:gd name="T2" fmla="*/ 0 w 557"/>
                <a:gd name="T3" fmla="*/ 0 h 3195"/>
                <a:gd name="T4" fmla="*/ 0 w 557"/>
                <a:gd name="T5" fmla="*/ 0 h 3195"/>
                <a:gd name="T6" fmla="*/ 0 w 557"/>
                <a:gd name="T7" fmla="*/ 0 h 3195"/>
                <a:gd name="T8" fmla="*/ 0 w 557"/>
                <a:gd name="T9" fmla="*/ 0 h 3195"/>
                <a:gd name="T10" fmla="*/ 0 w 557"/>
                <a:gd name="T11" fmla="*/ 0 h 3195"/>
                <a:gd name="T12" fmla="*/ 0 w 557"/>
                <a:gd name="T13" fmla="*/ 0 h 3195"/>
                <a:gd name="T14" fmla="*/ 0 w 557"/>
                <a:gd name="T15" fmla="*/ 0 h 3195"/>
                <a:gd name="T16" fmla="*/ 0 w 557"/>
                <a:gd name="T17" fmla="*/ 0 h 3195"/>
                <a:gd name="T18" fmla="*/ 0 w 557"/>
                <a:gd name="T19" fmla="*/ 0 h 3195"/>
                <a:gd name="T20" fmla="*/ 0 w 557"/>
                <a:gd name="T21" fmla="*/ 0 h 3195"/>
                <a:gd name="T22" fmla="*/ 0 w 557"/>
                <a:gd name="T23" fmla="*/ 0 h 3195"/>
                <a:gd name="T24" fmla="*/ 0 w 557"/>
                <a:gd name="T25" fmla="*/ 0 h 3195"/>
                <a:gd name="T26" fmla="*/ 0 w 557"/>
                <a:gd name="T27" fmla="*/ 0 h 3195"/>
                <a:gd name="T28" fmla="*/ 0 w 557"/>
                <a:gd name="T29" fmla="*/ 0 h 3195"/>
                <a:gd name="T30" fmla="*/ 0 w 557"/>
                <a:gd name="T31" fmla="*/ 0 h 3195"/>
                <a:gd name="T32" fmla="*/ 0 w 557"/>
                <a:gd name="T33" fmla="*/ 0 h 3195"/>
                <a:gd name="T34" fmla="*/ 0 w 557"/>
                <a:gd name="T35" fmla="*/ 0 h 3195"/>
                <a:gd name="T36" fmla="*/ 0 w 557"/>
                <a:gd name="T37" fmla="*/ 0 h 3195"/>
                <a:gd name="T38" fmla="*/ 0 w 557"/>
                <a:gd name="T39" fmla="*/ 0 h 3195"/>
                <a:gd name="T40" fmla="*/ 0 w 557"/>
                <a:gd name="T41" fmla="*/ 0 h 3195"/>
                <a:gd name="T42" fmla="*/ 0 w 557"/>
                <a:gd name="T43" fmla="*/ 0 h 3195"/>
                <a:gd name="T44" fmla="*/ 0 w 557"/>
                <a:gd name="T45" fmla="*/ 0 h 3195"/>
                <a:gd name="T46" fmla="*/ 0 w 557"/>
                <a:gd name="T47" fmla="*/ 0 h 3195"/>
                <a:gd name="T48" fmla="*/ 0 w 557"/>
                <a:gd name="T49" fmla="*/ 0 h 3195"/>
                <a:gd name="T50" fmla="*/ 0 w 557"/>
                <a:gd name="T51" fmla="*/ 0 h 3195"/>
                <a:gd name="T52" fmla="*/ 0 w 557"/>
                <a:gd name="T53" fmla="*/ 0 h 3195"/>
                <a:gd name="T54" fmla="*/ 0 w 557"/>
                <a:gd name="T55" fmla="*/ 0 h 3195"/>
                <a:gd name="T56" fmla="*/ 0 w 557"/>
                <a:gd name="T57" fmla="*/ 0 h 3195"/>
                <a:gd name="T58" fmla="*/ 0 w 557"/>
                <a:gd name="T59" fmla="*/ 0 h 3195"/>
                <a:gd name="T60" fmla="*/ 0 w 557"/>
                <a:gd name="T61" fmla="*/ 0 h 3195"/>
                <a:gd name="T62" fmla="*/ 0 w 557"/>
                <a:gd name="T63" fmla="*/ 0 h 3195"/>
                <a:gd name="T64" fmla="*/ 0 w 557"/>
                <a:gd name="T65" fmla="*/ 0 h 3195"/>
                <a:gd name="T66" fmla="*/ 0 w 557"/>
                <a:gd name="T67" fmla="*/ 0 h 3195"/>
                <a:gd name="T68" fmla="*/ 0 w 557"/>
                <a:gd name="T69" fmla="*/ 0 h 3195"/>
                <a:gd name="T70" fmla="*/ 0 w 557"/>
                <a:gd name="T71" fmla="*/ 0 h 3195"/>
                <a:gd name="T72" fmla="*/ 0 w 557"/>
                <a:gd name="T73" fmla="*/ 0 h 3195"/>
                <a:gd name="T74" fmla="*/ 0 w 557"/>
                <a:gd name="T75" fmla="*/ 0 h 3195"/>
                <a:gd name="T76" fmla="*/ 0 w 557"/>
                <a:gd name="T77" fmla="*/ 0 h 3195"/>
                <a:gd name="T78" fmla="*/ 0 w 557"/>
                <a:gd name="T79" fmla="*/ 0 h 3195"/>
                <a:gd name="T80" fmla="*/ 0 w 557"/>
                <a:gd name="T81" fmla="*/ 0 h 3195"/>
                <a:gd name="T82" fmla="*/ 0 w 557"/>
                <a:gd name="T83" fmla="*/ 0 h 3195"/>
                <a:gd name="T84" fmla="*/ 0 w 557"/>
                <a:gd name="T85" fmla="*/ 0 h 3195"/>
                <a:gd name="T86" fmla="*/ 0 w 557"/>
                <a:gd name="T87" fmla="*/ 0 h 3195"/>
                <a:gd name="T88" fmla="*/ 0 w 557"/>
                <a:gd name="T89" fmla="*/ 0 h 3195"/>
                <a:gd name="T90" fmla="*/ 0 w 557"/>
                <a:gd name="T91" fmla="*/ 0 h 3195"/>
                <a:gd name="T92" fmla="*/ 0 w 557"/>
                <a:gd name="T93" fmla="*/ 0 h 3195"/>
                <a:gd name="T94" fmla="*/ 0 w 557"/>
                <a:gd name="T95" fmla="*/ 0 h 3195"/>
                <a:gd name="T96" fmla="*/ 0 w 557"/>
                <a:gd name="T97" fmla="*/ 0 h 31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57"/>
                <a:gd name="T148" fmla="*/ 0 h 3195"/>
                <a:gd name="T149" fmla="*/ 557 w 557"/>
                <a:gd name="T150" fmla="*/ 3195 h 31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57" h="3195">
                  <a:moveTo>
                    <a:pt x="452" y="0"/>
                  </a:moveTo>
                  <a:lnTo>
                    <a:pt x="463" y="1"/>
                  </a:lnTo>
                  <a:lnTo>
                    <a:pt x="472" y="2"/>
                  </a:lnTo>
                  <a:lnTo>
                    <a:pt x="479" y="3"/>
                  </a:lnTo>
                  <a:lnTo>
                    <a:pt x="487" y="4"/>
                  </a:lnTo>
                  <a:lnTo>
                    <a:pt x="498" y="6"/>
                  </a:lnTo>
                  <a:lnTo>
                    <a:pt x="511" y="8"/>
                  </a:lnTo>
                  <a:lnTo>
                    <a:pt x="531" y="10"/>
                  </a:lnTo>
                  <a:lnTo>
                    <a:pt x="557" y="14"/>
                  </a:lnTo>
                  <a:lnTo>
                    <a:pt x="531" y="197"/>
                  </a:lnTo>
                  <a:lnTo>
                    <a:pt x="509" y="353"/>
                  </a:lnTo>
                  <a:lnTo>
                    <a:pt x="489" y="489"/>
                  </a:lnTo>
                  <a:lnTo>
                    <a:pt x="472" y="611"/>
                  </a:lnTo>
                  <a:lnTo>
                    <a:pt x="456" y="723"/>
                  </a:lnTo>
                  <a:lnTo>
                    <a:pt x="440" y="834"/>
                  </a:lnTo>
                  <a:lnTo>
                    <a:pt x="424" y="949"/>
                  </a:lnTo>
                  <a:lnTo>
                    <a:pt x="406" y="1074"/>
                  </a:lnTo>
                  <a:lnTo>
                    <a:pt x="385" y="1216"/>
                  </a:lnTo>
                  <a:lnTo>
                    <a:pt x="362" y="1381"/>
                  </a:lnTo>
                  <a:lnTo>
                    <a:pt x="334" y="1574"/>
                  </a:lnTo>
                  <a:lnTo>
                    <a:pt x="302" y="1803"/>
                  </a:lnTo>
                  <a:lnTo>
                    <a:pt x="264" y="2073"/>
                  </a:lnTo>
                  <a:lnTo>
                    <a:pt x="219" y="2391"/>
                  </a:lnTo>
                  <a:lnTo>
                    <a:pt x="166" y="2763"/>
                  </a:lnTo>
                  <a:lnTo>
                    <a:pt x="104" y="3195"/>
                  </a:lnTo>
                  <a:lnTo>
                    <a:pt x="93" y="3193"/>
                  </a:lnTo>
                  <a:lnTo>
                    <a:pt x="85" y="3192"/>
                  </a:lnTo>
                  <a:lnTo>
                    <a:pt x="77" y="3191"/>
                  </a:lnTo>
                  <a:lnTo>
                    <a:pt x="70" y="3190"/>
                  </a:lnTo>
                  <a:lnTo>
                    <a:pt x="60" y="3189"/>
                  </a:lnTo>
                  <a:lnTo>
                    <a:pt x="46" y="3187"/>
                  </a:lnTo>
                  <a:lnTo>
                    <a:pt x="26" y="3185"/>
                  </a:lnTo>
                  <a:lnTo>
                    <a:pt x="0" y="3181"/>
                  </a:lnTo>
                  <a:lnTo>
                    <a:pt x="26" y="2998"/>
                  </a:lnTo>
                  <a:lnTo>
                    <a:pt x="48" y="2842"/>
                  </a:lnTo>
                  <a:lnTo>
                    <a:pt x="68" y="2707"/>
                  </a:lnTo>
                  <a:lnTo>
                    <a:pt x="86" y="2585"/>
                  </a:lnTo>
                  <a:lnTo>
                    <a:pt x="101" y="2472"/>
                  </a:lnTo>
                  <a:lnTo>
                    <a:pt x="117" y="2361"/>
                  </a:lnTo>
                  <a:lnTo>
                    <a:pt x="133" y="2246"/>
                  </a:lnTo>
                  <a:lnTo>
                    <a:pt x="151" y="2121"/>
                  </a:lnTo>
                  <a:lnTo>
                    <a:pt x="171" y="1979"/>
                  </a:lnTo>
                  <a:lnTo>
                    <a:pt x="195" y="1814"/>
                  </a:lnTo>
                  <a:lnTo>
                    <a:pt x="222" y="1621"/>
                  </a:lnTo>
                  <a:lnTo>
                    <a:pt x="254" y="1392"/>
                  </a:lnTo>
                  <a:lnTo>
                    <a:pt x="293" y="1122"/>
                  </a:lnTo>
                  <a:lnTo>
                    <a:pt x="338" y="804"/>
                  </a:lnTo>
                  <a:lnTo>
                    <a:pt x="390" y="432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2830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02" name="Freeform 1200"/>
            <p:cNvSpPr>
              <a:spLocks/>
            </p:cNvSpPr>
            <p:nvPr/>
          </p:nvSpPr>
          <p:spPr bwMode="auto">
            <a:xfrm>
              <a:off x="5025" y="2548"/>
              <a:ext cx="25" cy="139"/>
            </a:xfrm>
            <a:custGeom>
              <a:avLst/>
              <a:gdLst>
                <a:gd name="T0" fmla="*/ 0 w 538"/>
                <a:gd name="T1" fmla="*/ 0 h 3193"/>
                <a:gd name="T2" fmla="*/ 0 w 538"/>
                <a:gd name="T3" fmla="*/ 0 h 3193"/>
                <a:gd name="T4" fmla="*/ 0 w 538"/>
                <a:gd name="T5" fmla="*/ 0 h 3193"/>
                <a:gd name="T6" fmla="*/ 0 w 538"/>
                <a:gd name="T7" fmla="*/ 0 h 3193"/>
                <a:gd name="T8" fmla="*/ 0 w 538"/>
                <a:gd name="T9" fmla="*/ 0 h 3193"/>
                <a:gd name="T10" fmla="*/ 0 w 538"/>
                <a:gd name="T11" fmla="*/ 0 h 3193"/>
                <a:gd name="T12" fmla="*/ 0 w 538"/>
                <a:gd name="T13" fmla="*/ 0 h 3193"/>
                <a:gd name="T14" fmla="*/ 0 w 538"/>
                <a:gd name="T15" fmla="*/ 0 h 3193"/>
                <a:gd name="T16" fmla="*/ 0 w 538"/>
                <a:gd name="T17" fmla="*/ 0 h 3193"/>
                <a:gd name="T18" fmla="*/ 0 w 538"/>
                <a:gd name="T19" fmla="*/ 0 h 3193"/>
                <a:gd name="T20" fmla="*/ 0 w 538"/>
                <a:gd name="T21" fmla="*/ 0 h 3193"/>
                <a:gd name="T22" fmla="*/ 0 w 538"/>
                <a:gd name="T23" fmla="*/ 0 h 3193"/>
                <a:gd name="T24" fmla="*/ 0 w 538"/>
                <a:gd name="T25" fmla="*/ 0 h 3193"/>
                <a:gd name="T26" fmla="*/ 0 w 538"/>
                <a:gd name="T27" fmla="*/ 0 h 3193"/>
                <a:gd name="T28" fmla="*/ 0 w 538"/>
                <a:gd name="T29" fmla="*/ 0 h 3193"/>
                <a:gd name="T30" fmla="*/ 0 w 538"/>
                <a:gd name="T31" fmla="*/ 0 h 3193"/>
                <a:gd name="T32" fmla="*/ 0 w 538"/>
                <a:gd name="T33" fmla="*/ 0 h 3193"/>
                <a:gd name="T34" fmla="*/ 0 w 538"/>
                <a:gd name="T35" fmla="*/ 0 h 3193"/>
                <a:gd name="T36" fmla="*/ 0 w 538"/>
                <a:gd name="T37" fmla="*/ 0 h 3193"/>
                <a:gd name="T38" fmla="*/ 0 w 538"/>
                <a:gd name="T39" fmla="*/ 0 h 3193"/>
                <a:gd name="T40" fmla="*/ 0 w 538"/>
                <a:gd name="T41" fmla="*/ 0 h 3193"/>
                <a:gd name="T42" fmla="*/ 0 w 538"/>
                <a:gd name="T43" fmla="*/ 0 h 3193"/>
                <a:gd name="T44" fmla="*/ 0 w 538"/>
                <a:gd name="T45" fmla="*/ 0 h 3193"/>
                <a:gd name="T46" fmla="*/ 0 w 538"/>
                <a:gd name="T47" fmla="*/ 0 h 3193"/>
                <a:gd name="T48" fmla="*/ 0 w 538"/>
                <a:gd name="T49" fmla="*/ 0 h 3193"/>
                <a:gd name="T50" fmla="*/ 0 w 538"/>
                <a:gd name="T51" fmla="*/ 0 h 3193"/>
                <a:gd name="T52" fmla="*/ 0 w 538"/>
                <a:gd name="T53" fmla="*/ 0 h 3193"/>
                <a:gd name="T54" fmla="*/ 0 w 538"/>
                <a:gd name="T55" fmla="*/ 0 h 3193"/>
                <a:gd name="T56" fmla="*/ 0 w 538"/>
                <a:gd name="T57" fmla="*/ 0 h 3193"/>
                <a:gd name="T58" fmla="*/ 0 w 538"/>
                <a:gd name="T59" fmla="*/ 0 h 3193"/>
                <a:gd name="T60" fmla="*/ 0 w 538"/>
                <a:gd name="T61" fmla="*/ 0 h 3193"/>
                <a:gd name="T62" fmla="*/ 0 w 538"/>
                <a:gd name="T63" fmla="*/ 0 h 3193"/>
                <a:gd name="T64" fmla="*/ 0 w 538"/>
                <a:gd name="T65" fmla="*/ 0 h 3193"/>
                <a:gd name="T66" fmla="*/ 0 w 538"/>
                <a:gd name="T67" fmla="*/ 0 h 3193"/>
                <a:gd name="T68" fmla="*/ 0 w 538"/>
                <a:gd name="T69" fmla="*/ 0 h 3193"/>
                <a:gd name="T70" fmla="*/ 0 w 538"/>
                <a:gd name="T71" fmla="*/ 0 h 3193"/>
                <a:gd name="T72" fmla="*/ 0 w 538"/>
                <a:gd name="T73" fmla="*/ 0 h 3193"/>
                <a:gd name="T74" fmla="*/ 0 w 538"/>
                <a:gd name="T75" fmla="*/ 0 h 3193"/>
                <a:gd name="T76" fmla="*/ 0 w 538"/>
                <a:gd name="T77" fmla="*/ 0 h 3193"/>
                <a:gd name="T78" fmla="*/ 0 w 538"/>
                <a:gd name="T79" fmla="*/ 0 h 3193"/>
                <a:gd name="T80" fmla="*/ 0 w 538"/>
                <a:gd name="T81" fmla="*/ 0 h 3193"/>
                <a:gd name="T82" fmla="*/ 0 w 538"/>
                <a:gd name="T83" fmla="*/ 0 h 3193"/>
                <a:gd name="T84" fmla="*/ 0 w 538"/>
                <a:gd name="T85" fmla="*/ 0 h 3193"/>
                <a:gd name="T86" fmla="*/ 0 w 538"/>
                <a:gd name="T87" fmla="*/ 0 h 3193"/>
                <a:gd name="T88" fmla="*/ 0 w 538"/>
                <a:gd name="T89" fmla="*/ 0 h 3193"/>
                <a:gd name="T90" fmla="*/ 0 w 538"/>
                <a:gd name="T91" fmla="*/ 0 h 3193"/>
                <a:gd name="T92" fmla="*/ 0 w 538"/>
                <a:gd name="T93" fmla="*/ 0 h 3193"/>
                <a:gd name="T94" fmla="*/ 0 w 538"/>
                <a:gd name="T95" fmla="*/ 0 h 3193"/>
                <a:gd name="T96" fmla="*/ 0 w 538"/>
                <a:gd name="T97" fmla="*/ 0 h 31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38"/>
                <a:gd name="T148" fmla="*/ 0 h 3193"/>
                <a:gd name="T149" fmla="*/ 538 w 538"/>
                <a:gd name="T150" fmla="*/ 3193 h 31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38" h="3193">
                  <a:moveTo>
                    <a:pt x="451" y="0"/>
                  </a:moveTo>
                  <a:lnTo>
                    <a:pt x="461" y="1"/>
                  </a:lnTo>
                  <a:lnTo>
                    <a:pt x="468" y="2"/>
                  </a:lnTo>
                  <a:lnTo>
                    <a:pt x="474" y="3"/>
                  </a:lnTo>
                  <a:lnTo>
                    <a:pt x="480" y="4"/>
                  </a:lnTo>
                  <a:lnTo>
                    <a:pt x="489" y="5"/>
                  </a:lnTo>
                  <a:lnTo>
                    <a:pt x="500" y="6"/>
                  </a:lnTo>
                  <a:lnTo>
                    <a:pt x="516" y="8"/>
                  </a:lnTo>
                  <a:lnTo>
                    <a:pt x="538" y="11"/>
                  </a:lnTo>
                  <a:lnTo>
                    <a:pt x="512" y="194"/>
                  </a:lnTo>
                  <a:lnTo>
                    <a:pt x="490" y="350"/>
                  </a:lnTo>
                  <a:lnTo>
                    <a:pt x="470" y="487"/>
                  </a:lnTo>
                  <a:lnTo>
                    <a:pt x="452" y="607"/>
                  </a:lnTo>
                  <a:lnTo>
                    <a:pt x="437" y="720"/>
                  </a:lnTo>
                  <a:lnTo>
                    <a:pt x="421" y="831"/>
                  </a:lnTo>
                  <a:lnTo>
                    <a:pt x="404" y="947"/>
                  </a:lnTo>
                  <a:lnTo>
                    <a:pt x="387" y="1072"/>
                  </a:lnTo>
                  <a:lnTo>
                    <a:pt x="366" y="1213"/>
                  </a:lnTo>
                  <a:lnTo>
                    <a:pt x="343" y="1379"/>
                  </a:lnTo>
                  <a:lnTo>
                    <a:pt x="315" y="1572"/>
                  </a:lnTo>
                  <a:lnTo>
                    <a:pt x="283" y="1801"/>
                  </a:lnTo>
                  <a:lnTo>
                    <a:pt x="244" y="2071"/>
                  </a:lnTo>
                  <a:lnTo>
                    <a:pt x="199" y="2389"/>
                  </a:lnTo>
                  <a:lnTo>
                    <a:pt x="146" y="2761"/>
                  </a:lnTo>
                  <a:lnTo>
                    <a:pt x="85" y="3193"/>
                  </a:lnTo>
                  <a:lnTo>
                    <a:pt x="76" y="3192"/>
                  </a:lnTo>
                  <a:lnTo>
                    <a:pt x="69" y="3191"/>
                  </a:lnTo>
                  <a:lnTo>
                    <a:pt x="63" y="3190"/>
                  </a:lnTo>
                  <a:lnTo>
                    <a:pt x="57" y="3189"/>
                  </a:lnTo>
                  <a:lnTo>
                    <a:pt x="49" y="3188"/>
                  </a:lnTo>
                  <a:lnTo>
                    <a:pt x="37" y="3186"/>
                  </a:lnTo>
                  <a:lnTo>
                    <a:pt x="21" y="3184"/>
                  </a:lnTo>
                  <a:lnTo>
                    <a:pt x="0" y="3181"/>
                  </a:lnTo>
                  <a:lnTo>
                    <a:pt x="26" y="2998"/>
                  </a:lnTo>
                  <a:lnTo>
                    <a:pt x="47" y="2842"/>
                  </a:lnTo>
                  <a:lnTo>
                    <a:pt x="67" y="2707"/>
                  </a:lnTo>
                  <a:lnTo>
                    <a:pt x="85" y="2585"/>
                  </a:lnTo>
                  <a:lnTo>
                    <a:pt x="101" y="2472"/>
                  </a:lnTo>
                  <a:lnTo>
                    <a:pt x="116" y="2361"/>
                  </a:lnTo>
                  <a:lnTo>
                    <a:pt x="133" y="2246"/>
                  </a:lnTo>
                  <a:lnTo>
                    <a:pt x="150" y="2121"/>
                  </a:lnTo>
                  <a:lnTo>
                    <a:pt x="170" y="1979"/>
                  </a:lnTo>
                  <a:lnTo>
                    <a:pt x="194" y="1814"/>
                  </a:lnTo>
                  <a:lnTo>
                    <a:pt x="221" y="1621"/>
                  </a:lnTo>
                  <a:lnTo>
                    <a:pt x="254" y="1392"/>
                  </a:lnTo>
                  <a:lnTo>
                    <a:pt x="292" y="1122"/>
                  </a:lnTo>
                  <a:lnTo>
                    <a:pt x="338" y="804"/>
                  </a:lnTo>
                  <a:lnTo>
                    <a:pt x="390" y="432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03" name="Freeform 1201"/>
            <p:cNvSpPr>
              <a:spLocks/>
            </p:cNvSpPr>
            <p:nvPr/>
          </p:nvSpPr>
          <p:spPr bwMode="auto">
            <a:xfrm>
              <a:off x="5025" y="2548"/>
              <a:ext cx="25" cy="139"/>
            </a:xfrm>
            <a:custGeom>
              <a:avLst/>
              <a:gdLst>
                <a:gd name="T0" fmla="*/ 0 w 517"/>
                <a:gd name="T1" fmla="*/ 0 h 3190"/>
                <a:gd name="T2" fmla="*/ 0 w 517"/>
                <a:gd name="T3" fmla="*/ 0 h 3190"/>
                <a:gd name="T4" fmla="*/ 0 w 517"/>
                <a:gd name="T5" fmla="*/ 0 h 3190"/>
                <a:gd name="T6" fmla="*/ 0 w 517"/>
                <a:gd name="T7" fmla="*/ 0 h 3190"/>
                <a:gd name="T8" fmla="*/ 0 w 517"/>
                <a:gd name="T9" fmla="*/ 0 h 3190"/>
                <a:gd name="T10" fmla="*/ 0 w 517"/>
                <a:gd name="T11" fmla="*/ 0 h 3190"/>
                <a:gd name="T12" fmla="*/ 0 w 517"/>
                <a:gd name="T13" fmla="*/ 0 h 3190"/>
                <a:gd name="T14" fmla="*/ 0 w 517"/>
                <a:gd name="T15" fmla="*/ 0 h 3190"/>
                <a:gd name="T16" fmla="*/ 0 w 517"/>
                <a:gd name="T17" fmla="*/ 0 h 3190"/>
                <a:gd name="T18" fmla="*/ 0 w 517"/>
                <a:gd name="T19" fmla="*/ 0 h 3190"/>
                <a:gd name="T20" fmla="*/ 0 w 517"/>
                <a:gd name="T21" fmla="*/ 0 h 3190"/>
                <a:gd name="T22" fmla="*/ 0 w 517"/>
                <a:gd name="T23" fmla="*/ 0 h 3190"/>
                <a:gd name="T24" fmla="*/ 0 w 517"/>
                <a:gd name="T25" fmla="*/ 0 h 3190"/>
                <a:gd name="T26" fmla="*/ 0 w 517"/>
                <a:gd name="T27" fmla="*/ 0 h 3190"/>
                <a:gd name="T28" fmla="*/ 0 w 517"/>
                <a:gd name="T29" fmla="*/ 0 h 3190"/>
                <a:gd name="T30" fmla="*/ 0 w 517"/>
                <a:gd name="T31" fmla="*/ 0 h 3190"/>
                <a:gd name="T32" fmla="*/ 0 w 517"/>
                <a:gd name="T33" fmla="*/ 0 h 3190"/>
                <a:gd name="T34" fmla="*/ 0 w 517"/>
                <a:gd name="T35" fmla="*/ 0 h 3190"/>
                <a:gd name="T36" fmla="*/ 0 w 517"/>
                <a:gd name="T37" fmla="*/ 0 h 3190"/>
                <a:gd name="T38" fmla="*/ 0 w 517"/>
                <a:gd name="T39" fmla="*/ 0 h 3190"/>
                <a:gd name="T40" fmla="*/ 0 w 517"/>
                <a:gd name="T41" fmla="*/ 0 h 3190"/>
                <a:gd name="T42" fmla="*/ 0 w 517"/>
                <a:gd name="T43" fmla="*/ 0 h 3190"/>
                <a:gd name="T44" fmla="*/ 0 w 517"/>
                <a:gd name="T45" fmla="*/ 0 h 3190"/>
                <a:gd name="T46" fmla="*/ 0 w 517"/>
                <a:gd name="T47" fmla="*/ 0 h 3190"/>
                <a:gd name="T48" fmla="*/ 0 w 517"/>
                <a:gd name="T49" fmla="*/ 0 h 3190"/>
                <a:gd name="T50" fmla="*/ 0 w 517"/>
                <a:gd name="T51" fmla="*/ 0 h 3190"/>
                <a:gd name="T52" fmla="*/ 0 w 517"/>
                <a:gd name="T53" fmla="*/ 0 h 3190"/>
                <a:gd name="T54" fmla="*/ 0 w 517"/>
                <a:gd name="T55" fmla="*/ 0 h 3190"/>
                <a:gd name="T56" fmla="*/ 0 w 517"/>
                <a:gd name="T57" fmla="*/ 0 h 3190"/>
                <a:gd name="T58" fmla="*/ 0 w 517"/>
                <a:gd name="T59" fmla="*/ 0 h 3190"/>
                <a:gd name="T60" fmla="*/ 0 w 517"/>
                <a:gd name="T61" fmla="*/ 0 h 3190"/>
                <a:gd name="T62" fmla="*/ 0 w 517"/>
                <a:gd name="T63" fmla="*/ 0 h 3190"/>
                <a:gd name="T64" fmla="*/ 0 w 517"/>
                <a:gd name="T65" fmla="*/ 0 h 3190"/>
                <a:gd name="T66" fmla="*/ 0 w 517"/>
                <a:gd name="T67" fmla="*/ 0 h 3190"/>
                <a:gd name="T68" fmla="*/ 0 w 517"/>
                <a:gd name="T69" fmla="*/ 0 h 3190"/>
                <a:gd name="T70" fmla="*/ 0 w 517"/>
                <a:gd name="T71" fmla="*/ 0 h 3190"/>
                <a:gd name="T72" fmla="*/ 0 w 517"/>
                <a:gd name="T73" fmla="*/ 0 h 3190"/>
                <a:gd name="T74" fmla="*/ 0 w 517"/>
                <a:gd name="T75" fmla="*/ 0 h 3190"/>
                <a:gd name="T76" fmla="*/ 0 w 517"/>
                <a:gd name="T77" fmla="*/ 0 h 3190"/>
                <a:gd name="T78" fmla="*/ 0 w 517"/>
                <a:gd name="T79" fmla="*/ 0 h 3190"/>
                <a:gd name="T80" fmla="*/ 0 w 517"/>
                <a:gd name="T81" fmla="*/ 0 h 3190"/>
                <a:gd name="T82" fmla="*/ 0 w 517"/>
                <a:gd name="T83" fmla="*/ 0 h 3190"/>
                <a:gd name="T84" fmla="*/ 0 w 517"/>
                <a:gd name="T85" fmla="*/ 0 h 3190"/>
                <a:gd name="T86" fmla="*/ 0 w 517"/>
                <a:gd name="T87" fmla="*/ 0 h 3190"/>
                <a:gd name="T88" fmla="*/ 0 w 517"/>
                <a:gd name="T89" fmla="*/ 0 h 3190"/>
                <a:gd name="T90" fmla="*/ 0 w 517"/>
                <a:gd name="T91" fmla="*/ 0 h 3190"/>
                <a:gd name="T92" fmla="*/ 0 w 517"/>
                <a:gd name="T93" fmla="*/ 0 h 3190"/>
                <a:gd name="T94" fmla="*/ 0 w 517"/>
                <a:gd name="T95" fmla="*/ 0 h 3190"/>
                <a:gd name="T96" fmla="*/ 0 w 517"/>
                <a:gd name="T97" fmla="*/ 0 h 31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17"/>
                <a:gd name="T148" fmla="*/ 0 h 3190"/>
                <a:gd name="T149" fmla="*/ 517 w 517"/>
                <a:gd name="T150" fmla="*/ 3190 h 31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17" h="3190">
                  <a:moveTo>
                    <a:pt x="452" y="0"/>
                  </a:moveTo>
                  <a:lnTo>
                    <a:pt x="459" y="1"/>
                  </a:lnTo>
                  <a:lnTo>
                    <a:pt x="464" y="2"/>
                  </a:lnTo>
                  <a:lnTo>
                    <a:pt x="468" y="2"/>
                  </a:lnTo>
                  <a:lnTo>
                    <a:pt x="473" y="3"/>
                  </a:lnTo>
                  <a:lnTo>
                    <a:pt x="480" y="4"/>
                  </a:lnTo>
                  <a:lnTo>
                    <a:pt x="488" y="5"/>
                  </a:lnTo>
                  <a:lnTo>
                    <a:pt x="501" y="7"/>
                  </a:lnTo>
                  <a:lnTo>
                    <a:pt x="517" y="9"/>
                  </a:lnTo>
                  <a:lnTo>
                    <a:pt x="491" y="192"/>
                  </a:lnTo>
                  <a:lnTo>
                    <a:pt x="469" y="348"/>
                  </a:lnTo>
                  <a:lnTo>
                    <a:pt x="450" y="485"/>
                  </a:lnTo>
                  <a:lnTo>
                    <a:pt x="433" y="605"/>
                  </a:lnTo>
                  <a:lnTo>
                    <a:pt x="416" y="718"/>
                  </a:lnTo>
                  <a:lnTo>
                    <a:pt x="401" y="829"/>
                  </a:lnTo>
                  <a:lnTo>
                    <a:pt x="384" y="944"/>
                  </a:lnTo>
                  <a:lnTo>
                    <a:pt x="366" y="1070"/>
                  </a:lnTo>
                  <a:lnTo>
                    <a:pt x="347" y="1211"/>
                  </a:lnTo>
                  <a:lnTo>
                    <a:pt x="324" y="1376"/>
                  </a:lnTo>
                  <a:lnTo>
                    <a:pt x="296" y="1570"/>
                  </a:lnTo>
                  <a:lnTo>
                    <a:pt x="263" y="1799"/>
                  </a:lnTo>
                  <a:lnTo>
                    <a:pt x="225" y="2069"/>
                  </a:lnTo>
                  <a:lnTo>
                    <a:pt x="180" y="2387"/>
                  </a:lnTo>
                  <a:lnTo>
                    <a:pt x="127" y="2758"/>
                  </a:lnTo>
                  <a:lnTo>
                    <a:pt x="66" y="3190"/>
                  </a:lnTo>
                  <a:lnTo>
                    <a:pt x="58" y="3189"/>
                  </a:lnTo>
                  <a:lnTo>
                    <a:pt x="53" y="3189"/>
                  </a:lnTo>
                  <a:lnTo>
                    <a:pt x="49" y="3188"/>
                  </a:lnTo>
                  <a:lnTo>
                    <a:pt x="44" y="3188"/>
                  </a:lnTo>
                  <a:lnTo>
                    <a:pt x="37" y="3187"/>
                  </a:lnTo>
                  <a:lnTo>
                    <a:pt x="29" y="3186"/>
                  </a:lnTo>
                  <a:lnTo>
                    <a:pt x="17" y="3184"/>
                  </a:lnTo>
                  <a:lnTo>
                    <a:pt x="0" y="3182"/>
                  </a:lnTo>
                  <a:lnTo>
                    <a:pt x="26" y="2999"/>
                  </a:lnTo>
                  <a:lnTo>
                    <a:pt x="48" y="2843"/>
                  </a:lnTo>
                  <a:lnTo>
                    <a:pt x="68" y="2707"/>
                  </a:lnTo>
                  <a:lnTo>
                    <a:pt x="84" y="2586"/>
                  </a:lnTo>
                  <a:lnTo>
                    <a:pt x="100" y="2473"/>
                  </a:lnTo>
                  <a:lnTo>
                    <a:pt x="116" y="2362"/>
                  </a:lnTo>
                  <a:lnTo>
                    <a:pt x="132" y="2246"/>
                  </a:lnTo>
                  <a:lnTo>
                    <a:pt x="150" y="2121"/>
                  </a:lnTo>
                  <a:lnTo>
                    <a:pt x="171" y="1980"/>
                  </a:lnTo>
                  <a:lnTo>
                    <a:pt x="194" y="1814"/>
                  </a:lnTo>
                  <a:lnTo>
                    <a:pt x="222" y="1621"/>
                  </a:lnTo>
                  <a:lnTo>
                    <a:pt x="254" y="1392"/>
                  </a:lnTo>
                  <a:lnTo>
                    <a:pt x="292" y="1122"/>
                  </a:lnTo>
                  <a:lnTo>
                    <a:pt x="337" y="804"/>
                  </a:lnTo>
                  <a:lnTo>
                    <a:pt x="390" y="432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575C5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04" name="Freeform 1202"/>
            <p:cNvSpPr>
              <a:spLocks/>
            </p:cNvSpPr>
            <p:nvPr/>
          </p:nvSpPr>
          <p:spPr bwMode="auto">
            <a:xfrm>
              <a:off x="5026" y="2549"/>
              <a:ext cx="23" cy="138"/>
            </a:xfrm>
            <a:custGeom>
              <a:avLst/>
              <a:gdLst>
                <a:gd name="T0" fmla="*/ 0 w 499"/>
                <a:gd name="T1" fmla="*/ 0 h 3187"/>
                <a:gd name="T2" fmla="*/ 0 w 499"/>
                <a:gd name="T3" fmla="*/ 0 h 3187"/>
                <a:gd name="T4" fmla="*/ 0 w 499"/>
                <a:gd name="T5" fmla="*/ 0 h 3187"/>
                <a:gd name="T6" fmla="*/ 0 w 499"/>
                <a:gd name="T7" fmla="*/ 0 h 3187"/>
                <a:gd name="T8" fmla="*/ 0 w 499"/>
                <a:gd name="T9" fmla="*/ 0 h 3187"/>
                <a:gd name="T10" fmla="*/ 0 w 499"/>
                <a:gd name="T11" fmla="*/ 0 h 3187"/>
                <a:gd name="T12" fmla="*/ 0 w 499"/>
                <a:gd name="T13" fmla="*/ 0 h 3187"/>
                <a:gd name="T14" fmla="*/ 0 w 499"/>
                <a:gd name="T15" fmla="*/ 0 h 3187"/>
                <a:gd name="T16" fmla="*/ 0 w 499"/>
                <a:gd name="T17" fmla="*/ 0 h 3187"/>
                <a:gd name="T18" fmla="*/ 0 w 499"/>
                <a:gd name="T19" fmla="*/ 0 h 3187"/>
                <a:gd name="T20" fmla="*/ 0 w 499"/>
                <a:gd name="T21" fmla="*/ 0 h 3187"/>
                <a:gd name="T22" fmla="*/ 0 w 499"/>
                <a:gd name="T23" fmla="*/ 0 h 3187"/>
                <a:gd name="T24" fmla="*/ 0 w 499"/>
                <a:gd name="T25" fmla="*/ 0 h 3187"/>
                <a:gd name="T26" fmla="*/ 0 w 499"/>
                <a:gd name="T27" fmla="*/ 0 h 3187"/>
                <a:gd name="T28" fmla="*/ 0 w 499"/>
                <a:gd name="T29" fmla="*/ 0 h 3187"/>
                <a:gd name="T30" fmla="*/ 0 w 499"/>
                <a:gd name="T31" fmla="*/ 0 h 3187"/>
                <a:gd name="T32" fmla="*/ 0 w 499"/>
                <a:gd name="T33" fmla="*/ 0 h 3187"/>
                <a:gd name="T34" fmla="*/ 0 w 499"/>
                <a:gd name="T35" fmla="*/ 0 h 3187"/>
                <a:gd name="T36" fmla="*/ 0 w 499"/>
                <a:gd name="T37" fmla="*/ 0 h 3187"/>
                <a:gd name="T38" fmla="*/ 0 w 499"/>
                <a:gd name="T39" fmla="*/ 0 h 3187"/>
                <a:gd name="T40" fmla="*/ 0 w 499"/>
                <a:gd name="T41" fmla="*/ 0 h 3187"/>
                <a:gd name="T42" fmla="*/ 0 w 499"/>
                <a:gd name="T43" fmla="*/ 0 h 3187"/>
                <a:gd name="T44" fmla="*/ 0 w 499"/>
                <a:gd name="T45" fmla="*/ 0 h 3187"/>
                <a:gd name="T46" fmla="*/ 0 w 499"/>
                <a:gd name="T47" fmla="*/ 0 h 3187"/>
                <a:gd name="T48" fmla="*/ 0 w 499"/>
                <a:gd name="T49" fmla="*/ 0 h 3187"/>
                <a:gd name="T50" fmla="*/ 0 w 499"/>
                <a:gd name="T51" fmla="*/ 0 h 3187"/>
                <a:gd name="T52" fmla="*/ 0 w 499"/>
                <a:gd name="T53" fmla="*/ 0 h 3187"/>
                <a:gd name="T54" fmla="*/ 0 w 499"/>
                <a:gd name="T55" fmla="*/ 0 h 3187"/>
                <a:gd name="T56" fmla="*/ 0 w 499"/>
                <a:gd name="T57" fmla="*/ 0 h 3187"/>
                <a:gd name="T58" fmla="*/ 0 w 499"/>
                <a:gd name="T59" fmla="*/ 0 h 3187"/>
                <a:gd name="T60" fmla="*/ 0 w 499"/>
                <a:gd name="T61" fmla="*/ 0 h 3187"/>
                <a:gd name="T62" fmla="*/ 0 w 499"/>
                <a:gd name="T63" fmla="*/ 0 h 3187"/>
                <a:gd name="T64" fmla="*/ 0 w 499"/>
                <a:gd name="T65" fmla="*/ 0 h 3187"/>
                <a:gd name="T66" fmla="*/ 0 w 499"/>
                <a:gd name="T67" fmla="*/ 0 h 3187"/>
                <a:gd name="T68" fmla="*/ 0 w 499"/>
                <a:gd name="T69" fmla="*/ 0 h 3187"/>
                <a:gd name="T70" fmla="*/ 0 w 499"/>
                <a:gd name="T71" fmla="*/ 0 h 3187"/>
                <a:gd name="T72" fmla="*/ 0 w 499"/>
                <a:gd name="T73" fmla="*/ 0 h 3187"/>
                <a:gd name="T74" fmla="*/ 0 w 499"/>
                <a:gd name="T75" fmla="*/ 0 h 3187"/>
                <a:gd name="T76" fmla="*/ 0 w 499"/>
                <a:gd name="T77" fmla="*/ 0 h 3187"/>
                <a:gd name="T78" fmla="*/ 0 w 499"/>
                <a:gd name="T79" fmla="*/ 0 h 3187"/>
                <a:gd name="T80" fmla="*/ 0 w 499"/>
                <a:gd name="T81" fmla="*/ 0 h 3187"/>
                <a:gd name="T82" fmla="*/ 0 w 499"/>
                <a:gd name="T83" fmla="*/ 0 h 3187"/>
                <a:gd name="T84" fmla="*/ 0 w 499"/>
                <a:gd name="T85" fmla="*/ 0 h 3187"/>
                <a:gd name="T86" fmla="*/ 0 w 499"/>
                <a:gd name="T87" fmla="*/ 0 h 3187"/>
                <a:gd name="T88" fmla="*/ 0 w 499"/>
                <a:gd name="T89" fmla="*/ 0 h 3187"/>
                <a:gd name="T90" fmla="*/ 0 w 499"/>
                <a:gd name="T91" fmla="*/ 0 h 3187"/>
                <a:gd name="T92" fmla="*/ 0 w 499"/>
                <a:gd name="T93" fmla="*/ 0 h 3187"/>
                <a:gd name="T94" fmla="*/ 0 w 499"/>
                <a:gd name="T95" fmla="*/ 0 h 3187"/>
                <a:gd name="T96" fmla="*/ 0 w 499"/>
                <a:gd name="T97" fmla="*/ 0 h 31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99"/>
                <a:gd name="T148" fmla="*/ 0 h 3187"/>
                <a:gd name="T149" fmla="*/ 499 w 499"/>
                <a:gd name="T150" fmla="*/ 3187 h 31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99" h="3187">
                  <a:moveTo>
                    <a:pt x="452" y="0"/>
                  </a:moveTo>
                  <a:lnTo>
                    <a:pt x="457" y="1"/>
                  </a:lnTo>
                  <a:lnTo>
                    <a:pt x="460" y="1"/>
                  </a:lnTo>
                  <a:lnTo>
                    <a:pt x="464" y="1"/>
                  </a:lnTo>
                  <a:lnTo>
                    <a:pt x="468" y="2"/>
                  </a:lnTo>
                  <a:lnTo>
                    <a:pt x="472" y="2"/>
                  </a:lnTo>
                  <a:lnTo>
                    <a:pt x="478" y="3"/>
                  </a:lnTo>
                  <a:lnTo>
                    <a:pt x="487" y="4"/>
                  </a:lnTo>
                  <a:lnTo>
                    <a:pt x="499" y="6"/>
                  </a:lnTo>
                  <a:lnTo>
                    <a:pt x="473" y="189"/>
                  </a:lnTo>
                  <a:lnTo>
                    <a:pt x="451" y="345"/>
                  </a:lnTo>
                  <a:lnTo>
                    <a:pt x="431" y="480"/>
                  </a:lnTo>
                  <a:lnTo>
                    <a:pt x="415" y="602"/>
                  </a:lnTo>
                  <a:lnTo>
                    <a:pt x="398" y="715"/>
                  </a:lnTo>
                  <a:lnTo>
                    <a:pt x="382" y="826"/>
                  </a:lnTo>
                  <a:lnTo>
                    <a:pt x="366" y="941"/>
                  </a:lnTo>
                  <a:lnTo>
                    <a:pt x="348" y="1066"/>
                  </a:lnTo>
                  <a:lnTo>
                    <a:pt x="328" y="1208"/>
                  </a:lnTo>
                  <a:lnTo>
                    <a:pt x="305" y="1373"/>
                  </a:lnTo>
                  <a:lnTo>
                    <a:pt x="277" y="1566"/>
                  </a:lnTo>
                  <a:lnTo>
                    <a:pt x="245" y="1795"/>
                  </a:lnTo>
                  <a:lnTo>
                    <a:pt x="206" y="2065"/>
                  </a:lnTo>
                  <a:lnTo>
                    <a:pt x="162" y="2383"/>
                  </a:lnTo>
                  <a:lnTo>
                    <a:pt x="109" y="2755"/>
                  </a:lnTo>
                  <a:lnTo>
                    <a:pt x="47" y="3187"/>
                  </a:lnTo>
                  <a:lnTo>
                    <a:pt x="42" y="3186"/>
                  </a:lnTo>
                  <a:lnTo>
                    <a:pt x="39" y="3186"/>
                  </a:lnTo>
                  <a:lnTo>
                    <a:pt x="35" y="3186"/>
                  </a:lnTo>
                  <a:lnTo>
                    <a:pt x="32" y="3185"/>
                  </a:lnTo>
                  <a:lnTo>
                    <a:pt x="27" y="3185"/>
                  </a:lnTo>
                  <a:lnTo>
                    <a:pt x="21" y="3184"/>
                  </a:lnTo>
                  <a:lnTo>
                    <a:pt x="12" y="3183"/>
                  </a:lnTo>
                  <a:lnTo>
                    <a:pt x="0" y="3181"/>
                  </a:lnTo>
                  <a:lnTo>
                    <a:pt x="26" y="2998"/>
                  </a:lnTo>
                  <a:lnTo>
                    <a:pt x="48" y="2842"/>
                  </a:lnTo>
                  <a:lnTo>
                    <a:pt x="68" y="2706"/>
                  </a:lnTo>
                  <a:lnTo>
                    <a:pt x="85" y="2585"/>
                  </a:lnTo>
                  <a:lnTo>
                    <a:pt x="100" y="2472"/>
                  </a:lnTo>
                  <a:lnTo>
                    <a:pt x="116" y="2361"/>
                  </a:lnTo>
                  <a:lnTo>
                    <a:pt x="133" y="2246"/>
                  </a:lnTo>
                  <a:lnTo>
                    <a:pt x="150" y="2120"/>
                  </a:lnTo>
                  <a:lnTo>
                    <a:pt x="171" y="1979"/>
                  </a:lnTo>
                  <a:lnTo>
                    <a:pt x="194" y="1814"/>
                  </a:lnTo>
                  <a:lnTo>
                    <a:pt x="222" y="1620"/>
                  </a:lnTo>
                  <a:lnTo>
                    <a:pt x="254" y="1391"/>
                  </a:lnTo>
                  <a:lnTo>
                    <a:pt x="293" y="1121"/>
                  </a:lnTo>
                  <a:lnTo>
                    <a:pt x="338" y="803"/>
                  </a:lnTo>
                  <a:lnTo>
                    <a:pt x="391" y="432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05" name="Freeform 1203"/>
            <p:cNvSpPr>
              <a:spLocks/>
            </p:cNvSpPr>
            <p:nvPr/>
          </p:nvSpPr>
          <p:spPr bwMode="auto">
            <a:xfrm>
              <a:off x="5026" y="2548"/>
              <a:ext cx="23" cy="139"/>
            </a:xfrm>
            <a:custGeom>
              <a:avLst/>
              <a:gdLst>
                <a:gd name="T0" fmla="*/ 0 w 479"/>
                <a:gd name="T1" fmla="*/ 0 h 3185"/>
                <a:gd name="T2" fmla="*/ 0 w 479"/>
                <a:gd name="T3" fmla="*/ 0 h 3185"/>
                <a:gd name="T4" fmla="*/ 0 w 479"/>
                <a:gd name="T5" fmla="*/ 0 h 3185"/>
                <a:gd name="T6" fmla="*/ 0 w 479"/>
                <a:gd name="T7" fmla="*/ 0 h 3185"/>
                <a:gd name="T8" fmla="*/ 0 w 479"/>
                <a:gd name="T9" fmla="*/ 0 h 31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9"/>
                <a:gd name="T16" fmla="*/ 0 h 3185"/>
                <a:gd name="T17" fmla="*/ 479 w 479"/>
                <a:gd name="T18" fmla="*/ 3185 h 31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9" h="3185">
                  <a:moveTo>
                    <a:pt x="28" y="3185"/>
                  </a:moveTo>
                  <a:lnTo>
                    <a:pt x="0" y="3181"/>
                  </a:lnTo>
                  <a:lnTo>
                    <a:pt x="451" y="0"/>
                  </a:lnTo>
                  <a:lnTo>
                    <a:pt x="479" y="4"/>
                  </a:lnTo>
                  <a:lnTo>
                    <a:pt x="28" y="3185"/>
                  </a:lnTo>
                  <a:close/>
                </a:path>
              </a:pathLst>
            </a:custGeom>
            <a:solidFill>
              <a:srgbClr val="828A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06" name="Freeform 1204"/>
            <p:cNvSpPr>
              <a:spLocks/>
            </p:cNvSpPr>
            <p:nvPr/>
          </p:nvSpPr>
          <p:spPr bwMode="auto">
            <a:xfrm>
              <a:off x="5040" y="2544"/>
              <a:ext cx="17" cy="6"/>
            </a:xfrm>
            <a:custGeom>
              <a:avLst/>
              <a:gdLst>
                <a:gd name="T0" fmla="*/ 0 w 353"/>
                <a:gd name="T1" fmla="*/ 0 h 136"/>
                <a:gd name="T2" fmla="*/ 0 w 353"/>
                <a:gd name="T3" fmla="*/ 0 h 136"/>
                <a:gd name="T4" fmla="*/ 0 w 353"/>
                <a:gd name="T5" fmla="*/ 0 h 136"/>
                <a:gd name="T6" fmla="*/ 0 w 353"/>
                <a:gd name="T7" fmla="*/ 0 h 136"/>
                <a:gd name="T8" fmla="*/ 0 w 353"/>
                <a:gd name="T9" fmla="*/ 0 h 136"/>
                <a:gd name="T10" fmla="*/ 0 w 353"/>
                <a:gd name="T11" fmla="*/ 0 h 136"/>
                <a:gd name="T12" fmla="*/ 0 w 353"/>
                <a:gd name="T13" fmla="*/ 0 h 136"/>
                <a:gd name="T14" fmla="*/ 0 w 353"/>
                <a:gd name="T15" fmla="*/ 0 h 136"/>
                <a:gd name="T16" fmla="*/ 0 w 353"/>
                <a:gd name="T17" fmla="*/ 0 h 136"/>
                <a:gd name="T18" fmla="*/ 0 w 353"/>
                <a:gd name="T19" fmla="*/ 0 h 136"/>
                <a:gd name="T20" fmla="*/ 0 w 353"/>
                <a:gd name="T21" fmla="*/ 0 h 136"/>
                <a:gd name="T22" fmla="*/ 0 w 353"/>
                <a:gd name="T23" fmla="*/ 0 h 136"/>
                <a:gd name="T24" fmla="*/ 0 w 353"/>
                <a:gd name="T25" fmla="*/ 0 h 136"/>
                <a:gd name="T26" fmla="*/ 0 w 353"/>
                <a:gd name="T27" fmla="*/ 0 h 136"/>
                <a:gd name="T28" fmla="*/ 0 w 353"/>
                <a:gd name="T29" fmla="*/ 0 h 136"/>
                <a:gd name="T30" fmla="*/ 0 w 353"/>
                <a:gd name="T31" fmla="*/ 0 h 136"/>
                <a:gd name="T32" fmla="*/ 0 w 353"/>
                <a:gd name="T33" fmla="*/ 0 h 136"/>
                <a:gd name="T34" fmla="*/ 0 w 353"/>
                <a:gd name="T35" fmla="*/ 0 h 136"/>
                <a:gd name="T36" fmla="*/ 0 w 353"/>
                <a:gd name="T37" fmla="*/ 0 h 136"/>
                <a:gd name="T38" fmla="*/ 0 w 353"/>
                <a:gd name="T39" fmla="*/ 0 h 136"/>
                <a:gd name="T40" fmla="*/ 0 w 353"/>
                <a:gd name="T41" fmla="*/ 0 h 136"/>
                <a:gd name="T42" fmla="*/ 0 w 353"/>
                <a:gd name="T43" fmla="*/ 0 h 136"/>
                <a:gd name="T44" fmla="*/ 0 w 353"/>
                <a:gd name="T45" fmla="*/ 0 h 136"/>
                <a:gd name="T46" fmla="*/ 0 w 353"/>
                <a:gd name="T47" fmla="*/ 0 h 136"/>
                <a:gd name="T48" fmla="*/ 0 w 353"/>
                <a:gd name="T49" fmla="*/ 0 h 136"/>
                <a:gd name="T50" fmla="*/ 0 w 353"/>
                <a:gd name="T51" fmla="*/ 0 h 136"/>
                <a:gd name="T52" fmla="*/ 0 w 353"/>
                <a:gd name="T53" fmla="*/ 0 h 136"/>
                <a:gd name="T54" fmla="*/ 0 w 353"/>
                <a:gd name="T55" fmla="*/ 0 h 136"/>
                <a:gd name="T56" fmla="*/ 0 w 353"/>
                <a:gd name="T57" fmla="*/ 0 h 136"/>
                <a:gd name="T58" fmla="*/ 0 w 353"/>
                <a:gd name="T59" fmla="*/ 0 h 136"/>
                <a:gd name="T60" fmla="*/ 0 w 353"/>
                <a:gd name="T61" fmla="*/ 0 h 136"/>
                <a:gd name="T62" fmla="*/ 0 w 353"/>
                <a:gd name="T63" fmla="*/ 0 h 136"/>
                <a:gd name="T64" fmla="*/ 0 w 353"/>
                <a:gd name="T65" fmla="*/ 0 h 136"/>
                <a:gd name="T66" fmla="*/ 0 w 353"/>
                <a:gd name="T67" fmla="*/ 0 h 136"/>
                <a:gd name="T68" fmla="*/ 0 w 353"/>
                <a:gd name="T69" fmla="*/ 0 h 136"/>
                <a:gd name="T70" fmla="*/ 0 w 353"/>
                <a:gd name="T71" fmla="*/ 0 h 136"/>
                <a:gd name="T72" fmla="*/ 0 w 353"/>
                <a:gd name="T73" fmla="*/ 0 h 1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53"/>
                <a:gd name="T112" fmla="*/ 0 h 136"/>
                <a:gd name="T113" fmla="*/ 353 w 353"/>
                <a:gd name="T114" fmla="*/ 136 h 1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53" h="136">
                  <a:moveTo>
                    <a:pt x="81" y="1"/>
                  </a:moveTo>
                  <a:lnTo>
                    <a:pt x="287" y="28"/>
                  </a:lnTo>
                  <a:lnTo>
                    <a:pt x="302" y="32"/>
                  </a:lnTo>
                  <a:lnTo>
                    <a:pt x="316" y="37"/>
                  </a:lnTo>
                  <a:lnTo>
                    <a:pt x="327" y="44"/>
                  </a:lnTo>
                  <a:lnTo>
                    <a:pt x="337" y="52"/>
                  </a:lnTo>
                  <a:lnTo>
                    <a:pt x="345" y="61"/>
                  </a:lnTo>
                  <a:lnTo>
                    <a:pt x="350" y="71"/>
                  </a:lnTo>
                  <a:lnTo>
                    <a:pt x="353" y="81"/>
                  </a:lnTo>
                  <a:lnTo>
                    <a:pt x="353" y="92"/>
                  </a:lnTo>
                  <a:lnTo>
                    <a:pt x="350" y="103"/>
                  </a:lnTo>
                  <a:lnTo>
                    <a:pt x="345" y="112"/>
                  </a:lnTo>
                  <a:lnTo>
                    <a:pt x="336" y="120"/>
                  </a:lnTo>
                  <a:lnTo>
                    <a:pt x="326" y="127"/>
                  </a:lnTo>
                  <a:lnTo>
                    <a:pt x="314" y="132"/>
                  </a:lnTo>
                  <a:lnTo>
                    <a:pt x="301" y="135"/>
                  </a:lnTo>
                  <a:lnTo>
                    <a:pt x="286" y="136"/>
                  </a:lnTo>
                  <a:lnTo>
                    <a:pt x="272" y="135"/>
                  </a:lnTo>
                  <a:lnTo>
                    <a:pt x="66" y="108"/>
                  </a:lnTo>
                  <a:lnTo>
                    <a:pt x="51" y="105"/>
                  </a:lnTo>
                  <a:lnTo>
                    <a:pt x="38" y="100"/>
                  </a:lnTo>
                  <a:lnTo>
                    <a:pt x="26" y="92"/>
                  </a:lnTo>
                  <a:lnTo>
                    <a:pt x="16" y="84"/>
                  </a:lnTo>
                  <a:lnTo>
                    <a:pt x="9" y="75"/>
                  </a:lnTo>
                  <a:lnTo>
                    <a:pt x="3" y="65"/>
                  </a:lnTo>
                  <a:lnTo>
                    <a:pt x="0" y="55"/>
                  </a:lnTo>
                  <a:lnTo>
                    <a:pt x="0" y="44"/>
                  </a:lnTo>
                  <a:lnTo>
                    <a:pt x="3" y="34"/>
                  </a:lnTo>
                  <a:lnTo>
                    <a:pt x="9" y="24"/>
                  </a:lnTo>
                  <a:lnTo>
                    <a:pt x="17" y="16"/>
                  </a:lnTo>
                  <a:lnTo>
                    <a:pt x="27" y="9"/>
                  </a:lnTo>
                  <a:lnTo>
                    <a:pt x="39" y="4"/>
                  </a:lnTo>
                  <a:lnTo>
                    <a:pt x="52" y="1"/>
                  </a:lnTo>
                  <a:lnTo>
                    <a:pt x="67" y="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07" name="Freeform 1205"/>
            <p:cNvSpPr>
              <a:spLocks/>
            </p:cNvSpPr>
            <p:nvPr/>
          </p:nvSpPr>
          <p:spPr bwMode="auto">
            <a:xfrm>
              <a:off x="5041" y="2544"/>
              <a:ext cx="15" cy="6"/>
            </a:xfrm>
            <a:custGeom>
              <a:avLst/>
              <a:gdLst>
                <a:gd name="T0" fmla="*/ 0 w 327"/>
                <a:gd name="T1" fmla="*/ 0 h 124"/>
                <a:gd name="T2" fmla="*/ 0 w 327"/>
                <a:gd name="T3" fmla="*/ 0 h 124"/>
                <a:gd name="T4" fmla="*/ 0 w 327"/>
                <a:gd name="T5" fmla="*/ 0 h 124"/>
                <a:gd name="T6" fmla="*/ 0 w 327"/>
                <a:gd name="T7" fmla="*/ 0 h 124"/>
                <a:gd name="T8" fmla="*/ 0 w 327"/>
                <a:gd name="T9" fmla="*/ 0 h 124"/>
                <a:gd name="T10" fmla="*/ 0 w 327"/>
                <a:gd name="T11" fmla="*/ 0 h 124"/>
                <a:gd name="T12" fmla="*/ 0 w 327"/>
                <a:gd name="T13" fmla="*/ 0 h 124"/>
                <a:gd name="T14" fmla="*/ 0 w 327"/>
                <a:gd name="T15" fmla="*/ 0 h 124"/>
                <a:gd name="T16" fmla="*/ 0 w 327"/>
                <a:gd name="T17" fmla="*/ 0 h 124"/>
                <a:gd name="T18" fmla="*/ 0 w 327"/>
                <a:gd name="T19" fmla="*/ 0 h 124"/>
                <a:gd name="T20" fmla="*/ 0 w 327"/>
                <a:gd name="T21" fmla="*/ 0 h 124"/>
                <a:gd name="T22" fmla="*/ 0 w 327"/>
                <a:gd name="T23" fmla="*/ 0 h 124"/>
                <a:gd name="T24" fmla="*/ 0 w 327"/>
                <a:gd name="T25" fmla="*/ 0 h 124"/>
                <a:gd name="T26" fmla="*/ 0 w 327"/>
                <a:gd name="T27" fmla="*/ 0 h 124"/>
                <a:gd name="T28" fmla="*/ 0 w 327"/>
                <a:gd name="T29" fmla="*/ 0 h 124"/>
                <a:gd name="T30" fmla="*/ 0 w 327"/>
                <a:gd name="T31" fmla="*/ 0 h 124"/>
                <a:gd name="T32" fmla="*/ 0 w 327"/>
                <a:gd name="T33" fmla="*/ 0 h 124"/>
                <a:gd name="T34" fmla="*/ 0 w 327"/>
                <a:gd name="T35" fmla="*/ 0 h 124"/>
                <a:gd name="T36" fmla="*/ 0 w 327"/>
                <a:gd name="T37" fmla="*/ 0 h 124"/>
                <a:gd name="T38" fmla="*/ 0 w 327"/>
                <a:gd name="T39" fmla="*/ 0 h 124"/>
                <a:gd name="T40" fmla="*/ 0 w 327"/>
                <a:gd name="T41" fmla="*/ 0 h 124"/>
                <a:gd name="T42" fmla="*/ 0 w 327"/>
                <a:gd name="T43" fmla="*/ 0 h 124"/>
                <a:gd name="T44" fmla="*/ 0 w 327"/>
                <a:gd name="T45" fmla="*/ 0 h 124"/>
                <a:gd name="T46" fmla="*/ 0 w 327"/>
                <a:gd name="T47" fmla="*/ 0 h 124"/>
                <a:gd name="T48" fmla="*/ 0 w 327"/>
                <a:gd name="T49" fmla="*/ 0 h 124"/>
                <a:gd name="T50" fmla="*/ 0 w 327"/>
                <a:gd name="T51" fmla="*/ 0 h 124"/>
                <a:gd name="T52" fmla="*/ 0 w 327"/>
                <a:gd name="T53" fmla="*/ 0 h 124"/>
                <a:gd name="T54" fmla="*/ 0 w 327"/>
                <a:gd name="T55" fmla="*/ 0 h 124"/>
                <a:gd name="T56" fmla="*/ 0 w 327"/>
                <a:gd name="T57" fmla="*/ 0 h 124"/>
                <a:gd name="T58" fmla="*/ 0 w 327"/>
                <a:gd name="T59" fmla="*/ 0 h 124"/>
                <a:gd name="T60" fmla="*/ 0 w 327"/>
                <a:gd name="T61" fmla="*/ 0 h 124"/>
                <a:gd name="T62" fmla="*/ 0 w 327"/>
                <a:gd name="T63" fmla="*/ 0 h 124"/>
                <a:gd name="T64" fmla="*/ 0 w 327"/>
                <a:gd name="T65" fmla="*/ 0 h 124"/>
                <a:gd name="T66" fmla="*/ 0 w 327"/>
                <a:gd name="T67" fmla="*/ 0 h 124"/>
                <a:gd name="T68" fmla="*/ 0 w 327"/>
                <a:gd name="T69" fmla="*/ 0 h 124"/>
                <a:gd name="T70" fmla="*/ 0 w 327"/>
                <a:gd name="T71" fmla="*/ 0 h 1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7"/>
                <a:gd name="T109" fmla="*/ 0 h 124"/>
                <a:gd name="T110" fmla="*/ 327 w 327"/>
                <a:gd name="T111" fmla="*/ 124 h 12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7" h="124">
                  <a:moveTo>
                    <a:pt x="75" y="1"/>
                  </a:moveTo>
                  <a:lnTo>
                    <a:pt x="86" y="2"/>
                  </a:lnTo>
                  <a:lnTo>
                    <a:pt x="95" y="4"/>
                  </a:lnTo>
                  <a:lnTo>
                    <a:pt x="103" y="5"/>
                  </a:lnTo>
                  <a:lnTo>
                    <a:pt x="110" y="6"/>
                  </a:lnTo>
                  <a:lnTo>
                    <a:pt x="117" y="7"/>
                  </a:lnTo>
                  <a:lnTo>
                    <a:pt x="123" y="7"/>
                  </a:lnTo>
                  <a:lnTo>
                    <a:pt x="131" y="8"/>
                  </a:lnTo>
                  <a:lnTo>
                    <a:pt x="138" y="9"/>
                  </a:lnTo>
                  <a:lnTo>
                    <a:pt x="146" y="11"/>
                  </a:lnTo>
                  <a:lnTo>
                    <a:pt x="157" y="12"/>
                  </a:lnTo>
                  <a:lnTo>
                    <a:pt x="168" y="13"/>
                  </a:lnTo>
                  <a:lnTo>
                    <a:pt x="183" y="15"/>
                  </a:lnTo>
                  <a:lnTo>
                    <a:pt x="198" y="17"/>
                  </a:lnTo>
                  <a:lnTo>
                    <a:pt x="218" y="20"/>
                  </a:lnTo>
                  <a:lnTo>
                    <a:pt x="240" y="23"/>
                  </a:lnTo>
                  <a:lnTo>
                    <a:pt x="266" y="27"/>
                  </a:lnTo>
                  <a:lnTo>
                    <a:pt x="280" y="30"/>
                  </a:lnTo>
                  <a:lnTo>
                    <a:pt x="292" y="34"/>
                  </a:lnTo>
                  <a:lnTo>
                    <a:pt x="302" y="40"/>
                  </a:lnTo>
                  <a:lnTo>
                    <a:pt x="312" y="47"/>
                  </a:lnTo>
                  <a:lnTo>
                    <a:pt x="319" y="55"/>
                  </a:lnTo>
                  <a:lnTo>
                    <a:pt x="324" y="64"/>
                  </a:lnTo>
                  <a:lnTo>
                    <a:pt x="327" y="74"/>
                  </a:lnTo>
                  <a:lnTo>
                    <a:pt x="327" y="84"/>
                  </a:lnTo>
                  <a:lnTo>
                    <a:pt x="324" y="94"/>
                  </a:lnTo>
                  <a:lnTo>
                    <a:pt x="319" y="103"/>
                  </a:lnTo>
                  <a:lnTo>
                    <a:pt x="312" y="110"/>
                  </a:lnTo>
                  <a:lnTo>
                    <a:pt x="302" y="116"/>
                  </a:lnTo>
                  <a:lnTo>
                    <a:pt x="292" y="120"/>
                  </a:lnTo>
                  <a:lnTo>
                    <a:pt x="280" y="123"/>
                  </a:lnTo>
                  <a:lnTo>
                    <a:pt x="266" y="124"/>
                  </a:lnTo>
                  <a:lnTo>
                    <a:pt x="253" y="123"/>
                  </a:lnTo>
                  <a:lnTo>
                    <a:pt x="241" y="121"/>
                  </a:lnTo>
                  <a:lnTo>
                    <a:pt x="232" y="120"/>
                  </a:lnTo>
                  <a:lnTo>
                    <a:pt x="224" y="119"/>
                  </a:lnTo>
                  <a:lnTo>
                    <a:pt x="217" y="118"/>
                  </a:lnTo>
                  <a:lnTo>
                    <a:pt x="210" y="117"/>
                  </a:lnTo>
                  <a:lnTo>
                    <a:pt x="204" y="116"/>
                  </a:lnTo>
                  <a:lnTo>
                    <a:pt x="196" y="115"/>
                  </a:lnTo>
                  <a:lnTo>
                    <a:pt x="189" y="114"/>
                  </a:lnTo>
                  <a:lnTo>
                    <a:pt x="181" y="113"/>
                  </a:lnTo>
                  <a:lnTo>
                    <a:pt x="170" y="112"/>
                  </a:lnTo>
                  <a:lnTo>
                    <a:pt x="159" y="110"/>
                  </a:lnTo>
                  <a:lnTo>
                    <a:pt x="145" y="108"/>
                  </a:lnTo>
                  <a:lnTo>
                    <a:pt x="129" y="106"/>
                  </a:lnTo>
                  <a:lnTo>
                    <a:pt x="109" y="103"/>
                  </a:lnTo>
                  <a:lnTo>
                    <a:pt x="87" y="100"/>
                  </a:lnTo>
                  <a:lnTo>
                    <a:pt x="61" y="97"/>
                  </a:lnTo>
                  <a:lnTo>
                    <a:pt x="48" y="94"/>
                  </a:lnTo>
                  <a:lnTo>
                    <a:pt x="35" y="90"/>
                  </a:lnTo>
                  <a:lnTo>
                    <a:pt x="24" y="83"/>
                  </a:lnTo>
                  <a:lnTo>
                    <a:pt x="15" y="76"/>
                  </a:lnTo>
                  <a:lnTo>
                    <a:pt x="7" y="68"/>
                  </a:lnTo>
                  <a:lnTo>
                    <a:pt x="2" y="59"/>
                  </a:lnTo>
                  <a:lnTo>
                    <a:pt x="0" y="50"/>
                  </a:lnTo>
                  <a:lnTo>
                    <a:pt x="0" y="40"/>
                  </a:lnTo>
                  <a:lnTo>
                    <a:pt x="3" y="31"/>
                  </a:lnTo>
                  <a:lnTo>
                    <a:pt x="8" y="21"/>
                  </a:lnTo>
                  <a:lnTo>
                    <a:pt x="15" y="14"/>
                  </a:lnTo>
                  <a:lnTo>
                    <a:pt x="25" y="8"/>
                  </a:lnTo>
                  <a:lnTo>
                    <a:pt x="35" y="4"/>
                  </a:lnTo>
                  <a:lnTo>
                    <a:pt x="48" y="1"/>
                  </a:lnTo>
                  <a:lnTo>
                    <a:pt x="61" y="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28303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08" name="Freeform 1206"/>
            <p:cNvSpPr>
              <a:spLocks/>
            </p:cNvSpPr>
            <p:nvPr/>
          </p:nvSpPr>
          <p:spPr bwMode="auto">
            <a:xfrm>
              <a:off x="5041" y="2544"/>
              <a:ext cx="15" cy="5"/>
            </a:xfrm>
            <a:custGeom>
              <a:avLst/>
              <a:gdLst>
                <a:gd name="T0" fmla="*/ 0 w 303"/>
                <a:gd name="T1" fmla="*/ 0 h 111"/>
                <a:gd name="T2" fmla="*/ 0 w 303"/>
                <a:gd name="T3" fmla="*/ 0 h 111"/>
                <a:gd name="T4" fmla="*/ 0 w 303"/>
                <a:gd name="T5" fmla="*/ 0 h 111"/>
                <a:gd name="T6" fmla="*/ 0 w 303"/>
                <a:gd name="T7" fmla="*/ 0 h 111"/>
                <a:gd name="T8" fmla="*/ 0 w 303"/>
                <a:gd name="T9" fmla="*/ 0 h 111"/>
                <a:gd name="T10" fmla="*/ 0 w 303"/>
                <a:gd name="T11" fmla="*/ 0 h 111"/>
                <a:gd name="T12" fmla="*/ 0 w 303"/>
                <a:gd name="T13" fmla="*/ 0 h 111"/>
                <a:gd name="T14" fmla="*/ 0 w 303"/>
                <a:gd name="T15" fmla="*/ 0 h 111"/>
                <a:gd name="T16" fmla="*/ 0 w 303"/>
                <a:gd name="T17" fmla="*/ 0 h 111"/>
                <a:gd name="T18" fmla="*/ 0 w 303"/>
                <a:gd name="T19" fmla="*/ 0 h 111"/>
                <a:gd name="T20" fmla="*/ 0 w 303"/>
                <a:gd name="T21" fmla="*/ 0 h 111"/>
                <a:gd name="T22" fmla="*/ 0 w 303"/>
                <a:gd name="T23" fmla="*/ 0 h 111"/>
                <a:gd name="T24" fmla="*/ 0 w 303"/>
                <a:gd name="T25" fmla="*/ 0 h 111"/>
                <a:gd name="T26" fmla="*/ 0 w 303"/>
                <a:gd name="T27" fmla="*/ 0 h 111"/>
                <a:gd name="T28" fmla="*/ 0 w 303"/>
                <a:gd name="T29" fmla="*/ 0 h 111"/>
                <a:gd name="T30" fmla="*/ 0 w 303"/>
                <a:gd name="T31" fmla="*/ 0 h 111"/>
                <a:gd name="T32" fmla="*/ 0 w 303"/>
                <a:gd name="T33" fmla="*/ 0 h 111"/>
                <a:gd name="T34" fmla="*/ 0 w 303"/>
                <a:gd name="T35" fmla="*/ 0 h 111"/>
                <a:gd name="T36" fmla="*/ 0 w 303"/>
                <a:gd name="T37" fmla="*/ 0 h 111"/>
                <a:gd name="T38" fmla="*/ 0 w 303"/>
                <a:gd name="T39" fmla="*/ 0 h 111"/>
                <a:gd name="T40" fmla="*/ 0 w 303"/>
                <a:gd name="T41" fmla="*/ 0 h 111"/>
                <a:gd name="T42" fmla="*/ 0 w 303"/>
                <a:gd name="T43" fmla="*/ 0 h 111"/>
                <a:gd name="T44" fmla="*/ 0 w 303"/>
                <a:gd name="T45" fmla="*/ 0 h 111"/>
                <a:gd name="T46" fmla="*/ 0 w 303"/>
                <a:gd name="T47" fmla="*/ 0 h 111"/>
                <a:gd name="T48" fmla="*/ 0 w 303"/>
                <a:gd name="T49" fmla="*/ 0 h 111"/>
                <a:gd name="T50" fmla="*/ 0 w 303"/>
                <a:gd name="T51" fmla="*/ 0 h 111"/>
                <a:gd name="T52" fmla="*/ 0 w 303"/>
                <a:gd name="T53" fmla="*/ 0 h 111"/>
                <a:gd name="T54" fmla="*/ 0 w 303"/>
                <a:gd name="T55" fmla="*/ 0 h 111"/>
                <a:gd name="T56" fmla="*/ 0 w 303"/>
                <a:gd name="T57" fmla="*/ 0 h 111"/>
                <a:gd name="T58" fmla="*/ 0 w 303"/>
                <a:gd name="T59" fmla="*/ 0 h 111"/>
                <a:gd name="T60" fmla="*/ 0 w 303"/>
                <a:gd name="T61" fmla="*/ 0 h 111"/>
                <a:gd name="T62" fmla="*/ 0 w 303"/>
                <a:gd name="T63" fmla="*/ 0 h 111"/>
                <a:gd name="T64" fmla="*/ 0 w 303"/>
                <a:gd name="T65" fmla="*/ 0 h 111"/>
                <a:gd name="T66" fmla="*/ 0 w 303"/>
                <a:gd name="T67" fmla="*/ 0 h 111"/>
                <a:gd name="T68" fmla="*/ 0 w 303"/>
                <a:gd name="T69" fmla="*/ 0 h 111"/>
                <a:gd name="T70" fmla="*/ 0 w 303"/>
                <a:gd name="T71" fmla="*/ 0 h 11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03"/>
                <a:gd name="T109" fmla="*/ 0 h 111"/>
                <a:gd name="T110" fmla="*/ 303 w 303"/>
                <a:gd name="T111" fmla="*/ 111 h 11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03" h="111">
                  <a:moveTo>
                    <a:pt x="69" y="1"/>
                  </a:moveTo>
                  <a:lnTo>
                    <a:pt x="79" y="2"/>
                  </a:lnTo>
                  <a:lnTo>
                    <a:pt x="87" y="4"/>
                  </a:lnTo>
                  <a:lnTo>
                    <a:pt x="96" y="5"/>
                  </a:lnTo>
                  <a:lnTo>
                    <a:pt x="102" y="5"/>
                  </a:lnTo>
                  <a:lnTo>
                    <a:pt x="108" y="6"/>
                  </a:lnTo>
                  <a:lnTo>
                    <a:pt x="115" y="7"/>
                  </a:lnTo>
                  <a:lnTo>
                    <a:pt x="122" y="8"/>
                  </a:lnTo>
                  <a:lnTo>
                    <a:pt x="128" y="9"/>
                  </a:lnTo>
                  <a:lnTo>
                    <a:pt x="136" y="10"/>
                  </a:lnTo>
                  <a:lnTo>
                    <a:pt x="146" y="11"/>
                  </a:lnTo>
                  <a:lnTo>
                    <a:pt x="156" y="12"/>
                  </a:lnTo>
                  <a:lnTo>
                    <a:pt x="169" y="14"/>
                  </a:lnTo>
                  <a:lnTo>
                    <a:pt x="184" y="16"/>
                  </a:lnTo>
                  <a:lnTo>
                    <a:pt x="201" y="18"/>
                  </a:lnTo>
                  <a:lnTo>
                    <a:pt x="222" y="22"/>
                  </a:lnTo>
                  <a:lnTo>
                    <a:pt x="246" y="25"/>
                  </a:lnTo>
                  <a:lnTo>
                    <a:pt x="258" y="28"/>
                  </a:lnTo>
                  <a:lnTo>
                    <a:pt x="270" y="32"/>
                  </a:lnTo>
                  <a:lnTo>
                    <a:pt x="280" y="37"/>
                  </a:lnTo>
                  <a:lnTo>
                    <a:pt x="288" y="43"/>
                  </a:lnTo>
                  <a:lnTo>
                    <a:pt x="296" y="51"/>
                  </a:lnTo>
                  <a:lnTo>
                    <a:pt x="300" y="59"/>
                  </a:lnTo>
                  <a:lnTo>
                    <a:pt x="303" y="67"/>
                  </a:lnTo>
                  <a:lnTo>
                    <a:pt x="303" y="76"/>
                  </a:lnTo>
                  <a:lnTo>
                    <a:pt x="300" y="85"/>
                  </a:lnTo>
                  <a:lnTo>
                    <a:pt x="296" y="92"/>
                  </a:lnTo>
                  <a:lnTo>
                    <a:pt x="288" y="98"/>
                  </a:lnTo>
                  <a:lnTo>
                    <a:pt x="280" y="104"/>
                  </a:lnTo>
                  <a:lnTo>
                    <a:pt x="270" y="108"/>
                  </a:lnTo>
                  <a:lnTo>
                    <a:pt x="258" y="110"/>
                  </a:lnTo>
                  <a:lnTo>
                    <a:pt x="246" y="111"/>
                  </a:lnTo>
                  <a:lnTo>
                    <a:pt x="233" y="110"/>
                  </a:lnTo>
                  <a:lnTo>
                    <a:pt x="223" y="109"/>
                  </a:lnTo>
                  <a:lnTo>
                    <a:pt x="214" y="107"/>
                  </a:lnTo>
                  <a:lnTo>
                    <a:pt x="207" y="106"/>
                  </a:lnTo>
                  <a:lnTo>
                    <a:pt x="201" y="106"/>
                  </a:lnTo>
                  <a:lnTo>
                    <a:pt x="195" y="105"/>
                  </a:lnTo>
                  <a:lnTo>
                    <a:pt x="188" y="104"/>
                  </a:lnTo>
                  <a:lnTo>
                    <a:pt x="182" y="103"/>
                  </a:lnTo>
                  <a:lnTo>
                    <a:pt x="175" y="102"/>
                  </a:lnTo>
                  <a:lnTo>
                    <a:pt x="167" y="101"/>
                  </a:lnTo>
                  <a:lnTo>
                    <a:pt x="158" y="100"/>
                  </a:lnTo>
                  <a:lnTo>
                    <a:pt x="147" y="99"/>
                  </a:lnTo>
                  <a:lnTo>
                    <a:pt x="134" y="97"/>
                  </a:lnTo>
                  <a:lnTo>
                    <a:pt x="120" y="95"/>
                  </a:lnTo>
                  <a:lnTo>
                    <a:pt x="102" y="93"/>
                  </a:lnTo>
                  <a:lnTo>
                    <a:pt x="81" y="90"/>
                  </a:lnTo>
                  <a:lnTo>
                    <a:pt x="57" y="87"/>
                  </a:lnTo>
                  <a:lnTo>
                    <a:pt x="45" y="84"/>
                  </a:lnTo>
                  <a:lnTo>
                    <a:pt x="33" y="79"/>
                  </a:lnTo>
                  <a:lnTo>
                    <a:pt x="23" y="74"/>
                  </a:lnTo>
                  <a:lnTo>
                    <a:pt x="15" y="67"/>
                  </a:lnTo>
                  <a:lnTo>
                    <a:pt x="7" y="60"/>
                  </a:lnTo>
                  <a:lnTo>
                    <a:pt x="3" y="52"/>
                  </a:lnTo>
                  <a:lnTo>
                    <a:pt x="0" y="44"/>
                  </a:lnTo>
                  <a:lnTo>
                    <a:pt x="0" y="35"/>
                  </a:lnTo>
                  <a:lnTo>
                    <a:pt x="1" y="35"/>
                  </a:lnTo>
                  <a:lnTo>
                    <a:pt x="0" y="35"/>
                  </a:lnTo>
                  <a:lnTo>
                    <a:pt x="2" y="27"/>
                  </a:lnTo>
                  <a:lnTo>
                    <a:pt x="7" y="18"/>
                  </a:lnTo>
                  <a:lnTo>
                    <a:pt x="15" y="12"/>
                  </a:lnTo>
                  <a:lnTo>
                    <a:pt x="23" y="7"/>
                  </a:lnTo>
                  <a:lnTo>
                    <a:pt x="32" y="3"/>
                  </a:lnTo>
                  <a:lnTo>
                    <a:pt x="44" y="1"/>
                  </a:lnTo>
                  <a:lnTo>
                    <a:pt x="56" y="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09" name="Freeform 1207"/>
            <p:cNvSpPr>
              <a:spLocks/>
            </p:cNvSpPr>
            <p:nvPr/>
          </p:nvSpPr>
          <p:spPr bwMode="auto">
            <a:xfrm>
              <a:off x="5042" y="2545"/>
              <a:ext cx="13" cy="4"/>
            </a:xfrm>
            <a:custGeom>
              <a:avLst/>
              <a:gdLst>
                <a:gd name="T0" fmla="*/ 0 w 278"/>
                <a:gd name="T1" fmla="*/ 0 h 99"/>
                <a:gd name="T2" fmla="*/ 0 w 278"/>
                <a:gd name="T3" fmla="*/ 0 h 99"/>
                <a:gd name="T4" fmla="*/ 0 w 278"/>
                <a:gd name="T5" fmla="*/ 0 h 99"/>
                <a:gd name="T6" fmla="*/ 0 w 278"/>
                <a:gd name="T7" fmla="*/ 0 h 99"/>
                <a:gd name="T8" fmla="*/ 0 w 278"/>
                <a:gd name="T9" fmla="*/ 0 h 99"/>
                <a:gd name="T10" fmla="*/ 0 w 278"/>
                <a:gd name="T11" fmla="*/ 0 h 99"/>
                <a:gd name="T12" fmla="*/ 0 w 278"/>
                <a:gd name="T13" fmla="*/ 0 h 99"/>
                <a:gd name="T14" fmla="*/ 0 w 278"/>
                <a:gd name="T15" fmla="*/ 0 h 99"/>
                <a:gd name="T16" fmla="*/ 0 w 278"/>
                <a:gd name="T17" fmla="*/ 0 h 99"/>
                <a:gd name="T18" fmla="*/ 0 w 278"/>
                <a:gd name="T19" fmla="*/ 0 h 99"/>
                <a:gd name="T20" fmla="*/ 0 w 278"/>
                <a:gd name="T21" fmla="*/ 0 h 99"/>
                <a:gd name="T22" fmla="*/ 0 w 278"/>
                <a:gd name="T23" fmla="*/ 0 h 99"/>
                <a:gd name="T24" fmla="*/ 0 w 278"/>
                <a:gd name="T25" fmla="*/ 0 h 99"/>
                <a:gd name="T26" fmla="*/ 0 w 278"/>
                <a:gd name="T27" fmla="*/ 0 h 99"/>
                <a:gd name="T28" fmla="*/ 0 w 278"/>
                <a:gd name="T29" fmla="*/ 0 h 99"/>
                <a:gd name="T30" fmla="*/ 0 w 278"/>
                <a:gd name="T31" fmla="*/ 0 h 99"/>
                <a:gd name="T32" fmla="*/ 0 w 278"/>
                <a:gd name="T33" fmla="*/ 0 h 99"/>
                <a:gd name="T34" fmla="*/ 0 w 278"/>
                <a:gd name="T35" fmla="*/ 0 h 99"/>
                <a:gd name="T36" fmla="*/ 0 w 278"/>
                <a:gd name="T37" fmla="*/ 0 h 99"/>
                <a:gd name="T38" fmla="*/ 0 w 278"/>
                <a:gd name="T39" fmla="*/ 0 h 99"/>
                <a:gd name="T40" fmla="*/ 0 w 278"/>
                <a:gd name="T41" fmla="*/ 0 h 99"/>
                <a:gd name="T42" fmla="*/ 0 w 278"/>
                <a:gd name="T43" fmla="*/ 0 h 99"/>
                <a:gd name="T44" fmla="*/ 0 w 278"/>
                <a:gd name="T45" fmla="*/ 0 h 99"/>
                <a:gd name="T46" fmla="*/ 0 w 278"/>
                <a:gd name="T47" fmla="*/ 0 h 99"/>
                <a:gd name="T48" fmla="*/ 0 w 278"/>
                <a:gd name="T49" fmla="*/ 0 h 99"/>
                <a:gd name="T50" fmla="*/ 0 w 278"/>
                <a:gd name="T51" fmla="*/ 0 h 99"/>
                <a:gd name="T52" fmla="*/ 0 w 278"/>
                <a:gd name="T53" fmla="*/ 0 h 99"/>
                <a:gd name="T54" fmla="*/ 0 w 278"/>
                <a:gd name="T55" fmla="*/ 0 h 99"/>
                <a:gd name="T56" fmla="*/ 0 w 278"/>
                <a:gd name="T57" fmla="*/ 0 h 99"/>
                <a:gd name="T58" fmla="*/ 0 w 278"/>
                <a:gd name="T59" fmla="*/ 0 h 99"/>
                <a:gd name="T60" fmla="*/ 0 w 278"/>
                <a:gd name="T61" fmla="*/ 0 h 99"/>
                <a:gd name="T62" fmla="*/ 0 w 278"/>
                <a:gd name="T63" fmla="*/ 0 h 99"/>
                <a:gd name="T64" fmla="*/ 0 w 278"/>
                <a:gd name="T65" fmla="*/ 0 h 99"/>
                <a:gd name="T66" fmla="*/ 0 w 278"/>
                <a:gd name="T67" fmla="*/ 0 h 99"/>
                <a:gd name="T68" fmla="*/ 0 w 278"/>
                <a:gd name="T69" fmla="*/ 0 h 99"/>
                <a:gd name="T70" fmla="*/ 0 w 278"/>
                <a:gd name="T71" fmla="*/ 0 h 99"/>
                <a:gd name="T72" fmla="*/ 0 w 278"/>
                <a:gd name="T73" fmla="*/ 0 h 99"/>
                <a:gd name="T74" fmla="*/ 0 w 278"/>
                <a:gd name="T75" fmla="*/ 0 h 99"/>
                <a:gd name="T76" fmla="*/ 0 w 278"/>
                <a:gd name="T77" fmla="*/ 0 h 99"/>
                <a:gd name="T78" fmla="*/ 0 w 278"/>
                <a:gd name="T79" fmla="*/ 0 h 99"/>
                <a:gd name="T80" fmla="*/ 0 w 278"/>
                <a:gd name="T81" fmla="*/ 0 h 99"/>
                <a:gd name="T82" fmla="*/ 0 w 278"/>
                <a:gd name="T83" fmla="*/ 0 h 99"/>
                <a:gd name="T84" fmla="*/ 0 w 278"/>
                <a:gd name="T85" fmla="*/ 0 h 99"/>
                <a:gd name="T86" fmla="*/ 0 w 278"/>
                <a:gd name="T87" fmla="*/ 0 h 99"/>
                <a:gd name="T88" fmla="*/ 0 w 278"/>
                <a:gd name="T89" fmla="*/ 0 h 99"/>
                <a:gd name="T90" fmla="*/ 0 w 278"/>
                <a:gd name="T91" fmla="*/ 0 h 99"/>
                <a:gd name="T92" fmla="*/ 0 w 278"/>
                <a:gd name="T93" fmla="*/ 0 h 99"/>
                <a:gd name="T94" fmla="*/ 0 w 278"/>
                <a:gd name="T95" fmla="*/ 0 h 99"/>
                <a:gd name="T96" fmla="*/ 0 w 278"/>
                <a:gd name="T97" fmla="*/ 0 h 99"/>
                <a:gd name="T98" fmla="*/ 0 w 278"/>
                <a:gd name="T99" fmla="*/ 0 h 99"/>
                <a:gd name="T100" fmla="*/ 0 w 278"/>
                <a:gd name="T101" fmla="*/ 0 h 99"/>
                <a:gd name="T102" fmla="*/ 0 w 278"/>
                <a:gd name="T103" fmla="*/ 0 h 99"/>
                <a:gd name="T104" fmla="*/ 0 w 278"/>
                <a:gd name="T105" fmla="*/ 0 h 99"/>
                <a:gd name="T106" fmla="*/ 0 w 278"/>
                <a:gd name="T107" fmla="*/ 0 h 99"/>
                <a:gd name="T108" fmla="*/ 0 w 278"/>
                <a:gd name="T109" fmla="*/ 0 h 99"/>
                <a:gd name="T110" fmla="*/ 0 w 278"/>
                <a:gd name="T111" fmla="*/ 0 h 99"/>
                <a:gd name="T112" fmla="*/ 0 w 278"/>
                <a:gd name="T113" fmla="*/ 0 h 9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8"/>
                <a:gd name="T172" fmla="*/ 0 h 99"/>
                <a:gd name="T173" fmla="*/ 278 w 278"/>
                <a:gd name="T174" fmla="*/ 99 h 9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8" h="99">
                  <a:moveTo>
                    <a:pt x="64" y="1"/>
                  </a:moveTo>
                  <a:lnTo>
                    <a:pt x="82" y="3"/>
                  </a:lnTo>
                  <a:lnTo>
                    <a:pt x="94" y="5"/>
                  </a:lnTo>
                  <a:lnTo>
                    <a:pt x="106" y="7"/>
                  </a:lnTo>
                  <a:lnTo>
                    <a:pt x="118" y="8"/>
                  </a:lnTo>
                  <a:lnTo>
                    <a:pt x="134" y="10"/>
                  </a:lnTo>
                  <a:lnTo>
                    <a:pt x="155" y="13"/>
                  </a:lnTo>
                  <a:lnTo>
                    <a:pt x="186" y="18"/>
                  </a:lnTo>
                  <a:lnTo>
                    <a:pt x="226" y="24"/>
                  </a:lnTo>
                  <a:lnTo>
                    <a:pt x="238" y="26"/>
                  </a:lnTo>
                  <a:lnTo>
                    <a:pt x="248" y="30"/>
                  </a:lnTo>
                  <a:lnTo>
                    <a:pt x="257" y="34"/>
                  </a:lnTo>
                  <a:lnTo>
                    <a:pt x="265" y="40"/>
                  </a:lnTo>
                  <a:lnTo>
                    <a:pt x="271" y="46"/>
                  </a:lnTo>
                  <a:lnTo>
                    <a:pt x="275" y="53"/>
                  </a:lnTo>
                  <a:lnTo>
                    <a:pt x="278" y="61"/>
                  </a:lnTo>
                  <a:lnTo>
                    <a:pt x="278" y="68"/>
                  </a:lnTo>
                  <a:lnTo>
                    <a:pt x="276" y="75"/>
                  </a:lnTo>
                  <a:lnTo>
                    <a:pt x="272" y="83"/>
                  </a:lnTo>
                  <a:lnTo>
                    <a:pt x="266" y="88"/>
                  </a:lnTo>
                  <a:lnTo>
                    <a:pt x="257" y="92"/>
                  </a:lnTo>
                  <a:lnTo>
                    <a:pt x="248" y="96"/>
                  </a:lnTo>
                  <a:lnTo>
                    <a:pt x="238" y="98"/>
                  </a:lnTo>
                  <a:lnTo>
                    <a:pt x="226" y="99"/>
                  </a:lnTo>
                  <a:lnTo>
                    <a:pt x="215" y="98"/>
                  </a:lnTo>
                  <a:lnTo>
                    <a:pt x="198" y="96"/>
                  </a:lnTo>
                  <a:lnTo>
                    <a:pt x="185" y="94"/>
                  </a:lnTo>
                  <a:lnTo>
                    <a:pt x="173" y="92"/>
                  </a:lnTo>
                  <a:lnTo>
                    <a:pt x="162" y="91"/>
                  </a:lnTo>
                  <a:lnTo>
                    <a:pt x="146" y="89"/>
                  </a:lnTo>
                  <a:lnTo>
                    <a:pt x="124" y="86"/>
                  </a:lnTo>
                  <a:lnTo>
                    <a:pt x="94" y="82"/>
                  </a:lnTo>
                  <a:lnTo>
                    <a:pt x="52" y="76"/>
                  </a:lnTo>
                  <a:lnTo>
                    <a:pt x="41" y="73"/>
                  </a:lnTo>
                  <a:lnTo>
                    <a:pt x="31" y="70"/>
                  </a:lnTo>
                  <a:lnTo>
                    <a:pt x="21" y="65"/>
                  </a:lnTo>
                  <a:lnTo>
                    <a:pt x="14" y="59"/>
                  </a:lnTo>
                  <a:lnTo>
                    <a:pt x="8" y="53"/>
                  </a:lnTo>
                  <a:lnTo>
                    <a:pt x="3" y="46"/>
                  </a:lnTo>
                  <a:lnTo>
                    <a:pt x="0" y="38"/>
                  </a:lnTo>
                  <a:lnTo>
                    <a:pt x="0" y="31"/>
                  </a:lnTo>
                  <a:lnTo>
                    <a:pt x="3" y="24"/>
                  </a:lnTo>
                  <a:lnTo>
                    <a:pt x="7" y="16"/>
                  </a:lnTo>
                  <a:lnTo>
                    <a:pt x="13" y="11"/>
                  </a:lnTo>
                  <a:lnTo>
                    <a:pt x="21" y="6"/>
                  </a:lnTo>
                  <a:lnTo>
                    <a:pt x="31" y="3"/>
                  </a:lnTo>
                  <a:lnTo>
                    <a:pt x="41" y="1"/>
                  </a:lnTo>
                  <a:lnTo>
                    <a:pt x="52" y="0"/>
                  </a:lnTo>
                  <a:lnTo>
                    <a:pt x="64" y="1"/>
                  </a:lnTo>
                  <a:close/>
                </a:path>
              </a:pathLst>
            </a:custGeom>
            <a:solidFill>
              <a:srgbClr val="575C5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10" name="Freeform 1208"/>
            <p:cNvSpPr>
              <a:spLocks/>
            </p:cNvSpPr>
            <p:nvPr/>
          </p:nvSpPr>
          <p:spPr bwMode="auto">
            <a:xfrm>
              <a:off x="5042" y="2545"/>
              <a:ext cx="12" cy="4"/>
            </a:xfrm>
            <a:custGeom>
              <a:avLst/>
              <a:gdLst>
                <a:gd name="T0" fmla="*/ 0 w 253"/>
                <a:gd name="T1" fmla="*/ 0 h 86"/>
                <a:gd name="T2" fmla="*/ 0 w 253"/>
                <a:gd name="T3" fmla="*/ 0 h 86"/>
                <a:gd name="T4" fmla="*/ 0 w 253"/>
                <a:gd name="T5" fmla="*/ 0 h 86"/>
                <a:gd name="T6" fmla="*/ 0 w 253"/>
                <a:gd name="T7" fmla="*/ 0 h 86"/>
                <a:gd name="T8" fmla="*/ 0 w 253"/>
                <a:gd name="T9" fmla="*/ 0 h 86"/>
                <a:gd name="T10" fmla="*/ 0 w 253"/>
                <a:gd name="T11" fmla="*/ 0 h 86"/>
                <a:gd name="T12" fmla="*/ 0 w 253"/>
                <a:gd name="T13" fmla="*/ 0 h 86"/>
                <a:gd name="T14" fmla="*/ 0 w 253"/>
                <a:gd name="T15" fmla="*/ 0 h 86"/>
                <a:gd name="T16" fmla="*/ 0 w 253"/>
                <a:gd name="T17" fmla="*/ 0 h 86"/>
                <a:gd name="T18" fmla="*/ 0 w 253"/>
                <a:gd name="T19" fmla="*/ 0 h 86"/>
                <a:gd name="T20" fmla="*/ 0 w 253"/>
                <a:gd name="T21" fmla="*/ 0 h 86"/>
                <a:gd name="T22" fmla="*/ 0 w 253"/>
                <a:gd name="T23" fmla="*/ 0 h 86"/>
                <a:gd name="T24" fmla="*/ 0 w 253"/>
                <a:gd name="T25" fmla="*/ 0 h 86"/>
                <a:gd name="T26" fmla="*/ 0 w 253"/>
                <a:gd name="T27" fmla="*/ 0 h 86"/>
                <a:gd name="T28" fmla="*/ 0 w 253"/>
                <a:gd name="T29" fmla="*/ 0 h 86"/>
                <a:gd name="T30" fmla="*/ 0 w 253"/>
                <a:gd name="T31" fmla="*/ 0 h 86"/>
                <a:gd name="T32" fmla="*/ 0 w 253"/>
                <a:gd name="T33" fmla="*/ 0 h 86"/>
                <a:gd name="T34" fmla="*/ 0 w 253"/>
                <a:gd name="T35" fmla="*/ 0 h 86"/>
                <a:gd name="T36" fmla="*/ 0 w 253"/>
                <a:gd name="T37" fmla="*/ 0 h 86"/>
                <a:gd name="T38" fmla="*/ 0 w 253"/>
                <a:gd name="T39" fmla="*/ 0 h 86"/>
                <a:gd name="T40" fmla="*/ 0 w 253"/>
                <a:gd name="T41" fmla="*/ 0 h 86"/>
                <a:gd name="T42" fmla="*/ 0 w 253"/>
                <a:gd name="T43" fmla="*/ 0 h 86"/>
                <a:gd name="T44" fmla="*/ 0 w 253"/>
                <a:gd name="T45" fmla="*/ 0 h 86"/>
                <a:gd name="T46" fmla="*/ 0 w 253"/>
                <a:gd name="T47" fmla="*/ 0 h 86"/>
                <a:gd name="T48" fmla="*/ 0 w 253"/>
                <a:gd name="T49" fmla="*/ 0 h 86"/>
                <a:gd name="T50" fmla="*/ 0 w 253"/>
                <a:gd name="T51" fmla="*/ 0 h 86"/>
                <a:gd name="T52" fmla="*/ 0 w 253"/>
                <a:gd name="T53" fmla="*/ 0 h 86"/>
                <a:gd name="T54" fmla="*/ 0 w 253"/>
                <a:gd name="T55" fmla="*/ 0 h 86"/>
                <a:gd name="T56" fmla="*/ 0 w 253"/>
                <a:gd name="T57" fmla="*/ 0 h 86"/>
                <a:gd name="T58" fmla="*/ 0 w 253"/>
                <a:gd name="T59" fmla="*/ 0 h 86"/>
                <a:gd name="T60" fmla="*/ 0 w 253"/>
                <a:gd name="T61" fmla="*/ 0 h 86"/>
                <a:gd name="T62" fmla="*/ 0 w 253"/>
                <a:gd name="T63" fmla="*/ 0 h 86"/>
                <a:gd name="T64" fmla="*/ 0 w 253"/>
                <a:gd name="T65" fmla="*/ 0 h 86"/>
                <a:gd name="T66" fmla="*/ 0 w 253"/>
                <a:gd name="T67" fmla="*/ 0 h 86"/>
                <a:gd name="T68" fmla="*/ 0 w 253"/>
                <a:gd name="T69" fmla="*/ 0 h 86"/>
                <a:gd name="T70" fmla="*/ 0 w 253"/>
                <a:gd name="T71" fmla="*/ 0 h 86"/>
                <a:gd name="T72" fmla="*/ 0 w 253"/>
                <a:gd name="T73" fmla="*/ 0 h 86"/>
                <a:gd name="T74" fmla="*/ 0 w 253"/>
                <a:gd name="T75" fmla="*/ 0 h 86"/>
                <a:gd name="T76" fmla="*/ 0 w 253"/>
                <a:gd name="T77" fmla="*/ 0 h 86"/>
                <a:gd name="T78" fmla="*/ 0 w 253"/>
                <a:gd name="T79" fmla="*/ 0 h 86"/>
                <a:gd name="T80" fmla="*/ 0 w 253"/>
                <a:gd name="T81" fmla="*/ 0 h 86"/>
                <a:gd name="T82" fmla="*/ 0 w 253"/>
                <a:gd name="T83" fmla="*/ 0 h 86"/>
                <a:gd name="T84" fmla="*/ 0 w 253"/>
                <a:gd name="T85" fmla="*/ 0 h 86"/>
                <a:gd name="T86" fmla="*/ 0 w 253"/>
                <a:gd name="T87" fmla="*/ 0 h 86"/>
                <a:gd name="T88" fmla="*/ 0 w 253"/>
                <a:gd name="T89" fmla="*/ 0 h 86"/>
                <a:gd name="T90" fmla="*/ 0 w 253"/>
                <a:gd name="T91" fmla="*/ 0 h 86"/>
                <a:gd name="T92" fmla="*/ 0 w 253"/>
                <a:gd name="T93" fmla="*/ 0 h 86"/>
                <a:gd name="T94" fmla="*/ 0 w 253"/>
                <a:gd name="T95" fmla="*/ 0 h 86"/>
                <a:gd name="T96" fmla="*/ 0 w 253"/>
                <a:gd name="T97" fmla="*/ 0 h 86"/>
                <a:gd name="T98" fmla="*/ 0 w 253"/>
                <a:gd name="T99" fmla="*/ 0 h 86"/>
                <a:gd name="T100" fmla="*/ 0 w 253"/>
                <a:gd name="T101" fmla="*/ 0 h 86"/>
                <a:gd name="T102" fmla="*/ 0 w 253"/>
                <a:gd name="T103" fmla="*/ 0 h 86"/>
                <a:gd name="T104" fmla="*/ 0 w 253"/>
                <a:gd name="T105" fmla="*/ 0 h 86"/>
                <a:gd name="T106" fmla="*/ 0 w 253"/>
                <a:gd name="T107" fmla="*/ 0 h 86"/>
                <a:gd name="T108" fmla="*/ 0 w 253"/>
                <a:gd name="T109" fmla="*/ 0 h 86"/>
                <a:gd name="T110" fmla="*/ 0 w 253"/>
                <a:gd name="T111" fmla="*/ 0 h 86"/>
                <a:gd name="T112" fmla="*/ 0 w 253"/>
                <a:gd name="T113" fmla="*/ 0 h 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3"/>
                <a:gd name="T172" fmla="*/ 0 h 86"/>
                <a:gd name="T173" fmla="*/ 253 w 253"/>
                <a:gd name="T174" fmla="*/ 86 h 8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3" h="86">
                  <a:moveTo>
                    <a:pt x="57" y="1"/>
                  </a:moveTo>
                  <a:lnTo>
                    <a:pt x="73" y="3"/>
                  </a:lnTo>
                  <a:lnTo>
                    <a:pt x="85" y="5"/>
                  </a:lnTo>
                  <a:lnTo>
                    <a:pt x="96" y="6"/>
                  </a:lnTo>
                  <a:lnTo>
                    <a:pt x="107" y="8"/>
                  </a:lnTo>
                  <a:lnTo>
                    <a:pt x="121" y="9"/>
                  </a:lnTo>
                  <a:lnTo>
                    <a:pt x="140" y="13"/>
                  </a:lnTo>
                  <a:lnTo>
                    <a:pt x="167" y="17"/>
                  </a:lnTo>
                  <a:lnTo>
                    <a:pt x="205" y="22"/>
                  </a:lnTo>
                  <a:lnTo>
                    <a:pt x="215" y="24"/>
                  </a:lnTo>
                  <a:lnTo>
                    <a:pt x="225" y="27"/>
                  </a:lnTo>
                  <a:lnTo>
                    <a:pt x="233" y="31"/>
                  </a:lnTo>
                  <a:lnTo>
                    <a:pt x="240" y="36"/>
                  </a:lnTo>
                  <a:lnTo>
                    <a:pt x="245" y="41"/>
                  </a:lnTo>
                  <a:lnTo>
                    <a:pt x="250" y="47"/>
                  </a:lnTo>
                  <a:lnTo>
                    <a:pt x="252" y="54"/>
                  </a:lnTo>
                  <a:lnTo>
                    <a:pt x="252" y="60"/>
                  </a:lnTo>
                  <a:lnTo>
                    <a:pt x="253" y="60"/>
                  </a:lnTo>
                  <a:lnTo>
                    <a:pt x="252" y="60"/>
                  </a:lnTo>
                  <a:lnTo>
                    <a:pt x="250" y="66"/>
                  </a:lnTo>
                  <a:lnTo>
                    <a:pt x="246" y="71"/>
                  </a:lnTo>
                  <a:lnTo>
                    <a:pt x="240" y="77"/>
                  </a:lnTo>
                  <a:lnTo>
                    <a:pt x="234" y="81"/>
                  </a:lnTo>
                  <a:lnTo>
                    <a:pt x="226" y="84"/>
                  </a:lnTo>
                  <a:lnTo>
                    <a:pt x="216" y="86"/>
                  </a:lnTo>
                  <a:lnTo>
                    <a:pt x="206" y="86"/>
                  </a:lnTo>
                  <a:lnTo>
                    <a:pt x="195" y="86"/>
                  </a:lnTo>
                  <a:lnTo>
                    <a:pt x="180" y="84"/>
                  </a:lnTo>
                  <a:lnTo>
                    <a:pt x="168" y="82"/>
                  </a:lnTo>
                  <a:lnTo>
                    <a:pt x="158" y="81"/>
                  </a:lnTo>
                  <a:lnTo>
                    <a:pt x="147" y="79"/>
                  </a:lnTo>
                  <a:lnTo>
                    <a:pt x="133" y="77"/>
                  </a:lnTo>
                  <a:lnTo>
                    <a:pt x="113" y="73"/>
                  </a:lnTo>
                  <a:lnTo>
                    <a:pt x="86" y="70"/>
                  </a:lnTo>
                  <a:lnTo>
                    <a:pt x="49" y="65"/>
                  </a:lnTo>
                  <a:lnTo>
                    <a:pt x="38" y="63"/>
                  </a:lnTo>
                  <a:lnTo>
                    <a:pt x="29" y="60"/>
                  </a:lnTo>
                  <a:lnTo>
                    <a:pt x="20" y="56"/>
                  </a:lnTo>
                  <a:lnTo>
                    <a:pt x="12" y="51"/>
                  </a:lnTo>
                  <a:lnTo>
                    <a:pt x="7" y="45"/>
                  </a:lnTo>
                  <a:lnTo>
                    <a:pt x="3" y="39"/>
                  </a:lnTo>
                  <a:lnTo>
                    <a:pt x="0" y="33"/>
                  </a:lnTo>
                  <a:lnTo>
                    <a:pt x="0" y="26"/>
                  </a:lnTo>
                  <a:lnTo>
                    <a:pt x="1" y="26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6" y="15"/>
                  </a:lnTo>
                  <a:lnTo>
                    <a:pt x="11" y="9"/>
                  </a:lnTo>
                  <a:lnTo>
                    <a:pt x="19" y="5"/>
                  </a:lnTo>
                  <a:lnTo>
                    <a:pt x="27" y="2"/>
                  </a:lnTo>
                  <a:lnTo>
                    <a:pt x="36" y="1"/>
                  </a:lnTo>
                  <a:lnTo>
                    <a:pt x="47" y="0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11" name="Freeform 1209"/>
            <p:cNvSpPr>
              <a:spLocks/>
            </p:cNvSpPr>
            <p:nvPr/>
          </p:nvSpPr>
          <p:spPr bwMode="auto">
            <a:xfrm>
              <a:off x="5043" y="2545"/>
              <a:ext cx="11" cy="3"/>
            </a:xfrm>
            <a:custGeom>
              <a:avLst/>
              <a:gdLst>
                <a:gd name="T0" fmla="*/ 0 w 227"/>
                <a:gd name="T1" fmla="*/ 0 h 74"/>
                <a:gd name="T2" fmla="*/ 0 w 227"/>
                <a:gd name="T3" fmla="*/ 0 h 74"/>
                <a:gd name="T4" fmla="*/ 0 w 227"/>
                <a:gd name="T5" fmla="*/ 0 h 74"/>
                <a:gd name="T6" fmla="*/ 0 w 227"/>
                <a:gd name="T7" fmla="*/ 0 h 74"/>
                <a:gd name="T8" fmla="*/ 0 w 227"/>
                <a:gd name="T9" fmla="*/ 0 h 74"/>
                <a:gd name="T10" fmla="*/ 0 w 227"/>
                <a:gd name="T11" fmla="*/ 0 h 74"/>
                <a:gd name="T12" fmla="*/ 0 w 227"/>
                <a:gd name="T13" fmla="*/ 0 h 74"/>
                <a:gd name="T14" fmla="*/ 0 w 227"/>
                <a:gd name="T15" fmla="*/ 0 h 74"/>
                <a:gd name="T16" fmla="*/ 0 w 227"/>
                <a:gd name="T17" fmla="*/ 0 h 74"/>
                <a:gd name="T18" fmla="*/ 0 w 227"/>
                <a:gd name="T19" fmla="*/ 0 h 74"/>
                <a:gd name="T20" fmla="*/ 0 w 227"/>
                <a:gd name="T21" fmla="*/ 0 h 74"/>
                <a:gd name="T22" fmla="*/ 0 w 227"/>
                <a:gd name="T23" fmla="*/ 0 h 74"/>
                <a:gd name="T24" fmla="*/ 0 w 227"/>
                <a:gd name="T25" fmla="*/ 0 h 74"/>
                <a:gd name="T26" fmla="*/ 0 w 227"/>
                <a:gd name="T27" fmla="*/ 0 h 74"/>
                <a:gd name="T28" fmla="*/ 0 w 227"/>
                <a:gd name="T29" fmla="*/ 0 h 74"/>
                <a:gd name="T30" fmla="*/ 0 w 227"/>
                <a:gd name="T31" fmla="*/ 0 h 74"/>
                <a:gd name="T32" fmla="*/ 0 w 227"/>
                <a:gd name="T33" fmla="*/ 0 h 74"/>
                <a:gd name="T34" fmla="*/ 0 w 227"/>
                <a:gd name="T35" fmla="*/ 0 h 74"/>
                <a:gd name="T36" fmla="*/ 0 w 227"/>
                <a:gd name="T37" fmla="*/ 0 h 74"/>
                <a:gd name="T38" fmla="*/ 0 w 227"/>
                <a:gd name="T39" fmla="*/ 0 h 74"/>
                <a:gd name="T40" fmla="*/ 0 w 227"/>
                <a:gd name="T41" fmla="*/ 0 h 74"/>
                <a:gd name="T42" fmla="*/ 0 w 227"/>
                <a:gd name="T43" fmla="*/ 0 h 74"/>
                <a:gd name="T44" fmla="*/ 0 w 227"/>
                <a:gd name="T45" fmla="*/ 0 h 74"/>
                <a:gd name="T46" fmla="*/ 0 w 227"/>
                <a:gd name="T47" fmla="*/ 0 h 74"/>
                <a:gd name="T48" fmla="*/ 0 w 227"/>
                <a:gd name="T49" fmla="*/ 0 h 74"/>
                <a:gd name="T50" fmla="*/ 0 w 227"/>
                <a:gd name="T51" fmla="*/ 0 h 74"/>
                <a:gd name="T52" fmla="*/ 0 w 227"/>
                <a:gd name="T53" fmla="*/ 0 h 74"/>
                <a:gd name="T54" fmla="*/ 0 w 227"/>
                <a:gd name="T55" fmla="*/ 0 h 74"/>
                <a:gd name="T56" fmla="*/ 0 w 227"/>
                <a:gd name="T57" fmla="*/ 0 h 74"/>
                <a:gd name="T58" fmla="*/ 0 w 227"/>
                <a:gd name="T59" fmla="*/ 0 h 74"/>
                <a:gd name="T60" fmla="*/ 0 w 227"/>
                <a:gd name="T61" fmla="*/ 0 h 74"/>
                <a:gd name="T62" fmla="*/ 0 w 227"/>
                <a:gd name="T63" fmla="*/ 0 h 74"/>
                <a:gd name="T64" fmla="*/ 0 w 227"/>
                <a:gd name="T65" fmla="*/ 0 h 74"/>
                <a:gd name="T66" fmla="*/ 0 w 227"/>
                <a:gd name="T67" fmla="*/ 0 h 74"/>
                <a:gd name="T68" fmla="*/ 0 w 227"/>
                <a:gd name="T69" fmla="*/ 0 h 74"/>
                <a:gd name="T70" fmla="*/ 0 w 227"/>
                <a:gd name="T71" fmla="*/ 0 h 74"/>
                <a:gd name="T72" fmla="*/ 0 w 227"/>
                <a:gd name="T73" fmla="*/ 0 h 7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7"/>
                <a:gd name="T112" fmla="*/ 0 h 74"/>
                <a:gd name="T113" fmla="*/ 227 w 227"/>
                <a:gd name="T114" fmla="*/ 74 h 7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7" h="74">
                  <a:moveTo>
                    <a:pt x="51" y="1"/>
                  </a:moveTo>
                  <a:lnTo>
                    <a:pt x="185" y="20"/>
                  </a:lnTo>
                  <a:lnTo>
                    <a:pt x="194" y="22"/>
                  </a:lnTo>
                  <a:lnTo>
                    <a:pt x="202" y="24"/>
                  </a:lnTo>
                  <a:lnTo>
                    <a:pt x="210" y="28"/>
                  </a:lnTo>
                  <a:lnTo>
                    <a:pt x="217" y="32"/>
                  </a:lnTo>
                  <a:lnTo>
                    <a:pt x="221" y="37"/>
                  </a:lnTo>
                  <a:lnTo>
                    <a:pt x="225" y="42"/>
                  </a:lnTo>
                  <a:lnTo>
                    <a:pt x="227" y="47"/>
                  </a:lnTo>
                  <a:lnTo>
                    <a:pt x="227" y="52"/>
                  </a:lnTo>
                  <a:lnTo>
                    <a:pt x="225" y="57"/>
                  </a:lnTo>
                  <a:lnTo>
                    <a:pt x="222" y="62"/>
                  </a:lnTo>
                  <a:lnTo>
                    <a:pt x="217" y="66"/>
                  </a:lnTo>
                  <a:lnTo>
                    <a:pt x="211" y="69"/>
                  </a:lnTo>
                  <a:lnTo>
                    <a:pt x="203" y="72"/>
                  </a:lnTo>
                  <a:lnTo>
                    <a:pt x="195" y="74"/>
                  </a:lnTo>
                  <a:lnTo>
                    <a:pt x="186" y="74"/>
                  </a:lnTo>
                  <a:lnTo>
                    <a:pt x="176" y="73"/>
                  </a:lnTo>
                  <a:lnTo>
                    <a:pt x="44" y="55"/>
                  </a:lnTo>
                  <a:lnTo>
                    <a:pt x="35" y="53"/>
                  </a:lnTo>
                  <a:lnTo>
                    <a:pt x="26" y="50"/>
                  </a:lnTo>
                  <a:lnTo>
                    <a:pt x="18" y="47"/>
                  </a:lnTo>
                  <a:lnTo>
                    <a:pt x="12" y="43"/>
                  </a:lnTo>
                  <a:lnTo>
                    <a:pt x="7" y="38"/>
                  </a:lnTo>
                  <a:lnTo>
                    <a:pt x="2" y="33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6" y="13"/>
                  </a:lnTo>
                  <a:lnTo>
                    <a:pt x="11" y="9"/>
                  </a:lnTo>
                  <a:lnTo>
                    <a:pt x="17" y="5"/>
                  </a:lnTo>
                  <a:lnTo>
                    <a:pt x="24" y="2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rgbClr val="828A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12" name="Freeform 1210"/>
            <p:cNvSpPr>
              <a:spLocks/>
            </p:cNvSpPr>
            <p:nvPr/>
          </p:nvSpPr>
          <p:spPr bwMode="auto">
            <a:xfrm>
              <a:off x="4905" y="2947"/>
              <a:ext cx="133" cy="77"/>
            </a:xfrm>
            <a:custGeom>
              <a:avLst/>
              <a:gdLst>
                <a:gd name="T0" fmla="*/ 0 w 2777"/>
                <a:gd name="T1" fmla="*/ 0 h 1772"/>
                <a:gd name="T2" fmla="*/ 0 w 2777"/>
                <a:gd name="T3" fmla="*/ 0 h 1772"/>
                <a:gd name="T4" fmla="*/ 0 w 2777"/>
                <a:gd name="T5" fmla="*/ 0 h 1772"/>
                <a:gd name="T6" fmla="*/ 0 w 2777"/>
                <a:gd name="T7" fmla="*/ 0 h 1772"/>
                <a:gd name="T8" fmla="*/ 0 w 2777"/>
                <a:gd name="T9" fmla="*/ 0 h 1772"/>
                <a:gd name="T10" fmla="*/ 0 w 2777"/>
                <a:gd name="T11" fmla="*/ 0 h 1772"/>
                <a:gd name="T12" fmla="*/ 0 w 2777"/>
                <a:gd name="T13" fmla="*/ 0 h 1772"/>
                <a:gd name="T14" fmla="*/ 0 w 2777"/>
                <a:gd name="T15" fmla="*/ 0 h 1772"/>
                <a:gd name="T16" fmla="*/ 0 w 2777"/>
                <a:gd name="T17" fmla="*/ 0 h 1772"/>
                <a:gd name="T18" fmla="*/ 0 w 2777"/>
                <a:gd name="T19" fmla="*/ 0 h 1772"/>
                <a:gd name="T20" fmla="*/ 0 w 2777"/>
                <a:gd name="T21" fmla="*/ 0 h 1772"/>
                <a:gd name="T22" fmla="*/ 0 w 2777"/>
                <a:gd name="T23" fmla="*/ 0 h 1772"/>
                <a:gd name="T24" fmla="*/ 0 w 2777"/>
                <a:gd name="T25" fmla="*/ 0 h 1772"/>
                <a:gd name="T26" fmla="*/ 0 w 2777"/>
                <a:gd name="T27" fmla="*/ 0 h 1772"/>
                <a:gd name="T28" fmla="*/ 0 w 2777"/>
                <a:gd name="T29" fmla="*/ 0 h 1772"/>
                <a:gd name="T30" fmla="*/ 0 w 2777"/>
                <a:gd name="T31" fmla="*/ 0 h 1772"/>
                <a:gd name="T32" fmla="*/ 0 w 2777"/>
                <a:gd name="T33" fmla="*/ 0 h 1772"/>
                <a:gd name="T34" fmla="*/ 0 w 2777"/>
                <a:gd name="T35" fmla="*/ 0 h 1772"/>
                <a:gd name="T36" fmla="*/ 0 w 2777"/>
                <a:gd name="T37" fmla="*/ 0 h 1772"/>
                <a:gd name="T38" fmla="*/ 0 w 2777"/>
                <a:gd name="T39" fmla="*/ 0 h 1772"/>
                <a:gd name="T40" fmla="*/ 0 w 2777"/>
                <a:gd name="T41" fmla="*/ 0 h 1772"/>
                <a:gd name="T42" fmla="*/ 0 w 2777"/>
                <a:gd name="T43" fmla="*/ 0 h 1772"/>
                <a:gd name="T44" fmla="*/ 0 w 2777"/>
                <a:gd name="T45" fmla="*/ 0 h 1772"/>
                <a:gd name="T46" fmla="*/ 0 w 2777"/>
                <a:gd name="T47" fmla="*/ 0 h 1772"/>
                <a:gd name="T48" fmla="*/ 0 w 2777"/>
                <a:gd name="T49" fmla="*/ 0 h 1772"/>
                <a:gd name="T50" fmla="*/ 0 w 2777"/>
                <a:gd name="T51" fmla="*/ 0 h 1772"/>
                <a:gd name="T52" fmla="*/ 0 w 2777"/>
                <a:gd name="T53" fmla="*/ 0 h 1772"/>
                <a:gd name="T54" fmla="*/ 0 w 2777"/>
                <a:gd name="T55" fmla="*/ 0 h 1772"/>
                <a:gd name="T56" fmla="*/ 0 w 2777"/>
                <a:gd name="T57" fmla="*/ 0 h 1772"/>
                <a:gd name="T58" fmla="*/ 0 w 2777"/>
                <a:gd name="T59" fmla="*/ 0 h 1772"/>
                <a:gd name="T60" fmla="*/ 0 w 2777"/>
                <a:gd name="T61" fmla="*/ 0 h 1772"/>
                <a:gd name="T62" fmla="*/ 0 w 2777"/>
                <a:gd name="T63" fmla="*/ 0 h 1772"/>
                <a:gd name="T64" fmla="*/ 0 w 2777"/>
                <a:gd name="T65" fmla="*/ 0 h 1772"/>
                <a:gd name="T66" fmla="*/ 0 w 2777"/>
                <a:gd name="T67" fmla="*/ 0 h 1772"/>
                <a:gd name="T68" fmla="*/ 0 w 2777"/>
                <a:gd name="T69" fmla="*/ 0 h 1772"/>
                <a:gd name="T70" fmla="*/ 0 w 2777"/>
                <a:gd name="T71" fmla="*/ 0 h 1772"/>
                <a:gd name="T72" fmla="*/ 0 w 2777"/>
                <a:gd name="T73" fmla="*/ 0 h 1772"/>
                <a:gd name="T74" fmla="*/ 0 w 2777"/>
                <a:gd name="T75" fmla="*/ 0 h 1772"/>
                <a:gd name="T76" fmla="*/ 0 w 2777"/>
                <a:gd name="T77" fmla="*/ 0 h 1772"/>
                <a:gd name="T78" fmla="*/ 0 w 2777"/>
                <a:gd name="T79" fmla="*/ 0 h 1772"/>
                <a:gd name="T80" fmla="*/ 0 w 2777"/>
                <a:gd name="T81" fmla="*/ 0 h 1772"/>
                <a:gd name="T82" fmla="*/ 0 w 2777"/>
                <a:gd name="T83" fmla="*/ 0 h 1772"/>
                <a:gd name="T84" fmla="*/ 0 w 2777"/>
                <a:gd name="T85" fmla="*/ 0 h 1772"/>
                <a:gd name="T86" fmla="*/ 0 w 2777"/>
                <a:gd name="T87" fmla="*/ 0 h 1772"/>
                <a:gd name="T88" fmla="*/ 0 w 2777"/>
                <a:gd name="T89" fmla="*/ 0 h 1772"/>
                <a:gd name="T90" fmla="*/ 0 w 2777"/>
                <a:gd name="T91" fmla="*/ 0 h 1772"/>
                <a:gd name="T92" fmla="*/ 0 w 2777"/>
                <a:gd name="T93" fmla="*/ 0 h 1772"/>
                <a:gd name="T94" fmla="*/ 0 w 2777"/>
                <a:gd name="T95" fmla="*/ 0 h 1772"/>
                <a:gd name="T96" fmla="*/ 0 w 2777"/>
                <a:gd name="T97" fmla="*/ 0 h 1772"/>
                <a:gd name="T98" fmla="*/ 0 w 2777"/>
                <a:gd name="T99" fmla="*/ 0 h 1772"/>
                <a:gd name="T100" fmla="*/ 0 w 2777"/>
                <a:gd name="T101" fmla="*/ 0 h 1772"/>
                <a:gd name="T102" fmla="*/ 0 w 2777"/>
                <a:gd name="T103" fmla="*/ 0 h 1772"/>
                <a:gd name="T104" fmla="*/ 0 w 2777"/>
                <a:gd name="T105" fmla="*/ 0 h 177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77"/>
                <a:gd name="T160" fmla="*/ 0 h 1772"/>
                <a:gd name="T161" fmla="*/ 2777 w 2777"/>
                <a:gd name="T162" fmla="*/ 1772 h 177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77" h="1772">
                  <a:moveTo>
                    <a:pt x="69" y="0"/>
                  </a:moveTo>
                  <a:lnTo>
                    <a:pt x="2314" y="305"/>
                  </a:lnTo>
                  <a:lnTo>
                    <a:pt x="2326" y="307"/>
                  </a:lnTo>
                  <a:lnTo>
                    <a:pt x="2340" y="312"/>
                  </a:lnTo>
                  <a:lnTo>
                    <a:pt x="2354" y="317"/>
                  </a:lnTo>
                  <a:lnTo>
                    <a:pt x="2367" y="325"/>
                  </a:lnTo>
                  <a:lnTo>
                    <a:pt x="2379" y="334"/>
                  </a:lnTo>
                  <a:lnTo>
                    <a:pt x="2389" y="343"/>
                  </a:lnTo>
                  <a:lnTo>
                    <a:pt x="2397" y="354"/>
                  </a:lnTo>
                  <a:lnTo>
                    <a:pt x="2402" y="365"/>
                  </a:lnTo>
                  <a:lnTo>
                    <a:pt x="2775" y="1523"/>
                  </a:lnTo>
                  <a:lnTo>
                    <a:pt x="2777" y="1537"/>
                  </a:lnTo>
                  <a:lnTo>
                    <a:pt x="2777" y="1554"/>
                  </a:lnTo>
                  <a:lnTo>
                    <a:pt x="2774" y="1573"/>
                  </a:lnTo>
                  <a:lnTo>
                    <a:pt x="2769" y="1592"/>
                  </a:lnTo>
                  <a:lnTo>
                    <a:pt x="2760" y="1612"/>
                  </a:lnTo>
                  <a:lnTo>
                    <a:pt x="2751" y="1634"/>
                  </a:lnTo>
                  <a:lnTo>
                    <a:pt x="2740" y="1655"/>
                  </a:lnTo>
                  <a:lnTo>
                    <a:pt x="2726" y="1675"/>
                  </a:lnTo>
                  <a:lnTo>
                    <a:pt x="2713" y="1696"/>
                  </a:lnTo>
                  <a:lnTo>
                    <a:pt x="2698" y="1714"/>
                  </a:lnTo>
                  <a:lnTo>
                    <a:pt x="2682" y="1730"/>
                  </a:lnTo>
                  <a:lnTo>
                    <a:pt x="2667" y="1746"/>
                  </a:lnTo>
                  <a:lnTo>
                    <a:pt x="2651" y="1757"/>
                  </a:lnTo>
                  <a:lnTo>
                    <a:pt x="2636" y="1766"/>
                  </a:lnTo>
                  <a:lnTo>
                    <a:pt x="2620" y="1771"/>
                  </a:lnTo>
                  <a:lnTo>
                    <a:pt x="2605" y="1772"/>
                  </a:lnTo>
                  <a:lnTo>
                    <a:pt x="552" y="1634"/>
                  </a:lnTo>
                  <a:lnTo>
                    <a:pt x="528" y="1631"/>
                  </a:lnTo>
                  <a:lnTo>
                    <a:pt x="503" y="1626"/>
                  </a:lnTo>
                  <a:lnTo>
                    <a:pt x="478" y="1619"/>
                  </a:lnTo>
                  <a:lnTo>
                    <a:pt x="453" y="1608"/>
                  </a:lnTo>
                  <a:lnTo>
                    <a:pt x="428" y="1597"/>
                  </a:lnTo>
                  <a:lnTo>
                    <a:pt x="404" y="1584"/>
                  </a:lnTo>
                  <a:lnTo>
                    <a:pt x="381" y="1569"/>
                  </a:lnTo>
                  <a:lnTo>
                    <a:pt x="358" y="1552"/>
                  </a:lnTo>
                  <a:lnTo>
                    <a:pt x="336" y="1534"/>
                  </a:lnTo>
                  <a:lnTo>
                    <a:pt x="316" y="1516"/>
                  </a:lnTo>
                  <a:lnTo>
                    <a:pt x="297" y="1496"/>
                  </a:lnTo>
                  <a:lnTo>
                    <a:pt x="282" y="1475"/>
                  </a:lnTo>
                  <a:lnTo>
                    <a:pt x="267" y="1454"/>
                  </a:lnTo>
                  <a:lnTo>
                    <a:pt x="256" y="1432"/>
                  </a:lnTo>
                  <a:lnTo>
                    <a:pt x="246" y="1410"/>
                  </a:lnTo>
                  <a:lnTo>
                    <a:pt x="241" y="1388"/>
                  </a:lnTo>
                  <a:lnTo>
                    <a:pt x="0" y="105"/>
                  </a:lnTo>
                  <a:lnTo>
                    <a:pt x="1" y="97"/>
                  </a:lnTo>
                  <a:lnTo>
                    <a:pt x="3" y="83"/>
                  </a:lnTo>
                  <a:lnTo>
                    <a:pt x="8" y="64"/>
                  </a:lnTo>
                  <a:lnTo>
                    <a:pt x="15" y="45"/>
                  </a:lnTo>
                  <a:lnTo>
                    <a:pt x="25" y="27"/>
                  </a:lnTo>
                  <a:lnTo>
                    <a:pt x="37" y="11"/>
                  </a:lnTo>
                  <a:lnTo>
                    <a:pt x="52" y="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474F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13" name="Freeform 1211"/>
            <p:cNvSpPr>
              <a:spLocks/>
            </p:cNvSpPr>
            <p:nvPr/>
          </p:nvSpPr>
          <p:spPr bwMode="auto">
            <a:xfrm>
              <a:off x="4896" y="2664"/>
              <a:ext cx="146" cy="295"/>
            </a:xfrm>
            <a:custGeom>
              <a:avLst/>
              <a:gdLst>
                <a:gd name="T0" fmla="*/ 0 w 3069"/>
                <a:gd name="T1" fmla="*/ 0 h 6772"/>
                <a:gd name="T2" fmla="*/ 0 w 3069"/>
                <a:gd name="T3" fmla="*/ 0 h 6772"/>
                <a:gd name="T4" fmla="*/ 0 w 3069"/>
                <a:gd name="T5" fmla="*/ 0 h 6772"/>
                <a:gd name="T6" fmla="*/ 0 w 3069"/>
                <a:gd name="T7" fmla="*/ 0 h 6772"/>
                <a:gd name="T8" fmla="*/ 0 w 3069"/>
                <a:gd name="T9" fmla="*/ 0 h 6772"/>
                <a:gd name="T10" fmla="*/ 0 w 3069"/>
                <a:gd name="T11" fmla="*/ 0 h 6772"/>
                <a:gd name="T12" fmla="*/ 0 w 3069"/>
                <a:gd name="T13" fmla="*/ 0 h 6772"/>
                <a:gd name="T14" fmla="*/ 0 w 3069"/>
                <a:gd name="T15" fmla="*/ 0 h 6772"/>
                <a:gd name="T16" fmla="*/ 0 w 3069"/>
                <a:gd name="T17" fmla="*/ 0 h 6772"/>
                <a:gd name="T18" fmla="*/ 0 w 3069"/>
                <a:gd name="T19" fmla="*/ 0 h 6772"/>
                <a:gd name="T20" fmla="*/ 0 w 3069"/>
                <a:gd name="T21" fmla="*/ 0 h 6772"/>
                <a:gd name="T22" fmla="*/ 0 w 3069"/>
                <a:gd name="T23" fmla="*/ 0 h 6772"/>
                <a:gd name="T24" fmla="*/ 0 w 3069"/>
                <a:gd name="T25" fmla="*/ 0 h 6772"/>
                <a:gd name="T26" fmla="*/ 0 w 3069"/>
                <a:gd name="T27" fmla="*/ 0 h 6772"/>
                <a:gd name="T28" fmla="*/ 0 w 3069"/>
                <a:gd name="T29" fmla="*/ 0 h 6772"/>
                <a:gd name="T30" fmla="*/ 0 w 3069"/>
                <a:gd name="T31" fmla="*/ 0 h 6772"/>
                <a:gd name="T32" fmla="*/ 0 w 3069"/>
                <a:gd name="T33" fmla="*/ 0 h 6772"/>
                <a:gd name="T34" fmla="*/ 0 w 3069"/>
                <a:gd name="T35" fmla="*/ 0 h 6772"/>
                <a:gd name="T36" fmla="*/ 0 w 3069"/>
                <a:gd name="T37" fmla="*/ 0 h 6772"/>
                <a:gd name="T38" fmla="*/ 0 w 3069"/>
                <a:gd name="T39" fmla="*/ 0 h 6772"/>
                <a:gd name="T40" fmla="*/ 0 w 3069"/>
                <a:gd name="T41" fmla="*/ 0 h 6772"/>
                <a:gd name="T42" fmla="*/ 0 w 3069"/>
                <a:gd name="T43" fmla="*/ 0 h 6772"/>
                <a:gd name="T44" fmla="*/ 0 w 3069"/>
                <a:gd name="T45" fmla="*/ 0 h 6772"/>
                <a:gd name="T46" fmla="*/ 0 w 3069"/>
                <a:gd name="T47" fmla="*/ 0 h 6772"/>
                <a:gd name="T48" fmla="*/ 0 w 3069"/>
                <a:gd name="T49" fmla="*/ 0 h 6772"/>
                <a:gd name="T50" fmla="*/ 0 w 3069"/>
                <a:gd name="T51" fmla="*/ 0 h 6772"/>
                <a:gd name="T52" fmla="*/ 0 w 3069"/>
                <a:gd name="T53" fmla="*/ 0 h 6772"/>
                <a:gd name="T54" fmla="*/ 0 w 3069"/>
                <a:gd name="T55" fmla="*/ 0 h 6772"/>
                <a:gd name="T56" fmla="*/ 0 w 3069"/>
                <a:gd name="T57" fmla="*/ 0 h 6772"/>
                <a:gd name="T58" fmla="*/ 0 w 3069"/>
                <a:gd name="T59" fmla="*/ 0 h 6772"/>
                <a:gd name="T60" fmla="*/ 0 w 3069"/>
                <a:gd name="T61" fmla="*/ 0 h 6772"/>
                <a:gd name="T62" fmla="*/ 0 w 3069"/>
                <a:gd name="T63" fmla="*/ 0 h 6772"/>
                <a:gd name="T64" fmla="*/ 0 w 3069"/>
                <a:gd name="T65" fmla="*/ 0 h 6772"/>
                <a:gd name="T66" fmla="*/ 0 w 3069"/>
                <a:gd name="T67" fmla="*/ 0 h 6772"/>
                <a:gd name="T68" fmla="*/ 0 w 3069"/>
                <a:gd name="T69" fmla="*/ 0 h 6772"/>
                <a:gd name="T70" fmla="*/ 0 w 3069"/>
                <a:gd name="T71" fmla="*/ 0 h 6772"/>
                <a:gd name="T72" fmla="*/ 0 w 3069"/>
                <a:gd name="T73" fmla="*/ 0 h 6772"/>
                <a:gd name="T74" fmla="*/ 0 w 3069"/>
                <a:gd name="T75" fmla="*/ 0 h 6772"/>
                <a:gd name="T76" fmla="*/ 0 w 3069"/>
                <a:gd name="T77" fmla="*/ 0 h 6772"/>
                <a:gd name="T78" fmla="*/ 0 w 3069"/>
                <a:gd name="T79" fmla="*/ 0 h 6772"/>
                <a:gd name="T80" fmla="*/ 0 w 3069"/>
                <a:gd name="T81" fmla="*/ 0 h 67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9"/>
                <a:gd name="T124" fmla="*/ 0 h 6772"/>
                <a:gd name="T125" fmla="*/ 3069 w 3069"/>
                <a:gd name="T126" fmla="*/ 6772 h 677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9" h="6772">
                  <a:moveTo>
                    <a:pt x="880" y="493"/>
                  </a:moveTo>
                  <a:lnTo>
                    <a:pt x="842" y="490"/>
                  </a:lnTo>
                  <a:lnTo>
                    <a:pt x="801" y="492"/>
                  </a:lnTo>
                  <a:lnTo>
                    <a:pt x="760" y="498"/>
                  </a:lnTo>
                  <a:lnTo>
                    <a:pt x="718" y="508"/>
                  </a:lnTo>
                  <a:lnTo>
                    <a:pt x="676" y="522"/>
                  </a:lnTo>
                  <a:lnTo>
                    <a:pt x="636" y="540"/>
                  </a:lnTo>
                  <a:lnTo>
                    <a:pt x="596" y="560"/>
                  </a:lnTo>
                  <a:lnTo>
                    <a:pt x="558" y="583"/>
                  </a:lnTo>
                  <a:lnTo>
                    <a:pt x="522" y="610"/>
                  </a:lnTo>
                  <a:lnTo>
                    <a:pt x="489" y="638"/>
                  </a:lnTo>
                  <a:lnTo>
                    <a:pt x="460" y="669"/>
                  </a:lnTo>
                  <a:lnTo>
                    <a:pt x="434" y="701"/>
                  </a:lnTo>
                  <a:lnTo>
                    <a:pt x="412" y="736"/>
                  </a:lnTo>
                  <a:lnTo>
                    <a:pt x="394" y="771"/>
                  </a:lnTo>
                  <a:lnTo>
                    <a:pt x="383" y="807"/>
                  </a:lnTo>
                  <a:lnTo>
                    <a:pt x="378" y="845"/>
                  </a:lnTo>
                  <a:lnTo>
                    <a:pt x="1" y="6137"/>
                  </a:lnTo>
                  <a:lnTo>
                    <a:pt x="0" y="6167"/>
                  </a:lnTo>
                  <a:lnTo>
                    <a:pt x="2" y="6197"/>
                  </a:lnTo>
                  <a:lnTo>
                    <a:pt x="7" y="6228"/>
                  </a:lnTo>
                  <a:lnTo>
                    <a:pt x="15" y="6259"/>
                  </a:lnTo>
                  <a:lnTo>
                    <a:pt x="23" y="6291"/>
                  </a:lnTo>
                  <a:lnTo>
                    <a:pt x="35" y="6322"/>
                  </a:lnTo>
                  <a:lnTo>
                    <a:pt x="49" y="6353"/>
                  </a:lnTo>
                  <a:lnTo>
                    <a:pt x="65" y="6381"/>
                  </a:lnTo>
                  <a:lnTo>
                    <a:pt x="82" y="6409"/>
                  </a:lnTo>
                  <a:lnTo>
                    <a:pt x="102" y="6435"/>
                  </a:lnTo>
                  <a:lnTo>
                    <a:pt x="123" y="6458"/>
                  </a:lnTo>
                  <a:lnTo>
                    <a:pt x="147" y="6478"/>
                  </a:lnTo>
                  <a:lnTo>
                    <a:pt x="171" y="6495"/>
                  </a:lnTo>
                  <a:lnTo>
                    <a:pt x="197" y="6509"/>
                  </a:lnTo>
                  <a:lnTo>
                    <a:pt x="224" y="6520"/>
                  </a:lnTo>
                  <a:lnTo>
                    <a:pt x="253" y="6525"/>
                  </a:lnTo>
                  <a:lnTo>
                    <a:pt x="2405" y="6771"/>
                  </a:lnTo>
                  <a:lnTo>
                    <a:pt x="2430" y="6772"/>
                  </a:lnTo>
                  <a:lnTo>
                    <a:pt x="2455" y="6769"/>
                  </a:lnTo>
                  <a:lnTo>
                    <a:pt x="2480" y="6762"/>
                  </a:lnTo>
                  <a:lnTo>
                    <a:pt x="2505" y="6751"/>
                  </a:lnTo>
                  <a:lnTo>
                    <a:pt x="2529" y="6739"/>
                  </a:lnTo>
                  <a:lnTo>
                    <a:pt x="2552" y="6724"/>
                  </a:lnTo>
                  <a:lnTo>
                    <a:pt x="2573" y="6706"/>
                  </a:lnTo>
                  <a:lnTo>
                    <a:pt x="2595" y="6685"/>
                  </a:lnTo>
                  <a:lnTo>
                    <a:pt x="2614" y="6664"/>
                  </a:lnTo>
                  <a:lnTo>
                    <a:pt x="2632" y="6641"/>
                  </a:lnTo>
                  <a:lnTo>
                    <a:pt x="2647" y="6617"/>
                  </a:lnTo>
                  <a:lnTo>
                    <a:pt x="2662" y="6592"/>
                  </a:lnTo>
                  <a:lnTo>
                    <a:pt x="2673" y="6566"/>
                  </a:lnTo>
                  <a:lnTo>
                    <a:pt x="2682" y="6541"/>
                  </a:lnTo>
                  <a:lnTo>
                    <a:pt x="2688" y="6516"/>
                  </a:lnTo>
                  <a:lnTo>
                    <a:pt x="2691" y="6490"/>
                  </a:lnTo>
                  <a:lnTo>
                    <a:pt x="3069" y="1020"/>
                  </a:lnTo>
                  <a:lnTo>
                    <a:pt x="3068" y="946"/>
                  </a:lnTo>
                  <a:lnTo>
                    <a:pt x="3062" y="871"/>
                  </a:lnTo>
                  <a:lnTo>
                    <a:pt x="3053" y="797"/>
                  </a:lnTo>
                  <a:lnTo>
                    <a:pt x="3050" y="723"/>
                  </a:lnTo>
                  <a:lnTo>
                    <a:pt x="3069" y="194"/>
                  </a:lnTo>
                  <a:lnTo>
                    <a:pt x="3065" y="161"/>
                  </a:lnTo>
                  <a:lnTo>
                    <a:pt x="3050" y="131"/>
                  </a:lnTo>
                  <a:lnTo>
                    <a:pt x="3027" y="104"/>
                  </a:lnTo>
                  <a:lnTo>
                    <a:pt x="2997" y="78"/>
                  </a:lnTo>
                  <a:lnTo>
                    <a:pt x="2961" y="56"/>
                  </a:lnTo>
                  <a:lnTo>
                    <a:pt x="2919" y="37"/>
                  </a:lnTo>
                  <a:lnTo>
                    <a:pt x="2874" y="22"/>
                  </a:lnTo>
                  <a:lnTo>
                    <a:pt x="2827" y="10"/>
                  </a:lnTo>
                  <a:lnTo>
                    <a:pt x="2780" y="3"/>
                  </a:lnTo>
                  <a:lnTo>
                    <a:pt x="2733" y="0"/>
                  </a:lnTo>
                  <a:lnTo>
                    <a:pt x="2687" y="1"/>
                  </a:lnTo>
                  <a:lnTo>
                    <a:pt x="2644" y="7"/>
                  </a:lnTo>
                  <a:lnTo>
                    <a:pt x="2607" y="18"/>
                  </a:lnTo>
                  <a:lnTo>
                    <a:pt x="2573" y="34"/>
                  </a:lnTo>
                  <a:lnTo>
                    <a:pt x="2548" y="57"/>
                  </a:lnTo>
                  <a:lnTo>
                    <a:pt x="2531" y="84"/>
                  </a:lnTo>
                  <a:lnTo>
                    <a:pt x="2304" y="616"/>
                  </a:lnTo>
                  <a:lnTo>
                    <a:pt x="2300" y="626"/>
                  </a:lnTo>
                  <a:lnTo>
                    <a:pt x="2295" y="636"/>
                  </a:lnTo>
                  <a:lnTo>
                    <a:pt x="2288" y="646"/>
                  </a:lnTo>
                  <a:lnTo>
                    <a:pt x="2280" y="657"/>
                  </a:lnTo>
                  <a:lnTo>
                    <a:pt x="2272" y="665"/>
                  </a:lnTo>
                  <a:lnTo>
                    <a:pt x="2263" y="671"/>
                  </a:lnTo>
                  <a:lnTo>
                    <a:pt x="2254" y="675"/>
                  </a:lnTo>
                  <a:lnTo>
                    <a:pt x="2244" y="675"/>
                  </a:lnTo>
                  <a:lnTo>
                    <a:pt x="880" y="493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14" name="Freeform 1212"/>
            <p:cNvSpPr>
              <a:spLocks/>
            </p:cNvSpPr>
            <p:nvPr/>
          </p:nvSpPr>
          <p:spPr bwMode="auto">
            <a:xfrm>
              <a:off x="4896" y="2661"/>
              <a:ext cx="146" cy="294"/>
            </a:xfrm>
            <a:custGeom>
              <a:avLst/>
              <a:gdLst>
                <a:gd name="T0" fmla="*/ 0 w 3069"/>
                <a:gd name="T1" fmla="*/ 0 h 6771"/>
                <a:gd name="T2" fmla="*/ 0 w 3069"/>
                <a:gd name="T3" fmla="*/ 0 h 6771"/>
                <a:gd name="T4" fmla="*/ 0 w 3069"/>
                <a:gd name="T5" fmla="*/ 0 h 6771"/>
                <a:gd name="T6" fmla="*/ 0 w 3069"/>
                <a:gd name="T7" fmla="*/ 0 h 6771"/>
                <a:gd name="T8" fmla="*/ 0 w 3069"/>
                <a:gd name="T9" fmla="*/ 0 h 6771"/>
                <a:gd name="T10" fmla="*/ 0 w 3069"/>
                <a:gd name="T11" fmla="*/ 0 h 6771"/>
                <a:gd name="T12" fmla="*/ 0 w 3069"/>
                <a:gd name="T13" fmla="*/ 0 h 6771"/>
                <a:gd name="T14" fmla="*/ 0 w 3069"/>
                <a:gd name="T15" fmla="*/ 0 h 6771"/>
                <a:gd name="T16" fmla="*/ 0 w 3069"/>
                <a:gd name="T17" fmla="*/ 0 h 6771"/>
                <a:gd name="T18" fmla="*/ 0 w 3069"/>
                <a:gd name="T19" fmla="*/ 0 h 6771"/>
                <a:gd name="T20" fmla="*/ 0 w 3069"/>
                <a:gd name="T21" fmla="*/ 0 h 6771"/>
                <a:gd name="T22" fmla="*/ 0 w 3069"/>
                <a:gd name="T23" fmla="*/ 0 h 6771"/>
                <a:gd name="T24" fmla="*/ 0 w 3069"/>
                <a:gd name="T25" fmla="*/ 0 h 6771"/>
                <a:gd name="T26" fmla="*/ 0 w 3069"/>
                <a:gd name="T27" fmla="*/ 0 h 6771"/>
                <a:gd name="T28" fmla="*/ 0 w 3069"/>
                <a:gd name="T29" fmla="*/ 0 h 6771"/>
                <a:gd name="T30" fmla="*/ 0 w 3069"/>
                <a:gd name="T31" fmla="*/ 0 h 6771"/>
                <a:gd name="T32" fmla="*/ 0 w 3069"/>
                <a:gd name="T33" fmla="*/ 0 h 6771"/>
                <a:gd name="T34" fmla="*/ 0 w 3069"/>
                <a:gd name="T35" fmla="*/ 0 h 6771"/>
                <a:gd name="T36" fmla="*/ 0 w 3069"/>
                <a:gd name="T37" fmla="*/ 0 h 6771"/>
                <a:gd name="T38" fmla="*/ 0 w 3069"/>
                <a:gd name="T39" fmla="*/ 0 h 6771"/>
                <a:gd name="T40" fmla="*/ 0 w 3069"/>
                <a:gd name="T41" fmla="*/ 0 h 6771"/>
                <a:gd name="T42" fmla="*/ 0 w 3069"/>
                <a:gd name="T43" fmla="*/ 0 h 6771"/>
                <a:gd name="T44" fmla="*/ 0 w 3069"/>
                <a:gd name="T45" fmla="*/ 0 h 6771"/>
                <a:gd name="T46" fmla="*/ 0 w 3069"/>
                <a:gd name="T47" fmla="*/ 0 h 6771"/>
                <a:gd name="T48" fmla="*/ 0 w 3069"/>
                <a:gd name="T49" fmla="*/ 0 h 6771"/>
                <a:gd name="T50" fmla="*/ 0 w 3069"/>
                <a:gd name="T51" fmla="*/ 0 h 6771"/>
                <a:gd name="T52" fmla="*/ 0 w 3069"/>
                <a:gd name="T53" fmla="*/ 0 h 6771"/>
                <a:gd name="T54" fmla="*/ 0 w 3069"/>
                <a:gd name="T55" fmla="*/ 0 h 6771"/>
                <a:gd name="T56" fmla="*/ 0 w 3069"/>
                <a:gd name="T57" fmla="*/ 0 h 6771"/>
                <a:gd name="T58" fmla="*/ 0 w 3069"/>
                <a:gd name="T59" fmla="*/ 0 h 6771"/>
                <a:gd name="T60" fmla="*/ 0 w 3069"/>
                <a:gd name="T61" fmla="*/ 0 h 6771"/>
                <a:gd name="T62" fmla="*/ 0 w 3069"/>
                <a:gd name="T63" fmla="*/ 0 h 6771"/>
                <a:gd name="T64" fmla="*/ 0 w 3069"/>
                <a:gd name="T65" fmla="*/ 0 h 6771"/>
                <a:gd name="T66" fmla="*/ 0 w 3069"/>
                <a:gd name="T67" fmla="*/ 0 h 6771"/>
                <a:gd name="T68" fmla="*/ 0 w 3069"/>
                <a:gd name="T69" fmla="*/ 0 h 6771"/>
                <a:gd name="T70" fmla="*/ 0 w 3069"/>
                <a:gd name="T71" fmla="*/ 0 h 6771"/>
                <a:gd name="T72" fmla="*/ 0 w 3069"/>
                <a:gd name="T73" fmla="*/ 0 h 6771"/>
                <a:gd name="T74" fmla="*/ 0 w 3069"/>
                <a:gd name="T75" fmla="*/ 0 h 6771"/>
                <a:gd name="T76" fmla="*/ 0 w 3069"/>
                <a:gd name="T77" fmla="*/ 0 h 6771"/>
                <a:gd name="T78" fmla="*/ 0 w 3069"/>
                <a:gd name="T79" fmla="*/ 0 h 6771"/>
                <a:gd name="T80" fmla="*/ 0 w 3069"/>
                <a:gd name="T81" fmla="*/ 0 h 677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9"/>
                <a:gd name="T124" fmla="*/ 0 h 6771"/>
                <a:gd name="T125" fmla="*/ 3069 w 3069"/>
                <a:gd name="T126" fmla="*/ 6771 h 677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9" h="6771">
                  <a:moveTo>
                    <a:pt x="880" y="493"/>
                  </a:moveTo>
                  <a:lnTo>
                    <a:pt x="842" y="490"/>
                  </a:lnTo>
                  <a:lnTo>
                    <a:pt x="801" y="492"/>
                  </a:lnTo>
                  <a:lnTo>
                    <a:pt x="760" y="498"/>
                  </a:lnTo>
                  <a:lnTo>
                    <a:pt x="718" y="508"/>
                  </a:lnTo>
                  <a:lnTo>
                    <a:pt x="676" y="522"/>
                  </a:lnTo>
                  <a:lnTo>
                    <a:pt x="636" y="539"/>
                  </a:lnTo>
                  <a:lnTo>
                    <a:pt x="596" y="560"/>
                  </a:lnTo>
                  <a:lnTo>
                    <a:pt x="558" y="583"/>
                  </a:lnTo>
                  <a:lnTo>
                    <a:pt x="522" y="609"/>
                  </a:lnTo>
                  <a:lnTo>
                    <a:pt x="489" y="638"/>
                  </a:lnTo>
                  <a:lnTo>
                    <a:pt x="460" y="668"/>
                  </a:lnTo>
                  <a:lnTo>
                    <a:pt x="434" y="701"/>
                  </a:lnTo>
                  <a:lnTo>
                    <a:pt x="412" y="736"/>
                  </a:lnTo>
                  <a:lnTo>
                    <a:pt x="394" y="771"/>
                  </a:lnTo>
                  <a:lnTo>
                    <a:pt x="383" y="807"/>
                  </a:lnTo>
                  <a:lnTo>
                    <a:pt x="378" y="844"/>
                  </a:lnTo>
                  <a:lnTo>
                    <a:pt x="1" y="6137"/>
                  </a:lnTo>
                  <a:lnTo>
                    <a:pt x="0" y="6167"/>
                  </a:lnTo>
                  <a:lnTo>
                    <a:pt x="2" y="6197"/>
                  </a:lnTo>
                  <a:lnTo>
                    <a:pt x="7" y="6228"/>
                  </a:lnTo>
                  <a:lnTo>
                    <a:pt x="15" y="6259"/>
                  </a:lnTo>
                  <a:lnTo>
                    <a:pt x="23" y="6291"/>
                  </a:lnTo>
                  <a:lnTo>
                    <a:pt x="35" y="6322"/>
                  </a:lnTo>
                  <a:lnTo>
                    <a:pt x="49" y="6353"/>
                  </a:lnTo>
                  <a:lnTo>
                    <a:pt x="65" y="6381"/>
                  </a:lnTo>
                  <a:lnTo>
                    <a:pt x="82" y="6408"/>
                  </a:lnTo>
                  <a:lnTo>
                    <a:pt x="102" y="6435"/>
                  </a:lnTo>
                  <a:lnTo>
                    <a:pt x="123" y="6457"/>
                  </a:lnTo>
                  <a:lnTo>
                    <a:pt x="147" y="6478"/>
                  </a:lnTo>
                  <a:lnTo>
                    <a:pt x="171" y="6495"/>
                  </a:lnTo>
                  <a:lnTo>
                    <a:pt x="197" y="6509"/>
                  </a:lnTo>
                  <a:lnTo>
                    <a:pt x="224" y="6519"/>
                  </a:lnTo>
                  <a:lnTo>
                    <a:pt x="253" y="6524"/>
                  </a:lnTo>
                  <a:lnTo>
                    <a:pt x="2405" y="6770"/>
                  </a:lnTo>
                  <a:lnTo>
                    <a:pt x="2430" y="6771"/>
                  </a:lnTo>
                  <a:lnTo>
                    <a:pt x="2455" y="6768"/>
                  </a:lnTo>
                  <a:lnTo>
                    <a:pt x="2480" y="6761"/>
                  </a:lnTo>
                  <a:lnTo>
                    <a:pt x="2505" y="6751"/>
                  </a:lnTo>
                  <a:lnTo>
                    <a:pt x="2529" y="6739"/>
                  </a:lnTo>
                  <a:lnTo>
                    <a:pt x="2552" y="6724"/>
                  </a:lnTo>
                  <a:lnTo>
                    <a:pt x="2573" y="6705"/>
                  </a:lnTo>
                  <a:lnTo>
                    <a:pt x="2595" y="6685"/>
                  </a:lnTo>
                  <a:lnTo>
                    <a:pt x="2614" y="6664"/>
                  </a:lnTo>
                  <a:lnTo>
                    <a:pt x="2632" y="6640"/>
                  </a:lnTo>
                  <a:lnTo>
                    <a:pt x="2647" y="6617"/>
                  </a:lnTo>
                  <a:lnTo>
                    <a:pt x="2662" y="6591"/>
                  </a:lnTo>
                  <a:lnTo>
                    <a:pt x="2673" y="6566"/>
                  </a:lnTo>
                  <a:lnTo>
                    <a:pt x="2682" y="6541"/>
                  </a:lnTo>
                  <a:lnTo>
                    <a:pt x="2688" y="6515"/>
                  </a:lnTo>
                  <a:lnTo>
                    <a:pt x="2691" y="6490"/>
                  </a:lnTo>
                  <a:lnTo>
                    <a:pt x="3069" y="1020"/>
                  </a:lnTo>
                  <a:lnTo>
                    <a:pt x="3068" y="946"/>
                  </a:lnTo>
                  <a:lnTo>
                    <a:pt x="3062" y="871"/>
                  </a:lnTo>
                  <a:lnTo>
                    <a:pt x="3053" y="796"/>
                  </a:lnTo>
                  <a:lnTo>
                    <a:pt x="3050" y="722"/>
                  </a:lnTo>
                  <a:lnTo>
                    <a:pt x="3069" y="194"/>
                  </a:lnTo>
                  <a:lnTo>
                    <a:pt x="3065" y="161"/>
                  </a:lnTo>
                  <a:lnTo>
                    <a:pt x="3050" y="131"/>
                  </a:lnTo>
                  <a:lnTo>
                    <a:pt x="3027" y="103"/>
                  </a:lnTo>
                  <a:lnTo>
                    <a:pt x="2997" y="78"/>
                  </a:lnTo>
                  <a:lnTo>
                    <a:pt x="2961" y="55"/>
                  </a:lnTo>
                  <a:lnTo>
                    <a:pt x="2919" y="37"/>
                  </a:lnTo>
                  <a:lnTo>
                    <a:pt x="2874" y="22"/>
                  </a:lnTo>
                  <a:lnTo>
                    <a:pt x="2827" y="10"/>
                  </a:lnTo>
                  <a:lnTo>
                    <a:pt x="2780" y="3"/>
                  </a:lnTo>
                  <a:lnTo>
                    <a:pt x="2733" y="0"/>
                  </a:lnTo>
                  <a:lnTo>
                    <a:pt x="2687" y="1"/>
                  </a:lnTo>
                  <a:lnTo>
                    <a:pt x="2644" y="7"/>
                  </a:lnTo>
                  <a:lnTo>
                    <a:pt x="2607" y="18"/>
                  </a:lnTo>
                  <a:lnTo>
                    <a:pt x="2573" y="34"/>
                  </a:lnTo>
                  <a:lnTo>
                    <a:pt x="2548" y="56"/>
                  </a:lnTo>
                  <a:lnTo>
                    <a:pt x="2531" y="84"/>
                  </a:lnTo>
                  <a:lnTo>
                    <a:pt x="2304" y="616"/>
                  </a:lnTo>
                  <a:lnTo>
                    <a:pt x="2300" y="626"/>
                  </a:lnTo>
                  <a:lnTo>
                    <a:pt x="2295" y="636"/>
                  </a:lnTo>
                  <a:lnTo>
                    <a:pt x="2288" y="646"/>
                  </a:lnTo>
                  <a:lnTo>
                    <a:pt x="2280" y="656"/>
                  </a:lnTo>
                  <a:lnTo>
                    <a:pt x="2272" y="664"/>
                  </a:lnTo>
                  <a:lnTo>
                    <a:pt x="2263" y="670"/>
                  </a:lnTo>
                  <a:lnTo>
                    <a:pt x="2254" y="675"/>
                  </a:lnTo>
                  <a:lnTo>
                    <a:pt x="2244" y="675"/>
                  </a:lnTo>
                  <a:lnTo>
                    <a:pt x="880" y="493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15" name="Freeform 1213"/>
            <p:cNvSpPr>
              <a:spLocks/>
            </p:cNvSpPr>
            <p:nvPr/>
          </p:nvSpPr>
          <p:spPr bwMode="auto">
            <a:xfrm>
              <a:off x="4897" y="2661"/>
              <a:ext cx="145" cy="294"/>
            </a:xfrm>
            <a:custGeom>
              <a:avLst/>
              <a:gdLst>
                <a:gd name="T0" fmla="*/ 0 w 3046"/>
                <a:gd name="T1" fmla="*/ 0 h 6749"/>
                <a:gd name="T2" fmla="*/ 0 w 3046"/>
                <a:gd name="T3" fmla="*/ 0 h 6749"/>
                <a:gd name="T4" fmla="*/ 0 w 3046"/>
                <a:gd name="T5" fmla="*/ 0 h 6749"/>
                <a:gd name="T6" fmla="*/ 0 w 3046"/>
                <a:gd name="T7" fmla="*/ 0 h 6749"/>
                <a:gd name="T8" fmla="*/ 0 w 3046"/>
                <a:gd name="T9" fmla="*/ 0 h 6749"/>
                <a:gd name="T10" fmla="*/ 0 w 3046"/>
                <a:gd name="T11" fmla="*/ 0 h 6749"/>
                <a:gd name="T12" fmla="*/ 0 w 3046"/>
                <a:gd name="T13" fmla="*/ 0 h 6749"/>
                <a:gd name="T14" fmla="*/ 0 w 3046"/>
                <a:gd name="T15" fmla="*/ 0 h 6749"/>
                <a:gd name="T16" fmla="*/ 0 w 3046"/>
                <a:gd name="T17" fmla="*/ 0 h 6749"/>
                <a:gd name="T18" fmla="*/ 0 w 3046"/>
                <a:gd name="T19" fmla="*/ 0 h 6749"/>
                <a:gd name="T20" fmla="*/ 0 w 3046"/>
                <a:gd name="T21" fmla="*/ 0 h 6749"/>
                <a:gd name="T22" fmla="*/ 0 w 3046"/>
                <a:gd name="T23" fmla="*/ 0 h 6749"/>
                <a:gd name="T24" fmla="*/ 0 w 3046"/>
                <a:gd name="T25" fmla="*/ 0 h 6749"/>
                <a:gd name="T26" fmla="*/ 0 w 3046"/>
                <a:gd name="T27" fmla="*/ 0 h 6749"/>
                <a:gd name="T28" fmla="*/ 0 w 3046"/>
                <a:gd name="T29" fmla="*/ 0 h 6749"/>
                <a:gd name="T30" fmla="*/ 0 w 3046"/>
                <a:gd name="T31" fmla="*/ 0 h 6749"/>
                <a:gd name="T32" fmla="*/ 0 w 3046"/>
                <a:gd name="T33" fmla="*/ 0 h 6749"/>
                <a:gd name="T34" fmla="*/ 0 w 3046"/>
                <a:gd name="T35" fmla="*/ 0 h 6749"/>
                <a:gd name="T36" fmla="*/ 0 w 3046"/>
                <a:gd name="T37" fmla="*/ 0 h 6749"/>
                <a:gd name="T38" fmla="*/ 0 w 3046"/>
                <a:gd name="T39" fmla="*/ 0 h 6749"/>
                <a:gd name="T40" fmla="*/ 0 w 3046"/>
                <a:gd name="T41" fmla="*/ 0 h 6749"/>
                <a:gd name="T42" fmla="*/ 0 w 3046"/>
                <a:gd name="T43" fmla="*/ 0 h 6749"/>
                <a:gd name="T44" fmla="*/ 0 w 3046"/>
                <a:gd name="T45" fmla="*/ 0 h 6749"/>
                <a:gd name="T46" fmla="*/ 0 w 3046"/>
                <a:gd name="T47" fmla="*/ 0 h 6749"/>
                <a:gd name="T48" fmla="*/ 0 w 3046"/>
                <a:gd name="T49" fmla="*/ 0 h 6749"/>
                <a:gd name="T50" fmla="*/ 0 w 3046"/>
                <a:gd name="T51" fmla="*/ 0 h 6749"/>
                <a:gd name="T52" fmla="*/ 0 w 3046"/>
                <a:gd name="T53" fmla="*/ 0 h 6749"/>
                <a:gd name="T54" fmla="*/ 0 w 3046"/>
                <a:gd name="T55" fmla="*/ 0 h 6749"/>
                <a:gd name="T56" fmla="*/ 0 w 3046"/>
                <a:gd name="T57" fmla="*/ 0 h 6749"/>
                <a:gd name="T58" fmla="*/ 0 w 3046"/>
                <a:gd name="T59" fmla="*/ 0 h 6749"/>
                <a:gd name="T60" fmla="*/ 0 w 3046"/>
                <a:gd name="T61" fmla="*/ 0 h 6749"/>
                <a:gd name="T62" fmla="*/ 0 w 3046"/>
                <a:gd name="T63" fmla="*/ 0 h 6749"/>
                <a:gd name="T64" fmla="*/ 0 w 3046"/>
                <a:gd name="T65" fmla="*/ 0 h 6749"/>
                <a:gd name="T66" fmla="*/ 0 w 3046"/>
                <a:gd name="T67" fmla="*/ 0 h 6749"/>
                <a:gd name="T68" fmla="*/ 0 w 3046"/>
                <a:gd name="T69" fmla="*/ 0 h 6749"/>
                <a:gd name="T70" fmla="*/ 0 w 3046"/>
                <a:gd name="T71" fmla="*/ 0 h 6749"/>
                <a:gd name="T72" fmla="*/ 0 w 3046"/>
                <a:gd name="T73" fmla="*/ 0 h 6749"/>
                <a:gd name="T74" fmla="*/ 0 w 3046"/>
                <a:gd name="T75" fmla="*/ 0 h 6749"/>
                <a:gd name="T76" fmla="*/ 0 w 3046"/>
                <a:gd name="T77" fmla="*/ 0 h 6749"/>
                <a:gd name="T78" fmla="*/ 0 w 3046"/>
                <a:gd name="T79" fmla="*/ 0 h 6749"/>
                <a:gd name="T80" fmla="*/ 0 w 3046"/>
                <a:gd name="T81" fmla="*/ 0 h 6749"/>
                <a:gd name="T82" fmla="*/ 0 w 3046"/>
                <a:gd name="T83" fmla="*/ 0 h 6749"/>
                <a:gd name="T84" fmla="*/ 0 w 3046"/>
                <a:gd name="T85" fmla="*/ 0 h 6749"/>
                <a:gd name="T86" fmla="*/ 0 w 3046"/>
                <a:gd name="T87" fmla="*/ 0 h 6749"/>
                <a:gd name="T88" fmla="*/ 0 w 3046"/>
                <a:gd name="T89" fmla="*/ 0 h 6749"/>
                <a:gd name="T90" fmla="*/ 0 w 3046"/>
                <a:gd name="T91" fmla="*/ 0 h 6749"/>
                <a:gd name="T92" fmla="*/ 0 w 3046"/>
                <a:gd name="T93" fmla="*/ 0 h 6749"/>
                <a:gd name="T94" fmla="*/ 0 w 3046"/>
                <a:gd name="T95" fmla="*/ 0 h 67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046"/>
                <a:gd name="T145" fmla="*/ 0 h 6749"/>
                <a:gd name="T146" fmla="*/ 3046 w 3046"/>
                <a:gd name="T147" fmla="*/ 6749 h 674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046" h="6749">
                  <a:moveTo>
                    <a:pt x="888" y="497"/>
                  </a:moveTo>
                  <a:lnTo>
                    <a:pt x="850" y="494"/>
                  </a:lnTo>
                  <a:lnTo>
                    <a:pt x="810" y="496"/>
                  </a:lnTo>
                  <a:lnTo>
                    <a:pt x="770" y="502"/>
                  </a:lnTo>
                  <a:lnTo>
                    <a:pt x="728" y="511"/>
                  </a:lnTo>
                  <a:lnTo>
                    <a:pt x="687" y="525"/>
                  </a:lnTo>
                  <a:lnTo>
                    <a:pt x="646" y="542"/>
                  </a:lnTo>
                  <a:lnTo>
                    <a:pt x="605" y="562"/>
                  </a:lnTo>
                  <a:lnTo>
                    <a:pt x="567" y="584"/>
                  </a:lnTo>
                  <a:lnTo>
                    <a:pt x="530" y="610"/>
                  </a:lnTo>
                  <a:lnTo>
                    <a:pt x="497" y="637"/>
                  </a:lnTo>
                  <a:lnTo>
                    <a:pt x="467" y="667"/>
                  </a:lnTo>
                  <a:lnTo>
                    <a:pt x="441" y="698"/>
                  </a:lnTo>
                  <a:lnTo>
                    <a:pt x="419" y="732"/>
                  </a:lnTo>
                  <a:lnTo>
                    <a:pt x="401" y="766"/>
                  </a:lnTo>
                  <a:lnTo>
                    <a:pt x="390" y="802"/>
                  </a:lnTo>
                  <a:lnTo>
                    <a:pt x="385" y="838"/>
                  </a:lnTo>
                  <a:lnTo>
                    <a:pt x="363" y="1142"/>
                  </a:lnTo>
                  <a:lnTo>
                    <a:pt x="344" y="1402"/>
                  </a:lnTo>
                  <a:lnTo>
                    <a:pt x="328" y="1627"/>
                  </a:lnTo>
                  <a:lnTo>
                    <a:pt x="313" y="1828"/>
                  </a:lnTo>
                  <a:lnTo>
                    <a:pt x="299" y="2016"/>
                  </a:lnTo>
                  <a:lnTo>
                    <a:pt x="286" y="2200"/>
                  </a:lnTo>
                  <a:lnTo>
                    <a:pt x="272" y="2390"/>
                  </a:lnTo>
                  <a:lnTo>
                    <a:pt x="257" y="2599"/>
                  </a:lnTo>
                  <a:lnTo>
                    <a:pt x="240" y="2834"/>
                  </a:lnTo>
                  <a:lnTo>
                    <a:pt x="220" y="3107"/>
                  </a:lnTo>
                  <a:lnTo>
                    <a:pt x="196" y="3429"/>
                  </a:lnTo>
                  <a:lnTo>
                    <a:pt x="169" y="3809"/>
                  </a:lnTo>
                  <a:lnTo>
                    <a:pt x="136" y="4259"/>
                  </a:lnTo>
                  <a:lnTo>
                    <a:pt x="98" y="4786"/>
                  </a:lnTo>
                  <a:lnTo>
                    <a:pt x="53" y="5404"/>
                  </a:lnTo>
                  <a:lnTo>
                    <a:pt x="1" y="6122"/>
                  </a:lnTo>
                  <a:lnTo>
                    <a:pt x="0" y="6150"/>
                  </a:lnTo>
                  <a:lnTo>
                    <a:pt x="2" y="6181"/>
                  </a:lnTo>
                  <a:lnTo>
                    <a:pt x="7" y="6212"/>
                  </a:lnTo>
                  <a:lnTo>
                    <a:pt x="14" y="6244"/>
                  </a:lnTo>
                  <a:lnTo>
                    <a:pt x="24" y="6275"/>
                  </a:lnTo>
                  <a:lnTo>
                    <a:pt x="35" y="6306"/>
                  </a:lnTo>
                  <a:lnTo>
                    <a:pt x="49" y="6336"/>
                  </a:lnTo>
                  <a:lnTo>
                    <a:pt x="64" y="6366"/>
                  </a:lnTo>
                  <a:lnTo>
                    <a:pt x="82" y="6393"/>
                  </a:lnTo>
                  <a:lnTo>
                    <a:pt x="102" y="6419"/>
                  </a:lnTo>
                  <a:lnTo>
                    <a:pt x="124" y="6442"/>
                  </a:lnTo>
                  <a:lnTo>
                    <a:pt x="147" y="6463"/>
                  </a:lnTo>
                  <a:lnTo>
                    <a:pt x="170" y="6480"/>
                  </a:lnTo>
                  <a:lnTo>
                    <a:pt x="196" y="6494"/>
                  </a:lnTo>
                  <a:lnTo>
                    <a:pt x="225" y="6504"/>
                  </a:lnTo>
                  <a:lnTo>
                    <a:pt x="253" y="6509"/>
                  </a:lnTo>
                  <a:lnTo>
                    <a:pt x="316" y="6516"/>
                  </a:lnTo>
                  <a:lnTo>
                    <a:pt x="374" y="6522"/>
                  </a:lnTo>
                  <a:lnTo>
                    <a:pt x="429" y="6529"/>
                  </a:lnTo>
                  <a:lnTo>
                    <a:pt x="480" y="6535"/>
                  </a:lnTo>
                  <a:lnTo>
                    <a:pt x="525" y="6540"/>
                  </a:lnTo>
                  <a:lnTo>
                    <a:pt x="569" y="6545"/>
                  </a:lnTo>
                  <a:lnTo>
                    <a:pt x="611" y="6549"/>
                  </a:lnTo>
                  <a:lnTo>
                    <a:pt x="650" y="6553"/>
                  </a:lnTo>
                  <a:lnTo>
                    <a:pt x="689" y="6557"/>
                  </a:lnTo>
                  <a:lnTo>
                    <a:pt x="725" y="6562"/>
                  </a:lnTo>
                  <a:lnTo>
                    <a:pt x="763" y="6566"/>
                  </a:lnTo>
                  <a:lnTo>
                    <a:pt x="799" y="6570"/>
                  </a:lnTo>
                  <a:lnTo>
                    <a:pt x="836" y="6574"/>
                  </a:lnTo>
                  <a:lnTo>
                    <a:pt x="876" y="6578"/>
                  </a:lnTo>
                  <a:lnTo>
                    <a:pt x="917" y="6583"/>
                  </a:lnTo>
                  <a:lnTo>
                    <a:pt x="959" y="6588"/>
                  </a:lnTo>
                  <a:lnTo>
                    <a:pt x="1005" y="6593"/>
                  </a:lnTo>
                  <a:lnTo>
                    <a:pt x="1054" y="6599"/>
                  </a:lnTo>
                  <a:lnTo>
                    <a:pt x="1106" y="6605"/>
                  </a:lnTo>
                  <a:lnTo>
                    <a:pt x="1163" y="6611"/>
                  </a:lnTo>
                  <a:lnTo>
                    <a:pt x="1225" y="6618"/>
                  </a:lnTo>
                  <a:lnTo>
                    <a:pt x="1292" y="6625"/>
                  </a:lnTo>
                  <a:lnTo>
                    <a:pt x="1365" y="6634"/>
                  </a:lnTo>
                  <a:lnTo>
                    <a:pt x="1444" y="6642"/>
                  </a:lnTo>
                  <a:lnTo>
                    <a:pt x="1531" y="6653"/>
                  </a:lnTo>
                  <a:lnTo>
                    <a:pt x="1624" y="6664"/>
                  </a:lnTo>
                  <a:lnTo>
                    <a:pt x="1725" y="6675"/>
                  </a:lnTo>
                  <a:lnTo>
                    <a:pt x="1834" y="6687"/>
                  </a:lnTo>
                  <a:lnTo>
                    <a:pt x="1953" y="6701"/>
                  </a:lnTo>
                  <a:lnTo>
                    <a:pt x="2082" y="6716"/>
                  </a:lnTo>
                  <a:lnTo>
                    <a:pt x="2220" y="6731"/>
                  </a:lnTo>
                  <a:lnTo>
                    <a:pt x="2369" y="6748"/>
                  </a:lnTo>
                  <a:lnTo>
                    <a:pt x="2394" y="6749"/>
                  </a:lnTo>
                  <a:lnTo>
                    <a:pt x="2419" y="6746"/>
                  </a:lnTo>
                  <a:lnTo>
                    <a:pt x="2444" y="6740"/>
                  </a:lnTo>
                  <a:lnTo>
                    <a:pt x="2468" y="6731"/>
                  </a:lnTo>
                  <a:lnTo>
                    <a:pt x="2492" y="6719"/>
                  </a:lnTo>
                  <a:lnTo>
                    <a:pt x="2516" y="6703"/>
                  </a:lnTo>
                  <a:lnTo>
                    <a:pt x="2538" y="6687"/>
                  </a:lnTo>
                  <a:lnTo>
                    <a:pt x="2560" y="6668"/>
                  </a:lnTo>
                  <a:lnTo>
                    <a:pt x="2579" y="6648"/>
                  </a:lnTo>
                  <a:lnTo>
                    <a:pt x="2597" y="6625"/>
                  </a:lnTo>
                  <a:lnTo>
                    <a:pt x="2614" y="6602"/>
                  </a:lnTo>
                  <a:lnTo>
                    <a:pt x="2627" y="6577"/>
                  </a:lnTo>
                  <a:lnTo>
                    <a:pt x="2639" y="6553"/>
                  </a:lnTo>
                  <a:lnTo>
                    <a:pt x="2648" y="6528"/>
                  </a:lnTo>
                  <a:lnTo>
                    <a:pt x="2654" y="6502"/>
                  </a:lnTo>
                  <a:lnTo>
                    <a:pt x="2658" y="6478"/>
                  </a:lnTo>
                  <a:lnTo>
                    <a:pt x="2679" y="6163"/>
                  </a:lnTo>
                  <a:lnTo>
                    <a:pt x="2698" y="5893"/>
                  </a:lnTo>
                  <a:lnTo>
                    <a:pt x="2715" y="5659"/>
                  </a:lnTo>
                  <a:lnTo>
                    <a:pt x="2729" y="5451"/>
                  </a:lnTo>
                  <a:lnTo>
                    <a:pt x="2743" y="5257"/>
                  </a:lnTo>
                  <a:lnTo>
                    <a:pt x="2756" y="5067"/>
                  </a:lnTo>
                  <a:lnTo>
                    <a:pt x="2770" y="4869"/>
                  </a:lnTo>
                  <a:lnTo>
                    <a:pt x="2786" y="4653"/>
                  </a:lnTo>
                  <a:lnTo>
                    <a:pt x="2802" y="4409"/>
                  </a:lnTo>
                  <a:lnTo>
                    <a:pt x="2822" y="4127"/>
                  </a:lnTo>
                  <a:lnTo>
                    <a:pt x="2845" y="3793"/>
                  </a:lnTo>
                  <a:lnTo>
                    <a:pt x="2873" y="3400"/>
                  </a:lnTo>
                  <a:lnTo>
                    <a:pt x="2905" y="2935"/>
                  </a:lnTo>
                  <a:lnTo>
                    <a:pt x="2943" y="2390"/>
                  </a:lnTo>
                  <a:lnTo>
                    <a:pt x="2987" y="1751"/>
                  </a:lnTo>
                  <a:lnTo>
                    <a:pt x="3039" y="1009"/>
                  </a:lnTo>
                  <a:lnTo>
                    <a:pt x="3040" y="934"/>
                  </a:lnTo>
                  <a:lnTo>
                    <a:pt x="3034" y="858"/>
                  </a:lnTo>
                  <a:lnTo>
                    <a:pt x="3028" y="781"/>
                  </a:lnTo>
                  <a:lnTo>
                    <a:pt x="3026" y="706"/>
                  </a:lnTo>
                  <a:lnTo>
                    <a:pt x="3030" y="609"/>
                  </a:lnTo>
                  <a:lnTo>
                    <a:pt x="3033" y="533"/>
                  </a:lnTo>
                  <a:lnTo>
                    <a:pt x="3037" y="415"/>
                  </a:lnTo>
                  <a:lnTo>
                    <a:pt x="3046" y="189"/>
                  </a:lnTo>
                  <a:lnTo>
                    <a:pt x="3042" y="157"/>
                  </a:lnTo>
                  <a:lnTo>
                    <a:pt x="3028" y="128"/>
                  </a:lnTo>
                  <a:lnTo>
                    <a:pt x="3005" y="101"/>
                  </a:lnTo>
                  <a:lnTo>
                    <a:pt x="2975" y="77"/>
                  </a:lnTo>
                  <a:lnTo>
                    <a:pt x="2940" y="55"/>
                  </a:lnTo>
                  <a:lnTo>
                    <a:pt x="2899" y="36"/>
                  </a:lnTo>
                  <a:lnTo>
                    <a:pt x="2855" y="22"/>
                  </a:lnTo>
                  <a:lnTo>
                    <a:pt x="2809" y="10"/>
                  </a:lnTo>
                  <a:lnTo>
                    <a:pt x="2764" y="3"/>
                  </a:lnTo>
                  <a:lnTo>
                    <a:pt x="2717" y="0"/>
                  </a:lnTo>
                  <a:lnTo>
                    <a:pt x="2672" y="1"/>
                  </a:lnTo>
                  <a:lnTo>
                    <a:pt x="2630" y="7"/>
                  </a:lnTo>
                  <a:lnTo>
                    <a:pt x="2594" y="17"/>
                  </a:lnTo>
                  <a:lnTo>
                    <a:pt x="2562" y="33"/>
                  </a:lnTo>
                  <a:lnTo>
                    <a:pt x="2537" y="55"/>
                  </a:lnTo>
                  <a:lnTo>
                    <a:pt x="2520" y="82"/>
                  </a:lnTo>
                  <a:lnTo>
                    <a:pt x="2508" y="114"/>
                  </a:lnTo>
                  <a:lnTo>
                    <a:pt x="2496" y="140"/>
                  </a:lnTo>
                  <a:lnTo>
                    <a:pt x="2487" y="162"/>
                  </a:lnTo>
                  <a:lnTo>
                    <a:pt x="2479" y="183"/>
                  </a:lnTo>
                  <a:lnTo>
                    <a:pt x="2470" y="202"/>
                  </a:lnTo>
                  <a:lnTo>
                    <a:pt x="2463" y="220"/>
                  </a:lnTo>
                  <a:lnTo>
                    <a:pt x="2455" y="240"/>
                  </a:lnTo>
                  <a:lnTo>
                    <a:pt x="2446" y="261"/>
                  </a:lnTo>
                  <a:lnTo>
                    <a:pt x="2436" y="285"/>
                  </a:lnTo>
                  <a:lnTo>
                    <a:pt x="2424" y="313"/>
                  </a:lnTo>
                  <a:lnTo>
                    <a:pt x="2411" y="345"/>
                  </a:lnTo>
                  <a:lnTo>
                    <a:pt x="2395" y="384"/>
                  </a:lnTo>
                  <a:lnTo>
                    <a:pt x="2377" y="429"/>
                  </a:lnTo>
                  <a:lnTo>
                    <a:pt x="2355" y="483"/>
                  </a:lnTo>
                  <a:lnTo>
                    <a:pt x="2329" y="545"/>
                  </a:lnTo>
                  <a:lnTo>
                    <a:pt x="2299" y="618"/>
                  </a:lnTo>
                  <a:lnTo>
                    <a:pt x="2294" y="627"/>
                  </a:lnTo>
                  <a:lnTo>
                    <a:pt x="2288" y="637"/>
                  </a:lnTo>
                  <a:lnTo>
                    <a:pt x="2282" y="647"/>
                  </a:lnTo>
                  <a:lnTo>
                    <a:pt x="2274" y="657"/>
                  </a:lnTo>
                  <a:lnTo>
                    <a:pt x="2265" y="666"/>
                  </a:lnTo>
                  <a:lnTo>
                    <a:pt x="2257" y="673"/>
                  </a:lnTo>
                  <a:lnTo>
                    <a:pt x="2248" y="677"/>
                  </a:lnTo>
                  <a:lnTo>
                    <a:pt x="2238" y="678"/>
                  </a:lnTo>
                  <a:lnTo>
                    <a:pt x="2198" y="673"/>
                  </a:lnTo>
                  <a:lnTo>
                    <a:pt x="2160" y="668"/>
                  </a:lnTo>
                  <a:lnTo>
                    <a:pt x="2126" y="662"/>
                  </a:lnTo>
                  <a:lnTo>
                    <a:pt x="2094" y="658"/>
                  </a:lnTo>
                  <a:lnTo>
                    <a:pt x="2064" y="654"/>
                  </a:lnTo>
                  <a:lnTo>
                    <a:pt x="2036" y="650"/>
                  </a:lnTo>
                  <a:lnTo>
                    <a:pt x="2010" y="647"/>
                  </a:lnTo>
                  <a:lnTo>
                    <a:pt x="1984" y="643"/>
                  </a:lnTo>
                  <a:lnTo>
                    <a:pt x="1960" y="640"/>
                  </a:lnTo>
                  <a:lnTo>
                    <a:pt x="1936" y="637"/>
                  </a:lnTo>
                  <a:lnTo>
                    <a:pt x="1913" y="634"/>
                  </a:lnTo>
                  <a:lnTo>
                    <a:pt x="1890" y="631"/>
                  </a:lnTo>
                  <a:lnTo>
                    <a:pt x="1866" y="628"/>
                  </a:lnTo>
                  <a:lnTo>
                    <a:pt x="1841" y="624"/>
                  </a:lnTo>
                  <a:lnTo>
                    <a:pt x="1815" y="621"/>
                  </a:lnTo>
                  <a:lnTo>
                    <a:pt x="1788" y="617"/>
                  </a:lnTo>
                  <a:lnTo>
                    <a:pt x="1758" y="613"/>
                  </a:lnTo>
                  <a:lnTo>
                    <a:pt x="1727" y="609"/>
                  </a:lnTo>
                  <a:lnTo>
                    <a:pt x="1694" y="605"/>
                  </a:lnTo>
                  <a:lnTo>
                    <a:pt x="1659" y="599"/>
                  </a:lnTo>
                  <a:lnTo>
                    <a:pt x="1619" y="594"/>
                  </a:lnTo>
                  <a:lnTo>
                    <a:pt x="1576" y="588"/>
                  </a:lnTo>
                  <a:lnTo>
                    <a:pt x="1529" y="582"/>
                  </a:lnTo>
                  <a:lnTo>
                    <a:pt x="1480" y="576"/>
                  </a:lnTo>
                  <a:lnTo>
                    <a:pt x="1424" y="568"/>
                  </a:lnTo>
                  <a:lnTo>
                    <a:pt x="1364" y="561"/>
                  </a:lnTo>
                  <a:lnTo>
                    <a:pt x="1300" y="552"/>
                  </a:lnTo>
                  <a:lnTo>
                    <a:pt x="1230" y="543"/>
                  </a:lnTo>
                  <a:lnTo>
                    <a:pt x="1154" y="532"/>
                  </a:lnTo>
                  <a:lnTo>
                    <a:pt x="1072" y="521"/>
                  </a:lnTo>
                  <a:lnTo>
                    <a:pt x="983" y="509"/>
                  </a:lnTo>
                  <a:lnTo>
                    <a:pt x="888" y="497"/>
                  </a:lnTo>
                  <a:close/>
                </a:path>
              </a:pathLst>
            </a:custGeom>
            <a:solidFill>
              <a:srgbClr val="1E262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16" name="Freeform 1214"/>
            <p:cNvSpPr>
              <a:spLocks/>
            </p:cNvSpPr>
            <p:nvPr/>
          </p:nvSpPr>
          <p:spPr bwMode="auto">
            <a:xfrm>
              <a:off x="4898" y="2662"/>
              <a:ext cx="144" cy="292"/>
            </a:xfrm>
            <a:custGeom>
              <a:avLst/>
              <a:gdLst>
                <a:gd name="T0" fmla="*/ 0 w 3024"/>
                <a:gd name="T1" fmla="*/ 0 h 6726"/>
                <a:gd name="T2" fmla="*/ 0 w 3024"/>
                <a:gd name="T3" fmla="*/ 0 h 6726"/>
                <a:gd name="T4" fmla="*/ 0 w 3024"/>
                <a:gd name="T5" fmla="*/ 0 h 6726"/>
                <a:gd name="T6" fmla="*/ 0 w 3024"/>
                <a:gd name="T7" fmla="*/ 0 h 6726"/>
                <a:gd name="T8" fmla="*/ 0 w 3024"/>
                <a:gd name="T9" fmla="*/ 0 h 6726"/>
                <a:gd name="T10" fmla="*/ 0 w 3024"/>
                <a:gd name="T11" fmla="*/ 0 h 6726"/>
                <a:gd name="T12" fmla="*/ 0 w 3024"/>
                <a:gd name="T13" fmla="*/ 0 h 6726"/>
                <a:gd name="T14" fmla="*/ 0 w 3024"/>
                <a:gd name="T15" fmla="*/ 0 h 6726"/>
                <a:gd name="T16" fmla="*/ 0 w 3024"/>
                <a:gd name="T17" fmla="*/ 0 h 6726"/>
                <a:gd name="T18" fmla="*/ 0 w 3024"/>
                <a:gd name="T19" fmla="*/ 0 h 6726"/>
                <a:gd name="T20" fmla="*/ 0 w 3024"/>
                <a:gd name="T21" fmla="*/ 0 h 6726"/>
                <a:gd name="T22" fmla="*/ 0 w 3024"/>
                <a:gd name="T23" fmla="*/ 0 h 6726"/>
                <a:gd name="T24" fmla="*/ 0 w 3024"/>
                <a:gd name="T25" fmla="*/ 0 h 6726"/>
                <a:gd name="T26" fmla="*/ 0 w 3024"/>
                <a:gd name="T27" fmla="*/ 0 h 6726"/>
                <a:gd name="T28" fmla="*/ 0 w 3024"/>
                <a:gd name="T29" fmla="*/ 0 h 6726"/>
                <a:gd name="T30" fmla="*/ 0 w 3024"/>
                <a:gd name="T31" fmla="*/ 0 h 6726"/>
                <a:gd name="T32" fmla="*/ 0 w 3024"/>
                <a:gd name="T33" fmla="*/ 0 h 6726"/>
                <a:gd name="T34" fmla="*/ 0 w 3024"/>
                <a:gd name="T35" fmla="*/ 0 h 6726"/>
                <a:gd name="T36" fmla="*/ 0 w 3024"/>
                <a:gd name="T37" fmla="*/ 0 h 6726"/>
                <a:gd name="T38" fmla="*/ 0 w 3024"/>
                <a:gd name="T39" fmla="*/ 0 h 6726"/>
                <a:gd name="T40" fmla="*/ 0 w 3024"/>
                <a:gd name="T41" fmla="*/ 0 h 6726"/>
                <a:gd name="T42" fmla="*/ 0 w 3024"/>
                <a:gd name="T43" fmla="*/ 0 h 6726"/>
                <a:gd name="T44" fmla="*/ 0 w 3024"/>
                <a:gd name="T45" fmla="*/ 0 h 6726"/>
                <a:gd name="T46" fmla="*/ 0 w 3024"/>
                <a:gd name="T47" fmla="*/ 0 h 6726"/>
                <a:gd name="T48" fmla="*/ 0 w 3024"/>
                <a:gd name="T49" fmla="*/ 0 h 6726"/>
                <a:gd name="T50" fmla="*/ 0 w 3024"/>
                <a:gd name="T51" fmla="*/ 0 h 6726"/>
                <a:gd name="T52" fmla="*/ 0 w 3024"/>
                <a:gd name="T53" fmla="*/ 0 h 6726"/>
                <a:gd name="T54" fmla="*/ 0 w 3024"/>
                <a:gd name="T55" fmla="*/ 0 h 6726"/>
                <a:gd name="T56" fmla="*/ 0 w 3024"/>
                <a:gd name="T57" fmla="*/ 0 h 6726"/>
                <a:gd name="T58" fmla="*/ 0 w 3024"/>
                <a:gd name="T59" fmla="*/ 0 h 6726"/>
                <a:gd name="T60" fmla="*/ 0 w 3024"/>
                <a:gd name="T61" fmla="*/ 0 h 6726"/>
                <a:gd name="T62" fmla="*/ 0 w 3024"/>
                <a:gd name="T63" fmla="*/ 0 h 6726"/>
                <a:gd name="T64" fmla="*/ 0 w 3024"/>
                <a:gd name="T65" fmla="*/ 0 h 6726"/>
                <a:gd name="T66" fmla="*/ 0 w 3024"/>
                <a:gd name="T67" fmla="*/ 0 h 6726"/>
                <a:gd name="T68" fmla="*/ 0 w 3024"/>
                <a:gd name="T69" fmla="*/ 0 h 6726"/>
                <a:gd name="T70" fmla="*/ 0 w 3024"/>
                <a:gd name="T71" fmla="*/ 0 h 6726"/>
                <a:gd name="T72" fmla="*/ 0 w 3024"/>
                <a:gd name="T73" fmla="*/ 0 h 6726"/>
                <a:gd name="T74" fmla="*/ 0 w 3024"/>
                <a:gd name="T75" fmla="*/ 0 h 6726"/>
                <a:gd name="T76" fmla="*/ 0 w 3024"/>
                <a:gd name="T77" fmla="*/ 0 h 6726"/>
                <a:gd name="T78" fmla="*/ 0 w 3024"/>
                <a:gd name="T79" fmla="*/ 0 h 6726"/>
                <a:gd name="T80" fmla="*/ 0 w 3024"/>
                <a:gd name="T81" fmla="*/ 0 h 6726"/>
                <a:gd name="T82" fmla="*/ 0 w 3024"/>
                <a:gd name="T83" fmla="*/ 0 h 6726"/>
                <a:gd name="T84" fmla="*/ 0 w 3024"/>
                <a:gd name="T85" fmla="*/ 0 h 6726"/>
                <a:gd name="T86" fmla="*/ 0 w 3024"/>
                <a:gd name="T87" fmla="*/ 0 h 6726"/>
                <a:gd name="T88" fmla="*/ 0 w 3024"/>
                <a:gd name="T89" fmla="*/ 0 h 6726"/>
                <a:gd name="T90" fmla="*/ 0 w 3024"/>
                <a:gd name="T91" fmla="*/ 0 h 6726"/>
                <a:gd name="T92" fmla="*/ 0 w 3024"/>
                <a:gd name="T93" fmla="*/ 0 h 6726"/>
                <a:gd name="T94" fmla="*/ 0 w 3024"/>
                <a:gd name="T95" fmla="*/ 0 h 672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024"/>
                <a:gd name="T145" fmla="*/ 0 h 6726"/>
                <a:gd name="T146" fmla="*/ 3024 w 3024"/>
                <a:gd name="T147" fmla="*/ 6726 h 672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024" h="6726">
                  <a:moveTo>
                    <a:pt x="897" y="500"/>
                  </a:moveTo>
                  <a:lnTo>
                    <a:pt x="859" y="497"/>
                  </a:lnTo>
                  <a:lnTo>
                    <a:pt x="820" y="499"/>
                  </a:lnTo>
                  <a:lnTo>
                    <a:pt x="779" y="505"/>
                  </a:lnTo>
                  <a:lnTo>
                    <a:pt x="738" y="514"/>
                  </a:lnTo>
                  <a:lnTo>
                    <a:pt x="697" y="526"/>
                  </a:lnTo>
                  <a:lnTo>
                    <a:pt x="655" y="543"/>
                  </a:lnTo>
                  <a:lnTo>
                    <a:pt x="616" y="562"/>
                  </a:lnTo>
                  <a:lnTo>
                    <a:pt x="577" y="583"/>
                  </a:lnTo>
                  <a:lnTo>
                    <a:pt x="541" y="608"/>
                  </a:lnTo>
                  <a:lnTo>
                    <a:pt x="506" y="635"/>
                  </a:lnTo>
                  <a:lnTo>
                    <a:pt x="476" y="664"/>
                  </a:lnTo>
                  <a:lnTo>
                    <a:pt x="449" y="694"/>
                  </a:lnTo>
                  <a:lnTo>
                    <a:pt x="427" y="727"/>
                  </a:lnTo>
                  <a:lnTo>
                    <a:pt x="410" y="759"/>
                  </a:lnTo>
                  <a:lnTo>
                    <a:pt x="398" y="794"/>
                  </a:lnTo>
                  <a:lnTo>
                    <a:pt x="392" y="829"/>
                  </a:lnTo>
                  <a:lnTo>
                    <a:pt x="369" y="1133"/>
                  </a:lnTo>
                  <a:lnTo>
                    <a:pt x="350" y="1392"/>
                  </a:lnTo>
                  <a:lnTo>
                    <a:pt x="334" y="1617"/>
                  </a:lnTo>
                  <a:lnTo>
                    <a:pt x="319" y="1818"/>
                  </a:lnTo>
                  <a:lnTo>
                    <a:pt x="305" y="2005"/>
                  </a:lnTo>
                  <a:lnTo>
                    <a:pt x="292" y="2189"/>
                  </a:lnTo>
                  <a:lnTo>
                    <a:pt x="277" y="2380"/>
                  </a:lnTo>
                  <a:lnTo>
                    <a:pt x="262" y="2588"/>
                  </a:lnTo>
                  <a:lnTo>
                    <a:pt x="245" y="2822"/>
                  </a:lnTo>
                  <a:lnTo>
                    <a:pt x="224" y="3095"/>
                  </a:lnTo>
                  <a:lnTo>
                    <a:pt x="200" y="3416"/>
                  </a:lnTo>
                  <a:lnTo>
                    <a:pt x="172" y="3796"/>
                  </a:lnTo>
                  <a:lnTo>
                    <a:pt x="139" y="4245"/>
                  </a:lnTo>
                  <a:lnTo>
                    <a:pt x="99" y="4772"/>
                  </a:lnTo>
                  <a:lnTo>
                    <a:pt x="54" y="5388"/>
                  </a:lnTo>
                  <a:lnTo>
                    <a:pt x="1" y="6105"/>
                  </a:lnTo>
                  <a:lnTo>
                    <a:pt x="0" y="6133"/>
                  </a:lnTo>
                  <a:lnTo>
                    <a:pt x="3" y="6164"/>
                  </a:lnTo>
                  <a:lnTo>
                    <a:pt x="7" y="6194"/>
                  </a:lnTo>
                  <a:lnTo>
                    <a:pt x="14" y="6226"/>
                  </a:lnTo>
                  <a:lnTo>
                    <a:pt x="23" y="6257"/>
                  </a:lnTo>
                  <a:lnTo>
                    <a:pt x="36" y="6289"/>
                  </a:lnTo>
                  <a:lnTo>
                    <a:pt x="49" y="6319"/>
                  </a:lnTo>
                  <a:lnTo>
                    <a:pt x="66" y="6349"/>
                  </a:lnTo>
                  <a:lnTo>
                    <a:pt x="84" y="6376"/>
                  </a:lnTo>
                  <a:lnTo>
                    <a:pt x="104" y="6402"/>
                  </a:lnTo>
                  <a:lnTo>
                    <a:pt x="124" y="6425"/>
                  </a:lnTo>
                  <a:lnTo>
                    <a:pt x="147" y="6445"/>
                  </a:lnTo>
                  <a:lnTo>
                    <a:pt x="172" y="6463"/>
                  </a:lnTo>
                  <a:lnTo>
                    <a:pt x="197" y="6477"/>
                  </a:lnTo>
                  <a:lnTo>
                    <a:pt x="224" y="6487"/>
                  </a:lnTo>
                  <a:lnTo>
                    <a:pt x="252" y="6492"/>
                  </a:lnTo>
                  <a:lnTo>
                    <a:pt x="315" y="6499"/>
                  </a:lnTo>
                  <a:lnTo>
                    <a:pt x="372" y="6505"/>
                  </a:lnTo>
                  <a:lnTo>
                    <a:pt x="426" y="6511"/>
                  </a:lnTo>
                  <a:lnTo>
                    <a:pt x="475" y="6517"/>
                  </a:lnTo>
                  <a:lnTo>
                    <a:pt x="521" y="6522"/>
                  </a:lnTo>
                  <a:lnTo>
                    <a:pt x="564" y="6527"/>
                  </a:lnTo>
                  <a:lnTo>
                    <a:pt x="605" y="6531"/>
                  </a:lnTo>
                  <a:lnTo>
                    <a:pt x="644" y="6536"/>
                  </a:lnTo>
                  <a:lnTo>
                    <a:pt x="681" y="6540"/>
                  </a:lnTo>
                  <a:lnTo>
                    <a:pt x="718" y="6544"/>
                  </a:lnTo>
                  <a:lnTo>
                    <a:pt x="754" y="6548"/>
                  </a:lnTo>
                  <a:lnTo>
                    <a:pt x="790" y="6552"/>
                  </a:lnTo>
                  <a:lnTo>
                    <a:pt x="827" y="6556"/>
                  </a:lnTo>
                  <a:lnTo>
                    <a:pt x="865" y="6560"/>
                  </a:lnTo>
                  <a:lnTo>
                    <a:pt x="905" y="6564"/>
                  </a:lnTo>
                  <a:lnTo>
                    <a:pt x="948" y="6569"/>
                  </a:lnTo>
                  <a:lnTo>
                    <a:pt x="992" y="6574"/>
                  </a:lnTo>
                  <a:lnTo>
                    <a:pt x="1040" y="6580"/>
                  </a:lnTo>
                  <a:lnTo>
                    <a:pt x="1092" y="6586"/>
                  </a:lnTo>
                  <a:lnTo>
                    <a:pt x="1147" y="6592"/>
                  </a:lnTo>
                  <a:lnTo>
                    <a:pt x="1209" y="6599"/>
                  </a:lnTo>
                  <a:lnTo>
                    <a:pt x="1274" y="6606"/>
                  </a:lnTo>
                  <a:lnTo>
                    <a:pt x="1346" y="6614"/>
                  </a:lnTo>
                  <a:lnTo>
                    <a:pt x="1424" y="6622"/>
                  </a:lnTo>
                  <a:lnTo>
                    <a:pt x="1508" y="6632"/>
                  </a:lnTo>
                  <a:lnTo>
                    <a:pt x="1601" y="6643"/>
                  </a:lnTo>
                  <a:lnTo>
                    <a:pt x="1699" y="6654"/>
                  </a:lnTo>
                  <a:lnTo>
                    <a:pt x="1807" y="6666"/>
                  </a:lnTo>
                  <a:lnTo>
                    <a:pt x="1925" y="6679"/>
                  </a:lnTo>
                  <a:lnTo>
                    <a:pt x="2051" y="6693"/>
                  </a:lnTo>
                  <a:lnTo>
                    <a:pt x="2186" y="6709"/>
                  </a:lnTo>
                  <a:lnTo>
                    <a:pt x="2333" y="6725"/>
                  </a:lnTo>
                  <a:lnTo>
                    <a:pt x="2358" y="6726"/>
                  </a:lnTo>
                  <a:lnTo>
                    <a:pt x="2383" y="6724"/>
                  </a:lnTo>
                  <a:lnTo>
                    <a:pt x="2408" y="6718"/>
                  </a:lnTo>
                  <a:lnTo>
                    <a:pt x="2433" y="6709"/>
                  </a:lnTo>
                  <a:lnTo>
                    <a:pt x="2458" y="6697"/>
                  </a:lnTo>
                  <a:lnTo>
                    <a:pt x="2480" y="6684"/>
                  </a:lnTo>
                  <a:lnTo>
                    <a:pt x="2503" y="6668"/>
                  </a:lnTo>
                  <a:lnTo>
                    <a:pt x="2525" y="6650"/>
                  </a:lnTo>
                  <a:lnTo>
                    <a:pt x="2545" y="6630"/>
                  </a:lnTo>
                  <a:lnTo>
                    <a:pt x="2564" y="6609"/>
                  </a:lnTo>
                  <a:lnTo>
                    <a:pt x="2579" y="6587"/>
                  </a:lnTo>
                  <a:lnTo>
                    <a:pt x="2594" y="6563"/>
                  </a:lnTo>
                  <a:lnTo>
                    <a:pt x="2606" y="6539"/>
                  </a:lnTo>
                  <a:lnTo>
                    <a:pt x="2616" y="6515"/>
                  </a:lnTo>
                  <a:lnTo>
                    <a:pt x="2622" y="6490"/>
                  </a:lnTo>
                  <a:lnTo>
                    <a:pt x="2625" y="6466"/>
                  </a:lnTo>
                  <a:lnTo>
                    <a:pt x="2647" y="6151"/>
                  </a:lnTo>
                  <a:lnTo>
                    <a:pt x="2666" y="5881"/>
                  </a:lnTo>
                  <a:lnTo>
                    <a:pt x="2682" y="5648"/>
                  </a:lnTo>
                  <a:lnTo>
                    <a:pt x="2697" y="5440"/>
                  </a:lnTo>
                  <a:lnTo>
                    <a:pt x="2710" y="5246"/>
                  </a:lnTo>
                  <a:lnTo>
                    <a:pt x="2724" y="5055"/>
                  </a:lnTo>
                  <a:lnTo>
                    <a:pt x="2738" y="4858"/>
                  </a:lnTo>
                  <a:lnTo>
                    <a:pt x="2753" y="4642"/>
                  </a:lnTo>
                  <a:lnTo>
                    <a:pt x="2771" y="4398"/>
                  </a:lnTo>
                  <a:lnTo>
                    <a:pt x="2791" y="4115"/>
                  </a:lnTo>
                  <a:lnTo>
                    <a:pt x="2813" y="3782"/>
                  </a:lnTo>
                  <a:lnTo>
                    <a:pt x="2841" y="3389"/>
                  </a:lnTo>
                  <a:lnTo>
                    <a:pt x="2874" y="2924"/>
                  </a:lnTo>
                  <a:lnTo>
                    <a:pt x="2912" y="2378"/>
                  </a:lnTo>
                  <a:lnTo>
                    <a:pt x="2958" y="1739"/>
                  </a:lnTo>
                  <a:lnTo>
                    <a:pt x="3010" y="997"/>
                  </a:lnTo>
                  <a:lnTo>
                    <a:pt x="3011" y="921"/>
                  </a:lnTo>
                  <a:lnTo>
                    <a:pt x="3007" y="843"/>
                  </a:lnTo>
                  <a:lnTo>
                    <a:pt x="3003" y="765"/>
                  </a:lnTo>
                  <a:lnTo>
                    <a:pt x="3002" y="689"/>
                  </a:lnTo>
                  <a:lnTo>
                    <a:pt x="3006" y="595"/>
                  </a:lnTo>
                  <a:lnTo>
                    <a:pt x="3009" y="521"/>
                  </a:lnTo>
                  <a:lnTo>
                    <a:pt x="3014" y="404"/>
                  </a:lnTo>
                  <a:lnTo>
                    <a:pt x="3024" y="183"/>
                  </a:lnTo>
                  <a:lnTo>
                    <a:pt x="3019" y="152"/>
                  </a:lnTo>
                  <a:lnTo>
                    <a:pt x="3006" y="124"/>
                  </a:lnTo>
                  <a:lnTo>
                    <a:pt x="2984" y="98"/>
                  </a:lnTo>
                  <a:lnTo>
                    <a:pt x="2955" y="74"/>
                  </a:lnTo>
                  <a:lnTo>
                    <a:pt x="2921" y="54"/>
                  </a:lnTo>
                  <a:lnTo>
                    <a:pt x="2881" y="35"/>
                  </a:lnTo>
                  <a:lnTo>
                    <a:pt x="2837" y="21"/>
                  </a:lnTo>
                  <a:lnTo>
                    <a:pt x="2793" y="10"/>
                  </a:lnTo>
                  <a:lnTo>
                    <a:pt x="2747" y="3"/>
                  </a:lnTo>
                  <a:lnTo>
                    <a:pt x="2701" y="0"/>
                  </a:lnTo>
                  <a:lnTo>
                    <a:pt x="2657" y="1"/>
                  </a:lnTo>
                  <a:lnTo>
                    <a:pt x="2617" y="7"/>
                  </a:lnTo>
                  <a:lnTo>
                    <a:pt x="2580" y="17"/>
                  </a:lnTo>
                  <a:lnTo>
                    <a:pt x="2549" y="32"/>
                  </a:lnTo>
                  <a:lnTo>
                    <a:pt x="2525" y="54"/>
                  </a:lnTo>
                  <a:lnTo>
                    <a:pt x="2508" y="80"/>
                  </a:lnTo>
                  <a:lnTo>
                    <a:pt x="2496" y="112"/>
                  </a:lnTo>
                  <a:lnTo>
                    <a:pt x="2486" y="138"/>
                  </a:lnTo>
                  <a:lnTo>
                    <a:pt x="2476" y="162"/>
                  </a:lnTo>
                  <a:lnTo>
                    <a:pt x="2468" y="182"/>
                  </a:lnTo>
                  <a:lnTo>
                    <a:pt x="2461" y="201"/>
                  </a:lnTo>
                  <a:lnTo>
                    <a:pt x="2453" y="219"/>
                  </a:lnTo>
                  <a:lnTo>
                    <a:pt x="2445" y="240"/>
                  </a:lnTo>
                  <a:lnTo>
                    <a:pt x="2437" y="260"/>
                  </a:lnTo>
                  <a:lnTo>
                    <a:pt x="2427" y="285"/>
                  </a:lnTo>
                  <a:lnTo>
                    <a:pt x="2416" y="312"/>
                  </a:lnTo>
                  <a:lnTo>
                    <a:pt x="2402" y="345"/>
                  </a:lnTo>
                  <a:lnTo>
                    <a:pt x="2387" y="384"/>
                  </a:lnTo>
                  <a:lnTo>
                    <a:pt x="2368" y="430"/>
                  </a:lnTo>
                  <a:lnTo>
                    <a:pt x="2347" y="484"/>
                  </a:lnTo>
                  <a:lnTo>
                    <a:pt x="2321" y="547"/>
                  </a:lnTo>
                  <a:lnTo>
                    <a:pt x="2292" y="620"/>
                  </a:lnTo>
                  <a:lnTo>
                    <a:pt x="2288" y="628"/>
                  </a:lnTo>
                  <a:lnTo>
                    <a:pt x="2283" y="637"/>
                  </a:lnTo>
                  <a:lnTo>
                    <a:pt x="2275" y="647"/>
                  </a:lnTo>
                  <a:lnTo>
                    <a:pt x="2267" y="658"/>
                  </a:lnTo>
                  <a:lnTo>
                    <a:pt x="2258" y="667"/>
                  </a:lnTo>
                  <a:lnTo>
                    <a:pt x="2249" y="674"/>
                  </a:lnTo>
                  <a:lnTo>
                    <a:pt x="2240" y="678"/>
                  </a:lnTo>
                  <a:lnTo>
                    <a:pt x="2232" y="679"/>
                  </a:lnTo>
                  <a:lnTo>
                    <a:pt x="2191" y="674"/>
                  </a:lnTo>
                  <a:lnTo>
                    <a:pt x="2155" y="669"/>
                  </a:lnTo>
                  <a:lnTo>
                    <a:pt x="2120" y="664"/>
                  </a:lnTo>
                  <a:lnTo>
                    <a:pt x="2089" y="660"/>
                  </a:lnTo>
                  <a:lnTo>
                    <a:pt x="2060" y="656"/>
                  </a:lnTo>
                  <a:lnTo>
                    <a:pt x="2032" y="652"/>
                  </a:lnTo>
                  <a:lnTo>
                    <a:pt x="2006" y="648"/>
                  </a:lnTo>
                  <a:lnTo>
                    <a:pt x="1981" y="645"/>
                  </a:lnTo>
                  <a:lnTo>
                    <a:pt x="1957" y="642"/>
                  </a:lnTo>
                  <a:lnTo>
                    <a:pt x="1934" y="639"/>
                  </a:lnTo>
                  <a:lnTo>
                    <a:pt x="1910" y="636"/>
                  </a:lnTo>
                  <a:lnTo>
                    <a:pt x="1887" y="633"/>
                  </a:lnTo>
                  <a:lnTo>
                    <a:pt x="1863" y="629"/>
                  </a:lnTo>
                  <a:lnTo>
                    <a:pt x="1839" y="626"/>
                  </a:lnTo>
                  <a:lnTo>
                    <a:pt x="1813" y="623"/>
                  </a:lnTo>
                  <a:lnTo>
                    <a:pt x="1786" y="619"/>
                  </a:lnTo>
                  <a:lnTo>
                    <a:pt x="1757" y="615"/>
                  </a:lnTo>
                  <a:lnTo>
                    <a:pt x="1727" y="611"/>
                  </a:lnTo>
                  <a:lnTo>
                    <a:pt x="1694" y="607"/>
                  </a:lnTo>
                  <a:lnTo>
                    <a:pt x="1657" y="602"/>
                  </a:lnTo>
                  <a:lnTo>
                    <a:pt x="1620" y="597"/>
                  </a:lnTo>
                  <a:lnTo>
                    <a:pt x="1577" y="591"/>
                  </a:lnTo>
                  <a:lnTo>
                    <a:pt x="1531" y="585"/>
                  </a:lnTo>
                  <a:lnTo>
                    <a:pt x="1481" y="578"/>
                  </a:lnTo>
                  <a:lnTo>
                    <a:pt x="1427" y="571"/>
                  </a:lnTo>
                  <a:lnTo>
                    <a:pt x="1368" y="563"/>
                  </a:lnTo>
                  <a:lnTo>
                    <a:pt x="1303" y="555"/>
                  </a:lnTo>
                  <a:lnTo>
                    <a:pt x="1234" y="545"/>
                  </a:lnTo>
                  <a:lnTo>
                    <a:pt x="1159" y="536"/>
                  </a:lnTo>
                  <a:lnTo>
                    <a:pt x="1078" y="524"/>
                  </a:lnTo>
                  <a:lnTo>
                    <a:pt x="990" y="512"/>
                  </a:lnTo>
                  <a:lnTo>
                    <a:pt x="897" y="50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17" name="Freeform 1215"/>
            <p:cNvSpPr>
              <a:spLocks/>
            </p:cNvSpPr>
            <p:nvPr/>
          </p:nvSpPr>
          <p:spPr bwMode="auto">
            <a:xfrm>
              <a:off x="4899" y="2662"/>
              <a:ext cx="143" cy="292"/>
            </a:xfrm>
            <a:custGeom>
              <a:avLst/>
              <a:gdLst>
                <a:gd name="T0" fmla="*/ 0 w 3002"/>
                <a:gd name="T1" fmla="*/ 0 h 6703"/>
                <a:gd name="T2" fmla="*/ 0 w 3002"/>
                <a:gd name="T3" fmla="*/ 0 h 6703"/>
                <a:gd name="T4" fmla="*/ 0 w 3002"/>
                <a:gd name="T5" fmla="*/ 0 h 6703"/>
                <a:gd name="T6" fmla="*/ 0 w 3002"/>
                <a:gd name="T7" fmla="*/ 0 h 6703"/>
                <a:gd name="T8" fmla="*/ 0 w 3002"/>
                <a:gd name="T9" fmla="*/ 0 h 6703"/>
                <a:gd name="T10" fmla="*/ 0 w 3002"/>
                <a:gd name="T11" fmla="*/ 0 h 6703"/>
                <a:gd name="T12" fmla="*/ 0 w 3002"/>
                <a:gd name="T13" fmla="*/ 0 h 6703"/>
                <a:gd name="T14" fmla="*/ 0 w 3002"/>
                <a:gd name="T15" fmla="*/ 0 h 6703"/>
                <a:gd name="T16" fmla="*/ 0 w 3002"/>
                <a:gd name="T17" fmla="*/ 0 h 6703"/>
                <a:gd name="T18" fmla="*/ 0 w 3002"/>
                <a:gd name="T19" fmla="*/ 0 h 6703"/>
                <a:gd name="T20" fmla="*/ 0 w 3002"/>
                <a:gd name="T21" fmla="*/ 0 h 6703"/>
                <a:gd name="T22" fmla="*/ 0 w 3002"/>
                <a:gd name="T23" fmla="*/ 0 h 6703"/>
                <a:gd name="T24" fmla="*/ 0 w 3002"/>
                <a:gd name="T25" fmla="*/ 0 h 6703"/>
                <a:gd name="T26" fmla="*/ 0 w 3002"/>
                <a:gd name="T27" fmla="*/ 0 h 6703"/>
                <a:gd name="T28" fmla="*/ 0 w 3002"/>
                <a:gd name="T29" fmla="*/ 0 h 6703"/>
                <a:gd name="T30" fmla="*/ 0 w 3002"/>
                <a:gd name="T31" fmla="*/ 0 h 6703"/>
                <a:gd name="T32" fmla="*/ 0 w 3002"/>
                <a:gd name="T33" fmla="*/ 0 h 6703"/>
                <a:gd name="T34" fmla="*/ 0 w 3002"/>
                <a:gd name="T35" fmla="*/ 0 h 6703"/>
                <a:gd name="T36" fmla="*/ 0 w 3002"/>
                <a:gd name="T37" fmla="*/ 0 h 6703"/>
                <a:gd name="T38" fmla="*/ 0 w 3002"/>
                <a:gd name="T39" fmla="*/ 0 h 6703"/>
                <a:gd name="T40" fmla="*/ 0 w 3002"/>
                <a:gd name="T41" fmla="*/ 0 h 6703"/>
                <a:gd name="T42" fmla="*/ 0 w 3002"/>
                <a:gd name="T43" fmla="*/ 0 h 6703"/>
                <a:gd name="T44" fmla="*/ 0 w 3002"/>
                <a:gd name="T45" fmla="*/ 0 h 6703"/>
                <a:gd name="T46" fmla="*/ 0 w 3002"/>
                <a:gd name="T47" fmla="*/ 0 h 6703"/>
                <a:gd name="T48" fmla="*/ 0 w 3002"/>
                <a:gd name="T49" fmla="*/ 0 h 6703"/>
                <a:gd name="T50" fmla="*/ 0 w 3002"/>
                <a:gd name="T51" fmla="*/ 0 h 6703"/>
                <a:gd name="T52" fmla="*/ 0 w 3002"/>
                <a:gd name="T53" fmla="*/ 0 h 6703"/>
                <a:gd name="T54" fmla="*/ 0 w 3002"/>
                <a:gd name="T55" fmla="*/ 0 h 6703"/>
                <a:gd name="T56" fmla="*/ 0 w 3002"/>
                <a:gd name="T57" fmla="*/ 0 h 6703"/>
                <a:gd name="T58" fmla="*/ 0 w 3002"/>
                <a:gd name="T59" fmla="*/ 0 h 6703"/>
                <a:gd name="T60" fmla="*/ 0 w 3002"/>
                <a:gd name="T61" fmla="*/ 0 h 6703"/>
                <a:gd name="T62" fmla="*/ 0 w 3002"/>
                <a:gd name="T63" fmla="*/ 0 h 6703"/>
                <a:gd name="T64" fmla="*/ 0 w 3002"/>
                <a:gd name="T65" fmla="*/ 0 h 6703"/>
                <a:gd name="T66" fmla="*/ 0 w 3002"/>
                <a:gd name="T67" fmla="*/ 0 h 6703"/>
                <a:gd name="T68" fmla="*/ 0 w 3002"/>
                <a:gd name="T69" fmla="*/ 0 h 6703"/>
                <a:gd name="T70" fmla="*/ 0 w 3002"/>
                <a:gd name="T71" fmla="*/ 0 h 6703"/>
                <a:gd name="T72" fmla="*/ 0 w 3002"/>
                <a:gd name="T73" fmla="*/ 0 h 6703"/>
                <a:gd name="T74" fmla="*/ 0 w 3002"/>
                <a:gd name="T75" fmla="*/ 0 h 6703"/>
                <a:gd name="T76" fmla="*/ 0 w 3002"/>
                <a:gd name="T77" fmla="*/ 0 h 6703"/>
                <a:gd name="T78" fmla="*/ 0 w 3002"/>
                <a:gd name="T79" fmla="*/ 0 h 6703"/>
                <a:gd name="T80" fmla="*/ 0 w 3002"/>
                <a:gd name="T81" fmla="*/ 0 h 6703"/>
                <a:gd name="T82" fmla="*/ 0 w 3002"/>
                <a:gd name="T83" fmla="*/ 0 h 6703"/>
                <a:gd name="T84" fmla="*/ 0 w 3002"/>
                <a:gd name="T85" fmla="*/ 0 h 6703"/>
                <a:gd name="T86" fmla="*/ 0 w 3002"/>
                <a:gd name="T87" fmla="*/ 0 h 6703"/>
                <a:gd name="T88" fmla="*/ 0 w 3002"/>
                <a:gd name="T89" fmla="*/ 0 h 6703"/>
                <a:gd name="T90" fmla="*/ 0 w 3002"/>
                <a:gd name="T91" fmla="*/ 0 h 6703"/>
                <a:gd name="T92" fmla="*/ 0 w 3002"/>
                <a:gd name="T93" fmla="*/ 0 h 6703"/>
                <a:gd name="T94" fmla="*/ 0 w 3002"/>
                <a:gd name="T95" fmla="*/ 0 h 670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002"/>
                <a:gd name="T145" fmla="*/ 0 h 6703"/>
                <a:gd name="T146" fmla="*/ 3002 w 3002"/>
                <a:gd name="T147" fmla="*/ 6703 h 670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002" h="6703">
                  <a:moveTo>
                    <a:pt x="905" y="503"/>
                  </a:moveTo>
                  <a:lnTo>
                    <a:pt x="868" y="501"/>
                  </a:lnTo>
                  <a:lnTo>
                    <a:pt x="830" y="502"/>
                  </a:lnTo>
                  <a:lnTo>
                    <a:pt x="789" y="507"/>
                  </a:lnTo>
                  <a:lnTo>
                    <a:pt x="748" y="516"/>
                  </a:lnTo>
                  <a:lnTo>
                    <a:pt x="706" y="530"/>
                  </a:lnTo>
                  <a:lnTo>
                    <a:pt x="665" y="545"/>
                  </a:lnTo>
                  <a:lnTo>
                    <a:pt x="625" y="563"/>
                  </a:lnTo>
                  <a:lnTo>
                    <a:pt x="586" y="585"/>
                  </a:lnTo>
                  <a:lnTo>
                    <a:pt x="549" y="608"/>
                  </a:lnTo>
                  <a:lnTo>
                    <a:pt x="514" y="633"/>
                  </a:lnTo>
                  <a:lnTo>
                    <a:pt x="484" y="662"/>
                  </a:lnTo>
                  <a:lnTo>
                    <a:pt x="457" y="691"/>
                  </a:lnTo>
                  <a:lnTo>
                    <a:pt x="434" y="722"/>
                  </a:lnTo>
                  <a:lnTo>
                    <a:pt x="417" y="754"/>
                  </a:lnTo>
                  <a:lnTo>
                    <a:pt x="404" y="788"/>
                  </a:lnTo>
                  <a:lnTo>
                    <a:pt x="399" y="822"/>
                  </a:lnTo>
                  <a:lnTo>
                    <a:pt x="376" y="1125"/>
                  </a:lnTo>
                  <a:lnTo>
                    <a:pt x="356" y="1385"/>
                  </a:lnTo>
                  <a:lnTo>
                    <a:pt x="340" y="1609"/>
                  </a:lnTo>
                  <a:lnTo>
                    <a:pt x="325" y="1809"/>
                  </a:lnTo>
                  <a:lnTo>
                    <a:pt x="310" y="1996"/>
                  </a:lnTo>
                  <a:lnTo>
                    <a:pt x="297" y="2179"/>
                  </a:lnTo>
                  <a:lnTo>
                    <a:pt x="282" y="2369"/>
                  </a:lnTo>
                  <a:lnTo>
                    <a:pt x="267" y="2577"/>
                  </a:lnTo>
                  <a:lnTo>
                    <a:pt x="249" y="2812"/>
                  </a:lnTo>
                  <a:lnTo>
                    <a:pt x="228" y="3084"/>
                  </a:lnTo>
                  <a:lnTo>
                    <a:pt x="204" y="3404"/>
                  </a:lnTo>
                  <a:lnTo>
                    <a:pt x="176" y="3783"/>
                  </a:lnTo>
                  <a:lnTo>
                    <a:pt x="142" y="4231"/>
                  </a:lnTo>
                  <a:lnTo>
                    <a:pt x="102" y="4757"/>
                  </a:lnTo>
                  <a:lnTo>
                    <a:pt x="56" y="5373"/>
                  </a:lnTo>
                  <a:lnTo>
                    <a:pt x="1" y="6088"/>
                  </a:lnTo>
                  <a:lnTo>
                    <a:pt x="0" y="6116"/>
                  </a:lnTo>
                  <a:lnTo>
                    <a:pt x="3" y="6147"/>
                  </a:lnTo>
                  <a:lnTo>
                    <a:pt x="8" y="6177"/>
                  </a:lnTo>
                  <a:lnTo>
                    <a:pt x="15" y="6209"/>
                  </a:lnTo>
                  <a:lnTo>
                    <a:pt x="24" y="6240"/>
                  </a:lnTo>
                  <a:lnTo>
                    <a:pt x="37" y="6272"/>
                  </a:lnTo>
                  <a:lnTo>
                    <a:pt x="50" y="6302"/>
                  </a:lnTo>
                  <a:lnTo>
                    <a:pt x="67" y="6332"/>
                  </a:lnTo>
                  <a:lnTo>
                    <a:pt x="85" y="6359"/>
                  </a:lnTo>
                  <a:lnTo>
                    <a:pt x="104" y="6386"/>
                  </a:lnTo>
                  <a:lnTo>
                    <a:pt x="125" y="6409"/>
                  </a:lnTo>
                  <a:lnTo>
                    <a:pt x="148" y="6429"/>
                  </a:lnTo>
                  <a:lnTo>
                    <a:pt x="173" y="6447"/>
                  </a:lnTo>
                  <a:lnTo>
                    <a:pt x="198" y="6460"/>
                  </a:lnTo>
                  <a:lnTo>
                    <a:pt x="225" y="6470"/>
                  </a:lnTo>
                  <a:lnTo>
                    <a:pt x="253" y="6475"/>
                  </a:lnTo>
                  <a:lnTo>
                    <a:pt x="315" y="6482"/>
                  </a:lnTo>
                  <a:lnTo>
                    <a:pt x="371" y="6488"/>
                  </a:lnTo>
                  <a:lnTo>
                    <a:pt x="424" y="6493"/>
                  </a:lnTo>
                  <a:lnTo>
                    <a:pt x="472" y="6499"/>
                  </a:lnTo>
                  <a:lnTo>
                    <a:pt x="517" y="6505"/>
                  </a:lnTo>
                  <a:lnTo>
                    <a:pt x="559" y="6509"/>
                  </a:lnTo>
                  <a:lnTo>
                    <a:pt x="599" y="6513"/>
                  </a:lnTo>
                  <a:lnTo>
                    <a:pt x="637" y="6518"/>
                  </a:lnTo>
                  <a:lnTo>
                    <a:pt x="674" y="6522"/>
                  </a:lnTo>
                  <a:lnTo>
                    <a:pt x="710" y="6525"/>
                  </a:lnTo>
                  <a:lnTo>
                    <a:pt x="745" y="6529"/>
                  </a:lnTo>
                  <a:lnTo>
                    <a:pt x="781" y="6533"/>
                  </a:lnTo>
                  <a:lnTo>
                    <a:pt x="817" y="6537"/>
                  </a:lnTo>
                  <a:lnTo>
                    <a:pt x="855" y="6541"/>
                  </a:lnTo>
                  <a:lnTo>
                    <a:pt x="894" y="6545"/>
                  </a:lnTo>
                  <a:lnTo>
                    <a:pt x="936" y="6550"/>
                  </a:lnTo>
                  <a:lnTo>
                    <a:pt x="980" y="6555"/>
                  </a:lnTo>
                  <a:lnTo>
                    <a:pt x="1027" y="6560"/>
                  </a:lnTo>
                  <a:lnTo>
                    <a:pt x="1077" y="6566"/>
                  </a:lnTo>
                  <a:lnTo>
                    <a:pt x="1133" y="6572"/>
                  </a:lnTo>
                  <a:lnTo>
                    <a:pt x="1192" y="6579"/>
                  </a:lnTo>
                  <a:lnTo>
                    <a:pt x="1257" y="6586"/>
                  </a:lnTo>
                  <a:lnTo>
                    <a:pt x="1327" y="6594"/>
                  </a:lnTo>
                  <a:lnTo>
                    <a:pt x="1404" y="6602"/>
                  </a:lnTo>
                  <a:lnTo>
                    <a:pt x="1487" y="6611"/>
                  </a:lnTo>
                  <a:lnTo>
                    <a:pt x="1578" y="6621"/>
                  </a:lnTo>
                  <a:lnTo>
                    <a:pt x="1675" y="6633"/>
                  </a:lnTo>
                  <a:lnTo>
                    <a:pt x="1781" y="6644"/>
                  </a:lnTo>
                  <a:lnTo>
                    <a:pt x="1895" y="6657"/>
                  </a:lnTo>
                  <a:lnTo>
                    <a:pt x="2019" y="6671"/>
                  </a:lnTo>
                  <a:lnTo>
                    <a:pt x="2153" y="6685"/>
                  </a:lnTo>
                  <a:lnTo>
                    <a:pt x="2297" y="6702"/>
                  </a:lnTo>
                  <a:lnTo>
                    <a:pt x="2322" y="6703"/>
                  </a:lnTo>
                  <a:lnTo>
                    <a:pt x="2347" y="6701"/>
                  </a:lnTo>
                  <a:lnTo>
                    <a:pt x="2372" y="6696"/>
                  </a:lnTo>
                  <a:lnTo>
                    <a:pt x="2397" y="6687"/>
                  </a:lnTo>
                  <a:lnTo>
                    <a:pt x="2421" y="6676"/>
                  </a:lnTo>
                  <a:lnTo>
                    <a:pt x="2445" y="6663"/>
                  </a:lnTo>
                  <a:lnTo>
                    <a:pt x="2468" y="6649"/>
                  </a:lnTo>
                  <a:lnTo>
                    <a:pt x="2490" y="6632"/>
                  </a:lnTo>
                  <a:lnTo>
                    <a:pt x="2510" y="6613"/>
                  </a:lnTo>
                  <a:lnTo>
                    <a:pt x="2528" y="6593"/>
                  </a:lnTo>
                  <a:lnTo>
                    <a:pt x="2546" y="6572"/>
                  </a:lnTo>
                  <a:lnTo>
                    <a:pt x="2560" y="6549"/>
                  </a:lnTo>
                  <a:lnTo>
                    <a:pt x="2572" y="6526"/>
                  </a:lnTo>
                  <a:lnTo>
                    <a:pt x="2581" y="6502"/>
                  </a:lnTo>
                  <a:lnTo>
                    <a:pt x="2588" y="6478"/>
                  </a:lnTo>
                  <a:lnTo>
                    <a:pt x="2592" y="6454"/>
                  </a:lnTo>
                  <a:lnTo>
                    <a:pt x="2614" y="6139"/>
                  </a:lnTo>
                  <a:lnTo>
                    <a:pt x="2633" y="5869"/>
                  </a:lnTo>
                  <a:lnTo>
                    <a:pt x="2650" y="5635"/>
                  </a:lnTo>
                  <a:lnTo>
                    <a:pt x="2664" y="5427"/>
                  </a:lnTo>
                  <a:lnTo>
                    <a:pt x="2679" y="5233"/>
                  </a:lnTo>
                  <a:lnTo>
                    <a:pt x="2692" y="5043"/>
                  </a:lnTo>
                  <a:lnTo>
                    <a:pt x="2706" y="4845"/>
                  </a:lnTo>
                  <a:lnTo>
                    <a:pt x="2722" y="4629"/>
                  </a:lnTo>
                  <a:lnTo>
                    <a:pt x="2739" y="4385"/>
                  </a:lnTo>
                  <a:lnTo>
                    <a:pt x="2759" y="4103"/>
                  </a:lnTo>
                  <a:lnTo>
                    <a:pt x="2783" y="3769"/>
                  </a:lnTo>
                  <a:lnTo>
                    <a:pt x="2811" y="3376"/>
                  </a:lnTo>
                  <a:lnTo>
                    <a:pt x="2844" y="2911"/>
                  </a:lnTo>
                  <a:lnTo>
                    <a:pt x="2883" y="2365"/>
                  </a:lnTo>
                  <a:lnTo>
                    <a:pt x="2929" y="1726"/>
                  </a:lnTo>
                  <a:lnTo>
                    <a:pt x="2982" y="984"/>
                  </a:lnTo>
                  <a:lnTo>
                    <a:pt x="2983" y="908"/>
                  </a:lnTo>
                  <a:lnTo>
                    <a:pt x="2980" y="828"/>
                  </a:lnTo>
                  <a:lnTo>
                    <a:pt x="2977" y="748"/>
                  </a:lnTo>
                  <a:lnTo>
                    <a:pt x="2977" y="672"/>
                  </a:lnTo>
                  <a:lnTo>
                    <a:pt x="2982" y="579"/>
                  </a:lnTo>
                  <a:lnTo>
                    <a:pt x="2985" y="507"/>
                  </a:lnTo>
                  <a:lnTo>
                    <a:pt x="2991" y="394"/>
                  </a:lnTo>
                  <a:lnTo>
                    <a:pt x="3002" y="178"/>
                  </a:lnTo>
                  <a:lnTo>
                    <a:pt x="2997" y="148"/>
                  </a:lnTo>
                  <a:lnTo>
                    <a:pt x="2985" y="121"/>
                  </a:lnTo>
                  <a:lnTo>
                    <a:pt x="2963" y="96"/>
                  </a:lnTo>
                  <a:lnTo>
                    <a:pt x="2934" y="72"/>
                  </a:lnTo>
                  <a:lnTo>
                    <a:pt x="2900" y="52"/>
                  </a:lnTo>
                  <a:lnTo>
                    <a:pt x="2861" y="35"/>
                  </a:lnTo>
                  <a:lnTo>
                    <a:pt x="2818" y="20"/>
                  </a:lnTo>
                  <a:lnTo>
                    <a:pt x="2775" y="10"/>
                  </a:lnTo>
                  <a:lnTo>
                    <a:pt x="2730" y="3"/>
                  </a:lnTo>
                  <a:lnTo>
                    <a:pt x="2685" y="0"/>
                  </a:lnTo>
                  <a:lnTo>
                    <a:pt x="2643" y="1"/>
                  </a:lnTo>
                  <a:lnTo>
                    <a:pt x="2603" y="7"/>
                  </a:lnTo>
                  <a:lnTo>
                    <a:pt x="2567" y="17"/>
                  </a:lnTo>
                  <a:lnTo>
                    <a:pt x="2536" y="33"/>
                  </a:lnTo>
                  <a:lnTo>
                    <a:pt x="2513" y="53"/>
                  </a:lnTo>
                  <a:lnTo>
                    <a:pt x="2498" y="78"/>
                  </a:lnTo>
                  <a:lnTo>
                    <a:pt x="2485" y="110"/>
                  </a:lnTo>
                  <a:lnTo>
                    <a:pt x="2475" y="136"/>
                  </a:lnTo>
                  <a:lnTo>
                    <a:pt x="2467" y="160"/>
                  </a:lnTo>
                  <a:lnTo>
                    <a:pt x="2458" y="181"/>
                  </a:lnTo>
                  <a:lnTo>
                    <a:pt x="2451" y="200"/>
                  </a:lnTo>
                  <a:lnTo>
                    <a:pt x="2444" y="219"/>
                  </a:lnTo>
                  <a:lnTo>
                    <a:pt x="2435" y="238"/>
                  </a:lnTo>
                  <a:lnTo>
                    <a:pt x="2427" y="259"/>
                  </a:lnTo>
                  <a:lnTo>
                    <a:pt x="2418" y="284"/>
                  </a:lnTo>
                  <a:lnTo>
                    <a:pt x="2407" y="312"/>
                  </a:lnTo>
                  <a:lnTo>
                    <a:pt x="2394" y="345"/>
                  </a:lnTo>
                  <a:lnTo>
                    <a:pt x="2379" y="384"/>
                  </a:lnTo>
                  <a:lnTo>
                    <a:pt x="2362" y="430"/>
                  </a:lnTo>
                  <a:lnTo>
                    <a:pt x="2340" y="484"/>
                  </a:lnTo>
                  <a:lnTo>
                    <a:pt x="2316" y="548"/>
                  </a:lnTo>
                  <a:lnTo>
                    <a:pt x="2287" y="621"/>
                  </a:lnTo>
                  <a:lnTo>
                    <a:pt x="2282" y="628"/>
                  </a:lnTo>
                  <a:lnTo>
                    <a:pt x="2277" y="637"/>
                  </a:lnTo>
                  <a:lnTo>
                    <a:pt x="2269" y="648"/>
                  </a:lnTo>
                  <a:lnTo>
                    <a:pt x="2261" y="658"/>
                  </a:lnTo>
                  <a:lnTo>
                    <a:pt x="2251" y="667"/>
                  </a:lnTo>
                  <a:lnTo>
                    <a:pt x="2242" y="675"/>
                  </a:lnTo>
                  <a:lnTo>
                    <a:pt x="2234" y="680"/>
                  </a:lnTo>
                  <a:lnTo>
                    <a:pt x="2226" y="681"/>
                  </a:lnTo>
                  <a:lnTo>
                    <a:pt x="2187" y="676"/>
                  </a:lnTo>
                  <a:lnTo>
                    <a:pt x="2150" y="671"/>
                  </a:lnTo>
                  <a:lnTo>
                    <a:pt x="2116" y="666"/>
                  </a:lnTo>
                  <a:lnTo>
                    <a:pt x="2085" y="662"/>
                  </a:lnTo>
                  <a:lnTo>
                    <a:pt x="2056" y="658"/>
                  </a:lnTo>
                  <a:lnTo>
                    <a:pt x="2029" y="655"/>
                  </a:lnTo>
                  <a:lnTo>
                    <a:pt x="2003" y="651"/>
                  </a:lnTo>
                  <a:lnTo>
                    <a:pt x="1979" y="648"/>
                  </a:lnTo>
                  <a:lnTo>
                    <a:pt x="1955" y="645"/>
                  </a:lnTo>
                  <a:lnTo>
                    <a:pt x="1932" y="641"/>
                  </a:lnTo>
                  <a:lnTo>
                    <a:pt x="1908" y="638"/>
                  </a:lnTo>
                  <a:lnTo>
                    <a:pt x="1885" y="635"/>
                  </a:lnTo>
                  <a:lnTo>
                    <a:pt x="1862" y="631"/>
                  </a:lnTo>
                  <a:lnTo>
                    <a:pt x="1837" y="628"/>
                  </a:lnTo>
                  <a:lnTo>
                    <a:pt x="1812" y="625"/>
                  </a:lnTo>
                  <a:lnTo>
                    <a:pt x="1785" y="621"/>
                  </a:lnTo>
                  <a:lnTo>
                    <a:pt x="1757" y="618"/>
                  </a:lnTo>
                  <a:lnTo>
                    <a:pt x="1727" y="614"/>
                  </a:lnTo>
                  <a:lnTo>
                    <a:pt x="1693" y="609"/>
                  </a:lnTo>
                  <a:lnTo>
                    <a:pt x="1658" y="605"/>
                  </a:lnTo>
                  <a:lnTo>
                    <a:pt x="1621" y="599"/>
                  </a:lnTo>
                  <a:lnTo>
                    <a:pt x="1579" y="594"/>
                  </a:lnTo>
                  <a:lnTo>
                    <a:pt x="1533" y="588"/>
                  </a:lnTo>
                  <a:lnTo>
                    <a:pt x="1483" y="580"/>
                  </a:lnTo>
                  <a:lnTo>
                    <a:pt x="1429" y="573"/>
                  </a:lnTo>
                  <a:lnTo>
                    <a:pt x="1371" y="566"/>
                  </a:lnTo>
                  <a:lnTo>
                    <a:pt x="1307" y="557"/>
                  </a:lnTo>
                  <a:lnTo>
                    <a:pt x="1239" y="548"/>
                  </a:lnTo>
                  <a:lnTo>
                    <a:pt x="1165" y="538"/>
                  </a:lnTo>
                  <a:lnTo>
                    <a:pt x="1085" y="528"/>
                  </a:lnTo>
                  <a:lnTo>
                    <a:pt x="997" y="515"/>
                  </a:lnTo>
                  <a:lnTo>
                    <a:pt x="905" y="503"/>
                  </a:lnTo>
                  <a:close/>
                </a:path>
              </a:pathLst>
            </a:custGeom>
            <a:solidFill>
              <a:srgbClr val="38404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18" name="Freeform 1216"/>
            <p:cNvSpPr>
              <a:spLocks/>
            </p:cNvSpPr>
            <p:nvPr/>
          </p:nvSpPr>
          <p:spPr bwMode="auto">
            <a:xfrm>
              <a:off x="4900" y="2663"/>
              <a:ext cx="142" cy="290"/>
            </a:xfrm>
            <a:custGeom>
              <a:avLst/>
              <a:gdLst>
                <a:gd name="T0" fmla="*/ 0 w 2978"/>
                <a:gd name="T1" fmla="*/ 0 h 6681"/>
                <a:gd name="T2" fmla="*/ 0 w 2978"/>
                <a:gd name="T3" fmla="*/ 0 h 6681"/>
                <a:gd name="T4" fmla="*/ 0 w 2978"/>
                <a:gd name="T5" fmla="*/ 0 h 6681"/>
                <a:gd name="T6" fmla="*/ 0 w 2978"/>
                <a:gd name="T7" fmla="*/ 0 h 6681"/>
                <a:gd name="T8" fmla="*/ 0 w 2978"/>
                <a:gd name="T9" fmla="*/ 0 h 6681"/>
                <a:gd name="T10" fmla="*/ 0 w 2978"/>
                <a:gd name="T11" fmla="*/ 0 h 6681"/>
                <a:gd name="T12" fmla="*/ 0 w 2978"/>
                <a:gd name="T13" fmla="*/ 0 h 6681"/>
                <a:gd name="T14" fmla="*/ 0 w 2978"/>
                <a:gd name="T15" fmla="*/ 0 h 6681"/>
                <a:gd name="T16" fmla="*/ 0 w 2978"/>
                <a:gd name="T17" fmla="*/ 0 h 6681"/>
                <a:gd name="T18" fmla="*/ 0 w 2978"/>
                <a:gd name="T19" fmla="*/ 0 h 6681"/>
                <a:gd name="T20" fmla="*/ 0 w 2978"/>
                <a:gd name="T21" fmla="*/ 0 h 6681"/>
                <a:gd name="T22" fmla="*/ 0 w 2978"/>
                <a:gd name="T23" fmla="*/ 0 h 6681"/>
                <a:gd name="T24" fmla="*/ 0 w 2978"/>
                <a:gd name="T25" fmla="*/ 0 h 6681"/>
                <a:gd name="T26" fmla="*/ 0 w 2978"/>
                <a:gd name="T27" fmla="*/ 0 h 6681"/>
                <a:gd name="T28" fmla="*/ 0 w 2978"/>
                <a:gd name="T29" fmla="*/ 0 h 6681"/>
                <a:gd name="T30" fmla="*/ 0 w 2978"/>
                <a:gd name="T31" fmla="*/ 0 h 6681"/>
                <a:gd name="T32" fmla="*/ 0 w 2978"/>
                <a:gd name="T33" fmla="*/ 0 h 6681"/>
                <a:gd name="T34" fmla="*/ 0 w 2978"/>
                <a:gd name="T35" fmla="*/ 0 h 6681"/>
                <a:gd name="T36" fmla="*/ 0 w 2978"/>
                <a:gd name="T37" fmla="*/ 0 h 6681"/>
                <a:gd name="T38" fmla="*/ 0 w 2978"/>
                <a:gd name="T39" fmla="*/ 0 h 6681"/>
                <a:gd name="T40" fmla="*/ 0 w 2978"/>
                <a:gd name="T41" fmla="*/ 0 h 6681"/>
                <a:gd name="T42" fmla="*/ 0 w 2978"/>
                <a:gd name="T43" fmla="*/ 0 h 6681"/>
                <a:gd name="T44" fmla="*/ 0 w 2978"/>
                <a:gd name="T45" fmla="*/ 0 h 6681"/>
                <a:gd name="T46" fmla="*/ 0 w 2978"/>
                <a:gd name="T47" fmla="*/ 0 h 6681"/>
                <a:gd name="T48" fmla="*/ 0 w 2978"/>
                <a:gd name="T49" fmla="*/ 0 h 6681"/>
                <a:gd name="T50" fmla="*/ 0 w 2978"/>
                <a:gd name="T51" fmla="*/ 0 h 6681"/>
                <a:gd name="T52" fmla="*/ 0 w 2978"/>
                <a:gd name="T53" fmla="*/ 0 h 6681"/>
                <a:gd name="T54" fmla="*/ 0 w 2978"/>
                <a:gd name="T55" fmla="*/ 0 h 6681"/>
                <a:gd name="T56" fmla="*/ 0 w 2978"/>
                <a:gd name="T57" fmla="*/ 0 h 6681"/>
                <a:gd name="T58" fmla="*/ 0 w 2978"/>
                <a:gd name="T59" fmla="*/ 0 h 6681"/>
                <a:gd name="T60" fmla="*/ 0 w 2978"/>
                <a:gd name="T61" fmla="*/ 0 h 6681"/>
                <a:gd name="T62" fmla="*/ 0 w 2978"/>
                <a:gd name="T63" fmla="*/ 0 h 6681"/>
                <a:gd name="T64" fmla="*/ 0 w 2978"/>
                <a:gd name="T65" fmla="*/ 0 h 6681"/>
                <a:gd name="T66" fmla="*/ 0 w 2978"/>
                <a:gd name="T67" fmla="*/ 0 h 6681"/>
                <a:gd name="T68" fmla="*/ 0 w 2978"/>
                <a:gd name="T69" fmla="*/ 0 h 6681"/>
                <a:gd name="T70" fmla="*/ 0 w 2978"/>
                <a:gd name="T71" fmla="*/ 0 h 6681"/>
                <a:gd name="T72" fmla="*/ 0 w 2978"/>
                <a:gd name="T73" fmla="*/ 0 h 6681"/>
                <a:gd name="T74" fmla="*/ 0 w 2978"/>
                <a:gd name="T75" fmla="*/ 0 h 6681"/>
                <a:gd name="T76" fmla="*/ 0 w 2978"/>
                <a:gd name="T77" fmla="*/ 0 h 6681"/>
                <a:gd name="T78" fmla="*/ 0 w 2978"/>
                <a:gd name="T79" fmla="*/ 0 h 6681"/>
                <a:gd name="T80" fmla="*/ 0 w 2978"/>
                <a:gd name="T81" fmla="*/ 0 h 6681"/>
                <a:gd name="T82" fmla="*/ 0 w 2978"/>
                <a:gd name="T83" fmla="*/ 0 h 6681"/>
                <a:gd name="T84" fmla="*/ 0 w 2978"/>
                <a:gd name="T85" fmla="*/ 0 h 6681"/>
                <a:gd name="T86" fmla="*/ 0 w 2978"/>
                <a:gd name="T87" fmla="*/ 0 h 6681"/>
                <a:gd name="T88" fmla="*/ 0 w 2978"/>
                <a:gd name="T89" fmla="*/ 0 h 6681"/>
                <a:gd name="T90" fmla="*/ 0 w 2978"/>
                <a:gd name="T91" fmla="*/ 0 h 6681"/>
                <a:gd name="T92" fmla="*/ 0 w 2978"/>
                <a:gd name="T93" fmla="*/ 0 h 6681"/>
                <a:gd name="T94" fmla="*/ 0 w 2978"/>
                <a:gd name="T95" fmla="*/ 0 h 668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978"/>
                <a:gd name="T145" fmla="*/ 0 h 6681"/>
                <a:gd name="T146" fmla="*/ 2978 w 2978"/>
                <a:gd name="T147" fmla="*/ 6681 h 668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978" h="6681">
                  <a:moveTo>
                    <a:pt x="912" y="507"/>
                  </a:moveTo>
                  <a:lnTo>
                    <a:pt x="876" y="505"/>
                  </a:lnTo>
                  <a:lnTo>
                    <a:pt x="838" y="506"/>
                  </a:lnTo>
                  <a:lnTo>
                    <a:pt x="798" y="511"/>
                  </a:lnTo>
                  <a:lnTo>
                    <a:pt x="757" y="520"/>
                  </a:lnTo>
                  <a:lnTo>
                    <a:pt x="716" y="532"/>
                  </a:lnTo>
                  <a:lnTo>
                    <a:pt x="674" y="547"/>
                  </a:lnTo>
                  <a:lnTo>
                    <a:pt x="634" y="564"/>
                  </a:lnTo>
                  <a:lnTo>
                    <a:pt x="594" y="585"/>
                  </a:lnTo>
                  <a:lnTo>
                    <a:pt x="557" y="607"/>
                  </a:lnTo>
                  <a:lnTo>
                    <a:pt x="523" y="632"/>
                  </a:lnTo>
                  <a:lnTo>
                    <a:pt x="491" y="659"/>
                  </a:lnTo>
                  <a:lnTo>
                    <a:pt x="463" y="687"/>
                  </a:lnTo>
                  <a:lnTo>
                    <a:pt x="440" y="718"/>
                  </a:lnTo>
                  <a:lnTo>
                    <a:pt x="423" y="749"/>
                  </a:lnTo>
                  <a:lnTo>
                    <a:pt x="410" y="781"/>
                  </a:lnTo>
                  <a:lnTo>
                    <a:pt x="404" y="814"/>
                  </a:lnTo>
                  <a:lnTo>
                    <a:pt x="381" y="1117"/>
                  </a:lnTo>
                  <a:lnTo>
                    <a:pt x="361" y="1377"/>
                  </a:lnTo>
                  <a:lnTo>
                    <a:pt x="345" y="1600"/>
                  </a:lnTo>
                  <a:lnTo>
                    <a:pt x="329" y="1800"/>
                  </a:lnTo>
                  <a:lnTo>
                    <a:pt x="315" y="1987"/>
                  </a:lnTo>
                  <a:lnTo>
                    <a:pt x="301" y="2170"/>
                  </a:lnTo>
                  <a:lnTo>
                    <a:pt x="286" y="2360"/>
                  </a:lnTo>
                  <a:lnTo>
                    <a:pt x="271" y="2568"/>
                  </a:lnTo>
                  <a:lnTo>
                    <a:pt x="253" y="2802"/>
                  </a:lnTo>
                  <a:lnTo>
                    <a:pt x="232" y="3073"/>
                  </a:lnTo>
                  <a:lnTo>
                    <a:pt x="207" y="3393"/>
                  </a:lnTo>
                  <a:lnTo>
                    <a:pt x="178" y="3772"/>
                  </a:lnTo>
                  <a:lnTo>
                    <a:pt x="144" y="4219"/>
                  </a:lnTo>
                  <a:lnTo>
                    <a:pt x="103" y="4744"/>
                  </a:lnTo>
                  <a:lnTo>
                    <a:pt x="56" y="5359"/>
                  </a:lnTo>
                  <a:lnTo>
                    <a:pt x="1" y="6073"/>
                  </a:lnTo>
                  <a:lnTo>
                    <a:pt x="0" y="6101"/>
                  </a:lnTo>
                  <a:lnTo>
                    <a:pt x="2" y="6131"/>
                  </a:lnTo>
                  <a:lnTo>
                    <a:pt x="7" y="6162"/>
                  </a:lnTo>
                  <a:lnTo>
                    <a:pt x="15" y="6193"/>
                  </a:lnTo>
                  <a:lnTo>
                    <a:pt x="24" y="6224"/>
                  </a:lnTo>
                  <a:lnTo>
                    <a:pt x="36" y="6256"/>
                  </a:lnTo>
                  <a:lnTo>
                    <a:pt x="50" y="6286"/>
                  </a:lnTo>
                  <a:lnTo>
                    <a:pt x="66" y="6316"/>
                  </a:lnTo>
                  <a:lnTo>
                    <a:pt x="84" y="6343"/>
                  </a:lnTo>
                  <a:lnTo>
                    <a:pt x="104" y="6369"/>
                  </a:lnTo>
                  <a:lnTo>
                    <a:pt x="125" y="6393"/>
                  </a:lnTo>
                  <a:lnTo>
                    <a:pt x="148" y="6413"/>
                  </a:lnTo>
                  <a:lnTo>
                    <a:pt x="172" y="6430"/>
                  </a:lnTo>
                  <a:lnTo>
                    <a:pt x="198" y="6445"/>
                  </a:lnTo>
                  <a:lnTo>
                    <a:pt x="224" y="6455"/>
                  </a:lnTo>
                  <a:lnTo>
                    <a:pt x="252" y="6460"/>
                  </a:lnTo>
                  <a:lnTo>
                    <a:pt x="312" y="6466"/>
                  </a:lnTo>
                  <a:lnTo>
                    <a:pt x="368" y="6472"/>
                  </a:lnTo>
                  <a:lnTo>
                    <a:pt x="420" y="6478"/>
                  </a:lnTo>
                  <a:lnTo>
                    <a:pt x="466" y="6483"/>
                  </a:lnTo>
                  <a:lnTo>
                    <a:pt x="511" y="6487"/>
                  </a:lnTo>
                  <a:lnTo>
                    <a:pt x="553" y="6492"/>
                  </a:lnTo>
                  <a:lnTo>
                    <a:pt x="591" y="6497"/>
                  </a:lnTo>
                  <a:lnTo>
                    <a:pt x="629" y="6501"/>
                  </a:lnTo>
                  <a:lnTo>
                    <a:pt x="665" y="6505"/>
                  </a:lnTo>
                  <a:lnTo>
                    <a:pt x="701" y="6509"/>
                  </a:lnTo>
                  <a:lnTo>
                    <a:pt x="735" y="6512"/>
                  </a:lnTo>
                  <a:lnTo>
                    <a:pt x="770" y="6516"/>
                  </a:lnTo>
                  <a:lnTo>
                    <a:pt x="807" y="6520"/>
                  </a:lnTo>
                  <a:lnTo>
                    <a:pt x="843" y="6524"/>
                  </a:lnTo>
                  <a:lnTo>
                    <a:pt x="882" y="6528"/>
                  </a:lnTo>
                  <a:lnTo>
                    <a:pt x="922" y="6532"/>
                  </a:lnTo>
                  <a:lnTo>
                    <a:pt x="966" y="6537"/>
                  </a:lnTo>
                  <a:lnTo>
                    <a:pt x="1012" y="6542"/>
                  </a:lnTo>
                  <a:lnTo>
                    <a:pt x="1062" y="6547"/>
                  </a:lnTo>
                  <a:lnTo>
                    <a:pt x="1116" y="6553"/>
                  </a:lnTo>
                  <a:lnTo>
                    <a:pt x="1175" y="6560"/>
                  </a:lnTo>
                  <a:lnTo>
                    <a:pt x="1239" y="6567"/>
                  </a:lnTo>
                  <a:lnTo>
                    <a:pt x="1307" y="6575"/>
                  </a:lnTo>
                  <a:lnTo>
                    <a:pt x="1383" y="6583"/>
                  </a:lnTo>
                  <a:lnTo>
                    <a:pt x="1464" y="6592"/>
                  </a:lnTo>
                  <a:lnTo>
                    <a:pt x="1554" y="6601"/>
                  </a:lnTo>
                  <a:lnTo>
                    <a:pt x="1649" y="6612"/>
                  </a:lnTo>
                  <a:lnTo>
                    <a:pt x="1753" y="6624"/>
                  </a:lnTo>
                  <a:lnTo>
                    <a:pt x="1866" y="6636"/>
                  </a:lnTo>
                  <a:lnTo>
                    <a:pt x="1988" y="6650"/>
                  </a:lnTo>
                  <a:lnTo>
                    <a:pt x="2119" y="6664"/>
                  </a:lnTo>
                  <a:lnTo>
                    <a:pt x="2260" y="6679"/>
                  </a:lnTo>
                  <a:lnTo>
                    <a:pt x="2285" y="6681"/>
                  </a:lnTo>
                  <a:lnTo>
                    <a:pt x="2309" y="6678"/>
                  </a:lnTo>
                  <a:lnTo>
                    <a:pt x="2335" y="6673"/>
                  </a:lnTo>
                  <a:lnTo>
                    <a:pt x="2360" y="6666"/>
                  </a:lnTo>
                  <a:lnTo>
                    <a:pt x="2384" y="6656"/>
                  </a:lnTo>
                  <a:lnTo>
                    <a:pt x="2408" y="6644"/>
                  </a:lnTo>
                  <a:lnTo>
                    <a:pt x="2431" y="6630"/>
                  </a:lnTo>
                  <a:lnTo>
                    <a:pt x="2454" y="6613"/>
                  </a:lnTo>
                  <a:lnTo>
                    <a:pt x="2474" y="6596"/>
                  </a:lnTo>
                  <a:lnTo>
                    <a:pt x="2492" y="6577"/>
                  </a:lnTo>
                  <a:lnTo>
                    <a:pt x="2510" y="6557"/>
                  </a:lnTo>
                  <a:lnTo>
                    <a:pt x="2525" y="6535"/>
                  </a:lnTo>
                  <a:lnTo>
                    <a:pt x="2536" y="6513"/>
                  </a:lnTo>
                  <a:lnTo>
                    <a:pt x="2547" y="6489"/>
                  </a:lnTo>
                  <a:lnTo>
                    <a:pt x="2553" y="6466"/>
                  </a:lnTo>
                  <a:lnTo>
                    <a:pt x="2556" y="6443"/>
                  </a:lnTo>
                  <a:lnTo>
                    <a:pt x="2579" y="6128"/>
                  </a:lnTo>
                  <a:lnTo>
                    <a:pt x="2599" y="5858"/>
                  </a:lnTo>
                  <a:lnTo>
                    <a:pt x="2615" y="5624"/>
                  </a:lnTo>
                  <a:lnTo>
                    <a:pt x="2630" y="5416"/>
                  </a:lnTo>
                  <a:lnTo>
                    <a:pt x="2644" y="5222"/>
                  </a:lnTo>
                  <a:lnTo>
                    <a:pt x="2658" y="5031"/>
                  </a:lnTo>
                  <a:lnTo>
                    <a:pt x="2673" y="4834"/>
                  </a:lnTo>
                  <a:lnTo>
                    <a:pt x="2688" y="4618"/>
                  </a:lnTo>
                  <a:lnTo>
                    <a:pt x="2706" y="4374"/>
                  </a:lnTo>
                  <a:lnTo>
                    <a:pt x="2727" y="4091"/>
                  </a:lnTo>
                  <a:lnTo>
                    <a:pt x="2751" y="3758"/>
                  </a:lnTo>
                  <a:lnTo>
                    <a:pt x="2779" y="3365"/>
                  </a:lnTo>
                  <a:lnTo>
                    <a:pt x="2812" y="2900"/>
                  </a:lnTo>
                  <a:lnTo>
                    <a:pt x="2851" y="2354"/>
                  </a:lnTo>
                  <a:lnTo>
                    <a:pt x="2898" y="1715"/>
                  </a:lnTo>
                  <a:lnTo>
                    <a:pt x="2951" y="973"/>
                  </a:lnTo>
                  <a:lnTo>
                    <a:pt x="2953" y="896"/>
                  </a:lnTo>
                  <a:lnTo>
                    <a:pt x="2951" y="814"/>
                  </a:lnTo>
                  <a:lnTo>
                    <a:pt x="2950" y="734"/>
                  </a:lnTo>
                  <a:lnTo>
                    <a:pt x="2951" y="657"/>
                  </a:lnTo>
                  <a:lnTo>
                    <a:pt x="2957" y="566"/>
                  </a:lnTo>
                  <a:lnTo>
                    <a:pt x="2961" y="496"/>
                  </a:lnTo>
                  <a:lnTo>
                    <a:pt x="2967" y="385"/>
                  </a:lnTo>
                  <a:lnTo>
                    <a:pt x="2978" y="173"/>
                  </a:lnTo>
                  <a:lnTo>
                    <a:pt x="2975" y="145"/>
                  </a:lnTo>
                  <a:lnTo>
                    <a:pt x="2962" y="118"/>
                  </a:lnTo>
                  <a:lnTo>
                    <a:pt x="2941" y="93"/>
                  </a:lnTo>
                  <a:lnTo>
                    <a:pt x="2913" y="71"/>
                  </a:lnTo>
                  <a:lnTo>
                    <a:pt x="2879" y="51"/>
                  </a:lnTo>
                  <a:lnTo>
                    <a:pt x="2841" y="35"/>
                  </a:lnTo>
                  <a:lnTo>
                    <a:pt x="2799" y="21"/>
                  </a:lnTo>
                  <a:lnTo>
                    <a:pt x="2756" y="10"/>
                  </a:lnTo>
                  <a:lnTo>
                    <a:pt x="2712" y="3"/>
                  </a:lnTo>
                  <a:lnTo>
                    <a:pt x="2668" y="0"/>
                  </a:lnTo>
                  <a:lnTo>
                    <a:pt x="2626" y="1"/>
                  </a:lnTo>
                  <a:lnTo>
                    <a:pt x="2587" y="7"/>
                  </a:lnTo>
                  <a:lnTo>
                    <a:pt x="2552" y="17"/>
                  </a:lnTo>
                  <a:lnTo>
                    <a:pt x="2523" y="32"/>
                  </a:lnTo>
                  <a:lnTo>
                    <a:pt x="2500" y="52"/>
                  </a:lnTo>
                  <a:lnTo>
                    <a:pt x="2485" y="77"/>
                  </a:lnTo>
                  <a:lnTo>
                    <a:pt x="2474" y="109"/>
                  </a:lnTo>
                  <a:lnTo>
                    <a:pt x="2463" y="135"/>
                  </a:lnTo>
                  <a:lnTo>
                    <a:pt x="2454" y="159"/>
                  </a:lnTo>
                  <a:lnTo>
                    <a:pt x="2447" y="180"/>
                  </a:lnTo>
                  <a:lnTo>
                    <a:pt x="2439" y="199"/>
                  </a:lnTo>
                  <a:lnTo>
                    <a:pt x="2432" y="218"/>
                  </a:lnTo>
                  <a:lnTo>
                    <a:pt x="2425" y="238"/>
                  </a:lnTo>
                  <a:lnTo>
                    <a:pt x="2417" y="259"/>
                  </a:lnTo>
                  <a:lnTo>
                    <a:pt x="2407" y="284"/>
                  </a:lnTo>
                  <a:lnTo>
                    <a:pt x="2397" y="312"/>
                  </a:lnTo>
                  <a:lnTo>
                    <a:pt x="2384" y="346"/>
                  </a:lnTo>
                  <a:lnTo>
                    <a:pt x="2370" y="384"/>
                  </a:lnTo>
                  <a:lnTo>
                    <a:pt x="2352" y="431"/>
                  </a:lnTo>
                  <a:lnTo>
                    <a:pt x="2332" y="486"/>
                  </a:lnTo>
                  <a:lnTo>
                    <a:pt x="2308" y="550"/>
                  </a:lnTo>
                  <a:lnTo>
                    <a:pt x="2280" y="624"/>
                  </a:lnTo>
                  <a:lnTo>
                    <a:pt x="2277" y="630"/>
                  </a:lnTo>
                  <a:lnTo>
                    <a:pt x="2271" y="639"/>
                  </a:lnTo>
                  <a:lnTo>
                    <a:pt x="2262" y="649"/>
                  </a:lnTo>
                  <a:lnTo>
                    <a:pt x="2253" y="659"/>
                  </a:lnTo>
                  <a:lnTo>
                    <a:pt x="2244" y="669"/>
                  </a:lnTo>
                  <a:lnTo>
                    <a:pt x="2234" y="676"/>
                  </a:lnTo>
                  <a:lnTo>
                    <a:pt x="2226" y="682"/>
                  </a:lnTo>
                  <a:lnTo>
                    <a:pt x="2220" y="683"/>
                  </a:lnTo>
                  <a:lnTo>
                    <a:pt x="2180" y="678"/>
                  </a:lnTo>
                  <a:lnTo>
                    <a:pt x="2145" y="673"/>
                  </a:lnTo>
                  <a:lnTo>
                    <a:pt x="2111" y="669"/>
                  </a:lnTo>
                  <a:lnTo>
                    <a:pt x="2080" y="665"/>
                  </a:lnTo>
                  <a:lnTo>
                    <a:pt x="2051" y="661"/>
                  </a:lnTo>
                  <a:lnTo>
                    <a:pt x="2024" y="657"/>
                  </a:lnTo>
                  <a:lnTo>
                    <a:pt x="1999" y="654"/>
                  </a:lnTo>
                  <a:lnTo>
                    <a:pt x="1974" y="651"/>
                  </a:lnTo>
                  <a:lnTo>
                    <a:pt x="1951" y="648"/>
                  </a:lnTo>
                  <a:lnTo>
                    <a:pt x="1928" y="645"/>
                  </a:lnTo>
                  <a:lnTo>
                    <a:pt x="1906" y="642"/>
                  </a:lnTo>
                  <a:lnTo>
                    <a:pt x="1883" y="639"/>
                  </a:lnTo>
                  <a:lnTo>
                    <a:pt x="1859" y="636"/>
                  </a:lnTo>
                  <a:lnTo>
                    <a:pt x="1835" y="632"/>
                  </a:lnTo>
                  <a:lnTo>
                    <a:pt x="1810" y="628"/>
                  </a:lnTo>
                  <a:lnTo>
                    <a:pt x="1784" y="625"/>
                  </a:lnTo>
                  <a:lnTo>
                    <a:pt x="1756" y="621"/>
                  </a:lnTo>
                  <a:lnTo>
                    <a:pt x="1724" y="617"/>
                  </a:lnTo>
                  <a:lnTo>
                    <a:pt x="1692" y="613"/>
                  </a:lnTo>
                  <a:lnTo>
                    <a:pt x="1657" y="608"/>
                  </a:lnTo>
                  <a:lnTo>
                    <a:pt x="1619" y="603"/>
                  </a:lnTo>
                  <a:lnTo>
                    <a:pt x="1579" y="597"/>
                  </a:lnTo>
                  <a:lnTo>
                    <a:pt x="1533" y="591"/>
                  </a:lnTo>
                  <a:lnTo>
                    <a:pt x="1484" y="585"/>
                  </a:lnTo>
                  <a:lnTo>
                    <a:pt x="1431" y="578"/>
                  </a:lnTo>
                  <a:lnTo>
                    <a:pt x="1373" y="569"/>
                  </a:lnTo>
                  <a:lnTo>
                    <a:pt x="1310" y="561"/>
                  </a:lnTo>
                  <a:lnTo>
                    <a:pt x="1243" y="552"/>
                  </a:lnTo>
                  <a:lnTo>
                    <a:pt x="1169" y="542"/>
                  </a:lnTo>
                  <a:lnTo>
                    <a:pt x="1090" y="532"/>
                  </a:lnTo>
                  <a:lnTo>
                    <a:pt x="1003" y="520"/>
                  </a:lnTo>
                  <a:lnTo>
                    <a:pt x="912" y="507"/>
                  </a:lnTo>
                  <a:close/>
                </a:path>
              </a:pathLst>
            </a:custGeom>
            <a:solidFill>
              <a:srgbClr val="474F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19" name="Freeform 1217"/>
            <p:cNvSpPr>
              <a:spLocks/>
            </p:cNvSpPr>
            <p:nvPr/>
          </p:nvSpPr>
          <p:spPr bwMode="auto">
            <a:xfrm>
              <a:off x="4901" y="2663"/>
              <a:ext cx="141" cy="289"/>
            </a:xfrm>
            <a:custGeom>
              <a:avLst/>
              <a:gdLst>
                <a:gd name="T0" fmla="*/ 0 w 2956"/>
                <a:gd name="T1" fmla="*/ 0 h 6657"/>
                <a:gd name="T2" fmla="*/ 0 w 2956"/>
                <a:gd name="T3" fmla="*/ 0 h 6657"/>
                <a:gd name="T4" fmla="*/ 0 w 2956"/>
                <a:gd name="T5" fmla="*/ 0 h 6657"/>
                <a:gd name="T6" fmla="*/ 0 w 2956"/>
                <a:gd name="T7" fmla="*/ 0 h 6657"/>
                <a:gd name="T8" fmla="*/ 0 w 2956"/>
                <a:gd name="T9" fmla="*/ 0 h 6657"/>
                <a:gd name="T10" fmla="*/ 0 w 2956"/>
                <a:gd name="T11" fmla="*/ 0 h 6657"/>
                <a:gd name="T12" fmla="*/ 0 w 2956"/>
                <a:gd name="T13" fmla="*/ 0 h 6657"/>
                <a:gd name="T14" fmla="*/ 0 w 2956"/>
                <a:gd name="T15" fmla="*/ 0 h 6657"/>
                <a:gd name="T16" fmla="*/ 0 w 2956"/>
                <a:gd name="T17" fmla="*/ 0 h 6657"/>
                <a:gd name="T18" fmla="*/ 0 w 2956"/>
                <a:gd name="T19" fmla="*/ 0 h 6657"/>
                <a:gd name="T20" fmla="*/ 0 w 2956"/>
                <a:gd name="T21" fmla="*/ 0 h 6657"/>
                <a:gd name="T22" fmla="*/ 0 w 2956"/>
                <a:gd name="T23" fmla="*/ 0 h 6657"/>
                <a:gd name="T24" fmla="*/ 0 w 2956"/>
                <a:gd name="T25" fmla="*/ 0 h 6657"/>
                <a:gd name="T26" fmla="*/ 0 w 2956"/>
                <a:gd name="T27" fmla="*/ 0 h 6657"/>
                <a:gd name="T28" fmla="*/ 0 w 2956"/>
                <a:gd name="T29" fmla="*/ 0 h 6657"/>
                <a:gd name="T30" fmla="*/ 0 w 2956"/>
                <a:gd name="T31" fmla="*/ 0 h 6657"/>
                <a:gd name="T32" fmla="*/ 0 w 2956"/>
                <a:gd name="T33" fmla="*/ 0 h 6657"/>
                <a:gd name="T34" fmla="*/ 0 w 2956"/>
                <a:gd name="T35" fmla="*/ 0 h 6657"/>
                <a:gd name="T36" fmla="*/ 0 w 2956"/>
                <a:gd name="T37" fmla="*/ 0 h 6657"/>
                <a:gd name="T38" fmla="*/ 0 w 2956"/>
                <a:gd name="T39" fmla="*/ 0 h 6657"/>
                <a:gd name="T40" fmla="*/ 0 w 2956"/>
                <a:gd name="T41" fmla="*/ 0 h 6657"/>
                <a:gd name="T42" fmla="*/ 0 w 2956"/>
                <a:gd name="T43" fmla="*/ 0 h 6657"/>
                <a:gd name="T44" fmla="*/ 0 w 2956"/>
                <a:gd name="T45" fmla="*/ 0 h 6657"/>
                <a:gd name="T46" fmla="*/ 0 w 2956"/>
                <a:gd name="T47" fmla="*/ 0 h 6657"/>
                <a:gd name="T48" fmla="*/ 0 w 2956"/>
                <a:gd name="T49" fmla="*/ 0 h 6657"/>
                <a:gd name="T50" fmla="*/ 0 w 2956"/>
                <a:gd name="T51" fmla="*/ 0 h 6657"/>
                <a:gd name="T52" fmla="*/ 0 w 2956"/>
                <a:gd name="T53" fmla="*/ 0 h 6657"/>
                <a:gd name="T54" fmla="*/ 0 w 2956"/>
                <a:gd name="T55" fmla="*/ 0 h 6657"/>
                <a:gd name="T56" fmla="*/ 0 w 2956"/>
                <a:gd name="T57" fmla="*/ 0 h 6657"/>
                <a:gd name="T58" fmla="*/ 0 w 2956"/>
                <a:gd name="T59" fmla="*/ 0 h 6657"/>
                <a:gd name="T60" fmla="*/ 0 w 2956"/>
                <a:gd name="T61" fmla="*/ 0 h 6657"/>
                <a:gd name="T62" fmla="*/ 0 w 2956"/>
                <a:gd name="T63" fmla="*/ 0 h 6657"/>
                <a:gd name="T64" fmla="*/ 0 w 2956"/>
                <a:gd name="T65" fmla="*/ 0 h 6657"/>
                <a:gd name="T66" fmla="*/ 0 w 2956"/>
                <a:gd name="T67" fmla="*/ 0 h 6657"/>
                <a:gd name="T68" fmla="*/ 0 w 2956"/>
                <a:gd name="T69" fmla="*/ 0 h 6657"/>
                <a:gd name="T70" fmla="*/ 0 w 2956"/>
                <a:gd name="T71" fmla="*/ 0 h 6657"/>
                <a:gd name="T72" fmla="*/ 0 w 2956"/>
                <a:gd name="T73" fmla="*/ 0 h 6657"/>
                <a:gd name="T74" fmla="*/ 0 w 2956"/>
                <a:gd name="T75" fmla="*/ 0 h 6657"/>
                <a:gd name="T76" fmla="*/ 0 w 2956"/>
                <a:gd name="T77" fmla="*/ 0 h 6657"/>
                <a:gd name="T78" fmla="*/ 0 w 2956"/>
                <a:gd name="T79" fmla="*/ 0 h 6657"/>
                <a:gd name="T80" fmla="*/ 0 w 2956"/>
                <a:gd name="T81" fmla="*/ 0 h 6657"/>
                <a:gd name="T82" fmla="*/ 0 w 2956"/>
                <a:gd name="T83" fmla="*/ 0 h 6657"/>
                <a:gd name="T84" fmla="*/ 0 w 2956"/>
                <a:gd name="T85" fmla="*/ 0 h 6657"/>
                <a:gd name="T86" fmla="*/ 0 w 2956"/>
                <a:gd name="T87" fmla="*/ 0 h 6657"/>
                <a:gd name="T88" fmla="*/ 0 w 2956"/>
                <a:gd name="T89" fmla="*/ 0 h 6657"/>
                <a:gd name="T90" fmla="*/ 0 w 2956"/>
                <a:gd name="T91" fmla="*/ 0 h 6657"/>
                <a:gd name="T92" fmla="*/ 0 w 2956"/>
                <a:gd name="T93" fmla="*/ 0 h 6657"/>
                <a:gd name="T94" fmla="*/ 0 w 2956"/>
                <a:gd name="T95" fmla="*/ 0 h 665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956"/>
                <a:gd name="T145" fmla="*/ 0 h 6657"/>
                <a:gd name="T146" fmla="*/ 2956 w 2956"/>
                <a:gd name="T147" fmla="*/ 6657 h 665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956" h="6657">
                  <a:moveTo>
                    <a:pt x="921" y="511"/>
                  </a:moveTo>
                  <a:lnTo>
                    <a:pt x="886" y="509"/>
                  </a:lnTo>
                  <a:lnTo>
                    <a:pt x="848" y="510"/>
                  </a:lnTo>
                  <a:lnTo>
                    <a:pt x="809" y="515"/>
                  </a:lnTo>
                  <a:lnTo>
                    <a:pt x="768" y="523"/>
                  </a:lnTo>
                  <a:lnTo>
                    <a:pt x="726" y="534"/>
                  </a:lnTo>
                  <a:lnTo>
                    <a:pt x="685" y="548"/>
                  </a:lnTo>
                  <a:lnTo>
                    <a:pt x="644" y="566"/>
                  </a:lnTo>
                  <a:lnTo>
                    <a:pt x="605" y="585"/>
                  </a:lnTo>
                  <a:lnTo>
                    <a:pt x="566" y="607"/>
                  </a:lnTo>
                  <a:lnTo>
                    <a:pt x="532" y="631"/>
                  </a:lnTo>
                  <a:lnTo>
                    <a:pt x="499" y="657"/>
                  </a:lnTo>
                  <a:lnTo>
                    <a:pt x="471" y="684"/>
                  </a:lnTo>
                  <a:lnTo>
                    <a:pt x="448" y="714"/>
                  </a:lnTo>
                  <a:lnTo>
                    <a:pt x="430" y="743"/>
                  </a:lnTo>
                  <a:lnTo>
                    <a:pt x="418" y="775"/>
                  </a:lnTo>
                  <a:lnTo>
                    <a:pt x="412" y="807"/>
                  </a:lnTo>
                  <a:lnTo>
                    <a:pt x="388" y="1110"/>
                  </a:lnTo>
                  <a:lnTo>
                    <a:pt x="368" y="1369"/>
                  </a:lnTo>
                  <a:lnTo>
                    <a:pt x="351" y="1592"/>
                  </a:lnTo>
                  <a:lnTo>
                    <a:pt x="335" y="1791"/>
                  </a:lnTo>
                  <a:lnTo>
                    <a:pt x="320" y="1978"/>
                  </a:lnTo>
                  <a:lnTo>
                    <a:pt x="306" y="2161"/>
                  </a:lnTo>
                  <a:lnTo>
                    <a:pt x="291" y="2350"/>
                  </a:lnTo>
                  <a:lnTo>
                    <a:pt x="276" y="2557"/>
                  </a:lnTo>
                  <a:lnTo>
                    <a:pt x="257" y="2791"/>
                  </a:lnTo>
                  <a:lnTo>
                    <a:pt x="236" y="3062"/>
                  </a:lnTo>
                  <a:lnTo>
                    <a:pt x="211" y="3381"/>
                  </a:lnTo>
                  <a:lnTo>
                    <a:pt x="181" y="3759"/>
                  </a:lnTo>
                  <a:lnTo>
                    <a:pt x="147" y="4206"/>
                  </a:lnTo>
                  <a:lnTo>
                    <a:pt x="105" y="4730"/>
                  </a:lnTo>
                  <a:lnTo>
                    <a:pt x="57" y="5344"/>
                  </a:lnTo>
                  <a:lnTo>
                    <a:pt x="1" y="6057"/>
                  </a:lnTo>
                  <a:lnTo>
                    <a:pt x="0" y="6085"/>
                  </a:lnTo>
                  <a:lnTo>
                    <a:pt x="3" y="6114"/>
                  </a:lnTo>
                  <a:lnTo>
                    <a:pt x="7" y="6145"/>
                  </a:lnTo>
                  <a:lnTo>
                    <a:pt x="15" y="6177"/>
                  </a:lnTo>
                  <a:lnTo>
                    <a:pt x="25" y="6208"/>
                  </a:lnTo>
                  <a:lnTo>
                    <a:pt x="36" y="6240"/>
                  </a:lnTo>
                  <a:lnTo>
                    <a:pt x="51" y="6270"/>
                  </a:lnTo>
                  <a:lnTo>
                    <a:pt x="67" y="6298"/>
                  </a:lnTo>
                  <a:lnTo>
                    <a:pt x="85" y="6327"/>
                  </a:lnTo>
                  <a:lnTo>
                    <a:pt x="105" y="6352"/>
                  </a:lnTo>
                  <a:lnTo>
                    <a:pt x="126" y="6377"/>
                  </a:lnTo>
                  <a:lnTo>
                    <a:pt x="149" y="6397"/>
                  </a:lnTo>
                  <a:lnTo>
                    <a:pt x="173" y="6414"/>
                  </a:lnTo>
                  <a:lnTo>
                    <a:pt x="199" y="6429"/>
                  </a:lnTo>
                  <a:lnTo>
                    <a:pt x="225" y="6439"/>
                  </a:lnTo>
                  <a:lnTo>
                    <a:pt x="253" y="6444"/>
                  </a:lnTo>
                  <a:lnTo>
                    <a:pt x="312" y="6450"/>
                  </a:lnTo>
                  <a:lnTo>
                    <a:pt x="366" y="6456"/>
                  </a:lnTo>
                  <a:lnTo>
                    <a:pt x="417" y="6461"/>
                  </a:lnTo>
                  <a:lnTo>
                    <a:pt x="464" y="6466"/>
                  </a:lnTo>
                  <a:lnTo>
                    <a:pt x="508" y="6470"/>
                  </a:lnTo>
                  <a:lnTo>
                    <a:pt x="548" y="6474"/>
                  </a:lnTo>
                  <a:lnTo>
                    <a:pt x="587" y="6478"/>
                  </a:lnTo>
                  <a:lnTo>
                    <a:pt x="623" y="6482"/>
                  </a:lnTo>
                  <a:lnTo>
                    <a:pt x="659" y="6487"/>
                  </a:lnTo>
                  <a:lnTo>
                    <a:pt x="693" y="6491"/>
                  </a:lnTo>
                  <a:lnTo>
                    <a:pt x="727" y="6494"/>
                  </a:lnTo>
                  <a:lnTo>
                    <a:pt x="762" y="6498"/>
                  </a:lnTo>
                  <a:lnTo>
                    <a:pt x="797" y="6501"/>
                  </a:lnTo>
                  <a:lnTo>
                    <a:pt x="833" y="6505"/>
                  </a:lnTo>
                  <a:lnTo>
                    <a:pt x="871" y="6509"/>
                  </a:lnTo>
                  <a:lnTo>
                    <a:pt x="912" y="6513"/>
                  </a:lnTo>
                  <a:lnTo>
                    <a:pt x="953" y="6518"/>
                  </a:lnTo>
                  <a:lnTo>
                    <a:pt x="999" y="6523"/>
                  </a:lnTo>
                  <a:lnTo>
                    <a:pt x="1048" y="6528"/>
                  </a:lnTo>
                  <a:lnTo>
                    <a:pt x="1101" y="6534"/>
                  </a:lnTo>
                  <a:lnTo>
                    <a:pt x="1159" y="6540"/>
                  </a:lnTo>
                  <a:lnTo>
                    <a:pt x="1222" y="6548"/>
                  </a:lnTo>
                  <a:lnTo>
                    <a:pt x="1289" y="6555"/>
                  </a:lnTo>
                  <a:lnTo>
                    <a:pt x="1363" y="6563"/>
                  </a:lnTo>
                  <a:lnTo>
                    <a:pt x="1443" y="6571"/>
                  </a:lnTo>
                  <a:lnTo>
                    <a:pt x="1531" y="6581"/>
                  </a:lnTo>
                  <a:lnTo>
                    <a:pt x="1624" y="6591"/>
                  </a:lnTo>
                  <a:lnTo>
                    <a:pt x="1726" y="6602"/>
                  </a:lnTo>
                  <a:lnTo>
                    <a:pt x="1838" y="6615"/>
                  </a:lnTo>
                  <a:lnTo>
                    <a:pt x="1957" y="6627"/>
                  </a:lnTo>
                  <a:lnTo>
                    <a:pt x="2086" y="6641"/>
                  </a:lnTo>
                  <a:lnTo>
                    <a:pt x="2225" y="6656"/>
                  </a:lnTo>
                  <a:lnTo>
                    <a:pt x="2249" y="6657"/>
                  </a:lnTo>
                  <a:lnTo>
                    <a:pt x="2274" y="6655"/>
                  </a:lnTo>
                  <a:lnTo>
                    <a:pt x="2299" y="6651"/>
                  </a:lnTo>
                  <a:lnTo>
                    <a:pt x="2324" y="6644"/>
                  </a:lnTo>
                  <a:lnTo>
                    <a:pt x="2349" y="6635"/>
                  </a:lnTo>
                  <a:lnTo>
                    <a:pt x="2373" y="6624"/>
                  </a:lnTo>
                  <a:lnTo>
                    <a:pt x="2395" y="6611"/>
                  </a:lnTo>
                  <a:lnTo>
                    <a:pt x="2418" y="6595"/>
                  </a:lnTo>
                  <a:lnTo>
                    <a:pt x="2439" y="6579"/>
                  </a:lnTo>
                  <a:lnTo>
                    <a:pt x="2458" y="6561"/>
                  </a:lnTo>
                  <a:lnTo>
                    <a:pt x="2476" y="6541"/>
                  </a:lnTo>
                  <a:lnTo>
                    <a:pt x="2490" y="6520"/>
                  </a:lnTo>
                  <a:lnTo>
                    <a:pt x="2503" y="6499"/>
                  </a:lnTo>
                  <a:lnTo>
                    <a:pt x="2512" y="6476"/>
                  </a:lnTo>
                  <a:lnTo>
                    <a:pt x="2519" y="6454"/>
                  </a:lnTo>
                  <a:lnTo>
                    <a:pt x="2522" y="6431"/>
                  </a:lnTo>
                  <a:lnTo>
                    <a:pt x="2545" y="6116"/>
                  </a:lnTo>
                  <a:lnTo>
                    <a:pt x="2565" y="5846"/>
                  </a:lnTo>
                  <a:lnTo>
                    <a:pt x="2583" y="5612"/>
                  </a:lnTo>
                  <a:lnTo>
                    <a:pt x="2598" y="5404"/>
                  </a:lnTo>
                  <a:lnTo>
                    <a:pt x="2612" y="5210"/>
                  </a:lnTo>
                  <a:lnTo>
                    <a:pt x="2626" y="5019"/>
                  </a:lnTo>
                  <a:lnTo>
                    <a:pt x="2641" y="4822"/>
                  </a:lnTo>
                  <a:lnTo>
                    <a:pt x="2657" y="4606"/>
                  </a:lnTo>
                  <a:lnTo>
                    <a:pt x="2674" y="4362"/>
                  </a:lnTo>
                  <a:lnTo>
                    <a:pt x="2695" y="4078"/>
                  </a:lnTo>
                  <a:lnTo>
                    <a:pt x="2719" y="3746"/>
                  </a:lnTo>
                  <a:lnTo>
                    <a:pt x="2748" y="3353"/>
                  </a:lnTo>
                  <a:lnTo>
                    <a:pt x="2782" y="2888"/>
                  </a:lnTo>
                  <a:lnTo>
                    <a:pt x="2822" y="2342"/>
                  </a:lnTo>
                  <a:lnTo>
                    <a:pt x="2869" y="1703"/>
                  </a:lnTo>
                  <a:lnTo>
                    <a:pt x="2923" y="961"/>
                  </a:lnTo>
                  <a:lnTo>
                    <a:pt x="2925" y="884"/>
                  </a:lnTo>
                  <a:lnTo>
                    <a:pt x="2925" y="800"/>
                  </a:lnTo>
                  <a:lnTo>
                    <a:pt x="2925" y="718"/>
                  </a:lnTo>
                  <a:lnTo>
                    <a:pt x="2927" y="641"/>
                  </a:lnTo>
                  <a:lnTo>
                    <a:pt x="2932" y="552"/>
                  </a:lnTo>
                  <a:lnTo>
                    <a:pt x="2937" y="483"/>
                  </a:lnTo>
                  <a:lnTo>
                    <a:pt x="2943" y="374"/>
                  </a:lnTo>
                  <a:lnTo>
                    <a:pt x="2956" y="167"/>
                  </a:lnTo>
                  <a:lnTo>
                    <a:pt x="2953" y="140"/>
                  </a:lnTo>
                  <a:lnTo>
                    <a:pt x="2940" y="114"/>
                  </a:lnTo>
                  <a:lnTo>
                    <a:pt x="2920" y="90"/>
                  </a:lnTo>
                  <a:lnTo>
                    <a:pt x="2892" y="68"/>
                  </a:lnTo>
                  <a:lnTo>
                    <a:pt x="2859" y="50"/>
                  </a:lnTo>
                  <a:lnTo>
                    <a:pt x="2821" y="33"/>
                  </a:lnTo>
                  <a:lnTo>
                    <a:pt x="2780" y="20"/>
                  </a:lnTo>
                  <a:lnTo>
                    <a:pt x="2739" y="10"/>
                  </a:lnTo>
                  <a:lnTo>
                    <a:pt x="2695" y="3"/>
                  </a:lnTo>
                  <a:lnTo>
                    <a:pt x="2653" y="0"/>
                  </a:lnTo>
                  <a:lnTo>
                    <a:pt x="2612" y="1"/>
                  </a:lnTo>
                  <a:lnTo>
                    <a:pt x="2573" y="6"/>
                  </a:lnTo>
                  <a:lnTo>
                    <a:pt x="2539" y="17"/>
                  </a:lnTo>
                  <a:lnTo>
                    <a:pt x="2511" y="31"/>
                  </a:lnTo>
                  <a:lnTo>
                    <a:pt x="2489" y="50"/>
                  </a:lnTo>
                  <a:lnTo>
                    <a:pt x="2475" y="75"/>
                  </a:lnTo>
                  <a:lnTo>
                    <a:pt x="2463" y="106"/>
                  </a:lnTo>
                  <a:lnTo>
                    <a:pt x="2453" y="134"/>
                  </a:lnTo>
                  <a:lnTo>
                    <a:pt x="2444" y="157"/>
                  </a:lnTo>
                  <a:lnTo>
                    <a:pt x="2437" y="178"/>
                  </a:lnTo>
                  <a:lnTo>
                    <a:pt x="2430" y="198"/>
                  </a:lnTo>
                  <a:lnTo>
                    <a:pt x="2423" y="217"/>
                  </a:lnTo>
                  <a:lnTo>
                    <a:pt x="2415" y="237"/>
                  </a:lnTo>
                  <a:lnTo>
                    <a:pt x="2408" y="259"/>
                  </a:lnTo>
                  <a:lnTo>
                    <a:pt x="2399" y="283"/>
                  </a:lnTo>
                  <a:lnTo>
                    <a:pt x="2388" y="311"/>
                  </a:lnTo>
                  <a:lnTo>
                    <a:pt x="2377" y="346"/>
                  </a:lnTo>
                  <a:lnTo>
                    <a:pt x="2362" y="386"/>
                  </a:lnTo>
                  <a:lnTo>
                    <a:pt x="2346" y="432"/>
                  </a:lnTo>
                  <a:lnTo>
                    <a:pt x="2325" y="487"/>
                  </a:lnTo>
                  <a:lnTo>
                    <a:pt x="2302" y="551"/>
                  </a:lnTo>
                  <a:lnTo>
                    <a:pt x="2275" y="627"/>
                  </a:lnTo>
                  <a:lnTo>
                    <a:pt x="2272" y="632"/>
                  </a:lnTo>
                  <a:lnTo>
                    <a:pt x="2265" y="640"/>
                  </a:lnTo>
                  <a:lnTo>
                    <a:pt x="2256" y="650"/>
                  </a:lnTo>
                  <a:lnTo>
                    <a:pt x="2247" y="660"/>
                  </a:lnTo>
                  <a:lnTo>
                    <a:pt x="2236" y="670"/>
                  </a:lnTo>
                  <a:lnTo>
                    <a:pt x="2227" y="678"/>
                  </a:lnTo>
                  <a:lnTo>
                    <a:pt x="2219" y="684"/>
                  </a:lnTo>
                  <a:lnTo>
                    <a:pt x="2213" y="686"/>
                  </a:lnTo>
                  <a:lnTo>
                    <a:pt x="2175" y="681"/>
                  </a:lnTo>
                  <a:lnTo>
                    <a:pt x="2138" y="676"/>
                  </a:lnTo>
                  <a:lnTo>
                    <a:pt x="2106" y="672"/>
                  </a:lnTo>
                  <a:lnTo>
                    <a:pt x="2075" y="667"/>
                  </a:lnTo>
                  <a:lnTo>
                    <a:pt x="2047" y="664"/>
                  </a:lnTo>
                  <a:lnTo>
                    <a:pt x="2020" y="660"/>
                  </a:lnTo>
                  <a:lnTo>
                    <a:pt x="1995" y="657"/>
                  </a:lnTo>
                  <a:lnTo>
                    <a:pt x="1971" y="653"/>
                  </a:lnTo>
                  <a:lnTo>
                    <a:pt x="1948" y="650"/>
                  </a:lnTo>
                  <a:lnTo>
                    <a:pt x="1925" y="647"/>
                  </a:lnTo>
                  <a:lnTo>
                    <a:pt x="1902" y="644"/>
                  </a:lnTo>
                  <a:lnTo>
                    <a:pt x="1880" y="641"/>
                  </a:lnTo>
                  <a:lnTo>
                    <a:pt x="1857" y="638"/>
                  </a:lnTo>
                  <a:lnTo>
                    <a:pt x="1834" y="635"/>
                  </a:lnTo>
                  <a:lnTo>
                    <a:pt x="1809" y="632"/>
                  </a:lnTo>
                  <a:lnTo>
                    <a:pt x="1783" y="628"/>
                  </a:lnTo>
                  <a:lnTo>
                    <a:pt x="1754" y="623"/>
                  </a:lnTo>
                  <a:lnTo>
                    <a:pt x="1724" y="619"/>
                  </a:lnTo>
                  <a:lnTo>
                    <a:pt x="1693" y="615"/>
                  </a:lnTo>
                  <a:lnTo>
                    <a:pt x="1658" y="610"/>
                  </a:lnTo>
                  <a:lnTo>
                    <a:pt x="1620" y="605"/>
                  </a:lnTo>
                  <a:lnTo>
                    <a:pt x="1580" y="600"/>
                  </a:lnTo>
                  <a:lnTo>
                    <a:pt x="1536" y="594"/>
                  </a:lnTo>
                  <a:lnTo>
                    <a:pt x="1487" y="587"/>
                  </a:lnTo>
                  <a:lnTo>
                    <a:pt x="1434" y="580"/>
                  </a:lnTo>
                  <a:lnTo>
                    <a:pt x="1377" y="573"/>
                  </a:lnTo>
                  <a:lnTo>
                    <a:pt x="1315" y="563"/>
                  </a:lnTo>
                  <a:lnTo>
                    <a:pt x="1248" y="555"/>
                  </a:lnTo>
                  <a:lnTo>
                    <a:pt x="1175" y="545"/>
                  </a:lnTo>
                  <a:lnTo>
                    <a:pt x="1097" y="534"/>
                  </a:lnTo>
                  <a:lnTo>
                    <a:pt x="1011" y="523"/>
                  </a:lnTo>
                  <a:lnTo>
                    <a:pt x="921" y="511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20" name="Freeform 1218"/>
            <p:cNvSpPr>
              <a:spLocks/>
            </p:cNvSpPr>
            <p:nvPr/>
          </p:nvSpPr>
          <p:spPr bwMode="auto">
            <a:xfrm>
              <a:off x="4902" y="2663"/>
              <a:ext cx="139" cy="289"/>
            </a:xfrm>
            <a:custGeom>
              <a:avLst/>
              <a:gdLst>
                <a:gd name="T0" fmla="*/ 0 w 2932"/>
                <a:gd name="T1" fmla="*/ 0 h 6634"/>
                <a:gd name="T2" fmla="*/ 0 w 2932"/>
                <a:gd name="T3" fmla="*/ 0 h 6634"/>
                <a:gd name="T4" fmla="*/ 0 w 2932"/>
                <a:gd name="T5" fmla="*/ 0 h 6634"/>
                <a:gd name="T6" fmla="*/ 0 w 2932"/>
                <a:gd name="T7" fmla="*/ 0 h 6634"/>
                <a:gd name="T8" fmla="*/ 0 w 2932"/>
                <a:gd name="T9" fmla="*/ 0 h 6634"/>
                <a:gd name="T10" fmla="*/ 0 w 2932"/>
                <a:gd name="T11" fmla="*/ 0 h 6634"/>
                <a:gd name="T12" fmla="*/ 0 w 2932"/>
                <a:gd name="T13" fmla="*/ 0 h 6634"/>
                <a:gd name="T14" fmla="*/ 0 w 2932"/>
                <a:gd name="T15" fmla="*/ 0 h 6634"/>
                <a:gd name="T16" fmla="*/ 0 w 2932"/>
                <a:gd name="T17" fmla="*/ 0 h 6634"/>
                <a:gd name="T18" fmla="*/ 0 w 2932"/>
                <a:gd name="T19" fmla="*/ 0 h 6634"/>
                <a:gd name="T20" fmla="*/ 0 w 2932"/>
                <a:gd name="T21" fmla="*/ 0 h 6634"/>
                <a:gd name="T22" fmla="*/ 0 w 2932"/>
                <a:gd name="T23" fmla="*/ 0 h 6634"/>
                <a:gd name="T24" fmla="*/ 0 w 2932"/>
                <a:gd name="T25" fmla="*/ 0 h 6634"/>
                <a:gd name="T26" fmla="*/ 0 w 2932"/>
                <a:gd name="T27" fmla="*/ 0 h 6634"/>
                <a:gd name="T28" fmla="*/ 0 w 2932"/>
                <a:gd name="T29" fmla="*/ 0 h 6634"/>
                <a:gd name="T30" fmla="*/ 0 w 2932"/>
                <a:gd name="T31" fmla="*/ 0 h 6634"/>
                <a:gd name="T32" fmla="*/ 0 w 2932"/>
                <a:gd name="T33" fmla="*/ 0 h 6634"/>
                <a:gd name="T34" fmla="*/ 0 w 2932"/>
                <a:gd name="T35" fmla="*/ 0 h 6634"/>
                <a:gd name="T36" fmla="*/ 0 w 2932"/>
                <a:gd name="T37" fmla="*/ 0 h 6634"/>
                <a:gd name="T38" fmla="*/ 0 w 2932"/>
                <a:gd name="T39" fmla="*/ 0 h 6634"/>
                <a:gd name="T40" fmla="*/ 0 w 2932"/>
                <a:gd name="T41" fmla="*/ 0 h 6634"/>
                <a:gd name="T42" fmla="*/ 0 w 2932"/>
                <a:gd name="T43" fmla="*/ 0 h 6634"/>
                <a:gd name="T44" fmla="*/ 0 w 2932"/>
                <a:gd name="T45" fmla="*/ 0 h 6634"/>
                <a:gd name="T46" fmla="*/ 0 w 2932"/>
                <a:gd name="T47" fmla="*/ 0 h 6634"/>
                <a:gd name="T48" fmla="*/ 0 w 2932"/>
                <a:gd name="T49" fmla="*/ 0 h 6634"/>
                <a:gd name="T50" fmla="*/ 0 w 2932"/>
                <a:gd name="T51" fmla="*/ 0 h 6634"/>
                <a:gd name="T52" fmla="*/ 0 w 2932"/>
                <a:gd name="T53" fmla="*/ 0 h 6634"/>
                <a:gd name="T54" fmla="*/ 0 w 2932"/>
                <a:gd name="T55" fmla="*/ 0 h 6634"/>
                <a:gd name="T56" fmla="*/ 0 w 2932"/>
                <a:gd name="T57" fmla="*/ 0 h 6634"/>
                <a:gd name="T58" fmla="*/ 0 w 2932"/>
                <a:gd name="T59" fmla="*/ 0 h 6634"/>
                <a:gd name="T60" fmla="*/ 0 w 2932"/>
                <a:gd name="T61" fmla="*/ 0 h 6634"/>
                <a:gd name="T62" fmla="*/ 0 w 2932"/>
                <a:gd name="T63" fmla="*/ 0 h 6634"/>
                <a:gd name="T64" fmla="*/ 0 w 2932"/>
                <a:gd name="T65" fmla="*/ 0 h 6634"/>
                <a:gd name="T66" fmla="*/ 0 w 2932"/>
                <a:gd name="T67" fmla="*/ 0 h 6634"/>
                <a:gd name="T68" fmla="*/ 0 w 2932"/>
                <a:gd name="T69" fmla="*/ 0 h 6634"/>
                <a:gd name="T70" fmla="*/ 0 w 2932"/>
                <a:gd name="T71" fmla="*/ 0 h 6634"/>
                <a:gd name="T72" fmla="*/ 0 w 2932"/>
                <a:gd name="T73" fmla="*/ 0 h 6634"/>
                <a:gd name="T74" fmla="*/ 0 w 2932"/>
                <a:gd name="T75" fmla="*/ 0 h 6634"/>
                <a:gd name="T76" fmla="*/ 0 w 2932"/>
                <a:gd name="T77" fmla="*/ 0 h 6634"/>
                <a:gd name="T78" fmla="*/ 0 w 2932"/>
                <a:gd name="T79" fmla="*/ 0 h 6634"/>
                <a:gd name="T80" fmla="*/ 0 w 2932"/>
                <a:gd name="T81" fmla="*/ 0 h 6634"/>
                <a:gd name="T82" fmla="*/ 0 w 2932"/>
                <a:gd name="T83" fmla="*/ 0 h 6634"/>
                <a:gd name="T84" fmla="*/ 0 w 2932"/>
                <a:gd name="T85" fmla="*/ 0 h 6634"/>
                <a:gd name="T86" fmla="*/ 0 w 2932"/>
                <a:gd name="T87" fmla="*/ 0 h 6634"/>
                <a:gd name="T88" fmla="*/ 0 w 2932"/>
                <a:gd name="T89" fmla="*/ 0 h 6634"/>
                <a:gd name="T90" fmla="*/ 0 w 2932"/>
                <a:gd name="T91" fmla="*/ 0 h 6634"/>
                <a:gd name="T92" fmla="*/ 0 w 2932"/>
                <a:gd name="T93" fmla="*/ 0 h 6634"/>
                <a:gd name="T94" fmla="*/ 0 w 2932"/>
                <a:gd name="T95" fmla="*/ 0 h 663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932"/>
                <a:gd name="T145" fmla="*/ 0 h 6634"/>
                <a:gd name="T146" fmla="*/ 2932 w 2932"/>
                <a:gd name="T147" fmla="*/ 6634 h 663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932" h="6634">
                  <a:moveTo>
                    <a:pt x="928" y="514"/>
                  </a:moveTo>
                  <a:lnTo>
                    <a:pt x="894" y="512"/>
                  </a:lnTo>
                  <a:lnTo>
                    <a:pt x="856" y="513"/>
                  </a:lnTo>
                  <a:lnTo>
                    <a:pt x="818" y="518"/>
                  </a:lnTo>
                  <a:lnTo>
                    <a:pt x="777" y="525"/>
                  </a:lnTo>
                  <a:lnTo>
                    <a:pt x="735" y="536"/>
                  </a:lnTo>
                  <a:lnTo>
                    <a:pt x="694" y="549"/>
                  </a:lnTo>
                  <a:lnTo>
                    <a:pt x="652" y="567"/>
                  </a:lnTo>
                  <a:lnTo>
                    <a:pt x="613" y="585"/>
                  </a:lnTo>
                  <a:lnTo>
                    <a:pt x="574" y="606"/>
                  </a:lnTo>
                  <a:lnTo>
                    <a:pt x="539" y="629"/>
                  </a:lnTo>
                  <a:lnTo>
                    <a:pt x="507" y="654"/>
                  </a:lnTo>
                  <a:lnTo>
                    <a:pt x="478" y="681"/>
                  </a:lnTo>
                  <a:lnTo>
                    <a:pt x="455" y="709"/>
                  </a:lnTo>
                  <a:lnTo>
                    <a:pt x="436" y="737"/>
                  </a:lnTo>
                  <a:lnTo>
                    <a:pt x="423" y="768"/>
                  </a:lnTo>
                  <a:lnTo>
                    <a:pt x="417" y="799"/>
                  </a:lnTo>
                  <a:lnTo>
                    <a:pt x="393" y="1101"/>
                  </a:lnTo>
                  <a:lnTo>
                    <a:pt x="372" y="1360"/>
                  </a:lnTo>
                  <a:lnTo>
                    <a:pt x="356" y="1582"/>
                  </a:lnTo>
                  <a:lnTo>
                    <a:pt x="339" y="1782"/>
                  </a:lnTo>
                  <a:lnTo>
                    <a:pt x="324" y="1968"/>
                  </a:lnTo>
                  <a:lnTo>
                    <a:pt x="310" y="2150"/>
                  </a:lnTo>
                  <a:lnTo>
                    <a:pt x="295" y="2339"/>
                  </a:lnTo>
                  <a:lnTo>
                    <a:pt x="279" y="2546"/>
                  </a:lnTo>
                  <a:lnTo>
                    <a:pt x="261" y="2779"/>
                  </a:lnTo>
                  <a:lnTo>
                    <a:pt x="239" y="3050"/>
                  </a:lnTo>
                  <a:lnTo>
                    <a:pt x="213" y="3369"/>
                  </a:lnTo>
                  <a:lnTo>
                    <a:pt x="183" y="3746"/>
                  </a:lnTo>
                  <a:lnTo>
                    <a:pt x="148" y="4191"/>
                  </a:lnTo>
                  <a:lnTo>
                    <a:pt x="106" y="4715"/>
                  </a:lnTo>
                  <a:lnTo>
                    <a:pt x="57" y="5328"/>
                  </a:lnTo>
                  <a:lnTo>
                    <a:pt x="0" y="6039"/>
                  </a:lnTo>
                  <a:lnTo>
                    <a:pt x="0" y="6068"/>
                  </a:lnTo>
                  <a:lnTo>
                    <a:pt x="2" y="6097"/>
                  </a:lnTo>
                  <a:lnTo>
                    <a:pt x="7" y="6128"/>
                  </a:lnTo>
                  <a:lnTo>
                    <a:pt x="14" y="6159"/>
                  </a:lnTo>
                  <a:lnTo>
                    <a:pt x="24" y="6191"/>
                  </a:lnTo>
                  <a:lnTo>
                    <a:pt x="36" y="6222"/>
                  </a:lnTo>
                  <a:lnTo>
                    <a:pt x="51" y="6253"/>
                  </a:lnTo>
                  <a:lnTo>
                    <a:pt x="66" y="6282"/>
                  </a:lnTo>
                  <a:lnTo>
                    <a:pt x="85" y="6310"/>
                  </a:lnTo>
                  <a:lnTo>
                    <a:pt x="105" y="6336"/>
                  </a:lnTo>
                  <a:lnTo>
                    <a:pt x="126" y="6360"/>
                  </a:lnTo>
                  <a:lnTo>
                    <a:pt x="149" y="6381"/>
                  </a:lnTo>
                  <a:lnTo>
                    <a:pt x="172" y="6398"/>
                  </a:lnTo>
                  <a:lnTo>
                    <a:pt x="199" y="6411"/>
                  </a:lnTo>
                  <a:lnTo>
                    <a:pt x="225" y="6422"/>
                  </a:lnTo>
                  <a:lnTo>
                    <a:pt x="252" y="6427"/>
                  </a:lnTo>
                  <a:lnTo>
                    <a:pt x="310" y="6433"/>
                  </a:lnTo>
                  <a:lnTo>
                    <a:pt x="363" y="6439"/>
                  </a:lnTo>
                  <a:lnTo>
                    <a:pt x="413" y="6444"/>
                  </a:lnTo>
                  <a:lnTo>
                    <a:pt x="459" y="6448"/>
                  </a:lnTo>
                  <a:lnTo>
                    <a:pt x="501" y="6453"/>
                  </a:lnTo>
                  <a:lnTo>
                    <a:pt x="541" y="6457"/>
                  </a:lnTo>
                  <a:lnTo>
                    <a:pt x="579" y="6461"/>
                  </a:lnTo>
                  <a:lnTo>
                    <a:pt x="615" y="6465"/>
                  </a:lnTo>
                  <a:lnTo>
                    <a:pt x="650" y="6468"/>
                  </a:lnTo>
                  <a:lnTo>
                    <a:pt x="684" y="6472"/>
                  </a:lnTo>
                  <a:lnTo>
                    <a:pt x="718" y="6476"/>
                  </a:lnTo>
                  <a:lnTo>
                    <a:pt x="752" y="6480"/>
                  </a:lnTo>
                  <a:lnTo>
                    <a:pt x="786" y="6483"/>
                  </a:lnTo>
                  <a:lnTo>
                    <a:pt x="822" y="6487"/>
                  </a:lnTo>
                  <a:lnTo>
                    <a:pt x="859" y="6491"/>
                  </a:lnTo>
                  <a:lnTo>
                    <a:pt x="898" y="6495"/>
                  </a:lnTo>
                  <a:lnTo>
                    <a:pt x="939" y="6499"/>
                  </a:lnTo>
                  <a:lnTo>
                    <a:pt x="984" y="6504"/>
                  </a:lnTo>
                  <a:lnTo>
                    <a:pt x="1033" y="6509"/>
                  </a:lnTo>
                  <a:lnTo>
                    <a:pt x="1085" y="6515"/>
                  </a:lnTo>
                  <a:lnTo>
                    <a:pt x="1141" y="6521"/>
                  </a:lnTo>
                  <a:lnTo>
                    <a:pt x="1203" y="6527"/>
                  </a:lnTo>
                  <a:lnTo>
                    <a:pt x="1269" y="6534"/>
                  </a:lnTo>
                  <a:lnTo>
                    <a:pt x="1342" y="6543"/>
                  </a:lnTo>
                  <a:lnTo>
                    <a:pt x="1421" y="6551"/>
                  </a:lnTo>
                  <a:lnTo>
                    <a:pt x="1507" y="6560"/>
                  </a:lnTo>
                  <a:lnTo>
                    <a:pt x="1598" y="6570"/>
                  </a:lnTo>
                  <a:lnTo>
                    <a:pt x="1699" y="6580"/>
                  </a:lnTo>
                  <a:lnTo>
                    <a:pt x="1808" y="6592"/>
                  </a:lnTo>
                  <a:lnTo>
                    <a:pt x="1925" y="6605"/>
                  </a:lnTo>
                  <a:lnTo>
                    <a:pt x="2052" y="6619"/>
                  </a:lnTo>
                  <a:lnTo>
                    <a:pt x="2188" y="6633"/>
                  </a:lnTo>
                  <a:lnTo>
                    <a:pt x="2212" y="6634"/>
                  </a:lnTo>
                  <a:lnTo>
                    <a:pt x="2237" y="6633"/>
                  </a:lnTo>
                  <a:lnTo>
                    <a:pt x="2262" y="6629"/>
                  </a:lnTo>
                  <a:lnTo>
                    <a:pt x="2288" y="6623"/>
                  </a:lnTo>
                  <a:lnTo>
                    <a:pt x="2312" y="6614"/>
                  </a:lnTo>
                  <a:lnTo>
                    <a:pt x="2337" y="6604"/>
                  </a:lnTo>
                  <a:lnTo>
                    <a:pt x="2361" y="6591"/>
                  </a:lnTo>
                  <a:lnTo>
                    <a:pt x="2383" y="6577"/>
                  </a:lnTo>
                  <a:lnTo>
                    <a:pt x="2405" y="6562"/>
                  </a:lnTo>
                  <a:lnTo>
                    <a:pt x="2423" y="6545"/>
                  </a:lnTo>
                  <a:lnTo>
                    <a:pt x="2441" y="6525"/>
                  </a:lnTo>
                  <a:lnTo>
                    <a:pt x="2457" y="6506"/>
                  </a:lnTo>
                  <a:lnTo>
                    <a:pt x="2469" y="6485"/>
                  </a:lnTo>
                  <a:lnTo>
                    <a:pt x="2479" y="6463"/>
                  </a:lnTo>
                  <a:lnTo>
                    <a:pt x="2486" y="6441"/>
                  </a:lnTo>
                  <a:lnTo>
                    <a:pt x="2489" y="6418"/>
                  </a:lnTo>
                  <a:lnTo>
                    <a:pt x="2512" y="6102"/>
                  </a:lnTo>
                  <a:lnTo>
                    <a:pt x="2532" y="5833"/>
                  </a:lnTo>
                  <a:lnTo>
                    <a:pt x="2549" y="5599"/>
                  </a:lnTo>
                  <a:lnTo>
                    <a:pt x="2564" y="5391"/>
                  </a:lnTo>
                  <a:lnTo>
                    <a:pt x="2578" y="5197"/>
                  </a:lnTo>
                  <a:lnTo>
                    <a:pt x="2593" y="5007"/>
                  </a:lnTo>
                  <a:lnTo>
                    <a:pt x="2607" y="4808"/>
                  </a:lnTo>
                  <a:lnTo>
                    <a:pt x="2623" y="4593"/>
                  </a:lnTo>
                  <a:lnTo>
                    <a:pt x="2641" y="4349"/>
                  </a:lnTo>
                  <a:lnTo>
                    <a:pt x="2662" y="4066"/>
                  </a:lnTo>
                  <a:lnTo>
                    <a:pt x="2686" y="3733"/>
                  </a:lnTo>
                  <a:lnTo>
                    <a:pt x="2715" y="3340"/>
                  </a:lnTo>
                  <a:lnTo>
                    <a:pt x="2749" y="2875"/>
                  </a:lnTo>
                  <a:lnTo>
                    <a:pt x="2790" y="2330"/>
                  </a:lnTo>
                  <a:lnTo>
                    <a:pt x="2837" y="1691"/>
                  </a:lnTo>
                  <a:lnTo>
                    <a:pt x="2892" y="949"/>
                  </a:lnTo>
                  <a:lnTo>
                    <a:pt x="2896" y="871"/>
                  </a:lnTo>
                  <a:lnTo>
                    <a:pt x="2897" y="786"/>
                  </a:lnTo>
                  <a:lnTo>
                    <a:pt x="2898" y="702"/>
                  </a:lnTo>
                  <a:lnTo>
                    <a:pt x="2902" y="625"/>
                  </a:lnTo>
                  <a:lnTo>
                    <a:pt x="2907" y="537"/>
                  </a:lnTo>
                  <a:lnTo>
                    <a:pt x="2911" y="470"/>
                  </a:lnTo>
                  <a:lnTo>
                    <a:pt x="2919" y="363"/>
                  </a:lnTo>
                  <a:lnTo>
                    <a:pt x="2932" y="161"/>
                  </a:lnTo>
                  <a:lnTo>
                    <a:pt x="2929" y="135"/>
                  </a:lnTo>
                  <a:lnTo>
                    <a:pt x="2917" y="110"/>
                  </a:lnTo>
                  <a:lnTo>
                    <a:pt x="2897" y="87"/>
                  </a:lnTo>
                  <a:lnTo>
                    <a:pt x="2870" y="67"/>
                  </a:lnTo>
                  <a:lnTo>
                    <a:pt x="2838" y="48"/>
                  </a:lnTo>
                  <a:lnTo>
                    <a:pt x="2801" y="32"/>
                  </a:lnTo>
                  <a:lnTo>
                    <a:pt x="2762" y="19"/>
                  </a:lnTo>
                  <a:lnTo>
                    <a:pt x="2720" y="10"/>
                  </a:lnTo>
                  <a:lnTo>
                    <a:pt x="2677" y="3"/>
                  </a:lnTo>
                  <a:lnTo>
                    <a:pt x="2636" y="0"/>
                  </a:lnTo>
                  <a:lnTo>
                    <a:pt x="2595" y="1"/>
                  </a:lnTo>
                  <a:lnTo>
                    <a:pt x="2559" y="6"/>
                  </a:lnTo>
                  <a:lnTo>
                    <a:pt x="2525" y="15"/>
                  </a:lnTo>
                  <a:lnTo>
                    <a:pt x="2497" y="29"/>
                  </a:lnTo>
                  <a:lnTo>
                    <a:pt x="2475" y="48"/>
                  </a:lnTo>
                  <a:lnTo>
                    <a:pt x="2462" y="72"/>
                  </a:lnTo>
                  <a:lnTo>
                    <a:pt x="2450" y="104"/>
                  </a:lnTo>
                  <a:lnTo>
                    <a:pt x="2441" y="132"/>
                  </a:lnTo>
                  <a:lnTo>
                    <a:pt x="2433" y="155"/>
                  </a:lnTo>
                  <a:lnTo>
                    <a:pt x="2425" y="176"/>
                  </a:lnTo>
                  <a:lnTo>
                    <a:pt x="2418" y="196"/>
                  </a:lnTo>
                  <a:lnTo>
                    <a:pt x="2412" y="215"/>
                  </a:lnTo>
                  <a:lnTo>
                    <a:pt x="2405" y="235"/>
                  </a:lnTo>
                  <a:lnTo>
                    <a:pt x="2397" y="258"/>
                  </a:lnTo>
                  <a:lnTo>
                    <a:pt x="2388" y="282"/>
                  </a:lnTo>
                  <a:lnTo>
                    <a:pt x="2379" y="312"/>
                  </a:lnTo>
                  <a:lnTo>
                    <a:pt x="2366" y="345"/>
                  </a:lnTo>
                  <a:lnTo>
                    <a:pt x="2353" y="385"/>
                  </a:lnTo>
                  <a:lnTo>
                    <a:pt x="2336" y="433"/>
                  </a:lnTo>
                  <a:lnTo>
                    <a:pt x="2317" y="488"/>
                  </a:lnTo>
                  <a:lnTo>
                    <a:pt x="2294" y="553"/>
                  </a:lnTo>
                  <a:lnTo>
                    <a:pt x="2268" y="629"/>
                  </a:lnTo>
                  <a:lnTo>
                    <a:pt x="2265" y="633"/>
                  </a:lnTo>
                  <a:lnTo>
                    <a:pt x="2259" y="640"/>
                  </a:lnTo>
                  <a:lnTo>
                    <a:pt x="2250" y="650"/>
                  </a:lnTo>
                  <a:lnTo>
                    <a:pt x="2239" y="660"/>
                  </a:lnTo>
                  <a:lnTo>
                    <a:pt x="2229" y="670"/>
                  </a:lnTo>
                  <a:lnTo>
                    <a:pt x="2219" y="680"/>
                  </a:lnTo>
                  <a:lnTo>
                    <a:pt x="2211" y="686"/>
                  </a:lnTo>
                  <a:lnTo>
                    <a:pt x="2207" y="688"/>
                  </a:lnTo>
                  <a:lnTo>
                    <a:pt x="2168" y="683"/>
                  </a:lnTo>
                  <a:lnTo>
                    <a:pt x="2133" y="678"/>
                  </a:lnTo>
                  <a:lnTo>
                    <a:pt x="2101" y="673"/>
                  </a:lnTo>
                  <a:lnTo>
                    <a:pt x="2071" y="668"/>
                  </a:lnTo>
                  <a:lnTo>
                    <a:pt x="2043" y="665"/>
                  </a:lnTo>
                  <a:lnTo>
                    <a:pt x="2015" y="661"/>
                  </a:lnTo>
                  <a:lnTo>
                    <a:pt x="1990" y="658"/>
                  </a:lnTo>
                  <a:lnTo>
                    <a:pt x="1967" y="655"/>
                  </a:lnTo>
                  <a:lnTo>
                    <a:pt x="1944" y="651"/>
                  </a:lnTo>
                  <a:lnTo>
                    <a:pt x="1922" y="648"/>
                  </a:lnTo>
                  <a:lnTo>
                    <a:pt x="1899" y="645"/>
                  </a:lnTo>
                  <a:lnTo>
                    <a:pt x="1877" y="642"/>
                  </a:lnTo>
                  <a:lnTo>
                    <a:pt x="1854" y="639"/>
                  </a:lnTo>
                  <a:lnTo>
                    <a:pt x="1831" y="636"/>
                  </a:lnTo>
                  <a:lnTo>
                    <a:pt x="1806" y="633"/>
                  </a:lnTo>
                  <a:lnTo>
                    <a:pt x="1780" y="630"/>
                  </a:lnTo>
                  <a:lnTo>
                    <a:pt x="1753" y="626"/>
                  </a:lnTo>
                  <a:lnTo>
                    <a:pt x="1723" y="622"/>
                  </a:lnTo>
                  <a:lnTo>
                    <a:pt x="1692" y="618"/>
                  </a:lnTo>
                  <a:lnTo>
                    <a:pt x="1657" y="612"/>
                  </a:lnTo>
                  <a:lnTo>
                    <a:pt x="1620" y="607"/>
                  </a:lnTo>
                  <a:lnTo>
                    <a:pt x="1579" y="602"/>
                  </a:lnTo>
                  <a:lnTo>
                    <a:pt x="1536" y="596"/>
                  </a:lnTo>
                  <a:lnTo>
                    <a:pt x="1488" y="590"/>
                  </a:lnTo>
                  <a:lnTo>
                    <a:pt x="1436" y="583"/>
                  </a:lnTo>
                  <a:lnTo>
                    <a:pt x="1380" y="575"/>
                  </a:lnTo>
                  <a:lnTo>
                    <a:pt x="1318" y="567"/>
                  </a:lnTo>
                  <a:lnTo>
                    <a:pt x="1252" y="558"/>
                  </a:lnTo>
                  <a:lnTo>
                    <a:pt x="1180" y="548"/>
                  </a:lnTo>
                  <a:lnTo>
                    <a:pt x="1102" y="537"/>
                  </a:lnTo>
                  <a:lnTo>
                    <a:pt x="1019" y="526"/>
                  </a:lnTo>
                  <a:lnTo>
                    <a:pt x="928" y="514"/>
                  </a:lnTo>
                  <a:close/>
                </a:path>
              </a:pathLst>
            </a:custGeom>
            <a:solidFill>
              <a:srgbClr val="6166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21" name="Freeform 1219"/>
            <p:cNvSpPr>
              <a:spLocks/>
            </p:cNvSpPr>
            <p:nvPr/>
          </p:nvSpPr>
          <p:spPr bwMode="auto">
            <a:xfrm>
              <a:off x="4903" y="2664"/>
              <a:ext cx="138" cy="287"/>
            </a:xfrm>
            <a:custGeom>
              <a:avLst/>
              <a:gdLst>
                <a:gd name="T0" fmla="*/ 0 w 2911"/>
                <a:gd name="T1" fmla="*/ 0 h 6611"/>
                <a:gd name="T2" fmla="*/ 0 w 2911"/>
                <a:gd name="T3" fmla="*/ 0 h 6611"/>
                <a:gd name="T4" fmla="*/ 0 w 2911"/>
                <a:gd name="T5" fmla="*/ 0 h 6611"/>
                <a:gd name="T6" fmla="*/ 0 w 2911"/>
                <a:gd name="T7" fmla="*/ 0 h 6611"/>
                <a:gd name="T8" fmla="*/ 0 w 2911"/>
                <a:gd name="T9" fmla="*/ 0 h 6611"/>
                <a:gd name="T10" fmla="*/ 0 w 2911"/>
                <a:gd name="T11" fmla="*/ 0 h 6611"/>
                <a:gd name="T12" fmla="*/ 0 w 2911"/>
                <a:gd name="T13" fmla="*/ 0 h 6611"/>
                <a:gd name="T14" fmla="*/ 0 w 2911"/>
                <a:gd name="T15" fmla="*/ 0 h 6611"/>
                <a:gd name="T16" fmla="*/ 0 w 2911"/>
                <a:gd name="T17" fmla="*/ 0 h 6611"/>
                <a:gd name="T18" fmla="*/ 0 w 2911"/>
                <a:gd name="T19" fmla="*/ 0 h 6611"/>
                <a:gd name="T20" fmla="*/ 0 w 2911"/>
                <a:gd name="T21" fmla="*/ 0 h 6611"/>
                <a:gd name="T22" fmla="*/ 0 w 2911"/>
                <a:gd name="T23" fmla="*/ 0 h 6611"/>
                <a:gd name="T24" fmla="*/ 0 w 2911"/>
                <a:gd name="T25" fmla="*/ 0 h 6611"/>
                <a:gd name="T26" fmla="*/ 0 w 2911"/>
                <a:gd name="T27" fmla="*/ 0 h 6611"/>
                <a:gd name="T28" fmla="*/ 0 w 2911"/>
                <a:gd name="T29" fmla="*/ 0 h 6611"/>
                <a:gd name="T30" fmla="*/ 0 w 2911"/>
                <a:gd name="T31" fmla="*/ 0 h 6611"/>
                <a:gd name="T32" fmla="*/ 0 w 2911"/>
                <a:gd name="T33" fmla="*/ 0 h 6611"/>
                <a:gd name="T34" fmla="*/ 0 w 2911"/>
                <a:gd name="T35" fmla="*/ 0 h 6611"/>
                <a:gd name="T36" fmla="*/ 0 w 2911"/>
                <a:gd name="T37" fmla="*/ 0 h 6611"/>
                <a:gd name="T38" fmla="*/ 0 w 2911"/>
                <a:gd name="T39" fmla="*/ 0 h 6611"/>
                <a:gd name="T40" fmla="*/ 0 w 2911"/>
                <a:gd name="T41" fmla="*/ 0 h 6611"/>
                <a:gd name="T42" fmla="*/ 0 w 2911"/>
                <a:gd name="T43" fmla="*/ 0 h 6611"/>
                <a:gd name="T44" fmla="*/ 0 w 2911"/>
                <a:gd name="T45" fmla="*/ 0 h 6611"/>
                <a:gd name="T46" fmla="*/ 0 w 2911"/>
                <a:gd name="T47" fmla="*/ 0 h 6611"/>
                <a:gd name="T48" fmla="*/ 0 w 2911"/>
                <a:gd name="T49" fmla="*/ 0 h 6611"/>
                <a:gd name="T50" fmla="*/ 0 w 2911"/>
                <a:gd name="T51" fmla="*/ 0 h 6611"/>
                <a:gd name="T52" fmla="*/ 0 w 2911"/>
                <a:gd name="T53" fmla="*/ 0 h 6611"/>
                <a:gd name="T54" fmla="*/ 0 w 2911"/>
                <a:gd name="T55" fmla="*/ 0 h 6611"/>
                <a:gd name="T56" fmla="*/ 0 w 2911"/>
                <a:gd name="T57" fmla="*/ 0 h 6611"/>
                <a:gd name="T58" fmla="*/ 0 w 2911"/>
                <a:gd name="T59" fmla="*/ 0 h 6611"/>
                <a:gd name="T60" fmla="*/ 0 w 2911"/>
                <a:gd name="T61" fmla="*/ 0 h 6611"/>
                <a:gd name="T62" fmla="*/ 0 w 2911"/>
                <a:gd name="T63" fmla="*/ 0 h 6611"/>
                <a:gd name="T64" fmla="*/ 0 w 2911"/>
                <a:gd name="T65" fmla="*/ 0 h 6611"/>
                <a:gd name="T66" fmla="*/ 0 w 2911"/>
                <a:gd name="T67" fmla="*/ 0 h 6611"/>
                <a:gd name="T68" fmla="*/ 0 w 2911"/>
                <a:gd name="T69" fmla="*/ 0 h 6611"/>
                <a:gd name="T70" fmla="*/ 0 w 2911"/>
                <a:gd name="T71" fmla="*/ 0 h 6611"/>
                <a:gd name="T72" fmla="*/ 0 w 2911"/>
                <a:gd name="T73" fmla="*/ 0 h 6611"/>
                <a:gd name="T74" fmla="*/ 0 w 2911"/>
                <a:gd name="T75" fmla="*/ 0 h 6611"/>
                <a:gd name="T76" fmla="*/ 0 w 2911"/>
                <a:gd name="T77" fmla="*/ 0 h 6611"/>
                <a:gd name="T78" fmla="*/ 0 w 2911"/>
                <a:gd name="T79" fmla="*/ 0 h 6611"/>
                <a:gd name="T80" fmla="*/ 0 w 2911"/>
                <a:gd name="T81" fmla="*/ 0 h 6611"/>
                <a:gd name="T82" fmla="*/ 0 w 2911"/>
                <a:gd name="T83" fmla="*/ 0 h 6611"/>
                <a:gd name="T84" fmla="*/ 0 w 2911"/>
                <a:gd name="T85" fmla="*/ 0 h 6611"/>
                <a:gd name="T86" fmla="*/ 0 w 2911"/>
                <a:gd name="T87" fmla="*/ 0 h 6611"/>
                <a:gd name="T88" fmla="*/ 0 w 2911"/>
                <a:gd name="T89" fmla="*/ 0 h 6611"/>
                <a:gd name="T90" fmla="*/ 0 w 2911"/>
                <a:gd name="T91" fmla="*/ 0 h 6611"/>
                <a:gd name="T92" fmla="*/ 0 w 2911"/>
                <a:gd name="T93" fmla="*/ 0 h 6611"/>
                <a:gd name="T94" fmla="*/ 0 w 2911"/>
                <a:gd name="T95" fmla="*/ 0 h 6611"/>
                <a:gd name="T96" fmla="*/ 0 w 2911"/>
                <a:gd name="T97" fmla="*/ 0 h 66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11"/>
                <a:gd name="T148" fmla="*/ 0 h 6611"/>
                <a:gd name="T149" fmla="*/ 2911 w 2911"/>
                <a:gd name="T150" fmla="*/ 6611 h 66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11" h="6611">
                  <a:moveTo>
                    <a:pt x="936" y="516"/>
                  </a:moveTo>
                  <a:lnTo>
                    <a:pt x="903" y="514"/>
                  </a:lnTo>
                  <a:lnTo>
                    <a:pt x="866" y="515"/>
                  </a:lnTo>
                  <a:lnTo>
                    <a:pt x="827" y="519"/>
                  </a:lnTo>
                  <a:lnTo>
                    <a:pt x="786" y="526"/>
                  </a:lnTo>
                  <a:lnTo>
                    <a:pt x="745" y="537"/>
                  </a:lnTo>
                  <a:lnTo>
                    <a:pt x="703" y="551"/>
                  </a:lnTo>
                  <a:lnTo>
                    <a:pt x="661" y="566"/>
                  </a:lnTo>
                  <a:lnTo>
                    <a:pt x="622" y="584"/>
                  </a:lnTo>
                  <a:lnTo>
                    <a:pt x="583" y="605"/>
                  </a:lnTo>
                  <a:lnTo>
                    <a:pt x="548" y="626"/>
                  </a:lnTo>
                  <a:lnTo>
                    <a:pt x="515" y="650"/>
                  </a:lnTo>
                  <a:lnTo>
                    <a:pt x="487" y="676"/>
                  </a:lnTo>
                  <a:lnTo>
                    <a:pt x="463" y="703"/>
                  </a:lnTo>
                  <a:lnTo>
                    <a:pt x="444" y="732"/>
                  </a:lnTo>
                  <a:lnTo>
                    <a:pt x="431" y="760"/>
                  </a:lnTo>
                  <a:lnTo>
                    <a:pt x="425" y="791"/>
                  </a:lnTo>
                  <a:lnTo>
                    <a:pt x="400" y="1092"/>
                  </a:lnTo>
                  <a:lnTo>
                    <a:pt x="379" y="1350"/>
                  </a:lnTo>
                  <a:lnTo>
                    <a:pt x="362" y="1572"/>
                  </a:lnTo>
                  <a:lnTo>
                    <a:pt x="346" y="1771"/>
                  </a:lnTo>
                  <a:lnTo>
                    <a:pt x="330" y="1957"/>
                  </a:lnTo>
                  <a:lnTo>
                    <a:pt x="316" y="2139"/>
                  </a:lnTo>
                  <a:lnTo>
                    <a:pt x="300" y="2328"/>
                  </a:lnTo>
                  <a:lnTo>
                    <a:pt x="284" y="2535"/>
                  </a:lnTo>
                  <a:lnTo>
                    <a:pt x="265" y="2768"/>
                  </a:lnTo>
                  <a:lnTo>
                    <a:pt x="243" y="3038"/>
                  </a:lnTo>
                  <a:lnTo>
                    <a:pt x="217" y="3356"/>
                  </a:lnTo>
                  <a:lnTo>
                    <a:pt x="186" y="3733"/>
                  </a:lnTo>
                  <a:lnTo>
                    <a:pt x="150" y="4177"/>
                  </a:lnTo>
                  <a:lnTo>
                    <a:pt x="108" y="4701"/>
                  </a:lnTo>
                  <a:lnTo>
                    <a:pt x="58" y="5312"/>
                  </a:lnTo>
                  <a:lnTo>
                    <a:pt x="0" y="6022"/>
                  </a:lnTo>
                  <a:lnTo>
                    <a:pt x="0" y="6050"/>
                  </a:lnTo>
                  <a:lnTo>
                    <a:pt x="2" y="6079"/>
                  </a:lnTo>
                  <a:lnTo>
                    <a:pt x="7" y="6110"/>
                  </a:lnTo>
                  <a:lnTo>
                    <a:pt x="14" y="6141"/>
                  </a:lnTo>
                  <a:lnTo>
                    <a:pt x="23" y="6173"/>
                  </a:lnTo>
                  <a:lnTo>
                    <a:pt x="36" y="6204"/>
                  </a:lnTo>
                  <a:lnTo>
                    <a:pt x="51" y="6235"/>
                  </a:lnTo>
                  <a:lnTo>
                    <a:pt x="67" y="6264"/>
                  </a:lnTo>
                  <a:lnTo>
                    <a:pt x="85" y="6292"/>
                  </a:lnTo>
                  <a:lnTo>
                    <a:pt x="105" y="6318"/>
                  </a:lnTo>
                  <a:lnTo>
                    <a:pt x="126" y="6342"/>
                  </a:lnTo>
                  <a:lnTo>
                    <a:pt x="149" y="6363"/>
                  </a:lnTo>
                  <a:lnTo>
                    <a:pt x="173" y="6380"/>
                  </a:lnTo>
                  <a:lnTo>
                    <a:pt x="198" y="6394"/>
                  </a:lnTo>
                  <a:lnTo>
                    <a:pt x="224" y="6405"/>
                  </a:lnTo>
                  <a:lnTo>
                    <a:pt x="251" y="6410"/>
                  </a:lnTo>
                  <a:lnTo>
                    <a:pt x="309" y="6416"/>
                  </a:lnTo>
                  <a:lnTo>
                    <a:pt x="361" y="6421"/>
                  </a:lnTo>
                  <a:lnTo>
                    <a:pt x="410" y="6426"/>
                  </a:lnTo>
                  <a:lnTo>
                    <a:pt x="454" y="6431"/>
                  </a:lnTo>
                  <a:lnTo>
                    <a:pt x="497" y="6435"/>
                  </a:lnTo>
                  <a:lnTo>
                    <a:pt x="536" y="6439"/>
                  </a:lnTo>
                  <a:lnTo>
                    <a:pt x="573" y="6443"/>
                  </a:lnTo>
                  <a:lnTo>
                    <a:pt x="608" y="6446"/>
                  </a:lnTo>
                  <a:lnTo>
                    <a:pt x="643" y="6450"/>
                  </a:lnTo>
                  <a:lnTo>
                    <a:pt x="676" y="6453"/>
                  </a:lnTo>
                  <a:lnTo>
                    <a:pt x="709" y="6456"/>
                  </a:lnTo>
                  <a:lnTo>
                    <a:pt x="743" y="6460"/>
                  </a:lnTo>
                  <a:lnTo>
                    <a:pt x="777" y="6463"/>
                  </a:lnTo>
                  <a:lnTo>
                    <a:pt x="811" y="6468"/>
                  </a:lnTo>
                  <a:lnTo>
                    <a:pt x="848" y="6472"/>
                  </a:lnTo>
                  <a:lnTo>
                    <a:pt x="886" y="6476"/>
                  </a:lnTo>
                  <a:lnTo>
                    <a:pt x="927" y="6480"/>
                  </a:lnTo>
                  <a:lnTo>
                    <a:pt x="971" y="6485"/>
                  </a:lnTo>
                  <a:lnTo>
                    <a:pt x="1018" y="6490"/>
                  </a:lnTo>
                  <a:lnTo>
                    <a:pt x="1069" y="6495"/>
                  </a:lnTo>
                  <a:lnTo>
                    <a:pt x="1124" y="6501"/>
                  </a:lnTo>
                  <a:lnTo>
                    <a:pt x="1185" y="6507"/>
                  </a:lnTo>
                  <a:lnTo>
                    <a:pt x="1250" y="6514"/>
                  </a:lnTo>
                  <a:lnTo>
                    <a:pt x="1322" y="6521"/>
                  </a:lnTo>
                  <a:lnTo>
                    <a:pt x="1399" y="6530"/>
                  </a:lnTo>
                  <a:lnTo>
                    <a:pt x="1483" y="6539"/>
                  </a:lnTo>
                  <a:lnTo>
                    <a:pt x="1573" y="6549"/>
                  </a:lnTo>
                  <a:lnTo>
                    <a:pt x="1672" y="6559"/>
                  </a:lnTo>
                  <a:lnTo>
                    <a:pt x="1779" y="6570"/>
                  </a:lnTo>
                  <a:lnTo>
                    <a:pt x="1893" y="6582"/>
                  </a:lnTo>
                  <a:lnTo>
                    <a:pt x="2018" y="6596"/>
                  </a:lnTo>
                  <a:lnTo>
                    <a:pt x="2152" y="6610"/>
                  </a:lnTo>
                  <a:lnTo>
                    <a:pt x="2175" y="6611"/>
                  </a:lnTo>
                  <a:lnTo>
                    <a:pt x="2200" y="6610"/>
                  </a:lnTo>
                  <a:lnTo>
                    <a:pt x="2225" y="6606"/>
                  </a:lnTo>
                  <a:lnTo>
                    <a:pt x="2250" y="6601"/>
                  </a:lnTo>
                  <a:lnTo>
                    <a:pt x="2276" y="6593"/>
                  </a:lnTo>
                  <a:lnTo>
                    <a:pt x="2300" y="6583"/>
                  </a:lnTo>
                  <a:lnTo>
                    <a:pt x="2324" y="6571"/>
                  </a:lnTo>
                  <a:lnTo>
                    <a:pt x="2347" y="6558"/>
                  </a:lnTo>
                  <a:lnTo>
                    <a:pt x="2369" y="6544"/>
                  </a:lnTo>
                  <a:lnTo>
                    <a:pt x="2389" y="6528"/>
                  </a:lnTo>
                  <a:lnTo>
                    <a:pt x="2406" y="6510"/>
                  </a:lnTo>
                  <a:lnTo>
                    <a:pt x="2422" y="6491"/>
                  </a:lnTo>
                  <a:lnTo>
                    <a:pt x="2435" y="6472"/>
                  </a:lnTo>
                  <a:lnTo>
                    <a:pt x="2445" y="6450"/>
                  </a:lnTo>
                  <a:lnTo>
                    <a:pt x="2452" y="6428"/>
                  </a:lnTo>
                  <a:lnTo>
                    <a:pt x="2455" y="6406"/>
                  </a:lnTo>
                  <a:lnTo>
                    <a:pt x="2479" y="6090"/>
                  </a:lnTo>
                  <a:lnTo>
                    <a:pt x="2499" y="5821"/>
                  </a:lnTo>
                  <a:lnTo>
                    <a:pt x="2517" y="5587"/>
                  </a:lnTo>
                  <a:lnTo>
                    <a:pt x="2532" y="5379"/>
                  </a:lnTo>
                  <a:lnTo>
                    <a:pt x="2547" y="5185"/>
                  </a:lnTo>
                  <a:lnTo>
                    <a:pt x="2561" y="4994"/>
                  </a:lnTo>
                  <a:lnTo>
                    <a:pt x="2575" y="4796"/>
                  </a:lnTo>
                  <a:lnTo>
                    <a:pt x="2592" y="4581"/>
                  </a:lnTo>
                  <a:lnTo>
                    <a:pt x="2609" y="4337"/>
                  </a:lnTo>
                  <a:lnTo>
                    <a:pt x="2630" y="4053"/>
                  </a:lnTo>
                  <a:lnTo>
                    <a:pt x="2655" y="3721"/>
                  </a:lnTo>
                  <a:lnTo>
                    <a:pt x="2685" y="3328"/>
                  </a:lnTo>
                  <a:lnTo>
                    <a:pt x="2720" y="2863"/>
                  </a:lnTo>
                  <a:lnTo>
                    <a:pt x="2760" y="2317"/>
                  </a:lnTo>
                  <a:lnTo>
                    <a:pt x="2808" y="1678"/>
                  </a:lnTo>
                  <a:lnTo>
                    <a:pt x="2863" y="936"/>
                  </a:lnTo>
                  <a:lnTo>
                    <a:pt x="2867" y="858"/>
                  </a:lnTo>
                  <a:lnTo>
                    <a:pt x="2871" y="771"/>
                  </a:lnTo>
                  <a:lnTo>
                    <a:pt x="2873" y="685"/>
                  </a:lnTo>
                  <a:lnTo>
                    <a:pt x="2877" y="607"/>
                  </a:lnTo>
                  <a:lnTo>
                    <a:pt x="2880" y="559"/>
                  </a:lnTo>
                  <a:lnTo>
                    <a:pt x="2883" y="522"/>
                  </a:lnTo>
                  <a:lnTo>
                    <a:pt x="2885" y="490"/>
                  </a:lnTo>
                  <a:lnTo>
                    <a:pt x="2888" y="456"/>
                  </a:lnTo>
                  <a:lnTo>
                    <a:pt x="2891" y="412"/>
                  </a:lnTo>
                  <a:lnTo>
                    <a:pt x="2896" y="352"/>
                  </a:lnTo>
                  <a:lnTo>
                    <a:pt x="2903" y="269"/>
                  </a:lnTo>
                  <a:lnTo>
                    <a:pt x="2911" y="155"/>
                  </a:lnTo>
                  <a:lnTo>
                    <a:pt x="2908" y="130"/>
                  </a:lnTo>
                  <a:lnTo>
                    <a:pt x="2896" y="105"/>
                  </a:lnTo>
                  <a:lnTo>
                    <a:pt x="2876" y="84"/>
                  </a:lnTo>
                  <a:lnTo>
                    <a:pt x="2850" y="64"/>
                  </a:lnTo>
                  <a:lnTo>
                    <a:pt x="2819" y="45"/>
                  </a:lnTo>
                  <a:lnTo>
                    <a:pt x="2782" y="30"/>
                  </a:lnTo>
                  <a:lnTo>
                    <a:pt x="2743" y="18"/>
                  </a:lnTo>
                  <a:lnTo>
                    <a:pt x="2702" y="9"/>
                  </a:lnTo>
                  <a:lnTo>
                    <a:pt x="2660" y="2"/>
                  </a:lnTo>
                  <a:lnTo>
                    <a:pt x="2620" y="0"/>
                  </a:lnTo>
                  <a:lnTo>
                    <a:pt x="2580" y="1"/>
                  </a:lnTo>
                  <a:lnTo>
                    <a:pt x="2544" y="5"/>
                  </a:lnTo>
                  <a:lnTo>
                    <a:pt x="2512" y="15"/>
                  </a:lnTo>
                  <a:lnTo>
                    <a:pt x="2485" y="28"/>
                  </a:lnTo>
                  <a:lnTo>
                    <a:pt x="2464" y="46"/>
                  </a:lnTo>
                  <a:lnTo>
                    <a:pt x="2451" y="70"/>
                  </a:lnTo>
                  <a:lnTo>
                    <a:pt x="2441" y="102"/>
                  </a:lnTo>
                  <a:lnTo>
                    <a:pt x="2431" y="130"/>
                  </a:lnTo>
                  <a:lnTo>
                    <a:pt x="2423" y="153"/>
                  </a:lnTo>
                  <a:lnTo>
                    <a:pt x="2416" y="175"/>
                  </a:lnTo>
                  <a:lnTo>
                    <a:pt x="2410" y="194"/>
                  </a:lnTo>
                  <a:lnTo>
                    <a:pt x="2402" y="214"/>
                  </a:lnTo>
                  <a:lnTo>
                    <a:pt x="2396" y="233"/>
                  </a:lnTo>
                  <a:lnTo>
                    <a:pt x="2388" y="256"/>
                  </a:lnTo>
                  <a:lnTo>
                    <a:pt x="2379" y="281"/>
                  </a:lnTo>
                  <a:lnTo>
                    <a:pt x="2370" y="310"/>
                  </a:lnTo>
                  <a:lnTo>
                    <a:pt x="2359" y="344"/>
                  </a:lnTo>
                  <a:lnTo>
                    <a:pt x="2344" y="384"/>
                  </a:lnTo>
                  <a:lnTo>
                    <a:pt x="2328" y="432"/>
                  </a:lnTo>
                  <a:lnTo>
                    <a:pt x="2310" y="488"/>
                  </a:lnTo>
                  <a:lnTo>
                    <a:pt x="2288" y="553"/>
                  </a:lnTo>
                  <a:lnTo>
                    <a:pt x="2262" y="629"/>
                  </a:lnTo>
                  <a:lnTo>
                    <a:pt x="2259" y="632"/>
                  </a:lnTo>
                  <a:lnTo>
                    <a:pt x="2252" y="639"/>
                  </a:lnTo>
                  <a:lnTo>
                    <a:pt x="2243" y="649"/>
                  </a:lnTo>
                  <a:lnTo>
                    <a:pt x="2233" y="660"/>
                  </a:lnTo>
                  <a:lnTo>
                    <a:pt x="2221" y="671"/>
                  </a:lnTo>
                  <a:lnTo>
                    <a:pt x="2212" y="680"/>
                  </a:lnTo>
                  <a:lnTo>
                    <a:pt x="2205" y="687"/>
                  </a:lnTo>
                  <a:lnTo>
                    <a:pt x="2200" y="689"/>
                  </a:lnTo>
                  <a:lnTo>
                    <a:pt x="2163" y="684"/>
                  </a:lnTo>
                  <a:lnTo>
                    <a:pt x="2128" y="679"/>
                  </a:lnTo>
                  <a:lnTo>
                    <a:pt x="2095" y="675"/>
                  </a:lnTo>
                  <a:lnTo>
                    <a:pt x="2065" y="671"/>
                  </a:lnTo>
                  <a:lnTo>
                    <a:pt x="2038" y="667"/>
                  </a:lnTo>
                  <a:lnTo>
                    <a:pt x="2011" y="662"/>
                  </a:lnTo>
                  <a:lnTo>
                    <a:pt x="1987" y="659"/>
                  </a:lnTo>
                  <a:lnTo>
                    <a:pt x="1963" y="656"/>
                  </a:lnTo>
                  <a:lnTo>
                    <a:pt x="1940" y="653"/>
                  </a:lnTo>
                  <a:lnTo>
                    <a:pt x="1918" y="650"/>
                  </a:lnTo>
                  <a:lnTo>
                    <a:pt x="1897" y="647"/>
                  </a:lnTo>
                  <a:lnTo>
                    <a:pt x="1875" y="644"/>
                  </a:lnTo>
                  <a:lnTo>
                    <a:pt x="1852" y="641"/>
                  </a:lnTo>
                  <a:lnTo>
                    <a:pt x="1829" y="638"/>
                  </a:lnTo>
                  <a:lnTo>
                    <a:pt x="1804" y="635"/>
                  </a:lnTo>
                  <a:lnTo>
                    <a:pt x="1779" y="631"/>
                  </a:lnTo>
                  <a:lnTo>
                    <a:pt x="1752" y="627"/>
                  </a:lnTo>
                  <a:lnTo>
                    <a:pt x="1723" y="624"/>
                  </a:lnTo>
                  <a:lnTo>
                    <a:pt x="1691" y="619"/>
                  </a:lnTo>
                  <a:lnTo>
                    <a:pt x="1657" y="615"/>
                  </a:lnTo>
                  <a:lnTo>
                    <a:pt x="1620" y="610"/>
                  </a:lnTo>
                  <a:lnTo>
                    <a:pt x="1580" y="603"/>
                  </a:lnTo>
                  <a:lnTo>
                    <a:pt x="1538" y="598"/>
                  </a:lnTo>
                  <a:lnTo>
                    <a:pt x="1490" y="591"/>
                  </a:lnTo>
                  <a:lnTo>
                    <a:pt x="1439" y="584"/>
                  </a:lnTo>
                  <a:lnTo>
                    <a:pt x="1383" y="577"/>
                  </a:lnTo>
                  <a:lnTo>
                    <a:pt x="1321" y="569"/>
                  </a:lnTo>
                  <a:lnTo>
                    <a:pt x="1256" y="560"/>
                  </a:lnTo>
                  <a:lnTo>
                    <a:pt x="1185" y="550"/>
                  </a:lnTo>
                  <a:lnTo>
                    <a:pt x="1108" y="539"/>
                  </a:lnTo>
                  <a:lnTo>
                    <a:pt x="1026" y="528"/>
                  </a:lnTo>
                  <a:lnTo>
                    <a:pt x="936" y="516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22" name="Freeform 1220"/>
            <p:cNvSpPr>
              <a:spLocks/>
            </p:cNvSpPr>
            <p:nvPr/>
          </p:nvSpPr>
          <p:spPr bwMode="auto">
            <a:xfrm>
              <a:off x="4904" y="2663"/>
              <a:ext cx="137" cy="288"/>
            </a:xfrm>
            <a:custGeom>
              <a:avLst/>
              <a:gdLst>
                <a:gd name="T0" fmla="*/ 0 w 2889"/>
                <a:gd name="T1" fmla="*/ 0 h 6613"/>
                <a:gd name="T2" fmla="*/ 0 w 2889"/>
                <a:gd name="T3" fmla="*/ 0 h 6613"/>
                <a:gd name="T4" fmla="*/ 0 w 2889"/>
                <a:gd name="T5" fmla="*/ 0 h 6613"/>
                <a:gd name="T6" fmla="*/ 0 w 2889"/>
                <a:gd name="T7" fmla="*/ 0 h 6613"/>
                <a:gd name="T8" fmla="*/ 0 w 2889"/>
                <a:gd name="T9" fmla="*/ 0 h 6613"/>
                <a:gd name="T10" fmla="*/ 0 w 2889"/>
                <a:gd name="T11" fmla="*/ 0 h 6613"/>
                <a:gd name="T12" fmla="*/ 0 w 2889"/>
                <a:gd name="T13" fmla="*/ 0 h 6613"/>
                <a:gd name="T14" fmla="*/ 0 w 2889"/>
                <a:gd name="T15" fmla="*/ 0 h 6613"/>
                <a:gd name="T16" fmla="*/ 0 w 2889"/>
                <a:gd name="T17" fmla="*/ 0 h 6613"/>
                <a:gd name="T18" fmla="*/ 0 w 2889"/>
                <a:gd name="T19" fmla="*/ 0 h 6613"/>
                <a:gd name="T20" fmla="*/ 0 w 2889"/>
                <a:gd name="T21" fmla="*/ 0 h 6613"/>
                <a:gd name="T22" fmla="*/ 0 w 2889"/>
                <a:gd name="T23" fmla="*/ 0 h 6613"/>
                <a:gd name="T24" fmla="*/ 0 w 2889"/>
                <a:gd name="T25" fmla="*/ 0 h 6613"/>
                <a:gd name="T26" fmla="*/ 0 w 2889"/>
                <a:gd name="T27" fmla="*/ 0 h 6613"/>
                <a:gd name="T28" fmla="*/ 0 w 2889"/>
                <a:gd name="T29" fmla="*/ 0 h 6613"/>
                <a:gd name="T30" fmla="*/ 0 w 2889"/>
                <a:gd name="T31" fmla="*/ 0 h 6613"/>
                <a:gd name="T32" fmla="*/ 0 w 2889"/>
                <a:gd name="T33" fmla="*/ 0 h 6613"/>
                <a:gd name="T34" fmla="*/ 0 w 2889"/>
                <a:gd name="T35" fmla="*/ 0 h 6613"/>
                <a:gd name="T36" fmla="*/ 0 w 2889"/>
                <a:gd name="T37" fmla="*/ 0 h 6613"/>
                <a:gd name="T38" fmla="*/ 0 w 2889"/>
                <a:gd name="T39" fmla="*/ 0 h 6613"/>
                <a:gd name="T40" fmla="*/ 0 w 2889"/>
                <a:gd name="T41" fmla="*/ 0 h 6613"/>
                <a:gd name="T42" fmla="*/ 0 w 2889"/>
                <a:gd name="T43" fmla="*/ 0 h 6613"/>
                <a:gd name="T44" fmla="*/ 0 w 2889"/>
                <a:gd name="T45" fmla="*/ 0 h 6613"/>
                <a:gd name="T46" fmla="*/ 0 w 2889"/>
                <a:gd name="T47" fmla="*/ 0 h 6613"/>
                <a:gd name="T48" fmla="*/ 0 w 2889"/>
                <a:gd name="T49" fmla="*/ 0 h 6613"/>
                <a:gd name="T50" fmla="*/ 0 w 2889"/>
                <a:gd name="T51" fmla="*/ 0 h 6613"/>
                <a:gd name="T52" fmla="*/ 0 w 2889"/>
                <a:gd name="T53" fmla="*/ 0 h 6613"/>
                <a:gd name="T54" fmla="*/ 0 w 2889"/>
                <a:gd name="T55" fmla="*/ 0 h 6613"/>
                <a:gd name="T56" fmla="*/ 0 w 2889"/>
                <a:gd name="T57" fmla="*/ 0 h 6613"/>
                <a:gd name="T58" fmla="*/ 0 w 2889"/>
                <a:gd name="T59" fmla="*/ 0 h 6613"/>
                <a:gd name="T60" fmla="*/ 0 w 2889"/>
                <a:gd name="T61" fmla="*/ 0 h 6613"/>
                <a:gd name="T62" fmla="*/ 0 w 2889"/>
                <a:gd name="T63" fmla="*/ 0 h 6613"/>
                <a:gd name="T64" fmla="*/ 0 w 2889"/>
                <a:gd name="T65" fmla="*/ 0 h 6613"/>
                <a:gd name="T66" fmla="*/ 0 w 2889"/>
                <a:gd name="T67" fmla="*/ 0 h 6613"/>
                <a:gd name="T68" fmla="*/ 0 w 2889"/>
                <a:gd name="T69" fmla="*/ 0 h 6613"/>
                <a:gd name="T70" fmla="*/ 0 w 2889"/>
                <a:gd name="T71" fmla="*/ 0 h 6613"/>
                <a:gd name="T72" fmla="*/ 0 w 2889"/>
                <a:gd name="T73" fmla="*/ 0 h 6613"/>
                <a:gd name="T74" fmla="*/ 0 w 2889"/>
                <a:gd name="T75" fmla="*/ 0 h 6613"/>
                <a:gd name="T76" fmla="*/ 0 w 2889"/>
                <a:gd name="T77" fmla="*/ 0 h 6613"/>
                <a:gd name="T78" fmla="*/ 0 w 2889"/>
                <a:gd name="T79" fmla="*/ 0 h 6613"/>
                <a:gd name="T80" fmla="*/ 0 w 2889"/>
                <a:gd name="T81" fmla="*/ 0 h 661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889"/>
                <a:gd name="T124" fmla="*/ 0 h 6613"/>
                <a:gd name="T125" fmla="*/ 2889 w 2889"/>
                <a:gd name="T126" fmla="*/ 6613 h 661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889" h="6613">
                  <a:moveTo>
                    <a:pt x="945" y="545"/>
                  </a:moveTo>
                  <a:lnTo>
                    <a:pt x="907" y="541"/>
                  </a:lnTo>
                  <a:lnTo>
                    <a:pt x="867" y="540"/>
                  </a:lnTo>
                  <a:lnTo>
                    <a:pt x="826" y="542"/>
                  </a:lnTo>
                  <a:lnTo>
                    <a:pt x="784" y="547"/>
                  </a:lnTo>
                  <a:lnTo>
                    <a:pt x="741" y="554"/>
                  </a:lnTo>
                  <a:lnTo>
                    <a:pt x="700" y="565"/>
                  </a:lnTo>
                  <a:lnTo>
                    <a:pt x="659" y="577"/>
                  </a:lnTo>
                  <a:lnTo>
                    <a:pt x="621" y="593"/>
                  </a:lnTo>
                  <a:lnTo>
                    <a:pt x="583" y="610"/>
                  </a:lnTo>
                  <a:lnTo>
                    <a:pt x="550" y="632"/>
                  </a:lnTo>
                  <a:lnTo>
                    <a:pt x="519" y="655"/>
                  </a:lnTo>
                  <a:lnTo>
                    <a:pt x="491" y="680"/>
                  </a:lnTo>
                  <a:lnTo>
                    <a:pt x="469" y="709"/>
                  </a:lnTo>
                  <a:lnTo>
                    <a:pt x="451" y="739"/>
                  </a:lnTo>
                  <a:lnTo>
                    <a:pt x="438" y="773"/>
                  </a:lnTo>
                  <a:lnTo>
                    <a:pt x="432" y="809"/>
                  </a:lnTo>
                  <a:lnTo>
                    <a:pt x="1" y="6031"/>
                  </a:lnTo>
                  <a:lnTo>
                    <a:pt x="0" y="6060"/>
                  </a:lnTo>
                  <a:lnTo>
                    <a:pt x="2" y="6090"/>
                  </a:lnTo>
                  <a:lnTo>
                    <a:pt x="8" y="6121"/>
                  </a:lnTo>
                  <a:lnTo>
                    <a:pt x="14" y="6152"/>
                  </a:lnTo>
                  <a:lnTo>
                    <a:pt x="23" y="6184"/>
                  </a:lnTo>
                  <a:lnTo>
                    <a:pt x="36" y="6215"/>
                  </a:lnTo>
                  <a:lnTo>
                    <a:pt x="49" y="6246"/>
                  </a:lnTo>
                  <a:lnTo>
                    <a:pt x="65" y="6275"/>
                  </a:lnTo>
                  <a:lnTo>
                    <a:pt x="83" y="6303"/>
                  </a:lnTo>
                  <a:lnTo>
                    <a:pt x="102" y="6329"/>
                  </a:lnTo>
                  <a:lnTo>
                    <a:pt x="124" y="6352"/>
                  </a:lnTo>
                  <a:lnTo>
                    <a:pt x="147" y="6373"/>
                  </a:lnTo>
                  <a:lnTo>
                    <a:pt x="171" y="6390"/>
                  </a:lnTo>
                  <a:lnTo>
                    <a:pt x="197" y="6403"/>
                  </a:lnTo>
                  <a:lnTo>
                    <a:pt x="224" y="6413"/>
                  </a:lnTo>
                  <a:lnTo>
                    <a:pt x="252" y="6419"/>
                  </a:lnTo>
                  <a:lnTo>
                    <a:pt x="2118" y="6612"/>
                  </a:lnTo>
                  <a:lnTo>
                    <a:pt x="2143" y="6613"/>
                  </a:lnTo>
                  <a:lnTo>
                    <a:pt x="2168" y="6613"/>
                  </a:lnTo>
                  <a:lnTo>
                    <a:pt x="2194" y="6610"/>
                  </a:lnTo>
                  <a:lnTo>
                    <a:pt x="2220" y="6606"/>
                  </a:lnTo>
                  <a:lnTo>
                    <a:pt x="2245" y="6598"/>
                  </a:lnTo>
                  <a:lnTo>
                    <a:pt x="2270" y="6590"/>
                  </a:lnTo>
                  <a:lnTo>
                    <a:pt x="2294" y="6580"/>
                  </a:lnTo>
                  <a:lnTo>
                    <a:pt x="2316" y="6568"/>
                  </a:lnTo>
                  <a:lnTo>
                    <a:pt x="2338" y="6555"/>
                  </a:lnTo>
                  <a:lnTo>
                    <a:pt x="2357" y="6539"/>
                  </a:lnTo>
                  <a:lnTo>
                    <a:pt x="2374" y="6523"/>
                  </a:lnTo>
                  <a:lnTo>
                    <a:pt x="2390" y="6505"/>
                  </a:lnTo>
                  <a:lnTo>
                    <a:pt x="2402" y="6486"/>
                  </a:lnTo>
                  <a:lnTo>
                    <a:pt x="2412" y="6464"/>
                  </a:lnTo>
                  <a:lnTo>
                    <a:pt x="2420" y="6442"/>
                  </a:lnTo>
                  <a:lnTo>
                    <a:pt x="2423" y="6419"/>
                  </a:lnTo>
                  <a:lnTo>
                    <a:pt x="2835" y="949"/>
                  </a:lnTo>
                  <a:lnTo>
                    <a:pt x="2840" y="870"/>
                  </a:lnTo>
                  <a:lnTo>
                    <a:pt x="2844" y="781"/>
                  </a:lnTo>
                  <a:lnTo>
                    <a:pt x="2848" y="694"/>
                  </a:lnTo>
                  <a:lnTo>
                    <a:pt x="2854" y="615"/>
                  </a:lnTo>
                  <a:lnTo>
                    <a:pt x="2889" y="175"/>
                  </a:lnTo>
                  <a:lnTo>
                    <a:pt x="2887" y="144"/>
                  </a:lnTo>
                  <a:lnTo>
                    <a:pt x="2876" y="115"/>
                  </a:lnTo>
                  <a:lnTo>
                    <a:pt x="2858" y="89"/>
                  </a:lnTo>
                  <a:lnTo>
                    <a:pt x="2832" y="67"/>
                  </a:lnTo>
                  <a:lnTo>
                    <a:pt x="2802" y="46"/>
                  </a:lnTo>
                  <a:lnTo>
                    <a:pt x="2767" y="30"/>
                  </a:lnTo>
                  <a:lnTo>
                    <a:pt x="2730" y="17"/>
                  </a:lnTo>
                  <a:lnTo>
                    <a:pt x="2690" y="7"/>
                  </a:lnTo>
                  <a:lnTo>
                    <a:pt x="2650" y="1"/>
                  </a:lnTo>
                  <a:lnTo>
                    <a:pt x="2610" y="0"/>
                  </a:lnTo>
                  <a:lnTo>
                    <a:pt x="2572" y="4"/>
                  </a:lnTo>
                  <a:lnTo>
                    <a:pt x="2536" y="12"/>
                  </a:lnTo>
                  <a:lnTo>
                    <a:pt x="2504" y="24"/>
                  </a:lnTo>
                  <a:lnTo>
                    <a:pt x="2477" y="41"/>
                  </a:lnTo>
                  <a:lnTo>
                    <a:pt x="2455" y="63"/>
                  </a:lnTo>
                  <a:lnTo>
                    <a:pt x="2442" y="92"/>
                  </a:lnTo>
                  <a:lnTo>
                    <a:pt x="2257" y="656"/>
                  </a:lnTo>
                  <a:lnTo>
                    <a:pt x="2253" y="665"/>
                  </a:lnTo>
                  <a:lnTo>
                    <a:pt x="2248" y="675"/>
                  </a:lnTo>
                  <a:lnTo>
                    <a:pt x="2241" y="686"/>
                  </a:lnTo>
                  <a:lnTo>
                    <a:pt x="2233" y="695"/>
                  </a:lnTo>
                  <a:lnTo>
                    <a:pt x="2224" y="704"/>
                  </a:lnTo>
                  <a:lnTo>
                    <a:pt x="2215" y="710"/>
                  </a:lnTo>
                  <a:lnTo>
                    <a:pt x="2205" y="714"/>
                  </a:lnTo>
                  <a:lnTo>
                    <a:pt x="2196" y="715"/>
                  </a:lnTo>
                  <a:lnTo>
                    <a:pt x="945" y="545"/>
                  </a:lnTo>
                  <a:close/>
                </a:path>
              </a:pathLst>
            </a:custGeom>
            <a:solidFill>
              <a:srgbClr val="7A82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23" name="Freeform 1221"/>
            <p:cNvSpPr>
              <a:spLocks/>
            </p:cNvSpPr>
            <p:nvPr/>
          </p:nvSpPr>
          <p:spPr bwMode="auto">
            <a:xfrm>
              <a:off x="4904" y="2685"/>
              <a:ext cx="135" cy="266"/>
            </a:xfrm>
            <a:custGeom>
              <a:avLst/>
              <a:gdLst>
                <a:gd name="T0" fmla="*/ 0 w 2836"/>
                <a:gd name="T1" fmla="*/ 0 h 6102"/>
                <a:gd name="T2" fmla="*/ 0 w 2836"/>
                <a:gd name="T3" fmla="*/ 0 h 6102"/>
                <a:gd name="T4" fmla="*/ 0 w 2836"/>
                <a:gd name="T5" fmla="*/ 0 h 6102"/>
                <a:gd name="T6" fmla="*/ 0 w 2836"/>
                <a:gd name="T7" fmla="*/ 0 h 6102"/>
                <a:gd name="T8" fmla="*/ 0 w 2836"/>
                <a:gd name="T9" fmla="*/ 0 h 6102"/>
                <a:gd name="T10" fmla="*/ 0 w 2836"/>
                <a:gd name="T11" fmla="*/ 0 h 6102"/>
                <a:gd name="T12" fmla="*/ 0 w 2836"/>
                <a:gd name="T13" fmla="*/ 0 h 6102"/>
                <a:gd name="T14" fmla="*/ 0 w 2836"/>
                <a:gd name="T15" fmla="*/ 0 h 6102"/>
                <a:gd name="T16" fmla="*/ 0 w 2836"/>
                <a:gd name="T17" fmla="*/ 0 h 6102"/>
                <a:gd name="T18" fmla="*/ 0 w 2836"/>
                <a:gd name="T19" fmla="*/ 0 h 6102"/>
                <a:gd name="T20" fmla="*/ 0 w 2836"/>
                <a:gd name="T21" fmla="*/ 0 h 6102"/>
                <a:gd name="T22" fmla="*/ 0 w 2836"/>
                <a:gd name="T23" fmla="*/ 0 h 6102"/>
                <a:gd name="T24" fmla="*/ 0 w 2836"/>
                <a:gd name="T25" fmla="*/ 0 h 6102"/>
                <a:gd name="T26" fmla="*/ 0 w 2836"/>
                <a:gd name="T27" fmla="*/ 0 h 6102"/>
                <a:gd name="T28" fmla="*/ 0 w 2836"/>
                <a:gd name="T29" fmla="*/ 0 h 6102"/>
                <a:gd name="T30" fmla="*/ 0 w 2836"/>
                <a:gd name="T31" fmla="*/ 0 h 6102"/>
                <a:gd name="T32" fmla="*/ 0 w 2836"/>
                <a:gd name="T33" fmla="*/ 0 h 6102"/>
                <a:gd name="T34" fmla="*/ 0 w 2836"/>
                <a:gd name="T35" fmla="*/ 0 h 6102"/>
                <a:gd name="T36" fmla="*/ 0 w 2836"/>
                <a:gd name="T37" fmla="*/ 0 h 6102"/>
                <a:gd name="T38" fmla="*/ 0 w 2836"/>
                <a:gd name="T39" fmla="*/ 0 h 6102"/>
                <a:gd name="T40" fmla="*/ 0 w 2836"/>
                <a:gd name="T41" fmla="*/ 0 h 6102"/>
                <a:gd name="T42" fmla="*/ 0 w 2836"/>
                <a:gd name="T43" fmla="*/ 0 h 6102"/>
                <a:gd name="T44" fmla="*/ 0 w 2836"/>
                <a:gd name="T45" fmla="*/ 0 h 6102"/>
                <a:gd name="T46" fmla="*/ 0 w 2836"/>
                <a:gd name="T47" fmla="*/ 0 h 6102"/>
                <a:gd name="T48" fmla="*/ 0 w 2836"/>
                <a:gd name="T49" fmla="*/ 0 h 6102"/>
                <a:gd name="T50" fmla="*/ 0 w 2836"/>
                <a:gd name="T51" fmla="*/ 0 h 6102"/>
                <a:gd name="T52" fmla="*/ 0 w 2836"/>
                <a:gd name="T53" fmla="*/ 0 h 6102"/>
                <a:gd name="T54" fmla="*/ 0 w 2836"/>
                <a:gd name="T55" fmla="*/ 0 h 6102"/>
                <a:gd name="T56" fmla="*/ 0 w 2836"/>
                <a:gd name="T57" fmla="*/ 0 h 6102"/>
                <a:gd name="T58" fmla="*/ 0 w 2836"/>
                <a:gd name="T59" fmla="*/ 0 h 6102"/>
                <a:gd name="T60" fmla="*/ 0 w 2836"/>
                <a:gd name="T61" fmla="*/ 0 h 6102"/>
                <a:gd name="T62" fmla="*/ 0 w 2836"/>
                <a:gd name="T63" fmla="*/ 0 h 6102"/>
                <a:gd name="T64" fmla="*/ 0 w 2836"/>
                <a:gd name="T65" fmla="*/ 0 h 6102"/>
                <a:gd name="T66" fmla="*/ 0 w 2836"/>
                <a:gd name="T67" fmla="*/ 0 h 6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36"/>
                <a:gd name="T103" fmla="*/ 0 h 6102"/>
                <a:gd name="T104" fmla="*/ 2836 w 2836"/>
                <a:gd name="T105" fmla="*/ 6102 h 6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36" h="6102">
                  <a:moveTo>
                    <a:pt x="741" y="4"/>
                  </a:moveTo>
                  <a:lnTo>
                    <a:pt x="706" y="0"/>
                  </a:lnTo>
                  <a:lnTo>
                    <a:pt x="672" y="0"/>
                  </a:lnTo>
                  <a:lnTo>
                    <a:pt x="640" y="3"/>
                  </a:lnTo>
                  <a:lnTo>
                    <a:pt x="612" y="10"/>
                  </a:lnTo>
                  <a:lnTo>
                    <a:pt x="585" y="19"/>
                  </a:lnTo>
                  <a:lnTo>
                    <a:pt x="561" y="32"/>
                  </a:lnTo>
                  <a:lnTo>
                    <a:pt x="538" y="48"/>
                  </a:lnTo>
                  <a:lnTo>
                    <a:pt x="519" y="66"/>
                  </a:lnTo>
                  <a:lnTo>
                    <a:pt x="501" y="87"/>
                  </a:lnTo>
                  <a:lnTo>
                    <a:pt x="485" y="111"/>
                  </a:lnTo>
                  <a:lnTo>
                    <a:pt x="472" y="136"/>
                  </a:lnTo>
                  <a:lnTo>
                    <a:pt x="459" y="164"/>
                  </a:lnTo>
                  <a:lnTo>
                    <a:pt x="450" y="195"/>
                  </a:lnTo>
                  <a:lnTo>
                    <a:pt x="443" y="227"/>
                  </a:lnTo>
                  <a:lnTo>
                    <a:pt x="436" y="261"/>
                  </a:lnTo>
                  <a:lnTo>
                    <a:pt x="432" y="298"/>
                  </a:lnTo>
                  <a:lnTo>
                    <a:pt x="1" y="5520"/>
                  </a:lnTo>
                  <a:lnTo>
                    <a:pt x="0" y="5549"/>
                  </a:lnTo>
                  <a:lnTo>
                    <a:pt x="2" y="5579"/>
                  </a:lnTo>
                  <a:lnTo>
                    <a:pt x="8" y="5610"/>
                  </a:lnTo>
                  <a:lnTo>
                    <a:pt x="14" y="5641"/>
                  </a:lnTo>
                  <a:lnTo>
                    <a:pt x="23" y="5673"/>
                  </a:lnTo>
                  <a:lnTo>
                    <a:pt x="36" y="5704"/>
                  </a:lnTo>
                  <a:lnTo>
                    <a:pt x="49" y="5735"/>
                  </a:lnTo>
                  <a:lnTo>
                    <a:pt x="65" y="5764"/>
                  </a:lnTo>
                  <a:lnTo>
                    <a:pt x="83" y="5792"/>
                  </a:lnTo>
                  <a:lnTo>
                    <a:pt x="102" y="5818"/>
                  </a:lnTo>
                  <a:lnTo>
                    <a:pt x="124" y="5841"/>
                  </a:lnTo>
                  <a:lnTo>
                    <a:pt x="147" y="5862"/>
                  </a:lnTo>
                  <a:lnTo>
                    <a:pt x="171" y="5879"/>
                  </a:lnTo>
                  <a:lnTo>
                    <a:pt x="197" y="5892"/>
                  </a:lnTo>
                  <a:lnTo>
                    <a:pt x="224" y="5902"/>
                  </a:lnTo>
                  <a:lnTo>
                    <a:pt x="252" y="5908"/>
                  </a:lnTo>
                  <a:lnTo>
                    <a:pt x="2118" y="6101"/>
                  </a:lnTo>
                  <a:lnTo>
                    <a:pt x="2143" y="6102"/>
                  </a:lnTo>
                  <a:lnTo>
                    <a:pt x="2168" y="6102"/>
                  </a:lnTo>
                  <a:lnTo>
                    <a:pt x="2194" y="6099"/>
                  </a:lnTo>
                  <a:lnTo>
                    <a:pt x="2219" y="6095"/>
                  </a:lnTo>
                  <a:lnTo>
                    <a:pt x="2245" y="6087"/>
                  </a:lnTo>
                  <a:lnTo>
                    <a:pt x="2269" y="6079"/>
                  </a:lnTo>
                  <a:lnTo>
                    <a:pt x="2293" y="6069"/>
                  </a:lnTo>
                  <a:lnTo>
                    <a:pt x="2316" y="6057"/>
                  </a:lnTo>
                  <a:lnTo>
                    <a:pt x="2337" y="6044"/>
                  </a:lnTo>
                  <a:lnTo>
                    <a:pt x="2356" y="6028"/>
                  </a:lnTo>
                  <a:lnTo>
                    <a:pt x="2374" y="6012"/>
                  </a:lnTo>
                  <a:lnTo>
                    <a:pt x="2390" y="5994"/>
                  </a:lnTo>
                  <a:lnTo>
                    <a:pt x="2402" y="5974"/>
                  </a:lnTo>
                  <a:lnTo>
                    <a:pt x="2412" y="5953"/>
                  </a:lnTo>
                  <a:lnTo>
                    <a:pt x="2420" y="5931"/>
                  </a:lnTo>
                  <a:lnTo>
                    <a:pt x="2423" y="5908"/>
                  </a:lnTo>
                  <a:lnTo>
                    <a:pt x="2835" y="525"/>
                  </a:lnTo>
                  <a:lnTo>
                    <a:pt x="2836" y="492"/>
                  </a:lnTo>
                  <a:lnTo>
                    <a:pt x="2835" y="461"/>
                  </a:lnTo>
                  <a:lnTo>
                    <a:pt x="2830" y="434"/>
                  </a:lnTo>
                  <a:lnTo>
                    <a:pt x="2822" y="410"/>
                  </a:lnTo>
                  <a:lnTo>
                    <a:pt x="2812" y="388"/>
                  </a:lnTo>
                  <a:lnTo>
                    <a:pt x="2799" y="370"/>
                  </a:lnTo>
                  <a:lnTo>
                    <a:pt x="2782" y="352"/>
                  </a:lnTo>
                  <a:lnTo>
                    <a:pt x="2761" y="337"/>
                  </a:lnTo>
                  <a:lnTo>
                    <a:pt x="2738" y="324"/>
                  </a:lnTo>
                  <a:lnTo>
                    <a:pt x="2711" y="313"/>
                  </a:lnTo>
                  <a:lnTo>
                    <a:pt x="2681" y="303"/>
                  </a:lnTo>
                  <a:lnTo>
                    <a:pt x="2648" y="294"/>
                  </a:lnTo>
                  <a:lnTo>
                    <a:pt x="2610" y="284"/>
                  </a:lnTo>
                  <a:lnTo>
                    <a:pt x="2570" y="277"/>
                  </a:lnTo>
                  <a:lnTo>
                    <a:pt x="2525" y="269"/>
                  </a:lnTo>
                  <a:lnTo>
                    <a:pt x="2477" y="262"/>
                  </a:lnTo>
                  <a:lnTo>
                    <a:pt x="741" y="4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24" name="Freeform 1222"/>
            <p:cNvSpPr>
              <a:spLocks/>
            </p:cNvSpPr>
            <p:nvPr/>
          </p:nvSpPr>
          <p:spPr bwMode="auto">
            <a:xfrm>
              <a:off x="4905" y="2686"/>
              <a:ext cx="133" cy="264"/>
            </a:xfrm>
            <a:custGeom>
              <a:avLst/>
              <a:gdLst>
                <a:gd name="T0" fmla="*/ 0 w 2809"/>
                <a:gd name="T1" fmla="*/ 0 h 6075"/>
                <a:gd name="T2" fmla="*/ 0 w 2809"/>
                <a:gd name="T3" fmla="*/ 0 h 6075"/>
                <a:gd name="T4" fmla="*/ 0 w 2809"/>
                <a:gd name="T5" fmla="*/ 0 h 6075"/>
                <a:gd name="T6" fmla="*/ 0 w 2809"/>
                <a:gd name="T7" fmla="*/ 0 h 6075"/>
                <a:gd name="T8" fmla="*/ 0 w 2809"/>
                <a:gd name="T9" fmla="*/ 0 h 6075"/>
                <a:gd name="T10" fmla="*/ 0 w 2809"/>
                <a:gd name="T11" fmla="*/ 0 h 6075"/>
                <a:gd name="T12" fmla="*/ 0 w 2809"/>
                <a:gd name="T13" fmla="*/ 0 h 6075"/>
                <a:gd name="T14" fmla="*/ 0 w 2809"/>
                <a:gd name="T15" fmla="*/ 0 h 6075"/>
                <a:gd name="T16" fmla="*/ 0 w 2809"/>
                <a:gd name="T17" fmla="*/ 0 h 6075"/>
                <a:gd name="T18" fmla="*/ 0 w 2809"/>
                <a:gd name="T19" fmla="*/ 0 h 6075"/>
                <a:gd name="T20" fmla="*/ 0 w 2809"/>
                <a:gd name="T21" fmla="*/ 0 h 6075"/>
                <a:gd name="T22" fmla="*/ 0 w 2809"/>
                <a:gd name="T23" fmla="*/ 0 h 6075"/>
                <a:gd name="T24" fmla="*/ 0 w 2809"/>
                <a:gd name="T25" fmla="*/ 0 h 6075"/>
                <a:gd name="T26" fmla="*/ 0 w 2809"/>
                <a:gd name="T27" fmla="*/ 0 h 6075"/>
                <a:gd name="T28" fmla="*/ 0 w 2809"/>
                <a:gd name="T29" fmla="*/ 0 h 6075"/>
                <a:gd name="T30" fmla="*/ 0 w 2809"/>
                <a:gd name="T31" fmla="*/ 0 h 6075"/>
                <a:gd name="T32" fmla="*/ 0 w 2809"/>
                <a:gd name="T33" fmla="*/ 0 h 6075"/>
                <a:gd name="T34" fmla="*/ 0 w 2809"/>
                <a:gd name="T35" fmla="*/ 0 h 6075"/>
                <a:gd name="T36" fmla="*/ 0 w 2809"/>
                <a:gd name="T37" fmla="*/ 0 h 6075"/>
                <a:gd name="T38" fmla="*/ 0 w 2809"/>
                <a:gd name="T39" fmla="*/ 0 h 6075"/>
                <a:gd name="T40" fmla="*/ 0 w 2809"/>
                <a:gd name="T41" fmla="*/ 0 h 6075"/>
                <a:gd name="T42" fmla="*/ 0 w 2809"/>
                <a:gd name="T43" fmla="*/ 0 h 6075"/>
                <a:gd name="T44" fmla="*/ 0 w 2809"/>
                <a:gd name="T45" fmla="*/ 0 h 6075"/>
                <a:gd name="T46" fmla="*/ 0 w 2809"/>
                <a:gd name="T47" fmla="*/ 0 h 6075"/>
                <a:gd name="T48" fmla="*/ 0 w 2809"/>
                <a:gd name="T49" fmla="*/ 0 h 6075"/>
                <a:gd name="T50" fmla="*/ 0 w 2809"/>
                <a:gd name="T51" fmla="*/ 0 h 6075"/>
                <a:gd name="T52" fmla="*/ 0 w 2809"/>
                <a:gd name="T53" fmla="*/ 0 h 6075"/>
                <a:gd name="T54" fmla="*/ 0 w 2809"/>
                <a:gd name="T55" fmla="*/ 0 h 6075"/>
                <a:gd name="T56" fmla="*/ 0 w 2809"/>
                <a:gd name="T57" fmla="*/ 0 h 6075"/>
                <a:gd name="T58" fmla="*/ 0 w 2809"/>
                <a:gd name="T59" fmla="*/ 0 h 6075"/>
                <a:gd name="T60" fmla="*/ 0 w 2809"/>
                <a:gd name="T61" fmla="*/ 0 h 6075"/>
                <a:gd name="T62" fmla="*/ 0 w 2809"/>
                <a:gd name="T63" fmla="*/ 0 h 6075"/>
                <a:gd name="T64" fmla="*/ 0 w 2809"/>
                <a:gd name="T65" fmla="*/ 0 h 6075"/>
                <a:gd name="T66" fmla="*/ 0 w 2809"/>
                <a:gd name="T67" fmla="*/ 0 h 6075"/>
                <a:gd name="T68" fmla="*/ 0 w 2809"/>
                <a:gd name="T69" fmla="*/ 0 h 6075"/>
                <a:gd name="T70" fmla="*/ 0 w 2809"/>
                <a:gd name="T71" fmla="*/ 0 h 6075"/>
                <a:gd name="T72" fmla="*/ 0 w 2809"/>
                <a:gd name="T73" fmla="*/ 0 h 6075"/>
                <a:gd name="T74" fmla="*/ 0 w 2809"/>
                <a:gd name="T75" fmla="*/ 0 h 6075"/>
                <a:gd name="T76" fmla="*/ 0 w 2809"/>
                <a:gd name="T77" fmla="*/ 0 h 6075"/>
                <a:gd name="T78" fmla="*/ 0 w 2809"/>
                <a:gd name="T79" fmla="*/ 0 h 6075"/>
                <a:gd name="T80" fmla="*/ 0 w 2809"/>
                <a:gd name="T81" fmla="*/ 0 h 6075"/>
                <a:gd name="T82" fmla="*/ 0 w 2809"/>
                <a:gd name="T83" fmla="*/ 0 h 6075"/>
                <a:gd name="T84" fmla="*/ 0 w 2809"/>
                <a:gd name="T85" fmla="*/ 0 h 6075"/>
                <a:gd name="T86" fmla="*/ 0 w 2809"/>
                <a:gd name="T87" fmla="*/ 0 h 6075"/>
                <a:gd name="T88" fmla="*/ 0 w 2809"/>
                <a:gd name="T89" fmla="*/ 0 h 6075"/>
                <a:gd name="T90" fmla="*/ 0 w 2809"/>
                <a:gd name="T91" fmla="*/ 0 h 6075"/>
                <a:gd name="T92" fmla="*/ 0 w 2809"/>
                <a:gd name="T93" fmla="*/ 0 h 6075"/>
                <a:gd name="T94" fmla="*/ 0 w 2809"/>
                <a:gd name="T95" fmla="*/ 0 h 6075"/>
                <a:gd name="T96" fmla="*/ 0 w 2809"/>
                <a:gd name="T97" fmla="*/ 0 h 6075"/>
                <a:gd name="T98" fmla="*/ 0 w 2809"/>
                <a:gd name="T99" fmla="*/ 0 h 6075"/>
                <a:gd name="T100" fmla="*/ 0 w 2809"/>
                <a:gd name="T101" fmla="*/ 0 h 6075"/>
                <a:gd name="T102" fmla="*/ 0 w 2809"/>
                <a:gd name="T103" fmla="*/ 0 h 6075"/>
                <a:gd name="T104" fmla="*/ 0 w 2809"/>
                <a:gd name="T105" fmla="*/ 0 h 607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809"/>
                <a:gd name="T160" fmla="*/ 0 h 6075"/>
                <a:gd name="T161" fmla="*/ 2809 w 2809"/>
                <a:gd name="T162" fmla="*/ 6075 h 607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809" h="6075">
                  <a:moveTo>
                    <a:pt x="723" y="3"/>
                  </a:moveTo>
                  <a:lnTo>
                    <a:pt x="689" y="0"/>
                  </a:lnTo>
                  <a:lnTo>
                    <a:pt x="658" y="0"/>
                  </a:lnTo>
                  <a:lnTo>
                    <a:pt x="629" y="4"/>
                  </a:lnTo>
                  <a:lnTo>
                    <a:pt x="602" y="12"/>
                  </a:lnTo>
                  <a:lnTo>
                    <a:pt x="575" y="22"/>
                  </a:lnTo>
                  <a:lnTo>
                    <a:pt x="553" y="36"/>
                  </a:lnTo>
                  <a:lnTo>
                    <a:pt x="532" y="53"/>
                  </a:lnTo>
                  <a:lnTo>
                    <a:pt x="513" y="72"/>
                  </a:lnTo>
                  <a:lnTo>
                    <a:pt x="495" y="93"/>
                  </a:lnTo>
                  <a:lnTo>
                    <a:pt x="481" y="117"/>
                  </a:lnTo>
                  <a:lnTo>
                    <a:pt x="467" y="143"/>
                  </a:lnTo>
                  <a:lnTo>
                    <a:pt x="457" y="171"/>
                  </a:lnTo>
                  <a:lnTo>
                    <a:pt x="447" y="200"/>
                  </a:lnTo>
                  <a:lnTo>
                    <a:pt x="440" y="231"/>
                  </a:lnTo>
                  <a:lnTo>
                    <a:pt x="434" y="263"/>
                  </a:lnTo>
                  <a:lnTo>
                    <a:pt x="431" y="297"/>
                  </a:lnTo>
                  <a:lnTo>
                    <a:pt x="406" y="597"/>
                  </a:lnTo>
                  <a:lnTo>
                    <a:pt x="385" y="852"/>
                  </a:lnTo>
                  <a:lnTo>
                    <a:pt x="367" y="1074"/>
                  </a:lnTo>
                  <a:lnTo>
                    <a:pt x="351" y="1273"/>
                  </a:lnTo>
                  <a:lnTo>
                    <a:pt x="336" y="1457"/>
                  </a:lnTo>
                  <a:lnTo>
                    <a:pt x="321" y="1637"/>
                  </a:lnTo>
                  <a:lnTo>
                    <a:pt x="305" y="1826"/>
                  </a:lnTo>
                  <a:lnTo>
                    <a:pt x="288" y="2031"/>
                  </a:lnTo>
                  <a:lnTo>
                    <a:pt x="270" y="2262"/>
                  </a:lnTo>
                  <a:lnTo>
                    <a:pt x="247" y="2531"/>
                  </a:lnTo>
                  <a:lnTo>
                    <a:pt x="221" y="2848"/>
                  </a:lnTo>
                  <a:lnTo>
                    <a:pt x="190" y="3222"/>
                  </a:lnTo>
                  <a:lnTo>
                    <a:pt x="153" y="3664"/>
                  </a:lnTo>
                  <a:lnTo>
                    <a:pt x="110" y="4184"/>
                  </a:lnTo>
                  <a:lnTo>
                    <a:pt x="59" y="4792"/>
                  </a:lnTo>
                  <a:lnTo>
                    <a:pt x="1" y="5498"/>
                  </a:lnTo>
                  <a:lnTo>
                    <a:pt x="0" y="5527"/>
                  </a:lnTo>
                  <a:lnTo>
                    <a:pt x="2" y="5556"/>
                  </a:lnTo>
                  <a:lnTo>
                    <a:pt x="7" y="5587"/>
                  </a:lnTo>
                  <a:lnTo>
                    <a:pt x="15" y="5618"/>
                  </a:lnTo>
                  <a:lnTo>
                    <a:pt x="24" y="5650"/>
                  </a:lnTo>
                  <a:lnTo>
                    <a:pt x="35" y="5681"/>
                  </a:lnTo>
                  <a:lnTo>
                    <a:pt x="50" y="5712"/>
                  </a:lnTo>
                  <a:lnTo>
                    <a:pt x="66" y="5740"/>
                  </a:lnTo>
                  <a:lnTo>
                    <a:pt x="83" y="5767"/>
                  </a:lnTo>
                  <a:lnTo>
                    <a:pt x="103" y="5794"/>
                  </a:lnTo>
                  <a:lnTo>
                    <a:pt x="125" y="5817"/>
                  </a:lnTo>
                  <a:lnTo>
                    <a:pt x="148" y="5838"/>
                  </a:lnTo>
                  <a:lnTo>
                    <a:pt x="172" y="5855"/>
                  </a:lnTo>
                  <a:lnTo>
                    <a:pt x="198" y="5868"/>
                  </a:lnTo>
                  <a:lnTo>
                    <a:pt x="224" y="5878"/>
                  </a:lnTo>
                  <a:lnTo>
                    <a:pt x="252" y="5883"/>
                  </a:lnTo>
                  <a:lnTo>
                    <a:pt x="307" y="5889"/>
                  </a:lnTo>
                  <a:lnTo>
                    <a:pt x="358" y="5894"/>
                  </a:lnTo>
                  <a:lnTo>
                    <a:pt x="405" y="5899"/>
                  </a:lnTo>
                  <a:lnTo>
                    <a:pt x="449" y="5904"/>
                  </a:lnTo>
                  <a:lnTo>
                    <a:pt x="489" y="5908"/>
                  </a:lnTo>
                  <a:lnTo>
                    <a:pt x="528" y="5912"/>
                  </a:lnTo>
                  <a:lnTo>
                    <a:pt x="563" y="5915"/>
                  </a:lnTo>
                  <a:lnTo>
                    <a:pt x="597" y="5919"/>
                  </a:lnTo>
                  <a:lnTo>
                    <a:pt x="631" y="5922"/>
                  </a:lnTo>
                  <a:lnTo>
                    <a:pt x="663" y="5925"/>
                  </a:lnTo>
                  <a:lnTo>
                    <a:pt x="695" y="5928"/>
                  </a:lnTo>
                  <a:lnTo>
                    <a:pt x="727" y="5932"/>
                  </a:lnTo>
                  <a:lnTo>
                    <a:pt x="760" y="5935"/>
                  </a:lnTo>
                  <a:lnTo>
                    <a:pt x="794" y="5938"/>
                  </a:lnTo>
                  <a:lnTo>
                    <a:pt x="829" y="5942"/>
                  </a:lnTo>
                  <a:lnTo>
                    <a:pt x="867" y="5946"/>
                  </a:lnTo>
                  <a:lnTo>
                    <a:pt x="906" y="5950"/>
                  </a:lnTo>
                  <a:lnTo>
                    <a:pt x="949" y="5954"/>
                  </a:lnTo>
                  <a:lnTo>
                    <a:pt x="995" y="5960"/>
                  </a:lnTo>
                  <a:lnTo>
                    <a:pt x="1045" y="5965"/>
                  </a:lnTo>
                  <a:lnTo>
                    <a:pt x="1098" y="5970"/>
                  </a:lnTo>
                  <a:lnTo>
                    <a:pt x="1156" y="5976"/>
                  </a:lnTo>
                  <a:lnTo>
                    <a:pt x="1220" y="5983"/>
                  </a:lnTo>
                  <a:lnTo>
                    <a:pt x="1289" y="5990"/>
                  </a:lnTo>
                  <a:lnTo>
                    <a:pt x="1364" y="5998"/>
                  </a:lnTo>
                  <a:lnTo>
                    <a:pt x="1445" y="6006"/>
                  </a:lnTo>
                  <a:lnTo>
                    <a:pt x="1533" y="6015"/>
                  </a:lnTo>
                  <a:lnTo>
                    <a:pt x="1629" y="6026"/>
                  </a:lnTo>
                  <a:lnTo>
                    <a:pt x="1732" y="6037"/>
                  </a:lnTo>
                  <a:lnTo>
                    <a:pt x="1844" y="6048"/>
                  </a:lnTo>
                  <a:lnTo>
                    <a:pt x="1965" y="6061"/>
                  </a:lnTo>
                  <a:lnTo>
                    <a:pt x="2094" y="6074"/>
                  </a:lnTo>
                  <a:lnTo>
                    <a:pt x="2117" y="6075"/>
                  </a:lnTo>
                  <a:lnTo>
                    <a:pt x="2141" y="6074"/>
                  </a:lnTo>
                  <a:lnTo>
                    <a:pt x="2166" y="6071"/>
                  </a:lnTo>
                  <a:lnTo>
                    <a:pt x="2191" y="6066"/>
                  </a:lnTo>
                  <a:lnTo>
                    <a:pt x="2216" y="6059"/>
                  </a:lnTo>
                  <a:lnTo>
                    <a:pt x="2241" y="6050"/>
                  </a:lnTo>
                  <a:lnTo>
                    <a:pt x="2264" y="6040"/>
                  </a:lnTo>
                  <a:lnTo>
                    <a:pt x="2287" y="6028"/>
                  </a:lnTo>
                  <a:lnTo>
                    <a:pt x="2309" y="6013"/>
                  </a:lnTo>
                  <a:lnTo>
                    <a:pt x="2329" y="5998"/>
                  </a:lnTo>
                  <a:lnTo>
                    <a:pt x="2347" y="5982"/>
                  </a:lnTo>
                  <a:lnTo>
                    <a:pt x="2362" y="5964"/>
                  </a:lnTo>
                  <a:lnTo>
                    <a:pt x="2376" y="5945"/>
                  </a:lnTo>
                  <a:lnTo>
                    <a:pt x="2386" y="5925"/>
                  </a:lnTo>
                  <a:lnTo>
                    <a:pt x="2393" y="5904"/>
                  </a:lnTo>
                  <a:lnTo>
                    <a:pt x="2397" y="5881"/>
                  </a:lnTo>
                  <a:lnTo>
                    <a:pt x="2421" y="5572"/>
                  </a:lnTo>
                  <a:lnTo>
                    <a:pt x="2440" y="5309"/>
                  </a:lnTo>
                  <a:lnTo>
                    <a:pt x="2458" y="5079"/>
                  </a:lnTo>
                  <a:lnTo>
                    <a:pt x="2474" y="4875"/>
                  </a:lnTo>
                  <a:lnTo>
                    <a:pt x="2488" y="4685"/>
                  </a:lnTo>
                  <a:lnTo>
                    <a:pt x="2503" y="4498"/>
                  </a:lnTo>
                  <a:lnTo>
                    <a:pt x="2517" y="4305"/>
                  </a:lnTo>
                  <a:lnTo>
                    <a:pt x="2534" y="4093"/>
                  </a:lnTo>
                  <a:lnTo>
                    <a:pt x="2552" y="3854"/>
                  </a:lnTo>
                  <a:lnTo>
                    <a:pt x="2574" y="3577"/>
                  </a:lnTo>
                  <a:lnTo>
                    <a:pt x="2598" y="3251"/>
                  </a:lnTo>
                  <a:lnTo>
                    <a:pt x="2628" y="2864"/>
                  </a:lnTo>
                  <a:lnTo>
                    <a:pt x="2663" y="2409"/>
                  </a:lnTo>
                  <a:lnTo>
                    <a:pt x="2704" y="1875"/>
                  </a:lnTo>
                  <a:lnTo>
                    <a:pt x="2751" y="1249"/>
                  </a:lnTo>
                  <a:lnTo>
                    <a:pt x="2808" y="521"/>
                  </a:lnTo>
                  <a:lnTo>
                    <a:pt x="2809" y="492"/>
                  </a:lnTo>
                  <a:lnTo>
                    <a:pt x="2807" y="464"/>
                  </a:lnTo>
                  <a:lnTo>
                    <a:pt x="2800" y="440"/>
                  </a:lnTo>
                  <a:lnTo>
                    <a:pt x="2792" y="417"/>
                  </a:lnTo>
                  <a:lnTo>
                    <a:pt x="2781" y="396"/>
                  </a:lnTo>
                  <a:lnTo>
                    <a:pt x="2766" y="377"/>
                  </a:lnTo>
                  <a:lnTo>
                    <a:pt x="2748" y="360"/>
                  </a:lnTo>
                  <a:lnTo>
                    <a:pt x="2728" y="343"/>
                  </a:lnTo>
                  <a:lnTo>
                    <a:pt x="2704" y="329"/>
                  </a:lnTo>
                  <a:lnTo>
                    <a:pt x="2678" y="316"/>
                  </a:lnTo>
                  <a:lnTo>
                    <a:pt x="2647" y="304"/>
                  </a:lnTo>
                  <a:lnTo>
                    <a:pt x="2614" y="293"/>
                  </a:lnTo>
                  <a:lnTo>
                    <a:pt x="2578" y="284"/>
                  </a:lnTo>
                  <a:lnTo>
                    <a:pt x="2538" y="274"/>
                  </a:lnTo>
                  <a:lnTo>
                    <a:pt x="2496" y="266"/>
                  </a:lnTo>
                  <a:lnTo>
                    <a:pt x="2451" y="259"/>
                  </a:lnTo>
                  <a:lnTo>
                    <a:pt x="2399" y="251"/>
                  </a:lnTo>
                  <a:lnTo>
                    <a:pt x="2351" y="244"/>
                  </a:lnTo>
                  <a:lnTo>
                    <a:pt x="2307" y="238"/>
                  </a:lnTo>
                  <a:lnTo>
                    <a:pt x="2267" y="232"/>
                  </a:lnTo>
                  <a:lnTo>
                    <a:pt x="2228" y="227"/>
                  </a:lnTo>
                  <a:lnTo>
                    <a:pt x="2193" y="220"/>
                  </a:lnTo>
                  <a:lnTo>
                    <a:pt x="2158" y="215"/>
                  </a:lnTo>
                  <a:lnTo>
                    <a:pt x="2126" y="211"/>
                  </a:lnTo>
                  <a:lnTo>
                    <a:pt x="2095" y="206"/>
                  </a:lnTo>
                  <a:lnTo>
                    <a:pt x="2065" y="202"/>
                  </a:lnTo>
                  <a:lnTo>
                    <a:pt x="2034" y="197"/>
                  </a:lnTo>
                  <a:lnTo>
                    <a:pt x="2004" y="193"/>
                  </a:lnTo>
                  <a:lnTo>
                    <a:pt x="1974" y="189"/>
                  </a:lnTo>
                  <a:lnTo>
                    <a:pt x="1942" y="184"/>
                  </a:lnTo>
                  <a:lnTo>
                    <a:pt x="1909" y="179"/>
                  </a:lnTo>
                  <a:lnTo>
                    <a:pt x="1874" y="174"/>
                  </a:lnTo>
                  <a:lnTo>
                    <a:pt x="1837" y="169"/>
                  </a:lnTo>
                  <a:lnTo>
                    <a:pt x="1797" y="163"/>
                  </a:lnTo>
                  <a:lnTo>
                    <a:pt x="1753" y="155"/>
                  </a:lnTo>
                  <a:lnTo>
                    <a:pt x="1708" y="149"/>
                  </a:lnTo>
                  <a:lnTo>
                    <a:pt x="1657" y="141"/>
                  </a:lnTo>
                  <a:lnTo>
                    <a:pt x="1603" y="133"/>
                  </a:lnTo>
                  <a:lnTo>
                    <a:pt x="1542" y="125"/>
                  </a:lnTo>
                  <a:lnTo>
                    <a:pt x="1479" y="115"/>
                  </a:lnTo>
                  <a:lnTo>
                    <a:pt x="1409" y="105"/>
                  </a:lnTo>
                  <a:lnTo>
                    <a:pt x="1332" y="93"/>
                  </a:lnTo>
                  <a:lnTo>
                    <a:pt x="1250" y="81"/>
                  </a:lnTo>
                  <a:lnTo>
                    <a:pt x="1159" y="68"/>
                  </a:lnTo>
                  <a:lnTo>
                    <a:pt x="1063" y="53"/>
                  </a:lnTo>
                  <a:lnTo>
                    <a:pt x="957" y="38"/>
                  </a:lnTo>
                  <a:lnTo>
                    <a:pt x="845" y="21"/>
                  </a:lnTo>
                  <a:lnTo>
                    <a:pt x="723" y="3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25" name="Freeform 1223"/>
            <p:cNvSpPr>
              <a:spLocks/>
            </p:cNvSpPr>
            <p:nvPr/>
          </p:nvSpPr>
          <p:spPr bwMode="auto">
            <a:xfrm>
              <a:off x="4905" y="2686"/>
              <a:ext cx="133" cy="263"/>
            </a:xfrm>
            <a:custGeom>
              <a:avLst/>
              <a:gdLst>
                <a:gd name="T0" fmla="*/ 0 w 2782"/>
                <a:gd name="T1" fmla="*/ 0 h 6048"/>
                <a:gd name="T2" fmla="*/ 0 w 2782"/>
                <a:gd name="T3" fmla="*/ 0 h 6048"/>
                <a:gd name="T4" fmla="*/ 0 w 2782"/>
                <a:gd name="T5" fmla="*/ 0 h 6048"/>
                <a:gd name="T6" fmla="*/ 0 w 2782"/>
                <a:gd name="T7" fmla="*/ 0 h 6048"/>
                <a:gd name="T8" fmla="*/ 0 w 2782"/>
                <a:gd name="T9" fmla="*/ 0 h 6048"/>
                <a:gd name="T10" fmla="*/ 0 w 2782"/>
                <a:gd name="T11" fmla="*/ 0 h 6048"/>
                <a:gd name="T12" fmla="*/ 0 w 2782"/>
                <a:gd name="T13" fmla="*/ 0 h 6048"/>
                <a:gd name="T14" fmla="*/ 0 w 2782"/>
                <a:gd name="T15" fmla="*/ 0 h 6048"/>
                <a:gd name="T16" fmla="*/ 0 w 2782"/>
                <a:gd name="T17" fmla="*/ 0 h 6048"/>
                <a:gd name="T18" fmla="*/ 0 w 2782"/>
                <a:gd name="T19" fmla="*/ 0 h 6048"/>
                <a:gd name="T20" fmla="*/ 0 w 2782"/>
                <a:gd name="T21" fmla="*/ 0 h 6048"/>
                <a:gd name="T22" fmla="*/ 0 w 2782"/>
                <a:gd name="T23" fmla="*/ 0 h 6048"/>
                <a:gd name="T24" fmla="*/ 0 w 2782"/>
                <a:gd name="T25" fmla="*/ 0 h 6048"/>
                <a:gd name="T26" fmla="*/ 0 w 2782"/>
                <a:gd name="T27" fmla="*/ 0 h 6048"/>
                <a:gd name="T28" fmla="*/ 0 w 2782"/>
                <a:gd name="T29" fmla="*/ 0 h 6048"/>
                <a:gd name="T30" fmla="*/ 0 w 2782"/>
                <a:gd name="T31" fmla="*/ 0 h 6048"/>
                <a:gd name="T32" fmla="*/ 0 w 2782"/>
                <a:gd name="T33" fmla="*/ 0 h 6048"/>
                <a:gd name="T34" fmla="*/ 0 w 2782"/>
                <a:gd name="T35" fmla="*/ 0 h 6048"/>
                <a:gd name="T36" fmla="*/ 0 w 2782"/>
                <a:gd name="T37" fmla="*/ 0 h 6048"/>
                <a:gd name="T38" fmla="*/ 0 w 2782"/>
                <a:gd name="T39" fmla="*/ 0 h 6048"/>
                <a:gd name="T40" fmla="*/ 0 w 2782"/>
                <a:gd name="T41" fmla="*/ 0 h 6048"/>
                <a:gd name="T42" fmla="*/ 0 w 2782"/>
                <a:gd name="T43" fmla="*/ 0 h 6048"/>
                <a:gd name="T44" fmla="*/ 0 w 2782"/>
                <a:gd name="T45" fmla="*/ 0 h 6048"/>
                <a:gd name="T46" fmla="*/ 0 w 2782"/>
                <a:gd name="T47" fmla="*/ 0 h 6048"/>
                <a:gd name="T48" fmla="*/ 0 w 2782"/>
                <a:gd name="T49" fmla="*/ 0 h 6048"/>
                <a:gd name="T50" fmla="*/ 0 w 2782"/>
                <a:gd name="T51" fmla="*/ 0 h 6048"/>
                <a:gd name="T52" fmla="*/ 0 w 2782"/>
                <a:gd name="T53" fmla="*/ 0 h 6048"/>
                <a:gd name="T54" fmla="*/ 0 w 2782"/>
                <a:gd name="T55" fmla="*/ 0 h 6048"/>
                <a:gd name="T56" fmla="*/ 0 w 2782"/>
                <a:gd name="T57" fmla="*/ 0 h 6048"/>
                <a:gd name="T58" fmla="*/ 0 w 2782"/>
                <a:gd name="T59" fmla="*/ 0 h 6048"/>
                <a:gd name="T60" fmla="*/ 0 w 2782"/>
                <a:gd name="T61" fmla="*/ 0 h 6048"/>
                <a:gd name="T62" fmla="*/ 0 w 2782"/>
                <a:gd name="T63" fmla="*/ 0 h 6048"/>
                <a:gd name="T64" fmla="*/ 0 w 2782"/>
                <a:gd name="T65" fmla="*/ 0 h 6048"/>
                <a:gd name="T66" fmla="*/ 0 w 2782"/>
                <a:gd name="T67" fmla="*/ 0 h 6048"/>
                <a:gd name="T68" fmla="*/ 0 w 2782"/>
                <a:gd name="T69" fmla="*/ 0 h 6048"/>
                <a:gd name="T70" fmla="*/ 0 w 2782"/>
                <a:gd name="T71" fmla="*/ 0 h 6048"/>
                <a:gd name="T72" fmla="*/ 0 w 2782"/>
                <a:gd name="T73" fmla="*/ 0 h 6048"/>
                <a:gd name="T74" fmla="*/ 0 w 2782"/>
                <a:gd name="T75" fmla="*/ 0 h 6048"/>
                <a:gd name="T76" fmla="*/ 0 w 2782"/>
                <a:gd name="T77" fmla="*/ 0 h 6048"/>
                <a:gd name="T78" fmla="*/ 0 w 2782"/>
                <a:gd name="T79" fmla="*/ 0 h 6048"/>
                <a:gd name="T80" fmla="*/ 0 w 2782"/>
                <a:gd name="T81" fmla="*/ 0 h 6048"/>
                <a:gd name="T82" fmla="*/ 0 w 2782"/>
                <a:gd name="T83" fmla="*/ 0 h 6048"/>
                <a:gd name="T84" fmla="*/ 0 w 2782"/>
                <a:gd name="T85" fmla="*/ 0 h 6048"/>
                <a:gd name="T86" fmla="*/ 0 w 2782"/>
                <a:gd name="T87" fmla="*/ 0 h 6048"/>
                <a:gd name="T88" fmla="*/ 0 w 2782"/>
                <a:gd name="T89" fmla="*/ 0 h 6048"/>
                <a:gd name="T90" fmla="*/ 0 w 2782"/>
                <a:gd name="T91" fmla="*/ 0 h 6048"/>
                <a:gd name="T92" fmla="*/ 0 w 2782"/>
                <a:gd name="T93" fmla="*/ 0 h 6048"/>
                <a:gd name="T94" fmla="*/ 0 w 2782"/>
                <a:gd name="T95" fmla="*/ 0 h 6048"/>
                <a:gd name="T96" fmla="*/ 0 w 2782"/>
                <a:gd name="T97" fmla="*/ 0 h 6048"/>
                <a:gd name="T98" fmla="*/ 0 w 2782"/>
                <a:gd name="T99" fmla="*/ 0 h 6048"/>
                <a:gd name="T100" fmla="*/ 0 w 2782"/>
                <a:gd name="T101" fmla="*/ 0 h 6048"/>
                <a:gd name="T102" fmla="*/ 0 w 2782"/>
                <a:gd name="T103" fmla="*/ 0 h 6048"/>
                <a:gd name="T104" fmla="*/ 0 w 2782"/>
                <a:gd name="T105" fmla="*/ 0 h 604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82"/>
                <a:gd name="T160" fmla="*/ 0 h 6048"/>
                <a:gd name="T161" fmla="*/ 2782 w 2782"/>
                <a:gd name="T162" fmla="*/ 6048 h 604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82" h="6048">
                  <a:moveTo>
                    <a:pt x="705" y="3"/>
                  </a:moveTo>
                  <a:lnTo>
                    <a:pt x="672" y="0"/>
                  </a:lnTo>
                  <a:lnTo>
                    <a:pt x="641" y="0"/>
                  </a:lnTo>
                  <a:lnTo>
                    <a:pt x="613" y="4"/>
                  </a:lnTo>
                  <a:lnTo>
                    <a:pt x="587" y="12"/>
                  </a:lnTo>
                  <a:lnTo>
                    <a:pt x="563" y="22"/>
                  </a:lnTo>
                  <a:lnTo>
                    <a:pt x="541" y="37"/>
                  </a:lnTo>
                  <a:lnTo>
                    <a:pt x="521" y="53"/>
                  </a:lnTo>
                  <a:lnTo>
                    <a:pt x="503" y="72"/>
                  </a:lnTo>
                  <a:lnTo>
                    <a:pt x="488" y="94"/>
                  </a:lnTo>
                  <a:lnTo>
                    <a:pt x="474" y="117"/>
                  </a:lnTo>
                  <a:lnTo>
                    <a:pt x="462" y="143"/>
                  </a:lnTo>
                  <a:lnTo>
                    <a:pt x="452" y="171"/>
                  </a:lnTo>
                  <a:lnTo>
                    <a:pt x="444" y="200"/>
                  </a:lnTo>
                  <a:lnTo>
                    <a:pt x="437" y="231"/>
                  </a:lnTo>
                  <a:lnTo>
                    <a:pt x="432" y="262"/>
                  </a:lnTo>
                  <a:lnTo>
                    <a:pt x="428" y="296"/>
                  </a:lnTo>
                  <a:lnTo>
                    <a:pt x="404" y="595"/>
                  </a:lnTo>
                  <a:lnTo>
                    <a:pt x="383" y="849"/>
                  </a:lnTo>
                  <a:lnTo>
                    <a:pt x="365" y="1070"/>
                  </a:lnTo>
                  <a:lnTo>
                    <a:pt x="349" y="1268"/>
                  </a:lnTo>
                  <a:lnTo>
                    <a:pt x="334" y="1451"/>
                  </a:lnTo>
                  <a:lnTo>
                    <a:pt x="319" y="1632"/>
                  </a:lnTo>
                  <a:lnTo>
                    <a:pt x="304" y="1819"/>
                  </a:lnTo>
                  <a:lnTo>
                    <a:pt x="287" y="2023"/>
                  </a:lnTo>
                  <a:lnTo>
                    <a:pt x="268" y="2253"/>
                  </a:lnTo>
                  <a:lnTo>
                    <a:pt x="245" y="2521"/>
                  </a:lnTo>
                  <a:lnTo>
                    <a:pt x="219" y="2836"/>
                  </a:lnTo>
                  <a:lnTo>
                    <a:pt x="189" y="3209"/>
                  </a:lnTo>
                  <a:lnTo>
                    <a:pt x="152" y="3649"/>
                  </a:lnTo>
                  <a:lnTo>
                    <a:pt x="109" y="4167"/>
                  </a:lnTo>
                  <a:lnTo>
                    <a:pt x="59" y="4772"/>
                  </a:lnTo>
                  <a:lnTo>
                    <a:pt x="1" y="5476"/>
                  </a:lnTo>
                  <a:lnTo>
                    <a:pt x="0" y="5504"/>
                  </a:lnTo>
                  <a:lnTo>
                    <a:pt x="3" y="5534"/>
                  </a:lnTo>
                  <a:lnTo>
                    <a:pt x="7" y="5564"/>
                  </a:lnTo>
                  <a:lnTo>
                    <a:pt x="14" y="5595"/>
                  </a:lnTo>
                  <a:lnTo>
                    <a:pt x="24" y="5626"/>
                  </a:lnTo>
                  <a:lnTo>
                    <a:pt x="36" y="5658"/>
                  </a:lnTo>
                  <a:lnTo>
                    <a:pt x="50" y="5688"/>
                  </a:lnTo>
                  <a:lnTo>
                    <a:pt x="66" y="5717"/>
                  </a:lnTo>
                  <a:lnTo>
                    <a:pt x="84" y="5745"/>
                  </a:lnTo>
                  <a:lnTo>
                    <a:pt x="104" y="5771"/>
                  </a:lnTo>
                  <a:lnTo>
                    <a:pt x="125" y="5794"/>
                  </a:lnTo>
                  <a:lnTo>
                    <a:pt x="148" y="5814"/>
                  </a:lnTo>
                  <a:lnTo>
                    <a:pt x="171" y="5832"/>
                  </a:lnTo>
                  <a:lnTo>
                    <a:pt x="196" y="5846"/>
                  </a:lnTo>
                  <a:lnTo>
                    <a:pt x="223" y="5855"/>
                  </a:lnTo>
                  <a:lnTo>
                    <a:pt x="251" y="5860"/>
                  </a:lnTo>
                  <a:lnTo>
                    <a:pt x="305" y="5865"/>
                  </a:lnTo>
                  <a:lnTo>
                    <a:pt x="356" y="5871"/>
                  </a:lnTo>
                  <a:lnTo>
                    <a:pt x="401" y="5875"/>
                  </a:lnTo>
                  <a:lnTo>
                    <a:pt x="445" y="5880"/>
                  </a:lnTo>
                  <a:lnTo>
                    <a:pt x="485" y="5884"/>
                  </a:lnTo>
                  <a:lnTo>
                    <a:pt x="522" y="5888"/>
                  </a:lnTo>
                  <a:lnTo>
                    <a:pt x="559" y="5892"/>
                  </a:lnTo>
                  <a:lnTo>
                    <a:pt x="592" y="5895"/>
                  </a:lnTo>
                  <a:lnTo>
                    <a:pt x="625" y="5899"/>
                  </a:lnTo>
                  <a:lnTo>
                    <a:pt x="656" y="5902"/>
                  </a:lnTo>
                  <a:lnTo>
                    <a:pt x="689" y="5905"/>
                  </a:lnTo>
                  <a:lnTo>
                    <a:pt x="720" y="5908"/>
                  </a:lnTo>
                  <a:lnTo>
                    <a:pt x="752" y="5911"/>
                  </a:lnTo>
                  <a:lnTo>
                    <a:pt x="785" y="5915"/>
                  </a:lnTo>
                  <a:lnTo>
                    <a:pt x="821" y="5918"/>
                  </a:lnTo>
                  <a:lnTo>
                    <a:pt x="857" y="5922"/>
                  </a:lnTo>
                  <a:lnTo>
                    <a:pt x="897" y="5926"/>
                  </a:lnTo>
                  <a:lnTo>
                    <a:pt x="938" y="5930"/>
                  </a:lnTo>
                  <a:lnTo>
                    <a:pt x="984" y="5935"/>
                  </a:lnTo>
                  <a:lnTo>
                    <a:pt x="1033" y="5940"/>
                  </a:lnTo>
                  <a:lnTo>
                    <a:pt x="1086" y="5945"/>
                  </a:lnTo>
                  <a:lnTo>
                    <a:pt x="1143" y="5952"/>
                  </a:lnTo>
                  <a:lnTo>
                    <a:pt x="1206" y="5958"/>
                  </a:lnTo>
                  <a:lnTo>
                    <a:pt x="1275" y="5965"/>
                  </a:lnTo>
                  <a:lnTo>
                    <a:pt x="1348" y="5973"/>
                  </a:lnTo>
                  <a:lnTo>
                    <a:pt x="1429" y="5981"/>
                  </a:lnTo>
                  <a:lnTo>
                    <a:pt x="1515" y="5990"/>
                  </a:lnTo>
                  <a:lnTo>
                    <a:pt x="1610" y="5999"/>
                  </a:lnTo>
                  <a:lnTo>
                    <a:pt x="1712" y="6011"/>
                  </a:lnTo>
                  <a:lnTo>
                    <a:pt x="1822" y="6022"/>
                  </a:lnTo>
                  <a:lnTo>
                    <a:pt x="1941" y="6034"/>
                  </a:lnTo>
                  <a:lnTo>
                    <a:pt x="2069" y="6047"/>
                  </a:lnTo>
                  <a:lnTo>
                    <a:pt x="2091" y="6048"/>
                  </a:lnTo>
                  <a:lnTo>
                    <a:pt x="2115" y="6047"/>
                  </a:lnTo>
                  <a:lnTo>
                    <a:pt x="2140" y="6044"/>
                  </a:lnTo>
                  <a:lnTo>
                    <a:pt x="2165" y="6039"/>
                  </a:lnTo>
                  <a:lnTo>
                    <a:pt x="2190" y="6033"/>
                  </a:lnTo>
                  <a:lnTo>
                    <a:pt x="2215" y="6024"/>
                  </a:lnTo>
                  <a:lnTo>
                    <a:pt x="2239" y="6013"/>
                  </a:lnTo>
                  <a:lnTo>
                    <a:pt x="2262" y="6000"/>
                  </a:lnTo>
                  <a:lnTo>
                    <a:pt x="2283" y="5987"/>
                  </a:lnTo>
                  <a:lnTo>
                    <a:pt x="2304" y="5972"/>
                  </a:lnTo>
                  <a:lnTo>
                    <a:pt x="2321" y="5956"/>
                  </a:lnTo>
                  <a:lnTo>
                    <a:pt x="2337" y="5937"/>
                  </a:lnTo>
                  <a:lnTo>
                    <a:pt x="2351" y="5919"/>
                  </a:lnTo>
                  <a:lnTo>
                    <a:pt x="2361" y="5899"/>
                  </a:lnTo>
                  <a:lnTo>
                    <a:pt x="2368" y="5877"/>
                  </a:lnTo>
                  <a:lnTo>
                    <a:pt x="2371" y="5856"/>
                  </a:lnTo>
                  <a:lnTo>
                    <a:pt x="2395" y="5548"/>
                  </a:lnTo>
                  <a:lnTo>
                    <a:pt x="2415" y="5286"/>
                  </a:lnTo>
                  <a:lnTo>
                    <a:pt x="2433" y="5058"/>
                  </a:lnTo>
                  <a:lnTo>
                    <a:pt x="2448" y="4854"/>
                  </a:lnTo>
                  <a:lnTo>
                    <a:pt x="2463" y="4665"/>
                  </a:lnTo>
                  <a:lnTo>
                    <a:pt x="2476" y="4479"/>
                  </a:lnTo>
                  <a:lnTo>
                    <a:pt x="2491" y="4286"/>
                  </a:lnTo>
                  <a:lnTo>
                    <a:pt x="2508" y="4075"/>
                  </a:lnTo>
                  <a:lnTo>
                    <a:pt x="2526" y="3837"/>
                  </a:lnTo>
                  <a:lnTo>
                    <a:pt x="2547" y="3561"/>
                  </a:lnTo>
                  <a:lnTo>
                    <a:pt x="2572" y="3236"/>
                  </a:lnTo>
                  <a:lnTo>
                    <a:pt x="2601" y="2851"/>
                  </a:lnTo>
                  <a:lnTo>
                    <a:pt x="2637" y="2398"/>
                  </a:lnTo>
                  <a:lnTo>
                    <a:pt x="2677" y="1865"/>
                  </a:lnTo>
                  <a:lnTo>
                    <a:pt x="2725" y="1242"/>
                  </a:lnTo>
                  <a:lnTo>
                    <a:pt x="2781" y="517"/>
                  </a:lnTo>
                  <a:lnTo>
                    <a:pt x="2782" y="488"/>
                  </a:lnTo>
                  <a:lnTo>
                    <a:pt x="2779" y="462"/>
                  </a:lnTo>
                  <a:lnTo>
                    <a:pt x="2774" y="437"/>
                  </a:lnTo>
                  <a:lnTo>
                    <a:pt x="2766" y="414"/>
                  </a:lnTo>
                  <a:lnTo>
                    <a:pt x="2754" y="393"/>
                  </a:lnTo>
                  <a:lnTo>
                    <a:pt x="2740" y="374"/>
                  </a:lnTo>
                  <a:lnTo>
                    <a:pt x="2722" y="356"/>
                  </a:lnTo>
                  <a:lnTo>
                    <a:pt x="2701" y="341"/>
                  </a:lnTo>
                  <a:lnTo>
                    <a:pt x="2677" y="325"/>
                  </a:lnTo>
                  <a:lnTo>
                    <a:pt x="2650" y="312"/>
                  </a:lnTo>
                  <a:lnTo>
                    <a:pt x="2620" y="301"/>
                  </a:lnTo>
                  <a:lnTo>
                    <a:pt x="2587" y="290"/>
                  </a:lnTo>
                  <a:lnTo>
                    <a:pt x="2551" y="281"/>
                  </a:lnTo>
                  <a:lnTo>
                    <a:pt x="2512" y="271"/>
                  </a:lnTo>
                  <a:lnTo>
                    <a:pt x="2470" y="263"/>
                  </a:lnTo>
                  <a:lnTo>
                    <a:pt x="2424" y="256"/>
                  </a:lnTo>
                  <a:lnTo>
                    <a:pt x="2373" y="249"/>
                  </a:lnTo>
                  <a:lnTo>
                    <a:pt x="2326" y="242"/>
                  </a:lnTo>
                  <a:lnTo>
                    <a:pt x="2282" y="235"/>
                  </a:lnTo>
                  <a:lnTo>
                    <a:pt x="2241" y="229"/>
                  </a:lnTo>
                  <a:lnTo>
                    <a:pt x="2203" y="224"/>
                  </a:lnTo>
                  <a:lnTo>
                    <a:pt x="2167" y="219"/>
                  </a:lnTo>
                  <a:lnTo>
                    <a:pt x="2134" y="214"/>
                  </a:lnTo>
                  <a:lnTo>
                    <a:pt x="2103" y="208"/>
                  </a:lnTo>
                  <a:lnTo>
                    <a:pt x="2072" y="204"/>
                  </a:lnTo>
                  <a:lnTo>
                    <a:pt x="2041" y="200"/>
                  </a:lnTo>
                  <a:lnTo>
                    <a:pt x="2011" y="195"/>
                  </a:lnTo>
                  <a:lnTo>
                    <a:pt x="1981" y="191"/>
                  </a:lnTo>
                  <a:lnTo>
                    <a:pt x="1951" y="186"/>
                  </a:lnTo>
                  <a:lnTo>
                    <a:pt x="1920" y="182"/>
                  </a:lnTo>
                  <a:lnTo>
                    <a:pt x="1886" y="177"/>
                  </a:lnTo>
                  <a:lnTo>
                    <a:pt x="1852" y="172"/>
                  </a:lnTo>
                  <a:lnTo>
                    <a:pt x="1815" y="167"/>
                  </a:lnTo>
                  <a:lnTo>
                    <a:pt x="1775" y="161"/>
                  </a:lnTo>
                  <a:lnTo>
                    <a:pt x="1732" y="155"/>
                  </a:lnTo>
                  <a:lnTo>
                    <a:pt x="1686" y="147"/>
                  </a:lnTo>
                  <a:lnTo>
                    <a:pt x="1636" y="140"/>
                  </a:lnTo>
                  <a:lnTo>
                    <a:pt x="1580" y="132"/>
                  </a:lnTo>
                  <a:lnTo>
                    <a:pt x="1521" y="123"/>
                  </a:lnTo>
                  <a:lnTo>
                    <a:pt x="1458" y="114"/>
                  </a:lnTo>
                  <a:lnTo>
                    <a:pt x="1388" y="104"/>
                  </a:lnTo>
                  <a:lnTo>
                    <a:pt x="1312" y="93"/>
                  </a:lnTo>
                  <a:lnTo>
                    <a:pt x="1230" y="80"/>
                  </a:lnTo>
                  <a:lnTo>
                    <a:pt x="1140" y="67"/>
                  </a:lnTo>
                  <a:lnTo>
                    <a:pt x="1044" y="53"/>
                  </a:lnTo>
                  <a:lnTo>
                    <a:pt x="938" y="38"/>
                  </a:lnTo>
                  <a:lnTo>
                    <a:pt x="826" y="21"/>
                  </a:lnTo>
                  <a:lnTo>
                    <a:pt x="705" y="3"/>
                  </a:lnTo>
                  <a:close/>
                </a:path>
              </a:pathLst>
            </a:custGeom>
            <a:solidFill>
              <a:srgbClr val="4A4F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26" name="Freeform 1224"/>
            <p:cNvSpPr>
              <a:spLocks/>
            </p:cNvSpPr>
            <p:nvPr/>
          </p:nvSpPr>
          <p:spPr bwMode="auto">
            <a:xfrm>
              <a:off x="4906" y="2687"/>
              <a:ext cx="132" cy="262"/>
            </a:xfrm>
            <a:custGeom>
              <a:avLst/>
              <a:gdLst>
                <a:gd name="T0" fmla="*/ 0 w 2755"/>
                <a:gd name="T1" fmla="*/ 0 h 6024"/>
                <a:gd name="T2" fmla="*/ 0 w 2755"/>
                <a:gd name="T3" fmla="*/ 0 h 6024"/>
                <a:gd name="T4" fmla="*/ 0 w 2755"/>
                <a:gd name="T5" fmla="*/ 0 h 6024"/>
                <a:gd name="T6" fmla="*/ 0 w 2755"/>
                <a:gd name="T7" fmla="*/ 0 h 6024"/>
                <a:gd name="T8" fmla="*/ 0 w 2755"/>
                <a:gd name="T9" fmla="*/ 0 h 6024"/>
                <a:gd name="T10" fmla="*/ 0 w 2755"/>
                <a:gd name="T11" fmla="*/ 0 h 6024"/>
                <a:gd name="T12" fmla="*/ 0 w 2755"/>
                <a:gd name="T13" fmla="*/ 0 h 6024"/>
                <a:gd name="T14" fmla="*/ 0 w 2755"/>
                <a:gd name="T15" fmla="*/ 0 h 6024"/>
                <a:gd name="T16" fmla="*/ 0 w 2755"/>
                <a:gd name="T17" fmla="*/ 0 h 6024"/>
                <a:gd name="T18" fmla="*/ 0 w 2755"/>
                <a:gd name="T19" fmla="*/ 0 h 6024"/>
                <a:gd name="T20" fmla="*/ 0 w 2755"/>
                <a:gd name="T21" fmla="*/ 0 h 6024"/>
                <a:gd name="T22" fmla="*/ 0 w 2755"/>
                <a:gd name="T23" fmla="*/ 0 h 6024"/>
                <a:gd name="T24" fmla="*/ 0 w 2755"/>
                <a:gd name="T25" fmla="*/ 0 h 6024"/>
                <a:gd name="T26" fmla="*/ 0 w 2755"/>
                <a:gd name="T27" fmla="*/ 0 h 6024"/>
                <a:gd name="T28" fmla="*/ 0 w 2755"/>
                <a:gd name="T29" fmla="*/ 0 h 6024"/>
                <a:gd name="T30" fmla="*/ 0 w 2755"/>
                <a:gd name="T31" fmla="*/ 0 h 6024"/>
                <a:gd name="T32" fmla="*/ 0 w 2755"/>
                <a:gd name="T33" fmla="*/ 0 h 6024"/>
                <a:gd name="T34" fmla="*/ 0 w 2755"/>
                <a:gd name="T35" fmla="*/ 0 h 6024"/>
                <a:gd name="T36" fmla="*/ 0 w 2755"/>
                <a:gd name="T37" fmla="*/ 0 h 6024"/>
                <a:gd name="T38" fmla="*/ 0 w 2755"/>
                <a:gd name="T39" fmla="*/ 0 h 6024"/>
                <a:gd name="T40" fmla="*/ 0 w 2755"/>
                <a:gd name="T41" fmla="*/ 0 h 6024"/>
                <a:gd name="T42" fmla="*/ 0 w 2755"/>
                <a:gd name="T43" fmla="*/ 0 h 6024"/>
                <a:gd name="T44" fmla="*/ 0 w 2755"/>
                <a:gd name="T45" fmla="*/ 0 h 6024"/>
                <a:gd name="T46" fmla="*/ 0 w 2755"/>
                <a:gd name="T47" fmla="*/ 0 h 6024"/>
                <a:gd name="T48" fmla="*/ 0 w 2755"/>
                <a:gd name="T49" fmla="*/ 0 h 6024"/>
                <a:gd name="T50" fmla="*/ 0 w 2755"/>
                <a:gd name="T51" fmla="*/ 0 h 6024"/>
                <a:gd name="T52" fmla="*/ 0 w 2755"/>
                <a:gd name="T53" fmla="*/ 0 h 6024"/>
                <a:gd name="T54" fmla="*/ 0 w 2755"/>
                <a:gd name="T55" fmla="*/ 0 h 6024"/>
                <a:gd name="T56" fmla="*/ 0 w 2755"/>
                <a:gd name="T57" fmla="*/ 0 h 6024"/>
                <a:gd name="T58" fmla="*/ 0 w 2755"/>
                <a:gd name="T59" fmla="*/ 0 h 6024"/>
                <a:gd name="T60" fmla="*/ 0 w 2755"/>
                <a:gd name="T61" fmla="*/ 0 h 6024"/>
                <a:gd name="T62" fmla="*/ 0 w 2755"/>
                <a:gd name="T63" fmla="*/ 0 h 6024"/>
                <a:gd name="T64" fmla="*/ 0 w 2755"/>
                <a:gd name="T65" fmla="*/ 0 h 6024"/>
                <a:gd name="T66" fmla="*/ 0 w 2755"/>
                <a:gd name="T67" fmla="*/ 0 h 6024"/>
                <a:gd name="T68" fmla="*/ 0 w 2755"/>
                <a:gd name="T69" fmla="*/ 0 h 6024"/>
                <a:gd name="T70" fmla="*/ 0 w 2755"/>
                <a:gd name="T71" fmla="*/ 0 h 6024"/>
                <a:gd name="T72" fmla="*/ 0 w 2755"/>
                <a:gd name="T73" fmla="*/ 0 h 6024"/>
                <a:gd name="T74" fmla="*/ 0 w 2755"/>
                <a:gd name="T75" fmla="*/ 0 h 6024"/>
                <a:gd name="T76" fmla="*/ 0 w 2755"/>
                <a:gd name="T77" fmla="*/ 0 h 6024"/>
                <a:gd name="T78" fmla="*/ 0 w 2755"/>
                <a:gd name="T79" fmla="*/ 0 h 6024"/>
                <a:gd name="T80" fmla="*/ 0 w 2755"/>
                <a:gd name="T81" fmla="*/ 0 h 6024"/>
                <a:gd name="T82" fmla="*/ 0 w 2755"/>
                <a:gd name="T83" fmla="*/ 0 h 6024"/>
                <a:gd name="T84" fmla="*/ 0 w 2755"/>
                <a:gd name="T85" fmla="*/ 0 h 6024"/>
                <a:gd name="T86" fmla="*/ 0 w 2755"/>
                <a:gd name="T87" fmla="*/ 0 h 6024"/>
                <a:gd name="T88" fmla="*/ 0 w 2755"/>
                <a:gd name="T89" fmla="*/ 0 h 6024"/>
                <a:gd name="T90" fmla="*/ 0 w 2755"/>
                <a:gd name="T91" fmla="*/ 0 h 6024"/>
                <a:gd name="T92" fmla="*/ 0 w 2755"/>
                <a:gd name="T93" fmla="*/ 0 h 6024"/>
                <a:gd name="T94" fmla="*/ 0 w 2755"/>
                <a:gd name="T95" fmla="*/ 0 h 6024"/>
                <a:gd name="T96" fmla="*/ 0 w 2755"/>
                <a:gd name="T97" fmla="*/ 0 h 6024"/>
                <a:gd name="T98" fmla="*/ 0 w 2755"/>
                <a:gd name="T99" fmla="*/ 0 h 6024"/>
                <a:gd name="T100" fmla="*/ 0 w 2755"/>
                <a:gd name="T101" fmla="*/ 0 h 6024"/>
                <a:gd name="T102" fmla="*/ 0 w 2755"/>
                <a:gd name="T103" fmla="*/ 0 h 6024"/>
                <a:gd name="T104" fmla="*/ 0 w 2755"/>
                <a:gd name="T105" fmla="*/ 0 h 602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55"/>
                <a:gd name="T160" fmla="*/ 0 h 6024"/>
                <a:gd name="T161" fmla="*/ 2755 w 2755"/>
                <a:gd name="T162" fmla="*/ 6024 h 602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55" h="6024">
                  <a:moveTo>
                    <a:pt x="688" y="3"/>
                  </a:moveTo>
                  <a:lnTo>
                    <a:pt x="656" y="0"/>
                  </a:lnTo>
                  <a:lnTo>
                    <a:pt x="626" y="1"/>
                  </a:lnTo>
                  <a:lnTo>
                    <a:pt x="598" y="5"/>
                  </a:lnTo>
                  <a:lnTo>
                    <a:pt x="573" y="13"/>
                  </a:lnTo>
                  <a:lnTo>
                    <a:pt x="551" y="25"/>
                  </a:lnTo>
                  <a:lnTo>
                    <a:pt x="530" y="38"/>
                  </a:lnTo>
                  <a:lnTo>
                    <a:pt x="511" y="55"/>
                  </a:lnTo>
                  <a:lnTo>
                    <a:pt x="496" y="74"/>
                  </a:lnTo>
                  <a:lnTo>
                    <a:pt x="481" y="96"/>
                  </a:lnTo>
                  <a:lnTo>
                    <a:pt x="469" y="119"/>
                  </a:lnTo>
                  <a:lnTo>
                    <a:pt x="457" y="146"/>
                  </a:lnTo>
                  <a:lnTo>
                    <a:pt x="449" y="173"/>
                  </a:lnTo>
                  <a:lnTo>
                    <a:pt x="441" y="201"/>
                  </a:lnTo>
                  <a:lnTo>
                    <a:pt x="435" y="232"/>
                  </a:lnTo>
                  <a:lnTo>
                    <a:pt x="430" y="263"/>
                  </a:lnTo>
                  <a:lnTo>
                    <a:pt x="427" y="296"/>
                  </a:lnTo>
                  <a:lnTo>
                    <a:pt x="403" y="594"/>
                  </a:lnTo>
                  <a:lnTo>
                    <a:pt x="382" y="847"/>
                  </a:lnTo>
                  <a:lnTo>
                    <a:pt x="365" y="1068"/>
                  </a:lnTo>
                  <a:lnTo>
                    <a:pt x="348" y="1264"/>
                  </a:lnTo>
                  <a:lnTo>
                    <a:pt x="333" y="1447"/>
                  </a:lnTo>
                  <a:lnTo>
                    <a:pt x="319" y="1627"/>
                  </a:lnTo>
                  <a:lnTo>
                    <a:pt x="303" y="1814"/>
                  </a:lnTo>
                  <a:lnTo>
                    <a:pt x="287" y="2016"/>
                  </a:lnTo>
                  <a:lnTo>
                    <a:pt x="268" y="2246"/>
                  </a:lnTo>
                  <a:lnTo>
                    <a:pt x="246" y="2513"/>
                  </a:lnTo>
                  <a:lnTo>
                    <a:pt x="220" y="2827"/>
                  </a:lnTo>
                  <a:lnTo>
                    <a:pt x="189" y="3198"/>
                  </a:lnTo>
                  <a:lnTo>
                    <a:pt x="152" y="3636"/>
                  </a:lnTo>
                  <a:lnTo>
                    <a:pt x="110" y="4152"/>
                  </a:lnTo>
                  <a:lnTo>
                    <a:pt x="60" y="4755"/>
                  </a:lnTo>
                  <a:lnTo>
                    <a:pt x="2" y="5456"/>
                  </a:lnTo>
                  <a:lnTo>
                    <a:pt x="0" y="5483"/>
                  </a:lnTo>
                  <a:lnTo>
                    <a:pt x="4" y="5513"/>
                  </a:lnTo>
                  <a:lnTo>
                    <a:pt x="8" y="5542"/>
                  </a:lnTo>
                  <a:lnTo>
                    <a:pt x="15" y="5574"/>
                  </a:lnTo>
                  <a:lnTo>
                    <a:pt x="25" y="5604"/>
                  </a:lnTo>
                  <a:lnTo>
                    <a:pt x="37" y="5636"/>
                  </a:lnTo>
                  <a:lnTo>
                    <a:pt x="51" y="5666"/>
                  </a:lnTo>
                  <a:lnTo>
                    <a:pt x="67" y="5695"/>
                  </a:lnTo>
                  <a:lnTo>
                    <a:pt x="85" y="5723"/>
                  </a:lnTo>
                  <a:lnTo>
                    <a:pt x="105" y="5748"/>
                  </a:lnTo>
                  <a:lnTo>
                    <a:pt x="125" y="5772"/>
                  </a:lnTo>
                  <a:lnTo>
                    <a:pt x="148" y="5792"/>
                  </a:lnTo>
                  <a:lnTo>
                    <a:pt x="172" y="5810"/>
                  </a:lnTo>
                  <a:lnTo>
                    <a:pt x="197" y="5824"/>
                  </a:lnTo>
                  <a:lnTo>
                    <a:pt x="223" y="5834"/>
                  </a:lnTo>
                  <a:lnTo>
                    <a:pt x="250" y="5839"/>
                  </a:lnTo>
                  <a:lnTo>
                    <a:pt x="304" y="5844"/>
                  </a:lnTo>
                  <a:lnTo>
                    <a:pt x="354" y="5849"/>
                  </a:lnTo>
                  <a:lnTo>
                    <a:pt x="400" y="5854"/>
                  </a:lnTo>
                  <a:lnTo>
                    <a:pt x="443" y="5858"/>
                  </a:lnTo>
                  <a:lnTo>
                    <a:pt x="482" y="5862"/>
                  </a:lnTo>
                  <a:lnTo>
                    <a:pt x="519" y="5865"/>
                  </a:lnTo>
                  <a:lnTo>
                    <a:pt x="554" y="5869"/>
                  </a:lnTo>
                  <a:lnTo>
                    <a:pt x="587" y="5872"/>
                  </a:lnTo>
                  <a:lnTo>
                    <a:pt x="620" y="5875"/>
                  </a:lnTo>
                  <a:lnTo>
                    <a:pt x="651" y="5879"/>
                  </a:lnTo>
                  <a:lnTo>
                    <a:pt x="682" y="5882"/>
                  </a:lnTo>
                  <a:lnTo>
                    <a:pt x="714" y="5885"/>
                  </a:lnTo>
                  <a:lnTo>
                    <a:pt x="746" y="5889"/>
                  </a:lnTo>
                  <a:lnTo>
                    <a:pt x="779" y="5892"/>
                  </a:lnTo>
                  <a:lnTo>
                    <a:pt x="813" y="5895"/>
                  </a:lnTo>
                  <a:lnTo>
                    <a:pt x="850" y="5899"/>
                  </a:lnTo>
                  <a:lnTo>
                    <a:pt x="888" y="5903"/>
                  </a:lnTo>
                  <a:lnTo>
                    <a:pt x="930" y="5907"/>
                  </a:lnTo>
                  <a:lnTo>
                    <a:pt x="975" y="5912"/>
                  </a:lnTo>
                  <a:lnTo>
                    <a:pt x="1022" y="5916"/>
                  </a:lnTo>
                  <a:lnTo>
                    <a:pt x="1075" y="5922"/>
                  </a:lnTo>
                  <a:lnTo>
                    <a:pt x="1132" y="5928"/>
                  </a:lnTo>
                  <a:lnTo>
                    <a:pt x="1194" y="5934"/>
                  </a:lnTo>
                  <a:lnTo>
                    <a:pt x="1262" y="5942"/>
                  </a:lnTo>
                  <a:lnTo>
                    <a:pt x="1335" y="5949"/>
                  </a:lnTo>
                  <a:lnTo>
                    <a:pt x="1414" y="5957"/>
                  </a:lnTo>
                  <a:lnTo>
                    <a:pt x="1499" y="5966"/>
                  </a:lnTo>
                  <a:lnTo>
                    <a:pt x="1592" y="5976"/>
                  </a:lnTo>
                  <a:lnTo>
                    <a:pt x="1693" y="5986"/>
                  </a:lnTo>
                  <a:lnTo>
                    <a:pt x="1802" y="5997"/>
                  </a:lnTo>
                  <a:lnTo>
                    <a:pt x="1919" y="6010"/>
                  </a:lnTo>
                  <a:lnTo>
                    <a:pt x="2045" y="6023"/>
                  </a:lnTo>
                  <a:lnTo>
                    <a:pt x="2068" y="6024"/>
                  </a:lnTo>
                  <a:lnTo>
                    <a:pt x="2092" y="6023"/>
                  </a:lnTo>
                  <a:lnTo>
                    <a:pt x="2116" y="6020"/>
                  </a:lnTo>
                  <a:lnTo>
                    <a:pt x="2141" y="6014"/>
                  </a:lnTo>
                  <a:lnTo>
                    <a:pt x="2166" y="6007"/>
                  </a:lnTo>
                  <a:lnTo>
                    <a:pt x="2190" y="5997"/>
                  </a:lnTo>
                  <a:lnTo>
                    <a:pt x="2214" y="5987"/>
                  </a:lnTo>
                  <a:lnTo>
                    <a:pt x="2237" y="5975"/>
                  </a:lnTo>
                  <a:lnTo>
                    <a:pt x="2259" y="5961"/>
                  </a:lnTo>
                  <a:lnTo>
                    <a:pt x="2278" y="5946"/>
                  </a:lnTo>
                  <a:lnTo>
                    <a:pt x="2297" y="5929"/>
                  </a:lnTo>
                  <a:lnTo>
                    <a:pt x="2313" y="5912"/>
                  </a:lnTo>
                  <a:lnTo>
                    <a:pt x="2326" y="5894"/>
                  </a:lnTo>
                  <a:lnTo>
                    <a:pt x="2337" y="5873"/>
                  </a:lnTo>
                  <a:lnTo>
                    <a:pt x="2344" y="5853"/>
                  </a:lnTo>
                  <a:lnTo>
                    <a:pt x="2347" y="5832"/>
                  </a:lnTo>
                  <a:lnTo>
                    <a:pt x="2370" y="5525"/>
                  </a:lnTo>
                  <a:lnTo>
                    <a:pt x="2391" y="5264"/>
                  </a:lnTo>
                  <a:lnTo>
                    <a:pt x="2407" y="5037"/>
                  </a:lnTo>
                  <a:lnTo>
                    <a:pt x="2423" y="4834"/>
                  </a:lnTo>
                  <a:lnTo>
                    <a:pt x="2438" y="4645"/>
                  </a:lnTo>
                  <a:lnTo>
                    <a:pt x="2452" y="4460"/>
                  </a:lnTo>
                  <a:lnTo>
                    <a:pt x="2467" y="4267"/>
                  </a:lnTo>
                  <a:lnTo>
                    <a:pt x="2482" y="4058"/>
                  </a:lnTo>
                  <a:lnTo>
                    <a:pt x="2501" y="3820"/>
                  </a:lnTo>
                  <a:lnTo>
                    <a:pt x="2522" y="3546"/>
                  </a:lnTo>
                  <a:lnTo>
                    <a:pt x="2547" y="3221"/>
                  </a:lnTo>
                  <a:lnTo>
                    <a:pt x="2576" y="2839"/>
                  </a:lnTo>
                  <a:lnTo>
                    <a:pt x="2610" y="2388"/>
                  </a:lnTo>
                  <a:lnTo>
                    <a:pt x="2651" y="1857"/>
                  </a:lnTo>
                  <a:lnTo>
                    <a:pt x="2699" y="1236"/>
                  </a:lnTo>
                  <a:lnTo>
                    <a:pt x="2754" y="515"/>
                  </a:lnTo>
                  <a:lnTo>
                    <a:pt x="2755" y="486"/>
                  </a:lnTo>
                  <a:lnTo>
                    <a:pt x="2753" y="460"/>
                  </a:lnTo>
                  <a:lnTo>
                    <a:pt x="2747" y="435"/>
                  </a:lnTo>
                  <a:lnTo>
                    <a:pt x="2738" y="412"/>
                  </a:lnTo>
                  <a:lnTo>
                    <a:pt x="2727" y="392"/>
                  </a:lnTo>
                  <a:lnTo>
                    <a:pt x="2712" y="372"/>
                  </a:lnTo>
                  <a:lnTo>
                    <a:pt x="2695" y="355"/>
                  </a:lnTo>
                  <a:lnTo>
                    <a:pt x="2674" y="339"/>
                  </a:lnTo>
                  <a:lnTo>
                    <a:pt x="2651" y="324"/>
                  </a:lnTo>
                  <a:lnTo>
                    <a:pt x="2624" y="311"/>
                  </a:lnTo>
                  <a:lnTo>
                    <a:pt x="2594" y="299"/>
                  </a:lnTo>
                  <a:lnTo>
                    <a:pt x="2561" y="288"/>
                  </a:lnTo>
                  <a:lnTo>
                    <a:pt x="2525" y="279"/>
                  </a:lnTo>
                  <a:lnTo>
                    <a:pt x="2487" y="270"/>
                  </a:lnTo>
                  <a:lnTo>
                    <a:pt x="2445" y="261"/>
                  </a:lnTo>
                  <a:lnTo>
                    <a:pt x="2400" y="254"/>
                  </a:lnTo>
                  <a:lnTo>
                    <a:pt x="2349" y="247"/>
                  </a:lnTo>
                  <a:lnTo>
                    <a:pt x="2301" y="240"/>
                  </a:lnTo>
                  <a:lnTo>
                    <a:pt x="2258" y="234"/>
                  </a:lnTo>
                  <a:lnTo>
                    <a:pt x="2217" y="228"/>
                  </a:lnTo>
                  <a:lnTo>
                    <a:pt x="2180" y="222"/>
                  </a:lnTo>
                  <a:lnTo>
                    <a:pt x="2144" y="217"/>
                  </a:lnTo>
                  <a:lnTo>
                    <a:pt x="2111" y="212"/>
                  </a:lnTo>
                  <a:lnTo>
                    <a:pt x="2080" y="208"/>
                  </a:lnTo>
                  <a:lnTo>
                    <a:pt x="2048" y="202"/>
                  </a:lnTo>
                  <a:lnTo>
                    <a:pt x="2018" y="198"/>
                  </a:lnTo>
                  <a:lnTo>
                    <a:pt x="1989" y="194"/>
                  </a:lnTo>
                  <a:lnTo>
                    <a:pt x="1959" y="189"/>
                  </a:lnTo>
                  <a:lnTo>
                    <a:pt x="1929" y="185"/>
                  </a:lnTo>
                  <a:lnTo>
                    <a:pt x="1897" y="180"/>
                  </a:lnTo>
                  <a:lnTo>
                    <a:pt x="1864" y="176"/>
                  </a:lnTo>
                  <a:lnTo>
                    <a:pt x="1830" y="171"/>
                  </a:lnTo>
                  <a:lnTo>
                    <a:pt x="1792" y="165"/>
                  </a:lnTo>
                  <a:lnTo>
                    <a:pt x="1753" y="160"/>
                  </a:lnTo>
                  <a:lnTo>
                    <a:pt x="1710" y="154"/>
                  </a:lnTo>
                  <a:lnTo>
                    <a:pt x="1664" y="147"/>
                  </a:lnTo>
                  <a:lnTo>
                    <a:pt x="1615" y="139"/>
                  </a:lnTo>
                  <a:lnTo>
                    <a:pt x="1560" y="131"/>
                  </a:lnTo>
                  <a:lnTo>
                    <a:pt x="1501" y="122"/>
                  </a:lnTo>
                  <a:lnTo>
                    <a:pt x="1438" y="113"/>
                  </a:lnTo>
                  <a:lnTo>
                    <a:pt x="1368" y="103"/>
                  </a:lnTo>
                  <a:lnTo>
                    <a:pt x="1292" y="92"/>
                  </a:lnTo>
                  <a:lnTo>
                    <a:pt x="1210" y="80"/>
                  </a:lnTo>
                  <a:lnTo>
                    <a:pt x="1121" y="66"/>
                  </a:lnTo>
                  <a:lnTo>
                    <a:pt x="1024" y="52"/>
                  </a:lnTo>
                  <a:lnTo>
                    <a:pt x="920" y="38"/>
                  </a:lnTo>
                  <a:lnTo>
                    <a:pt x="809" y="21"/>
                  </a:lnTo>
                  <a:lnTo>
                    <a:pt x="688" y="3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27" name="Freeform 1225"/>
            <p:cNvSpPr>
              <a:spLocks/>
            </p:cNvSpPr>
            <p:nvPr/>
          </p:nvSpPr>
          <p:spPr bwMode="auto">
            <a:xfrm>
              <a:off x="4907" y="2687"/>
              <a:ext cx="130" cy="261"/>
            </a:xfrm>
            <a:custGeom>
              <a:avLst/>
              <a:gdLst>
                <a:gd name="T0" fmla="*/ 0 w 2728"/>
                <a:gd name="T1" fmla="*/ 0 h 5999"/>
                <a:gd name="T2" fmla="*/ 0 w 2728"/>
                <a:gd name="T3" fmla="*/ 0 h 5999"/>
                <a:gd name="T4" fmla="*/ 0 w 2728"/>
                <a:gd name="T5" fmla="*/ 0 h 5999"/>
                <a:gd name="T6" fmla="*/ 0 w 2728"/>
                <a:gd name="T7" fmla="*/ 0 h 5999"/>
                <a:gd name="T8" fmla="*/ 0 w 2728"/>
                <a:gd name="T9" fmla="*/ 0 h 5999"/>
                <a:gd name="T10" fmla="*/ 0 w 2728"/>
                <a:gd name="T11" fmla="*/ 0 h 5999"/>
                <a:gd name="T12" fmla="*/ 0 w 2728"/>
                <a:gd name="T13" fmla="*/ 0 h 5999"/>
                <a:gd name="T14" fmla="*/ 0 w 2728"/>
                <a:gd name="T15" fmla="*/ 0 h 5999"/>
                <a:gd name="T16" fmla="*/ 0 w 2728"/>
                <a:gd name="T17" fmla="*/ 0 h 5999"/>
                <a:gd name="T18" fmla="*/ 0 w 2728"/>
                <a:gd name="T19" fmla="*/ 0 h 5999"/>
                <a:gd name="T20" fmla="*/ 0 w 2728"/>
                <a:gd name="T21" fmla="*/ 0 h 5999"/>
                <a:gd name="T22" fmla="*/ 0 w 2728"/>
                <a:gd name="T23" fmla="*/ 0 h 5999"/>
                <a:gd name="T24" fmla="*/ 0 w 2728"/>
                <a:gd name="T25" fmla="*/ 0 h 5999"/>
                <a:gd name="T26" fmla="*/ 0 w 2728"/>
                <a:gd name="T27" fmla="*/ 0 h 5999"/>
                <a:gd name="T28" fmla="*/ 0 w 2728"/>
                <a:gd name="T29" fmla="*/ 0 h 5999"/>
                <a:gd name="T30" fmla="*/ 0 w 2728"/>
                <a:gd name="T31" fmla="*/ 0 h 5999"/>
                <a:gd name="T32" fmla="*/ 0 w 2728"/>
                <a:gd name="T33" fmla="*/ 0 h 5999"/>
                <a:gd name="T34" fmla="*/ 0 w 2728"/>
                <a:gd name="T35" fmla="*/ 0 h 5999"/>
                <a:gd name="T36" fmla="*/ 0 w 2728"/>
                <a:gd name="T37" fmla="*/ 0 h 5999"/>
                <a:gd name="T38" fmla="*/ 0 w 2728"/>
                <a:gd name="T39" fmla="*/ 0 h 5999"/>
                <a:gd name="T40" fmla="*/ 0 w 2728"/>
                <a:gd name="T41" fmla="*/ 0 h 5999"/>
                <a:gd name="T42" fmla="*/ 0 w 2728"/>
                <a:gd name="T43" fmla="*/ 0 h 5999"/>
                <a:gd name="T44" fmla="*/ 0 w 2728"/>
                <a:gd name="T45" fmla="*/ 0 h 5999"/>
                <a:gd name="T46" fmla="*/ 0 w 2728"/>
                <a:gd name="T47" fmla="*/ 0 h 5999"/>
                <a:gd name="T48" fmla="*/ 0 w 2728"/>
                <a:gd name="T49" fmla="*/ 0 h 5999"/>
                <a:gd name="T50" fmla="*/ 0 w 2728"/>
                <a:gd name="T51" fmla="*/ 0 h 5999"/>
                <a:gd name="T52" fmla="*/ 0 w 2728"/>
                <a:gd name="T53" fmla="*/ 0 h 5999"/>
                <a:gd name="T54" fmla="*/ 0 w 2728"/>
                <a:gd name="T55" fmla="*/ 0 h 5999"/>
                <a:gd name="T56" fmla="*/ 0 w 2728"/>
                <a:gd name="T57" fmla="*/ 0 h 5999"/>
                <a:gd name="T58" fmla="*/ 0 w 2728"/>
                <a:gd name="T59" fmla="*/ 0 h 5999"/>
                <a:gd name="T60" fmla="*/ 0 w 2728"/>
                <a:gd name="T61" fmla="*/ 0 h 5999"/>
                <a:gd name="T62" fmla="*/ 0 w 2728"/>
                <a:gd name="T63" fmla="*/ 0 h 5999"/>
                <a:gd name="T64" fmla="*/ 0 w 2728"/>
                <a:gd name="T65" fmla="*/ 0 h 5999"/>
                <a:gd name="T66" fmla="*/ 0 w 2728"/>
                <a:gd name="T67" fmla="*/ 0 h 5999"/>
                <a:gd name="T68" fmla="*/ 0 w 2728"/>
                <a:gd name="T69" fmla="*/ 0 h 5999"/>
                <a:gd name="T70" fmla="*/ 0 w 2728"/>
                <a:gd name="T71" fmla="*/ 0 h 5999"/>
                <a:gd name="T72" fmla="*/ 0 w 2728"/>
                <a:gd name="T73" fmla="*/ 0 h 5999"/>
                <a:gd name="T74" fmla="*/ 0 w 2728"/>
                <a:gd name="T75" fmla="*/ 0 h 5999"/>
                <a:gd name="T76" fmla="*/ 0 w 2728"/>
                <a:gd name="T77" fmla="*/ 0 h 5999"/>
                <a:gd name="T78" fmla="*/ 0 w 2728"/>
                <a:gd name="T79" fmla="*/ 0 h 5999"/>
                <a:gd name="T80" fmla="*/ 0 w 2728"/>
                <a:gd name="T81" fmla="*/ 0 h 5999"/>
                <a:gd name="T82" fmla="*/ 0 w 2728"/>
                <a:gd name="T83" fmla="*/ 0 h 5999"/>
                <a:gd name="T84" fmla="*/ 0 w 2728"/>
                <a:gd name="T85" fmla="*/ 0 h 5999"/>
                <a:gd name="T86" fmla="*/ 0 w 2728"/>
                <a:gd name="T87" fmla="*/ 0 h 5999"/>
                <a:gd name="T88" fmla="*/ 0 w 2728"/>
                <a:gd name="T89" fmla="*/ 0 h 5999"/>
                <a:gd name="T90" fmla="*/ 0 w 2728"/>
                <a:gd name="T91" fmla="*/ 0 h 5999"/>
                <a:gd name="T92" fmla="*/ 0 w 2728"/>
                <a:gd name="T93" fmla="*/ 0 h 5999"/>
                <a:gd name="T94" fmla="*/ 0 w 2728"/>
                <a:gd name="T95" fmla="*/ 0 h 5999"/>
                <a:gd name="T96" fmla="*/ 0 w 2728"/>
                <a:gd name="T97" fmla="*/ 0 h 5999"/>
                <a:gd name="T98" fmla="*/ 0 w 2728"/>
                <a:gd name="T99" fmla="*/ 0 h 5999"/>
                <a:gd name="T100" fmla="*/ 0 w 2728"/>
                <a:gd name="T101" fmla="*/ 0 h 5999"/>
                <a:gd name="T102" fmla="*/ 0 w 2728"/>
                <a:gd name="T103" fmla="*/ 0 h 5999"/>
                <a:gd name="T104" fmla="*/ 0 w 2728"/>
                <a:gd name="T105" fmla="*/ 0 h 599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28"/>
                <a:gd name="T160" fmla="*/ 0 h 5999"/>
                <a:gd name="T161" fmla="*/ 2728 w 2728"/>
                <a:gd name="T162" fmla="*/ 5999 h 599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28" h="5999">
                  <a:moveTo>
                    <a:pt x="670" y="3"/>
                  </a:moveTo>
                  <a:lnTo>
                    <a:pt x="638" y="0"/>
                  </a:lnTo>
                  <a:lnTo>
                    <a:pt x="609" y="1"/>
                  </a:lnTo>
                  <a:lnTo>
                    <a:pt x="582" y="5"/>
                  </a:lnTo>
                  <a:lnTo>
                    <a:pt x="558" y="14"/>
                  </a:lnTo>
                  <a:lnTo>
                    <a:pt x="536" y="25"/>
                  </a:lnTo>
                  <a:lnTo>
                    <a:pt x="517" y="39"/>
                  </a:lnTo>
                  <a:lnTo>
                    <a:pt x="501" y="55"/>
                  </a:lnTo>
                  <a:lnTo>
                    <a:pt x="486" y="75"/>
                  </a:lnTo>
                  <a:lnTo>
                    <a:pt x="473" y="97"/>
                  </a:lnTo>
                  <a:lnTo>
                    <a:pt x="461" y="120"/>
                  </a:lnTo>
                  <a:lnTo>
                    <a:pt x="452" y="147"/>
                  </a:lnTo>
                  <a:lnTo>
                    <a:pt x="445" y="174"/>
                  </a:lnTo>
                  <a:lnTo>
                    <a:pt x="438" y="203"/>
                  </a:lnTo>
                  <a:lnTo>
                    <a:pt x="433" y="233"/>
                  </a:lnTo>
                  <a:lnTo>
                    <a:pt x="429" y="264"/>
                  </a:lnTo>
                  <a:lnTo>
                    <a:pt x="426" y="296"/>
                  </a:lnTo>
                  <a:lnTo>
                    <a:pt x="402" y="592"/>
                  </a:lnTo>
                  <a:lnTo>
                    <a:pt x="381" y="845"/>
                  </a:lnTo>
                  <a:lnTo>
                    <a:pt x="363" y="1064"/>
                  </a:lnTo>
                  <a:lnTo>
                    <a:pt x="347" y="1260"/>
                  </a:lnTo>
                  <a:lnTo>
                    <a:pt x="332" y="1442"/>
                  </a:lnTo>
                  <a:lnTo>
                    <a:pt x="318" y="1621"/>
                  </a:lnTo>
                  <a:lnTo>
                    <a:pt x="302" y="1807"/>
                  </a:lnTo>
                  <a:lnTo>
                    <a:pt x="285" y="2009"/>
                  </a:lnTo>
                  <a:lnTo>
                    <a:pt x="267" y="2238"/>
                  </a:lnTo>
                  <a:lnTo>
                    <a:pt x="245" y="2504"/>
                  </a:lnTo>
                  <a:lnTo>
                    <a:pt x="219" y="2816"/>
                  </a:lnTo>
                  <a:lnTo>
                    <a:pt x="188" y="3186"/>
                  </a:lnTo>
                  <a:lnTo>
                    <a:pt x="152" y="3623"/>
                  </a:lnTo>
                  <a:lnTo>
                    <a:pt x="110" y="4136"/>
                  </a:lnTo>
                  <a:lnTo>
                    <a:pt x="60" y="4737"/>
                  </a:lnTo>
                  <a:lnTo>
                    <a:pt x="1" y="5434"/>
                  </a:lnTo>
                  <a:lnTo>
                    <a:pt x="0" y="5462"/>
                  </a:lnTo>
                  <a:lnTo>
                    <a:pt x="3" y="5490"/>
                  </a:lnTo>
                  <a:lnTo>
                    <a:pt x="8" y="5521"/>
                  </a:lnTo>
                  <a:lnTo>
                    <a:pt x="15" y="5551"/>
                  </a:lnTo>
                  <a:lnTo>
                    <a:pt x="25" y="5582"/>
                  </a:lnTo>
                  <a:lnTo>
                    <a:pt x="37" y="5613"/>
                  </a:lnTo>
                  <a:lnTo>
                    <a:pt x="50" y="5643"/>
                  </a:lnTo>
                  <a:lnTo>
                    <a:pt x="67" y="5672"/>
                  </a:lnTo>
                  <a:lnTo>
                    <a:pt x="85" y="5700"/>
                  </a:lnTo>
                  <a:lnTo>
                    <a:pt x="103" y="5726"/>
                  </a:lnTo>
                  <a:lnTo>
                    <a:pt x="124" y="5750"/>
                  </a:lnTo>
                  <a:lnTo>
                    <a:pt x="147" y="5770"/>
                  </a:lnTo>
                  <a:lnTo>
                    <a:pt x="171" y="5787"/>
                  </a:lnTo>
                  <a:lnTo>
                    <a:pt x="195" y="5801"/>
                  </a:lnTo>
                  <a:lnTo>
                    <a:pt x="221" y="5811"/>
                  </a:lnTo>
                  <a:lnTo>
                    <a:pt x="248" y="5816"/>
                  </a:lnTo>
                  <a:lnTo>
                    <a:pt x="301" y="5821"/>
                  </a:lnTo>
                  <a:lnTo>
                    <a:pt x="350" y="5826"/>
                  </a:lnTo>
                  <a:lnTo>
                    <a:pt x="396" y="5831"/>
                  </a:lnTo>
                  <a:lnTo>
                    <a:pt x="437" y="5835"/>
                  </a:lnTo>
                  <a:lnTo>
                    <a:pt x="477" y="5839"/>
                  </a:lnTo>
                  <a:lnTo>
                    <a:pt x="513" y="5842"/>
                  </a:lnTo>
                  <a:lnTo>
                    <a:pt x="548" y="5846"/>
                  </a:lnTo>
                  <a:lnTo>
                    <a:pt x="581" y="5849"/>
                  </a:lnTo>
                  <a:lnTo>
                    <a:pt x="613" y="5852"/>
                  </a:lnTo>
                  <a:lnTo>
                    <a:pt x="644" y="5855"/>
                  </a:lnTo>
                  <a:lnTo>
                    <a:pt x="676" y="5859"/>
                  </a:lnTo>
                  <a:lnTo>
                    <a:pt x="706" y="5862"/>
                  </a:lnTo>
                  <a:lnTo>
                    <a:pt x="738" y="5865"/>
                  </a:lnTo>
                  <a:lnTo>
                    <a:pt x="770" y="5869"/>
                  </a:lnTo>
                  <a:lnTo>
                    <a:pt x="805" y="5873"/>
                  </a:lnTo>
                  <a:lnTo>
                    <a:pt x="840" y="5876"/>
                  </a:lnTo>
                  <a:lnTo>
                    <a:pt x="879" y="5880"/>
                  </a:lnTo>
                  <a:lnTo>
                    <a:pt x="919" y="5884"/>
                  </a:lnTo>
                  <a:lnTo>
                    <a:pt x="964" y="5889"/>
                  </a:lnTo>
                  <a:lnTo>
                    <a:pt x="1011" y="5893"/>
                  </a:lnTo>
                  <a:lnTo>
                    <a:pt x="1063" y="5899"/>
                  </a:lnTo>
                  <a:lnTo>
                    <a:pt x="1119" y="5904"/>
                  </a:lnTo>
                  <a:lnTo>
                    <a:pt x="1180" y="5911"/>
                  </a:lnTo>
                  <a:lnTo>
                    <a:pt x="1247" y="5917"/>
                  </a:lnTo>
                  <a:lnTo>
                    <a:pt x="1319" y="5925"/>
                  </a:lnTo>
                  <a:lnTo>
                    <a:pt x="1397" y="5934"/>
                  </a:lnTo>
                  <a:lnTo>
                    <a:pt x="1481" y="5942"/>
                  </a:lnTo>
                  <a:lnTo>
                    <a:pt x="1573" y="5952"/>
                  </a:lnTo>
                  <a:lnTo>
                    <a:pt x="1673" y="5962"/>
                  </a:lnTo>
                  <a:lnTo>
                    <a:pt x="1780" y="5973"/>
                  </a:lnTo>
                  <a:lnTo>
                    <a:pt x="1895" y="5984"/>
                  </a:lnTo>
                  <a:lnTo>
                    <a:pt x="2020" y="5998"/>
                  </a:lnTo>
                  <a:lnTo>
                    <a:pt x="2043" y="5999"/>
                  </a:lnTo>
                  <a:lnTo>
                    <a:pt x="2066" y="5998"/>
                  </a:lnTo>
                  <a:lnTo>
                    <a:pt x="2090" y="5995"/>
                  </a:lnTo>
                  <a:lnTo>
                    <a:pt x="2115" y="5988"/>
                  </a:lnTo>
                  <a:lnTo>
                    <a:pt x="2140" y="5981"/>
                  </a:lnTo>
                  <a:lnTo>
                    <a:pt x="2164" y="5972"/>
                  </a:lnTo>
                  <a:lnTo>
                    <a:pt x="2188" y="5962"/>
                  </a:lnTo>
                  <a:lnTo>
                    <a:pt x="2211" y="5949"/>
                  </a:lnTo>
                  <a:lnTo>
                    <a:pt x="2232" y="5936"/>
                  </a:lnTo>
                  <a:lnTo>
                    <a:pt x="2252" y="5920"/>
                  </a:lnTo>
                  <a:lnTo>
                    <a:pt x="2270" y="5904"/>
                  </a:lnTo>
                  <a:lnTo>
                    <a:pt x="2285" y="5886"/>
                  </a:lnTo>
                  <a:lnTo>
                    <a:pt x="2299" y="5867"/>
                  </a:lnTo>
                  <a:lnTo>
                    <a:pt x="2309" y="5848"/>
                  </a:lnTo>
                  <a:lnTo>
                    <a:pt x="2317" y="5828"/>
                  </a:lnTo>
                  <a:lnTo>
                    <a:pt x="2320" y="5807"/>
                  </a:lnTo>
                  <a:lnTo>
                    <a:pt x="2344" y="5502"/>
                  </a:lnTo>
                  <a:lnTo>
                    <a:pt x="2364" y="5241"/>
                  </a:lnTo>
                  <a:lnTo>
                    <a:pt x="2381" y="5015"/>
                  </a:lnTo>
                  <a:lnTo>
                    <a:pt x="2397" y="4813"/>
                  </a:lnTo>
                  <a:lnTo>
                    <a:pt x="2411" y="4625"/>
                  </a:lnTo>
                  <a:lnTo>
                    <a:pt x="2425" y="4440"/>
                  </a:lnTo>
                  <a:lnTo>
                    <a:pt x="2439" y="4249"/>
                  </a:lnTo>
                  <a:lnTo>
                    <a:pt x="2456" y="4041"/>
                  </a:lnTo>
                  <a:lnTo>
                    <a:pt x="2474" y="3805"/>
                  </a:lnTo>
                  <a:lnTo>
                    <a:pt x="2495" y="3531"/>
                  </a:lnTo>
                  <a:lnTo>
                    <a:pt x="2520" y="3208"/>
                  </a:lnTo>
                  <a:lnTo>
                    <a:pt x="2549" y="2827"/>
                  </a:lnTo>
                  <a:lnTo>
                    <a:pt x="2583" y="2378"/>
                  </a:lnTo>
                  <a:lnTo>
                    <a:pt x="2624" y="1849"/>
                  </a:lnTo>
                  <a:lnTo>
                    <a:pt x="2672" y="1231"/>
                  </a:lnTo>
                  <a:lnTo>
                    <a:pt x="2727" y="513"/>
                  </a:lnTo>
                  <a:lnTo>
                    <a:pt x="2728" y="484"/>
                  </a:lnTo>
                  <a:lnTo>
                    <a:pt x="2725" y="458"/>
                  </a:lnTo>
                  <a:lnTo>
                    <a:pt x="2719" y="433"/>
                  </a:lnTo>
                  <a:lnTo>
                    <a:pt x="2711" y="411"/>
                  </a:lnTo>
                  <a:lnTo>
                    <a:pt x="2700" y="390"/>
                  </a:lnTo>
                  <a:lnTo>
                    <a:pt x="2684" y="370"/>
                  </a:lnTo>
                  <a:lnTo>
                    <a:pt x="2667" y="353"/>
                  </a:lnTo>
                  <a:lnTo>
                    <a:pt x="2647" y="337"/>
                  </a:lnTo>
                  <a:lnTo>
                    <a:pt x="2623" y="323"/>
                  </a:lnTo>
                  <a:lnTo>
                    <a:pt x="2596" y="309"/>
                  </a:lnTo>
                  <a:lnTo>
                    <a:pt x="2566" y="297"/>
                  </a:lnTo>
                  <a:lnTo>
                    <a:pt x="2533" y="287"/>
                  </a:lnTo>
                  <a:lnTo>
                    <a:pt x="2498" y="277"/>
                  </a:lnTo>
                  <a:lnTo>
                    <a:pt x="2459" y="269"/>
                  </a:lnTo>
                  <a:lnTo>
                    <a:pt x="2418" y="261"/>
                  </a:lnTo>
                  <a:lnTo>
                    <a:pt x="2373" y="253"/>
                  </a:lnTo>
                  <a:lnTo>
                    <a:pt x="2322" y="246"/>
                  </a:lnTo>
                  <a:lnTo>
                    <a:pt x="2275" y="239"/>
                  </a:lnTo>
                  <a:lnTo>
                    <a:pt x="2231" y="232"/>
                  </a:lnTo>
                  <a:lnTo>
                    <a:pt x="2191" y="226"/>
                  </a:lnTo>
                  <a:lnTo>
                    <a:pt x="2153" y="221"/>
                  </a:lnTo>
                  <a:lnTo>
                    <a:pt x="2118" y="216"/>
                  </a:lnTo>
                  <a:lnTo>
                    <a:pt x="2085" y="211"/>
                  </a:lnTo>
                  <a:lnTo>
                    <a:pt x="2053" y="206"/>
                  </a:lnTo>
                  <a:lnTo>
                    <a:pt x="2023" y="202"/>
                  </a:lnTo>
                  <a:lnTo>
                    <a:pt x="1993" y="198"/>
                  </a:lnTo>
                  <a:lnTo>
                    <a:pt x="1963" y="192"/>
                  </a:lnTo>
                  <a:lnTo>
                    <a:pt x="1934" y="188"/>
                  </a:lnTo>
                  <a:lnTo>
                    <a:pt x="1904" y="184"/>
                  </a:lnTo>
                  <a:lnTo>
                    <a:pt x="1872" y="179"/>
                  </a:lnTo>
                  <a:lnTo>
                    <a:pt x="1839" y="174"/>
                  </a:lnTo>
                  <a:lnTo>
                    <a:pt x="1805" y="169"/>
                  </a:lnTo>
                  <a:lnTo>
                    <a:pt x="1768" y="164"/>
                  </a:lnTo>
                  <a:lnTo>
                    <a:pt x="1729" y="159"/>
                  </a:lnTo>
                  <a:lnTo>
                    <a:pt x="1686" y="152"/>
                  </a:lnTo>
                  <a:lnTo>
                    <a:pt x="1640" y="146"/>
                  </a:lnTo>
                  <a:lnTo>
                    <a:pt x="1591" y="139"/>
                  </a:lnTo>
                  <a:lnTo>
                    <a:pt x="1537" y="130"/>
                  </a:lnTo>
                  <a:lnTo>
                    <a:pt x="1478" y="122"/>
                  </a:lnTo>
                  <a:lnTo>
                    <a:pt x="1416" y="112"/>
                  </a:lnTo>
                  <a:lnTo>
                    <a:pt x="1346" y="102"/>
                  </a:lnTo>
                  <a:lnTo>
                    <a:pt x="1271" y="92"/>
                  </a:lnTo>
                  <a:lnTo>
                    <a:pt x="1189" y="80"/>
                  </a:lnTo>
                  <a:lnTo>
                    <a:pt x="1100" y="66"/>
                  </a:lnTo>
                  <a:lnTo>
                    <a:pt x="1004" y="52"/>
                  </a:lnTo>
                  <a:lnTo>
                    <a:pt x="901" y="37"/>
                  </a:lnTo>
                  <a:lnTo>
                    <a:pt x="790" y="21"/>
                  </a:lnTo>
                  <a:lnTo>
                    <a:pt x="670" y="3"/>
                  </a:lnTo>
                  <a:close/>
                </a:path>
              </a:pathLst>
            </a:custGeom>
            <a:solidFill>
              <a:srgbClr val="666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28" name="Freeform 1226"/>
            <p:cNvSpPr>
              <a:spLocks/>
            </p:cNvSpPr>
            <p:nvPr/>
          </p:nvSpPr>
          <p:spPr bwMode="auto">
            <a:xfrm>
              <a:off x="4908" y="2688"/>
              <a:ext cx="129" cy="259"/>
            </a:xfrm>
            <a:custGeom>
              <a:avLst/>
              <a:gdLst>
                <a:gd name="T0" fmla="*/ 0 w 2698"/>
                <a:gd name="T1" fmla="*/ 0 h 5972"/>
                <a:gd name="T2" fmla="*/ 0 w 2698"/>
                <a:gd name="T3" fmla="*/ 0 h 5972"/>
                <a:gd name="T4" fmla="*/ 0 w 2698"/>
                <a:gd name="T5" fmla="*/ 0 h 5972"/>
                <a:gd name="T6" fmla="*/ 0 w 2698"/>
                <a:gd name="T7" fmla="*/ 0 h 5972"/>
                <a:gd name="T8" fmla="*/ 0 w 2698"/>
                <a:gd name="T9" fmla="*/ 0 h 5972"/>
                <a:gd name="T10" fmla="*/ 0 w 2698"/>
                <a:gd name="T11" fmla="*/ 0 h 5972"/>
                <a:gd name="T12" fmla="*/ 0 w 2698"/>
                <a:gd name="T13" fmla="*/ 0 h 5972"/>
                <a:gd name="T14" fmla="*/ 0 w 2698"/>
                <a:gd name="T15" fmla="*/ 0 h 5972"/>
                <a:gd name="T16" fmla="*/ 0 w 2698"/>
                <a:gd name="T17" fmla="*/ 0 h 5972"/>
                <a:gd name="T18" fmla="*/ 0 w 2698"/>
                <a:gd name="T19" fmla="*/ 0 h 5972"/>
                <a:gd name="T20" fmla="*/ 0 w 2698"/>
                <a:gd name="T21" fmla="*/ 0 h 5972"/>
                <a:gd name="T22" fmla="*/ 0 w 2698"/>
                <a:gd name="T23" fmla="*/ 0 h 5972"/>
                <a:gd name="T24" fmla="*/ 0 w 2698"/>
                <a:gd name="T25" fmla="*/ 0 h 5972"/>
                <a:gd name="T26" fmla="*/ 0 w 2698"/>
                <a:gd name="T27" fmla="*/ 0 h 5972"/>
                <a:gd name="T28" fmla="*/ 0 w 2698"/>
                <a:gd name="T29" fmla="*/ 0 h 5972"/>
                <a:gd name="T30" fmla="*/ 0 w 2698"/>
                <a:gd name="T31" fmla="*/ 0 h 5972"/>
                <a:gd name="T32" fmla="*/ 0 w 2698"/>
                <a:gd name="T33" fmla="*/ 0 h 5972"/>
                <a:gd name="T34" fmla="*/ 0 w 2698"/>
                <a:gd name="T35" fmla="*/ 0 h 5972"/>
                <a:gd name="T36" fmla="*/ 0 w 2698"/>
                <a:gd name="T37" fmla="*/ 0 h 5972"/>
                <a:gd name="T38" fmla="*/ 0 w 2698"/>
                <a:gd name="T39" fmla="*/ 0 h 5972"/>
                <a:gd name="T40" fmla="*/ 0 w 2698"/>
                <a:gd name="T41" fmla="*/ 0 h 5972"/>
                <a:gd name="T42" fmla="*/ 0 w 2698"/>
                <a:gd name="T43" fmla="*/ 0 h 5972"/>
                <a:gd name="T44" fmla="*/ 0 w 2698"/>
                <a:gd name="T45" fmla="*/ 0 h 5972"/>
                <a:gd name="T46" fmla="*/ 0 w 2698"/>
                <a:gd name="T47" fmla="*/ 0 h 5972"/>
                <a:gd name="T48" fmla="*/ 0 w 2698"/>
                <a:gd name="T49" fmla="*/ 0 h 5972"/>
                <a:gd name="T50" fmla="*/ 0 w 2698"/>
                <a:gd name="T51" fmla="*/ 0 h 5972"/>
                <a:gd name="T52" fmla="*/ 0 w 2698"/>
                <a:gd name="T53" fmla="*/ 0 h 5972"/>
                <a:gd name="T54" fmla="*/ 0 w 2698"/>
                <a:gd name="T55" fmla="*/ 0 h 5972"/>
                <a:gd name="T56" fmla="*/ 0 w 2698"/>
                <a:gd name="T57" fmla="*/ 0 h 5972"/>
                <a:gd name="T58" fmla="*/ 0 w 2698"/>
                <a:gd name="T59" fmla="*/ 0 h 5972"/>
                <a:gd name="T60" fmla="*/ 0 w 2698"/>
                <a:gd name="T61" fmla="*/ 0 h 5972"/>
                <a:gd name="T62" fmla="*/ 0 w 2698"/>
                <a:gd name="T63" fmla="*/ 0 h 5972"/>
                <a:gd name="T64" fmla="*/ 0 w 2698"/>
                <a:gd name="T65" fmla="*/ 0 h 5972"/>
                <a:gd name="T66" fmla="*/ 0 w 2698"/>
                <a:gd name="T67" fmla="*/ 0 h 5972"/>
                <a:gd name="T68" fmla="*/ 0 w 2698"/>
                <a:gd name="T69" fmla="*/ 0 h 5972"/>
                <a:gd name="T70" fmla="*/ 0 w 2698"/>
                <a:gd name="T71" fmla="*/ 0 h 5972"/>
                <a:gd name="T72" fmla="*/ 0 w 2698"/>
                <a:gd name="T73" fmla="*/ 0 h 5972"/>
                <a:gd name="T74" fmla="*/ 0 w 2698"/>
                <a:gd name="T75" fmla="*/ 0 h 5972"/>
                <a:gd name="T76" fmla="*/ 0 w 2698"/>
                <a:gd name="T77" fmla="*/ 0 h 5972"/>
                <a:gd name="T78" fmla="*/ 0 w 2698"/>
                <a:gd name="T79" fmla="*/ 0 h 5972"/>
                <a:gd name="T80" fmla="*/ 0 w 2698"/>
                <a:gd name="T81" fmla="*/ 0 h 5972"/>
                <a:gd name="T82" fmla="*/ 0 w 2698"/>
                <a:gd name="T83" fmla="*/ 0 h 5972"/>
                <a:gd name="T84" fmla="*/ 0 w 2698"/>
                <a:gd name="T85" fmla="*/ 0 h 5972"/>
                <a:gd name="T86" fmla="*/ 0 w 2698"/>
                <a:gd name="T87" fmla="*/ 0 h 5972"/>
                <a:gd name="T88" fmla="*/ 0 w 2698"/>
                <a:gd name="T89" fmla="*/ 0 h 5972"/>
                <a:gd name="T90" fmla="*/ 0 w 2698"/>
                <a:gd name="T91" fmla="*/ 0 h 5972"/>
                <a:gd name="T92" fmla="*/ 0 w 2698"/>
                <a:gd name="T93" fmla="*/ 0 h 5972"/>
                <a:gd name="T94" fmla="*/ 0 w 2698"/>
                <a:gd name="T95" fmla="*/ 0 h 5972"/>
                <a:gd name="T96" fmla="*/ 0 w 2698"/>
                <a:gd name="T97" fmla="*/ 0 h 5972"/>
                <a:gd name="T98" fmla="*/ 0 w 2698"/>
                <a:gd name="T99" fmla="*/ 0 h 5972"/>
                <a:gd name="T100" fmla="*/ 0 w 2698"/>
                <a:gd name="T101" fmla="*/ 0 h 5972"/>
                <a:gd name="T102" fmla="*/ 0 w 2698"/>
                <a:gd name="T103" fmla="*/ 0 h 5972"/>
                <a:gd name="T104" fmla="*/ 0 w 2698"/>
                <a:gd name="T105" fmla="*/ 0 h 597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698"/>
                <a:gd name="T160" fmla="*/ 0 h 5972"/>
                <a:gd name="T161" fmla="*/ 2698 w 2698"/>
                <a:gd name="T162" fmla="*/ 5972 h 597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698" h="5972">
                  <a:moveTo>
                    <a:pt x="651" y="3"/>
                  </a:moveTo>
                  <a:lnTo>
                    <a:pt x="620" y="0"/>
                  </a:lnTo>
                  <a:lnTo>
                    <a:pt x="591" y="1"/>
                  </a:lnTo>
                  <a:lnTo>
                    <a:pt x="566" y="6"/>
                  </a:lnTo>
                  <a:lnTo>
                    <a:pt x="543" y="14"/>
                  </a:lnTo>
                  <a:lnTo>
                    <a:pt x="522" y="25"/>
                  </a:lnTo>
                  <a:lnTo>
                    <a:pt x="505" y="39"/>
                  </a:lnTo>
                  <a:lnTo>
                    <a:pt x="489" y="56"/>
                  </a:lnTo>
                  <a:lnTo>
                    <a:pt x="476" y="76"/>
                  </a:lnTo>
                  <a:lnTo>
                    <a:pt x="464" y="98"/>
                  </a:lnTo>
                  <a:lnTo>
                    <a:pt x="454" y="121"/>
                  </a:lnTo>
                  <a:lnTo>
                    <a:pt x="446" y="147"/>
                  </a:lnTo>
                  <a:lnTo>
                    <a:pt x="439" y="174"/>
                  </a:lnTo>
                  <a:lnTo>
                    <a:pt x="434" y="204"/>
                  </a:lnTo>
                  <a:lnTo>
                    <a:pt x="429" y="233"/>
                  </a:lnTo>
                  <a:lnTo>
                    <a:pt x="426" y="265"/>
                  </a:lnTo>
                  <a:lnTo>
                    <a:pt x="423" y="296"/>
                  </a:lnTo>
                  <a:lnTo>
                    <a:pt x="399" y="591"/>
                  </a:lnTo>
                  <a:lnTo>
                    <a:pt x="378" y="842"/>
                  </a:lnTo>
                  <a:lnTo>
                    <a:pt x="360" y="1061"/>
                  </a:lnTo>
                  <a:lnTo>
                    <a:pt x="343" y="1256"/>
                  </a:lnTo>
                  <a:lnTo>
                    <a:pt x="329" y="1438"/>
                  </a:lnTo>
                  <a:lnTo>
                    <a:pt x="314" y="1616"/>
                  </a:lnTo>
                  <a:lnTo>
                    <a:pt x="299" y="1801"/>
                  </a:lnTo>
                  <a:lnTo>
                    <a:pt x="282" y="2002"/>
                  </a:lnTo>
                  <a:lnTo>
                    <a:pt x="263" y="2230"/>
                  </a:lnTo>
                  <a:lnTo>
                    <a:pt x="241" y="2494"/>
                  </a:lnTo>
                  <a:lnTo>
                    <a:pt x="215" y="2806"/>
                  </a:lnTo>
                  <a:lnTo>
                    <a:pt x="185" y="3174"/>
                  </a:lnTo>
                  <a:lnTo>
                    <a:pt x="150" y="3609"/>
                  </a:lnTo>
                  <a:lnTo>
                    <a:pt x="107" y="4120"/>
                  </a:lnTo>
                  <a:lnTo>
                    <a:pt x="57" y="4719"/>
                  </a:lnTo>
                  <a:lnTo>
                    <a:pt x="0" y="5413"/>
                  </a:lnTo>
                  <a:lnTo>
                    <a:pt x="0" y="5440"/>
                  </a:lnTo>
                  <a:lnTo>
                    <a:pt x="2" y="5468"/>
                  </a:lnTo>
                  <a:lnTo>
                    <a:pt x="6" y="5498"/>
                  </a:lnTo>
                  <a:lnTo>
                    <a:pt x="15" y="5528"/>
                  </a:lnTo>
                  <a:lnTo>
                    <a:pt x="24" y="5560"/>
                  </a:lnTo>
                  <a:lnTo>
                    <a:pt x="35" y="5590"/>
                  </a:lnTo>
                  <a:lnTo>
                    <a:pt x="50" y="5620"/>
                  </a:lnTo>
                  <a:lnTo>
                    <a:pt x="66" y="5649"/>
                  </a:lnTo>
                  <a:lnTo>
                    <a:pt x="83" y="5677"/>
                  </a:lnTo>
                  <a:lnTo>
                    <a:pt x="103" y="5702"/>
                  </a:lnTo>
                  <a:lnTo>
                    <a:pt x="124" y="5725"/>
                  </a:lnTo>
                  <a:lnTo>
                    <a:pt x="147" y="5747"/>
                  </a:lnTo>
                  <a:lnTo>
                    <a:pt x="170" y="5764"/>
                  </a:lnTo>
                  <a:lnTo>
                    <a:pt x="195" y="5777"/>
                  </a:lnTo>
                  <a:lnTo>
                    <a:pt x="221" y="5787"/>
                  </a:lnTo>
                  <a:lnTo>
                    <a:pt x="247" y="5792"/>
                  </a:lnTo>
                  <a:lnTo>
                    <a:pt x="299" y="5798"/>
                  </a:lnTo>
                  <a:lnTo>
                    <a:pt x="348" y="5803"/>
                  </a:lnTo>
                  <a:lnTo>
                    <a:pt x="392" y="5808"/>
                  </a:lnTo>
                  <a:lnTo>
                    <a:pt x="433" y="5812"/>
                  </a:lnTo>
                  <a:lnTo>
                    <a:pt x="471" y="5816"/>
                  </a:lnTo>
                  <a:lnTo>
                    <a:pt x="508" y="5819"/>
                  </a:lnTo>
                  <a:lnTo>
                    <a:pt x="542" y="5823"/>
                  </a:lnTo>
                  <a:lnTo>
                    <a:pt x="574" y="5826"/>
                  </a:lnTo>
                  <a:lnTo>
                    <a:pt x="606" y="5829"/>
                  </a:lnTo>
                  <a:lnTo>
                    <a:pt x="637" y="5832"/>
                  </a:lnTo>
                  <a:lnTo>
                    <a:pt x="667" y="5835"/>
                  </a:lnTo>
                  <a:lnTo>
                    <a:pt x="697" y="5838"/>
                  </a:lnTo>
                  <a:lnTo>
                    <a:pt x="728" y="5841"/>
                  </a:lnTo>
                  <a:lnTo>
                    <a:pt x="761" y="5845"/>
                  </a:lnTo>
                  <a:lnTo>
                    <a:pt x="794" y="5848"/>
                  </a:lnTo>
                  <a:lnTo>
                    <a:pt x="829" y="5851"/>
                  </a:lnTo>
                  <a:lnTo>
                    <a:pt x="867" y="5855"/>
                  </a:lnTo>
                  <a:lnTo>
                    <a:pt x="907" y="5860"/>
                  </a:lnTo>
                  <a:lnTo>
                    <a:pt x="951" y="5865"/>
                  </a:lnTo>
                  <a:lnTo>
                    <a:pt x="998" y="5869"/>
                  </a:lnTo>
                  <a:lnTo>
                    <a:pt x="1049" y="5874"/>
                  </a:lnTo>
                  <a:lnTo>
                    <a:pt x="1104" y="5880"/>
                  </a:lnTo>
                  <a:lnTo>
                    <a:pt x="1164" y="5886"/>
                  </a:lnTo>
                  <a:lnTo>
                    <a:pt x="1230" y="5893"/>
                  </a:lnTo>
                  <a:lnTo>
                    <a:pt x="1302" y="5900"/>
                  </a:lnTo>
                  <a:lnTo>
                    <a:pt x="1379" y="5908"/>
                  </a:lnTo>
                  <a:lnTo>
                    <a:pt x="1462" y="5916"/>
                  </a:lnTo>
                  <a:lnTo>
                    <a:pt x="1553" y="5926"/>
                  </a:lnTo>
                  <a:lnTo>
                    <a:pt x="1650" y="5936"/>
                  </a:lnTo>
                  <a:lnTo>
                    <a:pt x="1757" y="5947"/>
                  </a:lnTo>
                  <a:lnTo>
                    <a:pt x="1871" y="5959"/>
                  </a:lnTo>
                  <a:lnTo>
                    <a:pt x="1994" y="5971"/>
                  </a:lnTo>
                  <a:lnTo>
                    <a:pt x="2016" y="5972"/>
                  </a:lnTo>
                  <a:lnTo>
                    <a:pt x="2040" y="5971"/>
                  </a:lnTo>
                  <a:lnTo>
                    <a:pt x="2064" y="5967"/>
                  </a:lnTo>
                  <a:lnTo>
                    <a:pt x="2088" y="5962"/>
                  </a:lnTo>
                  <a:lnTo>
                    <a:pt x="2113" y="5955"/>
                  </a:lnTo>
                  <a:lnTo>
                    <a:pt x="2136" y="5946"/>
                  </a:lnTo>
                  <a:lnTo>
                    <a:pt x="2160" y="5935"/>
                  </a:lnTo>
                  <a:lnTo>
                    <a:pt x="2183" y="5923"/>
                  </a:lnTo>
                  <a:lnTo>
                    <a:pt x="2205" y="5908"/>
                  </a:lnTo>
                  <a:lnTo>
                    <a:pt x="2225" y="5894"/>
                  </a:lnTo>
                  <a:lnTo>
                    <a:pt x="2243" y="5878"/>
                  </a:lnTo>
                  <a:lnTo>
                    <a:pt x="2259" y="5861"/>
                  </a:lnTo>
                  <a:lnTo>
                    <a:pt x="2272" y="5842"/>
                  </a:lnTo>
                  <a:lnTo>
                    <a:pt x="2282" y="5823"/>
                  </a:lnTo>
                  <a:lnTo>
                    <a:pt x="2289" y="5803"/>
                  </a:lnTo>
                  <a:lnTo>
                    <a:pt x="2293" y="5782"/>
                  </a:lnTo>
                  <a:lnTo>
                    <a:pt x="2315" y="5478"/>
                  </a:lnTo>
                  <a:lnTo>
                    <a:pt x="2336" y="5219"/>
                  </a:lnTo>
                  <a:lnTo>
                    <a:pt x="2353" y="4993"/>
                  </a:lnTo>
                  <a:lnTo>
                    <a:pt x="2369" y="4792"/>
                  </a:lnTo>
                  <a:lnTo>
                    <a:pt x="2383" y="4605"/>
                  </a:lnTo>
                  <a:lnTo>
                    <a:pt x="2398" y="4421"/>
                  </a:lnTo>
                  <a:lnTo>
                    <a:pt x="2412" y="4231"/>
                  </a:lnTo>
                  <a:lnTo>
                    <a:pt x="2428" y="4023"/>
                  </a:lnTo>
                  <a:lnTo>
                    <a:pt x="2447" y="3788"/>
                  </a:lnTo>
                  <a:lnTo>
                    <a:pt x="2467" y="3515"/>
                  </a:lnTo>
                  <a:lnTo>
                    <a:pt x="2491" y="3193"/>
                  </a:lnTo>
                  <a:lnTo>
                    <a:pt x="2521" y="2814"/>
                  </a:lnTo>
                  <a:lnTo>
                    <a:pt x="2556" y="2367"/>
                  </a:lnTo>
                  <a:lnTo>
                    <a:pt x="2596" y="1840"/>
                  </a:lnTo>
                  <a:lnTo>
                    <a:pt x="2643" y="1224"/>
                  </a:lnTo>
                  <a:lnTo>
                    <a:pt x="2698" y="509"/>
                  </a:lnTo>
                  <a:lnTo>
                    <a:pt x="2698" y="480"/>
                  </a:lnTo>
                  <a:lnTo>
                    <a:pt x="2696" y="455"/>
                  </a:lnTo>
                  <a:lnTo>
                    <a:pt x="2690" y="431"/>
                  </a:lnTo>
                  <a:lnTo>
                    <a:pt x="2682" y="408"/>
                  </a:lnTo>
                  <a:lnTo>
                    <a:pt x="2670" y="387"/>
                  </a:lnTo>
                  <a:lnTo>
                    <a:pt x="2656" y="368"/>
                  </a:lnTo>
                  <a:lnTo>
                    <a:pt x="2638" y="350"/>
                  </a:lnTo>
                  <a:lnTo>
                    <a:pt x="2617" y="335"/>
                  </a:lnTo>
                  <a:lnTo>
                    <a:pt x="2593" y="320"/>
                  </a:lnTo>
                  <a:lnTo>
                    <a:pt x="2567" y="306"/>
                  </a:lnTo>
                  <a:lnTo>
                    <a:pt x="2537" y="295"/>
                  </a:lnTo>
                  <a:lnTo>
                    <a:pt x="2505" y="284"/>
                  </a:lnTo>
                  <a:lnTo>
                    <a:pt x="2469" y="274"/>
                  </a:lnTo>
                  <a:lnTo>
                    <a:pt x="2431" y="266"/>
                  </a:lnTo>
                  <a:lnTo>
                    <a:pt x="2389" y="258"/>
                  </a:lnTo>
                  <a:lnTo>
                    <a:pt x="2346" y="251"/>
                  </a:lnTo>
                  <a:lnTo>
                    <a:pt x="2295" y="243"/>
                  </a:lnTo>
                  <a:lnTo>
                    <a:pt x="2248" y="236"/>
                  </a:lnTo>
                  <a:lnTo>
                    <a:pt x="2205" y="230"/>
                  </a:lnTo>
                  <a:lnTo>
                    <a:pt x="2165" y="224"/>
                  </a:lnTo>
                  <a:lnTo>
                    <a:pt x="2127" y="219"/>
                  </a:lnTo>
                  <a:lnTo>
                    <a:pt x="2093" y="214"/>
                  </a:lnTo>
                  <a:lnTo>
                    <a:pt x="2059" y="209"/>
                  </a:lnTo>
                  <a:lnTo>
                    <a:pt x="2028" y="204"/>
                  </a:lnTo>
                  <a:lnTo>
                    <a:pt x="1997" y="200"/>
                  </a:lnTo>
                  <a:lnTo>
                    <a:pt x="1968" y="196"/>
                  </a:lnTo>
                  <a:lnTo>
                    <a:pt x="1938" y="192"/>
                  </a:lnTo>
                  <a:lnTo>
                    <a:pt x="1909" y="187"/>
                  </a:lnTo>
                  <a:lnTo>
                    <a:pt x="1878" y="182"/>
                  </a:lnTo>
                  <a:lnTo>
                    <a:pt x="1847" y="177"/>
                  </a:lnTo>
                  <a:lnTo>
                    <a:pt x="1815" y="173"/>
                  </a:lnTo>
                  <a:lnTo>
                    <a:pt x="1781" y="168"/>
                  </a:lnTo>
                  <a:lnTo>
                    <a:pt x="1744" y="163"/>
                  </a:lnTo>
                  <a:lnTo>
                    <a:pt x="1705" y="157"/>
                  </a:lnTo>
                  <a:lnTo>
                    <a:pt x="1663" y="151"/>
                  </a:lnTo>
                  <a:lnTo>
                    <a:pt x="1617" y="144"/>
                  </a:lnTo>
                  <a:lnTo>
                    <a:pt x="1568" y="137"/>
                  </a:lnTo>
                  <a:lnTo>
                    <a:pt x="1514" y="129"/>
                  </a:lnTo>
                  <a:lnTo>
                    <a:pt x="1456" y="120"/>
                  </a:lnTo>
                  <a:lnTo>
                    <a:pt x="1393" y="111"/>
                  </a:lnTo>
                  <a:lnTo>
                    <a:pt x="1324" y="101"/>
                  </a:lnTo>
                  <a:lnTo>
                    <a:pt x="1249" y="90"/>
                  </a:lnTo>
                  <a:lnTo>
                    <a:pt x="1168" y="78"/>
                  </a:lnTo>
                  <a:lnTo>
                    <a:pt x="1079" y="66"/>
                  </a:lnTo>
                  <a:lnTo>
                    <a:pt x="984" y="51"/>
                  </a:lnTo>
                  <a:lnTo>
                    <a:pt x="881" y="36"/>
                  </a:lnTo>
                  <a:lnTo>
                    <a:pt x="771" y="20"/>
                  </a:lnTo>
                  <a:lnTo>
                    <a:pt x="651" y="3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29" name="Freeform 1227"/>
            <p:cNvSpPr>
              <a:spLocks/>
            </p:cNvSpPr>
            <p:nvPr/>
          </p:nvSpPr>
          <p:spPr bwMode="auto">
            <a:xfrm>
              <a:off x="4909" y="2688"/>
              <a:ext cx="127" cy="258"/>
            </a:xfrm>
            <a:custGeom>
              <a:avLst/>
              <a:gdLst>
                <a:gd name="T0" fmla="*/ 0 w 2671"/>
                <a:gd name="T1" fmla="*/ 0 h 5946"/>
                <a:gd name="T2" fmla="*/ 0 w 2671"/>
                <a:gd name="T3" fmla="*/ 0 h 5946"/>
                <a:gd name="T4" fmla="*/ 0 w 2671"/>
                <a:gd name="T5" fmla="*/ 0 h 5946"/>
                <a:gd name="T6" fmla="*/ 0 w 2671"/>
                <a:gd name="T7" fmla="*/ 0 h 5946"/>
                <a:gd name="T8" fmla="*/ 0 w 2671"/>
                <a:gd name="T9" fmla="*/ 0 h 5946"/>
                <a:gd name="T10" fmla="*/ 0 w 2671"/>
                <a:gd name="T11" fmla="*/ 0 h 5946"/>
                <a:gd name="T12" fmla="*/ 0 w 2671"/>
                <a:gd name="T13" fmla="*/ 0 h 5946"/>
                <a:gd name="T14" fmla="*/ 0 w 2671"/>
                <a:gd name="T15" fmla="*/ 0 h 5946"/>
                <a:gd name="T16" fmla="*/ 0 w 2671"/>
                <a:gd name="T17" fmla="*/ 0 h 5946"/>
                <a:gd name="T18" fmla="*/ 0 w 2671"/>
                <a:gd name="T19" fmla="*/ 0 h 5946"/>
                <a:gd name="T20" fmla="*/ 0 w 2671"/>
                <a:gd name="T21" fmla="*/ 0 h 5946"/>
                <a:gd name="T22" fmla="*/ 0 w 2671"/>
                <a:gd name="T23" fmla="*/ 0 h 5946"/>
                <a:gd name="T24" fmla="*/ 0 w 2671"/>
                <a:gd name="T25" fmla="*/ 0 h 5946"/>
                <a:gd name="T26" fmla="*/ 0 w 2671"/>
                <a:gd name="T27" fmla="*/ 0 h 5946"/>
                <a:gd name="T28" fmla="*/ 0 w 2671"/>
                <a:gd name="T29" fmla="*/ 0 h 5946"/>
                <a:gd name="T30" fmla="*/ 0 w 2671"/>
                <a:gd name="T31" fmla="*/ 0 h 5946"/>
                <a:gd name="T32" fmla="*/ 0 w 2671"/>
                <a:gd name="T33" fmla="*/ 0 h 5946"/>
                <a:gd name="T34" fmla="*/ 0 w 2671"/>
                <a:gd name="T35" fmla="*/ 0 h 5946"/>
                <a:gd name="T36" fmla="*/ 0 w 2671"/>
                <a:gd name="T37" fmla="*/ 0 h 5946"/>
                <a:gd name="T38" fmla="*/ 0 w 2671"/>
                <a:gd name="T39" fmla="*/ 0 h 5946"/>
                <a:gd name="T40" fmla="*/ 0 w 2671"/>
                <a:gd name="T41" fmla="*/ 0 h 5946"/>
                <a:gd name="T42" fmla="*/ 0 w 2671"/>
                <a:gd name="T43" fmla="*/ 0 h 5946"/>
                <a:gd name="T44" fmla="*/ 0 w 2671"/>
                <a:gd name="T45" fmla="*/ 0 h 5946"/>
                <a:gd name="T46" fmla="*/ 0 w 2671"/>
                <a:gd name="T47" fmla="*/ 0 h 5946"/>
                <a:gd name="T48" fmla="*/ 0 w 2671"/>
                <a:gd name="T49" fmla="*/ 0 h 5946"/>
                <a:gd name="T50" fmla="*/ 0 w 2671"/>
                <a:gd name="T51" fmla="*/ 0 h 5946"/>
                <a:gd name="T52" fmla="*/ 0 w 2671"/>
                <a:gd name="T53" fmla="*/ 0 h 5946"/>
                <a:gd name="T54" fmla="*/ 0 w 2671"/>
                <a:gd name="T55" fmla="*/ 0 h 5946"/>
                <a:gd name="T56" fmla="*/ 0 w 2671"/>
                <a:gd name="T57" fmla="*/ 0 h 5946"/>
                <a:gd name="T58" fmla="*/ 0 w 2671"/>
                <a:gd name="T59" fmla="*/ 0 h 5946"/>
                <a:gd name="T60" fmla="*/ 0 w 2671"/>
                <a:gd name="T61" fmla="*/ 0 h 5946"/>
                <a:gd name="T62" fmla="*/ 0 w 2671"/>
                <a:gd name="T63" fmla="*/ 0 h 5946"/>
                <a:gd name="T64" fmla="*/ 0 w 2671"/>
                <a:gd name="T65" fmla="*/ 0 h 5946"/>
                <a:gd name="T66" fmla="*/ 0 w 2671"/>
                <a:gd name="T67" fmla="*/ 0 h 5946"/>
                <a:gd name="T68" fmla="*/ 0 w 2671"/>
                <a:gd name="T69" fmla="*/ 0 h 5946"/>
                <a:gd name="T70" fmla="*/ 0 w 2671"/>
                <a:gd name="T71" fmla="*/ 0 h 5946"/>
                <a:gd name="T72" fmla="*/ 0 w 2671"/>
                <a:gd name="T73" fmla="*/ 0 h 5946"/>
                <a:gd name="T74" fmla="*/ 0 w 2671"/>
                <a:gd name="T75" fmla="*/ 0 h 5946"/>
                <a:gd name="T76" fmla="*/ 0 w 2671"/>
                <a:gd name="T77" fmla="*/ 0 h 5946"/>
                <a:gd name="T78" fmla="*/ 0 w 2671"/>
                <a:gd name="T79" fmla="*/ 0 h 5946"/>
                <a:gd name="T80" fmla="*/ 0 w 2671"/>
                <a:gd name="T81" fmla="*/ 0 h 5946"/>
                <a:gd name="T82" fmla="*/ 0 w 2671"/>
                <a:gd name="T83" fmla="*/ 0 h 5946"/>
                <a:gd name="T84" fmla="*/ 0 w 2671"/>
                <a:gd name="T85" fmla="*/ 0 h 5946"/>
                <a:gd name="T86" fmla="*/ 0 w 2671"/>
                <a:gd name="T87" fmla="*/ 0 h 5946"/>
                <a:gd name="T88" fmla="*/ 0 w 2671"/>
                <a:gd name="T89" fmla="*/ 0 h 5946"/>
                <a:gd name="T90" fmla="*/ 0 w 2671"/>
                <a:gd name="T91" fmla="*/ 0 h 5946"/>
                <a:gd name="T92" fmla="*/ 0 w 2671"/>
                <a:gd name="T93" fmla="*/ 0 h 5946"/>
                <a:gd name="T94" fmla="*/ 0 w 2671"/>
                <a:gd name="T95" fmla="*/ 0 h 5946"/>
                <a:gd name="T96" fmla="*/ 0 w 2671"/>
                <a:gd name="T97" fmla="*/ 0 h 5946"/>
                <a:gd name="T98" fmla="*/ 0 w 2671"/>
                <a:gd name="T99" fmla="*/ 0 h 5946"/>
                <a:gd name="T100" fmla="*/ 0 w 2671"/>
                <a:gd name="T101" fmla="*/ 0 h 5946"/>
                <a:gd name="T102" fmla="*/ 0 w 2671"/>
                <a:gd name="T103" fmla="*/ 0 h 5946"/>
                <a:gd name="T104" fmla="*/ 0 w 2671"/>
                <a:gd name="T105" fmla="*/ 0 h 594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671"/>
                <a:gd name="T160" fmla="*/ 0 h 5946"/>
                <a:gd name="T161" fmla="*/ 2671 w 2671"/>
                <a:gd name="T162" fmla="*/ 5946 h 594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671" h="5946">
                  <a:moveTo>
                    <a:pt x="635" y="3"/>
                  </a:moveTo>
                  <a:lnTo>
                    <a:pt x="603" y="0"/>
                  </a:lnTo>
                  <a:lnTo>
                    <a:pt x="575" y="1"/>
                  </a:lnTo>
                  <a:lnTo>
                    <a:pt x="551" y="6"/>
                  </a:lnTo>
                  <a:lnTo>
                    <a:pt x="529" y="14"/>
                  </a:lnTo>
                  <a:lnTo>
                    <a:pt x="510" y="26"/>
                  </a:lnTo>
                  <a:lnTo>
                    <a:pt x="493" y="40"/>
                  </a:lnTo>
                  <a:lnTo>
                    <a:pt x="479" y="58"/>
                  </a:lnTo>
                  <a:lnTo>
                    <a:pt x="467" y="77"/>
                  </a:lnTo>
                  <a:lnTo>
                    <a:pt x="457" y="99"/>
                  </a:lnTo>
                  <a:lnTo>
                    <a:pt x="448" y="123"/>
                  </a:lnTo>
                  <a:lnTo>
                    <a:pt x="441" y="148"/>
                  </a:lnTo>
                  <a:lnTo>
                    <a:pt x="435" y="176"/>
                  </a:lnTo>
                  <a:lnTo>
                    <a:pt x="431" y="204"/>
                  </a:lnTo>
                  <a:lnTo>
                    <a:pt x="426" y="234"/>
                  </a:lnTo>
                  <a:lnTo>
                    <a:pt x="423" y="264"/>
                  </a:lnTo>
                  <a:lnTo>
                    <a:pt x="421" y="295"/>
                  </a:lnTo>
                  <a:lnTo>
                    <a:pt x="397" y="589"/>
                  </a:lnTo>
                  <a:lnTo>
                    <a:pt x="376" y="839"/>
                  </a:lnTo>
                  <a:lnTo>
                    <a:pt x="359" y="1057"/>
                  </a:lnTo>
                  <a:lnTo>
                    <a:pt x="342" y="1251"/>
                  </a:lnTo>
                  <a:lnTo>
                    <a:pt x="328" y="1432"/>
                  </a:lnTo>
                  <a:lnTo>
                    <a:pt x="313" y="1610"/>
                  </a:lnTo>
                  <a:lnTo>
                    <a:pt x="298" y="1794"/>
                  </a:lnTo>
                  <a:lnTo>
                    <a:pt x="282" y="1994"/>
                  </a:lnTo>
                  <a:lnTo>
                    <a:pt x="263" y="2221"/>
                  </a:lnTo>
                  <a:lnTo>
                    <a:pt x="241" y="2485"/>
                  </a:lnTo>
                  <a:lnTo>
                    <a:pt x="216" y="2795"/>
                  </a:lnTo>
                  <a:lnTo>
                    <a:pt x="185" y="3162"/>
                  </a:lnTo>
                  <a:lnTo>
                    <a:pt x="150" y="3595"/>
                  </a:lnTo>
                  <a:lnTo>
                    <a:pt x="108" y="4104"/>
                  </a:lnTo>
                  <a:lnTo>
                    <a:pt x="58" y="4700"/>
                  </a:lnTo>
                  <a:lnTo>
                    <a:pt x="1" y="5392"/>
                  </a:lnTo>
                  <a:lnTo>
                    <a:pt x="0" y="5419"/>
                  </a:lnTo>
                  <a:lnTo>
                    <a:pt x="2" y="5446"/>
                  </a:lnTo>
                  <a:lnTo>
                    <a:pt x="7" y="5475"/>
                  </a:lnTo>
                  <a:lnTo>
                    <a:pt x="14" y="5506"/>
                  </a:lnTo>
                  <a:lnTo>
                    <a:pt x="24" y="5536"/>
                  </a:lnTo>
                  <a:lnTo>
                    <a:pt x="36" y="5567"/>
                  </a:lnTo>
                  <a:lnTo>
                    <a:pt x="50" y="5597"/>
                  </a:lnTo>
                  <a:lnTo>
                    <a:pt x="66" y="5626"/>
                  </a:lnTo>
                  <a:lnTo>
                    <a:pt x="84" y="5653"/>
                  </a:lnTo>
                  <a:lnTo>
                    <a:pt x="103" y="5680"/>
                  </a:lnTo>
                  <a:lnTo>
                    <a:pt x="124" y="5703"/>
                  </a:lnTo>
                  <a:lnTo>
                    <a:pt x="146" y="5723"/>
                  </a:lnTo>
                  <a:lnTo>
                    <a:pt x="169" y="5741"/>
                  </a:lnTo>
                  <a:lnTo>
                    <a:pt x="194" y="5755"/>
                  </a:lnTo>
                  <a:lnTo>
                    <a:pt x="219" y="5764"/>
                  </a:lnTo>
                  <a:lnTo>
                    <a:pt x="245" y="5769"/>
                  </a:lnTo>
                  <a:lnTo>
                    <a:pt x="297" y="5774"/>
                  </a:lnTo>
                  <a:lnTo>
                    <a:pt x="345" y="5779"/>
                  </a:lnTo>
                  <a:lnTo>
                    <a:pt x="389" y="5783"/>
                  </a:lnTo>
                  <a:lnTo>
                    <a:pt x="430" y="5789"/>
                  </a:lnTo>
                  <a:lnTo>
                    <a:pt x="468" y="5792"/>
                  </a:lnTo>
                  <a:lnTo>
                    <a:pt x="503" y="5796"/>
                  </a:lnTo>
                  <a:lnTo>
                    <a:pt x="537" y="5799"/>
                  </a:lnTo>
                  <a:lnTo>
                    <a:pt x="569" y="5803"/>
                  </a:lnTo>
                  <a:lnTo>
                    <a:pt x="600" y="5806"/>
                  </a:lnTo>
                  <a:lnTo>
                    <a:pt x="630" y="5809"/>
                  </a:lnTo>
                  <a:lnTo>
                    <a:pt x="661" y="5812"/>
                  </a:lnTo>
                  <a:lnTo>
                    <a:pt x="691" y="5815"/>
                  </a:lnTo>
                  <a:lnTo>
                    <a:pt x="721" y="5818"/>
                  </a:lnTo>
                  <a:lnTo>
                    <a:pt x="753" y="5821"/>
                  </a:lnTo>
                  <a:lnTo>
                    <a:pt x="785" y="5824"/>
                  </a:lnTo>
                  <a:lnTo>
                    <a:pt x="821" y="5828"/>
                  </a:lnTo>
                  <a:lnTo>
                    <a:pt x="858" y="5831"/>
                  </a:lnTo>
                  <a:lnTo>
                    <a:pt x="898" y="5835"/>
                  </a:lnTo>
                  <a:lnTo>
                    <a:pt x="940" y="5840"/>
                  </a:lnTo>
                  <a:lnTo>
                    <a:pt x="987" y="5844"/>
                  </a:lnTo>
                  <a:lnTo>
                    <a:pt x="1037" y="5850"/>
                  </a:lnTo>
                  <a:lnTo>
                    <a:pt x="1092" y="5856"/>
                  </a:lnTo>
                  <a:lnTo>
                    <a:pt x="1152" y="5862"/>
                  </a:lnTo>
                  <a:lnTo>
                    <a:pt x="1216" y="5868"/>
                  </a:lnTo>
                  <a:lnTo>
                    <a:pt x="1286" y="5875"/>
                  </a:lnTo>
                  <a:lnTo>
                    <a:pt x="1363" y="5883"/>
                  </a:lnTo>
                  <a:lnTo>
                    <a:pt x="1444" y="5891"/>
                  </a:lnTo>
                  <a:lnTo>
                    <a:pt x="1534" y="5900"/>
                  </a:lnTo>
                  <a:lnTo>
                    <a:pt x="1630" y="5911"/>
                  </a:lnTo>
                  <a:lnTo>
                    <a:pt x="1736" y="5921"/>
                  </a:lnTo>
                  <a:lnTo>
                    <a:pt x="1848" y="5933"/>
                  </a:lnTo>
                  <a:lnTo>
                    <a:pt x="1970" y="5945"/>
                  </a:lnTo>
                  <a:lnTo>
                    <a:pt x="1992" y="5946"/>
                  </a:lnTo>
                  <a:lnTo>
                    <a:pt x="2014" y="5945"/>
                  </a:lnTo>
                  <a:lnTo>
                    <a:pt x="2038" y="5941"/>
                  </a:lnTo>
                  <a:lnTo>
                    <a:pt x="2062" y="5936"/>
                  </a:lnTo>
                  <a:lnTo>
                    <a:pt x="2087" y="5928"/>
                  </a:lnTo>
                  <a:lnTo>
                    <a:pt x="2111" y="5919"/>
                  </a:lnTo>
                  <a:lnTo>
                    <a:pt x="2135" y="5908"/>
                  </a:lnTo>
                  <a:lnTo>
                    <a:pt x="2158" y="5895"/>
                  </a:lnTo>
                  <a:lnTo>
                    <a:pt x="2179" y="5882"/>
                  </a:lnTo>
                  <a:lnTo>
                    <a:pt x="2200" y="5867"/>
                  </a:lnTo>
                  <a:lnTo>
                    <a:pt x="2217" y="5851"/>
                  </a:lnTo>
                  <a:lnTo>
                    <a:pt x="2234" y="5833"/>
                  </a:lnTo>
                  <a:lnTo>
                    <a:pt x="2246" y="5815"/>
                  </a:lnTo>
                  <a:lnTo>
                    <a:pt x="2258" y="5797"/>
                  </a:lnTo>
                  <a:lnTo>
                    <a:pt x="2264" y="5777"/>
                  </a:lnTo>
                  <a:lnTo>
                    <a:pt x="2268" y="5757"/>
                  </a:lnTo>
                  <a:lnTo>
                    <a:pt x="2291" y="5454"/>
                  </a:lnTo>
                  <a:lnTo>
                    <a:pt x="2311" y="5196"/>
                  </a:lnTo>
                  <a:lnTo>
                    <a:pt x="2329" y="4971"/>
                  </a:lnTo>
                  <a:lnTo>
                    <a:pt x="2343" y="4771"/>
                  </a:lnTo>
                  <a:lnTo>
                    <a:pt x="2358" y="4585"/>
                  </a:lnTo>
                  <a:lnTo>
                    <a:pt x="2371" y="4401"/>
                  </a:lnTo>
                  <a:lnTo>
                    <a:pt x="2386" y="4212"/>
                  </a:lnTo>
                  <a:lnTo>
                    <a:pt x="2403" y="4005"/>
                  </a:lnTo>
                  <a:lnTo>
                    <a:pt x="2420" y="3770"/>
                  </a:lnTo>
                  <a:lnTo>
                    <a:pt x="2441" y="3498"/>
                  </a:lnTo>
                  <a:lnTo>
                    <a:pt x="2465" y="3178"/>
                  </a:lnTo>
                  <a:lnTo>
                    <a:pt x="2494" y="2801"/>
                  </a:lnTo>
                  <a:lnTo>
                    <a:pt x="2528" y="2355"/>
                  </a:lnTo>
                  <a:lnTo>
                    <a:pt x="2568" y="1831"/>
                  </a:lnTo>
                  <a:lnTo>
                    <a:pt x="2615" y="1217"/>
                  </a:lnTo>
                  <a:lnTo>
                    <a:pt x="2670" y="505"/>
                  </a:lnTo>
                  <a:lnTo>
                    <a:pt x="2671" y="477"/>
                  </a:lnTo>
                  <a:lnTo>
                    <a:pt x="2669" y="451"/>
                  </a:lnTo>
                  <a:lnTo>
                    <a:pt x="2663" y="427"/>
                  </a:lnTo>
                  <a:lnTo>
                    <a:pt x="2654" y="405"/>
                  </a:lnTo>
                  <a:lnTo>
                    <a:pt x="2643" y="384"/>
                  </a:lnTo>
                  <a:lnTo>
                    <a:pt x="2628" y="366"/>
                  </a:lnTo>
                  <a:lnTo>
                    <a:pt x="2611" y="347"/>
                  </a:lnTo>
                  <a:lnTo>
                    <a:pt x="2591" y="332"/>
                  </a:lnTo>
                  <a:lnTo>
                    <a:pt x="2567" y="317"/>
                  </a:lnTo>
                  <a:lnTo>
                    <a:pt x="2540" y="304"/>
                  </a:lnTo>
                  <a:lnTo>
                    <a:pt x="2511" y="291"/>
                  </a:lnTo>
                  <a:lnTo>
                    <a:pt x="2479" y="281"/>
                  </a:lnTo>
                  <a:lnTo>
                    <a:pt x="2443" y="271"/>
                  </a:lnTo>
                  <a:lnTo>
                    <a:pt x="2406" y="262"/>
                  </a:lnTo>
                  <a:lnTo>
                    <a:pt x="2364" y="255"/>
                  </a:lnTo>
                  <a:lnTo>
                    <a:pt x="2320" y="248"/>
                  </a:lnTo>
                  <a:lnTo>
                    <a:pt x="2269" y="241"/>
                  </a:lnTo>
                  <a:lnTo>
                    <a:pt x="2224" y="233"/>
                  </a:lnTo>
                  <a:lnTo>
                    <a:pt x="2180" y="227"/>
                  </a:lnTo>
                  <a:lnTo>
                    <a:pt x="2140" y="221"/>
                  </a:lnTo>
                  <a:lnTo>
                    <a:pt x="2103" y="216"/>
                  </a:lnTo>
                  <a:lnTo>
                    <a:pt x="2069" y="211"/>
                  </a:lnTo>
                  <a:lnTo>
                    <a:pt x="2035" y="206"/>
                  </a:lnTo>
                  <a:lnTo>
                    <a:pt x="2004" y="202"/>
                  </a:lnTo>
                  <a:lnTo>
                    <a:pt x="1974" y="198"/>
                  </a:lnTo>
                  <a:lnTo>
                    <a:pt x="1945" y="193"/>
                  </a:lnTo>
                  <a:lnTo>
                    <a:pt x="1916" y="189"/>
                  </a:lnTo>
                  <a:lnTo>
                    <a:pt x="1885" y="185"/>
                  </a:lnTo>
                  <a:lnTo>
                    <a:pt x="1855" y="181"/>
                  </a:lnTo>
                  <a:lnTo>
                    <a:pt x="1825" y="176"/>
                  </a:lnTo>
                  <a:lnTo>
                    <a:pt x="1793" y="171"/>
                  </a:lnTo>
                  <a:lnTo>
                    <a:pt x="1758" y="166"/>
                  </a:lnTo>
                  <a:lnTo>
                    <a:pt x="1722" y="160"/>
                  </a:lnTo>
                  <a:lnTo>
                    <a:pt x="1684" y="155"/>
                  </a:lnTo>
                  <a:lnTo>
                    <a:pt x="1641" y="149"/>
                  </a:lnTo>
                  <a:lnTo>
                    <a:pt x="1596" y="142"/>
                  </a:lnTo>
                  <a:lnTo>
                    <a:pt x="1546" y="135"/>
                  </a:lnTo>
                  <a:lnTo>
                    <a:pt x="1493" y="128"/>
                  </a:lnTo>
                  <a:lnTo>
                    <a:pt x="1435" y="119"/>
                  </a:lnTo>
                  <a:lnTo>
                    <a:pt x="1372" y="109"/>
                  </a:lnTo>
                  <a:lnTo>
                    <a:pt x="1304" y="99"/>
                  </a:lnTo>
                  <a:lnTo>
                    <a:pt x="1230" y="89"/>
                  </a:lnTo>
                  <a:lnTo>
                    <a:pt x="1149" y="77"/>
                  </a:lnTo>
                  <a:lnTo>
                    <a:pt x="1061" y="65"/>
                  </a:lnTo>
                  <a:lnTo>
                    <a:pt x="965" y="51"/>
                  </a:lnTo>
                  <a:lnTo>
                    <a:pt x="863" y="36"/>
                  </a:lnTo>
                  <a:lnTo>
                    <a:pt x="753" y="20"/>
                  </a:lnTo>
                  <a:lnTo>
                    <a:pt x="635" y="3"/>
                  </a:lnTo>
                  <a:close/>
                </a:path>
              </a:pathLst>
            </a:custGeom>
            <a:solidFill>
              <a:srgbClr val="848C8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30" name="Freeform 1228"/>
            <p:cNvSpPr>
              <a:spLocks/>
            </p:cNvSpPr>
            <p:nvPr/>
          </p:nvSpPr>
          <p:spPr bwMode="auto">
            <a:xfrm>
              <a:off x="4910" y="2688"/>
              <a:ext cx="126" cy="258"/>
            </a:xfrm>
            <a:custGeom>
              <a:avLst/>
              <a:gdLst>
                <a:gd name="T0" fmla="*/ 0 w 2644"/>
                <a:gd name="T1" fmla="*/ 0 h 5921"/>
                <a:gd name="T2" fmla="*/ 0 w 2644"/>
                <a:gd name="T3" fmla="*/ 0 h 5921"/>
                <a:gd name="T4" fmla="*/ 0 w 2644"/>
                <a:gd name="T5" fmla="*/ 0 h 5921"/>
                <a:gd name="T6" fmla="*/ 0 w 2644"/>
                <a:gd name="T7" fmla="*/ 0 h 5921"/>
                <a:gd name="T8" fmla="*/ 0 w 2644"/>
                <a:gd name="T9" fmla="*/ 0 h 5921"/>
                <a:gd name="T10" fmla="*/ 0 w 2644"/>
                <a:gd name="T11" fmla="*/ 0 h 5921"/>
                <a:gd name="T12" fmla="*/ 0 w 2644"/>
                <a:gd name="T13" fmla="*/ 0 h 5921"/>
                <a:gd name="T14" fmla="*/ 0 w 2644"/>
                <a:gd name="T15" fmla="*/ 0 h 5921"/>
                <a:gd name="T16" fmla="*/ 0 w 2644"/>
                <a:gd name="T17" fmla="*/ 0 h 5921"/>
                <a:gd name="T18" fmla="*/ 0 w 2644"/>
                <a:gd name="T19" fmla="*/ 0 h 5921"/>
                <a:gd name="T20" fmla="*/ 0 w 2644"/>
                <a:gd name="T21" fmla="*/ 0 h 5921"/>
                <a:gd name="T22" fmla="*/ 0 w 2644"/>
                <a:gd name="T23" fmla="*/ 0 h 5921"/>
                <a:gd name="T24" fmla="*/ 0 w 2644"/>
                <a:gd name="T25" fmla="*/ 0 h 5921"/>
                <a:gd name="T26" fmla="*/ 0 w 2644"/>
                <a:gd name="T27" fmla="*/ 0 h 5921"/>
                <a:gd name="T28" fmla="*/ 0 w 2644"/>
                <a:gd name="T29" fmla="*/ 0 h 5921"/>
                <a:gd name="T30" fmla="*/ 0 w 2644"/>
                <a:gd name="T31" fmla="*/ 0 h 5921"/>
                <a:gd name="T32" fmla="*/ 0 w 2644"/>
                <a:gd name="T33" fmla="*/ 0 h 5921"/>
                <a:gd name="T34" fmla="*/ 0 w 2644"/>
                <a:gd name="T35" fmla="*/ 0 h 5921"/>
                <a:gd name="T36" fmla="*/ 0 w 2644"/>
                <a:gd name="T37" fmla="*/ 0 h 5921"/>
                <a:gd name="T38" fmla="*/ 0 w 2644"/>
                <a:gd name="T39" fmla="*/ 0 h 5921"/>
                <a:gd name="T40" fmla="*/ 0 w 2644"/>
                <a:gd name="T41" fmla="*/ 0 h 5921"/>
                <a:gd name="T42" fmla="*/ 0 w 2644"/>
                <a:gd name="T43" fmla="*/ 0 h 5921"/>
                <a:gd name="T44" fmla="*/ 0 w 2644"/>
                <a:gd name="T45" fmla="*/ 0 h 5921"/>
                <a:gd name="T46" fmla="*/ 0 w 2644"/>
                <a:gd name="T47" fmla="*/ 0 h 5921"/>
                <a:gd name="T48" fmla="*/ 0 w 2644"/>
                <a:gd name="T49" fmla="*/ 0 h 5921"/>
                <a:gd name="T50" fmla="*/ 0 w 2644"/>
                <a:gd name="T51" fmla="*/ 0 h 5921"/>
                <a:gd name="T52" fmla="*/ 0 w 2644"/>
                <a:gd name="T53" fmla="*/ 0 h 5921"/>
                <a:gd name="T54" fmla="*/ 0 w 2644"/>
                <a:gd name="T55" fmla="*/ 0 h 5921"/>
                <a:gd name="T56" fmla="*/ 0 w 2644"/>
                <a:gd name="T57" fmla="*/ 0 h 5921"/>
                <a:gd name="T58" fmla="*/ 0 w 2644"/>
                <a:gd name="T59" fmla="*/ 0 h 5921"/>
                <a:gd name="T60" fmla="*/ 0 w 2644"/>
                <a:gd name="T61" fmla="*/ 0 h 5921"/>
                <a:gd name="T62" fmla="*/ 0 w 2644"/>
                <a:gd name="T63" fmla="*/ 0 h 5921"/>
                <a:gd name="T64" fmla="*/ 0 w 2644"/>
                <a:gd name="T65" fmla="*/ 0 h 5921"/>
                <a:gd name="T66" fmla="*/ 0 w 2644"/>
                <a:gd name="T67" fmla="*/ 0 h 5921"/>
                <a:gd name="T68" fmla="*/ 0 w 2644"/>
                <a:gd name="T69" fmla="*/ 0 h 5921"/>
                <a:gd name="T70" fmla="*/ 0 w 2644"/>
                <a:gd name="T71" fmla="*/ 0 h 5921"/>
                <a:gd name="T72" fmla="*/ 0 w 2644"/>
                <a:gd name="T73" fmla="*/ 0 h 5921"/>
                <a:gd name="T74" fmla="*/ 0 w 2644"/>
                <a:gd name="T75" fmla="*/ 0 h 5921"/>
                <a:gd name="T76" fmla="*/ 0 w 2644"/>
                <a:gd name="T77" fmla="*/ 0 h 5921"/>
                <a:gd name="T78" fmla="*/ 0 w 2644"/>
                <a:gd name="T79" fmla="*/ 0 h 5921"/>
                <a:gd name="T80" fmla="*/ 0 w 2644"/>
                <a:gd name="T81" fmla="*/ 0 h 5921"/>
                <a:gd name="T82" fmla="*/ 0 w 2644"/>
                <a:gd name="T83" fmla="*/ 0 h 5921"/>
                <a:gd name="T84" fmla="*/ 0 w 2644"/>
                <a:gd name="T85" fmla="*/ 0 h 5921"/>
                <a:gd name="T86" fmla="*/ 0 w 2644"/>
                <a:gd name="T87" fmla="*/ 0 h 5921"/>
                <a:gd name="T88" fmla="*/ 0 w 2644"/>
                <a:gd name="T89" fmla="*/ 0 h 5921"/>
                <a:gd name="T90" fmla="*/ 0 w 2644"/>
                <a:gd name="T91" fmla="*/ 0 h 5921"/>
                <a:gd name="T92" fmla="*/ 0 w 2644"/>
                <a:gd name="T93" fmla="*/ 0 h 5921"/>
                <a:gd name="T94" fmla="*/ 0 w 2644"/>
                <a:gd name="T95" fmla="*/ 0 h 5921"/>
                <a:gd name="T96" fmla="*/ 0 w 2644"/>
                <a:gd name="T97" fmla="*/ 0 h 5921"/>
                <a:gd name="T98" fmla="*/ 0 w 2644"/>
                <a:gd name="T99" fmla="*/ 0 h 5921"/>
                <a:gd name="T100" fmla="*/ 0 w 2644"/>
                <a:gd name="T101" fmla="*/ 0 h 5921"/>
                <a:gd name="T102" fmla="*/ 0 w 2644"/>
                <a:gd name="T103" fmla="*/ 0 h 5921"/>
                <a:gd name="T104" fmla="*/ 0 w 2644"/>
                <a:gd name="T105" fmla="*/ 0 h 592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644"/>
                <a:gd name="T160" fmla="*/ 0 h 5921"/>
                <a:gd name="T161" fmla="*/ 2644 w 2644"/>
                <a:gd name="T162" fmla="*/ 5921 h 592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644" h="5921">
                  <a:moveTo>
                    <a:pt x="615" y="3"/>
                  </a:moveTo>
                  <a:lnTo>
                    <a:pt x="584" y="0"/>
                  </a:lnTo>
                  <a:lnTo>
                    <a:pt x="557" y="2"/>
                  </a:lnTo>
                  <a:lnTo>
                    <a:pt x="534" y="7"/>
                  </a:lnTo>
                  <a:lnTo>
                    <a:pt x="514" y="15"/>
                  </a:lnTo>
                  <a:lnTo>
                    <a:pt x="496" y="27"/>
                  </a:lnTo>
                  <a:lnTo>
                    <a:pt x="480" y="42"/>
                  </a:lnTo>
                  <a:lnTo>
                    <a:pt x="468" y="59"/>
                  </a:lnTo>
                  <a:lnTo>
                    <a:pt x="457" y="78"/>
                  </a:lnTo>
                  <a:lnTo>
                    <a:pt x="448" y="100"/>
                  </a:lnTo>
                  <a:lnTo>
                    <a:pt x="441" y="124"/>
                  </a:lnTo>
                  <a:lnTo>
                    <a:pt x="435" y="150"/>
                  </a:lnTo>
                  <a:lnTo>
                    <a:pt x="430" y="177"/>
                  </a:lnTo>
                  <a:lnTo>
                    <a:pt x="426" y="205"/>
                  </a:lnTo>
                  <a:lnTo>
                    <a:pt x="423" y="235"/>
                  </a:lnTo>
                  <a:lnTo>
                    <a:pt x="420" y="265"/>
                  </a:lnTo>
                  <a:lnTo>
                    <a:pt x="418" y="296"/>
                  </a:lnTo>
                  <a:lnTo>
                    <a:pt x="394" y="588"/>
                  </a:lnTo>
                  <a:lnTo>
                    <a:pt x="373" y="837"/>
                  </a:lnTo>
                  <a:lnTo>
                    <a:pt x="355" y="1054"/>
                  </a:lnTo>
                  <a:lnTo>
                    <a:pt x="340" y="1248"/>
                  </a:lnTo>
                  <a:lnTo>
                    <a:pt x="325" y="1428"/>
                  </a:lnTo>
                  <a:lnTo>
                    <a:pt x="311" y="1605"/>
                  </a:lnTo>
                  <a:lnTo>
                    <a:pt x="296" y="1788"/>
                  </a:lnTo>
                  <a:lnTo>
                    <a:pt x="279" y="1988"/>
                  </a:lnTo>
                  <a:lnTo>
                    <a:pt x="261" y="2214"/>
                  </a:lnTo>
                  <a:lnTo>
                    <a:pt x="239" y="2476"/>
                  </a:lnTo>
                  <a:lnTo>
                    <a:pt x="214" y="2785"/>
                  </a:lnTo>
                  <a:lnTo>
                    <a:pt x="184" y="3150"/>
                  </a:lnTo>
                  <a:lnTo>
                    <a:pt x="147" y="3582"/>
                  </a:lnTo>
                  <a:lnTo>
                    <a:pt x="106" y="4089"/>
                  </a:lnTo>
                  <a:lnTo>
                    <a:pt x="57" y="4682"/>
                  </a:lnTo>
                  <a:lnTo>
                    <a:pt x="0" y="5371"/>
                  </a:lnTo>
                  <a:lnTo>
                    <a:pt x="0" y="5396"/>
                  </a:lnTo>
                  <a:lnTo>
                    <a:pt x="2" y="5425"/>
                  </a:lnTo>
                  <a:lnTo>
                    <a:pt x="7" y="5453"/>
                  </a:lnTo>
                  <a:lnTo>
                    <a:pt x="14" y="5484"/>
                  </a:lnTo>
                  <a:lnTo>
                    <a:pt x="23" y="5514"/>
                  </a:lnTo>
                  <a:lnTo>
                    <a:pt x="36" y="5545"/>
                  </a:lnTo>
                  <a:lnTo>
                    <a:pt x="49" y="5574"/>
                  </a:lnTo>
                  <a:lnTo>
                    <a:pt x="66" y="5604"/>
                  </a:lnTo>
                  <a:lnTo>
                    <a:pt x="84" y="5631"/>
                  </a:lnTo>
                  <a:lnTo>
                    <a:pt x="103" y="5658"/>
                  </a:lnTo>
                  <a:lnTo>
                    <a:pt x="123" y="5681"/>
                  </a:lnTo>
                  <a:lnTo>
                    <a:pt x="145" y="5701"/>
                  </a:lnTo>
                  <a:lnTo>
                    <a:pt x="169" y="5720"/>
                  </a:lnTo>
                  <a:lnTo>
                    <a:pt x="193" y="5733"/>
                  </a:lnTo>
                  <a:lnTo>
                    <a:pt x="218" y="5743"/>
                  </a:lnTo>
                  <a:lnTo>
                    <a:pt x="243" y="5748"/>
                  </a:lnTo>
                  <a:lnTo>
                    <a:pt x="294" y="5753"/>
                  </a:lnTo>
                  <a:lnTo>
                    <a:pt x="341" y="5758"/>
                  </a:lnTo>
                  <a:lnTo>
                    <a:pt x="385" y="5762"/>
                  </a:lnTo>
                  <a:lnTo>
                    <a:pt x="425" y="5766"/>
                  </a:lnTo>
                  <a:lnTo>
                    <a:pt x="463" y="5770"/>
                  </a:lnTo>
                  <a:lnTo>
                    <a:pt x="498" y="5773"/>
                  </a:lnTo>
                  <a:lnTo>
                    <a:pt x="531" y="5776"/>
                  </a:lnTo>
                  <a:lnTo>
                    <a:pt x="563" y="5780"/>
                  </a:lnTo>
                  <a:lnTo>
                    <a:pt x="594" y="5783"/>
                  </a:lnTo>
                  <a:lnTo>
                    <a:pt x="623" y="5786"/>
                  </a:lnTo>
                  <a:lnTo>
                    <a:pt x="653" y="5789"/>
                  </a:lnTo>
                  <a:lnTo>
                    <a:pt x="682" y="5792"/>
                  </a:lnTo>
                  <a:lnTo>
                    <a:pt x="713" y="5795"/>
                  </a:lnTo>
                  <a:lnTo>
                    <a:pt x="745" y="5798"/>
                  </a:lnTo>
                  <a:lnTo>
                    <a:pt x="777" y="5801"/>
                  </a:lnTo>
                  <a:lnTo>
                    <a:pt x="811" y="5805"/>
                  </a:lnTo>
                  <a:lnTo>
                    <a:pt x="848" y="5808"/>
                  </a:lnTo>
                  <a:lnTo>
                    <a:pt x="887" y="5812"/>
                  </a:lnTo>
                  <a:lnTo>
                    <a:pt x="930" y="5816"/>
                  </a:lnTo>
                  <a:lnTo>
                    <a:pt x="976" y="5821"/>
                  </a:lnTo>
                  <a:lnTo>
                    <a:pt x="1025" y="5826"/>
                  </a:lnTo>
                  <a:lnTo>
                    <a:pt x="1079" y="5831"/>
                  </a:lnTo>
                  <a:lnTo>
                    <a:pt x="1138" y="5837"/>
                  </a:lnTo>
                  <a:lnTo>
                    <a:pt x="1201" y="5844"/>
                  </a:lnTo>
                  <a:lnTo>
                    <a:pt x="1271" y="5851"/>
                  </a:lnTo>
                  <a:lnTo>
                    <a:pt x="1346" y="5859"/>
                  </a:lnTo>
                  <a:lnTo>
                    <a:pt x="1426" y="5867"/>
                  </a:lnTo>
                  <a:lnTo>
                    <a:pt x="1515" y="5876"/>
                  </a:lnTo>
                  <a:lnTo>
                    <a:pt x="1610" y="5885"/>
                  </a:lnTo>
                  <a:lnTo>
                    <a:pt x="1713" y="5896"/>
                  </a:lnTo>
                  <a:lnTo>
                    <a:pt x="1825" y="5908"/>
                  </a:lnTo>
                  <a:lnTo>
                    <a:pt x="1944" y="5920"/>
                  </a:lnTo>
                  <a:lnTo>
                    <a:pt x="1966" y="5921"/>
                  </a:lnTo>
                  <a:lnTo>
                    <a:pt x="1988" y="5920"/>
                  </a:lnTo>
                  <a:lnTo>
                    <a:pt x="2012" y="5916"/>
                  </a:lnTo>
                  <a:lnTo>
                    <a:pt x="2036" y="5910"/>
                  </a:lnTo>
                  <a:lnTo>
                    <a:pt x="2061" y="5903"/>
                  </a:lnTo>
                  <a:lnTo>
                    <a:pt x="2085" y="5893"/>
                  </a:lnTo>
                  <a:lnTo>
                    <a:pt x="2109" y="5882"/>
                  </a:lnTo>
                  <a:lnTo>
                    <a:pt x="2132" y="5870"/>
                  </a:lnTo>
                  <a:lnTo>
                    <a:pt x="2153" y="5856"/>
                  </a:lnTo>
                  <a:lnTo>
                    <a:pt x="2173" y="5842"/>
                  </a:lnTo>
                  <a:lnTo>
                    <a:pt x="2191" y="5825"/>
                  </a:lnTo>
                  <a:lnTo>
                    <a:pt x="2207" y="5808"/>
                  </a:lnTo>
                  <a:lnTo>
                    <a:pt x="2220" y="5790"/>
                  </a:lnTo>
                  <a:lnTo>
                    <a:pt x="2231" y="5771"/>
                  </a:lnTo>
                  <a:lnTo>
                    <a:pt x="2238" y="5752"/>
                  </a:lnTo>
                  <a:lnTo>
                    <a:pt x="2241" y="5732"/>
                  </a:lnTo>
                  <a:lnTo>
                    <a:pt x="2264" y="5430"/>
                  </a:lnTo>
                  <a:lnTo>
                    <a:pt x="2284" y="5173"/>
                  </a:lnTo>
                  <a:lnTo>
                    <a:pt x="2300" y="4950"/>
                  </a:lnTo>
                  <a:lnTo>
                    <a:pt x="2316" y="4751"/>
                  </a:lnTo>
                  <a:lnTo>
                    <a:pt x="2331" y="4565"/>
                  </a:lnTo>
                  <a:lnTo>
                    <a:pt x="2344" y="4383"/>
                  </a:lnTo>
                  <a:lnTo>
                    <a:pt x="2359" y="4194"/>
                  </a:lnTo>
                  <a:lnTo>
                    <a:pt x="2375" y="3987"/>
                  </a:lnTo>
                  <a:lnTo>
                    <a:pt x="2393" y="3754"/>
                  </a:lnTo>
                  <a:lnTo>
                    <a:pt x="2414" y="3483"/>
                  </a:lnTo>
                  <a:lnTo>
                    <a:pt x="2438" y="3165"/>
                  </a:lnTo>
                  <a:lnTo>
                    <a:pt x="2467" y="2789"/>
                  </a:lnTo>
                  <a:lnTo>
                    <a:pt x="2501" y="2345"/>
                  </a:lnTo>
                  <a:lnTo>
                    <a:pt x="2542" y="1822"/>
                  </a:lnTo>
                  <a:lnTo>
                    <a:pt x="2589" y="1211"/>
                  </a:lnTo>
                  <a:lnTo>
                    <a:pt x="2643" y="502"/>
                  </a:lnTo>
                  <a:lnTo>
                    <a:pt x="2644" y="475"/>
                  </a:lnTo>
                  <a:lnTo>
                    <a:pt x="2641" y="449"/>
                  </a:lnTo>
                  <a:lnTo>
                    <a:pt x="2635" y="425"/>
                  </a:lnTo>
                  <a:lnTo>
                    <a:pt x="2627" y="403"/>
                  </a:lnTo>
                  <a:lnTo>
                    <a:pt x="2615" y="383"/>
                  </a:lnTo>
                  <a:lnTo>
                    <a:pt x="2600" y="364"/>
                  </a:lnTo>
                  <a:lnTo>
                    <a:pt x="2583" y="346"/>
                  </a:lnTo>
                  <a:lnTo>
                    <a:pt x="2563" y="330"/>
                  </a:lnTo>
                  <a:lnTo>
                    <a:pt x="2539" y="316"/>
                  </a:lnTo>
                  <a:lnTo>
                    <a:pt x="2513" y="303"/>
                  </a:lnTo>
                  <a:lnTo>
                    <a:pt x="2484" y="291"/>
                  </a:lnTo>
                  <a:lnTo>
                    <a:pt x="2451" y="279"/>
                  </a:lnTo>
                  <a:lnTo>
                    <a:pt x="2416" y="269"/>
                  </a:lnTo>
                  <a:lnTo>
                    <a:pt x="2377" y="261"/>
                  </a:lnTo>
                  <a:lnTo>
                    <a:pt x="2337" y="253"/>
                  </a:lnTo>
                  <a:lnTo>
                    <a:pt x="2293" y="246"/>
                  </a:lnTo>
                  <a:lnTo>
                    <a:pt x="2243" y="239"/>
                  </a:lnTo>
                  <a:lnTo>
                    <a:pt x="2196" y="232"/>
                  </a:lnTo>
                  <a:lnTo>
                    <a:pt x="2154" y="225"/>
                  </a:lnTo>
                  <a:lnTo>
                    <a:pt x="2114" y="219"/>
                  </a:lnTo>
                  <a:lnTo>
                    <a:pt x="2078" y="214"/>
                  </a:lnTo>
                  <a:lnTo>
                    <a:pt x="2042" y="209"/>
                  </a:lnTo>
                  <a:lnTo>
                    <a:pt x="2010" y="205"/>
                  </a:lnTo>
                  <a:lnTo>
                    <a:pt x="1979" y="200"/>
                  </a:lnTo>
                  <a:lnTo>
                    <a:pt x="1949" y="196"/>
                  </a:lnTo>
                  <a:lnTo>
                    <a:pt x="1919" y="192"/>
                  </a:lnTo>
                  <a:lnTo>
                    <a:pt x="1890" y="187"/>
                  </a:lnTo>
                  <a:lnTo>
                    <a:pt x="1861" y="183"/>
                  </a:lnTo>
                  <a:lnTo>
                    <a:pt x="1831" y="179"/>
                  </a:lnTo>
                  <a:lnTo>
                    <a:pt x="1800" y="175"/>
                  </a:lnTo>
                  <a:lnTo>
                    <a:pt x="1768" y="170"/>
                  </a:lnTo>
                  <a:lnTo>
                    <a:pt x="1734" y="164"/>
                  </a:lnTo>
                  <a:lnTo>
                    <a:pt x="1698" y="159"/>
                  </a:lnTo>
                  <a:lnTo>
                    <a:pt x="1659" y="154"/>
                  </a:lnTo>
                  <a:lnTo>
                    <a:pt x="1617" y="148"/>
                  </a:lnTo>
                  <a:lnTo>
                    <a:pt x="1572" y="141"/>
                  </a:lnTo>
                  <a:lnTo>
                    <a:pt x="1523" y="134"/>
                  </a:lnTo>
                  <a:lnTo>
                    <a:pt x="1470" y="127"/>
                  </a:lnTo>
                  <a:lnTo>
                    <a:pt x="1412" y="119"/>
                  </a:lnTo>
                  <a:lnTo>
                    <a:pt x="1350" y="110"/>
                  </a:lnTo>
                  <a:lnTo>
                    <a:pt x="1282" y="99"/>
                  </a:lnTo>
                  <a:lnTo>
                    <a:pt x="1207" y="88"/>
                  </a:lnTo>
                  <a:lnTo>
                    <a:pt x="1127" y="77"/>
                  </a:lnTo>
                  <a:lnTo>
                    <a:pt x="1039" y="64"/>
                  </a:lnTo>
                  <a:lnTo>
                    <a:pt x="944" y="51"/>
                  </a:lnTo>
                  <a:lnTo>
                    <a:pt x="842" y="35"/>
                  </a:lnTo>
                  <a:lnTo>
                    <a:pt x="733" y="20"/>
                  </a:lnTo>
                  <a:lnTo>
                    <a:pt x="615" y="3"/>
                  </a:lnTo>
                  <a:close/>
                </a:path>
              </a:pathLst>
            </a:custGeom>
            <a:solidFill>
              <a:srgbClr val="91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31" name="Freeform 1229"/>
            <p:cNvSpPr>
              <a:spLocks/>
            </p:cNvSpPr>
            <p:nvPr/>
          </p:nvSpPr>
          <p:spPr bwMode="auto">
            <a:xfrm>
              <a:off x="4911" y="2689"/>
              <a:ext cx="125" cy="256"/>
            </a:xfrm>
            <a:custGeom>
              <a:avLst/>
              <a:gdLst>
                <a:gd name="T0" fmla="*/ 0 w 2618"/>
                <a:gd name="T1" fmla="*/ 0 h 5896"/>
                <a:gd name="T2" fmla="*/ 0 w 2618"/>
                <a:gd name="T3" fmla="*/ 0 h 5896"/>
                <a:gd name="T4" fmla="*/ 0 w 2618"/>
                <a:gd name="T5" fmla="*/ 0 h 5896"/>
                <a:gd name="T6" fmla="*/ 0 w 2618"/>
                <a:gd name="T7" fmla="*/ 0 h 5896"/>
                <a:gd name="T8" fmla="*/ 0 w 2618"/>
                <a:gd name="T9" fmla="*/ 0 h 5896"/>
                <a:gd name="T10" fmla="*/ 0 w 2618"/>
                <a:gd name="T11" fmla="*/ 0 h 5896"/>
                <a:gd name="T12" fmla="*/ 0 w 2618"/>
                <a:gd name="T13" fmla="*/ 0 h 5896"/>
                <a:gd name="T14" fmla="*/ 0 w 2618"/>
                <a:gd name="T15" fmla="*/ 0 h 5896"/>
                <a:gd name="T16" fmla="*/ 0 w 2618"/>
                <a:gd name="T17" fmla="*/ 0 h 5896"/>
                <a:gd name="T18" fmla="*/ 0 w 2618"/>
                <a:gd name="T19" fmla="*/ 0 h 5896"/>
                <a:gd name="T20" fmla="*/ 0 w 2618"/>
                <a:gd name="T21" fmla="*/ 0 h 5896"/>
                <a:gd name="T22" fmla="*/ 0 w 2618"/>
                <a:gd name="T23" fmla="*/ 0 h 5896"/>
                <a:gd name="T24" fmla="*/ 0 w 2618"/>
                <a:gd name="T25" fmla="*/ 0 h 5896"/>
                <a:gd name="T26" fmla="*/ 0 w 2618"/>
                <a:gd name="T27" fmla="*/ 0 h 5896"/>
                <a:gd name="T28" fmla="*/ 0 w 2618"/>
                <a:gd name="T29" fmla="*/ 0 h 5896"/>
                <a:gd name="T30" fmla="*/ 0 w 2618"/>
                <a:gd name="T31" fmla="*/ 0 h 5896"/>
                <a:gd name="T32" fmla="*/ 0 w 2618"/>
                <a:gd name="T33" fmla="*/ 0 h 5896"/>
                <a:gd name="T34" fmla="*/ 0 w 2618"/>
                <a:gd name="T35" fmla="*/ 0 h 5896"/>
                <a:gd name="T36" fmla="*/ 0 w 2618"/>
                <a:gd name="T37" fmla="*/ 0 h 5896"/>
                <a:gd name="T38" fmla="*/ 0 w 2618"/>
                <a:gd name="T39" fmla="*/ 0 h 5896"/>
                <a:gd name="T40" fmla="*/ 0 w 2618"/>
                <a:gd name="T41" fmla="*/ 0 h 5896"/>
                <a:gd name="T42" fmla="*/ 0 w 2618"/>
                <a:gd name="T43" fmla="*/ 0 h 5896"/>
                <a:gd name="T44" fmla="*/ 0 w 2618"/>
                <a:gd name="T45" fmla="*/ 0 h 5896"/>
                <a:gd name="T46" fmla="*/ 0 w 2618"/>
                <a:gd name="T47" fmla="*/ 0 h 5896"/>
                <a:gd name="T48" fmla="*/ 0 w 2618"/>
                <a:gd name="T49" fmla="*/ 0 h 5896"/>
                <a:gd name="T50" fmla="*/ 0 w 2618"/>
                <a:gd name="T51" fmla="*/ 0 h 5896"/>
                <a:gd name="T52" fmla="*/ 0 w 2618"/>
                <a:gd name="T53" fmla="*/ 0 h 5896"/>
                <a:gd name="T54" fmla="*/ 0 w 2618"/>
                <a:gd name="T55" fmla="*/ 0 h 5896"/>
                <a:gd name="T56" fmla="*/ 0 w 2618"/>
                <a:gd name="T57" fmla="*/ 0 h 5896"/>
                <a:gd name="T58" fmla="*/ 0 w 2618"/>
                <a:gd name="T59" fmla="*/ 0 h 5896"/>
                <a:gd name="T60" fmla="*/ 0 w 2618"/>
                <a:gd name="T61" fmla="*/ 0 h 5896"/>
                <a:gd name="T62" fmla="*/ 0 w 2618"/>
                <a:gd name="T63" fmla="*/ 0 h 5896"/>
                <a:gd name="T64" fmla="*/ 0 w 2618"/>
                <a:gd name="T65" fmla="*/ 0 h 5896"/>
                <a:gd name="T66" fmla="*/ 0 w 2618"/>
                <a:gd name="T67" fmla="*/ 0 h 589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18"/>
                <a:gd name="T103" fmla="*/ 0 h 5896"/>
                <a:gd name="T104" fmla="*/ 2618 w 2618"/>
                <a:gd name="T105" fmla="*/ 5896 h 589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18" h="5896">
                  <a:moveTo>
                    <a:pt x="601" y="3"/>
                  </a:moveTo>
                  <a:lnTo>
                    <a:pt x="567" y="0"/>
                  </a:lnTo>
                  <a:lnTo>
                    <a:pt x="539" y="0"/>
                  </a:lnTo>
                  <a:lnTo>
                    <a:pt x="514" y="4"/>
                  </a:lnTo>
                  <a:lnTo>
                    <a:pt x="493" y="10"/>
                  </a:lnTo>
                  <a:lnTo>
                    <a:pt x="477" y="20"/>
                  </a:lnTo>
                  <a:lnTo>
                    <a:pt x="463" y="34"/>
                  </a:lnTo>
                  <a:lnTo>
                    <a:pt x="452" y="50"/>
                  </a:lnTo>
                  <a:lnTo>
                    <a:pt x="444" y="68"/>
                  </a:lnTo>
                  <a:lnTo>
                    <a:pt x="437" y="89"/>
                  </a:lnTo>
                  <a:lnTo>
                    <a:pt x="432" y="113"/>
                  </a:lnTo>
                  <a:lnTo>
                    <a:pt x="429" y="138"/>
                  </a:lnTo>
                  <a:lnTo>
                    <a:pt x="427" y="166"/>
                  </a:lnTo>
                  <a:lnTo>
                    <a:pt x="425" y="196"/>
                  </a:lnTo>
                  <a:lnTo>
                    <a:pt x="423" y="227"/>
                  </a:lnTo>
                  <a:lnTo>
                    <a:pt x="421" y="260"/>
                  </a:lnTo>
                  <a:lnTo>
                    <a:pt x="419" y="295"/>
                  </a:lnTo>
                  <a:lnTo>
                    <a:pt x="1" y="5351"/>
                  </a:lnTo>
                  <a:lnTo>
                    <a:pt x="0" y="5378"/>
                  </a:lnTo>
                  <a:lnTo>
                    <a:pt x="2" y="5407"/>
                  </a:lnTo>
                  <a:lnTo>
                    <a:pt x="6" y="5437"/>
                  </a:lnTo>
                  <a:lnTo>
                    <a:pt x="14" y="5468"/>
                  </a:lnTo>
                  <a:lnTo>
                    <a:pt x="23" y="5498"/>
                  </a:lnTo>
                  <a:lnTo>
                    <a:pt x="35" y="5528"/>
                  </a:lnTo>
                  <a:lnTo>
                    <a:pt x="48" y="5557"/>
                  </a:lnTo>
                  <a:lnTo>
                    <a:pt x="64" y="5586"/>
                  </a:lnTo>
                  <a:lnTo>
                    <a:pt x="81" y="5613"/>
                  </a:lnTo>
                  <a:lnTo>
                    <a:pt x="100" y="5637"/>
                  </a:lnTo>
                  <a:lnTo>
                    <a:pt x="121" y="5661"/>
                  </a:lnTo>
                  <a:lnTo>
                    <a:pt x="143" y="5680"/>
                  </a:lnTo>
                  <a:lnTo>
                    <a:pt x="167" y="5697"/>
                  </a:lnTo>
                  <a:lnTo>
                    <a:pt x="192" y="5711"/>
                  </a:lnTo>
                  <a:lnTo>
                    <a:pt x="218" y="5720"/>
                  </a:lnTo>
                  <a:lnTo>
                    <a:pt x="245" y="5725"/>
                  </a:lnTo>
                  <a:lnTo>
                    <a:pt x="1922" y="5895"/>
                  </a:lnTo>
                  <a:lnTo>
                    <a:pt x="1946" y="5896"/>
                  </a:lnTo>
                  <a:lnTo>
                    <a:pt x="1970" y="5895"/>
                  </a:lnTo>
                  <a:lnTo>
                    <a:pt x="1995" y="5893"/>
                  </a:lnTo>
                  <a:lnTo>
                    <a:pt x="2020" y="5887"/>
                  </a:lnTo>
                  <a:lnTo>
                    <a:pt x="2044" y="5881"/>
                  </a:lnTo>
                  <a:lnTo>
                    <a:pt x="2068" y="5873"/>
                  </a:lnTo>
                  <a:lnTo>
                    <a:pt x="2091" y="5863"/>
                  </a:lnTo>
                  <a:lnTo>
                    <a:pt x="2114" y="5851"/>
                  </a:lnTo>
                  <a:lnTo>
                    <a:pt x="2135" y="5839"/>
                  </a:lnTo>
                  <a:lnTo>
                    <a:pt x="2153" y="5823"/>
                  </a:lnTo>
                  <a:lnTo>
                    <a:pt x="2170" y="5807"/>
                  </a:lnTo>
                  <a:lnTo>
                    <a:pt x="2186" y="5790"/>
                  </a:lnTo>
                  <a:lnTo>
                    <a:pt x="2198" y="5772"/>
                  </a:lnTo>
                  <a:lnTo>
                    <a:pt x="2207" y="5751"/>
                  </a:lnTo>
                  <a:lnTo>
                    <a:pt x="2215" y="5730"/>
                  </a:lnTo>
                  <a:lnTo>
                    <a:pt x="2218" y="5708"/>
                  </a:lnTo>
                  <a:lnTo>
                    <a:pt x="2617" y="498"/>
                  </a:lnTo>
                  <a:lnTo>
                    <a:pt x="2618" y="466"/>
                  </a:lnTo>
                  <a:lnTo>
                    <a:pt x="2616" y="436"/>
                  </a:lnTo>
                  <a:lnTo>
                    <a:pt x="2612" y="410"/>
                  </a:lnTo>
                  <a:lnTo>
                    <a:pt x="2605" y="386"/>
                  </a:lnTo>
                  <a:lnTo>
                    <a:pt x="2595" y="365"/>
                  </a:lnTo>
                  <a:lnTo>
                    <a:pt x="2581" y="347"/>
                  </a:lnTo>
                  <a:lnTo>
                    <a:pt x="2564" y="330"/>
                  </a:lnTo>
                  <a:lnTo>
                    <a:pt x="2546" y="315"/>
                  </a:lnTo>
                  <a:lnTo>
                    <a:pt x="2523" y="303"/>
                  </a:lnTo>
                  <a:lnTo>
                    <a:pt x="2497" y="292"/>
                  </a:lnTo>
                  <a:lnTo>
                    <a:pt x="2468" y="282"/>
                  </a:lnTo>
                  <a:lnTo>
                    <a:pt x="2435" y="272"/>
                  </a:lnTo>
                  <a:lnTo>
                    <a:pt x="2399" y="264"/>
                  </a:lnTo>
                  <a:lnTo>
                    <a:pt x="2359" y="257"/>
                  </a:lnTo>
                  <a:lnTo>
                    <a:pt x="2317" y="250"/>
                  </a:lnTo>
                  <a:lnTo>
                    <a:pt x="2270" y="243"/>
                  </a:lnTo>
                  <a:lnTo>
                    <a:pt x="601" y="3"/>
                  </a:lnTo>
                  <a:close/>
                </a:path>
              </a:pathLst>
            </a:custGeom>
            <a:solidFill>
              <a:srgbClr val="9EA6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32" name="Freeform 1230"/>
            <p:cNvSpPr>
              <a:spLocks/>
            </p:cNvSpPr>
            <p:nvPr/>
          </p:nvSpPr>
          <p:spPr bwMode="auto">
            <a:xfrm>
              <a:off x="5023" y="2663"/>
              <a:ext cx="17" cy="5"/>
            </a:xfrm>
            <a:custGeom>
              <a:avLst/>
              <a:gdLst>
                <a:gd name="T0" fmla="*/ 0 w 369"/>
                <a:gd name="T1" fmla="*/ 0 h 116"/>
                <a:gd name="T2" fmla="*/ 0 w 369"/>
                <a:gd name="T3" fmla="*/ 0 h 116"/>
                <a:gd name="T4" fmla="*/ 0 w 369"/>
                <a:gd name="T5" fmla="*/ 0 h 116"/>
                <a:gd name="T6" fmla="*/ 0 w 369"/>
                <a:gd name="T7" fmla="*/ 0 h 116"/>
                <a:gd name="T8" fmla="*/ 0 w 369"/>
                <a:gd name="T9" fmla="*/ 0 h 116"/>
                <a:gd name="T10" fmla="*/ 0 w 369"/>
                <a:gd name="T11" fmla="*/ 0 h 116"/>
                <a:gd name="T12" fmla="*/ 0 w 369"/>
                <a:gd name="T13" fmla="*/ 0 h 116"/>
                <a:gd name="T14" fmla="*/ 0 w 369"/>
                <a:gd name="T15" fmla="*/ 0 h 116"/>
                <a:gd name="T16" fmla="*/ 0 w 369"/>
                <a:gd name="T17" fmla="*/ 0 h 116"/>
                <a:gd name="T18" fmla="*/ 0 w 369"/>
                <a:gd name="T19" fmla="*/ 0 h 116"/>
                <a:gd name="T20" fmla="*/ 0 w 369"/>
                <a:gd name="T21" fmla="*/ 0 h 116"/>
                <a:gd name="T22" fmla="*/ 0 w 369"/>
                <a:gd name="T23" fmla="*/ 0 h 116"/>
                <a:gd name="T24" fmla="*/ 0 w 369"/>
                <a:gd name="T25" fmla="*/ 0 h 116"/>
                <a:gd name="T26" fmla="*/ 0 w 369"/>
                <a:gd name="T27" fmla="*/ 0 h 116"/>
                <a:gd name="T28" fmla="*/ 0 w 369"/>
                <a:gd name="T29" fmla="*/ 0 h 116"/>
                <a:gd name="T30" fmla="*/ 0 w 369"/>
                <a:gd name="T31" fmla="*/ 0 h 116"/>
                <a:gd name="T32" fmla="*/ 0 w 369"/>
                <a:gd name="T33" fmla="*/ 0 h 116"/>
                <a:gd name="T34" fmla="*/ 0 w 369"/>
                <a:gd name="T35" fmla="*/ 0 h 116"/>
                <a:gd name="T36" fmla="*/ 0 w 369"/>
                <a:gd name="T37" fmla="*/ 0 h 116"/>
                <a:gd name="T38" fmla="*/ 0 w 369"/>
                <a:gd name="T39" fmla="*/ 0 h 116"/>
                <a:gd name="T40" fmla="*/ 0 w 369"/>
                <a:gd name="T41" fmla="*/ 0 h 116"/>
                <a:gd name="T42" fmla="*/ 0 w 369"/>
                <a:gd name="T43" fmla="*/ 0 h 116"/>
                <a:gd name="T44" fmla="*/ 0 w 369"/>
                <a:gd name="T45" fmla="*/ 0 h 116"/>
                <a:gd name="T46" fmla="*/ 0 w 369"/>
                <a:gd name="T47" fmla="*/ 0 h 116"/>
                <a:gd name="T48" fmla="*/ 0 w 369"/>
                <a:gd name="T49" fmla="*/ 0 h 116"/>
                <a:gd name="T50" fmla="*/ 0 w 369"/>
                <a:gd name="T51" fmla="*/ 0 h 116"/>
                <a:gd name="T52" fmla="*/ 0 w 369"/>
                <a:gd name="T53" fmla="*/ 0 h 116"/>
                <a:gd name="T54" fmla="*/ 0 w 369"/>
                <a:gd name="T55" fmla="*/ 0 h 116"/>
                <a:gd name="T56" fmla="*/ 0 w 369"/>
                <a:gd name="T57" fmla="*/ 0 h 116"/>
                <a:gd name="T58" fmla="*/ 0 w 369"/>
                <a:gd name="T59" fmla="*/ 0 h 116"/>
                <a:gd name="T60" fmla="*/ 0 w 369"/>
                <a:gd name="T61" fmla="*/ 0 h 116"/>
                <a:gd name="T62" fmla="*/ 0 w 369"/>
                <a:gd name="T63" fmla="*/ 0 h 1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9"/>
                <a:gd name="T97" fmla="*/ 0 h 116"/>
                <a:gd name="T98" fmla="*/ 369 w 369"/>
                <a:gd name="T99" fmla="*/ 116 h 11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9" h="116">
                  <a:moveTo>
                    <a:pt x="195" y="15"/>
                  </a:moveTo>
                  <a:lnTo>
                    <a:pt x="213" y="20"/>
                  </a:lnTo>
                  <a:lnTo>
                    <a:pt x="231" y="26"/>
                  </a:lnTo>
                  <a:lnTo>
                    <a:pt x="249" y="32"/>
                  </a:lnTo>
                  <a:lnTo>
                    <a:pt x="264" y="39"/>
                  </a:lnTo>
                  <a:lnTo>
                    <a:pt x="280" y="46"/>
                  </a:lnTo>
                  <a:lnTo>
                    <a:pt x="295" y="54"/>
                  </a:lnTo>
                  <a:lnTo>
                    <a:pt x="308" y="61"/>
                  </a:lnTo>
                  <a:lnTo>
                    <a:pt x="321" y="68"/>
                  </a:lnTo>
                  <a:lnTo>
                    <a:pt x="332" y="77"/>
                  </a:lnTo>
                  <a:lnTo>
                    <a:pt x="341" y="83"/>
                  </a:lnTo>
                  <a:lnTo>
                    <a:pt x="350" y="90"/>
                  </a:lnTo>
                  <a:lnTo>
                    <a:pt x="357" y="96"/>
                  </a:lnTo>
                  <a:lnTo>
                    <a:pt x="363" y="101"/>
                  </a:lnTo>
                  <a:lnTo>
                    <a:pt x="366" y="106"/>
                  </a:lnTo>
                  <a:lnTo>
                    <a:pt x="369" y="110"/>
                  </a:lnTo>
                  <a:lnTo>
                    <a:pt x="369" y="113"/>
                  </a:lnTo>
                  <a:lnTo>
                    <a:pt x="368" y="115"/>
                  </a:lnTo>
                  <a:lnTo>
                    <a:pt x="365" y="116"/>
                  </a:lnTo>
                  <a:lnTo>
                    <a:pt x="361" y="115"/>
                  </a:lnTo>
                  <a:lnTo>
                    <a:pt x="355" y="114"/>
                  </a:lnTo>
                  <a:lnTo>
                    <a:pt x="347" y="112"/>
                  </a:lnTo>
                  <a:lnTo>
                    <a:pt x="338" y="110"/>
                  </a:lnTo>
                  <a:lnTo>
                    <a:pt x="328" y="106"/>
                  </a:lnTo>
                  <a:lnTo>
                    <a:pt x="316" y="103"/>
                  </a:lnTo>
                  <a:lnTo>
                    <a:pt x="303" y="98"/>
                  </a:lnTo>
                  <a:lnTo>
                    <a:pt x="289" y="94"/>
                  </a:lnTo>
                  <a:lnTo>
                    <a:pt x="275" y="89"/>
                  </a:lnTo>
                  <a:lnTo>
                    <a:pt x="258" y="84"/>
                  </a:lnTo>
                  <a:lnTo>
                    <a:pt x="241" y="78"/>
                  </a:lnTo>
                  <a:lnTo>
                    <a:pt x="225" y="72"/>
                  </a:lnTo>
                  <a:lnTo>
                    <a:pt x="206" y="67"/>
                  </a:lnTo>
                  <a:lnTo>
                    <a:pt x="187" y="62"/>
                  </a:lnTo>
                  <a:lnTo>
                    <a:pt x="169" y="57"/>
                  </a:lnTo>
                  <a:lnTo>
                    <a:pt x="150" y="53"/>
                  </a:lnTo>
                  <a:lnTo>
                    <a:pt x="132" y="49"/>
                  </a:lnTo>
                  <a:lnTo>
                    <a:pt x="114" y="45"/>
                  </a:lnTo>
                  <a:lnTo>
                    <a:pt x="98" y="42"/>
                  </a:lnTo>
                  <a:lnTo>
                    <a:pt x="82" y="39"/>
                  </a:lnTo>
                  <a:lnTo>
                    <a:pt x="68" y="37"/>
                  </a:lnTo>
                  <a:lnTo>
                    <a:pt x="55" y="34"/>
                  </a:lnTo>
                  <a:lnTo>
                    <a:pt x="43" y="32"/>
                  </a:lnTo>
                  <a:lnTo>
                    <a:pt x="31" y="30"/>
                  </a:lnTo>
                  <a:lnTo>
                    <a:pt x="22" y="28"/>
                  </a:lnTo>
                  <a:lnTo>
                    <a:pt x="15" y="26"/>
                  </a:lnTo>
                  <a:lnTo>
                    <a:pt x="7" y="24"/>
                  </a:lnTo>
                  <a:lnTo>
                    <a:pt x="3" y="22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5" y="11"/>
                  </a:lnTo>
                  <a:lnTo>
                    <a:pt x="10" y="9"/>
                  </a:lnTo>
                  <a:lnTo>
                    <a:pt x="17" y="7"/>
                  </a:lnTo>
                  <a:lnTo>
                    <a:pt x="26" y="5"/>
                  </a:lnTo>
                  <a:lnTo>
                    <a:pt x="35" y="3"/>
                  </a:lnTo>
                  <a:lnTo>
                    <a:pt x="47" y="1"/>
                  </a:lnTo>
                  <a:lnTo>
                    <a:pt x="60" y="0"/>
                  </a:lnTo>
                  <a:lnTo>
                    <a:pt x="74" y="0"/>
                  </a:lnTo>
                  <a:lnTo>
                    <a:pt x="88" y="0"/>
                  </a:lnTo>
                  <a:lnTo>
                    <a:pt x="105" y="0"/>
                  </a:lnTo>
                  <a:lnTo>
                    <a:pt x="122" y="2"/>
                  </a:lnTo>
                  <a:lnTo>
                    <a:pt x="139" y="3"/>
                  </a:lnTo>
                  <a:lnTo>
                    <a:pt x="157" y="6"/>
                  </a:lnTo>
                  <a:lnTo>
                    <a:pt x="176" y="10"/>
                  </a:lnTo>
                  <a:lnTo>
                    <a:pt x="195" y="15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33" name="Freeform 1231"/>
            <p:cNvSpPr>
              <a:spLocks/>
            </p:cNvSpPr>
            <p:nvPr/>
          </p:nvSpPr>
          <p:spPr bwMode="auto">
            <a:xfrm>
              <a:off x="4932" y="2689"/>
              <a:ext cx="104" cy="23"/>
            </a:xfrm>
            <a:custGeom>
              <a:avLst/>
              <a:gdLst>
                <a:gd name="T0" fmla="*/ 0 w 2198"/>
                <a:gd name="T1" fmla="*/ 0 h 528"/>
                <a:gd name="T2" fmla="*/ 0 w 2198"/>
                <a:gd name="T3" fmla="*/ 0 h 528"/>
                <a:gd name="T4" fmla="*/ 0 w 2198"/>
                <a:gd name="T5" fmla="*/ 0 h 528"/>
                <a:gd name="T6" fmla="*/ 0 w 2198"/>
                <a:gd name="T7" fmla="*/ 0 h 528"/>
                <a:gd name="T8" fmla="*/ 0 w 2198"/>
                <a:gd name="T9" fmla="*/ 0 h 528"/>
                <a:gd name="T10" fmla="*/ 0 w 2198"/>
                <a:gd name="T11" fmla="*/ 0 h 528"/>
                <a:gd name="T12" fmla="*/ 0 w 2198"/>
                <a:gd name="T13" fmla="*/ 0 h 528"/>
                <a:gd name="T14" fmla="*/ 0 w 2198"/>
                <a:gd name="T15" fmla="*/ 0 h 528"/>
                <a:gd name="T16" fmla="*/ 0 w 2198"/>
                <a:gd name="T17" fmla="*/ 0 h 528"/>
                <a:gd name="T18" fmla="*/ 0 w 2198"/>
                <a:gd name="T19" fmla="*/ 0 h 528"/>
                <a:gd name="T20" fmla="*/ 0 w 2198"/>
                <a:gd name="T21" fmla="*/ 0 h 528"/>
                <a:gd name="T22" fmla="*/ 0 w 2198"/>
                <a:gd name="T23" fmla="*/ 0 h 528"/>
                <a:gd name="T24" fmla="*/ 0 w 2198"/>
                <a:gd name="T25" fmla="*/ 0 h 528"/>
                <a:gd name="T26" fmla="*/ 0 w 2198"/>
                <a:gd name="T27" fmla="*/ 0 h 528"/>
                <a:gd name="T28" fmla="*/ 0 w 2198"/>
                <a:gd name="T29" fmla="*/ 0 h 528"/>
                <a:gd name="T30" fmla="*/ 0 w 2198"/>
                <a:gd name="T31" fmla="*/ 0 h 528"/>
                <a:gd name="T32" fmla="*/ 0 w 2198"/>
                <a:gd name="T33" fmla="*/ 0 h 528"/>
                <a:gd name="T34" fmla="*/ 0 w 2198"/>
                <a:gd name="T35" fmla="*/ 0 h 528"/>
                <a:gd name="T36" fmla="*/ 0 w 2198"/>
                <a:gd name="T37" fmla="*/ 0 h 528"/>
                <a:gd name="T38" fmla="*/ 0 w 2198"/>
                <a:gd name="T39" fmla="*/ 0 h 528"/>
                <a:gd name="T40" fmla="*/ 0 w 2198"/>
                <a:gd name="T41" fmla="*/ 0 h 528"/>
                <a:gd name="T42" fmla="*/ 0 w 2198"/>
                <a:gd name="T43" fmla="*/ 0 h 528"/>
                <a:gd name="T44" fmla="*/ 0 w 2198"/>
                <a:gd name="T45" fmla="*/ 0 h 528"/>
                <a:gd name="T46" fmla="*/ 0 w 2198"/>
                <a:gd name="T47" fmla="*/ 0 h 528"/>
                <a:gd name="T48" fmla="*/ 0 w 2198"/>
                <a:gd name="T49" fmla="*/ 0 h 528"/>
                <a:gd name="T50" fmla="*/ 0 w 2198"/>
                <a:gd name="T51" fmla="*/ 0 h 528"/>
                <a:gd name="T52" fmla="*/ 0 w 2198"/>
                <a:gd name="T53" fmla="*/ 0 h 528"/>
                <a:gd name="T54" fmla="*/ 0 w 2198"/>
                <a:gd name="T55" fmla="*/ 0 h 528"/>
                <a:gd name="T56" fmla="*/ 0 w 2198"/>
                <a:gd name="T57" fmla="*/ 0 h 528"/>
                <a:gd name="T58" fmla="*/ 0 w 2198"/>
                <a:gd name="T59" fmla="*/ 0 h 528"/>
                <a:gd name="T60" fmla="*/ 0 w 2198"/>
                <a:gd name="T61" fmla="*/ 0 h 528"/>
                <a:gd name="T62" fmla="*/ 0 w 2198"/>
                <a:gd name="T63" fmla="*/ 0 h 528"/>
                <a:gd name="T64" fmla="*/ 0 w 2198"/>
                <a:gd name="T65" fmla="*/ 0 h 528"/>
                <a:gd name="T66" fmla="*/ 0 w 2198"/>
                <a:gd name="T67" fmla="*/ 0 h 528"/>
                <a:gd name="T68" fmla="*/ 0 w 2198"/>
                <a:gd name="T69" fmla="*/ 0 h 528"/>
                <a:gd name="T70" fmla="*/ 0 w 2198"/>
                <a:gd name="T71" fmla="*/ 0 h 528"/>
                <a:gd name="T72" fmla="*/ 0 w 2198"/>
                <a:gd name="T73" fmla="*/ 0 h 528"/>
                <a:gd name="T74" fmla="*/ 0 w 2198"/>
                <a:gd name="T75" fmla="*/ 0 h 528"/>
                <a:gd name="T76" fmla="*/ 0 w 2198"/>
                <a:gd name="T77" fmla="*/ 0 h 528"/>
                <a:gd name="T78" fmla="*/ 0 w 2198"/>
                <a:gd name="T79" fmla="*/ 0 h 528"/>
                <a:gd name="T80" fmla="*/ 0 w 2198"/>
                <a:gd name="T81" fmla="*/ 0 h 528"/>
                <a:gd name="T82" fmla="*/ 0 w 2198"/>
                <a:gd name="T83" fmla="*/ 0 h 528"/>
                <a:gd name="T84" fmla="*/ 0 w 2198"/>
                <a:gd name="T85" fmla="*/ 0 h 528"/>
                <a:gd name="T86" fmla="*/ 0 w 2198"/>
                <a:gd name="T87" fmla="*/ 0 h 528"/>
                <a:gd name="T88" fmla="*/ 0 w 2198"/>
                <a:gd name="T89" fmla="*/ 0 h 528"/>
                <a:gd name="T90" fmla="*/ 0 w 2198"/>
                <a:gd name="T91" fmla="*/ 0 h 528"/>
                <a:gd name="T92" fmla="*/ 0 w 2198"/>
                <a:gd name="T93" fmla="*/ 0 h 528"/>
                <a:gd name="T94" fmla="*/ 0 w 2198"/>
                <a:gd name="T95" fmla="*/ 0 h 528"/>
                <a:gd name="T96" fmla="*/ 0 w 2198"/>
                <a:gd name="T97" fmla="*/ 0 h 528"/>
                <a:gd name="T98" fmla="*/ 0 w 2198"/>
                <a:gd name="T99" fmla="*/ 0 h 528"/>
                <a:gd name="T100" fmla="*/ 0 w 2198"/>
                <a:gd name="T101" fmla="*/ 0 h 52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198"/>
                <a:gd name="T154" fmla="*/ 0 h 528"/>
                <a:gd name="T155" fmla="*/ 2198 w 2198"/>
                <a:gd name="T156" fmla="*/ 528 h 52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198" h="528">
                  <a:moveTo>
                    <a:pt x="142" y="1"/>
                  </a:moveTo>
                  <a:lnTo>
                    <a:pt x="2095" y="297"/>
                  </a:lnTo>
                  <a:lnTo>
                    <a:pt x="2123" y="304"/>
                  </a:lnTo>
                  <a:lnTo>
                    <a:pt x="2146" y="315"/>
                  </a:lnTo>
                  <a:lnTo>
                    <a:pt x="2165" y="330"/>
                  </a:lnTo>
                  <a:lnTo>
                    <a:pt x="2179" y="349"/>
                  </a:lnTo>
                  <a:lnTo>
                    <a:pt x="2190" y="369"/>
                  </a:lnTo>
                  <a:lnTo>
                    <a:pt x="2196" y="391"/>
                  </a:lnTo>
                  <a:lnTo>
                    <a:pt x="2198" y="414"/>
                  </a:lnTo>
                  <a:lnTo>
                    <a:pt x="2196" y="436"/>
                  </a:lnTo>
                  <a:lnTo>
                    <a:pt x="2191" y="458"/>
                  </a:lnTo>
                  <a:lnTo>
                    <a:pt x="2181" y="478"/>
                  </a:lnTo>
                  <a:lnTo>
                    <a:pt x="2169" y="496"/>
                  </a:lnTo>
                  <a:lnTo>
                    <a:pt x="2153" y="510"/>
                  </a:lnTo>
                  <a:lnTo>
                    <a:pt x="2133" y="521"/>
                  </a:lnTo>
                  <a:lnTo>
                    <a:pt x="2112" y="528"/>
                  </a:lnTo>
                  <a:lnTo>
                    <a:pt x="2087" y="528"/>
                  </a:lnTo>
                  <a:lnTo>
                    <a:pt x="2058" y="522"/>
                  </a:lnTo>
                  <a:lnTo>
                    <a:pt x="2047" y="515"/>
                  </a:lnTo>
                  <a:lnTo>
                    <a:pt x="2039" y="504"/>
                  </a:lnTo>
                  <a:lnTo>
                    <a:pt x="2032" y="491"/>
                  </a:lnTo>
                  <a:lnTo>
                    <a:pt x="2027" y="476"/>
                  </a:lnTo>
                  <a:lnTo>
                    <a:pt x="2022" y="460"/>
                  </a:lnTo>
                  <a:lnTo>
                    <a:pt x="2016" y="447"/>
                  </a:lnTo>
                  <a:lnTo>
                    <a:pt x="2009" y="437"/>
                  </a:lnTo>
                  <a:lnTo>
                    <a:pt x="1997" y="432"/>
                  </a:lnTo>
                  <a:lnTo>
                    <a:pt x="157" y="154"/>
                  </a:lnTo>
                  <a:lnTo>
                    <a:pt x="148" y="157"/>
                  </a:lnTo>
                  <a:lnTo>
                    <a:pt x="141" y="164"/>
                  </a:lnTo>
                  <a:lnTo>
                    <a:pt x="136" y="176"/>
                  </a:lnTo>
                  <a:lnTo>
                    <a:pt x="132" y="189"/>
                  </a:lnTo>
                  <a:lnTo>
                    <a:pt x="127" y="203"/>
                  </a:lnTo>
                  <a:lnTo>
                    <a:pt x="123" y="215"/>
                  </a:lnTo>
                  <a:lnTo>
                    <a:pt x="116" y="224"/>
                  </a:lnTo>
                  <a:lnTo>
                    <a:pt x="106" y="227"/>
                  </a:lnTo>
                  <a:lnTo>
                    <a:pt x="78" y="224"/>
                  </a:lnTo>
                  <a:lnTo>
                    <a:pt x="54" y="215"/>
                  </a:lnTo>
                  <a:lnTo>
                    <a:pt x="34" y="203"/>
                  </a:lnTo>
                  <a:lnTo>
                    <a:pt x="20" y="188"/>
                  </a:lnTo>
                  <a:lnTo>
                    <a:pt x="9" y="170"/>
                  </a:lnTo>
                  <a:lnTo>
                    <a:pt x="2" y="148"/>
                  </a:lnTo>
                  <a:lnTo>
                    <a:pt x="0" y="127"/>
                  </a:lnTo>
                  <a:lnTo>
                    <a:pt x="2" y="105"/>
                  </a:lnTo>
                  <a:lnTo>
                    <a:pt x="7" y="82"/>
                  </a:lnTo>
                  <a:lnTo>
                    <a:pt x="16" y="62"/>
                  </a:lnTo>
                  <a:lnTo>
                    <a:pt x="29" y="43"/>
                  </a:lnTo>
                  <a:lnTo>
                    <a:pt x="45" y="26"/>
                  </a:lnTo>
                  <a:lnTo>
                    <a:pt x="65" y="13"/>
                  </a:lnTo>
                  <a:lnTo>
                    <a:pt x="88" y="4"/>
                  </a:lnTo>
                  <a:lnTo>
                    <a:pt x="113" y="0"/>
                  </a:lnTo>
                  <a:lnTo>
                    <a:pt x="142" y="1"/>
                  </a:lnTo>
                  <a:close/>
                </a:path>
              </a:pathLst>
            </a:custGeom>
            <a:solidFill>
              <a:srgbClr val="9EA6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34" name="Freeform 1232"/>
            <p:cNvSpPr>
              <a:spLocks/>
            </p:cNvSpPr>
            <p:nvPr/>
          </p:nvSpPr>
          <p:spPr bwMode="auto">
            <a:xfrm>
              <a:off x="4932" y="2689"/>
              <a:ext cx="104" cy="22"/>
            </a:xfrm>
            <a:custGeom>
              <a:avLst/>
              <a:gdLst>
                <a:gd name="T0" fmla="*/ 0 w 2184"/>
                <a:gd name="T1" fmla="*/ 0 h 516"/>
                <a:gd name="T2" fmla="*/ 0 w 2184"/>
                <a:gd name="T3" fmla="*/ 0 h 516"/>
                <a:gd name="T4" fmla="*/ 0 w 2184"/>
                <a:gd name="T5" fmla="*/ 0 h 516"/>
                <a:gd name="T6" fmla="*/ 0 w 2184"/>
                <a:gd name="T7" fmla="*/ 0 h 516"/>
                <a:gd name="T8" fmla="*/ 0 w 2184"/>
                <a:gd name="T9" fmla="*/ 0 h 516"/>
                <a:gd name="T10" fmla="*/ 0 w 2184"/>
                <a:gd name="T11" fmla="*/ 0 h 516"/>
                <a:gd name="T12" fmla="*/ 0 w 2184"/>
                <a:gd name="T13" fmla="*/ 0 h 516"/>
                <a:gd name="T14" fmla="*/ 0 w 2184"/>
                <a:gd name="T15" fmla="*/ 0 h 516"/>
                <a:gd name="T16" fmla="*/ 0 w 2184"/>
                <a:gd name="T17" fmla="*/ 0 h 516"/>
                <a:gd name="T18" fmla="*/ 0 w 2184"/>
                <a:gd name="T19" fmla="*/ 0 h 516"/>
                <a:gd name="T20" fmla="*/ 0 w 2184"/>
                <a:gd name="T21" fmla="*/ 0 h 516"/>
                <a:gd name="T22" fmla="*/ 0 w 2184"/>
                <a:gd name="T23" fmla="*/ 0 h 516"/>
                <a:gd name="T24" fmla="*/ 0 w 2184"/>
                <a:gd name="T25" fmla="*/ 0 h 516"/>
                <a:gd name="T26" fmla="*/ 0 w 2184"/>
                <a:gd name="T27" fmla="*/ 0 h 516"/>
                <a:gd name="T28" fmla="*/ 0 w 2184"/>
                <a:gd name="T29" fmla="*/ 0 h 516"/>
                <a:gd name="T30" fmla="*/ 0 w 2184"/>
                <a:gd name="T31" fmla="*/ 0 h 516"/>
                <a:gd name="T32" fmla="*/ 0 w 2184"/>
                <a:gd name="T33" fmla="*/ 0 h 516"/>
                <a:gd name="T34" fmla="*/ 0 w 2184"/>
                <a:gd name="T35" fmla="*/ 0 h 516"/>
                <a:gd name="T36" fmla="*/ 0 w 2184"/>
                <a:gd name="T37" fmla="*/ 0 h 516"/>
                <a:gd name="T38" fmla="*/ 0 w 2184"/>
                <a:gd name="T39" fmla="*/ 0 h 516"/>
                <a:gd name="T40" fmla="*/ 0 w 2184"/>
                <a:gd name="T41" fmla="*/ 0 h 516"/>
                <a:gd name="T42" fmla="*/ 0 w 2184"/>
                <a:gd name="T43" fmla="*/ 0 h 516"/>
                <a:gd name="T44" fmla="*/ 0 w 2184"/>
                <a:gd name="T45" fmla="*/ 0 h 516"/>
                <a:gd name="T46" fmla="*/ 0 w 2184"/>
                <a:gd name="T47" fmla="*/ 0 h 516"/>
                <a:gd name="T48" fmla="*/ 0 w 2184"/>
                <a:gd name="T49" fmla="*/ 0 h 516"/>
                <a:gd name="T50" fmla="*/ 0 w 2184"/>
                <a:gd name="T51" fmla="*/ 0 h 516"/>
                <a:gd name="T52" fmla="*/ 0 w 2184"/>
                <a:gd name="T53" fmla="*/ 0 h 516"/>
                <a:gd name="T54" fmla="*/ 0 w 2184"/>
                <a:gd name="T55" fmla="*/ 0 h 516"/>
                <a:gd name="T56" fmla="*/ 0 w 2184"/>
                <a:gd name="T57" fmla="*/ 0 h 516"/>
                <a:gd name="T58" fmla="*/ 0 w 2184"/>
                <a:gd name="T59" fmla="*/ 0 h 516"/>
                <a:gd name="T60" fmla="*/ 0 w 2184"/>
                <a:gd name="T61" fmla="*/ 0 h 516"/>
                <a:gd name="T62" fmla="*/ 0 w 2184"/>
                <a:gd name="T63" fmla="*/ 0 h 516"/>
                <a:gd name="T64" fmla="*/ 0 w 2184"/>
                <a:gd name="T65" fmla="*/ 0 h 516"/>
                <a:gd name="T66" fmla="*/ 0 w 2184"/>
                <a:gd name="T67" fmla="*/ 0 h 516"/>
                <a:gd name="T68" fmla="*/ 0 w 2184"/>
                <a:gd name="T69" fmla="*/ 0 h 516"/>
                <a:gd name="T70" fmla="*/ 0 w 2184"/>
                <a:gd name="T71" fmla="*/ 0 h 516"/>
                <a:gd name="T72" fmla="*/ 0 w 2184"/>
                <a:gd name="T73" fmla="*/ 0 h 516"/>
                <a:gd name="T74" fmla="*/ 0 w 2184"/>
                <a:gd name="T75" fmla="*/ 0 h 516"/>
                <a:gd name="T76" fmla="*/ 0 w 2184"/>
                <a:gd name="T77" fmla="*/ 0 h 516"/>
                <a:gd name="T78" fmla="*/ 0 w 2184"/>
                <a:gd name="T79" fmla="*/ 0 h 516"/>
                <a:gd name="T80" fmla="*/ 0 w 2184"/>
                <a:gd name="T81" fmla="*/ 0 h 516"/>
                <a:gd name="T82" fmla="*/ 0 w 2184"/>
                <a:gd name="T83" fmla="*/ 0 h 516"/>
                <a:gd name="T84" fmla="*/ 0 w 2184"/>
                <a:gd name="T85" fmla="*/ 0 h 516"/>
                <a:gd name="T86" fmla="*/ 0 w 2184"/>
                <a:gd name="T87" fmla="*/ 0 h 516"/>
                <a:gd name="T88" fmla="*/ 0 w 2184"/>
                <a:gd name="T89" fmla="*/ 0 h 516"/>
                <a:gd name="T90" fmla="*/ 0 w 2184"/>
                <a:gd name="T91" fmla="*/ 0 h 516"/>
                <a:gd name="T92" fmla="*/ 0 w 2184"/>
                <a:gd name="T93" fmla="*/ 0 h 516"/>
                <a:gd name="T94" fmla="*/ 0 w 2184"/>
                <a:gd name="T95" fmla="*/ 0 h 516"/>
                <a:gd name="T96" fmla="*/ 0 w 2184"/>
                <a:gd name="T97" fmla="*/ 0 h 516"/>
                <a:gd name="T98" fmla="*/ 0 w 2184"/>
                <a:gd name="T99" fmla="*/ 0 h 516"/>
                <a:gd name="T100" fmla="*/ 0 w 2184"/>
                <a:gd name="T101" fmla="*/ 0 h 516"/>
                <a:gd name="T102" fmla="*/ 0 w 2184"/>
                <a:gd name="T103" fmla="*/ 0 h 516"/>
                <a:gd name="T104" fmla="*/ 0 w 2184"/>
                <a:gd name="T105" fmla="*/ 0 h 516"/>
                <a:gd name="T106" fmla="*/ 0 w 2184"/>
                <a:gd name="T107" fmla="*/ 0 h 516"/>
                <a:gd name="T108" fmla="*/ 0 w 2184"/>
                <a:gd name="T109" fmla="*/ 0 h 516"/>
                <a:gd name="T110" fmla="*/ 0 w 2184"/>
                <a:gd name="T111" fmla="*/ 0 h 51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184"/>
                <a:gd name="T169" fmla="*/ 0 h 516"/>
                <a:gd name="T170" fmla="*/ 2184 w 2184"/>
                <a:gd name="T171" fmla="*/ 516 h 51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184" h="516">
                  <a:moveTo>
                    <a:pt x="137" y="2"/>
                  </a:moveTo>
                  <a:lnTo>
                    <a:pt x="195" y="11"/>
                  </a:lnTo>
                  <a:lnTo>
                    <a:pt x="249" y="19"/>
                  </a:lnTo>
                  <a:lnTo>
                    <a:pt x="298" y="26"/>
                  </a:lnTo>
                  <a:lnTo>
                    <a:pt x="345" y="33"/>
                  </a:lnTo>
                  <a:lnTo>
                    <a:pt x="388" y="40"/>
                  </a:lnTo>
                  <a:lnTo>
                    <a:pt x="427" y="46"/>
                  </a:lnTo>
                  <a:lnTo>
                    <a:pt x="466" y="52"/>
                  </a:lnTo>
                  <a:lnTo>
                    <a:pt x="502" y="57"/>
                  </a:lnTo>
                  <a:lnTo>
                    <a:pt x="536" y="62"/>
                  </a:lnTo>
                  <a:lnTo>
                    <a:pt x="571" y="67"/>
                  </a:lnTo>
                  <a:lnTo>
                    <a:pt x="605" y="72"/>
                  </a:lnTo>
                  <a:lnTo>
                    <a:pt x="638" y="77"/>
                  </a:lnTo>
                  <a:lnTo>
                    <a:pt x="674" y="83"/>
                  </a:lnTo>
                  <a:lnTo>
                    <a:pt x="709" y="88"/>
                  </a:lnTo>
                  <a:lnTo>
                    <a:pt x="747" y="93"/>
                  </a:lnTo>
                  <a:lnTo>
                    <a:pt x="786" y="100"/>
                  </a:lnTo>
                  <a:lnTo>
                    <a:pt x="828" y="106"/>
                  </a:lnTo>
                  <a:lnTo>
                    <a:pt x="873" y="113"/>
                  </a:lnTo>
                  <a:lnTo>
                    <a:pt x="921" y="120"/>
                  </a:lnTo>
                  <a:lnTo>
                    <a:pt x="972" y="128"/>
                  </a:lnTo>
                  <a:lnTo>
                    <a:pt x="1030" y="137"/>
                  </a:lnTo>
                  <a:lnTo>
                    <a:pt x="1091" y="146"/>
                  </a:lnTo>
                  <a:lnTo>
                    <a:pt x="1159" y="156"/>
                  </a:lnTo>
                  <a:lnTo>
                    <a:pt x="1232" y="168"/>
                  </a:lnTo>
                  <a:lnTo>
                    <a:pt x="1312" y="180"/>
                  </a:lnTo>
                  <a:lnTo>
                    <a:pt x="1397" y="193"/>
                  </a:lnTo>
                  <a:lnTo>
                    <a:pt x="1491" y="206"/>
                  </a:lnTo>
                  <a:lnTo>
                    <a:pt x="1593" y="223"/>
                  </a:lnTo>
                  <a:lnTo>
                    <a:pt x="1702" y="239"/>
                  </a:lnTo>
                  <a:lnTo>
                    <a:pt x="1821" y="257"/>
                  </a:lnTo>
                  <a:lnTo>
                    <a:pt x="1947" y="276"/>
                  </a:lnTo>
                  <a:lnTo>
                    <a:pt x="2085" y="297"/>
                  </a:lnTo>
                  <a:lnTo>
                    <a:pt x="2112" y="304"/>
                  </a:lnTo>
                  <a:lnTo>
                    <a:pt x="2134" y="314"/>
                  </a:lnTo>
                  <a:lnTo>
                    <a:pt x="2151" y="329"/>
                  </a:lnTo>
                  <a:lnTo>
                    <a:pt x="2166" y="346"/>
                  </a:lnTo>
                  <a:lnTo>
                    <a:pt x="2175" y="365"/>
                  </a:lnTo>
                  <a:lnTo>
                    <a:pt x="2182" y="386"/>
                  </a:lnTo>
                  <a:lnTo>
                    <a:pt x="2184" y="408"/>
                  </a:lnTo>
                  <a:lnTo>
                    <a:pt x="2182" y="428"/>
                  </a:lnTo>
                  <a:lnTo>
                    <a:pt x="2176" y="449"/>
                  </a:lnTo>
                  <a:lnTo>
                    <a:pt x="2168" y="468"/>
                  </a:lnTo>
                  <a:lnTo>
                    <a:pt x="2157" y="485"/>
                  </a:lnTo>
                  <a:lnTo>
                    <a:pt x="2142" y="499"/>
                  </a:lnTo>
                  <a:lnTo>
                    <a:pt x="2124" y="509"/>
                  </a:lnTo>
                  <a:lnTo>
                    <a:pt x="2105" y="515"/>
                  </a:lnTo>
                  <a:lnTo>
                    <a:pt x="2082" y="516"/>
                  </a:lnTo>
                  <a:lnTo>
                    <a:pt x="2056" y="511"/>
                  </a:lnTo>
                  <a:lnTo>
                    <a:pt x="2044" y="504"/>
                  </a:lnTo>
                  <a:lnTo>
                    <a:pt x="2035" y="493"/>
                  </a:lnTo>
                  <a:lnTo>
                    <a:pt x="2028" y="479"/>
                  </a:lnTo>
                  <a:lnTo>
                    <a:pt x="2022" y="463"/>
                  </a:lnTo>
                  <a:lnTo>
                    <a:pt x="2016" y="448"/>
                  </a:lnTo>
                  <a:lnTo>
                    <a:pt x="2010" y="435"/>
                  </a:lnTo>
                  <a:lnTo>
                    <a:pt x="2002" y="426"/>
                  </a:lnTo>
                  <a:lnTo>
                    <a:pt x="1990" y="421"/>
                  </a:lnTo>
                  <a:lnTo>
                    <a:pt x="1935" y="413"/>
                  </a:lnTo>
                  <a:lnTo>
                    <a:pt x="1884" y="405"/>
                  </a:lnTo>
                  <a:lnTo>
                    <a:pt x="1837" y="397"/>
                  </a:lnTo>
                  <a:lnTo>
                    <a:pt x="1793" y="391"/>
                  </a:lnTo>
                  <a:lnTo>
                    <a:pt x="1753" y="384"/>
                  </a:lnTo>
                  <a:lnTo>
                    <a:pt x="1715" y="379"/>
                  </a:lnTo>
                  <a:lnTo>
                    <a:pt x="1679" y="373"/>
                  </a:lnTo>
                  <a:lnTo>
                    <a:pt x="1645" y="368"/>
                  </a:lnTo>
                  <a:lnTo>
                    <a:pt x="1611" y="363"/>
                  </a:lnTo>
                  <a:lnTo>
                    <a:pt x="1579" y="359"/>
                  </a:lnTo>
                  <a:lnTo>
                    <a:pt x="1548" y="354"/>
                  </a:lnTo>
                  <a:lnTo>
                    <a:pt x="1516" y="349"/>
                  </a:lnTo>
                  <a:lnTo>
                    <a:pt x="1482" y="344"/>
                  </a:lnTo>
                  <a:lnTo>
                    <a:pt x="1449" y="338"/>
                  </a:lnTo>
                  <a:lnTo>
                    <a:pt x="1414" y="333"/>
                  </a:lnTo>
                  <a:lnTo>
                    <a:pt x="1376" y="327"/>
                  </a:lnTo>
                  <a:lnTo>
                    <a:pt x="1337" y="321"/>
                  </a:lnTo>
                  <a:lnTo>
                    <a:pt x="1294" y="315"/>
                  </a:lnTo>
                  <a:lnTo>
                    <a:pt x="1248" y="308"/>
                  </a:lnTo>
                  <a:lnTo>
                    <a:pt x="1199" y="301"/>
                  </a:lnTo>
                  <a:lnTo>
                    <a:pt x="1145" y="293"/>
                  </a:lnTo>
                  <a:lnTo>
                    <a:pt x="1087" y="284"/>
                  </a:lnTo>
                  <a:lnTo>
                    <a:pt x="1023" y="274"/>
                  </a:lnTo>
                  <a:lnTo>
                    <a:pt x="955" y="264"/>
                  </a:lnTo>
                  <a:lnTo>
                    <a:pt x="881" y="253"/>
                  </a:lnTo>
                  <a:lnTo>
                    <a:pt x="800" y="240"/>
                  </a:lnTo>
                  <a:lnTo>
                    <a:pt x="711" y="227"/>
                  </a:lnTo>
                  <a:lnTo>
                    <a:pt x="615" y="212"/>
                  </a:lnTo>
                  <a:lnTo>
                    <a:pt x="511" y="197"/>
                  </a:lnTo>
                  <a:lnTo>
                    <a:pt x="400" y="180"/>
                  </a:lnTo>
                  <a:lnTo>
                    <a:pt x="279" y="162"/>
                  </a:lnTo>
                  <a:lnTo>
                    <a:pt x="150" y="142"/>
                  </a:lnTo>
                  <a:lnTo>
                    <a:pt x="141" y="144"/>
                  </a:lnTo>
                  <a:lnTo>
                    <a:pt x="134" y="151"/>
                  </a:lnTo>
                  <a:lnTo>
                    <a:pt x="128" y="163"/>
                  </a:lnTo>
                  <a:lnTo>
                    <a:pt x="123" y="176"/>
                  </a:lnTo>
                  <a:lnTo>
                    <a:pt x="119" y="189"/>
                  </a:lnTo>
                  <a:lnTo>
                    <a:pt x="113" y="200"/>
                  </a:lnTo>
                  <a:lnTo>
                    <a:pt x="106" y="208"/>
                  </a:lnTo>
                  <a:lnTo>
                    <a:pt x="96" y="211"/>
                  </a:lnTo>
                  <a:lnTo>
                    <a:pt x="70" y="208"/>
                  </a:lnTo>
                  <a:lnTo>
                    <a:pt x="47" y="201"/>
                  </a:lnTo>
                  <a:lnTo>
                    <a:pt x="31" y="189"/>
                  </a:lnTo>
                  <a:lnTo>
                    <a:pt x="17" y="175"/>
                  </a:lnTo>
                  <a:lnTo>
                    <a:pt x="8" y="157"/>
                  </a:lnTo>
                  <a:lnTo>
                    <a:pt x="1" y="138"/>
                  </a:lnTo>
                  <a:lnTo>
                    <a:pt x="0" y="118"/>
                  </a:lnTo>
                  <a:lnTo>
                    <a:pt x="3" y="97"/>
                  </a:lnTo>
                  <a:lnTo>
                    <a:pt x="8" y="76"/>
                  </a:lnTo>
                  <a:lnTo>
                    <a:pt x="17" y="57"/>
                  </a:lnTo>
                  <a:lnTo>
                    <a:pt x="30" y="40"/>
                  </a:lnTo>
                  <a:lnTo>
                    <a:pt x="45" y="24"/>
                  </a:lnTo>
                  <a:lnTo>
                    <a:pt x="64" y="12"/>
                  </a:lnTo>
                  <a:lnTo>
                    <a:pt x="85" y="4"/>
                  </a:lnTo>
                  <a:lnTo>
                    <a:pt x="110" y="0"/>
                  </a:lnTo>
                  <a:lnTo>
                    <a:pt x="137" y="2"/>
                  </a:lnTo>
                  <a:close/>
                </a:path>
              </a:pathLst>
            </a:custGeom>
            <a:solidFill>
              <a:srgbClr val="A8B0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35" name="Freeform 1233"/>
            <p:cNvSpPr>
              <a:spLocks/>
            </p:cNvSpPr>
            <p:nvPr/>
          </p:nvSpPr>
          <p:spPr bwMode="auto">
            <a:xfrm>
              <a:off x="4932" y="2689"/>
              <a:ext cx="104" cy="22"/>
            </a:xfrm>
            <a:custGeom>
              <a:avLst/>
              <a:gdLst>
                <a:gd name="T0" fmla="*/ 0 w 2167"/>
                <a:gd name="T1" fmla="*/ 0 h 502"/>
                <a:gd name="T2" fmla="*/ 0 w 2167"/>
                <a:gd name="T3" fmla="*/ 0 h 502"/>
                <a:gd name="T4" fmla="*/ 0 w 2167"/>
                <a:gd name="T5" fmla="*/ 0 h 502"/>
                <a:gd name="T6" fmla="*/ 0 w 2167"/>
                <a:gd name="T7" fmla="*/ 0 h 502"/>
                <a:gd name="T8" fmla="*/ 0 w 2167"/>
                <a:gd name="T9" fmla="*/ 0 h 502"/>
                <a:gd name="T10" fmla="*/ 0 w 2167"/>
                <a:gd name="T11" fmla="*/ 0 h 502"/>
                <a:gd name="T12" fmla="*/ 0 w 2167"/>
                <a:gd name="T13" fmla="*/ 0 h 502"/>
                <a:gd name="T14" fmla="*/ 0 w 2167"/>
                <a:gd name="T15" fmla="*/ 0 h 502"/>
                <a:gd name="T16" fmla="*/ 0 w 2167"/>
                <a:gd name="T17" fmla="*/ 0 h 502"/>
                <a:gd name="T18" fmla="*/ 0 w 2167"/>
                <a:gd name="T19" fmla="*/ 0 h 502"/>
                <a:gd name="T20" fmla="*/ 0 w 2167"/>
                <a:gd name="T21" fmla="*/ 0 h 502"/>
                <a:gd name="T22" fmla="*/ 0 w 2167"/>
                <a:gd name="T23" fmla="*/ 0 h 502"/>
                <a:gd name="T24" fmla="*/ 0 w 2167"/>
                <a:gd name="T25" fmla="*/ 0 h 502"/>
                <a:gd name="T26" fmla="*/ 0 w 2167"/>
                <a:gd name="T27" fmla="*/ 0 h 502"/>
                <a:gd name="T28" fmla="*/ 0 w 2167"/>
                <a:gd name="T29" fmla="*/ 0 h 502"/>
                <a:gd name="T30" fmla="*/ 0 w 2167"/>
                <a:gd name="T31" fmla="*/ 0 h 502"/>
                <a:gd name="T32" fmla="*/ 0 w 2167"/>
                <a:gd name="T33" fmla="*/ 0 h 502"/>
                <a:gd name="T34" fmla="*/ 0 w 2167"/>
                <a:gd name="T35" fmla="*/ 0 h 502"/>
                <a:gd name="T36" fmla="*/ 0 w 2167"/>
                <a:gd name="T37" fmla="*/ 0 h 502"/>
                <a:gd name="T38" fmla="*/ 0 w 2167"/>
                <a:gd name="T39" fmla="*/ 0 h 502"/>
                <a:gd name="T40" fmla="*/ 0 w 2167"/>
                <a:gd name="T41" fmla="*/ 0 h 502"/>
                <a:gd name="T42" fmla="*/ 0 w 2167"/>
                <a:gd name="T43" fmla="*/ 0 h 502"/>
                <a:gd name="T44" fmla="*/ 0 w 2167"/>
                <a:gd name="T45" fmla="*/ 0 h 502"/>
                <a:gd name="T46" fmla="*/ 0 w 2167"/>
                <a:gd name="T47" fmla="*/ 0 h 502"/>
                <a:gd name="T48" fmla="*/ 0 w 2167"/>
                <a:gd name="T49" fmla="*/ 0 h 502"/>
                <a:gd name="T50" fmla="*/ 0 w 2167"/>
                <a:gd name="T51" fmla="*/ 0 h 502"/>
                <a:gd name="T52" fmla="*/ 0 w 2167"/>
                <a:gd name="T53" fmla="*/ 0 h 502"/>
                <a:gd name="T54" fmla="*/ 0 w 2167"/>
                <a:gd name="T55" fmla="*/ 0 h 502"/>
                <a:gd name="T56" fmla="*/ 0 w 2167"/>
                <a:gd name="T57" fmla="*/ 0 h 502"/>
                <a:gd name="T58" fmla="*/ 0 w 2167"/>
                <a:gd name="T59" fmla="*/ 0 h 502"/>
                <a:gd name="T60" fmla="*/ 0 w 2167"/>
                <a:gd name="T61" fmla="*/ 0 h 502"/>
                <a:gd name="T62" fmla="*/ 0 w 2167"/>
                <a:gd name="T63" fmla="*/ 0 h 502"/>
                <a:gd name="T64" fmla="*/ 0 w 2167"/>
                <a:gd name="T65" fmla="*/ 0 h 502"/>
                <a:gd name="T66" fmla="*/ 0 w 2167"/>
                <a:gd name="T67" fmla="*/ 0 h 502"/>
                <a:gd name="T68" fmla="*/ 0 w 2167"/>
                <a:gd name="T69" fmla="*/ 0 h 502"/>
                <a:gd name="T70" fmla="*/ 0 w 2167"/>
                <a:gd name="T71" fmla="*/ 0 h 502"/>
                <a:gd name="T72" fmla="*/ 0 w 2167"/>
                <a:gd name="T73" fmla="*/ 0 h 502"/>
                <a:gd name="T74" fmla="*/ 0 w 2167"/>
                <a:gd name="T75" fmla="*/ 0 h 502"/>
                <a:gd name="T76" fmla="*/ 0 w 2167"/>
                <a:gd name="T77" fmla="*/ 0 h 502"/>
                <a:gd name="T78" fmla="*/ 0 w 2167"/>
                <a:gd name="T79" fmla="*/ 0 h 502"/>
                <a:gd name="T80" fmla="*/ 0 w 2167"/>
                <a:gd name="T81" fmla="*/ 0 h 502"/>
                <a:gd name="T82" fmla="*/ 0 w 2167"/>
                <a:gd name="T83" fmla="*/ 0 h 502"/>
                <a:gd name="T84" fmla="*/ 0 w 2167"/>
                <a:gd name="T85" fmla="*/ 0 h 502"/>
                <a:gd name="T86" fmla="*/ 0 w 2167"/>
                <a:gd name="T87" fmla="*/ 0 h 502"/>
                <a:gd name="T88" fmla="*/ 0 w 2167"/>
                <a:gd name="T89" fmla="*/ 0 h 502"/>
                <a:gd name="T90" fmla="*/ 0 w 2167"/>
                <a:gd name="T91" fmla="*/ 0 h 502"/>
                <a:gd name="T92" fmla="*/ 0 w 2167"/>
                <a:gd name="T93" fmla="*/ 0 h 502"/>
                <a:gd name="T94" fmla="*/ 0 w 2167"/>
                <a:gd name="T95" fmla="*/ 0 h 502"/>
                <a:gd name="T96" fmla="*/ 0 w 2167"/>
                <a:gd name="T97" fmla="*/ 0 h 502"/>
                <a:gd name="T98" fmla="*/ 0 w 2167"/>
                <a:gd name="T99" fmla="*/ 0 h 502"/>
                <a:gd name="T100" fmla="*/ 0 w 2167"/>
                <a:gd name="T101" fmla="*/ 0 h 502"/>
                <a:gd name="T102" fmla="*/ 0 w 2167"/>
                <a:gd name="T103" fmla="*/ 0 h 502"/>
                <a:gd name="T104" fmla="*/ 0 w 2167"/>
                <a:gd name="T105" fmla="*/ 0 h 502"/>
                <a:gd name="T106" fmla="*/ 0 w 2167"/>
                <a:gd name="T107" fmla="*/ 0 h 502"/>
                <a:gd name="T108" fmla="*/ 0 w 2167"/>
                <a:gd name="T109" fmla="*/ 0 h 502"/>
                <a:gd name="T110" fmla="*/ 0 w 2167"/>
                <a:gd name="T111" fmla="*/ 0 h 50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167"/>
                <a:gd name="T169" fmla="*/ 0 h 502"/>
                <a:gd name="T170" fmla="*/ 2167 w 2167"/>
                <a:gd name="T171" fmla="*/ 502 h 50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167" h="502">
                  <a:moveTo>
                    <a:pt x="129" y="2"/>
                  </a:moveTo>
                  <a:lnTo>
                    <a:pt x="187" y="11"/>
                  </a:lnTo>
                  <a:lnTo>
                    <a:pt x="241" y="19"/>
                  </a:lnTo>
                  <a:lnTo>
                    <a:pt x="291" y="26"/>
                  </a:lnTo>
                  <a:lnTo>
                    <a:pt x="337" y="34"/>
                  </a:lnTo>
                  <a:lnTo>
                    <a:pt x="380" y="40"/>
                  </a:lnTo>
                  <a:lnTo>
                    <a:pt x="420" y="47"/>
                  </a:lnTo>
                  <a:lnTo>
                    <a:pt x="458" y="52"/>
                  </a:lnTo>
                  <a:lnTo>
                    <a:pt x="494" y="58"/>
                  </a:lnTo>
                  <a:lnTo>
                    <a:pt x="529" y="63"/>
                  </a:lnTo>
                  <a:lnTo>
                    <a:pt x="563" y="68"/>
                  </a:lnTo>
                  <a:lnTo>
                    <a:pt x="597" y="73"/>
                  </a:lnTo>
                  <a:lnTo>
                    <a:pt x="631" y="78"/>
                  </a:lnTo>
                  <a:lnTo>
                    <a:pt x="666" y="83"/>
                  </a:lnTo>
                  <a:lnTo>
                    <a:pt x="701" y="89"/>
                  </a:lnTo>
                  <a:lnTo>
                    <a:pt x="739" y="95"/>
                  </a:lnTo>
                  <a:lnTo>
                    <a:pt x="778" y="101"/>
                  </a:lnTo>
                  <a:lnTo>
                    <a:pt x="820" y="107"/>
                  </a:lnTo>
                  <a:lnTo>
                    <a:pt x="865" y="114"/>
                  </a:lnTo>
                  <a:lnTo>
                    <a:pt x="913" y="121"/>
                  </a:lnTo>
                  <a:lnTo>
                    <a:pt x="964" y="129"/>
                  </a:lnTo>
                  <a:lnTo>
                    <a:pt x="1021" y="137"/>
                  </a:lnTo>
                  <a:lnTo>
                    <a:pt x="1083" y="147"/>
                  </a:lnTo>
                  <a:lnTo>
                    <a:pt x="1150" y="158"/>
                  </a:lnTo>
                  <a:lnTo>
                    <a:pt x="1223" y="168"/>
                  </a:lnTo>
                  <a:lnTo>
                    <a:pt x="1302" y="180"/>
                  </a:lnTo>
                  <a:lnTo>
                    <a:pt x="1388" y="193"/>
                  </a:lnTo>
                  <a:lnTo>
                    <a:pt x="1482" y="207"/>
                  </a:lnTo>
                  <a:lnTo>
                    <a:pt x="1583" y="223"/>
                  </a:lnTo>
                  <a:lnTo>
                    <a:pt x="1692" y="239"/>
                  </a:lnTo>
                  <a:lnTo>
                    <a:pt x="1809" y="257"/>
                  </a:lnTo>
                  <a:lnTo>
                    <a:pt x="1936" y="276"/>
                  </a:lnTo>
                  <a:lnTo>
                    <a:pt x="2074" y="297"/>
                  </a:lnTo>
                  <a:lnTo>
                    <a:pt x="2100" y="303"/>
                  </a:lnTo>
                  <a:lnTo>
                    <a:pt x="2121" y="313"/>
                  </a:lnTo>
                  <a:lnTo>
                    <a:pt x="2137" y="327"/>
                  </a:lnTo>
                  <a:lnTo>
                    <a:pt x="2151" y="343"/>
                  </a:lnTo>
                  <a:lnTo>
                    <a:pt x="2160" y="361"/>
                  </a:lnTo>
                  <a:lnTo>
                    <a:pt x="2165" y="380"/>
                  </a:lnTo>
                  <a:lnTo>
                    <a:pt x="2167" y="401"/>
                  </a:lnTo>
                  <a:lnTo>
                    <a:pt x="2166" y="420"/>
                  </a:lnTo>
                  <a:lnTo>
                    <a:pt x="2162" y="439"/>
                  </a:lnTo>
                  <a:lnTo>
                    <a:pt x="2154" y="456"/>
                  </a:lnTo>
                  <a:lnTo>
                    <a:pt x="2143" y="473"/>
                  </a:lnTo>
                  <a:lnTo>
                    <a:pt x="2130" y="486"/>
                  </a:lnTo>
                  <a:lnTo>
                    <a:pt x="2114" y="495"/>
                  </a:lnTo>
                  <a:lnTo>
                    <a:pt x="2096" y="501"/>
                  </a:lnTo>
                  <a:lnTo>
                    <a:pt x="2074" y="502"/>
                  </a:lnTo>
                  <a:lnTo>
                    <a:pt x="2051" y="498"/>
                  </a:lnTo>
                  <a:lnTo>
                    <a:pt x="2039" y="492"/>
                  </a:lnTo>
                  <a:lnTo>
                    <a:pt x="2030" y="481"/>
                  </a:lnTo>
                  <a:lnTo>
                    <a:pt x="2023" y="468"/>
                  </a:lnTo>
                  <a:lnTo>
                    <a:pt x="2017" y="451"/>
                  </a:lnTo>
                  <a:lnTo>
                    <a:pt x="2010" y="437"/>
                  </a:lnTo>
                  <a:lnTo>
                    <a:pt x="2003" y="424"/>
                  </a:lnTo>
                  <a:lnTo>
                    <a:pt x="1994" y="414"/>
                  </a:lnTo>
                  <a:lnTo>
                    <a:pt x="1982" y="409"/>
                  </a:lnTo>
                  <a:lnTo>
                    <a:pt x="1927" y="401"/>
                  </a:lnTo>
                  <a:lnTo>
                    <a:pt x="1876" y="392"/>
                  </a:lnTo>
                  <a:lnTo>
                    <a:pt x="1829" y="385"/>
                  </a:lnTo>
                  <a:lnTo>
                    <a:pt x="1785" y="379"/>
                  </a:lnTo>
                  <a:lnTo>
                    <a:pt x="1745" y="372"/>
                  </a:lnTo>
                  <a:lnTo>
                    <a:pt x="1707" y="367"/>
                  </a:lnTo>
                  <a:lnTo>
                    <a:pt x="1671" y="361"/>
                  </a:lnTo>
                  <a:lnTo>
                    <a:pt x="1638" y="356"/>
                  </a:lnTo>
                  <a:lnTo>
                    <a:pt x="1604" y="351"/>
                  </a:lnTo>
                  <a:lnTo>
                    <a:pt x="1572" y="347"/>
                  </a:lnTo>
                  <a:lnTo>
                    <a:pt x="1540" y="342"/>
                  </a:lnTo>
                  <a:lnTo>
                    <a:pt x="1508" y="336"/>
                  </a:lnTo>
                  <a:lnTo>
                    <a:pt x="1475" y="331"/>
                  </a:lnTo>
                  <a:lnTo>
                    <a:pt x="1441" y="326"/>
                  </a:lnTo>
                  <a:lnTo>
                    <a:pt x="1406" y="321"/>
                  </a:lnTo>
                  <a:lnTo>
                    <a:pt x="1369" y="315"/>
                  </a:lnTo>
                  <a:lnTo>
                    <a:pt x="1330" y="309"/>
                  </a:lnTo>
                  <a:lnTo>
                    <a:pt x="1287" y="303"/>
                  </a:lnTo>
                  <a:lnTo>
                    <a:pt x="1241" y="296"/>
                  </a:lnTo>
                  <a:lnTo>
                    <a:pt x="1191" y="289"/>
                  </a:lnTo>
                  <a:lnTo>
                    <a:pt x="1137" y="281"/>
                  </a:lnTo>
                  <a:lnTo>
                    <a:pt x="1079" y="271"/>
                  </a:lnTo>
                  <a:lnTo>
                    <a:pt x="1015" y="262"/>
                  </a:lnTo>
                  <a:lnTo>
                    <a:pt x="947" y="252"/>
                  </a:lnTo>
                  <a:lnTo>
                    <a:pt x="873" y="241"/>
                  </a:lnTo>
                  <a:lnTo>
                    <a:pt x="792" y="228"/>
                  </a:lnTo>
                  <a:lnTo>
                    <a:pt x="703" y="214"/>
                  </a:lnTo>
                  <a:lnTo>
                    <a:pt x="608" y="200"/>
                  </a:lnTo>
                  <a:lnTo>
                    <a:pt x="503" y="185"/>
                  </a:lnTo>
                  <a:lnTo>
                    <a:pt x="392" y="168"/>
                  </a:lnTo>
                  <a:lnTo>
                    <a:pt x="271" y="149"/>
                  </a:lnTo>
                  <a:lnTo>
                    <a:pt x="142" y="130"/>
                  </a:lnTo>
                  <a:lnTo>
                    <a:pt x="133" y="132"/>
                  </a:lnTo>
                  <a:lnTo>
                    <a:pt x="126" y="139"/>
                  </a:lnTo>
                  <a:lnTo>
                    <a:pt x="120" y="150"/>
                  </a:lnTo>
                  <a:lnTo>
                    <a:pt x="115" y="163"/>
                  </a:lnTo>
                  <a:lnTo>
                    <a:pt x="110" y="176"/>
                  </a:lnTo>
                  <a:lnTo>
                    <a:pt x="104" y="187"/>
                  </a:lnTo>
                  <a:lnTo>
                    <a:pt x="97" y="195"/>
                  </a:lnTo>
                  <a:lnTo>
                    <a:pt x="87" y="197"/>
                  </a:lnTo>
                  <a:lnTo>
                    <a:pt x="62" y="194"/>
                  </a:lnTo>
                  <a:lnTo>
                    <a:pt x="42" y="186"/>
                  </a:lnTo>
                  <a:lnTo>
                    <a:pt x="26" y="175"/>
                  </a:lnTo>
                  <a:lnTo>
                    <a:pt x="13" y="161"/>
                  </a:lnTo>
                  <a:lnTo>
                    <a:pt x="5" y="144"/>
                  </a:lnTo>
                  <a:lnTo>
                    <a:pt x="1" y="127"/>
                  </a:lnTo>
                  <a:lnTo>
                    <a:pt x="0" y="108"/>
                  </a:lnTo>
                  <a:lnTo>
                    <a:pt x="2" y="88"/>
                  </a:lnTo>
                  <a:lnTo>
                    <a:pt x="7" y="70"/>
                  </a:lnTo>
                  <a:lnTo>
                    <a:pt x="16" y="52"/>
                  </a:lnTo>
                  <a:lnTo>
                    <a:pt x="28" y="36"/>
                  </a:lnTo>
                  <a:lnTo>
                    <a:pt x="43" y="21"/>
                  </a:lnTo>
                  <a:lnTo>
                    <a:pt x="60" y="11"/>
                  </a:lnTo>
                  <a:lnTo>
                    <a:pt x="81" y="3"/>
                  </a:lnTo>
                  <a:lnTo>
                    <a:pt x="104" y="0"/>
                  </a:lnTo>
                  <a:lnTo>
                    <a:pt x="129" y="2"/>
                  </a:lnTo>
                  <a:close/>
                </a:path>
              </a:pathLst>
            </a:custGeom>
            <a:solidFill>
              <a:srgbClr val="B0B8B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36" name="Freeform 1234"/>
            <p:cNvSpPr>
              <a:spLocks/>
            </p:cNvSpPr>
            <p:nvPr/>
          </p:nvSpPr>
          <p:spPr bwMode="auto">
            <a:xfrm>
              <a:off x="4933" y="2689"/>
              <a:ext cx="102" cy="21"/>
            </a:xfrm>
            <a:custGeom>
              <a:avLst/>
              <a:gdLst>
                <a:gd name="T0" fmla="*/ 0 w 2154"/>
                <a:gd name="T1" fmla="*/ 0 h 487"/>
                <a:gd name="T2" fmla="*/ 0 w 2154"/>
                <a:gd name="T3" fmla="*/ 0 h 487"/>
                <a:gd name="T4" fmla="*/ 0 w 2154"/>
                <a:gd name="T5" fmla="*/ 0 h 487"/>
                <a:gd name="T6" fmla="*/ 0 w 2154"/>
                <a:gd name="T7" fmla="*/ 0 h 487"/>
                <a:gd name="T8" fmla="*/ 0 w 2154"/>
                <a:gd name="T9" fmla="*/ 0 h 487"/>
                <a:gd name="T10" fmla="*/ 0 w 2154"/>
                <a:gd name="T11" fmla="*/ 0 h 487"/>
                <a:gd name="T12" fmla="*/ 0 w 2154"/>
                <a:gd name="T13" fmla="*/ 0 h 487"/>
                <a:gd name="T14" fmla="*/ 0 w 2154"/>
                <a:gd name="T15" fmla="*/ 0 h 487"/>
                <a:gd name="T16" fmla="*/ 0 w 2154"/>
                <a:gd name="T17" fmla="*/ 0 h 487"/>
                <a:gd name="T18" fmla="*/ 0 w 2154"/>
                <a:gd name="T19" fmla="*/ 0 h 487"/>
                <a:gd name="T20" fmla="*/ 0 w 2154"/>
                <a:gd name="T21" fmla="*/ 0 h 487"/>
                <a:gd name="T22" fmla="*/ 0 w 2154"/>
                <a:gd name="T23" fmla="*/ 0 h 487"/>
                <a:gd name="T24" fmla="*/ 0 w 2154"/>
                <a:gd name="T25" fmla="*/ 0 h 487"/>
                <a:gd name="T26" fmla="*/ 0 w 2154"/>
                <a:gd name="T27" fmla="*/ 0 h 487"/>
                <a:gd name="T28" fmla="*/ 0 w 2154"/>
                <a:gd name="T29" fmla="*/ 0 h 487"/>
                <a:gd name="T30" fmla="*/ 0 w 2154"/>
                <a:gd name="T31" fmla="*/ 0 h 487"/>
                <a:gd name="T32" fmla="*/ 0 w 2154"/>
                <a:gd name="T33" fmla="*/ 0 h 487"/>
                <a:gd name="T34" fmla="*/ 0 w 2154"/>
                <a:gd name="T35" fmla="*/ 0 h 487"/>
                <a:gd name="T36" fmla="*/ 0 w 2154"/>
                <a:gd name="T37" fmla="*/ 0 h 487"/>
                <a:gd name="T38" fmla="*/ 0 w 2154"/>
                <a:gd name="T39" fmla="*/ 0 h 487"/>
                <a:gd name="T40" fmla="*/ 0 w 2154"/>
                <a:gd name="T41" fmla="*/ 0 h 487"/>
                <a:gd name="T42" fmla="*/ 0 w 2154"/>
                <a:gd name="T43" fmla="*/ 0 h 487"/>
                <a:gd name="T44" fmla="*/ 0 w 2154"/>
                <a:gd name="T45" fmla="*/ 0 h 487"/>
                <a:gd name="T46" fmla="*/ 0 w 2154"/>
                <a:gd name="T47" fmla="*/ 0 h 487"/>
                <a:gd name="T48" fmla="*/ 0 w 2154"/>
                <a:gd name="T49" fmla="*/ 0 h 487"/>
                <a:gd name="T50" fmla="*/ 0 w 2154"/>
                <a:gd name="T51" fmla="*/ 0 h 487"/>
                <a:gd name="T52" fmla="*/ 0 w 2154"/>
                <a:gd name="T53" fmla="*/ 0 h 487"/>
                <a:gd name="T54" fmla="*/ 0 w 2154"/>
                <a:gd name="T55" fmla="*/ 0 h 487"/>
                <a:gd name="T56" fmla="*/ 0 w 2154"/>
                <a:gd name="T57" fmla="*/ 0 h 487"/>
                <a:gd name="T58" fmla="*/ 0 w 2154"/>
                <a:gd name="T59" fmla="*/ 0 h 487"/>
                <a:gd name="T60" fmla="*/ 0 w 2154"/>
                <a:gd name="T61" fmla="*/ 0 h 487"/>
                <a:gd name="T62" fmla="*/ 0 w 2154"/>
                <a:gd name="T63" fmla="*/ 0 h 487"/>
                <a:gd name="T64" fmla="*/ 0 w 2154"/>
                <a:gd name="T65" fmla="*/ 0 h 487"/>
                <a:gd name="T66" fmla="*/ 0 w 2154"/>
                <a:gd name="T67" fmla="*/ 0 h 487"/>
                <a:gd name="T68" fmla="*/ 0 w 2154"/>
                <a:gd name="T69" fmla="*/ 0 h 487"/>
                <a:gd name="T70" fmla="*/ 0 w 2154"/>
                <a:gd name="T71" fmla="*/ 0 h 487"/>
                <a:gd name="T72" fmla="*/ 0 w 2154"/>
                <a:gd name="T73" fmla="*/ 0 h 487"/>
                <a:gd name="T74" fmla="*/ 0 w 2154"/>
                <a:gd name="T75" fmla="*/ 0 h 487"/>
                <a:gd name="T76" fmla="*/ 0 w 2154"/>
                <a:gd name="T77" fmla="*/ 0 h 487"/>
                <a:gd name="T78" fmla="*/ 0 w 2154"/>
                <a:gd name="T79" fmla="*/ 0 h 487"/>
                <a:gd name="T80" fmla="*/ 0 w 2154"/>
                <a:gd name="T81" fmla="*/ 0 h 487"/>
                <a:gd name="T82" fmla="*/ 0 w 2154"/>
                <a:gd name="T83" fmla="*/ 0 h 487"/>
                <a:gd name="T84" fmla="*/ 0 w 2154"/>
                <a:gd name="T85" fmla="*/ 0 h 487"/>
                <a:gd name="T86" fmla="*/ 0 w 2154"/>
                <a:gd name="T87" fmla="*/ 0 h 487"/>
                <a:gd name="T88" fmla="*/ 0 w 2154"/>
                <a:gd name="T89" fmla="*/ 0 h 487"/>
                <a:gd name="T90" fmla="*/ 0 w 2154"/>
                <a:gd name="T91" fmla="*/ 0 h 487"/>
                <a:gd name="T92" fmla="*/ 0 w 2154"/>
                <a:gd name="T93" fmla="*/ 0 h 487"/>
                <a:gd name="T94" fmla="*/ 0 w 2154"/>
                <a:gd name="T95" fmla="*/ 0 h 487"/>
                <a:gd name="T96" fmla="*/ 0 w 2154"/>
                <a:gd name="T97" fmla="*/ 0 h 487"/>
                <a:gd name="T98" fmla="*/ 0 w 2154"/>
                <a:gd name="T99" fmla="*/ 0 h 487"/>
                <a:gd name="T100" fmla="*/ 0 w 2154"/>
                <a:gd name="T101" fmla="*/ 0 h 487"/>
                <a:gd name="T102" fmla="*/ 0 w 2154"/>
                <a:gd name="T103" fmla="*/ 0 h 48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54"/>
                <a:gd name="T157" fmla="*/ 0 h 487"/>
                <a:gd name="T158" fmla="*/ 2154 w 2154"/>
                <a:gd name="T159" fmla="*/ 487 h 48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54" h="487">
                  <a:moveTo>
                    <a:pt x="124" y="2"/>
                  </a:moveTo>
                  <a:lnTo>
                    <a:pt x="182" y="11"/>
                  </a:lnTo>
                  <a:lnTo>
                    <a:pt x="236" y="19"/>
                  </a:lnTo>
                  <a:lnTo>
                    <a:pt x="285" y="27"/>
                  </a:lnTo>
                  <a:lnTo>
                    <a:pt x="331" y="34"/>
                  </a:lnTo>
                  <a:lnTo>
                    <a:pt x="374" y="40"/>
                  </a:lnTo>
                  <a:lnTo>
                    <a:pt x="414" y="46"/>
                  </a:lnTo>
                  <a:lnTo>
                    <a:pt x="452" y="52"/>
                  </a:lnTo>
                  <a:lnTo>
                    <a:pt x="488" y="57"/>
                  </a:lnTo>
                  <a:lnTo>
                    <a:pt x="522" y="62"/>
                  </a:lnTo>
                  <a:lnTo>
                    <a:pt x="557" y="67"/>
                  </a:lnTo>
                  <a:lnTo>
                    <a:pt x="591" y="72"/>
                  </a:lnTo>
                  <a:lnTo>
                    <a:pt x="624" y="77"/>
                  </a:lnTo>
                  <a:lnTo>
                    <a:pt x="659" y="82"/>
                  </a:lnTo>
                  <a:lnTo>
                    <a:pt x="695" y="89"/>
                  </a:lnTo>
                  <a:lnTo>
                    <a:pt x="732" y="94"/>
                  </a:lnTo>
                  <a:lnTo>
                    <a:pt x="771" y="100"/>
                  </a:lnTo>
                  <a:lnTo>
                    <a:pt x="813" y="106"/>
                  </a:lnTo>
                  <a:lnTo>
                    <a:pt x="859" y="113"/>
                  </a:lnTo>
                  <a:lnTo>
                    <a:pt x="906" y="120"/>
                  </a:lnTo>
                  <a:lnTo>
                    <a:pt x="957" y="128"/>
                  </a:lnTo>
                  <a:lnTo>
                    <a:pt x="1015" y="136"/>
                  </a:lnTo>
                  <a:lnTo>
                    <a:pt x="1076" y="145"/>
                  </a:lnTo>
                  <a:lnTo>
                    <a:pt x="1143" y="156"/>
                  </a:lnTo>
                  <a:lnTo>
                    <a:pt x="1216" y="167"/>
                  </a:lnTo>
                  <a:lnTo>
                    <a:pt x="1295" y="179"/>
                  </a:lnTo>
                  <a:lnTo>
                    <a:pt x="1381" y="191"/>
                  </a:lnTo>
                  <a:lnTo>
                    <a:pt x="1474" y="205"/>
                  </a:lnTo>
                  <a:lnTo>
                    <a:pt x="1575" y="221"/>
                  </a:lnTo>
                  <a:lnTo>
                    <a:pt x="1684" y="237"/>
                  </a:lnTo>
                  <a:lnTo>
                    <a:pt x="1802" y="255"/>
                  </a:lnTo>
                  <a:lnTo>
                    <a:pt x="1929" y="275"/>
                  </a:lnTo>
                  <a:lnTo>
                    <a:pt x="2066" y="295"/>
                  </a:lnTo>
                  <a:lnTo>
                    <a:pt x="2110" y="310"/>
                  </a:lnTo>
                  <a:lnTo>
                    <a:pt x="2139" y="339"/>
                  </a:lnTo>
                  <a:lnTo>
                    <a:pt x="2153" y="373"/>
                  </a:lnTo>
                  <a:lnTo>
                    <a:pt x="2154" y="410"/>
                  </a:lnTo>
                  <a:lnTo>
                    <a:pt x="2143" y="444"/>
                  </a:lnTo>
                  <a:lnTo>
                    <a:pt x="2120" y="472"/>
                  </a:lnTo>
                  <a:lnTo>
                    <a:pt x="2088" y="487"/>
                  </a:lnTo>
                  <a:lnTo>
                    <a:pt x="2047" y="485"/>
                  </a:lnTo>
                  <a:lnTo>
                    <a:pt x="2034" y="479"/>
                  </a:lnTo>
                  <a:lnTo>
                    <a:pt x="2025" y="469"/>
                  </a:lnTo>
                  <a:lnTo>
                    <a:pt x="2018" y="454"/>
                  </a:lnTo>
                  <a:lnTo>
                    <a:pt x="2011" y="439"/>
                  </a:lnTo>
                  <a:lnTo>
                    <a:pt x="2004" y="425"/>
                  </a:lnTo>
                  <a:lnTo>
                    <a:pt x="1997" y="412"/>
                  </a:lnTo>
                  <a:lnTo>
                    <a:pt x="1988" y="402"/>
                  </a:lnTo>
                  <a:lnTo>
                    <a:pt x="1976" y="397"/>
                  </a:lnTo>
                  <a:lnTo>
                    <a:pt x="1921" y="388"/>
                  </a:lnTo>
                  <a:lnTo>
                    <a:pt x="1870" y="380"/>
                  </a:lnTo>
                  <a:lnTo>
                    <a:pt x="1823" y="373"/>
                  </a:lnTo>
                  <a:lnTo>
                    <a:pt x="1780" y="367"/>
                  </a:lnTo>
                  <a:lnTo>
                    <a:pt x="1739" y="360"/>
                  </a:lnTo>
                  <a:lnTo>
                    <a:pt x="1701" y="355"/>
                  </a:lnTo>
                  <a:lnTo>
                    <a:pt x="1665" y="349"/>
                  </a:lnTo>
                  <a:lnTo>
                    <a:pt x="1632" y="344"/>
                  </a:lnTo>
                  <a:lnTo>
                    <a:pt x="1598" y="339"/>
                  </a:lnTo>
                  <a:lnTo>
                    <a:pt x="1566" y="335"/>
                  </a:lnTo>
                  <a:lnTo>
                    <a:pt x="1534" y="329"/>
                  </a:lnTo>
                  <a:lnTo>
                    <a:pt x="1502" y="324"/>
                  </a:lnTo>
                  <a:lnTo>
                    <a:pt x="1469" y="319"/>
                  </a:lnTo>
                  <a:lnTo>
                    <a:pt x="1435" y="314"/>
                  </a:lnTo>
                  <a:lnTo>
                    <a:pt x="1401" y="309"/>
                  </a:lnTo>
                  <a:lnTo>
                    <a:pt x="1363" y="303"/>
                  </a:lnTo>
                  <a:lnTo>
                    <a:pt x="1324" y="297"/>
                  </a:lnTo>
                  <a:lnTo>
                    <a:pt x="1281" y="291"/>
                  </a:lnTo>
                  <a:lnTo>
                    <a:pt x="1235" y="284"/>
                  </a:lnTo>
                  <a:lnTo>
                    <a:pt x="1185" y="277"/>
                  </a:lnTo>
                  <a:lnTo>
                    <a:pt x="1132" y="268"/>
                  </a:lnTo>
                  <a:lnTo>
                    <a:pt x="1074" y="259"/>
                  </a:lnTo>
                  <a:lnTo>
                    <a:pt x="1011" y="250"/>
                  </a:lnTo>
                  <a:lnTo>
                    <a:pt x="942" y="240"/>
                  </a:lnTo>
                  <a:lnTo>
                    <a:pt x="867" y="229"/>
                  </a:lnTo>
                  <a:lnTo>
                    <a:pt x="786" y="216"/>
                  </a:lnTo>
                  <a:lnTo>
                    <a:pt x="697" y="202"/>
                  </a:lnTo>
                  <a:lnTo>
                    <a:pt x="603" y="188"/>
                  </a:lnTo>
                  <a:lnTo>
                    <a:pt x="499" y="173"/>
                  </a:lnTo>
                  <a:lnTo>
                    <a:pt x="387" y="156"/>
                  </a:lnTo>
                  <a:lnTo>
                    <a:pt x="266" y="137"/>
                  </a:lnTo>
                  <a:lnTo>
                    <a:pt x="137" y="118"/>
                  </a:lnTo>
                  <a:lnTo>
                    <a:pt x="128" y="120"/>
                  </a:lnTo>
                  <a:lnTo>
                    <a:pt x="120" y="126"/>
                  </a:lnTo>
                  <a:lnTo>
                    <a:pt x="113" y="137"/>
                  </a:lnTo>
                  <a:lnTo>
                    <a:pt x="108" y="148"/>
                  </a:lnTo>
                  <a:lnTo>
                    <a:pt x="103" y="161"/>
                  </a:lnTo>
                  <a:lnTo>
                    <a:pt x="97" y="172"/>
                  </a:lnTo>
                  <a:lnTo>
                    <a:pt x="89" y="178"/>
                  </a:lnTo>
                  <a:lnTo>
                    <a:pt x="79" y="180"/>
                  </a:lnTo>
                  <a:lnTo>
                    <a:pt x="56" y="177"/>
                  </a:lnTo>
                  <a:lnTo>
                    <a:pt x="38" y="170"/>
                  </a:lnTo>
                  <a:lnTo>
                    <a:pt x="23" y="159"/>
                  </a:lnTo>
                  <a:lnTo>
                    <a:pt x="13" y="145"/>
                  </a:lnTo>
                  <a:lnTo>
                    <a:pt x="5" y="131"/>
                  </a:lnTo>
                  <a:lnTo>
                    <a:pt x="1" y="114"/>
                  </a:lnTo>
                  <a:lnTo>
                    <a:pt x="0" y="97"/>
                  </a:lnTo>
                  <a:lnTo>
                    <a:pt x="3" y="79"/>
                  </a:lnTo>
                  <a:lnTo>
                    <a:pt x="9" y="62"/>
                  </a:lnTo>
                  <a:lnTo>
                    <a:pt x="18" y="46"/>
                  </a:lnTo>
                  <a:lnTo>
                    <a:pt x="29" y="32"/>
                  </a:lnTo>
                  <a:lnTo>
                    <a:pt x="44" y="19"/>
                  </a:lnTo>
                  <a:lnTo>
                    <a:pt x="60" y="9"/>
                  </a:lnTo>
                  <a:lnTo>
                    <a:pt x="79" y="3"/>
                  </a:lnTo>
                  <a:lnTo>
                    <a:pt x="101" y="0"/>
                  </a:lnTo>
                  <a:lnTo>
                    <a:pt x="124" y="2"/>
                  </a:lnTo>
                  <a:close/>
                </a:path>
              </a:pathLst>
            </a:custGeom>
            <a:solidFill>
              <a:srgbClr val="B7BFB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37" name="Freeform 1235"/>
            <p:cNvSpPr>
              <a:spLocks/>
            </p:cNvSpPr>
            <p:nvPr/>
          </p:nvSpPr>
          <p:spPr bwMode="auto">
            <a:xfrm>
              <a:off x="4933" y="2689"/>
              <a:ext cx="102" cy="21"/>
            </a:xfrm>
            <a:custGeom>
              <a:avLst/>
              <a:gdLst>
                <a:gd name="T0" fmla="*/ 0 w 2140"/>
                <a:gd name="T1" fmla="*/ 0 h 475"/>
                <a:gd name="T2" fmla="*/ 0 w 2140"/>
                <a:gd name="T3" fmla="*/ 0 h 475"/>
                <a:gd name="T4" fmla="*/ 0 w 2140"/>
                <a:gd name="T5" fmla="*/ 0 h 475"/>
                <a:gd name="T6" fmla="*/ 0 w 2140"/>
                <a:gd name="T7" fmla="*/ 0 h 475"/>
                <a:gd name="T8" fmla="*/ 0 w 2140"/>
                <a:gd name="T9" fmla="*/ 0 h 475"/>
                <a:gd name="T10" fmla="*/ 0 w 2140"/>
                <a:gd name="T11" fmla="*/ 0 h 475"/>
                <a:gd name="T12" fmla="*/ 0 w 2140"/>
                <a:gd name="T13" fmla="*/ 0 h 475"/>
                <a:gd name="T14" fmla="*/ 0 w 2140"/>
                <a:gd name="T15" fmla="*/ 0 h 475"/>
                <a:gd name="T16" fmla="*/ 0 w 2140"/>
                <a:gd name="T17" fmla="*/ 0 h 475"/>
                <a:gd name="T18" fmla="*/ 0 w 2140"/>
                <a:gd name="T19" fmla="*/ 0 h 475"/>
                <a:gd name="T20" fmla="*/ 0 w 2140"/>
                <a:gd name="T21" fmla="*/ 0 h 475"/>
                <a:gd name="T22" fmla="*/ 0 w 2140"/>
                <a:gd name="T23" fmla="*/ 0 h 475"/>
                <a:gd name="T24" fmla="*/ 0 w 2140"/>
                <a:gd name="T25" fmla="*/ 0 h 475"/>
                <a:gd name="T26" fmla="*/ 0 w 2140"/>
                <a:gd name="T27" fmla="*/ 0 h 475"/>
                <a:gd name="T28" fmla="*/ 0 w 2140"/>
                <a:gd name="T29" fmla="*/ 0 h 475"/>
                <a:gd name="T30" fmla="*/ 0 w 2140"/>
                <a:gd name="T31" fmla="*/ 0 h 475"/>
                <a:gd name="T32" fmla="*/ 0 w 2140"/>
                <a:gd name="T33" fmla="*/ 0 h 475"/>
                <a:gd name="T34" fmla="*/ 0 w 2140"/>
                <a:gd name="T35" fmla="*/ 0 h 475"/>
                <a:gd name="T36" fmla="*/ 0 w 2140"/>
                <a:gd name="T37" fmla="*/ 0 h 475"/>
                <a:gd name="T38" fmla="*/ 0 w 2140"/>
                <a:gd name="T39" fmla="*/ 0 h 475"/>
                <a:gd name="T40" fmla="*/ 0 w 2140"/>
                <a:gd name="T41" fmla="*/ 0 h 475"/>
                <a:gd name="T42" fmla="*/ 0 w 2140"/>
                <a:gd name="T43" fmla="*/ 0 h 475"/>
                <a:gd name="T44" fmla="*/ 0 w 2140"/>
                <a:gd name="T45" fmla="*/ 0 h 475"/>
                <a:gd name="T46" fmla="*/ 0 w 2140"/>
                <a:gd name="T47" fmla="*/ 0 h 475"/>
                <a:gd name="T48" fmla="*/ 0 w 2140"/>
                <a:gd name="T49" fmla="*/ 0 h 475"/>
                <a:gd name="T50" fmla="*/ 0 w 2140"/>
                <a:gd name="T51" fmla="*/ 0 h 475"/>
                <a:gd name="T52" fmla="*/ 0 w 2140"/>
                <a:gd name="T53" fmla="*/ 0 h 475"/>
                <a:gd name="T54" fmla="*/ 0 w 2140"/>
                <a:gd name="T55" fmla="*/ 0 h 475"/>
                <a:gd name="T56" fmla="*/ 0 w 2140"/>
                <a:gd name="T57" fmla="*/ 0 h 475"/>
                <a:gd name="T58" fmla="*/ 0 w 2140"/>
                <a:gd name="T59" fmla="*/ 0 h 475"/>
                <a:gd name="T60" fmla="*/ 0 w 2140"/>
                <a:gd name="T61" fmla="*/ 0 h 475"/>
                <a:gd name="T62" fmla="*/ 0 w 2140"/>
                <a:gd name="T63" fmla="*/ 0 h 475"/>
                <a:gd name="T64" fmla="*/ 0 w 2140"/>
                <a:gd name="T65" fmla="*/ 0 h 475"/>
                <a:gd name="T66" fmla="*/ 0 w 2140"/>
                <a:gd name="T67" fmla="*/ 0 h 475"/>
                <a:gd name="T68" fmla="*/ 0 w 2140"/>
                <a:gd name="T69" fmla="*/ 0 h 475"/>
                <a:gd name="T70" fmla="*/ 0 w 2140"/>
                <a:gd name="T71" fmla="*/ 0 h 475"/>
                <a:gd name="T72" fmla="*/ 0 w 2140"/>
                <a:gd name="T73" fmla="*/ 0 h 475"/>
                <a:gd name="T74" fmla="*/ 0 w 2140"/>
                <a:gd name="T75" fmla="*/ 0 h 475"/>
                <a:gd name="T76" fmla="*/ 0 w 2140"/>
                <a:gd name="T77" fmla="*/ 0 h 475"/>
                <a:gd name="T78" fmla="*/ 0 w 2140"/>
                <a:gd name="T79" fmla="*/ 0 h 475"/>
                <a:gd name="T80" fmla="*/ 0 w 2140"/>
                <a:gd name="T81" fmla="*/ 0 h 475"/>
                <a:gd name="T82" fmla="*/ 0 w 2140"/>
                <a:gd name="T83" fmla="*/ 0 h 475"/>
                <a:gd name="T84" fmla="*/ 0 w 2140"/>
                <a:gd name="T85" fmla="*/ 0 h 475"/>
                <a:gd name="T86" fmla="*/ 0 w 2140"/>
                <a:gd name="T87" fmla="*/ 0 h 475"/>
                <a:gd name="T88" fmla="*/ 0 w 2140"/>
                <a:gd name="T89" fmla="*/ 0 h 475"/>
                <a:gd name="T90" fmla="*/ 0 w 2140"/>
                <a:gd name="T91" fmla="*/ 0 h 475"/>
                <a:gd name="T92" fmla="*/ 0 w 2140"/>
                <a:gd name="T93" fmla="*/ 0 h 475"/>
                <a:gd name="T94" fmla="*/ 0 w 2140"/>
                <a:gd name="T95" fmla="*/ 0 h 475"/>
                <a:gd name="T96" fmla="*/ 0 w 2140"/>
                <a:gd name="T97" fmla="*/ 0 h 475"/>
                <a:gd name="T98" fmla="*/ 0 w 2140"/>
                <a:gd name="T99" fmla="*/ 0 h 475"/>
                <a:gd name="T100" fmla="*/ 0 w 2140"/>
                <a:gd name="T101" fmla="*/ 0 h 475"/>
                <a:gd name="T102" fmla="*/ 0 w 2140"/>
                <a:gd name="T103" fmla="*/ 0 h 47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40"/>
                <a:gd name="T157" fmla="*/ 0 h 475"/>
                <a:gd name="T158" fmla="*/ 2140 w 2140"/>
                <a:gd name="T159" fmla="*/ 475 h 47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40" h="475">
                  <a:moveTo>
                    <a:pt x="119" y="2"/>
                  </a:moveTo>
                  <a:lnTo>
                    <a:pt x="177" y="11"/>
                  </a:lnTo>
                  <a:lnTo>
                    <a:pt x="230" y="19"/>
                  </a:lnTo>
                  <a:lnTo>
                    <a:pt x="280" y="27"/>
                  </a:lnTo>
                  <a:lnTo>
                    <a:pt x="326" y="34"/>
                  </a:lnTo>
                  <a:lnTo>
                    <a:pt x="369" y="40"/>
                  </a:lnTo>
                  <a:lnTo>
                    <a:pt x="408" y="46"/>
                  </a:lnTo>
                  <a:lnTo>
                    <a:pt x="447" y="52"/>
                  </a:lnTo>
                  <a:lnTo>
                    <a:pt x="482" y="57"/>
                  </a:lnTo>
                  <a:lnTo>
                    <a:pt x="518" y="62"/>
                  </a:lnTo>
                  <a:lnTo>
                    <a:pt x="551" y="67"/>
                  </a:lnTo>
                  <a:lnTo>
                    <a:pt x="585" y="72"/>
                  </a:lnTo>
                  <a:lnTo>
                    <a:pt x="619" y="77"/>
                  </a:lnTo>
                  <a:lnTo>
                    <a:pt x="653" y="82"/>
                  </a:lnTo>
                  <a:lnTo>
                    <a:pt x="688" y="89"/>
                  </a:lnTo>
                  <a:lnTo>
                    <a:pt x="726" y="94"/>
                  </a:lnTo>
                  <a:lnTo>
                    <a:pt x="765" y="100"/>
                  </a:lnTo>
                  <a:lnTo>
                    <a:pt x="807" y="106"/>
                  </a:lnTo>
                  <a:lnTo>
                    <a:pt x="851" y="113"/>
                  </a:lnTo>
                  <a:lnTo>
                    <a:pt x="899" y="120"/>
                  </a:lnTo>
                  <a:lnTo>
                    <a:pt x="950" y="128"/>
                  </a:lnTo>
                  <a:lnTo>
                    <a:pt x="1007" y="136"/>
                  </a:lnTo>
                  <a:lnTo>
                    <a:pt x="1068" y="145"/>
                  </a:lnTo>
                  <a:lnTo>
                    <a:pt x="1135" y="156"/>
                  </a:lnTo>
                  <a:lnTo>
                    <a:pt x="1208" y="167"/>
                  </a:lnTo>
                  <a:lnTo>
                    <a:pt x="1287" y="179"/>
                  </a:lnTo>
                  <a:lnTo>
                    <a:pt x="1372" y="191"/>
                  </a:lnTo>
                  <a:lnTo>
                    <a:pt x="1466" y="205"/>
                  </a:lnTo>
                  <a:lnTo>
                    <a:pt x="1565" y="221"/>
                  </a:lnTo>
                  <a:lnTo>
                    <a:pt x="1675" y="237"/>
                  </a:lnTo>
                  <a:lnTo>
                    <a:pt x="1792" y="255"/>
                  </a:lnTo>
                  <a:lnTo>
                    <a:pt x="1919" y="275"/>
                  </a:lnTo>
                  <a:lnTo>
                    <a:pt x="2056" y="295"/>
                  </a:lnTo>
                  <a:lnTo>
                    <a:pt x="2098" y="309"/>
                  </a:lnTo>
                  <a:lnTo>
                    <a:pt x="2125" y="336"/>
                  </a:lnTo>
                  <a:lnTo>
                    <a:pt x="2139" y="368"/>
                  </a:lnTo>
                  <a:lnTo>
                    <a:pt x="2140" y="403"/>
                  </a:lnTo>
                  <a:lnTo>
                    <a:pt x="2130" y="434"/>
                  </a:lnTo>
                  <a:lnTo>
                    <a:pt x="2110" y="461"/>
                  </a:lnTo>
                  <a:lnTo>
                    <a:pt x="2081" y="475"/>
                  </a:lnTo>
                  <a:lnTo>
                    <a:pt x="2044" y="474"/>
                  </a:lnTo>
                  <a:lnTo>
                    <a:pt x="2032" y="468"/>
                  </a:lnTo>
                  <a:lnTo>
                    <a:pt x="2022" y="458"/>
                  </a:lnTo>
                  <a:lnTo>
                    <a:pt x="2014" y="443"/>
                  </a:lnTo>
                  <a:lnTo>
                    <a:pt x="2006" y="428"/>
                  </a:lnTo>
                  <a:lnTo>
                    <a:pt x="1998" y="413"/>
                  </a:lnTo>
                  <a:lnTo>
                    <a:pt x="1991" y="400"/>
                  </a:lnTo>
                  <a:lnTo>
                    <a:pt x="1982" y="389"/>
                  </a:lnTo>
                  <a:lnTo>
                    <a:pt x="1970" y="384"/>
                  </a:lnTo>
                  <a:lnTo>
                    <a:pt x="1915" y="376"/>
                  </a:lnTo>
                  <a:lnTo>
                    <a:pt x="1864" y="368"/>
                  </a:lnTo>
                  <a:lnTo>
                    <a:pt x="1817" y="361"/>
                  </a:lnTo>
                  <a:lnTo>
                    <a:pt x="1774" y="355"/>
                  </a:lnTo>
                  <a:lnTo>
                    <a:pt x="1733" y="349"/>
                  </a:lnTo>
                  <a:lnTo>
                    <a:pt x="1695" y="343"/>
                  </a:lnTo>
                  <a:lnTo>
                    <a:pt x="1659" y="338"/>
                  </a:lnTo>
                  <a:lnTo>
                    <a:pt x="1625" y="333"/>
                  </a:lnTo>
                  <a:lnTo>
                    <a:pt x="1592" y="327"/>
                  </a:lnTo>
                  <a:lnTo>
                    <a:pt x="1559" y="322"/>
                  </a:lnTo>
                  <a:lnTo>
                    <a:pt x="1527" y="318"/>
                  </a:lnTo>
                  <a:lnTo>
                    <a:pt x="1496" y="313"/>
                  </a:lnTo>
                  <a:lnTo>
                    <a:pt x="1462" y="308"/>
                  </a:lnTo>
                  <a:lnTo>
                    <a:pt x="1429" y="303"/>
                  </a:lnTo>
                  <a:lnTo>
                    <a:pt x="1394" y="298"/>
                  </a:lnTo>
                  <a:lnTo>
                    <a:pt x="1356" y="292"/>
                  </a:lnTo>
                  <a:lnTo>
                    <a:pt x="1317" y="286"/>
                  </a:lnTo>
                  <a:lnTo>
                    <a:pt x="1274" y="280"/>
                  </a:lnTo>
                  <a:lnTo>
                    <a:pt x="1228" y="273"/>
                  </a:lnTo>
                  <a:lnTo>
                    <a:pt x="1178" y="265"/>
                  </a:lnTo>
                  <a:lnTo>
                    <a:pt x="1125" y="257"/>
                  </a:lnTo>
                  <a:lnTo>
                    <a:pt x="1067" y="248"/>
                  </a:lnTo>
                  <a:lnTo>
                    <a:pt x="1004" y="239"/>
                  </a:lnTo>
                  <a:lnTo>
                    <a:pt x="935" y="229"/>
                  </a:lnTo>
                  <a:lnTo>
                    <a:pt x="860" y="218"/>
                  </a:lnTo>
                  <a:lnTo>
                    <a:pt x="779" y="204"/>
                  </a:lnTo>
                  <a:lnTo>
                    <a:pt x="690" y="191"/>
                  </a:lnTo>
                  <a:lnTo>
                    <a:pt x="596" y="177"/>
                  </a:lnTo>
                  <a:lnTo>
                    <a:pt x="492" y="162"/>
                  </a:lnTo>
                  <a:lnTo>
                    <a:pt x="380" y="144"/>
                  </a:lnTo>
                  <a:lnTo>
                    <a:pt x="260" y="126"/>
                  </a:lnTo>
                  <a:lnTo>
                    <a:pt x="130" y="107"/>
                  </a:lnTo>
                  <a:lnTo>
                    <a:pt x="121" y="109"/>
                  </a:lnTo>
                  <a:lnTo>
                    <a:pt x="113" y="115"/>
                  </a:lnTo>
                  <a:lnTo>
                    <a:pt x="107" y="125"/>
                  </a:lnTo>
                  <a:lnTo>
                    <a:pt x="100" y="136"/>
                  </a:lnTo>
                  <a:lnTo>
                    <a:pt x="94" y="149"/>
                  </a:lnTo>
                  <a:lnTo>
                    <a:pt x="88" y="158"/>
                  </a:lnTo>
                  <a:lnTo>
                    <a:pt x="79" y="165"/>
                  </a:lnTo>
                  <a:lnTo>
                    <a:pt x="69" y="167"/>
                  </a:lnTo>
                  <a:lnTo>
                    <a:pt x="48" y="163"/>
                  </a:lnTo>
                  <a:lnTo>
                    <a:pt x="32" y="156"/>
                  </a:lnTo>
                  <a:lnTo>
                    <a:pt x="18" y="145"/>
                  </a:lnTo>
                  <a:lnTo>
                    <a:pt x="9" y="133"/>
                  </a:lnTo>
                  <a:lnTo>
                    <a:pt x="2" y="119"/>
                  </a:lnTo>
                  <a:lnTo>
                    <a:pt x="0" y="104"/>
                  </a:lnTo>
                  <a:lnTo>
                    <a:pt x="0" y="88"/>
                  </a:lnTo>
                  <a:lnTo>
                    <a:pt x="4" y="72"/>
                  </a:lnTo>
                  <a:lnTo>
                    <a:pt x="10" y="56"/>
                  </a:lnTo>
                  <a:lnTo>
                    <a:pt x="18" y="42"/>
                  </a:lnTo>
                  <a:lnTo>
                    <a:pt x="30" y="29"/>
                  </a:lnTo>
                  <a:lnTo>
                    <a:pt x="43" y="16"/>
                  </a:lnTo>
                  <a:lnTo>
                    <a:pt x="60" y="8"/>
                  </a:lnTo>
                  <a:lnTo>
                    <a:pt x="77" y="2"/>
                  </a:lnTo>
                  <a:lnTo>
                    <a:pt x="97" y="0"/>
                  </a:lnTo>
                  <a:lnTo>
                    <a:pt x="119" y="2"/>
                  </a:lnTo>
                  <a:close/>
                </a:path>
              </a:pathLst>
            </a:custGeom>
            <a:solidFill>
              <a:srgbClr val="BFC7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38" name="Freeform 1236"/>
            <p:cNvSpPr>
              <a:spLocks/>
            </p:cNvSpPr>
            <p:nvPr/>
          </p:nvSpPr>
          <p:spPr bwMode="auto">
            <a:xfrm>
              <a:off x="4933" y="2689"/>
              <a:ext cx="102" cy="20"/>
            </a:xfrm>
            <a:custGeom>
              <a:avLst/>
              <a:gdLst>
                <a:gd name="T0" fmla="*/ 0 w 2126"/>
                <a:gd name="T1" fmla="*/ 0 h 460"/>
                <a:gd name="T2" fmla="*/ 0 w 2126"/>
                <a:gd name="T3" fmla="*/ 0 h 460"/>
                <a:gd name="T4" fmla="*/ 0 w 2126"/>
                <a:gd name="T5" fmla="*/ 0 h 460"/>
                <a:gd name="T6" fmla="*/ 0 w 2126"/>
                <a:gd name="T7" fmla="*/ 0 h 460"/>
                <a:gd name="T8" fmla="*/ 0 w 2126"/>
                <a:gd name="T9" fmla="*/ 0 h 460"/>
                <a:gd name="T10" fmla="*/ 0 w 2126"/>
                <a:gd name="T11" fmla="*/ 0 h 460"/>
                <a:gd name="T12" fmla="*/ 0 w 2126"/>
                <a:gd name="T13" fmla="*/ 0 h 460"/>
                <a:gd name="T14" fmla="*/ 0 w 2126"/>
                <a:gd name="T15" fmla="*/ 0 h 460"/>
                <a:gd name="T16" fmla="*/ 0 w 2126"/>
                <a:gd name="T17" fmla="*/ 0 h 460"/>
                <a:gd name="T18" fmla="*/ 0 w 2126"/>
                <a:gd name="T19" fmla="*/ 0 h 460"/>
                <a:gd name="T20" fmla="*/ 0 w 2126"/>
                <a:gd name="T21" fmla="*/ 0 h 460"/>
                <a:gd name="T22" fmla="*/ 0 w 2126"/>
                <a:gd name="T23" fmla="*/ 0 h 460"/>
                <a:gd name="T24" fmla="*/ 0 w 2126"/>
                <a:gd name="T25" fmla="*/ 0 h 460"/>
                <a:gd name="T26" fmla="*/ 0 w 2126"/>
                <a:gd name="T27" fmla="*/ 0 h 460"/>
                <a:gd name="T28" fmla="*/ 0 w 2126"/>
                <a:gd name="T29" fmla="*/ 0 h 460"/>
                <a:gd name="T30" fmla="*/ 0 w 2126"/>
                <a:gd name="T31" fmla="*/ 0 h 460"/>
                <a:gd name="T32" fmla="*/ 0 w 2126"/>
                <a:gd name="T33" fmla="*/ 0 h 460"/>
                <a:gd name="T34" fmla="*/ 0 w 2126"/>
                <a:gd name="T35" fmla="*/ 0 h 460"/>
                <a:gd name="T36" fmla="*/ 0 w 2126"/>
                <a:gd name="T37" fmla="*/ 0 h 460"/>
                <a:gd name="T38" fmla="*/ 0 w 2126"/>
                <a:gd name="T39" fmla="*/ 0 h 460"/>
                <a:gd name="T40" fmla="*/ 0 w 2126"/>
                <a:gd name="T41" fmla="*/ 0 h 460"/>
                <a:gd name="T42" fmla="*/ 0 w 2126"/>
                <a:gd name="T43" fmla="*/ 0 h 460"/>
                <a:gd name="T44" fmla="*/ 0 w 2126"/>
                <a:gd name="T45" fmla="*/ 0 h 460"/>
                <a:gd name="T46" fmla="*/ 0 w 2126"/>
                <a:gd name="T47" fmla="*/ 0 h 460"/>
                <a:gd name="T48" fmla="*/ 0 w 2126"/>
                <a:gd name="T49" fmla="*/ 0 h 460"/>
                <a:gd name="T50" fmla="*/ 0 w 2126"/>
                <a:gd name="T51" fmla="*/ 0 h 460"/>
                <a:gd name="T52" fmla="*/ 0 w 2126"/>
                <a:gd name="T53" fmla="*/ 0 h 460"/>
                <a:gd name="T54" fmla="*/ 0 w 2126"/>
                <a:gd name="T55" fmla="*/ 0 h 460"/>
                <a:gd name="T56" fmla="*/ 0 w 2126"/>
                <a:gd name="T57" fmla="*/ 0 h 460"/>
                <a:gd name="T58" fmla="*/ 0 w 2126"/>
                <a:gd name="T59" fmla="*/ 0 h 460"/>
                <a:gd name="T60" fmla="*/ 0 w 2126"/>
                <a:gd name="T61" fmla="*/ 0 h 460"/>
                <a:gd name="T62" fmla="*/ 0 w 2126"/>
                <a:gd name="T63" fmla="*/ 0 h 460"/>
                <a:gd name="T64" fmla="*/ 0 w 2126"/>
                <a:gd name="T65" fmla="*/ 0 h 460"/>
                <a:gd name="T66" fmla="*/ 0 w 2126"/>
                <a:gd name="T67" fmla="*/ 0 h 460"/>
                <a:gd name="T68" fmla="*/ 0 w 2126"/>
                <a:gd name="T69" fmla="*/ 0 h 460"/>
                <a:gd name="T70" fmla="*/ 0 w 2126"/>
                <a:gd name="T71" fmla="*/ 0 h 460"/>
                <a:gd name="T72" fmla="*/ 0 w 2126"/>
                <a:gd name="T73" fmla="*/ 0 h 460"/>
                <a:gd name="T74" fmla="*/ 0 w 2126"/>
                <a:gd name="T75" fmla="*/ 0 h 460"/>
                <a:gd name="T76" fmla="*/ 0 w 2126"/>
                <a:gd name="T77" fmla="*/ 0 h 460"/>
                <a:gd name="T78" fmla="*/ 0 w 2126"/>
                <a:gd name="T79" fmla="*/ 0 h 460"/>
                <a:gd name="T80" fmla="*/ 0 w 2126"/>
                <a:gd name="T81" fmla="*/ 0 h 460"/>
                <a:gd name="T82" fmla="*/ 0 w 2126"/>
                <a:gd name="T83" fmla="*/ 0 h 460"/>
                <a:gd name="T84" fmla="*/ 0 w 2126"/>
                <a:gd name="T85" fmla="*/ 0 h 460"/>
                <a:gd name="T86" fmla="*/ 0 w 2126"/>
                <a:gd name="T87" fmla="*/ 0 h 460"/>
                <a:gd name="T88" fmla="*/ 0 w 2126"/>
                <a:gd name="T89" fmla="*/ 0 h 460"/>
                <a:gd name="T90" fmla="*/ 0 w 2126"/>
                <a:gd name="T91" fmla="*/ 0 h 460"/>
                <a:gd name="T92" fmla="*/ 0 w 2126"/>
                <a:gd name="T93" fmla="*/ 0 h 460"/>
                <a:gd name="T94" fmla="*/ 0 w 2126"/>
                <a:gd name="T95" fmla="*/ 0 h 46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26"/>
                <a:gd name="T145" fmla="*/ 0 h 460"/>
                <a:gd name="T146" fmla="*/ 2126 w 2126"/>
                <a:gd name="T147" fmla="*/ 460 h 46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26" h="460">
                  <a:moveTo>
                    <a:pt x="113" y="0"/>
                  </a:moveTo>
                  <a:lnTo>
                    <a:pt x="171" y="9"/>
                  </a:lnTo>
                  <a:lnTo>
                    <a:pt x="224" y="18"/>
                  </a:lnTo>
                  <a:lnTo>
                    <a:pt x="274" y="25"/>
                  </a:lnTo>
                  <a:lnTo>
                    <a:pt x="320" y="32"/>
                  </a:lnTo>
                  <a:lnTo>
                    <a:pt x="363" y="38"/>
                  </a:lnTo>
                  <a:lnTo>
                    <a:pt x="402" y="44"/>
                  </a:lnTo>
                  <a:lnTo>
                    <a:pt x="440" y="50"/>
                  </a:lnTo>
                  <a:lnTo>
                    <a:pt x="476" y="55"/>
                  </a:lnTo>
                  <a:lnTo>
                    <a:pt x="511" y="60"/>
                  </a:lnTo>
                  <a:lnTo>
                    <a:pt x="545" y="65"/>
                  </a:lnTo>
                  <a:lnTo>
                    <a:pt x="578" y="70"/>
                  </a:lnTo>
                  <a:lnTo>
                    <a:pt x="613" y="75"/>
                  </a:lnTo>
                  <a:lnTo>
                    <a:pt x="647" y="81"/>
                  </a:lnTo>
                  <a:lnTo>
                    <a:pt x="682" y="87"/>
                  </a:lnTo>
                  <a:lnTo>
                    <a:pt x="720" y="92"/>
                  </a:lnTo>
                  <a:lnTo>
                    <a:pt x="758" y="98"/>
                  </a:lnTo>
                  <a:lnTo>
                    <a:pt x="800" y="104"/>
                  </a:lnTo>
                  <a:lnTo>
                    <a:pt x="845" y="111"/>
                  </a:lnTo>
                  <a:lnTo>
                    <a:pt x="892" y="118"/>
                  </a:lnTo>
                  <a:lnTo>
                    <a:pt x="945" y="126"/>
                  </a:lnTo>
                  <a:lnTo>
                    <a:pt x="1001" y="134"/>
                  </a:lnTo>
                  <a:lnTo>
                    <a:pt x="1062" y="144"/>
                  </a:lnTo>
                  <a:lnTo>
                    <a:pt x="1129" y="154"/>
                  </a:lnTo>
                  <a:lnTo>
                    <a:pt x="1202" y="165"/>
                  </a:lnTo>
                  <a:lnTo>
                    <a:pt x="1280" y="177"/>
                  </a:lnTo>
                  <a:lnTo>
                    <a:pt x="1366" y="189"/>
                  </a:lnTo>
                  <a:lnTo>
                    <a:pt x="1459" y="204"/>
                  </a:lnTo>
                  <a:lnTo>
                    <a:pt x="1558" y="219"/>
                  </a:lnTo>
                  <a:lnTo>
                    <a:pt x="1668" y="235"/>
                  </a:lnTo>
                  <a:lnTo>
                    <a:pt x="1785" y="253"/>
                  </a:lnTo>
                  <a:lnTo>
                    <a:pt x="1911" y="273"/>
                  </a:lnTo>
                  <a:lnTo>
                    <a:pt x="2048" y="293"/>
                  </a:lnTo>
                  <a:lnTo>
                    <a:pt x="2087" y="306"/>
                  </a:lnTo>
                  <a:lnTo>
                    <a:pt x="2112" y="331"/>
                  </a:lnTo>
                  <a:lnTo>
                    <a:pt x="2125" y="360"/>
                  </a:lnTo>
                  <a:lnTo>
                    <a:pt x="2126" y="392"/>
                  </a:lnTo>
                  <a:lnTo>
                    <a:pt x="2117" y="422"/>
                  </a:lnTo>
                  <a:lnTo>
                    <a:pt x="2100" y="445"/>
                  </a:lnTo>
                  <a:lnTo>
                    <a:pt x="2074" y="460"/>
                  </a:lnTo>
                  <a:lnTo>
                    <a:pt x="2041" y="460"/>
                  </a:lnTo>
                  <a:lnTo>
                    <a:pt x="2029" y="454"/>
                  </a:lnTo>
                  <a:lnTo>
                    <a:pt x="2018" y="443"/>
                  </a:lnTo>
                  <a:lnTo>
                    <a:pt x="2010" y="429"/>
                  </a:lnTo>
                  <a:lnTo>
                    <a:pt x="2002" y="414"/>
                  </a:lnTo>
                  <a:lnTo>
                    <a:pt x="1993" y="399"/>
                  </a:lnTo>
                  <a:lnTo>
                    <a:pt x="1985" y="385"/>
                  </a:lnTo>
                  <a:lnTo>
                    <a:pt x="1976" y="375"/>
                  </a:lnTo>
                  <a:lnTo>
                    <a:pt x="1964" y="370"/>
                  </a:lnTo>
                  <a:lnTo>
                    <a:pt x="1909" y="362"/>
                  </a:lnTo>
                  <a:lnTo>
                    <a:pt x="1858" y="354"/>
                  </a:lnTo>
                  <a:lnTo>
                    <a:pt x="1811" y="347"/>
                  </a:lnTo>
                  <a:lnTo>
                    <a:pt x="1768" y="341"/>
                  </a:lnTo>
                  <a:lnTo>
                    <a:pt x="1727" y="335"/>
                  </a:lnTo>
                  <a:lnTo>
                    <a:pt x="1689" y="329"/>
                  </a:lnTo>
                  <a:lnTo>
                    <a:pt x="1653" y="323"/>
                  </a:lnTo>
                  <a:lnTo>
                    <a:pt x="1619" y="318"/>
                  </a:lnTo>
                  <a:lnTo>
                    <a:pt x="1586" y="313"/>
                  </a:lnTo>
                  <a:lnTo>
                    <a:pt x="1553" y="308"/>
                  </a:lnTo>
                  <a:lnTo>
                    <a:pt x="1521" y="304"/>
                  </a:lnTo>
                  <a:lnTo>
                    <a:pt x="1490" y="299"/>
                  </a:lnTo>
                  <a:lnTo>
                    <a:pt x="1457" y="294"/>
                  </a:lnTo>
                  <a:lnTo>
                    <a:pt x="1423" y="289"/>
                  </a:lnTo>
                  <a:lnTo>
                    <a:pt x="1388" y="284"/>
                  </a:lnTo>
                  <a:lnTo>
                    <a:pt x="1350" y="278"/>
                  </a:lnTo>
                  <a:lnTo>
                    <a:pt x="1311" y="272"/>
                  </a:lnTo>
                  <a:lnTo>
                    <a:pt x="1268" y="266"/>
                  </a:lnTo>
                  <a:lnTo>
                    <a:pt x="1222" y="258"/>
                  </a:lnTo>
                  <a:lnTo>
                    <a:pt x="1172" y="251"/>
                  </a:lnTo>
                  <a:lnTo>
                    <a:pt x="1119" y="243"/>
                  </a:lnTo>
                  <a:lnTo>
                    <a:pt x="1061" y="234"/>
                  </a:lnTo>
                  <a:lnTo>
                    <a:pt x="998" y="225"/>
                  </a:lnTo>
                  <a:lnTo>
                    <a:pt x="929" y="215"/>
                  </a:lnTo>
                  <a:lnTo>
                    <a:pt x="854" y="204"/>
                  </a:lnTo>
                  <a:lnTo>
                    <a:pt x="773" y="190"/>
                  </a:lnTo>
                  <a:lnTo>
                    <a:pt x="684" y="177"/>
                  </a:lnTo>
                  <a:lnTo>
                    <a:pt x="590" y="163"/>
                  </a:lnTo>
                  <a:lnTo>
                    <a:pt x="486" y="148"/>
                  </a:lnTo>
                  <a:lnTo>
                    <a:pt x="374" y="130"/>
                  </a:lnTo>
                  <a:lnTo>
                    <a:pt x="254" y="112"/>
                  </a:lnTo>
                  <a:lnTo>
                    <a:pt x="125" y="93"/>
                  </a:lnTo>
                  <a:lnTo>
                    <a:pt x="115" y="94"/>
                  </a:lnTo>
                  <a:lnTo>
                    <a:pt x="107" y="101"/>
                  </a:lnTo>
                  <a:lnTo>
                    <a:pt x="100" y="110"/>
                  </a:lnTo>
                  <a:lnTo>
                    <a:pt x="93" y="121"/>
                  </a:lnTo>
                  <a:lnTo>
                    <a:pt x="86" y="132"/>
                  </a:lnTo>
                  <a:lnTo>
                    <a:pt x="80" y="142"/>
                  </a:lnTo>
                  <a:lnTo>
                    <a:pt x="71" y="148"/>
                  </a:lnTo>
                  <a:lnTo>
                    <a:pt x="61" y="149"/>
                  </a:lnTo>
                  <a:lnTo>
                    <a:pt x="27" y="137"/>
                  </a:lnTo>
                  <a:lnTo>
                    <a:pt x="7" y="117"/>
                  </a:lnTo>
                  <a:lnTo>
                    <a:pt x="0" y="91"/>
                  </a:lnTo>
                  <a:lnTo>
                    <a:pt x="5" y="62"/>
                  </a:lnTo>
                  <a:lnTo>
                    <a:pt x="19" y="35"/>
                  </a:lnTo>
                  <a:lnTo>
                    <a:pt x="43" y="12"/>
                  </a:lnTo>
                  <a:lnTo>
                    <a:pt x="75" y="0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C9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39" name="Freeform 1237"/>
            <p:cNvSpPr>
              <a:spLocks/>
            </p:cNvSpPr>
            <p:nvPr/>
          </p:nvSpPr>
          <p:spPr bwMode="auto">
            <a:xfrm>
              <a:off x="4934" y="2690"/>
              <a:ext cx="100" cy="19"/>
            </a:xfrm>
            <a:custGeom>
              <a:avLst/>
              <a:gdLst>
                <a:gd name="T0" fmla="*/ 0 w 2112"/>
                <a:gd name="T1" fmla="*/ 0 h 449"/>
                <a:gd name="T2" fmla="*/ 0 w 2112"/>
                <a:gd name="T3" fmla="*/ 0 h 449"/>
                <a:gd name="T4" fmla="*/ 0 w 2112"/>
                <a:gd name="T5" fmla="*/ 0 h 449"/>
                <a:gd name="T6" fmla="*/ 0 w 2112"/>
                <a:gd name="T7" fmla="*/ 0 h 449"/>
                <a:gd name="T8" fmla="*/ 0 w 2112"/>
                <a:gd name="T9" fmla="*/ 0 h 449"/>
                <a:gd name="T10" fmla="*/ 0 w 2112"/>
                <a:gd name="T11" fmla="*/ 0 h 449"/>
                <a:gd name="T12" fmla="*/ 0 w 2112"/>
                <a:gd name="T13" fmla="*/ 0 h 449"/>
                <a:gd name="T14" fmla="*/ 0 w 2112"/>
                <a:gd name="T15" fmla="*/ 0 h 449"/>
                <a:gd name="T16" fmla="*/ 0 w 2112"/>
                <a:gd name="T17" fmla="*/ 0 h 449"/>
                <a:gd name="T18" fmla="*/ 0 w 2112"/>
                <a:gd name="T19" fmla="*/ 0 h 449"/>
                <a:gd name="T20" fmla="*/ 0 w 2112"/>
                <a:gd name="T21" fmla="*/ 0 h 449"/>
                <a:gd name="T22" fmla="*/ 0 w 2112"/>
                <a:gd name="T23" fmla="*/ 0 h 449"/>
                <a:gd name="T24" fmla="*/ 0 w 2112"/>
                <a:gd name="T25" fmla="*/ 0 h 449"/>
                <a:gd name="T26" fmla="*/ 0 w 2112"/>
                <a:gd name="T27" fmla="*/ 0 h 449"/>
                <a:gd name="T28" fmla="*/ 0 w 2112"/>
                <a:gd name="T29" fmla="*/ 0 h 449"/>
                <a:gd name="T30" fmla="*/ 0 w 2112"/>
                <a:gd name="T31" fmla="*/ 0 h 449"/>
                <a:gd name="T32" fmla="*/ 0 w 2112"/>
                <a:gd name="T33" fmla="*/ 0 h 449"/>
                <a:gd name="T34" fmla="*/ 0 w 2112"/>
                <a:gd name="T35" fmla="*/ 0 h 449"/>
                <a:gd name="T36" fmla="*/ 0 w 2112"/>
                <a:gd name="T37" fmla="*/ 0 h 449"/>
                <a:gd name="T38" fmla="*/ 0 w 2112"/>
                <a:gd name="T39" fmla="*/ 0 h 449"/>
                <a:gd name="T40" fmla="*/ 0 w 2112"/>
                <a:gd name="T41" fmla="*/ 0 h 449"/>
                <a:gd name="T42" fmla="*/ 0 w 2112"/>
                <a:gd name="T43" fmla="*/ 0 h 449"/>
                <a:gd name="T44" fmla="*/ 0 w 2112"/>
                <a:gd name="T45" fmla="*/ 0 h 449"/>
                <a:gd name="T46" fmla="*/ 0 w 2112"/>
                <a:gd name="T47" fmla="*/ 0 h 449"/>
                <a:gd name="T48" fmla="*/ 0 w 2112"/>
                <a:gd name="T49" fmla="*/ 0 h 449"/>
                <a:gd name="T50" fmla="*/ 0 w 2112"/>
                <a:gd name="T51" fmla="*/ 0 h 449"/>
                <a:gd name="T52" fmla="*/ 0 w 2112"/>
                <a:gd name="T53" fmla="*/ 0 h 449"/>
                <a:gd name="T54" fmla="*/ 0 w 2112"/>
                <a:gd name="T55" fmla="*/ 0 h 449"/>
                <a:gd name="T56" fmla="*/ 0 w 2112"/>
                <a:gd name="T57" fmla="*/ 0 h 449"/>
                <a:gd name="T58" fmla="*/ 0 w 2112"/>
                <a:gd name="T59" fmla="*/ 0 h 449"/>
                <a:gd name="T60" fmla="*/ 0 w 2112"/>
                <a:gd name="T61" fmla="*/ 0 h 449"/>
                <a:gd name="T62" fmla="*/ 0 w 2112"/>
                <a:gd name="T63" fmla="*/ 0 h 449"/>
                <a:gd name="T64" fmla="*/ 0 w 2112"/>
                <a:gd name="T65" fmla="*/ 0 h 449"/>
                <a:gd name="T66" fmla="*/ 0 w 2112"/>
                <a:gd name="T67" fmla="*/ 0 h 449"/>
                <a:gd name="T68" fmla="*/ 0 w 2112"/>
                <a:gd name="T69" fmla="*/ 0 h 449"/>
                <a:gd name="T70" fmla="*/ 0 w 2112"/>
                <a:gd name="T71" fmla="*/ 0 h 449"/>
                <a:gd name="T72" fmla="*/ 0 w 2112"/>
                <a:gd name="T73" fmla="*/ 0 h 449"/>
                <a:gd name="T74" fmla="*/ 0 w 2112"/>
                <a:gd name="T75" fmla="*/ 0 h 449"/>
                <a:gd name="T76" fmla="*/ 0 w 2112"/>
                <a:gd name="T77" fmla="*/ 0 h 449"/>
                <a:gd name="T78" fmla="*/ 0 w 2112"/>
                <a:gd name="T79" fmla="*/ 0 h 449"/>
                <a:gd name="T80" fmla="*/ 0 w 2112"/>
                <a:gd name="T81" fmla="*/ 0 h 449"/>
                <a:gd name="T82" fmla="*/ 0 w 2112"/>
                <a:gd name="T83" fmla="*/ 0 h 449"/>
                <a:gd name="T84" fmla="*/ 0 w 2112"/>
                <a:gd name="T85" fmla="*/ 0 h 449"/>
                <a:gd name="T86" fmla="*/ 0 w 2112"/>
                <a:gd name="T87" fmla="*/ 0 h 449"/>
                <a:gd name="T88" fmla="*/ 0 w 2112"/>
                <a:gd name="T89" fmla="*/ 0 h 449"/>
                <a:gd name="T90" fmla="*/ 0 w 2112"/>
                <a:gd name="T91" fmla="*/ 0 h 449"/>
                <a:gd name="T92" fmla="*/ 0 w 2112"/>
                <a:gd name="T93" fmla="*/ 0 h 449"/>
                <a:gd name="T94" fmla="*/ 0 w 2112"/>
                <a:gd name="T95" fmla="*/ 0 h 4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12"/>
                <a:gd name="T145" fmla="*/ 0 h 449"/>
                <a:gd name="T146" fmla="*/ 2112 w 2112"/>
                <a:gd name="T147" fmla="*/ 449 h 44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12" h="449">
                  <a:moveTo>
                    <a:pt x="108" y="1"/>
                  </a:moveTo>
                  <a:lnTo>
                    <a:pt x="166" y="10"/>
                  </a:lnTo>
                  <a:lnTo>
                    <a:pt x="220" y="19"/>
                  </a:lnTo>
                  <a:lnTo>
                    <a:pt x="268" y="26"/>
                  </a:lnTo>
                  <a:lnTo>
                    <a:pt x="314" y="33"/>
                  </a:lnTo>
                  <a:lnTo>
                    <a:pt x="356" y="39"/>
                  </a:lnTo>
                  <a:lnTo>
                    <a:pt x="396" y="45"/>
                  </a:lnTo>
                  <a:lnTo>
                    <a:pt x="434" y="51"/>
                  </a:lnTo>
                  <a:lnTo>
                    <a:pt x="469" y="56"/>
                  </a:lnTo>
                  <a:lnTo>
                    <a:pt x="504" y="61"/>
                  </a:lnTo>
                  <a:lnTo>
                    <a:pt x="538" y="66"/>
                  </a:lnTo>
                  <a:lnTo>
                    <a:pt x="571" y="71"/>
                  </a:lnTo>
                  <a:lnTo>
                    <a:pt x="606" y="77"/>
                  </a:lnTo>
                  <a:lnTo>
                    <a:pt x="640" y="82"/>
                  </a:lnTo>
                  <a:lnTo>
                    <a:pt x="675" y="88"/>
                  </a:lnTo>
                  <a:lnTo>
                    <a:pt x="712" y="93"/>
                  </a:lnTo>
                  <a:lnTo>
                    <a:pt x="751" y="99"/>
                  </a:lnTo>
                  <a:lnTo>
                    <a:pt x="793" y="105"/>
                  </a:lnTo>
                  <a:lnTo>
                    <a:pt x="838" y="112"/>
                  </a:lnTo>
                  <a:lnTo>
                    <a:pt x="886" y="119"/>
                  </a:lnTo>
                  <a:lnTo>
                    <a:pt x="937" y="127"/>
                  </a:lnTo>
                  <a:lnTo>
                    <a:pt x="993" y="135"/>
                  </a:lnTo>
                  <a:lnTo>
                    <a:pt x="1054" y="145"/>
                  </a:lnTo>
                  <a:lnTo>
                    <a:pt x="1121" y="155"/>
                  </a:lnTo>
                  <a:lnTo>
                    <a:pt x="1193" y="166"/>
                  </a:lnTo>
                  <a:lnTo>
                    <a:pt x="1272" y="177"/>
                  </a:lnTo>
                  <a:lnTo>
                    <a:pt x="1357" y="190"/>
                  </a:lnTo>
                  <a:lnTo>
                    <a:pt x="1450" y="205"/>
                  </a:lnTo>
                  <a:lnTo>
                    <a:pt x="1549" y="220"/>
                  </a:lnTo>
                  <a:lnTo>
                    <a:pt x="1659" y="236"/>
                  </a:lnTo>
                  <a:lnTo>
                    <a:pt x="1775" y="253"/>
                  </a:lnTo>
                  <a:lnTo>
                    <a:pt x="1901" y="273"/>
                  </a:lnTo>
                  <a:lnTo>
                    <a:pt x="2038" y="293"/>
                  </a:lnTo>
                  <a:lnTo>
                    <a:pt x="2075" y="305"/>
                  </a:lnTo>
                  <a:lnTo>
                    <a:pt x="2099" y="327"/>
                  </a:lnTo>
                  <a:lnTo>
                    <a:pt x="2110" y="354"/>
                  </a:lnTo>
                  <a:lnTo>
                    <a:pt x="2112" y="384"/>
                  </a:lnTo>
                  <a:lnTo>
                    <a:pt x="2105" y="412"/>
                  </a:lnTo>
                  <a:lnTo>
                    <a:pt x="2088" y="434"/>
                  </a:lnTo>
                  <a:lnTo>
                    <a:pt x="2066" y="448"/>
                  </a:lnTo>
                  <a:lnTo>
                    <a:pt x="2038" y="449"/>
                  </a:lnTo>
                  <a:lnTo>
                    <a:pt x="2025" y="442"/>
                  </a:lnTo>
                  <a:lnTo>
                    <a:pt x="2015" y="431"/>
                  </a:lnTo>
                  <a:lnTo>
                    <a:pt x="2005" y="418"/>
                  </a:lnTo>
                  <a:lnTo>
                    <a:pt x="1996" y="402"/>
                  </a:lnTo>
                  <a:lnTo>
                    <a:pt x="1988" y="387"/>
                  </a:lnTo>
                  <a:lnTo>
                    <a:pt x="1979" y="373"/>
                  </a:lnTo>
                  <a:lnTo>
                    <a:pt x="1969" y="363"/>
                  </a:lnTo>
                  <a:lnTo>
                    <a:pt x="1957" y="358"/>
                  </a:lnTo>
                  <a:lnTo>
                    <a:pt x="1902" y="350"/>
                  </a:lnTo>
                  <a:lnTo>
                    <a:pt x="1851" y="342"/>
                  </a:lnTo>
                  <a:lnTo>
                    <a:pt x="1804" y="335"/>
                  </a:lnTo>
                  <a:lnTo>
                    <a:pt x="1761" y="329"/>
                  </a:lnTo>
                  <a:lnTo>
                    <a:pt x="1720" y="323"/>
                  </a:lnTo>
                  <a:lnTo>
                    <a:pt x="1683" y="316"/>
                  </a:lnTo>
                  <a:lnTo>
                    <a:pt x="1646" y="311"/>
                  </a:lnTo>
                  <a:lnTo>
                    <a:pt x="1613" y="306"/>
                  </a:lnTo>
                  <a:lnTo>
                    <a:pt x="1580" y="301"/>
                  </a:lnTo>
                  <a:lnTo>
                    <a:pt x="1547" y="296"/>
                  </a:lnTo>
                  <a:lnTo>
                    <a:pt x="1515" y="292"/>
                  </a:lnTo>
                  <a:lnTo>
                    <a:pt x="1483" y="287"/>
                  </a:lnTo>
                  <a:lnTo>
                    <a:pt x="1451" y="282"/>
                  </a:lnTo>
                  <a:lnTo>
                    <a:pt x="1416" y="277"/>
                  </a:lnTo>
                  <a:lnTo>
                    <a:pt x="1381" y="272"/>
                  </a:lnTo>
                  <a:lnTo>
                    <a:pt x="1344" y="266"/>
                  </a:lnTo>
                  <a:lnTo>
                    <a:pt x="1305" y="260"/>
                  </a:lnTo>
                  <a:lnTo>
                    <a:pt x="1262" y="253"/>
                  </a:lnTo>
                  <a:lnTo>
                    <a:pt x="1216" y="246"/>
                  </a:lnTo>
                  <a:lnTo>
                    <a:pt x="1167" y="239"/>
                  </a:lnTo>
                  <a:lnTo>
                    <a:pt x="1112" y="231"/>
                  </a:lnTo>
                  <a:lnTo>
                    <a:pt x="1054" y="222"/>
                  </a:lnTo>
                  <a:lnTo>
                    <a:pt x="991" y="213"/>
                  </a:lnTo>
                  <a:lnTo>
                    <a:pt x="922" y="203"/>
                  </a:lnTo>
                  <a:lnTo>
                    <a:pt x="848" y="191"/>
                  </a:lnTo>
                  <a:lnTo>
                    <a:pt x="767" y="178"/>
                  </a:lnTo>
                  <a:lnTo>
                    <a:pt x="678" y="165"/>
                  </a:lnTo>
                  <a:lnTo>
                    <a:pt x="583" y="151"/>
                  </a:lnTo>
                  <a:lnTo>
                    <a:pt x="479" y="135"/>
                  </a:lnTo>
                  <a:lnTo>
                    <a:pt x="367" y="118"/>
                  </a:lnTo>
                  <a:lnTo>
                    <a:pt x="247" y="100"/>
                  </a:lnTo>
                  <a:lnTo>
                    <a:pt x="118" y="81"/>
                  </a:lnTo>
                  <a:lnTo>
                    <a:pt x="108" y="82"/>
                  </a:lnTo>
                  <a:lnTo>
                    <a:pt x="100" y="88"/>
                  </a:lnTo>
                  <a:lnTo>
                    <a:pt x="93" y="97"/>
                  </a:lnTo>
                  <a:lnTo>
                    <a:pt x="85" y="108"/>
                  </a:lnTo>
                  <a:lnTo>
                    <a:pt x="78" y="118"/>
                  </a:lnTo>
                  <a:lnTo>
                    <a:pt x="71" y="127"/>
                  </a:lnTo>
                  <a:lnTo>
                    <a:pt x="62" y="133"/>
                  </a:lnTo>
                  <a:lnTo>
                    <a:pt x="52" y="134"/>
                  </a:lnTo>
                  <a:lnTo>
                    <a:pt x="22" y="123"/>
                  </a:lnTo>
                  <a:lnTo>
                    <a:pt x="4" y="104"/>
                  </a:lnTo>
                  <a:lnTo>
                    <a:pt x="0" y="80"/>
                  </a:lnTo>
                  <a:lnTo>
                    <a:pt x="5" y="54"/>
                  </a:lnTo>
                  <a:lnTo>
                    <a:pt x="20" y="30"/>
                  </a:lnTo>
                  <a:lnTo>
                    <a:pt x="44" y="10"/>
                  </a:lnTo>
                  <a:lnTo>
                    <a:pt x="73" y="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D1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40" name="Freeform 1238"/>
            <p:cNvSpPr>
              <a:spLocks/>
            </p:cNvSpPr>
            <p:nvPr/>
          </p:nvSpPr>
          <p:spPr bwMode="auto">
            <a:xfrm>
              <a:off x="4934" y="2690"/>
              <a:ext cx="100" cy="19"/>
            </a:xfrm>
            <a:custGeom>
              <a:avLst/>
              <a:gdLst>
                <a:gd name="T0" fmla="*/ 0 w 2099"/>
                <a:gd name="T1" fmla="*/ 0 h 435"/>
                <a:gd name="T2" fmla="*/ 0 w 2099"/>
                <a:gd name="T3" fmla="*/ 0 h 435"/>
                <a:gd name="T4" fmla="*/ 0 w 2099"/>
                <a:gd name="T5" fmla="*/ 0 h 435"/>
                <a:gd name="T6" fmla="*/ 0 w 2099"/>
                <a:gd name="T7" fmla="*/ 0 h 435"/>
                <a:gd name="T8" fmla="*/ 0 w 2099"/>
                <a:gd name="T9" fmla="*/ 0 h 435"/>
                <a:gd name="T10" fmla="*/ 0 w 2099"/>
                <a:gd name="T11" fmla="*/ 0 h 435"/>
                <a:gd name="T12" fmla="*/ 0 w 2099"/>
                <a:gd name="T13" fmla="*/ 0 h 435"/>
                <a:gd name="T14" fmla="*/ 0 w 2099"/>
                <a:gd name="T15" fmla="*/ 0 h 435"/>
                <a:gd name="T16" fmla="*/ 0 w 2099"/>
                <a:gd name="T17" fmla="*/ 0 h 435"/>
                <a:gd name="T18" fmla="*/ 0 w 2099"/>
                <a:gd name="T19" fmla="*/ 0 h 435"/>
                <a:gd name="T20" fmla="*/ 0 w 2099"/>
                <a:gd name="T21" fmla="*/ 0 h 435"/>
                <a:gd name="T22" fmla="*/ 0 w 2099"/>
                <a:gd name="T23" fmla="*/ 0 h 435"/>
                <a:gd name="T24" fmla="*/ 0 w 2099"/>
                <a:gd name="T25" fmla="*/ 0 h 435"/>
                <a:gd name="T26" fmla="*/ 0 w 2099"/>
                <a:gd name="T27" fmla="*/ 0 h 435"/>
                <a:gd name="T28" fmla="*/ 0 w 2099"/>
                <a:gd name="T29" fmla="*/ 0 h 435"/>
                <a:gd name="T30" fmla="*/ 0 w 2099"/>
                <a:gd name="T31" fmla="*/ 0 h 435"/>
                <a:gd name="T32" fmla="*/ 0 w 2099"/>
                <a:gd name="T33" fmla="*/ 0 h 435"/>
                <a:gd name="T34" fmla="*/ 0 w 2099"/>
                <a:gd name="T35" fmla="*/ 0 h 435"/>
                <a:gd name="T36" fmla="*/ 0 w 2099"/>
                <a:gd name="T37" fmla="*/ 0 h 435"/>
                <a:gd name="T38" fmla="*/ 0 w 2099"/>
                <a:gd name="T39" fmla="*/ 0 h 435"/>
                <a:gd name="T40" fmla="*/ 0 w 2099"/>
                <a:gd name="T41" fmla="*/ 0 h 435"/>
                <a:gd name="T42" fmla="*/ 0 w 2099"/>
                <a:gd name="T43" fmla="*/ 0 h 435"/>
                <a:gd name="T44" fmla="*/ 0 w 2099"/>
                <a:gd name="T45" fmla="*/ 0 h 435"/>
                <a:gd name="T46" fmla="*/ 0 w 2099"/>
                <a:gd name="T47" fmla="*/ 0 h 435"/>
                <a:gd name="T48" fmla="*/ 0 w 2099"/>
                <a:gd name="T49" fmla="*/ 0 h 435"/>
                <a:gd name="T50" fmla="*/ 0 w 2099"/>
                <a:gd name="T51" fmla="*/ 0 h 435"/>
                <a:gd name="T52" fmla="*/ 0 w 2099"/>
                <a:gd name="T53" fmla="*/ 0 h 435"/>
                <a:gd name="T54" fmla="*/ 0 w 2099"/>
                <a:gd name="T55" fmla="*/ 0 h 435"/>
                <a:gd name="T56" fmla="*/ 0 w 2099"/>
                <a:gd name="T57" fmla="*/ 0 h 435"/>
                <a:gd name="T58" fmla="*/ 0 w 2099"/>
                <a:gd name="T59" fmla="*/ 0 h 435"/>
                <a:gd name="T60" fmla="*/ 0 w 2099"/>
                <a:gd name="T61" fmla="*/ 0 h 435"/>
                <a:gd name="T62" fmla="*/ 0 w 2099"/>
                <a:gd name="T63" fmla="*/ 0 h 435"/>
                <a:gd name="T64" fmla="*/ 0 w 2099"/>
                <a:gd name="T65" fmla="*/ 0 h 435"/>
                <a:gd name="T66" fmla="*/ 0 w 2099"/>
                <a:gd name="T67" fmla="*/ 0 h 435"/>
                <a:gd name="T68" fmla="*/ 0 w 2099"/>
                <a:gd name="T69" fmla="*/ 0 h 435"/>
                <a:gd name="T70" fmla="*/ 0 w 2099"/>
                <a:gd name="T71" fmla="*/ 0 h 435"/>
                <a:gd name="T72" fmla="*/ 0 w 2099"/>
                <a:gd name="T73" fmla="*/ 0 h 435"/>
                <a:gd name="T74" fmla="*/ 0 w 2099"/>
                <a:gd name="T75" fmla="*/ 0 h 435"/>
                <a:gd name="T76" fmla="*/ 0 w 2099"/>
                <a:gd name="T77" fmla="*/ 0 h 435"/>
                <a:gd name="T78" fmla="*/ 0 w 2099"/>
                <a:gd name="T79" fmla="*/ 0 h 435"/>
                <a:gd name="T80" fmla="*/ 0 w 2099"/>
                <a:gd name="T81" fmla="*/ 0 h 435"/>
                <a:gd name="T82" fmla="*/ 0 w 2099"/>
                <a:gd name="T83" fmla="*/ 0 h 435"/>
                <a:gd name="T84" fmla="*/ 0 w 2099"/>
                <a:gd name="T85" fmla="*/ 0 h 435"/>
                <a:gd name="T86" fmla="*/ 0 w 2099"/>
                <a:gd name="T87" fmla="*/ 0 h 435"/>
                <a:gd name="T88" fmla="*/ 0 w 2099"/>
                <a:gd name="T89" fmla="*/ 0 h 435"/>
                <a:gd name="T90" fmla="*/ 0 w 2099"/>
                <a:gd name="T91" fmla="*/ 0 h 435"/>
                <a:gd name="T92" fmla="*/ 0 w 2099"/>
                <a:gd name="T93" fmla="*/ 0 h 435"/>
                <a:gd name="T94" fmla="*/ 0 w 2099"/>
                <a:gd name="T95" fmla="*/ 0 h 4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99"/>
                <a:gd name="T145" fmla="*/ 0 h 435"/>
                <a:gd name="T146" fmla="*/ 2099 w 2099"/>
                <a:gd name="T147" fmla="*/ 435 h 4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99" h="435">
                  <a:moveTo>
                    <a:pt x="102" y="1"/>
                  </a:moveTo>
                  <a:lnTo>
                    <a:pt x="160" y="11"/>
                  </a:lnTo>
                  <a:lnTo>
                    <a:pt x="214" y="19"/>
                  </a:lnTo>
                  <a:lnTo>
                    <a:pt x="262" y="26"/>
                  </a:lnTo>
                  <a:lnTo>
                    <a:pt x="308" y="33"/>
                  </a:lnTo>
                  <a:lnTo>
                    <a:pt x="351" y="39"/>
                  </a:lnTo>
                  <a:lnTo>
                    <a:pt x="390" y="45"/>
                  </a:lnTo>
                  <a:lnTo>
                    <a:pt x="428" y="51"/>
                  </a:lnTo>
                  <a:lnTo>
                    <a:pt x="464" y="56"/>
                  </a:lnTo>
                  <a:lnTo>
                    <a:pt x="499" y="61"/>
                  </a:lnTo>
                  <a:lnTo>
                    <a:pt x="532" y="66"/>
                  </a:lnTo>
                  <a:lnTo>
                    <a:pt x="566" y="72"/>
                  </a:lnTo>
                  <a:lnTo>
                    <a:pt x="600" y="77"/>
                  </a:lnTo>
                  <a:lnTo>
                    <a:pt x="634" y="82"/>
                  </a:lnTo>
                  <a:lnTo>
                    <a:pt x="669" y="88"/>
                  </a:lnTo>
                  <a:lnTo>
                    <a:pt x="706" y="93"/>
                  </a:lnTo>
                  <a:lnTo>
                    <a:pt x="745" y="99"/>
                  </a:lnTo>
                  <a:lnTo>
                    <a:pt x="787" y="105"/>
                  </a:lnTo>
                  <a:lnTo>
                    <a:pt x="831" y="112"/>
                  </a:lnTo>
                  <a:lnTo>
                    <a:pt x="879" y="119"/>
                  </a:lnTo>
                  <a:lnTo>
                    <a:pt x="930" y="127"/>
                  </a:lnTo>
                  <a:lnTo>
                    <a:pt x="986" y="136"/>
                  </a:lnTo>
                  <a:lnTo>
                    <a:pt x="1047" y="145"/>
                  </a:lnTo>
                  <a:lnTo>
                    <a:pt x="1114" y="155"/>
                  </a:lnTo>
                  <a:lnTo>
                    <a:pt x="1186" y="166"/>
                  </a:lnTo>
                  <a:lnTo>
                    <a:pt x="1264" y="177"/>
                  </a:lnTo>
                  <a:lnTo>
                    <a:pt x="1349" y="190"/>
                  </a:lnTo>
                  <a:lnTo>
                    <a:pt x="1442" y="205"/>
                  </a:lnTo>
                  <a:lnTo>
                    <a:pt x="1541" y="220"/>
                  </a:lnTo>
                  <a:lnTo>
                    <a:pt x="1650" y="236"/>
                  </a:lnTo>
                  <a:lnTo>
                    <a:pt x="1767" y="253"/>
                  </a:lnTo>
                  <a:lnTo>
                    <a:pt x="1893" y="273"/>
                  </a:lnTo>
                  <a:lnTo>
                    <a:pt x="2028" y="293"/>
                  </a:lnTo>
                  <a:lnTo>
                    <a:pt x="2063" y="304"/>
                  </a:lnTo>
                  <a:lnTo>
                    <a:pt x="2086" y="324"/>
                  </a:lnTo>
                  <a:lnTo>
                    <a:pt x="2097" y="349"/>
                  </a:lnTo>
                  <a:lnTo>
                    <a:pt x="2099" y="375"/>
                  </a:lnTo>
                  <a:lnTo>
                    <a:pt x="2092" y="401"/>
                  </a:lnTo>
                  <a:lnTo>
                    <a:pt x="2078" y="421"/>
                  </a:lnTo>
                  <a:lnTo>
                    <a:pt x="2059" y="433"/>
                  </a:lnTo>
                  <a:lnTo>
                    <a:pt x="2035" y="435"/>
                  </a:lnTo>
                  <a:lnTo>
                    <a:pt x="2021" y="430"/>
                  </a:lnTo>
                  <a:lnTo>
                    <a:pt x="2011" y="420"/>
                  </a:lnTo>
                  <a:lnTo>
                    <a:pt x="2000" y="406"/>
                  </a:lnTo>
                  <a:lnTo>
                    <a:pt x="1991" y="391"/>
                  </a:lnTo>
                  <a:lnTo>
                    <a:pt x="1982" y="375"/>
                  </a:lnTo>
                  <a:lnTo>
                    <a:pt x="1973" y="362"/>
                  </a:lnTo>
                  <a:lnTo>
                    <a:pt x="1963" y="352"/>
                  </a:lnTo>
                  <a:lnTo>
                    <a:pt x="1951" y="347"/>
                  </a:lnTo>
                  <a:lnTo>
                    <a:pt x="1896" y="339"/>
                  </a:lnTo>
                  <a:lnTo>
                    <a:pt x="1845" y="331"/>
                  </a:lnTo>
                  <a:lnTo>
                    <a:pt x="1798" y="324"/>
                  </a:lnTo>
                  <a:lnTo>
                    <a:pt x="1755" y="318"/>
                  </a:lnTo>
                  <a:lnTo>
                    <a:pt x="1714" y="311"/>
                  </a:lnTo>
                  <a:lnTo>
                    <a:pt x="1677" y="305"/>
                  </a:lnTo>
                  <a:lnTo>
                    <a:pt x="1640" y="300"/>
                  </a:lnTo>
                  <a:lnTo>
                    <a:pt x="1607" y="295"/>
                  </a:lnTo>
                  <a:lnTo>
                    <a:pt x="1574" y="290"/>
                  </a:lnTo>
                  <a:lnTo>
                    <a:pt x="1541" y="285"/>
                  </a:lnTo>
                  <a:lnTo>
                    <a:pt x="1509" y="280"/>
                  </a:lnTo>
                  <a:lnTo>
                    <a:pt x="1477" y="276"/>
                  </a:lnTo>
                  <a:lnTo>
                    <a:pt x="1445" y="271"/>
                  </a:lnTo>
                  <a:lnTo>
                    <a:pt x="1410" y="266"/>
                  </a:lnTo>
                  <a:lnTo>
                    <a:pt x="1375" y="260"/>
                  </a:lnTo>
                  <a:lnTo>
                    <a:pt x="1338" y="254"/>
                  </a:lnTo>
                  <a:lnTo>
                    <a:pt x="1299" y="248"/>
                  </a:lnTo>
                  <a:lnTo>
                    <a:pt x="1256" y="242"/>
                  </a:lnTo>
                  <a:lnTo>
                    <a:pt x="1210" y="235"/>
                  </a:lnTo>
                  <a:lnTo>
                    <a:pt x="1161" y="228"/>
                  </a:lnTo>
                  <a:lnTo>
                    <a:pt x="1106" y="220"/>
                  </a:lnTo>
                  <a:lnTo>
                    <a:pt x="1048" y="211"/>
                  </a:lnTo>
                  <a:lnTo>
                    <a:pt x="985" y="202"/>
                  </a:lnTo>
                  <a:lnTo>
                    <a:pt x="916" y="190"/>
                  </a:lnTo>
                  <a:lnTo>
                    <a:pt x="842" y="179"/>
                  </a:lnTo>
                  <a:lnTo>
                    <a:pt x="761" y="167"/>
                  </a:lnTo>
                  <a:lnTo>
                    <a:pt x="672" y="154"/>
                  </a:lnTo>
                  <a:lnTo>
                    <a:pt x="577" y="140"/>
                  </a:lnTo>
                  <a:lnTo>
                    <a:pt x="473" y="124"/>
                  </a:lnTo>
                  <a:lnTo>
                    <a:pt x="361" y="107"/>
                  </a:lnTo>
                  <a:lnTo>
                    <a:pt x="241" y="89"/>
                  </a:lnTo>
                  <a:lnTo>
                    <a:pt x="112" y="69"/>
                  </a:lnTo>
                  <a:lnTo>
                    <a:pt x="102" y="71"/>
                  </a:lnTo>
                  <a:lnTo>
                    <a:pt x="94" y="77"/>
                  </a:lnTo>
                  <a:lnTo>
                    <a:pt x="86" y="86"/>
                  </a:lnTo>
                  <a:lnTo>
                    <a:pt x="78" y="95"/>
                  </a:lnTo>
                  <a:lnTo>
                    <a:pt x="71" y="105"/>
                  </a:lnTo>
                  <a:lnTo>
                    <a:pt x="63" y="113"/>
                  </a:lnTo>
                  <a:lnTo>
                    <a:pt x="54" y="118"/>
                  </a:lnTo>
                  <a:lnTo>
                    <a:pt x="44" y="118"/>
                  </a:lnTo>
                  <a:lnTo>
                    <a:pt x="17" y="107"/>
                  </a:lnTo>
                  <a:lnTo>
                    <a:pt x="3" y="90"/>
                  </a:lnTo>
                  <a:lnTo>
                    <a:pt x="0" y="68"/>
                  </a:lnTo>
                  <a:lnTo>
                    <a:pt x="6" y="46"/>
                  </a:lnTo>
                  <a:lnTo>
                    <a:pt x="21" y="25"/>
                  </a:lnTo>
                  <a:lnTo>
                    <a:pt x="43" y="9"/>
                  </a:lnTo>
                  <a:lnTo>
                    <a:pt x="71" y="0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rgbClr val="D6DE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41" name="Freeform 1239"/>
            <p:cNvSpPr>
              <a:spLocks/>
            </p:cNvSpPr>
            <p:nvPr/>
          </p:nvSpPr>
          <p:spPr bwMode="auto">
            <a:xfrm>
              <a:off x="4934" y="2690"/>
              <a:ext cx="100" cy="19"/>
            </a:xfrm>
            <a:custGeom>
              <a:avLst/>
              <a:gdLst>
                <a:gd name="T0" fmla="*/ 0 w 2085"/>
                <a:gd name="T1" fmla="*/ 0 h 422"/>
                <a:gd name="T2" fmla="*/ 0 w 2085"/>
                <a:gd name="T3" fmla="*/ 0 h 422"/>
                <a:gd name="T4" fmla="*/ 0 w 2085"/>
                <a:gd name="T5" fmla="*/ 0 h 422"/>
                <a:gd name="T6" fmla="*/ 0 w 2085"/>
                <a:gd name="T7" fmla="*/ 0 h 422"/>
                <a:gd name="T8" fmla="*/ 0 w 2085"/>
                <a:gd name="T9" fmla="*/ 0 h 422"/>
                <a:gd name="T10" fmla="*/ 0 w 2085"/>
                <a:gd name="T11" fmla="*/ 0 h 422"/>
                <a:gd name="T12" fmla="*/ 0 w 2085"/>
                <a:gd name="T13" fmla="*/ 0 h 422"/>
                <a:gd name="T14" fmla="*/ 0 w 2085"/>
                <a:gd name="T15" fmla="*/ 0 h 422"/>
                <a:gd name="T16" fmla="*/ 0 w 2085"/>
                <a:gd name="T17" fmla="*/ 0 h 422"/>
                <a:gd name="T18" fmla="*/ 0 w 2085"/>
                <a:gd name="T19" fmla="*/ 0 h 422"/>
                <a:gd name="T20" fmla="*/ 0 w 2085"/>
                <a:gd name="T21" fmla="*/ 0 h 422"/>
                <a:gd name="T22" fmla="*/ 0 w 2085"/>
                <a:gd name="T23" fmla="*/ 0 h 422"/>
                <a:gd name="T24" fmla="*/ 0 w 2085"/>
                <a:gd name="T25" fmla="*/ 0 h 422"/>
                <a:gd name="T26" fmla="*/ 0 w 2085"/>
                <a:gd name="T27" fmla="*/ 0 h 422"/>
                <a:gd name="T28" fmla="*/ 0 w 2085"/>
                <a:gd name="T29" fmla="*/ 0 h 422"/>
                <a:gd name="T30" fmla="*/ 0 w 2085"/>
                <a:gd name="T31" fmla="*/ 0 h 422"/>
                <a:gd name="T32" fmla="*/ 0 w 2085"/>
                <a:gd name="T33" fmla="*/ 0 h 422"/>
                <a:gd name="T34" fmla="*/ 0 w 2085"/>
                <a:gd name="T35" fmla="*/ 0 h 422"/>
                <a:gd name="T36" fmla="*/ 0 w 2085"/>
                <a:gd name="T37" fmla="*/ 0 h 422"/>
                <a:gd name="T38" fmla="*/ 0 w 2085"/>
                <a:gd name="T39" fmla="*/ 0 h 422"/>
                <a:gd name="T40" fmla="*/ 0 w 2085"/>
                <a:gd name="T41" fmla="*/ 0 h 422"/>
                <a:gd name="T42" fmla="*/ 0 w 2085"/>
                <a:gd name="T43" fmla="*/ 0 h 422"/>
                <a:gd name="T44" fmla="*/ 0 w 2085"/>
                <a:gd name="T45" fmla="*/ 0 h 422"/>
                <a:gd name="T46" fmla="*/ 0 w 2085"/>
                <a:gd name="T47" fmla="*/ 0 h 422"/>
                <a:gd name="T48" fmla="*/ 0 w 2085"/>
                <a:gd name="T49" fmla="*/ 0 h 422"/>
                <a:gd name="T50" fmla="*/ 0 w 2085"/>
                <a:gd name="T51" fmla="*/ 0 h 422"/>
                <a:gd name="T52" fmla="*/ 0 w 2085"/>
                <a:gd name="T53" fmla="*/ 0 h 422"/>
                <a:gd name="T54" fmla="*/ 0 w 2085"/>
                <a:gd name="T55" fmla="*/ 0 h 422"/>
                <a:gd name="T56" fmla="*/ 0 w 2085"/>
                <a:gd name="T57" fmla="*/ 0 h 422"/>
                <a:gd name="T58" fmla="*/ 0 w 2085"/>
                <a:gd name="T59" fmla="*/ 0 h 422"/>
                <a:gd name="T60" fmla="*/ 0 w 2085"/>
                <a:gd name="T61" fmla="*/ 0 h 422"/>
                <a:gd name="T62" fmla="*/ 0 w 2085"/>
                <a:gd name="T63" fmla="*/ 0 h 422"/>
                <a:gd name="T64" fmla="*/ 0 w 2085"/>
                <a:gd name="T65" fmla="*/ 0 h 422"/>
                <a:gd name="T66" fmla="*/ 0 w 2085"/>
                <a:gd name="T67" fmla="*/ 0 h 422"/>
                <a:gd name="T68" fmla="*/ 0 w 2085"/>
                <a:gd name="T69" fmla="*/ 0 h 42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085"/>
                <a:gd name="T106" fmla="*/ 0 h 422"/>
                <a:gd name="T107" fmla="*/ 2085 w 2085"/>
                <a:gd name="T108" fmla="*/ 422 h 42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085" h="422">
                  <a:moveTo>
                    <a:pt x="97" y="2"/>
                  </a:moveTo>
                  <a:lnTo>
                    <a:pt x="2019" y="292"/>
                  </a:lnTo>
                  <a:lnTo>
                    <a:pt x="2052" y="302"/>
                  </a:lnTo>
                  <a:lnTo>
                    <a:pt x="2072" y="321"/>
                  </a:lnTo>
                  <a:lnTo>
                    <a:pt x="2083" y="342"/>
                  </a:lnTo>
                  <a:lnTo>
                    <a:pt x="2085" y="367"/>
                  </a:lnTo>
                  <a:lnTo>
                    <a:pt x="2080" y="389"/>
                  </a:lnTo>
                  <a:lnTo>
                    <a:pt x="2067" y="408"/>
                  </a:lnTo>
                  <a:lnTo>
                    <a:pt x="2051" y="420"/>
                  </a:lnTo>
                  <a:lnTo>
                    <a:pt x="2031" y="422"/>
                  </a:lnTo>
                  <a:lnTo>
                    <a:pt x="2018" y="417"/>
                  </a:lnTo>
                  <a:lnTo>
                    <a:pt x="2007" y="407"/>
                  </a:lnTo>
                  <a:lnTo>
                    <a:pt x="1996" y="394"/>
                  </a:lnTo>
                  <a:lnTo>
                    <a:pt x="1987" y="378"/>
                  </a:lnTo>
                  <a:lnTo>
                    <a:pt x="1977" y="362"/>
                  </a:lnTo>
                  <a:lnTo>
                    <a:pt x="1967" y="349"/>
                  </a:lnTo>
                  <a:lnTo>
                    <a:pt x="1957" y="339"/>
                  </a:lnTo>
                  <a:lnTo>
                    <a:pt x="1946" y="334"/>
                  </a:lnTo>
                  <a:lnTo>
                    <a:pt x="106" y="55"/>
                  </a:lnTo>
                  <a:lnTo>
                    <a:pt x="96" y="56"/>
                  </a:lnTo>
                  <a:lnTo>
                    <a:pt x="87" y="63"/>
                  </a:lnTo>
                  <a:lnTo>
                    <a:pt x="79" y="71"/>
                  </a:lnTo>
                  <a:lnTo>
                    <a:pt x="71" y="81"/>
                  </a:lnTo>
                  <a:lnTo>
                    <a:pt x="63" y="90"/>
                  </a:lnTo>
                  <a:lnTo>
                    <a:pt x="55" y="98"/>
                  </a:lnTo>
                  <a:lnTo>
                    <a:pt x="45" y="103"/>
                  </a:lnTo>
                  <a:lnTo>
                    <a:pt x="35" y="103"/>
                  </a:lnTo>
                  <a:lnTo>
                    <a:pt x="12" y="92"/>
                  </a:lnTo>
                  <a:lnTo>
                    <a:pt x="1" y="76"/>
                  </a:lnTo>
                  <a:lnTo>
                    <a:pt x="0" y="56"/>
                  </a:lnTo>
                  <a:lnTo>
                    <a:pt x="7" y="37"/>
                  </a:lnTo>
                  <a:lnTo>
                    <a:pt x="21" y="20"/>
                  </a:lnTo>
                  <a:lnTo>
                    <a:pt x="43" y="6"/>
                  </a:lnTo>
                  <a:lnTo>
                    <a:pt x="68" y="0"/>
                  </a:lnTo>
                  <a:lnTo>
                    <a:pt x="97" y="2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42" name="Freeform 1240"/>
            <p:cNvSpPr>
              <a:spLocks/>
            </p:cNvSpPr>
            <p:nvPr/>
          </p:nvSpPr>
          <p:spPr bwMode="auto">
            <a:xfrm>
              <a:off x="4937" y="2699"/>
              <a:ext cx="90" cy="62"/>
            </a:xfrm>
            <a:custGeom>
              <a:avLst/>
              <a:gdLst>
                <a:gd name="T0" fmla="*/ 0 w 1900"/>
                <a:gd name="T1" fmla="*/ 0 h 1421"/>
                <a:gd name="T2" fmla="*/ 0 w 1900"/>
                <a:gd name="T3" fmla="*/ 0 h 1421"/>
                <a:gd name="T4" fmla="*/ 0 w 1900"/>
                <a:gd name="T5" fmla="*/ 0 h 1421"/>
                <a:gd name="T6" fmla="*/ 0 w 1900"/>
                <a:gd name="T7" fmla="*/ 0 h 1421"/>
                <a:gd name="T8" fmla="*/ 0 w 1900"/>
                <a:gd name="T9" fmla="*/ 0 h 1421"/>
                <a:gd name="T10" fmla="*/ 0 w 1900"/>
                <a:gd name="T11" fmla="*/ 0 h 1421"/>
                <a:gd name="T12" fmla="*/ 0 w 1900"/>
                <a:gd name="T13" fmla="*/ 0 h 1421"/>
                <a:gd name="T14" fmla="*/ 0 w 1900"/>
                <a:gd name="T15" fmla="*/ 0 h 1421"/>
                <a:gd name="T16" fmla="*/ 0 w 1900"/>
                <a:gd name="T17" fmla="*/ 0 h 1421"/>
                <a:gd name="T18" fmla="*/ 0 w 1900"/>
                <a:gd name="T19" fmla="*/ 0 h 1421"/>
                <a:gd name="T20" fmla="*/ 0 w 1900"/>
                <a:gd name="T21" fmla="*/ 0 h 1421"/>
                <a:gd name="T22" fmla="*/ 0 w 1900"/>
                <a:gd name="T23" fmla="*/ 0 h 1421"/>
                <a:gd name="T24" fmla="*/ 0 w 1900"/>
                <a:gd name="T25" fmla="*/ 0 h 1421"/>
                <a:gd name="T26" fmla="*/ 0 w 1900"/>
                <a:gd name="T27" fmla="*/ 0 h 1421"/>
                <a:gd name="T28" fmla="*/ 0 w 1900"/>
                <a:gd name="T29" fmla="*/ 0 h 1421"/>
                <a:gd name="T30" fmla="*/ 0 w 1900"/>
                <a:gd name="T31" fmla="*/ 0 h 1421"/>
                <a:gd name="T32" fmla="*/ 0 w 1900"/>
                <a:gd name="T33" fmla="*/ 0 h 1421"/>
                <a:gd name="T34" fmla="*/ 0 w 1900"/>
                <a:gd name="T35" fmla="*/ 0 h 1421"/>
                <a:gd name="T36" fmla="*/ 0 w 1900"/>
                <a:gd name="T37" fmla="*/ 0 h 1421"/>
                <a:gd name="T38" fmla="*/ 0 w 1900"/>
                <a:gd name="T39" fmla="*/ 0 h 1421"/>
                <a:gd name="T40" fmla="*/ 0 w 1900"/>
                <a:gd name="T41" fmla="*/ 0 h 1421"/>
                <a:gd name="T42" fmla="*/ 0 w 1900"/>
                <a:gd name="T43" fmla="*/ 0 h 1421"/>
                <a:gd name="T44" fmla="*/ 0 w 1900"/>
                <a:gd name="T45" fmla="*/ 0 h 1421"/>
                <a:gd name="T46" fmla="*/ 0 w 1900"/>
                <a:gd name="T47" fmla="*/ 0 h 1421"/>
                <a:gd name="T48" fmla="*/ 0 w 1900"/>
                <a:gd name="T49" fmla="*/ 0 h 1421"/>
                <a:gd name="T50" fmla="*/ 0 w 1900"/>
                <a:gd name="T51" fmla="*/ 0 h 1421"/>
                <a:gd name="T52" fmla="*/ 0 w 1900"/>
                <a:gd name="T53" fmla="*/ 0 h 1421"/>
                <a:gd name="T54" fmla="*/ 0 w 1900"/>
                <a:gd name="T55" fmla="*/ 0 h 1421"/>
                <a:gd name="T56" fmla="*/ 0 w 1900"/>
                <a:gd name="T57" fmla="*/ 0 h 1421"/>
                <a:gd name="T58" fmla="*/ 0 w 1900"/>
                <a:gd name="T59" fmla="*/ 0 h 1421"/>
                <a:gd name="T60" fmla="*/ 0 w 1900"/>
                <a:gd name="T61" fmla="*/ 0 h 1421"/>
                <a:gd name="T62" fmla="*/ 0 w 1900"/>
                <a:gd name="T63" fmla="*/ 0 h 1421"/>
                <a:gd name="T64" fmla="*/ 0 w 1900"/>
                <a:gd name="T65" fmla="*/ 0 h 14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00"/>
                <a:gd name="T100" fmla="*/ 0 h 1421"/>
                <a:gd name="T101" fmla="*/ 1900 w 1900"/>
                <a:gd name="T102" fmla="*/ 1421 h 14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00" h="1421">
                  <a:moveTo>
                    <a:pt x="671" y="5"/>
                  </a:moveTo>
                  <a:lnTo>
                    <a:pt x="1411" y="104"/>
                  </a:lnTo>
                  <a:lnTo>
                    <a:pt x="1475" y="117"/>
                  </a:lnTo>
                  <a:lnTo>
                    <a:pt x="1534" y="134"/>
                  </a:lnTo>
                  <a:lnTo>
                    <a:pt x="1590" y="157"/>
                  </a:lnTo>
                  <a:lnTo>
                    <a:pt x="1641" y="186"/>
                  </a:lnTo>
                  <a:lnTo>
                    <a:pt x="1686" y="218"/>
                  </a:lnTo>
                  <a:lnTo>
                    <a:pt x="1727" y="256"/>
                  </a:lnTo>
                  <a:lnTo>
                    <a:pt x="1763" y="297"/>
                  </a:lnTo>
                  <a:lnTo>
                    <a:pt x="1796" y="341"/>
                  </a:lnTo>
                  <a:lnTo>
                    <a:pt x="1824" y="389"/>
                  </a:lnTo>
                  <a:lnTo>
                    <a:pt x="1847" y="439"/>
                  </a:lnTo>
                  <a:lnTo>
                    <a:pt x="1865" y="492"/>
                  </a:lnTo>
                  <a:lnTo>
                    <a:pt x="1881" y="546"/>
                  </a:lnTo>
                  <a:lnTo>
                    <a:pt x="1891" y="602"/>
                  </a:lnTo>
                  <a:lnTo>
                    <a:pt x="1898" y="658"/>
                  </a:lnTo>
                  <a:lnTo>
                    <a:pt x="1900" y="716"/>
                  </a:lnTo>
                  <a:lnTo>
                    <a:pt x="1898" y="774"/>
                  </a:lnTo>
                  <a:lnTo>
                    <a:pt x="1891" y="839"/>
                  </a:lnTo>
                  <a:lnTo>
                    <a:pt x="1879" y="904"/>
                  </a:lnTo>
                  <a:lnTo>
                    <a:pt x="1862" y="969"/>
                  </a:lnTo>
                  <a:lnTo>
                    <a:pt x="1841" y="1029"/>
                  </a:lnTo>
                  <a:lnTo>
                    <a:pt x="1814" y="1088"/>
                  </a:lnTo>
                  <a:lnTo>
                    <a:pt x="1783" y="1145"/>
                  </a:lnTo>
                  <a:lnTo>
                    <a:pt x="1748" y="1198"/>
                  </a:lnTo>
                  <a:lnTo>
                    <a:pt x="1707" y="1246"/>
                  </a:lnTo>
                  <a:lnTo>
                    <a:pt x="1662" y="1290"/>
                  </a:lnTo>
                  <a:lnTo>
                    <a:pt x="1613" y="1328"/>
                  </a:lnTo>
                  <a:lnTo>
                    <a:pt x="1559" y="1361"/>
                  </a:lnTo>
                  <a:lnTo>
                    <a:pt x="1501" y="1387"/>
                  </a:lnTo>
                  <a:lnTo>
                    <a:pt x="1440" y="1407"/>
                  </a:lnTo>
                  <a:lnTo>
                    <a:pt x="1373" y="1418"/>
                  </a:lnTo>
                  <a:lnTo>
                    <a:pt x="1303" y="1421"/>
                  </a:lnTo>
                  <a:lnTo>
                    <a:pt x="1229" y="1416"/>
                  </a:lnTo>
                  <a:lnTo>
                    <a:pt x="490" y="1316"/>
                  </a:lnTo>
                  <a:lnTo>
                    <a:pt x="417" y="1302"/>
                  </a:lnTo>
                  <a:lnTo>
                    <a:pt x="350" y="1281"/>
                  </a:lnTo>
                  <a:lnTo>
                    <a:pt x="289" y="1252"/>
                  </a:lnTo>
                  <a:lnTo>
                    <a:pt x="235" y="1218"/>
                  </a:lnTo>
                  <a:lnTo>
                    <a:pt x="186" y="1177"/>
                  </a:lnTo>
                  <a:lnTo>
                    <a:pt x="143" y="1132"/>
                  </a:lnTo>
                  <a:lnTo>
                    <a:pt x="106" y="1082"/>
                  </a:lnTo>
                  <a:lnTo>
                    <a:pt x="74" y="1027"/>
                  </a:lnTo>
                  <a:lnTo>
                    <a:pt x="48" y="971"/>
                  </a:lnTo>
                  <a:lnTo>
                    <a:pt x="29" y="911"/>
                  </a:lnTo>
                  <a:lnTo>
                    <a:pt x="14" y="848"/>
                  </a:lnTo>
                  <a:lnTo>
                    <a:pt x="5" y="784"/>
                  </a:lnTo>
                  <a:lnTo>
                    <a:pt x="0" y="718"/>
                  </a:lnTo>
                  <a:lnTo>
                    <a:pt x="2" y="652"/>
                  </a:lnTo>
                  <a:lnTo>
                    <a:pt x="8" y="587"/>
                  </a:lnTo>
                  <a:lnTo>
                    <a:pt x="19" y="522"/>
                  </a:lnTo>
                  <a:lnTo>
                    <a:pt x="33" y="466"/>
                  </a:lnTo>
                  <a:lnTo>
                    <a:pt x="50" y="411"/>
                  </a:lnTo>
                  <a:lnTo>
                    <a:pt x="72" y="358"/>
                  </a:lnTo>
                  <a:lnTo>
                    <a:pt x="97" y="307"/>
                  </a:lnTo>
                  <a:lnTo>
                    <a:pt x="126" y="258"/>
                  </a:lnTo>
                  <a:lnTo>
                    <a:pt x="159" y="213"/>
                  </a:lnTo>
                  <a:lnTo>
                    <a:pt x="195" y="171"/>
                  </a:lnTo>
                  <a:lnTo>
                    <a:pt x="235" y="132"/>
                  </a:lnTo>
                  <a:lnTo>
                    <a:pt x="278" y="97"/>
                  </a:lnTo>
                  <a:lnTo>
                    <a:pt x="324" y="68"/>
                  </a:lnTo>
                  <a:lnTo>
                    <a:pt x="374" y="42"/>
                  </a:lnTo>
                  <a:lnTo>
                    <a:pt x="427" y="23"/>
                  </a:lnTo>
                  <a:lnTo>
                    <a:pt x="483" y="9"/>
                  </a:lnTo>
                  <a:lnTo>
                    <a:pt x="543" y="1"/>
                  </a:lnTo>
                  <a:lnTo>
                    <a:pt x="605" y="0"/>
                  </a:lnTo>
                  <a:lnTo>
                    <a:pt x="671" y="5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43" name="Freeform 1241"/>
            <p:cNvSpPr>
              <a:spLocks/>
            </p:cNvSpPr>
            <p:nvPr/>
          </p:nvSpPr>
          <p:spPr bwMode="auto">
            <a:xfrm>
              <a:off x="4937" y="2699"/>
              <a:ext cx="90" cy="61"/>
            </a:xfrm>
            <a:custGeom>
              <a:avLst/>
              <a:gdLst>
                <a:gd name="T0" fmla="*/ 0 w 1890"/>
                <a:gd name="T1" fmla="*/ 0 h 1392"/>
                <a:gd name="T2" fmla="*/ 0 w 1890"/>
                <a:gd name="T3" fmla="*/ 0 h 1392"/>
                <a:gd name="T4" fmla="*/ 0 w 1890"/>
                <a:gd name="T5" fmla="*/ 0 h 1392"/>
                <a:gd name="T6" fmla="*/ 0 w 1890"/>
                <a:gd name="T7" fmla="*/ 0 h 1392"/>
                <a:gd name="T8" fmla="*/ 0 w 1890"/>
                <a:gd name="T9" fmla="*/ 0 h 1392"/>
                <a:gd name="T10" fmla="*/ 0 w 1890"/>
                <a:gd name="T11" fmla="*/ 0 h 1392"/>
                <a:gd name="T12" fmla="*/ 0 w 1890"/>
                <a:gd name="T13" fmla="*/ 0 h 1392"/>
                <a:gd name="T14" fmla="*/ 0 w 1890"/>
                <a:gd name="T15" fmla="*/ 0 h 1392"/>
                <a:gd name="T16" fmla="*/ 0 w 1890"/>
                <a:gd name="T17" fmla="*/ 0 h 1392"/>
                <a:gd name="T18" fmla="*/ 0 w 1890"/>
                <a:gd name="T19" fmla="*/ 0 h 1392"/>
                <a:gd name="T20" fmla="*/ 0 w 1890"/>
                <a:gd name="T21" fmla="*/ 0 h 1392"/>
                <a:gd name="T22" fmla="*/ 0 w 1890"/>
                <a:gd name="T23" fmla="*/ 0 h 1392"/>
                <a:gd name="T24" fmla="*/ 0 w 1890"/>
                <a:gd name="T25" fmla="*/ 0 h 1392"/>
                <a:gd name="T26" fmla="*/ 0 w 1890"/>
                <a:gd name="T27" fmla="*/ 0 h 1392"/>
                <a:gd name="T28" fmla="*/ 0 w 1890"/>
                <a:gd name="T29" fmla="*/ 0 h 1392"/>
                <a:gd name="T30" fmla="*/ 0 w 1890"/>
                <a:gd name="T31" fmla="*/ 0 h 1392"/>
                <a:gd name="T32" fmla="*/ 0 w 1890"/>
                <a:gd name="T33" fmla="*/ 0 h 1392"/>
                <a:gd name="T34" fmla="*/ 0 w 1890"/>
                <a:gd name="T35" fmla="*/ 0 h 1392"/>
                <a:gd name="T36" fmla="*/ 0 w 1890"/>
                <a:gd name="T37" fmla="*/ 0 h 1392"/>
                <a:gd name="T38" fmla="*/ 0 w 1890"/>
                <a:gd name="T39" fmla="*/ 0 h 1392"/>
                <a:gd name="T40" fmla="*/ 0 w 1890"/>
                <a:gd name="T41" fmla="*/ 0 h 1392"/>
                <a:gd name="T42" fmla="*/ 0 w 1890"/>
                <a:gd name="T43" fmla="*/ 0 h 1392"/>
                <a:gd name="T44" fmla="*/ 0 w 1890"/>
                <a:gd name="T45" fmla="*/ 0 h 1392"/>
                <a:gd name="T46" fmla="*/ 0 w 1890"/>
                <a:gd name="T47" fmla="*/ 0 h 1392"/>
                <a:gd name="T48" fmla="*/ 0 w 1890"/>
                <a:gd name="T49" fmla="*/ 0 h 1392"/>
                <a:gd name="T50" fmla="*/ 0 w 1890"/>
                <a:gd name="T51" fmla="*/ 0 h 1392"/>
                <a:gd name="T52" fmla="*/ 0 w 1890"/>
                <a:gd name="T53" fmla="*/ 0 h 1392"/>
                <a:gd name="T54" fmla="*/ 0 w 1890"/>
                <a:gd name="T55" fmla="*/ 0 h 1392"/>
                <a:gd name="T56" fmla="*/ 0 w 1890"/>
                <a:gd name="T57" fmla="*/ 0 h 1392"/>
                <a:gd name="T58" fmla="*/ 0 w 1890"/>
                <a:gd name="T59" fmla="*/ 0 h 1392"/>
                <a:gd name="T60" fmla="*/ 0 w 1890"/>
                <a:gd name="T61" fmla="*/ 0 h 1392"/>
                <a:gd name="T62" fmla="*/ 0 w 1890"/>
                <a:gd name="T63" fmla="*/ 0 h 1392"/>
                <a:gd name="T64" fmla="*/ 0 w 1890"/>
                <a:gd name="T65" fmla="*/ 0 h 1392"/>
                <a:gd name="T66" fmla="*/ 0 w 1890"/>
                <a:gd name="T67" fmla="*/ 0 h 1392"/>
                <a:gd name="T68" fmla="*/ 0 w 1890"/>
                <a:gd name="T69" fmla="*/ 0 h 1392"/>
                <a:gd name="T70" fmla="*/ 0 w 1890"/>
                <a:gd name="T71" fmla="*/ 0 h 1392"/>
                <a:gd name="T72" fmla="*/ 0 w 1890"/>
                <a:gd name="T73" fmla="*/ 0 h 1392"/>
                <a:gd name="T74" fmla="*/ 0 w 1890"/>
                <a:gd name="T75" fmla="*/ 0 h 1392"/>
                <a:gd name="T76" fmla="*/ 0 w 1890"/>
                <a:gd name="T77" fmla="*/ 0 h 1392"/>
                <a:gd name="T78" fmla="*/ 0 w 1890"/>
                <a:gd name="T79" fmla="*/ 0 h 1392"/>
                <a:gd name="T80" fmla="*/ 0 w 1890"/>
                <a:gd name="T81" fmla="*/ 0 h 1392"/>
                <a:gd name="T82" fmla="*/ 0 w 1890"/>
                <a:gd name="T83" fmla="*/ 0 h 1392"/>
                <a:gd name="T84" fmla="*/ 0 w 1890"/>
                <a:gd name="T85" fmla="*/ 0 h 13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90"/>
                <a:gd name="T130" fmla="*/ 0 h 1392"/>
                <a:gd name="T131" fmla="*/ 1890 w 1890"/>
                <a:gd name="T132" fmla="*/ 1392 h 139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90" h="1392">
                  <a:moveTo>
                    <a:pt x="661" y="5"/>
                  </a:moveTo>
                  <a:lnTo>
                    <a:pt x="682" y="8"/>
                  </a:lnTo>
                  <a:lnTo>
                    <a:pt x="703" y="11"/>
                  </a:lnTo>
                  <a:lnTo>
                    <a:pt x="722" y="13"/>
                  </a:lnTo>
                  <a:lnTo>
                    <a:pt x="740" y="15"/>
                  </a:lnTo>
                  <a:lnTo>
                    <a:pt x="756" y="17"/>
                  </a:lnTo>
                  <a:lnTo>
                    <a:pt x="771" y="19"/>
                  </a:lnTo>
                  <a:lnTo>
                    <a:pt x="785" y="21"/>
                  </a:lnTo>
                  <a:lnTo>
                    <a:pt x="799" y="23"/>
                  </a:lnTo>
                  <a:lnTo>
                    <a:pt x="813" y="25"/>
                  </a:lnTo>
                  <a:lnTo>
                    <a:pt x="825" y="26"/>
                  </a:lnTo>
                  <a:lnTo>
                    <a:pt x="838" y="28"/>
                  </a:lnTo>
                  <a:lnTo>
                    <a:pt x="850" y="30"/>
                  </a:lnTo>
                  <a:lnTo>
                    <a:pt x="864" y="31"/>
                  </a:lnTo>
                  <a:lnTo>
                    <a:pt x="877" y="33"/>
                  </a:lnTo>
                  <a:lnTo>
                    <a:pt x="892" y="35"/>
                  </a:lnTo>
                  <a:lnTo>
                    <a:pt x="906" y="37"/>
                  </a:lnTo>
                  <a:lnTo>
                    <a:pt x="922" y="39"/>
                  </a:lnTo>
                  <a:lnTo>
                    <a:pt x="939" y="41"/>
                  </a:lnTo>
                  <a:lnTo>
                    <a:pt x="957" y="45"/>
                  </a:lnTo>
                  <a:lnTo>
                    <a:pt x="978" y="47"/>
                  </a:lnTo>
                  <a:lnTo>
                    <a:pt x="999" y="50"/>
                  </a:lnTo>
                  <a:lnTo>
                    <a:pt x="1023" y="53"/>
                  </a:lnTo>
                  <a:lnTo>
                    <a:pt x="1048" y="57"/>
                  </a:lnTo>
                  <a:lnTo>
                    <a:pt x="1076" y="60"/>
                  </a:lnTo>
                  <a:lnTo>
                    <a:pt x="1106" y="64"/>
                  </a:lnTo>
                  <a:lnTo>
                    <a:pt x="1138" y="69"/>
                  </a:lnTo>
                  <a:lnTo>
                    <a:pt x="1174" y="73"/>
                  </a:lnTo>
                  <a:lnTo>
                    <a:pt x="1212" y="78"/>
                  </a:lnTo>
                  <a:lnTo>
                    <a:pt x="1254" y="84"/>
                  </a:lnTo>
                  <a:lnTo>
                    <a:pt x="1299" y="90"/>
                  </a:lnTo>
                  <a:lnTo>
                    <a:pt x="1347" y="96"/>
                  </a:lnTo>
                  <a:lnTo>
                    <a:pt x="1399" y="103"/>
                  </a:lnTo>
                  <a:lnTo>
                    <a:pt x="1464" y="116"/>
                  </a:lnTo>
                  <a:lnTo>
                    <a:pt x="1523" y="133"/>
                  </a:lnTo>
                  <a:lnTo>
                    <a:pt x="1578" y="156"/>
                  </a:lnTo>
                  <a:lnTo>
                    <a:pt x="1629" y="185"/>
                  </a:lnTo>
                  <a:lnTo>
                    <a:pt x="1675" y="217"/>
                  </a:lnTo>
                  <a:lnTo>
                    <a:pt x="1716" y="255"/>
                  </a:lnTo>
                  <a:lnTo>
                    <a:pt x="1752" y="296"/>
                  </a:lnTo>
                  <a:lnTo>
                    <a:pt x="1784" y="340"/>
                  </a:lnTo>
                  <a:lnTo>
                    <a:pt x="1813" y="388"/>
                  </a:lnTo>
                  <a:lnTo>
                    <a:pt x="1835" y="438"/>
                  </a:lnTo>
                  <a:lnTo>
                    <a:pt x="1855" y="491"/>
                  </a:lnTo>
                  <a:lnTo>
                    <a:pt x="1870" y="545"/>
                  </a:lnTo>
                  <a:lnTo>
                    <a:pt x="1880" y="601"/>
                  </a:lnTo>
                  <a:lnTo>
                    <a:pt x="1886" y="657"/>
                  </a:lnTo>
                  <a:lnTo>
                    <a:pt x="1890" y="715"/>
                  </a:lnTo>
                  <a:lnTo>
                    <a:pt x="1888" y="773"/>
                  </a:lnTo>
                  <a:lnTo>
                    <a:pt x="1878" y="831"/>
                  </a:lnTo>
                  <a:lnTo>
                    <a:pt x="1864" y="890"/>
                  </a:lnTo>
                  <a:lnTo>
                    <a:pt x="1846" y="948"/>
                  </a:lnTo>
                  <a:lnTo>
                    <a:pt x="1823" y="1006"/>
                  </a:lnTo>
                  <a:lnTo>
                    <a:pt x="1797" y="1063"/>
                  </a:lnTo>
                  <a:lnTo>
                    <a:pt x="1766" y="1117"/>
                  </a:lnTo>
                  <a:lnTo>
                    <a:pt x="1730" y="1168"/>
                  </a:lnTo>
                  <a:lnTo>
                    <a:pt x="1691" y="1216"/>
                  </a:lnTo>
                  <a:lnTo>
                    <a:pt x="1647" y="1259"/>
                  </a:lnTo>
                  <a:lnTo>
                    <a:pt x="1599" y="1298"/>
                  </a:lnTo>
                  <a:lnTo>
                    <a:pt x="1547" y="1330"/>
                  </a:lnTo>
                  <a:lnTo>
                    <a:pt x="1491" y="1357"/>
                  </a:lnTo>
                  <a:lnTo>
                    <a:pt x="1430" y="1377"/>
                  </a:lnTo>
                  <a:lnTo>
                    <a:pt x="1365" y="1389"/>
                  </a:lnTo>
                  <a:lnTo>
                    <a:pt x="1295" y="1392"/>
                  </a:lnTo>
                  <a:lnTo>
                    <a:pt x="1221" y="1387"/>
                  </a:lnTo>
                  <a:lnTo>
                    <a:pt x="1200" y="1384"/>
                  </a:lnTo>
                  <a:lnTo>
                    <a:pt x="1179" y="1381"/>
                  </a:lnTo>
                  <a:lnTo>
                    <a:pt x="1160" y="1379"/>
                  </a:lnTo>
                  <a:lnTo>
                    <a:pt x="1142" y="1377"/>
                  </a:lnTo>
                  <a:lnTo>
                    <a:pt x="1126" y="1375"/>
                  </a:lnTo>
                  <a:lnTo>
                    <a:pt x="1111" y="1373"/>
                  </a:lnTo>
                  <a:lnTo>
                    <a:pt x="1097" y="1371"/>
                  </a:lnTo>
                  <a:lnTo>
                    <a:pt x="1083" y="1369"/>
                  </a:lnTo>
                  <a:lnTo>
                    <a:pt x="1070" y="1367"/>
                  </a:lnTo>
                  <a:lnTo>
                    <a:pt x="1056" y="1365"/>
                  </a:lnTo>
                  <a:lnTo>
                    <a:pt x="1044" y="1364"/>
                  </a:lnTo>
                  <a:lnTo>
                    <a:pt x="1031" y="1362"/>
                  </a:lnTo>
                  <a:lnTo>
                    <a:pt x="1018" y="1360"/>
                  </a:lnTo>
                  <a:lnTo>
                    <a:pt x="1004" y="1358"/>
                  </a:lnTo>
                  <a:lnTo>
                    <a:pt x="989" y="1357"/>
                  </a:lnTo>
                  <a:lnTo>
                    <a:pt x="975" y="1355"/>
                  </a:lnTo>
                  <a:lnTo>
                    <a:pt x="959" y="1353"/>
                  </a:lnTo>
                  <a:lnTo>
                    <a:pt x="942" y="1350"/>
                  </a:lnTo>
                  <a:lnTo>
                    <a:pt x="924" y="1348"/>
                  </a:lnTo>
                  <a:lnTo>
                    <a:pt x="903" y="1345"/>
                  </a:lnTo>
                  <a:lnTo>
                    <a:pt x="882" y="1342"/>
                  </a:lnTo>
                  <a:lnTo>
                    <a:pt x="858" y="1339"/>
                  </a:lnTo>
                  <a:lnTo>
                    <a:pt x="833" y="1335"/>
                  </a:lnTo>
                  <a:lnTo>
                    <a:pt x="806" y="1331"/>
                  </a:lnTo>
                  <a:lnTo>
                    <a:pt x="776" y="1327"/>
                  </a:lnTo>
                  <a:lnTo>
                    <a:pt x="744" y="1323"/>
                  </a:lnTo>
                  <a:lnTo>
                    <a:pt x="708" y="1318"/>
                  </a:lnTo>
                  <a:lnTo>
                    <a:pt x="670" y="1313"/>
                  </a:lnTo>
                  <a:lnTo>
                    <a:pt x="628" y="1308"/>
                  </a:lnTo>
                  <a:lnTo>
                    <a:pt x="584" y="1302"/>
                  </a:lnTo>
                  <a:lnTo>
                    <a:pt x="535" y="1296"/>
                  </a:lnTo>
                  <a:lnTo>
                    <a:pt x="483" y="1289"/>
                  </a:lnTo>
                  <a:lnTo>
                    <a:pt x="410" y="1274"/>
                  </a:lnTo>
                  <a:lnTo>
                    <a:pt x="344" y="1252"/>
                  </a:lnTo>
                  <a:lnTo>
                    <a:pt x="285" y="1224"/>
                  </a:lnTo>
                  <a:lnTo>
                    <a:pt x="232" y="1188"/>
                  </a:lnTo>
                  <a:lnTo>
                    <a:pt x="184" y="1146"/>
                  </a:lnTo>
                  <a:lnTo>
                    <a:pt x="143" y="1101"/>
                  </a:lnTo>
                  <a:lnTo>
                    <a:pt x="108" y="1051"/>
                  </a:lnTo>
                  <a:lnTo>
                    <a:pt x="78" y="997"/>
                  </a:lnTo>
                  <a:lnTo>
                    <a:pt x="53" y="940"/>
                  </a:lnTo>
                  <a:lnTo>
                    <a:pt x="33" y="881"/>
                  </a:lnTo>
                  <a:lnTo>
                    <a:pt x="17" y="821"/>
                  </a:lnTo>
                  <a:lnTo>
                    <a:pt x="7" y="760"/>
                  </a:lnTo>
                  <a:lnTo>
                    <a:pt x="2" y="699"/>
                  </a:lnTo>
                  <a:lnTo>
                    <a:pt x="0" y="638"/>
                  </a:lnTo>
                  <a:lnTo>
                    <a:pt x="3" y="579"/>
                  </a:lnTo>
                  <a:lnTo>
                    <a:pt x="9" y="521"/>
                  </a:lnTo>
                  <a:lnTo>
                    <a:pt x="23" y="465"/>
                  </a:lnTo>
                  <a:lnTo>
                    <a:pt x="41" y="410"/>
                  </a:lnTo>
                  <a:lnTo>
                    <a:pt x="62" y="358"/>
                  </a:lnTo>
                  <a:lnTo>
                    <a:pt x="88" y="307"/>
                  </a:lnTo>
                  <a:lnTo>
                    <a:pt x="117" y="258"/>
                  </a:lnTo>
                  <a:lnTo>
                    <a:pt x="150" y="212"/>
                  </a:lnTo>
                  <a:lnTo>
                    <a:pt x="186" y="171"/>
                  </a:lnTo>
                  <a:lnTo>
                    <a:pt x="226" y="132"/>
                  </a:lnTo>
                  <a:lnTo>
                    <a:pt x="268" y="97"/>
                  </a:lnTo>
                  <a:lnTo>
                    <a:pt x="315" y="68"/>
                  </a:lnTo>
                  <a:lnTo>
                    <a:pt x="364" y="42"/>
                  </a:lnTo>
                  <a:lnTo>
                    <a:pt x="417" y="23"/>
                  </a:lnTo>
                  <a:lnTo>
                    <a:pt x="473" y="9"/>
                  </a:lnTo>
                  <a:lnTo>
                    <a:pt x="533" y="1"/>
                  </a:lnTo>
                  <a:lnTo>
                    <a:pt x="595" y="0"/>
                  </a:lnTo>
                  <a:lnTo>
                    <a:pt x="661" y="5"/>
                  </a:lnTo>
                  <a:close/>
                </a:path>
              </a:pathLst>
            </a:custGeom>
            <a:solidFill>
              <a:srgbClr val="DBE3E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44" name="Freeform 1242"/>
            <p:cNvSpPr>
              <a:spLocks/>
            </p:cNvSpPr>
            <p:nvPr/>
          </p:nvSpPr>
          <p:spPr bwMode="auto">
            <a:xfrm>
              <a:off x="4938" y="2699"/>
              <a:ext cx="89" cy="59"/>
            </a:xfrm>
            <a:custGeom>
              <a:avLst/>
              <a:gdLst>
                <a:gd name="T0" fmla="*/ 0 w 1883"/>
                <a:gd name="T1" fmla="*/ 0 h 1365"/>
                <a:gd name="T2" fmla="*/ 0 w 1883"/>
                <a:gd name="T3" fmla="*/ 0 h 1365"/>
                <a:gd name="T4" fmla="*/ 0 w 1883"/>
                <a:gd name="T5" fmla="*/ 0 h 1365"/>
                <a:gd name="T6" fmla="*/ 0 w 1883"/>
                <a:gd name="T7" fmla="*/ 0 h 1365"/>
                <a:gd name="T8" fmla="*/ 0 w 1883"/>
                <a:gd name="T9" fmla="*/ 0 h 1365"/>
                <a:gd name="T10" fmla="*/ 0 w 1883"/>
                <a:gd name="T11" fmla="*/ 0 h 1365"/>
                <a:gd name="T12" fmla="*/ 0 w 1883"/>
                <a:gd name="T13" fmla="*/ 0 h 1365"/>
                <a:gd name="T14" fmla="*/ 0 w 1883"/>
                <a:gd name="T15" fmla="*/ 0 h 1365"/>
                <a:gd name="T16" fmla="*/ 0 w 1883"/>
                <a:gd name="T17" fmla="*/ 0 h 1365"/>
                <a:gd name="T18" fmla="*/ 0 w 1883"/>
                <a:gd name="T19" fmla="*/ 0 h 1365"/>
                <a:gd name="T20" fmla="*/ 0 w 1883"/>
                <a:gd name="T21" fmla="*/ 0 h 1365"/>
                <a:gd name="T22" fmla="*/ 0 w 1883"/>
                <a:gd name="T23" fmla="*/ 0 h 1365"/>
                <a:gd name="T24" fmla="*/ 0 w 1883"/>
                <a:gd name="T25" fmla="*/ 0 h 1365"/>
                <a:gd name="T26" fmla="*/ 0 w 1883"/>
                <a:gd name="T27" fmla="*/ 0 h 1365"/>
                <a:gd name="T28" fmla="*/ 0 w 1883"/>
                <a:gd name="T29" fmla="*/ 0 h 1365"/>
                <a:gd name="T30" fmla="*/ 0 w 1883"/>
                <a:gd name="T31" fmla="*/ 0 h 1365"/>
                <a:gd name="T32" fmla="*/ 0 w 1883"/>
                <a:gd name="T33" fmla="*/ 0 h 1365"/>
                <a:gd name="T34" fmla="*/ 0 w 1883"/>
                <a:gd name="T35" fmla="*/ 0 h 1365"/>
                <a:gd name="T36" fmla="*/ 0 w 1883"/>
                <a:gd name="T37" fmla="*/ 0 h 1365"/>
                <a:gd name="T38" fmla="*/ 0 w 1883"/>
                <a:gd name="T39" fmla="*/ 0 h 1365"/>
                <a:gd name="T40" fmla="*/ 0 w 1883"/>
                <a:gd name="T41" fmla="*/ 0 h 1365"/>
                <a:gd name="T42" fmla="*/ 0 w 1883"/>
                <a:gd name="T43" fmla="*/ 0 h 1365"/>
                <a:gd name="T44" fmla="*/ 0 w 1883"/>
                <a:gd name="T45" fmla="*/ 0 h 1365"/>
                <a:gd name="T46" fmla="*/ 0 w 1883"/>
                <a:gd name="T47" fmla="*/ 0 h 1365"/>
                <a:gd name="T48" fmla="*/ 0 w 1883"/>
                <a:gd name="T49" fmla="*/ 0 h 1365"/>
                <a:gd name="T50" fmla="*/ 0 w 1883"/>
                <a:gd name="T51" fmla="*/ 0 h 1365"/>
                <a:gd name="T52" fmla="*/ 0 w 1883"/>
                <a:gd name="T53" fmla="*/ 0 h 1365"/>
                <a:gd name="T54" fmla="*/ 0 w 1883"/>
                <a:gd name="T55" fmla="*/ 0 h 1365"/>
                <a:gd name="T56" fmla="*/ 0 w 1883"/>
                <a:gd name="T57" fmla="*/ 0 h 1365"/>
                <a:gd name="T58" fmla="*/ 0 w 1883"/>
                <a:gd name="T59" fmla="*/ 0 h 1365"/>
                <a:gd name="T60" fmla="*/ 0 w 1883"/>
                <a:gd name="T61" fmla="*/ 0 h 1365"/>
                <a:gd name="T62" fmla="*/ 0 w 1883"/>
                <a:gd name="T63" fmla="*/ 0 h 1365"/>
                <a:gd name="T64" fmla="*/ 0 w 1883"/>
                <a:gd name="T65" fmla="*/ 0 h 1365"/>
                <a:gd name="T66" fmla="*/ 0 w 1883"/>
                <a:gd name="T67" fmla="*/ 0 h 1365"/>
                <a:gd name="T68" fmla="*/ 0 w 1883"/>
                <a:gd name="T69" fmla="*/ 0 h 1365"/>
                <a:gd name="T70" fmla="*/ 0 w 1883"/>
                <a:gd name="T71" fmla="*/ 0 h 1365"/>
                <a:gd name="T72" fmla="*/ 0 w 1883"/>
                <a:gd name="T73" fmla="*/ 0 h 1365"/>
                <a:gd name="T74" fmla="*/ 0 w 1883"/>
                <a:gd name="T75" fmla="*/ 0 h 1365"/>
                <a:gd name="T76" fmla="*/ 0 w 1883"/>
                <a:gd name="T77" fmla="*/ 0 h 1365"/>
                <a:gd name="T78" fmla="*/ 0 w 1883"/>
                <a:gd name="T79" fmla="*/ 0 h 1365"/>
                <a:gd name="T80" fmla="*/ 0 w 1883"/>
                <a:gd name="T81" fmla="*/ 0 h 1365"/>
                <a:gd name="T82" fmla="*/ 0 w 1883"/>
                <a:gd name="T83" fmla="*/ 0 h 1365"/>
                <a:gd name="T84" fmla="*/ 0 w 1883"/>
                <a:gd name="T85" fmla="*/ 0 h 136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83"/>
                <a:gd name="T130" fmla="*/ 0 h 1365"/>
                <a:gd name="T131" fmla="*/ 1883 w 1883"/>
                <a:gd name="T132" fmla="*/ 1365 h 136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83" h="1365">
                  <a:moveTo>
                    <a:pt x="654" y="5"/>
                  </a:moveTo>
                  <a:lnTo>
                    <a:pt x="675" y="8"/>
                  </a:lnTo>
                  <a:lnTo>
                    <a:pt x="696" y="11"/>
                  </a:lnTo>
                  <a:lnTo>
                    <a:pt x="715" y="13"/>
                  </a:lnTo>
                  <a:lnTo>
                    <a:pt x="733" y="15"/>
                  </a:lnTo>
                  <a:lnTo>
                    <a:pt x="749" y="17"/>
                  </a:lnTo>
                  <a:lnTo>
                    <a:pt x="764" y="19"/>
                  </a:lnTo>
                  <a:lnTo>
                    <a:pt x="778" y="21"/>
                  </a:lnTo>
                  <a:lnTo>
                    <a:pt x="792" y="23"/>
                  </a:lnTo>
                  <a:lnTo>
                    <a:pt x="806" y="25"/>
                  </a:lnTo>
                  <a:lnTo>
                    <a:pt x="818" y="26"/>
                  </a:lnTo>
                  <a:lnTo>
                    <a:pt x="831" y="28"/>
                  </a:lnTo>
                  <a:lnTo>
                    <a:pt x="843" y="30"/>
                  </a:lnTo>
                  <a:lnTo>
                    <a:pt x="857" y="31"/>
                  </a:lnTo>
                  <a:lnTo>
                    <a:pt x="870" y="33"/>
                  </a:lnTo>
                  <a:lnTo>
                    <a:pt x="885" y="35"/>
                  </a:lnTo>
                  <a:lnTo>
                    <a:pt x="899" y="37"/>
                  </a:lnTo>
                  <a:lnTo>
                    <a:pt x="915" y="39"/>
                  </a:lnTo>
                  <a:lnTo>
                    <a:pt x="932" y="41"/>
                  </a:lnTo>
                  <a:lnTo>
                    <a:pt x="950" y="45"/>
                  </a:lnTo>
                  <a:lnTo>
                    <a:pt x="971" y="47"/>
                  </a:lnTo>
                  <a:lnTo>
                    <a:pt x="992" y="50"/>
                  </a:lnTo>
                  <a:lnTo>
                    <a:pt x="1016" y="53"/>
                  </a:lnTo>
                  <a:lnTo>
                    <a:pt x="1041" y="57"/>
                  </a:lnTo>
                  <a:lnTo>
                    <a:pt x="1069" y="60"/>
                  </a:lnTo>
                  <a:lnTo>
                    <a:pt x="1099" y="64"/>
                  </a:lnTo>
                  <a:lnTo>
                    <a:pt x="1131" y="69"/>
                  </a:lnTo>
                  <a:lnTo>
                    <a:pt x="1167" y="73"/>
                  </a:lnTo>
                  <a:lnTo>
                    <a:pt x="1205" y="78"/>
                  </a:lnTo>
                  <a:lnTo>
                    <a:pt x="1247" y="84"/>
                  </a:lnTo>
                  <a:lnTo>
                    <a:pt x="1292" y="90"/>
                  </a:lnTo>
                  <a:lnTo>
                    <a:pt x="1340" y="96"/>
                  </a:lnTo>
                  <a:lnTo>
                    <a:pt x="1392" y="103"/>
                  </a:lnTo>
                  <a:lnTo>
                    <a:pt x="1457" y="116"/>
                  </a:lnTo>
                  <a:lnTo>
                    <a:pt x="1516" y="133"/>
                  </a:lnTo>
                  <a:lnTo>
                    <a:pt x="1571" y="156"/>
                  </a:lnTo>
                  <a:lnTo>
                    <a:pt x="1622" y="185"/>
                  </a:lnTo>
                  <a:lnTo>
                    <a:pt x="1668" y="217"/>
                  </a:lnTo>
                  <a:lnTo>
                    <a:pt x="1709" y="255"/>
                  </a:lnTo>
                  <a:lnTo>
                    <a:pt x="1745" y="296"/>
                  </a:lnTo>
                  <a:lnTo>
                    <a:pt x="1777" y="340"/>
                  </a:lnTo>
                  <a:lnTo>
                    <a:pt x="1806" y="388"/>
                  </a:lnTo>
                  <a:lnTo>
                    <a:pt x="1828" y="438"/>
                  </a:lnTo>
                  <a:lnTo>
                    <a:pt x="1848" y="491"/>
                  </a:lnTo>
                  <a:lnTo>
                    <a:pt x="1863" y="545"/>
                  </a:lnTo>
                  <a:lnTo>
                    <a:pt x="1873" y="601"/>
                  </a:lnTo>
                  <a:lnTo>
                    <a:pt x="1879" y="657"/>
                  </a:lnTo>
                  <a:lnTo>
                    <a:pt x="1883" y="715"/>
                  </a:lnTo>
                  <a:lnTo>
                    <a:pt x="1881" y="773"/>
                  </a:lnTo>
                  <a:lnTo>
                    <a:pt x="1868" y="824"/>
                  </a:lnTo>
                  <a:lnTo>
                    <a:pt x="1851" y="876"/>
                  </a:lnTo>
                  <a:lnTo>
                    <a:pt x="1832" y="930"/>
                  </a:lnTo>
                  <a:lnTo>
                    <a:pt x="1809" y="984"/>
                  </a:lnTo>
                  <a:lnTo>
                    <a:pt x="1782" y="1037"/>
                  </a:lnTo>
                  <a:lnTo>
                    <a:pt x="1751" y="1088"/>
                  </a:lnTo>
                  <a:lnTo>
                    <a:pt x="1717" y="1138"/>
                  </a:lnTo>
                  <a:lnTo>
                    <a:pt x="1679" y="1185"/>
                  </a:lnTo>
                  <a:lnTo>
                    <a:pt x="1636" y="1229"/>
                  </a:lnTo>
                  <a:lnTo>
                    <a:pt x="1589" y="1267"/>
                  </a:lnTo>
                  <a:lnTo>
                    <a:pt x="1539" y="1301"/>
                  </a:lnTo>
                  <a:lnTo>
                    <a:pt x="1484" y="1328"/>
                  </a:lnTo>
                  <a:lnTo>
                    <a:pt x="1424" y="1349"/>
                  </a:lnTo>
                  <a:lnTo>
                    <a:pt x="1360" y="1361"/>
                  </a:lnTo>
                  <a:lnTo>
                    <a:pt x="1292" y="1365"/>
                  </a:lnTo>
                  <a:lnTo>
                    <a:pt x="1218" y="1360"/>
                  </a:lnTo>
                  <a:lnTo>
                    <a:pt x="1196" y="1357"/>
                  </a:lnTo>
                  <a:lnTo>
                    <a:pt x="1175" y="1354"/>
                  </a:lnTo>
                  <a:lnTo>
                    <a:pt x="1156" y="1352"/>
                  </a:lnTo>
                  <a:lnTo>
                    <a:pt x="1139" y="1350"/>
                  </a:lnTo>
                  <a:lnTo>
                    <a:pt x="1123" y="1348"/>
                  </a:lnTo>
                  <a:lnTo>
                    <a:pt x="1107" y="1346"/>
                  </a:lnTo>
                  <a:lnTo>
                    <a:pt x="1093" y="1344"/>
                  </a:lnTo>
                  <a:lnTo>
                    <a:pt x="1079" y="1342"/>
                  </a:lnTo>
                  <a:lnTo>
                    <a:pt x="1067" y="1340"/>
                  </a:lnTo>
                  <a:lnTo>
                    <a:pt x="1053" y="1337"/>
                  </a:lnTo>
                  <a:lnTo>
                    <a:pt x="1041" y="1336"/>
                  </a:lnTo>
                  <a:lnTo>
                    <a:pt x="1027" y="1334"/>
                  </a:lnTo>
                  <a:lnTo>
                    <a:pt x="1015" y="1332"/>
                  </a:lnTo>
                  <a:lnTo>
                    <a:pt x="1001" y="1330"/>
                  </a:lnTo>
                  <a:lnTo>
                    <a:pt x="987" y="1329"/>
                  </a:lnTo>
                  <a:lnTo>
                    <a:pt x="972" y="1327"/>
                  </a:lnTo>
                  <a:lnTo>
                    <a:pt x="956" y="1325"/>
                  </a:lnTo>
                  <a:lnTo>
                    <a:pt x="939" y="1322"/>
                  </a:lnTo>
                  <a:lnTo>
                    <a:pt x="921" y="1320"/>
                  </a:lnTo>
                  <a:lnTo>
                    <a:pt x="900" y="1317"/>
                  </a:lnTo>
                  <a:lnTo>
                    <a:pt x="879" y="1314"/>
                  </a:lnTo>
                  <a:lnTo>
                    <a:pt x="855" y="1311"/>
                  </a:lnTo>
                  <a:lnTo>
                    <a:pt x="831" y="1308"/>
                  </a:lnTo>
                  <a:lnTo>
                    <a:pt x="803" y="1304"/>
                  </a:lnTo>
                  <a:lnTo>
                    <a:pt x="773" y="1300"/>
                  </a:lnTo>
                  <a:lnTo>
                    <a:pt x="741" y="1296"/>
                  </a:lnTo>
                  <a:lnTo>
                    <a:pt x="706" y="1291"/>
                  </a:lnTo>
                  <a:lnTo>
                    <a:pt x="667" y="1286"/>
                  </a:lnTo>
                  <a:lnTo>
                    <a:pt x="626" y="1281"/>
                  </a:lnTo>
                  <a:lnTo>
                    <a:pt x="581" y="1274"/>
                  </a:lnTo>
                  <a:lnTo>
                    <a:pt x="532" y="1268"/>
                  </a:lnTo>
                  <a:lnTo>
                    <a:pt x="480" y="1261"/>
                  </a:lnTo>
                  <a:lnTo>
                    <a:pt x="407" y="1247"/>
                  </a:lnTo>
                  <a:lnTo>
                    <a:pt x="342" y="1225"/>
                  </a:lnTo>
                  <a:lnTo>
                    <a:pt x="284" y="1194"/>
                  </a:lnTo>
                  <a:lnTo>
                    <a:pt x="232" y="1159"/>
                  </a:lnTo>
                  <a:lnTo>
                    <a:pt x="186" y="1117"/>
                  </a:lnTo>
                  <a:lnTo>
                    <a:pt x="146" y="1070"/>
                  </a:lnTo>
                  <a:lnTo>
                    <a:pt x="112" y="1020"/>
                  </a:lnTo>
                  <a:lnTo>
                    <a:pt x="83" y="966"/>
                  </a:lnTo>
                  <a:lnTo>
                    <a:pt x="58" y="911"/>
                  </a:lnTo>
                  <a:lnTo>
                    <a:pt x="40" y="854"/>
                  </a:lnTo>
                  <a:lnTo>
                    <a:pt x="24" y="796"/>
                  </a:lnTo>
                  <a:lnTo>
                    <a:pt x="14" y="737"/>
                  </a:lnTo>
                  <a:lnTo>
                    <a:pt x="5" y="680"/>
                  </a:lnTo>
                  <a:lnTo>
                    <a:pt x="1" y="624"/>
                  </a:lnTo>
                  <a:lnTo>
                    <a:pt x="0" y="571"/>
                  </a:lnTo>
                  <a:lnTo>
                    <a:pt x="2" y="521"/>
                  </a:lnTo>
                  <a:lnTo>
                    <a:pt x="16" y="465"/>
                  </a:lnTo>
                  <a:lnTo>
                    <a:pt x="34" y="410"/>
                  </a:lnTo>
                  <a:lnTo>
                    <a:pt x="55" y="358"/>
                  </a:lnTo>
                  <a:lnTo>
                    <a:pt x="81" y="307"/>
                  </a:lnTo>
                  <a:lnTo>
                    <a:pt x="110" y="258"/>
                  </a:lnTo>
                  <a:lnTo>
                    <a:pt x="143" y="212"/>
                  </a:lnTo>
                  <a:lnTo>
                    <a:pt x="179" y="171"/>
                  </a:lnTo>
                  <a:lnTo>
                    <a:pt x="219" y="132"/>
                  </a:lnTo>
                  <a:lnTo>
                    <a:pt x="261" y="97"/>
                  </a:lnTo>
                  <a:lnTo>
                    <a:pt x="308" y="68"/>
                  </a:lnTo>
                  <a:lnTo>
                    <a:pt x="357" y="42"/>
                  </a:lnTo>
                  <a:lnTo>
                    <a:pt x="410" y="23"/>
                  </a:lnTo>
                  <a:lnTo>
                    <a:pt x="466" y="9"/>
                  </a:lnTo>
                  <a:lnTo>
                    <a:pt x="526" y="1"/>
                  </a:lnTo>
                  <a:lnTo>
                    <a:pt x="588" y="0"/>
                  </a:lnTo>
                  <a:lnTo>
                    <a:pt x="654" y="5"/>
                  </a:lnTo>
                  <a:close/>
                </a:path>
              </a:pathLst>
            </a:custGeom>
            <a:solidFill>
              <a:srgbClr val="D1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45" name="Freeform 1243"/>
            <p:cNvSpPr>
              <a:spLocks/>
            </p:cNvSpPr>
            <p:nvPr/>
          </p:nvSpPr>
          <p:spPr bwMode="auto">
            <a:xfrm>
              <a:off x="4938" y="2699"/>
              <a:ext cx="89" cy="58"/>
            </a:xfrm>
            <a:custGeom>
              <a:avLst/>
              <a:gdLst>
                <a:gd name="T0" fmla="*/ 0 w 1881"/>
                <a:gd name="T1" fmla="*/ 0 h 1336"/>
                <a:gd name="T2" fmla="*/ 0 w 1881"/>
                <a:gd name="T3" fmla="*/ 0 h 1336"/>
                <a:gd name="T4" fmla="*/ 0 w 1881"/>
                <a:gd name="T5" fmla="*/ 0 h 1336"/>
                <a:gd name="T6" fmla="*/ 0 w 1881"/>
                <a:gd name="T7" fmla="*/ 0 h 1336"/>
                <a:gd name="T8" fmla="*/ 0 w 1881"/>
                <a:gd name="T9" fmla="*/ 0 h 1336"/>
                <a:gd name="T10" fmla="*/ 0 w 1881"/>
                <a:gd name="T11" fmla="*/ 0 h 1336"/>
                <a:gd name="T12" fmla="*/ 0 w 1881"/>
                <a:gd name="T13" fmla="*/ 0 h 1336"/>
                <a:gd name="T14" fmla="*/ 0 w 1881"/>
                <a:gd name="T15" fmla="*/ 0 h 1336"/>
                <a:gd name="T16" fmla="*/ 0 w 1881"/>
                <a:gd name="T17" fmla="*/ 0 h 1336"/>
                <a:gd name="T18" fmla="*/ 0 w 1881"/>
                <a:gd name="T19" fmla="*/ 0 h 1336"/>
                <a:gd name="T20" fmla="*/ 0 w 1881"/>
                <a:gd name="T21" fmla="*/ 0 h 1336"/>
                <a:gd name="T22" fmla="*/ 0 w 1881"/>
                <a:gd name="T23" fmla="*/ 0 h 1336"/>
                <a:gd name="T24" fmla="*/ 0 w 1881"/>
                <a:gd name="T25" fmla="*/ 0 h 1336"/>
                <a:gd name="T26" fmla="*/ 0 w 1881"/>
                <a:gd name="T27" fmla="*/ 0 h 1336"/>
                <a:gd name="T28" fmla="*/ 0 w 1881"/>
                <a:gd name="T29" fmla="*/ 0 h 1336"/>
                <a:gd name="T30" fmla="*/ 0 w 1881"/>
                <a:gd name="T31" fmla="*/ 0 h 1336"/>
                <a:gd name="T32" fmla="*/ 0 w 1881"/>
                <a:gd name="T33" fmla="*/ 0 h 1336"/>
                <a:gd name="T34" fmla="*/ 0 w 1881"/>
                <a:gd name="T35" fmla="*/ 0 h 1336"/>
                <a:gd name="T36" fmla="*/ 0 w 1881"/>
                <a:gd name="T37" fmla="*/ 0 h 1336"/>
                <a:gd name="T38" fmla="*/ 0 w 1881"/>
                <a:gd name="T39" fmla="*/ 0 h 1336"/>
                <a:gd name="T40" fmla="*/ 0 w 1881"/>
                <a:gd name="T41" fmla="*/ 0 h 1336"/>
                <a:gd name="T42" fmla="*/ 0 w 1881"/>
                <a:gd name="T43" fmla="*/ 0 h 1336"/>
                <a:gd name="T44" fmla="*/ 0 w 1881"/>
                <a:gd name="T45" fmla="*/ 0 h 1336"/>
                <a:gd name="T46" fmla="*/ 0 w 1881"/>
                <a:gd name="T47" fmla="*/ 0 h 1336"/>
                <a:gd name="T48" fmla="*/ 0 w 1881"/>
                <a:gd name="T49" fmla="*/ 0 h 1336"/>
                <a:gd name="T50" fmla="*/ 0 w 1881"/>
                <a:gd name="T51" fmla="*/ 0 h 1336"/>
                <a:gd name="T52" fmla="*/ 0 w 1881"/>
                <a:gd name="T53" fmla="*/ 0 h 1336"/>
                <a:gd name="T54" fmla="*/ 0 w 1881"/>
                <a:gd name="T55" fmla="*/ 0 h 1336"/>
                <a:gd name="T56" fmla="*/ 0 w 1881"/>
                <a:gd name="T57" fmla="*/ 0 h 1336"/>
                <a:gd name="T58" fmla="*/ 0 w 1881"/>
                <a:gd name="T59" fmla="*/ 0 h 1336"/>
                <a:gd name="T60" fmla="*/ 0 w 1881"/>
                <a:gd name="T61" fmla="*/ 0 h 1336"/>
                <a:gd name="T62" fmla="*/ 0 w 1881"/>
                <a:gd name="T63" fmla="*/ 0 h 1336"/>
                <a:gd name="T64" fmla="*/ 0 w 1881"/>
                <a:gd name="T65" fmla="*/ 0 h 1336"/>
                <a:gd name="T66" fmla="*/ 0 w 1881"/>
                <a:gd name="T67" fmla="*/ 0 h 1336"/>
                <a:gd name="T68" fmla="*/ 0 w 1881"/>
                <a:gd name="T69" fmla="*/ 0 h 1336"/>
                <a:gd name="T70" fmla="*/ 0 w 1881"/>
                <a:gd name="T71" fmla="*/ 0 h 1336"/>
                <a:gd name="T72" fmla="*/ 0 w 1881"/>
                <a:gd name="T73" fmla="*/ 0 h 1336"/>
                <a:gd name="T74" fmla="*/ 0 w 1881"/>
                <a:gd name="T75" fmla="*/ 0 h 1336"/>
                <a:gd name="T76" fmla="*/ 0 w 1881"/>
                <a:gd name="T77" fmla="*/ 0 h 1336"/>
                <a:gd name="T78" fmla="*/ 0 w 1881"/>
                <a:gd name="T79" fmla="*/ 0 h 1336"/>
                <a:gd name="T80" fmla="*/ 0 w 1881"/>
                <a:gd name="T81" fmla="*/ 0 h 1336"/>
                <a:gd name="T82" fmla="*/ 0 w 1881"/>
                <a:gd name="T83" fmla="*/ 0 h 1336"/>
                <a:gd name="T84" fmla="*/ 0 w 1881"/>
                <a:gd name="T85" fmla="*/ 0 h 13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81"/>
                <a:gd name="T130" fmla="*/ 0 h 1336"/>
                <a:gd name="T131" fmla="*/ 1881 w 1881"/>
                <a:gd name="T132" fmla="*/ 1336 h 13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81" h="1336">
                  <a:moveTo>
                    <a:pt x="652" y="5"/>
                  </a:moveTo>
                  <a:lnTo>
                    <a:pt x="673" y="8"/>
                  </a:lnTo>
                  <a:lnTo>
                    <a:pt x="694" y="11"/>
                  </a:lnTo>
                  <a:lnTo>
                    <a:pt x="713" y="13"/>
                  </a:lnTo>
                  <a:lnTo>
                    <a:pt x="731" y="15"/>
                  </a:lnTo>
                  <a:lnTo>
                    <a:pt x="747" y="17"/>
                  </a:lnTo>
                  <a:lnTo>
                    <a:pt x="762" y="19"/>
                  </a:lnTo>
                  <a:lnTo>
                    <a:pt x="776" y="21"/>
                  </a:lnTo>
                  <a:lnTo>
                    <a:pt x="790" y="23"/>
                  </a:lnTo>
                  <a:lnTo>
                    <a:pt x="804" y="25"/>
                  </a:lnTo>
                  <a:lnTo>
                    <a:pt x="816" y="26"/>
                  </a:lnTo>
                  <a:lnTo>
                    <a:pt x="829" y="28"/>
                  </a:lnTo>
                  <a:lnTo>
                    <a:pt x="841" y="30"/>
                  </a:lnTo>
                  <a:lnTo>
                    <a:pt x="855" y="31"/>
                  </a:lnTo>
                  <a:lnTo>
                    <a:pt x="868" y="33"/>
                  </a:lnTo>
                  <a:lnTo>
                    <a:pt x="883" y="35"/>
                  </a:lnTo>
                  <a:lnTo>
                    <a:pt x="897" y="37"/>
                  </a:lnTo>
                  <a:lnTo>
                    <a:pt x="913" y="39"/>
                  </a:lnTo>
                  <a:lnTo>
                    <a:pt x="930" y="41"/>
                  </a:lnTo>
                  <a:lnTo>
                    <a:pt x="948" y="45"/>
                  </a:lnTo>
                  <a:lnTo>
                    <a:pt x="969" y="47"/>
                  </a:lnTo>
                  <a:lnTo>
                    <a:pt x="990" y="50"/>
                  </a:lnTo>
                  <a:lnTo>
                    <a:pt x="1014" y="53"/>
                  </a:lnTo>
                  <a:lnTo>
                    <a:pt x="1039" y="57"/>
                  </a:lnTo>
                  <a:lnTo>
                    <a:pt x="1067" y="60"/>
                  </a:lnTo>
                  <a:lnTo>
                    <a:pt x="1097" y="64"/>
                  </a:lnTo>
                  <a:lnTo>
                    <a:pt x="1129" y="69"/>
                  </a:lnTo>
                  <a:lnTo>
                    <a:pt x="1165" y="73"/>
                  </a:lnTo>
                  <a:lnTo>
                    <a:pt x="1203" y="78"/>
                  </a:lnTo>
                  <a:lnTo>
                    <a:pt x="1245" y="84"/>
                  </a:lnTo>
                  <a:lnTo>
                    <a:pt x="1290" y="90"/>
                  </a:lnTo>
                  <a:lnTo>
                    <a:pt x="1338" y="96"/>
                  </a:lnTo>
                  <a:lnTo>
                    <a:pt x="1390" y="103"/>
                  </a:lnTo>
                  <a:lnTo>
                    <a:pt x="1455" y="116"/>
                  </a:lnTo>
                  <a:lnTo>
                    <a:pt x="1514" y="133"/>
                  </a:lnTo>
                  <a:lnTo>
                    <a:pt x="1569" y="156"/>
                  </a:lnTo>
                  <a:lnTo>
                    <a:pt x="1620" y="185"/>
                  </a:lnTo>
                  <a:lnTo>
                    <a:pt x="1666" y="217"/>
                  </a:lnTo>
                  <a:lnTo>
                    <a:pt x="1707" y="255"/>
                  </a:lnTo>
                  <a:lnTo>
                    <a:pt x="1743" y="296"/>
                  </a:lnTo>
                  <a:lnTo>
                    <a:pt x="1775" y="340"/>
                  </a:lnTo>
                  <a:lnTo>
                    <a:pt x="1804" y="388"/>
                  </a:lnTo>
                  <a:lnTo>
                    <a:pt x="1826" y="438"/>
                  </a:lnTo>
                  <a:lnTo>
                    <a:pt x="1846" y="491"/>
                  </a:lnTo>
                  <a:lnTo>
                    <a:pt x="1861" y="545"/>
                  </a:lnTo>
                  <a:lnTo>
                    <a:pt x="1871" y="601"/>
                  </a:lnTo>
                  <a:lnTo>
                    <a:pt x="1877" y="657"/>
                  </a:lnTo>
                  <a:lnTo>
                    <a:pt x="1881" y="715"/>
                  </a:lnTo>
                  <a:lnTo>
                    <a:pt x="1879" y="773"/>
                  </a:lnTo>
                  <a:lnTo>
                    <a:pt x="1863" y="817"/>
                  </a:lnTo>
                  <a:lnTo>
                    <a:pt x="1845" y="863"/>
                  </a:lnTo>
                  <a:lnTo>
                    <a:pt x="1824" y="912"/>
                  </a:lnTo>
                  <a:lnTo>
                    <a:pt x="1800" y="961"/>
                  </a:lnTo>
                  <a:lnTo>
                    <a:pt x="1773" y="1011"/>
                  </a:lnTo>
                  <a:lnTo>
                    <a:pt x="1743" y="1061"/>
                  </a:lnTo>
                  <a:lnTo>
                    <a:pt x="1710" y="1110"/>
                  </a:lnTo>
                  <a:lnTo>
                    <a:pt x="1672" y="1156"/>
                  </a:lnTo>
                  <a:lnTo>
                    <a:pt x="1632" y="1198"/>
                  </a:lnTo>
                  <a:lnTo>
                    <a:pt x="1586" y="1237"/>
                  </a:lnTo>
                  <a:lnTo>
                    <a:pt x="1537" y="1270"/>
                  </a:lnTo>
                  <a:lnTo>
                    <a:pt x="1483" y="1299"/>
                  </a:lnTo>
                  <a:lnTo>
                    <a:pt x="1425" y="1319"/>
                  </a:lnTo>
                  <a:lnTo>
                    <a:pt x="1362" y="1332"/>
                  </a:lnTo>
                  <a:lnTo>
                    <a:pt x="1294" y="1336"/>
                  </a:lnTo>
                  <a:lnTo>
                    <a:pt x="1221" y="1331"/>
                  </a:lnTo>
                  <a:lnTo>
                    <a:pt x="1199" y="1328"/>
                  </a:lnTo>
                  <a:lnTo>
                    <a:pt x="1178" y="1325"/>
                  </a:lnTo>
                  <a:lnTo>
                    <a:pt x="1159" y="1323"/>
                  </a:lnTo>
                  <a:lnTo>
                    <a:pt x="1142" y="1321"/>
                  </a:lnTo>
                  <a:lnTo>
                    <a:pt x="1125" y="1319"/>
                  </a:lnTo>
                  <a:lnTo>
                    <a:pt x="1111" y="1317"/>
                  </a:lnTo>
                  <a:lnTo>
                    <a:pt x="1096" y="1315"/>
                  </a:lnTo>
                  <a:lnTo>
                    <a:pt x="1082" y="1313"/>
                  </a:lnTo>
                  <a:lnTo>
                    <a:pt x="1069" y="1311"/>
                  </a:lnTo>
                  <a:lnTo>
                    <a:pt x="1055" y="1310"/>
                  </a:lnTo>
                  <a:lnTo>
                    <a:pt x="1043" y="1308"/>
                  </a:lnTo>
                  <a:lnTo>
                    <a:pt x="1030" y="1306"/>
                  </a:lnTo>
                  <a:lnTo>
                    <a:pt x="1017" y="1305"/>
                  </a:lnTo>
                  <a:lnTo>
                    <a:pt x="1003" y="1303"/>
                  </a:lnTo>
                  <a:lnTo>
                    <a:pt x="989" y="1301"/>
                  </a:lnTo>
                  <a:lnTo>
                    <a:pt x="974" y="1299"/>
                  </a:lnTo>
                  <a:lnTo>
                    <a:pt x="959" y="1297"/>
                  </a:lnTo>
                  <a:lnTo>
                    <a:pt x="941" y="1295"/>
                  </a:lnTo>
                  <a:lnTo>
                    <a:pt x="923" y="1292"/>
                  </a:lnTo>
                  <a:lnTo>
                    <a:pt x="902" y="1290"/>
                  </a:lnTo>
                  <a:lnTo>
                    <a:pt x="882" y="1287"/>
                  </a:lnTo>
                  <a:lnTo>
                    <a:pt x="858" y="1284"/>
                  </a:lnTo>
                  <a:lnTo>
                    <a:pt x="833" y="1280"/>
                  </a:lnTo>
                  <a:lnTo>
                    <a:pt x="806" y="1276"/>
                  </a:lnTo>
                  <a:lnTo>
                    <a:pt x="775" y="1272"/>
                  </a:lnTo>
                  <a:lnTo>
                    <a:pt x="743" y="1267"/>
                  </a:lnTo>
                  <a:lnTo>
                    <a:pt x="708" y="1263"/>
                  </a:lnTo>
                  <a:lnTo>
                    <a:pt x="669" y="1258"/>
                  </a:lnTo>
                  <a:lnTo>
                    <a:pt x="628" y="1252"/>
                  </a:lnTo>
                  <a:lnTo>
                    <a:pt x="583" y="1246"/>
                  </a:lnTo>
                  <a:lnTo>
                    <a:pt x="534" y="1240"/>
                  </a:lnTo>
                  <a:lnTo>
                    <a:pt x="482" y="1233"/>
                  </a:lnTo>
                  <a:lnTo>
                    <a:pt x="410" y="1219"/>
                  </a:lnTo>
                  <a:lnTo>
                    <a:pt x="346" y="1195"/>
                  </a:lnTo>
                  <a:lnTo>
                    <a:pt x="288" y="1166"/>
                  </a:lnTo>
                  <a:lnTo>
                    <a:pt x="237" y="1129"/>
                  </a:lnTo>
                  <a:lnTo>
                    <a:pt x="193" y="1086"/>
                  </a:lnTo>
                  <a:lnTo>
                    <a:pt x="155" y="1040"/>
                  </a:lnTo>
                  <a:lnTo>
                    <a:pt x="122" y="990"/>
                  </a:lnTo>
                  <a:lnTo>
                    <a:pt x="94" y="936"/>
                  </a:lnTo>
                  <a:lnTo>
                    <a:pt x="71" y="881"/>
                  </a:lnTo>
                  <a:lnTo>
                    <a:pt x="51" y="825"/>
                  </a:lnTo>
                  <a:lnTo>
                    <a:pt x="37" y="769"/>
                  </a:lnTo>
                  <a:lnTo>
                    <a:pt x="24" y="714"/>
                  </a:lnTo>
                  <a:lnTo>
                    <a:pt x="15" y="662"/>
                  </a:lnTo>
                  <a:lnTo>
                    <a:pt x="8" y="611"/>
                  </a:lnTo>
                  <a:lnTo>
                    <a:pt x="3" y="564"/>
                  </a:lnTo>
                  <a:lnTo>
                    <a:pt x="0" y="521"/>
                  </a:lnTo>
                  <a:lnTo>
                    <a:pt x="14" y="465"/>
                  </a:lnTo>
                  <a:lnTo>
                    <a:pt x="32" y="410"/>
                  </a:lnTo>
                  <a:lnTo>
                    <a:pt x="53" y="358"/>
                  </a:lnTo>
                  <a:lnTo>
                    <a:pt x="79" y="307"/>
                  </a:lnTo>
                  <a:lnTo>
                    <a:pt x="108" y="258"/>
                  </a:lnTo>
                  <a:lnTo>
                    <a:pt x="141" y="212"/>
                  </a:lnTo>
                  <a:lnTo>
                    <a:pt x="177" y="171"/>
                  </a:lnTo>
                  <a:lnTo>
                    <a:pt x="217" y="132"/>
                  </a:lnTo>
                  <a:lnTo>
                    <a:pt x="259" y="97"/>
                  </a:lnTo>
                  <a:lnTo>
                    <a:pt x="306" y="68"/>
                  </a:lnTo>
                  <a:lnTo>
                    <a:pt x="355" y="42"/>
                  </a:lnTo>
                  <a:lnTo>
                    <a:pt x="408" y="23"/>
                  </a:lnTo>
                  <a:lnTo>
                    <a:pt x="464" y="9"/>
                  </a:lnTo>
                  <a:lnTo>
                    <a:pt x="524" y="1"/>
                  </a:lnTo>
                  <a:lnTo>
                    <a:pt x="586" y="0"/>
                  </a:lnTo>
                  <a:lnTo>
                    <a:pt x="652" y="5"/>
                  </a:lnTo>
                  <a:close/>
                </a:path>
              </a:pathLst>
            </a:custGeom>
            <a:solidFill>
              <a:srgbClr val="CED6D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46" name="Freeform 1244"/>
            <p:cNvSpPr>
              <a:spLocks/>
            </p:cNvSpPr>
            <p:nvPr/>
          </p:nvSpPr>
          <p:spPr bwMode="auto">
            <a:xfrm>
              <a:off x="4938" y="2699"/>
              <a:ext cx="89" cy="57"/>
            </a:xfrm>
            <a:custGeom>
              <a:avLst/>
              <a:gdLst>
                <a:gd name="T0" fmla="*/ 0 w 1881"/>
                <a:gd name="T1" fmla="*/ 0 h 1309"/>
                <a:gd name="T2" fmla="*/ 0 w 1881"/>
                <a:gd name="T3" fmla="*/ 0 h 1309"/>
                <a:gd name="T4" fmla="*/ 0 w 1881"/>
                <a:gd name="T5" fmla="*/ 0 h 1309"/>
                <a:gd name="T6" fmla="*/ 0 w 1881"/>
                <a:gd name="T7" fmla="*/ 0 h 1309"/>
                <a:gd name="T8" fmla="*/ 0 w 1881"/>
                <a:gd name="T9" fmla="*/ 0 h 1309"/>
                <a:gd name="T10" fmla="*/ 0 w 1881"/>
                <a:gd name="T11" fmla="*/ 0 h 1309"/>
                <a:gd name="T12" fmla="*/ 0 w 1881"/>
                <a:gd name="T13" fmla="*/ 0 h 1309"/>
                <a:gd name="T14" fmla="*/ 0 w 1881"/>
                <a:gd name="T15" fmla="*/ 0 h 1309"/>
                <a:gd name="T16" fmla="*/ 0 w 1881"/>
                <a:gd name="T17" fmla="*/ 0 h 1309"/>
                <a:gd name="T18" fmla="*/ 0 w 1881"/>
                <a:gd name="T19" fmla="*/ 0 h 1309"/>
                <a:gd name="T20" fmla="*/ 0 w 1881"/>
                <a:gd name="T21" fmla="*/ 0 h 1309"/>
                <a:gd name="T22" fmla="*/ 0 w 1881"/>
                <a:gd name="T23" fmla="*/ 0 h 1309"/>
                <a:gd name="T24" fmla="*/ 0 w 1881"/>
                <a:gd name="T25" fmla="*/ 0 h 1309"/>
                <a:gd name="T26" fmla="*/ 0 w 1881"/>
                <a:gd name="T27" fmla="*/ 0 h 1309"/>
                <a:gd name="T28" fmla="*/ 0 w 1881"/>
                <a:gd name="T29" fmla="*/ 0 h 1309"/>
                <a:gd name="T30" fmla="*/ 0 w 1881"/>
                <a:gd name="T31" fmla="*/ 0 h 1309"/>
                <a:gd name="T32" fmla="*/ 0 w 1881"/>
                <a:gd name="T33" fmla="*/ 0 h 1309"/>
                <a:gd name="T34" fmla="*/ 0 w 1881"/>
                <a:gd name="T35" fmla="*/ 0 h 1309"/>
                <a:gd name="T36" fmla="*/ 0 w 1881"/>
                <a:gd name="T37" fmla="*/ 0 h 1309"/>
                <a:gd name="T38" fmla="*/ 0 w 1881"/>
                <a:gd name="T39" fmla="*/ 0 h 1309"/>
                <a:gd name="T40" fmla="*/ 0 w 1881"/>
                <a:gd name="T41" fmla="*/ 0 h 1309"/>
                <a:gd name="T42" fmla="*/ 0 w 1881"/>
                <a:gd name="T43" fmla="*/ 0 h 1309"/>
                <a:gd name="T44" fmla="*/ 0 w 1881"/>
                <a:gd name="T45" fmla="*/ 0 h 1309"/>
                <a:gd name="T46" fmla="*/ 0 w 1881"/>
                <a:gd name="T47" fmla="*/ 0 h 1309"/>
                <a:gd name="T48" fmla="*/ 0 w 1881"/>
                <a:gd name="T49" fmla="*/ 0 h 1309"/>
                <a:gd name="T50" fmla="*/ 0 w 1881"/>
                <a:gd name="T51" fmla="*/ 0 h 1309"/>
                <a:gd name="T52" fmla="*/ 0 w 1881"/>
                <a:gd name="T53" fmla="*/ 0 h 1309"/>
                <a:gd name="T54" fmla="*/ 0 w 1881"/>
                <a:gd name="T55" fmla="*/ 0 h 1309"/>
                <a:gd name="T56" fmla="*/ 0 w 1881"/>
                <a:gd name="T57" fmla="*/ 0 h 1309"/>
                <a:gd name="T58" fmla="*/ 0 w 1881"/>
                <a:gd name="T59" fmla="*/ 0 h 1309"/>
                <a:gd name="T60" fmla="*/ 0 w 1881"/>
                <a:gd name="T61" fmla="*/ 0 h 1309"/>
                <a:gd name="T62" fmla="*/ 0 w 1881"/>
                <a:gd name="T63" fmla="*/ 0 h 1309"/>
                <a:gd name="T64" fmla="*/ 0 w 1881"/>
                <a:gd name="T65" fmla="*/ 0 h 1309"/>
                <a:gd name="T66" fmla="*/ 0 w 1881"/>
                <a:gd name="T67" fmla="*/ 0 h 1309"/>
                <a:gd name="T68" fmla="*/ 0 w 1881"/>
                <a:gd name="T69" fmla="*/ 0 h 1309"/>
                <a:gd name="T70" fmla="*/ 0 w 1881"/>
                <a:gd name="T71" fmla="*/ 0 h 1309"/>
                <a:gd name="T72" fmla="*/ 0 w 1881"/>
                <a:gd name="T73" fmla="*/ 0 h 1309"/>
                <a:gd name="T74" fmla="*/ 0 w 1881"/>
                <a:gd name="T75" fmla="*/ 0 h 1309"/>
                <a:gd name="T76" fmla="*/ 0 w 1881"/>
                <a:gd name="T77" fmla="*/ 0 h 1309"/>
                <a:gd name="T78" fmla="*/ 0 w 1881"/>
                <a:gd name="T79" fmla="*/ 0 h 1309"/>
                <a:gd name="T80" fmla="*/ 0 w 1881"/>
                <a:gd name="T81" fmla="*/ 0 h 1309"/>
                <a:gd name="T82" fmla="*/ 0 w 1881"/>
                <a:gd name="T83" fmla="*/ 0 h 1309"/>
                <a:gd name="T84" fmla="*/ 0 w 1881"/>
                <a:gd name="T85" fmla="*/ 0 h 13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81"/>
                <a:gd name="T130" fmla="*/ 0 h 1309"/>
                <a:gd name="T131" fmla="*/ 1881 w 1881"/>
                <a:gd name="T132" fmla="*/ 1309 h 13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81" h="1309">
                  <a:moveTo>
                    <a:pt x="652" y="5"/>
                  </a:moveTo>
                  <a:lnTo>
                    <a:pt x="673" y="8"/>
                  </a:lnTo>
                  <a:lnTo>
                    <a:pt x="694" y="11"/>
                  </a:lnTo>
                  <a:lnTo>
                    <a:pt x="713" y="13"/>
                  </a:lnTo>
                  <a:lnTo>
                    <a:pt x="731" y="15"/>
                  </a:lnTo>
                  <a:lnTo>
                    <a:pt x="747" y="17"/>
                  </a:lnTo>
                  <a:lnTo>
                    <a:pt x="762" y="19"/>
                  </a:lnTo>
                  <a:lnTo>
                    <a:pt x="776" y="21"/>
                  </a:lnTo>
                  <a:lnTo>
                    <a:pt x="790" y="23"/>
                  </a:lnTo>
                  <a:lnTo>
                    <a:pt x="804" y="25"/>
                  </a:lnTo>
                  <a:lnTo>
                    <a:pt x="816" y="26"/>
                  </a:lnTo>
                  <a:lnTo>
                    <a:pt x="829" y="28"/>
                  </a:lnTo>
                  <a:lnTo>
                    <a:pt x="841" y="30"/>
                  </a:lnTo>
                  <a:lnTo>
                    <a:pt x="855" y="31"/>
                  </a:lnTo>
                  <a:lnTo>
                    <a:pt x="868" y="33"/>
                  </a:lnTo>
                  <a:lnTo>
                    <a:pt x="883" y="35"/>
                  </a:lnTo>
                  <a:lnTo>
                    <a:pt x="897" y="37"/>
                  </a:lnTo>
                  <a:lnTo>
                    <a:pt x="913" y="39"/>
                  </a:lnTo>
                  <a:lnTo>
                    <a:pt x="930" y="41"/>
                  </a:lnTo>
                  <a:lnTo>
                    <a:pt x="948" y="45"/>
                  </a:lnTo>
                  <a:lnTo>
                    <a:pt x="969" y="47"/>
                  </a:lnTo>
                  <a:lnTo>
                    <a:pt x="990" y="50"/>
                  </a:lnTo>
                  <a:lnTo>
                    <a:pt x="1014" y="53"/>
                  </a:lnTo>
                  <a:lnTo>
                    <a:pt x="1039" y="57"/>
                  </a:lnTo>
                  <a:lnTo>
                    <a:pt x="1067" y="60"/>
                  </a:lnTo>
                  <a:lnTo>
                    <a:pt x="1097" y="64"/>
                  </a:lnTo>
                  <a:lnTo>
                    <a:pt x="1129" y="69"/>
                  </a:lnTo>
                  <a:lnTo>
                    <a:pt x="1165" y="73"/>
                  </a:lnTo>
                  <a:lnTo>
                    <a:pt x="1203" y="78"/>
                  </a:lnTo>
                  <a:lnTo>
                    <a:pt x="1245" y="84"/>
                  </a:lnTo>
                  <a:lnTo>
                    <a:pt x="1290" y="90"/>
                  </a:lnTo>
                  <a:lnTo>
                    <a:pt x="1338" y="96"/>
                  </a:lnTo>
                  <a:lnTo>
                    <a:pt x="1390" y="103"/>
                  </a:lnTo>
                  <a:lnTo>
                    <a:pt x="1455" y="116"/>
                  </a:lnTo>
                  <a:lnTo>
                    <a:pt x="1514" y="133"/>
                  </a:lnTo>
                  <a:lnTo>
                    <a:pt x="1569" y="156"/>
                  </a:lnTo>
                  <a:lnTo>
                    <a:pt x="1620" y="185"/>
                  </a:lnTo>
                  <a:lnTo>
                    <a:pt x="1666" y="217"/>
                  </a:lnTo>
                  <a:lnTo>
                    <a:pt x="1707" y="255"/>
                  </a:lnTo>
                  <a:lnTo>
                    <a:pt x="1743" y="296"/>
                  </a:lnTo>
                  <a:lnTo>
                    <a:pt x="1775" y="340"/>
                  </a:lnTo>
                  <a:lnTo>
                    <a:pt x="1804" y="388"/>
                  </a:lnTo>
                  <a:lnTo>
                    <a:pt x="1826" y="438"/>
                  </a:lnTo>
                  <a:lnTo>
                    <a:pt x="1846" y="491"/>
                  </a:lnTo>
                  <a:lnTo>
                    <a:pt x="1861" y="545"/>
                  </a:lnTo>
                  <a:lnTo>
                    <a:pt x="1871" y="601"/>
                  </a:lnTo>
                  <a:lnTo>
                    <a:pt x="1877" y="657"/>
                  </a:lnTo>
                  <a:lnTo>
                    <a:pt x="1881" y="715"/>
                  </a:lnTo>
                  <a:lnTo>
                    <a:pt x="1879" y="773"/>
                  </a:lnTo>
                  <a:lnTo>
                    <a:pt x="1860" y="809"/>
                  </a:lnTo>
                  <a:lnTo>
                    <a:pt x="1840" y="850"/>
                  </a:lnTo>
                  <a:lnTo>
                    <a:pt x="1818" y="893"/>
                  </a:lnTo>
                  <a:lnTo>
                    <a:pt x="1794" y="939"/>
                  </a:lnTo>
                  <a:lnTo>
                    <a:pt x="1767" y="986"/>
                  </a:lnTo>
                  <a:lnTo>
                    <a:pt x="1737" y="1034"/>
                  </a:lnTo>
                  <a:lnTo>
                    <a:pt x="1705" y="1080"/>
                  </a:lnTo>
                  <a:lnTo>
                    <a:pt x="1668" y="1126"/>
                  </a:lnTo>
                  <a:lnTo>
                    <a:pt x="1629" y="1169"/>
                  </a:lnTo>
                  <a:lnTo>
                    <a:pt x="1585" y="1207"/>
                  </a:lnTo>
                  <a:lnTo>
                    <a:pt x="1537" y="1241"/>
                  </a:lnTo>
                  <a:lnTo>
                    <a:pt x="1485" y="1269"/>
                  </a:lnTo>
                  <a:lnTo>
                    <a:pt x="1428" y="1291"/>
                  </a:lnTo>
                  <a:lnTo>
                    <a:pt x="1365" y="1304"/>
                  </a:lnTo>
                  <a:lnTo>
                    <a:pt x="1298" y="1309"/>
                  </a:lnTo>
                  <a:lnTo>
                    <a:pt x="1225" y="1304"/>
                  </a:lnTo>
                  <a:lnTo>
                    <a:pt x="1203" y="1301"/>
                  </a:lnTo>
                  <a:lnTo>
                    <a:pt x="1182" y="1298"/>
                  </a:lnTo>
                  <a:lnTo>
                    <a:pt x="1164" y="1296"/>
                  </a:lnTo>
                  <a:lnTo>
                    <a:pt x="1146" y="1294"/>
                  </a:lnTo>
                  <a:lnTo>
                    <a:pt x="1129" y="1292"/>
                  </a:lnTo>
                  <a:lnTo>
                    <a:pt x="1114" y="1290"/>
                  </a:lnTo>
                  <a:lnTo>
                    <a:pt x="1099" y="1288"/>
                  </a:lnTo>
                  <a:lnTo>
                    <a:pt x="1086" y="1286"/>
                  </a:lnTo>
                  <a:lnTo>
                    <a:pt x="1072" y="1284"/>
                  </a:lnTo>
                  <a:lnTo>
                    <a:pt x="1060" y="1283"/>
                  </a:lnTo>
                  <a:lnTo>
                    <a:pt x="1046" y="1281"/>
                  </a:lnTo>
                  <a:lnTo>
                    <a:pt x="1034" y="1279"/>
                  </a:lnTo>
                  <a:lnTo>
                    <a:pt x="1020" y="1278"/>
                  </a:lnTo>
                  <a:lnTo>
                    <a:pt x="1006" y="1275"/>
                  </a:lnTo>
                  <a:lnTo>
                    <a:pt x="993" y="1273"/>
                  </a:lnTo>
                  <a:lnTo>
                    <a:pt x="977" y="1271"/>
                  </a:lnTo>
                  <a:lnTo>
                    <a:pt x="962" y="1269"/>
                  </a:lnTo>
                  <a:lnTo>
                    <a:pt x="944" y="1267"/>
                  </a:lnTo>
                  <a:lnTo>
                    <a:pt x="926" y="1264"/>
                  </a:lnTo>
                  <a:lnTo>
                    <a:pt x="907" y="1262"/>
                  </a:lnTo>
                  <a:lnTo>
                    <a:pt x="885" y="1259"/>
                  </a:lnTo>
                  <a:lnTo>
                    <a:pt x="861" y="1256"/>
                  </a:lnTo>
                  <a:lnTo>
                    <a:pt x="836" y="1252"/>
                  </a:lnTo>
                  <a:lnTo>
                    <a:pt x="809" y="1249"/>
                  </a:lnTo>
                  <a:lnTo>
                    <a:pt x="779" y="1245"/>
                  </a:lnTo>
                  <a:lnTo>
                    <a:pt x="746" y="1240"/>
                  </a:lnTo>
                  <a:lnTo>
                    <a:pt x="711" y="1236"/>
                  </a:lnTo>
                  <a:lnTo>
                    <a:pt x="672" y="1231"/>
                  </a:lnTo>
                  <a:lnTo>
                    <a:pt x="631" y="1225"/>
                  </a:lnTo>
                  <a:lnTo>
                    <a:pt x="586" y="1219"/>
                  </a:lnTo>
                  <a:lnTo>
                    <a:pt x="537" y="1212"/>
                  </a:lnTo>
                  <a:lnTo>
                    <a:pt x="485" y="1205"/>
                  </a:lnTo>
                  <a:lnTo>
                    <a:pt x="413" y="1191"/>
                  </a:lnTo>
                  <a:lnTo>
                    <a:pt x="350" y="1168"/>
                  </a:lnTo>
                  <a:lnTo>
                    <a:pt x="294" y="1136"/>
                  </a:lnTo>
                  <a:lnTo>
                    <a:pt x="245" y="1100"/>
                  </a:lnTo>
                  <a:lnTo>
                    <a:pt x="202" y="1057"/>
                  </a:lnTo>
                  <a:lnTo>
                    <a:pt x="165" y="1010"/>
                  </a:lnTo>
                  <a:lnTo>
                    <a:pt x="133" y="959"/>
                  </a:lnTo>
                  <a:lnTo>
                    <a:pt x="107" y="906"/>
                  </a:lnTo>
                  <a:lnTo>
                    <a:pt x="84" y="853"/>
                  </a:lnTo>
                  <a:lnTo>
                    <a:pt x="66" y="798"/>
                  </a:lnTo>
                  <a:lnTo>
                    <a:pt x="50" y="744"/>
                  </a:lnTo>
                  <a:lnTo>
                    <a:pt x="37" y="692"/>
                  </a:lnTo>
                  <a:lnTo>
                    <a:pt x="26" y="642"/>
                  </a:lnTo>
                  <a:lnTo>
                    <a:pt x="17" y="596"/>
                  </a:lnTo>
                  <a:lnTo>
                    <a:pt x="8" y="556"/>
                  </a:lnTo>
                  <a:lnTo>
                    <a:pt x="0" y="521"/>
                  </a:lnTo>
                  <a:lnTo>
                    <a:pt x="14" y="465"/>
                  </a:lnTo>
                  <a:lnTo>
                    <a:pt x="32" y="410"/>
                  </a:lnTo>
                  <a:lnTo>
                    <a:pt x="53" y="358"/>
                  </a:lnTo>
                  <a:lnTo>
                    <a:pt x="79" y="307"/>
                  </a:lnTo>
                  <a:lnTo>
                    <a:pt x="108" y="258"/>
                  </a:lnTo>
                  <a:lnTo>
                    <a:pt x="141" y="212"/>
                  </a:lnTo>
                  <a:lnTo>
                    <a:pt x="177" y="171"/>
                  </a:lnTo>
                  <a:lnTo>
                    <a:pt x="217" y="132"/>
                  </a:lnTo>
                  <a:lnTo>
                    <a:pt x="259" y="97"/>
                  </a:lnTo>
                  <a:lnTo>
                    <a:pt x="306" y="68"/>
                  </a:lnTo>
                  <a:lnTo>
                    <a:pt x="355" y="42"/>
                  </a:lnTo>
                  <a:lnTo>
                    <a:pt x="408" y="23"/>
                  </a:lnTo>
                  <a:lnTo>
                    <a:pt x="464" y="9"/>
                  </a:lnTo>
                  <a:lnTo>
                    <a:pt x="524" y="1"/>
                  </a:lnTo>
                  <a:lnTo>
                    <a:pt x="586" y="0"/>
                  </a:lnTo>
                  <a:lnTo>
                    <a:pt x="652" y="5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47" name="Freeform 1245"/>
            <p:cNvSpPr>
              <a:spLocks/>
            </p:cNvSpPr>
            <p:nvPr/>
          </p:nvSpPr>
          <p:spPr bwMode="auto">
            <a:xfrm>
              <a:off x="4938" y="2699"/>
              <a:ext cx="89" cy="56"/>
            </a:xfrm>
            <a:custGeom>
              <a:avLst/>
              <a:gdLst>
                <a:gd name="T0" fmla="*/ 0 w 1881"/>
                <a:gd name="T1" fmla="*/ 0 h 1283"/>
                <a:gd name="T2" fmla="*/ 0 w 1881"/>
                <a:gd name="T3" fmla="*/ 0 h 1283"/>
                <a:gd name="T4" fmla="*/ 0 w 1881"/>
                <a:gd name="T5" fmla="*/ 0 h 1283"/>
                <a:gd name="T6" fmla="*/ 0 w 1881"/>
                <a:gd name="T7" fmla="*/ 0 h 1283"/>
                <a:gd name="T8" fmla="*/ 0 w 1881"/>
                <a:gd name="T9" fmla="*/ 0 h 1283"/>
                <a:gd name="T10" fmla="*/ 0 w 1881"/>
                <a:gd name="T11" fmla="*/ 0 h 1283"/>
                <a:gd name="T12" fmla="*/ 0 w 1881"/>
                <a:gd name="T13" fmla="*/ 0 h 1283"/>
                <a:gd name="T14" fmla="*/ 0 w 1881"/>
                <a:gd name="T15" fmla="*/ 0 h 1283"/>
                <a:gd name="T16" fmla="*/ 0 w 1881"/>
                <a:gd name="T17" fmla="*/ 0 h 1283"/>
                <a:gd name="T18" fmla="*/ 0 w 1881"/>
                <a:gd name="T19" fmla="*/ 0 h 1283"/>
                <a:gd name="T20" fmla="*/ 0 w 1881"/>
                <a:gd name="T21" fmla="*/ 0 h 1283"/>
                <a:gd name="T22" fmla="*/ 0 w 1881"/>
                <a:gd name="T23" fmla="*/ 0 h 1283"/>
                <a:gd name="T24" fmla="*/ 0 w 1881"/>
                <a:gd name="T25" fmla="*/ 0 h 1283"/>
                <a:gd name="T26" fmla="*/ 0 w 1881"/>
                <a:gd name="T27" fmla="*/ 0 h 1283"/>
                <a:gd name="T28" fmla="*/ 0 w 1881"/>
                <a:gd name="T29" fmla="*/ 0 h 1283"/>
                <a:gd name="T30" fmla="*/ 0 w 1881"/>
                <a:gd name="T31" fmla="*/ 0 h 1283"/>
                <a:gd name="T32" fmla="*/ 0 w 1881"/>
                <a:gd name="T33" fmla="*/ 0 h 1283"/>
                <a:gd name="T34" fmla="*/ 0 w 1881"/>
                <a:gd name="T35" fmla="*/ 0 h 1283"/>
                <a:gd name="T36" fmla="*/ 0 w 1881"/>
                <a:gd name="T37" fmla="*/ 0 h 1283"/>
                <a:gd name="T38" fmla="*/ 0 w 1881"/>
                <a:gd name="T39" fmla="*/ 0 h 1283"/>
                <a:gd name="T40" fmla="*/ 0 w 1881"/>
                <a:gd name="T41" fmla="*/ 0 h 1283"/>
                <a:gd name="T42" fmla="*/ 0 w 1881"/>
                <a:gd name="T43" fmla="*/ 0 h 1283"/>
                <a:gd name="T44" fmla="*/ 0 w 1881"/>
                <a:gd name="T45" fmla="*/ 0 h 1283"/>
                <a:gd name="T46" fmla="*/ 0 w 1881"/>
                <a:gd name="T47" fmla="*/ 0 h 1283"/>
                <a:gd name="T48" fmla="*/ 0 w 1881"/>
                <a:gd name="T49" fmla="*/ 0 h 1283"/>
                <a:gd name="T50" fmla="*/ 0 w 1881"/>
                <a:gd name="T51" fmla="*/ 0 h 1283"/>
                <a:gd name="T52" fmla="*/ 0 w 1881"/>
                <a:gd name="T53" fmla="*/ 0 h 1283"/>
                <a:gd name="T54" fmla="*/ 0 w 1881"/>
                <a:gd name="T55" fmla="*/ 0 h 1283"/>
                <a:gd name="T56" fmla="*/ 0 w 1881"/>
                <a:gd name="T57" fmla="*/ 0 h 1283"/>
                <a:gd name="T58" fmla="*/ 0 w 1881"/>
                <a:gd name="T59" fmla="*/ 0 h 1283"/>
                <a:gd name="T60" fmla="*/ 0 w 1881"/>
                <a:gd name="T61" fmla="*/ 0 h 1283"/>
                <a:gd name="T62" fmla="*/ 0 w 1881"/>
                <a:gd name="T63" fmla="*/ 0 h 1283"/>
                <a:gd name="T64" fmla="*/ 0 w 1881"/>
                <a:gd name="T65" fmla="*/ 0 h 1283"/>
                <a:gd name="T66" fmla="*/ 0 w 1881"/>
                <a:gd name="T67" fmla="*/ 0 h 1283"/>
                <a:gd name="T68" fmla="*/ 0 w 1881"/>
                <a:gd name="T69" fmla="*/ 0 h 1283"/>
                <a:gd name="T70" fmla="*/ 0 w 1881"/>
                <a:gd name="T71" fmla="*/ 0 h 1283"/>
                <a:gd name="T72" fmla="*/ 0 w 1881"/>
                <a:gd name="T73" fmla="*/ 0 h 1283"/>
                <a:gd name="T74" fmla="*/ 0 w 1881"/>
                <a:gd name="T75" fmla="*/ 0 h 1283"/>
                <a:gd name="T76" fmla="*/ 0 w 1881"/>
                <a:gd name="T77" fmla="*/ 0 h 1283"/>
                <a:gd name="T78" fmla="*/ 0 w 1881"/>
                <a:gd name="T79" fmla="*/ 0 h 1283"/>
                <a:gd name="T80" fmla="*/ 0 w 1881"/>
                <a:gd name="T81" fmla="*/ 0 h 1283"/>
                <a:gd name="T82" fmla="*/ 0 w 1881"/>
                <a:gd name="T83" fmla="*/ 0 h 1283"/>
                <a:gd name="T84" fmla="*/ 0 w 1881"/>
                <a:gd name="T85" fmla="*/ 0 h 12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81"/>
                <a:gd name="T130" fmla="*/ 0 h 1283"/>
                <a:gd name="T131" fmla="*/ 1881 w 1881"/>
                <a:gd name="T132" fmla="*/ 1283 h 128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81" h="1283">
                  <a:moveTo>
                    <a:pt x="652" y="5"/>
                  </a:moveTo>
                  <a:lnTo>
                    <a:pt x="673" y="8"/>
                  </a:lnTo>
                  <a:lnTo>
                    <a:pt x="694" y="11"/>
                  </a:lnTo>
                  <a:lnTo>
                    <a:pt x="713" y="13"/>
                  </a:lnTo>
                  <a:lnTo>
                    <a:pt x="731" y="15"/>
                  </a:lnTo>
                  <a:lnTo>
                    <a:pt x="747" y="17"/>
                  </a:lnTo>
                  <a:lnTo>
                    <a:pt x="763" y="19"/>
                  </a:lnTo>
                  <a:lnTo>
                    <a:pt x="778" y="21"/>
                  </a:lnTo>
                  <a:lnTo>
                    <a:pt x="791" y="23"/>
                  </a:lnTo>
                  <a:lnTo>
                    <a:pt x="805" y="25"/>
                  </a:lnTo>
                  <a:lnTo>
                    <a:pt x="816" y="26"/>
                  </a:lnTo>
                  <a:lnTo>
                    <a:pt x="830" y="28"/>
                  </a:lnTo>
                  <a:lnTo>
                    <a:pt x="842" y="30"/>
                  </a:lnTo>
                  <a:lnTo>
                    <a:pt x="856" y="31"/>
                  </a:lnTo>
                  <a:lnTo>
                    <a:pt x="869" y="33"/>
                  </a:lnTo>
                  <a:lnTo>
                    <a:pt x="883" y="35"/>
                  </a:lnTo>
                  <a:lnTo>
                    <a:pt x="898" y="37"/>
                  </a:lnTo>
                  <a:lnTo>
                    <a:pt x="914" y="39"/>
                  </a:lnTo>
                  <a:lnTo>
                    <a:pt x="930" y="41"/>
                  </a:lnTo>
                  <a:lnTo>
                    <a:pt x="949" y="45"/>
                  </a:lnTo>
                  <a:lnTo>
                    <a:pt x="969" y="47"/>
                  </a:lnTo>
                  <a:lnTo>
                    <a:pt x="991" y="50"/>
                  </a:lnTo>
                  <a:lnTo>
                    <a:pt x="1014" y="53"/>
                  </a:lnTo>
                  <a:lnTo>
                    <a:pt x="1040" y="57"/>
                  </a:lnTo>
                  <a:lnTo>
                    <a:pt x="1068" y="60"/>
                  </a:lnTo>
                  <a:lnTo>
                    <a:pt x="1097" y="64"/>
                  </a:lnTo>
                  <a:lnTo>
                    <a:pt x="1130" y="69"/>
                  </a:lnTo>
                  <a:lnTo>
                    <a:pt x="1166" y="73"/>
                  </a:lnTo>
                  <a:lnTo>
                    <a:pt x="1204" y="78"/>
                  </a:lnTo>
                  <a:lnTo>
                    <a:pt x="1246" y="84"/>
                  </a:lnTo>
                  <a:lnTo>
                    <a:pt x="1291" y="90"/>
                  </a:lnTo>
                  <a:lnTo>
                    <a:pt x="1338" y="96"/>
                  </a:lnTo>
                  <a:lnTo>
                    <a:pt x="1390" y="103"/>
                  </a:lnTo>
                  <a:lnTo>
                    <a:pt x="1455" y="116"/>
                  </a:lnTo>
                  <a:lnTo>
                    <a:pt x="1515" y="133"/>
                  </a:lnTo>
                  <a:lnTo>
                    <a:pt x="1570" y="156"/>
                  </a:lnTo>
                  <a:lnTo>
                    <a:pt x="1620" y="185"/>
                  </a:lnTo>
                  <a:lnTo>
                    <a:pt x="1666" y="217"/>
                  </a:lnTo>
                  <a:lnTo>
                    <a:pt x="1708" y="255"/>
                  </a:lnTo>
                  <a:lnTo>
                    <a:pt x="1744" y="296"/>
                  </a:lnTo>
                  <a:lnTo>
                    <a:pt x="1777" y="340"/>
                  </a:lnTo>
                  <a:lnTo>
                    <a:pt x="1805" y="388"/>
                  </a:lnTo>
                  <a:lnTo>
                    <a:pt x="1828" y="438"/>
                  </a:lnTo>
                  <a:lnTo>
                    <a:pt x="1846" y="491"/>
                  </a:lnTo>
                  <a:lnTo>
                    <a:pt x="1862" y="545"/>
                  </a:lnTo>
                  <a:lnTo>
                    <a:pt x="1872" y="601"/>
                  </a:lnTo>
                  <a:lnTo>
                    <a:pt x="1879" y="657"/>
                  </a:lnTo>
                  <a:lnTo>
                    <a:pt x="1881" y="715"/>
                  </a:lnTo>
                  <a:lnTo>
                    <a:pt x="1879" y="773"/>
                  </a:lnTo>
                  <a:lnTo>
                    <a:pt x="1858" y="802"/>
                  </a:lnTo>
                  <a:lnTo>
                    <a:pt x="1835" y="836"/>
                  </a:lnTo>
                  <a:lnTo>
                    <a:pt x="1812" y="875"/>
                  </a:lnTo>
                  <a:lnTo>
                    <a:pt x="1787" y="917"/>
                  </a:lnTo>
                  <a:lnTo>
                    <a:pt x="1760" y="961"/>
                  </a:lnTo>
                  <a:lnTo>
                    <a:pt x="1731" y="1006"/>
                  </a:lnTo>
                  <a:lnTo>
                    <a:pt x="1698" y="1052"/>
                  </a:lnTo>
                  <a:lnTo>
                    <a:pt x="1663" y="1097"/>
                  </a:lnTo>
                  <a:lnTo>
                    <a:pt x="1625" y="1138"/>
                  </a:lnTo>
                  <a:lnTo>
                    <a:pt x="1582" y="1177"/>
                  </a:lnTo>
                  <a:lnTo>
                    <a:pt x="1536" y="1211"/>
                  </a:lnTo>
                  <a:lnTo>
                    <a:pt x="1485" y="1241"/>
                  </a:lnTo>
                  <a:lnTo>
                    <a:pt x="1429" y="1262"/>
                  </a:lnTo>
                  <a:lnTo>
                    <a:pt x="1368" y="1276"/>
                  </a:lnTo>
                  <a:lnTo>
                    <a:pt x="1301" y="1283"/>
                  </a:lnTo>
                  <a:lnTo>
                    <a:pt x="1228" y="1278"/>
                  </a:lnTo>
                  <a:lnTo>
                    <a:pt x="1206" y="1274"/>
                  </a:lnTo>
                  <a:lnTo>
                    <a:pt x="1185" y="1271"/>
                  </a:lnTo>
                  <a:lnTo>
                    <a:pt x="1167" y="1269"/>
                  </a:lnTo>
                  <a:lnTo>
                    <a:pt x="1149" y="1266"/>
                  </a:lnTo>
                  <a:lnTo>
                    <a:pt x="1133" y="1264"/>
                  </a:lnTo>
                  <a:lnTo>
                    <a:pt x="1118" y="1262"/>
                  </a:lnTo>
                  <a:lnTo>
                    <a:pt x="1103" y="1260"/>
                  </a:lnTo>
                  <a:lnTo>
                    <a:pt x="1090" y="1258"/>
                  </a:lnTo>
                  <a:lnTo>
                    <a:pt x="1077" y="1257"/>
                  </a:lnTo>
                  <a:lnTo>
                    <a:pt x="1064" y="1255"/>
                  </a:lnTo>
                  <a:lnTo>
                    <a:pt x="1051" y="1253"/>
                  </a:lnTo>
                  <a:lnTo>
                    <a:pt x="1038" y="1252"/>
                  </a:lnTo>
                  <a:lnTo>
                    <a:pt x="1025" y="1250"/>
                  </a:lnTo>
                  <a:lnTo>
                    <a:pt x="1012" y="1248"/>
                  </a:lnTo>
                  <a:lnTo>
                    <a:pt x="997" y="1246"/>
                  </a:lnTo>
                  <a:lnTo>
                    <a:pt x="983" y="1244"/>
                  </a:lnTo>
                  <a:lnTo>
                    <a:pt x="966" y="1242"/>
                  </a:lnTo>
                  <a:lnTo>
                    <a:pt x="949" y="1240"/>
                  </a:lnTo>
                  <a:lnTo>
                    <a:pt x="930" y="1237"/>
                  </a:lnTo>
                  <a:lnTo>
                    <a:pt x="911" y="1235"/>
                  </a:lnTo>
                  <a:lnTo>
                    <a:pt x="889" y="1232"/>
                  </a:lnTo>
                  <a:lnTo>
                    <a:pt x="866" y="1229"/>
                  </a:lnTo>
                  <a:lnTo>
                    <a:pt x="840" y="1225"/>
                  </a:lnTo>
                  <a:lnTo>
                    <a:pt x="813" y="1222"/>
                  </a:lnTo>
                  <a:lnTo>
                    <a:pt x="784" y="1218"/>
                  </a:lnTo>
                  <a:lnTo>
                    <a:pt x="750" y="1212"/>
                  </a:lnTo>
                  <a:lnTo>
                    <a:pt x="715" y="1208"/>
                  </a:lnTo>
                  <a:lnTo>
                    <a:pt x="677" y="1203"/>
                  </a:lnTo>
                  <a:lnTo>
                    <a:pt x="635" y="1197"/>
                  </a:lnTo>
                  <a:lnTo>
                    <a:pt x="590" y="1191"/>
                  </a:lnTo>
                  <a:lnTo>
                    <a:pt x="541" y="1185"/>
                  </a:lnTo>
                  <a:lnTo>
                    <a:pt x="489" y="1178"/>
                  </a:lnTo>
                  <a:lnTo>
                    <a:pt x="417" y="1163"/>
                  </a:lnTo>
                  <a:lnTo>
                    <a:pt x="355" y="1139"/>
                  </a:lnTo>
                  <a:lnTo>
                    <a:pt x="300" y="1108"/>
                  </a:lnTo>
                  <a:lnTo>
                    <a:pt x="252" y="1070"/>
                  </a:lnTo>
                  <a:lnTo>
                    <a:pt x="211" y="1026"/>
                  </a:lnTo>
                  <a:lnTo>
                    <a:pt x="176" y="980"/>
                  </a:lnTo>
                  <a:lnTo>
                    <a:pt x="146" y="929"/>
                  </a:lnTo>
                  <a:lnTo>
                    <a:pt x="120" y="876"/>
                  </a:lnTo>
                  <a:lnTo>
                    <a:pt x="98" y="823"/>
                  </a:lnTo>
                  <a:lnTo>
                    <a:pt x="79" y="769"/>
                  </a:lnTo>
                  <a:lnTo>
                    <a:pt x="64" y="718"/>
                  </a:lnTo>
                  <a:lnTo>
                    <a:pt x="50" y="669"/>
                  </a:lnTo>
                  <a:lnTo>
                    <a:pt x="38" y="624"/>
                  </a:lnTo>
                  <a:lnTo>
                    <a:pt x="25" y="583"/>
                  </a:lnTo>
                  <a:lnTo>
                    <a:pt x="13" y="549"/>
                  </a:lnTo>
                  <a:lnTo>
                    <a:pt x="0" y="521"/>
                  </a:lnTo>
                  <a:lnTo>
                    <a:pt x="14" y="465"/>
                  </a:lnTo>
                  <a:lnTo>
                    <a:pt x="32" y="410"/>
                  </a:lnTo>
                  <a:lnTo>
                    <a:pt x="53" y="358"/>
                  </a:lnTo>
                  <a:lnTo>
                    <a:pt x="79" y="307"/>
                  </a:lnTo>
                  <a:lnTo>
                    <a:pt x="108" y="258"/>
                  </a:lnTo>
                  <a:lnTo>
                    <a:pt x="141" y="212"/>
                  </a:lnTo>
                  <a:lnTo>
                    <a:pt x="177" y="171"/>
                  </a:lnTo>
                  <a:lnTo>
                    <a:pt x="217" y="132"/>
                  </a:lnTo>
                  <a:lnTo>
                    <a:pt x="259" y="97"/>
                  </a:lnTo>
                  <a:lnTo>
                    <a:pt x="306" y="68"/>
                  </a:lnTo>
                  <a:lnTo>
                    <a:pt x="356" y="42"/>
                  </a:lnTo>
                  <a:lnTo>
                    <a:pt x="409" y="23"/>
                  </a:lnTo>
                  <a:lnTo>
                    <a:pt x="465" y="9"/>
                  </a:lnTo>
                  <a:lnTo>
                    <a:pt x="524" y="1"/>
                  </a:lnTo>
                  <a:lnTo>
                    <a:pt x="586" y="0"/>
                  </a:lnTo>
                  <a:lnTo>
                    <a:pt x="652" y="5"/>
                  </a:lnTo>
                  <a:close/>
                </a:path>
              </a:pathLst>
            </a:custGeom>
            <a:solidFill>
              <a:srgbClr val="BFC7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48" name="Freeform 1246"/>
            <p:cNvSpPr>
              <a:spLocks/>
            </p:cNvSpPr>
            <p:nvPr/>
          </p:nvSpPr>
          <p:spPr bwMode="auto">
            <a:xfrm>
              <a:off x="4938" y="2699"/>
              <a:ext cx="89" cy="55"/>
            </a:xfrm>
            <a:custGeom>
              <a:avLst/>
              <a:gdLst>
                <a:gd name="T0" fmla="*/ 0 w 1881"/>
                <a:gd name="T1" fmla="*/ 0 h 1254"/>
                <a:gd name="T2" fmla="*/ 0 w 1881"/>
                <a:gd name="T3" fmla="*/ 0 h 1254"/>
                <a:gd name="T4" fmla="*/ 0 w 1881"/>
                <a:gd name="T5" fmla="*/ 0 h 1254"/>
                <a:gd name="T6" fmla="*/ 0 w 1881"/>
                <a:gd name="T7" fmla="*/ 0 h 1254"/>
                <a:gd name="T8" fmla="*/ 0 w 1881"/>
                <a:gd name="T9" fmla="*/ 0 h 1254"/>
                <a:gd name="T10" fmla="*/ 0 w 1881"/>
                <a:gd name="T11" fmla="*/ 0 h 1254"/>
                <a:gd name="T12" fmla="*/ 0 w 1881"/>
                <a:gd name="T13" fmla="*/ 0 h 1254"/>
                <a:gd name="T14" fmla="*/ 0 w 1881"/>
                <a:gd name="T15" fmla="*/ 0 h 1254"/>
                <a:gd name="T16" fmla="*/ 0 w 1881"/>
                <a:gd name="T17" fmla="*/ 0 h 1254"/>
                <a:gd name="T18" fmla="*/ 0 w 1881"/>
                <a:gd name="T19" fmla="*/ 0 h 1254"/>
                <a:gd name="T20" fmla="*/ 0 w 1881"/>
                <a:gd name="T21" fmla="*/ 0 h 1254"/>
                <a:gd name="T22" fmla="*/ 0 w 1881"/>
                <a:gd name="T23" fmla="*/ 0 h 1254"/>
                <a:gd name="T24" fmla="*/ 0 w 1881"/>
                <a:gd name="T25" fmla="*/ 0 h 1254"/>
                <a:gd name="T26" fmla="*/ 0 w 1881"/>
                <a:gd name="T27" fmla="*/ 0 h 1254"/>
                <a:gd name="T28" fmla="*/ 0 w 1881"/>
                <a:gd name="T29" fmla="*/ 0 h 1254"/>
                <a:gd name="T30" fmla="*/ 0 w 1881"/>
                <a:gd name="T31" fmla="*/ 0 h 1254"/>
                <a:gd name="T32" fmla="*/ 0 w 1881"/>
                <a:gd name="T33" fmla="*/ 0 h 1254"/>
                <a:gd name="T34" fmla="*/ 0 w 1881"/>
                <a:gd name="T35" fmla="*/ 0 h 1254"/>
                <a:gd name="T36" fmla="*/ 0 w 1881"/>
                <a:gd name="T37" fmla="*/ 0 h 1254"/>
                <a:gd name="T38" fmla="*/ 0 w 1881"/>
                <a:gd name="T39" fmla="*/ 0 h 1254"/>
                <a:gd name="T40" fmla="*/ 0 w 1881"/>
                <a:gd name="T41" fmla="*/ 0 h 1254"/>
                <a:gd name="T42" fmla="*/ 0 w 1881"/>
                <a:gd name="T43" fmla="*/ 0 h 1254"/>
                <a:gd name="T44" fmla="*/ 0 w 1881"/>
                <a:gd name="T45" fmla="*/ 0 h 1254"/>
                <a:gd name="T46" fmla="*/ 0 w 1881"/>
                <a:gd name="T47" fmla="*/ 0 h 1254"/>
                <a:gd name="T48" fmla="*/ 0 w 1881"/>
                <a:gd name="T49" fmla="*/ 0 h 1254"/>
                <a:gd name="T50" fmla="*/ 0 w 1881"/>
                <a:gd name="T51" fmla="*/ 0 h 1254"/>
                <a:gd name="T52" fmla="*/ 0 w 1881"/>
                <a:gd name="T53" fmla="*/ 0 h 1254"/>
                <a:gd name="T54" fmla="*/ 0 w 1881"/>
                <a:gd name="T55" fmla="*/ 0 h 1254"/>
                <a:gd name="T56" fmla="*/ 0 w 1881"/>
                <a:gd name="T57" fmla="*/ 0 h 1254"/>
                <a:gd name="T58" fmla="*/ 0 w 1881"/>
                <a:gd name="T59" fmla="*/ 0 h 1254"/>
                <a:gd name="T60" fmla="*/ 0 w 1881"/>
                <a:gd name="T61" fmla="*/ 0 h 1254"/>
                <a:gd name="T62" fmla="*/ 0 w 1881"/>
                <a:gd name="T63" fmla="*/ 0 h 1254"/>
                <a:gd name="T64" fmla="*/ 0 w 1881"/>
                <a:gd name="T65" fmla="*/ 0 h 1254"/>
                <a:gd name="T66" fmla="*/ 0 w 1881"/>
                <a:gd name="T67" fmla="*/ 0 h 1254"/>
                <a:gd name="T68" fmla="*/ 0 w 1881"/>
                <a:gd name="T69" fmla="*/ 0 h 1254"/>
                <a:gd name="T70" fmla="*/ 0 w 1881"/>
                <a:gd name="T71" fmla="*/ 0 h 1254"/>
                <a:gd name="T72" fmla="*/ 0 w 1881"/>
                <a:gd name="T73" fmla="*/ 0 h 1254"/>
                <a:gd name="T74" fmla="*/ 0 w 1881"/>
                <a:gd name="T75" fmla="*/ 0 h 1254"/>
                <a:gd name="T76" fmla="*/ 0 w 1881"/>
                <a:gd name="T77" fmla="*/ 0 h 1254"/>
                <a:gd name="T78" fmla="*/ 0 w 1881"/>
                <a:gd name="T79" fmla="*/ 0 h 1254"/>
                <a:gd name="T80" fmla="*/ 0 w 1881"/>
                <a:gd name="T81" fmla="*/ 0 h 1254"/>
                <a:gd name="T82" fmla="*/ 0 w 1881"/>
                <a:gd name="T83" fmla="*/ 0 h 1254"/>
                <a:gd name="T84" fmla="*/ 0 w 1881"/>
                <a:gd name="T85" fmla="*/ 0 h 12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81"/>
                <a:gd name="T130" fmla="*/ 0 h 1254"/>
                <a:gd name="T131" fmla="*/ 1881 w 1881"/>
                <a:gd name="T132" fmla="*/ 1254 h 12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81" h="1254">
                  <a:moveTo>
                    <a:pt x="652" y="5"/>
                  </a:moveTo>
                  <a:lnTo>
                    <a:pt x="673" y="8"/>
                  </a:lnTo>
                  <a:lnTo>
                    <a:pt x="694" y="11"/>
                  </a:lnTo>
                  <a:lnTo>
                    <a:pt x="713" y="13"/>
                  </a:lnTo>
                  <a:lnTo>
                    <a:pt x="731" y="15"/>
                  </a:lnTo>
                  <a:lnTo>
                    <a:pt x="747" y="17"/>
                  </a:lnTo>
                  <a:lnTo>
                    <a:pt x="763" y="19"/>
                  </a:lnTo>
                  <a:lnTo>
                    <a:pt x="778" y="21"/>
                  </a:lnTo>
                  <a:lnTo>
                    <a:pt x="791" y="23"/>
                  </a:lnTo>
                  <a:lnTo>
                    <a:pt x="805" y="25"/>
                  </a:lnTo>
                  <a:lnTo>
                    <a:pt x="816" y="26"/>
                  </a:lnTo>
                  <a:lnTo>
                    <a:pt x="830" y="28"/>
                  </a:lnTo>
                  <a:lnTo>
                    <a:pt x="842" y="30"/>
                  </a:lnTo>
                  <a:lnTo>
                    <a:pt x="856" y="31"/>
                  </a:lnTo>
                  <a:lnTo>
                    <a:pt x="869" y="33"/>
                  </a:lnTo>
                  <a:lnTo>
                    <a:pt x="883" y="35"/>
                  </a:lnTo>
                  <a:lnTo>
                    <a:pt x="898" y="37"/>
                  </a:lnTo>
                  <a:lnTo>
                    <a:pt x="914" y="39"/>
                  </a:lnTo>
                  <a:lnTo>
                    <a:pt x="930" y="41"/>
                  </a:lnTo>
                  <a:lnTo>
                    <a:pt x="949" y="45"/>
                  </a:lnTo>
                  <a:lnTo>
                    <a:pt x="969" y="47"/>
                  </a:lnTo>
                  <a:lnTo>
                    <a:pt x="991" y="50"/>
                  </a:lnTo>
                  <a:lnTo>
                    <a:pt x="1014" y="53"/>
                  </a:lnTo>
                  <a:lnTo>
                    <a:pt x="1040" y="57"/>
                  </a:lnTo>
                  <a:lnTo>
                    <a:pt x="1068" y="60"/>
                  </a:lnTo>
                  <a:lnTo>
                    <a:pt x="1097" y="64"/>
                  </a:lnTo>
                  <a:lnTo>
                    <a:pt x="1130" y="69"/>
                  </a:lnTo>
                  <a:lnTo>
                    <a:pt x="1166" y="73"/>
                  </a:lnTo>
                  <a:lnTo>
                    <a:pt x="1204" y="78"/>
                  </a:lnTo>
                  <a:lnTo>
                    <a:pt x="1246" y="84"/>
                  </a:lnTo>
                  <a:lnTo>
                    <a:pt x="1291" y="90"/>
                  </a:lnTo>
                  <a:lnTo>
                    <a:pt x="1338" y="96"/>
                  </a:lnTo>
                  <a:lnTo>
                    <a:pt x="1390" y="103"/>
                  </a:lnTo>
                  <a:lnTo>
                    <a:pt x="1455" y="116"/>
                  </a:lnTo>
                  <a:lnTo>
                    <a:pt x="1515" y="133"/>
                  </a:lnTo>
                  <a:lnTo>
                    <a:pt x="1570" y="156"/>
                  </a:lnTo>
                  <a:lnTo>
                    <a:pt x="1620" y="185"/>
                  </a:lnTo>
                  <a:lnTo>
                    <a:pt x="1666" y="217"/>
                  </a:lnTo>
                  <a:lnTo>
                    <a:pt x="1708" y="255"/>
                  </a:lnTo>
                  <a:lnTo>
                    <a:pt x="1744" y="296"/>
                  </a:lnTo>
                  <a:lnTo>
                    <a:pt x="1777" y="340"/>
                  </a:lnTo>
                  <a:lnTo>
                    <a:pt x="1805" y="388"/>
                  </a:lnTo>
                  <a:lnTo>
                    <a:pt x="1828" y="438"/>
                  </a:lnTo>
                  <a:lnTo>
                    <a:pt x="1846" y="491"/>
                  </a:lnTo>
                  <a:lnTo>
                    <a:pt x="1862" y="545"/>
                  </a:lnTo>
                  <a:lnTo>
                    <a:pt x="1872" y="601"/>
                  </a:lnTo>
                  <a:lnTo>
                    <a:pt x="1879" y="657"/>
                  </a:lnTo>
                  <a:lnTo>
                    <a:pt x="1881" y="715"/>
                  </a:lnTo>
                  <a:lnTo>
                    <a:pt x="1879" y="773"/>
                  </a:lnTo>
                  <a:lnTo>
                    <a:pt x="1855" y="795"/>
                  </a:lnTo>
                  <a:lnTo>
                    <a:pt x="1830" y="822"/>
                  </a:lnTo>
                  <a:lnTo>
                    <a:pt x="1806" y="857"/>
                  </a:lnTo>
                  <a:lnTo>
                    <a:pt x="1780" y="894"/>
                  </a:lnTo>
                  <a:lnTo>
                    <a:pt x="1753" y="936"/>
                  </a:lnTo>
                  <a:lnTo>
                    <a:pt x="1723" y="979"/>
                  </a:lnTo>
                  <a:lnTo>
                    <a:pt x="1692" y="1023"/>
                  </a:lnTo>
                  <a:lnTo>
                    <a:pt x="1659" y="1066"/>
                  </a:lnTo>
                  <a:lnTo>
                    <a:pt x="1621" y="1109"/>
                  </a:lnTo>
                  <a:lnTo>
                    <a:pt x="1580" y="1147"/>
                  </a:lnTo>
                  <a:lnTo>
                    <a:pt x="1535" y="1182"/>
                  </a:lnTo>
                  <a:lnTo>
                    <a:pt x="1486" y="1211"/>
                  </a:lnTo>
                  <a:lnTo>
                    <a:pt x="1431" y="1234"/>
                  </a:lnTo>
                  <a:lnTo>
                    <a:pt x="1371" y="1249"/>
                  </a:lnTo>
                  <a:lnTo>
                    <a:pt x="1305" y="1254"/>
                  </a:lnTo>
                  <a:lnTo>
                    <a:pt x="1232" y="1250"/>
                  </a:lnTo>
                  <a:lnTo>
                    <a:pt x="1210" y="1247"/>
                  </a:lnTo>
                  <a:lnTo>
                    <a:pt x="1190" y="1244"/>
                  </a:lnTo>
                  <a:lnTo>
                    <a:pt x="1171" y="1242"/>
                  </a:lnTo>
                  <a:lnTo>
                    <a:pt x="1153" y="1239"/>
                  </a:lnTo>
                  <a:lnTo>
                    <a:pt x="1137" y="1237"/>
                  </a:lnTo>
                  <a:lnTo>
                    <a:pt x="1122" y="1235"/>
                  </a:lnTo>
                  <a:lnTo>
                    <a:pt x="1107" y="1233"/>
                  </a:lnTo>
                  <a:lnTo>
                    <a:pt x="1094" y="1231"/>
                  </a:lnTo>
                  <a:lnTo>
                    <a:pt x="1080" y="1230"/>
                  </a:lnTo>
                  <a:lnTo>
                    <a:pt x="1067" y="1228"/>
                  </a:lnTo>
                  <a:lnTo>
                    <a:pt x="1054" y="1226"/>
                  </a:lnTo>
                  <a:lnTo>
                    <a:pt x="1042" y="1225"/>
                  </a:lnTo>
                  <a:lnTo>
                    <a:pt x="1028" y="1223"/>
                  </a:lnTo>
                  <a:lnTo>
                    <a:pt x="1015" y="1221"/>
                  </a:lnTo>
                  <a:lnTo>
                    <a:pt x="1000" y="1219"/>
                  </a:lnTo>
                  <a:lnTo>
                    <a:pt x="986" y="1217"/>
                  </a:lnTo>
                  <a:lnTo>
                    <a:pt x="970" y="1214"/>
                  </a:lnTo>
                  <a:lnTo>
                    <a:pt x="952" y="1212"/>
                  </a:lnTo>
                  <a:lnTo>
                    <a:pt x="935" y="1209"/>
                  </a:lnTo>
                  <a:lnTo>
                    <a:pt x="914" y="1207"/>
                  </a:lnTo>
                  <a:lnTo>
                    <a:pt x="893" y="1204"/>
                  </a:lnTo>
                  <a:lnTo>
                    <a:pt x="869" y="1201"/>
                  </a:lnTo>
                  <a:lnTo>
                    <a:pt x="844" y="1197"/>
                  </a:lnTo>
                  <a:lnTo>
                    <a:pt x="816" y="1194"/>
                  </a:lnTo>
                  <a:lnTo>
                    <a:pt x="787" y="1190"/>
                  </a:lnTo>
                  <a:lnTo>
                    <a:pt x="755" y="1185"/>
                  </a:lnTo>
                  <a:lnTo>
                    <a:pt x="719" y="1181"/>
                  </a:lnTo>
                  <a:lnTo>
                    <a:pt x="681" y="1176"/>
                  </a:lnTo>
                  <a:lnTo>
                    <a:pt x="639" y="1170"/>
                  </a:lnTo>
                  <a:lnTo>
                    <a:pt x="594" y="1164"/>
                  </a:lnTo>
                  <a:lnTo>
                    <a:pt x="545" y="1158"/>
                  </a:lnTo>
                  <a:lnTo>
                    <a:pt x="493" y="1150"/>
                  </a:lnTo>
                  <a:lnTo>
                    <a:pt x="423" y="1135"/>
                  </a:lnTo>
                  <a:lnTo>
                    <a:pt x="360" y="1111"/>
                  </a:lnTo>
                  <a:lnTo>
                    <a:pt x="306" y="1079"/>
                  </a:lnTo>
                  <a:lnTo>
                    <a:pt x="259" y="1041"/>
                  </a:lnTo>
                  <a:lnTo>
                    <a:pt x="220" y="997"/>
                  </a:lnTo>
                  <a:lnTo>
                    <a:pt x="185" y="949"/>
                  </a:lnTo>
                  <a:lnTo>
                    <a:pt x="157" y="898"/>
                  </a:lnTo>
                  <a:lnTo>
                    <a:pt x="132" y="847"/>
                  </a:lnTo>
                  <a:lnTo>
                    <a:pt x="112" y="794"/>
                  </a:lnTo>
                  <a:lnTo>
                    <a:pt x="94" y="742"/>
                  </a:lnTo>
                  <a:lnTo>
                    <a:pt x="77" y="692"/>
                  </a:lnTo>
                  <a:lnTo>
                    <a:pt x="63" y="646"/>
                  </a:lnTo>
                  <a:lnTo>
                    <a:pt x="48" y="605"/>
                  </a:lnTo>
                  <a:lnTo>
                    <a:pt x="33" y="569"/>
                  </a:lnTo>
                  <a:lnTo>
                    <a:pt x="18" y="542"/>
                  </a:lnTo>
                  <a:lnTo>
                    <a:pt x="0" y="521"/>
                  </a:lnTo>
                  <a:lnTo>
                    <a:pt x="14" y="465"/>
                  </a:lnTo>
                  <a:lnTo>
                    <a:pt x="32" y="410"/>
                  </a:lnTo>
                  <a:lnTo>
                    <a:pt x="53" y="358"/>
                  </a:lnTo>
                  <a:lnTo>
                    <a:pt x="79" y="307"/>
                  </a:lnTo>
                  <a:lnTo>
                    <a:pt x="108" y="258"/>
                  </a:lnTo>
                  <a:lnTo>
                    <a:pt x="141" y="212"/>
                  </a:lnTo>
                  <a:lnTo>
                    <a:pt x="177" y="171"/>
                  </a:lnTo>
                  <a:lnTo>
                    <a:pt x="217" y="132"/>
                  </a:lnTo>
                  <a:lnTo>
                    <a:pt x="259" y="97"/>
                  </a:lnTo>
                  <a:lnTo>
                    <a:pt x="306" y="68"/>
                  </a:lnTo>
                  <a:lnTo>
                    <a:pt x="356" y="42"/>
                  </a:lnTo>
                  <a:lnTo>
                    <a:pt x="409" y="23"/>
                  </a:lnTo>
                  <a:lnTo>
                    <a:pt x="465" y="9"/>
                  </a:lnTo>
                  <a:lnTo>
                    <a:pt x="524" y="1"/>
                  </a:lnTo>
                  <a:lnTo>
                    <a:pt x="586" y="0"/>
                  </a:lnTo>
                  <a:lnTo>
                    <a:pt x="652" y="5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49" name="Freeform 1247"/>
            <p:cNvSpPr>
              <a:spLocks/>
            </p:cNvSpPr>
            <p:nvPr/>
          </p:nvSpPr>
          <p:spPr bwMode="auto">
            <a:xfrm>
              <a:off x="4938" y="2699"/>
              <a:ext cx="89" cy="53"/>
            </a:xfrm>
            <a:custGeom>
              <a:avLst/>
              <a:gdLst>
                <a:gd name="T0" fmla="*/ 0 w 1881"/>
                <a:gd name="T1" fmla="*/ 0 h 1227"/>
                <a:gd name="T2" fmla="*/ 0 w 1881"/>
                <a:gd name="T3" fmla="*/ 0 h 1227"/>
                <a:gd name="T4" fmla="*/ 0 w 1881"/>
                <a:gd name="T5" fmla="*/ 0 h 1227"/>
                <a:gd name="T6" fmla="*/ 0 w 1881"/>
                <a:gd name="T7" fmla="*/ 0 h 1227"/>
                <a:gd name="T8" fmla="*/ 0 w 1881"/>
                <a:gd name="T9" fmla="*/ 0 h 1227"/>
                <a:gd name="T10" fmla="*/ 0 w 1881"/>
                <a:gd name="T11" fmla="*/ 0 h 1227"/>
                <a:gd name="T12" fmla="*/ 0 w 1881"/>
                <a:gd name="T13" fmla="*/ 0 h 1227"/>
                <a:gd name="T14" fmla="*/ 0 w 1881"/>
                <a:gd name="T15" fmla="*/ 0 h 1227"/>
                <a:gd name="T16" fmla="*/ 0 w 1881"/>
                <a:gd name="T17" fmla="*/ 0 h 1227"/>
                <a:gd name="T18" fmla="*/ 0 w 1881"/>
                <a:gd name="T19" fmla="*/ 0 h 1227"/>
                <a:gd name="T20" fmla="*/ 0 w 1881"/>
                <a:gd name="T21" fmla="*/ 0 h 1227"/>
                <a:gd name="T22" fmla="*/ 0 w 1881"/>
                <a:gd name="T23" fmla="*/ 0 h 1227"/>
                <a:gd name="T24" fmla="*/ 0 w 1881"/>
                <a:gd name="T25" fmla="*/ 0 h 1227"/>
                <a:gd name="T26" fmla="*/ 0 w 1881"/>
                <a:gd name="T27" fmla="*/ 0 h 1227"/>
                <a:gd name="T28" fmla="*/ 0 w 1881"/>
                <a:gd name="T29" fmla="*/ 0 h 1227"/>
                <a:gd name="T30" fmla="*/ 0 w 1881"/>
                <a:gd name="T31" fmla="*/ 0 h 1227"/>
                <a:gd name="T32" fmla="*/ 0 w 1881"/>
                <a:gd name="T33" fmla="*/ 0 h 1227"/>
                <a:gd name="T34" fmla="*/ 0 w 1881"/>
                <a:gd name="T35" fmla="*/ 0 h 1227"/>
                <a:gd name="T36" fmla="*/ 0 w 1881"/>
                <a:gd name="T37" fmla="*/ 0 h 1227"/>
                <a:gd name="T38" fmla="*/ 0 w 1881"/>
                <a:gd name="T39" fmla="*/ 0 h 1227"/>
                <a:gd name="T40" fmla="*/ 0 w 1881"/>
                <a:gd name="T41" fmla="*/ 0 h 1227"/>
                <a:gd name="T42" fmla="*/ 0 w 1881"/>
                <a:gd name="T43" fmla="*/ 0 h 1227"/>
                <a:gd name="T44" fmla="*/ 0 w 1881"/>
                <a:gd name="T45" fmla="*/ 0 h 1227"/>
                <a:gd name="T46" fmla="*/ 0 w 1881"/>
                <a:gd name="T47" fmla="*/ 0 h 1227"/>
                <a:gd name="T48" fmla="*/ 0 w 1881"/>
                <a:gd name="T49" fmla="*/ 0 h 1227"/>
                <a:gd name="T50" fmla="*/ 0 w 1881"/>
                <a:gd name="T51" fmla="*/ 0 h 1227"/>
                <a:gd name="T52" fmla="*/ 0 w 1881"/>
                <a:gd name="T53" fmla="*/ 0 h 1227"/>
                <a:gd name="T54" fmla="*/ 0 w 1881"/>
                <a:gd name="T55" fmla="*/ 0 h 1227"/>
                <a:gd name="T56" fmla="*/ 0 w 1881"/>
                <a:gd name="T57" fmla="*/ 0 h 1227"/>
                <a:gd name="T58" fmla="*/ 0 w 1881"/>
                <a:gd name="T59" fmla="*/ 0 h 1227"/>
                <a:gd name="T60" fmla="*/ 0 w 1881"/>
                <a:gd name="T61" fmla="*/ 0 h 1227"/>
                <a:gd name="T62" fmla="*/ 0 w 1881"/>
                <a:gd name="T63" fmla="*/ 0 h 1227"/>
                <a:gd name="T64" fmla="*/ 0 w 1881"/>
                <a:gd name="T65" fmla="*/ 0 h 1227"/>
                <a:gd name="T66" fmla="*/ 0 w 1881"/>
                <a:gd name="T67" fmla="*/ 0 h 1227"/>
                <a:gd name="T68" fmla="*/ 0 w 1881"/>
                <a:gd name="T69" fmla="*/ 0 h 1227"/>
                <a:gd name="T70" fmla="*/ 0 w 1881"/>
                <a:gd name="T71" fmla="*/ 0 h 1227"/>
                <a:gd name="T72" fmla="*/ 0 w 1881"/>
                <a:gd name="T73" fmla="*/ 0 h 1227"/>
                <a:gd name="T74" fmla="*/ 0 w 1881"/>
                <a:gd name="T75" fmla="*/ 0 h 1227"/>
                <a:gd name="T76" fmla="*/ 0 w 1881"/>
                <a:gd name="T77" fmla="*/ 0 h 1227"/>
                <a:gd name="T78" fmla="*/ 0 w 1881"/>
                <a:gd name="T79" fmla="*/ 0 h 1227"/>
                <a:gd name="T80" fmla="*/ 0 w 1881"/>
                <a:gd name="T81" fmla="*/ 0 h 1227"/>
                <a:gd name="T82" fmla="*/ 0 w 1881"/>
                <a:gd name="T83" fmla="*/ 0 h 1227"/>
                <a:gd name="T84" fmla="*/ 0 w 1881"/>
                <a:gd name="T85" fmla="*/ 0 h 1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81"/>
                <a:gd name="T130" fmla="*/ 0 h 1227"/>
                <a:gd name="T131" fmla="*/ 1881 w 1881"/>
                <a:gd name="T132" fmla="*/ 1227 h 1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81" h="1227">
                  <a:moveTo>
                    <a:pt x="652" y="5"/>
                  </a:moveTo>
                  <a:lnTo>
                    <a:pt x="673" y="8"/>
                  </a:lnTo>
                  <a:lnTo>
                    <a:pt x="694" y="11"/>
                  </a:lnTo>
                  <a:lnTo>
                    <a:pt x="713" y="13"/>
                  </a:lnTo>
                  <a:lnTo>
                    <a:pt x="731" y="15"/>
                  </a:lnTo>
                  <a:lnTo>
                    <a:pt x="747" y="17"/>
                  </a:lnTo>
                  <a:lnTo>
                    <a:pt x="763" y="19"/>
                  </a:lnTo>
                  <a:lnTo>
                    <a:pt x="778" y="21"/>
                  </a:lnTo>
                  <a:lnTo>
                    <a:pt x="791" y="23"/>
                  </a:lnTo>
                  <a:lnTo>
                    <a:pt x="805" y="25"/>
                  </a:lnTo>
                  <a:lnTo>
                    <a:pt x="816" y="26"/>
                  </a:lnTo>
                  <a:lnTo>
                    <a:pt x="830" y="28"/>
                  </a:lnTo>
                  <a:lnTo>
                    <a:pt x="842" y="30"/>
                  </a:lnTo>
                  <a:lnTo>
                    <a:pt x="856" y="31"/>
                  </a:lnTo>
                  <a:lnTo>
                    <a:pt x="869" y="33"/>
                  </a:lnTo>
                  <a:lnTo>
                    <a:pt x="883" y="35"/>
                  </a:lnTo>
                  <a:lnTo>
                    <a:pt x="898" y="37"/>
                  </a:lnTo>
                  <a:lnTo>
                    <a:pt x="914" y="39"/>
                  </a:lnTo>
                  <a:lnTo>
                    <a:pt x="930" y="41"/>
                  </a:lnTo>
                  <a:lnTo>
                    <a:pt x="949" y="45"/>
                  </a:lnTo>
                  <a:lnTo>
                    <a:pt x="969" y="47"/>
                  </a:lnTo>
                  <a:lnTo>
                    <a:pt x="991" y="50"/>
                  </a:lnTo>
                  <a:lnTo>
                    <a:pt x="1014" y="53"/>
                  </a:lnTo>
                  <a:lnTo>
                    <a:pt x="1040" y="57"/>
                  </a:lnTo>
                  <a:lnTo>
                    <a:pt x="1068" y="60"/>
                  </a:lnTo>
                  <a:lnTo>
                    <a:pt x="1097" y="64"/>
                  </a:lnTo>
                  <a:lnTo>
                    <a:pt x="1130" y="69"/>
                  </a:lnTo>
                  <a:lnTo>
                    <a:pt x="1166" y="73"/>
                  </a:lnTo>
                  <a:lnTo>
                    <a:pt x="1204" y="78"/>
                  </a:lnTo>
                  <a:lnTo>
                    <a:pt x="1246" y="84"/>
                  </a:lnTo>
                  <a:lnTo>
                    <a:pt x="1291" y="90"/>
                  </a:lnTo>
                  <a:lnTo>
                    <a:pt x="1338" y="96"/>
                  </a:lnTo>
                  <a:lnTo>
                    <a:pt x="1390" y="103"/>
                  </a:lnTo>
                  <a:lnTo>
                    <a:pt x="1455" y="116"/>
                  </a:lnTo>
                  <a:lnTo>
                    <a:pt x="1515" y="133"/>
                  </a:lnTo>
                  <a:lnTo>
                    <a:pt x="1570" y="156"/>
                  </a:lnTo>
                  <a:lnTo>
                    <a:pt x="1620" y="185"/>
                  </a:lnTo>
                  <a:lnTo>
                    <a:pt x="1666" y="217"/>
                  </a:lnTo>
                  <a:lnTo>
                    <a:pt x="1708" y="255"/>
                  </a:lnTo>
                  <a:lnTo>
                    <a:pt x="1744" y="296"/>
                  </a:lnTo>
                  <a:lnTo>
                    <a:pt x="1777" y="340"/>
                  </a:lnTo>
                  <a:lnTo>
                    <a:pt x="1805" y="388"/>
                  </a:lnTo>
                  <a:lnTo>
                    <a:pt x="1828" y="438"/>
                  </a:lnTo>
                  <a:lnTo>
                    <a:pt x="1846" y="491"/>
                  </a:lnTo>
                  <a:lnTo>
                    <a:pt x="1862" y="545"/>
                  </a:lnTo>
                  <a:lnTo>
                    <a:pt x="1872" y="601"/>
                  </a:lnTo>
                  <a:lnTo>
                    <a:pt x="1879" y="657"/>
                  </a:lnTo>
                  <a:lnTo>
                    <a:pt x="1881" y="715"/>
                  </a:lnTo>
                  <a:lnTo>
                    <a:pt x="1879" y="773"/>
                  </a:lnTo>
                  <a:lnTo>
                    <a:pt x="1851" y="788"/>
                  </a:lnTo>
                  <a:lnTo>
                    <a:pt x="1825" y="809"/>
                  </a:lnTo>
                  <a:lnTo>
                    <a:pt x="1799" y="838"/>
                  </a:lnTo>
                  <a:lnTo>
                    <a:pt x="1772" y="872"/>
                  </a:lnTo>
                  <a:lnTo>
                    <a:pt x="1745" y="911"/>
                  </a:lnTo>
                  <a:lnTo>
                    <a:pt x="1717" y="951"/>
                  </a:lnTo>
                  <a:lnTo>
                    <a:pt x="1687" y="994"/>
                  </a:lnTo>
                  <a:lnTo>
                    <a:pt x="1654" y="1037"/>
                  </a:lnTo>
                  <a:lnTo>
                    <a:pt x="1618" y="1078"/>
                  </a:lnTo>
                  <a:lnTo>
                    <a:pt x="1579" y="1117"/>
                  </a:lnTo>
                  <a:lnTo>
                    <a:pt x="1535" y="1152"/>
                  </a:lnTo>
                  <a:lnTo>
                    <a:pt x="1487" y="1182"/>
                  </a:lnTo>
                  <a:lnTo>
                    <a:pt x="1433" y="1205"/>
                  </a:lnTo>
                  <a:lnTo>
                    <a:pt x="1374" y="1221"/>
                  </a:lnTo>
                  <a:lnTo>
                    <a:pt x="1308" y="1227"/>
                  </a:lnTo>
                  <a:lnTo>
                    <a:pt x="1236" y="1223"/>
                  </a:lnTo>
                  <a:lnTo>
                    <a:pt x="1215" y="1220"/>
                  </a:lnTo>
                  <a:lnTo>
                    <a:pt x="1194" y="1217"/>
                  </a:lnTo>
                  <a:lnTo>
                    <a:pt x="1175" y="1214"/>
                  </a:lnTo>
                  <a:lnTo>
                    <a:pt x="1157" y="1211"/>
                  </a:lnTo>
                  <a:lnTo>
                    <a:pt x="1141" y="1209"/>
                  </a:lnTo>
                  <a:lnTo>
                    <a:pt x="1126" y="1207"/>
                  </a:lnTo>
                  <a:lnTo>
                    <a:pt x="1112" y="1205"/>
                  </a:lnTo>
                  <a:lnTo>
                    <a:pt x="1098" y="1203"/>
                  </a:lnTo>
                  <a:lnTo>
                    <a:pt x="1085" y="1202"/>
                  </a:lnTo>
                  <a:lnTo>
                    <a:pt x="1071" y="1200"/>
                  </a:lnTo>
                  <a:lnTo>
                    <a:pt x="1058" y="1198"/>
                  </a:lnTo>
                  <a:lnTo>
                    <a:pt x="1046" y="1197"/>
                  </a:lnTo>
                  <a:lnTo>
                    <a:pt x="1032" y="1195"/>
                  </a:lnTo>
                  <a:lnTo>
                    <a:pt x="1019" y="1193"/>
                  </a:lnTo>
                  <a:lnTo>
                    <a:pt x="1004" y="1191"/>
                  </a:lnTo>
                  <a:lnTo>
                    <a:pt x="990" y="1189"/>
                  </a:lnTo>
                  <a:lnTo>
                    <a:pt x="974" y="1187"/>
                  </a:lnTo>
                  <a:lnTo>
                    <a:pt x="957" y="1185"/>
                  </a:lnTo>
                  <a:lnTo>
                    <a:pt x="938" y="1182"/>
                  </a:lnTo>
                  <a:lnTo>
                    <a:pt x="918" y="1180"/>
                  </a:lnTo>
                  <a:lnTo>
                    <a:pt x="896" y="1177"/>
                  </a:lnTo>
                  <a:lnTo>
                    <a:pt x="873" y="1174"/>
                  </a:lnTo>
                  <a:lnTo>
                    <a:pt x="847" y="1170"/>
                  </a:lnTo>
                  <a:lnTo>
                    <a:pt x="820" y="1167"/>
                  </a:lnTo>
                  <a:lnTo>
                    <a:pt x="791" y="1163"/>
                  </a:lnTo>
                  <a:lnTo>
                    <a:pt x="758" y="1158"/>
                  </a:lnTo>
                  <a:lnTo>
                    <a:pt x="722" y="1154"/>
                  </a:lnTo>
                  <a:lnTo>
                    <a:pt x="684" y="1148"/>
                  </a:lnTo>
                  <a:lnTo>
                    <a:pt x="642" y="1142"/>
                  </a:lnTo>
                  <a:lnTo>
                    <a:pt x="597" y="1136"/>
                  </a:lnTo>
                  <a:lnTo>
                    <a:pt x="549" y="1130"/>
                  </a:lnTo>
                  <a:lnTo>
                    <a:pt x="497" y="1123"/>
                  </a:lnTo>
                  <a:lnTo>
                    <a:pt x="426" y="1108"/>
                  </a:lnTo>
                  <a:lnTo>
                    <a:pt x="364" y="1083"/>
                  </a:lnTo>
                  <a:lnTo>
                    <a:pt x="311" y="1051"/>
                  </a:lnTo>
                  <a:lnTo>
                    <a:pt x="267" y="1011"/>
                  </a:lnTo>
                  <a:lnTo>
                    <a:pt x="228" y="967"/>
                  </a:lnTo>
                  <a:lnTo>
                    <a:pt x="196" y="919"/>
                  </a:lnTo>
                  <a:lnTo>
                    <a:pt x="168" y="868"/>
                  </a:lnTo>
                  <a:lnTo>
                    <a:pt x="145" y="816"/>
                  </a:lnTo>
                  <a:lnTo>
                    <a:pt x="125" y="764"/>
                  </a:lnTo>
                  <a:lnTo>
                    <a:pt x="107" y="714"/>
                  </a:lnTo>
                  <a:lnTo>
                    <a:pt x="91" y="667"/>
                  </a:lnTo>
                  <a:lnTo>
                    <a:pt x="75" y="624"/>
                  </a:lnTo>
                  <a:lnTo>
                    <a:pt x="59" y="586"/>
                  </a:lnTo>
                  <a:lnTo>
                    <a:pt x="42" y="556"/>
                  </a:lnTo>
                  <a:lnTo>
                    <a:pt x="23" y="533"/>
                  </a:lnTo>
                  <a:lnTo>
                    <a:pt x="0" y="521"/>
                  </a:lnTo>
                  <a:lnTo>
                    <a:pt x="14" y="465"/>
                  </a:lnTo>
                  <a:lnTo>
                    <a:pt x="32" y="410"/>
                  </a:lnTo>
                  <a:lnTo>
                    <a:pt x="53" y="358"/>
                  </a:lnTo>
                  <a:lnTo>
                    <a:pt x="79" y="307"/>
                  </a:lnTo>
                  <a:lnTo>
                    <a:pt x="108" y="258"/>
                  </a:lnTo>
                  <a:lnTo>
                    <a:pt x="141" y="212"/>
                  </a:lnTo>
                  <a:lnTo>
                    <a:pt x="177" y="171"/>
                  </a:lnTo>
                  <a:lnTo>
                    <a:pt x="217" y="132"/>
                  </a:lnTo>
                  <a:lnTo>
                    <a:pt x="259" y="97"/>
                  </a:lnTo>
                  <a:lnTo>
                    <a:pt x="306" y="68"/>
                  </a:lnTo>
                  <a:lnTo>
                    <a:pt x="356" y="42"/>
                  </a:lnTo>
                  <a:lnTo>
                    <a:pt x="409" y="23"/>
                  </a:lnTo>
                  <a:lnTo>
                    <a:pt x="465" y="9"/>
                  </a:lnTo>
                  <a:lnTo>
                    <a:pt x="524" y="1"/>
                  </a:lnTo>
                  <a:lnTo>
                    <a:pt x="586" y="0"/>
                  </a:lnTo>
                  <a:lnTo>
                    <a:pt x="652" y="5"/>
                  </a:lnTo>
                  <a:close/>
                </a:path>
              </a:pathLst>
            </a:custGeom>
            <a:solidFill>
              <a:srgbClr val="B5BD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50" name="Freeform 1248"/>
            <p:cNvSpPr>
              <a:spLocks/>
            </p:cNvSpPr>
            <p:nvPr/>
          </p:nvSpPr>
          <p:spPr bwMode="auto">
            <a:xfrm>
              <a:off x="4938" y="2699"/>
              <a:ext cx="89" cy="52"/>
            </a:xfrm>
            <a:custGeom>
              <a:avLst/>
              <a:gdLst>
                <a:gd name="T0" fmla="*/ 0 w 1881"/>
                <a:gd name="T1" fmla="*/ 0 h 1198"/>
                <a:gd name="T2" fmla="*/ 0 w 1881"/>
                <a:gd name="T3" fmla="*/ 0 h 1198"/>
                <a:gd name="T4" fmla="*/ 0 w 1881"/>
                <a:gd name="T5" fmla="*/ 0 h 1198"/>
                <a:gd name="T6" fmla="*/ 0 w 1881"/>
                <a:gd name="T7" fmla="*/ 0 h 1198"/>
                <a:gd name="T8" fmla="*/ 0 w 1881"/>
                <a:gd name="T9" fmla="*/ 0 h 1198"/>
                <a:gd name="T10" fmla="*/ 0 w 1881"/>
                <a:gd name="T11" fmla="*/ 0 h 1198"/>
                <a:gd name="T12" fmla="*/ 0 w 1881"/>
                <a:gd name="T13" fmla="*/ 0 h 1198"/>
                <a:gd name="T14" fmla="*/ 0 w 1881"/>
                <a:gd name="T15" fmla="*/ 0 h 1198"/>
                <a:gd name="T16" fmla="*/ 0 w 1881"/>
                <a:gd name="T17" fmla="*/ 0 h 1198"/>
                <a:gd name="T18" fmla="*/ 0 w 1881"/>
                <a:gd name="T19" fmla="*/ 0 h 1198"/>
                <a:gd name="T20" fmla="*/ 0 w 1881"/>
                <a:gd name="T21" fmla="*/ 0 h 1198"/>
                <a:gd name="T22" fmla="*/ 0 w 1881"/>
                <a:gd name="T23" fmla="*/ 0 h 1198"/>
                <a:gd name="T24" fmla="*/ 0 w 1881"/>
                <a:gd name="T25" fmla="*/ 0 h 1198"/>
                <a:gd name="T26" fmla="*/ 0 w 1881"/>
                <a:gd name="T27" fmla="*/ 0 h 1198"/>
                <a:gd name="T28" fmla="*/ 0 w 1881"/>
                <a:gd name="T29" fmla="*/ 0 h 1198"/>
                <a:gd name="T30" fmla="*/ 0 w 1881"/>
                <a:gd name="T31" fmla="*/ 0 h 1198"/>
                <a:gd name="T32" fmla="*/ 0 w 1881"/>
                <a:gd name="T33" fmla="*/ 0 h 1198"/>
                <a:gd name="T34" fmla="*/ 0 w 1881"/>
                <a:gd name="T35" fmla="*/ 0 h 1198"/>
                <a:gd name="T36" fmla="*/ 0 w 1881"/>
                <a:gd name="T37" fmla="*/ 0 h 1198"/>
                <a:gd name="T38" fmla="*/ 0 w 1881"/>
                <a:gd name="T39" fmla="*/ 0 h 1198"/>
                <a:gd name="T40" fmla="*/ 0 w 1881"/>
                <a:gd name="T41" fmla="*/ 0 h 1198"/>
                <a:gd name="T42" fmla="*/ 0 w 1881"/>
                <a:gd name="T43" fmla="*/ 0 h 1198"/>
                <a:gd name="T44" fmla="*/ 0 w 1881"/>
                <a:gd name="T45" fmla="*/ 0 h 1198"/>
                <a:gd name="T46" fmla="*/ 0 w 1881"/>
                <a:gd name="T47" fmla="*/ 0 h 1198"/>
                <a:gd name="T48" fmla="*/ 0 w 1881"/>
                <a:gd name="T49" fmla="*/ 0 h 1198"/>
                <a:gd name="T50" fmla="*/ 0 w 1881"/>
                <a:gd name="T51" fmla="*/ 0 h 1198"/>
                <a:gd name="T52" fmla="*/ 0 w 1881"/>
                <a:gd name="T53" fmla="*/ 0 h 1198"/>
                <a:gd name="T54" fmla="*/ 0 w 1881"/>
                <a:gd name="T55" fmla="*/ 0 h 1198"/>
                <a:gd name="T56" fmla="*/ 0 w 1881"/>
                <a:gd name="T57" fmla="*/ 0 h 1198"/>
                <a:gd name="T58" fmla="*/ 0 w 1881"/>
                <a:gd name="T59" fmla="*/ 0 h 1198"/>
                <a:gd name="T60" fmla="*/ 0 w 1881"/>
                <a:gd name="T61" fmla="*/ 0 h 1198"/>
                <a:gd name="T62" fmla="*/ 0 w 1881"/>
                <a:gd name="T63" fmla="*/ 0 h 1198"/>
                <a:gd name="T64" fmla="*/ 0 w 1881"/>
                <a:gd name="T65" fmla="*/ 0 h 1198"/>
                <a:gd name="T66" fmla="*/ 0 w 1881"/>
                <a:gd name="T67" fmla="*/ 0 h 1198"/>
                <a:gd name="T68" fmla="*/ 0 w 1881"/>
                <a:gd name="T69" fmla="*/ 0 h 1198"/>
                <a:gd name="T70" fmla="*/ 0 w 1881"/>
                <a:gd name="T71" fmla="*/ 0 h 1198"/>
                <a:gd name="T72" fmla="*/ 0 w 1881"/>
                <a:gd name="T73" fmla="*/ 0 h 1198"/>
                <a:gd name="T74" fmla="*/ 0 w 1881"/>
                <a:gd name="T75" fmla="*/ 0 h 1198"/>
                <a:gd name="T76" fmla="*/ 0 w 1881"/>
                <a:gd name="T77" fmla="*/ 0 h 1198"/>
                <a:gd name="T78" fmla="*/ 0 w 1881"/>
                <a:gd name="T79" fmla="*/ 0 h 1198"/>
                <a:gd name="T80" fmla="*/ 0 w 1881"/>
                <a:gd name="T81" fmla="*/ 0 h 1198"/>
                <a:gd name="T82" fmla="*/ 0 w 1881"/>
                <a:gd name="T83" fmla="*/ 0 h 1198"/>
                <a:gd name="T84" fmla="*/ 0 w 1881"/>
                <a:gd name="T85" fmla="*/ 0 h 1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81"/>
                <a:gd name="T130" fmla="*/ 0 h 1198"/>
                <a:gd name="T131" fmla="*/ 1881 w 1881"/>
                <a:gd name="T132" fmla="*/ 1198 h 1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81" h="1198">
                  <a:moveTo>
                    <a:pt x="652" y="5"/>
                  </a:moveTo>
                  <a:lnTo>
                    <a:pt x="673" y="8"/>
                  </a:lnTo>
                  <a:lnTo>
                    <a:pt x="694" y="11"/>
                  </a:lnTo>
                  <a:lnTo>
                    <a:pt x="713" y="13"/>
                  </a:lnTo>
                  <a:lnTo>
                    <a:pt x="731" y="15"/>
                  </a:lnTo>
                  <a:lnTo>
                    <a:pt x="747" y="17"/>
                  </a:lnTo>
                  <a:lnTo>
                    <a:pt x="763" y="19"/>
                  </a:lnTo>
                  <a:lnTo>
                    <a:pt x="778" y="21"/>
                  </a:lnTo>
                  <a:lnTo>
                    <a:pt x="791" y="23"/>
                  </a:lnTo>
                  <a:lnTo>
                    <a:pt x="805" y="25"/>
                  </a:lnTo>
                  <a:lnTo>
                    <a:pt x="816" y="26"/>
                  </a:lnTo>
                  <a:lnTo>
                    <a:pt x="830" y="28"/>
                  </a:lnTo>
                  <a:lnTo>
                    <a:pt x="842" y="30"/>
                  </a:lnTo>
                  <a:lnTo>
                    <a:pt x="856" y="31"/>
                  </a:lnTo>
                  <a:lnTo>
                    <a:pt x="869" y="33"/>
                  </a:lnTo>
                  <a:lnTo>
                    <a:pt x="883" y="35"/>
                  </a:lnTo>
                  <a:lnTo>
                    <a:pt x="898" y="37"/>
                  </a:lnTo>
                  <a:lnTo>
                    <a:pt x="914" y="39"/>
                  </a:lnTo>
                  <a:lnTo>
                    <a:pt x="932" y="41"/>
                  </a:lnTo>
                  <a:lnTo>
                    <a:pt x="949" y="45"/>
                  </a:lnTo>
                  <a:lnTo>
                    <a:pt x="969" y="47"/>
                  </a:lnTo>
                  <a:lnTo>
                    <a:pt x="991" y="50"/>
                  </a:lnTo>
                  <a:lnTo>
                    <a:pt x="1015" y="53"/>
                  </a:lnTo>
                  <a:lnTo>
                    <a:pt x="1040" y="57"/>
                  </a:lnTo>
                  <a:lnTo>
                    <a:pt x="1068" y="60"/>
                  </a:lnTo>
                  <a:lnTo>
                    <a:pt x="1098" y="64"/>
                  </a:lnTo>
                  <a:lnTo>
                    <a:pt x="1130" y="69"/>
                  </a:lnTo>
                  <a:lnTo>
                    <a:pt x="1166" y="73"/>
                  </a:lnTo>
                  <a:lnTo>
                    <a:pt x="1204" y="78"/>
                  </a:lnTo>
                  <a:lnTo>
                    <a:pt x="1246" y="84"/>
                  </a:lnTo>
                  <a:lnTo>
                    <a:pt x="1291" y="90"/>
                  </a:lnTo>
                  <a:lnTo>
                    <a:pt x="1339" y="96"/>
                  </a:lnTo>
                  <a:lnTo>
                    <a:pt x="1391" y="103"/>
                  </a:lnTo>
                  <a:lnTo>
                    <a:pt x="1456" y="116"/>
                  </a:lnTo>
                  <a:lnTo>
                    <a:pt x="1515" y="133"/>
                  </a:lnTo>
                  <a:lnTo>
                    <a:pt x="1570" y="156"/>
                  </a:lnTo>
                  <a:lnTo>
                    <a:pt x="1621" y="185"/>
                  </a:lnTo>
                  <a:lnTo>
                    <a:pt x="1667" y="217"/>
                  </a:lnTo>
                  <a:lnTo>
                    <a:pt x="1708" y="255"/>
                  </a:lnTo>
                  <a:lnTo>
                    <a:pt x="1744" y="296"/>
                  </a:lnTo>
                  <a:lnTo>
                    <a:pt x="1777" y="340"/>
                  </a:lnTo>
                  <a:lnTo>
                    <a:pt x="1805" y="388"/>
                  </a:lnTo>
                  <a:lnTo>
                    <a:pt x="1828" y="438"/>
                  </a:lnTo>
                  <a:lnTo>
                    <a:pt x="1846" y="491"/>
                  </a:lnTo>
                  <a:lnTo>
                    <a:pt x="1862" y="545"/>
                  </a:lnTo>
                  <a:lnTo>
                    <a:pt x="1872" y="601"/>
                  </a:lnTo>
                  <a:lnTo>
                    <a:pt x="1879" y="657"/>
                  </a:lnTo>
                  <a:lnTo>
                    <a:pt x="1881" y="715"/>
                  </a:lnTo>
                  <a:lnTo>
                    <a:pt x="1879" y="773"/>
                  </a:lnTo>
                  <a:lnTo>
                    <a:pt x="1848" y="779"/>
                  </a:lnTo>
                  <a:lnTo>
                    <a:pt x="1820" y="796"/>
                  </a:lnTo>
                  <a:lnTo>
                    <a:pt x="1793" y="819"/>
                  </a:lnTo>
                  <a:lnTo>
                    <a:pt x="1766" y="850"/>
                  </a:lnTo>
                  <a:lnTo>
                    <a:pt x="1739" y="885"/>
                  </a:lnTo>
                  <a:lnTo>
                    <a:pt x="1711" y="924"/>
                  </a:lnTo>
                  <a:lnTo>
                    <a:pt x="1682" y="964"/>
                  </a:lnTo>
                  <a:lnTo>
                    <a:pt x="1650" y="1006"/>
                  </a:lnTo>
                  <a:lnTo>
                    <a:pt x="1615" y="1048"/>
                  </a:lnTo>
                  <a:lnTo>
                    <a:pt x="1577" y="1086"/>
                  </a:lnTo>
                  <a:lnTo>
                    <a:pt x="1535" y="1122"/>
                  </a:lnTo>
                  <a:lnTo>
                    <a:pt x="1488" y="1152"/>
                  </a:lnTo>
                  <a:lnTo>
                    <a:pt x="1435" y="1176"/>
                  </a:lnTo>
                  <a:lnTo>
                    <a:pt x="1378" y="1192"/>
                  </a:lnTo>
                  <a:lnTo>
                    <a:pt x="1312" y="1198"/>
                  </a:lnTo>
                  <a:lnTo>
                    <a:pt x="1241" y="1194"/>
                  </a:lnTo>
                  <a:lnTo>
                    <a:pt x="1219" y="1191"/>
                  </a:lnTo>
                  <a:lnTo>
                    <a:pt x="1198" y="1188"/>
                  </a:lnTo>
                  <a:lnTo>
                    <a:pt x="1179" y="1186"/>
                  </a:lnTo>
                  <a:lnTo>
                    <a:pt x="1162" y="1184"/>
                  </a:lnTo>
                  <a:lnTo>
                    <a:pt x="1145" y="1182"/>
                  </a:lnTo>
                  <a:lnTo>
                    <a:pt x="1130" y="1180"/>
                  </a:lnTo>
                  <a:lnTo>
                    <a:pt x="1116" y="1178"/>
                  </a:lnTo>
                  <a:lnTo>
                    <a:pt x="1102" y="1176"/>
                  </a:lnTo>
                  <a:lnTo>
                    <a:pt x="1089" y="1174"/>
                  </a:lnTo>
                  <a:lnTo>
                    <a:pt x="1075" y="1172"/>
                  </a:lnTo>
                  <a:lnTo>
                    <a:pt x="1063" y="1171"/>
                  </a:lnTo>
                  <a:lnTo>
                    <a:pt x="1050" y="1169"/>
                  </a:lnTo>
                  <a:lnTo>
                    <a:pt x="1037" y="1167"/>
                  </a:lnTo>
                  <a:lnTo>
                    <a:pt x="1023" y="1165"/>
                  </a:lnTo>
                  <a:lnTo>
                    <a:pt x="1009" y="1164"/>
                  </a:lnTo>
                  <a:lnTo>
                    <a:pt x="994" y="1162"/>
                  </a:lnTo>
                  <a:lnTo>
                    <a:pt x="978" y="1160"/>
                  </a:lnTo>
                  <a:lnTo>
                    <a:pt x="961" y="1157"/>
                  </a:lnTo>
                  <a:lnTo>
                    <a:pt x="942" y="1155"/>
                  </a:lnTo>
                  <a:lnTo>
                    <a:pt x="922" y="1151"/>
                  </a:lnTo>
                  <a:lnTo>
                    <a:pt x="900" y="1148"/>
                  </a:lnTo>
                  <a:lnTo>
                    <a:pt x="877" y="1145"/>
                  </a:lnTo>
                  <a:lnTo>
                    <a:pt x="851" y="1142"/>
                  </a:lnTo>
                  <a:lnTo>
                    <a:pt x="824" y="1138"/>
                  </a:lnTo>
                  <a:lnTo>
                    <a:pt x="795" y="1134"/>
                  </a:lnTo>
                  <a:lnTo>
                    <a:pt x="762" y="1130"/>
                  </a:lnTo>
                  <a:lnTo>
                    <a:pt x="727" y="1125"/>
                  </a:lnTo>
                  <a:lnTo>
                    <a:pt x="688" y="1120"/>
                  </a:lnTo>
                  <a:lnTo>
                    <a:pt x="646" y="1115"/>
                  </a:lnTo>
                  <a:lnTo>
                    <a:pt x="602" y="1109"/>
                  </a:lnTo>
                  <a:lnTo>
                    <a:pt x="553" y="1103"/>
                  </a:lnTo>
                  <a:lnTo>
                    <a:pt x="501" y="1096"/>
                  </a:lnTo>
                  <a:lnTo>
                    <a:pt x="430" y="1080"/>
                  </a:lnTo>
                  <a:lnTo>
                    <a:pt x="370" y="1055"/>
                  </a:lnTo>
                  <a:lnTo>
                    <a:pt x="318" y="1021"/>
                  </a:lnTo>
                  <a:lnTo>
                    <a:pt x="274" y="982"/>
                  </a:lnTo>
                  <a:lnTo>
                    <a:pt x="237" y="937"/>
                  </a:lnTo>
                  <a:lnTo>
                    <a:pt x="206" y="888"/>
                  </a:lnTo>
                  <a:lnTo>
                    <a:pt x="180" y="837"/>
                  </a:lnTo>
                  <a:lnTo>
                    <a:pt x="158" y="786"/>
                  </a:lnTo>
                  <a:lnTo>
                    <a:pt x="139" y="735"/>
                  </a:lnTo>
                  <a:lnTo>
                    <a:pt x="121" y="686"/>
                  </a:lnTo>
                  <a:lnTo>
                    <a:pt x="105" y="641"/>
                  </a:lnTo>
                  <a:lnTo>
                    <a:pt x="89" y="601"/>
                  </a:lnTo>
                  <a:lnTo>
                    <a:pt x="70" y="567"/>
                  </a:lnTo>
                  <a:lnTo>
                    <a:pt x="50" y="542"/>
                  </a:lnTo>
                  <a:lnTo>
                    <a:pt x="27" y="526"/>
                  </a:lnTo>
                  <a:lnTo>
                    <a:pt x="0" y="521"/>
                  </a:lnTo>
                  <a:lnTo>
                    <a:pt x="14" y="465"/>
                  </a:lnTo>
                  <a:lnTo>
                    <a:pt x="32" y="410"/>
                  </a:lnTo>
                  <a:lnTo>
                    <a:pt x="53" y="358"/>
                  </a:lnTo>
                  <a:lnTo>
                    <a:pt x="79" y="307"/>
                  </a:lnTo>
                  <a:lnTo>
                    <a:pt x="108" y="258"/>
                  </a:lnTo>
                  <a:lnTo>
                    <a:pt x="141" y="212"/>
                  </a:lnTo>
                  <a:lnTo>
                    <a:pt x="177" y="171"/>
                  </a:lnTo>
                  <a:lnTo>
                    <a:pt x="217" y="132"/>
                  </a:lnTo>
                  <a:lnTo>
                    <a:pt x="259" y="97"/>
                  </a:lnTo>
                  <a:lnTo>
                    <a:pt x="306" y="68"/>
                  </a:lnTo>
                  <a:lnTo>
                    <a:pt x="356" y="42"/>
                  </a:lnTo>
                  <a:lnTo>
                    <a:pt x="409" y="23"/>
                  </a:lnTo>
                  <a:lnTo>
                    <a:pt x="465" y="9"/>
                  </a:lnTo>
                  <a:lnTo>
                    <a:pt x="524" y="1"/>
                  </a:lnTo>
                  <a:lnTo>
                    <a:pt x="586" y="0"/>
                  </a:lnTo>
                  <a:lnTo>
                    <a:pt x="652" y="5"/>
                  </a:lnTo>
                  <a:close/>
                </a:path>
              </a:pathLst>
            </a:custGeom>
            <a:solidFill>
              <a:srgbClr val="AD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51" name="Freeform 1249"/>
            <p:cNvSpPr>
              <a:spLocks/>
            </p:cNvSpPr>
            <p:nvPr/>
          </p:nvSpPr>
          <p:spPr bwMode="auto">
            <a:xfrm>
              <a:off x="4938" y="2699"/>
              <a:ext cx="89" cy="51"/>
            </a:xfrm>
            <a:custGeom>
              <a:avLst/>
              <a:gdLst>
                <a:gd name="T0" fmla="*/ 0 w 1881"/>
                <a:gd name="T1" fmla="*/ 0 h 1171"/>
                <a:gd name="T2" fmla="*/ 0 w 1881"/>
                <a:gd name="T3" fmla="*/ 0 h 1171"/>
                <a:gd name="T4" fmla="*/ 0 w 1881"/>
                <a:gd name="T5" fmla="*/ 0 h 1171"/>
                <a:gd name="T6" fmla="*/ 0 w 1881"/>
                <a:gd name="T7" fmla="*/ 0 h 1171"/>
                <a:gd name="T8" fmla="*/ 0 w 1881"/>
                <a:gd name="T9" fmla="*/ 0 h 1171"/>
                <a:gd name="T10" fmla="*/ 0 w 1881"/>
                <a:gd name="T11" fmla="*/ 0 h 1171"/>
                <a:gd name="T12" fmla="*/ 0 w 1881"/>
                <a:gd name="T13" fmla="*/ 0 h 1171"/>
                <a:gd name="T14" fmla="*/ 0 w 1881"/>
                <a:gd name="T15" fmla="*/ 0 h 1171"/>
                <a:gd name="T16" fmla="*/ 0 w 1881"/>
                <a:gd name="T17" fmla="*/ 0 h 1171"/>
                <a:gd name="T18" fmla="*/ 0 w 1881"/>
                <a:gd name="T19" fmla="*/ 0 h 1171"/>
                <a:gd name="T20" fmla="*/ 0 w 1881"/>
                <a:gd name="T21" fmla="*/ 0 h 1171"/>
                <a:gd name="T22" fmla="*/ 0 w 1881"/>
                <a:gd name="T23" fmla="*/ 0 h 1171"/>
                <a:gd name="T24" fmla="*/ 0 w 1881"/>
                <a:gd name="T25" fmla="*/ 0 h 1171"/>
                <a:gd name="T26" fmla="*/ 0 w 1881"/>
                <a:gd name="T27" fmla="*/ 0 h 1171"/>
                <a:gd name="T28" fmla="*/ 0 w 1881"/>
                <a:gd name="T29" fmla="*/ 0 h 1171"/>
                <a:gd name="T30" fmla="*/ 0 w 1881"/>
                <a:gd name="T31" fmla="*/ 0 h 1171"/>
                <a:gd name="T32" fmla="*/ 0 w 1881"/>
                <a:gd name="T33" fmla="*/ 0 h 1171"/>
                <a:gd name="T34" fmla="*/ 0 w 1881"/>
                <a:gd name="T35" fmla="*/ 0 h 1171"/>
                <a:gd name="T36" fmla="*/ 0 w 1881"/>
                <a:gd name="T37" fmla="*/ 0 h 1171"/>
                <a:gd name="T38" fmla="*/ 0 w 1881"/>
                <a:gd name="T39" fmla="*/ 0 h 1171"/>
                <a:gd name="T40" fmla="*/ 0 w 1881"/>
                <a:gd name="T41" fmla="*/ 0 h 1171"/>
                <a:gd name="T42" fmla="*/ 0 w 1881"/>
                <a:gd name="T43" fmla="*/ 0 h 1171"/>
                <a:gd name="T44" fmla="*/ 0 w 1881"/>
                <a:gd name="T45" fmla="*/ 0 h 1171"/>
                <a:gd name="T46" fmla="*/ 0 w 1881"/>
                <a:gd name="T47" fmla="*/ 0 h 1171"/>
                <a:gd name="T48" fmla="*/ 0 w 1881"/>
                <a:gd name="T49" fmla="*/ 0 h 1171"/>
                <a:gd name="T50" fmla="*/ 0 w 1881"/>
                <a:gd name="T51" fmla="*/ 0 h 1171"/>
                <a:gd name="T52" fmla="*/ 0 w 1881"/>
                <a:gd name="T53" fmla="*/ 0 h 1171"/>
                <a:gd name="T54" fmla="*/ 0 w 1881"/>
                <a:gd name="T55" fmla="*/ 0 h 1171"/>
                <a:gd name="T56" fmla="*/ 0 w 1881"/>
                <a:gd name="T57" fmla="*/ 0 h 1171"/>
                <a:gd name="T58" fmla="*/ 0 w 1881"/>
                <a:gd name="T59" fmla="*/ 0 h 1171"/>
                <a:gd name="T60" fmla="*/ 0 w 1881"/>
                <a:gd name="T61" fmla="*/ 0 h 1171"/>
                <a:gd name="T62" fmla="*/ 0 w 1881"/>
                <a:gd name="T63" fmla="*/ 0 h 1171"/>
                <a:gd name="T64" fmla="*/ 0 w 1881"/>
                <a:gd name="T65" fmla="*/ 0 h 1171"/>
                <a:gd name="T66" fmla="*/ 0 w 1881"/>
                <a:gd name="T67" fmla="*/ 0 h 1171"/>
                <a:gd name="T68" fmla="*/ 0 w 1881"/>
                <a:gd name="T69" fmla="*/ 0 h 1171"/>
                <a:gd name="T70" fmla="*/ 0 w 1881"/>
                <a:gd name="T71" fmla="*/ 0 h 1171"/>
                <a:gd name="T72" fmla="*/ 0 w 1881"/>
                <a:gd name="T73" fmla="*/ 0 h 1171"/>
                <a:gd name="T74" fmla="*/ 0 w 1881"/>
                <a:gd name="T75" fmla="*/ 0 h 1171"/>
                <a:gd name="T76" fmla="*/ 0 w 1881"/>
                <a:gd name="T77" fmla="*/ 0 h 1171"/>
                <a:gd name="T78" fmla="*/ 0 w 1881"/>
                <a:gd name="T79" fmla="*/ 0 h 1171"/>
                <a:gd name="T80" fmla="*/ 0 w 1881"/>
                <a:gd name="T81" fmla="*/ 0 h 1171"/>
                <a:gd name="T82" fmla="*/ 0 w 1881"/>
                <a:gd name="T83" fmla="*/ 0 h 1171"/>
                <a:gd name="T84" fmla="*/ 0 w 1881"/>
                <a:gd name="T85" fmla="*/ 0 h 117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81"/>
                <a:gd name="T130" fmla="*/ 0 h 1171"/>
                <a:gd name="T131" fmla="*/ 1881 w 1881"/>
                <a:gd name="T132" fmla="*/ 1171 h 117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81" h="1171">
                  <a:moveTo>
                    <a:pt x="652" y="5"/>
                  </a:moveTo>
                  <a:lnTo>
                    <a:pt x="673" y="8"/>
                  </a:lnTo>
                  <a:lnTo>
                    <a:pt x="694" y="11"/>
                  </a:lnTo>
                  <a:lnTo>
                    <a:pt x="713" y="13"/>
                  </a:lnTo>
                  <a:lnTo>
                    <a:pt x="731" y="15"/>
                  </a:lnTo>
                  <a:lnTo>
                    <a:pt x="747" y="17"/>
                  </a:lnTo>
                  <a:lnTo>
                    <a:pt x="763" y="19"/>
                  </a:lnTo>
                  <a:lnTo>
                    <a:pt x="778" y="21"/>
                  </a:lnTo>
                  <a:lnTo>
                    <a:pt x="791" y="23"/>
                  </a:lnTo>
                  <a:lnTo>
                    <a:pt x="805" y="25"/>
                  </a:lnTo>
                  <a:lnTo>
                    <a:pt x="816" y="26"/>
                  </a:lnTo>
                  <a:lnTo>
                    <a:pt x="830" y="28"/>
                  </a:lnTo>
                  <a:lnTo>
                    <a:pt x="842" y="30"/>
                  </a:lnTo>
                  <a:lnTo>
                    <a:pt x="856" y="31"/>
                  </a:lnTo>
                  <a:lnTo>
                    <a:pt x="869" y="33"/>
                  </a:lnTo>
                  <a:lnTo>
                    <a:pt x="883" y="35"/>
                  </a:lnTo>
                  <a:lnTo>
                    <a:pt x="898" y="37"/>
                  </a:lnTo>
                  <a:lnTo>
                    <a:pt x="914" y="39"/>
                  </a:lnTo>
                  <a:lnTo>
                    <a:pt x="932" y="41"/>
                  </a:lnTo>
                  <a:lnTo>
                    <a:pt x="949" y="45"/>
                  </a:lnTo>
                  <a:lnTo>
                    <a:pt x="969" y="47"/>
                  </a:lnTo>
                  <a:lnTo>
                    <a:pt x="991" y="50"/>
                  </a:lnTo>
                  <a:lnTo>
                    <a:pt x="1015" y="53"/>
                  </a:lnTo>
                  <a:lnTo>
                    <a:pt x="1040" y="57"/>
                  </a:lnTo>
                  <a:lnTo>
                    <a:pt x="1068" y="60"/>
                  </a:lnTo>
                  <a:lnTo>
                    <a:pt x="1098" y="64"/>
                  </a:lnTo>
                  <a:lnTo>
                    <a:pt x="1130" y="69"/>
                  </a:lnTo>
                  <a:lnTo>
                    <a:pt x="1166" y="73"/>
                  </a:lnTo>
                  <a:lnTo>
                    <a:pt x="1204" y="78"/>
                  </a:lnTo>
                  <a:lnTo>
                    <a:pt x="1246" y="84"/>
                  </a:lnTo>
                  <a:lnTo>
                    <a:pt x="1291" y="90"/>
                  </a:lnTo>
                  <a:lnTo>
                    <a:pt x="1339" y="96"/>
                  </a:lnTo>
                  <a:lnTo>
                    <a:pt x="1391" y="103"/>
                  </a:lnTo>
                  <a:lnTo>
                    <a:pt x="1456" y="116"/>
                  </a:lnTo>
                  <a:lnTo>
                    <a:pt x="1515" y="133"/>
                  </a:lnTo>
                  <a:lnTo>
                    <a:pt x="1570" y="156"/>
                  </a:lnTo>
                  <a:lnTo>
                    <a:pt x="1621" y="185"/>
                  </a:lnTo>
                  <a:lnTo>
                    <a:pt x="1667" y="217"/>
                  </a:lnTo>
                  <a:lnTo>
                    <a:pt x="1708" y="255"/>
                  </a:lnTo>
                  <a:lnTo>
                    <a:pt x="1744" y="296"/>
                  </a:lnTo>
                  <a:lnTo>
                    <a:pt x="1777" y="340"/>
                  </a:lnTo>
                  <a:lnTo>
                    <a:pt x="1805" y="388"/>
                  </a:lnTo>
                  <a:lnTo>
                    <a:pt x="1828" y="438"/>
                  </a:lnTo>
                  <a:lnTo>
                    <a:pt x="1846" y="491"/>
                  </a:lnTo>
                  <a:lnTo>
                    <a:pt x="1862" y="545"/>
                  </a:lnTo>
                  <a:lnTo>
                    <a:pt x="1872" y="601"/>
                  </a:lnTo>
                  <a:lnTo>
                    <a:pt x="1879" y="657"/>
                  </a:lnTo>
                  <a:lnTo>
                    <a:pt x="1881" y="715"/>
                  </a:lnTo>
                  <a:lnTo>
                    <a:pt x="1879" y="773"/>
                  </a:lnTo>
                  <a:lnTo>
                    <a:pt x="1845" y="772"/>
                  </a:lnTo>
                  <a:lnTo>
                    <a:pt x="1815" y="782"/>
                  </a:lnTo>
                  <a:lnTo>
                    <a:pt x="1787" y="801"/>
                  </a:lnTo>
                  <a:lnTo>
                    <a:pt x="1759" y="827"/>
                  </a:lnTo>
                  <a:lnTo>
                    <a:pt x="1732" y="860"/>
                  </a:lnTo>
                  <a:lnTo>
                    <a:pt x="1705" y="896"/>
                  </a:lnTo>
                  <a:lnTo>
                    <a:pt x="1676" y="936"/>
                  </a:lnTo>
                  <a:lnTo>
                    <a:pt x="1644" y="977"/>
                  </a:lnTo>
                  <a:lnTo>
                    <a:pt x="1611" y="1017"/>
                  </a:lnTo>
                  <a:lnTo>
                    <a:pt x="1575" y="1057"/>
                  </a:lnTo>
                  <a:lnTo>
                    <a:pt x="1534" y="1093"/>
                  </a:lnTo>
                  <a:lnTo>
                    <a:pt x="1489" y="1123"/>
                  </a:lnTo>
                  <a:lnTo>
                    <a:pt x="1438" y="1147"/>
                  </a:lnTo>
                  <a:lnTo>
                    <a:pt x="1381" y="1164"/>
                  </a:lnTo>
                  <a:lnTo>
                    <a:pt x="1317" y="1171"/>
                  </a:lnTo>
                  <a:lnTo>
                    <a:pt x="1245" y="1167"/>
                  </a:lnTo>
                  <a:lnTo>
                    <a:pt x="1223" y="1164"/>
                  </a:lnTo>
                  <a:lnTo>
                    <a:pt x="1202" y="1161"/>
                  </a:lnTo>
                  <a:lnTo>
                    <a:pt x="1183" y="1159"/>
                  </a:lnTo>
                  <a:lnTo>
                    <a:pt x="1166" y="1157"/>
                  </a:lnTo>
                  <a:lnTo>
                    <a:pt x="1149" y="1155"/>
                  </a:lnTo>
                  <a:lnTo>
                    <a:pt x="1133" y="1152"/>
                  </a:lnTo>
                  <a:lnTo>
                    <a:pt x="1119" y="1150"/>
                  </a:lnTo>
                  <a:lnTo>
                    <a:pt x="1105" y="1148"/>
                  </a:lnTo>
                  <a:lnTo>
                    <a:pt x="1092" y="1146"/>
                  </a:lnTo>
                  <a:lnTo>
                    <a:pt x="1079" y="1145"/>
                  </a:lnTo>
                  <a:lnTo>
                    <a:pt x="1067" y="1143"/>
                  </a:lnTo>
                  <a:lnTo>
                    <a:pt x="1053" y="1141"/>
                  </a:lnTo>
                  <a:lnTo>
                    <a:pt x="1041" y="1140"/>
                  </a:lnTo>
                  <a:lnTo>
                    <a:pt x="1027" y="1138"/>
                  </a:lnTo>
                  <a:lnTo>
                    <a:pt x="1013" y="1136"/>
                  </a:lnTo>
                  <a:lnTo>
                    <a:pt x="998" y="1134"/>
                  </a:lnTo>
                  <a:lnTo>
                    <a:pt x="981" y="1132"/>
                  </a:lnTo>
                  <a:lnTo>
                    <a:pt x="965" y="1130"/>
                  </a:lnTo>
                  <a:lnTo>
                    <a:pt x="946" y="1127"/>
                  </a:lnTo>
                  <a:lnTo>
                    <a:pt x="926" y="1125"/>
                  </a:lnTo>
                  <a:lnTo>
                    <a:pt x="904" y="1122"/>
                  </a:lnTo>
                  <a:lnTo>
                    <a:pt x="882" y="1119"/>
                  </a:lnTo>
                  <a:lnTo>
                    <a:pt x="856" y="1115"/>
                  </a:lnTo>
                  <a:lnTo>
                    <a:pt x="829" y="1112"/>
                  </a:lnTo>
                  <a:lnTo>
                    <a:pt x="799" y="1108"/>
                  </a:lnTo>
                  <a:lnTo>
                    <a:pt x="766" y="1103"/>
                  </a:lnTo>
                  <a:lnTo>
                    <a:pt x="731" y="1099"/>
                  </a:lnTo>
                  <a:lnTo>
                    <a:pt x="692" y="1094"/>
                  </a:lnTo>
                  <a:lnTo>
                    <a:pt x="651" y="1087"/>
                  </a:lnTo>
                  <a:lnTo>
                    <a:pt x="606" y="1081"/>
                  </a:lnTo>
                  <a:lnTo>
                    <a:pt x="557" y="1075"/>
                  </a:lnTo>
                  <a:lnTo>
                    <a:pt x="505" y="1068"/>
                  </a:lnTo>
                  <a:lnTo>
                    <a:pt x="434" y="1053"/>
                  </a:lnTo>
                  <a:lnTo>
                    <a:pt x="375" y="1026"/>
                  </a:lnTo>
                  <a:lnTo>
                    <a:pt x="324" y="993"/>
                  </a:lnTo>
                  <a:lnTo>
                    <a:pt x="281" y="952"/>
                  </a:lnTo>
                  <a:lnTo>
                    <a:pt x="246" y="906"/>
                  </a:lnTo>
                  <a:lnTo>
                    <a:pt x="217" y="858"/>
                  </a:lnTo>
                  <a:lnTo>
                    <a:pt x="192" y="807"/>
                  </a:lnTo>
                  <a:lnTo>
                    <a:pt x="171" y="755"/>
                  </a:lnTo>
                  <a:lnTo>
                    <a:pt x="152" y="705"/>
                  </a:lnTo>
                  <a:lnTo>
                    <a:pt x="135" y="657"/>
                  </a:lnTo>
                  <a:lnTo>
                    <a:pt x="119" y="615"/>
                  </a:lnTo>
                  <a:lnTo>
                    <a:pt x="101" y="577"/>
                  </a:lnTo>
                  <a:lnTo>
                    <a:pt x="81" y="548"/>
                  </a:lnTo>
                  <a:lnTo>
                    <a:pt x="59" y="528"/>
                  </a:lnTo>
                  <a:lnTo>
                    <a:pt x="32" y="518"/>
                  </a:lnTo>
                  <a:lnTo>
                    <a:pt x="0" y="521"/>
                  </a:lnTo>
                  <a:lnTo>
                    <a:pt x="14" y="465"/>
                  </a:lnTo>
                  <a:lnTo>
                    <a:pt x="32" y="410"/>
                  </a:lnTo>
                  <a:lnTo>
                    <a:pt x="53" y="358"/>
                  </a:lnTo>
                  <a:lnTo>
                    <a:pt x="79" y="307"/>
                  </a:lnTo>
                  <a:lnTo>
                    <a:pt x="108" y="258"/>
                  </a:lnTo>
                  <a:lnTo>
                    <a:pt x="141" y="212"/>
                  </a:lnTo>
                  <a:lnTo>
                    <a:pt x="177" y="171"/>
                  </a:lnTo>
                  <a:lnTo>
                    <a:pt x="217" y="132"/>
                  </a:lnTo>
                  <a:lnTo>
                    <a:pt x="259" y="97"/>
                  </a:lnTo>
                  <a:lnTo>
                    <a:pt x="306" y="68"/>
                  </a:lnTo>
                  <a:lnTo>
                    <a:pt x="356" y="42"/>
                  </a:lnTo>
                  <a:lnTo>
                    <a:pt x="409" y="23"/>
                  </a:lnTo>
                  <a:lnTo>
                    <a:pt x="465" y="9"/>
                  </a:lnTo>
                  <a:lnTo>
                    <a:pt x="524" y="1"/>
                  </a:lnTo>
                  <a:lnTo>
                    <a:pt x="586" y="0"/>
                  </a:lnTo>
                  <a:lnTo>
                    <a:pt x="652" y="5"/>
                  </a:lnTo>
                  <a:close/>
                </a:path>
              </a:pathLst>
            </a:custGeom>
            <a:solidFill>
              <a:srgbClr val="A8B0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52" name="Freeform 1250"/>
            <p:cNvSpPr>
              <a:spLocks/>
            </p:cNvSpPr>
            <p:nvPr/>
          </p:nvSpPr>
          <p:spPr bwMode="auto">
            <a:xfrm>
              <a:off x="4938" y="2699"/>
              <a:ext cx="89" cy="50"/>
            </a:xfrm>
            <a:custGeom>
              <a:avLst/>
              <a:gdLst>
                <a:gd name="T0" fmla="*/ 0 w 1881"/>
                <a:gd name="T1" fmla="*/ 0 h 1144"/>
                <a:gd name="T2" fmla="*/ 0 w 1881"/>
                <a:gd name="T3" fmla="*/ 0 h 1144"/>
                <a:gd name="T4" fmla="*/ 0 w 1881"/>
                <a:gd name="T5" fmla="*/ 0 h 1144"/>
                <a:gd name="T6" fmla="*/ 0 w 1881"/>
                <a:gd name="T7" fmla="*/ 0 h 1144"/>
                <a:gd name="T8" fmla="*/ 0 w 1881"/>
                <a:gd name="T9" fmla="*/ 0 h 1144"/>
                <a:gd name="T10" fmla="*/ 0 w 1881"/>
                <a:gd name="T11" fmla="*/ 0 h 1144"/>
                <a:gd name="T12" fmla="*/ 0 w 1881"/>
                <a:gd name="T13" fmla="*/ 0 h 1144"/>
                <a:gd name="T14" fmla="*/ 0 w 1881"/>
                <a:gd name="T15" fmla="*/ 0 h 1144"/>
                <a:gd name="T16" fmla="*/ 0 w 1881"/>
                <a:gd name="T17" fmla="*/ 0 h 1144"/>
                <a:gd name="T18" fmla="*/ 0 w 1881"/>
                <a:gd name="T19" fmla="*/ 0 h 1144"/>
                <a:gd name="T20" fmla="*/ 0 w 1881"/>
                <a:gd name="T21" fmla="*/ 0 h 1144"/>
                <a:gd name="T22" fmla="*/ 0 w 1881"/>
                <a:gd name="T23" fmla="*/ 0 h 1144"/>
                <a:gd name="T24" fmla="*/ 0 w 1881"/>
                <a:gd name="T25" fmla="*/ 0 h 1144"/>
                <a:gd name="T26" fmla="*/ 0 w 1881"/>
                <a:gd name="T27" fmla="*/ 0 h 1144"/>
                <a:gd name="T28" fmla="*/ 0 w 1881"/>
                <a:gd name="T29" fmla="*/ 0 h 1144"/>
                <a:gd name="T30" fmla="*/ 0 w 1881"/>
                <a:gd name="T31" fmla="*/ 0 h 1144"/>
                <a:gd name="T32" fmla="*/ 0 w 1881"/>
                <a:gd name="T33" fmla="*/ 0 h 1144"/>
                <a:gd name="T34" fmla="*/ 0 w 1881"/>
                <a:gd name="T35" fmla="*/ 0 h 1144"/>
                <a:gd name="T36" fmla="*/ 0 w 1881"/>
                <a:gd name="T37" fmla="*/ 0 h 1144"/>
                <a:gd name="T38" fmla="*/ 0 w 1881"/>
                <a:gd name="T39" fmla="*/ 0 h 1144"/>
                <a:gd name="T40" fmla="*/ 0 w 1881"/>
                <a:gd name="T41" fmla="*/ 0 h 1144"/>
                <a:gd name="T42" fmla="*/ 0 w 1881"/>
                <a:gd name="T43" fmla="*/ 0 h 1144"/>
                <a:gd name="T44" fmla="*/ 0 w 1881"/>
                <a:gd name="T45" fmla="*/ 0 h 1144"/>
                <a:gd name="T46" fmla="*/ 0 w 1881"/>
                <a:gd name="T47" fmla="*/ 0 h 1144"/>
                <a:gd name="T48" fmla="*/ 0 w 1881"/>
                <a:gd name="T49" fmla="*/ 0 h 1144"/>
                <a:gd name="T50" fmla="*/ 0 w 1881"/>
                <a:gd name="T51" fmla="*/ 0 h 1144"/>
                <a:gd name="T52" fmla="*/ 0 w 1881"/>
                <a:gd name="T53" fmla="*/ 0 h 1144"/>
                <a:gd name="T54" fmla="*/ 0 w 1881"/>
                <a:gd name="T55" fmla="*/ 0 h 1144"/>
                <a:gd name="T56" fmla="*/ 0 w 1881"/>
                <a:gd name="T57" fmla="*/ 0 h 1144"/>
                <a:gd name="T58" fmla="*/ 0 w 1881"/>
                <a:gd name="T59" fmla="*/ 0 h 1144"/>
                <a:gd name="T60" fmla="*/ 0 w 1881"/>
                <a:gd name="T61" fmla="*/ 0 h 1144"/>
                <a:gd name="T62" fmla="*/ 0 w 1881"/>
                <a:gd name="T63" fmla="*/ 0 h 1144"/>
                <a:gd name="T64" fmla="*/ 0 w 1881"/>
                <a:gd name="T65" fmla="*/ 0 h 114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81"/>
                <a:gd name="T100" fmla="*/ 0 h 1144"/>
                <a:gd name="T101" fmla="*/ 1881 w 1881"/>
                <a:gd name="T102" fmla="*/ 1144 h 114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81" h="1144">
                  <a:moveTo>
                    <a:pt x="652" y="5"/>
                  </a:moveTo>
                  <a:lnTo>
                    <a:pt x="1392" y="104"/>
                  </a:lnTo>
                  <a:lnTo>
                    <a:pt x="1456" y="117"/>
                  </a:lnTo>
                  <a:lnTo>
                    <a:pt x="1515" y="134"/>
                  </a:lnTo>
                  <a:lnTo>
                    <a:pt x="1571" y="157"/>
                  </a:lnTo>
                  <a:lnTo>
                    <a:pt x="1622" y="186"/>
                  </a:lnTo>
                  <a:lnTo>
                    <a:pt x="1667" y="218"/>
                  </a:lnTo>
                  <a:lnTo>
                    <a:pt x="1708" y="256"/>
                  </a:lnTo>
                  <a:lnTo>
                    <a:pt x="1744" y="297"/>
                  </a:lnTo>
                  <a:lnTo>
                    <a:pt x="1777" y="341"/>
                  </a:lnTo>
                  <a:lnTo>
                    <a:pt x="1805" y="389"/>
                  </a:lnTo>
                  <a:lnTo>
                    <a:pt x="1828" y="439"/>
                  </a:lnTo>
                  <a:lnTo>
                    <a:pt x="1846" y="492"/>
                  </a:lnTo>
                  <a:lnTo>
                    <a:pt x="1862" y="546"/>
                  </a:lnTo>
                  <a:lnTo>
                    <a:pt x="1872" y="602"/>
                  </a:lnTo>
                  <a:lnTo>
                    <a:pt x="1879" y="658"/>
                  </a:lnTo>
                  <a:lnTo>
                    <a:pt x="1881" y="716"/>
                  </a:lnTo>
                  <a:lnTo>
                    <a:pt x="1879" y="774"/>
                  </a:lnTo>
                  <a:lnTo>
                    <a:pt x="1843" y="766"/>
                  </a:lnTo>
                  <a:lnTo>
                    <a:pt x="1811" y="769"/>
                  </a:lnTo>
                  <a:lnTo>
                    <a:pt x="1781" y="784"/>
                  </a:lnTo>
                  <a:lnTo>
                    <a:pt x="1753" y="806"/>
                  </a:lnTo>
                  <a:lnTo>
                    <a:pt x="1726" y="835"/>
                  </a:lnTo>
                  <a:lnTo>
                    <a:pt x="1699" y="870"/>
                  </a:lnTo>
                  <a:lnTo>
                    <a:pt x="1670" y="908"/>
                  </a:lnTo>
                  <a:lnTo>
                    <a:pt x="1640" y="948"/>
                  </a:lnTo>
                  <a:lnTo>
                    <a:pt x="1608" y="988"/>
                  </a:lnTo>
                  <a:lnTo>
                    <a:pt x="1574" y="1027"/>
                  </a:lnTo>
                  <a:lnTo>
                    <a:pt x="1534" y="1063"/>
                  </a:lnTo>
                  <a:lnTo>
                    <a:pt x="1489" y="1095"/>
                  </a:lnTo>
                  <a:lnTo>
                    <a:pt x="1439" y="1120"/>
                  </a:lnTo>
                  <a:lnTo>
                    <a:pt x="1383" y="1137"/>
                  </a:lnTo>
                  <a:lnTo>
                    <a:pt x="1320" y="1144"/>
                  </a:lnTo>
                  <a:lnTo>
                    <a:pt x="1248" y="1140"/>
                  </a:lnTo>
                  <a:lnTo>
                    <a:pt x="508" y="1041"/>
                  </a:lnTo>
                  <a:lnTo>
                    <a:pt x="438" y="1025"/>
                  </a:lnTo>
                  <a:lnTo>
                    <a:pt x="379" y="999"/>
                  </a:lnTo>
                  <a:lnTo>
                    <a:pt x="329" y="964"/>
                  </a:lnTo>
                  <a:lnTo>
                    <a:pt x="288" y="924"/>
                  </a:lnTo>
                  <a:lnTo>
                    <a:pt x="254" y="877"/>
                  </a:lnTo>
                  <a:lnTo>
                    <a:pt x="226" y="828"/>
                  </a:lnTo>
                  <a:lnTo>
                    <a:pt x="203" y="776"/>
                  </a:lnTo>
                  <a:lnTo>
                    <a:pt x="183" y="726"/>
                  </a:lnTo>
                  <a:lnTo>
                    <a:pt x="166" y="676"/>
                  </a:lnTo>
                  <a:lnTo>
                    <a:pt x="149" y="630"/>
                  </a:lnTo>
                  <a:lnTo>
                    <a:pt x="132" y="589"/>
                  </a:lnTo>
                  <a:lnTo>
                    <a:pt x="114" y="556"/>
                  </a:lnTo>
                  <a:lnTo>
                    <a:pt x="93" y="530"/>
                  </a:lnTo>
                  <a:lnTo>
                    <a:pt x="67" y="515"/>
                  </a:lnTo>
                  <a:lnTo>
                    <a:pt x="37" y="512"/>
                  </a:lnTo>
                  <a:lnTo>
                    <a:pt x="0" y="522"/>
                  </a:lnTo>
                  <a:lnTo>
                    <a:pt x="14" y="466"/>
                  </a:lnTo>
                  <a:lnTo>
                    <a:pt x="31" y="411"/>
                  </a:lnTo>
                  <a:lnTo>
                    <a:pt x="53" y="358"/>
                  </a:lnTo>
                  <a:lnTo>
                    <a:pt x="78" y="307"/>
                  </a:lnTo>
                  <a:lnTo>
                    <a:pt x="107" y="258"/>
                  </a:lnTo>
                  <a:lnTo>
                    <a:pt x="140" y="213"/>
                  </a:lnTo>
                  <a:lnTo>
                    <a:pt x="176" y="171"/>
                  </a:lnTo>
                  <a:lnTo>
                    <a:pt x="216" y="132"/>
                  </a:lnTo>
                  <a:lnTo>
                    <a:pt x="259" y="97"/>
                  </a:lnTo>
                  <a:lnTo>
                    <a:pt x="305" y="68"/>
                  </a:lnTo>
                  <a:lnTo>
                    <a:pt x="355" y="42"/>
                  </a:lnTo>
                  <a:lnTo>
                    <a:pt x="408" y="23"/>
                  </a:lnTo>
                  <a:lnTo>
                    <a:pt x="464" y="9"/>
                  </a:lnTo>
                  <a:lnTo>
                    <a:pt x="524" y="1"/>
                  </a:lnTo>
                  <a:lnTo>
                    <a:pt x="586" y="0"/>
                  </a:lnTo>
                  <a:lnTo>
                    <a:pt x="652" y="5"/>
                  </a:lnTo>
                  <a:close/>
                </a:path>
              </a:pathLst>
            </a:custGeom>
            <a:solidFill>
              <a:srgbClr val="9EA6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53" name="Freeform 1251"/>
            <p:cNvSpPr>
              <a:spLocks/>
            </p:cNvSpPr>
            <p:nvPr/>
          </p:nvSpPr>
          <p:spPr bwMode="auto">
            <a:xfrm>
              <a:off x="4938" y="2699"/>
              <a:ext cx="89" cy="34"/>
            </a:xfrm>
            <a:custGeom>
              <a:avLst/>
              <a:gdLst>
                <a:gd name="T0" fmla="*/ 0 w 1881"/>
                <a:gd name="T1" fmla="*/ 0 h 775"/>
                <a:gd name="T2" fmla="*/ 0 w 1881"/>
                <a:gd name="T3" fmla="*/ 0 h 775"/>
                <a:gd name="T4" fmla="*/ 0 w 1881"/>
                <a:gd name="T5" fmla="*/ 0 h 775"/>
                <a:gd name="T6" fmla="*/ 0 w 1881"/>
                <a:gd name="T7" fmla="*/ 0 h 775"/>
                <a:gd name="T8" fmla="*/ 0 w 1881"/>
                <a:gd name="T9" fmla="*/ 0 h 775"/>
                <a:gd name="T10" fmla="*/ 0 w 1881"/>
                <a:gd name="T11" fmla="*/ 0 h 775"/>
                <a:gd name="T12" fmla="*/ 0 w 1881"/>
                <a:gd name="T13" fmla="*/ 0 h 775"/>
                <a:gd name="T14" fmla="*/ 0 w 1881"/>
                <a:gd name="T15" fmla="*/ 0 h 775"/>
                <a:gd name="T16" fmla="*/ 0 w 1881"/>
                <a:gd name="T17" fmla="*/ 0 h 775"/>
                <a:gd name="T18" fmla="*/ 0 w 1881"/>
                <a:gd name="T19" fmla="*/ 0 h 775"/>
                <a:gd name="T20" fmla="*/ 0 w 1881"/>
                <a:gd name="T21" fmla="*/ 0 h 775"/>
                <a:gd name="T22" fmla="*/ 0 w 1881"/>
                <a:gd name="T23" fmla="*/ 0 h 775"/>
                <a:gd name="T24" fmla="*/ 0 w 1881"/>
                <a:gd name="T25" fmla="*/ 0 h 775"/>
                <a:gd name="T26" fmla="*/ 0 w 1881"/>
                <a:gd name="T27" fmla="*/ 0 h 775"/>
                <a:gd name="T28" fmla="*/ 0 w 1881"/>
                <a:gd name="T29" fmla="*/ 0 h 775"/>
                <a:gd name="T30" fmla="*/ 0 w 1881"/>
                <a:gd name="T31" fmla="*/ 0 h 775"/>
                <a:gd name="T32" fmla="*/ 0 w 1881"/>
                <a:gd name="T33" fmla="*/ 0 h 775"/>
                <a:gd name="T34" fmla="*/ 0 w 1881"/>
                <a:gd name="T35" fmla="*/ 0 h 775"/>
                <a:gd name="T36" fmla="*/ 0 w 1881"/>
                <a:gd name="T37" fmla="*/ 0 h 775"/>
                <a:gd name="T38" fmla="*/ 0 w 1881"/>
                <a:gd name="T39" fmla="*/ 0 h 775"/>
                <a:gd name="T40" fmla="*/ 0 w 1881"/>
                <a:gd name="T41" fmla="*/ 0 h 775"/>
                <a:gd name="T42" fmla="*/ 0 w 1881"/>
                <a:gd name="T43" fmla="*/ 0 h 775"/>
                <a:gd name="T44" fmla="*/ 0 w 1881"/>
                <a:gd name="T45" fmla="*/ 0 h 775"/>
                <a:gd name="T46" fmla="*/ 0 w 1881"/>
                <a:gd name="T47" fmla="*/ 0 h 775"/>
                <a:gd name="T48" fmla="*/ 0 w 1881"/>
                <a:gd name="T49" fmla="*/ 0 h 775"/>
                <a:gd name="T50" fmla="*/ 0 w 1881"/>
                <a:gd name="T51" fmla="*/ 0 h 775"/>
                <a:gd name="T52" fmla="*/ 0 w 1881"/>
                <a:gd name="T53" fmla="*/ 0 h 775"/>
                <a:gd name="T54" fmla="*/ 0 w 1881"/>
                <a:gd name="T55" fmla="*/ 0 h 775"/>
                <a:gd name="T56" fmla="*/ 0 w 1881"/>
                <a:gd name="T57" fmla="*/ 0 h 775"/>
                <a:gd name="T58" fmla="*/ 0 w 1881"/>
                <a:gd name="T59" fmla="*/ 0 h 775"/>
                <a:gd name="T60" fmla="*/ 0 w 1881"/>
                <a:gd name="T61" fmla="*/ 0 h 775"/>
                <a:gd name="T62" fmla="*/ 0 w 1881"/>
                <a:gd name="T63" fmla="*/ 0 h 775"/>
                <a:gd name="T64" fmla="*/ 0 w 1881"/>
                <a:gd name="T65" fmla="*/ 0 h 7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81"/>
                <a:gd name="T100" fmla="*/ 0 h 775"/>
                <a:gd name="T101" fmla="*/ 1881 w 1881"/>
                <a:gd name="T102" fmla="*/ 775 h 7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81" h="775">
                  <a:moveTo>
                    <a:pt x="652" y="5"/>
                  </a:moveTo>
                  <a:lnTo>
                    <a:pt x="1392" y="104"/>
                  </a:lnTo>
                  <a:lnTo>
                    <a:pt x="1456" y="117"/>
                  </a:lnTo>
                  <a:lnTo>
                    <a:pt x="1515" y="134"/>
                  </a:lnTo>
                  <a:lnTo>
                    <a:pt x="1571" y="157"/>
                  </a:lnTo>
                  <a:lnTo>
                    <a:pt x="1622" y="186"/>
                  </a:lnTo>
                  <a:lnTo>
                    <a:pt x="1667" y="218"/>
                  </a:lnTo>
                  <a:lnTo>
                    <a:pt x="1708" y="256"/>
                  </a:lnTo>
                  <a:lnTo>
                    <a:pt x="1744" y="297"/>
                  </a:lnTo>
                  <a:lnTo>
                    <a:pt x="1777" y="341"/>
                  </a:lnTo>
                  <a:lnTo>
                    <a:pt x="1805" y="389"/>
                  </a:lnTo>
                  <a:lnTo>
                    <a:pt x="1828" y="439"/>
                  </a:lnTo>
                  <a:lnTo>
                    <a:pt x="1846" y="492"/>
                  </a:lnTo>
                  <a:lnTo>
                    <a:pt x="1862" y="546"/>
                  </a:lnTo>
                  <a:lnTo>
                    <a:pt x="1872" y="602"/>
                  </a:lnTo>
                  <a:lnTo>
                    <a:pt x="1879" y="658"/>
                  </a:lnTo>
                  <a:lnTo>
                    <a:pt x="1881" y="716"/>
                  </a:lnTo>
                  <a:lnTo>
                    <a:pt x="1879" y="774"/>
                  </a:lnTo>
                  <a:lnTo>
                    <a:pt x="1843" y="762"/>
                  </a:lnTo>
                  <a:lnTo>
                    <a:pt x="1813" y="753"/>
                  </a:lnTo>
                  <a:lnTo>
                    <a:pt x="1786" y="748"/>
                  </a:lnTo>
                  <a:lnTo>
                    <a:pt x="1761" y="746"/>
                  </a:lnTo>
                  <a:lnTo>
                    <a:pt x="1738" y="747"/>
                  </a:lnTo>
                  <a:lnTo>
                    <a:pt x="1715" y="750"/>
                  </a:lnTo>
                  <a:lnTo>
                    <a:pt x="1691" y="753"/>
                  </a:lnTo>
                  <a:lnTo>
                    <a:pt x="1666" y="758"/>
                  </a:lnTo>
                  <a:lnTo>
                    <a:pt x="1639" y="763"/>
                  </a:lnTo>
                  <a:lnTo>
                    <a:pt x="1609" y="768"/>
                  </a:lnTo>
                  <a:lnTo>
                    <a:pt x="1574" y="771"/>
                  </a:lnTo>
                  <a:lnTo>
                    <a:pt x="1534" y="774"/>
                  </a:lnTo>
                  <a:lnTo>
                    <a:pt x="1487" y="775"/>
                  </a:lnTo>
                  <a:lnTo>
                    <a:pt x="1434" y="773"/>
                  </a:lnTo>
                  <a:lnTo>
                    <a:pt x="1372" y="768"/>
                  </a:lnTo>
                  <a:lnTo>
                    <a:pt x="1301" y="760"/>
                  </a:lnTo>
                  <a:lnTo>
                    <a:pt x="561" y="662"/>
                  </a:lnTo>
                  <a:lnTo>
                    <a:pt x="490" y="650"/>
                  </a:lnTo>
                  <a:lnTo>
                    <a:pt x="429" y="636"/>
                  </a:lnTo>
                  <a:lnTo>
                    <a:pt x="377" y="620"/>
                  </a:lnTo>
                  <a:lnTo>
                    <a:pt x="332" y="604"/>
                  </a:lnTo>
                  <a:lnTo>
                    <a:pt x="295" y="585"/>
                  </a:lnTo>
                  <a:lnTo>
                    <a:pt x="262" y="568"/>
                  </a:lnTo>
                  <a:lnTo>
                    <a:pt x="234" y="551"/>
                  </a:lnTo>
                  <a:lnTo>
                    <a:pt x="209" y="535"/>
                  </a:lnTo>
                  <a:lnTo>
                    <a:pt x="186" y="521"/>
                  </a:lnTo>
                  <a:lnTo>
                    <a:pt x="166" y="510"/>
                  </a:lnTo>
                  <a:lnTo>
                    <a:pt x="144" y="501"/>
                  </a:lnTo>
                  <a:lnTo>
                    <a:pt x="122" y="496"/>
                  </a:lnTo>
                  <a:lnTo>
                    <a:pt x="97" y="495"/>
                  </a:lnTo>
                  <a:lnTo>
                    <a:pt x="70" y="499"/>
                  </a:lnTo>
                  <a:lnTo>
                    <a:pt x="38" y="507"/>
                  </a:lnTo>
                  <a:lnTo>
                    <a:pt x="0" y="522"/>
                  </a:lnTo>
                  <a:lnTo>
                    <a:pt x="14" y="466"/>
                  </a:lnTo>
                  <a:lnTo>
                    <a:pt x="31" y="411"/>
                  </a:lnTo>
                  <a:lnTo>
                    <a:pt x="53" y="358"/>
                  </a:lnTo>
                  <a:lnTo>
                    <a:pt x="78" y="307"/>
                  </a:lnTo>
                  <a:lnTo>
                    <a:pt x="107" y="258"/>
                  </a:lnTo>
                  <a:lnTo>
                    <a:pt x="140" y="213"/>
                  </a:lnTo>
                  <a:lnTo>
                    <a:pt x="176" y="171"/>
                  </a:lnTo>
                  <a:lnTo>
                    <a:pt x="216" y="132"/>
                  </a:lnTo>
                  <a:lnTo>
                    <a:pt x="259" y="97"/>
                  </a:lnTo>
                  <a:lnTo>
                    <a:pt x="305" y="68"/>
                  </a:lnTo>
                  <a:lnTo>
                    <a:pt x="355" y="42"/>
                  </a:lnTo>
                  <a:lnTo>
                    <a:pt x="408" y="23"/>
                  </a:lnTo>
                  <a:lnTo>
                    <a:pt x="464" y="9"/>
                  </a:lnTo>
                  <a:lnTo>
                    <a:pt x="524" y="1"/>
                  </a:lnTo>
                  <a:lnTo>
                    <a:pt x="586" y="0"/>
                  </a:lnTo>
                  <a:lnTo>
                    <a:pt x="652" y="5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54" name="Freeform 1252"/>
            <p:cNvSpPr>
              <a:spLocks/>
            </p:cNvSpPr>
            <p:nvPr/>
          </p:nvSpPr>
          <p:spPr bwMode="auto">
            <a:xfrm>
              <a:off x="4939" y="2700"/>
              <a:ext cx="87" cy="34"/>
            </a:xfrm>
            <a:custGeom>
              <a:avLst/>
              <a:gdLst>
                <a:gd name="T0" fmla="*/ 0 w 1832"/>
                <a:gd name="T1" fmla="*/ 0 h 785"/>
                <a:gd name="T2" fmla="*/ 0 w 1832"/>
                <a:gd name="T3" fmla="*/ 0 h 785"/>
                <a:gd name="T4" fmla="*/ 0 w 1832"/>
                <a:gd name="T5" fmla="*/ 0 h 785"/>
                <a:gd name="T6" fmla="*/ 0 w 1832"/>
                <a:gd name="T7" fmla="*/ 0 h 785"/>
                <a:gd name="T8" fmla="*/ 0 w 1832"/>
                <a:gd name="T9" fmla="*/ 0 h 785"/>
                <a:gd name="T10" fmla="*/ 0 w 1832"/>
                <a:gd name="T11" fmla="*/ 0 h 785"/>
                <a:gd name="T12" fmla="*/ 0 w 1832"/>
                <a:gd name="T13" fmla="*/ 0 h 785"/>
                <a:gd name="T14" fmla="*/ 0 w 1832"/>
                <a:gd name="T15" fmla="*/ 0 h 785"/>
                <a:gd name="T16" fmla="*/ 0 w 1832"/>
                <a:gd name="T17" fmla="*/ 0 h 785"/>
                <a:gd name="T18" fmla="*/ 0 w 1832"/>
                <a:gd name="T19" fmla="*/ 0 h 785"/>
                <a:gd name="T20" fmla="*/ 0 w 1832"/>
                <a:gd name="T21" fmla="*/ 0 h 785"/>
                <a:gd name="T22" fmla="*/ 0 w 1832"/>
                <a:gd name="T23" fmla="*/ 0 h 785"/>
                <a:gd name="T24" fmla="*/ 0 w 1832"/>
                <a:gd name="T25" fmla="*/ 0 h 785"/>
                <a:gd name="T26" fmla="*/ 0 w 1832"/>
                <a:gd name="T27" fmla="*/ 0 h 785"/>
                <a:gd name="T28" fmla="*/ 0 w 1832"/>
                <a:gd name="T29" fmla="*/ 0 h 785"/>
                <a:gd name="T30" fmla="*/ 0 w 1832"/>
                <a:gd name="T31" fmla="*/ 0 h 785"/>
                <a:gd name="T32" fmla="*/ 0 w 1832"/>
                <a:gd name="T33" fmla="*/ 0 h 785"/>
                <a:gd name="T34" fmla="*/ 0 w 1832"/>
                <a:gd name="T35" fmla="*/ 0 h 785"/>
                <a:gd name="T36" fmla="*/ 0 w 1832"/>
                <a:gd name="T37" fmla="*/ 0 h 785"/>
                <a:gd name="T38" fmla="*/ 0 w 1832"/>
                <a:gd name="T39" fmla="*/ 0 h 785"/>
                <a:gd name="T40" fmla="*/ 0 w 1832"/>
                <a:gd name="T41" fmla="*/ 0 h 785"/>
                <a:gd name="T42" fmla="*/ 0 w 1832"/>
                <a:gd name="T43" fmla="*/ 0 h 785"/>
                <a:gd name="T44" fmla="*/ 0 w 1832"/>
                <a:gd name="T45" fmla="*/ 0 h 785"/>
                <a:gd name="T46" fmla="*/ 0 w 1832"/>
                <a:gd name="T47" fmla="*/ 0 h 785"/>
                <a:gd name="T48" fmla="*/ 0 w 1832"/>
                <a:gd name="T49" fmla="*/ 0 h 785"/>
                <a:gd name="T50" fmla="*/ 0 w 1832"/>
                <a:gd name="T51" fmla="*/ 0 h 785"/>
                <a:gd name="T52" fmla="*/ 0 w 1832"/>
                <a:gd name="T53" fmla="*/ 0 h 785"/>
                <a:gd name="T54" fmla="*/ 0 w 1832"/>
                <a:gd name="T55" fmla="*/ 0 h 785"/>
                <a:gd name="T56" fmla="*/ 0 w 1832"/>
                <a:gd name="T57" fmla="*/ 0 h 785"/>
                <a:gd name="T58" fmla="*/ 0 w 1832"/>
                <a:gd name="T59" fmla="*/ 0 h 785"/>
                <a:gd name="T60" fmla="*/ 0 w 1832"/>
                <a:gd name="T61" fmla="*/ 0 h 785"/>
                <a:gd name="T62" fmla="*/ 0 w 1832"/>
                <a:gd name="T63" fmla="*/ 0 h 785"/>
                <a:gd name="T64" fmla="*/ 0 w 1832"/>
                <a:gd name="T65" fmla="*/ 0 h 785"/>
                <a:gd name="T66" fmla="*/ 0 w 1832"/>
                <a:gd name="T67" fmla="*/ 0 h 785"/>
                <a:gd name="T68" fmla="*/ 0 w 1832"/>
                <a:gd name="T69" fmla="*/ 0 h 785"/>
                <a:gd name="T70" fmla="*/ 0 w 1832"/>
                <a:gd name="T71" fmla="*/ 0 h 785"/>
                <a:gd name="T72" fmla="*/ 0 w 1832"/>
                <a:gd name="T73" fmla="*/ 0 h 785"/>
                <a:gd name="T74" fmla="*/ 0 w 1832"/>
                <a:gd name="T75" fmla="*/ 0 h 785"/>
                <a:gd name="T76" fmla="*/ 0 w 1832"/>
                <a:gd name="T77" fmla="*/ 0 h 785"/>
                <a:gd name="T78" fmla="*/ 0 w 1832"/>
                <a:gd name="T79" fmla="*/ 0 h 785"/>
                <a:gd name="T80" fmla="*/ 0 w 1832"/>
                <a:gd name="T81" fmla="*/ 0 h 785"/>
                <a:gd name="T82" fmla="*/ 0 w 1832"/>
                <a:gd name="T83" fmla="*/ 0 h 785"/>
                <a:gd name="T84" fmla="*/ 0 w 1832"/>
                <a:gd name="T85" fmla="*/ 0 h 7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32"/>
                <a:gd name="T130" fmla="*/ 0 h 785"/>
                <a:gd name="T131" fmla="*/ 1832 w 1832"/>
                <a:gd name="T132" fmla="*/ 785 h 78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32" h="785">
                  <a:moveTo>
                    <a:pt x="634" y="5"/>
                  </a:moveTo>
                  <a:lnTo>
                    <a:pt x="656" y="8"/>
                  </a:lnTo>
                  <a:lnTo>
                    <a:pt x="675" y="11"/>
                  </a:lnTo>
                  <a:lnTo>
                    <a:pt x="694" y="13"/>
                  </a:lnTo>
                  <a:lnTo>
                    <a:pt x="711" y="15"/>
                  </a:lnTo>
                  <a:lnTo>
                    <a:pt x="726" y="18"/>
                  </a:lnTo>
                  <a:lnTo>
                    <a:pt x="742" y="20"/>
                  </a:lnTo>
                  <a:lnTo>
                    <a:pt x="756" y="22"/>
                  </a:lnTo>
                  <a:lnTo>
                    <a:pt x="769" y="24"/>
                  </a:lnTo>
                  <a:lnTo>
                    <a:pt x="783" y="26"/>
                  </a:lnTo>
                  <a:lnTo>
                    <a:pt x="794" y="27"/>
                  </a:lnTo>
                  <a:lnTo>
                    <a:pt x="807" y="29"/>
                  </a:lnTo>
                  <a:lnTo>
                    <a:pt x="819" y="31"/>
                  </a:lnTo>
                  <a:lnTo>
                    <a:pt x="832" y="32"/>
                  </a:lnTo>
                  <a:lnTo>
                    <a:pt x="845" y="34"/>
                  </a:lnTo>
                  <a:lnTo>
                    <a:pt x="859" y="36"/>
                  </a:lnTo>
                  <a:lnTo>
                    <a:pt x="873" y="38"/>
                  </a:lnTo>
                  <a:lnTo>
                    <a:pt x="889" y="40"/>
                  </a:lnTo>
                  <a:lnTo>
                    <a:pt x="905" y="42"/>
                  </a:lnTo>
                  <a:lnTo>
                    <a:pt x="924" y="44"/>
                  </a:lnTo>
                  <a:lnTo>
                    <a:pt x="943" y="47"/>
                  </a:lnTo>
                  <a:lnTo>
                    <a:pt x="964" y="50"/>
                  </a:lnTo>
                  <a:lnTo>
                    <a:pt x="987" y="53"/>
                  </a:lnTo>
                  <a:lnTo>
                    <a:pt x="1012" y="56"/>
                  </a:lnTo>
                  <a:lnTo>
                    <a:pt x="1039" y="59"/>
                  </a:lnTo>
                  <a:lnTo>
                    <a:pt x="1068" y="63"/>
                  </a:lnTo>
                  <a:lnTo>
                    <a:pt x="1100" y="67"/>
                  </a:lnTo>
                  <a:lnTo>
                    <a:pt x="1134" y="72"/>
                  </a:lnTo>
                  <a:lnTo>
                    <a:pt x="1172" y="77"/>
                  </a:lnTo>
                  <a:lnTo>
                    <a:pt x="1212" y="83"/>
                  </a:lnTo>
                  <a:lnTo>
                    <a:pt x="1256" y="89"/>
                  </a:lnTo>
                  <a:lnTo>
                    <a:pt x="1303" y="95"/>
                  </a:lnTo>
                  <a:lnTo>
                    <a:pt x="1354" y="102"/>
                  </a:lnTo>
                  <a:lnTo>
                    <a:pt x="1416" y="113"/>
                  </a:lnTo>
                  <a:lnTo>
                    <a:pt x="1475" y="130"/>
                  </a:lnTo>
                  <a:lnTo>
                    <a:pt x="1528" y="153"/>
                  </a:lnTo>
                  <a:lnTo>
                    <a:pt x="1577" y="180"/>
                  </a:lnTo>
                  <a:lnTo>
                    <a:pt x="1621" y="212"/>
                  </a:lnTo>
                  <a:lnTo>
                    <a:pt x="1662" y="248"/>
                  </a:lnTo>
                  <a:lnTo>
                    <a:pt x="1697" y="287"/>
                  </a:lnTo>
                  <a:lnTo>
                    <a:pt x="1729" y="330"/>
                  </a:lnTo>
                  <a:lnTo>
                    <a:pt x="1756" y="375"/>
                  </a:lnTo>
                  <a:lnTo>
                    <a:pt x="1779" y="424"/>
                  </a:lnTo>
                  <a:lnTo>
                    <a:pt x="1797" y="474"/>
                  </a:lnTo>
                  <a:lnTo>
                    <a:pt x="1812" y="526"/>
                  </a:lnTo>
                  <a:lnTo>
                    <a:pt x="1823" y="580"/>
                  </a:lnTo>
                  <a:lnTo>
                    <a:pt x="1830" y="635"/>
                  </a:lnTo>
                  <a:lnTo>
                    <a:pt x="1832" y="689"/>
                  </a:lnTo>
                  <a:lnTo>
                    <a:pt x="1831" y="745"/>
                  </a:lnTo>
                  <a:lnTo>
                    <a:pt x="1798" y="738"/>
                  </a:lnTo>
                  <a:lnTo>
                    <a:pt x="1770" y="734"/>
                  </a:lnTo>
                  <a:lnTo>
                    <a:pt x="1744" y="734"/>
                  </a:lnTo>
                  <a:lnTo>
                    <a:pt x="1720" y="736"/>
                  </a:lnTo>
                  <a:lnTo>
                    <a:pt x="1696" y="740"/>
                  </a:lnTo>
                  <a:lnTo>
                    <a:pt x="1674" y="745"/>
                  </a:lnTo>
                  <a:lnTo>
                    <a:pt x="1651" y="752"/>
                  </a:lnTo>
                  <a:lnTo>
                    <a:pt x="1626" y="760"/>
                  </a:lnTo>
                  <a:lnTo>
                    <a:pt x="1597" y="767"/>
                  </a:lnTo>
                  <a:lnTo>
                    <a:pt x="1566" y="774"/>
                  </a:lnTo>
                  <a:lnTo>
                    <a:pt x="1531" y="779"/>
                  </a:lnTo>
                  <a:lnTo>
                    <a:pt x="1491" y="783"/>
                  </a:lnTo>
                  <a:lnTo>
                    <a:pt x="1444" y="785"/>
                  </a:lnTo>
                  <a:lnTo>
                    <a:pt x="1391" y="784"/>
                  </a:lnTo>
                  <a:lnTo>
                    <a:pt x="1331" y="780"/>
                  </a:lnTo>
                  <a:lnTo>
                    <a:pt x="1261" y="772"/>
                  </a:lnTo>
                  <a:lnTo>
                    <a:pt x="1239" y="769"/>
                  </a:lnTo>
                  <a:lnTo>
                    <a:pt x="1220" y="766"/>
                  </a:lnTo>
                  <a:lnTo>
                    <a:pt x="1201" y="764"/>
                  </a:lnTo>
                  <a:lnTo>
                    <a:pt x="1184" y="762"/>
                  </a:lnTo>
                  <a:lnTo>
                    <a:pt x="1169" y="760"/>
                  </a:lnTo>
                  <a:lnTo>
                    <a:pt x="1153" y="758"/>
                  </a:lnTo>
                  <a:lnTo>
                    <a:pt x="1140" y="755"/>
                  </a:lnTo>
                  <a:lnTo>
                    <a:pt x="1126" y="753"/>
                  </a:lnTo>
                  <a:lnTo>
                    <a:pt x="1114" y="751"/>
                  </a:lnTo>
                  <a:lnTo>
                    <a:pt x="1100" y="750"/>
                  </a:lnTo>
                  <a:lnTo>
                    <a:pt x="1088" y="748"/>
                  </a:lnTo>
                  <a:lnTo>
                    <a:pt x="1075" y="746"/>
                  </a:lnTo>
                  <a:lnTo>
                    <a:pt x="1063" y="745"/>
                  </a:lnTo>
                  <a:lnTo>
                    <a:pt x="1049" y="743"/>
                  </a:lnTo>
                  <a:lnTo>
                    <a:pt x="1036" y="741"/>
                  </a:lnTo>
                  <a:lnTo>
                    <a:pt x="1021" y="739"/>
                  </a:lnTo>
                  <a:lnTo>
                    <a:pt x="1005" y="737"/>
                  </a:lnTo>
                  <a:lnTo>
                    <a:pt x="989" y="735"/>
                  </a:lnTo>
                  <a:lnTo>
                    <a:pt x="971" y="733"/>
                  </a:lnTo>
                  <a:lnTo>
                    <a:pt x="951" y="730"/>
                  </a:lnTo>
                  <a:lnTo>
                    <a:pt x="930" y="727"/>
                  </a:lnTo>
                  <a:lnTo>
                    <a:pt x="908" y="724"/>
                  </a:lnTo>
                  <a:lnTo>
                    <a:pt x="883" y="721"/>
                  </a:lnTo>
                  <a:lnTo>
                    <a:pt x="855" y="718"/>
                  </a:lnTo>
                  <a:lnTo>
                    <a:pt x="826" y="714"/>
                  </a:lnTo>
                  <a:lnTo>
                    <a:pt x="794" y="710"/>
                  </a:lnTo>
                  <a:lnTo>
                    <a:pt x="761" y="705"/>
                  </a:lnTo>
                  <a:lnTo>
                    <a:pt x="723" y="700"/>
                  </a:lnTo>
                  <a:lnTo>
                    <a:pt x="683" y="695"/>
                  </a:lnTo>
                  <a:lnTo>
                    <a:pt x="639" y="688"/>
                  </a:lnTo>
                  <a:lnTo>
                    <a:pt x="592" y="682"/>
                  </a:lnTo>
                  <a:lnTo>
                    <a:pt x="541" y="675"/>
                  </a:lnTo>
                  <a:lnTo>
                    <a:pt x="473" y="664"/>
                  </a:lnTo>
                  <a:lnTo>
                    <a:pt x="412" y="650"/>
                  </a:lnTo>
                  <a:lnTo>
                    <a:pt x="361" y="634"/>
                  </a:lnTo>
                  <a:lnTo>
                    <a:pt x="316" y="616"/>
                  </a:lnTo>
                  <a:lnTo>
                    <a:pt x="279" y="598"/>
                  </a:lnTo>
                  <a:lnTo>
                    <a:pt x="247" y="580"/>
                  </a:lnTo>
                  <a:lnTo>
                    <a:pt x="219" y="561"/>
                  </a:lnTo>
                  <a:lnTo>
                    <a:pt x="194" y="544"/>
                  </a:lnTo>
                  <a:lnTo>
                    <a:pt x="172" y="528"/>
                  </a:lnTo>
                  <a:lnTo>
                    <a:pt x="151" y="514"/>
                  </a:lnTo>
                  <a:lnTo>
                    <a:pt x="130" y="502"/>
                  </a:lnTo>
                  <a:lnTo>
                    <a:pt x="109" y="493"/>
                  </a:lnTo>
                  <a:lnTo>
                    <a:pt x="86" y="488"/>
                  </a:lnTo>
                  <a:lnTo>
                    <a:pt x="61" y="487"/>
                  </a:lnTo>
                  <a:lnTo>
                    <a:pt x="33" y="491"/>
                  </a:lnTo>
                  <a:lnTo>
                    <a:pt x="0" y="500"/>
                  </a:lnTo>
                  <a:lnTo>
                    <a:pt x="14" y="446"/>
                  </a:lnTo>
                  <a:lnTo>
                    <a:pt x="31" y="394"/>
                  </a:lnTo>
                  <a:lnTo>
                    <a:pt x="52" y="343"/>
                  </a:lnTo>
                  <a:lnTo>
                    <a:pt x="77" y="294"/>
                  </a:lnTo>
                  <a:lnTo>
                    <a:pt x="105" y="247"/>
                  </a:lnTo>
                  <a:lnTo>
                    <a:pt x="136" y="204"/>
                  </a:lnTo>
                  <a:lnTo>
                    <a:pt x="172" y="163"/>
                  </a:lnTo>
                  <a:lnTo>
                    <a:pt x="210" y="126"/>
                  </a:lnTo>
                  <a:lnTo>
                    <a:pt x="252" y="94"/>
                  </a:lnTo>
                  <a:lnTo>
                    <a:pt x="297" y="64"/>
                  </a:lnTo>
                  <a:lnTo>
                    <a:pt x="346" y="41"/>
                  </a:lnTo>
                  <a:lnTo>
                    <a:pt x="397" y="22"/>
                  </a:lnTo>
                  <a:lnTo>
                    <a:pt x="452" y="8"/>
                  </a:lnTo>
                  <a:lnTo>
                    <a:pt x="509" y="1"/>
                  </a:lnTo>
                  <a:lnTo>
                    <a:pt x="570" y="0"/>
                  </a:lnTo>
                  <a:lnTo>
                    <a:pt x="634" y="5"/>
                  </a:lnTo>
                  <a:close/>
                </a:path>
              </a:pathLst>
            </a:custGeom>
            <a:solidFill>
              <a:srgbClr val="353D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55" name="Freeform 1253"/>
            <p:cNvSpPr>
              <a:spLocks/>
            </p:cNvSpPr>
            <p:nvPr/>
          </p:nvSpPr>
          <p:spPr bwMode="auto">
            <a:xfrm>
              <a:off x="4940" y="2701"/>
              <a:ext cx="85" cy="35"/>
            </a:xfrm>
            <a:custGeom>
              <a:avLst/>
              <a:gdLst>
                <a:gd name="T0" fmla="*/ 0 w 1782"/>
                <a:gd name="T1" fmla="*/ 0 h 793"/>
                <a:gd name="T2" fmla="*/ 0 w 1782"/>
                <a:gd name="T3" fmla="*/ 0 h 793"/>
                <a:gd name="T4" fmla="*/ 0 w 1782"/>
                <a:gd name="T5" fmla="*/ 0 h 793"/>
                <a:gd name="T6" fmla="*/ 0 w 1782"/>
                <a:gd name="T7" fmla="*/ 0 h 793"/>
                <a:gd name="T8" fmla="*/ 0 w 1782"/>
                <a:gd name="T9" fmla="*/ 0 h 793"/>
                <a:gd name="T10" fmla="*/ 0 w 1782"/>
                <a:gd name="T11" fmla="*/ 0 h 793"/>
                <a:gd name="T12" fmla="*/ 0 w 1782"/>
                <a:gd name="T13" fmla="*/ 0 h 793"/>
                <a:gd name="T14" fmla="*/ 0 w 1782"/>
                <a:gd name="T15" fmla="*/ 0 h 793"/>
                <a:gd name="T16" fmla="*/ 0 w 1782"/>
                <a:gd name="T17" fmla="*/ 0 h 793"/>
                <a:gd name="T18" fmla="*/ 0 w 1782"/>
                <a:gd name="T19" fmla="*/ 0 h 793"/>
                <a:gd name="T20" fmla="*/ 0 w 1782"/>
                <a:gd name="T21" fmla="*/ 0 h 793"/>
                <a:gd name="T22" fmla="*/ 0 w 1782"/>
                <a:gd name="T23" fmla="*/ 0 h 793"/>
                <a:gd name="T24" fmla="*/ 0 w 1782"/>
                <a:gd name="T25" fmla="*/ 0 h 793"/>
                <a:gd name="T26" fmla="*/ 0 w 1782"/>
                <a:gd name="T27" fmla="*/ 0 h 793"/>
                <a:gd name="T28" fmla="*/ 0 w 1782"/>
                <a:gd name="T29" fmla="*/ 0 h 793"/>
                <a:gd name="T30" fmla="*/ 0 w 1782"/>
                <a:gd name="T31" fmla="*/ 0 h 793"/>
                <a:gd name="T32" fmla="*/ 0 w 1782"/>
                <a:gd name="T33" fmla="*/ 0 h 793"/>
                <a:gd name="T34" fmla="*/ 0 w 1782"/>
                <a:gd name="T35" fmla="*/ 0 h 793"/>
                <a:gd name="T36" fmla="*/ 0 w 1782"/>
                <a:gd name="T37" fmla="*/ 0 h 793"/>
                <a:gd name="T38" fmla="*/ 0 w 1782"/>
                <a:gd name="T39" fmla="*/ 0 h 793"/>
                <a:gd name="T40" fmla="*/ 0 w 1782"/>
                <a:gd name="T41" fmla="*/ 0 h 793"/>
                <a:gd name="T42" fmla="*/ 0 w 1782"/>
                <a:gd name="T43" fmla="*/ 0 h 793"/>
                <a:gd name="T44" fmla="*/ 0 w 1782"/>
                <a:gd name="T45" fmla="*/ 0 h 793"/>
                <a:gd name="T46" fmla="*/ 0 w 1782"/>
                <a:gd name="T47" fmla="*/ 0 h 793"/>
                <a:gd name="T48" fmla="*/ 0 w 1782"/>
                <a:gd name="T49" fmla="*/ 0 h 793"/>
                <a:gd name="T50" fmla="*/ 0 w 1782"/>
                <a:gd name="T51" fmla="*/ 0 h 793"/>
                <a:gd name="T52" fmla="*/ 0 w 1782"/>
                <a:gd name="T53" fmla="*/ 0 h 793"/>
                <a:gd name="T54" fmla="*/ 0 w 1782"/>
                <a:gd name="T55" fmla="*/ 0 h 793"/>
                <a:gd name="T56" fmla="*/ 0 w 1782"/>
                <a:gd name="T57" fmla="*/ 0 h 793"/>
                <a:gd name="T58" fmla="*/ 0 w 1782"/>
                <a:gd name="T59" fmla="*/ 0 h 793"/>
                <a:gd name="T60" fmla="*/ 0 w 1782"/>
                <a:gd name="T61" fmla="*/ 0 h 793"/>
                <a:gd name="T62" fmla="*/ 0 w 1782"/>
                <a:gd name="T63" fmla="*/ 0 h 793"/>
                <a:gd name="T64" fmla="*/ 0 w 1782"/>
                <a:gd name="T65" fmla="*/ 0 h 793"/>
                <a:gd name="T66" fmla="*/ 0 w 1782"/>
                <a:gd name="T67" fmla="*/ 0 h 793"/>
                <a:gd name="T68" fmla="*/ 0 w 1782"/>
                <a:gd name="T69" fmla="*/ 0 h 793"/>
                <a:gd name="T70" fmla="*/ 0 w 1782"/>
                <a:gd name="T71" fmla="*/ 0 h 793"/>
                <a:gd name="T72" fmla="*/ 0 w 1782"/>
                <a:gd name="T73" fmla="*/ 0 h 793"/>
                <a:gd name="T74" fmla="*/ 0 w 1782"/>
                <a:gd name="T75" fmla="*/ 0 h 793"/>
                <a:gd name="T76" fmla="*/ 0 w 1782"/>
                <a:gd name="T77" fmla="*/ 0 h 793"/>
                <a:gd name="T78" fmla="*/ 0 w 1782"/>
                <a:gd name="T79" fmla="*/ 0 h 793"/>
                <a:gd name="T80" fmla="*/ 0 w 1782"/>
                <a:gd name="T81" fmla="*/ 0 h 793"/>
                <a:gd name="T82" fmla="*/ 0 w 1782"/>
                <a:gd name="T83" fmla="*/ 0 h 793"/>
                <a:gd name="T84" fmla="*/ 0 w 1782"/>
                <a:gd name="T85" fmla="*/ 0 h 79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82"/>
                <a:gd name="T130" fmla="*/ 0 h 793"/>
                <a:gd name="T131" fmla="*/ 1782 w 1782"/>
                <a:gd name="T132" fmla="*/ 793 h 79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82" h="793">
                  <a:moveTo>
                    <a:pt x="614" y="5"/>
                  </a:moveTo>
                  <a:lnTo>
                    <a:pt x="635" y="8"/>
                  </a:lnTo>
                  <a:lnTo>
                    <a:pt x="655" y="10"/>
                  </a:lnTo>
                  <a:lnTo>
                    <a:pt x="672" y="13"/>
                  </a:lnTo>
                  <a:lnTo>
                    <a:pt x="689" y="15"/>
                  </a:lnTo>
                  <a:lnTo>
                    <a:pt x="705" y="17"/>
                  </a:lnTo>
                  <a:lnTo>
                    <a:pt x="719" y="19"/>
                  </a:lnTo>
                  <a:lnTo>
                    <a:pt x="733" y="21"/>
                  </a:lnTo>
                  <a:lnTo>
                    <a:pt x="746" y="22"/>
                  </a:lnTo>
                  <a:lnTo>
                    <a:pt x="759" y="24"/>
                  </a:lnTo>
                  <a:lnTo>
                    <a:pt x="770" y="26"/>
                  </a:lnTo>
                  <a:lnTo>
                    <a:pt x="782" y="27"/>
                  </a:lnTo>
                  <a:lnTo>
                    <a:pt x="794" y="29"/>
                  </a:lnTo>
                  <a:lnTo>
                    <a:pt x="807" y="31"/>
                  </a:lnTo>
                  <a:lnTo>
                    <a:pt x="820" y="32"/>
                  </a:lnTo>
                  <a:lnTo>
                    <a:pt x="834" y="34"/>
                  </a:lnTo>
                  <a:lnTo>
                    <a:pt x="847" y="36"/>
                  </a:lnTo>
                  <a:lnTo>
                    <a:pt x="863" y="38"/>
                  </a:lnTo>
                  <a:lnTo>
                    <a:pt x="879" y="40"/>
                  </a:lnTo>
                  <a:lnTo>
                    <a:pt x="896" y="43"/>
                  </a:lnTo>
                  <a:lnTo>
                    <a:pt x="915" y="45"/>
                  </a:lnTo>
                  <a:lnTo>
                    <a:pt x="936" y="48"/>
                  </a:lnTo>
                  <a:lnTo>
                    <a:pt x="958" y="52"/>
                  </a:lnTo>
                  <a:lnTo>
                    <a:pt x="982" y="55"/>
                  </a:lnTo>
                  <a:lnTo>
                    <a:pt x="1008" y="58"/>
                  </a:lnTo>
                  <a:lnTo>
                    <a:pt x="1038" y="62"/>
                  </a:lnTo>
                  <a:lnTo>
                    <a:pt x="1068" y="66"/>
                  </a:lnTo>
                  <a:lnTo>
                    <a:pt x="1102" y="71"/>
                  </a:lnTo>
                  <a:lnTo>
                    <a:pt x="1139" y="76"/>
                  </a:lnTo>
                  <a:lnTo>
                    <a:pt x="1178" y="81"/>
                  </a:lnTo>
                  <a:lnTo>
                    <a:pt x="1221" y="86"/>
                  </a:lnTo>
                  <a:lnTo>
                    <a:pt x="1267" y="92"/>
                  </a:lnTo>
                  <a:lnTo>
                    <a:pt x="1315" y="99"/>
                  </a:lnTo>
                  <a:lnTo>
                    <a:pt x="1377" y="110"/>
                  </a:lnTo>
                  <a:lnTo>
                    <a:pt x="1433" y="127"/>
                  </a:lnTo>
                  <a:lnTo>
                    <a:pt x="1485" y="148"/>
                  </a:lnTo>
                  <a:lnTo>
                    <a:pt x="1533" y="175"/>
                  </a:lnTo>
                  <a:lnTo>
                    <a:pt x="1577" y="205"/>
                  </a:lnTo>
                  <a:lnTo>
                    <a:pt x="1616" y="240"/>
                  </a:lnTo>
                  <a:lnTo>
                    <a:pt x="1651" y="277"/>
                  </a:lnTo>
                  <a:lnTo>
                    <a:pt x="1682" y="318"/>
                  </a:lnTo>
                  <a:lnTo>
                    <a:pt x="1708" y="362"/>
                  </a:lnTo>
                  <a:lnTo>
                    <a:pt x="1730" y="408"/>
                  </a:lnTo>
                  <a:lnTo>
                    <a:pt x="1748" y="456"/>
                  </a:lnTo>
                  <a:lnTo>
                    <a:pt x="1763" y="507"/>
                  </a:lnTo>
                  <a:lnTo>
                    <a:pt x="1772" y="558"/>
                  </a:lnTo>
                  <a:lnTo>
                    <a:pt x="1779" y="611"/>
                  </a:lnTo>
                  <a:lnTo>
                    <a:pt x="1782" y="663"/>
                  </a:lnTo>
                  <a:lnTo>
                    <a:pt x="1780" y="716"/>
                  </a:lnTo>
                  <a:lnTo>
                    <a:pt x="1750" y="714"/>
                  </a:lnTo>
                  <a:lnTo>
                    <a:pt x="1724" y="715"/>
                  </a:lnTo>
                  <a:lnTo>
                    <a:pt x="1700" y="719"/>
                  </a:lnTo>
                  <a:lnTo>
                    <a:pt x="1678" y="725"/>
                  </a:lnTo>
                  <a:lnTo>
                    <a:pt x="1656" y="733"/>
                  </a:lnTo>
                  <a:lnTo>
                    <a:pt x="1633" y="742"/>
                  </a:lnTo>
                  <a:lnTo>
                    <a:pt x="1609" y="751"/>
                  </a:lnTo>
                  <a:lnTo>
                    <a:pt x="1584" y="760"/>
                  </a:lnTo>
                  <a:lnTo>
                    <a:pt x="1555" y="769"/>
                  </a:lnTo>
                  <a:lnTo>
                    <a:pt x="1524" y="777"/>
                  </a:lnTo>
                  <a:lnTo>
                    <a:pt x="1488" y="784"/>
                  </a:lnTo>
                  <a:lnTo>
                    <a:pt x="1448" y="789"/>
                  </a:lnTo>
                  <a:lnTo>
                    <a:pt x="1402" y="793"/>
                  </a:lnTo>
                  <a:lnTo>
                    <a:pt x="1349" y="793"/>
                  </a:lnTo>
                  <a:lnTo>
                    <a:pt x="1289" y="788"/>
                  </a:lnTo>
                  <a:lnTo>
                    <a:pt x="1222" y="781"/>
                  </a:lnTo>
                  <a:lnTo>
                    <a:pt x="1201" y="778"/>
                  </a:lnTo>
                  <a:lnTo>
                    <a:pt x="1181" y="776"/>
                  </a:lnTo>
                  <a:lnTo>
                    <a:pt x="1163" y="773"/>
                  </a:lnTo>
                  <a:lnTo>
                    <a:pt x="1147" y="771"/>
                  </a:lnTo>
                  <a:lnTo>
                    <a:pt x="1131" y="769"/>
                  </a:lnTo>
                  <a:lnTo>
                    <a:pt x="1117" y="767"/>
                  </a:lnTo>
                  <a:lnTo>
                    <a:pt x="1103" y="765"/>
                  </a:lnTo>
                  <a:lnTo>
                    <a:pt x="1090" y="764"/>
                  </a:lnTo>
                  <a:lnTo>
                    <a:pt x="1077" y="762"/>
                  </a:lnTo>
                  <a:lnTo>
                    <a:pt x="1065" y="760"/>
                  </a:lnTo>
                  <a:lnTo>
                    <a:pt x="1053" y="759"/>
                  </a:lnTo>
                  <a:lnTo>
                    <a:pt x="1041" y="757"/>
                  </a:lnTo>
                  <a:lnTo>
                    <a:pt x="1028" y="755"/>
                  </a:lnTo>
                  <a:lnTo>
                    <a:pt x="1016" y="754"/>
                  </a:lnTo>
                  <a:lnTo>
                    <a:pt x="1002" y="752"/>
                  </a:lnTo>
                  <a:lnTo>
                    <a:pt x="988" y="750"/>
                  </a:lnTo>
                  <a:lnTo>
                    <a:pt x="972" y="748"/>
                  </a:lnTo>
                  <a:lnTo>
                    <a:pt x="956" y="746"/>
                  </a:lnTo>
                  <a:lnTo>
                    <a:pt x="939" y="743"/>
                  </a:lnTo>
                  <a:lnTo>
                    <a:pt x="920" y="741"/>
                  </a:lnTo>
                  <a:lnTo>
                    <a:pt x="899" y="738"/>
                  </a:lnTo>
                  <a:lnTo>
                    <a:pt x="877" y="735"/>
                  </a:lnTo>
                  <a:lnTo>
                    <a:pt x="852" y="732"/>
                  </a:lnTo>
                  <a:lnTo>
                    <a:pt x="826" y="729"/>
                  </a:lnTo>
                  <a:lnTo>
                    <a:pt x="797" y="724"/>
                  </a:lnTo>
                  <a:lnTo>
                    <a:pt x="766" y="720"/>
                  </a:lnTo>
                  <a:lnTo>
                    <a:pt x="734" y="715"/>
                  </a:lnTo>
                  <a:lnTo>
                    <a:pt x="697" y="710"/>
                  </a:lnTo>
                  <a:lnTo>
                    <a:pt x="658" y="705"/>
                  </a:lnTo>
                  <a:lnTo>
                    <a:pt x="615" y="700"/>
                  </a:lnTo>
                  <a:lnTo>
                    <a:pt x="569" y="694"/>
                  </a:lnTo>
                  <a:lnTo>
                    <a:pt x="519" y="687"/>
                  </a:lnTo>
                  <a:lnTo>
                    <a:pt x="452" y="676"/>
                  </a:lnTo>
                  <a:lnTo>
                    <a:pt x="393" y="661"/>
                  </a:lnTo>
                  <a:lnTo>
                    <a:pt x="343" y="646"/>
                  </a:lnTo>
                  <a:lnTo>
                    <a:pt x="300" y="628"/>
                  </a:lnTo>
                  <a:lnTo>
                    <a:pt x="262" y="609"/>
                  </a:lnTo>
                  <a:lnTo>
                    <a:pt x="230" y="589"/>
                  </a:lnTo>
                  <a:lnTo>
                    <a:pt x="202" y="570"/>
                  </a:lnTo>
                  <a:lnTo>
                    <a:pt x="177" y="551"/>
                  </a:lnTo>
                  <a:lnTo>
                    <a:pt x="155" y="532"/>
                  </a:lnTo>
                  <a:lnTo>
                    <a:pt x="134" y="516"/>
                  </a:lnTo>
                  <a:lnTo>
                    <a:pt x="116" y="501"/>
                  </a:lnTo>
                  <a:lnTo>
                    <a:pt x="96" y="490"/>
                  </a:lnTo>
                  <a:lnTo>
                    <a:pt x="75" y="480"/>
                  </a:lnTo>
                  <a:lnTo>
                    <a:pt x="53" y="475"/>
                  </a:lnTo>
                  <a:lnTo>
                    <a:pt x="28" y="474"/>
                  </a:lnTo>
                  <a:lnTo>
                    <a:pt x="0" y="478"/>
                  </a:lnTo>
                  <a:lnTo>
                    <a:pt x="13" y="427"/>
                  </a:lnTo>
                  <a:lnTo>
                    <a:pt x="29" y="377"/>
                  </a:lnTo>
                  <a:lnTo>
                    <a:pt x="50" y="327"/>
                  </a:lnTo>
                  <a:lnTo>
                    <a:pt x="74" y="280"/>
                  </a:lnTo>
                  <a:lnTo>
                    <a:pt x="101" y="237"/>
                  </a:lnTo>
                  <a:lnTo>
                    <a:pt x="131" y="195"/>
                  </a:lnTo>
                  <a:lnTo>
                    <a:pt x="166" y="155"/>
                  </a:lnTo>
                  <a:lnTo>
                    <a:pt x="203" y="121"/>
                  </a:lnTo>
                  <a:lnTo>
                    <a:pt x="243" y="89"/>
                  </a:lnTo>
                  <a:lnTo>
                    <a:pt x="287" y="62"/>
                  </a:lnTo>
                  <a:lnTo>
                    <a:pt x="334" y="38"/>
                  </a:lnTo>
                  <a:lnTo>
                    <a:pt x="384" y="21"/>
                  </a:lnTo>
                  <a:lnTo>
                    <a:pt x="437" y="8"/>
                  </a:lnTo>
                  <a:lnTo>
                    <a:pt x="493" y="1"/>
                  </a:lnTo>
                  <a:lnTo>
                    <a:pt x="552" y="0"/>
                  </a:lnTo>
                  <a:lnTo>
                    <a:pt x="614" y="5"/>
                  </a:lnTo>
                  <a:close/>
                </a:path>
              </a:pathLst>
            </a:custGeom>
            <a:solidFill>
              <a:srgbClr val="454A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56" name="Freeform 1254"/>
            <p:cNvSpPr>
              <a:spLocks/>
            </p:cNvSpPr>
            <p:nvPr/>
          </p:nvSpPr>
          <p:spPr bwMode="auto">
            <a:xfrm>
              <a:off x="4941" y="2703"/>
              <a:ext cx="83" cy="34"/>
            </a:xfrm>
            <a:custGeom>
              <a:avLst/>
              <a:gdLst>
                <a:gd name="T0" fmla="*/ 0 w 1733"/>
                <a:gd name="T1" fmla="*/ 0 h 801"/>
                <a:gd name="T2" fmla="*/ 0 w 1733"/>
                <a:gd name="T3" fmla="*/ 0 h 801"/>
                <a:gd name="T4" fmla="*/ 0 w 1733"/>
                <a:gd name="T5" fmla="*/ 0 h 801"/>
                <a:gd name="T6" fmla="*/ 0 w 1733"/>
                <a:gd name="T7" fmla="*/ 0 h 801"/>
                <a:gd name="T8" fmla="*/ 0 w 1733"/>
                <a:gd name="T9" fmla="*/ 0 h 801"/>
                <a:gd name="T10" fmla="*/ 0 w 1733"/>
                <a:gd name="T11" fmla="*/ 0 h 801"/>
                <a:gd name="T12" fmla="*/ 0 w 1733"/>
                <a:gd name="T13" fmla="*/ 0 h 801"/>
                <a:gd name="T14" fmla="*/ 0 w 1733"/>
                <a:gd name="T15" fmla="*/ 0 h 801"/>
                <a:gd name="T16" fmla="*/ 0 w 1733"/>
                <a:gd name="T17" fmla="*/ 0 h 801"/>
                <a:gd name="T18" fmla="*/ 0 w 1733"/>
                <a:gd name="T19" fmla="*/ 0 h 801"/>
                <a:gd name="T20" fmla="*/ 0 w 1733"/>
                <a:gd name="T21" fmla="*/ 0 h 801"/>
                <a:gd name="T22" fmla="*/ 0 w 1733"/>
                <a:gd name="T23" fmla="*/ 0 h 801"/>
                <a:gd name="T24" fmla="*/ 0 w 1733"/>
                <a:gd name="T25" fmla="*/ 0 h 801"/>
                <a:gd name="T26" fmla="*/ 0 w 1733"/>
                <a:gd name="T27" fmla="*/ 0 h 801"/>
                <a:gd name="T28" fmla="*/ 0 w 1733"/>
                <a:gd name="T29" fmla="*/ 0 h 801"/>
                <a:gd name="T30" fmla="*/ 0 w 1733"/>
                <a:gd name="T31" fmla="*/ 0 h 801"/>
                <a:gd name="T32" fmla="*/ 0 w 1733"/>
                <a:gd name="T33" fmla="*/ 0 h 801"/>
                <a:gd name="T34" fmla="*/ 0 w 1733"/>
                <a:gd name="T35" fmla="*/ 0 h 801"/>
                <a:gd name="T36" fmla="*/ 0 w 1733"/>
                <a:gd name="T37" fmla="*/ 0 h 801"/>
                <a:gd name="T38" fmla="*/ 0 w 1733"/>
                <a:gd name="T39" fmla="*/ 0 h 801"/>
                <a:gd name="T40" fmla="*/ 0 w 1733"/>
                <a:gd name="T41" fmla="*/ 0 h 801"/>
                <a:gd name="T42" fmla="*/ 0 w 1733"/>
                <a:gd name="T43" fmla="*/ 0 h 801"/>
                <a:gd name="T44" fmla="*/ 0 w 1733"/>
                <a:gd name="T45" fmla="*/ 0 h 801"/>
                <a:gd name="T46" fmla="*/ 0 w 1733"/>
                <a:gd name="T47" fmla="*/ 0 h 801"/>
                <a:gd name="T48" fmla="*/ 0 w 1733"/>
                <a:gd name="T49" fmla="*/ 0 h 801"/>
                <a:gd name="T50" fmla="*/ 0 w 1733"/>
                <a:gd name="T51" fmla="*/ 0 h 801"/>
                <a:gd name="T52" fmla="*/ 0 w 1733"/>
                <a:gd name="T53" fmla="*/ 0 h 801"/>
                <a:gd name="T54" fmla="*/ 0 w 1733"/>
                <a:gd name="T55" fmla="*/ 0 h 801"/>
                <a:gd name="T56" fmla="*/ 0 w 1733"/>
                <a:gd name="T57" fmla="*/ 0 h 801"/>
                <a:gd name="T58" fmla="*/ 0 w 1733"/>
                <a:gd name="T59" fmla="*/ 0 h 801"/>
                <a:gd name="T60" fmla="*/ 0 w 1733"/>
                <a:gd name="T61" fmla="*/ 0 h 801"/>
                <a:gd name="T62" fmla="*/ 0 w 1733"/>
                <a:gd name="T63" fmla="*/ 0 h 801"/>
                <a:gd name="T64" fmla="*/ 0 w 1733"/>
                <a:gd name="T65" fmla="*/ 0 h 801"/>
                <a:gd name="T66" fmla="*/ 0 w 1733"/>
                <a:gd name="T67" fmla="*/ 0 h 801"/>
                <a:gd name="T68" fmla="*/ 0 w 1733"/>
                <a:gd name="T69" fmla="*/ 0 h 801"/>
                <a:gd name="T70" fmla="*/ 0 w 1733"/>
                <a:gd name="T71" fmla="*/ 0 h 801"/>
                <a:gd name="T72" fmla="*/ 0 w 1733"/>
                <a:gd name="T73" fmla="*/ 0 h 801"/>
                <a:gd name="T74" fmla="*/ 0 w 1733"/>
                <a:gd name="T75" fmla="*/ 0 h 801"/>
                <a:gd name="T76" fmla="*/ 0 w 1733"/>
                <a:gd name="T77" fmla="*/ 0 h 801"/>
                <a:gd name="T78" fmla="*/ 0 w 1733"/>
                <a:gd name="T79" fmla="*/ 0 h 801"/>
                <a:gd name="T80" fmla="*/ 0 w 1733"/>
                <a:gd name="T81" fmla="*/ 0 h 801"/>
                <a:gd name="T82" fmla="*/ 0 w 1733"/>
                <a:gd name="T83" fmla="*/ 0 h 801"/>
                <a:gd name="T84" fmla="*/ 0 w 1733"/>
                <a:gd name="T85" fmla="*/ 0 h 80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33"/>
                <a:gd name="T130" fmla="*/ 0 h 801"/>
                <a:gd name="T131" fmla="*/ 1733 w 1733"/>
                <a:gd name="T132" fmla="*/ 801 h 80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33" h="801">
                  <a:moveTo>
                    <a:pt x="597" y="5"/>
                  </a:moveTo>
                  <a:lnTo>
                    <a:pt x="618" y="8"/>
                  </a:lnTo>
                  <a:lnTo>
                    <a:pt x="637" y="10"/>
                  </a:lnTo>
                  <a:lnTo>
                    <a:pt x="655" y="12"/>
                  </a:lnTo>
                  <a:lnTo>
                    <a:pt x="670" y="15"/>
                  </a:lnTo>
                  <a:lnTo>
                    <a:pt x="686" y="17"/>
                  </a:lnTo>
                  <a:lnTo>
                    <a:pt x="699" y="18"/>
                  </a:lnTo>
                  <a:lnTo>
                    <a:pt x="713" y="20"/>
                  </a:lnTo>
                  <a:lnTo>
                    <a:pt x="725" y="23"/>
                  </a:lnTo>
                  <a:lnTo>
                    <a:pt x="738" y="24"/>
                  </a:lnTo>
                  <a:lnTo>
                    <a:pt x="748" y="26"/>
                  </a:lnTo>
                  <a:lnTo>
                    <a:pt x="761" y="28"/>
                  </a:lnTo>
                  <a:lnTo>
                    <a:pt x="772" y="29"/>
                  </a:lnTo>
                  <a:lnTo>
                    <a:pt x="785" y="31"/>
                  </a:lnTo>
                  <a:lnTo>
                    <a:pt x="797" y="32"/>
                  </a:lnTo>
                  <a:lnTo>
                    <a:pt x="811" y="34"/>
                  </a:lnTo>
                  <a:lnTo>
                    <a:pt x="824" y="36"/>
                  </a:lnTo>
                  <a:lnTo>
                    <a:pt x="839" y="38"/>
                  </a:lnTo>
                  <a:lnTo>
                    <a:pt x="854" y="40"/>
                  </a:lnTo>
                  <a:lnTo>
                    <a:pt x="871" y="42"/>
                  </a:lnTo>
                  <a:lnTo>
                    <a:pt x="890" y="44"/>
                  </a:lnTo>
                  <a:lnTo>
                    <a:pt x="909" y="47"/>
                  </a:lnTo>
                  <a:lnTo>
                    <a:pt x="931" y="50"/>
                  </a:lnTo>
                  <a:lnTo>
                    <a:pt x="955" y="53"/>
                  </a:lnTo>
                  <a:lnTo>
                    <a:pt x="980" y="56"/>
                  </a:lnTo>
                  <a:lnTo>
                    <a:pt x="1008" y="60"/>
                  </a:lnTo>
                  <a:lnTo>
                    <a:pt x="1039" y="64"/>
                  </a:lnTo>
                  <a:lnTo>
                    <a:pt x="1071" y="68"/>
                  </a:lnTo>
                  <a:lnTo>
                    <a:pt x="1106" y="73"/>
                  </a:lnTo>
                  <a:lnTo>
                    <a:pt x="1145" y="78"/>
                  </a:lnTo>
                  <a:lnTo>
                    <a:pt x="1186" y="84"/>
                  </a:lnTo>
                  <a:lnTo>
                    <a:pt x="1231" y="90"/>
                  </a:lnTo>
                  <a:lnTo>
                    <a:pt x="1279" y="96"/>
                  </a:lnTo>
                  <a:lnTo>
                    <a:pt x="1338" y="107"/>
                  </a:lnTo>
                  <a:lnTo>
                    <a:pt x="1393" y="123"/>
                  </a:lnTo>
                  <a:lnTo>
                    <a:pt x="1444" y="143"/>
                  </a:lnTo>
                  <a:lnTo>
                    <a:pt x="1491" y="169"/>
                  </a:lnTo>
                  <a:lnTo>
                    <a:pt x="1533" y="198"/>
                  </a:lnTo>
                  <a:lnTo>
                    <a:pt x="1571" y="231"/>
                  </a:lnTo>
                  <a:lnTo>
                    <a:pt x="1605" y="267"/>
                  </a:lnTo>
                  <a:lnTo>
                    <a:pt x="1635" y="306"/>
                  </a:lnTo>
                  <a:lnTo>
                    <a:pt x="1661" y="349"/>
                  </a:lnTo>
                  <a:lnTo>
                    <a:pt x="1683" y="393"/>
                  </a:lnTo>
                  <a:lnTo>
                    <a:pt x="1700" y="439"/>
                  </a:lnTo>
                  <a:lnTo>
                    <a:pt x="1714" y="487"/>
                  </a:lnTo>
                  <a:lnTo>
                    <a:pt x="1724" y="536"/>
                  </a:lnTo>
                  <a:lnTo>
                    <a:pt x="1731" y="587"/>
                  </a:lnTo>
                  <a:lnTo>
                    <a:pt x="1733" y="637"/>
                  </a:lnTo>
                  <a:lnTo>
                    <a:pt x="1732" y="688"/>
                  </a:lnTo>
                  <a:lnTo>
                    <a:pt x="1706" y="691"/>
                  </a:lnTo>
                  <a:lnTo>
                    <a:pt x="1682" y="697"/>
                  </a:lnTo>
                  <a:lnTo>
                    <a:pt x="1660" y="705"/>
                  </a:lnTo>
                  <a:lnTo>
                    <a:pt x="1638" y="715"/>
                  </a:lnTo>
                  <a:lnTo>
                    <a:pt x="1616" y="726"/>
                  </a:lnTo>
                  <a:lnTo>
                    <a:pt x="1593" y="737"/>
                  </a:lnTo>
                  <a:lnTo>
                    <a:pt x="1569" y="749"/>
                  </a:lnTo>
                  <a:lnTo>
                    <a:pt x="1543" y="761"/>
                  </a:lnTo>
                  <a:lnTo>
                    <a:pt x="1514" y="773"/>
                  </a:lnTo>
                  <a:lnTo>
                    <a:pt x="1483" y="783"/>
                  </a:lnTo>
                  <a:lnTo>
                    <a:pt x="1446" y="791"/>
                  </a:lnTo>
                  <a:lnTo>
                    <a:pt x="1406" y="797"/>
                  </a:lnTo>
                  <a:lnTo>
                    <a:pt x="1360" y="801"/>
                  </a:lnTo>
                  <a:lnTo>
                    <a:pt x="1308" y="801"/>
                  </a:lnTo>
                  <a:lnTo>
                    <a:pt x="1249" y="798"/>
                  </a:lnTo>
                  <a:lnTo>
                    <a:pt x="1183" y="791"/>
                  </a:lnTo>
                  <a:lnTo>
                    <a:pt x="1162" y="788"/>
                  </a:lnTo>
                  <a:lnTo>
                    <a:pt x="1144" y="786"/>
                  </a:lnTo>
                  <a:lnTo>
                    <a:pt x="1126" y="784"/>
                  </a:lnTo>
                  <a:lnTo>
                    <a:pt x="1110" y="781"/>
                  </a:lnTo>
                  <a:lnTo>
                    <a:pt x="1095" y="779"/>
                  </a:lnTo>
                  <a:lnTo>
                    <a:pt x="1081" y="778"/>
                  </a:lnTo>
                  <a:lnTo>
                    <a:pt x="1068" y="776"/>
                  </a:lnTo>
                  <a:lnTo>
                    <a:pt x="1055" y="774"/>
                  </a:lnTo>
                  <a:lnTo>
                    <a:pt x="1043" y="773"/>
                  </a:lnTo>
                  <a:lnTo>
                    <a:pt x="1031" y="771"/>
                  </a:lnTo>
                  <a:lnTo>
                    <a:pt x="1019" y="769"/>
                  </a:lnTo>
                  <a:lnTo>
                    <a:pt x="1007" y="768"/>
                  </a:lnTo>
                  <a:lnTo>
                    <a:pt x="995" y="766"/>
                  </a:lnTo>
                  <a:lnTo>
                    <a:pt x="982" y="765"/>
                  </a:lnTo>
                  <a:lnTo>
                    <a:pt x="969" y="763"/>
                  </a:lnTo>
                  <a:lnTo>
                    <a:pt x="955" y="760"/>
                  </a:lnTo>
                  <a:lnTo>
                    <a:pt x="941" y="758"/>
                  </a:lnTo>
                  <a:lnTo>
                    <a:pt x="925" y="756"/>
                  </a:lnTo>
                  <a:lnTo>
                    <a:pt x="908" y="754"/>
                  </a:lnTo>
                  <a:lnTo>
                    <a:pt x="890" y="751"/>
                  </a:lnTo>
                  <a:lnTo>
                    <a:pt x="870" y="749"/>
                  </a:lnTo>
                  <a:lnTo>
                    <a:pt x="848" y="746"/>
                  </a:lnTo>
                  <a:lnTo>
                    <a:pt x="824" y="743"/>
                  </a:lnTo>
                  <a:lnTo>
                    <a:pt x="799" y="739"/>
                  </a:lnTo>
                  <a:lnTo>
                    <a:pt x="771" y="736"/>
                  </a:lnTo>
                  <a:lnTo>
                    <a:pt x="741" y="732"/>
                  </a:lnTo>
                  <a:lnTo>
                    <a:pt x="710" y="727"/>
                  </a:lnTo>
                  <a:lnTo>
                    <a:pt x="674" y="723"/>
                  </a:lnTo>
                  <a:lnTo>
                    <a:pt x="636" y="718"/>
                  </a:lnTo>
                  <a:lnTo>
                    <a:pt x="594" y="712"/>
                  </a:lnTo>
                  <a:lnTo>
                    <a:pt x="549" y="706"/>
                  </a:lnTo>
                  <a:lnTo>
                    <a:pt x="502" y="699"/>
                  </a:lnTo>
                  <a:lnTo>
                    <a:pt x="436" y="688"/>
                  </a:lnTo>
                  <a:lnTo>
                    <a:pt x="379" y="674"/>
                  </a:lnTo>
                  <a:lnTo>
                    <a:pt x="329" y="658"/>
                  </a:lnTo>
                  <a:lnTo>
                    <a:pt x="285" y="640"/>
                  </a:lnTo>
                  <a:lnTo>
                    <a:pt x="248" y="620"/>
                  </a:lnTo>
                  <a:lnTo>
                    <a:pt x="215" y="600"/>
                  </a:lnTo>
                  <a:lnTo>
                    <a:pt x="187" y="579"/>
                  </a:lnTo>
                  <a:lnTo>
                    <a:pt x="162" y="557"/>
                  </a:lnTo>
                  <a:lnTo>
                    <a:pt x="140" y="537"/>
                  </a:lnTo>
                  <a:lnTo>
                    <a:pt x="121" y="519"/>
                  </a:lnTo>
                  <a:lnTo>
                    <a:pt x="102" y="500"/>
                  </a:lnTo>
                  <a:lnTo>
                    <a:pt x="84" y="485"/>
                  </a:lnTo>
                  <a:lnTo>
                    <a:pt x="66" y="473"/>
                  </a:lnTo>
                  <a:lnTo>
                    <a:pt x="46" y="464"/>
                  </a:lnTo>
                  <a:lnTo>
                    <a:pt x="24" y="458"/>
                  </a:lnTo>
                  <a:lnTo>
                    <a:pt x="0" y="457"/>
                  </a:lnTo>
                  <a:lnTo>
                    <a:pt x="12" y="407"/>
                  </a:lnTo>
                  <a:lnTo>
                    <a:pt x="29" y="359"/>
                  </a:lnTo>
                  <a:lnTo>
                    <a:pt x="48" y="312"/>
                  </a:lnTo>
                  <a:lnTo>
                    <a:pt x="72" y="267"/>
                  </a:lnTo>
                  <a:lnTo>
                    <a:pt x="98" y="225"/>
                  </a:lnTo>
                  <a:lnTo>
                    <a:pt x="128" y="185"/>
                  </a:lnTo>
                  <a:lnTo>
                    <a:pt x="161" y="148"/>
                  </a:lnTo>
                  <a:lnTo>
                    <a:pt x="198" y="114"/>
                  </a:lnTo>
                  <a:lnTo>
                    <a:pt x="236" y="85"/>
                  </a:lnTo>
                  <a:lnTo>
                    <a:pt x="279" y="58"/>
                  </a:lnTo>
                  <a:lnTo>
                    <a:pt x="325" y="37"/>
                  </a:lnTo>
                  <a:lnTo>
                    <a:pt x="374" y="19"/>
                  </a:lnTo>
                  <a:lnTo>
                    <a:pt x="426" y="7"/>
                  </a:lnTo>
                  <a:lnTo>
                    <a:pt x="480" y="1"/>
                  </a:lnTo>
                  <a:lnTo>
                    <a:pt x="537" y="0"/>
                  </a:lnTo>
                  <a:lnTo>
                    <a:pt x="597" y="5"/>
                  </a:lnTo>
                  <a:close/>
                </a:path>
              </a:pathLst>
            </a:custGeom>
            <a:solidFill>
              <a:srgbClr val="4F575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57" name="Freeform 1255"/>
            <p:cNvSpPr>
              <a:spLocks/>
            </p:cNvSpPr>
            <p:nvPr/>
          </p:nvSpPr>
          <p:spPr bwMode="auto">
            <a:xfrm>
              <a:off x="4942" y="2704"/>
              <a:ext cx="80" cy="35"/>
            </a:xfrm>
            <a:custGeom>
              <a:avLst/>
              <a:gdLst>
                <a:gd name="T0" fmla="*/ 0 w 1684"/>
                <a:gd name="T1" fmla="*/ 0 h 810"/>
                <a:gd name="T2" fmla="*/ 0 w 1684"/>
                <a:gd name="T3" fmla="*/ 0 h 810"/>
                <a:gd name="T4" fmla="*/ 0 w 1684"/>
                <a:gd name="T5" fmla="*/ 0 h 810"/>
                <a:gd name="T6" fmla="*/ 0 w 1684"/>
                <a:gd name="T7" fmla="*/ 0 h 810"/>
                <a:gd name="T8" fmla="*/ 0 w 1684"/>
                <a:gd name="T9" fmla="*/ 0 h 810"/>
                <a:gd name="T10" fmla="*/ 0 w 1684"/>
                <a:gd name="T11" fmla="*/ 0 h 810"/>
                <a:gd name="T12" fmla="*/ 0 w 1684"/>
                <a:gd name="T13" fmla="*/ 0 h 810"/>
                <a:gd name="T14" fmla="*/ 0 w 1684"/>
                <a:gd name="T15" fmla="*/ 0 h 810"/>
                <a:gd name="T16" fmla="*/ 0 w 1684"/>
                <a:gd name="T17" fmla="*/ 0 h 810"/>
                <a:gd name="T18" fmla="*/ 0 w 1684"/>
                <a:gd name="T19" fmla="*/ 0 h 810"/>
                <a:gd name="T20" fmla="*/ 0 w 1684"/>
                <a:gd name="T21" fmla="*/ 0 h 810"/>
                <a:gd name="T22" fmla="*/ 0 w 1684"/>
                <a:gd name="T23" fmla="*/ 0 h 810"/>
                <a:gd name="T24" fmla="*/ 0 w 1684"/>
                <a:gd name="T25" fmla="*/ 0 h 810"/>
                <a:gd name="T26" fmla="*/ 0 w 1684"/>
                <a:gd name="T27" fmla="*/ 0 h 810"/>
                <a:gd name="T28" fmla="*/ 0 w 1684"/>
                <a:gd name="T29" fmla="*/ 0 h 810"/>
                <a:gd name="T30" fmla="*/ 0 w 1684"/>
                <a:gd name="T31" fmla="*/ 0 h 810"/>
                <a:gd name="T32" fmla="*/ 0 w 1684"/>
                <a:gd name="T33" fmla="*/ 0 h 810"/>
                <a:gd name="T34" fmla="*/ 0 w 1684"/>
                <a:gd name="T35" fmla="*/ 0 h 810"/>
                <a:gd name="T36" fmla="*/ 0 w 1684"/>
                <a:gd name="T37" fmla="*/ 0 h 810"/>
                <a:gd name="T38" fmla="*/ 0 w 1684"/>
                <a:gd name="T39" fmla="*/ 0 h 810"/>
                <a:gd name="T40" fmla="*/ 0 w 1684"/>
                <a:gd name="T41" fmla="*/ 0 h 810"/>
                <a:gd name="T42" fmla="*/ 0 w 1684"/>
                <a:gd name="T43" fmla="*/ 0 h 810"/>
                <a:gd name="T44" fmla="*/ 0 w 1684"/>
                <a:gd name="T45" fmla="*/ 0 h 810"/>
                <a:gd name="T46" fmla="*/ 0 w 1684"/>
                <a:gd name="T47" fmla="*/ 0 h 810"/>
                <a:gd name="T48" fmla="*/ 0 w 1684"/>
                <a:gd name="T49" fmla="*/ 0 h 810"/>
                <a:gd name="T50" fmla="*/ 0 w 1684"/>
                <a:gd name="T51" fmla="*/ 0 h 810"/>
                <a:gd name="T52" fmla="*/ 0 w 1684"/>
                <a:gd name="T53" fmla="*/ 0 h 810"/>
                <a:gd name="T54" fmla="*/ 0 w 1684"/>
                <a:gd name="T55" fmla="*/ 0 h 810"/>
                <a:gd name="T56" fmla="*/ 0 w 1684"/>
                <a:gd name="T57" fmla="*/ 0 h 810"/>
                <a:gd name="T58" fmla="*/ 0 w 1684"/>
                <a:gd name="T59" fmla="*/ 0 h 810"/>
                <a:gd name="T60" fmla="*/ 0 w 1684"/>
                <a:gd name="T61" fmla="*/ 0 h 810"/>
                <a:gd name="T62" fmla="*/ 0 w 1684"/>
                <a:gd name="T63" fmla="*/ 0 h 810"/>
                <a:gd name="T64" fmla="*/ 0 w 1684"/>
                <a:gd name="T65" fmla="*/ 0 h 810"/>
                <a:gd name="T66" fmla="*/ 0 w 1684"/>
                <a:gd name="T67" fmla="*/ 0 h 810"/>
                <a:gd name="T68" fmla="*/ 0 w 1684"/>
                <a:gd name="T69" fmla="*/ 0 h 810"/>
                <a:gd name="T70" fmla="*/ 0 w 1684"/>
                <a:gd name="T71" fmla="*/ 0 h 810"/>
                <a:gd name="T72" fmla="*/ 0 w 1684"/>
                <a:gd name="T73" fmla="*/ 0 h 810"/>
                <a:gd name="T74" fmla="*/ 0 w 1684"/>
                <a:gd name="T75" fmla="*/ 0 h 810"/>
                <a:gd name="T76" fmla="*/ 0 w 1684"/>
                <a:gd name="T77" fmla="*/ 0 h 810"/>
                <a:gd name="T78" fmla="*/ 0 w 1684"/>
                <a:gd name="T79" fmla="*/ 0 h 810"/>
                <a:gd name="T80" fmla="*/ 0 w 1684"/>
                <a:gd name="T81" fmla="*/ 0 h 810"/>
                <a:gd name="T82" fmla="*/ 0 w 1684"/>
                <a:gd name="T83" fmla="*/ 0 h 810"/>
                <a:gd name="T84" fmla="*/ 0 w 1684"/>
                <a:gd name="T85" fmla="*/ 0 h 810"/>
                <a:gd name="T86" fmla="*/ 0 w 1684"/>
                <a:gd name="T87" fmla="*/ 0 h 810"/>
                <a:gd name="T88" fmla="*/ 0 w 1684"/>
                <a:gd name="T89" fmla="*/ 0 h 810"/>
                <a:gd name="T90" fmla="*/ 0 w 1684"/>
                <a:gd name="T91" fmla="*/ 0 h 810"/>
                <a:gd name="T92" fmla="*/ 0 w 1684"/>
                <a:gd name="T93" fmla="*/ 0 h 810"/>
                <a:gd name="T94" fmla="*/ 0 w 1684"/>
                <a:gd name="T95" fmla="*/ 0 h 8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84"/>
                <a:gd name="T145" fmla="*/ 0 h 810"/>
                <a:gd name="T146" fmla="*/ 1684 w 1684"/>
                <a:gd name="T147" fmla="*/ 810 h 8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84" h="810">
                  <a:moveTo>
                    <a:pt x="580" y="5"/>
                  </a:moveTo>
                  <a:lnTo>
                    <a:pt x="618" y="10"/>
                  </a:lnTo>
                  <a:lnTo>
                    <a:pt x="650" y="14"/>
                  </a:lnTo>
                  <a:lnTo>
                    <a:pt x="678" y="18"/>
                  </a:lnTo>
                  <a:lnTo>
                    <a:pt x="703" y="21"/>
                  </a:lnTo>
                  <a:lnTo>
                    <a:pt x="726" y="24"/>
                  </a:lnTo>
                  <a:lnTo>
                    <a:pt x="749" y="27"/>
                  </a:lnTo>
                  <a:lnTo>
                    <a:pt x="773" y="30"/>
                  </a:lnTo>
                  <a:lnTo>
                    <a:pt x="799" y="34"/>
                  </a:lnTo>
                  <a:lnTo>
                    <a:pt x="829" y="38"/>
                  </a:lnTo>
                  <a:lnTo>
                    <a:pt x="864" y="42"/>
                  </a:lnTo>
                  <a:lnTo>
                    <a:pt x="904" y="48"/>
                  </a:lnTo>
                  <a:lnTo>
                    <a:pt x="951" y="54"/>
                  </a:lnTo>
                  <a:lnTo>
                    <a:pt x="1008" y="62"/>
                  </a:lnTo>
                  <a:lnTo>
                    <a:pt x="1074" y="71"/>
                  </a:lnTo>
                  <a:lnTo>
                    <a:pt x="1152" y="81"/>
                  </a:lnTo>
                  <a:lnTo>
                    <a:pt x="1241" y="93"/>
                  </a:lnTo>
                  <a:lnTo>
                    <a:pt x="1299" y="103"/>
                  </a:lnTo>
                  <a:lnTo>
                    <a:pt x="1353" y="120"/>
                  </a:lnTo>
                  <a:lnTo>
                    <a:pt x="1402" y="139"/>
                  </a:lnTo>
                  <a:lnTo>
                    <a:pt x="1446" y="163"/>
                  </a:lnTo>
                  <a:lnTo>
                    <a:pt x="1488" y="191"/>
                  </a:lnTo>
                  <a:lnTo>
                    <a:pt x="1525" y="222"/>
                  </a:lnTo>
                  <a:lnTo>
                    <a:pt x="1558" y="258"/>
                  </a:lnTo>
                  <a:lnTo>
                    <a:pt x="1587" y="295"/>
                  </a:lnTo>
                  <a:lnTo>
                    <a:pt x="1613" y="335"/>
                  </a:lnTo>
                  <a:lnTo>
                    <a:pt x="1634" y="378"/>
                  </a:lnTo>
                  <a:lnTo>
                    <a:pt x="1651" y="421"/>
                  </a:lnTo>
                  <a:lnTo>
                    <a:pt x="1665" y="467"/>
                  </a:lnTo>
                  <a:lnTo>
                    <a:pt x="1675" y="515"/>
                  </a:lnTo>
                  <a:lnTo>
                    <a:pt x="1682" y="563"/>
                  </a:lnTo>
                  <a:lnTo>
                    <a:pt x="1684" y="611"/>
                  </a:lnTo>
                  <a:lnTo>
                    <a:pt x="1683" y="659"/>
                  </a:lnTo>
                  <a:lnTo>
                    <a:pt x="1660" y="667"/>
                  </a:lnTo>
                  <a:lnTo>
                    <a:pt x="1639" y="678"/>
                  </a:lnTo>
                  <a:lnTo>
                    <a:pt x="1617" y="690"/>
                  </a:lnTo>
                  <a:lnTo>
                    <a:pt x="1596" y="704"/>
                  </a:lnTo>
                  <a:lnTo>
                    <a:pt x="1575" y="718"/>
                  </a:lnTo>
                  <a:lnTo>
                    <a:pt x="1553" y="732"/>
                  </a:lnTo>
                  <a:lnTo>
                    <a:pt x="1529" y="748"/>
                  </a:lnTo>
                  <a:lnTo>
                    <a:pt x="1503" y="762"/>
                  </a:lnTo>
                  <a:lnTo>
                    <a:pt x="1472" y="775"/>
                  </a:lnTo>
                  <a:lnTo>
                    <a:pt x="1440" y="786"/>
                  </a:lnTo>
                  <a:lnTo>
                    <a:pt x="1404" y="797"/>
                  </a:lnTo>
                  <a:lnTo>
                    <a:pt x="1363" y="804"/>
                  </a:lnTo>
                  <a:lnTo>
                    <a:pt x="1317" y="809"/>
                  </a:lnTo>
                  <a:lnTo>
                    <a:pt x="1265" y="810"/>
                  </a:lnTo>
                  <a:lnTo>
                    <a:pt x="1208" y="808"/>
                  </a:lnTo>
                  <a:lnTo>
                    <a:pt x="1144" y="801"/>
                  </a:lnTo>
                  <a:lnTo>
                    <a:pt x="1105" y="795"/>
                  </a:lnTo>
                  <a:lnTo>
                    <a:pt x="1073" y="791"/>
                  </a:lnTo>
                  <a:lnTo>
                    <a:pt x="1045" y="787"/>
                  </a:lnTo>
                  <a:lnTo>
                    <a:pt x="1020" y="784"/>
                  </a:lnTo>
                  <a:lnTo>
                    <a:pt x="996" y="780"/>
                  </a:lnTo>
                  <a:lnTo>
                    <a:pt x="973" y="777"/>
                  </a:lnTo>
                  <a:lnTo>
                    <a:pt x="949" y="774"/>
                  </a:lnTo>
                  <a:lnTo>
                    <a:pt x="923" y="771"/>
                  </a:lnTo>
                  <a:lnTo>
                    <a:pt x="894" y="767"/>
                  </a:lnTo>
                  <a:lnTo>
                    <a:pt x="859" y="762"/>
                  </a:lnTo>
                  <a:lnTo>
                    <a:pt x="819" y="757"/>
                  </a:lnTo>
                  <a:lnTo>
                    <a:pt x="771" y="751"/>
                  </a:lnTo>
                  <a:lnTo>
                    <a:pt x="716" y="743"/>
                  </a:lnTo>
                  <a:lnTo>
                    <a:pt x="649" y="735"/>
                  </a:lnTo>
                  <a:lnTo>
                    <a:pt x="572" y="724"/>
                  </a:lnTo>
                  <a:lnTo>
                    <a:pt x="482" y="712"/>
                  </a:lnTo>
                  <a:lnTo>
                    <a:pt x="417" y="701"/>
                  </a:lnTo>
                  <a:lnTo>
                    <a:pt x="361" y="687"/>
                  </a:lnTo>
                  <a:lnTo>
                    <a:pt x="312" y="670"/>
                  </a:lnTo>
                  <a:lnTo>
                    <a:pt x="268" y="651"/>
                  </a:lnTo>
                  <a:lnTo>
                    <a:pt x="232" y="631"/>
                  </a:lnTo>
                  <a:lnTo>
                    <a:pt x="199" y="609"/>
                  </a:lnTo>
                  <a:lnTo>
                    <a:pt x="171" y="587"/>
                  </a:lnTo>
                  <a:lnTo>
                    <a:pt x="147" y="564"/>
                  </a:lnTo>
                  <a:lnTo>
                    <a:pt x="125" y="542"/>
                  </a:lnTo>
                  <a:lnTo>
                    <a:pt x="105" y="520"/>
                  </a:lnTo>
                  <a:lnTo>
                    <a:pt x="88" y="500"/>
                  </a:lnTo>
                  <a:lnTo>
                    <a:pt x="71" y="481"/>
                  </a:lnTo>
                  <a:lnTo>
                    <a:pt x="55" y="465"/>
                  </a:lnTo>
                  <a:lnTo>
                    <a:pt x="37" y="452"/>
                  </a:lnTo>
                  <a:lnTo>
                    <a:pt x="20" y="441"/>
                  </a:lnTo>
                  <a:lnTo>
                    <a:pt x="0" y="435"/>
                  </a:lnTo>
                  <a:lnTo>
                    <a:pt x="12" y="388"/>
                  </a:lnTo>
                  <a:lnTo>
                    <a:pt x="28" y="341"/>
                  </a:lnTo>
                  <a:lnTo>
                    <a:pt x="47" y="297"/>
                  </a:lnTo>
                  <a:lnTo>
                    <a:pt x="69" y="255"/>
                  </a:lnTo>
                  <a:lnTo>
                    <a:pt x="95" y="214"/>
                  </a:lnTo>
                  <a:lnTo>
                    <a:pt x="124" y="175"/>
                  </a:lnTo>
                  <a:lnTo>
                    <a:pt x="155" y="141"/>
                  </a:lnTo>
                  <a:lnTo>
                    <a:pt x="190" y="108"/>
                  </a:lnTo>
                  <a:lnTo>
                    <a:pt x="229" y="80"/>
                  </a:lnTo>
                  <a:lnTo>
                    <a:pt x="270" y="54"/>
                  </a:lnTo>
                  <a:lnTo>
                    <a:pt x="314" y="34"/>
                  </a:lnTo>
                  <a:lnTo>
                    <a:pt x="362" y="18"/>
                  </a:lnTo>
                  <a:lnTo>
                    <a:pt x="412" y="7"/>
                  </a:lnTo>
                  <a:lnTo>
                    <a:pt x="465" y="1"/>
                  </a:lnTo>
                  <a:lnTo>
                    <a:pt x="521" y="0"/>
                  </a:lnTo>
                  <a:lnTo>
                    <a:pt x="580" y="5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58" name="Freeform 1256"/>
            <p:cNvSpPr>
              <a:spLocks/>
            </p:cNvSpPr>
            <p:nvPr/>
          </p:nvSpPr>
          <p:spPr bwMode="auto">
            <a:xfrm>
              <a:off x="4943" y="2705"/>
              <a:ext cx="78" cy="36"/>
            </a:xfrm>
            <a:custGeom>
              <a:avLst/>
              <a:gdLst>
                <a:gd name="T0" fmla="*/ 0 w 1634"/>
                <a:gd name="T1" fmla="*/ 0 h 819"/>
                <a:gd name="T2" fmla="*/ 0 w 1634"/>
                <a:gd name="T3" fmla="*/ 0 h 819"/>
                <a:gd name="T4" fmla="*/ 0 w 1634"/>
                <a:gd name="T5" fmla="*/ 0 h 819"/>
                <a:gd name="T6" fmla="*/ 0 w 1634"/>
                <a:gd name="T7" fmla="*/ 0 h 819"/>
                <a:gd name="T8" fmla="*/ 0 w 1634"/>
                <a:gd name="T9" fmla="*/ 0 h 819"/>
                <a:gd name="T10" fmla="*/ 0 w 1634"/>
                <a:gd name="T11" fmla="*/ 0 h 819"/>
                <a:gd name="T12" fmla="*/ 0 w 1634"/>
                <a:gd name="T13" fmla="*/ 0 h 819"/>
                <a:gd name="T14" fmla="*/ 0 w 1634"/>
                <a:gd name="T15" fmla="*/ 0 h 819"/>
                <a:gd name="T16" fmla="*/ 0 w 1634"/>
                <a:gd name="T17" fmla="*/ 0 h 819"/>
                <a:gd name="T18" fmla="*/ 0 w 1634"/>
                <a:gd name="T19" fmla="*/ 0 h 819"/>
                <a:gd name="T20" fmla="*/ 0 w 1634"/>
                <a:gd name="T21" fmla="*/ 0 h 819"/>
                <a:gd name="T22" fmla="*/ 0 w 1634"/>
                <a:gd name="T23" fmla="*/ 0 h 819"/>
                <a:gd name="T24" fmla="*/ 0 w 1634"/>
                <a:gd name="T25" fmla="*/ 0 h 819"/>
                <a:gd name="T26" fmla="*/ 0 w 1634"/>
                <a:gd name="T27" fmla="*/ 0 h 819"/>
                <a:gd name="T28" fmla="*/ 0 w 1634"/>
                <a:gd name="T29" fmla="*/ 0 h 819"/>
                <a:gd name="T30" fmla="*/ 0 w 1634"/>
                <a:gd name="T31" fmla="*/ 0 h 819"/>
                <a:gd name="T32" fmla="*/ 0 w 1634"/>
                <a:gd name="T33" fmla="*/ 0 h 819"/>
                <a:gd name="T34" fmla="*/ 0 w 1634"/>
                <a:gd name="T35" fmla="*/ 0 h 819"/>
                <a:gd name="T36" fmla="*/ 0 w 1634"/>
                <a:gd name="T37" fmla="*/ 0 h 819"/>
                <a:gd name="T38" fmla="*/ 0 w 1634"/>
                <a:gd name="T39" fmla="*/ 0 h 819"/>
                <a:gd name="T40" fmla="*/ 0 w 1634"/>
                <a:gd name="T41" fmla="*/ 0 h 819"/>
                <a:gd name="T42" fmla="*/ 0 w 1634"/>
                <a:gd name="T43" fmla="*/ 0 h 819"/>
                <a:gd name="T44" fmla="*/ 0 w 1634"/>
                <a:gd name="T45" fmla="*/ 0 h 819"/>
                <a:gd name="T46" fmla="*/ 0 w 1634"/>
                <a:gd name="T47" fmla="*/ 0 h 819"/>
                <a:gd name="T48" fmla="*/ 0 w 1634"/>
                <a:gd name="T49" fmla="*/ 0 h 819"/>
                <a:gd name="T50" fmla="*/ 0 w 1634"/>
                <a:gd name="T51" fmla="*/ 0 h 819"/>
                <a:gd name="T52" fmla="*/ 0 w 1634"/>
                <a:gd name="T53" fmla="*/ 0 h 819"/>
                <a:gd name="T54" fmla="*/ 0 w 1634"/>
                <a:gd name="T55" fmla="*/ 0 h 819"/>
                <a:gd name="T56" fmla="*/ 0 w 1634"/>
                <a:gd name="T57" fmla="*/ 0 h 819"/>
                <a:gd name="T58" fmla="*/ 0 w 1634"/>
                <a:gd name="T59" fmla="*/ 0 h 819"/>
                <a:gd name="T60" fmla="*/ 0 w 1634"/>
                <a:gd name="T61" fmla="*/ 0 h 819"/>
                <a:gd name="T62" fmla="*/ 0 w 1634"/>
                <a:gd name="T63" fmla="*/ 0 h 819"/>
                <a:gd name="T64" fmla="*/ 0 w 1634"/>
                <a:gd name="T65" fmla="*/ 0 h 819"/>
                <a:gd name="T66" fmla="*/ 0 w 1634"/>
                <a:gd name="T67" fmla="*/ 0 h 819"/>
                <a:gd name="T68" fmla="*/ 0 w 1634"/>
                <a:gd name="T69" fmla="*/ 0 h 819"/>
                <a:gd name="T70" fmla="*/ 0 w 1634"/>
                <a:gd name="T71" fmla="*/ 0 h 819"/>
                <a:gd name="T72" fmla="*/ 0 w 1634"/>
                <a:gd name="T73" fmla="*/ 0 h 819"/>
                <a:gd name="T74" fmla="*/ 0 w 1634"/>
                <a:gd name="T75" fmla="*/ 0 h 819"/>
                <a:gd name="T76" fmla="*/ 0 w 1634"/>
                <a:gd name="T77" fmla="*/ 0 h 819"/>
                <a:gd name="T78" fmla="*/ 0 w 1634"/>
                <a:gd name="T79" fmla="*/ 0 h 819"/>
                <a:gd name="T80" fmla="*/ 0 w 1634"/>
                <a:gd name="T81" fmla="*/ 0 h 819"/>
                <a:gd name="T82" fmla="*/ 0 w 1634"/>
                <a:gd name="T83" fmla="*/ 0 h 819"/>
                <a:gd name="T84" fmla="*/ 0 w 1634"/>
                <a:gd name="T85" fmla="*/ 0 h 819"/>
                <a:gd name="T86" fmla="*/ 0 w 1634"/>
                <a:gd name="T87" fmla="*/ 0 h 819"/>
                <a:gd name="T88" fmla="*/ 0 w 1634"/>
                <a:gd name="T89" fmla="*/ 0 h 819"/>
                <a:gd name="T90" fmla="*/ 0 w 1634"/>
                <a:gd name="T91" fmla="*/ 0 h 819"/>
                <a:gd name="T92" fmla="*/ 0 w 1634"/>
                <a:gd name="T93" fmla="*/ 0 h 819"/>
                <a:gd name="T94" fmla="*/ 0 w 1634"/>
                <a:gd name="T95" fmla="*/ 0 h 81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34"/>
                <a:gd name="T145" fmla="*/ 0 h 819"/>
                <a:gd name="T146" fmla="*/ 1634 w 1634"/>
                <a:gd name="T147" fmla="*/ 819 h 81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34" h="819">
                  <a:moveTo>
                    <a:pt x="560" y="5"/>
                  </a:moveTo>
                  <a:lnTo>
                    <a:pt x="597" y="10"/>
                  </a:lnTo>
                  <a:lnTo>
                    <a:pt x="628" y="14"/>
                  </a:lnTo>
                  <a:lnTo>
                    <a:pt x="657" y="18"/>
                  </a:lnTo>
                  <a:lnTo>
                    <a:pt x="680" y="21"/>
                  </a:lnTo>
                  <a:lnTo>
                    <a:pt x="702" y="24"/>
                  </a:lnTo>
                  <a:lnTo>
                    <a:pt x="725" y="27"/>
                  </a:lnTo>
                  <a:lnTo>
                    <a:pt x="748" y="31"/>
                  </a:lnTo>
                  <a:lnTo>
                    <a:pt x="774" y="35"/>
                  </a:lnTo>
                  <a:lnTo>
                    <a:pt x="802" y="38"/>
                  </a:lnTo>
                  <a:lnTo>
                    <a:pt x="836" y="43"/>
                  </a:lnTo>
                  <a:lnTo>
                    <a:pt x="875" y="48"/>
                  </a:lnTo>
                  <a:lnTo>
                    <a:pt x="921" y="54"/>
                  </a:lnTo>
                  <a:lnTo>
                    <a:pt x="976" y="61"/>
                  </a:lnTo>
                  <a:lnTo>
                    <a:pt x="1041" y="70"/>
                  </a:lnTo>
                  <a:lnTo>
                    <a:pt x="1115" y="79"/>
                  </a:lnTo>
                  <a:lnTo>
                    <a:pt x="1203" y="92"/>
                  </a:lnTo>
                  <a:lnTo>
                    <a:pt x="1259" y="102"/>
                  </a:lnTo>
                  <a:lnTo>
                    <a:pt x="1311" y="117"/>
                  </a:lnTo>
                  <a:lnTo>
                    <a:pt x="1359" y="135"/>
                  </a:lnTo>
                  <a:lnTo>
                    <a:pt x="1403" y="159"/>
                  </a:lnTo>
                  <a:lnTo>
                    <a:pt x="1442" y="185"/>
                  </a:lnTo>
                  <a:lnTo>
                    <a:pt x="1479" y="216"/>
                  </a:lnTo>
                  <a:lnTo>
                    <a:pt x="1511" y="249"/>
                  </a:lnTo>
                  <a:lnTo>
                    <a:pt x="1539" y="285"/>
                  </a:lnTo>
                  <a:lnTo>
                    <a:pt x="1564" y="323"/>
                  </a:lnTo>
                  <a:lnTo>
                    <a:pt x="1585" y="363"/>
                  </a:lnTo>
                  <a:lnTo>
                    <a:pt x="1601" y="406"/>
                  </a:lnTo>
                  <a:lnTo>
                    <a:pt x="1615" y="449"/>
                  </a:lnTo>
                  <a:lnTo>
                    <a:pt x="1624" y="494"/>
                  </a:lnTo>
                  <a:lnTo>
                    <a:pt x="1631" y="540"/>
                  </a:lnTo>
                  <a:lnTo>
                    <a:pt x="1634" y="586"/>
                  </a:lnTo>
                  <a:lnTo>
                    <a:pt x="1633" y="632"/>
                  </a:lnTo>
                  <a:lnTo>
                    <a:pt x="1613" y="646"/>
                  </a:lnTo>
                  <a:lnTo>
                    <a:pt x="1594" y="661"/>
                  </a:lnTo>
                  <a:lnTo>
                    <a:pt x="1574" y="677"/>
                  </a:lnTo>
                  <a:lnTo>
                    <a:pt x="1555" y="694"/>
                  </a:lnTo>
                  <a:lnTo>
                    <a:pt x="1534" y="712"/>
                  </a:lnTo>
                  <a:lnTo>
                    <a:pt x="1511" y="730"/>
                  </a:lnTo>
                  <a:lnTo>
                    <a:pt x="1487" y="747"/>
                  </a:lnTo>
                  <a:lnTo>
                    <a:pt x="1460" y="763"/>
                  </a:lnTo>
                  <a:lnTo>
                    <a:pt x="1431" y="779"/>
                  </a:lnTo>
                  <a:lnTo>
                    <a:pt x="1397" y="792"/>
                  </a:lnTo>
                  <a:lnTo>
                    <a:pt x="1361" y="803"/>
                  </a:lnTo>
                  <a:lnTo>
                    <a:pt x="1319" y="812"/>
                  </a:lnTo>
                  <a:lnTo>
                    <a:pt x="1274" y="817"/>
                  </a:lnTo>
                  <a:lnTo>
                    <a:pt x="1223" y="819"/>
                  </a:lnTo>
                  <a:lnTo>
                    <a:pt x="1166" y="817"/>
                  </a:lnTo>
                  <a:lnTo>
                    <a:pt x="1104" y="811"/>
                  </a:lnTo>
                  <a:lnTo>
                    <a:pt x="1067" y="806"/>
                  </a:lnTo>
                  <a:lnTo>
                    <a:pt x="1035" y="802"/>
                  </a:lnTo>
                  <a:lnTo>
                    <a:pt x="1007" y="798"/>
                  </a:lnTo>
                  <a:lnTo>
                    <a:pt x="983" y="795"/>
                  </a:lnTo>
                  <a:lnTo>
                    <a:pt x="960" y="792"/>
                  </a:lnTo>
                  <a:lnTo>
                    <a:pt x="937" y="789"/>
                  </a:lnTo>
                  <a:lnTo>
                    <a:pt x="915" y="786"/>
                  </a:lnTo>
                  <a:lnTo>
                    <a:pt x="889" y="783"/>
                  </a:lnTo>
                  <a:lnTo>
                    <a:pt x="860" y="779"/>
                  </a:lnTo>
                  <a:lnTo>
                    <a:pt x="827" y="775"/>
                  </a:lnTo>
                  <a:lnTo>
                    <a:pt x="788" y="768"/>
                  </a:lnTo>
                  <a:lnTo>
                    <a:pt x="742" y="762"/>
                  </a:lnTo>
                  <a:lnTo>
                    <a:pt x="688" y="755"/>
                  </a:lnTo>
                  <a:lnTo>
                    <a:pt x="623" y="746"/>
                  </a:lnTo>
                  <a:lnTo>
                    <a:pt x="548" y="737"/>
                  </a:lnTo>
                  <a:lnTo>
                    <a:pt x="461" y="725"/>
                  </a:lnTo>
                  <a:lnTo>
                    <a:pt x="398" y="715"/>
                  </a:lnTo>
                  <a:lnTo>
                    <a:pt x="343" y="700"/>
                  </a:lnTo>
                  <a:lnTo>
                    <a:pt x="295" y="683"/>
                  </a:lnTo>
                  <a:lnTo>
                    <a:pt x="253" y="664"/>
                  </a:lnTo>
                  <a:lnTo>
                    <a:pt x="215" y="642"/>
                  </a:lnTo>
                  <a:lnTo>
                    <a:pt x="183" y="620"/>
                  </a:lnTo>
                  <a:lnTo>
                    <a:pt x="155" y="597"/>
                  </a:lnTo>
                  <a:lnTo>
                    <a:pt x="130" y="572"/>
                  </a:lnTo>
                  <a:lnTo>
                    <a:pt x="109" y="548"/>
                  </a:lnTo>
                  <a:lnTo>
                    <a:pt x="90" y="524"/>
                  </a:lnTo>
                  <a:lnTo>
                    <a:pt x="74" y="500"/>
                  </a:lnTo>
                  <a:lnTo>
                    <a:pt x="58" y="479"/>
                  </a:lnTo>
                  <a:lnTo>
                    <a:pt x="44" y="458"/>
                  </a:lnTo>
                  <a:lnTo>
                    <a:pt x="29" y="440"/>
                  </a:lnTo>
                  <a:lnTo>
                    <a:pt x="15" y="426"/>
                  </a:lnTo>
                  <a:lnTo>
                    <a:pt x="0" y="414"/>
                  </a:lnTo>
                  <a:lnTo>
                    <a:pt x="11" y="369"/>
                  </a:lnTo>
                  <a:lnTo>
                    <a:pt x="27" y="325"/>
                  </a:lnTo>
                  <a:lnTo>
                    <a:pt x="45" y="283"/>
                  </a:lnTo>
                  <a:lnTo>
                    <a:pt x="66" y="242"/>
                  </a:lnTo>
                  <a:lnTo>
                    <a:pt x="91" y="203"/>
                  </a:lnTo>
                  <a:lnTo>
                    <a:pt x="119" y="168"/>
                  </a:lnTo>
                  <a:lnTo>
                    <a:pt x="150" y="134"/>
                  </a:lnTo>
                  <a:lnTo>
                    <a:pt x="184" y="104"/>
                  </a:lnTo>
                  <a:lnTo>
                    <a:pt x="220" y="76"/>
                  </a:lnTo>
                  <a:lnTo>
                    <a:pt x="261" y="53"/>
                  </a:lnTo>
                  <a:lnTo>
                    <a:pt x="304" y="34"/>
                  </a:lnTo>
                  <a:lnTo>
                    <a:pt x="350" y="17"/>
                  </a:lnTo>
                  <a:lnTo>
                    <a:pt x="397" y="7"/>
                  </a:lnTo>
                  <a:lnTo>
                    <a:pt x="449" y="1"/>
                  </a:lnTo>
                  <a:lnTo>
                    <a:pt x="504" y="0"/>
                  </a:lnTo>
                  <a:lnTo>
                    <a:pt x="560" y="5"/>
                  </a:lnTo>
                  <a:close/>
                </a:path>
              </a:pathLst>
            </a:custGeom>
            <a:solidFill>
              <a:srgbClr val="666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59" name="Freeform 1257"/>
            <p:cNvSpPr>
              <a:spLocks/>
            </p:cNvSpPr>
            <p:nvPr/>
          </p:nvSpPr>
          <p:spPr bwMode="auto">
            <a:xfrm>
              <a:off x="4945" y="2706"/>
              <a:ext cx="75" cy="36"/>
            </a:xfrm>
            <a:custGeom>
              <a:avLst/>
              <a:gdLst>
                <a:gd name="T0" fmla="*/ 0 w 1584"/>
                <a:gd name="T1" fmla="*/ 0 h 828"/>
                <a:gd name="T2" fmla="*/ 0 w 1584"/>
                <a:gd name="T3" fmla="*/ 0 h 828"/>
                <a:gd name="T4" fmla="*/ 0 w 1584"/>
                <a:gd name="T5" fmla="*/ 0 h 828"/>
                <a:gd name="T6" fmla="*/ 0 w 1584"/>
                <a:gd name="T7" fmla="*/ 0 h 828"/>
                <a:gd name="T8" fmla="*/ 0 w 1584"/>
                <a:gd name="T9" fmla="*/ 0 h 828"/>
                <a:gd name="T10" fmla="*/ 0 w 1584"/>
                <a:gd name="T11" fmla="*/ 0 h 828"/>
                <a:gd name="T12" fmla="*/ 0 w 1584"/>
                <a:gd name="T13" fmla="*/ 0 h 828"/>
                <a:gd name="T14" fmla="*/ 0 w 1584"/>
                <a:gd name="T15" fmla="*/ 0 h 828"/>
                <a:gd name="T16" fmla="*/ 0 w 1584"/>
                <a:gd name="T17" fmla="*/ 0 h 828"/>
                <a:gd name="T18" fmla="*/ 0 w 1584"/>
                <a:gd name="T19" fmla="*/ 0 h 828"/>
                <a:gd name="T20" fmla="*/ 0 w 1584"/>
                <a:gd name="T21" fmla="*/ 0 h 828"/>
                <a:gd name="T22" fmla="*/ 0 w 1584"/>
                <a:gd name="T23" fmla="*/ 0 h 828"/>
                <a:gd name="T24" fmla="*/ 0 w 1584"/>
                <a:gd name="T25" fmla="*/ 0 h 828"/>
                <a:gd name="T26" fmla="*/ 0 w 1584"/>
                <a:gd name="T27" fmla="*/ 0 h 828"/>
                <a:gd name="T28" fmla="*/ 0 w 1584"/>
                <a:gd name="T29" fmla="*/ 0 h 828"/>
                <a:gd name="T30" fmla="*/ 0 w 1584"/>
                <a:gd name="T31" fmla="*/ 0 h 828"/>
                <a:gd name="T32" fmla="*/ 0 w 1584"/>
                <a:gd name="T33" fmla="*/ 0 h 828"/>
                <a:gd name="T34" fmla="*/ 0 w 1584"/>
                <a:gd name="T35" fmla="*/ 0 h 828"/>
                <a:gd name="T36" fmla="*/ 0 w 1584"/>
                <a:gd name="T37" fmla="*/ 0 h 828"/>
                <a:gd name="T38" fmla="*/ 0 w 1584"/>
                <a:gd name="T39" fmla="*/ 0 h 828"/>
                <a:gd name="T40" fmla="*/ 0 w 1584"/>
                <a:gd name="T41" fmla="*/ 0 h 828"/>
                <a:gd name="T42" fmla="*/ 0 w 1584"/>
                <a:gd name="T43" fmla="*/ 0 h 828"/>
                <a:gd name="T44" fmla="*/ 0 w 1584"/>
                <a:gd name="T45" fmla="*/ 0 h 828"/>
                <a:gd name="T46" fmla="*/ 0 w 1584"/>
                <a:gd name="T47" fmla="*/ 0 h 828"/>
                <a:gd name="T48" fmla="*/ 0 w 1584"/>
                <a:gd name="T49" fmla="*/ 0 h 828"/>
                <a:gd name="T50" fmla="*/ 0 w 1584"/>
                <a:gd name="T51" fmla="*/ 0 h 828"/>
                <a:gd name="T52" fmla="*/ 0 w 1584"/>
                <a:gd name="T53" fmla="*/ 0 h 828"/>
                <a:gd name="T54" fmla="*/ 0 w 1584"/>
                <a:gd name="T55" fmla="*/ 0 h 828"/>
                <a:gd name="T56" fmla="*/ 0 w 1584"/>
                <a:gd name="T57" fmla="*/ 0 h 828"/>
                <a:gd name="T58" fmla="*/ 0 w 1584"/>
                <a:gd name="T59" fmla="*/ 0 h 828"/>
                <a:gd name="T60" fmla="*/ 0 w 1584"/>
                <a:gd name="T61" fmla="*/ 0 h 828"/>
                <a:gd name="T62" fmla="*/ 0 w 1584"/>
                <a:gd name="T63" fmla="*/ 0 h 828"/>
                <a:gd name="T64" fmla="*/ 0 w 1584"/>
                <a:gd name="T65" fmla="*/ 0 h 828"/>
                <a:gd name="T66" fmla="*/ 0 w 1584"/>
                <a:gd name="T67" fmla="*/ 0 h 828"/>
                <a:gd name="T68" fmla="*/ 0 w 1584"/>
                <a:gd name="T69" fmla="*/ 0 h 828"/>
                <a:gd name="T70" fmla="*/ 0 w 1584"/>
                <a:gd name="T71" fmla="*/ 0 h 828"/>
                <a:gd name="T72" fmla="*/ 0 w 1584"/>
                <a:gd name="T73" fmla="*/ 0 h 828"/>
                <a:gd name="T74" fmla="*/ 0 w 1584"/>
                <a:gd name="T75" fmla="*/ 0 h 828"/>
                <a:gd name="T76" fmla="*/ 0 w 1584"/>
                <a:gd name="T77" fmla="*/ 0 h 828"/>
                <a:gd name="T78" fmla="*/ 0 w 1584"/>
                <a:gd name="T79" fmla="*/ 0 h 828"/>
                <a:gd name="T80" fmla="*/ 0 w 1584"/>
                <a:gd name="T81" fmla="*/ 0 h 828"/>
                <a:gd name="T82" fmla="*/ 0 w 1584"/>
                <a:gd name="T83" fmla="*/ 0 h 828"/>
                <a:gd name="T84" fmla="*/ 0 w 1584"/>
                <a:gd name="T85" fmla="*/ 0 h 828"/>
                <a:gd name="T86" fmla="*/ 0 w 1584"/>
                <a:gd name="T87" fmla="*/ 0 h 828"/>
                <a:gd name="T88" fmla="*/ 0 w 1584"/>
                <a:gd name="T89" fmla="*/ 0 h 828"/>
                <a:gd name="T90" fmla="*/ 0 w 1584"/>
                <a:gd name="T91" fmla="*/ 0 h 828"/>
                <a:gd name="T92" fmla="*/ 0 w 1584"/>
                <a:gd name="T93" fmla="*/ 0 h 828"/>
                <a:gd name="T94" fmla="*/ 0 w 1584"/>
                <a:gd name="T95" fmla="*/ 0 h 82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84"/>
                <a:gd name="T145" fmla="*/ 0 h 828"/>
                <a:gd name="T146" fmla="*/ 1584 w 1584"/>
                <a:gd name="T147" fmla="*/ 828 h 82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84" h="828">
                  <a:moveTo>
                    <a:pt x="542" y="5"/>
                  </a:moveTo>
                  <a:lnTo>
                    <a:pt x="578" y="10"/>
                  </a:lnTo>
                  <a:lnTo>
                    <a:pt x="609" y="14"/>
                  </a:lnTo>
                  <a:lnTo>
                    <a:pt x="636" y="18"/>
                  </a:lnTo>
                  <a:lnTo>
                    <a:pt x="659" y="21"/>
                  </a:lnTo>
                  <a:lnTo>
                    <a:pt x="680" y="24"/>
                  </a:lnTo>
                  <a:lnTo>
                    <a:pt x="702" y="27"/>
                  </a:lnTo>
                  <a:lnTo>
                    <a:pt x="724" y="30"/>
                  </a:lnTo>
                  <a:lnTo>
                    <a:pt x="749" y="33"/>
                  </a:lnTo>
                  <a:lnTo>
                    <a:pt x="777" y="37"/>
                  </a:lnTo>
                  <a:lnTo>
                    <a:pt x="809" y="41"/>
                  </a:lnTo>
                  <a:lnTo>
                    <a:pt x="847" y="46"/>
                  </a:lnTo>
                  <a:lnTo>
                    <a:pt x="892" y="52"/>
                  </a:lnTo>
                  <a:lnTo>
                    <a:pt x="945" y="59"/>
                  </a:lnTo>
                  <a:lnTo>
                    <a:pt x="1007" y="68"/>
                  </a:lnTo>
                  <a:lnTo>
                    <a:pt x="1080" y="78"/>
                  </a:lnTo>
                  <a:lnTo>
                    <a:pt x="1165" y="89"/>
                  </a:lnTo>
                  <a:lnTo>
                    <a:pt x="1219" y="99"/>
                  </a:lnTo>
                  <a:lnTo>
                    <a:pt x="1270" y="112"/>
                  </a:lnTo>
                  <a:lnTo>
                    <a:pt x="1316" y="131"/>
                  </a:lnTo>
                  <a:lnTo>
                    <a:pt x="1359" y="153"/>
                  </a:lnTo>
                  <a:lnTo>
                    <a:pt x="1398" y="178"/>
                  </a:lnTo>
                  <a:lnTo>
                    <a:pt x="1433" y="207"/>
                  </a:lnTo>
                  <a:lnTo>
                    <a:pt x="1464" y="238"/>
                  </a:lnTo>
                  <a:lnTo>
                    <a:pt x="1492" y="273"/>
                  </a:lnTo>
                  <a:lnTo>
                    <a:pt x="1516" y="310"/>
                  </a:lnTo>
                  <a:lnTo>
                    <a:pt x="1536" y="347"/>
                  </a:lnTo>
                  <a:lnTo>
                    <a:pt x="1552" y="388"/>
                  </a:lnTo>
                  <a:lnTo>
                    <a:pt x="1565" y="429"/>
                  </a:lnTo>
                  <a:lnTo>
                    <a:pt x="1575" y="471"/>
                  </a:lnTo>
                  <a:lnTo>
                    <a:pt x="1581" y="515"/>
                  </a:lnTo>
                  <a:lnTo>
                    <a:pt x="1584" y="559"/>
                  </a:lnTo>
                  <a:lnTo>
                    <a:pt x="1583" y="602"/>
                  </a:lnTo>
                  <a:lnTo>
                    <a:pt x="1566" y="621"/>
                  </a:lnTo>
                  <a:lnTo>
                    <a:pt x="1549" y="640"/>
                  </a:lnTo>
                  <a:lnTo>
                    <a:pt x="1532" y="661"/>
                  </a:lnTo>
                  <a:lnTo>
                    <a:pt x="1513" y="683"/>
                  </a:lnTo>
                  <a:lnTo>
                    <a:pt x="1493" y="704"/>
                  </a:lnTo>
                  <a:lnTo>
                    <a:pt x="1470" y="724"/>
                  </a:lnTo>
                  <a:lnTo>
                    <a:pt x="1446" y="745"/>
                  </a:lnTo>
                  <a:lnTo>
                    <a:pt x="1418" y="764"/>
                  </a:lnTo>
                  <a:lnTo>
                    <a:pt x="1388" y="781"/>
                  </a:lnTo>
                  <a:lnTo>
                    <a:pt x="1355" y="796"/>
                  </a:lnTo>
                  <a:lnTo>
                    <a:pt x="1317" y="810"/>
                  </a:lnTo>
                  <a:lnTo>
                    <a:pt x="1277" y="819"/>
                  </a:lnTo>
                  <a:lnTo>
                    <a:pt x="1231" y="826"/>
                  </a:lnTo>
                  <a:lnTo>
                    <a:pt x="1180" y="828"/>
                  </a:lnTo>
                  <a:lnTo>
                    <a:pt x="1125" y="827"/>
                  </a:lnTo>
                  <a:lnTo>
                    <a:pt x="1063" y="821"/>
                  </a:lnTo>
                  <a:lnTo>
                    <a:pt x="1027" y="816"/>
                  </a:lnTo>
                  <a:lnTo>
                    <a:pt x="997" y="812"/>
                  </a:lnTo>
                  <a:lnTo>
                    <a:pt x="970" y="808"/>
                  </a:lnTo>
                  <a:lnTo>
                    <a:pt x="947" y="805"/>
                  </a:lnTo>
                  <a:lnTo>
                    <a:pt x="924" y="802"/>
                  </a:lnTo>
                  <a:lnTo>
                    <a:pt x="902" y="798"/>
                  </a:lnTo>
                  <a:lnTo>
                    <a:pt x="880" y="795"/>
                  </a:lnTo>
                  <a:lnTo>
                    <a:pt x="855" y="792"/>
                  </a:lnTo>
                  <a:lnTo>
                    <a:pt x="827" y="788"/>
                  </a:lnTo>
                  <a:lnTo>
                    <a:pt x="795" y="784"/>
                  </a:lnTo>
                  <a:lnTo>
                    <a:pt x="757" y="779"/>
                  </a:lnTo>
                  <a:lnTo>
                    <a:pt x="713" y="773"/>
                  </a:lnTo>
                  <a:lnTo>
                    <a:pt x="661" y="766"/>
                  </a:lnTo>
                  <a:lnTo>
                    <a:pt x="598" y="758"/>
                  </a:lnTo>
                  <a:lnTo>
                    <a:pt x="525" y="748"/>
                  </a:lnTo>
                  <a:lnTo>
                    <a:pt x="440" y="736"/>
                  </a:lnTo>
                  <a:lnTo>
                    <a:pt x="380" y="726"/>
                  </a:lnTo>
                  <a:lnTo>
                    <a:pt x="326" y="712"/>
                  </a:lnTo>
                  <a:lnTo>
                    <a:pt x="278" y="695"/>
                  </a:lnTo>
                  <a:lnTo>
                    <a:pt x="235" y="675"/>
                  </a:lnTo>
                  <a:lnTo>
                    <a:pt x="199" y="653"/>
                  </a:lnTo>
                  <a:lnTo>
                    <a:pt x="166" y="630"/>
                  </a:lnTo>
                  <a:lnTo>
                    <a:pt x="138" y="604"/>
                  </a:lnTo>
                  <a:lnTo>
                    <a:pt x="114" y="578"/>
                  </a:lnTo>
                  <a:lnTo>
                    <a:pt x="92" y="551"/>
                  </a:lnTo>
                  <a:lnTo>
                    <a:pt x="75" y="525"/>
                  </a:lnTo>
                  <a:lnTo>
                    <a:pt x="59" y="499"/>
                  </a:lnTo>
                  <a:lnTo>
                    <a:pt x="46" y="474"/>
                  </a:lnTo>
                  <a:lnTo>
                    <a:pt x="33" y="450"/>
                  </a:lnTo>
                  <a:lnTo>
                    <a:pt x="22" y="427"/>
                  </a:lnTo>
                  <a:lnTo>
                    <a:pt x="10" y="407"/>
                  </a:lnTo>
                  <a:lnTo>
                    <a:pt x="0" y="390"/>
                  </a:lnTo>
                  <a:lnTo>
                    <a:pt x="11" y="347"/>
                  </a:lnTo>
                  <a:lnTo>
                    <a:pt x="26" y="306"/>
                  </a:lnTo>
                  <a:lnTo>
                    <a:pt x="44" y="266"/>
                  </a:lnTo>
                  <a:lnTo>
                    <a:pt x="63" y="227"/>
                  </a:lnTo>
                  <a:lnTo>
                    <a:pt x="87" y="192"/>
                  </a:lnTo>
                  <a:lnTo>
                    <a:pt x="114" y="157"/>
                  </a:lnTo>
                  <a:lnTo>
                    <a:pt x="144" y="126"/>
                  </a:lnTo>
                  <a:lnTo>
                    <a:pt x="178" y="96"/>
                  </a:lnTo>
                  <a:lnTo>
                    <a:pt x="213" y="71"/>
                  </a:lnTo>
                  <a:lnTo>
                    <a:pt x="252" y="48"/>
                  </a:lnTo>
                  <a:lnTo>
                    <a:pt x="293" y="30"/>
                  </a:lnTo>
                  <a:lnTo>
                    <a:pt x="338" y="16"/>
                  </a:lnTo>
                  <a:lnTo>
                    <a:pt x="385" y="6"/>
                  </a:lnTo>
                  <a:lnTo>
                    <a:pt x="435" y="1"/>
                  </a:lnTo>
                  <a:lnTo>
                    <a:pt x="487" y="0"/>
                  </a:lnTo>
                  <a:lnTo>
                    <a:pt x="542" y="5"/>
                  </a:lnTo>
                  <a:close/>
                </a:path>
              </a:pathLst>
            </a:custGeom>
            <a:solidFill>
              <a:srgbClr val="7378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60" name="Freeform 1258"/>
            <p:cNvSpPr>
              <a:spLocks/>
            </p:cNvSpPr>
            <p:nvPr/>
          </p:nvSpPr>
          <p:spPr bwMode="auto">
            <a:xfrm>
              <a:off x="4946" y="2707"/>
              <a:ext cx="73" cy="37"/>
            </a:xfrm>
            <a:custGeom>
              <a:avLst/>
              <a:gdLst>
                <a:gd name="T0" fmla="*/ 0 w 1535"/>
                <a:gd name="T1" fmla="*/ 0 h 837"/>
                <a:gd name="T2" fmla="*/ 0 w 1535"/>
                <a:gd name="T3" fmla="*/ 0 h 837"/>
                <a:gd name="T4" fmla="*/ 0 w 1535"/>
                <a:gd name="T5" fmla="*/ 0 h 837"/>
                <a:gd name="T6" fmla="*/ 0 w 1535"/>
                <a:gd name="T7" fmla="*/ 0 h 837"/>
                <a:gd name="T8" fmla="*/ 0 w 1535"/>
                <a:gd name="T9" fmla="*/ 0 h 837"/>
                <a:gd name="T10" fmla="*/ 0 w 1535"/>
                <a:gd name="T11" fmla="*/ 0 h 837"/>
                <a:gd name="T12" fmla="*/ 0 w 1535"/>
                <a:gd name="T13" fmla="*/ 0 h 837"/>
                <a:gd name="T14" fmla="*/ 0 w 1535"/>
                <a:gd name="T15" fmla="*/ 0 h 837"/>
                <a:gd name="T16" fmla="*/ 0 w 1535"/>
                <a:gd name="T17" fmla="*/ 0 h 837"/>
                <a:gd name="T18" fmla="*/ 0 w 1535"/>
                <a:gd name="T19" fmla="*/ 0 h 837"/>
                <a:gd name="T20" fmla="*/ 0 w 1535"/>
                <a:gd name="T21" fmla="*/ 0 h 837"/>
                <a:gd name="T22" fmla="*/ 0 w 1535"/>
                <a:gd name="T23" fmla="*/ 0 h 837"/>
                <a:gd name="T24" fmla="*/ 0 w 1535"/>
                <a:gd name="T25" fmla="*/ 0 h 837"/>
                <a:gd name="T26" fmla="*/ 0 w 1535"/>
                <a:gd name="T27" fmla="*/ 0 h 837"/>
                <a:gd name="T28" fmla="*/ 0 w 1535"/>
                <a:gd name="T29" fmla="*/ 0 h 837"/>
                <a:gd name="T30" fmla="*/ 0 w 1535"/>
                <a:gd name="T31" fmla="*/ 0 h 837"/>
                <a:gd name="T32" fmla="*/ 0 w 1535"/>
                <a:gd name="T33" fmla="*/ 0 h 837"/>
                <a:gd name="T34" fmla="*/ 0 w 1535"/>
                <a:gd name="T35" fmla="*/ 0 h 837"/>
                <a:gd name="T36" fmla="*/ 0 w 1535"/>
                <a:gd name="T37" fmla="*/ 0 h 837"/>
                <a:gd name="T38" fmla="*/ 0 w 1535"/>
                <a:gd name="T39" fmla="*/ 0 h 837"/>
                <a:gd name="T40" fmla="*/ 0 w 1535"/>
                <a:gd name="T41" fmla="*/ 0 h 837"/>
                <a:gd name="T42" fmla="*/ 0 w 1535"/>
                <a:gd name="T43" fmla="*/ 0 h 837"/>
                <a:gd name="T44" fmla="*/ 0 w 1535"/>
                <a:gd name="T45" fmla="*/ 0 h 837"/>
                <a:gd name="T46" fmla="*/ 0 w 1535"/>
                <a:gd name="T47" fmla="*/ 0 h 837"/>
                <a:gd name="T48" fmla="*/ 0 w 1535"/>
                <a:gd name="T49" fmla="*/ 0 h 837"/>
                <a:gd name="T50" fmla="*/ 0 w 1535"/>
                <a:gd name="T51" fmla="*/ 0 h 837"/>
                <a:gd name="T52" fmla="*/ 0 w 1535"/>
                <a:gd name="T53" fmla="*/ 0 h 837"/>
                <a:gd name="T54" fmla="*/ 0 w 1535"/>
                <a:gd name="T55" fmla="*/ 0 h 837"/>
                <a:gd name="T56" fmla="*/ 0 w 1535"/>
                <a:gd name="T57" fmla="*/ 0 h 837"/>
                <a:gd name="T58" fmla="*/ 0 w 1535"/>
                <a:gd name="T59" fmla="*/ 0 h 837"/>
                <a:gd name="T60" fmla="*/ 0 w 1535"/>
                <a:gd name="T61" fmla="*/ 0 h 837"/>
                <a:gd name="T62" fmla="*/ 0 w 1535"/>
                <a:gd name="T63" fmla="*/ 0 h 837"/>
                <a:gd name="T64" fmla="*/ 0 w 1535"/>
                <a:gd name="T65" fmla="*/ 0 h 837"/>
                <a:gd name="T66" fmla="*/ 0 w 1535"/>
                <a:gd name="T67" fmla="*/ 0 h 837"/>
                <a:gd name="T68" fmla="*/ 0 w 1535"/>
                <a:gd name="T69" fmla="*/ 0 h 837"/>
                <a:gd name="T70" fmla="*/ 0 w 1535"/>
                <a:gd name="T71" fmla="*/ 0 h 837"/>
                <a:gd name="T72" fmla="*/ 0 w 1535"/>
                <a:gd name="T73" fmla="*/ 0 h 837"/>
                <a:gd name="T74" fmla="*/ 0 w 1535"/>
                <a:gd name="T75" fmla="*/ 0 h 837"/>
                <a:gd name="T76" fmla="*/ 0 w 1535"/>
                <a:gd name="T77" fmla="*/ 0 h 837"/>
                <a:gd name="T78" fmla="*/ 0 w 1535"/>
                <a:gd name="T79" fmla="*/ 0 h 837"/>
                <a:gd name="T80" fmla="*/ 0 w 1535"/>
                <a:gd name="T81" fmla="*/ 0 h 837"/>
                <a:gd name="T82" fmla="*/ 0 w 1535"/>
                <a:gd name="T83" fmla="*/ 0 h 837"/>
                <a:gd name="T84" fmla="*/ 0 w 1535"/>
                <a:gd name="T85" fmla="*/ 0 h 837"/>
                <a:gd name="T86" fmla="*/ 0 w 1535"/>
                <a:gd name="T87" fmla="*/ 0 h 837"/>
                <a:gd name="T88" fmla="*/ 0 w 1535"/>
                <a:gd name="T89" fmla="*/ 0 h 837"/>
                <a:gd name="T90" fmla="*/ 0 w 1535"/>
                <a:gd name="T91" fmla="*/ 0 h 837"/>
                <a:gd name="T92" fmla="*/ 0 w 1535"/>
                <a:gd name="T93" fmla="*/ 0 h 837"/>
                <a:gd name="T94" fmla="*/ 0 w 1535"/>
                <a:gd name="T95" fmla="*/ 0 h 83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535"/>
                <a:gd name="T145" fmla="*/ 0 h 837"/>
                <a:gd name="T146" fmla="*/ 1535 w 1535"/>
                <a:gd name="T147" fmla="*/ 837 h 83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535" h="837">
                  <a:moveTo>
                    <a:pt x="523" y="5"/>
                  </a:moveTo>
                  <a:lnTo>
                    <a:pt x="559" y="10"/>
                  </a:lnTo>
                  <a:lnTo>
                    <a:pt x="588" y="13"/>
                  </a:lnTo>
                  <a:lnTo>
                    <a:pt x="614" y="17"/>
                  </a:lnTo>
                  <a:lnTo>
                    <a:pt x="637" y="20"/>
                  </a:lnTo>
                  <a:lnTo>
                    <a:pt x="657" y="23"/>
                  </a:lnTo>
                  <a:lnTo>
                    <a:pt x="678" y="25"/>
                  </a:lnTo>
                  <a:lnTo>
                    <a:pt x="700" y="28"/>
                  </a:lnTo>
                  <a:lnTo>
                    <a:pt x="724" y="31"/>
                  </a:lnTo>
                  <a:lnTo>
                    <a:pt x="751" y="36"/>
                  </a:lnTo>
                  <a:lnTo>
                    <a:pt x="782" y="40"/>
                  </a:lnTo>
                  <a:lnTo>
                    <a:pt x="819" y="45"/>
                  </a:lnTo>
                  <a:lnTo>
                    <a:pt x="862" y="51"/>
                  </a:lnTo>
                  <a:lnTo>
                    <a:pt x="914" y="57"/>
                  </a:lnTo>
                  <a:lnTo>
                    <a:pt x="975" y="65"/>
                  </a:lnTo>
                  <a:lnTo>
                    <a:pt x="1045" y="74"/>
                  </a:lnTo>
                  <a:lnTo>
                    <a:pt x="1127" y="85"/>
                  </a:lnTo>
                  <a:lnTo>
                    <a:pt x="1180" y="94"/>
                  </a:lnTo>
                  <a:lnTo>
                    <a:pt x="1229" y="109"/>
                  </a:lnTo>
                  <a:lnTo>
                    <a:pt x="1273" y="126"/>
                  </a:lnTo>
                  <a:lnTo>
                    <a:pt x="1315" y="147"/>
                  </a:lnTo>
                  <a:lnTo>
                    <a:pt x="1353" y="172"/>
                  </a:lnTo>
                  <a:lnTo>
                    <a:pt x="1387" y="199"/>
                  </a:lnTo>
                  <a:lnTo>
                    <a:pt x="1417" y="229"/>
                  </a:lnTo>
                  <a:lnTo>
                    <a:pt x="1444" y="261"/>
                  </a:lnTo>
                  <a:lnTo>
                    <a:pt x="1467" y="296"/>
                  </a:lnTo>
                  <a:lnTo>
                    <a:pt x="1487" y="332"/>
                  </a:lnTo>
                  <a:lnTo>
                    <a:pt x="1503" y="370"/>
                  </a:lnTo>
                  <a:lnTo>
                    <a:pt x="1516" y="410"/>
                  </a:lnTo>
                  <a:lnTo>
                    <a:pt x="1525" y="449"/>
                  </a:lnTo>
                  <a:lnTo>
                    <a:pt x="1532" y="490"/>
                  </a:lnTo>
                  <a:lnTo>
                    <a:pt x="1535" y="532"/>
                  </a:lnTo>
                  <a:lnTo>
                    <a:pt x="1534" y="573"/>
                  </a:lnTo>
                  <a:lnTo>
                    <a:pt x="1520" y="597"/>
                  </a:lnTo>
                  <a:lnTo>
                    <a:pt x="1506" y="621"/>
                  </a:lnTo>
                  <a:lnTo>
                    <a:pt x="1490" y="646"/>
                  </a:lnTo>
                  <a:lnTo>
                    <a:pt x="1472" y="672"/>
                  </a:lnTo>
                  <a:lnTo>
                    <a:pt x="1452" y="696"/>
                  </a:lnTo>
                  <a:lnTo>
                    <a:pt x="1431" y="721"/>
                  </a:lnTo>
                  <a:lnTo>
                    <a:pt x="1406" y="743"/>
                  </a:lnTo>
                  <a:lnTo>
                    <a:pt x="1378" y="764"/>
                  </a:lnTo>
                  <a:lnTo>
                    <a:pt x="1347" y="784"/>
                  </a:lnTo>
                  <a:lnTo>
                    <a:pt x="1313" y="801"/>
                  </a:lnTo>
                  <a:lnTo>
                    <a:pt x="1276" y="815"/>
                  </a:lnTo>
                  <a:lnTo>
                    <a:pt x="1234" y="826"/>
                  </a:lnTo>
                  <a:lnTo>
                    <a:pt x="1188" y="833"/>
                  </a:lnTo>
                  <a:lnTo>
                    <a:pt x="1138" y="837"/>
                  </a:lnTo>
                  <a:lnTo>
                    <a:pt x="1083" y="837"/>
                  </a:lnTo>
                  <a:lnTo>
                    <a:pt x="1024" y="830"/>
                  </a:lnTo>
                  <a:lnTo>
                    <a:pt x="988" y="825"/>
                  </a:lnTo>
                  <a:lnTo>
                    <a:pt x="959" y="821"/>
                  </a:lnTo>
                  <a:lnTo>
                    <a:pt x="933" y="818"/>
                  </a:lnTo>
                  <a:lnTo>
                    <a:pt x="910" y="815"/>
                  </a:lnTo>
                  <a:lnTo>
                    <a:pt x="889" y="812"/>
                  </a:lnTo>
                  <a:lnTo>
                    <a:pt x="868" y="809"/>
                  </a:lnTo>
                  <a:lnTo>
                    <a:pt x="846" y="806"/>
                  </a:lnTo>
                  <a:lnTo>
                    <a:pt x="823" y="803"/>
                  </a:lnTo>
                  <a:lnTo>
                    <a:pt x="796" y="800"/>
                  </a:lnTo>
                  <a:lnTo>
                    <a:pt x="765" y="795"/>
                  </a:lnTo>
                  <a:lnTo>
                    <a:pt x="727" y="791"/>
                  </a:lnTo>
                  <a:lnTo>
                    <a:pt x="684" y="785"/>
                  </a:lnTo>
                  <a:lnTo>
                    <a:pt x="633" y="778"/>
                  </a:lnTo>
                  <a:lnTo>
                    <a:pt x="573" y="769"/>
                  </a:lnTo>
                  <a:lnTo>
                    <a:pt x="502" y="760"/>
                  </a:lnTo>
                  <a:lnTo>
                    <a:pt x="420" y="749"/>
                  </a:lnTo>
                  <a:lnTo>
                    <a:pt x="362" y="739"/>
                  </a:lnTo>
                  <a:lnTo>
                    <a:pt x="309" y="725"/>
                  </a:lnTo>
                  <a:lnTo>
                    <a:pt x="262" y="707"/>
                  </a:lnTo>
                  <a:lnTo>
                    <a:pt x="220" y="687"/>
                  </a:lnTo>
                  <a:lnTo>
                    <a:pt x="183" y="665"/>
                  </a:lnTo>
                  <a:lnTo>
                    <a:pt x="151" y="639"/>
                  </a:lnTo>
                  <a:lnTo>
                    <a:pt x="123" y="613"/>
                  </a:lnTo>
                  <a:lnTo>
                    <a:pt x="99" y="585"/>
                  </a:lnTo>
                  <a:lnTo>
                    <a:pt x="78" y="557"/>
                  </a:lnTo>
                  <a:lnTo>
                    <a:pt x="60" y="528"/>
                  </a:lnTo>
                  <a:lnTo>
                    <a:pt x="46" y="498"/>
                  </a:lnTo>
                  <a:lnTo>
                    <a:pt x="33" y="470"/>
                  </a:lnTo>
                  <a:lnTo>
                    <a:pt x="23" y="442"/>
                  </a:lnTo>
                  <a:lnTo>
                    <a:pt x="13" y="416"/>
                  </a:lnTo>
                  <a:lnTo>
                    <a:pt x="6" y="390"/>
                  </a:lnTo>
                  <a:lnTo>
                    <a:pt x="0" y="368"/>
                  </a:lnTo>
                  <a:lnTo>
                    <a:pt x="10" y="327"/>
                  </a:lnTo>
                  <a:lnTo>
                    <a:pt x="25" y="289"/>
                  </a:lnTo>
                  <a:lnTo>
                    <a:pt x="41" y="251"/>
                  </a:lnTo>
                  <a:lnTo>
                    <a:pt x="61" y="214"/>
                  </a:lnTo>
                  <a:lnTo>
                    <a:pt x="84" y="180"/>
                  </a:lnTo>
                  <a:lnTo>
                    <a:pt x="110" y="147"/>
                  </a:lnTo>
                  <a:lnTo>
                    <a:pt x="139" y="118"/>
                  </a:lnTo>
                  <a:lnTo>
                    <a:pt x="170" y="90"/>
                  </a:lnTo>
                  <a:lnTo>
                    <a:pt x="205" y="66"/>
                  </a:lnTo>
                  <a:lnTo>
                    <a:pt x="242" y="46"/>
                  </a:lnTo>
                  <a:lnTo>
                    <a:pt x="283" y="28"/>
                  </a:lnTo>
                  <a:lnTo>
                    <a:pt x="325" y="14"/>
                  </a:lnTo>
                  <a:lnTo>
                    <a:pt x="371" y="5"/>
                  </a:lnTo>
                  <a:lnTo>
                    <a:pt x="419" y="0"/>
                  </a:lnTo>
                  <a:lnTo>
                    <a:pt x="470" y="0"/>
                  </a:lnTo>
                  <a:lnTo>
                    <a:pt x="523" y="5"/>
                  </a:lnTo>
                  <a:close/>
                </a:path>
              </a:pathLst>
            </a:custGeom>
            <a:solidFill>
              <a:srgbClr val="7D85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61" name="Freeform 1259"/>
            <p:cNvSpPr>
              <a:spLocks/>
            </p:cNvSpPr>
            <p:nvPr/>
          </p:nvSpPr>
          <p:spPr bwMode="auto">
            <a:xfrm>
              <a:off x="4947" y="2709"/>
              <a:ext cx="71" cy="36"/>
            </a:xfrm>
            <a:custGeom>
              <a:avLst/>
              <a:gdLst>
                <a:gd name="T0" fmla="*/ 0 w 1485"/>
                <a:gd name="T1" fmla="*/ 0 h 847"/>
                <a:gd name="T2" fmla="*/ 0 w 1485"/>
                <a:gd name="T3" fmla="*/ 0 h 847"/>
                <a:gd name="T4" fmla="*/ 0 w 1485"/>
                <a:gd name="T5" fmla="*/ 0 h 847"/>
                <a:gd name="T6" fmla="*/ 0 w 1485"/>
                <a:gd name="T7" fmla="*/ 0 h 847"/>
                <a:gd name="T8" fmla="*/ 0 w 1485"/>
                <a:gd name="T9" fmla="*/ 0 h 847"/>
                <a:gd name="T10" fmla="*/ 0 w 1485"/>
                <a:gd name="T11" fmla="*/ 0 h 847"/>
                <a:gd name="T12" fmla="*/ 0 w 1485"/>
                <a:gd name="T13" fmla="*/ 0 h 847"/>
                <a:gd name="T14" fmla="*/ 0 w 1485"/>
                <a:gd name="T15" fmla="*/ 0 h 847"/>
                <a:gd name="T16" fmla="*/ 0 w 1485"/>
                <a:gd name="T17" fmla="*/ 0 h 847"/>
                <a:gd name="T18" fmla="*/ 0 w 1485"/>
                <a:gd name="T19" fmla="*/ 0 h 847"/>
                <a:gd name="T20" fmla="*/ 0 w 1485"/>
                <a:gd name="T21" fmla="*/ 0 h 847"/>
                <a:gd name="T22" fmla="*/ 0 w 1485"/>
                <a:gd name="T23" fmla="*/ 0 h 847"/>
                <a:gd name="T24" fmla="*/ 0 w 1485"/>
                <a:gd name="T25" fmla="*/ 0 h 847"/>
                <a:gd name="T26" fmla="*/ 0 w 1485"/>
                <a:gd name="T27" fmla="*/ 0 h 847"/>
                <a:gd name="T28" fmla="*/ 0 w 1485"/>
                <a:gd name="T29" fmla="*/ 0 h 847"/>
                <a:gd name="T30" fmla="*/ 0 w 1485"/>
                <a:gd name="T31" fmla="*/ 0 h 847"/>
                <a:gd name="T32" fmla="*/ 0 w 1485"/>
                <a:gd name="T33" fmla="*/ 0 h 847"/>
                <a:gd name="T34" fmla="*/ 0 w 1485"/>
                <a:gd name="T35" fmla="*/ 0 h 847"/>
                <a:gd name="T36" fmla="*/ 0 w 1485"/>
                <a:gd name="T37" fmla="*/ 0 h 847"/>
                <a:gd name="T38" fmla="*/ 0 w 1485"/>
                <a:gd name="T39" fmla="*/ 0 h 847"/>
                <a:gd name="T40" fmla="*/ 0 w 1485"/>
                <a:gd name="T41" fmla="*/ 0 h 847"/>
                <a:gd name="T42" fmla="*/ 0 w 1485"/>
                <a:gd name="T43" fmla="*/ 0 h 847"/>
                <a:gd name="T44" fmla="*/ 0 w 1485"/>
                <a:gd name="T45" fmla="*/ 0 h 847"/>
                <a:gd name="T46" fmla="*/ 0 w 1485"/>
                <a:gd name="T47" fmla="*/ 0 h 847"/>
                <a:gd name="T48" fmla="*/ 0 w 1485"/>
                <a:gd name="T49" fmla="*/ 0 h 847"/>
                <a:gd name="T50" fmla="*/ 0 w 1485"/>
                <a:gd name="T51" fmla="*/ 0 h 847"/>
                <a:gd name="T52" fmla="*/ 0 w 1485"/>
                <a:gd name="T53" fmla="*/ 0 h 847"/>
                <a:gd name="T54" fmla="*/ 0 w 1485"/>
                <a:gd name="T55" fmla="*/ 0 h 847"/>
                <a:gd name="T56" fmla="*/ 0 w 1485"/>
                <a:gd name="T57" fmla="*/ 0 h 847"/>
                <a:gd name="T58" fmla="*/ 0 w 1485"/>
                <a:gd name="T59" fmla="*/ 0 h 847"/>
                <a:gd name="T60" fmla="*/ 0 w 1485"/>
                <a:gd name="T61" fmla="*/ 0 h 847"/>
                <a:gd name="T62" fmla="*/ 0 w 1485"/>
                <a:gd name="T63" fmla="*/ 0 h 847"/>
                <a:gd name="T64" fmla="*/ 0 w 1485"/>
                <a:gd name="T65" fmla="*/ 0 h 847"/>
                <a:gd name="T66" fmla="*/ 0 w 1485"/>
                <a:gd name="T67" fmla="*/ 0 h 847"/>
                <a:gd name="T68" fmla="*/ 0 w 1485"/>
                <a:gd name="T69" fmla="*/ 0 h 847"/>
                <a:gd name="T70" fmla="*/ 0 w 1485"/>
                <a:gd name="T71" fmla="*/ 0 h 847"/>
                <a:gd name="T72" fmla="*/ 0 w 1485"/>
                <a:gd name="T73" fmla="*/ 0 h 847"/>
                <a:gd name="T74" fmla="*/ 0 w 1485"/>
                <a:gd name="T75" fmla="*/ 0 h 847"/>
                <a:gd name="T76" fmla="*/ 0 w 1485"/>
                <a:gd name="T77" fmla="*/ 0 h 847"/>
                <a:gd name="T78" fmla="*/ 0 w 1485"/>
                <a:gd name="T79" fmla="*/ 0 h 847"/>
                <a:gd name="T80" fmla="*/ 0 w 1485"/>
                <a:gd name="T81" fmla="*/ 0 h 847"/>
                <a:gd name="T82" fmla="*/ 0 w 1485"/>
                <a:gd name="T83" fmla="*/ 0 h 847"/>
                <a:gd name="T84" fmla="*/ 0 w 1485"/>
                <a:gd name="T85" fmla="*/ 0 h 847"/>
                <a:gd name="T86" fmla="*/ 0 w 1485"/>
                <a:gd name="T87" fmla="*/ 0 h 847"/>
                <a:gd name="T88" fmla="*/ 0 w 1485"/>
                <a:gd name="T89" fmla="*/ 0 h 847"/>
                <a:gd name="T90" fmla="*/ 0 w 1485"/>
                <a:gd name="T91" fmla="*/ 0 h 847"/>
                <a:gd name="T92" fmla="*/ 0 w 1485"/>
                <a:gd name="T93" fmla="*/ 0 h 847"/>
                <a:gd name="T94" fmla="*/ 0 w 1485"/>
                <a:gd name="T95" fmla="*/ 0 h 84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85"/>
                <a:gd name="T145" fmla="*/ 0 h 847"/>
                <a:gd name="T146" fmla="*/ 1485 w 1485"/>
                <a:gd name="T147" fmla="*/ 847 h 84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85" h="847">
                  <a:moveTo>
                    <a:pt x="505" y="5"/>
                  </a:moveTo>
                  <a:lnTo>
                    <a:pt x="539" y="10"/>
                  </a:lnTo>
                  <a:lnTo>
                    <a:pt x="568" y="14"/>
                  </a:lnTo>
                  <a:lnTo>
                    <a:pt x="593" y="18"/>
                  </a:lnTo>
                  <a:lnTo>
                    <a:pt x="616" y="21"/>
                  </a:lnTo>
                  <a:lnTo>
                    <a:pt x="636" y="23"/>
                  </a:lnTo>
                  <a:lnTo>
                    <a:pt x="655" y="26"/>
                  </a:lnTo>
                  <a:lnTo>
                    <a:pt x="677" y="29"/>
                  </a:lnTo>
                  <a:lnTo>
                    <a:pt x="700" y="32"/>
                  </a:lnTo>
                  <a:lnTo>
                    <a:pt x="726" y="35"/>
                  </a:lnTo>
                  <a:lnTo>
                    <a:pt x="756" y="39"/>
                  </a:lnTo>
                  <a:lnTo>
                    <a:pt x="792" y="44"/>
                  </a:lnTo>
                  <a:lnTo>
                    <a:pt x="833" y="49"/>
                  </a:lnTo>
                  <a:lnTo>
                    <a:pt x="883" y="56"/>
                  </a:lnTo>
                  <a:lnTo>
                    <a:pt x="941" y="64"/>
                  </a:lnTo>
                  <a:lnTo>
                    <a:pt x="1010" y="74"/>
                  </a:lnTo>
                  <a:lnTo>
                    <a:pt x="1089" y="84"/>
                  </a:lnTo>
                  <a:lnTo>
                    <a:pt x="1140" y="93"/>
                  </a:lnTo>
                  <a:lnTo>
                    <a:pt x="1188" y="106"/>
                  </a:lnTo>
                  <a:lnTo>
                    <a:pt x="1232" y="122"/>
                  </a:lnTo>
                  <a:lnTo>
                    <a:pt x="1271" y="143"/>
                  </a:lnTo>
                  <a:lnTo>
                    <a:pt x="1308" y="165"/>
                  </a:lnTo>
                  <a:lnTo>
                    <a:pt x="1341" y="192"/>
                  </a:lnTo>
                  <a:lnTo>
                    <a:pt x="1370" y="220"/>
                  </a:lnTo>
                  <a:lnTo>
                    <a:pt x="1396" y="250"/>
                  </a:lnTo>
                  <a:lnTo>
                    <a:pt x="1419" y="283"/>
                  </a:lnTo>
                  <a:lnTo>
                    <a:pt x="1439" y="318"/>
                  </a:lnTo>
                  <a:lnTo>
                    <a:pt x="1454" y="354"/>
                  </a:lnTo>
                  <a:lnTo>
                    <a:pt x="1467" y="391"/>
                  </a:lnTo>
                  <a:lnTo>
                    <a:pt x="1476" y="429"/>
                  </a:lnTo>
                  <a:lnTo>
                    <a:pt x="1483" y="468"/>
                  </a:lnTo>
                  <a:lnTo>
                    <a:pt x="1485" y="507"/>
                  </a:lnTo>
                  <a:lnTo>
                    <a:pt x="1485" y="546"/>
                  </a:lnTo>
                  <a:lnTo>
                    <a:pt x="1474" y="575"/>
                  </a:lnTo>
                  <a:lnTo>
                    <a:pt x="1462" y="604"/>
                  </a:lnTo>
                  <a:lnTo>
                    <a:pt x="1448" y="634"/>
                  </a:lnTo>
                  <a:lnTo>
                    <a:pt x="1431" y="662"/>
                  </a:lnTo>
                  <a:lnTo>
                    <a:pt x="1412" y="691"/>
                  </a:lnTo>
                  <a:lnTo>
                    <a:pt x="1389" y="717"/>
                  </a:lnTo>
                  <a:lnTo>
                    <a:pt x="1364" y="742"/>
                  </a:lnTo>
                  <a:lnTo>
                    <a:pt x="1337" y="767"/>
                  </a:lnTo>
                  <a:lnTo>
                    <a:pt x="1306" y="788"/>
                  </a:lnTo>
                  <a:lnTo>
                    <a:pt x="1270" y="806"/>
                  </a:lnTo>
                  <a:lnTo>
                    <a:pt x="1233" y="822"/>
                  </a:lnTo>
                  <a:lnTo>
                    <a:pt x="1191" y="834"/>
                  </a:lnTo>
                  <a:lnTo>
                    <a:pt x="1145" y="843"/>
                  </a:lnTo>
                  <a:lnTo>
                    <a:pt x="1097" y="847"/>
                  </a:lnTo>
                  <a:lnTo>
                    <a:pt x="1042" y="846"/>
                  </a:lnTo>
                  <a:lnTo>
                    <a:pt x="985" y="841"/>
                  </a:lnTo>
                  <a:lnTo>
                    <a:pt x="952" y="837"/>
                  </a:lnTo>
                  <a:lnTo>
                    <a:pt x="923" y="833"/>
                  </a:lnTo>
                  <a:lnTo>
                    <a:pt x="898" y="829"/>
                  </a:lnTo>
                  <a:lnTo>
                    <a:pt x="875" y="826"/>
                  </a:lnTo>
                  <a:lnTo>
                    <a:pt x="854" y="824"/>
                  </a:lnTo>
                  <a:lnTo>
                    <a:pt x="834" y="821"/>
                  </a:lnTo>
                  <a:lnTo>
                    <a:pt x="812" y="818"/>
                  </a:lnTo>
                  <a:lnTo>
                    <a:pt x="790" y="815"/>
                  </a:lnTo>
                  <a:lnTo>
                    <a:pt x="764" y="812"/>
                  </a:lnTo>
                  <a:lnTo>
                    <a:pt x="733" y="807"/>
                  </a:lnTo>
                  <a:lnTo>
                    <a:pt x="698" y="802"/>
                  </a:lnTo>
                  <a:lnTo>
                    <a:pt x="656" y="797"/>
                  </a:lnTo>
                  <a:lnTo>
                    <a:pt x="607" y="790"/>
                  </a:lnTo>
                  <a:lnTo>
                    <a:pt x="549" y="782"/>
                  </a:lnTo>
                  <a:lnTo>
                    <a:pt x="480" y="773"/>
                  </a:lnTo>
                  <a:lnTo>
                    <a:pt x="401" y="763"/>
                  </a:lnTo>
                  <a:lnTo>
                    <a:pt x="344" y="753"/>
                  </a:lnTo>
                  <a:lnTo>
                    <a:pt x="292" y="738"/>
                  </a:lnTo>
                  <a:lnTo>
                    <a:pt x="245" y="721"/>
                  </a:lnTo>
                  <a:lnTo>
                    <a:pt x="204" y="700"/>
                  </a:lnTo>
                  <a:lnTo>
                    <a:pt x="167" y="676"/>
                  </a:lnTo>
                  <a:lnTo>
                    <a:pt x="135" y="651"/>
                  </a:lnTo>
                  <a:lnTo>
                    <a:pt x="107" y="622"/>
                  </a:lnTo>
                  <a:lnTo>
                    <a:pt x="82" y="593"/>
                  </a:lnTo>
                  <a:lnTo>
                    <a:pt x="62" y="563"/>
                  </a:lnTo>
                  <a:lnTo>
                    <a:pt x="44" y="531"/>
                  </a:lnTo>
                  <a:lnTo>
                    <a:pt x="31" y="498"/>
                  </a:lnTo>
                  <a:lnTo>
                    <a:pt x="19" y="467"/>
                  </a:lnTo>
                  <a:lnTo>
                    <a:pt x="11" y="435"/>
                  </a:lnTo>
                  <a:lnTo>
                    <a:pt x="5" y="405"/>
                  </a:lnTo>
                  <a:lnTo>
                    <a:pt x="2" y="375"/>
                  </a:lnTo>
                  <a:lnTo>
                    <a:pt x="0" y="347"/>
                  </a:lnTo>
                  <a:lnTo>
                    <a:pt x="10" y="309"/>
                  </a:lnTo>
                  <a:lnTo>
                    <a:pt x="23" y="272"/>
                  </a:lnTo>
                  <a:lnTo>
                    <a:pt x="39" y="236"/>
                  </a:lnTo>
                  <a:lnTo>
                    <a:pt x="58" y="202"/>
                  </a:lnTo>
                  <a:lnTo>
                    <a:pt x="81" y="170"/>
                  </a:lnTo>
                  <a:lnTo>
                    <a:pt x="106" y="140"/>
                  </a:lnTo>
                  <a:lnTo>
                    <a:pt x="133" y="111"/>
                  </a:lnTo>
                  <a:lnTo>
                    <a:pt x="164" y="86"/>
                  </a:lnTo>
                  <a:lnTo>
                    <a:pt x="197" y="62"/>
                  </a:lnTo>
                  <a:lnTo>
                    <a:pt x="234" y="43"/>
                  </a:lnTo>
                  <a:lnTo>
                    <a:pt x="272" y="27"/>
                  </a:lnTo>
                  <a:lnTo>
                    <a:pt x="314" y="15"/>
                  </a:lnTo>
                  <a:lnTo>
                    <a:pt x="358" y="5"/>
                  </a:lnTo>
                  <a:lnTo>
                    <a:pt x="404" y="1"/>
                  </a:lnTo>
                  <a:lnTo>
                    <a:pt x="453" y="0"/>
                  </a:lnTo>
                  <a:lnTo>
                    <a:pt x="505" y="5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62" name="Freeform 1260"/>
            <p:cNvSpPr>
              <a:spLocks/>
            </p:cNvSpPr>
            <p:nvPr/>
          </p:nvSpPr>
          <p:spPr bwMode="auto">
            <a:xfrm>
              <a:off x="4948" y="2710"/>
              <a:ext cx="68" cy="37"/>
            </a:xfrm>
            <a:custGeom>
              <a:avLst/>
              <a:gdLst>
                <a:gd name="T0" fmla="*/ 0 w 1437"/>
                <a:gd name="T1" fmla="*/ 0 h 855"/>
                <a:gd name="T2" fmla="*/ 0 w 1437"/>
                <a:gd name="T3" fmla="*/ 0 h 855"/>
                <a:gd name="T4" fmla="*/ 0 w 1437"/>
                <a:gd name="T5" fmla="*/ 0 h 855"/>
                <a:gd name="T6" fmla="*/ 0 w 1437"/>
                <a:gd name="T7" fmla="*/ 0 h 855"/>
                <a:gd name="T8" fmla="*/ 0 w 1437"/>
                <a:gd name="T9" fmla="*/ 0 h 855"/>
                <a:gd name="T10" fmla="*/ 0 w 1437"/>
                <a:gd name="T11" fmla="*/ 0 h 855"/>
                <a:gd name="T12" fmla="*/ 0 w 1437"/>
                <a:gd name="T13" fmla="*/ 0 h 855"/>
                <a:gd name="T14" fmla="*/ 0 w 1437"/>
                <a:gd name="T15" fmla="*/ 0 h 855"/>
                <a:gd name="T16" fmla="*/ 0 w 1437"/>
                <a:gd name="T17" fmla="*/ 0 h 855"/>
                <a:gd name="T18" fmla="*/ 0 w 1437"/>
                <a:gd name="T19" fmla="*/ 0 h 855"/>
                <a:gd name="T20" fmla="*/ 0 w 1437"/>
                <a:gd name="T21" fmla="*/ 0 h 855"/>
                <a:gd name="T22" fmla="*/ 0 w 1437"/>
                <a:gd name="T23" fmla="*/ 0 h 855"/>
                <a:gd name="T24" fmla="*/ 0 w 1437"/>
                <a:gd name="T25" fmla="*/ 0 h 855"/>
                <a:gd name="T26" fmla="*/ 0 w 1437"/>
                <a:gd name="T27" fmla="*/ 0 h 855"/>
                <a:gd name="T28" fmla="*/ 0 w 1437"/>
                <a:gd name="T29" fmla="*/ 0 h 855"/>
                <a:gd name="T30" fmla="*/ 0 w 1437"/>
                <a:gd name="T31" fmla="*/ 0 h 855"/>
                <a:gd name="T32" fmla="*/ 0 w 1437"/>
                <a:gd name="T33" fmla="*/ 0 h 855"/>
                <a:gd name="T34" fmla="*/ 0 w 1437"/>
                <a:gd name="T35" fmla="*/ 0 h 855"/>
                <a:gd name="T36" fmla="*/ 0 w 1437"/>
                <a:gd name="T37" fmla="*/ 0 h 855"/>
                <a:gd name="T38" fmla="*/ 0 w 1437"/>
                <a:gd name="T39" fmla="*/ 0 h 855"/>
                <a:gd name="T40" fmla="*/ 0 w 1437"/>
                <a:gd name="T41" fmla="*/ 0 h 855"/>
                <a:gd name="T42" fmla="*/ 0 w 1437"/>
                <a:gd name="T43" fmla="*/ 0 h 855"/>
                <a:gd name="T44" fmla="*/ 0 w 1437"/>
                <a:gd name="T45" fmla="*/ 0 h 855"/>
                <a:gd name="T46" fmla="*/ 0 w 1437"/>
                <a:gd name="T47" fmla="*/ 0 h 855"/>
                <a:gd name="T48" fmla="*/ 0 w 1437"/>
                <a:gd name="T49" fmla="*/ 0 h 855"/>
                <a:gd name="T50" fmla="*/ 0 w 1437"/>
                <a:gd name="T51" fmla="*/ 0 h 855"/>
                <a:gd name="T52" fmla="*/ 0 w 1437"/>
                <a:gd name="T53" fmla="*/ 0 h 855"/>
                <a:gd name="T54" fmla="*/ 0 w 1437"/>
                <a:gd name="T55" fmla="*/ 0 h 855"/>
                <a:gd name="T56" fmla="*/ 0 w 1437"/>
                <a:gd name="T57" fmla="*/ 0 h 855"/>
                <a:gd name="T58" fmla="*/ 0 w 1437"/>
                <a:gd name="T59" fmla="*/ 0 h 855"/>
                <a:gd name="T60" fmla="*/ 0 w 1437"/>
                <a:gd name="T61" fmla="*/ 0 h 855"/>
                <a:gd name="T62" fmla="*/ 0 w 1437"/>
                <a:gd name="T63" fmla="*/ 0 h 855"/>
                <a:gd name="T64" fmla="*/ 0 w 1437"/>
                <a:gd name="T65" fmla="*/ 0 h 855"/>
                <a:gd name="T66" fmla="*/ 0 w 1437"/>
                <a:gd name="T67" fmla="*/ 0 h 855"/>
                <a:gd name="T68" fmla="*/ 0 w 1437"/>
                <a:gd name="T69" fmla="*/ 0 h 855"/>
                <a:gd name="T70" fmla="*/ 0 w 1437"/>
                <a:gd name="T71" fmla="*/ 0 h 855"/>
                <a:gd name="T72" fmla="*/ 0 w 1437"/>
                <a:gd name="T73" fmla="*/ 0 h 855"/>
                <a:gd name="T74" fmla="*/ 0 w 1437"/>
                <a:gd name="T75" fmla="*/ 0 h 855"/>
                <a:gd name="T76" fmla="*/ 0 w 1437"/>
                <a:gd name="T77" fmla="*/ 0 h 855"/>
                <a:gd name="T78" fmla="*/ 0 w 1437"/>
                <a:gd name="T79" fmla="*/ 0 h 855"/>
                <a:gd name="T80" fmla="*/ 0 w 1437"/>
                <a:gd name="T81" fmla="*/ 0 h 855"/>
                <a:gd name="T82" fmla="*/ 0 w 1437"/>
                <a:gd name="T83" fmla="*/ 0 h 855"/>
                <a:gd name="T84" fmla="*/ 0 w 1437"/>
                <a:gd name="T85" fmla="*/ 0 h 855"/>
                <a:gd name="T86" fmla="*/ 0 w 1437"/>
                <a:gd name="T87" fmla="*/ 0 h 855"/>
                <a:gd name="T88" fmla="*/ 0 w 1437"/>
                <a:gd name="T89" fmla="*/ 0 h 855"/>
                <a:gd name="T90" fmla="*/ 0 w 1437"/>
                <a:gd name="T91" fmla="*/ 0 h 855"/>
                <a:gd name="T92" fmla="*/ 0 w 1437"/>
                <a:gd name="T93" fmla="*/ 0 h 855"/>
                <a:gd name="T94" fmla="*/ 0 w 1437"/>
                <a:gd name="T95" fmla="*/ 0 h 8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37"/>
                <a:gd name="T145" fmla="*/ 0 h 855"/>
                <a:gd name="T146" fmla="*/ 1437 w 1437"/>
                <a:gd name="T147" fmla="*/ 855 h 8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37" h="855">
                  <a:moveTo>
                    <a:pt x="490" y="5"/>
                  </a:moveTo>
                  <a:lnTo>
                    <a:pt x="522" y="9"/>
                  </a:lnTo>
                  <a:lnTo>
                    <a:pt x="550" y="13"/>
                  </a:lnTo>
                  <a:lnTo>
                    <a:pt x="574" y="16"/>
                  </a:lnTo>
                  <a:lnTo>
                    <a:pt x="596" y="19"/>
                  </a:lnTo>
                  <a:lnTo>
                    <a:pt x="615" y="21"/>
                  </a:lnTo>
                  <a:lnTo>
                    <a:pt x="634" y="24"/>
                  </a:lnTo>
                  <a:lnTo>
                    <a:pt x="654" y="26"/>
                  </a:lnTo>
                  <a:lnTo>
                    <a:pt x="677" y="29"/>
                  </a:lnTo>
                  <a:lnTo>
                    <a:pt x="702" y="33"/>
                  </a:lnTo>
                  <a:lnTo>
                    <a:pt x="731" y="36"/>
                  </a:lnTo>
                  <a:lnTo>
                    <a:pt x="765" y="42"/>
                  </a:lnTo>
                  <a:lnTo>
                    <a:pt x="807" y="47"/>
                  </a:lnTo>
                  <a:lnTo>
                    <a:pt x="855" y="54"/>
                  </a:lnTo>
                  <a:lnTo>
                    <a:pt x="911" y="61"/>
                  </a:lnTo>
                  <a:lnTo>
                    <a:pt x="978" y="70"/>
                  </a:lnTo>
                  <a:lnTo>
                    <a:pt x="1055" y="80"/>
                  </a:lnTo>
                  <a:lnTo>
                    <a:pt x="1104" y="89"/>
                  </a:lnTo>
                  <a:lnTo>
                    <a:pt x="1149" y="102"/>
                  </a:lnTo>
                  <a:lnTo>
                    <a:pt x="1192" y="117"/>
                  </a:lnTo>
                  <a:lnTo>
                    <a:pt x="1231" y="136"/>
                  </a:lnTo>
                  <a:lnTo>
                    <a:pt x="1266" y="157"/>
                  </a:lnTo>
                  <a:lnTo>
                    <a:pt x="1297" y="182"/>
                  </a:lnTo>
                  <a:lnTo>
                    <a:pt x="1326" y="209"/>
                  </a:lnTo>
                  <a:lnTo>
                    <a:pt x="1351" y="238"/>
                  </a:lnTo>
                  <a:lnTo>
                    <a:pt x="1373" y="269"/>
                  </a:lnTo>
                  <a:lnTo>
                    <a:pt x="1392" y="301"/>
                  </a:lnTo>
                  <a:lnTo>
                    <a:pt x="1408" y="335"/>
                  </a:lnTo>
                  <a:lnTo>
                    <a:pt x="1420" y="370"/>
                  </a:lnTo>
                  <a:lnTo>
                    <a:pt x="1428" y="405"/>
                  </a:lnTo>
                  <a:lnTo>
                    <a:pt x="1435" y="442"/>
                  </a:lnTo>
                  <a:lnTo>
                    <a:pt x="1437" y="480"/>
                  </a:lnTo>
                  <a:lnTo>
                    <a:pt x="1437" y="516"/>
                  </a:lnTo>
                  <a:lnTo>
                    <a:pt x="1430" y="550"/>
                  </a:lnTo>
                  <a:lnTo>
                    <a:pt x="1420" y="584"/>
                  </a:lnTo>
                  <a:lnTo>
                    <a:pt x="1408" y="617"/>
                  </a:lnTo>
                  <a:lnTo>
                    <a:pt x="1392" y="650"/>
                  </a:lnTo>
                  <a:lnTo>
                    <a:pt x="1373" y="682"/>
                  </a:lnTo>
                  <a:lnTo>
                    <a:pt x="1351" y="711"/>
                  </a:lnTo>
                  <a:lnTo>
                    <a:pt x="1326" y="740"/>
                  </a:lnTo>
                  <a:lnTo>
                    <a:pt x="1297" y="765"/>
                  </a:lnTo>
                  <a:lnTo>
                    <a:pt x="1266" y="789"/>
                  </a:lnTo>
                  <a:lnTo>
                    <a:pt x="1231" y="809"/>
                  </a:lnTo>
                  <a:lnTo>
                    <a:pt x="1192" y="826"/>
                  </a:lnTo>
                  <a:lnTo>
                    <a:pt x="1150" y="840"/>
                  </a:lnTo>
                  <a:lnTo>
                    <a:pt x="1105" y="850"/>
                  </a:lnTo>
                  <a:lnTo>
                    <a:pt x="1056" y="855"/>
                  </a:lnTo>
                  <a:lnTo>
                    <a:pt x="1004" y="855"/>
                  </a:lnTo>
                  <a:lnTo>
                    <a:pt x="948" y="850"/>
                  </a:lnTo>
                  <a:lnTo>
                    <a:pt x="915" y="846"/>
                  </a:lnTo>
                  <a:lnTo>
                    <a:pt x="887" y="842"/>
                  </a:lnTo>
                  <a:lnTo>
                    <a:pt x="863" y="838"/>
                  </a:lnTo>
                  <a:lnTo>
                    <a:pt x="841" y="835"/>
                  </a:lnTo>
                  <a:lnTo>
                    <a:pt x="822" y="832"/>
                  </a:lnTo>
                  <a:lnTo>
                    <a:pt x="802" y="830"/>
                  </a:lnTo>
                  <a:lnTo>
                    <a:pt x="781" y="827"/>
                  </a:lnTo>
                  <a:lnTo>
                    <a:pt x="759" y="824"/>
                  </a:lnTo>
                  <a:lnTo>
                    <a:pt x="734" y="821"/>
                  </a:lnTo>
                  <a:lnTo>
                    <a:pt x="704" y="817"/>
                  </a:lnTo>
                  <a:lnTo>
                    <a:pt x="670" y="812"/>
                  </a:lnTo>
                  <a:lnTo>
                    <a:pt x="629" y="807"/>
                  </a:lnTo>
                  <a:lnTo>
                    <a:pt x="582" y="800"/>
                  </a:lnTo>
                  <a:lnTo>
                    <a:pt x="526" y="793"/>
                  </a:lnTo>
                  <a:lnTo>
                    <a:pt x="459" y="784"/>
                  </a:lnTo>
                  <a:lnTo>
                    <a:pt x="382" y="773"/>
                  </a:lnTo>
                  <a:lnTo>
                    <a:pt x="327" y="763"/>
                  </a:lnTo>
                  <a:lnTo>
                    <a:pt x="276" y="749"/>
                  </a:lnTo>
                  <a:lnTo>
                    <a:pt x="231" y="732"/>
                  </a:lnTo>
                  <a:lnTo>
                    <a:pt x="190" y="710"/>
                  </a:lnTo>
                  <a:lnTo>
                    <a:pt x="153" y="686"/>
                  </a:lnTo>
                  <a:lnTo>
                    <a:pt x="120" y="659"/>
                  </a:lnTo>
                  <a:lnTo>
                    <a:pt x="92" y="629"/>
                  </a:lnTo>
                  <a:lnTo>
                    <a:pt x="68" y="599"/>
                  </a:lnTo>
                  <a:lnTo>
                    <a:pt x="48" y="566"/>
                  </a:lnTo>
                  <a:lnTo>
                    <a:pt x="32" y="531"/>
                  </a:lnTo>
                  <a:lnTo>
                    <a:pt x="18" y="497"/>
                  </a:lnTo>
                  <a:lnTo>
                    <a:pt x="9" y="461"/>
                  </a:lnTo>
                  <a:lnTo>
                    <a:pt x="3" y="427"/>
                  </a:lnTo>
                  <a:lnTo>
                    <a:pt x="0" y="391"/>
                  </a:lnTo>
                  <a:lnTo>
                    <a:pt x="0" y="358"/>
                  </a:lnTo>
                  <a:lnTo>
                    <a:pt x="2" y="324"/>
                  </a:lnTo>
                  <a:lnTo>
                    <a:pt x="11" y="289"/>
                  </a:lnTo>
                  <a:lnTo>
                    <a:pt x="23" y="254"/>
                  </a:lnTo>
                  <a:lnTo>
                    <a:pt x="39" y="220"/>
                  </a:lnTo>
                  <a:lnTo>
                    <a:pt x="58" y="188"/>
                  </a:lnTo>
                  <a:lnTo>
                    <a:pt x="80" y="157"/>
                  </a:lnTo>
                  <a:lnTo>
                    <a:pt x="104" y="129"/>
                  </a:lnTo>
                  <a:lnTo>
                    <a:pt x="131" y="103"/>
                  </a:lnTo>
                  <a:lnTo>
                    <a:pt x="160" y="79"/>
                  </a:lnTo>
                  <a:lnTo>
                    <a:pt x="192" y="58"/>
                  </a:lnTo>
                  <a:lnTo>
                    <a:pt x="227" y="40"/>
                  </a:lnTo>
                  <a:lnTo>
                    <a:pt x="265" y="24"/>
                  </a:lnTo>
                  <a:lnTo>
                    <a:pt x="304" y="12"/>
                  </a:lnTo>
                  <a:lnTo>
                    <a:pt x="347" y="4"/>
                  </a:lnTo>
                  <a:lnTo>
                    <a:pt x="392" y="0"/>
                  </a:lnTo>
                  <a:lnTo>
                    <a:pt x="440" y="1"/>
                  </a:lnTo>
                  <a:lnTo>
                    <a:pt x="490" y="5"/>
                  </a:lnTo>
                  <a:close/>
                </a:path>
              </a:pathLst>
            </a:custGeom>
            <a:solidFill>
              <a:srgbClr val="91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63" name="Freeform 1261"/>
            <p:cNvSpPr>
              <a:spLocks/>
            </p:cNvSpPr>
            <p:nvPr/>
          </p:nvSpPr>
          <p:spPr bwMode="auto">
            <a:xfrm>
              <a:off x="4949" y="2711"/>
              <a:ext cx="66" cy="38"/>
            </a:xfrm>
            <a:custGeom>
              <a:avLst/>
              <a:gdLst>
                <a:gd name="T0" fmla="*/ 0 w 1397"/>
                <a:gd name="T1" fmla="*/ 0 h 865"/>
                <a:gd name="T2" fmla="*/ 0 w 1397"/>
                <a:gd name="T3" fmla="*/ 0 h 865"/>
                <a:gd name="T4" fmla="*/ 0 w 1397"/>
                <a:gd name="T5" fmla="*/ 0 h 865"/>
                <a:gd name="T6" fmla="*/ 0 w 1397"/>
                <a:gd name="T7" fmla="*/ 0 h 865"/>
                <a:gd name="T8" fmla="*/ 0 w 1397"/>
                <a:gd name="T9" fmla="*/ 0 h 865"/>
                <a:gd name="T10" fmla="*/ 0 w 1397"/>
                <a:gd name="T11" fmla="*/ 0 h 865"/>
                <a:gd name="T12" fmla="*/ 0 w 1397"/>
                <a:gd name="T13" fmla="*/ 0 h 865"/>
                <a:gd name="T14" fmla="*/ 0 w 1397"/>
                <a:gd name="T15" fmla="*/ 0 h 865"/>
                <a:gd name="T16" fmla="*/ 0 w 1397"/>
                <a:gd name="T17" fmla="*/ 0 h 865"/>
                <a:gd name="T18" fmla="*/ 0 w 1397"/>
                <a:gd name="T19" fmla="*/ 0 h 865"/>
                <a:gd name="T20" fmla="*/ 0 w 1397"/>
                <a:gd name="T21" fmla="*/ 0 h 865"/>
                <a:gd name="T22" fmla="*/ 0 w 1397"/>
                <a:gd name="T23" fmla="*/ 0 h 865"/>
                <a:gd name="T24" fmla="*/ 0 w 1397"/>
                <a:gd name="T25" fmla="*/ 0 h 865"/>
                <a:gd name="T26" fmla="*/ 0 w 1397"/>
                <a:gd name="T27" fmla="*/ 0 h 865"/>
                <a:gd name="T28" fmla="*/ 0 w 1397"/>
                <a:gd name="T29" fmla="*/ 0 h 865"/>
                <a:gd name="T30" fmla="*/ 0 w 1397"/>
                <a:gd name="T31" fmla="*/ 0 h 865"/>
                <a:gd name="T32" fmla="*/ 0 w 1397"/>
                <a:gd name="T33" fmla="*/ 0 h 865"/>
                <a:gd name="T34" fmla="*/ 0 w 1397"/>
                <a:gd name="T35" fmla="*/ 0 h 865"/>
                <a:gd name="T36" fmla="*/ 0 w 1397"/>
                <a:gd name="T37" fmla="*/ 0 h 865"/>
                <a:gd name="T38" fmla="*/ 0 w 1397"/>
                <a:gd name="T39" fmla="*/ 0 h 865"/>
                <a:gd name="T40" fmla="*/ 0 w 1397"/>
                <a:gd name="T41" fmla="*/ 0 h 865"/>
                <a:gd name="T42" fmla="*/ 0 w 1397"/>
                <a:gd name="T43" fmla="*/ 0 h 865"/>
                <a:gd name="T44" fmla="*/ 0 w 1397"/>
                <a:gd name="T45" fmla="*/ 0 h 865"/>
                <a:gd name="T46" fmla="*/ 0 w 1397"/>
                <a:gd name="T47" fmla="*/ 0 h 865"/>
                <a:gd name="T48" fmla="*/ 0 w 1397"/>
                <a:gd name="T49" fmla="*/ 0 h 865"/>
                <a:gd name="T50" fmla="*/ 0 w 1397"/>
                <a:gd name="T51" fmla="*/ 0 h 865"/>
                <a:gd name="T52" fmla="*/ 0 w 1397"/>
                <a:gd name="T53" fmla="*/ 0 h 865"/>
                <a:gd name="T54" fmla="*/ 0 w 1397"/>
                <a:gd name="T55" fmla="*/ 0 h 865"/>
                <a:gd name="T56" fmla="*/ 0 w 1397"/>
                <a:gd name="T57" fmla="*/ 0 h 865"/>
                <a:gd name="T58" fmla="*/ 0 w 1397"/>
                <a:gd name="T59" fmla="*/ 0 h 865"/>
                <a:gd name="T60" fmla="*/ 0 w 1397"/>
                <a:gd name="T61" fmla="*/ 0 h 865"/>
                <a:gd name="T62" fmla="*/ 0 w 1397"/>
                <a:gd name="T63" fmla="*/ 0 h 865"/>
                <a:gd name="T64" fmla="*/ 0 w 1397"/>
                <a:gd name="T65" fmla="*/ 0 h 8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97"/>
                <a:gd name="T100" fmla="*/ 0 h 865"/>
                <a:gd name="T101" fmla="*/ 1397 w 1397"/>
                <a:gd name="T102" fmla="*/ 865 h 8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97" h="865">
                  <a:moveTo>
                    <a:pt x="480" y="5"/>
                  </a:moveTo>
                  <a:lnTo>
                    <a:pt x="1025" y="79"/>
                  </a:lnTo>
                  <a:lnTo>
                    <a:pt x="1073" y="87"/>
                  </a:lnTo>
                  <a:lnTo>
                    <a:pt x="1117" y="99"/>
                  </a:lnTo>
                  <a:lnTo>
                    <a:pt x="1158" y="114"/>
                  </a:lnTo>
                  <a:lnTo>
                    <a:pt x="1196" y="131"/>
                  </a:lnTo>
                  <a:lnTo>
                    <a:pt x="1230" y="153"/>
                  </a:lnTo>
                  <a:lnTo>
                    <a:pt x="1261" y="175"/>
                  </a:lnTo>
                  <a:lnTo>
                    <a:pt x="1288" y="201"/>
                  </a:lnTo>
                  <a:lnTo>
                    <a:pt x="1313" y="228"/>
                  </a:lnTo>
                  <a:lnTo>
                    <a:pt x="1334" y="256"/>
                  </a:lnTo>
                  <a:lnTo>
                    <a:pt x="1353" y="287"/>
                  </a:lnTo>
                  <a:lnTo>
                    <a:pt x="1368" y="318"/>
                  </a:lnTo>
                  <a:lnTo>
                    <a:pt x="1380" y="352"/>
                  </a:lnTo>
                  <a:lnTo>
                    <a:pt x="1388" y="386"/>
                  </a:lnTo>
                  <a:lnTo>
                    <a:pt x="1395" y="419"/>
                  </a:lnTo>
                  <a:lnTo>
                    <a:pt x="1397" y="454"/>
                  </a:lnTo>
                  <a:lnTo>
                    <a:pt x="1397" y="488"/>
                  </a:lnTo>
                  <a:lnTo>
                    <a:pt x="1393" y="527"/>
                  </a:lnTo>
                  <a:lnTo>
                    <a:pt x="1385" y="565"/>
                  </a:lnTo>
                  <a:lnTo>
                    <a:pt x="1374" y="604"/>
                  </a:lnTo>
                  <a:lnTo>
                    <a:pt x="1359" y="641"/>
                  </a:lnTo>
                  <a:lnTo>
                    <a:pt x="1341" y="675"/>
                  </a:lnTo>
                  <a:lnTo>
                    <a:pt x="1319" y="709"/>
                  </a:lnTo>
                  <a:lnTo>
                    <a:pt x="1294" y="739"/>
                  </a:lnTo>
                  <a:lnTo>
                    <a:pt x="1265" y="768"/>
                  </a:lnTo>
                  <a:lnTo>
                    <a:pt x="1232" y="793"/>
                  </a:lnTo>
                  <a:lnTo>
                    <a:pt x="1197" y="816"/>
                  </a:lnTo>
                  <a:lnTo>
                    <a:pt x="1158" y="834"/>
                  </a:lnTo>
                  <a:lnTo>
                    <a:pt x="1117" y="848"/>
                  </a:lnTo>
                  <a:lnTo>
                    <a:pt x="1071" y="858"/>
                  </a:lnTo>
                  <a:lnTo>
                    <a:pt x="1023" y="864"/>
                  </a:lnTo>
                  <a:lnTo>
                    <a:pt x="971" y="865"/>
                  </a:lnTo>
                  <a:lnTo>
                    <a:pt x="917" y="860"/>
                  </a:lnTo>
                  <a:lnTo>
                    <a:pt x="372" y="787"/>
                  </a:lnTo>
                  <a:lnTo>
                    <a:pt x="318" y="777"/>
                  </a:lnTo>
                  <a:lnTo>
                    <a:pt x="269" y="764"/>
                  </a:lnTo>
                  <a:lnTo>
                    <a:pt x="224" y="745"/>
                  </a:lnTo>
                  <a:lnTo>
                    <a:pt x="182" y="723"/>
                  </a:lnTo>
                  <a:lnTo>
                    <a:pt x="146" y="699"/>
                  </a:lnTo>
                  <a:lnTo>
                    <a:pt x="114" y="670"/>
                  </a:lnTo>
                  <a:lnTo>
                    <a:pt x="86" y="640"/>
                  </a:lnTo>
                  <a:lnTo>
                    <a:pt x="62" y="606"/>
                  </a:lnTo>
                  <a:lnTo>
                    <a:pt x="42" y="572"/>
                  </a:lnTo>
                  <a:lnTo>
                    <a:pt x="25" y="535"/>
                  </a:lnTo>
                  <a:lnTo>
                    <a:pt x="14" y="497"/>
                  </a:lnTo>
                  <a:lnTo>
                    <a:pt x="5" y="459"/>
                  </a:lnTo>
                  <a:lnTo>
                    <a:pt x="1" y="420"/>
                  </a:lnTo>
                  <a:lnTo>
                    <a:pt x="0" y="380"/>
                  </a:lnTo>
                  <a:lnTo>
                    <a:pt x="3" y="342"/>
                  </a:lnTo>
                  <a:lnTo>
                    <a:pt x="11" y="303"/>
                  </a:lnTo>
                  <a:lnTo>
                    <a:pt x="20" y="270"/>
                  </a:lnTo>
                  <a:lnTo>
                    <a:pt x="31" y="237"/>
                  </a:lnTo>
                  <a:lnTo>
                    <a:pt x="47" y="206"/>
                  </a:lnTo>
                  <a:lnTo>
                    <a:pt x="65" y="176"/>
                  </a:lnTo>
                  <a:lnTo>
                    <a:pt x="84" y="148"/>
                  </a:lnTo>
                  <a:lnTo>
                    <a:pt x="108" y="120"/>
                  </a:lnTo>
                  <a:lnTo>
                    <a:pt x="133" y="96"/>
                  </a:lnTo>
                  <a:lnTo>
                    <a:pt x="163" y="74"/>
                  </a:lnTo>
                  <a:lnTo>
                    <a:pt x="193" y="53"/>
                  </a:lnTo>
                  <a:lnTo>
                    <a:pt x="227" y="37"/>
                  </a:lnTo>
                  <a:lnTo>
                    <a:pt x="262" y="23"/>
                  </a:lnTo>
                  <a:lnTo>
                    <a:pt x="301" y="12"/>
                  </a:lnTo>
                  <a:lnTo>
                    <a:pt x="343" y="4"/>
                  </a:lnTo>
                  <a:lnTo>
                    <a:pt x="386" y="0"/>
                  </a:lnTo>
                  <a:lnTo>
                    <a:pt x="432" y="1"/>
                  </a:lnTo>
                  <a:lnTo>
                    <a:pt x="480" y="5"/>
                  </a:lnTo>
                  <a:close/>
                </a:path>
              </a:pathLst>
            </a:custGeom>
            <a:solidFill>
              <a:srgbClr val="9EA6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64" name="Freeform 1262"/>
            <p:cNvSpPr>
              <a:spLocks/>
            </p:cNvSpPr>
            <p:nvPr/>
          </p:nvSpPr>
          <p:spPr bwMode="auto">
            <a:xfrm>
              <a:off x="4950" y="2728"/>
              <a:ext cx="64" cy="21"/>
            </a:xfrm>
            <a:custGeom>
              <a:avLst/>
              <a:gdLst>
                <a:gd name="T0" fmla="*/ 0 w 1339"/>
                <a:gd name="T1" fmla="*/ 0 h 502"/>
                <a:gd name="T2" fmla="*/ 0 w 1339"/>
                <a:gd name="T3" fmla="*/ 0 h 502"/>
                <a:gd name="T4" fmla="*/ 0 w 1339"/>
                <a:gd name="T5" fmla="*/ 0 h 502"/>
                <a:gd name="T6" fmla="*/ 0 w 1339"/>
                <a:gd name="T7" fmla="*/ 0 h 502"/>
                <a:gd name="T8" fmla="*/ 0 w 1339"/>
                <a:gd name="T9" fmla="*/ 0 h 502"/>
                <a:gd name="T10" fmla="*/ 0 w 1339"/>
                <a:gd name="T11" fmla="*/ 0 h 502"/>
                <a:gd name="T12" fmla="*/ 0 w 1339"/>
                <a:gd name="T13" fmla="*/ 0 h 502"/>
                <a:gd name="T14" fmla="*/ 0 w 1339"/>
                <a:gd name="T15" fmla="*/ 0 h 502"/>
                <a:gd name="T16" fmla="*/ 0 w 1339"/>
                <a:gd name="T17" fmla="*/ 0 h 502"/>
                <a:gd name="T18" fmla="*/ 0 w 1339"/>
                <a:gd name="T19" fmla="*/ 0 h 502"/>
                <a:gd name="T20" fmla="*/ 0 w 1339"/>
                <a:gd name="T21" fmla="*/ 0 h 502"/>
                <a:gd name="T22" fmla="*/ 0 w 1339"/>
                <a:gd name="T23" fmla="*/ 0 h 502"/>
                <a:gd name="T24" fmla="*/ 0 w 1339"/>
                <a:gd name="T25" fmla="*/ 0 h 502"/>
                <a:gd name="T26" fmla="*/ 0 w 1339"/>
                <a:gd name="T27" fmla="*/ 0 h 502"/>
                <a:gd name="T28" fmla="*/ 0 w 1339"/>
                <a:gd name="T29" fmla="*/ 0 h 502"/>
                <a:gd name="T30" fmla="*/ 0 w 1339"/>
                <a:gd name="T31" fmla="*/ 0 h 502"/>
                <a:gd name="T32" fmla="*/ 0 w 1339"/>
                <a:gd name="T33" fmla="*/ 0 h 502"/>
                <a:gd name="T34" fmla="*/ 0 w 1339"/>
                <a:gd name="T35" fmla="*/ 0 h 502"/>
                <a:gd name="T36" fmla="*/ 0 w 1339"/>
                <a:gd name="T37" fmla="*/ 0 h 502"/>
                <a:gd name="T38" fmla="*/ 0 w 1339"/>
                <a:gd name="T39" fmla="*/ 0 h 502"/>
                <a:gd name="T40" fmla="*/ 0 w 1339"/>
                <a:gd name="T41" fmla="*/ 0 h 502"/>
                <a:gd name="T42" fmla="*/ 0 w 1339"/>
                <a:gd name="T43" fmla="*/ 0 h 502"/>
                <a:gd name="T44" fmla="*/ 0 w 1339"/>
                <a:gd name="T45" fmla="*/ 0 h 502"/>
                <a:gd name="T46" fmla="*/ 0 w 1339"/>
                <a:gd name="T47" fmla="*/ 0 h 502"/>
                <a:gd name="T48" fmla="*/ 0 w 1339"/>
                <a:gd name="T49" fmla="*/ 0 h 502"/>
                <a:gd name="T50" fmla="*/ 0 w 1339"/>
                <a:gd name="T51" fmla="*/ 0 h 502"/>
                <a:gd name="T52" fmla="*/ 0 w 1339"/>
                <a:gd name="T53" fmla="*/ 0 h 502"/>
                <a:gd name="T54" fmla="*/ 0 w 1339"/>
                <a:gd name="T55" fmla="*/ 0 h 502"/>
                <a:gd name="T56" fmla="*/ 0 w 1339"/>
                <a:gd name="T57" fmla="*/ 0 h 502"/>
                <a:gd name="T58" fmla="*/ 0 w 1339"/>
                <a:gd name="T59" fmla="*/ 0 h 502"/>
                <a:gd name="T60" fmla="*/ 0 w 1339"/>
                <a:gd name="T61" fmla="*/ 0 h 502"/>
                <a:gd name="T62" fmla="*/ 0 w 1339"/>
                <a:gd name="T63" fmla="*/ 0 h 502"/>
                <a:gd name="T64" fmla="*/ 0 w 1339"/>
                <a:gd name="T65" fmla="*/ 0 h 5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39"/>
                <a:gd name="T100" fmla="*/ 0 h 502"/>
                <a:gd name="T101" fmla="*/ 1339 w 1339"/>
                <a:gd name="T102" fmla="*/ 502 h 5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39" h="502">
                  <a:moveTo>
                    <a:pt x="264" y="9"/>
                  </a:moveTo>
                  <a:lnTo>
                    <a:pt x="1133" y="124"/>
                  </a:lnTo>
                  <a:lnTo>
                    <a:pt x="1177" y="132"/>
                  </a:lnTo>
                  <a:lnTo>
                    <a:pt x="1216" y="141"/>
                  </a:lnTo>
                  <a:lnTo>
                    <a:pt x="1248" y="151"/>
                  </a:lnTo>
                  <a:lnTo>
                    <a:pt x="1274" y="162"/>
                  </a:lnTo>
                  <a:lnTo>
                    <a:pt x="1296" y="174"/>
                  </a:lnTo>
                  <a:lnTo>
                    <a:pt x="1312" y="187"/>
                  </a:lnTo>
                  <a:lnTo>
                    <a:pt x="1325" y="202"/>
                  </a:lnTo>
                  <a:lnTo>
                    <a:pt x="1333" y="216"/>
                  </a:lnTo>
                  <a:lnTo>
                    <a:pt x="1337" y="231"/>
                  </a:lnTo>
                  <a:lnTo>
                    <a:pt x="1339" y="246"/>
                  </a:lnTo>
                  <a:lnTo>
                    <a:pt x="1337" y="263"/>
                  </a:lnTo>
                  <a:lnTo>
                    <a:pt x="1333" y="279"/>
                  </a:lnTo>
                  <a:lnTo>
                    <a:pt x="1327" y="294"/>
                  </a:lnTo>
                  <a:lnTo>
                    <a:pt x="1320" y="309"/>
                  </a:lnTo>
                  <a:lnTo>
                    <a:pt x="1310" y="325"/>
                  </a:lnTo>
                  <a:lnTo>
                    <a:pt x="1300" y="340"/>
                  </a:lnTo>
                  <a:lnTo>
                    <a:pt x="1287" y="357"/>
                  </a:lnTo>
                  <a:lnTo>
                    <a:pt x="1274" y="375"/>
                  </a:lnTo>
                  <a:lnTo>
                    <a:pt x="1259" y="392"/>
                  </a:lnTo>
                  <a:lnTo>
                    <a:pt x="1244" y="408"/>
                  </a:lnTo>
                  <a:lnTo>
                    <a:pt x="1227" y="423"/>
                  </a:lnTo>
                  <a:lnTo>
                    <a:pt x="1208" y="439"/>
                  </a:lnTo>
                  <a:lnTo>
                    <a:pt x="1189" y="453"/>
                  </a:lnTo>
                  <a:lnTo>
                    <a:pt x="1166" y="465"/>
                  </a:lnTo>
                  <a:lnTo>
                    <a:pt x="1142" y="476"/>
                  </a:lnTo>
                  <a:lnTo>
                    <a:pt x="1114" y="485"/>
                  </a:lnTo>
                  <a:lnTo>
                    <a:pt x="1083" y="493"/>
                  </a:lnTo>
                  <a:lnTo>
                    <a:pt x="1050" y="499"/>
                  </a:lnTo>
                  <a:lnTo>
                    <a:pt x="1014" y="502"/>
                  </a:lnTo>
                  <a:lnTo>
                    <a:pt x="973" y="502"/>
                  </a:lnTo>
                  <a:lnTo>
                    <a:pt x="929" y="500"/>
                  </a:lnTo>
                  <a:lnTo>
                    <a:pt x="882" y="494"/>
                  </a:lnTo>
                  <a:lnTo>
                    <a:pt x="377" y="427"/>
                  </a:lnTo>
                  <a:lnTo>
                    <a:pt x="330" y="420"/>
                  </a:lnTo>
                  <a:lnTo>
                    <a:pt x="288" y="411"/>
                  </a:lnTo>
                  <a:lnTo>
                    <a:pt x="250" y="400"/>
                  </a:lnTo>
                  <a:lnTo>
                    <a:pt x="216" y="388"/>
                  </a:lnTo>
                  <a:lnTo>
                    <a:pt x="184" y="375"/>
                  </a:lnTo>
                  <a:lnTo>
                    <a:pt x="156" y="360"/>
                  </a:lnTo>
                  <a:lnTo>
                    <a:pt x="132" y="344"/>
                  </a:lnTo>
                  <a:lnTo>
                    <a:pt x="110" y="328"/>
                  </a:lnTo>
                  <a:lnTo>
                    <a:pt x="92" y="309"/>
                  </a:lnTo>
                  <a:lnTo>
                    <a:pt x="75" y="292"/>
                  </a:lnTo>
                  <a:lnTo>
                    <a:pt x="62" y="273"/>
                  </a:lnTo>
                  <a:lnTo>
                    <a:pt x="49" y="254"/>
                  </a:lnTo>
                  <a:lnTo>
                    <a:pt x="39" y="234"/>
                  </a:lnTo>
                  <a:lnTo>
                    <a:pt x="29" y="215"/>
                  </a:lnTo>
                  <a:lnTo>
                    <a:pt x="21" y="196"/>
                  </a:lnTo>
                  <a:lnTo>
                    <a:pt x="15" y="176"/>
                  </a:lnTo>
                  <a:lnTo>
                    <a:pt x="9" y="160"/>
                  </a:lnTo>
                  <a:lnTo>
                    <a:pt x="5" y="143"/>
                  </a:lnTo>
                  <a:lnTo>
                    <a:pt x="2" y="125"/>
                  </a:lnTo>
                  <a:lnTo>
                    <a:pt x="0" y="108"/>
                  </a:lnTo>
                  <a:lnTo>
                    <a:pt x="0" y="92"/>
                  </a:lnTo>
                  <a:lnTo>
                    <a:pt x="2" y="76"/>
                  </a:lnTo>
                  <a:lnTo>
                    <a:pt x="8" y="59"/>
                  </a:lnTo>
                  <a:lnTo>
                    <a:pt x="17" y="45"/>
                  </a:lnTo>
                  <a:lnTo>
                    <a:pt x="29" y="33"/>
                  </a:lnTo>
                  <a:lnTo>
                    <a:pt x="47" y="22"/>
                  </a:lnTo>
                  <a:lnTo>
                    <a:pt x="69" y="13"/>
                  </a:lnTo>
                  <a:lnTo>
                    <a:pt x="96" y="7"/>
                  </a:lnTo>
                  <a:lnTo>
                    <a:pt x="128" y="2"/>
                  </a:lnTo>
                  <a:lnTo>
                    <a:pt x="167" y="0"/>
                  </a:lnTo>
                  <a:lnTo>
                    <a:pt x="212" y="4"/>
                  </a:lnTo>
                  <a:lnTo>
                    <a:pt x="264" y="9"/>
                  </a:lnTo>
                  <a:close/>
                </a:path>
              </a:pathLst>
            </a:custGeom>
            <a:solidFill>
              <a:srgbClr val="9EA6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65" name="Freeform 1263"/>
            <p:cNvSpPr>
              <a:spLocks/>
            </p:cNvSpPr>
            <p:nvPr/>
          </p:nvSpPr>
          <p:spPr bwMode="auto">
            <a:xfrm>
              <a:off x="4951" y="2728"/>
              <a:ext cx="61" cy="21"/>
            </a:xfrm>
            <a:custGeom>
              <a:avLst/>
              <a:gdLst>
                <a:gd name="T0" fmla="*/ 0 w 1271"/>
                <a:gd name="T1" fmla="*/ 0 h 474"/>
                <a:gd name="T2" fmla="*/ 0 w 1271"/>
                <a:gd name="T3" fmla="*/ 0 h 474"/>
                <a:gd name="T4" fmla="*/ 0 w 1271"/>
                <a:gd name="T5" fmla="*/ 0 h 474"/>
                <a:gd name="T6" fmla="*/ 0 w 1271"/>
                <a:gd name="T7" fmla="*/ 0 h 474"/>
                <a:gd name="T8" fmla="*/ 0 w 1271"/>
                <a:gd name="T9" fmla="*/ 0 h 474"/>
                <a:gd name="T10" fmla="*/ 0 w 1271"/>
                <a:gd name="T11" fmla="*/ 0 h 474"/>
                <a:gd name="T12" fmla="*/ 0 w 1271"/>
                <a:gd name="T13" fmla="*/ 0 h 474"/>
                <a:gd name="T14" fmla="*/ 0 w 1271"/>
                <a:gd name="T15" fmla="*/ 0 h 474"/>
                <a:gd name="T16" fmla="*/ 0 w 1271"/>
                <a:gd name="T17" fmla="*/ 0 h 474"/>
                <a:gd name="T18" fmla="*/ 0 w 1271"/>
                <a:gd name="T19" fmla="*/ 0 h 474"/>
                <a:gd name="T20" fmla="*/ 0 w 1271"/>
                <a:gd name="T21" fmla="*/ 0 h 474"/>
                <a:gd name="T22" fmla="*/ 0 w 1271"/>
                <a:gd name="T23" fmla="*/ 0 h 474"/>
                <a:gd name="T24" fmla="*/ 0 w 1271"/>
                <a:gd name="T25" fmla="*/ 0 h 474"/>
                <a:gd name="T26" fmla="*/ 0 w 1271"/>
                <a:gd name="T27" fmla="*/ 0 h 474"/>
                <a:gd name="T28" fmla="*/ 0 w 1271"/>
                <a:gd name="T29" fmla="*/ 0 h 474"/>
                <a:gd name="T30" fmla="*/ 0 w 1271"/>
                <a:gd name="T31" fmla="*/ 0 h 474"/>
                <a:gd name="T32" fmla="*/ 0 w 1271"/>
                <a:gd name="T33" fmla="*/ 0 h 474"/>
                <a:gd name="T34" fmla="*/ 0 w 1271"/>
                <a:gd name="T35" fmla="*/ 0 h 474"/>
                <a:gd name="T36" fmla="*/ 0 w 1271"/>
                <a:gd name="T37" fmla="*/ 0 h 474"/>
                <a:gd name="T38" fmla="*/ 0 w 1271"/>
                <a:gd name="T39" fmla="*/ 0 h 474"/>
                <a:gd name="T40" fmla="*/ 0 w 1271"/>
                <a:gd name="T41" fmla="*/ 0 h 474"/>
                <a:gd name="T42" fmla="*/ 0 w 1271"/>
                <a:gd name="T43" fmla="*/ 0 h 474"/>
                <a:gd name="T44" fmla="*/ 0 w 1271"/>
                <a:gd name="T45" fmla="*/ 0 h 474"/>
                <a:gd name="T46" fmla="*/ 0 w 1271"/>
                <a:gd name="T47" fmla="*/ 0 h 474"/>
                <a:gd name="T48" fmla="*/ 0 w 1271"/>
                <a:gd name="T49" fmla="*/ 0 h 474"/>
                <a:gd name="T50" fmla="*/ 0 w 1271"/>
                <a:gd name="T51" fmla="*/ 0 h 474"/>
                <a:gd name="T52" fmla="*/ 0 w 1271"/>
                <a:gd name="T53" fmla="*/ 0 h 474"/>
                <a:gd name="T54" fmla="*/ 0 w 1271"/>
                <a:gd name="T55" fmla="*/ 0 h 474"/>
                <a:gd name="T56" fmla="*/ 0 w 1271"/>
                <a:gd name="T57" fmla="*/ 0 h 474"/>
                <a:gd name="T58" fmla="*/ 0 w 1271"/>
                <a:gd name="T59" fmla="*/ 0 h 474"/>
                <a:gd name="T60" fmla="*/ 0 w 1271"/>
                <a:gd name="T61" fmla="*/ 0 h 474"/>
                <a:gd name="T62" fmla="*/ 0 w 1271"/>
                <a:gd name="T63" fmla="*/ 0 h 474"/>
                <a:gd name="T64" fmla="*/ 0 w 1271"/>
                <a:gd name="T65" fmla="*/ 0 h 474"/>
                <a:gd name="T66" fmla="*/ 0 w 1271"/>
                <a:gd name="T67" fmla="*/ 0 h 474"/>
                <a:gd name="T68" fmla="*/ 0 w 1271"/>
                <a:gd name="T69" fmla="*/ 0 h 474"/>
                <a:gd name="T70" fmla="*/ 0 w 1271"/>
                <a:gd name="T71" fmla="*/ 0 h 474"/>
                <a:gd name="T72" fmla="*/ 0 w 1271"/>
                <a:gd name="T73" fmla="*/ 0 h 474"/>
                <a:gd name="T74" fmla="*/ 0 w 1271"/>
                <a:gd name="T75" fmla="*/ 0 h 474"/>
                <a:gd name="T76" fmla="*/ 0 w 1271"/>
                <a:gd name="T77" fmla="*/ 0 h 474"/>
                <a:gd name="T78" fmla="*/ 0 w 1271"/>
                <a:gd name="T79" fmla="*/ 0 h 474"/>
                <a:gd name="T80" fmla="*/ 0 w 1271"/>
                <a:gd name="T81" fmla="*/ 0 h 474"/>
                <a:gd name="T82" fmla="*/ 0 w 1271"/>
                <a:gd name="T83" fmla="*/ 0 h 474"/>
                <a:gd name="T84" fmla="*/ 0 w 1271"/>
                <a:gd name="T85" fmla="*/ 0 h 474"/>
                <a:gd name="T86" fmla="*/ 0 w 1271"/>
                <a:gd name="T87" fmla="*/ 0 h 474"/>
                <a:gd name="T88" fmla="*/ 0 w 1271"/>
                <a:gd name="T89" fmla="*/ 0 h 474"/>
                <a:gd name="T90" fmla="*/ 0 w 1271"/>
                <a:gd name="T91" fmla="*/ 0 h 474"/>
                <a:gd name="T92" fmla="*/ 0 w 1271"/>
                <a:gd name="T93" fmla="*/ 0 h 474"/>
                <a:gd name="T94" fmla="*/ 0 w 1271"/>
                <a:gd name="T95" fmla="*/ 0 h 474"/>
                <a:gd name="T96" fmla="*/ 0 w 1271"/>
                <a:gd name="T97" fmla="*/ 0 h 474"/>
                <a:gd name="T98" fmla="*/ 0 w 1271"/>
                <a:gd name="T99" fmla="*/ 0 h 474"/>
                <a:gd name="T100" fmla="*/ 0 w 1271"/>
                <a:gd name="T101" fmla="*/ 0 h 474"/>
                <a:gd name="T102" fmla="*/ 0 w 1271"/>
                <a:gd name="T103" fmla="*/ 0 h 474"/>
                <a:gd name="T104" fmla="*/ 0 w 1271"/>
                <a:gd name="T105" fmla="*/ 0 h 474"/>
                <a:gd name="T106" fmla="*/ 0 w 1271"/>
                <a:gd name="T107" fmla="*/ 0 h 474"/>
                <a:gd name="T108" fmla="*/ 0 w 1271"/>
                <a:gd name="T109" fmla="*/ 0 h 474"/>
                <a:gd name="T110" fmla="*/ 0 w 1271"/>
                <a:gd name="T111" fmla="*/ 0 h 47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71"/>
                <a:gd name="T169" fmla="*/ 0 h 474"/>
                <a:gd name="T170" fmla="*/ 1271 w 1271"/>
                <a:gd name="T171" fmla="*/ 474 h 47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71" h="474">
                  <a:moveTo>
                    <a:pt x="251" y="7"/>
                  </a:moveTo>
                  <a:lnTo>
                    <a:pt x="276" y="10"/>
                  </a:lnTo>
                  <a:lnTo>
                    <a:pt x="299" y="13"/>
                  </a:lnTo>
                  <a:lnTo>
                    <a:pt x="320" y="16"/>
                  </a:lnTo>
                  <a:lnTo>
                    <a:pt x="340" y="19"/>
                  </a:lnTo>
                  <a:lnTo>
                    <a:pt x="358" y="21"/>
                  </a:lnTo>
                  <a:lnTo>
                    <a:pt x="375" y="23"/>
                  </a:lnTo>
                  <a:lnTo>
                    <a:pt x="392" y="25"/>
                  </a:lnTo>
                  <a:lnTo>
                    <a:pt x="407" y="27"/>
                  </a:lnTo>
                  <a:lnTo>
                    <a:pt x="422" y="29"/>
                  </a:lnTo>
                  <a:lnTo>
                    <a:pt x="436" y="31"/>
                  </a:lnTo>
                  <a:lnTo>
                    <a:pt x="451" y="33"/>
                  </a:lnTo>
                  <a:lnTo>
                    <a:pt x="465" y="35"/>
                  </a:lnTo>
                  <a:lnTo>
                    <a:pt x="479" y="37"/>
                  </a:lnTo>
                  <a:lnTo>
                    <a:pt x="495" y="39"/>
                  </a:lnTo>
                  <a:lnTo>
                    <a:pt x="510" y="41"/>
                  </a:lnTo>
                  <a:lnTo>
                    <a:pt x="526" y="43"/>
                  </a:lnTo>
                  <a:lnTo>
                    <a:pt x="544" y="45"/>
                  </a:lnTo>
                  <a:lnTo>
                    <a:pt x="563" y="48"/>
                  </a:lnTo>
                  <a:lnTo>
                    <a:pt x="583" y="52"/>
                  </a:lnTo>
                  <a:lnTo>
                    <a:pt x="606" y="54"/>
                  </a:lnTo>
                  <a:lnTo>
                    <a:pt x="630" y="58"/>
                  </a:lnTo>
                  <a:lnTo>
                    <a:pt x="656" y="61"/>
                  </a:lnTo>
                  <a:lnTo>
                    <a:pt x="684" y="65"/>
                  </a:lnTo>
                  <a:lnTo>
                    <a:pt x="715" y="69"/>
                  </a:lnTo>
                  <a:lnTo>
                    <a:pt x="749" y="73"/>
                  </a:lnTo>
                  <a:lnTo>
                    <a:pt x="785" y="78"/>
                  </a:lnTo>
                  <a:lnTo>
                    <a:pt x="825" y="83"/>
                  </a:lnTo>
                  <a:lnTo>
                    <a:pt x="867" y="89"/>
                  </a:lnTo>
                  <a:lnTo>
                    <a:pt x="913" y="95"/>
                  </a:lnTo>
                  <a:lnTo>
                    <a:pt x="964" y="101"/>
                  </a:lnTo>
                  <a:lnTo>
                    <a:pt x="1017" y="108"/>
                  </a:lnTo>
                  <a:lnTo>
                    <a:pt x="1075" y="117"/>
                  </a:lnTo>
                  <a:lnTo>
                    <a:pt x="1117" y="124"/>
                  </a:lnTo>
                  <a:lnTo>
                    <a:pt x="1153" y="132"/>
                  </a:lnTo>
                  <a:lnTo>
                    <a:pt x="1184" y="141"/>
                  </a:lnTo>
                  <a:lnTo>
                    <a:pt x="1210" y="152"/>
                  </a:lnTo>
                  <a:lnTo>
                    <a:pt x="1229" y="163"/>
                  </a:lnTo>
                  <a:lnTo>
                    <a:pt x="1245" y="176"/>
                  </a:lnTo>
                  <a:lnTo>
                    <a:pt x="1258" y="189"/>
                  </a:lnTo>
                  <a:lnTo>
                    <a:pt x="1265" y="203"/>
                  </a:lnTo>
                  <a:lnTo>
                    <a:pt x="1269" y="217"/>
                  </a:lnTo>
                  <a:lnTo>
                    <a:pt x="1271" y="232"/>
                  </a:lnTo>
                  <a:lnTo>
                    <a:pt x="1269" y="247"/>
                  </a:lnTo>
                  <a:lnTo>
                    <a:pt x="1266" y="262"/>
                  </a:lnTo>
                  <a:lnTo>
                    <a:pt x="1260" y="277"/>
                  </a:lnTo>
                  <a:lnTo>
                    <a:pt x="1252" y="292"/>
                  </a:lnTo>
                  <a:lnTo>
                    <a:pt x="1243" y="307"/>
                  </a:lnTo>
                  <a:lnTo>
                    <a:pt x="1234" y="321"/>
                  </a:lnTo>
                  <a:lnTo>
                    <a:pt x="1221" y="337"/>
                  </a:lnTo>
                  <a:lnTo>
                    <a:pt x="1209" y="353"/>
                  </a:lnTo>
                  <a:lnTo>
                    <a:pt x="1195" y="370"/>
                  </a:lnTo>
                  <a:lnTo>
                    <a:pt x="1179" y="385"/>
                  </a:lnTo>
                  <a:lnTo>
                    <a:pt x="1164" y="400"/>
                  </a:lnTo>
                  <a:lnTo>
                    <a:pt x="1146" y="414"/>
                  </a:lnTo>
                  <a:lnTo>
                    <a:pt x="1127" y="428"/>
                  </a:lnTo>
                  <a:lnTo>
                    <a:pt x="1106" y="440"/>
                  </a:lnTo>
                  <a:lnTo>
                    <a:pt x="1083" y="450"/>
                  </a:lnTo>
                  <a:lnTo>
                    <a:pt x="1057" y="459"/>
                  </a:lnTo>
                  <a:lnTo>
                    <a:pt x="1028" y="466"/>
                  </a:lnTo>
                  <a:lnTo>
                    <a:pt x="996" y="471"/>
                  </a:lnTo>
                  <a:lnTo>
                    <a:pt x="962" y="474"/>
                  </a:lnTo>
                  <a:lnTo>
                    <a:pt x="923" y="474"/>
                  </a:lnTo>
                  <a:lnTo>
                    <a:pt x="882" y="472"/>
                  </a:lnTo>
                  <a:lnTo>
                    <a:pt x="836" y="467"/>
                  </a:lnTo>
                  <a:lnTo>
                    <a:pt x="809" y="463"/>
                  </a:lnTo>
                  <a:lnTo>
                    <a:pt x="785" y="460"/>
                  </a:lnTo>
                  <a:lnTo>
                    <a:pt x="764" y="458"/>
                  </a:lnTo>
                  <a:lnTo>
                    <a:pt x="747" y="455"/>
                  </a:lnTo>
                  <a:lnTo>
                    <a:pt x="730" y="453"/>
                  </a:lnTo>
                  <a:lnTo>
                    <a:pt x="713" y="451"/>
                  </a:lnTo>
                  <a:lnTo>
                    <a:pt x="696" y="448"/>
                  </a:lnTo>
                  <a:lnTo>
                    <a:pt x="677" y="446"/>
                  </a:lnTo>
                  <a:lnTo>
                    <a:pt x="655" y="443"/>
                  </a:lnTo>
                  <a:lnTo>
                    <a:pt x="631" y="440"/>
                  </a:lnTo>
                  <a:lnTo>
                    <a:pt x="602" y="436"/>
                  </a:lnTo>
                  <a:lnTo>
                    <a:pt x="567" y="432"/>
                  </a:lnTo>
                  <a:lnTo>
                    <a:pt x="526" y="426"/>
                  </a:lnTo>
                  <a:lnTo>
                    <a:pt x="479" y="419"/>
                  </a:lnTo>
                  <a:lnTo>
                    <a:pt x="423" y="412"/>
                  </a:lnTo>
                  <a:lnTo>
                    <a:pt x="358" y="403"/>
                  </a:lnTo>
                  <a:lnTo>
                    <a:pt x="315" y="396"/>
                  </a:lnTo>
                  <a:lnTo>
                    <a:pt x="274" y="388"/>
                  </a:lnTo>
                  <a:lnTo>
                    <a:pt x="238" y="378"/>
                  </a:lnTo>
                  <a:lnTo>
                    <a:pt x="205" y="366"/>
                  </a:lnTo>
                  <a:lnTo>
                    <a:pt x="176" y="353"/>
                  </a:lnTo>
                  <a:lnTo>
                    <a:pt x="150" y="339"/>
                  </a:lnTo>
                  <a:lnTo>
                    <a:pt x="126" y="325"/>
                  </a:lnTo>
                  <a:lnTo>
                    <a:pt x="107" y="309"/>
                  </a:lnTo>
                  <a:lnTo>
                    <a:pt x="89" y="292"/>
                  </a:lnTo>
                  <a:lnTo>
                    <a:pt x="73" y="275"/>
                  </a:lnTo>
                  <a:lnTo>
                    <a:pt x="60" y="257"/>
                  </a:lnTo>
                  <a:lnTo>
                    <a:pt x="47" y="240"/>
                  </a:lnTo>
                  <a:lnTo>
                    <a:pt x="38" y="221"/>
                  </a:lnTo>
                  <a:lnTo>
                    <a:pt x="29" y="202"/>
                  </a:lnTo>
                  <a:lnTo>
                    <a:pt x="21" y="184"/>
                  </a:lnTo>
                  <a:lnTo>
                    <a:pt x="15" y="165"/>
                  </a:lnTo>
                  <a:lnTo>
                    <a:pt x="10" y="150"/>
                  </a:lnTo>
                  <a:lnTo>
                    <a:pt x="6" y="134"/>
                  </a:lnTo>
                  <a:lnTo>
                    <a:pt x="3" y="118"/>
                  </a:lnTo>
                  <a:lnTo>
                    <a:pt x="0" y="101"/>
                  </a:lnTo>
                  <a:lnTo>
                    <a:pt x="1" y="85"/>
                  </a:lnTo>
                  <a:lnTo>
                    <a:pt x="4" y="69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30" y="29"/>
                  </a:lnTo>
                  <a:lnTo>
                    <a:pt x="45" y="19"/>
                  </a:lnTo>
                  <a:lnTo>
                    <a:pt x="66" y="10"/>
                  </a:lnTo>
                  <a:lnTo>
                    <a:pt x="92" y="4"/>
                  </a:lnTo>
                  <a:lnTo>
                    <a:pt x="122" y="0"/>
                  </a:lnTo>
                  <a:lnTo>
                    <a:pt x="159" y="0"/>
                  </a:lnTo>
                  <a:lnTo>
                    <a:pt x="202" y="2"/>
                  </a:lnTo>
                  <a:lnTo>
                    <a:pt x="251" y="7"/>
                  </a:lnTo>
                  <a:close/>
                </a:path>
              </a:pathLst>
            </a:custGeom>
            <a:solidFill>
              <a:srgbClr val="91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66" name="Freeform 1264"/>
            <p:cNvSpPr>
              <a:spLocks/>
            </p:cNvSpPr>
            <p:nvPr/>
          </p:nvSpPr>
          <p:spPr bwMode="auto">
            <a:xfrm>
              <a:off x="4953" y="2729"/>
              <a:ext cx="57" cy="19"/>
            </a:xfrm>
            <a:custGeom>
              <a:avLst/>
              <a:gdLst>
                <a:gd name="T0" fmla="*/ 0 w 1202"/>
                <a:gd name="T1" fmla="*/ 0 h 450"/>
                <a:gd name="T2" fmla="*/ 0 w 1202"/>
                <a:gd name="T3" fmla="*/ 0 h 450"/>
                <a:gd name="T4" fmla="*/ 0 w 1202"/>
                <a:gd name="T5" fmla="*/ 0 h 450"/>
                <a:gd name="T6" fmla="*/ 0 w 1202"/>
                <a:gd name="T7" fmla="*/ 0 h 450"/>
                <a:gd name="T8" fmla="*/ 0 w 1202"/>
                <a:gd name="T9" fmla="*/ 0 h 450"/>
                <a:gd name="T10" fmla="*/ 0 w 1202"/>
                <a:gd name="T11" fmla="*/ 0 h 450"/>
                <a:gd name="T12" fmla="*/ 0 w 1202"/>
                <a:gd name="T13" fmla="*/ 0 h 450"/>
                <a:gd name="T14" fmla="*/ 0 w 1202"/>
                <a:gd name="T15" fmla="*/ 0 h 450"/>
                <a:gd name="T16" fmla="*/ 0 w 1202"/>
                <a:gd name="T17" fmla="*/ 0 h 450"/>
                <a:gd name="T18" fmla="*/ 0 w 1202"/>
                <a:gd name="T19" fmla="*/ 0 h 450"/>
                <a:gd name="T20" fmla="*/ 0 w 1202"/>
                <a:gd name="T21" fmla="*/ 0 h 450"/>
                <a:gd name="T22" fmla="*/ 0 w 1202"/>
                <a:gd name="T23" fmla="*/ 0 h 450"/>
                <a:gd name="T24" fmla="*/ 0 w 1202"/>
                <a:gd name="T25" fmla="*/ 0 h 450"/>
                <a:gd name="T26" fmla="*/ 0 w 1202"/>
                <a:gd name="T27" fmla="*/ 0 h 450"/>
                <a:gd name="T28" fmla="*/ 0 w 1202"/>
                <a:gd name="T29" fmla="*/ 0 h 450"/>
                <a:gd name="T30" fmla="*/ 0 w 1202"/>
                <a:gd name="T31" fmla="*/ 0 h 450"/>
                <a:gd name="T32" fmla="*/ 0 w 1202"/>
                <a:gd name="T33" fmla="*/ 0 h 450"/>
                <a:gd name="T34" fmla="*/ 0 w 1202"/>
                <a:gd name="T35" fmla="*/ 0 h 450"/>
                <a:gd name="T36" fmla="*/ 0 w 1202"/>
                <a:gd name="T37" fmla="*/ 0 h 450"/>
                <a:gd name="T38" fmla="*/ 0 w 1202"/>
                <a:gd name="T39" fmla="*/ 0 h 450"/>
                <a:gd name="T40" fmla="*/ 0 w 1202"/>
                <a:gd name="T41" fmla="*/ 0 h 450"/>
                <a:gd name="T42" fmla="*/ 0 w 1202"/>
                <a:gd name="T43" fmla="*/ 0 h 450"/>
                <a:gd name="T44" fmla="*/ 0 w 1202"/>
                <a:gd name="T45" fmla="*/ 0 h 450"/>
                <a:gd name="T46" fmla="*/ 0 w 1202"/>
                <a:gd name="T47" fmla="*/ 0 h 450"/>
                <a:gd name="T48" fmla="*/ 0 w 1202"/>
                <a:gd name="T49" fmla="*/ 0 h 450"/>
                <a:gd name="T50" fmla="*/ 0 w 1202"/>
                <a:gd name="T51" fmla="*/ 0 h 450"/>
                <a:gd name="T52" fmla="*/ 0 w 1202"/>
                <a:gd name="T53" fmla="*/ 0 h 450"/>
                <a:gd name="T54" fmla="*/ 0 w 1202"/>
                <a:gd name="T55" fmla="*/ 0 h 450"/>
                <a:gd name="T56" fmla="*/ 0 w 1202"/>
                <a:gd name="T57" fmla="*/ 0 h 450"/>
                <a:gd name="T58" fmla="*/ 0 w 1202"/>
                <a:gd name="T59" fmla="*/ 0 h 450"/>
                <a:gd name="T60" fmla="*/ 0 w 1202"/>
                <a:gd name="T61" fmla="*/ 0 h 450"/>
                <a:gd name="T62" fmla="*/ 0 w 1202"/>
                <a:gd name="T63" fmla="*/ 0 h 450"/>
                <a:gd name="T64" fmla="*/ 0 w 1202"/>
                <a:gd name="T65" fmla="*/ 0 h 450"/>
                <a:gd name="T66" fmla="*/ 0 w 1202"/>
                <a:gd name="T67" fmla="*/ 0 h 450"/>
                <a:gd name="T68" fmla="*/ 0 w 1202"/>
                <a:gd name="T69" fmla="*/ 0 h 450"/>
                <a:gd name="T70" fmla="*/ 0 w 1202"/>
                <a:gd name="T71" fmla="*/ 0 h 450"/>
                <a:gd name="T72" fmla="*/ 0 w 1202"/>
                <a:gd name="T73" fmla="*/ 0 h 450"/>
                <a:gd name="T74" fmla="*/ 0 w 1202"/>
                <a:gd name="T75" fmla="*/ 0 h 450"/>
                <a:gd name="T76" fmla="*/ 0 w 1202"/>
                <a:gd name="T77" fmla="*/ 0 h 450"/>
                <a:gd name="T78" fmla="*/ 0 w 1202"/>
                <a:gd name="T79" fmla="*/ 0 h 450"/>
                <a:gd name="T80" fmla="*/ 0 w 1202"/>
                <a:gd name="T81" fmla="*/ 0 h 450"/>
                <a:gd name="T82" fmla="*/ 0 w 1202"/>
                <a:gd name="T83" fmla="*/ 0 h 450"/>
                <a:gd name="T84" fmla="*/ 0 w 1202"/>
                <a:gd name="T85" fmla="*/ 0 h 450"/>
                <a:gd name="T86" fmla="*/ 0 w 1202"/>
                <a:gd name="T87" fmla="*/ 0 h 450"/>
                <a:gd name="T88" fmla="*/ 0 w 1202"/>
                <a:gd name="T89" fmla="*/ 0 h 450"/>
                <a:gd name="T90" fmla="*/ 0 w 1202"/>
                <a:gd name="T91" fmla="*/ 0 h 450"/>
                <a:gd name="T92" fmla="*/ 0 w 1202"/>
                <a:gd name="T93" fmla="*/ 0 h 450"/>
                <a:gd name="T94" fmla="*/ 0 w 1202"/>
                <a:gd name="T95" fmla="*/ 0 h 450"/>
                <a:gd name="T96" fmla="*/ 0 w 1202"/>
                <a:gd name="T97" fmla="*/ 0 h 450"/>
                <a:gd name="T98" fmla="*/ 0 w 1202"/>
                <a:gd name="T99" fmla="*/ 0 h 450"/>
                <a:gd name="T100" fmla="*/ 0 w 1202"/>
                <a:gd name="T101" fmla="*/ 0 h 450"/>
                <a:gd name="T102" fmla="*/ 0 w 1202"/>
                <a:gd name="T103" fmla="*/ 0 h 450"/>
                <a:gd name="T104" fmla="*/ 0 w 1202"/>
                <a:gd name="T105" fmla="*/ 0 h 450"/>
                <a:gd name="T106" fmla="*/ 0 w 1202"/>
                <a:gd name="T107" fmla="*/ 0 h 450"/>
                <a:gd name="T108" fmla="*/ 0 w 1202"/>
                <a:gd name="T109" fmla="*/ 0 h 450"/>
                <a:gd name="T110" fmla="*/ 0 w 1202"/>
                <a:gd name="T111" fmla="*/ 0 h 45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2"/>
                <a:gd name="T169" fmla="*/ 0 h 450"/>
                <a:gd name="T170" fmla="*/ 1202 w 1202"/>
                <a:gd name="T171" fmla="*/ 450 h 45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2" h="450">
                  <a:moveTo>
                    <a:pt x="238" y="7"/>
                  </a:moveTo>
                  <a:lnTo>
                    <a:pt x="261" y="10"/>
                  </a:lnTo>
                  <a:lnTo>
                    <a:pt x="283" y="13"/>
                  </a:lnTo>
                  <a:lnTo>
                    <a:pt x="303" y="16"/>
                  </a:lnTo>
                  <a:lnTo>
                    <a:pt x="321" y="18"/>
                  </a:lnTo>
                  <a:lnTo>
                    <a:pt x="339" y="20"/>
                  </a:lnTo>
                  <a:lnTo>
                    <a:pt x="355" y="23"/>
                  </a:lnTo>
                  <a:lnTo>
                    <a:pt x="370" y="25"/>
                  </a:lnTo>
                  <a:lnTo>
                    <a:pt x="385" y="27"/>
                  </a:lnTo>
                  <a:lnTo>
                    <a:pt x="398" y="28"/>
                  </a:lnTo>
                  <a:lnTo>
                    <a:pt x="412" y="30"/>
                  </a:lnTo>
                  <a:lnTo>
                    <a:pt x="425" y="32"/>
                  </a:lnTo>
                  <a:lnTo>
                    <a:pt x="439" y="34"/>
                  </a:lnTo>
                  <a:lnTo>
                    <a:pt x="453" y="36"/>
                  </a:lnTo>
                  <a:lnTo>
                    <a:pt x="468" y="39"/>
                  </a:lnTo>
                  <a:lnTo>
                    <a:pt x="483" y="41"/>
                  </a:lnTo>
                  <a:lnTo>
                    <a:pt x="497" y="43"/>
                  </a:lnTo>
                  <a:lnTo>
                    <a:pt x="514" y="45"/>
                  </a:lnTo>
                  <a:lnTo>
                    <a:pt x="533" y="47"/>
                  </a:lnTo>
                  <a:lnTo>
                    <a:pt x="551" y="50"/>
                  </a:lnTo>
                  <a:lnTo>
                    <a:pt x="572" y="52"/>
                  </a:lnTo>
                  <a:lnTo>
                    <a:pt x="595" y="55"/>
                  </a:lnTo>
                  <a:lnTo>
                    <a:pt x="620" y="59"/>
                  </a:lnTo>
                  <a:lnTo>
                    <a:pt x="647" y="62"/>
                  </a:lnTo>
                  <a:lnTo>
                    <a:pt x="676" y="66"/>
                  </a:lnTo>
                  <a:lnTo>
                    <a:pt x="708" y="70"/>
                  </a:lnTo>
                  <a:lnTo>
                    <a:pt x="743" y="75"/>
                  </a:lnTo>
                  <a:lnTo>
                    <a:pt x="780" y="80"/>
                  </a:lnTo>
                  <a:lnTo>
                    <a:pt x="821" y="85"/>
                  </a:lnTo>
                  <a:lnTo>
                    <a:pt x="864" y="91"/>
                  </a:lnTo>
                  <a:lnTo>
                    <a:pt x="911" y="97"/>
                  </a:lnTo>
                  <a:lnTo>
                    <a:pt x="962" y="105"/>
                  </a:lnTo>
                  <a:lnTo>
                    <a:pt x="1017" y="112"/>
                  </a:lnTo>
                  <a:lnTo>
                    <a:pt x="1057" y="118"/>
                  </a:lnTo>
                  <a:lnTo>
                    <a:pt x="1091" y="126"/>
                  </a:lnTo>
                  <a:lnTo>
                    <a:pt x="1119" y="135"/>
                  </a:lnTo>
                  <a:lnTo>
                    <a:pt x="1143" y="145"/>
                  </a:lnTo>
                  <a:lnTo>
                    <a:pt x="1163" y="155"/>
                  </a:lnTo>
                  <a:lnTo>
                    <a:pt x="1178" y="168"/>
                  </a:lnTo>
                  <a:lnTo>
                    <a:pt x="1189" y="180"/>
                  </a:lnTo>
                  <a:lnTo>
                    <a:pt x="1196" y="193"/>
                  </a:lnTo>
                  <a:lnTo>
                    <a:pt x="1201" y="207"/>
                  </a:lnTo>
                  <a:lnTo>
                    <a:pt x="1202" y="220"/>
                  </a:lnTo>
                  <a:lnTo>
                    <a:pt x="1200" y="235"/>
                  </a:lnTo>
                  <a:lnTo>
                    <a:pt x="1196" y="249"/>
                  </a:lnTo>
                  <a:lnTo>
                    <a:pt x="1191" y="263"/>
                  </a:lnTo>
                  <a:lnTo>
                    <a:pt x="1184" y="277"/>
                  </a:lnTo>
                  <a:lnTo>
                    <a:pt x="1176" y="292"/>
                  </a:lnTo>
                  <a:lnTo>
                    <a:pt x="1166" y="305"/>
                  </a:lnTo>
                  <a:lnTo>
                    <a:pt x="1155" y="320"/>
                  </a:lnTo>
                  <a:lnTo>
                    <a:pt x="1142" y="335"/>
                  </a:lnTo>
                  <a:lnTo>
                    <a:pt x="1130" y="351"/>
                  </a:lnTo>
                  <a:lnTo>
                    <a:pt x="1115" y="366"/>
                  </a:lnTo>
                  <a:lnTo>
                    <a:pt x="1101" y="379"/>
                  </a:lnTo>
                  <a:lnTo>
                    <a:pt x="1084" y="393"/>
                  </a:lnTo>
                  <a:lnTo>
                    <a:pt x="1065" y="405"/>
                  </a:lnTo>
                  <a:lnTo>
                    <a:pt x="1046" y="417"/>
                  </a:lnTo>
                  <a:lnTo>
                    <a:pt x="1024" y="427"/>
                  </a:lnTo>
                  <a:lnTo>
                    <a:pt x="999" y="435"/>
                  </a:lnTo>
                  <a:lnTo>
                    <a:pt x="972" y="442"/>
                  </a:lnTo>
                  <a:lnTo>
                    <a:pt x="941" y="447"/>
                  </a:lnTo>
                  <a:lnTo>
                    <a:pt x="909" y="450"/>
                  </a:lnTo>
                  <a:lnTo>
                    <a:pt x="873" y="450"/>
                  </a:lnTo>
                  <a:lnTo>
                    <a:pt x="833" y="448"/>
                  </a:lnTo>
                  <a:lnTo>
                    <a:pt x="791" y="444"/>
                  </a:lnTo>
                  <a:lnTo>
                    <a:pt x="765" y="441"/>
                  </a:lnTo>
                  <a:lnTo>
                    <a:pt x="743" y="438"/>
                  </a:lnTo>
                  <a:lnTo>
                    <a:pt x="723" y="435"/>
                  </a:lnTo>
                  <a:lnTo>
                    <a:pt x="705" y="433"/>
                  </a:lnTo>
                  <a:lnTo>
                    <a:pt x="690" y="430"/>
                  </a:lnTo>
                  <a:lnTo>
                    <a:pt x="674" y="428"/>
                  </a:lnTo>
                  <a:lnTo>
                    <a:pt x="657" y="426"/>
                  </a:lnTo>
                  <a:lnTo>
                    <a:pt x="640" y="424"/>
                  </a:lnTo>
                  <a:lnTo>
                    <a:pt x="619" y="421"/>
                  </a:lnTo>
                  <a:lnTo>
                    <a:pt x="596" y="418"/>
                  </a:lnTo>
                  <a:lnTo>
                    <a:pt x="568" y="414"/>
                  </a:lnTo>
                  <a:lnTo>
                    <a:pt x="536" y="410"/>
                  </a:lnTo>
                  <a:lnTo>
                    <a:pt x="497" y="404"/>
                  </a:lnTo>
                  <a:lnTo>
                    <a:pt x="453" y="398"/>
                  </a:lnTo>
                  <a:lnTo>
                    <a:pt x="400" y="391"/>
                  </a:lnTo>
                  <a:lnTo>
                    <a:pt x="339" y="383"/>
                  </a:lnTo>
                  <a:lnTo>
                    <a:pt x="297" y="376"/>
                  </a:lnTo>
                  <a:lnTo>
                    <a:pt x="259" y="368"/>
                  </a:lnTo>
                  <a:lnTo>
                    <a:pt x="224" y="359"/>
                  </a:lnTo>
                  <a:lnTo>
                    <a:pt x="194" y="348"/>
                  </a:lnTo>
                  <a:lnTo>
                    <a:pt x="166" y="335"/>
                  </a:lnTo>
                  <a:lnTo>
                    <a:pt x="141" y="322"/>
                  </a:lnTo>
                  <a:lnTo>
                    <a:pt x="119" y="309"/>
                  </a:lnTo>
                  <a:lnTo>
                    <a:pt x="100" y="294"/>
                  </a:lnTo>
                  <a:lnTo>
                    <a:pt x="83" y="277"/>
                  </a:lnTo>
                  <a:lnTo>
                    <a:pt x="68" y="261"/>
                  </a:lnTo>
                  <a:lnTo>
                    <a:pt x="55" y="245"/>
                  </a:lnTo>
                  <a:lnTo>
                    <a:pt x="44" y="228"/>
                  </a:lnTo>
                  <a:lnTo>
                    <a:pt x="34" y="210"/>
                  </a:lnTo>
                  <a:lnTo>
                    <a:pt x="27" y="193"/>
                  </a:lnTo>
                  <a:lnTo>
                    <a:pt x="19" y="175"/>
                  </a:lnTo>
                  <a:lnTo>
                    <a:pt x="13" y="157"/>
                  </a:lnTo>
                  <a:lnTo>
                    <a:pt x="9" y="142"/>
                  </a:lnTo>
                  <a:lnTo>
                    <a:pt x="5" y="127"/>
                  </a:lnTo>
                  <a:lnTo>
                    <a:pt x="2" y="112"/>
                  </a:lnTo>
                  <a:lnTo>
                    <a:pt x="0" y="96"/>
                  </a:lnTo>
                  <a:lnTo>
                    <a:pt x="1" y="81"/>
                  </a:lnTo>
                  <a:lnTo>
                    <a:pt x="3" y="67"/>
                  </a:lnTo>
                  <a:lnTo>
                    <a:pt x="8" y="53"/>
                  </a:lnTo>
                  <a:lnTo>
                    <a:pt x="16" y="40"/>
                  </a:lnTo>
                  <a:lnTo>
                    <a:pt x="28" y="28"/>
                  </a:lnTo>
                  <a:lnTo>
                    <a:pt x="42" y="18"/>
                  </a:lnTo>
                  <a:lnTo>
                    <a:pt x="62" y="11"/>
                  </a:lnTo>
                  <a:lnTo>
                    <a:pt x="86" y="5"/>
                  </a:lnTo>
                  <a:lnTo>
                    <a:pt x="116" y="1"/>
                  </a:lnTo>
                  <a:lnTo>
                    <a:pt x="151" y="0"/>
                  </a:lnTo>
                  <a:lnTo>
                    <a:pt x="191" y="2"/>
                  </a:lnTo>
                  <a:lnTo>
                    <a:pt x="238" y="7"/>
                  </a:lnTo>
                  <a:close/>
                </a:path>
              </a:pathLst>
            </a:custGeom>
            <a:solidFill>
              <a:srgbClr val="848C8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67" name="Freeform 1265"/>
            <p:cNvSpPr>
              <a:spLocks/>
            </p:cNvSpPr>
            <p:nvPr/>
          </p:nvSpPr>
          <p:spPr bwMode="auto">
            <a:xfrm>
              <a:off x="4955" y="2729"/>
              <a:ext cx="54" cy="19"/>
            </a:xfrm>
            <a:custGeom>
              <a:avLst/>
              <a:gdLst>
                <a:gd name="T0" fmla="*/ 0 w 1132"/>
                <a:gd name="T1" fmla="*/ 0 h 424"/>
                <a:gd name="T2" fmla="*/ 0 w 1132"/>
                <a:gd name="T3" fmla="*/ 0 h 424"/>
                <a:gd name="T4" fmla="*/ 0 w 1132"/>
                <a:gd name="T5" fmla="*/ 0 h 424"/>
                <a:gd name="T6" fmla="*/ 0 w 1132"/>
                <a:gd name="T7" fmla="*/ 0 h 424"/>
                <a:gd name="T8" fmla="*/ 0 w 1132"/>
                <a:gd name="T9" fmla="*/ 0 h 424"/>
                <a:gd name="T10" fmla="*/ 0 w 1132"/>
                <a:gd name="T11" fmla="*/ 0 h 424"/>
                <a:gd name="T12" fmla="*/ 0 w 1132"/>
                <a:gd name="T13" fmla="*/ 0 h 424"/>
                <a:gd name="T14" fmla="*/ 0 w 1132"/>
                <a:gd name="T15" fmla="*/ 0 h 424"/>
                <a:gd name="T16" fmla="*/ 0 w 1132"/>
                <a:gd name="T17" fmla="*/ 0 h 424"/>
                <a:gd name="T18" fmla="*/ 0 w 1132"/>
                <a:gd name="T19" fmla="*/ 0 h 424"/>
                <a:gd name="T20" fmla="*/ 0 w 1132"/>
                <a:gd name="T21" fmla="*/ 0 h 424"/>
                <a:gd name="T22" fmla="*/ 0 w 1132"/>
                <a:gd name="T23" fmla="*/ 0 h 424"/>
                <a:gd name="T24" fmla="*/ 0 w 1132"/>
                <a:gd name="T25" fmla="*/ 0 h 424"/>
                <a:gd name="T26" fmla="*/ 0 w 1132"/>
                <a:gd name="T27" fmla="*/ 0 h 424"/>
                <a:gd name="T28" fmla="*/ 0 w 1132"/>
                <a:gd name="T29" fmla="*/ 0 h 424"/>
                <a:gd name="T30" fmla="*/ 0 w 1132"/>
                <a:gd name="T31" fmla="*/ 0 h 424"/>
                <a:gd name="T32" fmla="*/ 0 w 1132"/>
                <a:gd name="T33" fmla="*/ 0 h 424"/>
                <a:gd name="T34" fmla="*/ 0 w 1132"/>
                <a:gd name="T35" fmla="*/ 0 h 424"/>
                <a:gd name="T36" fmla="*/ 0 w 1132"/>
                <a:gd name="T37" fmla="*/ 0 h 424"/>
                <a:gd name="T38" fmla="*/ 0 w 1132"/>
                <a:gd name="T39" fmla="*/ 0 h 424"/>
                <a:gd name="T40" fmla="*/ 0 w 1132"/>
                <a:gd name="T41" fmla="*/ 0 h 424"/>
                <a:gd name="T42" fmla="*/ 0 w 1132"/>
                <a:gd name="T43" fmla="*/ 0 h 424"/>
                <a:gd name="T44" fmla="*/ 0 w 1132"/>
                <a:gd name="T45" fmla="*/ 0 h 424"/>
                <a:gd name="T46" fmla="*/ 0 w 1132"/>
                <a:gd name="T47" fmla="*/ 0 h 424"/>
                <a:gd name="T48" fmla="*/ 0 w 1132"/>
                <a:gd name="T49" fmla="*/ 0 h 424"/>
                <a:gd name="T50" fmla="*/ 0 w 1132"/>
                <a:gd name="T51" fmla="*/ 0 h 424"/>
                <a:gd name="T52" fmla="*/ 0 w 1132"/>
                <a:gd name="T53" fmla="*/ 0 h 424"/>
                <a:gd name="T54" fmla="*/ 0 w 1132"/>
                <a:gd name="T55" fmla="*/ 0 h 424"/>
                <a:gd name="T56" fmla="*/ 0 w 1132"/>
                <a:gd name="T57" fmla="*/ 0 h 424"/>
                <a:gd name="T58" fmla="*/ 0 w 1132"/>
                <a:gd name="T59" fmla="*/ 0 h 424"/>
                <a:gd name="T60" fmla="*/ 0 w 1132"/>
                <a:gd name="T61" fmla="*/ 0 h 424"/>
                <a:gd name="T62" fmla="*/ 0 w 1132"/>
                <a:gd name="T63" fmla="*/ 0 h 424"/>
                <a:gd name="T64" fmla="*/ 0 w 1132"/>
                <a:gd name="T65" fmla="*/ 0 h 424"/>
                <a:gd name="T66" fmla="*/ 0 w 1132"/>
                <a:gd name="T67" fmla="*/ 0 h 424"/>
                <a:gd name="T68" fmla="*/ 0 w 1132"/>
                <a:gd name="T69" fmla="*/ 0 h 424"/>
                <a:gd name="T70" fmla="*/ 0 w 1132"/>
                <a:gd name="T71" fmla="*/ 0 h 424"/>
                <a:gd name="T72" fmla="*/ 0 w 1132"/>
                <a:gd name="T73" fmla="*/ 0 h 424"/>
                <a:gd name="T74" fmla="*/ 0 w 1132"/>
                <a:gd name="T75" fmla="*/ 0 h 424"/>
                <a:gd name="T76" fmla="*/ 0 w 1132"/>
                <a:gd name="T77" fmla="*/ 0 h 424"/>
                <a:gd name="T78" fmla="*/ 0 w 1132"/>
                <a:gd name="T79" fmla="*/ 0 h 424"/>
                <a:gd name="T80" fmla="*/ 0 w 1132"/>
                <a:gd name="T81" fmla="*/ 0 h 424"/>
                <a:gd name="T82" fmla="*/ 0 w 1132"/>
                <a:gd name="T83" fmla="*/ 0 h 424"/>
                <a:gd name="T84" fmla="*/ 0 w 1132"/>
                <a:gd name="T85" fmla="*/ 0 h 424"/>
                <a:gd name="T86" fmla="*/ 0 w 1132"/>
                <a:gd name="T87" fmla="*/ 0 h 424"/>
                <a:gd name="T88" fmla="*/ 0 w 1132"/>
                <a:gd name="T89" fmla="*/ 0 h 424"/>
                <a:gd name="T90" fmla="*/ 0 w 1132"/>
                <a:gd name="T91" fmla="*/ 0 h 424"/>
                <a:gd name="T92" fmla="*/ 0 w 1132"/>
                <a:gd name="T93" fmla="*/ 0 h 424"/>
                <a:gd name="T94" fmla="*/ 0 w 1132"/>
                <a:gd name="T95" fmla="*/ 0 h 424"/>
                <a:gd name="T96" fmla="*/ 0 w 1132"/>
                <a:gd name="T97" fmla="*/ 0 h 424"/>
                <a:gd name="T98" fmla="*/ 0 w 1132"/>
                <a:gd name="T99" fmla="*/ 0 h 424"/>
                <a:gd name="T100" fmla="*/ 0 w 1132"/>
                <a:gd name="T101" fmla="*/ 0 h 424"/>
                <a:gd name="T102" fmla="*/ 0 w 1132"/>
                <a:gd name="T103" fmla="*/ 0 h 424"/>
                <a:gd name="T104" fmla="*/ 0 w 1132"/>
                <a:gd name="T105" fmla="*/ 0 h 424"/>
                <a:gd name="T106" fmla="*/ 0 w 1132"/>
                <a:gd name="T107" fmla="*/ 0 h 424"/>
                <a:gd name="T108" fmla="*/ 0 w 1132"/>
                <a:gd name="T109" fmla="*/ 0 h 424"/>
                <a:gd name="T110" fmla="*/ 0 w 1132"/>
                <a:gd name="T111" fmla="*/ 0 h 4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32"/>
                <a:gd name="T169" fmla="*/ 0 h 424"/>
                <a:gd name="T170" fmla="*/ 1132 w 1132"/>
                <a:gd name="T171" fmla="*/ 424 h 4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32" h="424">
                  <a:moveTo>
                    <a:pt x="224" y="6"/>
                  </a:moveTo>
                  <a:lnTo>
                    <a:pt x="246" y="9"/>
                  </a:lnTo>
                  <a:lnTo>
                    <a:pt x="266" y="12"/>
                  </a:lnTo>
                  <a:lnTo>
                    <a:pt x="285" y="14"/>
                  </a:lnTo>
                  <a:lnTo>
                    <a:pt x="303" y="17"/>
                  </a:lnTo>
                  <a:lnTo>
                    <a:pt x="318" y="19"/>
                  </a:lnTo>
                  <a:lnTo>
                    <a:pt x="334" y="21"/>
                  </a:lnTo>
                  <a:lnTo>
                    <a:pt x="349" y="24"/>
                  </a:lnTo>
                  <a:lnTo>
                    <a:pt x="362" y="26"/>
                  </a:lnTo>
                  <a:lnTo>
                    <a:pt x="375" y="27"/>
                  </a:lnTo>
                  <a:lnTo>
                    <a:pt x="388" y="29"/>
                  </a:lnTo>
                  <a:lnTo>
                    <a:pt x="401" y="31"/>
                  </a:lnTo>
                  <a:lnTo>
                    <a:pt x="413" y="32"/>
                  </a:lnTo>
                  <a:lnTo>
                    <a:pt x="427" y="34"/>
                  </a:lnTo>
                  <a:lnTo>
                    <a:pt x="440" y="36"/>
                  </a:lnTo>
                  <a:lnTo>
                    <a:pt x="454" y="38"/>
                  </a:lnTo>
                  <a:lnTo>
                    <a:pt x="468" y="40"/>
                  </a:lnTo>
                  <a:lnTo>
                    <a:pt x="484" y="42"/>
                  </a:lnTo>
                  <a:lnTo>
                    <a:pt x="501" y="44"/>
                  </a:lnTo>
                  <a:lnTo>
                    <a:pt x="519" y="46"/>
                  </a:lnTo>
                  <a:lnTo>
                    <a:pt x="539" y="49"/>
                  </a:lnTo>
                  <a:lnTo>
                    <a:pt x="560" y="52"/>
                  </a:lnTo>
                  <a:lnTo>
                    <a:pt x="584" y="55"/>
                  </a:lnTo>
                  <a:lnTo>
                    <a:pt x="609" y="58"/>
                  </a:lnTo>
                  <a:lnTo>
                    <a:pt x="637" y="62"/>
                  </a:lnTo>
                  <a:lnTo>
                    <a:pt x="666" y="66"/>
                  </a:lnTo>
                  <a:lnTo>
                    <a:pt x="699" y="70"/>
                  </a:lnTo>
                  <a:lnTo>
                    <a:pt x="735" y="75"/>
                  </a:lnTo>
                  <a:lnTo>
                    <a:pt x="772" y="80"/>
                  </a:lnTo>
                  <a:lnTo>
                    <a:pt x="814" y="86"/>
                  </a:lnTo>
                  <a:lnTo>
                    <a:pt x="859" y="92"/>
                  </a:lnTo>
                  <a:lnTo>
                    <a:pt x="906" y="98"/>
                  </a:lnTo>
                  <a:lnTo>
                    <a:pt x="958" y="105"/>
                  </a:lnTo>
                  <a:lnTo>
                    <a:pt x="996" y="111"/>
                  </a:lnTo>
                  <a:lnTo>
                    <a:pt x="1028" y="118"/>
                  </a:lnTo>
                  <a:lnTo>
                    <a:pt x="1055" y="126"/>
                  </a:lnTo>
                  <a:lnTo>
                    <a:pt x="1077" y="136"/>
                  </a:lnTo>
                  <a:lnTo>
                    <a:pt x="1095" y="146"/>
                  </a:lnTo>
                  <a:lnTo>
                    <a:pt x="1109" y="158"/>
                  </a:lnTo>
                  <a:lnTo>
                    <a:pt x="1120" y="169"/>
                  </a:lnTo>
                  <a:lnTo>
                    <a:pt x="1127" y="182"/>
                  </a:lnTo>
                  <a:lnTo>
                    <a:pt x="1130" y="194"/>
                  </a:lnTo>
                  <a:lnTo>
                    <a:pt x="1132" y="207"/>
                  </a:lnTo>
                  <a:lnTo>
                    <a:pt x="1130" y="221"/>
                  </a:lnTo>
                  <a:lnTo>
                    <a:pt x="1127" y="235"/>
                  </a:lnTo>
                  <a:lnTo>
                    <a:pt x="1122" y="248"/>
                  </a:lnTo>
                  <a:lnTo>
                    <a:pt x="1116" y="261"/>
                  </a:lnTo>
                  <a:lnTo>
                    <a:pt x="1107" y="275"/>
                  </a:lnTo>
                  <a:lnTo>
                    <a:pt x="1099" y="287"/>
                  </a:lnTo>
                  <a:lnTo>
                    <a:pt x="1088" y="301"/>
                  </a:lnTo>
                  <a:lnTo>
                    <a:pt x="1076" y="316"/>
                  </a:lnTo>
                  <a:lnTo>
                    <a:pt x="1065" y="330"/>
                  </a:lnTo>
                  <a:lnTo>
                    <a:pt x="1051" y="345"/>
                  </a:lnTo>
                  <a:lnTo>
                    <a:pt x="1037" y="358"/>
                  </a:lnTo>
                  <a:lnTo>
                    <a:pt x="1021" y="371"/>
                  </a:lnTo>
                  <a:lnTo>
                    <a:pt x="1004" y="382"/>
                  </a:lnTo>
                  <a:lnTo>
                    <a:pt x="984" y="393"/>
                  </a:lnTo>
                  <a:lnTo>
                    <a:pt x="964" y="403"/>
                  </a:lnTo>
                  <a:lnTo>
                    <a:pt x="941" y="411"/>
                  </a:lnTo>
                  <a:lnTo>
                    <a:pt x="915" y="417"/>
                  </a:lnTo>
                  <a:lnTo>
                    <a:pt x="887" y="421"/>
                  </a:lnTo>
                  <a:lnTo>
                    <a:pt x="855" y="424"/>
                  </a:lnTo>
                  <a:lnTo>
                    <a:pt x="822" y="424"/>
                  </a:lnTo>
                  <a:lnTo>
                    <a:pt x="785" y="422"/>
                  </a:lnTo>
                  <a:lnTo>
                    <a:pt x="744" y="418"/>
                  </a:lnTo>
                  <a:lnTo>
                    <a:pt x="719" y="415"/>
                  </a:lnTo>
                  <a:lnTo>
                    <a:pt x="698" y="412"/>
                  </a:lnTo>
                  <a:lnTo>
                    <a:pt x="681" y="409"/>
                  </a:lnTo>
                  <a:lnTo>
                    <a:pt x="664" y="407"/>
                  </a:lnTo>
                  <a:lnTo>
                    <a:pt x="649" y="405"/>
                  </a:lnTo>
                  <a:lnTo>
                    <a:pt x="635" y="403"/>
                  </a:lnTo>
                  <a:lnTo>
                    <a:pt x="619" y="401"/>
                  </a:lnTo>
                  <a:lnTo>
                    <a:pt x="603" y="399"/>
                  </a:lnTo>
                  <a:lnTo>
                    <a:pt x="583" y="396"/>
                  </a:lnTo>
                  <a:lnTo>
                    <a:pt x="561" y="393"/>
                  </a:lnTo>
                  <a:lnTo>
                    <a:pt x="535" y="389"/>
                  </a:lnTo>
                  <a:lnTo>
                    <a:pt x="504" y="385"/>
                  </a:lnTo>
                  <a:lnTo>
                    <a:pt x="467" y="381"/>
                  </a:lnTo>
                  <a:lnTo>
                    <a:pt x="426" y="375"/>
                  </a:lnTo>
                  <a:lnTo>
                    <a:pt x="376" y="369"/>
                  </a:lnTo>
                  <a:lnTo>
                    <a:pt x="317" y="361"/>
                  </a:lnTo>
                  <a:lnTo>
                    <a:pt x="278" y="355"/>
                  </a:lnTo>
                  <a:lnTo>
                    <a:pt x="243" y="347"/>
                  </a:lnTo>
                  <a:lnTo>
                    <a:pt x="210" y="338"/>
                  </a:lnTo>
                  <a:lnTo>
                    <a:pt x="181" y="327"/>
                  </a:lnTo>
                  <a:lnTo>
                    <a:pt x="155" y="316"/>
                  </a:lnTo>
                  <a:lnTo>
                    <a:pt x="132" y="304"/>
                  </a:lnTo>
                  <a:lnTo>
                    <a:pt x="111" y="291"/>
                  </a:lnTo>
                  <a:lnTo>
                    <a:pt x="94" y="277"/>
                  </a:lnTo>
                  <a:lnTo>
                    <a:pt x="78" y="261"/>
                  </a:lnTo>
                  <a:lnTo>
                    <a:pt x="64" y="246"/>
                  </a:lnTo>
                  <a:lnTo>
                    <a:pt x="52" y="231"/>
                  </a:lnTo>
                  <a:lnTo>
                    <a:pt x="42" y="215"/>
                  </a:lnTo>
                  <a:lnTo>
                    <a:pt x="32" y="198"/>
                  </a:lnTo>
                  <a:lnTo>
                    <a:pt x="25" y="181"/>
                  </a:lnTo>
                  <a:lnTo>
                    <a:pt x="18" y="165"/>
                  </a:lnTo>
                  <a:lnTo>
                    <a:pt x="13" y="149"/>
                  </a:lnTo>
                  <a:lnTo>
                    <a:pt x="8" y="134"/>
                  </a:lnTo>
                  <a:lnTo>
                    <a:pt x="4" y="120"/>
                  </a:lnTo>
                  <a:lnTo>
                    <a:pt x="1" y="106"/>
                  </a:lnTo>
                  <a:lnTo>
                    <a:pt x="0" y="91"/>
                  </a:lnTo>
                  <a:lnTo>
                    <a:pt x="0" y="76"/>
                  </a:lnTo>
                  <a:lnTo>
                    <a:pt x="2" y="62"/>
                  </a:lnTo>
                  <a:lnTo>
                    <a:pt x="7" y="49"/>
                  </a:lnTo>
                  <a:lnTo>
                    <a:pt x="15" y="38"/>
                  </a:lnTo>
                  <a:lnTo>
                    <a:pt x="25" y="27"/>
                  </a:lnTo>
                  <a:lnTo>
                    <a:pt x="40" y="17"/>
                  </a:lnTo>
                  <a:lnTo>
                    <a:pt x="58" y="9"/>
                  </a:lnTo>
                  <a:lnTo>
                    <a:pt x="81" y="4"/>
                  </a:lnTo>
                  <a:lnTo>
                    <a:pt x="108" y="0"/>
                  </a:lnTo>
                  <a:lnTo>
                    <a:pt x="142" y="0"/>
                  </a:lnTo>
                  <a:lnTo>
                    <a:pt x="179" y="1"/>
                  </a:lnTo>
                  <a:lnTo>
                    <a:pt x="224" y="6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68" name="Freeform 1266"/>
            <p:cNvSpPr>
              <a:spLocks/>
            </p:cNvSpPr>
            <p:nvPr/>
          </p:nvSpPr>
          <p:spPr bwMode="auto">
            <a:xfrm>
              <a:off x="4956" y="2730"/>
              <a:ext cx="51" cy="17"/>
            </a:xfrm>
            <a:custGeom>
              <a:avLst/>
              <a:gdLst>
                <a:gd name="T0" fmla="*/ 0 w 1064"/>
                <a:gd name="T1" fmla="*/ 0 h 400"/>
                <a:gd name="T2" fmla="*/ 0 w 1064"/>
                <a:gd name="T3" fmla="*/ 0 h 400"/>
                <a:gd name="T4" fmla="*/ 0 w 1064"/>
                <a:gd name="T5" fmla="*/ 0 h 400"/>
                <a:gd name="T6" fmla="*/ 0 w 1064"/>
                <a:gd name="T7" fmla="*/ 0 h 400"/>
                <a:gd name="T8" fmla="*/ 0 w 1064"/>
                <a:gd name="T9" fmla="*/ 0 h 400"/>
                <a:gd name="T10" fmla="*/ 0 w 1064"/>
                <a:gd name="T11" fmla="*/ 0 h 400"/>
                <a:gd name="T12" fmla="*/ 0 w 1064"/>
                <a:gd name="T13" fmla="*/ 0 h 400"/>
                <a:gd name="T14" fmla="*/ 0 w 1064"/>
                <a:gd name="T15" fmla="*/ 0 h 400"/>
                <a:gd name="T16" fmla="*/ 0 w 1064"/>
                <a:gd name="T17" fmla="*/ 0 h 400"/>
                <a:gd name="T18" fmla="*/ 0 w 1064"/>
                <a:gd name="T19" fmla="*/ 0 h 400"/>
                <a:gd name="T20" fmla="*/ 0 w 1064"/>
                <a:gd name="T21" fmla="*/ 0 h 400"/>
                <a:gd name="T22" fmla="*/ 0 w 1064"/>
                <a:gd name="T23" fmla="*/ 0 h 400"/>
                <a:gd name="T24" fmla="*/ 0 w 1064"/>
                <a:gd name="T25" fmla="*/ 0 h 400"/>
                <a:gd name="T26" fmla="*/ 0 w 1064"/>
                <a:gd name="T27" fmla="*/ 0 h 400"/>
                <a:gd name="T28" fmla="*/ 0 w 1064"/>
                <a:gd name="T29" fmla="*/ 0 h 400"/>
                <a:gd name="T30" fmla="*/ 0 w 1064"/>
                <a:gd name="T31" fmla="*/ 0 h 400"/>
                <a:gd name="T32" fmla="*/ 0 w 1064"/>
                <a:gd name="T33" fmla="*/ 0 h 400"/>
                <a:gd name="T34" fmla="*/ 0 w 1064"/>
                <a:gd name="T35" fmla="*/ 0 h 400"/>
                <a:gd name="T36" fmla="*/ 0 w 1064"/>
                <a:gd name="T37" fmla="*/ 0 h 400"/>
                <a:gd name="T38" fmla="*/ 0 w 1064"/>
                <a:gd name="T39" fmla="*/ 0 h 400"/>
                <a:gd name="T40" fmla="*/ 0 w 1064"/>
                <a:gd name="T41" fmla="*/ 0 h 400"/>
                <a:gd name="T42" fmla="*/ 0 w 1064"/>
                <a:gd name="T43" fmla="*/ 0 h 400"/>
                <a:gd name="T44" fmla="*/ 0 w 1064"/>
                <a:gd name="T45" fmla="*/ 0 h 400"/>
                <a:gd name="T46" fmla="*/ 0 w 1064"/>
                <a:gd name="T47" fmla="*/ 0 h 400"/>
                <a:gd name="T48" fmla="*/ 0 w 1064"/>
                <a:gd name="T49" fmla="*/ 0 h 400"/>
                <a:gd name="T50" fmla="*/ 0 w 1064"/>
                <a:gd name="T51" fmla="*/ 0 h 400"/>
                <a:gd name="T52" fmla="*/ 0 w 1064"/>
                <a:gd name="T53" fmla="*/ 0 h 400"/>
                <a:gd name="T54" fmla="*/ 0 w 1064"/>
                <a:gd name="T55" fmla="*/ 0 h 400"/>
                <a:gd name="T56" fmla="*/ 0 w 1064"/>
                <a:gd name="T57" fmla="*/ 0 h 400"/>
                <a:gd name="T58" fmla="*/ 0 w 1064"/>
                <a:gd name="T59" fmla="*/ 0 h 400"/>
                <a:gd name="T60" fmla="*/ 0 w 1064"/>
                <a:gd name="T61" fmla="*/ 0 h 400"/>
                <a:gd name="T62" fmla="*/ 0 w 1064"/>
                <a:gd name="T63" fmla="*/ 0 h 400"/>
                <a:gd name="T64" fmla="*/ 0 w 1064"/>
                <a:gd name="T65" fmla="*/ 0 h 400"/>
                <a:gd name="T66" fmla="*/ 0 w 1064"/>
                <a:gd name="T67" fmla="*/ 0 h 400"/>
                <a:gd name="T68" fmla="*/ 0 w 1064"/>
                <a:gd name="T69" fmla="*/ 0 h 400"/>
                <a:gd name="T70" fmla="*/ 0 w 1064"/>
                <a:gd name="T71" fmla="*/ 0 h 400"/>
                <a:gd name="T72" fmla="*/ 0 w 1064"/>
                <a:gd name="T73" fmla="*/ 0 h 400"/>
                <a:gd name="T74" fmla="*/ 0 w 1064"/>
                <a:gd name="T75" fmla="*/ 0 h 400"/>
                <a:gd name="T76" fmla="*/ 0 w 1064"/>
                <a:gd name="T77" fmla="*/ 0 h 400"/>
                <a:gd name="T78" fmla="*/ 0 w 1064"/>
                <a:gd name="T79" fmla="*/ 0 h 400"/>
                <a:gd name="T80" fmla="*/ 0 w 1064"/>
                <a:gd name="T81" fmla="*/ 0 h 400"/>
                <a:gd name="T82" fmla="*/ 0 w 1064"/>
                <a:gd name="T83" fmla="*/ 0 h 400"/>
                <a:gd name="T84" fmla="*/ 0 w 1064"/>
                <a:gd name="T85" fmla="*/ 0 h 400"/>
                <a:gd name="T86" fmla="*/ 0 w 1064"/>
                <a:gd name="T87" fmla="*/ 0 h 400"/>
                <a:gd name="T88" fmla="*/ 0 w 1064"/>
                <a:gd name="T89" fmla="*/ 0 h 400"/>
                <a:gd name="T90" fmla="*/ 0 w 1064"/>
                <a:gd name="T91" fmla="*/ 0 h 400"/>
                <a:gd name="T92" fmla="*/ 0 w 1064"/>
                <a:gd name="T93" fmla="*/ 0 h 400"/>
                <a:gd name="T94" fmla="*/ 0 w 1064"/>
                <a:gd name="T95" fmla="*/ 0 h 400"/>
                <a:gd name="T96" fmla="*/ 0 w 1064"/>
                <a:gd name="T97" fmla="*/ 0 h 400"/>
                <a:gd name="T98" fmla="*/ 0 w 1064"/>
                <a:gd name="T99" fmla="*/ 0 h 400"/>
                <a:gd name="T100" fmla="*/ 0 w 1064"/>
                <a:gd name="T101" fmla="*/ 0 h 400"/>
                <a:gd name="T102" fmla="*/ 0 w 1064"/>
                <a:gd name="T103" fmla="*/ 0 h 400"/>
                <a:gd name="T104" fmla="*/ 0 w 1064"/>
                <a:gd name="T105" fmla="*/ 0 h 400"/>
                <a:gd name="T106" fmla="*/ 0 w 1064"/>
                <a:gd name="T107" fmla="*/ 0 h 400"/>
                <a:gd name="T108" fmla="*/ 0 w 1064"/>
                <a:gd name="T109" fmla="*/ 0 h 400"/>
                <a:gd name="T110" fmla="*/ 0 w 1064"/>
                <a:gd name="T111" fmla="*/ 0 h 4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64"/>
                <a:gd name="T169" fmla="*/ 0 h 400"/>
                <a:gd name="T170" fmla="*/ 1064 w 1064"/>
                <a:gd name="T171" fmla="*/ 400 h 4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64" h="400">
                  <a:moveTo>
                    <a:pt x="212" y="6"/>
                  </a:moveTo>
                  <a:lnTo>
                    <a:pt x="232" y="9"/>
                  </a:lnTo>
                  <a:lnTo>
                    <a:pt x="251" y="12"/>
                  </a:lnTo>
                  <a:lnTo>
                    <a:pt x="269" y="15"/>
                  </a:lnTo>
                  <a:lnTo>
                    <a:pt x="285" y="17"/>
                  </a:lnTo>
                  <a:lnTo>
                    <a:pt x="300" y="19"/>
                  </a:lnTo>
                  <a:lnTo>
                    <a:pt x="315" y="21"/>
                  </a:lnTo>
                  <a:lnTo>
                    <a:pt x="328" y="23"/>
                  </a:lnTo>
                  <a:lnTo>
                    <a:pt x="341" y="24"/>
                  </a:lnTo>
                  <a:lnTo>
                    <a:pt x="353" y="26"/>
                  </a:lnTo>
                  <a:lnTo>
                    <a:pt x="366" y="28"/>
                  </a:lnTo>
                  <a:lnTo>
                    <a:pt x="377" y="29"/>
                  </a:lnTo>
                  <a:lnTo>
                    <a:pt x="390" y="31"/>
                  </a:lnTo>
                  <a:lnTo>
                    <a:pt x="402" y="32"/>
                  </a:lnTo>
                  <a:lnTo>
                    <a:pt x="415" y="34"/>
                  </a:lnTo>
                  <a:lnTo>
                    <a:pt x="426" y="36"/>
                  </a:lnTo>
                  <a:lnTo>
                    <a:pt x="441" y="37"/>
                  </a:lnTo>
                  <a:lnTo>
                    <a:pt x="455" y="39"/>
                  </a:lnTo>
                  <a:lnTo>
                    <a:pt x="471" y="42"/>
                  </a:lnTo>
                  <a:lnTo>
                    <a:pt x="488" y="44"/>
                  </a:lnTo>
                  <a:lnTo>
                    <a:pt x="507" y="46"/>
                  </a:lnTo>
                  <a:lnTo>
                    <a:pt x="527" y="49"/>
                  </a:lnTo>
                  <a:lnTo>
                    <a:pt x="549" y="52"/>
                  </a:lnTo>
                  <a:lnTo>
                    <a:pt x="573" y="55"/>
                  </a:lnTo>
                  <a:lnTo>
                    <a:pt x="599" y="58"/>
                  </a:lnTo>
                  <a:lnTo>
                    <a:pt x="627" y="62"/>
                  </a:lnTo>
                  <a:lnTo>
                    <a:pt x="657" y="66"/>
                  </a:lnTo>
                  <a:lnTo>
                    <a:pt x="690" y="70"/>
                  </a:lnTo>
                  <a:lnTo>
                    <a:pt x="726" y="76"/>
                  </a:lnTo>
                  <a:lnTo>
                    <a:pt x="765" y="81"/>
                  </a:lnTo>
                  <a:lnTo>
                    <a:pt x="807" y="87"/>
                  </a:lnTo>
                  <a:lnTo>
                    <a:pt x="852" y="93"/>
                  </a:lnTo>
                  <a:lnTo>
                    <a:pt x="901" y="99"/>
                  </a:lnTo>
                  <a:lnTo>
                    <a:pt x="936" y="105"/>
                  </a:lnTo>
                  <a:lnTo>
                    <a:pt x="966" y="112"/>
                  </a:lnTo>
                  <a:lnTo>
                    <a:pt x="992" y="119"/>
                  </a:lnTo>
                  <a:lnTo>
                    <a:pt x="1013" y="128"/>
                  </a:lnTo>
                  <a:lnTo>
                    <a:pt x="1030" y="139"/>
                  </a:lnTo>
                  <a:lnTo>
                    <a:pt x="1043" y="149"/>
                  </a:lnTo>
                  <a:lnTo>
                    <a:pt x="1052" y="160"/>
                  </a:lnTo>
                  <a:lnTo>
                    <a:pt x="1060" y="172"/>
                  </a:lnTo>
                  <a:lnTo>
                    <a:pt x="1063" y="184"/>
                  </a:lnTo>
                  <a:lnTo>
                    <a:pt x="1064" y="196"/>
                  </a:lnTo>
                  <a:lnTo>
                    <a:pt x="1063" y="209"/>
                  </a:lnTo>
                  <a:lnTo>
                    <a:pt x="1060" y="222"/>
                  </a:lnTo>
                  <a:lnTo>
                    <a:pt x="1055" y="234"/>
                  </a:lnTo>
                  <a:lnTo>
                    <a:pt x="1048" y="246"/>
                  </a:lnTo>
                  <a:lnTo>
                    <a:pt x="1041" y="259"/>
                  </a:lnTo>
                  <a:lnTo>
                    <a:pt x="1033" y="271"/>
                  </a:lnTo>
                  <a:lnTo>
                    <a:pt x="1022" y="285"/>
                  </a:lnTo>
                  <a:lnTo>
                    <a:pt x="1012" y="298"/>
                  </a:lnTo>
                  <a:lnTo>
                    <a:pt x="1000" y="311"/>
                  </a:lnTo>
                  <a:lnTo>
                    <a:pt x="988" y="325"/>
                  </a:lnTo>
                  <a:lnTo>
                    <a:pt x="974" y="338"/>
                  </a:lnTo>
                  <a:lnTo>
                    <a:pt x="960" y="349"/>
                  </a:lnTo>
                  <a:lnTo>
                    <a:pt x="944" y="360"/>
                  </a:lnTo>
                  <a:lnTo>
                    <a:pt x="927" y="370"/>
                  </a:lnTo>
                  <a:lnTo>
                    <a:pt x="907" y="379"/>
                  </a:lnTo>
                  <a:lnTo>
                    <a:pt x="885" y="387"/>
                  </a:lnTo>
                  <a:lnTo>
                    <a:pt x="861" y="393"/>
                  </a:lnTo>
                  <a:lnTo>
                    <a:pt x="834" y="397"/>
                  </a:lnTo>
                  <a:lnTo>
                    <a:pt x="805" y="399"/>
                  </a:lnTo>
                  <a:lnTo>
                    <a:pt x="774" y="400"/>
                  </a:lnTo>
                  <a:lnTo>
                    <a:pt x="738" y="398"/>
                  </a:lnTo>
                  <a:lnTo>
                    <a:pt x="701" y="394"/>
                  </a:lnTo>
                  <a:lnTo>
                    <a:pt x="678" y="391"/>
                  </a:lnTo>
                  <a:lnTo>
                    <a:pt x="658" y="389"/>
                  </a:lnTo>
                  <a:lnTo>
                    <a:pt x="640" y="386"/>
                  </a:lnTo>
                  <a:lnTo>
                    <a:pt x="625" y="384"/>
                  </a:lnTo>
                  <a:lnTo>
                    <a:pt x="611" y="383"/>
                  </a:lnTo>
                  <a:lnTo>
                    <a:pt x="597" y="380"/>
                  </a:lnTo>
                  <a:lnTo>
                    <a:pt x="582" y="378"/>
                  </a:lnTo>
                  <a:lnTo>
                    <a:pt x="566" y="376"/>
                  </a:lnTo>
                  <a:lnTo>
                    <a:pt x="549" y="374"/>
                  </a:lnTo>
                  <a:lnTo>
                    <a:pt x="528" y="371"/>
                  </a:lnTo>
                  <a:lnTo>
                    <a:pt x="503" y="367"/>
                  </a:lnTo>
                  <a:lnTo>
                    <a:pt x="474" y="364"/>
                  </a:lnTo>
                  <a:lnTo>
                    <a:pt x="440" y="359"/>
                  </a:lnTo>
                  <a:lnTo>
                    <a:pt x="401" y="354"/>
                  </a:lnTo>
                  <a:lnTo>
                    <a:pt x="354" y="347"/>
                  </a:lnTo>
                  <a:lnTo>
                    <a:pt x="299" y="340"/>
                  </a:lnTo>
                  <a:lnTo>
                    <a:pt x="263" y="334"/>
                  </a:lnTo>
                  <a:lnTo>
                    <a:pt x="229" y="327"/>
                  </a:lnTo>
                  <a:lnTo>
                    <a:pt x="199" y="318"/>
                  </a:lnTo>
                  <a:lnTo>
                    <a:pt x="171" y="308"/>
                  </a:lnTo>
                  <a:lnTo>
                    <a:pt x="147" y="298"/>
                  </a:lnTo>
                  <a:lnTo>
                    <a:pt x="125" y="286"/>
                  </a:lnTo>
                  <a:lnTo>
                    <a:pt x="105" y="274"/>
                  </a:lnTo>
                  <a:lnTo>
                    <a:pt x="89" y="261"/>
                  </a:lnTo>
                  <a:lnTo>
                    <a:pt x="74" y="247"/>
                  </a:lnTo>
                  <a:lnTo>
                    <a:pt x="61" y="232"/>
                  </a:lnTo>
                  <a:lnTo>
                    <a:pt x="49" y="218"/>
                  </a:lnTo>
                  <a:lnTo>
                    <a:pt x="40" y="203"/>
                  </a:lnTo>
                  <a:lnTo>
                    <a:pt x="32" y="187"/>
                  </a:lnTo>
                  <a:lnTo>
                    <a:pt x="24" y="172"/>
                  </a:lnTo>
                  <a:lnTo>
                    <a:pt x="18" y="156"/>
                  </a:lnTo>
                  <a:lnTo>
                    <a:pt x="13" y="141"/>
                  </a:lnTo>
                  <a:lnTo>
                    <a:pt x="9" y="127"/>
                  </a:lnTo>
                  <a:lnTo>
                    <a:pt x="5" y="114"/>
                  </a:lnTo>
                  <a:lnTo>
                    <a:pt x="2" y="100"/>
                  </a:lnTo>
                  <a:lnTo>
                    <a:pt x="0" y="87"/>
                  </a:lnTo>
                  <a:lnTo>
                    <a:pt x="0" y="72"/>
                  </a:lnTo>
                  <a:lnTo>
                    <a:pt x="2" y="60"/>
                  </a:lnTo>
                  <a:lnTo>
                    <a:pt x="7" y="47"/>
                  </a:lnTo>
                  <a:lnTo>
                    <a:pt x="14" y="36"/>
                  </a:lnTo>
                  <a:lnTo>
                    <a:pt x="24" y="26"/>
                  </a:lnTo>
                  <a:lnTo>
                    <a:pt x="38" y="17"/>
                  </a:lnTo>
                  <a:lnTo>
                    <a:pt x="56" y="9"/>
                  </a:lnTo>
                  <a:lnTo>
                    <a:pt x="77" y="4"/>
                  </a:lnTo>
                  <a:lnTo>
                    <a:pt x="103" y="1"/>
                  </a:lnTo>
                  <a:lnTo>
                    <a:pt x="134" y="0"/>
                  </a:lnTo>
                  <a:lnTo>
                    <a:pt x="170" y="2"/>
                  </a:lnTo>
                  <a:lnTo>
                    <a:pt x="212" y="6"/>
                  </a:lnTo>
                  <a:close/>
                </a:path>
              </a:pathLst>
            </a:custGeom>
            <a:solidFill>
              <a:srgbClr val="666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69" name="Freeform 1267"/>
            <p:cNvSpPr>
              <a:spLocks/>
            </p:cNvSpPr>
            <p:nvPr/>
          </p:nvSpPr>
          <p:spPr bwMode="auto">
            <a:xfrm>
              <a:off x="4958" y="2730"/>
              <a:ext cx="47" cy="17"/>
            </a:xfrm>
            <a:custGeom>
              <a:avLst/>
              <a:gdLst>
                <a:gd name="T0" fmla="*/ 0 w 995"/>
                <a:gd name="T1" fmla="*/ 0 h 374"/>
                <a:gd name="T2" fmla="*/ 0 w 995"/>
                <a:gd name="T3" fmla="*/ 0 h 374"/>
                <a:gd name="T4" fmla="*/ 0 w 995"/>
                <a:gd name="T5" fmla="*/ 0 h 374"/>
                <a:gd name="T6" fmla="*/ 0 w 995"/>
                <a:gd name="T7" fmla="*/ 0 h 374"/>
                <a:gd name="T8" fmla="*/ 0 w 995"/>
                <a:gd name="T9" fmla="*/ 0 h 374"/>
                <a:gd name="T10" fmla="*/ 0 w 995"/>
                <a:gd name="T11" fmla="*/ 0 h 374"/>
                <a:gd name="T12" fmla="*/ 0 w 995"/>
                <a:gd name="T13" fmla="*/ 0 h 374"/>
                <a:gd name="T14" fmla="*/ 0 w 995"/>
                <a:gd name="T15" fmla="*/ 0 h 374"/>
                <a:gd name="T16" fmla="*/ 0 w 995"/>
                <a:gd name="T17" fmla="*/ 0 h 374"/>
                <a:gd name="T18" fmla="*/ 0 w 995"/>
                <a:gd name="T19" fmla="*/ 0 h 374"/>
                <a:gd name="T20" fmla="*/ 0 w 995"/>
                <a:gd name="T21" fmla="*/ 0 h 374"/>
                <a:gd name="T22" fmla="*/ 0 w 995"/>
                <a:gd name="T23" fmla="*/ 0 h 374"/>
                <a:gd name="T24" fmla="*/ 0 w 995"/>
                <a:gd name="T25" fmla="*/ 0 h 374"/>
                <a:gd name="T26" fmla="*/ 0 w 995"/>
                <a:gd name="T27" fmla="*/ 0 h 374"/>
                <a:gd name="T28" fmla="*/ 0 w 995"/>
                <a:gd name="T29" fmla="*/ 0 h 374"/>
                <a:gd name="T30" fmla="*/ 0 w 995"/>
                <a:gd name="T31" fmla="*/ 0 h 374"/>
                <a:gd name="T32" fmla="*/ 0 w 995"/>
                <a:gd name="T33" fmla="*/ 0 h 374"/>
                <a:gd name="T34" fmla="*/ 0 w 995"/>
                <a:gd name="T35" fmla="*/ 0 h 374"/>
                <a:gd name="T36" fmla="*/ 0 w 995"/>
                <a:gd name="T37" fmla="*/ 0 h 374"/>
                <a:gd name="T38" fmla="*/ 0 w 995"/>
                <a:gd name="T39" fmla="*/ 0 h 374"/>
                <a:gd name="T40" fmla="*/ 0 w 995"/>
                <a:gd name="T41" fmla="*/ 0 h 374"/>
                <a:gd name="T42" fmla="*/ 0 w 995"/>
                <a:gd name="T43" fmla="*/ 0 h 374"/>
                <a:gd name="T44" fmla="*/ 0 w 995"/>
                <a:gd name="T45" fmla="*/ 0 h 374"/>
                <a:gd name="T46" fmla="*/ 0 w 995"/>
                <a:gd name="T47" fmla="*/ 0 h 374"/>
                <a:gd name="T48" fmla="*/ 0 w 995"/>
                <a:gd name="T49" fmla="*/ 0 h 374"/>
                <a:gd name="T50" fmla="*/ 0 w 995"/>
                <a:gd name="T51" fmla="*/ 0 h 374"/>
                <a:gd name="T52" fmla="*/ 0 w 995"/>
                <a:gd name="T53" fmla="*/ 0 h 374"/>
                <a:gd name="T54" fmla="*/ 0 w 995"/>
                <a:gd name="T55" fmla="*/ 0 h 374"/>
                <a:gd name="T56" fmla="*/ 0 w 995"/>
                <a:gd name="T57" fmla="*/ 0 h 374"/>
                <a:gd name="T58" fmla="*/ 0 w 995"/>
                <a:gd name="T59" fmla="*/ 0 h 374"/>
                <a:gd name="T60" fmla="*/ 0 w 995"/>
                <a:gd name="T61" fmla="*/ 0 h 374"/>
                <a:gd name="T62" fmla="*/ 0 w 995"/>
                <a:gd name="T63" fmla="*/ 0 h 374"/>
                <a:gd name="T64" fmla="*/ 0 w 995"/>
                <a:gd name="T65" fmla="*/ 0 h 374"/>
                <a:gd name="T66" fmla="*/ 0 w 995"/>
                <a:gd name="T67" fmla="*/ 0 h 374"/>
                <a:gd name="T68" fmla="*/ 0 w 995"/>
                <a:gd name="T69" fmla="*/ 0 h 374"/>
                <a:gd name="T70" fmla="*/ 0 w 995"/>
                <a:gd name="T71" fmla="*/ 0 h 374"/>
                <a:gd name="T72" fmla="*/ 0 w 995"/>
                <a:gd name="T73" fmla="*/ 0 h 374"/>
                <a:gd name="T74" fmla="*/ 0 w 995"/>
                <a:gd name="T75" fmla="*/ 0 h 374"/>
                <a:gd name="T76" fmla="*/ 0 w 995"/>
                <a:gd name="T77" fmla="*/ 0 h 374"/>
                <a:gd name="T78" fmla="*/ 0 w 995"/>
                <a:gd name="T79" fmla="*/ 0 h 374"/>
                <a:gd name="T80" fmla="*/ 0 w 995"/>
                <a:gd name="T81" fmla="*/ 0 h 374"/>
                <a:gd name="T82" fmla="*/ 0 w 995"/>
                <a:gd name="T83" fmla="*/ 0 h 374"/>
                <a:gd name="T84" fmla="*/ 0 w 995"/>
                <a:gd name="T85" fmla="*/ 0 h 374"/>
                <a:gd name="T86" fmla="*/ 0 w 995"/>
                <a:gd name="T87" fmla="*/ 0 h 374"/>
                <a:gd name="T88" fmla="*/ 0 w 995"/>
                <a:gd name="T89" fmla="*/ 0 h 374"/>
                <a:gd name="T90" fmla="*/ 0 w 995"/>
                <a:gd name="T91" fmla="*/ 0 h 374"/>
                <a:gd name="T92" fmla="*/ 0 w 995"/>
                <a:gd name="T93" fmla="*/ 0 h 374"/>
                <a:gd name="T94" fmla="*/ 0 w 995"/>
                <a:gd name="T95" fmla="*/ 0 h 37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95"/>
                <a:gd name="T145" fmla="*/ 0 h 374"/>
                <a:gd name="T146" fmla="*/ 995 w 995"/>
                <a:gd name="T147" fmla="*/ 374 h 37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95" h="374">
                  <a:moveTo>
                    <a:pt x="197" y="6"/>
                  </a:moveTo>
                  <a:lnTo>
                    <a:pt x="235" y="11"/>
                  </a:lnTo>
                  <a:lnTo>
                    <a:pt x="266" y="15"/>
                  </a:lnTo>
                  <a:lnTo>
                    <a:pt x="294" y="19"/>
                  </a:lnTo>
                  <a:lnTo>
                    <a:pt x="318" y="22"/>
                  </a:lnTo>
                  <a:lnTo>
                    <a:pt x="341" y="25"/>
                  </a:lnTo>
                  <a:lnTo>
                    <a:pt x="364" y="28"/>
                  </a:lnTo>
                  <a:lnTo>
                    <a:pt x="387" y="31"/>
                  </a:lnTo>
                  <a:lnTo>
                    <a:pt x="412" y="34"/>
                  </a:lnTo>
                  <a:lnTo>
                    <a:pt x="440" y="38"/>
                  </a:lnTo>
                  <a:lnTo>
                    <a:pt x="473" y="42"/>
                  </a:lnTo>
                  <a:lnTo>
                    <a:pt x="513" y="48"/>
                  </a:lnTo>
                  <a:lnTo>
                    <a:pt x="558" y="54"/>
                  </a:lnTo>
                  <a:lnTo>
                    <a:pt x="614" y="62"/>
                  </a:lnTo>
                  <a:lnTo>
                    <a:pt x="678" y="71"/>
                  </a:lnTo>
                  <a:lnTo>
                    <a:pt x="754" y="80"/>
                  </a:lnTo>
                  <a:lnTo>
                    <a:pt x="842" y="92"/>
                  </a:lnTo>
                  <a:lnTo>
                    <a:pt x="875" y="97"/>
                  </a:lnTo>
                  <a:lnTo>
                    <a:pt x="903" y="104"/>
                  </a:lnTo>
                  <a:lnTo>
                    <a:pt x="927" y="111"/>
                  </a:lnTo>
                  <a:lnTo>
                    <a:pt x="947" y="119"/>
                  </a:lnTo>
                  <a:lnTo>
                    <a:pt x="962" y="129"/>
                  </a:lnTo>
                  <a:lnTo>
                    <a:pt x="975" y="139"/>
                  </a:lnTo>
                  <a:lnTo>
                    <a:pt x="984" y="150"/>
                  </a:lnTo>
                  <a:lnTo>
                    <a:pt x="990" y="160"/>
                  </a:lnTo>
                  <a:lnTo>
                    <a:pt x="993" y="172"/>
                  </a:lnTo>
                  <a:lnTo>
                    <a:pt x="995" y="184"/>
                  </a:lnTo>
                  <a:lnTo>
                    <a:pt x="993" y="196"/>
                  </a:lnTo>
                  <a:lnTo>
                    <a:pt x="990" y="207"/>
                  </a:lnTo>
                  <a:lnTo>
                    <a:pt x="985" y="219"/>
                  </a:lnTo>
                  <a:lnTo>
                    <a:pt x="979" y="230"/>
                  </a:lnTo>
                  <a:lnTo>
                    <a:pt x="973" y="241"/>
                  </a:lnTo>
                  <a:lnTo>
                    <a:pt x="964" y="253"/>
                  </a:lnTo>
                  <a:lnTo>
                    <a:pt x="955" y="266"/>
                  </a:lnTo>
                  <a:lnTo>
                    <a:pt x="946" y="278"/>
                  </a:lnTo>
                  <a:lnTo>
                    <a:pt x="934" y="291"/>
                  </a:lnTo>
                  <a:lnTo>
                    <a:pt x="923" y="303"/>
                  </a:lnTo>
                  <a:lnTo>
                    <a:pt x="911" y="315"/>
                  </a:lnTo>
                  <a:lnTo>
                    <a:pt x="897" y="326"/>
                  </a:lnTo>
                  <a:lnTo>
                    <a:pt x="882" y="337"/>
                  </a:lnTo>
                  <a:lnTo>
                    <a:pt x="865" y="346"/>
                  </a:lnTo>
                  <a:lnTo>
                    <a:pt x="847" y="354"/>
                  </a:lnTo>
                  <a:lnTo>
                    <a:pt x="827" y="361"/>
                  </a:lnTo>
                  <a:lnTo>
                    <a:pt x="804" y="367"/>
                  </a:lnTo>
                  <a:lnTo>
                    <a:pt x="780" y="372"/>
                  </a:lnTo>
                  <a:lnTo>
                    <a:pt x="752" y="374"/>
                  </a:lnTo>
                  <a:lnTo>
                    <a:pt x="723" y="374"/>
                  </a:lnTo>
                  <a:lnTo>
                    <a:pt x="690" y="373"/>
                  </a:lnTo>
                  <a:lnTo>
                    <a:pt x="654" y="369"/>
                  </a:lnTo>
                  <a:lnTo>
                    <a:pt x="632" y="365"/>
                  </a:lnTo>
                  <a:lnTo>
                    <a:pt x="615" y="363"/>
                  </a:lnTo>
                  <a:lnTo>
                    <a:pt x="598" y="361"/>
                  </a:lnTo>
                  <a:lnTo>
                    <a:pt x="583" y="359"/>
                  </a:lnTo>
                  <a:lnTo>
                    <a:pt x="571" y="357"/>
                  </a:lnTo>
                  <a:lnTo>
                    <a:pt x="557" y="355"/>
                  </a:lnTo>
                  <a:lnTo>
                    <a:pt x="544" y="354"/>
                  </a:lnTo>
                  <a:lnTo>
                    <a:pt x="529" y="352"/>
                  </a:lnTo>
                  <a:lnTo>
                    <a:pt x="513" y="350"/>
                  </a:lnTo>
                  <a:lnTo>
                    <a:pt x="493" y="347"/>
                  </a:lnTo>
                  <a:lnTo>
                    <a:pt x="470" y="344"/>
                  </a:lnTo>
                  <a:lnTo>
                    <a:pt x="443" y="340"/>
                  </a:lnTo>
                  <a:lnTo>
                    <a:pt x="411" y="336"/>
                  </a:lnTo>
                  <a:lnTo>
                    <a:pt x="374" y="331"/>
                  </a:lnTo>
                  <a:lnTo>
                    <a:pt x="330" y="326"/>
                  </a:lnTo>
                  <a:lnTo>
                    <a:pt x="279" y="319"/>
                  </a:lnTo>
                  <a:lnTo>
                    <a:pt x="244" y="314"/>
                  </a:lnTo>
                  <a:lnTo>
                    <a:pt x="213" y="307"/>
                  </a:lnTo>
                  <a:lnTo>
                    <a:pt x="185" y="298"/>
                  </a:lnTo>
                  <a:lnTo>
                    <a:pt x="160" y="289"/>
                  </a:lnTo>
                  <a:lnTo>
                    <a:pt x="137" y="279"/>
                  </a:lnTo>
                  <a:lnTo>
                    <a:pt x="116" y="269"/>
                  </a:lnTo>
                  <a:lnTo>
                    <a:pt x="99" y="257"/>
                  </a:lnTo>
                  <a:lnTo>
                    <a:pt x="83" y="245"/>
                  </a:lnTo>
                  <a:lnTo>
                    <a:pt x="68" y="231"/>
                  </a:lnTo>
                  <a:lnTo>
                    <a:pt x="56" y="217"/>
                  </a:lnTo>
                  <a:lnTo>
                    <a:pt x="45" y="204"/>
                  </a:lnTo>
                  <a:lnTo>
                    <a:pt x="36" y="189"/>
                  </a:lnTo>
                  <a:lnTo>
                    <a:pt x="29" y="174"/>
                  </a:lnTo>
                  <a:lnTo>
                    <a:pt x="22" y="160"/>
                  </a:lnTo>
                  <a:lnTo>
                    <a:pt x="16" y="145"/>
                  </a:lnTo>
                  <a:lnTo>
                    <a:pt x="11" y="131"/>
                  </a:lnTo>
                  <a:lnTo>
                    <a:pt x="7" y="118"/>
                  </a:lnTo>
                  <a:lnTo>
                    <a:pt x="4" y="105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55"/>
                  </a:lnTo>
                  <a:lnTo>
                    <a:pt x="6" y="43"/>
                  </a:lnTo>
                  <a:lnTo>
                    <a:pt x="13" y="33"/>
                  </a:lnTo>
                  <a:lnTo>
                    <a:pt x="23" y="24"/>
                  </a:lnTo>
                  <a:lnTo>
                    <a:pt x="35" y="16"/>
                  </a:lnTo>
                  <a:lnTo>
                    <a:pt x="52" y="9"/>
                  </a:lnTo>
                  <a:lnTo>
                    <a:pt x="71" y="4"/>
                  </a:lnTo>
                  <a:lnTo>
                    <a:pt x="96" y="1"/>
                  </a:lnTo>
                  <a:lnTo>
                    <a:pt x="125" y="0"/>
                  </a:lnTo>
                  <a:lnTo>
                    <a:pt x="159" y="2"/>
                  </a:lnTo>
                  <a:lnTo>
                    <a:pt x="197" y="6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70" name="Freeform 1268"/>
            <p:cNvSpPr>
              <a:spLocks/>
            </p:cNvSpPr>
            <p:nvPr/>
          </p:nvSpPr>
          <p:spPr bwMode="auto">
            <a:xfrm>
              <a:off x="4959" y="2731"/>
              <a:ext cx="44" cy="15"/>
            </a:xfrm>
            <a:custGeom>
              <a:avLst/>
              <a:gdLst>
                <a:gd name="T0" fmla="*/ 0 w 925"/>
                <a:gd name="T1" fmla="*/ 0 h 347"/>
                <a:gd name="T2" fmla="*/ 0 w 925"/>
                <a:gd name="T3" fmla="*/ 0 h 347"/>
                <a:gd name="T4" fmla="*/ 0 w 925"/>
                <a:gd name="T5" fmla="*/ 0 h 347"/>
                <a:gd name="T6" fmla="*/ 0 w 925"/>
                <a:gd name="T7" fmla="*/ 0 h 347"/>
                <a:gd name="T8" fmla="*/ 0 w 925"/>
                <a:gd name="T9" fmla="*/ 0 h 347"/>
                <a:gd name="T10" fmla="*/ 0 w 925"/>
                <a:gd name="T11" fmla="*/ 0 h 347"/>
                <a:gd name="T12" fmla="*/ 0 w 925"/>
                <a:gd name="T13" fmla="*/ 0 h 347"/>
                <a:gd name="T14" fmla="*/ 0 w 925"/>
                <a:gd name="T15" fmla="*/ 0 h 347"/>
                <a:gd name="T16" fmla="*/ 0 w 925"/>
                <a:gd name="T17" fmla="*/ 0 h 347"/>
                <a:gd name="T18" fmla="*/ 0 w 925"/>
                <a:gd name="T19" fmla="*/ 0 h 347"/>
                <a:gd name="T20" fmla="*/ 0 w 925"/>
                <a:gd name="T21" fmla="*/ 0 h 347"/>
                <a:gd name="T22" fmla="*/ 0 w 925"/>
                <a:gd name="T23" fmla="*/ 0 h 347"/>
                <a:gd name="T24" fmla="*/ 0 w 925"/>
                <a:gd name="T25" fmla="*/ 0 h 347"/>
                <a:gd name="T26" fmla="*/ 0 w 925"/>
                <a:gd name="T27" fmla="*/ 0 h 347"/>
                <a:gd name="T28" fmla="*/ 0 w 925"/>
                <a:gd name="T29" fmla="*/ 0 h 347"/>
                <a:gd name="T30" fmla="*/ 0 w 925"/>
                <a:gd name="T31" fmla="*/ 0 h 347"/>
                <a:gd name="T32" fmla="*/ 0 w 925"/>
                <a:gd name="T33" fmla="*/ 0 h 347"/>
                <a:gd name="T34" fmla="*/ 0 w 925"/>
                <a:gd name="T35" fmla="*/ 0 h 347"/>
                <a:gd name="T36" fmla="*/ 0 w 925"/>
                <a:gd name="T37" fmla="*/ 0 h 347"/>
                <a:gd name="T38" fmla="*/ 0 w 925"/>
                <a:gd name="T39" fmla="*/ 0 h 347"/>
                <a:gd name="T40" fmla="*/ 0 w 925"/>
                <a:gd name="T41" fmla="*/ 0 h 347"/>
                <a:gd name="T42" fmla="*/ 0 w 925"/>
                <a:gd name="T43" fmla="*/ 0 h 347"/>
                <a:gd name="T44" fmla="*/ 0 w 925"/>
                <a:gd name="T45" fmla="*/ 0 h 347"/>
                <a:gd name="T46" fmla="*/ 0 w 925"/>
                <a:gd name="T47" fmla="*/ 0 h 347"/>
                <a:gd name="T48" fmla="*/ 0 w 925"/>
                <a:gd name="T49" fmla="*/ 0 h 347"/>
                <a:gd name="T50" fmla="*/ 0 w 925"/>
                <a:gd name="T51" fmla="*/ 0 h 347"/>
                <a:gd name="T52" fmla="*/ 0 w 925"/>
                <a:gd name="T53" fmla="*/ 0 h 347"/>
                <a:gd name="T54" fmla="*/ 0 w 925"/>
                <a:gd name="T55" fmla="*/ 0 h 347"/>
                <a:gd name="T56" fmla="*/ 0 w 925"/>
                <a:gd name="T57" fmla="*/ 0 h 347"/>
                <a:gd name="T58" fmla="*/ 0 w 925"/>
                <a:gd name="T59" fmla="*/ 0 h 347"/>
                <a:gd name="T60" fmla="*/ 0 w 925"/>
                <a:gd name="T61" fmla="*/ 0 h 347"/>
                <a:gd name="T62" fmla="*/ 0 w 925"/>
                <a:gd name="T63" fmla="*/ 0 h 347"/>
                <a:gd name="T64" fmla="*/ 0 w 925"/>
                <a:gd name="T65" fmla="*/ 0 h 347"/>
                <a:gd name="T66" fmla="*/ 0 w 925"/>
                <a:gd name="T67" fmla="*/ 0 h 347"/>
                <a:gd name="T68" fmla="*/ 0 w 925"/>
                <a:gd name="T69" fmla="*/ 0 h 347"/>
                <a:gd name="T70" fmla="*/ 0 w 925"/>
                <a:gd name="T71" fmla="*/ 0 h 347"/>
                <a:gd name="T72" fmla="*/ 0 w 925"/>
                <a:gd name="T73" fmla="*/ 0 h 347"/>
                <a:gd name="T74" fmla="*/ 0 w 925"/>
                <a:gd name="T75" fmla="*/ 0 h 347"/>
                <a:gd name="T76" fmla="*/ 0 w 925"/>
                <a:gd name="T77" fmla="*/ 0 h 347"/>
                <a:gd name="T78" fmla="*/ 0 w 925"/>
                <a:gd name="T79" fmla="*/ 0 h 347"/>
                <a:gd name="T80" fmla="*/ 0 w 925"/>
                <a:gd name="T81" fmla="*/ 0 h 347"/>
                <a:gd name="T82" fmla="*/ 0 w 925"/>
                <a:gd name="T83" fmla="*/ 0 h 347"/>
                <a:gd name="T84" fmla="*/ 0 w 925"/>
                <a:gd name="T85" fmla="*/ 0 h 347"/>
                <a:gd name="T86" fmla="*/ 0 w 925"/>
                <a:gd name="T87" fmla="*/ 0 h 347"/>
                <a:gd name="T88" fmla="*/ 0 w 925"/>
                <a:gd name="T89" fmla="*/ 0 h 347"/>
                <a:gd name="T90" fmla="*/ 0 w 925"/>
                <a:gd name="T91" fmla="*/ 0 h 347"/>
                <a:gd name="T92" fmla="*/ 0 w 925"/>
                <a:gd name="T93" fmla="*/ 0 h 347"/>
                <a:gd name="T94" fmla="*/ 0 w 925"/>
                <a:gd name="T95" fmla="*/ 0 h 34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25"/>
                <a:gd name="T145" fmla="*/ 0 h 347"/>
                <a:gd name="T146" fmla="*/ 925 w 925"/>
                <a:gd name="T147" fmla="*/ 347 h 34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25" h="347">
                  <a:moveTo>
                    <a:pt x="183" y="5"/>
                  </a:moveTo>
                  <a:lnTo>
                    <a:pt x="217" y="9"/>
                  </a:lnTo>
                  <a:lnTo>
                    <a:pt x="248" y="13"/>
                  </a:lnTo>
                  <a:lnTo>
                    <a:pt x="273" y="17"/>
                  </a:lnTo>
                  <a:lnTo>
                    <a:pt x="296" y="20"/>
                  </a:lnTo>
                  <a:lnTo>
                    <a:pt x="316" y="22"/>
                  </a:lnTo>
                  <a:lnTo>
                    <a:pt x="338" y="25"/>
                  </a:lnTo>
                  <a:lnTo>
                    <a:pt x="358" y="28"/>
                  </a:lnTo>
                  <a:lnTo>
                    <a:pt x="382" y="31"/>
                  </a:lnTo>
                  <a:lnTo>
                    <a:pt x="409" y="35"/>
                  </a:lnTo>
                  <a:lnTo>
                    <a:pt x="440" y="39"/>
                  </a:lnTo>
                  <a:lnTo>
                    <a:pt x="477" y="43"/>
                  </a:lnTo>
                  <a:lnTo>
                    <a:pt x="519" y="50"/>
                  </a:lnTo>
                  <a:lnTo>
                    <a:pt x="570" y="57"/>
                  </a:lnTo>
                  <a:lnTo>
                    <a:pt x="631" y="65"/>
                  </a:lnTo>
                  <a:lnTo>
                    <a:pt x="701" y="74"/>
                  </a:lnTo>
                  <a:lnTo>
                    <a:pt x="783" y="85"/>
                  </a:lnTo>
                  <a:lnTo>
                    <a:pt x="814" y="90"/>
                  </a:lnTo>
                  <a:lnTo>
                    <a:pt x="840" y="96"/>
                  </a:lnTo>
                  <a:lnTo>
                    <a:pt x="862" y="103"/>
                  </a:lnTo>
                  <a:lnTo>
                    <a:pt x="880" y="111"/>
                  </a:lnTo>
                  <a:lnTo>
                    <a:pt x="895" y="120"/>
                  </a:lnTo>
                  <a:lnTo>
                    <a:pt x="906" y="129"/>
                  </a:lnTo>
                  <a:lnTo>
                    <a:pt x="916" y="139"/>
                  </a:lnTo>
                  <a:lnTo>
                    <a:pt x="921" y="149"/>
                  </a:lnTo>
                  <a:lnTo>
                    <a:pt x="924" y="159"/>
                  </a:lnTo>
                  <a:lnTo>
                    <a:pt x="925" y="171"/>
                  </a:lnTo>
                  <a:lnTo>
                    <a:pt x="924" y="182"/>
                  </a:lnTo>
                  <a:lnTo>
                    <a:pt x="921" y="193"/>
                  </a:lnTo>
                  <a:lnTo>
                    <a:pt x="917" y="204"/>
                  </a:lnTo>
                  <a:lnTo>
                    <a:pt x="911" y="214"/>
                  </a:lnTo>
                  <a:lnTo>
                    <a:pt x="904" y="225"/>
                  </a:lnTo>
                  <a:lnTo>
                    <a:pt x="897" y="236"/>
                  </a:lnTo>
                  <a:lnTo>
                    <a:pt x="889" y="248"/>
                  </a:lnTo>
                  <a:lnTo>
                    <a:pt x="879" y="259"/>
                  </a:lnTo>
                  <a:lnTo>
                    <a:pt x="869" y="271"/>
                  </a:lnTo>
                  <a:lnTo>
                    <a:pt x="859" y="282"/>
                  </a:lnTo>
                  <a:lnTo>
                    <a:pt x="847" y="294"/>
                  </a:lnTo>
                  <a:lnTo>
                    <a:pt x="835" y="304"/>
                  </a:lnTo>
                  <a:lnTo>
                    <a:pt x="820" y="314"/>
                  </a:lnTo>
                  <a:lnTo>
                    <a:pt x="804" y="322"/>
                  </a:lnTo>
                  <a:lnTo>
                    <a:pt x="788" y="330"/>
                  </a:lnTo>
                  <a:lnTo>
                    <a:pt x="769" y="336"/>
                  </a:lnTo>
                  <a:lnTo>
                    <a:pt x="747" y="341"/>
                  </a:lnTo>
                  <a:lnTo>
                    <a:pt x="724" y="345"/>
                  </a:lnTo>
                  <a:lnTo>
                    <a:pt x="699" y="347"/>
                  </a:lnTo>
                  <a:lnTo>
                    <a:pt x="671" y="347"/>
                  </a:lnTo>
                  <a:lnTo>
                    <a:pt x="641" y="346"/>
                  </a:lnTo>
                  <a:lnTo>
                    <a:pt x="608" y="342"/>
                  </a:lnTo>
                  <a:lnTo>
                    <a:pt x="588" y="339"/>
                  </a:lnTo>
                  <a:lnTo>
                    <a:pt x="570" y="337"/>
                  </a:lnTo>
                  <a:lnTo>
                    <a:pt x="556" y="335"/>
                  </a:lnTo>
                  <a:lnTo>
                    <a:pt x="542" y="334"/>
                  </a:lnTo>
                  <a:lnTo>
                    <a:pt x="530" y="332"/>
                  </a:lnTo>
                  <a:lnTo>
                    <a:pt x="518" y="330"/>
                  </a:lnTo>
                  <a:lnTo>
                    <a:pt x="505" y="329"/>
                  </a:lnTo>
                  <a:lnTo>
                    <a:pt x="491" y="327"/>
                  </a:lnTo>
                  <a:lnTo>
                    <a:pt x="476" y="325"/>
                  </a:lnTo>
                  <a:lnTo>
                    <a:pt x="458" y="322"/>
                  </a:lnTo>
                  <a:lnTo>
                    <a:pt x="436" y="320"/>
                  </a:lnTo>
                  <a:lnTo>
                    <a:pt x="411" y="316"/>
                  </a:lnTo>
                  <a:lnTo>
                    <a:pt x="382" y="312"/>
                  </a:lnTo>
                  <a:lnTo>
                    <a:pt x="348" y="308"/>
                  </a:lnTo>
                  <a:lnTo>
                    <a:pt x="307" y="302"/>
                  </a:lnTo>
                  <a:lnTo>
                    <a:pt x="259" y="296"/>
                  </a:lnTo>
                  <a:lnTo>
                    <a:pt x="227" y="290"/>
                  </a:lnTo>
                  <a:lnTo>
                    <a:pt x="199" y="284"/>
                  </a:lnTo>
                  <a:lnTo>
                    <a:pt x="172" y="277"/>
                  </a:lnTo>
                  <a:lnTo>
                    <a:pt x="149" y="269"/>
                  </a:lnTo>
                  <a:lnTo>
                    <a:pt x="127" y="259"/>
                  </a:lnTo>
                  <a:lnTo>
                    <a:pt x="108" y="250"/>
                  </a:lnTo>
                  <a:lnTo>
                    <a:pt x="92" y="239"/>
                  </a:lnTo>
                  <a:lnTo>
                    <a:pt x="77" y="226"/>
                  </a:lnTo>
                  <a:lnTo>
                    <a:pt x="63" y="215"/>
                  </a:lnTo>
                  <a:lnTo>
                    <a:pt x="52" y="202"/>
                  </a:lnTo>
                  <a:lnTo>
                    <a:pt x="43" y="189"/>
                  </a:lnTo>
                  <a:lnTo>
                    <a:pt x="34" y="176"/>
                  </a:lnTo>
                  <a:lnTo>
                    <a:pt x="27" y="162"/>
                  </a:lnTo>
                  <a:lnTo>
                    <a:pt x="21" y="149"/>
                  </a:lnTo>
                  <a:lnTo>
                    <a:pt x="15" y="135"/>
                  </a:lnTo>
                  <a:lnTo>
                    <a:pt x="10" y="122"/>
                  </a:lnTo>
                  <a:lnTo>
                    <a:pt x="6" y="111"/>
                  </a:lnTo>
                  <a:lnTo>
                    <a:pt x="3" y="98"/>
                  </a:lnTo>
                  <a:lnTo>
                    <a:pt x="1" y="86"/>
                  </a:lnTo>
                  <a:lnTo>
                    <a:pt x="0" y="74"/>
                  </a:lnTo>
                  <a:lnTo>
                    <a:pt x="0" y="63"/>
                  </a:lnTo>
                  <a:lnTo>
                    <a:pt x="1" y="52"/>
                  </a:lnTo>
                  <a:lnTo>
                    <a:pt x="5" y="40"/>
                  </a:lnTo>
                  <a:lnTo>
                    <a:pt x="11" y="30"/>
                  </a:lnTo>
                  <a:lnTo>
                    <a:pt x="20" y="22"/>
                  </a:lnTo>
                  <a:lnTo>
                    <a:pt x="32" y="14"/>
                  </a:lnTo>
                  <a:lnTo>
                    <a:pt x="47" y="8"/>
                  </a:lnTo>
                  <a:lnTo>
                    <a:pt x="66" y="3"/>
                  </a:lnTo>
                  <a:lnTo>
                    <a:pt x="88" y="1"/>
                  </a:lnTo>
                  <a:lnTo>
                    <a:pt x="116" y="0"/>
                  </a:lnTo>
                  <a:lnTo>
                    <a:pt x="147" y="1"/>
                  </a:lnTo>
                  <a:lnTo>
                    <a:pt x="183" y="5"/>
                  </a:lnTo>
                  <a:close/>
                </a:path>
              </a:pathLst>
            </a:custGeom>
            <a:solidFill>
              <a:srgbClr val="4A4F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71" name="Freeform 1269"/>
            <p:cNvSpPr>
              <a:spLocks/>
            </p:cNvSpPr>
            <p:nvPr/>
          </p:nvSpPr>
          <p:spPr bwMode="auto">
            <a:xfrm>
              <a:off x="4961" y="2732"/>
              <a:ext cx="41" cy="14"/>
            </a:xfrm>
            <a:custGeom>
              <a:avLst/>
              <a:gdLst>
                <a:gd name="T0" fmla="*/ 0 w 857"/>
                <a:gd name="T1" fmla="*/ 0 h 322"/>
                <a:gd name="T2" fmla="*/ 0 w 857"/>
                <a:gd name="T3" fmla="*/ 0 h 322"/>
                <a:gd name="T4" fmla="*/ 0 w 857"/>
                <a:gd name="T5" fmla="*/ 0 h 322"/>
                <a:gd name="T6" fmla="*/ 0 w 857"/>
                <a:gd name="T7" fmla="*/ 0 h 322"/>
                <a:gd name="T8" fmla="*/ 0 w 857"/>
                <a:gd name="T9" fmla="*/ 0 h 322"/>
                <a:gd name="T10" fmla="*/ 0 w 857"/>
                <a:gd name="T11" fmla="*/ 0 h 322"/>
                <a:gd name="T12" fmla="*/ 0 w 857"/>
                <a:gd name="T13" fmla="*/ 0 h 322"/>
                <a:gd name="T14" fmla="*/ 0 w 857"/>
                <a:gd name="T15" fmla="*/ 0 h 322"/>
                <a:gd name="T16" fmla="*/ 0 w 857"/>
                <a:gd name="T17" fmla="*/ 0 h 322"/>
                <a:gd name="T18" fmla="*/ 0 w 857"/>
                <a:gd name="T19" fmla="*/ 0 h 322"/>
                <a:gd name="T20" fmla="*/ 0 w 857"/>
                <a:gd name="T21" fmla="*/ 0 h 322"/>
                <a:gd name="T22" fmla="*/ 0 w 857"/>
                <a:gd name="T23" fmla="*/ 0 h 322"/>
                <a:gd name="T24" fmla="*/ 0 w 857"/>
                <a:gd name="T25" fmla="*/ 0 h 322"/>
                <a:gd name="T26" fmla="*/ 0 w 857"/>
                <a:gd name="T27" fmla="*/ 0 h 322"/>
                <a:gd name="T28" fmla="*/ 0 w 857"/>
                <a:gd name="T29" fmla="*/ 0 h 322"/>
                <a:gd name="T30" fmla="*/ 0 w 857"/>
                <a:gd name="T31" fmla="*/ 0 h 322"/>
                <a:gd name="T32" fmla="*/ 0 w 857"/>
                <a:gd name="T33" fmla="*/ 0 h 322"/>
                <a:gd name="T34" fmla="*/ 0 w 857"/>
                <a:gd name="T35" fmla="*/ 0 h 322"/>
                <a:gd name="T36" fmla="*/ 0 w 857"/>
                <a:gd name="T37" fmla="*/ 0 h 322"/>
                <a:gd name="T38" fmla="*/ 0 w 857"/>
                <a:gd name="T39" fmla="*/ 0 h 322"/>
                <a:gd name="T40" fmla="*/ 0 w 857"/>
                <a:gd name="T41" fmla="*/ 0 h 322"/>
                <a:gd name="T42" fmla="*/ 0 w 857"/>
                <a:gd name="T43" fmla="*/ 0 h 322"/>
                <a:gd name="T44" fmla="*/ 0 w 857"/>
                <a:gd name="T45" fmla="*/ 0 h 322"/>
                <a:gd name="T46" fmla="*/ 0 w 857"/>
                <a:gd name="T47" fmla="*/ 0 h 322"/>
                <a:gd name="T48" fmla="*/ 0 w 857"/>
                <a:gd name="T49" fmla="*/ 0 h 322"/>
                <a:gd name="T50" fmla="*/ 0 w 857"/>
                <a:gd name="T51" fmla="*/ 0 h 322"/>
                <a:gd name="T52" fmla="*/ 0 w 857"/>
                <a:gd name="T53" fmla="*/ 0 h 322"/>
                <a:gd name="T54" fmla="*/ 0 w 857"/>
                <a:gd name="T55" fmla="*/ 0 h 322"/>
                <a:gd name="T56" fmla="*/ 0 w 857"/>
                <a:gd name="T57" fmla="*/ 0 h 322"/>
                <a:gd name="T58" fmla="*/ 0 w 857"/>
                <a:gd name="T59" fmla="*/ 0 h 322"/>
                <a:gd name="T60" fmla="*/ 0 w 857"/>
                <a:gd name="T61" fmla="*/ 0 h 322"/>
                <a:gd name="T62" fmla="*/ 0 w 857"/>
                <a:gd name="T63" fmla="*/ 0 h 322"/>
                <a:gd name="T64" fmla="*/ 0 w 857"/>
                <a:gd name="T65" fmla="*/ 0 h 322"/>
                <a:gd name="T66" fmla="*/ 0 w 857"/>
                <a:gd name="T67" fmla="*/ 0 h 322"/>
                <a:gd name="T68" fmla="*/ 0 w 857"/>
                <a:gd name="T69" fmla="*/ 0 h 322"/>
                <a:gd name="T70" fmla="*/ 0 w 857"/>
                <a:gd name="T71" fmla="*/ 0 h 322"/>
                <a:gd name="T72" fmla="*/ 0 w 857"/>
                <a:gd name="T73" fmla="*/ 0 h 322"/>
                <a:gd name="T74" fmla="*/ 0 w 857"/>
                <a:gd name="T75" fmla="*/ 0 h 322"/>
                <a:gd name="T76" fmla="*/ 0 w 857"/>
                <a:gd name="T77" fmla="*/ 0 h 322"/>
                <a:gd name="T78" fmla="*/ 0 w 857"/>
                <a:gd name="T79" fmla="*/ 0 h 322"/>
                <a:gd name="T80" fmla="*/ 0 w 857"/>
                <a:gd name="T81" fmla="*/ 0 h 322"/>
                <a:gd name="T82" fmla="*/ 0 w 857"/>
                <a:gd name="T83" fmla="*/ 0 h 322"/>
                <a:gd name="T84" fmla="*/ 0 w 857"/>
                <a:gd name="T85" fmla="*/ 0 h 322"/>
                <a:gd name="T86" fmla="*/ 0 w 857"/>
                <a:gd name="T87" fmla="*/ 0 h 3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57"/>
                <a:gd name="T133" fmla="*/ 0 h 322"/>
                <a:gd name="T134" fmla="*/ 857 w 857"/>
                <a:gd name="T135" fmla="*/ 322 h 32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57" h="322">
                  <a:moveTo>
                    <a:pt x="170" y="5"/>
                  </a:moveTo>
                  <a:lnTo>
                    <a:pt x="202" y="9"/>
                  </a:lnTo>
                  <a:lnTo>
                    <a:pt x="229" y="13"/>
                  </a:lnTo>
                  <a:lnTo>
                    <a:pt x="253" y="16"/>
                  </a:lnTo>
                  <a:lnTo>
                    <a:pt x="274" y="19"/>
                  </a:lnTo>
                  <a:lnTo>
                    <a:pt x="294" y="21"/>
                  </a:lnTo>
                  <a:lnTo>
                    <a:pt x="314" y="24"/>
                  </a:lnTo>
                  <a:lnTo>
                    <a:pt x="332" y="26"/>
                  </a:lnTo>
                  <a:lnTo>
                    <a:pt x="354" y="29"/>
                  </a:lnTo>
                  <a:lnTo>
                    <a:pt x="379" y="33"/>
                  </a:lnTo>
                  <a:lnTo>
                    <a:pt x="408" y="37"/>
                  </a:lnTo>
                  <a:lnTo>
                    <a:pt x="442" y="42"/>
                  </a:lnTo>
                  <a:lnTo>
                    <a:pt x="482" y="47"/>
                  </a:lnTo>
                  <a:lnTo>
                    <a:pt x="529" y="53"/>
                  </a:lnTo>
                  <a:lnTo>
                    <a:pt x="585" y="60"/>
                  </a:lnTo>
                  <a:lnTo>
                    <a:pt x="650" y="69"/>
                  </a:lnTo>
                  <a:lnTo>
                    <a:pt x="726" y="79"/>
                  </a:lnTo>
                  <a:lnTo>
                    <a:pt x="778" y="89"/>
                  </a:lnTo>
                  <a:lnTo>
                    <a:pt x="815" y="103"/>
                  </a:lnTo>
                  <a:lnTo>
                    <a:pt x="840" y="119"/>
                  </a:lnTo>
                  <a:lnTo>
                    <a:pt x="853" y="137"/>
                  </a:lnTo>
                  <a:lnTo>
                    <a:pt x="857" y="158"/>
                  </a:lnTo>
                  <a:lnTo>
                    <a:pt x="854" y="178"/>
                  </a:lnTo>
                  <a:lnTo>
                    <a:pt x="844" y="198"/>
                  </a:lnTo>
                  <a:lnTo>
                    <a:pt x="832" y="218"/>
                  </a:lnTo>
                  <a:lnTo>
                    <a:pt x="823" y="229"/>
                  </a:lnTo>
                  <a:lnTo>
                    <a:pt x="815" y="240"/>
                  </a:lnTo>
                  <a:lnTo>
                    <a:pt x="806" y="251"/>
                  </a:lnTo>
                  <a:lnTo>
                    <a:pt x="795" y="261"/>
                  </a:lnTo>
                  <a:lnTo>
                    <a:pt x="785" y="272"/>
                  </a:lnTo>
                  <a:lnTo>
                    <a:pt x="773" y="282"/>
                  </a:lnTo>
                  <a:lnTo>
                    <a:pt x="760" y="291"/>
                  </a:lnTo>
                  <a:lnTo>
                    <a:pt x="745" y="299"/>
                  </a:lnTo>
                  <a:lnTo>
                    <a:pt x="730" y="306"/>
                  </a:lnTo>
                  <a:lnTo>
                    <a:pt x="712" y="312"/>
                  </a:lnTo>
                  <a:lnTo>
                    <a:pt x="692" y="317"/>
                  </a:lnTo>
                  <a:lnTo>
                    <a:pt x="672" y="320"/>
                  </a:lnTo>
                  <a:lnTo>
                    <a:pt x="648" y="322"/>
                  </a:lnTo>
                  <a:lnTo>
                    <a:pt x="622" y="322"/>
                  </a:lnTo>
                  <a:lnTo>
                    <a:pt x="593" y="321"/>
                  </a:lnTo>
                  <a:lnTo>
                    <a:pt x="563" y="318"/>
                  </a:lnTo>
                  <a:lnTo>
                    <a:pt x="545" y="316"/>
                  </a:lnTo>
                  <a:lnTo>
                    <a:pt x="529" y="313"/>
                  </a:lnTo>
                  <a:lnTo>
                    <a:pt x="515" y="312"/>
                  </a:lnTo>
                  <a:lnTo>
                    <a:pt x="503" y="310"/>
                  </a:lnTo>
                  <a:lnTo>
                    <a:pt x="491" y="308"/>
                  </a:lnTo>
                  <a:lnTo>
                    <a:pt x="480" y="307"/>
                  </a:lnTo>
                  <a:lnTo>
                    <a:pt x="469" y="305"/>
                  </a:lnTo>
                  <a:lnTo>
                    <a:pt x="456" y="304"/>
                  </a:lnTo>
                  <a:lnTo>
                    <a:pt x="442" y="302"/>
                  </a:lnTo>
                  <a:lnTo>
                    <a:pt x="424" y="299"/>
                  </a:lnTo>
                  <a:lnTo>
                    <a:pt x="404" y="297"/>
                  </a:lnTo>
                  <a:lnTo>
                    <a:pt x="381" y="294"/>
                  </a:lnTo>
                  <a:lnTo>
                    <a:pt x="353" y="290"/>
                  </a:lnTo>
                  <a:lnTo>
                    <a:pt x="322" y="286"/>
                  </a:lnTo>
                  <a:lnTo>
                    <a:pt x="283" y="281"/>
                  </a:lnTo>
                  <a:lnTo>
                    <a:pt x="240" y="274"/>
                  </a:lnTo>
                  <a:lnTo>
                    <a:pt x="211" y="269"/>
                  </a:lnTo>
                  <a:lnTo>
                    <a:pt x="183" y="264"/>
                  </a:lnTo>
                  <a:lnTo>
                    <a:pt x="160" y="257"/>
                  </a:lnTo>
                  <a:lnTo>
                    <a:pt x="138" y="249"/>
                  </a:lnTo>
                  <a:lnTo>
                    <a:pt x="118" y="241"/>
                  </a:lnTo>
                  <a:lnTo>
                    <a:pt x="100" y="231"/>
                  </a:lnTo>
                  <a:lnTo>
                    <a:pt x="85" y="222"/>
                  </a:lnTo>
                  <a:lnTo>
                    <a:pt x="71" y="210"/>
                  </a:lnTo>
                  <a:lnTo>
                    <a:pt x="59" y="199"/>
                  </a:lnTo>
                  <a:lnTo>
                    <a:pt x="48" y="188"/>
                  </a:lnTo>
                  <a:lnTo>
                    <a:pt x="39" y="176"/>
                  </a:lnTo>
                  <a:lnTo>
                    <a:pt x="32" y="164"/>
                  </a:lnTo>
                  <a:lnTo>
                    <a:pt x="24" y="150"/>
                  </a:lnTo>
                  <a:lnTo>
                    <a:pt x="19" y="138"/>
                  </a:lnTo>
                  <a:lnTo>
                    <a:pt x="14" y="125"/>
                  </a:lnTo>
                  <a:lnTo>
                    <a:pt x="10" y="113"/>
                  </a:lnTo>
                  <a:lnTo>
                    <a:pt x="7" y="103"/>
                  </a:lnTo>
                  <a:lnTo>
                    <a:pt x="3" y="91"/>
                  </a:lnTo>
                  <a:lnTo>
                    <a:pt x="1" y="80"/>
                  </a:lnTo>
                  <a:lnTo>
                    <a:pt x="0" y="69"/>
                  </a:lnTo>
                  <a:lnTo>
                    <a:pt x="0" y="58"/>
                  </a:lnTo>
                  <a:lnTo>
                    <a:pt x="1" y="48"/>
                  </a:lnTo>
                  <a:lnTo>
                    <a:pt x="6" y="38"/>
                  </a:lnTo>
                  <a:lnTo>
                    <a:pt x="11" y="28"/>
                  </a:lnTo>
                  <a:lnTo>
                    <a:pt x="19" y="20"/>
                  </a:lnTo>
                  <a:lnTo>
                    <a:pt x="30" y="13"/>
                  </a:lnTo>
                  <a:lnTo>
                    <a:pt x="44" y="7"/>
                  </a:lnTo>
                  <a:lnTo>
                    <a:pt x="62" y="3"/>
                  </a:lnTo>
                  <a:lnTo>
                    <a:pt x="83" y="0"/>
                  </a:lnTo>
                  <a:lnTo>
                    <a:pt x="107" y="0"/>
                  </a:lnTo>
                  <a:lnTo>
                    <a:pt x="137" y="1"/>
                  </a:lnTo>
                  <a:lnTo>
                    <a:pt x="170" y="5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72" name="Freeform 1270"/>
            <p:cNvSpPr>
              <a:spLocks/>
            </p:cNvSpPr>
            <p:nvPr/>
          </p:nvSpPr>
          <p:spPr bwMode="auto">
            <a:xfrm>
              <a:off x="4962" y="2732"/>
              <a:ext cx="38" cy="13"/>
            </a:xfrm>
            <a:custGeom>
              <a:avLst/>
              <a:gdLst>
                <a:gd name="T0" fmla="*/ 0 w 790"/>
                <a:gd name="T1" fmla="*/ 0 h 297"/>
                <a:gd name="T2" fmla="*/ 0 w 790"/>
                <a:gd name="T3" fmla="*/ 0 h 297"/>
                <a:gd name="T4" fmla="*/ 0 w 790"/>
                <a:gd name="T5" fmla="*/ 0 h 297"/>
                <a:gd name="T6" fmla="*/ 0 w 790"/>
                <a:gd name="T7" fmla="*/ 0 h 297"/>
                <a:gd name="T8" fmla="*/ 0 w 790"/>
                <a:gd name="T9" fmla="*/ 0 h 297"/>
                <a:gd name="T10" fmla="*/ 0 w 790"/>
                <a:gd name="T11" fmla="*/ 0 h 297"/>
                <a:gd name="T12" fmla="*/ 0 w 790"/>
                <a:gd name="T13" fmla="*/ 0 h 297"/>
                <a:gd name="T14" fmla="*/ 0 w 790"/>
                <a:gd name="T15" fmla="*/ 0 h 297"/>
                <a:gd name="T16" fmla="*/ 0 w 790"/>
                <a:gd name="T17" fmla="*/ 0 h 297"/>
                <a:gd name="T18" fmla="*/ 0 w 790"/>
                <a:gd name="T19" fmla="*/ 0 h 297"/>
                <a:gd name="T20" fmla="*/ 0 w 790"/>
                <a:gd name="T21" fmla="*/ 0 h 297"/>
                <a:gd name="T22" fmla="*/ 0 w 790"/>
                <a:gd name="T23" fmla="*/ 0 h 297"/>
                <a:gd name="T24" fmla="*/ 0 w 790"/>
                <a:gd name="T25" fmla="*/ 0 h 297"/>
                <a:gd name="T26" fmla="*/ 0 w 790"/>
                <a:gd name="T27" fmla="*/ 0 h 297"/>
                <a:gd name="T28" fmla="*/ 0 w 790"/>
                <a:gd name="T29" fmla="*/ 0 h 297"/>
                <a:gd name="T30" fmla="*/ 0 w 790"/>
                <a:gd name="T31" fmla="*/ 0 h 297"/>
                <a:gd name="T32" fmla="*/ 0 w 790"/>
                <a:gd name="T33" fmla="*/ 0 h 297"/>
                <a:gd name="T34" fmla="*/ 0 w 790"/>
                <a:gd name="T35" fmla="*/ 0 h 297"/>
                <a:gd name="T36" fmla="*/ 0 w 790"/>
                <a:gd name="T37" fmla="*/ 0 h 297"/>
                <a:gd name="T38" fmla="*/ 0 w 790"/>
                <a:gd name="T39" fmla="*/ 0 h 297"/>
                <a:gd name="T40" fmla="*/ 0 w 790"/>
                <a:gd name="T41" fmla="*/ 0 h 297"/>
                <a:gd name="T42" fmla="*/ 0 w 790"/>
                <a:gd name="T43" fmla="*/ 0 h 297"/>
                <a:gd name="T44" fmla="*/ 0 w 790"/>
                <a:gd name="T45" fmla="*/ 0 h 297"/>
                <a:gd name="T46" fmla="*/ 0 w 790"/>
                <a:gd name="T47" fmla="*/ 0 h 297"/>
                <a:gd name="T48" fmla="*/ 0 w 790"/>
                <a:gd name="T49" fmla="*/ 0 h 297"/>
                <a:gd name="T50" fmla="*/ 0 w 790"/>
                <a:gd name="T51" fmla="*/ 0 h 297"/>
                <a:gd name="T52" fmla="*/ 0 w 790"/>
                <a:gd name="T53" fmla="*/ 0 h 297"/>
                <a:gd name="T54" fmla="*/ 0 w 790"/>
                <a:gd name="T55" fmla="*/ 0 h 297"/>
                <a:gd name="T56" fmla="*/ 0 w 790"/>
                <a:gd name="T57" fmla="*/ 0 h 297"/>
                <a:gd name="T58" fmla="*/ 0 w 790"/>
                <a:gd name="T59" fmla="*/ 0 h 297"/>
                <a:gd name="T60" fmla="*/ 0 w 790"/>
                <a:gd name="T61" fmla="*/ 0 h 297"/>
                <a:gd name="T62" fmla="*/ 0 w 790"/>
                <a:gd name="T63" fmla="*/ 0 h 297"/>
                <a:gd name="T64" fmla="*/ 0 w 790"/>
                <a:gd name="T65" fmla="*/ 0 h 297"/>
                <a:gd name="T66" fmla="*/ 0 w 790"/>
                <a:gd name="T67" fmla="*/ 0 h 297"/>
                <a:gd name="T68" fmla="*/ 0 w 790"/>
                <a:gd name="T69" fmla="*/ 0 h 297"/>
                <a:gd name="T70" fmla="*/ 0 w 790"/>
                <a:gd name="T71" fmla="*/ 0 h 297"/>
                <a:gd name="T72" fmla="*/ 0 w 790"/>
                <a:gd name="T73" fmla="*/ 0 h 297"/>
                <a:gd name="T74" fmla="*/ 0 w 790"/>
                <a:gd name="T75" fmla="*/ 0 h 297"/>
                <a:gd name="T76" fmla="*/ 0 w 790"/>
                <a:gd name="T77" fmla="*/ 0 h 297"/>
                <a:gd name="T78" fmla="*/ 0 w 790"/>
                <a:gd name="T79" fmla="*/ 0 h 297"/>
                <a:gd name="T80" fmla="*/ 0 w 790"/>
                <a:gd name="T81" fmla="*/ 0 h 297"/>
                <a:gd name="T82" fmla="*/ 0 w 790"/>
                <a:gd name="T83" fmla="*/ 0 h 297"/>
                <a:gd name="T84" fmla="*/ 0 w 790"/>
                <a:gd name="T85" fmla="*/ 0 h 297"/>
                <a:gd name="T86" fmla="*/ 0 w 790"/>
                <a:gd name="T87" fmla="*/ 0 h 297"/>
                <a:gd name="T88" fmla="*/ 0 w 790"/>
                <a:gd name="T89" fmla="*/ 0 h 297"/>
                <a:gd name="T90" fmla="*/ 0 w 790"/>
                <a:gd name="T91" fmla="*/ 0 h 297"/>
                <a:gd name="T92" fmla="*/ 0 w 790"/>
                <a:gd name="T93" fmla="*/ 0 h 297"/>
                <a:gd name="T94" fmla="*/ 0 w 790"/>
                <a:gd name="T95" fmla="*/ 0 h 297"/>
                <a:gd name="T96" fmla="*/ 0 w 790"/>
                <a:gd name="T97" fmla="*/ 0 h 297"/>
                <a:gd name="T98" fmla="*/ 0 w 790"/>
                <a:gd name="T99" fmla="*/ 0 h 297"/>
                <a:gd name="T100" fmla="*/ 0 w 790"/>
                <a:gd name="T101" fmla="*/ 0 h 297"/>
                <a:gd name="T102" fmla="*/ 0 w 790"/>
                <a:gd name="T103" fmla="*/ 0 h 297"/>
                <a:gd name="T104" fmla="*/ 0 w 790"/>
                <a:gd name="T105" fmla="*/ 0 h 297"/>
                <a:gd name="T106" fmla="*/ 0 w 790"/>
                <a:gd name="T107" fmla="*/ 0 h 297"/>
                <a:gd name="T108" fmla="*/ 0 w 790"/>
                <a:gd name="T109" fmla="*/ 0 h 297"/>
                <a:gd name="T110" fmla="*/ 0 w 790"/>
                <a:gd name="T111" fmla="*/ 0 h 297"/>
                <a:gd name="T112" fmla="*/ 0 w 790"/>
                <a:gd name="T113" fmla="*/ 0 h 297"/>
                <a:gd name="T114" fmla="*/ 0 w 790"/>
                <a:gd name="T115" fmla="*/ 0 h 297"/>
                <a:gd name="T116" fmla="*/ 0 w 790"/>
                <a:gd name="T117" fmla="*/ 0 h 29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90"/>
                <a:gd name="T178" fmla="*/ 0 h 297"/>
                <a:gd name="T179" fmla="*/ 790 w 790"/>
                <a:gd name="T180" fmla="*/ 297 h 29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90" h="297">
                  <a:moveTo>
                    <a:pt x="157" y="4"/>
                  </a:moveTo>
                  <a:lnTo>
                    <a:pt x="670" y="73"/>
                  </a:lnTo>
                  <a:lnTo>
                    <a:pt x="717" y="83"/>
                  </a:lnTo>
                  <a:lnTo>
                    <a:pt x="753" y="95"/>
                  </a:lnTo>
                  <a:lnTo>
                    <a:pt x="775" y="110"/>
                  </a:lnTo>
                  <a:lnTo>
                    <a:pt x="787" y="127"/>
                  </a:lnTo>
                  <a:lnTo>
                    <a:pt x="790" y="146"/>
                  </a:lnTo>
                  <a:lnTo>
                    <a:pt x="787" y="164"/>
                  </a:lnTo>
                  <a:lnTo>
                    <a:pt x="779" y="182"/>
                  </a:lnTo>
                  <a:lnTo>
                    <a:pt x="767" y="200"/>
                  </a:lnTo>
                  <a:lnTo>
                    <a:pt x="760" y="211"/>
                  </a:lnTo>
                  <a:lnTo>
                    <a:pt x="752" y="221"/>
                  </a:lnTo>
                  <a:lnTo>
                    <a:pt x="743" y="231"/>
                  </a:lnTo>
                  <a:lnTo>
                    <a:pt x="734" y="241"/>
                  </a:lnTo>
                  <a:lnTo>
                    <a:pt x="725" y="250"/>
                  </a:lnTo>
                  <a:lnTo>
                    <a:pt x="713" y="259"/>
                  </a:lnTo>
                  <a:lnTo>
                    <a:pt x="702" y="268"/>
                  </a:lnTo>
                  <a:lnTo>
                    <a:pt x="688" y="276"/>
                  </a:lnTo>
                  <a:lnTo>
                    <a:pt x="674" y="282"/>
                  </a:lnTo>
                  <a:lnTo>
                    <a:pt x="657" y="288"/>
                  </a:lnTo>
                  <a:lnTo>
                    <a:pt x="639" y="292"/>
                  </a:lnTo>
                  <a:lnTo>
                    <a:pt x="620" y="295"/>
                  </a:lnTo>
                  <a:lnTo>
                    <a:pt x="598" y="297"/>
                  </a:lnTo>
                  <a:lnTo>
                    <a:pt x="574" y="297"/>
                  </a:lnTo>
                  <a:lnTo>
                    <a:pt x="548" y="296"/>
                  </a:lnTo>
                  <a:lnTo>
                    <a:pt x="520" y="293"/>
                  </a:lnTo>
                  <a:lnTo>
                    <a:pt x="223" y="253"/>
                  </a:lnTo>
                  <a:lnTo>
                    <a:pt x="196" y="249"/>
                  </a:lnTo>
                  <a:lnTo>
                    <a:pt x="170" y="243"/>
                  </a:lnTo>
                  <a:lnTo>
                    <a:pt x="148" y="237"/>
                  </a:lnTo>
                  <a:lnTo>
                    <a:pt x="127" y="230"/>
                  </a:lnTo>
                  <a:lnTo>
                    <a:pt x="109" y="222"/>
                  </a:lnTo>
                  <a:lnTo>
                    <a:pt x="93" y="214"/>
                  </a:lnTo>
                  <a:lnTo>
                    <a:pt x="79" y="205"/>
                  </a:lnTo>
                  <a:lnTo>
                    <a:pt x="66" y="194"/>
                  </a:lnTo>
                  <a:lnTo>
                    <a:pt x="55" y="184"/>
                  </a:lnTo>
                  <a:lnTo>
                    <a:pt x="45" y="173"/>
                  </a:lnTo>
                  <a:lnTo>
                    <a:pt x="36" y="162"/>
                  </a:lnTo>
                  <a:lnTo>
                    <a:pt x="29" y="151"/>
                  </a:lnTo>
                  <a:lnTo>
                    <a:pt x="22" y="139"/>
                  </a:lnTo>
                  <a:lnTo>
                    <a:pt x="17" y="128"/>
                  </a:lnTo>
                  <a:lnTo>
                    <a:pt x="13" y="116"/>
                  </a:lnTo>
                  <a:lnTo>
                    <a:pt x="9" y="105"/>
                  </a:lnTo>
                  <a:lnTo>
                    <a:pt x="6" y="95"/>
                  </a:lnTo>
                  <a:lnTo>
                    <a:pt x="4" y="85"/>
                  </a:lnTo>
                  <a:lnTo>
                    <a:pt x="2" y="74"/>
                  </a:lnTo>
                  <a:lnTo>
                    <a:pt x="0" y="64"/>
                  </a:lnTo>
                  <a:lnTo>
                    <a:pt x="0" y="54"/>
                  </a:lnTo>
                  <a:lnTo>
                    <a:pt x="2" y="45"/>
                  </a:lnTo>
                  <a:lnTo>
                    <a:pt x="6" y="36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9" y="12"/>
                  </a:lnTo>
                  <a:lnTo>
                    <a:pt x="41" y="7"/>
                  </a:lnTo>
                  <a:lnTo>
                    <a:pt x="57" y="3"/>
                  </a:lnTo>
                  <a:lnTo>
                    <a:pt x="76" y="0"/>
                  </a:lnTo>
                  <a:lnTo>
                    <a:pt x="99" y="0"/>
                  </a:lnTo>
                  <a:lnTo>
                    <a:pt x="125" y="1"/>
                  </a:lnTo>
                  <a:lnTo>
                    <a:pt x="157" y="4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73" name="Freeform 1271"/>
            <p:cNvSpPr>
              <a:spLocks/>
            </p:cNvSpPr>
            <p:nvPr/>
          </p:nvSpPr>
          <p:spPr bwMode="auto">
            <a:xfrm>
              <a:off x="4951" y="2711"/>
              <a:ext cx="64" cy="22"/>
            </a:xfrm>
            <a:custGeom>
              <a:avLst/>
              <a:gdLst>
                <a:gd name="T0" fmla="*/ 0 w 1339"/>
                <a:gd name="T1" fmla="*/ 0 h 504"/>
                <a:gd name="T2" fmla="*/ 0 w 1339"/>
                <a:gd name="T3" fmla="*/ 0 h 504"/>
                <a:gd name="T4" fmla="*/ 0 w 1339"/>
                <a:gd name="T5" fmla="*/ 0 h 504"/>
                <a:gd name="T6" fmla="*/ 0 w 1339"/>
                <a:gd name="T7" fmla="*/ 0 h 504"/>
                <a:gd name="T8" fmla="*/ 0 w 1339"/>
                <a:gd name="T9" fmla="*/ 0 h 504"/>
                <a:gd name="T10" fmla="*/ 0 w 1339"/>
                <a:gd name="T11" fmla="*/ 0 h 504"/>
                <a:gd name="T12" fmla="*/ 0 w 1339"/>
                <a:gd name="T13" fmla="*/ 0 h 504"/>
                <a:gd name="T14" fmla="*/ 0 w 1339"/>
                <a:gd name="T15" fmla="*/ 0 h 504"/>
                <a:gd name="T16" fmla="*/ 0 w 1339"/>
                <a:gd name="T17" fmla="*/ 0 h 504"/>
                <a:gd name="T18" fmla="*/ 0 w 1339"/>
                <a:gd name="T19" fmla="*/ 0 h 504"/>
                <a:gd name="T20" fmla="*/ 0 w 1339"/>
                <a:gd name="T21" fmla="*/ 0 h 504"/>
                <a:gd name="T22" fmla="*/ 0 w 1339"/>
                <a:gd name="T23" fmla="*/ 0 h 504"/>
                <a:gd name="T24" fmla="*/ 0 w 1339"/>
                <a:gd name="T25" fmla="*/ 0 h 504"/>
                <a:gd name="T26" fmla="*/ 0 w 1339"/>
                <a:gd name="T27" fmla="*/ 0 h 504"/>
                <a:gd name="T28" fmla="*/ 0 w 1339"/>
                <a:gd name="T29" fmla="*/ 0 h 504"/>
                <a:gd name="T30" fmla="*/ 0 w 1339"/>
                <a:gd name="T31" fmla="*/ 0 h 504"/>
                <a:gd name="T32" fmla="*/ 0 w 1339"/>
                <a:gd name="T33" fmla="*/ 0 h 504"/>
                <a:gd name="T34" fmla="*/ 0 w 1339"/>
                <a:gd name="T35" fmla="*/ 0 h 504"/>
                <a:gd name="T36" fmla="*/ 0 w 1339"/>
                <a:gd name="T37" fmla="*/ 0 h 504"/>
                <a:gd name="T38" fmla="*/ 0 w 1339"/>
                <a:gd name="T39" fmla="*/ 0 h 504"/>
                <a:gd name="T40" fmla="*/ 0 w 1339"/>
                <a:gd name="T41" fmla="*/ 0 h 504"/>
                <a:gd name="T42" fmla="*/ 0 w 1339"/>
                <a:gd name="T43" fmla="*/ 0 h 504"/>
                <a:gd name="T44" fmla="*/ 0 w 1339"/>
                <a:gd name="T45" fmla="*/ 0 h 504"/>
                <a:gd name="T46" fmla="*/ 0 w 1339"/>
                <a:gd name="T47" fmla="*/ 0 h 504"/>
                <a:gd name="T48" fmla="*/ 0 w 1339"/>
                <a:gd name="T49" fmla="*/ 0 h 504"/>
                <a:gd name="T50" fmla="*/ 0 w 1339"/>
                <a:gd name="T51" fmla="*/ 0 h 504"/>
                <a:gd name="T52" fmla="*/ 0 w 1339"/>
                <a:gd name="T53" fmla="*/ 0 h 504"/>
                <a:gd name="T54" fmla="*/ 0 w 1339"/>
                <a:gd name="T55" fmla="*/ 0 h 504"/>
                <a:gd name="T56" fmla="*/ 0 w 1339"/>
                <a:gd name="T57" fmla="*/ 0 h 504"/>
                <a:gd name="T58" fmla="*/ 0 w 1339"/>
                <a:gd name="T59" fmla="*/ 0 h 504"/>
                <a:gd name="T60" fmla="*/ 0 w 1339"/>
                <a:gd name="T61" fmla="*/ 0 h 504"/>
                <a:gd name="T62" fmla="*/ 0 w 1339"/>
                <a:gd name="T63" fmla="*/ 0 h 504"/>
                <a:gd name="T64" fmla="*/ 0 w 1339"/>
                <a:gd name="T65" fmla="*/ 0 h 5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39"/>
                <a:gd name="T100" fmla="*/ 0 h 504"/>
                <a:gd name="T101" fmla="*/ 1339 w 1339"/>
                <a:gd name="T102" fmla="*/ 504 h 50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39" h="504">
                  <a:moveTo>
                    <a:pt x="234" y="382"/>
                  </a:moveTo>
                  <a:lnTo>
                    <a:pt x="1103" y="497"/>
                  </a:lnTo>
                  <a:lnTo>
                    <a:pt x="1148" y="503"/>
                  </a:lnTo>
                  <a:lnTo>
                    <a:pt x="1187" y="504"/>
                  </a:lnTo>
                  <a:lnTo>
                    <a:pt x="1220" y="503"/>
                  </a:lnTo>
                  <a:lnTo>
                    <a:pt x="1249" y="500"/>
                  </a:lnTo>
                  <a:lnTo>
                    <a:pt x="1273" y="493"/>
                  </a:lnTo>
                  <a:lnTo>
                    <a:pt x="1293" y="484"/>
                  </a:lnTo>
                  <a:lnTo>
                    <a:pt x="1308" y="474"/>
                  </a:lnTo>
                  <a:lnTo>
                    <a:pt x="1321" y="463"/>
                  </a:lnTo>
                  <a:lnTo>
                    <a:pt x="1329" y="449"/>
                  </a:lnTo>
                  <a:lnTo>
                    <a:pt x="1334" y="434"/>
                  </a:lnTo>
                  <a:lnTo>
                    <a:pt x="1338" y="419"/>
                  </a:lnTo>
                  <a:lnTo>
                    <a:pt x="1339" y="402"/>
                  </a:lnTo>
                  <a:lnTo>
                    <a:pt x="1336" y="386"/>
                  </a:lnTo>
                  <a:lnTo>
                    <a:pt x="1333" y="368"/>
                  </a:lnTo>
                  <a:lnTo>
                    <a:pt x="1329" y="351"/>
                  </a:lnTo>
                  <a:lnTo>
                    <a:pt x="1323" y="334"/>
                  </a:lnTo>
                  <a:lnTo>
                    <a:pt x="1315" y="313"/>
                  </a:lnTo>
                  <a:lnTo>
                    <a:pt x="1306" y="294"/>
                  </a:lnTo>
                  <a:lnTo>
                    <a:pt x="1297" y="274"/>
                  </a:lnTo>
                  <a:lnTo>
                    <a:pt x="1287" y="254"/>
                  </a:lnTo>
                  <a:lnTo>
                    <a:pt x="1275" y="234"/>
                  </a:lnTo>
                  <a:lnTo>
                    <a:pt x="1262" y="215"/>
                  </a:lnTo>
                  <a:lnTo>
                    <a:pt x="1245" y="197"/>
                  </a:lnTo>
                  <a:lnTo>
                    <a:pt x="1227" y="178"/>
                  </a:lnTo>
                  <a:lnTo>
                    <a:pt x="1206" y="161"/>
                  </a:lnTo>
                  <a:lnTo>
                    <a:pt x="1182" y="145"/>
                  </a:lnTo>
                  <a:lnTo>
                    <a:pt x="1155" y="130"/>
                  </a:lnTo>
                  <a:lnTo>
                    <a:pt x="1125" y="116"/>
                  </a:lnTo>
                  <a:lnTo>
                    <a:pt x="1091" y="104"/>
                  </a:lnTo>
                  <a:lnTo>
                    <a:pt x="1052" y="93"/>
                  </a:lnTo>
                  <a:lnTo>
                    <a:pt x="1010" y="83"/>
                  </a:lnTo>
                  <a:lnTo>
                    <a:pt x="962" y="76"/>
                  </a:lnTo>
                  <a:lnTo>
                    <a:pt x="457" y="8"/>
                  </a:lnTo>
                  <a:lnTo>
                    <a:pt x="410" y="2"/>
                  </a:lnTo>
                  <a:lnTo>
                    <a:pt x="367" y="0"/>
                  </a:lnTo>
                  <a:lnTo>
                    <a:pt x="327" y="0"/>
                  </a:lnTo>
                  <a:lnTo>
                    <a:pt x="291" y="3"/>
                  </a:lnTo>
                  <a:lnTo>
                    <a:pt x="257" y="8"/>
                  </a:lnTo>
                  <a:lnTo>
                    <a:pt x="226" y="15"/>
                  </a:lnTo>
                  <a:lnTo>
                    <a:pt x="198" y="24"/>
                  </a:lnTo>
                  <a:lnTo>
                    <a:pt x="173" y="34"/>
                  </a:lnTo>
                  <a:lnTo>
                    <a:pt x="150" y="45"/>
                  </a:lnTo>
                  <a:lnTo>
                    <a:pt x="129" y="58"/>
                  </a:lnTo>
                  <a:lnTo>
                    <a:pt x="111" y="73"/>
                  </a:lnTo>
                  <a:lnTo>
                    <a:pt x="93" y="88"/>
                  </a:lnTo>
                  <a:lnTo>
                    <a:pt x="77" y="104"/>
                  </a:lnTo>
                  <a:lnTo>
                    <a:pt x="64" y="120"/>
                  </a:lnTo>
                  <a:lnTo>
                    <a:pt x="50" y="137"/>
                  </a:lnTo>
                  <a:lnTo>
                    <a:pt x="39" y="154"/>
                  </a:lnTo>
                  <a:lnTo>
                    <a:pt x="29" y="168"/>
                  </a:lnTo>
                  <a:lnTo>
                    <a:pt x="21" y="183"/>
                  </a:lnTo>
                  <a:lnTo>
                    <a:pt x="13" y="200"/>
                  </a:lnTo>
                  <a:lnTo>
                    <a:pt x="7" y="216"/>
                  </a:lnTo>
                  <a:lnTo>
                    <a:pt x="2" y="232"/>
                  </a:lnTo>
                  <a:lnTo>
                    <a:pt x="0" y="248"/>
                  </a:lnTo>
                  <a:lnTo>
                    <a:pt x="1" y="265"/>
                  </a:lnTo>
                  <a:lnTo>
                    <a:pt x="6" y="281"/>
                  </a:lnTo>
                  <a:lnTo>
                    <a:pt x="15" y="297"/>
                  </a:lnTo>
                  <a:lnTo>
                    <a:pt x="28" y="311"/>
                  </a:lnTo>
                  <a:lnTo>
                    <a:pt x="47" y="327"/>
                  </a:lnTo>
                  <a:lnTo>
                    <a:pt x="71" y="340"/>
                  </a:lnTo>
                  <a:lnTo>
                    <a:pt x="101" y="352"/>
                  </a:lnTo>
                  <a:lnTo>
                    <a:pt x="139" y="363"/>
                  </a:lnTo>
                  <a:lnTo>
                    <a:pt x="182" y="373"/>
                  </a:lnTo>
                  <a:lnTo>
                    <a:pt x="234" y="382"/>
                  </a:lnTo>
                  <a:close/>
                </a:path>
              </a:pathLst>
            </a:custGeom>
            <a:solidFill>
              <a:srgbClr val="9EA6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74" name="Freeform 1272"/>
            <p:cNvSpPr>
              <a:spLocks/>
            </p:cNvSpPr>
            <p:nvPr/>
          </p:nvSpPr>
          <p:spPr bwMode="auto">
            <a:xfrm>
              <a:off x="4953" y="2712"/>
              <a:ext cx="60" cy="21"/>
            </a:xfrm>
            <a:custGeom>
              <a:avLst/>
              <a:gdLst>
                <a:gd name="T0" fmla="*/ 0 w 1268"/>
                <a:gd name="T1" fmla="*/ 0 h 477"/>
                <a:gd name="T2" fmla="*/ 0 w 1268"/>
                <a:gd name="T3" fmla="*/ 0 h 477"/>
                <a:gd name="T4" fmla="*/ 0 w 1268"/>
                <a:gd name="T5" fmla="*/ 0 h 477"/>
                <a:gd name="T6" fmla="*/ 0 w 1268"/>
                <a:gd name="T7" fmla="*/ 0 h 477"/>
                <a:gd name="T8" fmla="*/ 0 w 1268"/>
                <a:gd name="T9" fmla="*/ 0 h 477"/>
                <a:gd name="T10" fmla="*/ 0 w 1268"/>
                <a:gd name="T11" fmla="*/ 0 h 477"/>
                <a:gd name="T12" fmla="*/ 0 w 1268"/>
                <a:gd name="T13" fmla="*/ 0 h 477"/>
                <a:gd name="T14" fmla="*/ 0 w 1268"/>
                <a:gd name="T15" fmla="*/ 0 h 477"/>
                <a:gd name="T16" fmla="*/ 0 w 1268"/>
                <a:gd name="T17" fmla="*/ 0 h 477"/>
                <a:gd name="T18" fmla="*/ 0 w 1268"/>
                <a:gd name="T19" fmla="*/ 0 h 477"/>
                <a:gd name="T20" fmla="*/ 0 w 1268"/>
                <a:gd name="T21" fmla="*/ 0 h 477"/>
                <a:gd name="T22" fmla="*/ 0 w 1268"/>
                <a:gd name="T23" fmla="*/ 0 h 477"/>
                <a:gd name="T24" fmla="*/ 0 w 1268"/>
                <a:gd name="T25" fmla="*/ 0 h 477"/>
                <a:gd name="T26" fmla="*/ 0 w 1268"/>
                <a:gd name="T27" fmla="*/ 0 h 477"/>
                <a:gd name="T28" fmla="*/ 0 w 1268"/>
                <a:gd name="T29" fmla="*/ 0 h 477"/>
                <a:gd name="T30" fmla="*/ 0 w 1268"/>
                <a:gd name="T31" fmla="*/ 0 h 477"/>
                <a:gd name="T32" fmla="*/ 0 w 1268"/>
                <a:gd name="T33" fmla="*/ 0 h 477"/>
                <a:gd name="T34" fmla="*/ 0 w 1268"/>
                <a:gd name="T35" fmla="*/ 0 h 477"/>
                <a:gd name="T36" fmla="*/ 0 w 1268"/>
                <a:gd name="T37" fmla="*/ 0 h 477"/>
                <a:gd name="T38" fmla="*/ 0 w 1268"/>
                <a:gd name="T39" fmla="*/ 0 h 477"/>
                <a:gd name="T40" fmla="*/ 0 w 1268"/>
                <a:gd name="T41" fmla="*/ 0 h 477"/>
                <a:gd name="T42" fmla="*/ 0 w 1268"/>
                <a:gd name="T43" fmla="*/ 0 h 477"/>
                <a:gd name="T44" fmla="*/ 0 w 1268"/>
                <a:gd name="T45" fmla="*/ 0 h 477"/>
                <a:gd name="T46" fmla="*/ 0 w 1268"/>
                <a:gd name="T47" fmla="*/ 0 h 477"/>
                <a:gd name="T48" fmla="*/ 0 w 1268"/>
                <a:gd name="T49" fmla="*/ 0 h 477"/>
                <a:gd name="T50" fmla="*/ 0 w 1268"/>
                <a:gd name="T51" fmla="*/ 0 h 477"/>
                <a:gd name="T52" fmla="*/ 0 w 1268"/>
                <a:gd name="T53" fmla="*/ 0 h 477"/>
                <a:gd name="T54" fmla="*/ 0 w 1268"/>
                <a:gd name="T55" fmla="*/ 0 h 477"/>
                <a:gd name="T56" fmla="*/ 0 w 1268"/>
                <a:gd name="T57" fmla="*/ 0 h 477"/>
                <a:gd name="T58" fmla="*/ 0 w 1268"/>
                <a:gd name="T59" fmla="*/ 0 h 477"/>
                <a:gd name="T60" fmla="*/ 0 w 1268"/>
                <a:gd name="T61" fmla="*/ 0 h 477"/>
                <a:gd name="T62" fmla="*/ 0 w 1268"/>
                <a:gd name="T63" fmla="*/ 0 h 477"/>
                <a:gd name="T64" fmla="*/ 0 w 1268"/>
                <a:gd name="T65" fmla="*/ 0 h 477"/>
                <a:gd name="T66" fmla="*/ 0 w 1268"/>
                <a:gd name="T67" fmla="*/ 0 h 477"/>
                <a:gd name="T68" fmla="*/ 0 w 1268"/>
                <a:gd name="T69" fmla="*/ 0 h 477"/>
                <a:gd name="T70" fmla="*/ 0 w 1268"/>
                <a:gd name="T71" fmla="*/ 0 h 477"/>
                <a:gd name="T72" fmla="*/ 0 w 1268"/>
                <a:gd name="T73" fmla="*/ 0 h 477"/>
                <a:gd name="T74" fmla="*/ 0 w 1268"/>
                <a:gd name="T75" fmla="*/ 0 h 477"/>
                <a:gd name="T76" fmla="*/ 0 w 1268"/>
                <a:gd name="T77" fmla="*/ 0 h 477"/>
                <a:gd name="T78" fmla="*/ 0 w 1268"/>
                <a:gd name="T79" fmla="*/ 0 h 477"/>
                <a:gd name="T80" fmla="*/ 0 w 1268"/>
                <a:gd name="T81" fmla="*/ 0 h 477"/>
                <a:gd name="T82" fmla="*/ 0 w 1268"/>
                <a:gd name="T83" fmla="*/ 0 h 477"/>
                <a:gd name="T84" fmla="*/ 0 w 1268"/>
                <a:gd name="T85" fmla="*/ 0 h 477"/>
                <a:gd name="T86" fmla="*/ 0 w 1268"/>
                <a:gd name="T87" fmla="*/ 0 h 477"/>
                <a:gd name="T88" fmla="*/ 0 w 1268"/>
                <a:gd name="T89" fmla="*/ 0 h 477"/>
                <a:gd name="T90" fmla="*/ 0 w 1268"/>
                <a:gd name="T91" fmla="*/ 0 h 477"/>
                <a:gd name="T92" fmla="*/ 0 w 1268"/>
                <a:gd name="T93" fmla="*/ 0 h 477"/>
                <a:gd name="T94" fmla="*/ 0 w 1268"/>
                <a:gd name="T95" fmla="*/ 0 h 477"/>
                <a:gd name="T96" fmla="*/ 0 w 1268"/>
                <a:gd name="T97" fmla="*/ 0 h 477"/>
                <a:gd name="T98" fmla="*/ 0 w 1268"/>
                <a:gd name="T99" fmla="*/ 0 h 477"/>
                <a:gd name="T100" fmla="*/ 0 w 1268"/>
                <a:gd name="T101" fmla="*/ 0 h 477"/>
                <a:gd name="T102" fmla="*/ 0 w 1268"/>
                <a:gd name="T103" fmla="*/ 0 h 477"/>
                <a:gd name="T104" fmla="*/ 0 w 1268"/>
                <a:gd name="T105" fmla="*/ 0 h 477"/>
                <a:gd name="T106" fmla="*/ 0 w 1268"/>
                <a:gd name="T107" fmla="*/ 0 h 477"/>
                <a:gd name="T108" fmla="*/ 0 w 1268"/>
                <a:gd name="T109" fmla="*/ 0 h 477"/>
                <a:gd name="T110" fmla="*/ 0 w 1268"/>
                <a:gd name="T111" fmla="*/ 0 h 4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68"/>
                <a:gd name="T169" fmla="*/ 0 h 477"/>
                <a:gd name="T170" fmla="*/ 1268 w 1268"/>
                <a:gd name="T171" fmla="*/ 477 h 4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68" h="477">
                  <a:moveTo>
                    <a:pt x="222" y="361"/>
                  </a:moveTo>
                  <a:lnTo>
                    <a:pt x="247" y="365"/>
                  </a:lnTo>
                  <a:lnTo>
                    <a:pt x="270" y="368"/>
                  </a:lnTo>
                  <a:lnTo>
                    <a:pt x="291" y="371"/>
                  </a:lnTo>
                  <a:lnTo>
                    <a:pt x="311" y="374"/>
                  </a:lnTo>
                  <a:lnTo>
                    <a:pt x="328" y="376"/>
                  </a:lnTo>
                  <a:lnTo>
                    <a:pt x="346" y="378"/>
                  </a:lnTo>
                  <a:lnTo>
                    <a:pt x="362" y="380"/>
                  </a:lnTo>
                  <a:lnTo>
                    <a:pt x="377" y="382"/>
                  </a:lnTo>
                  <a:lnTo>
                    <a:pt x="392" y="384"/>
                  </a:lnTo>
                  <a:lnTo>
                    <a:pt x="406" y="386"/>
                  </a:lnTo>
                  <a:lnTo>
                    <a:pt x="421" y="388"/>
                  </a:lnTo>
                  <a:lnTo>
                    <a:pt x="436" y="390"/>
                  </a:lnTo>
                  <a:lnTo>
                    <a:pt x="450" y="392"/>
                  </a:lnTo>
                  <a:lnTo>
                    <a:pt x="465" y="394"/>
                  </a:lnTo>
                  <a:lnTo>
                    <a:pt x="480" y="396"/>
                  </a:lnTo>
                  <a:lnTo>
                    <a:pt x="496" y="398"/>
                  </a:lnTo>
                  <a:lnTo>
                    <a:pt x="514" y="400"/>
                  </a:lnTo>
                  <a:lnTo>
                    <a:pt x="533" y="403"/>
                  </a:lnTo>
                  <a:lnTo>
                    <a:pt x="553" y="406"/>
                  </a:lnTo>
                  <a:lnTo>
                    <a:pt x="576" y="408"/>
                  </a:lnTo>
                  <a:lnTo>
                    <a:pt x="600" y="412"/>
                  </a:lnTo>
                  <a:lnTo>
                    <a:pt x="626" y="415"/>
                  </a:lnTo>
                  <a:lnTo>
                    <a:pt x="654" y="419"/>
                  </a:lnTo>
                  <a:lnTo>
                    <a:pt x="685" y="424"/>
                  </a:lnTo>
                  <a:lnTo>
                    <a:pt x="719" y="428"/>
                  </a:lnTo>
                  <a:lnTo>
                    <a:pt x="755" y="433"/>
                  </a:lnTo>
                  <a:lnTo>
                    <a:pt x="795" y="438"/>
                  </a:lnTo>
                  <a:lnTo>
                    <a:pt x="837" y="444"/>
                  </a:lnTo>
                  <a:lnTo>
                    <a:pt x="883" y="450"/>
                  </a:lnTo>
                  <a:lnTo>
                    <a:pt x="934" y="456"/>
                  </a:lnTo>
                  <a:lnTo>
                    <a:pt x="987" y="463"/>
                  </a:lnTo>
                  <a:lnTo>
                    <a:pt x="1045" y="471"/>
                  </a:lnTo>
                  <a:lnTo>
                    <a:pt x="1088" y="475"/>
                  </a:lnTo>
                  <a:lnTo>
                    <a:pt x="1125" y="477"/>
                  </a:lnTo>
                  <a:lnTo>
                    <a:pt x="1157" y="476"/>
                  </a:lnTo>
                  <a:lnTo>
                    <a:pt x="1184" y="473"/>
                  </a:lnTo>
                  <a:lnTo>
                    <a:pt x="1207" y="467"/>
                  </a:lnTo>
                  <a:lnTo>
                    <a:pt x="1225" y="459"/>
                  </a:lnTo>
                  <a:lnTo>
                    <a:pt x="1240" y="450"/>
                  </a:lnTo>
                  <a:lnTo>
                    <a:pt x="1251" y="438"/>
                  </a:lnTo>
                  <a:lnTo>
                    <a:pt x="1260" y="426"/>
                  </a:lnTo>
                  <a:lnTo>
                    <a:pt x="1265" y="411"/>
                  </a:lnTo>
                  <a:lnTo>
                    <a:pt x="1268" y="397"/>
                  </a:lnTo>
                  <a:lnTo>
                    <a:pt x="1268" y="381"/>
                  </a:lnTo>
                  <a:lnTo>
                    <a:pt x="1267" y="365"/>
                  </a:lnTo>
                  <a:lnTo>
                    <a:pt x="1264" y="348"/>
                  </a:lnTo>
                  <a:lnTo>
                    <a:pt x="1259" y="332"/>
                  </a:lnTo>
                  <a:lnTo>
                    <a:pt x="1254" y="316"/>
                  </a:lnTo>
                  <a:lnTo>
                    <a:pt x="1246" y="297"/>
                  </a:lnTo>
                  <a:lnTo>
                    <a:pt x="1238" y="278"/>
                  </a:lnTo>
                  <a:lnTo>
                    <a:pt x="1230" y="259"/>
                  </a:lnTo>
                  <a:lnTo>
                    <a:pt x="1219" y="241"/>
                  </a:lnTo>
                  <a:lnTo>
                    <a:pt x="1208" y="221"/>
                  </a:lnTo>
                  <a:lnTo>
                    <a:pt x="1195" y="203"/>
                  </a:lnTo>
                  <a:lnTo>
                    <a:pt x="1180" y="186"/>
                  </a:lnTo>
                  <a:lnTo>
                    <a:pt x="1163" y="168"/>
                  </a:lnTo>
                  <a:lnTo>
                    <a:pt x="1143" y="152"/>
                  </a:lnTo>
                  <a:lnTo>
                    <a:pt x="1120" y="137"/>
                  </a:lnTo>
                  <a:lnTo>
                    <a:pt x="1094" y="123"/>
                  </a:lnTo>
                  <a:lnTo>
                    <a:pt x="1065" y="109"/>
                  </a:lnTo>
                  <a:lnTo>
                    <a:pt x="1033" y="97"/>
                  </a:lnTo>
                  <a:lnTo>
                    <a:pt x="997" y="87"/>
                  </a:lnTo>
                  <a:lnTo>
                    <a:pt x="956" y="78"/>
                  </a:lnTo>
                  <a:lnTo>
                    <a:pt x="910" y="71"/>
                  </a:lnTo>
                  <a:lnTo>
                    <a:pt x="883" y="67"/>
                  </a:lnTo>
                  <a:lnTo>
                    <a:pt x="859" y="64"/>
                  </a:lnTo>
                  <a:lnTo>
                    <a:pt x="839" y="62"/>
                  </a:lnTo>
                  <a:lnTo>
                    <a:pt x="821" y="59"/>
                  </a:lnTo>
                  <a:lnTo>
                    <a:pt x="804" y="57"/>
                  </a:lnTo>
                  <a:lnTo>
                    <a:pt x="787" y="55"/>
                  </a:lnTo>
                  <a:lnTo>
                    <a:pt x="770" y="51"/>
                  </a:lnTo>
                  <a:lnTo>
                    <a:pt x="751" y="49"/>
                  </a:lnTo>
                  <a:lnTo>
                    <a:pt x="730" y="46"/>
                  </a:lnTo>
                  <a:lnTo>
                    <a:pt x="705" y="43"/>
                  </a:lnTo>
                  <a:lnTo>
                    <a:pt x="676" y="39"/>
                  </a:lnTo>
                  <a:lnTo>
                    <a:pt x="642" y="35"/>
                  </a:lnTo>
                  <a:lnTo>
                    <a:pt x="600" y="29"/>
                  </a:lnTo>
                  <a:lnTo>
                    <a:pt x="552" y="23"/>
                  </a:lnTo>
                  <a:lnTo>
                    <a:pt x="496" y="16"/>
                  </a:lnTo>
                  <a:lnTo>
                    <a:pt x="433" y="7"/>
                  </a:lnTo>
                  <a:lnTo>
                    <a:pt x="388" y="2"/>
                  </a:lnTo>
                  <a:lnTo>
                    <a:pt x="347" y="0"/>
                  </a:lnTo>
                  <a:lnTo>
                    <a:pt x="310" y="0"/>
                  </a:lnTo>
                  <a:lnTo>
                    <a:pt x="275" y="3"/>
                  </a:lnTo>
                  <a:lnTo>
                    <a:pt x="243" y="7"/>
                  </a:lnTo>
                  <a:lnTo>
                    <a:pt x="215" y="13"/>
                  </a:lnTo>
                  <a:lnTo>
                    <a:pt x="188" y="22"/>
                  </a:lnTo>
                  <a:lnTo>
                    <a:pt x="164" y="31"/>
                  </a:lnTo>
                  <a:lnTo>
                    <a:pt x="142" y="42"/>
                  </a:lnTo>
                  <a:lnTo>
                    <a:pt x="122" y="56"/>
                  </a:lnTo>
                  <a:lnTo>
                    <a:pt x="105" y="69"/>
                  </a:lnTo>
                  <a:lnTo>
                    <a:pt x="88" y="83"/>
                  </a:lnTo>
                  <a:lnTo>
                    <a:pt x="73" y="98"/>
                  </a:lnTo>
                  <a:lnTo>
                    <a:pt x="60" y="113"/>
                  </a:lnTo>
                  <a:lnTo>
                    <a:pt x="49" y="130"/>
                  </a:lnTo>
                  <a:lnTo>
                    <a:pt x="37" y="146"/>
                  </a:lnTo>
                  <a:lnTo>
                    <a:pt x="28" y="159"/>
                  </a:lnTo>
                  <a:lnTo>
                    <a:pt x="19" y="174"/>
                  </a:lnTo>
                  <a:lnTo>
                    <a:pt x="12" y="189"/>
                  </a:lnTo>
                  <a:lnTo>
                    <a:pt x="6" y="204"/>
                  </a:lnTo>
                  <a:lnTo>
                    <a:pt x="2" y="220"/>
                  </a:lnTo>
                  <a:lnTo>
                    <a:pt x="0" y="235"/>
                  </a:lnTo>
                  <a:lnTo>
                    <a:pt x="1" y="251"/>
                  </a:lnTo>
                  <a:lnTo>
                    <a:pt x="6" y="266"/>
                  </a:lnTo>
                  <a:lnTo>
                    <a:pt x="14" y="281"/>
                  </a:lnTo>
                  <a:lnTo>
                    <a:pt x="27" y="295"/>
                  </a:lnTo>
                  <a:lnTo>
                    <a:pt x="44" y="309"/>
                  </a:lnTo>
                  <a:lnTo>
                    <a:pt x="67" y="322"/>
                  </a:lnTo>
                  <a:lnTo>
                    <a:pt x="96" y="333"/>
                  </a:lnTo>
                  <a:lnTo>
                    <a:pt x="131" y="344"/>
                  </a:lnTo>
                  <a:lnTo>
                    <a:pt x="173" y="353"/>
                  </a:lnTo>
                  <a:lnTo>
                    <a:pt x="222" y="361"/>
                  </a:lnTo>
                  <a:close/>
                </a:path>
              </a:pathLst>
            </a:custGeom>
            <a:solidFill>
              <a:srgbClr val="A8B0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75" name="Freeform 1273"/>
            <p:cNvSpPr>
              <a:spLocks/>
            </p:cNvSpPr>
            <p:nvPr/>
          </p:nvSpPr>
          <p:spPr bwMode="auto">
            <a:xfrm>
              <a:off x="4954" y="2712"/>
              <a:ext cx="58" cy="20"/>
            </a:xfrm>
            <a:custGeom>
              <a:avLst/>
              <a:gdLst>
                <a:gd name="T0" fmla="*/ 0 w 1201"/>
                <a:gd name="T1" fmla="*/ 0 h 452"/>
                <a:gd name="T2" fmla="*/ 0 w 1201"/>
                <a:gd name="T3" fmla="*/ 0 h 452"/>
                <a:gd name="T4" fmla="*/ 0 w 1201"/>
                <a:gd name="T5" fmla="*/ 0 h 452"/>
                <a:gd name="T6" fmla="*/ 0 w 1201"/>
                <a:gd name="T7" fmla="*/ 0 h 452"/>
                <a:gd name="T8" fmla="*/ 0 w 1201"/>
                <a:gd name="T9" fmla="*/ 0 h 452"/>
                <a:gd name="T10" fmla="*/ 0 w 1201"/>
                <a:gd name="T11" fmla="*/ 0 h 452"/>
                <a:gd name="T12" fmla="*/ 0 w 1201"/>
                <a:gd name="T13" fmla="*/ 0 h 452"/>
                <a:gd name="T14" fmla="*/ 0 w 1201"/>
                <a:gd name="T15" fmla="*/ 0 h 452"/>
                <a:gd name="T16" fmla="*/ 0 w 1201"/>
                <a:gd name="T17" fmla="*/ 0 h 452"/>
                <a:gd name="T18" fmla="*/ 0 w 1201"/>
                <a:gd name="T19" fmla="*/ 0 h 452"/>
                <a:gd name="T20" fmla="*/ 0 w 1201"/>
                <a:gd name="T21" fmla="*/ 0 h 452"/>
                <a:gd name="T22" fmla="*/ 0 w 1201"/>
                <a:gd name="T23" fmla="*/ 0 h 452"/>
                <a:gd name="T24" fmla="*/ 0 w 1201"/>
                <a:gd name="T25" fmla="*/ 0 h 452"/>
                <a:gd name="T26" fmla="*/ 0 w 1201"/>
                <a:gd name="T27" fmla="*/ 0 h 452"/>
                <a:gd name="T28" fmla="*/ 0 w 1201"/>
                <a:gd name="T29" fmla="*/ 0 h 452"/>
                <a:gd name="T30" fmla="*/ 0 w 1201"/>
                <a:gd name="T31" fmla="*/ 0 h 452"/>
                <a:gd name="T32" fmla="*/ 0 w 1201"/>
                <a:gd name="T33" fmla="*/ 0 h 452"/>
                <a:gd name="T34" fmla="*/ 0 w 1201"/>
                <a:gd name="T35" fmla="*/ 0 h 452"/>
                <a:gd name="T36" fmla="*/ 0 w 1201"/>
                <a:gd name="T37" fmla="*/ 0 h 452"/>
                <a:gd name="T38" fmla="*/ 0 w 1201"/>
                <a:gd name="T39" fmla="*/ 0 h 452"/>
                <a:gd name="T40" fmla="*/ 0 w 1201"/>
                <a:gd name="T41" fmla="*/ 0 h 452"/>
                <a:gd name="T42" fmla="*/ 0 w 1201"/>
                <a:gd name="T43" fmla="*/ 0 h 452"/>
                <a:gd name="T44" fmla="*/ 0 w 1201"/>
                <a:gd name="T45" fmla="*/ 0 h 452"/>
                <a:gd name="T46" fmla="*/ 0 w 1201"/>
                <a:gd name="T47" fmla="*/ 0 h 452"/>
                <a:gd name="T48" fmla="*/ 0 w 1201"/>
                <a:gd name="T49" fmla="*/ 0 h 452"/>
                <a:gd name="T50" fmla="*/ 0 w 1201"/>
                <a:gd name="T51" fmla="*/ 0 h 452"/>
                <a:gd name="T52" fmla="*/ 0 w 1201"/>
                <a:gd name="T53" fmla="*/ 0 h 452"/>
                <a:gd name="T54" fmla="*/ 0 w 1201"/>
                <a:gd name="T55" fmla="*/ 0 h 452"/>
                <a:gd name="T56" fmla="*/ 0 w 1201"/>
                <a:gd name="T57" fmla="*/ 0 h 452"/>
                <a:gd name="T58" fmla="*/ 0 w 1201"/>
                <a:gd name="T59" fmla="*/ 0 h 452"/>
                <a:gd name="T60" fmla="*/ 0 w 1201"/>
                <a:gd name="T61" fmla="*/ 0 h 452"/>
                <a:gd name="T62" fmla="*/ 0 w 1201"/>
                <a:gd name="T63" fmla="*/ 0 h 452"/>
                <a:gd name="T64" fmla="*/ 0 w 1201"/>
                <a:gd name="T65" fmla="*/ 0 h 452"/>
                <a:gd name="T66" fmla="*/ 0 w 1201"/>
                <a:gd name="T67" fmla="*/ 0 h 452"/>
                <a:gd name="T68" fmla="*/ 0 w 1201"/>
                <a:gd name="T69" fmla="*/ 0 h 452"/>
                <a:gd name="T70" fmla="*/ 0 w 1201"/>
                <a:gd name="T71" fmla="*/ 0 h 452"/>
                <a:gd name="T72" fmla="*/ 0 w 1201"/>
                <a:gd name="T73" fmla="*/ 0 h 452"/>
                <a:gd name="T74" fmla="*/ 0 w 1201"/>
                <a:gd name="T75" fmla="*/ 0 h 452"/>
                <a:gd name="T76" fmla="*/ 0 w 1201"/>
                <a:gd name="T77" fmla="*/ 0 h 452"/>
                <a:gd name="T78" fmla="*/ 0 w 1201"/>
                <a:gd name="T79" fmla="*/ 0 h 452"/>
                <a:gd name="T80" fmla="*/ 0 w 1201"/>
                <a:gd name="T81" fmla="*/ 0 h 452"/>
                <a:gd name="T82" fmla="*/ 0 w 1201"/>
                <a:gd name="T83" fmla="*/ 0 h 452"/>
                <a:gd name="T84" fmla="*/ 0 w 1201"/>
                <a:gd name="T85" fmla="*/ 0 h 452"/>
                <a:gd name="T86" fmla="*/ 0 w 1201"/>
                <a:gd name="T87" fmla="*/ 0 h 452"/>
                <a:gd name="T88" fmla="*/ 0 w 1201"/>
                <a:gd name="T89" fmla="*/ 0 h 452"/>
                <a:gd name="T90" fmla="*/ 0 w 1201"/>
                <a:gd name="T91" fmla="*/ 0 h 452"/>
                <a:gd name="T92" fmla="*/ 0 w 1201"/>
                <a:gd name="T93" fmla="*/ 0 h 452"/>
                <a:gd name="T94" fmla="*/ 0 w 1201"/>
                <a:gd name="T95" fmla="*/ 0 h 452"/>
                <a:gd name="T96" fmla="*/ 0 w 1201"/>
                <a:gd name="T97" fmla="*/ 0 h 452"/>
                <a:gd name="T98" fmla="*/ 0 w 1201"/>
                <a:gd name="T99" fmla="*/ 0 h 452"/>
                <a:gd name="T100" fmla="*/ 0 w 1201"/>
                <a:gd name="T101" fmla="*/ 0 h 452"/>
                <a:gd name="T102" fmla="*/ 0 w 1201"/>
                <a:gd name="T103" fmla="*/ 0 h 452"/>
                <a:gd name="T104" fmla="*/ 0 w 1201"/>
                <a:gd name="T105" fmla="*/ 0 h 452"/>
                <a:gd name="T106" fmla="*/ 0 w 1201"/>
                <a:gd name="T107" fmla="*/ 0 h 452"/>
                <a:gd name="T108" fmla="*/ 0 w 1201"/>
                <a:gd name="T109" fmla="*/ 0 h 452"/>
                <a:gd name="T110" fmla="*/ 0 w 1201"/>
                <a:gd name="T111" fmla="*/ 0 h 4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1"/>
                <a:gd name="T169" fmla="*/ 0 h 452"/>
                <a:gd name="T170" fmla="*/ 1201 w 1201"/>
                <a:gd name="T171" fmla="*/ 452 h 4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1" h="452">
                  <a:moveTo>
                    <a:pt x="211" y="341"/>
                  </a:moveTo>
                  <a:lnTo>
                    <a:pt x="234" y="344"/>
                  </a:lnTo>
                  <a:lnTo>
                    <a:pt x="256" y="347"/>
                  </a:lnTo>
                  <a:lnTo>
                    <a:pt x="276" y="351"/>
                  </a:lnTo>
                  <a:lnTo>
                    <a:pt x="294" y="353"/>
                  </a:lnTo>
                  <a:lnTo>
                    <a:pt x="312" y="355"/>
                  </a:lnTo>
                  <a:lnTo>
                    <a:pt x="328" y="358"/>
                  </a:lnTo>
                  <a:lnTo>
                    <a:pt x="343" y="360"/>
                  </a:lnTo>
                  <a:lnTo>
                    <a:pt x="358" y="362"/>
                  </a:lnTo>
                  <a:lnTo>
                    <a:pt x="371" y="363"/>
                  </a:lnTo>
                  <a:lnTo>
                    <a:pt x="385" y="365"/>
                  </a:lnTo>
                  <a:lnTo>
                    <a:pt x="399" y="367"/>
                  </a:lnTo>
                  <a:lnTo>
                    <a:pt x="412" y="369"/>
                  </a:lnTo>
                  <a:lnTo>
                    <a:pt x="427" y="371"/>
                  </a:lnTo>
                  <a:lnTo>
                    <a:pt x="441" y="373"/>
                  </a:lnTo>
                  <a:lnTo>
                    <a:pt x="456" y="375"/>
                  </a:lnTo>
                  <a:lnTo>
                    <a:pt x="470" y="377"/>
                  </a:lnTo>
                  <a:lnTo>
                    <a:pt x="487" y="379"/>
                  </a:lnTo>
                  <a:lnTo>
                    <a:pt x="506" y="381"/>
                  </a:lnTo>
                  <a:lnTo>
                    <a:pt x="524" y="384"/>
                  </a:lnTo>
                  <a:lnTo>
                    <a:pt x="545" y="386"/>
                  </a:lnTo>
                  <a:lnTo>
                    <a:pt x="568" y="389"/>
                  </a:lnTo>
                  <a:lnTo>
                    <a:pt x="593" y="393"/>
                  </a:lnTo>
                  <a:lnTo>
                    <a:pt x="620" y="396"/>
                  </a:lnTo>
                  <a:lnTo>
                    <a:pt x="649" y="400"/>
                  </a:lnTo>
                  <a:lnTo>
                    <a:pt x="682" y="404"/>
                  </a:lnTo>
                  <a:lnTo>
                    <a:pt x="716" y="409"/>
                  </a:lnTo>
                  <a:lnTo>
                    <a:pt x="753" y="415"/>
                  </a:lnTo>
                  <a:lnTo>
                    <a:pt x="794" y="420"/>
                  </a:lnTo>
                  <a:lnTo>
                    <a:pt x="838" y="426"/>
                  </a:lnTo>
                  <a:lnTo>
                    <a:pt x="884" y="432"/>
                  </a:lnTo>
                  <a:lnTo>
                    <a:pt x="935" y="439"/>
                  </a:lnTo>
                  <a:lnTo>
                    <a:pt x="991" y="446"/>
                  </a:lnTo>
                  <a:lnTo>
                    <a:pt x="1030" y="450"/>
                  </a:lnTo>
                  <a:lnTo>
                    <a:pt x="1066" y="452"/>
                  </a:lnTo>
                  <a:lnTo>
                    <a:pt x="1096" y="451"/>
                  </a:lnTo>
                  <a:lnTo>
                    <a:pt x="1121" y="447"/>
                  </a:lnTo>
                  <a:lnTo>
                    <a:pt x="1143" y="442"/>
                  </a:lnTo>
                  <a:lnTo>
                    <a:pt x="1160" y="434"/>
                  </a:lnTo>
                  <a:lnTo>
                    <a:pt x="1174" y="425"/>
                  </a:lnTo>
                  <a:lnTo>
                    <a:pt x="1185" y="415"/>
                  </a:lnTo>
                  <a:lnTo>
                    <a:pt x="1193" y="402"/>
                  </a:lnTo>
                  <a:lnTo>
                    <a:pt x="1198" y="389"/>
                  </a:lnTo>
                  <a:lnTo>
                    <a:pt x="1200" y="375"/>
                  </a:lnTo>
                  <a:lnTo>
                    <a:pt x="1201" y="361"/>
                  </a:lnTo>
                  <a:lnTo>
                    <a:pt x="1199" y="345"/>
                  </a:lnTo>
                  <a:lnTo>
                    <a:pt x="1196" y="330"/>
                  </a:lnTo>
                  <a:lnTo>
                    <a:pt x="1191" y="315"/>
                  </a:lnTo>
                  <a:lnTo>
                    <a:pt x="1186" y="300"/>
                  </a:lnTo>
                  <a:lnTo>
                    <a:pt x="1179" y="281"/>
                  </a:lnTo>
                  <a:lnTo>
                    <a:pt x="1172" y="263"/>
                  </a:lnTo>
                  <a:lnTo>
                    <a:pt x="1163" y="246"/>
                  </a:lnTo>
                  <a:lnTo>
                    <a:pt x="1154" y="228"/>
                  </a:lnTo>
                  <a:lnTo>
                    <a:pt x="1144" y="209"/>
                  </a:lnTo>
                  <a:lnTo>
                    <a:pt x="1131" y="192"/>
                  </a:lnTo>
                  <a:lnTo>
                    <a:pt x="1117" y="176"/>
                  </a:lnTo>
                  <a:lnTo>
                    <a:pt x="1101" y="159"/>
                  </a:lnTo>
                  <a:lnTo>
                    <a:pt x="1082" y="144"/>
                  </a:lnTo>
                  <a:lnTo>
                    <a:pt x="1060" y="129"/>
                  </a:lnTo>
                  <a:lnTo>
                    <a:pt x="1036" y="116"/>
                  </a:lnTo>
                  <a:lnTo>
                    <a:pt x="1009" y="104"/>
                  </a:lnTo>
                  <a:lnTo>
                    <a:pt x="978" y="92"/>
                  </a:lnTo>
                  <a:lnTo>
                    <a:pt x="944" y="82"/>
                  </a:lnTo>
                  <a:lnTo>
                    <a:pt x="905" y="74"/>
                  </a:lnTo>
                  <a:lnTo>
                    <a:pt x="863" y="67"/>
                  </a:lnTo>
                  <a:lnTo>
                    <a:pt x="837" y="64"/>
                  </a:lnTo>
                  <a:lnTo>
                    <a:pt x="815" y="61"/>
                  </a:lnTo>
                  <a:lnTo>
                    <a:pt x="795" y="58"/>
                  </a:lnTo>
                  <a:lnTo>
                    <a:pt x="777" y="56"/>
                  </a:lnTo>
                  <a:lnTo>
                    <a:pt x="762" y="54"/>
                  </a:lnTo>
                  <a:lnTo>
                    <a:pt x="746" y="52"/>
                  </a:lnTo>
                  <a:lnTo>
                    <a:pt x="729" y="49"/>
                  </a:lnTo>
                  <a:lnTo>
                    <a:pt x="712" y="47"/>
                  </a:lnTo>
                  <a:lnTo>
                    <a:pt x="691" y="44"/>
                  </a:lnTo>
                  <a:lnTo>
                    <a:pt x="668" y="40"/>
                  </a:lnTo>
                  <a:lnTo>
                    <a:pt x="640" y="37"/>
                  </a:lnTo>
                  <a:lnTo>
                    <a:pt x="608" y="32"/>
                  </a:lnTo>
                  <a:lnTo>
                    <a:pt x="569" y="27"/>
                  </a:lnTo>
                  <a:lnTo>
                    <a:pt x="523" y="21"/>
                  </a:lnTo>
                  <a:lnTo>
                    <a:pt x="470" y="14"/>
                  </a:lnTo>
                  <a:lnTo>
                    <a:pt x="410" y="6"/>
                  </a:lnTo>
                  <a:lnTo>
                    <a:pt x="368" y="2"/>
                  </a:lnTo>
                  <a:lnTo>
                    <a:pt x="330" y="0"/>
                  </a:lnTo>
                  <a:lnTo>
                    <a:pt x="294" y="0"/>
                  </a:lnTo>
                  <a:lnTo>
                    <a:pt x="261" y="2"/>
                  </a:lnTo>
                  <a:lnTo>
                    <a:pt x="231" y="7"/>
                  </a:lnTo>
                  <a:lnTo>
                    <a:pt x="204" y="13"/>
                  </a:lnTo>
                  <a:lnTo>
                    <a:pt x="179" y="21"/>
                  </a:lnTo>
                  <a:lnTo>
                    <a:pt x="156" y="30"/>
                  </a:lnTo>
                  <a:lnTo>
                    <a:pt x="135" y="40"/>
                  </a:lnTo>
                  <a:lnTo>
                    <a:pt x="116" y="53"/>
                  </a:lnTo>
                  <a:lnTo>
                    <a:pt x="100" y="65"/>
                  </a:lnTo>
                  <a:lnTo>
                    <a:pt x="84" y="79"/>
                  </a:lnTo>
                  <a:lnTo>
                    <a:pt x="71" y="93"/>
                  </a:lnTo>
                  <a:lnTo>
                    <a:pt x="58" y="108"/>
                  </a:lnTo>
                  <a:lnTo>
                    <a:pt x="46" y="123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19" y="164"/>
                  </a:lnTo>
                  <a:lnTo>
                    <a:pt x="11" y="179"/>
                  </a:lnTo>
                  <a:lnTo>
                    <a:pt x="6" y="194"/>
                  </a:lnTo>
                  <a:lnTo>
                    <a:pt x="2" y="208"/>
                  </a:lnTo>
                  <a:lnTo>
                    <a:pt x="0" y="222"/>
                  </a:lnTo>
                  <a:lnTo>
                    <a:pt x="1" y="238"/>
                  </a:lnTo>
                  <a:lnTo>
                    <a:pt x="6" y="252"/>
                  </a:lnTo>
                  <a:lnTo>
                    <a:pt x="13" y="266"/>
                  </a:lnTo>
                  <a:lnTo>
                    <a:pt x="26" y="279"/>
                  </a:lnTo>
                  <a:lnTo>
                    <a:pt x="43" y="293"/>
                  </a:lnTo>
                  <a:lnTo>
                    <a:pt x="64" y="304"/>
                  </a:lnTo>
                  <a:lnTo>
                    <a:pt x="92" y="315"/>
                  </a:lnTo>
                  <a:lnTo>
                    <a:pt x="125" y="325"/>
                  </a:lnTo>
                  <a:lnTo>
                    <a:pt x="164" y="334"/>
                  </a:lnTo>
                  <a:lnTo>
                    <a:pt x="211" y="341"/>
                  </a:lnTo>
                  <a:close/>
                </a:path>
              </a:pathLst>
            </a:custGeom>
            <a:solidFill>
              <a:srgbClr val="B2BAB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76" name="Freeform 1274"/>
            <p:cNvSpPr>
              <a:spLocks/>
            </p:cNvSpPr>
            <p:nvPr/>
          </p:nvSpPr>
          <p:spPr bwMode="auto">
            <a:xfrm>
              <a:off x="4956" y="2713"/>
              <a:ext cx="54" cy="19"/>
            </a:xfrm>
            <a:custGeom>
              <a:avLst/>
              <a:gdLst>
                <a:gd name="T0" fmla="*/ 0 w 1131"/>
                <a:gd name="T1" fmla="*/ 0 h 426"/>
                <a:gd name="T2" fmla="*/ 0 w 1131"/>
                <a:gd name="T3" fmla="*/ 0 h 426"/>
                <a:gd name="T4" fmla="*/ 0 w 1131"/>
                <a:gd name="T5" fmla="*/ 0 h 426"/>
                <a:gd name="T6" fmla="*/ 0 w 1131"/>
                <a:gd name="T7" fmla="*/ 0 h 426"/>
                <a:gd name="T8" fmla="*/ 0 w 1131"/>
                <a:gd name="T9" fmla="*/ 0 h 426"/>
                <a:gd name="T10" fmla="*/ 0 w 1131"/>
                <a:gd name="T11" fmla="*/ 0 h 426"/>
                <a:gd name="T12" fmla="*/ 0 w 1131"/>
                <a:gd name="T13" fmla="*/ 0 h 426"/>
                <a:gd name="T14" fmla="*/ 0 w 1131"/>
                <a:gd name="T15" fmla="*/ 0 h 426"/>
                <a:gd name="T16" fmla="*/ 0 w 1131"/>
                <a:gd name="T17" fmla="*/ 0 h 426"/>
                <a:gd name="T18" fmla="*/ 0 w 1131"/>
                <a:gd name="T19" fmla="*/ 0 h 426"/>
                <a:gd name="T20" fmla="*/ 0 w 1131"/>
                <a:gd name="T21" fmla="*/ 0 h 426"/>
                <a:gd name="T22" fmla="*/ 0 w 1131"/>
                <a:gd name="T23" fmla="*/ 0 h 426"/>
                <a:gd name="T24" fmla="*/ 0 w 1131"/>
                <a:gd name="T25" fmla="*/ 0 h 426"/>
                <a:gd name="T26" fmla="*/ 0 w 1131"/>
                <a:gd name="T27" fmla="*/ 0 h 426"/>
                <a:gd name="T28" fmla="*/ 0 w 1131"/>
                <a:gd name="T29" fmla="*/ 0 h 426"/>
                <a:gd name="T30" fmla="*/ 0 w 1131"/>
                <a:gd name="T31" fmla="*/ 0 h 426"/>
                <a:gd name="T32" fmla="*/ 0 w 1131"/>
                <a:gd name="T33" fmla="*/ 0 h 426"/>
                <a:gd name="T34" fmla="*/ 0 w 1131"/>
                <a:gd name="T35" fmla="*/ 0 h 426"/>
                <a:gd name="T36" fmla="*/ 0 w 1131"/>
                <a:gd name="T37" fmla="*/ 0 h 426"/>
                <a:gd name="T38" fmla="*/ 0 w 1131"/>
                <a:gd name="T39" fmla="*/ 0 h 426"/>
                <a:gd name="T40" fmla="*/ 0 w 1131"/>
                <a:gd name="T41" fmla="*/ 0 h 426"/>
                <a:gd name="T42" fmla="*/ 0 w 1131"/>
                <a:gd name="T43" fmla="*/ 0 h 426"/>
                <a:gd name="T44" fmla="*/ 0 w 1131"/>
                <a:gd name="T45" fmla="*/ 0 h 426"/>
                <a:gd name="T46" fmla="*/ 0 w 1131"/>
                <a:gd name="T47" fmla="*/ 0 h 426"/>
                <a:gd name="T48" fmla="*/ 0 w 1131"/>
                <a:gd name="T49" fmla="*/ 0 h 426"/>
                <a:gd name="T50" fmla="*/ 0 w 1131"/>
                <a:gd name="T51" fmla="*/ 0 h 426"/>
                <a:gd name="T52" fmla="*/ 0 w 1131"/>
                <a:gd name="T53" fmla="*/ 0 h 426"/>
                <a:gd name="T54" fmla="*/ 0 w 1131"/>
                <a:gd name="T55" fmla="*/ 0 h 426"/>
                <a:gd name="T56" fmla="*/ 0 w 1131"/>
                <a:gd name="T57" fmla="*/ 0 h 426"/>
                <a:gd name="T58" fmla="*/ 0 w 1131"/>
                <a:gd name="T59" fmla="*/ 0 h 426"/>
                <a:gd name="T60" fmla="*/ 0 w 1131"/>
                <a:gd name="T61" fmla="*/ 0 h 426"/>
                <a:gd name="T62" fmla="*/ 0 w 1131"/>
                <a:gd name="T63" fmla="*/ 0 h 426"/>
                <a:gd name="T64" fmla="*/ 0 w 1131"/>
                <a:gd name="T65" fmla="*/ 0 h 426"/>
                <a:gd name="T66" fmla="*/ 0 w 1131"/>
                <a:gd name="T67" fmla="*/ 0 h 426"/>
                <a:gd name="T68" fmla="*/ 0 w 1131"/>
                <a:gd name="T69" fmla="*/ 0 h 426"/>
                <a:gd name="T70" fmla="*/ 0 w 1131"/>
                <a:gd name="T71" fmla="*/ 0 h 426"/>
                <a:gd name="T72" fmla="*/ 0 w 1131"/>
                <a:gd name="T73" fmla="*/ 0 h 426"/>
                <a:gd name="T74" fmla="*/ 0 w 1131"/>
                <a:gd name="T75" fmla="*/ 0 h 426"/>
                <a:gd name="T76" fmla="*/ 0 w 1131"/>
                <a:gd name="T77" fmla="*/ 0 h 426"/>
                <a:gd name="T78" fmla="*/ 0 w 1131"/>
                <a:gd name="T79" fmla="*/ 0 h 426"/>
                <a:gd name="T80" fmla="*/ 0 w 1131"/>
                <a:gd name="T81" fmla="*/ 0 h 426"/>
                <a:gd name="T82" fmla="*/ 0 w 1131"/>
                <a:gd name="T83" fmla="*/ 0 h 426"/>
                <a:gd name="T84" fmla="*/ 0 w 1131"/>
                <a:gd name="T85" fmla="*/ 0 h 426"/>
                <a:gd name="T86" fmla="*/ 0 w 1131"/>
                <a:gd name="T87" fmla="*/ 0 h 426"/>
                <a:gd name="T88" fmla="*/ 0 w 1131"/>
                <a:gd name="T89" fmla="*/ 0 h 426"/>
                <a:gd name="T90" fmla="*/ 0 w 1131"/>
                <a:gd name="T91" fmla="*/ 0 h 426"/>
                <a:gd name="T92" fmla="*/ 0 w 1131"/>
                <a:gd name="T93" fmla="*/ 0 h 426"/>
                <a:gd name="T94" fmla="*/ 0 w 1131"/>
                <a:gd name="T95" fmla="*/ 0 h 426"/>
                <a:gd name="T96" fmla="*/ 0 w 1131"/>
                <a:gd name="T97" fmla="*/ 0 h 426"/>
                <a:gd name="T98" fmla="*/ 0 w 1131"/>
                <a:gd name="T99" fmla="*/ 0 h 426"/>
                <a:gd name="T100" fmla="*/ 0 w 1131"/>
                <a:gd name="T101" fmla="*/ 0 h 426"/>
                <a:gd name="T102" fmla="*/ 0 w 1131"/>
                <a:gd name="T103" fmla="*/ 0 h 426"/>
                <a:gd name="T104" fmla="*/ 0 w 1131"/>
                <a:gd name="T105" fmla="*/ 0 h 426"/>
                <a:gd name="T106" fmla="*/ 0 w 1131"/>
                <a:gd name="T107" fmla="*/ 0 h 426"/>
                <a:gd name="T108" fmla="*/ 0 w 1131"/>
                <a:gd name="T109" fmla="*/ 0 h 426"/>
                <a:gd name="T110" fmla="*/ 0 w 1131"/>
                <a:gd name="T111" fmla="*/ 0 h 42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31"/>
                <a:gd name="T169" fmla="*/ 0 h 426"/>
                <a:gd name="T170" fmla="*/ 1131 w 1131"/>
                <a:gd name="T171" fmla="*/ 426 h 42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31" h="426">
                  <a:moveTo>
                    <a:pt x="198" y="322"/>
                  </a:moveTo>
                  <a:lnTo>
                    <a:pt x="220" y="325"/>
                  </a:lnTo>
                  <a:lnTo>
                    <a:pt x="241" y="328"/>
                  </a:lnTo>
                  <a:lnTo>
                    <a:pt x="259" y="330"/>
                  </a:lnTo>
                  <a:lnTo>
                    <a:pt x="277" y="333"/>
                  </a:lnTo>
                  <a:lnTo>
                    <a:pt x="294" y="335"/>
                  </a:lnTo>
                  <a:lnTo>
                    <a:pt x="308" y="337"/>
                  </a:lnTo>
                  <a:lnTo>
                    <a:pt x="323" y="340"/>
                  </a:lnTo>
                  <a:lnTo>
                    <a:pt x="336" y="342"/>
                  </a:lnTo>
                  <a:lnTo>
                    <a:pt x="350" y="343"/>
                  </a:lnTo>
                  <a:lnTo>
                    <a:pt x="362" y="345"/>
                  </a:lnTo>
                  <a:lnTo>
                    <a:pt x="376" y="347"/>
                  </a:lnTo>
                  <a:lnTo>
                    <a:pt x="388" y="348"/>
                  </a:lnTo>
                  <a:lnTo>
                    <a:pt x="402" y="350"/>
                  </a:lnTo>
                  <a:lnTo>
                    <a:pt x="416" y="352"/>
                  </a:lnTo>
                  <a:lnTo>
                    <a:pt x="428" y="354"/>
                  </a:lnTo>
                  <a:lnTo>
                    <a:pt x="444" y="356"/>
                  </a:lnTo>
                  <a:lnTo>
                    <a:pt x="459" y="358"/>
                  </a:lnTo>
                  <a:lnTo>
                    <a:pt x="476" y="360"/>
                  </a:lnTo>
                  <a:lnTo>
                    <a:pt x="495" y="362"/>
                  </a:lnTo>
                  <a:lnTo>
                    <a:pt x="514" y="365"/>
                  </a:lnTo>
                  <a:lnTo>
                    <a:pt x="535" y="368"/>
                  </a:lnTo>
                  <a:lnTo>
                    <a:pt x="558" y="371"/>
                  </a:lnTo>
                  <a:lnTo>
                    <a:pt x="584" y="374"/>
                  </a:lnTo>
                  <a:lnTo>
                    <a:pt x="611" y="378"/>
                  </a:lnTo>
                  <a:lnTo>
                    <a:pt x="641" y="382"/>
                  </a:lnTo>
                  <a:lnTo>
                    <a:pt x="674" y="386"/>
                  </a:lnTo>
                  <a:lnTo>
                    <a:pt x="709" y="391"/>
                  </a:lnTo>
                  <a:lnTo>
                    <a:pt x="747" y="396"/>
                  </a:lnTo>
                  <a:lnTo>
                    <a:pt x="788" y="402"/>
                  </a:lnTo>
                  <a:lnTo>
                    <a:pt x="833" y="408"/>
                  </a:lnTo>
                  <a:lnTo>
                    <a:pt x="881" y="414"/>
                  </a:lnTo>
                  <a:lnTo>
                    <a:pt x="933" y="421"/>
                  </a:lnTo>
                  <a:lnTo>
                    <a:pt x="970" y="425"/>
                  </a:lnTo>
                  <a:lnTo>
                    <a:pt x="1003" y="426"/>
                  </a:lnTo>
                  <a:lnTo>
                    <a:pt x="1032" y="425"/>
                  </a:lnTo>
                  <a:lnTo>
                    <a:pt x="1057" y="422"/>
                  </a:lnTo>
                  <a:lnTo>
                    <a:pt x="1076" y="417"/>
                  </a:lnTo>
                  <a:lnTo>
                    <a:pt x="1093" y="410"/>
                  </a:lnTo>
                  <a:lnTo>
                    <a:pt x="1107" y="401"/>
                  </a:lnTo>
                  <a:lnTo>
                    <a:pt x="1116" y="390"/>
                  </a:lnTo>
                  <a:lnTo>
                    <a:pt x="1123" y="379"/>
                  </a:lnTo>
                  <a:lnTo>
                    <a:pt x="1128" y="367"/>
                  </a:lnTo>
                  <a:lnTo>
                    <a:pt x="1130" y="354"/>
                  </a:lnTo>
                  <a:lnTo>
                    <a:pt x="1131" y="340"/>
                  </a:lnTo>
                  <a:lnTo>
                    <a:pt x="1129" y="325"/>
                  </a:lnTo>
                  <a:lnTo>
                    <a:pt x="1127" y="311"/>
                  </a:lnTo>
                  <a:lnTo>
                    <a:pt x="1123" y="296"/>
                  </a:lnTo>
                  <a:lnTo>
                    <a:pt x="1118" y="282"/>
                  </a:lnTo>
                  <a:lnTo>
                    <a:pt x="1112" y="264"/>
                  </a:lnTo>
                  <a:lnTo>
                    <a:pt x="1104" y="248"/>
                  </a:lnTo>
                  <a:lnTo>
                    <a:pt x="1096" y="231"/>
                  </a:lnTo>
                  <a:lnTo>
                    <a:pt x="1088" y="213"/>
                  </a:lnTo>
                  <a:lnTo>
                    <a:pt x="1077" y="197"/>
                  </a:lnTo>
                  <a:lnTo>
                    <a:pt x="1066" y="181"/>
                  </a:lnTo>
                  <a:lnTo>
                    <a:pt x="1052" y="166"/>
                  </a:lnTo>
                  <a:lnTo>
                    <a:pt x="1037" y="150"/>
                  </a:lnTo>
                  <a:lnTo>
                    <a:pt x="1019" y="135"/>
                  </a:lnTo>
                  <a:lnTo>
                    <a:pt x="999" y="122"/>
                  </a:lnTo>
                  <a:lnTo>
                    <a:pt x="976" y="109"/>
                  </a:lnTo>
                  <a:lnTo>
                    <a:pt x="950" y="98"/>
                  </a:lnTo>
                  <a:lnTo>
                    <a:pt x="921" y="86"/>
                  </a:lnTo>
                  <a:lnTo>
                    <a:pt x="889" y="77"/>
                  </a:lnTo>
                  <a:lnTo>
                    <a:pt x="853" y="69"/>
                  </a:lnTo>
                  <a:lnTo>
                    <a:pt x="812" y="63"/>
                  </a:lnTo>
                  <a:lnTo>
                    <a:pt x="787" y="60"/>
                  </a:lnTo>
                  <a:lnTo>
                    <a:pt x="766" y="57"/>
                  </a:lnTo>
                  <a:lnTo>
                    <a:pt x="749" y="55"/>
                  </a:lnTo>
                  <a:lnTo>
                    <a:pt x="732" y="52"/>
                  </a:lnTo>
                  <a:lnTo>
                    <a:pt x="717" y="50"/>
                  </a:lnTo>
                  <a:lnTo>
                    <a:pt x="703" y="49"/>
                  </a:lnTo>
                  <a:lnTo>
                    <a:pt x="687" y="47"/>
                  </a:lnTo>
                  <a:lnTo>
                    <a:pt x="670" y="44"/>
                  </a:lnTo>
                  <a:lnTo>
                    <a:pt x="651" y="42"/>
                  </a:lnTo>
                  <a:lnTo>
                    <a:pt x="629" y="39"/>
                  </a:lnTo>
                  <a:lnTo>
                    <a:pt x="603" y="36"/>
                  </a:lnTo>
                  <a:lnTo>
                    <a:pt x="572" y="32"/>
                  </a:lnTo>
                  <a:lnTo>
                    <a:pt x="535" y="26"/>
                  </a:lnTo>
                  <a:lnTo>
                    <a:pt x="493" y="20"/>
                  </a:lnTo>
                  <a:lnTo>
                    <a:pt x="443" y="14"/>
                  </a:lnTo>
                  <a:lnTo>
                    <a:pt x="385" y="6"/>
                  </a:lnTo>
                  <a:lnTo>
                    <a:pt x="346" y="2"/>
                  </a:lnTo>
                  <a:lnTo>
                    <a:pt x="309" y="0"/>
                  </a:lnTo>
                  <a:lnTo>
                    <a:pt x="276" y="0"/>
                  </a:lnTo>
                  <a:lnTo>
                    <a:pt x="245" y="2"/>
                  </a:lnTo>
                  <a:lnTo>
                    <a:pt x="217" y="6"/>
                  </a:lnTo>
                  <a:lnTo>
                    <a:pt x="192" y="12"/>
                  </a:lnTo>
                  <a:lnTo>
                    <a:pt x="168" y="19"/>
                  </a:lnTo>
                  <a:lnTo>
                    <a:pt x="147" y="28"/>
                  </a:lnTo>
                  <a:lnTo>
                    <a:pt x="127" y="38"/>
                  </a:lnTo>
                  <a:lnTo>
                    <a:pt x="110" y="49"/>
                  </a:lnTo>
                  <a:lnTo>
                    <a:pt x="94" y="61"/>
                  </a:lnTo>
                  <a:lnTo>
                    <a:pt x="79" y="74"/>
                  </a:lnTo>
                  <a:lnTo>
                    <a:pt x="66" y="87"/>
                  </a:lnTo>
                  <a:lnTo>
                    <a:pt x="54" y="102"/>
                  </a:lnTo>
                  <a:lnTo>
                    <a:pt x="44" y="116"/>
                  </a:lnTo>
                  <a:lnTo>
                    <a:pt x="34" y="130"/>
                  </a:lnTo>
                  <a:lnTo>
                    <a:pt x="25" y="142"/>
                  </a:lnTo>
                  <a:lnTo>
                    <a:pt x="18" y="156"/>
                  </a:lnTo>
                  <a:lnTo>
                    <a:pt x="12" y="169"/>
                  </a:lnTo>
                  <a:lnTo>
                    <a:pt x="6" y="182"/>
                  </a:lnTo>
                  <a:lnTo>
                    <a:pt x="2" y="196"/>
                  </a:lnTo>
                  <a:lnTo>
                    <a:pt x="0" y="210"/>
                  </a:lnTo>
                  <a:lnTo>
                    <a:pt x="1" y="224"/>
                  </a:lnTo>
                  <a:lnTo>
                    <a:pt x="6" y="238"/>
                  </a:lnTo>
                  <a:lnTo>
                    <a:pt x="13" y="251"/>
                  </a:lnTo>
                  <a:lnTo>
                    <a:pt x="24" y="263"/>
                  </a:lnTo>
                  <a:lnTo>
                    <a:pt x="40" y="275"/>
                  </a:lnTo>
                  <a:lnTo>
                    <a:pt x="60" y="287"/>
                  </a:lnTo>
                  <a:lnTo>
                    <a:pt x="86" y="298"/>
                  </a:lnTo>
                  <a:lnTo>
                    <a:pt x="117" y="307"/>
                  </a:lnTo>
                  <a:lnTo>
                    <a:pt x="154" y="315"/>
                  </a:lnTo>
                  <a:lnTo>
                    <a:pt x="198" y="322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77" name="Freeform 1275"/>
            <p:cNvSpPr>
              <a:spLocks/>
            </p:cNvSpPr>
            <p:nvPr/>
          </p:nvSpPr>
          <p:spPr bwMode="auto">
            <a:xfrm>
              <a:off x="4958" y="2713"/>
              <a:ext cx="50" cy="18"/>
            </a:xfrm>
            <a:custGeom>
              <a:avLst/>
              <a:gdLst>
                <a:gd name="T0" fmla="*/ 0 w 1062"/>
                <a:gd name="T1" fmla="*/ 0 h 403"/>
                <a:gd name="T2" fmla="*/ 0 w 1062"/>
                <a:gd name="T3" fmla="*/ 0 h 403"/>
                <a:gd name="T4" fmla="*/ 0 w 1062"/>
                <a:gd name="T5" fmla="*/ 0 h 403"/>
                <a:gd name="T6" fmla="*/ 0 w 1062"/>
                <a:gd name="T7" fmla="*/ 0 h 403"/>
                <a:gd name="T8" fmla="*/ 0 w 1062"/>
                <a:gd name="T9" fmla="*/ 0 h 403"/>
                <a:gd name="T10" fmla="*/ 0 w 1062"/>
                <a:gd name="T11" fmla="*/ 0 h 403"/>
                <a:gd name="T12" fmla="*/ 0 w 1062"/>
                <a:gd name="T13" fmla="*/ 0 h 403"/>
                <a:gd name="T14" fmla="*/ 0 w 1062"/>
                <a:gd name="T15" fmla="*/ 0 h 403"/>
                <a:gd name="T16" fmla="*/ 0 w 1062"/>
                <a:gd name="T17" fmla="*/ 0 h 403"/>
                <a:gd name="T18" fmla="*/ 0 w 1062"/>
                <a:gd name="T19" fmla="*/ 0 h 403"/>
                <a:gd name="T20" fmla="*/ 0 w 1062"/>
                <a:gd name="T21" fmla="*/ 0 h 403"/>
                <a:gd name="T22" fmla="*/ 0 w 1062"/>
                <a:gd name="T23" fmla="*/ 0 h 403"/>
                <a:gd name="T24" fmla="*/ 0 w 1062"/>
                <a:gd name="T25" fmla="*/ 0 h 403"/>
                <a:gd name="T26" fmla="*/ 0 w 1062"/>
                <a:gd name="T27" fmla="*/ 0 h 403"/>
                <a:gd name="T28" fmla="*/ 0 w 1062"/>
                <a:gd name="T29" fmla="*/ 0 h 403"/>
                <a:gd name="T30" fmla="*/ 0 w 1062"/>
                <a:gd name="T31" fmla="*/ 0 h 403"/>
                <a:gd name="T32" fmla="*/ 0 w 1062"/>
                <a:gd name="T33" fmla="*/ 0 h 403"/>
                <a:gd name="T34" fmla="*/ 0 w 1062"/>
                <a:gd name="T35" fmla="*/ 0 h 403"/>
                <a:gd name="T36" fmla="*/ 0 w 1062"/>
                <a:gd name="T37" fmla="*/ 0 h 403"/>
                <a:gd name="T38" fmla="*/ 0 w 1062"/>
                <a:gd name="T39" fmla="*/ 0 h 403"/>
                <a:gd name="T40" fmla="*/ 0 w 1062"/>
                <a:gd name="T41" fmla="*/ 0 h 403"/>
                <a:gd name="T42" fmla="*/ 0 w 1062"/>
                <a:gd name="T43" fmla="*/ 0 h 403"/>
                <a:gd name="T44" fmla="*/ 0 w 1062"/>
                <a:gd name="T45" fmla="*/ 0 h 403"/>
                <a:gd name="T46" fmla="*/ 0 w 1062"/>
                <a:gd name="T47" fmla="*/ 0 h 403"/>
                <a:gd name="T48" fmla="*/ 0 w 1062"/>
                <a:gd name="T49" fmla="*/ 0 h 403"/>
                <a:gd name="T50" fmla="*/ 0 w 1062"/>
                <a:gd name="T51" fmla="*/ 0 h 403"/>
                <a:gd name="T52" fmla="*/ 0 w 1062"/>
                <a:gd name="T53" fmla="*/ 0 h 403"/>
                <a:gd name="T54" fmla="*/ 0 w 1062"/>
                <a:gd name="T55" fmla="*/ 0 h 403"/>
                <a:gd name="T56" fmla="*/ 0 w 1062"/>
                <a:gd name="T57" fmla="*/ 0 h 403"/>
                <a:gd name="T58" fmla="*/ 0 w 1062"/>
                <a:gd name="T59" fmla="*/ 0 h 403"/>
                <a:gd name="T60" fmla="*/ 0 w 1062"/>
                <a:gd name="T61" fmla="*/ 0 h 403"/>
                <a:gd name="T62" fmla="*/ 0 w 1062"/>
                <a:gd name="T63" fmla="*/ 0 h 403"/>
                <a:gd name="T64" fmla="*/ 0 w 1062"/>
                <a:gd name="T65" fmla="*/ 0 h 403"/>
                <a:gd name="T66" fmla="*/ 0 w 1062"/>
                <a:gd name="T67" fmla="*/ 0 h 403"/>
                <a:gd name="T68" fmla="*/ 0 w 1062"/>
                <a:gd name="T69" fmla="*/ 0 h 403"/>
                <a:gd name="T70" fmla="*/ 0 w 1062"/>
                <a:gd name="T71" fmla="*/ 0 h 403"/>
                <a:gd name="T72" fmla="*/ 0 w 1062"/>
                <a:gd name="T73" fmla="*/ 0 h 403"/>
                <a:gd name="T74" fmla="*/ 0 w 1062"/>
                <a:gd name="T75" fmla="*/ 0 h 403"/>
                <a:gd name="T76" fmla="*/ 0 w 1062"/>
                <a:gd name="T77" fmla="*/ 0 h 403"/>
                <a:gd name="T78" fmla="*/ 0 w 1062"/>
                <a:gd name="T79" fmla="*/ 0 h 403"/>
                <a:gd name="T80" fmla="*/ 0 w 1062"/>
                <a:gd name="T81" fmla="*/ 0 h 403"/>
                <a:gd name="T82" fmla="*/ 0 w 1062"/>
                <a:gd name="T83" fmla="*/ 0 h 403"/>
                <a:gd name="T84" fmla="*/ 0 w 1062"/>
                <a:gd name="T85" fmla="*/ 0 h 403"/>
                <a:gd name="T86" fmla="*/ 0 w 1062"/>
                <a:gd name="T87" fmla="*/ 0 h 403"/>
                <a:gd name="T88" fmla="*/ 0 w 1062"/>
                <a:gd name="T89" fmla="*/ 0 h 403"/>
                <a:gd name="T90" fmla="*/ 0 w 1062"/>
                <a:gd name="T91" fmla="*/ 0 h 403"/>
                <a:gd name="T92" fmla="*/ 0 w 1062"/>
                <a:gd name="T93" fmla="*/ 0 h 403"/>
                <a:gd name="T94" fmla="*/ 0 w 1062"/>
                <a:gd name="T95" fmla="*/ 0 h 403"/>
                <a:gd name="T96" fmla="*/ 0 w 1062"/>
                <a:gd name="T97" fmla="*/ 0 h 403"/>
                <a:gd name="T98" fmla="*/ 0 w 1062"/>
                <a:gd name="T99" fmla="*/ 0 h 403"/>
                <a:gd name="T100" fmla="*/ 0 w 1062"/>
                <a:gd name="T101" fmla="*/ 0 h 403"/>
                <a:gd name="T102" fmla="*/ 0 w 1062"/>
                <a:gd name="T103" fmla="*/ 0 h 403"/>
                <a:gd name="T104" fmla="*/ 0 w 1062"/>
                <a:gd name="T105" fmla="*/ 0 h 403"/>
                <a:gd name="T106" fmla="*/ 0 w 1062"/>
                <a:gd name="T107" fmla="*/ 0 h 403"/>
                <a:gd name="T108" fmla="*/ 0 w 1062"/>
                <a:gd name="T109" fmla="*/ 0 h 403"/>
                <a:gd name="T110" fmla="*/ 0 w 1062"/>
                <a:gd name="T111" fmla="*/ 0 h 40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62"/>
                <a:gd name="T169" fmla="*/ 0 h 403"/>
                <a:gd name="T170" fmla="*/ 1062 w 1062"/>
                <a:gd name="T171" fmla="*/ 403 h 40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62" h="403">
                  <a:moveTo>
                    <a:pt x="186" y="305"/>
                  </a:moveTo>
                  <a:lnTo>
                    <a:pt x="207" y="308"/>
                  </a:lnTo>
                  <a:lnTo>
                    <a:pt x="226" y="310"/>
                  </a:lnTo>
                  <a:lnTo>
                    <a:pt x="243" y="312"/>
                  </a:lnTo>
                  <a:lnTo>
                    <a:pt x="260" y="315"/>
                  </a:lnTo>
                  <a:lnTo>
                    <a:pt x="274" y="317"/>
                  </a:lnTo>
                  <a:lnTo>
                    <a:pt x="289" y="318"/>
                  </a:lnTo>
                  <a:lnTo>
                    <a:pt x="303" y="320"/>
                  </a:lnTo>
                  <a:lnTo>
                    <a:pt x="315" y="322"/>
                  </a:lnTo>
                  <a:lnTo>
                    <a:pt x="328" y="324"/>
                  </a:lnTo>
                  <a:lnTo>
                    <a:pt x="340" y="325"/>
                  </a:lnTo>
                  <a:lnTo>
                    <a:pt x="351" y="328"/>
                  </a:lnTo>
                  <a:lnTo>
                    <a:pt x="364" y="329"/>
                  </a:lnTo>
                  <a:lnTo>
                    <a:pt x="376" y="331"/>
                  </a:lnTo>
                  <a:lnTo>
                    <a:pt x="389" y="333"/>
                  </a:lnTo>
                  <a:lnTo>
                    <a:pt x="401" y="334"/>
                  </a:lnTo>
                  <a:lnTo>
                    <a:pt x="415" y="336"/>
                  </a:lnTo>
                  <a:lnTo>
                    <a:pt x="429" y="338"/>
                  </a:lnTo>
                  <a:lnTo>
                    <a:pt x="446" y="340"/>
                  </a:lnTo>
                  <a:lnTo>
                    <a:pt x="463" y="342"/>
                  </a:lnTo>
                  <a:lnTo>
                    <a:pt x="482" y="345"/>
                  </a:lnTo>
                  <a:lnTo>
                    <a:pt x="501" y="348"/>
                  </a:lnTo>
                  <a:lnTo>
                    <a:pt x="523" y="350"/>
                  </a:lnTo>
                  <a:lnTo>
                    <a:pt x="547" y="354"/>
                  </a:lnTo>
                  <a:lnTo>
                    <a:pt x="573" y="357"/>
                  </a:lnTo>
                  <a:lnTo>
                    <a:pt x="601" y="361"/>
                  </a:lnTo>
                  <a:lnTo>
                    <a:pt x="632" y="365"/>
                  </a:lnTo>
                  <a:lnTo>
                    <a:pt x="666" y="369"/>
                  </a:lnTo>
                  <a:lnTo>
                    <a:pt x="701" y="374"/>
                  </a:lnTo>
                  <a:lnTo>
                    <a:pt x="740" y="379"/>
                  </a:lnTo>
                  <a:lnTo>
                    <a:pt x="782" y="385"/>
                  </a:lnTo>
                  <a:lnTo>
                    <a:pt x="827" y="392"/>
                  </a:lnTo>
                  <a:lnTo>
                    <a:pt x="876" y="398"/>
                  </a:lnTo>
                  <a:lnTo>
                    <a:pt x="911" y="402"/>
                  </a:lnTo>
                  <a:lnTo>
                    <a:pt x="943" y="403"/>
                  </a:lnTo>
                  <a:lnTo>
                    <a:pt x="969" y="402"/>
                  </a:lnTo>
                  <a:lnTo>
                    <a:pt x="991" y="399"/>
                  </a:lnTo>
                  <a:lnTo>
                    <a:pt x="1010" y="394"/>
                  </a:lnTo>
                  <a:lnTo>
                    <a:pt x="1026" y="386"/>
                  </a:lnTo>
                  <a:lnTo>
                    <a:pt x="1038" y="378"/>
                  </a:lnTo>
                  <a:lnTo>
                    <a:pt x="1049" y="369"/>
                  </a:lnTo>
                  <a:lnTo>
                    <a:pt x="1055" y="358"/>
                  </a:lnTo>
                  <a:lnTo>
                    <a:pt x="1059" y="347"/>
                  </a:lnTo>
                  <a:lnTo>
                    <a:pt x="1061" y="335"/>
                  </a:lnTo>
                  <a:lnTo>
                    <a:pt x="1062" y="321"/>
                  </a:lnTo>
                  <a:lnTo>
                    <a:pt x="1060" y="307"/>
                  </a:lnTo>
                  <a:lnTo>
                    <a:pt x="1058" y="294"/>
                  </a:lnTo>
                  <a:lnTo>
                    <a:pt x="1054" y="280"/>
                  </a:lnTo>
                  <a:lnTo>
                    <a:pt x="1049" y="267"/>
                  </a:lnTo>
                  <a:lnTo>
                    <a:pt x="1042" y="250"/>
                  </a:lnTo>
                  <a:lnTo>
                    <a:pt x="1036" y="235"/>
                  </a:lnTo>
                  <a:lnTo>
                    <a:pt x="1029" y="219"/>
                  </a:lnTo>
                  <a:lnTo>
                    <a:pt x="1021" y="202"/>
                  </a:lnTo>
                  <a:lnTo>
                    <a:pt x="1011" y="187"/>
                  </a:lnTo>
                  <a:lnTo>
                    <a:pt x="1001" y="172"/>
                  </a:lnTo>
                  <a:lnTo>
                    <a:pt x="988" y="157"/>
                  </a:lnTo>
                  <a:lnTo>
                    <a:pt x="974" y="143"/>
                  </a:lnTo>
                  <a:lnTo>
                    <a:pt x="957" y="128"/>
                  </a:lnTo>
                  <a:lnTo>
                    <a:pt x="938" y="116"/>
                  </a:lnTo>
                  <a:lnTo>
                    <a:pt x="916" y="104"/>
                  </a:lnTo>
                  <a:lnTo>
                    <a:pt x="893" y="93"/>
                  </a:lnTo>
                  <a:lnTo>
                    <a:pt x="866" y="83"/>
                  </a:lnTo>
                  <a:lnTo>
                    <a:pt x="834" y="73"/>
                  </a:lnTo>
                  <a:lnTo>
                    <a:pt x="800" y="66"/>
                  </a:lnTo>
                  <a:lnTo>
                    <a:pt x="762" y="60"/>
                  </a:lnTo>
                  <a:lnTo>
                    <a:pt x="740" y="57"/>
                  </a:lnTo>
                  <a:lnTo>
                    <a:pt x="720" y="55"/>
                  </a:lnTo>
                  <a:lnTo>
                    <a:pt x="702" y="52"/>
                  </a:lnTo>
                  <a:lnTo>
                    <a:pt x="687" y="50"/>
                  </a:lnTo>
                  <a:lnTo>
                    <a:pt x="673" y="49"/>
                  </a:lnTo>
                  <a:lnTo>
                    <a:pt x="658" y="47"/>
                  </a:lnTo>
                  <a:lnTo>
                    <a:pt x="644" y="45"/>
                  </a:lnTo>
                  <a:lnTo>
                    <a:pt x="628" y="43"/>
                  </a:lnTo>
                  <a:lnTo>
                    <a:pt x="611" y="41"/>
                  </a:lnTo>
                  <a:lnTo>
                    <a:pt x="590" y="38"/>
                  </a:lnTo>
                  <a:lnTo>
                    <a:pt x="565" y="34"/>
                  </a:lnTo>
                  <a:lnTo>
                    <a:pt x="536" y="31"/>
                  </a:lnTo>
                  <a:lnTo>
                    <a:pt x="501" y="26"/>
                  </a:lnTo>
                  <a:lnTo>
                    <a:pt x="462" y="21"/>
                  </a:lnTo>
                  <a:lnTo>
                    <a:pt x="415" y="13"/>
                  </a:lnTo>
                  <a:lnTo>
                    <a:pt x="361" y="6"/>
                  </a:lnTo>
                  <a:lnTo>
                    <a:pt x="323" y="2"/>
                  </a:lnTo>
                  <a:lnTo>
                    <a:pt x="290" y="0"/>
                  </a:lnTo>
                  <a:lnTo>
                    <a:pt x="258" y="1"/>
                  </a:lnTo>
                  <a:lnTo>
                    <a:pt x="230" y="3"/>
                  </a:lnTo>
                  <a:lnTo>
                    <a:pt x="203" y="7"/>
                  </a:lnTo>
                  <a:lnTo>
                    <a:pt x="179" y="12"/>
                  </a:lnTo>
                  <a:lnTo>
                    <a:pt x="157" y="20"/>
                  </a:lnTo>
                  <a:lnTo>
                    <a:pt x="137" y="28"/>
                  </a:lnTo>
                  <a:lnTo>
                    <a:pt x="118" y="38"/>
                  </a:lnTo>
                  <a:lnTo>
                    <a:pt x="102" y="48"/>
                  </a:lnTo>
                  <a:lnTo>
                    <a:pt x="87" y="59"/>
                  </a:lnTo>
                  <a:lnTo>
                    <a:pt x="74" y="71"/>
                  </a:lnTo>
                  <a:lnTo>
                    <a:pt x="61" y="85"/>
                  </a:lnTo>
                  <a:lnTo>
                    <a:pt x="50" y="98"/>
                  </a:lnTo>
                  <a:lnTo>
                    <a:pt x="40" y="111"/>
                  </a:lnTo>
                  <a:lnTo>
                    <a:pt x="31" y="124"/>
                  </a:lnTo>
                  <a:lnTo>
                    <a:pt x="24" y="135"/>
                  </a:lnTo>
                  <a:lnTo>
                    <a:pt x="16" y="148"/>
                  </a:lnTo>
                  <a:lnTo>
                    <a:pt x="10" y="160"/>
                  </a:lnTo>
                  <a:lnTo>
                    <a:pt x="5" y="173"/>
                  </a:lnTo>
                  <a:lnTo>
                    <a:pt x="1" y="186"/>
                  </a:lnTo>
                  <a:lnTo>
                    <a:pt x="0" y="199"/>
                  </a:lnTo>
                  <a:lnTo>
                    <a:pt x="1" y="212"/>
                  </a:lnTo>
                  <a:lnTo>
                    <a:pt x="4" y="225"/>
                  </a:lnTo>
                  <a:lnTo>
                    <a:pt x="11" y="237"/>
                  </a:lnTo>
                  <a:lnTo>
                    <a:pt x="22" y="249"/>
                  </a:lnTo>
                  <a:lnTo>
                    <a:pt x="37" y="261"/>
                  </a:lnTo>
                  <a:lnTo>
                    <a:pt x="56" y="272"/>
                  </a:lnTo>
                  <a:lnTo>
                    <a:pt x="80" y="282"/>
                  </a:lnTo>
                  <a:lnTo>
                    <a:pt x="110" y="291"/>
                  </a:lnTo>
                  <a:lnTo>
                    <a:pt x="144" y="299"/>
                  </a:lnTo>
                  <a:lnTo>
                    <a:pt x="186" y="305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78" name="Freeform 1276"/>
            <p:cNvSpPr>
              <a:spLocks/>
            </p:cNvSpPr>
            <p:nvPr/>
          </p:nvSpPr>
          <p:spPr bwMode="auto">
            <a:xfrm>
              <a:off x="4959" y="2714"/>
              <a:ext cx="48" cy="16"/>
            </a:xfrm>
            <a:custGeom>
              <a:avLst/>
              <a:gdLst>
                <a:gd name="T0" fmla="*/ 0 w 994"/>
                <a:gd name="T1" fmla="*/ 0 h 377"/>
                <a:gd name="T2" fmla="*/ 0 w 994"/>
                <a:gd name="T3" fmla="*/ 0 h 377"/>
                <a:gd name="T4" fmla="*/ 0 w 994"/>
                <a:gd name="T5" fmla="*/ 0 h 377"/>
                <a:gd name="T6" fmla="*/ 0 w 994"/>
                <a:gd name="T7" fmla="*/ 0 h 377"/>
                <a:gd name="T8" fmla="*/ 0 w 994"/>
                <a:gd name="T9" fmla="*/ 0 h 377"/>
                <a:gd name="T10" fmla="*/ 0 w 994"/>
                <a:gd name="T11" fmla="*/ 0 h 377"/>
                <a:gd name="T12" fmla="*/ 0 w 994"/>
                <a:gd name="T13" fmla="*/ 0 h 377"/>
                <a:gd name="T14" fmla="*/ 0 w 994"/>
                <a:gd name="T15" fmla="*/ 0 h 377"/>
                <a:gd name="T16" fmla="*/ 0 w 994"/>
                <a:gd name="T17" fmla="*/ 0 h 377"/>
                <a:gd name="T18" fmla="*/ 0 w 994"/>
                <a:gd name="T19" fmla="*/ 0 h 377"/>
                <a:gd name="T20" fmla="*/ 0 w 994"/>
                <a:gd name="T21" fmla="*/ 0 h 377"/>
                <a:gd name="T22" fmla="*/ 0 w 994"/>
                <a:gd name="T23" fmla="*/ 0 h 377"/>
                <a:gd name="T24" fmla="*/ 0 w 994"/>
                <a:gd name="T25" fmla="*/ 0 h 377"/>
                <a:gd name="T26" fmla="*/ 0 w 994"/>
                <a:gd name="T27" fmla="*/ 0 h 377"/>
                <a:gd name="T28" fmla="*/ 0 w 994"/>
                <a:gd name="T29" fmla="*/ 0 h 377"/>
                <a:gd name="T30" fmla="*/ 0 w 994"/>
                <a:gd name="T31" fmla="*/ 0 h 377"/>
                <a:gd name="T32" fmla="*/ 0 w 994"/>
                <a:gd name="T33" fmla="*/ 0 h 377"/>
                <a:gd name="T34" fmla="*/ 0 w 994"/>
                <a:gd name="T35" fmla="*/ 0 h 377"/>
                <a:gd name="T36" fmla="*/ 0 w 994"/>
                <a:gd name="T37" fmla="*/ 0 h 377"/>
                <a:gd name="T38" fmla="*/ 0 w 994"/>
                <a:gd name="T39" fmla="*/ 0 h 377"/>
                <a:gd name="T40" fmla="*/ 0 w 994"/>
                <a:gd name="T41" fmla="*/ 0 h 377"/>
                <a:gd name="T42" fmla="*/ 0 w 994"/>
                <a:gd name="T43" fmla="*/ 0 h 377"/>
                <a:gd name="T44" fmla="*/ 0 w 994"/>
                <a:gd name="T45" fmla="*/ 0 h 377"/>
                <a:gd name="T46" fmla="*/ 0 w 994"/>
                <a:gd name="T47" fmla="*/ 0 h 377"/>
                <a:gd name="T48" fmla="*/ 0 w 994"/>
                <a:gd name="T49" fmla="*/ 0 h 377"/>
                <a:gd name="T50" fmla="*/ 0 w 994"/>
                <a:gd name="T51" fmla="*/ 0 h 377"/>
                <a:gd name="T52" fmla="*/ 0 w 994"/>
                <a:gd name="T53" fmla="*/ 0 h 377"/>
                <a:gd name="T54" fmla="*/ 0 w 994"/>
                <a:gd name="T55" fmla="*/ 0 h 377"/>
                <a:gd name="T56" fmla="*/ 0 w 994"/>
                <a:gd name="T57" fmla="*/ 0 h 377"/>
                <a:gd name="T58" fmla="*/ 0 w 994"/>
                <a:gd name="T59" fmla="*/ 0 h 377"/>
                <a:gd name="T60" fmla="*/ 0 w 994"/>
                <a:gd name="T61" fmla="*/ 0 h 377"/>
                <a:gd name="T62" fmla="*/ 0 w 994"/>
                <a:gd name="T63" fmla="*/ 0 h 377"/>
                <a:gd name="T64" fmla="*/ 0 w 994"/>
                <a:gd name="T65" fmla="*/ 0 h 377"/>
                <a:gd name="T66" fmla="*/ 0 w 994"/>
                <a:gd name="T67" fmla="*/ 0 h 377"/>
                <a:gd name="T68" fmla="*/ 0 w 994"/>
                <a:gd name="T69" fmla="*/ 0 h 377"/>
                <a:gd name="T70" fmla="*/ 0 w 994"/>
                <a:gd name="T71" fmla="*/ 0 h 377"/>
                <a:gd name="T72" fmla="*/ 0 w 994"/>
                <a:gd name="T73" fmla="*/ 0 h 377"/>
                <a:gd name="T74" fmla="*/ 0 w 994"/>
                <a:gd name="T75" fmla="*/ 0 h 377"/>
                <a:gd name="T76" fmla="*/ 0 w 994"/>
                <a:gd name="T77" fmla="*/ 0 h 377"/>
                <a:gd name="T78" fmla="*/ 0 w 994"/>
                <a:gd name="T79" fmla="*/ 0 h 377"/>
                <a:gd name="T80" fmla="*/ 0 w 994"/>
                <a:gd name="T81" fmla="*/ 0 h 377"/>
                <a:gd name="T82" fmla="*/ 0 w 994"/>
                <a:gd name="T83" fmla="*/ 0 h 377"/>
                <a:gd name="T84" fmla="*/ 0 w 994"/>
                <a:gd name="T85" fmla="*/ 0 h 377"/>
                <a:gd name="T86" fmla="*/ 0 w 994"/>
                <a:gd name="T87" fmla="*/ 0 h 377"/>
                <a:gd name="T88" fmla="*/ 0 w 994"/>
                <a:gd name="T89" fmla="*/ 0 h 377"/>
                <a:gd name="T90" fmla="*/ 0 w 994"/>
                <a:gd name="T91" fmla="*/ 0 h 377"/>
                <a:gd name="T92" fmla="*/ 0 w 994"/>
                <a:gd name="T93" fmla="*/ 0 h 377"/>
                <a:gd name="T94" fmla="*/ 0 w 994"/>
                <a:gd name="T95" fmla="*/ 0 h 37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94"/>
                <a:gd name="T145" fmla="*/ 0 h 377"/>
                <a:gd name="T146" fmla="*/ 994 w 994"/>
                <a:gd name="T147" fmla="*/ 377 h 37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94" h="377">
                  <a:moveTo>
                    <a:pt x="174" y="286"/>
                  </a:moveTo>
                  <a:lnTo>
                    <a:pt x="211" y="291"/>
                  </a:lnTo>
                  <a:lnTo>
                    <a:pt x="244" y="295"/>
                  </a:lnTo>
                  <a:lnTo>
                    <a:pt x="271" y="299"/>
                  </a:lnTo>
                  <a:lnTo>
                    <a:pt x="296" y="302"/>
                  </a:lnTo>
                  <a:lnTo>
                    <a:pt x="318" y="305"/>
                  </a:lnTo>
                  <a:lnTo>
                    <a:pt x="341" y="308"/>
                  </a:lnTo>
                  <a:lnTo>
                    <a:pt x="363" y="311"/>
                  </a:lnTo>
                  <a:lnTo>
                    <a:pt x="388" y="314"/>
                  </a:lnTo>
                  <a:lnTo>
                    <a:pt x="417" y="319"/>
                  </a:lnTo>
                  <a:lnTo>
                    <a:pt x="451" y="323"/>
                  </a:lnTo>
                  <a:lnTo>
                    <a:pt x="490" y="329"/>
                  </a:lnTo>
                  <a:lnTo>
                    <a:pt x="536" y="335"/>
                  </a:lnTo>
                  <a:lnTo>
                    <a:pt x="591" y="342"/>
                  </a:lnTo>
                  <a:lnTo>
                    <a:pt x="656" y="351"/>
                  </a:lnTo>
                  <a:lnTo>
                    <a:pt x="732" y="360"/>
                  </a:lnTo>
                  <a:lnTo>
                    <a:pt x="819" y="372"/>
                  </a:lnTo>
                  <a:lnTo>
                    <a:pt x="852" y="375"/>
                  </a:lnTo>
                  <a:lnTo>
                    <a:pt x="881" y="377"/>
                  </a:lnTo>
                  <a:lnTo>
                    <a:pt x="906" y="375"/>
                  </a:lnTo>
                  <a:lnTo>
                    <a:pt x="927" y="372"/>
                  </a:lnTo>
                  <a:lnTo>
                    <a:pt x="945" y="368"/>
                  </a:lnTo>
                  <a:lnTo>
                    <a:pt x="960" y="362"/>
                  </a:lnTo>
                  <a:lnTo>
                    <a:pt x="972" y="354"/>
                  </a:lnTo>
                  <a:lnTo>
                    <a:pt x="980" y="345"/>
                  </a:lnTo>
                  <a:lnTo>
                    <a:pt x="987" y="335"/>
                  </a:lnTo>
                  <a:lnTo>
                    <a:pt x="991" y="325"/>
                  </a:lnTo>
                  <a:lnTo>
                    <a:pt x="993" y="312"/>
                  </a:lnTo>
                  <a:lnTo>
                    <a:pt x="994" y="300"/>
                  </a:lnTo>
                  <a:lnTo>
                    <a:pt x="992" y="288"/>
                  </a:lnTo>
                  <a:lnTo>
                    <a:pt x="990" y="275"/>
                  </a:lnTo>
                  <a:lnTo>
                    <a:pt x="986" y="262"/>
                  </a:lnTo>
                  <a:lnTo>
                    <a:pt x="981" y="249"/>
                  </a:lnTo>
                  <a:lnTo>
                    <a:pt x="976" y="234"/>
                  </a:lnTo>
                  <a:lnTo>
                    <a:pt x="970" y="220"/>
                  </a:lnTo>
                  <a:lnTo>
                    <a:pt x="963" y="205"/>
                  </a:lnTo>
                  <a:lnTo>
                    <a:pt x="955" y="189"/>
                  </a:lnTo>
                  <a:lnTo>
                    <a:pt x="946" y="175"/>
                  </a:lnTo>
                  <a:lnTo>
                    <a:pt x="936" y="161"/>
                  </a:lnTo>
                  <a:lnTo>
                    <a:pt x="924" y="147"/>
                  </a:lnTo>
                  <a:lnTo>
                    <a:pt x="911" y="134"/>
                  </a:lnTo>
                  <a:lnTo>
                    <a:pt x="895" y="120"/>
                  </a:lnTo>
                  <a:lnTo>
                    <a:pt x="877" y="108"/>
                  </a:lnTo>
                  <a:lnTo>
                    <a:pt x="858" y="97"/>
                  </a:lnTo>
                  <a:lnTo>
                    <a:pt x="835" y="87"/>
                  </a:lnTo>
                  <a:lnTo>
                    <a:pt x="809" y="78"/>
                  </a:lnTo>
                  <a:lnTo>
                    <a:pt x="781" y="69"/>
                  </a:lnTo>
                  <a:lnTo>
                    <a:pt x="748" y="62"/>
                  </a:lnTo>
                  <a:lnTo>
                    <a:pt x="713" y="56"/>
                  </a:lnTo>
                  <a:lnTo>
                    <a:pt x="691" y="53"/>
                  </a:lnTo>
                  <a:lnTo>
                    <a:pt x="673" y="51"/>
                  </a:lnTo>
                  <a:lnTo>
                    <a:pt x="658" y="48"/>
                  </a:lnTo>
                  <a:lnTo>
                    <a:pt x="643" y="46"/>
                  </a:lnTo>
                  <a:lnTo>
                    <a:pt x="630" y="45"/>
                  </a:lnTo>
                  <a:lnTo>
                    <a:pt x="617" y="43"/>
                  </a:lnTo>
                  <a:lnTo>
                    <a:pt x="604" y="41"/>
                  </a:lnTo>
                  <a:lnTo>
                    <a:pt x="588" y="39"/>
                  </a:lnTo>
                  <a:lnTo>
                    <a:pt x="571" y="37"/>
                  </a:lnTo>
                  <a:lnTo>
                    <a:pt x="552" y="34"/>
                  </a:lnTo>
                  <a:lnTo>
                    <a:pt x="529" y="31"/>
                  </a:lnTo>
                  <a:lnTo>
                    <a:pt x="502" y="28"/>
                  </a:lnTo>
                  <a:lnTo>
                    <a:pt x="469" y="24"/>
                  </a:lnTo>
                  <a:lnTo>
                    <a:pt x="432" y="19"/>
                  </a:lnTo>
                  <a:lnTo>
                    <a:pt x="388" y="13"/>
                  </a:lnTo>
                  <a:lnTo>
                    <a:pt x="338" y="5"/>
                  </a:lnTo>
                  <a:lnTo>
                    <a:pt x="304" y="1"/>
                  </a:lnTo>
                  <a:lnTo>
                    <a:pt x="272" y="0"/>
                  </a:lnTo>
                  <a:lnTo>
                    <a:pt x="243" y="0"/>
                  </a:lnTo>
                  <a:lnTo>
                    <a:pt x="215" y="2"/>
                  </a:lnTo>
                  <a:lnTo>
                    <a:pt x="190" y="7"/>
                  </a:lnTo>
                  <a:lnTo>
                    <a:pt x="169" y="12"/>
                  </a:lnTo>
                  <a:lnTo>
                    <a:pt x="148" y="18"/>
                  </a:lnTo>
                  <a:lnTo>
                    <a:pt x="129" y="26"/>
                  </a:lnTo>
                  <a:lnTo>
                    <a:pt x="111" y="35"/>
                  </a:lnTo>
                  <a:lnTo>
                    <a:pt x="96" y="44"/>
                  </a:lnTo>
                  <a:lnTo>
                    <a:pt x="82" y="55"/>
                  </a:lnTo>
                  <a:lnTo>
                    <a:pt x="70" y="66"/>
                  </a:lnTo>
                  <a:lnTo>
                    <a:pt x="58" y="79"/>
                  </a:lnTo>
                  <a:lnTo>
                    <a:pt x="48" y="91"/>
                  </a:lnTo>
                  <a:lnTo>
                    <a:pt x="38" y="103"/>
                  </a:lnTo>
                  <a:lnTo>
                    <a:pt x="29" y="116"/>
                  </a:lnTo>
                  <a:lnTo>
                    <a:pt x="22" y="127"/>
                  </a:lnTo>
                  <a:lnTo>
                    <a:pt x="16" y="139"/>
                  </a:lnTo>
                  <a:lnTo>
                    <a:pt x="9" y="150"/>
                  </a:lnTo>
                  <a:lnTo>
                    <a:pt x="4" y="162"/>
                  </a:lnTo>
                  <a:lnTo>
                    <a:pt x="1" y="174"/>
                  </a:lnTo>
                  <a:lnTo>
                    <a:pt x="0" y="186"/>
                  </a:lnTo>
                  <a:lnTo>
                    <a:pt x="1" y="199"/>
                  </a:lnTo>
                  <a:lnTo>
                    <a:pt x="4" y="211"/>
                  </a:lnTo>
                  <a:lnTo>
                    <a:pt x="10" y="223"/>
                  </a:lnTo>
                  <a:lnTo>
                    <a:pt x="21" y="234"/>
                  </a:lnTo>
                  <a:lnTo>
                    <a:pt x="34" y="244"/>
                  </a:lnTo>
                  <a:lnTo>
                    <a:pt x="53" y="255"/>
                  </a:lnTo>
                  <a:lnTo>
                    <a:pt x="75" y="265"/>
                  </a:lnTo>
                  <a:lnTo>
                    <a:pt x="103" y="273"/>
                  </a:lnTo>
                  <a:lnTo>
                    <a:pt x="135" y="280"/>
                  </a:lnTo>
                  <a:lnTo>
                    <a:pt x="174" y="286"/>
                  </a:lnTo>
                  <a:close/>
                </a:path>
              </a:pathLst>
            </a:custGeom>
            <a:solidFill>
              <a:srgbClr val="D1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79" name="Freeform 1277"/>
            <p:cNvSpPr>
              <a:spLocks/>
            </p:cNvSpPr>
            <p:nvPr/>
          </p:nvSpPr>
          <p:spPr bwMode="auto">
            <a:xfrm>
              <a:off x="4961" y="2715"/>
              <a:ext cx="44" cy="15"/>
            </a:xfrm>
            <a:custGeom>
              <a:avLst/>
              <a:gdLst>
                <a:gd name="T0" fmla="*/ 0 w 926"/>
                <a:gd name="T1" fmla="*/ 0 h 350"/>
                <a:gd name="T2" fmla="*/ 0 w 926"/>
                <a:gd name="T3" fmla="*/ 0 h 350"/>
                <a:gd name="T4" fmla="*/ 0 w 926"/>
                <a:gd name="T5" fmla="*/ 0 h 350"/>
                <a:gd name="T6" fmla="*/ 0 w 926"/>
                <a:gd name="T7" fmla="*/ 0 h 350"/>
                <a:gd name="T8" fmla="*/ 0 w 926"/>
                <a:gd name="T9" fmla="*/ 0 h 350"/>
                <a:gd name="T10" fmla="*/ 0 w 926"/>
                <a:gd name="T11" fmla="*/ 0 h 350"/>
                <a:gd name="T12" fmla="*/ 0 w 926"/>
                <a:gd name="T13" fmla="*/ 0 h 350"/>
                <a:gd name="T14" fmla="*/ 0 w 926"/>
                <a:gd name="T15" fmla="*/ 0 h 350"/>
                <a:gd name="T16" fmla="*/ 0 w 926"/>
                <a:gd name="T17" fmla="*/ 0 h 350"/>
                <a:gd name="T18" fmla="*/ 0 w 926"/>
                <a:gd name="T19" fmla="*/ 0 h 350"/>
                <a:gd name="T20" fmla="*/ 0 w 926"/>
                <a:gd name="T21" fmla="*/ 0 h 350"/>
                <a:gd name="T22" fmla="*/ 0 w 926"/>
                <a:gd name="T23" fmla="*/ 0 h 350"/>
                <a:gd name="T24" fmla="*/ 0 w 926"/>
                <a:gd name="T25" fmla="*/ 0 h 350"/>
                <a:gd name="T26" fmla="*/ 0 w 926"/>
                <a:gd name="T27" fmla="*/ 0 h 350"/>
                <a:gd name="T28" fmla="*/ 0 w 926"/>
                <a:gd name="T29" fmla="*/ 0 h 350"/>
                <a:gd name="T30" fmla="*/ 0 w 926"/>
                <a:gd name="T31" fmla="*/ 0 h 350"/>
                <a:gd name="T32" fmla="*/ 0 w 926"/>
                <a:gd name="T33" fmla="*/ 0 h 350"/>
                <a:gd name="T34" fmla="*/ 0 w 926"/>
                <a:gd name="T35" fmla="*/ 0 h 350"/>
                <a:gd name="T36" fmla="*/ 0 w 926"/>
                <a:gd name="T37" fmla="*/ 0 h 350"/>
                <a:gd name="T38" fmla="*/ 0 w 926"/>
                <a:gd name="T39" fmla="*/ 0 h 350"/>
                <a:gd name="T40" fmla="*/ 0 w 926"/>
                <a:gd name="T41" fmla="*/ 0 h 350"/>
                <a:gd name="T42" fmla="*/ 0 w 926"/>
                <a:gd name="T43" fmla="*/ 0 h 350"/>
                <a:gd name="T44" fmla="*/ 0 w 926"/>
                <a:gd name="T45" fmla="*/ 0 h 350"/>
                <a:gd name="T46" fmla="*/ 0 w 926"/>
                <a:gd name="T47" fmla="*/ 0 h 350"/>
                <a:gd name="T48" fmla="*/ 0 w 926"/>
                <a:gd name="T49" fmla="*/ 0 h 350"/>
                <a:gd name="T50" fmla="*/ 0 w 926"/>
                <a:gd name="T51" fmla="*/ 0 h 350"/>
                <a:gd name="T52" fmla="*/ 0 w 926"/>
                <a:gd name="T53" fmla="*/ 0 h 350"/>
                <a:gd name="T54" fmla="*/ 0 w 926"/>
                <a:gd name="T55" fmla="*/ 0 h 350"/>
                <a:gd name="T56" fmla="*/ 0 w 926"/>
                <a:gd name="T57" fmla="*/ 0 h 350"/>
                <a:gd name="T58" fmla="*/ 0 w 926"/>
                <a:gd name="T59" fmla="*/ 0 h 350"/>
                <a:gd name="T60" fmla="*/ 0 w 926"/>
                <a:gd name="T61" fmla="*/ 0 h 350"/>
                <a:gd name="T62" fmla="*/ 0 w 926"/>
                <a:gd name="T63" fmla="*/ 0 h 350"/>
                <a:gd name="T64" fmla="*/ 0 w 926"/>
                <a:gd name="T65" fmla="*/ 0 h 350"/>
                <a:gd name="T66" fmla="*/ 0 w 926"/>
                <a:gd name="T67" fmla="*/ 0 h 350"/>
                <a:gd name="T68" fmla="*/ 0 w 926"/>
                <a:gd name="T69" fmla="*/ 0 h 350"/>
                <a:gd name="T70" fmla="*/ 0 w 926"/>
                <a:gd name="T71" fmla="*/ 0 h 350"/>
                <a:gd name="T72" fmla="*/ 0 w 926"/>
                <a:gd name="T73" fmla="*/ 0 h 350"/>
                <a:gd name="T74" fmla="*/ 0 w 926"/>
                <a:gd name="T75" fmla="*/ 0 h 350"/>
                <a:gd name="T76" fmla="*/ 0 w 926"/>
                <a:gd name="T77" fmla="*/ 0 h 350"/>
                <a:gd name="T78" fmla="*/ 0 w 926"/>
                <a:gd name="T79" fmla="*/ 0 h 350"/>
                <a:gd name="T80" fmla="*/ 0 w 926"/>
                <a:gd name="T81" fmla="*/ 0 h 350"/>
                <a:gd name="T82" fmla="*/ 0 w 926"/>
                <a:gd name="T83" fmla="*/ 0 h 350"/>
                <a:gd name="T84" fmla="*/ 0 w 926"/>
                <a:gd name="T85" fmla="*/ 0 h 350"/>
                <a:gd name="T86" fmla="*/ 0 w 926"/>
                <a:gd name="T87" fmla="*/ 0 h 350"/>
                <a:gd name="T88" fmla="*/ 0 w 926"/>
                <a:gd name="T89" fmla="*/ 0 h 350"/>
                <a:gd name="T90" fmla="*/ 0 w 926"/>
                <a:gd name="T91" fmla="*/ 0 h 350"/>
                <a:gd name="T92" fmla="*/ 0 w 926"/>
                <a:gd name="T93" fmla="*/ 0 h 350"/>
                <a:gd name="T94" fmla="*/ 0 w 926"/>
                <a:gd name="T95" fmla="*/ 0 h 3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26"/>
                <a:gd name="T145" fmla="*/ 0 h 350"/>
                <a:gd name="T146" fmla="*/ 926 w 926"/>
                <a:gd name="T147" fmla="*/ 350 h 35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26" h="350">
                  <a:moveTo>
                    <a:pt x="163" y="266"/>
                  </a:moveTo>
                  <a:lnTo>
                    <a:pt x="197" y="270"/>
                  </a:lnTo>
                  <a:lnTo>
                    <a:pt x="227" y="274"/>
                  </a:lnTo>
                  <a:lnTo>
                    <a:pt x="252" y="278"/>
                  </a:lnTo>
                  <a:lnTo>
                    <a:pt x="275" y="281"/>
                  </a:lnTo>
                  <a:lnTo>
                    <a:pt x="297" y="283"/>
                  </a:lnTo>
                  <a:lnTo>
                    <a:pt x="318" y="286"/>
                  </a:lnTo>
                  <a:lnTo>
                    <a:pt x="339" y="289"/>
                  </a:lnTo>
                  <a:lnTo>
                    <a:pt x="363" y="292"/>
                  </a:lnTo>
                  <a:lnTo>
                    <a:pt x="389" y="296"/>
                  </a:lnTo>
                  <a:lnTo>
                    <a:pt x="420" y="300"/>
                  </a:lnTo>
                  <a:lnTo>
                    <a:pt x="456" y="305"/>
                  </a:lnTo>
                  <a:lnTo>
                    <a:pt x="500" y="311"/>
                  </a:lnTo>
                  <a:lnTo>
                    <a:pt x="551" y="318"/>
                  </a:lnTo>
                  <a:lnTo>
                    <a:pt x="611" y="326"/>
                  </a:lnTo>
                  <a:lnTo>
                    <a:pt x="681" y="335"/>
                  </a:lnTo>
                  <a:lnTo>
                    <a:pt x="763" y="346"/>
                  </a:lnTo>
                  <a:lnTo>
                    <a:pt x="794" y="349"/>
                  </a:lnTo>
                  <a:lnTo>
                    <a:pt x="820" y="350"/>
                  </a:lnTo>
                  <a:lnTo>
                    <a:pt x="844" y="349"/>
                  </a:lnTo>
                  <a:lnTo>
                    <a:pt x="864" y="347"/>
                  </a:lnTo>
                  <a:lnTo>
                    <a:pt x="881" y="342"/>
                  </a:lnTo>
                  <a:lnTo>
                    <a:pt x="894" y="336"/>
                  </a:lnTo>
                  <a:lnTo>
                    <a:pt x="905" y="329"/>
                  </a:lnTo>
                  <a:lnTo>
                    <a:pt x="913" y="321"/>
                  </a:lnTo>
                  <a:lnTo>
                    <a:pt x="919" y="312"/>
                  </a:lnTo>
                  <a:lnTo>
                    <a:pt x="923" y="301"/>
                  </a:lnTo>
                  <a:lnTo>
                    <a:pt x="924" y="290"/>
                  </a:lnTo>
                  <a:lnTo>
                    <a:pt x="926" y="279"/>
                  </a:lnTo>
                  <a:lnTo>
                    <a:pt x="924" y="267"/>
                  </a:lnTo>
                  <a:lnTo>
                    <a:pt x="921" y="255"/>
                  </a:lnTo>
                  <a:lnTo>
                    <a:pt x="918" y="244"/>
                  </a:lnTo>
                  <a:lnTo>
                    <a:pt x="914" y="231"/>
                  </a:lnTo>
                  <a:lnTo>
                    <a:pt x="909" y="217"/>
                  </a:lnTo>
                  <a:lnTo>
                    <a:pt x="904" y="204"/>
                  </a:lnTo>
                  <a:lnTo>
                    <a:pt x="896" y="190"/>
                  </a:lnTo>
                  <a:lnTo>
                    <a:pt x="890" y="175"/>
                  </a:lnTo>
                  <a:lnTo>
                    <a:pt x="882" y="162"/>
                  </a:lnTo>
                  <a:lnTo>
                    <a:pt x="872" y="149"/>
                  </a:lnTo>
                  <a:lnTo>
                    <a:pt x="861" y="136"/>
                  </a:lnTo>
                  <a:lnTo>
                    <a:pt x="848" y="123"/>
                  </a:lnTo>
                  <a:lnTo>
                    <a:pt x="834" y="111"/>
                  </a:lnTo>
                  <a:lnTo>
                    <a:pt x="817" y="100"/>
                  </a:lnTo>
                  <a:lnTo>
                    <a:pt x="799" y="89"/>
                  </a:lnTo>
                  <a:lnTo>
                    <a:pt x="778" y="80"/>
                  </a:lnTo>
                  <a:lnTo>
                    <a:pt x="754" y="71"/>
                  </a:lnTo>
                  <a:lnTo>
                    <a:pt x="727" y="64"/>
                  </a:lnTo>
                  <a:lnTo>
                    <a:pt x="698" y="57"/>
                  </a:lnTo>
                  <a:lnTo>
                    <a:pt x="664" y="51"/>
                  </a:lnTo>
                  <a:lnTo>
                    <a:pt x="645" y="48"/>
                  </a:lnTo>
                  <a:lnTo>
                    <a:pt x="627" y="46"/>
                  </a:lnTo>
                  <a:lnTo>
                    <a:pt x="612" y="44"/>
                  </a:lnTo>
                  <a:lnTo>
                    <a:pt x="599" y="43"/>
                  </a:lnTo>
                  <a:lnTo>
                    <a:pt x="586" y="41"/>
                  </a:lnTo>
                  <a:lnTo>
                    <a:pt x="575" y="39"/>
                  </a:lnTo>
                  <a:lnTo>
                    <a:pt x="561" y="38"/>
                  </a:lnTo>
                  <a:lnTo>
                    <a:pt x="548" y="36"/>
                  </a:lnTo>
                  <a:lnTo>
                    <a:pt x="532" y="34"/>
                  </a:lnTo>
                  <a:lnTo>
                    <a:pt x="514" y="31"/>
                  </a:lnTo>
                  <a:lnTo>
                    <a:pt x="493" y="29"/>
                  </a:lnTo>
                  <a:lnTo>
                    <a:pt x="468" y="25"/>
                  </a:lnTo>
                  <a:lnTo>
                    <a:pt x="438" y="21"/>
                  </a:lnTo>
                  <a:lnTo>
                    <a:pt x="403" y="17"/>
                  </a:lnTo>
                  <a:lnTo>
                    <a:pt x="363" y="11"/>
                  </a:lnTo>
                  <a:lnTo>
                    <a:pt x="316" y="5"/>
                  </a:lnTo>
                  <a:lnTo>
                    <a:pt x="283" y="2"/>
                  </a:lnTo>
                  <a:lnTo>
                    <a:pt x="254" y="0"/>
                  </a:lnTo>
                  <a:lnTo>
                    <a:pt x="226" y="0"/>
                  </a:lnTo>
                  <a:lnTo>
                    <a:pt x="201" y="2"/>
                  </a:lnTo>
                  <a:lnTo>
                    <a:pt x="178" y="6"/>
                  </a:lnTo>
                  <a:lnTo>
                    <a:pt x="158" y="11"/>
                  </a:lnTo>
                  <a:lnTo>
                    <a:pt x="139" y="17"/>
                  </a:lnTo>
                  <a:lnTo>
                    <a:pt x="121" y="24"/>
                  </a:lnTo>
                  <a:lnTo>
                    <a:pt x="105" y="32"/>
                  </a:lnTo>
                  <a:lnTo>
                    <a:pt x="91" y="41"/>
                  </a:lnTo>
                  <a:lnTo>
                    <a:pt x="77" y="50"/>
                  </a:lnTo>
                  <a:lnTo>
                    <a:pt x="66" y="62"/>
                  </a:lnTo>
                  <a:lnTo>
                    <a:pt x="56" y="73"/>
                  </a:lnTo>
                  <a:lnTo>
                    <a:pt x="45" y="84"/>
                  </a:lnTo>
                  <a:lnTo>
                    <a:pt x="37" y="95"/>
                  </a:lnTo>
                  <a:lnTo>
                    <a:pt x="28" y="107"/>
                  </a:lnTo>
                  <a:lnTo>
                    <a:pt x="22" y="118"/>
                  </a:lnTo>
                  <a:lnTo>
                    <a:pt x="15" y="128"/>
                  </a:lnTo>
                  <a:lnTo>
                    <a:pt x="10" y="139"/>
                  </a:lnTo>
                  <a:lnTo>
                    <a:pt x="6" y="150"/>
                  </a:lnTo>
                  <a:lnTo>
                    <a:pt x="2" y="162"/>
                  </a:lnTo>
                  <a:lnTo>
                    <a:pt x="0" y="173"/>
                  </a:lnTo>
                  <a:lnTo>
                    <a:pt x="1" y="185"/>
                  </a:lnTo>
                  <a:lnTo>
                    <a:pt x="5" y="196"/>
                  </a:lnTo>
                  <a:lnTo>
                    <a:pt x="11" y="207"/>
                  </a:lnTo>
                  <a:lnTo>
                    <a:pt x="20" y="217"/>
                  </a:lnTo>
                  <a:lnTo>
                    <a:pt x="33" y="227"/>
                  </a:lnTo>
                  <a:lnTo>
                    <a:pt x="49" y="236"/>
                  </a:lnTo>
                  <a:lnTo>
                    <a:pt x="71" y="246"/>
                  </a:lnTo>
                  <a:lnTo>
                    <a:pt x="96" y="253"/>
                  </a:lnTo>
                  <a:lnTo>
                    <a:pt x="127" y="260"/>
                  </a:lnTo>
                  <a:lnTo>
                    <a:pt x="163" y="266"/>
                  </a:lnTo>
                  <a:close/>
                </a:path>
              </a:pathLst>
            </a:custGeom>
            <a:solidFill>
              <a:srgbClr val="D6DE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80" name="Freeform 1278"/>
            <p:cNvSpPr>
              <a:spLocks/>
            </p:cNvSpPr>
            <p:nvPr/>
          </p:nvSpPr>
          <p:spPr bwMode="auto">
            <a:xfrm>
              <a:off x="4963" y="2715"/>
              <a:ext cx="41" cy="14"/>
            </a:xfrm>
            <a:custGeom>
              <a:avLst/>
              <a:gdLst>
                <a:gd name="T0" fmla="*/ 0 w 856"/>
                <a:gd name="T1" fmla="*/ 0 h 325"/>
                <a:gd name="T2" fmla="*/ 0 w 856"/>
                <a:gd name="T3" fmla="*/ 0 h 325"/>
                <a:gd name="T4" fmla="*/ 0 w 856"/>
                <a:gd name="T5" fmla="*/ 0 h 325"/>
                <a:gd name="T6" fmla="*/ 0 w 856"/>
                <a:gd name="T7" fmla="*/ 0 h 325"/>
                <a:gd name="T8" fmla="*/ 0 w 856"/>
                <a:gd name="T9" fmla="*/ 0 h 325"/>
                <a:gd name="T10" fmla="*/ 0 w 856"/>
                <a:gd name="T11" fmla="*/ 0 h 325"/>
                <a:gd name="T12" fmla="*/ 0 w 856"/>
                <a:gd name="T13" fmla="*/ 0 h 325"/>
                <a:gd name="T14" fmla="*/ 0 w 856"/>
                <a:gd name="T15" fmla="*/ 0 h 325"/>
                <a:gd name="T16" fmla="*/ 0 w 856"/>
                <a:gd name="T17" fmla="*/ 0 h 325"/>
                <a:gd name="T18" fmla="*/ 0 w 856"/>
                <a:gd name="T19" fmla="*/ 0 h 325"/>
                <a:gd name="T20" fmla="*/ 0 w 856"/>
                <a:gd name="T21" fmla="*/ 0 h 325"/>
                <a:gd name="T22" fmla="*/ 0 w 856"/>
                <a:gd name="T23" fmla="*/ 0 h 325"/>
                <a:gd name="T24" fmla="*/ 0 w 856"/>
                <a:gd name="T25" fmla="*/ 0 h 325"/>
                <a:gd name="T26" fmla="*/ 0 w 856"/>
                <a:gd name="T27" fmla="*/ 0 h 325"/>
                <a:gd name="T28" fmla="*/ 0 w 856"/>
                <a:gd name="T29" fmla="*/ 0 h 325"/>
                <a:gd name="T30" fmla="*/ 0 w 856"/>
                <a:gd name="T31" fmla="*/ 0 h 325"/>
                <a:gd name="T32" fmla="*/ 0 w 856"/>
                <a:gd name="T33" fmla="*/ 0 h 325"/>
                <a:gd name="T34" fmla="*/ 0 w 856"/>
                <a:gd name="T35" fmla="*/ 0 h 325"/>
                <a:gd name="T36" fmla="*/ 0 w 856"/>
                <a:gd name="T37" fmla="*/ 0 h 325"/>
                <a:gd name="T38" fmla="*/ 0 w 856"/>
                <a:gd name="T39" fmla="*/ 0 h 325"/>
                <a:gd name="T40" fmla="*/ 0 w 856"/>
                <a:gd name="T41" fmla="*/ 0 h 325"/>
                <a:gd name="T42" fmla="*/ 0 w 856"/>
                <a:gd name="T43" fmla="*/ 0 h 325"/>
                <a:gd name="T44" fmla="*/ 0 w 856"/>
                <a:gd name="T45" fmla="*/ 0 h 325"/>
                <a:gd name="T46" fmla="*/ 0 w 856"/>
                <a:gd name="T47" fmla="*/ 0 h 325"/>
                <a:gd name="T48" fmla="*/ 0 w 856"/>
                <a:gd name="T49" fmla="*/ 0 h 325"/>
                <a:gd name="T50" fmla="*/ 0 w 856"/>
                <a:gd name="T51" fmla="*/ 0 h 325"/>
                <a:gd name="T52" fmla="*/ 0 w 856"/>
                <a:gd name="T53" fmla="*/ 0 h 325"/>
                <a:gd name="T54" fmla="*/ 0 w 856"/>
                <a:gd name="T55" fmla="*/ 0 h 325"/>
                <a:gd name="T56" fmla="*/ 0 w 856"/>
                <a:gd name="T57" fmla="*/ 0 h 325"/>
                <a:gd name="T58" fmla="*/ 0 w 856"/>
                <a:gd name="T59" fmla="*/ 0 h 325"/>
                <a:gd name="T60" fmla="*/ 0 w 856"/>
                <a:gd name="T61" fmla="*/ 0 h 325"/>
                <a:gd name="T62" fmla="*/ 0 w 856"/>
                <a:gd name="T63" fmla="*/ 0 h 325"/>
                <a:gd name="T64" fmla="*/ 0 w 856"/>
                <a:gd name="T65" fmla="*/ 0 h 325"/>
                <a:gd name="T66" fmla="*/ 0 w 856"/>
                <a:gd name="T67" fmla="*/ 0 h 325"/>
                <a:gd name="T68" fmla="*/ 0 w 856"/>
                <a:gd name="T69" fmla="*/ 0 h 325"/>
                <a:gd name="T70" fmla="*/ 0 w 856"/>
                <a:gd name="T71" fmla="*/ 0 h 325"/>
                <a:gd name="T72" fmla="*/ 0 w 856"/>
                <a:gd name="T73" fmla="*/ 0 h 325"/>
                <a:gd name="T74" fmla="*/ 0 w 856"/>
                <a:gd name="T75" fmla="*/ 0 h 325"/>
                <a:gd name="T76" fmla="*/ 0 w 856"/>
                <a:gd name="T77" fmla="*/ 0 h 325"/>
                <a:gd name="T78" fmla="*/ 0 w 856"/>
                <a:gd name="T79" fmla="*/ 0 h 325"/>
                <a:gd name="T80" fmla="*/ 0 w 856"/>
                <a:gd name="T81" fmla="*/ 0 h 325"/>
                <a:gd name="T82" fmla="*/ 0 w 856"/>
                <a:gd name="T83" fmla="*/ 0 h 325"/>
                <a:gd name="T84" fmla="*/ 0 w 856"/>
                <a:gd name="T85" fmla="*/ 0 h 325"/>
                <a:gd name="T86" fmla="*/ 0 w 856"/>
                <a:gd name="T87" fmla="*/ 0 h 3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56"/>
                <a:gd name="T133" fmla="*/ 0 h 325"/>
                <a:gd name="T134" fmla="*/ 856 w 856"/>
                <a:gd name="T135" fmla="*/ 325 h 3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56" h="325">
                  <a:moveTo>
                    <a:pt x="151" y="246"/>
                  </a:moveTo>
                  <a:lnTo>
                    <a:pt x="183" y="250"/>
                  </a:lnTo>
                  <a:lnTo>
                    <a:pt x="210" y="254"/>
                  </a:lnTo>
                  <a:lnTo>
                    <a:pt x="234" y="257"/>
                  </a:lnTo>
                  <a:lnTo>
                    <a:pt x="256" y="260"/>
                  </a:lnTo>
                  <a:lnTo>
                    <a:pt x="275" y="263"/>
                  </a:lnTo>
                  <a:lnTo>
                    <a:pt x="293" y="265"/>
                  </a:lnTo>
                  <a:lnTo>
                    <a:pt x="314" y="268"/>
                  </a:lnTo>
                  <a:lnTo>
                    <a:pt x="336" y="271"/>
                  </a:lnTo>
                  <a:lnTo>
                    <a:pt x="360" y="274"/>
                  </a:lnTo>
                  <a:lnTo>
                    <a:pt x="389" y="278"/>
                  </a:lnTo>
                  <a:lnTo>
                    <a:pt x="423" y="283"/>
                  </a:lnTo>
                  <a:lnTo>
                    <a:pt x="463" y="288"/>
                  </a:lnTo>
                  <a:lnTo>
                    <a:pt x="510" y="295"/>
                  </a:lnTo>
                  <a:lnTo>
                    <a:pt x="566" y="302"/>
                  </a:lnTo>
                  <a:lnTo>
                    <a:pt x="630" y="311"/>
                  </a:lnTo>
                  <a:lnTo>
                    <a:pt x="706" y="321"/>
                  </a:lnTo>
                  <a:lnTo>
                    <a:pt x="759" y="325"/>
                  </a:lnTo>
                  <a:lnTo>
                    <a:pt x="800" y="321"/>
                  </a:lnTo>
                  <a:lnTo>
                    <a:pt x="828" y="312"/>
                  </a:lnTo>
                  <a:lnTo>
                    <a:pt x="846" y="298"/>
                  </a:lnTo>
                  <a:lnTo>
                    <a:pt x="854" y="279"/>
                  </a:lnTo>
                  <a:lnTo>
                    <a:pt x="856" y="258"/>
                  </a:lnTo>
                  <a:lnTo>
                    <a:pt x="853" y="237"/>
                  </a:lnTo>
                  <a:lnTo>
                    <a:pt x="846" y="214"/>
                  </a:lnTo>
                  <a:lnTo>
                    <a:pt x="841" y="201"/>
                  </a:lnTo>
                  <a:lnTo>
                    <a:pt x="835" y="189"/>
                  </a:lnTo>
                  <a:lnTo>
                    <a:pt x="830" y="176"/>
                  </a:lnTo>
                  <a:lnTo>
                    <a:pt x="823" y="162"/>
                  </a:lnTo>
                  <a:lnTo>
                    <a:pt x="816" y="150"/>
                  </a:lnTo>
                  <a:lnTo>
                    <a:pt x="806" y="138"/>
                  </a:lnTo>
                  <a:lnTo>
                    <a:pt x="797" y="126"/>
                  </a:lnTo>
                  <a:lnTo>
                    <a:pt x="785" y="114"/>
                  </a:lnTo>
                  <a:lnTo>
                    <a:pt x="772" y="103"/>
                  </a:lnTo>
                  <a:lnTo>
                    <a:pt x="756" y="92"/>
                  </a:lnTo>
                  <a:lnTo>
                    <a:pt x="739" y="83"/>
                  </a:lnTo>
                  <a:lnTo>
                    <a:pt x="720" y="74"/>
                  </a:lnTo>
                  <a:lnTo>
                    <a:pt x="697" y="66"/>
                  </a:lnTo>
                  <a:lnTo>
                    <a:pt x="673" y="59"/>
                  </a:lnTo>
                  <a:lnTo>
                    <a:pt x="645" y="53"/>
                  </a:lnTo>
                  <a:lnTo>
                    <a:pt x="615" y="48"/>
                  </a:lnTo>
                  <a:lnTo>
                    <a:pt x="596" y="46"/>
                  </a:lnTo>
                  <a:lnTo>
                    <a:pt x="580" y="44"/>
                  </a:lnTo>
                  <a:lnTo>
                    <a:pt x="567" y="41"/>
                  </a:lnTo>
                  <a:lnTo>
                    <a:pt x="554" y="39"/>
                  </a:lnTo>
                  <a:lnTo>
                    <a:pt x="543" y="38"/>
                  </a:lnTo>
                  <a:lnTo>
                    <a:pt x="531" y="36"/>
                  </a:lnTo>
                  <a:lnTo>
                    <a:pt x="520" y="35"/>
                  </a:lnTo>
                  <a:lnTo>
                    <a:pt x="508" y="33"/>
                  </a:lnTo>
                  <a:lnTo>
                    <a:pt x="493" y="31"/>
                  </a:lnTo>
                  <a:lnTo>
                    <a:pt x="475" y="29"/>
                  </a:lnTo>
                  <a:lnTo>
                    <a:pt x="456" y="27"/>
                  </a:lnTo>
                  <a:lnTo>
                    <a:pt x="433" y="24"/>
                  </a:lnTo>
                  <a:lnTo>
                    <a:pt x="405" y="20"/>
                  </a:lnTo>
                  <a:lnTo>
                    <a:pt x="372" y="16"/>
                  </a:lnTo>
                  <a:lnTo>
                    <a:pt x="334" y="11"/>
                  </a:lnTo>
                  <a:lnTo>
                    <a:pt x="290" y="5"/>
                  </a:lnTo>
                  <a:lnTo>
                    <a:pt x="262" y="2"/>
                  </a:lnTo>
                  <a:lnTo>
                    <a:pt x="234" y="0"/>
                  </a:lnTo>
                  <a:lnTo>
                    <a:pt x="209" y="0"/>
                  </a:lnTo>
                  <a:lnTo>
                    <a:pt x="186" y="2"/>
                  </a:lnTo>
                  <a:lnTo>
                    <a:pt x="164" y="5"/>
                  </a:lnTo>
                  <a:lnTo>
                    <a:pt x="145" y="10"/>
                  </a:lnTo>
                  <a:lnTo>
                    <a:pt x="128" y="15"/>
                  </a:lnTo>
                  <a:lnTo>
                    <a:pt x="111" y="22"/>
                  </a:lnTo>
                  <a:lnTo>
                    <a:pt x="97" y="29"/>
                  </a:lnTo>
                  <a:lnTo>
                    <a:pt x="83" y="38"/>
                  </a:lnTo>
                  <a:lnTo>
                    <a:pt x="72" y="48"/>
                  </a:lnTo>
                  <a:lnTo>
                    <a:pt x="60" y="57"/>
                  </a:lnTo>
                  <a:lnTo>
                    <a:pt x="51" y="68"/>
                  </a:lnTo>
                  <a:lnTo>
                    <a:pt x="41" y="78"/>
                  </a:lnTo>
                  <a:lnTo>
                    <a:pt x="33" y="89"/>
                  </a:lnTo>
                  <a:lnTo>
                    <a:pt x="26" y="100"/>
                  </a:lnTo>
                  <a:lnTo>
                    <a:pt x="19" y="110"/>
                  </a:lnTo>
                  <a:lnTo>
                    <a:pt x="13" y="120"/>
                  </a:lnTo>
                  <a:lnTo>
                    <a:pt x="8" y="130"/>
                  </a:lnTo>
                  <a:lnTo>
                    <a:pt x="4" y="140"/>
                  </a:lnTo>
                  <a:lnTo>
                    <a:pt x="2" y="150"/>
                  </a:lnTo>
                  <a:lnTo>
                    <a:pt x="0" y="160"/>
                  </a:lnTo>
                  <a:lnTo>
                    <a:pt x="1" y="172"/>
                  </a:lnTo>
                  <a:lnTo>
                    <a:pt x="4" y="182"/>
                  </a:lnTo>
                  <a:lnTo>
                    <a:pt x="9" y="192"/>
                  </a:lnTo>
                  <a:lnTo>
                    <a:pt x="18" y="201"/>
                  </a:lnTo>
                  <a:lnTo>
                    <a:pt x="30" y="210"/>
                  </a:lnTo>
                  <a:lnTo>
                    <a:pt x="46" y="219"/>
                  </a:lnTo>
                  <a:lnTo>
                    <a:pt x="65" y="227"/>
                  </a:lnTo>
                  <a:lnTo>
                    <a:pt x="89" y="235"/>
                  </a:lnTo>
                  <a:lnTo>
                    <a:pt x="117" y="241"/>
                  </a:lnTo>
                  <a:lnTo>
                    <a:pt x="151" y="246"/>
                  </a:lnTo>
                  <a:close/>
                </a:path>
              </a:pathLst>
            </a:custGeom>
            <a:solidFill>
              <a:srgbClr val="E3EBE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81" name="Freeform 1279"/>
            <p:cNvSpPr>
              <a:spLocks/>
            </p:cNvSpPr>
            <p:nvPr/>
          </p:nvSpPr>
          <p:spPr bwMode="auto">
            <a:xfrm>
              <a:off x="4964" y="2716"/>
              <a:ext cx="38" cy="13"/>
            </a:xfrm>
            <a:custGeom>
              <a:avLst/>
              <a:gdLst>
                <a:gd name="T0" fmla="*/ 0 w 790"/>
                <a:gd name="T1" fmla="*/ 0 h 299"/>
                <a:gd name="T2" fmla="*/ 0 w 790"/>
                <a:gd name="T3" fmla="*/ 0 h 299"/>
                <a:gd name="T4" fmla="*/ 0 w 790"/>
                <a:gd name="T5" fmla="*/ 0 h 299"/>
                <a:gd name="T6" fmla="*/ 0 w 790"/>
                <a:gd name="T7" fmla="*/ 0 h 299"/>
                <a:gd name="T8" fmla="*/ 0 w 790"/>
                <a:gd name="T9" fmla="*/ 0 h 299"/>
                <a:gd name="T10" fmla="*/ 0 w 790"/>
                <a:gd name="T11" fmla="*/ 0 h 299"/>
                <a:gd name="T12" fmla="*/ 0 w 790"/>
                <a:gd name="T13" fmla="*/ 0 h 299"/>
                <a:gd name="T14" fmla="*/ 0 w 790"/>
                <a:gd name="T15" fmla="*/ 0 h 299"/>
                <a:gd name="T16" fmla="*/ 0 w 790"/>
                <a:gd name="T17" fmla="*/ 0 h 299"/>
                <a:gd name="T18" fmla="*/ 0 w 790"/>
                <a:gd name="T19" fmla="*/ 0 h 299"/>
                <a:gd name="T20" fmla="*/ 0 w 790"/>
                <a:gd name="T21" fmla="*/ 0 h 299"/>
                <a:gd name="T22" fmla="*/ 0 w 790"/>
                <a:gd name="T23" fmla="*/ 0 h 299"/>
                <a:gd name="T24" fmla="*/ 0 w 790"/>
                <a:gd name="T25" fmla="*/ 0 h 299"/>
                <a:gd name="T26" fmla="*/ 0 w 790"/>
                <a:gd name="T27" fmla="*/ 0 h 299"/>
                <a:gd name="T28" fmla="*/ 0 w 790"/>
                <a:gd name="T29" fmla="*/ 0 h 299"/>
                <a:gd name="T30" fmla="*/ 0 w 790"/>
                <a:gd name="T31" fmla="*/ 0 h 299"/>
                <a:gd name="T32" fmla="*/ 0 w 790"/>
                <a:gd name="T33" fmla="*/ 0 h 299"/>
                <a:gd name="T34" fmla="*/ 0 w 790"/>
                <a:gd name="T35" fmla="*/ 0 h 299"/>
                <a:gd name="T36" fmla="*/ 0 w 790"/>
                <a:gd name="T37" fmla="*/ 0 h 299"/>
                <a:gd name="T38" fmla="*/ 0 w 790"/>
                <a:gd name="T39" fmla="*/ 0 h 299"/>
                <a:gd name="T40" fmla="*/ 0 w 790"/>
                <a:gd name="T41" fmla="*/ 0 h 299"/>
                <a:gd name="T42" fmla="*/ 0 w 790"/>
                <a:gd name="T43" fmla="*/ 0 h 299"/>
                <a:gd name="T44" fmla="*/ 0 w 790"/>
                <a:gd name="T45" fmla="*/ 0 h 299"/>
                <a:gd name="T46" fmla="*/ 0 w 790"/>
                <a:gd name="T47" fmla="*/ 0 h 299"/>
                <a:gd name="T48" fmla="*/ 0 w 790"/>
                <a:gd name="T49" fmla="*/ 0 h 299"/>
                <a:gd name="T50" fmla="*/ 0 w 790"/>
                <a:gd name="T51" fmla="*/ 0 h 299"/>
                <a:gd name="T52" fmla="*/ 0 w 790"/>
                <a:gd name="T53" fmla="*/ 0 h 299"/>
                <a:gd name="T54" fmla="*/ 0 w 790"/>
                <a:gd name="T55" fmla="*/ 0 h 299"/>
                <a:gd name="T56" fmla="*/ 0 w 790"/>
                <a:gd name="T57" fmla="*/ 0 h 299"/>
                <a:gd name="T58" fmla="*/ 0 w 790"/>
                <a:gd name="T59" fmla="*/ 0 h 299"/>
                <a:gd name="T60" fmla="*/ 0 w 790"/>
                <a:gd name="T61" fmla="*/ 0 h 299"/>
                <a:gd name="T62" fmla="*/ 0 w 790"/>
                <a:gd name="T63" fmla="*/ 0 h 299"/>
                <a:gd name="T64" fmla="*/ 0 w 790"/>
                <a:gd name="T65" fmla="*/ 0 h 299"/>
                <a:gd name="T66" fmla="*/ 0 w 790"/>
                <a:gd name="T67" fmla="*/ 0 h 299"/>
                <a:gd name="T68" fmla="*/ 0 w 790"/>
                <a:gd name="T69" fmla="*/ 0 h 299"/>
                <a:gd name="T70" fmla="*/ 0 w 790"/>
                <a:gd name="T71" fmla="*/ 0 h 299"/>
                <a:gd name="T72" fmla="*/ 0 w 790"/>
                <a:gd name="T73" fmla="*/ 0 h 299"/>
                <a:gd name="T74" fmla="*/ 0 w 790"/>
                <a:gd name="T75" fmla="*/ 0 h 299"/>
                <a:gd name="T76" fmla="*/ 0 w 790"/>
                <a:gd name="T77" fmla="*/ 0 h 299"/>
                <a:gd name="T78" fmla="*/ 0 w 790"/>
                <a:gd name="T79" fmla="*/ 0 h 299"/>
                <a:gd name="T80" fmla="*/ 0 w 790"/>
                <a:gd name="T81" fmla="*/ 0 h 299"/>
                <a:gd name="T82" fmla="*/ 0 w 790"/>
                <a:gd name="T83" fmla="*/ 0 h 299"/>
                <a:gd name="T84" fmla="*/ 0 w 790"/>
                <a:gd name="T85" fmla="*/ 0 h 299"/>
                <a:gd name="T86" fmla="*/ 0 w 790"/>
                <a:gd name="T87" fmla="*/ 0 h 299"/>
                <a:gd name="T88" fmla="*/ 0 w 790"/>
                <a:gd name="T89" fmla="*/ 0 h 299"/>
                <a:gd name="T90" fmla="*/ 0 w 790"/>
                <a:gd name="T91" fmla="*/ 0 h 299"/>
                <a:gd name="T92" fmla="*/ 0 w 790"/>
                <a:gd name="T93" fmla="*/ 0 h 299"/>
                <a:gd name="T94" fmla="*/ 0 w 790"/>
                <a:gd name="T95" fmla="*/ 0 h 299"/>
                <a:gd name="T96" fmla="*/ 0 w 790"/>
                <a:gd name="T97" fmla="*/ 0 h 299"/>
                <a:gd name="T98" fmla="*/ 0 w 790"/>
                <a:gd name="T99" fmla="*/ 0 h 299"/>
                <a:gd name="T100" fmla="*/ 0 w 790"/>
                <a:gd name="T101" fmla="*/ 0 h 299"/>
                <a:gd name="T102" fmla="*/ 0 w 790"/>
                <a:gd name="T103" fmla="*/ 0 h 299"/>
                <a:gd name="T104" fmla="*/ 0 w 790"/>
                <a:gd name="T105" fmla="*/ 0 h 299"/>
                <a:gd name="T106" fmla="*/ 0 w 790"/>
                <a:gd name="T107" fmla="*/ 0 h 299"/>
                <a:gd name="T108" fmla="*/ 0 w 790"/>
                <a:gd name="T109" fmla="*/ 0 h 299"/>
                <a:gd name="T110" fmla="*/ 0 w 790"/>
                <a:gd name="T111" fmla="*/ 0 h 299"/>
                <a:gd name="T112" fmla="*/ 0 w 790"/>
                <a:gd name="T113" fmla="*/ 0 h 299"/>
                <a:gd name="T114" fmla="*/ 0 w 790"/>
                <a:gd name="T115" fmla="*/ 0 h 299"/>
                <a:gd name="T116" fmla="*/ 0 w 790"/>
                <a:gd name="T117" fmla="*/ 0 h 29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90"/>
                <a:gd name="T178" fmla="*/ 0 h 299"/>
                <a:gd name="T179" fmla="*/ 790 w 790"/>
                <a:gd name="T180" fmla="*/ 299 h 29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90" h="299">
                  <a:moveTo>
                    <a:pt x="138" y="227"/>
                  </a:moveTo>
                  <a:lnTo>
                    <a:pt x="651" y="296"/>
                  </a:lnTo>
                  <a:lnTo>
                    <a:pt x="700" y="299"/>
                  </a:lnTo>
                  <a:lnTo>
                    <a:pt x="737" y="296"/>
                  </a:lnTo>
                  <a:lnTo>
                    <a:pt x="763" y="288"/>
                  </a:lnTo>
                  <a:lnTo>
                    <a:pt x="779" y="274"/>
                  </a:lnTo>
                  <a:lnTo>
                    <a:pt x="788" y="257"/>
                  </a:lnTo>
                  <a:lnTo>
                    <a:pt x="790" y="239"/>
                  </a:lnTo>
                  <a:lnTo>
                    <a:pt x="787" y="219"/>
                  </a:lnTo>
                  <a:lnTo>
                    <a:pt x="781" y="198"/>
                  </a:lnTo>
                  <a:lnTo>
                    <a:pt x="776" y="186"/>
                  </a:lnTo>
                  <a:lnTo>
                    <a:pt x="771" y="175"/>
                  </a:lnTo>
                  <a:lnTo>
                    <a:pt x="766" y="163"/>
                  </a:lnTo>
                  <a:lnTo>
                    <a:pt x="760" y="150"/>
                  </a:lnTo>
                  <a:lnTo>
                    <a:pt x="752" y="139"/>
                  </a:lnTo>
                  <a:lnTo>
                    <a:pt x="744" y="127"/>
                  </a:lnTo>
                  <a:lnTo>
                    <a:pt x="735" y="116"/>
                  </a:lnTo>
                  <a:lnTo>
                    <a:pt x="724" y="106"/>
                  </a:lnTo>
                  <a:lnTo>
                    <a:pt x="712" y="96"/>
                  </a:lnTo>
                  <a:lnTo>
                    <a:pt x="698" y="85"/>
                  </a:lnTo>
                  <a:lnTo>
                    <a:pt x="682" y="76"/>
                  </a:lnTo>
                  <a:lnTo>
                    <a:pt x="664" y="68"/>
                  </a:lnTo>
                  <a:lnTo>
                    <a:pt x="643" y="61"/>
                  </a:lnTo>
                  <a:lnTo>
                    <a:pt x="621" y="54"/>
                  </a:lnTo>
                  <a:lnTo>
                    <a:pt x="595" y="48"/>
                  </a:lnTo>
                  <a:lnTo>
                    <a:pt x="567" y="44"/>
                  </a:lnTo>
                  <a:lnTo>
                    <a:pt x="269" y="4"/>
                  </a:lnTo>
                  <a:lnTo>
                    <a:pt x="241" y="1"/>
                  </a:lnTo>
                  <a:lnTo>
                    <a:pt x="217" y="0"/>
                  </a:lnTo>
                  <a:lnTo>
                    <a:pt x="194" y="0"/>
                  </a:lnTo>
                  <a:lnTo>
                    <a:pt x="172" y="2"/>
                  </a:lnTo>
                  <a:lnTo>
                    <a:pt x="152" y="4"/>
                  </a:lnTo>
                  <a:lnTo>
                    <a:pt x="134" y="8"/>
                  </a:lnTo>
                  <a:lnTo>
                    <a:pt x="118" y="14"/>
                  </a:lnTo>
                  <a:lnTo>
                    <a:pt x="103" y="20"/>
                  </a:lnTo>
                  <a:lnTo>
                    <a:pt x="89" y="27"/>
                  </a:lnTo>
                  <a:lnTo>
                    <a:pt x="77" y="35"/>
                  </a:lnTo>
                  <a:lnTo>
                    <a:pt x="66" y="44"/>
                  </a:lnTo>
                  <a:lnTo>
                    <a:pt x="55" y="52"/>
                  </a:lnTo>
                  <a:lnTo>
                    <a:pt x="46" y="62"/>
                  </a:lnTo>
                  <a:lnTo>
                    <a:pt x="38" y="71"/>
                  </a:lnTo>
                  <a:lnTo>
                    <a:pt x="30" y="81"/>
                  </a:lnTo>
                  <a:lnTo>
                    <a:pt x="23" y="91"/>
                  </a:lnTo>
                  <a:lnTo>
                    <a:pt x="18" y="100"/>
                  </a:lnTo>
                  <a:lnTo>
                    <a:pt x="13" y="109"/>
                  </a:lnTo>
                  <a:lnTo>
                    <a:pt x="7" y="119"/>
                  </a:lnTo>
                  <a:lnTo>
                    <a:pt x="4" y="128"/>
                  </a:lnTo>
                  <a:lnTo>
                    <a:pt x="1" y="138"/>
                  </a:lnTo>
                  <a:lnTo>
                    <a:pt x="0" y="147"/>
                  </a:lnTo>
                  <a:lnTo>
                    <a:pt x="1" y="158"/>
                  </a:lnTo>
                  <a:lnTo>
                    <a:pt x="4" y="167"/>
                  </a:lnTo>
                  <a:lnTo>
                    <a:pt x="9" y="177"/>
                  </a:lnTo>
                  <a:lnTo>
                    <a:pt x="17" y="185"/>
                  </a:lnTo>
                  <a:lnTo>
                    <a:pt x="28" y="194"/>
                  </a:lnTo>
                  <a:lnTo>
                    <a:pt x="42" y="202"/>
                  </a:lnTo>
                  <a:lnTo>
                    <a:pt x="60" y="209"/>
                  </a:lnTo>
                  <a:lnTo>
                    <a:pt x="82" y="215"/>
                  </a:lnTo>
                  <a:lnTo>
                    <a:pt x="108" y="222"/>
                  </a:lnTo>
                  <a:lnTo>
                    <a:pt x="138" y="227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82" name="Freeform 1280"/>
            <p:cNvSpPr>
              <a:spLocks/>
            </p:cNvSpPr>
            <p:nvPr/>
          </p:nvSpPr>
          <p:spPr bwMode="auto">
            <a:xfrm>
              <a:off x="5010" y="2679"/>
              <a:ext cx="31" cy="5"/>
            </a:xfrm>
            <a:custGeom>
              <a:avLst/>
              <a:gdLst>
                <a:gd name="T0" fmla="*/ 0 w 642"/>
                <a:gd name="T1" fmla="*/ 0 h 131"/>
                <a:gd name="T2" fmla="*/ 0 w 642"/>
                <a:gd name="T3" fmla="*/ 0 h 131"/>
                <a:gd name="T4" fmla="*/ 0 w 642"/>
                <a:gd name="T5" fmla="*/ 0 h 131"/>
                <a:gd name="T6" fmla="*/ 0 w 642"/>
                <a:gd name="T7" fmla="*/ 0 h 131"/>
                <a:gd name="T8" fmla="*/ 0 w 642"/>
                <a:gd name="T9" fmla="*/ 0 h 131"/>
                <a:gd name="T10" fmla="*/ 0 w 642"/>
                <a:gd name="T11" fmla="*/ 0 h 1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2"/>
                <a:gd name="T19" fmla="*/ 0 h 131"/>
                <a:gd name="T20" fmla="*/ 642 w 642"/>
                <a:gd name="T21" fmla="*/ 131 h 1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2" h="131">
                  <a:moveTo>
                    <a:pt x="0" y="39"/>
                  </a:moveTo>
                  <a:lnTo>
                    <a:pt x="133" y="0"/>
                  </a:lnTo>
                  <a:lnTo>
                    <a:pt x="620" y="89"/>
                  </a:lnTo>
                  <a:lnTo>
                    <a:pt x="642" y="131"/>
                  </a:lnTo>
                  <a:lnTo>
                    <a:pt x="128" y="33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83" name="Freeform 1281"/>
            <p:cNvSpPr>
              <a:spLocks/>
            </p:cNvSpPr>
            <p:nvPr/>
          </p:nvSpPr>
          <p:spPr bwMode="auto">
            <a:xfrm>
              <a:off x="5010" y="2680"/>
              <a:ext cx="31" cy="5"/>
            </a:xfrm>
            <a:custGeom>
              <a:avLst/>
              <a:gdLst>
                <a:gd name="T0" fmla="*/ 0 w 642"/>
                <a:gd name="T1" fmla="*/ 0 h 121"/>
                <a:gd name="T2" fmla="*/ 0 w 642"/>
                <a:gd name="T3" fmla="*/ 0 h 121"/>
                <a:gd name="T4" fmla="*/ 0 w 642"/>
                <a:gd name="T5" fmla="*/ 0 h 121"/>
                <a:gd name="T6" fmla="*/ 0 w 642"/>
                <a:gd name="T7" fmla="*/ 0 h 121"/>
                <a:gd name="T8" fmla="*/ 0 w 642"/>
                <a:gd name="T9" fmla="*/ 0 h 121"/>
                <a:gd name="T10" fmla="*/ 0 w 642"/>
                <a:gd name="T11" fmla="*/ 0 h 1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2"/>
                <a:gd name="T19" fmla="*/ 0 h 121"/>
                <a:gd name="T20" fmla="*/ 642 w 642"/>
                <a:gd name="T21" fmla="*/ 121 h 1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2" h="121">
                  <a:moveTo>
                    <a:pt x="0" y="6"/>
                  </a:moveTo>
                  <a:lnTo>
                    <a:pt x="94" y="27"/>
                  </a:lnTo>
                  <a:lnTo>
                    <a:pt x="602" y="121"/>
                  </a:lnTo>
                  <a:lnTo>
                    <a:pt x="642" y="98"/>
                  </a:lnTo>
                  <a:lnTo>
                    <a:pt x="128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84" name="Freeform 1282"/>
            <p:cNvSpPr>
              <a:spLocks/>
            </p:cNvSpPr>
            <p:nvPr/>
          </p:nvSpPr>
          <p:spPr bwMode="auto">
            <a:xfrm>
              <a:off x="4961" y="2719"/>
              <a:ext cx="22" cy="17"/>
            </a:xfrm>
            <a:custGeom>
              <a:avLst/>
              <a:gdLst>
                <a:gd name="T0" fmla="*/ 0 w 455"/>
                <a:gd name="T1" fmla="*/ 0 h 390"/>
                <a:gd name="T2" fmla="*/ 0 w 455"/>
                <a:gd name="T3" fmla="*/ 0 h 390"/>
                <a:gd name="T4" fmla="*/ 0 w 455"/>
                <a:gd name="T5" fmla="*/ 0 h 390"/>
                <a:gd name="T6" fmla="*/ 0 w 455"/>
                <a:gd name="T7" fmla="*/ 0 h 390"/>
                <a:gd name="T8" fmla="*/ 0 w 455"/>
                <a:gd name="T9" fmla="*/ 0 h 390"/>
                <a:gd name="T10" fmla="*/ 0 w 455"/>
                <a:gd name="T11" fmla="*/ 0 h 390"/>
                <a:gd name="T12" fmla="*/ 0 w 455"/>
                <a:gd name="T13" fmla="*/ 0 h 390"/>
                <a:gd name="T14" fmla="*/ 0 w 455"/>
                <a:gd name="T15" fmla="*/ 0 h 390"/>
                <a:gd name="T16" fmla="*/ 0 w 455"/>
                <a:gd name="T17" fmla="*/ 0 h 390"/>
                <a:gd name="T18" fmla="*/ 0 w 455"/>
                <a:gd name="T19" fmla="*/ 0 h 390"/>
                <a:gd name="T20" fmla="*/ 0 w 455"/>
                <a:gd name="T21" fmla="*/ 0 h 390"/>
                <a:gd name="T22" fmla="*/ 0 w 455"/>
                <a:gd name="T23" fmla="*/ 0 h 390"/>
                <a:gd name="T24" fmla="*/ 0 w 455"/>
                <a:gd name="T25" fmla="*/ 0 h 390"/>
                <a:gd name="T26" fmla="*/ 0 w 455"/>
                <a:gd name="T27" fmla="*/ 0 h 390"/>
                <a:gd name="T28" fmla="*/ 0 w 455"/>
                <a:gd name="T29" fmla="*/ 0 h 390"/>
                <a:gd name="T30" fmla="*/ 0 w 455"/>
                <a:gd name="T31" fmla="*/ 0 h 390"/>
                <a:gd name="T32" fmla="*/ 0 w 455"/>
                <a:gd name="T33" fmla="*/ 0 h 390"/>
                <a:gd name="T34" fmla="*/ 0 w 455"/>
                <a:gd name="T35" fmla="*/ 0 h 390"/>
                <a:gd name="T36" fmla="*/ 0 w 455"/>
                <a:gd name="T37" fmla="*/ 0 h 3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55"/>
                <a:gd name="T58" fmla="*/ 0 h 390"/>
                <a:gd name="T59" fmla="*/ 455 w 455"/>
                <a:gd name="T60" fmla="*/ 390 h 3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55" h="390">
                  <a:moveTo>
                    <a:pt x="11" y="343"/>
                  </a:moveTo>
                  <a:lnTo>
                    <a:pt x="409" y="8"/>
                  </a:lnTo>
                  <a:lnTo>
                    <a:pt x="420" y="1"/>
                  </a:lnTo>
                  <a:lnTo>
                    <a:pt x="431" y="0"/>
                  </a:lnTo>
                  <a:lnTo>
                    <a:pt x="440" y="2"/>
                  </a:lnTo>
                  <a:lnTo>
                    <a:pt x="448" y="9"/>
                  </a:lnTo>
                  <a:lnTo>
                    <a:pt x="453" y="18"/>
                  </a:lnTo>
                  <a:lnTo>
                    <a:pt x="455" y="27"/>
                  </a:lnTo>
                  <a:lnTo>
                    <a:pt x="452" y="37"/>
                  </a:lnTo>
                  <a:lnTo>
                    <a:pt x="445" y="47"/>
                  </a:lnTo>
                  <a:lnTo>
                    <a:pt x="45" y="383"/>
                  </a:lnTo>
                  <a:lnTo>
                    <a:pt x="35" y="389"/>
                  </a:lnTo>
                  <a:lnTo>
                    <a:pt x="24" y="390"/>
                  </a:lnTo>
                  <a:lnTo>
                    <a:pt x="14" y="388"/>
                  </a:lnTo>
                  <a:lnTo>
                    <a:pt x="6" y="381"/>
                  </a:lnTo>
                  <a:lnTo>
                    <a:pt x="1" y="372"/>
                  </a:lnTo>
                  <a:lnTo>
                    <a:pt x="0" y="363"/>
                  </a:lnTo>
                  <a:lnTo>
                    <a:pt x="2" y="353"/>
                  </a:lnTo>
                  <a:lnTo>
                    <a:pt x="11" y="343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85" name="Freeform 1283"/>
            <p:cNvSpPr>
              <a:spLocks/>
            </p:cNvSpPr>
            <p:nvPr/>
          </p:nvSpPr>
          <p:spPr bwMode="auto">
            <a:xfrm>
              <a:off x="4961" y="2719"/>
              <a:ext cx="22" cy="17"/>
            </a:xfrm>
            <a:custGeom>
              <a:avLst/>
              <a:gdLst>
                <a:gd name="T0" fmla="*/ 0 w 455"/>
                <a:gd name="T1" fmla="*/ 0 h 390"/>
                <a:gd name="T2" fmla="*/ 0 w 455"/>
                <a:gd name="T3" fmla="*/ 0 h 390"/>
                <a:gd name="T4" fmla="*/ 0 w 455"/>
                <a:gd name="T5" fmla="*/ 0 h 390"/>
                <a:gd name="T6" fmla="*/ 0 w 455"/>
                <a:gd name="T7" fmla="*/ 0 h 390"/>
                <a:gd name="T8" fmla="*/ 0 w 455"/>
                <a:gd name="T9" fmla="*/ 0 h 390"/>
                <a:gd name="T10" fmla="*/ 0 w 455"/>
                <a:gd name="T11" fmla="*/ 0 h 390"/>
                <a:gd name="T12" fmla="*/ 0 w 455"/>
                <a:gd name="T13" fmla="*/ 0 h 390"/>
                <a:gd name="T14" fmla="*/ 0 w 455"/>
                <a:gd name="T15" fmla="*/ 0 h 390"/>
                <a:gd name="T16" fmla="*/ 0 w 455"/>
                <a:gd name="T17" fmla="*/ 0 h 390"/>
                <a:gd name="T18" fmla="*/ 0 w 455"/>
                <a:gd name="T19" fmla="*/ 0 h 390"/>
                <a:gd name="T20" fmla="*/ 0 w 455"/>
                <a:gd name="T21" fmla="*/ 0 h 390"/>
                <a:gd name="T22" fmla="*/ 0 w 455"/>
                <a:gd name="T23" fmla="*/ 0 h 390"/>
                <a:gd name="T24" fmla="*/ 0 w 455"/>
                <a:gd name="T25" fmla="*/ 0 h 390"/>
                <a:gd name="T26" fmla="*/ 0 w 455"/>
                <a:gd name="T27" fmla="*/ 0 h 390"/>
                <a:gd name="T28" fmla="*/ 0 w 455"/>
                <a:gd name="T29" fmla="*/ 0 h 390"/>
                <a:gd name="T30" fmla="*/ 0 w 455"/>
                <a:gd name="T31" fmla="*/ 0 h 390"/>
                <a:gd name="T32" fmla="*/ 0 w 455"/>
                <a:gd name="T33" fmla="*/ 0 h 390"/>
                <a:gd name="T34" fmla="*/ 0 w 455"/>
                <a:gd name="T35" fmla="*/ 0 h 390"/>
                <a:gd name="T36" fmla="*/ 0 w 455"/>
                <a:gd name="T37" fmla="*/ 0 h 3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55"/>
                <a:gd name="T58" fmla="*/ 0 h 390"/>
                <a:gd name="T59" fmla="*/ 455 w 455"/>
                <a:gd name="T60" fmla="*/ 390 h 3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55" h="390">
                  <a:moveTo>
                    <a:pt x="11" y="343"/>
                  </a:moveTo>
                  <a:lnTo>
                    <a:pt x="410" y="7"/>
                  </a:lnTo>
                  <a:lnTo>
                    <a:pt x="421" y="1"/>
                  </a:lnTo>
                  <a:lnTo>
                    <a:pt x="431" y="0"/>
                  </a:lnTo>
                  <a:lnTo>
                    <a:pt x="441" y="2"/>
                  </a:lnTo>
                  <a:lnTo>
                    <a:pt x="449" y="8"/>
                  </a:lnTo>
                  <a:lnTo>
                    <a:pt x="454" y="18"/>
                  </a:lnTo>
                  <a:lnTo>
                    <a:pt x="455" y="27"/>
                  </a:lnTo>
                  <a:lnTo>
                    <a:pt x="453" y="37"/>
                  </a:lnTo>
                  <a:lnTo>
                    <a:pt x="445" y="47"/>
                  </a:lnTo>
                  <a:lnTo>
                    <a:pt x="46" y="382"/>
                  </a:lnTo>
                  <a:lnTo>
                    <a:pt x="35" y="389"/>
                  </a:lnTo>
                  <a:lnTo>
                    <a:pt x="24" y="390"/>
                  </a:lnTo>
                  <a:lnTo>
                    <a:pt x="15" y="388"/>
                  </a:lnTo>
                  <a:lnTo>
                    <a:pt x="6" y="380"/>
                  </a:lnTo>
                  <a:lnTo>
                    <a:pt x="2" y="372"/>
                  </a:lnTo>
                  <a:lnTo>
                    <a:pt x="0" y="363"/>
                  </a:lnTo>
                  <a:lnTo>
                    <a:pt x="3" y="353"/>
                  </a:lnTo>
                  <a:lnTo>
                    <a:pt x="11" y="343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86" name="Freeform 1284"/>
            <p:cNvSpPr>
              <a:spLocks/>
            </p:cNvSpPr>
            <p:nvPr/>
          </p:nvSpPr>
          <p:spPr bwMode="auto">
            <a:xfrm>
              <a:off x="4961" y="2720"/>
              <a:ext cx="21" cy="16"/>
            </a:xfrm>
            <a:custGeom>
              <a:avLst/>
              <a:gdLst>
                <a:gd name="T0" fmla="*/ 0 w 433"/>
                <a:gd name="T1" fmla="*/ 0 h 369"/>
                <a:gd name="T2" fmla="*/ 0 w 433"/>
                <a:gd name="T3" fmla="*/ 0 h 369"/>
                <a:gd name="T4" fmla="*/ 0 w 433"/>
                <a:gd name="T5" fmla="*/ 0 h 369"/>
                <a:gd name="T6" fmla="*/ 0 w 433"/>
                <a:gd name="T7" fmla="*/ 0 h 369"/>
                <a:gd name="T8" fmla="*/ 0 w 433"/>
                <a:gd name="T9" fmla="*/ 0 h 369"/>
                <a:gd name="T10" fmla="*/ 0 w 433"/>
                <a:gd name="T11" fmla="*/ 0 h 369"/>
                <a:gd name="T12" fmla="*/ 0 w 433"/>
                <a:gd name="T13" fmla="*/ 0 h 369"/>
                <a:gd name="T14" fmla="*/ 0 w 433"/>
                <a:gd name="T15" fmla="*/ 0 h 369"/>
                <a:gd name="T16" fmla="*/ 0 w 433"/>
                <a:gd name="T17" fmla="*/ 0 h 369"/>
                <a:gd name="T18" fmla="*/ 0 w 433"/>
                <a:gd name="T19" fmla="*/ 0 h 369"/>
                <a:gd name="T20" fmla="*/ 0 w 433"/>
                <a:gd name="T21" fmla="*/ 0 h 369"/>
                <a:gd name="T22" fmla="*/ 0 w 433"/>
                <a:gd name="T23" fmla="*/ 0 h 369"/>
                <a:gd name="T24" fmla="*/ 0 w 433"/>
                <a:gd name="T25" fmla="*/ 0 h 369"/>
                <a:gd name="T26" fmla="*/ 0 w 433"/>
                <a:gd name="T27" fmla="*/ 0 h 369"/>
                <a:gd name="T28" fmla="*/ 0 w 433"/>
                <a:gd name="T29" fmla="*/ 0 h 369"/>
                <a:gd name="T30" fmla="*/ 0 w 433"/>
                <a:gd name="T31" fmla="*/ 0 h 369"/>
                <a:gd name="T32" fmla="*/ 0 w 433"/>
                <a:gd name="T33" fmla="*/ 0 h 369"/>
                <a:gd name="T34" fmla="*/ 0 w 433"/>
                <a:gd name="T35" fmla="*/ 0 h 369"/>
                <a:gd name="T36" fmla="*/ 0 w 433"/>
                <a:gd name="T37" fmla="*/ 0 h 3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33"/>
                <a:gd name="T58" fmla="*/ 0 h 369"/>
                <a:gd name="T59" fmla="*/ 433 w 433"/>
                <a:gd name="T60" fmla="*/ 369 h 3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33" h="369">
                  <a:moveTo>
                    <a:pt x="11" y="330"/>
                  </a:moveTo>
                  <a:lnTo>
                    <a:pt x="394" y="8"/>
                  </a:lnTo>
                  <a:lnTo>
                    <a:pt x="404" y="2"/>
                  </a:lnTo>
                  <a:lnTo>
                    <a:pt x="414" y="0"/>
                  </a:lnTo>
                  <a:lnTo>
                    <a:pt x="422" y="1"/>
                  </a:lnTo>
                  <a:lnTo>
                    <a:pt x="428" y="6"/>
                  </a:lnTo>
                  <a:lnTo>
                    <a:pt x="431" y="12"/>
                  </a:lnTo>
                  <a:lnTo>
                    <a:pt x="433" y="20"/>
                  </a:lnTo>
                  <a:lnTo>
                    <a:pt x="428" y="29"/>
                  </a:lnTo>
                  <a:lnTo>
                    <a:pt x="421" y="38"/>
                  </a:lnTo>
                  <a:lnTo>
                    <a:pt x="38" y="360"/>
                  </a:lnTo>
                  <a:lnTo>
                    <a:pt x="28" y="366"/>
                  </a:lnTo>
                  <a:lnTo>
                    <a:pt x="18" y="369"/>
                  </a:lnTo>
                  <a:lnTo>
                    <a:pt x="10" y="367"/>
                  </a:lnTo>
                  <a:lnTo>
                    <a:pt x="4" y="362"/>
                  </a:lnTo>
                  <a:lnTo>
                    <a:pt x="1" y="356"/>
                  </a:lnTo>
                  <a:lnTo>
                    <a:pt x="0" y="348"/>
                  </a:lnTo>
                  <a:lnTo>
                    <a:pt x="4" y="339"/>
                  </a:lnTo>
                  <a:lnTo>
                    <a:pt x="11" y="330"/>
                  </a:lnTo>
                  <a:close/>
                </a:path>
              </a:pathLst>
            </a:custGeom>
            <a:solidFill>
              <a:srgbClr val="91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87" name="Freeform 1285"/>
            <p:cNvSpPr>
              <a:spLocks/>
            </p:cNvSpPr>
            <p:nvPr/>
          </p:nvSpPr>
          <p:spPr bwMode="auto">
            <a:xfrm>
              <a:off x="4969" y="2725"/>
              <a:ext cx="6" cy="5"/>
            </a:xfrm>
            <a:custGeom>
              <a:avLst/>
              <a:gdLst>
                <a:gd name="T0" fmla="*/ 0 w 131"/>
                <a:gd name="T1" fmla="*/ 0 h 116"/>
                <a:gd name="T2" fmla="*/ 0 w 131"/>
                <a:gd name="T3" fmla="*/ 0 h 116"/>
                <a:gd name="T4" fmla="*/ 0 w 131"/>
                <a:gd name="T5" fmla="*/ 0 h 116"/>
                <a:gd name="T6" fmla="*/ 0 w 131"/>
                <a:gd name="T7" fmla="*/ 0 h 116"/>
                <a:gd name="T8" fmla="*/ 0 w 131"/>
                <a:gd name="T9" fmla="*/ 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1"/>
                <a:gd name="T16" fmla="*/ 0 h 116"/>
                <a:gd name="T17" fmla="*/ 131 w 131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1" h="116">
                  <a:moveTo>
                    <a:pt x="131" y="28"/>
                  </a:moveTo>
                  <a:lnTo>
                    <a:pt x="25" y="116"/>
                  </a:lnTo>
                  <a:lnTo>
                    <a:pt x="0" y="88"/>
                  </a:lnTo>
                  <a:lnTo>
                    <a:pt x="106" y="0"/>
                  </a:lnTo>
                  <a:lnTo>
                    <a:pt x="131" y="28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88" name="Freeform 1286"/>
            <p:cNvSpPr>
              <a:spLocks/>
            </p:cNvSpPr>
            <p:nvPr/>
          </p:nvSpPr>
          <p:spPr bwMode="auto">
            <a:xfrm>
              <a:off x="4972" y="2721"/>
              <a:ext cx="21" cy="17"/>
            </a:xfrm>
            <a:custGeom>
              <a:avLst/>
              <a:gdLst>
                <a:gd name="T0" fmla="*/ 0 w 455"/>
                <a:gd name="T1" fmla="*/ 0 h 389"/>
                <a:gd name="T2" fmla="*/ 0 w 455"/>
                <a:gd name="T3" fmla="*/ 0 h 389"/>
                <a:gd name="T4" fmla="*/ 0 w 455"/>
                <a:gd name="T5" fmla="*/ 0 h 389"/>
                <a:gd name="T6" fmla="*/ 0 w 455"/>
                <a:gd name="T7" fmla="*/ 0 h 389"/>
                <a:gd name="T8" fmla="*/ 0 w 455"/>
                <a:gd name="T9" fmla="*/ 0 h 389"/>
                <a:gd name="T10" fmla="*/ 0 w 455"/>
                <a:gd name="T11" fmla="*/ 0 h 389"/>
                <a:gd name="T12" fmla="*/ 0 w 455"/>
                <a:gd name="T13" fmla="*/ 0 h 389"/>
                <a:gd name="T14" fmla="*/ 0 w 455"/>
                <a:gd name="T15" fmla="*/ 0 h 389"/>
                <a:gd name="T16" fmla="*/ 0 w 455"/>
                <a:gd name="T17" fmla="*/ 0 h 389"/>
                <a:gd name="T18" fmla="*/ 0 w 455"/>
                <a:gd name="T19" fmla="*/ 0 h 389"/>
                <a:gd name="T20" fmla="*/ 0 w 455"/>
                <a:gd name="T21" fmla="*/ 0 h 389"/>
                <a:gd name="T22" fmla="*/ 0 w 455"/>
                <a:gd name="T23" fmla="*/ 0 h 389"/>
                <a:gd name="T24" fmla="*/ 0 w 455"/>
                <a:gd name="T25" fmla="*/ 0 h 389"/>
                <a:gd name="T26" fmla="*/ 0 w 455"/>
                <a:gd name="T27" fmla="*/ 0 h 389"/>
                <a:gd name="T28" fmla="*/ 0 w 455"/>
                <a:gd name="T29" fmla="*/ 0 h 389"/>
                <a:gd name="T30" fmla="*/ 0 w 455"/>
                <a:gd name="T31" fmla="*/ 0 h 389"/>
                <a:gd name="T32" fmla="*/ 0 w 455"/>
                <a:gd name="T33" fmla="*/ 0 h 389"/>
                <a:gd name="T34" fmla="*/ 0 w 455"/>
                <a:gd name="T35" fmla="*/ 0 h 389"/>
                <a:gd name="T36" fmla="*/ 0 w 455"/>
                <a:gd name="T37" fmla="*/ 0 h 38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55"/>
                <a:gd name="T58" fmla="*/ 0 h 389"/>
                <a:gd name="T59" fmla="*/ 455 w 455"/>
                <a:gd name="T60" fmla="*/ 389 h 38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55" h="389">
                  <a:moveTo>
                    <a:pt x="11" y="342"/>
                  </a:moveTo>
                  <a:lnTo>
                    <a:pt x="409" y="7"/>
                  </a:lnTo>
                  <a:lnTo>
                    <a:pt x="420" y="1"/>
                  </a:lnTo>
                  <a:lnTo>
                    <a:pt x="431" y="0"/>
                  </a:lnTo>
                  <a:lnTo>
                    <a:pt x="440" y="2"/>
                  </a:lnTo>
                  <a:lnTo>
                    <a:pt x="448" y="8"/>
                  </a:lnTo>
                  <a:lnTo>
                    <a:pt x="453" y="17"/>
                  </a:lnTo>
                  <a:lnTo>
                    <a:pt x="455" y="26"/>
                  </a:lnTo>
                  <a:lnTo>
                    <a:pt x="452" y="37"/>
                  </a:lnTo>
                  <a:lnTo>
                    <a:pt x="445" y="47"/>
                  </a:lnTo>
                  <a:lnTo>
                    <a:pt x="45" y="382"/>
                  </a:lnTo>
                  <a:lnTo>
                    <a:pt x="35" y="388"/>
                  </a:lnTo>
                  <a:lnTo>
                    <a:pt x="24" y="389"/>
                  </a:lnTo>
                  <a:lnTo>
                    <a:pt x="14" y="387"/>
                  </a:lnTo>
                  <a:lnTo>
                    <a:pt x="6" y="380"/>
                  </a:lnTo>
                  <a:lnTo>
                    <a:pt x="1" y="372"/>
                  </a:lnTo>
                  <a:lnTo>
                    <a:pt x="0" y="363"/>
                  </a:lnTo>
                  <a:lnTo>
                    <a:pt x="2" y="353"/>
                  </a:lnTo>
                  <a:lnTo>
                    <a:pt x="11" y="342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89" name="Freeform 1287"/>
            <p:cNvSpPr>
              <a:spLocks/>
            </p:cNvSpPr>
            <p:nvPr/>
          </p:nvSpPr>
          <p:spPr bwMode="auto">
            <a:xfrm>
              <a:off x="4972" y="2720"/>
              <a:ext cx="21" cy="17"/>
            </a:xfrm>
            <a:custGeom>
              <a:avLst/>
              <a:gdLst>
                <a:gd name="T0" fmla="*/ 0 w 455"/>
                <a:gd name="T1" fmla="*/ 0 h 389"/>
                <a:gd name="T2" fmla="*/ 0 w 455"/>
                <a:gd name="T3" fmla="*/ 0 h 389"/>
                <a:gd name="T4" fmla="*/ 0 w 455"/>
                <a:gd name="T5" fmla="*/ 0 h 389"/>
                <a:gd name="T6" fmla="*/ 0 w 455"/>
                <a:gd name="T7" fmla="*/ 0 h 389"/>
                <a:gd name="T8" fmla="*/ 0 w 455"/>
                <a:gd name="T9" fmla="*/ 0 h 389"/>
                <a:gd name="T10" fmla="*/ 0 w 455"/>
                <a:gd name="T11" fmla="*/ 0 h 389"/>
                <a:gd name="T12" fmla="*/ 0 w 455"/>
                <a:gd name="T13" fmla="*/ 0 h 389"/>
                <a:gd name="T14" fmla="*/ 0 w 455"/>
                <a:gd name="T15" fmla="*/ 0 h 389"/>
                <a:gd name="T16" fmla="*/ 0 w 455"/>
                <a:gd name="T17" fmla="*/ 0 h 389"/>
                <a:gd name="T18" fmla="*/ 0 w 455"/>
                <a:gd name="T19" fmla="*/ 0 h 389"/>
                <a:gd name="T20" fmla="*/ 0 w 455"/>
                <a:gd name="T21" fmla="*/ 0 h 389"/>
                <a:gd name="T22" fmla="*/ 0 w 455"/>
                <a:gd name="T23" fmla="*/ 0 h 389"/>
                <a:gd name="T24" fmla="*/ 0 w 455"/>
                <a:gd name="T25" fmla="*/ 0 h 389"/>
                <a:gd name="T26" fmla="*/ 0 w 455"/>
                <a:gd name="T27" fmla="*/ 0 h 389"/>
                <a:gd name="T28" fmla="*/ 0 w 455"/>
                <a:gd name="T29" fmla="*/ 0 h 389"/>
                <a:gd name="T30" fmla="*/ 0 w 455"/>
                <a:gd name="T31" fmla="*/ 0 h 389"/>
                <a:gd name="T32" fmla="*/ 0 w 455"/>
                <a:gd name="T33" fmla="*/ 0 h 389"/>
                <a:gd name="T34" fmla="*/ 0 w 455"/>
                <a:gd name="T35" fmla="*/ 0 h 389"/>
                <a:gd name="T36" fmla="*/ 0 w 455"/>
                <a:gd name="T37" fmla="*/ 0 h 38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55"/>
                <a:gd name="T58" fmla="*/ 0 h 389"/>
                <a:gd name="T59" fmla="*/ 455 w 455"/>
                <a:gd name="T60" fmla="*/ 389 h 38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55" h="389">
                  <a:moveTo>
                    <a:pt x="11" y="342"/>
                  </a:moveTo>
                  <a:lnTo>
                    <a:pt x="410" y="7"/>
                  </a:lnTo>
                  <a:lnTo>
                    <a:pt x="421" y="1"/>
                  </a:lnTo>
                  <a:lnTo>
                    <a:pt x="431" y="0"/>
                  </a:lnTo>
                  <a:lnTo>
                    <a:pt x="441" y="2"/>
                  </a:lnTo>
                  <a:lnTo>
                    <a:pt x="449" y="8"/>
                  </a:lnTo>
                  <a:lnTo>
                    <a:pt x="454" y="17"/>
                  </a:lnTo>
                  <a:lnTo>
                    <a:pt x="455" y="26"/>
                  </a:lnTo>
                  <a:lnTo>
                    <a:pt x="453" y="36"/>
                  </a:lnTo>
                  <a:lnTo>
                    <a:pt x="445" y="47"/>
                  </a:lnTo>
                  <a:lnTo>
                    <a:pt x="46" y="382"/>
                  </a:lnTo>
                  <a:lnTo>
                    <a:pt x="35" y="388"/>
                  </a:lnTo>
                  <a:lnTo>
                    <a:pt x="24" y="389"/>
                  </a:lnTo>
                  <a:lnTo>
                    <a:pt x="15" y="387"/>
                  </a:lnTo>
                  <a:lnTo>
                    <a:pt x="6" y="380"/>
                  </a:lnTo>
                  <a:lnTo>
                    <a:pt x="2" y="372"/>
                  </a:lnTo>
                  <a:lnTo>
                    <a:pt x="0" y="363"/>
                  </a:lnTo>
                  <a:lnTo>
                    <a:pt x="3" y="352"/>
                  </a:lnTo>
                  <a:lnTo>
                    <a:pt x="11" y="342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90" name="Freeform 1288"/>
            <p:cNvSpPr>
              <a:spLocks/>
            </p:cNvSpPr>
            <p:nvPr/>
          </p:nvSpPr>
          <p:spPr bwMode="auto">
            <a:xfrm>
              <a:off x="4972" y="2721"/>
              <a:ext cx="21" cy="16"/>
            </a:xfrm>
            <a:custGeom>
              <a:avLst/>
              <a:gdLst>
                <a:gd name="T0" fmla="*/ 0 w 432"/>
                <a:gd name="T1" fmla="*/ 0 h 369"/>
                <a:gd name="T2" fmla="*/ 0 w 432"/>
                <a:gd name="T3" fmla="*/ 0 h 369"/>
                <a:gd name="T4" fmla="*/ 0 w 432"/>
                <a:gd name="T5" fmla="*/ 0 h 369"/>
                <a:gd name="T6" fmla="*/ 0 w 432"/>
                <a:gd name="T7" fmla="*/ 0 h 369"/>
                <a:gd name="T8" fmla="*/ 0 w 432"/>
                <a:gd name="T9" fmla="*/ 0 h 369"/>
                <a:gd name="T10" fmla="*/ 0 w 432"/>
                <a:gd name="T11" fmla="*/ 0 h 369"/>
                <a:gd name="T12" fmla="*/ 0 w 432"/>
                <a:gd name="T13" fmla="*/ 0 h 369"/>
                <a:gd name="T14" fmla="*/ 0 w 432"/>
                <a:gd name="T15" fmla="*/ 0 h 369"/>
                <a:gd name="T16" fmla="*/ 0 w 432"/>
                <a:gd name="T17" fmla="*/ 0 h 369"/>
                <a:gd name="T18" fmla="*/ 0 w 432"/>
                <a:gd name="T19" fmla="*/ 0 h 369"/>
                <a:gd name="T20" fmla="*/ 0 w 432"/>
                <a:gd name="T21" fmla="*/ 0 h 369"/>
                <a:gd name="T22" fmla="*/ 0 w 432"/>
                <a:gd name="T23" fmla="*/ 0 h 369"/>
                <a:gd name="T24" fmla="*/ 0 w 432"/>
                <a:gd name="T25" fmla="*/ 0 h 369"/>
                <a:gd name="T26" fmla="*/ 0 w 432"/>
                <a:gd name="T27" fmla="*/ 0 h 369"/>
                <a:gd name="T28" fmla="*/ 0 w 432"/>
                <a:gd name="T29" fmla="*/ 0 h 369"/>
                <a:gd name="T30" fmla="*/ 0 w 432"/>
                <a:gd name="T31" fmla="*/ 0 h 369"/>
                <a:gd name="T32" fmla="*/ 0 w 432"/>
                <a:gd name="T33" fmla="*/ 0 h 369"/>
                <a:gd name="T34" fmla="*/ 0 w 432"/>
                <a:gd name="T35" fmla="*/ 0 h 369"/>
                <a:gd name="T36" fmla="*/ 0 w 432"/>
                <a:gd name="T37" fmla="*/ 0 h 3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32"/>
                <a:gd name="T58" fmla="*/ 0 h 369"/>
                <a:gd name="T59" fmla="*/ 432 w 432"/>
                <a:gd name="T60" fmla="*/ 369 h 3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32" h="369">
                  <a:moveTo>
                    <a:pt x="11" y="330"/>
                  </a:moveTo>
                  <a:lnTo>
                    <a:pt x="394" y="8"/>
                  </a:lnTo>
                  <a:lnTo>
                    <a:pt x="404" y="2"/>
                  </a:lnTo>
                  <a:lnTo>
                    <a:pt x="414" y="0"/>
                  </a:lnTo>
                  <a:lnTo>
                    <a:pt x="422" y="1"/>
                  </a:lnTo>
                  <a:lnTo>
                    <a:pt x="428" y="6"/>
                  </a:lnTo>
                  <a:lnTo>
                    <a:pt x="431" y="12"/>
                  </a:lnTo>
                  <a:lnTo>
                    <a:pt x="432" y="20"/>
                  </a:lnTo>
                  <a:lnTo>
                    <a:pt x="428" y="30"/>
                  </a:lnTo>
                  <a:lnTo>
                    <a:pt x="421" y="39"/>
                  </a:lnTo>
                  <a:lnTo>
                    <a:pt x="38" y="361"/>
                  </a:lnTo>
                  <a:lnTo>
                    <a:pt x="28" y="367"/>
                  </a:lnTo>
                  <a:lnTo>
                    <a:pt x="18" y="369"/>
                  </a:lnTo>
                  <a:lnTo>
                    <a:pt x="10" y="368"/>
                  </a:lnTo>
                  <a:lnTo>
                    <a:pt x="4" y="363"/>
                  </a:lnTo>
                  <a:lnTo>
                    <a:pt x="1" y="357"/>
                  </a:lnTo>
                  <a:lnTo>
                    <a:pt x="0" y="349"/>
                  </a:lnTo>
                  <a:lnTo>
                    <a:pt x="4" y="340"/>
                  </a:lnTo>
                  <a:lnTo>
                    <a:pt x="11" y="330"/>
                  </a:lnTo>
                  <a:close/>
                </a:path>
              </a:pathLst>
            </a:custGeom>
            <a:solidFill>
              <a:srgbClr val="91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91" name="Freeform 1289"/>
            <p:cNvSpPr>
              <a:spLocks/>
            </p:cNvSpPr>
            <p:nvPr/>
          </p:nvSpPr>
          <p:spPr bwMode="auto">
            <a:xfrm>
              <a:off x="4979" y="2727"/>
              <a:ext cx="7" cy="5"/>
            </a:xfrm>
            <a:custGeom>
              <a:avLst/>
              <a:gdLst>
                <a:gd name="T0" fmla="*/ 0 w 130"/>
                <a:gd name="T1" fmla="*/ 0 h 117"/>
                <a:gd name="T2" fmla="*/ 0 w 130"/>
                <a:gd name="T3" fmla="*/ 0 h 117"/>
                <a:gd name="T4" fmla="*/ 0 w 130"/>
                <a:gd name="T5" fmla="*/ 0 h 117"/>
                <a:gd name="T6" fmla="*/ 0 w 130"/>
                <a:gd name="T7" fmla="*/ 0 h 117"/>
                <a:gd name="T8" fmla="*/ 0 w 130"/>
                <a:gd name="T9" fmla="*/ 0 h 1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117"/>
                <a:gd name="T17" fmla="*/ 130 w 130"/>
                <a:gd name="T18" fmla="*/ 117 h 1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117">
                  <a:moveTo>
                    <a:pt x="130" y="29"/>
                  </a:moveTo>
                  <a:lnTo>
                    <a:pt x="25" y="117"/>
                  </a:lnTo>
                  <a:lnTo>
                    <a:pt x="0" y="89"/>
                  </a:lnTo>
                  <a:lnTo>
                    <a:pt x="105" y="0"/>
                  </a:lnTo>
                  <a:lnTo>
                    <a:pt x="130" y="29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92" name="Freeform 1290"/>
            <p:cNvSpPr>
              <a:spLocks/>
            </p:cNvSpPr>
            <p:nvPr/>
          </p:nvSpPr>
          <p:spPr bwMode="auto">
            <a:xfrm>
              <a:off x="4982" y="2722"/>
              <a:ext cx="22" cy="17"/>
            </a:xfrm>
            <a:custGeom>
              <a:avLst/>
              <a:gdLst>
                <a:gd name="T0" fmla="*/ 0 w 455"/>
                <a:gd name="T1" fmla="*/ 0 h 390"/>
                <a:gd name="T2" fmla="*/ 0 w 455"/>
                <a:gd name="T3" fmla="*/ 0 h 390"/>
                <a:gd name="T4" fmla="*/ 0 w 455"/>
                <a:gd name="T5" fmla="*/ 0 h 390"/>
                <a:gd name="T6" fmla="*/ 0 w 455"/>
                <a:gd name="T7" fmla="*/ 0 h 390"/>
                <a:gd name="T8" fmla="*/ 0 w 455"/>
                <a:gd name="T9" fmla="*/ 0 h 390"/>
                <a:gd name="T10" fmla="*/ 0 w 455"/>
                <a:gd name="T11" fmla="*/ 0 h 390"/>
                <a:gd name="T12" fmla="*/ 0 w 455"/>
                <a:gd name="T13" fmla="*/ 0 h 390"/>
                <a:gd name="T14" fmla="*/ 0 w 455"/>
                <a:gd name="T15" fmla="*/ 0 h 390"/>
                <a:gd name="T16" fmla="*/ 0 w 455"/>
                <a:gd name="T17" fmla="*/ 0 h 390"/>
                <a:gd name="T18" fmla="*/ 0 w 455"/>
                <a:gd name="T19" fmla="*/ 0 h 390"/>
                <a:gd name="T20" fmla="*/ 0 w 455"/>
                <a:gd name="T21" fmla="*/ 0 h 390"/>
                <a:gd name="T22" fmla="*/ 0 w 455"/>
                <a:gd name="T23" fmla="*/ 0 h 390"/>
                <a:gd name="T24" fmla="*/ 0 w 455"/>
                <a:gd name="T25" fmla="*/ 0 h 390"/>
                <a:gd name="T26" fmla="*/ 0 w 455"/>
                <a:gd name="T27" fmla="*/ 0 h 390"/>
                <a:gd name="T28" fmla="*/ 0 w 455"/>
                <a:gd name="T29" fmla="*/ 0 h 390"/>
                <a:gd name="T30" fmla="*/ 0 w 455"/>
                <a:gd name="T31" fmla="*/ 0 h 390"/>
                <a:gd name="T32" fmla="*/ 0 w 455"/>
                <a:gd name="T33" fmla="*/ 0 h 390"/>
                <a:gd name="T34" fmla="*/ 0 w 455"/>
                <a:gd name="T35" fmla="*/ 0 h 390"/>
                <a:gd name="T36" fmla="*/ 0 w 455"/>
                <a:gd name="T37" fmla="*/ 0 h 3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55"/>
                <a:gd name="T58" fmla="*/ 0 h 390"/>
                <a:gd name="T59" fmla="*/ 455 w 455"/>
                <a:gd name="T60" fmla="*/ 390 h 3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55" h="390">
                  <a:moveTo>
                    <a:pt x="10" y="343"/>
                  </a:moveTo>
                  <a:lnTo>
                    <a:pt x="410" y="8"/>
                  </a:lnTo>
                  <a:lnTo>
                    <a:pt x="420" y="1"/>
                  </a:lnTo>
                  <a:lnTo>
                    <a:pt x="431" y="0"/>
                  </a:lnTo>
                  <a:lnTo>
                    <a:pt x="441" y="2"/>
                  </a:lnTo>
                  <a:lnTo>
                    <a:pt x="448" y="9"/>
                  </a:lnTo>
                  <a:lnTo>
                    <a:pt x="453" y="18"/>
                  </a:lnTo>
                  <a:lnTo>
                    <a:pt x="455" y="27"/>
                  </a:lnTo>
                  <a:lnTo>
                    <a:pt x="452" y="37"/>
                  </a:lnTo>
                  <a:lnTo>
                    <a:pt x="445" y="47"/>
                  </a:lnTo>
                  <a:lnTo>
                    <a:pt x="44" y="383"/>
                  </a:lnTo>
                  <a:lnTo>
                    <a:pt x="34" y="389"/>
                  </a:lnTo>
                  <a:lnTo>
                    <a:pt x="24" y="390"/>
                  </a:lnTo>
                  <a:lnTo>
                    <a:pt x="13" y="388"/>
                  </a:lnTo>
                  <a:lnTo>
                    <a:pt x="6" y="381"/>
                  </a:lnTo>
                  <a:lnTo>
                    <a:pt x="1" y="372"/>
                  </a:lnTo>
                  <a:lnTo>
                    <a:pt x="0" y="363"/>
                  </a:lnTo>
                  <a:lnTo>
                    <a:pt x="2" y="353"/>
                  </a:lnTo>
                  <a:lnTo>
                    <a:pt x="10" y="343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93" name="Freeform 1291"/>
            <p:cNvSpPr>
              <a:spLocks/>
            </p:cNvSpPr>
            <p:nvPr/>
          </p:nvSpPr>
          <p:spPr bwMode="auto">
            <a:xfrm>
              <a:off x="4982" y="2722"/>
              <a:ext cx="22" cy="17"/>
            </a:xfrm>
            <a:custGeom>
              <a:avLst/>
              <a:gdLst>
                <a:gd name="T0" fmla="*/ 0 w 455"/>
                <a:gd name="T1" fmla="*/ 0 h 390"/>
                <a:gd name="T2" fmla="*/ 0 w 455"/>
                <a:gd name="T3" fmla="*/ 0 h 390"/>
                <a:gd name="T4" fmla="*/ 0 w 455"/>
                <a:gd name="T5" fmla="*/ 0 h 390"/>
                <a:gd name="T6" fmla="*/ 0 w 455"/>
                <a:gd name="T7" fmla="*/ 0 h 390"/>
                <a:gd name="T8" fmla="*/ 0 w 455"/>
                <a:gd name="T9" fmla="*/ 0 h 390"/>
                <a:gd name="T10" fmla="*/ 0 w 455"/>
                <a:gd name="T11" fmla="*/ 0 h 390"/>
                <a:gd name="T12" fmla="*/ 0 w 455"/>
                <a:gd name="T13" fmla="*/ 0 h 390"/>
                <a:gd name="T14" fmla="*/ 0 w 455"/>
                <a:gd name="T15" fmla="*/ 0 h 390"/>
                <a:gd name="T16" fmla="*/ 0 w 455"/>
                <a:gd name="T17" fmla="*/ 0 h 390"/>
                <a:gd name="T18" fmla="*/ 0 w 455"/>
                <a:gd name="T19" fmla="*/ 0 h 390"/>
                <a:gd name="T20" fmla="*/ 0 w 455"/>
                <a:gd name="T21" fmla="*/ 0 h 390"/>
                <a:gd name="T22" fmla="*/ 0 w 455"/>
                <a:gd name="T23" fmla="*/ 0 h 390"/>
                <a:gd name="T24" fmla="*/ 0 w 455"/>
                <a:gd name="T25" fmla="*/ 0 h 390"/>
                <a:gd name="T26" fmla="*/ 0 w 455"/>
                <a:gd name="T27" fmla="*/ 0 h 390"/>
                <a:gd name="T28" fmla="*/ 0 w 455"/>
                <a:gd name="T29" fmla="*/ 0 h 390"/>
                <a:gd name="T30" fmla="*/ 0 w 455"/>
                <a:gd name="T31" fmla="*/ 0 h 390"/>
                <a:gd name="T32" fmla="*/ 0 w 455"/>
                <a:gd name="T33" fmla="*/ 0 h 390"/>
                <a:gd name="T34" fmla="*/ 0 w 455"/>
                <a:gd name="T35" fmla="*/ 0 h 390"/>
                <a:gd name="T36" fmla="*/ 0 w 455"/>
                <a:gd name="T37" fmla="*/ 0 h 3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55"/>
                <a:gd name="T58" fmla="*/ 0 h 390"/>
                <a:gd name="T59" fmla="*/ 455 w 455"/>
                <a:gd name="T60" fmla="*/ 390 h 3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55" h="390">
                  <a:moveTo>
                    <a:pt x="10" y="343"/>
                  </a:moveTo>
                  <a:lnTo>
                    <a:pt x="411" y="7"/>
                  </a:lnTo>
                  <a:lnTo>
                    <a:pt x="421" y="1"/>
                  </a:lnTo>
                  <a:lnTo>
                    <a:pt x="431" y="0"/>
                  </a:lnTo>
                  <a:lnTo>
                    <a:pt x="442" y="2"/>
                  </a:lnTo>
                  <a:lnTo>
                    <a:pt x="449" y="8"/>
                  </a:lnTo>
                  <a:lnTo>
                    <a:pt x="454" y="18"/>
                  </a:lnTo>
                  <a:lnTo>
                    <a:pt x="455" y="27"/>
                  </a:lnTo>
                  <a:lnTo>
                    <a:pt x="453" y="37"/>
                  </a:lnTo>
                  <a:lnTo>
                    <a:pt x="445" y="47"/>
                  </a:lnTo>
                  <a:lnTo>
                    <a:pt x="45" y="382"/>
                  </a:lnTo>
                  <a:lnTo>
                    <a:pt x="34" y="389"/>
                  </a:lnTo>
                  <a:lnTo>
                    <a:pt x="24" y="390"/>
                  </a:lnTo>
                  <a:lnTo>
                    <a:pt x="14" y="387"/>
                  </a:lnTo>
                  <a:lnTo>
                    <a:pt x="6" y="380"/>
                  </a:lnTo>
                  <a:lnTo>
                    <a:pt x="2" y="372"/>
                  </a:lnTo>
                  <a:lnTo>
                    <a:pt x="0" y="363"/>
                  </a:lnTo>
                  <a:lnTo>
                    <a:pt x="3" y="353"/>
                  </a:lnTo>
                  <a:lnTo>
                    <a:pt x="10" y="343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94" name="Freeform 1292"/>
            <p:cNvSpPr>
              <a:spLocks/>
            </p:cNvSpPr>
            <p:nvPr/>
          </p:nvSpPr>
          <p:spPr bwMode="auto">
            <a:xfrm>
              <a:off x="4983" y="2722"/>
              <a:ext cx="20" cy="16"/>
            </a:xfrm>
            <a:custGeom>
              <a:avLst/>
              <a:gdLst>
                <a:gd name="T0" fmla="*/ 0 w 434"/>
                <a:gd name="T1" fmla="*/ 0 h 369"/>
                <a:gd name="T2" fmla="*/ 0 w 434"/>
                <a:gd name="T3" fmla="*/ 0 h 369"/>
                <a:gd name="T4" fmla="*/ 0 w 434"/>
                <a:gd name="T5" fmla="*/ 0 h 369"/>
                <a:gd name="T6" fmla="*/ 0 w 434"/>
                <a:gd name="T7" fmla="*/ 0 h 369"/>
                <a:gd name="T8" fmla="*/ 0 w 434"/>
                <a:gd name="T9" fmla="*/ 0 h 369"/>
                <a:gd name="T10" fmla="*/ 0 w 434"/>
                <a:gd name="T11" fmla="*/ 0 h 369"/>
                <a:gd name="T12" fmla="*/ 0 w 434"/>
                <a:gd name="T13" fmla="*/ 0 h 369"/>
                <a:gd name="T14" fmla="*/ 0 w 434"/>
                <a:gd name="T15" fmla="*/ 0 h 369"/>
                <a:gd name="T16" fmla="*/ 0 w 434"/>
                <a:gd name="T17" fmla="*/ 0 h 369"/>
                <a:gd name="T18" fmla="*/ 0 w 434"/>
                <a:gd name="T19" fmla="*/ 0 h 369"/>
                <a:gd name="T20" fmla="*/ 0 w 434"/>
                <a:gd name="T21" fmla="*/ 0 h 369"/>
                <a:gd name="T22" fmla="*/ 0 w 434"/>
                <a:gd name="T23" fmla="*/ 0 h 369"/>
                <a:gd name="T24" fmla="*/ 0 w 434"/>
                <a:gd name="T25" fmla="*/ 0 h 369"/>
                <a:gd name="T26" fmla="*/ 0 w 434"/>
                <a:gd name="T27" fmla="*/ 0 h 369"/>
                <a:gd name="T28" fmla="*/ 0 w 434"/>
                <a:gd name="T29" fmla="*/ 0 h 369"/>
                <a:gd name="T30" fmla="*/ 0 w 434"/>
                <a:gd name="T31" fmla="*/ 0 h 369"/>
                <a:gd name="T32" fmla="*/ 0 w 434"/>
                <a:gd name="T33" fmla="*/ 0 h 369"/>
                <a:gd name="T34" fmla="*/ 0 w 434"/>
                <a:gd name="T35" fmla="*/ 0 h 369"/>
                <a:gd name="T36" fmla="*/ 0 w 434"/>
                <a:gd name="T37" fmla="*/ 0 h 36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34"/>
                <a:gd name="T58" fmla="*/ 0 h 369"/>
                <a:gd name="T59" fmla="*/ 434 w 434"/>
                <a:gd name="T60" fmla="*/ 369 h 36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34" h="369">
                  <a:moveTo>
                    <a:pt x="11" y="331"/>
                  </a:moveTo>
                  <a:lnTo>
                    <a:pt x="395" y="9"/>
                  </a:lnTo>
                  <a:lnTo>
                    <a:pt x="406" y="3"/>
                  </a:lnTo>
                  <a:lnTo>
                    <a:pt x="415" y="0"/>
                  </a:lnTo>
                  <a:lnTo>
                    <a:pt x="424" y="2"/>
                  </a:lnTo>
                  <a:lnTo>
                    <a:pt x="430" y="7"/>
                  </a:lnTo>
                  <a:lnTo>
                    <a:pt x="433" y="13"/>
                  </a:lnTo>
                  <a:lnTo>
                    <a:pt x="434" y="21"/>
                  </a:lnTo>
                  <a:lnTo>
                    <a:pt x="430" y="30"/>
                  </a:lnTo>
                  <a:lnTo>
                    <a:pt x="423" y="39"/>
                  </a:lnTo>
                  <a:lnTo>
                    <a:pt x="39" y="361"/>
                  </a:lnTo>
                  <a:lnTo>
                    <a:pt x="28" y="367"/>
                  </a:lnTo>
                  <a:lnTo>
                    <a:pt x="19" y="369"/>
                  </a:lnTo>
                  <a:lnTo>
                    <a:pt x="10" y="368"/>
                  </a:lnTo>
                  <a:lnTo>
                    <a:pt x="4" y="363"/>
                  </a:lnTo>
                  <a:lnTo>
                    <a:pt x="1" y="357"/>
                  </a:lnTo>
                  <a:lnTo>
                    <a:pt x="0" y="349"/>
                  </a:lnTo>
                  <a:lnTo>
                    <a:pt x="4" y="340"/>
                  </a:lnTo>
                  <a:lnTo>
                    <a:pt x="11" y="331"/>
                  </a:lnTo>
                  <a:close/>
                </a:path>
              </a:pathLst>
            </a:custGeom>
            <a:solidFill>
              <a:srgbClr val="91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95" name="Freeform 1293"/>
            <p:cNvSpPr>
              <a:spLocks/>
            </p:cNvSpPr>
            <p:nvPr/>
          </p:nvSpPr>
          <p:spPr bwMode="auto">
            <a:xfrm>
              <a:off x="4990" y="2728"/>
              <a:ext cx="6" cy="5"/>
            </a:xfrm>
            <a:custGeom>
              <a:avLst/>
              <a:gdLst>
                <a:gd name="T0" fmla="*/ 0 w 130"/>
                <a:gd name="T1" fmla="*/ 0 h 116"/>
                <a:gd name="T2" fmla="*/ 0 w 130"/>
                <a:gd name="T3" fmla="*/ 0 h 116"/>
                <a:gd name="T4" fmla="*/ 0 w 130"/>
                <a:gd name="T5" fmla="*/ 0 h 116"/>
                <a:gd name="T6" fmla="*/ 0 w 130"/>
                <a:gd name="T7" fmla="*/ 0 h 116"/>
                <a:gd name="T8" fmla="*/ 0 w 130"/>
                <a:gd name="T9" fmla="*/ 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0"/>
                <a:gd name="T16" fmla="*/ 0 h 116"/>
                <a:gd name="T17" fmla="*/ 130 w 130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0" h="116">
                  <a:moveTo>
                    <a:pt x="130" y="28"/>
                  </a:moveTo>
                  <a:lnTo>
                    <a:pt x="25" y="116"/>
                  </a:lnTo>
                  <a:lnTo>
                    <a:pt x="0" y="88"/>
                  </a:lnTo>
                  <a:lnTo>
                    <a:pt x="105" y="0"/>
                  </a:lnTo>
                  <a:lnTo>
                    <a:pt x="130" y="28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96" name="Freeform 1294"/>
            <p:cNvSpPr>
              <a:spLocks/>
            </p:cNvSpPr>
            <p:nvPr/>
          </p:nvSpPr>
          <p:spPr bwMode="auto">
            <a:xfrm>
              <a:off x="4913" y="2927"/>
              <a:ext cx="101" cy="17"/>
            </a:xfrm>
            <a:custGeom>
              <a:avLst/>
              <a:gdLst>
                <a:gd name="T0" fmla="*/ 0 w 2120"/>
                <a:gd name="T1" fmla="*/ 0 h 395"/>
                <a:gd name="T2" fmla="*/ 0 w 2120"/>
                <a:gd name="T3" fmla="*/ 0 h 395"/>
                <a:gd name="T4" fmla="*/ 0 w 2120"/>
                <a:gd name="T5" fmla="*/ 0 h 395"/>
                <a:gd name="T6" fmla="*/ 0 w 2120"/>
                <a:gd name="T7" fmla="*/ 0 h 395"/>
                <a:gd name="T8" fmla="*/ 0 w 2120"/>
                <a:gd name="T9" fmla="*/ 0 h 395"/>
                <a:gd name="T10" fmla="*/ 0 w 2120"/>
                <a:gd name="T11" fmla="*/ 0 h 395"/>
                <a:gd name="T12" fmla="*/ 0 w 2120"/>
                <a:gd name="T13" fmla="*/ 0 h 395"/>
                <a:gd name="T14" fmla="*/ 0 w 2120"/>
                <a:gd name="T15" fmla="*/ 0 h 395"/>
                <a:gd name="T16" fmla="*/ 0 w 2120"/>
                <a:gd name="T17" fmla="*/ 0 h 395"/>
                <a:gd name="T18" fmla="*/ 0 w 2120"/>
                <a:gd name="T19" fmla="*/ 0 h 395"/>
                <a:gd name="T20" fmla="*/ 0 w 2120"/>
                <a:gd name="T21" fmla="*/ 0 h 395"/>
                <a:gd name="T22" fmla="*/ 0 w 2120"/>
                <a:gd name="T23" fmla="*/ 0 h 395"/>
                <a:gd name="T24" fmla="*/ 0 w 2120"/>
                <a:gd name="T25" fmla="*/ 0 h 395"/>
                <a:gd name="T26" fmla="*/ 0 w 2120"/>
                <a:gd name="T27" fmla="*/ 0 h 395"/>
                <a:gd name="T28" fmla="*/ 0 w 2120"/>
                <a:gd name="T29" fmla="*/ 0 h 395"/>
                <a:gd name="T30" fmla="*/ 0 w 2120"/>
                <a:gd name="T31" fmla="*/ 0 h 395"/>
                <a:gd name="T32" fmla="*/ 0 w 2120"/>
                <a:gd name="T33" fmla="*/ 0 h 395"/>
                <a:gd name="T34" fmla="*/ 0 w 2120"/>
                <a:gd name="T35" fmla="*/ 0 h 395"/>
                <a:gd name="T36" fmla="*/ 0 w 2120"/>
                <a:gd name="T37" fmla="*/ 0 h 395"/>
                <a:gd name="T38" fmla="*/ 0 w 2120"/>
                <a:gd name="T39" fmla="*/ 0 h 395"/>
                <a:gd name="T40" fmla="*/ 0 w 2120"/>
                <a:gd name="T41" fmla="*/ 0 h 395"/>
                <a:gd name="T42" fmla="*/ 0 w 2120"/>
                <a:gd name="T43" fmla="*/ 0 h 395"/>
                <a:gd name="T44" fmla="*/ 0 w 2120"/>
                <a:gd name="T45" fmla="*/ 0 h 395"/>
                <a:gd name="T46" fmla="*/ 0 w 2120"/>
                <a:gd name="T47" fmla="*/ 0 h 395"/>
                <a:gd name="T48" fmla="*/ 0 w 2120"/>
                <a:gd name="T49" fmla="*/ 0 h 395"/>
                <a:gd name="T50" fmla="*/ 0 w 2120"/>
                <a:gd name="T51" fmla="*/ 0 h 395"/>
                <a:gd name="T52" fmla="*/ 0 w 2120"/>
                <a:gd name="T53" fmla="*/ 0 h 395"/>
                <a:gd name="T54" fmla="*/ 0 w 2120"/>
                <a:gd name="T55" fmla="*/ 0 h 395"/>
                <a:gd name="T56" fmla="*/ 0 w 2120"/>
                <a:gd name="T57" fmla="*/ 0 h 395"/>
                <a:gd name="T58" fmla="*/ 0 w 2120"/>
                <a:gd name="T59" fmla="*/ 0 h 395"/>
                <a:gd name="T60" fmla="*/ 0 w 2120"/>
                <a:gd name="T61" fmla="*/ 0 h 395"/>
                <a:gd name="T62" fmla="*/ 0 w 2120"/>
                <a:gd name="T63" fmla="*/ 0 h 395"/>
                <a:gd name="T64" fmla="*/ 0 w 2120"/>
                <a:gd name="T65" fmla="*/ 0 h 395"/>
                <a:gd name="T66" fmla="*/ 0 w 2120"/>
                <a:gd name="T67" fmla="*/ 0 h 395"/>
                <a:gd name="T68" fmla="*/ 0 w 2120"/>
                <a:gd name="T69" fmla="*/ 0 h 39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20"/>
                <a:gd name="T106" fmla="*/ 0 h 395"/>
                <a:gd name="T107" fmla="*/ 2120 w 2120"/>
                <a:gd name="T108" fmla="*/ 395 h 39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20" h="395">
                  <a:moveTo>
                    <a:pt x="111" y="0"/>
                  </a:moveTo>
                  <a:lnTo>
                    <a:pt x="2030" y="180"/>
                  </a:lnTo>
                  <a:lnTo>
                    <a:pt x="2051" y="184"/>
                  </a:lnTo>
                  <a:lnTo>
                    <a:pt x="2069" y="191"/>
                  </a:lnTo>
                  <a:lnTo>
                    <a:pt x="2084" y="201"/>
                  </a:lnTo>
                  <a:lnTo>
                    <a:pt x="2096" y="212"/>
                  </a:lnTo>
                  <a:lnTo>
                    <a:pt x="2106" y="227"/>
                  </a:lnTo>
                  <a:lnTo>
                    <a:pt x="2114" y="243"/>
                  </a:lnTo>
                  <a:lnTo>
                    <a:pt x="2118" y="259"/>
                  </a:lnTo>
                  <a:lnTo>
                    <a:pt x="2120" y="276"/>
                  </a:lnTo>
                  <a:lnTo>
                    <a:pt x="2119" y="300"/>
                  </a:lnTo>
                  <a:lnTo>
                    <a:pt x="2115" y="322"/>
                  </a:lnTo>
                  <a:lnTo>
                    <a:pt x="2105" y="342"/>
                  </a:lnTo>
                  <a:lnTo>
                    <a:pt x="2094" y="362"/>
                  </a:lnTo>
                  <a:lnTo>
                    <a:pt x="2077" y="377"/>
                  </a:lnTo>
                  <a:lnTo>
                    <a:pt x="2059" y="388"/>
                  </a:lnTo>
                  <a:lnTo>
                    <a:pt x="2035" y="394"/>
                  </a:lnTo>
                  <a:lnTo>
                    <a:pt x="2009" y="395"/>
                  </a:lnTo>
                  <a:lnTo>
                    <a:pt x="90" y="215"/>
                  </a:lnTo>
                  <a:lnTo>
                    <a:pt x="67" y="211"/>
                  </a:lnTo>
                  <a:lnTo>
                    <a:pt x="47" y="202"/>
                  </a:lnTo>
                  <a:lnTo>
                    <a:pt x="30" y="190"/>
                  </a:lnTo>
                  <a:lnTo>
                    <a:pt x="18" y="175"/>
                  </a:lnTo>
                  <a:lnTo>
                    <a:pt x="9" y="157"/>
                  </a:lnTo>
                  <a:lnTo>
                    <a:pt x="2" y="138"/>
                  </a:lnTo>
                  <a:lnTo>
                    <a:pt x="0" y="118"/>
                  </a:lnTo>
                  <a:lnTo>
                    <a:pt x="0" y="98"/>
                  </a:lnTo>
                  <a:lnTo>
                    <a:pt x="3" y="77"/>
                  </a:lnTo>
                  <a:lnTo>
                    <a:pt x="11" y="59"/>
                  </a:lnTo>
                  <a:lnTo>
                    <a:pt x="20" y="42"/>
                  </a:lnTo>
                  <a:lnTo>
                    <a:pt x="32" y="26"/>
                  </a:lnTo>
                  <a:lnTo>
                    <a:pt x="48" y="14"/>
                  </a:lnTo>
                  <a:lnTo>
                    <a:pt x="66" y="5"/>
                  </a:lnTo>
                  <a:lnTo>
                    <a:pt x="87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9EA6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97" name="Freeform 1295"/>
            <p:cNvSpPr>
              <a:spLocks/>
            </p:cNvSpPr>
            <p:nvPr/>
          </p:nvSpPr>
          <p:spPr bwMode="auto">
            <a:xfrm>
              <a:off x="4914" y="2928"/>
              <a:ext cx="100" cy="16"/>
            </a:xfrm>
            <a:custGeom>
              <a:avLst/>
              <a:gdLst>
                <a:gd name="T0" fmla="*/ 0 w 2105"/>
                <a:gd name="T1" fmla="*/ 0 h 379"/>
                <a:gd name="T2" fmla="*/ 0 w 2105"/>
                <a:gd name="T3" fmla="*/ 0 h 379"/>
                <a:gd name="T4" fmla="*/ 0 w 2105"/>
                <a:gd name="T5" fmla="*/ 0 h 379"/>
                <a:gd name="T6" fmla="*/ 0 w 2105"/>
                <a:gd name="T7" fmla="*/ 0 h 379"/>
                <a:gd name="T8" fmla="*/ 0 w 2105"/>
                <a:gd name="T9" fmla="*/ 0 h 379"/>
                <a:gd name="T10" fmla="*/ 0 w 2105"/>
                <a:gd name="T11" fmla="*/ 0 h 379"/>
                <a:gd name="T12" fmla="*/ 0 w 2105"/>
                <a:gd name="T13" fmla="*/ 0 h 379"/>
                <a:gd name="T14" fmla="*/ 0 w 2105"/>
                <a:gd name="T15" fmla="*/ 0 h 379"/>
                <a:gd name="T16" fmla="*/ 0 w 2105"/>
                <a:gd name="T17" fmla="*/ 0 h 379"/>
                <a:gd name="T18" fmla="*/ 0 w 2105"/>
                <a:gd name="T19" fmla="*/ 0 h 379"/>
                <a:gd name="T20" fmla="*/ 0 w 2105"/>
                <a:gd name="T21" fmla="*/ 0 h 379"/>
                <a:gd name="T22" fmla="*/ 0 w 2105"/>
                <a:gd name="T23" fmla="*/ 0 h 379"/>
                <a:gd name="T24" fmla="*/ 0 w 2105"/>
                <a:gd name="T25" fmla="*/ 0 h 379"/>
                <a:gd name="T26" fmla="*/ 0 w 2105"/>
                <a:gd name="T27" fmla="*/ 0 h 379"/>
                <a:gd name="T28" fmla="*/ 0 w 2105"/>
                <a:gd name="T29" fmla="*/ 0 h 379"/>
                <a:gd name="T30" fmla="*/ 0 w 2105"/>
                <a:gd name="T31" fmla="*/ 0 h 379"/>
                <a:gd name="T32" fmla="*/ 0 w 2105"/>
                <a:gd name="T33" fmla="*/ 0 h 379"/>
                <a:gd name="T34" fmla="*/ 0 w 2105"/>
                <a:gd name="T35" fmla="*/ 0 h 379"/>
                <a:gd name="T36" fmla="*/ 0 w 2105"/>
                <a:gd name="T37" fmla="*/ 0 h 379"/>
                <a:gd name="T38" fmla="*/ 0 w 2105"/>
                <a:gd name="T39" fmla="*/ 0 h 379"/>
                <a:gd name="T40" fmla="*/ 0 w 2105"/>
                <a:gd name="T41" fmla="*/ 0 h 379"/>
                <a:gd name="T42" fmla="*/ 0 w 2105"/>
                <a:gd name="T43" fmla="*/ 0 h 379"/>
                <a:gd name="T44" fmla="*/ 0 w 2105"/>
                <a:gd name="T45" fmla="*/ 0 h 379"/>
                <a:gd name="T46" fmla="*/ 0 w 2105"/>
                <a:gd name="T47" fmla="*/ 0 h 379"/>
                <a:gd name="T48" fmla="*/ 0 w 2105"/>
                <a:gd name="T49" fmla="*/ 0 h 379"/>
                <a:gd name="T50" fmla="*/ 0 w 2105"/>
                <a:gd name="T51" fmla="*/ 0 h 379"/>
                <a:gd name="T52" fmla="*/ 0 w 2105"/>
                <a:gd name="T53" fmla="*/ 0 h 379"/>
                <a:gd name="T54" fmla="*/ 0 w 2105"/>
                <a:gd name="T55" fmla="*/ 0 h 379"/>
                <a:gd name="T56" fmla="*/ 0 w 2105"/>
                <a:gd name="T57" fmla="*/ 0 h 379"/>
                <a:gd name="T58" fmla="*/ 0 w 2105"/>
                <a:gd name="T59" fmla="*/ 0 h 379"/>
                <a:gd name="T60" fmla="*/ 0 w 2105"/>
                <a:gd name="T61" fmla="*/ 0 h 379"/>
                <a:gd name="T62" fmla="*/ 0 w 2105"/>
                <a:gd name="T63" fmla="*/ 0 h 379"/>
                <a:gd name="T64" fmla="*/ 0 w 2105"/>
                <a:gd name="T65" fmla="*/ 0 h 379"/>
                <a:gd name="T66" fmla="*/ 0 w 2105"/>
                <a:gd name="T67" fmla="*/ 0 h 379"/>
                <a:gd name="T68" fmla="*/ 0 w 2105"/>
                <a:gd name="T69" fmla="*/ 0 h 379"/>
                <a:gd name="T70" fmla="*/ 0 w 2105"/>
                <a:gd name="T71" fmla="*/ 0 h 379"/>
                <a:gd name="T72" fmla="*/ 0 w 2105"/>
                <a:gd name="T73" fmla="*/ 0 h 379"/>
                <a:gd name="T74" fmla="*/ 0 w 2105"/>
                <a:gd name="T75" fmla="*/ 0 h 379"/>
                <a:gd name="T76" fmla="*/ 0 w 2105"/>
                <a:gd name="T77" fmla="*/ 0 h 379"/>
                <a:gd name="T78" fmla="*/ 0 w 2105"/>
                <a:gd name="T79" fmla="*/ 0 h 379"/>
                <a:gd name="T80" fmla="*/ 0 w 2105"/>
                <a:gd name="T81" fmla="*/ 0 h 379"/>
                <a:gd name="T82" fmla="*/ 0 w 2105"/>
                <a:gd name="T83" fmla="*/ 0 h 379"/>
                <a:gd name="T84" fmla="*/ 0 w 2105"/>
                <a:gd name="T85" fmla="*/ 0 h 379"/>
                <a:gd name="T86" fmla="*/ 0 w 2105"/>
                <a:gd name="T87" fmla="*/ 0 h 379"/>
                <a:gd name="T88" fmla="*/ 0 w 2105"/>
                <a:gd name="T89" fmla="*/ 0 h 379"/>
                <a:gd name="T90" fmla="*/ 0 w 2105"/>
                <a:gd name="T91" fmla="*/ 0 h 379"/>
                <a:gd name="T92" fmla="*/ 0 w 2105"/>
                <a:gd name="T93" fmla="*/ 0 h 379"/>
                <a:gd name="T94" fmla="*/ 0 w 2105"/>
                <a:gd name="T95" fmla="*/ 0 h 3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5"/>
                <a:gd name="T145" fmla="*/ 0 h 379"/>
                <a:gd name="T146" fmla="*/ 2105 w 2105"/>
                <a:gd name="T147" fmla="*/ 379 h 37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5" h="379">
                  <a:moveTo>
                    <a:pt x="108" y="0"/>
                  </a:moveTo>
                  <a:lnTo>
                    <a:pt x="165" y="5"/>
                  </a:lnTo>
                  <a:lnTo>
                    <a:pt x="218" y="10"/>
                  </a:lnTo>
                  <a:lnTo>
                    <a:pt x="267" y="15"/>
                  </a:lnTo>
                  <a:lnTo>
                    <a:pt x="312" y="19"/>
                  </a:lnTo>
                  <a:lnTo>
                    <a:pt x="354" y="23"/>
                  </a:lnTo>
                  <a:lnTo>
                    <a:pt x="393" y="26"/>
                  </a:lnTo>
                  <a:lnTo>
                    <a:pt x="430" y="31"/>
                  </a:lnTo>
                  <a:lnTo>
                    <a:pt x="466" y="34"/>
                  </a:lnTo>
                  <a:lnTo>
                    <a:pt x="500" y="37"/>
                  </a:lnTo>
                  <a:lnTo>
                    <a:pt x="534" y="40"/>
                  </a:lnTo>
                  <a:lnTo>
                    <a:pt x="567" y="43"/>
                  </a:lnTo>
                  <a:lnTo>
                    <a:pt x="601" y="46"/>
                  </a:lnTo>
                  <a:lnTo>
                    <a:pt x="634" y="49"/>
                  </a:lnTo>
                  <a:lnTo>
                    <a:pt x="670" y="53"/>
                  </a:lnTo>
                  <a:lnTo>
                    <a:pt x="706" y="56"/>
                  </a:lnTo>
                  <a:lnTo>
                    <a:pt x="745" y="59"/>
                  </a:lnTo>
                  <a:lnTo>
                    <a:pt x="786" y="63"/>
                  </a:lnTo>
                  <a:lnTo>
                    <a:pt x="830" y="67"/>
                  </a:lnTo>
                  <a:lnTo>
                    <a:pt x="878" y="72"/>
                  </a:lnTo>
                  <a:lnTo>
                    <a:pt x="929" y="76"/>
                  </a:lnTo>
                  <a:lnTo>
                    <a:pt x="984" y="82"/>
                  </a:lnTo>
                  <a:lnTo>
                    <a:pt x="1044" y="87"/>
                  </a:lnTo>
                  <a:lnTo>
                    <a:pt x="1111" y="94"/>
                  </a:lnTo>
                  <a:lnTo>
                    <a:pt x="1182" y="101"/>
                  </a:lnTo>
                  <a:lnTo>
                    <a:pt x="1260" y="108"/>
                  </a:lnTo>
                  <a:lnTo>
                    <a:pt x="1343" y="116"/>
                  </a:lnTo>
                  <a:lnTo>
                    <a:pt x="1435" y="125"/>
                  </a:lnTo>
                  <a:lnTo>
                    <a:pt x="1533" y="134"/>
                  </a:lnTo>
                  <a:lnTo>
                    <a:pt x="1641" y="144"/>
                  </a:lnTo>
                  <a:lnTo>
                    <a:pt x="1756" y="156"/>
                  </a:lnTo>
                  <a:lnTo>
                    <a:pt x="1881" y="167"/>
                  </a:lnTo>
                  <a:lnTo>
                    <a:pt x="2015" y="180"/>
                  </a:lnTo>
                  <a:lnTo>
                    <a:pt x="2036" y="183"/>
                  </a:lnTo>
                  <a:lnTo>
                    <a:pt x="2054" y="190"/>
                  </a:lnTo>
                  <a:lnTo>
                    <a:pt x="2068" y="199"/>
                  </a:lnTo>
                  <a:lnTo>
                    <a:pt x="2081" y="210"/>
                  </a:lnTo>
                  <a:lnTo>
                    <a:pt x="2091" y="224"/>
                  </a:lnTo>
                  <a:lnTo>
                    <a:pt x="2098" y="238"/>
                  </a:lnTo>
                  <a:lnTo>
                    <a:pt x="2103" y="253"/>
                  </a:lnTo>
                  <a:lnTo>
                    <a:pt x="2105" y="269"/>
                  </a:lnTo>
                  <a:lnTo>
                    <a:pt x="2105" y="291"/>
                  </a:lnTo>
                  <a:lnTo>
                    <a:pt x="2099" y="311"/>
                  </a:lnTo>
                  <a:lnTo>
                    <a:pt x="2092" y="330"/>
                  </a:lnTo>
                  <a:lnTo>
                    <a:pt x="2080" y="348"/>
                  </a:lnTo>
                  <a:lnTo>
                    <a:pt x="2064" y="362"/>
                  </a:lnTo>
                  <a:lnTo>
                    <a:pt x="2044" y="373"/>
                  </a:lnTo>
                  <a:lnTo>
                    <a:pt x="2021" y="379"/>
                  </a:lnTo>
                  <a:lnTo>
                    <a:pt x="1995" y="379"/>
                  </a:lnTo>
                  <a:lnTo>
                    <a:pt x="1938" y="374"/>
                  </a:lnTo>
                  <a:lnTo>
                    <a:pt x="1885" y="369"/>
                  </a:lnTo>
                  <a:lnTo>
                    <a:pt x="1837" y="364"/>
                  </a:lnTo>
                  <a:lnTo>
                    <a:pt x="1791" y="360"/>
                  </a:lnTo>
                  <a:lnTo>
                    <a:pt x="1750" y="356"/>
                  </a:lnTo>
                  <a:lnTo>
                    <a:pt x="1710" y="352"/>
                  </a:lnTo>
                  <a:lnTo>
                    <a:pt x="1673" y="349"/>
                  </a:lnTo>
                  <a:lnTo>
                    <a:pt x="1637" y="345"/>
                  </a:lnTo>
                  <a:lnTo>
                    <a:pt x="1603" y="342"/>
                  </a:lnTo>
                  <a:lnTo>
                    <a:pt x="1570" y="339"/>
                  </a:lnTo>
                  <a:lnTo>
                    <a:pt x="1537" y="336"/>
                  </a:lnTo>
                  <a:lnTo>
                    <a:pt x="1503" y="331"/>
                  </a:lnTo>
                  <a:lnTo>
                    <a:pt x="1470" y="328"/>
                  </a:lnTo>
                  <a:lnTo>
                    <a:pt x="1435" y="325"/>
                  </a:lnTo>
                  <a:lnTo>
                    <a:pt x="1398" y="322"/>
                  </a:lnTo>
                  <a:lnTo>
                    <a:pt x="1360" y="318"/>
                  </a:lnTo>
                  <a:lnTo>
                    <a:pt x="1319" y="314"/>
                  </a:lnTo>
                  <a:lnTo>
                    <a:pt x="1275" y="310"/>
                  </a:lnTo>
                  <a:lnTo>
                    <a:pt x="1228" y="306"/>
                  </a:lnTo>
                  <a:lnTo>
                    <a:pt x="1176" y="301"/>
                  </a:lnTo>
                  <a:lnTo>
                    <a:pt x="1121" y="296"/>
                  </a:lnTo>
                  <a:lnTo>
                    <a:pt x="1061" y="290"/>
                  </a:lnTo>
                  <a:lnTo>
                    <a:pt x="994" y="284"/>
                  </a:lnTo>
                  <a:lnTo>
                    <a:pt x="924" y="278"/>
                  </a:lnTo>
                  <a:lnTo>
                    <a:pt x="846" y="269"/>
                  </a:lnTo>
                  <a:lnTo>
                    <a:pt x="761" y="262"/>
                  </a:lnTo>
                  <a:lnTo>
                    <a:pt x="670" y="253"/>
                  </a:lnTo>
                  <a:lnTo>
                    <a:pt x="570" y="244"/>
                  </a:lnTo>
                  <a:lnTo>
                    <a:pt x="463" y="234"/>
                  </a:lnTo>
                  <a:lnTo>
                    <a:pt x="347" y="224"/>
                  </a:lnTo>
                  <a:lnTo>
                    <a:pt x="222" y="211"/>
                  </a:lnTo>
                  <a:lnTo>
                    <a:pt x="88" y="199"/>
                  </a:lnTo>
                  <a:lnTo>
                    <a:pt x="65" y="195"/>
                  </a:lnTo>
                  <a:lnTo>
                    <a:pt x="45" y="187"/>
                  </a:lnTo>
                  <a:lnTo>
                    <a:pt x="30" y="176"/>
                  </a:lnTo>
                  <a:lnTo>
                    <a:pt x="17" y="162"/>
                  </a:lnTo>
                  <a:lnTo>
                    <a:pt x="8" y="145"/>
                  </a:lnTo>
                  <a:lnTo>
                    <a:pt x="2" y="128"/>
                  </a:lnTo>
                  <a:lnTo>
                    <a:pt x="0" y="110"/>
                  </a:lnTo>
                  <a:lnTo>
                    <a:pt x="0" y="91"/>
                  </a:lnTo>
                  <a:lnTo>
                    <a:pt x="3" y="72"/>
                  </a:lnTo>
                  <a:lnTo>
                    <a:pt x="10" y="55"/>
                  </a:lnTo>
                  <a:lnTo>
                    <a:pt x="18" y="39"/>
                  </a:lnTo>
                  <a:lnTo>
                    <a:pt x="31" y="24"/>
                  </a:lnTo>
                  <a:lnTo>
                    <a:pt x="46" y="13"/>
                  </a:lnTo>
                  <a:lnTo>
                    <a:pt x="64" y="4"/>
                  </a:lnTo>
                  <a:lnTo>
                    <a:pt x="85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A8B0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98" name="Freeform 1296"/>
            <p:cNvSpPr>
              <a:spLocks/>
            </p:cNvSpPr>
            <p:nvPr/>
          </p:nvSpPr>
          <p:spPr bwMode="auto">
            <a:xfrm>
              <a:off x="4914" y="2928"/>
              <a:ext cx="100" cy="16"/>
            </a:xfrm>
            <a:custGeom>
              <a:avLst/>
              <a:gdLst>
                <a:gd name="T0" fmla="*/ 0 w 2092"/>
                <a:gd name="T1" fmla="*/ 0 h 362"/>
                <a:gd name="T2" fmla="*/ 0 w 2092"/>
                <a:gd name="T3" fmla="*/ 0 h 362"/>
                <a:gd name="T4" fmla="*/ 0 w 2092"/>
                <a:gd name="T5" fmla="*/ 0 h 362"/>
                <a:gd name="T6" fmla="*/ 0 w 2092"/>
                <a:gd name="T7" fmla="*/ 0 h 362"/>
                <a:gd name="T8" fmla="*/ 0 w 2092"/>
                <a:gd name="T9" fmla="*/ 0 h 362"/>
                <a:gd name="T10" fmla="*/ 0 w 2092"/>
                <a:gd name="T11" fmla="*/ 0 h 362"/>
                <a:gd name="T12" fmla="*/ 0 w 2092"/>
                <a:gd name="T13" fmla="*/ 0 h 362"/>
                <a:gd name="T14" fmla="*/ 0 w 2092"/>
                <a:gd name="T15" fmla="*/ 0 h 362"/>
                <a:gd name="T16" fmla="*/ 0 w 2092"/>
                <a:gd name="T17" fmla="*/ 0 h 362"/>
                <a:gd name="T18" fmla="*/ 0 w 2092"/>
                <a:gd name="T19" fmla="*/ 0 h 362"/>
                <a:gd name="T20" fmla="*/ 0 w 2092"/>
                <a:gd name="T21" fmla="*/ 0 h 362"/>
                <a:gd name="T22" fmla="*/ 0 w 2092"/>
                <a:gd name="T23" fmla="*/ 0 h 362"/>
                <a:gd name="T24" fmla="*/ 0 w 2092"/>
                <a:gd name="T25" fmla="*/ 0 h 362"/>
                <a:gd name="T26" fmla="*/ 0 w 2092"/>
                <a:gd name="T27" fmla="*/ 0 h 362"/>
                <a:gd name="T28" fmla="*/ 0 w 2092"/>
                <a:gd name="T29" fmla="*/ 0 h 362"/>
                <a:gd name="T30" fmla="*/ 0 w 2092"/>
                <a:gd name="T31" fmla="*/ 0 h 362"/>
                <a:gd name="T32" fmla="*/ 0 w 2092"/>
                <a:gd name="T33" fmla="*/ 0 h 362"/>
                <a:gd name="T34" fmla="*/ 0 w 2092"/>
                <a:gd name="T35" fmla="*/ 0 h 362"/>
                <a:gd name="T36" fmla="*/ 0 w 2092"/>
                <a:gd name="T37" fmla="*/ 0 h 362"/>
                <a:gd name="T38" fmla="*/ 0 w 2092"/>
                <a:gd name="T39" fmla="*/ 0 h 362"/>
                <a:gd name="T40" fmla="*/ 0 w 2092"/>
                <a:gd name="T41" fmla="*/ 0 h 362"/>
                <a:gd name="T42" fmla="*/ 0 w 2092"/>
                <a:gd name="T43" fmla="*/ 0 h 362"/>
                <a:gd name="T44" fmla="*/ 0 w 2092"/>
                <a:gd name="T45" fmla="*/ 0 h 362"/>
                <a:gd name="T46" fmla="*/ 0 w 2092"/>
                <a:gd name="T47" fmla="*/ 0 h 362"/>
                <a:gd name="T48" fmla="*/ 0 w 2092"/>
                <a:gd name="T49" fmla="*/ 0 h 362"/>
                <a:gd name="T50" fmla="*/ 0 w 2092"/>
                <a:gd name="T51" fmla="*/ 0 h 362"/>
                <a:gd name="T52" fmla="*/ 0 w 2092"/>
                <a:gd name="T53" fmla="*/ 0 h 362"/>
                <a:gd name="T54" fmla="*/ 0 w 2092"/>
                <a:gd name="T55" fmla="*/ 0 h 362"/>
                <a:gd name="T56" fmla="*/ 0 w 2092"/>
                <a:gd name="T57" fmla="*/ 0 h 362"/>
                <a:gd name="T58" fmla="*/ 0 w 2092"/>
                <a:gd name="T59" fmla="*/ 0 h 362"/>
                <a:gd name="T60" fmla="*/ 0 w 2092"/>
                <a:gd name="T61" fmla="*/ 0 h 362"/>
                <a:gd name="T62" fmla="*/ 0 w 2092"/>
                <a:gd name="T63" fmla="*/ 0 h 362"/>
                <a:gd name="T64" fmla="*/ 0 w 2092"/>
                <a:gd name="T65" fmla="*/ 0 h 362"/>
                <a:gd name="T66" fmla="*/ 0 w 2092"/>
                <a:gd name="T67" fmla="*/ 0 h 362"/>
                <a:gd name="T68" fmla="*/ 0 w 2092"/>
                <a:gd name="T69" fmla="*/ 0 h 362"/>
                <a:gd name="T70" fmla="*/ 0 w 2092"/>
                <a:gd name="T71" fmla="*/ 0 h 362"/>
                <a:gd name="T72" fmla="*/ 0 w 2092"/>
                <a:gd name="T73" fmla="*/ 0 h 362"/>
                <a:gd name="T74" fmla="*/ 0 w 2092"/>
                <a:gd name="T75" fmla="*/ 0 h 362"/>
                <a:gd name="T76" fmla="*/ 0 w 2092"/>
                <a:gd name="T77" fmla="*/ 0 h 362"/>
                <a:gd name="T78" fmla="*/ 0 w 2092"/>
                <a:gd name="T79" fmla="*/ 0 h 362"/>
                <a:gd name="T80" fmla="*/ 0 w 2092"/>
                <a:gd name="T81" fmla="*/ 0 h 362"/>
                <a:gd name="T82" fmla="*/ 0 w 2092"/>
                <a:gd name="T83" fmla="*/ 0 h 362"/>
                <a:gd name="T84" fmla="*/ 0 w 2092"/>
                <a:gd name="T85" fmla="*/ 0 h 362"/>
                <a:gd name="T86" fmla="*/ 0 w 2092"/>
                <a:gd name="T87" fmla="*/ 0 h 362"/>
                <a:gd name="T88" fmla="*/ 0 w 2092"/>
                <a:gd name="T89" fmla="*/ 0 h 362"/>
                <a:gd name="T90" fmla="*/ 0 w 2092"/>
                <a:gd name="T91" fmla="*/ 0 h 362"/>
                <a:gd name="T92" fmla="*/ 0 w 2092"/>
                <a:gd name="T93" fmla="*/ 0 h 362"/>
                <a:gd name="T94" fmla="*/ 0 w 2092"/>
                <a:gd name="T95" fmla="*/ 0 h 3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92"/>
                <a:gd name="T145" fmla="*/ 0 h 362"/>
                <a:gd name="T146" fmla="*/ 2092 w 2092"/>
                <a:gd name="T147" fmla="*/ 362 h 36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92" h="362">
                  <a:moveTo>
                    <a:pt x="107" y="0"/>
                  </a:moveTo>
                  <a:lnTo>
                    <a:pt x="164" y="5"/>
                  </a:lnTo>
                  <a:lnTo>
                    <a:pt x="216" y="10"/>
                  </a:lnTo>
                  <a:lnTo>
                    <a:pt x="265" y="14"/>
                  </a:lnTo>
                  <a:lnTo>
                    <a:pt x="310" y="20"/>
                  </a:lnTo>
                  <a:lnTo>
                    <a:pt x="351" y="23"/>
                  </a:lnTo>
                  <a:lnTo>
                    <a:pt x="391" y="27"/>
                  </a:lnTo>
                  <a:lnTo>
                    <a:pt x="428" y="30"/>
                  </a:lnTo>
                  <a:lnTo>
                    <a:pt x="464" y="34"/>
                  </a:lnTo>
                  <a:lnTo>
                    <a:pt x="497" y="37"/>
                  </a:lnTo>
                  <a:lnTo>
                    <a:pt x="530" y="40"/>
                  </a:lnTo>
                  <a:lnTo>
                    <a:pt x="564" y="43"/>
                  </a:lnTo>
                  <a:lnTo>
                    <a:pt x="597" y="46"/>
                  </a:lnTo>
                  <a:lnTo>
                    <a:pt x="631" y="49"/>
                  </a:lnTo>
                  <a:lnTo>
                    <a:pt x="666" y="52"/>
                  </a:lnTo>
                  <a:lnTo>
                    <a:pt x="702" y="55"/>
                  </a:lnTo>
                  <a:lnTo>
                    <a:pt x="741" y="59"/>
                  </a:lnTo>
                  <a:lnTo>
                    <a:pt x="781" y="63"/>
                  </a:lnTo>
                  <a:lnTo>
                    <a:pt x="825" y="67"/>
                  </a:lnTo>
                  <a:lnTo>
                    <a:pt x="872" y="71"/>
                  </a:lnTo>
                  <a:lnTo>
                    <a:pt x="924" y="76"/>
                  </a:lnTo>
                  <a:lnTo>
                    <a:pt x="979" y="82"/>
                  </a:lnTo>
                  <a:lnTo>
                    <a:pt x="1038" y="88"/>
                  </a:lnTo>
                  <a:lnTo>
                    <a:pt x="1104" y="94"/>
                  </a:lnTo>
                  <a:lnTo>
                    <a:pt x="1175" y="100"/>
                  </a:lnTo>
                  <a:lnTo>
                    <a:pt x="1253" y="108"/>
                  </a:lnTo>
                  <a:lnTo>
                    <a:pt x="1335" y="115"/>
                  </a:lnTo>
                  <a:lnTo>
                    <a:pt x="1425" y="124"/>
                  </a:lnTo>
                  <a:lnTo>
                    <a:pt x="1524" y="133"/>
                  </a:lnTo>
                  <a:lnTo>
                    <a:pt x="1630" y="144"/>
                  </a:lnTo>
                  <a:lnTo>
                    <a:pt x="1746" y="155"/>
                  </a:lnTo>
                  <a:lnTo>
                    <a:pt x="1870" y="167"/>
                  </a:lnTo>
                  <a:lnTo>
                    <a:pt x="2003" y="179"/>
                  </a:lnTo>
                  <a:lnTo>
                    <a:pt x="2023" y="182"/>
                  </a:lnTo>
                  <a:lnTo>
                    <a:pt x="2040" y="188"/>
                  </a:lnTo>
                  <a:lnTo>
                    <a:pt x="2056" y="197"/>
                  </a:lnTo>
                  <a:lnTo>
                    <a:pt x="2069" y="208"/>
                  </a:lnTo>
                  <a:lnTo>
                    <a:pt x="2078" y="220"/>
                  </a:lnTo>
                  <a:lnTo>
                    <a:pt x="2085" y="233"/>
                  </a:lnTo>
                  <a:lnTo>
                    <a:pt x="2090" y="247"/>
                  </a:lnTo>
                  <a:lnTo>
                    <a:pt x="2092" y="262"/>
                  </a:lnTo>
                  <a:lnTo>
                    <a:pt x="2092" y="282"/>
                  </a:lnTo>
                  <a:lnTo>
                    <a:pt x="2087" y="301"/>
                  </a:lnTo>
                  <a:lnTo>
                    <a:pt x="2080" y="318"/>
                  </a:lnTo>
                  <a:lnTo>
                    <a:pt x="2067" y="335"/>
                  </a:lnTo>
                  <a:lnTo>
                    <a:pt x="2052" y="348"/>
                  </a:lnTo>
                  <a:lnTo>
                    <a:pt x="2033" y="357"/>
                  </a:lnTo>
                  <a:lnTo>
                    <a:pt x="2011" y="362"/>
                  </a:lnTo>
                  <a:lnTo>
                    <a:pt x="1985" y="362"/>
                  </a:lnTo>
                  <a:lnTo>
                    <a:pt x="1928" y="357"/>
                  </a:lnTo>
                  <a:lnTo>
                    <a:pt x="1876" y="352"/>
                  </a:lnTo>
                  <a:lnTo>
                    <a:pt x="1827" y="347"/>
                  </a:lnTo>
                  <a:lnTo>
                    <a:pt x="1782" y="343"/>
                  </a:lnTo>
                  <a:lnTo>
                    <a:pt x="1741" y="339"/>
                  </a:lnTo>
                  <a:lnTo>
                    <a:pt x="1701" y="335"/>
                  </a:lnTo>
                  <a:lnTo>
                    <a:pt x="1665" y="332"/>
                  </a:lnTo>
                  <a:lnTo>
                    <a:pt x="1629" y="329"/>
                  </a:lnTo>
                  <a:lnTo>
                    <a:pt x="1595" y="324"/>
                  </a:lnTo>
                  <a:lnTo>
                    <a:pt x="1562" y="321"/>
                  </a:lnTo>
                  <a:lnTo>
                    <a:pt x="1528" y="318"/>
                  </a:lnTo>
                  <a:lnTo>
                    <a:pt x="1496" y="315"/>
                  </a:lnTo>
                  <a:lnTo>
                    <a:pt x="1462" y="312"/>
                  </a:lnTo>
                  <a:lnTo>
                    <a:pt x="1427" y="309"/>
                  </a:lnTo>
                  <a:lnTo>
                    <a:pt x="1391" y="305"/>
                  </a:lnTo>
                  <a:lnTo>
                    <a:pt x="1353" y="302"/>
                  </a:lnTo>
                  <a:lnTo>
                    <a:pt x="1312" y="298"/>
                  </a:lnTo>
                  <a:lnTo>
                    <a:pt x="1269" y="294"/>
                  </a:lnTo>
                  <a:lnTo>
                    <a:pt x="1221" y="289"/>
                  </a:lnTo>
                  <a:lnTo>
                    <a:pt x="1170" y="285"/>
                  </a:lnTo>
                  <a:lnTo>
                    <a:pt x="1115" y="280"/>
                  </a:lnTo>
                  <a:lnTo>
                    <a:pt x="1055" y="274"/>
                  </a:lnTo>
                  <a:lnTo>
                    <a:pt x="989" y="268"/>
                  </a:lnTo>
                  <a:lnTo>
                    <a:pt x="919" y="261"/>
                  </a:lnTo>
                  <a:lnTo>
                    <a:pt x="842" y="254"/>
                  </a:lnTo>
                  <a:lnTo>
                    <a:pt x="757" y="246"/>
                  </a:lnTo>
                  <a:lnTo>
                    <a:pt x="667" y="238"/>
                  </a:lnTo>
                  <a:lnTo>
                    <a:pt x="568" y="229"/>
                  </a:lnTo>
                  <a:lnTo>
                    <a:pt x="462" y="219"/>
                  </a:lnTo>
                  <a:lnTo>
                    <a:pt x="346" y="208"/>
                  </a:lnTo>
                  <a:lnTo>
                    <a:pt x="222" y="196"/>
                  </a:lnTo>
                  <a:lnTo>
                    <a:pt x="89" y="184"/>
                  </a:lnTo>
                  <a:lnTo>
                    <a:pt x="66" y="180"/>
                  </a:lnTo>
                  <a:lnTo>
                    <a:pt x="47" y="172"/>
                  </a:lnTo>
                  <a:lnTo>
                    <a:pt x="31" y="162"/>
                  </a:lnTo>
                  <a:lnTo>
                    <a:pt x="18" y="149"/>
                  </a:lnTo>
                  <a:lnTo>
                    <a:pt x="9" y="133"/>
                  </a:lnTo>
                  <a:lnTo>
                    <a:pt x="3" y="117"/>
                  </a:lnTo>
                  <a:lnTo>
                    <a:pt x="0" y="100"/>
                  </a:lnTo>
                  <a:lnTo>
                    <a:pt x="0" y="83"/>
                  </a:lnTo>
                  <a:lnTo>
                    <a:pt x="3" y="65"/>
                  </a:lnTo>
                  <a:lnTo>
                    <a:pt x="9" y="50"/>
                  </a:lnTo>
                  <a:lnTo>
                    <a:pt x="18" y="35"/>
                  </a:lnTo>
                  <a:lnTo>
                    <a:pt x="31" y="22"/>
                  </a:lnTo>
                  <a:lnTo>
                    <a:pt x="46" y="11"/>
                  </a:lnTo>
                  <a:lnTo>
                    <a:pt x="63" y="4"/>
                  </a:lnTo>
                  <a:lnTo>
                    <a:pt x="84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B5BD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099" name="Freeform 1297"/>
            <p:cNvSpPr>
              <a:spLocks/>
            </p:cNvSpPr>
            <p:nvPr/>
          </p:nvSpPr>
          <p:spPr bwMode="auto">
            <a:xfrm>
              <a:off x="4914" y="2928"/>
              <a:ext cx="99" cy="15"/>
            </a:xfrm>
            <a:custGeom>
              <a:avLst/>
              <a:gdLst>
                <a:gd name="T0" fmla="*/ 0 w 2080"/>
                <a:gd name="T1" fmla="*/ 0 h 345"/>
                <a:gd name="T2" fmla="*/ 0 w 2080"/>
                <a:gd name="T3" fmla="*/ 0 h 345"/>
                <a:gd name="T4" fmla="*/ 0 w 2080"/>
                <a:gd name="T5" fmla="*/ 0 h 345"/>
                <a:gd name="T6" fmla="*/ 0 w 2080"/>
                <a:gd name="T7" fmla="*/ 0 h 345"/>
                <a:gd name="T8" fmla="*/ 0 w 2080"/>
                <a:gd name="T9" fmla="*/ 0 h 345"/>
                <a:gd name="T10" fmla="*/ 0 w 2080"/>
                <a:gd name="T11" fmla="*/ 0 h 345"/>
                <a:gd name="T12" fmla="*/ 0 w 2080"/>
                <a:gd name="T13" fmla="*/ 0 h 345"/>
                <a:gd name="T14" fmla="*/ 0 w 2080"/>
                <a:gd name="T15" fmla="*/ 0 h 345"/>
                <a:gd name="T16" fmla="*/ 0 w 2080"/>
                <a:gd name="T17" fmla="*/ 0 h 345"/>
                <a:gd name="T18" fmla="*/ 0 w 2080"/>
                <a:gd name="T19" fmla="*/ 0 h 345"/>
                <a:gd name="T20" fmla="*/ 0 w 2080"/>
                <a:gd name="T21" fmla="*/ 0 h 345"/>
                <a:gd name="T22" fmla="*/ 0 w 2080"/>
                <a:gd name="T23" fmla="*/ 0 h 345"/>
                <a:gd name="T24" fmla="*/ 0 w 2080"/>
                <a:gd name="T25" fmla="*/ 0 h 345"/>
                <a:gd name="T26" fmla="*/ 0 w 2080"/>
                <a:gd name="T27" fmla="*/ 0 h 345"/>
                <a:gd name="T28" fmla="*/ 0 w 2080"/>
                <a:gd name="T29" fmla="*/ 0 h 345"/>
                <a:gd name="T30" fmla="*/ 0 w 2080"/>
                <a:gd name="T31" fmla="*/ 0 h 345"/>
                <a:gd name="T32" fmla="*/ 0 w 2080"/>
                <a:gd name="T33" fmla="*/ 0 h 345"/>
                <a:gd name="T34" fmla="*/ 0 w 2080"/>
                <a:gd name="T35" fmla="*/ 0 h 345"/>
                <a:gd name="T36" fmla="*/ 0 w 2080"/>
                <a:gd name="T37" fmla="*/ 0 h 345"/>
                <a:gd name="T38" fmla="*/ 0 w 2080"/>
                <a:gd name="T39" fmla="*/ 0 h 345"/>
                <a:gd name="T40" fmla="*/ 0 w 2080"/>
                <a:gd name="T41" fmla="*/ 0 h 345"/>
                <a:gd name="T42" fmla="*/ 0 w 2080"/>
                <a:gd name="T43" fmla="*/ 0 h 345"/>
                <a:gd name="T44" fmla="*/ 0 w 2080"/>
                <a:gd name="T45" fmla="*/ 0 h 345"/>
                <a:gd name="T46" fmla="*/ 0 w 2080"/>
                <a:gd name="T47" fmla="*/ 0 h 345"/>
                <a:gd name="T48" fmla="*/ 0 w 2080"/>
                <a:gd name="T49" fmla="*/ 0 h 345"/>
                <a:gd name="T50" fmla="*/ 0 w 2080"/>
                <a:gd name="T51" fmla="*/ 0 h 345"/>
                <a:gd name="T52" fmla="*/ 0 w 2080"/>
                <a:gd name="T53" fmla="*/ 0 h 345"/>
                <a:gd name="T54" fmla="*/ 0 w 2080"/>
                <a:gd name="T55" fmla="*/ 0 h 345"/>
                <a:gd name="T56" fmla="*/ 0 w 2080"/>
                <a:gd name="T57" fmla="*/ 0 h 345"/>
                <a:gd name="T58" fmla="*/ 0 w 2080"/>
                <a:gd name="T59" fmla="*/ 0 h 345"/>
                <a:gd name="T60" fmla="*/ 0 w 2080"/>
                <a:gd name="T61" fmla="*/ 0 h 345"/>
                <a:gd name="T62" fmla="*/ 0 w 2080"/>
                <a:gd name="T63" fmla="*/ 0 h 345"/>
                <a:gd name="T64" fmla="*/ 0 w 2080"/>
                <a:gd name="T65" fmla="*/ 0 h 345"/>
                <a:gd name="T66" fmla="*/ 0 w 2080"/>
                <a:gd name="T67" fmla="*/ 0 h 345"/>
                <a:gd name="T68" fmla="*/ 0 w 2080"/>
                <a:gd name="T69" fmla="*/ 0 h 345"/>
                <a:gd name="T70" fmla="*/ 0 w 2080"/>
                <a:gd name="T71" fmla="*/ 0 h 345"/>
                <a:gd name="T72" fmla="*/ 0 w 2080"/>
                <a:gd name="T73" fmla="*/ 0 h 345"/>
                <a:gd name="T74" fmla="*/ 0 w 2080"/>
                <a:gd name="T75" fmla="*/ 0 h 345"/>
                <a:gd name="T76" fmla="*/ 0 w 2080"/>
                <a:gd name="T77" fmla="*/ 0 h 345"/>
                <a:gd name="T78" fmla="*/ 0 w 2080"/>
                <a:gd name="T79" fmla="*/ 0 h 345"/>
                <a:gd name="T80" fmla="*/ 0 w 2080"/>
                <a:gd name="T81" fmla="*/ 0 h 345"/>
                <a:gd name="T82" fmla="*/ 0 w 2080"/>
                <a:gd name="T83" fmla="*/ 0 h 345"/>
                <a:gd name="T84" fmla="*/ 0 w 2080"/>
                <a:gd name="T85" fmla="*/ 0 h 345"/>
                <a:gd name="T86" fmla="*/ 0 w 2080"/>
                <a:gd name="T87" fmla="*/ 0 h 345"/>
                <a:gd name="T88" fmla="*/ 0 w 2080"/>
                <a:gd name="T89" fmla="*/ 0 h 345"/>
                <a:gd name="T90" fmla="*/ 0 w 2080"/>
                <a:gd name="T91" fmla="*/ 0 h 345"/>
                <a:gd name="T92" fmla="*/ 0 w 2080"/>
                <a:gd name="T93" fmla="*/ 0 h 345"/>
                <a:gd name="T94" fmla="*/ 0 w 2080"/>
                <a:gd name="T95" fmla="*/ 0 h 3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80"/>
                <a:gd name="T145" fmla="*/ 0 h 345"/>
                <a:gd name="T146" fmla="*/ 2080 w 2080"/>
                <a:gd name="T147" fmla="*/ 345 h 34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80" h="345">
                  <a:moveTo>
                    <a:pt x="106" y="0"/>
                  </a:moveTo>
                  <a:lnTo>
                    <a:pt x="162" y="5"/>
                  </a:lnTo>
                  <a:lnTo>
                    <a:pt x="215" y="11"/>
                  </a:lnTo>
                  <a:lnTo>
                    <a:pt x="263" y="15"/>
                  </a:lnTo>
                  <a:lnTo>
                    <a:pt x="308" y="19"/>
                  </a:lnTo>
                  <a:lnTo>
                    <a:pt x="350" y="23"/>
                  </a:lnTo>
                  <a:lnTo>
                    <a:pt x="388" y="26"/>
                  </a:lnTo>
                  <a:lnTo>
                    <a:pt x="426" y="30"/>
                  </a:lnTo>
                  <a:lnTo>
                    <a:pt x="460" y="33"/>
                  </a:lnTo>
                  <a:lnTo>
                    <a:pt x="494" y="36"/>
                  </a:lnTo>
                  <a:lnTo>
                    <a:pt x="528" y="39"/>
                  </a:lnTo>
                  <a:lnTo>
                    <a:pt x="560" y="42"/>
                  </a:lnTo>
                  <a:lnTo>
                    <a:pt x="593" y="45"/>
                  </a:lnTo>
                  <a:lnTo>
                    <a:pt x="626" y="48"/>
                  </a:lnTo>
                  <a:lnTo>
                    <a:pt x="661" y="51"/>
                  </a:lnTo>
                  <a:lnTo>
                    <a:pt x="697" y="55"/>
                  </a:lnTo>
                  <a:lnTo>
                    <a:pt x="736" y="58"/>
                  </a:lnTo>
                  <a:lnTo>
                    <a:pt x="776" y="62"/>
                  </a:lnTo>
                  <a:lnTo>
                    <a:pt x="820" y="66"/>
                  </a:lnTo>
                  <a:lnTo>
                    <a:pt x="867" y="70"/>
                  </a:lnTo>
                  <a:lnTo>
                    <a:pt x="917" y="76"/>
                  </a:lnTo>
                  <a:lnTo>
                    <a:pt x="972" y="81"/>
                  </a:lnTo>
                  <a:lnTo>
                    <a:pt x="1031" y="86"/>
                  </a:lnTo>
                  <a:lnTo>
                    <a:pt x="1097" y="92"/>
                  </a:lnTo>
                  <a:lnTo>
                    <a:pt x="1168" y="99"/>
                  </a:lnTo>
                  <a:lnTo>
                    <a:pt x="1244" y="106"/>
                  </a:lnTo>
                  <a:lnTo>
                    <a:pt x="1326" y="114"/>
                  </a:lnTo>
                  <a:lnTo>
                    <a:pt x="1416" y="122"/>
                  </a:lnTo>
                  <a:lnTo>
                    <a:pt x="1514" y="132"/>
                  </a:lnTo>
                  <a:lnTo>
                    <a:pt x="1620" y="142"/>
                  </a:lnTo>
                  <a:lnTo>
                    <a:pt x="1734" y="153"/>
                  </a:lnTo>
                  <a:lnTo>
                    <a:pt x="1858" y="165"/>
                  </a:lnTo>
                  <a:lnTo>
                    <a:pt x="1990" y="177"/>
                  </a:lnTo>
                  <a:lnTo>
                    <a:pt x="2009" y="180"/>
                  </a:lnTo>
                  <a:lnTo>
                    <a:pt x="2027" y="186"/>
                  </a:lnTo>
                  <a:lnTo>
                    <a:pt x="2043" y="194"/>
                  </a:lnTo>
                  <a:lnTo>
                    <a:pt x="2055" y="204"/>
                  </a:lnTo>
                  <a:lnTo>
                    <a:pt x="2065" y="215"/>
                  </a:lnTo>
                  <a:lnTo>
                    <a:pt x="2072" y="227"/>
                  </a:lnTo>
                  <a:lnTo>
                    <a:pt x="2077" y="240"/>
                  </a:lnTo>
                  <a:lnTo>
                    <a:pt x="2080" y="254"/>
                  </a:lnTo>
                  <a:lnTo>
                    <a:pt x="2080" y="272"/>
                  </a:lnTo>
                  <a:lnTo>
                    <a:pt x="2076" y="289"/>
                  </a:lnTo>
                  <a:lnTo>
                    <a:pt x="2068" y="305"/>
                  </a:lnTo>
                  <a:lnTo>
                    <a:pt x="2056" y="320"/>
                  </a:lnTo>
                  <a:lnTo>
                    <a:pt x="2041" y="332"/>
                  </a:lnTo>
                  <a:lnTo>
                    <a:pt x="2022" y="341"/>
                  </a:lnTo>
                  <a:lnTo>
                    <a:pt x="1999" y="345"/>
                  </a:lnTo>
                  <a:lnTo>
                    <a:pt x="1973" y="345"/>
                  </a:lnTo>
                  <a:lnTo>
                    <a:pt x="1917" y="340"/>
                  </a:lnTo>
                  <a:lnTo>
                    <a:pt x="1865" y="335"/>
                  </a:lnTo>
                  <a:lnTo>
                    <a:pt x="1817" y="330"/>
                  </a:lnTo>
                  <a:lnTo>
                    <a:pt x="1772" y="326"/>
                  </a:lnTo>
                  <a:lnTo>
                    <a:pt x="1731" y="322"/>
                  </a:lnTo>
                  <a:lnTo>
                    <a:pt x="1692" y="319"/>
                  </a:lnTo>
                  <a:lnTo>
                    <a:pt x="1655" y="314"/>
                  </a:lnTo>
                  <a:lnTo>
                    <a:pt x="1620" y="311"/>
                  </a:lnTo>
                  <a:lnTo>
                    <a:pt x="1586" y="308"/>
                  </a:lnTo>
                  <a:lnTo>
                    <a:pt x="1554" y="304"/>
                  </a:lnTo>
                  <a:lnTo>
                    <a:pt x="1520" y="301"/>
                  </a:lnTo>
                  <a:lnTo>
                    <a:pt x="1488" y="298"/>
                  </a:lnTo>
                  <a:lnTo>
                    <a:pt x="1454" y="295"/>
                  </a:lnTo>
                  <a:lnTo>
                    <a:pt x="1419" y="292"/>
                  </a:lnTo>
                  <a:lnTo>
                    <a:pt x="1383" y="289"/>
                  </a:lnTo>
                  <a:lnTo>
                    <a:pt x="1346" y="285"/>
                  </a:lnTo>
                  <a:lnTo>
                    <a:pt x="1305" y="281"/>
                  </a:lnTo>
                  <a:lnTo>
                    <a:pt x="1262" y="277"/>
                  </a:lnTo>
                  <a:lnTo>
                    <a:pt x="1215" y="273"/>
                  </a:lnTo>
                  <a:lnTo>
                    <a:pt x="1164" y="268"/>
                  </a:lnTo>
                  <a:lnTo>
                    <a:pt x="1109" y="263"/>
                  </a:lnTo>
                  <a:lnTo>
                    <a:pt x="1050" y="258"/>
                  </a:lnTo>
                  <a:lnTo>
                    <a:pt x="984" y="251"/>
                  </a:lnTo>
                  <a:lnTo>
                    <a:pt x="915" y="244"/>
                  </a:lnTo>
                  <a:lnTo>
                    <a:pt x="838" y="237"/>
                  </a:lnTo>
                  <a:lnTo>
                    <a:pt x="754" y="230"/>
                  </a:lnTo>
                  <a:lnTo>
                    <a:pt x="664" y="221"/>
                  </a:lnTo>
                  <a:lnTo>
                    <a:pt x="566" y="213"/>
                  </a:lnTo>
                  <a:lnTo>
                    <a:pt x="460" y="203"/>
                  </a:lnTo>
                  <a:lnTo>
                    <a:pt x="345" y="191"/>
                  </a:lnTo>
                  <a:lnTo>
                    <a:pt x="222" y="180"/>
                  </a:lnTo>
                  <a:lnTo>
                    <a:pt x="89" y="168"/>
                  </a:lnTo>
                  <a:lnTo>
                    <a:pt x="67" y="164"/>
                  </a:lnTo>
                  <a:lnTo>
                    <a:pt x="48" y="157"/>
                  </a:lnTo>
                  <a:lnTo>
                    <a:pt x="31" y="147"/>
                  </a:lnTo>
                  <a:lnTo>
                    <a:pt x="19" y="135"/>
                  </a:lnTo>
                  <a:lnTo>
                    <a:pt x="9" y="121"/>
                  </a:lnTo>
                  <a:lnTo>
                    <a:pt x="3" y="106"/>
                  </a:lnTo>
                  <a:lnTo>
                    <a:pt x="0" y="91"/>
                  </a:lnTo>
                  <a:lnTo>
                    <a:pt x="0" y="75"/>
                  </a:lnTo>
                  <a:lnTo>
                    <a:pt x="3" y="59"/>
                  </a:lnTo>
                  <a:lnTo>
                    <a:pt x="9" y="44"/>
                  </a:lnTo>
                  <a:lnTo>
                    <a:pt x="19" y="31"/>
                  </a:lnTo>
                  <a:lnTo>
                    <a:pt x="30" y="19"/>
                  </a:lnTo>
                  <a:lnTo>
                    <a:pt x="46" y="9"/>
                  </a:lnTo>
                  <a:lnTo>
                    <a:pt x="62" y="3"/>
                  </a:lnTo>
                  <a:lnTo>
                    <a:pt x="83" y="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BFC7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00" name="Freeform 1298"/>
            <p:cNvSpPr>
              <a:spLocks/>
            </p:cNvSpPr>
            <p:nvPr/>
          </p:nvSpPr>
          <p:spPr bwMode="auto">
            <a:xfrm>
              <a:off x="4915" y="2929"/>
              <a:ext cx="98" cy="14"/>
            </a:xfrm>
            <a:custGeom>
              <a:avLst/>
              <a:gdLst>
                <a:gd name="T0" fmla="*/ 0 w 2067"/>
                <a:gd name="T1" fmla="*/ 0 h 328"/>
                <a:gd name="T2" fmla="*/ 0 w 2067"/>
                <a:gd name="T3" fmla="*/ 0 h 328"/>
                <a:gd name="T4" fmla="*/ 0 w 2067"/>
                <a:gd name="T5" fmla="*/ 0 h 328"/>
                <a:gd name="T6" fmla="*/ 0 w 2067"/>
                <a:gd name="T7" fmla="*/ 0 h 328"/>
                <a:gd name="T8" fmla="*/ 0 w 2067"/>
                <a:gd name="T9" fmla="*/ 0 h 328"/>
                <a:gd name="T10" fmla="*/ 0 w 2067"/>
                <a:gd name="T11" fmla="*/ 0 h 328"/>
                <a:gd name="T12" fmla="*/ 0 w 2067"/>
                <a:gd name="T13" fmla="*/ 0 h 328"/>
                <a:gd name="T14" fmla="*/ 0 w 2067"/>
                <a:gd name="T15" fmla="*/ 0 h 328"/>
                <a:gd name="T16" fmla="*/ 0 w 2067"/>
                <a:gd name="T17" fmla="*/ 0 h 328"/>
                <a:gd name="T18" fmla="*/ 0 w 2067"/>
                <a:gd name="T19" fmla="*/ 0 h 328"/>
                <a:gd name="T20" fmla="*/ 0 w 2067"/>
                <a:gd name="T21" fmla="*/ 0 h 328"/>
                <a:gd name="T22" fmla="*/ 0 w 2067"/>
                <a:gd name="T23" fmla="*/ 0 h 328"/>
                <a:gd name="T24" fmla="*/ 0 w 2067"/>
                <a:gd name="T25" fmla="*/ 0 h 328"/>
                <a:gd name="T26" fmla="*/ 0 w 2067"/>
                <a:gd name="T27" fmla="*/ 0 h 328"/>
                <a:gd name="T28" fmla="*/ 0 w 2067"/>
                <a:gd name="T29" fmla="*/ 0 h 328"/>
                <a:gd name="T30" fmla="*/ 0 w 2067"/>
                <a:gd name="T31" fmla="*/ 0 h 328"/>
                <a:gd name="T32" fmla="*/ 0 w 2067"/>
                <a:gd name="T33" fmla="*/ 0 h 328"/>
                <a:gd name="T34" fmla="*/ 0 w 2067"/>
                <a:gd name="T35" fmla="*/ 0 h 328"/>
                <a:gd name="T36" fmla="*/ 0 w 2067"/>
                <a:gd name="T37" fmla="*/ 0 h 328"/>
                <a:gd name="T38" fmla="*/ 0 w 2067"/>
                <a:gd name="T39" fmla="*/ 0 h 328"/>
                <a:gd name="T40" fmla="*/ 0 w 2067"/>
                <a:gd name="T41" fmla="*/ 0 h 328"/>
                <a:gd name="T42" fmla="*/ 0 w 2067"/>
                <a:gd name="T43" fmla="*/ 0 h 328"/>
                <a:gd name="T44" fmla="*/ 0 w 2067"/>
                <a:gd name="T45" fmla="*/ 0 h 328"/>
                <a:gd name="T46" fmla="*/ 0 w 2067"/>
                <a:gd name="T47" fmla="*/ 0 h 328"/>
                <a:gd name="T48" fmla="*/ 0 w 2067"/>
                <a:gd name="T49" fmla="*/ 0 h 328"/>
                <a:gd name="T50" fmla="*/ 0 w 2067"/>
                <a:gd name="T51" fmla="*/ 0 h 328"/>
                <a:gd name="T52" fmla="*/ 0 w 2067"/>
                <a:gd name="T53" fmla="*/ 0 h 328"/>
                <a:gd name="T54" fmla="*/ 0 w 2067"/>
                <a:gd name="T55" fmla="*/ 0 h 328"/>
                <a:gd name="T56" fmla="*/ 0 w 2067"/>
                <a:gd name="T57" fmla="*/ 0 h 328"/>
                <a:gd name="T58" fmla="*/ 0 w 2067"/>
                <a:gd name="T59" fmla="*/ 0 h 328"/>
                <a:gd name="T60" fmla="*/ 0 w 2067"/>
                <a:gd name="T61" fmla="*/ 0 h 328"/>
                <a:gd name="T62" fmla="*/ 0 w 2067"/>
                <a:gd name="T63" fmla="*/ 0 h 328"/>
                <a:gd name="T64" fmla="*/ 0 w 2067"/>
                <a:gd name="T65" fmla="*/ 0 h 328"/>
                <a:gd name="T66" fmla="*/ 0 w 2067"/>
                <a:gd name="T67" fmla="*/ 0 h 328"/>
                <a:gd name="T68" fmla="*/ 0 w 2067"/>
                <a:gd name="T69" fmla="*/ 0 h 328"/>
                <a:gd name="T70" fmla="*/ 0 w 2067"/>
                <a:gd name="T71" fmla="*/ 0 h 328"/>
                <a:gd name="T72" fmla="*/ 0 w 2067"/>
                <a:gd name="T73" fmla="*/ 0 h 328"/>
                <a:gd name="T74" fmla="*/ 0 w 2067"/>
                <a:gd name="T75" fmla="*/ 0 h 328"/>
                <a:gd name="T76" fmla="*/ 0 w 2067"/>
                <a:gd name="T77" fmla="*/ 0 h 328"/>
                <a:gd name="T78" fmla="*/ 0 w 2067"/>
                <a:gd name="T79" fmla="*/ 0 h 328"/>
                <a:gd name="T80" fmla="*/ 0 w 2067"/>
                <a:gd name="T81" fmla="*/ 0 h 328"/>
                <a:gd name="T82" fmla="*/ 0 w 2067"/>
                <a:gd name="T83" fmla="*/ 0 h 328"/>
                <a:gd name="T84" fmla="*/ 0 w 2067"/>
                <a:gd name="T85" fmla="*/ 0 h 328"/>
                <a:gd name="T86" fmla="*/ 0 w 2067"/>
                <a:gd name="T87" fmla="*/ 0 h 328"/>
                <a:gd name="T88" fmla="*/ 0 w 2067"/>
                <a:gd name="T89" fmla="*/ 0 h 328"/>
                <a:gd name="T90" fmla="*/ 0 w 2067"/>
                <a:gd name="T91" fmla="*/ 0 h 328"/>
                <a:gd name="T92" fmla="*/ 0 w 2067"/>
                <a:gd name="T93" fmla="*/ 0 h 328"/>
                <a:gd name="T94" fmla="*/ 0 w 2067"/>
                <a:gd name="T95" fmla="*/ 0 h 32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067"/>
                <a:gd name="T145" fmla="*/ 0 h 328"/>
                <a:gd name="T146" fmla="*/ 2067 w 2067"/>
                <a:gd name="T147" fmla="*/ 328 h 32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067" h="328">
                  <a:moveTo>
                    <a:pt x="104" y="0"/>
                  </a:moveTo>
                  <a:lnTo>
                    <a:pt x="161" y="6"/>
                  </a:lnTo>
                  <a:lnTo>
                    <a:pt x="213" y="11"/>
                  </a:lnTo>
                  <a:lnTo>
                    <a:pt x="260" y="15"/>
                  </a:lnTo>
                  <a:lnTo>
                    <a:pt x="305" y="19"/>
                  </a:lnTo>
                  <a:lnTo>
                    <a:pt x="347" y="23"/>
                  </a:lnTo>
                  <a:lnTo>
                    <a:pt x="385" y="26"/>
                  </a:lnTo>
                  <a:lnTo>
                    <a:pt x="422" y="30"/>
                  </a:lnTo>
                  <a:lnTo>
                    <a:pt x="457" y="33"/>
                  </a:lnTo>
                  <a:lnTo>
                    <a:pt x="490" y="36"/>
                  </a:lnTo>
                  <a:lnTo>
                    <a:pt x="524" y="39"/>
                  </a:lnTo>
                  <a:lnTo>
                    <a:pt x="556" y="42"/>
                  </a:lnTo>
                  <a:lnTo>
                    <a:pt x="588" y="45"/>
                  </a:lnTo>
                  <a:lnTo>
                    <a:pt x="623" y="48"/>
                  </a:lnTo>
                  <a:lnTo>
                    <a:pt x="657" y="51"/>
                  </a:lnTo>
                  <a:lnTo>
                    <a:pt x="692" y="54"/>
                  </a:lnTo>
                  <a:lnTo>
                    <a:pt x="731" y="58"/>
                  </a:lnTo>
                  <a:lnTo>
                    <a:pt x="770" y="62"/>
                  </a:lnTo>
                  <a:lnTo>
                    <a:pt x="814" y="67"/>
                  </a:lnTo>
                  <a:lnTo>
                    <a:pt x="860" y="71"/>
                  </a:lnTo>
                  <a:lnTo>
                    <a:pt x="911" y="76"/>
                  </a:lnTo>
                  <a:lnTo>
                    <a:pt x="965" y="81"/>
                  </a:lnTo>
                  <a:lnTo>
                    <a:pt x="1024" y="86"/>
                  </a:lnTo>
                  <a:lnTo>
                    <a:pt x="1089" y="92"/>
                  </a:lnTo>
                  <a:lnTo>
                    <a:pt x="1160" y="99"/>
                  </a:lnTo>
                  <a:lnTo>
                    <a:pt x="1236" y="106"/>
                  </a:lnTo>
                  <a:lnTo>
                    <a:pt x="1317" y="113"/>
                  </a:lnTo>
                  <a:lnTo>
                    <a:pt x="1407" y="122"/>
                  </a:lnTo>
                  <a:lnTo>
                    <a:pt x="1504" y="132"/>
                  </a:lnTo>
                  <a:lnTo>
                    <a:pt x="1609" y="142"/>
                  </a:lnTo>
                  <a:lnTo>
                    <a:pt x="1723" y="152"/>
                  </a:lnTo>
                  <a:lnTo>
                    <a:pt x="1845" y="164"/>
                  </a:lnTo>
                  <a:lnTo>
                    <a:pt x="1976" y="176"/>
                  </a:lnTo>
                  <a:lnTo>
                    <a:pt x="1996" y="179"/>
                  </a:lnTo>
                  <a:lnTo>
                    <a:pt x="2014" y="184"/>
                  </a:lnTo>
                  <a:lnTo>
                    <a:pt x="2028" y="192"/>
                  </a:lnTo>
                  <a:lnTo>
                    <a:pt x="2041" y="201"/>
                  </a:lnTo>
                  <a:lnTo>
                    <a:pt x="2051" y="211"/>
                  </a:lnTo>
                  <a:lnTo>
                    <a:pt x="2059" y="222"/>
                  </a:lnTo>
                  <a:lnTo>
                    <a:pt x="2064" y="234"/>
                  </a:lnTo>
                  <a:lnTo>
                    <a:pt x="2067" y="246"/>
                  </a:lnTo>
                  <a:lnTo>
                    <a:pt x="2067" y="263"/>
                  </a:lnTo>
                  <a:lnTo>
                    <a:pt x="2063" y="279"/>
                  </a:lnTo>
                  <a:lnTo>
                    <a:pt x="2054" y="293"/>
                  </a:lnTo>
                  <a:lnTo>
                    <a:pt x="2043" y="306"/>
                  </a:lnTo>
                  <a:lnTo>
                    <a:pt x="2028" y="317"/>
                  </a:lnTo>
                  <a:lnTo>
                    <a:pt x="2010" y="324"/>
                  </a:lnTo>
                  <a:lnTo>
                    <a:pt x="1987" y="328"/>
                  </a:lnTo>
                  <a:lnTo>
                    <a:pt x="1962" y="328"/>
                  </a:lnTo>
                  <a:lnTo>
                    <a:pt x="1906" y="323"/>
                  </a:lnTo>
                  <a:lnTo>
                    <a:pt x="1854" y="318"/>
                  </a:lnTo>
                  <a:lnTo>
                    <a:pt x="1806" y="314"/>
                  </a:lnTo>
                  <a:lnTo>
                    <a:pt x="1762" y="308"/>
                  </a:lnTo>
                  <a:lnTo>
                    <a:pt x="1720" y="305"/>
                  </a:lnTo>
                  <a:lnTo>
                    <a:pt x="1682" y="301"/>
                  </a:lnTo>
                  <a:lnTo>
                    <a:pt x="1646" y="297"/>
                  </a:lnTo>
                  <a:lnTo>
                    <a:pt x="1610" y="294"/>
                  </a:lnTo>
                  <a:lnTo>
                    <a:pt x="1577" y="291"/>
                  </a:lnTo>
                  <a:lnTo>
                    <a:pt x="1544" y="288"/>
                  </a:lnTo>
                  <a:lnTo>
                    <a:pt x="1511" y="285"/>
                  </a:lnTo>
                  <a:lnTo>
                    <a:pt x="1478" y="282"/>
                  </a:lnTo>
                  <a:lnTo>
                    <a:pt x="1446" y="279"/>
                  </a:lnTo>
                  <a:lnTo>
                    <a:pt x="1410" y="276"/>
                  </a:lnTo>
                  <a:lnTo>
                    <a:pt x="1375" y="272"/>
                  </a:lnTo>
                  <a:lnTo>
                    <a:pt x="1337" y="269"/>
                  </a:lnTo>
                  <a:lnTo>
                    <a:pt x="1297" y="265"/>
                  </a:lnTo>
                  <a:lnTo>
                    <a:pt x="1254" y="261"/>
                  </a:lnTo>
                  <a:lnTo>
                    <a:pt x="1208" y="257"/>
                  </a:lnTo>
                  <a:lnTo>
                    <a:pt x="1157" y="252"/>
                  </a:lnTo>
                  <a:lnTo>
                    <a:pt x="1103" y="246"/>
                  </a:lnTo>
                  <a:lnTo>
                    <a:pt x="1044" y="240"/>
                  </a:lnTo>
                  <a:lnTo>
                    <a:pt x="980" y="234"/>
                  </a:lnTo>
                  <a:lnTo>
                    <a:pt x="909" y="228"/>
                  </a:lnTo>
                  <a:lnTo>
                    <a:pt x="833" y="221"/>
                  </a:lnTo>
                  <a:lnTo>
                    <a:pt x="750" y="213"/>
                  </a:lnTo>
                  <a:lnTo>
                    <a:pt x="660" y="205"/>
                  </a:lnTo>
                  <a:lnTo>
                    <a:pt x="563" y="196"/>
                  </a:lnTo>
                  <a:lnTo>
                    <a:pt x="458" y="186"/>
                  </a:lnTo>
                  <a:lnTo>
                    <a:pt x="344" y="175"/>
                  </a:lnTo>
                  <a:lnTo>
                    <a:pt x="222" y="164"/>
                  </a:lnTo>
                  <a:lnTo>
                    <a:pt x="90" y="152"/>
                  </a:lnTo>
                  <a:lnTo>
                    <a:pt x="67" y="148"/>
                  </a:lnTo>
                  <a:lnTo>
                    <a:pt x="48" y="142"/>
                  </a:lnTo>
                  <a:lnTo>
                    <a:pt x="31" y="133"/>
                  </a:lnTo>
                  <a:lnTo>
                    <a:pt x="19" y="121"/>
                  </a:lnTo>
                  <a:lnTo>
                    <a:pt x="10" y="109"/>
                  </a:lnTo>
                  <a:lnTo>
                    <a:pt x="3" y="96"/>
                  </a:lnTo>
                  <a:lnTo>
                    <a:pt x="0" y="82"/>
                  </a:lnTo>
                  <a:lnTo>
                    <a:pt x="0" y="68"/>
                  </a:lnTo>
                  <a:lnTo>
                    <a:pt x="3" y="53"/>
                  </a:lnTo>
                  <a:lnTo>
                    <a:pt x="9" y="40"/>
                  </a:lnTo>
                  <a:lnTo>
                    <a:pt x="18" y="28"/>
                  </a:lnTo>
                  <a:lnTo>
                    <a:pt x="29" y="17"/>
                  </a:lnTo>
                  <a:lnTo>
                    <a:pt x="44" y="9"/>
                  </a:lnTo>
                  <a:lnTo>
                    <a:pt x="62" y="3"/>
                  </a:lnTo>
                  <a:lnTo>
                    <a:pt x="81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C9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01" name="Freeform 1299"/>
            <p:cNvSpPr>
              <a:spLocks/>
            </p:cNvSpPr>
            <p:nvPr/>
          </p:nvSpPr>
          <p:spPr bwMode="auto">
            <a:xfrm>
              <a:off x="4915" y="2929"/>
              <a:ext cx="98" cy="14"/>
            </a:xfrm>
            <a:custGeom>
              <a:avLst/>
              <a:gdLst>
                <a:gd name="T0" fmla="*/ 0 w 2053"/>
                <a:gd name="T1" fmla="*/ 0 h 312"/>
                <a:gd name="T2" fmla="*/ 0 w 2053"/>
                <a:gd name="T3" fmla="*/ 0 h 312"/>
                <a:gd name="T4" fmla="*/ 0 w 2053"/>
                <a:gd name="T5" fmla="*/ 0 h 312"/>
                <a:gd name="T6" fmla="*/ 0 w 2053"/>
                <a:gd name="T7" fmla="*/ 0 h 312"/>
                <a:gd name="T8" fmla="*/ 0 w 2053"/>
                <a:gd name="T9" fmla="*/ 0 h 312"/>
                <a:gd name="T10" fmla="*/ 0 w 2053"/>
                <a:gd name="T11" fmla="*/ 0 h 312"/>
                <a:gd name="T12" fmla="*/ 0 w 2053"/>
                <a:gd name="T13" fmla="*/ 0 h 312"/>
                <a:gd name="T14" fmla="*/ 0 w 2053"/>
                <a:gd name="T15" fmla="*/ 0 h 312"/>
                <a:gd name="T16" fmla="*/ 0 w 2053"/>
                <a:gd name="T17" fmla="*/ 0 h 312"/>
                <a:gd name="T18" fmla="*/ 0 w 2053"/>
                <a:gd name="T19" fmla="*/ 0 h 312"/>
                <a:gd name="T20" fmla="*/ 0 w 2053"/>
                <a:gd name="T21" fmla="*/ 0 h 312"/>
                <a:gd name="T22" fmla="*/ 0 w 2053"/>
                <a:gd name="T23" fmla="*/ 0 h 312"/>
                <a:gd name="T24" fmla="*/ 0 w 2053"/>
                <a:gd name="T25" fmla="*/ 0 h 312"/>
                <a:gd name="T26" fmla="*/ 0 w 2053"/>
                <a:gd name="T27" fmla="*/ 0 h 312"/>
                <a:gd name="T28" fmla="*/ 0 w 2053"/>
                <a:gd name="T29" fmla="*/ 0 h 312"/>
                <a:gd name="T30" fmla="*/ 0 w 2053"/>
                <a:gd name="T31" fmla="*/ 0 h 312"/>
                <a:gd name="T32" fmla="*/ 0 w 2053"/>
                <a:gd name="T33" fmla="*/ 0 h 312"/>
                <a:gd name="T34" fmla="*/ 0 w 2053"/>
                <a:gd name="T35" fmla="*/ 0 h 312"/>
                <a:gd name="T36" fmla="*/ 0 w 2053"/>
                <a:gd name="T37" fmla="*/ 0 h 312"/>
                <a:gd name="T38" fmla="*/ 0 w 2053"/>
                <a:gd name="T39" fmla="*/ 0 h 312"/>
                <a:gd name="T40" fmla="*/ 0 w 2053"/>
                <a:gd name="T41" fmla="*/ 0 h 312"/>
                <a:gd name="T42" fmla="*/ 0 w 2053"/>
                <a:gd name="T43" fmla="*/ 0 h 312"/>
                <a:gd name="T44" fmla="*/ 0 w 2053"/>
                <a:gd name="T45" fmla="*/ 0 h 312"/>
                <a:gd name="T46" fmla="*/ 0 w 2053"/>
                <a:gd name="T47" fmla="*/ 0 h 312"/>
                <a:gd name="T48" fmla="*/ 0 w 2053"/>
                <a:gd name="T49" fmla="*/ 0 h 312"/>
                <a:gd name="T50" fmla="*/ 0 w 2053"/>
                <a:gd name="T51" fmla="*/ 0 h 312"/>
                <a:gd name="T52" fmla="*/ 0 w 2053"/>
                <a:gd name="T53" fmla="*/ 0 h 312"/>
                <a:gd name="T54" fmla="*/ 0 w 2053"/>
                <a:gd name="T55" fmla="*/ 0 h 312"/>
                <a:gd name="T56" fmla="*/ 0 w 2053"/>
                <a:gd name="T57" fmla="*/ 0 h 312"/>
                <a:gd name="T58" fmla="*/ 0 w 2053"/>
                <a:gd name="T59" fmla="*/ 0 h 312"/>
                <a:gd name="T60" fmla="*/ 0 w 2053"/>
                <a:gd name="T61" fmla="*/ 0 h 312"/>
                <a:gd name="T62" fmla="*/ 0 w 2053"/>
                <a:gd name="T63" fmla="*/ 0 h 312"/>
                <a:gd name="T64" fmla="*/ 0 w 2053"/>
                <a:gd name="T65" fmla="*/ 0 h 312"/>
                <a:gd name="T66" fmla="*/ 0 w 2053"/>
                <a:gd name="T67" fmla="*/ 0 h 312"/>
                <a:gd name="T68" fmla="*/ 0 w 2053"/>
                <a:gd name="T69" fmla="*/ 0 h 3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053"/>
                <a:gd name="T106" fmla="*/ 0 h 312"/>
                <a:gd name="T107" fmla="*/ 2053 w 2053"/>
                <a:gd name="T108" fmla="*/ 312 h 3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053" h="312">
                  <a:moveTo>
                    <a:pt x="103" y="1"/>
                  </a:moveTo>
                  <a:lnTo>
                    <a:pt x="1963" y="175"/>
                  </a:lnTo>
                  <a:lnTo>
                    <a:pt x="1983" y="179"/>
                  </a:lnTo>
                  <a:lnTo>
                    <a:pt x="2001" y="184"/>
                  </a:lnTo>
                  <a:lnTo>
                    <a:pt x="2015" y="190"/>
                  </a:lnTo>
                  <a:lnTo>
                    <a:pt x="2028" y="198"/>
                  </a:lnTo>
                  <a:lnTo>
                    <a:pt x="2038" y="208"/>
                  </a:lnTo>
                  <a:lnTo>
                    <a:pt x="2045" y="218"/>
                  </a:lnTo>
                  <a:lnTo>
                    <a:pt x="2051" y="228"/>
                  </a:lnTo>
                  <a:lnTo>
                    <a:pt x="2053" y="240"/>
                  </a:lnTo>
                  <a:lnTo>
                    <a:pt x="2053" y="254"/>
                  </a:lnTo>
                  <a:lnTo>
                    <a:pt x="2049" y="268"/>
                  </a:lnTo>
                  <a:lnTo>
                    <a:pt x="2041" y="280"/>
                  </a:lnTo>
                  <a:lnTo>
                    <a:pt x="2030" y="291"/>
                  </a:lnTo>
                  <a:lnTo>
                    <a:pt x="2015" y="302"/>
                  </a:lnTo>
                  <a:lnTo>
                    <a:pt x="1996" y="308"/>
                  </a:lnTo>
                  <a:lnTo>
                    <a:pt x="1975" y="312"/>
                  </a:lnTo>
                  <a:lnTo>
                    <a:pt x="1950" y="311"/>
                  </a:lnTo>
                  <a:lnTo>
                    <a:pt x="89" y="136"/>
                  </a:lnTo>
                  <a:lnTo>
                    <a:pt x="66" y="132"/>
                  </a:lnTo>
                  <a:lnTo>
                    <a:pt x="47" y="126"/>
                  </a:lnTo>
                  <a:lnTo>
                    <a:pt x="32" y="118"/>
                  </a:lnTo>
                  <a:lnTo>
                    <a:pt x="19" y="107"/>
                  </a:lnTo>
                  <a:lnTo>
                    <a:pt x="10" y="96"/>
                  </a:lnTo>
                  <a:lnTo>
                    <a:pt x="3" y="84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3" y="46"/>
                  </a:lnTo>
                  <a:lnTo>
                    <a:pt x="8" y="34"/>
                  </a:lnTo>
                  <a:lnTo>
                    <a:pt x="16" y="24"/>
                  </a:lnTo>
                  <a:lnTo>
                    <a:pt x="28" y="15"/>
                  </a:lnTo>
                  <a:lnTo>
                    <a:pt x="42" y="8"/>
                  </a:lnTo>
                  <a:lnTo>
                    <a:pt x="60" y="3"/>
                  </a:lnTo>
                  <a:lnTo>
                    <a:pt x="80" y="0"/>
                  </a:lnTo>
                  <a:lnTo>
                    <a:pt x="103" y="1"/>
                  </a:lnTo>
                  <a:close/>
                </a:path>
              </a:pathLst>
            </a:custGeom>
            <a:solidFill>
              <a:srgbClr val="D1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02" name="Freeform 1300"/>
            <p:cNvSpPr>
              <a:spLocks/>
            </p:cNvSpPr>
            <p:nvPr/>
          </p:nvSpPr>
          <p:spPr bwMode="auto">
            <a:xfrm>
              <a:off x="4921" y="2922"/>
              <a:ext cx="24" cy="13"/>
            </a:xfrm>
            <a:custGeom>
              <a:avLst/>
              <a:gdLst>
                <a:gd name="T0" fmla="*/ 0 w 521"/>
                <a:gd name="T1" fmla="*/ 0 h 298"/>
                <a:gd name="T2" fmla="*/ 0 w 521"/>
                <a:gd name="T3" fmla="*/ 0 h 298"/>
                <a:gd name="T4" fmla="*/ 0 w 521"/>
                <a:gd name="T5" fmla="*/ 0 h 298"/>
                <a:gd name="T6" fmla="*/ 0 w 521"/>
                <a:gd name="T7" fmla="*/ 0 h 298"/>
                <a:gd name="T8" fmla="*/ 0 w 521"/>
                <a:gd name="T9" fmla="*/ 0 h 298"/>
                <a:gd name="T10" fmla="*/ 0 w 521"/>
                <a:gd name="T11" fmla="*/ 0 h 298"/>
                <a:gd name="T12" fmla="*/ 0 w 521"/>
                <a:gd name="T13" fmla="*/ 0 h 298"/>
                <a:gd name="T14" fmla="*/ 0 w 521"/>
                <a:gd name="T15" fmla="*/ 0 h 298"/>
                <a:gd name="T16" fmla="*/ 0 w 521"/>
                <a:gd name="T17" fmla="*/ 0 h 298"/>
                <a:gd name="T18" fmla="*/ 0 w 521"/>
                <a:gd name="T19" fmla="*/ 0 h 298"/>
                <a:gd name="T20" fmla="*/ 0 w 521"/>
                <a:gd name="T21" fmla="*/ 0 h 298"/>
                <a:gd name="T22" fmla="*/ 0 w 521"/>
                <a:gd name="T23" fmla="*/ 0 h 298"/>
                <a:gd name="T24" fmla="*/ 0 w 521"/>
                <a:gd name="T25" fmla="*/ 0 h 298"/>
                <a:gd name="T26" fmla="*/ 0 w 521"/>
                <a:gd name="T27" fmla="*/ 0 h 298"/>
                <a:gd name="T28" fmla="*/ 0 w 521"/>
                <a:gd name="T29" fmla="*/ 0 h 298"/>
                <a:gd name="T30" fmla="*/ 0 w 521"/>
                <a:gd name="T31" fmla="*/ 0 h 298"/>
                <a:gd name="T32" fmla="*/ 0 w 521"/>
                <a:gd name="T33" fmla="*/ 0 h 298"/>
                <a:gd name="T34" fmla="*/ 0 w 521"/>
                <a:gd name="T35" fmla="*/ 0 h 298"/>
                <a:gd name="T36" fmla="*/ 0 w 521"/>
                <a:gd name="T37" fmla="*/ 0 h 298"/>
                <a:gd name="T38" fmla="*/ 0 w 521"/>
                <a:gd name="T39" fmla="*/ 0 h 298"/>
                <a:gd name="T40" fmla="*/ 0 w 521"/>
                <a:gd name="T41" fmla="*/ 0 h 298"/>
                <a:gd name="T42" fmla="*/ 0 w 521"/>
                <a:gd name="T43" fmla="*/ 0 h 298"/>
                <a:gd name="T44" fmla="*/ 0 w 521"/>
                <a:gd name="T45" fmla="*/ 0 h 298"/>
                <a:gd name="T46" fmla="*/ 0 w 521"/>
                <a:gd name="T47" fmla="*/ 0 h 298"/>
                <a:gd name="T48" fmla="*/ 0 w 521"/>
                <a:gd name="T49" fmla="*/ 0 h 298"/>
                <a:gd name="T50" fmla="*/ 0 w 521"/>
                <a:gd name="T51" fmla="*/ 0 h 298"/>
                <a:gd name="T52" fmla="*/ 0 w 521"/>
                <a:gd name="T53" fmla="*/ 0 h 298"/>
                <a:gd name="T54" fmla="*/ 0 w 521"/>
                <a:gd name="T55" fmla="*/ 0 h 298"/>
                <a:gd name="T56" fmla="*/ 0 w 521"/>
                <a:gd name="T57" fmla="*/ 0 h 298"/>
                <a:gd name="T58" fmla="*/ 0 w 521"/>
                <a:gd name="T59" fmla="*/ 0 h 298"/>
                <a:gd name="T60" fmla="*/ 0 w 521"/>
                <a:gd name="T61" fmla="*/ 0 h 298"/>
                <a:gd name="T62" fmla="*/ 0 w 521"/>
                <a:gd name="T63" fmla="*/ 0 h 298"/>
                <a:gd name="T64" fmla="*/ 0 w 521"/>
                <a:gd name="T65" fmla="*/ 0 h 298"/>
                <a:gd name="T66" fmla="*/ 0 w 521"/>
                <a:gd name="T67" fmla="*/ 0 h 298"/>
                <a:gd name="T68" fmla="*/ 0 w 521"/>
                <a:gd name="T69" fmla="*/ 0 h 298"/>
                <a:gd name="T70" fmla="*/ 0 w 521"/>
                <a:gd name="T71" fmla="*/ 0 h 298"/>
                <a:gd name="T72" fmla="*/ 0 w 521"/>
                <a:gd name="T73" fmla="*/ 0 h 298"/>
                <a:gd name="T74" fmla="*/ 0 w 521"/>
                <a:gd name="T75" fmla="*/ 0 h 298"/>
                <a:gd name="T76" fmla="*/ 0 w 521"/>
                <a:gd name="T77" fmla="*/ 0 h 298"/>
                <a:gd name="T78" fmla="*/ 0 w 521"/>
                <a:gd name="T79" fmla="*/ 0 h 298"/>
                <a:gd name="T80" fmla="*/ 0 w 521"/>
                <a:gd name="T81" fmla="*/ 0 h 298"/>
                <a:gd name="T82" fmla="*/ 0 w 521"/>
                <a:gd name="T83" fmla="*/ 0 h 298"/>
                <a:gd name="T84" fmla="*/ 0 w 521"/>
                <a:gd name="T85" fmla="*/ 0 h 298"/>
                <a:gd name="T86" fmla="*/ 0 w 521"/>
                <a:gd name="T87" fmla="*/ 0 h 29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21"/>
                <a:gd name="T133" fmla="*/ 0 h 298"/>
                <a:gd name="T134" fmla="*/ 521 w 521"/>
                <a:gd name="T135" fmla="*/ 298 h 29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21" h="298">
                  <a:moveTo>
                    <a:pt x="55" y="298"/>
                  </a:moveTo>
                  <a:lnTo>
                    <a:pt x="57" y="283"/>
                  </a:lnTo>
                  <a:lnTo>
                    <a:pt x="56" y="259"/>
                  </a:lnTo>
                  <a:lnTo>
                    <a:pt x="52" y="237"/>
                  </a:lnTo>
                  <a:lnTo>
                    <a:pt x="45" y="215"/>
                  </a:lnTo>
                  <a:lnTo>
                    <a:pt x="37" y="193"/>
                  </a:lnTo>
                  <a:lnTo>
                    <a:pt x="27" y="172"/>
                  </a:lnTo>
                  <a:lnTo>
                    <a:pt x="17" y="149"/>
                  </a:lnTo>
                  <a:lnTo>
                    <a:pt x="9" y="128"/>
                  </a:lnTo>
                  <a:lnTo>
                    <a:pt x="0" y="107"/>
                  </a:lnTo>
                  <a:lnTo>
                    <a:pt x="16" y="0"/>
                  </a:lnTo>
                  <a:lnTo>
                    <a:pt x="468" y="45"/>
                  </a:lnTo>
                  <a:lnTo>
                    <a:pt x="458" y="141"/>
                  </a:lnTo>
                  <a:lnTo>
                    <a:pt x="466" y="160"/>
                  </a:lnTo>
                  <a:lnTo>
                    <a:pt x="477" y="178"/>
                  </a:lnTo>
                  <a:lnTo>
                    <a:pt x="487" y="197"/>
                  </a:lnTo>
                  <a:lnTo>
                    <a:pt x="498" y="216"/>
                  </a:lnTo>
                  <a:lnTo>
                    <a:pt x="507" y="234"/>
                  </a:lnTo>
                  <a:lnTo>
                    <a:pt x="514" y="253"/>
                  </a:lnTo>
                  <a:lnTo>
                    <a:pt x="519" y="272"/>
                  </a:lnTo>
                  <a:lnTo>
                    <a:pt x="521" y="293"/>
                  </a:lnTo>
                  <a:lnTo>
                    <a:pt x="519" y="298"/>
                  </a:lnTo>
                  <a:lnTo>
                    <a:pt x="486" y="298"/>
                  </a:lnTo>
                  <a:lnTo>
                    <a:pt x="489" y="278"/>
                  </a:lnTo>
                  <a:lnTo>
                    <a:pt x="489" y="263"/>
                  </a:lnTo>
                  <a:lnTo>
                    <a:pt x="487" y="250"/>
                  </a:lnTo>
                  <a:lnTo>
                    <a:pt x="484" y="238"/>
                  </a:lnTo>
                  <a:lnTo>
                    <a:pt x="479" y="225"/>
                  </a:lnTo>
                  <a:lnTo>
                    <a:pt x="472" y="213"/>
                  </a:lnTo>
                  <a:lnTo>
                    <a:pt x="464" y="199"/>
                  </a:lnTo>
                  <a:lnTo>
                    <a:pt x="454" y="186"/>
                  </a:lnTo>
                  <a:lnTo>
                    <a:pt x="443" y="172"/>
                  </a:lnTo>
                  <a:lnTo>
                    <a:pt x="42" y="131"/>
                  </a:lnTo>
                  <a:lnTo>
                    <a:pt x="55" y="147"/>
                  </a:lnTo>
                  <a:lnTo>
                    <a:pt x="67" y="163"/>
                  </a:lnTo>
                  <a:lnTo>
                    <a:pt x="76" y="178"/>
                  </a:lnTo>
                  <a:lnTo>
                    <a:pt x="83" y="193"/>
                  </a:lnTo>
                  <a:lnTo>
                    <a:pt x="89" y="208"/>
                  </a:lnTo>
                  <a:lnTo>
                    <a:pt x="92" y="225"/>
                  </a:lnTo>
                  <a:lnTo>
                    <a:pt x="93" y="243"/>
                  </a:lnTo>
                  <a:lnTo>
                    <a:pt x="93" y="262"/>
                  </a:lnTo>
                  <a:lnTo>
                    <a:pt x="91" y="282"/>
                  </a:lnTo>
                  <a:lnTo>
                    <a:pt x="87" y="298"/>
                  </a:lnTo>
                  <a:lnTo>
                    <a:pt x="55" y="29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03" name="Freeform 1301"/>
            <p:cNvSpPr>
              <a:spLocks/>
            </p:cNvSpPr>
            <p:nvPr/>
          </p:nvSpPr>
          <p:spPr bwMode="auto">
            <a:xfrm>
              <a:off x="4918" y="2935"/>
              <a:ext cx="27" cy="13"/>
            </a:xfrm>
            <a:custGeom>
              <a:avLst/>
              <a:gdLst>
                <a:gd name="T0" fmla="*/ 0 w 570"/>
                <a:gd name="T1" fmla="*/ 0 h 297"/>
                <a:gd name="T2" fmla="*/ 0 w 570"/>
                <a:gd name="T3" fmla="*/ 0 h 297"/>
                <a:gd name="T4" fmla="*/ 0 w 570"/>
                <a:gd name="T5" fmla="*/ 0 h 297"/>
                <a:gd name="T6" fmla="*/ 0 w 570"/>
                <a:gd name="T7" fmla="*/ 0 h 297"/>
                <a:gd name="T8" fmla="*/ 0 w 570"/>
                <a:gd name="T9" fmla="*/ 0 h 297"/>
                <a:gd name="T10" fmla="*/ 0 w 570"/>
                <a:gd name="T11" fmla="*/ 0 h 297"/>
                <a:gd name="T12" fmla="*/ 0 w 570"/>
                <a:gd name="T13" fmla="*/ 0 h 297"/>
                <a:gd name="T14" fmla="*/ 0 w 570"/>
                <a:gd name="T15" fmla="*/ 0 h 297"/>
                <a:gd name="T16" fmla="*/ 0 w 570"/>
                <a:gd name="T17" fmla="*/ 0 h 297"/>
                <a:gd name="T18" fmla="*/ 0 w 570"/>
                <a:gd name="T19" fmla="*/ 0 h 297"/>
                <a:gd name="T20" fmla="*/ 0 w 570"/>
                <a:gd name="T21" fmla="*/ 0 h 297"/>
                <a:gd name="T22" fmla="*/ 0 w 570"/>
                <a:gd name="T23" fmla="*/ 0 h 297"/>
                <a:gd name="T24" fmla="*/ 0 w 570"/>
                <a:gd name="T25" fmla="*/ 0 h 297"/>
                <a:gd name="T26" fmla="*/ 0 w 570"/>
                <a:gd name="T27" fmla="*/ 0 h 297"/>
                <a:gd name="T28" fmla="*/ 0 w 570"/>
                <a:gd name="T29" fmla="*/ 0 h 297"/>
                <a:gd name="T30" fmla="*/ 0 w 570"/>
                <a:gd name="T31" fmla="*/ 0 h 297"/>
                <a:gd name="T32" fmla="*/ 0 w 570"/>
                <a:gd name="T33" fmla="*/ 0 h 297"/>
                <a:gd name="T34" fmla="*/ 0 w 570"/>
                <a:gd name="T35" fmla="*/ 0 h 297"/>
                <a:gd name="T36" fmla="*/ 0 w 570"/>
                <a:gd name="T37" fmla="*/ 0 h 297"/>
                <a:gd name="T38" fmla="*/ 0 w 570"/>
                <a:gd name="T39" fmla="*/ 0 h 297"/>
                <a:gd name="T40" fmla="*/ 0 w 570"/>
                <a:gd name="T41" fmla="*/ 0 h 297"/>
                <a:gd name="T42" fmla="*/ 0 w 570"/>
                <a:gd name="T43" fmla="*/ 0 h 297"/>
                <a:gd name="T44" fmla="*/ 0 w 570"/>
                <a:gd name="T45" fmla="*/ 0 h 297"/>
                <a:gd name="T46" fmla="*/ 0 w 570"/>
                <a:gd name="T47" fmla="*/ 0 h 297"/>
                <a:gd name="T48" fmla="*/ 0 w 570"/>
                <a:gd name="T49" fmla="*/ 0 h 297"/>
                <a:gd name="T50" fmla="*/ 0 w 570"/>
                <a:gd name="T51" fmla="*/ 0 h 297"/>
                <a:gd name="T52" fmla="*/ 0 w 570"/>
                <a:gd name="T53" fmla="*/ 0 h 297"/>
                <a:gd name="T54" fmla="*/ 0 w 570"/>
                <a:gd name="T55" fmla="*/ 0 h 297"/>
                <a:gd name="T56" fmla="*/ 0 w 570"/>
                <a:gd name="T57" fmla="*/ 0 h 297"/>
                <a:gd name="T58" fmla="*/ 0 w 570"/>
                <a:gd name="T59" fmla="*/ 0 h 297"/>
                <a:gd name="T60" fmla="*/ 0 w 570"/>
                <a:gd name="T61" fmla="*/ 0 h 297"/>
                <a:gd name="T62" fmla="*/ 0 w 570"/>
                <a:gd name="T63" fmla="*/ 0 h 297"/>
                <a:gd name="T64" fmla="*/ 0 w 570"/>
                <a:gd name="T65" fmla="*/ 0 h 297"/>
                <a:gd name="T66" fmla="*/ 0 w 570"/>
                <a:gd name="T67" fmla="*/ 0 h 297"/>
                <a:gd name="T68" fmla="*/ 0 w 570"/>
                <a:gd name="T69" fmla="*/ 0 h 297"/>
                <a:gd name="T70" fmla="*/ 0 w 570"/>
                <a:gd name="T71" fmla="*/ 0 h 297"/>
                <a:gd name="T72" fmla="*/ 0 w 570"/>
                <a:gd name="T73" fmla="*/ 0 h 297"/>
                <a:gd name="T74" fmla="*/ 0 w 570"/>
                <a:gd name="T75" fmla="*/ 0 h 29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0"/>
                <a:gd name="T115" fmla="*/ 0 h 297"/>
                <a:gd name="T116" fmla="*/ 570 w 570"/>
                <a:gd name="T117" fmla="*/ 297 h 29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0" h="297">
                  <a:moveTo>
                    <a:pt x="106" y="0"/>
                  </a:moveTo>
                  <a:lnTo>
                    <a:pt x="105" y="5"/>
                  </a:lnTo>
                  <a:lnTo>
                    <a:pt x="99" y="24"/>
                  </a:lnTo>
                  <a:lnTo>
                    <a:pt x="91" y="44"/>
                  </a:lnTo>
                  <a:lnTo>
                    <a:pt x="80" y="62"/>
                  </a:lnTo>
                  <a:lnTo>
                    <a:pt x="68" y="80"/>
                  </a:lnTo>
                  <a:lnTo>
                    <a:pt x="56" y="98"/>
                  </a:lnTo>
                  <a:lnTo>
                    <a:pt x="45" y="117"/>
                  </a:lnTo>
                  <a:lnTo>
                    <a:pt x="36" y="135"/>
                  </a:lnTo>
                  <a:lnTo>
                    <a:pt x="0" y="247"/>
                  </a:lnTo>
                  <a:lnTo>
                    <a:pt x="474" y="297"/>
                  </a:lnTo>
                  <a:lnTo>
                    <a:pt x="494" y="177"/>
                  </a:lnTo>
                  <a:lnTo>
                    <a:pt x="505" y="154"/>
                  </a:lnTo>
                  <a:lnTo>
                    <a:pt x="516" y="132"/>
                  </a:lnTo>
                  <a:lnTo>
                    <a:pt x="529" y="110"/>
                  </a:lnTo>
                  <a:lnTo>
                    <a:pt x="541" y="87"/>
                  </a:lnTo>
                  <a:lnTo>
                    <a:pt x="553" y="65"/>
                  </a:lnTo>
                  <a:lnTo>
                    <a:pt x="562" y="42"/>
                  </a:lnTo>
                  <a:lnTo>
                    <a:pt x="568" y="18"/>
                  </a:lnTo>
                  <a:lnTo>
                    <a:pt x="570" y="0"/>
                  </a:lnTo>
                  <a:lnTo>
                    <a:pt x="537" y="0"/>
                  </a:lnTo>
                  <a:lnTo>
                    <a:pt x="537" y="4"/>
                  </a:lnTo>
                  <a:lnTo>
                    <a:pt x="530" y="27"/>
                  </a:lnTo>
                  <a:lnTo>
                    <a:pt x="521" y="52"/>
                  </a:lnTo>
                  <a:lnTo>
                    <a:pt x="509" y="74"/>
                  </a:lnTo>
                  <a:lnTo>
                    <a:pt x="499" y="97"/>
                  </a:lnTo>
                  <a:lnTo>
                    <a:pt x="488" y="121"/>
                  </a:lnTo>
                  <a:lnTo>
                    <a:pt x="479" y="143"/>
                  </a:lnTo>
                  <a:lnTo>
                    <a:pt x="474" y="167"/>
                  </a:lnTo>
                  <a:lnTo>
                    <a:pt x="82" y="125"/>
                  </a:lnTo>
                  <a:lnTo>
                    <a:pt x="91" y="108"/>
                  </a:lnTo>
                  <a:lnTo>
                    <a:pt x="100" y="87"/>
                  </a:lnTo>
                  <a:lnTo>
                    <a:pt x="111" y="67"/>
                  </a:lnTo>
                  <a:lnTo>
                    <a:pt x="120" y="46"/>
                  </a:lnTo>
                  <a:lnTo>
                    <a:pt x="129" y="24"/>
                  </a:lnTo>
                  <a:lnTo>
                    <a:pt x="137" y="4"/>
                  </a:lnTo>
                  <a:lnTo>
                    <a:pt x="138" y="0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04" name="Freeform 1302"/>
            <p:cNvSpPr>
              <a:spLocks/>
            </p:cNvSpPr>
            <p:nvPr/>
          </p:nvSpPr>
          <p:spPr bwMode="auto">
            <a:xfrm>
              <a:off x="4984" y="2929"/>
              <a:ext cx="24" cy="13"/>
            </a:xfrm>
            <a:custGeom>
              <a:avLst/>
              <a:gdLst>
                <a:gd name="T0" fmla="*/ 0 w 506"/>
                <a:gd name="T1" fmla="*/ 0 h 289"/>
                <a:gd name="T2" fmla="*/ 0 w 506"/>
                <a:gd name="T3" fmla="*/ 0 h 289"/>
                <a:gd name="T4" fmla="*/ 0 w 506"/>
                <a:gd name="T5" fmla="*/ 0 h 289"/>
                <a:gd name="T6" fmla="*/ 0 w 506"/>
                <a:gd name="T7" fmla="*/ 0 h 289"/>
                <a:gd name="T8" fmla="*/ 0 w 506"/>
                <a:gd name="T9" fmla="*/ 0 h 289"/>
                <a:gd name="T10" fmla="*/ 0 w 506"/>
                <a:gd name="T11" fmla="*/ 0 h 289"/>
                <a:gd name="T12" fmla="*/ 0 w 506"/>
                <a:gd name="T13" fmla="*/ 0 h 289"/>
                <a:gd name="T14" fmla="*/ 0 w 506"/>
                <a:gd name="T15" fmla="*/ 0 h 289"/>
                <a:gd name="T16" fmla="*/ 0 w 506"/>
                <a:gd name="T17" fmla="*/ 0 h 289"/>
                <a:gd name="T18" fmla="*/ 0 w 506"/>
                <a:gd name="T19" fmla="*/ 0 h 289"/>
                <a:gd name="T20" fmla="*/ 0 w 506"/>
                <a:gd name="T21" fmla="*/ 0 h 289"/>
                <a:gd name="T22" fmla="*/ 0 w 506"/>
                <a:gd name="T23" fmla="*/ 0 h 289"/>
                <a:gd name="T24" fmla="*/ 0 w 506"/>
                <a:gd name="T25" fmla="*/ 0 h 289"/>
                <a:gd name="T26" fmla="*/ 0 w 506"/>
                <a:gd name="T27" fmla="*/ 0 h 289"/>
                <a:gd name="T28" fmla="*/ 0 w 506"/>
                <a:gd name="T29" fmla="*/ 0 h 289"/>
                <a:gd name="T30" fmla="*/ 0 w 506"/>
                <a:gd name="T31" fmla="*/ 0 h 289"/>
                <a:gd name="T32" fmla="*/ 0 w 506"/>
                <a:gd name="T33" fmla="*/ 0 h 289"/>
                <a:gd name="T34" fmla="*/ 0 w 506"/>
                <a:gd name="T35" fmla="*/ 0 h 289"/>
                <a:gd name="T36" fmla="*/ 0 w 506"/>
                <a:gd name="T37" fmla="*/ 0 h 289"/>
                <a:gd name="T38" fmla="*/ 0 w 506"/>
                <a:gd name="T39" fmla="*/ 0 h 289"/>
                <a:gd name="T40" fmla="*/ 0 w 506"/>
                <a:gd name="T41" fmla="*/ 0 h 289"/>
                <a:gd name="T42" fmla="*/ 0 w 506"/>
                <a:gd name="T43" fmla="*/ 0 h 289"/>
                <a:gd name="T44" fmla="*/ 0 w 506"/>
                <a:gd name="T45" fmla="*/ 0 h 289"/>
                <a:gd name="T46" fmla="*/ 0 w 506"/>
                <a:gd name="T47" fmla="*/ 0 h 289"/>
                <a:gd name="T48" fmla="*/ 0 w 506"/>
                <a:gd name="T49" fmla="*/ 0 h 289"/>
                <a:gd name="T50" fmla="*/ 0 w 506"/>
                <a:gd name="T51" fmla="*/ 0 h 289"/>
                <a:gd name="T52" fmla="*/ 0 w 506"/>
                <a:gd name="T53" fmla="*/ 0 h 289"/>
                <a:gd name="T54" fmla="*/ 0 w 506"/>
                <a:gd name="T55" fmla="*/ 0 h 289"/>
                <a:gd name="T56" fmla="*/ 0 w 506"/>
                <a:gd name="T57" fmla="*/ 0 h 289"/>
                <a:gd name="T58" fmla="*/ 0 w 506"/>
                <a:gd name="T59" fmla="*/ 0 h 289"/>
                <a:gd name="T60" fmla="*/ 0 w 506"/>
                <a:gd name="T61" fmla="*/ 0 h 289"/>
                <a:gd name="T62" fmla="*/ 0 w 506"/>
                <a:gd name="T63" fmla="*/ 0 h 289"/>
                <a:gd name="T64" fmla="*/ 0 w 506"/>
                <a:gd name="T65" fmla="*/ 0 h 289"/>
                <a:gd name="T66" fmla="*/ 0 w 506"/>
                <a:gd name="T67" fmla="*/ 0 h 289"/>
                <a:gd name="T68" fmla="*/ 0 w 506"/>
                <a:gd name="T69" fmla="*/ 0 h 289"/>
                <a:gd name="T70" fmla="*/ 0 w 506"/>
                <a:gd name="T71" fmla="*/ 0 h 289"/>
                <a:gd name="T72" fmla="*/ 0 w 506"/>
                <a:gd name="T73" fmla="*/ 0 h 289"/>
                <a:gd name="T74" fmla="*/ 0 w 506"/>
                <a:gd name="T75" fmla="*/ 0 h 289"/>
                <a:gd name="T76" fmla="*/ 0 w 506"/>
                <a:gd name="T77" fmla="*/ 0 h 289"/>
                <a:gd name="T78" fmla="*/ 0 w 506"/>
                <a:gd name="T79" fmla="*/ 0 h 289"/>
                <a:gd name="T80" fmla="*/ 0 w 506"/>
                <a:gd name="T81" fmla="*/ 0 h 289"/>
                <a:gd name="T82" fmla="*/ 0 w 506"/>
                <a:gd name="T83" fmla="*/ 0 h 289"/>
                <a:gd name="T84" fmla="*/ 0 w 506"/>
                <a:gd name="T85" fmla="*/ 0 h 289"/>
                <a:gd name="T86" fmla="*/ 0 w 506"/>
                <a:gd name="T87" fmla="*/ 0 h 2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06"/>
                <a:gd name="T133" fmla="*/ 0 h 289"/>
                <a:gd name="T134" fmla="*/ 506 w 506"/>
                <a:gd name="T135" fmla="*/ 289 h 28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06" h="289">
                  <a:moveTo>
                    <a:pt x="52" y="289"/>
                  </a:moveTo>
                  <a:lnTo>
                    <a:pt x="54" y="275"/>
                  </a:lnTo>
                  <a:lnTo>
                    <a:pt x="53" y="253"/>
                  </a:lnTo>
                  <a:lnTo>
                    <a:pt x="50" y="230"/>
                  </a:lnTo>
                  <a:lnTo>
                    <a:pt x="43" y="209"/>
                  </a:lnTo>
                  <a:lnTo>
                    <a:pt x="35" y="188"/>
                  </a:lnTo>
                  <a:lnTo>
                    <a:pt x="26" y="166"/>
                  </a:lnTo>
                  <a:lnTo>
                    <a:pt x="17" y="146"/>
                  </a:lnTo>
                  <a:lnTo>
                    <a:pt x="7" y="125"/>
                  </a:lnTo>
                  <a:lnTo>
                    <a:pt x="0" y="103"/>
                  </a:lnTo>
                  <a:lnTo>
                    <a:pt x="14" y="0"/>
                  </a:lnTo>
                  <a:lnTo>
                    <a:pt x="456" y="43"/>
                  </a:lnTo>
                  <a:lnTo>
                    <a:pt x="445" y="137"/>
                  </a:lnTo>
                  <a:lnTo>
                    <a:pt x="454" y="155"/>
                  </a:lnTo>
                  <a:lnTo>
                    <a:pt x="463" y="173"/>
                  </a:lnTo>
                  <a:lnTo>
                    <a:pt x="473" y="191"/>
                  </a:lnTo>
                  <a:lnTo>
                    <a:pt x="484" y="209"/>
                  </a:lnTo>
                  <a:lnTo>
                    <a:pt x="492" y="227"/>
                  </a:lnTo>
                  <a:lnTo>
                    <a:pt x="499" y="246"/>
                  </a:lnTo>
                  <a:lnTo>
                    <a:pt x="505" y="265"/>
                  </a:lnTo>
                  <a:lnTo>
                    <a:pt x="506" y="284"/>
                  </a:lnTo>
                  <a:lnTo>
                    <a:pt x="505" y="289"/>
                  </a:lnTo>
                  <a:lnTo>
                    <a:pt x="473" y="289"/>
                  </a:lnTo>
                  <a:lnTo>
                    <a:pt x="475" y="270"/>
                  </a:lnTo>
                  <a:lnTo>
                    <a:pt x="475" y="257"/>
                  </a:lnTo>
                  <a:lnTo>
                    <a:pt x="473" y="244"/>
                  </a:lnTo>
                  <a:lnTo>
                    <a:pt x="470" y="231"/>
                  </a:lnTo>
                  <a:lnTo>
                    <a:pt x="465" y="219"/>
                  </a:lnTo>
                  <a:lnTo>
                    <a:pt x="458" y="207"/>
                  </a:lnTo>
                  <a:lnTo>
                    <a:pt x="451" y="194"/>
                  </a:lnTo>
                  <a:lnTo>
                    <a:pt x="441" y="180"/>
                  </a:lnTo>
                  <a:lnTo>
                    <a:pt x="431" y="166"/>
                  </a:lnTo>
                  <a:lnTo>
                    <a:pt x="39" y="128"/>
                  </a:lnTo>
                  <a:lnTo>
                    <a:pt x="53" y="144"/>
                  </a:lnTo>
                  <a:lnTo>
                    <a:pt x="64" y="158"/>
                  </a:lnTo>
                  <a:lnTo>
                    <a:pt x="73" y="172"/>
                  </a:lnTo>
                  <a:lnTo>
                    <a:pt x="80" y="188"/>
                  </a:lnTo>
                  <a:lnTo>
                    <a:pt x="85" y="202"/>
                  </a:lnTo>
                  <a:lnTo>
                    <a:pt x="88" y="218"/>
                  </a:lnTo>
                  <a:lnTo>
                    <a:pt x="89" y="235"/>
                  </a:lnTo>
                  <a:lnTo>
                    <a:pt x="89" y="255"/>
                  </a:lnTo>
                  <a:lnTo>
                    <a:pt x="87" y="273"/>
                  </a:lnTo>
                  <a:lnTo>
                    <a:pt x="83" y="289"/>
                  </a:lnTo>
                  <a:lnTo>
                    <a:pt x="52" y="2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05" name="Freeform 1303"/>
            <p:cNvSpPr>
              <a:spLocks/>
            </p:cNvSpPr>
            <p:nvPr/>
          </p:nvSpPr>
          <p:spPr bwMode="auto">
            <a:xfrm>
              <a:off x="4981" y="2942"/>
              <a:ext cx="27" cy="12"/>
            </a:xfrm>
            <a:custGeom>
              <a:avLst/>
              <a:gdLst>
                <a:gd name="T0" fmla="*/ 0 w 555"/>
                <a:gd name="T1" fmla="*/ 0 h 289"/>
                <a:gd name="T2" fmla="*/ 0 w 555"/>
                <a:gd name="T3" fmla="*/ 0 h 289"/>
                <a:gd name="T4" fmla="*/ 0 w 555"/>
                <a:gd name="T5" fmla="*/ 0 h 289"/>
                <a:gd name="T6" fmla="*/ 0 w 555"/>
                <a:gd name="T7" fmla="*/ 0 h 289"/>
                <a:gd name="T8" fmla="*/ 0 w 555"/>
                <a:gd name="T9" fmla="*/ 0 h 289"/>
                <a:gd name="T10" fmla="*/ 0 w 555"/>
                <a:gd name="T11" fmla="*/ 0 h 289"/>
                <a:gd name="T12" fmla="*/ 0 w 555"/>
                <a:gd name="T13" fmla="*/ 0 h 289"/>
                <a:gd name="T14" fmla="*/ 0 w 555"/>
                <a:gd name="T15" fmla="*/ 0 h 289"/>
                <a:gd name="T16" fmla="*/ 0 w 555"/>
                <a:gd name="T17" fmla="*/ 0 h 289"/>
                <a:gd name="T18" fmla="*/ 0 w 555"/>
                <a:gd name="T19" fmla="*/ 0 h 289"/>
                <a:gd name="T20" fmla="*/ 0 w 555"/>
                <a:gd name="T21" fmla="*/ 0 h 289"/>
                <a:gd name="T22" fmla="*/ 0 w 555"/>
                <a:gd name="T23" fmla="*/ 0 h 289"/>
                <a:gd name="T24" fmla="*/ 0 w 555"/>
                <a:gd name="T25" fmla="*/ 0 h 289"/>
                <a:gd name="T26" fmla="*/ 0 w 555"/>
                <a:gd name="T27" fmla="*/ 0 h 289"/>
                <a:gd name="T28" fmla="*/ 0 w 555"/>
                <a:gd name="T29" fmla="*/ 0 h 289"/>
                <a:gd name="T30" fmla="*/ 0 w 555"/>
                <a:gd name="T31" fmla="*/ 0 h 289"/>
                <a:gd name="T32" fmla="*/ 0 w 555"/>
                <a:gd name="T33" fmla="*/ 0 h 289"/>
                <a:gd name="T34" fmla="*/ 0 w 555"/>
                <a:gd name="T35" fmla="*/ 0 h 289"/>
                <a:gd name="T36" fmla="*/ 0 w 555"/>
                <a:gd name="T37" fmla="*/ 0 h 289"/>
                <a:gd name="T38" fmla="*/ 0 w 555"/>
                <a:gd name="T39" fmla="*/ 0 h 289"/>
                <a:gd name="T40" fmla="*/ 0 w 555"/>
                <a:gd name="T41" fmla="*/ 0 h 289"/>
                <a:gd name="T42" fmla="*/ 0 w 555"/>
                <a:gd name="T43" fmla="*/ 0 h 289"/>
                <a:gd name="T44" fmla="*/ 0 w 555"/>
                <a:gd name="T45" fmla="*/ 0 h 289"/>
                <a:gd name="T46" fmla="*/ 0 w 555"/>
                <a:gd name="T47" fmla="*/ 0 h 289"/>
                <a:gd name="T48" fmla="*/ 0 w 555"/>
                <a:gd name="T49" fmla="*/ 0 h 289"/>
                <a:gd name="T50" fmla="*/ 0 w 555"/>
                <a:gd name="T51" fmla="*/ 0 h 289"/>
                <a:gd name="T52" fmla="*/ 0 w 555"/>
                <a:gd name="T53" fmla="*/ 0 h 289"/>
                <a:gd name="T54" fmla="*/ 0 w 555"/>
                <a:gd name="T55" fmla="*/ 0 h 289"/>
                <a:gd name="T56" fmla="*/ 0 w 555"/>
                <a:gd name="T57" fmla="*/ 0 h 289"/>
                <a:gd name="T58" fmla="*/ 0 w 555"/>
                <a:gd name="T59" fmla="*/ 0 h 289"/>
                <a:gd name="T60" fmla="*/ 0 w 555"/>
                <a:gd name="T61" fmla="*/ 0 h 289"/>
                <a:gd name="T62" fmla="*/ 0 w 555"/>
                <a:gd name="T63" fmla="*/ 0 h 289"/>
                <a:gd name="T64" fmla="*/ 0 w 555"/>
                <a:gd name="T65" fmla="*/ 0 h 289"/>
                <a:gd name="T66" fmla="*/ 0 w 555"/>
                <a:gd name="T67" fmla="*/ 0 h 289"/>
                <a:gd name="T68" fmla="*/ 0 w 555"/>
                <a:gd name="T69" fmla="*/ 0 h 289"/>
                <a:gd name="T70" fmla="*/ 0 w 555"/>
                <a:gd name="T71" fmla="*/ 0 h 289"/>
                <a:gd name="T72" fmla="*/ 0 w 555"/>
                <a:gd name="T73" fmla="*/ 0 h 289"/>
                <a:gd name="T74" fmla="*/ 0 w 555"/>
                <a:gd name="T75" fmla="*/ 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55"/>
                <a:gd name="T115" fmla="*/ 0 h 289"/>
                <a:gd name="T116" fmla="*/ 555 w 555"/>
                <a:gd name="T117" fmla="*/ 289 h 2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55" h="289">
                  <a:moveTo>
                    <a:pt x="102" y="0"/>
                  </a:moveTo>
                  <a:lnTo>
                    <a:pt x="101" y="5"/>
                  </a:lnTo>
                  <a:lnTo>
                    <a:pt x="96" y="25"/>
                  </a:lnTo>
                  <a:lnTo>
                    <a:pt x="87" y="43"/>
                  </a:lnTo>
                  <a:lnTo>
                    <a:pt x="77" y="61"/>
                  </a:lnTo>
                  <a:lnTo>
                    <a:pt x="67" y="79"/>
                  </a:lnTo>
                  <a:lnTo>
                    <a:pt x="55" y="97"/>
                  </a:lnTo>
                  <a:lnTo>
                    <a:pt x="44" y="114"/>
                  </a:lnTo>
                  <a:lnTo>
                    <a:pt x="34" y="132"/>
                  </a:lnTo>
                  <a:lnTo>
                    <a:pt x="0" y="240"/>
                  </a:lnTo>
                  <a:lnTo>
                    <a:pt x="460" y="289"/>
                  </a:lnTo>
                  <a:lnTo>
                    <a:pt x="481" y="172"/>
                  </a:lnTo>
                  <a:lnTo>
                    <a:pt x="491" y="150"/>
                  </a:lnTo>
                  <a:lnTo>
                    <a:pt x="503" y="128"/>
                  </a:lnTo>
                  <a:lnTo>
                    <a:pt x="515" y="107"/>
                  </a:lnTo>
                  <a:lnTo>
                    <a:pt x="527" y="85"/>
                  </a:lnTo>
                  <a:lnTo>
                    <a:pt x="537" y="63"/>
                  </a:lnTo>
                  <a:lnTo>
                    <a:pt x="546" y="41"/>
                  </a:lnTo>
                  <a:lnTo>
                    <a:pt x="553" y="19"/>
                  </a:lnTo>
                  <a:lnTo>
                    <a:pt x="555" y="0"/>
                  </a:lnTo>
                  <a:lnTo>
                    <a:pt x="523" y="0"/>
                  </a:lnTo>
                  <a:lnTo>
                    <a:pt x="522" y="4"/>
                  </a:lnTo>
                  <a:lnTo>
                    <a:pt x="515" y="28"/>
                  </a:lnTo>
                  <a:lnTo>
                    <a:pt x="506" y="50"/>
                  </a:lnTo>
                  <a:lnTo>
                    <a:pt x="495" y="72"/>
                  </a:lnTo>
                  <a:lnTo>
                    <a:pt x="484" y="96"/>
                  </a:lnTo>
                  <a:lnTo>
                    <a:pt x="474" y="117"/>
                  </a:lnTo>
                  <a:lnTo>
                    <a:pt x="465" y="140"/>
                  </a:lnTo>
                  <a:lnTo>
                    <a:pt x="460" y="162"/>
                  </a:lnTo>
                  <a:lnTo>
                    <a:pt x="79" y="122"/>
                  </a:lnTo>
                  <a:lnTo>
                    <a:pt x="87" y="105"/>
                  </a:lnTo>
                  <a:lnTo>
                    <a:pt x="97" y="86"/>
                  </a:lnTo>
                  <a:lnTo>
                    <a:pt x="107" y="66"/>
                  </a:lnTo>
                  <a:lnTo>
                    <a:pt x="117" y="45"/>
                  </a:lnTo>
                  <a:lnTo>
                    <a:pt x="125" y="25"/>
                  </a:lnTo>
                  <a:lnTo>
                    <a:pt x="132" y="4"/>
                  </a:lnTo>
                  <a:lnTo>
                    <a:pt x="133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06" name="Freeform 1304"/>
            <p:cNvSpPr>
              <a:spLocks/>
            </p:cNvSpPr>
            <p:nvPr/>
          </p:nvSpPr>
          <p:spPr bwMode="auto">
            <a:xfrm>
              <a:off x="4907" y="2947"/>
              <a:ext cx="131" cy="74"/>
            </a:xfrm>
            <a:custGeom>
              <a:avLst/>
              <a:gdLst>
                <a:gd name="T0" fmla="*/ 0 w 2736"/>
                <a:gd name="T1" fmla="*/ 0 h 1695"/>
                <a:gd name="T2" fmla="*/ 0 w 2736"/>
                <a:gd name="T3" fmla="*/ 0 h 1695"/>
                <a:gd name="T4" fmla="*/ 0 w 2736"/>
                <a:gd name="T5" fmla="*/ 0 h 1695"/>
                <a:gd name="T6" fmla="*/ 0 w 2736"/>
                <a:gd name="T7" fmla="*/ 0 h 1695"/>
                <a:gd name="T8" fmla="*/ 0 w 2736"/>
                <a:gd name="T9" fmla="*/ 0 h 1695"/>
                <a:gd name="T10" fmla="*/ 0 w 2736"/>
                <a:gd name="T11" fmla="*/ 0 h 1695"/>
                <a:gd name="T12" fmla="*/ 0 w 2736"/>
                <a:gd name="T13" fmla="*/ 0 h 1695"/>
                <a:gd name="T14" fmla="*/ 0 w 2736"/>
                <a:gd name="T15" fmla="*/ 0 h 1695"/>
                <a:gd name="T16" fmla="*/ 0 w 2736"/>
                <a:gd name="T17" fmla="*/ 0 h 1695"/>
                <a:gd name="T18" fmla="*/ 0 w 2736"/>
                <a:gd name="T19" fmla="*/ 0 h 1695"/>
                <a:gd name="T20" fmla="*/ 0 w 2736"/>
                <a:gd name="T21" fmla="*/ 0 h 1695"/>
                <a:gd name="T22" fmla="*/ 0 w 2736"/>
                <a:gd name="T23" fmla="*/ 0 h 1695"/>
                <a:gd name="T24" fmla="*/ 0 w 2736"/>
                <a:gd name="T25" fmla="*/ 0 h 1695"/>
                <a:gd name="T26" fmla="*/ 0 w 2736"/>
                <a:gd name="T27" fmla="*/ 0 h 1695"/>
                <a:gd name="T28" fmla="*/ 0 w 2736"/>
                <a:gd name="T29" fmla="*/ 0 h 1695"/>
                <a:gd name="T30" fmla="*/ 0 w 2736"/>
                <a:gd name="T31" fmla="*/ 0 h 1695"/>
                <a:gd name="T32" fmla="*/ 0 w 2736"/>
                <a:gd name="T33" fmla="*/ 0 h 1695"/>
                <a:gd name="T34" fmla="*/ 0 w 2736"/>
                <a:gd name="T35" fmla="*/ 0 h 1695"/>
                <a:gd name="T36" fmla="*/ 0 w 2736"/>
                <a:gd name="T37" fmla="*/ 0 h 1695"/>
                <a:gd name="T38" fmla="*/ 0 w 2736"/>
                <a:gd name="T39" fmla="*/ 0 h 1695"/>
                <a:gd name="T40" fmla="*/ 0 w 2736"/>
                <a:gd name="T41" fmla="*/ 0 h 1695"/>
                <a:gd name="T42" fmla="*/ 0 w 2736"/>
                <a:gd name="T43" fmla="*/ 0 h 1695"/>
                <a:gd name="T44" fmla="*/ 0 w 2736"/>
                <a:gd name="T45" fmla="*/ 0 h 1695"/>
                <a:gd name="T46" fmla="*/ 0 w 2736"/>
                <a:gd name="T47" fmla="*/ 0 h 1695"/>
                <a:gd name="T48" fmla="*/ 0 w 2736"/>
                <a:gd name="T49" fmla="*/ 0 h 1695"/>
                <a:gd name="T50" fmla="*/ 0 w 2736"/>
                <a:gd name="T51" fmla="*/ 0 h 1695"/>
                <a:gd name="T52" fmla="*/ 0 w 2736"/>
                <a:gd name="T53" fmla="*/ 0 h 1695"/>
                <a:gd name="T54" fmla="*/ 0 w 2736"/>
                <a:gd name="T55" fmla="*/ 0 h 1695"/>
                <a:gd name="T56" fmla="*/ 0 w 2736"/>
                <a:gd name="T57" fmla="*/ 0 h 1695"/>
                <a:gd name="T58" fmla="*/ 0 w 2736"/>
                <a:gd name="T59" fmla="*/ 0 h 1695"/>
                <a:gd name="T60" fmla="*/ 0 w 2736"/>
                <a:gd name="T61" fmla="*/ 0 h 1695"/>
                <a:gd name="T62" fmla="*/ 0 w 2736"/>
                <a:gd name="T63" fmla="*/ 0 h 1695"/>
                <a:gd name="T64" fmla="*/ 0 w 2736"/>
                <a:gd name="T65" fmla="*/ 0 h 1695"/>
                <a:gd name="T66" fmla="*/ 0 w 2736"/>
                <a:gd name="T67" fmla="*/ 0 h 1695"/>
                <a:gd name="T68" fmla="*/ 0 w 2736"/>
                <a:gd name="T69" fmla="*/ 0 h 1695"/>
                <a:gd name="T70" fmla="*/ 0 w 2736"/>
                <a:gd name="T71" fmla="*/ 0 h 1695"/>
                <a:gd name="T72" fmla="*/ 0 w 2736"/>
                <a:gd name="T73" fmla="*/ 0 h 1695"/>
                <a:gd name="T74" fmla="*/ 0 w 2736"/>
                <a:gd name="T75" fmla="*/ 0 h 1695"/>
                <a:gd name="T76" fmla="*/ 0 w 2736"/>
                <a:gd name="T77" fmla="*/ 0 h 1695"/>
                <a:gd name="T78" fmla="*/ 0 w 2736"/>
                <a:gd name="T79" fmla="*/ 0 h 1695"/>
                <a:gd name="T80" fmla="*/ 0 w 2736"/>
                <a:gd name="T81" fmla="*/ 0 h 1695"/>
                <a:gd name="T82" fmla="*/ 0 w 2736"/>
                <a:gd name="T83" fmla="*/ 0 h 1695"/>
                <a:gd name="T84" fmla="*/ 0 w 2736"/>
                <a:gd name="T85" fmla="*/ 0 h 1695"/>
                <a:gd name="T86" fmla="*/ 0 w 2736"/>
                <a:gd name="T87" fmla="*/ 0 h 1695"/>
                <a:gd name="T88" fmla="*/ 0 w 2736"/>
                <a:gd name="T89" fmla="*/ 0 h 1695"/>
                <a:gd name="T90" fmla="*/ 0 w 2736"/>
                <a:gd name="T91" fmla="*/ 0 h 1695"/>
                <a:gd name="T92" fmla="*/ 0 w 2736"/>
                <a:gd name="T93" fmla="*/ 0 h 1695"/>
                <a:gd name="T94" fmla="*/ 0 w 2736"/>
                <a:gd name="T95" fmla="*/ 0 h 1695"/>
                <a:gd name="T96" fmla="*/ 0 w 2736"/>
                <a:gd name="T97" fmla="*/ 0 h 1695"/>
                <a:gd name="T98" fmla="*/ 0 w 2736"/>
                <a:gd name="T99" fmla="*/ 0 h 1695"/>
                <a:gd name="T100" fmla="*/ 0 w 2736"/>
                <a:gd name="T101" fmla="*/ 0 h 1695"/>
                <a:gd name="T102" fmla="*/ 0 w 2736"/>
                <a:gd name="T103" fmla="*/ 0 h 1695"/>
                <a:gd name="T104" fmla="*/ 0 w 2736"/>
                <a:gd name="T105" fmla="*/ 0 h 16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736"/>
                <a:gd name="T160" fmla="*/ 0 h 1695"/>
                <a:gd name="T161" fmla="*/ 2736 w 2736"/>
                <a:gd name="T162" fmla="*/ 1695 h 169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736" h="1695">
                  <a:moveTo>
                    <a:pt x="28" y="0"/>
                  </a:moveTo>
                  <a:lnTo>
                    <a:pt x="2296" y="228"/>
                  </a:lnTo>
                  <a:lnTo>
                    <a:pt x="2309" y="230"/>
                  </a:lnTo>
                  <a:lnTo>
                    <a:pt x="2323" y="234"/>
                  </a:lnTo>
                  <a:lnTo>
                    <a:pt x="2336" y="239"/>
                  </a:lnTo>
                  <a:lnTo>
                    <a:pt x="2350" y="246"/>
                  </a:lnTo>
                  <a:lnTo>
                    <a:pt x="2361" y="255"/>
                  </a:lnTo>
                  <a:lnTo>
                    <a:pt x="2372" y="265"/>
                  </a:lnTo>
                  <a:lnTo>
                    <a:pt x="2379" y="276"/>
                  </a:lnTo>
                  <a:lnTo>
                    <a:pt x="2384" y="288"/>
                  </a:lnTo>
                  <a:lnTo>
                    <a:pt x="2734" y="1523"/>
                  </a:lnTo>
                  <a:lnTo>
                    <a:pt x="2736" y="1536"/>
                  </a:lnTo>
                  <a:lnTo>
                    <a:pt x="2736" y="1551"/>
                  </a:lnTo>
                  <a:lnTo>
                    <a:pt x="2734" y="1566"/>
                  </a:lnTo>
                  <a:lnTo>
                    <a:pt x="2730" y="1581"/>
                  </a:lnTo>
                  <a:lnTo>
                    <a:pt x="2724" y="1595"/>
                  </a:lnTo>
                  <a:lnTo>
                    <a:pt x="2716" y="1610"/>
                  </a:lnTo>
                  <a:lnTo>
                    <a:pt x="2707" y="1624"/>
                  </a:lnTo>
                  <a:lnTo>
                    <a:pt x="2697" y="1638"/>
                  </a:lnTo>
                  <a:lnTo>
                    <a:pt x="2685" y="1650"/>
                  </a:lnTo>
                  <a:lnTo>
                    <a:pt x="2673" y="1661"/>
                  </a:lnTo>
                  <a:lnTo>
                    <a:pt x="2659" y="1671"/>
                  </a:lnTo>
                  <a:lnTo>
                    <a:pt x="2646" y="1681"/>
                  </a:lnTo>
                  <a:lnTo>
                    <a:pt x="2631" y="1687"/>
                  </a:lnTo>
                  <a:lnTo>
                    <a:pt x="2616" y="1692"/>
                  </a:lnTo>
                  <a:lnTo>
                    <a:pt x="2602" y="1695"/>
                  </a:lnTo>
                  <a:lnTo>
                    <a:pt x="2587" y="1695"/>
                  </a:lnTo>
                  <a:lnTo>
                    <a:pt x="534" y="1558"/>
                  </a:lnTo>
                  <a:lnTo>
                    <a:pt x="510" y="1554"/>
                  </a:lnTo>
                  <a:lnTo>
                    <a:pt x="485" y="1549"/>
                  </a:lnTo>
                  <a:lnTo>
                    <a:pt x="461" y="1542"/>
                  </a:lnTo>
                  <a:lnTo>
                    <a:pt x="437" y="1533"/>
                  </a:lnTo>
                  <a:lnTo>
                    <a:pt x="414" y="1522"/>
                  </a:lnTo>
                  <a:lnTo>
                    <a:pt x="392" y="1509"/>
                  </a:lnTo>
                  <a:lnTo>
                    <a:pt x="369" y="1495"/>
                  </a:lnTo>
                  <a:lnTo>
                    <a:pt x="348" y="1479"/>
                  </a:lnTo>
                  <a:lnTo>
                    <a:pt x="328" y="1462"/>
                  </a:lnTo>
                  <a:lnTo>
                    <a:pt x="309" y="1444"/>
                  </a:lnTo>
                  <a:lnTo>
                    <a:pt x="293" y="1424"/>
                  </a:lnTo>
                  <a:lnTo>
                    <a:pt x="278" y="1404"/>
                  </a:lnTo>
                  <a:lnTo>
                    <a:pt x="266" y="1383"/>
                  </a:lnTo>
                  <a:lnTo>
                    <a:pt x="254" y="1360"/>
                  </a:lnTo>
                  <a:lnTo>
                    <a:pt x="246" y="1338"/>
                  </a:lnTo>
                  <a:lnTo>
                    <a:pt x="241" y="131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1" y="22"/>
                  </a:lnTo>
                  <a:lnTo>
                    <a:pt x="4" y="17"/>
                  </a:lnTo>
                  <a:lnTo>
                    <a:pt x="9" y="11"/>
                  </a:lnTo>
                  <a:lnTo>
                    <a:pt x="13" y="6"/>
                  </a:lnTo>
                  <a:lnTo>
                    <a:pt x="18" y="3"/>
                  </a:lnTo>
                  <a:lnTo>
                    <a:pt x="23" y="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D1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07" name="Freeform 1305"/>
            <p:cNvSpPr>
              <a:spLocks/>
            </p:cNvSpPr>
            <p:nvPr/>
          </p:nvSpPr>
          <p:spPr bwMode="auto">
            <a:xfrm>
              <a:off x="4922" y="2940"/>
              <a:ext cx="19" cy="4"/>
            </a:xfrm>
            <a:custGeom>
              <a:avLst/>
              <a:gdLst>
                <a:gd name="T0" fmla="*/ 0 w 394"/>
                <a:gd name="T1" fmla="*/ 0 h 97"/>
                <a:gd name="T2" fmla="*/ 0 w 394"/>
                <a:gd name="T3" fmla="*/ 0 h 97"/>
                <a:gd name="T4" fmla="*/ 0 w 394"/>
                <a:gd name="T5" fmla="*/ 0 h 97"/>
                <a:gd name="T6" fmla="*/ 0 w 394"/>
                <a:gd name="T7" fmla="*/ 0 h 97"/>
                <a:gd name="T8" fmla="*/ 0 w 394"/>
                <a:gd name="T9" fmla="*/ 0 h 97"/>
                <a:gd name="T10" fmla="*/ 0 w 394"/>
                <a:gd name="T11" fmla="*/ 0 h 97"/>
                <a:gd name="T12" fmla="*/ 0 w 394"/>
                <a:gd name="T13" fmla="*/ 0 h 97"/>
                <a:gd name="T14" fmla="*/ 0 w 394"/>
                <a:gd name="T15" fmla="*/ 0 h 97"/>
                <a:gd name="T16" fmla="*/ 0 w 394"/>
                <a:gd name="T17" fmla="*/ 0 h 97"/>
                <a:gd name="T18" fmla="*/ 0 w 394"/>
                <a:gd name="T19" fmla="*/ 0 h 97"/>
                <a:gd name="T20" fmla="*/ 0 w 394"/>
                <a:gd name="T21" fmla="*/ 0 h 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4"/>
                <a:gd name="T34" fmla="*/ 0 h 97"/>
                <a:gd name="T35" fmla="*/ 394 w 394"/>
                <a:gd name="T36" fmla="*/ 97 h 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4" h="97">
                  <a:moveTo>
                    <a:pt x="392" y="97"/>
                  </a:moveTo>
                  <a:lnTo>
                    <a:pt x="392" y="83"/>
                  </a:lnTo>
                  <a:lnTo>
                    <a:pt x="393" y="69"/>
                  </a:lnTo>
                  <a:lnTo>
                    <a:pt x="393" y="55"/>
                  </a:lnTo>
                  <a:lnTo>
                    <a:pt x="394" y="40"/>
                  </a:lnTo>
                  <a:lnTo>
                    <a:pt x="8" y="0"/>
                  </a:lnTo>
                  <a:lnTo>
                    <a:pt x="5" y="16"/>
                  </a:lnTo>
                  <a:lnTo>
                    <a:pt x="3" y="31"/>
                  </a:lnTo>
                  <a:lnTo>
                    <a:pt x="2" y="48"/>
                  </a:lnTo>
                  <a:lnTo>
                    <a:pt x="0" y="64"/>
                  </a:lnTo>
                  <a:lnTo>
                    <a:pt x="392" y="97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08" name="Freeform 1306"/>
            <p:cNvSpPr>
              <a:spLocks/>
            </p:cNvSpPr>
            <p:nvPr/>
          </p:nvSpPr>
          <p:spPr bwMode="auto">
            <a:xfrm>
              <a:off x="4922" y="2943"/>
              <a:ext cx="19" cy="2"/>
            </a:xfrm>
            <a:custGeom>
              <a:avLst/>
              <a:gdLst>
                <a:gd name="T0" fmla="*/ 0 w 392"/>
                <a:gd name="T1" fmla="*/ 0 h 36"/>
                <a:gd name="T2" fmla="*/ 0 w 392"/>
                <a:gd name="T3" fmla="*/ 0 h 36"/>
                <a:gd name="T4" fmla="*/ 0 w 392"/>
                <a:gd name="T5" fmla="*/ 0 h 36"/>
                <a:gd name="T6" fmla="*/ 0 w 392"/>
                <a:gd name="T7" fmla="*/ 0 h 36"/>
                <a:gd name="T8" fmla="*/ 0 w 392"/>
                <a:gd name="T9" fmla="*/ 0 h 36"/>
                <a:gd name="T10" fmla="*/ 0 w 392"/>
                <a:gd name="T11" fmla="*/ 0 h 36"/>
                <a:gd name="T12" fmla="*/ 0 w 392"/>
                <a:gd name="T13" fmla="*/ 0 h 36"/>
                <a:gd name="T14" fmla="*/ 0 w 392"/>
                <a:gd name="T15" fmla="*/ 0 h 36"/>
                <a:gd name="T16" fmla="*/ 0 w 392"/>
                <a:gd name="T17" fmla="*/ 0 h 36"/>
                <a:gd name="T18" fmla="*/ 0 w 392"/>
                <a:gd name="T19" fmla="*/ 0 h 36"/>
                <a:gd name="T20" fmla="*/ 0 w 392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2"/>
                <a:gd name="T34" fmla="*/ 0 h 36"/>
                <a:gd name="T35" fmla="*/ 392 w 392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2" h="36">
                  <a:moveTo>
                    <a:pt x="392" y="33"/>
                  </a:moveTo>
                  <a:lnTo>
                    <a:pt x="392" y="34"/>
                  </a:lnTo>
                  <a:lnTo>
                    <a:pt x="392" y="35"/>
                  </a:lnTo>
                  <a:lnTo>
                    <a:pt x="392" y="3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2" y="33"/>
                  </a:lnTo>
                  <a:close/>
                </a:path>
              </a:pathLst>
            </a:custGeom>
            <a:solidFill>
              <a:srgbClr val="57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09" name="Freeform 1307"/>
            <p:cNvSpPr>
              <a:spLocks/>
            </p:cNvSpPr>
            <p:nvPr/>
          </p:nvSpPr>
          <p:spPr bwMode="auto">
            <a:xfrm>
              <a:off x="4922" y="2943"/>
              <a:ext cx="19" cy="2"/>
            </a:xfrm>
            <a:custGeom>
              <a:avLst/>
              <a:gdLst>
                <a:gd name="T0" fmla="*/ 0 w 392"/>
                <a:gd name="T1" fmla="*/ 0 h 36"/>
                <a:gd name="T2" fmla="*/ 0 w 392"/>
                <a:gd name="T3" fmla="*/ 0 h 36"/>
                <a:gd name="T4" fmla="*/ 0 w 392"/>
                <a:gd name="T5" fmla="*/ 0 h 36"/>
                <a:gd name="T6" fmla="*/ 0 w 392"/>
                <a:gd name="T7" fmla="*/ 0 h 36"/>
                <a:gd name="T8" fmla="*/ 0 w 392"/>
                <a:gd name="T9" fmla="*/ 0 h 36"/>
                <a:gd name="T10" fmla="*/ 0 w 392"/>
                <a:gd name="T11" fmla="*/ 0 h 36"/>
                <a:gd name="T12" fmla="*/ 0 w 392"/>
                <a:gd name="T13" fmla="*/ 0 h 36"/>
                <a:gd name="T14" fmla="*/ 0 w 392"/>
                <a:gd name="T15" fmla="*/ 0 h 36"/>
                <a:gd name="T16" fmla="*/ 0 w 392"/>
                <a:gd name="T17" fmla="*/ 0 h 36"/>
                <a:gd name="T18" fmla="*/ 0 w 392"/>
                <a:gd name="T19" fmla="*/ 0 h 36"/>
                <a:gd name="T20" fmla="*/ 0 w 392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2"/>
                <a:gd name="T34" fmla="*/ 0 h 36"/>
                <a:gd name="T35" fmla="*/ 392 w 392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2" h="36">
                  <a:moveTo>
                    <a:pt x="392" y="33"/>
                  </a:moveTo>
                  <a:lnTo>
                    <a:pt x="392" y="34"/>
                  </a:lnTo>
                  <a:lnTo>
                    <a:pt x="392" y="35"/>
                  </a:lnTo>
                  <a:lnTo>
                    <a:pt x="392" y="3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2" y="33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10" name="Freeform 1308"/>
            <p:cNvSpPr>
              <a:spLocks/>
            </p:cNvSpPr>
            <p:nvPr/>
          </p:nvSpPr>
          <p:spPr bwMode="auto">
            <a:xfrm>
              <a:off x="4922" y="2943"/>
              <a:ext cx="19" cy="2"/>
            </a:xfrm>
            <a:custGeom>
              <a:avLst/>
              <a:gdLst>
                <a:gd name="T0" fmla="*/ 0 w 392"/>
                <a:gd name="T1" fmla="*/ 0 h 36"/>
                <a:gd name="T2" fmla="*/ 0 w 392"/>
                <a:gd name="T3" fmla="*/ 0 h 36"/>
                <a:gd name="T4" fmla="*/ 0 w 392"/>
                <a:gd name="T5" fmla="*/ 0 h 36"/>
                <a:gd name="T6" fmla="*/ 0 w 392"/>
                <a:gd name="T7" fmla="*/ 0 h 36"/>
                <a:gd name="T8" fmla="*/ 0 w 392"/>
                <a:gd name="T9" fmla="*/ 0 h 36"/>
                <a:gd name="T10" fmla="*/ 0 w 392"/>
                <a:gd name="T11" fmla="*/ 0 h 36"/>
                <a:gd name="T12" fmla="*/ 0 w 392"/>
                <a:gd name="T13" fmla="*/ 0 h 36"/>
                <a:gd name="T14" fmla="*/ 0 w 392"/>
                <a:gd name="T15" fmla="*/ 0 h 36"/>
                <a:gd name="T16" fmla="*/ 0 w 392"/>
                <a:gd name="T17" fmla="*/ 0 h 36"/>
                <a:gd name="T18" fmla="*/ 0 w 392"/>
                <a:gd name="T19" fmla="*/ 0 h 36"/>
                <a:gd name="T20" fmla="*/ 0 w 392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2"/>
                <a:gd name="T34" fmla="*/ 0 h 36"/>
                <a:gd name="T35" fmla="*/ 392 w 392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2" h="36">
                  <a:moveTo>
                    <a:pt x="392" y="33"/>
                  </a:moveTo>
                  <a:lnTo>
                    <a:pt x="392" y="34"/>
                  </a:lnTo>
                  <a:lnTo>
                    <a:pt x="392" y="35"/>
                  </a:lnTo>
                  <a:lnTo>
                    <a:pt x="392" y="3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2" y="33"/>
                  </a:lnTo>
                  <a:close/>
                </a:path>
              </a:pathLst>
            </a:custGeom>
            <a:solidFill>
              <a:srgbClr val="5E63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11" name="Freeform 1309"/>
            <p:cNvSpPr>
              <a:spLocks/>
            </p:cNvSpPr>
            <p:nvPr/>
          </p:nvSpPr>
          <p:spPr bwMode="auto">
            <a:xfrm>
              <a:off x="4922" y="2943"/>
              <a:ext cx="19" cy="2"/>
            </a:xfrm>
            <a:custGeom>
              <a:avLst/>
              <a:gdLst>
                <a:gd name="T0" fmla="*/ 0 w 394"/>
                <a:gd name="T1" fmla="*/ 0 h 37"/>
                <a:gd name="T2" fmla="*/ 0 w 394"/>
                <a:gd name="T3" fmla="*/ 0 h 37"/>
                <a:gd name="T4" fmla="*/ 0 w 394"/>
                <a:gd name="T5" fmla="*/ 0 h 37"/>
                <a:gd name="T6" fmla="*/ 0 w 394"/>
                <a:gd name="T7" fmla="*/ 0 h 37"/>
                <a:gd name="T8" fmla="*/ 0 w 394"/>
                <a:gd name="T9" fmla="*/ 0 h 37"/>
                <a:gd name="T10" fmla="*/ 0 w 394"/>
                <a:gd name="T11" fmla="*/ 0 h 37"/>
                <a:gd name="T12" fmla="*/ 0 w 394"/>
                <a:gd name="T13" fmla="*/ 0 h 37"/>
                <a:gd name="T14" fmla="*/ 0 w 394"/>
                <a:gd name="T15" fmla="*/ 0 h 37"/>
                <a:gd name="T16" fmla="*/ 0 w 394"/>
                <a:gd name="T17" fmla="*/ 0 h 37"/>
                <a:gd name="T18" fmla="*/ 0 w 394"/>
                <a:gd name="T19" fmla="*/ 0 h 37"/>
                <a:gd name="T20" fmla="*/ 0 w 394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4"/>
                <a:gd name="T34" fmla="*/ 0 h 37"/>
                <a:gd name="T35" fmla="*/ 394 w 394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4" h="37">
                  <a:moveTo>
                    <a:pt x="393" y="33"/>
                  </a:moveTo>
                  <a:lnTo>
                    <a:pt x="394" y="34"/>
                  </a:lnTo>
                  <a:lnTo>
                    <a:pt x="394" y="35"/>
                  </a:lnTo>
                  <a:lnTo>
                    <a:pt x="394" y="37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393" y="33"/>
                  </a:lnTo>
                  <a:close/>
                </a:path>
              </a:pathLst>
            </a:custGeom>
            <a:solidFill>
              <a:srgbClr val="6166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12" name="Freeform 1310"/>
            <p:cNvSpPr>
              <a:spLocks/>
            </p:cNvSpPr>
            <p:nvPr/>
          </p:nvSpPr>
          <p:spPr bwMode="auto">
            <a:xfrm>
              <a:off x="4922" y="2943"/>
              <a:ext cx="19" cy="2"/>
            </a:xfrm>
            <a:custGeom>
              <a:avLst/>
              <a:gdLst>
                <a:gd name="T0" fmla="*/ 0 w 394"/>
                <a:gd name="T1" fmla="*/ 0 h 39"/>
                <a:gd name="T2" fmla="*/ 0 w 394"/>
                <a:gd name="T3" fmla="*/ 0 h 39"/>
                <a:gd name="T4" fmla="*/ 0 w 394"/>
                <a:gd name="T5" fmla="*/ 0 h 39"/>
                <a:gd name="T6" fmla="*/ 0 w 394"/>
                <a:gd name="T7" fmla="*/ 0 h 39"/>
                <a:gd name="T8" fmla="*/ 0 w 394"/>
                <a:gd name="T9" fmla="*/ 0 h 39"/>
                <a:gd name="T10" fmla="*/ 0 w 394"/>
                <a:gd name="T11" fmla="*/ 0 h 39"/>
                <a:gd name="T12" fmla="*/ 0 w 394"/>
                <a:gd name="T13" fmla="*/ 0 h 39"/>
                <a:gd name="T14" fmla="*/ 0 w 394"/>
                <a:gd name="T15" fmla="*/ 0 h 39"/>
                <a:gd name="T16" fmla="*/ 0 w 394"/>
                <a:gd name="T17" fmla="*/ 0 h 39"/>
                <a:gd name="T18" fmla="*/ 0 w 394"/>
                <a:gd name="T19" fmla="*/ 0 h 39"/>
                <a:gd name="T20" fmla="*/ 0 w 394"/>
                <a:gd name="T21" fmla="*/ 0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4"/>
                <a:gd name="T34" fmla="*/ 0 h 39"/>
                <a:gd name="T35" fmla="*/ 394 w 394"/>
                <a:gd name="T36" fmla="*/ 39 h 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4" h="39">
                  <a:moveTo>
                    <a:pt x="394" y="34"/>
                  </a:moveTo>
                  <a:lnTo>
                    <a:pt x="394" y="35"/>
                  </a:lnTo>
                  <a:lnTo>
                    <a:pt x="394" y="36"/>
                  </a:lnTo>
                  <a:lnTo>
                    <a:pt x="394" y="38"/>
                  </a:lnTo>
                  <a:lnTo>
                    <a:pt x="394" y="39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4" y="34"/>
                  </a:lnTo>
                  <a:close/>
                </a:path>
              </a:pathLst>
            </a:custGeom>
            <a:solidFill>
              <a:srgbClr val="666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13" name="Freeform 1311"/>
            <p:cNvSpPr>
              <a:spLocks/>
            </p:cNvSpPr>
            <p:nvPr/>
          </p:nvSpPr>
          <p:spPr bwMode="auto">
            <a:xfrm>
              <a:off x="4922" y="2944"/>
              <a:ext cx="19" cy="1"/>
            </a:xfrm>
            <a:custGeom>
              <a:avLst/>
              <a:gdLst>
                <a:gd name="T0" fmla="*/ 0 w 394"/>
                <a:gd name="T1" fmla="*/ 0 h 38"/>
                <a:gd name="T2" fmla="*/ 0 w 394"/>
                <a:gd name="T3" fmla="*/ 0 h 38"/>
                <a:gd name="T4" fmla="*/ 0 w 394"/>
                <a:gd name="T5" fmla="*/ 0 h 38"/>
                <a:gd name="T6" fmla="*/ 0 w 394"/>
                <a:gd name="T7" fmla="*/ 0 h 38"/>
                <a:gd name="T8" fmla="*/ 0 w 394"/>
                <a:gd name="T9" fmla="*/ 0 h 38"/>
                <a:gd name="T10" fmla="*/ 0 w 394"/>
                <a:gd name="T11" fmla="*/ 0 h 38"/>
                <a:gd name="T12" fmla="*/ 0 w 394"/>
                <a:gd name="T13" fmla="*/ 0 h 38"/>
                <a:gd name="T14" fmla="*/ 0 w 394"/>
                <a:gd name="T15" fmla="*/ 0 h 38"/>
                <a:gd name="T16" fmla="*/ 0 w 394"/>
                <a:gd name="T17" fmla="*/ 0 h 38"/>
                <a:gd name="T18" fmla="*/ 0 w 394"/>
                <a:gd name="T19" fmla="*/ 0 h 38"/>
                <a:gd name="T20" fmla="*/ 0 w 394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4"/>
                <a:gd name="T34" fmla="*/ 0 h 38"/>
                <a:gd name="T35" fmla="*/ 394 w 394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4" h="38">
                  <a:moveTo>
                    <a:pt x="394" y="35"/>
                  </a:moveTo>
                  <a:lnTo>
                    <a:pt x="394" y="36"/>
                  </a:lnTo>
                  <a:lnTo>
                    <a:pt x="394" y="37"/>
                  </a:lnTo>
                  <a:lnTo>
                    <a:pt x="394" y="38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4" y="35"/>
                  </a:lnTo>
                  <a:close/>
                </a:path>
              </a:pathLst>
            </a:custGeom>
            <a:solidFill>
              <a:srgbClr val="696E6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14" name="Freeform 1312"/>
            <p:cNvSpPr>
              <a:spLocks/>
            </p:cNvSpPr>
            <p:nvPr/>
          </p:nvSpPr>
          <p:spPr bwMode="auto">
            <a:xfrm>
              <a:off x="4922" y="2944"/>
              <a:ext cx="19" cy="1"/>
            </a:xfrm>
            <a:custGeom>
              <a:avLst/>
              <a:gdLst>
                <a:gd name="T0" fmla="*/ 0 w 394"/>
                <a:gd name="T1" fmla="*/ 0 h 38"/>
                <a:gd name="T2" fmla="*/ 0 w 394"/>
                <a:gd name="T3" fmla="*/ 0 h 38"/>
                <a:gd name="T4" fmla="*/ 0 w 394"/>
                <a:gd name="T5" fmla="*/ 0 h 38"/>
                <a:gd name="T6" fmla="*/ 0 w 394"/>
                <a:gd name="T7" fmla="*/ 0 h 38"/>
                <a:gd name="T8" fmla="*/ 0 w 394"/>
                <a:gd name="T9" fmla="*/ 0 h 38"/>
                <a:gd name="T10" fmla="*/ 0 w 394"/>
                <a:gd name="T11" fmla="*/ 0 h 38"/>
                <a:gd name="T12" fmla="*/ 0 w 394"/>
                <a:gd name="T13" fmla="*/ 0 h 38"/>
                <a:gd name="T14" fmla="*/ 0 w 394"/>
                <a:gd name="T15" fmla="*/ 0 h 38"/>
                <a:gd name="T16" fmla="*/ 0 w 394"/>
                <a:gd name="T17" fmla="*/ 0 h 38"/>
                <a:gd name="T18" fmla="*/ 0 w 394"/>
                <a:gd name="T19" fmla="*/ 0 h 38"/>
                <a:gd name="T20" fmla="*/ 0 w 394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4"/>
                <a:gd name="T34" fmla="*/ 0 h 38"/>
                <a:gd name="T35" fmla="*/ 394 w 394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4" h="38">
                  <a:moveTo>
                    <a:pt x="394" y="35"/>
                  </a:moveTo>
                  <a:lnTo>
                    <a:pt x="394" y="36"/>
                  </a:lnTo>
                  <a:lnTo>
                    <a:pt x="394" y="37"/>
                  </a:lnTo>
                  <a:lnTo>
                    <a:pt x="394" y="38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4" y="35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15" name="Freeform 1313"/>
            <p:cNvSpPr>
              <a:spLocks/>
            </p:cNvSpPr>
            <p:nvPr/>
          </p:nvSpPr>
          <p:spPr bwMode="auto">
            <a:xfrm>
              <a:off x="4922" y="2944"/>
              <a:ext cx="19" cy="2"/>
            </a:xfrm>
            <a:custGeom>
              <a:avLst/>
              <a:gdLst>
                <a:gd name="T0" fmla="*/ 0 w 394"/>
                <a:gd name="T1" fmla="*/ 0 h 38"/>
                <a:gd name="T2" fmla="*/ 0 w 394"/>
                <a:gd name="T3" fmla="*/ 0 h 38"/>
                <a:gd name="T4" fmla="*/ 0 w 394"/>
                <a:gd name="T5" fmla="*/ 0 h 38"/>
                <a:gd name="T6" fmla="*/ 0 w 394"/>
                <a:gd name="T7" fmla="*/ 0 h 38"/>
                <a:gd name="T8" fmla="*/ 0 w 394"/>
                <a:gd name="T9" fmla="*/ 0 h 38"/>
                <a:gd name="T10" fmla="*/ 0 w 394"/>
                <a:gd name="T11" fmla="*/ 0 h 38"/>
                <a:gd name="T12" fmla="*/ 0 w 394"/>
                <a:gd name="T13" fmla="*/ 0 h 38"/>
                <a:gd name="T14" fmla="*/ 0 w 394"/>
                <a:gd name="T15" fmla="*/ 0 h 38"/>
                <a:gd name="T16" fmla="*/ 0 w 394"/>
                <a:gd name="T17" fmla="*/ 0 h 38"/>
                <a:gd name="T18" fmla="*/ 0 w 394"/>
                <a:gd name="T19" fmla="*/ 0 h 38"/>
                <a:gd name="T20" fmla="*/ 0 w 394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4"/>
                <a:gd name="T34" fmla="*/ 0 h 38"/>
                <a:gd name="T35" fmla="*/ 394 w 394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4" h="38">
                  <a:moveTo>
                    <a:pt x="394" y="35"/>
                  </a:moveTo>
                  <a:lnTo>
                    <a:pt x="394" y="36"/>
                  </a:lnTo>
                  <a:lnTo>
                    <a:pt x="394" y="37"/>
                  </a:lnTo>
                  <a:lnTo>
                    <a:pt x="394" y="38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4" y="35"/>
                  </a:lnTo>
                  <a:close/>
                </a:path>
              </a:pathLst>
            </a:custGeom>
            <a:solidFill>
              <a:srgbClr val="6B75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16" name="Freeform 1314"/>
            <p:cNvSpPr>
              <a:spLocks/>
            </p:cNvSpPr>
            <p:nvPr/>
          </p:nvSpPr>
          <p:spPr bwMode="auto">
            <a:xfrm>
              <a:off x="4922" y="2944"/>
              <a:ext cx="19" cy="2"/>
            </a:xfrm>
            <a:custGeom>
              <a:avLst/>
              <a:gdLst>
                <a:gd name="T0" fmla="*/ 0 w 394"/>
                <a:gd name="T1" fmla="*/ 0 h 38"/>
                <a:gd name="T2" fmla="*/ 0 w 394"/>
                <a:gd name="T3" fmla="*/ 0 h 38"/>
                <a:gd name="T4" fmla="*/ 0 w 394"/>
                <a:gd name="T5" fmla="*/ 0 h 38"/>
                <a:gd name="T6" fmla="*/ 0 w 394"/>
                <a:gd name="T7" fmla="*/ 0 h 38"/>
                <a:gd name="T8" fmla="*/ 0 w 394"/>
                <a:gd name="T9" fmla="*/ 0 h 38"/>
                <a:gd name="T10" fmla="*/ 0 w 394"/>
                <a:gd name="T11" fmla="*/ 0 h 38"/>
                <a:gd name="T12" fmla="*/ 0 w 394"/>
                <a:gd name="T13" fmla="*/ 0 h 38"/>
                <a:gd name="T14" fmla="*/ 0 w 394"/>
                <a:gd name="T15" fmla="*/ 0 h 38"/>
                <a:gd name="T16" fmla="*/ 0 w 394"/>
                <a:gd name="T17" fmla="*/ 0 h 38"/>
                <a:gd name="T18" fmla="*/ 0 w 394"/>
                <a:gd name="T19" fmla="*/ 0 h 38"/>
                <a:gd name="T20" fmla="*/ 0 w 394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4"/>
                <a:gd name="T34" fmla="*/ 0 h 38"/>
                <a:gd name="T35" fmla="*/ 394 w 394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4" h="38">
                  <a:moveTo>
                    <a:pt x="394" y="35"/>
                  </a:moveTo>
                  <a:lnTo>
                    <a:pt x="394" y="36"/>
                  </a:lnTo>
                  <a:lnTo>
                    <a:pt x="394" y="37"/>
                  </a:lnTo>
                  <a:lnTo>
                    <a:pt x="394" y="38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4" y="35"/>
                  </a:lnTo>
                  <a:close/>
                </a:path>
              </a:pathLst>
            </a:custGeom>
            <a:solidFill>
              <a:srgbClr val="7378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17" name="Freeform 1315"/>
            <p:cNvSpPr>
              <a:spLocks/>
            </p:cNvSpPr>
            <p:nvPr/>
          </p:nvSpPr>
          <p:spPr bwMode="auto">
            <a:xfrm>
              <a:off x="4922" y="2944"/>
              <a:ext cx="19" cy="2"/>
            </a:xfrm>
            <a:custGeom>
              <a:avLst/>
              <a:gdLst>
                <a:gd name="T0" fmla="*/ 0 w 395"/>
                <a:gd name="T1" fmla="*/ 0 h 39"/>
                <a:gd name="T2" fmla="*/ 0 w 395"/>
                <a:gd name="T3" fmla="*/ 0 h 39"/>
                <a:gd name="T4" fmla="*/ 0 w 395"/>
                <a:gd name="T5" fmla="*/ 0 h 39"/>
                <a:gd name="T6" fmla="*/ 0 w 395"/>
                <a:gd name="T7" fmla="*/ 0 h 39"/>
                <a:gd name="T8" fmla="*/ 0 w 395"/>
                <a:gd name="T9" fmla="*/ 0 h 39"/>
                <a:gd name="T10" fmla="*/ 0 w 395"/>
                <a:gd name="T11" fmla="*/ 0 h 39"/>
                <a:gd name="T12" fmla="*/ 0 w 395"/>
                <a:gd name="T13" fmla="*/ 0 h 39"/>
                <a:gd name="T14" fmla="*/ 0 w 395"/>
                <a:gd name="T15" fmla="*/ 0 h 39"/>
                <a:gd name="T16" fmla="*/ 0 w 395"/>
                <a:gd name="T17" fmla="*/ 0 h 39"/>
                <a:gd name="T18" fmla="*/ 0 w 395"/>
                <a:gd name="T19" fmla="*/ 0 h 39"/>
                <a:gd name="T20" fmla="*/ 0 w 395"/>
                <a:gd name="T21" fmla="*/ 0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5"/>
                <a:gd name="T34" fmla="*/ 0 h 39"/>
                <a:gd name="T35" fmla="*/ 395 w 395"/>
                <a:gd name="T36" fmla="*/ 39 h 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5" h="39">
                  <a:moveTo>
                    <a:pt x="395" y="35"/>
                  </a:moveTo>
                  <a:lnTo>
                    <a:pt x="395" y="36"/>
                  </a:lnTo>
                  <a:lnTo>
                    <a:pt x="395" y="37"/>
                  </a:lnTo>
                  <a:lnTo>
                    <a:pt x="395" y="38"/>
                  </a:lnTo>
                  <a:lnTo>
                    <a:pt x="395" y="39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95" y="35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18" name="Freeform 1316"/>
            <p:cNvSpPr>
              <a:spLocks/>
            </p:cNvSpPr>
            <p:nvPr/>
          </p:nvSpPr>
          <p:spPr bwMode="auto">
            <a:xfrm>
              <a:off x="4922" y="2944"/>
              <a:ext cx="19" cy="2"/>
            </a:xfrm>
            <a:custGeom>
              <a:avLst/>
              <a:gdLst>
                <a:gd name="T0" fmla="*/ 0 w 396"/>
                <a:gd name="T1" fmla="*/ 0 h 38"/>
                <a:gd name="T2" fmla="*/ 0 w 396"/>
                <a:gd name="T3" fmla="*/ 0 h 38"/>
                <a:gd name="T4" fmla="*/ 0 w 396"/>
                <a:gd name="T5" fmla="*/ 0 h 38"/>
                <a:gd name="T6" fmla="*/ 0 w 396"/>
                <a:gd name="T7" fmla="*/ 0 h 38"/>
                <a:gd name="T8" fmla="*/ 0 w 396"/>
                <a:gd name="T9" fmla="*/ 0 h 38"/>
                <a:gd name="T10" fmla="*/ 0 w 396"/>
                <a:gd name="T11" fmla="*/ 0 h 38"/>
                <a:gd name="T12" fmla="*/ 0 w 396"/>
                <a:gd name="T13" fmla="*/ 0 h 38"/>
                <a:gd name="T14" fmla="*/ 0 w 396"/>
                <a:gd name="T15" fmla="*/ 0 h 38"/>
                <a:gd name="T16" fmla="*/ 0 w 396"/>
                <a:gd name="T17" fmla="*/ 0 h 38"/>
                <a:gd name="T18" fmla="*/ 0 w 396"/>
                <a:gd name="T19" fmla="*/ 0 h 38"/>
                <a:gd name="T20" fmla="*/ 0 w 396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6"/>
                <a:gd name="T34" fmla="*/ 0 h 38"/>
                <a:gd name="T35" fmla="*/ 396 w 396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6" h="38">
                  <a:moveTo>
                    <a:pt x="395" y="35"/>
                  </a:moveTo>
                  <a:lnTo>
                    <a:pt x="395" y="36"/>
                  </a:lnTo>
                  <a:lnTo>
                    <a:pt x="396" y="36"/>
                  </a:lnTo>
                  <a:lnTo>
                    <a:pt x="396" y="37"/>
                  </a:lnTo>
                  <a:lnTo>
                    <a:pt x="396" y="38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5" y="35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19" name="Freeform 1317"/>
            <p:cNvSpPr>
              <a:spLocks/>
            </p:cNvSpPr>
            <p:nvPr/>
          </p:nvSpPr>
          <p:spPr bwMode="auto">
            <a:xfrm>
              <a:off x="4922" y="2944"/>
              <a:ext cx="19" cy="2"/>
            </a:xfrm>
            <a:custGeom>
              <a:avLst/>
              <a:gdLst>
                <a:gd name="T0" fmla="*/ 0 w 396"/>
                <a:gd name="T1" fmla="*/ 0 h 38"/>
                <a:gd name="T2" fmla="*/ 0 w 396"/>
                <a:gd name="T3" fmla="*/ 0 h 38"/>
                <a:gd name="T4" fmla="*/ 0 w 396"/>
                <a:gd name="T5" fmla="*/ 0 h 38"/>
                <a:gd name="T6" fmla="*/ 0 w 396"/>
                <a:gd name="T7" fmla="*/ 0 h 38"/>
                <a:gd name="T8" fmla="*/ 0 w 396"/>
                <a:gd name="T9" fmla="*/ 0 h 38"/>
                <a:gd name="T10" fmla="*/ 0 w 396"/>
                <a:gd name="T11" fmla="*/ 0 h 38"/>
                <a:gd name="T12" fmla="*/ 0 w 396"/>
                <a:gd name="T13" fmla="*/ 0 h 38"/>
                <a:gd name="T14" fmla="*/ 0 w 396"/>
                <a:gd name="T15" fmla="*/ 0 h 38"/>
                <a:gd name="T16" fmla="*/ 0 w 396"/>
                <a:gd name="T17" fmla="*/ 0 h 38"/>
                <a:gd name="T18" fmla="*/ 0 w 396"/>
                <a:gd name="T19" fmla="*/ 0 h 38"/>
                <a:gd name="T20" fmla="*/ 0 w 396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6"/>
                <a:gd name="T34" fmla="*/ 0 h 38"/>
                <a:gd name="T35" fmla="*/ 396 w 396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6" h="38">
                  <a:moveTo>
                    <a:pt x="396" y="35"/>
                  </a:moveTo>
                  <a:lnTo>
                    <a:pt x="396" y="36"/>
                  </a:lnTo>
                  <a:lnTo>
                    <a:pt x="396" y="37"/>
                  </a:lnTo>
                  <a:lnTo>
                    <a:pt x="396" y="38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6" y="35"/>
                  </a:lnTo>
                  <a:close/>
                </a:path>
              </a:pathLst>
            </a:custGeom>
            <a:solidFill>
              <a:srgbClr val="7D85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20" name="Freeform 1318"/>
            <p:cNvSpPr>
              <a:spLocks/>
            </p:cNvSpPr>
            <p:nvPr/>
          </p:nvSpPr>
          <p:spPr bwMode="auto">
            <a:xfrm>
              <a:off x="4922" y="2945"/>
              <a:ext cx="19" cy="1"/>
            </a:xfrm>
            <a:custGeom>
              <a:avLst/>
              <a:gdLst>
                <a:gd name="T0" fmla="*/ 0 w 396"/>
                <a:gd name="T1" fmla="*/ 0 h 38"/>
                <a:gd name="T2" fmla="*/ 0 w 396"/>
                <a:gd name="T3" fmla="*/ 0 h 38"/>
                <a:gd name="T4" fmla="*/ 0 w 396"/>
                <a:gd name="T5" fmla="*/ 0 h 38"/>
                <a:gd name="T6" fmla="*/ 0 w 396"/>
                <a:gd name="T7" fmla="*/ 0 h 38"/>
                <a:gd name="T8" fmla="*/ 0 w 396"/>
                <a:gd name="T9" fmla="*/ 0 h 38"/>
                <a:gd name="T10" fmla="*/ 0 w 396"/>
                <a:gd name="T11" fmla="*/ 0 h 38"/>
                <a:gd name="T12" fmla="*/ 0 w 396"/>
                <a:gd name="T13" fmla="*/ 0 h 38"/>
                <a:gd name="T14" fmla="*/ 0 w 396"/>
                <a:gd name="T15" fmla="*/ 0 h 38"/>
                <a:gd name="T16" fmla="*/ 0 w 396"/>
                <a:gd name="T17" fmla="*/ 0 h 38"/>
                <a:gd name="T18" fmla="*/ 0 w 396"/>
                <a:gd name="T19" fmla="*/ 0 h 38"/>
                <a:gd name="T20" fmla="*/ 0 w 396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6"/>
                <a:gd name="T34" fmla="*/ 0 h 38"/>
                <a:gd name="T35" fmla="*/ 396 w 396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6" h="38">
                  <a:moveTo>
                    <a:pt x="396" y="35"/>
                  </a:moveTo>
                  <a:lnTo>
                    <a:pt x="396" y="36"/>
                  </a:lnTo>
                  <a:lnTo>
                    <a:pt x="396" y="37"/>
                  </a:lnTo>
                  <a:lnTo>
                    <a:pt x="396" y="38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6" y="35"/>
                  </a:lnTo>
                  <a:close/>
                </a:path>
              </a:pathLst>
            </a:custGeom>
            <a:solidFill>
              <a:srgbClr val="7F878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21" name="Freeform 1319"/>
            <p:cNvSpPr>
              <a:spLocks/>
            </p:cNvSpPr>
            <p:nvPr/>
          </p:nvSpPr>
          <p:spPr bwMode="auto">
            <a:xfrm>
              <a:off x="4922" y="2945"/>
              <a:ext cx="19" cy="1"/>
            </a:xfrm>
            <a:custGeom>
              <a:avLst/>
              <a:gdLst>
                <a:gd name="T0" fmla="*/ 0 w 396"/>
                <a:gd name="T1" fmla="*/ 0 h 38"/>
                <a:gd name="T2" fmla="*/ 0 w 396"/>
                <a:gd name="T3" fmla="*/ 0 h 38"/>
                <a:gd name="T4" fmla="*/ 0 w 396"/>
                <a:gd name="T5" fmla="*/ 0 h 38"/>
                <a:gd name="T6" fmla="*/ 0 w 396"/>
                <a:gd name="T7" fmla="*/ 0 h 38"/>
                <a:gd name="T8" fmla="*/ 0 w 396"/>
                <a:gd name="T9" fmla="*/ 0 h 38"/>
                <a:gd name="T10" fmla="*/ 0 w 396"/>
                <a:gd name="T11" fmla="*/ 0 h 38"/>
                <a:gd name="T12" fmla="*/ 0 w 396"/>
                <a:gd name="T13" fmla="*/ 0 h 38"/>
                <a:gd name="T14" fmla="*/ 0 w 396"/>
                <a:gd name="T15" fmla="*/ 0 h 38"/>
                <a:gd name="T16" fmla="*/ 0 w 396"/>
                <a:gd name="T17" fmla="*/ 0 h 38"/>
                <a:gd name="T18" fmla="*/ 0 w 396"/>
                <a:gd name="T19" fmla="*/ 0 h 38"/>
                <a:gd name="T20" fmla="*/ 0 w 396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6"/>
                <a:gd name="T34" fmla="*/ 0 h 38"/>
                <a:gd name="T35" fmla="*/ 396 w 396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6" h="38">
                  <a:moveTo>
                    <a:pt x="396" y="35"/>
                  </a:moveTo>
                  <a:lnTo>
                    <a:pt x="396" y="36"/>
                  </a:lnTo>
                  <a:lnTo>
                    <a:pt x="396" y="37"/>
                  </a:lnTo>
                  <a:lnTo>
                    <a:pt x="396" y="38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6" y="35"/>
                  </a:lnTo>
                  <a:close/>
                </a:path>
              </a:pathLst>
            </a:custGeom>
            <a:solidFill>
              <a:srgbClr val="828A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22" name="Freeform 1320"/>
            <p:cNvSpPr>
              <a:spLocks/>
            </p:cNvSpPr>
            <p:nvPr/>
          </p:nvSpPr>
          <p:spPr bwMode="auto">
            <a:xfrm>
              <a:off x="4922" y="2945"/>
              <a:ext cx="19" cy="2"/>
            </a:xfrm>
            <a:custGeom>
              <a:avLst/>
              <a:gdLst>
                <a:gd name="T0" fmla="*/ 0 w 397"/>
                <a:gd name="T1" fmla="*/ 0 h 39"/>
                <a:gd name="T2" fmla="*/ 0 w 397"/>
                <a:gd name="T3" fmla="*/ 0 h 39"/>
                <a:gd name="T4" fmla="*/ 0 w 397"/>
                <a:gd name="T5" fmla="*/ 0 h 39"/>
                <a:gd name="T6" fmla="*/ 0 w 397"/>
                <a:gd name="T7" fmla="*/ 0 h 39"/>
                <a:gd name="T8" fmla="*/ 0 w 397"/>
                <a:gd name="T9" fmla="*/ 0 h 39"/>
                <a:gd name="T10" fmla="*/ 0 w 397"/>
                <a:gd name="T11" fmla="*/ 0 h 39"/>
                <a:gd name="T12" fmla="*/ 0 w 397"/>
                <a:gd name="T13" fmla="*/ 0 h 39"/>
                <a:gd name="T14" fmla="*/ 0 w 397"/>
                <a:gd name="T15" fmla="*/ 0 h 39"/>
                <a:gd name="T16" fmla="*/ 0 w 397"/>
                <a:gd name="T17" fmla="*/ 0 h 39"/>
                <a:gd name="T18" fmla="*/ 0 w 397"/>
                <a:gd name="T19" fmla="*/ 0 h 39"/>
                <a:gd name="T20" fmla="*/ 0 w 397"/>
                <a:gd name="T21" fmla="*/ 0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7"/>
                <a:gd name="T34" fmla="*/ 0 h 39"/>
                <a:gd name="T35" fmla="*/ 397 w 397"/>
                <a:gd name="T36" fmla="*/ 39 h 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7" h="39">
                  <a:moveTo>
                    <a:pt x="396" y="35"/>
                  </a:moveTo>
                  <a:lnTo>
                    <a:pt x="396" y="36"/>
                  </a:lnTo>
                  <a:lnTo>
                    <a:pt x="396" y="37"/>
                  </a:lnTo>
                  <a:lnTo>
                    <a:pt x="396" y="38"/>
                  </a:lnTo>
                  <a:lnTo>
                    <a:pt x="397" y="39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396" y="35"/>
                  </a:lnTo>
                  <a:close/>
                </a:path>
              </a:pathLst>
            </a:custGeom>
            <a:solidFill>
              <a:srgbClr val="848C8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23" name="Freeform 1321"/>
            <p:cNvSpPr>
              <a:spLocks/>
            </p:cNvSpPr>
            <p:nvPr/>
          </p:nvSpPr>
          <p:spPr bwMode="auto">
            <a:xfrm>
              <a:off x="4922" y="2945"/>
              <a:ext cx="19" cy="2"/>
            </a:xfrm>
            <a:custGeom>
              <a:avLst/>
              <a:gdLst>
                <a:gd name="T0" fmla="*/ 0 w 397"/>
                <a:gd name="T1" fmla="*/ 0 h 37"/>
                <a:gd name="T2" fmla="*/ 0 w 397"/>
                <a:gd name="T3" fmla="*/ 0 h 37"/>
                <a:gd name="T4" fmla="*/ 0 w 397"/>
                <a:gd name="T5" fmla="*/ 0 h 37"/>
                <a:gd name="T6" fmla="*/ 0 w 397"/>
                <a:gd name="T7" fmla="*/ 0 h 37"/>
                <a:gd name="T8" fmla="*/ 0 w 397"/>
                <a:gd name="T9" fmla="*/ 0 h 37"/>
                <a:gd name="T10" fmla="*/ 0 w 397"/>
                <a:gd name="T11" fmla="*/ 0 h 37"/>
                <a:gd name="T12" fmla="*/ 0 w 397"/>
                <a:gd name="T13" fmla="*/ 0 h 37"/>
                <a:gd name="T14" fmla="*/ 0 w 397"/>
                <a:gd name="T15" fmla="*/ 0 h 37"/>
                <a:gd name="T16" fmla="*/ 0 w 397"/>
                <a:gd name="T17" fmla="*/ 0 h 37"/>
                <a:gd name="T18" fmla="*/ 0 w 397"/>
                <a:gd name="T19" fmla="*/ 0 h 37"/>
                <a:gd name="T20" fmla="*/ 0 w 397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7"/>
                <a:gd name="T34" fmla="*/ 0 h 37"/>
                <a:gd name="T35" fmla="*/ 397 w 397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7" h="37">
                  <a:moveTo>
                    <a:pt x="397" y="34"/>
                  </a:moveTo>
                  <a:lnTo>
                    <a:pt x="397" y="35"/>
                  </a:lnTo>
                  <a:lnTo>
                    <a:pt x="397" y="36"/>
                  </a:lnTo>
                  <a:lnTo>
                    <a:pt x="397" y="37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7" y="34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24" name="Freeform 1322"/>
            <p:cNvSpPr>
              <a:spLocks/>
            </p:cNvSpPr>
            <p:nvPr/>
          </p:nvSpPr>
          <p:spPr bwMode="auto">
            <a:xfrm>
              <a:off x="4922" y="2945"/>
              <a:ext cx="19" cy="2"/>
            </a:xfrm>
            <a:custGeom>
              <a:avLst/>
              <a:gdLst>
                <a:gd name="T0" fmla="*/ 0 w 397"/>
                <a:gd name="T1" fmla="*/ 0 h 37"/>
                <a:gd name="T2" fmla="*/ 0 w 397"/>
                <a:gd name="T3" fmla="*/ 0 h 37"/>
                <a:gd name="T4" fmla="*/ 0 w 397"/>
                <a:gd name="T5" fmla="*/ 0 h 37"/>
                <a:gd name="T6" fmla="*/ 0 w 397"/>
                <a:gd name="T7" fmla="*/ 0 h 37"/>
                <a:gd name="T8" fmla="*/ 0 w 397"/>
                <a:gd name="T9" fmla="*/ 0 h 37"/>
                <a:gd name="T10" fmla="*/ 0 w 397"/>
                <a:gd name="T11" fmla="*/ 0 h 37"/>
                <a:gd name="T12" fmla="*/ 0 w 397"/>
                <a:gd name="T13" fmla="*/ 0 h 37"/>
                <a:gd name="T14" fmla="*/ 0 w 397"/>
                <a:gd name="T15" fmla="*/ 0 h 37"/>
                <a:gd name="T16" fmla="*/ 0 w 397"/>
                <a:gd name="T17" fmla="*/ 0 h 37"/>
                <a:gd name="T18" fmla="*/ 0 w 397"/>
                <a:gd name="T19" fmla="*/ 0 h 37"/>
                <a:gd name="T20" fmla="*/ 0 w 397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7"/>
                <a:gd name="T34" fmla="*/ 0 h 37"/>
                <a:gd name="T35" fmla="*/ 397 w 397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7" h="37">
                  <a:moveTo>
                    <a:pt x="397" y="34"/>
                  </a:moveTo>
                  <a:lnTo>
                    <a:pt x="397" y="35"/>
                  </a:lnTo>
                  <a:lnTo>
                    <a:pt x="397" y="36"/>
                  </a:lnTo>
                  <a:lnTo>
                    <a:pt x="397" y="37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7" y="34"/>
                  </a:lnTo>
                  <a:close/>
                </a:path>
              </a:pathLst>
            </a:custGeom>
            <a:solidFill>
              <a:srgbClr val="8C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25" name="Freeform 1323"/>
            <p:cNvSpPr>
              <a:spLocks/>
            </p:cNvSpPr>
            <p:nvPr/>
          </p:nvSpPr>
          <p:spPr bwMode="auto">
            <a:xfrm>
              <a:off x="4922" y="2945"/>
              <a:ext cx="19" cy="2"/>
            </a:xfrm>
            <a:custGeom>
              <a:avLst/>
              <a:gdLst>
                <a:gd name="T0" fmla="*/ 0 w 397"/>
                <a:gd name="T1" fmla="*/ 0 h 37"/>
                <a:gd name="T2" fmla="*/ 0 w 397"/>
                <a:gd name="T3" fmla="*/ 0 h 37"/>
                <a:gd name="T4" fmla="*/ 0 w 397"/>
                <a:gd name="T5" fmla="*/ 0 h 37"/>
                <a:gd name="T6" fmla="*/ 0 w 397"/>
                <a:gd name="T7" fmla="*/ 0 h 37"/>
                <a:gd name="T8" fmla="*/ 0 w 397"/>
                <a:gd name="T9" fmla="*/ 0 h 37"/>
                <a:gd name="T10" fmla="*/ 0 w 397"/>
                <a:gd name="T11" fmla="*/ 0 h 37"/>
                <a:gd name="T12" fmla="*/ 0 w 397"/>
                <a:gd name="T13" fmla="*/ 0 h 37"/>
                <a:gd name="T14" fmla="*/ 0 w 397"/>
                <a:gd name="T15" fmla="*/ 0 h 37"/>
                <a:gd name="T16" fmla="*/ 0 w 397"/>
                <a:gd name="T17" fmla="*/ 0 h 37"/>
                <a:gd name="T18" fmla="*/ 0 w 397"/>
                <a:gd name="T19" fmla="*/ 0 h 37"/>
                <a:gd name="T20" fmla="*/ 0 w 397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7"/>
                <a:gd name="T34" fmla="*/ 0 h 37"/>
                <a:gd name="T35" fmla="*/ 397 w 397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7" h="37">
                  <a:moveTo>
                    <a:pt x="397" y="34"/>
                  </a:moveTo>
                  <a:lnTo>
                    <a:pt x="397" y="35"/>
                  </a:lnTo>
                  <a:lnTo>
                    <a:pt x="397" y="36"/>
                  </a:lnTo>
                  <a:lnTo>
                    <a:pt x="397" y="37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7" y="34"/>
                  </a:lnTo>
                  <a:close/>
                </a:path>
              </a:pathLst>
            </a:custGeom>
            <a:solidFill>
              <a:srgbClr val="8C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26" name="Freeform 1324"/>
            <p:cNvSpPr>
              <a:spLocks/>
            </p:cNvSpPr>
            <p:nvPr/>
          </p:nvSpPr>
          <p:spPr bwMode="auto">
            <a:xfrm>
              <a:off x="4922" y="2945"/>
              <a:ext cx="19" cy="2"/>
            </a:xfrm>
            <a:custGeom>
              <a:avLst/>
              <a:gdLst>
                <a:gd name="T0" fmla="*/ 0 w 398"/>
                <a:gd name="T1" fmla="*/ 0 h 38"/>
                <a:gd name="T2" fmla="*/ 0 w 398"/>
                <a:gd name="T3" fmla="*/ 0 h 38"/>
                <a:gd name="T4" fmla="*/ 0 w 398"/>
                <a:gd name="T5" fmla="*/ 0 h 38"/>
                <a:gd name="T6" fmla="*/ 0 w 398"/>
                <a:gd name="T7" fmla="*/ 0 h 38"/>
                <a:gd name="T8" fmla="*/ 0 w 398"/>
                <a:gd name="T9" fmla="*/ 0 h 38"/>
                <a:gd name="T10" fmla="*/ 0 w 398"/>
                <a:gd name="T11" fmla="*/ 0 h 38"/>
                <a:gd name="T12" fmla="*/ 0 w 398"/>
                <a:gd name="T13" fmla="*/ 0 h 38"/>
                <a:gd name="T14" fmla="*/ 0 w 398"/>
                <a:gd name="T15" fmla="*/ 0 h 38"/>
                <a:gd name="T16" fmla="*/ 0 w 398"/>
                <a:gd name="T17" fmla="*/ 0 h 38"/>
                <a:gd name="T18" fmla="*/ 0 w 398"/>
                <a:gd name="T19" fmla="*/ 0 h 38"/>
                <a:gd name="T20" fmla="*/ 0 w 398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8"/>
                <a:gd name="T34" fmla="*/ 0 h 38"/>
                <a:gd name="T35" fmla="*/ 398 w 398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8" h="38">
                  <a:moveTo>
                    <a:pt x="397" y="34"/>
                  </a:moveTo>
                  <a:lnTo>
                    <a:pt x="398" y="35"/>
                  </a:lnTo>
                  <a:lnTo>
                    <a:pt x="398" y="36"/>
                  </a:lnTo>
                  <a:lnTo>
                    <a:pt x="398" y="37"/>
                  </a:lnTo>
                  <a:lnTo>
                    <a:pt x="398" y="38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7" y="34"/>
                  </a:lnTo>
                  <a:close/>
                </a:path>
              </a:pathLst>
            </a:custGeom>
            <a:solidFill>
              <a:srgbClr val="94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27" name="Freeform 1325"/>
            <p:cNvSpPr>
              <a:spLocks/>
            </p:cNvSpPr>
            <p:nvPr/>
          </p:nvSpPr>
          <p:spPr bwMode="auto">
            <a:xfrm>
              <a:off x="4922" y="2946"/>
              <a:ext cx="19" cy="1"/>
            </a:xfrm>
            <a:custGeom>
              <a:avLst/>
              <a:gdLst>
                <a:gd name="T0" fmla="*/ 0 w 398"/>
                <a:gd name="T1" fmla="*/ 0 h 36"/>
                <a:gd name="T2" fmla="*/ 0 w 398"/>
                <a:gd name="T3" fmla="*/ 0 h 36"/>
                <a:gd name="T4" fmla="*/ 0 w 398"/>
                <a:gd name="T5" fmla="*/ 0 h 36"/>
                <a:gd name="T6" fmla="*/ 0 w 398"/>
                <a:gd name="T7" fmla="*/ 0 h 36"/>
                <a:gd name="T8" fmla="*/ 0 w 398"/>
                <a:gd name="T9" fmla="*/ 0 h 36"/>
                <a:gd name="T10" fmla="*/ 0 w 398"/>
                <a:gd name="T11" fmla="*/ 0 h 36"/>
                <a:gd name="T12" fmla="*/ 0 w 398"/>
                <a:gd name="T13" fmla="*/ 0 h 36"/>
                <a:gd name="T14" fmla="*/ 0 w 398"/>
                <a:gd name="T15" fmla="*/ 0 h 36"/>
                <a:gd name="T16" fmla="*/ 0 w 398"/>
                <a:gd name="T17" fmla="*/ 0 h 36"/>
                <a:gd name="T18" fmla="*/ 0 w 398"/>
                <a:gd name="T19" fmla="*/ 0 h 36"/>
                <a:gd name="T20" fmla="*/ 0 w 398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8"/>
                <a:gd name="T34" fmla="*/ 0 h 36"/>
                <a:gd name="T35" fmla="*/ 398 w 398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8" h="36">
                  <a:moveTo>
                    <a:pt x="398" y="34"/>
                  </a:moveTo>
                  <a:lnTo>
                    <a:pt x="398" y="34"/>
                  </a:lnTo>
                  <a:lnTo>
                    <a:pt x="398" y="35"/>
                  </a:lnTo>
                  <a:lnTo>
                    <a:pt x="398" y="3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8" y="34"/>
                  </a:lnTo>
                  <a:close/>
                </a:path>
              </a:pathLst>
            </a:custGeom>
            <a:solidFill>
              <a:srgbClr val="969E9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28" name="Freeform 1326"/>
            <p:cNvSpPr>
              <a:spLocks/>
            </p:cNvSpPr>
            <p:nvPr/>
          </p:nvSpPr>
          <p:spPr bwMode="auto">
            <a:xfrm>
              <a:off x="4922" y="2946"/>
              <a:ext cx="19" cy="1"/>
            </a:xfrm>
            <a:custGeom>
              <a:avLst/>
              <a:gdLst>
                <a:gd name="T0" fmla="*/ 0 w 398"/>
                <a:gd name="T1" fmla="*/ 0 h 36"/>
                <a:gd name="T2" fmla="*/ 0 w 398"/>
                <a:gd name="T3" fmla="*/ 0 h 36"/>
                <a:gd name="T4" fmla="*/ 0 w 398"/>
                <a:gd name="T5" fmla="*/ 0 h 36"/>
                <a:gd name="T6" fmla="*/ 0 w 398"/>
                <a:gd name="T7" fmla="*/ 0 h 36"/>
                <a:gd name="T8" fmla="*/ 0 w 398"/>
                <a:gd name="T9" fmla="*/ 0 h 36"/>
                <a:gd name="T10" fmla="*/ 0 w 398"/>
                <a:gd name="T11" fmla="*/ 0 h 36"/>
                <a:gd name="T12" fmla="*/ 0 w 398"/>
                <a:gd name="T13" fmla="*/ 0 h 36"/>
                <a:gd name="T14" fmla="*/ 0 w 398"/>
                <a:gd name="T15" fmla="*/ 0 h 36"/>
                <a:gd name="T16" fmla="*/ 0 w 398"/>
                <a:gd name="T17" fmla="*/ 0 h 36"/>
                <a:gd name="T18" fmla="*/ 0 w 398"/>
                <a:gd name="T19" fmla="*/ 0 h 36"/>
                <a:gd name="T20" fmla="*/ 0 w 398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8"/>
                <a:gd name="T34" fmla="*/ 0 h 36"/>
                <a:gd name="T35" fmla="*/ 398 w 398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8" h="36">
                  <a:moveTo>
                    <a:pt x="398" y="33"/>
                  </a:moveTo>
                  <a:lnTo>
                    <a:pt x="398" y="34"/>
                  </a:lnTo>
                  <a:lnTo>
                    <a:pt x="398" y="35"/>
                  </a:lnTo>
                  <a:lnTo>
                    <a:pt x="398" y="3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8" y="33"/>
                  </a:lnTo>
                  <a:close/>
                </a:path>
              </a:pathLst>
            </a:custGeom>
            <a:solidFill>
              <a:srgbClr val="99A1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29" name="Freeform 1327"/>
            <p:cNvSpPr>
              <a:spLocks/>
            </p:cNvSpPr>
            <p:nvPr/>
          </p:nvSpPr>
          <p:spPr bwMode="auto">
            <a:xfrm>
              <a:off x="4922" y="2946"/>
              <a:ext cx="19" cy="2"/>
            </a:xfrm>
            <a:custGeom>
              <a:avLst/>
              <a:gdLst>
                <a:gd name="T0" fmla="*/ 0 w 399"/>
                <a:gd name="T1" fmla="*/ 0 h 37"/>
                <a:gd name="T2" fmla="*/ 0 w 399"/>
                <a:gd name="T3" fmla="*/ 0 h 37"/>
                <a:gd name="T4" fmla="*/ 0 w 399"/>
                <a:gd name="T5" fmla="*/ 0 h 37"/>
                <a:gd name="T6" fmla="*/ 0 w 399"/>
                <a:gd name="T7" fmla="*/ 0 h 37"/>
                <a:gd name="T8" fmla="*/ 0 w 399"/>
                <a:gd name="T9" fmla="*/ 0 h 37"/>
                <a:gd name="T10" fmla="*/ 0 w 399"/>
                <a:gd name="T11" fmla="*/ 0 h 37"/>
                <a:gd name="T12" fmla="*/ 0 w 399"/>
                <a:gd name="T13" fmla="*/ 0 h 37"/>
                <a:gd name="T14" fmla="*/ 0 w 399"/>
                <a:gd name="T15" fmla="*/ 0 h 37"/>
                <a:gd name="T16" fmla="*/ 0 w 399"/>
                <a:gd name="T17" fmla="*/ 0 h 37"/>
                <a:gd name="T18" fmla="*/ 0 w 399"/>
                <a:gd name="T19" fmla="*/ 0 h 37"/>
                <a:gd name="T20" fmla="*/ 0 w 399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9"/>
                <a:gd name="T34" fmla="*/ 0 h 37"/>
                <a:gd name="T35" fmla="*/ 399 w 399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9" h="37">
                  <a:moveTo>
                    <a:pt x="398" y="33"/>
                  </a:moveTo>
                  <a:lnTo>
                    <a:pt x="399" y="34"/>
                  </a:lnTo>
                  <a:lnTo>
                    <a:pt x="399" y="35"/>
                  </a:lnTo>
                  <a:lnTo>
                    <a:pt x="399" y="36"/>
                  </a:lnTo>
                  <a:lnTo>
                    <a:pt x="399" y="37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8" y="33"/>
                  </a:lnTo>
                  <a:close/>
                </a:path>
              </a:pathLst>
            </a:custGeom>
            <a:solidFill>
              <a:srgbClr val="9BA3A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30" name="Freeform 1328"/>
            <p:cNvSpPr>
              <a:spLocks/>
            </p:cNvSpPr>
            <p:nvPr/>
          </p:nvSpPr>
          <p:spPr bwMode="auto">
            <a:xfrm>
              <a:off x="4922" y="2946"/>
              <a:ext cx="19" cy="2"/>
            </a:xfrm>
            <a:custGeom>
              <a:avLst/>
              <a:gdLst>
                <a:gd name="T0" fmla="*/ 0 w 398"/>
                <a:gd name="T1" fmla="*/ 0 h 38"/>
                <a:gd name="T2" fmla="*/ 0 w 398"/>
                <a:gd name="T3" fmla="*/ 0 h 38"/>
                <a:gd name="T4" fmla="*/ 0 w 398"/>
                <a:gd name="T5" fmla="*/ 0 h 38"/>
                <a:gd name="T6" fmla="*/ 0 w 398"/>
                <a:gd name="T7" fmla="*/ 0 h 38"/>
                <a:gd name="T8" fmla="*/ 0 w 398"/>
                <a:gd name="T9" fmla="*/ 0 h 38"/>
                <a:gd name="T10" fmla="*/ 0 w 398"/>
                <a:gd name="T11" fmla="*/ 0 h 38"/>
                <a:gd name="T12" fmla="*/ 0 w 398"/>
                <a:gd name="T13" fmla="*/ 0 h 38"/>
                <a:gd name="T14" fmla="*/ 0 w 398"/>
                <a:gd name="T15" fmla="*/ 0 h 38"/>
                <a:gd name="T16" fmla="*/ 0 w 398"/>
                <a:gd name="T17" fmla="*/ 0 h 38"/>
                <a:gd name="T18" fmla="*/ 0 w 398"/>
                <a:gd name="T19" fmla="*/ 0 h 38"/>
                <a:gd name="T20" fmla="*/ 0 w 398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8"/>
                <a:gd name="T34" fmla="*/ 0 h 38"/>
                <a:gd name="T35" fmla="*/ 398 w 398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8" h="38">
                  <a:moveTo>
                    <a:pt x="398" y="34"/>
                  </a:moveTo>
                  <a:lnTo>
                    <a:pt x="398" y="36"/>
                  </a:lnTo>
                  <a:lnTo>
                    <a:pt x="398" y="37"/>
                  </a:lnTo>
                  <a:lnTo>
                    <a:pt x="398" y="38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8" y="34"/>
                  </a:lnTo>
                  <a:close/>
                </a:path>
              </a:pathLst>
            </a:custGeom>
            <a:solidFill>
              <a:srgbClr val="A1A6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31" name="Freeform 1329"/>
            <p:cNvSpPr>
              <a:spLocks/>
            </p:cNvSpPr>
            <p:nvPr/>
          </p:nvSpPr>
          <p:spPr bwMode="auto">
            <a:xfrm>
              <a:off x="4922" y="2946"/>
              <a:ext cx="19" cy="2"/>
            </a:xfrm>
            <a:custGeom>
              <a:avLst/>
              <a:gdLst>
                <a:gd name="T0" fmla="*/ 0 w 399"/>
                <a:gd name="T1" fmla="*/ 0 h 39"/>
                <a:gd name="T2" fmla="*/ 0 w 399"/>
                <a:gd name="T3" fmla="*/ 0 h 39"/>
                <a:gd name="T4" fmla="*/ 0 w 399"/>
                <a:gd name="T5" fmla="*/ 0 h 39"/>
                <a:gd name="T6" fmla="*/ 0 w 399"/>
                <a:gd name="T7" fmla="*/ 0 h 39"/>
                <a:gd name="T8" fmla="*/ 0 w 399"/>
                <a:gd name="T9" fmla="*/ 0 h 39"/>
                <a:gd name="T10" fmla="*/ 0 w 399"/>
                <a:gd name="T11" fmla="*/ 0 h 39"/>
                <a:gd name="T12" fmla="*/ 0 w 399"/>
                <a:gd name="T13" fmla="*/ 0 h 39"/>
                <a:gd name="T14" fmla="*/ 0 w 399"/>
                <a:gd name="T15" fmla="*/ 0 h 39"/>
                <a:gd name="T16" fmla="*/ 0 w 399"/>
                <a:gd name="T17" fmla="*/ 0 h 39"/>
                <a:gd name="T18" fmla="*/ 0 w 399"/>
                <a:gd name="T19" fmla="*/ 0 h 39"/>
                <a:gd name="T20" fmla="*/ 0 w 399"/>
                <a:gd name="T21" fmla="*/ 0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9"/>
                <a:gd name="T34" fmla="*/ 0 h 39"/>
                <a:gd name="T35" fmla="*/ 399 w 399"/>
                <a:gd name="T36" fmla="*/ 39 h 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9" h="39">
                  <a:moveTo>
                    <a:pt x="398" y="35"/>
                  </a:moveTo>
                  <a:lnTo>
                    <a:pt x="399" y="36"/>
                  </a:lnTo>
                  <a:lnTo>
                    <a:pt x="399" y="37"/>
                  </a:lnTo>
                  <a:lnTo>
                    <a:pt x="399" y="38"/>
                  </a:lnTo>
                  <a:lnTo>
                    <a:pt x="399" y="39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8" y="35"/>
                  </a:lnTo>
                  <a:close/>
                </a:path>
              </a:pathLst>
            </a:custGeom>
            <a:solidFill>
              <a:srgbClr val="A3A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32" name="Freeform 1330"/>
            <p:cNvSpPr>
              <a:spLocks/>
            </p:cNvSpPr>
            <p:nvPr/>
          </p:nvSpPr>
          <p:spPr bwMode="auto">
            <a:xfrm>
              <a:off x="4922" y="2946"/>
              <a:ext cx="19" cy="2"/>
            </a:xfrm>
            <a:custGeom>
              <a:avLst/>
              <a:gdLst>
                <a:gd name="T0" fmla="*/ 0 w 399"/>
                <a:gd name="T1" fmla="*/ 0 h 38"/>
                <a:gd name="T2" fmla="*/ 0 w 399"/>
                <a:gd name="T3" fmla="*/ 0 h 38"/>
                <a:gd name="T4" fmla="*/ 0 w 399"/>
                <a:gd name="T5" fmla="*/ 0 h 38"/>
                <a:gd name="T6" fmla="*/ 0 w 399"/>
                <a:gd name="T7" fmla="*/ 0 h 38"/>
                <a:gd name="T8" fmla="*/ 0 w 399"/>
                <a:gd name="T9" fmla="*/ 0 h 38"/>
                <a:gd name="T10" fmla="*/ 0 w 399"/>
                <a:gd name="T11" fmla="*/ 0 h 38"/>
                <a:gd name="T12" fmla="*/ 0 w 399"/>
                <a:gd name="T13" fmla="*/ 0 h 38"/>
                <a:gd name="T14" fmla="*/ 0 w 399"/>
                <a:gd name="T15" fmla="*/ 0 h 38"/>
                <a:gd name="T16" fmla="*/ 0 w 399"/>
                <a:gd name="T17" fmla="*/ 0 h 38"/>
                <a:gd name="T18" fmla="*/ 0 w 399"/>
                <a:gd name="T19" fmla="*/ 0 h 38"/>
                <a:gd name="T20" fmla="*/ 0 w 399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9"/>
                <a:gd name="T34" fmla="*/ 0 h 38"/>
                <a:gd name="T35" fmla="*/ 399 w 399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9" h="38">
                  <a:moveTo>
                    <a:pt x="399" y="35"/>
                  </a:moveTo>
                  <a:lnTo>
                    <a:pt x="399" y="36"/>
                  </a:lnTo>
                  <a:lnTo>
                    <a:pt x="399" y="37"/>
                  </a:lnTo>
                  <a:lnTo>
                    <a:pt x="399" y="38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9" y="35"/>
                  </a:lnTo>
                  <a:close/>
                </a:path>
              </a:pathLst>
            </a:custGeom>
            <a:solidFill>
              <a:srgbClr val="A3A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33" name="Freeform 1331"/>
            <p:cNvSpPr>
              <a:spLocks/>
            </p:cNvSpPr>
            <p:nvPr/>
          </p:nvSpPr>
          <p:spPr bwMode="auto">
            <a:xfrm>
              <a:off x="4922" y="2946"/>
              <a:ext cx="19" cy="2"/>
            </a:xfrm>
            <a:custGeom>
              <a:avLst/>
              <a:gdLst>
                <a:gd name="T0" fmla="*/ 0 w 400"/>
                <a:gd name="T1" fmla="*/ 0 h 38"/>
                <a:gd name="T2" fmla="*/ 0 w 400"/>
                <a:gd name="T3" fmla="*/ 0 h 38"/>
                <a:gd name="T4" fmla="*/ 0 w 400"/>
                <a:gd name="T5" fmla="*/ 0 h 38"/>
                <a:gd name="T6" fmla="*/ 0 w 400"/>
                <a:gd name="T7" fmla="*/ 0 h 38"/>
                <a:gd name="T8" fmla="*/ 0 w 400"/>
                <a:gd name="T9" fmla="*/ 0 h 38"/>
                <a:gd name="T10" fmla="*/ 0 w 400"/>
                <a:gd name="T11" fmla="*/ 0 h 38"/>
                <a:gd name="T12" fmla="*/ 0 w 400"/>
                <a:gd name="T13" fmla="*/ 0 h 38"/>
                <a:gd name="T14" fmla="*/ 0 w 400"/>
                <a:gd name="T15" fmla="*/ 0 h 38"/>
                <a:gd name="T16" fmla="*/ 0 w 400"/>
                <a:gd name="T17" fmla="*/ 0 h 38"/>
                <a:gd name="T18" fmla="*/ 0 w 400"/>
                <a:gd name="T19" fmla="*/ 0 h 38"/>
                <a:gd name="T20" fmla="*/ 0 w 400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0"/>
                <a:gd name="T34" fmla="*/ 0 h 38"/>
                <a:gd name="T35" fmla="*/ 400 w 400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0" h="38">
                  <a:moveTo>
                    <a:pt x="399" y="35"/>
                  </a:moveTo>
                  <a:lnTo>
                    <a:pt x="400" y="36"/>
                  </a:lnTo>
                  <a:lnTo>
                    <a:pt x="400" y="37"/>
                  </a:lnTo>
                  <a:lnTo>
                    <a:pt x="400" y="38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9" y="35"/>
                  </a:lnTo>
                  <a:close/>
                </a:path>
              </a:pathLst>
            </a:custGeom>
            <a:solidFill>
              <a:srgbClr val="ABB0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34" name="Freeform 1332"/>
            <p:cNvSpPr>
              <a:spLocks/>
            </p:cNvSpPr>
            <p:nvPr/>
          </p:nvSpPr>
          <p:spPr bwMode="auto">
            <a:xfrm>
              <a:off x="4922" y="2947"/>
              <a:ext cx="19" cy="1"/>
            </a:xfrm>
            <a:custGeom>
              <a:avLst/>
              <a:gdLst>
                <a:gd name="T0" fmla="*/ 0 w 399"/>
                <a:gd name="T1" fmla="*/ 0 h 38"/>
                <a:gd name="T2" fmla="*/ 0 w 399"/>
                <a:gd name="T3" fmla="*/ 0 h 38"/>
                <a:gd name="T4" fmla="*/ 0 w 399"/>
                <a:gd name="T5" fmla="*/ 0 h 38"/>
                <a:gd name="T6" fmla="*/ 0 w 399"/>
                <a:gd name="T7" fmla="*/ 0 h 38"/>
                <a:gd name="T8" fmla="*/ 0 w 399"/>
                <a:gd name="T9" fmla="*/ 0 h 38"/>
                <a:gd name="T10" fmla="*/ 0 w 399"/>
                <a:gd name="T11" fmla="*/ 0 h 38"/>
                <a:gd name="T12" fmla="*/ 0 w 399"/>
                <a:gd name="T13" fmla="*/ 0 h 38"/>
                <a:gd name="T14" fmla="*/ 0 w 399"/>
                <a:gd name="T15" fmla="*/ 0 h 38"/>
                <a:gd name="T16" fmla="*/ 0 w 399"/>
                <a:gd name="T17" fmla="*/ 0 h 38"/>
                <a:gd name="T18" fmla="*/ 0 w 399"/>
                <a:gd name="T19" fmla="*/ 0 h 38"/>
                <a:gd name="T20" fmla="*/ 0 w 399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9"/>
                <a:gd name="T34" fmla="*/ 0 h 38"/>
                <a:gd name="T35" fmla="*/ 399 w 399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9" h="38">
                  <a:moveTo>
                    <a:pt x="399" y="35"/>
                  </a:moveTo>
                  <a:lnTo>
                    <a:pt x="399" y="36"/>
                  </a:lnTo>
                  <a:lnTo>
                    <a:pt x="399" y="37"/>
                  </a:lnTo>
                  <a:lnTo>
                    <a:pt x="399" y="38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9" y="35"/>
                  </a:lnTo>
                  <a:close/>
                </a:path>
              </a:pathLst>
            </a:custGeom>
            <a:solidFill>
              <a:srgbClr val="AD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35" name="Freeform 1333"/>
            <p:cNvSpPr>
              <a:spLocks/>
            </p:cNvSpPr>
            <p:nvPr/>
          </p:nvSpPr>
          <p:spPr bwMode="auto">
            <a:xfrm>
              <a:off x="4922" y="2947"/>
              <a:ext cx="19" cy="1"/>
            </a:xfrm>
            <a:custGeom>
              <a:avLst/>
              <a:gdLst>
                <a:gd name="T0" fmla="*/ 0 w 400"/>
                <a:gd name="T1" fmla="*/ 0 h 38"/>
                <a:gd name="T2" fmla="*/ 0 w 400"/>
                <a:gd name="T3" fmla="*/ 0 h 38"/>
                <a:gd name="T4" fmla="*/ 0 w 400"/>
                <a:gd name="T5" fmla="*/ 0 h 38"/>
                <a:gd name="T6" fmla="*/ 0 w 400"/>
                <a:gd name="T7" fmla="*/ 0 h 38"/>
                <a:gd name="T8" fmla="*/ 0 w 400"/>
                <a:gd name="T9" fmla="*/ 0 h 38"/>
                <a:gd name="T10" fmla="*/ 0 w 400"/>
                <a:gd name="T11" fmla="*/ 0 h 38"/>
                <a:gd name="T12" fmla="*/ 0 w 400"/>
                <a:gd name="T13" fmla="*/ 0 h 38"/>
                <a:gd name="T14" fmla="*/ 0 w 400"/>
                <a:gd name="T15" fmla="*/ 0 h 38"/>
                <a:gd name="T16" fmla="*/ 0 w 400"/>
                <a:gd name="T17" fmla="*/ 0 h 38"/>
                <a:gd name="T18" fmla="*/ 0 w 400"/>
                <a:gd name="T19" fmla="*/ 0 h 38"/>
                <a:gd name="T20" fmla="*/ 0 w 400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0"/>
                <a:gd name="T34" fmla="*/ 0 h 38"/>
                <a:gd name="T35" fmla="*/ 400 w 400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0" h="38">
                  <a:moveTo>
                    <a:pt x="399" y="35"/>
                  </a:moveTo>
                  <a:lnTo>
                    <a:pt x="400" y="36"/>
                  </a:lnTo>
                  <a:lnTo>
                    <a:pt x="400" y="37"/>
                  </a:lnTo>
                  <a:lnTo>
                    <a:pt x="400" y="38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9" y="35"/>
                  </a:lnTo>
                  <a:close/>
                </a:path>
              </a:pathLst>
            </a:custGeom>
            <a:solidFill>
              <a:srgbClr val="B0B8B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36" name="Freeform 1334"/>
            <p:cNvSpPr>
              <a:spLocks/>
            </p:cNvSpPr>
            <p:nvPr/>
          </p:nvSpPr>
          <p:spPr bwMode="auto">
            <a:xfrm>
              <a:off x="4922" y="2947"/>
              <a:ext cx="19" cy="2"/>
            </a:xfrm>
            <a:custGeom>
              <a:avLst/>
              <a:gdLst>
                <a:gd name="T0" fmla="*/ 0 w 401"/>
                <a:gd name="T1" fmla="*/ 0 h 39"/>
                <a:gd name="T2" fmla="*/ 0 w 401"/>
                <a:gd name="T3" fmla="*/ 0 h 39"/>
                <a:gd name="T4" fmla="*/ 0 w 401"/>
                <a:gd name="T5" fmla="*/ 0 h 39"/>
                <a:gd name="T6" fmla="*/ 0 w 401"/>
                <a:gd name="T7" fmla="*/ 0 h 39"/>
                <a:gd name="T8" fmla="*/ 0 w 401"/>
                <a:gd name="T9" fmla="*/ 0 h 39"/>
                <a:gd name="T10" fmla="*/ 0 w 401"/>
                <a:gd name="T11" fmla="*/ 0 h 39"/>
                <a:gd name="T12" fmla="*/ 0 w 401"/>
                <a:gd name="T13" fmla="*/ 0 h 39"/>
                <a:gd name="T14" fmla="*/ 0 w 401"/>
                <a:gd name="T15" fmla="*/ 0 h 39"/>
                <a:gd name="T16" fmla="*/ 0 w 401"/>
                <a:gd name="T17" fmla="*/ 0 h 39"/>
                <a:gd name="T18" fmla="*/ 0 w 401"/>
                <a:gd name="T19" fmla="*/ 0 h 39"/>
                <a:gd name="T20" fmla="*/ 0 w 401"/>
                <a:gd name="T21" fmla="*/ 0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1"/>
                <a:gd name="T34" fmla="*/ 0 h 39"/>
                <a:gd name="T35" fmla="*/ 401 w 401"/>
                <a:gd name="T36" fmla="*/ 39 h 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1" h="39">
                  <a:moveTo>
                    <a:pt x="400" y="35"/>
                  </a:moveTo>
                  <a:lnTo>
                    <a:pt x="400" y="36"/>
                  </a:lnTo>
                  <a:lnTo>
                    <a:pt x="400" y="37"/>
                  </a:lnTo>
                  <a:lnTo>
                    <a:pt x="400" y="38"/>
                  </a:lnTo>
                  <a:lnTo>
                    <a:pt x="401" y="39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0" y="35"/>
                  </a:lnTo>
                  <a:close/>
                </a:path>
              </a:pathLst>
            </a:custGeom>
            <a:solidFill>
              <a:srgbClr val="B5BAB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37" name="Freeform 1335"/>
            <p:cNvSpPr>
              <a:spLocks/>
            </p:cNvSpPr>
            <p:nvPr/>
          </p:nvSpPr>
          <p:spPr bwMode="auto">
            <a:xfrm>
              <a:off x="4922" y="2947"/>
              <a:ext cx="19" cy="2"/>
            </a:xfrm>
            <a:custGeom>
              <a:avLst/>
              <a:gdLst>
                <a:gd name="T0" fmla="*/ 0 w 400"/>
                <a:gd name="T1" fmla="*/ 0 h 39"/>
                <a:gd name="T2" fmla="*/ 0 w 400"/>
                <a:gd name="T3" fmla="*/ 0 h 39"/>
                <a:gd name="T4" fmla="*/ 0 w 400"/>
                <a:gd name="T5" fmla="*/ 0 h 39"/>
                <a:gd name="T6" fmla="*/ 0 w 400"/>
                <a:gd name="T7" fmla="*/ 0 h 39"/>
                <a:gd name="T8" fmla="*/ 0 w 400"/>
                <a:gd name="T9" fmla="*/ 0 h 39"/>
                <a:gd name="T10" fmla="*/ 0 w 400"/>
                <a:gd name="T11" fmla="*/ 0 h 39"/>
                <a:gd name="T12" fmla="*/ 0 w 400"/>
                <a:gd name="T13" fmla="*/ 0 h 39"/>
                <a:gd name="T14" fmla="*/ 0 w 400"/>
                <a:gd name="T15" fmla="*/ 0 h 39"/>
                <a:gd name="T16" fmla="*/ 0 w 400"/>
                <a:gd name="T17" fmla="*/ 0 h 39"/>
                <a:gd name="T18" fmla="*/ 0 w 400"/>
                <a:gd name="T19" fmla="*/ 0 h 39"/>
                <a:gd name="T20" fmla="*/ 0 w 400"/>
                <a:gd name="T21" fmla="*/ 0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0"/>
                <a:gd name="T34" fmla="*/ 0 h 39"/>
                <a:gd name="T35" fmla="*/ 400 w 400"/>
                <a:gd name="T36" fmla="*/ 39 h 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0" h="39">
                  <a:moveTo>
                    <a:pt x="400" y="35"/>
                  </a:moveTo>
                  <a:lnTo>
                    <a:pt x="400" y="36"/>
                  </a:lnTo>
                  <a:lnTo>
                    <a:pt x="400" y="37"/>
                  </a:lnTo>
                  <a:lnTo>
                    <a:pt x="400" y="38"/>
                  </a:lnTo>
                  <a:lnTo>
                    <a:pt x="400" y="39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0" y="35"/>
                  </a:lnTo>
                  <a:close/>
                </a:path>
              </a:pathLst>
            </a:custGeom>
            <a:solidFill>
              <a:srgbClr val="B8BD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38" name="Freeform 1336"/>
            <p:cNvSpPr>
              <a:spLocks/>
            </p:cNvSpPr>
            <p:nvPr/>
          </p:nvSpPr>
          <p:spPr bwMode="auto">
            <a:xfrm>
              <a:off x="4922" y="2947"/>
              <a:ext cx="19" cy="2"/>
            </a:xfrm>
            <a:custGeom>
              <a:avLst/>
              <a:gdLst>
                <a:gd name="T0" fmla="*/ 0 w 401"/>
                <a:gd name="T1" fmla="*/ 0 h 39"/>
                <a:gd name="T2" fmla="*/ 0 w 401"/>
                <a:gd name="T3" fmla="*/ 0 h 39"/>
                <a:gd name="T4" fmla="*/ 0 w 401"/>
                <a:gd name="T5" fmla="*/ 0 h 39"/>
                <a:gd name="T6" fmla="*/ 0 w 401"/>
                <a:gd name="T7" fmla="*/ 0 h 39"/>
                <a:gd name="T8" fmla="*/ 0 w 401"/>
                <a:gd name="T9" fmla="*/ 0 h 39"/>
                <a:gd name="T10" fmla="*/ 0 w 401"/>
                <a:gd name="T11" fmla="*/ 0 h 39"/>
                <a:gd name="T12" fmla="*/ 0 w 401"/>
                <a:gd name="T13" fmla="*/ 0 h 39"/>
                <a:gd name="T14" fmla="*/ 0 w 401"/>
                <a:gd name="T15" fmla="*/ 0 h 39"/>
                <a:gd name="T16" fmla="*/ 0 w 401"/>
                <a:gd name="T17" fmla="*/ 0 h 39"/>
                <a:gd name="T18" fmla="*/ 0 w 401"/>
                <a:gd name="T19" fmla="*/ 0 h 39"/>
                <a:gd name="T20" fmla="*/ 0 w 401"/>
                <a:gd name="T21" fmla="*/ 0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1"/>
                <a:gd name="T34" fmla="*/ 0 h 39"/>
                <a:gd name="T35" fmla="*/ 401 w 401"/>
                <a:gd name="T36" fmla="*/ 39 h 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1" h="39">
                  <a:moveTo>
                    <a:pt x="400" y="36"/>
                  </a:moveTo>
                  <a:lnTo>
                    <a:pt x="400" y="37"/>
                  </a:lnTo>
                  <a:lnTo>
                    <a:pt x="401" y="37"/>
                  </a:lnTo>
                  <a:lnTo>
                    <a:pt x="401" y="38"/>
                  </a:lnTo>
                  <a:lnTo>
                    <a:pt x="401" y="39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0" y="36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39" name="Freeform 1337"/>
            <p:cNvSpPr>
              <a:spLocks/>
            </p:cNvSpPr>
            <p:nvPr/>
          </p:nvSpPr>
          <p:spPr bwMode="auto">
            <a:xfrm>
              <a:off x="4922" y="2947"/>
              <a:ext cx="19" cy="2"/>
            </a:xfrm>
            <a:custGeom>
              <a:avLst/>
              <a:gdLst>
                <a:gd name="T0" fmla="*/ 0 w 401"/>
                <a:gd name="T1" fmla="*/ 0 h 39"/>
                <a:gd name="T2" fmla="*/ 0 w 401"/>
                <a:gd name="T3" fmla="*/ 0 h 39"/>
                <a:gd name="T4" fmla="*/ 0 w 401"/>
                <a:gd name="T5" fmla="*/ 0 h 39"/>
                <a:gd name="T6" fmla="*/ 0 w 401"/>
                <a:gd name="T7" fmla="*/ 0 h 39"/>
                <a:gd name="T8" fmla="*/ 0 w 401"/>
                <a:gd name="T9" fmla="*/ 0 h 39"/>
                <a:gd name="T10" fmla="*/ 0 w 401"/>
                <a:gd name="T11" fmla="*/ 0 h 39"/>
                <a:gd name="T12" fmla="*/ 0 w 401"/>
                <a:gd name="T13" fmla="*/ 0 h 39"/>
                <a:gd name="T14" fmla="*/ 0 w 401"/>
                <a:gd name="T15" fmla="*/ 0 h 39"/>
                <a:gd name="T16" fmla="*/ 0 w 401"/>
                <a:gd name="T17" fmla="*/ 0 h 39"/>
                <a:gd name="T18" fmla="*/ 0 w 401"/>
                <a:gd name="T19" fmla="*/ 0 h 39"/>
                <a:gd name="T20" fmla="*/ 0 w 401"/>
                <a:gd name="T21" fmla="*/ 0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1"/>
                <a:gd name="T34" fmla="*/ 0 h 39"/>
                <a:gd name="T35" fmla="*/ 401 w 401"/>
                <a:gd name="T36" fmla="*/ 39 h 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1" h="39">
                  <a:moveTo>
                    <a:pt x="401" y="36"/>
                  </a:moveTo>
                  <a:lnTo>
                    <a:pt x="401" y="37"/>
                  </a:lnTo>
                  <a:lnTo>
                    <a:pt x="401" y="38"/>
                  </a:lnTo>
                  <a:lnTo>
                    <a:pt x="401" y="39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401" y="36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40" name="Freeform 1338"/>
            <p:cNvSpPr>
              <a:spLocks/>
            </p:cNvSpPr>
            <p:nvPr/>
          </p:nvSpPr>
          <p:spPr bwMode="auto">
            <a:xfrm>
              <a:off x="4922" y="2947"/>
              <a:ext cx="19" cy="2"/>
            </a:xfrm>
            <a:custGeom>
              <a:avLst/>
              <a:gdLst>
                <a:gd name="T0" fmla="*/ 0 w 401"/>
                <a:gd name="T1" fmla="*/ 0 h 38"/>
                <a:gd name="T2" fmla="*/ 0 w 401"/>
                <a:gd name="T3" fmla="*/ 0 h 38"/>
                <a:gd name="T4" fmla="*/ 0 w 401"/>
                <a:gd name="T5" fmla="*/ 0 h 38"/>
                <a:gd name="T6" fmla="*/ 0 w 401"/>
                <a:gd name="T7" fmla="*/ 0 h 38"/>
                <a:gd name="T8" fmla="*/ 0 w 401"/>
                <a:gd name="T9" fmla="*/ 0 h 38"/>
                <a:gd name="T10" fmla="*/ 0 w 401"/>
                <a:gd name="T11" fmla="*/ 0 h 38"/>
                <a:gd name="T12" fmla="*/ 0 w 401"/>
                <a:gd name="T13" fmla="*/ 0 h 38"/>
                <a:gd name="T14" fmla="*/ 0 w 401"/>
                <a:gd name="T15" fmla="*/ 0 h 38"/>
                <a:gd name="T16" fmla="*/ 0 w 401"/>
                <a:gd name="T17" fmla="*/ 0 h 38"/>
                <a:gd name="T18" fmla="*/ 0 w 401"/>
                <a:gd name="T19" fmla="*/ 0 h 38"/>
                <a:gd name="T20" fmla="*/ 0 w 401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1"/>
                <a:gd name="T34" fmla="*/ 0 h 38"/>
                <a:gd name="T35" fmla="*/ 401 w 401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1" h="38">
                  <a:moveTo>
                    <a:pt x="400" y="35"/>
                  </a:moveTo>
                  <a:lnTo>
                    <a:pt x="401" y="36"/>
                  </a:lnTo>
                  <a:lnTo>
                    <a:pt x="401" y="37"/>
                  </a:lnTo>
                  <a:lnTo>
                    <a:pt x="401" y="38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0" y="35"/>
                  </a:lnTo>
                  <a:close/>
                </a:path>
              </a:pathLst>
            </a:custGeom>
            <a:solidFill>
              <a:srgbClr val="C2C7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41" name="Freeform 1339"/>
            <p:cNvSpPr>
              <a:spLocks/>
            </p:cNvSpPr>
            <p:nvPr/>
          </p:nvSpPr>
          <p:spPr bwMode="auto">
            <a:xfrm>
              <a:off x="4922" y="2948"/>
              <a:ext cx="19" cy="1"/>
            </a:xfrm>
            <a:custGeom>
              <a:avLst/>
              <a:gdLst>
                <a:gd name="T0" fmla="*/ 0 w 402"/>
                <a:gd name="T1" fmla="*/ 0 h 38"/>
                <a:gd name="T2" fmla="*/ 0 w 402"/>
                <a:gd name="T3" fmla="*/ 0 h 38"/>
                <a:gd name="T4" fmla="*/ 0 w 402"/>
                <a:gd name="T5" fmla="*/ 0 h 38"/>
                <a:gd name="T6" fmla="*/ 0 w 402"/>
                <a:gd name="T7" fmla="*/ 0 h 38"/>
                <a:gd name="T8" fmla="*/ 0 w 402"/>
                <a:gd name="T9" fmla="*/ 0 h 38"/>
                <a:gd name="T10" fmla="*/ 0 w 402"/>
                <a:gd name="T11" fmla="*/ 0 h 38"/>
                <a:gd name="T12" fmla="*/ 0 w 402"/>
                <a:gd name="T13" fmla="*/ 0 h 38"/>
                <a:gd name="T14" fmla="*/ 0 w 402"/>
                <a:gd name="T15" fmla="*/ 0 h 38"/>
                <a:gd name="T16" fmla="*/ 0 w 402"/>
                <a:gd name="T17" fmla="*/ 0 h 38"/>
                <a:gd name="T18" fmla="*/ 0 w 402"/>
                <a:gd name="T19" fmla="*/ 0 h 38"/>
                <a:gd name="T20" fmla="*/ 0 w 402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2"/>
                <a:gd name="T34" fmla="*/ 0 h 38"/>
                <a:gd name="T35" fmla="*/ 402 w 402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2" h="38">
                  <a:moveTo>
                    <a:pt x="401" y="34"/>
                  </a:moveTo>
                  <a:lnTo>
                    <a:pt x="401" y="35"/>
                  </a:lnTo>
                  <a:lnTo>
                    <a:pt x="402" y="36"/>
                  </a:lnTo>
                  <a:lnTo>
                    <a:pt x="402" y="37"/>
                  </a:lnTo>
                  <a:lnTo>
                    <a:pt x="402" y="38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401" y="34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42" name="Freeform 1340"/>
            <p:cNvSpPr>
              <a:spLocks/>
            </p:cNvSpPr>
            <p:nvPr/>
          </p:nvSpPr>
          <p:spPr bwMode="auto">
            <a:xfrm>
              <a:off x="4922" y="2948"/>
              <a:ext cx="19" cy="1"/>
            </a:xfrm>
            <a:custGeom>
              <a:avLst/>
              <a:gdLst>
                <a:gd name="T0" fmla="*/ 0 w 402"/>
                <a:gd name="T1" fmla="*/ 0 h 37"/>
                <a:gd name="T2" fmla="*/ 0 w 402"/>
                <a:gd name="T3" fmla="*/ 0 h 37"/>
                <a:gd name="T4" fmla="*/ 0 w 402"/>
                <a:gd name="T5" fmla="*/ 0 h 37"/>
                <a:gd name="T6" fmla="*/ 0 w 402"/>
                <a:gd name="T7" fmla="*/ 0 h 37"/>
                <a:gd name="T8" fmla="*/ 0 w 402"/>
                <a:gd name="T9" fmla="*/ 0 h 37"/>
                <a:gd name="T10" fmla="*/ 0 w 402"/>
                <a:gd name="T11" fmla="*/ 0 h 37"/>
                <a:gd name="T12" fmla="*/ 0 w 402"/>
                <a:gd name="T13" fmla="*/ 0 h 37"/>
                <a:gd name="T14" fmla="*/ 0 w 402"/>
                <a:gd name="T15" fmla="*/ 0 h 37"/>
                <a:gd name="T16" fmla="*/ 0 w 402"/>
                <a:gd name="T17" fmla="*/ 0 h 37"/>
                <a:gd name="T18" fmla="*/ 0 w 402"/>
                <a:gd name="T19" fmla="*/ 0 h 37"/>
                <a:gd name="T20" fmla="*/ 0 w 402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2"/>
                <a:gd name="T34" fmla="*/ 0 h 37"/>
                <a:gd name="T35" fmla="*/ 402 w 402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2" h="37">
                  <a:moveTo>
                    <a:pt x="401" y="34"/>
                  </a:moveTo>
                  <a:lnTo>
                    <a:pt x="401" y="35"/>
                  </a:lnTo>
                  <a:lnTo>
                    <a:pt x="401" y="36"/>
                  </a:lnTo>
                  <a:lnTo>
                    <a:pt x="402" y="37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1" y="34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43" name="Freeform 1341"/>
            <p:cNvSpPr>
              <a:spLocks/>
            </p:cNvSpPr>
            <p:nvPr/>
          </p:nvSpPr>
          <p:spPr bwMode="auto">
            <a:xfrm>
              <a:off x="4922" y="2948"/>
              <a:ext cx="19" cy="2"/>
            </a:xfrm>
            <a:custGeom>
              <a:avLst/>
              <a:gdLst>
                <a:gd name="T0" fmla="*/ 0 w 401"/>
                <a:gd name="T1" fmla="*/ 0 h 37"/>
                <a:gd name="T2" fmla="*/ 0 w 401"/>
                <a:gd name="T3" fmla="*/ 0 h 37"/>
                <a:gd name="T4" fmla="*/ 0 w 401"/>
                <a:gd name="T5" fmla="*/ 0 h 37"/>
                <a:gd name="T6" fmla="*/ 0 w 401"/>
                <a:gd name="T7" fmla="*/ 0 h 37"/>
                <a:gd name="T8" fmla="*/ 0 w 401"/>
                <a:gd name="T9" fmla="*/ 0 h 37"/>
                <a:gd name="T10" fmla="*/ 0 w 401"/>
                <a:gd name="T11" fmla="*/ 0 h 37"/>
                <a:gd name="T12" fmla="*/ 0 w 401"/>
                <a:gd name="T13" fmla="*/ 0 h 37"/>
                <a:gd name="T14" fmla="*/ 0 w 401"/>
                <a:gd name="T15" fmla="*/ 0 h 37"/>
                <a:gd name="T16" fmla="*/ 0 w 401"/>
                <a:gd name="T17" fmla="*/ 0 h 37"/>
                <a:gd name="T18" fmla="*/ 0 w 401"/>
                <a:gd name="T19" fmla="*/ 0 h 37"/>
                <a:gd name="T20" fmla="*/ 0 w 401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1"/>
                <a:gd name="T34" fmla="*/ 0 h 37"/>
                <a:gd name="T35" fmla="*/ 401 w 401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1" h="37">
                  <a:moveTo>
                    <a:pt x="401" y="34"/>
                  </a:moveTo>
                  <a:lnTo>
                    <a:pt x="401" y="35"/>
                  </a:lnTo>
                  <a:lnTo>
                    <a:pt x="401" y="36"/>
                  </a:lnTo>
                  <a:lnTo>
                    <a:pt x="401" y="37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1" y="34"/>
                  </a:lnTo>
                  <a:close/>
                </a:path>
              </a:pathLst>
            </a:custGeom>
            <a:solidFill>
              <a:srgbClr val="CC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44" name="Freeform 1342"/>
            <p:cNvSpPr>
              <a:spLocks/>
            </p:cNvSpPr>
            <p:nvPr/>
          </p:nvSpPr>
          <p:spPr bwMode="auto">
            <a:xfrm>
              <a:off x="4922" y="2948"/>
              <a:ext cx="19" cy="2"/>
            </a:xfrm>
            <a:custGeom>
              <a:avLst/>
              <a:gdLst>
                <a:gd name="T0" fmla="*/ 0 w 402"/>
                <a:gd name="T1" fmla="*/ 0 h 37"/>
                <a:gd name="T2" fmla="*/ 0 w 402"/>
                <a:gd name="T3" fmla="*/ 0 h 37"/>
                <a:gd name="T4" fmla="*/ 0 w 402"/>
                <a:gd name="T5" fmla="*/ 0 h 37"/>
                <a:gd name="T6" fmla="*/ 0 w 402"/>
                <a:gd name="T7" fmla="*/ 0 h 37"/>
                <a:gd name="T8" fmla="*/ 0 w 402"/>
                <a:gd name="T9" fmla="*/ 0 h 37"/>
                <a:gd name="T10" fmla="*/ 0 w 402"/>
                <a:gd name="T11" fmla="*/ 0 h 37"/>
                <a:gd name="T12" fmla="*/ 0 w 402"/>
                <a:gd name="T13" fmla="*/ 0 h 37"/>
                <a:gd name="T14" fmla="*/ 0 w 402"/>
                <a:gd name="T15" fmla="*/ 0 h 37"/>
                <a:gd name="T16" fmla="*/ 0 w 402"/>
                <a:gd name="T17" fmla="*/ 0 h 37"/>
                <a:gd name="T18" fmla="*/ 0 w 402"/>
                <a:gd name="T19" fmla="*/ 0 h 37"/>
                <a:gd name="T20" fmla="*/ 0 w 402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2"/>
                <a:gd name="T34" fmla="*/ 0 h 37"/>
                <a:gd name="T35" fmla="*/ 402 w 402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2" h="37">
                  <a:moveTo>
                    <a:pt x="401" y="34"/>
                  </a:moveTo>
                  <a:lnTo>
                    <a:pt x="402" y="35"/>
                  </a:lnTo>
                  <a:lnTo>
                    <a:pt x="402" y="36"/>
                  </a:lnTo>
                  <a:lnTo>
                    <a:pt x="402" y="37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1" y="34"/>
                  </a:lnTo>
                  <a:close/>
                </a:path>
              </a:pathLst>
            </a:custGeom>
            <a:solidFill>
              <a:srgbClr val="CFD4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45" name="Freeform 1343"/>
            <p:cNvSpPr>
              <a:spLocks/>
            </p:cNvSpPr>
            <p:nvPr/>
          </p:nvSpPr>
          <p:spPr bwMode="auto">
            <a:xfrm>
              <a:off x="4922" y="2948"/>
              <a:ext cx="19" cy="2"/>
            </a:xfrm>
            <a:custGeom>
              <a:avLst/>
              <a:gdLst>
                <a:gd name="T0" fmla="*/ 0 w 402"/>
                <a:gd name="T1" fmla="*/ 0 h 38"/>
                <a:gd name="T2" fmla="*/ 0 w 402"/>
                <a:gd name="T3" fmla="*/ 0 h 38"/>
                <a:gd name="T4" fmla="*/ 0 w 402"/>
                <a:gd name="T5" fmla="*/ 0 h 38"/>
                <a:gd name="T6" fmla="*/ 0 w 402"/>
                <a:gd name="T7" fmla="*/ 0 h 38"/>
                <a:gd name="T8" fmla="*/ 0 w 402"/>
                <a:gd name="T9" fmla="*/ 0 h 38"/>
                <a:gd name="T10" fmla="*/ 0 w 402"/>
                <a:gd name="T11" fmla="*/ 0 h 38"/>
                <a:gd name="T12" fmla="*/ 0 w 402"/>
                <a:gd name="T13" fmla="*/ 0 h 38"/>
                <a:gd name="T14" fmla="*/ 0 w 402"/>
                <a:gd name="T15" fmla="*/ 0 h 38"/>
                <a:gd name="T16" fmla="*/ 0 w 402"/>
                <a:gd name="T17" fmla="*/ 0 h 38"/>
                <a:gd name="T18" fmla="*/ 0 w 402"/>
                <a:gd name="T19" fmla="*/ 0 h 38"/>
                <a:gd name="T20" fmla="*/ 0 w 402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2"/>
                <a:gd name="T34" fmla="*/ 0 h 38"/>
                <a:gd name="T35" fmla="*/ 402 w 402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2" h="38">
                  <a:moveTo>
                    <a:pt x="401" y="34"/>
                  </a:moveTo>
                  <a:lnTo>
                    <a:pt x="402" y="35"/>
                  </a:lnTo>
                  <a:lnTo>
                    <a:pt x="402" y="36"/>
                  </a:lnTo>
                  <a:lnTo>
                    <a:pt x="402" y="37"/>
                  </a:lnTo>
                  <a:lnTo>
                    <a:pt x="402" y="38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1" y="34"/>
                  </a:lnTo>
                  <a:close/>
                </a:path>
              </a:pathLst>
            </a:custGeom>
            <a:solidFill>
              <a:srgbClr val="D1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46" name="Freeform 1344"/>
            <p:cNvSpPr>
              <a:spLocks/>
            </p:cNvSpPr>
            <p:nvPr/>
          </p:nvSpPr>
          <p:spPr bwMode="auto">
            <a:xfrm>
              <a:off x="4922" y="2948"/>
              <a:ext cx="20" cy="5"/>
            </a:xfrm>
            <a:custGeom>
              <a:avLst/>
              <a:gdLst>
                <a:gd name="T0" fmla="*/ 0 w 424"/>
                <a:gd name="T1" fmla="*/ 0 h 98"/>
                <a:gd name="T2" fmla="*/ 0 w 424"/>
                <a:gd name="T3" fmla="*/ 0 h 98"/>
                <a:gd name="T4" fmla="*/ 0 w 424"/>
                <a:gd name="T5" fmla="*/ 0 h 98"/>
                <a:gd name="T6" fmla="*/ 0 w 424"/>
                <a:gd name="T7" fmla="*/ 0 h 98"/>
                <a:gd name="T8" fmla="*/ 0 w 424"/>
                <a:gd name="T9" fmla="*/ 0 h 98"/>
                <a:gd name="T10" fmla="*/ 0 w 424"/>
                <a:gd name="T11" fmla="*/ 0 h 98"/>
                <a:gd name="T12" fmla="*/ 0 w 424"/>
                <a:gd name="T13" fmla="*/ 0 h 98"/>
                <a:gd name="T14" fmla="*/ 0 w 424"/>
                <a:gd name="T15" fmla="*/ 0 h 98"/>
                <a:gd name="T16" fmla="*/ 0 w 424"/>
                <a:gd name="T17" fmla="*/ 0 h 98"/>
                <a:gd name="T18" fmla="*/ 0 w 424"/>
                <a:gd name="T19" fmla="*/ 0 h 98"/>
                <a:gd name="T20" fmla="*/ 0 w 424"/>
                <a:gd name="T21" fmla="*/ 0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4"/>
                <a:gd name="T34" fmla="*/ 0 h 98"/>
                <a:gd name="T35" fmla="*/ 424 w 424"/>
                <a:gd name="T36" fmla="*/ 98 h 9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4" h="98">
                  <a:moveTo>
                    <a:pt x="401" y="34"/>
                  </a:moveTo>
                  <a:lnTo>
                    <a:pt x="406" y="51"/>
                  </a:lnTo>
                  <a:lnTo>
                    <a:pt x="412" y="66"/>
                  </a:lnTo>
                  <a:lnTo>
                    <a:pt x="418" y="82"/>
                  </a:lnTo>
                  <a:lnTo>
                    <a:pt x="424" y="98"/>
                  </a:lnTo>
                  <a:lnTo>
                    <a:pt x="22" y="64"/>
                  </a:lnTo>
                  <a:lnTo>
                    <a:pt x="15" y="48"/>
                  </a:lnTo>
                  <a:lnTo>
                    <a:pt x="9" y="31"/>
                  </a:lnTo>
                  <a:lnTo>
                    <a:pt x="5" y="16"/>
                  </a:lnTo>
                  <a:lnTo>
                    <a:pt x="0" y="0"/>
                  </a:lnTo>
                  <a:lnTo>
                    <a:pt x="401" y="34"/>
                  </a:lnTo>
                  <a:close/>
                </a:path>
              </a:pathLst>
            </a:custGeom>
            <a:solidFill>
              <a:srgbClr val="D1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47" name="Freeform 1345"/>
            <p:cNvSpPr>
              <a:spLocks/>
            </p:cNvSpPr>
            <p:nvPr/>
          </p:nvSpPr>
          <p:spPr bwMode="auto">
            <a:xfrm>
              <a:off x="4985" y="2945"/>
              <a:ext cx="19" cy="5"/>
            </a:xfrm>
            <a:custGeom>
              <a:avLst/>
              <a:gdLst>
                <a:gd name="T0" fmla="*/ 0 w 393"/>
                <a:gd name="T1" fmla="*/ 0 h 96"/>
                <a:gd name="T2" fmla="*/ 0 w 393"/>
                <a:gd name="T3" fmla="*/ 0 h 96"/>
                <a:gd name="T4" fmla="*/ 0 w 393"/>
                <a:gd name="T5" fmla="*/ 0 h 96"/>
                <a:gd name="T6" fmla="*/ 0 w 393"/>
                <a:gd name="T7" fmla="*/ 0 h 96"/>
                <a:gd name="T8" fmla="*/ 0 w 393"/>
                <a:gd name="T9" fmla="*/ 0 h 96"/>
                <a:gd name="T10" fmla="*/ 0 w 393"/>
                <a:gd name="T11" fmla="*/ 0 h 96"/>
                <a:gd name="T12" fmla="*/ 0 w 393"/>
                <a:gd name="T13" fmla="*/ 0 h 96"/>
                <a:gd name="T14" fmla="*/ 0 w 393"/>
                <a:gd name="T15" fmla="*/ 0 h 96"/>
                <a:gd name="T16" fmla="*/ 0 w 393"/>
                <a:gd name="T17" fmla="*/ 0 h 96"/>
                <a:gd name="T18" fmla="*/ 0 w 393"/>
                <a:gd name="T19" fmla="*/ 0 h 96"/>
                <a:gd name="T20" fmla="*/ 0 w 393"/>
                <a:gd name="T21" fmla="*/ 0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3"/>
                <a:gd name="T34" fmla="*/ 0 h 96"/>
                <a:gd name="T35" fmla="*/ 393 w 393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3" h="96">
                  <a:moveTo>
                    <a:pt x="391" y="96"/>
                  </a:moveTo>
                  <a:lnTo>
                    <a:pt x="391" y="82"/>
                  </a:lnTo>
                  <a:lnTo>
                    <a:pt x="392" y="69"/>
                  </a:lnTo>
                  <a:lnTo>
                    <a:pt x="392" y="55"/>
                  </a:lnTo>
                  <a:lnTo>
                    <a:pt x="393" y="40"/>
                  </a:lnTo>
                  <a:lnTo>
                    <a:pt x="7" y="0"/>
                  </a:lnTo>
                  <a:lnTo>
                    <a:pt x="5" y="16"/>
                  </a:lnTo>
                  <a:lnTo>
                    <a:pt x="4" y="31"/>
                  </a:lnTo>
                  <a:lnTo>
                    <a:pt x="2" y="47"/>
                  </a:lnTo>
                  <a:lnTo>
                    <a:pt x="0" y="64"/>
                  </a:lnTo>
                  <a:lnTo>
                    <a:pt x="391" y="96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48" name="Freeform 1346"/>
            <p:cNvSpPr>
              <a:spLocks/>
            </p:cNvSpPr>
            <p:nvPr/>
          </p:nvSpPr>
          <p:spPr bwMode="auto">
            <a:xfrm>
              <a:off x="4985" y="2948"/>
              <a:ext cx="19" cy="2"/>
            </a:xfrm>
            <a:custGeom>
              <a:avLst/>
              <a:gdLst>
                <a:gd name="T0" fmla="*/ 0 w 391"/>
                <a:gd name="T1" fmla="*/ 0 h 35"/>
                <a:gd name="T2" fmla="*/ 0 w 391"/>
                <a:gd name="T3" fmla="*/ 0 h 35"/>
                <a:gd name="T4" fmla="*/ 0 w 391"/>
                <a:gd name="T5" fmla="*/ 0 h 35"/>
                <a:gd name="T6" fmla="*/ 0 w 391"/>
                <a:gd name="T7" fmla="*/ 0 h 35"/>
                <a:gd name="T8" fmla="*/ 0 w 391"/>
                <a:gd name="T9" fmla="*/ 0 h 35"/>
                <a:gd name="T10" fmla="*/ 0 w 391"/>
                <a:gd name="T11" fmla="*/ 0 h 35"/>
                <a:gd name="T12" fmla="*/ 0 w 391"/>
                <a:gd name="T13" fmla="*/ 0 h 35"/>
                <a:gd name="T14" fmla="*/ 0 w 391"/>
                <a:gd name="T15" fmla="*/ 0 h 35"/>
                <a:gd name="T16" fmla="*/ 0 w 391"/>
                <a:gd name="T17" fmla="*/ 0 h 35"/>
                <a:gd name="T18" fmla="*/ 0 w 391"/>
                <a:gd name="T19" fmla="*/ 0 h 35"/>
                <a:gd name="T20" fmla="*/ 0 w 391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1"/>
                <a:gd name="T34" fmla="*/ 0 h 35"/>
                <a:gd name="T35" fmla="*/ 391 w 391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1" h="35">
                  <a:moveTo>
                    <a:pt x="391" y="32"/>
                  </a:moveTo>
                  <a:lnTo>
                    <a:pt x="391" y="33"/>
                  </a:lnTo>
                  <a:lnTo>
                    <a:pt x="391" y="34"/>
                  </a:lnTo>
                  <a:lnTo>
                    <a:pt x="391" y="3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1" y="32"/>
                  </a:lnTo>
                  <a:close/>
                </a:path>
              </a:pathLst>
            </a:custGeom>
            <a:solidFill>
              <a:srgbClr val="57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49" name="Freeform 1347"/>
            <p:cNvSpPr>
              <a:spLocks/>
            </p:cNvSpPr>
            <p:nvPr/>
          </p:nvSpPr>
          <p:spPr bwMode="auto">
            <a:xfrm>
              <a:off x="4985" y="2948"/>
              <a:ext cx="19" cy="2"/>
            </a:xfrm>
            <a:custGeom>
              <a:avLst/>
              <a:gdLst>
                <a:gd name="T0" fmla="*/ 0 w 391"/>
                <a:gd name="T1" fmla="*/ 0 h 35"/>
                <a:gd name="T2" fmla="*/ 0 w 391"/>
                <a:gd name="T3" fmla="*/ 0 h 35"/>
                <a:gd name="T4" fmla="*/ 0 w 391"/>
                <a:gd name="T5" fmla="*/ 0 h 35"/>
                <a:gd name="T6" fmla="*/ 0 w 391"/>
                <a:gd name="T7" fmla="*/ 0 h 35"/>
                <a:gd name="T8" fmla="*/ 0 w 391"/>
                <a:gd name="T9" fmla="*/ 0 h 35"/>
                <a:gd name="T10" fmla="*/ 0 w 391"/>
                <a:gd name="T11" fmla="*/ 0 h 35"/>
                <a:gd name="T12" fmla="*/ 0 w 391"/>
                <a:gd name="T13" fmla="*/ 0 h 35"/>
                <a:gd name="T14" fmla="*/ 0 w 391"/>
                <a:gd name="T15" fmla="*/ 0 h 35"/>
                <a:gd name="T16" fmla="*/ 0 w 391"/>
                <a:gd name="T17" fmla="*/ 0 h 35"/>
                <a:gd name="T18" fmla="*/ 0 w 391"/>
                <a:gd name="T19" fmla="*/ 0 h 35"/>
                <a:gd name="T20" fmla="*/ 0 w 391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1"/>
                <a:gd name="T34" fmla="*/ 0 h 35"/>
                <a:gd name="T35" fmla="*/ 391 w 391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1" h="35">
                  <a:moveTo>
                    <a:pt x="391" y="32"/>
                  </a:moveTo>
                  <a:lnTo>
                    <a:pt x="391" y="33"/>
                  </a:lnTo>
                  <a:lnTo>
                    <a:pt x="391" y="34"/>
                  </a:lnTo>
                  <a:lnTo>
                    <a:pt x="391" y="3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1" y="32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50" name="Freeform 1348"/>
            <p:cNvSpPr>
              <a:spLocks/>
            </p:cNvSpPr>
            <p:nvPr/>
          </p:nvSpPr>
          <p:spPr bwMode="auto">
            <a:xfrm>
              <a:off x="4985" y="2948"/>
              <a:ext cx="19" cy="2"/>
            </a:xfrm>
            <a:custGeom>
              <a:avLst/>
              <a:gdLst>
                <a:gd name="T0" fmla="*/ 0 w 391"/>
                <a:gd name="T1" fmla="*/ 0 h 35"/>
                <a:gd name="T2" fmla="*/ 0 w 391"/>
                <a:gd name="T3" fmla="*/ 0 h 35"/>
                <a:gd name="T4" fmla="*/ 0 w 391"/>
                <a:gd name="T5" fmla="*/ 0 h 35"/>
                <a:gd name="T6" fmla="*/ 0 w 391"/>
                <a:gd name="T7" fmla="*/ 0 h 35"/>
                <a:gd name="T8" fmla="*/ 0 w 391"/>
                <a:gd name="T9" fmla="*/ 0 h 35"/>
                <a:gd name="T10" fmla="*/ 0 w 391"/>
                <a:gd name="T11" fmla="*/ 0 h 35"/>
                <a:gd name="T12" fmla="*/ 0 w 391"/>
                <a:gd name="T13" fmla="*/ 0 h 35"/>
                <a:gd name="T14" fmla="*/ 0 w 391"/>
                <a:gd name="T15" fmla="*/ 0 h 35"/>
                <a:gd name="T16" fmla="*/ 0 w 391"/>
                <a:gd name="T17" fmla="*/ 0 h 35"/>
                <a:gd name="T18" fmla="*/ 0 w 391"/>
                <a:gd name="T19" fmla="*/ 0 h 35"/>
                <a:gd name="T20" fmla="*/ 0 w 391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1"/>
                <a:gd name="T34" fmla="*/ 0 h 35"/>
                <a:gd name="T35" fmla="*/ 391 w 391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1" h="35">
                  <a:moveTo>
                    <a:pt x="391" y="32"/>
                  </a:moveTo>
                  <a:lnTo>
                    <a:pt x="391" y="33"/>
                  </a:lnTo>
                  <a:lnTo>
                    <a:pt x="391" y="34"/>
                  </a:lnTo>
                  <a:lnTo>
                    <a:pt x="391" y="3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1" y="32"/>
                  </a:lnTo>
                  <a:close/>
                </a:path>
              </a:pathLst>
            </a:custGeom>
            <a:solidFill>
              <a:srgbClr val="5E63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51" name="Freeform 1349"/>
            <p:cNvSpPr>
              <a:spLocks/>
            </p:cNvSpPr>
            <p:nvPr/>
          </p:nvSpPr>
          <p:spPr bwMode="auto">
            <a:xfrm>
              <a:off x="4985" y="2949"/>
              <a:ext cx="19" cy="1"/>
            </a:xfrm>
            <a:custGeom>
              <a:avLst/>
              <a:gdLst>
                <a:gd name="T0" fmla="*/ 0 w 393"/>
                <a:gd name="T1" fmla="*/ 0 h 35"/>
                <a:gd name="T2" fmla="*/ 0 w 393"/>
                <a:gd name="T3" fmla="*/ 0 h 35"/>
                <a:gd name="T4" fmla="*/ 0 w 393"/>
                <a:gd name="T5" fmla="*/ 0 h 35"/>
                <a:gd name="T6" fmla="*/ 0 w 393"/>
                <a:gd name="T7" fmla="*/ 0 h 35"/>
                <a:gd name="T8" fmla="*/ 0 w 393"/>
                <a:gd name="T9" fmla="*/ 0 h 35"/>
                <a:gd name="T10" fmla="*/ 0 w 393"/>
                <a:gd name="T11" fmla="*/ 0 h 35"/>
                <a:gd name="T12" fmla="*/ 0 w 393"/>
                <a:gd name="T13" fmla="*/ 0 h 35"/>
                <a:gd name="T14" fmla="*/ 0 w 393"/>
                <a:gd name="T15" fmla="*/ 0 h 35"/>
                <a:gd name="T16" fmla="*/ 0 w 393"/>
                <a:gd name="T17" fmla="*/ 0 h 35"/>
                <a:gd name="T18" fmla="*/ 0 w 393"/>
                <a:gd name="T19" fmla="*/ 0 h 35"/>
                <a:gd name="T20" fmla="*/ 0 w 393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3"/>
                <a:gd name="T34" fmla="*/ 0 h 35"/>
                <a:gd name="T35" fmla="*/ 393 w 393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3" h="35">
                  <a:moveTo>
                    <a:pt x="392" y="32"/>
                  </a:moveTo>
                  <a:lnTo>
                    <a:pt x="392" y="33"/>
                  </a:lnTo>
                  <a:lnTo>
                    <a:pt x="393" y="33"/>
                  </a:lnTo>
                  <a:lnTo>
                    <a:pt x="393" y="34"/>
                  </a:lnTo>
                  <a:lnTo>
                    <a:pt x="393" y="3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392" y="32"/>
                  </a:lnTo>
                  <a:close/>
                </a:path>
              </a:pathLst>
            </a:custGeom>
            <a:solidFill>
              <a:srgbClr val="6166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52" name="Freeform 1350"/>
            <p:cNvSpPr>
              <a:spLocks/>
            </p:cNvSpPr>
            <p:nvPr/>
          </p:nvSpPr>
          <p:spPr bwMode="auto">
            <a:xfrm>
              <a:off x="4985" y="2949"/>
              <a:ext cx="19" cy="1"/>
            </a:xfrm>
            <a:custGeom>
              <a:avLst/>
              <a:gdLst>
                <a:gd name="T0" fmla="*/ 0 w 393"/>
                <a:gd name="T1" fmla="*/ 0 h 37"/>
                <a:gd name="T2" fmla="*/ 0 w 393"/>
                <a:gd name="T3" fmla="*/ 0 h 37"/>
                <a:gd name="T4" fmla="*/ 0 w 393"/>
                <a:gd name="T5" fmla="*/ 0 h 37"/>
                <a:gd name="T6" fmla="*/ 0 w 393"/>
                <a:gd name="T7" fmla="*/ 0 h 37"/>
                <a:gd name="T8" fmla="*/ 0 w 393"/>
                <a:gd name="T9" fmla="*/ 0 h 37"/>
                <a:gd name="T10" fmla="*/ 0 w 393"/>
                <a:gd name="T11" fmla="*/ 0 h 37"/>
                <a:gd name="T12" fmla="*/ 0 w 393"/>
                <a:gd name="T13" fmla="*/ 0 h 37"/>
                <a:gd name="T14" fmla="*/ 0 w 393"/>
                <a:gd name="T15" fmla="*/ 0 h 37"/>
                <a:gd name="T16" fmla="*/ 0 w 393"/>
                <a:gd name="T17" fmla="*/ 0 h 37"/>
                <a:gd name="T18" fmla="*/ 0 w 393"/>
                <a:gd name="T19" fmla="*/ 0 h 37"/>
                <a:gd name="T20" fmla="*/ 0 w 393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3"/>
                <a:gd name="T34" fmla="*/ 0 h 37"/>
                <a:gd name="T35" fmla="*/ 393 w 393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3" h="37">
                  <a:moveTo>
                    <a:pt x="393" y="32"/>
                  </a:moveTo>
                  <a:lnTo>
                    <a:pt x="393" y="33"/>
                  </a:lnTo>
                  <a:lnTo>
                    <a:pt x="393" y="34"/>
                  </a:lnTo>
                  <a:lnTo>
                    <a:pt x="393" y="36"/>
                  </a:lnTo>
                  <a:lnTo>
                    <a:pt x="393" y="37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3" y="32"/>
                  </a:lnTo>
                  <a:close/>
                </a:path>
              </a:pathLst>
            </a:custGeom>
            <a:solidFill>
              <a:srgbClr val="666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53" name="Freeform 1351"/>
            <p:cNvSpPr>
              <a:spLocks/>
            </p:cNvSpPr>
            <p:nvPr/>
          </p:nvSpPr>
          <p:spPr bwMode="auto">
            <a:xfrm>
              <a:off x="4985" y="2949"/>
              <a:ext cx="19" cy="1"/>
            </a:xfrm>
            <a:custGeom>
              <a:avLst/>
              <a:gdLst>
                <a:gd name="T0" fmla="*/ 0 w 393"/>
                <a:gd name="T1" fmla="*/ 0 h 36"/>
                <a:gd name="T2" fmla="*/ 0 w 393"/>
                <a:gd name="T3" fmla="*/ 0 h 36"/>
                <a:gd name="T4" fmla="*/ 0 w 393"/>
                <a:gd name="T5" fmla="*/ 0 h 36"/>
                <a:gd name="T6" fmla="*/ 0 w 393"/>
                <a:gd name="T7" fmla="*/ 0 h 36"/>
                <a:gd name="T8" fmla="*/ 0 w 393"/>
                <a:gd name="T9" fmla="*/ 0 h 36"/>
                <a:gd name="T10" fmla="*/ 0 w 393"/>
                <a:gd name="T11" fmla="*/ 0 h 36"/>
                <a:gd name="T12" fmla="*/ 0 w 393"/>
                <a:gd name="T13" fmla="*/ 0 h 36"/>
                <a:gd name="T14" fmla="*/ 0 w 393"/>
                <a:gd name="T15" fmla="*/ 0 h 36"/>
                <a:gd name="T16" fmla="*/ 0 w 393"/>
                <a:gd name="T17" fmla="*/ 0 h 36"/>
                <a:gd name="T18" fmla="*/ 0 w 393"/>
                <a:gd name="T19" fmla="*/ 0 h 36"/>
                <a:gd name="T20" fmla="*/ 0 w 393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3"/>
                <a:gd name="T34" fmla="*/ 0 h 36"/>
                <a:gd name="T35" fmla="*/ 393 w 393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3" h="36">
                  <a:moveTo>
                    <a:pt x="393" y="33"/>
                  </a:moveTo>
                  <a:lnTo>
                    <a:pt x="393" y="34"/>
                  </a:lnTo>
                  <a:lnTo>
                    <a:pt x="393" y="35"/>
                  </a:lnTo>
                  <a:lnTo>
                    <a:pt x="393" y="3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3" y="33"/>
                  </a:lnTo>
                  <a:close/>
                </a:path>
              </a:pathLst>
            </a:custGeom>
            <a:solidFill>
              <a:srgbClr val="696E6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54" name="Freeform 1352"/>
            <p:cNvSpPr>
              <a:spLocks/>
            </p:cNvSpPr>
            <p:nvPr/>
          </p:nvSpPr>
          <p:spPr bwMode="auto">
            <a:xfrm>
              <a:off x="4985" y="2949"/>
              <a:ext cx="19" cy="2"/>
            </a:xfrm>
            <a:custGeom>
              <a:avLst/>
              <a:gdLst>
                <a:gd name="T0" fmla="*/ 0 w 393"/>
                <a:gd name="T1" fmla="*/ 0 h 36"/>
                <a:gd name="T2" fmla="*/ 0 w 393"/>
                <a:gd name="T3" fmla="*/ 0 h 36"/>
                <a:gd name="T4" fmla="*/ 0 w 393"/>
                <a:gd name="T5" fmla="*/ 0 h 36"/>
                <a:gd name="T6" fmla="*/ 0 w 393"/>
                <a:gd name="T7" fmla="*/ 0 h 36"/>
                <a:gd name="T8" fmla="*/ 0 w 393"/>
                <a:gd name="T9" fmla="*/ 0 h 36"/>
                <a:gd name="T10" fmla="*/ 0 w 393"/>
                <a:gd name="T11" fmla="*/ 0 h 36"/>
                <a:gd name="T12" fmla="*/ 0 w 393"/>
                <a:gd name="T13" fmla="*/ 0 h 36"/>
                <a:gd name="T14" fmla="*/ 0 w 393"/>
                <a:gd name="T15" fmla="*/ 0 h 36"/>
                <a:gd name="T16" fmla="*/ 0 w 393"/>
                <a:gd name="T17" fmla="*/ 0 h 36"/>
                <a:gd name="T18" fmla="*/ 0 w 393"/>
                <a:gd name="T19" fmla="*/ 0 h 36"/>
                <a:gd name="T20" fmla="*/ 0 w 393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3"/>
                <a:gd name="T34" fmla="*/ 0 h 36"/>
                <a:gd name="T35" fmla="*/ 393 w 393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3" h="36">
                  <a:moveTo>
                    <a:pt x="393" y="33"/>
                  </a:moveTo>
                  <a:lnTo>
                    <a:pt x="393" y="34"/>
                  </a:lnTo>
                  <a:lnTo>
                    <a:pt x="393" y="35"/>
                  </a:lnTo>
                  <a:lnTo>
                    <a:pt x="393" y="3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3" y="33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55" name="Freeform 1353"/>
            <p:cNvSpPr>
              <a:spLocks/>
            </p:cNvSpPr>
            <p:nvPr/>
          </p:nvSpPr>
          <p:spPr bwMode="auto">
            <a:xfrm>
              <a:off x="4985" y="2949"/>
              <a:ext cx="19" cy="2"/>
            </a:xfrm>
            <a:custGeom>
              <a:avLst/>
              <a:gdLst>
                <a:gd name="T0" fmla="*/ 0 w 393"/>
                <a:gd name="T1" fmla="*/ 0 h 36"/>
                <a:gd name="T2" fmla="*/ 0 w 393"/>
                <a:gd name="T3" fmla="*/ 0 h 36"/>
                <a:gd name="T4" fmla="*/ 0 w 393"/>
                <a:gd name="T5" fmla="*/ 0 h 36"/>
                <a:gd name="T6" fmla="*/ 0 w 393"/>
                <a:gd name="T7" fmla="*/ 0 h 36"/>
                <a:gd name="T8" fmla="*/ 0 w 393"/>
                <a:gd name="T9" fmla="*/ 0 h 36"/>
                <a:gd name="T10" fmla="*/ 0 w 393"/>
                <a:gd name="T11" fmla="*/ 0 h 36"/>
                <a:gd name="T12" fmla="*/ 0 w 393"/>
                <a:gd name="T13" fmla="*/ 0 h 36"/>
                <a:gd name="T14" fmla="*/ 0 w 393"/>
                <a:gd name="T15" fmla="*/ 0 h 36"/>
                <a:gd name="T16" fmla="*/ 0 w 393"/>
                <a:gd name="T17" fmla="*/ 0 h 36"/>
                <a:gd name="T18" fmla="*/ 0 w 393"/>
                <a:gd name="T19" fmla="*/ 0 h 36"/>
                <a:gd name="T20" fmla="*/ 0 w 393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3"/>
                <a:gd name="T34" fmla="*/ 0 h 36"/>
                <a:gd name="T35" fmla="*/ 393 w 393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3" h="36">
                  <a:moveTo>
                    <a:pt x="393" y="33"/>
                  </a:moveTo>
                  <a:lnTo>
                    <a:pt x="393" y="34"/>
                  </a:lnTo>
                  <a:lnTo>
                    <a:pt x="393" y="35"/>
                  </a:lnTo>
                  <a:lnTo>
                    <a:pt x="393" y="3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3" y="33"/>
                  </a:lnTo>
                  <a:close/>
                </a:path>
              </a:pathLst>
            </a:custGeom>
            <a:solidFill>
              <a:srgbClr val="6B757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56" name="Freeform 1354"/>
            <p:cNvSpPr>
              <a:spLocks/>
            </p:cNvSpPr>
            <p:nvPr/>
          </p:nvSpPr>
          <p:spPr bwMode="auto">
            <a:xfrm>
              <a:off x="4985" y="2949"/>
              <a:ext cx="19" cy="2"/>
            </a:xfrm>
            <a:custGeom>
              <a:avLst/>
              <a:gdLst>
                <a:gd name="T0" fmla="*/ 0 w 394"/>
                <a:gd name="T1" fmla="*/ 0 h 37"/>
                <a:gd name="T2" fmla="*/ 0 w 394"/>
                <a:gd name="T3" fmla="*/ 0 h 37"/>
                <a:gd name="T4" fmla="*/ 0 w 394"/>
                <a:gd name="T5" fmla="*/ 0 h 37"/>
                <a:gd name="T6" fmla="*/ 0 w 394"/>
                <a:gd name="T7" fmla="*/ 0 h 37"/>
                <a:gd name="T8" fmla="*/ 0 w 394"/>
                <a:gd name="T9" fmla="*/ 0 h 37"/>
                <a:gd name="T10" fmla="*/ 0 w 394"/>
                <a:gd name="T11" fmla="*/ 0 h 37"/>
                <a:gd name="T12" fmla="*/ 0 w 394"/>
                <a:gd name="T13" fmla="*/ 0 h 37"/>
                <a:gd name="T14" fmla="*/ 0 w 394"/>
                <a:gd name="T15" fmla="*/ 0 h 37"/>
                <a:gd name="T16" fmla="*/ 0 w 394"/>
                <a:gd name="T17" fmla="*/ 0 h 37"/>
                <a:gd name="T18" fmla="*/ 0 w 394"/>
                <a:gd name="T19" fmla="*/ 0 h 37"/>
                <a:gd name="T20" fmla="*/ 0 w 394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4"/>
                <a:gd name="T34" fmla="*/ 0 h 37"/>
                <a:gd name="T35" fmla="*/ 394 w 394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4" h="37">
                  <a:moveTo>
                    <a:pt x="394" y="33"/>
                  </a:moveTo>
                  <a:lnTo>
                    <a:pt x="394" y="34"/>
                  </a:lnTo>
                  <a:lnTo>
                    <a:pt x="394" y="35"/>
                  </a:lnTo>
                  <a:lnTo>
                    <a:pt x="394" y="36"/>
                  </a:lnTo>
                  <a:lnTo>
                    <a:pt x="394" y="37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394" y="33"/>
                  </a:lnTo>
                  <a:close/>
                </a:path>
              </a:pathLst>
            </a:custGeom>
            <a:solidFill>
              <a:srgbClr val="73787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57" name="Freeform 1355"/>
            <p:cNvSpPr>
              <a:spLocks/>
            </p:cNvSpPr>
            <p:nvPr/>
          </p:nvSpPr>
          <p:spPr bwMode="auto">
            <a:xfrm>
              <a:off x="4985" y="2949"/>
              <a:ext cx="19" cy="2"/>
            </a:xfrm>
            <a:custGeom>
              <a:avLst/>
              <a:gdLst>
                <a:gd name="T0" fmla="*/ 0 w 394"/>
                <a:gd name="T1" fmla="*/ 0 h 36"/>
                <a:gd name="T2" fmla="*/ 0 w 394"/>
                <a:gd name="T3" fmla="*/ 0 h 36"/>
                <a:gd name="T4" fmla="*/ 0 w 394"/>
                <a:gd name="T5" fmla="*/ 0 h 36"/>
                <a:gd name="T6" fmla="*/ 0 w 394"/>
                <a:gd name="T7" fmla="*/ 0 h 36"/>
                <a:gd name="T8" fmla="*/ 0 w 394"/>
                <a:gd name="T9" fmla="*/ 0 h 36"/>
                <a:gd name="T10" fmla="*/ 0 w 394"/>
                <a:gd name="T11" fmla="*/ 0 h 36"/>
                <a:gd name="T12" fmla="*/ 0 w 394"/>
                <a:gd name="T13" fmla="*/ 0 h 36"/>
                <a:gd name="T14" fmla="*/ 0 w 394"/>
                <a:gd name="T15" fmla="*/ 0 h 36"/>
                <a:gd name="T16" fmla="*/ 0 w 394"/>
                <a:gd name="T17" fmla="*/ 0 h 36"/>
                <a:gd name="T18" fmla="*/ 0 w 394"/>
                <a:gd name="T19" fmla="*/ 0 h 36"/>
                <a:gd name="T20" fmla="*/ 0 w 394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4"/>
                <a:gd name="T34" fmla="*/ 0 h 36"/>
                <a:gd name="T35" fmla="*/ 394 w 394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4" h="36">
                  <a:moveTo>
                    <a:pt x="394" y="33"/>
                  </a:moveTo>
                  <a:lnTo>
                    <a:pt x="394" y="34"/>
                  </a:lnTo>
                  <a:lnTo>
                    <a:pt x="394" y="35"/>
                  </a:lnTo>
                  <a:lnTo>
                    <a:pt x="394" y="3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4" y="33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58" name="Freeform 1356"/>
            <p:cNvSpPr>
              <a:spLocks/>
            </p:cNvSpPr>
            <p:nvPr/>
          </p:nvSpPr>
          <p:spPr bwMode="auto">
            <a:xfrm>
              <a:off x="4985" y="2950"/>
              <a:ext cx="19" cy="1"/>
            </a:xfrm>
            <a:custGeom>
              <a:avLst/>
              <a:gdLst>
                <a:gd name="T0" fmla="*/ 0 w 394"/>
                <a:gd name="T1" fmla="*/ 0 h 36"/>
                <a:gd name="T2" fmla="*/ 0 w 394"/>
                <a:gd name="T3" fmla="*/ 0 h 36"/>
                <a:gd name="T4" fmla="*/ 0 w 394"/>
                <a:gd name="T5" fmla="*/ 0 h 36"/>
                <a:gd name="T6" fmla="*/ 0 w 394"/>
                <a:gd name="T7" fmla="*/ 0 h 36"/>
                <a:gd name="T8" fmla="*/ 0 w 394"/>
                <a:gd name="T9" fmla="*/ 0 h 36"/>
                <a:gd name="T10" fmla="*/ 0 w 394"/>
                <a:gd name="T11" fmla="*/ 0 h 36"/>
                <a:gd name="T12" fmla="*/ 0 w 394"/>
                <a:gd name="T13" fmla="*/ 0 h 36"/>
                <a:gd name="T14" fmla="*/ 0 w 394"/>
                <a:gd name="T15" fmla="*/ 0 h 36"/>
                <a:gd name="T16" fmla="*/ 0 w 394"/>
                <a:gd name="T17" fmla="*/ 0 h 36"/>
                <a:gd name="T18" fmla="*/ 0 w 394"/>
                <a:gd name="T19" fmla="*/ 0 h 36"/>
                <a:gd name="T20" fmla="*/ 0 w 394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4"/>
                <a:gd name="T34" fmla="*/ 0 h 36"/>
                <a:gd name="T35" fmla="*/ 394 w 394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4" h="36">
                  <a:moveTo>
                    <a:pt x="394" y="33"/>
                  </a:moveTo>
                  <a:lnTo>
                    <a:pt x="394" y="34"/>
                  </a:lnTo>
                  <a:lnTo>
                    <a:pt x="394" y="35"/>
                  </a:lnTo>
                  <a:lnTo>
                    <a:pt x="394" y="3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4" y="33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59" name="Freeform 1357"/>
            <p:cNvSpPr>
              <a:spLocks/>
            </p:cNvSpPr>
            <p:nvPr/>
          </p:nvSpPr>
          <p:spPr bwMode="auto">
            <a:xfrm>
              <a:off x="4985" y="2950"/>
              <a:ext cx="19" cy="1"/>
            </a:xfrm>
            <a:custGeom>
              <a:avLst/>
              <a:gdLst>
                <a:gd name="T0" fmla="*/ 0 w 395"/>
                <a:gd name="T1" fmla="*/ 0 h 36"/>
                <a:gd name="T2" fmla="*/ 0 w 395"/>
                <a:gd name="T3" fmla="*/ 0 h 36"/>
                <a:gd name="T4" fmla="*/ 0 w 395"/>
                <a:gd name="T5" fmla="*/ 0 h 36"/>
                <a:gd name="T6" fmla="*/ 0 w 395"/>
                <a:gd name="T7" fmla="*/ 0 h 36"/>
                <a:gd name="T8" fmla="*/ 0 w 395"/>
                <a:gd name="T9" fmla="*/ 0 h 36"/>
                <a:gd name="T10" fmla="*/ 0 w 395"/>
                <a:gd name="T11" fmla="*/ 0 h 36"/>
                <a:gd name="T12" fmla="*/ 0 w 395"/>
                <a:gd name="T13" fmla="*/ 0 h 36"/>
                <a:gd name="T14" fmla="*/ 0 w 395"/>
                <a:gd name="T15" fmla="*/ 0 h 36"/>
                <a:gd name="T16" fmla="*/ 0 w 395"/>
                <a:gd name="T17" fmla="*/ 0 h 36"/>
                <a:gd name="T18" fmla="*/ 0 w 395"/>
                <a:gd name="T19" fmla="*/ 0 h 36"/>
                <a:gd name="T20" fmla="*/ 0 w 395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5"/>
                <a:gd name="T34" fmla="*/ 0 h 36"/>
                <a:gd name="T35" fmla="*/ 395 w 395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5" h="36">
                  <a:moveTo>
                    <a:pt x="394" y="33"/>
                  </a:moveTo>
                  <a:lnTo>
                    <a:pt x="395" y="34"/>
                  </a:lnTo>
                  <a:lnTo>
                    <a:pt x="395" y="35"/>
                  </a:lnTo>
                  <a:lnTo>
                    <a:pt x="395" y="3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4" y="33"/>
                  </a:lnTo>
                  <a:close/>
                </a:path>
              </a:pathLst>
            </a:custGeom>
            <a:solidFill>
              <a:srgbClr val="7D858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60" name="Freeform 1358"/>
            <p:cNvSpPr>
              <a:spLocks/>
            </p:cNvSpPr>
            <p:nvPr/>
          </p:nvSpPr>
          <p:spPr bwMode="auto">
            <a:xfrm>
              <a:off x="4985" y="2950"/>
              <a:ext cx="19" cy="1"/>
            </a:xfrm>
            <a:custGeom>
              <a:avLst/>
              <a:gdLst>
                <a:gd name="T0" fmla="*/ 0 w 395"/>
                <a:gd name="T1" fmla="*/ 0 h 37"/>
                <a:gd name="T2" fmla="*/ 0 w 395"/>
                <a:gd name="T3" fmla="*/ 0 h 37"/>
                <a:gd name="T4" fmla="*/ 0 w 395"/>
                <a:gd name="T5" fmla="*/ 0 h 37"/>
                <a:gd name="T6" fmla="*/ 0 w 395"/>
                <a:gd name="T7" fmla="*/ 0 h 37"/>
                <a:gd name="T8" fmla="*/ 0 w 395"/>
                <a:gd name="T9" fmla="*/ 0 h 37"/>
                <a:gd name="T10" fmla="*/ 0 w 395"/>
                <a:gd name="T11" fmla="*/ 0 h 37"/>
                <a:gd name="T12" fmla="*/ 0 w 395"/>
                <a:gd name="T13" fmla="*/ 0 h 37"/>
                <a:gd name="T14" fmla="*/ 0 w 395"/>
                <a:gd name="T15" fmla="*/ 0 h 37"/>
                <a:gd name="T16" fmla="*/ 0 w 395"/>
                <a:gd name="T17" fmla="*/ 0 h 37"/>
                <a:gd name="T18" fmla="*/ 0 w 395"/>
                <a:gd name="T19" fmla="*/ 0 h 37"/>
                <a:gd name="T20" fmla="*/ 0 w 395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5"/>
                <a:gd name="T34" fmla="*/ 0 h 37"/>
                <a:gd name="T35" fmla="*/ 395 w 395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5" h="37">
                  <a:moveTo>
                    <a:pt x="395" y="33"/>
                  </a:moveTo>
                  <a:lnTo>
                    <a:pt x="395" y="34"/>
                  </a:lnTo>
                  <a:lnTo>
                    <a:pt x="395" y="35"/>
                  </a:lnTo>
                  <a:lnTo>
                    <a:pt x="395" y="36"/>
                  </a:lnTo>
                  <a:lnTo>
                    <a:pt x="395" y="37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5" y="33"/>
                  </a:lnTo>
                  <a:close/>
                </a:path>
              </a:pathLst>
            </a:custGeom>
            <a:solidFill>
              <a:srgbClr val="7F878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61" name="Freeform 1359"/>
            <p:cNvSpPr>
              <a:spLocks/>
            </p:cNvSpPr>
            <p:nvPr/>
          </p:nvSpPr>
          <p:spPr bwMode="auto">
            <a:xfrm>
              <a:off x="4985" y="2950"/>
              <a:ext cx="19" cy="2"/>
            </a:xfrm>
            <a:custGeom>
              <a:avLst/>
              <a:gdLst>
                <a:gd name="T0" fmla="*/ 0 w 395"/>
                <a:gd name="T1" fmla="*/ 0 h 36"/>
                <a:gd name="T2" fmla="*/ 0 w 395"/>
                <a:gd name="T3" fmla="*/ 0 h 36"/>
                <a:gd name="T4" fmla="*/ 0 w 395"/>
                <a:gd name="T5" fmla="*/ 0 h 36"/>
                <a:gd name="T6" fmla="*/ 0 w 395"/>
                <a:gd name="T7" fmla="*/ 0 h 36"/>
                <a:gd name="T8" fmla="*/ 0 w 395"/>
                <a:gd name="T9" fmla="*/ 0 h 36"/>
                <a:gd name="T10" fmla="*/ 0 w 395"/>
                <a:gd name="T11" fmla="*/ 0 h 36"/>
                <a:gd name="T12" fmla="*/ 0 w 395"/>
                <a:gd name="T13" fmla="*/ 0 h 36"/>
                <a:gd name="T14" fmla="*/ 0 w 395"/>
                <a:gd name="T15" fmla="*/ 0 h 36"/>
                <a:gd name="T16" fmla="*/ 0 w 395"/>
                <a:gd name="T17" fmla="*/ 0 h 36"/>
                <a:gd name="T18" fmla="*/ 0 w 395"/>
                <a:gd name="T19" fmla="*/ 0 h 36"/>
                <a:gd name="T20" fmla="*/ 0 w 395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5"/>
                <a:gd name="T34" fmla="*/ 0 h 36"/>
                <a:gd name="T35" fmla="*/ 395 w 395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5" h="36">
                  <a:moveTo>
                    <a:pt x="395" y="33"/>
                  </a:moveTo>
                  <a:lnTo>
                    <a:pt x="395" y="34"/>
                  </a:lnTo>
                  <a:lnTo>
                    <a:pt x="395" y="35"/>
                  </a:lnTo>
                  <a:lnTo>
                    <a:pt x="395" y="3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5" y="33"/>
                  </a:lnTo>
                  <a:close/>
                </a:path>
              </a:pathLst>
            </a:custGeom>
            <a:solidFill>
              <a:srgbClr val="828A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62" name="Freeform 1360"/>
            <p:cNvSpPr>
              <a:spLocks/>
            </p:cNvSpPr>
            <p:nvPr/>
          </p:nvSpPr>
          <p:spPr bwMode="auto">
            <a:xfrm>
              <a:off x="4985" y="2950"/>
              <a:ext cx="19" cy="2"/>
            </a:xfrm>
            <a:custGeom>
              <a:avLst/>
              <a:gdLst>
                <a:gd name="T0" fmla="*/ 0 w 395"/>
                <a:gd name="T1" fmla="*/ 0 h 36"/>
                <a:gd name="T2" fmla="*/ 0 w 395"/>
                <a:gd name="T3" fmla="*/ 0 h 36"/>
                <a:gd name="T4" fmla="*/ 0 w 395"/>
                <a:gd name="T5" fmla="*/ 0 h 36"/>
                <a:gd name="T6" fmla="*/ 0 w 395"/>
                <a:gd name="T7" fmla="*/ 0 h 36"/>
                <a:gd name="T8" fmla="*/ 0 w 395"/>
                <a:gd name="T9" fmla="*/ 0 h 36"/>
                <a:gd name="T10" fmla="*/ 0 w 395"/>
                <a:gd name="T11" fmla="*/ 0 h 36"/>
                <a:gd name="T12" fmla="*/ 0 w 395"/>
                <a:gd name="T13" fmla="*/ 0 h 36"/>
                <a:gd name="T14" fmla="*/ 0 w 395"/>
                <a:gd name="T15" fmla="*/ 0 h 36"/>
                <a:gd name="T16" fmla="*/ 0 w 395"/>
                <a:gd name="T17" fmla="*/ 0 h 36"/>
                <a:gd name="T18" fmla="*/ 0 w 395"/>
                <a:gd name="T19" fmla="*/ 0 h 36"/>
                <a:gd name="T20" fmla="*/ 0 w 395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5"/>
                <a:gd name="T34" fmla="*/ 0 h 36"/>
                <a:gd name="T35" fmla="*/ 395 w 395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5" h="36">
                  <a:moveTo>
                    <a:pt x="395" y="33"/>
                  </a:moveTo>
                  <a:lnTo>
                    <a:pt x="395" y="34"/>
                  </a:lnTo>
                  <a:lnTo>
                    <a:pt x="395" y="35"/>
                  </a:lnTo>
                  <a:lnTo>
                    <a:pt x="395" y="36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5" y="33"/>
                  </a:lnTo>
                  <a:close/>
                </a:path>
              </a:pathLst>
            </a:custGeom>
            <a:solidFill>
              <a:srgbClr val="848C8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63" name="Freeform 1361"/>
            <p:cNvSpPr>
              <a:spLocks/>
            </p:cNvSpPr>
            <p:nvPr/>
          </p:nvSpPr>
          <p:spPr bwMode="auto">
            <a:xfrm>
              <a:off x="4985" y="2950"/>
              <a:ext cx="19" cy="2"/>
            </a:xfrm>
            <a:custGeom>
              <a:avLst/>
              <a:gdLst>
                <a:gd name="T0" fmla="*/ 0 w 396"/>
                <a:gd name="T1" fmla="*/ 0 h 35"/>
                <a:gd name="T2" fmla="*/ 0 w 396"/>
                <a:gd name="T3" fmla="*/ 0 h 35"/>
                <a:gd name="T4" fmla="*/ 0 w 396"/>
                <a:gd name="T5" fmla="*/ 0 h 35"/>
                <a:gd name="T6" fmla="*/ 0 w 396"/>
                <a:gd name="T7" fmla="*/ 0 h 35"/>
                <a:gd name="T8" fmla="*/ 0 w 396"/>
                <a:gd name="T9" fmla="*/ 0 h 35"/>
                <a:gd name="T10" fmla="*/ 0 w 396"/>
                <a:gd name="T11" fmla="*/ 0 h 35"/>
                <a:gd name="T12" fmla="*/ 0 w 396"/>
                <a:gd name="T13" fmla="*/ 0 h 35"/>
                <a:gd name="T14" fmla="*/ 0 w 396"/>
                <a:gd name="T15" fmla="*/ 0 h 35"/>
                <a:gd name="T16" fmla="*/ 0 w 396"/>
                <a:gd name="T17" fmla="*/ 0 h 35"/>
                <a:gd name="T18" fmla="*/ 0 w 396"/>
                <a:gd name="T19" fmla="*/ 0 h 35"/>
                <a:gd name="T20" fmla="*/ 0 w 396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6"/>
                <a:gd name="T34" fmla="*/ 0 h 35"/>
                <a:gd name="T35" fmla="*/ 396 w 396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6" h="35">
                  <a:moveTo>
                    <a:pt x="395" y="32"/>
                  </a:moveTo>
                  <a:lnTo>
                    <a:pt x="395" y="33"/>
                  </a:lnTo>
                  <a:lnTo>
                    <a:pt x="396" y="33"/>
                  </a:lnTo>
                  <a:lnTo>
                    <a:pt x="396" y="34"/>
                  </a:lnTo>
                  <a:lnTo>
                    <a:pt x="396" y="3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5" y="32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64" name="Freeform 1362"/>
            <p:cNvSpPr>
              <a:spLocks/>
            </p:cNvSpPr>
            <p:nvPr/>
          </p:nvSpPr>
          <p:spPr bwMode="auto">
            <a:xfrm>
              <a:off x="4985" y="2950"/>
              <a:ext cx="19" cy="2"/>
            </a:xfrm>
            <a:custGeom>
              <a:avLst/>
              <a:gdLst>
                <a:gd name="T0" fmla="*/ 0 w 396"/>
                <a:gd name="T1" fmla="*/ 0 h 36"/>
                <a:gd name="T2" fmla="*/ 0 w 396"/>
                <a:gd name="T3" fmla="*/ 0 h 36"/>
                <a:gd name="T4" fmla="*/ 0 w 396"/>
                <a:gd name="T5" fmla="*/ 0 h 36"/>
                <a:gd name="T6" fmla="*/ 0 w 396"/>
                <a:gd name="T7" fmla="*/ 0 h 36"/>
                <a:gd name="T8" fmla="*/ 0 w 396"/>
                <a:gd name="T9" fmla="*/ 0 h 36"/>
                <a:gd name="T10" fmla="*/ 0 w 396"/>
                <a:gd name="T11" fmla="*/ 0 h 36"/>
                <a:gd name="T12" fmla="*/ 0 w 396"/>
                <a:gd name="T13" fmla="*/ 0 h 36"/>
                <a:gd name="T14" fmla="*/ 0 w 396"/>
                <a:gd name="T15" fmla="*/ 0 h 36"/>
                <a:gd name="T16" fmla="*/ 0 w 396"/>
                <a:gd name="T17" fmla="*/ 0 h 36"/>
                <a:gd name="T18" fmla="*/ 0 w 396"/>
                <a:gd name="T19" fmla="*/ 0 h 36"/>
                <a:gd name="T20" fmla="*/ 0 w 396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6"/>
                <a:gd name="T34" fmla="*/ 0 h 36"/>
                <a:gd name="T35" fmla="*/ 396 w 396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6" h="36">
                  <a:moveTo>
                    <a:pt x="396" y="32"/>
                  </a:moveTo>
                  <a:lnTo>
                    <a:pt x="396" y="33"/>
                  </a:lnTo>
                  <a:lnTo>
                    <a:pt x="396" y="34"/>
                  </a:lnTo>
                  <a:lnTo>
                    <a:pt x="396" y="35"/>
                  </a:lnTo>
                  <a:lnTo>
                    <a:pt x="396" y="36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6" y="32"/>
                  </a:lnTo>
                  <a:close/>
                </a:path>
              </a:pathLst>
            </a:custGeom>
            <a:solidFill>
              <a:srgbClr val="8C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65" name="Freeform 1363"/>
            <p:cNvSpPr>
              <a:spLocks/>
            </p:cNvSpPr>
            <p:nvPr/>
          </p:nvSpPr>
          <p:spPr bwMode="auto">
            <a:xfrm>
              <a:off x="4985" y="2951"/>
              <a:ext cx="19" cy="1"/>
            </a:xfrm>
            <a:custGeom>
              <a:avLst/>
              <a:gdLst>
                <a:gd name="T0" fmla="*/ 0 w 396"/>
                <a:gd name="T1" fmla="*/ 0 h 35"/>
                <a:gd name="T2" fmla="*/ 0 w 396"/>
                <a:gd name="T3" fmla="*/ 0 h 35"/>
                <a:gd name="T4" fmla="*/ 0 w 396"/>
                <a:gd name="T5" fmla="*/ 0 h 35"/>
                <a:gd name="T6" fmla="*/ 0 w 396"/>
                <a:gd name="T7" fmla="*/ 0 h 35"/>
                <a:gd name="T8" fmla="*/ 0 w 396"/>
                <a:gd name="T9" fmla="*/ 0 h 35"/>
                <a:gd name="T10" fmla="*/ 0 w 396"/>
                <a:gd name="T11" fmla="*/ 0 h 35"/>
                <a:gd name="T12" fmla="*/ 0 w 396"/>
                <a:gd name="T13" fmla="*/ 0 h 35"/>
                <a:gd name="T14" fmla="*/ 0 w 396"/>
                <a:gd name="T15" fmla="*/ 0 h 35"/>
                <a:gd name="T16" fmla="*/ 0 w 396"/>
                <a:gd name="T17" fmla="*/ 0 h 35"/>
                <a:gd name="T18" fmla="*/ 0 w 396"/>
                <a:gd name="T19" fmla="*/ 0 h 35"/>
                <a:gd name="T20" fmla="*/ 0 w 396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6"/>
                <a:gd name="T34" fmla="*/ 0 h 35"/>
                <a:gd name="T35" fmla="*/ 396 w 396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6" h="35">
                  <a:moveTo>
                    <a:pt x="396" y="32"/>
                  </a:moveTo>
                  <a:lnTo>
                    <a:pt x="396" y="33"/>
                  </a:lnTo>
                  <a:lnTo>
                    <a:pt x="396" y="34"/>
                  </a:lnTo>
                  <a:lnTo>
                    <a:pt x="396" y="3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6" y="32"/>
                  </a:lnTo>
                  <a:close/>
                </a:path>
              </a:pathLst>
            </a:custGeom>
            <a:solidFill>
              <a:srgbClr val="8C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66" name="Freeform 1364"/>
            <p:cNvSpPr>
              <a:spLocks/>
            </p:cNvSpPr>
            <p:nvPr/>
          </p:nvSpPr>
          <p:spPr bwMode="auto">
            <a:xfrm>
              <a:off x="4985" y="2951"/>
              <a:ext cx="19" cy="1"/>
            </a:xfrm>
            <a:custGeom>
              <a:avLst/>
              <a:gdLst>
                <a:gd name="T0" fmla="*/ 0 w 397"/>
                <a:gd name="T1" fmla="*/ 0 h 35"/>
                <a:gd name="T2" fmla="*/ 0 w 397"/>
                <a:gd name="T3" fmla="*/ 0 h 35"/>
                <a:gd name="T4" fmla="*/ 0 w 397"/>
                <a:gd name="T5" fmla="*/ 0 h 35"/>
                <a:gd name="T6" fmla="*/ 0 w 397"/>
                <a:gd name="T7" fmla="*/ 0 h 35"/>
                <a:gd name="T8" fmla="*/ 0 w 397"/>
                <a:gd name="T9" fmla="*/ 0 h 35"/>
                <a:gd name="T10" fmla="*/ 0 w 397"/>
                <a:gd name="T11" fmla="*/ 0 h 35"/>
                <a:gd name="T12" fmla="*/ 0 w 397"/>
                <a:gd name="T13" fmla="*/ 0 h 35"/>
                <a:gd name="T14" fmla="*/ 0 w 397"/>
                <a:gd name="T15" fmla="*/ 0 h 35"/>
                <a:gd name="T16" fmla="*/ 0 w 397"/>
                <a:gd name="T17" fmla="*/ 0 h 35"/>
                <a:gd name="T18" fmla="*/ 0 w 397"/>
                <a:gd name="T19" fmla="*/ 0 h 35"/>
                <a:gd name="T20" fmla="*/ 0 w 397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7"/>
                <a:gd name="T34" fmla="*/ 0 h 35"/>
                <a:gd name="T35" fmla="*/ 397 w 397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7" h="35">
                  <a:moveTo>
                    <a:pt x="396" y="32"/>
                  </a:moveTo>
                  <a:lnTo>
                    <a:pt x="396" y="33"/>
                  </a:lnTo>
                  <a:lnTo>
                    <a:pt x="397" y="33"/>
                  </a:lnTo>
                  <a:lnTo>
                    <a:pt x="397" y="34"/>
                  </a:lnTo>
                  <a:lnTo>
                    <a:pt x="397" y="3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6" y="32"/>
                  </a:lnTo>
                  <a:close/>
                </a:path>
              </a:pathLst>
            </a:custGeom>
            <a:solidFill>
              <a:srgbClr val="94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67" name="Freeform 1365"/>
            <p:cNvSpPr>
              <a:spLocks/>
            </p:cNvSpPr>
            <p:nvPr/>
          </p:nvSpPr>
          <p:spPr bwMode="auto">
            <a:xfrm>
              <a:off x="4985" y="2951"/>
              <a:ext cx="19" cy="1"/>
            </a:xfrm>
            <a:custGeom>
              <a:avLst/>
              <a:gdLst>
                <a:gd name="T0" fmla="*/ 0 w 397"/>
                <a:gd name="T1" fmla="*/ 0 h 35"/>
                <a:gd name="T2" fmla="*/ 0 w 397"/>
                <a:gd name="T3" fmla="*/ 0 h 35"/>
                <a:gd name="T4" fmla="*/ 0 w 397"/>
                <a:gd name="T5" fmla="*/ 0 h 35"/>
                <a:gd name="T6" fmla="*/ 0 w 397"/>
                <a:gd name="T7" fmla="*/ 0 h 35"/>
                <a:gd name="T8" fmla="*/ 0 w 397"/>
                <a:gd name="T9" fmla="*/ 0 h 35"/>
                <a:gd name="T10" fmla="*/ 0 w 397"/>
                <a:gd name="T11" fmla="*/ 0 h 35"/>
                <a:gd name="T12" fmla="*/ 0 w 397"/>
                <a:gd name="T13" fmla="*/ 0 h 35"/>
                <a:gd name="T14" fmla="*/ 0 w 397"/>
                <a:gd name="T15" fmla="*/ 0 h 35"/>
                <a:gd name="T16" fmla="*/ 0 w 397"/>
                <a:gd name="T17" fmla="*/ 0 h 35"/>
                <a:gd name="T18" fmla="*/ 0 w 397"/>
                <a:gd name="T19" fmla="*/ 0 h 35"/>
                <a:gd name="T20" fmla="*/ 0 w 397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7"/>
                <a:gd name="T34" fmla="*/ 0 h 35"/>
                <a:gd name="T35" fmla="*/ 397 w 397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7" h="35">
                  <a:moveTo>
                    <a:pt x="397" y="32"/>
                  </a:moveTo>
                  <a:lnTo>
                    <a:pt x="397" y="33"/>
                  </a:lnTo>
                  <a:lnTo>
                    <a:pt x="397" y="34"/>
                  </a:lnTo>
                  <a:lnTo>
                    <a:pt x="397" y="3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7" y="32"/>
                  </a:lnTo>
                  <a:close/>
                </a:path>
              </a:pathLst>
            </a:custGeom>
            <a:solidFill>
              <a:srgbClr val="969E9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68" name="Freeform 1366"/>
            <p:cNvSpPr>
              <a:spLocks/>
            </p:cNvSpPr>
            <p:nvPr/>
          </p:nvSpPr>
          <p:spPr bwMode="auto">
            <a:xfrm>
              <a:off x="4985" y="2951"/>
              <a:ext cx="19" cy="2"/>
            </a:xfrm>
            <a:custGeom>
              <a:avLst/>
              <a:gdLst>
                <a:gd name="T0" fmla="*/ 0 w 397"/>
                <a:gd name="T1" fmla="*/ 0 h 35"/>
                <a:gd name="T2" fmla="*/ 0 w 397"/>
                <a:gd name="T3" fmla="*/ 0 h 35"/>
                <a:gd name="T4" fmla="*/ 0 w 397"/>
                <a:gd name="T5" fmla="*/ 0 h 35"/>
                <a:gd name="T6" fmla="*/ 0 w 397"/>
                <a:gd name="T7" fmla="*/ 0 h 35"/>
                <a:gd name="T8" fmla="*/ 0 w 397"/>
                <a:gd name="T9" fmla="*/ 0 h 35"/>
                <a:gd name="T10" fmla="*/ 0 w 397"/>
                <a:gd name="T11" fmla="*/ 0 h 35"/>
                <a:gd name="T12" fmla="*/ 0 w 397"/>
                <a:gd name="T13" fmla="*/ 0 h 35"/>
                <a:gd name="T14" fmla="*/ 0 w 397"/>
                <a:gd name="T15" fmla="*/ 0 h 35"/>
                <a:gd name="T16" fmla="*/ 0 w 397"/>
                <a:gd name="T17" fmla="*/ 0 h 35"/>
                <a:gd name="T18" fmla="*/ 0 w 397"/>
                <a:gd name="T19" fmla="*/ 0 h 35"/>
                <a:gd name="T20" fmla="*/ 0 w 397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7"/>
                <a:gd name="T34" fmla="*/ 0 h 35"/>
                <a:gd name="T35" fmla="*/ 397 w 397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7" h="35">
                  <a:moveTo>
                    <a:pt x="397" y="32"/>
                  </a:moveTo>
                  <a:lnTo>
                    <a:pt x="397" y="33"/>
                  </a:lnTo>
                  <a:lnTo>
                    <a:pt x="397" y="34"/>
                  </a:lnTo>
                  <a:lnTo>
                    <a:pt x="397" y="3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7" y="32"/>
                  </a:lnTo>
                  <a:close/>
                </a:path>
              </a:pathLst>
            </a:custGeom>
            <a:solidFill>
              <a:srgbClr val="99A1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69" name="Freeform 1367"/>
            <p:cNvSpPr>
              <a:spLocks/>
            </p:cNvSpPr>
            <p:nvPr/>
          </p:nvSpPr>
          <p:spPr bwMode="auto">
            <a:xfrm>
              <a:off x="4985" y="2951"/>
              <a:ext cx="19" cy="2"/>
            </a:xfrm>
            <a:custGeom>
              <a:avLst/>
              <a:gdLst>
                <a:gd name="T0" fmla="*/ 0 w 398"/>
                <a:gd name="T1" fmla="*/ 0 h 36"/>
                <a:gd name="T2" fmla="*/ 0 w 398"/>
                <a:gd name="T3" fmla="*/ 0 h 36"/>
                <a:gd name="T4" fmla="*/ 0 w 398"/>
                <a:gd name="T5" fmla="*/ 0 h 36"/>
                <a:gd name="T6" fmla="*/ 0 w 398"/>
                <a:gd name="T7" fmla="*/ 0 h 36"/>
                <a:gd name="T8" fmla="*/ 0 w 398"/>
                <a:gd name="T9" fmla="*/ 0 h 36"/>
                <a:gd name="T10" fmla="*/ 0 w 398"/>
                <a:gd name="T11" fmla="*/ 0 h 36"/>
                <a:gd name="T12" fmla="*/ 0 w 398"/>
                <a:gd name="T13" fmla="*/ 0 h 36"/>
                <a:gd name="T14" fmla="*/ 0 w 398"/>
                <a:gd name="T15" fmla="*/ 0 h 36"/>
                <a:gd name="T16" fmla="*/ 0 w 398"/>
                <a:gd name="T17" fmla="*/ 0 h 36"/>
                <a:gd name="T18" fmla="*/ 0 w 398"/>
                <a:gd name="T19" fmla="*/ 0 h 36"/>
                <a:gd name="T20" fmla="*/ 0 w 398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8"/>
                <a:gd name="T34" fmla="*/ 0 h 36"/>
                <a:gd name="T35" fmla="*/ 398 w 398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8" h="36">
                  <a:moveTo>
                    <a:pt x="397" y="32"/>
                  </a:moveTo>
                  <a:lnTo>
                    <a:pt x="398" y="33"/>
                  </a:lnTo>
                  <a:lnTo>
                    <a:pt x="398" y="34"/>
                  </a:lnTo>
                  <a:lnTo>
                    <a:pt x="398" y="35"/>
                  </a:lnTo>
                  <a:lnTo>
                    <a:pt x="398" y="36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7" y="32"/>
                  </a:lnTo>
                  <a:close/>
                </a:path>
              </a:pathLst>
            </a:custGeom>
            <a:solidFill>
              <a:srgbClr val="9BA3A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70" name="Freeform 1368"/>
            <p:cNvSpPr>
              <a:spLocks/>
            </p:cNvSpPr>
            <p:nvPr/>
          </p:nvSpPr>
          <p:spPr bwMode="auto">
            <a:xfrm>
              <a:off x="4985" y="2951"/>
              <a:ext cx="19" cy="2"/>
            </a:xfrm>
            <a:custGeom>
              <a:avLst/>
              <a:gdLst>
                <a:gd name="T0" fmla="*/ 0 w 397"/>
                <a:gd name="T1" fmla="*/ 0 h 35"/>
                <a:gd name="T2" fmla="*/ 0 w 397"/>
                <a:gd name="T3" fmla="*/ 0 h 35"/>
                <a:gd name="T4" fmla="*/ 0 w 397"/>
                <a:gd name="T5" fmla="*/ 0 h 35"/>
                <a:gd name="T6" fmla="*/ 0 w 397"/>
                <a:gd name="T7" fmla="*/ 0 h 35"/>
                <a:gd name="T8" fmla="*/ 0 w 397"/>
                <a:gd name="T9" fmla="*/ 0 h 35"/>
                <a:gd name="T10" fmla="*/ 0 w 397"/>
                <a:gd name="T11" fmla="*/ 0 h 35"/>
                <a:gd name="T12" fmla="*/ 0 w 397"/>
                <a:gd name="T13" fmla="*/ 0 h 35"/>
                <a:gd name="T14" fmla="*/ 0 w 397"/>
                <a:gd name="T15" fmla="*/ 0 h 35"/>
                <a:gd name="T16" fmla="*/ 0 w 397"/>
                <a:gd name="T17" fmla="*/ 0 h 35"/>
                <a:gd name="T18" fmla="*/ 0 w 397"/>
                <a:gd name="T19" fmla="*/ 0 h 35"/>
                <a:gd name="T20" fmla="*/ 0 w 397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7"/>
                <a:gd name="T34" fmla="*/ 0 h 35"/>
                <a:gd name="T35" fmla="*/ 397 w 397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7" h="35">
                  <a:moveTo>
                    <a:pt x="397" y="32"/>
                  </a:moveTo>
                  <a:lnTo>
                    <a:pt x="397" y="33"/>
                  </a:lnTo>
                  <a:lnTo>
                    <a:pt x="397" y="34"/>
                  </a:lnTo>
                  <a:lnTo>
                    <a:pt x="397" y="3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7" y="32"/>
                  </a:lnTo>
                  <a:close/>
                </a:path>
              </a:pathLst>
            </a:custGeom>
            <a:solidFill>
              <a:srgbClr val="A1A6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71" name="Freeform 1369"/>
            <p:cNvSpPr>
              <a:spLocks/>
            </p:cNvSpPr>
            <p:nvPr/>
          </p:nvSpPr>
          <p:spPr bwMode="auto">
            <a:xfrm>
              <a:off x="4985" y="2951"/>
              <a:ext cx="19" cy="2"/>
            </a:xfrm>
            <a:custGeom>
              <a:avLst/>
              <a:gdLst>
                <a:gd name="T0" fmla="*/ 0 w 399"/>
                <a:gd name="T1" fmla="*/ 0 h 36"/>
                <a:gd name="T2" fmla="*/ 0 w 399"/>
                <a:gd name="T3" fmla="*/ 0 h 36"/>
                <a:gd name="T4" fmla="*/ 0 w 399"/>
                <a:gd name="T5" fmla="*/ 0 h 36"/>
                <a:gd name="T6" fmla="*/ 0 w 399"/>
                <a:gd name="T7" fmla="*/ 0 h 36"/>
                <a:gd name="T8" fmla="*/ 0 w 399"/>
                <a:gd name="T9" fmla="*/ 0 h 36"/>
                <a:gd name="T10" fmla="*/ 0 w 399"/>
                <a:gd name="T11" fmla="*/ 0 h 36"/>
                <a:gd name="T12" fmla="*/ 0 w 399"/>
                <a:gd name="T13" fmla="*/ 0 h 36"/>
                <a:gd name="T14" fmla="*/ 0 w 399"/>
                <a:gd name="T15" fmla="*/ 0 h 36"/>
                <a:gd name="T16" fmla="*/ 0 w 399"/>
                <a:gd name="T17" fmla="*/ 0 h 36"/>
                <a:gd name="T18" fmla="*/ 0 w 399"/>
                <a:gd name="T19" fmla="*/ 0 h 36"/>
                <a:gd name="T20" fmla="*/ 0 w 399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9"/>
                <a:gd name="T34" fmla="*/ 0 h 36"/>
                <a:gd name="T35" fmla="*/ 399 w 399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9" h="36">
                  <a:moveTo>
                    <a:pt x="397" y="32"/>
                  </a:moveTo>
                  <a:lnTo>
                    <a:pt x="397" y="33"/>
                  </a:lnTo>
                  <a:lnTo>
                    <a:pt x="399" y="33"/>
                  </a:lnTo>
                  <a:lnTo>
                    <a:pt x="399" y="35"/>
                  </a:lnTo>
                  <a:lnTo>
                    <a:pt x="399" y="3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7" y="32"/>
                  </a:lnTo>
                  <a:close/>
                </a:path>
              </a:pathLst>
            </a:custGeom>
            <a:solidFill>
              <a:srgbClr val="A3A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72" name="Freeform 1370"/>
            <p:cNvSpPr>
              <a:spLocks/>
            </p:cNvSpPr>
            <p:nvPr/>
          </p:nvSpPr>
          <p:spPr bwMode="auto">
            <a:xfrm>
              <a:off x="4985" y="2952"/>
              <a:ext cx="19" cy="1"/>
            </a:xfrm>
            <a:custGeom>
              <a:avLst/>
              <a:gdLst>
                <a:gd name="T0" fmla="*/ 0 w 399"/>
                <a:gd name="T1" fmla="*/ 0 h 36"/>
                <a:gd name="T2" fmla="*/ 0 w 399"/>
                <a:gd name="T3" fmla="*/ 0 h 36"/>
                <a:gd name="T4" fmla="*/ 0 w 399"/>
                <a:gd name="T5" fmla="*/ 0 h 36"/>
                <a:gd name="T6" fmla="*/ 0 w 399"/>
                <a:gd name="T7" fmla="*/ 0 h 36"/>
                <a:gd name="T8" fmla="*/ 0 w 399"/>
                <a:gd name="T9" fmla="*/ 0 h 36"/>
                <a:gd name="T10" fmla="*/ 0 w 399"/>
                <a:gd name="T11" fmla="*/ 0 h 36"/>
                <a:gd name="T12" fmla="*/ 0 w 399"/>
                <a:gd name="T13" fmla="*/ 0 h 36"/>
                <a:gd name="T14" fmla="*/ 0 w 399"/>
                <a:gd name="T15" fmla="*/ 0 h 36"/>
                <a:gd name="T16" fmla="*/ 0 w 399"/>
                <a:gd name="T17" fmla="*/ 0 h 36"/>
                <a:gd name="T18" fmla="*/ 0 w 399"/>
                <a:gd name="T19" fmla="*/ 0 h 36"/>
                <a:gd name="T20" fmla="*/ 0 w 399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9"/>
                <a:gd name="T34" fmla="*/ 0 h 36"/>
                <a:gd name="T35" fmla="*/ 399 w 399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9" h="36">
                  <a:moveTo>
                    <a:pt x="399" y="33"/>
                  </a:moveTo>
                  <a:lnTo>
                    <a:pt x="399" y="34"/>
                  </a:lnTo>
                  <a:lnTo>
                    <a:pt x="399" y="35"/>
                  </a:lnTo>
                  <a:lnTo>
                    <a:pt x="399" y="3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9" y="33"/>
                  </a:lnTo>
                  <a:close/>
                </a:path>
              </a:pathLst>
            </a:custGeom>
            <a:solidFill>
              <a:srgbClr val="A3A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73" name="Freeform 1371"/>
            <p:cNvSpPr>
              <a:spLocks/>
            </p:cNvSpPr>
            <p:nvPr/>
          </p:nvSpPr>
          <p:spPr bwMode="auto">
            <a:xfrm>
              <a:off x="4985" y="2952"/>
              <a:ext cx="19" cy="1"/>
            </a:xfrm>
            <a:custGeom>
              <a:avLst/>
              <a:gdLst>
                <a:gd name="T0" fmla="*/ 0 w 400"/>
                <a:gd name="T1" fmla="*/ 0 h 37"/>
                <a:gd name="T2" fmla="*/ 0 w 400"/>
                <a:gd name="T3" fmla="*/ 0 h 37"/>
                <a:gd name="T4" fmla="*/ 0 w 400"/>
                <a:gd name="T5" fmla="*/ 0 h 37"/>
                <a:gd name="T6" fmla="*/ 0 w 400"/>
                <a:gd name="T7" fmla="*/ 0 h 37"/>
                <a:gd name="T8" fmla="*/ 0 w 400"/>
                <a:gd name="T9" fmla="*/ 0 h 37"/>
                <a:gd name="T10" fmla="*/ 0 w 400"/>
                <a:gd name="T11" fmla="*/ 0 h 37"/>
                <a:gd name="T12" fmla="*/ 0 w 400"/>
                <a:gd name="T13" fmla="*/ 0 h 37"/>
                <a:gd name="T14" fmla="*/ 0 w 400"/>
                <a:gd name="T15" fmla="*/ 0 h 37"/>
                <a:gd name="T16" fmla="*/ 0 w 400"/>
                <a:gd name="T17" fmla="*/ 0 h 37"/>
                <a:gd name="T18" fmla="*/ 0 w 400"/>
                <a:gd name="T19" fmla="*/ 0 h 37"/>
                <a:gd name="T20" fmla="*/ 0 w 400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0"/>
                <a:gd name="T34" fmla="*/ 0 h 37"/>
                <a:gd name="T35" fmla="*/ 400 w 400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0" h="37">
                  <a:moveTo>
                    <a:pt x="399" y="33"/>
                  </a:moveTo>
                  <a:lnTo>
                    <a:pt x="399" y="34"/>
                  </a:lnTo>
                  <a:lnTo>
                    <a:pt x="400" y="35"/>
                  </a:lnTo>
                  <a:lnTo>
                    <a:pt x="400" y="36"/>
                  </a:lnTo>
                  <a:lnTo>
                    <a:pt x="400" y="37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9" y="33"/>
                  </a:lnTo>
                  <a:close/>
                </a:path>
              </a:pathLst>
            </a:custGeom>
            <a:solidFill>
              <a:srgbClr val="ABB0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74" name="Freeform 1372"/>
            <p:cNvSpPr>
              <a:spLocks/>
            </p:cNvSpPr>
            <p:nvPr/>
          </p:nvSpPr>
          <p:spPr bwMode="auto">
            <a:xfrm>
              <a:off x="4985" y="2952"/>
              <a:ext cx="19" cy="2"/>
            </a:xfrm>
            <a:custGeom>
              <a:avLst/>
              <a:gdLst>
                <a:gd name="T0" fmla="*/ 0 w 399"/>
                <a:gd name="T1" fmla="*/ 0 h 37"/>
                <a:gd name="T2" fmla="*/ 0 w 399"/>
                <a:gd name="T3" fmla="*/ 0 h 37"/>
                <a:gd name="T4" fmla="*/ 0 w 399"/>
                <a:gd name="T5" fmla="*/ 0 h 37"/>
                <a:gd name="T6" fmla="*/ 0 w 399"/>
                <a:gd name="T7" fmla="*/ 0 h 37"/>
                <a:gd name="T8" fmla="*/ 0 w 399"/>
                <a:gd name="T9" fmla="*/ 0 h 37"/>
                <a:gd name="T10" fmla="*/ 0 w 399"/>
                <a:gd name="T11" fmla="*/ 0 h 37"/>
                <a:gd name="T12" fmla="*/ 0 w 399"/>
                <a:gd name="T13" fmla="*/ 0 h 37"/>
                <a:gd name="T14" fmla="*/ 0 w 399"/>
                <a:gd name="T15" fmla="*/ 0 h 37"/>
                <a:gd name="T16" fmla="*/ 0 w 399"/>
                <a:gd name="T17" fmla="*/ 0 h 37"/>
                <a:gd name="T18" fmla="*/ 0 w 399"/>
                <a:gd name="T19" fmla="*/ 0 h 37"/>
                <a:gd name="T20" fmla="*/ 0 w 399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9"/>
                <a:gd name="T34" fmla="*/ 0 h 37"/>
                <a:gd name="T35" fmla="*/ 399 w 399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9" h="37">
                  <a:moveTo>
                    <a:pt x="399" y="33"/>
                  </a:moveTo>
                  <a:lnTo>
                    <a:pt x="399" y="34"/>
                  </a:lnTo>
                  <a:lnTo>
                    <a:pt x="399" y="35"/>
                  </a:lnTo>
                  <a:lnTo>
                    <a:pt x="399" y="36"/>
                  </a:lnTo>
                  <a:lnTo>
                    <a:pt x="399" y="37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9" y="33"/>
                  </a:lnTo>
                  <a:close/>
                </a:path>
              </a:pathLst>
            </a:custGeom>
            <a:solidFill>
              <a:srgbClr val="AD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75" name="Freeform 1373"/>
            <p:cNvSpPr>
              <a:spLocks/>
            </p:cNvSpPr>
            <p:nvPr/>
          </p:nvSpPr>
          <p:spPr bwMode="auto">
            <a:xfrm>
              <a:off x="4985" y="2952"/>
              <a:ext cx="19" cy="2"/>
            </a:xfrm>
            <a:custGeom>
              <a:avLst/>
              <a:gdLst>
                <a:gd name="T0" fmla="*/ 0 w 400"/>
                <a:gd name="T1" fmla="*/ 0 h 37"/>
                <a:gd name="T2" fmla="*/ 0 w 400"/>
                <a:gd name="T3" fmla="*/ 0 h 37"/>
                <a:gd name="T4" fmla="*/ 0 w 400"/>
                <a:gd name="T5" fmla="*/ 0 h 37"/>
                <a:gd name="T6" fmla="*/ 0 w 400"/>
                <a:gd name="T7" fmla="*/ 0 h 37"/>
                <a:gd name="T8" fmla="*/ 0 w 400"/>
                <a:gd name="T9" fmla="*/ 0 h 37"/>
                <a:gd name="T10" fmla="*/ 0 w 400"/>
                <a:gd name="T11" fmla="*/ 0 h 37"/>
                <a:gd name="T12" fmla="*/ 0 w 400"/>
                <a:gd name="T13" fmla="*/ 0 h 37"/>
                <a:gd name="T14" fmla="*/ 0 w 400"/>
                <a:gd name="T15" fmla="*/ 0 h 37"/>
                <a:gd name="T16" fmla="*/ 0 w 400"/>
                <a:gd name="T17" fmla="*/ 0 h 37"/>
                <a:gd name="T18" fmla="*/ 0 w 400"/>
                <a:gd name="T19" fmla="*/ 0 h 37"/>
                <a:gd name="T20" fmla="*/ 0 w 400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0"/>
                <a:gd name="T34" fmla="*/ 0 h 37"/>
                <a:gd name="T35" fmla="*/ 400 w 400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0" h="37">
                  <a:moveTo>
                    <a:pt x="399" y="34"/>
                  </a:moveTo>
                  <a:lnTo>
                    <a:pt x="399" y="35"/>
                  </a:lnTo>
                  <a:lnTo>
                    <a:pt x="400" y="35"/>
                  </a:lnTo>
                  <a:lnTo>
                    <a:pt x="400" y="36"/>
                  </a:lnTo>
                  <a:lnTo>
                    <a:pt x="400" y="37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9" y="34"/>
                  </a:lnTo>
                  <a:close/>
                </a:path>
              </a:pathLst>
            </a:custGeom>
            <a:solidFill>
              <a:srgbClr val="B0B8B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76" name="Freeform 1374"/>
            <p:cNvSpPr>
              <a:spLocks/>
            </p:cNvSpPr>
            <p:nvPr/>
          </p:nvSpPr>
          <p:spPr bwMode="auto">
            <a:xfrm>
              <a:off x="4985" y="2952"/>
              <a:ext cx="19" cy="2"/>
            </a:xfrm>
            <a:custGeom>
              <a:avLst/>
              <a:gdLst>
                <a:gd name="T0" fmla="*/ 0 w 400"/>
                <a:gd name="T1" fmla="*/ 0 h 37"/>
                <a:gd name="T2" fmla="*/ 0 w 400"/>
                <a:gd name="T3" fmla="*/ 0 h 37"/>
                <a:gd name="T4" fmla="*/ 0 w 400"/>
                <a:gd name="T5" fmla="*/ 0 h 37"/>
                <a:gd name="T6" fmla="*/ 0 w 400"/>
                <a:gd name="T7" fmla="*/ 0 h 37"/>
                <a:gd name="T8" fmla="*/ 0 w 400"/>
                <a:gd name="T9" fmla="*/ 0 h 37"/>
                <a:gd name="T10" fmla="*/ 0 w 400"/>
                <a:gd name="T11" fmla="*/ 0 h 37"/>
                <a:gd name="T12" fmla="*/ 0 w 400"/>
                <a:gd name="T13" fmla="*/ 0 h 37"/>
                <a:gd name="T14" fmla="*/ 0 w 400"/>
                <a:gd name="T15" fmla="*/ 0 h 37"/>
                <a:gd name="T16" fmla="*/ 0 w 400"/>
                <a:gd name="T17" fmla="*/ 0 h 37"/>
                <a:gd name="T18" fmla="*/ 0 w 400"/>
                <a:gd name="T19" fmla="*/ 0 h 37"/>
                <a:gd name="T20" fmla="*/ 0 w 400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0"/>
                <a:gd name="T34" fmla="*/ 0 h 37"/>
                <a:gd name="T35" fmla="*/ 400 w 400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0" h="37">
                  <a:moveTo>
                    <a:pt x="400" y="34"/>
                  </a:moveTo>
                  <a:lnTo>
                    <a:pt x="400" y="35"/>
                  </a:lnTo>
                  <a:lnTo>
                    <a:pt x="400" y="36"/>
                  </a:lnTo>
                  <a:lnTo>
                    <a:pt x="400" y="37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0" y="34"/>
                  </a:lnTo>
                  <a:close/>
                </a:path>
              </a:pathLst>
            </a:custGeom>
            <a:solidFill>
              <a:srgbClr val="B5BAB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77" name="Freeform 1375"/>
            <p:cNvSpPr>
              <a:spLocks/>
            </p:cNvSpPr>
            <p:nvPr/>
          </p:nvSpPr>
          <p:spPr bwMode="auto">
            <a:xfrm>
              <a:off x="4985" y="2952"/>
              <a:ext cx="19" cy="2"/>
            </a:xfrm>
            <a:custGeom>
              <a:avLst/>
              <a:gdLst>
                <a:gd name="T0" fmla="*/ 0 w 400"/>
                <a:gd name="T1" fmla="*/ 0 h 38"/>
                <a:gd name="T2" fmla="*/ 0 w 400"/>
                <a:gd name="T3" fmla="*/ 0 h 38"/>
                <a:gd name="T4" fmla="*/ 0 w 400"/>
                <a:gd name="T5" fmla="*/ 0 h 38"/>
                <a:gd name="T6" fmla="*/ 0 w 400"/>
                <a:gd name="T7" fmla="*/ 0 h 38"/>
                <a:gd name="T8" fmla="*/ 0 w 400"/>
                <a:gd name="T9" fmla="*/ 0 h 38"/>
                <a:gd name="T10" fmla="*/ 0 w 400"/>
                <a:gd name="T11" fmla="*/ 0 h 38"/>
                <a:gd name="T12" fmla="*/ 0 w 400"/>
                <a:gd name="T13" fmla="*/ 0 h 38"/>
                <a:gd name="T14" fmla="*/ 0 w 400"/>
                <a:gd name="T15" fmla="*/ 0 h 38"/>
                <a:gd name="T16" fmla="*/ 0 w 400"/>
                <a:gd name="T17" fmla="*/ 0 h 38"/>
                <a:gd name="T18" fmla="*/ 0 w 400"/>
                <a:gd name="T19" fmla="*/ 0 h 38"/>
                <a:gd name="T20" fmla="*/ 0 w 400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0"/>
                <a:gd name="T34" fmla="*/ 0 h 38"/>
                <a:gd name="T35" fmla="*/ 400 w 400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0" h="38">
                  <a:moveTo>
                    <a:pt x="399" y="34"/>
                  </a:moveTo>
                  <a:lnTo>
                    <a:pt x="400" y="35"/>
                  </a:lnTo>
                  <a:lnTo>
                    <a:pt x="400" y="36"/>
                  </a:lnTo>
                  <a:lnTo>
                    <a:pt x="400" y="37"/>
                  </a:lnTo>
                  <a:lnTo>
                    <a:pt x="400" y="38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99" y="34"/>
                  </a:lnTo>
                  <a:close/>
                </a:path>
              </a:pathLst>
            </a:custGeom>
            <a:solidFill>
              <a:srgbClr val="B8BD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78" name="Freeform 1376"/>
            <p:cNvSpPr>
              <a:spLocks/>
            </p:cNvSpPr>
            <p:nvPr/>
          </p:nvSpPr>
          <p:spPr bwMode="auto">
            <a:xfrm>
              <a:off x="4985" y="2952"/>
              <a:ext cx="19" cy="2"/>
            </a:xfrm>
            <a:custGeom>
              <a:avLst/>
              <a:gdLst>
                <a:gd name="T0" fmla="*/ 0 w 401"/>
                <a:gd name="T1" fmla="*/ 0 h 37"/>
                <a:gd name="T2" fmla="*/ 0 w 401"/>
                <a:gd name="T3" fmla="*/ 0 h 37"/>
                <a:gd name="T4" fmla="*/ 0 w 401"/>
                <a:gd name="T5" fmla="*/ 0 h 37"/>
                <a:gd name="T6" fmla="*/ 0 w 401"/>
                <a:gd name="T7" fmla="*/ 0 h 37"/>
                <a:gd name="T8" fmla="*/ 0 w 401"/>
                <a:gd name="T9" fmla="*/ 0 h 37"/>
                <a:gd name="T10" fmla="*/ 0 w 401"/>
                <a:gd name="T11" fmla="*/ 0 h 37"/>
                <a:gd name="T12" fmla="*/ 0 w 401"/>
                <a:gd name="T13" fmla="*/ 0 h 37"/>
                <a:gd name="T14" fmla="*/ 0 w 401"/>
                <a:gd name="T15" fmla="*/ 0 h 37"/>
                <a:gd name="T16" fmla="*/ 0 w 401"/>
                <a:gd name="T17" fmla="*/ 0 h 37"/>
                <a:gd name="T18" fmla="*/ 0 w 401"/>
                <a:gd name="T19" fmla="*/ 0 h 37"/>
                <a:gd name="T20" fmla="*/ 0 w 401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1"/>
                <a:gd name="T34" fmla="*/ 0 h 37"/>
                <a:gd name="T35" fmla="*/ 401 w 401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1" h="37">
                  <a:moveTo>
                    <a:pt x="400" y="34"/>
                  </a:moveTo>
                  <a:lnTo>
                    <a:pt x="400" y="35"/>
                  </a:lnTo>
                  <a:lnTo>
                    <a:pt x="400" y="36"/>
                  </a:lnTo>
                  <a:lnTo>
                    <a:pt x="401" y="37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0" y="34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79" name="Freeform 1377"/>
            <p:cNvSpPr>
              <a:spLocks/>
            </p:cNvSpPr>
            <p:nvPr/>
          </p:nvSpPr>
          <p:spPr bwMode="auto">
            <a:xfrm>
              <a:off x="4985" y="2953"/>
              <a:ext cx="19" cy="1"/>
            </a:xfrm>
            <a:custGeom>
              <a:avLst/>
              <a:gdLst>
                <a:gd name="T0" fmla="*/ 0 w 400"/>
                <a:gd name="T1" fmla="*/ 0 h 37"/>
                <a:gd name="T2" fmla="*/ 0 w 400"/>
                <a:gd name="T3" fmla="*/ 0 h 37"/>
                <a:gd name="T4" fmla="*/ 0 w 400"/>
                <a:gd name="T5" fmla="*/ 0 h 37"/>
                <a:gd name="T6" fmla="*/ 0 w 400"/>
                <a:gd name="T7" fmla="*/ 0 h 37"/>
                <a:gd name="T8" fmla="*/ 0 w 400"/>
                <a:gd name="T9" fmla="*/ 0 h 37"/>
                <a:gd name="T10" fmla="*/ 0 w 400"/>
                <a:gd name="T11" fmla="*/ 0 h 37"/>
                <a:gd name="T12" fmla="*/ 0 w 400"/>
                <a:gd name="T13" fmla="*/ 0 h 37"/>
                <a:gd name="T14" fmla="*/ 0 w 400"/>
                <a:gd name="T15" fmla="*/ 0 h 37"/>
                <a:gd name="T16" fmla="*/ 0 w 400"/>
                <a:gd name="T17" fmla="*/ 0 h 37"/>
                <a:gd name="T18" fmla="*/ 0 w 400"/>
                <a:gd name="T19" fmla="*/ 0 h 37"/>
                <a:gd name="T20" fmla="*/ 0 w 400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0"/>
                <a:gd name="T34" fmla="*/ 0 h 37"/>
                <a:gd name="T35" fmla="*/ 400 w 400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0" h="37">
                  <a:moveTo>
                    <a:pt x="400" y="34"/>
                  </a:moveTo>
                  <a:lnTo>
                    <a:pt x="400" y="35"/>
                  </a:lnTo>
                  <a:lnTo>
                    <a:pt x="400" y="36"/>
                  </a:lnTo>
                  <a:lnTo>
                    <a:pt x="400" y="37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0" y="34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80" name="Freeform 1378"/>
            <p:cNvSpPr>
              <a:spLocks/>
            </p:cNvSpPr>
            <p:nvPr/>
          </p:nvSpPr>
          <p:spPr bwMode="auto">
            <a:xfrm>
              <a:off x="4985" y="2953"/>
              <a:ext cx="19" cy="1"/>
            </a:xfrm>
            <a:custGeom>
              <a:avLst/>
              <a:gdLst>
                <a:gd name="T0" fmla="*/ 0 w 401"/>
                <a:gd name="T1" fmla="*/ 0 h 36"/>
                <a:gd name="T2" fmla="*/ 0 w 401"/>
                <a:gd name="T3" fmla="*/ 0 h 36"/>
                <a:gd name="T4" fmla="*/ 0 w 401"/>
                <a:gd name="T5" fmla="*/ 0 h 36"/>
                <a:gd name="T6" fmla="*/ 0 w 401"/>
                <a:gd name="T7" fmla="*/ 0 h 36"/>
                <a:gd name="T8" fmla="*/ 0 w 401"/>
                <a:gd name="T9" fmla="*/ 0 h 36"/>
                <a:gd name="T10" fmla="*/ 0 w 401"/>
                <a:gd name="T11" fmla="*/ 0 h 36"/>
                <a:gd name="T12" fmla="*/ 0 w 401"/>
                <a:gd name="T13" fmla="*/ 0 h 36"/>
                <a:gd name="T14" fmla="*/ 0 w 401"/>
                <a:gd name="T15" fmla="*/ 0 h 36"/>
                <a:gd name="T16" fmla="*/ 0 w 401"/>
                <a:gd name="T17" fmla="*/ 0 h 36"/>
                <a:gd name="T18" fmla="*/ 0 w 401"/>
                <a:gd name="T19" fmla="*/ 0 h 36"/>
                <a:gd name="T20" fmla="*/ 0 w 401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1"/>
                <a:gd name="T34" fmla="*/ 0 h 36"/>
                <a:gd name="T35" fmla="*/ 401 w 401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1" h="36">
                  <a:moveTo>
                    <a:pt x="400" y="33"/>
                  </a:moveTo>
                  <a:lnTo>
                    <a:pt x="400" y="34"/>
                  </a:lnTo>
                  <a:lnTo>
                    <a:pt x="401" y="34"/>
                  </a:lnTo>
                  <a:lnTo>
                    <a:pt x="401" y="35"/>
                  </a:lnTo>
                  <a:lnTo>
                    <a:pt x="401" y="3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0" y="33"/>
                  </a:lnTo>
                  <a:close/>
                </a:path>
              </a:pathLst>
            </a:custGeom>
            <a:solidFill>
              <a:srgbClr val="C2C7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81" name="Freeform 1379"/>
            <p:cNvSpPr>
              <a:spLocks/>
            </p:cNvSpPr>
            <p:nvPr/>
          </p:nvSpPr>
          <p:spPr bwMode="auto">
            <a:xfrm>
              <a:off x="4985" y="2953"/>
              <a:ext cx="19" cy="2"/>
            </a:xfrm>
            <a:custGeom>
              <a:avLst/>
              <a:gdLst>
                <a:gd name="T0" fmla="*/ 0 w 402"/>
                <a:gd name="T1" fmla="*/ 0 h 37"/>
                <a:gd name="T2" fmla="*/ 0 w 402"/>
                <a:gd name="T3" fmla="*/ 0 h 37"/>
                <a:gd name="T4" fmla="*/ 0 w 402"/>
                <a:gd name="T5" fmla="*/ 0 h 37"/>
                <a:gd name="T6" fmla="*/ 0 w 402"/>
                <a:gd name="T7" fmla="*/ 0 h 37"/>
                <a:gd name="T8" fmla="*/ 0 w 402"/>
                <a:gd name="T9" fmla="*/ 0 h 37"/>
                <a:gd name="T10" fmla="*/ 0 w 402"/>
                <a:gd name="T11" fmla="*/ 0 h 37"/>
                <a:gd name="T12" fmla="*/ 0 w 402"/>
                <a:gd name="T13" fmla="*/ 0 h 37"/>
                <a:gd name="T14" fmla="*/ 0 w 402"/>
                <a:gd name="T15" fmla="*/ 0 h 37"/>
                <a:gd name="T16" fmla="*/ 0 w 402"/>
                <a:gd name="T17" fmla="*/ 0 h 37"/>
                <a:gd name="T18" fmla="*/ 0 w 402"/>
                <a:gd name="T19" fmla="*/ 0 h 37"/>
                <a:gd name="T20" fmla="*/ 0 w 402"/>
                <a:gd name="T21" fmla="*/ 0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2"/>
                <a:gd name="T34" fmla="*/ 0 h 37"/>
                <a:gd name="T35" fmla="*/ 402 w 402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2" h="37">
                  <a:moveTo>
                    <a:pt x="401" y="33"/>
                  </a:moveTo>
                  <a:lnTo>
                    <a:pt x="401" y="34"/>
                  </a:lnTo>
                  <a:lnTo>
                    <a:pt x="401" y="35"/>
                  </a:lnTo>
                  <a:lnTo>
                    <a:pt x="401" y="36"/>
                  </a:lnTo>
                  <a:lnTo>
                    <a:pt x="402" y="37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401" y="33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82" name="Freeform 1380"/>
            <p:cNvSpPr>
              <a:spLocks/>
            </p:cNvSpPr>
            <p:nvPr/>
          </p:nvSpPr>
          <p:spPr bwMode="auto">
            <a:xfrm>
              <a:off x="4985" y="2953"/>
              <a:ext cx="19" cy="2"/>
            </a:xfrm>
            <a:custGeom>
              <a:avLst/>
              <a:gdLst>
                <a:gd name="T0" fmla="*/ 0 w 401"/>
                <a:gd name="T1" fmla="*/ 0 h 35"/>
                <a:gd name="T2" fmla="*/ 0 w 401"/>
                <a:gd name="T3" fmla="*/ 0 h 35"/>
                <a:gd name="T4" fmla="*/ 0 w 401"/>
                <a:gd name="T5" fmla="*/ 0 h 35"/>
                <a:gd name="T6" fmla="*/ 0 w 401"/>
                <a:gd name="T7" fmla="*/ 0 h 35"/>
                <a:gd name="T8" fmla="*/ 0 w 401"/>
                <a:gd name="T9" fmla="*/ 0 h 35"/>
                <a:gd name="T10" fmla="*/ 0 w 401"/>
                <a:gd name="T11" fmla="*/ 0 h 35"/>
                <a:gd name="T12" fmla="*/ 0 w 401"/>
                <a:gd name="T13" fmla="*/ 0 h 35"/>
                <a:gd name="T14" fmla="*/ 0 w 401"/>
                <a:gd name="T15" fmla="*/ 0 h 35"/>
                <a:gd name="T16" fmla="*/ 0 w 401"/>
                <a:gd name="T17" fmla="*/ 0 h 35"/>
                <a:gd name="T18" fmla="*/ 0 w 401"/>
                <a:gd name="T19" fmla="*/ 0 h 35"/>
                <a:gd name="T20" fmla="*/ 0 w 401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1"/>
                <a:gd name="T34" fmla="*/ 0 h 35"/>
                <a:gd name="T35" fmla="*/ 401 w 401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1" h="35">
                  <a:moveTo>
                    <a:pt x="401" y="32"/>
                  </a:moveTo>
                  <a:lnTo>
                    <a:pt x="401" y="33"/>
                  </a:lnTo>
                  <a:lnTo>
                    <a:pt x="401" y="34"/>
                  </a:lnTo>
                  <a:lnTo>
                    <a:pt x="401" y="35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1" y="32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83" name="Freeform 1381"/>
            <p:cNvSpPr>
              <a:spLocks/>
            </p:cNvSpPr>
            <p:nvPr/>
          </p:nvSpPr>
          <p:spPr bwMode="auto">
            <a:xfrm>
              <a:off x="4985" y="2953"/>
              <a:ext cx="19" cy="2"/>
            </a:xfrm>
            <a:custGeom>
              <a:avLst/>
              <a:gdLst>
                <a:gd name="T0" fmla="*/ 0 w 401"/>
                <a:gd name="T1" fmla="*/ 0 h 35"/>
                <a:gd name="T2" fmla="*/ 0 w 401"/>
                <a:gd name="T3" fmla="*/ 0 h 35"/>
                <a:gd name="T4" fmla="*/ 0 w 401"/>
                <a:gd name="T5" fmla="*/ 0 h 35"/>
                <a:gd name="T6" fmla="*/ 0 w 401"/>
                <a:gd name="T7" fmla="*/ 0 h 35"/>
                <a:gd name="T8" fmla="*/ 0 w 401"/>
                <a:gd name="T9" fmla="*/ 0 h 35"/>
                <a:gd name="T10" fmla="*/ 0 w 401"/>
                <a:gd name="T11" fmla="*/ 0 h 35"/>
                <a:gd name="T12" fmla="*/ 0 w 401"/>
                <a:gd name="T13" fmla="*/ 0 h 35"/>
                <a:gd name="T14" fmla="*/ 0 w 401"/>
                <a:gd name="T15" fmla="*/ 0 h 35"/>
                <a:gd name="T16" fmla="*/ 0 w 401"/>
                <a:gd name="T17" fmla="*/ 0 h 35"/>
                <a:gd name="T18" fmla="*/ 0 w 401"/>
                <a:gd name="T19" fmla="*/ 0 h 35"/>
                <a:gd name="T20" fmla="*/ 0 w 401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1"/>
                <a:gd name="T34" fmla="*/ 0 h 35"/>
                <a:gd name="T35" fmla="*/ 401 w 401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1" h="35">
                  <a:moveTo>
                    <a:pt x="400" y="32"/>
                  </a:moveTo>
                  <a:lnTo>
                    <a:pt x="401" y="33"/>
                  </a:lnTo>
                  <a:lnTo>
                    <a:pt x="401" y="34"/>
                  </a:lnTo>
                  <a:lnTo>
                    <a:pt x="401" y="3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0" y="32"/>
                  </a:lnTo>
                  <a:close/>
                </a:path>
              </a:pathLst>
            </a:custGeom>
            <a:solidFill>
              <a:srgbClr val="CCD1D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84" name="Freeform 1382"/>
            <p:cNvSpPr>
              <a:spLocks/>
            </p:cNvSpPr>
            <p:nvPr/>
          </p:nvSpPr>
          <p:spPr bwMode="auto">
            <a:xfrm>
              <a:off x="4985" y="2953"/>
              <a:ext cx="19" cy="2"/>
            </a:xfrm>
            <a:custGeom>
              <a:avLst/>
              <a:gdLst>
                <a:gd name="T0" fmla="*/ 0 w 402"/>
                <a:gd name="T1" fmla="*/ 0 h 35"/>
                <a:gd name="T2" fmla="*/ 0 w 402"/>
                <a:gd name="T3" fmla="*/ 0 h 35"/>
                <a:gd name="T4" fmla="*/ 0 w 402"/>
                <a:gd name="T5" fmla="*/ 0 h 35"/>
                <a:gd name="T6" fmla="*/ 0 w 402"/>
                <a:gd name="T7" fmla="*/ 0 h 35"/>
                <a:gd name="T8" fmla="*/ 0 w 402"/>
                <a:gd name="T9" fmla="*/ 0 h 35"/>
                <a:gd name="T10" fmla="*/ 0 w 402"/>
                <a:gd name="T11" fmla="*/ 0 h 35"/>
                <a:gd name="T12" fmla="*/ 0 w 402"/>
                <a:gd name="T13" fmla="*/ 0 h 35"/>
                <a:gd name="T14" fmla="*/ 0 w 402"/>
                <a:gd name="T15" fmla="*/ 0 h 35"/>
                <a:gd name="T16" fmla="*/ 0 w 402"/>
                <a:gd name="T17" fmla="*/ 0 h 35"/>
                <a:gd name="T18" fmla="*/ 0 w 402"/>
                <a:gd name="T19" fmla="*/ 0 h 35"/>
                <a:gd name="T20" fmla="*/ 0 w 402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2"/>
                <a:gd name="T34" fmla="*/ 0 h 35"/>
                <a:gd name="T35" fmla="*/ 402 w 402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2" h="35">
                  <a:moveTo>
                    <a:pt x="401" y="32"/>
                  </a:moveTo>
                  <a:lnTo>
                    <a:pt x="401" y="33"/>
                  </a:lnTo>
                  <a:lnTo>
                    <a:pt x="402" y="33"/>
                  </a:lnTo>
                  <a:lnTo>
                    <a:pt x="402" y="34"/>
                  </a:lnTo>
                  <a:lnTo>
                    <a:pt x="402" y="35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401" y="32"/>
                  </a:lnTo>
                  <a:close/>
                </a:path>
              </a:pathLst>
            </a:custGeom>
            <a:solidFill>
              <a:srgbClr val="CFD4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85" name="Freeform 1383"/>
            <p:cNvSpPr>
              <a:spLocks/>
            </p:cNvSpPr>
            <p:nvPr/>
          </p:nvSpPr>
          <p:spPr bwMode="auto">
            <a:xfrm>
              <a:off x="4985" y="2954"/>
              <a:ext cx="19" cy="1"/>
            </a:xfrm>
            <a:custGeom>
              <a:avLst/>
              <a:gdLst>
                <a:gd name="T0" fmla="*/ 0 w 402"/>
                <a:gd name="T1" fmla="*/ 0 h 36"/>
                <a:gd name="T2" fmla="*/ 0 w 402"/>
                <a:gd name="T3" fmla="*/ 0 h 36"/>
                <a:gd name="T4" fmla="*/ 0 w 402"/>
                <a:gd name="T5" fmla="*/ 0 h 36"/>
                <a:gd name="T6" fmla="*/ 0 w 402"/>
                <a:gd name="T7" fmla="*/ 0 h 36"/>
                <a:gd name="T8" fmla="*/ 0 w 402"/>
                <a:gd name="T9" fmla="*/ 0 h 36"/>
                <a:gd name="T10" fmla="*/ 0 w 402"/>
                <a:gd name="T11" fmla="*/ 0 h 36"/>
                <a:gd name="T12" fmla="*/ 0 w 402"/>
                <a:gd name="T13" fmla="*/ 0 h 36"/>
                <a:gd name="T14" fmla="*/ 0 w 402"/>
                <a:gd name="T15" fmla="*/ 0 h 36"/>
                <a:gd name="T16" fmla="*/ 0 w 402"/>
                <a:gd name="T17" fmla="*/ 0 h 36"/>
                <a:gd name="T18" fmla="*/ 0 w 402"/>
                <a:gd name="T19" fmla="*/ 0 h 36"/>
                <a:gd name="T20" fmla="*/ 0 w 402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2"/>
                <a:gd name="T34" fmla="*/ 0 h 36"/>
                <a:gd name="T35" fmla="*/ 402 w 402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2" h="36">
                  <a:moveTo>
                    <a:pt x="401" y="32"/>
                  </a:moveTo>
                  <a:lnTo>
                    <a:pt x="401" y="33"/>
                  </a:lnTo>
                  <a:lnTo>
                    <a:pt x="402" y="34"/>
                  </a:lnTo>
                  <a:lnTo>
                    <a:pt x="402" y="35"/>
                  </a:lnTo>
                  <a:lnTo>
                    <a:pt x="402" y="36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1" y="32"/>
                  </a:lnTo>
                  <a:close/>
                </a:path>
              </a:pathLst>
            </a:custGeom>
            <a:solidFill>
              <a:srgbClr val="D1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86" name="Freeform 1384"/>
            <p:cNvSpPr>
              <a:spLocks/>
            </p:cNvSpPr>
            <p:nvPr/>
          </p:nvSpPr>
          <p:spPr bwMode="auto">
            <a:xfrm>
              <a:off x="4985" y="2954"/>
              <a:ext cx="21" cy="4"/>
            </a:xfrm>
            <a:custGeom>
              <a:avLst/>
              <a:gdLst>
                <a:gd name="T0" fmla="*/ 0 w 424"/>
                <a:gd name="T1" fmla="*/ 0 h 97"/>
                <a:gd name="T2" fmla="*/ 0 w 424"/>
                <a:gd name="T3" fmla="*/ 0 h 97"/>
                <a:gd name="T4" fmla="*/ 0 w 424"/>
                <a:gd name="T5" fmla="*/ 0 h 97"/>
                <a:gd name="T6" fmla="*/ 0 w 424"/>
                <a:gd name="T7" fmla="*/ 0 h 97"/>
                <a:gd name="T8" fmla="*/ 0 w 424"/>
                <a:gd name="T9" fmla="*/ 0 h 97"/>
                <a:gd name="T10" fmla="*/ 0 w 424"/>
                <a:gd name="T11" fmla="*/ 0 h 97"/>
                <a:gd name="T12" fmla="*/ 0 w 424"/>
                <a:gd name="T13" fmla="*/ 0 h 97"/>
                <a:gd name="T14" fmla="*/ 0 w 424"/>
                <a:gd name="T15" fmla="*/ 0 h 97"/>
                <a:gd name="T16" fmla="*/ 0 w 424"/>
                <a:gd name="T17" fmla="*/ 0 h 97"/>
                <a:gd name="T18" fmla="*/ 0 w 424"/>
                <a:gd name="T19" fmla="*/ 0 h 97"/>
                <a:gd name="T20" fmla="*/ 0 w 424"/>
                <a:gd name="T21" fmla="*/ 0 h 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4"/>
                <a:gd name="T34" fmla="*/ 0 h 97"/>
                <a:gd name="T35" fmla="*/ 424 w 424"/>
                <a:gd name="T36" fmla="*/ 97 h 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4" h="97">
                  <a:moveTo>
                    <a:pt x="401" y="32"/>
                  </a:moveTo>
                  <a:lnTo>
                    <a:pt x="405" y="49"/>
                  </a:lnTo>
                  <a:lnTo>
                    <a:pt x="411" y="65"/>
                  </a:lnTo>
                  <a:lnTo>
                    <a:pt x="417" y="81"/>
                  </a:lnTo>
                  <a:lnTo>
                    <a:pt x="424" y="97"/>
                  </a:lnTo>
                  <a:lnTo>
                    <a:pt x="22" y="63"/>
                  </a:lnTo>
                  <a:lnTo>
                    <a:pt x="15" y="47"/>
                  </a:lnTo>
                  <a:lnTo>
                    <a:pt x="9" y="31"/>
                  </a:lnTo>
                  <a:lnTo>
                    <a:pt x="4" y="16"/>
                  </a:lnTo>
                  <a:lnTo>
                    <a:pt x="0" y="0"/>
                  </a:lnTo>
                  <a:lnTo>
                    <a:pt x="401" y="32"/>
                  </a:lnTo>
                  <a:close/>
                </a:path>
              </a:pathLst>
            </a:custGeom>
            <a:solidFill>
              <a:srgbClr val="D1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87" name="Freeform 1385"/>
            <p:cNvSpPr>
              <a:spLocks/>
            </p:cNvSpPr>
            <p:nvPr/>
          </p:nvSpPr>
          <p:spPr bwMode="auto">
            <a:xfrm>
              <a:off x="4925" y="2951"/>
              <a:ext cx="80" cy="18"/>
            </a:xfrm>
            <a:custGeom>
              <a:avLst/>
              <a:gdLst>
                <a:gd name="T0" fmla="*/ 0 w 1699"/>
                <a:gd name="T1" fmla="*/ 0 h 422"/>
                <a:gd name="T2" fmla="*/ 0 w 1699"/>
                <a:gd name="T3" fmla="*/ 0 h 422"/>
                <a:gd name="T4" fmla="*/ 0 w 1699"/>
                <a:gd name="T5" fmla="*/ 0 h 422"/>
                <a:gd name="T6" fmla="*/ 0 w 1699"/>
                <a:gd name="T7" fmla="*/ 0 h 422"/>
                <a:gd name="T8" fmla="*/ 0 w 1699"/>
                <a:gd name="T9" fmla="*/ 0 h 422"/>
                <a:gd name="T10" fmla="*/ 0 w 1699"/>
                <a:gd name="T11" fmla="*/ 0 h 422"/>
                <a:gd name="T12" fmla="*/ 0 w 1699"/>
                <a:gd name="T13" fmla="*/ 0 h 422"/>
                <a:gd name="T14" fmla="*/ 0 w 1699"/>
                <a:gd name="T15" fmla="*/ 0 h 422"/>
                <a:gd name="T16" fmla="*/ 0 w 1699"/>
                <a:gd name="T17" fmla="*/ 0 h 422"/>
                <a:gd name="T18" fmla="*/ 0 w 1699"/>
                <a:gd name="T19" fmla="*/ 0 h 422"/>
                <a:gd name="T20" fmla="*/ 0 w 1699"/>
                <a:gd name="T21" fmla="*/ 0 h 422"/>
                <a:gd name="T22" fmla="*/ 0 w 1699"/>
                <a:gd name="T23" fmla="*/ 0 h 422"/>
                <a:gd name="T24" fmla="*/ 0 w 1699"/>
                <a:gd name="T25" fmla="*/ 0 h 422"/>
                <a:gd name="T26" fmla="*/ 0 w 1699"/>
                <a:gd name="T27" fmla="*/ 0 h 422"/>
                <a:gd name="T28" fmla="*/ 0 w 1699"/>
                <a:gd name="T29" fmla="*/ 0 h 422"/>
                <a:gd name="T30" fmla="*/ 0 w 1699"/>
                <a:gd name="T31" fmla="*/ 0 h 422"/>
                <a:gd name="T32" fmla="*/ 0 w 1699"/>
                <a:gd name="T33" fmla="*/ 0 h 422"/>
                <a:gd name="T34" fmla="*/ 0 w 1699"/>
                <a:gd name="T35" fmla="*/ 0 h 422"/>
                <a:gd name="T36" fmla="*/ 0 w 1699"/>
                <a:gd name="T37" fmla="*/ 0 h 422"/>
                <a:gd name="T38" fmla="*/ 0 w 1699"/>
                <a:gd name="T39" fmla="*/ 0 h 422"/>
                <a:gd name="T40" fmla="*/ 0 w 1699"/>
                <a:gd name="T41" fmla="*/ 0 h 422"/>
                <a:gd name="T42" fmla="*/ 0 w 1699"/>
                <a:gd name="T43" fmla="*/ 0 h 422"/>
                <a:gd name="T44" fmla="*/ 0 w 1699"/>
                <a:gd name="T45" fmla="*/ 0 h 422"/>
                <a:gd name="T46" fmla="*/ 0 w 1699"/>
                <a:gd name="T47" fmla="*/ 0 h 422"/>
                <a:gd name="T48" fmla="*/ 0 w 1699"/>
                <a:gd name="T49" fmla="*/ 0 h 422"/>
                <a:gd name="T50" fmla="*/ 0 w 1699"/>
                <a:gd name="T51" fmla="*/ 0 h 422"/>
                <a:gd name="T52" fmla="*/ 0 w 1699"/>
                <a:gd name="T53" fmla="*/ 0 h 422"/>
                <a:gd name="T54" fmla="*/ 0 w 1699"/>
                <a:gd name="T55" fmla="*/ 0 h 422"/>
                <a:gd name="T56" fmla="*/ 0 w 1699"/>
                <a:gd name="T57" fmla="*/ 0 h 4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99"/>
                <a:gd name="T88" fmla="*/ 0 h 422"/>
                <a:gd name="T89" fmla="*/ 1699 w 1699"/>
                <a:gd name="T90" fmla="*/ 422 h 4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99" h="422">
                  <a:moveTo>
                    <a:pt x="0" y="0"/>
                  </a:moveTo>
                  <a:lnTo>
                    <a:pt x="1672" y="166"/>
                  </a:lnTo>
                  <a:lnTo>
                    <a:pt x="1697" y="342"/>
                  </a:lnTo>
                  <a:lnTo>
                    <a:pt x="1699" y="363"/>
                  </a:lnTo>
                  <a:lnTo>
                    <a:pt x="1690" y="380"/>
                  </a:lnTo>
                  <a:lnTo>
                    <a:pt x="1676" y="394"/>
                  </a:lnTo>
                  <a:lnTo>
                    <a:pt x="1656" y="405"/>
                  </a:lnTo>
                  <a:lnTo>
                    <a:pt x="1632" y="414"/>
                  </a:lnTo>
                  <a:lnTo>
                    <a:pt x="1606" y="419"/>
                  </a:lnTo>
                  <a:lnTo>
                    <a:pt x="1580" y="422"/>
                  </a:lnTo>
                  <a:lnTo>
                    <a:pt x="1556" y="422"/>
                  </a:lnTo>
                  <a:lnTo>
                    <a:pt x="258" y="316"/>
                  </a:lnTo>
                  <a:lnTo>
                    <a:pt x="243" y="315"/>
                  </a:lnTo>
                  <a:lnTo>
                    <a:pt x="226" y="312"/>
                  </a:lnTo>
                  <a:lnTo>
                    <a:pt x="210" y="309"/>
                  </a:lnTo>
                  <a:lnTo>
                    <a:pt x="193" y="305"/>
                  </a:lnTo>
                  <a:lnTo>
                    <a:pt x="175" y="300"/>
                  </a:lnTo>
                  <a:lnTo>
                    <a:pt x="159" y="294"/>
                  </a:lnTo>
                  <a:lnTo>
                    <a:pt x="141" y="287"/>
                  </a:lnTo>
                  <a:lnTo>
                    <a:pt x="125" y="279"/>
                  </a:lnTo>
                  <a:lnTo>
                    <a:pt x="110" y="271"/>
                  </a:lnTo>
                  <a:lnTo>
                    <a:pt x="95" y="262"/>
                  </a:lnTo>
                  <a:lnTo>
                    <a:pt x="82" y="252"/>
                  </a:lnTo>
                  <a:lnTo>
                    <a:pt x="70" y="241"/>
                  </a:lnTo>
                  <a:lnTo>
                    <a:pt x="60" y="229"/>
                  </a:lnTo>
                  <a:lnTo>
                    <a:pt x="51" y="216"/>
                  </a:lnTo>
                  <a:lnTo>
                    <a:pt x="45" y="203"/>
                  </a:lnTo>
                  <a:lnTo>
                    <a:pt x="41" y="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88" name="Freeform 1386"/>
            <p:cNvSpPr>
              <a:spLocks/>
            </p:cNvSpPr>
            <p:nvPr/>
          </p:nvSpPr>
          <p:spPr bwMode="auto">
            <a:xfrm>
              <a:off x="4924" y="2951"/>
              <a:ext cx="81" cy="19"/>
            </a:xfrm>
            <a:custGeom>
              <a:avLst/>
              <a:gdLst>
                <a:gd name="T0" fmla="*/ 0 w 1698"/>
                <a:gd name="T1" fmla="*/ 0 h 423"/>
                <a:gd name="T2" fmla="*/ 0 w 1698"/>
                <a:gd name="T3" fmla="*/ 0 h 423"/>
                <a:gd name="T4" fmla="*/ 0 w 1698"/>
                <a:gd name="T5" fmla="*/ 0 h 423"/>
                <a:gd name="T6" fmla="*/ 0 w 1698"/>
                <a:gd name="T7" fmla="*/ 0 h 423"/>
                <a:gd name="T8" fmla="*/ 0 w 1698"/>
                <a:gd name="T9" fmla="*/ 0 h 423"/>
                <a:gd name="T10" fmla="*/ 0 w 1698"/>
                <a:gd name="T11" fmla="*/ 0 h 423"/>
                <a:gd name="T12" fmla="*/ 0 w 1698"/>
                <a:gd name="T13" fmla="*/ 0 h 423"/>
                <a:gd name="T14" fmla="*/ 0 w 1698"/>
                <a:gd name="T15" fmla="*/ 0 h 423"/>
                <a:gd name="T16" fmla="*/ 0 w 1698"/>
                <a:gd name="T17" fmla="*/ 0 h 423"/>
                <a:gd name="T18" fmla="*/ 0 w 1698"/>
                <a:gd name="T19" fmla="*/ 0 h 423"/>
                <a:gd name="T20" fmla="*/ 0 w 1698"/>
                <a:gd name="T21" fmla="*/ 0 h 423"/>
                <a:gd name="T22" fmla="*/ 0 w 1698"/>
                <a:gd name="T23" fmla="*/ 0 h 423"/>
                <a:gd name="T24" fmla="*/ 0 w 1698"/>
                <a:gd name="T25" fmla="*/ 0 h 423"/>
                <a:gd name="T26" fmla="*/ 0 w 1698"/>
                <a:gd name="T27" fmla="*/ 0 h 423"/>
                <a:gd name="T28" fmla="*/ 0 w 1698"/>
                <a:gd name="T29" fmla="*/ 0 h 423"/>
                <a:gd name="T30" fmla="*/ 0 w 1698"/>
                <a:gd name="T31" fmla="*/ 0 h 423"/>
                <a:gd name="T32" fmla="*/ 0 w 1698"/>
                <a:gd name="T33" fmla="*/ 0 h 423"/>
                <a:gd name="T34" fmla="*/ 0 w 1698"/>
                <a:gd name="T35" fmla="*/ 0 h 423"/>
                <a:gd name="T36" fmla="*/ 0 w 1698"/>
                <a:gd name="T37" fmla="*/ 0 h 423"/>
                <a:gd name="T38" fmla="*/ 0 w 1698"/>
                <a:gd name="T39" fmla="*/ 0 h 423"/>
                <a:gd name="T40" fmla="*/ 0 w 1698"/>
                <a:gd name="T41" fmla="*/ 0 h 423"/>
                <a:gd name="T42" fmla="*/ 0 w 1698"/>
                <a:gd name="T43" fmla="*/ 0 h 423"/>
                <a:gd name="T44" fmla="*/ 0 w 1698"/>
                <a:gd name="T45" fmla="*/ 0 h 423"/>
                <a:gd name="T46" fmla="*/ 0 w 1698"/>
                <a:gd name="T47" fmla="*/ 0 h 423"/>
                <a:gd name="T48" fmla="*/ 0 w 1698"/>
                <a:gd name="T49" fmla="*/ 0 h 423"/>
                <a:gd name="T50" fmla="*/ 0 w 1698"/>
                <a:gd name="T51" fmla="*/ 0 h 423"/>
                <a:gd name="T52" fmla="*/ 0 w 1698"/>
                <a:gd name="T53" fmla="*/ 0 h 423"/>
                <a:gd name="T54" fmla="*/ 0 w 1698"/>
                <a:gd name="T55" fmla="*/ 0 h 423"/>
                <a:gd name="T56" fmla="*/ 0 w 1698"/>
                <a:gd name="T57" fmla="*/ 0 h 4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98"/>
                <a:gd name="T88" fmla="*/ 0 h 423"/>
                <a:gd name="T89" fmla="*/ 1698 w 1698"/>
                <a:gd name="T90" fmla="*/ 423 h 42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98" h="423">
                  <a:moveTo>
                    <a:pt x="0" y="0"/>
                  </a:moveTo>
                  <a:lnTo>
                    <a:pt x="1671" y="167"/>
                  </a:lnTo>
                  <a:lnTo>
                    <a:pt x="1696" y="342"/>
                  </a:lnTo>
                  <a:lnTo>
                    <a:pt x="1698" y="363"/>
                  </a:lnTo>
                  <a:lnTo>
                    <a:pt x="1690" y="380"/>
                  </a:lnTo>
                  <a:lnTo>
                    <a:pt x="1675" y="394"/>
                  </a:lnTo>
                  <a:lnTo>
                    <a:pt x="1656" y="405"/>
                  </a:lnTo>
                  <a:lnTo>
                    <a:pt x="1632" y="415"/>
                  </a:lnTo>
                  <a:lnTo>
                    <a:pt x="1606" y="420"/>
                  </a:lnTo>
                  <a:lnTo>
                    <a:pt x="1580" y="423"/>
                  </a:lnTo>
                  <a:lnTo>
                    <a:pt x="1556" y="423"/>
                  </a:lnTo>
                  <a:lnTo>
                    <a:pt x="258" y="316"/>
                  </a:lnTo>
                  <a:lnTo>
                    <a:pt x="242" y="315"/>
                  </a:lnTo>
                  <a:lnTo>
                    <a:pt x="226" y="312"/>
                  </a:lnTo>
                  <a:lnTo>
                    <a:pt x="209" y="309"/>
                  </a:lnTo>
                  <a:lnTo>
                    <a:pt x="192" y="305"/>
                  </a:lnTo>
                  <a:lnTo>
                    <a:pt x="175" y="300"/>
                  </a:lnTo>
                  <a:lnTo>
                    <a:pt x="158" y="295"/>
                  </a:lnTo>
                  <a:lnTo>
                    <a:pt x="140" y="288"/>
                  </a:lnTo>
                  <a:lnTo>
                    <a:pt x="125" y="279"/>
                  </a:lnTo>
                  <a:lnTo>
                    <a:pt x="109" y="271"/>
                  </a:lnTo>
                  <a:lnTo>
                    <a:pt x="95" y="262"/>
                  </a:lnTo>
                  <a:lnTo>
                    <a:pt x="81" y="252"/>
                  </a:lnTo>
                  <a:lnTo>
                    <a:pt x="70" y="241"/>
                  </a:lnTo>
                  <a:lnTo>
                    <a:pt x="59" y="230"/>
                  </a:lnTo>
                  <a:lnTo>
                    <a:pt x="51" y="216"/>
                  </a:lnTo>
                  <a:lnTo>
                    <a:pt x="45" y="203"/>
                  </a:lnTo>
                  <a:lnTo>
                    <a:pt x="40" y="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89" name="Freeform 1387"/>
            <p:cNvSpPr>
              <a:spLocks/>
            </p:cNvSpPr>
            <p:nvPr/>
          </p:nvSpPr>
          <p:spPr bwMode="auto">
            <a:xfrm>
              <a:off x="4911" y="2950"/>
              <a:ext cx="123" cy="68"/>
            </a:xfrm>
            <a:custGeom>
              <a:avLst/>
              <a:gdLst>
                <a:gd name="T0" fmla="*/ 0 w 2576"/>
                <a:gd name="T1" fmla="*/ 0 h 1564"/>
                <a:gd name="T2" fmla="*/ 0 w 2576"/>
                <a:gd name="T3" fmla="*/ 0 h 1564"/>
                <a:gd name="T4" fmla="*/ 0 w 2576"/>
                <a:gd name="T5" fmla="*/ 0 h 1564"/>
                <a:gd name="T6" fmla="*/ 0 w 2576"/>
                <a:gd name="T7" fmla="*/ 0 h 1564"/>
                <a:gd name="T8" fmla="*/ 0 w 2576"/>
                <a:gd name="T9" fmla="*/ 0 h 1564"/>
                <a:gd name="T10" fmla="*/ 0 w 2576"/>
                <a:gd name="T11" fmla="*/ 0 h 1564"/>
                <a:gd name="T12" fmla="*/ 0 w 2576"/>
                <a:gd name="T13" fmla="*/ 0 h 1564"/>
                <a:gd name="T14" fmla="*/ 0 w 2576"/>
                <a:gd name="T15" fmla="*/ 0 h 1564"/>
                <a:gd name="T16" fmla="*/ 0 w 2576"/>
                <a:gd name="T17" fmla="*/ 0 h 1564"/>
                <a:gd name="T18" fmla="*/ 0 w 2576"/>
                <a:gd name="T19" fmla="*/ 0 h 1564"/>
                <a:gd name="T20" fmla="*/ 0 w 2576"/>
                <a:gd name="T21" fmla="*/ 0 h 1564"/>
                <a:gd name="T22" fmla="*/ 0 w 2576"/>
                <a:gd name="T23" fmla="*/ 0 h 1564"/>
                <a:gd name="T24" fmla="*/ 0 w 2576"/>
                <a:gd name="T25" fmla="*/ 0 h 1564"/>
                <a:gd name="T26" fmla="*/ 0 w 2576"/>
                <a:gd name="T27" fmla="*/ 0 h 1564"/>
                <a:gd name="T28" fmla="*/ 0 w 2576"/>
                <a:gd name="T29" fmla="*/ 0 h 1564"/>
                <a:gd name="T30" fmla="*/ 0 w 2576"/>
                <a:gd name="T31" fmla="*/ 0 h 1564"/>
                <a:gd name="T32" fmla="*/ 0 w 2576"/>
                <a:gd name="T33" fmla="*/ 0 h 1564"/>
                <a:gd name="T34" fmla="*/ 0 w 2576"/>
                <a:gd name="T35" fmla="*/ 0 h 1564"/>
                <a:gd name="T36" fmla="*/ 0 w 2576"/>
                <a:gd name="T37" fmla="*/ 0 h 1564"/>
                <a:gd name="T38" fmla="*/ 0 w 2576"/>
                <a:gd name="T39" fmla="*/ 0 h 1564"/>
                <a:gd name="T40" fmla="*/ 0 w 2576"/>
                <a:gd name="T41" fmla="*/ 0 h 1564"/>
                <a:gd name="T42" fmla="*/ 0 w 2576"/>
                <a:gd name="T43" fmla="*/ 0 h 1564"/>
                <a:gd name="T44" fmla="*/ 0 w 2576"/>
                <a:gd name="T45" fmla="*/ 0 h 1564"/>
                <a:gd name="T46" fmla="*/ 0 w 2576"/>
                <a:gd name="T47" fmla="*/ 0 h 1564"/>
                <a:gd name="T48" fmla="*/ 0 w 2576"/>
                <a:gd name="T49" fmla="*/ 0 h 1564"/>
                <a:gd name="T50" fmla="*/ 0 w 2576"/>
                <a:gd name="T51" fmla="*/ 0 h 1564"/>
                <a:gd name="T52" fmla="*/ 0 w 2576"/>
                <a:gd name="T53" fmla="*/ 0 h 1564"/>
                <a:gd name="T54" fmla="*/ 0 w 2576"/>
                <a:gd name="T55" fmla="*/ 0 h 1564"/>
                <a:gd name="T56" fmla="*/ 0 w 2576"/>
                <a:gd name="T57" fmla="*/ 0 h 1564"/>
                <a:gd name="T58" fmla="*/ 0 w 2576"/>
                <a:gd name="T59" fmla="*/ 0 h 1564"/>
                <a:gd name="T60" fmla="*/ 0 w 2576"/>
                <a:gd name="T61" fmla="*/ 0 h 1564"/>
                <a:gd name="T62" fmla="*/ 0 w 2576"/>
                <a:gd name="T63" fmla="*/ 0 h 1564"/>
                <a:gd name="T64" fmla="*/ 0 w 2576"/>
                <a:gd name="T65" fmla="*/ 0 h 1564"/>
                <a:gd name="T66" fmla="*/ 0 w 2576"/>
                <a:gd name="T67" fmla="*/ 0 h 1564"/>
                <a:gd name="T68" fmla="*/ 0 w 2576"/>
                <a:gd name="T69" fmla="*/ 0 h 1564"/>
                <a:gd name="T70" fmla="*/ 0 w 2576"/>
                <a:gd name="T71" fmla="*/ 0 h 1564"/>
                <a:gd name="T72" fmla="*/ 0 w 2576"/>
                <a:gd name="T73" fmla="*/ 0 h 1564"/>
                <a:gd name="T74" fmla="*/ 0 w 2576"/>
                <a:gd name="T75" fmla="*/ 0 h 1564"/>
                <a:gd name="T76" fmla="*/ 0 w 2576"/>
                <a:gd name="T77" fmla="*/ 0 h 1564"/>
                <a:gd name="T78" fmla="*/ 0 w 2576"/>
                <a:gd name="T79" fmla="*/ 0 h 1564"/>
                <a:gd name="T80" fmla="*/ 0 w 2576"/>
                <a:gd name="T81" fmla="*/ 0 h 1564"/>
                <a:gd name="T82" fmla="*/ 0 w 2576"/>
                <a:gd name="T83" fmla="*/ 0 h 1564"/>
                <a:gd name="T84" fmla="*/ 0 w 2576"/>
                <a:gd name="T85" fmla="*/ 0 h 1564"/>
                <a:gd name="T86" fmla="*/ 0 w 2576"/>
                <a:gd name="T87" fmla="*/ 0 h 1564"/>
                <a:gd name="T88" fmla="*/ 0 w 2576"/>
                <a:gd name="T89" fmla="*/ 0 h 1564"/>
                <a:gd name="T90" fmla="*/ 0 w 2576"/>
                <a:gd name="T91" fmla="*/ 0 h 156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576"/>
                <a:gd name="T139" fmla="*/ 0 h 1564"/>
                <a:gd name="T140" fmla="*/ 2576 w 2576"/>
                <a:gd name="T141" fmla="*/ 1564 h 156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576" h="1564">
                  <a:moveTo>
                    <a:pt x="24" y="0"/>
                  </a:moveTo>
                  <a:lnTo>
                    <a:pt x="142" y="11"/>
                  </a:lnTo>
                  <a:lnTo>
                    <a:pt x="153" y="14"/>
                  </a:lnTo>
                  <a:lnTo>
                    <a:pt x="165" y="19"/>
                  </a:lnTo>
                  <a:lnTo>
                    <a:pt x="174" y="28"/>
                  </a:lnTo>
                  <a:lnTo>
                    <a:pt x="184" y="37"/>
                  </a:lnTo>
                  <a:lnTo>
                    <a:pt x="191" y="49"/>
                  </a:lnTo>
                  <a:lnTo>
                    <a:pt x="197" y="61"/>
                  </a:lnTo>
                  <a:lnTo>
                    <a:pt x="202" y="74"/>
                  </a:lnTo>
                  <a:lnTo>
                    <a:pt x="205" y="86"/>
                  </a:lnTo>
                  <a:lnTo>
                    <a:pt x="235" y="241"/>
                  </a:lnTo>
                  <a:lnTo>
                    <a:pt x="241" y="263"/>
                  </a:lnTo>
                  <a:lnTo>
                    <a:pt x="250" y="283"/>
                  </a:lnTo>
                  <a:lnTo>
                    <a:pt x="262" y="301"/>
                  </a:lnTo>
                  <a:lnTo>
                    <a:pt x="276" y="320"/>
                  </a:lnTo>
                  <a:lnTo>
                    <a:pt x="294" y="336"/>
                  </a:lnTo>
                  <a:lnTo>
                    <a:pt x="313" y="350"/>
                  </a:lnTo>
                  <a:lnTo>
                    <a:pt x="333" y="364"/>
                  </a:lnTo>
                  <a:lnTo>
                    <a:pt x="355" y="377"/>
                  </a:lnTo>
                  <a:lnTo>
                    <a:pt x="379" y="388"/>
                  </a:lnTo>
                  <a:lnTo>
                    <a:pt x="403" y="397"/>
                  </a:lnTo>
                  <a:lnTo>
                    <a:pt x="428" y="406"/>
                  </a:lnTo>
                  <a:lnTo>
                    <a:pt x="453" y="413"/>
                  </a:lnTo>
                  <a:lnTo>
                    <a:pt x="479" y="419"/>
                  </a:lnTo>
                  <a:lnTo>
                    <a:pt x="504" y="424"/>
                  </a:lnTo>
                  <a:lnTo>
                    <a:pt x="528" y="428"/>
                  </a:lnTo>
                  <a:lnTo>
                    <a:pt x="552" y="430"/>
                  </a:lnTo>
                  <a:lnTo>
                    <a:pt x="1901" y="540"/>
                  </a:lnTo>
                  <a:lnTo>
                    <a:pt x="1913" y="540"/>
                  </a:lnTo>
                  <a:lnTo>
                    <a:pt x="1927" y="540"/>
                  </a:lnTo>
                  <a:lnTo>
                    <a:pt x="1941" y="538"/>
                  </a:lnTo>
                  <a:lnTo>
                    <a:pt x="1956" y="535"/>
                  </a:lnTo>
                  <a:lnTo>
                    <a:pt x="1970" y="531"/>
                  </a:lnTo>
                  <a:lnTo>
                    <a:pt x="1985" y="526"/>
                  </a:lnTo>
                  <a:lnTo>
                    <a:pt x="2000" y="520"/>
                  </a:lnTo>
                  <a:lnTo>
                    <a:pt x="2013" y="513"/>
                  </a:lnTo>
                  <a:lnTo>
                    <a:pt x="2026" y="506"/>
                  </a:lnTo>
                  <a:lnTo>
                    <a:pt x="2037" y="497"/>
                  </a:lnTo>
                  <a:lnTo>
                    <a:pt x="2046" y="488"/>
                  </a:lnTo>
                  <a:lnTo>
                    <a:pt x="2055" y="479"/>
                  </a:lnTo>
                  <a:lnTo>
                    <a:pt x="2061" y="469"/>
                  </a:lnTo>
                  <a:lnTo>
                    <a:pt x="2065" y="459"/>
                  </a:lnTo>
                  <a:lnTo>
                    <a:pt x="2066" y="448"/>
                  </a:lnTo>
                  <a:lnTo>
                    <a:pt x="2065" y="436"/>
                  </a:lnTo>
                  <a:lnTo>
                    <a:pt x="2013" y="246"/>
                  </a:lnTo>
                  <a:lnTo>
                    <a:pt x="2013" y="240"/>
                  </a:lnTo>
                  <a:lnTo>
                    <a:pt x="2014" y="234"/>
                  </a:lnTo>
                  <a:lnTo>
                    <a:pt x="2018" y="229"/>
                  </a:lnTo>
                  <a:lnTo>
                    <a:pt x="2022" y="223"/>
                  </a:lnTo>
                  <a:lnTo>
                    <a:pt x="2029" y="219"/>
                  </a:lnTo>
                  <a:lnTo>
                    <a:pt x="2035" y="216"/>
                  </a:lnTo>
                  <a:lnTo>
                    <a:pt x="2041" y="214"/>
                  </a:lnTo>
                  <a:lnTo>
                    <a:pt x="2047" y="213"/>
                  </a:lnTo>
                  <a:lnTo>
                    <a:pt x="2112" y="218"/>
                  </a:lnTo>
                  <a:lnTo>
                    <a:pt x="2131" y="220"/>
                  </a:lnTo>
                  <a:lnTo>
                    <a:pt x="2150" y="223"/>
                  </a:lnTo>
                  <a:lnTo>
                    <a:pt x="2170" y="228"/>
                  </a:lnTo>
                  <a:lnTo>
                    <a:pt x="2189" y="234"/>
                  </a:lnTo>
                  <a:lnTo>
                    <a:pt x="2207" y="242"/>
                  </a:lnTo>
                  <a:lnTo>
                    <a:pt x="2222" y="254"/>
                  </a:lnTo>
                  <a:lnTo>
                    <a:pt x="2234" y="267"/>
                  </a:lnTo>
                  <a:lnTo>
                    <a:pt x="2241" y="282"/>
                  </a:lnTo>
                  <a:lnTo>
                    <a:pt x="2575" y="1471"/>
                  </a:lnTo>
                  <a:lnTo>
                    <a:pt x="2576" y="1487"/>
                  </a:lnTo>
                  <a:lnTo>
                    <a:pt x="2572" y="1503"/>
                  </a:lnTo>
                  <a:lnTo>
                    <a:pt x="2564" y="1518"/>
                  </a:lnTo>
                  <a:lnTo>
                    <a:pt x="2552" y="1533"/>
                  </a:lnTo>
                  <a:lnTo>
                    <a:pt x="2536" y="1545"/>
                  </a:lnTo>
                  <a:lnTo>
                    <a:pt x="2521" y="1556"/>
                  </a:lnTo>
                  <a:lnTo>
                    <a:pt x="2504" y="1562"/>
                  </a:lnTo>
                  <a:lnTo>
                    <a:pt x="2488" y="1564"/>
                  </a:lnTo>
                  <a:lnTo>
                    <a:pt x="452" y="1426"/>
                  </a:lnTo>
                  <a:lnTo>
                    <a:pt x="436" y="1423"/>
                  </a:lnTo>
                  <a:lnTo>
                    <a:pt x="421" y="1421"/>
                  </a:lnTo>
                  <a:lnTo>
                    <a:pt x="405" y="1417"/>
                  </a:lnTo>
                  <a:lnTo>
                    <a:pt x="389" y="1412"/>
                  </a:lnTo>
                  <a:lnTo>
                    <a:pt x="373" y="1407"/>
                  </a:lnTo>
                  <a:lnTo>
                    <a:pt x="357" y="1400"/>
                  </a:lnTo>
                  <a:lnTo>
                    <a:pt x="342" y="1392"/>
                  </a:lnTo>
                  <a:lnTo>
                    <a:pt x="328" y="1384"/>
                  </a:lnTo>
                  <a:lnTo>
                    <a:pt x="314" y="1374"/>
                  </a:lnTo>
                  <a:lnTo>
                    <a:pt x="301" y="1364"/>
                  </a:lnTo>
                  <a:lnTo>
                    <a:pt x="290" y="1352"/>
                  </a:lnTo>
                  <a:lnTo>
                    <a:pt x="279" y="1341"/>
                  </a:lnTo>
                  <a:lnTo>
                    <a:pt x="270" y="1328"/>
                  </a:lnTo>
                  <a:lnTo>
                    <a:pt x="263" y="1315"/>
                  </a:lnTo>
                  <a:lnTo>
                    <a:pt x="258" y="1302"/>
                  </a:lnTo>
                  <a:lnTo>
                    <a:pt x="253" y="1287"/>
                  </a:lnTo>
                  <a:lnTo>
                    <a:pt x="0" y="46"/>
                  </a:lnTo>
                  <a:lnTo>
                    <a:pt x="0" y="32"/>
                  </a:lnTo>
                  <a:lnTo>
                    <a:pt x="5" y="17"/>
                  </a:lnTo>
                  <a:lnTo>
                    <a:pt x="13" y="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90" name="Freeform 1388"/>
            <p:cNvSpPr>
              <a:spLocks/>
            </p:cNvSpPr>
            <p:nvPr/>
          </p:nvSpPr>
          <p:spPr bwMode="auto">
            <a:xfrm>
              <a:off x="4913" y="2956"/>
              <a:ext cx="116" cy="61"/>
            </a:xfrm>
            <a:custGeom>
              <a:avLst/>
              <a:gdLst>
                <a:gd name="T0" fmla="*/ 0 w 2422"/>
                <a:gd name="T1" fmla="*/ 0 h 1413"/>
                <a:gd name="T2" fmla="*/ 0 w 2422"/>
                <a:gd name="T3" fmla="*/ 0 h 1413"/>
                <a:gd name="T4" fmla="*/ 0 w 2422"/>
                <a:gd name="T5" fmla="*/ 0 h 1413"/>
                <a:gd name="T6" fmla="*/ 0 w 2422"/>
                <a:gd name="T7" fmla="*/ 0 h 1413"/>
                <a:gd name="T8" fmla="*/ 0 w 2422"/>
                <a:gd name="T9" fmla="*/ 0 h 1413"/>
                <a:gd name="T10" fmla="*/ 0 w 2422"/>
                <a:gd name="T11" fmla="*/ 0 h 1413"/>
                <a:gd name="T12" fmla="*/ 0 w 2422"/>
                <a:gd name="T13" fmla="*/ 0 h 1413"/>
                <a:gd name="T14" fmla="*/ 0 w 2422"/>
                <a:gd name="T15" fmla="*/ 0 h 1413"/>
                <a:gd name="T16" fmla="*/ 0 w 2422"/>
                <a:gd name="T17" fmla="*/ 0 h 1413"/>
                <a:gd name="T18" fmla="*/ 0 w 2422"/>
                <a:gd name="T19" fmla="*/ 0 h 1413"/>
                <a:gd name="T20" fmla="*/ 0 w 2422"/>
                <a:gd name="T21" fmla="*/ 0 h 1413"/>
                <a:gd name="T22" fmla="*/ 0 w 2422"/>
                <a:gd name="T23" fmla="*/ 0 h 1413"/>
                <a:gd name="T24" fmla="*/ 0 w 2422"/>
                <a:gd name="T25" fmla="*/ 0 h 1413"/>
                <a:gd name="T26" fmla="*/ 0 w 2422"/>
                <a:gd name="T27" fmla="*/ 0 h 1413"/>
                <a:gd name="T28" fmla="*/ 0 w 2422"/>
                <a:gd name="T29" fmla="*/ 0 h 1413"/>
                <a:gd name="T30" fmla="*/ 0 w 2422"/>
                <a:gd name="T31" fmla="*/ 0 h 1413"/>
                <a:gd name="T32" fmla="*/ 0 w 2422"/>
                <a:gd name="T33" fmla="*/ 0 h 1413"/>
                <a:gd name="T34" fmla="*/ 0 w 2422"/>
                <a:gd name="T35" fmla="*/ 0 h 1413"/>
                <a:gd name="T36" fmla="*/ 0 w 2422"/>
                <a:gd name="T37" fmla="*/ 0 h 1413"/>
                <a:gd name="T38" fmla="*/ 0 w 2422"/>
                <a:gd name="T39" fmla="*/ 0 h 1413"/>
                <a:gd name="T40" fmla="*/ 0 w 2422"/>
                <a:gd name="T41" fmla="*/ 0 h 1413"/>
                <a:gd name="T42" fmla="*/ 0 w 2422"/>
                <a:gd name="T43" fmla="*/ 0 h 1413"/>
                <a:gd name="T44" fmla="*/ 0 w 2422"/>
                <a:gd name="T45" fmla="*/ 0 h 1413"/>
                <a:gd name="T46" fmla="*/ 0 w 2422"/>
                <a:gd name="T47" fmla="*/ 0 h 1413"/>
                <a:gd name="T48" fmla="*/ 0 w 2422"/>
                <a:gd name="T49" fmla="*/ 0 h 1413"/>
                <a:gd name="T50" fmla="*/ 0 w 2422"/>
                <a:gd name="T51" fmla="*/ 0 h 1413"/>
                <a:gd name="T52" fmla="*/ 0 w 2422"/>
                <a:gd name="T53" fmla="*/ 0 h 1413"/>
                <a:gd name="T54" fmla="*/ 0 w 2422"/>
                <a:gd name="T55" fmla="*/ 0 h 1413"/>
                <a:gd name="T56" fmla="*/ 0 w 2422"/>
                <a:gd name="T57" fmla="*/ 0 h 1413"/>
                <a:gd name="T58" fmla="*/ 0 w 2422"/>
                <a:gd name="T59" fmla="*/ 0 h 1413"/>
                <a:gd name="T60" fmla="*/ 0 w 2422"/>
                <a:gd name="T61" fmla="*/ 0 h 1413"/>
                <a:gd name="T62" fmla="*/ 0 w 2422"/>
                <a:gd name="T63" fmla="*/ 0 h 1413"/>
                <a:gd name="T64" fmla="*/ 0 w 2422"/>
                <a:gd name="T65" fmla="*/ 0 h 1413"/>
                <a:gd name="T66" fmla="*/ 0 w 2422"/>
                <a:gd name="T67" fmla="*/ 0 h 1413"/>
                <a:gd name="T68" fmla="*/ 0 w 2422"/>
                <a:gd name="T69" fmla="*/ 0 h 1413"/>
                <a:gd name="T70" fmla="*/ 0 w 2422"/>
                <a:gd name="T71" fmla="*/ 0 h 1413"/>
                <a:gd name="T72" fmla="*/ 0 w 2422"/>
                <a:gd name="T73" fmla="*/ 0 h 1413"/>
                <a:gd name="T74" fmla="*/ 0 w 2422"/>
                <a:gd name="T75" fmla="*/ 0 h 1413"/>
                <a:gd name="T76" fmla="*/ 0 w 2422"/>
                <a:gd name="T77" fmla="*/ 0 h 1413"/>
                <a:gd name="T78" fmla="*/ 0 w 2422"/>
                <a:gd name="T79" fmla="*/ 0 h 1413"/>
                <a:gd name="T80" fmla="*/ 0 w 2422"/>
                <a:gd name="T81" fmla="*/ 0 h 1413"/>
                <a:gd name="T82" fmla="*/ 0 w 2422"/>
                <a:gd name="T83" fmla="*/ 0 h 1413"/>
                <a:gd name="T84" fmla="*/ 0 w 2422"/>
                <a:gd name="T85" fmla="*/ 0 h 1413"/>
                <a:gd name="T86" fmla="*/ 0 w 2422"/>
                <a:gd name="T87" fmla="*/ 0 h 141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22"/>
                <a:gd name="T133" fmla="*/ 0 h 1413"/>
                <a:gd name="T134" fmla="*/ 2422 w 2422"/>
                <a:gd name="T135" fmla="*/ 1413 h 141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22" h="1413">
                  <a:moveTo>
                    <a:pt x="24" y="0"/>
                  </a:moveTo>
                  <a:lnTo>
                    <a:pt x="77" y="0"/>
                  </a:lnTo>
                  <a:lnTo>
                    <a:pt x="87" y="21"/>
                  </a:lnTo>
                  <a:lnTo>
                    <a:pt x="94" y="47"/>
                  </a:lnTo>
                  <a:lnTo>
                    <a:pt x="101" y="76"/>
                  </a:lnTo>
                  <a:lnTo>
                    <a:pt x="106" y="102"/>
                  </a:lnTo>
                  <a:lnTo>
                    <a:pt x="124" y="184"/>
                  </a:lnTo>
                  <a:lnTo>
                    <a:pt x="130" y="205"/>
                  </a:lnTo>
                  <a:lnTo>
                    <a:pt x="142" y="225"/>
                  </a:lnTo>
                  <a:lnTo>
                    <a:pt x="156" y="245"/>
                  </a:lnTo>
                  <a:lnTo>
                    <a:pt x="175" y="263"/>
                  </a:lnTo>
                  <a:lnTo>
                    <a:pt x="197" y="280"/>
                  </a:lnTo>
                  <a:lnTo>
                    <a:pt x="221" y="296"/>
                  </a:lnTo>
                  <a:lnTo>
                    <a:pt x="247" y="311"/>
                  </a:lnTo>
                  <a:lnTo>
                    <a:pt x="274" y="324"/>
                  </a:lnTo>
                  <a:lnTo>
                    <a:pt x="303" y="336"/>
                  </a:lnTo>
                  <a:lnTo>
                    <a:pt x="332" y="347"/>
                  </a:lnTo>
                  <a:lnTo>
                    <a:pt x="362" y="356"/>
                  </a:lnTo>
                  <a:lnTo>
                    <a:pt x="392" y="364"/>
                  </a:lnTo>
                  <a:lnTo>
                    <a:pt x="421" y="372"/>
                  </a:lnTo>
                  <a:lnTo>
                    <a:pt x="449" y="377"/>
                  </a:lnTo>
                  <a:lnTo>
                    <a:pt x="476" y="381"/>
                  </a:lnTo>
                  <a:lnTo>
                    <a:pt x="500" y="384"/>
                  </a:lnTo>
                  <a:lnTo>
                    <a:pt x="1861" y="481"/>
                  </a:lnTo>
                  <a:lnTo>
                    <a:pt x="1893" y="483"/>
                  </a:lnTo>
                  <a:lnTo>
                    <a:pt x="1921" y="481"/>
                  </a:lnTo>
                  <a:lnTo>
                    <a:pt x="1946" y="477"/>
                  </a:lnTo>
                  <a:lnTo>
                    <a:pt x="1968" y="471"/>
                  </a:lnTo>
                  <a:lnTo>
                    <a:pt x="1987" y="462"/>
                  </a:lnTo>
                  <a:lnTo>
                    <a:pt x="2002" y="451"/>
                  </a:lnTo>
                  <a:lnTo>
                    <a:pt x="2015" y="439"/>
                  </a:lnTo>
                  <a:lnTo>
                    <a:pt x="2025" y="425"/>
                  </a:lnTo>
                  <a:lnTo>
                    <a:pt x="2034" y="410"/>
                  </a:lnTo>
                  <a:lnTo>
                    <a:pt x="2040" y="396"/>
                  </a:lnTo>
                  <a:lnTo>
                    <a:pt x="2044" y="380"/>
                  </a:lnTo>
                  <a:lnTo>
                    <a:pt x="2046" y="364"/>
                  </a:lnTo>
                  <a:lnTo>
                    <a:pt x="2047" y="349"/>
                  </a:lnTo>
                  <a:lnTo>
                    <a:pt x="2046" y="335"/>
                  </a:lnTo>
                  <a:lnTo>
                    <a:pt x="2045" y="322"/>
                  </a:lnTo>
                  <a:lnTo>
                    <a:pt x="2042" y="310"/>
                  </a:lnTo>
                  <a:lnTo>
                    <a:pt x="2015" y="217"/>
                  </a:lnTo>
                  <a:lnTo>
                    <a:pt x="2015" y="211"/>
                  </a:lnTo>
                  <a:lnTo>
                    <a:pt x="2016" y="206"/>
                  </a:lnTo>
                  <a:lnTo>
                    <a:pt x="2019" y="200"/>
                  </a:lnTo>
                  <a:lnTo>
                    <a:pt x="2022" y="195"/>
                  </a:lnTo>
                  <a:lnTo>
                    <a:pt x="2027" y="190"/>
                  </a:lnTo>
                  <a:lnTo>
                    <a:pt x="2033" y="187"/>
                  </a:lnTo>
                  <a:lnTo>
                    <a:pt x="2038" y="185"/>
                  </a:lnTo>
                  <a:lnTo>
                    <a:pt x="2044" y="184"/>
                  </a:lnTo>
                  <a:lnTo>
                    <a:pt x="2102" y="189"/>
                  </a:lnTo>
                  <a:lnTo>
                    <a:pt x="2118" y="191"/>
                  </a:lnTo>
                  <a:lnTo>
                    <a:pt x="2130" y="193"/>
                  </a:lnTo>
                  <a:lnTo>
                    <a:pt x="2140" y="197"/>
                  </a:lnTo>
                  <a:lnTo>
                    <a:pt x="2147" y="202"/>
                  </a:lnTo>
                  <a:lnTo>
                    <a:pt x="2152" y="209"/>
                  </a:lnTo>
                  <a:lnTo>
                    <a:pt x="2156" y="218"/>
                  </a:lnTo>
                  <a:lnTo>
                    <a:pt x="2161" y="230"/>
                  </a:lnTo>
                  <a:lnTo>
                    <a:pt x="2166" y="246"/>
                  </a:lnTo>
                  <a:lnTo>
                    <a:pt x="2418" y="1270"/>
                  </a:lnTo>
                  <a:lnTo>
                    <a:pt x="2421" y="1287"/>
                  </a:lnTo>
                  <a:lnTo>
                    <a:pt x="2422" y="1309"/>
                  </a:lnTo>
                  <a:lnTo>
                    <a:pt x="2421" y="1333"/>
                  </a:lnTo>
                  <a:lnTo>
                    <a:pt x="2418" y="1358"/>
                  </a:lnTo>
                  <a:lnTo>
                    <a:pt x="2411" y="1380"/>
                  </a:lnTo>
                  <a:lnTo>
                    <a:pt x="2403" y="1398"/>
                  </a:lnTo>
                  <a:lnTo>
                    <a:pt x="2392" y="1409"/>
                  </a:lnTo>
                  <a:lnTo>
                    <a:pt x="2377" y="1413"/>
                  </a:lnTo>
                  <a:lnTo>
                    <a:pt x="418" y="1286"/>
                  </a:lnTo>
                  <a:lnTo>
                    <a:pt x="402" y="1284"/>
                  </a:lnTo>
                  <a:lnTo>
                    <a:pt x="386" y="1281"/>
                  </a:lnTo>
                  <a:lnTo>
                    <a:pt x="371" y="1277"/>
                  </a:lnTo>
                  <a:lnTo>
                    <a:pt x="355" y="1272"/>
                  </a:lnTo>
                  <a:lnTo>
                    <a:pt x="340" y="1265"/>
                  </a:lnTo>
                  <a:lnTo>
                    <a:pt x="325" y="1257"/>
                  </a:lnTo>
                  <a:lnTo>
                    <a:pt x="310" y="1249"/>
                  </a:lnTo>
                  <a:lnTo>
                    <a:pt x="296" y="1239"/>
                  </a:lnTo>
                  <a:lnTo>
                    <a:pt x="283" y="1228"/>
                  </a:lnTo>
                  <a:lnTo>
                    <a:pt x="271" y="1217"/>
                  </a:lnTo>
                  <a:lnTo>
                    <a:pt x="259" y="1205"/>
                  </a:lnTo>
                  <a:lnTo>
                    <a:pt x="249" y="1193"/>
                  </a:lnTo>
                  <a:lnTo>
                    <a:pt x="241" y="1180"/>
                  </a:lnTo>
                  <a:lnTo>
                    <a:pt x="233" y="1166"/>
                  </a:lnTo>
                  <a:lnTo>
                    <a:pt x="228" y="1152"/>
                  </a:lnTo>
                  <a:lnTo>
                    <a:pt x="224" y="1138"/>
                  </a:lnTo>
                  <a:lnTo>
                    <a:pt x="0" y="45"/>
                  </a:lnTo>
                  <a:lnTo>
                    <a:pt x="0" y="31"/>
                  </a:lnTo>
                  <a:lnTo>
                    <a:pt x="4" y="16"/>
                  </a:lnTo>
                  <a:lnTo>
                    <a:pt x="13" y="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AD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91" name="Freeform 1389"/>
            <p:cNvSpPr>
              <a:spLocks/>
            </p:cNvSpPr>
            <p:nvPr/>
          </p:nvSpPr>
          <p:spPr bwMode="auto">
            <a:xfrm>
              <a:off x="4916" y="2798"/>
              <a:ext cx="108" cy="130"/>
            </a:xfrm>
            <a:custGeom>
              <a:avLst/>
              <a:gdLst>
                <a:gd name="T0" fmla="*/ 0 w 2283"/>
                <a:gd name="T1" fmla="*/ 0 h 2991"/>
                <a:gd name="T2" fmla="*/ 0 w 2283"/>
                <a:gd name="T3" fmla="*/ 0 h 2991"/>
                <a:gd name="T4" fmla="*/ 0 w 2283"/>
                <a:gd name="T5" fmla="*/ 0 h 2991"/>
                <a:gd name="T6" fmla="*/ 0 w 2283"/>
                <a:gd name="T7" fmla="*/ 0 h 2991"/>
                <a:gd name="T8" fmla="*/ 0 w 2283"/>
                <a:gd name="T9" fmla="*/ 0 h 2991"/>
                <a:gd name="T10" fmla="*/ 0 w 2283"/>
                <a:gd name="T11" fmla="*/ 0 h 2991"/>
                <a:gd name="T12" fmla="*/ 0 w 2283"/>
                <a:gd name="T13" fmla="*/ 0 h 2991"/>
                <a:gd name="T14" fmla="*/ 0 w 2283"/>
                <a:gd name="T15" fmla="*/ 0 h 2991"/>
                <a:gd name="T16" fmla="*/ 0 w 2283"/>
                <a:gd name="T17" fmla="*/ 0 h 2991"/>
                <a:gd name="T18" fmla="*/ 0 w 2283"/>
                <a:gd name="T19" fmla="*/ 0 h 2991"/>
                <a:gd name="T20" fmla="*/ 0 w 2283"/>
                <a:gd name="T21" fmla="*/ 0 h 2991"/>
                <a:gd name="T22" fmla="*/ 0 w 2283"/>
                <a:gd name="T23" fmla="*/ 0 h 2991"/>
                <a:gd name="T24" fmla="*/ 0 w 2283"/>
                <a:gd name="T25" fmla="*/ 0 h 2991"/>
                <a:gd name="T26" fmla="*/ 0 w 2283"/>
                <a:gd name="T27" fmla="*/ 0 h 2991"/>
                <a:gd name="T28" fmla="*/ 0 w 2283"/>
                <a:gd name="T29" fmla="*/ 0 h 2991"/>
                <a:gd name="T30" fmla="*/ 0 w 2283"/>
                <a:gd name="T31" fmla="*/ 0 h 2991"/>
                <a:gd name="T32" fmla="*/ 0 w 2283"/>
                <a:gd name="T33" fmla="*/ 0 h 2991"/>
                <a:gd name="T34" fmla="*/ 0 w 2283"/>
                <a:gd name="T35" fmla="*/ 0 h 2991"/>
                <a:gd name="T36" fmla="*/ 0 w 2283"/>
                <a:gd name="T37" fmla="*/ 0 h 2991"/>
                <a:gd name="T38" fmla="*/ 0 w 2283"/>
                <a:gd name="T39" fmla="*/ 0 h 2991"/>
                <a:gd name="T40" fmla="*/ 0 w 2283"/>
                <a:gd name="T41" fmla="*/ 0 h 2991"/>
                <a:gd name="T42" fmla="*/ 0 w 2283"/>
                <a:gd name="T43" fmla="*/ 0 h 2991"/>
                <a:gd name="T44" fmla="*/ 0 w 2283"/>
                <a:gd name="T45" fmla="*/ 0 h 2991"/>
                <a:gd name="T46" fmla="*/ 0 w 2283"/>
                <a:gd name="T47" fmla="*/ 0 h 2991"/>
                <a:gd name="T48" fmla="*/ 0 w 2283"/>
                <a:gd name="T49" fmla="*/ 0 h 2991"/>
                <a:gd name="T50" fmla="*/ 0 w 2283"/>
                <a:gd name="T51" fmla="*/ 0 h 2991"/>
                <a:gd name="T52" fmla="*/ 0 w 2283"/>
                <a:gd name="T53" fmla="*/ 0 h 2991"/>
                <a:gd name="T54" fmla="*/ 0 w 2283"/>
                <a:gd name="T55" fmla="*/ 0 h 2991"/>
                <a:gd name="T56" fmla="*/ 0 w 2283"/>
                <a:gd name="T57" fmla="*/ 0 h 2991"/>
                <a:gd name="T58" fmla="*/ 0 w 2283"/>
                <a:gd name="T59" fmla="*/ 0 h 2991"/>
                <a:gd name="T60" fmla="*/ 0 w 2283"/>
                <a:gd name="T61" fmla="*/ 0 h 2991"/>
                <a:gd name="T62" fmla="*/ 0 w 2283"/>
                <a:gd name="T63" fmla="*/ 0 h 2991"/>
                <a:gd name="T64" fmla="*/ 0 w 2283"/>
                <a:gd name="T65" fmla="*/ 0 h 2991"/>
                <a:gd name="T66" fmla="*/ 0 w 2283"/>
                <a:gd name="T67" fmla="*/ 0 h 2991"/>
                <a:gd name="T68" fmla="*/ 0 w 2283"/>
                <a:gd name="T69" fmla="*/ 0 h 2991"/>
                <a:gd name="T70" fmla="*/ 0 w 2283"/>
                <a:gd name="T71" fmla="*/ 0 h 2991"/>
                <a:gd name="T72" fmla="*/ 0 w 2283"/>
                <a:gd name="T73" fmla="*/ 0 h 29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83"/>
                <a:gd name="T112" fmla="*/ 0 h 2991"/>
                <a:gd name="T113" fmla="*/ 2283 w 2283"/>
                <a:gd name="T114" fmla="*/ 2991 h 299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83" h="2991">
                  <a:moveTo>
                    <a:pt x="208" y="0"/>
                  </a:moveTo>
                  <a:lnTo>
                    <a:pt x="0" y="2553"/>
                  </a:lnTo>
                  <a:lnTo>
                    <a:pt x="0" y="2574"/>
                  </a:lnTo>
                  <a:lnTo>
                    <a:pt x="2" y="2594"/>
                  </a:lnTo>
                  <a:lnTo>
                    <a:pt x="6" y="2614"/>
                  </a:lnTo>
                  <a:lnTo>
                    <a:pt x="14" y="2635"/>
                  </a:lnTo>
                  <a:lnTo>
                    <a:pt x="22" y="2655"/>
                  </a:lnTo>
                  <a:lnTo>
                    <a:pt x="32" y="2674"/>
                  </a:lnTo>
                  <a:lnTo>
                    <a:pt x="45" y="2694"/>
                  </a:lnTo>
                  <a:lnTo>
                    <a:pt x="58" y="2712"/>
                  </a:lnTo>
                  <a:lnTo>
                    <a:pt x="73" y="2729"/>
                  </a:lnTo>
                  <a:lnTo>
                    <a:pt x="89" y="2744"/>
                  </a:lnTo>
                  <a:lnTo>
                    <a:pt x="106" y="2760"/>
                  </a:lnTo>
                  <a:lnTo>
                    <a:pt x="124" y="2772"/>
                  </a:lnTo>
                  <a:lnTo>
                    <a:pt x="143" y="2782"/>
                  </a:lnTo>
                  <a:lnTo>
                    <a:pt x="161" y="2791"/>
                  </a:lnTo>
                  <a:lnTo>
                    <a:pt x="181" y="2797"/>
                  </a:lnTo>
                  <a:lnTo>
                    <a:pt x="201" y="2800"/>
                  </a:lnTo>
                  <a:lnTo>
                    <a:pt x="1845" y="2990"/>
                  </a:lnTo>
                  <a:lnTo>
                    <a:pt x="1864" y="2991"/>
                  </a:lnTo>
                  <a:lnTo>
                    <a:pt x="1883" y="2988"/>
                  </a:lnTo>
                  <a:lnTo>
                    <a:pt x="1901" y="2984"/>
                  </a:lnTo>
                  <a:lnTo>
                    <a:pt x="1919" y="2977"/>
                  </a:lnTo>
                  <a:lnTo>
                    <a:pt x="1938" y="2968"/>
                  </a:lnTo>
                  <a:lnTo>
                    <a:pt x="1954" y="2957"/>
                  </a:lnTo>
                  <a:lnTo>
                    <a:pt x="1971" y="2944"/>
                  </a:lnTo>
                  <a:lnTo>
                    <a:pt x="1988" y="2929"/>
                  </a:lnTo>
                  <a:lnTo>
                    <a:pt x="2002" y="2913"/>
                  </a:lnTo>
                  <a:lnTo>
                    <a:pt x="2015" y="2897"/>
                  </a:lnTo>
                  <a:lnTo>
                    <a:pt x="2027" y="2879"/>
                  </a:lnTo>
                  <a:lnTo>
                    <a:pt x="2038" y="2860"/>
                  </a:lnTo>
                  <a:lnTo>
                    <a:pt x="2046" y="2842"/>
                  </a:lnTo>
                  <a:lnTo>
                    <a:pt x="2053" y="2824"/>
                  </a:lnTo>
                  <a:lnTo>
                    <a:pt x="2059" y="2804"/>
                  </a:lnTo>
                  <a:lnTo>
                    <a:pt x="2061" y="2786"/>
                  </a:lnTo>
                  <a:lnTo>
                    <a:pt x="2283" y="256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6166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92" name="Freeform 1390"/>
            <p:cNvSpPr>
              <a:spLocks/>
            </p:cNvSpPr>
            <p:nvPr/>
          </p:nvSpPr>
          <p:spPr bwMode="auto">
            <a:xfrm>
              <a:off x="4915" y="2798"/>
              <a:ext cx="11" cy="111"/>
            </a:xfrm>
            <a:custGeom>
              <a:avLst/>
              <a:gdLst>
                <a:gd name="T0" fmla="*/ 0 w 225"/>
                <a:gd name="T1" fmla="*/ 0 h 2555"/>
                <a:gd name="T2" fmla="*/ 0 w 225"/>
                <a:gd name="T3" fmla="*/ 0 h 2555"/>
                <a:gd name="T4" fmla="*/ 0 w 225"/>
                <a:gd name="T5" fmla="*/ 0 h 2555"/>
                <a:gd name="T6" fmla="*/ 0 w 225"/>
                <a:gd name="T7" fmla="*/ 0 h 2555"/>
                <a:gd name="T8" fmla="*/ 0 w 225"/>
                <a:gd name="T9" fmla="*/ 0 h 2555"/>
                <a:gd name="T10" fmla="*/ 0 w 225"/>
                <a:gd name="T11" fmla="*/ 0 h 2555"/>
                <a:gd name="T12" fmla="*/ 0 w 225"/>
                <a:gd name="T13" fmla="*/ 0 h 2555"/>
                <a:gd name="T14" fmla="*/ 0 w 225"/>
                <a:gd name="T15" fmla="*/ 0 h 2555"/>
                <a:gd name="T16" fmla="*/ 0 w 225"/>
                <a:gd name="T17" fmla="*/ 0 h 2555"/>
                <a:gd name="T18" fmla="*/ 0 w 225"/>
                <a:gd name="T19" fmla="*/ 0 h 25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5"/>
                <a:gd name="T31" fmla="*/ 0 h 2555"/>
                <a:gd name="T32" fmla="*/ 225 w 225"/>
                <a:gd name="T33" fmla="*/ 2555 h 255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5" h="2555">
                  <a:moveTo>
                    <a:pt x="16" y="2554"/>
                  </a:moveTo>
                  <a:lnTo>
                    <a:pt x="16" y="2555"/>
                  </a:lnTo>
                  <a:lnTo>
                    <a:pt x="225" y="2"/>
                  </a:lnTo>
                  <a:lnTo>
                    <a:pt x="208" y="0"/>
                  </a:lnTo>
                  <a:lnTo>
                    <a:pt x="0" y="2553"/>
                  </a:lnTo>
                  <a:lnTo>
                    <a:pt x="0" y="2554"/>
                  </a:lnTo>
                  <a:lnTo>
                    <a:pt x="0" y="2553"/>
                  </a:lnTo>
                  <a:lnTo>
                    <a:pt x="0" y="2554"/>
                  </a:lnTo>
                  <a:lnTo>
                    <a:pt x="16" y="25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93" name="Freeform 1391"/>
            <p:cNvSpPr>
              <a:spLocks/>
            </p:cNvSpPr>
            <p:nvPr/>
          </p:nvSpPr>
          <p:spPr bwMode="auto">
            <a:xfrm>
              <a:off x="4915" y="2909"/>
              <a:ext cx="1" cy="1"/>
            </a:xfrm>
            <a:custGeom>
              <a:avLst/>
              <a:gdLst>
                <a:gd name="T0" fmla="*/ 0 w 16"/>
                <a:gd name="T1" fmla="*/ 0 h 22"/>
                <a:gd name="T2" fmla="*/ 0 w 16"/>
                <a:gd name="T3" fmla="*/ 0 h 22"/>
                <a:gd name="T4" fmla="*/ 0 w 16"/>
                <a:gd name="T5" fmla="*/ 0 h 22"/>
                <a:gd name="T6" fmla="*/ 0 w 16"/>
                <a:gd name="T7" fmla="*/ 0 h 22"/>
                <a:gd name="T8" fmla="*/ 0 w 16"/>
                <a:gd name="T9" fmla="*/ 0 h 22"/>
                <a:gd name="T10" fmla="*/ 0 w 16"/>
                <a:gd name="T11" fmla="*/ 0 h 22"/>
                <a:gd name="T12" fmla="*/ 0 w 16"/>
                <a:gd name="T13" fmla="*/ 0 h 22"/>
                <a:gd name="T14" fmla="*/ 0 w 16"/>
                <a:gd name="T15" fmla="*/ 0 h 22"/>
                <a:gd name="T16" fmla="*/ 0 w 16"/>
                <a:gd name="T17" fmla="*/ 0 h 22"/>
                <a:gd name="T18" fmla="*/ 0 w 16"/>
                <a:gd name="T19" fmla="*/ 0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22"/>
                <a:gd name="T32" fmla="*/ 16 w 16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22">
                  <a:moveTo>
                    <a:pt x="16" y="20"/>
                  </a:moveTo>
                  <a:lnTo>
                    <a:pt x="16" y="21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16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94" name="Freeform 1392"/>
            <p:cNvSpPr>
              <a:spLocks/>
            </p:cNvSpPr>
            <p:nvPr/>
          </p:nvSpPr>
          <p:spPr bwMode="auto">
            <a:xfrm>
              <a:off x="4915" y="2910"/>
              <a:ext cx="1" cy="1"/>
            </a:xfrm>
            <a:custGeom>
              <a:avLst/>
              <a:gdLst>
                <a:gd name="T0" fmla="*/ 0 w 19"/>
                <a:gd name="T1" fmla="*/ 0 h 23"/>
                <a:gd name="T2" fmla="*/ 0 w 19"/>
                <a:gd name="T3" fmla="*/ 0 h 23"/>
                <a:gd name="T4" fmla="*/ 0 w 19"/>
                <a:gd name="T5" fmla="*/ 0 h 23"/>
                <a:gd name="T6" fmla="*/ 0 w 19"/>
                <a:gd name="T7" fmla="*/ 0 h 23"/>
                <a:gd name="T8" fmla="*/ 0 w 19"/>
                <a:gd name="T9" fmla="*/ 0 h 23"/>
                <a:gd name="T10" fmla="*/ 0 w 19"/>
                <a:gd name="T11" fmla="*/ 0 h 23"/>
                <a:gd name="T12" fmla="*/ 0 w 19"/>
                <a:gd name="T13" fmla="*/ 0 h 23"/>
                <a:gd name="T14" fmla="*/ 0 w 19"/>
                <a:gd name="T15" fmla="*/ 0 h 23"/>
                <a:gd name="T16" fmla="*/ 0 w 19"/>
                <a:gd name="T17" fmla="*/ 0 h 23"/>
                <a:gd name="T18" fmla="*/ 0 w 19"/>
                <a:gd name="T19" fmla="*/ 0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"/>
                <a:gd name="T31" fmla="*/ 0 h 23"/>
                <a:gd name="T32" fmla="*/ 19 w 19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" h="23">
                  <a:moveTo>
                    <a:pt x="19" y="19"/>
                  </a:moveTo>
                  <a:lnTo>
                    <a:pt x="19" y="20"/>
                  </a:lnTo>
                  <a:lnTo>
                    <a:pt x="16" y="0"/>
                  </a:lnTo>
                  <a:lnTo>
                    <a:pt x="0" y="2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95" name="Freeform 1393"/>
            <p:cNvSpPr>
              <a:spLocks/>
            </p:cNvSpPr>
            <p:nvPr/>
          </p:nvSpPr>
          <p:spPr bwMode="auto">
            <a:xfrm>
              <a:off x="4915" y="2911"/>
              <a:ext cx="1" cy="1"/>
            </a:xfrm>
            <a:custGeom>
              <a:avLst/>
              <a:gdLst>
                <a:gd name="T0" fmla="*/ 0 w 21"/>
                <a:gd name="T1" fmla="*/ 0 h 25"/>
                <a:gd name="T2" fmla="*/ 0 w 21"/>
                <a:gd name="T3" fmla="*/ 0 h 25"/>
                <a:gd name="T4" fmla="*/ 0 w 21"/>
                <a:gd name="T5" fmla="*/ 0 h 25"/>
                <a:gd name="T6" fmla="*/ 0 w 21"/>
                <a:gd name="T7" fmla="*/ 0 h 25"/>
                <a:gd name="T8" fmla="*/ 0 w 21"/>
                <a:gd name="T9" fmla="*/ 0 h 25"/>
                <a:gd name="T10" fmla="*/ 0 w 21"/>
                <a:gd name="T11" fmla="*/ 0 h 25"/>
                <a:gd name="T12" fmla="*/ 0 w 21"/>
                <a:gd name="T13" fmla="*/ 0 h 25"/>
                <a:gd name="T14" fmla="*/ 0 w 21"/>
                <a:gd name="T15" fmla="*/ 0 h 25"/>
                <a:gd name="T16" fmla="*/ 0 w 21"/>
                <a:gd name="T17" fmla="*/ 0 h 25"/>
                <a:gd name="T18" fmla="*/ 0 w 21"/>
                <a:gd name="T19" fmla="*/ 0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25"/>
                <a:gd name="T32" fmla="*/ 21 w 21"/>
                <a:gd name="T33" fmla="*/ 25 h 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25">
                  <a:moveTo>
                    <a:pt x="21" y="19"/>
                  </a:moveTo>
                  <a:lnTo>
                    <a:pt x="21" y="20"/>
                  </a:lnTo>
                  <a:lnTo>
                    <a:pt x="17" y="0"/>
                  </a:lnTo>
                  <a:lnTo>
                    <a:pt x="0" y="4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96" name="Freeform 1394"/>
            <p:cNvSpPr>
              <a:spLocks/>
            </p:cNvSpPr>
            <p:nvPr/>
          </p:nvSpPr>
          <p:spPr bwMode="auto">
            <a:xfrm>
              <a:off x="4916" y="2912"/>
              <a:ext cx="1" cy="1"/>
            </a:xfrm>
            <a:custGeom>
              <a:avLst/>
              <a:gdLst>
                <a:gd name="T0" fmla="*/ 0 w 24"/>
                <a:gd name="T1" fmla="*/ 0 h 27"/>
                <a:gd name="T2" fmla="*/ 0 w 24"/>
                <a:gd name="T3" fmla="*/ 0 h 27"/>
                <a:gd name="T4" fmla="*/ 0 w 24"/>
                <a:gd name="T5" fmla="*/ 0 h 27"/>
                <a:gd name="T6" fmla="*/ 0 w 24"/>
                <a:gd name="T7" fmla="*/ 0 h 27"/>
                <a:gd name="T8" fmla="*/ 0 w 24"/>
                <a:gd name="T9" fmla="*/ 0 h 27"/>
                <a:gd name="T10" fmla="*/ 0 w 24"/>
                <a:gd name="T11" fmla="*/ 0 h 27"/>
                <a:gd name="T12" fmla="*/ 0 w 24"/>
                <a:gd name="T13" fmla="*/ 0 h 27"/>
                <a:gd name="T14" fmla="*/ 0 w 24"/>
                <a:gd name="T15" fmla="*/ 0 h 27"/>
                <a:gd name="T16" fmla="*/ 0 w 24"/>
                <a:gd name="T17" fmla="*/ 0 h 27"/>
                <a:gd name="T18" fmla="*/ 0 w 24"/>
                <a:gd name="T19" fmla="*/ 0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"/>
                <a:gd name="T31" fmla="*/ 0 h 27"/>
                <a:gd name="T32" fmla="*/ 24 w 24"/>
                <a:gd name="T33" fmla="*/ 27 h 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" h="27">
                  <a:moveTo>
                    <a:pt x="23" y="21"/>
                  </a:moveTo>
                  <a:lnTo>
                    <a:pt x="24" y="21"/>
                  </a:lnTo>
                  <a:lnTo>
                    <a:pt x="17" y="0"/>
                  </a:lnTo>
                  <a:lnTo>
                    <a:pt x="0" y="6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23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97" name="Freeform 1395"/>
            <p:cNvSpPr>
              <a:spLocks/>
            </p:cNvSpPr>
            <p:nvPr/>
          </p:nvSpPr>
          <p:spPr bwMode="auto">
            <a:xfrm>
              <a:off x="4916" y="2913"/>
              <a:ext cx="1" cy="1"/>
            </a:xfrm>
            <a:custGeom>
              <a:avLst/>
              <a:gdLst>
                <a:gd name="T0" fmla="*/ 0 w 23"/>
                <a:gd name="T1" fmla="*/ 0 h 27"/>
                <a:gd name="T2" fmla="*/ 0 w 23"/>
                <a:gd name="T3" fmla="*/ 0 h 27"/>
                <a:gd name="T4" fmla="*/ 0 w 23"/>
                <a:gd name="T5" fmla="*/ 0 h 27"/>
                <a:gd name="T6" fmla="*/ 0 w 23"/>
                <a:gd name="T7" fmla="*/ 0 h 27"/>
                <a:gd name="T8" fmla="*/ 0 w 23"/>
                <a:gd name="T9" fmla="*/ 0 h 27"/>
                <a:gd name="T10" fmla="*/ 0 w 23"/>
                <a:gd name="T11" fmla="*/ 0 h 27"/>
                <a:gd name="T12" fmla="*/ 0 w 23"/>
                <a:gd name="T13" fmla="*/ 0 h 27"/>
                <a:gd name="T14" fmla="*/ 0 w 23"/>
                <a:gd name="T15" fmla="*/ 0 h 27"/>
                <a:gd name="T16" fmla="*/ 0 w 23"/>
                <a:gd name="T17" fmla="*/ 0 h 27"/>
                <a:gd name="T18" fmla="*/ 0 w 23"/>
                <a:gd name="T19" fmla="*/ 0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27"/>
                <a:gd name="T32" fmla="*/ 23 w 23"/>
                <a:gd name="T33" fmla="*/ 27 h 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27">
                  <a:moveTo>
                    <a:pt x="23" y="19"/>
                  </a:moveTo>
                  <a:lnTo>
                    <a:pt x="23" y="20"/>
                  </a:lnTo>
                  <a:lnTo>
                    <a:pt x="15" y="0"/>
                  </a:lnTo>
                  <a:lnTo>
                    <a:pt x="0" y="6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98" name="Freeform 1396"/>
            <p:cNvSpPr>
              <a:spLocks/>
            </p:cNvSpPr>
            <p:nvPr/>
          </p:nvSpPr>
          <p:spPr bwMode="auto">
            <a:xfrm>
              <a:off x="4916" y="2914"/>
              <a:ext cx="2" cy="1"/>
            </a:xfrm>
            <a:custGeom>
              <a:avLst/>
              <a:gdLst>
                <a:gd name="T0" fmla="*/ 0 w 25"/>
                <a:gd name="T1" fmla="*/ 0 h 27"/>
                <a:gd name="T2" fmla="*/ 0 w 25"/>
                <a:gd name="T3" fmla="*/ 0 h 27"/>
                <a:gd name="T4" fmla="*/ 0 w 25"/>
                <a:gd name="T5" fmla="*/ 0 h 27"/>
                <a:gd name="T6" fmla="*/ 0 w 25"/>
                <a:gd name="T7" fmla="*/ 0 h 27"/>
                <a:gd name="T8" fmla="*/ 0 w 25"/>
                <a:gd name="T9" fmla="*/ 0 h 27"/>
                <a:gd name="T10" fmla="*/ 0 w 25"/>
                <a:gd name="T11" fmla="*/ 0 h 27"/>
                <a:gd name="T12" fmla="*/ 0 w 25"/>
                <a:gd name="T13" fmla="*/ 0 h 27"/>
                <a:gd name="T14" fmla="*/ 0 w 25"/>
                <a:gd name="T15" fmla="*/ 0 h 27"/>
                <a:gd name="T16" fmla="*/ 0 w 25"/>
                <a:gd name="T17" fmla="*/ 0 h 27"/>
                <a:gd name="T18" fmla="*/ 0 w 25"/>
                <a:gd name="T19" fmla="*/ 0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7"/>
                <a:gd name="T32" fmla="*/ 25 w 25"/>
                <a:gd name="T33" fmla="*/ 27 h 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7">
                  <a:moveTo>
                    <a:pt x="25" y="19"/>
                  </a:moveTo>
                  <a:lnTo>
                    <a:pt x="25" y="19"/>
                  </a:lnTo>
                  <a:lnTo>
                    <a:pt x="14" y="0"/>
                  </a:lnTo>
                  <a:lnTo>
                    <a:pt x="0" y="8"/>
                  </a:lnTo>
                  <a:lnTo>
                    <a:pt x="10" y="27"/>
                  </a:lnTo>
                  <a:lnTo>
                    <a:pt x="25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0199" name="Freeform 1397"/>
            <p:cNvSpPr>
              <a:spLocks/>
            </p:cNvSpPr>
            <p:nvPr/>
          </p:nvSpPr>
          <p:spPr bwMode="auto">
            <a:xfrm>
              <a:off x="4917" y="2914"/>
              <a:ext cx="1" cy="2"/>
            </a:xfrm>
            <a:custGeom>
              <a:avLst/>
              <a:gdLst>
                <a:gd name="T0" fmla="*/ 0 w 27"/>
                <a:gd name="T1" fmla="*/ 0 h 29"/>
                <a:gd name="T2" fmla="*/ 0 w 27"/>
                <a:gd name="T3" fmla="*/ 0 h 29"/>
                <a:gd name="T4" fmla="*/ 0 w 27"/>
                <a:gd name="T5" fmla="*/ 0 h 29"/>
                <a:gd name="T6" fmla="*/ 0 w 27"/>
                <a:gd name="T7" fmla="*/ 0 h 29"/>
                <a:gd name="T8" fmla="*/ 0 w 27"/>
                <a:gd name="T9" fmla="*/ 0 h 29"/>
                <a:gd name="T10" fmla="*/ 0 w 27"/>
                <a:gd name="T11" fmla="*/ 0 h 29"/>
                <a:gd name="T12" fmla="*/ 0 w 27"/>
                <a:gd name="T13" fmla="*/ 0 h 29"/>
                <a:gd name="T14" fmla="*/ 0 w 27"/>
                <a:gd name="T15" fmla="*/ 0 h 29"/>
                <a:gd name="T16" fmla="*/ 0 w 27"/>
                <a:gd name="T17" fmla="*/ 0 h 29"/>
                <a:gd name="T18" fmla="*/ 0 w 27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7"/>
                <a:gd name="T31" fmla="*/ 0 h 29"/>
                <a:gd name="T32" fmla="*/ 27 w 27"/>
                <a:gd name="T33" fmla="*/ 29 h 2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7" h="29">
                  <a:moveTo>
                    <a:pt x="26" y="18"/>
                  </a:moveTo>
                  <a:lnTo>
                    <a:pt x="27" y="19"/>
                  </a:lnTo>
                  <a:lnTo>
                    <a:pt x="15" y="0"/>
                  </a:lnTo>
                  <a:lnTo>
                    <a:pt x="0" y="8"/>
                  </a:lnTo>
                  <a:lnTo>
                    <a:pt x="13" y="28"/>
                  </a:lnTo>
                  <a:lnTo>
                    <a:pt x="14" y="29"/>
                  </a:lnTo>
                  <a:lnTo>
                    <a:pt x="13" y="28"/>
                  </a:lnTo>
                  <a:lnTo>
                    <a:pt x="14" y="29"/>
                  </a:lnTo>
                  <a:lnTo>
                    <a:pt x="26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grpSp>
        <p:nvGrpSpPr>
          <p:cNvPr id="18848" name="Group 2251"/>
          <p:cNvGrpSpPr>
            <a:grpSpLocks/>
          </p:cNvGrpSpPr>
          <p:nvPr/>
        </p:nvGrpSpPr>
        <p:grpSpPr bwMode="auto">
          <a:xfrm>
            <a:off x="7785100" y="3871913"/>
            <a:ext cx="196850" cy="493712"/>
            <a:chOff x="4904" y="2687"/>
            <a:chExt cx="124" cy="328"/>
          </a:xfrm>
        </p:grpSpPr>
        <p:sp>
          <p:nvSpPr>
            <p:cNvPr id="19846" name="Freeform 1399"/>
            <p:cNvSpPr>
              <a:spLocks/>
            </p:cNvSpPr>
            <p:nvPr/>
          </p:nvSpPr>
          <p:spPr bwMode="auto">
            <a:xfrm>
              <a:off x="4918" y="2915"/>
              <a:ext cx="1" cy="2"/>
            </a:xfrm>
            <a:custGeom>
              <a:avLst/>
              <a:gdLst>
                <a:gd name="T0" fmla="*/ 0 w 26"/>
                <a:gd name="T1" fmla="*/ 0 h 29"/>
                <a:gd name="T2" fmla="*/ 0 w 26"/>
                <a:gd name="T3" fmla="*/ 0 h 29"/>
                <a:gd name="T4" fmla="*/ 0 w 26"/>
                <a:gd name="T5" fmla="*/ 0 h 29"/>
                <a:gd name="T6" fmla="*/ 0 w 26"/>
                <a:gd name="T7" fmla="*/ 0 h 29"/>
                <a:gd name="T8" fmla="*/ 0 w 26"/>
                <a:gd name="T9" fmla="*/ 0 h 29"/>
                <a:gd name="T10" fmla="*/ 0 w 26"/>
                <a:gd name="T11" fmla="*/ 0 h 29"/>
                <a:gd name="T12" fmla="*/ 0 w 26"/>
                <a:gd name="T13" fmla="*/ 0 h 29"/>
                <a:gd name="T14" fmla="*/ 0 w 26"/>
                <a:gd name="T15" fmla="*/ 0 h 29"/>
                <a:gd name="T16" fmla="*/ 0 w 26"/>
                <a:gd name="T17" fmla="*/ 0 h 29"/>
                <a:gd name="T18" fmla="*/ 0 w 26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"/>
                <a:gd name="T31" fmla="*/ 0 h 29"/>
                <a:gd name="T32" fmla="*/ 26 w 26"/>
                <a:gd name="T33" fmla="*/ 29 h 2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" h="29">
                  <a:moveTo>
                    <a:pt x="26" y="19"/>
                  </a:moveTo>
                  <a:lnTo>
                    <a:pt x="26" y="19"/>
                  </a:lnTo>
                  <a:lnTo>
                    <a:pt x="12" y="0"/>
                  </a:lnTo>
                  <a:lnTo>
                    <a:pt x="0" y="11"/>
                  </a:lnTo>
                  <a:lnTo>
                    <a:pt x="13" y="29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47" name="Freeform 1400"/>
            <p:cNvSpPr>
              <a:spLocks/>
            </p:cNvSpPr>
            <p:nvPr/>
          </p:nvSpPr>
          <p:spPr bwMode="auto">
            <a:xfrm>
              <a:off x="4918" y="2916"/>
              <a:ext cx="1" cy="1"/>
            </a:xfrm>
            <a:custGeom>
              <a:avLst/>
              <a:gdLst>
                <a:gd name="T0" fmla="*/ 0 w 27"/>
                <a:gd name="T1" fmla="*/ 0 h 28"/>
                <a:gd name="T2" fmla="*/ 0 w 27"/>
                <a:gd name="T3" fmla="*/ 0 h 28"/>
                <a:gd name="T4" fmla="*/ 0 w 27"/>
                <a:gd name="T5" fmla="*/ 0 h 28"/>
                <a:gd name="T6" fmla="*/ 0 w 27"/>
                <a:gd name="T7" fmla="*/ 0 h 28"/>
                <a:gd name="T8" fmla="*/ 0 w 27"/>
                <a:gd name="T9" fmla="*/ 0 h 28"/>
                <a:gd name="T10" fmla="*/ 0 w 27"/>
                <a:gd name="T11" fmla="*/ 0 h 28"/>
                <a:gd name="T12" fmla="*/ 0 w 27"/>
                <a:gd name="T13" fmla="*/ 0 h 28"/>
                <a:gd name="T14" fmla="*/ 0 w 27"/>
                <a:gd name="T15" fmla="*/ 0 h 28"/>
                <a:gd name="T16" fmla="*/ 0 w 27"/>
                <a:gd name="T17" fmla="*/ 0 h 28"/>
                <a:gd name="T18" fmla="*/ 0 w 27"/>
                <a:gd name="T19" fmla="*/ 0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7"/>
                <a:gd name="T31" fmla="*/ 0 h 28"/>
                <a:gd name="T32" fmla="*/ 27 w 27"/>
                <a:gd name="T33" fmla="*/ 28 h 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7" h="28">
                  <a:moveTo>
                    <a:pt x="27" y="16"/>
                  </a:moveTo>
                  <a:lnTo>
                    <a:pt x="27" y="17"/>
                  </a:lnTo>
                  <a:lnTo>
                    <a:pt x="13" y="0"/>
                  </a:lnTo>
                  <a:lnTo>
                    <a:pt x="0" y="10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27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48" name="Freeform 1401"/>
            <p:cNvSpPr>
              <a:spLocks/>
            </p:cNvSpPr>
            <p:nvPr/>
          </p:nvSpPr>
          <p:spPr bwMode="auto">
            <a:xfrm>
              <a:off x="4919" y="2917"/>
              <a:ext cx="1" cy="1"/>
            </a:xfrm>
            <a:custGeom>
              <a:avLst/>
              <a:gdLst>
                <a:gd name="T0" fmla="*/ 0 w 28"/>
                <a:gd name="T1" fmla="*/ 0 h 27"/>
                <a:gd name="T2" fmla="*/ 0 w 28"/>
                <a:gd name="T3" fmla="*/ 0 h 27"/>
                <a:gd name="T4" fmla="*/ 0 w 28"/>
                <a:gd name="T5" fmla="*/ 0 h 27"/>
                <a:gd name="T6" fmla="*/ 0 w 28"/>
                <a:gd name="T7" fmla="*/ 0 h 27"/>
                <a:gd name="T8" fmla="*/ 0 w 28"/>
                <a:gd name="T9" fmla="*/ 0 h 27"/>
                <a:gd name="T10" fmla="*/ 0 w 28"/>
                <a:gd name="T11" fmla="*/ 0 h 27"/>
                <a:gd name="T12" fmla="*/ 0 w 28"/>
                <a:gd name="T13" fmla="*/ 0 h 27"/>
                <a:gd name="T14" fmla="*/ 0 w 28"/>
                <a:gd name="T15" fmla="*/ 0 h 27"/>
                <a:gd name="T16" fmla="*/ 0 w 28"/>
                <a:gd name="T17" fmla="*/ 0 h 27"/>
                <a:gd name="T18" fmla="*/ 0 w 28"/>
                <a:gd name="T19" fmla="*/ 0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8"/>
                <a:gd name="T31" fmla="*/ 0 h 27"/>
                <a:gd name="T32" fmla="*/ 28 w 28"/>
                <a:gd name="T33" fmla="*/ 27 h 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8" h="27">
                  <a:moveTo>
                    <a:pt x="27" y="15"/>
                  </a:moveTo>
                  <a:lnTo>
                    <a:pt x="28" y="15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15" y="27"/>
                  </a:lnTo>
                  <a:lnTo>
                    <a:pt x="16" y="27"/>
                  </a:lnTo>
                  <a:lnTo>
                    <a:pt x="15" y="27"/>
                  </a:lnTo>
                  <a:lnTo>
                    <a:pt x="16" y="27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49" name="Freeform 1402"/>
            <p:cNvSpPr>
              <a:spLocks/>
            </p:cNvSpPr>
            <p:nvPr/>
          </p:nvSpPr>
          <p:spPr bwMode="auto">
            <a:xfrm>
              <a:off x="4920" y="2917"/>
              <a:ext cx="1" cy="2"/>
            </a:xfrm>
            <a:custGeom>
              <a:avLst/>
              <a:gdLst>
                <a:gd name="T0" fmla="*/ 0 w 29"/>
                <a:gd name="T1" fmla="*/ 0 h 29"/>
                <a:gd name="T2" fmla="*/ 0 w 29"/>
                <a:gd name="T3" fmla="*/ 0 h 29"/>
                <a:gd name="T4" fmla="*/ 0 w 29"/>
                <a:gd name="T5" fmla="*/ 0 h 29"/>
                <a:gd name="T6" fmla="*/ 0 w 29"/>
                <a:gd name="T7" fmla="*/ 0 h 29"/>
                <a:gd name="T8" fmla="*/ 0 w 29"/>
                <a:gd name="T9" fmla="*/ 0 h 29"/>
                <a:gd name="T10" fmla="*/ 0 w 29"/>
                <a:gd name="T11" fmla="*/ 0 h 29"/>
                <a:gd name="T12" fmla="*/ 0 w 29"/>
                <a:gd name="T13" fmla="*/ 0 h 29"/>
                <a:gd name="T14" fmla="*/ 0 w 29"/>
                <a:gd name="T15" fmla="*/ 0 h 29"/>
                <a:gd name="T16" fmla="*/ 0 w 29"/>
                <a:gd name="T17" fmla="*/ 0 h 29"/>
                <a:gd name="T18" fmla="*/ 0 w 29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"/>
                <a:gd name="T31" fmla="*/ 0 h 29"/>
                <a:gd name="T32" fmla="*/ 29 w 29"/>
                <a:gd name="T33" fmla="*/ 29 h 2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" h="29">
                  <a:moveTo>
                    <a:pt x="29" y="14"/>
                  </a:moveTo>
                  <a:lnTo>
                    <a:pt x="29" y="16"/>
                  </a:lnTo>
                  <a:lnTo>
                    <a:pt x="11" y="0"/>
                  </a:lnTo>
                  <a:lnTo>
                    <a:pt x="0" y="12"/>
                  </a:lnTo>
                  <a:lnTo>
                    <a:pt x="18" y="28"/>
                  </a:lnTo>
                  <a:lnTo>
                    <a:pt x="18" y="29"/>
                  </a:lnTo>
                  <a:lnTo>
                    <a:pt x="18" y="28"/>
                  </a:lnTo>
                  <a:lnTo>
                    <a:pt x="18" y="29"/>
                  </a:lnTo>
                  <a:lnTo>
                    <a:pt x="29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50" name="Freeform 1403"/>
            <p:cNvSpPr>
              <a:spLocks/>
            </p:cNvSpPr>
            <p:nvPr/>
          </p:nvSpPr>
          <p:spPr bwMode="auto">
            <a:xfrm>
              <a:off x="4921" y="2918"/>
              <a:ext cx="1" cy="1"/>
            </a:xfrm>
            <a:custGeom>
              <a:avLst/>
              <a:gdLst>
                <a:gd name="T0" fmla="*/ 0 w 28"/>
                <a:gd name="T1" fmla="*/ 0 h 27"/>
                <a:gd name="T2" fmla="*/ 0 w 28"/>
                <a:gd name="T3" fmla="*/ 0 h 27"/>
                <a:gd name="T4" fmla="*/ 0 w 28"/>
                <a:gd name="T5" fmla="*/ 0 h 27"/>
                <a:gd name="T6" fmla="*/ 0 w 28"/>
                <a:gd name="T7" fmla="*/ 0 h 27"/>
                <a:gd name="T8" fmla="*/ 0 w 28"/>
                <a:gd name="T9" fmla="*/ 0 h 27"/>
                <a:gd name="T10" fmla="*/ 0 w 28"/>
                <a:gd name="T11" fmla="*/ 0 h 27"/>
                <a:gd name="T12" fmla="*/ 0 w 28"/>
                <a:gd name="T13" fmla="*/ 0 h 27"/>
                <a:gd name="T14" fmla="*/ 0 w 28"/>
                <a:gd name="T15" fmla="*/ 0 h 27"/>
                <a:gd name="T16" fmla="*/ 0 w 28"/>
                <a:gd name="T17" fmla="*/ 0 h 27"/>
                <a:gd name="T18" fmla="*/ 0 w 28"/>
                <a:gd name="T19" fmla="*/ 0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8"/>
                <a:gd name="T31" fmla="*/ 0 h 27"/>
                <a:gd name="T32" fmla="*/ 28 w 28"/>
                <a:gd name="T33" fmla="*/ 27 h 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8" h="27">
                  <a:moveTo>
                    <a:pt x="27" y="13"/>
                  </a:moveTo>
                  <a:lnTo>
                    <a:pt x="28" y="13"/>
                  </a:lnTo>
                  <a:lnTo>
                    <a:pt x="11" y="0"/>
                  </a:lnTo>
                  <a:lnTo>
                    <a:pt x="0" y="15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51" name="Freeform 1404"/>
            <p:cNvSpPr>
              <a:spLocks/>
            </p:cNvSpPr>
            <p:nvPr/>
          </p:nvSpPr>
          <p:spPr bwMode="auto">
            <a:xfrm>
              <a:off x="4921" y="2919"/>
              <a:ext cx="2" cy="1"/>
            </a:xfrm>
            <a:custGeom>
              <a:avLst/>
              <a:gdLst>
                <a:gd name="T0" fmla="*/ 0 w 27"/>
                <a:gd name="T1" fmla="*/ 0 h 24"/>
                <a:gd name="T2" fmla="*/ 0 w 27"/>
                <a:gd name="T3" fmla="*/ 0 h 24"/>
                <a:gd name="T4" fmla="*/ 0 w 27"/>
                <a:gd name="T5" fmla="*/ 0 h 24"/>
                <a:gd name="T6" fmla="*/ 0 w 27"/>
                <a:gd name="T7" fmla="*/ 0 h 24"/>
                <a:gd name="T8" fmla="*/ 0 w 27"/>
                <a:gd name="T9" fmla="*/ 0 h 24"/>
                <a:gd name="T10" fmla="*/ 0 w 27"/>
                <a:gd name="T11" fmla="*/ 0 h 24"/>
                <a:gd name="T12" fmla="*/ 0 w 27"/>
                <a:gd name="T13" fmla="*/ 0 h 24"/>
                <a:gd name="T14" fmla="*/ 0 w 27"/>
                <a:gd name="T15" fmla="*/ 0 h 24"/>
                <a:gd name="T16" fmla="*/ 0 w 27"/>
                <a:gd name="T17" fmla="*/ 0 h 24"/>
                <a:gd name="T18" fmla="*/ 0 w 27"/>
                <a:gd name="T19" fmla="*/ 0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7"/>
                <a:gd name="T31" fmla="*/ 0 h 24"/>
                <a:gd name="T32" fmla="*/ 27 w 27"/>
                <a:gd name="T33" fmla="*/ 24 h 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7" h="24">
                  <a:moveTo>
                    <a:pt x="27" y="10"/>
                  </a:moveTo>
                  <a:lnTo>
                    <a:pt x="27" y="10"/>
                  </a:lnTo>
                  <a:lnTo>
                    <a:pt x="8" y="0"/>
                  </a:lnTo>
                  <a:lnTo>
                    <a:pt x="0" y="14"/>
                  </a:lnTo>
                  <a:lnTo>
                    <a:pt x="19" y="24"/>
                  </a:lnTo>
                  <a:lnTo>
                    <a:pt x="27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52" name="Freeform 1405"/>
            <p:cNvSpPr>
              <a:spLocks/>
            </p:cNvSpPr>
            <p:nvPr/>
          </p:nvSpPr>
          <p:spPr bwMode="auto">
            <a:xfrm>
              <a:off x="4922" y="2919"/>
              <a:ext cx="2" cy="1"/>
            </a:xfrm>
            <a:custGeom>
              <a:avLst/>
              <a:gdLst>
                <a:gd name="T0" fmla="*/ 0 w 27"/>
                <a:gd name="T1" fmla="*/ 0 h 24"/>
                <a:gd name="T2" fmla="*/ 0 w 27"/>
                <a:gd name="T3" fmla="*/ 0 h 24"/>
                <a:gd name="T4" fmla="*/ 0 w 27"/>
                <a:gd name="T5" fmla="*/ 0 h 24"/>
                <a:gd name="T6" fmla="*/ 0 w 27"/>
                <a:gd name="T7" fmla="*/ 0 h 24"/>
                <a:gd name="T8" fmla="*/ 0 w 27"/>
                <a:gd name="T9" fmla="*/ 0 h 24"/>
                <a:gd name="T10" fmla="*/ 0 w 27"/>
                <a:gd name="T11" fmla="*/ 0 h 24"/>
                <a:gd name="T12" fmla="*/ 0 w 27"/>
                <a:gd name="T13" fmla="*/ 0 h 24"/>
                <a:gd name="T14" fmla="*/ 0 w 27"/>
                <a:gd name="T15" fmla="*/ 0 h 24"/>
                <a:gd name="T16" fmla="*/ 0 w 27"/>
                <a:gd name="T17" fmla="*/ 0 h 24"/>
                <a:gd name="T18" fmla="*/ 0 w 27"/>
                <a:gd name="T19" fmla="*/ 0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7"/>
                <a:gd name="T31" fmla="*/ 0 h 24"/>
                <a:gd name="T32" fmla="*/ 27 w 27"/>
                <a:gd name="T33" fmla="*/ 24 h 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7" h="24">
                  <a:moveTo>
                    <a:pt x="25" y="8"/>
                  </a:moveTo>
                  <a:lnTo>
                    <a:pt x="27" y="9"/>
                  </a:lnTo>
                  <a:lnTo>
                    <a:pt x="8" y="0"/>
                  </a:lnTo>
                  <a:lnTo>
                    <a:pt x="0" y="14"/>
                  </a:lnTo>
                  <a:lnTo>
                    <a:pt x="18" y="23"/>
                  </a:lnTo>
                  <a:lnTo>
                    <a:pt x="20" y="24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0" y="24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53" name="Freeform 1406"/>
            <p:cNvSpPr>
              <a:spLocks/>
            </p:cNvSpPr>
            <p:nvPr/>
          </p:nvSpPr>
          <p:spPr bwMode="auto">
            <a:xfrm>
              <a:off x="4923" y="2919"/>
              <a:ext cx="1" cy="1"/>
            </a:xfrm>
            <a:custGeom>
              <a:avLst/>
              <a:gdLst>
                <a:gd name="T0" fmla="*/ 0 w 24"/>
                <a:gd name="T1" fmla="*/ 0 h 22"/>
                <a:gd name="T2" fmla="*/ 0 w 24"/>
                <a:gd name="T3" fmla="*/ 0 h 22"/>
                <a:gd name="T4" fmla="*/ 0 w 24"/>
                <a:gd name="T5" fmla="*/ 0 h 22"/>
                <a:gd name="T6" fmla="*/ 0 w 24"/>
                <a:gd name="T7" fmla="*/ 0 h 22"/>
                <a:gd name="T8" fmla="*/ 0 w 24"/>
                <a:gd name="T9" fmla="*/ 0 h 22"/>
                <a:gd name="T10" fmla="*/ 0 w 24"/>
                <a:gd name="T11" fmla="*/ 0 h 22"/>
                <a:gd name="T12" fmla="*/ 0 w 24"/>
                <a:gd name="T13" fmla="*/ 0 h 22"/>
                <a:gd name="T14" fmla="*/ 0 w 24"/>
                <a:gd name="T15" fmla="*/ 0 h 22"/>
                <a:gd name="T16" fmla="*/ 0 w 24"/>
                <a:gd name="T17" fmla="*/ 0 h 22"/>
                <a:gd name="T18" fmla="*/ 0 w 24"/>
                <a:gd name="T19" fmla="*/ 0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"/>
                <a:gd name="T31" fmla="*/ 0 h 22"/>
                <a:gd name="T32" fmla="*/ 24 w 24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" h="22">
                  <a:moveTo>
                    <a:pt x="23" y="6"/>
                  </a:moveTo>
                  <a:lnTo>
                    <a:pt x="24" y="6"/>
                  </a:lnTo>
                  <a:lnTo>
                    <a:pt x="5" y="0"/>
                  </a:lnTo>
                  <a:lnTo>
                    <a:pt x="0" y="16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54" name="Freeform 1407"/>
            <p:cNvSpPr>
              <a:spLocks/>
            </p:cNvSpPr>
            <p:nvPr/>
          </p:nvSpPr>
          <p:spPr bwMode="auto">
            <a:xfrm>
              <a:off x="4924" y="2920"/>
              <a:ext cx="1" cy="1"/>
            </a:xfrm>
            <a:custGeom>
              <a:avLst/>
              <a:gdLst>
                <a:gd name="T0" fmla="*/ 0 w 22"/>
                <a:gd name="T1" fmla="*/ 0 h 19"/>
                <a:gd name="T2" fmla="*/ 0 w 22"/>
                <a:gd name="T3" fmla="*/ 0 h 19"/>
                <a:gd name="T4" fmla="*/ 0 w 22"/>
                <a:gd name="T5" fmla="*/ 0 h 19"/>
                <a:gd name="T6" fmla="*/ 0 w 22"/>
                <a:gd name="T7" fmla="*/ 0 h 19"/>
                <a:gd name="T8" fmla="*/ 0 w 22"/>
                <a:gd name="T9" fmla="*/ 0 h 19"/>
                <a:gd name="T10" fmla="*/ 0 w 22"/>
                <a:gd name="T11" fmla="*/ 0 h 19"/>
                <a:gd name="T12" fmla="*/ 0 w 22"/>
                <a:gd name="T13" fmla="*/ 0 h 19"/>
                <a:gd name="T14" fmla="*/ 0 w 22"/>
                <a:gd name="T15" fmla="*/ 0 h 19"/>
                <a:gd name="T16" fmla="*/ 0 w 22"/>
                <a:gd name="T17" fmla="*/ 0 h 19"/>
                <a:gd name="T18" fmla="*/ 0 w 22"/>
                <a:gd name="T19" fmla="*/ 0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"/>
                <a:gd name="T31" fmla="*/ 0 h 19"/>
                <a:gd name="T32" fmla="*/ 22 w 22"/>
                <a:gd name="T33" fmla="*/ 19 h 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" h="19">
                  <a:moveTo>
                    <a:pt x="22" y="3"/>
                  </a:moveTo>
                  <a:lnTo>
                    <a:pt x="22" y="3"/>
                  </a:lnTo>
                  <a:lnTo>
                    <a:pt x="2" y="0"/>
                  </a:lnTo>
                  <a:lnTo>
                    <a:pt x="0" y="16"/>
                  </a:lnTo>
                  <a:lnTo>
                    <a:pt x="20" y="19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55" name="Freeform 1408"/>
            <p:cNvSpPr>
              <a:spLocks/>
            </p:cNvSpPr>
            <p:nvPr/>
          </p:nvSpPr>
          <p:spPr bwMode="auto">
            <a:xfrm>
              <a:off x="4925" y="2920"/>
              <a:ext cx="79" cy="9"/>
            </a:xfrm>
            <a:custGeom>
              <a:avLst/>
              <a:gdLst>
                <a:gd name="T0" fmla="*/ 0 w 1646"/>
                <a:gd name="T1" fmla="*/ 0 h 206"/>
                <a:gd name="T2" fmla="*/ 0 w 1646"/>
                <a:gd name="T3" fmla="*/ 0 h 206"/>
                <a:gd name="T4" fmla="*/ 0 w 1646"/>
                <a:gd name="T5" fmla="*/ 0 h 206"/>
                <a:gd name="T6" fmla="*/ 0 w 1646"/>
                <a:gd name="T7" fmla="*/ 0 h 206"/>
                <a:gd name="T8" fmla="*/ 0 w 1646"/>
                <a:gd name="T9" fmla="*/ 0 h 206"/>
                <a:gd name="T10" fmla="*/ 0 w 1646"/>
                <a:gd name="T11" fmla="*/ 0 h 206"/>
                <a:gd name="T12" fmla="*/ 0 w 1646"/>
                <a:gd name="T13" fmla="*/ 0 h 206"/>
                <a:gd name="T14" fmla="*/ 0 w 1646"/>
                <a:gd name="T15" fmla="*/ 0 h 206"/>
                <a:gd name="T16" fmla="*/ 0 w 1646"/>
                <a:gd name="T17" fmla="*/ 0 h 206"/>
                <a:gd name="T18" fmla="*/ 0 w 1646"/>
                <a:gd name="T19" fmla="*/ 0 h 20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46"/>
                <a:gd name="T31" fmla="*/ 0 h 206"/>
                <a:gd name="T32" fmla="*/ 1646 w 1646"/>
                <a:gd name="T33" fmla="*/ 206 h 20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46" h="206">
                  <a:moveTo>
                    <a:pt x="1645" y="190"/>
                  </a:moveTo>
                  <a:lnTo>
                    <a:pt x="1646" y="190"/>
                  </a:lnTo>
                  <a:lnTo>
                    <a:pt x="2" y="0"/>
                  </a:lnTo>
                  <a:lnTo>
                    <a:pt x="0" y="16"/>
                  </a:lnTo>
                  <a:lnTo>
                    <a:pt x="1644" y="206"/>
                  </a:lnTo>
                  <a:lnTo>
                    <a:pt x="1645" y="206"/>
                  </a:lnTo>
                  <a:lnTo>
                    <a:pt x="1644" y="206"/>
                  </a:lnTo>
                  <a:lnTo>
                    <a:pt x="1645" y="206"/>
                  </a:lnTo>
                  <a:lnTo>
                    <a:pt x="1645" y="1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56" name="Freeform 1409"/>
            <p:cNvSpPr>
              <a:spLocks/>
            </p:cNvSpPr>
            <p:nvPr/>
          </p:nvSpPr>
          <p:spPr bwMode="auto">
            <a:xfrm>
              <a:off x="5004" y="2928"/>
              <a:ext cx="1" cy="1"/>
            </a:xfrm>
            <a:custGeom>
              <a:avLst/>
              <a:gdLst>
                <a:gd name="T0" fmla="*/ 0 w 20"/>
                <a:gd name="T1" fmla="*/ 0 h 17"/>
                <a:gd name="T2" fmla="*/ 0 w 20"/>
                <a:gd name="T3" fmla="*/ 0 h 17"/>
                <a:gd name="T4" fmla="*/ 0 w 20"/>
                <a:gd name="T5" fmla="*/ 0 h 17"/>
                <a:gd name="T6" fmla="*/ 0 w 20"/>
                <a:gd name="T7" fmla="*/ 0 h 17"/>
                <a:gd name="T8" fmla="*/ 0 w 20"/>
                <a:gd name="T9" fmla="*/ 0 h 17"/>
                <a:gd name="T10" fmla="*/ 0 w 20"/>
                <a:gd name="T11" fmla="*/ 0 h 17"/>
                <a:gd name="T12" fmla="*/ 0 w 20"/>
                <a:gd name="T13" fmla="*/ 0 h 17"/>
                <a:gd name="T14" fmla="*/ 0 w 20"/>
                <a:gd name="T15" fmla="*/ 0 h 17"/>
                <a:gd name="T16" fmla="*/ 0 w 20"/>
                <a:gd name="T17" fmla="*/ 0 h 17"/>
                <a:gd name="T18" fmla="*/ 0 w 20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7"/>
                <a:gd name="T32" fmla="*/ 20 w 20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7">
                  <a:moveTo>
                    <a:pt x="18" y="1"/>
                  </a:moveTo>
                  <a:lnTo>
                    <a:pt x="19" y="1"/>
                  </a:lnTo>
                  <a:lnTo>
                    <a:pt x="0" y="0"/>
                  </a:lnTo>
                  <a:lnTo>
                    <a:pt x="0" y="16"/>
                  </a:lnTo>
                  <a:lnTo>
                    <a:pt x="19" y="17"/>
                  </a:lnTo>
                  <a:lnTo>
                    <a:pt x="20" y="17"/>
                  </a:lnTo>
                  <a:lnTo>
                    <a:pt x="19" y="17"/>
                  </a:lnTo>
                  <a:lnTo>
                    <a:pt x="20" y="17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57" name="Freeform 1410"/>
            <p:cNvSpPr>
              <a:spLocks/>
            </p:cNvSpPr>
            <p:nvPr/>
          </p:nvSpPr>
          <p:spPr bwMode="auto">
            <a:xfrm>
              <a:off x="5004" y="2928"/>
              <a:ext cx="1" cy="1"/>
            </a:xfrm>
            <a:custGeom>
              <a:avLst/>
              <a:gdLst>
                <a:gd name="T0" fmla="*/ 0 w 22"/>
                <a:gd name="T1" fmla="*/ 0 h 19"/>
                <a:gd name="T2" fmla="*/ 0 w 22"/>
                <a:gd name="T3" fmla="*/ 0 h 19"/>
                <a:gd name="T4" fmla="*/ 0 w 22"/>
                <a:gd name="T5" fmla="*/ 0 h 19"/>
                <a:gd name="T6" fmla="*/ 0 w 22"/>
                <a:gd name="T7" fmla="*/ 0 h 19"/>
                <a:gd name="T8" fmla="*/ 0 w 22"/>
                <a:gd name="T9" fmla="*/ 0 h 19"/>
                <a:gd name="T10" fmla="*/ 0 w 22"/>
                <a:gd name="T11" fmla="*/ 0 h 19"/>
                <a:gd name="T12" fmla="*/ 0 w 22"/>
                <a:gd name="T13" fmla="*/ 0 h 19"/>
                <a:gd name="T14" fmla="*/ 0 w 22"/>
                <a:gd name="T15" fmla="*/ 0 h 19"/>
                <a:gd name="T16" fmla="*/ 0 w 22"/>
                <a:gd name="T17" fmla="*/ 0 h 19"/>
                <a:gd name="T18" fmla="*/ 0 w 22"/>
                <a:gd name="T19" fmla="*/ 0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"/>
                <a:gd name="T31" fmla="*/ 0 h 19"/>
                <a:gd name="T32" fmla="*/ 22 w 22"/>
                <a:gd name="T33" fmla="*/ 19 h 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" h="19">
                  <a:moveTo>
                    <a:pt x="18" y="0"/>
                  </a:moveTo>
                  <a:lnTo>
                    <a:pt x="19" y="0"/>
                  </a:lnTo>
                  <a:lnTo>
                    <a:pt x="0" y="3"/>
                  </a:lnTo>
                  <a:lnTo>
                    <a:pt x="2" y="19"/>
                  </a:lnTo>
                  <a:lnTo>
                    <a:pt x="21" y="16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2" y="1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58" name="Freeform 1411"/>
            <p:cNvSpPr>
              <a:spLocks/>
            </p:cNvSpPr>
            <p:nvPr/>
          </p:nvSpPr>
          <p:spPr bwMode="auto">
            <a:xfrm>
              <a:off x="5005" y="2928"/>
              <a:ext cx="1" cy="1"/>
            </a:xfrm>
            <a:custGeom>
              <a:avLst/>
              <a:gdLst>
                <a:gd name="T0" fmla="*/ 0 w 24"/>
                <a:gd name="T1" fmla="*/ 0 h 20"/>
                <a:gd name="T2" fmla="*/ 0 w 24"/>
                <a:gd name="T3" fmla="*/ 0 h 20"/>
                <a:gd name="T4" fmla="*/ 0 w 24"/>
                <a:gd name="T5" fmla="*/ 0 h 20"/>
                <a:gd name="T6" fmla="*/ 0 w 24"/>
                <a:gd name="T7" fmla="*/ 0 h 20"/>
                <a:gd name="T8" fmla="*/ 0 w 24"/>
                <a:gd name="T9" fmla="*/ 0 h 20"/>
                <a:gd name="T10" fmla="*/ 0 w 24"/>
                <a:gd name="T11" fmla="*/ 0 h 20"/>
                <a:gd name="T12" fmla="*/ 0 w 24"/>
                <a:gd name="T13" fmla="*/ 0 h 20"/>
                <a:gd name="T14" fmla="*/ 0 w 24"/>
                <a:gd name="T15" fmla="*/ 0 h 20"/>
                <a:gd name="T16" fmla="*/ 0 w 24"/>
                <a:gd name="T17" fmla="*/ 0 h 20"/>
                <a:gd name="T18" fmla="*/ 0 w 24"/>
                <a:gd name="T19" fmla="*/ 0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"/>
                <a:gd name="T31" fmla="*/ 0 h 20"/>
                <a:gd name="T32" fmla="*/ 24 w 24"/>
                <a:gd name="T33" fmla="*/ 20 h 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" h="20">
                  <a:moveTo>
                    <a:pt x="17" y="1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4" y="20"/>
                  </a:lnTo>
                  <a:lnTo>
                    <a:pt x="22" y="16"/>
                  </a:lnTo>
                  <a:lnTo>
                    <a:pt x="24" y="15"/>
                  </a:lnTo>
                  <a:lnTo>
                    <a:pt x="22" y="16"/>
                  </a:lnTo>
                  <a:lnTo>
                    <a:pt x="24" y="15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59" name="Freeform 1412"/>
            <p:cNvSpPr>
              <a:spLocks/>
            </p:cNvSpPr>
            <p:nvPr/>
          </p:nvSpPr>
          <p:spPr bwMode="auto">
            <a:xfrm>
              <a:off x="5006" y="2928"/>
              <a:ext cx="1" cy="1"/>
            </a:xfrm>
            <a:custGeom>
              <a:avLst/>
              <a:gdLst>
                <a:gd name="T0" fmla="*/ 0 w 25"/>
                <a:gd name="T1" fmla="*/ 0 h 21"/>
                <a:gd name="T2" fmla="*/ 0 w 25"/>
                <a:gd name="T3" fmla="*/ 0 h 21"/>
                <a:gd name="T4" fmla="*/ 0 w 25"/>
                <a:gd name="T5" fmla="*/ 0 h 21"/>
                <a:gd name="T6" fmla="*/ 0 w 25"/>
                <a:gd name="T7" fmla="*/ 0 h 21"/>
                <a:gd name="T8" fmla="*/ 0 w 25"/>
                <a:gd name="T9" fmla="*/ 0 h 21"/>
                <a:gd name="T10" fmla="*/ 0 w 25"/>
                <a:gd name="T11" fmla="*/ 0 h 21"/>
                <a:gd name="T12" fmla="*/ 0 w 25"/>
                <a:gd name="T13" fmla="*/ 0 h 21"/>
                <a:gd name="T14" fmla="*/ 0 w 25"/>
                <a:gd name="T15" fmla="*/ 0 h 21"/>
                <a:gd name="T16" fmla="*/ 0 w 25"/>
                <a:gd name="T17" fmla="*/ 0 h 21"/>
                <a:gd name="T18" fmla="*/ 0 w 25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1"/>
                <a:gd name="T32" fmla="*/ 25 w 25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1">
                  <a:moveTo>
                    <a:pt x="17" y="0"/>
                  </a:moveTo>
                  <a:lnTo>
                    <a:pt x="18" y="0"/>
                  </a:lnTo>
                  <a:lnTo>
                    <a:pt x="0" y="7"/>
                  </a:lnTo>
                  <a:lnTo>
                    <a:pt x="7" y="21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24" y="14"/>
                  </a:lnTo>
                  <a:lnTo>
                    <a:pt x="25" y="1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60" name="Freeform 1413"/>
            <p:cNvSpPr>
              <a:spLocks/>
            </p:cNvSpPr>
            <p:nvPr/>
          </p:nvSpPr>
          <p:spPr bwMode="auto">
            <a:xfrm>
              <a:off x="5007" y="2927"/>
              <a:ext cx="1" cy="1"/>
            </a:xfrm>
            <a:custGeom>
              <a:avLst/>
              <a:gdLst>
                <a:gd name="T0" fmla="*/ 0 w 28"/>
                <a:gd name="T1" fmla="*/ 0 h 23"/>
                <a:gd name="T2" fmla="*/ 0 w 28"/>
                <a:gd name="T3" fmla="*/ 0 h 23"/>
                <a:gd name="T4" fmla="*/ 0 w 28"/>
                <a:gd name="T5" fmla="*/ 0 h 23"/>
                <a:gd name="T6" fmla="*/ 0 w 28"/>
                <a:gd name="T7" fmla="*/ 0 h 23"/>
                <a:gd name="T8" fmla="*/ 0 w 28"/>
                <a:gd name="T9" fmla="*/ 0 h 23"/>
                <a:gd name="T10" fmla="*/ 0 w 28"/>
                <a:gd name="T11" fmla="*/ 0 h 23"/>
                <a:gd name="T12" fmla="*/ 0 w 28"/>
                <a:gd name="T13" fmla="*/ 0 h 23"/>
                <a:gd name="T14" fmla="*/ 0 w 28"/>
                <a:gd name="T15" fmla="*/ 0 h 23"/>
                <a:gd name="T16" fmla="*/ 0 w 28"/>
                <a:gd name="T17" fmla="*/ 0 h 23"/>
                <a:gd name="T18" fmla="*/ 0 w 28"/>
                <a:gd name="T19" fmla="*/ 0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8"/>
                <a:gd name="T31" fmla="*/ 0 h 23"/>
                <a:gd name="T32" fmla="*/ 28 w 28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8" h="23">
                  <a:moveTo>
                    <a:pt x="18" y="0"/>
                  </a:moveTo>
                  <a:lnTo>
                    <a:pt x="19" y="0"/>
                  </a:lnTo>
                  <a:lnTo>
                    <a:pt x="0" y="9"/>
                  </a:lnTo>
                  <a:lnTo>
                    <a:pt x="8" y="23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61" name="Freeform 1414"/>
            <p:cNvSpPr>
              <a:spLocks/>
            </p:cNvSpPr>
            <p:nvPr/>
          </p:nvSpPr>
          <p:spPr bwMode="auto">
            <a:xfrm>
              <a:off x="5008" y="2927"/>
              <a:ext cx="1" cy="1"/>
            </a:xfrm>
            <a:custGeom>
              <a:avLst/>
              <a:gdLst>
                <a:gd name="T0" fmla="*/ 0 w 27"/>
                <a:gd name="T1" fmla="*/ 0 h 25"/>
                <a:gd name="T2" fmla="*/ 0 w 27"/>
                <a:gd name="T3" fmla="*/ 0 h 25"/>
                <a:gd name="T4" fmla="*/ 0 w 27"/>
                <a:gd name="T5" fmla="*/ 0 h 25"/>
                <a:gd name="T6" fmla="*/ 0 w 27"/>
                <a:gd name="T7" fmla="*/ 0 h 25"/>
                <a:gd name="T8" fmla="*/ 0 w 27"/>
                <a:gd name="T9" fmla="*/ 0 h 25"/>
                <a:gd name="T10" fmla="*/ 0 w 27"/>
                <a:gd name="T11" fmla="*/ 0 h 25"/>
                <a:gd name="T12" fmla="*/ 0 w 27"/>
                <a:gd name="T13" fmla="*/ 0 h 25"/>
                <a:gd name="T14" fmla="*/ 0 w 27"/>
                <a:gd name="T15" fmla="*/ 0 h 25"/>
                <a:gd name="T16" fmla="*/ 0 w 27"/>
                <a:gd name="T17" fmla="*/ 0 h 25"/>
                <a:gd name="T18" fmla="*/ 0 w 27"/>
                <a:gd name="T19" fmla="*/ 0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7"/>
                <a:gd name="T31" fmla="*/ 0 h 25"/>
                <a:gd name="T32" fmla="*/ 27 w 27"/>
                <a:gd name="T33" fmla="*/ 25 h 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7" h="25">
                  <a:moveTo>
                    <a:pt x="16" y="1"/>
                  </a:moveTo>
                  <a:lnTo>
                    <a:pt x="16" y="0"/>
                  </a:lnTo>
                  <a:lnTo>
                    <a:pt x="0" y="11"/>
                  </a:lnTo>
                  <a:lnTo>
                    <a:pt x="10" y="25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62" name="Freeform 1415"/>
            <p:cNvSpPr>
              <a:spLocks/>
            </p:cNvSpPr>
            <p:nvPr/>
          </p:nvSpPr>
          <p:spPr bwMode="auto">
            <a:xfrm>
              <a:off x="5009" y="2926"/>
              <a:ext cx="1" cy="1"/>
            </a:xfrm>
            <a:custGeom>
              <a:avLst/>
              <a:gdLst>
                <a:gd name="T0" fmla="*/ 0 w 27"/>
                <a:gd name="T1" fmla="*/ 0 h 26"/>
                <a:gd name="T2" fmla="*/ 0 w 27"/>
                <a:gd name="T3" fmla="*/ 0 h 26"/>
                <a:gd name="T4" fmla="*/ 0 w 27"/>
                <a:gd name="T5" fmla="*/ 0 h 26"/>
                <a:gd name="T6" fmla="*/ 0 w 27"/>
                <a:gd name="T7" fmla="*/ 0 h 26"/>
                <a:gd name="T8" fmla="*/ 0 w 27"/>
                <a:gd name="T9" fmla="*/ 0 h 26"/>
                <a:gd name="T10" fmla="*/ 0 w 27"/>
                <a:gd name="T11" fmla="*/ 0 h 26"/>
                <a:gd name="T12" fmla="*/ 0 w 27"/>
                <a:gd name="T13" fmla="*/ 0 h 26"/>
                <a:gd name="T14" fmla="*/ 0 w 27"/>
                <a:gd name="T15" fmla="*/ 0 h 26"/>
                <a:gd name="T16" fmla="*/ 0 w 27"/>
                <a:gd name="T17" fmla="*/ 0 h 26"/>
                <a:gd name="T18" fmla="*/ 0 w 27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7"/>
                <a:gd name="T31" fmla="*/ 0 h 26"/>
                <a:gd name="T32" fmla="*/ 27 w 27"/>
                <a:gd name="T33" fmla="*/ 26 h 2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7" h="26">
                  <a:moveTo>
                    <a:pt x="17" y="0"/>
                  </a:moveTo>
                  <a:lnTo>
                    <a:pt x="17" y="0"/>
                  </a:lnTo>
                  <a:lnTo>
                    <a:pt x="0" y="14"/>
                  </a:lnTo>
                  <a:lnTo>
                    <a:pt x="11" y="26"/>
                  </a:lnTo>
                  <a:lnTo>
                    <a:pt x="2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63" name="Freeform 1416"/>
            <p:cNvSpPr>
              <a:spLocks/>
            </p:cNvSpPr>
            <p:nvPr/>
          </p:nvSpPr>
          <p:spPr bwMode="auto">
            <a:xfrm>
              <a:off x="5009" y="2925"/>
              <a:ext cx="2" cy="2"/>
            </a:xfrm>
            <a:custGeom>
              <a:avLst/>
              <a:gdLst>
                <a:gd name="T0" fmla="*/ 0 w 28"/>
                <a:gd name="T1" fmla="*/ 0 h 27"/>
                <a:gd name="T2" fmla="*/ 0 w 28"/>
                <a:gd name="T3" fmla="*/ 0 h 27"/>
                <a:gd name="T4" fmla="*/ 0 w 28"/>
                <a:gd name="T5" fmla="*/ 0 h 27"/>
                <a:gd name="T6" fmla="*/ 0 w 28"/>
                <a:gd name="T7" fmla="*/ 0 h 27"/>
                <a:gd name="T8" fmla="*/ 0 w 28"/>
                <a:gd name="T9" fmla="*/ 0 h 27"/>
                <a:gd name="T10" fmla="*/ 0 w 28"/>
                <a:gd name="T11" fmla="*/ 0 h 27"/>
                <a:gd name="T12" fmla="*/ 0 w 28"/>
                <a:gd name="T13" fmla="*/ 0 h 27"/>
                <a:gd name="T14" fmla="*/ 0 w 28"/>
                <a:gd name="T15" fmla="*/ 0 h 27"/>
                <a:gd name="T16" fmla="*/ 0 w 28"/>
                <a:gd name="T17" fmla="*/ 0 h 27"/>
                <a:gd name="T18" fmla="*/ 0 w 28"/>
                <a:gd name="T19" fmla="*/ 0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8"/>
                <a:gd name="T31" fmla="*/ 0 h 27"/>
                <a:gd name="T32" fmla="*/ 28 w 28"/>
                <a:gd name="T33" fmla="*/ 27 h 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8" h="27">
                  <a:moveTo>
                    <a:pt x="16" y="1"/>
                  </a:moveTo>
                  <a:lnTo>
                    <a:pt x="17" y="0"/>
                  </a:lnTo>
                  <a:lnTo>
                    <a:pt x="0" y="14"/>
                  </a:lnTo>
                  <a:lnTo>
                    <a:pt x="10" y="27"/>
                  </a:lnTo>
                  <a:lnTo>
                    <a:pt x="27" y="12"/>
                  </a:lnTo>
                  <a:lnTo>
                    <a:pt x="28" y="11"/>
                  </a:lnTo>
                  <a:lnTo>
                    <a:pt x="27" y="12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64" name="Freeform 1417"/>
            <p:cNvSpPr>
              <a:spLocks/>
            </p:cNvSpPr>
            <p:nvPr/>
          </p:nvSpPr>
          <p:spPr bwMode="auto">
            <a:xfrm>
              <a:off x="5010" y="2925"/>
              <a:ext cx="1" cy="1"/>
            </a:xfrm>
            <a:custGeom>
              <a:avLst/>
              <a:gdLst>
                <a:gd name="T0" fmla="*/ 0 w 27"/>
                <a:gd name="T1" fmla="*/ 0 h 26"/>
                <a:gd name="T2" fmla="*/ 0 w 27"/>
                <a:gd name="T3" fmla="*/ 0 h 26"/>
                <a:gd name="T4" fmla="*/ 0 w 27"/>
                <a:gd name="T5" fmla="*/ 0 h 26"/>
                <a:gd name="T6" fmla="*/ 0 w 27"/>
                <a:gd name="T7" fmla="*/ 0 h 26"/>
                <a:gd name="T8" fmla="*/ 0 w 27"/>
                <a:gd name="T9" fmla="*/ 0 h 26"/>
                <a:gd name="T10" fmla="*/ 0 w 27"/>
                <a:gd name="T11" fmla="*/ 0 h 26"/>
                <a:gd name="T12" fmla="*/ 0 w 27"/>
                <a:gd name="T13" fmla="*/ 0 h 26"/>
                <a:gd name="T14" fmla="*/ 0 w 27"/>
                <a:gd name="T15" fmla="*/ 0 h 26"/>
                <a:gd name="T16" fmla="*/ 0 w 27"/>
                <a:gd name="T17" fmla="*/ 0 h 26"/>
                <a:gd name="T18" fmla="*/ 0 w 27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7"/>
                <a:gd name="T31" fmla="*/ 0 h 26"/>
                <a:gd name="T32" fmla="*/ 27 w 27"/>
                <a:gd name="T33" fmla="*/ 26 h 2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7" h="26">
                  <a:moveTo>
                    <a:pt x="14" y="0"/>
                  </a:moveTo>
                  <a:lnTo>
                    <a:pt x="14" y="0"/>
                  </a:lnTo>
                  <a:lnTo>
                    <a:pt x="0" y="16"/>
                  </a:lnTo>
                  <a:lnTo>
                    <a:pt x="12" y="26"/>
                  </a:lnTo>
                  <a:lnTo>
                    <a:pt x="27" y="1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65" name="Freeform 1418"/>
            <p:cNvSpPr>
              <a:spLocks/>
            </p:cNvSpPr>
            <p:nvPr/>
          </p:nvSpPr>
          <p:spPr bwMode="auto">
            <a:xfrm>
              <a:off x="5011" y="2924"/>
              <a:ext cx="1" cy="1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"/>
                <a:gd name="T31" fmla="*/ 0 h 26"/>
                <a:gd name="T32" fmla="*/ 26 w 26"/>
                <a:gd name="T33" fmla="*/ 26 h 2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" h="26">
                  <a:moveTo>
                    <a:pt x="12" y="1"/>
                  </a:moveTo>
                  <a:lnTo>
                    <a:pt x="13" y="0"/>
                  </a:lnTo>
                  <a:lnTo>
                    <a:pt x="0" y="16"/>
                  </a:lnTo>
                  <a:lnTo>
                    <a:pt x="13" y="26"/>
                  </a:lnTo>
                  <a:lnTo>
                    <a:pt x="25" y="10"/>
                  </a:lnTo>
                  <a:lnTo>
                    <a:pt x="26" y="9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66" name="Freeform 1419"/>
            <p:cNvSpPr>
              <a:spLocks/>
            </p:cNvSpPr>
            <p:nvPr/>
          </p:nvSpPr>
          <p:spPr bwMode="auto">
            <a:xfrm>
              <a:off x="5011" y="2923"/>
              <a:ext cx="2" cy="2"/>
            </a:xfrm>
            <a:custGeom>
              <a:avLst/>
              <a:gdLst>
                <a:gd name="T0" fmla="*/ 0 w 27"/>
                <a:gd name="T1" fmla="*/ 0 h 27"/>
                <a:gd name="T2" fmla="*/ 0 w 27"/>
                <a:gd name="T3" fmla="*/ 0 h 27"/>
                <a:gd name="T4" fmla="*/ 0 w 27"/>
                <a:gd name="T5" fmla="*/ 0 h 27"/>
                <a:gd name="T6" fmla="*/ 0 w 27"/>
                <a:gd name="T7" fmla="*/ 0 h 27"/>
                <a:gd name="T8" fmla="*/ 0 w 27"/>
                <a:gd name="T9" fmla="*/ 0 h 27"/>
                <a:gd name="T10" fmla="*/ 0 w 27"/>
                <a:gd name="T11" fmla="*/ 0 h 27"/>
                <a:gd name="T12" fmla="*/ 0 w 27"/>
                <a:gd name="T13" fmla="*/ 0 h 27"/>
                <a:gd name="T14" fmla="*/ 0 w 27"/>
                <a:gd name="T15" fmla="*/ 0 h 27"/>
                <a:gd name="T16" fmla="*/ 0 w 27"/>
                <a:gd name="T17" fmla="*/ 0 h 27"/>
                <a:gd name="T18" fmla="*/ 0 w 27"/>
                <a:gd name="T19" fmla="*/ 0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7"/>
                <a:gd name="T31" fmla="*/ 0 h 27"/>
                <a:gd name="T32" fmla="*/ 27 w 27"/>
                <a:gd name="T33" fmla="*/ 27 h 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7" h="27">
                  <a:moveTo>
                    <a:pt x="12" y="0"/>
                  </a:moveTo>
                  <a:lnTo>
                    <a:pt x="12" y="0"/>
                  </a:lnTo>
                  <a:lnTo>
                    <a:pt x="0" y="19"/>
                  </a:lnTo>
                  <a:lnTo>
                    <a:pt x="14" y="27"/>
                  </a:lnTo>
                  <a:lnTo>
                    <a:pt x="27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67" name="Freeform 1420"/>
            <p:cNvSpPr>
              <a:spLocks/>
            </p:cNvSpPr>
            <p:nvPr/>
          </p:nvSpPr>
          <p:spPr bwMode="auto">
            <a:xfrm>
              <a:off x="5012" y="2923"/>
              <a:ext cx="1" cy="1"/>
            </a:xfrm>
            <a:custGeom>
              <a:avLst/>
              <a:gdLst>
                <a:gd name="T0" fmla="*/ 0 w 25"/>
                <a:gd name="T1" fmla="*/ 0 h 27"/>
                <a:gd name="T2" fmla="*/ 0 w 25"/>
                <a:gd name="T3" fmla="*/ 0 h 27"/>
                <a:gd name="T4" fmla="*/ 0 w 25"/>
                <a:gd name="T5" fmla="*/ 0 h 27"/>
                <a:gd name="T6" fmla="*/ 0 w 25"/>
                <a:gd name="T7" fmla="*/ 0 h 27"/>
                <a:gd name="T8" fmla="*/ 0 w 25"/>
                <a:gd name="T9" fmla="*/ 0 h 27"/>
                <a:gd name="T10" fmla="*/ 0 w 25"/>
                <a:gd name="T11" fmla="*/ 0 h 27"/>
                <a:gd name="T12" fmla="*/ 0 w 25"/>
                <a:gd name="T13" fmla="*/ 0 h 27"/>
                <a:gd name="T14" fmla="*/ 0 w 25"/>
                <a:gd name="T15" fmla="*/ 0 h 27"/>
                <a:gd name="T16" fmla="*/ 0 w 25"/>
                <a:gd name="T17" fmla="*/ 0 h 27"/>
                <a:gd name="T18" fmla="*/ 0 w 25"/>
                <a:gd name="T19" fmla="*/ 0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7"/>
                <a:gd name="T32" fmla="*/ 25 w 25"/>
                <a:gd name="T33" fmla="*/ 27 h 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7">
                  <a:moveTo>
                    <a:pt x="10" y="1"/>
                  </a:moveTo>
                  <a:lnTo>
                    <a:pt x="10" y="0"/>
                  </a:lnTo>
                  <a:lnTo>
                    <a:pt x="0" y="18"/>
                  </a:lnTo>
                  <a:lnTo>
                    <a:pt x="15" y="27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68" name="Freeform 1421"/>
            <p:cNvSpPr>
              <a:spLocks/>
            </p:cNvSpPr>
            <p:nvPr/>
          </p:nvSpPr>
          <p:spPr bwMode="auto">
            <a:xfrm>
              <a:off x="5012" y="2922"/>
              <a:ext cx="1" cy="1"/>
            </a:xfrm>
            <a:custGeom>
              <a:avLst/>
              <a:gdLst>
                <a:gd name="T0" fmla="*/ 0 w 23"/>
                <a:gd name="T1" fmla="*/ 0 h 24"/>
                <a:gd name="T2" fmla="*/ 0 w 23"/>
                <a:gd name="T3" fmla="*/ 0 h 24"/>
                <a:gd name="T4" fmla="*/ 0 w 23"/>
                <a:gd name="T5" fmla="*/ 0 h 24"/>
                <a:gd name="T6" fmla="*/ 0 w 23"/>
                <a:gd name="T7" fmla="*/ 0 h 24"/>
                <a:gd name="T8" fmla="*/ 0 w 23"/>
                <a:gd name="T9" fmla="*/ 0 h 24"/>
                <a:gd name="T10" fmla="*/ 0 w 23"/>
                <a:gd name="T11" fmla="*/ 0 h 24"/>
                <a:gd name="T12" fmla="*/ 0 w 23"/>
                <a:gd name="T13" fmla="*/ 0 h 24"/>
                <a:gd name="T14" fmla="*/ 0 w 23"/>
                <a:gd name="T15" fmla="*/ 0 h 24"/>
                <a:gd name="T16" fmla="*/ 0 w 23"/>
                <a:gd name="T17" fmla="*/ 0 h 24"/>
                <a:gd name="T18" fmla="*/ 0 w 23"/>
                <a:gd name="T19" fmla="*/ 0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24"/>
                <a:gd name="T32" fmla="*/ 23 w 23"/>
                <a:gd name="T33" fmla="*/ 24 h 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24">
                  <a:moveTo>
                    <a:pt x="9" y="0"/>
                  </a:moveTo>
                  <a:lnTo>
                    <a:pt x="9" y="0"/>
                  </a:lnTo>
                  <a:lnTo>
                    <a:pt x="0" y="18"/>
                  </a:lnTo>
                  <a:lnTo>
                    <a:pt x="15" y="24"/>
                  </a:lnTo>
                  <a:lnTo>
                    <a:pt x="23" y="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69" name="Freeform 1422"/>
            <p:cNvSpPr>
              <a:spLocks/>
            </p:cNvSpPr>
            <p:nvPr/>
          </p:nvSpPr>
          <p:spPr bwMode="auto">
            <a:xfrm>
              <a:off x="5013" y="2921"/>
              <a:ext cx="1" cy="1"/>
            </a:xfrm>
            <a:custGeom>
              <a:avLst/>
              <a:gdLst>
                <a:gd name="T0" fmla="*/ 0 w 23"/>
                <a:gd name="T1" fmla="*/ 0 h 24"/>
                <a:gd name="T2" fmla="*/ 0 w 23"/>
                <a:gd name="T3" fmla="*/ 0 h 24"/>
                <a:gd name="T4" fmla="*/ 0 w 23"/>
                <a:gd name="T5" fmla="*/ 0 h 24"/>
                <a:gd name="T6" fmla="*/ 0 w 23"/>
                <a:gd name="T7" fmla="*/ 0 h 24"/>
                <a:gd name="T8" fmla="*/ 0 w 23"/>
                <a:gd name="T9" fmla="*/ 0 h 24"/>
                <a:gd name="T10" fmla="*/ 0 w 23"/>
                <a:gd name="T11" fmla="*/ 0 h 24"/>
                <a:gd name="T12" fmla="*/ 0 w 23"/>
                <a:gd name="T13" fmla="*/ 0 h 24"/>
                <a:gd name="T14" fmla="*/ 0 w 23"/>
                <a:gd name="T15" fmla="*/ 0 h 24"/>
                <a:gd name="T16" fmla="*/ 0 w 23"/>
                <a:gd name="T17" fmla="*/ 0 h 24"/>
                <a:gd name="T18" fmla="*/ 0 w 23"/>
                <a:gd name="T19" fmla="*/ 0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"/>
                <a:gd name="T31" fmla="*/ 0 h 24"/>
                <a:gd name="T32" fmla="*/ 23 w 23"/>
                <a:gd name="T33" fmla="*/ 24 h 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" h="24">
                  <a:moveTo>
                    <a:pt x="6" y="1"/>
                  </a:moveTo>
                  <a:lnTo>
                    <a:pt x="7" y="0"/>
                  </a:lnTo>
                  <a:lnTo>
                    <a:pt x="0" y="18"/>
                  </a:lnTo>
                  <a:lnTo>
                    <a:pt x="14" y="24"/>
                  </a:lnTo>
                  <a:lnTo>
                    <a:pt x="22" y="6"/>
                  </a:lnTo>
                  <a:lnTo>
                    <a:pt x="23" y="5"/>
                  </a:lnTo>
                  <a:lnTo>
                    <a:pt x="22" y="6"/>
                  </a:lnTo>
                  <a:lnTo>
                    <a:pt x="23" y="5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70" name="Freeform 1423"/>
            <p:cNvSpPr>
              <a:spLocks/>
            </p:cNvSpPr>
            <p:nvPr/>
          </p:nvSpPr>
          <p:spPr bwMode="auto">
            <a:xfrm>
              <a:off x="5013" y="2920"/>
              <a:ext cx="1" cy="1"/>
            </a:xfrm>
            <a:custGeom>
              <a:avLst/>
              <a:gdLst>
                <a:gd name="T0" fmla="*/ 0 w 22"/>
                <a:gd name="T1" fmla="*/ 0 h 24"/>
                <a:gd name="T2" fmla="*/ 0 w 22"/>
                <a:gd name="T3" fmla="*/ 0 h 24"/>
                <a:gd name="T4" fmla="*/ 0 w 22"/>
                <a:gd name="T5" fmla="*/ 0 h 24"/>
                <a:gd name="T6" fmla="*/ 0 w 22"/>
                <a:gd name="T7" fmla="*/ 0 h 24"/>
                <a:gd name="T8" fmla="*/ 0 w 22"/>
                <a:gd name="T9" fmla="*/ 0 h 24"/>
                <a:gd name="T10" fmla="*/ 0 w 22"/>
                <a:gd name="T11" fmla="*/ 0 h 24"/>
                <a:gd name="T12" fmla="*/ 0 w 22"/>
                <a:gd name="T13" fmla="*/ 0 h 24"/>
                <a:gd name="T14" fmla="*/ 0 w 22"/>
                <a:gd name="T15" fmla="*/ 0 h 24"/>
                <a:gd name="T16" fmla="*/ 0 w 22"/>
                <a:gd name="T17" fmla="*/ 0 h 24"/>
                <a:gd name="T18" fmla="*/ 0 w 22"/>
                <a:gd name="T19" fmla="*/ 0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"/>
                <a:gd name="T31" fmla="*/ 0 h 24"/>
                <a:gd name="T32" fmla="*/ 22 w 22"/>
                <a:gd name="T33" fmla="*/ 24 h 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" h="24">
                  <a:moveTo>
                    <a:pt x="5" y="1"/>
                  </a:moveTo>
                  <a:lnTo>
                    <a:pt x="5" y="0"/>
                  </a:lnTo>
                  <a:lnTo>
                    <a:pt x="0" y="20"/>
                  </a:lnTo>
                  <a:lnTo>
                    <a:pt x="17" y="24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71" name="Freeform 1424"/>
            <p:cNvSpPr>
              <a:spLocks/>
            </p:cNvSpPr>
            <p:nvPr/>
          </p:nvSpPr>
          <p:spPr bwMode="auto">
            <a:xfrm>
              <a:off x="5013" y="2919"/>
              <a:ext cx="1" cy="1"/>
            </a:xfrm>
            <a:custGeom>
              <a:avLst/>
              <a:gdLst>
                <a:gd name="T0" fmla="*/ 0 w 19"/>
                <a:gd name="T1" fmla="*/ 0 h 20"/>
                <a:gd name="T2" fmla="*/ 0 w 19"/>
                <a:gd name="T3" fmla="*/ 0 h 20"/>
                <a:gd name="T4" fmla="*/ 0 w 19"/>
                <a:gd name="T5" fmla="*/ 0 h 20"/>
                <a:gd name="T6" fmla="*/ 0 w 19"/>
                <a:gd name="T7" fmla="*/ 0 h 20"/>
                <a:gd name="T8" fmla="*/ 0 w 19"/>
                <a:gd name="T9" fmla="*/ 0 h 20"/>
                <a:gd name="T10" fmla="*/ 0 w 19"/>
                <a:gd name="T11" fmla="*/ 0 h 20"/>
                <a:gd name="T12" fmla="*/ 0 w 19"/>
                <a:gd name="T13" fmla="*/ 0 h 20"/>
                <a:gd name="T14" fmla="*/ 0 w 19"/>
                <a:gd name="T15" fmla="*/ 0 h 20"/>
                <a:gd name="T16" fmla="*/ 0 w 19"/>
                <a:gd name="T17" fmla="*/ 0 h 20"/>
                <a:gd name="T18" fmla="*/ 0 w 19"/>
                <a:gd name="T19" fmla="*/ 0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"/>
                <a:gd name="T31" fmla="*/ 0 h 20"/>
                <a:gd name="T32" fmla="*/ 19 w 19"/>
                <a:gd name="T33" fmla="*/ 20 h 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" h="20">
                  <a:moveTo>
                    <a:pt x="2" y="0"/>
                  </a:moveTo>
                  <a:lnTo>
                    <a:pt x="2" y="0"/>
                  </a:lnTo>
                  <a:lnTo>
                    <a:pt x="0" y="18"/>
                  </a:lnTo>
                  <a:lnTo>
                    <a:pt x="17" y="20"/>
                  </a:lnTo>
                  <a:lnTo>
                    <a:pt x="19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72" name="Freeform 1425"/>
            <p:cNvSpPr>
              <a:spLocks/>
            </p:cNvSpPr>
            <p:nvPr/>
          </p:nvSpPr>
          <p:spPr bwMode="auto">
            <a:xfrm>
              <a:off x="5013" y="2809"/>
              <a:ext cx="12" cy="111"/>
            </a:xfrm>
            <a:custGeom>
              <a:avLst/>
              <a:gdLst>
                <a:gd name="T0" fmla="*/ 0 w 241"/>
                <a:gd name="T1" fmla="*/ 0 h 2539"/>
                <a:gd name="T2" fmla="*/ 0 w 241"/>
                <a:gd name="T3" fmla="*/ 0 h 2539"/>
                <a:gd name="T4" fmla="*/ 0 w 241"/>
                <a:gd name="T5" fmla="*/ 0 h 2539"/>
                <a:gd name="T6" fmla="*/ 0 w 241"/>
                <a:gd name="T7" fmla="*/ 0 h 2539"/>
                <a:gd name="T8" fmla="*/ 0 w 241"/>
                <a:gd name="T9" fmla="*/ 0 h 2539"/>
                <a:gd name="T10" fmla="*/ 0 w 241"/>
                <a:gd name="T11" fmla="*/ 0 h 2539"/>
                <a:gd name="T12" fmla="*/ 0 w 241"/>
                <a:gd name="T13" fmla="*/ 0 h 2539"/>
                <a:gd name="T14" fmla="*/ 0 w 241"/>
                <a:gd name="T15" fmla="*/ 0 h 2539"/>
                <a:gd name="T16" fmla="*/ 0 w 241"/>
                <a:gd name="T17" fmla="*/ 0 h 2539"/>
                <a:gd name="T18" fmla="*/ 0 w 241"/>
                <a:gd name="T19" fmla="*/ 0 h 25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1"/>
                <a:gd name="T31" fmla="*/ 0 h 2539"/>
                <a:gd name="T32" fmla="*/ 241 w 241"/>
                <a:gd name="T33" fmla="*/ 2539 h 253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1" h="2539">
                  <a:moveTo>
                    <a:pt x="230" y="16"/>
                  </a:moveTo>
                  <a:lnTo>
                    <a:pt x="223" y="7"/>
                  </a:lnTo>
                  <a:lnTo>
                    <a:pt x="0" y="2537"/>
                  </a:lnTo>
                  <a:lnTo>
                    <a:pt x="17" y="2539"/>
                  </a:lnTo>
                  <a:lnTo>
                    <a:pt x="240" y="9"/>
                  </a:lnTo>
                  <a:lnTo>
                    <a:pt x="232" y="0"/>
                  </a:lnTo>
                  <a:lnTo>
                    <a:pt x="240" y="9"/>
                  </a:lnTo>
                  <a:lnTo>
                    <a:pt x="241" y="1"/>
                  </a:lnTo>
                  <a:lnTo>
                    <a:pt x="232" y="0"/>
                  </a:lnTo>
                  <a:lnTo>
                    <a:pt x="230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73" name="Freeform 1426"/>
            <p:cNvSpPr>
              <a:spLocks/>
            </p:cNvSpPr>
            <p:nvPr/>
          </p:nvSpPr>
          <p:spPr bwMode="auto">
            <a:xfrm>
              <a:off x="4925" y="2798"/>
              <a:ext cx="99" cy="12"/>
            </a:xfrm>
            <a:custGeom>
              <a:avLst/>
              <a:gdLst>
                <a:gd name="T0" fmla="*/ 0 w 2084"/>
                <a:gd name="T1" fmla="*/ 0 h 273"/>
                <a:gd name="T2" fmla="*/ 0 w 2084"/>
                <a:gd name="T3" fmla="*/ 0 h 273"/>
                <a:gd name="T4" fmla="*/ 0 w 2084"/>
                <a:gd name="T5" fmla="*/ 0 h 273"/>
                <a:gd name="T6" fmla="*/ 0 w 2084"/>
                <a:gd name="T7" fmla="*/ 0 h 273"/>
                <a:gd name="T8" fmla="*/ 0 w 2084"/>
                <a:gd name="T9" fmla="*/ 0 h 273"/>
                <a:gd name="T10" fmla="*/ 0 w 2084"/>
                <a:gd name="T11" fmla="*/ 0 h 273"/>
                <a:gd name="T12" fmla="*/ 0 w 2084"/>
                <a:gd name="T13" fmla="*/ 0 h 273"/>
                <a:gd name="T14" fmla="*/ 0 w 2084"/>
                <a:gd name="T15" fmla="*/ 0 h 273"/>
                <a:gd name="T16" fmla="*/ 0 w 2084"/>
                <a:gd name="T17" fmla="*/ 0 h 273"/>
                <a:gd name="T18" fmla="*/ 0 w 2084"/>
                <a:gd name="T19" fmla="*/ 0 h 27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84"/>
                <a:gd name="T31" fmla="*/ 0 h 273"/>
                <a:gd name="T32" fmla="*/ 2084 w 2084"/>
                <a:gd name="T33" fmla="*/ 273 h 27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84" h="273">
                  <a:moveTo>
                    <a:pt x="17" y="10"/>
                  </a:moveTo>
                  <a:lnTo>
                    <a:pt x="7" y="17"/>
                  </a:lnTo>
                  <a:lnTo>
                    <a:pt x="2082" y="273"/>
                  </a:lnTo>
                  <a:lnTo>
                    <a:pt x="2084" y="257"/>
                  </a:lnTo>
                  <a:lnTo>
                    <a:pt x="9" y="1"/>
                  </a:lnTo>
                  <a:lnTo>
                    <a:pt x="0" y="8"/>
                  </a:lnTo>
                  <a:lnTo>
                    <a:pt x="9" y="1"/>
                  </a:lnTo>
                  <a:lnTo>
                    <a:pt x="1" y="0"/>
                  </a:lnTo>
                  <a:lnTo>
                    <a:pt x="0" y="8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74" name="Freeform 1427"/>
            <p:cNvSpPr>
              <a:spLocks/>
            </p:cNvSpPr>
            <p:nvPr/>
          </p:nvSpPr>
          <p:spPr bwMode="auto">
            <a:xfrm>
              <a:off x="4925" y="2761"/>
              <a:ext cx="103" cy="56"/>
            </a:xfrm>
            <a:custGeom>
              <a:avLst/>
              <a:gdLst>
                <a:gd name="T0" fmla="*/ 0 w 2173"/>
                <a:gd name="T1" fmla="*/ 0 h 1286"/>
                <a:gd name="T2" fmla="*/ 0 w 2173"/>
                <a:gd name="T3" fmla="*/ 0 h 1286"/>
                <a:gd name="T4" fmla="*/ 0 w 2173"/>
                <a:gd name="T5" fmla="*/ 0 h 1286"/>
                <a:gd name="T6" fmla="*/ 0 w 2173"/>
                <a:gd name="T7" fmla="*/ 0 h 1286"/>
                <a:gd name="T8" fmla="*/ 0 w 2173"/>
                <a:gd name="T9" fmla="*/ 0 h 1286"/>
                <a:gd name="T10" fmla="*/ 0 w 2173"/>
                <a:gd name="T11" fmla="*/ 0 h 1286"/>
                <a:gd name="T12" fmla="*/ 0 w 2173"/>
                <a:gd name="T13" fmla="*/ 0 h 1286"/>
                <a:gd name="T14" fmla="*/ 0 w 2173"/>
                <a:gd name="T15" fmla="*/ 0 h 1286"/>
                <a:gd name="T16" fmla="*/ 0 w 2173"/>
                <a:gd name="T17" fmla="*/ 0 h 1286"/>
                <a:gd name="T18" fmla="*/ 0 w 2173"/>
                <a:gd name="T19" fmla="*/ 0 h 1286"/>
                <a:gd name="T20" fmla="*/ 0 w 2173"/>
                <a:gd name="T21" fmla="*/ 0 h 1286"/>
                <a:gd name="T22" fmla="*/ 0 w 2173"/>
                <a:gd name="T23" fmla="*/ 0 h 1286"/>
                <a:gd name="T24" fmla="*/ 0 w 2173"/>
                <a:gd name="T25" fmla="*/ 0 h 1286"/>
                <a:gd name="T26" fmla="*/ 0 w 2173"/>
                <a:gd name="T27" fmla="*/ 0 h 1286"/>
                <a:gd name="T28" fmla="*/ 0 w 2173"/>
                <a:gd name="T29" fmla="*/ 0 h 1286"/>
                <a:gd name="T30" fmla="*/ 0 w 2173"/>
                <a:gd name="T31" fmla="*/ 0 h 1286"/>
                <a:gd name="T32" fmla="*/ 0 w 2173"/>
                <a:gd name="T33" fmla="*/ 0 h 1286"/>
                <a:gd name="T34" fmla="*/ 0 w 2173"/>
                <a:gd name="T35" fmla="*/ 0 h 1286"/>
                <a:gd name="T36" fmla="*/ 0 w 2173"/>
                <a:gd name="T37" fmla="*/ 0 h 1286"/>
                <a:gd name="T38" fmla="*/ 0 w 2173"/>
                <a:gd name="T39" fmla="*/ 0 h 1286"/>
                <a:gd name="T40" fmla="*/ 0 w 2173"/>
                <a:gd name="T41" fmla="*/ 0 h 1286"/>
                <a:gd name="T42" fmla="*/ 0 w 2173"/>
                <a:gd name="T43" fmla="*/ 0 h 1286"/>
                <a:gd name="T44" fmla="*/ 0 w 2173"/>
                <a:gd name="T45" fmla="*/ 0 h 1286"/>
                <a:gd name="T46" fmla="*/ 0 w 2173"/>
                <a:gd name="T47" fmla="*/ 0 h 1286"/>
                <a:gd name="T48" fmla="*/ 0 w 2173"/>
                <a:gd name="T49" fmla="*/ 0 h 1286"/>
                <a:gd name="T50" fmla="*/ 0 w 2173"/>
                <a:gd name="T51" fmla="*/ 0 h 1286"/>
                <a:gd name="T52" fmla="*/ 0 w 2173"/>
                <a:gd name="T53" fmla="*/ 0 h 1286"/>
                <a:gd name="T54" fmla="*/ 0 w 2173"/>
                <a:gd name="T55" fmla="*/ 0 h 1286"/>
                <a:gd name="T56" fmla="*/ 0 w 2173"/>
                <a:gd name="T57" fmla="*/ 0 h 1286"/>
                <a:gd name="T58" fmla="*/ 0 w 2173"/>
                <a:gd name="T59" fmla="*/ 0 h 1286"/>
                <a:gd name="T60" fmla="*/ 0 w 2173"/>
                <a:gd name="T61" fmla="*/ 0 h 1286"/>
                <a:gd name="T62" fmla="*/ 0 w 2173"/>
                <a:gd name="T63" fmla="*/ 0 h 1286"/>
                <a:gd name="T64" fmla="*/ 0 w 2173"/>
                <a:gd name="T65" fmla="*/ 0 h 1286"/>
                <a:gd name="T66" fmla="*/ 0 w 2173"/>
                <a:gd name="T67" fmla="*/ 0 h 128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73"/>
                <a:gd name="T103" fmla="*/ 0 h 1286"/>
                <a:gd name="T104" fmla="*/ 2173 w 2173"/>
                <a:gd name="T105" fmla="*/ 1286 h 128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73" h="1286">
                  <a:moveTo>
                    <a:pt x="281" y="1"/>
                  </a:moveTo>
                  <a:lnTo>
                    <a:pt x="1996" y="215"/>
                  </a:lnTo>
                  <a:lnTo>
                    <a:pt x="2016" y="219"/>
                  </a:lnTo>
                  <a:lnTo>
                    <a:pt x="2035" y="225"/>
                  </a:lnTo>
                  <a:lnTo>
                    <a:pt x="2053" y="232"/>
                  </a:lnTo>
                  <a:lnTo>
                    <a:pt x="2070" y="241"/>
                  </a:lnTo>
                  <a:lnTo>
                    <a:pt x="2086" y="251"/>
                  </a:lnTo>
                  <a:lnTo>
                    <a:pt x="2102" y="263"/>
                  </a:lnTo>
                  <a:lnTo>
                    <a:pt x="2115" y="276"/>
                  </a:lnTo>
                  <a:lnTo>
                    <a:pt x="2128" y="291"/>
                  </a:lnTo>
                  <a:lnTo>
                    <a:pt x="2139" y="306"/>
                  </a:lnTo>
                  <a:lnTo>
                    <a:pt x="2148" y="322"/>
                  </a:lnTo>
                  <a:lnTo>
                    <a:pt x="2157" y="339"/>
                  </a:lnTo>
                  <a:lnTo>
                    <a:pt x="2164" y="358"/>
                  </a:lnTo>
                  <a:lnTo>
                    <a:pt x="2168" y="377"/>
                  </a:lnTo>
                  <a:lnTo>
                    <a:pt x="2172" y="395"/>
                  </a:lnTo>
                  <a:lnTo>
                    <a:pt x="2173" y="416"/>
                  </a:lnTo>
                  <a:lnTo>
                    <a:pt x="2172" y="435"/>
                  </a:lnTo>
                  <a:lnTo>
                    <a:pt x="2114" y="1115"/>
                  </a:lnTo>
                  <a:lnTo>
                    <a:pt x="2111" y="1134"/>
                  </a:lnTo>
                  <a:lnTo>
                    <a:pt x="2107" y="1154"/>
                  </a:lnTo>
                  <a:lnTo>
                    <a:pt x="2099" y="1171"/>
                  </a:lnTo>
                  <a:lnTo>
                    <a:pt x="2091" y="1188"/>
                  </a:lnTo>
                  <a:lnTo>
                    <a:pt x="2081" y="1205"/>
                  </a:lnTo>
                  <a:lnTo>
                    <a:pt x="2068" y="1219"/>
                  </a:lnTo>
                  <a:lnTo>
                    <a:pt x="2055" y="1232"/>
                  </a:lnTo>
                  <a:lnTo>
                    <a:pt x="2040" y="1244"/>
                  </a:lnTo>
                  <a:lnTo>
                    <a:pt x="2025" y="1255"/>
                  </a:lnTo>
                  <a:lnTo>
                    <a:pt x="2008" y="1264"/>
                  </a:lnTo>
                  <a:lnTo>
                    <a:pt x="1990" y="1273"/>
                  </a:lnTo>
                  <a:lnTo>
                    <a:pt x="1971" y="1279"/>
                  </a:lnTo>
                  <a:lnTo>
                    <a:pt x="1953" y="1283"/>
                  </a:lnTo>
                  <a:lnTo>
                    <a:pt x="1933" y="1286"/>
                  </a:lnTo>
                  <a:lnTo>
                    <a:pt x="1913" y="1286"/>
                  </a:lnTo>
                  <a:lnTo>
                    <a:pt x="1893" y="1285"/>
                  </a:lnTo>
                  <a:lnTo>
                    <a:pt x="178" y="1070"/>
                  </a:lnTo>
                  <a:lnTo>
                    <a:pt x="159" y="1066"/>
                  </a:lnTo>
                  <a:lnTo>
                    <a:pt x="140" y="1061"/>
                  </a:lnTo>
                  <a:lnTo>
                    <a:pt x="122" y="1054"/>
                  </a:lnTo>
                  <a:lnTo>
                    <a:pt x="105" y="1045"/>
                  </a:lnTo>
                  <a:lnTo>
                    <a:pt x="89" y="1035"/>
                  </a:lnTo>
                  <a:lnTo>
                    <a:pt x="73" y="1023"/>
                  </a:lnTo>
                  <a:lnTo>
                    <a:pt x="60" y="1009"/>
                  </a:lnTo>
                  <a:lnTo>
                    <a:pt x="47" y="995"/>
                  </a:lnTo>
                  <a:lnTo>
                    <a:pt x="36" y="979"/>
                  </a:lnTo>
                  <a:lnTo>
                    <a:pt x="25" y="963"/>
                  </a:lnTo>
                  <a:lnTo>
                    <a:pt x="17" y="945"/>
                  </a:lnTo>
                  <a:lnTo>
                    <a:pt x="11" y="927"/>
                  </a:lnTo>
                  <a:lnTo>
                    <a:pt x="6" y="909"/>
                  </a:lnTo>
                  <a:lnTo>
                    <a:pt x="3" y="889"/>
                  </a:lnTo>
                  <a:lnTo>
                    <a:pt x="0" y="870"/>
                  </a:lnTo>
                  <a:lnTo>
                    <a:pt x="2" y="850"/>
                  </a:lnTo>
                  <a:lnTo>
                    <a:pt x="60" y="170"/>
                  </a:lnTo>
                  <a:lnTo>
                    <a:pt x="63" y="150"/>
                  </a:lnTo>
                  <a:lnTo>
                    <a:pt x="67" y="131"/>
                  </a:lnTo>
                  <a:lnTo>
                    <a:pt x="74" y="114"/>
                  </a:lnTo>
                  <a:lnTo>
                    <a:pt x="83" y="97"/>
                  </a:lnTo>
                  <a:lnTo>
                    <a:pt x="93" y="81"/>
                  </a:lnTo>
                  <a:lnTo>
                    <a:pt x="106" y="66"/>
                  </a:lnTo>
                  <a:lnTo>
                    <a:pt x="119" y="53"/>
                  </a:lnTo>
                  <a:lnTo>
                    <a:pt x="134" y="41"/>
                  </a:lnTo>
                  <a:lnTo>
                    <a:pt x="150" y="30"/>
                  </a:lnTo>
                  <a:lnTo>
                    <a:pt x="167" y="20"/>
                  </a:lnTo>
                  <a:lnTo>
                    <a:pt x="185" y="13"/>
                  </a:lnTo>
                  <a:lnTo>
                    <a:pt x="203" y="7"/>
                  </a:lnTo>
                  <a:lnTo>
                    <a:pt x="222" y="3"/>
                  </a:lnTo>
                  <a:lnTo>
                    <a:pt x="242" y="0"/>
                  </a:lnTo>
                  <a:lnTo>
                    <a:pt x="262" y="0"/>
                  </a:lnTo>
                  <a:lnTo>
                    <a:pt x="28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75" name="Freeform 1428"/>
            <p:cNvSpPr>
              <a:spLocks/>
            </p:cNvSpPr>
            <p:nvPr/>
          </p:nvSpPr>
          <p:spPr bwMode="auto">
            <a:xfrm>
              <a:off x="4927" y="2762"/>
              <a:ext cx="99" cy="53"/>
            </a:xfrm>
            <a:custGeom>
              <a:avLst/>
              <a:gdLst>
                <a:gd name="T0" fmla="*/ 0 w 2082"/>
                <a:gd name="T1" fmla="*/ 0 h 1221"/>
                <a:gd name="T2" fmla="*/ 0 w 2082"/>
                <a:gd name="T3" fmla="*/ 0 h 1221"/>
                <a:gd name="T4" fmla="*/ 0 w 2082"/>
                <a:gd name="T5" fmla="*/ 0 h 1221"/>
                <a:gd name="T6" fmla="*/ 0 w 2082"/>
                <a:gd name="T7" fmla="*/ 0 h 1221"/>
                <a:gd name="T8" fmla="*/ 0 w 2082"/>
                <a:gd name="T9" fmla="*/ 0 h 1221"/>
                <a:gd name="T10" fmla="*/ 0 w 2082"/>
                <a:gd name="T11" fmla="*/ 0 h 1221"/>
                <a:gd name="T12" fmla="*/ 0 w 2082"/>
                <a:gd name="T13" fmla="*/ 0 h 1221"/>
                <a:gd name="T14" fmla="*/ 0 w 2082"/>
                <a:gd name="T15" fmla="*/ 0 h 1221"/>
                <a:gd name="T16" fmla="*/ 0 w 2082"/>
                <a:gd name="T17" fmla="*/ 0 h 1221"/>
                <a:gd name="T18" fmla="*/ 0 w 2082"/>
                <a:gd name="T19" fmla="*/ 0 h 1221"/>
                <a:gd name="T20" fmla="*/ 0 w 2082"/>
                <a:gd name="T21" fmla="*/ 0 h 1221"/>
                <a:gd name="T22" fmla="*/ 0 w 2082"/>
                <a:gd name="T23" fmla="*/ 0 h 1221"/>
                <a:gd name="T24" fmla="*/ 0 w 2082"/>
                <a:gd name="T25" fmla="*/ 0 h 1221"/>
                <a:gd name="T26" fmla="*/ 0 w 2082"/>
                <a:gd name="T27" fmla="*/ 0 h 1221"/>
                <a:gd name="T28" fmla="*/ 0 w 2082"/>
                <a:gd name="T29" fmla="*/ 0 h 1221"/>
                <a:gd name="T30" fmla="*/ 0 w 2082"/>
                <a:gd name="T31" fmla="*/ 0 h 1221"/>
                <a:gd name="T32" fmla="*/ 0 w 2082"/>
                <a:gd name="T33" fmla="*/ 0 h 1221"/>
                <a:gd name="T34" fmla="*/ 0 w 2082"/>
                <a:gd name="T35" fmla="*/ 0 h 1221"/>
                <a:gd name="T36" fmla="*/ 0 w 2082"/>
                <a:gd name="T37" fmla="*/ 0 h 1221"/>
                <a:gd name="T38" fmla="*/ 0 w 2082"/>
                <a:gd name="T39" fmla="*/ 0 h 1221"/>
                <a:gd name="T40" fmla="*/ 0 w 2082"/>
                <a:gd name="T41" fmla="*/ 0 h 1221"/>
                <a:gd name="T42" fmla="*/ 0 w 2082"/>
                <a:gd name="T43" fmla="*/ 0 h 1221"/>
                <a:gd name="T44" fmla="*/ 0 w 2082"/>
                <a:gd name="T45" fmla="*/ 0 h 1221"/>
                <a:gd name="T46" fmla="*/ 0 w 2082"/>
                <a:gd name="T47" fmla="*/ 0 h 1221"/>
                <a:gd name="T48" fmla="*/ 0 w 2082"/>
                <a:gd name="T49" fmla="*/ 0 h 1221"/>
                <a:gd name="T50" fmla="*/ 0 w 2082"/>
                <a:gd name="T51" fmla="*/ 0 h 1221"/>
                <a:gd name="T52" fmla="*/ 0 w 2082"/>
                <a:gd name="T53" fmla="*/ 0 h 1221"/>
                <a:gd name="T54" fmla="*/ 0 w 2082"/>
                <a:gd name="T55" fmla="*/ 0 h 1221"/>
                <a:gd name="T56" fmla="*/ 0 w 2082"/>
                <a:gd name="T57" fmla="*/ 0 h 1221"/>
                <a:gd name="T58" fmla="*/ 0 w 2082"/>
                <a:gd name="T59" fmla="*/ 0 h 1221"/>
                <a:gd name="T60" fmla="*/ 0 w 2082"/>
                <a:gd name="T61" fmla="*/ 0 h 1221"/>
                <a:gd name="T62" fmla="*/ 0 w 2082"/>
                <a:gd name="T63" fmla="*/ 0 h 1221"/>
                <a:gd name="T64" fmla="*/ 0 w 2082"/>
                <a:gd name="T65" fmla="*/ 0 h 1221"/>
                <a:gd name="T66" fmla="*/ 0 w 2082"/>
                <a:gd name="T67" fmla="*/ 0 h 1221"/>
                <a:gd name="T68" fmla="*/ 0 w 2082"/>
                <a:gd name="T69" fmla="*/ 0 h 1221"/>
                <a:gd name="T70" fmla="*/ 0 w 2082"/>
                <a:gd name="T71" fmla="*/ 0 h 1221"/>
                <a:gd name="T72" fmla="*/ 0 w 2082"/>
                <a:gd name="T73" fmla="*/ 0 h 1221"/>
                <a:gd name="T74" fmla="*/ 0 w 2082"/>
                <a:gd name="T75" fmla="*/ 0 h 1221"/>
                <a:gd name="T76" fmla="*/ 0 w 2082"/>
                <a:gd name="T77" fmla="*/ 0 h 1221"/>
                <a:gd name="T78" fmla="*/ 0 w 2082"/>
                <a:gd name="T79" fmla="*/ 0 h 1221"/>
                <a:gd name="T80" fmla="*/ 0 w 2082"/>
                <a:gd name="T81" fmla="*/ 0 h 1221"/>
                <a:gd name="T82" fmla="*/ 0 w 2082"/>
                <a:gd name="T83" fmla="*/ 0 h 1221"/>
                <a:gd name="T84" fmla="*/ 0 w 2082"/>
                <a:gd name="T85" fmla="*/ 0 h 1221"/>
                <a:gd name="T86" fmla="*/ 0 w 2082"/>
                <a:gd name="T87" fmla="*/ 0 h 1221"/>
                <a:gd name="T88" fmla="*/ 0 w 2082"/>
                <a:gd name="T89" fmla="*/ 0 h 1221"/>
                <a:gd name="T90" fmla="*/ 0 w 2082"/>
                <a:gd name="T91" fmla="*/ 0 h 1221"/>
                <a:gd name="T92" fmla="*/ 0 w 2082"/>
                <a:gd name="T93" fmla="*/ 0 h 1221"/>
                <a:gd name="T94" fmla="*/ 0 w 2082"/>
                <a:gd name="T95" fmla="*/ 0 h 1221"/>
                <a:gd name="T96" fmla="*/ 0 w 2082"/>
                <a:gd name="T97" fmla="*/ 0 h 1221"/>
                <a:gd name="T98" fmla="*/ 0 w 2082"/>
                <a:gd name="T99" fmla="*/ 0 h 1221"/>
                <a:gd name="T100" fmla="*/ 0 w 2082"/>
                <a:gd name="T101" fmla="*/ 0 h 1221"/>
                <a:gd name="T102" fmla="*/ 0 w 2082"/>
                <a:gd name="T103" fmla="*/ 0 h 1221"/>
                <a:gd name="T104" fmla="*/ 0 w 2082"/>
                <a:gd name="T105" fmla="*/ 0 h 1221"/>
                <a:gd name="T106" fmla="*/ 0 w 2082"/>
                <a:gd name="T107" fmla="*/ 0 h 1221"/>
                <a:gd name="T108" fmla="*/ 0 w 2082"/>
                <a:gd name="T109" fmla="*/ 0 h 1221"/>
                <a:gd name="T110" fmla="*/ 0 w 2082"/>
                <a:gd name="T111" fmla="*/ 0 h 1221"/>
                <a:gd name="T112" fmla="*/ 0 w 2082"/>
                <a:gd name="T113" fmla="*/ 0 h 1221"/>
                <a:gd name="T114" fmla="*/ 0 w 2082"/>
                <a:gd name="T115" fmla="*/ 0 h 1221"/>
                <a:gd name="T116" fmla="*/ 0 w 2082"/>
                <a:gd name="T117" fmla="*/ 0 h 1221"/>
                <a:gd name="T118" fmla="*/ 0 w 2082"/>
                <a:gd name="T119" fmla="*/ 0 h 1221"/>
                <a:gd name="T120" fmla="*/ 0 w 2082"/>
                <a:gd name="T121" fmla="*/ 0 h 12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082"/>
                <a:gd name="T184" fmla="*/ 0 h 1221"/>
                <a:gd name="T185" fmla="*/ 2082 w 2082"/>
                <a:gd name="T186" fmla="*/ 1221 h 122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082" h="1221">
                  <a:moveTo>
                    <a:pt x="258" y="1"/>
                  </a:moveTo>
                  <a:lnTo>
                    <a:pt x="1930" y="211"/>
                  </a:lnTo>
                  <a:lnTo>
                    <a:pt x="1966" y="219"/>
                  </a:lnTo>
                  <a:lnTo>
                    <a:pt x="1997" y="235"/>
                  </a:lnTo>
                  <a:lnTo>
                    <a:pt x="2025" y="257"/>
                  </a:lnTo>
                  <a:lnTo>
                    <a:pt x="2047" y="284"/>
                  </a:lnTo>
                  <a:lnTo>
                    <a:pt x="2065" y="315"/>
                  </a:lnTo>
                  <a:lnTo>
                    <a:pt x="2076" y="351"/>
                  </a:lnTo>
                  <a:lnTo>
                    <a:pt x="2082" y="388"/>
                  </a:lnTo>
                  <a:lnTo>
                    <a:pt x="2082" y="425"/>
                  </a:lnTo>
                  <a:lnTo>
                    <a:pt x="2022" y="1048"/>
                  </a:lnTo>
                  <a:lnTo>
                    <a:pt x="2019" y="1067"/>
                  </a:lnTo>
                  <a:lnTo>
                    <a:pt x="2015" y="1085"/>
                  </a:lnTo>
                  <a:lnTo>
                    <a:pt x="2009" y="1102"/>
                  </a:lnTo>
                  <a:lnTo>
                    <a:pt x="2000" y="1119"/>
                  </a:lnTo>
                  <a:lnTo>
                    <a:pt x="1990" y="1135"/>
                  </a:lnTo>
                  <a:lnTo>
                    <a:pt x="1979" y="1150"/>
                  </a:lnTo>
                  <a:lnTo>
                    <a:pt x="1967" y="1163"/>
                  </a:lnTo>
                  <a:lnTo>
                    <a:pt x="1953" y="1176"/>
                  </a:lnTo>
                  <a:lnTo>
                    <a:pt x="1938" y="1187"/>
                  </a:lnTo>
                  <a:lnTo>
                    <a:pt x="1922" y="1197"/>
                  </a:lnTo>
                  <a:lnTo>
                    <a:pt x="1907" y="1206"/>
                  </a:lnTo>
                  <a:lnTo>
                    <a:pt x="1889" y="1212"/>
                  </a:lnTo>
                  <a:lnTo>
                    <a:pt x="1871" y="1217"/>
                  </a:lnTo>
                  <a:lnTo>
                    <a:pt x="1854" y="1220"/>
                  </a:lnTo>
                  <a:lnTo>
                    <a:pt x="1835" y="1221"/>
                  </a:lnTo>
                  <a:lnTo>
                    <a:pt x="1816" y="1220"/>
                  </a:lnTo>
                  <a:lnTo>
                    <a:pt x="183" y="1025"/>
                  </a:lnTo>
                  <a:lnTo>
                    <a:pt x="165" y="1022"/>
                  </a:lnTo>
                  <a:lnTo>
                    <a:pt x="146" y="1017"/>
                  </a:lnTo>
                  <a:lnTo>
                    <a:pt x="128" y="1011"/>
                  </a:lnTo>
                  <a:lnTo>
                    <a:pt x="110" y="1004"/>
                  </a:lnTo>
                  <a:lnTo>
                    <a:pt x="95" y="994"/>
                  </a:lnTo>
                  <a:lnTo>
                    <a:pt x="79" y="984"/>
                  </a:lnTo>
                  <a:lnTo>
                    <a:pt x="65" y="973"/>
                  </a:lnTo>
                  <a:lnTo>
                    <a:pt x="51" y="960"/>
                  </a:lnTo>
                  <a:lnTo>
                    <a:pt x="39" y="947"/>
                  </a:lnTo>
                  <a:lnTo>
                    <a:pt x="28" y="932"/>
                  </a:lnTo>
                  <a:lnTo>
                    <a:pt x="19" y="916"/>
                  </a:lnTo>
                  <a:lnTo>
                    <a:pt x="12" y="900"/>
                  </a:lnTo>
                  <a:lnTo>
                    <a:pt x="5" y="883"/>
                  </a:lnTo>
                  <a:lnTo>
                    <a:pt x="2" y="865"/>
                  </a:lnTo>
                  <a:lnTo>
                    <a:pt x="0" y="847"/>
                  </a:lnTo>
                  <a:lnTo>
                    <a:pt x="1" y="828"/>
                  </a:lnTo>
                  <a:lnTo>
                    <a:pt x="62" y="159"/>
                  </a:lnTo>
                  <a:lnTo>
                    <a:pt x="65" y="139"/>
                  </a:lnTo>
                  <a:lnTo>
                    <a:pt x="69" y="122"/>
                  </a:lnTo>
                  <a:lnTo>
                    <a:pt x="74" y="105"/>
                  </a:lnTo>
                  <a:lnTo>
                    <a:pt x="82" y="89"/>
                  </a:lnTo>
                  <a:lnTo>
                    <a:pt x="91" y="74"/>
                  </a:lnTo>
                  <a:lnTo>
                    <a:pt x="101" y="60"/>
                  </a:lnTo>
                  <a:lnTo>
                    <a:pt x="113" y="48"/>
                  </a:lnTo>
                  <a:lnTo>
                    <a:pt x="125" y="37"/>
                  </a:lnTo>
                  <a:lnTo>
                    <a:pt x="139" y="27"/>
                  </a:lnTo>
                  <a:lnTo>
                    <a:pt x="154" y="19"/>
                  </a:lnTo>
                  <a:lnTo>
                    <a:pt x="170" y="11"/>
                  </a:lnTo>
                  <a:lnTo>
                    <a:pt x="185" y="6"/>
                  </a:lnTo>
                  <a:lnTo>
                    <a:pt x="203" y="2"/>
                  </a:lnTo>
                  <a:lnTo>
                    <a:pt x="221" y="0"/>
                  </a:lnTo>
                  <a:lnTo>
                    <a:pt x="240" y="0"/>
                  </a:lnTo>
                  <a:lnTo>
                    <a:pt x="258" y="1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76" name="Freeform 1429"/>
            <p:cNvSpPr>
              <a:spLocks/>
            </p:cNvSpPr>
            <p:nvPr/>
          </p:nvSpPr>
          <p:spPr bwMode="auto">
            <a:xfrm>
              <a:off x="4926" y="2763"/>
              <a:ext cx="100" cy="53"/>
            </a:xfrm>
            <a:custGeom>
              <a:avLst/>
              <a:gdLst>
                <a:gd name="T0" fmla="*/ 0 w 2105"/>
                <a:gd name="T1" fmla="*/ 0 h 1234"/>
                <a:gd name="T2" fmla="*/ 0 w 2105"/>
                <a:gd name="T3" fmla="*/ 0 h 1234"/>
                <a:gd name="T4" fmla="*/ 0 w 2105"/>
                <a:gd name="T5" fmla="*/ 0 h 1234"/>
                <a:gd name="T6" fmla="*/ 0 w 2105"/>
                <a:gd name="T7" fmla="*/ 0 h 1234"/>
                <a:gd name="T8" fmla="*/ 0 w 2105"/>
                <a:gd name="T9" fmla="*/ 0 h 1234"/>
                <a:gd name="T10" fmla="*/ 0 w 2105"/>
                <a:gd name="T11" fmla="*/ 0 h 1234"/>
                <a:gd name="T12" fmla="*/ 0 w 2105"/>
                <a:gd name="T13" fmla="*/ 0 h 1234"/>
                <a:gd name="T14" fmla="*/ 0 w 2105"/>
                <a:gd name="T15" fmla="*/ 0 h 1234"/>
                <a:gd name="T16" fmla="*/ 0 w 2105"/>
                <a:gd name="T17" fmla="*/ 0 h 1234"/>
                <a:gd name="T18" fmla="*/ 0 w 2105"/>
                <a:gd name="T19" fmla="*/ 0 h 1234"/>
                <a:gd name="T20" fmla="*/ 0 w 2105"/>
                <a:gd name="T21" fmla="*/ 0 h 1234"/>
                <a:gd name="T22" fmla="*/ 0 w 2105"/>
                <a:gd name="T23" fmla="*/ 0 h 1234"/>
                <a:gd name="T24" fmla="*/ 0 w 2105"/>
                <a:gd name="T25" fmla="*/ 0 h 1234"/>
                <a:gd name="T26" fmla="*/ 0 w 2105"/>
                <a:gd name="T27" fmla="*/ 0 h 1234"/>
                <a:gd name="T28" fmla="*/ 0 w 2105"/>
                <a:gd name="T29" fmla="*/ 0 h 1234"/>
                <a:gd name="T30" fmla="*/ 0 w 2105"/>
                <a:gd name="T31" fmla="*/ 0 h 1234"/>
                <a:gd name="T32" fmla="*/ 0 w 2105"/>
                <a:gd name="T33" fmla="*/ 0 h 1234"/>
                <a:gd name="T34" fmla="*/ 0 w 2105"/>
                <a:gd name="T35" fmla="*/ 0 h 1234"/>
                <a:gd name="T36" fmla="*/ 0 w 2105"/>
                <a:gd name="T37" fmla="*/ 0 h 1234"/>
                <a:gd name="T38" fmla="*/ 0 w 2105"/>
                <a:gd name="T39" fmla="*/ 0 h 1234"/>
                <a:gd name="T40" fmla="*/ 0 w 2105"/>
                <a:gd name="T41" fmla="*/ 0 h 1234"/>
                <a:gd name="T42" fmla="*/ 0 w 2105"/>
                <a:gd name="T43" fmla="*/ 0 h 1234"/>
                <a:gd name="T44" fmla="*/ 0 w 2105"/>
                <a:gd name="T45" fmla="*/ 0 h 1234"/>
                <a:gd name="T46" fmla="*/ 0 w 2105"/>
                <a:gd name="T47" fmla="*/ 0 h 1234"/>
                <a:gd name="T48" fmla="*/ 0 w 2105"/>
                <a:gd name="T49" fmla="*/ 0 h 1234"/>
                <a:gd name="T50" fmla="*/ 0 w 2105"/>
                <a:gd name="T51" fmla="*/ 0 h 1234"/>
                <a:gd name="T52" fmla="*/ 0 w 2105"/>
                <a:gd name="T53" fmla="*/ 0 h 1234"/>
                <a:gd name="T54" fmla="*/ 0 w 2105"/>
                <a:gd name="T55" fmla="*/ 0 h 1234"/>
                <a:gd name="T56" fmla="*/ 0 w 2105"/>
                <a:gd name="T57" fmla="*/ 0 h 1234"/>
                <a:gd name="T58" fmla="*/ 0 w 2105"/>
                <a:gd name="T59" fmla="*/ 0 h 1234"/>
                <a:gd name="T60" fmla="*/ 0 w 2105"/>
                <a:gd name="T61" fmla="*/ 0 h 1234"/>
                <a:gd name="T62" fmla="*/ 0 w 2105"/>
                <a:gd name="T63" fmla="*/ 0 h 1234"/>
                <a:gd name="T64" fmla="*/ 0 w 2105"/>
                <a:gd name="T65" fmla="*/ 0 h 1234"/>
                <a:gd name="T66" fmla="*/ 0 w 2105"/>
                <a:gd name="T67" fmla="*/ 0 h 123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05"/>
                <a:gd name="T103" fmla="*/ 0 h 1234"/>
                <a:gd name="T104" fmla="*/ 2105 w 2105"/>
                <a:gd name="T105" fmla="*/ 1234 h 123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05" h="1234">
                  <a:moveTo>
                    <a:pt x="263" y="1"/>
                  </a:moveTo>
                  <a:lnTo>
                    <a:pt x="1933" y="210"/>
                  </a:lnTo>
                  <a:lnTo>
                    <a:pt x="1952" y="213"/>
                  </a:lnTo>
                  <a:lnTo>
                    <a:pt x="1971" y="218"/>
                  </a:lnTo>
                  <a:lnTo>
                    <a:pt x="1987" y="225"/>
                  </a:lnTo>
                  <a:lnTo>
                    <a:pt x="2004" y="234"/>
                  </a:lnTo>
                  <a:lnTo>
                    <a:pt x="2020" y="245"/>
                  </a:lnTo>
                  <a:lnTo>
                    <a:pt x="2034" y="256"/>
                  </a:lnTo>
                  <a:lnTo>
                    <a:pt x="2048" y="269"/>
                  </a:lnTo>
                  <a:lnTo>
                    <a:pt x="2060" y="283"/>
                  </a:lnTo>
                  <a:lnTo>
                    <a:pt x="2071" y="298"/>
                  </a:lnTo>
                  <a:lnTo>
                    <a:pt x="2081" y="314"/>
                  </a:lnTo>
                  <a:lnTo>
                    <a:pt x="2089" y="331"/>
                  </a:lnTo>
                  <a:lnTo>
                    <a:pt x="2095" y="348"/>
                  </a:lnTo>
                  <a:lnTo>
                    <a:pt x="2101" y="366"/>
                  </a:lnTo>
                  <a:lnTo>
                    <a:pt x="2104" y="385"/>
                  </a:lnTo>
                  <a:lnTo>
                    <a:pt x="2105" y="404"/>
                  </a:lnTo>
                  <a:lnTo>
                    <a:pt x="2105" y="423"/>
                  </a:lnTo>
                  <a:lnTo>
                    <a:pt x="2057" y="1067"/>
                  </a:lnTo>
                  <a:lnTo>
                    <a:pt x="2055" y="1086"/>
                  </a:lnTo>
                  <a:lnTo>
                    <a:pt x="2050" y="1104"/>
                  </a:lnTo>
                  <a:lnTo>
                    <a:pt x="2043" y="1122"/>
                  </a:lnTo>
                  <a:lnTo>
                    <a:pt x="2035" y="1138"/>
                  </a:lnTo>
                  <a:lnTo>
                    <a:pt x="2025" y="1153"/>
                  </a:lnTo>
                  <a:lnTo>
                    <a:pt x="2012" y="1168"/>
                  </a:lnTo>
                  <a:lnTo>
                    <a:pt x="2000" y="1182"/>
                  </a:lnTo>
                  <a:lnTo>
                    <a:pt x="1985" y="1193"/>
                  </a:lnTo>
                  <a:lnTo>
                    <a:pt x="1970" y="1204"/>
                  </a:lnTo>
                  <a:lnTo>
                    <a:pt x="1953" y="1213"/>
                  </a:lnTo>
                  <a:lnTo>
                    <a:pt x="1935" y="1220"/>
                  </a:lnTo>
                  <a:lnTo>
                    <a:pt x="1918" y="1226"/>
                  </a:lnTo>
                  <a:lnTo>
                    <a:pt x="1899" y="1230"/>
                  </a:lnTo>
                  <a:lnTo>
                    <a:pt x="1880" y="1234"/>
                  </a:lnTo>
                  <a:lnTo>
                    <a:pt x="1861" y="1234"/>
                  </a:lnTo>
                  <a:lnTo>
                    <a:pt x="1843" y="1233"/>
                  </a:lnTo>
                  <a:lnTo>
                    <a:pt x="171" y="1023"/>
                  </a:lnTo>
                  <a:lnTo>
                    <a:pt x="153" y="1020"/>
                  </a:lnTo>
                  <a:lnTo>
                    <a:pt x="134" y="1015"/>
                  </a:lnTo>
                  <a:lnTo>
                    <a:pt x="117" y="1008"/>
                  </a:lnTo>
                  <a:lnTo>
                    <a:pt x="101" y="999"/>
                  </a:lnTo>
                  <a:lnTo>
                    <a:pt x="85" y="989"/>
                  </a:lnTo>
                  <a:lnTo>
                    <a:pt x="70" y="977"/>
                  </a:lnTo>
                  <a:lnTo>
                    <a:pt x="57" y="964"/>
                  </a:lnTo>
                  <a:lnTo>
                    <a:pt x="44" y="950"/>
                  </a:lnTo>
                  <a:lnTo>
                    <a:pt x="34" y="935"/>
                  </a:lnTo>
                  <a:lnTo>
                    <a:pt x="24" y="918"/>
                  </a:lnTo>
                  <a:lnTo>
                    <a:pt x="15" y="902"/>
                  </a:lnTo>
                  <a:lnTo>
                    <a:pt x="9" y="884"/>
                  </a:lnTo>
                  <a:lnTo>
                    <a:pt x="4" y="866"/>
                  </a:lnTo>
                  <a:lnTo>
                    <a:pt x="1" y="847"/>
                  </a:lnTo>
                  <a:lnTo>
                    <a:pt x="0" y="828"/>
                  </a:lnTo>
                  <a:lnTo>
                    <a:pt x="0" y="809"/>
                  </a:lnTo>
                  <a:lnTo>
                    <a:pt x="48" y="165"/>
                  </a:lnTo>
                  <a:lnTo>
                    <a:pt x="50" y="146"/>
                  </a:lnTo>
                  <a:lnTo>
                    <a:pt x="55" y="129"/>
                  </a:lnTo>
                  <a:lnTo>
                    <a:pt x="61" y="111"/>
                  </a:lnTo>
                  <a:lnTo>
                    <a:pt x="69" y="94"/>
                  </a:lnTo>
                  <a:lnTo>
                    <a:pt x="80" y="79"/>
                  </a:lnTo>
                  <a:lnTo>
                    <a:pt x="91" y="65"/>
                  </a:lnTo>
                  <a:lnTo>
                    <a:pt x="105" y="51"/>
                  </a:lnTo>
                  <a:lnTo>
                    <a:pt x="119" y="40"/>
                  </a:lnTo>
                  <a:lnTo>
                    <a:pt x="135" y="29"/>
                  </a:lnTo>
                  <a:lnTo>
                    <a:pt x="152" y="20"/>
                  </a:lnTo>
                  <a:lnTo>
                    <a:pt x="169" y="13"/>
                  </a:lnTo>
                  <a:lnTo>
                    <a:pt x="187" y="7"/>
                  </a:lnTo>
                  <a:lnTo>
                    <a:pt x="206" y="3"/>
                  </a:lnTo>
                  <a:lnTo>
                    <a:pt x="224" y="0"/>
                  </a:lnTo>
                  <a:lnTo>
                    <a:pt x="243" y="0"/>
                  </a:lnTo>
                  <a:lnTo>
                    <a:pt x="263" y="1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77" name="Freeform 1430"/>
            <p:cNvSpPr>
              <a:spLocks/>
            </p:cNvSpPr>
            <p:nvPr/>
          </p:nvSpPr>
          <p:spPr bwMode="auto">
            <a:xfrm>
              <a:off x="4928" y="2811"/>
              <a:ext cx="28" cy="17"/>
            </a:xfrm>
            <a:custGeom>
              <a:avLst/>
              <a:gdLst>
                <a:gd name="T0" fmla="*/ 0 w 590"/>
                <a:gd name="T1" fmla="*/ 0 h 403"/>
                <a:gd name="T2" fmla="*/ 0 w 590"/>
                <a:gd name="T3" fmla="*/ 0 h 403"/>
                <a:gd name="T4" fmla="*/ 0 w 590"/>
                <a:gd name="T5" fmla="*/ 0 h 403"/>
                <a:gd name="T6" fmla="*/ 0 w 590"/>
                <a:gd name="T7" fmla="*/ 0 h 403"/>
                <a:gd name="T8" fmla="*/ 0 w 590"/>
                <a:gd name="T9" fmla="*/ 0 h 403"/>
                <a:gd name="T10" fmla="*/ 0 w 590"/>
                <a:gd name="T11" fmla="*/ 0 h 403"/>
                <a:gd name="T12" fmla="*/ 0 w 590"/>
                <a:gd name="T13" fmla="*/ 0 h 403"/>
                <a:gd name="T14" fmla="*/ 0 w 590"/>
                <a:gd name="T15" fmla="*/ 0 h 403"/>
                <a:gd name="T16" fmla="*/ 0 w 590"/>
                <a:gd name="T17" fmla="*/ 0 h 403"/>
                <a:gd name="T18" fmla="*/ 0 w 590"/>
                <a:gd name="T19" fmla="*/ 0 h 403"/>
                <a:gd name="T20" fmla="*/ 0 w 590"/>
                <a:gd name="T21" fmla="*/ 0 h 403"/>
                <a:gd name="T22" fmla="*/ 0 w 590"/>
                <a:gd name="T23" fmla="*/ 0 h 403"/>
                <a:gd name="T24" fmla="*/ 0 w 590"/>
                <a:gd name="T25" fmla="*/ 0 h 403"/>
                <a:gd name="T26" fmla="*/ 0 w 590"/>
                <a:gd name="T27" fmla="*/ 0 h 403"/>
                <a:gd name="T28" fmla="*/ 0 w 590"/>
                <a:gd name="T29" fmla="*/ 0 h 403"/>
                <a:gd name="T30" fmla="*/ 0 w 590"/>
                <a:gd name="T31" fmla="*/ 0 h 403"/>
                <a:gd name="T32" fmla="*/ 0 w 590"/>
                <a:gd name="T33" fmla="*/ 0 h 403"/>
                <a:gd name="T34" fmla="*/ 0 w 590"/>
                <a:gd name="T35" fmla="*/ 0 h 403"/>
                <a:gd name="T36" fmla="*/ 0 w 590"/>
                <a:gd name="T37" fmla="*/ 0 h 403"/>
                <a:gd name="T38" fmla="*/ 0 w 590"/>
                <a:gd name="T39" fmla="*/ 0 h 403"/>
                <a:gd name="T40" fmla="*/ 0 w 590"/>
                <a:gd name="T41" fmla="*/ 0 h 403"/>
                <a:gd name="T42" fmla="*/ 0 w 590"/>
                <a:gd name="T43" fmla="*/ 0 h 403"/>
                <a:gd name="T44" fmla="*/ 0 w 590"/>
                <a:gd name="T45" fmla="*/ 0 h 403"/>
                <a:gd name="T46" fmla="*/ 0 w 590"/>
                <a:gd name="T47" fmla="*/ 0 h 403"/>
                <a:gd name="T48" fmla="*/ 0 w 590"/>
                <a:gd name="T49" fmla="*/ 0 h 403"/>
                <a:gd name="T50" fmla="*/ 0 w 590"/>
                <a:gd name="T51" fmla="*/ 0 h 403"/>
                <a:gd name="T52" fmla="*/ 0 w 590"/>
                <a:gd name="T53" fmla="*/ 0 h 403"/>
                <a:gd name="T54" fmla="*/ 0 w 590"/>
                <a:gd name="T55" fmla="*/ 0 h 403"/>
                <a:gd name="T56" fmla="*/ 0 w 590"/>
                <a:gd name="T57" fmla="*/ 0 h 403"/>
                <a:gd name="T58" fmla="*/ 0 w 590"/>
                <a:gd name="T59" fmla="*/ 0 h 403"/>
                <a:gd name="T60" fmla="*/ 0 w 590"/>
                <a:gd name="T61" fmla="*/ 0 h 403"/>
                <a:gd name="T62" fmla="*/ 0 w 590"/>
                <a:gd name="T63" fmla="*/ 0 h 403"/>
                <a:gd name="T64" fmla="*/ 0 w 590"/>
                <a:gd name="T65" fmla="*/ 0 h 403"/>
                <a:gd name="T66" fmla="*/ 0 w 590"/>
                <a:gd name="T67" fmla="*/ 0 h 403"/>
                <a:gd name="T68" fmla="*/ 0 w 590"/>
                <a:gd name="T69" fmla="*/ 0 h 403"/>
                <a:gd name="T70" fmla="*/ 0 w 590"/>
                <a:gd name="T71" fmla="*/ 0 h 403"/>
                <a:gd name="T72" fmla="*/ 0 w 590"/>
                <a:gd name="T73" fmla="*/ 0 h 40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0"/>
                <a:gd name="T112" fmla="*/ 0 h 403"/>
                <a:gd name="T113" fmla="*/ 590 w 590"/>
                <a:gd name="T114" fmla="*/ 403 h 40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0" h="403">
                  <a:moveTo>
                    <a:pt x="107" y="1"/>
                  </a:moveTo>
                  <a:lnTo>
                    <a:pt x="509" y="50"/>
                  </a:lnTo>
                  <a:lnTo>
                    <a:pt x="526" y="54"/>
                  </a:lnTo>
                  <a:lnTo>
                    <a:pt x="543" y="61"/>
                  </a:lnTo>
                  <a:lnTo>
                    <a:pt x="557" y="71"/>
                  </a:lnTo>
                  <a:lnTo>
                    <a:pt x="569" y="83"/>
                  </a:lnTo>
                  <a:lnTo>
                    <a:pt x="578" y="97"/>
                  </a:lnTo>
                  <a:lnTo>
                    <a:pt x="586" y="113"/>
                  </a:lnTo>
                  <a:lnTo>
                    <a:pt x="590" y="130"/>
                  </a:lnTo>
                  <a:lnTo>
                    <a:pt x="590" y="148"/>
                  </a:lnTo>
                  <a:lnTo>
                    <a:pt x="577" y="294"/>
                  </a:lnTo>
                  <a:lnTo>
                    <a:pt x="574" y="312"/>
                  </a:lnTo>
                  <a:lnTo>
                    <a:pt x="568" y="333"/>
                  </a:lnTo>
                  <a:lnTo>
                    <a:pt x="559" y="352"/>
                  </a:lnTo>
                  <a:lnTo>
                    <a:pt x="545" y="369"/>
                  </a:lnTo>
                  <a:lnTo>
                    <a:pt x="527" y="386"/>
                  </a:lnTo>
                  <a:lnTo>
                    <a:pt x="507" y="397"/>
                  </a:lnTo>
                  <a:lnTo>
                    <a:pt x="481" y="403"/>
                  </a:lnTo>
                  <a:lnTo>
                    <a:pt x="451" y="403"/>
                  </a:lnTo>
                  <a:lnTo>
                    <a:pt x="121" y="362"/>
                  </a:lnTo>
                  <a:lnTo>
                    <a:pt x="89" y="355"/>
                  </a:lnTo>
                  <a:lnTo>
                    <a:pt x="63" y="342"/>
                  </a:lnTo>
                  <a:lnTo>
                    <a:pt x="41" y="326"/>
                  </a:lnTo>
                  <a:lnTo>
                    <a:pt x="25" y="306"/>
                  </a:lnTo>
                  <a:lnTo>
                    <a:pt x="12" y="285"/>
                  </a:lnTo>
                  <a:lnTo>
                    <a:pt x="4" y="263"/>
                  </a:lnTo>
                  <a:lnTo>
                    <a:pt x="0" y="242"/>
                  </a:lnTo>
                  <a:lnTo>
                    <a:pt x="0" y="223"/>
                  </a:lnTo>
                  <a:lnTo>
                    <a:pt x="11" y="77"/>
                  </a:lnTo>
                  <a:lnTo>
                    <a:pt x="14" y="59"/>
                  </a:lnTo>
                  <a:lnTo>
                    <a:pt x="21" y="43"/>
                  </a:lnTo>
                  <a:lnTo>
                    <a:pt x="30" y="30"/>
                  </a:lnTo>
                  <a:lnTo>
                    <a:pt x="43" y="19"/>
                  </a:lnTo>
                  <a:lnTo>
                    <a:pt x="56" y="10"/>
                  </a:lnTo>
                  <a:lnTo>
                    <a:pt x="72" y="3"/>
                  </a:lnTo>
                  <a:lnTo>
                    <a:pt x="89" y="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78" name="Freeform 1431"/>
            <p:cNvSpPr>
              <a:spLocks/>
            </p:cNvSpPr>
            <p:nvPr/>
          </p:nvSpPr>
          <p:spPr bwMode="auto">
            <a:xfrm>
              <a:off x="4928" y="2811"/>
              <a:ext cx="27" cy="16"/>
            </a:xfrm>
            <a:custGeom>
              <a:avLst/>
              <a:gdLst>
                <a:gd name="T0" fmla="*/ 0 w 552"/>
                <a:gd name="T1" fmla="*/ 0 h 372"/>
                <a:gd name="T2" fmla="*/ 0 w 552"/>
                <a:gd name="T3" fmla="*/ 0 h 372"/>
                <a:gd name="T4" fmla="*/ 0 w 552"/>
                <a:gd name="T5" fmla="*/ 0 h 372"/>
                <a:gd name="T6" fmla="*/ 0 w 552"/>
                <a:gd name="T7" fmla="*/ 0 h 372"/>
                <a:gd name="T8" fmla="*/ 0 w 552"/>
                <a:gd name="T9" fmla="*/ 0 h 372"/>
                <a:gd name="T10" fmla="*/ 0 w 552"/>
                <a:gd name="T11" fmla="*/ 0 h 372"/>
                <a:gd name="T12" fmla="*/ 0 w 552"/>
                <a:gd name="T13" fmla="*/ 0 h 372"/>
                <a:gd name="T14" fmla="*/ 0 w 552"/>
                <a:gd name="T15" fmla="*/ 0 h 372"/>
                <a:gd name="T16" fmla="*/ 0 w 552"/>
                <a:gd name="T17" fmla="*/ 0 h 372"/>
                <a:gd name="T18" fmla="*/ 0 w 552"/>
                <a:gd name="T19" fmla="*/ 0 h 372"/>
                <a:gd name="T20" fmla="*/ 0 w 552"/>
                <a:gd name="T21" fmla="*/ 0 h 372"/>
                <a:gd name="T22" fmla="*/ 0 w 552"/>
                <a:gd name="T23" fmla="*/ 0 h 372"/>
                <a:gd name="T24" fmla="*/ 0 w 552"/>
                <a:gd name="T25" fmla="*/ 0 h 372"/>
                <a:gd name="T26" fmla="*/ 0 w 552"/>
                <a:gd name="T27" fmla="*/ 0 h 372"/>
                <a:gd name="T28" fmla="*/ 0 w 552"/>
                <a:gd name="T29" fmla="*/ 0 h 372"/>
                <a:gd name="T30" fmla="*/ 0 w 552"/>
                <a:gd name="T31" fmla="*/ 0 h 372"/>
                <a:gd name="T32" fmla="*/ 0 w 552"/>
                <a:gd name="T33" fmla="*/ 0 h 372"/>
                <a:gd name="T34" fmla="*/ 0 w 552"/>
                <a:gd name="T35" fmla="*/ 0 h 372"/>
                <a:gd name="T36" fmla="*/ 0 w 552"/>
                <a:gd name="T37" fmla="*/ 0 h 372"/>
                <a:gd name="T38" fmla="*/ 0 w 552"/>
                <a:gd name="T39" fmla="*/ 0 h 372"/>
                <a:gd name="T40" fmla="*/ 0 w 552"/>
                <a:gd name="T41" fmla="*/ 0 h 372"/>
                <a:gd name="T42" fmla="*/ 0 w 552"/>
                <a:gd name="T43" fmla="*/ 0 h 372"/>
                <a:gd name="T44" fmla="*/ 0 w 552"/>
                <a:gd name="T45" fmla="*/ 0 h 372"/>
                <a:gd name="T46" fmla="*/ 0 w 552"/>
                <a:gd name="T47" fmla="*/ 0 h 372"/>
                <a:gd name="T48" fmla="*/ 0 w 552"/>
                <a:gd name="T49" fmla="*/ 0 h 372"/>
                <a:gd name="T50" fmla="*/ 0 w 552"/>
                <a:gd name="T51" fmla="*/ 0 h 372"/>
                <a:gd name="T52" fmla="*/ 0 w 552"/>
                <a:gd name="T53" fmla="*/ 0 h 372"/>
                <a:gd name="T54" fmla="*/ 0 w 552"/>
                <a:gd name="T55" fmla="*/ 0 h 372"/>
                <a:gd name="T56" fmla="*/ 0 w 552"/>
                <a:gd name="T57" fmla="*/ 0 h 372"/>
                <a:gd name="T58" fmla="*/ 0 w 552"/>
                <a:gd name="T59" fmla="*/ 0 h 372"/>
                <a:gd name="T60" fmla="*/ 0 w 552"/>
                <a:gd name="T61" fmla="*/ 0 h 372"/>
                <a:gd name="T62" fmla="*/ 0 w 552"/>
                <a:gd name="T63" fmla="*/ 0 h 372"/>
                <a:gd name="T64" fmla="*/ 0 w 552"/>
                <a:gd name="T65" fmla="*/ 0 h 372"/>
                <a:gd name="T66" fmla="*/ 0 w 552"/>
                <a:gd name="T67" fmla="*/ 0 h 372"/>
                <a:gd name="T68" fmla="*/ 0 w 552"/>
                <a:gd name="T69" fmla="*/ 0 h 372"/>
                <a:gd name="T70" fmla="*/ 0 w 552"/>
                <a:gd name="T71" fmla="*/ 0 h 372"/>
                <a:gd name="T72" fmla="*/ 0 w 552"/>
                <a:gd name="T73" fmla="*/ 0 h 37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2"/>
                <a:gd name="T112" fmla="*/ 0 h 372"/>
                <a:gd name="T113" fmla="*/ 552 w 552"/>
                <a:gd name="T114" fmla="*/ 372 h 37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2" h="372">
                  <a:moveTo>
                    <a:pt x="100" y="0"/>
                  </a:moveTo>
                  <a:lnTo>
                    <a:pt x="476" y="46"/>
                  </a:lnTo>
                  <a:lnTo>
                    <a:pt x="493" y="49"/>
                  </a:lnTo>
                  <a:lnTo>
                    <a:pt x="508" y="57"/>
                  </a:lnTo>
                  <a:lnTo>
                    <a:pt x="521" y="66"/>
                  </a:lnTo>
                  <a:lnTo>
                    <a:pt x="533" y="77"/>
                  </a:lnTo>
                  <a:lnTo>
                    <a:pt x="542" y="90"/>
                  </a:lnTo>
                  <a:lnTo>
                    <a:pt x="548" y="104"/>
                  </a:lnTo>
                  <a:lnTo>
                    <a:pt x="552" y="120"/>
                  </a:lnTo>
                  <a:lnTo>
                    <a:pt x="552" y="136"/>
                  </a:lnTo>
                  <a:lnTo>
                    <a:pt x="541" y="271"/>
                  </a:lnTo>
                  <a:lnTo>
                    <a:pt x="538" y="288"/>
                  </a:lnTo>
                  <a:lnTo>
                    <a:pt x="532" y="307"/>
                  </a:lnTo>
                  <a:lnTo>
                    <a:pt x="523" y="325"/>
                  </a:lnTo>
                  <a:lnTo>
                    <a:pt x="510" y="341"/>
                  </a:lnTo>
                  <a:lnTo>
                    <a:pt x="494" y="355"/>
                  </a:lnTo>
                  <a:lnTo>
                    <a:pt x="474" y="366"/>
                  </a:lnTo>
                  <a:lnTo>
                    <a:pt x="451" y="372"/>
                  </a:lnTo>
                  <a:lnTo>
                    <a:pt x="423" y="372"/>
                  </a:lnTo>
                  <a:lnTo>
                    <a:pt x="113" y="333"/>
                  </a:lnTo>
                  <a:lnTo>
                    <a:pt x="84" y="326"/>
                  </a:lnTo>
                  <a:lnTo>
                    <a:pt x="59" y="315"/>
                  </a:lnTo>
                  <a:lnTo>
                    <a:pt x="39" y="300"/>
                  </a:lnTo>
                  <a:lnTo>
                    <a:pt x="23" y="281"/>
                  </a:lnTo>
                  <a:lnTo>
                    <a:pt x="11" y="262"/>
                  </a:lnTo>
                  <a:lnTo>
                    <a:pt x="4" y="242"/>
                  </a:lnTo>
                  <a:lnTo>
                    <a:pt x="0" y="222"/>
                  </a:lnTo>
                  <a:lnTo>
                    <a:pt x="0" y="205"/>
                  </a:lnTo>
                  <a:lnTo>
                    <a:pt x="10" y="70"/>
                  </a:lnTo>
                  <a:lnTo>
                    <a:pt x="13" y="54"/>
                  </a:lnTo>
                  <a:lnTo>
                    <a:pt x="19" y="39"/>
                  </a:lnTo>
                  <a:lnTo>
                    <a:pt x="29" y="27"/>
                  </a:lnTo>
                  <a:lnTo>
                    <a:pt x="40" y="16"/>
                  </a:lnTo>
                  <a:lnTo>
                    <a:pt x="53" y="8"/>
                  </a:lnTo>
                  <a:lnTo>
                    <a:pt x="67" y="2"/>
                  </a:lnTo>
                  <a:lnTo>
                    <a:pt x="84" y="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79" name="Freeform 1432"/>
            <p:cNvSpPr>
              <a:spLocks/>
            </p:cNvSpPr>
            <p:nvPr/>
          </p:nvSpPr>
          <p:spPr bwMode="auto">
            <a:xfrm>
              <a:off x="4929" y="2811"/>
              <a:ext cx="25" cy="15"/>
            </a:xfrm>
            <a:custGeom>
              <a:avLst/>
              <a:gdLst>
                <a:gd name="T0" fmla="*/ 0 w 538"/>
                <a:gd name="T1" fmla="*/ 0 h 336"/>
                <a:gd name="T2" fmla="*/ 0 w 538"/>
                <a:gd name="T3" fmla="*/ 0 h 336"/>
                <a:gd name="T4" fmla="*/ 0 w 538"/>
                <a:gd name="T5" fmla="*/ 0 h 336"/>
                <a:gd name="T6" fmla="*/ 0 w 538"/>
                <a:gd name="T7" fmla="*/ 0 h 336"/>
                <a:gd name="T8" fmla="*/ 0 w 538"/>
                <a:gd name="T9" fmla="*/ 0 h 336"/>
                <a:gd name="T10" fmla="*/ 0 w 538"/>
                <a:gd name="T11" fmla="*/ 0 h 336"/>
                <a:gd name="T12" fmla="*/ 0 w 538"/>
                <a:gd name="T13" fmla="*/ 0 h 336"/>
                <a:gd name="T14" fmla="*/ 0 w 538"/>
                <a:gd name="T15" fmla="*/ 0 h 336"/>
                <a:gd name="T16" fmla="*/ 0 w 538"/>
                <a:gd name="T17" fmla="*/ 0 h 336"/>
                <a:gd name="T18" fmla="*/ 0 w 538"/>
                <a:gd name="T19" fmla="*/ 0 h 336"/>
                <a:gd name="T20" fmla="*/ 0 w 538"/>
                <a:gd name="T21" fmla="*/ 0 h 336"/>
                <a:gd name="T22" fmla="*/ 0 w 538"/>
                <a:gd name="T23" fmla="*/ 0 h 336"/>
                <a:gd name="T24" fmla="*/ 0 w 538"/>
                <a:gd name="T25" fmla="*/ 0 h 336"/>
                <a:gd name="T26" fmla="*/ 0 w 538"/>
                <a:gd name="T27" fmla="*/ 0 h 336"/>
                <a:gd name="T28" fmla="*/ 0 w 538"/>
                <a:gd name="T29" fmla="*/ 0 h 336"/>
                <a:gd name="T30" fmla="*/ 0 w 538"/>
                <a:gd name="T31" fmla="*/ 0 h 336"/>
                <a:gd name="T32" fmla="*/ 0 w 538"/>
                <a:gd name="T33" fmla="*/ 0 h 336"/>
                <a:gd name="T34" fmla="*/ 0 w 538"/>
                <a:gd name="T35" fmla="*/ 0 h 336"/>
                <a:gd name="T36" fmla="*/ 0 w 538"/>
                <a:gd name="T37" fmla="*/ 0 h 336"/>
                <a:gd name="T38" fmla="*/ 0 w 538"/>
                <a:gd name="T39" fmla="*/ 0 h 336"/>
                <a:gd name="T40" fmla="*/ 0 w 538"/>
                <a:gd name="T41" fmla="*/ 0 h 336"/>
                <a:gd name="T42" fmla="*/ 0 w 538"/>
                <a:gd name="T43" fmla="*/ 0 h 336"/>
                <a:gd name="T44" fmla="*/ 0 w 538"/>
                <a:gd name="T45" fmla="*/ 0 h 336"/>
                <a:gd name="T46" fmla="*/ 0 w 538"/>
                <a:gd name="T47" fmla="*/ 0 h 336"/>
                <a:gd name="T48" fmla="*/ 0 w 538"/>
                <a:gd name="T49" fmla="*/ 0 h 336"/>
                <a:gd name="T50" fmla="*/ 0 w 538"/>
                <a:gd name="T51" fmla="*/ 0 h 336"/>
                <a:gd name="T52" fmla="*/ 0 w 538"/>
                <a:gd name="T53" fmla="*/ 0 h 336"/>
                <a:gd name="T54" fmla="*/ 0 w 538"/>
                <a:gd name="T55" fmla="*/ 0 h 336"/>
                <a:gd name="T56" fmla="*/ 0 w 538"/>
                <a:gd name="T57" fmla="*/ 0 h 336"/>
                <a:gd name="T58" fmla="*/ 0 w 538"/>
                <a:gd name="T59" fmla="*/ 0 h 336"/>
                <a:gd name="T60" fmla="*/ 0 w 538"/>
                <a:gd name="T61" fmla="*/ 0 h 336"/>
                <a:gd name="T62" fmla="*/ 0 w 538"/>
                <a:gd name="T63" fmla="*/ 0 h 336"/>
                <a:gd name="T64" fmla="*/ 0 w 538"/>
                <a:gd name="T65" fmla="*/ 0 h 336"/>
                <a:gd name="T66" fmla="*/ 0 w 538"/>
                <a:gd name="T67" fmla="*/ 0 h 336"/>
                <a:gd name="T68" fmla="*/ 0 w 538"/>
                <a:gd name="T69" fmla="*/ 0 h 336"/>
                <a:gd name="T70" fmla="*/ 0 w 538"/>
                <a:gd name="T71" fmla="*/ 0 h 336"/>
                <a:gd name="T72" fmla="*/ 0 w 538"/>
                <a:gd name="T73" fmla="*/ 0 h 3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38"/>
                <a:gd name="T112" fmla="*/ 0 h 336"/>
                <a:gd name="T113" fmla="*/ 538 w 538"/>
                <a:gd name="T114" fmla="*/ 336 h 3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38" h="336">
                  <a:moveTo>
                    <a:pt x="97" y="0"/>
                  </a:moveTo>
                  <a:lnTo>
                    <a:pt x="463" y="44"/>
                  </a:lnTo>
                  <a:lnTo>
                    <a:pt x="480" y="49"/>
                  </a:lnTo>
                  <a:lnTo>
                    <a:pt x="494" y="55"/>
                  </a:lnTo>
                  <a:lnTo>
                    <a:pt x="507" y="63"/>
                  </a:lnTo>
                  <a:lnTo>
                    <a:pt x="518" y="73"/>
                  </a:lnTo>
                  <a:lnTo>
                    <a:pt x="527" y="84"/>
                  </a:lnTo>
                  <a:lnTo>
                    <a:pt x="534" y="97"/>
                  </a:lnTo>
                  <a:lnTo>
                    <a:pt x="538" y="112"/>
                  </a:lnTo>
                  <a:lnTo>
                    <a:pt x="538" y="126"/>
                  </a:lnTo>
                  <a:lnTo>
                    <a:pt x="527" y="247"/>
                  </a:lnTo>
                  <a:lnTo>
                    <a:pt x="524" y="262"/>
                  </a:lnTo>
                  <a:lnTo>
                    <a:pt x="519" y="278"/>
                  </a:lnTo>
                  <a:lnTo>
                    <a:pt x="510" y="295"/>
                  </a:lnTo>
                  <a:lnTo>
                    <a:pt x="498" y="310"/>
                  </a:lnTo>
                  <a:lnTo>
                    <a:pt x="482" y="322"/>
                  </a:lnTo>
                  <a:lnTo>
                    <a:pt x="463" y="331"/>
                  </a:lnTo>
                  <a:lnTo>
                    <a:pt x="439" y="336"/>
                  </a:lnTo>
                  <a:lnTo>
                    <a:pt x="412" y="335"/>
                  </a:lnTo>
                  <a:lnTo>
                    <a:pt x="111" y="299"/>
                  </a:lnTo>
                  <a:lnTo>
                    <a:pt x="83" y="292"/>
                  </a:lnTo>
                  <a:lnTo>
                    <a:pt x="59" y="281"/>
                  </a:lnTo>
                  <a:lnTo>
                    <a:pt x="39" y="268"/>
                  </a:lnTo>
                  <a:lnTo>
                    <a:pt x="24" y="251"/>
                  </a:lnTo>
                  <a:lnTo>
                    <a:pt x="12" y="234"/>
                  </a:lnTo>
                  <a:lnTo>
                    <a:pt x="4" y="215"/>
                  </a:lnTo>
                  <a:lnTo>
                    <a:pt x="1" y="198"/>
                  </a:lnTo>
                  <a:lnTo>
                    <a:pt x="0" y="182"/>
                  </a:lnTo>
                  <a:lnTo>
                    <a:pt x="10" y="61"/>
                  </a:lnTo>
                  <a:lnTo>
                    <a:pt x="13" y="47"/>
                  </a:lnTo>
                  <a:lnTo>
                    <a:pt x="19" y="33"/>
                  </a:lnTo>
                  <a:lnTo>
                    <a:pt x="27" y="23"/>
                  </a:lnTo>
                  <a:lnTo>
                    <a:pt x="37" y="13"/>
                  </a:lnTo>
                  <a:lnTo>
                    <a:pt x="50" y="7"/>
                  </a:lnTo>
                  <a:lnTo>
                    <a:pt x="64" y="2"/>
                  </a:lnTo>
                  <a:lnTo>
                    <a:pt x="80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80" name="Freeform 1433"/>
            <p:cNvSpPr>
              <a:spLocks/>
            </p:cNvSpPr>
            <p:nvPr/>
          </p:nvSpPr>
          <p:spPr bwMode="auto">
            <a:xfrm>
              <a:off x="4929" y="2812"/>
              <a:ext cx="25" cy="14"/>
            </a:xfrm>
            <a:custGeom>
              <a:avLst/>
              <a:gdLst>
                <a:gd name="T0" fmla="*/ 0 w 515"/>
                <a:gd name="T1" fmla="*/ 0 h 321"/>
                <a:gd name="T2" fmla="*/ 0 w 515"/>
                <a:gd name="T3" fmla="*/ 0 h 321"/>
                <a:gd name="T4" fmla="*/ 0 w 515"/>
                <a:gd name="T5" fmla="*/ 0 h 321"/>
                <a:gd name="T6" fmla="*/ 0 w 515"/>
                <a:gd name="T7" fmla="*/ 0 h 321"/>
                <a:gd name="T8" fmla="*/ 0 w 515"/>
                <a:gd name="T9" fmla="*/ 0 h 321"/>
                <a:gd name="T10" fmla="*/ 0 w 515"/>
                <a:gd name="T11" fmla="*/ 0 h 321"/>
                <a:gd name="T12" fmla="*/ 0 w 515"/>
                <a:gd name="T13" fmla="*/ 0 h 321"/>
                <a:gd name="T14" fmla="*/ 0 w 515"/>
                <a:gd name="T15" fmla="*/ 0 h 321"/>
                <a:gd name="T16" fmla="*/ 0 w 515"/>
                <a:gd name="T17" fmla="*/ 0 h 321"/>
                <a:gd name="T18" fmla="*/ 0 w 515"/>
                <a:gd name="T19" fmla="*/ 0 h 321"/>
                <a:gd name="T20" fmla="*/ 0 w 515"/>
                <a:gd name="T21" fmla="*/ 0 h 321"/>
                <a:gd name="T22" fmla="*/ 0 w 515"/>
                <a:gd name="T23" fmla="*/ 0 h 321"/>
                <a:gd name="T24" fmla="*/ 0 w 515"/>
                <a:gd name="T25" fmla="*/ 0 h 321"/>
                <a:gd name="T26" fmla="*/ 0 w 515"/>
                <a:gd name="T27" fmla="*/ 0 h 321"/>
                <a:gd name="T28" fmla="*/ 0 w 515"/>
                <a:gd name="T29" fmla="*/ 0 h 321"/>
                <a:gd name="T30" fmla="*/ 0 w 515"/>
                <a:gd name="T31" fmla="*/ 0 h 321"/>
                <a:gd name="T32" fmla="*/ 0 w 515"/>
                <a:gd name="T33" fmla="*/ 0 h 321"/>
                <a:gd name="T34" fmla="*/ 0 w 515"/>
                <a:gd name="T35" fmla="*/ 0 h 321"/>
                <a:gd name="T36" fmla="*/ 0 w 515"/>
                <a:gd name="T37" fmla="*/ 0 h 321"/>
                <a:gd name="T38" fmla="*/ 0 w 515"/>
                <a:gd name="T39" fmla="*/ 0 h 321"/>
                <a:gd name="T40" fmla="*/ 0 w 515"/>
                <a:gd name="T41" fmla="*/ 0 h 321"/>
                <a:gd name="T42" fmla="*/ 0 w 515"/>
                <a:gd name="T43" fmla="*/ 0 h 321"/>
                <a:gd name="T44" fmla="*/ 0 w 515"/>
                <a:gd name="T45" fmla="*/ 0 h 321"/>
                <a:gd name="T46" fmla="*/ 0 w 515"/>
                <a:gd name="T47" fmla="*/ 0 h 321"/>
                <a:gd name="T48" fmla="*/ 0 w 515"/>
                <a:gd name="T49" fmla="*/ 0 h 321"/>
                <a:gd name="T50" fmla="*/ 0 w 515"/>
                <a:gd name="T51" fmla="*/ 0 h 321"/>
                <a:gd name="T52" fmla="*/ 0 w 515"/>
                <a:gd name="T53" fmla="*/ 0 h 321"/>
                <a:gd name="T54" fmla="*/ 0 w 515"/>
                <a:gd name="T55" fmla="*/ 0 h 321"/>
                <a:gd name="T56" fmla="*/ 0 w 515"/>
                <a:gd name="T57" fmla="*/ 0 h 321"/>
                <a:gd name="T58" fmla="*/ 0 w 515"/>
                <a:gd name="T59" fmla="*/ 0 h 321"/>
                <a:gd name="T60" fmla="*/ 0 w 515"/>
                <a:gd name="T61" fmla="*/ 0 h 321"/>
                <a:gd name="T62" fmla="*/ 0 w 515"/>
                <a:gd name="T63" fmla="*/ 0 h 321"/>
                <a:gd name="T64" fmla="*/ 0 w 515"/>
                <a:gd name="T65" fmla="*/ 0 h 321"/>
                <a:gd name="T66" fmla="*/ 0 w 515"/>
                <a:gd name="T67" fmla="*/ 0 h 321"/>
                <a:gd name="T68" fmla="*/ 0 w 515"/>
                <a:gd name="T69" fmla="*/ 0 h 321"/>
                <a:gd name="T70" fmla="*/ 0 w 515"/>
                <a:gd name="T71" fmla="*/ 0 h 321"/>
                <a:gd name="T72" fmla="*/ 0 w 515"/>
                <a:gd name="T73" fmla="*/ 0 h 32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5"/>
                <a:gd name="T112" fmla="*/ 0 h 321"/>
                <a:gd name="T113" fmla="*/ 515 w 515"/>
                <a:gd name="T114" fmla="*/ 321 h 32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5" h="321">
                  <a:moveTo>
                    <a:pt x="93" y="0"/>
                  </a:moveTo>
                  <a:lnTo>
                    <a:pt x="443" y="43"/>
                  </a:lnTo>
                  <a:lnTo>
                    <a:pt x="458" y="47"/>
                  </a:lnTo>
                  <a:lnTo>
                    <a:pt x="473" y="52"/>
                  </a:lnTo>
                  <a:lnTo>
                    <a:pt x="485" y="60"/>
                  </a:lnTo>
                  <a:lnTo>
                    <a:pt x="497" y="70"/>
                  </a:lnTo>
                  <a:lnTo>
                    <a:pt x="505" y="81"/>
                  </a:lnTo>
                  <a:lnTo>
                    <a:pt x="511" y="93"/>
                  </a:lnTo>
                  <a:lnTo>
                    <a:pt x="515" y="107"/>
                  </a:lnTo>
                  <a:lnTo>
                    <a:pt x="515" y="121"/>
                  </a:lnTo>
                  <a:lnTo>
                    <a:pt x="505" y="236"/>
                  </a:lnTo>
                  <a:lnTo>
                    <a:pt x="502" y="251"/>
                  </a:lnTo>
                  <a:lnTo>
                    <a:pt x="497" y="266"/>
                  </a:lnTo>
                  <a:lnTo>
                    <a:pt x="488" y="281"/>
                  </a:lnTo>
                  <a:lnTo>
                    <a:pt x="477" y="296"/>
                  </a:lnTo>
                  <a:lnTo>
                    <a:pt x="461" y="308"/>
                  </a:lnTo>
                  <a:lnTo>
                    <a:pt x="444" y="317"/>
                  </a:lnTo>
                  <a:lnTo>
                    <a:pt x="421" y="321"/>
                  </a:lnTo>
                  <a:lnTo>
                    <a:pt x="396" y="321"/>
                  </a:lnTo>
                  <a:lnTo>
                    <a:pt x="106" y="285"/>
                  </a:lnTo>
                  <a:lnTo>
                    <a:pt x="79" y="279"/>
                  </a:lnTo>
                  <a:lnTo>
                    <a:pt x="57" y="269"/>
                  </a:lnTo>
                  <a:lnTo>
                    <a:pt x="38" y="256"/>
                  </a:lnTo>
                  <a:lnTo>
                    <a:pt x="23" y="240"/>
                  </a:lnTo>
                  <a:lnTo>
                    <a:pt x="12" y="223"/>
                  </a:lnTo>
                  <a:lnTo>
                    <a:pt x="5" y="206"/>
                  </a:lnTo>
                  <a:lnTo>
                    <a:pt x="0" y="189"/>
                  </a:lnTo>
                  <a:lnTo>
                    <a:pt x="0" y="174"/>
                  </a:lnTo>
                  <a:lnTo>
                    <a:pt x="10" y="59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6" y="22"/>
                  </a:lnTo>
                  <a:lnTo>
                    <a:pt x="36" y="13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7" y="0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81" name="Freeform 1434"/>
            <p:cNvSpPr>
              <a:spLocks/>
            </p:cNvSpPr>
            <p:nvPr/>
          </p:nvSpPr>
          <p:spPr bwMode="auto">
            <a:xfrm>
              <a:off x="4990" y="2818"/>
              <a:ext cx="28" cy="17"/>
            </a:xfrm>
            <a:custGeom>
              <a:avLst/>
              <a:gdLst>
                <a:gd name="T0" fmla="*/ 0 w 590"/>
                <a:gd name="T1" fmla="*/ 0 h 402"/>
                <a:gd name="T2" fmla="*/ 0 w 590"/>
                <a:gd name="T3" fmla="*/ 0 h 402"/>
                <a:gd name="T4" fmla="*/ 0 w 590"/>
                <a:gd name="T5" fmla="*/ 0 h 402"/>
                <a:gd name="T6" fmla="*/ 0 w 590"/>
                <a:gd name="T7" fmla="*/ 0 h 402"/>
                <a:gd name="T8" fmla="*/ 0 w 590"/>
                <a:gd name="T9" fmla="*/ 0 h 402"/>
                <a:gd name="T10" fmla="*/ 0 w 590"/>
                <a:gd name="T11" fmla="*/ 0 h 402"/>
                <a:gd name="T12" fmla="*/ 0 w 590"/>
                <a:gd name="T13" fmla="*/ 0 h 402"/>
                <a:gd name="T14" fmla="*/ 0 w 590"/>
                <a:gd name="T15" fmla="*/ 0 h 402"/>
                <a:gd name="T16" fmla="*/ 0 w 590"/>
                <a:gd name="T17" fmla="*/ 0 h 402"/>
                <a:gd name="T18" fmla="*/ 0 w 590"/>
                <a:gd name="T19" fmla="*/ 0 h 402"/>
                <a:gd name="T20" fmla="*/ 0 w 590"/>
                <a:gd name="T21" fmla="*/ 0 h 402"/>
                <a:gd name="T22" fmla="*/ 0 w 590"/>
                <a:gd name="T23" fmla="*/ 0 h 402"/>
                <a:gd name="T24" fmla="*/ 0 w 590"/>
                <a:gd name="T25" fmla="*/ 0 h 402"/>
                <a:gd name="T26" fmla="*/ 0 w 590"/>
                <a:gd name="T27" fmla="*/ 0 h 402"/>
                <a:gd name="T28" fmla="*/ 0 w 590"/>
                <a:gd name="T29" fmla="*/ 0 h 402"/>
                <a:gd name="T30" fmla="*/ 0 w 590"/>
                <a:gd name="T31" fmla="*/ 0 h 402"/>
                <a:gd name="T32" fmla="*/ 0 w 590"/>
                <a:gd name="T33" fmla="*/ 0 h 402"/>
                <a:gd name="T34" fmla="*/ 0 w 590"/>
                <a:gd name="T35" fmla="*/ 0 h 402"/>
                <a:gd name="T36" fmla="*/ 0 w 590"/>
                <a:gd name="T37" fmla="*/ 0 h 402"/>
                <a:gd name="T38" fmla="*/ 0 w 590"/>
                <a:gd name="T39" fmla="*/ 0 h 402"/>
                <a:gd name="T40" fmla="*/ 0 w 590"/>
                <a:gd name="T41" fmla="*/ 0 h 402"/>
                <a:gd name="T42" fmla="*/ 0 w 590"/>
                <a:gd name="T43" fmla="*/ 0 h 402"/>
                <a:gd name="T44" fmla="*/ 0 w 590"/>
                <a:gd name="T45" fmla="*/ 0 h 402"/>
                <a:gd name="T46" fmla="*/ 0 w 590"/>
                <a:gd name="T47" fmla="*/ 0 h 402"/>
                <a:gd name="T48" fmla="*/ 0 w 590"/>
                <a:gd name="T49" fmla="*/ 0 h 402"/>
                <a:gd name="T50" fmla="*/ 0 w 590"/>
                <a:gd name="T51" fmla="*/ 0 h 402"/>
                <a:gd name="T52" fmla="*/ 0 w 590"/>
                <a:gd name="T53" fmla="*/ 0 h 402"/>
                <a:gd name="T54" fmla="*/ 0 w 590"/>
                <a:gd name="T55" fmla="*/ 0 h 402"/>
                <a:gd name="T56" fmla="*/ 0 w 590"/>
                <a:gd name="T57" fmla="*/ 0 h 402"/>
                <a:gd name="T58" fmla="*/ 0 w 590"/>
                <a:gd name="T59" fmla="*/ 0 h 402"/>
                <a:gd name="T60" fmla="*/ 0 w 590"/>
                <a:gd name="T61" fmla="*/ 0 h 402"/>
                <a:gd name="T62" fmla="*/ 0 w 590"/>
                <a:gd name="T63" fmla="*/ 0 h 402"/>
                <a:gd name="T64" fmla="*/ 0 w 590"/>
                <a:gd name="T65" fmla="*/ 0 h 402"/>
                <a:gd name="T66" fmla="*/ 0 w 590"/>
                <a:gd name="T67" fmla="*/ 0 h 402"/>
                <a:gd name="T68" fmla="*/ 0 w 590"/>
                <a:gd name="T69" fmla="*/ 0 h 402"/>
                <a:gd name="T70" fmla="*/ 0 w 590"/>
                <a:gd name="T71" fmla="*/ 0 h 402"/>
                <a:gd name="T72" fmla="*/ 0 w 590"/>
                <a:gd name="T73" fmla="*/ 0 h 4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0"/>
                <a:gd name="T112" fmla="*/ 0 h 402"/>
                <a:gd name="T113" fmla="*/ 590 w 590"/>
                <a:gd name="T114" fmla="*/ 402 h 40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0" h="402">
                  <a:moveTo>
                    <a:pt x="108" y="1"/>
                  </a:moveTo>
                  <a:lnTo>
                    <a:pt x="509" y="50"/>
                  </a:lnTo>
                  <a:lnTo>
                    <a:pt x="527" y="54"/>
                  </a:lnTo>
                  <a:lnTo>
                    <a:pt x="543" y="61"/>
                  </a:lnTo>
                  <a:lnTo>
                    <a:pt x="558" y="70"/>
                  </a:lnTo>
                  <a:lnTo>
                    <a:pt x="570" y="82"/>
                  </a:lnTo>
                  <a:lnTo>
                    <a:pt x="580" y="97"/>
                  </a:lnTo>
                  <a:lnTo>
                    <a:pt x="586" y="113"/>
                  </a:lnTo>
                  <a:lnTo>
                    <a:pt x="590" y="129"/>
                  </a:lnTo>
                  <a:lnTo>
                    <a:pt x="590" y="147"/>
                  </a:lnTo>
                  <a:lnTo>
                    <a:pt x="579" y="294"/>
                  </a:lnTo>
                  <a:lnTo>
                    <a:pt x="576" y="312"/>
                  </a:lnTo>
                  <a:lnTo>
                    <a:pt x="569" y="332"/>
                  </a:lnTo>
                  <a:lnTo>
                    <a:pt x="559" y="352"/>
                  </a:lnTo>
                  <a:lnTo>
                    <a:pt x="545" y="369"/>
                  </a:lnTo>
                  <a:lnTo>
                    <a:pt x="528" y="384"/>
                  </a:lnTo>
                  <a:lnTo>
                    <a:pt x="507" y="396"/>
                  </a:lnTo>
                  <a:lnTo>
                    <a:pt x="481" y="402"/>
                  </a:lnTo>
                  <a:lnTo>
                    <a:pt x="452" y="402"/>
                  </a:lnTo>
                  <a:lnTo>
                    <a:pt x="121" y="361"/>
                  </a:lnTo>
                  <a:lnTo>
                    <a:pt x="90" y="354"/>
                  </a:lnTo>
                  <a:lnTo>
                    <a:pt x="64" y="342"/>
                  </a:lnTo>
                  <a:lnTo>
                    <a:pt x="42" y="325"/>
                  </a:lnTo>
                  <a:lnTo>
                    <a:pt x="25" y="305"/>
                  </a:lnTo>
                  <a:lnTo>
                    <a:pt x="13" y="285"/>
                  </a:lnTo>
                  <a:lnTo>
                    <a:pt x="4" y="262"/>
                  </a:lnTo>
                  <a:lnTo>
                    <a:pt x="0" y="242"/>
                  </a:lnTo>
                  <a:lnTo>
                    <a:pt x="0" y="223"/>
                  </a:lnTo>
                  <a:lnTo>
                    <a:pt x="13" y="76"/>
                  </a:lnTo>
                  <a:lnTo>
                    <a:pt x="16" y="59"/>
                  </a:lnTo>
                  <a:lnTo>
                    <a:pt x="22" y="43"/>
                  </a:lnTo>
                  <a:lnTo>
                    <a:pt x="31" y="30"/>
                  </a:lnTo>
                  <a:lnTo>
                    <a:pt x="43" y="18"/>
                  </a:lnTo>
                  <a:lnTo>
                    <a:pt x="57" y="9"/>
                  </a:lnTo>
                  <a:lnTo>
                    <a:pt x="73" y="3"/>
                  </a:lnTo>
                  <a:lnTo>
                    <a:pt x="90" y="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82" name="Freeform 1435"/>
            <p:cNvSpPr>
              <a:spLocks/>
            </p:cNvSpPr>
            <p:nvPr/>
          </p:nvSpPr>
          <p:spPr bwMode="auto">
            <a:xfrm>
              <a:off x="4991" y="2818"/>
              <a:ext cx="26" cy="16"/>
            </a:xfrm>
            <a:custGeom>
              <a:avLst/>
              <a:gdLst>
                <a:gd name="T0" fmla="*/ 0 w 552"/>
                <a:gd name="T1" fmla="*/ 0 h 372"/>
                <a:gd name="T2" fmla="*/ 0 w 552"/>
                <a:gd name="T3" fmla="*/ 0 h 372"/>
                <a:gd name="T4" fmla="*/ 0 w 552"/>
                <a:gd name="T5" fmla="*/ 0 h 372"/>
                <a:gd name="T6" fmla="*/ 0 w 552"/>
                <a:gd name="T7" fmla="*/ 0 h 372"/>
                <a:gd name="T8" fmla="*/ 0 w 552"/>
                <a:gd name="T9" fmla="*/ 0 h 372"/>
                <a:gd name="T10" fmla="*/ 0 w 552"/>
                <a:gd name="T11" fmla="*/ 0 h 372"/>
                <a:gd name="T12" fmla="*/ 0 w 552"/>
                <a:gd name="T13" fmla="*/ 0 h 372"/>
                <a:gd name="T14" fmla="*/ 0 w 552"/>
                <a:gd name="T15" fmla="*/ 0 h 372"/>
                <a:gd name="T16" fmla="*/ 0 w 552"/>
                <a:gd name="T17" fmla="*/ 0 h 372"/>
                <a:gd name="T18" fmla="*/ 0 w 552"/>
                <a:gd name="T19" fmla="*/ 0 h 372"/>
                <a:gd name="T20" fmla="*/ 0 w 552"/>
                <a:gd name="T21" fmla="*/ 0 h 372"/>
                <a:gd name="T22" fmla="*/ 0 w 552"/>
                <a:gd name="T23" fmla="*/ 0 h 372"/>
                <a:gd name="T24" fmla="*/ 0 w 552"/>
                <a:gd name="T25" fmla="*/ 0 h 372"/>
                <a:gd name="T26" fmla="*/ 0 w 552"/>
                <a:gd name="T27" fmla="*/ 0 h 372"/>
                <a:gd name="T28" fmla="*/ 0 w 552"/>
                <a:gd name="T29" fmla="*/ 0 h 372"/>
                <a:gd name="T30" fmla="*/ 0 w 552"/>
                <a:gd name="T31" fmla="*/ 0 h 372"/>
                <a:gd name="T32" fmla="*/ 0 w 552"/>
                <a:gd name="T33" fmla="*/ 0 h 372"/>
                <a:gd name="T34" fmla="*/ 0 w 552"/>
                <a:gd name="T35" fmla="*/ 0 h 372"/>
                <a:gd name="T36" fmla="*/ 0 w 552"/>
                <a:gd name="T37" fmla="*/ 0 h 372"/>
                <a:gd name="T38" fmla="*/ 0 w 552"/>
                <a:gd name="T39" fmla="*/ 0 h 372"/>
                <a:gd name="T40" fmla="*/ 0 w 552"/>
                <a:gd name="T41" fmla="*/ 0 h 372"/>
                <a:gd name="T42" fmla="*/ 0 w 552"/>
                <a:gd name="T43" fmla="*/ 0 h 372"/>
                <a:gd name="T44" fmla="*/ 0 w 552"/>
                <a:gd name="T45" fmla="*/ 0 h 372"/>
                <a:gd name="T46" fmla="*/ 0 w 552"/>
                <a:gd name="T47" fmla="*/ 0 h 372"/>
                <a:gd name="T48" fmla="*/ 0 w 552"/>
                <a:gd name="T49" fmla="*/ 0 h 372"/>
                <a:gd name="T50" fmla="*/ 0 w 552"/>
                <a:gd name="T51" fmla="*/ 0 h 372"/>
                <a:gd name="T52" fmla="*/ 0 w 552"/>
                <a:gd name="T53" fmla="*/ 0 h 372"/>
                <a:gd name="T54" fmla="*/ 0 w 552"/>
                <a:gd name="T55" fmla="*/ 0 h 372"/>
                <a:gd name="T56" fmla="*/ 0 w 552"/>
                <a:gd name="T57" fmla="*/ 0 h 372"/>
                <a:gd name="T58" fmla="*/ 0 w 552"/>
                <a:gd name="T59" fmla="*/ 0 h 372"/>
                <a:gd name="T60" fmla="*/ 0 w 552"/>
                <a:gd name="T61" fmla="*/ 0 h 372"/>
                <a:gd name="T62" fmla="*/ 0 w 552"/>
                <a:gd name="T63" fmla="*/ 0 h 372"/>
                <a:gd name="T64" fmla="*/ 0 w 552"/>
                <a:gd name="T65" fmla="*/ 0 h 372"/>
                <a:gd name="T66" fmla="*/ 0 w 552"/>
                <a:gd name="T67" fmla="*/ 0 h 372"/>
                <a:gd name="T68" fmla="*/ 0 w 552"/>
                <a:gd name="T69" fmla="*/ 0 h 372"/>
                <a:gd name="T70" fmla="*/ 0 w 552"/>
                <a:gd name="T71" fmla="*/ 0 h 372"/>
                <a:gd name="T72" fmla="*/ 0 w 552"/>
                <a:gd name="T73" fmla="*/ 0 h 37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2"/>
                <a:gd name="T112" fmla="*/ 0 h 372"/>
                <a:gd name="T113" fmla="*/ 552 w 552"/>
                <a:gd name="T114" fmla="*/ 372 h 37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2" h="372">
                  <a:moveTo>
                    <a:pt x="101" y="0"/>
                  </a:moveTo>
                  <a:lnTo>
                    <a:pt x="476" y="47"/>
                  </a:lnTo>
                  <a:lnTo>
                    <a:pt x="493" y="50"/>
                  </a:lnTo>
                  <a:lnTo>
                    <a:pt x="509" y="57"/>
                  </a:lnTo>
                  <a:lnTo>
                    <a:pt x="522" y="66"/>
                  </a:lnTo>
                  <a:lnTo>
                    <a:pt x="534" y="78"/>
                  </a:lnTo>
                  <a:lnTo>
                    <a:pt x="543" y="91"/>
                  </a:lnTo>
                  <a:lnTo>
                    <a:pt x="549" y="105"/>
                  </a:lnTo>
                  <a:lnTo>
                    <a:pt x="552" y="120"/>
                  </a:lnTo>
                  <a:lnTo>
                    <a:pt x="552" y="136"/>
                  </a:lnTo>
                  <a:lnTo>
                    <a:pt x="542" y="272"/>
                  </a:lnTo>
                  <a:lnTo>
                    <a:pt x="539" y="289"/>
                  </a:lnTo>
                  <a:lnTo>
                    <a:pt x="533" y="307"/>
                  </a:lnTo>
                  <a:lnTo>
                    <a:pt x="523" y="326"/>
                  </a:lnTo>
                  <a:lnTo>
                    <a:pt x="511" y="342"/>
                  </a:lnTo>
                  <a:lnTo>
                    <a:pt x="494" y="356"/>
                  </a:lnTo>
                  <a:lnTo>
                    <a:pt x="474" y="366"/>
                  </a:lnTo>
                  <a:lnTo>
                    <a:pt x="451" y="372"/>
                  </a:lnTo>
                  <a:lnTo>
                    <a:pt x="423" y="372"/>
                  </a:lnTo>
                  <a:lnTo>
                    <a:pt x="113" y="334"/>
                  </a:lnTo>
                  <a:lnTo>
                    <a:pt x="84" y="327"/>
                  </a:lnTo>
                  <a:lnTo>
                    <a:pt x="60" y="315"/>
                  </a:lnTo>
                  <a:lnTo>
                    <a:pt x="40" y="300"/>
                  </a:lnTo>
                  <a:lnTo>
                    <a:pt x="24" y="282"/>
                  </a:lnTo>
                  <a:lnTo>
                    <a:pt x="12" y="263"/>
                  </a:lnTo>
                  <a:lnTo>
                    <a:pt x="5" y="242"/>
                  </a:lnTo>
                  <a:lnTo>
                    <a:pt x="1" y="223"/>
                  </a:lnTo>
                  <a:lnTo>
                    <a:pt x="0" y="206"/>
                  </a:lnTo>
                  <a:lnTo>
                    <a:pt x="11" y="70"/>
                  </a:lnTo>
                  <a:lnTo>
                    <a:pt x="14" y="54"/>
                  </a:lnTo>
                  <a:lnTo>
                    <a:pt x="21" y="40"/>
                  </a:lnTo>
                  <a:lnTo>
                    <a:pt x="29" y="28"/>
                  </a:lnTo>
                  <a:lnTo>
                    <a:pt x="40" y="17"/>
                  </a:lnTo>
                  <a:lnTo>
                    <a:pt x="53" y="8"/>
                  </a:lnTo>
                  <a:lnTo>
                    <a:pt x="67" y="2"/>
                  </a:lnTo>
                  <a:lnTo>
                    <a:pt x="84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83" name="Freeform 1436"/>
            <p:cNvSpPr>
              <a:spLocks/>
            </p:cNvSpPr>
            <p:nvPr/>
          </p:nvSpPr>
          <p:spPr bwMode="auto">
            <a:xfrm>
              <a:off x="4991" y="2818"/>
              <a:ext cx="26" cy="15"/>
            </a:xfrm>
            <a:custGeom>
              <a:avLst/>
              <a:gdLst>
                <a:gd name="T0" fmla="*/ 0 w 538"/>
                <a:gd name="T1" fmla="*/ 0 h 337"/>
                <a:gd name="T2" fmla="*/ 0 w 538"/>
                <a:gd name="T3" fmla="*/ 0 h 337"/>
                <a:gd name="T4" fmla="*/ 0 w 538"/>
                <a:gd name="T5" fmla="*/ 0 h 337"/>
                <a:gd name="T6" fmla="*/ 0 w 538"/>
                <a:gd name="T7" fmla="*/ 0 h 337"/>
                <a:gd name="T8" fmla="*/ 0 w 538"/>
                <a:gd name="T9" fmla="*/ 0 h 337"/>
                <a:gd name="T10" fmla="*/ 0 w 538"/>
                <a:gd name="T11" fmla="*/ 0 h 337"/>
                <a:gd name="T12" fmla="*/ 0 w 538"/>
                <a:gd name="T13" fmla="*/ 0 h 337"/>
                <a:gd name="T14" fmla="*/ 0 w 538"/>
                <a:gd name="T15" fmla="*/ 0 h 337"/>
                <a:gd name="T16" fmla="*/ 0 w 538"/>
                <a:gd name="T17" fmla="*/ 0 h 337"/>
                <a:gd name="T18" fmla="*/ 0 w 538"/>
                <a:gd name="T19" fmla="*/ 0 h 337"/>
                <a:gd name="T20" fmla="*/ 0 w 538"/>
                <a:gd name="T21" fmla="*/ 0 h 337"/>
                <a:gd name="T22" fmla="*/ 0 w 538"/>
                <a:gd name="T23" fmla="*/ 0 h 337"/>
                <a:gd name="T24" fmla="*/ 0 w 538"/>
                <a:gd name="T25" fmla="*/ 0 h 337"/>
                <a:gd name="T26" fmla="*/ 0 w 538"/>
                <a:gd name="T27" fmla="*/ 0 h 337"/>
                <a:gd name="T28" fmla="*/ 0 w 538"/>
                <a:gd name="T29" fmla="*/ 0 h 337"/>
                <a:gd name="T30" fmla="*/ 0 w 538"/>
                <a:gd name="T31" fmla="*/ 0 h 337"/>
                <a:gd name="T32" fmla="*/ 0 w 538"/>
                <a:gd name="T33" fmla="*/ 0 h 337"/>
                <a:gd name="T34" fmla="*/ 0 w 538"/>
                <a:gd name="T35" fmla="*/ 0 h 337"/>
                <a:gd name="T36" fmla="*/ 0 w 538"/>
                <a:gd name="T37" fmla="*/ 0 h 337"/>
                <a:gd name="T38" fmla="*/ 0 w 538"/>
                <a:gd name="T39" fmla="*/ 0 h 337"/>
                <a:gd name="T40" fmla="*/ 0 w 538"/>
                <a:gd name="T41" fmla="*/ 0 h 337"/>
                <a:gd name="T42" fmla="*/ 0 w 538"/>
                <a:gd name="T43" fmla="*/ 0 h 337"/>
                <a:gd name="T44" fmla="*/ 0 w 538"/>
                <a:gd name="T45" fmla="*/ 0 h 337"/>
                <a:gd name="T46" fmla="*/ 0 w 538"/>
                <a:gd name="T47" fmla="*/ 0 h 337"/>
                <a:gd name="T48" fmla="*/ 0 w 538"/>
                <a:gd name="T49" fmla="*/ 0 h 337"/>
                <a:gd name="T50" fmla="*/ 0 w 538"/>
                <a:gd name="T51" fmla="*/ 0 h 337"/>
                <a:gd name="T52" fmla="*/ 0 w 538"/>
                <a:gd name="T53" fmla="*/ 0 h 337"/>
                <a:gd name="T54" fmla="*/ 0 w 538"/>
                <a:gd name="T55" fmla="*/ 0 h 337"/>
                <a:gd name="T56" fmla="*/ 0 w 538"/>
                <a:gd name="T57" fmla="*/ 0 h 337"/>
                <a:gd name="T58" fmla="*/ 0 w 538"/>
                <a:gd name="T59" fmla="*/ 0 h 337"/>
                <a:gd name="T60" fmla="*/ 0 w 538"/>
                <a:gd name="T61" fmla="*/ 0 h 337"/>
                <a:gd name="T62" fmla="*/ 0 w 538"/>
                <a:gd name="T63" fmla="*/ 0 h 337"/>
                <a:gd name="T64" fmla="*/ 0 w 538"/>
                <a:gd name="T65" fmla="*/ 0 h 337"/>
                <a:gd name="T66" fmla="*/ 0 w 538"/>
                <a:gd name="T67" fmla="*/ 0 h 337"/>
                <a:gd name="T68" fmla="*/ 0 w 538"/>
                <a:gd name="T69" fmla="*/ 0 h 337"/>
                <a:gd name="T70" fmla="*/ 0 w 538"/>
                <a:gd name="T71" fmla="*/ 0 h 337"/>
                <a:gd name="T72" fmla="*/ 0 w 538"/>
                <a:gd name="T73" fmla="*/ 0 h 3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38"/>
                <a:gd name="T112" fmla="*/ 0 h 337"/>
                <a:gd name="T113" fmla="*/ 538 w 538"/>
                <a:gd name="T114" fmla="*/ 337 h 3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38" h="337">
                  <a:moveTo>
                    <a:pt x="97" y="0"/>
                  </a:moveTo>
                  <a:lnTo>
                    <a:pt x="463" y="45"/>
                  </a:lnTo>
                  <a:lnTo>
                    <a:pt x="480" y="49"/>
                  </a:lnTo>
                  <a:lnTo>
                    <a:pt x="494" y="55"/>
                  </a:lnTo>
                  <a:lnTo>
                    <a:pt x="507" y="63"/>
                  </a:lnTo>
                  <a:lnTo>
                    <a:pt x="518" y="74"/>
                  </a:lnTo>
                  <a:lnTo>
                    <a:pt x="528" y="85"/>
                  </a:lnTo>
                  <a:lnTo>
                    <a:pt x="534" y="98"/>
                  </a:lnTo>
                  <a:lnTo>
                    <a:pt x="538" y="112"/>
                  </a:lnTo>
                  <a:lnTo>
                    <a:pt x="538" y="126"/>
                  </a:lnTo>
                  <a:lnTo>
                    <a:pt x="528" y="247"/>
                  </a:lnTo>
                  <a:lnTo>
                    <a:pt x="525" y="263"/>
                  </a:lnTo>
                  <a:lnTo>
                    <a:pt x="519" y="279"/>
                  </a:lnTo>
                  <a:lnTo>
                    <a:pt x="510" y="295"/>
                  </a:lnTo>
                  <a:lnTo>
                    <a:pt x="499" y="309"/>
                  </a:lnTo>
                  <a:lnTo>
                    <a:pt x="483" y="323"/>
                  </a:lnTo>
                  <a:lnTo>
                    <a:pt x="463" y="332"/>
                  </a:lnTo>
                  <a:lnTo>
                    <a:pt x="440" y="337"/>
                  </a:lnTo>
                  <a:lnTo>
                    <a:pt x="413" y="336"/>
                  </a:lnTo>
                  <a:lnTo>
                    <a:pt x="111" y="299"/>
                  </a:lnTo>
                  <a:lnTo>
                    <a:pt x="83" y="293"/>
                  </a:lnTo>
                  <a:lnTo>
                    <a:pt x="59" y="282"/>
                  </a:lnTo>
                  <a:lnTo>
                    <a:pt x="40" y="269"/>
                  </a:lnTo>
                  <a:lnTo>
                    <a:pt x="24" y="251"/>
                  </a:lnTo>
                  <a:lnTo>
                    <a:pt x="13" y="234"/>
                  </a:lnTo>
                  <a:lnTo>
                    <a:pt x="4" y="216"/>
                  </a:lnTo>
                  <a:lnTo>
                    <a:pt x="1" y="199"/>
                  </a:lnTo>
                  <a:lnTo>
                    <a:pt x="0" y="182"/>
                  </a:lnTo>
                  <a:lnTo>
                    <a:pt x="11" y="61"/>
                  </a:lnTo>
                  <a:lnTo>
                    <a:pt x="14" y="47"/>
                  </a:lnTo>
                  <a:lnTo>
                    <a:pt x="19" y="34"/>
                  </a:lnTo>
                  <a:lnTo>
                    <a:pt x="27" y="24"/>
                  </a:lnTo>
                  <a:lnTo>
                    <a:pt x="39" y="14"/>
                  </a:lnTo>
                  <a:lnTo>
                    <a:pt x="51" y="7"/>
                  </a:lnTo>
                  <a:lnTo>
                    <a:pt x="65" y="2"/>
                  </a:lnTo>
                  <a:lnTo>
                    <a:pt x="80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84" name="Freeform 1437"/>
            <p:cNvSpPr>
              <a:spLocks/>
            </p:cNvSpPr>
            <p:nvPr/>
          </p:nvSpPr>
          <p:spPr bwMode="auto">
            <a:xfrm>
              <a:off x="4992" y="2819"/>
              <a:ext cx="24" cy="14"/>
            </a:xfrm>
            <a:custGeom>
              <a:avLst/>
              <a:gdLst>
                <a:gd name="T0" fmla="*/ 0 w 515"/>
                <a:gd name="T1" fmla="*/ 0 h 322"/>
                <a:gd name="T2" fmla="*/ 0 w 515"/>
                <a:gd name="T3" fmla="*/ 0 h 322"/>
                <a:gd name="T4" fmla="*/ 0 w 515"/>
                <a:gd name="T5" fmla="*/ 0 h 322"/>
                <a:gd name="T6" fmla="*/ 0 w 515"/>
                <a:gd name="T7" fmla="*/ 0 h 322"/>
                <a:gd name="T8" fmla="*/ 0 w 515"/>
                <a:gd name="T9" fmla="*/ 0 h 322"/>
                <a:gd name="T10" fmla="*/ 0 w 515"/>
                <a:gd name="T11" fmla="*/ 0 h 322"/>
                <a:gd name="T12" fmla="*/ 0 w 515"/>
                <a:gd name="T13" fmla="*/ 0 h 322"/>
                <a:gd name="T14" fmla="*/ 0 w 515"/>
                <a:gd name="T15" fmla="*/ 0 h 322"/>
                <a:gd name="T16" fmla="*/ 0 w 515"/>
                <a:gd name="T17" fmla="*/ 0 h 322"/>
                <a:gd name="T18" fmla="*/ 0 w 515"/>
                <a:gd name="T19" fmla="*/ 0 h 322"/>
                <a:gd name="T20" fmla="*/ 0 w 515"/>
                <a:gd name="T21" fmla="*/ 0 h 322"/>
                <a:gd name="T22" fmla="*/ 0 w 515"/>
                <a:gd name="T23" fmla="*/ 0 h 322"/>
                <a:gd name="T24" fmla="*/ 0 w 515"/>
                <a:gd name="T25" fmla="*/ 0 h 322"/>
                <a:gd name="T26" fmla="*/ 0 w 515"/>
                <a:gd name="T27" fmla="*/ 0 h 322"/>
                <a:gd name="T28" fmla="*/ 0 w 515"/>
                <a:gd name="T29" fmla="*/ 0 h 322"/>
                <a:gd name="T30" fmla="*/ 0 w 515"/>
                <a:gd name="T31" fmla="*/ 0 h 322"/>
                <a:gd name="T32" fmla="*/ 0 w 515"/>
                <a:gd name="T33" fmla="*/ 0 h 322"/>
                <a:gd name="T34" fmla="*/ 0 w 515"/>
                <a:gd name="T35" fmla="*/ 0 h 322"/>
                <a:gd name="T36" fmla="*/ 0 w 515"/>
                <a:gd name="T37" fmla="*/ 0 h 322"/>
                <a:gd name="T38" fmla="*/ 0 w 515"/>
                <a:gd name="T39" fmla="*/ 0 h 322"/>
                <a:gd name="T40" fmla="*/ 0 w 515"/>
                <a:gd name="T41" fmla="*/ 0 h 322"/>
                <a:gd name="T42" fmla="*/ 0 w 515"/>
                <a:gd name="T43" fmla="*/ 0 h 322"/>
                <a:gd name="T44" fmla="*/ 0 w 515"/>
                <a:gd name="T45" fmla="*/ 0 h 322"/>
                <a:gd name="T46" fmla="*/ 0 w 515"/>
                <a:gd name="T47" fmla="*/ 0 h 322"/>
                <a:gd name="T48" fmla="*/ 0 w 515"/>
                <a:gd name="T49" fmla="*/ 0 h 322"/>
                <a:gd name="T50" fmla="*/ 0 w 515"/>
                <a:gd name="T51" fmla="*/ 0 h 322"/>
                <a:gd name="T52" fmla="*/ 0 w 515"/>
                <a:gd name="T53" fmla="*/ 0 h 322"/>
                <a:gd name="T54" fmla="*/ 0 w 515"/>
                <a:gd name="T55" fmla="*/ 0 h 322"/>
                <a:gd name="T56" fmla="*/ 0 w 515"/>
                <a:gd name="T57" fmla="*/ 0 h 322"/>
                <a:gd name="T58" fmla="*/ 0 w 515"/>
                <a:gd name="T59" fmla="*/ 0 h 322"/>
                <a:gd name="T60" fmla="*/ 0 w 515"/>
                <a:gd name="T61" fmla="*/ 0 h 322"/>
                <a:gd name="T62" fmla="*/ 0 w 515"/>
                <a:gd name="T63" fmla="*/ 0 h 322"/>
                <a:gd name="T64" fmla="*/ 0 w 515"/>
                <a:gd name="T65" fmla="*/ 0 h 322"/>
                <a:gd name="T66" fmla="*/ 0 w 515"/>
                <a:gd name="T67" fmla="*/ 0 h 322"/>
                <a:gd name="T68" fmla="*/ 0 w 515"/>
                <a:gd name="T69" fmla="*/ 0 h 322"/>
                <a:gd name="T70" fmla="*/ 0 w 515"/>
                <a:gd name="T71" fmla="*/ 0 h 322"/>
                <a:gd name="T72" fmla="*/ 0 w 515"/>
                <a:gd name="T73" fmla="*/ 0 h 3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5"/>
                <a:gd name="T112" fmla="*/ 0 h 322"/>
                <a:gd name="T113" fmla="*/ 515 w 515"/>
                <a:gd name="T114" fmla="*/ 322 h 32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5" h="322">
                  <a:moveTo>
                    <a:pt x="92" y="0"/>
                  </a:moveTo>
                  <a:lnTo>
                    <a:pt x="442" y="43"/>
                  </a:lnTo>
                  <a:lnTo>
                    <a:pt x="457" y="47"/>
                  </a:lnTo>
                  <a:lnTo>
                    <a:pt x="472" y="52"/>
                  </a:lnTo>
                  <a:lnTo>
                    <a:pt x="485" y="60"/>
                  </a:lnTo>
                  <a:lnTo>
                    <a:pt x="496" y="71"/>
                  </a:lnTo>
                  <a:lnTo>
                    <a:pt x="504" y="82"/>
                  </a:lnTo>
                  <a:lnTo>
                    <a:pt x="511" y="94"/>
                  </a:lnTo>
                  <a:lnTo>
                    <a:pt x="515" y="107"/>
                  </a:lnTo>
                  <a:lnTo>
                    <a:pt x="515" y="121"/>
                  </a:lnTo>
                  <a:lnTo>
                    <a:pt x="505" y="236"/>
                  </a:lnTo>
                  <a:lnTo>
                    <a:pt x="502" y="252"/>
                  </a:lnTo>
                  <a:lnTo>
                    <a:pt x="497" y="267"/>
                  </a:lnTo>
                  <a:lnTo>
                    <a:pt x="489" y="282"/>
                  </a:lnTo>
                  <a:lnTo>
                    <a:pt x="476" y="296"/>
                  </a:lnTo>
                  <a:lnTo>
                    <a:pt x="462" y="308"/>
                  </a:lnTo>
                  <a:lnTo>
                    <a:pt x="443" y="318"/>
                  </a:lnTo>
                  <a:lnTo>
                    <a:pt x="421" y="322"/>
                  </a:lnTo>
                  <a:lnTo>
                    <a:pt x="395" y="322"/>
                  </a:lnTo>
                  <a:lnTo>
                    <a:pt x="106" y="286"/>
                  </a:lnTo>
                  <a:lnTo>
                    <a:pt x="79" y="280"/>
                  </a:lnTo>
                  <a:lnTo>
                    <a:pt x="56" y="270"/>
                  </a:lnTo>
                  <a:lnTo>
                    <a:pt x="37" y="257"/>
                  </a:lnTo>
                  <a:lnTo>
                    <a:pt x="23" y="240"/>
                  </a:lnTo>
                  <a:lnTo>
                    <a:pt x="11" y="223"/>
                  </a:lnTo>
                  <a:lnTo>
                    <a:pt x="4" y="206"/>
                  </a:lnTo>
                  <a:lnTo>
                    <a:pt x="0" y="190"/>
                  </a:lnTo>
                  <a:lnTo>
                    <a:pt x="0" y="174"/>
                  </a:lnTo>
                  <a:lnTo>
                    <a:pt x="9" y="59"/>
                  </a:lnTo>
                  <a:lnTo>
                    <a:pt x="12" y="46"/>
                  </a:lnTo>
                  <a:lnTo>
                    <a:pt x="17" y="34"/>
                  </a:lnTo>
                  <a:lnTo>
                    <a:pt x="26" y="23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61" y="3"/>
                  </a:lnTo>
                  <a:lnTo>
                    <a:pt x="77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85" name="Freeform 1438"/>
            <p:cNvSpPr>
              <a:spLocks/>
            </p:cNvSpPr>
            <p:nvPr/>
          </p:nvSpPr>
          <p:spPr bwMode="auto">
            <a:xfrm>
              <a:off x="4959" y="2814"/>
              <a:ext cx="28" cy="18"/>
            </a:xfrm>
            <a:custGeom>
              <a:avLst/>
              <a:gdLst>
                <a:gd name="T0" fmla="*/ 0 w 591"/>
                <a:gd name="T1" fmla="*/ 0 h 401"/>
                <a:gd name="T2" fmla="*/ 0 w 591"/>
                <a:gd name="T3" fmla="*/ 0 h 401"/>
                <a:gd name="T4" fmla="*/ 0 w 591"/>
                <a:gd name="T5" fmla="*/ 0 h 401"/>
                <a:gd name="T6" fmla="*/ 0 w 591"/>
                <a:gd name="T7" fmla="*/ 0 h 401"/>
                <a:gd name="T8" fmla="*/ 0 w 591"/>
                <a:gd name="T9" fmla="*/ 0 h 401"/>
                <a:gd name="T10" fmla="*/ 0 w 591"/>
                <a:gd name="T11" fmla="*/ 0 h 401"/>
                <a:gd name="T12" fmla="*/ 0 w 591"/>
                <a:gd name="T13" fmla="*/ 0 h 401"/>
                <a:gd name="T14" fmla="*/ 0 w 591"/>
                <a:gd name="T15" fmla="*/ 0 h 401"/>
                <a:gd name="T16" fmla="*/ 0 w 591"/>
                <a:gd name="T17" fmla="*/ 0 h 401"/>
                <a:gd name="T18" fmla="*/ 0 w 591"/>
                <a:gd name="T19" fmla="*/ 0 h 401"/>
                <a:gd name="T20" fmla="*/ 0 w 591"/>
                <a:gd name="T21" fmla="*/ 0 h 401"/>
                <a:gd name="T22" fmla="*/ 0 w 591"/>
                <a:gd name="T23" fmla="*/ 0 h 401"/>
                <a:gd name="T24" fmla="*/ 0 w 591"/>
                <a:gd name="T25" fmla="*/ 0 h 401"/>
                <a:gd name="T26" fmla="*/ 0 w 591"/>
                <a:gd name="T27" fmla="*/ 0 h 401"/>
                <a:gd name="T28" fmla="*/ 0 w 591"/>
                <a:gd name="T29" fmla="*/ 0 h 401"/>
                <a:gd name="T30" fmla="*/ 0 w 591"/>
                <a:gd name="T31" fmla="*/ 0 h 401"/>
                <a:gd name="T32" fmla="*/ 0 w 591"/>
                <a:gd name="T33" fmla="*/ 0 h 401"/>
                <a:gd name="T34" fmla="*/ 0 w 591"/>
                <a:gd name="T35" fmla="*/ 0 h 401"/>
                <a:gd name="T36" fmla="*/ 0 w 591"/>
                <a:gd name="T37" fmla="*/ 0 h 401"/>
                <a:gd name="T38" fmla="*/ 0 w 591"/>
                <a:gd name="T39" fmla="*/ 0 h 401"/>
                <a:gd name="T40" fmla="*/ 0 w 591"/>
                <a:gd name="T41" fmla="*/ 0 h 401"/>
                <a:gd name="T42" fmla="*/ 0 w 591"/>
                <a:gd name="T43" fmla="*/ 0 h 401"/>
                <a:gd name="T44" fmla="*/ 0 w 591"/>
                <a:gd name="T45" fmla="*/ 0 h 401"/>
                <a:gd name="T46" fmla="*/ 0 w 591"/>
                <a:gd name="T47" fmla="*/ 0 h 401"/>
                <a:gd name="T48" fmla="*/ 0 w 591"/>
                <a:gd name="T49" fmla="*/ 0 h 401"/>
                <a:gd name="T50" fmla="*/ 0 w 591"/>
                <a:gd name="T51" fmla="*/ 0 h 401"/>
                <a:gd name="T52" fmla="*/ 0 w 591"/>
                <a:gd name="T53" fmla="*/ 0 h 401"/>
                <a:gd name="T54" fmla="*/ 0 w 591"/>
                <a:gd name="T55" fmla="*/ 0 h 401"/>
                <a:gd name="T56" fmla="*/ 0 w 591"/>
                <a:gd name="T57" fmla="*/ 0 h 401"/>
                <a:gd name="T58" fmla="*/ 0 w 591"/>
                <a:gd name="T59" fmla="*/ 0 h 401"/>
                <a:gd name="T60" fmla="*/ 0 w 591"/>
                <a:gd name="T61" fmla="*/ 0 h 401"/>
                <a:gd name="T62" fmla="*/ 0 w 591"/>
                <a:gd name="T63" fmla="*/ 0 h 401"/>
                <a:gd name="T64" fmla="*/ 0 w 591"/>
                <a:gd name="T65" fmla="*/ 0 h 401"/>
                <a:gd name="T66" fmla="*/ 0 w 591"/>
                <a:gd name="T67" fmla="*/ 0 h 401"/>
                <a:gd name="T68" fmla="*/ 0 w 591"/>
                <a:gd name="T69" fmla="*/ 0 h 401"/>
                <a:gd name="T70" fmla="*/ 0 w 591"/>
                <a:gd name="T71" fmla="*/ 0 h 401"/>
                <a:gd name="T72" fmla="*/ 0 w 591"/>
                <a:gd name="T73" fmla="*/ 0 h 40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1"/>
                <a:gd name="T112" fmla="*/ 0 h 401"/>
                <a:gd name="T113" fmla="*/ 591 w 591"/>
                <a:gd name="T114" fmla="*/ 401 h 40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1" h="401">
                  <a:moveTo>
                    <a:pt x="109" y="0"/>
                  </a:moveTo>
                  <a:lnTo>
                    <a:pt x="508" y="50"/>
                  </a:lnTo>
                  <a:lnTo>
                    <a:pt x="526" y="54"/>
                  </a:lnTo>
                  <a:lnTo>
                    <a:pt x="543" y="61"/>
                  </a:lnTo>
                  <a:lnTo>
                    <a:pt x="557" y="70"/>
                  </a:lnTo>
                  <a:lnTo>
                    <a:pt x="570" y="82"/>
                  </a:lnTo>
                  <a:lnTo>
                    <a:pt x="579" y="96"/>
                  </a:lnTo>
                  <a:lnTo>
                    <a:pt x="586" y="112"/>
                  </a:lnTo>
                  <a:lnTo>
                    <a:pt x="589" y="129"/>
                  </a:lnTo>
                  <a:lnTo>
                    <a:pt x="591" y="146"/>
                  </a:lnTo>
                  <a:lnTo>
                    <a:pt x="578" y="292"/>
                  </a:lnTo>
                  <a:lnTo>
                    <a:pt x="575" y="311"/>
                  </a:lnTo>
                  <a:lnTo>
                    <a:pt x="569" y="331"/>
                  </a:lnTo>
                  <a:lnTo>
                    <a:pt x="558" y="350"/>
                  </a:lnTo>
                  <a:lnTo>
                    <a:pt x="545" y="368"/>
                  </a:lnTo>
                  <a:lnTo>
                    <a:pt x="527" y="384"/>
                  </a:lnTo>
                  <a:lnTo>
                    <a:pt x="506" y="395"/>
                  </a:lnTo>
                  <a:lnTo>
                    <a:pt x="480" y="401"/>
                  </a:lnTo>
                  <a:lnTo>
                    <a:pt x="451" y="401"/>
                  </a:lnTo>
                  <a:lnTo>
                    <a:pt x="122" y="361"/>
                  </a:lnTo>
                  <a:lnTo>
                    <a:pt x="91" y="353"/>
                  </a:lnTo>
                  <a:lnTo>
                    <a:pt x="65" y="340"/>
                  </a:lnTo>
                  <a:lnTo>
                    <a:pt x="43" y="324"/>
                  </a:lnTo>
                  <a:lnTo>
                    <a:pt x="26" y="305"/>
                  </a:lnTo>
                  <a:lnTo>
                    <a:pt x="14" y="283"/>
                  </a:lnTo>
                  <a:lnTo>
                    <a:pt x="6" y="261"/>
                  </a:lnTo>
                  <a:lnTo>
                    <a:pt x="2" y="241"/>
                  </a:lnTo>
                  <a:lnTo>
                    <a:pt x="0" y="221"/>
                  </a:lnTo>
                  <a:lnTo>
                    <a:pt x="13" y="75"/>
                  </a:lnTo>
                  <a:lnTo>
                    <a:pt x="16" y="58"/>
                  </a:lnTo>
                  <a:lnTo>
                    <a:pt x="22" y="42"/>
                  </a:lnTo>
                  <a:lnTo>
                    <a:pt x="32" y="28"/>
                  </a:lnTo>
                  <a:lnTo>
                    <a:pt x="44" y="17"/>
                  </a:lnTo>
                  <a:lnTo>
                    <a:pt x="58" y="8"/>
                  </a:lnTo>
                  <a:lnTo>
                    <a:pt x="73" y="2"/>
                  </a:lnTo>
                  <a:lnTo>
                    <a:pt x="90" y="0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86" name="Freeform 1439"/>
            <p:cNvSpPr>
              <a:spLocks/>
            </p:cNvSpPr>
            <p:nvPr/>
          </p:nvSpPr>
          <p:spPr bwMode="auto">
            <a:xfrm>
              <a:off x="4960" y="2815"/>
              <a:ext cx="26" cy="16"/>
            </a:xfrm>
            <a:custGeom>
              <a:avLst/>
              <a:gdLst>
                <a:gd name="T0" fmla="*/ 0 w 553"/>
                <a:gd name="T1" fmla="*/ 0 h 372"/>
                <a:gd name="T2" fmla="*/ 0 w 553"/>
                <a:gd name="T3" fmla="*/ 0 h 372"/>
                <a:gd name="T4" fmla="*/ 0 w 553"/>
                <a:gd name="T5" fmla="*/ 0 h 372"/>
                <a:gd name="T6" fmla="*/ 0 w 553"/>
                <a:gd name="T7" fmla="*/ 0 h 372"/>
                <a:gd name="T8" fmla="*/ 0 w 553"/>
                <a:gd name="T9" fmla="*/ 0 h 372"/>
                <a:gd name="T10" fmla="*/ 0 w 553"/>
                <a:gd name="T11" fmla="*/ 0 h 372"/>
                <a:gd name="T12" fmla="*/ 0 w 553"/>
                <a:gd name="T13" fmla="*/ 0 h 372"/>
                <a:gd name="T14" fmla="*/ 0 w 553"/>
                <a:gd name="T15" fmla="*/ 0 h 372"/>
                <a:gd name="T16" fmla="*/ 0 w 553"/>
                <a:gd name="T17" fmla="*/ 0 h 372"/>
                <a:gd name="T18" fmla="*/ 0 w 553"/>
                <a:gd name="T19" fmla="*/ 0 h 372"/>
                <a:gd name="T20" fmla="*/ 0 w 553"/>
                <a:gd name="T21" fmla="*/ 0 h 372"/>
                <a:gd name="T22" fmla="*/ 0 w 553"/>
                <a:gd name="T23" fmla="*/ 0 h 372"/>
                <a:gd name="T24" fmla="*/ 0 w 553"/>
                <a:gd name="T25" fmla="*/ 0 h 372"/>
                <a:gd name="T26" fmla="*/ 0 w 553"/>
                <a:gd name="T27" fmla="*/ 0 h 372"/>
                <a:gd name="T28" fmla="*/ 0 w 553"/>
                <a:gd name="T29" fmla="*/ 0 h 372"/>
                <a:gd name="T30" fmla="*/ 0 w 553"/>
                <a:gd name="T31" fmla="*/ 0 h 372"/>
                <a:gd name="T32" fmla="*/ 0 w 553"/>
                <a:gd name="T33" fmla="*/ 0 h 372"/>
                <a:gd name="T34" fmla="*/ 0 w 553"/>
                <a:gd name="T35" fmla="*/ 0 h 372"/>
                <a:gd name="T36" fmla="*/ 0 w 553"/>
                <a:gd name="T37" fmla="*/ 0 h 372"/>
                <a:gd name="T38" fmla="*/ 0 w 553"/>
                <a:gd name="T39" fmla="*/ 0 h 372"/>
                <a:gd name="T40" fmla="*/ 0 w 553"/>
                <a:gd name="T41" fmla="*/ 0 h 372"/>
                <a:gd name="T42" fmla="*/ 0 w 553"/>
                <a:gd name="T43" fmla="*/ 0 h 372"/>
                <a:gd name="T44" fmla="*/ 0 w 553"/>
                <a:gd name="T45" fmla="*/ 0 h 372"/>
                <a:gd name="T46" fmla="*/ 0 w 553"/>
                <a:gd name="T47" fmla="*/ 0 h 372"/>
                <a:gd name="T48" fmla="*/ 0 w 553"/>
                <a:gd name="T49" fmla="*/ 0 h 372"/>
                <a:gd name="T50" fmla="*/ 0 w 553"/>
                <a:gd name="T51" fmla="*/ 0 h 372"/>
                <a:gd name="T52" fmla="*/ 0 w 553"/>
                <a:gd name="T53" fmla="*/ 0 h 372"/>
                <a:gd name="T54" fmla="*/ 0 w 553"/>
                <a:gd name="T55" fmla="*/ 0 h 372"/>
                <a:gd name="T56" fmla="*/ 0 w 553"/>
                <a:gd name="T57" fmla="*/ 0 h 372"/>
                <a:gd name="T58" fmla="*/ 0 w 553"/>
                <a:gd name="T59" fmla="*/ 0 h 372"/>
                <a:gd name="T60" fmla="*/ 0 w 553"/>
                <a:gd name="T61" fmla="*/ 0 h 372"/>
                <a:gd name="T62" fmla="*/ 0 w 553"/>
                <a:gd name="T63" fmla="*/ 0 h 372"/>
                <a:gd name="T64" fmla="*/ 0 w 553"/>
                <a:gd name="T65" fmla="*/ 0 h 372"/>
                <a:gd name="T66" fmla="*/ 0 w 553"/>
                <a:gd name="T67" fmla="*/ 0 h 372"/>
                <a:gd name="T68" fmla="*/ 0 w 553"/>
                <a:gd name="T69" fmla="*/ 0 h 372"/>
                <a:gd name="T70" fmla="*/ 0 w 553"/>
                <a:gd name="T71" fmla="*/ 0 h 372"/>
                <a:gd name="T72" fmla="*/ 0 w 553"/>
                <a:gd name="T73" fmla="*/ 0 h 37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3"/>
                <a:gd name="T112" fmla="*/ 0 h 372"/>
                <a:gd name="T113" fmla="*/ 553 w 553"/>
                <a:gd name="T114" fmla="*/ 372 h 37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3" h="372">
                  <a:moveTo>
                    <a:pt x="102" y="1"/>
                  </a:moveTo>
                  <a:lnTo>
                    <a:pt x="477" y="47"/>
                  </a:lnTo>
                  <a:lnTo>
                    <a:pt x="493" y="51"/>
                  </a:lnTo>
                  <a:lnTo>
                    <a:pt x="508" y="57"/>
                  </a:lnTo>
                  <a:lnTo>
                    <a:pt x="522" y="66"/>
                  </a:lnTo>
                  <a:lnTo>
                    <a:pt x="533" y="77"/>
                  </a:lnTo>
                  <a:lnTo>
                    <a:pt x="542" y="90"/>
                  </a:lnTo>
                  <a:lnTo>
                    <a:pt x="549" y="105"/>
                  </a:lnTo>
                  <a:lnTo>
                    <a:pt x="553" y="121"/>
                  </a:lnTo>
                  <a:lnTo>
                    <a:pt x="553" y="137"/>
                  </a:lnTo>
                  <a:lnTo>
                    <a:pt x="541" y="272"/>
                  </a:lnTo>
                  <a:lnTo>
                    <a:pt x="538" y="290"/>
                  </a:lnTo>
                  <a:lnTo>
                    <a:pt x="533" y="307"/>
                  </a:lnTo>
                  <a:lnTo>
                    <a:pt x="524" y="325"/>
                  </a:lnTo>
                  <a:lnTo>
                    <a:pt x="511" y="342"/>
                  </a:lnTo>
                  <a:lnTo>
                    <a:pt x="494" y="356"/>
                  </a:lnTo>
                  <a:lnTo>
                    <a:pt x="475" y="367"/>
                  </a:lnTo>
                  <a:lnTo>
                    <a:pt x="452" y="372"/>
                  </a:lnTo>
                  <a:lnTo>
                    <a:pt x="424" y="372"/>
                  </a:lnTo>
                  <a:lnTo>
                    <a:pt x="115" y="334"/>
                  </a:lnTo>
                  <a:lnTo>
                    <a:pt x="85" y="327"/>
                  </a:lnTo>
                  <a:lnTo>
                    <a:pt x="61" y="316"/>
                  </a:lnTo>
                  <a:lnTo>
                    <a:pt x="41" y="301"/>
                  </a:lnTo>
                  <a:lnTo>
                    <a:pt x="25" y="283"/>
                  </a:lnTo>
                  <a:lnTo>
                    <a:pt x="13" y="262"/>
                  </a:lnTo>
                  <a:lnTo>
                    <a:pt x="5" y="243"/>
                  </a:lnTo>
                  <a:lnTo>
                    <a:pt x="1" y="223"/>
                  </a:lnTo>
                  <a:lnTo>
                    <a:pt x="0" y="205"/>
                  </a:lnTo>
                  <a:lnTo>
                    <a:pt x="12" y="70"/>
                  </a:lnTo>
                  <a:lnTo>
                    <a:pt x="15" y="54"/>
                  </a:lnTo>
                  <a:lnTo>
                    <a:pt x="21" y="40"/>
                  </a:lnTo>
                  <a:lnTo>
                    <a:pt x="29" y="27"/>
                  </a:lnTo>
                  <a:lnTo>
                    <a:pt x="41" y="17"/>
                  </a:lnTo>
                  <a:lnTo>
                    <a:pt x="54" y="9"/>
                  </a:lnTo>
                  <a:lnTo>
                    <a:pt x="69" y="3"/>
                  </a:lnTo>
                  <a:lnTo>
                    <a:pt x="85" y="0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87" name="Freeform 1440"/>
            <p:cNvSpPr>
              <a:spLocks/>
            </p:cNvSpPr>
            <p:nvPr/>
          </p:nvSpPr>
          <p:spPr bwMode="auto">
            <a:xfrm>
              <a:off x="4960" y="2815"/>
              <a:ext cx="26" cy="15"/>
            </a:xfrm>
            <a:custGeom>
              <a:avLst/>
              <a:gdLst>
                <a:gd name="T0" fmla="*/ 0 w 535"/>
                <a:gd name="T1" fmla="*/ 0 h 337"/>
                <a:gd name="T2" fmla="*/ 0 w 535"/>
                <a:gd name="T3" fmla="*/ 0 h 337"/>
                <a:gd name="T4" fmla="*/ 0 w 535"/>
                <a:gd name="T5" fmla="*/ 0 h 337"/>
                <a:gd name="T6" fmla="*/ 0 w 535"/>
                <a:gd name="T7" fmla="*/ 0 h 337"/>
                <a:gd name="T8" fmla="*/ 0 w 535"/>
                <a:gd name="T9" fmla="*/ 0 h 337"/>
                <a:gd name="T10" fmla="*/ 0 w 535"/>
                <a:gd name="T11" fmla="*/ 0 h 337"/>
                <a:gd name="T12" fmla="*/ 0 w 535"/>
                <a:gd name="T13" fmla="*/ 0 h 337"/>
                <a:gd name="T14" fmla="*/ 0 w 535"/>
                <a:gd name="T15" fmla="*/ 0 h 337"/>
                <a:gd name="T16" fmla="*/ 0 w 535"/>
                <a:gd name="T17" fmla="*/ 0 h 337"/>
                <a:gd name="T18" fmla="*/ 0 w 535"/>
                <a:gd name="T19" fmla="*/ 0 h 337"/>
                <a:gd name="T20" fmla="*/ 0 w 535"/>
                <a:gd name="T21" fmla="*/ 0 h 337"/>
                <a:gd name="T22" fmla="*/ 0 w 535"/>
                <a:gd name="T23" fmla="*/ 0 h 337"/>
                <a:gd name="T24" fmla="*/ 0 w 535"/>
                <a:gd name="T25" fmla="*/ 0 h 337"/>
                <a:gd name="T26" fmla="*/ 0 w 535"/>
                <a:gd name="T27" fmla="*/ 0 h 337"/>
                <a:gd name="T28" fmla="*/ 0 w 535"/>
                <a:gd name="T29" fmla="*/ 0 h 337"/>
                <a:gd name="T30" fmla="*/ 0 w 535"/>
                <a:gd name="T31" fmla="*/ 0 h 337"/>
                <a:gd name="T32" fmla="*/ 0 w 535"/>
                <a:gd name="T33" fmla="*/ 0 h 337"/>
                <a:gd name="T34" fmla="*/ 0 w 535"/>
                <a:gd name="T35" fmla="*/ 0 h 337"/>
                <a:gd name="T36" fmla="*/ 0 w 535"/>
                <a:gd name="T37" fmla="*/ 0 h 337"/>
                <a:gd name="T38" fmla="*/ 0 w 535"/>
                <a:gd name="T39" fmla="*/ 0 h 337"/>
                <a:gd name="T40" fmla="*/ 0 w 535"/>
                <a:gd name="T41" fmla="*/ 0 h 337"/>
                <a:gd name="T42" fmla="*/ 0 w 535"/>
                <a:gd name="T43" fmla="*/ 0 h 337"/>
                <a:gd name="T44" fmla="*/ 0 w 535"/>
                <a:gd name="T45" fmla="*/ 0 h 337"/>
                <a:gd name="T46" fmla="*/ 0 w 535"/>
                <a:gd name="T47" fmla="*/ 0 h 337"/>
                <a:gd name="T48" fmla="*/ 0 w 535"/>
                <a:gd name="T49" fmla="*/ 0 h 337"/>
                <a:gd name="T50" fmla="*/ 0 w 535"/>
                <a:gd name="T51" fmla="*/ 0 h 337"/>
                <a:gd name="T52" fmla="*/ 0 w 535"/>
                <a:gd name="T53" fmla="*/ 0 h 337"/>
                <a:gd name="T54" fmla="*/ 0 w 535"/>
                <a:gd name="T55" fmla="*/ 0 h 337"/>
                <a:gd name="T56" fmla="*/ 0 w 535"/>
                <a:gd name="T57" fmla="*/ 0 h 337"/>
                <a:gd name="T58" fmla="*/ 0 w 535"/>
                <a:gd name="T59" fmla="*/ 0 h 337"/>
                <a:gd name="T60" fmla="*/ 0 w 535"/>
                <a:gd name="T61" fmla="*/ 0 h 337"/>
                <a:gd name="T62" fmla="*/ 0 w 535"/>
                <a:gd name="T63" fmla="*/ 0 h 337"/>
                <a:gd name="T64" fmla="*/ 0 w 535"/>
                <a:gd name="T65" fmla="*/ 0 h 337"/>
                <a:gd name="T66" fmla="*/ 0 w 535"/>
                <a:gd name="T67" fmla="*/ 0 h 337"/>
                <a:gd name="T68" fmla="*/ 0 w 535"/>
                <a:gd name="T69" fmla="*/ 0 h 337"/>
                <a:gd name="T70" fmla="*/ 0 w 535"/>
                <a:gd name="T71" fmla="*/ 0 h 337"/>
                <a:gd name="T72" fmla="*/ 0 w 535"/>
                <a:gd name="T73" fmla="*/ 0 h 3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35"/>
                <a:gd name="T112" fmla="*/ 0 h 337"/>
                <a:gd name="T113" fmla="*/ 535 w 535"/>
                <a:gd name="T114" fmla="*/ 337 h 3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35" h="337">
                  <a:moveTo>
                    <a:pt x="95" y="1"/>
                  </a:moveTo>
                  <a:lnTo>
                    <a:pt x="461" y="46"/>
                  </a:lnTo>
                  <a:lnTo>
                    <a:pt x="477" y="49"/>
                  </a:lnTo>
                  <a:lnTo>
                    <a:pt x="492" y="55"/>
                  </a:lnTo>
                  <a:lnTo>
                    <a:pt x="505" y="63"/>
                  </a:lnTo>
                  <a:lnTo>
                    <a:pt x="517" y="73"/>
                  </a:lnTo>
                  <a:lnTo>
                    <a:pt x="526" y="84"/>
                  </a:lnTo>
                  <a:lnTo>
                    <a:pt x="532" y="98"/>
                  </a:lnTo>
                  <a:lnTo>
                    <a:pt x="535" y="112"/>
                  </a:lnTo>
                  <a:lnTo>
                    <a:pt x="535" y="127"/>
                  </a:lnTo>
                  <a:lnTo>
                    <a:pt x="526" y="248"/>
                  </a:lnTo>
                  <a:lnTo>
                    <a:pt x="523" y="263"/>
                  </a:lnTo>
                  <a:lnTo>
                    <a:pt x="518" y="280"/>
                  </a:lnTo>
                  <a:lnTo>
                    <a:pt x="508" y="296"/>
                  </a:lnTo>
                  <a:lnTo>
                    <a:pt x="496" y="310"/>
                  </a:lnTo>
                  <a:lnTo>
                    <a:pt x="480" y="322"/>
                  </a:lnTo>
                  <a:lnTo>
                    <a:pt x="461" y="332"/>
                  </a:lnTo>
                  <a:lnTo>
                    <a:pt x="438" y="337"/>
                  </a:lnTo>
                  <a:lnTo>
                    <a:pt x="411" y="337"/>
                  </a:lnTo>
                  <a:lnTo>
                    <a:pt x="111" y="299"/>
                  </a:lnTo>
                  <a:lnTo>
                    <a:pt x="83" y="293"/>
                  </a:lnTo>
                  <a:lnTo>
                    <a:pt x="58" y="282"/>
                  </a:lnTo>
                  <a:lnTo>
                    <a:pt x="38" y="268"/>
                  </a:lnTo>
                  <a:lnTo>
                    <a:pt x="22" y="251"/>
                  </a:lnTo>
                  <a:lnTo>
                    <a:pt x="11" y="234"/>
                  </a:lnTo>
                  <a:lnTo>
                    <a:pt x="4" y="216"/>
                  </a:lnTo>
                  <a:lnTo>
                    <a:pt x="0" y="198"/>
                  </a:lnTo>
                  <a:lnTo>
                    <a:pt x="0" y="183"/>
                  </a:lnTo>
                  <a:lnTo>
                    <a:pt x="9" y="62"/>
                  </a:lnTo>
                  <a:lnTo>
                    <a:pt x="12" y="48"/>
                  </a:lnTo>
                  <a:lnTo>
                    <a:pt x="17" y="35"/>
                  </a:lnTo>
                  <a:lnTo>
                    <a:pt x="26" y="23"/>
                  </a:lnTo>
                  <a:lnTo>
                    <a:pt x="37" y="14"/>
                  </a:lnTo>
                  <a:lnTo>
                    <a:pt x="49" y="7"/>
                  </a:lnTo>
                  <a:lnTo>
                    <a:pt x="63" y="2"/>
                  </a:lnTo>
                  <a:lnTo>
                    <a:pt x="79" y="0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88" name="Freeform 1441"/>
            <p:cNvSpPr>
              <a:spLocks/>
            </p:cNvSpPr>
            <p:nvPr/>
          </p:nvSpPr>
          <p:spPr bwMode="auto">
            <a:xfrm>
              <a:off x="4961" y="2815"/>
              <a:ext cx="24" cy="14"/>
            </a:xfrm>
            <a:custGeom>
              <a:avLst/>
              <a:gdLst>
                <a:gd name="T0" fmla="*/ 0 w 514"/>
                <a:gd name="T1" fmla="*/ 0 h 322"/>
                <a:gd name="T2" fmla="*/ 0 w 514"/>
                <a:gd name="T3" fmla="*/ 0 h 322"/>
                <a:gd name="T4" fmla="*/ 0 w 514"/>
                <a:gd name="T5" fmla="*/ 0 h 322"/>
                <a:gd name="T6" fmla="*/ 0 w 514"/>
                <a:gd name="T7" fmla="*/ 0 h 322"/>
                <a:gd name="T8" fmla="*/ 0 w 514"/>
                <a:gd name="T9" fmla="*/ 0 h 322"/>
                <a:gd name="T10" fmla="*/ 0 w 514"/>
                <a:gd name="T11" fmla="*/ 0 h 322"/>
                <a:gd name="T12" fmla="*/ 0 w 514"/>
                <a:gd name="T13" fmla="*/ 0 h 322"/>
                <a:gd name="T14" fmla="*/ 0 w 514"/>
                <a:gd name="T15" fmla="*/ 0 h 322"/>
                <a:gd name="T16" fmla="*/ 0 w 514"/>
                <a:gd name="T17" fmla="*/ 0 h 322"/>
                <a:gd name="T18" fmla="*/ 0 w 514"/>
                <a:gd name="T19" fmla="*/ 0 h 322"/>
                <a:gd name="T20" fmla="*/ 0 w 514"/>
                <a:gd name="T21" fmla="*/ 0 h 322"/>
                <a:gd name="T22" fmla="*/ 0 w 514"/>
                <a:gd name="T23" fmla="*/ 0 h 322"/>
                <a:gd name="T24" fmla="*/ 0 w 514"/>
                <a:gd name="T25" fmla="*/ 0 h 322"/>
                <a:gd name="T26" fmla="*/ 0 w 514"/>
                <a:gd name="T27" fmla="*/ 0 h 322"/>
                <a:gd name="T28" fmla="*/ 0 w 514"/>
                <a:gd name="T29" fmla="*/ 0 h 322"/>
                <a:gd name="T30" fmla="*/ 0 w 514"/>
                <a:gd name="T31" fmla="*/ 0 h 322"/>
                <a:gd name="T32" fmla="*/ 0 w 514"/>
                <a:gd name="T33" fmla="*/ 0 h 322"/>
                <a:gd name="T34" fmla="*/ 0 w 514"/>
                <a:gd name="T35" fmla="*/ 0 h 322"/>
                <a:gd name="T36" fmla="*/ 0 w 514"/>
                <a:gd name="T37" fmla="*/ 0 h 322"/>
                <a:gd name="T38" fmla="*/ 0 w 514"/>
                <a:gd name="T39" fmla="*/ 0 h 322"/>
                <a:gd name="T40" fmla="*/ 0 w 514"/>
                <a:gd name="T41" fmla="*/ 0 h 322"/>
                <a:gd name="T42" fmla="*/ 0 w 514"/>
                <a:gd name="T43" fmla="*/ 0 h 322"/>
                <a:gd name="T44" fmla="*/ 0 w 514"/>
                <a:gd name="T45" fmla="*/ 0 h 322"/>
                <a:gd name="T46" fmla="*/ 0 w 514"/>
                <a:gd name="T47" fmla="*/ 0 h 322"/>
                <a:gd name="T48" fmla="*/ 0 w 514"/>
                <a:gd name="T49" fmla="*/ 0 h 322"/>
                <a:gd name="T50" fmla="*/ 0 w 514"/>
                <a:gd name="T51" fmla="*/ 0 h 322"/>
                <a:gd name="T52" fmla="*/ 0 w 514"/>
                <a:gd name="T53" fmla="*/ 0 h 322"/>
                <a:gd name="T54" fmla="*/ 0 w 514"/>
                <a:gd name="T55" fmla="*/ 0 h 322"/>
                <a:gd name="T56" fmla="*/ 0 w 514"/>
                <a:gd name="T57" fmla="*/ 0 h 322"/>
                <a:gd name="T58" fmla="*/ 0 w 514"/>
                <a:gd name="T59" fmla="*/ 0 h 322"/>
                <a:gd name="T60" fmla="*/ 0 w 514"/>
                <a:gd name="T61" fmla="*/ 0 h 322"/>
                <a:gd name="T62" fmla="*/ 0 w 514"/>
                <a:gd name="T63" fmla="*/ 0 h 322"/>
                <a:gd name="T64" fmla="*/ 0 w 514"/>
                <a:gd name="T65" fmla="*/ 0 h 322"/>
                <a:gd name="T66" fmla="*/ 0 w 514"/>
                <a:gd name="T67" fmla="*/ 0 h 322"/>
                <a:gd name="T68" fmla="*/ 0 w 514"/>
                <a:gd name="T69" fmla="*/ 0 h 322"/>
                <a:gd name="T70" fmla="*/ 0 w 514"/>
                <a:gd name="T71" fmla="*/ 0 h 322"/>
                <a:gd name="T72" fmla="*/ 0 w 514"/>
                <a:gd name="T73" fmla="*/ 0 h 3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4"/>
                <a:gd name="T112" fmla="*/ 0 h 322"/>
                <a:gd name="T113" fmla="*/ 514 w 514"/>
                <a:gd name="T114" fmla="*/ 322 h 32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4" h="322">
                  <a:moveTo>
                    <a:pt x="93" y="0"/>
                  </a:moveTo>
                  <a:lnTo>
                    <a:pt x="441" y="44"/>
                  </a:lnTo>
                  <a:lnTo>
                    <a:pt x="457" y="47"/>
                  </a:lnTo>
                  <a:lnTo>
                    <a:pt x="471" y="53"/>
                  </a:lnTo>
                  <a:lnTo>
                    <a:pt x="484" y="61"/>
                  </a:lnTo>
                  <a:lnTo>
                    <a:pt x="495" y="70"/>
                  </a:lnTo>
                  <a:lnTo>
                    <a:pt x="504" y="81"/>
                  </a:lnTo>
                  <a:lnTo>
                    <a:pt x="510" y="95"/>
                  </a:lnTo>
                  <a:lnTo>
                    <a:pt x="514" y="108"/>
                  </a:lnTo>
                  <a:lnTo>
                    <a:pt x="514" y="122"/>
                  </a:lnTo>
                  <a:lnTo>
                    <a:pt x="505" y="237"/>
                  </a:lnTo>
                  <a:lnTo>
                    <a:pt x="502" y="252"/>
                  </a:lnTo>
                  <a:lnTo>
                    <a:pt x="496" y="267"/>
                  </a:lnTo>
                  <a:lnTo>
                    <a:pt x="488" y="283"/>
                  </a:lnTo>
                  <a:lnTo>
                    <a:pt x="477" y="297"/>
                  </a:lnTo>
                  <a:lnTo>
                    <a:pt x="461" y="308"/>
                  </a:lnTo>
                  <a:lnTo>
                    <a:pt x="443" y="317"/>
                  </a:lnTo>
                  <a:lnTo>
                    <a:pt x="420" y="322"/>
                  </a:lnTo>
                  <a:lnTo>
                    <a:pt x="395" y="321"/>
                  </a:lnTo>
                  <a:lnTo>
                    <a:pt x="107" y="286"/>
                  </a:lnTo>
                  <a:lnTo>
                    <a:pt x="80" y="280"/>
                  </a:lnTo>
                  <a:lnTo>
                    <a:pt x="57" y="270"/>
                  </a:lnTo>
                  <a:lnTo>
                    <a:pt x="38" y="256"/>
                  </a:lnTo>
                  <a:lnTo>
                    <a:pt x="23" y="241"/>
                  </a:lnTo>
                  <a:lnTo>
                    <a:pt x="11" y="224"/>
                  </a:lnTo>
                  <a:lnTo>
                    <a:pt x="4" y="207"/>
                  </a:lnTo>
                  <a:lnTo>
                    <a:pt x="0" y="190"/>
                  </a:lnTo>
                  <a:lnTo>
                    <a:pt x="0" y="175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9" y="34"/>
                  </a:lnTo>
                  <a:lnTo>
                    <a:pt x="27" y="23"/>
                  </a:lnTo>
                  <a:lnTo>
                    <a:pt x="36" y="13"/>
                  </a:lnTo>
                  <a:lnTo>
                    <a:pt x="49" y="6"/>
                  </a:lnTo>
                  <a:lnTo>
                    <a:pt x="62" y="2"/>
                  </a:lnTo>
                  <a:lnTo>
                    <a:pt x="77" y="0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89" name="Freeform 1442"/>
            <p:cNvSpPr>
              <a:spLocks/>
            </p:cNvSpPr>
            <p:nvPr/>
          </p:nvSpPr>
          <p:spPr bwMode="auto">
            <a:xfrm>
              <a:off x="4922" y="2868"/>
              <a:ext cx="28" cy="17"/>
            </a:xfrm>
            <a:custGeom>
              <a:avLst/>
              <a:gdLst>
                <a:gd name="T0" fmla="*/ 0 w 591"/>
                <a:gd name="T1" fmla="*/ 0 h 402"/>
                <a:gd name="T2" fmla="*/ 0 w 591"/>
                <a:gd name="T3" fmla="*/ 0 h 402"/>
                <a:gd name="T4" fmla="*/ 0 w 591"/>
                <a:gd name="T5" fmla="*/ 0 h 402"/>
                <a:gd name="T6" fmla="*/ 0 w 591"/>
                <a:gd name="T7" fmla="*/ 0 h 402"/>
                <a:gd name="T8" fmla="*/ 0 w 591"/>
                <a:gd name="T9" fmla="*/ 0 h 402"/>
                <a:gd name="T10" fmla="*/ 0 w 591"/>
                <a:gd name="T11" fmla="*/ 0 h 402"/>
                <a:gd name="T12" fmla="*/ 0 w 591"/>
                <a:gd name="T13" fmla="*/ 0 h 402"/>
                <a:gd name="T14" fmla="*/ 0 w 591"/>
                <a:gd name="T15" fmla="*/ 0 h 402"/>
                <a:gd name="T16" fmla="*/ 0 w 591"/>
                <a:gd name="T17" fmla="*/ 0 h 402"/>
                <a:gd name="T18" fmla="*/ 0 w 591"/>
                <a:gd name="T19" fmla="*/ 0 h 402"/>
                <a:gd name="T20" fmla="*/ 0 w 591"/>
                <a:gd name="T21" fmla="*/ 0 h 402"/>
                <a:gd name="T22" fmla="*/ 0 w 591"/>
                <a:gd name="T23" fmla="*/ 0 h 402"/>
                <a:gd name="T24" fmla="*/ 0 w 591"/>
                <a:gd name="T25" fmla="*/ 0 h 402"/>
                <a:gd name="T26" fmla="*/ 0 w 591"/>
                <a:gd name="T27" fmla="*/ 0 h 402"/>
                <a:gd name="T28" fmla="*/ 0 w 591"/>
                <a:gd name="T29" fmla="*/ 0 h 402"/>
                <a:gd name="T30" fmla="*/ 0 w 591"/>
                <a:gd name="T31" fmla="*/ 0 h 402"/>
                <a:gd name="T32" fmla="*/ 0 w 591"/>
                <a:gd name="T33" fmla="*/ 0 h 402"/>
                <a:gd name="T34" fmla="*/ 0 w 591"/>
                <a:gd name="T35" fmla="*/ 0 h 402"/>
                <a:gd name="T36" fmla="*/ 0 w 591"/>
                <a:gd name="T37" fmla="*/ 0 h 402"/>
                <a:gd name="T38" fmla="*/ 0 w 591"/>
                <a:gd name="T39" fmla="*/ 0 h 402"/>
                <a:gd name="T40" fmla="*/ 0 w 591"/>
                <a:gd name="T41" fmla="*/ 0 h 402"/>
                <a:gd name="T42" fmla="*/ 0 w 591"/>
                <a:gd name="T43" fmla="*/ 0 h 402"/>
                <a:gd name="T44" fmla="*/ 0 w 591"/>
                <a:gd name="T45" fmla="*/ 0 h 402"/>
                <a:gd name="T46" fmla="*/ 0 w 591"/>
                <a:gd name="T47" fmla="*/ 0 h 402"/>
                <a:gd name="T48" fmla="*/ 0 w 591"/>
                <a:gd name="T49" fmla="*/ 0 h 402"/>
                <a:gd name="T50" fmla="*/ 0 w 591"/>
                <a:gd name="T51" fmla="*/ 0 h 402"/>
                <a:gd name="T52" fmla="*/ 0 w 591"/>
                <a:gd name="T53" fmla="*/ 0 h 402"/>
                <a:gd name="T54" fmla="*/ 0 w 591"/>
                <a:gd name="T55" fmla="*/ 0 h 402"/>
                <a:gd name="T56" fmla="*/ 0 w 591"/>
                <a:gd name="T57" fmla="*/ 0 h 402"/>
                <a:gd name="T58" fmla="*/ 0 w 591"/>
                <a:gd name="T59" fmla="*/ 0 h 402"/>
                <a:gd name="T60" fmla="*/ 0 w 591"/>
                <a:gd name="T61" fmla="*/ 0 h 402"/>
                <a:gd name="T62" fmla="*/ 0 w 591"/>
                <a:gd name="T63" fmla="*/ 0 h 402"/>
                <a:gd name="T64" fmla="*/ 0 w 591"/>
                <a:gd name="T65" fmla="*/ 0 h 402"/>
                <a:gd name="T66" fmla="*/ 0 w 591"/>
                <a:gd name="T67" fmla="*/ 0 h 402"/>
                <a:gd name="T68" fmla="*/ 0 w 591"/>
                <a:gd name="T69" fmla="*/ 0 h 402"/>
                <a:gd name="T70" fmla="*/ 0 w 591"/>
                <a:gd name="T71" fmla="*/ 0 h 402"/>
                <a:gd name="T72" fmla="*/ 0 w 591"/>
                <a:gd name="T73" fmla="*/ 0 h 4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1"/>
                <a:gd name="T112" fmla="*/ 0 h 402"/>
                <a:gd name="T113" fmla="*/ 591 w 591"/>
                <a:gd name="T114" fmla="*/ 402 h 40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1" h="402">
                  <a:moveTo>
                    <a:pt x="108" y="1"/>
                  </a:moveTo>
                  <a:lnTo>
                    <a:pt x="508" y="50"/>
                  </a:lnTo>
                  <a:lnTo>
                    <a:pt x="526" y="54"/>
                  </a:lnTo>
                  <a:lnTo>
                    <a:pt x="543" y="61"/>
                  </a:lnTo>
                  <a:lnTo>
                    <a:pt x="557" y="70"/>
                  </a:lnTo>
                  <a:lnTo>
                    <a:pt x="570" y="82"/>
                  </a:lnTo>
                  <a:lnTo>
                    <a:pt x="579" y="96"/>
                  </a:lnTo>
                  <a:lnTo>
                    <a:pt x="586" y="113"/>
                  </a:lnTo>
                  <a:lnTo>
                    <a:pt x="590" y="129"/>
                  </a:lnTo>
                  <a:lnTo>
                    <a:pt x="591" y="147"/>
                  </a:lnTo>
                  <a:lnTo>
                    <a:pt x="578" y="294"/>
                  </a:lnTo>
                  <a:lnTo>
                    <a:pt x="575" y="312"/>
                  </a:lnTo>
                  <a:lnTo>
                    <a:pt x="569" y="332"/>
                  </a:lnTo>
                  <a:lnTo>
                    <a:pt x="558" y="351"/>
                  </a:lnTo>
                  <a:lnTo>
                    <a:pt x="545" y="369"/>
                  </a:lnTo>
                  <a:lnTo>
                    <a:pt x="527" y="385"/>
                  </a:lnTo>
                  <a:lnTo>
                    <a:pt x="506" y="396"/>
                  </a:lnTo>
                  <a:lnTo>
                    <a:pt x="480" y="402"/>
                  </a:lnTo>
                  <a:lnTo>
                    <a:pt x="451" y="402"/>
                  </a:lnTo>
                  <a:lnTo>
                    <a:pt x="120" y="362"/>
                  </a:lnTo>
                  <a:lnTo>
                    <a:pt x="89" y="354"/>
                  </a:lnTo>
                  <a:lnTo>
                    <a:pt x="64" y="341"/>
                  </a:lnTo>
                  <a:lnTo>
                    <a:pt x="42" y="325"/>
                  </a:lnTo>
                  <a:lnTo>
                    <a:pt x="26" y="306"/>
                  </a:lnTo>
                  <a:lnTo>
                    <a:pt x="13" y="284"/>
                  </a:lnTo>
                  <a:lnTo>
                    <a:pt x="5" y="262"/>
                  </a:lnTo>
                  <a:lnTo>
                    <a:pt x="1" y="242"/>
                  </a:lnTo>
                  <a:lnTo>
                    <a:pt x="0" y="222"/>
                  </a:lnTo>
                  <a:lnTo>
                    <a:pt x="12" y="76"/>
                  </a:lnTo>
                  <a:lnTo>
                    <a:pt x="15" y="59"/>
                  </a:lnTo>
                  <a:lnTo>
                    <a:pt x="21" y="42"/>
                  </a:lnTo>
                  <a:lnTo>
                    <a:pt x="31" y="29"/>
                  </a:lnTo>
                  <a:lnTo>
                    <a:pt x="43" y="18"/>
                  </a:lnTo>
                  <a:lnTo>
                    <a:pt x="57" y="9"/>
                  </a:lnTo>
                  <a:lnTo>
                    <a:pt x="72" y="3"/>
                  </a:lnTo>
                  <a:lnTo>
                    <a:pt x="89" y="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90" name="Freeform 1443"/>
            <p:cNvSpPr>
              <a:spLocks/>
            </p:cNvSpPr>
            <p:nvPr/>
          </p:nvSpPr>
          <p:spPr bwMode="auto">
            <a:xfrm>
              <a:off x="4923" y="2868"/>
              <a:ext cx="27" cy="17"/>
            </a:xfrm>
            <a:custGeom>
              <a:avLst/>
              <a:gdLst>
                <a:gd name="T0" fmla="*/ 0 w 554"/>
                <a:gd name="T1" fmla="*/ 0 h 372"/>
                <a:gd name="T2" fmla="*/ 0 w 554"/>
                <a:gd name="T3" fmla="*/ 0 h 372"/>
                <a:gd name="T4" fmla="*/ 0 w 554"/>
                <a:gd name="T5" fmla="*/ 0 h 372"/>
                <a:gd name="T6" fmla="*/ 0 w 554"/>
                <a:gd name="T7" fmla="*/ 0 h 372"/>
                <a:gd name="T8" fmla="*/ 0 w 554"/>
                <a:gd name="T9" fmla="*/ 0 h 372"/>
                <a:gd name="T10" fmla="*/ 0 w 554"/>
                <a:gd name="T11" fmla="*/ 0 h 372"/>
                <a:gd name="T12" fmla="*/ 0 w 554"/>
                <a:gd name="T13" fmla="*/ 0 h 372"/>
                <a:gd name="T14" fmla="*/ 0 w 554"/>
                <a:gd name="T15" fmla="*/ 0 h 372"/>
                <a:gd name="T16" fmla="*/ 0 w 554"/>
                <a:gd name="T17" fmla="*/ 0 h 372"/>
                <a:gd name="T18" fmla="*/ 0 w 554"/>
                <a:gd name="T19" fmla="*/ 0 h 372"/>
                <a:gd name="T20" fmla="*/ 0 w 554"/>
                <a:gd name="T21" fmla="*/ 0 h 372"/>
                <a:gd name="T22" fmla="*/ 0 w 554"/>
                <a:gd name="T23" fmla="*/ 0 h 372"/>
                <a:gd name="T24" fmla="*/ 0 w 554"/>
                <a:gd name="T25" fmla="*/ 0 h 372"/>
                <a:gd name="T26" fmla="*/ 0 w 554"/>
                <a:gd name="T27" fmla="*/ 0 h 372"/>
                <a:gd name="T28" fmla="*/ 0 w 554"/>
                <a:gd name="T29" fmla="*/ 0 h 372"/>
                <a:gd name="T30" fmla="*/ 0 w 554"/>
                <a:gd name="T31" fmla="*/ 0 h 372"/>
                <a:gd name="T32" fmla="*/ 0 w 554"/>
                <a:gd name="T33" fmla="*/ 0 h 372"/>
                <a:gd name="T34" fmla="*/ 0 w 554"/>
                <a:gd name="T35" fmla="*/ 0 h 372"/>
                <a:gd name="T36" fmla="*/ 0 w 554"/>
                <a:gd name="T37" fmla="*/ 0 h 372"/>
                <a:gd name="T38" fmla="*/ 0 w 554"/>
                <a:gd name="T39" fmla="*/ 0 h 372"/>
                <a:gd name="T40" fmla="*/ 0 w 554"/>
                <a:gd name="T41" fmla="*/ 0 h 372"/>
                <a:gd name="T42" fmla="*/ 0 w 554"/>
                <a:gd name="T43" fmla="*/ 0 h 372"/>
                <a:gd name="T44" fmla="*/ 0 w 554"/>
                <a:gd name="T45" fmla="*/ 0 h 372"/>
                <a:gd name="T46" fmla="*/ 0 w 554"/>
                <a:gd name="T47" fmla="*/ 0 h 372"/>
                <a:gd name="T48" fmla="*/ 0 w 554"/>
                <a:gd name="T49" fmla="*/ 0 h 372"/>
                <a:gd name="T50" fmla="*/ 0 w 554"/>
                <a:gd name="T51" fmla="*/ 0 h 372"/>
                <a:gd name="T52" fmla="*/ 0 w 554"/>
                <a:gd name="T53" fmla="*/ 0 h 372"/>
                <a:gd name="T54" fmla="*/ 0 w 554"/>
                <a:gd name="T55" fmla="*/ 0 h 372"/>
                <a:gd name="T56" fmla="*/ 0 w 554"/>
                <a:gd name="T57" fmla="*/ 0 h 372"/>
                <a:gd name="T58" fmla="*/ 0 w 554"/>
                <a:gd name="T59" fmla="*/ 0 h 372"/>
                <a:gd name="T60" fmla="*/ 0 w 554"/>
                <a:gd name="T61" fmla="*/ 0 h 372"/>
                <a:gd name="T62" fmla="*/ 0 w 554"/>
                <a:gd name="T63" fmla="*/ 0 h 372"/>
                <a:gd name="T64" fmla="*/ 0 w 554"/>
                <a:gd name="T65" fmla="*/ 0 h 372"/>
                <a:gd name="T66" fmla="*/ 0 w 554"/>
                <a:gd name="T67" fmla="*/ 0 h 372"/>
                <a:gd name="T68" fmla="*/ 0 w 554"/>
                <a:gd name="T69" fmla="*/ 0 h 372"/>
                <a:gd name="T70" fmla="*/ 0 w 554"/>
                <a:gd name="T71" fmla="*/ 0 h 372"/>
                <a:gd name="T72" fmla="*/ 0 w 554"/>
                <a:gd name="T73" fmla="*/ 0 h 37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4"/>
                <a:gd name="T112" fmla="*/ 0 h 372"/>
                <a:gd name="T113" fmla="*/ 554 w 554"/>
                <a:gd name="T114" fmla="*/ 372 h 37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4" h="372">
                  <a:moveTo>
                    <a:pt x="101" y="0"/>
                  </a:moveTo>
                  <a:lnTo>
                    <a:pt x="478" y="47"/>
                  </a:lnTo>
                  <a:lnTo>
                    <a:pt x="495" y="50"/>
                  </a:lnTo>
                  <a:lnTo>
                    <a:pt x="509" y="57"/>
                  </a:lnTo>
                  <a:lnTo>
                    <a:pt x="523" y="66"/>
                  </a:lnTo>
                  <a:lnTo>
                    <a:pt x="534" y="77"/>
                  </a:lnTo>
                  <a:lnTo>
                    <a:pt x="543" y="90"/>
                  </a:lnTo>
                  <a:lnTo>
                    <a:pt x="550" y="105"/>
                  </a:lnTo>
                  <a:lnTo>
                    <a:pt x="554" y="120"/>
                  </a:lnTo>
                  <a:lnTo>
                    <a:pt x="554" y="136"/>
                  </a:lnTo>
                  <a:lnTo>
                    <a:pt x="542" y="271"/>
                  </a:lnTo>
                  <a:lnTo>
                    <a:pt x="539" y="289"/>
                  </a:lnTo>
                  <a:lnTo>
                    <a:pt x="533" y="307"/>
                  </a:lnTo>
                  <a:lnTo>
                    <a:pt x="525" y="325"/>
                  </a:lnTo>
                  <a:lnTo>
                    <a:pt x="512" y="342"/>
                  </a:lnTo>
                  <a:lnTo>
                    <a:pt x="496" y="356"/>
                  </a:lnTo>
                  <a:lnTo>
                    <a:pt x="476" y="366"/>
                  </a:lnTo>
                  <a:lnTo>
                    <a:pt x="453" y="372"/>
                  </a:lnTo>
                  <a:lnTo>
                    <a:pt x="425" y="372"/>
                  </a:lnTo>
                  <a:lnTo>
                    <a:pt x="115" y="333"/>
                  </a:lnTo>
                  <a:lnTo>
                    <a:pt x="86" y="326"/>
                  </a:lnTo>
                  <a:lnTo>
                    <a:pt x="61" y="315"/>
                  </a:lnTo>
                  <a:lnTo>
                    <a:pt x="41" y="300"/>
                  </a:lnTo>
                  <a:lnTo>
                    <a:pt x="25" y="282"/>
                  </a:lnTo>
                  <a:lnTo>
                    <a:pt x="13" y="262"/>
                  </a:lnTo>
                  <a:lnTo>
                    <a:pt x="5" y="242"/>
                  </a:lnTo>
                  <a:lnTo>
                    <a:pt x="1" y="223"/>
                  </a:lnTo>
                  <a:lnTo>
                    <a:pt x="0" y="205"/>
                  </a:lnTo>
                  <a:lnTo>
                    <a:pt x="12" y="70"/>
                  </a:lnTo>
                  <a:lnTo>
                    <a:pt x="15" y="54"/>
                  </a:lnTo>
                  <a:lnTo>
                    <a:pt x="21" y="40"/>
                  </a:lnTo>
                  <a:lnTo>
                    <a:pt x="29" y="27"/>
                  </a:lnTo>
                  <a:lnTo>
                    <a:pt x="41" y="16"/>
                  </a:lnTo>
                  <a:lnTo>
                    <a:pt x="54" y="8"/>
                  </a:lnTo>
                  <a:lnTo>
                    <a:pt x="69" y="2"/>
                  </a:lnTo>
                  <a:lnTo>
                    <a:pt x="85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91" name="Freeform 1444"/>
            <p:cNvSpPr>
              <a:spLocks/>
            </p:cNvSpPr>
            <p:nvPr/>
          </p:nvSpPr>
          <p:spPr bwMode="auto">
            <a:xfrm>
              <a:off x="4924" y="2869"/>
              <a:ext cx="25" cy="14"/>
            </a:xfrm>
            <a:custGeom>
              <a:avLst/>
              <a:gdLst>
                <a:gd name="T0" fmla="*/ 0 w 538"/>
                <a:gd name="T1" fmla="*/ 0 h 337"/>
                <a:gd name="T2" fmla="*/ 0 w 538"/>
                <a:gd name="T3" fmla="*/ 0 h 337"/>
                <a:gd name="T4" fmla="*/ 0 w 538"/>
                <a:gd name="T5" fmla="*/ 0 h 337"/>
                <a:gd name="T6" fmla="*/ 0 w 538"/>
                <a:gd name="T7" fmla="*/ 0 h 337"/>
                <a:gd name="T8" fmla="*/ 0 w 538"/>
                <a:gd name="T9" fmla="*/ 0 h 337"/>
                <a:gd name="T10" fmla="*/ 0 w 538"/>
                <a:gd name="T11" fmla="*/ 0 h 337"/>
                <a:gd name="T12" fmla="*/ 0 w 538"/>
                <a:gd name="T13" fmla="*/ 0 h 337"/>
                <a:gd name="T14" fmla="*/ 0 w 538"/>
                <a:gd name="T15" fmla="*/ 0 h 337"/>
                <a:gd name="T16" fmla="*/ 0 w 538"/>
                <a:gd name="T17" fmla="*/ 0 h 337"/>
                <a:gd name="T18" fmla="*/ 0 w 538"/>
                <a:gd name="T19" fmla="*/ 0 h 337"/>
                <a:gd name="T20" fmla="*/ 0 w 538"/>
                <a:gd name="T21" fmla="*/ 0 h 337"/>
                <a:gd name="T22" fmla="*/ 0 w 538"/>
                <a:gd name="T23" fmla="*/ 0 h 337"/>
                <a:gd name="T24" fmla="*/ 0 w 538"/>
                <a:gd name="T25" fmla="*/ 0 h 337"/>
                <a:gd name="T26" fmla="*/ 0 w 538"/>
                <a:gd name="T27" fmla="*/ 0 h 337"/>
                <a:gd name="T28" fmla="*/ 0 w 538"/>
                <a:gd name="T29" fmla="*/ 0 h 337"/>
                <a:gd name="T30" fmla="*/ 0 w 538"/>
                <a:gd name="T31" fmla="*/ 0 h 337"/>
                <a:gd name="T32" fmla="*/ 0 w 538"/>
                <a:gd name="T33" fmla="*/ 0 h 337"/>
                <a:gd name="T34" fmla="*/ 0 w 538"/>
                <a:gd name="T35" fmla="*/ 0 h 337"/>
                <a:gd name="T36" fmla="*/ 0 w 538"/>
                <a:gd name="T37" fmla="*/ 0 h 337"/>
                <a:gd name="T38" fmla="*/ 0 w 538"/>
                <a:gd name="T39" fmla="*/ 0 h 337"/>
                <a:gd name="T40" fmla="*/ 0 w 538"/>
                <a:gd name="T41" fmla="*/ 0 h 337"/>
                <a:gd name="T42" fmla="*/ 0 w 538"/>
                <a:gd name="T43" fmla="*/ 0 h 337"/>
                <a:gd name="T44" fmla="*/ 0 w 538"/>
                <a:gd name="T45" fmla="*/ 0 h 337"/>
                <a:gd name="T46" fmla="*/ 0 w 538"/>
                <a:gd name="T47" fmla="*/ 0 h 337"/>
                <a:gd name="T48" fmla="*/ 0 w 538"/>
                <a:gd name="T49" fmla="*/ 0 h 337"/>
                <a:gd name="T50" fmla="*/ 0 w 538"/>
                <a:gd name="T51" fmla="*/ 0 h 337"/>
                <a:gd name="T52" fmla="*/ 0 w 538"/>
                <a:gd name="T53" fmla="*/ 0 h 337"/>
                <a:gd name="T54" fmla="*/ 0 w 538"/>
                <a:gd name="T55" fmla="*/ 0 h 337"/>
                <a:gd name="T56" fmla="*/ 0 w 538"/>
                <a:gd name="T57" fmla="*/ 0 h 337"/>
                <a:gd name="T58" fmla="*/ 0 w 538"/>
                <a:gd name="T59" fmla="*/ 0 h 337"/>
                <a:gd name="T60" fmla="*/ 0 w 538"/>
                <a:gd name="T61" fmla="*/ 0 h 337"/>
                <a:gd name="T62" fmla="*/ 0 w 538"/>
                <a:gd name="T63" fmla="*/ 0 h 337"/>
                <a:gd name="T64" fmla="*/ 0 w 538"/>
                <a:gd name="T65" fmla="*/ 0 h 337"/>
                <a:gd name="T66" fmla="*/ 0 w 538"/>
                <a:gd name="T67" fmla="*/ 0 h 337"/>
                <a:gd name="T68" fmla="*/ 0 w 538"/>
                <a:gd name="T69" fmla="*/ 0 h 337"/>
                <a:gd name="T70" fmla="*/ 0 w 538"/>
                <a:gd name="T71" fmla="*/ 0 h 337"/>
                <a:gd name="T72" fmla="*/ 0 w 538"/>
                <a:gd name="T73" fmla="*/ 0 h 3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38"/>
                <a:gd name="T112" fmla="*/ 0 h 337"/>
                <a:gd name="T113" fmla="*/ 538 w 538"/>
                <a:gd name="T114" fmla="*/ 337 h 3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38" h="337">
                  <a:moveTo>
                    <a:pt x="96" y="0"/>
                  </a:moveTo>
                  <a:lnTo>
                    <a:pt x="463" y="45"/>
                  </a:lnTo>
                  <a:lnTo>
                    <a:pt x="479" y="49"/>
                  </a:lnTo>
                  <a:lnTo>
                    <a:pt x="494" y="55"/>
                  </a:lnTo>
                  <a:lnTo>
                    <a:pt x="507" y="63"/>
                  </a:lnTo>
                  <a:lnTo>
                    <a:pt x="519" y="73"/>
                  </a:lnTo>
                  <a:lnTo>
                    <a:pt x="527" y="84"/>
                  </a:lnTo>
                  <a:lnTo>
                    <a:pt x="533" y="98"/>
                  </a:lnTo>
                  <a:lnTo>
                    <a:pt x="538" y="112"/>
                  </a:lnTo>
                  <a:lnTo>
                    <a:pt x="538" y="126"/>
                  </a:lnTo>
                  <a:lnTo>
                    <a:pt x="528" y="247"/>
                  </a:lnTo>
                  <a:lnTo>
                    <a:pt x="525" y="262"/>
                  </a:lnTo>
                  <a:lnTo>
                    <a:pt x="520" y="279"/>
                  </a:lnTo>
                  <a:lnTo>
                    <a:pt x="511" y="295"/>
                  </a:lnTo>
                  <a:lnTo>
                    <a:pt x="498" y="310"/>
                  </a:lnTo>
                  <a:lnTo>
                    <a:pt x="482" y="322"/>
                  </a:lnTo>
                  <a:lnTo>
                    <a:pt x="463" y="331"/>
                  </a:lnTo>
                  <a:lnTo>
                    <a:pt x="440" y="337"/>
                  </a:lnTo>
                  <a:lnTo>
                    <a:pt x="413" y="336"/>
                  </a:lnTo>
                  <a:lnTo>
                    <a:pt x="111" y="299"/>
                  </a:lnTo>
                  <a:lnTo>
                    <a:pt x="83" y="293"/>
                  </a:lnTo>
                  <a:lnTo>
                    <a:pt x="59" y="282"/>
                  </a:lnTo>
                  <a:lnTo>
                    <a:pt x="39" y="268"/>
                  </a:lnTo>
                  <a:lnTo>
                    <a:pt x="24" y="251"/>
                  </a:lnTo>
                  <a:lnTo>
                    <a:pt x="12" y="234"/>
                  </a:lnTo>
                  <a:lnTo>
                    <a:pt x="4" y="216"/>
                  </a:lnTo>
                  <a:lnTo>
                    <a:pt x="1" y="198"/>
                  </a:lnTo>
                  <a:lnTo>
                    <a:pt x="0" y="182"/>
                  </a:lnTo>
                  <a:lnTo>
                    <a:pt x="10" y="61"/>
                  </a:lnTo>
                  <a:lnTo>
                    <a:pt x="13" y="47"/>
                  </a:lnTo>
                  <a:lnTo>
                    <a:pt x="18" y="34"/>
                  </a:lnTo>
                  <a:lnTo>
                    <a:pt x="27" y="23"/>
                  </a:lnTo>
                  <a:lnTo>
                    <a:pt x="38" y="13"/>
                  </a:lnTo>
                  <a:lnTo>
                    <a:pt x="51" y="7"/>
                  </a:lnTo>
                  <a:lnTo>
                    <a:pt x="64" y="2"/>
                  </a:lnTo>
                  <a:lnTo>
                    <a:pt x="80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92" name="Freeform 1445"/>
            <p:cNvSpPr>
              <a:spLocks/>
            </p:cNvSpPr>
            <p:nvPr/>
          </p:nvSpPr>
          <p:spPr bwMode="auto">
            <a:xfrm>
              <a:off x="4924" y="2869"/>
              <a:ext cx="25" cy="14"/>
            </a:xfrm>
            <a:custGeom>
              <a:avLst/>
              <a:gdLst>
                <a:gd name="T0" fmla="*/ 0 w 515"/>
                <a:gd name="T1" fmla="*/ 0 h 321"/>
                <a:gd name="T2" fmla="*/ 0 w 515"/>
                <a:gd name="T3" fmla="*/ 0 h 321"/>
                <a:gd name="T4" fmla="*/ 0 w 515"/>
                <a:gd name="T5" fmla="*/ 0 h 321"/>
                <a:gd name="T6" fmla="*/ 0 w 515"/>
                <a:gd name="T7" fmla="*/ 0 h 321"/>
                <a:gd name="T8" fmla="*/ 0 w 515"/>
                <a:gd name="T9" fmla="*/ 0 h 321"/>
                <a:gd name="T10" fmla="*/ 0 w 515"/>
                <a:gd name="T11" fmla="*/ 0 h 321"/>
                <a:gd name="T12" fmla="*/ 0 w 515"/>
                <a:gd name="T13" fmla="*/ 0 h 321"/>
                <a:gd name="T14" fmla="*/ 0 w 515"/>
                <a:gd name="T15" fmla="*/ 0 h 321"/>
                <a:gd name="T16" fmla="*/ 0 w 515"/>
                <a:gd name="T17" fmla="*/ 0 h 321"/>
                <a:gd name="T18" fmla="*/ 0 w 515"/>
                <a:gd name="T19" fmla="*/ 0 h 321"/>
                <a:gd name="T20" fmla="*/ 0 w 515"/>
                <a:gd name="T21" fmla="*/ 0 h 321"/>
                <a:gd name="T22" fmla="*/ 0 w 515"/>
                <a:gd name="T23" fmla="*/ 0 h 321"/>
                <a:gd name="T24" fmla="*/ 0 w 515"/>
                <a:gd name="T25" fmla="*/ 0 h 321"/>
                <a:gd name="T26" fmla="*/ 0 w 515"/>
                <a:gd name="T27" fmla="*/ 0 h 321"/>
                <a:gd name="T28" fmla="*/ 0 w 515"/>
                <a:gd name="T29" fmla="*/ 0 h 321"/>
                <a:gd name="T30" fmla="*/ 0 w 515"/>
                <a:gd name="T31" fmla="*/ 0 h 321"/>
                <a:gd name="T32" fmla="*/ 0 w 515"/>
                <a:gd name="T33" fmla="*/ 0 h 321"/>
                <a:gd name="T34" fmla="*/ 0 w 515"/>
                <a:gd name="T35" fmla="*/ 0 h 321"/>
                <a:gd name="T36" fmla="*/ 0 w 515"/>
                <a:gd name="T37" fmla="*/ 0 h 321"/>
                <a:gd name="T38" fmla="*/ 0 w 515"/>
                <a:gd name="T39" fmla="*/ 0 h 321"/>
                <a:gd name="T40" fmla="*/ 0 w 515"/>
                <a:gd name="T41" fmla="*/ 0 h 321"/>
                <a:gd name="T42" fmla="*/ 0 w 515"/>
                <a:gd name="T43" fmla="*/ 0 h 321"/>
                <a:gd name="T44" fmla="*/ 0 w 515"/>
                <a:gd name="T45" fmla="*/ 0 h 321"/>
                <a:gd name="T46" fmla="*/ 0 w 515"/>
                <a:gd name="T47" fmla="*/ 0 h 321"/>
                <a:gd name="T48" fmla="*/ 0 w 515"/>
                <a:gd name="T49" fmla="*/ 0 h 321"/>
                <a:gd name="T50" fmla="*/ 0 w 515"/>
                <a:gd name="T51" fmla="*/ 0 h 321"/>
                <a:gd name="T52" fmla="*/ 0 w 515"/>
                <a:gd name="T53" fmla="*/ 0 h 321"/>
                <a:gd name="T54" fmla="*/ 0 w 515"/>
                <a:gd name="T55" fmla="*/ 0 h 321"/>
                <a:gd name="T56" fmla="*/ 0 w 515"/>
                <a:gd name="T57" fmla="*/ 0 h 321"/>
                <a:gd name="T58" fmla="*/ 0 w 515"/>
                <a:gd name="T59" fmla="*/ 0 h 321"/>
                <a:gd name="T60" fmla="*/ 0 w 515"/>
                <a:gd name="T61" fmla="*/ 0 h 321"/>
                <a:gd name="T62" fmla="*/ 0 w 515"/>
                <a:gd name="T63" fmla="*/ 0 h 321"/>
                <a:gd name="T64" fmla="*/ 0 w 515"/>
                <a:gd name="T65" fmla="*/ 0 h 321"/>
                <a:gd name="T66" fmla="*/ 0 w 515"/>
                <a:gd name="T67" fmla="*/ 0 h 321"/>
                <a:gd name="T68" fmla="*/ 0 w 515"/>
                <a:gd name="T69" fmla="*/ 0 h 321"/>
                <a:gd name="T70" fmla="*/ 0 w 515"/>
                <a:gd name="T71" fmla="*/ 0 h 321"/>
                <a:gd name="T72" fmla="*/ 0 w 515"/>
                <a:gd name="T73" fmla="*/ 0 h 32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5"/>
                <a:gd name="T112" fmla="*/ 0 h 321"/>
                <a:gd name="T113" fmla="*/ 515 w 515"/>
                <a:gd name="T114" fmla="*/ 321 h 32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5" h="321">
                  <a:moveTo>
                    <a:pt x="93" y="0"/>
                  </a:moveTo>
                  <a:lnTo>
                    <a:pt x="442" y="43"/>
                  </a:lnTo>
                  <a:lnTo>
                    <a:pt x="458" y="47"/>
                  </a:lnTo>
                  <a:lnTo>
                    <a:pt x="473" y="52"/>
                  </a:lnTo>
                  <a:lnTo>
                    <a:pt x="485" y="60"/>
                  </a:lnTo>
                  <a:lnTo>
                    <a:pt x="496" y="70"/>
                  </a:lnTo>
                  <a:lnTo>
                    <a:pt x="505" y="82"/>
                  </a:lnTo>
                  <a:lnTo>
                    <a:pt x="511" y="94"/>
                  </a:lnTo>
                  <a:lnTo>
                    <a:pt x="515" y="107"/>
                  </a:lnTo>
                  <a:lnTo>
                    <a:pt x="515" y="121"/>
                  </a:lnTo>
                  <a:lnTo>
                    <a:pt x="506" y="236"/>
                  </a:lnTo>
                  <a:lnTo>
                    <a:pt x="503" y="251"/>
                  </a:lnTo>
                  <a:lnTo>
                    <a:pt x="497" y="267"/>
                  </a:lnTo>
                  <a:lnTo>
                    <a:pt x="489" y="282"/>
                  </a:lnTo>
                  <a:lnTo>
                    <a:pt x="478" y="296"/>
                  </a:lnTo>
                  <a:lnTo>
                    <a:pt x="462" y="308"/>
                  </a:lnTo>
                  <a:lnTo>
                    <a:pt x="444" y="317"/>
                  </a:lnTo>
                  <a:lnTo>
                    <a:pt x="422" y="321"/>
                  </a:lnTo>
                  <a:lnTo>
                    <a:pt x="397" y="321"/>
                  </a:lnTo>
                  <a:lnTo>
                    <a:pt x="107" y="286"/>
                  </a:lnTo>
                  <a:lnTo>
                    <a:pt x="80" y="280"/>
                  </a:lnTo>
                  <a:lnTo>
                    <a:pt x="57" y="270"/>
                  </a:lnTo>
                  <a:lnTo>
                    <a:pt x="39" y="256"/>
                  </a:lnTo>
                  <a:lnTo>
                    <a:pt x="23" y="240"/>
                  </a:lnTo>
                  <a:lnTo>
                    <a:pt x="12" y="224"/>
                  </a:lnTo>
                  <a:lnTo>
                    <a:pt x="4" y="207"/>
                  </a:lnTo>
                  <a:lnTo>
                    <a:pt x="0" y="189"/>
                  </a:lnTo>
                  <a:lnTo>
                    <a:pt x="0" y="174"/>
                  </a:lnTo>
                  <a:lnTo>
                    <a:pt x="9" y="59"/>
                  </a:lnTo>
                  <a:lnTo>
                    <a:pt x="13" y="46"/>
                  </a:lnTo>
                  <a:lnTo>
                    <a:pt x="18" y="34"/>
                  </a:lnTo>
                  <a:lnTo>
                    <a:pt x="26" y="23"/>
                  </a:lnTo>
                  <a:lnTo>
                    <a:pt x="35" y="13"/>
                  </a:lnTo>
                  <a:lnTo>
                    <a:pt x="48" y="6"/>
                  </a:lnTo>
                  <a:lnTo>
                    <a:pt x="61" y="2"/>
                  </a:lnTo>
                  <a:lnTo>
                    <a:pt x="77" y="0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93" name="Freeform 1446"/>
            <p:cNvSpPr>
              <a:spLocks/>
            </p:cNvSpPr>
            <p:nvPr/>
          </p:nvSpPr>
          <p:spPr bwMode="auto">
            <a:xfrm>
              <a:off x="4922" y="2889"/>
              <a:ext cx="20" cy="13"/>
            </a:xfrm>
            <a:custGeom>
              <a:avLst/>
              <a:gdLst>
                <a:gd name="T0" fmla="*/ 0 w 408"/>
                <a:gd name="T1" fmla="*/ 0 h 287"/>
                <a:gd name="T2" fmla="*/ 0 w 408"/>
                <a:gd name="T3" fmla="*/ 0 h 287"/>
                <a:gd name="T4" fmla="*/ 0 w 408"/>
                <a:gd name="T5" fmla="*/ 0 h 287"/>
                <a:gd name="T6" fmla="*/ 0 w 408"/>
                <a:gd name="T7" fmla="*/ 0 h 287"/>
                <a:gd name="T8" fmla="*/ 0 w 408"/>
                <a:gd name="T9" fmla="*/ 0 h 287"/>
                <a:gd name="T10" fmla="*/ 0 w 408"/>
                <a:gd name="T11" fmla="*/ 0 h 287"/>
                <a:gd name="T12" fmla="*/ 0 w 408"/>
                <a:gd name="T13" fmla="*/ 0 h 287"/>
                <a:gd name="T14" fmla="*/ 0 w 408"/>
                <a:gd name="T15" fmla="*/ 0 h 287"/>
                <a:gd name="T16" fmla="*/ 0 w 408"/>
                <a:gd name="T17" fmla="*/ 0 h 287"/>
                <a:gd name="T18" fmla="*/ 0 w 408"/>
                <a:gd name="T19" fmla="*/ 0 h 287"/>
                <a:gd name="T20" fmla="*/ 0 w 408"/>
                <a:gd name="T21" fmla="*/ 0 h 287"/>
                <a:gd name="T22" fmla="*/ 0 w 408"/>
                <a:gd name="T23" fmla="*/ 0 h 287"/>
                <a:gd name="T24" fmla="*/ 0 w 408"/>
                <a:gd name="T25" fmla="*/ 0 h 287"/>
                <a:gd name="T26" fmla="*/ 0 w 408"/>
                <a:gd name="T27" fmla="*/ 0 h 287"/>
                <a:gd name="T28" fmla="*/ 0 w 408"/>
                <a:gd name="T29" fmla="*/ 0 h 287"/>
                <a:gd name="T30" fmla="*/ 0 w 408"/>
                <a:gd name="T31" fmla="*/ 0 h 287"/>
                <a:gd name="T32" fmla="*/ 0 w 408"/>
                <a:gd name="T33" fmla="*/ 0 h 287"/>
                <a:gd name="T34" fmla="*/ 0 w 408"/>
                <a:gd name="T35" fmla="*/ 0 h 287"/>
                <a:gd name="T36" fmla="*/ 0 w 408"/>
                <a:gd name="T37" fmla="*/ 0 h 287"/>
                <a:gd name="T38" fmla="*/ 0 w 408"/>
                <a:gd name="T39" fmla="*/ 0 h 287"/>
                <a:gd name="T40" fmla="*/ 0 w 408"/>
                <a:gd name="T41" fmla="*/ 0 h 287"/>
                <a:gd name="T42" fmla="*/ 0 w 408"/>
                <a:gd name="T43" fmla="*/ 0 h 287"/>
                <a:gd name="T44" fmla="*/ 0 w 408"/>
                <a:gd name="T45" fmla="*/ 0 h 287"/>
                <a:gd name="T46" fmla="*/ 0 w 408"/>
                <a:gd name="T47" fmla="*/ 0 h 287"/>
                <a:gd name="T48" fmla="*/ 0 w 408"/>
                <a:gd name="T49" fmla="*/ 0 h 287"/>
                <a:gd name="T50" fmla="*/ 0 w 408"/>
                <a:gd name="T51" fmla="*/ 0 h 287"/>
                <a:gd name="T52" fmla="*/ 0 w 408"/>
                <a:gd name="T53" fmla="*/ 0 h 287"/>
                <a:gd name="T54" fmla="*/ 0 w 408"/>
                <a:gd name="T55" fmla="*/ 0 h 287"/>
                <a:gd name="T56" fmla="*/ 0 w 408"/>
                <a:gd name="T57" fmla="*/ 0 h 287"/>
                <a:gd name="T58" fmla="*/ 0 w 408"/>
                <a:gd name="T59" fmla="*/ 0 h 287"/>
                <a:gd name="T60" fmla="*/ 0 w 408"/>
                <a:gd name="T61" fmla="*/ 0 h 287"/>
                <a:gd name="T62" fmla="*/ 0 w 408"/>
                <a:gd name="T63" fmla="*/ 0 h 287"/>
                <a:gd name="T64" fmla="*/ 0 w 408"/>
                <a:gd name="T65" fmla="*/ 0 h 287"/>
                <a:gd name="T66" fmla="*/ 0 w 408"/>
                <a:gd name="T67" fmla="*/ 0 h 287"/>
                <a:gd name="T68" fmla="*/ 0 w 408"/>
                <a:gd name="T69" fmla="*/ 0 h 287"/>
                <a:gd name="T70" fmla="*/ 0 w 408"/>
                <a:gd name="T71" fmla="*/ 0 h 287"/>
                <a:gd name="T72" fmla="*/ 0 w 408"/>
                <a:gd name="T73" fmla="*/ 0 h 28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8"/>
                <a:gd name="T112" fmla="*/ 0 h 287"/>
                <a:gd name="T113" fmla="*/ 408 w 408"/>
                <a:gd name="T114" fmla="*/ 287 h 28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8" h="287">
                  <a:moveTo>
                    <a:pt x="71" y="0"/>
                  </a:moveTo>
                  <a:lnTo>
                    <a:pt x="351" y="34"/>
                  </a:lnTo>
                  <a:lnTo>
                    <a:pt x="364" y="37"/>
                  </a:lnTo>
                  <a:lnTo>
                    <a:pt x="375" y="41"/>
                  </a:lnTo>
                  <a:lnTo>
                    <a:pt x="386" y="48"/>
                  </a:lnTo>
                  <a:lnTo>
                    <a:pt x="394" y="56"/>
                  </a:lnTo>
                  <a:lnTo>
                    <a:pt x="401" y="65"/>
                  </a:lnTo>
                  <a:lnTo>
                    <a:pt x="405" y="74"/>
                  </a:lnTo>
                  <a:lnTo>
                    <a:pt x="408" y="85"/>
                  </a:lnTo>
                  <a:lnTo>
                    <a:pt x="408" y="96"/>
                  </a:lnTo>
                  <a:lnTo>
                    <a:pt x="403" y="163"/>
                  </a:lnTo>
                  <a:lnTo>
                    <a:pt x="401" y="178"/>
                  </a:lnTo>
                  <a:lnTo>
                    <a:pt x="395" y="197"/>
                  </a:lnTo>
                  <a:lnTo>
                    <a:pt x="386" y="219"/>
                  </a:lnTo>
                  <a:lnTo>
                    <a:pt x="371" y="241"/>
                  </a:lnTo>
                  <a:lnTo>
                    <a:pt x="353" y="261"/>
                  </a:lnTo>
                  <a:lnTo>
                    <a:pt x="329" y="277"/>
                  </a:lnTo>
                  <a:lnTo>
                    <a:pt x="301" y="286"/>
                  </a:lnTo>
                  <a:lnTo>
                    <a:pt x="267" y="287"/>
                  </a:lnTo>
                  <a:lnTo>
                    <a:pt x="122" y="270"/>
                  </a:lnTo>
                  <a:lnTo>
                    <a:pt x="92" y="261"/>
                  </a:lnTo>
                  <a:lnTo>
                    <a:pt x="66" y="245"/>
                  </a:lnTo>
                  <a:lnTo>
                    <a:pt x="44" y="223"/>
                  </a:lnTo>
                  <a:lnTo>
                    <a:pt x="28" y="199"/>
                  </a:lnTo>
                  <a:lnTo>
                    <a:pt x="14" y="174"/>
                  </a:lnTo>
                  <a:lnTo>
                    <a:pt x="6" y="149"/>
                  </a:lnTo>
                  <a:lnTo>
                    <a:pt x="1" y="128"/>
                  </a:lnTo>
                  <a:lnTo>
                    <a:pt x="0" y="114"/>
                  </a:lnTo>
                  <a:lnTo>
                    <a:pt x="5" y="47"/>
                  </a:lnTo>
                  <a:lnTo>
                    <a:pt x="7" y="35"/>
                  </a:lnTo>
                  <a:lnTo>
                    <a:pt x="12" y="26"/>
                  </a:lnTo>
                  <a:lnTo>
                    <a:pt x="18" y="17"/>
                  </a:lnTo>
                  <a:lnTo>
                    <a:pt x="27" y="10"/>
                  </a:lnTo>
                  <a:lnTo>
                    <a:pt x="36" y="5"/>
                  </a:lnTo>
                  <a:lnTo>
                    <a:pt x="47" y="1"/>
                  </a:lnTo>
                  <a:lnTo>
                    <a:pt x="59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94" name="Freeform 1447"/>
            <p:cNvSpPr>
              <a:spLocks/>
            </p:cNvSpPr>
            <p:nvPr/>
          </p:nvSpPr>
          <p:spPr bwMode="auto">
            <a:xfrm>
              <a:off x="4923" y="2890"/>
              <a:ext cx="18" cy="11"/>
            </a:xfrm>
            <a:custGeom>
              <a:avLst/>
              <a:gdLst>
                <a:gd name="T0" fmla="*/ 0 w 380"/>
                <a:gd name="T1" fmla="*/ 0 h 266"/>
                <a:gd name="T2" fmla="*/ 0 w 380"/>
                <a:gd name="T3" fmla="*/ 0 h 266"/>
                <a:gd name="T4" fmla="*/ 0 w 380"/>
                <a:gd name="T5" fmla="*/ 0 h 266"/>
                <a:gd name="T6" fmla="*/ 0 w 380"/>
                <a:gd name="T7" fmla="*/ 0 h 266"/>
                <a:gd name="T8" fmla="*/ 0 w 380"/>
                <a:gd name="T9" fmla="*/ 0 h 266"/>
                <a:gd name="T10" fmla="*/ 0 w 380"/>
                <a:gd name="T11" fmla="*/ 0 h 266"/>
                <a:gd name="T12" fmla="*/ 0 w 380"/>
                <a:gd name="T13" fmla="*/ 0 h 266"/>
                <a:gd name="T14" fmla="*/ 0 w 380"/>
                <a:gd name="T15" fmla="*/ 0 h 266"/>
                <a:gd name="T16" fmla="*/ 0 w 380"/>
                <a:gd name="T17" fmla="*/ 0 h 266"/>
                <a:gd name="T18" fmla="*/ 0 w 380"/>
                <a:gd name="T19" fmla="*/ 0 h 266"/>
                <a:gd name="T20" fmla="*/ 0 w 380"/>
                <a:gd name="T21" fmla="*/ 0 h 266"/>
                <a:gd name="T22" fmla="*/ 0 w 380"/>
                <a:gd name="T23" fmla="*/ 0 h 266"/>
                <a:gd name="T24" fmla="*/ 0 w 380"/>
                <a:gd name="T25" fmla="*/ 0 h 266"/>
                <a:gd name="T26" fmla="*/ 0 w 380"/>
                <a:gd name="T27" fmla="*/ 0 h 266"/>
                <a:gd name="T28" fmla="*/ 0 w 380"/>
                <a:gd name="T29" fmla="*/ 0 h 266"/>
                <a:gd name="T30" fmla="*/ 0 w 380"/>
                <a:gd name="T31" fmla="*/ 0 h 266"/>
                <a:gd name="T32" fmla="*/ 0 w 380"/>
                <a:gd name="T33" fmla="*/ 0 h 266"/>
                <a:gd name="T34" fmla="*/ 0 w 380"/>
                <a:gd name="T35" fmla="*/ 0 h 266"/>
                <a:gd name="T36" fmla="*/ 0 w 380"/>
                <a:gd name="T37" fmla="*/ 0 h 266"/>
                <a:gd name="T38" fmla="*/ 0 w 380"/>
                <a:gd name="T39" fmla="*/ 0 h 266"/>
                <a:gd name="T40" fmla="*/ 0 w 380"/>
                <a:gd name="T41" fmla="*/ 0 h 266"/>
                <a:gd name="T42" fmla="*/ 0 w 380"/>
                <a:gd name="T43" fmla="*/ 0 h 266"/>
                <a:gd name="T44" fmla="*/ 0 w 380"/>
                <a:gd name="T45" fmla="*/ 0 h 266"/>
                <a:gd name="T46" fmla="*/ 0 w 380"/>
                <a:gd name="T47" fmla="*/ 0 h 266"/>
                <a:gd name="T48" fmla="*/ 0 w 380"/>
                <a:gd name="T49" fmla="*/ 0 h 266"/>
                <a:gd name="T50" fmla="*/ 0 w 380"/>
                <a:gd name="T51" fmla="*/ 0 h 266"/>
                <a:gd name="T52" fmla="*/ 0 w 380"/>
                <a:gd name="T53" fmla="*/ 0 h 266"/>
                <a:gd name="T54" fmla="*/ 0 w 380"/>
                <a:gd name="T55" fmla="*/ 0 h 266"/>
                <a:gd name="T56" fmla="*/ 0 w 380"/>
                <a:gd name="T57" fmla="*/ 0 h 266"/>
                <a:gd name="T58" fmla="*/ 0 w 380"/>
                <a:gd name="T59" fmla="*/ 0 h 266"/>
                <a:gd name="T60" fmla="*/ 0 w 380"/>
                <a:gd name="T61" fmla="*/ 0 h 266"/>
                <a:gd name="T62" fmla="*/ 0 w 380"/>
                <a:gd name="T63" fmla="*/ 0 h 266"/>
                <a:gd name="T64" fmla="*/ 0 w 380"/>
                <a:gd name="T65" fmla="*/ 0 h 266"/>
                <a:gd name="T66" fmla="*/ 0 w 380"/>
                <a:gd name="T67" fmla="*/ 0 h 266"/>
                <a:gd name="T68" fmla="*/ 0 w 380"/>
                <a:gd name="T69" fmla="*/ 0 h 266"/>
                <a:gd name="T70" fmla="*/ 0 w 380"/>
                <a:gd name="T71" fmla="*/ 0 h 266"/>
                <a:gd name="T72" fmla="*/ 0 w 380"/>
                <a:gd name="T73" fmla="*/ 0 h 26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0"/>
                <a:gd name="T112" fmla="*/ 0 h 266"/>
                <a:gd name="T113" fmla="*/ 380 w 380"/>
                <a:gd name="T114" fmla="*/ 266 h 26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0" h="266">
                  <a:moveTo>
                    <a:pt x="68" y="0"/>
                  </a:moveTo>
                  <a:lnTo>
                    <a:pt x="327" y="31"/>
                  </a:lnTo>
                  <a:lnTo>
                    <a:pt x="338" y="33"/>
                  </a:lnTo>
                  <a:lnTo>
                    <a:pt x="349" y="39"/>
                  </a:lnTo>
                  <a:lnTo>
                    <a:pt x="358" y="44"/>
                  </a:lnTo>
                  <a:lnTo>
                    <a:pt x="366" y="51"/>
                  </a:lnTo>
                  <a:lnTo>
                    <a:pt x="373" y="60"/>
                  </a:lnTo>
                  <a:lnTo>
                    <a:pt x="377" y="69"/>
                  </a:lnTo>
                  <a:lnTo>
                    <a:pt x="380" y="79"/>
                  </a:lnTo>
                  <a:lnTo>
                    <a:pt x="380" y="89"/>
                  </a:lnTo>
                  <a:lnTo>
                    <a:pt x="375" y="151"/>
                  </a:lnTo>
                  <a:lnTo>
                    <a:pt x="373" y="165"/>
                  </a:lnTo>
                  <a:lnTo>
                    <a:pt x="367" y="182"/>
                  </a:lnTo>
                  <a:lnTo>
                    <a:pt x="358" y="202"/>
                  </a:lnTo>
                  <a:lnTo>
                    <a:pt x="346" y="223"/>
                  </a:lnTo>
                  <a:lnTo>
                    <a:pt x="328" y="242"/>
                  </a:lnTo>
                  <a:lnTo>
                    <a:pt x="307" y="257"/>
                  </a:lnTo>
                  <a:lnTo>
                    <a:pt x="280" y="265"/>
                  </a:lnTo>
                  <a:lnTo>
                    <a:pt x="249" y="266"/>
                  </a:lnTo>
                  <a:lnTo>
                    <a:pt x="114" y="250"/>
                  </a:lnTo>
                  <a:lnTo>
                    <a:pt x="86" y="242"/>
                  </a:lnTo>
                  <a:lnTo>
                    <a:pt x="62" y="227"/>
                  </a:lnTo>
                  <a:lnTo>
                    <a:pt x="42" y="206"/>
                  </a:lnTo>
                  <a:lnTo>
                    <a:pt x="26" y="184"/>
                  </a:lnTo>
                  <a:lnTo>
                    <a:pt x="14" y="160"/>
                  </a:lnTo>
                  <a:lnTo>
                    <a:pt x="5" y="137"/>
                  </a:lnTo>
                  <a:lnTo>
                    <a:pt x="1" y="118"/>
                  </a:lnTo>
                  <a:lnTo>
                    <a:pt x="0" y="105"/>
                  </a:lnTo>
                  <a:lnTo>
                    <a:pt x="5" y="44"/>
                  </a:lnTo>
                  <a:lnTo>
                    <a:pt x="7" y="33"/>
                  </a:lnTo>
                  <a:lnTo>
                    <a:pt x="11" y="23"/>
                  </a:lnTo>
                  <a:lnTo>
                    <a:pt x="18" y="16"/>
                  </a:lnTo>
                  <a:lnTo>
                    <a:pt x="26" y="9"/>
                  </a:lnTo>
                  <a:lnTo>
                    <a:pt x="34" y="4"/>
                  </a:lnTo>
                  <a:lnTo>
                    <a:pt x="45" y="1"/>
                  </a:lnTo>
                  <a:lnTo>
                    <a:pt x="56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95" name="Freeform 1448"/>
            <p:cNvSpPr>
              <a:spLocks/>
            </p:cNvSpPr>
            <p:nvPr/>
          </p:nvSpPr>
          <p:spPr bwMode="auto">
            <a:xfrm>
              <a:off x="4923" y="2890"/>
              <a:ext cx="17" cy="10"/>
            </a:xfrm>
            <a:custGeom>
              <a:avLst/>
              <a:gdLst>
                <a:gd name="T0" fmla="*/ 0 w 363"/>
                <a:gd name="T1" fmla="*/ 0 h 233"/>
                <a:gd name="T2" fmla="*/ 0 w 363"/>
                <a:gd name="T3" fmla="*/ 0 h 233"/>
                <a:gd name="T4" fmla="*/ 0 w 363"/>
                <a:gd name="T5" fmla="*/ 0 h 233"/>
                <a:gd name="T6" fmla="*/ 0 w 363"/>
                <a:gd name="T7" fmla="*/ 0 h 233"/>
                <a:gd name="T8" fmla="*/ 0 w 363"/>
                <a:gd name="T9" fmla="*/ 0 h 233"/>
                <a:gd name="T10" fmla="*/ 0 w 363"/>
                <a:gd name="T11" fmla="*/ 0 h 233"/>
                <a:gd name="T12" fmla="*/ 0 w 363"/>
                <a:gd name="T13" fmla="*/ 0 h 233"/>
                <a:gd name="T14" fmla="*/ 0 w 363"/>
                <a:gd name="T15" fmla="*/ 0 h 233"/>
                <a:gd name="T16" fmla="*/ 0 w 363"/>
                <a:gd name="T17" fmla="*/ 0 h 233"/>
                <a:gd name="T18" fmla="*/ 0 w 363"/>
                <a:gd name="T19" fmla="*/ 0 h 233"/>
                <a:gd name="T20" fmla="*/ 0 w 363"/>
                <a:gd name="T21" fmla="*/ 0 h 233"/>
                <a:gd name="T22" fmla="*/ 0 w 363"/>
                <a:gd name="T23" fmla="*/ 0 h 233"/>
                <a:gd name="T24" fmla="*/ 0 w 363"/>
                <a:gd name="T25" fmla="*/ 0 h 233"/>
                <a:gd name="T26" fmla="*/ 0 w 363"/>
                <a:gd name="T27" fmla="*/ 0 h 233"/>
                <a:gd name="T28" fmla="*/ 0 w 363"/>
                <a:gd name="T29" fmla="*/ 0 h 233"/>
                <a:gd name="T30" fmla="*/ 0 w 363"/>
                <a:gd name="T31" fmla="*/ 0 h 233"/>
                <a:gd name="T32" fmla="*/ 0 w 363"/>
                <a:gd name="T33" fmla="*/ 0 h 233"/>
                <a:gd name="T34" fmla="*/ 0 w 363"/>
                <a:gd name="T35" fmla="*/ 0 h 233"/>
                <a:gd name="T36" fmla="*/ 0 w 363"/>
                <a:gd name="T37" fmla="*/ 0 h 233"/>
                <a:gd name="T38" fmla="*/ 0 w 363"/>
                <a:gd name="T39" fmla="*/ 0 h 233"/>
                <a:gd name="T40" fmla="*/ 0 w 363"/>
                <a:gd name="T41" fmla="*/ 0 h 233"/>
                <a:gd name="T42" fmla="*/ 0 w 363"/>
                <a:gd name="T43" fmla="*/ 0 h 233"/>
                <a:gd name="T44" fmla="*/ 0 w 363"/>
                <a:gd name="T45" fmla="*/ 0 h 233"/>
                <a:gd name="T46" fmla="*/ 0 w 363"/>
                <a:gd name="T47" fmla="*/ 0 h 233"/>
                <a:gd name="T48" fmla="*/ 0 w 363"/>
                <a:gd name="T49" fmla="*/ 0 h 233"/>
                <a:gd name="T50" fmla="*/ 0 w 363"/>
                <a:gd name="T51" fmla="*/ 0 h 233"/>
                <a:gd name="T52" fmla="*/ 0 w 363"/>
                <a:gd name="T53" fmla="*/ 0 h 233"/>
                <a:gd name="T54" fmla="*/ 0 w 363"/>
                <a:gd name="T55" fmla="*/ 0 h 233"/>
                <a:gd name="T56" fmla="*/ 0 w 363"/>
                <a:gd name="T57" fmla="*/ 0 h 233"/>
                <a:gd name="T58" fmla="*/ 0 w 363"/>
                <a:gd name="T59" fmla="*/ 0 h 233"/>
                <a:gd name="T60" fmla="*/ 0 w 363"/>
                <a:gd name="T61" fmla="*/ 0 h 233"/>
                <a:gd name="T62" fmla="*/ 0 w 363"/>
                <a:gd name="T63" fmla="*/ 0 h 233"/>
                <a:gd name="T64" fmla="*/ 0 w 363"/>
                <a:gd name="T65" fmla="*/ 0 h 233"/>
                <a:gd name="T66" fmla="*/ 0 w 363"/>
                <a:gd name="T67" fmla="*/ 0 h 233"/>
                <a:gd name="T68" fmla="*/ 0 w 363"/>
                <a:gd name="T69" fmla="*/ 0 h 233"/>
                <a:gd name="T70" fmla="*/ 0 w 363"/>
                <a:gd name="T71" fmla="*/ 0 h 233"/>
                <a:gd name="T72" fmla="*/ 0 w 363"/>
                <a:gd name="T73" fmla="*/ 0 h 2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63"/>
                <a:gd name="T112" fmla="*/ 0 h 233"/>
                <a:gd name="T113" fmla="*/ 363 w 363"/>
                <a:gd name="T114" fmla="*/ 233 h 23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63" h="233">
                  <a:moveTo>
                    <a:pt x="63" y="0"/>
                  </a:moveTo>
                  <a:lnTo>
                    <a:pt x="311" y="30"/>
                  </a:lnTo>
                  <a:lnTo>
                    <a:pt x="323" y="32"/>
                  </a:lnTo>
                  <a:lnTo>
                    <a:pt x="333" y="37"/>
                  </a:lnTo>
                  <a:lnTo>
                    <a:pt x="342" y="42"/>
                  </a:lnTo>
                  <a:lnTo>
                    <a:pt x="350" y="48"/>
                  </a:lnTo>
                  <a:lnTo>
                    <a:pt x="356" y="56"/>
                  </a:lnTo>
                  <a:lnTo>
                    <a:pt x="360" y="64"/>
                  </a:lnTo>
                  <a:lnTo>
                    <a:pt x="363" y="72"/>
                  </a:lnTo>
                  <a:lnTo>
                    <a:pt x="363" y="81"/>
                  </a:lnTo>
                  <a:lnTo>
                    <a:pt x="359" y="135"/>
                  </a:lnTo>
                  <a:lnTo>
                    <a:pt x="357" y="146"/>
                  </a:lnTo>
                  <a:lnTo>
                    <a:pt x="352" y="162"/>
                  </a:lnTo>
                  <a:lnTo>
                    <a:pt x="344" y="179"/>
                  </a:lnTo>
                  <a:lnTo>
                    <a:pt x="332" y="196"/>
                  </a:lnTo>
                  <a:lnTo>
                    <a:pt x="315" y="212"/>
                  </a:lnTo>
                  <a:lnTo>
                    <a:pt x="296" y="225"/>
                  </a:lnTo>
                  <a:lnTo>
                    <a:pt x="270" y="233"/>
                  </a:lnTo>
                  <a:lnTo>
                    <a:pt x="239" y="233"/>
                  </a:lnTo>
                  <a:lnTo>
                    <a:pt x="110" y="216"/>
                  </a:lnTo>
                  <a:lnTo>
                    <a:pt x="83" y="209"/>
                  </a:lnTo>
                  <a:lnTo>
                    <a:pt x="60" y="196"/>
                  </a:lnTo>
                  <a:lnTo>
                    <a:pt x="41" y="179"/>
                  </a:lnTo>
                  <a:lnTo>
                    <a:pt x="25" y="159"/>
                  </a:lnTo>
                  <a:lnTo>
                    <a:pt x="14" y="138"/>
                  </a:lnTo>
                  <a:lnTo>
                    <a:pt x="5" y="119"/>
                  </a:lnTo>
                  <a:lnTo>
                    <a:pt x="1" y="103"/>
                  </a:lnTo>
                  <a:lnTo>
                    <a:pt x="0" y="90"/>
                  </a:lnTo>
                  <a:lnTo>
                    <a:pt x="4" y="37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6" y="14"/>
                  </a:lnTo>
                  <a:lnTo>
                    <a:pt x="23" y="8"/>
                  </a:lnTo>
                  <a:lnTo>
                    <a:pt x="31" y="4"/>
                  </a:lnTo>
                  <a:lnTo>
                    <a:pt x="41" y="1"/>
                  </a:lnTo>
                  <a:lnTo>
                    <a:pt x="51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96" name="Freeform 1449"/>
            <p:cNvSpPr>
              <a:spLocks/>
            </p:cNvSpPr>
            <p:nvPr/>
          </p:nvSpPr>
          <p:spPr bwMode="auto">
            <a:xfrm>
              <a:off x="4924" y="2890"/>
              <a:ext cx="15" cy="9"/>
            </a:xfrm>
            <a:custGeom>
              <a:avLst/>
              <a:gdLst>
                <a:gd name="T0" fmla="*/ 0 w 331"/>
                <a:gd name="T1" fmla="*/ 0 h 212"/>
                <a:gd name="T2" fmla="*/ 0 w 331"/>
                <a:gd name="T3" fmla="*/ 0 h 212"/>
                <a:gd name="T4" fmla="*/ 0 w 331"/>
                <a:gd name="T5" fmla="*/ 0 h 212"/>
                <a:gd name="T6" fmla="*/ 0 w 331"/>
                <a:gd name="T7" fmla="*/ 0 h 212"/>
                <a:gd name="T8" fmla="*/ 0 w 331"/>
                <a:gd name="T9" fmla="*/ 0 h 212"/>
                <a:gd name="T10" fmla="*/ 0 w 331"/>
                <a:gd name="T11" fmla="*/ 0 h 212"/>
                <a:gd name="T12" fmla="*/ 0 w 331"/>
                <a:gd name="T13" fmla="*/ 0 h 212"/>
                <a:gd name="T14" fmla="*/ 0 w 331"/>
                <a:gd name="T15" fmla="*/ 0 h 212"/>
                <a:gd name="T16" fmla="*/ 0 w 331"/>
                <a:gd name="T17" fmla="*/ 0 h 212"/>
                <a:gd name="T18" fmla="*/ 0 w 331"/>
                <a:gd name="T19" fmla="*/ 0 h 212"/>
                <a:gd name="T20" fmla="*/ 0 w 331"/>
                <a:gd name="T21" fmla="*/ 0 h 212"/>
                <a:gd name="T22" fmla="*/ 0 w 331"/>
                <a:gd name="T23" fmla="*/ 0 h 212"/>
                <a:gd name="T24" fmla="*/ 0 w 331"/>
                <a:gd name="T25" fmla="*/ 0 h 212"/>
                <a:gd name="T26" fmla="*/ 0 w 331"/>
                <a:gd name="T27" fmla="*/ 0 h 212"/>
                <a:gd name="T28" fmla="*/ 0 w 331"/>
                <a:gd name="T29" fmla="*/ 0 h 212"/>
                <a:gd name="T30" fmla="*/ 0 w 331"/>
                <a:gd name="T31" fmla="*/ 0 h 212"/>
                <a:gd name="T32" fmla="*/ 0 w 331"/>
                <a:gd name="T33" fmla="*/ 0 h 212"/>
                <a:gd name="T34" fmla="*/ 0 w 331"/>
                <a:gd name="T35" fmla="*/ 0 h 212"/>
                <a:gd name="T36" fmla="*/ 0 w 331"/>
                <a:gd name="T37" fmla="*/ 0 h 212"/>
                <a:gd name="T38" fmla="*/ 0 w 331"/>
                <a:gd name="T39" fmla="*/ 0 h 212"/>
                <a:gd name="T40" fmla="*/ 0 w 331"/>
                <a:gd name="T41" fmla="*/ 0 h 212"/>
                <a:gd name="T42" fmla="*/ 0 w 331"/>
                <a:gd name="T43" fmla="*/ 0 h 212"/>
                <a:gd name="T44" fmla="*/ 0 w 331"/>
                <a:gd name="T45" fmla="*/ 0 h 212"/>
                <a:gd name="T46" fmla="*/ 0 w 331"/>
                <a:gd name="T47" fmla="*/ 0 h 212"/>
                <a:gd name="T48" fmla="*/ 0 w 331"/>
                <a:gd name="T49" fmla="*/ 0 h 212"/>
                <a:gd name="T50" fmla="*/ 0 w 331"/>
                <a:gd name="T51" fmla="*/ 0 h 212"/>
                <a:gd name="T52" fmla="*/ 0 w 331"/>
                <a:gd name="T53" fmla="*/ 0 h 212"/>
                <a:gd name="T54" fmla="*/ 0 w 331"/>
                <a:gd name="T55" fmla="*/ 0 h 212"/>
                <a:gd name="T56" fmla="*/ 0 w 331"/>
                <a:gd name="T57" fmla="*/ 0 h 212"/>
                <a:gd name="T58" fmla="*/ 0 w 331"/>
                <a:gd name="T59" fmla="*/ 0 h 212"/>
                <a:gd name="T60" fmla="*/ 0 w 331"/>
                <a:gd name="T61" fmla="*/ 0 h 212"/>
                <a:gd name="T62" fmla="*/ 0 w 331"/>
                <a:gd name="T63" fmla="*/ 0 h 212"/>
                <a:gd name="T64" fmla="*/ 0 w 331"/>
                <a:gd name="T65" fmla="*/ 0 h 212"/>
                <a:gd name="T66" fmla="*/ 0 w 331"/>
                <a:gd name="T67" fmla="*/ 0 h 212"/>
                <a:gd name="T68" fmla="*/ 0 w 331"/>
                <a:gd name="T69" fmla="*/ 0 h 212"/>
                <a:gd name="T70" fmla="*/ 0 w 331"/>
                <a:gd name="T71" fmla="*/ 0 h 212"/>
                <a:gd name="T72" fmla="*/ 0 w 331"/>
                <a:gd name="T73" fmla="*/ 0 h 21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31"/>
                <a:gd name="T112" fmla="*/ 0 h 212"/>
                <a:gd name="T113" fmla="*/ 331 w 331"/>
                <a:gd name="T114" fmla="*/ 212 h 21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31" h="212">
                  <a:moveTo>
                    <a:pt x="58" y="1"/>
                  </a:moveTo>
                  <a:lnTo>
                    <a:pt x="285" y="29"/>
                  </a:lnTo>
                  <a:lnTo>
                    <a:pt x="294" y="31"/>
                  </a:lnTo>
                  <a:lnTo>
                    <a:pt x="304" y="34"/>
                  </a:lnTo>
                  <a:lnTo>
                    <a:pt x="312" y="39"/>
                  </a:lnTo>
                  <a:lnTo>
                    <a:pt x="319" y="45"/>
                  </a:lnTo>
                  <a:lnTo>
                    <a:pt x="324" y="51"/>
                  </a:lnTo>
                  <a:lnTo>
                    <a:pt x="329" y="59"/>
                  </a:lnTo>
                  <a:lnTo>
                    <a:pt x="331" y="66"/>
                  </a:lnTo>
                  <a:lnTo>
                    <a:pt x="331" y="74"/>
                  </a:lnTo>
                  <a:lnTo>
                    <a:pt x="326" y="123"/>
                  </a:lnTo>
                  <a:lnTo>
                    <a:pt x="324" y="133"/>
                  </a:lnTo>
                  <a:lnTo>
                    <a:pt x="320" y="148"/>
                  </a:lnTo>
                  <a:lnTo>
                    <a:pt x="313" y="163"/>
                  </a:lnTo>
                  <a:lnTo>
                    <a:pt x="301" y="179"/>
                  </a:lnTo>
                  <a:lnTo>
                    <a:pt x="287" y="193"/>
                  </a:lnTo>
                  <a:lnTo>
                    <a:pt x="268" y="205"/>
                  </a:lnTo>
                  <a:lnTo>
                    <a:pt x="245" y="212"/>
                  </a:lnTo>
                  <a:lnTo>
                    <a:pt x="217" y="212"/>
                  </a:lnTo>
                  <a:lnTo>
                    <a:pt x="102" y="197"/>
                  </a:lnTo>
                  <a:lnTo>
                    <a:pt x="77" y="191"/>
                  </a:lnTo>
                  <a:lnTo>
                    <a:pt x="55" y="179"/>
                  </a:lnTo>
                  <a:lnTo>
                    <a:pt x="37" y="163"/>
                  </a:lnTo>
                  <a:lnTo>
                    <a:pt x="24" y="144"/>
                  </a:lnTo>
                  <a:lnTo>
                    <a:pt x="12" y="126"/>
                  </a:lnTo>
                  <a:lnTo>
                    <a:pt x="5" y="108"/>
                  </a:lnTo>
                  <a:lnTo>
                    <a:pt x="1" y="94"/>
                  </a:lnTo>
                  <a:lnTo>
                    <a:pt x="0" y="82"/>
                  </a:lnTo>
                  <a:lnTo>
                    <a:pt x="4" y="35"/>
                  </a:lnTo>
                  <a:lnTo>
                    <a:pt x="6" y="27"/>
                  </a:lnTo>
                  <a:lnTo>
                    <a:pt x="9" y="19"/>
                  </a:lnTo>
                  <a:lnTo>
                    <a:pt x="14" y="13"/>
                  </a:lnTo>
                  <a:lnTo>
                    <a:pt x="22" y="8"/>
                  </a:lnTo>
                  <a:lnTo>
                    <a:pt x="29" y="4"/>
                  </a:lnTo>
                  <a:lnTo>
                    <a:pt x="38" y="1"/>
                  </a:lnTo>
                  <a:lnTo>
                    <a:pt x="48" y="0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97" name="Freeform 1450"/>
            <p:cNvSpPr>
              <a:spLocks/>
            </p:cNvSpPr>
            <p:nvPr/>
          </p:nvSpPr>
          <p:spPr bwMode="auto">
            <a:xfrm>
              <a:off x="4991" y="2897"/>
              <a:ext cx="19" cy="13"/>
            </a:xfrm>
            <a:custGeom>
              <a:avLst/>
              <a:gdLst>
                <a:gd name="T0" fmla="*/ 0 w 409"/>
                <a:gd name="T1" fmla="*/ 0 h 286"/>
                <a:gd name="T2" fmla="*/ 0 w 409"/>
                <a:gd name="T3" fmla="*/ 0 h 286"/>
                <a:gd name="T4" fmla="*/ 0 w 409"/>
                <a:gd name="T5" fmla="*/ 0 h 286"/>
                <a:gd name="T6" fmla="*/ 0 w 409"/>
                <a:gd name="T7" fmla="*/ 0 h 286"/>
                <a:gd name="T8" fmla="*/ 0 w 409"/>
                <a:gd name="T9" fmla="*/ 0 h 286"/>
                <a:gd name="T10" fmla="*/ 0 w 409"/>
                <a:gd name="T11" fmla="*/ 0 h 286"/>
                <a:gd name="T12" fmla="*/ 0 w 409"/>
                <a:gd name="T13" fmla="*/ 0 h 286"/>
                <a:gd name="T14" fmla="*/ 0 w 409"/>
                <a:gd name="T15" fmla="*/ 0 h 286"/>
                <a:gd name="T16" fmla="*/ 0 w 409"/>
                <a:gd name="T17" fmla="*/ 0 h 286"/>
                <a:gd name="T18" fmla="*/ 0 w 409"/>
                <a:gd name="T19" fmla="*/ 0 h 286"/>
                <a:gd name="T20" fmla="*/ 0 w 409"/>
                <a:gd name="T21" fmla="*/ 0 h 286"/>
                <a:gd name="T22" fmla="*/ 0 w 409"/>
                <a:gd name="T23" fmla="*/ 0 h 286"/>
                <a:gd name="T24" fmla="*/ 0 w 409"/>
                <a:gd name="T25" fmla="*/ 0 h 286"/>
                <a:gd name="T26" fmla="*/ 0 w 409"/>
                <a:gd name="T27" fmla="*/ 0 h 286"/>
                <a:gd name="T28" fmla="*/ 0 w 409"/>
                <a:gd name="T29" fmla="*/ 0 h 286"/>
                <a:gd name="T30" fmla="*/ 0 w 409"/>
                <a:gd name="T31" fmla="*/ 0 h 286"/>
                <a:gd name="T32" fmla="*/ 0 w 409"/>
                <a:gd name="T33" fmla="*/ 0 h 286"/>
                <a:gd name="T34" fmla="*/ 0 w 409"/>
                <a:gd name="T35" fmla="*/ 0 h 286"/>
                <a:gd name="T36" fmla="*/ 0 w 409"/>
                <a:gd name="T37" fmla="*/ 0 h 286"/>
                <a:gd name="T38" fmla="*/ 0 w 409"/>
                <a:gd name="T39" fmla="*/ 0 h 286"/>
                <a:gd name="T40" fmla="*/ 0 w 409"/>
                <a:gd name="T41" fmla="*/ 0 h 286"/>
                <a:gd name="T42" fmla="*/ 0 w 409"/>
                <a:gd name="T43" fmla="*/ 0 h 286"/>
                <a:gd name="T44" fmla="*/ 0 w 409"/>
                <a:gd name="T45" fmla="*/ 0 h 286"/>
                <a:gd name="T46" fmla="*/ 0 w 409"/>
                <a:gd name="T47" fmla="*/ 0 h 286"/>
                <a:gd name="T48" fmla="*/ 0 w 409"/>
                <a:gd name="T49" fmla="*/ 0 h 286"/>
                <a:gd name="T50" fmla="*/ 0 w 409"/>
                <a:gd name="T51" fmla="*/ 0 h 286"/>
                <a:gd name="T52" fmla="*/ 0 w 409"/>
                <a:gd name="T53" fmla="*/ 0 h 286"/>
                <a:gd name="T54" fmla="*/ 0 w 409"/>
                <a:gd name="T55" fmla="*/ 0 h 286"/>
                <a:gd name="T56" fmla="*/ 0 w 409"/>
                <a:gd name="T57" fmla="*/ 0 h 286"/>
                <a:gd name="T58" fmla="*/ 0 w 409"/>
                <a:gd name="T59" fmla="*/ 0 h 286"/>
                <a:gd name="T60" fmla="*/ 0 w 409"/>
                <a:gd name="T61" fmla="*/ 0 h 286"/>
                <a:gd name="T62" fmla="*/ 0 w 409"/>
                <a:gd name="T63" fmla="*/ 0 h 286"/>
                <a:gd name="T64" fmla="*/ 0 w 409"/>
                <a:gd name="T65" fmla="*/ 0 h 286"/>
                <a:gd name="T66" fmla="*/ 0 w 409"/>
                <a:gd name="T67" fmla="*/ 0 h 286"/>
                <a:gd name="T68" fmla="*/ 0 w 409"/>
                <a:gd name="T69" fmla="*/ 0 h 286"/>
                <a:gd name="T70" fmla="*/ 0 w 409"/>
                <a:gd name="T71" fmla="*/ 0 h 286"/>
                <a:gd name="T72" fmla="*/ 0 w 409"/>
                <a:gd name="T73" fmla="*/ 0 h 28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9"/>
                <a:gd name="T112" fmla="*/ 0 h 286"/>
                <a:gd name="T113" fmla="*/ 409 w 409"/>
                <a:gd name="T114" fmla="*/ 286 h 28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9" h="286">
                  <a:moveTo>
                    <a:pt x="72" y="0"/>
                  </a:moveTo>
                  <a:lnTo>
                    <a:pt x="351" y="33"/>
                  </a:lnTo>
                  <a:lnTo>
                    <a:pt x="363" y="36"/>
                  </a:lnTo>
                  <a:lnTo>
                    <a:pt x="374" y="40"/>
                  </a:lnTo>
                  <a:lnTo>
                    <a:pt x="385" y="47"/>
                  </a:lnTo>
                  <a:lnTo>
                    <a:pt x="394" y="55"/>
                  </a:lnTo>
                  <a:lnTo>
                    <a:pt x="400" y="64"/>
                  </a:lnTo>
                  <a:lnTo>
                    <a:pt x="406" y="74"/>
                  </a:lnTo>
                  <a:lnTo>
                    <a:pt x="409" y="84"/>
                  </a:lnTo>
                  <a:lnTo>
                    <a:pt x="409" y="95"/>
                  </a:lnTo>
                  <a:lnTo>
                    <a:pt x="404" y="162"/>
                  </a:lnTo>
                  <a:lnTo>
                    <a:pt x="400" y="177"/>
                  </a:lnTo>
                  <a:lnTo>
                    <a:pt x="395" y="196"/>
                  </a:lnTo>
                  <a:lnTo>
                    <a:pt x="385" y="218"/>
                  </a:lnTo>
                  <a:lnTo>
                    <a:pt x="371" y="240"/>
                  </a:lnTo>
                  <a:lnTo>
                    <a:pt x="353" y="260"/>
                  </a:lnTo>
                  <a:lnTo>
                    <a:pt x="330" y="276"/>
                  </a:lnTo>
                  <a:lnTo>
                    <a:pt x="301" y="285"/>
                  </a:lnTo>
                  <a:lnTo>
                    <a:pt x="266" y="286"/>
                  </a:lnTo>
                  <a:lnTo>
                    <a:pt x="123" y="269"/>
                  </a:lnTo>
                  <a:lnTo>
                    <a:pt x="92" y="260"/>
                  </a:lnTo>
                  <a:lnTo>
                    <a:pt x="66" y="244"/>
                  </a:lnTo>
                  <a:lnTo>
                    <a:pt x="45" y="222"/>
                  </a:lnTo>
                  <a:lnTo>
                    <a:pt x="27" y="198"/>
                  </a:lnTo>
                  <a:lnTo>
                    <a:pt x="14" y="172"/>
                  </a:lnTo>
                  <a:lnTo>
                    <a:pt x="5" y="148"/>
                  </a:lnTo>
                  <a:lnTo>
                    <a:pt x="1" y="127"/>
                  </a:lnTo>
                  <a:lnTo>
                    <a:pt x="0" y="112"/>
                  </a:lnTo>
                  <a:lnTo>
                    <a:pt x="5" y="46"/>
                  </a:lnTo>
                  <a:lnTo>
                    <a:pt x="7" y="35"/>
                  </a:lnTo>
                  <a:lnTo>
                    <a:pt x="11" y="26"/>
                  </a:lnTo>
                  <a:lnTo>
                    <a:pt x="18" y="17"/>
                  </a:lnTo>
                  <a:lnTo>
                    <a:pt x="26" y="10"/>
                  </a:lnTo>
                  <a:lnTo>
                    <a:pt x="36" y="5"/>
                  </a:lnTo>
                  <a:lnTo>
                    <a:pt x="47" y="1"/>
                  </a:lnTo>
                  <a:lnTo>
                    <a:pt x="59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98" name="Freeform 1451"/>
            <p:cNvSpPr>
              <a:spLocks/>
            </p:cNvSpPr>
            <p:nvPr/>
          </p:nvSpPr>
          <p:spPr bwMode="auto">
            <a:xfrm>
              <a:off x="4992" y="2897"/>
              <a:ext cx="18" cy="12"/>
            </a:xfrm>
            <a:custGeom>
              <a:avLst/>
              <a:gdLst>
                <a:gd name="T0" fmla="*/ 0 w 380"/>
                <a:gd name="T1" fmla="*/ 0 h 267"/>
                <a:gd name="T2" fmla="*/ 0 w 380"/>
                <a:gd name="T3" fmla="*/ 0 h 267"/>
                <a:gd name="T4" fmla="*/ 0 w 380"/>
                <a:gd name="T5" fmla="*/ 0 h 267"/>
                <a:gd name="T6" fmla="*/ 0 w 380"/>
                <a:gd name="T7" fmla="*/ 0 h 267"/>
                <a:gd name="T8" fmla="*/ 0 w 380"/>
                <a:gd name="T9" fmla="*/ 0 h 267"/>
                <a:gd name="T10" fmla="*/ 0 w 380"/>
                <a:gd name="T11" fmla="*/ 0 h 267"/>
                <a:gd name="T12" fmla="*/ 0 w 380"/>
                <a:gd name="T13" fmla="*/ 0 h 267"/>
                <a:gd name="T14" fmla="*/ 0 w 380"/>
                <a:gd name="T15" fmla="*/ 0 h 267"/>
                <a:gd name="T16" fmla="*/ 0 w 380"/>
                <a:gd name="T17" fmla="*/ 0 h 267"/>
                <a:gd name="T18" fmla="*/ 0 w 380"/>
                <a:gd name="T19" fmla="*/ 0 h 267"/>
                <a:gd name="T20" fmla="*/ 0 w 380"/>
                <a:gd name="T21" fmla="*/ 0 h 267"/>
                <a:gd name="T22" fmla="*/ 0 w 380"/>
                <a:gd name="T23" fmla="*/ 0 h 267"/>
                <a:gd name="T24" fmla="*/ 0 w 380"/>
                <a:gd name="T25" fmla="*/ 0 h 267"/>
                <a:gd name="T26" fmla="*/ 0 w 380"/>
                <a:gd name="T27" fmla="*/ 0 h 267"/>
                <a:gd name="T28" fmla="*/ 0 w 380"/>
                <a:gd name="T29" fmla="*/ 0 h 267"/>
                <a:gd name="T30" fmla="*/ 0 w 380"/>
                <a:gd name="T31" fmla="*/ 0 h 267"/>
                <a:gd name="T32" fmla="*/ 0 w 380"/>
                <a:gd name="T33" fmla="*/ 0 h 267"/>
                <a:gd name="T34" fmla="*/ 0 w 380"/>
                <a:gd name="T35" fmla="*/ 0 h 267"/>
                <a:gd name="T36" fmla="*/ 0 w 380"/>
                <a:gd name="T37" fmla="*/ 0 h 267"/>
                <a:gd name="T38" fmla="*/ 0 w 380"/>
                <a:gd name="T39" fmla="*/ 0 h 267"/>
                <a:gd name="T40" fmla="*/ 0 w 380"/>
                <a:gd name="T41" fmla="*/ 0 h 267"/>
                <a:gd name="T42" fmla="*/ 0 w 380"/>
                <a:gd name="T43" fmla="*/ 0 h 267"/>
                <a:gd name="T44" fmla="*/ 0 w 380"/>
                <a:gd name="T45" fmla="*/ 0 h 267"/>
                <a:gd name="T46" fmla="*/ 0 w 380"/>
                <a:gd name="T47" fmla="*/ 0 h 267"/>
                <a:gd name="T48" fmla="*/ 0 w 380"/>
                <a:gd name="T49" fmla="*/ 0 h 267"/>
                <a:gd name="T50" fmla="*/ 0 w 380"/>
                <a:gd name="T51" fmla="*/ 0 h 267"/>
                <a:gd name="T52" fmla="*/ 0 w 380"/>
                <a:gd name="T53" fmla="*/ 0 h 267"/>
                <a:gd name="T54" fmla="*/ 0 w 380"/>
                <a:gd name="T55" fmla="*/ 0 h 267"/>
                <a:gd name="T56" fmla="*/ 0 w 380"/>
                <a:gd name="T57" fmla="*/ 0 h 267"/>
                <a:gd name="T58" fmla="*/ 0 w 380"/>
                <a:gd name="T59" fmla="*/ 0 h 267"/>
                <a:gd name="T60" fmla="*/ 0 w 380"/>
                <a:gd name="T61" fmla="*/ 0 h 267"/>
                <a:gd name="T62" fmla="*/ 0 w 380"/>
                <a:gd name="T63" fmla="*/ 0 h 267"/>
                <a:gd name="T64" fmla="*/ 0 w 380"/>
                <a:gd name="T65" fmla="*/ 0 h 267"/>
                <a:gd name="T66" fmla="*/ 0 w 380"/>
                <a:gd name="T67" fmla="*/ 0 h 267"/>
                <a:gd name="T68" fmla="*/ 0 w 380"/>
                <a:gd name="T69" fmla="*/ 0 h 267"/>
                <a:gd name="T70" fmla="*/ 0 w 380"/>
                <a:gd name="T71" fmla="*/ 0 h 267"/>
                <a:gd name="T72" fmla="*/ 0 w 380"/>
                <a:gd name="T73" fmla="*/ 0 h 2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0"/>
                <a:gd name="T112" fmla="*/ 0 h 267"/>
                <a:gd name="T113" fmla="*/ 380 w 380"/>
                <a:gd name="T114" fmla="*/ 267 h 26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0" h="267">
                  <a:moveTo>
                    <a:pt x="67" y="0"/>
                  </a:moveTo>
                  <a:lnTo>
                    <a:pt x="327" y="31"/>
                  </a:lnTo>
                  <a:lnTo>
                    <a:pt x="339" y="33"/>
                  </a:lnTo>
                  <a:lnTo>
                    <a:pt x="349" y="38"/>
                  </a:lnTo>
                  <a:lnTo>
                    <a:pt x="358" y="44"/>
                  </a:lnTo>
                  <a:lnTo>
                    <a:pt x="367" y="51"/>
                  </a:lnTo>
                  <a:lnTo>
                    <a:pt x="373" y="60"/>
                  </a:lnTo>
                  <a:lnTo>
                    <a:pt x="377" y="69"/>
                  </a:lnTo>
                  <a:lnTo>
                    <a:pt x="380" y="79"/>
                  </a:lnTo>
                  <a:lnTo>
                    <a:pt x="380" y="89"/>
                  </a:lnTo>
                  <a:lnTo>
                    <a:pt x="375" y="151"/>
                  </a:lnTo>
                  <a:lnTo>
                    <a:pt x="373" y="164"/>
                  </a:lnTo>
                  <a:lnTo>
                    <a:pt x="368" y="183"/>
                  </a:lnTo>
                  <a:lnTo>
                    <a:pt x="358" y="203"/>
                  </a:lnTo>
                  <a:lnTo>
                    <a:pt x="346" y="223"/>
                  </a:lnTo>
                  <a:lnTo>
                    <a:pt x="328" y="243"/>
                  </a:lnTo>
                  <a:lnTo>
                    <a:pt x="307" y="258"/>
                  </a:lnTo>
                  <a:lnTo>
                    <a:pt x="280" y="266"/>
                  </a:lnTo>
                  <a:lnTo>
                    <a:pt x="249" y="267"/>
                  </a:lnTo>
                  <a:lnTo>
                    <a:pt x="115" y="250"/>
                  </a:lnTo>
                  <a:lnTo>
                    <a:pt x="87" y="242"/>
                  </a:lnTo>
                  <a:lnTo>
                    <a:pt x="63" y="228"/>
                  </a:lnTo>
                  <a:lnTo>
                    <a:pt x="42" y="207"/>
                  </a:lnTo>
                  <a:lnTo>
                    <a:pt x="26" y="185"/>
                  </a:lnTo>
                  <a:lnTo>
                    <a:pt x="14" y="160"/>
                  </a:lnTo>
                  <a:lnTo>
                    <a:pt x="6" y="138"/>
                  </a:lnTo>
                  <a:lnTo>
                    <a:pt x="1" y="119"/>
                  </a:lnTo>
                  <a:lnTo>
                    <a:pt x="0" y="106"/>
                  </a:lnTo>
                  <a:lnTo>
                    <a:pt x="6" y="44"/>
                  </a:lnTo>
                  <a:lnTo>
                    <a:pt x="8" y="33"/>
                  </a:lnTo>
                  <a:lnTo>
                    <a:pt x="12" y="24"/>
                  </a:lnTo>
                  <a:lnTo>
                    <a:pt x="18" y="16"/>
                  </a:lnTo>
                  <a:lnTo>
                    <a:pt x="25" y="9"/>
                  </a:lnTo>
                  <a:lnTo>
                    <a:pt x="35" y="4"/>
                  </a:lnTo>
                  <a:lnTo>
                    <a:pt x="44" y="1"/>
                  </a:lnTo>
                  <a:lnTo>
                    <a:pt x="55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99" name="Freeform 1452"/>
            <p:cNvSpPr>
              <a:spLocks/>
            </p:cNvSpPr>
            <p:nvPr/>
          </p:nvSpPr>
          <p:spPr bwMode="auto">
            <a:xfrm>
              <a:off x="4992" y="2897"/>
              <a:ext cx="17" cy="11"/>
            </a:xfrm>
            <a:custGeom>
              <a:avLst/>
              <a:gdLst>
                <a:gd name="T0" fmla="*/ 0 w 365"/>
                <a:gd name="T1" fmla="*/ 0 h 233"/>
                <a:gd name="T2" fmla="*/ 0 w 365"/>
                <a:gd name="T3" fmla="*/ 0 h 233"/>
                <a:gd name="T4" fmla="*/ 0 w 365"/>
                <a:gd name="T5" fmla="*/ 0 h 233"/>
                <a:gd name="T6" fmla="*/ 0 w 365"/>
                <a:gd name="T7" fmla="*/ 0 h 233"/>
                <a:gd name="T8" fmla="*/ 0 w 365"/>
                <a:gd name="T9" fmla="*/ 0 h 233"/>
                <a:gd name="T10" fmla="*/ 0 w 365"/>
                <a:gd name="T11" fmla="*/ 0 h 233"/>
                <a:gd name="T12" fmla="*/ 0 w 365"/>
                <a:gd name="T13" fmla="*/ 0 h 233"/>
                <a:gd name="T14" fmla="*/ 0 w 365"/>
                <a:gd name="T15" fmla="*/ 0 h 233"/>
                <a:gd name="T16" fmla="*/ 0 w 365"/>
                <a:gd name="T17" fmla="*/ 0 h 233"/>
                <a:gd name="T18" fmla="*/ 0 w 365"/>
                <a:gd name="T19" fmla="*/ 0 h 233"/>
                <a:gd name="T20" fmla="*/ 0 w 365"/>
                <a:gd name="T21" fmla="*/ 0 h 233"/>
                <a:gd name="T22" fmla="*/ 0 w 365"/>
                <a:gd name="T23" fmla="*/ 0 h 233"/>
                <a:gd name="T24" fmla="*/ 0 w 365"/>
                <a:gd name="T25" fmla="*/ 0 h 233"/>
                <a:gd name="T26" fmla="*/ 0 w 365"/>
                <a:gd name="T27" fmla="*/ 0 h 233"/>
                <a:gd name="T28" fmla="*/ 0 w 365"/>
                <a:gd name="T29" fmla="*/ 0 h 233"/>
                <a:gd name="T30" fmla="*/ 0 w 365"/>
                <a:gd name="T31" fmla="*/ 0 h 233"/>
                <a:gd name="T32" fmla="*/ 0 w 365"/>
                <a:gd name="T33" fmla="*/ 0 h 233"/>
                <a:gd name="T34" fmla="*/ 0 w 365"/>
                <a:gd name="T35" fmla="*/ 0 h 233"/>
                <a:gd name="T36" fmla="*/ 0 w 365"/>
                <a:gd name="T37" fmla="*/ 0 h 233"/>
                <a:gd name="T38" fmla="*/ 0 w 365"/>
                <a:gd name="T39" fmla="*/ 0 h 233"/>
                <a:gd name="T40" fmla="*/ 0 w 365"/>
                <a:gd name="T41" fmla="*/ 0 h 233"/>
                <a:gd name="T42" fmla="*/ 0 w 365"/>
                <a:gd name="T43" fmla="*/ 0 h 233"/>
                <a:gd name="T44" fmla="*/ 0 w 365"/>
                <a:gd name="T45" fmla="*/ 0 h 233"/>
                <a:gd name="T46" fmla="*/ 0 w 365"/>
                <a:gd name="T47" fmla="*/ 0 h 233"/>
                <a:gd name="T48" fmla="*/ 0 w 365"/>
                <a:gd name="T49" fmla="*/ 0 h 233"/>
                <a:gd name="T50" fmla="*/ 0 w 365"/>
                <a:gd name="T51" fmla="*/ 0 h 233"/>
                <a:gd name="T52" fmla="*/ 0 w 365"/>
                <a:gd name="T53" fmla="*/ 0 h 233"/>
                <a:gd name="T54" fmla="*/ 0 w 365"/>
                <a:gd name="T55" fmla="*/ 0 h 233"/>
                <a:gd name="T56" fmla="*/ 0 w 365"/>
                <a:gd name="T57" fmla="*/ 0 h 233"/>
                <a:gd name="T58" fmla="*/ 0 w 365"/>
                <a:gd name="T59" fmla="*/ 0 h 233"/>
                <a:gd name="T60" fmla="*/ 0 w 365"/>
                <a:gd name="T61" fmla="*/ 0 h 233"/>
                <a:gd name="T62" fmla="*/ 0 w 365"/>
                <a:gd name="T63" fmla="*/ 0 h 233"/>
                <a:gd name="T64" fmla="*/ 0 w 365"/>
                <a:gd name="T65" fmla="*/ 0 h 233"/>
                <a:gd name="T66" fmla="*/ 0 w 365"/>
                <a:gd name="T67" fmla="*/ 0 h 233"/>
                <a:gd name="T68" fmla="*/ 0 w 365"/>
                <a:gd name="T69" fmla="*/ 0 h 233"/>
                <a:gd name="T70" fmla="*/ 0 w 365"/>
                <a:gd name="T71" fmla="*/ 0 h 233"/>
                <a:gd name="T72" fmla="*/ 0 w 365"/>
                <a:gd name="T73" fmla="*/ 0 h 2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65"/>
                <a:gd name="T112" fmla="*/ 0 h 233"/>
                <a:gd name="T113" fmla="*/ 365 w 365"/>
                <a:gd name="T114" fmla="*/ 233 h 23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65" h="233">
                  <a:moveTo>
                    <a:pt x="64" y="1"/>
                  </a:moveTo>
                  <a:lnTo>
                    <a:pt x="313" y="31"/>
                  </a:lnTo>
                  <a:lnTo>
                    <a:pt x="324" y="33"/>
                  </a:lnTo>
                  <a:lnTo>
                    <a:pt x="333" y="37"/>
                  </a:lnTo>
                  <a:lnTo>
                    <a:pt x="343" y="42"/>
                  </a:lnTo>
                  <a:lnTo>
                    <a:pt x="351" y="49"/>
                  </a:lnTo>
                  <a:lnTo>
                    <a:pt x="357" y="56"/>
                  </a:lnTo>
                  <a:lnTo>
                    <a:pt x="361" y="64"/>
                  </a:lnTo>
                  <a:lnTo>
                    <a:pt x="365" y="72"/>
                  </a:lnTo>
                  <a:lnTo>
                    <a:pt x="365" y="81"/>
                  </a:lnTo>
                  <a:lnTo>
                    <a:pt x="360" y="135"/>
                  </a:lnTo>
                  <a:lnTo>
                    <a:pt x="358" y="146"/>
                  </a:lnTo>
                  <a:lnTo>
                    <a:pt x="353" y="161"/>
                  </a:lnTo>
                  <a:lnTo>
                    <a:pt x="345" y="179"/>
                  </a:lnTo>
                  <a:lnTo>
                    <a:pt x="332" y="197"/>
                  </a:lnTo>
                  <a:lnTo>
                    <a:pt x="317" y="213"/>
                  </a:lnTo>
                  <a:lnTo>
                    <a:pt x="296" y="225"/>
                  </a:lnTo>
                  <a:lnTo>
                    <a:pt x="270" y="233"/>
                  </a:lnTo>
                  <a:lnTo>
                    <a:pt x="240" y="233"/>
                  </a:lnTo>
                  <a:lnTo>
                    <a:pt x="112" y="216"/>
                  </a:lnTo>
                  <a:lnTo>
                    <a:pt x="85" y="209"/>
                  </a:lnTo>
                  <a:lnTo>
                    <a:pt x="62" y="196"/>
                  </a:lnTo>
                  <a:lnTo>
                    <a:pt x="42" y="179"/>
                  </a:lnTo>
                  <a:lnTo>
                    <a:pt x="26" y="158"/>
                  </a:lnTo>
                  <a:lnTo>
                    <a:pt x="15" y="138"/>
                  </a:lnTo>
                  <a:lnTo>
                    <a:pt x="7" y="119"/>
                  </a:lnTo>
                  <a:lnTo>
                    <a:pt x="1" y="102"/>
                  </a:lnTo>
                  <a:lnTo>
                    <a:pt x="0" y="91"/>
                  </a:lnTo>
                  <a:lnTo>
                    <a:pt x="6" y="37"/>
                  </a:lnTo>
                  <a:lnTo>
                    <a:pt x="8" y="28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8"/>
                  </a:lnTo>
                  <a:lnTo>
                    <a:pt x="33" y="4"/>
                  </a:lnTo>
                  <a:lnTo>
                    <a:pt x="42" y="2"/>
                  </a:lnTo>
                  <a:lnTo>
                    <a:pt x="52" y="0"/>
                  </a:lnTo>
                  <a:lnTo>
                    <a:pt x="64" y="1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00" name="Freeform 1453"/>
            <p:cNvSpPr>
              <a:spLocks/>
            </p:cNvSpPr>
            <p:nvPr/>
          </p:nvSpPr>
          <p:spPr bwMode="auto">
            <a:xfrm>
              <a:off x="4992" y="2898"/>
              <a:ext cx="16" cy="9"/>
            </a:xfrm>
            <a:custGeom>
              <a:avLst/>
              <a:gdLst>
                <a:gd name="T0" fmla="*/ 0 w 331"/>
                <a:gd name="T1" fmla="*/ 0 h 211"/>
                <a:gd name="T2" fmla="*/ 0 w 331"/>
                <a:gd name="T3" fmla="*/ 0 h 211"/>
                <a:gd name="T4" fmla="*/ 0 w 331"/>
                <a:gd name="T5" fmla="*/ 0 h 211"/>
                <a:gd name="T6" fmla="*/ 0 w 331"/>
                <a:gd name="T7" fmla="*/ 0 h 211"/>
                <a:gd name="T8" fmla="*/ 0 w 331"/>
                <a:gd name="T9" fmla="*/ 0 h 211"/>
                <a:gd name="T10" fmla="*/ 0 w 331"/>
                <a:gd name="T11" fmla="*/ 0 h 211"/>
                <a:gd name="T12" fmla="*/ 0 w 331"/>
                <a:gd name="T13" fmla="*/ 0 h 211"/>
                <a:gd name="T14" fmla="*/ 0 w 331"/>
                <a:gd name="T15" fmla="*/ 0 h 211"/>
                <a:gd name="T16" fmla="*/ 0 w 331"/>
                <a:gd name="T17" fmla="*/ 0 h 211"/>
                <a:gd name="T18" fmla="*/ 0 w 331"/>
                <a:gd name="T19" fmla="*/ 0 h 211"/>
                <a:gd name="T20" fmla="*/ 0 w 331"/>
                <a:gd name="T21" fmla="*/ 0 h 211"/>
                <a:gd name="T22" fmla="*/ 0 w 331"/>
                <a:gd name="T23" fmla="*/ 0 h 211"/>
                <a:gd name="T24" fmla="*/ 0 w 331"/>
                <a:gd name="T25" fmla="*/ 0 h 211"/>
                <a:gd name="T26" fmla="*/ 0 w 331"/>
                <a:gd name="T27" fmla="*/ 0 h 211"/>
                <a:gd name="T28" fmla="*/ 0 w 331"/>
                <a:gd name="T29" fmla="*/ 0 h 211"/>
                <a:gd name="T30" fmla="*/ 0 w 331"/>
                <a:gd name="T31" fmla="*/ 0 h 211"/>
                <a:gd name="T32" fmla="*/ 0 w 331"/>
                <a:gd name="T33" fmla="*/ 0 h 211"/>
                <a:gd name="T34" fmla="*/ 0 w 331"/>
                <a:gd name="T35" fmla="*/ 0 h 211"/>
                <a:gd name="T36" fmla="*/ 0 w 331"/>
                <a:gd name="T37" fmla="*/ 0 h 211"/>
                <a:gd name="T38" fmla="*/ 0 w 331"/>
                <a:gd name="T39" fmla="*/ 0 h 211"/>
                <a:gd name="T40" fmla="*/ 0 w 331"/>
                <a:gd name="T41" fmla="*/ 0 h 211"/>
                <a:gd name="T42" fmla="*/ 0 w 331"/>
                <a:gd name="T43" fmla="*/ 0 h 211"/>
                <a:gd name="T44" fmla="*/ 0 w 331"/>
                <a:gd name="T45" fmla="*/ 0 h 211"/>
                <a:gd name="T46" fmla="*/ 0 w 331"/>
                <a:gd name="T47" fmla="*/ 0 h 211"/>
                <a:gd name="T48" fmla="*/ 0 w 331"/>
                <a:gd name="T49" fmla="*/ 0 h 211"/>
                <a:gd name="T50" fmla="*/ 0 w 331"/>
                <a:gd name="T51" fmla="*/ 0 h 211"/>
                <a:gd name="T52" fmla="*/ 0 w 331"/>
                <a:gd name="T53" fmla="*/ 0 h 211"/>
                <a:gd name="T54" fmla="*/ 0 w 331"/>
                <a:gd name="T55" fmla="*/ 0 h 211"/>
                <a:gd name="T56" fmla="*/ 0 w 331"/>
                <a:gd name="T57" fmla="*/ 0 h 211"/>
                <a:gd name="T58" fmla="*/ 0 w 331"/>
                <a:gd name="T59" fmla="*/ 0 h 211"/>
                <a:gd name="T60" fmla="*/ 0 w 331"/>
                <a:gd name="T61" fmla="*/ 0 h 211"/>
                <a:gd name="T62" fmla="*/ 0 w 331"/>
                <a:gd name="T63" fmla="*/ 0 h 211"/>
                <a:gd name="T64" fmla="*/ 0 w 331"/>
                <a:gd name="T65" fmla="*/ 0 h 211"/>
                <a:gd name="T66" fmla="*/ 0 w 331"/>
                <a:gd name="T67" fmla="*/ 0 h 211"/>
                <a:gd name="T68" fmla="*/ 0 w 331"/>
                <a:gd name="T69" fmla="*/ 0 h 211"/>
                <a:gd name="T70" fmla="*/ 0 w 331"/>
                <a:gd name="T71" fmla="*/ 0 h 211"/>
                <a:gd name="T72" fmla="*/ 0 w 331"/>
                <a:gd name="T73" fmla="*/ 0 h 21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31"/>
                <a:gd name="T112" fmla="*/ 0 h 211"/>
                <a:gd name="T113" fmla="*/ 331 w 331"/>
                <a:gd name="T114" fmla="*/ 211 h 21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31" h="211">
                  <a:moveTo>
                    <a:pt x="58" y="0"/>
                  </a:moveTo>
                  <a:lnTo>
                    <a:pt x="284" y="28"/>
                  </a:lnTo>
                  <a:lnTo>
                    <a:pt x="293" y="30"/>
                  </a:lnTo>
                  <a:lnTo>
                    <a:pt x="303" y="34"/>
                  </a:lnTo>
                  <a:lnTo>
                    <a:pt x="311" y="39"/>
                  </a:lnTo>
                  <a:lnTo>
                    <a:pt x="318" y="44"/>
                  </a:lnTo>
                  <a:lnTo>
                    <a:pt x="324" y="51"/>
                  </a:lnTo>
                  <a:lnTo>
                    <a:pt x="328" y="58"/>
                  </a:lnTo>
                  <a:lnTo>
                    <a:pt x="331" y="66"/>
                  </a:lnTo>
                  <a:lnTo>
                    <a:pt x="331" y="74"/>
                  </a:lnTo>
                  <a:lnTo>
                    <a:pt x="327" y="122"/>
                  </a:lnTo>
                  <a:lnTo>
                    <a:pt x="325" y="132"/>
                  </a:lnTo>
                  <a:lnTo>
                    <a:pt x="321" y="146"/>
                  </a:lnTo>
                  <a:lnTo>
                    <a:pt x="312" y="163"/>
                  </a:lnTo>
                  <a:lnTo>
                    <a:pt x="302" y="179"/>
                  </a:lnTo>
                  <a:lnTo>
                    <a:pt x="287" y="193"/>
                  </a:lnTo>
                  <a:lnTo>
                    <a:pt x="269" y="204"/>
                  </a:lnTo>
                  <a:lnTo>
                    <a:pt x="246" y="211"/>
                  </a:lnTo>
                  <a:lnTo>
                    <a:pt x="218" y="211"/>
                  </a:lnTo>
                  <a:lnTo>
                    <a:pt x="101" y="197"/>
                  </a:lnTo>
                  <a:lnTo>
                    <a:pt x="76" y="190"/>
                  </a:lnTo>
                  <a:lnTo>
                    <a:pt x="55" y="178"/>
                  </a:lnTo>
                  <a:lnTo>
                    <a:pt x="37" y="163"/>
                  </a:lnTo>
                  <a:lnTo>
                    <a:pt x="24" y="144"/>
                  </a:lnTo>
                  <a:lnTo>
                    <a:pt x="13" y="126"/>
                  </a:lnTo>
                  <a:lnTo>
                    <a:pt x="5" y="108"/>
                  </a:lnTo>
                  <a:lnTo>
                    <a:pt x="1" y="94"/>
                  </a:lnTo>
                  <a:lnTo>
                    <a:pt x="0" y="82"/>
                  </a:lnTo>
                  <a:lnTo>
                    <a:pt x="4" y="34"/>
                  </a:lnTo>
                  <a:lnTo>
                    <a:pt x="6" y="25"/>
                  </a:lnTo>
                  <a:lnTo>
                    <a:pt x="9" y="19"/>
                  </a:lnTo>
                  <a:lnTo>
                    <a:pt x="15" y="13"/>
                  </a:lnTo>
                  <a:lnTo>
                    <a:pt x="22" y="7"/>
                  </a:lnTo>
                  <a:lnTo>
                    <a:pt x="29" y="4"/>
                  </a:lnTo>
                  <a:lnTo>
                    <a:pt x="39" y="1"/>
                  </a:lnTo>
                  <a:lnTo>
                    <a:pt x="48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01" name="Freeform 1454"/>
            <p:cNvSpPr>
              <a:spLocks/>
            </p:cNvSpPr>
            <p:nvPr/>
          </p:nvSpPr>
          <p:spPr bwMode="auto">
            <a:xfrm>
              <a:off x="4968" y="2894"/>
              <a:ext cx="20" cy="13"/>
            </a:xfrm>
            <a:custGeom>
              <a:avLst/>
              <a:gdLst>
                <a:gd name="T0" fmla="*/ 0 w 409"/>
                <a:gd name="T1" fmla="*/ 0 h 287"/>
                <a:gd name="T2" fmla="*/ 0 w 409"/>
                <a:gd name="T3" fmla="*/ 0 h 287"/>
                <a:gd name="T4" fmla="*/ 0 w 409"/>
                <a:gd name="T5" fmla="*/ 0 h 287"/>
                <a:gd name="T6" fmla="*/ 0 w 409"/>
                <a:gd name="T7" fmla="*/ 0 h 287"/>
                <a:gd name="T8" fmla="*/ 0 w 409"/>
                <a:gd name="T9" fmla="*/ 0 h 287"/>
                <a:gd name="T10" fmla="*/ 0 w 409"/>
                <a:gd name="T11" fmla="*/ 0 h 287"/>
                <a:gd name="T12" fmla="*/ 0 w 409"/>
                <a:gd name="T13" fmla="*/ 0 h 287"/>
                <a:gd name="T14" fmla="*/ 0 w 409"/>
                <a:gd name="T15" fmla="*/ 0 h 287"/>
                <a:gd name="T16" fmla="*/ 0 w 409"/>
                <a:gd name="T17" fmla="*/ 0 h 287"/>
                <a:gd name="T18" fmla="*/ 0 w 409"/>
                <a:gd name="T19" fmla="*/ 0 h 287"/>
                <a:gd name="T20" fmla="*/ 0 w 409"/>
                <a:gd name="T21" fmla="*/ 0 h 287"/>
                <a:gd name="T22" fmla="*/ 0 w 409"/>
                <a:gd name="T23" fmla="*/ 0 h 287"/>
                <a:gd name="T24" fmla="*/ 0 w 409"/>
                <a:gd name="T25" fmla="*/ 0 h 287"/>
                <a:gd name="T26" fmla="*/ 0 w 409"/>
                <a:gd name="T27" fmla="*/ 0 h 287"/>
                <a:gd name="T28" fmla="*/ 0 w 409"/>
                <a:gd name="T29" fmla="*/ 0 h 287"/>
                <a:gd name="T30" fmla="*/ 0 w 409"/>
                <a:gd name="T31" fmla="*/ 0 h 287"/>
                <a:gd name="T32" fmla="*/ 0 w 409"/>
                <a:gd name="T33" fmla="*/ 0 h 287"/>
                <a:gd name="T34" fmla="*/ 0 w 409"/>
                <a:gd name="T35" fmla="*/ 0 h 287"/>
                <a:gd name="T36" fmla="*/ 0 w 409"/>
                <a:gd name="T37" fmla="*/ 0 h 287"/>
                <a:gd name="T38" fmla="*/ 0 w 409"/>
                <a:gd name="T39" fmla="*/ 0 h 287"/>
                <a:gd name="T40" fmla="*/ 0 w 409"/>
                <a:gd name="T41" fmla="*/ 0 h 287"/>
                <a:gd name="T42" fmla="*/ 0 w 409"/>
                <a:gd name="T43" fmla="*/ 0 h 287"/>
                <a:gd name="T44" fmla="*/ 0 w 409"/>
                <a:gd name="T45" fmla="*/ 0 h 287"/>
                <a:gd name="T46" fmla="*/ 0 w 409"/>
                <a:gd name="T47" fmla="*/ 0 h 287"/>
                <a:gd name="T48" fmla="*/ 0 w 409"/>
                <a:gd name="T49" fmla="*/ 0 h 287"/>
                <a:gd name="T50" fmla="*/ 0 w 409"/>
                <a:gd name="T51" fmla="*/ 0 h 287"/>
                <a:gd name="T52" fmla="*/ 0 w 409"/>
                <a:gd name="T53" fmla="*/ 0 h 287"/>
                <a:gd name="T54" fmla="*/ 0 w 409"/>
                <a:gd name="T55" fmla="*/ 0 h 287"/>
                <a:gd name="T56" fmla="*/ 0 w 409"/>
                <a:gd name="T57" fmla="*/ 0 h 287"/>
                <a:gd name="T58" fmla="*/ 0 w 409"/>
                <a:gd name="T59" fmla="*/ 0 h 287"/>
                <a:gd name="T60" fmla="*/ 0 w 409"/>
                <a:gd name="T61" fmla="*/ 0 h 287"/>
                <a:gd name="T62" fmla="*/ 0 w 409"/>
                <a:gd name="T63" fmla="*/ 0 h 287"/>
                <a:gd name="T64" fmla="*/ 0 w 409"/>
                <a:gd name="T65" fmla="*/ 0 h 287"/>
                <a:gd name="T66" fmla="*/ 0 w 409"/>
                <a:gd name="T67" fmla="*/ 0 h 287"/>
                <a:gd name="T68" fmla="*/ 0 w 409"/>
                <a:gd name="T69" fmla="*/ 0 h 287"/>
                <a:gd name="T70" fmla="*/ 0 w 409"/>
                <a:gd name="T71" fmla="*/ 0 h 287"/>
                <a:gd name="T72" fmla="*/ 0 w 409"/>
                <a:gd name="T73" fmla="*/ 0 h 28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9"/>
                <a:gd name="T112" fmla="*/ 0 h 287"/>
                <a:gd name="T113" fmla="*/ 409 w 409"/>
                <a:gd name="T114" fmla="*/ 287 h 28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9" h="287">
                  <a:moveTo>
                    <a:pt x="72" y="1"/>
                  </a:moveTo>
                  <a:lnTo>
                    <a:pt x="351" y="34"/>
                  </a:lnTo>
                  <a:lnTo>
                    <a:pt x="363" y="37"/>
                  </a:lnTo>
                  <a:lnTo>
                    <a:pt x="375" y="41"/>
                  </a:lnTo>
                  <a:lnTo>
                    <a:pt x="385" y="48"/>
                  </a:lnTo>
                  <a:lnTo>
                    <a:pt x="393" y="56"/>
                  </a:lnTo>
                  <a:lnTo>
                    <a:pt x="401" y="65"/>
                  </a:lnTo>
                  <a:lnTo>
                    <a:pt x="406" y="75"/>
                  </a:lnTo>
                  <a:lnTo>
                    <a:pt x="409" y="85"/>
                  </a:lnTo>
                  <a:lnTo>
                    <a:pt x="409" y="96"/>
                  </a:lnTo>
                  <a:lnTo>
                    <a:pt x="403" y="163"/>
                  </a:lnTo>
                  <a:lnTo>
                    <a:pt x="401" y="178"/>
                  </a:lnTo>
                  <a:lnTo>
                    <a:pt x="394" y="197"/>
                  </a:lnTo>
                  <a:lnTo>
                    <a:pt x="385" y="219"/>
                  </a:lnTo>
                  <a:lnTo>
                    <a:pt x="371" y="241"/>
                  </a:lnTo>
                  <a:lnTo>
                    <a:pt x="353" y="261"/>
                  </a:lnTo>
                  <a:lnTo>
                    <a:pt x="329" y="277"/>
                  </a:lnTo>
                  <a:lnTo>
                    <a:pt x="301" y="286"/>
                  </a:lnTo>
                  <a:lnTo>
                    <a:pt x="266" y="287"/>
                  </a:lnTo>
                  <a:lnTo>
                    <a:pt x="124" y="270"/>
                  </a:lnTo>
                  <a:lnTo>
                    <a:pt x="93" y="261"/>
                  </a:lnTo>
                  <a:lnTo>
                    <a:pt x="67" y="245"/>
                  </a:lnTo>
                  <a:lnTo>
                    <a:pt x="45" y="223"/>
                  </a:lnTo>
                  <a:lnTo>
                    <a:pt x="28" y="199"/>
                  </a:lnTo>
                  <a:lnTo>
                    <a:pt x="15" y="174"/>
                  </a:lnTo>
                  <a:lnTo>
                    <a:pt x="6" y="149"/>
                  </a:lnTo>
                  <a:lnTo>
                    <a:pt x="1" y="128"/>
                  </a:lnTo>
                  <a:lnTo>
                    <a:pt x="0" y="114"/>
                  </a:lnTo>
                  <a:lnTo>
                    <a:pt x="6" y="46"/>
                  </a:lnTo>
                  <a:lnTo>
                    <a:pt x="8" y="35"/>
                  </a:lnTo>
                  <a:lnTo>
                    <a:pt x="13" y="26"/>
                  </a:lnTo>
                  <a:lnTo>
                    <a:pt x="19" y="17"/>
                  </a:lnTo>
                  <a:lnTo>
                    <a:pt x="27" y="10"/>
                  </a:lnTo>
                  <a:lnTo>
                    <a:pt x="38" y="5"/>
                  </a:lnTo>
                  <a:lnTo>
                    <a:pt x="48" y="2"/>
                  </a:lnTo>
                  <a:lnTo>
                    <a:pt x="59" y="0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02" name="Freeform 1455"/>
            <p:cNvSpPr>
              <a:spLocks/>
            </p:cNvSpPr>
            <p:nvPr/>
          </p:nvSpPr>
          <p:spPr bwMode="auto">
            <a:xfrm>
              <a:off x="4969" y="2895"/>
              <a:ext cx="18" cy="11"/>
            </a:xfrm>
            <a:custGeom>
              <a:avLst/>
              <a:gdLst>
                <a:gd name="T0" fmla="*/ 0 w 377"/>
                <a:gd name="T1" fmla="*/ 0 h 266"/>
                <a:gd name="T2" fmla="*/ 0 w 377"/>
                <a:gd name="T3" fmla="*/ 0 h 266"/>
                <a:gd name="T4" fmla="*/ 0 w 377"/>
                <a:gd name="T5" fmla="*/ 0 h 266"/>
                <a:gd name="T6" fmla="*/ 0 w 377"/>
                <a:gd name="T7" fmla="*/ 0 h 266"/>
                <a:gd name="T8" fmla="*/ 0 w 377"/>
                <a:gd name="T9" fmla="*/ 0 h 266"/>
                <a:gd name="T10" fmla="*/ 0 w 377"/>
                <a:gd name="T11" fmla="*/ 0 h 266"/>
                <a:gd name="T12" fmla="*/ 0 w 377"/>
                <a:gd name="T13" fmla="*/ 0 h 266"/>
                <a:gd name="T14" fmla="*/ 0 w 377"/>
                <a:gd name="T15" fmla="*/ 0 h 266"/>
                <a:gd name="T16" fmla="*/ 0 w 377"/>
                <a:gd name="T17" fmla="*/ 0 h 266"/>
                <a:gd name="T18" fmla="*/ 0 w 377"/>
                <a:gd name="T19" fmla="*/ 0 h 266"/>
                <a:gd name="T20" fmla="*/ 0 w 377"/>
                <a:gd name="T21" fmla="*/ 0 h 266"/>
                <a:gd name="T22" fmla="*/ 0 w 377"/>
                <a:gd name="T23" fmla="*/ 0 h 266"/>
                <a:gd name="T24" fmla="*/ 0 w 377"/>
                <a:gd name="T25" fmla="*/ 0 h 266"/>
                <a:gd name="T26" fmla="*/ 0 w 377"/>
                <a:gd name="T27" fmla="*/ 0 h 266"/>
                <a:gd name="T28" fmla="*/ 0 w 377"/>
                <a:gd name="T29" fmla="*/ 0 h 266"/>
                <a:gd name="T30" fmla="*/ 0 w 377"/>
                <a:gd name="T31" fmla="*/ 0 h 266"/>
                <a:gd name="T32" fmla="*/ 0 w 377"/>
                <a:gd name="T33" fmla="*/ 0 h 266"/>
                <a:gd name="T34" fmla="*/ 0 w 377"/>
                <a:gd name="T35" fmla="*/ 0 h 266"/>
                <a:gd name="T36" fmla="*/ 0 w 377"/>
                <a:gd name="T37" fmla="*/ 0 h 266"/>
                <a:gd name="T38" fmla="*/ 0 w 377"/>
                <a:gd name="T39" fmla="*/ 0 h 266"/>
                <a:gd name="T40" fmla="*/ 0 w 377"/>
                <a:gd name="T41" fmla="*/ 0 h 266"/>
                <a:gd name="T42" fmla="*/ 0 w 377"/>
                <a:gd name="T43" fmla="*/ 0 h 266"/>
                <a:gd name="T44" fmla="*/ 0 w 377"/>
                <a:gd name="T45" fmla="*/ 0 h 266"/>
                <a:gd name="T46" fmla="*/ 0 w 377"/>
                <a:gd name="T47" fmla="*/ 0 h 266"/>
                <a:gd name="T48" fmla="*/ 0 w 377"/>
                <a:gd name="T49" fmla="*/ 0 h 266"/>
                <a:gd name="T50" fmla="*/ 0 w 377"/>
                <a:gd name="T51" fmla="*/ 0 h 266"/>
                <a:gd name="T52" fmla="*/ 0 w 377"/>
                <a:gd name="T53" fmla="*/ 0 h 266"/>
                <a:gd name="T54" fmla="*/ 0 w 377"/>
                <a:gd name="T55" fmla="*/ 0 h 266"/>
                <a:gd name="T56" fmla="*/ 0 w 377"/>
                <a:gd name="T57" fmla="*/ 0 h 266"/>
                <a:gd name="T58" fmla="*/ 0 w 377"/>
                <a:gd name="T59" fmla="*/ 0 h 266"/>
                <a:gd name="T60" fmla="*/ 0 w 377"/>
                <a:gd name="T61" fmla="*/ 0 h 266"/>
                <a:gd name="T62" fmla="*/ 0 w 377"/>
                <a:gd name="T63" fmla="*/ 0 h 266"/>
                <a:gd name="T64" fmla="*/ 0 w 377"/>
                <a:gd name="T65" fmla="*/ 0 h 266"/>
                <a:gd name="T66" fmla="*/ 0 w 377"/>
                <a:gd name="T67" fmla="*/ 0 h 266"/>
                <a:gd name="T68" fmla="*/ 0 w 377"/>
                <a:gd name="T69" fmla="*/ 0 h 266"/>
                <a:gd name="T70" fmla="*/ 0 w 377"/>
                <a:gd name="T71" fmla="*/ 0 h 266"/>
                <a:gd name="T72" fmla="*/ 0 w 377"/>
                <a:gd name="T73" fmla="*/ 0 h 26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7"/>
                <a:gd name="T112" fmla="*/ 0 h 266"/>
                <a:gd name="T113" fmla="*/ 377 w 377"/>
                <a:gd name="T114" fmla="*/ 266 h 26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7" h="266">
                  <a:moveTo>
                    <a:pt x="66" y="0"/>
                  </a:moveTo>
                  <a:lnTo>
                    <a:pt x="324" y="31"/>
                  </a:lnTo>
                  <a:lnTo>
                    <a:pt x="336" y="33"/>
                  </a:lnTo>
                  <a:lnTo>
                    <a:pt x="346" y="38"/>
                  </a:lnTo>
                  <a:lnTo>
                    <a:pt x="355" y="44"/>
                  </a:lnTo>
                  <a:lnTo>
                    <a:pt x="364" y="51"/>
                  </a:lnTo>
                  <a:lnTo>
                    <a:pt x="370" y="60"/>
                  </a:lnTo>
                  <a:lnTo>
                    <a:pt x="375" y="69"/>
                  </a:lnTo>
                  <a:lnTo>
                    <a:pt x="377" y="79"/>
                  </a:lnTo>
                  <a:lnTo>
                    <a:pt x="377" y="89"/>
                  </a:lnTo>
                  <a:lnTo>
                    <a:pt x="373" y="151"/>
                  </a:lnTo>
                  <a:lnTo>
                    <a:pt x="371" y="165"/>
                  </a:lnTo>
                  <a:lnTo>
                    <a:pt x="365" y="183"/>
                  </a:lnTo>
                  <a:lnTo>
                    <a:pt x="357" y="203"/>
                  </a:lnTo>
                  <a:lnTo>
                    <a:pt x="343" y="223"/>
                  </a:lnTo>
                  <a:lnTo>
                    <a:pt x="326" y="243"/>
                  </a:lnTo>
                  <a:lnTo>
                    <a:pt x="305" y="257"/>
                  </a:lnTo>
                  <a:lnTo>
                    <a:pt x="278" y="266"/>
                  </a:lnTo>
                  <a:lnTo>
                    <a:pt x="246" y="266"/>
                  </a:lnTo>
                  <a:lnTo>
                    <a:pt x="114" y="250"/>
                  </a:lnTo>
                  <a:lnTo>
                    <a:pt x="86" y="242"/>
                  </a:lnTo>
                  <a:lnTo>
                    <a:pt x="61" y="227"/>
                  </a:lnTo>
                  <a:lnTo>
                    <a:pt x="41" y="207"/>
                  </a:lnTo>
                  <a:lnTo>
                    <a:pt x="26" y="184"/>
                  </a:lnTo>
                  <a:lnTo>
                    <a:pt x="13" y="160"/>
                  </a:lnTo>
                  <a:lnTo>
                    <a:pt x="5" y="138"/>
                  </a:lnTo>
                  <a:lnTo>
                    <a:pt x="1" y="119"/>
                  </a:lnTo>
                  <a:lnTo>
                    <a:pt x="0" y="106"/>
                  </a:lnTo>
                  <a:lnTo>
                    <a:pt x="5" y="44"/>
                  </a:lnTo>
                  <a:lnTo>
                    <a:pt x="7" y="33"/>
                  </a:lnTo>
                  <a:lnTo>
                    <a:pt x="11" y="24"/>
                  </a:lnTo>
                  <a:lnTo>
                    <a:pt x="17" y="16"/>
                  </a:lnTo>
                  <a:lnTo>
                    <a:pt x="25" y="9"/>
                  </a:lnTo>
                  <a:lnTo>
                    <a:pt x="34" y="4"/>
                  </a:lnTo>
                  <a:lnTo>
                    <a:pt x="43" y="1"/>
                  </a:lnTo>
                  <a:lnTo>
                    <a:pt x="55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03" name="Freeform 1456"/>
            <p:cNvSpPr>
              <a:spLocks/>
            </p:cNvSpPr>
            <p:nvPr/>
          </p:nvSpPr>
          <p:spPr bwMode="auto">
            <a:xfrm>
              <a:off x="4969" y="2895"/>
              <a:ext cx="17" cy="10"/>
            </a:xfrm>
            <a:custGeom>
              <a:avLst/>
              <a:gdLst>
                <a:gd name="T0" fmla="*/ 0 w 363"/>
                <a:gd name="T1" fmla="*/ 0 h 233"/>
                <a:gd name="T2" fmla="*/ 0 w 363"/>
                <a:gd name="T3" fmla="*/ 0 h 233"/>
                <a:gd name="T4" fmla="*/ 0 w 363"/>
                <a:gd name="T5" fmla="*/ 0 h 233"/>
                <a:gd name="T6" fmla="*/ 0 w 363"/>
                <a:gd name="T7" fmla="*/ 0 h 233"/>
                <a:gd name="T8" fmla="*/ 0 w 363"/>
                <a:gd name="T9" fmla="*/ 0 h 233"/>
                <a:gd name="T10" fmla="*/ 0 w 363"/>
                <a:gd name="T11" fmla="*/ 0 h 233"/>
                <a:gd name="T12" fmla="*/ 0 w 363"/>
                <a:gd name="T13" fmla="*/ 0 h 233"/>
                <a:gd name="T14" fmla="*/ 0 w 363"/>
                <a:gd name="T15" fmla="*/ 0 h 233"/>
                <a:gd name="T16" fmla="*/ 0 w 363"/>
                <a:gd name="T17" fmla="*/ 0 h 233"/>
                <a:gd name="T18" fmla="*/ 0 w 363"/>
                <a:gd name="T19" fmla="*/ 0 h 233"/>
                <a:gd name="T20" fmla="*/ 0 w 363"/>
                <a:gd name="T21" fmla="*/ 0 h 233"/>
                <a:gd name="T22" fmla="*/ 0 w 363"/>
                <a:gd name="T23" fmla="*/ 0 h 233"/>
                <a:gd name="T24" fmla="*/ 0 w 363"/>
                <a:gd name="T25" fmla="*/ 0 h 233"/>
                <a:gd name="T26" fmla="*/ 0 w 363"/>
                <a:gd name="T27" fmla="*/ 0 h 233"/>
                <a:gd name="T28" fmla="*/ 0 w 363"/>
                <a:gd name="T29" fmla="*/ 0 h 233"/>
                <a:gd name="T30" fmla="*/ 0 w 363"/>
                <a:gd name="T31" fmla="*/ 0 h 233"/>
                <a:gd name="T32" fmla="*/ 0 w 363"/>
                <a:gd name="T33" fmla="*/ 0 h 233"/>
                <a:gd name="T34" fmla="*/ 0 w 363"/>
                <a:gd name="T35" fmla="*/ 0 h 233"/>
                <a:gd name="T36" fmla="*/ 0 w 363"/>
                <a:gd name="T37" fmla="*/ 0 h 233"/>
                <a:gd name="T38" fmla="*/ 0 w 363"/>
                <a:gd name="T39" fmla="*/ 0 h 233"/>
                <a:gd name="T40" fmla="*/ 0 w 363"/>
                <a:gd name="T41" fmla="*/ 0 h 233"/>
                <a:gd name="T42" fmla="*/ 0 w 363"/>
                <a:gd name="T43" fmla="*/ 0 h 233"/>
                <a:gd name="T44" fmla="*/ 0 w 363"/>
                <a:gd name="T45" fmla="*/ 0 h 233"/>
                <a:gd name="T46" fmla="*/ 0 w 363"/>
                <a:gd name="T47" fmla="*/ 0 h 233"/>
                <a:gd name="T48" fmla="*/ 0 w 363"/>
                <a:gd name="T49" fmla="*/ 0 h 233"/>
                <a:gd name="T50" fmla="*/ 0 w 363"/>
                <a:gd name="T51" fmla="*/ 0 h 233"/>
                <a:gd name="T52" fmla="*/ 0 w 363"/>
                <a:gd name="T53" fmla="*/ 0 h 233"/>
                <a:gd name="T54" fmla="*/ 0 w 363"/>
                <a:gd name="T55" fmla="*/ 0 h 233"/>
                <a:gd name="T56" fmla="*/ 0 w 363"/>
                <a:gd name="T57" fmla="*/ 0 h 233"/>
                <a:gd name="T58" fmla="*/ 0 w 363"/>
                <a:gd name="T59" fmla="*/ 0 h 233"/>
                <a:gd name="T60" fmla="*/ 0 w 363"/>
                <a:gd name="T61" fmla="*/ 0 h 233"/>
                <a:gd name="T62" fmla="*/ 0 w 363"/>
                <a:gd name="T63" fmla="*/ 0 h 233"/>
                <a:gd name="T64" fmla="*/ 0 w 363"/>
                <a:gd name="T65" fmla="*/ 0 h 233"/>
                <a:gd name="T66" fmla="*/ 0 w 363"/>
                <a:gd name="T67" fmla="*/ 0 h 233"/>
                <a:gd name="T68" fmla="*/ 0 w 363"/>
                <a:gd name="T69" fmla="*/ 0 h 233"/>
                <a:gd name="T70" fmla="*/ 0 w 363"/>
                <a:gd name="T71" fmla="*/ 0 h 233"/>
                <a:gd name="T72" fmla="*/ 0 w 363"/>
                <a:gd name="T73" fmla="*/ 0 h 2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63"/>
                <a:gd name="T112" fmla="*/ 0 h 233"/>
                <a:gd name="T113" fmla="*/ 363 w 363"/>
                <a:gd name="T114" fmla="*/ 233 h 23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63" h="233">
                  <a:moveTo>
                    <a:pt x="62" y="1"/>
                  </a:moveTo>
                  <a:lnTo>
                    <a:pt x="311" y="31"/>
                  </a:lnTo>
                  <a:lnTo>
                    <a:pt x="322" y="33"/>
                  </a:lnTo>
                  <a:lnTo>
                    <a:pt x="332" y="37"/>
                  </a:lnTo>
                  <a:lnTo>
                    <a:pt x="341" y="43"/>
                  </a:lnTo>
                  <a:lnTo>
                    <a:pt x="349" y="49"/>
                  </a:lnTo>
                  <a:lnTo>
                    <a:pt x="356" y="56"/>
                  </a:lnTo>
                  <a:lnTo>
                    <a:pt x="360" y="64"/>
                  </a:lnTo>
                  <a:lnTo>
                    <a:pt x="363" y="72"/>
                  </a:lnTo>
                  <a:lnTo>
                    <a:pt x="363" y="81"/>
                  </a:lnTo>
                  <a:lnTo>
                    <a:pt x="359" y="135"/>
                  </a:lnTo>
                  <a:lnTo>
                    <a:pt x="357" y="146"/>
                  </a:lnTo>
                  <a:lnTo>
                    <a:pt x="351" y="161"/>
                  </a:lnTo>
                  <a:lnTo>
                    <a:pt x="343" y="179"/>
                  </a:lnTo>
                  <a:lnTo>
                    <a:pt x="331" y="197"/>
                  </a:lnTo>
                  <a:lnTo>
                    <a:pt x="315" y="213"/>
                  </a:lnTo>
                  <a:lnTo>
                    <a:pt x="294" y="226"/>
                  </a:lnTo>
                  <a:lnTo>
                    <a:pt x="268" y="233"/>
                  </a:lnTo>
                  <a:lnTo>
                    <a:pt x="238" y="233"/>
                  </a:lnTo>
                  <a:lnTo>
                    <a:pt x="111" y="216"/>
                  </a:lnTo>
                  <a:lnTo>
                    <a:pt x="84" y="209"/>
                  </a:lnTo>
                  <a:lnTo>
                    <a:pt x="60" y="196"/>
                  </a:lnTo>
                  <a:lnTo>
                    <a:pt x="40" y="179"/>
                  </a:lnTo>
                  <a:lnTo>
                    <a:pt x="25" y="158"/>
                  </a:lnTo>
                  <a:lnTo>
                    <a:pt x="13" y="138"/>
                  </a:lnTo>
                  <a:lnTo>
                    <a:pt x="5" y="119"/>
                  </a:lnTo>
                  <a:lnTo>
                    <a:pt x="1" y="103"/>
                  </a:lnTo>
                  <a:lnTo>
                    <a:pt x="0" y="91"/>
                  </a:lnTo>
                  <a:lnTo>
                    <a:pt x="4" y="36"/>
                  </a:lnTo>
                  <a:lnTo>
                    <a:pt x="6" y="28"/>
                  </a:lnTo>
                  <a:lnTo>
                    <a:pt x="10" y="20"/>
                  </a:lnTo>
                  <a:lnTo>
                    <a:pt x="15" y="14"/>
                  </a:lnTo>
                  <a:lnTo>
                    <a:pt x="23" y="8"/>
                  </a:lnTo>
                  <a:lnTo>
                    <a:pt x="31" y="4"/>
                  </a:lnTo>
                  <a:lnTo>
                    <a:pt x="40" y="2"/>
                  </a:lnTo>
                  <a:lnTo>
                    <a:pt x="51" y="0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04" name="Freeform 1457"/>
            <p:cNvSpPr>
              <a:spLocks/>
            </p:cNvSpPr>
            <p:nvPr/>
          </p:nvSpPr>
          <p:spPr bwMode="auto">
            <a:xfrm>
              <a:off x="4970" y="2895"/>
              <a:ext cx="15" cy="10"/>
            </a:xfrm>
            <a:custGeom>
              <a:avLst/>
              <a:gdLst>
                <a:gd name="T0" fmla="*/ 0 w 330"/>
                <a:gd name="T1" fmla="*/ 0 h 211"/>
                <a:gd name="T2" fmla="*/ 0 w 330"/>
                <a:gd name="T3" fmla="*/ 0 h 211"/>
                <a:gd name="T4" fmla="*/ 0 w 330"/>
                <a:gd name="T5" fmla="*/ 0 h 211"/>
                <a:gd name="T6" fmla="*/ 0 w 330"/>
                <a:gd name="T7" fmla="*/ 0 h 211"/>
                <a:gd name="T8" fmla="*/ 0 w 330"/>
                <a:gd name="T9" fmla="*/ 0 h 211"/>
                <a:gd name="T10" fmla="*/ 0 w 330"/>
                <a:gd name="T11" fmla="*/ 0 h 211"/>
                <a:gd name="T12" fmla="*/ 0 w 330"/>
                <a:gd name="T13" fmla="*/ 0 h 211"/>
                <a:gd name="T14" fmla="*/ 0 w 330"/>
                <a:gd name="T15" fmla="*/ 0 h 211"/>
                <a:gd name="T16" fmla="*/ 0 w 330"/>
                <a:gd name="T17" fmla="*/ 0 h 211"/>
                <a:gd name="T18" fmla="*/ 0 w 330"/>
                <a:gd name="T19" fmla="*/ 0 h 211"/>
                <a:gd name="T20" fmla="*/ 0 w 330"/>
                <a:gd name="T21" fmla="*/ 0 h 211"/>
                <a:gd name="T22" fmla="*/ 0 w 330"/>
                <a:gd name="T23" fmla="*/ 0 h 211"/>
                <a:gd name="T24" fmla="*/ 0 w 330"/>
                <a:gd name="T25" fmla="*/ 0 h 211"/>
                <a:gd name="T26" fmla="*/ 0 w 330"/>
                <a:gd name="T27" fmla="*/ 0 h 211"/>
                <a:gd name="T28" fmla="*/ 0 w 330"/>
                <a:gd name="T29" fmla="*/ 0 h 211"/>
                <a:gd name="T30" fmla="*/ 0 w 330"/>
                <a:gd name="T31" fmla="*/ 0 h 211"/>
                <a:gd name="T32" fmla="*/ 0 w 330"/>
                <a:gd name="T33" fmla="*/ 0 h 211"/>
                <a:gd name="T34" fmla="*/ 0 w 330"/>
                <a:gd name="T35" fmla="*/ 0 h 211"/>
                <a:gd name="T36" fmla="*/ 0 w 330"/>
                <a:gd name="T37" fmla="*/ 0 h 211"/>
                <a:gd name="T38" fmla="*/ 0 w 330"/>
                <a:gd name="T39" fmla="*/ 0 h 211"/>
                <a:gd name="T40" fmla="*/ 0 w 330"/>
                <a:gd name="T41" fmla="*/ 0 h 211"/>
                <a:gd name="T42" fmla="*/ 0 w 330"/>
                <a:gd name="T43" fmla="*/ 0 h 211"/>
                <a:gd name="T44" fmla="*/ 0 w 330"/>
                <a:gd name="T45" fmla="*/ 0 h 211"/>
                <a:gd name="T46" fmla="*/ 0 w 330"/>
                <a:gd name="T47" fmla="*/ 0 h 211"/>
                <a:gd name="T48" fmla="*/ 0 w 330"/>
                <a:gd name="T49" fmla="*/ 0 h 211"/>
                <a:gd name="T50" fmla="*/ 0 w 330"/>
                <a:gd name="T51" fmla="*/ 0 h 211"/>
                <a:gd name="T52" fmla="*/ 0 w 330"/>
                <a:gd name="T53" fmla="*/ 0 h 211"/>
                <a:gd name="T54" fmla="*/ 0 w 330"/>
                <a:gd name="T55" fmla="*/ 0 h 211"/>
                <a:gd name="T56" fmla="*/ 0 w 330"/>
                <a:gd name="T57" fmla="*/ 0 h 211"/>
                <a:gd name="T58" fmla="*/ 0 w 330"/>
                <a:gd name="T59" fmla="*/ 0 h 211"/>
                <a:gd name="T60" fmla="*/ 0 w 330"/>
                <a:gd name="T61" fmla="*/ 0 h 211"/>
                <a:gd name="T62" fmla="*/ 0 w 330"/>
                <a:gd name="T63" fmla="*/ 0 h 211"/>
                <a:gd name="T64" fmla="*/ 0 w 330"/>
                <a:gd name="T65" fmla="*/ 0 h 211"/>
                <a:gd name="T66" fmla="*/ 0 w 330"/>
                <a:gd name="T67" fmla="*/ 0 h 211"/>
                <a:gd name="T68" fmla="*/ 0 w 330"/>
                <a:gd name="T69" fmla="*/ 0 h 211"/>
                <a:gd name="T70" fmla="*/ 0 w 330"/>
                <a:gd name="T71" fmla="*/ 0 h 211"/>
                <a:gd name="T72" fmla="*/ 0 w 330"/>
                <a:gd name="T73" fmla="*/ 0 h 21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30"/>
                <a:gd name="T112" fmla="*/ 0 h 211"/>
                <a:gd name="T113" fmla="*/ 330 w 330"/>
                <a:gd name="T114" fmla="*/ 211 h 21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30" h="211">
                  <a:moveTo>
                    <a:pt x="58" y="0"/>
                  </a:moveTo>
                  <a:lnTo>
                    <a:pt x="283" y="27"/>
                  </a:lnTo>
                  <a:lnTo>
                    <a:pt x="293" y="30"/>
                  </a:lnTo>
                  <a:lnTo>
                    <a:pt x="302" y="34"/>
                  </a:lnTo>
                  <a:lnTo>
                    <a:pt x="310" y="39"/>
                  </a:lnTo>
                  <a:lnTo>
                    <a:pt x="318" y="44"/>
                  </a:lnTo>
                  <a:lnTo>
                    <a:pt x="323" y="51"/>
                  </a:lnTo>
                  <a:lnTo>
                    <a:pt x="327" y="58"/>
                  </a:lnTo>
                  <a:lnTo>
                    <a:pt x="329" y="66"/>
                  </a:lnTo>
                  <a:lnTo>
                    <a:pt x="330" y="74"/>
                  </a:lnTo>
                  <a:lnTo>
                    <a:pt x="326" y="122"/>
                  </a:lnTo>
                  <a:lnTo>
                    <a:pt x="324" y="132"/>
                  </a:lnTo>
                  <a:lnTo>
                    <a:pt x="320" y="146"/>
                  </a:lnTo>
                  <a:lnTo>
                    <a:pt x="311" y="163"/>
                  </a:lnTo>
                  <a:lnTo>
                    <a:pt x="301" y="179"/>
                  </a:lnTo>
                  <a:lnTo>
                    <a:pt x="286" y="193"/>
                  </a:lnTo>
                  <a:lnTo>
                    <a:pt x="268" y="204"/>
                  </a:lnTo>
                  <a:lnTo>
                    <a:pt x="245" y="211"/>
                  </a:lnTo>
                  <a:lnTo>
                    <a:pt x="217" y="211"/>
                  </a:lnTo>
                  <a:lnTo>
                    <a:pt x="101" y="197"/>
                  </a:lnTo>
                  <a:lnTo>
                    <a:pt x="76" y="190"/>
                  </a:lnTo>
                  <a:lnTo>
                    <a:pt x="55" y="178"/>
                  </a:lnTo>
                  <a:lnTo>
                    <a:pt x="38" y="163"/>
                  </a:lnTo>
                  <a:lnTo>
                    <a:pt x="23" y="144"/>
                  </a:lnTo>
                  <a:lnTo>
                    <a:pt x="13" y="125"/>
                  </a:lnTo>
                  <a:lnTo>
                    <a:pt x="5" y="108"/>
                  </a:lnTo>
                  <a:lnTo>
                    <a:pt x="1" y="93"/>
                  </a:lnTo>
                  <a:lnTo>
                    <a:pt x="0" y="82"/>
                  </a:lnTo>
                  <a:lnTo>
                    <a:pt x="4" y="34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2" y="7"/>
                  </a:lnTo>
                  <a:lnTo>
                    <a:pt x="29" y="3"/>
                  </a:lnTo>
                  <a:lnTo>
                    <a:pt x="38" y="1"/>
                  </a:lnTo>
                  <a:lnTo>
                    <a:pt x="47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05" name="Freeform 1458"/>
            <p:cNvSpPr>
              <a:spLocks/>
            </p:cNvSpPr>
            <p:nvPr/>
          </p:nvSpPr>
          <p:spPr bwMode="auto">
            <a:xfrm>
              <a:off x="4945" y="2892"/>
              <a:ext cx="20" cy="12"/>
            </a:xfrm>
            <a:custGeom>
              <a:avLst/>
              <a:gdLst>
                <a:gd name="T0" fmla="*/ 0 w 410"/>
                <a:gd name="T1" fmla="*/ 0 h 287"/>
                <a:gd name="T2" fmla="*/ 0 w 410"/>
                <a:gd name="T3" fmla="*/ 0 h 287"/>
                <a:gd name="T4" fmla="*/ 0 w 410"/>
                <a:gd name="T5" fmla="*/ 0 h 287"/>
                <a:gd name="T6" fmla="*/ 0 w 410"/>
                <a:gd name="T7" fmla="*/ 0 h 287"/>
                <a:gd name="T8" fmla="*/ 0 w 410"/>
                <a:gd name="T9" fmla="*/ 0 h 287"/>
                <a:gd name="T10" fmla="*/ 0 w 410"/>
                <a:gd name="T11" fmla="*/ 0 h 287"/>
                <a:gd name="T12" fmla="*/ 0 w 410"/>
                <a:gd name="T13" fmla="*/ 0 h 287"/>
                <a:gd name="T14" fmla="*/ 0 w 410"/>
                <a:gd name="T15" fmla="*/ 0 h 287"/>
                <a:gd name="T16" fmla="*/ 0 w 410"/>
                <a:gd name="T17" fmla="*/ 0 h 287"/>
                <a:gd name="T18" fmla="*/ 0 w 410"/>
                <a:gd name="T19" fmla="*/ 0 h 287"/>
                <a:gd name="T20" fmla="*/ 0 w 410"/>
                <a:gd name="T21" fmla="*/ 0 h 287"/>
                <a:gd name="T22" fmla="*/ 0 w 410"/>
                <a:gd name="T23" fmla="*/ 0 h 287"/>
                <a:gd name="T24" fmla="*/ 0 w 410"/>
                <a:gd name="T25" fmla="*/ 0 h 287"/>
                <a:gd name="T26" fmla="*/ 0 w 410"/>
                <a:gd name="T27" fmla="*/ 0 h 287"/>
                <a:gd name="T28" fmla="*/ 0 w 410"/>
                <a:gd name="T29" fmla="*/ 0 h 287"/>
                <a:gd name="T30" fmla="*/ 0 w 410"/>
                <a:gd name="T31" fmla="*/ 0 h 287"/>
                <a:gd name="T32" fmla="*/ 0 w 410"/>
                <a:gd name="T33" fmla="*/ 0 h 287"/>
                <a:gd name="T34" fmla="*/ 0 w 410"/>
                <a:gd name="T35" fmla="*/ 0 h 287"/>
                <a:gd name="T36" fmla="*/ 0 w 410"/>
                <a:gd name="T37" fmla="*/ 0 h 287"/>
                <a:gd name="T38" fmla="*/ 0 w 410"/>
                <a:gd name="T39" fmla="*/ 0 h 287"/>
                <a:gd name="T40" fmla="*/ 0 w 410"/>
                <a:gd name="T41" fmla="*/ 0 h 287"/>
                <a:gd name="T42" fmla="*/ 0 w 410"/>
                <a:gd name="T43" fmla="*/ 0 h 287"/>
                <a:gd name="T44" fmla="*/ 0 w 410"/>
                <a:gd name="T45" fmla="*/ 0 h 287"/>
                <a:gd name="T46" fmla="*/ 0 w 410"/>
                <a:gd name="T47" fmla="*/ 0 h 287"/>
                <a:gd name="T48" fmla="*/ 0 w 410"/>
                <a:gd name="T49" fmla="*/ 0 h 287"/>
                <a:gd name="T50" fmla="*/ 0 w 410"/>
                <a:gd name="T51" fmla="*/ 0 h 287"/>
                <a:gd name="T52" fmla="*/ 0 w 410"/>
                <a:gd name="T53" fmla="*/ 0 h 287"/>
                <a:gd name="T54" fmla="*/ 0 w 410"/>
                <a:gd name="T55" fmla="*/ 0 h 287"/>
                <a:gd name="T56" fmla="*/ 0 w 410"/>
                <a:gd name="T57" fmla="*/ 0 h 287"/>
                <a:gd name="T58" fmla="*/ 0 w 410"/>
                <a:gd name="T59" fmla="*/ 0 h 287"/>
                <a:gd name="T60" fmla="*/ 0 w 410"/>
                <a:gd name="T61" fmla="*/ 0 h 287"/>
                <a:gd name="T62" fmla="*/ 0 w 410"/>
                <a:gd name="T63" fmla="*/ 0 h 287"/>
                <a:gd name="T64" fmla="*/ 0 w 410"/>
                <a:gd name="T65" fmla="*/ 0 h 287"/>
                <a:gd name="T66" fmla="*/ 0 w 410"/>
                <a:gd name="T67" fmla="*/ 0 h 287"/>
                <a:gd name="T68" fmla="*/ 0 w 410"/>
                <a:gd name="T69" fmla="*/ 0 h 287"/>
                <a:gd name="T70" fmla="*/ 0 w 410"/>
                <a:gd name="T71" fmla="*/ 0 h 287"/>
                <a:gd name="T72" fmla="*/ 0 w 410"/>
                <a:gd name="T73" fmla="*/ 0 h 28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10"/>
                <a:gd name="T112" fmla="*/ 0 h 287"/>
                <a:gd name="T113" fmla="*/ 410 w 410"/>
                <a:gd name="T114" fmla="*/ 287 h 28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10" h="287">
                  <a:moveTo>
                    <a:pt x="72" y="0"/>
                  </a:moveTo>
                  <a:lnTo>
                    <a:pt x="352" y="34"/>
                  </a:lnTo>
                  <a:lnTo>
                    <a:pt x="365" y="37"/>
                  </a:lnTo>
                  <a:lnTo>
                    <a:pt x="376" y="41"/>
                  </a:lnTo>
                  <a:lnTo>
                    <a:pt x="386" y="48"/>
                  </a:lnTo>
                  <a:lnTo>
                    <a:pt x="395" y="56"/>
                  </a:lnTo>
                  <a:lnTo>
                    <a:pt x="402" y="65"/>
                  </a:lnTo>
                  <a:lnTo>
                    <a:pt x="407" y="74"/>
                  </a:lnTo>
                  <a:lnTo>
                    <a:pt x="410" y="85"/>
                  </a:lnTo>
                  <a:lnTo>
                    <a:pt x="410" y="96"/>
                  </a:lnTo>
                  <a:lnTo>
                    <a:pt x="404" y="163"/>
                  </a:lnTo>
                  <a:lnTo>
                    <a:pt x="402" y="178"/>
                  </a:lnTo>
                  <a:lnTo>
                    <a:pt x="396" y="197"/>
                  </a:lnTo>
                  <a:lnTo>
                    <a:pt x="386" y="219"/>
                  </a:lnTo>
                  <a:lnTo>
                    <a:pt x="372" y="241"/>
                  </a:lnTo>
                  <a:lnTo>
                    <a:pt x="354" y="261"/>
                  </a:lnTo>
                  <a:lnTo>
                    <a:pt x="330" y="277"/>
                  </a:lnTo>
                  <a:lnTo>
                    <a:pt x="302" y="286"/>
                  </a:lnTo>
                  <a:lnTo>
                    <a:pt x="268" y="287"/>
                  </a:lnTo>
                  <a:lnTo>
                    <a:pt x="123" y="270"/>
                  </a:lnTo>
                  <a:lnTo>
                    <a:pt x="93" y="261"/>
                  </a:lnTo>
                  <a:lnTo>
                    <a:pt x="67" y="245"/>
                  </a:lnTo>
                  <a:lnTo>
                    <a:pt x="45" y="223"/>
                  </a:lnTo>
                  <a:lnTo>
                    <a:pt x="28" y="199"/>
                  </a:lnTo>
                  <a:lnTo>
                    <a:pt x="15" y="174"/>
                  </a:lnTo>
                  <a:lnTo>
                    <a:pt x="7" y="149"/>
                  </a:lnTo>
                  <a:lnTo>
                    <a:pt x="1" y="128"/>
                  </a:lnTo>
                  <a:lnTo>
                    <a:pt x="0" y="114"/>
                  </a:lnTo>
                  <a:lnTo>
                    <a:pt x="7" y="46"/>
                  </a:lnTo>
                  <a:lnTo>
                    <a:pt x="9" y="35"/>
                  </a:lnTo>
                  <a:lnTo>
                    <a:pt x="13" y="26"/>
                  </a:lnTo>
                  <a:lnTo>
                    <a:pt x="19" y="17"/>
                  </a:lnTo>
                  <a:lnTo>
                    <a:pt x="27" y="10"/>
                  </a:lnTo>
                  <a:lnTo>
                    <a:pt x="38" y="5"/>
                  </a:lnTo>
                  <a:lnTo>
                    <a:pt x="48" y="1"/>
                  </a:lnTo>
                  <a:lnTo>
                    <a:pt x="60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06" name="Freeform 1459"/>
            <p:cNvSpPr>
              <a:spLocks/>
            </p:cNvSpPr>
            <p:nvPr/>
          </p:nvSpPr>
          <p:spPr bwMode="auto">
            <a:xfrm>
              <a:off x="4946" y="2892"/>
              <a:ext cx="18" cy="12"/>
            </a:xfrm>
            <a:custGeom>
              <a:avLst/>
              <a:gdLst>
                <a:gd name="T0" fmla="*/ 0 w 379"/>
                <a:gd name="T1" fmla="*/ 0 h 266"/>
                <a:gd name="T2" fmla="*/ 0 w 379"/>
                <a:gd name="T3" fmla="*/ 0 h 266"/>
                <a:gd name="T4" fmla="*/ 0 w 379"/>
                <a:gd name="T5" fmla="*/ 0 h 266"/>
                <a:gd name="T6" fmla="*/ 0 w 379"/>
                <a:gd name="T7" fmla="*/ 0 h 266"/>
                <a:gd name="T8" fmla="*/ 0 w 379"/>
                <a:gd name="T9" fmla="*/ 0 h 266"/>
                <a:gd name="T10" fmla="*/ 0 w 379"/>
                <a:gd name="T11" fmla="*/ 0 h 266"/>
                <a:gd name="T12" fmla="*/ 0 w 379"/>
                <a:gd name="T13" fmla="*/ 0 h 266"/>
                <a:gd name="T14" fmla="*/ 0 w 379"/>
                <a:gd name="T15" fmla="*/ 0 h 266"/>
                <a:gd name="T16" fmla="*/ 0 w 379"/>
                <a:gd name="T17" fmla="*/ 0 h 266"/>
                <a:gd name="T18" fmla="*/ 0 w 379"/>
                <a:gd name="T19" fmla="*/ 0 h 266"/>
                <a:gd name="T20" fmla="*/ 0 w 379"/>
                <a:gd name="T21" fmla="*/ 0 h 266"/>
                <a:gd name="T22" fmla="*/ 0 w 379"/>
                <a:gd name="T23" fmla="*/ 0 h 266"/>
                <a:gd name="T24" fmla="*/ 0 w 379"/>
                <a:gd name="T25" fmla="*/ 0 h 266"/>
                <a:gd name="T26" fmla="*/ 0 w 379"/>
                <a:gd name="T27" fmla="*/ 0 h 266"/>
                <a:gd name="T28" fmla="*/ 0 w 379"/>
                <a:gd name="T29" fmla="*/ 0 h 266"/>
                <a:gd name="T30" fmla="*/ 0 w 379"/>
                <a:gd name="T31" fmla="*/ 0 h 266"/>
                <a:gd name="T32" fmla="*/ 0 w 379"/>
                <a:gd name="T33" fmla="*/ 0 h 266"/>
                <a:gd name="T34" fmla="*/ 0 w 379"/>
                <a:gd name="T35" fmla="*/ 0 h 266"/>
                <a:gd name="T36" fmla="*/ 0 w 379"/>
                <a:gd name="T37" fmla="*/ 0 h 266"/>
                <a:gd name="T38" fmla="*/ 0 w 379"/>
                <a:gd name="T39" fmla="*/ 0 h 266"/>
                <a:gd name="T40" fmla="*/ 0 w 379"/>
                <a:gd name="T41" fmla="*/ 0 h 266"/>
                <a:gd name="T42" fmla="*/ 0 w 379"/>
                <a:gd name="T43" fmla="*/ 0 h 266"/>
                <a:gd name="T44" fmla="*/ 0 w 379"/>
                <a:gd name="T45" fmla="*/ 0 h 266"/>
                <a:gd name="T46" fmla="*/ 0 w 379"/>
                <a:gd name="T47" fmla="*/ 0 h 266"/>
                <a:gd name="T48" fmla="*/ 0 w 379"/>
                <a:gd name="T49" fmla="*/ 0 h 266"/>
                <a:gd name="T50" fmla="*/ 0 w 379"/>
                <a:gd name="T51" fmla="*/ 0 h 266"/>
                <a:gd name="T52" fmla="*/ 0 w 379"/>
                <a:gd name="T53" fmla="*/ 0 h 266"/>
                <a:gd name="T54" fmla="*/ 0 w 379"/>
                <a:gd name="T55" fmla="*/ 0 h 266"/>
                <a:gd name="T56" fmla="*/ 0 w 379"/>
                <a:gd name="T57" fmla="*/ 0 h 266"/>
                <a:gd name="T58" fmla="*/ 0 w 379"/>
                <a:gd name="T59" fmla="*/ 0 h 266"/>
                <a:gd name="T60" fmla="*/ 0 w 379"/>
                <a:gd name="T61" fmla="*/ 0 h 266"/>
                <a:gd name="T62" fmla="*/ 0 w 379"/>
                <a:gd name="T63" fmla="*/ 0 h 266"/>
                <a:gd name="T64" fmla="*/ 0 w 379"/>
                <a:gd name="T65" fmla="*/ 0 h 266"/>
                <a:gd name="T66" fmla="*/ 0 w 379"/>
                <a:gd name="T67" fmla="*/ 0 h 266"/>
                <a:gd name="T68" fmla="*/ 0 w 379"/>
                <a:gd name="T69" fmla="*/ 0 h 266"/>
                <a:gd name="T70" fmla="*/ 0 w 379"/>
                <a:gd name="T71" fmla="*/ 0 h 266"/>
                <a:gd name="T72" fmla="*/ 0 w 379"/>
                <a:gd name="T73" fmla="*/ 0 h 26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9"/>
                <a:gd name="T112" fmla="*/ 0 h 266"/>
                <a:gd name="T113" fmla="*/ 379 w 379"/>
                <a:gd name="T114" fmla="*/ 266 h 26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9" h="266">
                  <a:moveTo>
                    <a:pt x="66" y="0"/>
                  </a:moveTo>
                  <a:lnTo>
                    <a:pt x="326" y="31"/>
                  </a:lnTo>
                  <a:lnTo>
                    <a:pt x="337" y="33"/>
                  </a:lnTo>
                  <a:lnTo>
                    <a:pt x="347" y="39"/>
                  </a:lnTo>
                  <a:lnTo>
                    <a:pt x="357" y="44"/>
                  </a:lnTo>
                  <a:lnTo>
                    <a:pt x="365" y="51"/>
                  </a:lnTo>
                  <a:lnTo>
                    <a:pt x="371" y="60"/>
                  </a:lnTo>
                  <a:lnTo>
                    <a:pt x="377" y="69"/>
                  </a:lnTo>
                  <a:lnTo>
                    <a:pt x="379" y="79"/>
                  </a:lnTo>
                  <a:lnTo>
                    <a:pt x="379" y="89"/>
                  </a:lnTo>
                  <a:lnTo>
                    <a:pt x="373" y="151"/>
                  </a:lnTo>
                  <a:lnTo>
                    <a:pt x="371" y="165"/>
                  </a:lnTo>
                  <a:lnTo>
                    <a:pt x="366" y="182"/>
                  </a:lnTo>
                  <a:lnTo>
                    <a:pt x="357" y="202"/>
                  </a:lnTo>
                  <a:lnTo>
                    <a:pt x="344" y="223"/>
                  </a:lnTo>
                  <a:lnTo>
                    <a:pt x="328" y="242"/>
                  </a:lnTo>
                  <a:lnTo>
                    <a:pt x="306" y="257"/>
                  </a:lnTo>
                  <a:lnTo>
                    <a:pt x="280" y="265"/>
                  </a:lnTo>
                  <a:lnTo>
                    <a:pt x="248" y="266"/>
                  </a:lnTo>
                  <a:lnTo>
                    <a:pt x="114" y="250"/>
                  </a:lnTo>
                  <a:lnTo>
                    <a:pt x="86" y="242"/>
                  </a:lnTo>
                  <a:lnTo>
                    <a:pt x="61" y="227"/>
                  </a:lnTo>
                  <a:lnTo>
                    <a:pt x="41" y="207"/>
                  </a:lnTo>
                  <a:lnTo>
                    <a:pt x="26" y="184"/>
                  </a:lnTo>
                  <a:lnTo>
                    <a:pt x="13" y="161"/>
                  </a:lnTo>
                  <a:lnTo>
                    <a:pt x="5" y="138"/>
                  </a:lnTo>
                  <a:lnTo>
                    <a:pt x="1" y="119"/>
                  </a:lnTo>
                  <a:lnTo>
                    <a:pt x="0" y="106"/>
                  </a:lnTo>
                  <a:lnTo>
                    <a:pt x="5" y="44"/>
                  </a:lnTo>
                  <a:lnTo>
                    <a:pt x="7" y="33"/>
                  </a:lnTo>
                  <a:lnTo>
                    <a:pt x="11" y="23"/>
                  </a:lnTo>
                  <a:lnTo>
                    <a:pt x="18" y="16"/>
                  </a:lnTo>
                  <a:lnTo>
                    <a:pt x="25" y="9"/>
                  </a:lnTo>
                  <a:lnTo>
                    <a:pt x="34" y="4"/>
                  </a:lnTo>
                  <a:lnTo>
                    <a:pt x="44" y="1"/>
                  </a:lnTo>
                  <a:lnTo>
                    <a:pt x="55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07" name="Freeform 1460"/>
            <p:cNvSpPr>
              <a:spLocks/>
            </p:cNvSpPr>
            <p:nvPr/>
          </p:nvSpPr>
          <p:spPr bwMode="auto">
            <a:xfrm>
              <a:off x="4946" y="2892"/>
              <a:ext cx="17" cy="10"/>
            </a:xfrm>
            <a:custGeom>
              <a:avLst/>
              <a:gdLst>
                <a:gd name="T0" fmla="*/ 0 w 364"/>
                <a:gd name="T1" fmla="*/ 0 h 233"/>
                <a:gd name="T2" fmla="*/ 0 w 364"/>
                <a:gd name="T3" fmla="*/ 0 h 233"/>
                <a:gd name="T4" fmla="*/ 0 w 364"/>
                <a:gd name="T5" fmla="*/ 0 h 233"/>
                <a:gd name="T6" fmla="*/ 0 w 364"/>
                <a:gd name="T7" fmla="*/ 0 h 233"/>
                <a:gd name="T8" fmla="*/ 0 w 364"/>
                <a:gd name="T9" fmla="*/ 0 h 233"/>
                <a:gd name="T10" fmla="*/ 0 w 364"/>
                <a:gd name="T11" fmla="*/ 0 h 233"/>
                <a:gd name="T12" fmla="*/ 0 w 364"/>
                <a:gd name="T13" fmla="*/ 0 h 233"/>
                <a:gd name="T14" fmla="*/ 0 w 364"/>
                <a:gd name="T15" fmla="*/ 0 h 233"/>
                <a:gd name="T16" fmla="*/ 0 w 364"/>
                <a:gd name="T17" fmla="*/ 0 h 233"/>
                <a:gd name="T18" fmla="*/ 0 w 364"/>
                <a:gd name="T19" fmla="*/ 0 h 233"/>
                <a:gd name="T20" fmla="*/ 0 w 364"/>
                <a:gd name="T21" fmla="*/ 0 h 233"/>
                <a:gd name="T22" fmla="*/ 0 w 364"/>
                <a:gd name="T23" fmla="*/ 0 h 233"/>
                <a:gd name="T24" fmla="*/ 0 w 364"/>
                <a:gd name="T25" fmla="*/ 0 h 233"/>
                <a:gd name="T26" fmla="*/ 0 w 364"/>
                <a:gd name="T27" fmla="*/ 0 h 233"/>
                <a:gd name="T28" fmla="*/ 0 w 364"/>
                <a:gd name="T29" fmla="*/ 0 h 233"/>
                <a:gd name="T30" fmla="*/ 0 w 364"/>
                <a:gd name="T31" fmla="*/ 0 h 233"/>
                <a:gd name="T32" fmla="*/ 0 w 364"/>
                <a:gd name="T33" fmla="*/ 0 h 233"/>
                <a:gd name="T34" fmla="*/ 0 w 364"/>
                <a:gd name="T35" fmla="*/ 0 h 233"/>
                <a:gd name="T36" fmla="*/ 0 w 364"/>
                <a:gd name="T37" fmla="*/ 0 h 233"/>
                <a:gd name="T38" fmla="*/ 0 w 364"/>
                <a:gd name="T39" fmla="*/ 0 h 233"/>
                <a:gd name="T40" fmla="*/ 0 w 364"/>
                <a:gd name="T41" fmla="*/ 0 h 233"/>
                <a:gd name="T42" fmla="*/ 0 w 364"/>
                <a:gd name="T43" fmla="*/ 0 h 233"/>
                <a:gd name="T44" fmla="*/ 0 w 364"/>
                <a:gd name="T45" fmla="*/ 0 h 233"/>
                <a:gd name="T46" fmla="*/ 0 w 364"/>
                <a:gd name="T47" fmla="*/ 0 h 233"/>
                <a:gd name="T48" fmla="*/ 0 w 364"/>
                <a:gd name="T49" fmla="*/ 0 h 233"/>
                <a:gd name="T50" fmla="*/ 0 w 364"/>
                <a:gd name="T51" fmla="*/ 0 h 233"/>
                <a:gd name="T52" fmla="*/ 0 w 364"/>
                <a:gd name="T53" fmla="*/ 0 h 233"/>
                <a:gd name="T54" fmla="*/ 0 w 364"/>
                <a:gd name="T55" fmla="*/ 0 h 233"/>
                <a:gd name="T56" fmla="*/ 0 w 364"/>
                <a:gd name="T57" fmla="*/ 0 h 233"/>
                <a:gd name="T58" fmla="*/ 0 w 364"/>
                <a:gd name="T59" fmla="*/ 0 h 233"/>
                <a:gd name="T60" fmla="*/ 0 w 364"/>
                <a:gd name="T61" fmla="*/ 0 h 233"/>
                <a:gd name="T62" fmla="*/ 0 w 364"/>
                <a:gd name="T63" fmla="*/ 0 h 233"/>
                <a:gd name="T64" fmla="*/ 0 w 364"/>
                <a:gd name="T65" fmla="*/ 0 h 233"/>
                <a:gd name="T66" fmla="*/ 0 w 364"/>
                <a:gd name="T67" fmla="*/ 0 h 233"/>
                <a:gd name="T68" fmla="*/ 0 w 364"/>
                <a:gd name="T69" fmla="*/ 0 h 233"/>
                <a:gd name="T70" fmla="*/ 0 w 364"/>
                <a:gd name="T71" fmla="*/ 0 h 233"/>
                <a:gd name="T72" fmla="*/ 0 w 364"/>
                <a:gd name="T73" fmla="*/ 0 h 2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64"/>
                <a:gd name="T112" fmla="*/ 0 h 233"/>
                <a:gd name="T113" fmla="*/ 364 w 364"/>
                <a:gd name="T114" fmla="*/ 233 h 23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64" h="233">
                  <a:moveTo>
                    <a:pt x="62" y="0"/>
                  </a:moveTo>
                  <a:lnTo>
                    <a:pt x="312" y="31"/>
                  </a:lnTo>
                  <a:lnTo>
                    <a:pt x="324" y="33"/>
                  </a:lnTo>
                  <a:lnTo>
                    <a:pt x="333" y="37"/>
                  </a:lnTo>
                  <a:lnTo>
                    <a:pt x="342" y="42"/>
                  </a:lnTo>
                  <a:lnTo>
                    <a:pt x="351" y="49"/>
                  </a:lnTo>
                  <a:lnTo>
                    <a:pt x="357" y="56"/>
                  </a:lnTo>
                  <a:lnTo>
                    <a:pt x="361" y="64"/>
                  </a:lnTo>
                  <a:lnTo>
                    <a:pt x="364" y="72"/>
                  </a:lnTo>
                  <a:lnTo>
                    <a:pt x="364" y="81"/>
                  </a:lnTo>
                  <a:lnTo>
                    <a:pt x="359" y="135"/>
                  </a:lnTo>
                  <a:lnTo>
                    <a:pt x="357" y="146"/>
                  </a:lnTo>
                  <a:lnTo>
                    <a:pt x="353" y="162"/>
                  </a:lnTo>
                  <a:lnTo>
                    <a:pt x="344" y="179"/>
                  </a:lnTo>
                  <a:lnTo>
                    <a:pt x="332" y="196"/>
                  </a:lnTo>
                  <a:lnTo>
                    <a:pt x="315" y="212"/>
                  </a:lnTo>
                  <a:lnTo>
                    <a:pt x="295" y="225"/>
                  </a:lnTo>
                  <a:lnTo>
                    <a:pt x="269" y="233"/>
                  </a:lnTo>
                  <a:lnTo>
                    <a:pt x="239" y="233"/>
                  </a:lnTo>
                  <a:lnTo>
                    <a:pt x="110" y="216"/>
                  </a:lnTo>
                  <a:lnTo>
                    <a:pt x="83" y="209"/>
                  </a:lnTo>
                  <a:lnTo>
                    <a:pt x="60" y="196"/>
                  </a:lnTo>
                  <a:lnTo>
                    <a:pt x="40" y="179"/>
                  </a:lnTo>
                  <a:lnTo>
                    <a:pt x="25" y="158"/>
                  </a:lnTo>
                  <a:lnTo>
                    <a:pt x="13" y="138"/>
                  </a:lnTo>
                  <a:lnTo>
                    <a:pt x="5" y="119"/>
                  </a:lnTo>
                  <a:lnTo>
                    <a:pt x="1" y="103"/>
                  </a:lnTo>
                  <a:lnTo>
                    <a:pt x="0" y="91"/>
                  </a:lnTo>
                  <a:lnTo>
                    <a:pt x="4" y="36"/>
                  </a:lnTo>
                  <a:lnTo>
                    <a:pt x="6" y="28"/>
                  </a:lnTo>
                  <a:lnTo>
                    <a:pt x="10" y="20"/>
                  </a:lnTo>
                  <a:lnTo>
                    <a:pt x="15" y="14"/>
                  </a:lnTo>
                  <a:lnTo>
                    <a:pt x="23" y="8"/>
                  </a:lnTo>
                  <a:lnTo>
                    <a:pt x="31" y="4"/>
                  </a:lnTo>
                  <a:lnTo>
                    <a:pt x="40" y="1"/>
                  </a:lnTo>
                  <a:lnTo>
                    <a:pt x="51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08" name="Freeform 1461"/>
            <p:cNvSpPr>
              <a:spLocks/>
            </p:cNvSpPr>
            <p:nvPr/>
          </p:nvSpPr>
          <p:spPr bwMode="auto">
            <a:xfrm>
              <a:off x="4947" y="2893"/>
              <a:ext cx="15" cy="9"/>
            </a:xfrm>
            <a:custGeom>
              <a:avLst/>
              <a:gdLst>
                <a:gd name="T0" fmla="*/ 0 w 329"/>
                <a:gd name="T1" fmla="*/ 0 h 212"/>
                <a:gd name="T2" fmla="*/ 0 w 329"/>
                <a:gd name="T3" fmla="*/ 0 h 212"/>
                <a:gd name="T4" fmla="*/ 0 w 329"/>
                <a:gd name="T5" fmla="*/ 0 h 212"/>
                <a:gd name="T6" fmla="*/ 0 w 329"/>
                <a:gd name="T7" fmla="*/ 0 h 212"/>
                <a:gd name="T8" fmla="*/ 0 w 329"/>
                <a:gd name="T9" fmla="*/ 0 h 212"/>
                <a:gd name="T10" fmla="*/ 0 w 329"/>
                <a:gd name="T11" fmla="*/ 0 h 212"/>
                <a:gd name="T12" fmla="*/ 0 w 329"/>
                <a:gd name="T13" fmla="*/ 0 h 212"/>
                <a:gd name="T14" fmla="*/ 0 w 329"/>
                <a:gd name="T15" fmla="*/ 0 h 212"/>
                <a:gd name="T16" fmla="*/ 0 w 329"/>
                <a:gd name="T17" fmla="*/ 0 h 212"/>
                <a:gd name="T18" fmla="*/ 0 w 329"/>
                <a:gd name="T19" fmla="*/ 0 h 212"/>
                <a:gd name="T20" fmla="*/ 0 w 329"/>
                <a:gd name="T21" fmla="*/ 0 h 212"/>
                <a:gd name="T22" fmla="*/ 0 w 329"/>
                <a:gd name="T23" fmla="*/ 0 h 212"/>
                <a:gd name="T24" fmla="*/ 0 w 329"/>
                <a:gd name="T25" fmla="*/ 0 h 212"/>
                <a:gd name="T26" fmla="*/ 0 w 329"/>
                <a:gd name="T27" fmla="*/ 0 h 212"/>
                <a:gd name="T28" fmla="*/ 0 w 329"/>
                <a:gd name="T29" fmla="*/ 0 h 212"/>
                <a:gd name="T30" fmla="*/ 0 w 329"/>
                <a:gd name="T31" fmla="*/ 0 h 212"/>
                <a:gd name="T32" fmla="*/ 0 w 329"/>
                <a:gd name="T33" fmla="*/ 0 h 212"/>
                <a:gd name="T34" fmla="*/ 0 w 329"/>
                <a:gd name="T35" fmla="*/ 0 h 212"/>
                <a:gd name="T36" fmla="*/ 0 w 329"/>
                <a:gd name="T37" fmla="*/ 0 h 212"/>
                <a:gd name="T38" fmla="*/ 0 w 329"/>
                <a:gd name="T39" fmla="*/ 0 h 212"/>
                <a:gd name="T40" fmla="*/ 0 w 329"/>
                <a:gd name="T41" fmla="*/ 0 h 212"/>
                <a:gd name="T42" fmla="*/ 0 w 329"/>
                <a:gd name="T43" fmla="*/ 0 h 212"/>
                <a:gd name="T44" fmla="*/ 0 w 329"/>
                <a:gd name="T45" fmla="*/ 0 h 212"/>
                <a:gd name="T46" fmla="*/ 0 w 329"/>
                <a:gd name="T47" fmla="*/ 0 h 212"/>
                <a:gd name="T48" fmla="*/ 0 w 329"/>
                <a:gd name="T49" fmla="*/ 0 h 212"/>
                <a:gd name="T50" fmla="*/ 0 w 329"/>
                <a:gd name="T51" fmla="*/ 0 h 212"/>
                <a:gd name="T52" fmla="*/ 0 w 329"/>
                <a:gd name="T53" fmla="*/ 0 h 212"/>
                <a:gd name="T54" fmla="*/ 0 w 329"/>
                <a:gd name="T55" fmla="*/ 0 h 212"/>
                <a:gd name="T56" fmla="*/ 0 w 329"/>
                <a:gd name="T57" fmla="*/ 0 h 212"/>
                <a:gd name="T58" fmla="*/ 0 w 329"/>
                <a:gd name="T59" fmla="*/ 0 h 212"/>
                <a:gd name="T60" fmla="*/ 0 w 329"/>
                <a:gd name="T61" fmla="*/ 0 h 212"/>
                <a:gd name="T62" fmla="*/ 0 w 329"/>
                <a:gd name="T63" fmla="*/ 0 h 212"/>
                <a:gd name="T64" fmla="*/ 0 w 329"/>
                <a:gd name="T65" fmla="*/ 0 h 212"/>
                <a:gd name="T66" fmla="*/ 0 w 329"/>
                <a:gd name="T67" fmla="*/ 0 h 212"/>
                <a:gd name="T68" fmla="*/ 0 w 329"/>
                <a:gd name="T69" fmla="*/ 0 h 212"/>
                <a:gd name="T70" fmla="*/ 0 w 329"/>
                <a:gd name="T71" fmla="*/ 0 h 212"/>
                <a:gd name="T72" fmla="*/ 0 w 329"/>
                <a:gd name="T73" fmla="*/ 0 h 21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9"/>
                <a:gd name="T112" fmla="*/ 0 h 212"/>
                <a:gd name="T113" fmla="*/ 329 w 329"/>
                <a:gd name="T114" fmla="*/ 212 h 21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9" h="212">
                  <a:moveTo>
                    <a:pt x="57" y="0"/>
                  </a:moveTo>
                  <a:lnTo>
                    <a:pt x="284" y="28"/>
                  </a:lnTo>
                  <a:lnTo>
                    <a:pt x="293" y="30"/>
                  </a:lnTo>
                  <a:lnTo>
                    <a:pt x="302" y="34"/>
                  </a:lnTo>
                  <a:lnTo>
                    <a:pt x="311" y="38"/>
                  </a:lnTo>
                  <a:lnTo>
                    <a:pt x="318" y="44"/>
                  </a:lnTo>
                  <a:lnTo>
                    <a:pt x="323" y="51"/>
                  </a:lnTo>
                  <a:lnTo>
                    <a:pt x="327" y="58"/>
                  </a:lnTo>
                  <a:lnTo>
                    <a:pt x="329" y="65"/>
                  </a:lnTo>
                  <a:lnTo>
                    <a:pt x="329" y="73"/>
                  </a:lnTo>
                  <a:lnTo>
                    <a:pt x="325" y="122"/>
                  </a:lnTo>
                  <a:lnTo>
                    <a:pt x="323" y="132"/>
                  </a:lnTo>
                  <a:lnTo>
                    <a:pt x="319" y="146"/>
                  </a:lnTo>
                  <a:lnTo>
                    <a:pt x="312" y="162"/>
                  </a:lnTo>
                  <a:lnTo>
                    <a:pt x="301" y="178"/>
                  </a:lnTo>
                  <a:lnTo>
                    <a:pt x="286" y="193"/>
                  </a:lnTo>
                  <a:lnTo>
                    <a:pt x="268" y="204"/>
                  </a:lnTo>
                  <a:lnTo>
                    <a:pt x="245" y="212"/>
                  </a:lnTo>
                  <a:lnTo>
                    <a:pt x="217" y="212"/>
                  </a:lnTo>
                  <a:lnTo>
                    <a:pt x="100" y="197"/>
                  </a:lnTo>
                  <a:lnTo>
                    <a:pt x="75" y="190"/>
                  </a:lnTo>
                  <a:lnTo>
                    <a:pt x="54" y="178"/>
                  </a:lnTo>
                  <a:lnTo>
                    <a:pt x="36" y="163"/>
                  </a:lnTo>
                  <a:lnTo>
                    <a:pt x="22" y="143"/>
                  </a:lnTo>
                  <a:lnTo>
                    <a:pt x="12" y="125"/>
                  </a:lnTo>
                  <a:lnTo>
                    <a:pt x="5" y="107"/>
                  </a:lnTo>
                  <a:lnTo>
                    <a:pt x="1" y="93"/>
                  </a:lnTo>
                  <a:lnTo>
                    <a:pt x="0" y="81"/>
                  </a:lnTo>
                  <a:lnTo>
                    <a:pt x="4" y="34"/>
                  </a:lnTo>
                  <a:lnTo>
                    <a:pt x="5" y="25"/>
                  </a:lnTo>
                  <a:lnTo>
                    <a:pt x="9" y="18"/>
                  </a:lnTo>
                  <a:lnTo>
                    <a:pt x="13" y="12"/>
                  </a:lnTo>
                  <a:lnTo>
                    <a:pt x="20" y="7"/>
                  </a:lnTo>
                  <a:lnTo>
                    <a:pt x="28" y="3"/>
                  </a:lnTo>
                  <a:lnTo>
                    <a:pt x="37" y="1"/>
                  </a:lnTo>
                  <a:lnTo>
                    <a:pt x="46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09" name="Freeform 1462"/>
            <p:cNvSpPr>
              <a:spLocks/>
            </p:cNvSpPr>
            <p:nvPr/>
          </p:nvSpPr>
          <p:spPr bwMode="auto">
            <a:xfrm>
              <a:off x="4921" y="2904"/>
              <a:ext cx="19" cy="12"/>
            </a:xfrm>
            <a:custGeom>
              <a:avLst/>
              <a:gdLst>
                <a:gd name="T0" fmla="*/ 0 w 410"/>
                <a:gd name="T1" fmla="*/ 0 h 288"/>
                <a:gd name="T2" fmla="*/ 0 w 410"/>
                <a:gd name="T3" fmla="*/ 0 h 288"/>
                <a:gd name="T4" fmla="*/ 0 w 410"/>
                <a:gd name="T5" fmla="*/ 0 h 288"/>
                <a:gd name="T6" fmla="*/ 0 w 410"/>
                <a:gd name="T7" fmla="*/ 0 h 288"/>
                <a:gd name="T8" fmla="*/ 0 w 410"/>
                <a:gd name="T9" fmla="*/ 0 h 288"/>
                <a:gd name="T10" fmla="*/ 0 w 410"/>
                <a:gd name="T11" fmla="*/ 0 h 288"/>
                <a:gd name="T12" fmla="*/ 0 w 410"/>
                <a:gd name="T13" fmla="*/ 0 h 288"/>
                <a:gd name="T14" fmla="*/ 0 w 410"/>
                <a:gd name="T15" fmla="*/ 0 h 288"/>
                <a:gd name="T16" fmla="*/ 0 w 410"/>
                <a:gd name="T17" fmla="*/ 0 h 288"/>
                <a:gd name="T18" fmla="*/ 0 w 410"/>
                <a:gd name="T19" fmla="*/ 0 h 288"/>
                <a:gd name="T20" fmla="*/ 0 w 410"/>
                <a:gd name="T21" fmla="*/ 0 h 288"/>
                <a:gd name="T22" fmla="*/ 0 w 410"/>
                <a:gd name="T23" fmla="*/ 0 h 288"/>
                <a:gd name="T24" fmla="*/ 0 w 410"/>
                <a:gd name="T25" fmla="*/ 0 h 288"/>
                <a:gd name="T26" fmla="*/ 0 w 410"/>
                <a:gd name="T27" fmla="*/ 0 h 288"/>
                <a:gd name="T28" fmla="*/ 0 w 410"/>
                <a:gd name="T29" fmla="*/ 0 h 288"/>
                <a:gd name="T30" fmla="*/ 0 w 410"/>
                <a:gd name="T31" fmla="*/ 0 h 288"/>
                <a:gd name="T32" fmla="*/ 0 w 410"/>
                <a:gd name="T33" fmla="*/ 0 h 288"/>
                <a:gd name="T34" fmla="*/ 0 w 410"/>
                <a:gd name="T35" fmla="*/ 0 h 288"/>
                <a:gd name="T36" fmla="*/ 0 w 410"/>
                <a:gd name="T37" fmla="*/ 0 h 288"/>
                <a:gd name="T38" fmla="*/ 0 w 410"/>
                <a:gd name="T39" fmla="*/ 0 h 288"/>
                <a:gd name="T40" fmla="*/ 0 w 410"/>
                <a:gd name="T41" fmla="*/ 0 h 288"/>
                <a:gd name="T42" fmla="*/ 0 w 410"/>
                <a:gd name="T43" fmla="*/ 0 h 288"/>
                <a:gd name="T44" fmla="*/ 0 w 410"/>
                <a:gd name="T45" fmla="*/ 0 h 288"/>
                <a:gd name="T46" fmla="*/ 0 w 410"/>
                <a:gd name="T47" fmla="*/ 0 h 288"/>
                <a:gd name="T48" fmla="*/ 0 w 410"/>
                <a:gd name="T49" fmla="*/ 0 h 288"/>
                <a:gd name="T50" fmla="*/ 0 w 410"/>
                <a:gd name="T51" fmla="*/ 0 h 288"/>
                <a:gd name="T52" fmla="*/ 0 w 410"/>
                <a:gd name="T53" fmla="*/ 0 h 288"/>
                <a:gd name="T54" fmla="*/ 0 w 410"/>
                <a:gd name="T55" fmla="*/ 0 h 288"/>
                <a:gd name="T56" fmla="*/ 0 w 410"/>
                <a:gd name="T57" fmla="*/ 0 h 288"/>
                <a:gd name="T58" fmla="*/ 0 w 410"/>
                <a:gd name="T59" fmla="*/ 0 h 288"/>
                <a:gd name="T60" fmla="*/ 0 w 410"/>
                <a:gd name="T61" fmla="*/ 0 h 288"/>
                <a:gd name="T62" fmla="*/ 0 w 410"/>
                <a:gd name="T63" fmla="*/ 0 h 288"/>
                <a:gd name="T64" fmla="*/ 0 w 410"/>
                <a:gd name="T65" fmla="*/ 0 h 288"/>
                <a:gd name="T66" fmla="*/ 0 w 410"/>
                <a:gd name="T67" fmla="*/ 0 h 288"/>
                <a:gd name="T68" fmla="*/ 0 w 410"/>
                <a:gd name="T69" fmla="*/ 0 h 288"/>
                <a:gd name="T70" fmla="*/ 0 w 410"/>
                <a:gd name="T71" fmla="*/ 0 h 288"/>
                <a:gd name="T72" fmla="*/ 0 w 410"/>
                <a:gd name="T73" fmla="*/ 0 h 2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10"/>
                <a:gd name="T112" fmla="*/ 0 h 288"/>
                <a:gd name="T113" fmla="*/ 410 w 410"/>
                <a:gd name="T114" fmla="*/ 288 h 28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10" h="288">
                  <a:moveTo>
                    <a:pt x="72" y="0"/>
                  </a:moveTo>
                  <a:lnTo>
                    <a:pt x="352" y="35"/>
                  </a:lnTo>
                  <a:lnTo>
                    <a:pt x="365" y="37"/>
                  </a:lnTo>
                  <a:lnTo>
                    <a:pt x="376" y="42"/>
                  </a:lnTo>
                  <a:lnTo>
                    <a:pt x="387" y="48"/>
                  </a:lnTo>
                  <a:lnTo>
                    <a:pt x="395" y="55"/>
                  </a:lnTo>
                  <a:lnTo>
                    <a:pt x="402" y="64"/>
                  </a:lnTo>
                  <a:lnTo>
                    <a:pt x="407" y="74"/>
                  </a:lnTo>
                  <a:lnTo>
                    <a:pt x="410" y="85"/>
                  </a:lnTo>
                  <a:lnTo>
                    <a:pt x="410" y="96"/>
                  </a:lnTo>
                  <a:lnTo>
                    <a:pt x="404" y="163"/>
                  </a:lnTo>
                  <a:lnTo>
                    <a:pt x="402" y="177"/>
                  </a:lnTo>
                  <a:lnTo>
                    <a:pt x="396" y="196"/>
                  </a:lnTo>
                  <a:lnTo>
                    <a:pt x="387" y="219"/>
                  </a:lnTo>
                  <a:lnTo>
                    <a:pt x="372" y="240"/>
                  </a:lnTo>
                  <a:lnTo>
                    <a:pt x="354" y="261"/>
                  </a:lnTo>
                  <a:lnTo>
                    <a:pt x="330" y="277"/>
                  </a:lnTo>
                  <a:lnTo>
                    <a:pt x="302" y="287"/>
                  </a:lnTo>
                  <a:lnTo>
                    <a:pt x="268" y="288"/>
                  </a:lnTo>
                  <a:lnTo>
                    <a:pt x="124" y="270"/>
                  </a:lnTo>
                  <a:lnTo>
                    <a:pt x="93" y="260"/>
                  </a:lnTo>
                  <a:lnTo>
                    <a:pt x="67" y="245"/>
                  </a:lnTo>
                  <a:lnTo>
                    <a:pt x="45" y="223"/>
                  </a:lnTo>
                  <a:lnTo>
                    <a:pt x="29" y="198"/>
                  </a:lnTo>
                  <a:lnTo>
                    <a:pt x="15" y="173"/>
                  </a:lnTo>
                  <a:lnTo>
                    <a:pt x="7" y="149"/>
                  </a:lnTo>
                  <a:lnTo>
                    <a:pt x="1" y="128"/>
                  </a:lnTo>
                  <a:lnTo>
                    <a:pt x="0" y="113"/>
                  </a:lnTo>
                  <a:lnTo>
                    <a:pt x="7" y="47"/>
                  </a:lnTo>
                  <a:lnTo>
                    <a:pt x="9" y="36"/>
                  </a:lnTo>
                  <a:lnTo>
                    <a:pt x="13" y="27"/>
                  </a:lnTo>
                  <a:lnTo>
                    <a:pt x="19" y="18"/>
                  </a:lnTo>
                  <a:lnTo>
                    <a:pt x="27" y="10"/>
                  </a:lnTo>
                  <a:lnTo>
                    <a:pt x="38" y="5"/>
                  </a:lnTo>
                  <a:lnTo>
                    <a:pt x="48" y="1"/>
                  </a:lnTo>
                  <a:lnTo>
                    <a:pt x="60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10" name="Freeform 1463"/>
            <p:cNvSpPr>
              <a:spLocks/>
            </p:cNvSpPr>
            <p:nvPr/>
          </p:nvSpPr>
          <p:spPr bwMode="auto">
            <a:xfrm>
              <a:off x="4922" y="2904"/>
              <a:ext cx="18" cy="12"/>
            </a:xfrm>
            <a:custGeom>
              <a:avLst/>
              <a:gdLst>
                <a:gd name="T0" fmla="*/ 0 w 379"/>
                <a:gd name="T1" fmla="*/ 0 h 268"/>
                <a:gd name="T2" fmla="*/ 0 w 379"/>
                <a:gd name="T3" fmla="*/ 0 h 268"/>
                <a:gd name="T4" fmla="*/ 0 w 379"/>
                <a:gd name="T5" fmla="*/ 0 h 268"/>
                <a:gd name="T6" fmla="*/ 0 w 379"/>
                <a:gd name="T7" fmla="*/ 0 h 268"/>
                <a:gd name="T8" fmla="*/ 0 w 379"/>
                <a:gd name="T9" fmla="*/ 0 h 268"/>
                <a:gd name="T10" fmla="*/ 0 w 379"/>
                <a:gd name="T11" fmla="*/ 0 h 268"/>
                <a:gd name="T12" fmla="*/ 0 w 379"/>
                <a:gd name="T13" fmla="*/ 0 h 268"/>
                <a:gd name="T14" fmla="*/ 0 w 379"/>
                <a:gd name="T15" fmla="*/ 0 h 268"/>
                <a:gd name="T16" fmla="*/ 0 w 379"/>
                <a:gd name="T17" fmla="*/ 0 h 268"/>
                <a:gd name="T18" fmla="*/ 0 w 379"/>
                <a:gd name="T19" fmla="*/ 0 h 268"/>
                <a:gd name="T20" fmla="*/ 0 w 379"/>
                <a:gd name="T21" fmla="*/ 0 h 268"/>
                <a:gd name="T22" fmla="*/ 0 w 379"/>
                <a:gd name="T23" fmla="*/ 0 h 268"/>
                <a:gd name="T24" fmla="*/ 0 w 379"/>
                <a:gd name="T25" fmla="*/ 0 h 268"/>
                <a:gd name="T26" fmla="*/ 0 w 379"/>
                <a:gd name="T27" fmla="*/ 0 h 268"/>
                <a:gd name="T28" fmla="*/ 0 w 379"/>
                <a:gd name="T29" fmla="*/ 0 h 268"/>
                <a:gd name="T30" fmla="*/ 0 w 379"/>
                <a:gd name="T31" fmla="*/ 0 h 268"/>
                <a:gd name="T32" fmla="*/ 0 w 379"/>
                <a:gd name="T33" fmla="*/ 0 h 268"/>
                <a:gd name="T34" fmla="*/ 0 w 379"/>
                <a:gd name="T35" fmla="*/ 0 h 268"/>
                <a:gd name="T36" fmla="*/ 0 w 379"/>
                <a:gd name="T37" fmla="*/ 0 h 268"/>
                <a:gd name="T38" fmla="*/ 0 w 379"/>
                <a:gd name="T39" fmla="*/ 0 h 268"/>
                <a:gd name="T40" fmla="*/ 0 w 379"/>
                <a:gd name="T41" fmla="*/ 0 h 268"/>
                <a:gd name="T42" fmla="*/ 0 w 379"/>
                <a:gd name="T43" fmla="*/ 0 h 268"/>
                <a:gd name="T44" fmla="*/ 0 w 379"/>
                <a:gd name="T45" fmla="*/ 0 h 268"/>
                <a:gd name="T46" fmla="*/ 0 w 379"/>
                <a:gd name="T47" fmla="*/ 0 h 268"/>
                <a:gd name="T48" fmla="*/ 0 w 379"/>
                <a:gd name="T49" fmla="*/ 0 h 268"/>
                <a:gd name="T50" fmla="*/ 0 w 379"/>
                <a:gd name="T51" fmla="*/ 0 h 268"/>
                <a:gd name="T52" fmla="*/ 0 w 379"/>
                <a:gd name="T53" fmla="*/ 0 h 268"/>
                <a:gd name="T54" fmla="*/ 0 w 379"/>
                <a:gd name="T55" fmla="*/ 0 h 268"/>
                <a:gd name="T56" fmla="*/ 0 w 379"/>
                <a:gd name="T57" fmla="*/ 0 h 268"/>
                <a:gd name="T58" fmla="*/ 0 w 379"/>
                <a:gd name="T59" fmla="*/ 0 h 268"/>
                <a:gd name="T60" fmla="*/ 0 w 379"/>
                <a:gd name="T61" fmla="*/ 0 h 268"/>
                <a:gd name="T62" fmla="*/ 0 w 379"/>
                <a:gd name="T63" fmla="*/ 0 h 268"/>
                <a:gd name="T64" fmla="*/ 0 w 379"/>
                <a:gd name="T65" fmla="*/ 0 h 268"/>
                <a:gd name="T66" fmla="*/ 0 w 379"/>
                <a:gd name="T67" fmla="*/ 0 h 268"/>
                <a:gd name="T68" fmla="*/ 0 w 379"/>
                <a:gd name="T69" fmla="*/ 0 h 268"/>
                <a:gd name="T70" fmla="*/ 0 w 379"/>
                <a:gd name="T71" fmla="*/ 0 h 268"/>
                <a:gd name="T72" fmla="*/ 0 w 379"/>
                <a:gd name="T73" fmla="*/ 0 h 2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9"/>
                <a:gd name="T112" fmla="*/ 0 h 268"/>
                <a:gd name="T113" fmla="*/ 379 w 379"/>
                <a:gd name="T114" fmla="*/ 268 h 26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9" h="268">
                  <a:moveTo>
                    <a:pt x="67" y="0"/>
                  </a:moveTo>
                  <a:lnTo>
                    <a:pt x="326" y="33"/>
                  </a:lnTo>
                  <a:lnTo>
                    <a:pt x="337" y="35"/>
                  </a:lnTo>
                  <a:lnTo>
                    <a:pt x="348" y="39"/>
                  </a:lnTo>
                  <a:lnTo>
                    <a:pt x="357" y="45"/>
                  </a:lnTo>
                  <a:lnTo>
                    <a:pt x="365" y="52"/>
                  </a:lnTo>
                  <a:lnTo>
                    <a:pt x="371" y="60"/>
                  </a:lnTo>
                  <a:lnTo>
                    <a:pt x="377" y="70"/>
                  </a:lnTo>
                  <a:lnTo>
                    <a:pt x="379" y="80"/>
                  </a:lnTo>
                  <a:lnTo>
                    <a:pt x="379" y="90"/>
                  </a:lnTo>
                  <a:lnTo>
                    <a:pt x="374" y="152"/>
                  </a:lnTo>
                  <a:lnTo>
                    <a:pt x="371" y="165"/>
                  </a:lnTo>
                  <a:lnTo>
                    <a:pt x="366" y="183"/>
                  </a:lnTo>
                  <a:lnTo>
                    <a:pt x="357" y="204"/>
                  </a:lnTo>
                  <a:lnTo>
                    <a:pt x="344" y="224"/>
                  </a:lnTo>
                  <a:lnTo>
                    <a:pt x="328" y="243"/>
                  </a:lnTo>
                  <a:lnTo>
                    <a:pt x="306" y="259"/>
                  </a:lnTo>
                  <a:lnTo>
                    <a:pt x="280" y="267"/>
                  </a:lnTo>
                  <a:lnTo>
                    <a:pt x="248" y="268"/>
                  </a:lnTo>
                  <a:lnTo>
                    <a:pt x="114" y="251"/>
                  </a:lnTo>
                  <a:lnTo>
                    <a:pt x="86" y="243"/>
                  </a:lnTo>
                  <a:lnTo>
                    <a:pt x="61" y="228"/>
                  </a:lnTo>
                  <a:lnTo>
                    <a:pt x="42" y="208"/>
                  </a:lnTo>
                  <a:lnTo>
                    <a:pt x="26" y="185"/>
                  </a:lnTo>
                  <a:lnTo>
                    <a:pt x="13" y="161"/>
                  </a:lnTo>
                  <a:lnTo>
                    <a:pt x="5" y="139"/>
                  </a:lnTo>
                  <a:lnTo>
                    <a:pt x="1" y="119"/>
                  </a:lnTo>
                  <a:lnTo>
                    <a:pt x="0" y="106"/>
                  </a:lnTo>
                  <a:lnTo>
                    <a:pt x="5" y="44"/>
                  </a:lnTo>
                  <a:lnTo>
                    <a:pt x="7" y="34"/>
                  </a:lnTo>
                  <a:lnTo>
                    <a:pt x="11" y="25"/>
                  </a:lnTo>
                  <a:lnTo>
                    <a:pt x="18" y="17"/>
                  </a:lnTo>
                  <a:lnTo>
                    <a:pt x="25" y="10"/>
                  </a:lnTo>
                  <a:lnTo>
                    <a:pt x="34" y="4"/>
                  </a:lnTo>
                  <a:lnTo>
                    <a:pt x="44" y="1"/>
                  </a:lnTo>
                  <a:lnTo>
                    <a:pt x="55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11" name="Freeform 1464"/>
            <p:cNvSpPr>
              <a:spLocks/>
            </p:cNvSpPr>
            <p:nvPr/>
          </p:nvSpPr>
          <p:spPr bwMode="auto">
            <a:xfrm>
              <a:off x="4922" y="2904"/>
              <a:ext cx="17" cy="10"/>
            </a:xfrm>
            <a:custGeom>
              <a:avLst/>
              <a:gdLst>
                <a:gd name="T0" fmla="*/ 0 w 364"/>
                <a:gd name="T1" fmla="*/ 0 h 233"/>
                <a:gd name="T2" fmla="*/ 0 w 364"/>
                <a:gd name="T3" fmla="*/ 0 h 233"/>
                <a:gd name="T4" fmla="*/ 0 w 364"/>
                <a:gd name="T5" fmla="*/ 0 h 233"/>
                <a:gd name="T6" fmla="*/ 0 w 364"/>
                <a:gd name="T7" fmla="*/ 0 h 233"/>
                <a:gd name="T8" fmla="*/ 0 w 364"/>
                <a:gd name="T9" fmla="*/ 0 h 233"/>
                <a:gd name="T10" fmla="*/ 0 w 364"/>
                <a:gd name="T11" fmla="*/ 0 h 233"/>
                <a:gd name="T12" fmla="*/ 0 w 364"/>
                <a:gd name="T13" fmla="*/ 0 h 233"/>
                <a:gd name="T14" fmla="*/ 0 w 364"/>
                <a:gd name="T15" fmla="*/ 0 h 233"/>
                <a:gd name="T16" fmla="*/ 0 w 364"/>
                <a:gd name="T17" fmla="*/ 0 h 233"/>
                <a:gd name="T18" fmla="*/ 0 w 364"/>
                <a:gd name="T19" fmla="*/ 0 h 233"/>
                <a:gd name="T20" fmla="*/ 0 w 364"/>
                <a:gd name="T21" fmla="*/ 0 h 233"/>
                <a:gd name="T22" fmla="*/ 0 w 364"/>
                <a:gd name="T23" fmla="*/ 0 h 233"/>
                <a:gd name="T24" fmla="*/ 0 w 364"/>
                <a:gd name="T25" fmla="*/ 0 h 233"/>
                <a:gd name="T26" fmla="*/ 0 w 364"/>
                <a:gd name="T27" fmla="*/ 0 h 233"/>
                <a:gd name="T28" fmla="*/ 0 w 364"/>
                <a:gd name="T29" fmla="*/ 0 h 233"/>
                <a:gd name="T30" fmla="*/ 0 w 364"/>
                <a:gd name="T31" fmla="*/ 0 h 233"/>
                <a:gd name="T32" fmla="*/ 0 w 364"/>
                <a:gd name="T33" fmla="*/ 0 h 233"/>
                <a:gd name="T34" fmla="*/ 0 w 364"/>
                <a:gd name="T35" fmla="*/ 0 h 233"/>
                <a:gd name="T36" fmla="*/ 0 w 364"/>
                <a:gd name="T37" fmla="*/ 0 h 233"/>
                <a:gd name="T38" fmla="*/ 0 w 364"/>
                <a:gd name="T39" fmla="*/ 0 h 233"/>
                <a:gd name="T40" fmla="*/ 0 w 364"/>
                <a:gd name="T41" fmla="*/ 0 h 233"/>
                <a:gd name="T42" fmla="*/ 0 w 364"/>
                <a:gd name="T43" fmla="*/ 0 h 233"/>
                <a:gd name="T44" fmla="*/ 0 w 364"/>
                <a:gd name="T45" fmla="*/ 0 h 233"/>
                <a:gd name="T46" fmla="*/ 0 w 364"/>
                <a:gd name="T47" fmla="*/ 0 h 233"/>
                <a:gd name="T48" fmla="*/ 0 w 364"/>
                <a:gd name="T49" fmla="*/ 0 h 233"/>
                <a:gd name="T50" fmla="*/ 0 w 364"/>
                <a:gd name="T51" fmla="*/ 0 h 233"/>
                <a:gd name="T52" fmla="*/ 0 w 364"/>
                <a:gd name="T53" fmla="*/ 0 h 233"/>
                <a:gd name="T54" fmla="*/ 0 w 364"/>
                <a:gd name="T55" fmla="*/ 0 h 233"/>
                <a:gd name="T56" fmla="*/ 0 w 364"/>
                <a:gd name="T57" fmla="*/ 0 h 233"/>
                <a:gd name="T58" fmla="*/ 0 w 364"/>
                <a:gd name="T59" fmla="*/ 0 h 233"/>
                <a:gd name="T60" fmla="*/ 0 w 364"/>
                <a:gd name="T61" fmla="*/ 0 h 233"/>
                <a:gd name="T62" fmla="*/ 0 w 364"/>
                <a:gd name="T63" fmla="*/ 0 h 233"/>
                <a:gd name="T64" fmla="*/ 0 w 364"/>
                <a:gd name="T65" fmla="*/ 0 h 233"/>
                <a:gd name="T66" fmla="*/ 0 w 364"/>
                <a:gd name="T67" fmla="*/ 0 h 233"/>
                <a:gd name="T68" fmla="*/ 0 w 364"/>
                <a:gd name="T69" fmla="*/ 0 h 233"/>
                <a:gd name="T70" fmla="*/ 0 w 364"/>
                <a:gd name="T71" fmla="*/ 0 h 233"/>
                <a:gd name="T72" fmla="*/ 0 w 364"/>
                <a:gd name="T73" fmla="*/ 0 h 2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64"/>
                <a:gd name="T112" fmla="*/ 0 h 233"/>
                <a:gd name="T113" fmla="*/ 364 w 364"/>
                <a:gd name="T114" fmla="*/ 233 h 23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64" h="233">
                  <a:moveTo>
                    <a:pt x="62" y="1"/>
                  </a:moveTo>
                  <a:lnTo>
                    <a:pt x="312" y="32"/>
                  </a:lnTo>
                  <a:lnTo>
                    <a:pt x="324" y="34"/>
                  </a:lnTo>
                  <a:lnTo>
                    <a:pt x="333" y="38"/>
                  </a:lnTo>
                  <a:lnTo>
                    <a:pt x="342" y="43"/>
                  </a:lnTo>
                  <a:lnTo>
                    <a:pt x="351" y="49"/>
                  </a:lnTo>
                  <a:lnTo>
                    <a:pt x="357" y="56"/>
                  </a:lnTo>
                  <a:lnTo>
                    <a:pt x="361" y="64"/>
                  </a:lnTo>
                  <a:lnTo>
                    <a:pt x="364" y="73"/>
                  </a:lnTo>
                  <a:lnTo>
                    <a:pt x="364" y="82"/>
                  </a:lnTo>
                  <a:lnTo>
                    <a:pt x="359" y="136"/>
                  </a:lnTo>
                  <a:lnTo>
                    <a:pt x="357" y="147"/>
                  </a:lnTo>
                  <a:lnTo>
                    <a:pt x="353" y="162"/>
                  </a:lnTo>
                  <a:lnTo>
                    <a:pt x="344" y="179"/>
                  </a:lnTo>
                  <a:lnTo>
                    <a:pt x="332" y="198"/>
                  </a:lnTo>
                  <a:lnTo>
                    <a:pt x="315" y="214"/>
                  </a:lnTo>
                  <a:lnTo>
                    <a:pt x="296" y="226"/>
                  </a:lnTo>
                  <a:lnTo>
                    <a:pt x="270" y="233"/>
                  </a:lnTo>
                  <a:lnTo>
                    <a:pt x="239" y="233"/>
                  </a:lnTo>
                  <a:lnTo>
                    <a:pt x="110" y="218"/>
                  </a:lnTo>
                  <a:lnTo>
                    <a:pt x="83" y="211"/>
                  </a:lnTo>
                  <a:lnTo>
                    <a:pt x="60" y="197"/>
                  </a:lnTo>
                  <a:lnTo>
                    <a:pt x="41" y="179"/>
                  </a:lnTo>
                  <a:lnTo>
                    <a:pt x="25" y="159"/>
                  </a:lnTo>
                  <a:lnTo>
                    <a:pt x="14" y="139"/>
                  </a:lnTo>
                  <a:lnTo>
                    <a:pt x="5" y="119"/>
                  </a:lnTo>
                  <a:lnTo>
                    <a:pt x="1" y="103"/>
                  </a:lnTo>
                  <a:lnTo>
                    <a:pt x="0" y="92"/>
                  </a:lnTo>
                  <a:lnTo>
                    <a:pt x="4" y="38"/>
                  </a:lnTo>
                  <a:lnTo>
                    <a:pt x="6" y="29"/>
                  </a:lnTo>
                  <a:lnTo>
                    <a:pt x="10" y="22"/>
                  </a:lnTo>
                  <a:lnTo>
                    <a:pt x="16" y="15"/>
                  </a:lnTo>
                  <a:lnTo>
                    <a:pt x="23" y="9"/>
                  </a:lnTo>
                  <a:lnTo>
                    <a:pt x="31" y="4"/>
                  </a:lnTo>
                  <a:lnTo>
                    <a:pt x="41" y="2"/>
                  </a:lnTo>
                  <a:lnTo>
                    <a:pt x="51" y="0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12" name="Freeform 1465"/>
            <p:cNvSpPr>
              <a:spLocks/>
            </p:cNvSpPr>
            <p:nvPr/>
          </p:nvSpPr>
          <p:spPr bwMode="auto">
            <a:xfrm>
              <a:off x="4922" y="2905"/>
              <a:ext cx="16" cy="9"/>
            </a:xfrm>
            <a:custGeom>
              <a:avLst/>
              <a:gdLst>
                <a:gd name="T0" fmla="*/ 0 w 330"/>
                <a:gd name="T1" fmla="*/ 0 h 211"/>
                <a:gd name="T2" fmla="*/ 0 w 330"/>
                <a:gd name="T3" fmla="*/ 0 h 211"/>
                <a:gd name="T4" fmla="*/ 0 w 330"/>
                <a:gd name="T5" fmla="*/ 0 h 211"/>
                <a:gd name="T6" fmla="*/ 0 w 330"/>
                <a:gd name="T7" fmla="*/ 0 h 211"/>
                <a:gd name="T8" fmla="*/ 0 w 330"/>
                <a:gd name="T9" fmla="*/ 0 h 211"/>
                <a:gd name="T10" fmla="*/ 0 w 330"/>
                <a:gd name="T11" fmla="*/ 0 h 211"/>
                <a:gd name="T12" fmla="*/ 0 w 330"/>
                <a:gd name="T13" fmla="*/ 0 h 211"/>
                <a:gd name="T14" fmla="*/ 0 w 330"/>
                <a:gd name="T15" fmla="*/ 0 h 211"/>
                <a:gd name="T16" fmla="*/ 0 w 330"/>
                <a:gd name="T17" fmla="*/ 0 h 211"/>
                <a:gd name="T18" fmla="*/ 0 w 330"/>
                <a:gd name="T19" fmla="*/ 0 h 211"/>
                <a:gd name="T20" fmla="*/ 0 w 330"/>
                <a:gd name="T21" fmla="*/ 0 h 211"/>
                <a:gd name="T22" fmla="*/ 0 w 330"/>
                <a:gd name="T23" fmla="*/ 0 h 211"/>
                <a:gd name="T24" fmla="*/ 0 w 330"/>
                <a:gd name="T25" fmla="*/ 0 h 211"/>
                <a:gd name="T26" fmla="*/ 0 w 330"/>
                <a:gd name="T27" fmla="*/ 0 h 211"/>
                <a:gd name="T28" fmla="*/ 0 w 330"/>
                <a:gd name="T29" fmla="*/ 0 h 211"/>
                <a:gd name="T30" fmla="*/ 0 w 330"/>
                <a:gd name="T31" fmla="*/ 0 h 211"/>
                <a:gd name="T32" fmla="*/ 0 w 330"/>
                <a:gd name="T33" fmla="*/ 0 h 211"/>
                <a:gd name="T34" fmla="*/ 0 w 330"/>
                <a:gd name="T35" fmla="*/ 0 h 211"/>
                <a:gd name="T36" fmla="*/ 0 w 330"/>
                <a:gd name="T37" fmla="*/ 0 h 211"/>
                <a:gd name="T38" fmla="*/ 0 w 330"/>
                <a:gd name="T39" fmla="*/ 0 h 211"/>
                <a:gd name="T40" fmla="*/ 0 w 330"/>
                <a:gd name="T41" fmla="*/ 0 h 211"/>
                <a:gd name="T42" fmla="*/ 0 w 330"/>
                <a:gd name="T43" fmla="*/ 0 h 211"/>
                <a:gd name="T44" fmla="*/ 0 w 330"/>
                <a:gd name="T45" fmla="*/ 0 h 211"/>
                <a:gd name="T46" fmla="*/ 0 w 330"/>
                <a:gd name="T47" fmla="*/ 0 h 211"/>
                <a:gd name="T48" fmla="*/ 0 w 330"/>
                <a:gd name="T49" fmla="*/ 0 h 211"/>
                <a:gd name="T50" fmla="*/ 0 w 330"/>
                <a:gd name="T51" fmla="*/ 0 h 211"/>
                <a:gd name="T52" fmla="*/ 0 w 330"/>
                <a:gd name="T53" fmla="*/ 0 h 211"/>
                <a:gd name="T54" fmla="*/ 0 w 330"/>
                <a:gd name="T55" fmla="*/ 0 h 211"/>
                <a:gd name="T56" fmla="*/ 0 w 330"/>
                <a:gd name="T57" fmla="*/ 0 h 211"/>
                <a:gd name="T58" fmla="*/ 0 w 330"/>
                <a:gd name="T59" fmla="*/ 0 h 211"/>
                <a:gd name="T60" fmla="*/ 0 w 330"/>
                <a:gd name="T61" fmla="*/ 0 h 211"/>
                <a:gd name="T62" fmla="*/ 0 w 330"/>
                <a:gd name="T63" fmla="*/ 0 h 211"/>
                <a:gd name="T64" fmla="*/ 0 w 330"/>
                <a:gd name="T65" fmla="*/ 0 h 211"/>
                <a:gd name="T66" fmla="*/ 0 w 330"/>
                <a:gd name="T67" fmla="*/ 0 h 211"/>
                <a:gd name="T68" fmla="*/ 0 w 330"/>
                <a:gd name="T69" fmla="*/ 0 h 211"/>
                <a:gd name="T70" fmla="*/ 0 w 330"/>
                <a:gd name="T71" fmla="*/ 0 h 211"/>
                <a:gd name="T72" fmla="*/ 0 w 330"/>
                <a:gd name="T73" fmla="*/ 0 h 21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30"/>
                <a:gd name="T112" fmla="*/ 0 h 211"/>
                <a:gd name="T113" fmla="*/ 330 w 330"/>
                <a:gd name="T114" fmla="*/ 211 h 21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30" h="211">
                  <a:moveTo>
                    <a:pt x="57" y="0"/>
                  </a:moveTo>
                  <a:lnTo>
                    <a:pt x="284" y="28"/>
                  </a:lnTo>
                  <a:lnTo>
                    <a:pt x="293" y="30"/>
                  </a:lnTo>
                  <a:lnTo>
                    <a:pt x="302" y="33"/>
                  </a:lnTo>
                  <a:lnTo>
                    <a:pt x="311" y="38"/>
                  </a:lnTo>
                  <a:lnTo>
                    <a:pt x="318" y="43"/>
                  </a:lnTo>
                  <a:lnTo>
                    <a:pt x="323" y="50"/>
                  </a:lnTo>
                  <a:lnTo>
                    <a:pt x="327" y="58"/>
                  </a:lnTo>
                  <a:lnTo>
                    <a:pt x="330" y="66"/>
                  </a:lnTo>
                  <a:lnTo>
                    <a:pt x="330" y="74"/>
                  </a:lnTo>
                  <a:lnTo>
                    <a:pt x="326" y="122"/>
                  </a:lnTo>
                  <a:lnTo>
                    <a:pt x="324" y="132"/>
                  </a:lnTo>
                  <a:lnTo>
                    <a:pt x="320" y="146"/>
                  </a:lnTo>
                  <a:lnTo>
                    <a:pt x="312" y="162"/>
                  </a:lnTo>
                  <a:lnTo>
                    <a:pt x="301" y="178"/>
                  </a:lnTo>
                  <a:lnTo>
                    <a:pt x="287" y="193"/>
                  </a:lnTo>
                  <a:lnTo>
                    <a:pt x="268" y="204"/>
                  </a:lnTo>
                  <a:lnTo>
                    <a:pt x="245" y="211"/>
                  </a:lnTo>
                  <a:lnTo>
                    <a:pt x="217" y="211"/>
                  </a:lnTo>
                  <a:lnTo>
                    <a:pt x="101" y="197"/>
                  </a:lnTo>
                  <a:lnTo>
                    <a:pt x="76" y="190"/>
                  </a:lnTo>
                  <a:lnTo>
                    <a:pt x="54" y="177"/>
                  </a:lnTo>
                  <a:lnTo>
                    <a:pt x="36" y="162"/>
                  </a:lnTo>
                  <a:lnTo>
                    <a:pt x="23" y="144"/>
                  </a:lnTo>
                  <a:lnTo>
                    <a:pt x="12" y="126"/>
                  </a:lnTo>
                  <a:lnTo>
                    <a:pt x="5" y="107"/>
                  </a:lnTo>
                  <a:lnTo>
                    <a:pt x="1" y="93"/>
                  </a:lnTo>
                  <a:lnTo>
                    <a:pt x="0" y="82"/>
                  </a:lnTo>
                  <a:lnTo>
                    <a:pt x="4" y="33"/>
                  </a:lnTo>
                  <a:lnTo>
                    <a:pt x="5" y="25"/>
                  </a:lnTo>
                  <a:lnTo>
                    <a:pt x="9" y="19"/>
                  </a:lnTo>
                  <a:lnTo>
                    <a:pt x="13" y="13"/>
                  </a:lnTo>
                  <a:lnTo>
                    <a:pt x="20" y="7"/>
                  </a:lnTo>
                  <a:lnTo>
                    <a:pt x="28" y="4"/>
                  </a:lnTo>
                  <a:lnTo>
                    <a:pt x="37" y="1"/>
                  </a:lnTo>
                  <a:lnTo>
                    <a:pt x="46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13" name="Freeform 1466"/>
            <p:cNvSpPr>
              <a:spLocks/>
            </p:cNvSpPr>
            <p:nvPr/>
          </p:nvSpPr>
          <p:spPr bwMode="auto">
            <a:xfrm>
              <a:off x="4990" y="2912"/>
              <a:ext cx="19" cy="12"/>
            </a:xfrm>
            <a:custGeom>
              <a:avLst/>
              <a:gdLst>
                <a:gd name="T0" fmla="*/ 0 w 409"/>
                <a:gd name="T1" fmla="*/ 0 h 288"/>
                <a:gd name="T2" fmla="*/ 0 w 409"/>
                <a:gd name="T3" fmla="*/ 0 h 288"/>
                <a:gd name="T4" fmla="*/ 0 w 409"/>
                <a:gd name="T5" fmla="*/ 0 h 288"/>
                <a:gd name="T6" fmla="*/ 0 w 409"/>
                <a:gd name="T7" fmla="*/ 0 h 288"/>
                <a:gd name="T8" fmla="*/ 0 w 409"/>
                <a:gd name="T9" fmla="*/ 0 h 288"/>
                <a:gd name="T10" fmla="*/ 0 w 409"/>
                <a:gd name="T11" fmla="*/ 0 h 288"/>
                <a:gd name="T12" fmla="*/ 0 w 409"/>
                <a:gd name="T13" fmla="*/ 0 h 288"/>
                <a:gd name="T14" fmla="*/ 0 w 409"/>
                <a:gd name="T15" fmla="*/ 0 h 288"/>
                <a:gd name="T16" fmla="*/ 0 w 409"/>
                <a:gd name="T17" fmla="*/ 0 h 288"/>
                <a:gd name="T18" fmla="*/ 0 w 409"/>
                <a:gd name="T19" fmla="*/ 0 h 288"/>
                <a:gd name="T20" fmla="*/ 0 w 409"/>
                <a:gd name="T21" fmla="*/ 0 h 288"/>
                <a:gd name="T22" fmla="*/ 0 w 409"/>
                <a:gd name="T23" fmla="*/ 0 h 288"/>
                <a:gd name="T24" fmla="*/ 0 w 409"/>
                <a:gd name="T25" fmla="*/ 0 h 288"/>
                <a:gd name="T26" fmla="*/ 0 w 409"/>
                <a:gd name="T27" fmla="*/ 0 h 288"/>
                <a:gd name="T28" fmla="*/ 0 w 409"/>
                <a:gd name="T29" fmla="*/ 0 h 288"/>
                <a:gd name="T30" fmla="*/ 0 w 409"/>
                <a:gd name="T31" fmla="*/ 0 h 288"/>
                <a:gd name="T32" fmla="*/ 0 w 409"/>
                <a:gd name="T33" fmla="*/ 0 h 288"/>
                <a:gd name="T34" fmla="*/ 0 w 409"/>
                <a:gd name="T35" fmla="*/ 0 h 288"/>
                <a:gd name="T36" fmla="*/ 0 w 409"/>
                <a:gd name="T37" fmla="*/ 0 h 288"/>
                <a:gd name="T38" fmla="*/ 0 w 409"/>
                <a:gd name="T39" fmla="*/ 0 h 288"/>
                <a:gd name="T40" fmla="*/ 0 w 409"/>
                <a:gd name="T41" fmla="*/ 0 h 288"/>
                <a:gd name="T42" fmla="*/ 0 w 409"/>
                <a:gd name="T43" fmla="*/ 0 h 288"/>
                <a:gd name="T44" fmla="*/ 0 w 409"/>
                <a:gd name="T45" fmla="*/ 0 h 288"/>
                <a:gd name="T46" fmla="*/ 0 w 409"/>
                <a:gd name="T47" fmla="*/ 0 h 288"/>
                <a:gd name="T48" fmla="*/ 0 w 409"/>
                <a:gd name="T49" fmla="*/ 0 h 288"/>
                <a:gd name="T50" fmla="*/ 0 w 409"/>
                <a:gd name="T51" fmla="*/ 0 h 288"/>
                <a:gd name="T52" fmla="*/ 0 w 409"/>
                <a:gd name="T53" fmla="*/ 0 h 288"/>
                <a:gd name="T54" fmla="*/ 0 w 409"/>
                <a:gd name="T55" fmla="*/ 0 h 288"/>
                <a:gd name="T56" fmla="*/ 0 w 409"/>
                <a:gd name="T57" fmla="*/ 0 h 288"/>
                <a:gd name="T58" fmla="*/ 0 w 409"/>
                <a:gd name="T59" fmla="*/ 0 h 288"/>
                <a:gd name="T60" fmla="*/ 0 w 409"/>
                <a:gd name="T61" fmla="*/ 0 h 288"/>
                <a:gd name="T62" fmla="*/ 0 w 409"/>
                <a:gd name="T63" fmla="*/ 0 h 288"/>
                <a:gd name="T64" fmla="*/ 0 w 409"/>
                <a:gd name="T65" fmla="*/ 0 h 288"/>
                <a:gd name="T66" fmla="*/ 0 w 409"/>
                <a:gd name="T67" fmla="*/ 0 h 288"/>
                <a:gd name="T68" fmla="*/ 0 w 409"/>
                <a:gd name="T69" fmla="*/ 0 h 288"/>
                <a:gd name="T70" fmla="*/ 0 w 409"/>
                <a:gd name="T71" fmla="*/ 0 h 288"/>
                <a:gd name="T72" fmla="*/ 0 w 409"/>
                <a:gd name="T73" fmla="*/ 0 h 2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9"/>
                <a:gd name="T112" fmla="*/ 0 h 288"/>
                <a:gd name="T113" fmla="*/ 409 w 409"/>
                <a:gd name="T114" fmla="*/ 288 h 28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9" h="288">
                  <a:moveTo>
                    <a:pt x="72" y="0"/>
                  </a:moveTo>
                  <a:lnTo>
                    <a:pt x="351" y="35"/>
                  </a:lnTo>
                  <a:lnTo>
                    <a:pt x="364" y="38"/>
                  </a:lnTo>
                  <a:lnTo>
                    <a:pt x="375" y="42"/>
                  </a:lnTo>
                  <a:lnTo>
                    <a:pt x="386" y="48"/>
                  </a:lnTo>
                  <a:lnTo>
                    <a:pt x="394" y="56"/>
                  </a:lnTo>
                  <a:lnTo>
                    <a:pt x="401" y="65"/>
                  </a:lnTo>
                  <a:lnTo>
                    <a:pt x="406" y="74"/>
                  </a:lnTo>
                  <a:lnTo>
                    <a:pt x="409" y="85"/>
                  </a:lnTo>
                  <a:lnTo>
                    <a:pt x="409" y="97"/>
                  </a:lnTo>
                  <a:lnTo>
                    <a:pt x="404" y="164"/>
                  </a:lnTo>
                  <a:lnTo>
                    <a:pt x="401" y="178"/>
                  </a:lnTo>
                  <a:lnTo>
                    <a:pt x="395" y="197"/>
                  </a:lnTo>
                  <a:lnTo>
                    <a:pt x="386" y="220"/>
                  </a:lnTo>
                  <a:lnTo>
                    <a:pt x="371" y="241"/>
                  </a:lnTo>
                  <a:lnTo>
                    <a:pt x="354" y="261"/>
                  </a:lnTo>
                  <a:lnTo>
                    <a:pt x="330" y="278"/>
                  </a:lnTo>
                  <a:lnTo>
                    <a:pt x="302" y="287"/>
                  </a:lnTo>
                  <a:lnTo>
                    <a:pt x="267" y="288"/>
                  </a:lnTo>
                  <a:lnTo>
                    <a:pt x="123" y="270"/>
                  </a:lnTo>
                  <a:lnTo>
                    <a:pt x="92" y="261"/>
                  </a:lnTo>
                  <a:lnTo>
                    <a:pt x="66" y="245"/>
                  </a:lnTo>
                  <a:lnTo>
                    <a:pt x="44" y="224"/>
                  </a:lnTo>
                  <a:lnTo>
                    <a:pt x="28" y="199"/>
                  </a:lnTo>
                  <a:lnTo>
                    <a:pt x="14" y="174"/>
                  </a:lnTo>
                  <a:lnTo>
                    <a:pt x="6" y="150"/>
                  </a:lnTo>
                  <a:lnTo>
                    <a:pt x="1" y="128"/>
                  </a:lnTo>
                  <a:lnTo>
                    <a:pt x="0" y="114"/>
                  </a:lnTo>
                  <a:lnTo>
                    <a:pt x="5" y="47"/>
                  </a:lnTo>
                  <a:lnTo>
                    <a:pt x="7" y="36"/>
                  </a:lnTo>
                  <a:lnTo>
                    <a:pt x="12" y="27"/>
                  </a:lnTo>
                  <a:lnTo>
                    <a:pt x="18" y="17"/>
                  </a:lnTo>
                  <a:lnTo>
                    <a:pt x="27" y="10"/>
                  </a:lnTo>
                  <a:lnTo>
                    <a:pt x="36" y="5"/>
                  </a:lnTo>
                  <a:lnTo>
                    <a:pt x="48" y="1"/>
                  </a:lnTo>
                  <a:lnTo>
                    <a:pt x="59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14" name="Freeform 1467"/>
            <p:cNvSpPr>
              <a:spLocks/>
            </p:cNvSpPr>
            <p:nvPr/>
          </p:nvSpPr>
          <p:spPr bwMode="auto">
            <a:xfrm>
              <a:off x="4990" y="2912"/>
              <a:ext cx="18" cy="12"/>
            </a:xfrm>
            <a:custGeom>
              <a:avLst/>
              <a:gdLst>
                <a:gd name="T0" fmla="*/ 0 w 379"/>
                <a:gd name="T1" fmla="*/ 0 h 267"/>
                <a:gd name="T2" fmla="*/ 0 w 379"/>
                <a:gd name="T3" fmla="*/ 0 h 267"/>
                <a:gd name="T4" fmla="*/ 0 w 379"/>
                <a:gd name="T5" fmla="*/ 0 h 267"/>
                <a:gd name="T6" fmla="*/ 0 w 379"/>
                <a:gd name="T7" fmla="*/ 0 h 267"/>
                <a:gd name="T8" fmla="*/ 0 w 379"/>
                <a:gd name="T9" fmla="*/ 0 h 267"/>
                <a:gd name="T10" fmla="*/ 0 w 379"/>
                <a:gd name="T11" fmla="*/ 0 h 267"/>
                <a:gd name="T12" fmla="*/ 0 w 379"/>
                <a:gd name="T13" fmla="*/ 0 h 267"/>
                <a:gd name="T14" fmla="*/ 0 w 379"/>
                <a:gd name="T15" fmla="*/ 0 h 267"/>
                <a:gd name="T16" fmla="*/ 0 w 379"/>
                <a:gd name="T17" fmla="*/ 0 h 267"/>
                <a:gd name="T18" fmla="*/ 0 w 379"/>
                <a:gd name="T19" fmla="*/ 0 h 267"/>
                <a:gd name="T20" fmla="*/ 0 w 379"/>
                <a:gd name="T21" fmla="*/ 0 h 267"/>
                <a:gd name="T22" fmla="*/ 0 w 379"/>
                <a:gd name="T23" fmla="*/ 0 h 267"/>
                <a:gd name="T24" fmla="*/ 0 w 379"/>
                <a:gd name="T25" fmla="*/ 0 h 267"/>
                <a:gd name="T26" fmla="*/ 0 w 379"/>
                <a:gd name="T27" fmla="*/ 0 h 267"/>
                <a:gd name="T28" fmla="*/ 0 w 379"/>
                <a:gd name="T29" fmla="*/ 0 h 267"/>
                <a:gd name="T30" fmla="*/ 0 w 379"/>
                <a:gd name="T31" fmla="*/ 0 h 267"/>
                <a:gd name="T32" fmla="*/ 0 w 379"/>
                <a:gd name="T33" fmla="*/ 0 h 267"/>
                <a:gd name="T34" fmla="*/ 0 w 379"/>
                <a:gd name="T35" fmla="*/ 0 h 267"/>
                <a:gd name="T36" fmla="*/ 0 w 379"/>
                <a:gd name="T37" fmla="*/ 0 h 267"/>
                <a:gd name="T38" fmla="*/ 0 w 379"/>
                <a:gd name="T39" fmla="*/ 0 h 267"/>
                <a:gd name="T40" fmla="*/ 0 w 379"/>
                <a:gd name="T41" fmla="*/ 0 h 267"/>
                <a:gd name="T42" fmla="*/ 0 w 379"/>
                <a:gd name="T43" fmla="*/ 0 h 267"/>
                <a:gd name="T44" fmla="*/ 0 w 379"/>
                <a:gd name="T45" fmla="*/ 0 h 267"/>
                <a:gd name="T46" fmla="*/ 0 w 379"/>
                <a:gd name="T47" fmla="*/ 0 h 267"/>
                <a:gd name="T48" fmla="*/ 0 w 379"/>
                <a:gd name="T49" fmla="*/ 0 h 267"/>
                <a:gd name="T50" fmla="*/ 0 w 379"/>
                <a:gd name="T51" fmla="*/ 0 h 267"/>
                <a:gd name="T52" fmla="*/ 0 w 379"/>
                <a:gd name="T53" fmla="*/ 0 h 267"/>
                <a:gd name="T54" fmla="*/ 0 w 379"/>
                <a:gd name="T55" fmla="*/ 0 h 267"/>
                <a:gd name="T56" fmla="*/ 0 w 379"/>
                <a:gd name="T57" fmla="*/ 0 h 267"/>
                <a:gd name="T58" fmla="*/ 0 w 379"/>
                <a:gd name="T59" fmla="*/ 0 h 267"/>
                <a:gd name="T60" fmla="*/ 0 w 379"/>
                <a:gd name="T61" fmla="*/ 0 h 267"/>
                <a:gd name="T62" fmla="*/ 0 w 379"/>
                <a:gd name="T63" fmla="*/ 0 h 267"/>
                <a:gd name="T64" fmla="*/ 0 w 379"/>
                <a:gd name="T65" fmla="*/ 0 h 267"/>
                <a:gd name="T66" fmla="*/ 0 w 379"/>
                <a:gd name="T67" fmla="*/ 0 h 267"/>
                <a:gd name="T68" fmla="*/ 0 w 379"/>
                <a:gd name="T69" fmla="*/ 0 h 267"/>
                <a:gd name="T70" fmla="*/ 0 w 379"/>
                <a:gd name="T71" fmla="*/ 0 h 267"/>
                <a:gd name="T72" fmla="*/ 0 w 379"/>
                <a:gd name="T73" fmla="*/ 0 h 2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9"/>
                <a:gd name="T112" fmla="*/ 0 h 267"/>
                <a:gd name="T113" fmla="*/ 379 w 379"/>
                <a:gd name="T114" fmla="*/ 267 h 26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9" h="267">
                  <a:moveTo>
                    <a:pt x="67" y="0"/>
                  </a:moveTo>
                  <a:lnTo>
                    <a:pt x="326" y="32"/>
                  </a:lnTo>
                  <a:lnTo>
                    <a:pt x="337" y="34"/>
                  </a:lnTo>
                  <a:lnTo>
                    <a:pt x="348" y="39"/>
                  </a:lnTo>
                  <a:lnTo>
                    <a:pt x="357" y="44"/>
                  </a:lnTo>
                  <a:lnTo>
                    <a:pt x="366" y="51"/>
                  </a:lnTo>
                  <a:lnTo>
                    <a:pt x="372" y="60"/>
                  </a:lnTo>
                  <a:lnTo>
                    <a:pt x="376" y="69"/>
                  </a:lnTo>
                  <a:lnTo>
                    <a:pt x="379" y="80"/>
                  </a:lnTo>
                  <a:lnTo>
                    <a:pt x="379" y="90"/>
                  </a:lnTo>
                  <a:lnTo>
                    <a:pt x="374" y="152"/>
                  </a:lnTo>
                  <a:lnTo>
                    <a:pt x="372" y="165"/>
                  </a:lnTo>
                  <a:lnTo>
                    <a:pt x="367" y="182"/>
                  </a:lnTo>
                  <a:lnTo>
                    <a:pt x="357" y="203"/>
                  </a:lnTo>
                  <a:lnTo>
                    <a:pt x="345" y="223"/>
                  </a:lnTo>
                  <a:lnTo>
                    <a:pt x="327" y="242"/>
                  </a:lnTo>
                  <a:lnTo>
                    <a:pt x="306" y="257"/>
                  </a:lnTo>
                  <a:lnTo>
                    <a:pt x="279" y="266"/>
                  </a:lnTo>
                  <a:lnTo>
                    <a:pt x="248" y="267"/>
                  </a:lnTo>
                  <a:lnTo>
                    <a:pt x="114" y="250"/>
                  </a:lnTo>
                  <a:lnTo>
                    <a:pt x="86" y="242"/>
                  </a:lnTo>
                  <a:lnTo>
                    <a:pt x="62" y="227"/>
                  </a:lnTo>
                  <a:lnTo>
                    <a:pt x="41" y="207"/>
                  </a:lnTo>
                  <a:lnTo>
                    <a:pt x="25" y="184"/>
                  </a:lnTo>
                  <a:lnTo>
                    <a:pt x="14" y="160"/>
                  </a:lnTo>
                  <a:lnTo>
                    <a:pt x="5" y="137"/>
                  </a:lnTo>
                  <a:lnTo>
                    <a:pt x="1" y="118"/>
                  </a:lnTo>
                  <a:lnTo>
                    <a:pt x="0" y="105"/>
                  </a:lnTo>
                  <a:lnTo>
                    <a:pt x="4" y="44"/>
                  </a:lnTo>
                  <a:lnTo>
                    <a:pt x="7" y="34"/>
                  </a:lnTo>
                  <a:lnTo>
                    <a:pt x="11" y="24"/>
                  </a:lnTo>
                  <a:lnTo>
                    <a:pt x="17" y="17"/>
                  </a:lnTo>
                  <a:lnTo>
                    <a:pt x="25" y="9"/>
                  </a:lnTo>
                  <a:lnTo>
                    <a:pt x="34" y="4"/>
                  </a:lnTo>
                  <a:lnTo>
                    <a:pt x="44" y="1"/>
                  </a:lnTo>
                  <a:lnTo>
                    <a:pt x="55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15" name="Freeform 1468"/>
            <p:cNvSpPr>
              <a:spLocks/>
            </p:cNvSpPr>
            <p:nvPr/>
          </p:nvSpPr>
          <p:spPr bwMode="auto">
            <a:xfrm>
              <a:off x="4990" y="2912"/>
              <a:ext cx="18" cy="10"/>
            </a:xfrm>
            <a:custGeom>
              <a:avLst/>
              <a:gdLst>
                <a:gd name="T0" fmla="*/ 0 w 363"/>
                <a:gd name="T1" fmla="*/ 0 h 233"/>
                <a:gd name="T2" fmla="*/ 0 w 363"/>
                <a:gd name="T3" fmla="*/ 0 h 233"/>
                <a:gd name="T4" fmla="*/ 0 w 363"/>
                <a:gd name="T5" fmla="*/ 0 h 233"/>
                <a:gd name="T6" fmla="*/ 0 w 363"/>
                <a:gd name="T7" fmla="*/ 0 h 233"/>
                <a:gd name="T8" fmla="*/ 0 w 363"/>
                <a:gd name="T9" fmla="*/ 0 h 233"/>
                <a:gd name="T10" fmla="*/ 0 w 363"/>
                <a:gd name="T11" fmla="*/ 0 h 233"/>
                <a:gd name="T12" fmla="*/ 0 w 363"/>
                <a:gd name="T13" fmla="*/ 0 h 233"/>
                <a:gd name="T14" fmla="*/ 0 w 363"/>
                <a:gd name="T15" fmla="*/ 0 h 233"/>
                <a:gd name="T16" fmla="*/ 0 w 363"/>
                <a:gd name="T17" fmla="*/ 0 h 233"/>
                <a:gd name="T18" fmla="*/ 0 w 363"/>
                <a:gd name="T19" fmla="*/ 0 h 233"/>
                <a:gd name="T20" fmla="*/ 0 w 363"/>
                <a:gd name="T21" fmla="*/ 0 h 233"/>
                <a:gd name="T22" fmla="*/ 0 w 363"/>
                <a:gd name="T23" fmla="*/ 0 h 233"/>
                <a:gd name="T24" fmla="*/ 0 w 363"/>
                <a:gd name="T25" fmla="*/ 0 h 233"/>
                <a:gd name="T26" fmla="*/ 0 w 363"/>
                <a:gd name="T27" fmla="*/ 0 h 233"/>
                <a:gd name="T28" fmla="*/ 0 w 363"/>
                <a:gd name="T29" fmla="*/ 0 h 233"/>
                <a:gd name="T30" fmla="*/ 0 w 363"/>
                <a:gd name="T31" fmla="*/ 0 h 233"/>
                <a:gd name="T32" fmla="*/ 0 w 363"/>
                <a:gd name="T33" fmla="*/ 0 h 233"/>
                <a:gd name="T34" fmla="*/ 0 w 363"/>
                <a:gd name="T35" fmla="*/ 0 h 233"/>
                <a:gd name="T36" fmla="*/ 0 w 363"/>
                <a:gd name="T37" fmla="*/ 0 h 233"/>
                <a:gd name="T38" fmla="*/ 0 w 363"/>
                <a:gd name="T39" fmla="*/ 0 h 233"/>
                <a:gd name="T40" fmla="*/ 0 w 363"/>
                <a:gd name="T41" fmla="*/ 0 h 233"/>
                <a:gd name="T42" fmla="*/ 0 w 363"/>
                <a:gd name="T43" fmla="*/ 0 h 233"/>
                <a:gd name="T44" fmla="*/ 0 w 363"/>
                <a:gd name="T45" fmla="*/ 0 h 233"/>
                <a:gd name="T46" fmla="*/ 0 w 363"/>
                <a:gd name="T47" fmla="*/ 0 h 233"/>
                <a:gd name="T48" fmla="*/ 0 w 363"/>
                <a:gd name="T49" fmla="*/ 0 h 233"/>
                <a:gd name="T50" fmla="*/ 0 w 363"/>
                <a:gd name="T51" fmla="*/ 0 h 233"/>
                <a:gd name="T52" fmla="*/ 0 w 363"/>
                <a:gd name="T53" fmla="*/ 0 h 233"/>
                <a:gd name="T54" fmla="*/ 0 w 363"/>
                <a:gd name="T55" fmla="*/ 0 h 233"/>
                <a:gd name="T56" fmla="*/ 0 w 363"/>
                <a:gd name="T57" fmla="*/ 0 h 233"/>
                <a:gd name="T58" fmla="*/ 0 w 363"/>
                <a:gd name="T59" fmla="*/ 0 h 233"/>
                <a:gd name="T60" fmla="*/ 0 w 363"/>
                <a:gd name="T61" fmla="*/ 0 h 233"/>
                <a:gd name="T62" fmla="*/ 0 w 363"/>
                <a:gd name="T63" fmla="*/ 0 h 233"/>
                <a:gd name="T64" fmla="*/ 0 w 363"/>
                <a:gd name="T65" fmla="*/ 0 h 233"/>
                <a:gd name="T66" fmla="*/ 0 w 363"/>
                <a:gd name="T67" fmla="*/ 0 h 233"/>
                <a:gd name="T68" fmla="*/ 0 w 363"/>
                <a:gd name="T69" fmla="*/ 0 h 233"/>
                <a:gd name="T70" fmla="*/ 0 w 363"/>
                <a:gd name="T71" fmla="*/ 0 h 233"/>
                <a:gd name="T72" fmla="*/ 0 w 363"/>
                <a:gd name="T73" fmla="*/ 0 h 2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63"/>
                <a:gd name="T112" fmla="*/ 0 h 233"/>
                <a:gd name="T113" fmla="*/ 363 w 363"/>
                <a:gd name="T114" fmla="*/ 233 h 23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63" h="233">
                  <a:moveTo>
                    <a:pt x="63" y="0"/>
                  </a:moveTo>
                  <a:lnTo>
                    <a:pt x="311" y="31"/>
                  </a:lnTo>
                  <a:lnTo>
                    <a:pt x="323" y="33"/>
                  </a:lnTo>
                  <a:lnTo>
                    <a:pt x="333" y="37"/>
                  </a:lnTo>
                  <a:lnTo>
                    <a:pt x="343" y="42"/>
                  </a:lnTo>
                  <a:lnTo>
                    <a:pt x="350" y="48"/>
                  </a:lnTo>
                  <a:lnTo>
                    <a:pt x="356" y="56"/>
                  </a:lnTo>
                  <a:lnTo>
                    <a:pt x="360" y="64"/>
                  </a:lnTo>
                  <a:lnTo>
                    <a:pt x="363" y="72"/>
                  </a:lnTo>
                  <a:lnTo>
                    <a:pt x="363" y="82"/>
                  </a:lnTo>
                  <a:lnTo>
                    <a:pt x="359" y="135"/>
                  </a:lnTo>
                  <a:lnTo>
                    <a:pt x="357" y="147"/>
                  </a:lnTo>
                  <a:lnTo>
                    <a:pt x="352" y="162"/>
                  </a:lnTo>
                  <a:lnTo>
                    <a:pt x="344" y="179"/>
                  </a:lnTo>
                  <a:lnTo>
                    <a:pt x="332" y="196"/>
                  </a:lnTo>
                  <a:lnTo>
                    <a:pt x="316" y="213"/>
                  </a:lnTo>
                  <a:lnTo>
                    <a:pt x="296" y="225"/>
                  </a:lnTo>
                  <a:lnTo>
                    <a:pt x="270" y="233"/>
                  </a:lnTo>
                  <a:lnTo>
                    <a:pt x="240" y="233"/>
                  </a:lnTo>
                  <a:lnTo>
                    <a:pt x="111" y="217"/>
                  </a:lnTo>
                  <a:lnTo>
                    <a:pt x="84" y="210"/>
                  </a:lnTo>
                  <a:lnTo>
                    <a:pt x="61" y="196"/>
                  </a:lnTo>
                  <a:lnTo>
                    <a:pt x="41" y="179"/>
                  </a:lnTo>
                  <a:lnTo>
                    <a:pt x="25" y="159"/>
                  </a:lnTo>
                  <a:lnTo>
                    <a:pt x="14" y="138"/>
                  </a:lnTo>
                  <a:lnTo>
                    <a:pt x="6" y="119"/>
                  </a:lnTo>
                  <a:lnTo>
                    <a:pt x="1" y="103"/>
                  </a:lnTo>
                  <a:lnTo>
                    <a:pt x="0" y="91"/>
                  </a:lnTo>
                  <a:lnTo>
                    <a:pt x="4" y="37"/>
                  </a:lnTo>
                  <a:lnTo>
                    <a:pt x="7" y="29"/>
                  </a:lnTo>
                  <a:lnTo>
                    <a:pt x="11" y="21"/>
                  </a:lnTo>
                  <a:lnTo>
                    <a:pt x="16" y="14"/>
                  </a:lnTo>
                  <a:lnTo>
                    <a:pt x="23" y="8"/>
                  </a:lnTo>
                  <a:lnTo>
                    <a:pt x="32" y="4"/>
                  </a:lnTo>
                  <a:lnTo>
                    <a:pt x="41" y="1"/>
                  </a:lnTo>
                  <a:lnTo>
                    <a:pt x="51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16" name="Freeform 1469"/>
            <p:cNvSpPr>
              <a:spLocks/>
            </p:cNvSpPr>
            <p:nvPr/>
          </p:nvSpPr>
          <p:spPr bwMode="auto">
            <a:xfrm>
              <a:off x="4991" y="2913"/>
              <a:ext cx="16" cy="9"/>
            </a:xfrm>
            <a:custGeom>
              <a:avLst/>
              <a:gdLst>
                <a:gd name="T0" fmla="*/ 0 w 330"/>
                <a:gd name="T1" fmla="*/ 0 h 213"/>
                <a:gd name="T2" fmla="*/ 0 w 330"/>
                <a:gd name="T3" fmla="*/ 0 h 213"/>
                <a:gd name="T4" fmla="*/ 0 w 330"/>
                <a:gd name="T5" fmla="*/ 0 h 213"/>
                <a:gd name="T6" fmla="*/ 0 w 330"/>
                <a:gd name="T7" fmla="*/ 0 h 213"/>
                <a:gd name="T8" fmla="*/ 0 w 330"/>
                <a:gd name="T9" fmla="*/ 0 h 213"/>
                <a:gd name="T10" fmla="*/ 0 w 330"/>
                <a:gd name="T11" fmla="*/ 0 h 213"/>
                <a:gd name="T12" fmla="*/ 0 w 330"/>
                <a:gd name="T13" fmla="*/ 0 h 213"/>
                <a:gd name="T14" fmla="*/ 0 w 330"/>
                <a:gd name="T15" fmla="*/ 0 h 213"/>
                <a:gd name="T16" fmla="*/ 0 w 330"/>
                <a:gd name="T17" fmla="*/ 0 h 213"/>
                <a:gd name="T18" fmla="*/ 0 w 330"/>
                <a:gd name="T19" fmla="*/ 0 h 213"/>
                <a:gd name="T20" fmla="*/ 0 w 330"/>
                <a:gd name="T21" fmla="*/ 0 h 213"/>
                <a:gd name="T22" fmla="*/ 0 w 330"/>
                <a:gd name="T23" fmla="*/ 0 h 213"/>
                <a:gd name="T24" fmla="*/ 0 w 330"/>
                <a:gd name="T25" fmla="*/ 0 h 213"/>
                <a:gd name="T26" fmla="*/ 0 w 330"/>
                <a:gd name="T27" fmla="*/ 0 h 213"/>
                <a:gd name="T28" fmla="*/ 0 w 330"/>
                <a:gd name="T29" fmla="*/ 0 h 213"/>
                <a:gd name="T30" fmla="*/ 0 w 330"/>
                <a:gd name="T31" fmla="*/ 0 h 213"/>
                <a:gd name="T32" fmla="*/ 0 w 330"/>
                <a:gd name="T33" fmla="*/ 0 h 213"/>
                <a:gd name="T34" fmla="*/ 0 w 330"/>
                <a:gd name="T35" fmla="*/ 0 h 213"/>
                <a:gd name="T36" fmla="*/ 0 w 330"/>
                <a:gd name="T37" fmla="*/ 0 h 213"/>
                <a:gd name="T38" fmla="*/ 0 w 330"/>
                <a:gd name="T39" fmla="*/ 0 h 213"/>
                <a:gd name="T40" fmla="*/ 0 w 330"/>
                <a:gd name="T41" fmla="*/ 0 h 213"/>
                <a:gd name="T42" fmla="*/ 0 w 330"/>
                <a:gd name="T43" fmla="*/ 0 h 213"/>
                <a:gd name="T44" fmla="*/ 0 w 330"/>
                <a:gd name="T45" fmla="*/ 0 h 213"/>
                <a:gd name="T46" fmla="*/ 0 w 330"/>
                <a:gd name="T47" fmla="*/ 0 h 213"/>
                <a:gd name="T48" fmla="*/ 0 w 330"/>
                <a:gd name="T49" fmla="*/ 0 h 213"/>
                <a:gd name="T50" fmla="*/ 0 w 330"/>
                <a:gd name="T51" fmla="*/ 0 h 213"/>
                <a:gd name="T52" fmla="*/ 0 w 330"/>
                <a:gd name="T53" fmla="*/ 0 h 213"/>
                <a:gd name="T54" fmla="*/ 0 w 330"/>
                <a:gd name="T55" fmla="*/ 0 h 213"/>
                <a:gd name="T56" fmla="*/ 0 w 330"/>
                <a:gd name="T57" fmla="*/ 0 h 213"/>
                <a:gd name="T58" fmla="*/ 0 w 330"/>
                <a:gd name="T59" fmla="*/ 0 h 213"/>
                <a:gd name="T60" fmla="*/ 0 w 330"/>
                <a:gd name="T61" fmla="*/ 0 h 213"/>
                <a:gd name="T62" fmla="*/ 0 w 330"/>
                <a:gd name="T63" fmla="*/ 0 h 213"/>
                <a:gd name="T64" fmla="*/ 0 w 330"/>
                <a:gd name="T65" fmla="*/ 0 h 213"/>
                <a:gd name="T66" fmla="*/ 0 w 330"/>
                <a:gd name="T67" fmla="*/ 0 h 213"/>
                <a:gd name="T68" fmla="*/ 0 w 330"/>
                <a:gd name="T69" fmla="*/ 0 h 213"/>
                <a:gd name="T70" fmla="*/ 0 w 330"/>
                <a:gd name="T71" fmla="*/ 0 h 213"/>
                <a:gd name="T72" fmla="*/ 0 w 330"/>
                <a:gd name="T73" fmla="*/ 0 h 2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30"/>
                <a:gd name="T112" fmla="*/ 0 h 213"/>
                <a:gd name="T113" fmla="*/ 330 w 330"/>
                <a:gd name="T114" fmla="*/ 213 h 2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30" h="213">
                  <a:moveTo>
                    <a:pt x="57" y="1"/>
                  </a:moveTo>
                  <a:lnTo>
                    <a:pt x="284" y="29"/>
                  </a:lnTo>
                  <a:lnTo>
                    <a:pt x="293" y="31"/>
                  </a:lnTo>
                  <a:lnTo>
                    <a:pt x="303" y="34"/>
                  </a:lnTo>
                  <a:lnTo>
                    <a:pt x="311" y="39"/>
                  </a:lnTo>
                  <a:lnTo>
                    <a:pt x="318" y="45"/>
                  </a:lnTo>
                  <a:lnTo>
                    <a:pt x="324" y="51"/>
                  </a:lnTo>
                  <a:lnTo>
                    <a:pt x="328" y="59"/>
                  </a:lnTo>
                  <a:lnTo>
                    <a:pt x="330" y="67"/>
                  </a:lnTo>
                  <a:lnTo>
                    <a:pt x="330" y="75"/>
                  </a:lnTo>
                  <a:lnTo>
                    <a:pt x="326" y="123"/>
                  </a:lnTo>
                  <a:lnTo>
                    <a:pt x="324" y="134"/>
                  </a:lnTo>
                  <a:lnTo>
                    <a:pt x="319" y="148"/>
                  </a:lnTo>
                  <a:lnTo>
                    <a:pt x="312" y="163"/>
                  </a:lnTo>
                  <a:lnTo>
                    <a:pt x="301" y="179"/>
                  </a:lnTo>
                  <a:lnTo>
                    <a:pt x="286" y="195"/>
                  </a:lnTo>
                  <a:lnTo>
                    <a:pt x="267" y="206"/>
                  </a:lnTo>
                  <a:lnTo>
                    <a:pt x="245" y="213"/>
                  </a:lnTo>
                  <a:lnTo>
                    <a:pt x="216" y="213"/>
                  </a:lnTo>
                  <a:lnTo>
                    <a:pt x="101" y="198"/>
                  </a:lnTo>
                  <a:lnTo>
                    <a:pt x="76" y="192"/>
                  </a:lnTo>
                  <a:lnTo>
                    <a:pt x="54" y="179"/>
                  </a:lnTo>
                  <a:lnTo>
                    <a:pt x="36" y="163"/>
                  </a:lnTo>
                  <a:lnTo>
                    <a:pt x="23" y="145"/>
                  </a:lnTo>
                  <a:lnTo>
                    <a:pt x="12" y="126"/>
                  </a:lnTo>
                  <a:lnTo>
                    <a:pt x="5" y="108"/>
                  </a:lnTo>
                  <a:lnTo>
                    <a:pt x="1" y="94"/>
                  </a:lnTo>
                  <a:lnTo>
                    <a:pt x="0" y="83"/>
                  </a:lnTo>
                  <a:lnTo>
                    <a:pt x="3" y="35"/>
                  </a:lnTo>
                  <a:lnTo>
                    <a:pt x="5" y="27"/>
                  </a:lnTo>
                  <a:lnTo>
                    <a:pt x="8" y="20"/>
                  </a:lnTo>
                  <a:lnTo>
                    <a:pt x="13" y="14"/>
                  </a:lnTo>
                  <a:lnTo>
                    <a:pt x="21" y="9"/>
                  </a:lnTo>
                  <a:lnTo>
                    <a:pt x="28" y="5"/>
                  </a:lnTo>
                  <a:lnTo>
                    <a:pt x="37" y="1"/>
                  </a:lnTo>
                  <a:lnTo>
                    <a:pt x="47" y="0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17" name="Freeform 1470"/>
            <p:cNvSpPr>
              <a:spLocks/>
            </p:cNvSpPr>
            <p:nvPr/>
          </p:nvSpPr>
          <p:spPr bwMode="auto">
            <a:xfrm>
              <a:off x="4967" y="2909"/>
              <a:ext cx="19" cy="13"/>
            </a:xfrm>
            <a:custGeom>
              <a:avLst/>
              <a:gdLst>
                <a:gd name="T0" fmla="*/ 0 w 408"/>
                <a:gd name="T1" fmla="*/ 0 h 288"/>
                <a:gd name="T2" fmla="*/ 0 w 408"/>
                <a:gd name="T3" fmla="*/ 0 h 288"/>
                <a:gd name="T4" fmla="*/ 0 w 408"/>
                <a:gd name="T5" fmla="*/ 0 h 288"/>
                <a:gd name="T6" fmla="*/ 0 w 408"/>
                <a:gd name="T7" fmla="*/ 0 h 288"/>
                <a:gd name="T8" fmla="*/ 0 w 408"/>
                <a:gd name="T9" fmla="*/ 0 h 288"/>
                <a:gd name="T10" fmla="*/ 0 w 408"/>
                <a:gd name="T11" fmla="*/ 0 h 288"/>
                <a:gd name="T12" fmla="*/ 0 w 408"/>
                <a:gd name="T13" fmla="*/ 0 h 288"/>
                <a:gd name="T14" fmla="*/ 0 w 408"/>
                <a:gd name="T15" fmla="*/ 0 h 288"/>
                <a:gd name="T16" fmla="*/ 0 w 408"/>
                <a:gd name="T17" fmla="*/ 0 h 288"/>
                <a:gd name="T18" fmla="*/ 0 w 408"/>
                <a:gd name="T19" fmla="*/ 0 h 288"/>
                <a:gd name="T20" fmla="*/ 0 w 408"/>
                <a:gd name="T21" fmla="*/ 0 h 288"/>
                <a:gd name="T22" fmla="*/ 0 w 408"/>
                <a:gd name="T23" fmla="*/ 0 h 288"/>
                <a:gd name="T24" fmla="*/ 0 w 408"/>
                <a:gd name="T25" fmla="*/ 0 h 288"/>
                <a:gd name="T26" fmla="*/ 0 w 408"/>
                <a:gd name="T27" fmla="*/ 0 h 288"/>
                <a:gd name="T28" fmla="*/ 0 w 408"/>
                <a:gd name="T29" fmla="*/ 0 h 288"/>
                <a:gd name="T30" fmla="*/ 0 w 408"/>
                <a:gd name="T31" fmla="*/ 0 h 288"/>
                <a:gd name="T32" fmla="*/ 0 w 408"/>
                <a:gd name="T33" fmla="*/ 0 h 288"/>
                <a:gd name="T34" fmla="*/ 0 w 408"/>
                <a:gd name="T35" fmla="*/ 0 h 288"/>
                <a:gd name="T36" fmla="*/ 0 w 408"/>
                <a:gd name="T37" fmla="*/ 0 h 288"/>
                <a:gd name="T38" fmla="*/ 0 w 408"/>
                <a:gd name="T39" fmla="*/ 0 h 288"/>
                <a:gd name="T40" fmla="*/ 0 w 408"/>
                <a:gd name="T41" fmla="*/ 0 h 288"/>
                <a:gd name="T42" fmla="*/ 0 w 408"/>
                <a:gd name="T43" fmla="*/ 0 h 288"/>
                <a:gd name="T44" fmla="*/ 0 w 408"/>
                <a:gd name="T45" fmla="*/ 0 h 288"/>
                <a:gd name="T46" fmla="*/ 0 w 408"/>
                <a:gd name="T47" fmla="*/ 0 h 288"/>
                <a:gd name="T48" fmla="*/ 0 w 408"/>
                <a:gd name="T49" fmla="*/ 0 h 288"/>
                <a:gd name="T50" fmla="*/ 0 w 408"/>
                <a:gd name="T51" fmla="*/ 0 h 288"/>
                <a:gd name="T52" fmla="*/ 0 w 408"/>
                <a:gd name="T53" fmla="*/ 0 h 288"/>
                <a:gd name="T54" fmla="*/ 0 w 408"/>
                <a:gd name="T55" fmla="*/ 0 h 288"/>
                <a:gd name="T56" fmla="*/ 0 w 408"/>
                <a:gd name="T57" fmla="*/ 0 h 288"/>
                <a:gd name="T58" fmla="*/ 0 w 408"/>
                <a:gd name="T59" fmla="*/ 0 h 288"/>
                <a:gd name="T60" fmla="*/ 0 w 408"/>
                <a:gd name="T61" fmla="*/ 0 h 288"/>
                <a:gd name="T62" fmla="*/ 0 w 408"/>
                <a:gd name="T63" fmla="*/ 0 h 288"/>
                <a:gd name="T64" fmla="*/ 0 w 408"/>
                <a:gd name="T65" fmla="*/ 0 h 288"/>
                <a:gd name="T66" fmla="*/ 0 w 408"/>
                <a:gd name="T67" fmla="*/ 0 h 288"/>
                <a:gd name="T68" fmla="*/ 0 w 408"/>
                <a:gd name="T69" fmla="*/ 0 h 288"/>
                <a:gd name="T70" fmla="*/ 0 w 408"/>
                <a:gd name="T71" fmla="*/ 0 h 288"/>
                <a:gd name="T72" fmla="*/ 0 w 408"/>
                <a:gd name="T73" fmla="*/ 0 h 2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8"/>
                <a:gd name="T112" fmla="*/ 0 h 288"/>
                <a:gd name="T113" fmla="*/ 408 w 408"/>
                <a:gd name="T114" fmla="*/ 288 h 28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8" h="288">
                  <a:moveTo>
                    <a:pt x="72" y="0"/>
                  </a:moveTo>
                  <a:lnTo>
                    <a:pt x="350" y="35"/>
                  </a:lnTo>
                  <a:lnTo>
                    <a:pt x="362" y="38"/>
                  </a:lnTo>
                  <a:lnTo>
                    <a:pt x="374" y="42"/>
                  </a:lnTo>
                  <a:lnTo>
                    <a:pt x="384" y="48"/>
                  </a:lnTo>
                  <a:lnTo>
                    <a:pt x="393" y="56"/>
                  </a:lnTo>
                  <a:lnTo>
                    <a:pt x="400" y="65"/>
                  </a:lnTo>
                  <a:lnTo>
                    <a:pt x="405" y="74"/>
                  </a:lnTo>
                  <a:lnTo>
                    <a:pt x="408" y="86"/>
                  </a:lnTo>
                  <a:lnTo>
                    <a:pt x="408" y="97"/>
                  </a:lnTo>
                  <a:lnTo>
                    <a:pt x="403" y="164"/>
                  </a:lnTo>
                  <a:lnTo>
                    <a:pt x="400" y="178"/>
                  </a:lnTo>
                  <a:lnTo>
                    <a:pt x="394" y="197"/>
                  </a:lnTo>
                  <a:lnTo>
                    <a:pt x="384" y="220"/>
                  </a:lnTo>
                  <a:lnTo>
                    <a:pt x="370" y="241"/>
                  </a:lnTo>
                  <a:lnTo>
                    <a:pt x="352" y="261"/>
                  </a:lnTo>
                  <a:lnTo>
                    <a:pt x="329" y="278"/>
                  </a:lnTo>
                  <a:lnTo>
                    <a:pt x="301" y="287"/>
                  </a:lnTo>
                  <a:lnTo>
                    <a:pt x="266" y="288"/>
                  </a:lnTo>
                  <a:lnTo>
                    <a:pt x="123" y="270"/>
                  </a:lnTo>
                  <a:lnTo>
                    <a:pt x="93" y="261"/>
                  </a:lnTo>
                  <a:lnTo>
                    <a:pt x="67" y="245"/>
                  </a:lnTo>
                  <a:lnTo>
                    <a:pt x="45" y="224"/>
                  </a:lnTo>
                  <a:lnTo>
                    <a:pt x="27" y="199"/>
                  </a:lnTo>
                  <a:lnTo>
                    <a:pt x="15" y="174"/>
                  </a:lnTo>
                  <a:lnTo>
                    <a:pt x="5" y="150"/>
                  </a:lnTo>
                  <a:lnTo>
                    <a:pt x="1" y="128"/>
                  </a:lnTo>
                  <a:lnTo>
                    <a:pt x="0" y="114"/>
                  </a:lnTo>
                  <a:lnTo>
                    <a:pt x="5" y="47"/>
                  </a:lnTo>
                  <a:lnTo>
                    <a:pt x="7" y="36"/>
                  </a:lnTo>
                  <a:lnTo>
                    <a:pt x="13" y="27"/>
                  </a:lnTo>
                  <a:lnTo>
                    <a:pt x="19" y="17"/>
                  </a:lnTo>
                  <a:lnTo>
                    <a:pt x="27" y="10"/>
                  </a:lnTo>
                  <a:lnTo>
                    <a:pt x="36" y="5"/>
                  </a:lnTo>
                  <a:lnTo>
                    <a:pt x="48" y="1"/>
                  </a:lnTo>
                  <a:lnTo>
                    <a:pt x="59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18" name="Freeform 1471"/>
            <p:cNvSpPr>
              <a:spLocks/>
            </p:cNvSpPr>
            <p:nvPr/>
          </p:nvSpPr>
          <p:spPr bwMode="auto">
            <a:xfrm>
              <a:off x="4967" y="2909"/>
              <a:ext cx="18" cy="12"/>
            </a:xfrm>
            <a:custGeom>
              <a:avLst/>
              <a:gdLst>
                <a:gd name="T0" fmla="*/ 0 w 378"/>
                <a:gd name="T1" fmla="*/ 0 h 268"/>
                <a:gd name="T2" fmla="*/ 0 w 378"/>
                <a:gd name="T3" fmla="*/ 0 h 268"/>
                <a:gd name="T4" fmla="*/ 0 w 378"/>
                <a:gd name="T5" fmla="*/ 0 h 268"/>
                <a:gd name="T6" fmla="*/ 0 w 378"/>
                <a:gd name="T7" fmla="*/ 0 h 268"/>
                <a:gd name="T8" fmla="*/ 0 w 378"/>
                <a:gd name="T9" fmla="*/ 0 h 268"/>
                <a:gd name="T10" fmla="*/ 0 w 378"/>
                <a:gd name="T11" fmla="*/ 0 h 268"/>
                <a:gd name="T12" fmla="*/ 0 w 378"/>
                <a:gd name="T13" fmla="*/ 0 h 268"/>
                <a:gd name="T14" fmla="*/ 0 w 378"/>
                <a:gd name="T15" fmla="*/ 0 h 268"/>
                <a:gd name="T16" fmla="*/ 0 w 378"/>
                <a:gd name="T17" fmla="*/ 0 h 268"/>
                <a:gd name="T18" fmla="*/ 0 w 378"/>
                <a:gd name="T19" fmla="*/ 0 h 268"/>
                <a:gd name="T20" fmla="*/ 0 w 378"/>
                <a:gd name="T21" fmla="*/ 0 h 268"/>
                <a:gd name="T22" fmla="*/ 0 w 378"/>
                <a:gd name="T23" fmla="*/ 0 h 268"/>
                <a:gd name="T24" fmla="*/ 0 w 378"/>
                <a:gd name="T25" fmla="*/ 0 h 268"/>
                <a:gd name="T26" fmla="*/ 0 w 378"/>
                <a:gd name="T27" fmla="*/ 0 h 268"/>
                <a:gd name="T28" fmla="*/ 0 w 378"/>
                <a:gd name="T29" fmla="*/ 0 h 268"/>
                <a:gd name="T30" fmla="*/ 0 w 378"/>
                <a:gd name="T31" fmla="*/ 0 h 268"/>
                <a:gd name="T32" fmla="*/ 0 w 378"/>
                <a:gd name="T33" fmla="*/ 0 h 268"/>
                <a:gd name="T34" fmla="*/ 0 w 378"/>
                <a:gd name="T35" fmla="*/ 0 h 268"/>
                <a:gd name="T36" fmla="*/ 0 w 378"/>
                <a:gd name="T37" fmla="*/ 0 h 268"/>
                <a:gd name="T38" fmla="*/ 0 w 378"/>
                <a:gd name="T39" fmla="*/ 0 h 268"/>
                <a:gd name="T40" fmla="*/ 0 w 378"/>
                <a:gd name="T41" fmla="*/ 0 h 268"/>
                <a:gd name="T42" fmla="*/ 0 w 378"/>
                <a:gd name="T43" fmla="*/ 0 h 268"/>
                <a:gd name="T44" fmla="*/ 0 w 378"/>
                <a:gd name="T45" fmla="*/ 0 h 268"/>
                <a:gd name="T46" fmla="*/ 0 w 378"/>
                <a:gd name="T47" fmla="*/ 0 h 268"/>
                <a:gd name="T48" fmla="*/ 0 w 378"/>
                <a:gd name="T49" fmla="*/ 0 h 268"/>
                <a:gd name="T50" fmla="*/ 0 w 378"/>
                <a:gd name="T51" fmla="*/ 0 h 268"/>
                <a:gd name="T52" fmla="*/ 0 w 378"/>
                <a:gd name="T53" fmla="*/ 0 h 268"/>
                <a:gd name="T54" fmla="*/ 0 w 378"/>
                <a:gd name="T55" fmla="*/ 0 h 268"/>
                <a:gd name="T56" fmla="*/ 0 w 378"/>
                <a:gd name="T57" fmla="*/ 0 h 268"/>
                <a:gd name="T58" fmla="*/ 0 w 378"/>
                <a:gd name="T59" fmla="*/ 0 h 268"/>
                <a:gd name="T60" fmla="*/ 0 w 378"/>
                <a:gd name="T61" fmla="*/ 0 h 268"/>
                <a:gd name="T62" fmla="*/ 0 w 378"/>
                <a:gd name="T63" fmla="*/ 0 h 268"/>
                <a:gd name="T64" fmla="*/ 0 w 378"/>
                <a:gd name="T65" fmla="*/ 0 h 268"/>
                <a:gd name="T66" fmla="*/ 0 w 378"/>
                <a:gd name="T67" fmla="*/ 0 h 268"/>
                <a:gd name="T68" fmla="*/ 0 w 378"/>
                <a:gd name="T69" fmla="*/ 0 h 268"/>
                <a:gd name="T70" fmla="*/ 0 w 378"/>
                <a:gd name="T71" fmla="*/ 0 h 268"/>
                <a:gd name="T72" fmla="*/ 0 w 378"/>
                <a:gd name="T73" fmla="*/ 0 h 2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8"/>
                <a:gd name="T112" fmla="*/ 0 h 268"/>
                <a:gd name="T113" fmla="*/ 378 w 378"/>
                <a:gd name="T114" fmla="*/ 268 h 26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8" h="268">
                  <a:moveTo>
                    <a:pt x="66" y="0"/>
                  </a:moveTo>
                  <a:lnTo>
                    <a:pt x="325" y="33"/>
                  </a:lnTo>
                  <a:lnTo>
                    <a:pt x="337" y="35"/>
                  </a:lnTo>
                  <a:lnTo>
                    <a:pt x="347" y="40"/>
                  </a:lnTo>
                  <a:lnTo>
                    <a:pt x="356" y="45"/>
                  </a:lnTo>
                  <a:lnTo>
                    <a:pt x="365" y="52"/>
                  </a:lnTo>
                  <a:lnTo>
                    <a:pt x="371" y="60"/>
                  </a:lnTo>
                  <a:lnTo>
                    <a:pt x="375" y="69"/>
                  </a:lnTo>
                  <a:lnTo>
                    <a:pt x="378" y="80"/>
                  </a:lnTo>
                  <a:lnTo>
                    <a:pt x="378" y="91"/>
                  </a:lnTo>
                  <a:lnTo>
                    <a:pt x="373" y="153"/>
                  </a:lnTo>
                  <a:lnTo>
                    <a:pt x="371" y="166"/>
                  </a:lnTo>
                  <a:lnTo>
                    <a:pt x="366" y="183"/>
                  </a:lnTo>
                  <a:lnTo>
                    <a:pt x="356" y="204"/>
                  </a:lnTo>
                  <a:lnTo>
                    <a:pt x="344" y="224"/>
                  </a:lnTo>
                  <a:lnTo>
                    <a:pt x="326" y="243"/>
                  </a:lnTo>
                  <a:lnTo>
                    <a:pt x="305" y="258"/>
                  </a:lnTo>
                  <a:lnTo>
                    <a:pt x="278" y="267"/>
                  </a:lnTo>
                  <a:lnTo>
                    <a:pt x="247" y="268"/>
                  </a:lnTo>
                  <a:lnTo>
                    <a:pt x="114" y="251"/>
                  </a:lnTo>
                  <a:lnTo>
                    <a:pt x="86" y="243"/>
                  </a:lnTo>
                  <a:lnTo>
                    <a:pt x="62" y="228"/>
                  </a:lnTo>
                  <a:lnTo>
                    <a:pt x="41" y="208"/>
                  </a:lnTo>
                  <a:lnTo>
                    <a:pt x="26" y="185"/>
                  </a:lnTo>
                  <a:lnTo>
                    <a:pt x="13" y="161"/>
                  </a:lnTo>
                  <a:lnTo>
                    <a:pt x="5" y="139"/>
                  </a:lnTo>
                  <a:lnTo>
                    <a:pt x="1" y="119"/>
                  </a:lnTo>
                  <a:lnTo>
                    <a:pt x="0" y="106"/>
                  </a:lnTo>
                  <a:lnTo>
                    <a:pt x="5" y="45"/>
                  </a:lnTo>
                  <a:lnTo>
                    <a:pt x="7" y="35"/>
                  </a:lnTo>
                  <a:lnTo>
                    <a:pt x="11" y="25"/>
                  </a:lnTo>
                  <a:lnTo>
                    <a:pt x="17" y="18"/>
                  </a:lnTo>
                  <a:lnTo>
                    <a:pt x="24" y="10"/>
                  </a:lnTo>
                  <a:lnTo>
                    <a:pt x="34" y="5"/>
                  </a:lnTo>
                  <a:lnTo>
                    <a:pt x="43" y="2"/>
                  </a:lnTo>
                  <a:lnTo>
                    <a:pt x="55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19" name="Freeform 1472"/>
            <p:cNvSpPr>
              <a:spLocks/>
            </p:cNvSpPr>
            <p:nvPr/>
          </p:nvSpPr>
          <p:spPr bwMode="auto">
            <a:xfrm>
              <a:off x="4967" y="2909"/>
              <a:ext cx="18" cy="11"/>
            </a:xfrm>
            <a:custGeom>
              <a:avLst/>
              <a:gdLst>
                <a:gd name="T0" fmla="*/ 0 w 363"/>
                <a:gd name="T1" fmla="*/ 0 h 232"/>
                <a:gd name="T2" fmla="*/ 0 w 363"/>
                <a:gd name="T3" fmla="*/ 0 h 232"/>
                <a:gd name="T4" fmla="*/ 0 w 363"/>
                <a:gd name="T5" fmla="*/ 0 h 232"/>
                <a:gd name="T6" fmla="*/ 0 w 363"/>
                <a:gd name="T7" fmla="*/ 0 h 232"/>
                <a:gd name="T8" fmla="*/ 0 w 363"/>
                <a:gd name="T9" fmla="*/ 0 h 232"/>
                <a:gd name="T10" fmla="*/ 0 w 363"/>
                <a:gd name="T11" fmla="*/ 0 h 232"/>
                <a:gd name="T12" fmla="*/ 0 w 363"/>
                <a:gd name="T13" fmla="*/ 0 h 232"/>
                <a:gd name="T14" fmla="*/ 0 w 363"/>
                <a:gd name="T15" fmla="*/ 0 h 232"/>
                <a:gd name="T16" fmla="*/ 0 w 363"/>
                <a:gd name="T17" fmla="*/ 0 h 232"/>
                <a:gd name="T18" fmla="*/ 0 w 363"/>
                <a:gd name="T19" fmla="*/ 0 h 232"/>
                <a:gd name="T20" fmla="*/ 0 w 363"/>
                <a:gd name="T21" fmla="*/ 0 h 232"/>
                <a:gd name="T22" fmla="*/ 0 w 363"/>
                <a:gd name="T23" fmla="*/ 0 h 232"/>
                <a:gd name="T24" fmla="*/ 0 w 363"/>
                <a:gd name="T25" fmla="*/ 0 h 232"/>
                <a:gd name="T26" fmla="*/ 0 w 363"/>
                <a:gd name="T27" fmla="*/ 0 h 232"/>
                <a:gd name="T28" fmla="*/ 0 w 363"/>
                <a:gd name="T29" fmla="*/ 0 h 232"/>
                <a:gd name="T30" fmla="*/ 0 w 363"/>
                <a:gd name="T31" fmla="*/ 0 h 232"/>
                <a:gd name="T32" fmla="*/ 0 w 363"/>
                <a:gd name="T33" fmla="*/ 0 h 232"/>
                <a:gd name="T34" fmla="*/ 0 w 363"/>
                <a:gd name="T35" fmla="*/ 0 h 232"/>
                <a:gd name="T36" fmla="*/ 0 w 363"/>
                <a:gd name="T37" fmla="*/ 0 h 232"/>
                <a:gd name="T38" fmla="*/ 0 w 363"/>
                <a:gd name="T39" fmla="*/ 0 h 232"/>
                <a:gd name="T40" fmla="*/ 0 w 363"/>
                <a:gd name="T41" fmla="*/ 0 h 232"/>
                <a:gd name="T42" fmla="*/ 0 w 363"/>
                <a:gd name="T43" fmla="*/ 0 h 232"/>
                <a:gd name="T44" fmla="*/ 0 w 363"/>
                <a:gd name="T45" fmla="*/ 0 h 232"/>
                <a:gd name="T46" fmla="*/ 0 w 363"/>
                <a:gd name="T47" fmla="*/ 0 h 232"/>
                <a:gd name="T48" fmla="*/ 0 w 363"/>
                <a:gd name="T49" fmla="*/ 0 h 232"/>
                <a:gd name="T50" fmla="*/ 0 w 363"/>
                <a:gd name="T51" fmla="*/ 0 h 232"/>
                <a:gd name="T52" fmla="*/ 0 w 363"/>
                <a:gd name="T53" fmla="*/ 0 h 232"/>
                <a:gd name="T54" fmla="*/ 0 w 363"/>
                <a:gd name="T55" fmla="*/ 0 h 232"/>
                <a:gd name="T56" fmla="*/ 0 w 363"/>
                <a:gd name="T57" fmla="*/ 0 h 232"/>
                <a:gd name="T58" fmla="*/ 0 w 363"/>
                <a:gd name="T59" fmla="*/ 0 h 232"/>
                <a:gd name="T60" fmla="*/ 0 w 363"/>
                <a:gd name="T61" fmla="*/ 0 h 232"/>
                <a:gd name="T62" fmla="*/ 0 w 363"/>
                <a:gd name="T63" fmla="*/ 0 h 232"/>
                <a:gd name="T64" fmla="*/ 0 w 363"/>
                <a:gd name="T65" fmla="*/ 0 h 232"/>
                <a:gd name="T66" fmla="*/ 0 w 363"/>
                <a:gd name="T67" fmla="*/ 0 h 232"/>
                <a:gd name="T68" fmla="*/ 0 w 363"/>
                <a:gd name="T69" fmla="*/ 0 h 232"/>
                <a:gd name="T70" fmla="*/ 0 w 363"/>
                <a:gd name="T71" fmla="*/ 0 h 232"/>
                <a:gd name="T72" fmla="*/ 0 w 363"/>
                <a:gd name="T73" fmla="*/ 0 h 23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63"/>
                <a:gd name="T112" fmla="*/ 0 h 232"/>
                <a:gd name="T113" fmla="*/ 363 w 363"/>
                <a:gd name="T114" fmla="*/ 232 h 23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63" h="232">
                  <a:moveTo>
                    <a:pt x="63" y="0"/>
                  </a:moveTo>
                  <a:lnTo>
                    <a:pt x="311" y="31"/>
                  </a:lnTo>
                  <a:lnTo>
                    <a:pt x="322" y="33"/>
                  </a:lnTo>
                  <a:lnTo>
                    <a:pt x="332" y="37"/>
                  </a:lnTo>
                  <a:lnTo>
                    <a:pt x="341" y="42"/>
                  </a:lnTo>
                  <a:lnTo>
                    <a:pt x="349" y="48"/>
                  </a:lnTo>
                  <a:lnTo>
                    <a:pt x="355" y="55"/>
                  </a:lnTo>
                  <a:lnTo>
                    <a:pt x="360" y="63"/>
                  </a:lnTo>
                  <a:lnTo>
                    <a:pt x="363" y="71"/>
                  </a:lnTo>
                  <a:lnTo>
                    <a:pt x="363" y="81"/>
                  </a:lnTo>
                  <a:lnTo>
                    <a:pt x="359" y="135"/>
                  </a:lnTo>
                  <a:lnTo>
                    <a:pt x="356" y="147"/>
                  </a:lnTo>
                  <a:lnTo>
                    <a:pt x="351" y="162"/>
                  </a:lnTo>
                  <a:lnTo>
                    <a:pt x="343" y="179"/>
                  </a:lnTo>
                  <a:lnTo>
                    <a:pt x="330" y="196"/>
                  </a:lnTo>
                  <a:lnTo>
                    <a:pt x="315" y="213"/>
                  </a:lnTo>
                  <a:lnTo>
                    <a:pt x="294" y="225"/>
                  </a:lnTo>
                  <a:lnTo>
                    <a:pt x="268" y="232"/>
                  </a:lnTo>
                  <a:lnTo>
                    <a:pt x="238" y="232"/>
                  </a:lnTo>
                  <a:lnTo>
                    <a:pt x="111" y="217"/>
                  </a:lnTo>
                  <a:lnTo>
                    <a:pt x="84" y="210"/>
                  </a:lnTo>
                  <a:lnTo>
                    <a:pt x="61" y="196"/>
                  </a:lnTo>
                  <a:lnTo>
                    <a:pt x="41" y="178"/>
                  </a:lnTo>
                  <a:lnTo>
                    <a:pt x="26" y="159"/>
                  </a:lnTo>
                  <a:lnTo>
                    <a:pt x="14" y="139"/>
                  </a:lnTo>
                  <a:lnTo>
                    <a:pt x="6" y="119"/>
                  </a:lnTo>
                  <a:lnTo>
                    <a:pt x="1" y="103"/>
                  </a:lnTo>
                  <a:lnTo>
                    <a:pt x="0" y="91"/>
                  </a:lnTo>
                  <a:lnTo>
                    <a:pt x="5" y="37"/>
                  </a:lnTo>
                  <a:lnTo>
                    <a:pt x="7" y="29"/>
                  </a:lnTo>
                  <a:lnTo>
                    <a:pt x="11" y="21"/>
                  </a:lnTo>
                  <a:lnTo>
                    <a:pt x="16" y="15"/>
                  </a:lnTo>
                  <a:lnTo>
                    <a:pt x="23" y="8"/>
                  </a:lnTo>
                  <a:lnTo>
                    <a:pt x="32" y="4"/>
                  </a:lnTo>
                  <a:lnTo>
                    <a:pt x="41" y="1"/>
                  </a:lnTo>
                  <a:lnTo>
                    <a:pt x="52" y="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20" name="Freeform 1473"/>
            <p:cNvSpPr>
              <a:spLocks/>
            </p:cNvSpPr>
            <p:nvPr/>
          </p:nvSpPr>
          <p:spPr bwMode="auto">
            <a:xfrm>
              <a:off x="4968" y="2910"/>
              <a:ext cx="16" cy="9"/>
            </a:xfrm>
            <a:custGeom>
              <a:avLst/>
              <a:gdLst>
                <a:gd name="T0" fmla="*/ 0 w 330"/>
                <a:gd name="T1" fmla="*/ 0 h 212"/>
                <a:gd name="T2" fmla="*/ 0 w 330"/>
                <a:gd name="T3" fmla="*/ 0 h 212"/>
                <a:gd name="T4" fmla="*/ 0 w 330"/>
                <a:gd name="T5" fmla="*/ 0 h 212"/>
                <a:gd name="T6" fmla="*/ 0 w 330"/>
                <a:gd name="T7" fmla="*/ 0 h 212"/>
                <a:gd name="T8" fmla="*/ 0 w 330"/>
                <a:gd name="T9" fmla="*/ 0 h 212"/>
                <a:gd name="T10" fmla="*/ 0 w 330"/>
                <a:gd name="T11" fmla="*/ 0 h 212"/>
                <a:gd name="T12" fmla="*/ 0 w 330"/>
                <a:gd name="T13" fmla="*/ 0 h 212"/>
                <a:gd name="T14" fmla="*/ 0 w 330"/>
                <a:gd name="T15" fmla="*/ 0 h 212"/>
                <a:gd name="T16" fmla="*/ 0 w 330"/>
                <a:gd name="T17" fmla="*/ 0 h 212"/>
                <a:gd name="T18" fmla="*/ 0 w 330"/>
                <a:gd name="T19" fmla="*/ 0 h 212"/>
                <a:gd name="T20" fmla="*/ 0 w 330"/>
                <a:gd name="T21" fmla="*/ 0 h 212"/>
                <a:gd name="T22" fmla="*/ 0 w 330"/>
                <a:gd name="T23" fmla="*/ 0 h 212"/>
                <a:gd name="T24" fmla="*/ 0 w 330"/>
                <a:gd name="T25" fmla="*/ 0 h 212"/>
                <a:gd name="T26" fmla="*/ 0 w 330"/>
                <a:gd name="T27" fmla="*/ 0 h 212"/>
                <a:gd name="T28" fmla="*/ 0 w 330"/>
                <a:gd name="T29" fmla="*/ 0 h 212"/>
                <a:gd name="T30" fmla="*/ 0 w 330"/>
                <a:gd name="T31" fmla="*/ 0 h 212"/>
                <a:gd name="T32" fmla="*/ 0 w 330"/>
                <a:gd name="T33" fmla="*/ 0 h 212"/>
                <a:gd name="T34" fmla="*/ 0 w 330"/>
                <a:gd name="T35" fmla="*/ 0 h 212"/>
                <a:gd name="T36" fmla="*/ 0 w 330"/>
                <a:gd name="T37" fmla="*/ 0 h 212"/>
                <a:gd name="T38" fmla="*/ 0 w 330"/>
                <a:gd name="T39" fmla="*/ 0 h 212"/>
                <a:gd name="T40" fmla="*/ 0 w 330"/>
                <a:gd name="T41" fmla="*/ 0 h 212"/>
                <a:gd name="T42" fmla="*/ 0 w 330"/>
                <a:gd name="T43" fmla="*/ 0 h 212"/>
                <a:gd name="T44" fmla="*/ 0 w 330"/>
                <a:gd name="T45" fmla="*/ 0 h 212"/>
                <a:gd name="T46" fmla="*/ 0 w 330"/>
                <a:gd name="T47" fmla="*/ 0 h 212"/>
                <a:gd name="T48" fmla="*/ 0 w 330"/>
                <a:gd name="T49" fmla="*/ 0 h 212"/>
                <a:gd name="T50" fmla="*/ 0 w 330"/>
                <a:gd name="T51" fmla="*/ 0 h 212"/>
                <a:gd name="T52" fmla="*/ 0 w 330"/>
                <a:gd name="T53" fmla="*/ 0 h 212"/>
                <a:gd name="T54" fmla="*/ 0 w 330"/>
                <a:gd name="T55" fmla="*/ 0 h 212"/>
                <a:gd name="T56" fmla="*/ 0 w 330"/>
                <a:gd name="T57" fmla="*/ 0 h 212"/>
                <a:gd name="T58" fmla="*/ 0 w 330"/>
                <a:gd name="T59" fmla="*/ 0 h 212"/>
                <a:gd name="T60" fmla="*/ 0 w 330"/>
                <a:gd name="T61" fmla="*/ 0 h 212"/>
                <a:gd name="T62" fmla="*/ 0 w 330"/>
                <a:gd name="T63" fmla="*/ 0 h 212"/>
                <a:gd name="T64" fmla="*/ 0 w 330"/>
                <a:gd name="T65" fmla="*/ 0 h 212"/>
                <a:gd name="T66" fmla="*/ 0 w 330"/>
                <a:gd name="T67" fmla="*/ 0 h 212"/>
                <a:gd name="T68" fmla="*/ 0 w 330"/>
                <a:gd name="T69" fmla="*/ 0 h 212"/>
                <a:gd name="T70" fmla="*/ 0 w 330"/>
                <a:gd name="T71" fmla="*/ 0 h 212"/>
                <a:gd name="T72" fmla="*/ 0 w 330"/>
                <a:gd name="T73" fmla="*/ 0 h 21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30"/>
                <a:gd name="T112" fmla="*/ 0 h 212"/>
                <a:gd name="T113" fmla="*/ 330 w 330"/>
                <a:gd name="T114" fmla="*/ 212 h 21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30" h="212">
                  <a:moveTo>
                    <a:pt x="58" y="1"/>
                  </a:moveTo>
                  <a:lnTo>
                    <a:pt x="283" y="29"/>
                  </a:lnTo>
                  <a:lnTo>
                    <a:pt x="293" y="31"/>
                  </a:lnTo>
                  <a:lnTo>
                    <a:pt x="302" y="34"/>
                  </a:lnTo>
                  <a:lnTo>
                    <a:pt x="310" y="39"/>
                  </a:lnTo>
                  <a:lnTo>
                    <a:pt x="318" y="45"/>
                  </a:lnTo>
                  <a:lnTo>
                    <a:pt x="323" y="51"/>
                  </a:lnTo>
                  <a:lnTo>
                    <a:pt x="327" y="59"/>
                  </a:lnTo>
                  <a:lnTo>
                    <a:pt x="330" y="67"/>
                  </a:lnTo>
                  <a:lnTo>
                    <a:pt x="330" y="75"/>
                  </a:lnTo>
                  <a:lnTo>
                    <a:pt x="326" y="123"/>
                  </a:lnTo>
                  <a:lnTo>
                    <a:pt x="324" y="134"/>
                  </a:lnTo>
                  <a:lnTo>
                    <a:pt x="320" y="147"/>
                  </a:lnTo>
                  <a:lnTo>
                    <a:pt x="311" y="163"/>
                  </a:lnTo>
                  <a:lnTo>
                    <a:pt x="301" y="179"/>
                  </a:lnTo>
                  <a:lnTo>
                    <a:pt x="286" y="194"/>
                  </a:lnTo>
                  <a:lnTo>
                    <a:pt x="268" y="205"/>
                  </a:lnTo>
                  <a:lnTo>
                    <a:pt x="245" y="212"/>
                  </a:lnTo>
                  <a:lnTo>
                    <a:pt x="217" y="212"/>
                  </a:lnTo>
                  <a:lnTo>
                    <a:pt x="101" y="198"/>
                  </a:lnTo>
                  <a:lnTo>
                    <a:pt x="76" y="192"/>
                  </a:lnTo>
                  <a:lnTo>
                    <a:pt x="55" y="179"/>
                  </a:lnTo>
                  <a:lnTo>
                    <a:pt x="38" y="163"/>
                  </a:lnTo>
                  <a:lnTo>
                    <a:pt x="24" y="145"/>
                  </a:lnTo>
                  <a:lnTo>
                    <a:pt x="13" y="127"/>
                  </a:lnTo>
                  <a:lnTo>
                    <a:pt x="5" y="108"/>
                  </a:lnTo>
                  <a:lnTo>
                    <a:pt x="1" y="94"/>
                  </a:lnTo>
                  <a:lnTo>
                    <a:pt x="0" y="83"/>
                  </a:lnTo>
                  <a:lnTo>
                    <a:pt x="4" y="35"/>
                  </a:lnTo>
                  <a:lnTo>
                    <a:pt x="6" y="27"/>
                  </a:lnTo>
                  <a:lnTo>
                    <a:pt x="10" y="20"/>
                  </a:lnTo>
                  <a:lnTo>
                    <a:pt x="15" y="14"/>
                  </a:lnTo>
                  <a:lnTo>
                    <a:pt x="22" y="9"/>
                  </a:lnTo>
                  <a:lnTo>
                    <a:pt x="29" y="5"/>
                  </a:lnTo>
                  <a:lnTo>
                    <a:pt x="39" y="1"/>
                  </a:lnTo>
                  <a:lnTo>
                    <a:pt x="48" y="0"/>
                  </a:lnTo>
                  <a:lnTo>
                    <a:pt x="58" y="1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21" name="Freeform 1474"/>
            <p:cNvSpPr>
              <a:spLocks/>
            </p:cNvSpPr>
            <p:nvPr/>
          </p:nvSpPr>
          <p:spPr bwMode="auto">
            <a:xfrm>
              <a:off x="4944" y="2907"/>
              <a:ext cx="19" cy="12"/>
            </a:xfrm>
            <a:custGeom>
              <a:avLst/>
              <a:gdLst>
                <a:gd name="T0" fmla="*/ 0 w 409"/>
                <a:gd name="T1" fmla="*/ 0 h 288"/>
                <a:gd name="T2" fmla="*/ 0 w 409"/>
                <a:gd name="T3" fmla="*/ 0 h 288"/>
                <a:gd name="T4" fmla="*/ 0 w 409"/>
                <a:gd name="T5" fmla="*/ 0 h 288"/>
                <a:gd name="T6" fmla="*/ 0 w 409"/>
                <a:gd name="T7" fmla="*/ 0 h 288"/>
                <a:gd name="T8" fmla="*/ 0 w 409"/>
                <a:gd name="T9" fmla="*/ 0 h 288"/>
                <a:gd name="T10" fmla="*/ 0 w 409"/>
                <a:gd name="T11" fmla="*/ 0 h 288"/>
                <a:gd name="T12" fmla="*/ 0 w 409"/>
                <a:gd name="T13" fmla="*/ 0 h 288"/>
                <a:gd name="T14" fmla="*/ 0 w 409"/>
                <a:gd name="T15" fmla="*/ 0 h 288"/>
                <a:gd name="T16" fmla="*/ 0 w 409"/>
                <a:gd name="T17" fmla="*/ 0 h 288"/>
                <a:gd name="T18" fmla="*/ 0 w 409"/>
                <a:gd name="T19" fmla="*/ 0 h 288"/>
                <a:gd name="T20" fmla="*/ 0 w 409"/>
                <a:gd name="T21" fmla="*/ 0 h 288"/>
                <a:gd name="T22" fmla="*/ 0 w 409"/>
                <a:gd name="T23" fmla="*/ 0 h 288"/>
                <a:gd name="T24" fmla="*/ 0 w 409"/>
                <a:gd name="T25" fmla="*/ 0 h 288"/>
                <a:gd name="T26" fmla="*/ 0 w 409"/>
                <a:gd name="T27" fmla="*/ 0 h 288"/>
                <a:gd name="T28" fmla="*/ 0 w 409"/>
                <a:gd name="T29" fmla="*/ 0 h 288"/>
                <a:gd name="T30" fmla="*/ 0 w 409"/>
                <a:gd name="T31" fmla="*/ 0 h 288"/>
                <a:gd name="T32" fmla="*/ 0 w 409"/>
                <a:gd name="T33" fmla="*/ 0 h 288"/>
                <a:gd name="T34" fmla="*/ 0 w 409"/>
                <a:gd name="T35" fmla="*/ 0 h 288"/>
                <a:gd name="T36" fmla="*/ 0 w 409"/>
                <a:gd name="T37" fmla="*/ 0 h 288"/>
                <a:gd name="T38" fmla="*/ 0 w 409"/>
                <a:gd name="T39" fmla="*/ 0 h 288"/>
                <a:gd name="T40" fmla="*/ 0 w 409"/>
                <a:gd name="T41" fmla="*/ 0 h 288"/>
                <a:gd name="T42" fmla="*/ 0 w 409"/>
                <a:gd name="T43" fmla="*/ 0 h 288"/>
                <a:gd name="T44" fmla="*/ 0 w 409"/>
                <a:gd name="T45" fmla="*/ 0 h 288"/>
                <a:gd name="T46" fmla="*/ 0 w 409"/>
                <a:gd name="T47" fmla="*/ 0 h 288"/>
                <a:gd name="T48" fmla="*/ 0 w 409"/>
                <a:gd name="T49" fmla="*/ 0 h 288"/>
                <a:gd name="T50" fmla="*/ 0 w 409"/>
                <a:gd name="T51" fmla="*/ 0 h 288"/>
                <a:gd name="T52" fmla="*/ 0 w 409"/>
                <a:gd name="T53" fmla="*/ 0 h 288"/>
                <a:gd name="T54" fmla="*/ 0 w 409"/>
                <a:gd name="T55" fmla="*/ 0 h 288"/>
                <a:gd name="T56" fmla="*/ 0 w 409"/>
                <a:gd name="T57" fmla="*/ 0 h 288"/>
                <a:gd name="T58" fmla="*/ 0 w 409"/>
                <a:gd name="T59" fmla="*/ 0 h 288"/>
                <a:gd name="T60" fmla="*/ 0 w 409"/>
                <a:gd name="T61" fmla="*/ 0 h 288"/>
                <a:gd name="T62" fmla="*/ 0 w 409"/>
                <a:gd name="T63" fmla="*/ 0 h 288"/>
                <a:gd name="T64" fmla="*/ 0 w 409"/>
                <a:gd name="T65" fmla="*/ 0 h 288"/>
                <a:gd name="T66" fmla="*/ 0 w 409"/>
                <a:gd name="T67" fmla="*/ 0 h 288"/>
                <a:gd name="T68" fmla="*/ 0 w 409"/>
                <a:gd name="T69" fmla="*/ 0 h 288"/>
                <a:gd name="T70" fmla="*/ 0 w 409"/>
                <a:gd name="T71" fmla="*/ 0 h 288"/>
                <a:gd name="T72" fmla="*/ 0 w 409"/>
                <a:gd name="T73" fmla="*/ 0 h 2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9"/>
                <a:gd name="T112" fmla="*/ 0 h 288"/>
                <a:gd name="T113" fmla="*/ 409 w 409"/>
                <a:gd name="T114" fmla="*/ 288 h 28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9" h="288">
                  <a:moveTo>
                    <a:pt x="71" y="0"/>
                  </a:moveTo>
                  <a:lnTo>
                    <a:pt x="351" y="35"/>
                  </a:lnTo>
                  <a:lnTo>
                    <a:pt x="363" y="38"/>
                  </a:lnTo>
                  <a:lnTo>
                    <a:pt x="375" y="42"/>
                  </a:lnTo>
                  <a:lnTo>
                    <a:pt x="385" y="48"/>
                  </a:lnTo>
                  <a:lnTo>
                    <a:pt x="394" y="56"/>
                  </a:lnTo>
                  <a:lnTo>
                    <a:pt x="401" y="65"/>
                  </a:lnTo>
                  <a:lnTo>
                    <a:pt x="406" y="74"/>
                  </a:lnTo>
                  <a:lnTo>
                    <a:pt x="409" y="86"/>
                  </a:lnTo>
                  <a:lnTo>
                    <a:pt x="409" y="97"/>
                  </a:lnTo>
                  <a:lnTo>
                    <a:pt x="404" y="163"/>
                  </a:lnTo>
                  <a:lnTo>
                    <a:pt x="401" y="177"/>
                  </a:lnTo>
                  <a:lnTo>
                    <a:pt x="395" y="197"/>
                  </a:lnTo>
                  <a:lnTo>
                    <a:pt x="385" y="219"/>
                  </a:lnTo>
                  <a:lnTo>
                    <a:pt x="372" y="241"/>
                  </a:lnTo>
                  <a:lnTo>
                    <a:pt x="353" y="261"/>
                  </a:lnTo>
                  <a:lnTo>
                    <a:pt x="329" y="278"/>
                  </a:lnTo>
                  <a:lnTo>
                    <a:pt x="301" y="287"/>
                  </a:lnTo>
                  <a:lnTo>
                    <a:pt x="267" y="288"/>
                  </a:lnTo>
                  <a:lnTo>
                    <a:pt x="123" y="270"/>
                  </a:lnTo>
                  <a:lnTo>
                    <a:pt x="92" y="261"/>
                  </a:lnTo>
                  <a:lnTo>
                    <a:pt x="66" y="245"/>
                  </a:lnTo>
                  <a:lnTo>
                    <a:pt x="45" y="224"/>
                  </a:lnTo>
                  <a:lnTo>
                    <a:pt x="27" y="199"/>
                  </a:lnTo>
                  <a:lnTo>
                    <a:pt x="15" y="174"/>
                  </a:lnTo>
                  <a:lnTo>
                    <a:pt x="5" y="150"/>
                  </a:lnTo>
                  <a:lnTo>
                    <a:pt x="1" y="128"/>
                  </a:lnTo>
                  <a:lnTo>
                    <a:pt x="0" y="114"/>
                  </a:lnTo>
                  <a:lnTo>
                    <a:pt x="5" y="47"/>
                  </a:lnTo>
                  <a:lnTo>
                    <a:pt x="8" y="36"/>
                  </a:lnTo>
                  <a:lnTo>
                    <a:pt x="12" y="27"/>
                  </a:lnTo>
                  <a:lnTo>
                    <a:pt x="18" y="17"/>
                  </a:lnTo>
                  <a:lnTo>
                    <a:pt x="26" y="10"/>
                  </a:lnTo>
                  <a:lnTo>
                    <a:pt x="37" y="5"/>
                  </a:lnTo>
                  <a:lnTo>
                    <a:pt x="47" y="1"/>
                  </a:lnTo>
                  <a:lnTo>
                    <a:pt x="59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22" name="Freeform 1475"/>
            <p:cNvSpPr>
              <a:spLocks/>
            </p:cNvSpPr>
            <p:nvPr/>
          </p:nvSpPr>
          <p:spPr bwMode="auto">
            <a:xfrm>
              <a:off x="4944" y="2907"/>
              <a:ext cx="19" cy="12"/>
            </a:xfrm>
            <a:custGeom>
              <a:avLst/>
              <a:gdLst>
                <a:gd name="T0" fmla="*/ 0 w 380"/>
                <a:gd name="T1" fmla="*/ 0 h 268"/>
                <a:gd name="T2" fmla="*/ 0 w 380"/>
                <a:gd name="T3" fmla="*/ 0 h 268"/>
                <a:gd name="T4" fmla="*/ 0 w 380"/>
                <a:gd name="T5" fmla="*/ 0 h 268"/>
                <a:gd name="T6" fmla="*/ 0 w 380"/>
                <a:gd name="T7" fmla="*/ 0 h 268"/>
                <a:gd name="T8" fmla="*/ 0 w 380"/>
                <a:gd name="T9" fmla="*/ 0 h 268"/>
                <a:gd name="T10" fmla="*/ 0 w 380"/>
                <a:gd name="T11" fmla="*/ 0 h 268"/>
                <a:gd name="T12" fmla="*/ 0 w 380"/>
                <a:gd name="T13" fmla="*/ 0 h 268"/>
                <a:gd name="T14" fmla="*/ 0 w 380"/>
                <a:gd name="T15" fmla="*/ 0 h 268"/>
                <a:gd name="T16" fmla="*/ 0 w 380"/>
                <a:gd name="T17" fmla="*/ 0 h 268"/>
                <a:gd name="T18" fmla="*/ 0 w 380"/>
                <a:gd name="T19" fmla="*/ 0 h 268"/>
                <a:gd name="T20" fmla="*/ 0 w 380"/>
                <a:gd name="T21" fmla="*/ 0 h 268"/>
                <a:gd name="T22" fmla="*/ 0 w 380"/>
                <a:gd name="T23" fmla="*/ 0 h 268"/>
                <a:gd name="T24" fmla="*/ 0 w 380"/>
                <a:gd name="T25" fmla="*/ 0 h 268"/>
                <a:gd name="T26" fmla="*/ 0 w 380"/>
                <a:gd name="T27" fmla="*/ 0 h 268"/>
                <a:gd name="T28" fmla="*/ 0 w 380"/>
                <a:gd name="T29" fmla="*/ 0 h 268"/>
                <a:gd name="T30" fmla="*/ 0 w 380"/>
                <a:gd name="T31" fmla="*/ 0 h 268"/>
                <a:gd name="T32" fmla="*/ 0 w 380"/>
                <a:gd name="T33" fmla="*/ 0 h 268"/>
                <a:gd name="T34" fmla="*/ 0 w 380"/>
                <a:gd name="T35" fmla="*/ 0 h 268"/>
                <a:gd name="T36" fmla="*/ 0 w 380"/>
                <a:gd name="T37" fmla="*/ 0 h 268"/>
                <a:gd name="T38" fmla="*/ 0 w 380"/>
                <a:gd name="T39" fmla="*/ 0 h 268"/>
                <a:gd name="T40" fmla="*/ 0 w 380"/>
                <a:gd name="T41" fmla="*/ 0 h 268"/>
                <a:gd name="T42" fmla="*/ 0 w 380"/>
                <a:gd name="T43" fmla="*/ 0 h 268"/>
                <a:gd name="T44" fmla="*/ 0 w 380"/>
                <a:gd name="T45" fmla="*/ 0 h 268"/>
                <a:gd name="T46" fmla="*/ 0 w 380"/>
                <a:gd name="T47" fmla="*/ 0 h 268"/>
                <a:gd name="T48" fmla="*/ 0 w 380"/>
                <a:gd name="T49" fmla="*/ 0 h 268"/>
                <a:gd name="T50" fmla="*/ 0 w 380"/>
                <a:gd name="T51" fmla="*/ 0 h 268"/>
                <a:gd name="T52" fmla="*/ 0 w 380"/>
                <a:gd name="T53" fmla="*/ 0 h 268"/>
                <a:gd name="T54" fmla="*/ 0 w 380"/>
                <a:gd name="T55" fmla="*/ 0 h 268"/>
                <a:gd name="T56" fmla="*/ 0 w 380"/>
                <a:gd name="T57" fmla="*/ 0 h 268"/>
                <a:gd name="T58" fmla="*/ 0 w 380"/>
                <a:gd name="T59" fmla="*/ 0 h 268"/>
                <a:gd name="T60" fmla="*/ 0 w 380"/>
                <a:gd name="T61" fmla="*/ 0 h 268"/>
                <a:gd name="T62" fmla="*/ 0 w 380"/>
                <a:gd name="T63" fmla="*/ 0 h 268"/>
                <a:gd name="T64" fmla="*/ 0 w 380"/>
                <a:gd name="T65" fmla="*/ 0 h 268"/>
                <a:gd name="T66" fmla="*/ 0 w 380"/>
                <a:gd name="T67" fmla="*/ 0 h 268"/>
                <a:gd name="T68" fmla="*/ 0 w 380"/>
                <a:gd name="T69" fmla="*/ 0 h 268"/>
                <a:gd name="T70" fmla="*/ 0 w 380"/>
                <a:gd name="T71" fmla="*/ 0 h 268"/>
                <a:gd name="T72" fmla="*/ 0 w 380"/>
                <a:gd name="T73" fmla="*/ 0 h 26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0"/>
                <a:gd name="T112" fmla="*/ 0 h 268"/>
                <a:gd name="T113" fmla="*/ 380 w 380"/>
                <a:gd name="T114" fmla="*/ 268 h 26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0" h="268">
                  <a:moveTo>
                    <a:pt x="66" y="0"/>
                  </a:moveTo>
                  <a:lnTo>
                    <a:pt x="326" y="33"/>
                  </a:lnTo>
                  <a:lnTo>
                    <a:pt x="338" y="35"/>
                  </a:lnTo>
                  <a:lnTo>
                    <a:pt x="348" y="40"/>
                  </a:lnTo>
                  <a:lnTo>
                    <a:pt x="358" y="45"/>
                  </a:lnTo>
                  <a:lnTo>
                    <a:pt x="366" y="52"/>
                  </a:lnTo>
                  <a:lnTo>
                    <a:pt x="372" y="60"/>
                  </a:lnTo>
                  <a:lnTo>
                    <a:pt x="376" y="69"/>
                  </a:lnTo>
                  <a:lnTo>
                    <a:pt x="380" y="80"/>
                  </a:lnTo>
                  <a:lnTo>
                    <a:pt x="380" y="91"/>
                  </a:lnTo>
                  <a:lnTo>
                    <a:pt x="374" y="152"/>
                  </a:lnTo>
                  <a:lnTo>
                    <a:pt x="372" y="165"/>
                  </a:lnTo>
                  <a:lnTo>
                    <a:pt x="367" y="183"/>
                  </a:lnTo>
                  <a:lnTo>
                    <a:pt x="358" y="204"/>
                  </a:lnTo>
                  <a:lnTo>
                    <a:pt x="345" y="224"/>
                  </a:lnTo>
                  <a:lnTo>
                    <a:pt x="328" y="243"/>
                  </a:lnTo>
                  <a:lnTo>
                    <a:pt x="306" y="259"/>
                  </a:lnTo>
                  <a:lnTo>
                    <a:pt x="280" y="267"/>
                  </a:lnTo>
                  <a:lnTo>
                    <a:pt x="247" y="268"/>
                  </a:lnTo>
                  <a:lnTo>
                    <a:pt x="114" y="251"/>
                  </a:lnTo>
                  <a:lnTo>
                    <a:pt x="86" y="243"/>
                  </a:lnTo>
                  <a:lnTo>
                    <a:pt x="61" y="228"/>
                  </a:lnTo>
                  <a:lnTo>
                    <a:pt x="41" y="208"/>
                  </a:lnTo>
                  <a:lnTo>
                    <a:pt x="26" y="185"/>
                  </a:lnTo>
                  <a:lnTo>
                    <a:pt x="13" y="161"/>
                  </a:lnTo>
                  <a:lnTo>
                    <a:pt x="5" y="139"/>
                  </a:lnTo>
                  <a:lnTo>
                    <a:pt x="1" y="119"/>
                  </a:lnTo>
                  <a:lnTo>
                    <a:pt x="0" y="106"/>
                  </a:lnTo>
                  <a:lnTo>
                    <a:pt x="5" y="44"/>
                  </a:lnTo>
                  <a:lnTo>
                    <a:pt x="7" y="34"/>
                  </a:lnTo>
                  <a:lnTo>
                    <a:pt x="11" y="25"/>
                  </a:lnTo>
                  <a:lnTo>
                    <a:pt x="17" y="17"/>
                  </a:lnTo>
                  <a:lnTo>
                    <a:pt x="25" y="11"/>
                  </a:lnTo>
                  <a:lnTo>
                    <a:pt x="34" y="5"/>
                  </a:lnTo>
                  <a:lnTo>
                    <a:pt x="43" y="2"/>
                  </a:lnTo>
                  <a:lnTo>
                    <a:pt x="55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23" name="Freeform 1476"/>
            <p:cNvSpPr>
              <a:spLocks/>
            </p:cNvSpPr>
            <p:nvPr/>
          </p:nvSpPr>
          <p:spPr bwMode="auto">
            <a:xfrm>
              <a:off x="4945" y="2907"/>
              <a:ext cx="17" cy="10"/>
            </a:xfrm>
            <a:custGeom>
              <a:avLst/>
              <a:gdLst>
                <a:gd name="T0" fmla="*/ 0 w 364"/>
                <a:gd name="T1" fmla="*/ 0 h 233"/>
                <a:gd name="T2" fmla="*/ 0 w 364"/>
                <a:gd name="T3" fmla="*/ 0 h 233"/>
                <a:gd name="T4" fmla="*/ 0 w 364"/>
                <a:gd name="T5" fmla="*/ 0 h 233"/>
                <a:gd name="T6" fmla="*/ 0 w 364"/>
                <a:gd name="T7" fmla="*/ 0 h 233"/>
                <a:gd name="T8" fmla="*/ 0 w 364"/>
                <a:gd name="T9" fmla="*/ 0 h 233"/>
                <a:gd name="T10" fmla="*/ 0 w 364"/>
                <a:gd name="T11" fmla="*/ 0 h 233"/>
                <a:gd name="T12" fmla="*/ 0 w 364"/>
                <a:gd name="T13" fmla="*/ 0 h 233"/>
                <a:gd name="T14" fmla="*/ 0 w 364"/>
                <a:gd name="T15" fmla="*/ 0 h 233"/>
                <a:gd name="T16" fmla="*/ 0 w 364"/>
                <a:gd name="T17" fmla="*/ 0 h 233"/>
                <a:gd name="T18" fmla="*/ 0 w 364"/>
                <a:gd name="T19" fmla="*/ 0 h 233"/>
                <a:gd name="T20" fmla="*/ 0 w 364"/>
                <a:gd name="T21" fmla="*/ 0 h 233"/>
                <a:gd name="T22" fmla="*/ 0 w 364"/>
                <a:gd name="T23" fmla="*/ 0 h 233"/>
                <a:gd name="T24" fmla="*/ 0 w 364"/>
                <a:gd name="T25" fmla="*/ 0 h 233"/>
                <a:gd name="T26" fmla="*/ 0 w 364"/>
                <a:gd name="T27" fmla="*/ 0 h 233"/>
                <a:gd name="T28" fmla="*/ 0 w 364"/>
                <a:gd name="T29" fmla="*/ 0 h 233"/>
                <a:gd name="T30" fmla="*/ 0 w 364"/>
                <a:gd name="T31" fmla="*/ 0 h 233"/>
                <a:gd name="T32" fmla="*/ 0 w 364"/>
                <a:gd name="T33" fmla="*/ 0 h 233"/>
                <a:gd name="T34" fmla="*/ 0 w 364"/>
                <a:gd name="T35" fmla="*/ 0 h 233"/>
                <a:gd name="T36" fmla="*/ 0 w 364"/>
                <a:gd name="T37" fmla="*/ 0 h 233"/>
                <a:gd name="T38" fmla="*/ 0 w 364"/>
                <a:gd name="T39" fmla="*/ 0 h 233"/>
                <a:gd name="T40" fmla="*/ 0 w 364"/>
                <a:gd name="T41" fmla="*/ 0 h 233"/>
                <a:gd name="T42" fmla="*/ 0 w 364"/>
                <a:gd name="T43" fmla="*/ 0 h 233"/>
                <a:gd name="T44" fmla="*/ 0 w 364"/>
                <a:gd name="T45" fmla="*/ 0 h 233"/>
                <a:gd name="T46" fmla="*/ 0 w 364"/>
                <a:gd name="T47" fmla="*/ 0 h 233"/>
                <a:gd name="T48" fmla="*/ 0 w 364"/>
                <a:gd name="T49" fmla="*/ 0 h 233"/>
                <a:gd name="T50" fmla="*/ 0 w 364"/>
                <a:gd name="T51" fmla="*/ 0 h 233"/>
                <a:gd name="T52" fmla="*/ 0 w 364"/>
                <a:gd name="T53" fmla="*/ 0 h 233"/>
                <a:gd name="T54" fmla="*/ 0 w 364"/>
                <a:gd name="T55" fmla="*/ 0 h 233"/>
                <a:gd name="T56" fmla="*/ 0 w 364"/>
                <a:gd name="T57" fmla="*/ 0 h 233"/>
                <a:gd name="T58" fmla="*/ 0 w 364"/>
                <a:gd name="T59" fmla="*/ 0 h 233"/>
                <a:gd name="T60" fmla="*/ 0 w 364"/>
                <a:gd name="T61" fmla="*/ 0 h 233"/>
                <a:gd name="T62" fmla="*/ 0 w 364"/>
                <a:gd name="T63" fmla="*/ 0 h 233"/>
                <a:gd name="T64" fmla="*/ 0 w 364"/>
                <a:gd name="T65" fmla="*/ 0 h 233"/>
                <a:gd name="T66" fmla="*/ 0 w 364"/>
                <a:gd name="T67" fmla="*/ 0 h 233"/>
                <a:gd name="T68" fmla="*/ 0 w 364"/>
                <a:gd name="T69" fmla="*/ 0 h 233"/>
                <a:gd name="T70" fmla="*/ 0 w 364"/>
                <a:gd name="T71" fmla="*/ 0 h 233"/>
                <a:gd name="T72" fmla="*/ 0 w 364"/>
                <a:gd name="T73" fmla="*/ 0 h 2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64"/>
                <a:gd name="T112" fmla="*/ 0 h 233"/>
                <a:gd name="T113" fmla="*/ 364 w 364"/>
                <a:gd name="T114" fmla="*/ 233 h 23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64" h="233">
                  <a:moveTo>
                    <a:pt x="63" y="1"/>
                  </a:moveTo>
                  <a:lnTo>
                    <a:pt x="312" y="32"/>
                  </a:lnTo>
                  <a:lnTo>
                    <a:pt x="323" y="34"/>
                  </a:lnTo>
                  <a:lnTo>
                    <a:pt x="333" y="38"/>
                  </a:lnTo>
                  <a:lnTo>
                    <a:pt x="342" y="43"/>
                  </a:lnTo>
                  <a:lnTo>
                    <a:pt x="350" y="49"/>
                  </a:lnTo>
                  <a:lnTo>
                    <a:pt x="357" y="56"/>
                  </a:lnTo>
                  <a:lnTo>
                    <a:pt x="361" y="64"/>
                  </a:lnTo>
                  <a:lnTo>
                    <a:pt x="364" y="72"/>
                  </a:lnTo>
                  <a:lnTo>
                    <a:pt x="364" y="82"/>
                  </a:lnTo>
                  <a:lnTo>
                    <a:pt x="360" y="137"/>
                  </a:lnTo>
                  <a:lnTo>
                    <a:pt x="358" y="148"/>
                  </a:lnTo>
                  <a:lnTo>
                    <a:pt x="353" y="163"/>
                  </a:lnTo>
                  <a:lnTo>
                    <a:pt x="344" y="180"/>
                  </a:lnTo>
                  <a:lnTo>
                    <a:pt x="332" y="198"/>
                  </a:lnTo>
                  <a:lnTo>
                    <a:pt x="316" y="214"/>
                  </a:lnTo>
                  <a:lnTo>
                    <a:pt x="295" y="226"/>
                  </a:lnTo>
                  <a:lnTo>
                    <a:pt x="269" y="233"/>
                  </a:lnTo>
                  <a:lnTo>
                    <a:pt x="239" y="233"/>
                  </a:lnTo>
                  <a:lnTo>
                    <a:pt x="111" y="218"/>
                  </a:lnTo>
                  <a:lnTo>
                    <a:pt x="84" y="211"/>
                  </a:lnTo>
                  <a:lnTo>
                    <a:pt x="60" y="198"/>
                  </a:lnTo>
                  <a:lnTo>
                    <a:pt x="41" y="179"/>
                  </a:lnTo>
                  <a:lnTo>
                    <a:pt x="26" y="160"/>
                  </a:lnTo>
                  <a:lnTo>
                    <a:pt x="13" y="140"/>
                  </a:lnTo>
                  <a:lnTo>
                    <a:pt x="5" y="120"/>
                  </a:lnTo>
                  <a:lnTo>
                    <a:pt x="1" y="104"/>
                  </a:lnTo>
                  <a:lnTo>
                    <a:pt x="0" y="92"/>
                  </a:lnTo>
                  <a:lnTo>
                    <a:pt x="5" y="38"/>
                  </a:lnTo>
                  <a:lnTo>
                    <a:pt x="6" y="30"/>
                  </a:lnTo>
                  <a:lnTo>
                    <a:pt x="10" y="22"/>
                  </a:lnTo>
                  <a:lnTo>
                    <a:pt x="15" y="15"/>
                  </a:lnTo>
                  <a:lnTo>
                    <a:pt x="23" y="9"/>
                  </a:lnTo>
                  <a:lnTo>
                    <a:pt x="31" y="5"/>
                  </a:lnTo>
                  <a:lnTo>
                    <a:pt x="41" y="2"/>
                  </a:lnTo>
                  <a:lnTo>
                    <a:pt x="52" y="0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24" name="Freeform 1477"/>
            <p:cNvSpPr>
              <a:spLocks/>
            </p:cNvSpPr>
            <p:nvPr/>
          </p:nvSpPr>
          <p:spPr bwMode="auto">
            <a:xfrm>
              <a:off x="4945" y="2907"/>
              <a:ext cx="16" cy="10"/>
            </a:xfrm>
            <a:custGeom>
              <a:avLst/>
              <a:gdLst>
                <a:gd name="T0" fmla="*/ 0 w 331"/>
                <a:gd name="T1" fmla="*/ 0 h 211"/>
                <a:gd name="T2" fmla="*/ 0 w 331"/>
                <a:gd name="T3" fmla="*/ 0 h 211"/>
                <a:gd name="T4" fmla="*/ 0 w 331"/>
                <a:gd name="T5" fmla="*/ 0 h 211"/>
                <a:gd name="T6" fmla="*/ 0 w 331"/>
                <a:gd name="T7" fmla="*/ 0 h 211"/>
                <a:gd name="T8" fmla="*/ 0 w 331"/>
                <a:gd name="T9" fmla="*/ 0 h 211"/>
                <a:gd name="T10" fmla="*/ 0 w 331"/>
                <a:gd name="T11" fmla="*/ 0 h 211"/>
                <a:gd name="T12" fmla="*/ 0 w 331"/>
                <a:gd name="T13" fmla="*/ 0 h 211"/>
                <a:gd name="T14" fmla="*/ 0 w 331"/>
                <a:gd name="T15" fmla="*/ 0 h 211"/>
                <a:gd name="T16" fmla="*/ 0 w 331"/>
                <a:gd name="T17" fmla="*/ 0 h 211"/>
                <a:gd name="T18" fmla="*/ 0 w 331"/>
                <a:gd name="T19" fmla="*/ 0 h 211"/>
                <a:gd name="T20" fmla="*/ 0 w 331"/>
                <a:gd name="T21" fmla="*/ 0 h 211"/>
                <a:gd name="T22" fmla="*/ 0 w 331"/>
                <a:gd name="T23" fmla="*/ 0 h 211"/>
                <a:gd name="T24" fmla="*/ 0 w 331"/>
                <a:gd name="T25" fmla="*/ 0 h 211"/>
                <a:gd name="T26" fmla="*/ 0 w 331"/>
                <a:gd name="T27" fmla="*/ 0 h 211"/>
                <a:gd name="T28" fmla="*/ 0 w 331"/>
                <a:gd name="T29" fmla="*/ 0 h 211"/>
                <a:gd name="T30" fmla="*/ 0 w 331"/>
                <a:gd name="T31" fmla="*/ 0 h 211"/>
                <a:gd name="T32" fmla="*/ 0 w 331"/>
                <a:gd name="T33" fmla="*/ 0 h 211"/>
                <a:gd name="T34" fmla="*/ 0 w 331"/>
                <a:gd name="T35" fmla="*/ 0 h 211"/>
                <a:gd name="T36" fmla="*/ 0 w 331"/>
                <a:gd name="T37" fmla="*/ 0 h 211"/>
                <a:gd name="T38" fmla="*/ 0 w 331"/>
                <a:gd name="T39" fmla="*/ 0 h 211"/>
                <a:gd name="T40" fmla="*/ 0 w 331"/>
                <a:gd name="T41" fmla="*/ 0 h 211"/>
                <a:gd name="T42" fmla="*/ 0 w 331"/>
                <a:gd name="T43" fmla="*/ 0 h 211"/>
                <a:gd name="T44" fmla="*/ 0 w 331"/>
                <a:gd name="T45" fmla="*/ 0 h 211"/>
                <a:gd name="T46" fmla="*/ 0 w 331"/>
                <a:gd name="T47" fmla="*/ 0 h 211"/>
                <a:gd name="T48" fmla="*/ 0 w 331"/>
                <a:gd name="T49" fmla="*/ 0 h 211"/>
                <a:gd name="T50" fmla="*/ 0 w 331"/>
                <a:gd name="T51" fmla="*/ 0 h 211"/>
                <a:gd name="T52" fmla="*/ 0 w 331"/>
                <a:gd name="T53" fmla="*/ 0 h 211"/>
                <a:gd name="T54" fmla="*/ 0 w 331"/>
                <a:gd name="T55" fmla="*/ 0 h 211"/>
                <a:gd name="T56" fmla="*/ 0 w 331"/>
                <a:gd name="T57" fmla="*/ 0 h 211"/>
                <a:gd name="T58" fmla="*/ 0 w 331"/>
                <a:gd name="T59" fmla="*/ 0 h 211"/>
                <a:gd name="T60" fmla="*/ 0 w 331"/>
                <a:gd name="T61" fmla="*/ 0 h 211"/>
                <a:gd name="T62" fmla="*/ 0 w 331"/>
                <a:gd name="T63" fmla="*/ 0 h 211"/>
                <a:gd name="T64" fmla="*/ 0 w 331"/>
                <a:gd name="T65" fmla="*/ 0 h 211"/>
                <a:gd name="T66" fmla="*/ 0 w 331"/>
                <a:gd name="T67" fmla="*/ 0 h 211"/>
                <a:gd name="T68" fmla="*/ 0 w 331"/>
                <a:gd name="T69" fmla="*/ 0 h 211"/>
                <a:gd name="T70" fmla="*/ 0 w 331"/>
                <a:gd name="T71" fmla="*/ 0 h 211"/>
                <a:gd name="T72" fmla="*/ 0 w 331"/>
                <a:gd name="T73" fmla="*/ 0 h 21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31"/>
                <a:gd name="T112" fmla="*/ 0 h 211"/>
                <a:gd name="T113" fmla="*/ 331 w 331"/>
                <a:gd name="T114" fmla="*/ 211 h 21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31" h="211">
                  <a:moveTo>
                    <a:pt x="58" y="0"/>
                  </a:moveTo>
                  <a:lnTo>
                    <a:pt x="285" y="28"/>
                  </a:lnTo>
                  <a:lnTo>
                    <a:pt x="294" y="30"/>
                  </a:lnTo>
                  <a:lnTo>
                    <a:pt x="303" y="33"/>
                  </a:lnTo>
                  <a:lnTo>
                    <a:pt x="312" y="38"/>
                  </a:lnTo>
                  <a:lnTo>
                    <a:pt x="319" y="43"/>
                  </a:lnTo>
                  <a:lnTo>
                    <a:pt x="324" y="50"/>
                  </a:lnTo>
                  <a:lnTo>
                    <a:pt x="328" y="57"/>
                  </a:lnTo>
                  <a:lnTo>
                    <a:pt x="330" y="66"/>
                  </a:lnTo>
                  <a:lnTo>
                    <a:pt x="331" y="74"/>
                  </a:lnTo>
                  <a:lnTo>
                    <a:pt x="327" y="122"/>
                  </a:lnTo>
                  <a:lnTo>
                    <a:pt x="325" y="132"/>
                  </a:lnTo>
                  <a:lnTo>
                    <a:pt x="321" y="146"/>
                  </a:lnTo>
                  <a:lnTo>
                    <a:pt x="313" y="162"/>
                  </a:lnTo>
                  <a:lnTo>
                    <a:pt x="302" y="178"/>
                  </a:lnTo>
                  <a:lnTo>
                    <a:pt x="288" y="193"/>
                  </a:lnTo>
                  <a:lnTo>
                    <a:pt x="269" y="204"/>
                  </a:lnTo>
                  <a:lnTo>
                    <a:pt x="246" y="211"/>
                  </a:lnTo>
                  <a:lnTo>
                    <a:pt x="218" y="211"/>
                  </a:lnTo>
                  <a:lnTo>
                    <a:pt x="101" y="197"/>
                  </a:lnTo>
                  <a:lnTo>
                    <a:pt x="76" y="191"/>
                  </a:lnTo>
                  <a:lnTo>
                    <a:pt x="56" y="178"/>
                  </a:lnTo>
                  <a:lnTo>
                    <a:pt x="38" y="162"/>
                  </a:lnTo>
                  <a:lnTo>
                    <a:pt x="23" y="144"/>
                  </a:lnTo>
                  <a:lnTo>
                    <a:pt x="13" y="126"/>
                  </a:lnTo>
                  <a:lnTo>
                    <a:pt x="6" y="107"/>
                  </a:lnTo>
                  <a:lnTo>
                    <a:pt x="1" y="93"/>
                  </a:lnTo>
                  <a:lnTo>
                    <a:pt x="0" y="82"/>
                  </a:lnTo>
                  <a:lnTo>
                    <a:pt x="5" y="34"/>
                  </a:lnTo>
                  <a:lnTo>
                    <a:pt x="7" y="26"/>
                  </a:lnTo>
                  <a:lnTo>
                    <a:pt x="10" y="19"/>
                  </a:lnTo>
                  <a:lnTo>
                    <a:pt x="15" y="13"/>
                  </a:lnTo>
                  <a:lnTo>
                    <a:pt x="22" y="8"/>
                  </a:lnTo>
                  <a:lnTo>
                    <a:pt x="30" y="4"/>
                  </a:lnTo>
                  <a:lnTo>
                    <a:pt x="38" y="1"/>
                  </a:lnTo>
                  <a:lnTo>
                    <a:pt x="47" y="0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25" name="Freeform 1478"/>
            <p:cNvSpPr>
              <a:spLocks/>
            </p:cNvSpPr>
            <p:nvPr/>
          </p:nvSpPr>
          <p:spPr bwMode="auto">
            <a:xfrm>
              <a:off x="4985" y="2875"/>
              <a:ext cx="28" cy="17"/>
            </a:xfrm>
            <a:custGeom>
              <a:avLst/>
              <a:gdLst>
                <a:gd name="T0" fmla="*/ 0 w 591"/>
                <a:gd name="T1" fmla="*/ 0 h 402"/>
                <a:gd name="T2" fmla="*/ 0 w 591"/>
                <a:gd name="T3" fmla="*/ 0 h 402"/>
                <a:gd name="T4" fmla="*/ 0 w 591"/>
                <a:gd name="T5" fmla="*/ 0 h 402"/>
                <a:gd name="T6" fmla="*/ 0 w 591"/>
                <a:gd name="T7" fmla="*/ 0 h 402"/>
                <a:gd name="T8" fmla="*/ 0 w 591"/>
                <a:gd name="T9" fmla="*/ 0 h 402"/>
                <a:gd name="T10" fmla="*/ 0 w 591"/>
                <a:gd name="T11" fmla="*/ 0 h 402"/>
                <a:gd name="T12" fmla="*/ 0 w 591"/>
                <a:gd name="T13" fmla="*/ 0 h 402"/>
                <a:gd name="T14" fmla="*/ 0 w 591"/>
                <a:gd name="T15" fmla="*/ 0 h 402"/>
                <a:gd name="T16" fmla="*/ 0 w 591"/>
                <a:gd name="T17" fmla="*/ 0 h 402"/>
                <a:gd name="T18" fmla="*/ 0 w 591"/>
                <a:gd name="T19" fmla="*/ 0 h 402"/>
                <a:gd name="T20" fmla="*/ 0 w 591"/>
                <a:gd name="T21" fmla="*/ 0 h 402"/>
                <a:gd name="T22" fmla="*/ 0 w 591"/>
                <a:gd name="T23" fmla="*/ 0 h 402"/>
                <a:gd name="T24" fmla="*/ 0 w 591"/>
                <a:gd name="T25" fmla="*/ 0 h 402"/>
                <a:gd name="T26" fmla="*/ 0 w 591"/>
                <a:gd name="T27" fmla="*/ 0 h 402"/>
                <a:gd name="T28" fmla="*/ 0 w 591"/>
                <a:gd name="T29" fmla="*/ 0 h 402"/>
                <a:gd name="T30" fmla="*/ 0 w 591"/>
                <a:gd name="T31" fmla="*/ 0 h 402"/>
                <a:gd name="T32" fmla="*/ 0 w 591"/>
                <a:gd name="T33" fmla="*/ 0 h 402"/>
                <a:gd name="T34" fmla="*/ 0 w 591"/>
                <a:gd name="T35" fmla="*/ 0 h 402"/>
                <a:gd name="T36" fmla="*/ 0 w 591"/>
                <a:gd name="T37" fmla="*/ 0 h 402"/>
                <a:gd name="T38" fmla="*/ 0 w 591"/>
                <a:gd name="T39" fmla="*/ 0 h 402"/>
                <a:gd name="T40" fmla="*/ 0 w 591"/>
                <a:gd name="T41" fmla="*/ 0 h 402"/>
                <a:gd name="T42" fmla="*/ 0 w 591"/>
                <a:gd name="T43" fmla="*/ 0 h 402"/>
                <a:gd name="T44" fmla="*/ 0 w 591"/>
                <a:gd name="T45" fmla="*/ 0 h 402"/>
                <a:gd name="T46" fmla="*/ 0 w 591"/>
                <a:gd name="T47" fmla="*/ 0 h 402"/>
                <a:gd name="T48" fmla="*/ 0 w 591"/>
                <a:gd name="T49" fmla="*/ 0 h 402"/>
                <a:gd name="T50" fmla="*/ 0 w 591"/>
                <a:gd name="T51" fmla="*/ 0 h 402"/>
                <a:gd name="T52" fmla="*/ 0 w 591"/>
                <a:gd name="T53" fmla="*/ 0 h 402"/>
                <a:gd name="T54" fmla="*/ 0 w 591"/>
                <a:gd name="T55" fmla="*/ 0 h 402"/>
                <a:gd name="T56" fmla="*/ 0 w 591"/>
                <a:gd name="T57" fmla="*/ 0 h 402"/>
                <a:gd name="T58" fmla="*/ 0 w 591"/>
                <a:gd name="T59" fmla="*/ 0 h 402"/>
                <a:gd name="T60" fmla="*/ 0 w 591"/>
                <a:gd name="T61" fmla="*/ 0 h 402"/>
                <a:gd name="T62" fmla="*/ 0 w 591"/>
                <a:gd name="T63" fmla="*/ 0 h 402"/>
                <a:gd name="T64" fmla="*/ 0 w 591"/>
                <a:gd name="T65" fmla="*/ 0 h 402"/>
                <a:gd name="T66" fmla="*/ 0 w 591"/>
                <a:gd name="T67" fmla="*/ 0 h 402"/>
                <a:gd name="T68" fmla="*/ 0 w 591"/>
                <a:gd name="T69" fmla="*/ 0 h 402"/>
                <a:gd name="T70" fmla="*/ 0 w 591"/>
                <a:gd name="T71" fmla="*/ 0 h 402"/>
                <a:gd name="T72" fmla="*/ 0 w 591"/>
                <a:gd name="T73" fmla="*/ 0 h 4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1"/>
                <a:gd name="T112" fmla="*/ 0 h 402"/>
                <a:gd name="T113" fmla="*/ 591 w 591"/>
                <a:gd name="T114" fmla="*/ 402 h 40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1" h="402">
                  <a:moveTo>
                    <a:pt x="108" y="1"/>
                  </a:moveTo>
                  <a:lnTo>
                    <a:pt x="510" y="50"/>
                  </a:lnTo>
                  <a:lnTo>
                    <a:pt x="527" y="54"/>
                  </a:lnTo>
                  <a:lnTo>
                    <a:pt x="544" y="61"/>
                  </a:lnTo>
                  <a:lnTo>
                    <a:pt x="558" y="70"/>
                  </a:lnTo>
                  <a:lnTo>
                    <a:pt x="570" y="83"/>
                  </a:lnTo>
                  <a:lnTo>
                    <a:pt x="579" y="97"/>
                  </a:lnTo>
                  <a:lnTo>
                    <a:pt x="587" y="113"/>
                  </a:lnTo>
                  <a:lnTo>
                    <a:pt x="591" y="129"/>
                  </a:lnTo>
                  <a:lnTo>
                    <a:pt x="591" y="148"/>
                  </a:lnTo>
                  <a:lnTo>
                    <a:pt x="578" y="294"/>
                  </a:lnTo>
                  <a:lnTo>
                    <a:pt x="575" y="312"/>
                  </a:lnTo>
                  <a:lnTo>
                    <a:pt x="569" y="333"/>
                  </a:lnTo>
                  <a:lnTo>
                    <a:pt x="559" y="352"/>
                  </a:lnTo>
                  <a:lnTo>
                    <a:pt x="545" y="369"/>
                  </a:lnTo>
                  <a:lnTo>
                    <a:pt x="528" y="385"/>
                  </a:lnTo>
                  <a:lnTo>
                    <a:pt x="508" y="397"/>
                  </a:lnTo>
                  <a:lnTo>
                    <a:pt x="482" y="402"/>
                  </a:lnTo>
                  <a:lnTo>
                    <a:pt x="453" y="402"/>
                  </a:lnTo>
                  <a:lnTo>
                    <a:pt x="122" y="361"/>
                  </a:lnTo>
                  <a:lnTo>
                    <a:pt x="90" y="354"/>
                  </a:lnTo>
                  <a:lnTo>
                    <a:pt x="64" y="342"/>
                  </a:lnTo>
                  <a:lnTo>
                    <a:pt x="43" y="326"/>
                  </a:lnTo>
                  <a:lnTo>
                    <a:pt x="26" y="305"/>
                  </a:lnTo>
                  <a:lnTo>
                    <a:pt x="13" y="285"/>
                  </a:lnTo>
                  <a:lnTo>
                    <a:pt x="5" y="263"/>
                  </a:lnTo>
                  <a:lnTo>
                    <a:pt x="1" y="242"/>
                  </a:lnTo>
                  <a:lnTo>
                    <a:pt x="0" y="223"/>
                  </a:lnTo>
                  <a:lnTo>
                    <a:pt x="12" y="77"/>
                  </a:lnTo>
                  <a:lnTo>
                    <a:pt x="15" y="59"/>
                  </a:lnTo>
                  <a:lnTo>
                    <a:pt x="22" y="43"/>
                  </a:lnTo>
                  <a:lnTo>
                    <a:pt x="31" y="30"/>
                  </a:lnTo>
                  <a:lnTo>
                    <a:pt x="44" y="19"/>
                  </a:lnTo>
                  <a:lnTo>
                    <a:pt x="57" y="10"/>
                  </a:lnTo>
                  <a:lnTo>
                    <a:pt x="73" y="3"/>
                  </a:lnTo>
                  <a:lnTo>
                    <a:pt x="90" y="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26" name="Freeform 1479"/>
            <p:cNvSpPr>
              <a:spLocks/>
            </p:cNvSpPr>
            <p:nvPr/>
          </p:nvSpPr>
          <p:spPr bwMode="auto">
            <a:xfrm>
              <a:off x="4986" y="2875"/>
              <a:ext cx="26" cy="17"/>
            </a:xfrm>
            <a:custGeom>
              <a:avLst/>
              <a:gdLst>
                <a:gd name="T0" fmla="*/ 0 w 553"/>
                <a:gd name="T1" fmla="*/ 0 h 372"/>
                <a:gd name="T2" fmla="*/ 0 w 553"/>
                <a:gd name="T3" fmla="*/ 0 h 372"/>
                <a:gd name="T4" fmla="*/ 0 w 553"/>
                <a:gd name="T5" fmla="*/ 0 h 372"/>
                <a:gd name="T6" fmla="*/ 0 w 553"/>
                <a:gd name="T7" fmla="*/ 0 h 372"/>
                <a:gd name="T8" fmla="*/ 0 w 553"/>
                <a:gd name="T9" fmla="*/ 0 h 372"/>
                <a:gd name="T10" fmla="*/ 0 w 553"/>
                <a:gd name="T11" fmla="*/ 0 h 372"/>
                <a:gd name="T12" fmla="*/ 0 w 553"/>
                <a:gd name="T13" fmla="*/ 0 h 372"/>
                <a:gd name="T14" fmla="*/ 0 w 553"/>
                <a:gd name="T15" fmla="*/ 0 h 372"/>
                <a:gd name="T16" fmla="*/ 0 w 553"/>
                <a:gd name="T17" fmla="*/ 0 h 372"/>
                <a:gd name="T18" fmla="*/ 0 w 553"/>
                <a:gd name="T19" fmla="*/ 0 h 372"/>
                <a:gd name="T20" fmla="*/ 0 w 553"/>
                <a:gd name="T21" fmla="*/ 0 h 372"/>
                <a:gd name="T22" fmla="*/ 0 w 553"/>
                <a:gd name="T23" fmla="*/ 0 h 372"/>
                <a:gd name="T24" fmla="*/ 0 w 553"/>
                <a:gd name="T25" fmla="*/ 0 h 372"/>
                <a:gd name="T26" fmla="*/ 0 w 553"/>
                <a:gd name="T27" fmla="*/ 0 h 372"/>
                <a:gd name="T28" fmla="*/ 0 w 553"/>
                <a:gd name="T29" fmla="*/ 0 h 372"/>
                <a:gd name="T30" fmla="*/ 0 w 553"/>
                <a:gd name="T31" fmla="*/ 0 h 372"/>
                <a:gd name="T32" fmla="*/ 0 w 553"/>
                <a:gd name="T33" fmla="*/ 0 h 372"/>
                <a:gd name="T34" fmla="*/ 0 w 553"/>
                <a:gd name="T35" fmla="*/ 0 h 372"/>
                <a:gd name="T36" fmla="*/ 0 w 553"/>
                <a:gd name="T37" fmla="*/ 0 h 372"/>
                <a:gd name="T38" fmla="*/ 0 w 553"/>
                <a:gd name="T39" fmla="*/ 0 h 372"/>
                <a:gd name="T40" fmla="*/ 0 w 553"/>
                <a:gd name="T41" fmla="*/ 0 h 372"/>
                <a:gd name="T42" fmla="*/ 0 w 553"/>
                <a:gd name="T43" fmla="*/ 0 h 372"/>
                <a:gd name="T44" fmla="*/ 0 w 553"/>
                <a:gd name="T45" fmla="*/ 0 h 372"/>
                <a:gd name="T46" fmla="*/ 0 w 553"/>
                <a:gd name="T47" fmla="*/ 0 h 372"/>
                <a:gd name="T48" fmla="*/ 0 w 553"/>
                <a:gd name="T49" fmla="*/ 0 h 372"/>
                <a:gd name="T50" fmla="*/ 0 w 553"/>
                <a:gd name="T51" fmla="*/ 0 h 372"/>
                <a:gd name="T52" fmla="*/ 0 w 553"/>
                <a:gd name="T53" fmla="*/ 0 h 372"/>
                <a:gd name="T54" fmla="*/ 0 w 553"/>
                <a:gd name="T55" fmla="*/ 0 h 372"/>
                <a:gd name="T56" fmla="*/ 0 w 553"/>
                <a:gd name="T57" fmla="*/ 0 h 372"/>
                <a:gd name="T58" fmla="*/ 0 w 553"/>
                <a:gd name="T59" fmla="*/ 0 h 372"/>
                <a:gd name="T60" fmla="*/ 0 w 553"/>
                <a:gd name="T61" fmla="*/ 0 h 372"/>
                <a:gd name="T62" fmla="*/ 0 w 553"/>
                <a:gd name="T63" fmla="*/ 0 h 372"/>
                <a:gd name="T64" fmla="*/ 0 w 553"/>
                <a:gd name="T65" fmla="*/ 0 h 372"/>
                <a:gd name="T66" fmla="*/ 0 w 553"/>
                <a:gd name="T67" fmla="*/ 0 h 372"/>
                <a:gd name="T68" fmla="*/ 0 w 553"/>
                <a:gd name="T69" fmla="*/ 0 h 372"/>
                <a:gd name="T70" fmla="*/ 0 w 553"/>
                <a:gd name="T71" fmla="*/ 0 h 372"/>
                <a:gd name="T72" fmla="*/ 0 w 553"/>
                <a:gd name="T73" fmla="*/ 0 h 37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3"/>
                <a:gd name="T112" fmla="*/ 0 h 372"/>
                <a:gd name="T113" fmla="*/ 553 w 553"/>
                <a:gd name="T114" fmla="*/ 372 h 37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3" h="372">
                  <a:moveTo>
                    <a:pt x="102" y="0"/>
                  </a:moveTo>
                  <a:lnTo>
                    <a:pt x="477" y="46"/>
                  </a:lnTo>
                  <a:lnTo>
                    <a:pt x="494" y="49"/>
                  </a:lnTo>
                  <a:lnTo>
                    <a:pt x="508" y="57"/>
                  </a:lnTo>
                  <a:lnTo>
                    <a:pt x="522" y="66"/>
                  </a:lnTo>
                  <a:lnTo>
                    <a:pt x="533" y="77"/>
                  </a:lnTo>
                  <a:lnTo>
                    <a:pt x="543" y="90"/>
                  </a:lnTo>
                  <a:lnTo>
                    <a:pt x="549" y="104"/>
                  </a:lnTo>
                  <a:lnTo>
                    <a:pt x="553" y="120"/>
                  </a:lnTo>
                  <a:lnTo>
                    <a:pt x="553" y="136"/>
                  </a:lnTo>
                  <a:lnTo>
                    <a:pt x="542" y="271"/>
                  </a:lnTo>
                  <a:lnTo>
                    <a:pt x="539" y="288"/>
                  </a:lnTo>
                  <a:lnTo>
                    <a:pt x="533" y="307"/>
                  </a:lnTo>
                  <a:lnTo>
                    <a:pt x="524" y="325"/>
                  </a:lnTo>
                  <a:lnTo>
                    <a:pt x="512" y="341"/>
                  </a:lnTo>
                  <a:lnTo>
                    <a:pt x="495" y="355"/>
                  </a:lnTo>
                  <a:lnTo>
                    <a:pt x="475" y="366"/>
                  </a:lnTo>
                  <a:lnTo>
                    <a:pt x="452" y="372"/>
                  </a:lnTo>
                  <a:lnTo>
                    <a:pt x="424" y="372"/>
                  </a:lnTo>
                  <a:lnTo>
                    <a:pt x="114" y="333"/>
                  </a:lnTo>
                  <a:lnTo>
                    <a:pt x="85" y="326"/>
                  </a:lnTo>
                  <a:lnTo>
                    <a:pt x="60" y="315"/>
                  </a:lnTo>
                  <a:lnTo>
                    <a:pt x="40" y="299"/>
                  </a:lnTo>
                  <a:lnTo>
                    <a:pt x="25" y="281"/>
                  </a:lnTo>
                  <a:lnTo>
                    <a:pt x="12" y="262"/>
                  </a:lnTo>
                  <a:lnTo>
                    <a:pt x="5" y="242"/>
                  </a:lnTo>
                  <a:lnTo>
                    <a:pt x="1" y="222"/>
                  </a:lnTo>
                  <a:lnTo>
                    <a:pt x="0" y="205"/>
                  </a:lnTo>
                  <a:lnTo>
                    <a:pt x="11" y="70"/>
                  </a:lnTo>
                  <a:lnTo>
                    <a:pt x="14" y="53"/>
                  </a:lnTo>
                  <a:lnTo>
                    <a:pt x="20" y="39"/>
                  </a:lnTo>
                  <a:lnTo>
                    <a:pt x="29" y="27"/>
                  </a:lnTo>
                  <a:lnTo>
                    <a:pt x="40" y="16"/>
                  </a:lnTo>
                  <a:lnTo>
                    <a:pt x="54" y="8"/>
                  </a:lnTo>
                  <a:lnTo>
                    <a:pt x="68" y="2"/>
                  </a:lnTo>
                  <a:lnTo>
                    <a:pt x="85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27" name="Freeform 1480"/>
            <p:cNvSpPr>
              <a:spLocks/>
            </p:cNvSpPr>
            <p:nvPr/>
          </p:nvSpPr>
          <p:spPr bwMode="auto">
            <a:xfrm>
              <a:off x="4986" y="2876"/>
              <a:ext cx="26" cy="14"/>
            </a:xfrm>
            <a:custGeom>
              <a:avLst/>
              <a:gdLst>
                <a:gd name="T0" fmla="*/ 0 w 538"/>
                <a:gd name="T1" fmla="*/ 0 h 336"/>
                <a:gd name="T2" fmla="*/ 0 w 538"/>
                <a:gd name="T3" fmla="*/ 0 h 336"/>
                <a:gd name="T4" fmla="*/ 0 w 538"/>
                <a:gd name="T5" fmla="*/ 0 h 336"/>
                <a:gd name="T6" fmla="*/ 0 w 538"/>
                <a:gd name="T7" fmla="*/ 0 h 336"/>
                <a:gd name="T8" fmla="*/ 0 w 538"/>
                <a:gd name="T9" fmla="*/ 0 h 336"/>
                <a:gd name="T10" fmla="*/ 0 w 538"/>
                <a:gd name="T11" fmla="*/ 0 h 336"/>
                <a:gd name="T12" fmla="*/ 0 w 538"/>
                <a:gd name="T13" fmla="*/ 0 h 336"/>
                <a:gd name="T14" fmla="*/ 0 w 538"/>
                <a:gd name="T15" fmla="*/ 0 h 336"/>
                <a:gd name="T16" fmla="*/ 0 w 538"/>
                <a:gd name="T17" fmla="*/ 0 h 336"/>
                <a:gd name="T18" fmla="*/ 0 w 538"/>
                <a:gd name="T19" fmla="*/ 0 h 336"/>
                <a:gd name="T20" fmla="*/ 0 w 538"/>
                <a:gd name="T21" fmla="*/ 0 h 336"/>
                <a:gd name="T22" fmla="*/ 0 w 538"/>
                <a:gd name="T23" fmla="*/ 0 h 336"/>
                <a:gd name="T24" fmla="*/ 0 w 538"/>
                <a:gd name="T25" fmla="*/ 0 h 336"/>
                <a:gd name="T26" fmla="*/ 0 w 538"/>
                <a:gd name="T27" fmla="*/ 0 h 336"/>
                <a:gd name="T28" fmla="*/ 0 w 538"/>
                <a:gd name="T29" fmla="*/ 0 h 336"/>
                <a:gd name="T30" fmla="*/ 0 w 538"/>
                <a:gd name="T31" fmla="*/ 0 h 336"/>
                <a:gd name="T32" fmla="*/ 0 w 538"/>
                <a:gd name="T33" fmla="*/ 0 h 336"/>
                <a:gd name="T34" fmla="*/ 0 w 538"/>
                <a:gd name="T35" fmla="*/ 0 h 336"/>
                <a:gd name="T36" fmla="*/ 0 w 538"/>
                <a:gd name="T37" fmla="*/ 0 h 336"/>
                <a:gd name="T38" fmla="*/ 0 w 538"/>
                <a:gd name="T39" fmla="*/ 0 h 336"/>
                <a:gd name="T40" fmla="*/ 0 w 538"/>
                <a:gd name="T41" fmla="*/ 0 h 336"/>
                <a:gd name="T42" fmla="*/ 0 w 538"/>
                <a:gd name="T43" fmla="*/ 0 h 336"/>
                <a:gd name="T44" fmla="*/ 0 w 538"/>
                <a:gd name="T45" fmla="*/ 0 h 336"/>
                <a:gd name="T46" fmla="*/ 0 w 538"/>
                <a:gd name="T47" fmla="*/ 0 h 336"/>
                <a:gd name="T48" fmla="*/ 0 w 538"/>
                <a:gd name="T49" fmla="*/ 0 h 336"/>
                <a:gd name="T50" fmla="*/ 0 w 538"/>
                <a:gd name="T51" fmla="*/ 0 h 336"/>
                <a:gd name="T52" fmla="*/ 0 w 538"/>
                <a:gd name="T53" fmla="*/ 0 h 336"/>
                <a:gd name="T54" fmla="*/ 0 w 538"/>
                <a:gd name="T55" fmla="*/ 0 h 336"/>
                <a:gd name="T56" fmla="*/ 0 w 538"/>
                <a:gd name="T57" fmla="*/ 0 h 336"/>
                <a:gd name="T58" fmla="*/ 0 w 538"/>
                <a:gd name="T59" fmla="*/ 0 h 336"/>
                <a:gd name="T60" fmla="*/ 0 w 538"/>
                <a:gd name="T61" fmla="*/ 0 h 336"/>
                <a:gd name="T62" fmla="*/ 0 w 538"/>
                <a:gd name="T63" fmla="*/ 0 h 336"/>
                <a:gd name="T64" fmla="*/ 0 w 538"/>
                <a:gd name="T65" fmla="*/ 0 h 336"/>
                <a:gd name="T66" fmla="*/ 0 w 538"/>
                <a:gd name="T67" fmla="*/ 0 h 336"/>
                <a:gd name="T68" fmla="*/ 0 w 538"/>
                <a:gd name="T69" fmla="*/ 0 h 336"/>
                <a:gd name="T70" fmla="*/ 0 w 538"/>
                <a:gd name="T71" fmla="*/ 0 h 336"/>
                <a:gd name="T72" fmla="*/ 0 w 538"/>
                <a:gd name="T73" fmla="*/ 0 h 3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38"/>
                <a:gd name="T112" fmla="*/ 0 h 336"/>
                <a:gd name="T113" fmla="*/ 538 w 538"/>
                <a:gd name="T114" fmla="*/ 336 h 3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38" h="336">
                  <a:moveTo>
                    <a:pt x="97" y="0"/>
                  </a:moveTo>
                  <a:lnTo>
                    <a:pt x="463" y="44"/>
                  </a:lnTo>
                  <a:lnTo>
                    <a:pt x="480" y="48"/>
                  </a:lnTo>
                  <a:lnTo>
                    <a:pt x="494" y="55"/>
                  </a:lnTo>
                  <a:lnTo>
                    <a:pt x="507" y="63"/>
                  </a:lnTo>
                  <a:lnTo>
                    <a:pt x="518" y="73"/>
                  </a:lnTo>
                  <a:lnTo>
                    <a:pt x="528" y="84"/>
                  </a:lnTo>
                  <a:lnTo>
                    <a:pt x="534" y="97"/>
                  </a:lnTo>
                  <a:lnTo>
                    <a:pt x="538" y="112"/>
                  </a:lnTo>
                  <a:lnTo>
                    <a:pt x="538" y="126"/>
                  </a:lnTo>
                  <a:lnTo>
                    <a:pt x="528" y="247"/>
                  </a:lnTo>
                  <a:lnTo>
                    <a:pt x="524" y="262"/>
                  </a:lnTo>
                  <a:lnTo>
                    <a:pt x="519" y="278"/>
                  </a:lnTo>
                  <a:lnTo>
                    <a:pt x="510" y="294"/>
                  </a:lnTo>
                  <a:lnTo>
                    <a:pt x="498" y="309"/>
                  </a:lnTo>
                  <a:lnTo>
                    <a:pt x="482" y="322"/>
                  </a:lnTo>
                  <a:lnTo>
                    <a:pt x="463" y="331"/>
                  </a:lnTo>
                  <a:lnTo>
                    <a:pt x="439" y="336"/>
                  </a:lnTo>
                  <a:lnTo>
                    <a:pt x="412" y="335"/>
                  </a:lnTo>
                  <a:lnTo>
                    <a:pt x="111" y="299"/>
                  </a:lnTo>
                  <a:lnTo>
                    <a:pt x="83" y="292"/>
                  </a:lnTo>
                  <a:lnTo>
                    <a:pt x="59" y="281"/>
                  </a:lnTo>
                  <a:lnTo>
                    <a:pt x="39" y="268"/>
                  </a:lnTo>
                  <a:lnTo>
                    <a:pt x="24" y="251"/>
                  </a:lnTo>
                  <a:lnTo>
                    <a:pt x="12" y="233"/>
                  </a:lnTo>
                  <a:lnTo>
                    <a:pt x="4" y="215"/>
                  </a:lnTo>
                  <a:lnTo>
                    <a:pt x="0" y="198"/>
                  </a:lnTo>
                  <a:lnTo>
                    <a:pt x="0" y="182"/>
                  </a:lnTo>
                  <a:lnTo>
                    <a:pt x="9" y="61"/>
                  </a:lnTo>
                  <a:lnTo>
                    <a:pt x="12" y="46"/>
                  </a:lnTo>
                  <a:lnTo>
                    <a:pt x="18" y="33"/>
                  </a:lnTo>
                  <a:lnTo>
                    <a:pt x="26" y="23"/>
                  </a:lnTo>
                  <a:lnTo>
                    <a:pt x="37" y="13"/>
                  </a:lnTo>
                  <a:lnTo>
                    <a:pt x="50" y="7"/>
                  </a:lnTo>
                  <a:lnTo>
                    <a:pt x="64" y="2"/>
                  </a:lnTo>
                  <a:lnTo>
                    <a:pt x="80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28" name="Freeform 1481"/>
            <p:cNvSpPr>
              <a:spLocks/>
            </p:cNvSpPr>
            <p:nvPr/>
          </p:nvSpPr>
          <p:spPr bwMode="auto">
            <a:xfrm>
              <a:off x="4987" y="2876"/>
              <a:ext cx="24" cy="14"/>
            </a:xfrm>
            <a:custGeom>
              <a:avLst/>
              <a:gdLst>
                <a:gd name="T0" fmla="*/ 0 w 514"/>
                <a:gd name="T1" fmla="*/ 0 h 321"/>
                <a:gd name="T2" fmla="*/ 0 w 514"/>
                <a:gd name="T3" fmla="*/ 0 h 321"/>
                <a:gd name="T4" fmla="*/ 0 w 514"/>
                <a:gd name="T5" fmla="*/ 0 h 321"/>
                <a:gd name="T6" fmla="*/ 0 w 514"/>
                <a:gd name="T7" fmla="*/ 0 h 321"/>
                <a:gd name="T8" fmla="*/ 0 w 514"/>
                <a:gd name="T9" fmla="*/ 0 h 321"/>
                <a:gd name="T10" fmla="*/ 0 w 514"/>
                <a:gd name="T11" fmla="*/ 0 h 321"/>
                <a:gd name="T12" fmla="*/ 0 w 514"/>
                <a:gd name="T13" fmla="*/ 0 h 321"/>
                <a:gd name="T14" fmla="*/ 0 w 514"/>
                <a:gd name="T15" fmla="*/ 0 h 321"/>
                <a:gd name="T16" fmla="*/ 0 w 514"/>
                <a:gd name="T17" fmla="*/ 0 h 321"/>
                <a:gd name="T18" fmla="*/ 0 w 514"/>
                <a:gd name="T19" fmla="*/ 0 h 321"/>
                <a:gd name="T20" fmla="*/ 0 w 514"/>
                <a:gd name="T21" fmla="*/ 0 h 321"/>
                <a:gd name="T22" fmla="*/ 0 w 514"/>
                <a:gd name="T23" fmla="*/ 0 h 321"/>
                <a:gd name="T24" fmla="*/ 0 w 514"/>
                <a:gd name="T25" fmla="*/ 0 h 321"/>
                <a:gd name="T26" fmla="*/ 0 w 514"/>
                <a:gd name="T27" fmla="*/ 0 h 321"/>
                <a:gd name="T28" fmla="*/ 0 w 514"/>
                <a:gd name="T29" fmla="*/ 0 h 321"/>
                <a:gd name="T30" fmla="*/ 0 w 514"/>
                <a:gd name="T31" fmla="*/ 0 h 321"/>
                <a:gd name="T32" fmla="*/ 0 w 514"/>
                <a:gd name="T33" fmla="*/ 0 h 321"/>
                <a:gd name="T34" fmla="*/ 0 w 514"/>
                <a:gd name="T35" fmla="*/ 0 h 321"/>
                <a:gd name="T36" fmla="*/ 0 w 514"/>
                <a:gd name="T37" fmla="*/ 0 h 321"/>
                <a:gd name="T38" fmla="*/ 0 w 514"/>
                <a:gd name="T39" fmla="*/ 0 h 321"/>
                <a:gd name="T40" fmla="*/ 0 w 514"/>
                <a:gd name="T41" fmla="*/ 0 h 321"/>
                <a:gd name="T42" fmla="*/ 0 w 514"/>
                <a:gd name="T43" fmla="*/ 0 h 321"/>
                <a:gd name="T44" fmla="*/ 0 w 514"/>
                <a:gd name="T45" fmla="*/ 0 h 321"/>
                <a:gd name="T46" fmla="*/ 0 w 514"/>
                <a:gd name="T47" fmla="*/ 0 h 321"/>
                <a:gd name="T48" fmla="*/ 0 w 514"/>
                <a:gd name="T49" fmla="*/ 0 h 321"/>
                <a:gd name="T50" fmla="*/ 0 w 514"/>
                <a:gd name="T51" fmla="*/ 0 h 321"/>
                <a:gd name="T52" fmla="*/ 0 w 514"/>
                <a:gd name="T53" fmla="*/ 0 h 321"/>
                <a:gd name="T54" fmla="*/ 0 w 514"/>
                <a:gd name="T55" fmla="*/ 0 h 321"/>
                <a:gd name="T56" fmla="*/ 0 w 514"/>
                <a:gd name="T57" fmla="*/ 0 h 321"/>
                <a:gd name="T58" fmla="*/ 0 w 514"/>
                <a:gd name="T59" fmla="*/ 0 h 321"/>
                <a:gd name="T60" fmla="*/ 0 w 514"/>
                <a:gd name="T61" fmla="*/ 0 h 321"/>
                <a:gd name="T62" fmla="*/ 0 w 514"/>
                <a:gd name="T63" fmla="*/ 0 h 321"/>
                <a:gd name="T64" fmla="*/ 0 w 514"/>
                <a:gd name="T65" fmla="*/ 0 h 321"/>
                <a:gd name="T66" fmla="*/ 0 w 514"/>
                <a:gd name="T67" fmla="*/ 0 h 321"/>
                <a:gd name="T68" fmla="*/ 0 w 514"/>
                <a:gd name="T69" fmla="*/ 0 h 321"/>
                <a:gd name="T70" fmla="*/ 0 w 514"/>
                <a:gd name="T71" fmla="*/ 0 h 321"/>
                <a:gd name="T72" fmla="*/ 0 w 514"/>
                <a:gd name="T73" fmla="*/ 0 h 32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4"/>
                <a:gd name="T112" fmla="*/ 0 h 321"/>
                <a:gd name="T113" fmla="*/ 514 w 514"/>
                <a:gd name="T114" fmla="*/ 321 h 32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4" h="321">
                  <a:moveTo>
                    <a:pt x="92" y="0"/>
                  </a:moveTo>
                  <a:lnTo>
                    <a:pt x="443" y="42"/>
                  </a:lnTo>
                  <a:lnTo>
                    <a:pt x="458" y="47"/>
                  </a:lnTo>
                  <a:lnTo>
                    <a:pt x="473" y="52"/>
                  </a:lnTo>
                  <a:lnTo>
                    <a:pt x="485" y="60"/>
                  </a:lnTo>
                  <a:lnTo>
                    <a:pt x="496" y="70"/>
                  </a:lnTo>
                  <a:lnTo>
                    <a:pt x="504" y="81"/>
                  </a:lnTo>
                  <a:lnTo>
                    <a:pt x="510" y="93"/>
                  </a:lnTo>
                  <a:lnTo>
                    <a:pt x="514" y="107"/>
                  </a:lnTo>
                  <a:lnTo>
                    <a:pt x="514" y="121"/>
                  </a:lnTo>
                  <a:lnTo>
                    <a:pt x="505" y="236"/>
                  </a:lnTo>
                  <a:lnTo>
                    <a:pt x="502" y="251"/>
                  </a:lnTo>
                  <a:lnTo>
                    <a:pt x="497" y="266"/>
                  </a:lnTo>
                  <a:lnTo>
                    <a:pt x="488" y="281"/>
                  </a:lnTo>
                  <a:lnTo>
                    <a:pt x="477" y="296"/>
                  </a:lnTo>
                  <a:lnTo>
                    <a:pt x="461" y="308"/>
                  </a:lnTo>
                  <a:lnTo>
                    <a:pt x="444" y="317"/>
                  </a:lnTo>
                  <a:lnTo>
                    <a:pt x="421" y="321"/>
                  </a:lnTo>
                  <a:lnTo>
                    <a:pt x="396" y="321"/>
                  </a:lnTo>
                  <a:lnTo>
                    <a:pt x="107" y="285"/>
                  </a:lnTo>
                  <a:lnTo>
                    <a:pt x="79" y="279"/>
                  </a:lnTo>
                  <a:lnTo>
                    <a:pt x="57" y="269"/>
                  </a:lnTo>
                  <a:lnTo>
                    <a:pt x="38" y="256"/>
                  </a:lnTo>
                  <a:lnTo>
                    <a:pt x="23" y="240"/>
                  </a:lnTo>
                  <a:lnTo>
                    <a:pt x="12" y="222"/>
                  </a:lnTo>
                  <a:lnTo>
                    <a:pt x="5" y="205"/>
                  </a:lnTo>
                  <a:lnTo>
                    <a:pt x="0" y="189"/>
                  </a:lnTo>
                  <a:lnTo>
                    <a:pt x="0" y="174"/>
                  </a:lnTo>
                  <a:lnTo>
                    <a:pt x="10" y="59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6" y="22"/>
                  </a:lnTo>
                  <a:lnTo>
                    <a:pt x="36" y="13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6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29" name="Freeform 1482"/>
            <p:cNvSpPr>
              <a:spLocks/>
            </p:cNvSpPr>
            <p:nvPr/>
          </p:nvSpPr>
          <p:spPr bwMode="auto">
            <a:xfrm>
              <a:off x="4954" y="2871"/>
              <a:ext cx="28" cy="18"/>
            </a:xfrm>
            <a:custGeom>
              <a:avLst/>
              <a:gdLst>
                <a:gd name="T0" fmla="*/ 0 w 589"/>
                <a:gd name="T1" fmla="*/ 0 h 402"/>
                <a:gd name="T2" fmla="*/ 0 w 589"/>
                <a:gd name="T3" fmla="*/ 0 h 402"/>
                <a:gd name="T4" fmla="*/ 0 w 589"/>
                <a:gd name="T5" fmla="*/ 0 h 402"/>
                <a:gd name="T6" fmla="*/ 0 w 589"/>
                <a:gd name="T7" fmla="*/ 0 h 402"/>
                <a:gd name="T8" fmla="*/ 0 w 589"/>
                <a:gd name="T9" fmla="*/ 0 h 402"/>
                <a:gd name="T10" fmla="*/ 0 w 589"/>
                <a:gd name="T11" fmla="*/ 0 h 402"/>
                <a:gd name="T12" fmla="*/ 0 w 589"/>
                <a:gd name="T13" fmla="*/ 0 h 402"/>
                <a:gd name="T14" fmla="*/ 0 w 589"/>
                <a:gd name="T15" fmla="*/ 0 h 402"/>
                <a:gd name="T16" fmla="*/ 0 w 589"/>
                <a:gd name="T17" fmla="*/ 0 h 402"/>
                <a:gd name="T18" fmla="*/ 0 w 589"/>
                <a:gd name="T19" fmla="*/ 0 h 402"/>
                <a:gd name="T20" fmla="*/ 0 w 589"/>
                <a:gd name="T21" fmla="*/ 0 h 402"/>
                <a:gd name="T22" fmla="*/ 0 w 589"/>
                <a:gd name="T23" fmla="*/ 0 h 402"/>
                <a:gd name="T24" fmla="*/ 0 w 589"/>
                <a:gd name="T25" fmla="*/ 0 h 402"/>
                <a:gd name="T26" fmla="*/ 0 w 589"/>
                <a:gd name="T27" fmla="*/ 0 h 402"/>
                <a:gd name="T28" fmla="*/ 0 w 589"/>
                <a:gd name="T29" fmla="*/ 0 h 402"/>
                <a:gd name="T30" fmla="*/ 0 w 589"/>
                <a:gd name="T31" fmla="*/ 0 h 402"/>
                <a:gd name="T32" fmla="*/ 0 w 589"/>
                <a:gd name="T33" fmla="*/ 0 h 402"/>
                <a:gd name="T34" fmla="*/ 0 w 589"/>
                <a:gd name="T35" fmla="*/ 0 h 402"/>
                <a:gd name="T36" fmla="*/ 0 w 589"/>
                <a:gd name="T37" fmla="*/ 0 h 402"/>
                <a:gd name="T38" fmla="*/ 0 w 589"/>
                <a:gd name="T39" fmla="*/ 0 h 402"/>
                <a:gd name="T40" fmla="*/ 0 w 589"/>
                <a:gd name="T41" fmla="*/ 0 h 402"/>
                <a:gd name="T42" fmla="*/ 0 w 589"/>
                <a:gd name="T43" fmla="*/ 0 h 402"/>
                <a:gd name="T44" fmla="*/ 0 w 589"/>
                <a:gd name="T45" fmla="*/ 0 h 402"/>
                <a:gd name="T46" fmla="*/ 0 w 589"/>
                <a:gd name="T47" fmla="*/ 0 h 402"/>
                <a:gd name="T48" fmla="*/ 0 w 589"/>
                <a:gd name="T49" fmla="*/ 0 h 402"/>
                <a:gd name="T50" fmla="*/ 0 w 589"/>
                <a:gd name="T51" fmla="*/ 0 h 402"/>
                <a:gd name="T52" fmla="*/ 0 w 589"/>
                <a:gd name="T53" fmla="*/ 0 h 402"/>
                <a:gd name="T54" fmla="*/ 0 w 589"/>
                <a:gd name="T55" fmla="*/ 0 h 402"/>
                <a:gd name="T56" fmla="*/ 0 w 589"/>
                <a:gd name="T57" fmla="*/ 0 h 402"/>
                <a:gd name="T58" fmla="*/ 0 w 589"/>
                <a:gd name="T59" fmla="*/ 0 h 402"/>
                <a:gd name="T60" fmla="*/ 0 w 589"/>
                <a:gd name="T61" fmla="*/ 0 h 402"/>
                <a:gd name="T62" fmla="*/ 0 w 589"/>
                <a:gd name="T63" fmla="*/ 0 h 402"/>
                <a:gd name="T64" fmla="*/ 0 w 589"/>
                <a:gd name="T65" fmla="*/ 0 h 402"/>
                <a:gd name="T66" fmla="*/ 0 w 589"/>
                <a:gd name="T67" fmla="*/ 0 h 402"/>
                <a:gd name="T68" fmla="*/ 0 w 589"/>
                <a:gd name="T69" fmla="*/ 0 h 402"/>
                <a:gd name="T70" fmla="*/ 0 w 589"/>
                <a:gd name="T71" fmla="*/ 0 h 402"/>
                <a:gd name="T72" fmla="*/ 0 w 589"/>
                <a:gd name="T73" fmla="*/ 0 h 4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89"/>
                <a:gd name="T112" fmla="*/ 0 h 402"/>
                <a:gd name="T113" fmla="*/ 589 w 589"/>
                <a:gd name="T114" fmla="*/ 402 h 40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89" h="402">
                  <a:moveTo>
                    <a:pt x="107" y="0"/>
                  </a:moveTo>
                  <a:lnTo>
                    <a:pt x="508" y="50"/>
                  </a:lnTo>
                  <a:lnTo>
                    <a:pt x="526" y="54"/>
                  </a:lnTo>
                  <a:lnTo>
                    <a:pt x="542" y="61"/>
                  </a:lnTo>
                  <a:lnTo>
                    <a:pt x="556" y="70"/>
                  </a:lnTo>
                  <a:lnTo>
                    <a:pt x="568" y="82"/>
                  </a:lnTo>
                  <a:lnTo>
                    <a:pt x="578" y="97"/>
                  </a:lnTo>
                  <a:lnTo>
                    <a:pt x="585" y="112"/>
                  </a:lnTo>
                  <a:lnTo>
                    <a:pt x="589" y="129"/>
                  </a:lnTo>
                  <a:lnTo>
                    <a:pt x="589" y="146"/>
                  </a:lnTo>
                  <a:lnTo>
                    <a:pt x="578" y="293"/>
                  </a:lnTo>
                  <a:lnTo>
                    <a:pt x="575" y="311"/>
                  </a:lnTo>
                  <a:lnTo>
                    <a:pt x="568" y="331"/>
                  </a:lnTo>
                  <a:lnTo>
                    <a:pt x="558" y="351"/>
                  </a:lnTo>
                  <a:lnTo>
                    <a:pt x="544" y="368"/>
                  </a:lnTo>
                  <a:lnTo>
                    <a:pt x="527" y="384"/>
                  </a:lnTo>
                  <a:lnTo>
                    <a:pt x="506" y="395"/>
                  </a:lnTo>
                  <a:lnTo>
                    <a:pt x="480" y="402"/>
                  </a:lnTo>
                  <a:lnTo>
                    <a:pt x="452" y="402"/>
                  </a:lnTo>
                  <a:lnTo>
                    <a:pt x="121" y="361"/>
                  </a:lnTo>
                  <a:lnTo>
                    <a:pt x="90" y="354"/>
                  </a:lnTo>
                  <a:lnTo>
                    <a:pt x="64" y="341"/>
                  </a:lnTo>
                  <a:lnTo>
                    <a:pt x="42" y="324"/>
                  </a:lnTo>
                  <a:lnTo>
                    <a:pt x="25" y="305"/>
                  </a:lnTo>
                  <a:lnTo>
                    <a:pt x="13" y="284"/>
                  </a:lnTo>
                  <a:lnTo>
                    <a:pt x="4" y="261"/>
                  </a:lnTo>
                  <a:lnTo>
                    <a:pt x="0" y="241"/>
                  </a:lnTo>
                  <a:lnTo>
                    <a:pt x="0" y="222"/>
                  </a:lnTo>
                  <a:lnTo>
                    <a:pt x="12" y="75"/>
                  </a:lnTo>
                  <a:lnTo>
                    <a:pt x="15" y="58"/>
                  </a:lnTo>
                  <a:lnTo>
                    <a:pt x="21" y="43"/>
                  </a:lnTo>
                  <a:lnTo>
                    <a:pt x="30" y="29"/>
                  </a:lnTo>
                  <a:lnTo>
                    <a:pt x="43" y="17"/>
                  </a:lnTo>
                  <a:lnTo>
                    <a:pt x="56" y="8"/>
                  </a:lnTo>
                  <a:lnTo>
                    <a:pt x="72" y="2"/>
                  </a:lnTo>
                  <a:lnTo>
                    <a:pt x="90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30" name="Freeform 1483"/>
            <p:cNvSpPr>
              <a:spLocks/>
            </p:cNvSpPr>
            <p:nvPr/>
          </p:nvSpPr>
          <p:spPr bwMode="auto">
            <a:xfrm>
              <a:off x="4954" y="2872"/>
              <a:ext cx="27" cy="16"/>
            </a:xfrm>
            <a:custGeom>
              <a:avLst/>
              <a:gdLst>
                <a:gd name="T0" fmla="*/ 0 w 551"/>
                <a:gd name="T1" fmla="*/ 0 h 372"/>
                <a:gd name="T2" fmla="*/ 0 w 551"/>
                <a:gd name="T3" fmla="*/ 0 h 372"/>
                <a:gd name="T4" fmla="*/ 0 w 551"/>
                <a:gd name="T5" fmla="*/ 0 h 372"/>
                <a:gd name="T6" fmla="*/ 0 w 551"/>
                <a:gd name="T7" fmla="*/ 0 h 372"/>
                <a:gd name="T8" fmla="*/ 0 w 551"/>
                <a:gd name="T9" fmla="*/ 0 h 372"/>
                <a:gd name="T10" fmla="*/ 0 w 551"/>
                <a:gd name="T11" fmla="*/ 0 h 372"/>
                <a:gd name="T12" fmla="*/ 0 w 551"/>
                <a:gd name="T13" fmla="*/ 0 h 372"/>
                <a:gd name="T14" fmla="*/ 0 w 551"/>
                <a:gd name="T15" fmla="*/ 0 h 372"/>
                <a:gd name="T16" fmla="*/ 0 w 551"/>
                <a:gd name="T17" fmla="*/ 0 h 372"/>
                <a:gd name="T18" fmla="*/ 0 w 551"/>
                <a:gd name="T19" fmla="*/ 0 h 372"/>
                <a:gd name="T20" fmla="*/ 0 w 551"/>
                <a:gd name="T21" fmla="*/ 0 h 372"/>
                <a:gd name="T22" fmla="*/ 0 w 551"/>
                <a:gd name="T23" fmla="*/ 0 h 372"/>
                <a:gd name="T24" fmla="*/ 0 w 551"/>
                <a:gd name="T25" fmla="*/ 0 h 372"/>
                <a:gd name="T26" fmla="*/ 0 w 551"/>
                <a:gd name="T27" fmla="*/ 0 h 372"/>
                <a:gd name="T28" fmla="*/ 0 w 551"/>
                <a:gd name="T29" fmla="*/ 0 h 372"/>
                <a:gd name="T30" fmla="*/ 0 w 551"/>
                <a:gd name="T31" fmla="*/ 0 h 372"/>
                <a:gd name="T32" fmla="*/ 0 w 551"/>
                <a:gd name="T33" fmla="*/ 0 h 372"/>
                <a:gd name="T34" fmla="*/ 0 w 551"/>
                <a:gd name="T35" fmla="*/ 0 h 372"/>
                <a:gd name="T36" fmla="*/ 0 w 551"/>
                <a:gd name="T37" fmla="*/ 0 h 372"/>
                <a:gd name="T38" fmla="*/ 0 w 551"/>
                <a:gd name="T39" fmla="*/ 0 h 372"/>
                <a:gd name="T40" fmla="*/ 0 w 551"/>
                <a:gd name="T41" fmla="*/ 0 h 372"/>
                <a:gd name="T42" fmla="*/ 0 w 551"/>
                <a:gd name="T43" fmla="*/ 0 h 372"/>
                <a:gd name="T44" fmla="*/ 0 w 551"/>
                <a:gd name="T45" fmla="*/ 0 h 372"/>
                <a:gd name="T46" fmla="*/ 0 w 551"/>
                <a:gd name="T47" fmla="*/ 0 h 372"/>
                <a:gd name="T48" fmla="*/ 0 w 551"/>
                <a:gd name="T49" fmla="*/ 0 h 372"/>
                <a:gd name="T50" fmla="*/ 0 w 551"/>
                <a:gd name="T51" fmla="*/ 0 h 372"/>
                <a:gd name="T52" fmla="*/ 0 w 551"/>
                <a:gd name="T53" fmla="*/ 0 h 372"/>
                <a:gd name="T54" fmla="*/ 0 w 551"/>
                <a:gd name="T55" fmla="*/ 0 h 372"/>
                <a:gd name="T56" fmla="*/ 0 w 551"/>
                <a:gd name="T57" fmla="*/ 0 h 372"/>
                <a:gd name="T58" fmla="*/ 0 w 551"/>
                <a:gd name="T59" fmla="*/ 0 h 372"/>
                <a:gd name="T60" fmla="*/ 0 w 551"/>
                <a:gd name="T61" fmla="*/ 0 h 372"/>
                <a:gd name="T62" fmla="*/ 0 w 551"/>
                <a:gd name="T63" fmla="*/ 0 h 372"/>
                <a:gd name="T64" fmla="*/ 0 w 551"/>
                <a:gd name="T65" fmla="*/ 0 h 372"/>
                <a:gd name="T66" fmla="*/ 0 w 551"/>
                <a:gd name="T67" fmla="*/ 0 h 372"/>
                <a:gd name="T68" fmla="*/ 0 w 551"/>
                <a:gd name="T69" fmla="*/ 0 h 372"/>
                <a:gd name="T70" fmla="*/ 0 w 551"/>
                <a:gd name="T71" fmla="*/ 0 h 372"/>
                <a:gd name="T72" fmla="*/ 0 w 551"/>
                <a:gd name="T73" fmla="*/ 0 h 37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1"/>
                <a:gd name="T112" fmla="*/ 0 h 372"/>
                <a:gd name="T113" fmla="*/ 551 w 551"/>
                <a:gd name="T114" fmla="*/ 372 h 37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1" h="372">
                  <a:moveTo>
                    <a:pt x="101" y="1"/>
                  </a:moveTo>
                  <a:lnTo>
                    <a:pt x="476" y="47"/>
                  </a:lnTo>
                  <a:lnTo>
                    <a:pt x="492" y="51"/>
                  </a:lnTo>
                  <a:lnTo>
                    <a:pt x="508" y="57"/>
                  </a:lnTo>
                  <a:lnTo>
                    <a:pt x="521" y="66"/>
                  </a:lnTo>
                  <a:lnTo>
                    <a:pt x="533" y="78"/>
                  </a:lnTo>
                  <a:lnTo>
                    <a:pt x="542" y="91"/>
                  </a:lnTo>
                  <a:lnTo>
                    <a:pt x="548" y="105"/>
                  </a:lnTo>
                  <a:lnTo>
                    <a:pt x="551" y="121"/>
                  </a:lnTo>
                  <a:lnTo>
                    <a:pt x="551" y="138"/>
                  </a:lnTo>
                  <a:lnTo>
                    <a:pt x="541" y="273"/>
                  </a:lnTo>
                  <a:lnTo>
                    <a:pt x="538" y="290"/>
                  </a:lnTo>
                  <a:lnTo>
                    <a:pt x="532" y="307"/>
                  </a:lnTo>
                  <a:lnTo>
                    <a:pt x="522" y="326"/>
                  </a:lnTo>
                  <a:lnTo>
                    <a:pt x="510" y="342"/>
                  </a:lnTo>
                  <a:lnTo>
                    <a:pt x="493" y="356"/>
                  </a:lnTo>
                  <a:lnTo>
                    <a:pt x="473" y="367"/>
                  </a:lnTo>
                  <a:lnTo>
                    <a:pt x="452" y="372"/>
                  </a:lnTo>
                  <a:lnTo>
                    <a:pt x="423" y="372"/>
                  </a:lnTo>
                  <a:lnTo>
                    <a:pt x="113" y="335"/>
                  </a:lnTo>
                  <a:lnTo>
                    <a:pt x="84" y="328"/>
                  </a:lnTo>
                  <a:lnTo>
                    <a:pt x="59" y="316"/>
                  </a:lnTo>
                  <a:lnTo>
                    <a:pt x="39" y="301"/>
                  </a:lnTo>
                  <a:lnTo>
                    <a:pt x="24" y="283"/>
                  </a:lnTo>
                  <a:lnTo>
                    <a:pt x="11" y="263"/>
                  </a:lnTo>
                  <a:lnTo>
                    <a:pt x="4" y="243"/>
                  </a:lnTo>
                  <a:lnTo>
                    <a:pt x="0" y="223"/>
                  </a:lnTo>
                  <a:lnTo>
                    <a:pt x="0" y="206"/>
                  </a:lnTo>
                  <a:lnTo>
                    <a:pt x="11" y="70"/>
                  </a:lnTo>
                  <a:lnTo>
                    <a:pt x="15" y="54"/>
                  </a:lnTo>
                  <a:lnTo>
                    <a:pt x="21" y="40"/>
                  </a:lnTo>
                  <a:lnTo>
                    <a:pt x="29" y="28"/>
                  </a:lnTo>
                  <a:lnTo>
                    <a:pt x="41" y="18"/>
                  </a:lnTo>
                  <a:lnTo>
                    <a:pt x="53" y="9"/>
                  </a:lnTo>
                  <a:lnTo>
                    <a:pt x="68" y="3"/>
                  </a:lnTo>
                  <a:lnTo>
                    <a:pt x="84" y="0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31" name="Freeform 1484"/>
            <p:cNvSpPr>
              <a:spLocks/>
            </p:cNvSpPr>
            <p:nvPr/>
          </p:nvSpPr>
          <p:spPr bwMode="auto">
            <a:xfrm>
              <a:off x="4955" y="2872"/>
              <a:ext cx="25" cy="15"/>
            </a:xfrm>
            <a:custGeom>
              <a:avLst/>
              <a:gdLst>
                <a:gd name="T0" fmla="*/ 0 w 537"/>
                <a:gd name="T1" fmla="*/ 0 h 337"/>
                <a:gd name="T2" fmla="*/ 0 w 537"/>
                <a:gd name="T3" fmla="*/ 0 h 337"/>
                <a:gd name="T4" fmla="*/ 0 w 537"/>
                <a:gd name="T5" fmla="*/ 0 h 337"/>
                <a:gd name="T6" fmla="*/ 0 w 537"/>
                <a:gd name="T7" fmla="*/ 0 h 337"/>
                <a:gd name="T8" fmla="*/ 0 w 537"/>
                <a:gd name="T9" fmla="*/ 0 h 337"/>
                <a:gd name="T10" fmla="*/ 0 w 537"/>
                <a:gd name="T11" fmla="*/ 0 h 337"/>
                <a:gd name="T12" fmla="*/ 0 w 537"/>
                <a:gd name="T13" fmla="*/ 0 h 337"/>
                <a:gd name="T14" fmla="*/ 0 w 537"/>
                <a:gd name="T15" fmla="*/ 0 h 337"/>
                <a:gd name="T16" fmla="*/ 0 w 537"/>
                <a:gd name="T17" fmla="*/ 0 h 337"/>
                <a:gd name="T18" fmla="*/ 0 w 537"/>
                <a:gd name="T19" fmla="*/ 0 h 337"/>
                <a:gd name="T20" fmla="*/ 0 w 537"/>
                <a:gd name="T21" fmla="*/ 0 h 337"/>
                <a:gd name="T22" fmla="*/ 0 w 537"/>
                <a:gd name="T23" fmla="*/ 0 h 337"/>
                <a:gd name="T24" fmla="*/ 0 w 537"/>
                <a:gd name="T25" fmla="*/ 0 h 337"/>
                <a:gd name="T26" fmla="*/ 0 w 537"/>
                <a:gd name="T27" fmla="*/ 0 h 337"/>
                <a:gd name="T28" fmla="*/ 0 w 537"/>
                <a:gd name="T29" fmla="*/ 0 h 337"/>
                <a:gd name="T30" fmla="*/ 0 w 537"/>
                <a:gd name="T31" fmla="*/ 0 h 337"/>
                <a:gd name="T32" fmla="*/ 0 w 537"/>
                <a:gd name="T33" fmla="*/ 0 h 337"/>
                <a:gd name="T34" fmla="*/ 0 w 537"/>
                <a:gd name="T35" fmla="*/ 0 h 337"/>
                <a:gd name="T36" fmla="*/ 0 w 537"/>
                <a:gd name="T37" fmla="*/ 0 h 337"/>
                <a:gd name="T38" fmla="*/ 0 w 537"/>
                <a:gd name="T39" fmla="*/ 0 h 337"/>
                <a:gd name="T40" fmla="*/ 0 w 537"/>
                <a:gd name="T41" fmla="*/ 0 h 337"/>
                <a:gd name="T42" fmla="*/ 0 w 537"/>
                <a:gd name="T43" fmla="*/ 0 h 337"/>
                <a:gd name="T44" fmla="*/ 0 w 537"/>
                <a:gd name="T45" fmla="*/ 0 h 337"/>
                <a:gd name="T46" fmla="*/ 0 w 537"/>
                <a:gd name="T47" fmla="*/ 0 h 337"/>
                <a:gd name="T48" fmla="*/ 0 w 537"/>
                <a:gd name="T49" fmla="*/ 0 h 337"/>
                <a:gd name="T50" fmla="*/ 0 w 537"/>
                <a:gd name="T51" fmla="*/ 0 h 337"/>
                <a:gd name="T52" fmla="*/ 0 w 537"/>
                <a:gd name="T53" fmla="*/ 0 h 337"/>
                <a:gd name="T54" fmla="*/ 0 w 537"/>
                <a:gd name="T55" fmla="*/ 0 h 337"/>
                <a:gd name="T56" fmla="*/ 0 w 537"/>
                <a:gd name="T57" fmla="*/ 0 h 337"/>
                <a:gd name="T58" fmla="*/ 0 w 537"/>
                <a:gd name="T59" fmla="*/ 0 h 337"/>
                <a:gd name="T60" fmla="*/ 0 w 537"/>
                <a:gd name="T61" fmla="*/ 0 h 337"/>
                <a:gd name="T62" fmla="*/ 0 w 537"/>
                <a:gd name="T63" fmla="*/ 0 h 337"/>
                <a:gd name="T64" fmla="*/ 0 w 537"/>
                <a:gd name="T65" fmla="*/ 0 h 337"/>
                <a:gd name="T66" fmla="*/ 0 w 537"/>
                <a:gd name="T67" fmla="*/ 0 h 337"/>
                <a:gd name="T68" fmla="*/ 0 w 537"/>
                <a:gd name="T69" fmla="*/ 0 h 337"/>
                <a:gd name="T70" fmla="*/ 0 w 537"/>
                <a:gd name="T71" fmla="*/ 0 h 337"/>
                <a:gd name="T72" fmla="*/ 0 w 537"/>
                <a:gd name="T73" fmla="*/ 0 h 3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37"/>
                <a:gd name="T112" fmla="*/ 0 h 337"/>
                <a:gd name="T113" fmla="*/ 537 w 537"/>
                <a:gd name="T114" fmla="*/ 337 h 3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37" h="337">
                  <a:moveTo>
                    <a:pt x="97" y="1"/>
                  </a:moveTo>
                  <a:lnTo>
                    <a:pt x="462" y="46"/>
                  </a:lnTo>
                  <a:lnTo>
                    <a:pt x="479" y="49"/>
                  </a:lnTo>
                  <a:lnTo>
                    <a:pt x="494" y="55"/>
                  </a:lnTo>
                  <a:lnTo>
                    <a:pt x="506" y="63"/>
                  </a:lnTo>
                  <a:lnTo>
                    <a:pt x="517" y="74"/>
                  </a:lnTo>
                  <a:lnTo>
                    <a:pt x="527" y="85"/>
                  </a:lnTo>
                  <a:lnTo>
                    <a:pt x="533" y="98"/>
                  </a:lnTo>
                  <a:lnTo>
                    <a:pt x="537" y="112"/>
                  </a:lnTo>
                  <a:lnTo>
                    <a:pt x="537" y="127"/>
                  </a:lnTo>
                  <a:lnTo>
                    <a:pt x="527" y="248"/>
                  </a:lnTo>
                  <a:lnTo>
                    <a:pt x="524" y="264"/>
                  </a:lnTo>
                  <a:lnTo>
                    <a:pt x="518" y="280"/>
                  </a:lnTo>
                  <a:lnTo>
                    <a:pt x="509" y="296"/>
                  </a:lnTo>
                  <a:lnTo>
                    <a:pt x="498" y="310"/>
                  </a:lnTo>
                  <a:lnTo>
                    <a:pt x="482" y="323"/>
                  </a:lnTo>
                  <a:lnTo>
                    <a:pt x="462" y="333"/>
                  </a:lnTo>
                  <a:lnTo>
                    <a:pt x="440" y="337"/>
                  </a:lnTo>
                  <a:lnTo>
                    <a:pt x="413" y="337"/>
                  </a:lnTo>
                  <a:lnTo>
                    <a:pt x="112" y="299"/>
                  </a:lnTo>
                  <a:lnTo>
                    <a:pt x="84" y="293"/>
                  </a:lnTo>
                  <a:lnTo>
                    <a:pt x="60" y="282"/>
                  </a:lnTo>
                  <a:lnTo>
                    <a:pt x="40" y="269"/>
                  </a:lnTo>
                  <a:lnTo>
                    <a:pt x="24" y="251"/>
                  </a:lnTo>
                  <a:lnTo>
                    <a:pt x="13" y="234"/>
                  </a:lnTo>
                  <a:lnTo>
                    <a:pt x="4" y="216"/>
                  </a:lnTo>
                  <a:lnTo>
                    <a:pt x="1" y="199"/>
                  </a:lnTo>
                  <a:lnTo>
                    <a:pt x="0" y="183"/>
                  </a:lnTo>
                  <a:lnTo>
                    <a:pt x="11" y="62"/>
                  </a:lnTo>
                  <a:lnTo>
                    <a:pt x="14" y="48"/>
                  </a:lnTo>
                  <a:lnTo>
                    <a:pt x="19" y="35"/>
                  </a:lnTo>
                  <a:lnTo>
                    <a:pt x="27" y="24"/>
                  </a:lnTo>
                  <a:lnTo>
                    <a:pt x="38" y="15"/>
                  </a:lnTo>
                  <a:lnTo>
                    <a:pt x="50" y="7"/>
                  </a:lnTo>
                  <a:lnTo>
                    <a:pt x="65" y="2"/>
                  </a:lnTo>
                  <a:lnTo>
                    <a:pt x="80" y="0"/>
                  </a:lnTo>
                  <a:lnTo>
                    <a:pt x="97" y="1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32" name="Freeform 1485"/>
            <p:cNvSpPr>
              <a:spLocks/>
            </p:cNvSpPr>
            <p:nvPr/>
          </p:nvSpPr>
          <p:spPr bwMode="auto">
            <a:xfrm>
              <a:off x="4955" y="2872"/>
              <a:ext cx="25" cy="14"/>
            </a:xfrm>
            <a:custGeom>
              <a:avLst/>
              <a:gdLst>
                <a:gd name="T0" fmla="*/ 0 w 514"/>
                <a:gd name="T1" fmla="*/ 0 h 323"/>
                <a:gd name="T2" fmla="*/ 0 w 514"/>
                <a:gd name="T3" fmla="*/ 0 h 323"/>
                <a:gd name="T4" fmla="*/ 0 w 514"/>
                <a:gd name="T5" fmla="*/ 0 h 323"/>
                <a:gd name="T6" fmla="*/ 0 w 514"/>
                <a:gd name="T7" fmla="*/ 0 h 323"/>
                <a:gd name="T8" fmla="*/ 0 w 514"/>
                <a:gd name="T9" fmla="*/ 0 h 323"/>
                <a:gd name="T10" fmla="*/ 0 w 514"/>
                <a:gd name="T11" fmla="*/ 0 h 323"/>
                <a:gd name="T12" fmla="*/ 0 w 514"/>
                <a:gd name="T13" fmla="*/ 0 h 323"/>
                <a:gd name="T14" fmla="*/ 0 w 514"/>
                <a:gd name="T15" fmla="*/ 0 h 323"/>
                <a:gd name="T16" fmla="*/ 0 w 514"/>
                <a:gd name="T17" fmla="*/ 0 h 323"/>
                <a:gd name="T18" fmla="*/ 0 w 514"/>
                <a:gd name="T19" fmla="*/ 0 h 323"/>
                <a:gd name="T20" fmla="*/ 0 w 514"/>
                <a:gd name="T21" fmla="*/ 0 h 323"/>
                <a:gd name="T22" fmla="*/ 0 w 514"/>
                <a:gd name="T23" fmla="*/ 0 h 323"/>
                <a:gd name="T24" fmla="*/ 0 w 514"/>
                <a:gd name="T25" fmla="*/ 0 h 323"/>
                <a:gd name="T26" fmla="*/ 0 w 514"/>
                <a:gd name="T27" fmla="*/ 0 h 323"/>
                <a:gd name="T28" fmla="*/ 0 w 514"/>
                <a:gd name="T29" fmla="*/ 0 h 323"/>
                <a:gd name="T30" fmla="*/ 0 w 514"/>
                <a:gd name="T31" fmla="*/ 0 h 323"/>
                <a:gd name="T32" fmla="*/ 0 w 514"/>
                <a:gd name="T33" fmla="*/ 0 h 323"/>
                <a:gd name="T34" fmla="*/ 0 w 514"/>
                <a:gd name="T35" fmla="*/ 0 h 323"/>
                <a:gd name="T36" fmla="*/ 0 w 514"/>
                <a:gd name="T37" fmla="*/ 0 h 323"/>
                <a:gd name="T38" fmla="*/ 0 w 514"/>
                <a:gd name="T39" fmla="*/ 0 h 323"/>
                <a:gd name="T40" fmla="*/ 0 w 514"/>
                <a:gd name="T41" fmla="*/ 0 h 323"/>
                <a:gd name="T42" fmla="*/ 0 w 514"/>
                <a:gd name="T43" fmla="*/ 0 h 323"/>
                <a:gd name="T44" fmla="*/ 0 w 514"/>
                <a:gd name="T45" fmla="*/ 0 h 323"/>
                <a:gd name="T46" fmla="*/ 0 w 514"/>
                <a:gd name="T47" fmla="*/ 0 h 323"/>
                <a:gd name="T48" fmla="*/ 0 w 514"/>
                <a:gd name="T49" fmla="*/ 0 h 323"/>
                <a:gd name="T50" fmla="*/ 0 w 514"/>
                <a:gd name="T51" fmla="*/ 0 h 323"/>
                <a:gd name="T52" fmla="*/ 0 w 514"/>
                <a:gd name="T53" fmla="*/ 0 h 323"/>
                <a:gd name="T54" fmla="*/ 0 w 514"/>
                <a:gd name="T55" fmla="*/ 0 h 323"/>
                <a:gd name="T56" fmla="*/ 0 w 514"/>
                <a:gd name="T57" fmla="*/ 0 h 323"/>
                <a:gd name="T58" fmla="*/ 0 w 514"/>
                <a:gd name="T59" fmla="*/ 0 h 323"/>
                <a:gd name="T60" fmla="*/ 0 w 514"/>
                <a:gd name="T61" fmla="*/ 0 h 323"/>
                <a:gd name="T62" fmla="*/ 0 w 514"/>
                <a:gd name="T63" fmla="*/ 0 h 323"/>
                <a:gd name="T64" fmla="*/ 0 w 514"/>
                <a:gd name="T65" fmla="*/ 0 h 323"/>
                <a:gd name="T66" fmla="*/ 0 w 514"/>
                <a:gd name="T67" fmla="*/ 0 h 323"/>
                <a:gd name="T68" fmla="*/ 0 w 514"/>
                <a:gd name="T69" fmla="*/ 0 h 323"/>
                <a:gd name="T70" fmla="*/ 0 w 514"/>
                <a:gd name="T71" fmla="*/ 0 h 323"/>
                <a:gd name="T72" fmla="*/ 0 w 514"/>
                <a:gd name="T73" fmla="*/ 0 h 3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4"/>
                <a:gd name="T112" fmla="*/ 0 h 323"/>
                <a:gd name="T113" fmla="*/ 514 w 514"/>
                <a:gd name="T114" fmla="*/ 323 h 3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4" h="323">
                  <a:moveTo>
                    <a:pt x="92" y="0"/>
                  </a:moveTo>
                  <a:lnTo>
                    <a:pt x="441" y="44"/>
                  </a:lnTo>
                  <a:lnTo>
                    <a:pt x="457" y="47"/>
                  </a:lnTo>
                  <a:lnTo>
                    <a:pt x="471" y="53"/>
                  </a:lnTo>
                  <a:lnTo>
                    <a:pt x="484" y="61"/>
                  </a:lnTo>
                  <a:lnTo>
                    <a:pt x="495" y="71"/>
                  </a:lnTo>
                  <a:lnTo>
                    <a:pt x="503" y="82"/>
                  </a:lnTo>
                  <a:lnTo>
                    <a:pt x="510" y="95"/>
                  </a:lnTo>
                  <a:lnTo>
                    <a:pt x="514" y="108"/>
                  </a:lnTo>
                  <a:lnTo>
                    <a:pt x="514" y="122"/>
                  </a:lnTo>
                  <a:lnTo>
                    <a:pt x="504" y="237"/>
                  </a:lnTo>
                  <a:lnTo>
                    <a:pt x="501" y="253"/>
                  </a:lnTo>
                  <a:lnTo>
                    <a:pt x="496" y="268"/>
                  </a:lnTo>
                  <a:lnTo>
                    <a:pt x="488" y="283"/>
                  </a:lnTo>
                  <a:lnTo>
                    <a:pt x="475" y="297"/>
                  </a:lnTo>
                  <a:lnTo>
                    <a:pt x="461" y="308"/>
                  </a:lnTo>
                  <a:lnTo>
                    <a:pt x="442" y="318"/>
                  </a:lnTo>
                  <a:lnTo>
                    <a:pt x="421" y="323"/>
                  </a:lnTo>
                  <a:lnTo>
                    <a:pt x="395" y="322"/>
                  </a:lnTo>
                  <a:lnTo>
                    <a:pt x="106" y="286"/>
                  </a:lnTo>
                  <a:lnTo>
                    <a:pt x="79" y="280"/>
                  </a:lnTo>
                  <a:lnTo>
                    <a:pt x="56" y="270"/>
                  </a:lnTo>
                  <a:lnTo>
                    <a:pt x="37" y="257"/>
                  </a:lnTo>
                  <a:lnTo>
                    <a:pt x="23" y="241"/>
                  </a:lnTo>
                  <a:lnTo>
                    <a:pt x="11" y="224"/>
                  </a:lnTo>
                  <a:lnTo>
                    <a:pt x="4" y="207"/>
                  </a:lnTo>
                  <a:lnTo>
                    <a:pt x="0" y="191"/>
                  </a:lnTo>
                  <a:lnTo>
                    <a:pt x="0" y="175"/>
                  </a:lnTo>
                  <a:lnTo>
                    <a:pt x="9" y="60"/>
                  </a:lnTo>
                  <a:lnTo>
                    <a:pt x="12" y="46"/>
                  </a:lnTo>
                  <a:lnTo>
                    <a:pt x="17" y="34"/>
                  </a:lnTo>
                  <a:lnTo>
                    <a:pt x="26" y="23"/>
                  </a:lnTo>
                  <a:lnTo>
                    <a:pt x="35" y="14"/>
                  </a:lnTo>
                  <a:lnTo>
                    <a:pt x="48" y="7"/>
                  </a:lnTo>
                  <a:lnTo>
                    <a:pt x="61" y="3"/>
                  </a:lnTo>
                  <a:lnTo>
                    <a:pt x="77" y="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33" name="Freeform 1486"/>
            <p:cNvSpPr>
              <a:spLocks/>
            </p:cNvSpPr>
            <p:nvPr/>
          </p:nvSpPr>
          <p:spPr bwMode="auto">
            <a:xfrm>
              <a:off x="4926" y="2830"/>
              <a:ext cx="28" cy="17"/>
            </a:xfrm>
            <a:custGeom>
              <a:avLst/>
              <a:gdLst>
                <a:gd name="T0" fmla="*/ 0 w 590"/>
                <a:gd name="T1" fmla="*/ 0 h 401"/>
                <a:gd name="T2" fmla="*/ 0 w 590"/>
                <a:gd name="T3" fmla="*/ 0 h 401"/>
                <a:gd name="T4" fmla="*/ 0 w 590"/>
                <a:gd name="T5" fmla="*/ 0 h 401"/>
                <a:gd name="T6" fmla="*/ 0 w 590"/>
                <a:gd name="T7" fmla="*/ 0 h 401"/>
                <a:gd name="T8" fmla="*/ 0 w 590"/>
                <a:gd name="T9" fmla="*/ 0 h 401"/>
                <a:gd name="T10" fmla="*/ 0 w 590"/>
                <a:gd name="T11" fmla="*/ 0 h 401"/>
                <a:gd name="T12" fmla="*/ 0 w 590"/>
                <a:gd name="T13" fmla="*/ 0 h 401"/>
                <a:gd name="T14" fmla="*/ 0 w 590"/>
                <a:gd name="T15" fmla="*/ 0 h 401"/>
                <a:gd name="T16" fmla="*/ 0 w 590"/>
                <a:gd name="T17" fmla="*/ 0 h 401"/>
                <a:gd name="T18" fmla="*/ 0 w 590"/>
                <a:gd name="T19" fmla="*/ 0 h 401"/>
                <a:gd name="T20" fmla="*/ 0 w 590"/>
                <a:gd name="T21" fmla="*/ 0 h 401"/>
                <a:gd name="T22" fmla="*/ 0 w 590"/>
                <a:gd name="T23" fmla="*/ 0 h 401"/>
                <a:gd name="T24" fmla="*/ 0 w 590"/>
                <a:gd name="T25" fmla="*/ 0 h 401"/>
                <a:gd name="T26" fmla="*/ 0 w 590"/>
                <a:gd name="T27" fmla="*/ 0 h 401"/>
                <a:gd name="T28" fmla="*/ 0 w 590"/>
                <a:gd name="T29" fmla="*/ 0 h 401"/>
                <a:gd name="T30" fmla="*/ 0 w 590"/>
                <a:gd name="T31" fmla="*/ 0 h 401"/>
                <a:gd name="T32" fmla="*/ 0 w 590"/>
                <a:gd name="T33" fmla="*/ 0 h 401"/>
                <a:gd name="T34" fmla="*/ 0 w 590"/>
                <a:gd name="T35" fmla="*/ 0 h 401"/>
                <a:gd name="T36" fmla="*/ 0 w 590"/>
                <a:gd name="T37" fmla="*/ 0 h 401"/>
                <a:gd name="T38" fmla="*/ 0 w 590"/>
                <a:gd name="T39" fmla="*/ 0 h 401"/>
                <a:gd name="T40" fmla="*/ 0 w 590"/>
                <a:gd name="T41" fmla="*/ 0 h 401"/>
                <a:gd name="T42" fmla="*/ 0 w 590"/>
                <a:gd name="T43" fmla="*/ 0 h 401"/>
                <a:gd name="T44" fmla="*/ 0 w 590"/>
                <a:gd name="T45" fmla="*/ 0 h 401"/>
                <a:gd name="T46" fmla="*/ 0 w 590"/>
                <a:gd name="T47" fmla="*/ 0 h 401"/>
                <a:gd name="T48" fmla="*/ 0 w 590"/>
                <a:gd name="T49" fmla="*/ 0 h 401"/>
                <a:gd name="T50" fmla="*/ 0 w 590"/>
                <a:gd name="T51" fmla="*/ 0 h 401"/>
                <a:gd name="T52" fmla="*/ 0 w 590"/>
                <a:gd name="T53" fmla="*/ 0 h 401"/>
                <a:gd name="T54" fmla="*/ 0 w 590"/>
                <a:gd name="T55" fmla="*/ 0 h 401"/>
                <a:gd name="T56" fmla="*/ 0 w 590"/>
                <a:gd name="T57" fmla="*/ 0 h 401"/>
                <a:gd name="T58" fmla="*/ 0 w 590"/>
                <a:gd name="T59" fmla="*/ 0 h 401"/>
                <a:gd name="T60" fmla="*/ 0 w 590"/>
                <a:gd name="T61" fmla="*/ 0 h 401"/>
                <a:gd name="T62" fmla="*/ 0 w 590"/>
                <a:gd name="T63" fmla="*/ 0 h 401"/>
                <a:gd name="T64" fmla="*/ 0 w 590"/>
                <a:gd name="T65" fmla="*/ 0 h 401"/>
                <a:gd name="T66" fmla="*/ 0 w 590"/>
                <a:gd name="T67" fmla="*/ 0 h 401"/>
                <a:gd name="T68" fmla="*/ 0 w 590"/>
                <a:gd name="T69" fmla="*/ 0 h 401"/>
                <a:gd name="T70" fmla="*/ 0 w 590"/>
                <a:gd name="T71" fmla="*/ 0 h 401"/>
                <a:gd name="T72" fmla="*/ 0 w 590"/>
                <a:gd name="T73" fmla="*/ 0 h 40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0"/>
                <a:gd name="T112" fmla="*/ 0 h 401"/>
                <a:gd name="T113" fmla="*/ 590 w 590"/>
                <a:gd name="T114" fmla="*/ 401 h 40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0" h="401">
                  <a:moveTo>
                    <a:pt x="108" y="0"/>
                  </a:moveTo>
                  <a:lnTo>
                    <a:pt x="509" y="48"/>
                  </a:lnTo>
                  <a:lnTo>
                    <a:pt x="527" y="52"/>
                  </a:lnTo>
                  <a:lnTo>
                    <a:pt x="544" y="60"/>
                  </a:lnTo>
                  <a:lnTo>
                    <a:pt x="558" y="70"/>
                  </a:lnTo>
                  <a:lnTo>
                    <a:pt x="571" y="82"/>
                  </a:lnTo>
                  <a:lnTo>
                    <a:pt x="580" y="96"/>
                  </a:lnTo>
                  <a:lnTo>
                    <a:pt x="586" y="111"/>
                  </a:lnTo>
                  <a:lnTo>
                    <a:pt x="590" y="129"/>
                  </a:lnTo>
                  <a:lnTo>
                    <a:pt x="590" y="146"/>
                  </a:lnTo>
                  <a:lnTo>
                    <a:pt x="579" y="292"/>
                  </a:lnTo>
                  <a:lnTo>
                    <a:pt x="576" y="311"/>
                  </a:lnTo>
                  <a:lnTo>
                    <a:pt x="570" y="331"/>
                  </a:lnTo>
                  <a:lnTo>
                    <a:pt x="559" y="350"/>
                  </a:lnTo>
                  <a:lnTo>
                    <a:pt x="546" y="367"/>
                  </a:lnTo>
                  <a:lnTo>
                    <a:pt x="528" y="384"/>
                  </a:lnTo>
                  <a:lnTo>
                    <a:pt x="507" y="395"/>
                  </a:lnTo>
                  <a:lnTo>
                    <a:pt x="481" y="401"/>
                  </a:lnTo>
                  <a:lnTo>
                    <a:pt x="452" y="401"/>
                  </a:lnTo>
                  <a:lnTo>
                    <a:pt x="121" y="360"/>
                  </a:lnTo>
                  <a:lnTo>
                    <a:pt x="90" y="353"/>
                  </a:lnTo>
                  <a:lnTo>
                    <a:pt x="64" y="340"/>
                  </a:lnTo>
                  <a:lnTo>
                    <a:pt x="42" y="324"/>
                  </a:lnTo>
                  <a:lnTo>
                    <a:pt x="25" y="304"/>
                  </a:lnTo>
                  <a:lnTo>
                    <a:pt x="13" y="283"/>
                  </a:lnTo>
                  <a:lnTo>
                    <a:pt x="5" y="261"/>
                  </a:lnTo>
                  <a:lnTo>
                    <a:pt x="0" y="240"/>
                  </a:lnTo>
                  <a:lnTo>
                    <a:pt x="0" y="221"/>
                  </a:lnTo>
                  <a:lnTo>
                    <a:pt x="13" y="75"/>
                  </a:lnTo>
                  <a:lnTo>
                    <a:pt x="16" y="57"/>
                  </a:lnTo>
                  <a:lnTo>
                    <a:pt x="22" y="42"/>
                  </a:lnTo>
                  <a:lnTo>
                    <a:pt x="32" y="28"/>
                  </a:lnTo>
                  <a:lnTo>
                    <a:pt x="43" y="17"/>
                  </a:lnTo>
                  <a:lnTo>
                    <a:pt x="57" y="8"/>
                  </a:lnTo>
                  <a:lnTo>
                    <a:pt x="72" y="2"/>
                  </a:lnTo>
                  <a:lnTo>
                    <a:pt x="90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34" name="Freeform 1487"/>
            <p:cNvSpPr>
              <a:spLocks/>
            </p:cNvSpPr>
            <p:nvPr/>
          </p:nvSpPr>
          <p:spPr bwMode="auto">
            <a:xfrm>
              <a:off x="4927" y="2830"/>
              <a:ext cx="26" cy="16"/>
            </a:xfrm>
            <a:custGeom>
              <a:avLst/>
              <a:gdLst>
                <a:gd name="T0" fmla="*/ 0 w 553"/>
                <a:gd name="T1" fmla="*/ 0 h 372"/>
                <a:gd name="T2" fmla="*/ 0 w 553"/>
                <a:gd name="T3" fmla="*/ 0 h 372"/>
                <a:gd name="T4" fmla="*/ 0 w 553"/>
                <a:gd name="T5" fmla="*/ 0 h 372"/>
                <a:gd name="T6" fmla="*/ 0 w 553"/>
                <a:gd name="T7" fmla="*/ 0 h 372"/>
                <a:gd name="T8" fmla="*/ 0 w 553"/>
                <a:gd name="T9" fmla="*/ 0 h 372"/>
                <a:gd name="T10" fmla="*/ 0 w 553"/>
                <a:gd name="T11" fmla="*/ 0 h 372"/>
                <a:gd name="T12" fmla="*/ 0 w 553"/>
                <a:gd name="T13" fmla="*/ 0 h 372"/>
                <a:gd name="T14" fmla="*/ 0 w 553"/>
                <a:gd name="T15" fmla="*/ 0 h 372"/>
                <a:gd name="T16" fmla="*/ 0 w 553"/>
                <a:gd name="T17" fmla="*/ 0 h 372"/>
                <a:gd name="T18" fmla="*/ 0 w 553"/>
                <a:gd name="T19" fmla="*/ 0 h 372"/>
                <a:gd name="T20" fmla="*/ 0 w 553"/>
                <a:gd name="T21" fmla="*/ 0 h 372"/>
                <a:gd name="T22" fmla="*/ 0 w 553"/>
                <a:gd name="T23" fmla="*/ 0 h 372"/>
                <a:gd name="T24" fmla="*/ 0 w 553"/>
                <a:gd name="T25" fmla="*/ 0 h 372"/>
                <a:gd name="T26" fmla="*/ 0 w 553"/>
                <a:gd name="T27" fmla="*/ 0 h 372"/>
                <a:gd name="T28" fmla="*/ 0 w 553"/>
                <a:gd name="T29" fmla="*/ 0 h 372"/>
                <a:gd name="T30" fmla="*/ 0 w 553"/>
                <a:gd name="T31" fmla="*/ 0 h 372"/>
                <a:gd name="T32" fmla="*/ 0 w 553"/>
                <a:gd name="T33" fmla="*/ 0 h 372"/>
                <a:gd name="T34" fmla="*/ 0 w 553"/>
                <a:gd name="T35" fmla="*/ 0 h 372"/>
                <a:gd name="T36" fmla="*/ 0 w 553"/>
                <a:gd name="T37" fmla="*/ 0 h 372"/>
                <a:gd name="T38" fmla="*/ 0 w 553"/>
                <a:gd name="T39" fmla="*/ 0 h 372"/>
                <a:gd name="T40" fmla="*/ 0 w 553"/>
                <a:gd name="T41" fmla="*/ 0 h 372"/>
                <a:gd name="T42" fmla="*/ 0 w 553"/>
                <a:gd name="T43" fmla="*/ 0 h 372"/>
                <a:gd name="T44" fmla="*/ 0 w 553"/>
                <a:gd name="T45" fmla="*/ 0 h 372"/>
                <a:gd name="T46" fmla="*/ 0 w 553"/>
                <a:gd name="T47" fmla="*/ 0 h 372"/>
                <a:gd name="T48" fmla="*/ 0 w 553"/>
                <a:gd name="T49" fmla="*/ 0 h 372"/>
                <a:gd name="T50" fmla="*/ 0 w 553"/>
                <a:gd name="T51" fmla="*/ 0 h 372"/>
                <a:gd name="T52" fmla="*/ 0 w 553"/>
                <a:gd name="T53" fmla="*/ 0 h 372"/>
                <a:gd name="T54" fmla="*/ 0 w 553"/>
                <a:gd name="T55" fmla="*/ 0 h 372"/>
                <a:gd name="T56" fmla="*/ 0 w 553"/>
                <a:gd name="T57" fmla="*/ 0 h 372"/>
                <a:gd name="T58" fmla="*/ 0 w 553"/>
                <a:gd name="T59" fmla="*/ 0 h 372"/>
                <a:gd name="T60" fmla="*/ 0 w 553"/>
                <a:gd name="T61" fmla="*/ 0 h 372"/>
                <a:gd name="T62" fmla="*/ 0 w 553"/>
                <a:gd name="T63" fmla="*/ 0 h 372"/>
                <a:gd name="T64" fmla="*/ 0 w 553"/>
                <a:gd name="T65" fmla="*/ 0 h 372"/>
                <a:gd name="T66" fmla="*/ 0 w 553"/>
                <a:gd name="T67" fmla="*/ 0 h 372"/>
                <a:gd name="T68" fmla="*/ 0 w 553"/>
                <a:gd name="T69" fmla="*/ 0 h 372"/>
                <a:gd name="T70" fmla="*/ 0 w 553"/>
                <a:gd name="T71" fmla="*/ 0 h 372"/>
                <a:gd name="T72" fmla="*/ 0 w 553"/>
                <a:gd name="T73" fmla="*/ 0 h 37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3"/>
                <a:gd name="T112" fmla="*/ 0 h 372"/>
                <a:gd name="T113" fmla="*/ 553 w 553"/>
                <a:gd name="T114" fmla="*/ 372 h 37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3" h="372">
                  <a:moveTo>
                    <a:pt x="101" y="1"/>
                  </a:moveTo>
                  <a:lnTo>
                    <a:pt x="477" y="47"/>
                  </a:lnTo>
                  <a:lnTo>
                    <a:pt x="493" y="51"/>
                  </a:lnTo>
                  <a:lnTo>
                    <a:pt x="509" y="57"/>
                  </a:lnTo>
                  <a:lnTo>
                    <a:pt x="523" y="66"/>
                  </a:lnTo>
                  <a:lnTo>
                    <a:pt x="534" y="77"/>
                  </a:lnTo>
                  <a:lnTo>
                    <a:pt x="543" y="90"/>
                  </a:lnTo>
                  <a:lnTo>
                    <a:pt x="550" y="104"/>
                  </a:lnTo>
                  <a:lnTo>
                    <a:pt x="553" y="120"/>
                  </a:lnTo>
                  <a:lnTo>
                    <a:pt x="553" y="136"/>
                  </a:lnTo>
                  <a:lnTo>
                    <a:pt x="542" y="272"/>
                  </a:lnTo>
                  <a:lnTo>
                    <a:pt x="539" y="289"/>
                  </a:lnTo>
                  <a:lnTo>
                    <a:pt x="533" y="307"/>
                  </a:lnTo>
                  <a:lnTo>
                    <a:pt x="524" y="325"/>
                  </a:lnTo>
                  <a:lnTo>
                    <a:pt x="511" y="341"/>
                  </a:lnTo>
                  <a:lnTo>
                    <a:pt x="494" y="356"/>
                  </a:lnTo>
                  <a:lnTo>
                    <a:pt x="475" y="367"/>
                  </a:lnTo>
                  <a:lnTo>
                    <a:pt x="452" y="372"/>
                  </a:lnTo>
                  <a:lnTo>
                    <a:pt x="424" y="372"/>
                  </a:lnTo>
                  <a:lnTo>
                    <a:pt x="114" y="334"/>
                  </a:lnTo>
                  <a:lnTo>
                    <a:pt x="84" y="327"/>
                  </a:lnTo>
                  <a:lnTo>
                    <a:pt x="59" y="316"/>
                  </a:lnTo>
                  <a:lnTo>
                    <a:pt x="40" y="301"/>
                  </a:lnTo>
                  <a:lnTo>
                    <a:pt x="24" y="282"/>
                  </a:lnTo>
                  <a:lnTo>
                    <a:pt x="12" y="262"/>
                  </a:lnTo>
                  <a:lnTo>
                    <a:pt x="4" y="243"/>
                  </a:lnTo>
                  <a:lnTo>
                    <a:pt x="0" y="222"/>
                  </a:lnTo>
                  <a:lnTo>
                    <a:pt x="0" y="205"/>
                  </a:lnTo>
                  <a:lnTo>
                    <a:pt x="12" y="70"/>
                  </a:lnTo>
                  <a:lnTo>
                    <a:pt x="15" y="54"/>
                  </a:lnTo>
                  <a:lnTo>
                    <a:pt x="21" y="39"/>
                  </a:lnTo>
                  <a:lnTo>
                    <a:pt x="29" y="27"/>
                  </a:lnTo>
                  <a:lnTo>
                    <a:pt x="41" y="17"/>
                  </a:lnTo>
                  <a:lnTo>
                    <a:pt x="53" y="9"/>
                  </a:lnTo>
                  <a:lnTo>
                    <a:pt x="68" y="3"/>
                  </a:lnTo>
                  <a:lnTo>
                    <a:pt x="84" y="0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35" name="Freeform 1488"/>
            <p:cNvSpPr>
              <a:spLocks/>
            </p:cNvSpPr>
            <p:nvPr/>
          </p:nvSpPr>
          <p:spPr bwMode="auto">
            <a:xfrm>
              <a:off x="4927" y="2831"/>
              <a:ext cx="26" cy="14"/>
            </a:xfrm>
            <a:custGeom>
              <a:avLst/>
              <a:gdLst>
                <a:gd name="T0" fmla="*/ 0 w 538"/>
                <a:gd name="T1" fmla="*/ 0 h 336"/>
                <a:gd name="T2" fmla="*/ 0 w 538"/>
                <a:gd name="T3" fmla="*/ 0 h 336"/>
                <a:gd name="T4" fmla="*/ 0 w 538"/>
                <a:gd name="T5" fmla="*/ 0 h 336"/>
                <a:gd name="T6" fmla="*/ 0 w 538"/>
                <a:gd name="T7" fmla="*/ 0 h 336"/>
                <a:gd name="T8" fmla="*/ 0 w 538"/>
                <a:gd name="T9" fmla="*/ 0 h 336"/>
                <a:gd name="T10" fmla="*/ 0 w 538"/>
                <a:gd name="T11" fmla="*/ 0 h 336"/>
                <a:gd name="T12" fmla="*/ 0 w 538"/>
                <a:gd name="T13" fmla="*/ 0 h 336"/>
                <a:gd name="T14" fmla="*/ 0 w 538"/>
                <a:gd name="T15" fmla="*/ 0 h 336"/>
                <a:gd name="T16" fmla="*/ 0 w 538"/>
                <a:gd name="T17" fmla="*/ 0 h 336"/>
                <a:gd name="T18" fmla="*/ 0 w 538"/>
                <a:gd name="T19" fmla="*/ 0 h 336"/>
                <a:gd name="T20" fmla="*/ 0 w 538"/>
                <a:gd name="T21" fmla="*/ 0 h 336"/>
                <a:gd name="T22" fmla="*/ 0 w 538"/>
                <a:gd name="T23" fmla="*/ 0 h 336"/>
                <a:gd name="T24" fmla="*/ 0 w 538"/>
                <a:gd name="T25" fmla="*/ 0 h 336"/>
                <a:gd name="T26" fmla="*/ 0 w 538"/>
                <a:gd name="T27" fmla="*/ 0 h 336"/>
                <a:gd name="T28" fmla="*/ 0 w 538"/>
                <a:gd name="T29" fmla="*/ 0 h 336"/>
                <a:gd name="T30" fmla="*/ 0 w 538"/>
                <a:gd name="T31" fmla="*/ 0 h 336"/>
                <a:gd name="T32" fmla="*/ 0 w 538"/>
                <a:gd name="T33" fmla="*/ 0 h 336"/>
                <a:gd name="T34" fmla="*/ 0 w 538"/>
                <a:gd name="T35" fmla="*/ 0 h 336"/>
                <a:gd name="T36" fmla="*/ 0 w 538"/>
                <a:gd name="T37" fmla="*/ 0 h 336"/>
                <a:gd name="T38" fmla="*/ 0 w 538"/>
                <a:gd name="T39" fmla="*/ 0 h 336"/>
                <a:gd name="T40" fmla="*/ 0 w 538"/>
                <a:gd name="T41" fmla="*/ 0 h 336"/>
                <a:gd name="T42" fmla="*/ 0 w 538"/>
                <a:gd name="T43" fmla="*/ 0 h 336"/>
                <a:gd name="T44" fmla="*/ 0 w 538"/>
                <a:gd name="T45" fmla="*/ 0 h 336"/>
                <a:gd name="T46" fmla="*/ 0 w 538"/>
                <a:gd name="T47" fmla="*/ 0 h 336"/>
                <a:gd name="T48" fmla="*/ 0 w 538"/>
                <a:gd name="T49" fmla="*/ 0 h 336"/>
                <a:gd name="T50" fmla="*/ 0 w 538"/>
                <a:gd name="T51" fmla="*/ 0 h 336"/>
                <a:gd name="T52" fmla="*/ 0 w 538"/>
                <a:gd name="T53" fmla="*/ 0 h 336"/>
                <a:gd name="T54" fmla="*/ 0 w 538"/>
                <a:gd name="T55" fmla="*/ 0 h 336"/>
                <a:gd name="T56" fmla="*/ 0 w 538"/>
                <a:gd name="T57" fmla="*/ 0 h 336"/>
                <a:gd name="T58" fmla="*/ 0 w 538"/>
                <a:gd name="T59" fmla="*/ 0 h 336"/>
                <a:gd name="T60" fmla="*/ 0 w 538"/>
                <a:gd name="T61" fmla="*/ 0 h 336"/>
                <a:gd name="T62" fmla="*/ 0 w 538"/>
                <a:gd name="T63" fmla="*/ 0 h 336"/>
                <a:gd name="T64" fmla="*/ 0 w 538"/>
                <a:gd name="T65" fmla="*/ 0 h 336"/>
                <a:gd name="T66" fmla="*/ 0 w 538"/>
                <a:gd name="T67" fmla="*/ 0 h 336"/>
                <a:gd name="T68" fmla="*/ 0 w 538"/>
                <a:gd name="T69" fmla="*/ 0 h 336"/>
                <a:gd name="T70" fmla="*/ 0 w 538"/>
                <a:gd name="T71" fmla="*/ 0 h 336"/>
                <a:gd name="T72" fmla="*/ 0 w 538"/>
                <a:gd name="T73" fmla="*/ 0 h 3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38"/>
                <a:gd name="T112" fmla="*/ 0 h 336"/>
                <a:gd name="T113" fmla="*/ 538 w 538"/>
                <a:gd name="T114" fmla="*/ 336 h 3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38" h="336">
                  <a:moveTo>
                    <a:pt x="97" y="0"/>
                  </a:moveTo>
                  <a:lnTo>
                    <a:pt x="464" y="46"/>
                  </a:lnTo>
                  <a:lnTo>
                    <a:pt x="480" y="49"/>
                  </a:lnTo>
                  <a:lnTo>
                    <a:pt x="495" y="55"/>
                  </a:lnTo>
                  <a:lnTo>
                    <a:pt x="507" y="63"/>
                  </a:lnTo>
                  <a:lnTo>
                    <a:pt x="519" y="73"/>
                  </a:lnTo>
                  <a:lnTo>
                    <a:pt x="528" y="84"/>
                  </a:lnTo>
                  <a:lnTo>
                    <a:pt x="534" y="97"/>
                  </a:lnTo>
                  <a:lnTo>
                    <a:pt x="538" y="112"/>
                  </a:lnTo>
                  <a:lnTo>
                    <a:pt x="538" y="126"/>
                  </a:lnTo>
                  <a:lnTo>
                    <a:pt x="528" y="248"/>
                  </a:lnTo>
                  <a:lnTo>
                    <a:pt x="525" y="263"/>
                  </a:lnTo>
                  <a:lnTo>
                    <a:pt x="520" y="279"/>
                  </a:lnTo>
                  <a:lnTo>
                    <a:pt x="510" y="296"/>
                  </a:lnTo>
                  <a:lnTo>
                    <a:pt x="499" y="310"/>
                  </a:lnTo>
                  <a:lnTo>
                    <a:pt x="483" y="322"/>
                  </a:lnTo>
                  <a:lnTo>
                    <a:pt x="464" y="332"/>
                  </a:lnTo>
                  <a:lnTo>
                    <a:pt x="441" y="336"/>
                  </a:lnTo>
                  <a:lnTo>
                    <a:pt x="414" y="336"/>
                  </a:lnTo>
                  <a:lnTo>
                    <a:pt x="112" y="299"/>
                  </a:lnTo>
                  <a:lnTo>
                    <a:pt x="84" y="293"/>
                  </a:lnTo>
                  <a:lnTo>
                    <a:pt x="60" y="281"/>
                  </a:lnTo>
                  <a:lnTo>
                    <a:pt x="40" y="268"/>
                  </a:lnTo>
                  <a:lnTo>
                    <a:pt x="24" y="251"/>
                  </a:lnTo>
                  <a:lnTo>
                    <a:pt x="13" y="234"/>
                  </a:lnTo>
                  <a:lnTo>
                    <a:pt x="5" y="215"/>
                  </a:lnTo>
                  <a:lnTo>
                    <a:pt x="1" y="198"/>
                  </a:lnTo>
                  <a:lnTo>
                    <a:pt x="0" y="183"/>
                  </a:lnTo>
                  <a:lnTo>
                    <a:pt x="11" y="62"/>
                  </a:lnTo>
                  <a:lnTo>
                    <a:pt x="14" y="48"/>
                  </a:lnTo>
                  <a:lnTo>
                    <a:pt x="19" y="34"/>
                  </a:lnTo>
                  <a:lnTo>
                    <a:pt x="27" y="23"/>
                  </a:lnTo>
                  <a:lnTo>
                    <a:pt x="39" y="14"/>
                  </a:lnTo>
                  <a:lnTo>
                    <a:pt x="51" y="7"/>
                  </a:lnTo>
                  <a:lnTo>
                    <a:pt x="65" y="2"/>
                  </a:lnTo>
                  <a:lnTo>
                    <a:pt x="81" y="0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36" name="Freeform 1489"/>
            <p:cNvSpPr>
              <a:spLocks/>
            </p:cNvSpPr>
            <p:nvPr/>
          </p:nvSpPr>
          <p:spPr bwMode="auto">
            <a:xfrm>
              <a:off x="4928" y="2831"/>
              <a:ext cx="24" cy="14"/>
            </a:xfrm>
            <a:custGeom>
              <a:avLst/>
              <a:gdLst>
                <a:gd name="T0" fmla="*/ 0 w 515"/>
                <a:gd name="T1" fmla="*/ 0 h 321"/>
                <a:gd name="T2" fmla="*/ 0 w 515"/>
                <a:gd name="T3" fmla="*/ 0 h 321"/>
                <a:gd name="T4" fmla="*/ 0 w 515"/>
                <a:gd name="T5" fmla="*/ 0 h 321"/>
                <a:gd name="T6" fmla="*/ 0 w 515"/>
                <a:gd name="T7" fmla="*/ 0 h 321"/>
                <a:gd name="T8" fmla="*/ 0 w 515"/>
                <a:gd name="T9" fmla="*/ 0 h 321"/>
                <a:gd name="T10" fmla="*/ 0 w 515"/>
                <a:gd name="T11" fmla="*/ 0 h 321"/>
                <a:gd name="T12" fmla="*/ 0 w 515"/>
                <a:gd name="T13" fmla="*/ 0 h 321"/>
                <a:gd name="T14" fmla="*/ 0 w 515"/>
                <a:gd name="T15" fmla="*/ 0 h 321"/>
                <a:gd name="T16" fmla="*/ 0 w 515"/>
                <a:gd name="T17" fmla="*/ 0 h 321"/>
                <a:gd name="T18" fmla="*/ 0 w 515"/>
                <a:gd name="T19" fmla="*/ 0 h 321"/>
                <a:gd name="T20" fmla="*/ 0 w 515"/>
                <a:gd name="T21" fmla="*/ 0 h 321"/>
                <a:gd name="T22" fmla="*/ 0 w 515"/>
                <a:gd name="T23" fmla="*/ 0 h 321"/>
                <a:gd name="T24" fmla="*/ 0 w 515"/>
                <a:gd name="T25" fmla="*/ 0 h 321"/>
                <a:gd name="T26" fmla="*/ 0 w 515"/>
                <a:gd name="T27" fmla="*/ 0 h 321"/>
                <a:gd name="T28" fmla="*/ 0 w 515"/>
                <a:gd name="T29" fmla="*/ 0 h 321"/>
                <a:gd name="T30" fmla="*/ 0 w 515"/>
                <a:gd name="T31" fmla="*/ 0 h 321"/>
                <a:gd name="T32" fmla="*/ 0 w 515"/>
                <a:gd name="T33" fmla="*/ 0 h 321"/>
                <a:gd name="T34" fmla="*/ 0 w 515"/>
                <a:gd name="T35" fmla="*/ 0 h 321"/>
                <a:gd name="T36" fmla="*/ 0 w 515"/>
                <a:gd name="T37" fmla="*/ 0 h 321"/>
                <a:gd name="T38" fmla="*/ 0 w 515"/>
                <a:gd name="T39" fmla="*/ 0 h 321"/>
                <a:gd name="T40" fmla="*/ 0 w 515"/>
                <a:gd name="T41" fmla="*/ 0 h 321"/>
                <a:gd name="T42" fmla="*/ 0 w 515"/>
                <a:gd name="T43" fmla="*/ 0 h 321"/>
                <a:gd name="T44" fmla="*/ 0 w 515"/>
                <a:gd name="T45" fmla="*/ 0 h 321"/>
                <a:gd name="T46" fmla="*/ 0 w 515"/>
                <a:gd name="T47" fmla="*/ 0 h 321"/>
                <a:gd name="T48" fmla="*/ 0 w 515"/>
                <a:gd name="T49" fmla="*/ 0 h 321"/>
                <a:gd name="T50" fmla="*/ 0 w 515"/>
                <a:gd name="T51" fmla="*/ 0 h 321"/>
                <a:gd name="T52" fmla="*/ 0 w 515"/>
                <a:gd name="T53" fmla="*/ 0 h 321"/>
                <a:gd name="T54" fmla="*/ 0 w 515"/>
                <a:gd name="T55" fmla="*/ 0 h 321"/>
                <a:gd name="T56" fmla="*/ 0 w 515"/>
                <a:gd name="T57" fmla="*/ 0 h 321"/>
                <a:gd name="T58" fmla="*/ 0 w 515"/>
                <a:gd name="T59" fmla="*/ 0 h 321"/>
                <a:gd name="T60" fmla="*/ 0 w 515"/>
                <a:gd name="T61" fmla="*/ 0 h 321"/>
                <a:gd name="T62" fmla="*/ 0 w 515"/>
                <a:gd name="T63" fmla="*/ 0 h 321"/>
                <a:gd name="T64" fmla="*/ 0 w 515"/>
                <a:gd name="T65" fmla="*/ 0 h 321"/>
                <a:gd name="T66" fmla="*/ 0 w 515"/>
                <a:gd name="T67" fmla="*/ 0 h 321"/>
                <a:gd name="T68" fmla="*/ 0 w 515"/>
                <a:gd name="T69" fmla="*/ 0 h 321"/>
                <a:gd name="T70" fmla="*/ 0 w 515"/>
                <a:gd name="T71" fmla="*/ 0 h 321"/>
                <a:gd name="T72" fmla="*/ 0 w 515"/>
                <a:gd name="T73" fmla="*/ 0 h 32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5"/>
                <a:gd name="T112" fmla="*/ 0 h 321"/>
                <a:gd name="T113" fmla="*/ 515 w 515"/>
                <a:gd name="T114" fmla="*/ 321 h 32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5" h="321">
                  <a:moveTo>
                    <a:pt x="93" y="0"/>
                  </a:moveTo>
                  <a:lnTo>
                    <a:pt x="442" y="44"/>
                  </a:lnTo>
                  <a:lnTo>
                    <a:pt x="458" y="47"/>
                  </a:lnTo>
                  <a:lnTo>
                    <a:pt x="472" y="53"/>
                  </a:lnTo>
                  <a:lnTo>
                    <a:pt x="485" y="61"/>
                  </a:lnTo>
                  <a:lnTo>
                    <a:pt x="496" y="70"/>
                  </a:lnTo>
                  <a:lnTo>
                    <a:pt x="505" y="81"/>
                  </a:lnTo>
                  <a:lnTo>
                    <a:pt x="511" y="94"/>
                  </a:lnTo>
                  <a:lnTo>
                    <a:pt x="515" y="108"/>
                  </a:lnTo>
                  <a:lnTo>
                    <a:pt x="515" y="122"/>
                  </a:lnTo>
                  <a:lnTo>
                    <a:pt x="506" y="237"/>
                  </a:lnTo>
                  <a:lnTo>
                    <a:pt x="503" y="251"/>
                  </a:lnTo>
                  <a:lnTo>
                    <a:pt x="497" y="266"/>
                  </a:lnTo>
                  <a:lnTo>
                    <a:pt x="489" y="282"/>
                  </a:lnTo>
                  <a:lnTo>
                    <a:pt x="477" y="296"/>
                  </a:lnTo>
                  <a:lnTo>
                    <a:pt x="462" y="308"/>
                  </a:lnTo>
                  <a:lnTo>
                    <a:pt x="443" y="317"/>
                  </a:lnTo>
                  <a:lnTo>
                    <a:pt x="421" y="321"/>
                  </a:lnTo>
                  <a:lnTo>
                    <a:pt x="395" y="321"/>
                  </a:lnTo>
                  <a:lnTo>
                    <a:pt x="106" y="286"/>
                  </a:lnTo>
                  <a:lnTo>
                    <a:pt x="79" y="279"/>
                  </a:lnTo>
                  <a:lnTo>
                    <a:pt x="56" y="269"/>
                  </a:lnTo>
                  <a:lnTo>
                    <a:pt x="37" y="256"/>
                  </a:lnTo>
                  <a:lnTo>
                    <a:pt x="23" y="241"/>
                  </a:lnTo>
                  <a:lnTo>
                    <a:pt x="11" y="224"/>
                  </a:lnTo>
                  <a:lnTo>
                    <a:pt x="4" y="206"/>
                  </a:lnTo>
                  <a:lnTo>
                    <a:pt x="0" y="190"/>
                  </a:lnTo>
                  <a:lnTo>
                    <a:pt x="0" y="175"/>
                  </a:lnTo>
                  <a:lnTo>
                    <a:pt x="9" y="59"/>
                  </a:lnTo>
                  <a:lnTo>
                    <a:pt x="12" y="46"/>
                  </a:lnTo>
                  <a:lnTo>
                    <a:pt x="18" y="34"/>
                  </a:lnTo>
                  <a:lnTo>
                    <a:pt x="26" y="22"/>
                  </a:lnTo>
                  <a:lnTo>
                    <a:pt x="35" y="13"/>
                  </a:lnTo>
                  <a:lnTo>
                    <a:pt x="48" y="6"/>
                  </a:lnTo>
                  <a:lnTo>
                    <a:pt x="61" y="2"/>
                  </a:lnTo>
                  <a:lnTo>
                    <a:pt x="77" y="0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37" name="Freeform 1490"/>
            <p:cNvSpPr>
              <a:spLocks/>
            </p:cNvSpPr>
            <p:nvPr/>
          </p:nvSpPr>
          <p:spPr bwMode="auto">
            <a:xfrm>
              <a:off x="4988" y="2837"/>
              <a:ext cx="28" cy="17"/>
            </a:xfrm>
            <a:custGeom>
              <a:avLst/>
              <a:gdLst>
                <a:gd name="T0" fmla="*/ 0 w 590"/>
                <a:gd name="T1" fmla="*/ 0 h 402"/>
                <a:gd name="T2" fmla="*/ 0 w 590"/>
                <a:gd name="T3" fmla="*/ 0 h 402"/>
                <a:gd name="T4" fmla="*/ 0 w 590"/>
                <a:gd name="T5" fmla="*/ 0 h 402"/>
                <a:gd name="T6" fmla="*/ 0 w 590"/>
                <a:gd name="T7" fmla="*/ 0 h 402"/>
                <a:gd name="T8" fmla="*/ 0 w 590"/>
                <a:gd name="T9" fmla="*/ 0 h 402"/>
                <a:gd name="T10" fmla="*/ 0 w 590"/>
                <a:gd name="T11" fmla="*/ 0 h 402"/>
                <a:gd name="T12" fmla="*/ 0 w 590"/>
                <a:gd name="T13" fmla="*/ 0 h 402"/>
                <a:gd name="T14" fmla="*/ 0 w 590"/>
                <a:gd name="T15" fmla="*/ 0 h 402"/>
                <a:gd name="T16" fmla="*/ 0 w 590"/>
                <a:gd name="T17" fmla="*/ 0 h 402"/>
                <a:gd name="T18" fmla="*/ 0 w 590"/>
                <a:gd name="T19" fmla="*/ 0 h 402"/>
                <a:gd name="T20" fmla="*/ 0 w 590"/>
                <a:gd name="T21" fmla="*/ 0 h 402"/>
                <a:gd name="T22" fmla="*/ 0 w 590"/>
                <a:gd name="T23" fmla="*/ 0 h 402"/>
                <a:gd name="T24" fmla="*/ 0 w 590"/>
                <a:gd name="T25" fmla="*/ 0 h 402"/>
                <a:gd name="T26" fmla="*/ 0 w 590"/>
                <a:gd name="T27" fmla="*/ 0 h 402"/>
                <a:gd name="T28" fmla="*/ 0 w 590"/>
                <a:gd name="T29" fmla="*/ 0 h 402"/>
                <a:gd name="T30" fmla="*/ 0 w 590"/>
                <a:gd name="T31" fmla="*/ 0 h 402"/>
                <a:gd name="T32" fmla="*/ 0 w 590"/>
                <a:gd name="T33" fmla="*/ 0 h 402"/>
                <a:gd name="T34" fmla="*/ 0 w 590"/>
                <a:gd name="T35" fmla="*/ 0 h 402"/>
                <a:gd name="T36" fmla="*/ 0 w 590"/>
                <a:gd name="T37" fmla="*/ 0 h 402"/>
                <a:gd name="T38" fmla="*/ 0 w 590"/>
                <a:gd name="T39" fmla="*/ 0 h 402"/>
                <a:gd name="T40" fmla="*/ 0 w 590"/>
                <a:gd name="T41" fmla="*/ 0 h 402"/>
                <a:gd name="T42" fmla="*/ 0 w 590"/>
                <a:gd name="T43" fmla="*/ 0 h 402"/>
                <a:gd name="T44" fmla="*/ 0 w 590"/>
                <a:gd name="T45" fmla="*/ 0 h 402"/>
                <a:gd name="T46" fmla="*/ 0 w 590"/>
                <a:gd name="T47" fmla="*/ 0 h 402"/>
                <a:gd name="T48" fmla="*/ 0 w 590"/>
                <a:gd name="T49" fmla="*/ 0 h 402"/>
                <a:gd name="T50" fmla="*/ 0 w 590"/>
                <a:gd name="T51" fmla="*/ 0 h 402"/>
                <a:gd name="T52" fmla="*/ 0 w 590"/>
                <a:gd name="T53" fmla="*/ 0 h 402"/>
                <a:gd name="T54" fmla="*/ 0 w 590"/>
                <a:gd name="T55" fmla="*/ 0 h 402"/>
                <a:gd name="T56" fmla="*/ 0 w 590"/>
                <a:gd name="T57" fmla="*/ 0 h 402"/>
                <a:gd name="T58" fmla="*/ 0 w 590"/>
                <a:gd name="T59" fmla="*/ 0 h 402"/>
                <a:gd name="T60" fmla="*/ 0 w 590"/>
                <a:gd name="T61" fmla="*/ 0 h 402"/>
                <a:gd name="T62" fmla="*/ 0 w 590"/>
                <a:gd name="T63" fmla="*/ 0 h 402"/>
                <a:gd name="T64" fmla="*/ 0 w 590"/>
                <a:gd name="T65" fmla="*/ 0 h 402"/>
                <a:gd name="T66" fmla="*/ 0 w 590"/>
                <a:gd name="T67" fmla="*/ 0 h 402"/>
                <a:gd name="T68" fmla="*/ 0 w 590"/>
                <a:gd name="T69" fmla="*/ 0 h 402"/>
                <a:gd name="T70" fmla="*/ 0 w 590"/>
                <a:gd name="T71" fmla="*/ 0 h 402"/>
                <a:gd name="T72" fmla="*/ 0 w 590"/>
                <a:gd name="T73" fmla="*/ 0 h 4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0"/>
                <a:gd name="T112" fmla="*/ 0 h 402"/>
                <a:gd name="T113" fmla="*/ 590 w 590"/>
                <a:gd name="T114" fmla="*/ 402 h 40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0" h="402">
                  <a:moveTo>
                    <a:pt x="108" y="0"/>
                  </a:moveTo>
                  <a:lnTo>
                    <a:pt x="509" y="49"/>
                  </a:lnTo>
                  <a:lnTo>
                    <a:pt x="526" y="53"/>
                  </a:lnTo>
                  <a:lnTo>
                    <a:pt x="543" y="60"/>
                  </a:lnTo>
                  <a:lnTo>
                    <a:pt x="557" y="70"/>
                  </a:lnTo>
                  <a:lnTo>
                    <a:pt x="570" y="82"/>
                  </a:lnTo>
                  <a:lnTo>
                    <a:pt x="579" y="97"/>
                  </a:lnTo>
                  <a:lnTo>
                    <a:pt x="586" y="112"/>
                  </a:lnTo>
                  <a:lnTo>
                    <a:pt x="590" y="129"/>
                  </a:lnTo>
                  <a:lnTo>
                    <a:pt x="590" y="147"/>
                  </a:lnTo>
                  <a:lnTo>
                    <a:pt x="578" y="293"/>
                  </a:lnTo>
                  <a:lnTo>
                    <a:pt x="575" y="311"/>
                  </a:lnTo>
                  <a:lnTo>
                    <a:pt x="569" y="332"/>
                  </a:lnTo>
                  <a:lnTo>
                    <a:pt x="559" y="351"/>
                  </a:lnTo>
                  <a:lnTo>
                    <a:pt x="545" y="368"/>
                  </a:lnTo>
                  <a:lnTo>
                    <a:pt x="527" y="384"/>
                  </a:lnTo>
                  <a:lnTo>
                    <a:pt x="506" y="396"/>
                  </a:lnTo>
                  <a:lnTo>
                    <a:pt x="480" y="402"/>
                  </a:lnTo>
                  <a:lnTo>
                    <a:pt x="451" y="402"/>
                  </a:lnTo>
                  <a:lnTo>
                    <a:pt x="120" y="361"/>
                  </a:lnTo>
                  <a:lnTo>
                    <a:pt x="89" y="354"/>
                  </a:lnTo>
                  <a:lnTo>
                    <a:pt x="63" y="341"/>
                  </a:lnTo>
                  <a:lnTo>
                    <a:pt x="41" y="324"/>
                  </a:lnTo>
                  <a:lnTo>
                    <a:pt x="25" y="305"/>
                  </a:lnTo>
                  <a:lnTo>
                    <a:pt x="12" y="284"/>
                  </a:lnTo>
                  <a:lnTo>
                    <a:pt x="4" y="261"/>
                  </a:lnTo>
                  <a:lnTo>
                    <a:pt x="0" y="241"/>
                  </a:lnTo>
                  <a:lnTo>
                    <a:pt x="0" y="222"/>
                  </a:lnTo>
                  <a:lnTo>
                    <a:pt x="12" y="75"/>
                  </a:lnTo>
                  <a:lnTo>
                    <a:pt x="15" y="58"/>
                  </a:lnTo>
                  <a:lnTo>
                    <a:pt x="22" y="43"/>
                  </a:lnTo>
                  <a:lnTo>
                    <a:pt x="31" y="29"/>
                  </a:lnTo>
                  <a:lnTo>
                    <a:pt x="43" y="17"/>
                  </a:lnTo>
                  <a:lnTo>
                    <a:pt x="57" y="8"/>
                  </a:lnTo>
                  <a:lnTo>
                    <a:pt x="73" y="2"/>
                  </a:lnTo>
                  <a:lnTo>
                    <a:pt x="89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38" name="Freeform 1491"/>
            <p:cNvSpPr>
              <a:spLocks/>
            </p:cNvSpPr>
            <p:nvPr/>
          </p:nvSpPr>
          <p:spPr bwMode="auto">
            <a:xfrm>
              <a:off x="4989" y="2837"/>
              <a:ext cx="27" cy="16"/>
            </a:xfrm>
            <a:custGeom>
              <a:avLst/>
              <a:gdLst>
                <a:gd name="T0" fmla="*/ 0 w 554"/>
                <a:gd name="T1" fmla="*/ 0 h 372"/>
                <a:gd name="T2" fmla="*/ 0 w 554"/>
                <a:gd name="T3" fmla="*/ 0 h 372"/>
                <a:gd name="T4" fmla="*/ 0 w 554"/>
                <a:gd name="T5" fmla="*/ 0 h 372"/>
                <a:gd name="T6" fmla="*/ 0 w 554"/>
                <a:gd name="T7" fmla="*/ 0 h 372"/>
                <a:gd name="T8" fmla="*/ 0 w 554"/>
                <a:gd name="T9" fmla="*/ 0 h 372"/>
                <a:gd name="T10" fmla="*/ 0 w 554"/>
                <a:gd name="T11" fmla="*/ 0 h 372"/>
                <a:gd name="T12" fmla="*/ 0 w 554"/>
                <a:gd name="T13" fmla="*/ 0 h 372"/>
                <a:gd name="T14" fmla="*/ 0 w 554"/>
                <a:gd name="T15" fmla="*/ 0 h 372"/>
                <a:gd name="T16" fmla="*/ 0 w 554"/>
                <a:gd name="T17" fmla="*/ 0 h 372"/>
                <a:gd name="T18" fmla="*/ 0 w 554"/>
                <a:gd name="T19" fmla="*/ 0 h 372"/>
                <a:gd name="T20" fmla="*/ 0 w 554"/>
                <a:gd name="T21" fmla="*/ 0 h 372"/>
                <a:gd name="T22" fmla="*/ 0 w 554"/>
                <a:gd name="T23" fmla="*/ 0 h 372"/>
                <a:gd name="T24" fmla="*/ 0 w 554"/>
                <a:gd name="T25" fmla="*/ 0 h 372"/>
                <a:gd name="T26" fmla="*/ 0 w 554"/>
                <a:gd name="T27" fmla="*/ 0 h 372"/>
                <a:gd name="T28" fmla="*/ 0 w 554"/>
                <a:gd name="T29" fmla="*/ 0 h 372"/>
                <a:gd name="T30" fmla="*/ 0 w 554"/>
                <a:gd name="T31" fmla="*/ 0 h 372"/>
                <a:gd name="T32" fmla="*/ 0 w 554"/>
                <a:gd name="T33" fmla="*/ 0 h 372"/>
                <a:gd name="T34" fmla="*/ 0 w 554"/>
                <a:gd name="T35" fmla="*/ 0 h 372"/>
                <a:gd name="T36" fmla="*/ 0 w 554"/>
                <a:gd name="T37" fmla="*/ 0 h 372"/>
                <a:gd name="T38" fmla="*/ 0 w 554"/>
                <a:gd name="T39" fmla="*/ 0 h 372"/>
                <a:gd name="T40" fmla="*/ 0 w 554"/>
                <a:gd name="T41" fmla="*/ 0 h 372"/>
                <a:gd name="T42" fmla="*/ 0 w 554"/>
                <a:gd name="T43" fmla="*/ 0 h 372"/>
                <a:gd name="T44" fmla="*/ 0 w 554"/>
                <a:gd name="T45" fmla="*/ 0 h 372"/>
                <a:gd name="T46" fmla="*/ 0 w 554"/>
                <a:gd name="T47" fmla="*/ 0 h 372"/>
                <a:gd name="T48" fmla="*/ 0 w 554"/>
                <a:gd name="T49" fmla="*/ 0 h 372"/>
                <a:gd name="T50" fmla="*/ 0 w 554"/>
                <a:gd name="T51" fmla="*/ 0 h 372"/>
                <a:gd name="T52" fmla="*/ 0 w 554"/>
                <a:gd name="T53" fmla="*/ 0 h 372"/>
                <a:gd name="T54" fmla="*/ 0 w 554"/>
                <a:gd name="T55" fmla="*/ 0 h 372"/>
                <a:gd name="T56" fmla="*/ 0 w 554"/>
                <a:gd name="T57" fmla="*/ 0 h 372"/>
                <a:gd name="T58" fmla="*/ 0 w 554"/>
                <a:gd name="T59" fmla="*/ 0 h 372"/>
                <a:gd name="T60" fmla="*/ 0 w 554"/>
                <a:gd name="T61" fmla="*/ 0 h 372"/>
                <a:gd name="T62" fmla="*/ 0 w 554"/>
                <a:gd name="T63" fmla="*/ 0 h 372"/>
                <a:gd name="T64" fmla="*/ 0 w 554"/>
                <a:gd name="T65" fmla="*/ 0 h 372"/>
                <a:gd name="T66" fmla="*/ 0 w 554"/>
                <a:gd name="T67" fmla="*/ 0 h 372"/>
                <a:gd name="T68" fmla="*/ 0 w 554"/>
                <a:gd name="T69" fmla="*/ 0 h 372"/>
                <a:gd name="T70" fmla="*/ 0 w 554"/>
                <a:gd name="T71" fmla="*/ 0 h 372"/>
                <a:gd name="T72" fmla="*/ 0 w 554"/>
                <a:gd name="T73" fmla="*/ 0 h 37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4"/>
                <a:gd name="T112" fmla="*/ 0 h 372"/>
                <a:gd name="T113" fmla="*/ 554 w 554"/>
                <a:gd name="T114" fmla="*/ 372 h 37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4" h="372">
                  <a:moveTo>
                    <a:pt x="101" y="1"/>
                  </a:moveTo>
                  <a:lnTo>
                    <a:pt x="478" y="47"/>
                  </a:lnTo>
                  <a:lnTo>
                    <a:pt x="495" y="51"/>
                  </a:lnTo>
                  <a:lnTo>
                    <a:pt x="509" y="57"/>
                  </a:lnTo>
                  <a:lnTo>
                    <a:pt x="523" y="66"/>
                  </a:lnTo>
                  <a:lnTo>
                    <a:pt x="534" y="78"/>
                  </a:lnTo>
                  <a:lnTo>
                    <a:pt x="544" y="91"/>
                  </a:lnTo>
                  <a:lnTo>
                    <a:pt x="550" y="105"/>
                  </a:lnTo>
                  <a:lnTo>
                    <a:pt x="554" y="120"/>
                  </a:lnTo>
                  <a:lnTo>
                    <a:pt x="554" y="137"/>
                  </a:lnTo>
                  <a:lnTo>
                    <a:pt x="543" y="273"/>
                  </a:lnTo>
                  <a:lnTo>
                    <a:pt x="539" y="290"/>
                  </a:lnTo>
                  <a:lnTo>
                    <a:pt x="533" y="307"/>
                  </a:lnTo>
                  <a:lnTo>
                    <a:pt x="524" y="326"/>
                  </a:lnTo>
                  <a:lnTo>
                    <a:pt x="511" y="342"/>
                  </a:lnTo>
                  <a:lnTo>
                    <a:pt x="495" y="356"/>
                  </a:lnTo>
                  <a:lnTo>
                    <a:pt x="475" y="367"/>
                  </a:lnTo>
                  <a:lnTo>
                    <a:pt x="452" y="372"/>
                  </a:lnTo>
                  <a:lnTo>
                    <a:pt x="424" y="372"/>
                  </a:lnTo>
                  <a:lnTo>
                    <a:pt x="115" y="335"/>
                  </a:lnTo>
                  <a:lnTo>
                    <a:pt x="86" y="328"/>
                  </a:lnTo>
                  <a:lnTo>
                    <a:pt x="61" y="317"/>
                  </a:lnTo>
                  <a:lnTo>
                    <a:pt x="41" y="300"/>
                  </a:lnTo>
                  <a:lnTo>
                    <a:pt x="25" y="282"/>
                  </a:lnTo>
                  <a:lnTo>
                    <a:pt x="13" y="263"/>
                  </a:lnTo>
                  <a:lnTo>
                    <a:pt x="6" y="242"/>
                  </a:lnTo>
                  <a:lnTo>
                    <a:pt x="1" y="223"/>
                  </a:lnTo>
                  <a:lnTo>
                    <a:pt x="0" y="206"/>
                  </a:lnTo>
                  <a:lnTo>
                    <a:pt x="12" y="71"/>
                  </a:lnTo>
                  <a:lnTo>
                    <a:pt x="15" y="54"/>
                  </a:lnTo>
                  <a:lnTo>
                    <a:pt x="21" y="40"/>
                  </a:lnTo>
                  <a:lnTo>
                    <a:pt x="30" y="28"/>
                  </a:lnTo>
                  <a:lnTo>
                    <a:pt x="41" y="18"/>
                  </a:lnTo>
                  <a:lnTo>
                    <a:pt x="53" y="10"/>
                  </a:lnTo>
                  <a:lnTo>
                    <a:pt x="68" y="3"/>
                  </a:lnTo>
                  <a:lnTo>
                    <a:pt x="85" y="0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39" name="Freeform 1492"/>
            <p:cNvSpPr>
              <a:spLocks/>
            </p:cNvSpPr>
            <p:nvPr/>
          </p:nvSpPr>
          <p:spPr bwMode="auto">
            <a:xfrm>
              <a:off x="4990" y="2838"/>
              <a:ext cx="25" cy="14"/>
            </a:xfrm>
            <a:custGeom>
              <a:avLst/>
              <a:gdLst>
                <a:gd name="T0" fmla="*/ 0 w 538"/>
                <a:gd name="T1" fmla="*/ 0 h 337"/>
                <a:gd name="T2" fmla="*/ 0 w 538"/>
                <a:gd name="T3" fmla="*/ 0 h 337"/>
                <a:gd name="T4" fmla="*/ 0 w 538"/>
                <a:gd name="T5" fmla="*/ 0 h 337"/>
                <a:gd name="T6" fmla="*/ 0 w 538"/>
                <a:gd name="T7" fmla="*/ 0 h 337"/>
                <a:gd name="T8" fmla="*/ 0 w 538"/>
                <a:gd name="T9" fmla="*/ 0 h 337"/>
                <a:gd name="T10" fmla="*/ 0 w 538"/>
                <a:gd name="T11" fmla="*/ 0 h 337"/>
                <a:gd name="T12" fmla="*/ 0 w 538"/>
                <a:gd name="T13" fmla="*/ 0 h 337"/>
                <a:gd name="T14" fmla="*/ 0 w 538"/>
                <a:gd name="T15" fmla="*/ 0 h 337"/>
                <a:gd name="T16" fmla="*/ 0 w 538"/>
                <a:gd name="T17" fmla="*/ 0 h 337"/>
                <a:gd name="T18" fmla="*/ 0 w 538"/>
                <a:gd name="T19" fmla="*/ 0 h 337"/>
                <a:gd name="T20" fmla="*/ 0 w 538"/>
                <a:gd name="T21" fmla="*/ 0 h 337"/>
                <a:gd name="T22" fmla="*/ 0 w 538"/>
                <a:gd name="T23" fmla="*/ 0 h 337"/>
                <a:gd name="T24" fmla="*/ 0 w 538"/>
                <a:gd name="T25" fmla="*/ 0 h 337"/>
                <a:gd name="T26" fmla="*/ 0 w 538"/>
                <a:gd name="T27" fmla="*/ 0 h 337"/>
                <a:gd name="T28" fmla="*/ 0 w 538"/>
                <a:gd name="T29" fmla="*/ 0 h 337"/>
                <a:gd name="T30" fmla="*/ 0 w 538"/>
                <a:gd name="T31" fmla="*/ 0 h 337"/>
                <a:gd name="T32" fmla="*/ 0 w 538"/>
                <a:gd name="T33" fmla="*/ 0 h 337"/>
                <a:gd name="T34" fmla="*/ 0 w 538"/>
                <a:gd name="T35" fmla="*/ 0 h 337"/>
                <a:gd name="T36" fmla="*/ 0 w 538"/>
                <a:gd name="T37" fmla="*/ 0 h 337"/>
                <a:gd name="T38" fmla="*/ 0 w 538"/>
                <a:gd name="T39" fmla="*/ 0 h 337"/>
                <a:gd name="T40" fmla="*/ 0 w 538"/>
                <a:gd name="T41" fmla="*/ 0 h 337"/>
                <a:gd name="T42" fmla="*/ 0 w 538"/>
                <a:gd name="T43" fmla="*/ 0 h 337"/>
                <a:gd name="T44" fmla="*/ 0 w 538"/>
                <a:gd name="T45" fmla="*/ 0 h 337"/>
                <a:gd name="T46" fmla="*/ 0 w 538"/>
                <a:gd name="T47" fmla="*/ 0 h 337"/>
                <a:gd name="T48" fmla="*/ 0 w 538"/>
                <a:gd name="T49" fmla="*/ 0 h 337"/>
                <a:gd name="T50" fmla="*/ 0 w 538"/>
                <a:gd name="T51" fmla="*/ 0 h 337"/>
                <a:gd name="T52" fmla="*/ 0 w 538"/>
                <a:gd name="T53" fmla="*/ 0 h 337"/>
                <a:gd name="T54" fmla="*/ 0 w 538"/>
                <a:gd name="T55" fmla="*/ 0 h 337"/>
                <a:gd name="T56" fmla="*/ 0 w 538"/>
                <a:gd name="T57" fmla="*/ 0 h 337"/>
                <a:gd name="T58" fmla="*/ 0 w 538"/>
                <a:gd name="T59" fmla="*/ 0 h 337"/>
                <a:gd name="T60" fmla="*/ 0 w 538"/>
                <a:gd name="T61" fmla="*/ 0 h 337"/>
                <a:gd name="T62" fmla="*/ 0 w 538"/>
                <a:gd name="T63" fmla="*/ 0 h 337"/>
                <a:gd name="T64" fmla="*/ 0 w 538"/>
                <a:gd name="T65" fmla="*/ 0 h 337"/>
                <a:gd name="T66" fmla="*/ 0 w 538"/>
                <a:gd name="T67" fmla="*/ 0 h 337"/>
                <a:gd name="T68" fmla="*/ 0 w 538"/>
                <a:gd name="T69" fmla="*/ 0 h 337"/>
                <a:gd name="T70" fmla="*/ 0 w 538"/>
                <a:gd name="T71" fmla="*/ 0 h 337"/>
                <a:gd name="T72" fmla="*/ 0 w 538"/>
                <a:gd name="T73" fmla="*/ 0 h 3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38"/>
                <a:gd name="T112" fmla="*/ 0 h 337"/>
                <a:gd name="T113" fmla="*/ 538 w 538"/>
                <a:gd name="T114" fmla="*/ 337 h 3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38" h="337">
                  <a:moveTo>
                    <a:pt x="96" y="0"/>
                  </a:moveTo>
                  <a:lnTo>
                    <a:pt x="463" y="46"/>
                  </a:lnTo>
                  <a:lnTo>
                    <a:pt x="479" y="49"/>
                  </a:lnTo>
                  <a:lnTo>
                    <a:pt x="494" y="55"/>
                  </a:lnTo>
                  <a:lnTo>
                    <a:pt x="508" y="63"/>
                  </a:lnTo>
                  <a:lnTo>
                    <a:pt x="519" y="74"/>
                  </a:lnTo>
                  <a:lnTo>
                    <a:pt x="527" y="85"/>
                  </a:lnTo>
                  <a:lnTo>
                    <a:pt x="534" y="98"/>
                  </a:lnTo>
                  <a:lnTo>
                    <a:pt x="538" y="112"/>
                  </a:lnTo>
                  <a:lnTo>
                    <a:pt x="538" y="127"/>
                  </a:lnTo>
                  <a:lnTo>
                    <a:pt x="528" y="247"/>
                  </a:lnTo>
                  <a:lnTo>
                    <a:pt x="525" y="263"/>
                  </a:lnTo>
                  <a:lnTo>
                    <a:pt x="519" y="279"/>
                  </a:lnTo>
                  <a:lnTo>
                    <a:pt x="511" y="295"/>
                  </a:lnTo>
                  <a:lnTo>
                    <a:pt x="498" y="310"/>
                  </a:lnTo>
                  <a:lnTo>
                    <a:pt x="483" y="323"/>
                  </a:lnTo>
                  <a:lnTo>
                    <a:pt x="463" y="333"/>
                  </a:lnTo>
                  <a:lnTo>
                    <a:pt x="440" y="337"/>
                  </a:lnTo>
                  <a:lnTo>
                    <a:pt x="413" y="337"/>
                  </a:lnTo>
                  <a:lnTo>
                    <a:pt x="111" y="299"/>
                  </a:lnTo>
                  <a:lnTo>
                    <a:pt x="83" y="293"/>
                  </a:lnTo>
                  <a:lnTo>
                    <a:pt x="59" y="282"/>
                  </a:lnTo>
                  <a:lnTo>
                    <a:pt x="39" y="269"/>
                  </a:lnTo>
                  <a:lnTo>
                    <a:pt x="24" y="252"/>
                  </a:lnTo>
                  <a:lnTo>
                    <a:pt x="12" y="234"/>
                  </a:lnTo>
                  <a:lnTo>
                    <a:pt x="4" y="216"/>
                  </a:lnTo>
                  <a:lnTo>
                    <a:pt x="1" y="199"/>
                  </a:lnTo>
                  <a:lnTo>
                    <a:pt x="0" y="183"/>
                  </a:lnTo>
                  <a:lnTo>
                    <a:pt x="10" y="62"/>
                  </a:lnTo>
                  <a:lnTo>
                    <a:pt x="13" y="48"/>
                  </a:lnTo>
                  <a:lnTo>
                    <a:pt x="18" y="35"/>
                  </a:lnTo>
                  <a:lnTo>
                    <a:pt x="27" y="24"/>
                  </a:lnTo>
                  <a:lnTo>
                    <a:pt x="38" y="15"/>
                  </a:lnTo>
                  <a:lnTo>
                    <a:pt x="51" y="8"/>
                  </a:lnTo>
                  <a:lnTo>
                    <a:pt x="64" y="2"/>
                  </a:lnTo>
                  <a:lnTo>
                    <a:pt x="80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40" name="Freeform 1493"/>
            <p:cNvSpPr>
              <a:spLocks/>
            </p:cNvSpPr>
            <p:nvPr/>
          </p:nvSpPr>
          <p:spPr bwMode="auto">
            <a:xfrm>
              <a:off x="4990" y="2838"/>
              <a:ext cx="25" cy="14"/>
            </a:xfrm>
            <a:custGeom>
              <a:avLst/>
              <a:gdLst>
                <a:gd name="T0" fmla="*/ 0 w 515"/>
                <a:gd name="T1" fmla="*/ 0 h 321"/>
                <a:gd name="T2" fmla="*/ 0 w 515"/>
                <a:gd name="T3" fmla="*/ 0 h 321"/>
                <a:gd name="T4" fmla="*/ 0 w 515"/>
                <a:gd name="T5" fmla="*/ 0 h 321"/>
                <a:gd name="T6" fmla="*/ 0 w 515"/>
                <a:gd name="T7" fmla="*/ 0 h 321"/>
                <a:gd name="T8" fmla="*/ 0 w 515"/>
                <a:gd name="T9" fmla="*/ 0 h 321"/>
                <a:gd name="T10" fmla="*/ 0 w 515"/>
                <a:gd name="T11" fmla="*/ 0 h 321"/>
                <a:gd name="T12" fmla="*/ 0 w 515"/>
                <a:gd name="T13" fmla="*/ 0 h 321"/>
                <a:gd name="T14" fmla="*/ 0 w 515"/>
                <a:gd name="T15" fmla="*/ 0 h 321"/>
                <a:gd name="T16" fmla="*/ 0 w 515"/>
                <a:gd name="T17" fmla="*/ 0 h 321"/>
                <a:gd name="T18" fmla="*/ 0 w 515"/>
                <a:gd name="T19" fmla="*/ 0 h 321"/>
                <a:gd name="T20" fmla="*/ 0 w 515"/>
                <a:gd name="T21" fmla="*/ 0 h 321"/>
                <a:gd name="T22" fmla="*/ 0 w 515"/>
                <a:gd name="T23" fmla="*/ 0 h 321"/>
                <a:gd name="T24" fmla="*/ 0 w 515"/>
                <a:gd name="T25" fmla="*/ 0 h 321"/>
                <a:gd name="T26" fmla="*/ 0 w 515"/>
                <a:gd name="T27" fmla="*/ 0 h 321"/>
                <a:gd name="T28" fmla="*/ 0 w 515"/>
                <a:gd name="T29" fmla="*/ 0 h 321"/>
                <a:gd name="T30" fmla="*/ 0 w 515"/>
                <a:gd name="T31" fmla="*/ 0 h 321"/>
                <a:gd name="T32" fmla="*/ 0 w 515"/>
                <a:gd name="T33" fmla="*/ 0 h 321"/>
                <a:gd name="T34" fmla="*/ 0 w 515"/>
                <a:gd name="T35" fmla="*/ 0 h 321"/>
                <a:gd name="T36" fmla="*/ 0 w 515"/>
                <a:gd name="T37" fmla="*/ 0 h 321"/>
                <a:gd name="T38" fmla="*/ 0 w 515"/>
                <a:gd name="T39" fmla="*/ 0 h 321"/>
                <a:gd name="T40" fmla="*/ 0 w 515"/>
                <a:gd name="T41" fmla="*/ 0 h 321"/>
                <a:gd name="T42" fmla="*/ 0 w 515"/>
                <a:gd name="T43" fmla="*/ 0 h 321"/>
                <a:gd name="T44" fmla="*/ 0 w 515"/>
                <a:gd name="T45" fmla="*/ 0 h 321"/>
                <a:gd name="T46" fmla="*/ 0 w 515"/>
                <a:gd name="T47" fmla="*/ 0 h 321"/>
                <a:gd name="T48" fmla="*/ 0 w 515"/>
                <a:gd name="T49" fmla="*/ 0 h 321"/>
                <a:gd name="T50" fmla="*/ 0 w 515"/>
                <a:gd name="T51" fmla="*/ 0 h 321"/>
                <a:gd name="T52" fmla="*/ 0 w 515"/>
                <a:gd name="T53" fmla="*/ 0 h 321"/>
                <a:gd name="T54" fmla="*/ 0 w 515"/>
                <a:gd name="T55" fmla="*/ 0 h 321"/>
                <a:gd name="T56" fmla="*/ 0 w 515"/>
                <a:gd name="T57" fmla="*/ 0 h 321"/>
                <a:gd name="T58" fmla="*/ 0 w 515"/>
                <a:gd name="T59" fmla="*/ 0 h 321"/>
                <a:gd name="T60" fmla="*/ 0 w 515"/>
                <a:gd name="T61" fmla="*/ 0 h 321"/>
                <a:gd name="T62" fmla="*/ 0 w 515"/>
                <a:gd name="T63" fmla="*/ 0 h 321"/>
                <a:gd name="T64" fmla="*/ 0 w 515"/>
                <a:gd name="T65" fmla="*/ 0 h 321"/>
                <a:gd name="T66" fmla="*/ 0 w 515"/>
                <a:gd name="T67" fmla="*/ 0 h 321"/>
                <a:gd name="T68" fmla="*/ 0 w 515"/>
                <a:gd name="T69" fmla="*/ 0 h 321"/>
                <a:gd name="T70" fmla="*/ 0 w 515"/>
                <a:gd name="T71" fmla="*/ 0 h 321"/>
                <a:gd name="T72" fmla="*/ 0 w 515"/>
                <a:gd name="T73" fmla="*/ 0 h 32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5"/>
                <a:gd name="T112" fmla="*/ 0 h 321"/>
                <a:gd name="T113" fmla="*/ 515 w 515"/>
                <a:gd name="T114" fmla="*/ 321 h 32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5" h="321">
                  <a:moveTo>
                    <a:pt x="93" y="0"/>
                  </a:moveTo>
                  <a:lnTo>
                    <a:pt x="442" y="43"/>
                  </a:lnTo>
                  <a:lnTo>
                    <a:pt x="458" y="46"/>
                  </a:lnTo>
                  <a:lnTo>
                    <a:pt x="473" y="52"/>
                  </a:lnTo>
                  <a:lnTo>
                    <a:pt x="485" y="60"/>
                  </a:lnTo>
                  <a:lnTo>
                    <a:pt x="497" y="70"/>
                  </a:lnTo>
                  <a:lnTo>
                    <a:pt x="505" y="81"/>
                  </a:lnTo>
                  <a:lnTo>
                    <a:pt x="511" y="93"/>
                  </a:lnTo>
                  <a:lnTo>
                    <a:pt x="515" y="106"/>
                  </a:lnTo>
                  <a:lnTo>
                    <a:pt x="515" y="121"/>
                  </a:lnTo>
                  <a:lnTo>
                    <a:pt x="506" y="236"/>
                  </a:lnTo>
                  <a:lnTo>
                    <a:pt x="503" y="251"/>
                  </a:lnTo>
                  <a:lnTo>
                    <a:pt x="498" y="266"/>
                  </a:lnTo>
                  <a:lnTo>
                    <a:pt x="489" y="281"/>
                  </a:lnTo>
                  <a:lnTo>
                    <a:pt x="478" y="295"/>
                  </a:lnTo>
                  <a:lnTo>
                    <a:pt x="462" y="308"/>
                  </a:lnTo>
                  <a:lnTo>
                    <a:pt x="444" y="317"/>
                  </a:lnTo>
                  <a:lnTo>
                    <a:pt x="422" y="321"/>
                  </a:lnTo>
                  <a:lnTo>
                    <a:pt x="396" y="321"/>
                  </a:lnTo>
                  <a:lnTo>
                    <a:pt x="107" y="285"/>
                  </a:lnTo>
                  <a:lnTo>
                    <a:pt x="80" y="279"/>
                  </a:lnTo>
                  <a:lnTo>
                    <a:pt x="56" y="269"/>
                  </a:lnTo>
                  <a:lnTo>
                    <a:pt x="38" y="256"/>
                  </a:lnTo>
                  <a:lnTo>
                    <a:pt x="23" y="240"/>
                  </a:lnTo>
                  <a:lnTo>
                    <a:pt x="12" y="223"/>
                  </a:lnTo>
                  <a:lnTo>
                    <a:pt x="4" y="206"/>
                  </a:lnTo>
                  <a:lnTo>
                    <a:pt x="0" y="190"/>
                  </a:lnTo>
                  <a:lnTo>
                    <a:pt x="0" y="174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8" y="33"/>
                  </a:lnTo>
                  <a:lnTo>
                    <a:pt x="26" y="22"/>
                  </a:lnTo>
                  <a:lnTo>
                    <a:pt x="36" y="13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7" y="0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41" name="Freeform 1494"/>
            <p:cNvSpPr>
              <a:spLocks/>
            </p:cNvSpPr>
            <p:nvPr/>
          </p:nvSpPr>
          <p:spPr bwMode="auto">
            <a:xfrm>
              <a:off x="4957" y="2833"/>
              <a:ext cx="28" cy="18"/>
            </a:xfrm>
            <a:custGeom>
              <a:avLst/>
              <a:gdLst>
                <a:gd name="T0" fmla="*/ 0 w 589"/>
                <a:gd name="T1" fmla="*/ 0 h 401"/>
                <a:gd name="T2" fmla="*/ 0 w 589"/>
                <a:gd name="T3" fmla="*/ 0 h 401"/>
                <a:gd name="T4" fmla="*/ 0 w 589"/>
                <a:gd name="T5" fmla="*/ 0 h 401"/>
                <a:gd name="T6" fmla="*/ 0 w 589"/>
                <a:gd name="T7" fmla="*/ 0 h 401"/>
                <a:gd name="T8" fmla="*/ 0 w 589"/>
                <a:gd name="T9" fmla="*/ 0 h 401"/>
                <a:gd name="T10" fmla="*/ 0 w 589"/>
                <a:gd name="T11" fmla="*/ 0 h 401"/>
                <a:gd name="T12" fmla="*/ 0 w 589"/>
                <a:gd name="T13" fmla="*/ 0 h 401"/>
                <a:gd name="T14" fmla="*/ 0 w 589"/>
                <a:gd name="T15" fmla="*/ 0 h 401"/>
                <a:gd name="T16" fmla="*/ 0 w 589"/>
                <a:gd name="T17" fmla="*/ 0 h 401"/>
                <a:gd name="T18" fmla="*/ 0 w 589"/>
                <a:gd name="T19" fmla="*/ 0 h 401"/>
                <a:gd name="T20" fmla="*/ 0 w 589"/>
                <a:gd name="T21" fmla="*/ 0 h 401"/>
                <a:gd name="T22" fmla="*/ 0 w 589"/>
                <a:gd name="T23" fmla="*/ 0 h 401"/>
                <a:gd name="T24" fmla="*/ 0 w 589"/>
                <a:gd name="T25" fmla="*/ 0 h 401"/>
                <a:gd name="T26" fmla="*/ 0 w 589"/>
                <a:gd name="T27" fmla="*/ 0 h 401"/>
                <a:gd name="T28" fmla="*/ 0 w 589"/>
                <a:gd name="T29" fmla="*/ 0 h 401"/>
                <a:gd name="T30" fmla="*/ 0 w 589"/>
                <a:gd name="T31" fmla="*/ 0 h 401"/>
                <a:gd name="T32" fmla="*/ 0 w 589"/>
                <a:gd name="T33" fmla="*/ 0 h 401"/>
                <a:gd name="T34" fmla="*/ 0 w 589"/>
                <a:gd name="T35" fmla="*/ 0 h 401"/>
                <a:gd name="T36" fmla="*/ 0 w 589"/>
                <a:gd name="T37" fmla="*/ 0 h 401"/>
                <a:gd name="T38" fmla="*/ 0 w 589"/>
                <a:gd name="T39" fmla="*/ 0 h 401"/>
                <a:gd name="T40" fmla="*/ 0 w 589"/>
                <a:gd name="T41" fmla="*/ 0 h 401"/>
                <a:gd name="T42" fmla="*/ 0 w 589"/>
                <a:gd name="T43" fmla="*/ 0 h 401"/>
                <a:gd name="T44" fmla="*/ 0 w 589"/>
                <a:gd name="T45" fmla="*/ 0 h 401"/>
                <a:gd name="T46" fmla="*/ 0 w 589"/>
                <a:gd name="T47" fmla="*/ 0 h 401"/>
                <a:gd name="T48" fmla="*/ 0 w 589"/>
                <a:gd name="T49" fmla="*/ 0 h 401"/>
                <a:gd name="T50" fmla="*/ 0 w 589"/>
                <a:gd name="T51" fmla="*/ 0 h 401"/>
                <a:gd name="T52" fmla="*/ 0 w 589"/>
                <a:gd name="T53" fmla="*/ 0 h 401"/>
                <a:gd name="T54" fmla="*/ 0 w 589"/>
                <a:gd name="T55" fmla="*/ 0 h 401"/>
                <a:gd name="T56" fmla="*/ 0 w 589"/>
                <a:gd name="T57" fmla="*/ 0 h 401"/>
                <a:gd name="T58" fmla="*/ 0 w 589"/>
                <a:gd name="T59" fmla="*/ 0 h 401"/>
                <a:gd name="T60" fmla="*/ 0 w 589"/>
                <a:gd name="T61" fmla="*/ 0 h 401"/>
                <a:gd name="T62" fmla="*/ 0 w 589"/>
                <a:gd name="T63" fmla="*/ 0 h 401"/>
                <a:gd name="T64" fmla="*/ 0 w 589"/>
                <a:gd name="T65" fmla="*/ 0 h 401"/>
                <a:gd name="T66" fmla="*/ 0 w 589"/>
                <a:gd name="T67" fmla="*/ 0 h 401"/>
                <a:gd name="T68" fmla="*/ 0 w 589"/>
                <a:gd name="T69" fmla="*/ 0 h 401"/>
                <a:gd name="T70" fmla="*/ 0 w 589"/>
                <a:gd name="T71" fmla="*/ 0 h 401"/>
                <a:gd name="T72" fmla="*/ 0 w 589"/>
                <a:gd name="T73" fmla="*/ 0 h 40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89"/>
                <a:gd name="T112" fmla="*/ 0 h 401"/>
                <a:gd name="T113" fmla="*/ 589 w 589"/>
                <a:gd name="T114" fmla="*/ 401 h 40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89" h="401">
                  <a:moveTo>
                    <a:pt x="107" y="0"/>
                  </a:moveTo>
                  <a:lnTo>
                    <a:pt x="508" y="50"/>
                  </a:lnTo>
                  <a:lnTo>
                    <a:pt x="526" y="54"/>
                  </a:lnTo>
                  <a:lnTo>
                    <a:pt x="542" y="61"/>
                  </a:lnTo>
                  <a:lnTo>
                    <a:pt x="556" y="70"/>
                  </a:lnTo>
                  <a:lnTo>
                    <a:pt x="568" y="82"/>
                  </a:lnTo>
                  <a:lnTo>
                    <a:pt x="578" y="96"/>
                  </a:lnTo>
                  <a:lnTo>
                    <a:pt x="585" y="113"/>
                  </a:lnTo>
                  <a:lnTo>
                    <a:pt x="589" y="129"/>
                  </a:lnTo>
                  <a:lnTo>
                    <a:pt x="589" y="147"/>
                  </a:lnTo>
                  <a:lnTo>
                    <a:pt x="577" y="294"/>
                  </a:lnTo>
                  <a:lnTo>
                    <a:pt x="573" y="312"/>
                  </a:lnTo>
                  <a:lnTo>
                    <a:pt x="567" y="331"/>
                  </a:lnTo>
                  <a:lnTo>
                    <a:pt x="557" y="351"/>
                  </a:lnTo>
                  <a:lnTo>
                    <a:pt x="543" y="369"/>
                  </a:lnTo>
                  <a:lnTo>
                    <a:pt x="527" y="384"/>
                  </a:lnTo>
                  <a:lnTo>
                    <a:pt x="506" y="395"/>
                  </a:lnTo>
                  <a:lnTo>
                    <a:pt x="480" y="401"/>
                  </a:lnTo>
                  <a:lnTo>
                    <a:pt x="451" y="401"/>
                  </a:lnTo>
                  <a:lnTo>
                    <a:pt x="121" y="361"/>
                  </a:lnTo>
                  <a:lnTo>
                    <a:pt x="90" y="354"/>
                  </a:lnTo>
                  <a:lnTo>
                    <a:pt x="64" y="341"/>
                  </a:lnTo>
                  <a:lnTo>
                    <a:pt x="42" y="325"/>
                  </a:lnTo>
                  <a:lnTo>
                    <a:pt x="25" y="305"/>
                  </a:lnTo>
                  <a:lnTo>
                    <a:pt x="13" y="284"/>
                  </a:lnTo>
                  <a:lnTo>
                    <a:pt x="4" y="262"/>
                  </a:lnTo>
                  <a:lnTo>
                    <a:pt x="0" y="242"/>
                  </a:lnTo>
                  <a:lnTo>
                    <a:pt x="0" y="222"/>
                  </a:lnTo>
                  <a:lnTo>
                    <a:pt x="12" y="76"/>
                  </a:lnTo>
                  <a:lnTo>
                    <a:pt x="15" y="59"/>
                  </a:lnTo>
                  <a:lnTo>
                    <a:pt x="21" y="43"/>
                  </a:lnTo>
                  <a:lnTo>
                    <a:pt x="30" y="29"/>
                  </a:lnTo>
                  <a:lnTo>
                    <a:pt x="43" y="17"/>
                  </a:lnTo>
                  <a:lnTo>
                    <a:pt x="56" y="8"/>
                  </a:lnTo>
                  <a:lnTo>
                    <a:pt x="72" y="2"/>
                  </a:lnTo>
                  <a:lnTo>
                    <a:pt x="90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42" name="Freeform 1495"/>
            <p:cNvSpPr>
              <a:spLocks/>
            </p:cNvSpPr>
            <p:nvPr/>
          </p:nvSpPr>
          <p:spPr bwMode="auto">
            <a:xfrm>
              <a:off x="4958" y="2834"/>
              <a:ext cx="26" cy="16"/>
            </a:xfrm>
            <a:custGeom>
              <a:avLst/>
              <a:gdLst>
                <a:gd name="T0" fmla="*/ 0 w 551"/>
                <a:gd name="T1" fmla="*/ 0 h 372"/>
                <a:gd name="T2" fmla="*/ 0 w 551"/>
                <a:gd name="T3" fmla="*/ 0 h 372"/>
                <a:gd name="T4" fmla="*/ 0 w 551"/>
                <a:gd name="T5" fmla="*/ 0 h 372"/>
                <a:gd name="T6" fmla="*/ 0 w 551"/>
                <a:gd name="T7" fmla="*/ 0 h 372"/>
                <a:gd name="T8" fmla="*/ 0 w 551"/>
                <a:gd name="T9" fmla="*/ 0 h 372"/>
                <a:gd name="T10" fmla="*/ 0 w 551"/>
                <a:gd name="T11" fmla="*/ 0 h 372"/>
                <a:gd name="T12" fmla="*/ 0 w 551"/>
                <a:gd name="T13" fmla="*/ 0 h 372"/>
                <a:gd name="T14" fmla="*/ 0 w 551"/>
                <a:gd name="T15" fmla="*/ 0 h 372"/>
                <a:gd name="T16" fmla="*/ 0 w 551"/>
                <a:gd name="T17" fmla="*/ 0 h 372"/>
                <a:gd name="T18" fmla="*/ 0 w 551"/>
                <a:gd name="T19" fmla="*/ 0 h 372"/>
                <a:gd name="T20" fmla="*/ 0 w 551"/>
                <a:gd name="T21" fmla="*/ 0 h 372"/>
                <a:gd name="T22" fmla="*/ 0 w 551"/>
                <a:gd name="T23" fmla="*/ 0 h 372"/>
                <a:gd name="T24" fmla="*/ 0 w 551"/>
                <a:gd name="T25" fmla="*/ 0 h 372"/>
                <a:gd name="T26" fmla="*/ 0 w 551"/>
                <a:gd name="T27" fmla="*/ 0 h 372"/>
                <a:gd name="T28" fmla="*/ 0 w 551"/>
                <a:gd name="T29" fmla="*/ 0 h 372"/>
                <a:gd name="T30" fmla="*/ 0 w 551"/>
                <a:gd name="T31" fmla="*/ 0 h 372"/>
                <a:gd name="T32" fmla="*/ 0 w 551"/>
                <a:gd name="T33" fmla="*/ 0 h 372"/>
                <a:gd name="T34" fmla="*/ 0 w 551"/>
                <a:gd name="T35" fmla="*/ 0 h 372"/>
                <a:gd name="T36" fmla="*/ 0 w 551"/>
                <a:gd name="T37" fmla="*/ 0 h 372"/>
                <a:gd name="T38" fmla="*/ 0 w 551"/>
                <a:gd name="T39" fmla="*/ 0 h 372"/>
                <a:gd name="T40" fmla="*/ 0 w 551"/>
                <a:gd name="T41" fmla="*/ 0 h 372"/>
                <a:gd name="T42" fmla="*/ 0 w 551"/>
                <a:gd name="T43" fmla="*/ 0 h 372"/>
                <a:gd name="T44" fmla="*/ 0 w 551"/>
                <a:gd name="T45" fmla="*/ 0 h 372"/>
                <a:gd name="T46" fmla="*/ 0 w 551"/>
                <a:gd name="T47" fmla="*/ 0 h 372"/>
                <a:gd name="T48" fmla="*/ 0 w 551"/>
                <a:gd name="T49" fmla="*/ 0 h 372"/>
                <a:gd name="T50" fmla="*/ 0 w 551"/>
                <a:gd name="T51" fmla="*/ 0 h 372"/>
                <a:gd name="T52" fmla="*/ 0 w 551"/>
                <a:gd name="T53" fmla="*/ 0 h 372"/>
                <a:gd name="T54" fmla="*/ 0 w 551"/>
                <a:gd name="T55" fmla="*/ 0 h 372"/>
                <a:gd name="T56" fmla="*/ 0 w 551"/>
                <a:gd name="T57" fmla="*/ 0 h 372"/>
                <a:gd name="T58" fmla="*/ 0 w 551"/>
                <a:gd name="T59" fmla="*/ 0 h 372"/>
                <a:gd name="T60" fmla="*/ 0 w 551"/>
                <a:gd name="T61" fmla="*/ 0 h 372"/>
                <a:gd name="T62" fmla="*/ 0 w 551"/>
                <a:gd name="T63" fmla="*/ 0 h 372"/>
                <a:gd name="T64" fmla="*/ 0 w 551"/>
                <a:gd name="T65" fmla="*/ 0 h 372"/>
                <a:gd name="T66" fmla="*/ 0 w 551"/>
                <a:gd name="T67" fmla="*/ 0 h 372"/>
                <a:gd name="T68" fmla="*/ 0 w 551"/>
                <a:gd name="T69" fmla="*/ 0 h 372"/>
                <a:gd name="T70" fmla="*/ 0 w 551"/>
                <a:gd name="T71" fmla="*/ 0 h 372"/>
                <a:gd name="T72" fmla="*/ 0 w 551"/>
                <a:gd name="T73" fmla="*/ 0 h 37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1"/>
                <a:gd name="T112" fmla="*/ 0 h 372"/>
                <a:gd name="T113" fmla="*/ 551 w 551"/>
                <a:gd name="T114" fmla="*/ 372 h 37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1" h="372">
                  <a:moveTo>
                    <a:pt x="101" y="0"/>
                  </a:moveTo>
                  <a:lnTo>
                    <a:pt x="475" y="47"/>
                  </a:lnTo>
                  <a:lnTo>
                    <a:pt x="492" y="50"/>
                  </a:lnTo>
                  <a:lnTo>
                    <a:pt x="507" y="57"/>
                  </a:lnTo>
                  <a:lnTo>
                    <a:pt x="520" y="66"/>
                  </a:lnTo>
                  <a:lnTo>
                    <a:pt x="532" y="77"/>
                  </a:lnTo>
                  <a:lnTo>
                    <a:pt x="541" y="91"/>
                  </a:lnTo>
                  <a:lnTo>
                    <a:pt x="547" y="105"/>
                  </a:lnTo>
                  <a:lnTo>
                    <a:pt x="551" y="120"/>
                  </a:lnTo>
                  <a:lnTo>
                    <a:pt x="551" y="136"/>
                  </a:lnTo>
                  <a:lnTo>
                    <a:pt x="540" y="271"/>
                  </a:lnTo>
                  <a:lnTo>
                    <a:pt x="537" y="289"/>
                  </a:lnTo>
                  <a:lnTo>
                    <a:pt x="532" y="307"/>
                  </a:lnTo>
                  <a:lnTo>
                    <a:pt x="522" y="325"/>
                  </a:lnTo>
                  <a:lnTo>
                    <a:pt x="510" y="342"/>
                  </a:lnTo>
                  <a:lnTo>
                    <a:pt x="493" y="356"/>
                  </a:lnTo>
                  <a:lnTo>
                    <a:pt x="473" y="366"/>
                  </a:lnTo>
                  <a:lnTo>
                    <a:pt x="450" y="372"/>
                  </a:lnTo>
                  <a:lnTo>
                    <a:pt x="422" y="372"/>
                  </a:lnTo>
                  <a:lnTo>
                    <a:pt x="113" y="333"/>
                  </a:lnTo>
                  <a:lnTo>
                    <a:pt x="84" y="326"/>
                  </a:lnTo>
                  <a:lnTo>
                    <a:pt x="59" y="315"/>
                  </a:lnTo>
                  <a:lnTo>
                    <a:pt x="39" y="300"/>
                  </a:lnTo>
                  <a:lnTo>
                    <a:pt x="24" y="282"/>
                  </a:lnTo>
                  <a:lnTo>
                    <a:pt x="11" y="262"/>
                  </a:lnTo>
                  <a:lnTo>
                    <a:pt x="4" y="242"/>
                  </a:lnTo>
                  <a:lnTo>
                    <a:pt x="0" y="223"/>
                  </a:lnTo>
                  <a:lnTo>
                    <a:pt x="0" y="205"/>
                  </a:lnTo>
                  <a:lnTo>
                    <a:pt x="10" y="69"/>
                  </a:lnTo>
                  <a:lnTo>
                    <a:pt x="13" y="54"/>
                  </a:lnTo>
                  <a:lnTo>
                    <a:pt x="20" y="40"/>
                  </a:lnTo>
                  <a:lnTo>
                    <a:pt x="28" y="27"/>
                  </a:lnTo>
                  <a:lnTo>
                    <a:pt x="39" y="16"/>
                  </a:lnTo>
                  <a:lnTo>
                    <a:pt x="53" y="8"/>
                  </a:lnTo>
                  <a:lnTo>
                    <a:pt x="67" y="2"/>
                  </a:lnTo>
                  <a:lnTo>
                    <a:pt x="84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43" name="Freeform 1496"/>
            <p:cNvSpPr>
              <a:spLocks/>
            </p:cNvSpPr>
            <p:nvPr/>
          </p:nvSpPr>
          <p:spPr bwMode="auto">
            <a:xfrm>
              <a:off x="4958" y="2834"/>
              <a:ext cx="26" cy="15"/>
            </a:xfrm>
            <a:custGeom>
              <a:avLst/>
              <a:gdLst>
                <a:gd name="T0" fmla="*/ 0 w 537"/>
                <a:gd name="T1" fmla="*/ 0 h 337"/>
                <a:gd name="T2" fmla="*/ 0 w 537"/>
                <a:gd name="T3" fmla="*/ 0 h 337"/>
                <a:gd name="T4" fmla="*/ 0 w 537"/>
                <a:gd name="T5" fmla="*/ 0 h 337"/>
                <a:gd name="T6" fmla="*/ 0 w 537"/>
                <a:gd name="T7" fmla="*/ 0 h 337"/>
                <a:gd name="T8" fmla="*/ 0 w 537"/>
                <a:gd name="T9" fmla="*/ 0 h 337"/>
                <a:gd name="T10" fmla="*/ 0 w 537"/>
                <a:gd name="T11" fmla="*/ 0 h 337"/>
                <a:gd name="T12" fmla="*/ 0 w 537"/>
                <a:gd name="T13" fmla="*/ 0 h 337"/>
                <a:gd name="T14" fmla="*/ 0 w 537"/>
                <a:gd name="T15" fmla="*/ 0 h 337"/>
                <a:gd name="T16" fmla="*/ 0 w 537"/>
                <a:gd name="T17" fmla="*/ 0 h 337"/>
                <a:gd name="T18" fmla="*/ 0 w 537"/>
                <a:gd name="T19" fmla="*/ 0 h 337"/>
                <a:gd name="T20" fmla="*/ 0 w 537"/>
                <a:gd name="T21" fmla="*/ 0 h 337"/>
                <a:gd name="T22" fmla="*/ 0 w 537"/>
                <a:gd name="T23" fmla="*/ 0 h 337"/>
                <a:gd name="T24" fmla="*/ 0 w 537"/>
                <a:gd name="T25" fmla="*/ 0 h 337"/>
                <a:gd name="T26" fmla="*/ 0 w 537"/>
                <a:gd name="T27" fmla="*/ 0 h 337"/>
                <a:gd name="T28" fmla="*/ 0 w 537"/>
                <a:gd name="T29" fmla="*/ 0 h 337"/>
                <a:gd name="T30" fmla="*/ 0 w 537"/>
                <a:gd name="T31" fmla="*/ 0 h 337"/>
                <a:gd name="T32" fmla="*/ 0 w 537"/>
                <a:gd name="T33" fmla="*/ 0 h 337"/>
                <a:gd name="T34" fmla="*/ 0 w 537"/>
                <a:gd name="T35" fmla="*/ 0 h 337"/>
                <a:gd name="T36" fmla="*/ 0 w 537"/>
                <a:gd name="T37" fmla="*/ 0 h 337"/>
                <a:gd name="T38" fmla="*/ 0 w 537"/>
                <a:gd name="T39" fmla="*/ 0 h 337"/>
                <a:gd name="T40" fmla="*/ 0 w 537"/>
                <a:gd name="T41" fmla="*/ 0 h 337"/>
                <a:gd name="T42" fmla="*/ 0 w 537"/>
                <a:gd name="T43" fmla="*/ 0 h 337"/>
                <a:gd name="T44" fmla="*/ 0 w 537"/>
                <a:gd name="T45" fmla="*/ 0 h 337"/>
                <a:gd name="T46" fmla="*/ 0 w 537"/>
                <a:gd name="T47" fmla="*/ 0 h 337"/>
                <a:gd name="T48" fmla="*/ 0 w 537"/>
                <a:gd name="T49" fmla="*/ 0 h 337"/>
                <a:gd name="T50" fmla="*/ 0 w 537"/>
                <a:gd name="T51" fmla="*/ 0 h 337"/>
                <a:gd name="T52" fmla="*/ 0 w 537"/>
                <a:gd name="T53" fmla="*/ 0 h 337"/>
                <a:gd name="T54" fmla="*/ 0 w 537"/>
                <a:gd name="T55" fmla="*/ 0 h 337"/>
                <a:gd name="T56" fmla="*/ 0 w 537"/>
                <a:gd name="T57" fmla="*/ 0 h 337"/>
                <a:gd name="T58" fmla="*/ 0 w 537"/>
                <a:gd name="T59" fmla="*/ 0 h 337"/>
                <a:gd name="T60" fmla="*/ 0 w 537"/>
                <a:gd name="T61" fmla="*/ 0 h 337"/>
                <a:gd name="T62" fmla="*/ 0 w 537"/>
                <a:gd name="T63" fmla="*/ 0 h 337"/>
                <a:gd name="T64" fmla="*/ 0 w 537"/>
                <a:gd name="T65" fmla="*/ 0 h 337"/>
                <a:gd name="T66" fmla="*/ 0 w 537"/>
                <a:gd name="T67" fmla="*/ 0 h 337"/>
                <a:gd name="T68" fmla="*/ 0 w 537"/>
                <a:gd name="T69" fmla="*/ 0 h 337"/>
                <a:gd name="T70" fmla="*/ 0 w 537"/>
                <a:gd name="T71" fmla="*/ 0 h 337"/>
                <a:gd name="T72" fmla="*/ 0 w 537"/>
                <a:gd name="T73" fmla="*/ 0 h 3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37"/>
                <a:gd name="T112" fmla="*/ 0 h 337"/>
                <a:gd name="T113" fmla="*/ 537 w 537"/>
                <a:gd name="T114" fmla="*/ 337 h 3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37" h="337">
                  <a:moveTo>
                    <a:pt x="97" y="1"/>
                  </a:moveTo>
                  <a:lnTo>
                    <a:pt x="462" y="46"/>
                  </a:lnTo>
                  <a:lnTo>
                    <a:pt x="479" y="50"/>
                  </a:lnTo>
                  <a:lnTo>
                    <a:pt x="493" y="56"/>
                  </a:lnTo>
                  <a:lnTo>
                    <a:pt x="506" y="64"/>
                  </a:lnTo>
                  <a:lnTo>
                    <a:pt x="517" y="74"/>
                  </a:lnTo>
                  <a:lnTo>
                    <a:pt x="527" y="86"/>
                  </a:lnTo>
                  <a:lnTo>
                    <a:pt x="533" y="99"/>
                  </a:lnTo>
                  <a:lnTo>
                    <a:pt x="537" y="113"/>
                  </a:lnTo>
                  <a:lnTo>
                    <a:pt x="537" y="127"/>
                  </a:lnTo>
                  <a:lnTo>
                    <a:pt x="527" y="248"/>
                  </a:lnTo>
                  <a:lnTo>
                    <a:pt x="524" y="263"/>
                  </a:lnTo>
                  <a:lnTo>
                    <a:pt x="518" y="280"/>
                  </a:lnTo>
                  <a:lnTo>
                    <a:pt x="509" y="296"/>
                  </a:lnTo>
                  <a:lnTo>
                    <a:pt x="498" y="310"/>
                  </a:lnTo>
                  <a:lnTo>
                    <a:pt x="481" y="322"/>
                  </a:lnTo>
                  <a:lnTo>
                    <a:pt x="462" y="333"/>
                  </a:lnTo>
                  <a:lnTo>
                    <a:pt x="438" y="337"/>
                  </a:lnTo>
                  <a:lnTo>
                    <a:pt x="411" y="337"/>
                  </a:lnTo>
                  <a:lnTo>
                    <a:pt x="111" y="300"/>
                  </a:lnTo>
                  <a:lnTo>
                    <a:pt x="83" y="294"/>
                  </a:lnTo>
                  <a:lnTo>
                    <a:pt x="59" y="283"/>
                  </a:lnTo>
                  <a:lnTo>
                    <a:pt x="40" y="270"/>
                  </a:lnTo>
                  <a:lnTo>
                    <a:pt x="24" y="252"/>
                  </a:lnTo>
                  <a:lnTo>
                    <a:pt x="13" y="235"/>
                  </a:lnTo>
                  <a:lnTo>
                    <a:pt x="4" y="217"/>
                  </a:lnTo>
                  <a:lnTo>
                    <a:pt x="0" y="199"/>
                  </a:lnTo>
                  <a:lnTo>
                    <a:pt x="0" y="183"/>
                  </a:lnTo>
                  <a:lnTo>
                    <a:pt x="9" y="62"/>
                  </a:lnTo>
                  <a:lnTo>
                    <a:pt x="13" y="48"/>
                  </a:lnTo>
                  <a:lnTo>
                    <a:pt x="18" y="35"/>
                  </a:lnTo>
                  <a:lnTo>
                    <a:pt x="26" y="24"/>
                  </a:lnTo>
                  <a:lnTo>
                    <a:pt x="38" y="14"/>
                  </a:lnTo>
                  <a:lnTo>
                    <a:pt x="50" y="7"/>
                  </a:lnTo>
                  <a:lnTo>
                    <a:pt x="65" y="2"/>
                  </a:lnTo>
                  <a:lnTo>
                    <a:pt x="80" y="0"/>
                  </a:lnTo>
                  <a:lnTo>
                    <a:pt x="97" y="1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44" name="Freeform 1497"/>
            <p:cNvSpPr>
              <a:spLocks/>
            </p:cNvSpPr>
            <p:nvPr/>
          </p:nvSpPr>
          <p:spPr bwMode="auto">
            <a:xfrm>
              <a:off x="4959" y="2834"/>
              <a:ext cx="24" cy="14"/>
            </a:xfrm>
            <a:custGeom>
              <a:avLst/>
              <a:gdLst>
                <a:gd name="T0" fmla="*/ 0 w 513"/>
                <a:gd name="T1" fmla="*/ 0 h 322"/>
                <a:gd name="T2" fmla="*/ 0 w 513"/>
                <a:gd name="T3" fmla="*/ 0 h 322"/>
                <a:gd name="T4" fmla="*/ 0 w 513"/>
                <a:gd name="T5" fmla="*/ 0 h 322"/>
                <a:gd name="T6" fmla="*/ 0 w 513"/>
                <a:gd name="T7" fmla="*/ 0 h 322"/>
                <a:gd name="T8" fmla="*/ 0 w 513"/>
                <a:gd name="T9" fmla="*/ 0 h 322"/>
                <a:gd name="T10" fmla="*/ 0 w 513"/>
                <a:gd name="T11" fmla="*/ 0 h 322"/>
                <a:gd name="T12" fmla="*/ 0 w 513"/>
                <a:gd name="T13" fmla="*/ 0 h 322"/>
                <a:gd name="T14" fmla="*/ 0 w 513"/>
                <a:gd name="T15" fmla="*/ 0 h 322"/>
                <a:gd name="T16" fmla="*/ 0 w 513"/>
                <a:gd name="T17" fmla="*/ 0 h 322"/>
                <a:gd name="T18" fmla="*/ 0 w 513"/>
                <a:gd name="T19" fmla="*/ 0 h 322"/>
                <a:gd name="T20" fmla="*/ 0 w 513"/>
                <a:gd name="T21" fmla="*/ 0 h 322"/>
                <a:gd name="T22" fmla="*/ 0 w 513"/>
                <a:gd name="T23" fmla="*/ 0 h 322"/>
                <a:gd name="T24" fmla="*/ 0 w 513"/>
                <a:gd name="T25" fmla="*/ 0 h 322"/>
                <a:gd name="T26" fmla="*/ 0 w 513"/>
                <a:gd name="T27" fmla="*/ 0 h 322"/>
                <a:gd name="T28" fmla="*/ 0 w 513"/>
                <a:gd name="T29" fmla="*/ 0 h 322"/>
                <a:gd name="T30" fmla="*/ 0 w 513"/>
                <a:gd name="T31" fmla="*/ 0 h 322"/>
                <a:gd name="T32" fmla="*/ 0 w 513"/>
                <a:gd name="T33" fmla="*/ 0 h 322"/>
                <a:gd name="T34" fmla="*/ 0 w 513"/>
                <a:gd name="T35" fmla="*/ 0 h 322"/>
                <a:gd name="T36" fmla="*/ 0 w 513"/>
                <a:gd name="T37" fmla="*/ 0 h 322"/>
                <a:gd name="T38" fmla="*/ 0 w 513"/>
                <a:gd name="T39" fmla="*/ 0 h 322"/>
                <a:gd name="T40" fmla="*/ 0 w 513"/>
                <a:gd name="T41" fmla="*/ 0 h 322"/>
                <a:gd name="T42" fmla="*/ 0 w 513"/>
                <a:gd name="T43" fmla="*/ 0 h 322"/>
                <a:gd name="T44" fmla="*/ 0 w 513"/>
                <a:gd name="T45" fmla="*/ 0 h 322"/>
                <a:gd name="T46" fmla="*/ 0 w 513"/>
                <a:gd name="T47" fmla="*/ 0 h 322"/>
                <a:gd name="T48" fmla="*/ 0 w 513"/>
                <a:gd name="T49" fmla="*/ 0 h 322"/>
                <a:gd name="T50" fmla="*/ 0 w 513"/>
                <a:gd name="T51" fmla="*/ 0 h 322"/>
                <a:gd name="T52" fmla="*/ 0 w 513"/>
                <a:gd name="T53" fmla="*/ 0 h 322"/>
                <a:gd name="T54" fmla="*/ 0 w 513"/>
                <a:gd name="T55" fmla="*/ 0 h 322"/>
                <a:gd name="T56" fmla="*/ 0 w 513"/>
                <a:gd name="T57" fmla="*/ 0 h 322"/>
                <a:gd name="T58" fmla="*/ 0 w 513"/>
                <a:gd name="T59" fmla="*/ 0 h 322"/>
                <a:gd name="T60" fmla="*/ 0 w 513"/>
                <a:gd name="T61" fmla="*/ 0 h 322"/>
                <a:gd name="T62" fmla="*/ 0 w 513"/>
                <a:gd name="T63" fmla="*/ 0 h 322"/>
                <a:gd name="T64" fmla="*/ 0 w 513"/>
                <a:gd name="T65" fmla="*/ 0 h 322"/>
                <a:gd name="T66" fmla="*/ 0 w 513"/>
                <a:gd name="T67" fmla="*/ 0 h 322"/>
                <a:gd name="T68" fmla="*/ 0 w 513"/>
                <a:gd name="T69" fmla="*/ 0 h 322"/>
                <a:gd name="T70" fmla="*/ 0 w 513"/>
                <a:gd name="T71" fmla="*/ 0 h 322"/>
                <a:gd name="T72" fmla="*/ 0 w 513"/>
                <a:gd name="T73" fmla="*/ 0 h 3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3"/>
                <a:gd name="T112" fmla="*/ 0 h 322"/>
                <a:gd name="T113" fmla="*/ 513 w 513"/>
                <a:gd name="T114" fmla="*/ 322 h 32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3" h="322">
                  <a:moveTo>
                    <a:pt x="91" y="1"/>
                  </a:moveTo>
                  <a:lnTo>
                    <a:pt x="441" y="44"/>
                  </a:lnTo>
                  <a:lnTo>
                    <a:pt x="456" y="47"/>
                  </a:lnTo>
                  <a:lnTo>
                    <a:pt x="471" y="53"/>
                  </a:lnTo>
                  <a:lnTo>
                    <a:pt x="483" y="61"/>
                  </a:lnTo>
                  <a:lnTo>
                    <a:pt x="494" y="70"/>
                  </a:lnTo>
                  <a:lnTo>
                    <a:pt x="502" y="83"/>
                  </a:lnTo>
                  <a:lnTo>
                    <a:pt x="508" y="95"/>
                  </a:lnTo>
                  <a:lnTo>
                    <a:pt x="513" y="108"/>
                  </a:lnTo>
                  <a:lnTo>
                    <a:pt x="513" y="122"/>
                  </a:lnTo>
                  <a:lnTo>
                    <a:pt x="503" y="237"/>
                  </a:lnTo>
                  <a:lnTo>
                    <a:pt x="500" y="252"/>
                  </a:lnTo>
                  <a:lnTo>
                    <a:pt x="495" y="268"/>
                  </a:lnTo>
                  <a:lnTo>
                    <a:pt x="487" y="283"/>
                  </a:lnTo>
                  <a:lnTo>
                    <a:pt x="475" y="297"/>
                  </a:lnTo>
                  <a:lnTo>
                    <a:pt x="460" y="309"/>
                  </a:lnTo>
                  <a:lnTo>
                    <a:pt x="442" y="318"/>
                  </a:lnTo>
                  <a:lnTo>
                    <a:pt x="419" y="322"/>
                  </a:lnTo>
                  <a:lnTo>
                    <a:pt x="394" y="322"/>
                  </a:lnTo>
                  <a:lnTo>
                    <a:pt x="106" y="287"/>
                  </a:lnTo>
                  <a:lnTo>
                    <a:pt x="79" y="281"/>
                  </a:lnTo>
                  <a:lnTo>
                    <a:pt x="56" y="271"/>
                  </a:lnTo>
                  <a:lnTo>
                    <a:pt x="37" y="257"/>
                  </a:lnTo>
                  <a:lnTo>
                    <a:pt x="22" y="241"/>
                  </a:lnTo>
                  <a:lnTo>
                    <a:pt x="11" y="224"/>
                  </a:lnTo>
                  <a:lnTo>
                    <a:pt x="4" y="207"/>
                  </a:lnTo>
                  <a:lnTo>
                    <a:pt x="0" y="190"/>
                  </a:lnTo>
                  <a:lnTo>
                    <a:pt x="0" y="175"/>
                  </a:lnTo>
                  <a:lnTo>
                    <a:pt x="9" y="60"/>
                  </a:lnTo>
                  <a:lnTo>
                    <a:pt x="12" y="46"/>
                  </a:lnTo>
                  <a:lnTo>
                    <a:pt x="17" y="34"/>
                  </a:lnTo>
                  <a:lnTo>
                    <a:pt x="26" y="24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61" y="3"/>
                  </a:lnTo>
                  <a:lnTo>
                    <a:pt x="76" y="0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45" name="Freeform 1498"/>
            <p:cNvSpPr>
              <a:spLocks/>
            </p:cNvSpPr>
            <p:nvPr/>
          </p:nvSpPr>
          <p:spPr bwMode="auto">
            <a:xfrm>
              <a:off x="4924" y="2849"/>
              <a:ext cx="28" cy="17"/>
            </a:xfrm>
            <a:custGeom>
              <a:avLst/>
              <a:gdLst>
                <a:gd name="T0" fmla="*/ 0 w 590"/>
                <a:gd name="T1" fmla="*/ 0 h 401"/>
                <a:gd name="T2" fmla="*/ 0 w 590"/>
                <a:gd name="T3" fmla="*/ 0 h 401"/>
                <a:gd name="T4" fmla="*/ 0 w 590"/>
                <a:gd name="T5" fmla="*/ 0 h 401"/>
                <a:gd name="T6" fmla="*/ 0 w 590"/>
                <a:gd name="T7" fmla="*/ 0 h 401"/>
                <a:gd name="T8" fmla="*/ 0 w 590"/>
                <a:gd name="T9" fmla="*/ 0 h 401"/>
                <a:gd name="T10" fmla="*/ 0 w 590"/>
                <a:gd name="T11" fmla="*/ 0 h 401"/>
                <a:gd name="T12" fmla="*/ 0 w 590"/>
                <a:gd name="T13" fmla="*/ 0 h 401"/>
                <a:gd name="T14" fmla="*/ 0 w 590"/>
                <a:gd name="T15" fmla="*/ 0 h 401"/>
                <a:gd name="T16" fmla="*/ 0 w 590"/>
                <a:gd name="T17" fmla="*/ 0 h 401"/>
                <a:gd name="T18" fmla="*/ 0 w 590"/>
                <a:gd name="T19" fmla="*/ 0 h 401"/>
                <a:gd name="T20" fmla="*/ 0 w 590"/>
                <a:gd name="T21" fmla="*/ 0 h 401"/>
                <a:gd name="T22" fmla="*/ 0 w 590"/>
                <a:gd name="T23" fmla="*/ 0 h 401"/>
                <a:gd name="T24" fmla="*/ 0 w 590"/>
                <a:gd name="T25" fmla="*/ 0 h 401"/>
                <a:gd name="T26" fmla="*/ 0 w 590"/>
                <a:gd name="T27" fmla="*/ 0 h 401"/>
                <a:gd name="T28" fmla="*/ 0 w 590"/>
                <a:gd name="T29" fmla="*/ 0 h 401"/>
                <a:gd name="T30" fmla="*/ 0 w 590"/>
                <a:gd name="T31" fmla="*/ 0 h 401"/>
                <a:gd name="T32" fmla="*/ 0 w 590"/>
                <a:gd name="T33" fmla="*/ 0 h 401"/>
                <a:gd name="T34" fmla="*/ 0 w 590"/>
                <a:gd name="T35" fmla="*/ 0 h 401"/>
                <a:gd name="T36" fmla="*/ 0 w 590"/>
                <a:gd name="T37" fmla="*/ 0 h 401"/>
                <a:gd name="T38" fmla="*/ 0 w 590"/>
                <a:gd name="T39" fmla="*/ 0 h 401"/>
                <a:gd name="T40" fmla="*/ 0 w 590"/>
                <a:gd name="T41" fmla="*/ 0 h 401"/>
                <a:gd name="T42" fmla="*/ 0 w 590"/>
                <a:gd name="T43" fmla="*/ 0 h 401"/>
                <a:gd name="T44" fmla="*/ 0 w 590"/>
                <a:gd name="T45" fmla="*/ 0 h 401"/>
                <a:gd name="T46" fmla="*/ 0 w 590"/>
                <a:gd name="T47" fmla="*/ 0 h 401"/>
                <a:gd name="T48" fmla="*/ 0 w 590"/>
                <a:gd name="T49" fmla="*/ 0 h 401"/>
                <a:gd name="T50" fmla="*/ 0 w 590"/>
                <a:gd name="T51" fmla="*/ 0 h 401"/>
                <a:gd name="T52" fmla="*/ 0 w 590"/>
                <a:gd name="T53" fmla="*/ 0 h 401"/>
                <a:gd name="T54" fmla="*/ 0 w 590"/>
                <a:gd name="T55" fmla="*/ 0 h 401"/>
                <a:gd name="T56" fmla="*/ 0 w 590"/>
                <a:gd name="T57" fmla="*/ 0 h 401"/>
                <a:gd name="T58" fmla="*/ 0 w 590"/>
                <a:gd name="T59" fmla="*/ 0 h 401"/>
                <a:gd name="T60" fmla="*/ 0 w 590"/>
                <a:gd name="T61" fmla="*/ 0 h 401"/>
                <a:gd name="T62" fmla="*/ 0 w 590"/>
                <a:gd name="T63" fmla="*/ 0 h 401"/>
                <a:gd name="T64" fmla="*/ 0 w 590"/>
                <a:gd name="T65" fmla="*/ 0 h 401"/>
                <a:gd name="T66" fmla="*/ 0 w 590"/>
                <a:gd name="T67" fmla="*/ 0 h 401"/>
                <a:gd name="T68" fmla="*/ 0 w 590"/>
                <a:gd name="T69" fmla="*/ 0 h 401"/>
                <a:gd name="T70" fmla="*/ 0 w 590"/>
                <a:gd name="T71" fmla="*/ 0 h 401"/>
                <a:gd name="T72" fmla="*/ 0 w 590"/>
                <a:gd name="T73" fmla="*/ 0 h 40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0"/>
                <a:gd name="T112" fmla="*/ 0 h 401"/>
                <a:gd name="T113" fmla="*/ 590 w 590"/>
                <a:gd name="T114" fmla="*/ 401 h 40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0" h="401">
                  <a:moveTo>
                    <a:pt x="108" y="0"/>
                  </a:moveTo>
                  <a:lnTo>
                    <a:pt x="509" y="49"/>
                  </a:lnTo>
                  <a:lnTo>
                    <a:pt x="527" y="54"/>
                  </a:lnTo>
                  <a:lnTo>
                    <a:pt x="543" y="61"/>
                  </a:lnTo>
                  <a:lnTo>
                    <a:pt x="558" y="70"/>
                  </a:lnTo>
                  <a:lnTo>
                    <a:pt x="570" y="82"/>
                  </a:lnTo>
                  <a:lnTo>
                    <a:pt x="580" y="96"/>
                  </a:lnTo>
                  <a:lnTo>
                    <a:pt x="586" y="111"/>
                  </a:lnTo>
                  <a:lnTo>
                    <a:pt x="590" y="129"/>
                  </a:lnTo>
                  <a:lnTo>
                    <a:pt x="590" y="146"/>
                  </a:lnTo>
                  <a:lnTo>
                    <a:pt x="579" y="293"/>
                  </a:lnTo>
                  <a:lnTo>
                    <a:pt x="575" y="312"/>
                  </a:lnTo>
                  <a:lnTo>
                    <a:pt x="569" y="331"/>
                  </a:lnTo>
                  <a:lnTo>
                    <a:pt x="559" y="350"/>
                  </a:lnTo>
                  <a:lnTo>
                    <a:pt x="545" y="369"/>
                  </a:lnTo>
                  <a:lnTo>
                    <a:pt x="528" y="384"/>
                  </a:lnTo>
                  <a:lnTo>
                    <a:pt x="507" y="395"/>
                  </a:lnTo>
                  <a:lnTo>
                    <a:pt x="481" y="401"/>
                  </a:lnTo>
                  <a:lnTo>
                    <a:pt x="452" y="401"/>
                  </a:lnTo>
                  <a:lnTo>
                    <a:pt x="121" y="360"/>
                  </a:lnTo>
                  <a:lnTo>
                    <a:pt x="89" y="353"/>
                  </a:lnTo>
                  <a:lnTo>
                    <a:pt x="63" y="340"/>
                  </a:lnTo>
                  <a:lnTo>
                    <a:pt x="42" y="324"/>
                  </a:lnTo>
                  <a:lnTo>
                    <a:pt x="25" y="305"/>
                  </a:lnTo>
                  <a:lnTo>
                    <a:pt x="12" y="283"/>
                  </a:lnTo>
                  <a:lnTo>
                    <a:pt x="4" y="262"/>
                  </a:lnTo>
                  <a:lnTo>
                    <a:pt x="0" y="241"/>
                  </a:lnTo>
                  <a:lnTo>
                    <a:pt x="0" y="222"/>
                  </a:lnTo>
                  <a:lnTo>
                    <a:pt x="12" y="76"/>
                  </a:lnTo>
                  <a:lnTo>
                    <a:pt x="16" y="59"/>
                  </a:lnTo>
                  <a:lnTo>
                    <a:pt x="22" y="42"/>
                  </a:lnTo>
                  <a:lnTo>
                    <a:pt x="31" y="29"/>
                  </a:lnTo>
                  <a:lnTo>
                    <a:pt x="44" y="17"/>
                  </a:lnTo>
                  <a:lnTo>
                    <a:pt x="57" y="8"/>
                  </a:lnTo>
                  <a:lnTo>
                    <a:pt x="73" y="2"/>
                  </a:lnTo>
                  <a:lnTo>
                    <a:pt x="89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46" name="Freeform 1499"/>
            <p:cNvSpPr>
              <a:spLocks/>
            </p:cNvSpPr>
            <p:nvPr/>
          </p:nvSpPr>
          <p:spPr bwMode="auto">
            <a:xfrm>
              <a:off x="4925" y="2849"/>
              <a:ext cx="26" cy="17"/>
            </a:xfrm>
            <a:custGeom>
              <a:avLst/>
              <a:gdLst>
                <a:gd name="T0" fmla="*/ 0 w 552"/>
                <a:gd name="T1" fmla="*/ 0 h 372"/>
                <a:gd name="T2" fmla="*/ 0 w 552"/>
                <a:gd name="T3" fmla="*/ 0 h 372"/>
                <a:gd name="T4" fmla="*/ 0 w 552"/>
                <a:gd name="T5" fmla="*/ 0 h 372"/>
                <a:gd name="T6" fmla="*/ 0 w 552"/>
                <a:gd name="T7" fmla="*/ 0 h 372"/>
                <a:gd name="T8" fmla="*/ 0 w 552"/>
                <a:gd name="T9" fmla="*/ 0 h 372"/>
                <a:gd name="T10" fmla="*/ 0 w 552"/>
                <a:gd name="T11" fmla="*/ 0 h 372"/>
                <a:gd name="T12" fmla="*/ 0 w 552"/>
                <a:gd name="T13" fmla="*/ 0 h 372"/>
                <a:gd name="T14" fmla="*/ 0 w 552"/>
                <a:gd name="T15" fmla="*/ 0 h 372"/>
                <a:gd name="T16" fmla="*/ 0 w 552"/>
                <a:gd name="T17" fmla="*/ 0 h 372"/>
                <a:gd name="T18" fmla="*/ 0 w 552"/>
                <a:gd name="T19" fmla="*/ 0 h 372"/>
                <a:gd name="T20" fmla="*/ 0 w 552"/>
                <a:gd name="T21" fmla="*/ 0 h 372"/>
                <a:gd name="T22" fmla="*/ 0 w 552"/>
                <a:gd name="T23" fmla="*/ 0 h 372"/>
                <a:gd name="T24" fmla="*/ 0 w 552"/>
                <a:gd name="T25" fmla="*/ 0 h 372"/>
                <a:gd name="T26" fmla="*/ 0 w 552"/>
                <a:gd name="T27" fmla="*/ 0 h 372"/>
                <a:gd name="T28" fmla="*/ 0 w 552"/>
                <a:gd name="T29" fmla="*/ 0 h 372"/>
                <a:gd name="T30" fmla="*/ 0 w 552"/>
                <a:gd name="T31" fmla="*/ 0 h 372"/>
                <a:gd name="T32" fmla="*/ 0 w 552"/>
                <a:gd name="T33" fmla="*/ 0 h 372"/>
                <a:gd name="T34" fmla="*/ 0 w 552"/>
                <a:gd name="T35" fmla="*/ 0 h 372"/>
                <a:gd name="T36" fmla="*/ 0 w 552"/>
                <a:gd name="T37" fmla="*/ 0 h 372"/>
                <a:gd name="T38" fmla="*/ 0 w 552"/>
                <a:gd name="T39" fmla="*/ 0 h 372"/>
                <a:gd name="T40" fmla="*/ 0 w 552"/>
                <a:gd name="T41" fmla="*/ 0 h 372"/>
                <a:gd name="T42" fmla="*/ 0 w 552"/>
                <a:gd name="T43" fmla="*/ 0 h 372"/>
                <a:gd name="T44" fmla="*/ 0 w 552"/>
                <a:gd name="T45" fmla="*/ 0 h 372"/>
                <a:gd name="T46" fmla="*/ 0 w 552"/>
                <a:gd name="T47" fmla="*/ 0 h 372"/>
                <a:gd name="T48" fmla="*/ 0 w 552"/>
                <a:gd name="T49" fmla="*/ 0 h 372"/>
                <a:gd name="T50" fmla="*/ 0 w 552"/>
                <a:gd name="T51" fmla="*/ 0 h 372"/>
                <a:gd name="T52" fmla="*/ 0 w 552"/>
                <a:gd name="T53" fmla="*/ 0 h 372"/>
                <a:gd name="T54" fmla="*/ 0 w 552"/>
                <a:gd name="T55" fmla="*/ 0 h 372"/>
                <a:gd name="T56" fmla="*/ 0 w 552"/>
                <a:gd name="T57" fmla="*/ 0 h 372"/>
                <a:gd name="T58" fmla="*/ 0 w 552"/>
                <a:gd name="T59" fmla="*/ 0 h 372"/>
                <a:gd name="T60" fmla="*/ 0 w 552"/>
                <a:gd name="T61" fmla="*/ 0 h 372"/>
                <a:gd name="T62" fmla="*/ 0 w 552"/>
                <a:gd name="T63" fmla="*/ 0 h 372"/>
                <a:gd name="T64" fmla="*/ 0 w 552"/>
                <a:gd name="T65" fmla="*/ 0 h 372"/>
                <a:gd name="T66" fmla="*/ 0 w 552"/>
                <a:gd name="T67" fmla="*/ 0 h 372"/>
                <a:gd name="T68" fmla="*/ 0 w 552"/>
                <a:gd name="T69" fmla="*/ 0 h 372"/>
                <a:gd name="T70" fmla="*/ 0 w 552"/>
                <a:gd name="T71" fmla="*/ 0 h 372"/>
                <a:gd name="T72" fmla="*/ 0 w 552"/>
                <a:gd name="T73" fmla="*/ 0 h 37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2"/>
                <a:gd name="T112" fmla="*/ 0 h 372"/>
                <a:gd name="T113" fmla="*/ 552 w 552"/>
                <a:gd name="T114" fmla="*/ 372 h 37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2" h="372">
                  <a:moveTo>
                    <a:pt x="101" y="0"/>
                  </a:moveTo>
                  <a:lnTo>
                    <a:pt x="477" y="47"/>
                  </a:lnTo>
                  <a:lnTo>
                    <a:pt x="494" y="50"/>
                  </a:lnTo>
                  <a:lnTo>
                    <a:pt x="509" y="57"/>
                  </a:lnTo>
                  <a:lnTo>
                    <a:pt x="522" y="66"/>
                  </a:lnTo>
                  <a:lnTo>
                    <a:pt x="534" y="77"/>
                  </a:lnTo>
                  <a:lnTo>
                    <a:pt x="543" y="90"/>
                  </a:lnTo>
                  <a:lnTo>
                    <a:pt x="549" y="105"/>
                  </a:lnTo>
                  <a:lnTo>
                    <a:pt x="552" y="120"/>
                  </a:lnTo>
                  <a:lnTo>
                    <a:pt x="552" y="136"/>
                  </a:lnTo>
                  <a:lnTo>
                    <a:pt x="542" y="271"/>
                  </a:lnTo>
                  <a:lnTo>
                    <a:pt x="539" y="289"/>
                  </a:lnTo>
                  <a:lnTo>
                    <a:pt x="532" y="307"/>
                  </a:lnTo>
                  <a:lnTo>
                    <a:pt x="523" y="325"/>
                  </a:lnTo>
                  <a:lnTo>
                    <a:pt x="511" y="341"/>
                  </a:lnTo>
                  <a:lnTo>
                    <a:pt x="494" y="356"/>
                  </a:lnTo>
                  <a:lnTo>
                    <a:pt x="474" y="366"/>
                  </a:lnTo>
                  <a:lnTo>
                    <a:pt x="451" y="372"/>
                  </a:lnTo>
                  <a:lnTo>
                    <a:pt x="423" y="372"/>
                  </a:lnTo>
                  <a:lnTo>
                    <a:pt x="114" y="333"/>
                  </a:lnTo>
                  <a:lnTo>
                    <a:pt x="85" y="326"/>
                  </a:lnTo>
                  <a:lnTo>
                    <a:pt x="60" y="315"/>
                  </a:lnTo>
                  <a:lnTo>
                    <a:pt x="40" y="300"/>
                  </a:lnTo>
                  <a:lnTo>
                    <a:pt x="25" y="281"/>
                  </a:lnTo>
                  <a:lnTo>
                    <a:pt x="12" y="262"/>
                  </a:lnTo>
                  <a:lnTo>
                    <a:pt x="5" y="242"/>
                  </a:lnTo>
                  <a:lnTo>
                    <a:pt x="1" y="222"/>
                  </a:lnTo>
                  <a:lnTo>
                    <a:pt x="0" y="205"/>
                  </a:lnTo>
                  <a:lnTo>
                    <a:pt x="11" y="69"/>
                  </a:lnTo>
                  <a:lnTo>
                    <a:pt x="14" y="54"/>
                  </a:lnTo>
                  <a:lnTo>
                    <a:pt x="20" y="40"/>
                  </a:lnTo>
                  <a:lnTo>
                    <a:pt x="29" y="26"/>
                  </a:lnTo>
                  <a:lnTo>
                    <a:pt x="40" y="16"/>
                  </a:lnTo>
                  <a:lnTo>
                    <a:pt x="53" y="8"/>
                  </a:lnTo>
                  <a:lnTo>
                    <a:pt x="67" y="2"/>
                  </a:lnTo>
                  <a:lnTo>
                    <a:pt x="84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47" name="Freeform 1500"/>
            <p:cNvSpPr>
              <a:spLocks/>
            </p:cNvSpPr>
            <p:nvPr/>
          </p:nvSpPr>
          <p:spPr bwMode="auto">
            <a:xfrm>
              <a:off x="4925" y="2850"/>
              <a:ext cx="26" cy="14"/>
            </a:xfrm>
            <a:custGeom>
              <a:avLst/>
              <a:gdLst>
                <a:gd name="T0" fmla="*/ 0 w 538"/>
                <a:gd name="T1" fmla="*/ 0 h 336"/>
                <a:gd name="T2" fmla="*/ 0 w 538"/>
                <a:gd name="T3" fmla="*/ 0 h 336"/>
                <a:gd name="T4" fmla="*/ 0 w 538"/>
                <a:gd name="T5" fmla="*/ 0 h 336"/>
                <a:gd name="T6" fmla="*/ 0 w 538"/>
                <a:gd name="T7" fmla="*/ 0 h 336"/>
                <a:gd name="T8" fmla="*/ 0 w 538"/>
                <a:gd name="T9" fmla="*/ 0 h 336"/>
                <a:gd name="T10" fmla="*/ 0 w 538"/>
                <a:gd name="T11" fmla="*/ 0 h 336"/>
                <a:gd name="T12" fmla="*/ 0 w 538"/>
                <a:gd name="T13" fmla="*/ 0 h 336"/>
                <a:gd name="T14" fmla="*/ 0 w 538"/>
                <a:gd name="T15" fmla="*/ 0 h 336"/>
                <a:gd name="T16" fmla="*/ 0 w 538"/>
                <a:gd name="T17" fmla="*/ 0 h 336"/>
                <a:gd name="T18" fmla="*/ 0 w 538"/>
                <a:gd name="T19" fmla="*/ 0 h 336"/>
                <a:gd name="T20" fmla="*/ 0 w 538"/>
                <a:gd name="T21" fmla="*/ 0 h 336"/>
                <a:gd name="T22" fmla="*/ 0 w 538"/>
                <a:gd name="T23" fmla="*/ 0 h 336"/>
                <a:gd name="T24" fmla="*/ 0 w 538"/>
                <a:gd name="T25" fmla="*/ 0 h 336"/>
                <a:gd name="T26" fmla="*/ 0 w 538"/>
                <a:gd name="T27" fmla="*/ 0 h 336"/>
                <a:gd name="T28" fmla="*/ 0 w 538"/>
                <a:gd name="T29" fmla="*/ 0 h 336"/>
                <a:gd name="T30" fmla="*/ 0 w 538"/>
                <a:gd name="T31" fmla="*/ 0 h 336"/>
                <a:gd name="T32" fmla="*/ 0 w 538"/>
                <a:gd name="T33" fmla="*/ 0 h 336"/>
                <a:gd name="T34" fmla="*/ 0 w 538"/>
                <a:gd name="T35" fmla="*/ 0 h 336"/>
                <a:gd name="T36" fmla="*/ 0 w 538"/>
                <a:gd name="T37" fmla="*/ 0 h 336"/>
                <a:gd name="T38" fmla="*/ 0 w 538"/>
                <a:gd name="T39" fmla="*/ 0 h 336"/>
                <a:gd name="T40" fmla="*/ 0 w 538"/>
                <a:gd name="T41" fmla="*/ 0 h 336"/>
                <a:gd name="T42" fmla="*/ 0 w 538"/>
                <a:gd name="T43" fmla="*/ 0 h 336"/>
                <a:gd name="T44" fmla="*/ 0 w 538"/>
                <a:gd name="T45" fmla="*/ 0 h 336"/>
                <a:gd name="T46" fmla="*/ 0 w 538"/>
                <a:gd name="T47" fmla="*/ 0 h 336"/>
                <a:gd name="T48" fmla="*/ 0 w 538"/>
                <a:gd name="T49" fmla="*/ 0 h 336"/>
                <a:gd name="T50" fmla="*/ 0 w 538"/>
                <a:gd name="T51" fmla="*/ 0 h 336"/>
                <a:gd name="T52" fmla="*/ 0 w 538"/>
                <a:gd name="T53" fmla="*/ 0 h 336"/>
                <a:gd name="T54" fmla="*/ 0 w 538"/>
                <a:gd name="T55" fmla="*/ 0 h 336"/>
                <a:gd name="T56" fmla="*/ 0 w 538"/>
                <a:gd name="T57" fmla="*/ 0 h 336"/>
                <a:gd name="T58" fmla="*/ 0 w 538"/>
                <a:gd name="T59" fmla="*/ 0 h 336"/>
                <a:gd name="T60" fmla="*/ 0 w 538"/>
                <a:gd name="T61" fmla="*/ 0 h 336"/>
                <a:gd name="T62" fmla="*/ 0 w 538"/>
                <a:gd name="T63" fmla="*/ 0 h 336"/>
                <a:gd name="T64" fmla="*/ 0 w 538"/>
                <a:gd name="T65" fmla="*/ 0 h 336"/>
                <a:gd name="T66" fmla="*/ 0 w 538"/>
                <a:gd name="T67" fmla="*/ 0 h 336"/>
                <a:gd name="T68" fmla="*/ 0 w 538"/>
                <a:gd name="T69" fmla="*/ 0 h 336"/>
                <a:gd name="T70" fmla="*/ 0 w 538"/>
                <a:gd name="T71" fmla="*/ 0 h 336"/>
                <a:gd name="T72" fmla="*/ 0 w 538"/>
                <a:gd name="T73" fmla="*/ 0 h 3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38"/>
                <a:gd name="T112" fmla="*/ 0 h 336"/>
                <a:gd name="T113" fmla="*/ 538 w 538"/>
                <a:gd name="T114" fmla="*/ 336 h 3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38" h="336">
                  <a:moveTo>
                    <a:pt x="97" y="1"/>
                  </a:moveTo>
                  <a:lnTo>
                    <a:pt x="463" y="46"/>
                  </a:lnTo>
                  <a:lnTo>
                    <a:pt x="480" y="50"/>
                  </a:lnTo>
                  <a:lnTo>
                    <a:pt x="494" y="56"/>
                  </a:lnTo>
                  <a:lnTo>
                    <a:pt x="508" y="64"/>
                  </a:lnTo>
                  <a:lnTo>
                    <a:pt x="519" y="74"/>
                  </a:lnTo>
                  <a:lnTo>
                    <a:pt x="528" y="85"/>
                  </a:lnTo>
                  <a:lnTo>
                    <a:pt x="534" y="99"/>
                  </a:lnTo>
                  <a:lnTo>
                    <a:pt x="538" y="113"/>
                  </a:lnTo>
                  <a:lnTo>
                    <a:pt x="538" y="127"/>
                  </a:lnTo>
                  <a:lnTo>
                    <a:pt x="529" y="248"/>
                  </a:lnTo>
                  <a:lnTo>
                    <a:pt x="526" y="263"/>
                  </a:lnTo>
                  <a:lnTo>
                    <a:pt x="519" y="279"/>
                  </a:lnTo>
                  <a:lnTo>
                    <a:pt x="511" y="296"/>
                  </a:lnTo>
                  <a:lnTo>
                    <a:pt x="498" y="310"/>
                  </a:lnTo>
                  <a:lnTo>
                    <a:pt x="483" y="322"/>
                  </a:lnTo>
                  <a:lnTo>
                    <a:pt x="463" y="332"/>
                  </a:lnTo>
                  <a:lnTo>
                    <a:pt x="440" y="336"/>
                  </a:lnTo>
                  <a:lnTo>
                    <a:pt x="413" y="336"/>
                  </a:lnTo>
                  <a:lnTo>
                    <a:pt x="111" y="299"/>
                  </a:lnTo>
                  <a:lnTo>
                    <a:pt x="83" y="293"/>
                  </a:lnTo>
                  <a:lnTo>
                    <a:pt x="59" y="283"/>
                  </a:lnTo>
                  <a:lnTo>
                    <a:pt x="40" y="268"/>
                  </a:lnTo>
                  <a:lnTo>
                    <a:pt x="24" y="252"/>
                  </a:lnTo>
                  <a:lnTo>
                    <a:pt x="12" y="234"/>
                  </a:lnTo>
                  <a:lnTo>
                    <a:pt x="4" y="216"/>
                  </a:lnTo>
                  <a:lnTo>
                    <a:pt x="1" y="198"/>
                  </a:lnTo>
                  <a:lnTo>
                    <a:pt x="0" y="183"/>
                  </a:lnTo>
                  <a:lnTo>
                    <a:pt x="10" y="62"/>
                  </a:lnTo>
                  <a:lnTo>
                    <a:pt x="14" y="48"/>
                  </a:lnTo>
                  <a:lnTo>
                    <a:pt x="19" y="35"/>
                  </a:lnTo>
                  <a:lnTo>
                    <a:pt x="27" y="23"/>
                  </a:lnTo>
                  <a:lnTo>
                    <a:pt x="39" y="14"/>
                  </a:lnTo>
                  <a:lnTo>
                    <a:pt x="51" y="7"/>
                  </a:lnTo>
                  <a:lnTo>
                    <a:pt x="65" y="2"/>
                  </a:lnTo>
                  <a:lnTo>
                    <a:pt x="80" y="0"/>
                  </a:lnTo>
                  <a:lnTo>
                    <a:pt x="97" y="1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48" name="Freeform 1501"/>
            <p:cNvSpPr>
              <a:spLocks/>
            </p:cNvSpPr>
            <p:nvPr/>
          </p:nvSpPr>
          <p:spPr bwMode="auto">
            <a:xfrm>
              <a:off x="4926" y="2850"/>
              <a:ext cx="24" cy="14"/>
            </a:xfrm>
            <a:custGeom>
              <a:avLst/>
              <a:gdLst>
                <a:gd name="T0" fmla="*/ 0 w 516"/>
                <a:gd name="T1" fmla="*/ 0 h 322"/>
                <a:gd name="T2" fmla="*/ 0 w 516"/>
                <a:gd name="T3" fmla="*/ 0 h 322"/>
                <a:gd name="T4" fmla="*/ 0 w 516"/>
                <a:gd name="T5" fmla="*/ 0 h 322"/>
                <a:gd name="T6" fmla="*/ 0 w 516"/>
                <a:gd name="T7" fmla="*/ 0 h 322"/>
                <a:gd name="T8" fmla="*/ 0 w 516"/>
                <a:gd name="T9" fmla="*/ 0 h 322"/>
                <a:gd name="T10" fmla="*/ 0 w 516"/>
                <a:gd name="T11" fmla="*/ 0 h 322"/>
                <a:gd name="T12" fmla="*/ 0 w 516"/>
                <a:gd name="T13" fmla="*/ 0 h 322"/>
                <a:gd name="T14" fmla="*/ 0 w 516"/>
                <a:gd name="T15" fmla="*/ 0 h 322"/>
                <a:gd name="T16" fmla="*/ 0 w 516"/>
                <a:gd name="T17" fmla="*/ 0 h 322"/>
                <a:gd name="T18" fmla="*/ 0 w 516"/>
                <a:gd name="T19" fmla="*/ 0 h 322"/>
                <a:gd name="T20" fmla="*/ 0 w 516"/>
                <a:gd name="T21" fmla="*/ 0 h 322"/>
                <a:gd name="T22" fmla="*/ 0 w 516"/>
                <a:gd name="T23" fmla="*/ 0 h 322"/>
                <a:gd name="T24" fmla="*/ 0 w 516"/>
                <a:gd name="T25" fmla="*/ 0 h 322"/>
                <a:gd name="T26" fmla="*/ 0 w 516"/>
                <a:gd name="T27" fmla="*/ 0 h 322"/>
                <a:gd name="T28" fmla="*/ 0 w 516"/>
                <a:gd name="T29" fmla="*/ 0 h 322"/>
                <a:gd name="T30" fmla="*/ 0 w 516"/>
                <a:gd name="T31" fmla="*/ 0 h 322"/>
                <a:gd name="T32" fmla="*/ 0 w 516"/>
                <a:gd name="T33" fmla="*/ 0 h 322"/>
                <a:gd name="T34" fmla="*/ 0 w 516"/>
                <a:gd name="T35" fmla="*/ 0 h 322"/>
                <a:gd name="T36" fmla="*/ 0 w 516"/>
                <a:gd name="T37" fmla="*/ 0 h 322"/>
                <a:gd name="T38" fmla="*/ 0 w 516"/>
                <a:gd name="T39" fmla="*/ 0 h 322"/>
                <a:gd name="T40" fmla="*/ 0 w 516"/>
                <a:gd name="T41" fmla="*/ 0 h 322"/>
                <a:gd name="T42" fmla="*/ 0 w 516"/>
                <a:gd name="T43" fmla="*/ 0 h 322"/>
                <a:gd name="T44" fmla="*/ 0 w 516"/>
                <a:gd name="T45" fmla="*/ 0 h 322"/>
                <a:gd name="T46" fmla="*/ 0 w 516"/>
                <a:gd name="T47" fmla="*/ 0 h 322"/>
                <a:gd name="T48" fmla="*/ 0 w 516"/>
                <a:gd name="T49" fmla="*/ 0 h 322"/>
                <a:gd name="T50" fmla="*/ 0 w 516"/>
                <a:gd name="T51" fmla="*/ 0 h 322"/>
                <a:gd name="T52" fmla="*/ 0 w 516"/>
                <a:gd name="T53" fmla="*/ 0 h 322"/>
                <a:gd name="T54" fmla="*/ 0 w 516"/>
                <a:gd name="T55" fmla="*/ 0 h 322"/>
                <a:gd name="T56" fmla="*/ 0 w 516"/>
                <a:gd name="T57" fmla="*/ 0 h 322"/>
                <a:gd name="T58" fmla="*/ 0 w 516"/>
                <a:gd name="T59" fmla="*/ 0 h 322"/>
                <a:gd name="T60" fmla="*/ 0 w 516"/>
                <a:gd name="T61" fmla="*/ 0 h 322"/>
                <a:gd name="T62" fmla="*/ 0 w 516"/>
                <a:gd name="T63" fmla="*/ 0 h 322"/>
                <a:gd name="T64" fmla="*/ 0 w 516"/>
                <a:gd name="T65" fmla="*/ 0 h 322"/>
                <a:gd name="T66" fmla="*/ 0 w 516"/>
                <a:gd name="T67" fmla="*/ 0 h 322"/>
                <a:gd name="T68" fmla="*/ 0 w 516"/>
                <a:gd name="T69" fmla="*/ 0 h 322"/>
                <a:gd name="T70" fmla="*/ 0 w 516"/>
                <a:gd name="T71" fmla="*/ 0 h 322"/>
                <a:gd name="T72" fmla="*/ 0 w 516"/>
                <a:gd name="T73" fmla="*/ 0 h 3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6"/>
                <a:gd name="T112" fmla="*/ 0 h 322"/>
                <a:gd name="T113" fmla="*/ 516 w 516"/>
                <a:gd name="T114" fmla="*/ 322 h 32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6" h="322">
                  <a:moveTo>
                    <a:pt x="93" y="1"/>
                  </a:moveTo>
                  <a:lnTo>
                    <a:pt x="443" y="44"/>
                  </a:lnTo>
                  <a:lnTo>
                    <a:pt x="458" y="47"/>
                  </a:lnTo>
                  <a:lnTo>
                    <a:pt x="473" y="53"/>
                  </a:lnTo>
                  <a:lnTo>
                    <a:pt x="485" y="61"/>
                  </a:lnTo>
                  <a:lnTo>
                    <a:pt x="497" y="70"/>
                  </a:lnTo>
                  <a:lnTo>
                    <a:pt x="505" y="81"/>
                  </a:lnTo>
                  <a:lnTo>
                    <a:pt x="511" y="95"/>
                  </a:lnTo>
                  <a:lnTo>
                    <a:pt x="516" y="108"/>
                  </a:lnTo>
                  <a:lnTo>
                    <a:pt x="516" y="122"/>
                  </a:lnTo>
                  <a:lnTo>
                    <a:pt x="506" y="237"/>
                  </a:lnTo>
                  <a:lnTo>
                    <a:pt x="503" y="252"/>
                  </a:lnTo>
                  <a:lnTo>
                    <a:pt x="498" y="267"/>
                  </a:lnTo>
                  <a:lnTo>
                    <a:pt x="490" y="283"/>
                  </a:lnTo>
                  <a:lnTo>
                    <a:pt x="477" y="297"/>
                  </a:lnTo>
                  <a:lnTo>
                    <a:pt x="463" y="309"/>
                  </a:lnTo>
                  <a:lnTo>
                    <a:pt x="444" y="317"/>
                  </a:lnTo>
                  <a:lnTo>
                    <a:pt x="422" y="322"/>
                  </a:lnTo>
                  <a:lnTo>
                    <a:pt x="396" y="322"/>
                  </a:lnTo>
                  <a:lnTo>
                    <a:pt x="108" y="287"/>
                  </a:lnTo>
                  <a:lnTo>
                    <a:pt x="81" y="281"/>
                  </a:lnTo>
                  <a:lnTo>
                    <a:pt x="57" y="270"/>
                  </a:lnTo>
                  <a:lnTo>
                    <a:pt x="38" y="257"/>
                  </a:lnTo>
                  <a:lnTo>
                    <a:pt x="23" y="241"/>
                  </a:lnTo>
                  <a:lnTo>
                    <a:pt x="12" y="224"/>
                  </a:lnTo>
                  <a:lnTo>
                    <a:pt x="5" y="206"/>
                  </a:lnTo>
                  <a:lnTo>
                    <a:pt x="0" y="190"/>
                  </a:lnTo>
                  <a:lnTo>
                    <a:pt x="0" y="175"/>
                  </a:lnTo>
                  <a:lnTo>
                    <a:pt x="10" y="60"/>
                  </a:lnTo>
                  <a:lnTo>
                    <a:pt x="13" y="46"/>
                  </a:lnTo>
                  <a:lnTo>
                    <a:pt x="18" y="34"/>
                  </a:lnTo>
                  <a:lnTo>
                    <a:pt x="27" y="22"/>
                  </a:lnTo>
                  <a:lnTo>
                    <a:pt x="36" y="13"/>
                  </a:lnTo>
                  <a:lnTo>
                    <a:pt x="48" y="7"/>
                  </a:lnTo>
                  <a:lnTo>
                    <a:pt x="62" y="2"/>
                  </a:lnTo>
                  <a:lnTo>
                    <a:pt x="78" y="0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49" name="Freeform 1502"/>
            <p:cNvSpPr>
              <a:spLocks/>
            </p:cNvSpPr>
            <p:nvPr/>
          </p:nvSpPr>
          <p:spPr bwMode="auto">
            <a:xfrm>
              <a:off x="4987" y="2856"/>
              <a:ext cx="28" cy="17"/>
            </a:xfrm>
            <a:custGeom>
              <a:avLst/>
              <a:gdLst>
                <a:gd name="T0" fmla="*/ 0 w 591"/>
                <a:gd name="T1" fmla="*/ 0 h 402"/>
                <a:gd name="T2" fmla="*/ 0 w 591"/>
                <a:gd name="T3" fmla="*/ 0 h 402"/>
                <a:gd name="T4" fmla="*/ 0 w 591"/>
                <a:gd name="T5" fmla="*/ 0 h 402"/>
                <a:gd name="T6" fmla="*/ 0 w 591"/>
                <a:gd name="T7" fmla="*/ 0 h 402"/>
                <a:gd name="T8" fmla="*/ 0 w 591"/>
                <a:gd name="T9" fmla="*/ 0 h 402"/>
                <a:gd name="T10" fmla="*/ 0 w 591"/>
                <a:gd name="T11" fmla="*/ 0 h 402"/>
                <a:gd name="T12" fmla="*/ 0 w 591"/>
                <a:gd name="T13" fmla="*/ 0 h 402"/>
                <a:gd name="T14" fmla="*/ 0 w 591"/>
                <a:gd name="T15" fmla="*/ 0 h 402"/>
                <a:gd name="T16" fmla="*/ 0 w 591"/>
                <a:gd name="T17" fmla="*/ 0 h 402"/>
                <a:gd name="T18" fmla="*/ 0 w 591"/>
                <a:gd name="T19" fmla="*/ 0 h 402"/>
                <a:gd name="T20" fmla="*/ 0 w 591"/>
                <a:gd name="T21" fmla="*/ 0 h 402"/>
                <a:gd name="T22" fmla="*/ 0 w 591"/>
                <a:gd name="T23" fmla="*/ 0 h 402"/>
                <a:gd name="T24" fmla="*/ 0 w 591"/>
                <a:gd name="T25" fmla="*/ 0 h 402"/>
                <a:gd name="T26" fmla="*/ 0 w 591"/>
                <a:gd name="T27" fmla="*/ 0 h 402"/>
                <a:gd name="T28" fmla="*/ 0 w 591"/>
                <a:gd name="T29" fmla="*/ 0 h 402"/>
                <a:gd name="T30" fmla="*/ 0 w 591"/>
                <a:gd name="T31" fmla="*/ 0 h 402"/>
                <a:gd name="T32" fmla="*/ 0 w 591"/>
                <a:gd name="T33" fmla="*/ 0 h 402"/>
                <a:gd name="T34" fmla="*/ 0 w 591"/>
                <a:gd name="T35" fmla="*/ 0 h 402"/>
                <a:gd name="T36" fmla="*/ 0 w 591"/>
                <a:gd name="T37" fmla="*/ 0 h 402"/>
                <a:gd name="T38" fmla="*/ 0 w 591"/>
                <a:gd name="T39" fmla="*/ 0 h 402"/>
                <a:gd name="T40" fmla="*/ 0 w 591"/>
                <a:gd name="T41" fmla="*/ 0 h 402"/>
                <a:gd name="T42" fmla="*/ 0 w 591"/>
                <a:gd name="T43" fmla="*/ 0 h 402"/>
                <a:gd name="T44" fmla="*/ 0 w 591"/>
                <a:gd name="T45" fmla="*/ 0 h 402"/>
                <a:gd name="T46" fmla="*/ 0 w 591"/>
                <a:gd name="T47" fmla="*/ 0 h 402"/>
                <a:gd name="T48" fmla="*/ 0 w 591"/>
                <a:gd name="T49" fmla="*/ 0 h 402"/>
                <a:gd name="T50" fmla="*/ 0 w 591"/>
                <a:gd name="T51" fmla="*/ 0 h 402"/>
                <a:gd name="T52" fmla="*/ 0 w 591"/>
                <a:gd name="T53" fmla="*/ 0 h 402"/>
                <a:gd name="T54" fmla="*/ 0 w 591"/>
                <a:gd name="T55" fmla="*/ 0 h 402"/>
                <a:gd name="T56" fmla="*/ 0 w 591"/>
                <a:gd name="T57" fmla="*/ 0 h 402"/>
                <a:gd name="T58" fmla="*/ 0 w 591"/>
                <a:gd name="T59" fmla="*/ 0 h 402"/>
                <a:gd name="T60" fmla="*/ 0 w 591"/>
                <a:gd name="T61" fmla="*/ 0 h 402"/>
                <a:gd name="T62" fmla="*/ 0 w 591"/>
                <a:gd name="T63" fmla="*/ 0 h 402"/>
                <a:gd name="T64" fmla="*/ 0 w 591"/>
                <a:gd name="T65" fmla="*/ 0 h 402"/>
                <a:gd name="T66" fmla="*/ 0 w 591"/>
                <a:gd name="T67" fmla="*/ 0 h 402"/>
                <a:gd name="T68" fmla="*/ 0 w 591"/>
                <a:gd name="T69" fmla="*/ 0 h 402"/>
                <a:gd name="T70" fmla="*/ 0 w 591"/>
                <a:gd name="T71" fmla="*/ 0 h 402"/>
                <a:gd name="T72" fmla="*/ 0 w 591"/>
                <a:gd name="T73" fmla="*/ 0 h 4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1"/>
                <a:gd name="T112" fmla="*/ 0 h 402"/>
                <a:gd name="T113" fmla="*/ 591 w 591"/>
                <a:gd name="T114" fmla="*/ 402 h 40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1" h="402">
                  <a:moveTo>
                    <a:pt x="108" y="0"/>
                  </a:moveTo>
                  <a:lnTo>
                    <a:pt x="509" y="50"/>
                  </a:lnTo>
                  <a:lnTo>
                    <a:pt x="527" y="54"/>
                  </a:lnTo>
                  <a:lnTo>
                    <a:pt x="543" y="61"/>
                  </a:lnTo>
                  <a:lnTo>
                    <a:pt x="558" y="70"/>
                  </a:lnTo>
                  <a:lnTo>
                    <a:pt x="571" y="83"/>
                  </a:lnTo>
                  <a:lnTo>
                    <a:pt x="580" y="97"/>
                  </a:lnTo>
                  <a:lnTo>
                    <a:pt x="587" y="112"/>
                  </a:lnTo>
                  <a:lnTo>
                    <a:pt x="590" y="129"/>
                  </a:lnTo>
                  <a:lnTo>
                    <a:pt x="591" y="147"/>
                  </a:lnTo>
                  <a:lnTo>
                    <a:pt x="579" y="293"/>
                  </a:lnTo>
                  <a:lnTo>
                    <a:pt x="576" y="311"/>
                  </a:lnTo>
                  <a:lnTo>
                    <a:pt x="569" y="332"/>
                  </a:lnTo>
                  <a:lnTo>
                    <a:pt x="559" y="351"/>
                  </a:lnTo>
                  <a:lnTo>
                    <a:pt x="546" y="368"/>
                  </a:lnTo>
                  <a:lnTo>
                    <a:pt x="528" y="384"/>
                  </a:lnTo>
                  <a:lnTo>
                    <a:pt x="507" y="396"/>
                  </a:lnTo>
                  <a:lnTo>
                    <a:pt x="481" y="402"/>
                  </a:lnTo>
                  <a:lnTo>
                    <a:pt x="452" y="402"/>
                  </a:lnTo>
                  <a:lnTo>
                    <a:pt x="122" y="361"/>
                  </a:lnTo>
                  <a:lnTo>
                    <a:pt x="91" y="354"/>
                  </a:lnTo>
                  <a:lnTo>
                    <a:pt x="65" y="341"/>
                  </a:lnTo>
                  <a:lnTo>
                    <a:pt x="43" y="325"/>
                  </a:lnTo>
                  <a:lnTo>
                    <a:pt x="26" y="305"/>
                  </a:lnTo>
                  <a:lnTo>
                    <a:pt x="14" y="284"/>
                  </a:lnTo>
                  <a:lnTo>
                    <a:pt x="5" y="263"/>
                  </a:lnTo>
                  <a:lnTo>
                    <a:pt x="1" y="241"/>
                  </a:lnTo>
                  <a:lnTo>
                    <a:pt x="0" y="223"/>
                  </a:lnTo>
                  <a:lnTo>
                    <a:pt x="13" y="75"/>
                  </a:lnTo>
                  <a:lnTo>
                    <a:pt x="16" y="58"/>
                  </a:lnTo>
                  <a:lnTo>
                    <a:pt x="22" y="43"/>
                  </a:lnTo>
                  <a:lnTo>
                    <a:pt x="31" y="29"/>
                  </a:lnTo>
                  <a:lnTo>
                    <a:pt x="44" y="18"/>
                  </a:lnTo>
                  <a:lnTo>
                    <a:pt x="58" y="8"/>
                  </a:lnTo>
                  <a:lnTo>
                    <a:pt x="73" y="2"/>
                  </a:lnTo>
                  <a:lnTo>
                    <a:pt x="90" y="0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50" name="Freeform 1503"/>
            <p:cNvSpPr>
              <a:spLocks/>
            </p:cNvSpPr>
            <p:nvPr/>
          </p:nvSpPr>
          <p:spPr bwMode="auto">
            <a:xfrm>
              <a:off x="4987" y="2856"/>
              <a:ext cx="27" cy="17"/>
            </a:xfrm>
            <a:custGeom>
              <a:avLst/>
              <a:gdLst>
                <a:gd name="T0" fmla="*/ 0 w 554"/>
                <a:gd name="T1" fmla="*/ 0 h 373"/>
                <a:gd name="T2" fmla="*/ 0 w 554"/>
                <a:gd name="T3" fmla="*/ 0 h 373"/>
                <a:gd name="T4" fmla="*/ 0 w 554"/>
                <a:gd name="T5" fmla="*/ 0 h 373"/>
                <a:gd name="T6" fmla="*/ 0 w 554"/>
                <a:gd name="T7" fmla="*/ 0 h 373"/>
                <a:gd name="T8" fmla="*/ 0 w 554"/>
                <a:gd name="T9" fmla="*/ 0 h 373"/>
                <a:gd name="T10" fmla="*/ 0 w 554"/>
                <a:gd name="T11" fmla="*/ 0 h 373"/>
                <a:gd name="T12" fmla="*/ 0 w 554"/>
                <a:gd name="T13" fmla="*/ 0 h 373"/>
                <a:gd name="T14" fmla="*/ 0 w 554"/>
                <a:gd name="T15" fmla="*/ 0 h 373"/>
                <a:gd name="T16" fmla="*/ 0 w 554"/>
                <a:gd name="T17" fmla="*/ 0 h 373"/>
                <a:gd name="T18" fmla="*/ 0 w 554"/>
                <a:gd name="T19" fmla="*/ 0 h 373"/>
                <a:gd name="T20" fmla="*/ 0 w 554"/>
                <a:gd name="T21" fmla="*/ 0 h 373"/>
                <a:gd name="T22" fmla="*/ 0 w 554"/>
                <a:gd name="T23" fmla="*/ 0 h 373"/>
                <a:gd name="T24" fmla="*/ 0 w 554"/>
                <a:gd name="T25" fmla="*/ 0 h 373"/>
                <a:gd name="T26" fmla="*/ 0 w 554"/>
                <a:gd name="T27" fmla="*/ 0 h 373"/>
                <a:gd name="T28" fmla="*/ 0 w 554"/>
                <a:gd name="T29" fmla="*/ 0 h 373"/>
                <a:gd name="T30" fmla="*/ 0 w 554"/>
                <a:gd name="T31" fmla="*/ 0 h 373"/>
                <a:gd name="T32" fmla="*/ 0 w 554"/>
                <a:gd name="T33" fmla="*/ 0 h 373"/>
                <a:gd name="T34" fmla="*/ 0 w 554"/>
                <a:gd name="T35" fmla="*/ 0 h 373"/>
                <a:gd name="T36" fmla="*/ 0 w 554"/>
                <a:gd name="T37" fmla="*/ 0 h 373"/>
                <a:gd name="T38" fmla="*/ 0 w 554"/>
                <a:gd name="T39" fmla="*/ 0 h 373"/>
                <a:gd name="T40" fmla="*/ 0 w 554"/>
                <a:gd name="T41" fmla="*/ 0 h 373"/>
                <a:gd name="T42" fmla="*/ 0 w 554"/>
                <a:gd name="T43" fmla="*/ 0 h 373"/>
                <a:gd name="T44" fmla="*/ 0 w 554"/>
                <a:gd name="T45" fmla="*/ 0 h 373"/>
                <a:gd name="T46" fmla="*/ 0 w 554"/>
                <a:gd name="T47" fmla="*/ 0 h 373"/>
                <a:gd name="T48" fmla="*/ 0 w 554"/>
                <a:gd name="T49" fmla="*/ 0 h 373"/>
                <a:gd name="T50" fmla="*/ 0 w 554"/>
                <a:gd name="T51" fmla="*/ 0 h 373"/>
                <a:gd name="T52" fmla="*/ 0 w 554"/>
                <a:gd name="T53" fmla="*/ 0 h 373"/>
                <a:gd name="T54" fmla="*/ 0 w 554"/>
                <a:gd name="T55" fmla="*/ 0 h 373"/>
                <a:gd name="T56" fmla="*/ 0 w 554"/>
                <a:gd name="T57" fmla="*/ 0 h 373"/>
                <a:gd name="T58" fmla="*/ 0 w 554"/>
                <a:gd name="T59" fmla="*/ 0 h 373"/>
                <a:gd name="T60" fmla="*/ 0 w 554"/>
                <a:gd name="T61" fmla="*/ 0 h 373"/>
                <a:gd name="T62" fmla="*/ 0 w 554"/>
                <a:gd name="T63" fmla="*/ 0 h 373"/>
                <a:gd name="T64" fmla="*/ 0 w 554"/>
                <a:gd name="T65" fmla="*/ 0 h 373"/>
                <a:gd name="T66" fmla="*/ 0 w 554"/>
                <a:gd name="T67" fmla="*/ 0 h 373"/>
                <a:gd name="T68" fmla="*/ 0 w 554"/>
                <a:gd name="T69" fmla="*/ 0 h 373"/>
                <a:gd name="T70" fmla="*/ 0 w 554"/>
                <a:gd name="T71" fmla="*/ 0 h 373"/>
                <a:gd name="T72" fmla="*/ 0 w 554"/>
                <a:gd name="T73" fmla="*/ 0 h 37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4"/>
                <a:gd name="T112" fmla="*/ 0 h 373"/>
                <a:gd name="T113" fmla="*/ 554 w 554"/>
                <a:gd name="T114" fmla="*/ 373 h 37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4" h="373">
                  <a:moveTo>
                    <a:pt x="101" y="2"/>
                  </a:moveTo>
                  <a:lnTo>
                    <a:pt x="478" y="48"/>
                  </a:lnTo>
                  <a:lnTo>
                    <a:pt x="494" y="51"/>
                  </a:lnTo>
                  <a:lnTo>
                    <a:pt x="509" y="58"/>
                  </a:lnTo>
                  <a:lnTo>
                    <a:pt x="522" y="67"/>
                  </a:lnTo>
                  <a:lnTo>
                    <a:pt x="534" y="78"/>
                  </a:lnTo>
                  <a:lnTo>
                    <a:pt x="543" y="91"/>
                  </a:lnTo>
                  <a:lnTo>
                    <a:pt x="549" y="105"/>
                  </a:lnTo>
                  <a:lnTo>
                    <a:pt x="554" y="121"/>
                  </a:lnTo>
                  <a:lnTo>
                    <a:pt x="554" y="138"/>
                  </a:lnTo>
                  <a:lnTo>
                    <a:pt x="542" y="273"/>
                  </a:lnTo>
                  <a:lnTo>
                    <a:pt x="539" y="290"/>
                  </a:lnTo>
                  <a:lnTo>
                    <a:pt x="534" y="307"/>
                  </a:lnTo>
                  <a:lnTo>
                    <a:pt x="524" y="326"/>
                  </a:lnTo>
                  <a:lnTo>
                    <a:pt x="512" y="342"/>
                  </a:lnTo>
                  <a:lnTo>
                    <a:pt x="495" y="356"/>
                  </a:lnTo>
                  <a:lnTo>
                    <a:pt x="476" y="367"/>
                  </a:lnTo>
                  <a:lnTo>
                    <a:pt x="453" y="373"/>
                  </a:lnTo>
                  <a:lnTo>
                    <a:pt x="425" y="373"/>
                  </a:lnTo>
                  <a:lnTo>
                    <a:pt x="114" y="335"/>
                  </a:lnTo>
                  <a:lnTo>
                    <a:pt x="85" y="328"/>
                  </a:lnTo>
                  <a:lnTo>
                    <a:pt x="60" y="317"/>
                  </a:lnTo>
                  <a:lnTo>
                    <a:pt x="41" y="301"/>
                  </a:lnTo>
                  <a:lnTo>
                    <a:pt x="25" y="283"/>
                  </a:lnTo>
                  <a:lnTo>
                    <a:pt x="12" y="263"/>
                  </a:lnTo>
                  <a:lnTo>
                    <a:pt x="5" y="243"/>
                  </a:lnTo>
                  <a:lnTo>
                    <a:pt x="1" y="223"/>
                  </a:lnTo>
                  <a:lnTo>
                    <a:pt x="0" y="206"/>
                  </a:lnTo>
                  <a:lnTo>
                    <a:pt x="11" y="71"/>
                  </a:lnTo>
                  <a:lnTo>
                    <a:pt x="15" y="54"/>
                  </a:lnTo>
                  <a:lnTo>
                    <a:pt x="21" y="40"/>
                  </a:lnTo>
                  <a:lnTo>
                    <a:pt x="29" y="28"/>
                  </a:lnTo>
                  <a:lnTo>
                    <a:pt x="41" y="18"/>
                  </a:lnTo>
                  <a:lnTo>
                    <a:pt x="54" y="10"/>
                  </a:lnTo>
                  <a:lnTo>
                    <a:pt x="69" y="4"/>
                  </a:lnTo>
                  <a:lnTo>
                    <a:pt x="84" y="0"/>
                  </a:lnTo>
                  <a:lnTo>
                    <a:pt x="101" y="2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51" name="Freeform 1504"/>
            <p:cNvSpPr>
              <a:spLocks/>
            </p:cNvSpPr>
            <p:nvPr/>
          </p:nvSpPr>
          <p:spPr bwMode="auto">
            <a:xfrm>
              <a:off x="4988" y="2857"/>
              <a:ext cx="25" cy="14"/>
            </a:xfrm>
            <a:custGeom>
              <a:avLst/>
              <a:gdLst>
                <a:gd name="T0" fmla="*/ 0 w 538"/>
                <a:gd name="T1" fmla="*/ 0 h 336"/>
                <a:gd name="T2" fmla="*/ 0 w 538"/>
                <a:gd name="T3" fmla="*/ 0 h 336"/>
                <a:gd name="T4" fmla="*/ 0 w 538"/>
                <a:gd name="T5" fmla="*/ 0 h 336"/>
                <a:gd name="T6" fmla="*/ 0 w 538"/>
                <a:gd name="T7" fmla="*/ 0 h 336"/>
                <a:gd name="T8" fmla="*/ 0 w 538"/>
                <a:gd name="T9" fmla="*/ 0 h 336"/>
                <a:gd name="T10" fmla="*/ 0 w 538"/>
                <a:gd name="T11" fmla="*/ 0 h 336"/>
                <a:gd name="T12" fmla="*/ 0 w 538"/>
                <a:gd name="T13" fmla="*/ 0 h 336"/>
                <a:gd name="T14" fmla="*/ 0 w 538"/>
                <a:gd name="T15" fmla="*/ 0 h 336"/>
                <a:gd name="T16" fmla="*/ 0 w 538"/>
                <a:gd name="T17" fmla="*/ 0 h 336"/>
                <a:gd name="T18" fmla="*/ 0 w 538"/>
                <a:gd name="T19" fmla="*/ 0 h 336"/>
                <a:gd name="T20" fmla="*/ 0 w 538"/>
                <a:gd name="T21" fmla="*/ 0 h 336"/>
                <a:gd name="T22" fmla="*/ 0 w 538"/>
                <a:gd name="T23" fmla="*/ 0 h 336"/>
                <a:gd name="T24" fmla="*/ 0 w 538"/>
                <a:gd name="T25" fmla="*/ 0 h 336"/>
                <a:gd name="T26" fmla="*/ 0 w 538"/>
                <a:gd name="T27" fmla="*/ 0 h 336"/>
                <a:gd name="T28" fmla="*/ 0 w 538"/>
                <a:gd name="T29" fmla="*/ 0 h 336"/>
                <a:gd name="T30" fmla="*/ 0 w 538"/>
                <a:gd name="T31" fmla="*/ 0 h 336"/>
                <a:gd name="T32" fmla="*/ 0 w 538"/>
                <a:gd name="T33" fmla="*/ 0 h 336"/>
                <a:gd name="T34" fmla="*/ 0 w 538"/>
                <a:gd name="T35" fmla="*/ 0 h 336"/>
                <a:gd name="T36" fmla="*/ 0 w 538"/>
                <a:gd name="T37" fmla="*/ 0 h 336"/>
                <a:gd name="T38" fmla="*/ 0 w 538"/>
                <a:gd name="T39" fmla="*/ 0 h 336"/>
                <a:gd name="T40" fmla="*/ 0 w 538"/>
                <a:gd name="T41" fmla="*/ 0 h 336"/>
                <a:gd name="T42" fmla="*/ 0 w 538"/>
                <a:gd name="T43" fmla="*/ 0 h 336"/>
                <a:gd name="T44" fmla="*/ 0 w 538"/>
                <a:gd name="T45" fmla="*/ 0 h 336"/>
                <a:gd name="T46" fmla="*/ 0 w 538"/>
                <a:gd name="T47" fmla="*/ 0 h 336"/>
                <a:gd name="T48" fmla="*/ 0 w 538"/>
                <a:gd name="T49" fmla="*/ 0 h 336"/>
                <a:gd name="T50" fmla="*/ 0 w 538"/>
                <a:gd name="T51" fmla="*/ 0 h 336"/>
                <a:gd name="T52" fmla="*/ 0 w 538"/>
                <a:gd name="T53" fmla="*/ 0 h 336"/>
                <a:gd name="T54" fmla="*/ 0 w 538"/>
                <a:gd name="T55" fmla="*/ 0 h 336"/>
                <a:gd name="T56" fmla="*/ 0 w 538"/>
                <a:gd name="T57" fmla="*/ 0 h 336"/>
                <a:gd name="T58" fmla="*/ 0 w 538"/>
                <a:gd name="T59" fmla="*/ 0 h 336"/>
                <a:gd name="T60" fmla="*/ 0 w 538"/>
                <a:gd name="T61" fmla="*/ 0 h 336"/>
                <a:gd name="T62" fmla="*/ 0 w 538"/>
                <a:gd name="T63" fmla="*/ 0 h 336"/>
                <a:gd name="T64" fmla="*/ 0 w 538"/>
                <a:gd name="T65" fmla="*/ 0 h 336"/>
                <a:gd name="T66" fmla="*/ 0 w 538"/>
                <a:gd name="T67" fmla="*/ 0 h 336"/>
                <a:gd name="T68" fmla="*/ 0 w 538"/>
                <a:gd name="T69" fmla="*/ 0 h 336"/>
                <a:gd name="T70" fmla="*/ 0 w 538"/>
                <a:gd name="T71" fmla="*/ 0 h 336"/>
                <a:gd name="T72" fmla="*/ 0 w 538"/>
                <a:gd name="T73" fmla="*/ 0 h 3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38"/>
                <a:gd name="T112" fmla="*/ 0 h 336"/>
                <a:gd name="T113" fmla="*/ 538 w 538"/>
                <a:gd name="T114" fmla="*/ 336 h 3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38" h="336">
                  <a:moveTo>
                    <a:pt x="97" y="1"/>
                  </a:moveTo>
                  <a:lnTo>
                    <a:pt x="463" y="45"/>
                  </a:lnTo>
                  <a:lnTo>
                    <a:pt x="480" y="49"/>
                  </a:lnTo>
                  <a:lnTo>
                    <a:pt x="495" y="55"/>
                  </a:lnTo>
                  <a:lnTo>
                    <a:pt x="508" y="64"/>
                  </a:lnTo>
                  <a:lnTo>
                    <a:pt x="520" y="74"/>
                  </a:lnTo>
                  <a:lnTo>
                    <a:pt x="529" y="85"/>
                  </a:lnTo>
                  <a:lnTo>
                    <a:pt x="535" y="98"/>
                  </a:lnTo>
                  <a:lnTo>
                    <a:pt x="538" y="112"/>
                  </a:lnTo>
                  <a:lnTo>
                    <a:pt x="538" y="127"/>
                  </a:lnTo>
                  <a:lnTo>
                    <a:pt x="529" y="248"/>
                  </a:lnTo>
                  <a:lnTo>
                    <a:pt x="526" y="263"/>
                  </a:lnTo>
                  <a:lnTo>
                    <a:pt x="521" y="279"/>
                  </a:lnTo>
                  <a:lnTo>
                    <a:pt x="511" y="295"/>
                  </a:lnTo>
                  <a:lnTo>
                    <a:pt x="499" y="310"/>
                  </a:lnTo>
                  <a:lnTo>
                    <a:pt x="483" y="322"/>
                  </a:lnTo>
                  <a:lnTo>
                    <a:pt x="463" y="332"/>
                  </a:lnTo>
                  <a:lnTo>
                    <a:pt x="440" y="336"/>
                  </a:lnTo>
                  <a:lnTo>
                    <a:pt x="413" y="336"/>
                  </a:lnTo>
                  <a:lnTo>
                    <a:pt x="113" y="298"/>
                  </a:lnTo>
                  <a:lnTo>
                    <a:pt x="85" y="292"/>
                  </a:lnTo>
                  <a:lnTo>
                    <a:pt x="60" y="282"/>
                  </a:lnTo>
                  <a:lnTo>
                    <a:pt x="40" y="268"/>
                  </a:lnTo>
                  <a:lnTo>
                    <a:pt x="24" y="252"/>
                  </a:lnTo>
                  <a:lnTo>
                    <a:pt x="13" y="233"/>
                  </a:lnTo>
                  <a:lnTo>
                    <a:pt x="5" y="216"/>
                  </a:lnTo>
                  <a:lnTo>
                    <a:pt x="1" y="198"/>
                  </a:lnTo>
                  <a:lnTo>
                    <a:pt x="0" y="183"/>
                  </a:lnTo>
                  <a:lnTo>
                    <a:pt x="11" y="62"/>
                  </a:lnTo>
                  <a:lnTo>
                    <a:pt x="14" y="47"/>
                  </a:lnTo>
                  <a:lnTo>
                    <a:pt x="19" y="34"/>
                  </a:lnTo>
                  <a:lnTo>
                    <a:pt x="27" y="23"/>
                  </a:lnTo>
                  <a:lnTo>
                    <a:pt x="39" y="14"/>
                  </a:lnTo>
                  <a:lnTo>
                    <a:pt x="51" y="7"/>
                  </a:lnTo>
                  <a:lnTo>
                    <a:pt x="65" y="2"/>
                  </a:lnTo>
                  <a:lnTo>
                    <a:pt x="80" y="0"/>
                  </a:lnTo>
                  <a:lnTo>
                    <a:pt x="97" y="1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52" name="Freeform 1505"/>
            <p:cNvSpPr>
              <a:spLocks/>
            </p:cNvSpPr>
            <p:nvPr/>
          </p:nvSpPr>
          <p:spPr bwMode="auto">
            <a:xfrm>
              <a:off x="4988" y="2857"/>
              <a:ext cx="25" cy="14"/>
            </a:xfrm>
            <a:custGeom>
              <a:avLst/>
              <a:gdLst>
                <a:gd name="T0" fmla="*/ 0 w 515"/>
                <a:gd name="T1" fmla="*/ 0 h 322"/>
                <a:gd name="T2" fmla="*/ 0 w 515"/>
                <a:gd name="T3" fmla="*/ 0 h 322"/>
                <a:gd name="T4" fmla="*/ 0 w 515"/>
                <a:gd name="T5" fmla="*/ 0 h 322"/>
                <a:gd name="T6" fmla="*/ 0 w 515"/>
                <a:gd name="T7" fmla="*/ 0 h 322"/>
                <a:gd name="T8" fmla="*/ 0 w 515"/>
                <a:gd name="T9" fmla="*/ 0 h 322"/>
                <a:gd name="T10" fmla="*/ 0 w 515"/>
                <a:gd name="T11" fmla="*/ 0 h 322"/>
                <a:gd name="T12" fmla="*/ 0 w 515"/>
                <a:gd name="T13" fmla="*/ 0 h 322"/>
                <a:gd name="T14" fmla="*/ 0 w 515"/>
                <a:gd name="T15" fmla="*/ 0 h 322"/>
                <a:gd name="T16" fmla="*/ 0 w 515"/>
                <a:gd name="T17" fmla="*/ 0 h 322"/>
                <a:gd name="T18" fmla="*/ 0 w 515"/>
                <a:gd name="T19" fmla="*/ 0 h 322"/>
                <a:gd name="T20" fmla="*/ 0 w 515"/>
                <a:gd name="T21" fmla="*/ 0 h 322"/>
                <a:gd name="T22" fmla="*/ 0 w 515"/>
                <a:gd name="T23" fmla="*/ 0 h 322"/>
                <a:gd name="T24" fmla="*/ 0 w 515"/>
                <a:gd name="T25" fmla="*/ 0 h 322"/>
                <a:gd name="T26" fmla="*/ 0 w 515"/>
                <a:gd name="T27" fmla="*/ 0 h 322"/>
                <a:gd name="T28" fmla="*/ 0 w 515"/>
                <a:gd name="T29" fmla="*/ 0 h 322"/>
                <a:gd name="T30" fmla="*/ 0 w 515"/>
                <a:gd name="T31" fmla="*/ 0 h 322"/>
                <a:gd name="T32" fmla="*/ 0 w 515"/>
                <a:gd name="T33" fmla="*/ 0 h 322"/>
                <a:gd name="T34" fmla="*/ 0 w 515"/>
                <a:gd name="T35" fmla="*/ 0 h 322"/>
                <a:gd name="T36" fmla="*/ 0 w 515"/>
                <a:gd name="T37" fmla="*/ 0 h 322"/>
                <a:gd name="T38" fmla="*/ 0 w 515"/>
                <a:gd name="T39" fmla="*/ 0 h 322"/>
                <a:gd name="T40" fmla="*/ 0 w 515"/>
                <a:gd name="T41" fmla="*/ 0 h 322"/>
                <a:gd name="T42" fmla="*/ 0 w 515"/>
                <a:gd name="T43" fmla="*/ 0 h 322"/>
                <a:gd name="T44" fmla="*/ 0 w 515"/>
                <a:gd name="T45" fmla="*/ 0 h 322"/>
                <a:gd name="T46" fmla="*/ 0 w 515"/>
                <a:gd name="T47" fmla="*/ 0 h 322"/>
                <a:gd name="T48" fmla="*/ 0 w 515"/>
                <a:gd name="T49" fmla="*/ 0 h 322"/>
                <a:gd name="T50" fmla="*/ 0 w 515"/>
                <a:gd name="T51" fmla="*/ 0 h 322"/>
                <a:gd name="T52" fmla="*/ 0 w 515"/>
                <a:gd name="T53" fmla="*/ 0 h 322"/>
                <a:gd name="T54" fmla="*/ 0 w 515"/>
                <a:gd name="T55" fmla="*/ 0 h 322"/>
                <a:gd name="T56" fmla="*/ 0 w 515"/>
                <a:gd name="T57" fmla="*/ 0 h 322"/>
                <a:gd name="T58" fmla="*/ 0 w 515"/>
                <a:gd name="T59" fmla="*/ 0 h 322"/>
                <a:gd name="T60" fmla="*/ 0 w 515"/>
                <a:gd name="T61" fmla="*/ 0 h 322"/>
                <a:gd name="T62" fmla="*/ 0 w 515"/>
                <a:gd name="T63" fmla="*/ 0 h 322"/>
                <a:gd name="T64" fmla="*/ 0 w 515"/>
                <a:gd name="T65" fmla="*/ 0 h 322"/>
                <a:gd name="T66" fmla="*/ 0 w 515"/>
                <a:gd name="T67" fmla="*/ 0 h 322"/>
                <a:gd name="T68" fmla="*/ 0 w 515"/>
                <a:gd name="T69" fmla="*/ 0 h 322"/>
                <a:gd name="T70" fmla="*/ 0 w 515"/>
                <a:gd name="T71" fmla="*/ 0 h 322"/>
                <a:gd name="T72" fmla="*/ 0 w 515"/>
                <a:gd name="T73" fmla="*/ 0 h 3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5"/>
                <a:gd name="T112" fmla="*/ 0 h 322"/>
                <a:gd name="T113" fmla="*/ 515 w 515"/>
                <a:gd name="T114" fmla="*/ 322 h 32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5" h="322">
                  <a:moveTo>
                    <a:pt x="92" y="1"/>
                  </a:moveTo>
                  <a:lnTo>
                    <a:pt x="442" y="43"/>
                  </a:lnTo>
                  <a:lnTo>
                    <a:pt x="458" y="46"/>
                  </a:lnTo>
                  <a:lnTo>
                    <a:pt x="472" y="53"/>
                  </a:lnTo>
                  <a:lnTo>
                    <a:pt x="485" y="61"/>
                  </a:lnTo>
                  <a:lnTo>
                    <a:pt x="496" y="70"/>
                  </a:lnTo>
                  <a:lnTo>
                    <a:pt x="504" y="81"/>
                  </a:lnTo>
                  <a:lnTo>
                    <a:pt x="511" y="94"/>
                  </a:lnTo>
                  <a:lnTo>
                    <a:pt x="515" y="107"/>
                  </a:lnTo>
                  <a:lnTo>
                    <a:pt x="515" y="122"/>
                  </a:lnTo>
                  <a:lnTo>
                    <a:pt x="506" y="237"/>
                  </a:lnTo>
                  <a:lnTo>
                    <a:pt x="502" y="252"/>
                  </a:lnTo>
                  <a:lnTo>
                    <a:pt x="497" y="267"/>
                  </a:lnTo>
                  <a:lnTo>
                    <a:pt x="489" y="282"/>
                  </a:lnTo>
                  <a:lnTo>
                    <a:pt x="477" y="296"/>
                  </a:lnTo>
                  <a:lnTo>
                    <a:pt x="462" y="309"/>
                  </a:lnTo>
                  <a:lnTo>
                    <a:pt x="444" y="317"/>
                  </a:lnTo>
                  <a:lnTo>
                    <a:pt x="421" y="322"/>
                  </a:lnTo>
                  <a:lnTo>
                    <a:pt x="396" y="322"/>
                  </a:lnTo>
                  <a:lnTo>
                    <a:pt x="107" y="286"/>
                  </a:lnTo>
                  <a:lnTo>
                    <a:pt x="80" y="280"/>
                  </a:lnTo>
                  <a:lnTo>
                    <a:pt x="57" y="270"/>
                  </a:lnTo>
                  <a:lnTo>
                    <a:pt x="38" y="257"/>
                  </a:lnTo>
                  <a:lnTo>
                    <a:pt x="23" y="241"/>
                  </a:lnTo>
                  <a:lnTo>
                    <a:pt x="11" y="223"/>
                  </a:lnTo>
                  <a:lnTo>
                    <a:pt x="4" y="206"/>
                  </a:lnTo>
                  <a:lnTo>
                    <a:pt x="0" y="190"/>
                  </a:lnTo>
                  <a:lnTo>
                    <a:pt x="0" y="175"/>
                  </a:lnTo>
                  <a:lnTo>
                    <a:pt x="9" y="60"/>
                  </a:lnTo>
                  <a:lnTo>
                    <a:pt x="12" y="45"/>
                  </a:lnTo>
                  <a:lnTo>
                    <a:pt x="17" y="33"/>
                  </a:lnTo>
                  <a:lnTo>
                    <a:pt x="26" y="22"/>
                  </a:lnTo>
                  <a:lnTo>
                    <a:pt x="36" y="13"/>
                  </a:lnTo>
                  <a:lnTo>
                    <a:pt x="48" y="7"/>
                  </a:lnTo>
                  <a:lnTo>
                    <a:pt x="61" y="2"/>
                  </a:lnTo>
                  <a:lnTo>
                    <a:pt x="77" y="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53" name="Freeform 1506"/>
            <p:cNvSpPr>
              <a:spLocks/>
            </p:cNvSpPr>
            <p:nvPr/>
          </p:nvSpPr>
          <p:spPr bwMode="auto">
            <a:xfrm>
              <a:off x="4955" y="2852"/>
              <a:ext cx="28" cy="18"/>
            </a:xfrm>
            <a:custGeom>
              <a:avLst/>
              <a:gdLst>
                <a:gd name="T0" fmla="*/ 0 w 589"/>
                <a:gd name="T1" fmla="*/ 0 h 401"/>
                <a:gd name="T2" fmla="*/ 0 w 589"/>
                <a:gd name="T3" fmla="*/ 0 h 401"/>
                <a:gd name="T4" fmla="*/ 0 w 589"/>
                <a:gd name="T5" fmla="*/ 0 h 401"/>
                <a:gd name="T6" fmla="*/ 0 w 589"/>
                <a:gd name="T7" fmla="*/ 0 h 401"/>
                <a:gd name="T8" fmla="*/ 0 w 589"/>
                <a:gd name="T9" fmla="*/ 0 h 401"/>
                <a:gd name="T10" fmla="*/ 0 w 589"/>
                <a:gd name="T11" fmla="*/ 0 h 401"/>
                <a:gd name="T12" fmla="*/ 0 w 589"/>
                <a:gd name="T13" fmla="*/ 0 h 401"/>
                <a:gd name="T14" fmla="*/ 0 w 589"/>
                <a:gd name="T15" fmla="*/ 0 h 401"/>
                <a:gd name="T16" fmla="*/ 0 w 589"/>
                <a:gd name="T17" fmla="*/ 0 h 401"/>
                <a:gd name="T18" fmla="*/ 0 w 589"/>
                <a:gd name="T19" fmla="*/ 0 h 401"/>
                <a:gd name="T20" fmla="*/ 0 w 589"/>
                <a:gd name="T21" fmla="*/ 0 h 401"/>
                <a:gd name="T22" fmla="*/ 0 w 589"/>
                <a:gd name="T23" fmla="*/ 0 h 401"/>
                <a:gd name="T24" fmla="*/ 0 w 589"/>
                <a:gd name="T25" fmla="*/ 0 h 401"/>
                <a:gd name="T26" fmla="*/ 0 w 589"/>
                <a:gd name="T27" fmla="*/ 0 h 401"/>
                <a:gd name="T28" fmla="*/ 0 w 589"/>
                <a:gd name="T29" fmla="*/ 0 h 401"/>
                <a:gd name="T30" fmla="*/ 0 w 589"/>
                <a:gd name="T31" fmla="*/ 0 h 401"/>
                <a:gd name="T32" fmla="*/ 0 w 589"/>
                <a:gd name="T33" fmla="*/ 0 h 401"/>
                <a:gd name="T34" fmla="*/ 0 w 589"/>
                <a:gd name="T35" fmla="*/ 0 h 401"/>
                <a:gd name="T36" fmla="*/ 0 w 589"/>
                <a:gd name="T37" fmla="*/ 0 h 401"/>
                <a:gd name="T38" fmla="*/ 0 w 589"/>
                <a:gd name="T39" fmla="*/ 0 h 401"/>
                <a:gd name="T40" fmla="*/ 0 w 589"/>
                <a:gd name="T41" fmla="*/ 0 h 401"/>
                <a:gd name="T42" fmla="*/ 0 w 589"/>
                <a:gd name="T43" fmla="*/ 0 h 401"/>
                <a:gd name="T44" fmla="*/ 0 w 589"/>
                <a:gd name="T45" fmla="*/ 0 h 401"/>
                <a:gd name="T46" fmla="*/ 0 w 589"/>
                <a:gd name="T47" fmla="*/ 0 h 401"/>
                <a:gd name="T48" fmla="*/ 0 w 589"/>
                <a:gd name="T49" fmla="*/ 0 h 401"/>
                <a:gd name="T50" fmla="*/ 0 w 589"/>
                <a:gd name="T51" fmla="*/ 0 h 401"/>
                <a:gd name="T52" fmla="*/ 0 w 589"/>
                <a:gd name="T53" fmla="*/ 0 h 401"/>
                <a:gd name="T54" fmla="*/ 0 w 589"/>
                <a:gd name="T55" fmla="*/ 0 h 401"/>
                <a:gd name="T56" fmla="*/ 0 w 589"/>
                <a:gd name="T57" fmla="*/ 0 h 401"/>
                <a:gd name="T58" fmla="*/ 0 w 589"/>
                <a:gd name="T59" fmla="*/ 0 h 401"/>
                <a:gd name="T60" fmla="*/ 0 w 589"/>
                <a:gd name="T61" fmla="*/ 0 h 401"/>
                <a:gd name="T62" fmla="*/ 0 w 589"/>
                <a:gd name="T63" fmla="*/ 0 h 401"/>
                <a:gd name="T64" fmla="*/ 0 w 589"/>
                <a:gd name="T65" fmla="*/ 0 h 401"/>
                <a:gd name="T66" fmla="*/ 0 w 589"/>
                <a:gd name="T67" fmla="*/ 0 h 401"/>
                <a:gd name="T68" fmla="*/ 0 w 589"/>
                <a:gd name="T69" fmla="*/ 0 h 401"/>
                <a:gd name="T70" fmla="*/ 0 w 589"/>
                <a:gd name="T71" fmla="*/ 0 h 401"/>
                <a:gd name="T72" fmla="*/ 0 w 589"/>
                <a:gd name="T73" fmla="*/ 0 h 40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89"/>
                <a:gd name="T112" fmla="*/ 0 h 401"/>
                <a:gd name="T113" fmla="*/ 589 w 589"/>
                <a:gd name="T114" fmla="*/ 401 h 40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89" h="401">
                  <a:moveTo>
                    <a:pt x="107" y="0"/>
                  </a:moveTo>
                  <a:lnTo>
                    <a:pt x="507" y="49"/>
                  </a:lnTo>
                  <a:lnTo>
                    <a:pt x="525" y="53"/>
                  </a:lnTo>
                  <a:lnTo>
                    <a:pt x="542" y="60"/>
                  </a:lnTo>
                  <a:lnTo>
                    <a:pt x="555" y="69"/>
                  </a:lnTo>
                  <a:lnTo>
                    <a:pt x="568" y="81"/>
                  </a:lnTo>
                  <a:lnTo>
                    <a:pt x="577" y="96"/>
                  </a:lnTo>
                  <a:lnTo>
                    <a:pt x="585" y="112"/>
                  </a:lnTo>
                  <a:lnTo>
                    <a:pt x="589" y="128"/>
                  </a:lnTo>
                  <a:lnTo>
                    <a:pt x="589" y="146"/>
                  </a:lnTo>
                  <a:lnTo>
                    <a:pt x="576" y="293"/>
                  </a:lnTo>
                  <a:lnTo>
                    <a:pt x="573" y="311"/>
                  </a:lnTo>
                  <a:lnTo>
                    <a:pt x="567" y="331"/>
                  </a:lnTo>
                  <a:lnTo>
                    <a:pt x="557" y="351"/>
                  </a:lnTo>
                  <a:lnTo>
                    <a:pt x="544" y="368"/>
                  </a:lnTo>
                  <a:lnTo>
                    <a:pt x="526" y="384"/>
                  </a:lnTo>
                  <a:lnTo>
                    <a:pt x="505" y="395"/>
                  </a:lnTo>
                  <a:lnTo>
                    <a:pt x="479" y="401"/>
                  </a:lnTo>
                  <a:lnTo>
                    <a:pt x="450" y="401"/>
                  </a:lnTo>
                  <a:lnTo>
                    <a:pt x="120" y="361"/>
                  </a:lnTo>
                  <a:lnTo>
                    <a:pt x="89" y="354"/>
                  </a:lnTo>
                  <a:lnTo>
                    <a:pt x="63" y="340"/>
                  </a:lnTo>
                  <a:lnTo>
                    <a:pt x="41" y="324"/>
                  </a:lnTo>
                  <a:lnTo>
                    <a:pt x="25" y="305"/>
                  </a:lnTo>
                  <a:lnTo>
                    <a:pt x="12" y="284"/>
                  </a:lnTo>
                  <a:lnTo>
                    <a:pt x="4" y="261"/>
                  </a:lnTo>
                  <a:lnTo>
                    <a:pt x="0" y="241"/>
                  </a:lnTo>
                  <a:lnTo>
                    <a:pt x="0" y="222"/>
                  </a:lnTo>
                  <a:lnTo>
                    <a:pt x="11" y="75"/>
                  </a:lnTo>
                  <a:lnTo>
                    <a:pt x="14" y="58"/>
                  </a:lnTo>
                  <a:lnTo>
                    <a:pt x="20" y="43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6" y="8"/>
                  </a:lnTo>
                  <a:lnTo>
                    <a:pt x="71" y="2"/>
                  </a:lnTo>
                  <a:lnTo>
                    <a:pt x="89" y="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54" name="Freeform 1507"/>
            <p:cNvSpPr>
              <a:spLocks/>
            </p:cNvSpPr>
            <p:nvPr/>
          </p:nvSpPr>
          <p:spPr bwMode="auto">
            <a:xfrm>
              <a:off x="4956" y="2853"/>
              <a:ext cx="26" cy="16"/>
            </a:xfrm>
            <a:custGeom>
              <a:avLst/>
              <a:gdLst>
                <a:gd name="T0" fmla="*/ 0 w 552"/>
                <a:gd name="T1" fmla="*/ 0 h 372"/>
                <a:gd name="T2" fmla="*/ 0 w 552"/>
                <a:gd name="T3" fmla="*/ 0 h 372"/>
                <a:gd name="T4" fmla="*/ 0 w 552"/>
                <a:gd name="T5" fmla="*/ 0 h 372"/>
                <a:gd name="T6" fmla="*/ 0 w 552"/>
                <a:gd name="T7" fmla="*/ 0 h 372"/>
                <a:gd name="T8" fmla="*/ 0 w 552"/>
                <a:gd name="T9" fmla="*/ 0 h 372"/>
                <a:gd name="T10" fmla="*/ 0 w 552"/>
                <a:gd name="T11" fmla="*/ 0 h 372"/>
                <a:gd name="T12" fmla="*/ 0 w 552"/>
                <a:gd name="T13" fmla="*/ 0 h 372"/>
                <a:gd name="T14" fmla="*/ 0 w 552"/>
                <a:gd name="T15" fmla="*/ 0 h 372"/>
                <a:gd name="T16" fmla="*/ 0 w 552"/>
                <a:gd name="T17" fmla="*/ 0 h 372"/>
                <a:gd name="T18" fmla="*/ 0 w 552"/>
                <a:gd name="T19" fmla="*/ 0 h 372"/>
                <a:gd name="T20" fmla="*/ 0 w 552"/>
                <a:gd name="T21" fmla="*/ 0 h 372"/>
                <a:gd name="T22" fmla="*/ 0 w 552"/>
                <a:gd name="T23" fmla="*/ 0 h 372"/>
                <a:gd name="T24" fmla="*/ 0 w 552"/>
                <a:gd name="T25" fmla="*/ 0 h 372"/>
                <a:gd name="T26" fmla="*/ 0 w 552"/>
                <a:gd name="T27" fmla="*/ 0 h 372"/>
                <a:gd name="T28" fmla="*/ 0 w 552"/>
                <a:gd name="T29" fmla="*/ 0 h 372"/>
                <a:gd name="T30" fmla="*/ 0 w 552"/>
                <a:gd name="T31" fmla="*/ 0 h 372"/>
                <a:gd name="T32" fmla="*/ 0 w 552"/>
                <a:gd name="T33" fmla="*/ 0 h 372"/>
                <a:gd name="T34" fmla="*/ 0 w 552"/>
                <a:gd name="T35" fmla="*/ 0 h 372"/>
                <a:gd name="T36" fmla="*/ 0 w 552"/>
                <a:gd name="T37" fmla="*/ 0 h 372"/>
                <a:gd name="T38" fmla="*/ 0 w 552"/>
                <a:gd name="T39" fmla="*/ 0 h 372"/>
                <a:gd name="T40" fmla="*/ 0 w 552"/>
                <a:gd name="T41" fmla="*/ 0 h 372"/>
                <a:gd name="T42" fmla="*/ 0 w 552"/>
                <a:gd name="T43" fmla="*/ 0 h 372"/>
                <a:gd name="T44" fmla="*/ 0 w 552"/>
                <a:gd name="T45" fmla="*/ 0 h 372"/>
                <a:gd name="T46" fmla="*/ 0 w 552"/>
                <a:gd name="T47" fmla="*/ 0 h 372"/>
                <a:gd name="T48" fmla="*/ 0 w 552"/>
                <a:gd name="T49" fmla="*/ 0 h 372"/>
                <a:gd name="T50" fmla="*/ 0 w 552"/>
                <a:gd name="T51" fmla="*/ 0 h 372"/>
                <a:gd name="T52" fmla="*/ 0 w 552"/>
                <a:gd name="T53" fmla="*/ 0 h 372"/>
                <a:gd name="T54" fmla="*/ 0 w 552"/>
                <a:gd name="T55" fmla="*/ 0 h 372"/>
                <a:gd name="T56" fmla="*/ 0 w 552"/>
                <a:gd name="T57" fmla="*/ 0 h 372"/>
                <a:gd name="T58" fmla="*/ 0 w 552"/>
                <a:gd name="T59" fmla="*/ 0 h 372"/>
                <a:gd name="T60" fmla="*/ 0 w 552"/>
                <a:gd name="T61" fmla="*/ 0 h 372"/>
                <a:gd name="T62" fmla="*/ 0 w 552"/>
                <a:gd name="T63" fmla="*/ 0 h 372"/>
                <a:gd name="T64" fmla="*/ 0 w 552"/>
                <a:gd name="T65" fmla="*/ 0 h 372"/>
                <a:gd name="T66" fmla="*/ 0 w 552"/>
                <a:gd name="T67" fmla="*/ 0 h 372"/>
                <a:gd name="T68" fmla="*/ 0 w 552"/>
                <a:gd name="T69" fmla="*/ 0 h 372"/>
                <a:gd name="T70" fmla="*/ 0 w 552"/>
                <a:gd name="T71" fmla="*/ 0 h 372"/>
                <a:gd name="T72" fmla="*/ 0 w 552"/>
                <a:gd name="T73" fmla="*/ 0 h 37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2"/>
                <a:gd name="T112" fmla="*/ 0 h 372"/>
                <a:gd name="T113" fmla="*/ 552 w 552"/>
                <a:gd name="T114" fmla="*/ 372 h 37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2" h="372">
                  <a:moveTo>
                    <a:pt x="101" y="1"/>
                  </a:moveTo>
                  <a:lnTo>
                    <a:pt x="476" y="47"/>
                  </a:lnTo>
                  <a:lnTo>
                    <a:pt x="493" y="51"/>
                  </a:lnTo>
                  <a:lnTo>
                    <a:pt x="508" y="57"/>
                  </a:lnTo>
                  <a:lnTo>
                    <a:pt x="521" y="66"/>
                  </a:lnTo>
                  <a:lnTo>
                    <a:pt x="533" y="77"/>
                  </a:lnTo>
                  <a:lnTo>
                    <a:pt x="541" y="91"/>
                  </a:lnTo>
                  <a:lnTo>
                    <a:pt x="548" y="105"/>
                  </a:lnTo>
                  <a:lnTo>
                    <a:pt x="552" y="120"/>
                  </a:lnTo>
                  <a:lnTo>
                    <a:pt x="552" y="136"/>
                  </a:lnTo>
                  <a:lnTo>
                    <a:pt x="540" y="273"/>
                  </a:lnTo>
                  <a:lnTo>
                    <a:pt x="537" y="290"/>
                  </a:lnTo>
                  <a:lnTo>
                    <a:pt x="532" y="307"/>
                  </a:lnTo>
                  <a:lnTo>
                    <a:pt x="523" y="325"/>
                  </a:lnTo>
                  <a:lnTo>
                    <a:pt x="510" y="342"/>
                  </a:lnTo>
                  <a:lnTo>
                    <a:pt x="494" y="356"/>
                  </a:lnTo>
                  <a:lnTo>
                    <a:pt x="474" y="367"/>
                  </a:lnTo>
                  <a:lnTo>
                    <a:pt x="451" y="372"/>
                  </a:lnTo>
                  <a:lnTo>
                    <a:pt x="424" y="372"/>
                  </a:lnTo>
                  <a:lnTo>
                    <a:pt x="114" y="335"/>
                  </a:lnTo>
                  <a:lnTo>
                    <a:pt x="85" y="327"/>
                  </a:lnTo>
                  <a:lnTo>
                    <a:pt x="60" y="315"/>
                  </a:lnTo>
                  <a:lnTo>
                    <a:pt x="40" y="300"/>
                  </a:lnTo>
                  <a:lnTo>
                    <a:pt x="24" y="282"/>
                  </a:lnTo>
                  <a:lnTo>
                    <a:pt x="12" y="262"/>
                  </a:lnTo>
                  <a:lnTo>
                    <a:pt x="5" y="242"/>
                  </a:lnTo>
                  <a:lnTo>
                    <a:pt x="0" y="223"/>
                  </a:lnTo>
                  <a:lnTo>
                    <a:pt x="0" y="206"/>
                  </a:lnTo>
                  <a:lnTo>
                    <a:pt x="11" y="70"/>
                  </a:lnTo>
                  <a:lnTo>
                    <a:pt x="14" y="54"/>
                  </a:lnTo>
                  <a:lnTo>
                    <a:pt x="20" y="40"/>
                  </a:lnTo>
                  <a:lnTo>
                    <a:pt x="30" y="28"/>
                  </a:lnTo>
                  <a:lnTo>
                    <a:pt x="41" y="16"/>
                  </a:lnTo>
                  <a:lnTo>
                    <a:pt x="53" y="8"/>
                  </a:lnTo>
                  <a:lnTo>
                    <a:pt x="68" y="3"/>
                  </a:lnTo>
                  <a:lnTo>
                    <a:pt x="85" y="0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B8B5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55" name="Freeform 1508"/>
            <p:cNvSpPr>
              <a:spLocks/>
            </p:cNvSpPr>
            <p:nvPr/>
          </p:nvSpPr>
          <p:spPr bwMode="auto">
            <a:xfrm>
              <a:off x="4957" y="2853"/>
              <a:ext cx="25" cy="15"/>
            </a:xfrm>
            <a:custGeom>
              <a:avLst/>
              <a:gdLst>
                <a:gd name="T0" fmla="*/ 0 w 537"/>
                <a:gd name="T1" fmla="*/ 0 h 337"/>
                <a:gd name="T2" fmla="*/ 0 w 537"/>
                <a:gd name="T3" fmla="*/ 0 h 337"/>
                <a:gd name="T4" fmla="*/ 0 w 537"/>
                <a:gd name="T5" fmla="*/ 0 h 337"/>
                <a:gd name="T6" fmla="*/ 0 w 537"/>
                <a:gd name="T7" fmla="*/ 0 h 337"/>
                <a:gd name="T8" fmla="*/ 0 w 537"/>
                <a:gd name="T9" fmla="*/ 0 h 337"/>
                <a:gd name="T10" fmla="*/ 0 w 537"/>
                <a:gd name="T11" fmla="*/ 0 h 337"/>
                <a:gd name="T12" fmla="*/ 0 w 537"/>
                <a:gd name="T13" fmla="*/ 0 h 337"/>
                <a:gd name="T14" fmla="*/ 0 w 537"/>
                <a:gd name="T15" fmla="*/ 0 h 337"/>
                <a:gd name="T16" fmla="*/ 0 w 537"/>
                <a:gd name="T17" fmla="*/ 0 h 337"/>
                <a:gd name="T18" fmla="*/ 0 w 537"/>
                <a:gd name="T19" fmla="*/ 0 h 337"/>
                <a:gd name="T20" fmla="*/ 0 w 537"/>
                <a:gd name="T21" fmla="*/ 0 h 337"/>
                <a:gd name="T22" fmla="*/ 0 w 537"/>
                <a:gd name="T23" fmla="*/ 0 h 337"/>
                <a:gd name="T24" fmla="*/ 0 w 537"/>
                <a:gd name="T25" fmla="*/ 0 h 337"/>
                <a:gd name="T26" fmla="*/ 0 w 537"/>
                <a:gd name="T27" fmla="*/ 0 h 337"/>
                <a:gd name="T28" fmla="*/ 0 w 537"/>
                <a:gd name="T29" fmla="*/ 0 h 337"/>
                <a:gd name="T30" fmla="*/ 0 w 537"/>
                <a:gd name="T31" fmla="*/ 0 h 337"/>
                <a:gd name="T32" fmla="*/ 0 w 537"/>
                <a:gd name="T33" fmla="*/ 0 h 337"/>
                <a:gd name="T34" fmla="*/ 0 w 537"/>
                <a:gd name="T35" fmla="*/ 0 h 337"/>
                <a:gd name="T36" fmla="*/ 0 w 537"/>
                <a:gd name="T37" fmla="*/ 0 h 337"/>
                <a:gd name="T38" fmla="*/ 0 w 537"/>
                <a:gd name="T39" fmla="*/ 0 h 337"/>
                <a:gd name="T40" fmla="*/ 0 w 537"/>
                <a:gd name="T41" fmla="*/ 0 h 337"/>
                <a:gd name="T42" fmla="*/ 0 w 537"/>
                <a:gd name="T43" fmla="*/ 0 h 337"/>
                <a:gd name="T44" fmla="*/ 0 w 537"/>
                <a:gd name="T45" fmla="*/ 0 h 337"/>
                <a:gd name="T46" fmla="*/ 0 w 537"/>
                <a:gd name="T47" fmla="*/ 0 h 337"/>
                <a:gd name="T48" fmla="*/ 0 w 537"/>
                <a:gd name="T49" fmla="*/ 0 h 337"/>
                <a:gd name="T50" fmla="*/ 0 w 537"/>
                <a:gd name="T51" fmla="*/ 0 h 337"/>
                <a:gd name="T52" fmla="*/ 0 w 537"/>
                <a:gd name="T53" fmla="*/ 0 h 337"/>
                <a:gd name="T54" fmla="*/ 0 w 537"/>
                <a:gd name="T55" fmla="*/ 0 h 337"/>
                <a:gd name="T56" fmla="*/ 0 w 537"/>
                <a:gd name="T57" fmla="*/ 0 h 337"/>
                <a:gd name="T58" fmla="*/ 0 w 537"/>
                <a:gd name="T59" fmla="*/ 0 h 337"/>
                <a:gd name="T60" fmla="*/ 0 w 537"/>
                <a:gd name="T61" fmla="*/ 0 h 337"/>
                <a:gd name="T62" fmla="*/ 0 w 537"/>
                <a:gd name="T63" fmla="*/ 0 h 337"/>
                <a:gd name="T64" fmla="*/ 0 w 537"/>
                <a:gd name="T65" fmla="*/ 0 h 337"/>
                <a:gd name="T66" fmla="*/ 0 w 537"/>
                <a:gd name="T67" fmla="*/ 0 h 337"/>
                <a:gd name="T68" fmla="*/ 0 w 537"/>
                <a:gd name="T69" fmla="*/ 0 h 337"/>
                <a:gd name="T70" fmla="*/ 0 w 537"/>
                <a:gd name="T71" fmla="*/ 0 h 337"/>
                <a:gd name="T72" fmla="*/ 0 w 537"/>
                <a:gd name="T73" fmla="*/ 0 h 3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37"/>
                <a:gd name="T112" fmla="*/ 0 h 337"/>
                <a:gd name="T113" fmla="*/ 537 w 537"/>
                <a:gd name="T114" fmla="*/ 337 h 33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37" h="337">
                  <a:moveTo>
                    <a:pt x="96" y="0"/>
                  </a:moveTo>
                  <a:lnTo>
                    <a:pt x="462" y="46"/>
                  </a:lnTo>
                  <a:lnTo>
                    <a:pt x="478" y="49"/>
                  </a:lnTo>
                  <a:lnTo>
                    <a:pt x="493" y="55"/>
                  </a:lnTo>
                  <a:lnTo>
                    <a:pt x="505" y="63"/>
                  </a:lnTo>
                  <a:lnTo>
                    <a:pt x="517" y="73"/>
                  </a:lnTo>
                  <a:lnTo>
                    <a:pt x="526" y="85"/>
                  </a:lnTo>
                  <a:lnTo>
                    <a:pt x="532" y="98"/>
                  </a:lnTo>
                  <a:lnTo>
                    <a:pt x="537" y="112"/>
                  </a:lnTo>
                  <a:lnTo>
                    <a:pt x="537" y="126"/>
                  </a:lnTo>
                  <a:lnTo>
                    <a:pt x="526" y="247"/>
                  </a:lnTo>
                  <a:lnTo>
                    <a:pt x="523" y="263"/>
                  </a:lnTo>
                  <a:lnTo>
                    <a:pt x="518" y="279"/>
                  </a:lnTo>
                  <a:lnTo>
                    <a:pt x="509" y="295"/>
                  </a:lnTo>
                  <a:lnTo>
                    <a:pt x="497" y="310"/>
                  </a:lnTo>
                  <a:lnTo>
                    <a:pt x="480" y="322"/>
                  </a:lnTo>
                  <a:lnTo>
                    <a:pt x="462" y="332"/>
                  </a:lnTo>
                  <a:lnTo>
                    <a:pt x="438" y="337"/>
                  </a:lnTo>
                  <a:lnTo>
                    <a:pt x="412" y="336"/>
                  </a:lnTo>
                  <a:lnTo>
                    <a:pt x="111" y="299"/>
                  </a:lnTo>
                  <a:lnTo>
                    <a:pt x="83" y="293"/>
                  </a:lnTo>
                  <a:lnTo>
                    <a:pt x="59" y="282"/>
                  </a:lnTo>
                  <a:lnTo>
                    <a:pt x="39" y="269"/>
                  </a:lnTo>
                  <a:lnTo>
                    <a:pt x="24" y="251"/>
                  </a:lnTo>
                  <a:lnTo>
                    <a:pt x="12" y="234"/>
                  </a:lnTo>
                  <a:lnTo>
                    <a:pt x="4" y="216"/>
                  </a:lnTo>
                  <a:lnTo>
                    <a:pt x="0" y="198"/>
                  </a:lnTo>
                  <a:lnTo>
                    <a:pt x="0" y="183"/>
                  </a:lnTo>
                  <a:lnTo>
                    <a:pt x="9" y="61"/>
                  </a:lnTo>
                  <a:lnTo>
                    <a:pt x="12" y="47"/>
                  </a:lnTo>
                  <a:lnTo>
                    <a:pt x="18" y="34"/>
                  </a:lnTo>
                  <a:lnTo>
                    <a:pt x="27" y="24"/>
                  </a:lnTo>
                  <a:lnTo>
                    <a:pt x="37" y="13"/>
                  </a:lnTo>
                  <a:lnTo>
                    <a:pt x="50" y="7"/>
                  </a:lnTo>
                  <a:lnTo>
                    <a:pt x="64" y="2"/>
                  </a:lnTo>
                  <a:lnTo>
                    <a:pt x="80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56" name="Freeform 1509"/>
            <p:cNvSpPr>
              <a:spLocks/>
            </p:cNvSpPr>
            <p:nvPr/>
          </p:nvSpPr>
          <p:spPr bwMode="auto">
            <a:xfrm>
              <a:off x="4957" y="2853"/>
              <a:ext cx="25" cy="14"/>
            </a:xfrm>
            <a:custGeom>
              <a:avLst/>
              <a:gdLst>
                <a:gd name="T0" fmla="*/ 0 w 513"/>
                <a:gd name="T1" fmla="*/ 0 h 322"/>
                <a:gd name="T2" fmla="*/ 0 w 513"/>
                <a:gd name="T3" fmla="*/ 0 h 322"/>
                <a:gd name="T4" fmla="*/ 0 w 513"/>
                <a:gd name="T5" fmla="*/ 0 h 322"/>
                <a:gd name="T6" fmla="*/ 0 w 513"/>
                <a:gd name="T7" fmla="*/ 0 h 322"/>
                <a:gd name="T8" fmla="*/ 0 w 513"/>
                <a:gd name="T9" fmla="*/ 0 h 322"/>
                <a:gd name="T10" fmla="*/ 0 w 513"/>
                <a:gd name="T11" fmla="*/ 0 h 322"/>
                <a:gd name="T12" fmla="*/ 0 w 513"/>
                <a:gd name="T13" fmla="*/ 0 h 322"/>
                <a:gd name="T14" fmla="*/ 0 w 513"/>
                <a:gd name="T15" fmla="*/ 0 h 322"/>
                <a:gd name="T16" fmla="*/ 0 w 513"/>
                <a:gd name="T17" fmla="*/ 0 h 322"/>
                <a:gd name="T18" fmla="*/ 0 w 513"/>
                <a:gd name="T19" fmla="*/ 0 h 322"/>
                <a:gd name="T20" fmla="*/ 0 w 513"/>
                <a:gd name="T21" fmla="*/ 0 h 322"/>
                <a:gd name="T22" fmla="*/ 0 w 513"/>
                <a:gd name="T23" fmla="*/ 0 h 322"/>
                <a:gd name="T24" fmla="*/ 0 w 513"/>
                <a:gd name="T25" fmla="*/ 0 h 322"/>
                <a:gd name="T26" fmla="*/ 0 w 513"/>
                <a:gd name="T27" fmla="*/ 0 h 322"/>
                <a:gd name="T28" fmla="*/ 0 w 513"/>
                <a:gd name="T29" fmla="*/ 0 h 322"/>
                <a:gd name="T30" fmla="*/ 0 w 513"/>
                <a:gd name="T31" fmla="*/ 0 h 322"/>
                <a:gd name="T32" fmla="*/ 0 w 513"/>
                <a:gd name="T33" fmla="*/ 0 h 322"/>
                <a:gd name="T34" fmla="*/ 0 w 513"/>
                <a:gd name="T35" fmla="*/ 0 h 322"/>
                <a:gd name="T36" fmla="*/ 0 w 513"/>
                <a:gd name="T37" fmla="*/ 0 h 322"/>
                <a:gd name="T38" fmla="*/ 0 w 513"/>
                <a:gd name="T39" fmla="*/ 0 h 322"/>
                <a:gd name="T40" fmla="*/ 0 w 513"/>
                <a:gd name="T41" fmla="*/ 0 h 322"/>
                <a:gd name="T42" fmla="*/ 0 w 513"/>
                <a:gd name="T43" fmla="*/ 0 h 322"/>
                <a:gd name="T44" fmla="*/ 0 w 513"/>
                <a:gd name="T45" fmla="*/ 0 h 322"/>
                <a:gd name="T46" fmla="*/ 0 w 513"/>
                <a:gd name="T47" fmla="*/ 0 h 322"/>
                <a:gd name="T48" fmla="*/ 0 w 513"/>
                <a:gd name="T49" fmla="*/ 0 h 322"/>
                <a:gd name="T50" fmla="*/ 0 w 513"/>
                <a:gd name="T51" fmla="*/ 0 h 322"/>
                <a:gd name="T52" fmla="*/ 0 w 513"/>
                <a:gd name="T53" fmla="*/ 0 h 322"/>
                <a:gd name="T54" fmla="*/ 0 w 513"/>
                <a:gd name="T55" fmla="*/ 0 h 322"/>
                <a:gd name="T56" fmla="*/ 0 w 513"/>
                <a:gd name="T57" fmla="*/ 0 h 322"/>
                <a:gd name="T58" fmla="*/ 0 w 513"/>
                <a:gd name="T59" fmla="*/ 0 h 322"/>
                <a:gd name="T60" fmla="*/ 0 w 513"/>
                <a:gd name="T61" fmla="*/ 0 h 322"/>
                <a:gd name="T62" fmla="*/ 0 w 513"/>
                <a:gd name="T63" fmla="*/ 0 h 322"/>
                <a:gd name="T64" fmla="*/ 0 w 513"/>
                <a:gd name="T65" fmla="*/ 0 h 322"/>
                <a:gd name="T66" fmla="*/ 0 w 513"/>
                <a:gd name="T67" fmla="*/ 0 h 322"/>
                <a:gd name="T68" fmla="*/ 0 w 513"/>
                <a:gd name="T69" fmla="*/ 0 h 322"/>
                <a:gd name="T70" fmla="*/ 0 w 513"/>
                <a:gd name="T71" fmla="*/ 0 h 322"/>
                <a:gd name="T72" fmla="*/ 0 w 513"/>
                <a:gd name="T73" fmla="*/ 0 h 3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13"/>
                <a:gd name="T112" fmla="*/ 0 h 322"/>
                <a:gd name="T113" fmla="*/ 513 w 513"/>
                <a:gd name="T114" fmla="*/ 322 h 32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13" h="322">
                  <a:moveTo>
                    <a:pt x="93" y="0"/>
                  </a:moveTo>
                  <a:lnTo>
                    <a:pt x="441" y="43"/>
                  </a:lnTo>
                  <a:lnTo>
                    <a:pt x="457" y="47"/>
                  </a:lnTo>
                  <a:lnTo>
                    <a:pt x="472" y="52"/>
                  </a:lnTo>
                  <a:lnTo>
                    <a:pt x="484" y="60"/>
                  </a:lnTo>
                  <a:lnTo>
                    <a:pt x="496" y="71"/>
                  </a:lnTo>
                  <a:lnTo>
                    <a:pt x="504" y="82"/>
                  </a:lnTo>
                  <a:lnTo>
                    <a:pt x="510" y="94"/>
                  </a:lnTo>
                  <a:lnTo>
                    <a:pt x="513" y="107"/>
                  </a:lnTo>
                  <a:lnTo>
                    <a:pt x="513" y="121"/>
                  </a:lnTo>
                  <a:lnTo>
                    <a:pt x="504" y="237"/>
                  </a:lnTo>
                  <a:lnTo>
                    <a:pt x="501" y="251"/>
                  </a:lnTo>
                  <a:lnTo>
                    <a:pt x="496" y="267"/>
                  </a:lnTo>
                  <a:lnTo>
                    <a:pt x="487" y="282"/>
                  </a:lnTo>
                  <a:lnTo>
                    <a:pt x="476" y="296"/>
                  </a:lnTo>
                  <a:lnTo>
                    <a:pt x="460" y="308"/>
                  </a:lnTo>
                  <a:lnTo>
                    <a:pt x="442" y="318"/>
                  </a:lnTo>
                  <a:lnTo>
                    <a:pt x="420" y="322"/>
                  </a:lnTo>
                  <a:lnTo>
                    <a:pt x="396" y="322"/>
                  </a:lnTo>
                  <a:lnTo>
                    <a:pt x="106" y="286"/>
                  </a:lnTo>
                  <a:lnTo>
                    <a:pt x="79" y="280"/>
                  </a:lnTo>
                  <a:lnTo>
                    <a:pt x="56" y="270"/>
                  </a:lnTo>
                  <a:lnTo>
                    <a:pt x="38" y="257"/>
                  </a:lnTo>
                  <a:lnTo>
                    <a:pt x="23" y="241"/>
                  </a:lnTo>
                  <a:lnTo>
                    <a:pt x="12" y="224"/>
                  </a:lnTo>
                  <a:lnTo>
                    <a:pt x="4" y="207"/>
                  </a:lnTo>
                  <a:lnTo>
                    <a:pt x="0" y="190"/>
                  </a:lnTo>
                  <a:lnTo>
                    <a:pt x="0" y="175"/>
                  </a:lnTo>
                  <a:lnTo>
                    <a:pt x="10" y="59"/>
                  </a:lnTo>
                  <a:lnTo>
                    <a:pt x="13" y="46"/>
                  </a:lnTo>
                  <a:lnTo>
                    <a:pt x="18" y="34"/>
                  </a:lnTo>
                  <a:lnTo>
                    <a:pt x="26" y="23"/>
                  </a:lnTo>
                  <a:lnTo>
                    <a:pt x="36" y="14"/>
                  </a:lnTo>
                  <a:lnTo>
                    <a:pt x="48" y="6"/>
                  </a:lnTo>
                  <a:lnTo>
                    <a:pt x="62" y="2"/>
                  </a:lnTo>
                  <a:lnTo>
                    <a:pt x="77" y="0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57" name="Freeform 1510"/>
            <p:cNvSpPr>
              <a:spLocks/>
            </p:cNvSpPr>
            <p:nvPr/>
          </p:nvSpPr>
          <p:spPr bwMode="auto">
            <a:xfrm>
              <a:off x="4940" y="2815"/>
              <a:ext cx="3" cy="8"/>
            </a:xfrm>
            <a:custGeom>
              <a:avLst/>
              <a:gdLst>
                <a:gd name="T0" fmla="*/ 0 w 51"/>
                <a:gd name="T1" fmla="*/ 0 h 184"/>
                <a:gd name="T2" fmla="*/ 0 w 51"/>
                <a:gd name="T3" fmla="*/ 0 h 184"/>
                <a:gd name="T4" fmla="*/ 0 w 51"/>
                <a:gd name="T5" fmla="*/ 0 h 184"/>
                <a:gd name="T6" fmla="*/ 0 w 51"/>
                <a:gd name="T7" fmla="*/ 0 h 184"/>
                <a:gd name="T8" fmla="*/ 0 w 51"/>
                <a:gd name="T9" fmla="*/ 0 h 184"/>
                <a:gd name="T10" fmla="*/ 0 w 51"/>
                <a:gd name="T11" fmla="*/ 0 h 184"/>
                <a:gd name="T12" fmla="*/ 0 w 51"/>
                <a:gd name="T13" fmla="*/ 0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184"/>
                <a:gd name="T23" fmla="*/ 51 w 51"/>
                <a:gd name="T24" fmla="*/ 184 h 18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184">
                  <a:moveTo>
                    <a:pt x="37" y="184"/>
                  </a:moveTo>
                  <a:lnTo>
                    <a:pt x="19" y="182"/>
                  </a:lnTo>
                  <a:lnTo>
                    <a:pt x="32" y="19"/>
                  </a:lnTo>
                  <a:lnTo>
                    <a:pt x="0" y="16"/>
                  </a:lnTo>
                  <a:lnTo>
                    <a:pt x="1" y="0"/>
                  </a:lnTo>
                  <a:lnTo>
                    <a:pt x="51" y="6"/>
                  </a:lnTo>
                  <a:lnTo>
                    <a:pt x="37" y="184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58" name="Freeform 1511"/>
            <p:cNvSpPr>
              <a:spLocks/>
            </p:cNvSpPr>
            <p:nvPr/>
          </p:nvSpPr>
          <p:spPr bwMode="auto">
            <a:xfrm>
              <a:off x="4932" y="2834"/>
              <a:ext cx="5" cy="3"/>
            </a:xfrm>
            <a:custGeom>
              <a:avLst/>
              <a:gdLst>
                <a:gd name="T0" fmla="*/ 0 w 95"/>
                <a:gd name="T1" fmla="*/ 0 h 74"/>
                <a:gd name="T2" fmla="*/ 0 w 95"/>
                <a:gd name="T3" fmla="*/ 0 h 74"/>
                <a:gd name="T4" fmla="*/ 0 w 95"/>
                <a:gd name="T5" fmla="*/ 0 h 74"/>
                <a:gd name="T6" fmla="*/ 0 w 95"/>
                <a:gd name="T7" fmla="*/ 0 h 74"/>
                <a:gd name="T8" fmla="*/ 0 w 95"/>
                <a:gd name="T9" fmla="*/ 0 h 74"/>
                <a:gd name="T10" fmla="*/ 0 w 95"/>
                <a:gd name="T11" fmla="*/ 0 h 74"/>
                <a:gd name="T12" fmla="*/ 0 w 95"/>
                <a:gd name="T13" fmla="*/ 0 h 74"/>
                <a:gd name="T14" fmla="*/ 0 w 95"/>
                <a:gd name="T15" fmla="*/ 0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5"/>
                <a:gd name="T25" fmla="*/ 0 h 74"/>
                <a:gd name="T26" fmla="*/ 95 w 95"/>
                <a:gd name="T27" fmla="*/ 74 h 7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5" h="74">
                  <a:moveTo>
                    <a:pt x="0" y="74"/>
                  </a:moveTo>
                  <a:lnTo>
                    <a:pt x="70" y="0"/>
                  </a:lnTo>
                  <a:lnTo>
                    <a:pt x="95" y="3"/>
                  </a:lnTo>
                  <a:lnTo>
                    <a:pt x="88" y="74"/>
                  </a:lnTo>
                  <a:lnTo>
                    <a:pt x="68" y="74"/>
                  </a:lnTo>
                  <a:lnTo>
                    <a:pt x="72" y="21"/>
                  </a:lnTo>
                  <a:lnTo>
                    <a:pt x="23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59" name="Freeform 1512"/>
            <p:cNvSpPr>
              <a:spLocks/>
            </p:cNvSpPr>
            <p:nvPr/>
          </p:nvSpPr>
          <p:spPr bwMode="auto">
            <a:xfrm>
              <a:off x="4931" y="2837"/>
              <a:ext cx="7" cy="5"/>
            </a:xfrm>
            <a:custGeom>
              <a:avLst/>
              <a:gdLst>
                <a:gd name="T0" fmla="*/ 0 w 147"/>
                <a:gd name="T1" fmla="*/ 0 h 108"/>
                <a:gd name="T2" fmla="*/ 0 w 147"/>
                <a:gd name="T3" fmla="*/ 0 h 108"/>
                <a:gd name="T4" fmla="*/ 0 w 147"/>
                <a:gd name="T5" fmla="*/ 0 h 108"/>
                <a:gd name="T6" fmla="*/ 0 w 147"/>
                <a:gd name="T7" fmla="*/ 0 h 108"/>
                <a:gd name="T8" fmla="*/ 0 w 147"/>
                <a:gd name="T9" fmla="*/ 0 h 108"/>
                <a:gd name="T10" fmla="*/ 0 w 147"/>
                <a:gd name="T11" fmla="*/ 0 h 108"/>
                <a:gd name="T12" fmla="*/ 0 w 147"/>
                <a:gd name="T13" fmla="*/ 0 h 108"/>
                <a:gd name="T14" fmla="*/ 0 w 147"/>
                <a:gd name="T15" fmla="*/ 0 h 108"/>
                <a:gd name="T16" fmla="*/ 0 w 147"/>
                <a:gd name="T17" fmla="*/ 0 h 108"/>
                <a:gd name="T18" fmla="*/ 0 w 147"/>
                <a:gd name="T19" fmla="*/ 0 h 108"/>
                <a:gd name="T20" fmla="*/ 0 w 147"/>
                <a:gd name="T21" fmla="*/ 0 h 108"/>
                <a:gd name="T22" fmla="*/ 0 w 147"/>
                <a:gd name="T23" fmla="*/ 0 h 108"/>
                <a:gd name="T24" fmla="*/ 0 w 147"/>
                <a:gd name="T25" fmla="*/ 0 h 108"/>
                <a:gd name="T26" fmla="*/ 0 w 147"/>
                <a:gd name="T27" fmla="*/ 0 h 108"/>
                <a:gd name="T28" fmla="*/ 0 w 147"/>
                <a:gd name="T29" fmla="*/ 0 h 108"/>
                <a:gd name="T30" fmla="*/ 0 w 147"/>
                <a:gd name="T31" fmla="*/ 0 h 10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7"/>
                <a:gd name="T49" fmla="*/ 0 h 108"/>
                <a:gd name="T50" fmla="*/ 147 w 147"/>
                <a:gd name="T51" fmla="*/ 108 h 10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7" h="108">
                  <a:moveTo>
                    <a:pt x="40" y="0"/>
                  </a:moveTo>
                  <a:lnTo>
                    <a:pt x="1" y="42"/>
                  </a:lnTo>
                  <a:lnTo>
                    <a:pt x="0" y="57"/>
                  </a:lnTo>
                  <a:lnTo>
                    <a:pt x="101" y="69"/>
                  </a:lnTo>
                  <a:lnTo>
                    <a:pt x="98" y="105"/>
                  </a:lnTo>
                  <a:lnTo>
                    <a:pt x="120" y="108"/>
                  </a:lnTo>
                  <a:lnTo>
                    <a:pt x="122" y="72"/>
                  </a:lnTo>
                  <a:lnTo>
                    <a:pt x="146" y="75"/>
                  </a:lnTo>
                  <a:lnTo>
                    <a:pt x="147" y="60"/>
                  </a:lnTo>
                  <a:lnTo>
                    <a:pt x="124" y="57"/>
                  </a:lnTo>
                  <a:lnTo>
                    <a:pt x="128" y="0"/>
                  </a:lnTo>
                  <a:lnTo>
                    <a:pt x="108" y="0"/>
                  </a:lnTo>
                  <a:lnTo>
                    <a:pt x="102" y="54"/>
                  </a:lnTo>
                  <a:lnTo>
                    <a:pt x="23" y="44"/>
                  </a:lnTo>
                  <a:lnTo>
                    <a:pt x="63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60" name="Freeform 1513"/>
            <p:cNvSpPr>
              <a:spLocks/>
            </p:cNvSpPr>
            <p:nvPr/>
          </p:nvSpPr>
          <p:spPr bwMode="auto">
            <a:xfrm>
              <a:off x="4930" y="2852"/>
              <a:ext cx="6" cy="8"/>
            </a:xfrm>
            <a:custGeom>
              <a:avLst/>
              <a:gdLst>
                <a:gd name="T0" fmla="*/ 0 w 127"/>
                <a:gd name="T1" fmla="*/ 0 h 183"/>
                <a:gd name="T2" fmla="*/ 0 w 127"/>
                <a:gd name="T3" fmla="*/ 0 h 183"/>
                <a:gd name="T4" fmla="*/ 0 w 127"/>
                <a:gd name="T5" fmla="*/ 0 h 183"/>
                <a:gd name="T6" fmla="*/ 0 w 127"/>
                <a:gd name="T7" fmla="*/ 0 h 183"/>
                <a:gd name="T8" fmla="*/ 0 w 127"/>
                <a:gd name="T9" fmla="*/ 0 h 183"/>
                <a:gd name="T10" fmla="*/ 0 w 127"/>
                <a:gd name="T11" fmla="*/ 0 h 183"/>
                <a:gd name="T12" fmla="*/ 0 w 127"/>
                <a:gd name="T13" fmla="*/ 0 h 183"/>
                <a:gd name="T14" fmla="*/ 0 w 127"/>
                <a:gd name="T15" fmla="*/ 0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7"/>
                <a:gd name="T25" fmla="*/ 0 h 183"/>
                <a:gd name="T26" fmla="*/ 127 w 127"/>
                <a:gd name="T27" fmla="*/ 183 h 1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7" h="183">
                  <a:moveTo>
                    <a:pt x="25" y="183"/>
                  </a:moveTo>
                  <a:lnTo>
                    <a:pt x="0" y="180"/>
                  </a:lnTo>
                  <a:lnTo>
                    <a:pt x="101" y="30"/>
                  </a:lnTo>
                  <a:lnTo>
                    <a:pt x="5" y="18"/>
                  </a:lnTo>
                  <a:lnTo>
                    <a:pt x="6" y="0"/>
                  </a:lnTo>
                  <a:lnTo>
                    <a:pt x="127" y="15"/>
                  </a:lnTo>
                  <a:lnTo>
                    <a:pt x="126" y="31"/>
                  </a:lnTo>
                  <a:lnTo>
                    <a:pt x="25" y="183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61" name="Freeform 1514"/>
            <p:cNvSpPr>
              <a:spLocks/>
            </p:cNvSpPr>
            <p:nvPr/>
          </p:nvSpPr>
          <p:spPr bwMode="auto">
            <a:xfrm>
              <a:off x="4992" y="2878"/>
              <a:ext cx="9" cy="4"/>
            </a:xfrm>
            <a:custGeom>
              <a:avLst/>
              <a:gdLst>
                <a:gd name="T0" fmla="*/ 0 w 186"/>
                <a:gd name="T1" fmla="*/ 0 h 89"/>
                <a:gd name="T2" fmla="*/ 0 w 186"/>
                <a:gd name="T3" fmla="*/ 0 h 89"/>
                <a:gd name="T4" fmla="*/ 0 w 186"/>
                <a:gd name="T5" fmla="*/ 0 h 89"/>
                <a:gd name="T6" fmla="*/ 0 w 186"/>
                <a:gd name="T7" fmla="*/ 0 h 89"/>
                <a:gd name="T8" fmla="*/ 0 w 186"/>
                <a:gd name="T9" fmla="*/ 0 h 89"/>
                <a:gd name="T10" fmla="*/ 0 w 186"/>
                <a:gd name="T11" fmla="*/ 0 h 89"/>
                <a:gd name="T12" fmla="*/ 0 w 186"/>
                <a:gd name="T13" fmla="*/ 0 h 89"/>
                <a:gd name="T14" fmla="*/ 0 w 186"/>
                <a:gd name="T15" fmla="*/ 0 h 89"/>
                <a:gd name="T16" fmla="*/ 0 w 186"/>
                <a:gd name="T17" fmla="*/ 0 h 89"/>
                <a:gd name="T18" fmla="*/ 0 w 186"/>
                <a:gd name="T19" fmla="*/ 0 h 89"/>
                <a:gd name="T20" fmla="*/ 0 w 186"/>
                <a:gd name="T21" fmla="*/ 0 h 89"/>
                <a:gd name="T22" fmla="*/ 0 w 186"/>
                <a:gd name="T23" fmla="*/ 0 h 89"/>
                <a:gd name="T24" fmla="*/ 0 w 186"/>
                <a:gd name="T25" fmla="*/ 0 h 89"/>
                <a:gd name="T26" fmla="*/ 0 w 186"/>
                <a:gd name="T27" fmla="*/ 0 h 89"/>
                <a:gd name="T28" fmla="*/ 0 w 186"/>
                <a:gd name="T29" fmla="*/ 0 h 89"/>
                <a:gd name="T30" fmla="*/ 0 w 186"/>
                <a:gd name="T31" fmla="*/ 0 h 89"/>
                <a:gd name="T32" fmla="*/ 0 w 186"/>
                <a:gd name="T33" fmla="*/ 0 h 89"/>
                <a:gd name="T34" fmla="*/ 0 w 186"/>
                <a:gd name="T35" fmla="*/ 0 h 89"/>
                <a:gd name="T36" fmla="*/ 0 w 186"/>
                <a:gd name="T37" fmla="*/ 0 h 89"/>
                <a:gd name="T38" fmla="*/ 0 w 186"/>
                <a:gd name="T39" fmla="*/ 0 h 89"/>
                <a:gd name="T40" fmla="*/ 0 w 186"/>
                <a:gd name="T41" fmla="*/ 0 h 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6"/>
                <a:gd name="T64" fmla="*/ 0 h 89"/>
                <a:gd name="T65" fmla="*/ 186 w 186"/>
                <a:gd name="T66" fmla="*/ 89 h 8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6" h="89">
                  <a:moveTo>
                    <a:pt x="40" y="89"/>
                  </a:moveTo>
                  <a:lnTo>
                    <a:pt x="53" y="69"/>
                  </a:lnTo>
                  <a:lnTo>
                    <a:pt x="0" y="62"/>
                  </a:lnTo>
                  <a:lnTo>
                    <a:pt x="6" y="48"/>
                  </a:lnTo>
                  <a:lnTo>
                    <a:pt x="59" y="54"/>
                  </a:lnTo>
                  <a:lnTo>
                    <a:pt x="90" y="0"/>
                  </a:lnTo>
                  <a:lnTo>
                    <a:pt x="109" y="2"/>
                  </a:lnTo>
                  <a:lnTo>
                    <a:pt x="79" y="57"/>
                  </a:lnTo>
                  <a:lnTo>
                    <a:pt x="118" y="63"/>
                  </a:lnTo>
                  <a:lnTo>
                    <a:pt x="150" y="7"/>
                  </a:lnTo>
                  <a:lnTo>
                    <a:pt x="168" y="9"/>
                  </a:lnTo>
                  <a:lnTo>
                    <a:pt x="137" y="65"/>
                  </a:lnTo>
                  <a:lnTo>
                    <a:pt x="186" y="71"/>
                  </a:lnTo>
                  <a:lnTo>
                    <a:pt x="179" y="84"/>
                  </a:lnTo>
                  <a:lnTo>
                    <a:pt x="131" y="78"/>
                  </a:lnTo>
                  <a:lnTo>
                    <a:pt x="125" y="89"/>
                  </a:lnTo>
                  <a:lnTo>
                    <a:pt x="105" y="89"/>
                  </a:lnTo>
                  <a:lnTo>
                    <a:pt x="111" y="76"/>
                  </a:lnTo>
                  <a:lnTo>
                    <a:pt x="72" y="71"/>
                  </a:lnTo>
                  <a:lnTo>
                    <a:pt x="61" y="89"/>
                  </a:lnTo>
                  <a:lnTo>
                    <a:pt x="40" y="89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62" name="Freeform 1515"/>
            <p:cNvSpPr>
              <a:spLocks/>
            </p:cNvSpPr>
            <p:nvPr/>
          </p:nvSpPr>
          <p:spPr bwMode="auto">
            <a:xfrm>
              <a:off x="4991" y="2882"/>
              <a:ext cx="9" cy="4"/>
            </a:xfrm>
            <a:custGeom>
              <a:avLst/>
              <a:gdLst>
                <a:gd name="T0" fmla="*/ 0 w 186"/>
                <a:gd name="T1" fmla="*/ 0 h 89"/>
                <a:gd name="T2" fmla="*/ 0 w 186"/>
                <a:gd name="T3" fmla="*/ 0 h 89"/>
                <a:gd name="T4" fmla="*/ 0 w 186"/>
                <a:gd name="T5" fmla="*/ 0 h 89"/>
                <a:gd name="T6" fmla="*/ 0 w 186"/>
                <a:gd name="T7" fmla="*/ 0 h 89"/>
                <a:gd name="T8" fmla="*/ 0 w 186"/>
                <a:gd name="T9" fmla="*/ 0 h 89"/>
                <a:gd name="T10" fmla="*/ 0 w 186"/>
                <a:gd name="T11" fmla="*/ 0 h 89"/>
                <a:gd name="T12" fmla="*/ 0 w 186"/>
                <a:gd name="T13" fmla="*/ 0 h 89"/>
                <a:gd name="T14" fmla="*/ 0 w 186"/>
                <a:gd name="T15" fmla="*/ 0 h 89"/>
                <a:gd name="T16" fmla="*/ 0 w 186"/>
                <a:gd name="T17" fmla="*/ 0 h 89"/>
                <a:gd name="T18" fmla="*/ 0 w 186"/>
                <a:gd name="T19" fmla="*/ 0 h 89"/>
                <a:gd name="T20" fmla="*/ 0 w 186"/>
                <a:gd name="T21" fmla="*/ 0 h 89"/>
                <a:gd name="T22" fmla="*/ 0 w 186"/>
                <a:gd name="T23" fmla="*/ 0 h 89"/>
                <a:gd name="T24" fmla="*/ 0 w 186"/>
                <a:gd name="T25" fmla="*/ 0 h 89"/>
                <a:gd name="T26" fmla="*/ 0 w 186"/>
                <a:gd name="T27" fmla="*/ 0 h 89"/>
                <a:gd name="T28" fmla="*/ 0 w 186"/>
                <a:gd name="T29" fmla="*/ 0 h 89"/>
                <a:gd name="T30" fmla="*/ 0 w 186"/>
                <a:gd name="T31" fmla="*/ 0 h 89"/>
                <a:gd name="T32" fmla="*/ 0 w 186"/>
                <a:gd name="T33" fmla="*/ 0 h 89"/>
                <a:gd name="T34" fmla="*/ 0 w 186"/>
                <a:gd name="T35" fmla="*/ 0 h 89"/>
                <a:gd name="T36" fmla="*/ 0 w 186"/>
                <a:gd name="T37" fmla="*/ 0 h 89"/>
                <a:gd name="T38" fmla="*/ 0 w 186"/>
                <a:gd name="T39" fmla="*/ 0 h 89"/>
                <a:gd name="T40" fmla="*/ 0 w 186"/>
                <a:gd name="T41" fmla="*/ 0 h 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6"/>
                <a:gd name="T64" fmla="*/ 0 h 89"/>
                <a:gd name="T65" fmla="*/ 186 w 186"/>
                <a:gd name="T66" fmla="*/ 89 h 8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6" h="89">
                  <a:moveTo>
                    <a:pt x="61" y="0"/>
                  </a:moveTo>
                  <a:lnTo>
                    <a:pt x="55" y="11"/>
                  </a:lnTo>
                  <a:lnTo>
                    <a:pt x="6" y="5"/>
                  </a:lnTo>
                  <a:lnTo>
                    <a:pt x="0" y="17"/>
                  </a:lnTo>
                  <a:lnTo>
                    <a:pt x="49" y="23"/>
                  </a:lnTo>
                  <a:lnTo>
                    <a:pt x="18" y="79"/>
                  </a:lnTo>
                  <a:lnTo>
                    <a:pt x="37" y="81"/>
                  </a:lnTo>
                  <a:lnTo>
                    <a:pt x="69" y="26"/>
                  </a:lnTo>
                  <a:lnTo>
                    <a:pt x="109" y="30"/>
                  </a:lnTo>
                  <a:lnTo>
                    <a:pt x="78" y="86"/>
                  </a:lnTo>
                  <a:lnTo>
                    <a:pt x="98" y="89"/>
                  </a:lnTo>
                  <a:lnTo>
                    <a:pt x="129" y="34"/>
                  </a:lnTo>
                  <a:lnTo>
                    <a:pt x="180" y="40"/>
                  </a:lnTo>
                  <a:lnTo>
                    <a:pt x="186" y="27"/>
                  </a:lnTo>
                  <a:lnTo>
                    <a:pt x="134" y="20"/>
                  </a:lnTo>
                  <a:lnTo>
                    <a:pt x="146" y="0"/>
                  </a:lnTo>
                  <a:lnTo>
                    <a:pt x="126" y="0"/>
                  </a:lnTo>
                  <a:lnTo>
                    <a:pt x="116" y="18"/>
                  </a:lnTo>
                  <a:lnTo>
                    <a:pt x="75" y="13"/>
                  </a:lnTo>
                  <a:lnTo>
                    <a:pt x="82" y="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63" name="Freeform 1516"/>
            <p:cNvSpPr>
              <a:spLocks/>
            </p:cNvSpPr>
            <p:nvPr/>
          </p:nvSpPr>
          <p:spPr bwMode="auto">
            <a:xfrm>
              <a:off x="4965" y="2818"/>
              <a:ext cx="8" cy="8"/>
            </a:xfrm>
            <a:custGeom>
              <a:avLst/>
              <a:gdLst>
                <a:gd name="T0" fmla="*/ 0 w 169"/>
                <a:gd name="T1" fmla="*/ 0 h 192"/>
                <a:gd name="T2" fmla="*/ 0 w 169"/>
                <a:gd name="T3" fmla="*/ 0 h 192"/>
                <a:gd name="T4" fmla="*/ 0 w 169"/>
                <a:gd name="T5" fmla="*/ 0 h 192"/>
                <a:gd name="T6" fmla="*/ 0 w 169"/>
                <a:gd name="T7" fmla="*/ 0 h 192"/>
                <a:gd name="T8" fmla="*/ 0 w 169"/>
                <a:gd name="T9" fmla="*/ 0 h 192"/>
                <a:gd name="T10" fmla="*/ 0 w 169"/>
                <a:gd name="T11" fmla="*/ 0 h 192"/>
                <a:gd name="T12" fmla="*/ 0 w 169"/>
                <a:gd name="T13" fmla="*/ 0 h 192"/>
                <a:gd name="T14" fmla="*/ 0 w 169"/>
                <a:gd name="T15" fmla="*/ 0 h 192"/>
                <a:gd name="T16" fmla="*/ 0 w 169"/>
                <a:gd name="T17" fmla="*/ 0 h 192"/>
                <a:gd name="T18" fmla="*/ 0 w 169"/>
                <a:gd name="T19" fmla="*/ 0 h 192"/>
                <a:gd name="T20" fmla="*/ 0 w 169"/>
                <a:gd name="T21" fmla="*/ 0 h 192"/>
                <a:gd name="T22" fmla="*/ 0 w 169"/>
                <a:gd name="T23" fmla="*/ 0 h 192"/>
                <a:gd name="T24" fmla="*/ 0 w 169"/>
                <a:gd name="T25" fmla="*/ 0 h 192"/>
                <a:gd name="T26" fmla="*/ 0 w 169"/>
                <a:gd name="T27" fmla="*/ 0 h 192"/>
                <a:gd name="T28" fmla="*/ 0 w 169"/>
                <a:gd name="T29" fmla="*/ 0 h 192"/>
                <a:gd name="T30" fmla="*/ 0 w 169"/>
                <a:gd name="T31" fmla="*/ 0 h 192"/>
                <a:gd name="T32" fmla="*/ 0 w 169"/>
                <a:gd name="T33" fmla="*/ 0 h 192"/>
                <a:gd name="T34" fmla="*/ 0 w 169"/>
                <a:gd name="T35" fmla="*/ 0 h 192"/>
                <a:gd name="T36" fmla="*/ 0 w 169"/>
                <a:gd name="T37" fmla="*/ 0 h 192"/>
                <a:gd name="T38" fmla="*/ 0 w 169"/>
                <a:gd name="T39" fmla="*/ 0 h 192"/>
                <a:gd name="T40" fmla="*/ 0 w 169"/>
                <a:gd name="T41" fmla="*/ 0 h 192"/>
                <a:gd name="T42" fmla="*/ 0 w 169"/>
                <a:gd name="T43" fmla="*/ 0 h 192"/>
                <a:gd name="T44" fmla="*/ 0 w 169"/>
                <a:gd name="T45" fmla="*/ 0 h 192"/>
                <a:gd name="T46" fmla="*/ 0 w 169"/>
                <a:gd name="T47" fmla="*/ 0 h 192"/>
                <a:gd name="T48" fmla="*/ 0 w 169"/>
                <a:gd name="T49" fmla="*/ 0 h 192"/>
                <a:gd name="T50" fmla="*/ 0 w 169"/>
                <a:gd name="T51" fmla="*/ 0 h 192"/>
                <a:gd name="T52" fmla="*/ 0 w 169"/>
                <a:gd name="T53" fmla="*/ 0 h 192"/>
                <a:gd name="T54" fmla="*/ 0 w 169"/>
                <a:gd name="T55" fmla="*/ 0 h 192"/>
                <a:gd name="T56" fmla="*/ 0 w 169"/>
                <a:gd name="T57" fmla="*/ 0 h 192"/>
                <a:gd name="T58" fmla="*/ 0 w 169"/>
                <a:gd name="T59" fmla="*/ 0 h 192"/>
                <a:gd name="T60" fmla="*/ 0 w 169"/>
                <a:gd name="T61" fmla="*/ 0 h 192"/>
                <a:gd name="T62" fmla="*/ 0 w 169"/>
                <a:gd name="T63" fmla="*/ 0 h 192"/>
                <a:gd name="T64" fmla="*/ 0 w 169"/>
                <a:gd name="T65" fmla="*/ 0 h 192"/>
                <a:gd name="T66" fmla="*/ 0 w 169"/>
                <a:gd name="T67" fmla="*/ 0 h 192"/>
                <a:gd name="T68" fmla="*/ 0 w 169"/>
                <a:gd name="T69" fmla="*/ 0 h 192"/>
                <a:gd name="T70" fmla="*/ 0 w 169"/>
                <a:gd name="T71" fmla="*/ 0 h 192"/>
                <a:gd name="T72" fmla="*/ 0 w 169"/>
                <a:gd name="T73" fmla="*/ 0 h 192"/>
                <a:gd name="T74" fmla="*/ 0 w 169"/>
                <a:gd name="T75" fmla="*/ 0 h 192"/>
                <a:gd name="T76" fmla="*/ 0 w 169"/>
                <a:gd name="T77" fmla="*/ 0 h 192"/>
                <a:gd name="T78" fmla="*/ 0 w 169"/>
                <a:gd name="T79" fmla="*/ 0 h 192"/>
                <a:gd name="T80" fmla="*/ 0 w 169"/>
                <a:gd name="T81" fmla="*/ 0 h 192"/>
                <a:gd name="T82" fmla="*/ 0 w 169"/>
                <a:gd name="T83" fmla="*/ 0 h 192"/>
                <a:gd name="T84" fmla="*/ 0 w 169"/>
                <a:gd name="T85" fmla="*/ 0 h 192"/>
                <a:gd name="T86" fmla="*/ 0 w 169"/>
                <a:gd name="T87" fmla="*/ 0 h 19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9"/>
                <a:gd name="T133" fmla="*/ 0 h 192"/>
                <a:gd name="T134" fmla="*/ 169 w 169"/>
                <a:gd name="T135" fmla="*/ 192 h 19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9" h="192">
                  <a:moveTo>
                    <a:pt x="159" y="192"/>
                  </a:moveTo>
                  <a:lnTo>
                    <a:pt x="0" y="173"/>
                  </a:lnTo>
                  <a:lnTo>
                    <a:pt x="1" y="156"/>
                  </a:lnTo>
                  <a:lnTo>
                    <a:pt x="97" y="106"/>
                  </a:lnTo>
                  <a:lnTo>
                    <a:pt x="104" y="103"/>
                  </a:lnTo>
                  <a:lnTo>
                    <a:pt x="110" y="99"/>
                  </a:lnTo>
                  <a:lnTo>
                    <a:pt x="115" y="96"/>
                  </a:lnTo>
                  <a:lnTo>
                    <a:pt x="120" y="93"/>
                  </a:lnTo>
                  <a:lnTo>
                    <a:pt x="124" y="91"/>
                  </a:lnTo>
                  <a:lnTo>
                    <a:pt x="128" y="88"/>
                  </a:lnTo>
                  <a:lnTo>
                    <a:pt x="131" y="84"/>
                  </a:lnTo>
                  <a:lnTo>
                    <a:pt x="134" y="82"/>
                  </a:lnTo>
                  <a:lnTo>
                    <a:pt x="138" y="78"/>
                  </a:lnTo>
                  <a:lnTo>
                    <a:pt x="141" y="73"/>
                  </a:lnTo>
                  <a:lnTo>
                    <a:pt x="143" y="68"/>
                  </a:lnTo>
                  <a:lnTo>
                    <a:pt x="144" y="63"/>
                  </a:lnTo>
                  <a:lnTo>
                    <a:pt x="144" y="55"/>
                  </a:lnTo>
                  <a:lnTo>
                    <a:pt x="141" y="48"/>
                  </a:lnTo>
                  <a:lnTo>
                    <a:pt x="137" y="41"/>
                  </a:lnTo>
                  <a:lnTo>
                    <a:pt x="131" y="34"/>
                  </a:lnTo>
                  <a:lnTo>
                    <a:pt x="126" y="31"/>
                  </a:lnTo>
                  <a:lnTo>
                    <a:pt x="123" y="29"/>
                  </a:lnTo>
                  <a:lnTo>
                    <a:pt x="119" y="25"/>
                  </a:lnTo>
                  <a:lnTo>
                    <a:pt x="114" y="23"/>
                  </a:lnTo>
                  <a:lnTo>
                    <a:pt x="109" y="22"/>
                  </a:lnTo>
                  <a:lnTo>
                    <a:pt x="104" y="20"/>
                  </a:lnTo>
                  <a:lnTo>
                    <a:pt x="98" y="19"/>
                  </a:lnTo>
                  <a:lnTo>
                    <a:pt x="92" y="18"/>
                  </a:lnTo>
                  <a:lnTo>
                    <a:pt x="86" y="17"/>
                  </a:lnTo>
                  <a:lnTo>
                    <a:pt x="81" y="17"/>
                  </a:lnTo>
                  <a:lnTo>
                    <a:pt x="75" y="17"/>
                  </a:lnTo>
                  <a:lnTo>
                    <a:pt x="70" y="18"/>
                  </a:lnTo>
                  <a:lnTo>
                    <a:pt x="65" y="19"/>
                  </a:lnTo>
                  <a:lnTo>
                    <a:pt x="61" y="20"/>
                  </a:lnTo>
                  <a:lnTo>
                    <a:pt x="57" y="22"/>
                  </a:lnTo>
                  <a:lnTo>
                    <a:pt x="53" y="24"/>
                  </a:lnTo>
                  <a:lnTo>
                    <a:pt x="45" y="30"/>
                  </a:lnTo>
                  <a:lnTo>
                    <a:pt x="41" y="36"/>
                  </a:lnTo>
                  <a:lnTo>
                    <a:pt x="38" y="44"/>
                  </a:lnTo>
                  <a:lnTo>
                    <a:pt x="36" y="52"/>
                  </a:lnTo>
                  <a:lnTo>
                    <a:pt x="36" y="53"/>
                  </a:lnTo>
                  <a:lnTo>
                    <a:pt x="36" y="54"/>
                  </a:lnTo>
                  <a:lnTo>
                    <a:pt x="35" y="55"/>
                  </a:lnTo>
                  <a:lnTo>
                    <a:pt x="35" y="56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12" y="38"/>
                  </a:lnTo>
                  <a:lnTo>
                    <a:pt x="17" y="28"/>
                  </a:lnTo>
                  <a:lnTo>
                    <a:pt x="26" y="18"/>
                  </a:lnTo>
                  <a:lnTo>
                    <a:pt x="36" y="10"/>
                  </a:lnTo>
                  <a:lnTo>
                    <a:pt x="42" y="7"/>
                  </a:lnTo>
                  <a:lnTo>
                    <a:pt x="48" y="4"/>
                  </a:lnTo>
                  <a:lnTo>
                    <a:pt x="56" y="2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9" y="0"/>
                  </a:lnTo>
                  <a:lnTo>
                    <a:pt x="88" y="0"/>
                  </a:lnTo>
                  <a:lnTo>
                    <a:pt x="96" y="1"/>
                  </a:lnTo>
                  <a:lnTo>
                    <a:pt x="104" y="2"/>
                  </a:lnTo>
                  <a:lnTo>
                    <a:pt x="112" y="4"/>
                  </a:lnTo>
                  <a:lnTo>
                    <a:pt x="119" y="6"/>
                  </a:lnTo>
                  <a:lnTo>
                    <a:pt x="125" y="9"/>
                  </a:lnTo>
                  <a:lnTo>
                    <a:pt x="133" y="12"/>
                  </a:lnTo>
                  <a:lnTo>
                    <a:pt x="139" y="15"/>
                  </a:lnTo>
                  <a:lnTo>
                    <a:pt x="145" y="19"/>
                  </a:lnTo>
                  <a:lnTo>
                    <a:pt x="150" y="24"/>
                  </a:lnTo>
                  <a:lnTo>
                    <a:pt x="159" y="34"/>
                  </a:lnTo>
                  <a:lnTo>
                    <a:pt x="165" y="44"/>
                  </a:lnTo>
                  <a:lnTo>
                    <a:pt x="168" y="54"/>
                  </a:lnTo>
                  <a:lnTo>
                    <a:pt x="169" y="66"/>
                  </a:lnTo>
                  <a:lnTo>
                    <a:pt x="168" y="73"/>
                  </a:lnTo>
                  <a:lnTo>
                    <a:pt x="166" y="79"/>
                  </a:lnTo>
                  <a:lnTo>
                    <a:pt x="163" y="85"/>
                  </a:lnTo>
                  <a:lnTo>
                    <a:pt x="158" y="92"/>
                  </a:lnTo>
                  <a:lnTo>
                    <a:pt x="155" y="95"/>
                  </a:lnTo>
                  <a:lnTo>
                    <a:pt x="151" y="97"/>
                  </a:lnTo>
                  <a:lnTo>
                    <a:pt x="147" y="100"/>
                  </a:lnTo>
                  <a:lnTo>
                    <a:pt x="144" y="103"/>
                  </a:lnTo>
                  <a:lnTo>
                    <a:pt x="139" y="106"/>
                  </a:lnTo>
                  <a:lnTo>
                    <a:pt x="135" y="109"/>
                  </a:lnTo>
                  <a:lnTo>
                    <a:pt x="130" y="111"/>
                  </a:lnTo>
                  <a:lnTo>
                    <a:pt x="124" y="114"/>
                  </a:lnTo>
                  <a:lnTo>
                    <a:pt x="34" y="160"/>
                  </a:lnTo>
                  <a:lnTo>
                    <a:pt x="160" y="175"/>
                  </a:lnTo>
                  <a:lnTo>
                    <a:pt x="159" y="192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64" name="Freeform 1517"/>
            <p:cNvSpPr>
              <a:spLocks/>
            </p:cNvSpPr>
            <p:nvPr/>
          </p:nvSpPr>
          <p:spPr bwMode="auto">
            <a:xfrm>
              <a:off x="4963" y="2837"/>
              <a:ext cx="8" cy="8"/>
            </a:xfrm>
            <a:custGeom>
              <a:avLst/>
              <a:gdLst>
                <a:gd name="T0" fmla="*/ 0 w 173"/>
                <a:gd name="T1" fmla="*/ 0 h 190"/>
                <a:gd name="T2" fmla="*/ 0 w 173"/>
                <a:gd name="T3" fmla="*/ 0 h 190"/>
                <a:gd name="T4" fmla="*/ 0 w 173"/>
                <a:gd name="T5" fmla="*/ 0 h 190"/>
                <a:gd name="T6" fmla="*/ 0 w 173"/>
                <a:gd name="T7" fmla="*/ 0 h 190"/>
                <a:gd name="T8" fmla="*/ 0 w 173"/>
                <a:gd name="T9" fmla="*/ 0 h 190"/>
                <a:gd name="T10" fmla="*/ 0 w 173"/>
                <a:gd name="T11" fmla="*/ 0 h 190"/>
                <a:gd name="T12" fmla="*/ 0 w 173"/>
                <a:gd name="T13" fmla="*/ 0 h 190"/>
                <a:gd name="T14" fmla="*/ 0 w 173"/>
                <a:gd name="T15" fmla="*/ 0 h 190"/>
                <a:gd name="T16" fmla="*/ 0 w 173"/>
                <a:gd name="T17" fmla="*/ 0 h 190"/>
                <a:gd name="T18" fmla="*/ 0 w 173"/>
                <a:gd name="T19" fmla="*/ 0 h 190"/>
                <a:gd name="T20" fmla="*/ 0 w 173"/>
                <a:gd name="T21" fmla="*/ 0 h 190"/>
                <a:gd name="T22" fmla="*/ 0 w 173"/>
                <a:gd name="T23" fmla="*/ 0 h 190"/>
                <a:gd name="T24" fmla="*/ 0 w 173"/>
                <a:gd name="T25" fmla="*/ 0 h 190"/>
                <a:gd name="T26" fmla="*/ 0 w 173"/>
                <a:gd name="T27" fmla="*/ 0 h 190"/>
                <a:gd name="T28" fmla="*/ 0 w 173"/>
                <a:gd name="T29" fmla="*/ 0 h 190"/>
                <a:gd name="T30" fmla="*/ 0 w 173"/>
                <a:gd name="T31" fmla="*/ 0 h 190"/>
                <a:gd name="T32" fmla="*/ 0 w 173"/>
                <a:gd name="T33" fmla="*/ 0 h 190"/>
                <a:gd name="T34" fmla="*/ 0 w 173"/>
                <a:gd name="T35" fmla="*/ 0 h 190"/>
                <a:gd name="T36" fmla="*/ 0 w 173"/>
                <a:gd name="T37" fmla="*/ 0 h 190"/>
                <a:gd name="T38" fmla="*/ 0 w 173"/>
                <a:gd name="T39" fmla="*/ 0 h 190"/>
                <a:gd name="T40" fmla="*/ 0 w 173"/>
                <a:gd name="T41" fmla="*/ 0 h 190"/>
                <a:gd name="T42" fmla="*/ 0 w 173"/>
                <a:gd name="T43" fmla="*/ 0 h 190"/>
                <a:gd name="T44" fmla="*/ 0 w 173"/>
                <a:gd name="T45" fmla="*/ 0 h 190"/>
                <a:gd name="T46" fmla="*/ 0 w 173"/>
                <a:gd name="T47" fmla="*/ 0 h 190"/>
                <a:gd name="T48" fmla="*/ 0 w 173"/>
                <a:gd name="T49" fmla="*/ 0 h 190"/>
                <a:gd name="T50" fmla="*/ 0 w 173"/>
                <a:gd name="T51" fmla="*/ 0 h 190"/>
                <a:gd name="T52" fmla="*/ 0 w 173"/>
                <a:gd name="T53" fmla="*/ 0 h 190"/>
                <a:gd name="T54" fmla="*/ 0 w 173"/>
                <a:gd name="T55" fmla="*/ 0 h 190"/>
                <a:gd name="T56" fmla="*/ 0 w 173"/>
                <a:gd name="T57" fmla="*/ 0 h 190"/>
                <a:gd name="T58" fmla="*/ 0 w 173"/>
                <a:gd name="T59" fmla="*/ 0 h 190"/>
                <a:gd name="T60" fmla="*/ 0 w 173"/>
                <a:gd name="T61" fmla="*/ 0 h 190"/>
                <a:gd name="T62" fmla="*/ 0 w 173"/>
                <a:gd name="T63" fmla="*/ 0 h 190"/>
                <a:gd name="T64" fmla="*/ 0 w 173"/>
                <a:gd name="T65" fmla="*/ 0 h 190"/>
                <a:gd name="T66" fmla="*/ 0 w 173"/>
                <a:gd name="T67" fmla="*/ 0 h 190"/>
                <a:gd name="T68" fmla="*/ 0 w 173"/>
                <a:gd name="T69" fmla="*/ 0 h 190"/>
                <a:gd name="T70" fmla="*/ 0 w 173"/>
                <a:gd name="T71" fmla="*/ 0 h 190"/>
                <a:gd name="T72" fmla="*/ 0 w 173"/>
                <a:gd name="T73" fmla="*/ 0 h 190"/>
                <a:gd name="T74" fmla="*/ 0 w 173"/>
                <a:gd name="T75" fmla="*/ 0 h 190"/>
                <a:gd name="T76" fmla="*/ 0 w 173"/>
                <a:gd name="T77" fmla="*/ 0 h 190"/>
                <a:gd name="T78" fmla="*/ 0 w 173"/>
                <a:gd name="T79" fmla="*/ 0 h 190"/>
                <a:gd name="T80" fmla="*/ 0 w 173"/>
                <a:gd name="T81" fmla="*/ 0 h 190"/>
                <a:gd name="T82" fmla="*/ 0 w 173"/>
                <a:gd name="T83" fmla="*/ 0 h 190"/>
                <a:gd name="T84" fmla="*/ 0 w 173"/>
                <a:gd name="T85" fmla="*/ 0 h 190"/>
                <a:gd name="T86" fmla="*/ 0 w 173"/>
                <a:gd name="T87" fmla="*/ 0 h 190"/>
                <a:gd name="T88" fmla="*/ 0 w 173"/>
                <a:gd name="T89" fmla="*/ 0 h 190"/>
                <a:gd name="T90" fmla="*/ 0 w 173"/>
                <a:gd name="T91" fmla="*/ 0 h 190"/>
                <a:gd name="T92" fmla="*/ 0 w 173"/>
                <a:gd name="T93" fmla="*/ 0 h 190"/>
                <a:gd name="T94" fmla="*/ 0 w 173"/>
                <a:gd name="T95" fmla="*/ 0 h 19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73"/>
                <a:gd name="T145" fmla="*/ 0 h 190"/>
                <a:gd name="T146" fmla="*/ 173 w 173"/>
                <a:gd name="T147" fmla="*/ 190 h 19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73" h="190">
                  <a:moveTo>
                    <a:pt x="0" y="120"/>
                  </a:moveTo>
                  <a:lnTo>
                    <a:pt x="25" y="123"/>
                  </a:lnTo>
                  <a:lnTo>
                    <a:pt x="26" y="131"/>
                  </a:lnTo>
                  <a:lnTo>
                    <a:pt x="29" y="140"/>
                  </a:lnTo>
                  <a:lnTo>
                    <a:pt x="34" y="148"/>
                  </a:lnTo>
                  <a:lnTo>
                    <a:pt x="42" y="155"/>
                  </a:lnTo>
                  <a:lnTo>
                    <a:pt x="46" y="158"/>
                  </a:lnTo>
                  <a:lnTo>
                    <a:pt x="51" y="161"/>
                  </a:lnTo>
                  <a:lnTo>
                    <a:pt x="55" y="164"/>
                  </a:lnTo>
                  <a:lnTo>
                    <a:pt x="60" y="166"/>
                  </a:lnTo>
                  <a:lnTo>
                    <a:pt x="66" y="168"/>
                  </a:lnTo>
                  <a:lnTo>
                    <a:pt x="71" y="169"/>
                  </a:lnTo>
                  <a:lnTo>
                    <a:pt x="76" y="170"/>
                  </a:lnTo>
                  <a:lnTo>
                    <a:pt x="82" y="171"/>
                  </a:lnTo>
                  <a:lnTo>
                    <a:pt x="88" y="172"/>
                  </a:lnTo>
                  <a:lnTo>
                    <a:pt x="95" y="172"/>
                  </a:lnTo>
                  <a:lnTo>
                    <a:pt x="101" y="172"/>
                  </a:lnTo>
                  <a:lnTo>
                    <a:pt x="107" y="171"/>
                  </a:lnTo>
                  <a:lnTo>
                    <a:pt x="112" y="170"/>
                  </a:lnTo>
                  <a:lnTo>
                    <a:pt x="118" y="168"/>
                  </a:lnTo>
                  <a:lnTo>
                    <a:pt x="123" y="166"/>
                  </a:lnTo>
                  <a:lnTo>
                    <a:pt x="128" y="164"/>
                  </a:lnTo>
                  <a:lnTo>
                    <a:pt x="136" y="158"/>
                  </a:lnTo>
                  <a:lnTo>
                    <a:pt x="143" y="151"/>
                  </a:lnTo>
                  <a:lnTo>
                    <a:pt x="146" y="143"/>
                  </a:lnTo>
                  <a:lnTo>
                    <a:pt x="148" y="133"/>
                  </a:lnTo>
                  <a:lnTo>
                    <a:pt x="148" y="124"/>
                  </a:lnTo>
                  <a:lnTo>
                    <a:pt x="146" y="115"/>
                  </a:lnTo>
                  <a:lnTo>
                    <a:pt x="140" y="107"/>
                  </a:lnTo>
                  <a:lnTo>
                    <a:pt x="133" y="100"/>
                  </a:lnTo>
                  <a:lnTo>
                    <a:pt x="128" y="96"/>
                  </a:lnTo>
                  <a:lnTo>
                    <a:pt x="124" y="93"/>
                  </a:lnTo>
                  <a:lnTo>
                    <a:pt x="119" y="90"/>
                  </a:lnTo>
                  <a:lnTo>
                    <a:pt x="113" y="88"/>
                  </a:lnTo>
                  <a:lnTo>
                    <a:pt x="107" y="86"/>
                  </a:lnTo>
                  <a:lnTo>
                    <a:pt x="101" y="84"/>
                  </a:lnTo>
                  <a:lnTo>
                    <a:pt x="94" y="83"/>
                  </a:lnTo>
                  <a:lnTo>
                    <a:pt x="86" y="82"/>
                  </a:lnTo>
                  <a:lnTo>
                    <a:pt x="79" y="81"/>
                  </a:lnTo>
                  <a:lnTo>
                    <a:pt x="72" y="81"/>
                  </a:lnTo>
                  <a:lnTo>
                    <a:pt x="64" y="82"/>
                  </a:lnTo>
                  <a:lnTo>
                    <a:pt x="57" y="83"/>
                  </a:lnTo>
                  <a:lnTo>
                    <a:pt x="51" y="85"/>
                  </a:lnTo>
                  <a:lnTo>
                    <a:pt x="45" y="88"/>
                  </a:lnTo>
                  <a:lnTo>
                    <a:pt x="38" y="92"/>
                  </a:lnTo>
                  <a:lnTo>
                    <a:pt x="33" y="96"/>
                  </a:lnTo>
                  <a:lnTo>
                    <a:pt x="15" y="87"/>
                  </a:lnTo>
                  <a:lnTo>
                    <a:pt x="44" y="0"/>
                  </a:lnTo>
                  <a:lnTo>
                    <a:pt x="161" y="15"/>
                  </a:lnTo>
                  <a:lnTo>
                    <a:pt x="159" y="33"/>
                  </a:lnTo>
                  <a:lnTo>
                    <a:pt x="63" y="22"/>
                  </a:lnTo>
                  <a:lnTo>
                    <a:pt x="47" y="69"/>
                  </a:lnTo>
                  <a:lnTo>
                    <a:pt x="52" y="67"/>
                  </a:lnTo>
                  <a:lnTo>
                    <a:pt x="58" y="66"/>
                  </a:lnTo>
                  <a:lnTo>
                    <a:pt x="63" y="65"/>
                  </a:lnTo>
                  <a:lnTo>
                    <a:pt x="69" y="64"/>
                  </a:lnTo>
                  <a:lnTo>
                    <a:pt x="75" y="63"/>
                  </a:lnTo>
                  <a:lnTo>
                    <a:pt x="81" y="63"/>
                  </a:lnTo>
                  <a:lnTo>
                    <a:pt x="87" y="63"/>
                  </a:lnTo>
                  <a:lnTo>
                    <a:pt x="93" y="64"/>
                  </a:lnTo>
                  <a:lnTo>
                    <a:pt x="102" y="65"/>
                  </a:lnTo>
                  <a:lnTo>
                    <a:pt x="111" y="67"/>
                  </a:lnTo>
                  <a:lnTo>
                    <a:pt x="120" y="70"/>
                  </a:lnTo>
                  <a:lnTo>
                    <a:pt x="127" y="72"/>
                  </a:lnTo>
                  <a:lnTo>
                    <a:pt x="134" y="77"/>
                  </a:lnTo>
                  <a:lnTo>
                    <a:pt x="141" y="81"/>
                  </a:lnTo>
                  <a:lnTo>
                    <a:pt x="148" y="85"/>
                  </a:lnTo>
                  <a:lnTo>
                    <a:pt x="153" y="90"/>
                  </a:lnTo>
                  <a:lnTo>
                    <a:pt x="162" y="100"/>
                  </a:lnTo>
                  <a:lnTo>
                    <a:pt x="170" y="112"/>
                  </a:lnTo>
                  <a:lnTo>
                    <a:pt x="173" y="124"/>
                  </a:lnTo>
                  <a:lnTo>
                    <a:pt x="173" y="138"/>
                  </a:lnTo>
                  <a:lnTo>
                    <a:pt x="171" y="150"/>
                  </a:lnTo>
                  <a:lnTo>
                    <a:pt x="164" y="161"/>
                  </a:lnTo>
                  <a:lnTo>
                    <a:pt x="156" y="171"/>
                  </a:lnTo>
                  <a:lnTo>
                    <a:pt x="145" y="179"/>
                  </a:lnTo>
                  <a:lnTo>
                    <a:pt x="137" y="182"/>
                  </a:lnTo>
                  <a:lnTo>
                    <a:pt x="130" y="185"/>
                  </a:lnTo>
                  <a:lnTo>
                    <a:pt x="123" y="187"/>
                  </a:lnTo>
                  <a:lnTo>
                    <a:pt x="114" y="189"/>
                  </a:lnTo>
                  <a:lnTo>
                    <a:pt x="107" y="190"/>
                  </a:lnTo>
                  <a:lnTo>
                    <a:pt x="99" y="190"/>
                  </a:lnTo>
                  <a:lnTo>
                    <a:pt x="89" y="190"/>
                  </a:lnTo>
                  <a:lnTo>
                    <a:pt x="81" y="189"/>
                  </a:lnTo>
                  <a:lnTo>
                    <a:pt x="73" y="188"/>
                  </a:lnTo>
                  <a:lnTo>
                    <a:pt x="64" y="186"/>
                  </a:lnTo>
                  <a:lnTo>
                    <a:pt x="56" y="184"/>
                  </a:lnTo>
                  <a:lnTo>
                    <a:pt x="49" y="181"/>
                  </a:lnTo>
                  <a:lnTo>
                    <a:pt x="43" y="178"/>
                  </a:lnTo>
                  <a:lnTo>
                    <a:pt x="35" y="174"/>
                  </a:lnTo>
                  <a:lnTo>
                    <a:pt x="29" y="170"/>
                  </a:lnTo>
                  <a:lnTo>
                    <a:pt x="23" y="166"/>
                  </a:lnTo>
                  <a:lnTo>
                    <a:pt x="12" y="156"/>
                  </a:lnTo>
                  <a:lnTo>
                    <a:pt x="5" y="145"/>
                  </a:lnTo>
                  <a:lnTo>
                    <a:pt x="1" y="132"/>
                  </a:lnTo>
                  <a:lnTo>
                    <a:pt x="0" y="120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65" name="Freeform 1518"/>
            <p:cNvSpPr>
              <a:spLocks/>
            </p:cNvSpPr>
            <p:nvPr/>
          </p:nvSpPr>
          <p:spPr bwMode="auto">
            <a:xfrm>
              <a:off x="4962" y="2856"/>
              <a:ext cx="7" cy="2"/>
            </a:xfrm>
            <a:custGeom>
              <a:avLst/>
              <a:gdLst>
                <a:gd name="T0" fmla="*/ 0 w 140"/>
                <a:gd name="T1" fmla="*/ 0 h 45"/>
                <a:gd name="T2" fmla="*/ 0 w 140"/>
                <a:gd name="T3" fmla="*/ 0 h 45"/>
                <a:gd name="T4" fmla="*/ 0 w 140"/>
                <a:gd name="T5" fmla="*/ 0 h 45"/>
                <a:gd name="T6" fmla="*/ 0 w 140"/>
                <a:gd name="T7" fmla="*/ 0 h 45"/>
                <a:gd name="T8" fmla="*/ 0 w 140"/>
                <a:gd name="T9" fmla="*/ 0 h 45"/>
                <a:gd name="T10" fmla="*/ 0 w 140"/>
                <a:gd name="T11" fmla="*/ 0 h 45"/>
                <a:gd name="T12" fmla="*/ 0 w 140"/>
                <a:gd name="T13" fmla="*/ 0 h 45"/>
                <a:gd name="T14" fmla="*/ 0 w 140"/>
                <a:gd name="T15" fmla="*/ 0 h 45"/>
                <a:gd name="T16" fmla="*/ 0 w 140"/>
                <a:gd name="T17" fmla="*/ 0 h 45"/>
                <a:gd name="T18" fmla="*/ 0 w 140"/>
                <a:gd name="T19" fmla="*/ 0 h 45"/>
                <a:gd name="T20" fmla="*/ 0 w 140"/>
                <a:gd name="T21" fmla="*/ 0 h 45"/>
                <a:gd name="T22" fmla="*/ 0 w 140"/>
                <a:gd name="T23" fmla="*/ 0 h 45"/>
                <a:gd name="T24" fmla="*/ 0 w 140"/>
                <a:gd name="T25" fmla="*/ 0 h 45"/>
                <a:gd name="T26" fmla="*/ 0 w 140"/>
                <a:gd name="T27" fmla="*/ 0 h 45"/>
                <a:gd name="T28" fmla="*/ 0 w 140"/>
                <a:gd name="T29" fmla="*/ 0 h 45"/>
                <a:gd name="T30" fmla="*/ 0 w 140"/>
                <a:gd name="T31" fmla="*/ 0 h 45"/>
                <a:gd name="T32" fmla="*/ 0 w 140"/>
                <a:gd name="T33" fmla="*/ 0 h 45"/>
                <a:gd name="T34" fmla="*/ 0 w 140"/>
                <a:gd name="T35" fmla="*/ 0 h 45"/>
                <a:gd name="T36" fmla="*/ 0 w 140"/>
                <a:gd name="T37" fmla="*/ 0 h 45"/>
                <a:gd name="T38" fmla="*/ 0 w 140"/>
                <a:gd name="T39" fmla="*/ 0 h 45"/>
                <a:gd name="T40" fmla="*/ 0 w 140"/>
                <a:gd name="T41" fmla="*/ 0 h 45"/>
                <a:gd name="T42" fmla="*/ 0 w 140"/>
                <a:gd name="T43" fmla="*/ 0 h 45"/>
                <a:gd name="T44" fmla="*/ 0 w 140"/>
                <a:gd name="T45" fmla="*/ 0 h 45"/>
                <a:gd name="T46" fmla="*/ 0 w 140"/>
                <a:gd name="T47" fmla="*/ 0 h 45"/>
                <a:gd name="T48" fmla="*/ 0 w 140"/>
                <a:gd name="T49" fmla="*/ 0 h 45"/>
                <a:gd name="T50" fmla="*/ 0 w 140"/>
                <a:gd name="T51" fmla="*/ 0 h 45"/>
                <a:gd name="T52" fmla="*/ 0 w 140"/>
                <a:gd name="T53" fmla="*/ 0 h 45"/>
                <a:gd name="T54" fmla="*/ 0 w 140"/>
                <a:gd name="T55" fmla="*/ 0 h 45"/>
                <a:gd name="T56" fmla="*/ 0 w 140"/>
                <a:gd name="T57" fmla="*/ 0 h 45"/>
                <a:gd name="T58" fmla="*/ 0 w 140"/>
                <a:gd name="T59" fmla="*/ 0 h 45"/>
                <a:gd name="T60" fmla="*/ 0 w 140"/>
                <a:gd name="T61" fmla="*/ 0 h 45"/>
                <a:gd name="T62" fmla="*/ 0 w 140"/>
                <a:gd name="T63" fmla="*/ 0 h 45"/>
                <a:gd name="T64" fmla="*/ 0 w 140"/>
                <a:gd name="T65" fmla="*/ 0 h 45"/>
                <a:gd name="T66" fmla="*/ 0 w 140"/>
                <a:gd name="T67" fmla="*/ 0 h 45"/>
                <a:gd name="T68" fmla="*/ 0 w 140"/>
                <a:gd name="T69" fmla="*/ 0 h 45"/>
                <a:gd name="T70" fmla="*/ 0 w 140"/>
                <a:gd name="T71" fmla="*/ 0 h 45"/>
                <a:gd name="T72" fmla="*/ 0 w 140"/>
                <a:gd name="T73" fmla="*/ 0 h 45"/>
                <a:gd name="T74" fmla="*/ 0 w 140"/>
                <a:gd name="T75" fmla="*/ 0 h 45"/>
                <a:gd name="T76" fmla="*/ 0 w 140"/>
                <a:gd name="T77" fmla="*/ 0 h 45"/>
                <a:gd name="T78" fmla="*/ 0 w 140"/>
                <a:gd name="T79" fmla="*/ 0 h 45"/>
                <a:gd name="T80" fmla="*/ 0 w 140"/>
                <a:gd name="T81" fmla="*/ 0 h 45"/>
                <a:gd name="T82" fmla="*/ 0 w 140"/>
                <a:gd name="T83" fmla="*/ 0 h 45"/>
                <a:gd name="T84" fmla="*/ 0 w 140"/>
                <a:gd name="T85" fmla="*/ 0 h 45"/>
                <a:gd name="T86" fmla="*/ 0 w 140"/>
                <a:gd name="T87" fmla="*/ 0 h 45"/>
                <a:gd name="T88" fmla="*/ 0 w 140"/>
                <a:gd name="T89" fmla="*/ 0 h 45"/>
                <a:gd name="T90" fmla="*/ 0 w 140"/>
                <a:gd name="T91" fmla="*/ 0 h 45"/>
                <a:gd name="T92" fmla="*/ 0 w 140"/>
                <a:gd name="T93" fmla="*/ 0 h 45"/>
                <a:gd name="T94" fmla="*/ 0 w 140"/>
                <a:gd name="T95" fmla="*/ 0 h 45"/>
                <a:gd name="T96" fmla="*/ 0 w 140"/>
                <a:gd name="T97" fmla="*/ 0 h 45"/>
                <a:gd name="T98" fmla="*/ 0 w 140"/>
                <a:gd name="T99" fmla="*/ 0 h 45"/>
                <a:gd name="T100" fmla="*/ 0 w 140"/>
                <a:gd name="T101" fmla="*/ 0 h 45"/>
                <a:gd name="T102" fmla="*/ 0 w 140"/>
                <a:gd name="T103" fmla="*/ 0 h 45"/>
                <a:gd name="T104" fmla="*/ 0 w 140"/>
                <a:gd name="T105" fmla="*/ 0 h 4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0"/>
                <a:gd name="T160" fmla="*/ 0 h 45"/>
                <a:gd name="T161" fmla="*/ 140 w 140"/>
                <a:gd name="T162" fmla="*/ 45 h 4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0" h="45">
                  <a:moveTo>
                    <a:pt x="0" y="45"/>
                  </a:moveTo>
                  <a:lnTo>
                    <a:pt x="0" y="44"/>
                  </a:lnTo>
                  <a:lnTo>
                    <a:pt x="0" y="38"/>
                  </a:lnTo>
                  <a:lnTo>
                    <a:pt x="3" y="29"/>
                  </a:lnTo>
                  <a:lnTo>
                    <a:pt x="8" y="22"/>
                  </a:lnTo>
                  <a:lnTo>
                    <a:pt x="14" y="15"/>
                  </a:lnTo>
                  <a:lnTo>
                    <a:pt x="23" y="8"/>
                  </a:lnTo>
                  <a:lnTo>
                    <a:pt x="30" y="5"/>
                  </a:lnTo>
                  <a:lnTo>
                    <a:pt x="35" y="3"/>
                  </a:lnTo>
                  <a:lnTo>
                    <a:pt x="41" y="1"/>
                  </a:lnTo>
                  <a:lnTo>
                    <a:pt x="47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3" y="1"/>
                  </a:lnTo>
                  <a:lnTo>
                    <a:pt x="81" y="2"/>
                  </a:lnTo>
                  <a:lnTo>
                    <a:pt x="88" y="3"/>
                  </a:lnTo>
                  <a:lnTo>
                    <a:pt x="95" y="5"/>
                  </a:lnTo>
                  <a:lnTo>
                    <a:pt x="101" y="7"/>
                  </a:lnTo>
                  <a:lnTo>
                    <a:pt x="107" y="11"/>
                  </a:lnTo>
                  <a:lnTo>
                    <a:pt x="113" y="14"/>
                  </a:lnTo>
                  <a:lnTo>
                    <a:pt x="118" y="17"/>
                  </a:lnTo>
                  <a:lnTo>
                    <a:pt x="123" y="21"/>
                  </a:lnTo>
                  <a:lnTo>
                    <a:pt x="132" y="29"/>
                  </a:lnTo>
                  <a:lnTo>
                    <a:pt x="137" y="37"/>
                  </a:lnTo>
                  <a:lnTo>
                    <a:pt x="140" y="45"/>
                  </a:lnTo>
                  <a:lnTo>
                    <a:pt x="115" y="45"/>
                  </a:lnTo>
                  <a:lnTo>
                    <a:pt x="113" y="39"/>
                  </a:lnTo>
                  <a:lnTo>
                    <a:pt x="110" y="34"/>
                  </a:lnTo>
                  <a:lnTo>
                    <a:pt x="105" y="30"/>
                  </a:lnTo>
                  <a:lnTo>
                    <a:pt x="101" y="28"/>
                  </a:lnTo>
                  <a:lnTo>
                    <a:pt x="98" y="25"/>
                  </a:lnTo>
                  <a:lnTo>
                    <a:pt x="94" y="24"/>
                  </a:lnTo>
                  <a:lnTo>
                    <a:pt x="91" y="22"/>
                  </a:lnTo>
                  <a:lnTo>
                    <a:pt x="87" y="21"/>
                  </a:lnTo>
                  <a:lnTo>
                    <a:pt x="83" y="20"/>
                  </a:lnTo>
                  <a:lnTo>
                    <a:pt x="78" y="19"/>
                  </a:lnTo>
                  <a:lnTo>
                    <a:pt x="73" y="19"/>
                  </a:lnTo>
                  <a:lnTo>
                    <a:pt x="69" y="18"/>
                  </a:lnTo>
                  <a:lnTo>
                    <a:pt x="64" y="18"/>
                  </a:lnTo>
                  <a:lnTo>
                    <a:pt x="60" y="18"/>
                  </a:lnTo>
                  <a:lnTo>
                    <a:pt x="56" y="18"/>
                  </a:lnTo>
                  <a:lnTo>
                    <a:pt x="51" y="19"/>
                  </a:lnTo>
                  <a:lnTo>
                    <a:pt x="48" y="20"/>
                  </a:lnTo>
                  <a:lnTo>
                    <a:pt x="44" y="21"/>
                  </a:lnTo>
                  <a:lnTo>
                    <a:pt x="41" y="23"/>
                  </a:lnTo>
                  <a:lnTo>
                    <a:pt x="35" y="26"/>
                  </a:lnTo>
                  <a:lnTo>
                    <a:pt x="31" y="30"/>
                  </a:lnTo>
                  <a:lnTo>
                    <a:pt x="27" y="34"/>
                  </a:lnTo>
                  <a:lnTo>
                    <a:pt x="26" y="39"/>
                  </a:lnTo>
                  <a:lnTo>
                    <a:pt x="26" y="45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66" name="Freeform 1519"/>
            <p:cNvSpPr>
              <a:spLocks/>
            </p:cNvSpPr>
            <p:nvPr/>
          </p:nvSpPr>
          <p:spPr bwMode="auto">
            <a:xfrm>
              <a:off x="4962" y="2858"/>
              <a:ext cx="7" cy="4"/>
            </a:xfrm>
            <a:custGeom>
              <a:avLst/>
              <a:gdLst>
                <a:gd name="T0" fmla="*/ 0 w 160"/>
                <a:gd name="T1" fmla="*/ 0 h 83"/>
                <a:gd name="T2" fmla="*/ 0 w 160"/>
                <a:gd name="T3" fmla="*/ 0 h 83"/>
                <a:gd name="T4" fmla="*/ 0 w 160"/>
                <a:gd name="T5" fmla="*/ 0 h 83"/>
                <a:gd name="T6" fmla="*/ 0 w 160"/>
                <a:gd name="T7" fmla="*/ 0 h 83"/>
                <a:gd name="T8" fmla="*/ 0 w 160"/>
                <a:gd name="T9" fmla="*/ 0 h 83"/>
                <a:gd name="T10" fmla="*/ 0 w 160"/>
                <a:gd name="T11" fmla="*/ 0 h 83"/>
                <a:gd name="T12" fmla="*/ 0 w 160"/>
                <a:gd name="T13" fmla="*/ 0 h 83"/>
                <a:gd name="T14" fmla="*/ 0 w 160"/>
                <a:gd name="T15" fmla="*/ 0 h 83"/>
                <a:gd name="T16" fmla="*/ 0 w 160"/>
                <a:gd name="T17" fmla="*/ 0 h 83"/>
                <a:gd name="T18" fmla="*/ 0 w 160"/>
                <a:gd name="T19" fmla="*/ 0 h 83"/>
                <a:gd name="T20" fmla="*/ 0 w 160"/>
                <a:gd name="T21" fmla="*/ 0 h 83"/>
                <a:gd name="T22" fmla="*/ 0 w 160"/>
                <a:gd name="T23" fmla="*/ 0 h 83"/>
                <a:gd name="T24" fmla="*/ 0 w 160"/>
                <a:gd name="T25" fmla="*/ 0 h 83"/>
                <a:gd name="T26" fmla="*/ 0 w 160"/>
                <a:gd name="T27" fmla="*/ 0 h 83"/>
                <a:gd name="T28" fmla="*/ 0 w 160"/>
                <a:gd name="T29" fmla="*/ 0 h 83"/>
                <a:gd name="T30" fmla="*/ 0 w 160"/>
                <a:gd name="T31" fmla="*/ 0 h 83"/>
                <a:gd name="T32" fmla="*/ 0 w 160"/>
                <a:gd name="T33" fmla="*/ 0 h 83"/>
                <a:gd name="T34" fmla="*/ 0 w 160"/>
                <a:gd name="T35" fmla="*/ 0 h 83"/>
                <a:gd name="T36" fmla="*/ 0 w 160"/>
                <a:gd name="T37" fmla="*/ 0 h 83"/>
                <a:gd name="T38" fmla="*/ 0 w 160"/>
                <a:gd name="T39" fmla="*/ 0 h 83"/>
                <a:gd name="T40" fmla="*/ 0 w 160"/>
                <a:gd name="T41" fmla="*/ 0 h 83"/>
                <a:gd name="T42" fmla="*/ 0 w 160"/>
                <a:gd name="T43" fmla="*/ 0 h 83"/>
                <a:gd name="T44" fmla="*/ 0 w 160"/>
                <a:gd name="T45" fmla="*/ 0 h 83"/>
                <a:gd name="T46" fmla="*/ 0 w 160"/>
                <a:gd name="T47" fmla="*/ 0 h 83"/>
                <a:gd name="T48" fmla="*/ 0 w 160"/>
                <a:gd name="T49" fmla="*/ 0 h 83"/>
                <a:gd name="T50" fmla="*/ 0 w 160"/>
                <a:gd name="T51" fmla="*/ 0 h 83"/>
                <a:gd name="T52" fmla="*/ 0 w 160"/>
                <a:gd name="T53" fmla="*/ 0 h 83"/>
                <a:gd name="T54" fmla="*/ 0 w 160"/>
                <a:gd name="T55" fmla="*/ 0 h 83"/>
                <a:gd name="T56" fmla="*/ 0 w 160"/>
                <a:gd name="T57" fmla="*/ 0 h 83"/>
                <a:gd name="T58" fmla="*/ 0 w 160"/>
                <a:gd name="T59" fmla="*/ 0 h 83"/>
                <a:gd name="T60" fmla="*/ 0 w 160"/>
                <a:gd name="T61" fmla="*/ 0 h 83"/>
                <a:gd name="T62" fmla="*/ 0 w 160"/>
                <a:gd name="T63" fmla="*/ 0 h 83"/>
                <a:gd name="T64" fmla="*/ 0 w 160"/>
                <a:gd name="T65" fmla="*/ 0 h 83"/>
                <a:gd name="T66" fmla="*/ 0 w 160"/>
                <a:gd name="T67" fmla="*/ 0 h 83"/>
                <a:gd name="T68" fmla="*/ 0 w 160"/>
                <a:gd name="T69" fmla="*/ 0 h 83"/>
                <a:gd name="T70" fmla="*/ 0 w 160"/>
                <a:gd name="T71" fmla="*/ 0 h 83"/>
                <a:gd name="T72" fmla="*/ 0 w 160"/>
                <a:gd name="T73" fmla="*/ 0 h 83"/>
                <a:gd name="T74" fmla="*/ 0 w 160"/>
                <a:gd name="T75" fmla="*/ 0 h 83"/>
                <a:gd name="T76" fmla="*/ 0 w 160"/>
                <a:gd name="T77" fmla="*/ 0 h 83"/>
                <a:gd name="T78" fmla="*/ 0 w 160"/>
                <a:gd name="T79" fmla="*/ 0 h 83"/>
                <a:gd name="T80" fmla="*/ 0 w 160"/>
                <a:gd name="T81" fmla="*/ 0 h 83"/>
                <a:gd name="T82" fmla="*/ 0 w 160"/>
                <a:gd name="T83" fmla="*/ 0 h 83"/>
                <a:gd name="T84" fmla="*/ 0 w 160"/>
                <a:gd name="T85" fmla="*/ 0 h 83"/>
                <a:gd name="T86" fmla="*/ 0 w 160"/>
                <a:gd name="T87" fmla="*/ 0 h 8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0"/>
                <a:gd name="T133" fmla="*/ 0 h 83"/>
                <a:gd name="T134" fmla="*/ 160 w 160"/>
                <a:gd name="T135" fmla="*/ 83 h 8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0" h="83">
                  <a:moveTo>
                    <a:pt x="0" y="83"/>
                  </a:moveTo>
                  <a:lnTo>
                    <a:pt x="0" y="74"/>
                  </a:lnTo>
                  <a:lnTo>
                    <a:pt x="1" y="67"/>
                  </a:lnTo>
                  <a:lnTo>
                    <a:pt x="3" y="60"/>
                  </a:lnTo>
                  <a:lnTo>
                    <a:pt x="6" y="54"/>
                  </a:lnTo>
                  <a:lnTo>
                    <a:pt x="10" y="49"/>
                  </a:lnTo>
                  <a:lnTo>
                    <a:pt x="12" y="46"/>
                  </a:lnTo>
                  <a:lnTo>
                    <a:pt x="15" y="44"/>
                  </a:lnTo>
                  <a:lnTo>
                    <a:pt x="20" y="42"/>
                  </a:lnTo>
                  <a:lnTo>
                    <a:pt x="23" y="40"/>
                  </a:lnTo>
                  <a:lnTo>
                    <a:pt x="27" y="38"/>
                  </a:lnTo>
                  <a:lnTo>
                    <a:pt x="32" y="36"/>
                  </a:lnTo>
                  <a:lnTo>
                    <a:pt x="36" y="34"/>
                  </a:lnTo>
                  <a:lnTo>
                    <a:pt x="41" y="32"/>
                  </a:lnTo>
                  <a:lnTo>
                    <a:pt x="35" y="28"/>
                  </a:lnTo>
                  <a:lnTo>
                    <a:pt x="30" y="23"/>
                  </a:lnTo>
                  <a:lnTo>
                    <a:pt x="26" y="18"/>
                  </a:lnTo>
                  <a:lnTo>
                    <a:pt x="22" y="14"/>
                  </a:lnTo>
                  <a:lnTo>
                    <a:pt x="20" y="9"/>
                  </a:lnTo>
                  <a:lnTo>
                    <a:pt x="17" y="4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5" y="6"/>
                  </a:lnTo>
                  <a:lnTo>
                    <a:pt x="48" y="11"/>
                  </a:lnTo>
                  <a:lnTo>
                    <a:pt x="53" y="16"/>
                  </a:lnTo>
                  <a:lnTo>
                    <a:pt x="58" y="20"/>
                  </a:lnTo>
                  <a:lnTo>
                    <a:pt x="65" y="23"/>
                  </a:lnTo>
                  <a:lnTo>
                    <a:pt x="73" y="27"/>
                  </a:lnTo>
                  <a:lnTo>
                    <a:pt x="82" y="28"/>
                  </a:lnTo>
                  <a:lnTo>
                    <a:pt x="87" y="29"/>
                  </a:lnTo>
                  <a:lnTo>
                    <a:pt x="92" y="29"/>
                  </a:lnTo>
                  <a:lnTo>
                    <a:pt x="98" y="29"/>
                  </a:lnTo>
                  <a:lnTo>
                    <a:pt x="102" y="29"/>
                  </a:lnTo>
                  <a:lnTo>
                    <a:pt x="106" y="28"/>
                  </a:lnTo>
                  <a:lnTo>
                    <a:pt x="110" y="27"/>
                  </a:lnTo>
                  <a:lnTo>
                    <a:pt x="114" y="25"/>
                  </a:lnTo>
                  <a:lnTo>
                    <a:pt x="117" y="24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1" y="6"/>
                  </a:lnTo>
                  <a:lnTo>
                    <a:pt x="131" y="0"/>
                  </a:lnTo>
                  <a:lnTo>
                    <a:pt x="156" y="0"/>
                  </a:lnTo>
                  <a:lnTo>
                    <a:pt x="157" y="9"/>
                  </a:lnTo>
                  <a:lnTo>
                    <a:pt x="156" y="15"/>
                  </a:lnTo>
                  <a:lnTo>
                    <a:pt x="154" y="20"/>
                  </a:lnTo>
                  <a:lnTo>
                    <a:pt x="151" y="25"/>
                  </a:lnTo>
                  <a:lnTo>
                    <a:pt x="148" y="30"/>
                  </a:lnTo>
                  <a:lnTo>
                    <a:pt x="143" y="34"/>
                  </a:lnTo>
                  <a:lnTo>
                    <a:pt x="138" y="37"/>
                  </a:lnTo>
                  <a:lnTo>
                    <a:pt x="132" y="40"/>
                  </a:lnTo>
                  <a:lnTo>
                    <a:pt x="125" y="42"/>
                  </a:lnTo>
                  <a:lnTo>
                    <a:pt x="134" y="47"/>
                  </a:lnTo>
                  <a:lnTo>
                    <a:pt x="141" y="53"/>
                  </a:lnTo>
                  <a:lnTo>
                    <a:pt x="149" y="59"/>
                  </a:lnTo>
                  <a:lnTo>
                    <a:pt x="154" y="65"/>
                  </a:lnTo>
                  <a:lnTo>
                    <a:pt x="157" y="71"/>
                  </a:lnTo>
                  <a:lnTo>
                    <a:pt x="159" y="78"/>
                  </a:lnTo>
                  <a:lnTo>
                    <a:pt x="160" y="83"/>
                  </a:lnTo>
                  <a:lnTo>
                    <a:pt x="135" y="83"/>
                  </a:lnTo>
                  <a:lnTo>
                    <a:pt x="133" y="75"/>
                  </a:lnTo>
                  <a:lnTo>
                    <a:pt x="130" y="68"/>
                  </a:lnTo>
                  <a:lnTo>
                    <a:pt x="124" y="61"/>
                  </a:lnTo>
                  <a:lnTo>
                    <a:pt x="119" y="58"/>
                  </a:lnTo>
                  <a:lnTo>
                    <a:pt x="115" y="55"/>
                  </a:lnTo>
                  <a:lnTo>
                    <a:pt x="111" y="53"/>
                  </a:lnTo>
                  <a:lnTo>
                    <a:pt x="106" y="51"/>
                  </a:lnTo>
                  <a:lnTo>
                    <a:pt x="101" y="49"/>
                  </a:lnTo>
                  <a:lnTo>
                    <a:pt x="96" y="47"/>
                  </a:lnTo>
                  <a:lnTo>
                    <a:pt x="90" y="46"/>
                  </a:lnTo>
                  <a:lnTo>
                    <a:pt x="84" y="45"/>
                  </a:lnTo>
                  <a:lnTo>
                    <a:pt x="78" y="44"/>
                  </a:lnTo>
                  <a:lnTo>
                    <a:pt x="72" y="44"/>
                  </a:lnTo>
                  <a:lnTo>
                    <a:pt x="65" y="45"/>
                  </a:lnTo>
                  <a:lnTo>
                    <a:pt x="60" y="45"/>
                  </a:lnTo>
                  <a:lnTo>
                    <a:pt x="55" y="46"/>
                  </a:lnTo>
                  <a:lnTo>
                    <a:pt x="50" y="48"/>
                  </a:lnTo>
                  <a:lnTo>
                    <a:pt x="45" y="49"/>
                  </a:lnTo>
                  <a:lnTo>
                    <a:pt x="40" y="51"/>
                  </a:lnTo>
                  <a:lnTo>
                    <a:pt x="33" y="56"/>
                  </a:lnTo>
                  <a:lnTo>
                    <a:pt x="29" y="62"/>
                  </a:lnTo>
                  <a:lnTo>
                    <a:pt x="26" y="70"/>
                  </a:lnTo>
                  <a:lnTo>
                    <a:pt x="24" y="78"/>
                  </a:lnTo>
                  <a:lnTo>
                    <a:pt x="24" y="83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67" name="Freeform 1520"/>
            <p:cNvSpPr>
              <a:spLocks/>
            </p:cNvSpPr>
            <p:nvPr/>
          </p:nvSpPr>
          <p:spPr bwMode="auto">
            <a:xfrm>
              <a:off x="4962" y="2862"/>
              <a:ext cx="7" cy="2"/>
            </a:xfrm>
            <a:custGeom>
              <a:avLst/>
              <a:gdLst>
                <a:gd name="T0" fmla="*/ 0 w 160"/>
                <a:gd name="T1" fmla="*/ 0 h 59"/>
                <a:gd name="T2" fmla="*/ 0 w 160"/>
                <a:gd name="T3" fmla="*/ 0 h 59"/>
                <a:gd name="T4" fmla="*/ 0 w 160"/>
                <a:gd name="T5" fmla="*/ 0 h 59"/>
                <a:gd name="T6" fmla="*/ 0 w 160"/>
                <a:gd name="T7" fmla="*/ 0 h 59"/>
                <a:gd name="T8" fmla="*/ 0 w 160"/>
                <a:gd name="T9" fmla="*/ 0 h 59"/>
                <a:gd name="T10" fmla="*/ 0 w 160"/>
                <a:gd name="T11" fmla="*/ 0 h 59"/>
                <a:gd name="T12" fmla="*/ 0 w 160"/>
                <a:gd name="T13" fmla="*/ 0 h 59"/>
                <a:gd name="T14" fmla="*/ 0 w 160"/>
                <a:gd name="T15" fmla="*/ 0 h 59"/>
                <a:gd name="T16" fmla="*/ 0 w 160"/>
                <a:gd name="T17" fmla="*/ 0 h 59"/>
                <a:gd name="T18" fmla="*/ 0 w 160"/>
                <a:gd name="T19" fmla="*/ 0 h 59"/>
                <a:gd name="T20" fmla="*/ 0 w 160"/>
                <a:gd name="T21" fmla="*/ 0 h 59"/>
                <a:gd name="T22" fmla="*/ 0 w 160"/>
                <a:gd name="T23" fmla="*/ 0 h 59"/>
                <a:gd name="T24" fmla="*/ 0 w 160"/>
                <a:gd name="T25" fmla="*/ 0 h 59"/>
                <a:gd name="T26" fmla="*/ 0 w 160"/>
                <a:gd name="T27" fmla="*/ 0 h 59"/>
                <a:gd name="T28" fmla="*/ 0 w 160"/>
                <a:gd name="T29" fmla="*/ 0 h 59"/>
                <a:gd name="T30" fmla="*/ 0 w 160"/>
                <a:gd name="T31" fmla="*/ 0 h 59"/>
                <a:gd name="T32" fmla="*/ 0 w 160"/>
                <a:gd name="T33" fmla="*/ 0 h 59"/>
                <a:gd name="T34" fmla="*/ 0 w 160"/>
                <a:gd name="T35" fmla="*/ 0 h 59"/>
                <a:gd name="T36" fmla="*/ 0 w 160"/>
                <a:gd name="T37" fmla="*/ 0 h 59"/>
                <a:gd name="T38" fmla="*/ 0 w 160"/>
                <a:gd name="T39" fmla="*/ 0 h 59"/>
                <a:gd name="T40" fmla="*/ 0 w 160"/>
                <a:gd name="T41" fmla="*/ 0 h 59"/>
                <a:gd name="T42" fmla="*/ 0 w 160"/>
                <a:gd name="T43" fmla="*/ 0 h 59"/>
                <a:gd name="T44" fmla="*/ 0 w 160"/>
                <a:gd name="T45" fmla="*/ 0 h 59"/>
                <a:gd name="T46" fmla="*/ 0 w 160"/>
                <a:gd name="T47" fmla="*/ 0 h 59"/>
                <a:gd name="T48" fmla="*/ 0 w 160"/>
                <a:gd name="T49" fmla="*/ 0 h 59"/>
                <a:gd name="T50" fmla="*/ 0 w 160"/>
                <a:gd name="T51" fmla="*/ 0 h 59"/>
                <a:gd name="T52" fmla="*/ 0 w 160"/>
                <a:gd name="T53" fmla="*/ 0 h 59"/>
                <a:gd name="T54" fmla="*/ 0 w 160"/>
                <a:gd name="T55" fmla="*/ 0 h 59"/>
                <a:gd name="T56" fmla="*/ 0 w 160"/>
                <a:gd name="T57" fmla="*/ 0 h 59"/>
                <a:gd name="T58" fmla="*/ 0 w 160"/>
                <a:gd name="T59" fmla="*/ 0 h 59"/>
                <a:gd name="T60" fmla="*/ 0 w 160"/>
                <a:gd name="T61" fmla="*/ 0 h 59"/>
                <a:gd name="T62" fmla="*/ 0 w 160"/>
                <a:gd name="T63" fmla="*/ 0 h 59"/>
                <a:gd name="T64" fmla="*/ 0 w 160"/>
                <a:gd name="T65" fmla="*/ 0 h 59"/>
                <a:gd name="T66" fmla="*/ 0 w 160"/>
                <a:gd name="T67" fmla="*/ 0 h 59"/>
                <a:gd name="T68" fmla="*/ 0 w 160"/>
                <a:gd name="T69" fmla="*/ 0 h 59"/>
                <a:gd name="T70" fmla="*/ 0 w 160"/>
                <a:gd name="T71" fmla="*/ 0 h 59"/>
                <a:gd name="T72" fmla="*/ 0 w 160"/>
                <a:gd name="T73" fmla="*/ 0 h 59"/>
                <a:gd name="T74" fmla="*/ 0 w 160"/>
                <a:gd name="T75" fmla="*/ 0 h 59"/>
                <a:gd name="T76" fmla="*/ 0 w 160"/>
                <a:gd name="T77" fmla="*/ 0 h 59"/>
                <a:gd name="T78" fmla="*/ 0 w 160"/>
                <a:gd name="T79" fmla="*/ 0 h 59"/>
                <a:gd name="T80" fmla="*/ 0 w 160"/>
                <a:gd name="T81" fmla="*/ 0 h 59"/>
                <a:gd name="T82" fmla="*/ 0 w 160"/>
                <a:gd name="T83" fmla="*/ 0 h 59"/>
                <a:gd name="T84" fmla="*/ 0 w 160"/>
                <a:gd name="T85" fmla="*/ 0 h 59"/>
                <a:gd name="T86" fmla="*/ 0 w 160"/>
                <a:gd name="T87" fmla="*/ 0 h 59"/>
                <a:gd name="T88" fmla="*/ 0 w 160"/>
                <a:gd name="T89" fmla="*/ 0 h 59"/>
                <a:gd name="T90" fmla="*/ 0 w 160"/>
                <a:gd name="T91" fmla="*/ 0 h 59"/>
                <a:gd name="T92" fmla="*/ 0 w 160"/>
                <a:gd name="T93" fmla="*/ 0 h 59"/>
                <a:gd name="T94" fmla="*/ 0 w 160"/>
                <a:gd name="T95" fmla="*/ 0 h 59"/>
                <a:gd name="T96" fmla="*/ 0 w 160"/>
                <a:gd name="T97" fmla="*/ 0 h 59"/>
                <a:gd name="T98" fmla="*/ 0 w 160"/>
                <a:gd name="T99" fmla="*/ 0 h 59"/>
                <a:gd name="T100" fmla="*/ 0 w 160"/>
                <a:gd name="T101" fmla="*/ 0 h 59"/>
                <a:gd name="T102" fmla="*/ 0 w 160"/>
                <a:gd name="T103" fmla="*/ 0 h 59"/>
                <a:gd name="T104" fmla="*/ 0 w 160"/>
                <a:gd name="T105" fmla="*/ 0 h 59"/>
                <a:gd name="T106" fmla="*/ 0 w 160"/>
                <a:gd name="T107" fmla="*/ 0 h 5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60"/>
                <a:gd name="T163" fmla="*/ 0 h 59"/>
                <a:gd name="T164" fmla="*/ 160 w 160"/>
                <a:gd name="T165" fmla="*/ 59 h 5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60" h="59">
                  <a:moveTo>
                    <a:pt x="0" y="0"/>
                  </a:moveTo>
                  <a:lnTo>
                    <a:pt x="0" y="2"/>
                  </a:lnTo>
                  <a:lnTo>
                    <a:pt x="3" y="14"/>
                  </a:lnTo>
                  <a:lnTo>
                    <a:pt x="9" y="24"/>
                  </a:lnTo>
                  <a:lnTo>
                    <a:pt x="17" y="34"/>
                  </a:lnTo>
                  <a:lnTo>
                    <a:pt x="24" y="39"/>
                  </a:lnTo>
                  <a:lnTo>
                    <a:pt x="30" y="43"/>
                  </a:lnTo>
                  <a:lnTo>
                    <a:pt x="36" y="47"/>
                  </a:lnTo>
                  <a:lnTo>
                    <a:pt x="42" y="50"/>
                  </a:lnTo>
                  <a:lnTo>
                    <a:pt x="50" y="53"/>
                  </a:lnTo>
                  <a:lnTo>
                    <a:pt x="57" y="55"/>
                  </a:lnTo>
                  <a:lnTo>
                    <a:pt x="64" y="57"/>
                  </a:lnTo>
                  <a:lnTo>
                    <a:pt x="73" y="58"/>
                  </a:lnTo>
                  <a:lnTo>
                    <a:pt x="82" y="59"/>
                  </a:lnTo>
                  <a:lnTo>
                    <a:pt x="90" y="59"/>
                  </a:lnTo>
                  <a:lnTo>
                    <a:pt x="99" y="59"/>
                  </a:lnTo>
                  <a:lnTo>
                    <a:pt x="107" y="57"/>
                  </a:lnTo>
                  <a:lnTo>
                    <a:pt x="114" y="56"/>
                  </a:lnTo>
                  <a:lnTo>
                    <a:pt x="122" y="54"/>
                  </a:lnTo>
                  <a:lnTo>
                    <a:pt x="129" y="51"/>
                  </a:lnTo>
                  <a:lnTo>
                    <a:pt x="135" y="48"/>
                  </a:lnTo>
                  <a:lnTo>
                    <a:pt x="145" y="41"/>
                  </a:lnTo>
                  <a:lnTo>
                    <a:pt x="153" y="32"/>
                  </a:lnTo>
                  <a:lnTo>
                    <a:pt x="158" y="22"/>
                  </a:lnTo>
                  <a:lnTo>
                    <a:pt x="160" y="10"/>
                  </a:lnTo>
                  <a:lnTo>
                    <a:pt x="160" y="2"/>
                  </a:lnTo>
                  <a:lnTo>
                    <a:pt x="160" y="0"/>
                  </a:lnTo>
                  <a:lnTo>
                    <a:pt x="135" y="0"/>
                  </a:lnTo>
                  <a:lnTo>
                    <a:pt x="135" y="9"/>
                  </a:lnTo>
                  <a:lnTo>
                    <a:pt x="133" y="17"/>
                  </a:lnTo>
                  <a:lnTo>
                    <a:pt x="130" y="23"/>
                  </a:lnTo>
                  <a:lnTo>
                    <a:pt x="125" y="30"/>
                  </a:lnTo>
                  <a:lnTo>
                    <a:pt x="117" y="35"/>
                  </a:lnTo>
                  <a:lnTo>
                    <a:pt x="112" y="37"/>
                  </a:lnTo>
                  <a:lnTo>
                    <a:pt x="108" y="39"/>
                  </a:lnTo>
                  <a:lnTo>
                    <a:pt x="103" y="40"/>
                  </a:lnTo>
                  <a:lnTo>
                    <a:pt x="98" y="40"/>
                  </a:lnTo>
                  <a:lnTo>
                    <a:pt x="92" y="41"/>
                  </a:lnTo>
                  <a:lnTo>
                    <a:pt x="86" y="41"/>
                  </a:lnTo>
                  <a:lnTo>
                    <a:pt x="81" y="41"/>
                  </a:lnTo>
                  <a:lnTo>
                    <a:pt x="75" y="40"/>
                  </a:lnTo>
                  <a:lnTo>
                    <a:pt x="70" y="39"/>
                  </a:lnTo>
                  <a:lnTo>
                    <a:pt x="64" y="38"/>
                  </a:lnTo>
                  <a:lnTo>
                    <a:pt x="59" y="37"/>
                  </a:lnTo>
                  <a:lnTo>
                    <a:pt x="54" y="35"/>
                  </a:lnTo>
                  <a:lnTo>
                    <a:pt x="50" y="33"/>
                  </a:lnTo>
                  <a:lnTo>
                    <a:pt x="45" y="31"/>
                  </a:lnTo>
                  <a:lnTo>
                    <a:pt x="41" y="28"/>
                  </a:lnTo>
                  <a:lnTo>
                    <a:pt x="37" y="25"/>
                  </a:lnTo>
                  <a:lnTo>
                    <a:pt x="31" y="19"/>
                  </a:lnTo>
                  <a:lnTo>
                    <a:pt x="26" y="12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68" name="Freeform 1521"/>
            <p:cNvSpPr>
              <a:spLocks/>
            </p:cNvSpPr>
            <p:nvPr/>
          </p:nvSpPr>
          <p:spPr bwMode="auto">
            <a:xfrm>
              <a:off x="4960" y="2875"/>
              <a:ext cx="8" cy="4"/>
            </a:xfrm>
            <a:custGeom>
              <a:avLst/>
              <a:gdLst>
                <a:gd name="T0" fmla="*/ 0 w 176"/>
                <a:gd name="T1" fmla="*/ 0 h 93"/>
                <a:gd name="T2" fmla="*/ 0 w 176"/>
                <a:gd name="T3" fmla="*/ 0 h 93"/>
                <a:gd name="T4" fmla="*/ 0 w 176"/>
                <a:gd name="T5" fmla="*/ 0 h 93"/>
                <a:gd name="T6" fmla="*/ 0 w 176"/>
                <a:gd name="T7" fmla="*/ 0 h 93"/>
                <a:gd name="T8" fmla="*/ 0 w 176"/>
                <a:gd name="T9" fmla="*/ 0 h 93"/>
                <a:gd name="T10" fmla="*/ 0 w 176"/>
                <a:gd name="T11" fmla="*/ 0 h 93"/>
                <a:gd name="T12" fmla="*/ 0 w 176"/>
                <a:gd name="T13" fmla="*/ 0 h 93"/>
                <a:gd name="T14" fmla="*/ 0 w 176"/>
                <a:gd name="T15" fmla="*/ 0 h 93"/>
                <a:gd name="T16" fmla="*/ 0 w 176"/>
                <a:gd name="T17" fmla="*/ 0 h 93"/>
                <a:gd name="T18" fmla="*/ 0 w 176"/>
                <a:gd name="T19" fmla="*/ 0 h 93"/>
                <a:gd name="T20" fmla="*/ 0 w 176"/>
                <a:gd name="T21" fmla="*/ 0 h 93"/>
                <a:gd name="T22" fmla="*/ 0 w 176"/>
                <a:gd name="T23" fmla="*/ 0 h 93"/>
                <a:gd name="T24" fmla="*/ 0 w 176"/>
                <a:gd name="T25" fmla="*/ 0 h 93"/>
                <a:gd name="T26" fmla="*/ 0 w 176"/>
                <a:gd name="T27" fmla="*/ 0 h 93"/>
                <a:gd name="T28" fmla="*/ 0 w 176"/>
                <a:gd name="T29" fmla="*/ 0 h 93"/>
                <a:gd name="T30" fmla="*/ 0 w 176"/>
                <a:gd name="T31" fmla="*/ 0 h 93"/>
                <a:gd name="T32" fmla="*/ 0 w 176"/>
                <a:gd name="T33" fmla="*/ 0 h 93"/>
                <a:gd name="T34" fmla="*/ 0 w 176"/>
                <a:gd name="T35" fmla="*/ 0 h 93"/>
                <a:gd name="T36" fmla="*/ 0 w 176"/>
                <a:gd name="T37" fmla="*/ 0 h 93"/>
                <a:gd name="T38" fmla="*/ 0 w 176"/>
                <a:gd name="T39" fmla="*/ 0 h 93"/>
                <a:gd name="T40" fmla="*/ 0 w 176"/>
                <a:gd name="T41" fmla="*/ 0 h 93"/>
                <a:gd name="T42" fmla="*/ 0 w 176"/>
                <a:gd name="T43" fmla="*/ 0 h 93"/>
                <a:gd name="T44" fmla="*/ 0 w 176"/>
                <a:gd name="T45" fmla="*/ 0 h 93"/>
                <a:gd name="T46" fmla="*/ 0 w 176"/>
                <a:gd name="T47" fmla="*/ 0 h 93"/>
                <a:gd name="T48" fmla="*/ 0 w 176"/>
                <a:gd name="T49" fmla="*/ 0 h 93"/>
                <a:gd name="T50" fmla="*/ 0 w 176"/>
                <a:gd name="T51" fmla="*/ 0 h 93"/>
                <a:gd name="T52" fmla="*/ 0 w 176"/>
                <a:gd name="T53" fmla="*/ 0 h 93"/>
                <a:gd name="T54" fmla="*/ 0 w 176"/>
                <a:gd name="T55" fmla="*/ 0 h 93"/>
                <a:gd name="T56" fmla="*/ 0 w 176"/>
                <a:gd name="T57" fmla="*/ 0 h 93"/>
                <a:gd name="T58" fmla="*/ 0 w 176"/>
                <a:gd name="T59" fmla="*/ 0 h 93"/>
                <a:gd name="T60" fmla="*/ 0 w 176"/>
                <a:gd name="T61" fmla="*/ 0 h 93"/>
                <a:gd name="T62" fmla="*/ 0 w 176"/>
                <a:gd name="T63" fmla="*/ 0 h 93"/>
                <a:gd name="T64" fmla="*/ 0 w 176"/>
                <a:gd name="T65" fmla="*/ 0 h 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"/>
                <a:gd name="T100" fmla="*/ 0 h 93"/>
                <a:gd name="T101" fmla="*/ 176 w 176"/>
                <a:gd name="T102" fmla="*/ 93 h 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" h="93">
                  <a:moveTo>
                    <a:pt x="0" y="93"/>
                  </a:moveTo>
                  <a:lnTo>
                    <a:pt x="3" y="57"/>
                  </a:lnTo>
                  <a:lnTo>
                    <a:pt x="4" y="49"/>
                  </a:lnTo>
                  <a:lnTo>
                    <a:pt x="5" y="42"/>
                  </a:lnTo>
                  <a:lnTo>
                    <a:pt x="6" y="36"/>
                  </a:lnTo>
                  <a:lnTo>
                    <a:pt x="9" y="31"/>
                  </a:lnTo>
                  <a:lnTo>
                    <a:pt x="11" y="27"/>
                  </a:lnTo>
                  <a:lnTo>
                    <a:pt x="14" y="24"/>
                  </a:lnTo>
                  <a:lnTo>
                    <a:pt x="17" y="20"/>
                  </a:lnTo>
                  <a:lnTo>
                    <a:pt x="21" y="17"/>
                  </a:lnTo>
                  <a:lnTo>
                    <a:pt x="24" y="14"/>
                  </a:lnTo>
                  <a:lnTo>
                    <a:pt x="28" y="12"/>
                  </a:lnTo>
                  <a:lnTo>
                    <a:pt x="33" y="10"/>
                  </a:lnTo>
                  <a:lnTo>
                    <a:pt x="36" y="8"/>
                  </a:lnTo>
                  <a:lnTo>
                    <a:pt x="40" y="6"/>
                  </a:lnTo>
                  <a:lnTo>
                    <a:pt x="44" y="4"/>
                  </a:lnTo>
                  <a:lnTo>
                    <a:pt x="49" y="3"/>
                  </a:lnTo>
                  <a:lnTo>
                    <a:pt x="53" y="2"/>
                  </a:lnTo>
                  <a:lnTo>
                    <a:pt x="59" y="1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3" y="0"/>
                  </a:lnTo>
                  <a:lnTo>
                    <a:pt x="78" y="0"/>
                  </a:lnTo>
                  <a:lnTo>
                    <a:pt x="83" y="0"/>
                  </a:lnTo>
                  <a:lnTo>
                    <a:pt x="89" y="0"/>
                  </a:lnTo>
                  <a:lnTo>
                    <a:pt x="94" y="1"/>
                  </a:lnTo>
                  <a:lnTo>
                    <a:pt x="104" y="2"/>
                  </a:lnTo>
                  <a:lnTo>
                    <a:pt x="114" y="4"/>
                  </a:lnTo>
                  <a:lnTo>
                    <a:pt x="122" y="7"/>
                  </a:lnTo>
                  <a:lnTo>
                    <a:pt x="130" y="10"/>
                  </a:lnTo>
                  <a:lnTo>
                    <a:pt x="138" y="13"/>
                  </a:lnTo>
                  <a:lnTo>
                    <a:pt x="145" y="17"/>
                  </a:lnTo>
                  <a:lnTo>
                    <a:pt x="151" y="21"/>
                  </a:lnTo>
                  <a:lnTo>
                    <a:pt x="156" y="26"/>
                  </a:lnTo>
                  <a:lnTo>
                    <a:pt x="166" y="37"/>
                  </a:lnTo>
                  <a:lnTo>
                    <a:pt x="173" y="49"/>
                  </a:lnTo>
                  <a:lnTo>
                    <a:pt x="176" y="62"/>
                  </a:lnTo>
                  <a:lnTo>
                    <a:pt x="176" y="78"/>
                  </a:lnTo>
                  <a:lnTo>
                    <a:pt x="175" y="93"/>
                  </a:lnTo>
                  <a:lnTo>
                    <a:pt x="149" y="93"/>
                  </a:lnTo>
                  <a:lnTo>
                    <a:pt x="151" y="72"/>
                  </a:lnTo>
                  <a:lnTo>
                    <a:pt x="151" y="61"/>
                  </a:lnTo>
                  <a:lnTo>
                    <a:pt x="149" y="52"/>
                  </a:lnTo>
                  <a:lnTo>
                    <a:pt x="144" y="43"/>
                  </a:lnTo>
                  <a:lnTo>
                    <a:pt x="138" y="36"/>
                  </a:lnTo>
                  <a:lnTo>
                    <a:pt x="133" y="33"/>
                  </a:lnTo>
                  <a:lnTo>
                    <a:pt x="129" y="30"/>
                  </a:lnTo>
                  <a:lnTo>
                    <a:pt x="124" y="27"/>
                  </a:lnTo>
                  <a:lnTo>
                    <a:pt x="119" y="25"/>
                  </a:lnTo>
                  <a:lnTo>
                    <a:pt x="113" y="23"/>
                  </a:lnTo>
                  <a:lnTo>
                    <a:pt x="106" y="21"/>
                  </a:lnTo>
                  <a:lnTo>
                    <a:pt x="100" y="19"/>
                  </a:lnTo>
                  <a:lnTo>
                    <a:pt x="93" y="18"/>
                  </a:lnTo>
                  <a:lnTo>
                    <a:pt x="86" y="17"/>
                  </a:lnTo>
                  <a:lnTo>
                    <a:pt x="79" y="17"/>
                  </a:lnTo>
                  <a:lnTo>
                    <a:pt x="73" y="17"/>
                  </a:lnTo>
                  <a:lnTo>
                    <a:pt x="68" y="18"/>
                  </a:lnTo>
                  <a:lnTo>
                    <a:pt x="62" y="19"/>
                  </a:lnTo>
                  <a:lnTo>
                    <a:pt x="56" y="21"/>
                  </a:lnTo>
                  <a:lnTo>
                    <a:pt x="52" y="23"/>
                  </a:lnTo>
                  <a:lnTo>
                    <a:pt x="47" y="25"/>
                  </a:lnTo>
                  <a:lnTo>
                    <a:pt x="40" y="31"/>
                  </a:lnTo>
                  <a:lnTo>
                    <a:pt x="35" y="38"/>
                  </a:lnTo>
                  <a:lnTo>
                    <a:pt x="30" y="46"/>
                  </a:lnTo>
                  <a:lnTo>
                    <a:pt x="28" y="56"/>
                  </a:lnTo>
                  <a:lnTo>
                    <a:pt x="25" y="93"/>
                  </a:lnTo>
                  <a:lnTo>
                    <a:pt x="0" y="93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69" name="Freeform 1522"/>
            <p:cNvSpPr>
              <a:spLocks/>
            </p:cNvSpPr>
            <p:nvPr/>
          </p:nvSpPr>
          <p:spPr bwMode="auto">
            <a:xfrm>
              <a:off x="4960" y="2879"/>
              <a:ext cx="8" cy="4"/>
            </a:xfrm>
            <a:custGeom>
              <a:avLst/>
              <a:gdLst>
                <a:gd name="T0" fmla="*/ 0 w 177"/>
                <a:gd name="T1" fmla="*/ 0 h 94"/>
                <a:gd name="T2" fmla="*/ 0 w 177"/>
                <a:gd name="T3" fmla="*/ 0 h 94"/>
                <a:gd name="T4" fmla="*/ 0 w 177"/>
                <a:gd name="T5" fmla="*/ 0 h 94"/>
                <a:gd name="T6" fmla="*/ 0 w 177"/>
                <a:gd name="T7" fmla="*/ 0 h 94"/>
                <a:gd name="T8" fmla="*/ 0 w 177"/>
                <a:gd name="T9" fmla="*/ 0 h 94"/>
                <a:gd name="T10" fmla="*/ 0 w 177"/>
                <a:gd name="T11" fmla="*/ 0 h 94"/>
                <a:gd name="T12" fmla="*/ 0 w 177"/>
                <a:gd name="T13" fmla="*/ 0 h 94"/>
                <a:gd name="T14" fmla="*/ 0 w 177"/>
                <a:gd name="T15" fmla="*/ 0 h 94"/>
                <a:gd name="T16" fmla="*/ 0 w 177"/>
                <a:gd name="T17" fmla="*/ 0 h 94"/>
                <a:gd name="T18" fmla="*/ 0 w 177"/>
                <a:gd name="T19" fmla="*/ 0 h 94"/>
                <a:gd name="T20" fmla="*/ 0 w 177"/>
                <a:gd name="T21" fmla="*/ 0 h 94"/>
                <a:gd name="T22" fmla="*/ 0 w 177"/>
                <a:gd name="T23" fmla="*/ 0 h 94"/>
                <a:gd name="T24" fmla="*/ 0 w 177"/>
                <a:gd name="T25" fmla="*/ 0 h 94"/>
                <a:gd name="T26" fmla="*/ 0 w 177"/>
                <a:gd name="T27" fmla="*/ 0 h 94"/>
                <a:gd name="T28" fmla="*/ 0 w 177"/>
                <a:gd name="T29" fmla="*/ 0 h 94"/>
                <a:gd name="T30" fmla="*/ 0 w 177"/>
                <a:gd name="T31" fmla="*/ 0 h 94"/>
                <a:gd name="T32" fmla="*/ 0 w 177"/>
                <a:gd name="T33" fmla="*/ 0 h 94"/>
                <a:gd name="T34" fmla="*/ 0 w 177"/>
                <a:gd name="T35" fmla="*/ 0 h 94"/>
                <a:gd name="T36" fmla="*/ 0 w 177"/>
                <a:gd name="T37" fmla="*/ 0 h 94"/>
                <a:gd name="T38" fmla="*/ 0 w 177"/>
                <a:gd name="T39" fmla="*/ 0 h 94"/>
                <a:gd name="T40" fmla="*/ 0 w 177"/>
                <a:gd name="T41" fmla="*/ 0 h 94"/>
                <a:gd name="T42" fmla="*/ 0 w 177"/>
                <a:gd name="T43" fmla="*/ 0 h 94"/>
                <a:gd name="T44" fmla="*/ 0 w 177"/>
                <a:gd name="T45" fmla="*/ 0 h 94"/>
                <a:gd name="T46" fmla="*/ 0 w 177"/>
                <a:gd name="T47" fmla="*/ 0 h 94"/>
                <a:gd name="T48" fmla="*/ 0 w 177"/>
                <a:gd name="T49" fmla="*/ 0 h 94"/>
                <a:gd name="T50" fmla="*/ 0 w 177"/>
                <a:gd name="T51" fmla="*/ 0 h 94"/>
                <a:gd name="T52" fmla="*/ 0 w 177"/>
                <a:gd name="T53" fmla="*/ 0 h 94"/>
                <a:gd name="T54" fmla="*/ 0 w 177"/>
                <a:gd name="T55" fmla="*/ 0 h 94"/>
                <a:gd name="T56" fmla="*/ 0 w 177"/>
                <a:gd name="T57" fmla="*/ 0 h 94"/>
                <a:gd name="T58" fmla="*/ 0 w 177"/>
                <a:gd name="T59" fmla="*/ 0 h 94"/>
                <a:gd name="T60" fmla="*/ 0 w 177"/>
                <a:gd name="T61" fmla="*/ 0 h 94"/>
                <a:gd name="T62" fmla="*/ 0 w 177"/>
                <a:gd name="T63" fmla="*/ 0 h 94"/>
                <a:gd name="T64" fmla="*/ 0 w 177"/>
                <a:gd name="T65" fmla="*/ 0 h 94"/>
                <a:gd name="T66" fmla="*/ 0 w 177"/>
                <a:gd name="T67" fmla="*/ 0 h 94"/>
                <a:gd name="T68" fmla="*/ 0 w 177"/>
                <a:gd name="T69" fmla="*/ 0 h 94"/>
                <a:gd name="T70" fmla="*/ 0 w 177"/>
                <a:gd name="T71" fmla="*/ 0 h 94"/>
                <a:gd name="T72" fmla="*/ 0 w 177"/>
                <a:gd name="T73" fmla="*/ 0 h 94"/>
                <a:gd name="T74" fmla="*/ 0 w 177"/>
                <a:gd name="T75" fmla="*/ 0 h 94"/>
                <a:gd name="T76" fmla="*/ 0 w 177"/>
                <a:gd name="T77" fmla="*/ 0 h 94"/>
                <a:gd name="T78" fmla="*/ 0 w 177"/>
                <a:gd name="T79" fmla="*/ 0 h 9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7"/>
                <a:gd name="T121" fmla="*/ 0 h 94"/>
                <a:gd name="T122" fmla="*/ 177 w 177"/>
                <a:gd name="T123" fmla="*/ 94 h 9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7" h="94">
                  <a:moveTo>
                    <a:pt x="2" y="0"/>
                  </a:moveTo>
                  <a:lnTo>
                    <a:pt x="1" y="16"/>
                  </a:lnTo>
                  <a:lnTo>
                    <a:pt x="0" y="23"/>
                  </a:lnTo>
                  <a:lnTo>
                    <a:pt x="0" y="30"/>
                  </a:lnTo>
                  <a:lnTo>
                    <a:pt x="0" y="37"/>
                  </a:lnTo>
                  <a:lnTo>
                    <a:pt x="2" y="42"/>
                  </a:lnTo>
                  <a:lnTo>
                    <a:pt x="4" y="47"/>
                  </a:lnTo>
                  <a:lnTo>
                    <a:pt x="5" y="52"/>
                  </a:lnTo>
                  <a:lnTo>
                    <a:pt x="8" y="57"/>
                  </a:lnTo>
                  <a:lnTo>
                    <a:pt x="12" y="61"/>
                  </a:lnTo>
                  <a:lnTo>
                    <a:pt x="15" y="64"/>
                  </a:lnTo>
                  <a:lnTo>
                    <a:pt x="18" y="67"/>
                  </a:lnTo>
                  <a:lnTo>
                    <a:pt x="22" y="70"/>
                  </a:lnTo>
                  <a:lnTo>
                    <a:pt x="25" y="73"/>
                  </a:lnTo>
                  <a:lnTo>
                    <a:pt x="29" y="76"/>
                  </a:lnTo>
                  <a:lnTo>
                    <a:pt x="33" y="78"/>
                  </a:lnTo>
                  <a:lnTo>
                    <a:pt x="38" y="80"/>
                  </a:lnTo>
                  <a:lnTo>
                    <a:pt x="43" y="82"/>
                  </a:lnTo>
                  <a:lnTo>
                    <a:pt x="47" y="84"/>
                  </a:lnTo>
                  <a:lnTo>
                    <a:pt x="51" y="86"/>
                  </a:lnTo>
                  <a:lnTo>
                    <a:pt x="55" y="88"/>
                  </a:lnTo>
                  <a:lnTo>
                    <a:pt x="61" y="89"/>
                  </a:lnTo>
                  <a:lnTo>
                    <a:pt x="66" y="90"/>
                  </a:lnTo>
                  <a:lnTo>
                    <a:pt x="71" y="91"/>
                  </a:lnTo>
                  <a:lnTo>
                    <a:pt x="76" y="92"/>
                  </a:lnTo>
                  <a:lnTo>
                    <a:pt x="81" y="93"/>
                  </a:lnTo>
                  <a:lnTo>
                    <a:pt x="88" y="94"/>
                  </a:lnTo>
                  <a:lnTo>
                    <a:pt x="93" y="94"/>
                  </a:lnTo>
                  <a:lnTo>
                    <a:pt x="98" y="94"/>
                  </a:lnTo>
                  <a:lnTo>
                    <a:pt x="103" y="94"/>
                  </a:lnTo>
                  <a:lnTo>
                    <a:pt x="108" y="94"/>
                  </a:lnTo>
                  <a:lnTo>
                    <a:pt x="114" y="93"/>
                  </a:lnTo>
                  <a:lnTo>
                    <a:pt x="118" y="92"/>
                  </a:lnTo>
                  <a:lnTo>
                    <a:pt x="123" y="91"/>
                  </a:lnTo>
                  <a:lnTo>
                    <a:pt x="128" y="90"/>
                  </a:lnTo>
                  <a:lnTo>
                    <a:pt x="132" y="89"/>
                  </a:lnTo>
                  <a:lnTo>
                    <a:pt x="138" y="88"/>
                  </a:lnTo>
                  <a:lnTo>
                    <a:pt x="142" y="86"/>
                  </a:lnTo>
                  <a:lnTo>
                    <a:pt x="146" y="84"/>
                  </a:lnTo>
                  <a:lnTo>
                    <a:pt x="150" y="82"/>
                  </a:lnTo>
                  <a:lnTo>
                    <a:pt x="154" y="80"/>
                  </a:lnTo>
                  <a:lnTo>
                    <a:pt x="157" y="77"/>
                  </a:lnTo>
                  <a:lnTo>
                    <a:pt x="160" y="74"/>
                  </a:lnTo>
                  <a:lnTo>
                    <a:pt x="164" y="70"/>
                  </a:lnTo>
                  <a:lnTo>
                    <a:pt x="166" y="66"/>
                  </a:lnTo>
                  <a:lnTo>
                    <a:pt x="169" y="61"/>
                  </a:lnTo>
                  <a:lnTo>
                    <a:pt x="170" y="57"/>
                  </a:lnTo>
                  <a:lnTo>
                    <a:pt x="172" y="51"/>
                  </a:lnTo>
                  <a:lnTo>
                    <a:pt x="173" y="45"/>
                  </a:lnTo>
                  <a:lnTo>
                    <a:pt x="173" y="38"/>
                  </a:lnTo>
                  <a:lnTo>
                    <a:pt x="177" y="0"/>
                  </a:lnTo>
                  <a:lnTo>
                    <a:pt x="151" y="0"/>
                  </a:lnTo>
                  <a:lnTo>
                    <a:pt x="148" y="39"/>
                  </a:lnTo>
                  <a:lnTo>
                    <a:pt x="146" y="49"/>
                  </a:lnTo>
                  <a:lnTo>
                    <a:pt x="143" y="57"/>
                  </a:lnTo>
                  <a:lnTo>
                    <a:pt x="136" y="64"/>
                  </a:lnTo>
                  <a:lnTo>
                    <a:pt x="129" y="70"/>
                  </a:lnTo>
                  <a:lnTo>
                    <a:pt x="125" y="72"/>
                  </a:lnTo>
                  <a:lnTo>
                    <a:pt x="120" y="74"/>
                  </a:lnTo>
                  <a:lnTo>
                    <a:pt x="115" y="75"/>
                  </a:lnTo>
                  <a:lnTo>
                    <a:pt x="109" y="76"/>
                  </a:lnTo>
                  <a:lnTo>
                    <a:pt x="103" y="76"/>
                  </a:lnTo>
                  <a:lnTo>
                    <a:pt x="97" y="76"/>
                  </a:lnTo>
                  <a:lnTo>
                    <a:pt x="90" y="76"/>
                  </a:lnTo>
                  <a:lnTo>
                    <a:pt x="82" y="75"/>
                  </a:lnTo>
                  <a:lnTo>
                    <a:pt x="75" y="74"/>
                  </a:lnTo>
                  <a:lnTo>
                    <a:pt x="69" y="73"/>
                  </a:lnTo>
                  <a:lnTo>
                    <a:pt x="63" y="71"/>
                  </a:lnTo>
                  <a:lnTo>
                    <a:pt x="57" y="70"/>
                  </a:lnTo>
                  <a:lnTo>
                    <a:pt x="52" y="67"/>
                  </a:lnTo>
                  <a:lnTo>
                    <a:pt x="47" y="65"/>
                  </a:lnTo>
                  <a:lnTo>
                    <a:pt x="43" y="62"/>
                  </a:lnTo>
                  <a:lnTo>
                    <a:pt x="39" y="59"/>
                  </a:lnTo>
                  <a:lnTo>
                    <a:pt x="32" y="52"/>
                  </a:lnTo>
                  <a:lnTo>
                    <a:pt x="28" y="43"/>
                  </a:lnTo>
                  <a:lnTo>
                    <a:pt x="25" y="33"/>
                  </a:lnTo>
                  <a:lnTo>
                    <a:pt x="25" y="22"/>
                  </a:lnTo>
                  <a:lnTo>
                    <a:pt x="27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70" name="Freeform 1523"/>
            <p:cNvSpPr>
              <a:spLocks/>
            </p:cNvSpPr>
            <p:nvPr/>
          </p:nvSpPr>
          <p:spPr bwMode="auto">
            <a:xfrm>
              <a:off x="4995" y="2821"/>
              <a:ext cx="8" cy="8"/>
            </a:xfrm>
            <a:custGeom>
              <a:avLst/>
              <a:gdLst>
                <a:gd name="T0" fmla="*/ 0 w 161"/>
                <a:gd name="T1" fmla="*/ 0 h 187"/>
                <a:gd name="T2" fmla="*/ 0 w 161"/>
                <a:gd name="T3" fmla="*/ 0 h 187"/>
                <a:gd name="T4" fmla="*/ 0 w 161"/>
                <a:gd name="T5" fmla="*/ 0 h 187"/>
                <a:gd name="T6" fmla="*/ 0 w 161"/>
                <a:gd name="T7" fmla="*/ 0 h 187"/>
                <a:gd name="T8" fmla="*/ 0 w 161"/>
                <a:gd name="T9" fmla="*/ 0 h 187"/>
                <a:gd name="T10" fmla="*/ 0 w 161"/>
                <a:gd name="T11" fmla="*/ 0 h 187"/>
                <a:gd name="T12" fmla="*/ 0 w 161"/>
                <a:gd name="T13" fmla="*/ 0 h 187"/>
                <a:gd name="T14" fmla="*/ 0 w 161"/>
                <a:gd name="T15" fmla="*/ 0 h 187"/>
                <a:gd name="T16" fmla="*/ 0 w 161"/>
                <a:gd name="T17" fmla="*/ 0 h 187"/>
                <a:gd name="T18" fmla="*/ 0 w 161"/>
                <a:gd name="T19" fmla="*/ 0 h 187"/>
                <a:gd name="T20" fmla="*/ 0 w 161"/>
                <a:gd name="T21" fmla="*/ 0 h 187"/>
                <a:gd name="T22" fmla="*/ 0 w 161"/>
                <a:gd name="T23" fmla="*/ 0 h 187"/>
                <a:gd name="T24" fmla="*/ 0 w 161"/>
                <a:gd name="T25" fmla="*/ 0 h 187"/>
                <a:gd name="T26" fmla="*/ 0 w 161"/>
                <a:gd name="T27" fmla="*/ 0 h 187"/>
                <a:gd name="T28" fmla="*/ 0 w 161"/>
                <a:gd name="T29" fmla="*/ 0 h 187"/>
                <a:gd name="T30" fmla="*/ 0 w 161"/>
                <a:gd name="T31" fmla="*/ 0 h 187"/>
                <a:gd name="T32" fmla="*/ 0 w 161"/>
                <a:gd name="T33" fmla="*/ 0 h 187"/>
                <a:gd name="T34" fmla="*/ 0 w 161"/>
                <a:gd name="T35" fmla="*/ 0 h 187"/>
                <a:gd name="T36" fmla="*/ 0 w 161"/>
                <a:gd name="T37" fmla="*/ 0 h 187"/>
                <a:gd name="T38" fmla="*/ 0 w 161"/>
                <a:gd name="T39" fmla="*/ 0 h 187"/>
                <a:gd name="T40" fmla="*/ 0 w 161"/>
                <a:gd name="T41" fmla="*/ 0 h 187"/>
                <a:gd name="T42" fmla="*/ 0 w 161"/>
                <a:gd name="T43" fmla="*/ 0 h 187"/>
                <a:gd name="T44" fmla="*/ 0 w 161"/>
                <a:gd name="T45" fmla="*/ 0 h 187"/>
                <a:gd name="T46" fmla="*/ 0 w 161"/>
                <a:gd name="T47" fmla="*/ 0 h 187"/>
                <a:gd name="T48" fmla="*/ 0 w 161"/>
                <a:gd name="T49" fmla="*/ 0 h 187"/>
                <a:gd name="T50" fmla="*/ 0 w 161"/>
                <a:gd name="T51" fmla="*/ 0 h 187"/>
                <a:gd name="T52" fmla="*/ 0 w 161"/>
                <a:gd name="T53" fmla="*/ 0 h 187"/>
                <a:gd name="T54" fmla="*/ 0 w 161"/>
                <a:gd name="T55" fmla="*/ 0 h 187"/>
                <a:gd name="T56" fmla="*/ 0 w 161"/>
                <a:gd name="T57" fmla="*/ 0 h 187"/>
                <a:gd name="T58" fmla="*/ 0 w 161"/>
                <a:gd name="T59" fmla="*/ 0 h 187"/>
                <a:gd name="T60" fmla="*/ 0 w 161"/>
                <a:gd name="T61" fmla="*/ 0 h 187"/>
                <a:gd name="T62" fmla="*/ 0 w 161"/>
                <a:gd name="T63" fmla="*/ 0 h 187"/>
                <a:gd name="T64" fmla="*/ 0 w 161"/>
                <a:gd name="T65" fmla="*/ 0 h 187"/>
                <a:gd name="T66" fmla="*/ 0 w 161"/>
                <a:gd name="T67" fmla="*/ 0 h 187"/>
                <a:gd name="T68" fmla="*/ 0 w 161"/>
                <a:gd name="T69" fmla="*/ 0 h 187"/>
                <a:gd name="T70" fmla="*/ 0 w 161"/>
                <a:gd name="T71" fmla="*/ 0 h 187"/>
                <a:gd name="T72" fmla="*/ 0 w 161"/>
                <a:gd name="T73" fmla="*/ 0 h 187"/>
                <a:gd name="T74" fmla="*/ 0 w 161"/>
                <a:gd name="T75" fmla="*/ 0 h 187"/>
                <a:gd name="T76" fmla="*/ 0 w 161"/>
                <a:gd name="T77" fmla="*/ 0 h 187"/>
                <a:gd name="T78" fmla="*/ 0 w 161"/>
                <a:gd name="T79" fmla="*/ 0 h 187"/>
                <a:gd name="T80" fmla="*/ 0 w 161"/>
                <a:gd name="T81" fmla="*/ 0 h 187"/>
                <a:gd name="T82" fmla="*/ 0 w 161"/>
                <a:gd name="T83" fmla="*/ 0 h 187"/>
                <a:gd name="T84" fmla="*/ 0 w 161"/>
                <a:gd name="T85" fmla="*/ 0 h 187"/>
                <a:gd name="T86" fmla="*/ 0 w 161"/>
                <a:gd name="T87" fmla="*/ 0 h 187"/>
                <a:gd name="T88" fmla="*/ 0 w 161"/>
                <a:gd name="T89" fmla="*/ 0 h 187"/>
                <a:gd name="T90" fmla="*/ 0 w 161"/>
                <a:gd name="T91" fmla="*/ 0 h 187"/>
                <a:gd name="T92" fmla="*/ 0 w 161"/>
                <a:gd name="T93" fmla="*/ 0 h 187"/>
                <a:gd name="T94" fmla="*/ 0 w 161"/>
                <a:gd name="T95" fmla="*/ 0 h 187"/>
                <a:gd name="T96" fmla="*/ 0 w 161"/>
                <a:gd name="T97" fmla="*/ 0 h 1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1"/>
                <a:gd name="T148" fmla="*/ 0 h 187"/>
                <a:gd name="T149" fmla="*/ 161 w 161"/>
                <a:gd name="T150" fmla="*/ 187 h 1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1" h="187">
                  <a:moveTo>
                    <a:pt x="24" y="123"/>
                  </a:moveTo>
                  <a:lnTo>
                    <a:pt x="24" y="124"/>
                  </a:lnTo>
                  <a:lnTo>
                    <a:pt x="24" y="132"/>
                  </a:lnTo>
                  <a:lnTo>
                    <a:pt x="27" y="140"/>
                  </a:lnTo>
                  <a:lnTo>
                    <a:pt x="32" y="147"/>
                  </a:lnTo>
                  <a:lnTo>
                    <a:pt x="38" y="153"/>
                  </a:lnTo>
                  <a:lnTo>
                    <a:pt x="42" y="156"/>
                  </a:lnTo>
                  <a:lnTo>
                    <a:pt x="45" y="159"/>
                  </a:lnTo>
                  <a:lnTo>
                    <a:pt x="50" y="161"/>
                  </a:lnTo>
                  <a:lnTo>
                    <a:pt x="55" y="163"/>
                  </a:lnTo>
                  <a:lnTo>
                    <a:pt x="60" y="165"/>
                  </a:lnTo>
                  <a:lnTo>
                    <a:pt x="65" y="166"/>
                  </a:lnTo>
                  <a:lnTo>
                    <a:pt x="70" y="167"/>
                  </a:lnTo>
                  <a:lnTo>
                    <a:pt x="75" y="168"/>
                  </a:lnTo>
                  <a:lnTo>
                    <a:pt x="82" y="169"/>
                  </a:lnTo>
                  <a:lnTo>
                    <a:pt x="87" y="169"/>
                  </a:lnTo>
                  <a:lnTo>
                    <a:pt x="93" y="169"/>
                  </a:lnTo>
                  <a:lnTo>
                    <a:pt x="98" y="168"/>
                  </a:lnTo>
                  <a:lnTo>
                    <a:pt x="104" y="168"/>
                  </a:lnTo>
                  <a:lnTo>
                    <a:pt x="109" y="166"/>
                  </a:lnTo>
                  <a:lnTo>
                    <a:pt x="113" y="164"/>
                  </a:lnTo>
                  <a:lnTo>
                    <a:pt x="118" y="162"/>
                  </a:lnTo>
                  <a:lnTo>
                    <a:pt x="125" y="157"/>
                  </a:lnTo>
                  <a:lnTo>
                    <a:pt x="131" y="151"/>
                  </a:lnTo>
                  <a:lnTo>
                    <a:pt x="135" y="143"/>
                  </a:lnTo>
                  <a:lnTo>
                    <a:pt x="136" y="135"/>
                  </a:lnTo>
                  <a:lnTo>
                    <a:pt x="136" y="125"/>
                  </a:lnTo>
                  <a:lnTo>
                    <a:pt x="134" y="116"/>
                  </a:lnTo>
                  <a:lnTo>
                    <a:pt x="128" y="109"/>
                  </a:lnTo>
                  <a:lnTo>
                    <a:pt x="121" y="102"/>
                  </a:lnTo>
                  <a:lnTo>
                    <a:pt x="117" y="99"/>
                  </a:lnTo>
                  <a:lnTo>
                    <a:pt x="113" y="96"/>
                  </a:lnTo>
                  <a:lnTo>
                    <a:pt x="108" y="94"/>
                  </a:lnTo>
                  <a:lnTo>
                    <a:pt x="102" y="92"/>
                  </a:lnTo>
                  <a:lnTo>
                    <a:pt x="95" y="90"/>
                  </a:lnTo>
                  <a:lnTo>
                    <a:pt x="89" y="88"/>
                  </a:lnTo>
                  <a:lnTo>
                    <a:pt x="82" y="86"/>
                  </a:lnTo>
                  <a:lnTo>
                    <a:pt x="73" y="85"/>
                  </a:lnTo>
                  <a:lnTo>
                    <a:pt x="71" y="85"/>
                  </a:lnTo>
                  <a:lnTo>
                    <a:pt x="69" y="84"/>
                  </a:lnTo>
                  <a:lnTo>
                    <a:pt x="67" y="84"/>
                  </a:lnTo>
                  <a:lnTo>
                    <a:pt x="66" y="84"/>
                  </a:lnTo>
                  <a:lnTo>
                    <a:pt x="65" y="84"/>
                  </a:lnTo>
                  <a:lnTo>
                    <a:pt x="64" y="84"/>
                  </a:lnTo>
                  <a:lnTo>
                    <a:pt x="63" y="85"/>
                  </a:lnTo>
                  <a:lnTo>
                    <a:pt x="62" y="85"/>
                  </a:lnTo>
                  <a:lnTo>
                    <a:pt x="63" y="70"/>
                  </a:lnTo>
                  <a:lnTo>
                    <a:pt x="64" y="70"/>
                  </a:lnTo>
                  <a:lnTo>
                    <a:pt x="65" y="70"/>
                  </a:lnTo>
                  <a:lnTo>
                    <a:pt x="66" y="70"/>
                  </a:lnTo>
                  <a:lnTo>
                    <a:pt x="67" y="70"/>
                  </a:lnTo>
                  <a:lnTo>
                    <a:pt x="68" y="70"/>
                  </a:lnTo>
                  <a:lnTo>
                    <a:pt x="70" y="70"/>
                  </a:lnTo>
                  <a:lnTo>
                    <a:pt x="72" y="72"/>
                  </a:lnTo>
                  <a:lnTo>
                    <a:pt x="74" y="72"/>
                  </a:lnTo>
                  <a:lnTo>
                    <a:pt x="81" y="73"/>
                  </a:lnTo>
                  <a:lnTo>
                    <a:pt x="86" y="73"/>
                  </a:lnTo>
                  <a:lnTo>
                    <a:pt x="91" y="73"/>
                  </a:lnTo>
                  <a:lnTo>
                    <a:pt x="96" y="73"/>
                  </a:lnTo>
                  <a:lnTo>
                    <a:pt x="100" y="73"/>
                  </a:lnTo>
                  <a:lnTo>
                    <a:pt x="106" y="72"/>
                  </a:lnTo>
                  <a:lnTo>
                    <a:pt x="109" y="70"/>
                  </a:lnTo>
                  <a:lnTo>
                    <a:pt x="113" y="69"/>
                  </a:lnTo>
                  <a:lnTo>
                    <a:pt x="118" y="66"/>
                  </a:lnTo>
                  <a:lnTo>
                    <a:pt x="122" y="62"/>
                  </a:lnTo>
                  <a:lnTo>
                    <a:pt x="124" y="56"/>
                  </a:lnTo>
                  <a:lnTo>
                    <a:pt x="125" y="50"/>
                  </a:lnTo>
                  <a:lnTo>
                    <a:pt x="125" y="44"/>
                  </a:lnTo>
                  <a:lnTo>
                    <a:pt x="124" y="39"/>
                  </a:lnTo>
                  <a:lnTo>
                    <a:pt x="121" y="35"/>
                  </a:lnTo>
                  <a:lnTo>
                    <a:pt x="117" y="30"/>
                  </a:lnTo>
                  <a:lnTo>
                    <a:pt x="112" y="25"/>
                  </a:lnTo>
                  <a:lnTo>
                    <a:pt x="106" y="22"/>
                  </a:lnTo>
                  <a:lnTo>
                    <a:pt x="98" y="20"/>
                  </a:lnTo>
                  <a:lnTo>
                    <a:pt x="90" y="19"/>
                  </a:lnTo>
                  <a:lnTo>
                    <a:pt x="82" y="18"/>
                  </a:lnTo>
                  <a:lnTo>
                    <a:pt x="74" y="18"/>
                  </a:lnTo>
                  <a:lnTo>
                    <a:pt x="67" y="20"/>
                  </a:lnTo>
                  <a:lnTo>
                    <a:pt x="61" y="22"/>
                  </a:lnTo>
                  <a:lnTo>
                    <a:pt x="56" y="25"/>
                  </a:lnTo>
                  <a:lnTo>
                    <a:pt x="53" y="30"/>
                  </a:lnTo>
                  <a:lnTo>
                    <a:pt x="49" y="35"/>
                  </a:lnTo>
                  <a:lnTo>
                    <a:pt x="47" y="41"/>
                  </a:lnTo>
                  <a:lnTo>
                    <a:pt x="23" y="38"/>
                  </a:lnTo>
                  <a:lnTo>
                    <a:pt x="25" y="28"/>
                  </a:lnTo>
                  <a:lnTo>
                    <a:pt x="30" y="20"/>
                  </a:lnTo>
                  <a:lnTo>
                    <a:pt x="36" y="14"/>
                  </a:lnTo>
                  <a:lnTo>
                    <a:pt x="44" y="7"/>
                  </a:lnTo>
                  <a:lnTo>
                    <a:pt x="49" y="5"/>
                  </a:lnTo>
                  <a:lnTo>
                    <a:pt x="55" y="3"/>
                  </a:lnTo>
                  <a:lnTo>
                    <a:pt x="60" y="1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9" y="0"/>
                  </a:lnTo>
                  <a:lnTo>
                    <a:pt x="85" y="0"/>
                  </a:lnTo>
                  <a:lnTo>
                    <a:pt x="92" y="1"/>
                  </a:lnTo>
                  <a:lnTo>
                    <a:pt x="98" y="2"/>
                  </a:lnTo>
                  <a:lnTo>
                    <a:pt x="105" y="3"/>
                  </a:lnTo>
                  <a:lnTo>
                    <a:pt x="110" y="5"/>
                  </a:lnTo>
                  <a:lnTo>
                    <a:pt x="116" y="7"/>
                  </a:lnTo>
                  <a:lnTo>
                    <a:pt x="121" y="10"/>
                  </a:lnTo>
                  <a:lnTo>
                    <a:pt x="126" y="13"/>
                  </a:lnTo>
                  <a:lnTo>
                    <a:pt x="132" y="16"/>
                  </a:lnTo>
                  <a:lnTo>
                    <a:pt x="136" y="19"/>
                  </a:lnTo>
                  <a:lnTo>
                    <a:pt x="144" y="27"/>
                  </a:lnTo>
                  <a:lnTo>
                    <a:pt x="149" y="35"/>
                  </a:lnTo>
                  <a:lnTo>
                    <a:pt x="151" y="43"/>
                  </a:lnTo>
                  <a:lnTo>
                    <a:pt x="152" y="51"/>
                  </a:lnTo>
                  <a:lnTo>
                    <a:pt x="151" y="56"/>
                  </a:lnTo>
                  <a:lnTo>
                    <a:pt x="150" y="61"/>
                  </a:lnTo>
                  <a:lnTo>
                    <a:pt x="147" y="65"/>
                  </a:lnTo>
                  <a:lnTo>
                    <a:pt x="144" y="70"/>
                  </a:lnTo>
                  <a:lnTo>
                    <a:pt x="141" y="74"/>
                  </a:lnTo>
                  <a:lnTo>
                    <a:pt x="136" y="76"/>
                  </a:lnTo>
                  <a:lnTo>
                    <a:pt x="131" y="79"/>
                  </a:lnTo>
                  <a:lnTo>
                    <a:pt x="124" y="82"/>
                  </a:lnTo>
                  <a:lnTo>
                    <a:pt x="134" y="87"/>
                  </a:lnTo>
                  <a:lnTo>
                    <a:pt x="142" y="93"/>
                  </a:lnTo>
                  <a:lnTo>
                    <a:pt x="148" y="99"/>
                  </a:lnTo>
                  <a:lnTo>
                    <a:pt x="153" y="106"/>
                  </a:lnTo>
                  <a:lnTo>
                    <a:pt x="158" y="113"/>
                  </a:lnTo>
                  <a:lnTo>
                    <a:pt x="160" y="120"/>
                  </a:lnTo>
                  <a:lnTo>
                    <a:pt x="161" y="128"/>
                  </a:lnTo>
                  <a:lnTo>
                    <a:pt x="161" y="138"/>
                  </a:lnTo>
                  <a:lnTo>
                    <a:pt x="159" y="149"/>
                  </a:lnTo>
                  <a:lnTo>
                    <a:pt x="153" y="160"/>
                  </a:lnTo>
                  <a:lnTo>
                    <a:pt x="146" y="169"/>
                  </a:lnTo>
                  <a:lnTo>
                    <a:pt x="136" y="176"/>
                  </a:lnTo>
                  <a:lnTo>
                    <a:pt x="130" y="179"/>
                  </a:lnTo>
                  <a:lnTo>
                    <a:pt x="122" y="182"/>
                  </a:lnTo>
                  <a:lnTo>
                    <a:pt x="115" y="184"/>
                  </a:lnTo>
                  <a:lnTo>
                    <a:pt x="108" y="185"/>
                  </a:lnTo>
                  <a:lnTo>
                    <a:pt x="100" y="187"/>
                  </a:lnTo>
                  <a:lnTo>
                    <a:pt x="92" y="187"/>
                  </a:lnTo>
                  <a:lnTo>
                    <a:pt x="84" y="187"/>
                  </a:lnTo>
                  <a:lnTo>
                    <a:pt x="75" y="186"/>
                  </a:lnTo>
                  <a:lnTo>
                    <a:pt x="66" y="185"/>
                  </a:lnTo>
                  <a:lnTo>
                    <a:pt x="58" y="183"/>
                  </a:lnTo>
                  <a:lnTo>
                    <a:pt x="49" y="181"/>
                  </a:lnTo>
                  <a:lnTo>
                    <a:pt x="42" y="178"/>
                  </a:lnTo>
                  <a:lnTo>
                    <a:pt x="36" y="175"/>
                  </a:lnTo>
                  <a:lnTo>
                    <a:pt x="30" y="172"/>
                  </a:lnTo>
                  <a:lnTo>
                    <a:pt x="23" y="168"/>
                  </a:lnTo>
                  <a:lnTo>
                    <a:pt x="18" y="164"/>
                  </a:lnTo>
                  <a:lnTo>
                    <a:pt x="10" y="155"/>
                  </a:lnTo>
                  <a:lnTo>
                    <a:pt x="4" y="144"/>
                  </a:lnTo>
                  <a:lnTo>
                    <a:pt x="0" y="132"/>
                  </a:lnTo>
                  <a:lnTo>
                    <a:pt x="0" y="120"/>
                  </a:lnTo>
                  <a:lnTo>
                    <a:pt x="24" y="123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71" name="Freeform 1524"/>
            <p:cNvSpPr>
              <a:spLocks/>
            </p:cNvSpPr>
            <p:nvPr/>
          </p:nvSpPr>
          <p:spPr bwMode="auto">
            <a:xfrm>
              <a:off x="4993" y="2841"/>
              <a:ext cx="8" cy="5"/>
            </a:xfrm>
            <a:custGeom>
              <a:avLst/>
              <a:gdLst>
                <a:gd name="T0" fmla="*/ 0 w 171"/>
                <a:gd name="T1" fmla="*/ 0 h 121"/>
                <a:gd name="T2" fmla="*/ 0 w 171"/>
                <a:gd name="T3" fmla="*/ 0 h 121"/>
                <a:gd name="T4" fmla="*/ 0 w 171"/>
                <a:gd name="T5" fmla="*/ 0 h 121"/>
                <a:gd name="T6" fmla="*/ 0 w 171"/>
                <a:gd name="T7" fmla="*/ 0 h 121"/>
                <a:gd name="T8" fmla="*/ 0 w 171"/>
                <a:gd name="T9" fmla="*/ 0 h 121"/>
                <a:gd name="T10" fmla="*/ 0 w 171"/>
                <a:gd name="T11" fmla="*/ 0 h 121"/>
                <a:gd name="T12" fmla="*/ 0 w 171"/>
                <a:gd name="T13" fmla="*/ 0 h 121"/>
                <a:gd name="T14" fmla="*/ 0 w 171"/>
                <a:gd name="T15" fmla="*/ 0 h 121"/>
                <a:gd name="T16" fmla="*/ 0 w 171"/>
                <a:gd name="T17" fmla="*/ 0 h 121"/>
                <a:gd name="T18" fmla="*/ 0 w 171"/>
                <a:gd name="T19" fmla="*/ 0 h 121"/>
                <a:gd name="T20" fmla="*/ 0 w 171"/>
                <a:gd name="T21" fmla="*/ 0 h 121"/>
                <a:gd name="T22" fmla="*/ 0 w 171"/>
                <a:gd name="T23" fmla="*/ 0 h 121"/>
                <a:gd name="T24" fmla="*/ 0 w 171"/>
                <a:gd name="T25" fmla="*/ 0 h 121"/>
                <a:gd name="T26" fmla="*/ 0 w 171"/>
                <a:gd name="T27" fmla="*/ 0 h 121"/>
                <a:gd name="T28" fmla="*/ 0 w 171"/>
                <a:gd name="T29" fmla="*/ 0 h 121"/>
                <a:gd name="T30" fmla="*/ 0 w 171"/>
                <a:gd name="T31" fmla="*/ 0 h 121"/>
                <a:gd name="T32" fmla="*/ 0 w 171"/>
                <a:gd name="T33" fmla="*/ 0 h 121"/>
                <a:gd name="T34" fmla="*/ 0 w 171"/>
                <a:gd name="T35" fmla="*/ 0 h 121"/>
                <a:gd name="T36" fmla="*/ 0 w 171"/>
                <a:gd name="T37" fmla="*/ 0 h 121"/>
                <a:gd name="T38" fmla="*/ 0 w 171"/>
                <a:gd name="T39" fmla="*/ 0 h 121"/>
                <a:gd name="T40" fmla="*/ 0 w 171"/>
                <a:gd name="T41" fmla="*/ 0 h 121"/>
                <a:gd name="T42" fmla="*/ 0 w 171"/>
                <a:gd name="T43" fmla="*/ 0 h 121"/>
                <a:gd name="T44" fmla="*/ 0 w 171"/>
                <a:gd name="T45" fmla="*/ 0 h 121"/>
                <a:gd name="T46" fmla="*/ 0 w 171"/>
                <a:gd name="T47" fmla="*/ 0 h 121"/>
                <a:gd name="T48" fmla="*/ 0 w 171"/>
                <a:gd name="T49" fmla="*/ 0 h 121"/>
                <a:gd name="T50" fmla="*/ 0 w 171"/>
                <a:gd name="T51" fmla="*/ 0 h 121"/>
                <a:gd name="T52" fmla="*/ 0 w 171"/>
                <a:gd name="T53" fmla="*/ 0 h 121"/>
                <a:gd name="T54" fmla="*/ 0 w 171"/>
                <a:gd name="T55" fmla="*/ 0 h 121"/>
                <a:gd name="T56" fmla="*/ 0 w 171"/>
                <a:gd name="T57" fmla="*/ 0 h 121"/>
                <a:gd name="T58" fmla="*/ 0 w 171"/>
                <a:gd name="T59" fmla="*/ 0 h 121"/>
                <a:gd name="T60" fmla="*/ 0 w 171"/>
                <a:gd name="T61" fmla="*/ 0 h 121"/>
                <a:gd name="T62" fmla="*/ 0 w 171"/>
                <a:gd name="T63" fmla="*/ 0 h 1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71"/>
                <a:gd name="T97" fmla="*/ 0 h 121"/>
                <a:gd name="T98" fmla="*/ 171 w 171"/>
                <a:gd name="T99" fmla="*/ 121 h 1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71" h="121">
                  <a:moveTo>
                    <a:pt x="1" y="121"/>
                  </a:moveTo>
                  <a:lnTo>
                    <a:pt x="0" y="111"/>
                  </a:lnTo>
                  <a:lnTo>
                    <a:pt x="1" y="106"/>
                  </a:lnTo>
                  <a:lnTo>
                    <a:pt x="3" y="100"/>
                  </a:lnTo>
                  <a:lnTo>
                    <a:pt x="6" y="94"/>
                  </a:lnTo>
                  <a:lnTo>
                    <a:pt x="10" y="88"/>
                  </a:lnTo>
                  <a:lnTo>
                    <a:pt x="14" y="81"/>
                  </a:lnTo>
                  <a:lnTo>
                    <a:pt x="21" y="75"/>
                  </a:lnTo>
                  <a:lnTo>
                    <a:pt x="28" y="68"/>
                  </a:lnTo>
                  <a:lnTo>
                    <a:pt x="35" y="61"/>
                  </a:lnTo>
                  <a:lnTo>
                    <a:pt x="36" y="60"/>
                  </a:lnTo>
                  <a:lnTo>
                    <a:pt x="37" y="58"/>
                  </a:lnTo>
                  <a:lnTo>
                    <a:pt x="38" y="57"/>
                  </a:lnTo>
                  <a:lnTo>
                    <a:pt x="39" y="56"/>
                  </a:lnTo>
                  <a:lnTo>
                    <a:pt x="104" y="0"/>
                  </a:lnTo>
                  <a:lnTo>
                    <a:pt x="135" y="3"/>
                  </a:lnTo>
                  <a:lnTo>
                    <a:pt x="70" y="62"/>
                  </a:lnTo>
                  <a:lnTo>
                    <a:pt x="74" y="61"/>
                  </a:lnTo>
                  <a:lnTo>
                    <a:pt x="77" y="61"/>
                  </a:lnTo>
                  <a:lnTo>
                    <a:pt x="81" y="61"/>
                  </a:lnTo>
                  <a:lnTo>
                    <a:pt x="84" y="62"/>
                  </a:lnTo>
                  <a:lnTo>
                    <a:pt x="88" y="62"/>
                  </a:lnTo>
                  <a:lnTo>
                    <a:pt x="91" y="62"/>
                  </a:lnTo>
                  <a:lnTo>
                    <a:pt x="94" y="62"/>
                  </a:lnTo>
                  <a:lnTo>
                    <a:pt x="98" y="62"/>
                  </a:lnTo>
                  <a:lnTo>
                    <a:pt x="106" y="63"/>
                  </a:lnTo>
                  <a:lnTo>
                    <a:pt x="114" y="65"/>
                  </a:lnTo>
                  <a:lnTo>
                    <a:pt x="122" y="67"/>
                  </a:lnTo>
                  <a:lnTo>
                    <a:pt x="129" y="70"/>
                  </a:lnTo>
                  <a:lnTo>
                    <a:pt x="135" y="73"/>
                  </a:lnTo>
                  <a:lnTo>
                    <a:pt x="141" y="77"/>
                  </a:lnTo>
                  <a:lnTo>
                    <a:pt x="148" y="81"/>
                  </a:lnTo>
                  <a:lnTo>
                    <a:pt x="153" y="86"/>
                  </a:lnTo>
                  <a:lnTo>
                    <a:pt x="162" y="96"/>
                  </a:lnTo>
                  <a:lnTo>
                    <a:pt x="168" y="107"/>
                  </a:lnTo>
                  <a:lnTo>
                    <a:pt x="171" y="119"/>
                  </a:lnTo>
                  <a:lnTo>
                    <a:pt x="171" y="121"/>
                  </a:lnTo>
                  <a:lnTo>
                    <a:pt x="148" y="121"/>
                  </a:lnTo>
                  <a:lnTo>
                    <a:pt x="148" y="120"/>
                  </a:lnTo>
                  <a:lnTo>
                    <a:pt x="144" y="111"/>
                  </a:lnTo>
                  <a:lnTo>
                    <a:pt x="140" y="103"/>
                  </a:lnTo>
                  <a:lnTo>
                    <a:pt x="133" y="96"/>
                  </a:lnTo>
                  <a:lnTo>
                    <a:pt x="129" y="93"/>
                  </a:lnTo>
                  <a:lnTo>
                    <a:pt x="124" y="90"/>
                  </a:lnTo>
                  <a:lnTo>
                    <a:pt x="119" y="87"/>
                  </a:lnTo>
                  <a:lnTo>
                    <a:pt x="114" y="85"/>
                  </a:lnTo>
                  <a:lnTo>
                    <a:pt x="109" y="83"/>
                  </a:lnTo>
                  <a:lnTo>
                    <a:pt x="103" y="82"/>
                  </a:lnTo>
                  <a:lnTo>
                    <a:pt x="97" y="81"/>
                  </a:lnTo>
                  <a:lnTo>
                    <a:pt x="90" y="80"/>
                  </a:lnTo>
                  <a:lnTo>
                    <a:pt x="84" y="79"/>
                  </a:lnTo>
                  <a:lnTo>
                    <a:pt x="78" y="79"/>
                  </a:lnTo>
                  <a:lnTo>
                    <a:pt x="72" y="79"/>
                  </a:lnTo>
                  <a:lnTo>
                    <a:pt x="66" y="79"/>
                  </a:lnTo>
                  <a:lnTo>
                    <a:pt x="60" y="80"/>
                  </a:lnTo>
                  <a:lnTo>
                    <a:pt x="55" y="81"/>
                  </a:lnTo>
                  <a:lnTo>
                    <a:pt x="50" y="83"/>
                  </a:lnTo>
                  <a:lnTo>
                    <a:pt x="45" y="85"/>
                  </a:lnTo>
                  <a:lnTo>
                    <a:pt x="36" y="91"/>
                  </a:lnTo>
                  <a:lnTo>
                    <a:pt x="30" y="97"/>
                  </a:lnTo>
                  <a:lnTo>
                    <a:pt x="27" y="105"/>
                  </a:lnTo>
                  <a:lnTo>
                    <a:pt x="25" y="114"/>
                  </a:lnTo>
                  <a:lnTo>
                    <a:pt x="25" y="121"/>
                  </a:lnTo>
                  <a:lnTo>
                    <a:pt x="1" y="121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72" name="Freeform 1525"/>
            <p:cNvSpPr>
              <a:spLocks/>
            </p:cNvSpPr>
            <p:nvPr/>
          </p:nvSpPr>
          <p:spPr bwMode="auto">
            <a:xfrm>
              <a:off x="4993" y="2846"/>
              <a:ext cx="9" cy="3"/>
            </a:xfrm>
            <a:custGeom>
              <a:avLst/>
              <a:gdLst>
                <a:gd name="T0" fmla="*/ 0 w 172"/>
                <a:gd name="T1" fmla="*/ 0 h 61"/>
                <a:gd name="T2" fmla="*/ 0 w 172"/>
                <a:gd name="T3" fmla="*/ 0 h 61"/>
                <a:gd name="T4" fmla="*/ 0 w 172"/>
                <a:gd name="T5" fmla="*/ 0 h 61"/>
                <a:gd name="T6" fmla="*/ 0 w 172"/>
                <a:gd name="T7" fmla="*/ 0 h 61"/>
                <a:gd name="T8" fmla="*/ 0 w 172"/>
                <a:gd name="T9" fmla="*/ 0 h 61"/>
                <a:gd name="T10" fmla="*/ 0 w 172"/>
                <a:gd name="T11" fmla="*/ 0 h 61"/>
                <a:gd name="T12" fmla="*/ 0 w 172"/>
                <a:gd name="T13" fmla="*/ 0 h 61"/>
                <a:gd name="T14" fmla="*/ 0 w 172"/>
                <a:gd name="T15" fmla="*/ 0 h 61"/>
                <a:gd name="T16" fmla="*/ 0 w 172"/>
                <a:gd name="T17" fmla="*/ 0 h 61"/>
                <a:gd name="T18" fmla="*/ 0 w 172"/>
                <a:gd name="T19" fmla="*/ 0 h 61"/>
                <a:gd name="T20" fmla="*/ 0 w 172"/>
                <a:gd name="T21" fmla="*/ 0 h 61"/>
                <a:gd name="T22" fmla="*/ 0 w 172"/>
                <a:gd name="T23" fmla="*/ 0 h 61"/>
                <a:gd name="T24" fmla="*/ 0 w 172"/>
                <a:gd name="T25" fmla="*/ 0 h 61"/>
                <a:gd name="T26" fmla="*/ 0 w 172"/>
                <a:gd name="T27" fmla="*/ 0 h 61"/>
                <a:gd name="T28" fmla="*/ 0 w 172"/>
                <a:gd name="T29" fmla="*/ 0 h 61"/>
                <a:gd name="T30" fmla="*/ 0 w 172"/>
                <a:gd name="T31" fmla="*/ 0 h 61"/>
                <a:gd name="T32" fmla="*/ 0 w 172"/>
                <a:gd name="T33" fmla="*/ 0 h 61"/>
                <a:gd name="T34" fmla="*/ 0 w 172"/>
                <a:gd name="T35" fmla="*/ 0 h 61"/>
                <a:gd name="T36" fmla="*/ 0 w 172"/>
                <a:gd name="T37" fmla="*/ 0 h 61"/>
                <a:gd name="T38" fmla="*/ 0 w 172"/>
                <a:gd name="T39" fmla="*/ 0 h 61"/>
                <a:gd name="T40" fmla="*/ 0 w 172"/>
                <a:gd name="T41" fmla="*/ 0 h 61"/>
                <a:gd name="T42" fmla="*/ 0 w 172"/>
                <a:gd name="T43" fmla="*/ 0 h 61"/>
                <a:gd name="T44" fmla="*/ 0 w 172"/>
                <a:gd name="T45" fmla="*/ 0 h 61"/>
                <a:gd name="T46" fmla="*/ 0 w 172"/>
                <a:gd name="T47" fmla="*/ 0 h 61"/>
                <a:gd name="T48" fmla="*/ 0 w 172"/>
                <a:gd name="T49" fmla="*/ 0 h 61"/>
                <a:gd name="T50" fmla="*/ 0 w 172"/>
                <a:gd name="T51" fmla="*/ 0 h 61"/>
                <a:gd name="T52" fmla="*/ 0 w 172"/>
                <a:gd name="T53" fmla="*/ 0 h 61"/>
                <a:gd name="T54" fmla="*/ 0 w 172"/>
                <a:gd name="T55" fmla="*/ 0 h 61"/>
                <a:gd name="T56" fmla="*/ 0 w 172"/>
                <a:gd name="T57" fmla="*/ 0 h 61"/>
                <a:gd name="T58" fmla="*/ 0 w 172"/>
                <a:gd name="T59" fmla="*/ 0 h 61"/>
                <a:gd name="T60" fmla="*/ 0 w 172"/>
                <a:gd name="T61" fmla="*/ 0 h 61"/>
                <a:gd name="T62" fmla="*/ 0 w 172"/>
                <a:gd name="T63" fmla="*/ 0 h 61"/>
                <a:gd name="T64" fmla="*/ 0 w 172"/>
                <a:gd name="T65" fmla="*/ 0 h 61"/>
                <a:gd name="T66" fmla="*/ 0 w 172"/>
                <a:gd name="T67" fmla="*/ 0 h 61"/>
                <a:gd name="T68" fmla="*/ 0 w 172"/>
                <a:gd name="T69" fmla="*/ 0 h 61"/>
                <a:gd name="T70" fmla="*/ 0 w 172"/>
                <a:gd name="T71" fmla="*/ 0 h 61"/>
                <a:gd name="T72" fmla="*/ 0 w 172"/>
                <a:gd name="T73" fmla="*/ 0 h 61"/>
                <a:gd name="T74" fmla="*/ 0 w 172"/>
                <a:gd name="T75" fmla="*/ 0 h 61"/>
                <a:gd name="T76" fmla="*/ 0 w 172"/>
                <a:gd name="T77" fmla="*/ 0 h 61"/>
                <a:gd name="T78" fmla="*/ 0 w 172"/>
                <a:gd name="T79" fmla="*/ 0 h 61"/>
                <a:gd name="T80" fmla="*/ 0 w 172"/>
                <a:gd name="T81" fmla="*/ 0 h 61"/>
                <a:gd name="T82" fmla="*/ 0 w 172"/>
                <a:gd name="T83" fmla="*/ 0 h 61"/>
                <a:gd name="T84" fmla="*/ 0 w 172"/>
                <a:gd name="T85" fmla="*/ 0 h 61"/>
                <a:gd name="T86" fmla="*/ 0 w 172"/>
                <a:gd name="T87" fmla="*/ 0 h 61"/>
                <a:gd name="T88" fmla="*/ 0 w 172"/>
                <a:gd name="T89" fmla="*/ 0 h 61"/>
                <a:gd name="T90" fmla="*/ 0 w 172"/>
                <a:gd name="T91" fmla="*/ 0 h 61"/>
                <a:gd name="T92" fmla="*/ 0 w 172"/>
                <a:gd name="T93" fmla="*/ 0 h 61"/>
                <a:gd name="T94" fmla="*/ 0 w 172"/>
                <a:gd name="T95" fmla="*/ 0 h 61"/>
                <a:gd name="T96" fmla="*/ 0 w 172"/>
                <a:gd name="T97" fmla="*/ 0 h 61"/>
                <a:gd name="T98" fmla="*/ 0 w 172"/>
                <a:gd name="T99" fmla="*/ 0 h 61"/>
                <a:gd name="T100" fmla="*/ 0 w 172"/>
                <a:gd name="T101" fmla="*/ 0 h 61"/>
                <a:gd name="T102" fmla="*/ 0 w 172"/>
                <a:gd name="T103" fmla="*/ 0 h 61"/>
                <a:gd name="T104" fmla="*/ 0 w 172"/>
                <a:gd name="T105" fmla="*/ 0 h 6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72"/>
                <a:gd name="T160" fmla="*/ 0 h 61"/>
                <a:gd name="T161" fmla="*/ 172 w 172"/>
                <a:gd name="T162" fmla="*/ 61 h 6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72" h="61">
                  <a:moveTo>
                    <a:pt x="0" y="0"/>
                  </a:moveTo>
                  <a:lnTo>
                    <a:pt x="0" y="3"/>
                  </a:lnTo>
                  <a:lnTo>
                    <a:pt x="3" y="14"/>
                  </a:lnTo>
                  <a:lnTo>
                    <a:pt x="10" y="25"/>
                  </a:lnTo>
                  <a:lnTo>
                    <a:pt x="21" y="35"/>
                  </a:lnTo>
                  <a:lnTo>
                    <a:pt x="26" y="40"/>
                  </a:lnTo>
                  <a:lnTo>
                    <a:pt x="32" y="44"/>
                  </a:lnTo>
                  <a:lnTo>
                    <a:pt x="39" y="48"/>
                  </a:lnTo>
                  <a:lnTo>
                    <a:pt x="47" y="51"/>
                  </a:lnTo>
                  <a:lnTo>
                    <a:pt x="54" y="55"/>
                  </a:lnTo>
                  <a:lnTo>
                    <a:pt x="62" y="57"/>
                  </a:lnTo>
                  <a:lnTo>
                    <a:pt x="71" y="59"/>
                  </a:lnTo>
                  <a:lnTo>
                    <a:pt x="80" y="60"/>
                  </a:lnTo>
                  <a:lnTo>
                    <a:pt x="89" y="61"/>
                  </a:lnTo>
                  <a:lnTo>
                    <a:pt x="98" y="61"/>
                  </a:lnTo>
                  <a:lnTo>
                    <a:pt x="106" y="61"/>
                  </a:lnTo>
                  <a:lnTo>
                    <a:pt x="114" y="60"/>
                  </a:lnTo>
                  <a:lnTo>
                    <a:pt x="123" y="59"/>
                  </a:lnTo>
                  <a:lnTo>
                    <a:pt x="130" y="57"/>
                  </a:lnTo>
                  <a:lnTo>
                    <a:pt x="137" y="54"/>
                  </a:lnTo>
                  <a:lnTo>
                    <a:pt x="143" y="50"/>
                  </a:lnTo>
                  <a:lnTo>
                    <a:pt x="155" y="42"/>
                  </a:lnTo>
                  <a:lnTo>
                    <a:pt x="163" y="33"/>
                  </a:lnTo>
                  <a:lnTo>
                    <a:pt x="168" y="23"/>
                  </a:lnTo>
                  <a:lnTo>
                    <a:pt x="172" y="10"/>
                  </a:lnTo>
                  <a:lnTo>
                    <a:pt x="170" y="0"/>
                  </a:lnTo>
                  <a:lnTo>
                    <a:pt x="147" y="0"/>
                  </a:lnTo>
                  <a:lnTo>
                    <a:pt x="147" y="8"/>
                  </a:lnTo>
                  <a:lnTo>
                    <a:pt x="144" y="16"/>
                  </a:lnTo>
                  <a:lnTo>
                    <a:pt x="141" y="24"/>
                  </a:lnTo>
                  <a:lnTo>
                    <a:pt x="135" y="30"/>
                  </a:lnTo>
                  <a:lnTo>
                    <a:pt x="127" y="36"/>
                  </a:lnTo>
                  <a:lnTo>
                    <a:pt x="122" y="38"/>
                  </a:lnTo>
                  <a:lnTo>
                    <a:pt x="117" y="40"/>
                  </a:lnTo>
                  <a:lnTo>
                    <a:pt x="112" y="41"/>
                  </a:lnTo>
                  <a:lnTo>
                    <a:pt x="107" y="42"/>
                  </a:lnTo>
                  <a:lnTo>
                    <a:pt x="101" y="42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8" y="41"/>
                  </a:lnTo>
                  <a:lnTo>
                    <a:pt x="72" y="39"/>
                  </a:lnTo>
                  <a:lnTo>
                    <a:pt x="65" y="37"/>
                  </a:lnTo>
                  <a:lnTo>
                    <a:pt x="59" y="35"/>
                  </a:lnTo>
                  <a:lnTo>
                    <a:pt x="54" y="33"/>
                  </a:lnTo>
                  <a:lnTo>
                    <a:pt x="49" y="30"/>
                  </a:lnTo>
                  <a:lnTo>
                    <a:pt x="45" y="27"/>
                  </a:lnTo>
                  <a:lnTo>
                    <a:pt x="40" y="24"/>
                  </a:lnTo>
                  <a:lnTo>
                    <a:pt x="32" y="17"/>
                  </a:lnTo>
                  <a:lnTo>
                    <a:pt x="27" y="9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73" name="Freeform 1526"/>
            <p:cNvSpPr>
              <a:spLocks/>
            </p:cNvSpPr>
            <p:nvPr/>
          </p:nvSpPr>
          <p:spPr bwMode="auto">
            <a:xfrm>
              <a:off x="4992" y="2859"/>
              <a:ext cx="8" cy="3"/>
            </a:xfrm>
            <a:custGeom>
              <a:avLst/>
              <a:gdLst>
                <a:gd name="T0" fmla="*/ 0 w 171"/>
                <a:gd name="T1" fmla="*/ 0 h 59"/>
                <a:gd name="T2" fmla="*/ 0 w 171"/>
                <a:gd name="T3" fmla="*/ 0 h 59"/>
                <a:gd name="T4" fmla="*/ 0 w 171"/>
                <a:gd name="T5" fmla="*/ 0 h 59"/>
                <a:gd name="T6" fmla="*/ 0 w 171"/>
                <a:gd name="T7" fmla="*/ 0 h 59"/>
                <a:gd name="T8" fmla="*/ 0 w 171"/>
                <a:gd name="T9" fmla="*/ 0 h 59"/>
                <a:gd name="T10" fmla="*/ 0 w 171"/>
                <a:gd name="T11" fmla="*/ 0 h 59"/>
                <a:gd name="T12" fmla="*/ 0 w 171"/>
                <a:gd name="T13" fmla="*/ 0 h 59"/>
                <a:gd name="T14" fmla="*/ 0 w 171"/>
                <a:gd name="T15" fmla="*/ 0 h 59"/>
                <a:gd name="T16" fmla="*/ 0 w 171"/>
                <a:gd name="T17" fmla="*/ 0 h 59"/>
                <a:gd name="T18" fmla="*/ 0 w 171"/>
                <a:gd name="T19" fmla="*/ 0 h 59"/>
                <a:gd name="T20" fmla="*/ 0 w 171"/>
                <a:gd name="T21" fmla="*/ 0 h 59"/>
                <a:gd name="T22" fmla="*/ 0 w 171"/>
                <a:gd name="T23" fmla="*/ 0 h 59"/>
                <a:gd name="T24" fmla="*/ 0 w 171"/>
                <a:gd name="T25" fmla="*/ 0 h 59"/>
                <a:gd name="T26" fmla="*/ 0 w 171"/>
                <a:gd name="T27" fmla="*/ 0 h 59"/>
                <a:gd name="T28" fmla="*/ 0 w 171"/>
                <a:gd name="T29" fmla="*/ 0 h 59"/>
                <a:gd name="T30" fmla="*/ 0 w 171"/>
                <a:gd name="T31" fmla="*/ 0 h 59"/>
                <a:gd name="T32" fmla="*/ 0 w 171"/>
                <a:gd name="T33" fmla="*/ 0 h 59"/>
                <a:gd name="T34" fmla="*/ 0 w 171"/>
                <a:gd name="T35" fmla="*/ 0 h 59"/>
                <a:gd name="T36" fmla="*/ 0 w 171"/>
                <a:gd name="T37" fmla="*/ 0 h 59"/>
                <a:gd name="T38" fmla="*/ 0 w 171"/>
                <a:gd name="T39" fmla="*/ 0 h 59"/>
                <a:gd name="T40" fmla="*/ 0 w 171"/>
                <a:gd name="T41" fmla="*/ 0 h 59"/>
                <a:gd name="T42" fmla="*/ 0 w 171"/>
                <a:gd name="T43" fmla="*/ 0 h 59"/>
                <a:gd name="T44" fmla="*/ 0 w 171"/>
                <a:gd name="T45" fmla="*/ 0 h 59"/>
                <a:gd name="T46" fmla="*/ 0 w 171"/>
                <a:gd name="T47" fmla="*/ 0 h 59"/>
                <a:gd name="T48" fmla="*/ 0 w 171"/>
                <a:gd name="T49" fmla="*/ 0 h 59"/>
                <a:gd name="T50" fmla="*/ 0 w 171"/>
                <a:gd name="T51" fmla="*/ 0 h 59"/>
                <a:gd name="T52" fmla="*/ 0 w 171"/>
                <a:gd name="T53" fmla="*/ 0 h 59"/>
                <a:gd name="T54" fmla="*/ 0 w 171"/>
                <a:gd name="T55" fmla="*/ 0 h 59"/>
                <a:gd name="T56" fmla="*/ 0 w 171"/>
                <a:gd name="T57" fmla="*/ 0 h 59"/>
                <a:gd name="T58" fmla="*/ 0 w 171"/>
                <a:gd name="T59" fmla="*/ 0 h 59"/>
                <a:gd name="T60" fmla="*/ 0 w 171"/>
                <a:gd name="T61" fmla="*/ 0 h 59"/>
                <a:gd name="T62" fmla="*/ 0 w 171"/>
                <a:gd name="T63" fmla="*/ 0 h 59"/>
                <a:gd name="T64" fmla="*/ 0 w 171"/>
                <a:gd name="T65" fmla="*/ 0 h 59"/>
                <a:gd name="T66" fmla="*/ 0 w 171"/>
                <a:gd name="T67" fmla="*/ 0 h 59"/>
                <a:gd name="T68" fmla="*/ 0 w 171"/>
                <a:gd name="T69" fmla="*/ 0 h 59"/>
                <a:gd name="T70" fmla="*/ 0 w 171"/>
                <a:gd name="T71" fmla="*/ 0 h 59"/>
                <a:gd name="T72" fmla="*/ 0 w 171"/>
                <a:gd name="T73" fmla="*/ 0 h 59"/>
                <a:gd name="T74" fmla="*/ 0 w 171"/>
                <a:gd name="T75" fmla="*/ 0 h 59"/>
                <a:gd name="T76" fmla="*/ 0 w 171"/>
                <a:gd name="T77" fmla="*/ 0 h 59"/>
                <a:gd name="T78" fmla="*/ 0 w 171"/>
                <a:gd name="T79" fmla="*/ 0 h 59"/>
                <a:gd name="T80" fmla="*/ 0 w 171"/>
                <a:gd name="T81" fmla="*/ 0 h 59"/>
                <a:gd name="T82" fmla="*/ 0 w 171"/>
                <a:gd name="T83" fmla="*/ 0 h 59"/>
                <a:gd name="T84" fmla="*/ 0 w 171"/>
                <a:gd name="T85" fmla="*/ 0 h 59"/>
                <a:gd name="T86" fmla="*/ 0 w 171"/>
                <a:gd name="T87" fmla="*/ 0 h 59"/>
                <a:gd name="T88" fmla="*/ 0 w 171"/>
                <a:gd name="T89" fmla="*/ 0 h 59"/>
                <a:gd name="T90" fmla="*/ 0 w 171"/>
                <a:gd name="T91" fmla="*/ 0 h 59"/>
                <a:gd name="T92" fmla="*/ 0 w 171"/>
                <a:gd name="T93" fmla="*/ 0 h 59"/>
                <a:gd name="T94" fmla="*/ 0 w 171"/>
                <a:gd name="T95" fmla="*/ 0 h 59"/>
                <a:gd name="T96" fmla="*/ 0 w 171"/>
                <a:gd name="T97" fmla="*/ 0 h 59"/>
                <a:gd name="T98" fmla="*/ 0 w 171"/>
                <a:gd name="T99" fmla="*/ 0 h 59"/>
                <a:gd name="T100" fmla="*/ 0 w 171"/>
                <a:gd name="T101" fmla="*/ 0 h 59"/>
                <a:gd name="T102" fmla="*/ 0 w 171"/>
                <a:gd name="T103" fmla="*/ 0 h 59"/>
                <a:gd name="T104" fmla="*/ 0 w 171"/>
                <a:gd name="T105" fmla="*/ 0 h 5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71"/>
                <a:gd name="T160" fmla="*/ 0 h 59"/>
                <a:gd name="T161" fmla="*/ 171 w 171"/>
                <a:gd name="T162" fmla="*/ 59 h 5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71" h="59">
                  <a:moveTo>
                    <a:pt x="0" y="59"/>
                  </a:moveTo>
                  <a:lnTo>
                    <a:pt x="0" y="49"/>
                  </a:lnTo>
                  <a:lnTo>
                    <a:pt x="2" y="37"/>
                  </a:lnTo>
                  <a:lnTo>
                    <a:pt x="7" y="26"/>
                  </a:lnTo>
                  <a:lnTo>
                    <a:pt x="15" y="17"/>
                  </a:lnTo>
                  <a:lnTo>
                    <a:pt x="28" y="9"/>
                  </a:lnTo>
                  <a:lnTo>
                    <a:pt x="34" y="6"/>
                  </a:lnTo>
                  <a:lnTo>
                    <a:pt x="41" y="4"/>
                  </a:lnTo>
                  <a:lnTo>
                    <a:pt x="49" y="2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82" y="0"/>
                  </a:lnTo>
                  <a:lnTo>
                    <a:pt x="91" y="1"/>
                  </a:lnTo>
                  <a:lnTo>
                    <a:pt x="100" y="2"/>
                  </a:lnTo>
                  <a:lnTo>
                    <a:pt x="109" y="4"/>
                  </a:lnTo>
                  <a:lnTo>
                    <a:pt x="116" y="6"/>
                  </a:lnTo>
                  <a:lnTo>
                    <a:pt x="125" y="9"/>
                  </a:lnTo>
                  <a:lnTo>
                    <a:pt x="131" y="12"/>
                  </a:lnTo>
                  <a:lnTo>
                    <a:pt x="138" y="15"/>
                  </a:lnTo>
                  <a:lnTo>
                    <a:pt x="144" y="19"/>
                  </a:lnTo>
                  <a:lnTo>
                    <a:pt x="151" y="24"/>
                  </a:lnTo>
                  <a:lnTo>
                    <a:pt x="161" y="34"/>
                  </a:lnTo>
                  <a:lnTo>
                    <a:pt x="167" y="45"/>
                  </a:lnTo>
                  <a:lnTo>
                    <a:pt x="171" y="57"/>
                  </a:lnTo>
                  <a:lnTo>
                    <a:pt x="171" y="59"/>
                  </a:lnTo>
                  <a:lnTo>
                    <a:pt x="146" y="59"/>
                  </a:lnTo>
                  <a:lnTo>
                    <a:pt x="143" y="50"/>
                  </a:lnTo>
                  <a:lnTo>
                    <a:pt x="139" y="42"/>
                  </a:lnTo>
                  <a:lnTo>
                    <a:pt x="131" y="35"/>
                  </a:lnTo>
                  <a:lnTo>
                    <a:pt x="127" y="31"/>
                  </a:lnTo>
                  <a:lnTo>
                    <a:pt x="121" y="28"/>
                  </a:lnTo>
                  <a:lnTo>
                    <a:pt x="116" y="25"/>
                  </a:lnTo>
                  <a:lnTo>
                    <a:pt x="111" y="23"/>
                  </a:lnTo>
                  <a:lnTo>
                    <a:pt x="105" y="21"/>
                  </a:lnTo>
                  <a:lnTo>
                    <a:pt x="100" y="19"/>
                  </a:lnTo>
                  <a:lnTo>
                    <a:pt x="93" y="18"/>
                  </a:lnTo>
                  <a:lnTo>
                    <a:pt x="87" y="17"/>
                  </a:lnTo>
                  <a:lnTo>
                    <a:pt x="81" y="16"/>
                  </a:lnTo>
                  <a:lnTo>
                    <a:pt x="75" y="16"/>
                  </a:lnTo>
                  <a:lnTo>
                    <a:pt x="69" y="17"/>
                  </a:lnTo>
                  <a:lnTo>
                    <a:pt x="64" y="17"/>
                  </a:lnTo>
                  <a:lnTo>
                    <a:pt x="58" y="19"/>
                  </a:lnTo>
                  <a:lnTo>
                    <a:pt x="53" y="20"/>
                  </a:lnTo>
                  <a:lnTo>
                    <a:pt x="49" y="22"/>
                  </a:lnTo>
                  <a:lnTo>
                    <a:pt x="43" y="24"/>
                  </a:lnTo>
                  <a:lnTo>
                    <a:pt x="36" y="29"/>
                  </a:lnTo>
                  <a:lnTo>
                    <a:pt x="30" y="35"/>
                  </a:lnTo>
                  <a:lnTo>
                    <a:pt x="26" y="43"/>
                  </a:lnTo>
                  <a:lnTo>
                    <a:pt x="24" y="52"/>
                  </a:lnTo>
                  <a:lnTo>
                    <a:pt x="24" y="5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74" name="Freeform 1527"/>
            <p:cNvSpPr>
              <a:spLocks/>
            </p:cNvSpPr>
            <p:nvPr/>
          </p:nvSpPr>
          <p:spPr bwMode="auto">
            <a:xfrm>
              <a:off x="4992" y="2862"/>
              <a:ext cx="8" cy="5"/>
            </a:xfrm>
            <a:custGeom>
              <a:avLst/>
              <a:gdLst>
                <a:gd name="T0" fmla="*/ 0 w 171"/>
                <a:gd name="T1" fmla="*/ 0 h 122"/>
                <a:gd name="T2" fmla="*/ 0 w 171"/>
                <a:gd name="T3" fmla="*/ 0 h 122"/>
                <a:gd name="T4" fmla="*/ 0 w 171"/>
                <a:gd name="T5" fmla="*/ 0 h 122"/>
                <a:gd name="T6" fmla="*/ 0 w 171"/>
                <a:gd name="T7" fmla="*/ 0 h 122"/>
                <a:gd name="T8" fmla="*/ 0 w 171"/>
                <a:gd name="T9" fmla="*/ 0 h 122"/>
                <a:gd name="T10" fmla="*/ 0 w 171"/>
                <a:gd name="T11" fmla="*/ 0 h 122"/>
                <a:gd name="T12" fmla="*/ 0 w 171"/>
                <a:gd name="T13" fmla="*/ 0 h 122"/>
                <a:gd name="T14" fmla="*/ 0 w 171"/>
                <a:gd name="T15" fmla="*/ 0 h 122"/>
                <a:gd name="T16" fmla="*/ 0 w 171"/>
                <a:gd name="T17" fmla="*/ 0 h 122"/>
                <a:gd name="T18" fmla="*/ 0 w 171"/>
                <a:gd name="T19" fmla="*/ 0 h 122"/>
                <a:gd name="T20" fmla="*/ 0 w 171"/>
                <a:gd name="T21" fmla="*/ 0 h 122"/>
                <a:gd name="T22" fmla="*/ 0 w 171"/>
                <a:gd name="T23" fmla="*/ 0 h 122"/>
                <a:gd name="T24" fmla="*/ 0 w 171"/>
                <a:gd name="T25" fmla="*/ 0 h 122"/>
                <a:gd name="T26" fmla="*/ 0 w 171"/>
                <a:gd name="T27" fmla="*/ 0 h 122"/>
                <a:gd name="T28" fmla="*/ 0 w 171"/>
                <a:gd name="T29" fmla="*/ 0 h 122"/>
                <a:gd name="T30" fmla="*/ 0 w 171"/>
                <a:gd name="T31" fmla="*/ 0 h 122"/>
                <a:gd name="T32" fmla="*/ 0 w 171"/>
                <a:gd name="T33" fmla="*/ 0 h 122"/>
                <a:gd name="T34" fmla="*/ 0 w 171"/>
                <a:gd name="T35" fmla="*/ 0 h 122"/>
                <a:gd name="T36" fmla="*/ 0 w 171"/>
                <a:gd name="T37" fmla="*/ 0 h 122"/>
                <a:gd name="T38" fmla="*/ 0 w 171"/>
                <a:gd name="T39" fmla="*/ 0 h 122"/>
                <a:gd name="T40" fmla="*/ 0 w 171"/>
                <a:gd name="T41" fmla="*/ 0 h 122"/>
                <a:gd name="T42" fmla="*/ 0 w 171"/>
                <a:gd name="T43" fmla="*/ 0 h 122"/>
                <a:gd name="T44" fmla="*/ 0 w 171"/>
                <a:gd name="T45" fmla="*/ 0 h 122"/>
                <a:gd name="T46" fmla="*/ 0 w 171"/>
                <a:gd name="T47" fmla="*/ 0 h 122"/>
                <a:gd name="T48" fmla="*/ 0 w 171"/>
                <a:gd name="T49" fmla="*/ 0 h 122"/>
                <a:gd name="T50" fmla="*/ 0 w 171"/>
                <a:gd name="T51" fmla="*/ 0 h 122"/>
                <a:gd name="T52" fmla="*/ 0 w 171"/>
                <a:gd name="T53" fmla="*/ 0 h 122"/>
                <a:gd name="T54" fmla="*/ 0 w 171"/>
                <a:gd name="T55" fmla="*/ 0 h 122"/>
                <a:gd name="T56" fmla="*/ 0 w 171"/>
                <a:gd name="T57" fmla="*/ 0 h 122"/>
                <a:gd name="T58" fmla="*/ 0 w 171"/>
                <a:gd name="T59" fmla="*/ 0 h 122"/>
                <a:gd name="T60" fmla="*/ 0 w 171"/>
                <a:gd name="T61" fmla="*/ 0 h 122"/>
                <a:gd name="T62" fmla="*/ 0 w 171"/>
                <a:gd name="T63" fmla="*/ 0 h 12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71"/>
                <a:gd name="T97" fmla="*/ 0 h 122"/>
                <a:gd name="T98" fmla="*/ 171 w 171"/>
                <a:gd name="T99" fmla="*/ 122 h 12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71" h="122">
                  <a:moveTo>
                    <a:pt x="0" y="0"/>
                  </a:moveTo>
                  <a:lnTo>
                    <a:pt x="0" y="3"/>
                  </a:lnTo>
                  <a:lnTo>
                    <a:pt x="3" y="15"/>
                  </a:lnTo>
                  <a:lnTo>
                    <a:pt x="9" y="26"/>
                  </a:lnTo>
                  <a:lnTo>
                    <a:pt x="17" y="36"/>
                  </a:lnTo>
                  <a:lnTo>
                    <a:pt x="23" y="40"/>
                  </a:lnTo>
                  <a:lnTo>
                    <a:pt x="29" y="44"/>
                  </a:lnTo>
                  <a:lnTo>
                    <a:pt x="35" y="48"/>
                  </a:lnTo>
                  <a:lnTo>
                    <a:pt x="42" y="51"/>
                  </a:lnTo>
                  <a:lnTo>
                    <a:pt x="50" y="54"/>
                  </a:lnTo>
                  <a:lnTo>
                    <a:pt x="57" y="57"/>
                  </a:lnTo>
                  <a:lnTo>
                    <a:pt x="65" y="59"/>
                  </a:lnTo>
                  <a:lnTo>
                    <a:pt x="74" y="60"/>
                  </a:lnTo>
                  <a:lnTo>
                    <a:pt x="78" y="60"/>
                  </a:lnTo>
                  <a:lnTo>
                    <a:pt x="81" y="60"/>
                  </a:lnTo>
                  <a:lnTo>
                    <a:pt x="84" y="61"/>
                  </a:lnTo>
                  <a:lnTo>
                    <a:pt x="87" y="61"/>
                  </a:lnTo>
                  <a:lnTo>
                    <a:pt x="90" y="61"/>
                  </a:lnTo>
                  <a:lnTo>
                    <a:pt x="93" y="60"/>
                  </a:lnTo>
                  <a:lnTo>
                    <a:pt x="97" y="60"/>
                  </a:lnTo>
                  <a:lnTo>
                    <a:pt x="102" y="60"/>
                  </a:lnTo>
                  <a:lnTo>
                    <a:pt x="35" y="117"/>
                  </a:lnTo>
                  <a:lnTo>
                    <a:pt x="67" y="122"/>
                  </a:lnTo>
                  <a:lnTo>
                    <a:pt x="132" y="66"/>
                  </a:lnTo>
                  <a:lnTo>
                    <a:pt x="133" y="65"/>
                  </a:lnTo>
                  <a:lnTo>
                    <a:pt x="135" y="64"/>
                  </a:lnTo>
                  <a:lnTo>
                    <a:pt x="136" y="62"/>
                  </a:lnTo>
                  <a:lnTo>
                    <a:pt x="137" y="61"/>
                  </a:lnTo>
                  <a:lnTo>
                    <a:pt x="144" y="53"/>
                  </a:lnTo>
                  <a:lnTo>
                    <a:pt x="152" y="46"/>
                  </a:lnTo>
                  <a:lnTo>
                    <a:pt x="157" y="40"/>
                  </a:lnTo>
                  <a:lnTo>
                    <a:pt x="162" y="33"/>
                  </a:lnTo>
                  <a:lnTo>
                    <a:pt x="166" y="27"/>
                  </a:lnTo>
                  <a:lnTo>
                    <a:pt x="168" y="21"/>
                  </a:lnTo>
                  <a:lnTo>
                    <a:pt x="170" y="15"/>
                  </a:lnTo>
                  <a:lnTo>
                    <a:pt x="171" y="10"/>
                  </a:lnTo>
                  <a:lnTo>
                    <a:pt x="171" y="0"/>
                  </a:lnTo>
                  <a:lnTo>
                    <a:pt x="146" y="0"/>
                  </a:lnTo>
                  <a:lnTo>
                    <a:pt x="146" y="9"/>
                  </a:lnTo>
                  <a:lnTo>
                    <a:pt x="144" y="17"/>
                  </a:lnTo>
                  <a:lnTo>
                    <a:pt x="141" y="24"/>
                  </a:lnTo>
                  <a:lnTo>
                    <a:pt x="134" y="30"/>
                  </a:lnTo>
                  <a:lnTo>
                    <a:pt x="126" y="36"/>
                  </a:lnTo>
                  <a:lnTo>
                    <a:pt x="120" y="38"/>
                  </a:lnTo>
                  <a:lnTo>
                    <a:pt x="116" y="40"/>
                  </a:lnTo>
                  <a:lnTo>
                    <a:pt x="111" y="41"/>
                  </a:lnTo>
                  <a:lnTo>
                    <a:pt x="105" y="42"/>
                  </a:lnTo>
                  <a:lnTo>
                    <a:pt x="100" y="43"/>
                  </a:lnTo>
                  <a:lnTo>
                    <a:pt x="93" y="43"/>
                  </a:lnTo>
                  <a:lnTo>
                    <a:pt x="87" y="43"/>
                  </a:lnTo>
                  <a:lnTo>
                    <a:pt x="81" y="42"/>
                  </a:lnTo>
                  <a:lnTo>
                    <a:pt x="74" y="41"/>
                  </a:lnTo>
                  <a:lnTo>
                    <a:pt x="67" y="40"/>
                  </a:lnTo>
                  <a:lnTo>
                    <a:pt x="62" y="38"/>
                  </a:lnTo>
                  <a:lnTo>
                    <a:pt x="57" y="36"/>
                  </a:lnTo>
                  <a:lnTo>
                    <a:pt x="52" y="34"/>
                  </a:lnTo>
                  <a:lnTo>
                    <a:pt x="48" y="31"/>
                  </a:lnTo>
                  <a:lnTo>
                    <a:pt x="43" y="28"/>
                  </a:lnTo>
                  <a:lnTo>
                    <a:pt x="39" y="25"/>
                  </a:lnTo>
                  <a:lnTo>
                    <a:pt x="32" y="18"/>
                  </a:lnTo>
                  <a:lnTo>
                    <a:pt x="27" y="11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75" name="Freeform 1528"/>
            <p:cNvSpPr>
              <a:spLocks/>
            </p:cNvSpPr>
            <p:nvPr/>
          </p:nvSpPr>
          <p:spPr bwMode="auto">
            <a:xfrm>
              <a:off x="4935" y="2875"/>
              <a:ext cx="11" cy="2"/>
            </a:xfrm>
            <a:custGeom>
              <a:avLst/>
              <a:gdLst>
                <a:gd name="T0" fmla="*/ 0 w 230"/>
                <a:gd name="T1" fmla="*/ 0 h 61"/>
                <a:gd name="T2" fmla="*/ 0 w 230"/>
                <a:gd name="T3" fmla="*/ 0 h 61"/>
                <a:gd name="T4" fmla="*/ 0 w 230"/>
                <a:gd name="T5" fmla="*/ 0 h 61"/>
                <a:gd name="T6" fmla="*/ 0 w 230"/>
                <a:gd name="T7" fmla="*/ 0 h 61"/>
                <a:gd name="T8" fmla="*/ 0 w 230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0"/>
                <a:gd name="T16" fmla="*/ 0 h 61"/>
                <a:gd name="T17" fmla="*/ 230 w 230"/>
                <a:gd name="T18" fmla="*/ 61 h 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0" h="61">
                  <a:moveTo>
                    <a:pt x="226" y="61"/>
                  </a:moveTo>
                  <a:lnTo>
                    <a:pt x="0" y="34"/>
                  </a:lnTo>
                  <a:lnTo>
                    <a:pt x="3" y="0"/>
                  </a:lnTo>
                  <a:lnTo>
                    <a:pt x="230" y="28"/>
                  </a:lnTo>
                  <a:lnTo>
                    <a:pt x="226" y="61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76" name="Freeform 1529"/>
            <p:cNvSpPr>
              <a:spLocks/>
            </p:cNvSpPr>
            <p:nvPr/>
          </p:nvSpPr>
          <p:spPr bwMode="auto">
            <a:xfrm>
              <a:off x="4936" y="2872"/>
              <a:ext cx="8" cy="8"/>
            </a:xfrm>
            <a:custGeom>
              <a:avLst/>
              <a:gdLst>
                <a:gd name="T0" fmla="*/ 0 w 172"/>
                <a:gd name="T1" fmla="*/ 0 h 186"/>
                <a:gd name="T2" fmla="*/ 0 w 172"/>
                <a:gd name="T3" fmla="*/ 0 h 186"/>
                <a:gd name="T4" fmla="*/ 0 w 172"/>
                <a:gd name="T5" fmla="*/ 0 h 186"/>
                <a:gd name="T6" fmla="*/ 0 w 172"/>
                <a:gd name="T7" fmla="*/ 0 h 186"/>
                <a:gd name="T8" fmla="*/ 0 w 172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186"/>
                <a:gd name="T17" fmla="*/ 172 w 172"/>
                <a:gd name="T18" fmla="*/ 186 h 1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186">
                  <a:moveTo>
                    <a:pt x="26" y="186"/>
                  </a:moveTo>
                  <a:lnTo>
                    <a:pt x="172" y="23"/>
                  </a:lnTo>
                  <a:lnTo>
                    <a:pt x="146" y="0"/>
                  </a:lnTo>
                  <a:lnTo>
                    <a:pt x="0" y="164"/>
                  </a:lnTo>
                  <a:lnTo>
                    <a:pt x="26" y="186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77" name="Freeform 1530"/>
            <p:cNvSpPr>
              <a:spLocks/>
            </p:cNvSpPr>
            <p:nvPr/>
          </p:nvSpPr>
          <p:spPr bwMode="auto">
            <a:xfrm>
              <a:off x="4937" y="2871"/>
              <a:ext cx="7" cy="10"/>
            </a:xfrm>
            <a:custGeom>
              <a:avLst/>
              <a:gdLst>
                <a:gd name="T0" fmla="*/ 0 w 147"/>
                <a:gd name="T1" fmla="*/ 0 h 213"/>
                <a:gd name="T2" fmla="*/ 0 w 147"/>
                <a:gd name="T3" fmla="*/ 0 h 213"/>
                <a:gd name="T4" fmla="*/ 0 w 147"/>
                <a:gd name="T5" fmla="*/ 0 h 213"/>
                <a:gd name="T6" fmla="*/ 0 w 147"/>
                <a:gd name="T7" fmla="*/ 0 h 213"/>
                <a:gd name="T8" fmla="*/ 0 w 147"/>
                <a:gd name="T9" fmla="*/ 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213"/>
                <a:gd name="T17" fmla="*/ 147 w 147"/>
                <a:gd name="T18" fmla="*/ 213 h 2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213">
                  <a:moveTo>
                    <a:pt x="117" y="213"/>
                  </a:moveTo>
                  <a:lnTo>
                    <a:pt x="0" y="16"/>
                  </a:lnTo>
                  <a:lnTo>
                    <a:pt x="29" y="0"/>
                  </a:lnTo>
                  <a:lnTo>
                    <a:pt x="147" y="196"/>
                  </a:lnTo>
                  <a:lnTo>
                    <a:pt x="117" y="213"/>
                  </a:lnTo>
                  <a:close/>
                </a:path>
              </a:pathLst>
            </a:custGeom>
            <a:solidFill>
              <a:srgbClr val="FFFA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78" name="Freeform 1531"/>
            <p:cNvSpPr>
              <a:spLocks/>
            </p:cNvSpPr>
            <p:nvPr/>
          </p:nvSpPr>
          <p:spPr bwMode="auto">
            <a:xfrm>
              <a:off x="4913" y="2989"/>
              <a:ext cx="5" cy="18"/>
            </a:xfrm>
            <a:custGeom>
              <a:avLst/>
              <a:gdLst>
                <a:gd name="T0" fmla="*/ 0 w 111"/>
                <a:gd name="T1" fmla="*/ 0 h 412"/>
                <a:gd name="T2" fmla="*/ 0 w 111"/>
                <a:gd name="T3" fmla="*/ 0 h 412"/>
                <a:gd name="T4" fmla="*/ 0 w 111"/>
                <a:gd name="T5" fmla="*/ 0 h 412"/>
                <a:gd name="T6" fmla="*/ 0 w 111"/>
                <a:gd name="T7" fmla="*/ 0 h 412"/>
                <a:gd name="T8" fmla="*/ 0 w 111"/>
                <a:gd name="T9" fmla="*/ 0 h 412"/>
                <a:gd name="T10" fmla="*/ 0 w 111"/>
                <a:gd name="T11" fmla="*/ 0 h 412"/>
                <a:gd name="T12" fmla="*/ 0 w 111"/>
                <a:gd name="T13" fmla="*/ 0 h 412"/>
                <a:gd name="T14" fmla="*/ 0 w 111"/>
                <a:gd name="T15" fmla="*/ 0 h 412"/>
                <a:gd name="T16" fmla="*/ 0 w 111"/>
                <a:gd name="T17" fmla="*/ 0 h 412"/>
                <a:gd name="T18" fmla="*/ 0 w 111"/>
                <a:gd name="T19" fmla="*/ 0 h 412"/>
                <a:gd name="T20" fmla="*/ 0 w 111"/>
                <a:gd name="T21" fmla="*/ 0 h 412"/>
                <a:gd name="T22" fmla="*/ 0 w 111"/>
                <a:gd name="T23" fmla="*/ 0 h 412"/>
                <a:gd name="T24" fmla="*/ 0 w 111"/>
                <a:gd name="T25" fmla="*/ 0 h 412"/>
                <a:gd name="T26" fmla="*/ 0 w 111"/>
                <a:gd name="T27" fmla="*/ 0 h 412"/>
                <a:gd name="T28" fmla="*/ 0 w 111"/>
                <a:gd name="T29" fmla="*/ 0 h 412"/>
                <a:gd name="T30" fmla="*/ 0 w 111"/>
                <a:gd name="T31" fmla="*/ 0 h 412"/>
                <a:gd name="T32" fmla="*/ 0 w 111"/>
                <a:gd name="T33" fmla="*/ 0 h 412"/>
                <a:gd name="T34" fmla="*/ 0 w 111"/>
                <a:gd name="T35" fmla="*/ 0 h 4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1"/>
                <a:gd name="T55" fmla="*/ 0 h 412"/>
                <a:gd name="T56" fmla="*/ 111 w 111"/>
                <a:gd name="T57" fmla="*/ 412 h 4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1" h="412">
                  <a:moveTo>
                    <a:pt x="111" y="412"/>
                  </a:moveTo>
                  <a:lnTo>
                    <a:pt x="98" y="410"/>
                  </a:lnTo>
                  <a:lnTo>
                    <a:pt x="84" y="399"/>
                  </a:lnTo>
                  <a:lnTo>
                    <a:pt x="69" y="382"/>
                  </a:lnTo>
                  <a:lnTo>
                    <a:pt x="54" y="358"/>
                  </a:lnTo>
                  <a:lnTo>
                    <a:pt x="41" y="329"/>
                  </a:lnTo>
                  <a:lnTo>
                    <a:pt x="28" y="295"/>
                  </a:lnTo>
                  <a:lnTo>
                    <a:pt x="17" y="257"/>
                  </a:lnTo>
                  <a:lnTo>
                    <a:pt x="8" y="215"/>
                  </a:lnTo>
                  <a:lnTo>
                    <a:pt x="3" y="174"/>
                  </a:lnTo>
                  <a:lnTo>
                    <a:pt x="0" y="134"/>
                  </a:lnTo>
                  <a:lnTo>
                    <a:pt x="0" y="99"/>
                  </a:lnTo>
                  <a:lnTo>
                    <a:pt x="3" y="67"/>
                  </a:lnTo>
                  <a:lnTo>
                    <a:pt x="7" y="41"/>
                  </a:lnTo>
                  <a:lnTo>
                    <a:pt x="15" y="19"/>
                  </a:lnTo>
                  <a:lnTo>
                    <a:pt x="24" y="6"/>
                  </a:lnTo>
                  <a:lnTo>
                    <a:pt x="35" y="0"/>
                  </a:lnTo>
                  <a:lnTo>
                    <a:pt x="111" y="412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79" name="Freeform 1532"/>
            <p:cNvSpPr>
              <a:spLocks/>
            </p:cNvSpPr>
            <p:nvPr/>
          </p:nvSpPr>
          <p:spPr bwMode="auto">
            <a:xfrm>
              <a:off x="4913" y="2987"/>
              <a:ext cx="5" cy="18"/>
            </a:xfrm>
            <a:custGeom>
              <a:avLst/>
              <a:gdLst>
                <a:gd name="T0" fmla="*/ 0 w 111"/>
                <a:gd name="T1" fmla="*/ 0 h 412"/>
                <a:gd name="T2" fmla="*/ 0 w 111"/>
                <a:gd name="T3" fmla="*/ 0 h 412"/>
                <a:gd name="T4" fmla="*/ 0 w 111"/>
                <a:gd name="T5" fmla="*/ 0 h 412"/>
                <a:gd name="T6" fmla="*/ 0 w 111"/>
                <a:gd name="T7" fmla="*/ 0 h 412"/>
                <a:gd name="T8" fmla="*/ 0 w 111"/>
                <a:gd name="T9" fmla="*/ 0 h 412"/>
                <a:gd name="T10" fmla="*/ 0 w 111"/>
                <a:gd name="T11" fmla="*/ 0 h 412"/>
                <a:gd name="T12" fmla="*/ 0 w 111"/>
                <a:gd name="T13" fmla="*/ 0 h 412"/>
                <a:gd name="T14" fmla="*/ 0 w 111"/>
                <a:gd name="T15" fmla="*/ 0 h 412"/>
                <a:gd name="T16" fmla="*/ 0 w 111"/>
                <a:gd name="T17" fmla="*/ 0 h 412"/>
                <a:gd name="T18" fmla="*/ 0 w 111"/>
                <a:gd name="T19" fmla="*/ 0 h 412"/>
                <a:gd name="T20" fmla="*/ 0 w 111"/>
                <a:gd name="T21" fmla="*/ 0 h 412"/>
                <a:gd name="T22" fmla="*/ 0 w 111"/>
                <a:gd name="T23" fmla="*/ 0 h 412"/>
                <a:gd name="T24" fmla="*/ 0 w 111"/>
                <a:gd name="T25" fmla="*/ 0 h 412"/>
                <a:gd name="T26" fmla="*/ 0 w 111"/>
                <a:gd name="T27" fmla="*/ 0 h 412"/>
                <a:gd name="T28" fmla="*/ 0 w 111"/>
                <a:gd name="T29" fmla="*/ 0 h 412"/>
                <a:gd name="T30" fmla="*/ 0 w 111"/>
                <a:gd name="T31" fmla="*/ 0 h 412"/>
                <a:gd name="T32" fmla="*/ 0 w 111"/>
                <a:gd name="T33" fmla="*/ 0 h 412"/>
                <a:gd name="T34" fmla="*/ 0 w 111"/>
                <a:gd name="T35" fmla="*/ 0 h 4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1"/>
                <a:gd name="T55" fmla="*/ 0 h 412"/>
                <a:gd name="T56" fmla="*/ 111 w 111"/>
                <a:gd name="T57" fmla="*/ 412 h 4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1" h="412">
                  <a:moveTo>
                    <a:pt x="111" y="412"/>
                  </a:moveTo>
                  <a:lnTo>
                    <a:pt x="98" y="410"/>
                  </a:lnTo>
                  <a:lnTo>
                    <a:pt x="84" y="400"/>
                  </a:lnTo>
                  <a:lnTo>
                    <a:pt x="69" y="382"/>
                  </a:lnTo>
                  <a:lnTo>
                    <a:pt x="54" y="358"/>
                  </a:lnTo>
                  <a:lnTo>
                    <a:pt x="41" y="330"/>
                  </a:lnTo>
                  <a:lnTo>
                    <a:pt x="28" y="295"/>
                  </a:lnTo>
                  <a:lnTo>
                    <a:pt x="17" y="257"/>
                  </a:lnTo>
                  <a:lnTo>
                    <a:pt x="8" y="216"/>
                  </a:lnTo>
                  <a:lnTo>
                    <a:pt x="3" y="174"/>
                  </a:lnTo>
                  <a:lnTo>
                    <a:pt x="0" y="134"/>
                  </a:lnTo>
                  <a:lnTo>
                    <a:pt x="0" y="99"/>
                  </a:lnTo>
                  <a:lnTo>
                    <a:pt x="3" y="67"/>
                  </a:lnTo>
                  <a:lnTo>
                    <a:pt x="7" y="41"/>
                  </a:lnTo>
                  <a:lnTo>
                    <a:pt x="15" y="20"/>
                  </a:lnTo>
                  <a:lnTo>
                    <a:pt x="24" y="6"/>
                  </a:lnTo>
                  <a:lnTo>
                    <a:pt x="35" y="0"/>
                  </a:lnTo>
                  <a:lnTo>
                    <a:pt x="111" y="412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80" name="Freeform 1533"/>
            <p:cNvSpPr>
              <a:spLocks/>
            </p:cNvSpPr>
            <p:nvPr/>
          </p:nvSpPr>
          <p:spPr bwMode="auto">
            <a:xfrm>
              <a:off x="4943" y="2687"/>
              <a:ext cx="15" cy="4"/>
            </a:xfrm>
            <a:custGeom>
              <a:avLst/>
              <a:gdLst>
                <a:gd name="T0" fmla="*/ 0 w 312"/>
                <a:gd name="T1" fmla="*/ 0 h 92"/>
                <a:gd name="T2" fmla="*/ 0 w 312"/>
                <a:gd name="T3" fmla="*/ 0 h 92"/>
                <a:gd name="T4" fmla="*/ 0 w 312"/>
                <a:gd name="T5" fmla="*/ 0 h 92"/>
                <a:gd name="T6" fmla="*/ 0 w 312"/>
                <a:gd name="T7" fmla="*/ 0 h 92"/>
                <a:gd name="T8" fmla="*/ 0 w 312"/>
                <a:gd name="T9" fmla="*/ 0 h 92"/>
                <a:gd name="T10" fmla="*/ 0 w 312"/>
                <a:gd name="T11" fmla="*/ 0 h 92"/>
                <a:gd name="T12" fmla="*/ 0 w 312"/>
                <a:gd name="T13" fmla="*/ 0 h 92"/>
                <a:gd name="T14" fmla="*/ 0 w 312"/>
                <a:gd name="T15" fmla="*/ 0 h 92"/>
                <a:gd name="T16" fmla="*/ 0 w 312"/>
                <a:gd name="T17" fmla="*/ 0 h 92"/>
                <a:gd name="T18" fmla="*/ 0 w 312"/>
                <a:gd name="T19" fmla="*/ 0 h 92"/>
                <a:gd name="T20" fmla="*/ 0 w 312"/>
                <a:gd name="T21" fmla="*/ 0 h 92"/>
                <a:gd name="T22" fmla="*/ 0 w 312"/>
                <a:gd name="T23" fmla="*/ 0 h 92"/>
                <a:gd name="T24" fmla="*/ 0 w 312"/>
                <a:gd name="T25" fmla="*/ 0 h 92"/>
                <a:gd name="T26" fmla="*/ 0 w 312"/>
                <a:gd name="T27" fmla="*/ 0 h 92"/>
                <a:gd name="T28" fmla="*/ 0 w 312"/>
                <a:gd name="T29" fmla="*/ 0 h 92"/>
                <a:gd name="T30" fmla="*/ 0 w 312"/>
                <a:gd name="T31" fmla="*/ 0 h 92"/>
                <a:gd name="T32" fmla="*/ 0 w 312"/>
                <a:gd name="T33" fmla="*/ 0 h 92"/>
                <a:gd name="T34" fmla="*/ 0 w 312"/>
                <a:gd name="T35" fmla="*/ 0 h 92"/>
                <a:gd name="T36" fmla="*/ 0 w 312"/>
                <a:gd name="T37" fmla="*/ 0 h 92"/>
                <a:gd name="T38" fmla="*/ 0 w 312"/>
                <a:gd name="T39" fmla="*/ 0 h 92"/>
                <a:gd name="T40" fmla="*/ 0 w 312"/>
                <a:gd name="T41" fmla="*/ 0 h 92"/>
                <a:gd name="T42" fmla="*/ 0 w 312"/>
                <a:gd name="T43" fmla="*/ 0 h 92"/>
                <a:gd name="T44" fmla="*/ 0 w 312"/>
                <a:gd name="T45" fmla="*/ 0 h 92"/>
                <a:gd name="T46" fmla="*/ 0 w 312"/>
                <a:gd name="T47" fmla="*/ 0 h 92"/>
                <a:gd name="T48" fmla="*/ 0 w 312"/>
                <a:gd name="T49" fmla="*/ 0 h 92"/>
                <a:gd name="T50" fmla="*/ 0 w 312"/>
                <a:gd name="T51" fmla="*/ 0 h 92"/>
                <a:gd name="T52" fmla="*/ 0 w 312"/>
                <a:gd name="T53" fmla="*/ 0 h 92"/>
                <a:gd name="T54" fmla="*/ 0 w 312"/>
                <a:gd name="T55" fmla="*/ 0 h 92"/>
                <a:gd name="T56" fmla="*/ 0 w 312"/>
                <a:gd name="T57" fmla="*/ 0 h 9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12"/>
                <a:gd name="T88" fmla="*/ 0 h 92"/>
                <a:gd name="T89" fmla="*/ 312 w 312"/>
                <a:gd name="T90" fmla="*/ 92 h 9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12" h="92">
                  <a:moveTo>
                    <a:pt x="32" y="0"/>
                  </a:moveTo>
                  <a:lnTo>
                    <a:pt x="290" y="37"/>
                  </a:lnTo>
                  <a:lnTo>
                    <a:pt x="300" y="41"/>
                  </a:lnTo>
                  <a:lnTo>
                    <a:pt x="308" y="48"/>
                  </a:lnTo>
                  <a:lnTo>
                    <a:pt x="312" y="57"/>
                  </a:lnTo>
                  <a:lnTo>
                    <a:pt x="312" y="68"/>
                  </a:lnTo>
                  <a:lnTo>
                    <a:pt x="310" y="73"/>
                  </a:lnTo>
                  <a:lnTo>
                    <a:pt x="308" y="78"/>
                  </a:lnTo>
                  <a:lnTo>
                    <a:pt x="305" y="83"/>
                  </a:lnTo>
                  <a:lnTo>
                    <a:pt x="300" y="87"/>
                  </a:lnTo>
                  <a:lnTo>
                    <a:pt x="295" y="90"/>
                  </a:lnTo>
                  <a:lnTo>
                    <a:pt x="290" y="91"/>
                  </a:lnTo>
                  <a:lnTo>
                    <a:pt x="285" y="92"/>
                  </a:lnTo>
                  <a:lnTo>
                    <a:pt x="280" y="92"/>
                  </a:lnTo>
                  <a:lnTo>
                    <a:pt x="22" y="54"/>
                  </a:lnTo>
                  <a:lnTo>
                    <a:pt x="11" y="51"/>
                  </a:lnTo>
                  <a:lnTo>
                    <a:pt x="4" y="44"/>
                  </a:lnTo>
                  <a:lnTo>
                    <a:pt x="0" y="35"/>
                  </a:lnTo>
                  <a:lnTo>
                    <a:pt x="0" y="24"/>
                  </a:lnTo>
                  <a:lnTo>
                    <a:pt x="2" y="18"/>
                  </a:lnTo>
                  <a:lnTo>
                    <a:pt x="4" y="13"/>
                  </a:lnTo>
                  <a:lnTo>
                    <a:pt x="7" y="9"/>
                  </a:lnTo>
                  <a:lnTo>
                    <a:pt x="11" y="5"/>
                  </a:lnTo>
                  <a:lnTo>
                    <a:pt x="16" y="2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81" name="Freeform 1534"/>
            <p:cNvSpPr>
              <a:spLocks/>
            </p:cNvSpPr>
            <p:nvPr/>
          </p:nvSpPr>
          <p:spPr bwMode="auto">
            <a:xfrm>
              <a:off x="4908" y="2700"/>
              <a:ext cx="12" cy="106"/>
            </a:xfrm>
            <a:custGeom>
              <a:avLst/>
              <a:gdLst>
                <a:gd name="T0" fmla="*/ 0 w 264"/>
                <a:gd name="T1" fmla="*/ 0 h 2453"/>
                <a:gd name="T2" fmla="*/ 0 w 264"/>
                <a:gd name="T3" fmla="*/ 0 h 2453"/>
                <a:gd name="T4" fmla="*/ 0 w 264"/>
                <a:gd name="T5" fmla="*/ 0 h 2453"/>
                <a:gd name="T6" fmla="*/ 0 w 264"/>
                <a:gd name="T7" fmla="*/ 0 h 2453"/>
                <a:gd name="T8" fmla="*/ 0 w 264"/>
                <a:gd name="T9" fmla="*/ 0 h 2453"/>
                <a:gd name="T10" fmla="*/ 0 w 264"/>
                <a:gd name="T11" fmla="*/ 0 h 2453"/>
                <a:gd name="T12" fmla="*/ 0 w 264"/>
                <a:gd name="T13" fmla="*/ 0 h 2453"/>
                <a:gd name="T14" fmla="*/ 0 w 264"/>
                <a:gd name="T15" fmla="*/ 0 h 2453"/>
                <a:gd name="T16" fmla="*/ 0 w 264"/>
                <a:gd name="T17" fmla="*/ 0 h 2453"/>
                <a:gd name="T18" fmla="*/ 0 w 264"/>
                <a:gd name="T19" fmla="*/ 0 h 2453"/>
                <a:gd name="T20" fmla="*/ 0 w 264"/>
                <a:gd name="T21" fmla="*/ 0 h 2453"/>
                <a:gd name="T22" fmla="*/ 0 w 264"/>
                <a:gd name="T23" fmla="*/ 0 h 2453"/>
                <a:gd name="T24" fmla="*/ 0 w 264"/>
                <a:gd name="T25" fmla="*/ 0 h 2453"/>
                <a:gd name="T26" fmla="*/ 0 w 264"/>
                <a:gd name="T27" fmla="*/ 0 h 2453"/>
                <a:gd name="T28" fmla="*/ 0 w 264"/>
                <a:gd name="T29" fmla="*/ 0 h 2453"/>
                <a:gd name="T30" fmla="*/ 0 w 264"/>
                <a:gd name="T31" fmla="*/ 0 h 2453"/>
                <a:gd name="T32" fmla="*/ 0 w 264"/>
                <a:gd name="T33" fmla="*/ 0 h 2453"/>
                <a:gd name="T34" fmla="*/ 0 w 264"/>
                <a:gd name="T35" fmla="*/ 0 h 2453"/>
                <a:gd name="T36" fmla="*/ 0 w 264"/>
                <a:gd name="T37" fmla="*/ 0 h 2453"/>
                <a:gd name="T38" fmla="*/ 0 w 264"/>
                <a:gd name="T39" fmla="*/ 0 h 2453"/>
                <a:gd name="T40" fmla="*/ 0 w 264"/>
                <a:gd name="T41" fmla="*/ 0 h 2453"/>
                <a:gd name="T42" fmla="*/ 0 w 264"/>
                <a:gd name="T43" fmla="*/ 0 h 2453"/>
                <a:gd name="T44" fmla="*/ 0 w 264"/>
                <a:gd name="T45" fmla="*/ 0 h 2453"/>
                <a:gd name="T46" fmla="*/ 0 w 264"/>
                <a:gd name="T47" fmla="*/ 0 h 2453"/>
                <a:gd name="T48" fmla="*/ 0 w 264"/>
                <a:gd name="T49" fmla="*/ 0 h 2453"/>
                <a:gd name="T50" fmla="*/ 0 w 264"/>
                <a:gd name="T51" fmla="*/ 0 h 2453"/>
                <a:gd name="T52" fmla="*/ 0 w 264"/>
                <a:gd name="T53" fmla="*/ 0 h 2453"/>
                <a:gd name="T54" fmla="*/ 0 w 264"/>
                <a:gd name="T55" fmla="*/ 0 h 2453"/>
                <a:gd name="T56" fmla="*/ 0 w 264"/>
                <a:gd name="T57" fmla="*/ 0 h 2453"/>
                <a:gd name="T58" fmla="*/ 0 w 264"/>
                <a:gd name="T59" fmla="*/ 0 h 2453"/>
                <a:gd name="T60" fmla="*/ 0 w 264"/>
                <a:gd name="T61" fmla="*/ 0 h 2453"/>
                <a:gd name="T62" fmla="*/ 0 w 264"/>
                <a:gd name="T63" fmla="*/ 0 h 2453"/>
                <a:gd name="T64" fmla="*/ 0 w 264"/>
                <a:gd name="T65" fmla="*/ 0 h 2453"/>
                <a:gd name="T66" fmla="*/ 0 w 264"/>
                <a:gd name="T67" fmla="*/ 0 h 2453"/>
                <a:gd name="T68" fmla="*/ 0 w 264"/>
                <a:gd name="T69" fmla="*/ 0 h 2453"/>
                <a:gd name="T70" fmla="*/ 0 w 264"/>
                <a:gd name="T71" fmla="*/ 0 h 2453"/>
                <a:gd name="T72" fmla="*/ 0 w 264"/>
                <a:gd name="T73" fmla="*/ 0 h 245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64"/>
                <a:gd name="T112" fmla="*/ 0 h 2453"/>
                <a:gd name="T113" fmla="*/ 264 w 264"/>
                <a:gd name="T114" fmla="*/ 2453 h 245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64" h="2453">
                  <a:moveTo>
                    <a:pt x="221" y="1"/>
                  </a:moveTo>
                  <a:lnTo>
                    <a:pt x="221" y="1"/>
                  </a:lnTo>
                  <a:lnTo>
                    <a:pt x="233" y="19"/>
                  </a:lnTo>
                  <a:lnTo>
                    <a:pt x="242" y="53"/>
                  </a:lnTo>
                  <a:lnTo>
                    <a:pt x="250" y="97"/>
                  </a:lnTo>
                  <a:lnTo>
                    <a:pt x="257" y="145"/>
                  </a:lnTo>
                  <a:lnTo>
                    <a:pt x="261" y="196"/>
                  </a:lnTo>
                  <a:lnTo>
                    <a:pt x="263" y="244"/>
                  </a:lnTo>
                  <a:lnTo>
                    <a:pt x="264" y="284"/>
                  </a:lnTo>
                  <a:lnTo>
                    <a:pt x="263" y="311"/>
                  </a:lnTo>
                  <a:lnTo>
                    <a:pt x="122" y="2228"/>
                  </a:lnTo>
                  <a:lnTo>
                    <a:pt x="119" y="2255"/>
                  </a:lnTo>
                  <a:lnTo>
                    <a:pt x="113" y="2290"/>
                  </a:lnTo>
                  <a:lnTo>
                    <a:pt x="104" y="2330"/>
                  </a:lnTo>
                  <a:lnTo>
                    <a:pt x="93" y="2370"/>
                  </a:lnTo>
                  <a:lnTo>
                    <a:pt x="81" y="2407"/>
                  </a:lnTo>
                  <a:lnTo>
                    <a:pt x="67" y="2437"/>
                  </a:lnTo>
                  <a:lnTo>
                    <a:pt x="54" y="2453"/>
                  </a:lnTo>
                  <a:lnTo>
                    <a:pt x="41" y="2453"/>
                  </a:lnTo>
                  <a:lnTo>
                    <a:pt x="30" y="2433"/>
                  </a:lnTo>
                  <a:lnTo>
                    <a:pt x="19" y="2399"/>
                  </a:lnTo>
                  <a:lnTo>
                    <a:pt x="12" y="2353"/>
                  </a:lnTo>
                  <a:lnTo>
                    <a:pt x="7" y="2302"/>
                  </a:lnTo>
                  <a:lnTo>
                    <a:pt x="3" y="2251"/>
                  </a:lnTo>
                  <a:lnTo>
                    <a:pt x="1" y="2202"/>
                  </a:lnTo>
                  <a:lnTo>
                    <a:pt x="0" y="2161"/>
                  </a:lnTo>
                  <a:lnTo>
                    <a:pt x="1" y="2133"/>
                  </a:lnTo>
                  <a:lnTo>
                    <a:pt x="141" y="214"/>
                  </a:lnTo>
                  <a:lnTo>
                    <a:pt x="144" y="189"/>
                  </a:lnTo>
                  <a:lnTo>
                    <a:pt x="150" y="155"/>
                  </a:lnTo>
                  <a:lnTo>
                    <a:pt x="160" y="116"/>
                  </a:lnTo>
                  <a:lnTo>
                    <a:pt x="170" y="77"/>
                  </a:lnTo>
                  <a:lnTo>
                    <a:pt x="183" y="43"/>
                  </a:lnTo>
                  <a:lnTo>
                    <a:pt x="195" y="15"/>
                  </a:lnTo>
                  <a:lnTo>
                    <a:pt x="209" y="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82" name="Freeform 1535"/>
            <p:cNvSpPr>
              <a:spLocks/>
            </p:cNvSpPr>
            <p:nvPr/>
          </p:nvSpPr>
          <p:spPr bwMode="auto">
            <a:xfrm>
              <a:off x="4906" y="2700"/>
              <a:ext cx="13" cy="107"/>
            </a:xfrm>
            <a:custGeom>
              <a:avLst/>
              <a:gdLst>
                <a:gd name="T0" fmla="*/ 0 w 265"/>
                <a:gd name="T1" fmla="*/ 0 h 2453"/>
                <a:gd name="T2" fmla="*/ 0 w 265"/>
                <a:gd name="T3" fmla="*/ 0 h 2453"/>
                <a:gd name="T4" fmla="*/ 0 w 265"/>
                <a:gd name="T5" fmla="*/ 0 h 2453"/>
                <a:gd name="T6" fmla="*/ 0 w 265"/>
                <a:gd name="T7" fmla="*/ 0 h 2453"/>
                <a:gd name="T8" fmla="*/ 0 w 265"/>
                <a:gd name="T9" fmla="*/ 0 h 2453"/>
                <a:gd name="T10" fmla="*/ 0 w 265"/>
                <a:gd name="T11" fmla="*/ 0 h 2453"/>
                <a:gd name="T12" fmla="*/ 0 w 265"/>
                <a:gd name="T13" fmla="*/ 0 h 2453"/>
                <a:gd name="T14" fmla="*/ 0 w 265"/>
                <a:gd name="T15" fmla="*/ 0 h 2453"/>
                <a:gd name="T16" fmla="*/ 0 w 265"/>
                <a:gd name="T17" fmla="*/ 0 h 2453"/>
                <a:gd name="T18" fmla="*/ 0 w 265"/>
                <a:gd name="T19" fmla="*/ 0 h 2453"/>
                <a:gd name="T20" fmla="*/ 0 w 265"/>
                <a:gd name="T21" fmla="*/ 0 h 2453"/>
                <a:gd name="T22" fmla="*/ 0 w 265"/>
                <a:gd name="T23" fmla="*/ 0 h 2453"/>
                <a:gd name="T24" fmla="*/ 0 w 265"/>
                <a:gd name="T25" fmla="*/ 0 h 2453"/>
                <a:gd name="T26" fmla="*/ 0 w 265"/>
                <a:gd name="T27" fmla="*/ 0 h 2453"/>
                <a:gd name="T28" fmla="*/ 0 w 265"/>
                <a:gd name="T29" fmla="*/ 0 h 2453"/>
                <a:gd name="T30" fmla="*/ 0 w 265"/>
                <a:gd name="T31" fmla="*/ 0 h 2453"/>
                <a:gd name="T32" fmla="*/ 0 w 265"/>
                <a:gd name="T33" fmla="*/ 0 h 2453"/>
                <a:gd name="T34" fmla="*/ 0 w 265"/>
                <a:gd name="T35" fmla="*/ 0 h 2453"/>
                <a:gd name="T36" fmla="*/ 0 w 265"/>
                <a:gd name="T37" fmla="*/ 0 h 2453"/>
                <a:gd name="T38" fmla="*/ 0 w 265"/>
                <a:gd name="T39" fmla="*/ 0 h 2453"/>
                <a:gd name="T40" fmla="*/ 0 w 265"/>
                <a:gd name="T41" fmla="*/ 0 h 2453"/>
                <a:gd name="T42" fmla="*/ 0 w 265"/>
                <a:gd name="T43" fmla="*/ 0 h 2453"/>
                <a:gd name="T44" fmla="*/ 0 w 265"/>
                <a:gd name="T45" fmla="*/ 0 h 2453"/>
                <a:gd name="T46" fmla="*/ 0 w 265"/>
                <a:gd name="T47" fmla="*/ 0 h 2453"/>
                <a:gd name="T48" fmla="*/ 0 w 265"/>
                <a:gd name="T49" fmla="*/ 0 h 2453"/>
                <a:gd name="T50" fmla="*/ 0 w 265"/>
                <a:gd name="T51" fmla="*/ 0 h 2453"/>
                <a:gd name="T52" fmla="*/ 0 w 265"/>
                <a:gd name="T53" fmla="*/ 0 h 2453"/>
                <a:gd name="T54" fmla="*/ 0 w 265"/>
                <a:gd name="T55" fmla="*/ 0 h 2453"/>
                <a:gd name="T56" fmla="*/ 0 w 265"/>
                <a:gd name="T57" fmla="*/ 0 h 2453"/>
                <a:gd name="T58" fmla="*/ 0 w 265"/>
                <a:gd name="T59" fmla="*/ 0 h 2453"/>
                <a:gd name="T60" fmla="*/ 0 w 265"/>
                <a:gd name="T61" fmla="*/ 0 h 2453"/>
                <a:gd name="T62" fmla="*/ 0 w 265"/>
                <a:gd name="T63" fmla="*/ 0 h 2453"/>
                <a:gd name="T64" fmla="*/ 0 w 265"/>
                <a:gd name="T65" fmla="*/ 0 h 2453"/>
                <a:gd name="T66" fmla="*/ 0 w 265"/>
                <a:gd name="T67" fmla="*/ 0 h 2453"/>
                <a:gd name="T68" fmla="*/ 0 w 265"/>
                <a:gd name="T69" fmla="*/ 0 h 2453"/>
                <a:gd name="T70" fmla="*/ 0 w 265"/>
                <a:gd name="T71" fmla="*/ 0 h 2453"/>
                <a:gd name="T72" fmla="*/ 0 w 265"/>
                <a:gd name="T73" fmla="*/ 0 h 245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65"/>
                <a:gd name="T112" fmla="*/ 0 h 2453"/>
                <a:gd name="T113" fmla="*/ 265 w 265"/>
                <a:gd name="T114" fmla="*/ 2453 h 245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65" h="2453">
                  <a:moveTo>
                    <a:pt x="222" y="1"/>
                  </a:moveTo>
                  <a:lnTo>
                    <a:pt x="222" y="1"/>
                  </a:lnTo>
                  <a:lnTo>
                    <a:pt x="234" y="19"/>
                  </a:lnTo>
                  <a:lnTo>
                    <a:pt x="243" y="53"/>
                  </a:lnTo>
                  <a:lnTo>
                    <a:pt x="251" y="97"/>
                  </a:lnTo>
                  <a:lnTo>
                    <a:pt x="257" y="146"/>
                  </a:lnTo>
                  <a:lnTo>
                    <a:pt x="262" y="196"/>
                  </a:lnTo>
                  <a:lnTo>
                    <a:pt x="264" y="244"/>
                  </a:lnTo>
                  <a:lnTo>
                    <a:pt x="265" y="284"/>
                  </a:lnTo>
                  <a:lnTo>
                    <a:pt x="264" y="311"/>
                  </a:lnTo>
                  <a:lnTo>
                    <a:pt x="123" y="2229"/>
                  </a:lnTo>
                  <a:lnTo>
                    <a:pt x="120" y="2256"/>
                  </a:lnTo>
                  <a:lnTo>
                    <a:pt x="114" y="2290"/>
                  </a:lnTo>
                  <a:lnTo>
                    <a:pt x="105" y="2331"/>
                  </a:lnTo>
                  <a:lnTo>
                    <a:pt x="94" y="2372"/>
                  </a:lnTo>
                  <a:lnTo>
                    <a:pt x="82" y="2408"/>
                  </a:lnTo>
                  <a:lnTo>
                    <a:pt x="69" y="2437"/>
                  </a:lnTo>
                  <a:lnTo>
                    <a:pt x="56" y="2453"/>
                  </a:lnTo>
                  <a:lnTo>
                    <a:pt x="43" y="2453"/>
                  </a:lnTo>
                  <a:lnTo>
                    <a:pt x="32" y="2434"/>
                  </a:lnTo>
                  <a:lnTo>
                    <a:pt x="21" y="2399"/>
                  </a:lnTo>
                  <a:lnTo>
                    <a:pt x="14" y="2354"/>
                  </a:lnTo>
                  <a:lnTo>
                    <a:pt x="8" y="2304"/>
                  </a:lnTo>
                  <a:lnTo>
                    <a:pt x="4" y="2251"/>
                  </a:lnTo>
                  <a:lnTo>
                    <a:pt x="1" y="2202"/>
                  </a:lnTo>
                  <a:lnTo>
                    <a:pt x="0" y="2161"/>
                  </a:lnTo>
                  <a:lnTo>
                    <a:pt x="1" y="2133"/>
                  </a:lnTo>
                  <a:lnTo>
                    <a:pt x="143" y="216"/>
                  </a:lnTo>
                  <a:lnTo>
                    <a:pt x="146" y="190"/>
                  </a:lnTo>
                  <a:lnTo>
                    <a:pt x="152" y="156"/>
                  </a:lnTo>
                  <a:lnTo>
                    <a:pt x="161" y="117"/>
                  </a:lnTo>
                  <a:lnTo>
                    <a:pt x="171" y="78"/>
                  </a:lnTo>
                  <a:lnTo>
                    <a:pt x="184" y="43"/>
                  </a:lnTo>
                  <a:lnTo>
                    <a:pt x="196" y="16"/>
                  </a:lnTo>
                  <a:lnTo>
                    <a:pt x="210" y="0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83" name="Freeform 1536"/>
            <p:cNvSpPr>
              <a:spLocks/>
            </p:cNvSpPr>
            <p:nvPr/>
          </p:nvSpPr>
          <p:spPr bwMode="auto">
            <a:xfrm>
              <a:off x="4913" y="2720"/>
              <a:ext cx="5" cy="32"/>
            </a:xfrm>
            <a:custGeom>
              <a:avLst/>
              <a:gdLst>
                <a:gd name="T0" fmla="*/ 0 w 114"/>
                <a:gd name="T1" fmla="*/ 0 h 755"/>
                <a:gd name="T2" fmla="*/ 0 w 114"/>
                <a:gd name="T3" fmla="*/ 0 h 755"/>
                <a:gd name="T4" fmla="*/ 0 w 114"/>
                <a:gd name="T5" fmla="*/ 0 h 755"/>
                <a:gd name="T6" fmla="*/ 0 w 114"/>
                <a:gd name="T7" fmla="*/ 0 h 755"/>
                <a:gd name="T8" fmla="*/ 0 w 114"/>
                <a:gd name="T9" fmla="*/ 0 h 7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4"/>
                <a:gd name="T16" fmla="*/ 0 h 755"/>
                <a:gd name="T17" fmla="*/ 114 w 114"/>
                <a:gd name="T18" fmla="*/ 755 h 7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4" h="755">
                  <a:moveTo>
                    <a:pt x="114" y="0"/>
                  </a:moveTo>
                  <a:lnTo>
                    <a:pt x="13" y="356"/>
                  </a:lnTo>
                  <a:lnTo>
                    <a:pt x="0" y="538"/>
                  </a:lnTo>
                  <a:lnTo>
                    <a:pt x="59" y="755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84" name="Freeform 1537"/>
            <p:cNvSpPr>
              <a:spLocks/>
            </p:cNvSpPr>
            <p:nvPr/>
          </p:nvSpPr>
          <p:spPr bwMode="auto">
            <a:xfrm>
              <a:off x="4908" y="2721"/>
              <a:ext cx="5" cy="33"/>
            </a:xfrm>
            <a:custGeom>
              <a:avLst/>
              <a:gdLst>
                <a:gd name="T0" fmla="*/ 0 w 114"/>
                <a:gd name="T1" fmla="*/ 0 h 754"/>
                <a:gd name="T2" fmla="*/ 0 w 114"/>
                <a:gd name="T3" fmla="*/ 0 h 754"/>
                <a:gd name="T4" fmla="*/ 0 w 114"/>
                <a:gd name="T5" fmla="*/ 0 h 754"/>
                <a:gd name="T6" fmla="*/ 0 w 114"/>
                <a:gd name="T7" fmla="*/ 0 h 754"/>
                <a:gd name="T8" fmla="*/ 0 w 114"/>
                <a:gd name="T9" fmla="*/ 0 h 7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4"/>
                <a:gd name="T16" fmla="*/ 0 h 754"/>
                <a:gd name="T17" fmla="*/ 114 w 114"/>
                <a:gd name="T18" fmla="*/ 754 h 7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4" h="754">
                  <a:moveTo>
                    <a:pt x="114" y="0"/>
                  </a:moveTo>
                  <a:lnTo>
                    <a:pt x="13" y="356"/>
                  </a:lnTo>
                  <a:lnTo>
                    <a:pt x="0" y="538"/>
                  </a:lnTo>
                  <a:lnTo>
                    <a:pt x="59" y="754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85" name="Freeform 1538"/>
            <p:cNvSpPr>
              <a:spLocks/>
            </p:cNvSpPr>
            <p:nvPr/>
          </p:nvSpPr>
          <p:spPr bwMode="auto">
            <a:xfrm>
              <a:off x="4910" y="2759"/>
              <a:ext cx="5" cy="33"/>
            </a:xfrm>
            <a:custGeom>
              <a:avLst/>
              <a:gdLst>
                <a:gd name="T0" fmla="*/ 0 w 115"/>
                <a:gd name="T1" fmla="*/ 0 h 754"/>
                <a:gd name="T2" fmla="*/ 0 w 115"/>
                <a:gd name="T3" fmla="*/ 0 h 754"/>
                <a:gd name="T4" fmla="*/ 0 w 115"/>
                <a:gd name="T5" fmla="*/ 0 h 754"/>
                <a:gd name="T6" fmla="*/ 0 w 115"/>
                <a:gd name="T7" fmla="*/ 0 h 754"/>
                <a:gd name="T8" fmla="*/ 0 w 115"/>
                <a:gd name="T9" fmla="*/ 0 h 7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754"/>
                <a:gd name="T17" fmla="*/ 115 w 115"/>
                <a:gd name="T18" fmla="*/ 754 h 7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754">
                  <a:moveTo>
                    <a:pt x="115" y="0"/>
                  </a:moveTo>
                  <a:lnTo>
                    <a:pt x="13" y="355"/>
                  </a:lnTo>
                  <a:lnTo>
                    <a:pt x="0" y="538"/>
                  </a:lnTo>
                  <a:lnTo>
                    <a:pt x="59" y="754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86" name="Freeform 1539"/>
            <p:cNvSpPr>
              <a:spLocks/>
            </p:cNvSpPr>
            <p:nvPr/>
          </p:nvSpPr>
          <p:spPr bwMode="auto">
            <a:xfrm>
              <a:off x="4910" y="2759"/>
              <a:ext cx="5" cy="33"/>
            </a:xfrm>
            <a:custGeom>
              <a:avLst/>
              <a:gdLst>
                <a:gd name="T0" fmla="*/ 0 w 115"/>
                <a:gd name="T1" fmla="*/ 0 h 754"/>
                <a:gd name="T2" fmla="*/ 0 w 115"/>
                <a:gd name="T3" fmla="*/ 0 h 754"/>
                <a:gd name="T4" fmla="*/ 0 w 115"/>
                <a:gd name="T5" fmla="*/ 0 h 754"/>
                <a:gd name="T6" fmla="*/ 0 w 115"/>
                <a:gd name="T7" fmla="*/ 0 h 754"/>
                <a:gd name="T8" fmla="*/ 0 w 115"/>
                <a:gd name="T9" fmla="*/ 0 h 7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754"/>
                <a:gd name="T17" fmla="*/ 115 w 115"/>
                <a:gd name="T18" fmla="*/ 754 h 7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754">
                  <a:moveTo>
                    <a:pt x="115" y="0"/>
                  </a:moveTo>
                  <a:lnTo>
                    <a:pt x="13" y="355"/>
                  </a:lnTo>
                  <a:lnTo>
                    <a:pt x="0" y="538"/>
                  </a:lnTo>
                  <a:lnTo>
                    <a:pt x="59" y="754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87" name="Freeform 1540"/>
            <p:cNvSpPr>
              <a:spLocks/>
            </p:cNvSpPr>
            <p:nvPr/>
          </p:nvSpPr>
          <p:spPr bwMode="auto">
            <a:xfrm>
              <a:off x="4904" y="2761"/>
              <a:ext cx="5" cy="33"/>
            </a:xfrm>
            <a:custGeom>
              <a:avLst/>
              <a:gdLst>
                <a:gd name="T0" fmla="*/ 0 w 114"/>
                <a:gd name="T1" fmla="*/ 0 h 753"/>
                <a:gd name="T2" fmla="*/ 0 w 114"/>
                <a:gd name="T3" fmla="*/ 0 h 753"/>
                <a:gd name="T4" fmla="*/ 0 w 114"/>
                <a:gd name="T5" fmla="*/ 0 h 753"/>
                <a:gd name="T6" fmla="*/ 0 w 114"/>
                <a:gd name="T7" fmla="*/ 0 h 753"/>
                <a:gd name="T8" fmla="*/ 0 w 114"/>
                <a:gd name="T9" fmla="*/ 0 h 7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4"/>
                <a:gd name="T16" fmla="*/ 0 h 753"/>
                <a:gd name="T17" fmla="*/ 114 w 114"/>
                <a:gd name="T18" fmla="*/ 753 h 7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4" h="753">
                  <a:moveTo>
                    <a:pt x="114" y="0"/>
                  </a:moveTo>
                  <a:lnTo>
                    <a:pt x="12" y="355"/>
                  </a:lnTo>
                  <a:lnTo>
                    <a:pt x="0" y="537"/>
                  </a:lnTo>
                  <a:lnTo>
                    <a:pt x="59" y="753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88" name="Freeform 1541"/>
            <p:cNvSpPr>
              <a:spLocks/>
            </p:cNvSpPr>
            <p:nvPr/>
          </p:nvSpPr>
          <p:spPr bwMode="auto">
            <a:xfrm>
              <a:off x="4904" y="2776"/>
              <a:ext cx="7" cy="3"/>
            </a:xfrm>
            <a:custGeom>
              <a:avLst/>
              <a:gdLst>
                <a:gd name="T0" fmla="*/ 0 w 147"/>
                <a:gd name="T1" fmla="*/ 0 h 86"/>
                <a:gd name="T2" fmla="*/ 0 w 147"/>
                <a:gd name="T3" fmla="*/ 0 h 86"/>
                <a:gd name="T4" fmla="*/ 0 w 147"/>
                <a:gd name="T5" fmla="*/ 0 h 86"/>
                <a:gd name="T6" fmla="*/ 0 w 147"/>
                <a:gd name="T7" fmla="*/ 0 h 86"/>
                <a:gd name="T8" fmla="*/ 0 w 147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86"/>
                <a:gd name="T17" fmla="*/ 147 w 147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86">
                  <a:moveTo>
                    <a:pt x="145" y="30"/>
                  </a:moveTo>
                  <a:lnTo>
                    <a:pt x="0" y="86"/>
                  </a:lnTo>
                  <a:lnTo>
                    <a:pt x="2" y="56"/>
                  </a:lnTo>
                  <a:lnTo>
                    <a:pt x="147" y="0"/>
                  </a:lnTo>
                  <a:lnTo>
                    <a:pt x="145" y="30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89" name="Freeform 1542"/>
            <p:cNvSpPr>
              <a:spLocks/>
            </p:cNvSpPr>
            <p:nvPr/>
          </p:nvSpPr>
          <p:spPr bwMode="auto">
            <a:xfrm>
              <a:off x="4908" y="2736"/>
              <a:ext cx="7" cy="3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6"/>
                <a:gd name="T16" fmla="*/ 0 h 85"/>
                <a:gd name="T17" fmla="*/ 146 w 146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6" h="85">
                  <a:moveTo>
                    <a:pt x="144" y="29"/>
                  </a:moveTo>
                  <a:lnTo>
                    <a:pt x="0" y="85"/>
                  </a:lnTo>
                  <a:lnTo>
                    <a:pt x="2" y="55"/>
                  </a:lnTo>
                  <a:lnTo>
                    <a:pt x="146" y="0"/>
                  </a:lnTo>
                  <a:lnTo>
                    <a:pt x="144" y="29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90" name="Freeform 1543"/>
            <p:cNvSpPr>
              <a:spLocks/>
            </p:cNvSpPr>
            <p:nvPr/>
          </p:nvSpPr>
          <p:spPr bwMode="auto">
            <a:xfrm>
              <a:off x="4904" y="2775"/>
              <a:ext cx="7" cy="4"/>
            </a:xfrm>
            <a:custGeom>
              <a:avLst/>
              <a:gdLst>
                <a:gd name="T0" fmla="*/ 0 w 147"/>
                <a:gd name="T1" fmla="*/ 0 h 86"/>
                <a:gd name="T2" fmla="*/ 0 w 147"/>
                <a:gd name="T3" fmla="*/ 0 h 86"/>
                <a:gd name="T4" fmla="*/ 0 w 147"/>
                <a:gd name="T5" fmla="*/ 0 h 86"/>
                <a:gd name="T6" fmla="*/ 0 w 147"/>
                <a:gd name="T7" fmla="*/ 0 h 86"/>
                <a:gd name="T8" fmla="*/ 0 w 147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86"/>
                <a:gd name="T17" fmla="*/ 147 w 147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86">
                  <a:moveTo>
                    <a:pt x="145" y="30"/>
                  </a:moveTo>
                  <a:lnTo>
                    <a:pt x="0" y="86"/>
                  </a:lnTo>
                  <a:lnTo>
                    <a:pt x="2" y="56"/>
                  </a:lnTo>
                  <a:lnTo>
                    <a:pt x="147" y="0"/>
                  </a:lnTo>
                  <a:lnTo>
                    <a:pt x="145" y="3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91" name="Freeform 1544"/>
            <p:cNvSpPr>
              <a:spLocks/>
            </p:cNvSpPr>
            <p:nvPr/>
          </p:nvSpPr>
          <p:spPr bwMode="auto">
            <a:xfrm>
              <a:off x="4908" y="2735"/>
              <a:ext cx="7" cy="4"/>
            </a:xfrm>
            <a:custGeom>
              <a:avLst/>
              <a:gdLst>
                <a:gd name="T0" fmla="*/ 0 w 146"/>
                <a:gd name="T1" fmla="*/ 0 h 86"/>
                <a:gd name="T2" fmla="*/ 0 w 146"/>
                <a:gd name="T3" fmla="*/ 0 h 86"/>
                <a:gd name="T4" fmla="*/ 0 w 146"/>
                <a:gd name="T5" fmla="*/ 0 h 86"/>
                <a:gd name="T6" fmla="*/ 0 w 146"/>
                <a:gd name="T7" fmla="*/ 0 h 86"/>
                <a:gd name="T8" fmla="*/ 0 w 146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6"/>
                <a:gd name="T16" fmla="*/ 0 h 86"/>
                <a:gd name="T17" fmla="*/ 146 w 146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6" h="86">
                  <a:moveTo>
                    <a:pt x="144" y="30"/>
                  </a:moveTo>
                  <a:lnTo>
                    <a:pt x="0" y="86"/>
                  </a:lnTo>
                  <a:lnTo>
                    <a:pt x="2" y="56"/>
                  </a:lnTo>
                  <a:lnTo>
                    <a:pt x="146" y="0"/>
                  </a:lnTo>
                  <a:lnTo>
                    <a:pt x="144" y="3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92" name="Freeform 1545"/>
            <p:cNvSpPr>
              <a:spLocks/>
            </p:cNvSpPr>
            <p:nvPr/>
          </p:nvSpPr>
          <p:spPr bwMode="auto">
            <a:xfrm>
              <a:off x="4904" y="2779"/>
              <a:ext cx="7" cy="4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6"/>
                <a:gd name="T16" fmla="*/ 0 h 85"/>
                <a:gd name="T17" fmla="*/ 146 w 146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6" h="85">
                  <a:moveTo>
                    <a:pt x="144" y="29"/>
                  </a:moveTo>
                  <a:lnTo>
                    <a:pt x="0" y="85"/>
                  </a:lnTo>
                  <a:lnTo>
                    <a:pt x="2" y="56"/>
                  </a:lnTo>
                  <a:lnTo>
                    <a:pt x="146" y="0"/>
                  </a:lnTo>
                  <a:lnTo>
                    <a:pt x="144" y="29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93" name="Freeform 1546"/>
            <p:cNvSpPr>
              <a:spLocks/>
            </p:cNvSpPr>
            <p:nvPr/>
          </p:nvSpPr>
          <p:spPr bwMode="auto">
            <a:xfrm>
              <a:off x="4907" y="2740"/>
              <a:ext cx="7" cy="3"/>
            </a:xfrm>
            <a:custGeom>
              <a:avLst/>
              <a:gdLst>
                <a:gd name="T0" fmla="*/ 0 w 147"/>
                <a:gd name="T1" fmla="*/ 0 h 85"/>
                <a:gd name="T2" fmla="*/ 0 w 147"/>
                <a:gd name="T3" fmla="*/ 0 h 85"/>
                <a:gd name="T4" fmla="*/ 0 w 147"/>
                <a:gd name="T5" fmla="*/ 0 h 85"/>
                <a:gd name="T6" fmla="*/ 0 w 147"/>
                <a:gd name="T7" fmla="*/ 0 h 85"/>
                <a:gd name="T8" fmla="*/ 0 w 147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85"/>
                <a:gd name="T17" fmla="*/ 147 w 147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85">
                  <a:moveTo>
                    <a:pt x="145" y="29"/>
                  </a:moveTo>
                  <a:lnTo>
                    <a:pt x="0" y="85"/>
                  </a:lnTo>
                  <a:lnTo>
                    <a:pt x="2" y="56"/>
                  </a:lnTo>
                  <a:lnTo>
                    <a:pt x="147" y="0"/>
                  </a:lnTo>
                  <a:lnTo>
                    <a:pt x="145" y="29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94" name="Freeform 1547"/>
            <p:cNvSpPr>
              <a:spLocks/>
            </p:cNvSpPr>
            <p:nvPr/>
          </p:nvSpPr>
          <p:spPr bwMode="auto">
            <a:xfrm>
              <a:off x="4904" y="2779"/>
              <a:ext cx="7" cy="4"/>
            </a:xfrm>
            <a:custGeom>
              <a:avLst/>
              <a:gdLst>
                <a:gd name="T0" fmla="*/ 0 w 146"/>
                <a:gd name="T1" fmla="*/ 0 h 85"/>
                <a:gd name="T2" fmla="*/ 0 w 146"/>
                <a:gd name="T3" fmla="*/ 0 h 85"/>
                <a:gd name="T4" fmla="*/ 0 w 146"/>
                <a:gd name="T5" fmla="*/ 0 h 85"/>
                <a:gd name="T6" fmla="*/ 0 w 146"/>
                <a:gd name="T7" fmla="*/ 0 h 85"/>
                <a:gd name="T8" fmla="*/ 0 w 146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6"/>
                <a:gd name="T16" fmla="*/ 0 h 85"/>
                <a:gd name="T17" fmla="*/ 146 w 146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6" h="85">
                  <a:moveTo>
                    <a:pt x="144" y="29"/>
                  </a:moveTo>
                  <a:lnTo>
                    <a:pt x="0" y="85"/>
                  </a:lnTo>
                  <a:lnTo>
                    <a:pt x="2" y="55"/>
                  </a:lnTo>
                  <a:lnTo>
                    <a:pt x="146" y="0"/>
                  </a:lnTo>
                  <a:lnTo>
                    <a:pt x="144" y="29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95" name="Freeform 1548"/>
            <p:cNvSpPr>
              <a:spLocks/>
            </p:cNvSpPr>
            <p:nvPr/>
          </p:nvSpPr>
          <p:spPr bwMode="auto">
            <a:xfrm>
              <a:off x="4907" y="2739"/>
              <a:ext cx="7" cy="4"/>
            </a:xfrm>
            <a:custGeom>
              <a:avLst/>
              <a:gdLst>
                <a:gd name="T0" fmla="*/ 0 w 147"/>
                <a:gd name="T1" fmla="*/ 0 h 85"/>
                <a:gd name="T2" fmla="*/ 0 w 147"/>
                <a:gd name="T3" fmla="*/ 0 h 85"/>
                <a:gd name="T4" fmla="*/ 0 w 147"/>
                <a:gd name="T5" fmla="*/ 0 h 85"/>
                <a:gd name="T6" fmla="*/ 0 w 147"/>
                <a:gd name="T7" fmla="*/ 0 h 85"/>
                <a:gd name="T8" fmla="*/ 0 w 147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85"/>
                <a:gd name="T17" fmla="*/ 147 w 147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85">
                  <a:moveTo>
                    <a:pt x="145" y="29"/>
                  </a:moveTo>
                  <a:lnTo>
                    <a:pt x="0" y="85"/>
                  </a:lnTo>
                  <a:lnTo>
                    <a:pt x="2" y="56"/>
                  </a:lnTo>
                  <a:lnTo>
                    <a:pt x="147" y="0"/>
                  </a:lnTo>
                  <a:lnTo>
                    <a:pt x="145" y="29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96" name="Freeform 1549"/>
            <p:cNvSpPr>
              <a:spLocks/>
            </p:cNvSpPr>
            <p:nvPr/>
          </p:nvSpPr>
          <p:spPr bwMode="auto">
            <a:xfrm>
              <a:off x="4969" y="3010"/>
              <a:ext cx="9" cy="4"/>
            </a:xfrm>
            <a:custGeom>
              <a:avLst/>
              <a:gdLst>
                <a:gd name="T0" fmla="*/ 0 w 196"/>
                <a:gd name="T1" fmla="*/ 0 h 104"/>
                <a:gd name="T2" fmla="*/ 0 w 196"/>
                <a:gd name="T3" fmla="*/ 0 h 104"/>
                <a:gd name="T4" fmla="*/ 0 w 196"/>
                <a:gd name="T5" fmla="*/ 0 h 104"/>
                <a:gd name="T6" fmla="*/ 0 w 196"/>
                <a:gd name="T7" fmla="*/ 0 h 104"/>
                <a:gd name="T8" fmla="*/ 0 w 196"/>
                <a:gd name="T9" fmla="*/ 0 h 104"/>
                <a:gd name="T10" fmla="*/ 0 w 196"/>
                <a:gd name="T11" fmla="*/ 0 h 104"/>
                <a:gd name="T12" fmla="*/ 0 w 196"/>
                <a:gd name="T13" fmla="*/ 0 h 104"/>
                <a:gd name="T14" fmla="*/ 0 w 196"/>
                <a:gd name="T15" fmla="*/ 0 h 104"/>
                <a:gd name="T16" fmla="*/ 0 w 196"/>
                <a:gd name="T17" fmla="*/ 0 h 104"/>
                <a:gd name="T18" fmla="*/ 0 w 196"/>
                <a:gd name="T19" fmla="*/ 0 h 104"/>
                <a:gd name="T20" fmla="*/ 0 w 196"/>
                <a:gd name="T21" fmla="*/ 0 h 104"/>
                <a:gd name="T22" fmla="*/ 0 w 196"/>
                <a:gd name="T23" fmla="*/ 0 h 104"/>
                <a:gd name="T24" fmla="*/ 0 w 196"/>
                <a:gd name="T25" fmla="*/ 0 h 104"/>
                <a:gd name="T26" fmla="*/ 0 w 196"/>
                <a:gd name="T27" fmla="*/ 0 h 104"/>
                <a:gd name="T28" fmla="*/ 0 w 196"/>
                <a:gd name="T29" fmla="*/ 0 h 104"/>
                <a:gd name="T30" fmla="*/ 0 w 196"/>
                <a:gd name="T31" fmla="*/ 0 h 10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6"/>
                <a:gd name="T49" fmla="*/ 0 h 104"/>
                <a:gd name="T50" fmla="*/ 196 w 196"/>
                <a:gd name="T51" fmla="*/ 104 h 10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6" h="104">
                  <a:moveTo>
                    <a:pt x="0" y="99"/>
                  </a:moveTo>
                  <a:lnTo>
                    <a:pt x="114" y="12"/>
                  </a:lnTo>
                  <a:lnTo>
                    <a:pt x="121" y="7"/>
                  </a:lnTo>
                  <a:lnTo>
                    <a:pt x="131" y="4"/>
                  </a:lnTo>
                  <a:lnTo>
                    <a:pt x="140" y="1"/>
                  </a:lnTo>
                  <a:lnTo>
                    <a:pt x="149" y="0"/>
                  </a:lnTo>
                  <a:lnTo>
                    <a:pt x="159" y="0"/>
                  </a:lnTo>
                  <a:lnTo>
                    <a:pt x="168" y="1"/>
                  </a:lnTo>
                  <a:lnTo>
                    <a:pt x="178" y="3"/>
                  </a:lnTo>
                  <a:lnTo>
                    <a:pt x="186" y="6"/>
                  </a:lnTo>
                  <a:lnTo>
                    <a:pt x="193" y="14"/>
                  </a:lnTo>
                  <a:lnTo>
                    <a:pt x="196" y="26"/>
                  </a:lnTo>
                  <a:lnTo>
                    <a:pt x="196" y="38"/>
                  </a:lnTo>
                  <a:lnTo>
                    <a:pt x="191" y="47"/>
                  </a:lnTo>
                  <a:lnTo>
                    <a:pt x="126" y="10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97" name="Freeform 1550"/>
            <p:cNvSpPr>
              <a:spLocks/>
            </p:cNvSpPr>
            <p:nvPr/>
          </p:nvSpPr>
          <p:spPr bwMode="auto">
            <a:xfrm>
              <a:off x="4976" y="3010"/>
              <a:ext cx="10" cy="5"/>
            </a:xfrm>
            <a:custGeom>
              <a:avLst/>
              <a:gdLst>
                <a:gd name="T0" fmla="*/ 0 w 197"/>
                <a:gd name="T1" fmla="*/ 0 h 104"/>
                <a:gd name="T2" fmla="*/ 0 w 197"/>
                <a:gd name="T3" fmla="*/ 0 h 104"/>
                <a:gd name="T4" fmla="*/ 0 w 197"/>
                <a:gd name="T5" fmla="*/ 0 h 104"/>
                <a:gd name="T6" fmla="*/ 0 w 197"/>
                <a:gd name="T7" fmla="*/ 0 h 104"/>
                <a:gd name="T8" fmla="*/ 0 w 197"/>
                <a:gd name="T9" fmla="*/ 0 h 104"/>
                <a:gd name="T10" fmla="*/ 0 w 197"/>
                <a:gd name="T11" fmla="*/ 0 h 104"/>
                <a:gd name="T12" fmla="*/ 0 w 197"/>
                <a:gd name="T13" fmla="*/ 0 h 104"/>
                <a:gd name="T14" fmla="*/ 0 w 197"/>
                <a:gd name="T15" fmla="*/ 0 h 104"/>
                <a:gd name="T16" fmla="*/ 0 w 197"/>
                <a:gd name="T17" fmla="*/ 0 h 104"/>
                <a:gd name="T18" fmla="*/ 0 w 197"/>
                <a:gd name="T19" fmla="*/ 0 h 104"/>
                <a:gd name="T20" fmla="*/ 0 w 197"/>
                <a:gd name="T21" fmla="*/ 0 h 104"/>
                <a:gd name="T22" fmla="*/ 0 w 197"/>
                <a:gd name="T23" fmla="*/ 0 h 104"/>
                <a:gd name="T24" fmla="*/ 0 w 197"/>
                <a:gd name="T25" fmla="*/ 0 h 104"/>
                <a:gd name="T26" fmla="*/ 0 w 197"/>
                <a:gd name="T27" fmla="*/ 0 h 104"/>
                <a:gd name="T28" fmla="*/ 0 w 197"/>
                <a:gd name="T29" fmla="*/ 0 h 104"/>
                <a:gd name="T30" fmla="*/ 0 w 197"/>
                <a:gd name="T31" fmla="*/ 0 h 10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7"/>
                <a:gd name="T49" fmla="*/ 0 h 104"/>
                <a:gd name="T50" fmla="*/ 197 w 197"/>
                <a:gd name="T51" fmla="*/ 104 h 10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7" h="104">
                  <a:moveTo>
                    <a:pt x="0" y="99"/>
                  </a:moveTo>
                  <a:lnTo>
                    <a:pt x="113" y="12"/>
                  </a:lnTo>
                  <a:lnTo>
                    <a:pt x="121" y="7"/>
                  </a:lnTo>
                  <a:lnTo>
                    <a:pt x="130" y="4"/>
                  </a:lnTo>
                  <a:lnTo>
                    <a:pt x="139" y="1"/>
                  </a:lnTo>
                  <a:lnTo>
                    <a:pt x="149" y="0"/>
                  </a:lnTo>
                  <a:lnTo>
                    <a:pt x="158" y="0"/>
                  </a:lnTo>
                  <a:lnTo>
                    <a:pt x="168" y="1"/>
                  </a:lnTo>
                  <a:lnTo>
                    <a:pt x="178" y="3"/>
                  </a:lnTo>
                  <a:lnTo>
                    <a:pt x="186" y="6"/>
                  </a:lnTo>
                  <a:lnTo>
                    <a:pt x="193" y="14"/>
                  </a:lnTo>
                  <a:lnTo>
                    <a:pt x="197" y="26"/>
                  </a:lnTo>
                  <a:lnTo>
                    <a:pt x="197" y="38"/>
                  </a:lnTo>
                  <a:lnTo>
                    <a:pt x="191" y="48"/>
                  </a:lnTo>
                  <a:lnTo>
                    <a:pt x="125" y="10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98" name="Freeform 1551"/>
            <p:cNvSpPr>
              <a:spLocks/>
            </p:cNvSpPr>
            <p:nvPr/>
          </p:nvSpPr>
          <p:spPr bwMode="auto">
            <a:xfrm>
              <a:off x="4971" y="3011"/>
              <a:ext cx="7" cy="3"/>
            </a:xfrm>
            <a:custGeom>
              <a:avLst/>
              <a:gdLst>
                <a:gd name="T0" fmla="*/ 0 w 143"/>
                <a:gd name="T1" fmla="*/ 0 h 76"/>
                <a:gd name="T2" fmla="*/ 0 w 143"/>
                <a:gd name="T3" fmla="*/ 0 h 76"/>
                <a:gd name="T4" fmla="*/ 0 w 143"/>
                <a:gd name="T5" fmla="*/ 0 h 76"/>
                <a:gd name="T6" fmla="*/ 0 w 143"/>
                <a:gd name="T7" fmla="*/ 0 h 76"/>
                <a:gd name="T8" fmla="*/ 0 w 143"/>
                <a:gd name="T9" fmla="*/ 0 h 76"/>
                <a:gd name="T10" fmla="*/ 0 w 143"/>
                <a:gd name="T11" fmla="*/ 0 h 76"/>
                <a:gd name="T12" fmla="*/ 0 w 143"/>
                <a:gd name="T13" fmla="*/ 0 h 76"/>
                <a:gd name="T14" fmla="*/ 0 w 143"/>
                <a:gd name="T15" fmla="*/ 0 h 76"/>
                <a:gd name="T16" fmla="*/ 0 w 143"/>
                <a:gd name="T17" fmla="*/ 0 h 76"/>
                <a:gd name="T18" fmla="*/ 0 w 143"/>
                <a:gd name="T19" fmla="*/ 0 h 76"/>
                <a:gd name="T20" fmla="*/ 0 w 143"/>
                <a:gd name="T21" fmla="*/ 0 h 76"/>
                <a:gd name="T22" fmla="*/ 0 w 143"/>
                <a:gd name="T23" fmla="*/ 0 h 76"/>
                <a:gd name="T24" fmla="*/ 0 w 143"/>
                <a:gd name="T25" fmla="*/ 0 h 76"/>
                <a:gd name="T26" fmla="*/ 0 w 143"/>
                <a:gd name="T27" fmla="*/ 0 h 76"/>
                <a:gd name="T28" fmla="*/ 0 w 143"/>
                <a:gd name="T29" fmla="*/ 0 h 76"/>
                <a:gd name="T30" fmla="*/ 0 w 143"/>
                <a:gd name="T31" fmla="*/ 0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3"/>
                <a:gd name="T49" fmla="*/ 0 h 76"/>
                <a:gd name="T50" fmla="*/ 143 w 143"/>
                <a:gd name="T51" fmla="*/ 76 h 7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3" h="76">
                  <a:moveTo>
                    <a:pt x="0" y="72"/>
                  </a:moveTo>
                  <a:lnTo>
                    <a:pt x="83" y="8"/>
                  </a:lnTo>
                  <a:lnTo>
                    <a:pt x="88" y="5"/>
                  </a:lnTo>
                  <a:lnTo>
                    <a:pt x="94" y="2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15" y="0"/>
                  </a:lnTo>
                  <a:lnTo>
                    <a:pt x="123" y="0"/>
                  </a:lnTo>
                  <a:lnTo>
                    <a:pt x="129" y="2"/>
                  </a:lnTo>
                  <a:lnTo>
                    <a:pt x="135" y="4"/>
                  </a:lnTo>
                  <a:lnTo>
                    <a:pt x="140" y="10"/>
                  </a:lnTo>
                  <a:lnTo>
                    <a:pt x="143" y="18"/>
                  </a:lnTo>
                  <a:lnTo>
                    <a:pt x="142" y="28"/>
                  </a:lnTo>
                  <a:lnTo>
                    <a:pt x="139" y="35"/>
                  </a:lnTo>
                  <a:lnTo>
                    <a:pt x="91" y="76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D1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999" name="Freeform 1552"/>
            <p:cNvSpPr>
              <a:spLocks/>
            </p:cNvSpPr>
            <p:nvPr/>
          </p:nvSpPr>
          <p:spPr bwMode="auto">
            <a:xfrm>
              <a:off x="4979" y="3011"/>
              <a:ext cx="7" cy="4"/>
            </a:xfrm>
            <a:custGeom>
              <a:avLst/>
              <a:gdLst>
                <a:gd name="T0" fmla="*/ 0 w 145"/>
                <a:gd name="T1" fmla="*/ 0 h 76"/>
                <a:gd name="T2" fmla="*/ 0 w 145"/>
                <a:gd name="T3" fmla="*/ 0 h 76"/>
                <a:gd name="T4" fmla="*/ 0 w 145"/>
                <a:gd name="T5" fmla="*/ 0 h 76"/>
                <a:gd name="T6" fmla="*/ 0 w 145"/>
                <a:gd name="T7" fmla="*/ 0 h 76"/>
                <a:gd name="T8" fmla="*/ 0 w 145"/>
                <a:gd name="T9" fmla="*/ 0 h 76"/>
                <a:gd name="T10" fmla="*/ 0 w 145"/>
                <a:gd name="T11" fmla="*/ 0 h 76"/>
                <a:gd name="T12" fmla="*/ 0 w 145"/>
                <a:gd name="T13" fmla="*/ 0 h 76"/>
                <a:gd name="T14" fmla="*/ 0 w 145"/>
                <a:gd name="T15" fmla="*/ 0 h 76"/>
                <a:gd name="T16" fmla="*/ 0 w 145"/>
                <a:gd name="T17" fmla="*/ 0 h 76"/>
                <a:gd name="T18" fmla="*/ 0 w 145"/>
                <a:gd name="T19" fmla="*/ 0 h 76"/>
                <a:gd name="T20" fmla="*/ 0 w 145"/>
                <a:gd name="T21" fmla="*/ 0 h 76"/>
                <a:gd name="T22" fmla="*/ 0 w 145"/>
                <a:gd name="T23" fmla="*/ 0 h 76"/>
                <a:gd name="T24" fmla="*/ 0 w 145"/>
                <a:gd name="T25" fmla="*/ 0 h 76"/>
                <a:gd name="T26" fmla="*/ 0 w 145"/>
                <a:gd name="T27" fmla="*/ 0 h 76"/>
                <a:gd name="T28" fmla="*/ 0 w 145"/>
                <a:gd name="T29" fmla="*/ 0 h 76"/>
                <a:gd name="T30" fmla="*/ 0 w 145"/>
                <a:gd name="T31" fmla="*/ 0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5"/>
                <a:gd name="T49" fmla="*/ 0 h 76"/>
                <a:gd name="T50" fmla="*/ 145 w 145"/>
                <a:gd name="T51" fmla="*/ 76 h 7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5" h="76">
                  <a:moveTo>
                    <a:pt x="0" y="72"/>
                  </a:moveTo>
                  <a:lnTo>
                    <a:pt x="83" y="8"/>
                  </a:lnTo>
                  <a:lnTo>
                    <a:pt x="88" y="5"/>
                  </a:lnTo>
                  <a:lnTo>
                    <a:pt x="95" y="2"/>
                  </a:lnTo>
                  <a:lnTo>
                    <a:pt x="102" y="0"/>
                  </a:lnTo>
                  <a:lnTo>
                    <a:pt x="109" y="0"/>
                  </a:lnTo>
                  <a:lnTo>
                    <a:pt x="117" y="0"/>
                  </a:lnTo>
                  <a:lnTo>
                    <a:pt x="124" y="0"/>
                  </a:lnTo>
                  <a:lnTo>
                    <a:pt x="130" y="2"/>
                  </a:lnTo>
                  <a:lnTo>
                    <a:pt x="136" y="4"/>
                  </a:lnTo>
                  <a:lnTo>
                    <a:pt x="142" y="10"/>
                  </a:lnTo>
                  <a:lnTo>
                    <a:pt x="145" y="19"/>
                  </a:lnTo>
                  <a:lnTo>
                    <a:pt x="144" y="28"/>
                  </a:lnTo>
                  <a:lnTo>
                    <a:pt x="140" y="35"/>
                  </a:lnTo>
                  <a:lnTo>
                    <a:pt x="92" y="76"/>
                  </a:lnTo>
                  <a:lnTo>
                    <a:pt x="0" y="72"/>
                  </a:lnTo>
                  <a:close/>
                </a:path>
              </a:pathLst>
            </a:custGeom>
            <a:solidFill>
              <a:srgbClr val="D1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grpSp>
        <p:nvGrpSpPr>
          <p:cNvPr id="18849" name="Group 2250"/>
          <p:cNvGrpSpPr>
            <a:grpSpLocks/>
          </p:cNvGrpSpPr>
          <p:nvPr/>
        </p:nvGrpSpPr>
        <p:grpSpPr bwMode="auto">
          <a:xfrm>
            <a:off x="6934200" y="3367088"/>
            <a:ext cx="609600" cy="577850"/>
            <a:chOff x="4368" y="2352"/>
            <a:chExt cx="384" cy="384"/>
          </a:xfrm>
        </p:grpSpPr>
        <p:sp>
          <p:nvSpPr>
            <p:cNvPr id="19670" name="Freeform 918"/>
            <p:cNvSpPr>
              <a:spLocks/>
            </p:cNvSpPr>
            <p:nvPr/>
          </p:nvSpPr>
          <p:spPr bwMode="auto">
            <a:xfrm>
              <a:off x="4469" y="2352"/>
              <a:ext cx="283" cy="256"/>
            </a:xfrm>
            <a:custGeom>
              <a:avLst/>
              <a:gdLst>
                <a:gd name="T0" fmla="*/ 0 w 14158"/>
                <a:gd name="T1" fmla="*/ 0 h 10511"/>
                <a:gd name="T2" fmla="*/ 0 w 14158"/>
                <a:gd name="T3" fmla="*/ 0 h 10511"/>
                <a:gd name="T4" fmla="*/ 0 w 14158"/>
                <a:gd name="T5" fmla="*/ 0 h 10511"/>
                <a:gd name="T6" fmla="*/ 0 w 14158"/>
                <a:gd name="T7" fmla="*/ 0 h 10511"/>
                <a:gd name="T8" fmla="*/ 0 w 14158"/>
                <a:gd name="T9" fmla="*/ 0 h 10511"/>
                <a:gd name="T10" fmla="*/ 0 w 14158"/>
                <a:gd name="T11" fmla="*/ 0 h 10511"/>
                <a:gd name="T12" fmla="*/ 0 w 14158"/>
                <a:gd name="T13" fmla="*/ 0 h 10511"/>
                <a:gd name="T14" fmla="*/ 0 w 14158"/>
                <a:gd name="T15" fmla="*/ 0 h 105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158"/>
                <a:gd name="T25" fmla="*/ 0 h 10511"/>
                <a:gd name="T26" fmla="*/ 14158 w 14158"/>
                <a:gd name="T27" fmla="*/ 10511 h 105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158" h="10511">
                  <a:moveTo>
                    <a:pt x="12785" y="10511"/>
                  </a:moveTo>
                  <a:lnTo>
                    <a:pt x="13141" y="10288"/>
                  </a:lnTo>
                  <a:lnTo>
                    <a:pt x="14158" y="2771"/>
                  </a:lnTo>
                  <a:lnTo>
                    <a:pt x="486" y="0"/>
                  </a:lnTo>
                  <a:lnTo>
                    <a:pt x="0" y="0"/>
                  </a:lnTo>
                  <a:lnTo>
                    <a:pt x="41" y="265"/>
                  </a:lnTo>
                  <a:lnTo>
                    <a:pt x="11104" y="8141"/>
                  </a:lnTo>
                  <a:lnTo>
                    <a:pt x="12785" y="105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71" name="Freeform 919"/>
            <p:cNvSpPr>
              <a:spLocks/>
            </p:cNvSpPr>
            <p:nvPr/>
          </p:nvSpPr>
          <p:spPr bwMode="auto">
            <a:xfrm>
              <a:off x="4469" y="2352"/>
              <a:ext cx="283" cy="256"/>
            </a:xfrm>
            <a:custGeom>
              <a:avLst/>
              <a:gdLst>
                <a:gd name="T0" fmla="*/ 0 w 14158"/>
                <a:gd name="T1" fmla="*/ 0 h 10511"/>
                <a:gd name="T2" fmla="*/ 0 w 14158"/>
                <a:gd name="T3" fmla="*/ 0 h 10511"/>
                <a:gd name="T4" fmla="*/ 0 w 14158"/>
                <a:gd name="T5" fmla="*/ 0 h 10511"/>
                <a:gd name="T6" fmla="*/ 0 w 14158"/>
                <a:gd name="T7" fmla="*/ 0 h 10511"/>
                <a:gd name="T8" fmla="*/ 0 w 14158"/>
                <a:gd name="T9" fmla="*/ 0 h 10511"/>
                <a:gd name="T10" fmla="*/ 0 w 14158"/>
                <a:gd name="T11" fmla="*/ 0 h 10511"/>
                <a:gd name="T12" fmla="*/ 0 w 14158"/>
                <a:gd name="T13" fmla="*/ 0 h 10511"/>
                <a:gd name="T14" fmla="*/ 0 w 14158"/>
                <a:gd name="T15" fmla="*/ 0 h 105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158"/>
                <a:gd name="T25" fmla="*/ 0 h 10511"/>
                <a:gd name="T26" fmla="*/ 14158 w 14158"/>
                <a:gd name="T27" fmla="*/ 10511 h 105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158" h="10511">
                  <a:moveTo>
                    <a:pt x="12785" y="10511"/>
                  </a:moveTo>
                  <a:lnTo>
                    <a:pt x="13141" y="10288"/>
                  </a:lnTo>
                  <a:lnTo>
                    <a:pt x="14158" y="2771"/>
                  </a:lnTo>
                  <a:lnTo>
                    <a:pt x="486" y="0"/>
                  </a:lnTo>
                  <a:lnTo>
                    <a:pt x="0" y="0"/>
                  </a:lnTo>
                  <a:lnTo>
                    <a:pt x="41" y="265"/>
                  </a:lnTo>
                  <a:lnTo>
                    <a:pt x="11104" y="8141"/>
                  </a:lnTo>
                  <a:lnTo>
                    <a:pt x="12785" y="10511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72" name="Freeform 920"/>
            <p:cNvSpPr>
              <a:spLocks/>
            </p:cNvSpPr>
            <p:nvPr/>
          </p:nvSpPr>
          <p:spPr bwMode="auto">
            <a:xfrm>
              <a:off x="4506" y="2515"/>
              <a:ext cx="159" cy="54"/>
            </a:xfrm>
            <a:custGeom>
              <a:avLst/>
              <a:gdLst>
                <a:gd name="T0" fmla="*/ 0 w 7961"/>
                <a:gd name="T1" fmla="*/ 0 h 2236"/>
                <a:gd name="T2" fmla="*/ 0 w 7961"/>
                <a:gd name="T3" fmla="*/ 0 h 2236"/>
                <a:gd name="T4" fmla="*/ 0 w 7961"/>
                <a:gd name="T5" fmla="*/ 0 h 2236"/>
                <a:gd name="T6" fmla="*/ 0 w 7961"/>
                <a:gd name="T7" fmla="*/ 0 h 2236"/>
                <a:gd name="T8" fmla="*/ 0 w 7961"/>
                <a:gd name="T9" fmla="*/ 0 h 2236"/>
                <a:gd name="T10" fmla="*/ 0 w 7961"/>
                <a:gd name="T11" fmla="*/ 0 h 2236"/>
                <a:gd name="T12" fmla="*/ 0 w 7961"/>
                <a:gd name="T13" fmla="*/ 0 h 2236"/>
                <a:gd name="T14" fmla="*/ 0 w 7961"/>
                <a:gd name="T15" fmla="*/ 0 h 22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61"/>
                <a:gd name="T25" fmla="*/ 0 h 2236"/>
                <a:gd name="T26" fmla="*/ 7961 w 7961"/>
                <a:gd name="T27" fmla="*/ 2236 h 22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61" h="2236">
                  <a:moveTo>
                    <a:pt x="575" y="1208"/>
                  </a:moveTo>
                  <a:lnTo>
                    <a:pt x="705" y="581"/>
                  </a:lnTo>
                  <a:lnTo>
                    <a:pt x="7920" y="2236"/>
                  </a:lnTo>
                  <a:lnTo>
                    <a:pt x="7961" y="1744"/>
                  </a:lnTo>
                  <a:lnTo>
                    <a:pt x="397" y="0"/>
                  </a:lnTo>
                  <a:lnTo>
                    <a:pt x="0" y="940"/>
                  </a:lnTo>
                  <a:lnTo>
                    <a:pt x="178" y="1254"/>
                  </a:lnTo>
                  <a:lnTo>
                    <a:pt x="575" y="12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73" name="Freeform 921"/>
            <p:cNvSpPr>
              <a:spLocks/>
            </p:cNvSpPr>
            <p:nvPr/>
          </p:nvSpPr>
          <p:spPr bwMode="auto">
            <a:xfrm>
              <a:off x="4506" y="2515"/>
              <a:ext cx="159" cy="54"/>
            </a:xfrm>
            <a:custGeom>
              <a:avLst/>
              <a:gdLst>
                <a:gd name="T0" fmla="*/ 0 w 7961"/>
                <a:gd name="T1" fmla="*/ 0 h 2236"/>
                <a:gd name="T2" fmla="*/ 0 w 7961"/>
                <a:gd name="T3" fmla="*/ 0 h 2236"/>
                <a:gd name="T4" fmla="*/ 0 w 7961"/>
                <a:gd name="T5" fmla="*/ 0 h 2236"/>
                <a:gd name="T6" fmla="*/ 0 w 7961"/>
                <a:gd name="T7" fmla="*/ 0 h 2236"/>
                <a:gd name="T8" fmla="*/ 0 w 7961"/>
                <a:gd name="T9" fmla="*/ 0 h 2236"/>
                <a:gd name="T10" fmla="*/ 0 w 7961"/>
                <a:gd name="T11" fmla="*/ 0 h 2236"/>
                <a:gd name="T12" fmla="*/ 0 w 7961"/>
                <a:gd name="T13" fmla="*/ 0 h 2236"/>
                <a:gd name="T14" fmla="*/ 0 w 7961"/>
                <a:gd name="T15" fmla="*/ 0 h 22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61"/>
                <a:gd name="T25" fmla="*/ 0 h 2236"/>
                <a:gd name="T26" fmla="*/ 7961 w 7961"/>
                <a:gd name="T27" fmla="*/ 2236 h 22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61" h="2236">
                  <a:moveTo>
                    <a:pt x="575" y="1208"/>
                  </a:moveTo>
                  <a:lnTo>
                    <a:pt x="705" y="581"/>
                  </a:lnTo>
                  <a:lnTo>
                    <a:pt x="7920" y="2236"/>
                  </a:lnTo>
                  <a:lnTo>
                    <a:pt x="7961" y="1744"/>
                  </a:lnTo>
                  <a:lnTo>
                    <a:pt x="397" y="0"/>
                  </a:lnTo>
                  <a:lnTo>
                    <a:pt x="0" y="940"/>
                  </a:lnTo>
                  <a:lnTo>
                    <a:pt x="178" y="1254"/>
                  </a:lnTo>
                  <a:lnTo>
                    <a:pt x="575" y="120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74" name="Freeform 922"/>
            <p:cNvSpPr>
              <a:spLocks/>
            </p:cNvSpPr>
            <p:nvPr/>
          </p:nvSpPr>
          <p:spPr bwMode="auto">
            <a:xfrm>
              <a:off x="4619" y="2552"/>
              <a:ext cx="9" cy="25"/>
            </a:xfrm>
            <a:custGeom>
              <a:avLst/>
              <a:gdLst>
                <a:gd name="T0" fmla="*/ 0 w 441"/>
                <a:gd name="T1" fmla="*/ 0 h 1028"/>
                <a:gd name="T2" fmla="*/ 0 w 441"/>
                <a:gd name="T3" fmla="*/ 0 h 1028"/>
                <a:gd name="T4" fmla="*/ 0 w 441"/>
                <a:gd name="T5" fmla="*/ 0 h 1028"/>
                <a:gd name="T6" fmla="*/ 0 w 441"/>
                <a:gd name="T7" fmla="*/ 0 h 1028"/>
                <a:gd name="T8" fmla="*/ 0 w 441"/>
                <a:gd name="T9" fmla="*/ 0 h 10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1028"/>
                <a:gd name="T17" fmla="*/ 441 w 441"/>
                <a:gd name="T18" fmla="*/ 1028 h 10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1028">
                  <a:moveTo>
                    <a:pt x="222" y="0"/>
                  </a:moveTo>
                  <a:lnTo>
                    <a:pt x="441" y="223"/>
                  </a:lnTo>
                  <a:lnTo>
                    <a:pt x="263" y="1028"/>
                  </a:lnTo>
                  <a:lnTo>
                    <a:pt x="0" y="986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75" name="Freeform 923"/>
            <p:cNvSpPr>
              <a:spLocks/>
            </p:cNvSpPr>
            <p:nvPr/>
          </p:nvSpPr>
          <p:spPr bwMode="auto">
            <a:xfrm>
              <a:off x="4619" y="2552"/>
              <a:ext cx="9" cy="25"/>
            </a:xfrm>
            <a:custGeom>
              <a:avLst/>
              <a:gdLst>
                <a:gd name="T0" fmla="*/ 0 w 441"/>
                <a:gd name="T1" fmla="*/ 0 h 1028"/>
                <a:gd name="T2" fmla="*/ 0 w 441"/>
                <a:gd name="T3" fmla="*/ 0 h 1028"/>
                <a:gd name="T4" fmla="*/ 0 w 441"/>
                <a:gd name="T5" fmla="*/ 0 h 1028"/>
                <a:gd name="T6" fmla="*/ 0 w 441"/>
                <a:gd name="T7" fmla="*/ 0 h 1028"/>
                <a:gd name="T8" fmla="*/ 0 w 441"/>
                <a:gd name="T9" fmla="*/ 0 h 10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1028"/>
                <a:gd name="T17" fmla="*/ 441 w 441"/>
                <a:gd name="T18" fmla="*/ 1028 h 10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1028">
                  <a:moveTo>
                    <a:pt x="222" y="0"/>
                  </a:moveTo>
                  <a:lnTo>
                    <a:pt x="441" y="223"/>
                  </a:lnTo>
                  <a:lnTo>
                    <a:pt x="263" y="1028"/>
                  </a:lnTo>
                  <a:lnTo>
                    <a:pt x="0" y="986"/>
                  </a:lnTo>
                  <a:lnTo>
                    <a:pt x="222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76" name="Freeform 924"/>
            <p:cNvSpPr>
              <a:spLocks/>
            </p:cNvSpPr>
            <p:nvPr/>
          </p:nvSpPr>
          <p:spPr bwMode="auto">
            <a:xfrm>
              <a:off x="4390" y="2582"/>
              <a:ext cx="9" cy="19"/>
            </a:xfrm>
            <a:custGeom>
              <a:avLst/>
              <a:gdLst>
                <a:gd name="T0" fmla="*/ 0 w 439"/>
                <a:gd name="T1" fmla="*/ 0 h 759"/>
                <a:gd name="T2" fmla="*/ 0 w 439"/>
                <a:gd name="T3" fmla="*/ 0 h 759"/>
                <a:gd name="T4" fmla="*/ 0 w 439"/>
                <a:gd name="T5" fmla="*/ 0 h 759"/>
                <a:gd name="T6" fmla="*/ 0 w 439"/>
                <a:gd name="T7" fmla="*/ 0 h 759"/>
                <a:gd name="T8" fmla="*/ 0 w 439"/>
                <a:gd name="T9" fmla="*/ 0 h 7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9"/>
                <a:gd name="T16" fmla="*/ 0 h 759"/>
                <a:gd name="T17" fmla="*/ 439 w 439"/>
                <a:gd name="T18" fmla="*/ 759 h 7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9" h="759">
                  <a:moveTo>
                    <a:pt x="0" y="0"/>
                  </a:moveTo>
                  <a:lnTo>
                    <a:pt x="0" y="759"/>
                  </a:lnTo>
                  <a:lnTo>
                    <a:pt x="439" y="492"/>
                  </a:lnTo>
                  <a:lnTo>
                    <a:pt x="220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66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77" name="Freeform 925"/>
            <p:cNvSpPr>
              <a:spLocks/>
            </p:cNvSpPr>
            <p:nvPr/>
          </p:nvSpPr>
          <p:spPr bwMode="auto">
            <a:xfrm>
              <a:off x="4390" y="2582"/>
              <a:ext cx="9" cy="19"/>
            </a:xfrm>
            <a:custGeom>
              <a:avLst/>
              <a:gdLst>
                <a:gd name="T0" fmla="*/ 0 w 439"/>
                <a:gd name="T1" fmla="*/ 0 h 759"/>
                <a:gd name="T2" fmla="*/ 0 w 439"/>
                <a:gd name="T3" fmla="*/ 0 h 759"/>
                <a:gd name="T4" fmla="*/ 0 w 439"/>
                <a:gd name="T5" fmla="*/ 0 h 759"/>
                <a:gd name="T6" fmla="*/ 0 w 439"/>
                <a:gd name="T7" fmla="*/ 0 h 759"/>
                <a:gd name="T8" fmla="*/ 0 w 439"/>
                <a:gd name="T9" fmla="*/ 0 h 7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9"/>
                <a:gd name="T16" fmla="*/ 0 h 759"/>
                <a:gd name="T17" fmla="*/ 439 w 439"/>
                <a:gd name="T18" fmla="*/ 759 h 7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9" h="759">
                  <a:moveTo>
                    <a:pt x="0" y="0"/>
                  </a:moveTo>
                  <a:lnTo>
                    <a:pt x="0" y="759"/>
                  </a:lnTo>
                  <a:lnTo>
                    <a:pt x="439" y="492"/>
                  </a:lnTo>
                  <a:lnTo>
                    <a:pt x="220" y="132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78" name="Freeform 926"/>
            <p:cNvSpPr>
              <a:spLocks/>
            </p:cNvSpPr>
            <p:nvPr/>
          </p:nvSpPr>
          <p:spPr bwMode="auto">
            <a:xfrm>
              <a:off x="4368" y="2537"/>
              <a:ext cx="357" cy="199"/>
            </a:xfrm>
            <a:custGeom>
              <a:avLst/>
              <a:gdLst>
                <a:gd name="T0" fmla="*/ 0 w 17827"/>
                <a:gd name="T1" fmla="*/ 0 h 8140"/>
                <a:gd name="T2" fmla="*/ 0 w 17827"/>
                <a:gd name="T3" fmla="*/ 0 h 8140"/>
                <a:gd name="T4" fmla="*/ 0 w 17827"/>
                <a:gd name="T5" fmla="*/ 0 h 8140"/>
                <a:gd name="T6" fmla="*/ 0 w 17827"/>
                <a:gd name="T7" fmla="*/ 0 h 8140"/>
                <a:gd name="T8" fmla="*/ 0 w 17827"/>
                <a:gd name="T9" fmla="*/ 0 h 8140"/>
                <a:gd name="T10" fmla="*/ 0 w 17827"/>
                <a:gd name="T11" fmla="*/ 0 h 8140"/>
                <a:gd name="T12" fmla="*/ 0 w 17827"/>
                <a:gd name="T13" fmla="*/ 0 h 8140"/>
                <a:gd name="T14" fmla="*/ 0 w 17827"/>
                <a:gd name="T15" fmla="*/ 0 h 8140"/>
                <a:gd name="T16" fmla="*/ 0 w 17827"/>
                <a:gd name="T17" fmla="*/ 0 h 8140"/>
                <a:gd name="T18" fmla="*/ 0 w 17827"/>
                <a:gd name="T19" fmla="*/ 0 h 8140"/>
                <a:gd name="T20" fmla="*/ 0 w 17827"/>
                <a:gd name="T21" fmla="*/ 0 h 8140"/>
                <a:gd name="T22" fmla="*/ 0 w 17827"/>
                <a:gd name="T23" fmla="*/ 0 h 8140"/>
                <a:gd name="T24" fmla="*/ 0 w 17827"/>
                <a:gd name="T25" fmla="*/ 0 h 8140"/>
                <a:gd name="T26" fmla="*/ 0 w 17827"/>
                <a:gd name="T27" fmla="*/ 0 h 8140"/>
                <a:gd name="T28" fmla="*/ 0 w 17827"/>
                <a:gd name="T29" fmla="*/ 0 h 8140"/>
                <a:gd name="T30" fmla="*/ 0 w 17827"/>
                <a:gd name="T31" fmla="*/ 0 h 8140"/>
                <a:gd name="T32" fmla="*/ 0 w 17827"/>
                <a:gd name="T33" fmla="*/ 0 h 8140"/>
                <a:gd name="T34" fmla="*/ 0 w 17827"/>
                <a:gd name="T35" fmla="*/ 0 h 814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7827"/>
                <a:gd name="T55" fmla="*/ 0 h 8140"/>
                <a:gd name="T56" fmla="*/ 17827 w 17827"/>
                <a:gd name="T57" fmla="*/ 8140 h 814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7827" h="8140">
                  <a:moveTo>
                    <a:pt x="41" y="4560"/>
                  </a:moveTo>
                  <a:lnTo>
                    <a:pt x="0" y="3578"/>
                  </a:lnTo>
                  <a:lnTo>
                    <a:pt x="89" y="3311"/>
                  </a:lnTo>
                  <a:lnTo>
                    <a:pt x="1325" y="2235"/>
                  </a:lnTo>
                  <a:lnTo>
                    <a:pt x="1105" y="1834"/>
                  </a:lnTo>
                  <a:lnTo>
                    <a:pt x="3139" y="177"/>
                  </a:lnTo>
                  <a:lnTo>
                    <a:pt x="3361" y="42"/>
                  </a:lnTo>
                  <a:lnTo>
                    <a:pt x="3580" y="42"/>
                  </a:lnTo>
                  <a:lnTo>
                    <a:pt x="3848" y="0"/>
                  </a:lnTo>
                  <a:lnTo>
                    <a:pt x="4115" y="42"/>
                  </a:lnTo>
                  <a:lnTo>
                    <a:pt x="4378" y="42"/>
                  </a:lnTo>
                  <a:lnTo>
                    <a:pt x="17827" y="3220"/>
                  </a:lnTo>
                  <a:lnTo>
                    <a:pt x="17827" y="4428"/>
                  </a:lnTo>
                  <a:lnTo>
                    <a:pt x="14332" y="8098"/>
                  </a:lnTo>
                  <a:lnTo>
                    <a:pt x="14243" y="8140"/>
                  </a:lnTo>
                  <a:lnTo>
                    <a:pt x="14068" y="8140"/>
                  </a:lnTo>
                  <a:lnTo>
                    <a:pt x="89" y="4741"/>
                  </a:lnTo>
                  <a:lnTo>
                    <a:pt x="41" y="4560"/>
                  </a:lnTo>
                  <a:close/>
                </a:path>
              </a:pathLst>
            </a:custGeom>
            <a:solidFill>
              <a:srgbClr val="7A7A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79" name="Freeform 927"/>
            <p:cNvSpPr>
              <a:spLocks/>
            </p:cNvSpPr>
            <p:nvPr/>
          </p:nvSpPr>
          <p:spPr bwMode="auto">
            <a:xfrm>
              <a:off x="4368" y="2537"/>
              <a:ext cx="357" cy="199"/>
            </a:xfrm>
            <a:custGeom>
              <a:avLst/>
              <a:gdLst>
                <a:gd name="T0" fmla="*/ 0 w 17827"/>
                <a:gd name="T1" fmla="*/ 0 h 8140"/>
                <a:gd name="T2" fmla="*/ 0 w 17827"/>
                <a:gd name="T3" fmla="*/ 0 h 8140"/>
                <a:gd name="T4" fmla="*/ 0 w 17827"/>
                <a:gd name="T5" fmla="*/ 0 h 8140"/>
                <a:gd name="T6" fmla="*/ 0 w 17827"/>
                <a:gd name="T7" fmla="*/ 0 h 8140"/>
                <a:gd name="T8" fmla="*/ 0 w 17827"/>
                <a:gd name="T9" fmla="*/ 0 h 8140"/>
                <a:gd name="T10" fmla="*/ 0 w 17827"/>
                <a:gd name="T11" fmla="*/ 0 h 8140"/>
                <a:gd name="T12" fmla="*/ 0 w 17827"/>
                <a:gd name="T13" fmla="*/ 0 h 8140"/>
                <a:gd name="T14" fmla="*/ 0 w 17827"/>
                <a:gd name="T15" fmla="*/ 0 h 8140"/>
                <a:gd name="T16" fmla="*/ 0 w 17827"/>
                <a:gd name="T17" fmla="*/ 0 h 8140"/>
                <a:gd name="T18" fmla="*/ 0 w 17827"/>
                <a:gd name="T19" fmla="*/ 0 h 8140"/>
                <a:gd name="T20" fmla="*/ 0 w 17827"/>
                <a:gd name="T21" fmla="*/ 0 h 8140"/>
                <a:gd name="T22" fmla="*/ 0 w 17827"/>
                <a:gd name="T23" fmla="*/ 0 h 8140"/>
                <a:gd name="T24" fmla="*/ 0 w 17827"/>
                <a:gd name="T25" fmla="*/ 0 h 8140"/>
                <a:gd name="T26" fmla="*/ 0 w 17827"/>
                <a:gd name="T27" fmla="*/ 0 h 8140"/>
                <a:gd name="T28" fmla="*/ 0 w 17827"/>
                <a:gd name="T29" fmla="*/ 0 h 8140"/>
                <a:gd name="T30" fmla="*/ 0 w 17827"/>
                <a:gd name="T31" fmla="*/ 0 h 8140"/>
                <a:gd name="T32" fmla="*/ 0 w 17827"/>
                <a:gd name="T33" fmla="*/ 0 h 8140"/>
                <a:gd name="T34" fmla="*/ 0 w 17827"/>
                <a:gd name="T35" fmla="*/ 0 h 814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7827"/>
                <a:gd name="T55" fmla="*/ 0 h 8140"/>
                <a:gd name="T56" fmla="*/ 17827 w 17827"/>
                <a:gd name="T57" fmla="*/ 8140 h 814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7827" h="8140">
                  <a:moveTo>
                    <a:pt x="41" y="4560"/>
                  </a:moveTo>
                  <a:lnTo>
                    <a:pt x="0" y="3578"/>
                  </a:lnTo>
                  <a:lnTo>
                    <a:pt x="89" y="3311"/>
                  </a:lnTo>
                  <a:lnTo>
                    <a:pt x="1325" y="2235"/>
                  </a:lnTo>
                  <a:lnTo>
                    <a:pt x="1105" y="1834"/>
                  </a:lnTo>
                  <a:lnTo>
                    <a:pt x="3139" y="177"/>
                  </a:lnTo>
                  <a:lnTo>
                    <a:pt x="3361" y="42"/>
                  </a:lnTo>
                  <a:lnTo>
                    <a:pt x="3580" y="42"/>
                  </a:lnTo>
                  <a:lnTo>
                    <a:pt x="3848" y="0"/>
                  </a:lnTo>
                  <a:lnTo>
                    <a:pt x="4115" y="42"/>
                  </a:lnTo>
                  <a:lnTo>
                    <a:pt x="4378" y="42"/>
                  </a:lnTo>
                  <a:lnTo>
                    <a:pt x="17827" y="3220"/>
                  </a:lnTo>
                  <a:lnTo>
                    <a:pt x="17827" y="4428"/>
                  </a:lnTo>
                  <a:lnTo>
                    <a:pt x="14332" y="8098"/>
                  </a:lnTo>
                  <a:lnTo>
                    <a:pt x="14243" y="8140"/>
                  </a:lnTo>
                  <a:lnTo>
                    <a:pt x="14068" y="8140"/>
                  </a:lnTo>
                  <a:lnTo>
                    <a:pt x="89" y="4741"/>
                  </a:lnTo>
                  <a:lnTo>
                    <a:pt x="41" y="456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80" name="Freeform 928"/>
            <p:cNvSpPr>
              <a:spLocks/>
            </p:cNvSpPr>
            <p:nvPr/>
          </p:nvSpPr>
          <p:spPr bwMode="auto">
            <a:xfrm>
              <a:off x="4369" y="2619"/>
              <a:ext cx="285" cy="93"/>
            </a:xfrm>
            <a:custGeom>
              <a:avLst/>
              <a:gdLst>
                <a:gd name="T0" fmla="*/ 0 w 14246"/>
                <a:gd name="T1" fmla="*/ 0 h 3803"/>
                <a:gd name="T2" fmla="*/ 0 w 14246"/>
                <a:gd name="T3" fmla="*/ 0 h 3803"/>
                <a:gd name="T4" fmla="*/ 0 w 14246"/>
                <a:gd name="T5" fmla="*/ 0 h 3803"/>
                <a:gd name="T6" fmla="*/ 0 w 14246"/>
                <a:gd name="T7" fmla="*/ 0 h 3803"/>
                <a:gd name="T8" fmla="*/ 0 w 14246"/>
                <a:gd name="T9" fmla="*/ 0 h 38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46"/>
                <a:gd name="T16" fmla="*/ 0 h 3803"/>
                <a:gd name="T17" fmla="*/ 14246 w 14246"/>
                <a:gd name="T18" fmla="*/ 3803 h 38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46" h="3803">
                  <a:moveTo>
                    <a:pt x="14246" y="3580"/>
                  </a:moveTo>
                  <a:lnTo>
                    <a:pt x="89" y="0"/>
                  </a:lnTo>
                  <a:lnTo>
                    <a:pt x="0" y="265"/>
                  </a:lnTo>
                  <a:lnTo>
                    <a:pt x="14027" y="3803"/>
                  </a:lnTo>
                  <a:lnTo>
                    <a:pt x="14246" y="358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81" name="Freeform 929"/>
            <p:cNvSpPr>
              <a:spLocks/>
            </p:cNvSpPr>
            <p:nvPr/>
          </p:nvSpPr>
          <p:spPr bwMode="auto">
            <a:xfrm>
              <a:off x="4369" y="2619"/>
              <a:ext cx="285" cy="93"/>
            </a:xfrm>
            <a:custGeom>
              <a:avLst/>
              <a:gdLst>
                <a:gd name="T0" fmla="*/ 0 w 14246"/>
                <a:gd name="T1" fmla="*/ 0 h 3803"/>
                <a:gd name="T2" fmla="*/ 0 w 14246"/>
                <a:gd name="T3" fmla="*/ 0 h 3803"/>
                <a:gd name="T4" fmla="*/ 0 w 14246"/>
                <a:gd name="T5" fmla="*/ 0 h 3803"/>
                <a:gd name="T6" fmla="*/ 0 w 14246"/>
                <a:gd name="T7" fmla="*/ 0 h 3803"/>
                <a:gd name="T8" fmla="*/ 0 w 14246"/>
                <a:gd name="T9" fmla="*/ 0 h 38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46"/>
                <a:gd name="T16" fmla="*/ 0 h 3803"/>
                <a:gd name="T17" fmla="*/ 14246 w 14246"/>
                <a:gd name="T18" fmla="*/ 3803 h 38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46" h="3803">
                  <a:moveTo>
                    <a:pt x="14246" y="3580"/>
                  </a:moveTo>
                  <a:lnTo>
                    <a:pt x="89" y="0"/>
                  </a:lnTo>
                  <a:lnTo>
                    <a:pt x="0" y="265"/>
                  </a:lnTo>
                  <a:lnTo>
                    <a:pt x="14027" y="3803"/>
                  </a:lnTo>
                  <a:lnTo>
                    <a:pt x="14246" y="3580"/>
                  </a:lnTo>
                </a:path>
              </a:pathLst>
            </a:custGeom>
            <a:noFill/>
            <a:ln w="0">
              <a:solidFill>
                <a:srgbClr val="B5B5B5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82" name="Freeform 930"/>
            <p:cNvSpPr>
              <a:spLocks/>
            </p:cNvSpPr>
            <p:nvPr/>
          </p:nvSpPr>
          <p:spPr bwMode="auto">
            <a:xfrm>
              <a:off x="4384" y="2553"/>
              <a:ext cx="322" cy="145"/>
            </a:xfrm>
            <a:custGeom>
              <a:avLst/>
              <a:gdLst>
                <a:gd name="T0" fmla="*/ 0 w 16105"/>
                <a:gd name="T1" fmla="*/ 0 h 5954"/>
                <a:gd name="T2" fmla="*/ 0 w 16105"/>
                <a:gd name="T3" fmla="*/ 0 h 5954"/>
                <a:gd name="T4" fmla="*/ 0 w 16105"/>
                <a:gd name="T5" fmla="*/ 0 h 5954"/>
                <a:gd name="T6" fmla="*/ 0 w 16105"/>
                <a:gd name="T7" fmla="*/ 0 h 5954"/>
                <a:gd name="T8" fmla="*/ 0 w 16105"/>
                <a:gd name="T9" fmla="*/ 0 h 59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105"/>
                <a:gd name="T16" fmla="*/ 0 h 5954"/>
                <a:gd name="T17" fmla="*/ 16105 w 16105"/>
                <a:gd name="T18" fmla="*/ 5954 h 59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105" h="5954">
                  <a:moveTo>
                    <a:pt x="0" y="2597"/>
                  </a:moveTo>
                  <a:lnTo>
                    <a:pt x="3143" y="0"/>
                  </a:lnTo>
                  <a:lnTo>
                    <a:pt x="16105" y="3046"/>
                  </a:lnTo>
                  <a:lnTo>
                    <a:pt x="13363" y="5954"/>
                  </a:lnTo>
                  <a:lnTo>
                    <a:pt x="0" y="2597"/>
                  </a:lnTo>
                  <a:close/>
                </a:path>
              </a:pathLst>
            </a:custGeom>
            <a:solidFill>
              <a:srgbClr val="6666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83" name="Freeform 931"/>
            <p:cNvSpPr>
              <a:spLocks/>
            </p:cNvSpPr>
            <p:nvPr/>
          </p:nvSpPr>
          <p:spPr bwMode="auto">
            <a:xfrm>
              <a:off x="4384" y="2553"/>
              <a:ext cx="322" cy="145"/>
            </a:xfrm>
            <a:custGeom>
              <a:avLst/>
              <a:gdLst>
                <a:gd name="T0" fmla="*/ 0 w 16105"/>
                <a:gd name="T1" fmla="*/ 0 h 5954"/>
                <a:gd name="T2" fmla="*/ 0 w 16105"/>
                <a:gd name="T3" fmla="*/ 0 h 5954"/>
                <a:gd name="T4" fmla="*/ 0 w 16105"/>
                <a:gd name="T5" fmla="*/ 0 h 5954"/>
                <a:gd name="T6" fmla="*/ 0 w 16105"/>
                <a:gd name="T7" fmla="*/ 0 h 5954"/>
                <a:gd name="T8" fmla="*/ 0 w 16105"/>
                <a:gd name="T9" fmla="*/ 0 h 59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105"/>
                <a:gd name="T16" fmla="*/ 0 h 5954"/>
                <a:gd name="T17" fmla="*/ 16105 w 16105"/>
                <a:gd name="T18" fmla="*/ 5954 h 59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105" h="5954">
                  <a:moveTo>
                    <a:pt x="0" y="2597"/>
                  </a:moveTo>
                  <a:lnTo>
                    <a:pt x="3143" y="0"/>
                  </a:lnTo>
                  <a:lnTo>
                    <a:pt x="16105" y="3046"/>
                  </a:lnTo>
                  <a:lnTo>
                    <a:pt x="13363" y="5954"/>
                  </a:lnTo>
                  <a:lnTo>
                    <a:pt x="0" y="259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84" name="Freeform 932"/>
            <p:cNvSpPr>
              <a:spLocks/>
            </p:cNvSpPr>
            <p:nvPr/>
          </p:nvSpPr>
          <p:spPr bwMode="auto">
            <a:xfrm>
              <a:off x="4507" y="2542"/>
              <a:ext cx="155" cy="67"/>
            </a:xfrm>
            <a:custGeom>
              <a:avLst/>
              <a:gdLst>
                <a:gd name="T0" fmla="*/ 0 w 7742"/>
                <a:gd name="T1" fmla="*/ 0 h 2774"/>
                <a:gd name="T2" fmla="*/ 0 w 7742"/>
                <a:gd name="T3" fmla="*/ 0 h 2774"/>
                <a:gd name="T4" fmla="*/ 0 w 7742"/>
                <a:gd name="T5" fmla="*/ 0 h 2774"/>
                <a:gd name="T6" fmla="*/ 0 w 7742"/>
                <a:gd name="T7" fmla="*/ 0 h 2774"/>
                <a:gd name="T8" fmla="*/ 0 w 7742"/>
                <a:gd name="T9" fmla="*/ 0 h 2774"/>
                <a:gd name="T10" fmla="*/ 0 w 7742"/>
                <a:gd name="T11" fmla="*/ 0 h 2774"/>
                <a:gd name="T12" fmla="*/ 0 w 7742"/>
                <a:gd name="T13" fmla="*/ 0 h 2774"/>
                <a:gd name="T14" fmla="*/ 0 w 7742"/>
                <a:gd name="T15" fmla="*/ 0 h 2774"/>
                <a:gd name="T16" fmla="*/ 0 w 7742"/>
                <a:gd name="T17" fmla="*/ 0 h 2774"/>
                <a:gd name="T18" fmla="*/ 0 w 7742"/>
                <a:gd name="T19" fmla="*/ 0 h 2774"/>
                <a:gd name="T20" fmla="*/ 0 w 7742"/>
                <a:gd name="T21" fmla="*/ 0 h 27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742"/>
                <a:gd name="T34" fmla="*/ 0 h 2774"/>
                <a:gd name="T35" fmla="*/ 7742 w 7742"/>
                <a:gd name="T36" fmla="*/ 2774 h 277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742" h="2774">
                  <a:moveTo>
                    <a:pt x="0" y="314"/>
                  </a:moveTo>
                  <a:lnTo>
                    <a:pt x="401" y="0"/>
                  </a:lnTo>
                  <a:lnTo>
                    <a:pt x="2170" y="404"/>
                  </a:lnTo>
                  <a:lnTo>
                    <a:pt x="2170" y="850"/>
                  </a:lnTo>
                  <a:lnTo>
                    <a:pt x="5445" y="1608"/>
                  </a:lnTo>
                  <a:lnTo>
                    <a:pt x="5931" y="1209"/>
                  </a:lnTo>
                  <a:lnTo>
                    <a:pt x="7742" y="1608"/>
                  </a:lnTo>
                  <a:lnTo>
                    <a:pt x="7742" y="2281"/>
                  </a:lnTo>
                  <a:lnTo>
                    <a:pt x="7082" y="2774"/>
                  </a:lnTo>
                  <a:lnTo>
                    <a:pt x="137" y="896"/>
                  </a:lnTo>
                  <a:lnTo>
                    <a:pt x="0" y="314"/>
                  </a:lnTo>
                  <a:close/>
                </a:path>
              </a:pathLst>
            </a:custGeom>
            <a:solidFill>
              <a:srgbClr val="7A7A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85" name="Freeform 933"/>
            <p:cNvSpPr>
              <a:spLocks/>
            </p:cNvSpPr>
            <p:nvPr/>
          </p:nvSpPr>
          <p:spPr bwMode="auto">
            <a:xfrm>
              <a:off x="4507" y="2542"/>
              <a:ext cx="155" cy="67"/>
            </a:xfrm>
            <a:custGeom>
              <a:avLst/>
              <a:gdLst>
                <a:gd name="T0" fmla="*/ 0 w 7742"/>
                <a:gd name="T1" fmla="*/ 0 h 2774"/>
                <a:gd name="T2" fmla="*/ 0 w 7742"/>
                <a:gd name="T3" fmla="*/ 0 h 2774"/>
                <a:gd name="T4" fmla="*/ 0 w 7742"/>
                <a:gd name="T5" fmla="*/ 0 h 2774"/>
                <a:gd name="T6" fmla="*/ 0 w 7742"/>
                <a:gd name="T7" fmla="*/ 0 h 2774"/>
                <a:gd name="T8" fmla="*/ 0 w 7742"/>
                <a:gd name="T9" fmla="*/ 0 h 2774"/>
                <a:gd name="T10" fmla="*/ 0 w 7742"/>
                <a:gd name="T11" fmla="*/ 0 h 2774"/>
                <a:gd name="T12" fmla="*/ 0 w 7742"/>
                <a:gd name="T13" fmla="*/ 0 h 2774"/>
                <a:gd name="T14" fmla="*/ 0 w 7742"/>
                <a:gd name="T15" fmla="*/ 0 h 2774"/>
                <a:gd name="T16" fmla="*/ 0 w 7742"/>
                <a:gd name="T17" fmla="*/ 0 h 2774"/>
                <a:gd name="T18" fmla="*/ 0 w 7742"/>
                <a:gd name="T19" fmla="*/ 0 h 2774"/>
                <a:gd name="T20" fmla="*/ 0 w 7742"/>
                <a:gd name="T21" fmla="*/ 0 h 27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742"/>
                <a:gd name="T34" fmla="*/ 0 h 2774"/>
                <a:gd name="T35" fmla="*/ 7742 w 7742"/>
                <a:gd name="T36" fmla="*/ 2774 h 277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742" h="2774">
                  <a:moveTo>
                    <a:pt x="0" y="314"/>
                  </a:moveTo>
                  <a:lnTo>
                    <a:pt x="401" y="0"/>
                  </a:lnTo>
                  <a:lnTo>
                    <a:pt x="2170" y="404"/>
                  </a:lnTo>
                  <a:lnTo>
                    <a:pt x="2170" y="850"/>
                  </a:lnTo>
                  <a:lnTo>
                    <a:pt x="5445" y="1608"/>
                  </a:lnTo>
                  <a:lnTo>
                    <a:pt x="5931" y="1209"/>
                  </a:lnTo>
                  <a:lnTo>
                    <a:pt x="7742" y="1608"/>
                  </a:lnTo>
                  <a:lnTo>
                    <a:pt x="7742" y="2281"/>
                  </a:lnTo>
                  <a:lnTo>
                    <a:pt x="7082" y="2774"/>
                  </a:lnTo>
                  <a:lnTo>
                    <a:pt x="137" y="896"/>
                  </a:lnTo>
                  <a:lnTo>
                    <a:pt x="0" y="31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86" name="Freeform 934"/>
            <p:cNvSpPr>
              <a:spLocks/>
            </p:cNvSpPr>
            <p:nvPr/>
          </p:nvSpPr>
          <p:spPr bwMode="auto">
            <a:xfrm>
              <a:off x="4502" y="2549"/>
              <a:ext cx="151" cy="62"/>
            </a:xfrm>
            <a:custGeom>
              <a:avLst/>
              <a:gdLst>
                <a:gd name="T0" fmla="*/ 0 w 7564"/>
                <a:gd name="T1" fmla="*/ 0 h 2506"/>
                <a:gd name="T2" fmla="*/ 0 w 7564"/>
                <a:gd name="T3" fmla="*/ 0 h 2506"/>
                <a:gd name="T4" fmla="*/ 0 w 7564"/>
                <a:gd name="T5" fmla="*/ 0 h 2506"/>
                <a:gd name="T6" fmla="*/ 0 w 7564"/>
                <a:gd name="T7" fmla="*/ 0 h 2506"/>
                <a:gd name="T8" fmla="*/ 0 w 7564"/>
                <a:gd name="T9" fmla="*/ 0 h 2506"/>
                <a:gd name="T10" fmla="*/ 0 w 7564"/>
                <a:gd name="T11" fmla="*/ 0 h 2506"/>
                <a:gd name="T12" fmla="*/ 0 w 7564"/>
                <a:gd name="T13" fmla="*/ 0 h 2506"/>
                <a:gd name="T14" fmla="*/ 0 w 7564"/>
                <a:gd name="T15" fmla="*/ 0 h 2506"/>
                <a:gd name="T16" fmla="*/ 0 w 7564"/>
                <a:gd name="T17" fmla="*/ 0 h 25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564"/>
                <a:gd name="T28" fmla="*/ 0 h 2506"/>
                <a:gd name="T29" fmla="*/ 7564 w 7564"/>
                <a:gd name="T30" fmla="*/ 2506 h 250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564" h="2506">
                  <a:moveTo>
                    <a:pt x="0" y="805"/>
                  </a:moveTo>
                  <a:lnTo>
                    <a:pt x="263" y="0"/>
                  </a:lnTo>
                  <a:lnTo>
                    <a:pt x="2032" y="404"/>
                  </a:lnTo>
                  <a:lnTo>
                    <a:pt x="1948" y="805"/>
                  </a:lnTo>
                  <a:lnTo>
                    <a:pt x="5660" y="1698"/>
                  </a:lnTo>
                  <a:lnTo>
                    <a:pt x="5749" y="1294"/>
                  </a:lnTo>
                  <a:lnTo>
                    <a:pt x="7564" y="1698"/>
                  </a:lnTo>
                  <a:lnTo>
                    <a:pt x="7345" y="2506"/>
                  </a:lnTo>
                  <a:lnTo>
                    <a:pt x="0" y="805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87" name="Freeform 935"/>
            <p:cNvSpPr>
              <a:spLocks/>
            </p:cNvSpPr>
            <p:nvPr/>
          </p:nvSpPr>
          <p:spPr bwMode="auto">
            <a:xfrm>
              <a:off x="4502" y="2549"/>
              <a:ext cx="151" cy="62"/>
            </a:xfrm>
            <a:custGeom>
              <a:avLst/>
              <a:gdLst>
                <a:gd name="T0" fmla="*/ 0 w 7564"/>
                <a:gd name="T1" fmla="*/ 0 h 2506"/>
                <a:gd name="T2" fmla="*/ 0 w 7564"/>
                <a:gd name="T3" fmla="*/ 0 h 2506"/>
                <a:gd name="T4" fmla="*/ 0 w 7564"/>
                <a:gd name="T5" fmla="*/ 0 h 2506"/>
                <a:gd name="T6" fmla="*/ 0 w 7564"/>
                <a:gd name="T7" fmla="*/ 0 h 2506"/>
                <a:gd name="T8" fmla="*/ 0 w 7564"/>
                <a:gd name="T9" fmla="*/ 0 h 2506"/>
                <a:gd name="T10" fmla="*/ 0 w 7564"/>
                <a:gd name="T11" fmla="*/ 0 h 2506"/>
                <a:gd name="T12" fmla="*/ 0 w 7564"/>
                <a:gd name="T13" fmla="*/ 0 h 2506"/>
                <a:gd name="T14" fmla="*/ 0 w 7564"/>
                <a:gd name="T15" fmla="*/ 0 h 2506"/>
                <a:gd name="T16" fmla="*/ 0 w 7564"/>
                <a:gd name="T17" fmla="*/ 0 h 25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564"/>
                <a:gd name="T28" fmla="*/ 0 h 2506"/>
                <a:gd name="T29" fmla="*/ 7564 w 7564"/>
                <a:gd name="T30" fmla="*/ 2506 h 250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564" h="2506">
                  <a:moveTo>
                    <a:pt x="0" y="805"/>
                  </a:moveTo>
                  <a:lnTo>
                    <a:pt x="263" y="0"/>
                  </a:lnTo>
                  <a:lnTo>
                    <a:pt x="2032" y="404"/>
                  </a:lnTo>
                  <a:lnTo>
                    <a:pt x="1948" y="805"/>
                  </a:lnTo>
                  <a:lnTo>
                    <a:pt x="5660" y="1698"/>
                  </a:lnTo>
                  <a:lnTo>
                    <a:pt x="5749" y="1294"/>
                  </a:lnTo>
                  <a:lnTo>
                    <a:pt x="7564" y="1698"/>
                  </a:lnTo>
                  <a:lnTo>
                    <a:pt x="7345" y="2506"/>
                  </a:lnTo>
                  <a:lnTo>
                    <a:pt x="0" y="80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88" name="Freeform 936"/>
            <p:cNvSpPr>
              <a:spLocks/>
            </p:cNvSpPr>
            <p:nvPr/>
          </p:nvSpPr>
          <p:spPr bwMode="auto">
            <a:xfrm>
              <a:off x="4648" y="2581"/>
              <a:ext cx="14" cy="30"/>
            </a:xfrm>
            <a:custGeom>
              <a:avLst/>
              <a:gdLst>
                <a:gd name="T0" fmla="*/ 0 w 660"/>
                <a:gd name="T1" fmla="*/ 0 h 1212"/>
                <a:gd name="T2" fmla="*/ 0 w 660"/>
                <a:gd name="T3" fmla="*/ 0 h 1212"/>
                <a:gd name="T4" fmla="*/ 0 w 660"/>
                <a:gd name="T5" fmla="*/ 0 h 1212"/>
                <a:gd name="T6" fmla="*/ 0 w 660"/>
                <a:gd name="T7" fmla="*/ 0 h 1212"/>
                <a:gd name="T8" fmla="*/ 0 w 660"/>
                <a:gd name="T9" fmla="*/ 0 h 1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0"/>
                <a:gd name="T16" fmla="*/ 0 h 1212"/>
                <a:gd name="T17" fmla="*/ 660 w 660"/>
                <a:gd name="T18" fmla="*/ 1212 h 12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0" h="1212">
                  <a:moveTo>
                    <a:pt x="0" y="1212"/>
                  </a:moveTo>
                  <a:lnTo>
                    <a:pt x="174" y="404"/>
                  </a:lnTo>
                  <a:lnTo>
                    <a:pt x="660" y="0"/>
                  </a:lnTo>
                  <a:lnTo>
                    <a:pt x="660" y="721"/>
                  </a:lnTo>
                  <a:lnTo>
                    <a:pt x="0" y="1212"/>
                  </a:lnTo>
                  <a:close/>
                </a:path>
              </a:pathLst>
            </a:custGeom>
            <a:solidFill>
              <a:srgbClr val="6666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89" name="Freeform 937"/>
            <p:cNvSpPr>
              <a:spLocks/>
            </p:cNvSpPr>
            <p:nvPr/>
          </p:nvSpPr>
          <p:spPr bwMode="auto">
            <a:xfrm>
              <a:off x="4648" y="2581"/>
              <a:ext cx="14" cy="30"/>
            </a:xfrm>
            <a:custGeom>
              <a:avLst/>
              <a:gdLst>
                <a:gd name="T0" fmla="*/ 0 w 660"/>
                <a:gd name="T1" fmla="*/ 0 h 1212"/>
                <a:gd name="T2" fmla="*/ 0 w 660"/>
                <a:gd name="T3" fmla="*/ 0 h 1212"/>
                <a:gd name="T4" fmla="*/ 0 w 660"/>
                <a:gd name="T5" fmla="*/ 0 h 1212"/>
                <a:gd name="T6" fmla="*/ 0 w 660"/>
                <a:gd name="T7" fmla="*/ 0 h 1212"/>
                <a:gd name="T8" fmla="*/ 0 w 660"/>
                <a:gd name="T9" fmla="*/ 0 h 1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0"/>
                <a:gd name="T16" fmla="*/ 0 h 1212"/>
                <a:gd name="T17" fmla="*/ 660 w 660"/>
                <a:gd name="T18" fmla="*/ 1212 h 12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0" h="1212">
                  <a:moveTo>
                    <a:pt x="0" y="1212"/>
                  </a:moveTo>
                  <a:lnTo>
                    <a:pt x="174" y="404"/>
                  </a:lnTo>
                  <a:lnTo>
                    <a:pt x="660" y="0"/>
                  </a:lnTo>
                  <a:lnTo>
                    <a:pt x="660" y="721"/>
                  </a:lnTo>
                  <a:lnTo>
                    <a:pt x="0" y="12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90" name="Freeform 938"/>
            <p:cNvSpPr>
              <a:spLocks/>
            </p:cNvSpPr>
            <p:nvPr/>
          </p:nvSpPr>
          <p:spPr bwMode="auto">
            <a:xfrm>
              <a:off x="4540" y="2552"/>
              <a:ext cx="10" cy="17"/>
            </a:xfrm>
            <a:custGeom>
              <a:avLst/>
              <a:gdLst>
                <a:gd name="T0" fmla="*/ 0 w 530"/>
                <a:gd name="T1" fmla="*/ 0 h 715"/>
                <a:gd name="T2" fmla="*/ 0 w 530"/>
                <a:gd name="T3" fmla="*/ 0 h 715"/>
                <a:gd name="T4" fmla="*/ 0 w 530"/>
                <a:gd name="T5" fmla="*/ 0 h 715"/>
                <a:gd name="T6" fmla="*/ 0 w 530"/>
                <a:gd name="T7" fmla="*/ 0 h 715"/>
                <a:gd name="T8" fmla="*/ 0 w 530"/>
                <a:gd name="T9" fmla="*/ 0 h 7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0"/>
                <a:gd name="T16" fmla="*/ 0 h 715"/>
                <a:gd name="T17" fmla="*/ 530 w 530"/>
                <a:gd name="T18" fmla="*/ 715 h 7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0" h="715">
                  <a:moveTo>
                    <a:pt x="0" y="715"/>
                  </a:moveTo>
                  <a:lnTo>
                    <a:pt x="89" y="314"/>
                  </a:lnTo>
                  <a:lnTo>
                    <a:pt x="530" y="0"/>
                  </a:lnTo>
                  <a:lnTo>
                    <a:pt x="530" y="446"/>
                  </a:lnTo>
                  <a:lnTo>
                    <a:pt x="0" y="715"/>
                  </a:lnTo>
                  <a:close/>
                </a:path>
              </a:pathLst>
            </a:custGeom>
            <a:solidFill>
              <a:srgbClr val="6666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91" name="Freeform 939"/>
            <p:cNvSpPr>
              <a:spLocks/>
            </p:cNvSpPr>
            <p:nvPr/>
          </p:nvSpPr>
          <p:spPr bwMode="auto">
            <a:xfrm>
              <a:off x="4540" y="2552"/>
              <a:ext cx="10" cy="17"/>
            </a:xfrm>
            <a:custGeom>
              <a:avLst/>
              <a:gdLst>
                <a:gd name="T0" fmla="*/ 0 w 530"/>
                <a:gd name="T1" fmla="*/ 0 h 715"/>
                <a:gd name="T2" fmla="*/ 0 w 530"/>
                <a:gd name="T3" fmla="*/ 0 h 715"/>
                <a:gd name="T4" fmla="*/ 0 w 530"/>
                <a:gd name="T5" fmla="*/ 0 h 715"/>
                <a:gd name="T6" fmla="*/ 0 w 530"/>
                <a:gd name="T7" fmla="*/ 0 h 715"/>
                <a:gd name="T8" fmla="*/ 0 w 530"/>
                <a:gd name="T9" fmla="*/ 0 h 7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0"/>
                <a:gd name="T16" fmla="*/ 0 h 715"/>
                <a:gd name="T17" fmla="*/ 530 w 530"/>
                <a:gd name="T18" fmla="*/ 715 h 7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0" h="715">
                  <a:moveTo>
                    <a:pt x="0" y="715"/>
                  </a:moveTo>
                  <a:lnTo>
                    <a:pt x="89" y="314"/>
                  </a:lnTo>
                  <a:lnTo>
                    <a:pt x="530" y="0"/>
                  </a:lnTo>
                  <a:lnTo>
                    <a:pt x="530" y="446"/>
                  </a:lnTo>
                  <a:lnTo>
                    <a:pt x="0" y="7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92" name="Freeform 940"/>
            <p:cNvSpPr>
              <a:spLocks/>
            </p:cNvSpPr>
            <p:nvPr/>
          </p:nvSpPr>
          <p:spPr bwMode="auto">
            <a:xfrm>
              <a:off x="4548" y="2555"/>
              <a:ext cx="73" cy="26"/>
            </a:xfrm>
            <a:custGeom>
              <a:avLst/>
              <a:gdLst>
                <a:gd name="T0" fmla="*/ 0 w 3673"/>
                <a:gd name="T1" fmla="*/ 0 h 1071"/>
                <a:gd name="T2" fmla="*/ 0 w 3673"/>
                <a:gd name="T3" fmla="*/ 0 h 1071"/>
                <a:gd name="T4" fmla="*/ 0 w 3673"/>
                <a:gd name="T5" fmla="*/ 0 h 1071"/>
                <a:gd name="T6" fmla="*/ 0 w 3673"/>
                <a:gd name="T7" fmla="*/ 0 h 1071"/>
                <a:gd name="T8" fmla="*/ 0 w 3673"/>
                <a:gd name="T9" fmla="*/ 0 h 1071"/>
                <a:gd name="T10" fmla="*/ 0 w 3673"/>
                <a:gd name="T11" fmla="*/ 0 h 1071"/>
                <a:gd name="T12" fmla="*/ 0 w 3673"/>
                <a:gd name="T13" fmla="*/ 0 h 10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673"/>
                <a:gd name="T22" fmla="*/ 0 h 1071"/>
                <a:gd name="T23" fmla="*/ 3673 w 3673"/>
                <a:gd name="T24" fmla="*/ 1071 h 107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673" h="1071">
                  <a:moveTo>
                    <a:pt x="3450" y="1071"/>
                  </a:moveTo>
                  <a:lnTo>
                    <a:pt x="45" y="313"/>
                  </a:lnTo>
                  <a:lnTo>
                    <a:pt x="0" y="227"/>
                  </a:lnTo>
                  <a:lnTo>
                    <a:pt x="45" y="90"/>
                  </a:lnTo>
                  <a:lnTo>
                    <a:pt x="134" y="0"/>
                  </a:lnTo>
                  <a:lnTo>
                    <a:pt x="3673" y="808"/>
                  </a:lnTo>
                  <a:lnTo>
                    <a:pt x="3450" y="1071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93" name="Freeform 941"/>
            <p:cNvSpPr>
              <a:spLocks/>
            </p:cNvSpPr>
            <p:nvPr/>
          </p:nvSpPr>
          <p:spPr bwMode="auto">
            <a:xfrm>
              <a:off x="4548" y="2555"/>
              <a:ext cx="73" cy="26"/>
            </a:xfrm>
            <a:custGeom>
              <a:avLst/>
              <a:gdLst>
                <a:gd name="T0" fmla="*/ 0 w 3673"/>
                <a:gd name="T1" fmla="*/ 0 h 1071"/>
                <a:gd name="T2" fmla="*/ 0 w 3673"/>
                <a:gd name="T3" fmla="*/ 0 h 1071"/>
                <a:gd name="T4" fmla="*/ 0 w 3673"/>
                <a:gd name="T5" fmla="*/ 0 h 1071"/>
                <a:gd name="T6" fmla="*/ 0 w 3673"/>
                <a:gd name="T7" fmla="*/ 0 h 1071"/>
                <a:gd name="T8" fmla="*/ 0 w 3673"/>
                <a:gd name="T9" fmla="*/ 0 h 1071"/>
                <a:gd name="T10" fmla="*/ 0 w 3673"/>
                <a:gd name="T11" fmla="*/ 0 h 1071"/>
                <a:gd name="T12" fmla="*/ 0 w 3673"/>
                <a:gd name="T13" fmla="*/ 0 h 10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673"/>
                <a:gd name="T22" fmla="*/ 0 h 1071"/>
                <a:gd name="T23" fmla="*/ 3673 w 3673"/>
                <a:gd name="T24" fmla="*/ 1071 h 107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673" h="1071">
                  <a:moveTo>
                    <a:pt x="3450" y="1071"/>
                  </a:moveTo>
                  <a:lnTo>
                    <a:pt x="45" y="313"/>
                  </a:lnTo>
                  <a:lnTo>
                    <a:pt x="0" y="227"/>
                  </a:lnTo>
                  <a:lnTo>
                    <a:pt x="45" y="90"/>
                  </a:lnTo>
                  <a:lnTo>
                    <a:pt x="134" y="0"/>
                  </a:lnTo>
                  <a:lnTo>
                    <a:pt x="3673" y="808"/>
                  </a:lnTo>
                  <a:lnTo>
                    <a:pt x="3450" y="1071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94" name="Freeform 942"/>
            <p:cNvSpPr>
              <a:spLocks/>
            </p:cNvSpPr>
            <p:nvPr/>
          </p:nvSpPr>
          <p:spPr bwMode="auto">
            <a:xfrm>
              <a:off x="4550" y="2533"/>
              <a:ext cx="74" cy="42"/>
            </a:xfrm>
            <a:custGeom>
              <a:avLst/>
              <a:gdLst>
                <a:gd name="T0" fmla="*/ 0 w 3672"/>
                <a:gd name="T1" fmla="*/ 0 h 1700"/>
                <a:gd name="T2" fmla="*/ 0 w 3672"/>
                <a:gd name="T3" fmla="*/ 0 h 1700"/>
                <a:gd name="T4" fmla="*/ 0 w 3672"/>
                <a:gd name="T5" fmla="*/ 0 h 1700"/>
                <a:gd name="T6" fmla="*/ 0 w 3672"/>
                <a:gd name="T7" fmla="*/ 0 h 1700"/>
                <a:gd name="T8" fmla="*/ 0 w 3672"/>
                <a:gd name="T9" fmla="*/ 0 h 17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72"/>
                <a:gd name="T16" fmla="*/ 0 h 1700"/>
                <a:gd name="T17" fmla="*/ 3672 w 3672"/>
                <a:gd name="T18" fmla="*/ 1700 h 17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72" h="1700">
                  <a:moveTo>
                    <a:pt x="0" y="892"/>
                  </a:moveTo>
                  <a:lnTo>
                    <a:pt x="133" y="0"/>
                  </a:lnTo>
                  <a:lnTo>
                    <a:pt x="3672" y="759"/>
                  </a:lnTo>
                  <a:lnTo>
                    <a:pt x="3583" y="1700"/>
                  </a:lnTo>
                  <a:lnTo>
                    <a:pt x="0" y="892"/>
                  </a:lnTo>
                  <a:close/>
                </a:path>
              </a:pathLst>
            </a:custGeom>
            <a:solidFill>
              <a:srgbClr val="7A7A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95" name="Freeform 943"/>
            <p:cNvSpPr>
              <a:spLocks/>
            </p:cNvSpPr>
            <p:nvPr/>
          </p:nvSpPr>
          <p:spPr bwMode="auto">
            <a:xfrm>
              <a:off x="4550" y="2533"/>
              <a:ext cx="74" cy="42"/>
            </a:xfrm>
            <a:custGeom>
              <a:avLst/>
              <a:gdLst>
                <a:gd name="T0" fmla="*/ 0 w 3672"/>
                <a:gd name="T1" fmla="*/ 0 h 1700"/>
                <a:gd name="T2" fmla="*/ 0 w 3672"/>
                <a:gd name="T3" fmla="*/ 0 h 1700"/>
                <a:gd name="T4" fmla="*/ 0 w 3672"/>
                <a:gd name="T5" fmla="*/ 0 h 1700"/>
                <a:gd name="T6" fmla="*/ 0 w 3672"/>
                <a:gd name="T7" fmla="*/ 0 h 1700"/>
                <a:gd name="T8" fmla="*/ 0 w 3672"/>
                <a:gd name="T9" fmla="*/ 0 h 17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72"/>
                <a:gd name="T16" fmla="*/ 0 h 1700"/>
                <a:gd name="T17" fmla="*/ 3672 w 3672"/>
                <a:gd name="T18" fmla="*/ 1700 h 17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72" h="1700">
                  <a:moveTo>
                    <a:pt x="0" y="892"/>
                  </a:moveTo>
                  <a:lnTo>
                    <a:pt x="133" y="0"/>
                  </a:lnTo>
                  <a:lnTo>
                    <a:pt x="3672" y="759"/>
                  </a:lnTo>
                  <a:lnTo>
                    <a:pt x="3583" y="1700"/>
                  </a:lnTo>
                  <a:lnTo>
                    <a:pt x="0" y="89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96" name="Freeform 944"/>
            <p:cNvSpPr>
              <a:spLocks/>
            </p:cNvSpPr>
            <p:nvPr/>
          </p:nvSpPr>
          <p:spPr bwMode="auto">
            <a:xfrm>
              <a:off x="4555" y="2539"/>
              <a:ext cx="64" cy="29"/>
            </a:xfrm>
            <a:custGeom>
              <a:avLst/>
              <a:gdLst>
                <a:gd name="T0" fmla="*/ 0 w 3204"/>
                <a:gd name="T1" fmla="*/ 0 h 1194"/>
                <a:gd name="T2" fmla="*/ 0 w 3204"/>
                <a:gd name="T3" fmla="*/ 0 h 1194"/>
                <a:gd name="T4" fmla="*/ 0 w 3204"/>
                <a:gd name="T5" fmla="*/ 0 h 1194"/>
                <a:gd name="T6" fmla="*/ 0 w 3204"/>
                <a:gd name="T7" fmla="*/ 0 h 1194"/>
                <a:gd name="T8" fmla="*/ 0 w 3204"/>
                <a:gd name="T9" fmla="*/ 0 h 1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04"/>
                <a:gd name="T16" fmla="*/ 0 h 1194"/>
                <a:gd name="T17" fmla="*/ 3204 w 3204"/>
                <a:gd name="T18" fmla="*/ 1194 h 11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04" h="1194">
                  <a:moveTo>
                    <a:pt x="76" y="0"/>
                  </a:moveTo>
                  <a:lnTo>
                    <a:pt x="3204" y="675"/>
                  </a:lnTo>
                  <a:lnTo>
                    <a:pt x="3153" y="1194"/>
                  </a:lnTo>
                  <a:lnTo>
                    <a:pt x="0" y="49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F3D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97" name="Freeform 945"/>
            <p:cNvSpPr>
              <a:spLocks/>
            </p:cNvSpPr>
            <p:nvPr/>
          </p:nvSpPr>
          <p:spPr bwMode="auto">
            <a:xfrm>
              <a:off x="4555" y="2539"/>
              <a:ext cx="64" cy="29"/>
            </a:xfrm>
            <a:custGeom>
              <a:avLst/>
              <a:gdLst>
                <a:gd name="T0" fmla="*/ 0 w 3204"/>
                <a:gd name="T1" fmla="*/ 0 h 1194"/>
                <a:gd name="T2" fmla="*/ 0 w 3204"/>
                <a:gd name="T3" fmla="*/ 0 h 1194"/>
                <a:gd name="T4" fmla="*/ 0 w 3204"/>
                <a:gd name="T5" fmla="*/ 0 h 1194"/>
                <a:gd name="T6" fmla="*/ 0 w 3204"/>
                <a:gd name="T7" fmla="*/ 0 h 1194"/>
                <a:gd name="T8" fmla="*/ 0 w 3204"/>
                <a:gd name="T9" fmla="*/ 0 h 1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04"/>
                <a:gd name="T16" fmla="*/ 0 h 1194"/>
                <a:gd name="T17" fmla="*/ 3204 w 3204"/>
                <a:gd name="T18" fmla="*/ 1194 h 11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04" h="1194">
                  <a:moveTo>
                    <a:pt x="76" y="0"/>
                  </a:moveTo>
                  <a:lnTo>
                    <a:pt x="3204" y="675"/>
                  </a:lnTo>
                  <a:lnTo>
                    <a:pt x="3153" y="1194"/>
                  </a:lnTo>
                  <a:lnTo>
                    <a:pt x="0" y="494"/>
                  </a:lnTo>
                  <a:lnTo>
                    <a:pt x="7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98" name="Freeform 946"/>
            <p:cNvSpPr>
              <a:spLocks/>
            </p:cNvSpPr>
            <p:nvPr/>
          </p:nvSpPr>
          <p:spPr bwMode="auto">
            <a:xfrm>
              <a:off x="4450" y="2353"/>
              <a:ext cx="296" cy="255"/>
            </a:xfrm>
            <a:custGeom>
              <a:avLst/>
              <a:gdLst>
                <a:gd name="T0" fmla="*/ 0 w 14773"/>
                <a:gd name="T1" fmla="*/ 0 h 10469"/>
                <a:gd name="T2" fmla="*/ 0 w 14773"/>
                <a:gd name="T3" fmla="*/ 0 h 10469"/>
                <a:gd name="T4" fmla="*/ 0 w 14773"/>
                <a:gd name="T5" fmla="*/ 0 h 10469"/>
                <a:gd name="T6" fmla="*/ 0 w 14773"/>
                <a:gd name="T7" fmla="*/ 0 h 10469"/>
                <a:gd name="T8" fmla="*/ 0 w 14773"/>
                <a:gd name="T9" fmla="*/ 0 h 10469"/>
                <a:gd name="T10" fmla="*/ 0 w 14773"/>
                <a:gd name="T11" fmla="*/ 0 h 10469"/>
                <a:gd name="T12" fmla="*/ 0 w 14773"/>
                <a:gd name="T13" fmla="*/ 0 h 10469"/>
                <a:gd name="T14" fmla="*/ 0 w 14773"/>
                <a:gd name="T15" fmla="*/ 0 h 10469"/>
                <a:gd name="T16" fmla="*/ 0 w 14773"/>
                <a:gd name="T17" fmla="*/ 0 h 10469"/>
                <a:gd name="T18" fmla="*/ 0 w 14773"/>
                <a:gd name="T19" fmla="*/ 0 h 10469"/>
                <a:gd name="T20" fmla="*/ 0 w 14773"/>
                <a:gd name="T21" fmla="*/ 0 h 10469"/>
                <a:gd name="T22" fmla="*/ 0 w 14773"/>
                <a:gd name="T23" fmla="*/ 0 h 10469"/>
                <a:gd name="T24" fmla="*/ 0 w 14773"/>
                <a:gd name="T25" fmla="*/ 0 h 10469"/>
                <a:gd name="T26" fmla="*/ 0 w 14773"/>
                <a:gd name="T27" fmla="*/ 0 h 10469"/>
                <a:gd name="T28" fmla="*/ 0 w 14773"/>
                <a:gd name="T29" fmla="*/ 0 h 1046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773"/>
                <a:gd name="T46" fmla="*/ 0 h 10469"/>
                <a:gd name="T47" fmla="*/ 14773 w 14773"/>
                <a:gd name="T48" fmla="*/ 10469 h 1046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773" h="10469">
                  <a:moveTo>
                    <a:pt x="2786" y="8143"/>
                  </a:moveTo>
                  <a:lnTo>
                    <a:pt x="1413" y="7830"/>
                  </a:lnTo>
                  <a:lnTo>
                    <a:pt x="0" y="7249"/>
                  </a:lnTo>
                  <a:lnTo>
                    <a:pt x="927" y="0"/>
                  </a:lnTo>
                  <a:lnTo>
                    <a:pt x="14773" y="2819"/>
                  </a:lnTo>
                  <a:lnTo>
                    <a:pt x="13712" y="10469"/>
                  </a:lnTo>
                  <a:lnTo>
                    <a:pt x="12298" y="10378"/>
                  </a:lnTo>
                  <a:lnTo>
                    <a:pt x="10569" y="10068"/>
                  </a:lnTo>
                  <a:lnTo>
                    <a:pt x="10439" y="9438"/>
                  </a:lnTo>
                  <a:lnTo>
                    <a:pt x="10569" y="8412"/>
                  </a:lnTo>
                  <a:lnTo>
                    <a:pt x="3228" y="6754"/>
                  </a:lnTo>
                  <a:lnTo>
                    <a:pt x="3050" y="7604"/>
                  </a:lnTo>
                  <a:lnTo>
                    <a:pt x="3050" y="7876"/>
                  </a:lnTo>
                  <a:lnTo>
                    <a:pt x="2827" y="8099"/>
                  </a:lnTo>
                  <a:lnTo>
                    <a:pt x="2786" y="8143"/>
                  </a:lnTo>
                  <a:close/>
                </a:path>
              </a:pathLst>
            </a:custGeom>
            <a:solidFill>
              <a:srgbClr val="6666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699" name="Freeform 947"/>
            <p:cNvSpPr>
              <a:spLocks/>
            </p:cNvSpPr>
            <p:nvPr/>
          </p:nvSpPr>
          <p:spPr bwMode="auto">
            <a:xfrm>
              <a:off x="4450" y="2353"/>
              <a:ext cx="296" cy="255"/>
            </a:xfrm>
            <a:custGeom>
              <a:avLst/>
              <a:gdLst>
                <a:gd name="T0" fmla="*/ 0 w 14773"/>
                <a:gd name="T1" fmla="*/ 0 h 10469"/>
                <a:gd name="T2" fmla="*/ 0 w 14773"/>
                <a:gd name="T3" fmla="*/ 0 h 10469"/>
                <a:gd name="T4" fmla="*/ 0 w 14773"/>
                <a:gd name="T5" fmla="*/ 0 h 10469"/>
                <a:gd name="T6" fmla="*/ 0 w 14773"/>
                <a:gd name="T7" fmla="*/ 0 h 10469"/>
                <a:gd name="T8" fmla="*/ 0 w 14773"/>
                <a:gd name="T9" fmla="*/ 0 h 10469"/>
                <a:gd name="T10" fmla="*/ 0 w 14773"/>
                <a:gd name="T11" fmla="*/ 0 h 10469"/>
                <a:gd name="T12" fmla="*/ 0 w 14773"/>
                <a:gd name="T13" fmla="*/ 0 h 10469"/>
                <a:gd name="T14" fmla="*/ 0 w 14773"/>
                <a:gd name="T15" fmla="*/ 0 h 10469"/>
                <a:gd name="T16" fmla="*/ 0 w 14773"/>
                <a:gd name="T17" fmla="*/ 0 h 10469"/>
                <a:gd name="T18" fmla="*/ 0 w 14773"/>
                <a:gd name="T19" fmla="*/ 0 h 10469"/>
                <a:gd name="T20" fmla="*/ 0 w 14773"/>
                <a:gd name="T21" fmla="*/ 0 h 10469"/>
                <a:gd name="T22" fmla="*/ 0 w 14773"/>
                <a:gd name="T23" fmla="*/ 0 h 10469"/>
                <a:gd name="T24" fmla="*/ 0 w 14773"/>
                <a:gd name="T25" fmla="*/ 0 h 10469"/>
                <a:gd name="T26" fmla="*/ 0 w 14773"/>
                <a:gd name="T27" fmla="*/ 0 h 10469"/>
                <a:gd name="T28" fmla="*/ 0 w 14773"/>
                <a:gd name="T29" fmla="*/ 0 h 1046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773"/>
                <a:gd name="T46" fmla="*/ 0 h 10469"/>
                <a:gd name="T47" fmla="*/ 14773 w 14773"/>
                <a:gd name="T48" fmla="*/ 10469 h 1046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773" h="10469">
                  <a:moveTo>
                    <a:pt x="2786" y="8143"/>
                  </a:moveTo>
                  <a:lnTo>
                    <a:pt x="1413" y="7830"/>
                  </a:lnTo>
                  <a:lnTo>
                    <a:pt x="0" y="7249"/>
                  </a:lnTo>
                  <a:lnTo>
                    <a:pt x="927" y="0"/>
                  </a:lnTo>
                  <a:lnTo>
                    <a:pt x="14773" y="2819"/>
                  </a:lnTo>
                  <a:lnTo>
                    <a:pt x="13712" y="10469"/>
                  </a:lnTo>
                  <a:lnTo>
                    <a:pt x="12298" y="10378"/>
                  </a:lnTo>
                  <a:lnTo>
                    <a:pt x="10569" y="10068"/>
                  </a:lnTo>
                  <a:lnTo>
                    <a:pt x="10439" y="9438"/>
                  </a:lnTo>
                  <a:lnTo>
                    <a:pt x="10569" y="8412"/>
                  </a:lnTo>
                  <a:lnTo>
                    <a:pt x="3228" y="6754"/>
                  </a:lnTo>
                  <a:lnTo>
                    <a:pt x="3050" y="7604"/>
                  </a:lnTo>
                  <a:lnTo>
                    <a:pt x="3050" y="7876"/>
                  </a:lnTo>
                  <a:lnTo>
                    <a:pt x="2827" y="8099"/>
                  </a:lnTo>
                  <a:lnTo>
                    <a:pt x="2786" y="814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00" name="Freeform 948"/>
            <p:cNvSpPr>
              <a:spLocks/>
            </p:cNvSpPr>
            <p:nvPr/>
          </p:nvSpPr>
          <p:spPr bwMode="auto">
            <a:xfrm>
              <a:off x="4461" y="2509"/>
              <a:ext cx="53" cy="29"/>
            </a:xfrm>
            <a:custGeom>
              <a:avLst/>
              <a:gdLst>
                <a:gd name="T0" fmla="*/ 0 w 2657"/>
                <a:gd name="T1" fmla="*/ 0 h 1198"/>
                <a:gd name="T2" fmla="*/ 0 w 2657"/>
                <a:gd name="T3" fmla="*/ 0 h 1198"/>
                <a:gd name="T4" fmla="*/ 0 w 2657"/>
                <a:gd name="T5" fmla="*/ 0 h 1198"/>
                <a:gd name="T6" fmla="*/ 0 w 2657"/>
                <a:gd name="T7" fmla="*/ 0 h 1198"/>
                <a:gd name="T8" fmla="*/ 0 w 2657"/>
                <a:gd name="T9" fmla="*/ 0 h 1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57"/>
                <a:gd name="T16" fmla="*/ 0 h 1198"/>
                <a:gd name="T17" fmla="*/ 2657 w 2657"/>
                <a:gd name="T18" fmla="*/ 1198 h 11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57" h="1198">
                  <a:moveTo>
                    <a:pt x="86" y="0"/>
                  </a:moveTo>
                  <a:lnTo>
                    <a:pt x="2657" y="547"/>
                  </a:lnTo>
                  <a:lnTo>
                    <a:pt x="2530" y="1198"/>
                  </a:lnTo>
                  <a:lnTo>
                    <a:pt x="0" y="672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01" name="Freeform 949"/>
            <p:cNvSpPr>
              <a:spLocks/>
            </p:cNvSpPr>
            <p:nvPr/>
          </p:nvSpPr>
          <p:spPr bwMode="auto">
            <a:xfrm>
              <a:off x="4461" y="2509"/>
              <a:ext cx="53" cy="29"/>
            </a:xfrm>
            <a:custGeom>
              <a:avLst/>
              <a:gdLst>
                <a:gd name="T0" fmla="*/ 0 w 2657"/>
                <a:gd name="T1" fmla="*/ 0 h 1198"/>
                <a:gd name="T2" fmla="*/ 0 w 2657"/>
                <a:gd name="T3" fmla="*/ 0 h 1198"/>
                <a:gd name="T4" fmla="*/ 0 w 2657"/>
                <a:gd name="T5" fmla="*/ 0 h 1198"/>
                <a:gd name="T6" fmla="*/ 0 w 2657"/>
                <a:gd name="T7" fmla="*/ 0 h 1198"/>
                <a:gd name="T8" fmla="*/ 0 w 2657"/>
                <a:gd name="T9" fmla="*/ 0 h 1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57"/>
                <a:gd name="T16" fmla="*/ 0 h 1198"/>
                <a:gd name="T17" fmla="*/ 2657 w 2657"/>
                <a:gd name="T18" fmla="*/ 1198 h 11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57" h="1198">
                  <a:moveTo>
                    <a:pt x="86" y="0"/>
                  </a:moveTo>
                  <a:lnTo>
                    <a:pt x="2657" y="547"/>
                  </a:lnTo>
                  <a:lnTo>
                    <a:pt x="2530" y="1198"/>
                  </a:lnTo>
                  <a:lnTo>
                    <a:pt x="0" y="672"/>
                  </a:lnTo>
                  <a:lnTo>
                    <a:pt x="8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02" name="Freeform 950"/>
            <p:cNvSpPr>
              <a:spLocks/>
            </p:cNvSpPr>
            <p:nvPr/>
          </p:nvSpPr>
          <p:spPr bwMode="auto">
            <a:xfrm>
              <a:off x="4659" y="2564"/>
              <a:ext cx="57" cy="32"/>
            </a:xfrm>
            <a:custGeom>
              <a:avLst/>
              <a:gdLst>
                <a:gd name="T0" fmla="*/ 0 w 2831"/>
                <a:gd name="T1" fmla="*/ 0 h 1347"/>
                <a:gd name="T2" fmla="*/ 0 w 2831"/>
                <a:gd name="T3" fmla="*/ 0 h 1347"/>
                <a:gd name="T4" fmla="*/ 0 w 2831"/>
                <a:gd name="T5" fmla="*/ 0 h 1347"/>
                <a:gd name="T6" fmla="*/ 0 w 2831"/>
                <a:gd name="T7" fmla="*/ 0 h 1347"/>
                <a:gd name="T8" fmla="*/ 0 w 2831"/>
                <a:gd name="T9" fmla="*/ 0 h 1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1"/>
                <a:gd name="T16" fmla="*/ 0 h 1347"/>
                <a:gd name="T17" fmla="*/ 2831 w 2831"/>
                <a:gd name="T18" fmla="*/ 1347 h 13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1" h="1347">
                  <a:moveTo>
                    <a:pt x="106" y="0"/>
                  </a:moveTo>
                  <a:lnTo>
                    <a:pt x="2831" y="585"/>
                  </a:lnTo>
                  <a:lnTo>
                    <a:pt x="2742" y="1347"/>
                  </a:lnTo>
                  <a:lnTo>
                    <a:pt x="0" y="77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03" name="Freeform 951"/>
            <p:cNvSpPr>
              <a:spLocks/>
            </p:cNvSpPr>
            <p:nvPr/>
          </p:nvSpPr>
          <p:spPr bwMode="auto">
            <a:xfrm>
              <a:off x="4659" y="2564"/>
              <a:ext cx="57" cy="32"/>
            </a:xfrm>
            <a:custGeom>
              <a:avLst/>
              <a:gdLst>
                <a:gd name="T0" fmla="*/ 0 w 2831"/>
                <a:gd name="T1" fmla="*/ 0 h 1347"/>
                <a:gd name="T2" fmla="*/ 0 w 2831"/>
                <a:gd name="T3" fmla="*/ 0 h 1347"/>
                <a:gd name="T4" fmla="*/ 0 w 2831"/>
                <a:gd name="T5" fmla="*/ 0 h 1347"/>
                <a:gd name="T6" fmla="*/ 0 w 2831"/>
                <a:gd name="T7" fmla="*/ 0 h 1347"/>
                <a:gd name="T8" fmla="*/ 0 w 2831"/>
                <a:gd name="T9" fmla="*/ 0 h 1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31"/>
                <a:gd name="T16" fmla="*/ 0 h 1347"/>
                <a:gd name="T17" fmla="*/ 2831 w 2831"/>
                <a:gd name="T18" fmla="*/ 1347 h 13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31" h="1347">
                  <a:moveTo>
                    <a:pt x="106" y="0"/>
                  </a:moveTo>
                  <a:lnTo>
                    <a:pt x="2831" y="585"/>
                  </a:lnTo>
                  <a:lnTo>
                    <a:pt x="2742" y="1347"/>
                  </a:lnTo>
                  <a:lnTo>
                    <a:pt x="0" y="775"/>
                  </a:lnTo>
                  <a:lnTo>
                    <a:pt x="106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04" name="Freeform 952"/>
            <p:cNvSpPr>
              <a:spLocks/>
            </p:cNvSpPr>
            <p:nvPr/>
          </p:nvSpPr>
          <p:spPr bwMode="auto">
            <a:xfrm>
              <a:off x="4463" y="2368"/>
              <a:ext cx="269" cy="198"/>
            </a:xfrm>
            <a:custGeom>
              <a:avLst/>
              <a:gdLst>
                <a:gd name="T0" fmla="*/ 0 w 13445"/>
                <a:gd name="T1" fmla="*/ 0 h 8130"/>
                <a:gd name="T2" fmla="*/ 0 w 13445"/>
                <a:gd name="T3" fmla="*/ 0 h 8130"/>
                <a:gd name="T4" fmla="*/ 0 w 13445"/>
                <a:gd name="T5" fmla="*/ 0 h 8130"/>
                <a:gd name="T6" fmla="*/ 0 w 13445"/>
                <a:gd name="T7" fmla="*/ 0 h 8130"/>
                <a:gd name="T8" fmla="*/ 0 w 13445"/>
                <a:gd name="T9" fmla="*/ 0 h 8130"/>
                <a:gd name="T10" fmla="*/ 0 w 13445"/>
                <a:gd name="T11" fmla="*/ 0 h 8130"/>
                <a:gd name="T12" fmla="*/ 0 w 13445"/>
                <a:gd name="T13" fmla="*/ 0 h 8130"/>
                <a:gd name="T14" fmla="*/ 0 w 13445"/>
                <a:gd name="T15" fmla="*/ 0 h 8130"/>
                <a:gd name="T16" fmla="*/ 0 w 13445"/>
                <a:gd name="T17" fmla="*/ 0 h 8130"/>
                <a:gd name="T18" fmla="*/ 0 w 13445"/>
                <a:gd name="T19" fmla="*/ 0 h 8130"/>
                <a:gd name="T20" fmla="*/ 0 w 13445"/>
                <a:gd name="T21" fmla="*/ 0 h 8130"/>
                <a:gd name="T22" fmla="*/ 0 w 13445"/>
                <a:gd name="T23" fmla="*/ 0 h 8130"/>
                <a:gd name="T24" fmla="*/ 0 w 13445"/>
                <a:gd name="T25" fmla="*/ 0 h 8130"/>
                <a:gd name="T26" fmla="*/ 0 w 13445"/>
                <a:gd name="T27" fmla="*/ 0 h 8130"/>
                <a:gd name="T28" fmla="*/ 0 w 13445"/>
                <a:gd name="T29" fmla="*/ 0 h 8130"/>
                <a:gd name="T30" fmla="*/ 0 w 13445"/>
                <a:gd name="T31" fmla="*/ 0 h 8130"/>
                <a:gd name="T32" fmla="*/ 0 w 13445"/>
                <a:gd name="T33" fmla="*/ 0 h 8130"/>
                <a:gd name="T34" fmla="*/ 0 w 13445"/>
                <a:gd name="T35" fmla="*/ 0 h 8130"/>
                <a:gd name="T36" fmla="*/ 0 w 13445"/>
                <a:gd name="T37" fmla="*/ 0 h 8130"/>
                <a:gd name="T38" fmla="*/ 0 w 13445"/>
                <a:gd name="T39" fmla="*/ 0 h 8130"/>
                <a:gd name="T40" fmla="*/ 0 w 13445"/>
                <a:gd name="T41" fmla="*/ 0 h 8130"/>
                <a:gd name="T42" fmla="*/ 0 w 13445"/>
                <a:gd name="T43" fmla="*/ 0 h 81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445"/>
                <a:gd name="T67" fmla="*/ 0 h 8130"/>
                <a:gd name="T68" fmla="*/ 13445 w 13445"/>
                <a:gd name="T69" fmla="*/ 8130 h 81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445" h="8130">
                  <a:moveTo>
                    <a:pt x="1232" y="2513"/>
                  </a:moveTo>
                  <a:lnTo>
                    <a:pt x="1462" y="2538"/>
                  </a:lnTo>
                  <a:lnTo>
                    <a:pt x="1691" y="2513"/>
                  </a:lnTo>
                  <a:lnTo>
                    <a:pt x="1948" y="2462"/>
                  </a:lnTo>
                  <a:lnTo>
                    <a:pt x="2153" y="2305"/>
                  </a:lnTo>
                  <a:lnTo>
                    <a:pt x="2283" y="2128"/>
                  </a:lnTo>
                  <a:lnTo>
                    <a:pt x="2307" y="1999"/>
                  </a:lnTo>
                  <a:lnTo>
                    <a:pt x="2358" y="1814"/>
                  </a:lnTo>
                  <a:lnTo>
                    <a:pt x="2331" y="1452"/>
                  </a:lnTo>
                  <a:lnTo>
                    <a:pt x="2256" y="1191"/>
                  </a:lnTo>
                  <a:lnTo>
                    <a:pt x="2129" y="1009"/>
                  </a:lnTo>
                  <a:lnTo>
                    <a:pt x="1999" y="881"/>
                  </a:lnTo>
                  <a:lnTo>
                    <a:pt x="1872" y="804"/>
                  </a:lnTo>
                  <a:lnTo>
                    <a:pt x="1718" y="752"/>
                  </a:lnTo>
                  <a:lnTo>
                    <a:pt x="1486" y="672"/>
                  </a:lnTo>
                  <a:lnTo>
                    <a:pt x="616" y="495"/>
                  </a:lnTo>
                  <a:lnTo>
                    <a:pt x="667" y="0"/>
                  </a:lnTo>
                  <a:lnTo>
                    <a:pt x="13445" y="2580"/>
                  </a:lnTo>
                  <a:lnTo>
                    <a:pt x="12736" y="8130"/>
                  </a:lnTo>
                  <a:lnTo>
                    <a:pt x="0" y="5341"/>
                  </a:lnTo>
                  <a:lnTo>
                    <a:pt x="359" y="2361"/>
                  </a:lnTo>
                  <a:lnTo>
                    <a:pt x="1232" y="2513"/>
                  </a:lnTo>
                  <a:close/>
                </a:path>
              </a:pathLst>
            </a:custGeom>
            <a:solidFill>
              <a:srgbClr val="7A7A7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05" name="Freeform 953"/>
            <p:cNvSpPr>
              <a:spLocks/>
            </p:cNvSpPr>
            <p:nvPr/>
          </p:nvSpPr>
          <p:spPr bwMode="auto">
            <a:xfrm>
              <a:off x="4463" y="2368"/>
              <a:ext cx="269" cy="198"/>
            </a:xfrm>
            <a:custGeom>
              <a:avLst/>
              <a:gdLst>
                <a:gd name="T0" fmla="*/ 0 w 13445"/>
                <a:gd name="T1" fmla="*/ 0 h 8130"/>
                <a:gd name="T2" fmla="*/ 0 w 13445"/>
                <a:gd name="T3" fmla="*/ 0 h 8130"/>
                <a:gd name="T4" fmla="*/ 0 w 13445"/>
                <a:gd name="T5" fmla="*/ 0 h 8130"/>
                <a:gd name="T6" fmla="*/ 0 w 13445"/>
                <a:gd name="T7" fmla="*/ 0 h 8130"/>
                <a:gd name="T8" fmla="*/ 0 w 13445"/>
                <a:gd name="T9" fmla="*/ 0 h 8130"/>
                <a:gd name="T10" fmla="*/ 0 w 13445"/>
                <a:gd name="T11" fmla="*/ 0 h 8130"/>
                <a:gd name="T12" fmla="*/ 0 w 13445"/>
                <a:gd name="T13" fmla="*/ 0 h 8130"/>
                <a:gd name="T14" fmla="*/ 0 w 13445"/>
                <a:gd name="T15" fmla="*/ 0 h 8130"/>
                <a:gd name="T16" fmla="*/ 0 w 13445"/>
                <a:gd name="T17" fmla="*/ 0 h 8130"/>
                <a:gd name="T18" fmla="*/ 0 w 13445"/>
                <a:gd name="T19" fmla="*/ 0 h 8130"/>
                <a:gd name="T20" fmla="*/ 0 w 13445"/>
                <a:gd name="T21" fmla="*/ 0 h 8130"/>
                <a:gd name="T22" fmla="*/ 0 w 13445"/>
                <a:gd name="T23" fmla="*/ 0 h 8130"/>
                <a:gd name="T24" fmla="*/ 0 w 13445"/>
                <a:gd name="T25" fmla="*/ 0 h 8130"/>
                <a:gd name="T26" fmla="*/ 0 w 13445"/>
                <a:gd name="T27" fmla="*/ 0 h 8130"/>
                <a:gd name="T28" fmla="*/ 0 w 13445"/>
                <a:gd name="T29" fmla="*/ 0 h 8130"/>
                <a:gd name="T30" fmla="*/ 0 w 13445"/>
                <a:gd name="T31" fmla="*/ 0 h 8130"/>
                <a:gd name="T32" fmla="*/ 0 w 13445"/>
                <a:gd name="T33" fmla="*/ 0 h 8130"/>
                <a:gd name="T34" fmla="*/ 0 w 13445"/>
                <a:gd name="T35" fmla="*/ 0 h 8130"/>
                <a:gd name="T36" fmla="*/ 0 w 13445"/>
                <a:gd name="T37" fmla="*/ 0 h 8130"/>
                <a:gd name="T38" fmla="*/ 0 w 13445"/>
                <a:gd name="T39" fmla="*/ 0 h 8130"/>
                <a:gd name="T40" fmla="*/ 0 w 13445"/>
                <a:gd name="T41" fmla="*/ 0 h 8130"/>
                <a:gd name="T42" fmla="*/ 0 w 13445"/>
                <a:gd name="T43" fmla="*/ 0 h 813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445"/>
                <a:gd name="T67" fmla="*/ 0 h 8130"/>
                <a:gd name="T68" fmla="*/ 13445 w 13445"/>
                <a:gd name="T69" fmla="*/ 8130 h 813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445" h="8130">
                  <a:moveTo>
                    <a:pt x="1232" y="2513"/>
                  </a:moveTo>
                  <a:lnTo>
                    <a:pt x="1462" y="2538"/>
                  </a:lnTo>
                  <a:lnTo>
                    <a:pt x="1691" y="2513"/>
                  </a:lnTo>
                  <a:lnTo>
                    <a:pt x="1948" y="2462"/>
                  </a:lnTo>
                  <a:lnTo>
                    <a:pt x="2153" y="2305"/>
                  </a:lnTo>
                  <a:lnTo>
                    <a:pt x="2283" y="2128"/>
                  </a:lnTo>
                  <a:lnTo>
                    <a:pt x="2307" y="1999"/>
                  </a:lnTo>
                  <a:lnTo>
                    <a:pt x="2358" y="1814"/>
                  </a:lnTo>
                  <a:lnTo>
                    <a:pt x="2331" y="1452"/>
                  </a:lnTo>
                  <a:lnTo>
                    <a:pt x="2256" y="1191"/>
                  </a:lnTo>
                  <a:lnTo>
                    <a:pt x="2129" y="1009"/>
                  </a:lnTo>
                  <a:lnTo>
                    <a:pt x="1999" y="881"/>
                  </a:lnTo>
                  <a:lnTo>
                    <a:pt x="1872" y="804"/>
                  </a:lnTo>
                  <a:lnTo>
                    <a:pt x="1718" y="752"/>
                  </a:lnTo>
                  <a:lnTo>
                    <a:pt x="1486" y="672"/>
                  </a:lnTo>
                  <a:lnTo>
                    <a:pt x="616" y="495"/>
                  </a:lnTo>
                  <a:lnTo>
                    <a:pt x="667" y="0"/>
                  </a:lnTo>
                  <a:lnTo>
                    <a:pt x="13445" y="2580"/>
                  </a:lnTo>
                  <a:lnTo>
                    <a:pt x="12736" y="8130"/>
                  </a:lnTo>
                  <a:lnTo>
                    <a:pt x="0" y="5341"/>
                  </a:lnTo>
                  <a:lnTo>
                    <a:pt x="359" y="2361"/>
                  </a:lnTo>
                  <a:lnTo>
                    <a:pt x="1232" y="251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06" name="Freeform 954"/>
            <p:cNvSpPr>
              <a:spLocks/>
            </p:cNvSpPr>
            <p:nvPr/>
          </p:nvSpPr>
          <p:spPr bwMode="auto">
            <a:xfrm>
              <a:off x="4518" y="2401"/>
              <a:ext cx="195" cy="139"/>
            </a:xfrm>
            <a:custGeom>
              <a:avLst/>
              <a:gdLst>
                <a:gd name="T0" fmla="*/ 0 w 9776"/>
                <a:gd name="T1" fmla="*/ 0 h 5683"/>
                <a:gd name="T2" fmla="*/ 0 w 9776"/>
                <a:gd name="T3" fmla="*/ 0 h 5683"/>
                <a:gd name="T4" fmla="*/ 0 w 9776"/>
                <a:gd name="T5" fmla="*/ 0 h 5683"/>
                <a:gd name="T6" fmla="*/ 0 w 9776"/>
                <a:gd name="T7" fmla="*/ 0 h 5683"/>
                <a:gd name="T8" fmla="*/ 0 w 9776"/>
                <a:gd name="T9" fmla="*/ 0 h 56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776"/>
                <a:gd name="T16" fmla="*/ 0 h 5683"/>
                <a:gd name="T17" fmla="*/ 9776 w 9776"/>
                <a:gd name="T18" fmla="*/ 5683 h 568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776" h="5683">
                  <a:moveTo>
                    <a:pt x="0" y="3667"/>
                  </a:moveTo>
                  <a:lnTo>
                    <a:pt x="530" y="0"/>
                  </a:lnTo>
                  <a:lnTo>
                    <a:pt x="9776" y="1787"/>
                  </a:lnTo>
                  <a:lnTo>
                    <a:pt x="9245" y="5683"/>
                  </a:lnTo>
                  <a:lnTo>
                    <a:pt x="0" y="36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07" name="Freeform 955"/>
            <p:cNvSpPr>
              <a:spLocks/>
            </p:cNvSpPr>
            <p:nvPr/>
          </p:nvSpPr>
          <p:spPr bwMode="auto">
            <a:xfrm>
              <a:off x="4518" y="2401"/>
              <a:ext cx="195" cy="139"/>
            </a:xfrm>
            <a:custGeom>
              <a:avLst/>
              <a:gdLst>
                <a:gd name="T0" fmla="*/ 0 w 9776"/>
                <a:gd name="T1" fmla="*/ 0 h 5683"/>
                <a:gd name="T2" fmla="*/ 0 w 9776"/>
                <a:gd name="T3" fmla="*/ 0 h 5683"/>
                <a:gd name="T4" fmla="*/ 0 w 9776"/>
                <a:gd name="T5" fmla="*/ 0 h 5683"/>
                <a:gd name="T6" fmla="*/ 0 w 9776"/>
                <a:gd name="T7" fmla="*/ 0 h 5683"/>
                <a:gd name="T8" fmla="*/ 0 w 9776"/>
                <a:gd name="T9" fmla="*/ 0 h 56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776"/>
                <a:gd name="T16" fmla="*/ 0 h 5683"/>
                <a:gd name="T17" fmla="*/ 9776 w 9776"/>
                <a:gd name="T18" fmla="*/ 5683 h 568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776" h="5683">
                  <a:moveTo>
                    <a:pt x="0" y="3667"/>
                  </a:moveTo>
                  <a:lnTo>
                    <a:pt x="530" y="0"/>
                  </a:lnTo>
                  <a:lnTo>
                    <a:pt x="9776" y="1787"/>
                  </a:lnTo>
                  <a:lnTo>
                    <a:pt x="9245" y="5683"/>
                  </a:lnTo>
                  <a:lnTo>
                    <a:pt x="0" y="366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08" name="Freeform 956"/>
            <p:cNvSpPr>
              <a:spLocks/>
            </p:cNvSpPr>
            <p:nvPr/>
          </p:nvSpPr>
          <p:spPr bwMode="auto">
            <a:xfrm>
              <a:off x="4529" y="2413"/>
              <a:ext cx="173" cy="116"/>
            </a:xfrm>
            <a:custGeom>
              <a:avLst/>
              <a:gdLst>
                <a:gd name="T0" fmla="*/ 0 w 8670"/>
                <a:gd name="T1" fmla="*/ 0 h 4742"/>
                <a:gd name="T2" fmla="*/ 0 w 8670"/>
                <a:gd name="T3" fmla="*/ 0 h 4742"/>
                <a:gd name="T4" fmla="*/ 0 w 8670"/>
                <a:gd name="T5" fmla="*/ 0 h 4742"/>
                <a:gd name="T6" fmla="*/ 0 w 8670"/>
                <a:gd name="T7" fmla="*/ 0 h 4742"/>
                <a:gd name="T8" fmla="*/ 0 w 8670"/>
                <a:gd name="T9" fmla="*/ 0 h 4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70"/>
                <a:gd name="T16" fmla="*/ 0 h 4742"/>
                <a:gd name="T17" fmla="*/ 8670 w 8670"/>
                <a:gd name="T18" fmla="*/ 4742 h 4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70" h="4742">
                  <a:moveTo>
                    <a:pt x="398" y="0"/>
                  </a:moveTo>
                  <a:lnTo>
                    <a:pt x="8670" y="1609"/>
                  </a:lnTo>
                  <a:lnTo>
                    <a:pt x="8273" y="4742"/>
                  </a:lnTo>
                  <a:lnTo>
                    <a:pt x="0" y="2953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rgbClr val="00A1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09" name="Freeform 957"/>
            <p:cNvSpPr>
              <a:spLocks/>
            </p:cNvSpPr>
            <p:nvPr/>
          </p:nvSpPr>
          <p:spPr bwMode="auto">
            <a:xfrm>
              <a:off x="4529" y="2413"/>
              <a:ext cx="173" cy="116"/>
            </a:xfrm>
            <a:custGeom>
              <a:avLst/>
              <a:gdLst>
                <a:gd name="T0" fmla="*/ 0 w 8670"/>
                <a:gd name="T1" fmla="*/ 0 h 4742"/>
                <a:gd name="T2" fmla="*/ 0 w 8670"/>
                <a:gd name="T3" fmla="*/ 0 h 4742"/>
                <a:gd name="T4" fmla="*/ 0 w 8670"/>
                <a:gd name="T5" fmla="*/ 0 h 4742"/>
                <a:gd name="T6" fmla="*/ 0 w 8670"/>
                <a:gd name="T7" fmla="*/ 0 h 4742"/>
                <a:gd name="T8" fmla="*/ 0 w 8670"/>
                <a:gd name="T9" fmla="*/ 0 h 4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70"/>
                <a:gd name="T16" fmla="*/ 0 h 4742"/>
                <a:gd name="T17" fmla="*/ 8670 w 8670"/>
                <a:gd name="T18" fmla="*/ 4742 h 4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70" h="4742">
                  <a:moveTo>
                    <a:pt x="398" y="0"/>
                  </a:moveTo>
                  <a:lnTo>
                    <a:pt x="8670" y="1609"/>
                  </a:lnTo>
                  <a:lnTo>
                    <a:pt x="8273" y="4742"/>
                  </a:lnTo>
                  <a:lnTo>
                    <a:pt x="0" y="2953"/>
                  </a:lnTo>
                  <a:lnTo>
                    <a:pt x="398" y="0"/>
                  </a:lnTo>
                </a:path>
              </a:pathLst>
            </a:custGeom>
            <a:noFill/>
            <a:ln w="0">
              <a:solidFill>
                <a:srgbClr val="00A18F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10" name="Freeform 958"/>
            <p:cNvSpPr>
              <a:spLocks/>
            </p:cNvSpPr>
            <p:nvPr/>
          </p:nvSpPr>
          <p:spPr bwMode="auto">
            <a:xfrm>
              <a:off x="4438" y="2561"/>
              <a:ext cx="20" cy="14"/>
            </a:xfrm>
            <a:custGeom>
              <a:avLst/>
              <a:gdLst>
                <a:gd name="T0" fmla="*/ 0 w 993"/>
                <a:gd name="T1" fmla="*/ 0 h 561"/>
                <a:gd name="T2" fmla="*/ 0 w 993"/>
                <a:gd name="T3" fmla="*/ 0 h 561"/>
                <a:gd name="T4" fmla="*/ 0 w 993"/>
                <a:gd name="T5" fmla="*/ 0 h 561"/>
                <a:gd name="T6" fmla="*/ 0 w 993"/>
                <a:gd name="T7" fmla="*/ 0 h 561"/>
                <a:gd name="T8" fmla="*/ 0 w 99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3"/>
                <a:gd name="T16" fmla="*/ 0 h 561"/>
                <a:gd name="T17" fmla="*/ 993 w 99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3" h="561">
                  <a:moveTo>
                    <a:pt x="0" y="415"/>
                  </a:moveTo>
                  <a:lnTo>
                    <a:pt x="473" y="0"/>
                  </a:lnTo>
                  <a:lnTo>
                    <a:pt x="993" y="115"/>
                  </a:lnTo>
                  <a:lnTo>
                    <a:pt x="586" y="561"/>
                  </a:lnTo>
                  <a:lnTo>
                    <a:pt x="0" y="415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11" name="Freeform 959"/>
            <p:cNvSpPr>
              <a:spLocks/>
            </p:cNvSpPr>
            <p:nvPr/>
          </p:nvSpPr>
          <p:spPr bwMode="auto">
            <a:xfrm>
              <a:off x="4438" y="2561"/>
              <a:ext cx="20" cy="14"/>
            </a:xfrm>
            <a:custGeom>
              <a:avLst/>
              <a:gdLst>
                <a:gd name="T0" fmla="*/ 0 w 993"/>
                <a:gd name="T1" fmla="*/ 0 h 561"/>
                <a:gd name="T2" fmla="*/ 0 w 993"/>
                <a:gd name="T3" fmla="*/ 0 h 561"/>
                <a:gd name="T4" fmla="*/ 0 w 993"/>
                <a:gd name="T5" fmla="*/ 0 h 561"/>
                <a:gd name="T6" fmla="*/ 0 w 993"/>
                <a:gd name="T7" fmla="*/ 0 h 561"/>
                <a:gd name="T8" fmla="*/ 0 w 993"/>
                <a:gd name="T9" fmla="*/ 0 h 5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3"/>
                <a:gd name="T16" fmla="*/ 0 h 561"/>
                <a:gd name="T17" fmla="*/ 993 w 993"/>
                <a:gd name="T18" fmla="*/ 561 h 5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3" h="561">
                  <a:moveTo>
                    <a:pt x="0" y="415"/>
                  </a:moveTo>
                  <a:lnTo>
                    <a:pt x="473" y="0"/>
                  </a:lnTo>
                  <a:lnTo>
                    <a:pt x="993" y="115"/>
                  </a:lnTo>
                  <a:lnTo>
                    <a:pt x="586" y="561"/>
                  </a:lnTo>
                  <a:lnTo>
                    <a:pt x="0" y="4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12" name="Freeform 960"/>
            <p:cNvSpPr>
              <a:spLocks/>
            </p:cNvSpPr>
            <p:nvPr/>
          </p:nvSpPr>
          <p:spPr bwMode="auto">
            <a:xfrm>
              <a:off x="4428" y="2573"/>
              <a:ext cx="23" cy="15"/>
            </a:xfrm>
            <a:custGeom>
              <a:avLst/>
              <a:gdLst>
                <a:gd name="T0" fmla="*/ 0 w 1185"/>
                <a:gd name="T1" fmla="*/ 0 h 608"/>
                <a:gd name="T2" fmla="*/ 0 w 1185"/>
                <a:gd name="T3" fmla="*/ 0 h 608"/>
                <a:gd name="T4" fmla="*/ 0 w 1185"/>
                <a:gd name="T5" fmla="*/ 0 h 608"/>
                <a:gd name="T6" fmla="*/ 0 w 1185"/>
                <a:gd name="T7" fmla="*/ 0 h 608"/>
                <a:gd name="T8" fmla="*/ 0 w 1185"/>
                <a:gd name="T9" fmla="*/ 0 h 6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85"/>
                <a:gd name="T16" fmla="*/ 0 h 608"/>
                <a:gd name="T17" fmla="*/ 1185 w 1185"/>
                <a:gd name="T18" fmla="*/ 608 h 6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85" h="608">
                  <a:moveTo>
                    <a:pt x="458" y="0"/>
                  </a:moveTo>
                  <a:lnTo>
                    <a:pt x="1185" y="177"/>
                  </a:lnTo>
                  <a:lnTo>
                    <a:pt x="822" y="608"/>
                  </a:lnTo>
                  <a:lnTo>
                    <a:pt x="0" y="399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13" name="Freeform 961"/>
            <p:cNvSpPr>
              <a:spLocks/>
            </p:cNvSpPr>
            <p:nvPr/>
          </p:nvSpPr>
          <p:spPr bwMode="auto">
            <a:xfrm>
              <a:off x="4428" y="2573"/>
              <a:ext cx="23" cy="15"/>
            </a:xfrm>
            <a:custGeom>
              <a:avLst/>
              <a:gdLst>
                <a:gd name="T0" fmla="*/ 0 w 1185"/>
                <a:gd name="T1" fmla="*/ 0 h 608"/>
                <a:gd name="T2" fmla="*/ 0 w 1185"/>
                <a:gd name="T3" fmla="*/ 0 h 608"/>
                <a:gd name="T4" fmla="*/ 0 w 1185"/>
                <a:gd name="T5" fmla="*/ 0 h 608"/>
                <a:gd name="T6" fmla="*/ 0 w 1185"/>
                <a:gd name="T7" fmla="*/ 0 h 608"/>
                <a:gd name="T8" fmla="*/ 0 w 1185"/>
                <a:gd name="T9" fmla="*/ 0 h 6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85"/>
                <a:gd name="T16" fmla="*/ 0 h 608"/>
                <a:gd name="T17" fmla="*/ 1185 w 1185"/>
                <a:gd name="T18" fmla="*/ 608 h 6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85" h="608">
                  <a:moveTo>
                    <a:pt x="458" y="0"/>
                  </a:moveTo>
                  <a:lnTo>
                    <a:pt x="1185" y="177"/>
                  </a:lnTo>
                  <a:lnTo>
                    <a:pt x="822" y="608"/>
                  </a:lnTo>
                  <a:lnTo>
                    <a:pt x="0" y="399"/>
                  </a:lnTo>
                  <a:lnTo>
                    <a:pt x="45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14" name="Freeform 962"/>
            <p:cNvSpPr>
              <a:spLocks/>
            </p:cNvSpPr>
            <p:nvPr/>
          </p:nvSpPr>
          <p:spPr bwMode="auto">
            <a:xfrm>
              <a:off x="4417" y="2585"/>
              <a:ext cx="31" cy="17"/>
            </a:xfrm>
            <a:custGeom>
              <a:avLst/>
              <a:gdLst>
                <a:gd name="T0" fmla="*/ 0 w 1530"/>
                <a:gd name="T1" fmla="*/ 0 h 686"/>
                <a:gd name="T2" fmla="*/ 0 w 1530"/>
                <a:gd name="T3" fmla="*/ 0 h 686"/>
                <a:gd name="T4" fmla="*/ 0 w 1530"/>
                <a:gd name="T5" fmla="*/ 0 h 686"/>
                <a:gd name="T6" fmla="*/ 0 w 1530"/>
                <a:gd name="T7" fmla="*/ 0 h 686"/>
                <a:gd name="T8" fmla="*/ 0 w 1530"/>
                <a:gd name="T9" fmla="*/ 0 h 6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30"/>
                <a:gd name="T16" fmla="*/ 0 h 686"/>
                <a:gd name="T17" fmla="*/ 1530 w 1530"/>
                <a:gd name="T18" fmla="*/ 686 h 6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30" h="686">
                  <a:moveTo>
                    <a:pt x="441" y="0"/>
                  </a:moveTo>
                  <a:lnTo>
                    <a:pt x="1530" y="257"/>
                  </a:lnTo>
                  <a:lnTo>
                    <a:pt x="1185" y="686"/>
                  </a:lnTo>
                  <a:lnTo>
                    <a:pt x="0" y="401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15" name="Freeform 963"/>
            <p:cNvSpPr>
              <a:spLocks/>
            </p:cNvSpPr>
            <p:nvPr/>
          </p:nvSpPr>
          <p:spPr bwMode="auto">
            <a:xfrm>
              <a:off x="4417" y="2585"/>
              <a:ext cx="31" cy="17"/>
            </a:xfrm>
            <a:custGeom>
              <a:avLst/>
              <a:gdLst>
                <a:gd name="T0" fmla="*/ 0 w 1530"/>
                <a:gd name="T1" fmla="*/ 0 h 686"/>
                <a:gd name="T2" fmla="*/ 0 w 1530"/>
                <a:gd name="T3" fmla="*/ 0 h 686"/>
                <a:gd name="T4" fmla="*/ 0 w 1530"/>
                <a:gd name="T5" fmla="*/ 0 h 686"/>
                <a:gd name="T6" fmla="*/ 0 w 1530"/>
                <a:gd name="T7" fmla="*/ 0 h 686"/>
                <a:gd name="T8" fmla="*/ 0 w 1530"/>
                <a:gd name="T9" fmla="*/ 0 h 6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30"/>
                <a:gd name="T16" fmla="*/ 0 h 686"/>
                <a:gd name="T17" fmla="*/ 1530 w 1530"/>
                <a:gd name="T18" fmla="*/ 686 h 6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30" h="686">
                  <a:moveTo>
                    <a:pt x="441" y="0"/>
                  </a:moveTo>
                  <a:lnTo>
                    <a:pt x="1530" y="257"/>
                  </a:lnTo>
                  <a:lnTo>
                    <a:pt x="1185" y="686"/>
                  </a:lnTo>
                  <a:lnTo>
                    <a:pt x="0" y="401"/>
                  </a:lnTo>
                  <a:lnTo>
                    <a:pt x="44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16" name="Freeform 964"/>
            <p:cNvSpPr>
              <a:spLocks/>
            </p:cNvSpPr>
            <p:nvPr/>
          </p:nvSpPr>
          <p:spPr bwMode="auto">
            <a:xfrm>
              <a:off x="4405" y="2596"/>
              <a:ext cx="24" cy="15"/>
            </a:xfrm>
            <a:custGeom>
              <a:avLst/>
              <a:gdLst>
                <a:gd name="T0" fmla="*/ 0 w 1184"/>
                <a:gd name="T1" fmla="*/ 0 h 610"/>
                <a:gd name="T2" fmla="*/ 0 w 1184"/>
                <a:gd name="T3" fmla="*/ 0 h 610"/>
                <a:gd name="T4" fmla="*/ 0 w 1184"/>
                <a:gd name="T5" fmla="*/ 0 h 610"/>
                <a:gd name="T6" fmla="*/ 0 w 1184"/>
                <a:gd name="T7" fmla="*/ 0 h 610"/>
                <a:gd name="T8" fmla="*/ 0 w 1184"/>
                <a:gd name="T9" fmla="*/ 0 h 6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84"/>
                <a:gd name="T16" fmla="*/ 0 h 610"/>
                <a:gd name="T17" fmla="*/ 1184 w 1184"/>
                <a:gd name="T18" fmla="*/ 610 h 6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84" h="610">
                  <a:moveTo>
                    <a:pt x="503" y="0"/>
                  </a:moveTo>
                  <a:lnTo>
                    <a:pt x="1184" y="177"/>
                  </a:lnTo>
                  <a:lnTo>
                    <a:pt x="725" y="610"/>
                  </a:lnTo>
                  <a:lnTo>
                    <a:pt x="0" y="40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17" name="Freeform 965"/>
            <p:cNvSpPr>
              <a:spLocks/>
            </p:cNvSpPr>
            <p:nvPr/>
          </p:nvSpPr>
          <p:spPr bwMode="auto">
            <a:xfrm>
              <a:off x="4405" y="2596"/>
              <a:ext cx="24" cy="15"/>
            </a:xfrm>
            <a:custGeom>
              <a:avLst/>
              <a:gdLst>
                <a:gd name="T0" fmla="*/ 0 w 1184"/>
                <a:gd name="T1" fmla="*/ 0 h 610"/>
                <a:gd name="T2" fmla="*/ 0 w 1184"/>
                <a:gd name="T3" fmla="*/ 0 h 610"/>
                <a:gd name="T4" fmla="*/ 0 w 1184"/>
                <a:gd name="T5" fmla="*/ 0 h 610"/>
                <a:gd name="T6" fmla="*/ 0 w 1184"/>
                <a:gd name="T7" fmla="*/ 0 h 610"/>
                <a:gd name="T8" fmla="*/ 0 w 1184"/>
                <a:gd name="T9" fmla="*/ 0 h 6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84"/>
                <a:gd name="T16" fmla="*/ 0 h 610"/>
                <a:gd name="T17" fmla="*/ 1184 w 1184"/>
                <a:gd name="T18" fmla="*/ 610 h 6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84" h="610">
                  <a:moveTo>
                    <a:pt x="503" y="0"/>
                  </a:moveTo>
                  <a:lnTo>
                    <a:pt x="1184" y="177"/>
                  </a:lnTo>
                  <a:lnTo>
                    <a:pt x="725" y="610"/>
                  </a:lnTo>
                  <a:lnTo>
                    <a:pt x="0" y="400"/>
                  </a:lnTo>
                  <a:lnTo>
                    <a:pt x="50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18" name="Freeform 966"/>
            <p:cNvSpPr>
              <a:spLocks/>
            </p:cNvSpPr>
            <p:nvPr/>
          </p:nvSpPr>
          <p:spPr bwMode="auto">
            <a:xfrm>
              <a:off x="4393" y="2607"/>
              <a:ext cx="23" cy="14"/>
            </a:xfrm>
            <a:custGeom>
              <a:avLst/>
              <a:gdLst>
                <a:gd name="T0" fmla="*/ 0 w 1150"/>
                <a:gd name="T1" fmla="*/ 0 h 575"/>
                <a:gd name="T2" fmla="*/ 0 w 1150"/>
                <a:gd name="T3" fmla="*/ 0 h 575"/>
                <a:gd name="T4" fmla="*/ 0 w 1150"/>
                <a:gd name="T5" fmla="*/ 0 h 575"/>
                <a:gd name="T6" fmla="*/ 0 w 1150"/>
                <a:gd name="T7" fmla="*/ 0 h 575"/>
                <a:gd name="T8" fmla="*/ 0 w 1150"/>
                <a:gd name="T9" fmla="*/ 0 h 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0"/>
                <a:gd name="T16" fmla="*/ 0 h 575"/>
                <a:gd name="T17" fmla="*/ 1150 w 1150"/>
                <a:gd name="T18" fmla="*/ 575 h 5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0" h="575">
                  <a:moveTo>
                    <a:pt x="520" y="0"/>
                  </a:moveTo>
                  <a:lnTo>
                    <a:pt x="1150" y="161"/>
                  </a:lnTo>
                  <a:lnTo>
                    <a:pt x="647" y="575"/>
                  </a:lnTo>
                  <a:lnTo>
                    <a:pt x="0" y="42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19" name="Freeform 967"/>
            <p:cNvSpPr>
              <a:spLocks/>
            </p:cNvSpPr>
            <p:nvPr/>
          </p:nvSpPr>
          <p:spPr bwMode="auto">
            <a:xfrm>
              <a:off x="4393" y="2607"/>
              <a:ext cx="23" cy="14"/>
            </a:xfrm>
            <a:custGeom>
              <a:avLst/>
              <a:gdLst>
                <a:gd name="T0" fmla="*/ 0 w 1150"/>
                <a:gd name="T1" fmla="*/ 0 h 575"/>
                <a:gd name="T2" fmla="*/ 0 w 1150"/>
                <a:gd name="T3" fmla="*/ 0 h 575"/>
                <a:gd name="T4" fmla="*/ 0 w 1150"/>
                <a:gd name="T5" fmla="*/ 0 h 575"/>
                <a:gd name="T6" fmla="*/ 0 w 1150"/>
                <a:gd name="T7" fmla="*/ 0 h 575"/>
                <a:gd name="T8" fmla="*/ 0 w 1150"/>
                <a:gd name="T9" fmla="*/ 0 h 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0"/>
                <a:gd name="T16" fmla="*/ 0 h 575"/>
                <a:gd name="T17" fmla="*/ 1150 w 1150"/>
                <a:gd name="T18" fmla="*/ 575 h 5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0" h="575">
                  <a:moveTo>
                    <a:pt x="520" y="0"/>
                  </a:moveTo>
                  <a:lnTo>
                    <a:pt x="1150" y="161"/>
                  </a:lnTo>
                  <a:lnTo>
                    <a:pt x="647" y="575"/>
                  </a:lnTo>
                  <a:lnTo>
                    <a:pt x="0" y="428"/>
                  </a:lnTo>
                  <a:lnTo>
                    <a:pt x="52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20" name="Freeform 968"/>
            <p:cNvSpPr>
              <a:spLocks/>
            </p:cNvSpPr>
            <p:nvPr/>
          </p:nvSpPr>
          <p:spPr bwMode="auto">
            <a:xfrm>
              <a:off x="4409" y="2612"/>
              <a:ext cx="23" cy="15"/>
            </a:xfrm>
            <a:custGeom>
              <a:avLst/>
              <a:gdLst>
                <a:gd name="T0" fmla="*/ 0 w 1163"/>
                <a:gd name="T1" fmla="*/ 0 h 606"/>
                <a:gd name="T2" fmla="*/ 0 w 1163"/>
                <a:gd name="T3" fmla="*/ 0 h 606"/>
                <a:gd name="T4" fmla="*/ 0 w 1163"/>
                <a:gd name="T5" fmla="*/ 0 h 606"/>
                <a:gd name="T6" fmla="*/ 0 w 1163"/>
                <a:gd name="T7" fmla="*/ 0 h 606"/>
                <a:gd name="T8" fmla="*/ 0 w 1163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3"/>
                <a:gd name="T16" fmla="*/ 0 h 606"/>
                <a:gd name="T17" fmla="*/ 1163 w 1163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3" h="606">
                  <a:moveTo>
                    <a:pt x="0" y="414"/>
                  </a:moveTo>
                  <a:lnTo>
                    <a:pt x="503" y="0"/>
                  </a:lnTo>
                  <a:lnTo>
                    <a:pt x="1163" y="174"/>
                  </a:lnTo>
                  <a:lnTo>
                    <a:pt x="752" y="606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21" name="Freeform 969"/>
            <p:cNvSpPr>
              <a:spLocks/>
            </p:cNvSpPr>
            <p:nvPr/>
          </p:nvSpPr>
          <p:spPr bwMode="auto">
            <a:xfrm>
              <a:off x="4409" y="2612"/>
              <a:ext cx="23" cy="15"/>
            </a:xfrm>
            <a:custGeom>
              <a:avLst/>
              <a:gdLst>
                <a:gd name="T0" fmla="*/ 0 w 1163"/>
                <a:gd name="T1" fmla="*/ 0 h 606"/>
                <a:gd name="T2" fmla="*/ 0 w 1163"/>
                <a:gd name="T3" fmla="*/ 0 h 606"/>
                <a:gd name="T4" fmla="*/ 0 w 1163"/>
                <a:gd name="T5" fmla="*/ 0 h 606"/>
                <a:gd name="T6" fmla="*/ 0 w 1163"/>
                <a:gd name="T7" fmla="*/ 0 h 606"/>
                <a:gd name="T8" fmla="*/ 0 w 1163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3"/>
                <a:gd name="T16" fmla="*/ 0 h 606"/>
                <a:gd name="T17" fmla="*/ 1163 w 1163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3" h="606">
                  <a:moveTo>
                    <a:pt x="0" y="414"/>
                  </a:moveTo>
                  <a:lnTo>
                    <a:pt x="503" y="0"/>
                  </a:lnTo>
                  <a:lnTo>
                    <a:pt x="1163" y="174"/>
                  </a:lnTo>
                  <a:lnTo>
                    <a:pt x="752" y="606"/>
                  </a:lnTo>
                  <a:lnTo>
                    <a:pt x="0" y="41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22" name="Freeform 970"/>
            <p:cNvSpPr>
              <a:spLocks/>
            </p:cNvSpPr>
            <p:nvPr/>
          </p:nvSpPr>
          <p:spPr bwMode="auto">
            <a:xfrm>
              <a:off x="4423" y="2602"/>
              <a:ext cx="23" cy="14"/>
            </a:xfrm>
            <a:custGeom>
              <a:avLst/>
              <a:gdLst>
                <a:gd name="T0" fmla="*/ 0 w 1150"/>
                <a:gd name="T1" fmla="*/ 0 h 606"/>
                <a:gd name="T2" fmla="*/ 0 w 1150"/>
                <a:gd name="T3" fmla="*/ 0 h 606"/>
                <a:gd name="T4" fmla="*/ 0 w 1150"/>
                <a:gd name="T5" fmla="*/ 0 h 606"/>
                <a:gd name="T6" fmla="*/ 0 w 1150"/>
                <a:gd name="T7" fmla="*/ 0 h 606"/>
                <a:gd name="T8" fmla="*/ 0 w 1150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0"/>
                <a:gd name="T16" fmla="*/ 0 h 606"/>
                <a:gd name="T17" fmla="*/ 1150 w 1150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0" h="606">
                  <a:moveTo>
                    <a:pt x="410" y="0"/>
                  </a:moveTo>
                  <a:lnTo>
                    <a:pt x="1150" y="178"/>
                  </a:lnTo>
                  <a:lnTo>
                    <a:pt x="773" y="606"/>
                  </a:lnTo>
                  <a:lnTo>
                    <a:pt x="0" y="414"/>
                  </a:lnTo>
                  <a:lnTo>
                    <a:pt x="410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23" name="Freeform 971"/>
            <p:cNvSpPr>
              <a:spLocks/>
            </p:cNvSpPr>
            <p:nvPr/>
          </p:nvSpPr>
          <p:spPr bwMode="auto">
            <a:xfrm>
              <a:off x="4423" y="2602"/>
              <a:ext cx="23" cy="14"/>
            </a:xfrm>
            <a:custGeom>
              <a:avLst/>
              <a:gdLst>
                <a:gd name="T0" fmla="*/ 0 w 1150"/>
                <a:gd name="T1" fmla="*/ 0 h 606"/>
                <a:gd name="T2" fmla="*/ 0 w 1150"/>
                <a:gd name="T3" fmla="*/ 0 h 606"/>
                <a:gd name="T4" fmla="*/ 0 w 1150"/>
                <a:gd name="T5" fmla="*/ 0 h 606"/>
                <a:gd name="T6" fmla="*/ 0 w 1150"/>
                <a:gd name="T7" fmla="*/ 0 h 606"/>
                <a:gd name="T8" fmla="*/ 0 w 1150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0"/>
                <a:gd name="T16" fmla="*/ 0 h 606"/>
                <a:gd name="T17" fmla="*/ 1150 w 1150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0" h="606">
                  <a:moveTo>
                    <a:pt x="410" y="0"/>
                  </a:moveTo>
                  <a:lnTo>
                    <a:pt x="1150" y="178"/>
                  </a:lnTo>
                  <a:lnTo>
                    <a:pt x="773" y="606"/>
                  </a:lnTo>
                  <a:lnTo>
                    <a:pt x="0" y="414"/>
                  </a:lnTo>
                  <a:lnTo>
                    <a:pt x="41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24" name="Freeform 972"/>
            <p:cNvSpPr>
              <a:spLocks/>
            </p:cNvSpPr>
            <p:nvPr/>
          </p:nvSpPr>
          <p:spPr bwMode="auto">
            <a:xfrm>
              <a:off x="4426" y="2617"/>
              <a:ext cx="24" cy="15"/>
            </a:xfrm>
            <a:custGeom>
              <a:avLst/>
              <a:gdLst>
                <a:gd name="T0" fmla="*/ 0 w 1168"/>
                <a:gd name="T1" fmla="*/ 0 h 606"/>
                <a:gd name="T2" fmla="*/ 0 w 1168"/>
                <a:gd name="T3" fmla="*/ 0 h 606"/>
                <a:gd name="T4" fmla="*/ 0 w 1168"/>
                <a:gd name="T5" fmla="*/ 0 h 606"/>
                <a:gd name="T6" fmla="*/ 0 w 1168"/>
                <a:gd name="T7" fmla="*/ 0 h 606"/>
                <a:gd name="T8" fmla="*/ 0 w 1168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8"/>
                <a:gd name="T16" fmla="*/ 0 h 606"/>
                <a:gd name="T17" fmla="*/ 1168 w 1168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8" h="606">
                  <a:moveTo>
                    <a:pt x="394" y="0"/>
                  </a:moveTo>
                  <a:lnTo>
                    <a:pt x="1168" y="192"/>
                  </a:lnTo>
                  <a:lnTo>
                    <a:pt x="744" y="606"/>
                  </a:lnTo>
                  <a:lnTo>
                    <a:pt x="0" y="432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25" name="Freeform 973"/>
            <p:cNvSpPr>
              <a:spLocks/>
            </p:cNvSpPr>
            <p:nvPr/>
          </p:nvSpPr>
          <p:spPr bwMode="auto">
            <a:xfrm>
              <a:off x="4426" y="2617"/>
              <a:ext cx="24" cy="15"/>
            </a:xfrm>
            <a:custGeom>
              <a:avLst/>
              <a:gdLst>
                <a:gd name="T0" fmla="*/ 0 w 1168"/>
                <a:gd name="T1" fmla="*/ 0 h 606"/>
                <a:gd name="T2" fmla="*/ 0 w 1168"/>
                <a:gd name="T3" fmla="*/ 0 h 606"/>
                <a:gd name="T4" fmla="*/ 0 w 1168"/>
                <a:gd name="T5" fmla="*/ 0 h 606"/>
                <a:gd name="T6" fmla="*/ 0 w 1168"/>
                <a:gd name="T7" fmla="*/ 0 h 606"/>
                <a:gd name="T8" fmla="*/ 0 w 1168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8"/>
                <a:gd name="T16" fmla="*/ 0 h 606"/>
                <a:gd name="T17" fmla="*/ 1168 w 1168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8" h="606">
                  <a:moveTo>
                    <a:pt x="394" y="0"/>
                  </a:moveTo>
                  <a:lnTo>
                    <a:pt x="1168" y="192"/>
                  </a:lnTo>
                  <a:lnTo>
                    <a:pt x="744" y="606"/>
                  </a:lnTo>
                  <a:lnTo>
                    <a:pt x="0" y="432"/>
                  </a:lnTo>
                  <a:lnTo>
                    <a:pt x="39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26" name="Freeform 974"/>
            <p:cNvSpPr>
              <a:spLocks/>
            </p:cNvSpPr>
            <p:nvPr/>
          </p:nvSpPr>
          <p:spPr bwMode="auto">
            <a:xfrm>
              <a:off x="4444" y="2623"/>
              <a:ext cx="24" cy="15"/>
            </a:xfrm>
            <a:custGeom>
              <a:avLst/>
              <a:gdLst>
                <a:gd name="T0" fmla="*/ 0 w 1197"/>
                <a:gd name="T1" fmla="*/ 0 h 619"/>
                <a:gd name="T2" fmla="*/ 0 w 1197"/>
                <a:gd name="T3" fmla="*/ 0 h 619"/>
                <a:gd name="T4" fmla="*/ 0 w 1197"/>
                <a:gd name="T5" fmla="*/ 0 h 619"/>
                <a:gd name="T6" fmla="*/ 0 w 1197"/>
                <a:gd name="T7" fmla="*/ 0 h 619"/>
                <a:gd name="T8" fmla="*/ 0 w 1197"/>
                <a:gd name="T9" fmla="*/ 0 h 6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97"/>
                <a:gd name="T16" fmla="*/ 0 h 619"/>
                <a:gd name="T17" fmla="*/ 1197 w 1197"/>
                <a:gd name="T18" fmla="*/ 619 h 6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97" h="619">
                  <a:moveTo>
                    <a:pt x="0" y="428"/>
                  </a:moveTo>
                  <a:lnTo>
                    <a:pt x="472" y="0"/>
                  </a:lnTo>
                  <a:lnTo>
                    <a:pt x="1197" y="188"/>
                  </a:lnTo>
                  <a:lnTo>
                    <a:pt x="773" y="619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27" name="Freeform 975"/>
            <p:cNvSpPr>
              <a:spLocks/>
            </p:cNvSpPr>
            <p:nvPr/>
          </p:nvSpPr>
          <p:spPr bwMode="auto">
            <a:xfrm>
              <a:off x="4444" y="2623"/>
              <a:ext cx="24" cy="15"/>
            </a:xfrm>
            <a:custGeom>
              <a:avLst/>
              <a:gdLst>
                <a:gd name="T0" fmla="*/ 0 w 1197"/>
                <a:gd name="T1" fmla="*/ 0 h 619"/>
                <a:gd name="T2" fmla="*/ 0 w 1197"/>
                <a:gd name="T3" fmla="*/ 0 h 619"/>
                <a:gd name="T4" fmla="*/ 0 w 1197"/>
                <a:gd name="T5" fmla="*/ 0 h 619"/>
                <a:gd name="T6" fmla="*/ 0 w 1197"/>
                <a:gd name="T7" fmla="*/ 0 h 619"/>
                <a:gd name="T8" fmla="*/ 0 w 1197"/>
                <a:gd name="T9" fmla="*/ 0 h 6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97"/>
                <a:gd name="T16" fmla="*/ 0 h 619"/>
                <a:gd name="T17" fmla="*/ 1197 w 1197"/>
                <a:gd name="T18" fmla="*/ 619 h 6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97" h="619">
                  <a:moveTo>
                    <a:pt x="0" y="428"/>
                  </a:moveTo>
                  <a:lnTo>
                    <a:pt x="472" y="0"/>
                  </a:lnTo>
                  <a:lnTo>
                    <a:pt x="1197" y="188"/>
                  </a:lnTo>
                  <a:lnTo>
                    <a:pt x="773" y="619"/>
                  </a:lnTo>
                  <a:lnTo>
                    <a:pt x="0" y="42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28" name="Freeform 976"/>
            <p:cNvSpPr>
              <a:spLocks/>
            </p:cNvSpPr>
            <p:nvPr/>
          </p:nvSpPr>
          <p:spPr bwMode="auto">
            <a:xfrm>
              <a:off x="4461" y="2628"/>
              <a:ext cx="119" cy="44"/>
            </a:xfrm>
            <a:custGeom>
              <a:avLst/>
              <a:gdLst>
                <a:gd name="T0" fmla="*/ 0 w 5907"/>
                <a:gd name="T1" fmla="*/ 0 h 1800"/>
                <a:gd name="T2" fmla="*/ 0 w 5907"/>
                <a:gd name="T3" fmla="*/ 0 h 1800"/>
                <a:gd name="T4" fmla="*/ 0 w 5907"/>
                <a:gd name="T5" fmla="*/ 0 h 1800"/>
                <a:gd name="T6" fmla="*/ 0 w 5907"/>
                <a:gd name="T7" fmla="*/ 0 h 1800"/>
                <a:gd name="T8" fmla="*/ 0 w 5907"/>
                <a:gd name="T9" fmla="*/ 0 h 18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07"/>
                <a:gd name="T16" fmla="*/ 0 h 1800"/>
                <a:gd name="T17" fmla="*/ 5907 w 5907"/>
                <a:gd name="T18" fmla="*/ 1800 h 18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07" h="1800">
                  <a:moveTo>
                    <a:pt x="5907" y="1389"/>
                  </a:moveTo>
                  <a:lnTo>
                    <a:pt x="458" y="0"/>
                  </a:lnTo>
                  <a:lnTo>
                    <a:pt x="0" y="414"/>
                  </a:lnTo>
                  <a:lnTo>
                    <a:pt x="5558" y="1800"/>
                  </a:lnTo>
                  <a:lnTo>
                    <a:pt x="5907" y="1389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29" name="Freeform 977"/>
            <p:cNvSpPr>
              <a:spLocks/>
            </p:cNvSpPr>
            <p:nvPr/>
          </p:nvSpPr>
          <p:spPr bwMode="auto">
            <a:xfrm>
              <a:off x="4461" y="2628"/>
              <a:ext cx="119" cy="44"/>
            </a:xfrm>
            <a:custGeom>
              <a:avLst/>
              <a:gdLst>
                <a:gd name="T0" fmla="*/ 0 w 5907"/>
                <a:gd name="T1" fmla="*/ 0 h 1800"/>
                <a:gd name="T2" fmla="*/ 0 w 5907"/>
                <a:gd name="T3" fmla="*/ 0 h 1800"/>
                <a:gd name="T4" fmla="*/ 0 w 5907"/>
                <a:gd name="T5" fmla="*/ 0 h 1800"/>
                <a:gd name="T6" fmla="*/ 0 w 5907"/>
                <a:gd name="T7" fmla="*/ 0 h 1800"/>
                <a:gd name="T8" fmla="*/ 0 w 5907"/>
                <a:gd name="T9" fmla="*/ 0 h 18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07"/>
                <a:gd name="T16" fmla="*/ 0 h 1800"/>
                <a:gd name="T17" fmla="*/ 5907 w 5907"/>
                <a:gd name="T18" fmla="*/ 1800 h 18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07" h="1800">
                  <a:moveTo>
                    <a:pt x="5907" y="1389"/>
                  </a:moveTo>
                  <a:lnTo>
                    <a:pt x="458" y="0"/>
                  </a:lnTo>
                  <a:lnTo>
                    <a:pt x="0" y="414"/>
                  </a:lnTo>
                  <a:lnTo>
                    <a:pt x="5558" y="1800"/>
                  </a:lnTo>
                  <a:lnTo>
                    <a:pt x="5907" y="138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30" name="Freeform 978"/>
            <p:cNvSpPr>
              <a:spLocks/>
            </p:cNvSpPr>
            <p:nvPr/>
          </p:nvSpPr>
          <p:spPr bwMode="auto">
            <a:xfrm>
              <a:off x="4460" y="2612"/>
              <a:ext cx="20" cy="16"/>
            </a:xfrm>
            <a:custGeom>
              <a:avLst/>
              <a:gdLst>
                <a:gd name="T0" fmla="*/ 0 w 1023"/>
                <a:gd name="T1" fmla="*/ 0 h 624"/>
                <a:gd name="T2" fmla="*/ 0 w 1023"/>
                <a:gd name="T3" fmla="*/ 0 h 624"/>
                <a:gd name="T4" fmla="*/ 0 w 1023"/>
                <a:gd name="T5" fmla="*/ 0 h 624"/>
                <a:gd name="T6" fmla="*/ 0 w 1023"/>
                <a:gd name="T7" fmla="*/ 0 h 624"/>
                <a:gd name="T8" fmla="*/ 0 w 1023"/>
                <a:gd name="T9" fmla="*/ 0 h 6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23"/>
                <a:gd name="T16" fmla="*/ 0 h 624"/>
                <a:gd name="T17" fmla="*/ 1023 w 1023"/>
                <a:gd name="T18" fmla="*/ 624 h 6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23" h="624">
                  <a:moveTo>
                    <a:pt x="0" y="433"/>
                  </a:moveTo>
                  <a:lnTo>
                    <a:pt x="377" y="0"/>
                  </a:lnTo>
                  <a:lnTo>
                    <a:pt x="1023" y="161"/>
                  </a:lnTo>
                  <a:lnTo>
                    <a:pt x="691" y="624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31" name="Freeform 979"/>
            <p:cNvSpPr>
              <a:spLocks/>
            </p:cNvSpPr>
            <p:nvPr/>
          </p:nvSpPr>
          <p:spPr bwMode="auto">
            <a:xfrm>
              <a:off x="4460" y="2612"/>
              <a:ext cx="20" cy="16"/>
            </a:xfrm>
            <a:custGeom>
              <a:avLst/>
              <a:gdLst>
                <a:gd name="T0" fmla="*/ 0 w 1023"/>
                <a:gd name="T1" fmla="*/ 0 h 624"/>
                <a:gd name="T2" fmla="*/ 0 w 1023"/>
                <a:gd name="T3" fmla="*/ 0 h 624"/>
                <a:gd name="T4" fmla="*/ 0 w 1023"/>
                <a:gd name="T5" fmla="*/ 0 h 624"/>
                <a:gd name="T6" fmla="*/ 0 w 1023"/>
                <a:gd name="T7" fmla="*/ 0 h 624"/>
                <a:gd name="T8" fmla="*/ 0 w 1023"/>
                <a:gd name="T9" fmla="*/ 0 h 6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23"/>
                <a:gd name="T16" fmla="*/ 0 h 624"/>
                <a:gd name="T17" fmla="*/ 1023 w 1023"/>
                <a:gd name="T18" fmla="*/ 624 h 6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23" h="624">
                  <a:moveTo>
                    <a:pt x="0" y="433"/>
                  </a:moveTo>
                  <a:lnTo>
                    <a:pt x="377" y="0"/>
                  </a:lnTo>
                  <a:lnTo>
                    <a:pt x="1023" y="161"/>
                  </a:lnTo>
                  <a:lnTo>
                    <a:pt x="691" y="624"/>
                  </a:lnTo>
                  <a:lnTo>
                    <a:pt x="0" y="43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32" name="Freeform 980"/>
            <p:cNvSpPr>
              <a:spLocks/>
            </p:cNvSpPr>
            <p:nvPr/>
          </p:nvSpPr>
          <p:spPr bwMode="auto">
            <a:xfrm>
              <a:off x="4464" y="2598"/>
              <a:ext cx="21" cy="16"/>
            </a:xfrm>
            <a:custGeom>
              <a:avLst/>
              <a:gdLst>
                <a:gd name="T0" fmla="*/ 0 w 1040"/>
                <a:gd name="T1" fmla="*/ 0 h 622"/>
                <a:gd name="T2" fmla="*/ 0 w 1040"/>
                <a:gd name="T3" fmla="*/ 0 h 622"/>
                <a:gd name="T4" fmla="*/ 0 w 1040"/>
                <a:gd name="T5" fmla="*/ 0 h 622"/>
                <a:gd name="T6" fmla="*/ 0 w 1040"/>
                <a:gd name="T7" fmla="*/ 0 h 622"/>
                <a:gd name="T8" fmla="*/ 0 w 1040"/>
                <a:gd name="T9" fmla="*/ 0 h 6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0"/>
                <a:gd name="T16" fmla="*/ 0 h 622"/>
                <a:gd name="T17" fmla="*/ 1040 w 1040"/>
                <a:gd name="T18" fmla="*/ 622 h 6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0" h="622">
                  <a:moveTo>
                    <a:pt x="0" y="417"/>
                  </a:moveTo>
                  <a:lnTo>
                    <a:pt x="301" y="0"/>
                  </a:lnTo>
                  <a:lnTo>
                    <a:pt x="1040" y="177"/>
                  </a:lnTo>
                  <a:lnTo>
                    <a:pt x="743" y="622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33" name="Freeform 981"/>
            <p:cNvSpPr>
              <a:spLocks/>
            </p:cNvSpPr>
            <p:nvPr/>
          </p:nvSpPr>
          <p:spPr bwMode="auto">
            <a:xfrm>
              <a:off x="4464" y="2598"/>
              <a:ext cx="21" cy="16"/>
            </a:xfrm>
            <a:custGeom>
              <a:avLst/>
              <a:gdLst>
                <a:gd name="T0" fmla="*/ 0 w 1040"/>
                <a:gd name="T1" fmla="*/ 0 h 622"/>
                <a:gd name="T2" fmla="*/ 0 w 1040"/>
                <a:gd name="T3" fmla="*/ 0 h 622"/>
                <a:gd name="T4" fmla="*/ 0 w 1040"/>
                <a:gd name="T5" fmla="*/ 0 h 622"/>
                <a:gd name="T6" fmla="*/ 0 w 1040"/>
                <a:gd name="T7" fmla="*/ 0 h 622"/>
                <a:gd name="T8" fmla="*/ 0 w 1040"/>
                <a:gd name="T9" fmla="*/ 0 h 6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0"/>
                <a:gd name="T16" fmla="*/ 0 h 622"/>
                <a:gd name="T17" fmla="*/ 1040 w 1040"/>
                <a:gd name="T18" fmla="*/ 622 h 6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0" h="622">
                  <a:moveTo>
                    <a:pt x="0" y="417"/>
                  </a:moveTo>
                  <a:lnTo>
                    <a:pt x="301" y="0"/>
                  </a:lnTo>
                  <a:lnTo>
                    <a:pt x="1040" y="177"/>
                  </a:lnTo>
                  <a:lnTo>
                    <a:pt x="743" y="622"/>
                  </a:lnTo>
                  <a:lnTo>
                    <a:pt x="0" y="41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34" name="Freeform 982"/>
            <p:cNvSpPr>
              <a:spLocks/>
            </p:cNvSpPr>
            <p:nvPr/>
          </p:nvSpPr>
          <p:spPr bwMode="auto">
            <a:xfrm>
              <a:off x="4468" y="2585"/>
              <a:ext cx="22" cy="15"/>
            </a:xfrm>
            <a:custGeom>
              <a:avLst/>
              <a:gdLst>
                <a:gd name="T0" fmla="*/ 0 w 1072"/>
                <a:gd name="T1" fmla="*/ 0 h 606"/>
                <a:gd name="T2" fmla="*/ 0 w 1072"/>
                <a:gd name="T3" fmla="*/ 0 h 606"/>
                <a:gd name="T4" fmla="*/ 0 w 1072"/>
                <a:gd name="T5" fmla="*/ 0 h 606"/>
                <a:gd name="T6" fmla="*/ 0 w 1072"/>
                <a:gd name="T7" fmla="*/ 0 h 606"/>
                <a:gd name="T8" fmla="*/ 0 w 1072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2"/>
                <a:gd name="T16" fmla="*/ 0 h 606"/>
                <a:gd name="T17" fmla="*/ 1072 w 1072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2" h="606">
                  <a:moveTo>
                    <a:pt x="0" y="431"/>
                  </a:moveTo>
                  <a:lnTo>
                    <a:pt x="345" y="0"/>
                  </a:lnTo>
                  <a:lnTo>
                    <a:pt x="1072" y="174"/>
                  </a:lnTo>
                  <a:lnTo>
                    <a:pt x="756" y="606"/>
                  </a:lnTo>
                  <a:lnTo>
                    <a:pt x="0" y="431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35" name="Freeform 983"/>
            <p:cNvSpPr>
              <a:spLocks/>
            </p:cNvSpPr>
            <p:nvPr/>
          </p:nvSpPr>
          <p:spPr bwMode="auto">
            <a:xfrm>
              <a:off x="4468" y="2585"/>
              <a:ext cx="22" cy="15"/>
            </a:xfrm>
            <a:custGeom>
              <a:avLst/>
              <a:gdLst>
                <a:gd name="T0" fmla="*/ 0 w 1072"/>
                <a:gd name="T1" fmla="*/ 0 h 606"/>
                <a:gd name="T2" fmla="*/ 0 w 1072"/>
                <a:gd name="T3" fmla="*/ 0 h 606"/>
                <a:gd name="T4" fmla="*/ 0 w 1072"/>
                <a:gd name="T5" fmla="*/ 0 h 606"/>
                <a:gd name="T6" fmla="*/ 0 w 1072"/>
                <a:gd name="T7" fmla="*/ 0 h 606"/>
                <a:gd name="T8" fmla="*/ 0 w 1072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2"/>
                <a:gd name="T16" fmla="*/ 0 h 606"/>
                <a:gd name="T17" fmla="*/ 1072 w 1072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2" h="606">
                  <a:moveTo>
                    <a:pt x="0" y="431"/>
                  </a:moveTo>
                  <a:lnTo>
                    <a:pt x="345" y="0"/>
                  </a:lnTo>
                  <a:lnTo>
                    <a:pt x="1072" y="174"/>
                  </a:lnTo>
                  <a:lnTo>
                    <a:pt x="756" y="606"/>
                  </a:lnTo>
                  <a:lnTo>
                    <a:pt x="0" y="431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36" name="Freeform 984"/>
            <p:cNvSpPr>
              <a:spLocks/>
            </p:cNvSpPr>
            <p:nvPr/>
          </p:nvSpPr>
          <p:spPr bwMode="auto">
            <a:xfrm>
              <a:off x="4472" y="2571"/>
              <a:ext cx="21" cy="15"/>
            </a:xfrm>
            <a:custGeom>
              <a:avLst/>
              <a:gdLst>
                <a:gd name="T0" fmla="*/ 0 w 1058"/>
                <a:gd name="T1" fmla="*/ 0 h 622"/>
                <a:gd name="T2" fmla="*/ 0 w 1058"/>
                <a:gd name="T3" fmla="*/ 0 h 622"/>
                <a:gd name="T4" fmla="*/ 0 w 1058"/>
                <a:gd name="T5" fmla="*/ 0 h 622"/>
                <a:gd name="T6" fmla="*/ 0 w 1058"/>
                <a:gd name="T7" fmla="*/ 0 h 622"/>
                <a:gd name="T8" fmla="*/ 0 w 1058"/>
                <a:gd name="T9" fmla="*/ 0 h 6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8"/>
                <a:gd name="T16" fmla="*/ 0 h 622"/>
                <a:gd name="T17" fmla="*/ 1058 w 1058"/>
                <a:gd name="T18" fmla="*/ 622 h 6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8" h="622">
                  <a:moveTo>
                    <a:pt x="0" y="462"/>
                  </a:moveTo>
                  <a:lnTo>
                    <a:pt x="363" y="0"/>
                  </a:lnTo>
                  <a:lnTo>
                    <a:pt x="1058" y="160"/>
                  </a:lnTo>
                  <a:lnTo>
                    <a:pt x="725" y="622"/>
                  </a:lnTo>
                  <a:lnTo>
                    <a:pt x="0" y="462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37" name="Freeform 985"/>
            <p:cNvSpPr>
              <a:spLocks/>
            </p:cNvSpPr>
            <p:nvPr/>
          </p:nvSpPr>
          <p:spPr bwMode="auto">
            <a:xfrm>
              <a:off x="4472" y="2571"/>
              <a:ext cx="21" cy="15"/>
            </a:xfrm>
            <a:custGeom>
              <a:avLst/>
              <a:gdLst>
                <a:gd name="T0" fmla="*/ 0 w 1058"/>
                <a:gd name="T1" fmla="*/ 0 h 622"/>
                <a:gd name="T2" fmla="*/ 0 w 1058"/>
                <a:gd name="T3" fmla="*/ 0 h 622"/>
                <a:gd name="T4" fmla="*/ 0 w 1058"/>
                <a:gd name="T5" fmla="*/ 0 h 622"/>
                <a:gd name="T6" fmla="*/ 0 w 1058"/>
                <a:gd name="T7" fmla="*/ 0 h 622"/>
                <a:gd name="T8" fmla="*/ 0 w 1058"/>
                <a:gd name="T9" fmla="*/ 0 h 6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8"/>
                <a:gd name="T16" fmla="*/ 0 h 622"/>
                <a:gd name="T17" fmla="*/ 1058 w 1058"/>
                <a:gd name="T18" fmla="*/ 622 h 6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8" h="622">
                  <a:moveTo>
                    <a:pt x="0" y="462"/>
                  </a:moveTo>
                  <a:lnTo>
                    <a:pt x="363" y="0"/>
                  </a:lnTo>
                  <a:lnTo>
                    <a:pt x="1058" y="160"/>
                  </a:lnTo>
                  <a:lnTo>
                    <a:pt x="725" y="622"/>
                  </a:lnTo>
                  <a:lnTo>
                    <a:pt x="0" y="46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38" name="Freeform 986"/>
            <p:cNvSpPr>
              <a:spLocks/>
            </p:cNvSpPr>
            <p:nvPr/>
          </p:nvSpPr>
          <p:spPr bwMode="auto">
            <a:xfrm>
              <a:off x="4455" y="2566"/>
              <a:ext cx="21" cy="15"/>
            </a:xfrm>
            <a:custGeom>
              <a:avLst/>
              <a:gdLst>
                <a:gd name="T0" fmla="*/ 0 w 1023"/>
                <a:gd name="T1" fmla="*/ 0 h 592"/>
                <a:gd name="T2" fmla="*/ 0 w 1023"/>
                <a:gd name="T3" fmla="*/ 0 h 592"/>
                <a:gd name="T4" fmla="*/ 0 w 1023"/>
                <a:gd name="T5" fmla="*/ 0 h 592"/>
                <a:gd name="T6" fmla="*/ 0 w 1023"/>
                <a:gd name="T7" fmla="*/ 0 h 592"/>
                <a:gd name="T8" fmla="*/ 0 w 1023"/>
                <a:gd name="T9" fmla="*/ 0 h 5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23"/>
                <a:gd name="T16" fmla="*/ 0 h 592"/>
                <a:gd name="T17" fmla="*/ 1023 w 1023"/>
                <a:gd name="T18" fmla="*/ 592 h 5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23" h="592">
                  <a:moveTo>
                    <a:pt x="0" y="432"/>
                  </a:moveTo>
                  <a:lnTo>
                    <a:pt x="411" y="0"/>
                  </a:lnTo>
                  <a:lnTo>
                    <a:pt x="1023" y="160"/>
                  </a:lnTo>
                  <a:lnTo>
                    <a:pt x="660" y="592"/>
                  </a:lnTo>
                  <a:lnTo>
                    <a:pt x="0" y="432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39" name="Freeform 987"/>
            <p:cNvSpPr>
              <a:spLocks/>
            </p:cNvSpPr>
            <p:nvPr/>
          </p:nvSpPr>
          <p:spPr bwMode="auto">
            <a:xfrm>
              <a:off x="4455" y="2566"/>
              <a:ext cx="21" cy="15"/>
            </a:xfrm>
            <a:custGeom>
              <a:avLst/>
              <a:gdLst>
                <a:gd name="T0" fmla="*/ 0 w 1023"/>
                <a:gd name="T1" fmla="*/ 0 h 592"/>
                <a:gd name="T2" fmla="*/ 0 w 1023"/>
                <a:gd name="T3" fmla="*/ 0 h 592"/>
                <a:gd name="T4" fmla="*/ 0 w 1023"/>
                <a:gd name="T5" fmla="*/ 0 h 592"/>
                <a:gd name="T6" fmla="*/ 0 w 1023"/>
                <a:gd name="T7" fmla="*/ 0 h 592"/>
                <a:gd name="T8" fmla="*/ 0 w 1023"/>
                <a:gd name="T9" fmla="*/ 0 h 5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23"/>
                <a:gd name="T16" fmla="*/ 0 h 592"/>
                <a:gd name="T17" fmla="*/ 1023 w 1023"/>
                <a:gd name="T18" fmla="*/ 592 h 5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23" h="592">
                  <a:moveTo>
                    <a:pt x="0" y="432"/>
                  </a:moveTo>
                  <a:lnTo>
                    <a:pt x="411" y="0"/>
                  </a:lnTo>
                  <a:lnTo>
                    <a:pt x="1023" y="160"/>
                  </a:lnTo>
                  <a:lnTo>
                    <a:pt x="660" y="592"/>
                  </a:lnTo>
                  <a:lnTo>
                    <a:pt x="0" y="43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40" name="Freeform 988"/>
            <p:cNvSpPr>
              <a:spLocks/>
            </p:cNvSpPr>
            <p:nvPr/>
          </p:nvSpPr>
          <p:spPr bwMode="auto">
            <a:xfrm>
              <a:off x="4451" y="2580"/>
              <a:ext cx="21" cy="14"/>
            </a:xfrm>
            <a:custGeom>
              <a:avLst/>
              <a:gdLst>
                <a:gd name="T0" fmla="*/ 0 w 1040"/>
                <a:gd name="T1" fmla="*/ 0 h 574"/>
                <a:gd name="T2" fmla="*/ 0 w 1040"/>
                <a:gd name="T3" fmla="*/ 0 h 574"/>
                <a:gd name="T4" fmla="*/ 0 w 1040"/>
                <a:gd name="T5" fmla="*/ 0 h 574"/>
                <a:gd name="T6" fmla="*/ 0 w 1040"/>
                <a:gd name="T7" fmla="*/ 0 h 574"/>
                <a:gd name="T8" fmla="*/ 0 w 1040"/>
                <a:gd name="T9" fmla="*/ 0 h 5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0"/>
                <a:gd name="T16" fmla="*/ 0 h 574"/>
                <a:gd name="T17" fmla="*/ 1040 w 1040"/>
                <a:gd name="T18" fmla="*/ 574 h 5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0" h="574">
                  <a:moveTo>
                    <a:pt x="0" y="414"/>
                  </a:moveTo>
                  <a:lnTo>
                    <a:pt x="376" y="0"/>
                  </a:lnTo>
                  <a:lnTo>
                    <a:pt x="1040" y="156"/>
                  </a:lnTo>
                  <a:lnTo>
                    <a:pt x="691" y="574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41" name="Freeform 989"/>
            <p:cNvSpPr>
              <a:spLocks/>
            </p:cNvSpPr>
            <p:nvPr/>
          </p:nvSpPr>
          <p:spPr bwMode="auto">
            <a:xfrm>
              <a:off x="4451" y="2580"/>
              <a:ext cx="21" cy="14"/>
            </a:xfrm>
            <a:custGeom>
              <a:avLst/>
              <a:gdLst>
                <a:gd name="T0" fmla="*/ 0 w 1040"/>
                <a:gd name="T1" fmla="*/ 0 h 574"/>
                <a:gd name="T2" fmla="*/ 0 w 1040"/>
                <a:gd name="T3" fmla="*/ 0 h 574"/>
                <a:gd name="T4" fmla="*/ 0 w 1040"/>
                <a:gd name="T5" fmla="*/ 0 h 574"/>
                <a:gd name="T6" fmla="*/ 0 w 1040"/>
                <a:gd name="T7" fmla="*/ 0 h 574"/>
                <a:gd name="T8" fmla="*/ 0 w 1040"/>
                <a:gd name="T9" fmla="*/ 0 h 5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0"/>
                <a:gd name="T16" fmla="*/ 0 h 574"/>
                <a:gd name="T17" fmla="*/ 1040 w 1040"/>
                <a:gd name="T18" fmla="*/ 574 h 5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0" h="574">
                  <a:moveTo>
                    <a:pt x="0" y="414"/>
                  </a:moveTo>
                  <a:lnTo>
                    <a:pt x="376" y="0"/>
                  </a:lnTo>
                  <a:lnTo>
                    <a:pt x="1040" y="156"/>
                  </a:lnTo>
                  <a:lnTo>
                    <a:pt x="691" y="574"/>
                  </a:lnTo>
                  <a:lnTo>
                    <a:pt x="0" y="41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42" name="Freeform 990"/>
            <p:cNvSpPr>
              <a:spLocks/>
            </p:cNvSpPr>
            <p:nvPr/>
          </p:nvSpPr>
          <p:spPr bwMode="auto">
            <a:xfrm>
              <a:off x="4446" y="2593"/>
              <a:ext cx="21" cy="14"/>
            </a:xfrm>
            <a:custGeom>
              <a:avLst/>
              <a:gdLst>
                <a:gd name="T0" fmla="*/ 0 w 1041"/>
                <a:gd name="T1" fmla="*/ 0 h 574"/>
                <a:gd name="T2" fmla="*/ 0 w 1041"/>
                <a:gd name="T3" fmla="*/ 0 h 574"/>
                <a:gd name="T4" fmla="*/ 0 w 1041"/>
                <a:gd name="T5" fmla="*/ 0 h 574"/>
                <a:gd name="T6" fmla="*/ 0 w 1041"/>
                <a:gd name="T7" fmla="*/ 0 h 574"/>
                <a:gd name="T8" fmla="*/ 0 w 1041"/>
                <a:gd name="T9" fmla="*/ 0 h 5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1"/>
                <a:gd name="T16" fmla="*/ 0 h 574"/>
                <a:gd name="T17" fmla="*/ 1041 w 1041"/>
                <a:gd name="T18" fmla="*/ 574 h 5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1" h="574">
                  <a:moveTo>
                    <a:pt x="0" y="414"/>
                  </a:moveTo>
                  <a:lnTo>
                    <a:pt x="363" y="0"/>
                  </a:lnTo>
                  <a:lnTo>
                    <a:pt x="1041" y="160"/>
                  </a:lnTo>
                  <a:lnTo>
                    <a:pt x="681" y="574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43" name="Freeform 991"/>
            <p:cNvSpPr>
              <a:spLocks/>
            </p:cNvSpPr>
            <p:nvPr/>
          </p:nvSpPr>
          <p:spPr bwMode="auto">
            <a:xfrm>
              <a:off x="4446" y="2593"/>
              <a:ext cx="21" cy="14"/>
            </a:xfrm>
            <a:custGeom>
              <a:avLst/>
              <a:gdLst>
                <a:gd name="T0" fmla="*/ 0 w 1041"/>
                <a:gd name="T1" fmla="*/ 0 h 574"/>
                <a:gd name="T2" fmla="*/ 0 w 1041"/>
                <a:gd name="T3" fmla="*/ 0 h 574"/>
                <a:gd name="T4" fmla="*/ 0 w 1041"/>
                <a:gd name="T5" fmla="*/ 0 h 574"/>
                <a:gd name="T6" fmla="*/ 0 w 1041"/>
                <a:gd name="T7" fmla="*/ 0 h 574"/>
                <a:gd name="T8" fmla="*/ 0 w 1041"/>
                <a:gd name="T9" fmla="*/ 0 h 5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1"/>
                <a:gd name="T16" fmla="*/ 0 h 574"/>
                <a:gd name="T17" fmla="*/ 1041 w 1041"/>
                <a:gd name="T18" fmla="*/ 574 h 5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1" h="574">
                  <a:moveTo>
                    <a:pt x="0" y="414"/>
                  </a:moveTo>
                  <a:lnTo>
                    <a:pt x="363" y="0"/>
                  </a:lnTo>
                  <a:lnTo>
                    <a:pt x="1041" y="160"/>
                  </a:lnTo>
                  <a:lnTo>
                    <a:pt x="681" y="574"/>
                  </a:lnTo>
                  <a:lnTo>
                    <a:pt x="0" y="41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44" name="Freeform 992"/>
            <p:cNvSpPr>
              <a:spLocks/>
            </p:cNvSpPr>
            <p:nvPr/>
          </p:nvSpPr>
          <p:spPr bwMode="auto">
            <a:xfrm>
              <a:off x="4441" y="2607"/>
              <a:ext cx="21" cy="14"/>
            </a:xfrm>
            <a:custGeom>
              <a:avLst/>
              <a:gdLst>
                <a:gd name="T0" fmla="*/ 0 w 1040"/>
                <a:gd name="T1" fmla="*/ 0 h 606"/>
                <a:gd name="T2" fmla="*/ 0 w 1040"/>
                <a:gd name="T3" fmla="*/ 0 h 606"/>
                <a:gd name="T4" fmla="*/ 0 w 1040"/>
                <a:gd name="T5" fmla="*/ 0 h 606"/>
                <a:gd name="T6" fmla="*/ 0 w 1040"/>
                <a:gd name="T7" fmla="*/ 0 h 606"/>
                <a:gd name="T8" fmla="*/ 0 w 1040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0"/>
                <a:gd name="T16" fmla="*/ 0 h 606"/>
                <a:gd name="T17" fmla="*/ 1040 w 1040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0" h="606">
                  <a:moveTo>
                    <a:pt x="0" y="446"/>
                  </a:moveTo>
                  <a:lnTo>
                    <a:pt x="410" y="0"/>
                  </a:lnTo>
                  <a:lnTo>
                    <a:pt x="1040" y="174"/>
                  </a:lnTo>
                  <a:lnTo>
                    <a:pt x="629" y="606"/>
                  </a:lnTo>
                  <a:lnTo>
                    <a:pt x="0" y="446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45" name="Freeform 993"/>
            <p:cNvSpPr>
              <a:spLocks/>
            </p:cNvSpPr>
            <p:nvPr/>
          </p:nvSpPr>
          <p:spPr bwMode="auto">
            <a:xfrm>
              <a:off x="4441" y="2607"/>
              <a:ext cx="21" cy="14"/>
            </a:xfrm>
            <a:custGeom>
              <a:avLst/>
              <a:gdLst>
                <a:gd name="T0" fmla="*/ 0 w 1040"/>
                <a:gd name="T1" fmla="*/ 0 h 606"/>
                <a:gd name="T2" fmla="*/ 0 w 1040"/>
                <a:gd name="T3" fmla="*/ 0 h 606"/>
                <a:gd name="T4" fmla="*/ 0 w 1040"/>
                <a:gd name="T5" fmla="*/ 0 h 606"/>
                <a:gd name="T6" fmla="*/ 0 w 1040"/>
                <a:gd name="T7" fmla="*/ 0 h 606"/>
                <a:gd name="T8" fmla="*/ 0 w 1040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0"/>
                <a:gd name="T16" fmla="*/ 0 h 606"/>
                <a:gd name="T17" fmla="*/ 1040 w 1040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0" h="606">
                  <a:moveTo>
                    <a:pt x="0" y="446"/>
                  </a:moveTo>
                  <a:lnTo>
                    <a:pt x="410" y="0"/>
                  </a:lnTo>
                  <a:lnTo>
                    <a:pt x="1040" y="174"/>
                  </a:lnTo>
                  <a:lnTo>
                    <a:pt x="629" y="606"/>
                  </a:lnTo>
                  <a:lnTo>
                    <a:pt x="0" y="44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46" name="Freeform 994"/>
            <p:cNvSpPr>
              <a:spLocks/>
            </p:cNvSpPr>
            <p:nvPr/>
          </p:nvSpPr>
          <p:spPr bwMode="auto">
            <a:xfrm>
              <a:off x="4477" y="2618"/>
              <a:ext cx="21" cy="15"/>
            </a:xfrm>
            <a:custGeom>
              <a:avLst/>
              <a:gdLst>
                <a:gd name="T0" fmla="*/ 0 w 1041"/>
                <a:gd name="T1" fmla="*/ 0 h 637"/>
                <a:gd name="T2" fmla="*/ 0 w 1041"/>
                <a:gd name="T3" fmla="*/ 0 h 637"/>
                <a:gd name="T4" fmla="*/ 0 w 1041"/>
                <a:gd name="T5" fmla="*/ 0 h 637"/>
                <a:gd name="T6" fmla="*/ 0 w 1041"/>
                <a:gd name="T7" fmla="*/ 0 h 637"/>
                <a:gd name="T8" fmla="*/ 0 w 1041"/>
                <a:gd name="T9" fmla="*/ 0 h 6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1"/>
                <a:gd name="T16" fmla="*/ 0 h 637"/>
                <a:gd name="T17" fmla="*/ 1041 w 1041"/>
                <a:gd name="T18" fmla="*/ 637 h 6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1" h="637">
                  <a:moveTo>
                    <a:pt x="0" y="446"/>
                  </a:moveTo>
                  <a:lnTo>
                    <a:pt x="332" y="0"/>
                  </a:lnTo>
                  <a:lnTo>
                    <a:pt x="1041" y="174"/>
                  </a:lnTo>
                  <a:lnTo>
                    <a:pt x="757" y="637"/>
                  </a:lnTo>
                  <a:lnTo>
                    <a:pt x="0" y="446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47" name="Freeform 995"/>
            <p:cNvSpPr>
              <a:spLocks/>
            </p:cNvSpPr>
            <p:nvPr/>
          </p:nvSpPr>
          <p:spPr bwMode="auto">
            <a:xfrm>
              <a:off x="4477" y="2618"/>
              <a:ext cx="21" cy="15"/>
            </a:xfrm>
            <a:custGeom>
              <a:avLst/>
              <a:gdLst>
                <a:gd name="T0" fmla="*/ 0 w 1041"/>
                <a:gd name="T1" fmla="*/ 0 h 637"/>
                <a:gd name="T2" fmla="*/ 0 w 1041"/>
                <a:gd name="T3" fmla="*/ 0 h 637"/>
                <a:gd name="T4" fmla="*/ 0 w 1041"/>
                <a:gd name="T5" fmla="*/ 0 h 637"/>
                <a:gd name="T6" fmla="*/ 0 w 1041"/>
                <a:gd name="T7" fmla="*/ 0 h 637"/>
                <a:gd name="T8" fmla="*/ 0 w 1041"/>
                <a:gd name="T9" fmla="*/ 0 h 6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1"/>
                <a:gd name="T16" fmla="*/ 0 h 637"/>
                <a:gd name="T17" fmla="*/ 1041 w 1041"/>
                <a:gd name="T18" fmla="*/ 637 h 6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1" h="637">
                  <a:moveTo>
                    <a:pt x="0" y="446"/>
                  </a:moveTo>
                  <a:lnTo>
                    <a:pt x="332" y="0"/>
                  </a:lnTo>
                  <a:lnTo>
                    <a:pt x="1041" y="174"/>
                  </a:lnTo>
                  <a:lnTo>
                    <a:pt x="757" y="637"/>
                  </a:lnTo>
                  <a:lnTo>
                    <a:pt x="0" y="44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48" name="Freeform 996"/>
            <p:cNvSpPr>
              <a:spLocks/>
            </p:cNvSpPr>
            <p:nvPr/>
          </p:nvSpPr>
          <p:spPr bwMode="auto">
            <a:xfrm>
              <a:off x="4482" y="2604"/>
              <a:ext cx="21" cy="15"/>
            </a:xfrm>
            <a:custGeom>
              <a:avLst/>
              <a:gdLst>
                <a:gd name="T0" fmla="*/ 0 w 1058"/>
                <a:gd name="T1" fmla="*/ 0 h 606"/>
                <a:gd name="T2" fmla="*/ 0 w 1058"/>
                <a:gd name="T3" fmla="*/ 0 h 606"/>
                <a:gd name="T4" fmla="*/ 0 w 1058"/>
                <a:gd name="T5" fmla="*/ 0 h 606"/>
                <a:gd name="T6" fmla="*/ 0 w 1058"/>
                <a:gd name="T7" fmla="*/ 0 h 606"/>
                <a:gd name="T8" fmla="*/ 0 w 1058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8"/>
                <a:gd name="T16" fmla="*/ 0 h 606"/>
                <a:gd name="T17" fmla="*/ 1058 w 1058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8" h="606">
                  <a:moveTo>
                    <a:pt x="0" y="443"/>
                  </a:moveTo>
                  <a:lnTo>
                    <a:pt x="347" y="0"/>
                  </a:lnTo>
                  <a:lnTo>
                    <a:pt x="1058" y="160"/>
                  </a:lnTo>
                  <a:lnTo>
                    <a:pt x="757" y="606"/>
                  </a:lnTo>
                  <a:lnTo>
                    <a:pt x="0" y="443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49" name="Freeform 997"/>
            <p:cNvSpPr>
              <a:spLocks/>
            </p:cNvSpPr>
            <p:nvPr/>
          </p:nvSpPr>
          <p:spPr bwMode="auto">
            <a:xfrm>
              <a:off x="4482" y="2604"/>
              <a:ext cx="21" cy="15"/>
            </a:xfrm>
            <a:custGeom>
              <a:avLst/>
              <a:gdLst>
                <a:gd name="T0" fmla="*/ 0 w 1058"/>
                <a:gd name="T1" fmla="*/ 0 h 606"/>
                <a:gd name="T2" fmla="*/ 0 w 1058"/>
                <a:gd name="T3" fmla="*/ 0 h 606"/>
                <a:gd name="T4" fmla="*/ 0 w 1058"/>
                <a:gd name="T5" fmla="*/ 0 h 606"/>
                <a:gd name="T6" fmla="*/ 0 w 1058"/>
                <a:gd name="T7" fmla="*/ 0 h 606"/>
                <a:gd name="T8" fmla="*/ 0 w 1058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8"/>
                <a:gd name="T16" fmla="*/ 0 h 606"/>
                <a:gd name="T17" fmla="*/ 1058 w 1058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8" h="606">
                  <a:moveTo>
                    <a:pt x="0" y="443"/>
                  </a:moveTo>
                  <a:lnTo>
                    <a:pt x="347" y="0"/>
                  </a:lnTo>
                  <a:lnTo>
                    <a:pt x="1058" y="160"/>
                  </a:lnTo>
                  <a:lnTo>
                    <a:pt x="757" y="606"/>
                  </a:lnTo>
                  <a:lnTo>
                    <a:pt x="0" y="44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50" name="Freeform 998"/>
            <p:cNvSpPr>
              <a:spLocks/>
            </p:cNvSpPr>
            <p:nvPr/>
          </p:nvSpPr>
          <p:spPr bwMode="auto">
            <a:xfrm>
              <a:off x="4486" y="2590"/>
              <a:ext cx="21" cy="15"/>
            </a:xfrm>
            <a:custGeom>
              <a:avLst/>
              <a:gdLst>
                <a:gd name="T0" fmla="*/ 0 w 1045"/>
                <a:gd name="T1" fmla="*/ 0 h 606"/>
                <a:gd name="T2" fmla="*/ 0 w 1045"/>
                <a:gd name="T3" fmla="*/ 0 h 606"/>
                <a:gd name="T4" fmla="*/ 0 w 1045"/>
                <a:gd name="T5" fmla="*/ 0 h 606"/>
                <a:gd name="T6" fmla="*/ 0 w 1045"/>
                <a:gd name="T7" fmla="*/ 0 h 606"/>
                <a:gd name="T8" fmla="*/ 0 w 1045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5"/>
                <a:gd name="T16" fmla="*/ 0 h 606"/>
                <a:gd name="T17" fmla="*/ 1045 w 1045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5" h="606">
                  <a:moveTo>
                    <a:pt x="0" y="414"/>
                  </a:moveTo>
                  <a:lnTo>
                    <a:pt x="319" y="0"/>
                  </a:lnTo>
                  <a:lnTo>
                    <a:pt x="1045" y="161"/>
                  </a:lnTo>
                  <a:lnTo>
                    <a:pt x="761" y="606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51" name="Freeform 999"/>
            <p:cNvSpPr>
              <a:spLocks/>
            </p:cNvSpPr>
            <p:nvPr/>
          </p:nvSpPr>
          <p:spPr bwMode="auto">
            <a:xfrm>
              <a:off x="4486" y="2590"/>
              <a:ext cx="21" cy="15"/>
            </a:xfrm>
            <a:custGeom>
              <a:avLst/>
              <a:gdLst>
                <a:gd name="T0" fmla="*/ 0 w 1045"/>
                <a:gd name="T1" fmla="*/ 0 h 606"/>
                <a:gd name="T2" fmla="*/ 0 w 1045"/>
                <a:gd name="T3" fmla="*/ 0 h 606"/>
                <a:gd name="T4" fmla="*/ 0 w 1045"/>
                <a:gd name="T5" fmla="*/ 0 h 606"/>
                <a:gd name="T6" fmla="*/ 0 w 1045"/>
                <a:gd name="T7" fmla="*/ 0 h 606"/>
                <a:gd name="T8" fmla="*/ 0 w 1045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5"/>
                <a:gd name="T16" fmla="*/ 0 h 606"/>
                <a:gd name="T17" fmla="*/ 1045 w 1045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5" h="606">
                  <a:moveTo>
                    <a:pt x="0" y="414"/>
                  </a:moveTo>
                  <a:lnTo>
                    <a:pt x="319" y="0"/>
                  </a:lnTo>
                  <a:lnTo>
                    <a:pt x="1045" y="161"/>
                  </a:lnTo>
                  <a:lnTo>
                    <a:pt x="761" y="606"/>
                  </a:lnTo>
                  <a:lnTo>
                    <a:pt x="0" y="41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52" name="Freeform 1000"/>
            <p:cNvSpPr>
              <a:spLocks/>
            </p:cNvSpPr>
            <p:nvPr/>
          </p:nvSpPr>
          <p:spPr bwMode="auto">
            <a:xfrm>
              <a:off x="4490" y="2576"/>
              <a:ext cx="21" cy="15"/>
            </a:xfrm>
            <a:custGeom>
              <a:avLst/>
              <a:gdLst>
                <a:gd name="T0" fmla="*/ 0 w 1009"/>
                <a:gd name="T1" fmla="*/ 0 h 621"/>
                <a:gd name="T2" fmla="*/ 0 w 1009"/>
                <a:gd name="T3" fmla="*/ 0 h 621"/>
                <a:gd name="T4" fmla="*/ 0 w 1009"/>
                <a:gd name="T5" fmla="*/ 0 h 621"/>
                <a:gd name="T6" fmla="*/ 0 w 1009"/>
                <a:gd name="T7" fmla="*/ 0 h 621"/>
                <a:gd name="T8" fmla="*/ 0 w 1009"/>
                <a:gd name="T9" fmla="*/ 0 h 6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9"/>
                <a:gd name="T16" fmla="*/ 0 h 621"/>
                <a:gd name="T17" fmla="*/ 1009 w 1009"/>
                <a:gd name="T18" fmla="*/ 621 h 6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9" h="621">
                  <a:moveTo>
                    <a:pt x="0" y="459"/>
                  </a:moveTo>
                  <a:lnTo>
                    <a:pt x="301" y="0"/>
                  </a:lnTo>
                  <a:lnTo>
                    <a:pt x="1009" y="174"/>
                  </a:lnTo>
                  <a:lnTo>
                    <a:pt x="711" y="621"/>
                  </a:lnTo>
                  <a:lnTo>
                    <a:pt x="0" y="459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53" name="Freeform 1001"/>
            <p:cNvSpPr>
              <a:spLocks/>
            </p:cNvSpPr>
            <p:nvPr/>
          </p:nvSpPr>
          <p:spPr bwMode="auto">
            <a:xfrm>
              <a:off x="4490" y="2576"/>
              <a:ext cx="21" cy="15"/>
            </a:xfrm>
            <a:custGeom>
              <a:avLst/>
              <a:gdLst>
                <a:gd name="T0" fmla="*/ 0 w 1009"/>
                <a:gd name="T1" fmla="*/ 0 h 621"/>
                <a:gd name="T2" fmla="*/ 0 w 1009"/>
                <a:gd name="T3" fmla="*/ 0 h 621"/>
                <a:gd name="T4" fmla="*/ 0 w 1009"/>
                <a:gd name="T5" fmla="*/ 0 h 621"/>
                <a:gd name="T6" fmla="*/ 0 w 1009"/>
                <a:gd name="T7" fmla="*/ 0 h 621"/>
                <a:gd name="T8" fmla="*/ 0 w 1009"/>
                <a:gd name="T9" fmla="*/ 0 h 6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9"/>
                <a:gd name="T16" fmla="*/ 0 h 621"/>
                <a:gd name="T17" fmla="*/ 1009 w 1009"/>
                <a:gd name="T18" fmla="*/ 621 h 6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9" h="621">
                  <a:moveTo>
                    <a:pt x="0" y="459"/>
                  </a:moveTo>
                  <a:lnTo>
                    <a:pt x="301" y="0"/>
                  </a:lnTo>
                  <a:lnTo>
                    <a:pt x="1009" y="174"/>
                  </a:lnTo>
                  <a:lnTo>
                    <a:pt x="711" y="621"/>
                  </a:lnTo>
                  <a:lnTo>
                    <a:pt x="0" y="45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54" name="Freeform 1002"/>
            <p:cNvSpPr>
              <a:spLocks/>
            </p:cNvSpPr>
            <p:nvPr/>
          </p:nvSpPr>
          <p:spPr bwMode="auto">
            <a:xfrm>
              <a:off x="4496" y="2623"/>
              <a:ext cx="20" cy="16"/>
            </a:xfrm>
            <a:custGeom>
              <a:avLst/>
              <a:gdLst>
                <a:gd name="T0" fmla="*/ 0 w 1040"/>
                <a:gd name="T1" fmla="*/ 0 h 637"/>
                <a:gd name="T2" fmla="*/ 0 w 1040"/>
                <a:gd name="T3" fmla="*/ 0 h 637"/>
                <a:gd name="T4" fmla="*/ 0 w 1040"/>
                <a:gd name="T5" fmla="*/ 0 h 637"/>
                <a:gd name="T6" fmla="*/ 0 w 1040"/>
                <a:gd name="T7" fmla="*/ 0 h 637"/>
                <a:gd name="T8" fmla="*/ 0 w 1040"/>
                <a:gd name="T9" fmla="*/ 0 h 6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0"/>
                <a:gd name="T16" fmla="*/ 0 h 637"/>
                <a:gd name="T17" fmla="*/ 1040 w 1040"/>
                <a:gd name="T18" fmla="*/ 637 h 6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0" h="637">
                  <a:moveTo>
                    <a:pt x="0" y="446"/>
                  </a:moveTo>
                  <a:lnTo>
                    <a:pt x="345" y="0"/>
                  </a:lnTo>
                  <a:lnTo>
                    <a:pt x="1040" y="191"/>
                  </a:lnTo>
                  <a:lnTo>
                    <a:pt x="725" y="637"/>
                  </a:lnTo>
                  <a:lnTo>
                    <a:pt x="0" y="446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55" name="Freeform 1003"/>
            <p:cNvSpPr>
              <a:spLocks/>
            </p:cNvSpPr>
            <p:nvPr/>
          </p:nvSpPr>
          <p:spPr bwMode="auto">
            <a:xfrm>
              <a:off x="4496" y="2623"/>
              <a:ext cx="20" cy="16"/>
            </a:xfrm>
            <a:custGeom>
              <a:avLst/>
              <a:gdLst>
                <a:gd name="T0" fmla="*/ 0 w 1040"/>
                <a:gd name="T1" fmla="*/ 0 h 637"/>
                <a:gd name="T2" fmla="*/ 0 w 1040"/>
                <a:gd name="T3" fmla="*/ 0 h 637"/>
                <a:gd name="T4" fmla="*/ 0 w 1040"/>
                <a:gd name="T5" fmla="*/ 0 h 637"/>
                <a:gd name="T6" fmla="*/ 0 w 1040"/>
                <a:gd name="T7" fmla="*/ 0 h 637"/>
                <a:gd name="T8" fmla="*/ 0 w 1040"/>
                <a:gd name="T9" fmla="*/ 0 h 6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0"/>
                <a:gd name="T16" fmla="*/ 0 h 637"/>
                <a:gd name="T17" fmla="*/ 1040 w 1040"/>
                <a:gd name="T18" fmla="*/ 637 h 6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0" h="637">
                  <a:moveTo>
                    <a:pt x="0" y="446"/>
                  </a:moveTo>
                  <a:lnTo>
                    <a:pt x="345" y="0"/>
                  </a:lnTo>
                  <a:lnTo>
                    <a:pt x="1040" y="191"/>
                  </a:lnTo>
                  <a:lnTo>
                    <a:pt x="725" y="637"/>
                  </a:lnTo>
                  <a:lnTo>
                    <a:pt x="0" y="44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56" name="Freeform 1004"/>
            <p:cNvSpPr>
              <a:spLocks/>
            </p:cNvSpPr>
            <p:nvPr/>
          </p:nvSpPr>
          <p:spPr bwMode="auto">
            <a:xfrm>
              <a:off x="4500" y="2610"/>
              <a:ext cx="21" cy="14"/>
            </a:xfrm>
            <a:custGeom>
              <a:avLst/>
              <a:gdLst>
                <a:gd name="T0" fmla="*/ 0 w 1054"/>
                <a:gd name="T1" fmla="*/ 0 h 605"/>
                <a:gd name="T2" fmla="*/ 0 w 1054"/>
                <a:gd name="T3" fmla="*/ 0 h 605"/>
                <a:gd name="T4" fmla="*/ 0 w 1054"/>
                <a:gd name="T5" fmla="*/ 0 h 605"/>
                <a:gd name="T6" fmla="*/ 0 w 1054"/>
                <a:gd name="T7" fmla="*/ 0 h 605"/>
                <a:gd name="T8" fmla="*/ 0 w 1054"/>
                <a:gd name="T9" fmla="*/ 0 h 6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4"/>
                <a:gd name="T16" fmla="*/ 0 h 605"/>
                <a:gd name="T17" fmla="*/ 1054 w 1054"/>
                <a:gd name="T18" fmla="*/ 605 h 6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4" h="605">
                  <a:moveTo>
                    <a:pt x="0" y="431"/>
                  </a:moveTo>
                  <a:lnTo>
                    <a:pt x="394" y="0"/>
                  </a:lnTo>
                  <a:lnTo>
                    <a:pt x="1054" y="142"/>
                  </a:lnTo>
                  <a:lnTo>
                    <a:pt x="739" y="605"/>
                  </a:lnTo>
                  <a:lnTo>
                    <a:pt x="0" y="431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57" name="Freeform 1005"/>
            <p:cNvSpPr>
              <a:spLocks/>
            </p:cNvSpPr>
            <p:nvPr/>
          </p:nvSpPr>
          <p:spPr bwMode="auto">
            <a:xfrm>
              <a:off x="4500" y="2610"/>
              <a:ext cx="21" cy="14"/>
            </a:xfrm>
            <a:custGeom>
              <a:avLst/>
              <a:gdLst>
                <a:gd name="T0" fmla="*/ 0 w 1054"/>
                <a:gd name="T1" fmla="*/ 0 h 605"/>
                <a:gd name="T2" fmla="*/ 0 w 1054"/>
                <a:gd name="T3" fmla="*/ 0 h 605"/>
                <a:gd name="T4" fmla="*/ 0 w 1054"/>
                <a:gd name="T5" fmla="*/ 0 h 605"/>
                <a:gd name="T6" fmla="*/ 0 w 1054"/>
                <a:gd name="T7" fmla="*/ 0 h 605"/>
                <a:gd name="T8" fmla="*/ 0 w 1054"/>
                <a:gd name="T9" fmla="*/ 0 h 6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4"/>
                <a:gd name="T16" fmla="*/ 0 h 605"/>
                <a:gd name="T17" fmla="*/ 1054 w 1054"/>
                <a:gd name="T18" fmla="*/ 605 h 6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4" h="605">
                  <a:moveTo>
                    <a:pt x="0" y="431"/>
                  </a:moveTo>
                  <a:lnTo>
                    <a:pt x="394" y="0"/>
                  </a:lnTo>
                  <a:lnTo>
                    <a:pt x="1054" y="142"/>
                  </a:lnTo>
                  <a:lnTo>
                    <a:pt x="739" y="605"/>
                  </a:lnTo>
                  <a:lnTo>
                    <a:pt x="0" y="431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58" name="Freeform 1006"/>
            <p:cNvSpPr>
              <a:spLocks/>
            </p:cNvSpPr>
            <p:nvPr/>
          </p:nvSpPr>
          <p:spPr bwMode="auto">
            <a:xfrm>
              <a:off x="4504" y="2596"/>
              <a:ext cx="21" cy="14"/>
            </a:xfrm>
            <a:custGeom>
              <a:avLst/>
              <a:gdLst>
                <a:gd name="T0" fmla="*/ 0 w 1010"/>
                <a:gd name="T1" fmla="*/ 0 h 575"/>
                <a:gd name="T2" fmla="*/ 0 w 1010"/>
                <a:gd name="T3" fmla="*/ 0 h 575"/>
                <a:gd name="T4" fmla="*/ 0 w 1010"/>
                <a:gd name="T5" fmla="*/ 0 h 575"/>
                <a:gd name="T6" fmla="*/ 0 w 1010"/>
                <a:gd name="T7" fmla="*/ 0 h 575"/>
                <a:gd name="T8" fmla="*/ 0 w 1010"/>
                <a:gd name="T9" fmla="*/ 0 h 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0"/>
                <a:gd name="T16" fmla="*/ 0 h 575"/>
                <a:gd name="T17" fmla="*/ 1010 w 1010"/>
                <a:gd name="T18" fmla="*/ 575 h 5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0" h="575">
                  <a:moveTo>
                    <a:pt x="0" y="431"/>
                  </a:moveTo>
                  <a:lnTo>
                    <a:pt x="346" y="0"/>
                  </a:lnTo>
                  <a:lnTo>
                    <a:pt x="1010" y="160"/>
                  </a:lnTo>
                  <a:lnTo>
                    <a:pt x="661" y="575"/>
                  </a:lnTo>
                  <a:lnTo>
                    <a:pt x="0" y="431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59" name="Freeform 1007"/>
            <p:cNvSpPr>
              <a:spLocks/>
            </p:cNvSpPr>
            <p:nvPr/>
          </p:nvSpPr>
          <p:spPr bwMode="auto">
            <a:xfrm>
              <a:off x="4504" y="2596"/>
              <a:ext cx="21" cy="14"/>
            </a:xfrm>
            <a:custGeom>
              <a:avLst/>
              <a:gdLst>
                <a:gd name="T0" fmla="*/ 0 w 1010"/>
                <a:gd name="T1" fmla="*/ 0 h 575"/>
                <a:gd name="T2" fmla="*/ 0 w 1010"/>
                <a:gd name="T3" fmla="*/ 0 h 575"/>
                <a:gd name="T4" fmla="*/ 0 w 1010"/>
                <a:gd name="T5" fmla="*/ 0 h 575"/>
                <a:gd name="T6" fmla="*/ 0 w 1010"/>
                <a:gd name="T7" fmla="*/ 0 h 575"/>
                <a:gd name="T8" fmla="*/ 0 w 1010"/>
                <a:gd name="T9" fmla="*/ 0 h 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0"/>
                <a:gd name="T16" fmla="*/ 0 h 575"/>
                <a:gd name="T17" fmla="*/ 1010 w 1010"/>
                <a:gd name="T18" fmla="*/ 575 h 5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0" h="575">
                  <a:moveTo>
                    <a:pt x="0" y="431"/>
                  </a:moveTo>
                  <a:lnTo>
                    <a:pt x="346" y="0"/>
                  </a:lnTo>
                  <a:lnTo>
                    <a:pt x="1010" y="160"/>
                  </a:lnTo>
                  <a:lnTo>
                    <a:pt x="661" y="575"/>
                  </a:lnTo>
                  <a:lnTo>
                    <a:pt x="0" y="431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60" name="Freeform 1008"/>
            <p:cNvSpPr>
              <a:spLocks/>
            </p:cNvSpPr>
            <p:nvPr/>
          </p:nvSpPr>
          <p:spPr bwMode="auto">
            <a:xfrm>
              <a:off x="4508" y="2581"/>
              <a:ext cx="21" cy="16"/>
            </a:xfrm>
            <a:custGeom>
              <a:avLst/>
              <a:gdLst>
                <a:gd name="T0" fmla="*/ 0 w 1040"/>
                <a:gd name="T1" fmla="*/ 0 h 654"/>
                <a:gd name="T2" fmla="*/ 0 w 1040"/>
                <a:gd name="T3" fmla="*/ 0 h 654"/>
                <a:gd name="T4" fmla="*/ 0 w 1040"/>
                <a:gd name="T5" fmla="*/ 0 h 654"/>
                <a:gd name="T6" fmla="*/ 0 w 1040"/>
                <a:gd name="T7" fmla="*/ 0 h 654"/>
                <a:gd name="T8" fmla="*/ 0 w 1040"/>
                <a:gd name="T9" fmla="*/ 0 h 6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0"/>
                <a:gd name="T16" fmla="*/ 0 h 654"/>
                <a:gd name="T17" fmla="*/ 1040 w 1040"/>
                <a:gd name="T18" fmla="*/ 654 h 6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0" h="654">
                  <a:moveTo>
                    <a:pt x="0" y="480"/>
                  </a:moveTo>
                  <a:lnTo>
                    <a:pt x="332" y="0"/>
                  </a:lnTo>
                  <a:lnTo>
                    <a:pt x="1040" y="191"/>
                  </a:lnTo>
                  <a:lnTo>
                    <a:pt x="729" y="654"/>
                  </a:lnTo>
                  <a:lnTo>
                    <a:pt x="0" y="48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61" name="Freeform 1009"/>
            <p:cNvSpPr>
              <a:spLocks/>
            </p:cNvSpPr>
            <p:nvPr/>
          </p:nvSpPr>
          <p:spPr bwMode="auto">
            <a:xfrm>
              <a:off x="4508" y="2581"/>
              <a:ext cx="21" cy="16"/>
            </a:xfrm>
            <a:custGeom>
              <a:avLst/>
              <a:gdLst>
                <a:gd name="T0" fmla="*/ 0 w 1040"/>
                <a:gd name="T1" fmla="*/ 0 h 654"/>
                <a:gd name="T2" fmla="*/ 0 w 1040"/>
                <a:gd name="T3" fmla="*/ 0 h 654"/>
                <a:gd name="T4" fmla="*/ 0 w 1040"/>
                <a:gd name="T5" fmla="*/ 0 h 654"/>
                <a:gd name="T6" fmla="*/ 0 w 1040"/>
                <a:gd name="T7" fmla="*/ 0 h 654"/>
                <a:gd name="T8" fmla="*/ 0 w 1040"/>
                <a:gd name="T9" fmla="*/ 0 h 6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0"/>
                <a:gd name="T16" fmla="*/ 0 h 654"/>
                <a:gd name="T17" fmla="*/ 1040 w 1040"/>
                <a:gd name="T18" fmla="*/ 654 h 6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0" h="654">
                  <a:moveTo>
                    <a:pt x="0" y="480"/>
                  </a:moveTo>
                  <a:lnTo>
                    <a:pt x="332" y="0"/>
                  </a:lnTo>
                  <a:lnTo>
                    <a:pt x="1040" y="191"/>
                  </a:lnTo>
                  <a:lnTo>
                    <a:pt x="729" y="654"/>
                  </a:lnTo>
                  <a:lnTo>
                    <a:pt x="0" y="48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62" name="Freeform 1010"/>
            <p:cNvSpPr>
              <a:spLocks/>
            </p:cNvSpPr>
            <p:nvPr/>
          </p:nvSpPr>
          <p:spPr bwMode="auto">
            <a:xfrm>
              <a:off x="4514" y="2629"/>
              <a:ext cx="20" cy="15"/>
            </a:xfrm>
            <a:custGeom>
              <a:avLst/>
              <a:gdLst>
                <a:gd name="T0" fmla="*/ 0 w 979"/>
                <a:gd name="T1" fmla="*/ 0 h 641"/>
                <a:gd name="T2" fmla="*/ 0 w 979"/>
                <a:gd name="T3" fmla="*/ 0 h 641"/>
                <a:gd name="T4" fmla="*/ 0 w 979"/>
                <a:gd name="T5" fmla="*/ 0 h 641"/>
                <a:gd name="T6" fmla="*/ 0 w 979"/>
                <a:gd name="T7" fmla="*/ 0 h 641"/>
                <a:gd name="T8" fmla="*/ 0 w 979"/>
                <a:gd name="T9" fmla="*/ 0 h 6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79"/>
                <a:gd name="T16" fmla="*/ 0 h 641"/>
                <a:gd name="T17" fmla="*/ 979 w 979"/>
                <a:gd name="T18" fmla="*/ 641 h 6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79" h="641">
                  <a:moveTo>
                    <a:pt x="0" y="463"/>
                  </a:moveTo>
                  <a:lnTo>
                    <a:pt x="298" y="0"/>
                  </a:lnTo>
                  <a:lnTo>
                    <a:pt x="979" y="178"/>
                  </a:lnTo>
                  <a:lnTo>
                    <a:pt x="692" y="641"/>
                  </a:lnTo>
                  <a:lnTo>
                    <a:pt x="0" y="463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63" name="Freeform 1011"/>
            <p:cNvSpPr>
              <a:spLocks/>
            </p:cNvSpPr>
            <p:nvPr/>
          </p:nvSpPr>
          <p:spPr bwMode="auto">
            <a:xfrm>
              <a:off x="4514" y="2629"/>
              <a:ext cx="20" cy="15"/>
            </a:xfrm>
            <a:custGeom>
              <a:avLst/>
              <a:gdLst>
                <a:gd name="T0" fmla="*/ 0 w 979"/>
                <a:gd name="T1" fmla="*/ 0 h 641"/>
                <a:gd name="T2" fmla="*/ 0 w 979"/>
                <a:gd name="T3" fmla="*/ 0 h 641"/>
                <a:gd name="T4" fmla="*/ 0 w 979"/>
                <a:gd name="T5" fmla="*/ 0 h 641"/>
                <a:gd name="T6" fmla="*/ 0 w 979"/>
                <a:gd name="T7" fmla="*/ 0 h 641"/>
                <a:gd name="T8" fmla="*/ 0 w 979"/>
                <a:gd name="T9" fmla="*/ 0 h 6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79"/>
                <a:gd name="T16" fmla="*/ 0 h 641"/>
                <a:gd name="T17" fmla="*/ 979 w 979"/>
                <a:gd name="T18" fmla="*/ 641 h 6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79" h="641">
                  <a:moveTo>
                    <a:pt x="0" y="463"/>
                  </a:moveTo>
                  <a:lnTo>
                    <a:pt x="298" y="0"/>
                  </a:lnTo>
                  <a:lnTo>
                    <a:pt x="979" y="178"/>
                  </a:lnTo>
                  <a:lnTo>
                    <a:pt x="692" y="641"/>
                  </a:lnTo>
                  <a:lnTo>
                    <a:pt x="0" y="46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64" name="Freeform 1012"/>
            <p:cNvSpPr>
              <a:spLocks/>
            </p:cNvSpPr>
            <p:nvPr/>
          </p:nvSpPr>
          <p:spPr bwMode="auto">
            <a:xfrm>
              <a:off x="4518" y="2615"/>
              <a:ext cx="20" cy="15"/>
            </a:xfrm>
            <a:custGeom>
              <a:avLst/>
              <a:gdLst>
                <a:gd name="T0" fmla="*/ 0 w 1010"/>
                <a:gd name="T1" fmla="*/ 0 h 609"/>
                <a:gd name="T2" fmla="*/ 0 w 1010"/>
                <a:gd name="T3" fmla="*/ 0 h 609"/>
                <a:gd name="T4" fmla="*/ 0 w 1010"/>
                <a:gd name="T5" fmla="*/ 0 h 609"/>
                <a:gd name="T6" fmla="*/ 0 w 1010"/>
                <a:gd name="T7" fmla="*/ 0 h 609"/>
                <a:gd name="T8" fmla="*/ 0 w 1010"/>
                <a:gd name="T9" fmla="*/ 0 h 6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0"/>
                <a:gd name="T16" fmla="*/ 0 h 609"/>
                <a:gd name="T17" fmla="*/ 1010 w 1010"/>
                <a:gd name="T18" fmla="*/ 609 h 6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0" h="609">
                  <a:moveTo>
                    <a:pt x="0" y="432"/>
                  </a:moveTo>
                  <a:lnTo>
                    <a:pt x="318" y="0"/>
                  </a:lnTo>
                  <a:lnTo>
                    <a:pt x="1010" y="163"/>
                  </a:lnTo>
                  <a:lnTo>
                    <a:pt x="711" y="609"/>
                  </a:lnTo>
                  <a:lnTo>
                    <a:pt x="0" y="432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65" name="Freeform 1013"/>
            <p:cNvSpPr>
              <a:spLocks/>
            </p:cNvSpPr>
            <p:nvPr/>
          </p:nvSpPr>
          <p:spPr bwMode="auto">
            <a:xfrm>
              <a:off x="4518" y="2615"/>
              <a:ext cx="20" cy="15"/>
            </a:xfrm>
            <a:custGeom>
              <a:avLst/>
              <a:gdLst>
                <a:gd name="T0" fmla="*/ 0 w 1010"/>
                <a:gd name="T1" fmla="*/ 0 h 609"/>
                <a:gd name="T2" fmla="*/ 0 w 1010"/>
                <a:gd name="T3" fmla="*/ 0 h 609"/>
                <a:gd name="T4" fmla="*/ 0 w 1010"/>
                <a:gd name="T5" fmla="*/ 0 h 609"/>
                <a:gd name="T6" fmla="*/ 0 w 1010"/>
                <a:gd name="T7" fmla="*/ 0 h 609"/>
                <a:gd name="T8" fmla="*/ 0 w 1010"/>
                <a:gd name="T9" fmla="*/ 0 h 6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0"/>
                <a:gd name="T16" fmla="*/ 0 h 609"/>
                <a:gd name="T17" fmla="*/ 1010 w 1010"/>
                <a:gd name="T18" fmla="*/ 609 h 6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0" h="609">
                  <a:moveTo>
                    <a:pt x="0" y="432"/>
                  </a:moveTo>
                  <a:lnTo>
                    <a:pt x="318" y="0"/>
                  </a:lnTo>
                  <a:lnTo>
                    <a:pt x="1010" y="163"/>
                  </a:lnTo>
                  <a:lnTo>
                    <a:pt x="711" y="609"/>
                  </a:lnTo>
                  <a:lnTo>
                    <a:pt x="0" y="43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66" name="Freeform 1014"/>
            <p:cNvSpPr>
              <a:spLocks/>
            </p:cNvSpPr>
            <p:nvPr/>
          </p:nvSpPr>
          <p:spPr bwMode="auto">
            <a:xfrm>
              <a:off x="4522" y="2601"/>
              <a:ext cx="19" cy="14"/>
            </a:xfrm>
            <a:custGeom>
              <a:avLst/>
              <a:gdLst>
                <a:gd name="T0" fmla="*/ 0 w 976"/>
                <a:gd name="T1" fmla="*/ 0 h 589"/>
                <a:gd name="T2" fmla="*/ 0 w 976"/>
                <a:gd name="T3" fmla="*/ 0 h 589"/>
                <a:gd name="T4" fmla="*/ 0 w 976"/>
                <a:gd name="T5" fmla="*/ 0 h 589"/>
                <a:gd name="T6" fmla="*/ 0 w 976"/>
                <a:gd name="T7" fmla="*/ 0 h 589"/>
                <a:gd name="T8" fmla="*/ 0 w 976"/>
                <a:gd name="T9" fmla="*/ 0 h 5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76"/>
                <a:gd name="T16" fmla="*/ 0 h 589"/>
                <a:gd name="T17" fmla="*/ 976 w 976"/>
                <a:gd name="T18" fmla="*/ 589 h 5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76" h="589">
                  <a:moveTo>
                    <a:pt x="0" y="433"/>
                  </a:moveTo>
                  <a:lnTo>
                    <a:pt x="312" y="0"/>
                  </a:lnTo>
                  <a:lnTo>
                    <a:pt x="976" y="161"/>
                  </a:lnTo>
                  <a:lnTo>
                    <a:pt x="691" y="589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67" name="Freeform 1015"/>
            <p:cNvSpPr>
              <a:spLocks/>
            </p:cNvSpPr>
            <p:nvPr/>
          </p:nvSpPr>
          <p:spPr bwMode="auto">
            <a:xfrm>
              <a:off x="4522" y="2601"/>
              <a:ext cx="19" cy="14"/>
            </a:xfrm>
            <a:custGeom>
              <a:avLst/>
              <a:gdLst>
                <a:gd name="T0" fmla="*/ 0 w 976"/>
                <a:gd name="T1" fmla="*/ 0 h 589"/>
                <a:gd name="T2" fmla="*/ 0 w 976"/>
                <a:gd name="T3" fmla="*/ 0 h 589"/>
                <a:gd name="T4" fmla="*/ 0 w 976"/>
                <a:gd name="T5" fmla="*/ 0 h 589"/>
                <a:gd name="T6" fmla="*/ 0 w 976"/>
                <a:gd name="T7" fmla="*/ 0 h 589"/>
                <a:gd name="T8" fmla="*/ 0 w 976"/>
                <a:gd name="T9" fmla="*/ 0 h 5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76"/>
                <a:gd name="T16" fmla="*/ 0 h 589"/>
                <a:gd name="T17" fmla="*/ 976 w 976"/>
                <a:gd name="T18" fmla="*/ 589 h 58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76" h="589">
                  <a:moveTo>
                    <a:pt x="0" y="433"/>
                  </a:moveTo>
                  <a:lnTo>
                    <a:pt x="312" y="0"/>
                  </a:lnTo>
                  <a:lnTo>
                    <a:pt x="976" y="161"/>
                  </a:lnTo>
                  <a:lnTo>
                    <a:pt x="691" y="589"/>
                  </a:lnTo>
                  <a:lnTo>
                    <a:pt x="0" y="43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68" name="Freeform 1016"/>
            <p:cNvSpPr>
              <a:spLocks/>
            </p:cNvSpPr>
            <p:nvPr/>
          </p:nvSpPr>
          <p:spPr bwMode="auto">
            <a:xfrm>
              <a:off x="4526" y="2586"/>
              <a:ext cx="19" cy="16"/>
            </a:xfrm>
            <a:custGeom>
              <a:avLst/>
              <a:gdLst>
                <a:gd name="T0" fmla="*/ 0 w 969"/>
                <a:gd name="T1" fmla="*/ 0 h 623"/>
                <a:gd name="T2" fmla="*/ 0 w 969"/>
                <a:gd name="T3" fmla="*/ 0 h 623"/>
                <a:gd name="T4" fmla="*/ 0 w 969"/>
                <a:gd name="T5" fmla="*/ 0 h 623"/>
                <a:gd name="T6" fmla="*/ 0 w 969"/>
                <a:gd name="T7" fmla="*/ 0 h 623"/>
                <a:gd name="T8" fmla="*/ 0 w 969"/>
                <a:gd name="T9" fmla="*/ 0 h 6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9"/>
                <a:gd name="T16" fmla="*/ 0 h 623"/>
                <a:gd name="T17" fmla="*/ 969 w 969"/>
                <a:gd name="T18" fmla="*/ 623 h 6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9" h="623">
                  <a:moveTo>
                    <a:pt x="0" y="463"/>
                  </a:moveTo>
                  <a:lnTo>
                    <a:pt x="363" y="0"/>
                  </a:lnTo>
                  <a:lnTo>
                    <a:pt x="969" y="160"/>
                  </a:lnTo>
                  <a:lnTo>
                    <a:pt x="645" y="623"/>
                  </a:lnTo>
                  <a:lnTo>
                    <a:pt x="0" y="463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69" name="Freeform 1017"/>
            <p:cNvSpPr>
              <a:spLocks/>
            </p:cNvSpPr>
            <p:nvPr/>
          </p:nvSpPr>
          <p:spPr bwMode="auto">
            <a:xfrm>
              <a:off x="4526" y="2586"/>
              <a:ext cx="19" cy="16"/>
            </a:xfrm>
            <a:custGeom>
              <a:avLst/>
              <a:gdLst>
                <a:gd name="T0" fmla="*/ 0 w 969"/>
                <a:gd name="T1" fmla="*/ 0 h 623"/>
                <a:gd name="T2" fmla="*/ 0 w 969"/>
                <a:gd name="T3" fmla="*/ 0 h 623"/>
                <a:gd name="T4" fmla="*/ 0 w 969"/>
                <a:gd name="T5" fmla="*/ 0 h 623"/>
                <a:gd name="T6" fmla="*/ 0 w 969"/>
                <a:gd name="T7" fmla="*/ 0 h 623"/>
                <a:gd name="T8" fmla="*/ 0 w 969"/>
                <a:gd name="T9" fmla="*/ 0 h 6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9"/>
                <a:gd name="T16" fmla="*/ 0 h 623"/>
                <a:gd name="T17" fmla="*/ 969 w 969"/>
                <a:gd name="T18" fmla="*/ 623 h 6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9" h="623">
                  <a:moveTo>
                    <a:pt x="0" y="463"/>
                  </a:moveTo>
                  <a:lnTo>
                    <a:pt x="363" y="0"/>
                  </a:lnTo>
                  <a:lnTo>
                    <a:pt x="969" y="160"/>
                  </a:lnTo>
                  <a:lnTo>
                    <a:pt x="645" y="623"/>
                  </a:lnTo>
                  <a:lnTo>
                    <a:pt x="0" y="46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70" name="Freeform 1018"/>
            <p:cNvSpPr>
              <a:spLocks/>
            </p:cNvSpPr>
            <p:nvPr/>
          </p:nvSpPr>
          <p:spPr bwMode="auto">
            <a:xfrm>
              <a:off x="4531" y="2634"/>
              <a:ext cx="20" cy="15"/>
            </a:xfrm>
            <a:custGeom>
              <a:avLst/>
              <a:gdLst>
                <a:gd name="T0" fmla="*/ 0 w 1010"/>
                <a:gd name="T1" fmla="*/ 0 h 623"/>
                <a:gd name="T2" fmla="*/ 0 w 1010"/>
                <a:gd name="T3" fmla="*/ 0 h 623"/>
                <a:gd name="T4" fmla="*/ 0 w 1010"/>
                <a:gd name="T5" fmla="*/ 0 h 623"/>
                <a:gd name="T6" fmla="*/ 0 w 1010"/>
                <a:gd name="T7" fmla="*/ 0 h 623"/>
                <a:gd name="T8" fmla="*/ 0 w 1010"/>
                <a:gd name="T9" fmla="*/ 0 h 6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0"/>
                <a:gd name="T16" fmla="*/ 0 h 623"/>
                <a:gd name="T17" fmla="*/ 1010 w 1010"/>
                <a:gd name="T18" fmla="*/ 623 h 6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0" h="623">
                  <a:moveTo>
                    <a:pt x="0" y="446"/>
                  </a:moveTo>
                  <a:lnTo>
                    <a:pt x="316" y="0"/>
                  </a:lnTo>
                  <a:lnTo>
                    <a:pt x="1010" y="174"/>
                  </a:lnTo>
                  <a:lnTo>
                    <a:pt x="712" y="623"/>
                  </a:lnTo>
                  <a:lnTo>
                    <a:pt x="0" y="446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71" name="Freeform 1019"/>
            <p:cNvSpPr>
              <a:spLocks/>
            </p:cNvSpPr>
            <p:nvPr/>
          </p:nvSpPr>
          <p:spPr bwMode="auto">
            <a:xfrm>
              <a:off x="4531" y="2634"/>
              <a:ext cx="20" cy="15"/>
            </a:xfrm>
            <a:custGeom>
              <a:avLst/>
              <a:gdLst>
                <a:gd name="T0" fmla="*/ 0 w 1010"/>
                <a:gd name="T1" fmla="*/ 0 h 623"/>
                <a:gd name="T2" fmla="*/ 0 w 1010"/>
                <a:gd name="T3" fmla="*/ 0 h 623"/>
                <a:gd name="T4" fmla="*/ 0 w 1010"/>
                <a:gd name="T5" fmla="*/ 0 h 623"/>
                <a:gd name="T6" fmla="*/ 0 w 1010"/>
                <a:gd name="T7" fmla="*/ 0 h 623"/>
                <a:gd name="T8" fmla="*/ 0 w 1010"/>
                <a:gd name="T9" fmla="*/ 0 h 6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0"/>
                <a:gd name="T16" fmla="*/ 0 h 623"/>
                <a:gd name="T17" fmla="*/ 1010 w 1010"/>
                <a:gd name="T18" fmla="*/ 623 h 6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0" h="623">
                  <a:moveTo>
                    <a:pt x="0" y="446"/>
                  </a:moveTo>
                  <a:lnTo>
                    <a:pt x="316" y="0"/>
                  </a:lnTo>
                  <a:lnTo>
                    <a:pt x="1010" y="174"/>
                  </a:lnTo>
                  <a:lnTo>
                    <a:pt x="712" y="623"/>
                  </a:lnTo>
                  <a:lnTo>
                    <a:pt x="0" y="44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72" name="Freeform 1020"/>
            <p:cNvSpPr>
              <a:spLocks/>
            </p:cNvSpPr>
            <p:nvPr/>
          </p:nvSpPr>
          <p:spPr bwMode="auto">
            <a:xfrm>
              <a:off x="4535" y="2620"/>
              <a:ext cx="20" cy="15"/>
            </a:xfrm>
            <a:custGeom>
              <a:avLst/>
              <a:gdLst>
                <a:gd name="T0" fmla="*/ 0 w 1009"/>
                <a:gd name="T1" fmla="*/ 0 h 606"/>
                <a:gd name="T2" fmla="*/ 0 w 1009"/>
                <a:gd name="T3" fmla="*/ 0 h 606"/>
                <a:gd name="T4" fmla="*/ 0 w 1009"/>
                <a:gd name="T5" fmla="*/ 0 h 606"/>
                <a:gd name="T6" fmla="*/ 0 w 1009"/>
                <a:gd name="T7" fmla="*/ 0 h 606"/>
                <a:gd name="T8" fmla="*/ 0 w 1009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9"/>
                <a:gd name="T16" fmla="*/ 0 h 606"/>
                <a:gd name="T17" fmla="*/ 1009 w 1009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9" h="606">
                  <a:moveTo>
                    <a:pt x="0" y="442"/>
                  </a:moveTo>
                  <a:lnTo>
                    <a:pt x="329" y="0"/>
                  </a:lnTo>
                  <a:lnTo>
                    <a:pt x="1009" y="174"/>
                  </a:lnTo>
                  <a:lnTo>
                    <a:pt x="691" y="606"/>
                  </a:lnTo>
                  <a:lnTo>
                    <a:pt x="0" y="442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73" name="Freeform 1021"/>
            <p:cNvSpPr>
              <a:spLocks/>
            </p:cNvSpPr>
            <p:nvPr/>
          </p:nvSpPr>
          <p:spPr bwMode="auto">
            <a:xfrm>
              <a:off x="4535" y="2620"/>
              <a:ext cx="20" cy="15"/>
            </a:xfrm>
            <a:custGeom>
              <a:avLst/>
              <a:gdLst>
                <a:gd name="T0" fmla="*/ 0 w 1009"/>
                <a:gd name="T1" fmla="*/ 0 h 606"/>
                <a:gd name="T2" fmla="*/ 0 w 1009"/>
                <a:gd name="T3" fmla="*/ 0 h 606"/>
                <a:gd name="T4" fmla="*/ 0 w 1009"/>
                <a:gd name="T5" fmla="*/ 0 h 606"/>
                <a:gd name="T6" fmla="*/ 0 w 1009"/>
                <a:gd name="T7" fmla="*/ 0 h 606"/>
                <a:gd name="T8" fmla="*/ 0 w 1009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9"/>
                <a:gd name="T16" fmla="*/ 0 h 606"/>
                <a:gd name="T17" fmla="*/ 1009 w 1009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9" h="606">
                  <a:moveTo>
                    <a:pt x="0" y="442"/>
                  </a:moveTo>
                  <a:lnTo>
                    <a:pt x="329" y="0"/>
                  </a:lnTo>
                  <a:lnTo>
                    <a:pt x="1009" y="174"/>
                  </a:lnTo>
                  <a:lnTo>
                    <a:pt x="691" y="606"/>
                  </a:lnTo>
                  <a:lnTo>
                    <a:pt x="0" y="44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74" name="Freeform 1022"/>
            <p:cNvSpPr>
              <a:spLocks/>
            </p:cNvSpPr>
            <p:nvPr/>
          </p:nvSpPr>
          <p:spPr bwMode="auto">
            <a:xfrm>
              <a:off x="4538" y="2606"/>
              <a:ext cx="21" cy="15"/>
            </a:xfrm>
            <a:custGeom>
              <a:avLst/>
              <a:gdLst>
                <a:gd name="T0" fmla="*/ 0 w 1022"/>
                <a:gd name="T1" fmla="*/ 0 h 605"/>
                <a:gd name="T2" fmla="*/ 0 w 1022"/>
                <a:gd name="T3" fmla="*/ 0 h 605"/>
                <a:gd name="T4" fmla="*/ 0 w 1022"/>
                <a:gd name="T5" fmla="*/ 0 h 605"/>
                <a:gd name="T6" fmla="*/ 0 w 1022"/>
                <a:gd name="T7" fmla="*/ 0 h 605"/>
                <a:gd name="T8" fmla="*/ 0 w 1022"/>
                <a:gd name="T9" fmla="*/ 0 h 6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22"/>
                <a:gd name="T16" fmla="*/ 0 h 605"/>
                <a:gd name="T17" fmla="*/ 1022 w 1022"/>
                <a:gd name="T18" fmla="*/ 605 h 6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22" h="605">
                  <a:moveTo>
                    <a:pt x="0" y="441"/>
                  </a:moveTo>
                  <a:lnTo>
                    <a:pt x="317" y="0"/>
                  </a:lnTo>
                  <a:lnTo>
                    <a:pt x="1022" y="157"/>
                  </a:lnTo>
                  <a:lnTo>
                    <a:pt x="711" y="605"/>
                  </a:lnTo>
                  <a:lnTo>
                    <a:pt x="0" y="441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75" name="Freeform 1023"/>
            <p:cNvSpPr>
              <a:spLocks/>
            </p:cNvSpPr>
            <p:nvPr/>
          </p:nvSpPr>
          <p:spPr bwMode="auto">
            <a:xfrm>
              <a:off x="4538" y="2606"/>
              <a:ext cx="21" cy="15"/>
            </a:xfrm>
            <a:custGeom>
              <a:avLst/>
              <a:gdLst>
                <a:gd name="T0" fmla="*/ 0 w 1022"/>
                <a:gd name="T1" fmla="*/ 0 h 605"/>
                <a:gd name="T2" fmla="*/ 0 w 1022"/>
                <a:gd name="T3" fmla="*/ 0 h 605"/>
                <a:gd name="T4" fmla="*/ 0 w 1022"/>
                <a:gd name="T5" fmla="*/ 0 h 605"/>
                <a:gd name="T6" fmla="*/ 0 w 1022"/>
                <a:gd name="T7" fmla="*/ 0 h 605"/>
                <a:gd name="T8" fmla="*/ 0 w 1022"/>
                <a:gd name="T9" fmla="*/ 0 h 6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22"/>
                <a:gd name="T16" fmla="*/ 0 h 605"/>
                <a:gd name="T17" fmla="*/ 1022 w 1022"/>
                <a:gd name="T18" fmla="*/ 605 h 6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22" h="605">
                  <a:moveTo>
                    <a:pt x="0" y="441"/>
                  </a:moveTo>
                  <a:lnTo>
                    <a:pt x="317" y="0"/>
                  </a:lnTo>
                  <a:lnTo>
                    <a:pt x="1022" y="157"/>
                  </a:lnTo>
                  <a:lnTo>
                    <a:pt x="711" y="605"/>
                  </a:lnTo>
                  <a:lnTo>
                    <a:pt x="0" y="441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76" name="Freeform 1024"/>
            <p:cNvSpPr>
              <a:spLocks/>
            </p:cNvSpPr>
            <p:nvPr/>
          </p:nvSpPr>
          <p:spPr bwMode="auto">
            <a:xfrm>
              <a:off x="4542" y="2591"/>
              <a:ext cx="22" cy="16"/>
            </a:xfrm>
            <a:custGeom>
              <a:avLst/>
              <a:gdLst>
                <a:gd name="T0" fmla="*/ 0 w 1071"/>
                <a:gd name="T1" fmla="*/ 0 h 652"/>
                <a:gd name="T2" fmla="*/ 0 w 1071"/>
                <a:gd name="T3" fmla="*/ 0 h 652"/>
                <a:gd name="T4" fmla="*/ 0 w 1071"/>
                <a:gd name="T5" fmla="*/ 0 h 652"/>
                <a:gd name="T6" fmla="*/ 0 w 1071"/>
                <a:gd name="T7" fmla="*/ 0 h 652"/>
                <a:gd name="T8" fmla="*/ 0 w 1071"/>
                <a:gd name="T9" fmla="*/ 0 h 6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1"/>
                <a:gd name="T16" fmla="*/ 0 h 652"/>
                <a:gd name="T17" fmla="*/ 1071 w 1071"/>
                <a:gd name="T18" fmla="*/ 652 h 6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1" h="652">
                  <a:moveTo>
                    <a:pt x="0" y="478"/>
                  </a:moveTo>
                  <a:lnTo>
                    <a:pt x="359" y="0"/>
                  </a:lnTo>
                  <a:lnTo>
                    <a:pt x="1071" y="174"/>
                  </a:lnTo>
                  <a:lnTo>
                    <a:pt x="739" y="652"/>
                  </a:lnTo>
                  <a:lnTo>
                    <a:pt x="0" y="478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77" name="Freeform 1025"/>
            <p:cNvSpPr>
              <a:spLocks/>
            </p:cNvSpPr>
            <p:nvPr/>
          </p:nvSpPr>
          <p:spPr bwMode="auto">
            <a:xfrm>
              <a:off x="4542" y="2591"/>
              <a:ext cx="22" cy="16"/>
            </a:xfrm>
            <a:custGeom>
              <a:avLst/>
              <a:gdLst>
                <a:gd name="T0" fmla="*/ 0 w 1071"/>
                <a:gd name="T1" fmla="*/ 0 h 652"/>
                <a:gd name="T2" fmla="*/ 0 w 1071"/>
                <a:gd name="T3" fmla="*/ 0 h 652"/>
                <a:gd name="T4" fmla="*/ 0 w 1071"/>
                <a:gd name="T5" fmla="*/ 0 h 652"/>
                <a:gd name="T6" fmla="*/ 0 w 1071"/>
                <a:gd name="T7" fmla="*/ 0 h 652"/>
                <a:gd name="T8" fmla="*/ 0 w 1071"/>
                <a:gd name="T9" fmla="*/ 0 h 6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1"/>
                <a:gd name="T16" fmla="*/ 0 h 652"/>
                <a:gd name="T17" fmla="*/ 1071 w 1071"/>
                <a:gd name="T18" fmla="*/ 652 h 6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1" h="652">
                  <a:moveTo>
                    <a:pt x="0" y="478"/>
                  </a:moveTo>
                  <a:lnTo>
                    <a:pt x="359" y="0"/>
                  </a:lnTo>
                  <a:lnTo>
                    <a:pt x="1071" y="174"/>
                  </a:lnTo>
                  <a:lnTo>
                    <a:pt x="739" y="652"/>
                  </a:lnTo>
                  <a:lnTo>
                    <a:pt x="0" y="47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78" name="Freeform 1026"/>
            <p:cNvSpPr>
              <a:spLocks/>
            </p:cNvSpPr>
            <p:nvPr/>
          </p:nvSpPr>
          <p:spPr bwMode="auto">
            <a:xfrm>
              <a:off x="4549" y="2640"/>
              <a:ext cx="20" cy="15"/>
            </a:xfrm>
            <a:custGeom>
              <a:avLst/>
              <a:gdLst>
                <a:gd name="T0" fmla="*/ 0 w 1040"/>
                <a:gd name="T1" fmla="*/ 0 h 637"/>
                <a:gd name="T2" fmla="*/ 0 w 1040"/>
                <a:gd name="T3" fmla="*/ 0 h 637"/>
                <a:gd name="T4" fmla="*/ 0 w 1040"/>
                <a:gd name="T5" fmla="*/ 0 h 637"/>
                <a:gd name="T6" fmla="*/ 0 w 1040"/>
                <a:gd name="T7" fmla="*/ 0 h 637"/>
                <a:gd name="T8" fmla="*/ 0 w 1040"/>
                <a:gd name="T9" fmla="*/ 0 h 6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0"/>
                <a:gd name="T16" fmla="*/ 0 h 637"/>
                <a:gd name="T17" fmla="*/ 1040 w 1040"/>
                <a:gd name="T18" fmla="*/ 637 h 6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0" h="637">
                  <a:moveTo>
                    <a:pt x="0" y="431"/>
                  </a:moveTo>
                  <a:lnTo>
                    <a:pt x="301" y="0"/>
                  </a:lnTo>
                  <a:lnTo>
                    <a:pt x="1040" y="191"/>
                  </a:lnTo>
                  <a:lnTo>
                    <a:pt x="725" y="637"/>
                  </a:lnTo>
                  <a:lnTo>
                    <a:pt x="0" y="431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79" name="Freeform 1027"/>
            <p:cNvSpPr>
              <a:spLocks/>
            </p:cNvSpPr>
            <p:nvPr/>
          </p:nvSpPr>
          <p:spPr bwMode="auto">
            <a:xfrm>
              <a:off x="4549" y="2640"/>
              <a:ext cx="20" cy="15"/>
            </a:xfrm>
            <a:custGeom>
              <a:avLst/>
              <a:gdLst>
                <a:gd name="T0" fmla="*/ 0 w 1040"/>
                <a:gd name="T1" fmla="*/ 0 h 637"/>
                <a:gd name="T2" fmla="*/ 0 w 1040"/>
                <a:gd name="T3" fmla="*/ 0 h 637"/>
                <a:gd name="T4" fmla="*/ 0 w 1040"/>
                <a:gd name="T5" fmla="*/ 0 h 637"/>
                <a:gd name="T6" fmla="*/ 0 w 1040"/>
                <a:gd name="T7" fmla="*/ 0 h 637"/>
                <a:gd name="T8" fmla="*/ 0 w 1040"/>
                <a:gd name="T9" fmla="*/ 0 h 6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0"/>
                <a:gd name="T16" fmla="*/ 0 h 637"/>
                <a:gd name="T17" fmla="*/ 1040 w 1040"/>
                <a:gd name="T18" fmla="*/ 637 h 6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0" h="637">
                  <a:moveTo>
                    <a:pt x="0" y="431"/>
                  </a:moveTo>
                  <a:lnTo>
                    <a:pt x="301" y="0"/>
                  </a:lnTo>
                  <a:lnTo>
                    <a:pt x="1040" y="191"/>
                  </a:lnTo>
                  <a:lnTo>
                    <a:pt x="725" y="637"/>
                  </a:lnTo>
                  <a:lnTo>
                    <a:pt x="0" y="431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80" name="Freeform 1028"/>
            <p:cNvSpPr>
              <a:spLocks/>
            </p:cNvSpPr>
            <p:nvPr/>
          </p:nvSpPr>
          <p:spPr bwMode="auto">
            <a:xfrm>
              <a:off x="4552" y="2625"/>
              <a:ext cx="22" cy="15"/>
            </a:xfrm>
            <a:custGeom>
              <a:avLst/>
              <a:gdLst>
                <a:gd name="T0" fmla="*/ 0 w 1071"/>
                <a:gd name="T1" fmla="*/ 0 h 622"/>
                <a:gd name="T2" fmla="*/ 0 w 1071"/>
                <a:gd name="T3" fmla="*/ 0 h 622"/>
                <a:gd name="T4" fmla="*/ 0 w 1071"/>
                <a:gd name="T5" fmla="*/ 0 h 622"/>
                <a:gd name="T6" fmla="*/ 0 w 1071"/>
                <a:gd name="T7" fmla="*/ 0 h 622"/>
                <a:gd name="T8" fmla="*/ 0 w 1071"/>
                <a:gd name="T9" fmla="*/ 0 h 6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1"/>
                <a:gd name="T16" fmla="*/ 0 h 622"/>
                <a:gd name="T17" fmla="*/ 1071 w 1071"/>
                <a:gd name="T18" fmla="*/ 622 h 6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1" h="622">
                  <a:moveTo>
                    <a:pt x="0" y="431"/>
                  </a:moveTo>
                  <a:lnTo>
                    <a:pt x="311" y="0"/>
                  </a:lnTo>
                  <a:lnTo>
                    <a:pt x="1071" y="177"/>
                  </a:lnTo>
                  <a:lnTo>
                    <a:pt x="722" y="622"/>
                  </a:lnTo>
                  <a:lnTo>
                    <a:pt x="0" y="431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81" name="Freeform 1029"/>
            <p:cNvSpPr>
              <a:spLocks/>
            </p:cNvSpPr>
            <p:nvPr/>
          </p:nvSpPr>
          <p:spPr bwMode="auto">
            <a:xfrm>
              <a:off x="4552" y="2625"/>
              <a:ext cx="22" cy="15"/>
            </a:xfrm>
            <a:custGeom>
              <a:avLst/>
              <a:gdLst>
                <a:gd name="T0" fmla="*/ 0 w 1071"/>
                <a:gd name="T1" fmla="*/ 0 h 622"/>
                <a:gd name="T2" fmla="*/ 0 w 1071"/>
                <a:gd name="T3" fmla="*/ 0 h 622"/>
                <a:gd name="T4" fmla="*/ 0 w 1071"/>
                <a:gd name="T5" fmla="*/ 0 h 622"/>
                <a:gd name="T6" fmla="*/ 0 w 1071"/>
                <a:gd name="T7" fmla="*/ 0 h 622"/>
                <a:gd name="T8" fmla="*/ 0 w 1071"/>
                <a:gd name="T9" fmla="*/ 0 h 6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1"/>
                <a:gd name="T16" fmla="*/ 0 h 622"/>
                <a:gd name="T17" fmla="*/ 1071 w 1071"/>
                <a:gd name="T18" fmla="*/ 622 h 6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1" h="622">
                  <a:moveTo>
                    <a:pt x="0" y="431"/>
                  </a:moveTo>
                  <a:lnTo>
                    <a:pt x="311" y="0"/>
                  </a:lnTo>
                  <a:lnTo>
                    <a:pt x="1071" y="177"/>
                  </a:lnTo>
                  <a:lnTo>
                    <a:pt x="722" y="622"/>
                  </a:lnTo>
                  <a:lnTo>
                    <a:pt x="0" y="431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82" name="Freeform 1030"/>
            <p:cNvSpPr>
              <a:spLocks/>
            </p:cNvSpPr>
            <p:nvPr/>
          </p:nvSpPr>
          <p:spPr bwMode="auto">
            <a:xfrm>
              <a:off x="4556" y="2611"/>
              <a:ext cx="22" cy="15"/>
            </a:xfrm>
            <a:custGeom>
              <a:avLst/>
              <a:gdLst>
                <a:gd name="T0" fmla="*/ 0 w 1088"/>
                <a:gd name="T1" fmla="*/ 0 h 619"/>
                <a:gd name="T2" fmla="*/ 0 w 1088"/>
                <a:gd name="T3" fmla="*/ 0 h 619"/>
                <a:gd name="T4" fmla="*/ 0 w 1088"/>
                <a:gd name="T5" fmla="*/ 0 h 619"/>
                <a:gd name="T6" fmla="*/ 0 w 1088"/>
                <a:gd name="T7" fmla="*/ 0 h 619"/>
                <a:gd name="T8" fmla="*/ 0 w 1088"/>
                <a:gd name="T9" fmla="*/ 0 h 6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88"/>
                <a:gd name="T16" fmla="*/ 0 h 619"/>
                <a:gd name="T17" fmla="*/ 1088 w 1088"/>
                <a:gd name="T18" fmla="*/ 619 h 6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88" h="619">
                  <a:moveTo>
                    <a:pt x="0" y="428"/>
                  </a:moveTo>
                  <a:lnTo>
                    <a:pt x="332" y="0"/>
                  </a:lnTo>
                  <a:lnTo>
                    <a:pt x="1088" y="156"/>
                  </a:lnTo>
                  <a:lnTo>
                    <a:pt x="756" y="619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83" name="Freeform 1031"/>
            <p:cNvSpPr>
              <a:spLocks/>
            </p:cNvSpPr>
            <p:nvPr/>
          </p:nvSpPr>
          <p:spPr bwMode="auto">
            <a:xfrm>
              <a:off x="4556" y="2611"/>
              <a:ext cx="22" cy="15"/>
            </a:xfrm>
            <a:custGeom>
              <a:avLst/>
              <a:gdLst>
                <a:gd name="T0" fmla="*/ 0 w 1088"/>
                <a:gd name="T1" fmla="*/ 0 h 619"/>
                <a:gd name="T2" fmla="*/ 0 w 1088"/>
                <a:gd name="T3" fmla="*/ 0 h 619"/>
                <a:gd name="T4" fmla="*/ 0 w 1088"/>
                <a:gd name="T5" fmla="*/ 0 h 619"/>
                <a:gd name="T6" fmla="*/ 0 w 1088"/>
                <a:gd name="T7" fmla="*/ 0 h 619"/>
                <a:gd name="T8" fmla="*/ 0 w 1088"/>
                <a:gd name="T9" fmla="*/ 0 h 6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88"/>
                <a:gd name="T16" fmla="*/ 0 h 619"/>
                <a:gd name="T17" fmla="*/ 1088 w 1088"/>
                <a:gd name="T18" fmla="*/ 619 h 6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88" h="619">
                  <a:moveTo>
                    <a:pt x="0" y="428"/>
                  </a:moveTo>
                  <a:lnTo>
                    <a:pt x="332" y="0"/>
                  </a:lnTo>
                  <a:lnTo>
                    <a:pt x="1088" y="156"/>
                  </a:lnTo>
                  <a:lnTo>
                    <a:pt x="756" y="619"/>
                  </a:lnTo>
                  <a:lnTo>
                    <a:pt x="0" y="42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84" name="Freeform 1032"/>
            <p:cNvSpPr>
              <a:spLocks/>
            </p:cNvSpPr>
            <p:nvPr/>
          </p:nvSpPr>
          <p:spPr bwMode="auto">
            <a:xfrm>
              <a:off x="4560" y="2597"/>
              <a:ext cx="21" cy="15"/>
            </a:xfrm>
            <a:custGeom>
              <a:avLst/>
              <a:gdLst>
                <a:gd name="T0" fmla="*/ 0 w 1040"/>
                <a:gd name="T1" fmla="*/ 0 h 637"/>
                <a:gd name="T2" fmla="*/ 0 w 1040"/>
                <a:gd name="T3" fmla="*/ 0 h 637"/>
                <a:gd name="T4" fmla="*/ 0 w 1040"/>
                <a:gd name="T5" fmla="*/ 0 h 637"/>
                <a:gd name="T6" fmla="*/ 0 w 1040"/>
                <a:gd name="T7" fmla="*/ 0 h 637"/>
                <a:gd name="T8" fmla="*/ 0 w 1040"/>
                <a:gd name="T9" fmla="*/ 0 h 6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0"/>
                <a:gd name="T16" fmla="*/ 0 h 637"/>
                <a:gd name="T17" fmla="*/ 1040 w 1040"/>
                <a:gd name="T18" fmla="*/ 637 h 6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0" h="637">
                  <a:moveTo>
                    <a:pt x="0" y="463"/>
                  </a:moveTo>
                  <a:lnTo>
                    <a:pt x="366" y="0"/>
                  </a:lnTo>
                  <a:lnTo>
                    <a:pt x="1040" y="160"/>
                  </a:lnTo>
                  <a:lnTo>
                    <a:pt x="664" y="637"/>
                  </a:lnTo>
                  <a:lnTo>
                    <a:pt x="0" y="463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85" name="Freeform 1033"/>
            <p:cNvSpPr>
              <a:spLocks/>
            </p:cNvSpPr>
            <p:nvPr/>
          </p:nvSpPr>
          <p:spPr bwMode="auto">
            <a:xfrm>
              <a:off x="4560" y="2597"/>
              <a:ext cx="21" cy="15"/>
            </a:xfrm>
            <a:custGeom>
              <a:avLst/>
              <a:gdLst>
                <a:gd name="T0" fmla="*/ 0 w 1040"/>
                <a:gd name="T1" fmla="*/ 0 h 637"/>
                <a:gd name="T2" fmla="*/ 0 w 1040"/>
                <a:gd name="T3" fmla="*/ 0 h 637"/>
                <a:gd name="T4" fmla="*/ 0 w 1040"/>
                <a:gd name="T5" fmla="*/ 0 h 637"/>
                <a:gd name="T6" fmla="*/ 0 w 1040"/>
                <a:gd name="T7" fmla="*/ 0 h 637"/>
                <a:gd name="T8" fmla="*/ 0 w 1040"/>
                <a:gd name="T9" fmla="*/ 0 h 6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0"/>
                <a:gd name="T16" fmla="*/ 0 h 637"/>
                <a:gd name="T17" fmla="*/ 1040 w 1040"/>
                <a:gd name="T18" fmla="*/ 637 h 6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0" h="637">
                  <a:moveTo>
                    <a:pt x="0" y="463"/>
                  </a:moveTo>
                  <a:lnTo>
                    <a:pt x="366" y="0"/>
                  </a:lnTo>
                  <a:lnTo>
                    <a:pt x="1040" y="160"/>
                  </a:lnTo>
                  <a:lnTo>
                    <a:pt x="664" y="637"/>
                  </a:lnTo>
                  <a:lnTo>
                    <a:pt x="0" y="46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86" name="Freeform 1034"/>
            <p:cNvSpPr>
              <a:spLocks/>
            </p:cNvSpPr>
            <p:nvPr/>
          </p:nvSpPr>
          <p:spPr bwMode="auto">
            <a:xfrm>
              <a:off x="4567" y="2645"/>
              <a:ext cx="21" cy="15"/>
            </a:xfrm>
            <a:custGeom>
              <a:avLst/>
              <a:gdLst>
                <a:gd name="T0" fmla="*/ 0 w 1041"/>
                <a:gd name="T1" fmla="*/ 0 h 606"/>
                <a:gd name="T2" fmla="*/ 0 w 1041"/>
                <a:gd name="T3" fmla="*/ 0 h 606"/>
                <a:gd name="T4" fmla="*/ 0 w 1041"/>
                <a:gd name="T5" fmla="*/ 0 h 606"/>
                <a:gd name="T6" fmla="*/ 0 w 1041"/>
                <a:gd name="T7" fmla="*/ 0 h 606"/>
                <a:gd name="T8" fmla="*/ 0 w 1041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1"/>
                <a:gd name="T16" fmla="*/ 0 h 606"/>
                <a:gd name="T17" fmla="*/ 1041 w 1041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1" h="606">
                  <a:moveTo>
                    <a:pt x="0" y="432"/>
                  </a:moveTo>
                  <a:lnTo>
                    <a:pt x="332" y="0"/>
                  </a:lnTo>
                  <a:lnTo>
                    <a:pt x="1041" y="178"/>
                  </a:lnTo>
                  <a:lnTo>
                    <a:pt x="691" y="606"/>
                  </a:lnTo>
                  <a:lnTo>
                    <a:pt x="0" y="432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87" name="Freeform 1035"/>
            <p:cNvSpPr>
              <a:spLocks/>
            </p:cNvSpPr>
            <p:nvPr/>
          </p:nvSpPr>
          <p:spPr bwMode="auto">
            <a:xfrm>
              <a:off x="4567" y="2645"/>
              <a:ext cx="21" cy="15"/>
            </a:xfrm>
            <a:custGeom>
              <a:avLst/>
              <a:gdLst>
                <a:gd name="T0" fmla="*/ 0 w 1041"/>
                <a:gd name="T1" fmla="*/ 0 h 606"/>
                <a:gd name="T2" fmla="*/ 0 w 1041"/>
                <a:gd name="T3" fmla="*/ 0 h 606"/>
                <a:gd name="T4" fmla="*/ 0 w 1041"/>
                <a:gd name="T5" fmla="*/ 0 h 606"/>
                <a:gd name="T6" fmla="*/ 0 w 1041"/>
                <a:gd name="T7" fmla="*/ 0 h 606"/>
                <a:gd name="T8" fmla="*/ 0 w 1041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1"/>
                <a:gd name="T16" fmla="*/ 0 h 606"/>
                <a:gd name="T17" fmla="*/ 1041 w 1041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1" h="606">
                  <a:moveTo>
                    <a:pt x="0" y="432"/>
                  </a:moveTo>
                  <a:lnTo>
                    <a:pt x="332" y="0"/>
                  </a:lnTo>
                  <a:lnTo>
                    <a:pt x="1041" y="178"/>
                  </a:lnTo>
                  <a:lnTo>
                    <a:pt x="691" y="606"/>
                  </a:lnTo>
                  <a:lnTo>
                    <a:pt x="0" y="43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88" name="Freeform 1036"/>
            <p:cNvSpPr>
              <a:spLocks/>
            </p:cNvSpPr>
            <p:nvPr/>
          </p:nvSpPr>
          <p:spPr bwMode="auto">
            <a:xfrm>
              <a:off x="4571" y="2631"/>
              <a:ext cx="21" cy="15"/>
            </a:xfrm>
            <a:custGeom>
              <a:avLst/>
              <a:gdLst>
                <a:gd name="T0" fmla="*/ 0 w 1055"/>
                <a:gd name="T1" fmla="*/ 0 h 605"/>
                <a:gd name="T2" fmla="*/ 0 w 1055"/>
                <a:gd name="T3" fmla="*/ 0 h 605"/>
                <a:gd name="T4" fmla="*/ 0 w 1055"/>
                <a:gd name="T5" fmla="*/ 0 h 605"/>
                <a:gd name="T6" fmla="*/ 0 w 1055"/>
                <a:gd name="T7" fmla="*/ 0 h 605"/>
                <a:gd name="T8" fmla="*/ 0 w 1055"/>
                <a:gd name="T9" fmla="*/ 0 h 6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5"/>
                <a:gd name="T16" fmla="*/ 0 h 605"/>
                <a:gd name="T17" fmla="*/ 1055 w 1055"/>
                <a:gd name="T18" fmla="*/ 605 h 6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5" h="605">
                  <a:moveTo>
                    <a:pt x="0" y="431"/>
                  </a:moveTo>
                  <a:lnTo>
                    <a:pt x="301" y="0"/>
                  </a:lnTo>
                  <a:lnTo>
                    <a:pt x="1055" y="159"/>
                  </a:lnTo>
                  <a:lnTo>
                    <a:pt x="679" y="605"/>
                  </a:lnTo>
                  <a:lnTo>
                    <a:pt x="0" y="431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89" name="Freeform 1037"/>
            <p:cNvSpPr>
              <a:spLocks/>
            </p:cNvSpPr>
            <p:nvPr/>
          </p:nvSpPr>
          <p:spPr bwMode="auto">
            <a:xfrm>
              <a:off x="4571" y="2631"/>
              <a:ext cx="21" cy="15"/>
            </a:xfrm>
            <a:custGeom>
              <a:avLst/>
              <a:gdLst>
                <a:gd name="T0" fmla="*/ 0 w 1055"/>
                <a:gd name="T1" fmla="*/ 0 h 605"/>
                <a:gd name="T2" fmla="*/ 0 w 1055"/>
                <a:gd name="T3" fmla="*/ 0 h 605"/>
                <a:gd name="T4" fmla="*/ 0 w 1055"/>
                <a:gd name="T5" fmla="*/ 0 h 605"/>
                <a:gd name="T6" fmla="*/ 0 w 1055"/>
                <a:gd name="T7" fmla="*/ 0 h 605"/>
                <a:gd name="T8" fmla="*/ 0 w 1055"/>
                <a:gd name="T9" fmla="*/ 0 h 6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5"/>
                <a:gd name="T16" fmla="*/ 0 h 605"/>
                <a:gd name="T17" fmla="*/ 1055 w 1055"/>
                <a:gd name="T18" fmla="*/ 605 h 6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5" h="605">
                  <a:moveTo>
                    <a:pt x="0" y="431"/>
                  </a:moveTo>
                  <a:lnTo>
                    <a:pt x="301" y="0"/>
                  </a:lnTo>
                  <a:lnTo>
                    <a:pt x="1055" y="159"/>
                  </a:lnTo>
                  <a:lnTo>
                    <a:pt x="679" y="605"/>
                  </a:lnTo>
                  <a:lnTo>
                    <a:pt x="0" y="431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90" name="Freeform 1038"/>
            <p:cNvSpPr>
              <a:spLocks/>
            </p:cNvSpPr>
            <p:nvPr/>
          </p:nvSpPr>
          <p:spPr bwMode="auto">
            <a:xfrm>
              <a:off x="4575" y="2617"/>
              <a:ext cx="21" cy="15"/>
            </a:xfrm>
            <a:custGeom>
              <a:avLst/>
              <a:gdLst>
                <a:gd name="T0" fmla="*/ 0 w 1041"/>
                <a:gd name="T1" fmla="*/ 0 h 624"/>
                <a:gd name="T2" fmla="*/ 0 w 1041"/>
                <a:gd name="T3" fmla="*/ 0 h 624"/>
                <a:gd name="T4" fmla="*/ 0 w 1041"/>
                <a:gd name="T5" fmla="*/ 0 h 624"/>
                <a:gd name="T6" fmla="*/ 0 w 1041"/>
                <a:gd name="T7" fmla="*/ 0 h 624"/>
                <a:gd name="T8" fmla="*/ 0 w 1041"/>
                <a:gd name="T9" fmla="*/ 0 h 6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1"/>
                <a:gd name="T16" fmla="*/ 0 h 624"/>
                <a:gd name="T17" fmla="*/ 1041 w 1041"/>
                <a:gd name="T18" fmla="*/ 624 h 6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1" h="624">
                  <a:moveTo>
                    <a:pt x="0" y="450"/>
                  </a:moveTo>
                  <a:lnTo>
                    <a:pt x="328" y="0"/>
                  </a:lnTo>
                  <a:lnTo>
                    <a:pt x="1041" y="164"/>
                  </a:lnTo>
                  <a:lnTo>
                    <a:pt x="709" y="624"/>
                  </a:lnTo>
                  <a:lnTo>
                    <a:pt x="0" y="45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91" name="Freeform 1039"/>
            <p:cNvSpPr>
              <a:spLocks/>
            </p:cNvSpPr>
            <p:nvPr/>
          </p:nvSpPr>
          <p:spPr bwMode="auto">
            <a:xfrm>
              <a:off x="4575" y="2617"/>
              <a:ext cx="21" cy="15"/>
            </a:xfrm>
            <a:custGeom>
              <a:avLst/>
              <a:gdLst>
                <a:gd name="T0" fmla="*/ 0 w 1041"/>
                <a:gd name="T1" fmla="*/ 0 h 624"/>
                <a:gd name="T2" fmla="*/ 0 w 1041"/>
                <a:gd name="T3" fmla="*/ 0 h 624"/>
                <a:gd name="T4" fmla="*/ 0 w 1041"/>
                <a:gd name="T5" fmla="*/ 0 h 624"/>
                <a:gd name="T6" fmla="*/ 0 w 1041"/>
                <a:gd name="T7" fmla="*/ 0 h 624"/>
                <a:gd name="T8" fmla="*/ 0 w 1041"/>
                <a:gd name="T9" fmla="*/ 0 h 6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1"/>
                <a:gd name="T16" fmla="*/ 0 h 624"/>
                <a:gd name="T17" fmla="*/ 1041 w 1041"/>
                <a:gd name="T18" fmla="*/ 624 h 6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1" h="624">
                  <a:moveTo>
                    <a:pt x="0" y="450"/>
                  </a:moveTo>
                  <a:lnTo>
                    <a:pt x="328" y="0"/>
                  </a:lnTo>
                  <a:lnTo>
                    <a:pt x="1041" y="164"/>
                  </a:lnTo>
                  <a:lnTo>
                    <a:pt x="709" y="624"/>
                  </a:lnTo>
                  <a:lnTo>
                    <a:pt x="0" y="45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92" name="Freeform 1040"/>
            <p:cNvSpPr>
              <a:spLocks/>
            </p:cNvSpPr>
            <p:nvPr/>
          </p:nvSpPr>
          <p:spPr bwMode="auto">
            <a:xfrm>
              <a:off x="4578" y="2602"/>
              <a:ext cx="21" cy="16"/>
            </a:xfrm>
            <a:custGeom>
              <a:avLst/>
              <a:gdLst>
                <a:gd name="T0" fmla="*/ 0 w 1058"/>
                <a:gd name="T1" fmla="*/ 0 h 654"/>
                <a:gd name="T2" fmla="*/ 0 w 1058"/>
                <a:gd name="T3" fmla="*/ 0 h 654"/>
                <a:gd name="T4" fmla="*/ 0 w 1058"/>
                <a:gd name="T5" fmla="*/ 0 h 654"/>
                <a:gd name="T6" fmla="*/ 0 w 1058"/>
                <a:gd name="T7" fmla="*/ 0 h 654"/>
                <a:gd name="T8" fmla="*/ 0 w 1058"/>
                <a:gd name="T9" fmla="*/ 0 h 6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8"/>
                <a:gd name="T16" fmla="*/ 0 h 654"/>
                <a:gd name="T17" fmla="*/ 1058 w 1058"/>
                <a:gd name="T18" fmla="*/ 654 h 6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8" h="654">
                  <a:moveTo>
                    <a:pt x="0" y="495"/>
                  </a:moveTo>
                  <a:lnTo>
                    <a:pt x="380" y="0"/>
                  </a:lnTo>
                  <a:lnTo>
                    <a:pt x="1058" y="177"/>
                  </a:lnTo>
                  <a:lnTo>
                    <a:pt x="695" y="654"/>
                  </a:lnTo>
                  <a:lnTo>
                    <a:pt x="0" y="495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93" name="Freeform 1041"/>
            <p:cNvSpPr>
              <a:spLocks/>
            </p:cNvSpPr>
            <p:nvPr/>
          </p:nvSpPr>
          <p:spPr bwMode="auto">
            <a:xfrm>
              <a:off x="4578" y="2602"/>
              <a:ext cx="21" cy="16"/>
            </a:xfrm>
            <a:custGeom>
              <a:avLst/>
              <a:gdLst>
                <a:gd name="T0" fmla="*/ 0 w 1058"/>
                <a:gd name="T1" fmla="*/ 0 h 654"/>
                <a:gd name="T2" fmla="*/ 0 w 1058"/>
                <a:gd name="T3" fmla="*/ 0 h 654"/>
                <a:gd name="T4" fmla="*/ 0 w 1058"/>
                <a:gd name="T5" fmla="*/ 0 h 654"/>
                <a:gd name="T6" fmla="*/ 0 w 1058"/>
                <a:gd name="T7" fmla="*/ 0 h 654"/>
                <a:gd name="T8" fmla="*/ 0 w 1058"/>
                <a:gd name="T9" fmla="*/ 0 h 6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8"/>
                <a:gd name="T16" fmla="*/ 0 h 654"/>
                <a:gd name="T17" fmla="*/ 1058 w 1058"/>
                <a:gd name="T18" fmla="*/ 654 h 6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8" h="654">
                  <a:moveTo>
                    <a:pt x="0" y="495"/>
                  </a:moveTo>
                  <a:lnTo>
                    <a:pt x="380" y="0"/>
                  </a:lnTo>
                  <a:lnTo>
                    <a:pt x="1058" y="177"/>
                  </a:lnTo>
                  <a:lnTo>
                    <a:pt x="695" y="654"/>
                  </a:lnTo>
                  <a:lnTo>
                    <a:pt x="0" y="49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94" name="Freeform 1042"/>
            <p:cNvSpPr>
              <a:spLocks/>
            </p:cNvSpPr>
            <p:nvPr/>
          </p:nvSpPr>
          <p:spPr bwMode="auto">
            <a:xfrm>
              <a:off x="4586" y="2651"/>
              <a:ext cx="21" cy="16"/>
            </a:xfrm>
            <a:custGeom>
              <a:avLst/>
              <a:gdLst>
                <a:gd name="T0" fmla="*/ 0 w 1071"/>
                <a:gd name="T1" fmla="*/ 0 h 620"/>
                <a:gd name="T2" fmla="*/ 0 w 1071"/>
                <a:gd name="T3" fmla="*/ 0 h 620"/>
                <a:gd name="T4" fmla="*/ 0 w 1071"/>
                <a:gd name="T5" fmla="*/ 0 h 620"/>
                <a:gd name="T6" fmla="*/ 0 w 1071"/>
                <a:gd name="T7" fmla="*/ 0 h 620"/>
                <a:gd name="T8" fmla="*/ 0 w 1071"/>
                <a:gd name="T9" fmla="*/ 0 h 6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1"/>
                <a:gd name="T16" fmla="*/ 0 h 620"/>
                <a:gd name="T17" fmla="*/ 1071 w 1071"/>
                <a:gd name="T18" fmla="*/ 620 h 6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1" h="620">
                  <a:moveTo>
                    <a:pt x="0" y="428"/>
                  </a:moveTo>
                  <a:lnTo>
                    <a:pt x="346" y="0"/>
                  </a:lnTo>
                  <a:lnTo>
                    <a:pt x="1071" y="188"/>
                  </a:lnTo>
                  <a:lnTo>
                    <a:pt x="757" y="620"/>
                  </a:lnTo>
                  <a:lnTo>
                    <a:pt x="0" y="428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95" name="Freeform 1043"/>
            <p:cNvSpPr>
              <a:spLocks/>
            </p:cNvSpPr>
            <p:nvPr/>
          </p:nvSpPr>
          <p:spPr bwMode="auto">
            <a:xfrm>
              <a:off x="4586" y="2651"/>
              <a:ext cx="21" cy="16"/>
            </a:xfrm>
            <a:custGeom>
              <a:avLst/>
              <a:gdLst>
                <a:gd name="T0" fmla="*/ 0 w 1071"/>
                <a:gd name="T1" fmla="*/ 0 h 620"/>
                <a:gd name="T2" fmla="*/ 0 w 1071"/>
                <a:gd name="T3" fmla="*/ 0 h 620"/>
                <a:gd name="T4" fmla="*/ 0 w 1071"/>
                <a:gd name="T5" fmla="*/ 0 h 620"/>
                <a:gd name="T6" fmla="*/ 0 w 1071"/>
                <a:gd name="T7" fmla="*/ 0 h 620"/>
                <a:gd name="T8" fmla="*/ 0 w 1071"/>
                <a:gd name="T9" fmla="*/ 0 h 6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1"/>
                <a:gd name="T16" fmla="*/ 0 h 620"/>
                <a:gd name="T17" fmla="*/ 1071 w 1071"/>
                <a:gd name="T18" fmla="*/ 620 h 6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1" h="620">
                  <a:moveTo>
                    <a:pt x="0" y="428"/>
                  </a:moveTo>
                  <a:lnTo>
                    <a:pt x="346" y="0"/>
                  </a:lnTo>
                  <a:lnTo>
                    <a:pt x="1071" y="188"/>
                  </a:lnTo>
                  <a:lnTo>
                    <a:pt x="757" y="620"/>
                  </a:lnTo>
                  <a:lnTo>
                    <a:pt x="0" y="42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96" name="Freeform 1044"/>
            <p:cNvSpPr>
              <a:spLocks/>
            </p:cNvSpPr>
            <p:nvPr/>
          </p:nvSpPr>
          <p:spPr bwMode="auto">
            <a:xfrm>
              <a:off x="4578" y="2664"/>
              <a:ext cx="22" cy="14"/>
            </a:xfrm>
            <a:custGeom>
              <a:avLst/>
              <a:gdLst>
                <a:gd name="T0" fmla="*/ 0 w 1103"/>
                <a:gd name="T1" fmla="*/ 0 h 592"/>
                <a:gd name="T2" fmla="*/ 0 w 1103"/>
                <a:gd name="T3" fmla="*/ 0 h 592"/>
                <a:gd name="T4" fmla="*/ 0 w 1103"/>
                <a:gd name="T5" fmla="*/ 0 h 592"/>
                <a:gd name="T6" fmla="*/ 0 w 1103"/>
                <a:gd name="T7" fmla="*/ 0 h 592"/>
                <a:gd name="T8" fmla="*/ 0 w 1103"/>
                <a:gd name="T9" fmla="*/ 0 h 5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03"/>
                <a:gd name="T16" fmla="*/ 0 h 592"/>
                <a:gd name="T17" fmla="*/ 1103 w 1103"/>
                <a:gd name="T18" fmla="*/ 592 h 5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03" h="592">
                  <a:moveTo>
                    <a:pt x="0" y="415"/>
                  </a:moveTo>
                  <a:lnTo>
                    <a:pt x="333" y="0"/>
                  </a:lnTo>
                  <a:lnTo>
                    <a:pt x="1103" y="192"/>
                  </a:lnTo>
                  <a:lnTo>
                    <a:pt x="740" y="592"/>
                  </a:lnTo>
                  <a:lnTo>
                    <a:pt x="0" y="415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97" name="Freeform 1045"/>
            <p:cNvSpPr>
              <a:spLocks/>
            </p:cNvSpPr>
            <p:nvPr/>
          </p:nvSpPr>
          <p:spPr bwMode="auto">
            <a:xfrm>
              <a:off x="4578" y="2664"/>
              <a:ext cx="22" cy="14"/>
            </a:xfrm>
            <a:custGeom>
              <a:avLst/>
              <a:gdLst>
                <a:gd name="T0" fmla="*/ 0 w 1103"/>
                <a:gd name="T1" fmla="*/ 0 h 592"/>
                <a:gd name="T2" fmla="*/ 0 w 1103"/>
                <a:gd name="T3" fmla="*/ 0 h 592"/>
                <a:gd name="T4" fmla="*/ 0 w 1103"/>
                <a:gd name="T5" fmla="*/ 0 h 592"/>
                <a:gd name="T6" fmla="*/ 0 w 1103"/>
                <a:gd name="T7" fmla="*/ 0 h 592"/>
                <a:gd name="T8" fmla="*/ 0 w 1103"/>
                <a:gd name="T9" fmla="*/ 0 h 5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03"/>
                <a:gd name="T16" fmla="*/ 0 h 592"/>
                <a:gd name="T17" fmla="*/ 1103 w 1103"/>
                <a:gd name="T18" fmla="*/ 592 h 5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03" h="592">
                  <a:moveTo>
                    <a:pt x="0" y="415"/>
                  </a:moveTo>
                  <a:lnTo>
                    <a:pt x="333" y="0"/>
                  </a:lnTo>
                  <a:lnTo>
                    <a:pt x="1103" y="192"/>
                  </a:lnTo>
                  <a:lnTo>
                    <a:pt x="740" y="592"/>
                  </a:lnTo>
                  <a:lnTo>
                    <a:pt x="0" y="41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98" name="Freeform 1046"/>
            <p:cNvSpPr>
              <a:spLocks/>
            </p:cNvSpPr>
            <p:nvPr/>
          </p:nvSpPr>
          <p:spPr bwMode="auto">
            <a:xfrm>
              <a:off x="4596" y="2670"/>
              <a:ext cx="24" cy="14"/>
            </a:xfrm>
            <a:custGeom>
              <a:avLst/>
              <a:gdLst>
                <a:gd name="T0" fmla="*/ 0 w 1194"/>
                <a:gd name="T1" fmla="*/ 0 h 605"/>
                <a:gd name="T2" fmla="*/ 0 w 1194"/>
                <a:gd name="T3" fmla="*/ 0 h 605"/>
                <a:gd name="T4" fmla="*/ 0 w 1194"/>
                <a:gd name="T5" fmla="*/ 0 h 605"/>
                <a:gd name="T6" fmla="*/ 0 w 1194"/>
                <a:gd name="T7" fmla="*/ 0 h 605"/>
                <a:gd name="T8" fmla="*/ 0 w 1194"/>
                <a:gd name="T9" fmla="*/ 0 h 6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94"/>
                <a:gd name="T16" fmla="*/ 0 h 605"/>
                <a:gd name="T17" fmla="*/ 1194 w 1194"/>
                <a:gd name="T18" fmla="*/ 605 h 6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94" h="605">
                  <a:moveTo>
                    <a:pt x="0" y="427"/>
                  </a:moveTo>
                  <a:lnTo>
                    <a:pt x="376" y="0"/>
                  </a:lnTo>
                  <a:lnTo>
                    <a:pt x="1194" y="187"/>
                  </a:lnTo>
                  <a:lnTo>
                    <a:pt x="818" y="605"/>
                  </a:lnTo>
                  <a:lnTo>
                    <a:pt x="0" y="427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799" name="Freeform 1047"/>
            <p:cNvSpPr>
              <a:spLocks/>
            </p:cNvSpPr>
            <p:nvPr/>
          </p:nvSpPr>
          <p:spPr bwMode="auto">
            <a:xfrm>
              <a:off x="4596" y="2670"/>
              <a:ext cx="24" cy="14"/>
            </a:xfrm>
            <a:custGeom>
              <a:avLst/>
              <a:gdLst>
                <a:gd name="T0" fmla="*/ 0 w 1194"/>
                <a:gd name="T1" fmla="*/ 0 h 605"/>
                <a:gd name="T2" fmla="*/ 0 w 1194"/>
                <a:gd name="T3" fmla="*/ 0 h 605"/>
                <a:gd name="T4" fmla="*/ 0 w 1194"/>
                <a:gd name="T5" fmla="*/ 0 h 605"/>
                <a:gd name="T6" fmla="*/ 0 w 1194"/>
                <a:gd name="T7" fmla="*/ 0 h 605"/>
                <a:gd name="T8" fmla="*/ 0 w 1194"/>
                <a:gd name="T9" fmla="*/ 0 h 6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94"/>
                <a:gd name="T16" fmla="*/ 0 h 605"/>
                <a:gd name="T17" fmla="*/ 1194 w 1194"/>
                <a:gd name="T18" fmla="*/ 605 h 6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94" h="605">
                  <a:moveTo>
                    <a:pt x="0" y="427"/>
                  </a:moveTo>
                  <a:lnTo>
                    <a:pt x="376" y="0"/>
                  </a:lnTo>
                  <a:lnTo>
                    <a:pt x="1194" y="187"/>
                  </a:lnTo>
                  <a:lnTo>
                    <a:pt x="818" y="605"/>
                  </a:lnTo>
                  <a:lnTo>
                    <a:pt x="0" y="42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00" name="Freeform 1048"/>
            <p:cNvSpPr>
              <a:spLocks/>
            </p:cNvSpPr>
            <p:nvPr/>
          </p:nvSpPr>
          <p:spPr bwMode="auto">
            <a:xfrm>
              <a:off x="4605" y="2658"/>
              <a:ext cx="21" cy="15"/>
            </a:xfrm>
            <a:custGeom>
              <a:avLst/>
              <a:gdLst>
                <a:gd name="T0" fmla="*/ 0 w 1078"/>
                <a:gd name="T1" fmla="*/ 0 h 624"/>
                <a:gd name="T2" fmla="*/ 0 w 1078"/>
                <a:gd name="T3" fmla="*/ 0 h 624"/>
                <a:gd name="T4" fmla="*/ 0 w 1078"/>
                <a:gd name="T5" fmla="*/ 0 h 624"/>
                <a:gd name="T6" fmla="*/ 0 w 1078"/>
                <a:gd name="T7" fmla="*/ 0 h 624"/>
                <a:gd name="T8" fmla="*/ 0 w 1078"/>
                <a:gd name="T9" fmla="*/ 0 h 6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8"/>
                <a:gd name="T16" fmla="*/ 0 h 624"/>
                <a:gd name="T17" fmla="*/ 1078 w 1078"/>
                <a:gd name="T18" fmla="*/ 624 h 6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8" h="624">
                  <a:moveTo>
                    <a:pt x="0" y="419"/>
                  </a:moveTo>
                  <a:lnTo>
                    <a:pt x="342" y="0"/>
                  </a:lnTo>
                  <a:lnTo>
                    <a:pt x="1078" y="161"/>
                  </a:lnTo>
                  <a:lnTo>
                    <a:pt x="770" y="624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01" name="Freeform 1049"/>
            <p:cNvSpPr>
              <a:spLocks/>
            </p:cNvSpPr>
            <p:nvPr/>
          </p:nvSpPr>
          <p:spPr bwMode="auto">
            <a:xfrm>
              <a:off x="4605" y="2658"/>
              <a:ext cx="21" cy="15"/>
            </a:xfrm>
            <a:custGeom>
              <a:avLst/>
              <a:gdLst>
                <a:gd name="T0" fmla="*/ 0 w 1078"/>
                <a:gd name="T1" fmla="*/ 0 h 624"/>
                <a:gd name="T2" fmla="*/ 0 w 1078"/>
                <a:gd name="T3" fmla="*/ 0 h 624"/>
                <a:gd name="T4" fmla="*/ 0 w 1078"/>
                <a:gd name="T5" fmla="*/ 0 h 624"/>
                <a:gd name="T6" fmla="*/ 0 w 1078"/>
                <a:gd name="T7" fmla="*/ 0 h 624"/>
                <a:gd name="T8" fmla="*/ 0 w 1078"/>
                <a:gd name="T9" fmla="*/ 0 h 6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8"/>
                <a:gd name="T16" fmla="*/ 0 h 624"/>
                <a:gd name="T17" fmla="*/ 1078 w 1078"/>
                <a:gd name="T18" fmla="*/ 624 h 6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8" h="624">
                  <a:moveTo>
                    <a:pt x="0" y="419"/>
                  </a:moveTo>
                  <a:lnTo>
                    <a:pt x="342" y="0"/>
                  </a:lnTo>
                  <a:lnTo>
                    <a:pt x="1078" y="161"/>
                  </a:lnTo>
                  <a:lnTo>
                    <a:pt x="770" y="624"/>
                  </a:lnTo>
                  <a:lnTo>
                    <a:pt x="0" y="41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02" name="Freeform 1050"/>
            <p:cNvSpPr>
              <a:spLocks/>
            </p:cNvSpPr>
            <p:nvPr/>
          </p:nvSpPr>
          <p:spPr bwMode="auto">
            <a:xfrm>
              <a:off x="4589" y="2637"/>
              <a:ext cx="22" cy="15"/>
            </a:xfrm>
            <a:custGeom>
              <a:avLst/>
              <a:gdLst>
                <a:gd name="T0" fmla="*/ 0 w 1074"/>
                <a:gd name="T1" fmla="*/ 0 h 641"/>
                <a:gd name="T2" fmla="*/ 0 w 1074"/>
                <a:gd name="T3" fmla="*/ 0 h 641"/>
                <a:gd name="T4" fmla="*/ 0 w 1074"/>
                <a:gd name="T5" fmla="*/ 0 h 641"/>
                <a:gd name="T6" fmla="*/ 0 w 1074"/>
                <a:gd name="T7" fmla="*/ 0 h 641"/>
                <a:gd name="T8" fmla="*/ 0 w 1074"/>
                <a:gd name="T9" fmla="*/ 0 h 6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4"/>
                <a:gd name="T16" fmla="*/ 0 h 641"/>
                <a:gd name="T17" fmla="*/ 1074 w 1074"/>
                <a:gd name="T18" fmla="*/ 641 h 6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4" h="641">
                  <a:moveTo>
                    <a:pt x="0" y="448"/>
                  </a:moveTo>
                  <a:lnTo>
                    <a:pt x="379" y="0"/>
                  </a:lnTo>
                  <a:lnTo>
                    <a:pt x="1074" y="178"/>
                  </a:lnTo>
                  <a:lnTo>
                    <a:pt x="725" y="641"/>
                  </a:lnTo>
                  <a:lnTo>
                    <a:pt x="0" y="448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03" name="Freeform 1051"/>
            <p:cNvSpPr>
              <a:spLocks/>
            </p:cNvSpPr>
            <p:nvPr/>
          </p:nvSpPr>
          <p:spPr bwMode="auto">
            <a:xfrm>
              <a:off x="4589" y="2637"/>
              <a:ext cx="22" cy="15"/>
            </a:xfrm>
            <a:custGeom>
              <a:avLst/>
              <a:gdLst>
                <a:gd name="T0" fmla="*/ 0 w 1074"/>
                <a:gd name="T1" fmla="*/ 0 h 641"/>
                <a:gd name="T2" fmla="*/ 0 w 1074"/>
                <a:gd name="T3" fmla="*/ 0 h 641"/>
                <a:gd name="T4" fmla="*/ 0 w 1074"/>
                <a:gd name="T5" fmla="*/ 0 h 641"/>
                <a:gd name="T6" fmla="*/ 0 w 1074"/>
                <a:gd name="T7" fmla="*/ 0 h 641"/>
                <a:gd name="T8" fmla="*/ 0 w 1074"/>
                <a:gd name="T9" fmla="*/ 0 h 6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4"/>
                <a:gd name="T16" fmla="*/ 0 h 641"/>
                <a:gd name="T17" fmla="*/ 1074 w 1074"/>
                <a:gd name="T18" fmla="*/ 641 h 6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4" h="641">
                  <a:moveTo>
                    <a:pt x="0" y="448"/>
                  </a:moveTo>
                  <a:lnTo>
                    <a:pt x="379" y="0"/>
                  </a:lnTo>
                  <a:lnTo>
                    <a:pt x="1074" y="178"/>
                  </a:lnTo>
                  <a:lnTo>
                    <a:pt x="725" y="641"/>
                  </a:lnTo>
                  <a:lnTo>
                    <a:pt x="0" y="44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04" name="Freeform 1052"/>
            <p:cNvSpPr>
              <a:spLocks/>
            </p:cNvSpPr>
            <p:nvPr/>
          </p:nvSpPr>
          <p:spPr bwMode="auto">
            <a:xfrm>
              <a:off x="4593" y="2622"/>
              <a:ext cx="21" cy="15"/>
            </a:xfrm>
            <a:custGeom>
              <a:avLst/>
              <a:gdLst>
                <a:gd name="T0" fmla="*/ 0 w 1075"/>
                <a:gd name="T1" fmla="*/ 0 h 623"/>
                <a:gd name="T2" fmla="*/ 0 w 1075"/>
                <a:gd name="T3" fmla="*/ 0 h 623"/>
                <a:gd name="T4" fmla="*/ 0 w 1075"/>
                <a:gd name="T5" fmla="*/ 0 h 623"/>
                <a:gd name="T6" fmla="*/ 0 w 1075"/>
                <a:gd name="T7" fmla="*/ 0 h 623"/>
                <a:gd name="T8" fmla="*/ 0 w 1075"/>
                <a:gd name="T9" fmla="*/ 0 h 6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5"/>
                <a:gd name="T16" fmla="*/ 0 h 623"/>
                <a:gd name="T17" fmla="*/ 1075 w 1075"/>
                <a:gd name="T18" fmla="*/ 623 h 6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5" h="623">
                  <a:moveTo>
                    <a:pt x="1075" y="174"/>
                  </a:moveTo>
                  <a:lnTo>
                    <a:pt x="681" y="623"/>
                  </a:lnTo>
                  <a:lnTo>
                    <a:pt x="0" y="463"/>
                  </a:lnTo>
                  <a:lnTo>
                    <a:pt x="301" y="0"/>
                  </a:lnTo>
                  <a:lnTo>
                    <a:pt x="1075" y="174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05" name="Freeform 1053"/>
            <p:cNvSpPr>
              <a:spLocks/>
            </p:cNvSpPr>
            <p:nvPr/>
          </p:nvSpPr>
          <p:spPr bwMode="auto">
            <a:xfrm>
              <a:off x="4593" y="2622"/>
              <a:ext cx="21" cy="15"/>
            </a:xfrm>
            <a:custGeom>
              <a:avLst/>
              <a:gdLst>
                <a:gd name="T0" fmla="*/ 0 w 1075"/>
                <a:gd name="T1" fmla="*/ 0 h 623"/>
                <a:gd name="T2" fmla="*/ 0 w 1075"/>
                <a:gd name="T3" fmla="*/ 0 h 623"/>
                <a:gd name="T4" fmla="*/ 0 w 1075"/>
                <a:gd name="T5" fmla="*/ 0 h 623"/>
                <a:gd name="T6" fmla="*/ 0 w 1075"/>
                <a:gd name="T7" fmla="*/ 0 h 623"/>
                <a:gd name="T8" fmla="*/ 0 w 1075"/>
                <a:gd name="T9" fmla="*/ 0 h 6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5"/>
                <a:gd name="T16" fmla="*/ 0 h 623"/>
                <a:gd name="T17" fmla="*/ 1075 w 1075"/>
                <a:gd name="T18" fmla="*/ 623 h 6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5" h="623">
                  <a:moveTo>
                    <a:pt x="1075" y="174"/>
                  </a:moveTo>
                  <a:lnTo>
                    <a:pt x="681" y="623"/>
                  </a:lnTo>
                  <a:lnTo>
                    <a:pt x="0" y="463"/>
                  </a:lnTo>
                  <a:lnTo>
                    <a:pt x="301" y="0"/>
                  </a:lnTo>
                  <a:lnTo>
                    <a:pt x="1075" y="17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06" name="Freeform 1054"/>
            <p:cNvSpPr>
              <a:spLocks/>
            </p:cNvSpPr>
            <p:nvPr/>
          </p:nvSpPr>
          <p:spPr bwMode="auto">
            <a:xfrm>
              <a:off x="4597" y="2607"/>
              <a:ext cx="21" cy="17"/>
            </a:xfrm>
            <a:custGeom>
              <a:avLst/>
              <a:gdLst>
                <a:gd name="T0" fmla="*/ 0 w 1088"/>
                <a:gd name="T1" fmla="*/ 0 h 668"/>
                <a:gd name="T2" fmla="*/ 0 w 1088"/>
                <a:gd name="T3" fmla="*/ 0 h 668"/>
                <a:gd name="T4" fmla="*/ 0 w 1088"/>
                <a:gd name="T5" fmla="*/ 0 h 668"/>
                <a:gd name="T6" fmla="*/ 0 w 1088"/>
                <a:gd name="T7" fmla="*/ 0 h 668"/>
                <a:gd name="T8" fmla="*/ 0 w 1088"/>
                <a:gd name="T9" fmla="*/ 0 h 6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88"/>
                <a:gd name="T16" fmla="*/ 0 h 668"/>
                <a:gd name="T17" fmla="*/ 1088 w 1088"/>
                <a:gd name="T18" fmla="*/ 668 h 6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88" h="668">
                  <a:moveTo>
                    <a:pt x="0" y="512"/>
                  </a:moveTo>
                  <a:lnTo>
                    <a:pt x="393" y="0"/>
                  </a:lnTo>
                  <a:lnTo>
                    <a:pt x="1088" y="174"/>
                  </a:lnTo>
                  <a:lnTo>
                    <a:pt x="739" y="668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07" name="Freeform 1055"/>
            <p:cNvSpPr>
              <a:spLocks/>
            </p:cNvSpPr>
            <p:nvPr/>
          </p:nvSpPr>
          <p:spPr bwMode="auto">
            <a:xfrm>
              <a:off x="4597" y="2607"/>
              <a:ext cx="21" cy="17"/>
            </a:xfrm>
            <a:custGeom>
              <a:avLst/>
              <a:gdLst>
                <a:gd name="T0" fmla="*/ 0 w 1088"/>
                <a:gd name="T1" fmla="*/ 0 h 668"/>
                <a:gd name="T2" fmla="*/ 0 w 1088"/>
                <a:gd name="T3" fmla="*/ 0 h 668"/>
                <a:gd name="T4" fmla="*/ 0 w 1088"/>
                <a:gd name="T5" fmla="*/ 0 h 668"/>
                <a:gd name="T6" fmla="*/ 0 w 1088"/>
                <a:gd name="T7" fmla="*/ 0 h 668"/>
                <a:gd name="T8" fmla="*/ 0 w 1088"/>
                <a:gd name="T9" fmla="*/ 0 h 6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88"/>
                <a:gd name="T16" fmla="*/ 0 h 668"/>
                <a:gd name="T17" fmla="*/ 1088 w 1088"/>
                <a:gd name="T18" fmla="*/ 668 h 6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88" h="668">
                  <a:moveTo>
                    <a:pt x="0" y="512"/>
                  </a:moveTo>
                  <a:lnTo>
                    <a:pt x="393" y="0"/>
                  </a:lnTo>
                  <a:lnTo>
                    <a:pt x="1088" y="174"/>
                  </a:lnTo>
                  <a:lnTo>
                    <a:pt x="739" y="668"/>
                  </a:lnTo>
                  <a:lnTo>
                    <a:pt x="0" y="512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08" name="Freeform 1056"/>
            <p:cNvSpPr>
              <a:spLocks/>
            </p:cNvSpPr>
            <p:nvPr/>
          </p:nvSpPr>
          <p:spPr bwMode="auto">
            <a:xfrm>
              <a:off x="4608" y="2642"/>
              <a:ext cx="22" cy="15"/>
            </a:xfrm>
            <a:custGeom>
              <a:avLst/>
              <a:gdLst>
                <a:gd name="T0" fmla="*/ 0 w 1058"/>
                <a:gd name="T1" fmla="*/ 0 h 624"/>
                <a:gd name="T2" fmla="*/ 0 w 1058"/>
                <a:gd name="T3" fmla="*/ 0 h 624"/>
                <a:gd name="T4" fmla="*/ 0 w 1058"/>
                <a:gd name="T5" fmla="*/ 0 h 624"/>
                <a:gd name="T6" fmla="*/ 0 w 1058"/>
                <a:gd name="T7" fmla="*/ 0 h 624"/>
                <a:gd name="T8" fmla="*/ 0 w 1058"/>
                <a:gd name="T9" fmla="*/ 0 h 6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8"/>
                <a:gd name="T16" fmla="*/ 0 h 624"/>
                <a:gd name="T17" fmla="*/ 1058 w 1058"/>
                <a:gd name="T18" fmla="*/ 624 h 6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8" h="624">
                  <a:moveTo>
                    <a:pt x="0" y="463"/>
                  </a:moveTo>
                  <a:lnTo>
                    <a:pt x="366" y="0"/>
                  </a:lnTo>
                  <a:lnTo>
                    <a:pt x="1058" y="160"/>
                  </a:lnTo>
                  <a:lnTo>
                    <a:pt x="695" y="624"/>
                  </a:lnTo>
                  <a:lnTo>
                    <a:pt x="0" y="463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09" name="Freeform 1057"/>
            <p:cNvSpPr>
              <a:spLocks/>
            </p:cNvSpPr>
            <p:nvPr/>
          </p:nvSpPr>
          <p:spPr bwMode="auto">
            <a:xfrm>
              <a:off x="4608" y="2642"/>
              <a:ext cx="22" cy="15"/>
            </a:xfrm>
            <a:custGeom>
              <a:avLst/>
              <a:gdLst>
                <a:gd name="T0" fmla="*/ 0 w 1058"/>
                <a:gd name="T1" fmla="*/ 0 h 624"/>
                <a:gd name="T2" fmla="*/ 0 w 1058"/>
                <a:gd name="T3" fmla="*/ 0 h 624"/>
                <a:gd name="T4" fmla="*/ 0 w 1058"/>
                <a:gd name="T5" fmla="*/ 0 h 624"/>
                <a:gd name="T6" fmla="*/ 0 w 1058"/>
                <a:gd name="T7" fmla="*/ 0 h 624"/>
                <a:gd name="T8" fmla="*/ 0 w 1058"/>
                <a:gd name="T9" fmla="*/ 0 h 6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58"/>
                <a:gd name="T16" fmla="*/ 0 h 624"/>
                <a:gd name="T17" fmla="*/ 1058 w 1058"/>
                <a:gd name="T18" fmla="*/ 624 h 6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58" h="624">
                  <a:moveTo>
                    <a:pt x="0" y="463"/>
                  </a:moveTo>
                  <a:lnTo>
                    <a:pt x="366" y="0"/>
                  </a:lnTo>
                  <a:lnTo>
                    <a:pt x="1058" y="160"/>
                  </a:lnTo>
                  <a:lnTo>
                    <a:pt x="695" y="624"/>
                  </a:lnTo>
                  <a:lnTo>
                    <a:pt x="0" y="46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10" name="Freeform 1058"/>
            <p:cNvSpPr>
              <a:spLocks/>
            </p:cNvSpPr>
            <p:nvPr/>
          </p:nvSpPr>
          <p:spPr bwMode="auto">
            <a:xfrm>
              <a:off x="4612" y="2628"/>
              <a:ext cx="20" cy="14"/>
            </a:xfrm>
            <a:custGeom>
              <a:avLst/>
              <a:gdLst>
                <a:gd name="T0" fmla="*/ 0 w 1041"/>
                <a:gd name="T1" fmla="*/ 0 h 606"/>
                <a:gd name="T2" fmla="*/ 0 w 1041"/>
                <a:gd name="T3" fmla="*/ 0 h 606"/>
                <a:gd name="T4" fmla="*/ 0 w 1041"/>
                <a:gd name="T5" fmla="*/ 0 h 606"/>
                <a:gd name="T6" fmla="*/ 0 w 1041"/>
                <a:gd name="T7" fmla="*/ 0 h 606"/>
                <a:gd name="T8" fmla="*/ 0 w 1041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1"/>
                <a:gd name="T16" fmla="*/ 0 h 606"/>
                <a:gd name="T17" fmla="*/ 1041 w 1041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1" h="606">
                  <a:moveTo>
                    <a:pt x="0" y="446"/>
                  </a:moveTo>
                  <a:lnTo>
                    <a:pt x="379" y="0"/>
                  </a:lnTo>
                  <a:lnTo>
                    <a:pt x="1041" y="160"/>
                  </a:lnTo>
                  <a:lnTo>
                    <a:pt x="694" y="606"/>
                  </a:lnTo>
                  <a:lnTo>
                    <a:pt x="0" y="446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11" name="Freeform 1059"/>
            <p:cNvSpPr>
              <a:spLocks/>
            </p:cNvSpPr>
            <p:nvPr/>
          </p:nvSpPr>
          <p:spPr bwMode="auto">
            <a:xfrm>
              <a:off x="4612" y="2628"/>
              <a:ext cx="20" cy="14"/>
            </a:xfrm>
            <a:custGeom>
              <a:avLst/>
              <a:gdLst>
                <a:gd name="T0" fmla="*/ 0 w 1041"/>
                <a:gd name="T1" fmla="*/ 0 h 606"/>
                <a:gd name="T2" fmla="*/ 0 w 1041"/>
                <a:gd name="T3" fmla="*/ 0 h 606"/>
                <a:gd name="T4" fmla="*/ 0 w 1041"/>
                <a:gd name="T5" fmla="*/ 0 h 606"/>
                <a:gd name="T6" fmla="*/ 0 w 1041"/>
                <a:gd name="T7" fmla="*/ 0 h 606"/>
                <a:gd name="T8" fmla="*/ 0 w 1041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41"/>
                <a:gd name="T16" fmla="*/ 0 h 606"/>
                <a:gd name="T17" fmla="*/ 1041 w 1041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41" h="606">
                  <a:moveTo>
                    <a:pt x="0" y="446"/>
                  </a:moveTo>
                  <a:lnTo>
                    <a:pt x="379" y="0"/>
                  </a:lnTo>
                  <a:lnTo>
                    <a:pt x="1041" y="160"/>
                  </a:lnTo>
                  <a:lnTo>
                    <a:pt x="694" y="606"/>
                  </a:lnTo>
                  <a:lnTo>
                    <a:pt x="0" y="446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12" name="Freeform 1060"/>
            <p:cNvSpPr>
              <a:spLocks/>
            </p:cNvSpPr>
            <p:nvPr/>
          </p:nvSpPr>
          <p:spPr bwMode="auto">
            <a:xfrm>
              <a:off x="4615" y="2613"/>
              <a:ext cx="22" cy="16"/>
            </a:xfrm>
            <a:custGeom>
              <a:avLst/>
              <a:gdLst>
                <a:gd name="T0" fmla="*/ 0 w 1076"/>
                <a:gd name="T1" fmla="*/ 0 h 651"/>
                <a:gd name="T2" fmla="*/ 0 w 1076"/>
                <a:gd name="T3" fmla="*/ 0 h 651"/>
                <a:gd name="T4" fmla="*/ 0 w 1076"/>
                <a:gd name="T5" fmla="*/ 0 h 651"/>
                <a:gd name="T6" fmla="*/ 0 w 1076"/>
                <a:gd name="T7" fmla="*/ 0 h 651"/>
                <a:gd name="T8" fmla="*/ 0 w 1076"/>
                <a:gd name="T9" fmla="*/ 0 h 6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6"/>
                <a:gd name="T16" fmla="*/ 0 h 651"/>
                <a:gd name="T17" fmla="*/ 1076 w 1076"/>
                <a:gd name="T18" fmla="*/ 651 h 6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6" h="651">
                  <a:moveTo>
                    <a:pt x="0" y="477"/>
                  </a:moveTo>
                  <a:lnTo>
                    <a:pt x="346" y="0"/>
                  </a:lnTo>
                  <a:lnTo>
                    <a:pt x="1076" y="192"/>
                  </a:lnTo>
                  <a:lnTo>
                    <a:pt x="743" y="651"/>
                  </a:lnTo>
                  <a:lnTo>
                    <a:pt x="0" y="477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13" name="Freeform 1061"/>
            <p:cNvSpPr>
              <a:spLocks/>
            </p:cNvSpPr>
            <p:nvPr/>
          </p:nvSpPr>
          <p:spPr bwMode="auto">
            <a:xfrm>
              <a:off x="4615" y="2613"/>
              <a:ext cx="22" cy="16"/>
            </a:xfrm>
            <a:custGeom>
              <a:avLst/>
              <a:gdLst>
                <a:gd name="T0" fmla="*/ 0 w 1076"/>
                <a:gd name="T1" fmla="*/ 0 h 651"/>
                <a:gd name="T2" fmla="*/ 0 w 1076"/>
                <a:gd name="T3" fmla="*/ 0 h 651"/>
                <a:gd name="T4" fmla="*/ 0 w 1076"/>
                <a:gd name="T5" fmla="*/ 0 h 651"/>
                <a:gd name="T6" fmla="*/ 0 w 1076"/>
                <a:gd name="T7" fmla="*/ 0 h 651"/>
                <a:gd name="T8" fmla="*/ 0 w 1076"/>
                <a:gd name="T9" fmla="*/ 0 h 6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6"/>
                <a:gd name="T16" fmla="*/ 0 h 651"/>
                <a:gd name="T17" fmla="*/ 1076 w 1076"/>
                <a:gd name="T18" fmla="*/ 651 h 6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6" h="651">
                  <a:moveTo>
                    <a:pt x="0" y="477"/>
                  </a:moveTo>
                  <a:lnTo>
                    <a:pt x="346" y="0"/>
                  </a:lnTo>
                  <a:lnTo>
                    <a:pt x="1076" y="192"/>
                  </a:lnTo>
                  <a:lnTo>
                    <a:pt x="743" y="651"/>
                  </a:lnTo>
                  <a:lnTo>
                    <a:pt x="0" y="47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14" name="Freeform 1062"/>
            <p:cNvSpPr>
              <a:spLocks/>
            </p:cNvSpPr>
            <p:nvPr/>
          </p:nvSpPr>
          <p:spPr bwMode="auto">
            <a:xfrm>
              <a:off x="4615" y="2675"/>
              <a:ext cx="23" cy="15"/>
            </a:xfrm>
            <a:custGeom>
              <a:avLst/>
              <a:gdLst>
                <a:gd name="T0" fmla="*/ 0 w 1151"/>
                <a:gd name="T1" fmla="*/ 0 h 605"/>
                <a:gd name="T2" fmla="*/ 0 w 1151"/>
                <a:gd name="T3" fmla="*/ 0 h 605"/>
                <a:gd name="T4" fmla="*/ 0 w 1151"/>
                <a:gd name="T5" fmla="*/ 0 h 605"/>
                <a:gd name="T6" fmla="*/ 0 w 1151"/>
                <a:gd name="T7" fmla="*/ 0 h 605"/>
                <a:gd name="T8" fmla="*/ 0 w 1151"/>
                <a:gd name="T9" fmla="*/ 0 h 6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1"/>
                <a:gd name="T16" fmla="*/ 0 h 605"/>
                <a:gd name="T17" fmla="*/ 1151 w 1151"/>
                <a:gd name="T18" fmla="*/ 605 h 6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1" h="605">
                  <a:moveTo>
                    <a:pt x="0" y="414"/>
                  </a:moveTo>
                  <a:lnTo>
                    <a:pt x="377" y="0"/>
                  </a:lnTo>
                  <a:lnTo>
                    <a:pt x="1151" y="204"/>
                  </a:lnTo>
                  <a:lnTo>
                    <a:pt x="770" y="605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15" name="Freeform 1063"/>
            <p:cNvSpPr>
              <a:spLocks/>
            </p:cNvSpPr>
            <p:nvPr/>
          </p:nvSpPr>
          <p:spPr bwMode="auto">
            <a:xfrm>
              <a:off x="4615" y="2675"/>
              <a:ext cx="23" cy="15"/>
            </a:xfrm>
            <a:custGeom>
              <a:avLst/>
              <a:gdLst>
                <a:gd name="T0" fmla="*/ 0 w 1151"/>
                <a:gd name="T1" fmla="*/ 0 h 605"/>
                <a:gd name="T2" fmla="*/ 0 w 1151"/>
                <a:gd name="T3" fmla="*/ 0 h 605"/>
                <a:gd name="T4" fmla="*/ 0 w 1151"/>
                <a:gd name="T5" fmla="*/ 0 h 605"/>
                <a:gd name="T6" fmla="*/ 0 w 1151"/>
                <a:gd name="T7" fmla="*/ 0 h 605"/>
                <a:gd name="T8" fmla="*/ 0 w 1151"/>
                <a:gd name="T9" fmla="*/ 0 h 6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1"/>
                <a:gd name="T16" fmla="*/ 0 h 605"/>
                <a:gd name="T17" fmla="*/ 1151 w 1151"/>
                <a:gd name="T18" fmla="*/ 605 h 6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1" h="605">
                  <a:moveTo>
                    <a:pt x="0" y="414"/>
                  </a:moveTo>
                  <a:lnTo>
                    <a:pt x="377" y="0"/>
                  </a:lnTo>
                  <a:lnTo>
                    <a:pt x="1151" y="204"/>
                  </a:lnTo>
                  <a:lnTo>
                    <a:pt x="770" y="605"/>
                  </a:lnTo>
                  <a:lnTo>
                    <a:pt x="0" y="41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16" name="Freeform 1064"/>
            <p:cNvSpPr>
              <a:spLocks/>
            </p:cNvSpPr>
            <p:nvPr/>
          </p:nvSpPr>
          <p:spPr bwMode="auto">
            <a:xfrm>
              <a:off x="4623" y="2663"/>
              <a:ext cx="22" cy="15"/>
            </a:xfrm>
            <a:custGeom>
              <a:avLst/>
              <a:gdLst>
                <a:gd name="T0" fmla="*/ 0 w 1089"/>
                <a:gd name="T1" fmla="*/ 0 h 623"/>
                <a:gd name="T2" fmla="*/ 0 w 1089"/>
                <a:gd name="T3" fmla="*/ 0 h 623"/>
                <a:gd name="T4" fmla="*/ 0 w 1089"/>
                <a:gd name="T5" fmla="*/ 0 h 623"/>
                <a:gd name="T6" fmla="*/ 0 w 1089"/>
                <a:gd name="T7" fmla="*/ 0 h 623"/>
                <a:gd name="T8" fmla="*/ 0 w 1089"/>
                <a:gd name="T9" fmla="*/ 0 h 6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89"/>
                <a:gd name="T16" fmla="*/ 0 h 623"/>
                <a:gd name="T17" fmla="*/ 1089 w 1089"/>
                <a:gd name="T18" fmla="*/ 623 h 6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89" h="623">
                  <a:moveTo>
                    <a:pt x="0" y="431"/>
                  </a:moveTo>
                  <a:lnTo>
                    <a:pt x="362" y="0"/>
                  </a:lnTo>
                  <a:lnTo>
                    <a:pt x="1089" y="177"/>
                  </a:lnTo>
                  <a:lnTo>
                    <a:pt x="774" y="623"/>
                  </a:lnTo>
                  <a:lnTo>
                    <a:pt x="0" y="431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17" name="Freeform 1065"/>
            <p:cNvSpPr>
              <a:spLocks/>
            </p:cNvSpPr>
            <p:nvPr/>
          </p:nvSpPr>
          <p:spPr bwMode="auto">
            <a:xfrm>
              <a:off x="4623" y="2663"/>
              <a:ext cx="22" cy="15"/>
            </a:xfrm>
            <a:custGeom>
              <a:avLst/>
              <a:gdLst>
                <a:gd name="T0" fmla="*/ 0 w 1089"/>
                <a:gd name="T1" fmla="*/ 0 h 623"/>
                <a:gd name="T2" fmla="*/ 0 w 1089"/>
                <a:gd name="T3" fmla="*/ 0 h 623"/>
                <a:gd name="T4" fmla="*/ 0 w 1089"/>
                <a:gd name="T5" fmla="*/ 0 h 623"/>
                <a:gd name="T6" fmla="*/ 0 w 1089"/>
                <a:gd name="T7" fmla="*/ 0 h 623"/>
                <a:gd name="T8" fmla="*/ 0 w 1089"/>
                <a:gd name="T9" fmla="*/ 0 h 6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89"/>
                <a:gd name="T16" fmla="*/ 0 h 623"/>
                <a:gd name="T17" fmla="*/ 1089 w 1089"/>
                <a:gd name="T18" fmla="*/ 623 h 6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89" h="623">
                  <a:moveTo>
                    <a:pt x="0" y="431"/>
                  </a:moveTo>
                  <a:lnTo>
                    <a:pt x="362" y="0"/>
                  </a:lnTo>
                  <a:lnTo>
                    <a:pt x="1089" y="177"/>
                  </a:lnTo>
                  <a:lnTo>
                    <a:pt x="774" y="623"/>
                  </a:lnTo>
                  <a:lnTo>
                    <a:pt x="0" y="431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18" name="Freeform 1066"/>
            <p:cNvSpPr>
              <a:spLocks/>
            </p:cNvSpPr>
            <p:nvPr/>
          </p:nvSpPr>
          <p:spPr bwMode="auto">
            <a:xfrm>
              <a:off x="4627" y="2648"/>
              <a:ext cx="22" cy="15"/>
            </a:xfrm>
            <a:custGeom>
              <a:avLst/>
              <a:gdLst>
                <a:gd name="T0" fmla="*/ 0 w 1103"/>
                <a:gd name="T1" fmla="*/ 0 h 623"/>
                <a:gd name="T2" fmla="*/ 0 w 1103"/>
                <a:gd name="T3" fmla="*/ 0 h 623"/>
                <a:gd name="T4" fmla="*/ 0 w 1103"/>
                <a:gd name="T5" fmla="*/ 0 h 623"/>
                <a:gd name="T6" fmla="*/ 0 w 1103"/>
                <a:gd name="T7" fmla="*/ 0 h 623"/>
                <a:gd name="T8" fmla="*/ 0 w 1103"/>
                <a:gd name="T9" fmla="*/ 0 h 6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03"/>
                <a:gd name="T16" fmla="*/ 0 h 623"/>
                <a:gd name="T17" fmla="*/ 1103 w 1103"/>
                <a:gd name="T18" fmla="*/ 623 h 6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03" h="623">
                  <a:moveTo>
                    <a:pt x="0" y="463"/>
                  </a:moveTo>
                  <a:lnTo>
                    <a:pt x="378" y="0"/>
                  </a:lnTo>
                  <a:lnTo>
                    <a:pt x="1103" y="160"/>
                  </a:lnTo>
                  <a:lnTo>
                    <a:pt x="710" y="623"/>
                  </a:lnTo>
                  <a:lnTo>
                    <a:pt x="0" y="463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19" name="Freeform 1067"/>
            <p:cNvSpPr>
              <a:spLocks/>
            </p:cNvSpPr>
            <p:nvPr/>
          </p:nvSpPr>
          <p:spPr bwMode="auto">
            <a:xfrm>
              <a:off x="4627" y="2648"/>
              <a:ext cx="22" cy="15"/>
            </a:xfrm>
            <a:custGeom>
              <a:avLst/>
              <a:gdLst>
                <a:gd name="T0" fmla="*/ 0 w 1103"/>
                <a:gd name="T1" fmla="*/ 0 h 623"/>
                <a:gd name="T2" fmla="*/ 0 w 1103"/>
                <a:gd name="T3" fmla="*/ 0 h 623"/>
                <a:gd name="T4" fmla="*/ 0 w 1103"/>
                <a:gd name="T5" fmla="*/ 0 h 623"/>
                <a:gd name="T6" fmla="*/ 0 w 1103"/>
                <a:gd name="T7" fmla="*/ 0 h 623"/>
                <a:gd name="T8" fmla="*/ 0 w 1103"/>
                <a:gd name="T9" fmla="*/ 0 h 6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03"/>
                <a:gd name="T16" fmla="*/ 0 h 623"/>
                <a:gd name="T17" fmla="*/ 1103 w 1103"/>
                <a:gd name="T18" fmla="*/ 623 h 6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03" h="623">
                  <a:moveTo>
                    <a:pt x="0" y="463"/>
                  </a:moveTo>
                  <a:lnTo>
                    <a:pt x="378" y="0"/>
                  </a:lnTo>
                  <a:lnTo>
                    <a:pt x="1103" y="160"/>
                  </a:lnTo>
                  <a:lnTo>
                    <a:pt x="710" y="623"/>
                  </a:lnTo>
                  <a:lnTo>
                    <a:pt x="0" y="46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20" name="Freeform 1068"/>
            <p:cNvSpPr>
              <a:spLocks/>
            </p:cNvSpPr>
            <p:nvPr/>
          </p:nvSpPr>
          <p:spPr bwMode="auto">
            <a:xfrm>
              <a:off x="4630" y="2633"/>
              <a:ext cx="20" cy="14"/>
            </a:xfrm>
            <a:custGeom>
              <a:avLst/>
              <a:gdLst>
                <a:gd name="T0" fmla="*/ 0 w 1007"/>
                <a:gd name="T1" fmla="*/ 0 h 574"/>
                <a:gd name="T2" fmla="*/ 0 w 1007"/>
                <a:gd name="T3" fmla="*/ 0 h 574"/>
                <a:gd name="T4" fmla="*/ 0 w 1007"/>
                <a:gd name="T5" fmla="*/ 0 h 574"/>
                <a:gd name="T6" fmla="*/ 0 w 1007"/>
                <a:gd name="T7" fmla="*/ 0 h 574"/>
                <a:gd name="T8" fmla="*/ 0 w 1007"/>
                <a:gd name="T9" fmla="*/ 0 h 5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7"/>
                <a:gd name="T16" fmla="*/ 0 h 574"/>
                <a:gd name="T17" fmla="*/ 1007 w 1007"/>
                <a:gd name="T18" fmla="*/ 574 h 5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7" h="574">
                  <a:moveTo>
                    <a:pt x="0" y="429"/>
                  </a:moveTo>
                  <a:lnTo>
                    <a:pt x="377" y="0"/>
                  </a:lnTo>
                  <a:lnTo>
                    <a:pt x="1007" y="126"/>
                  </a:lnTo>
                  <a:lnTo>
                    <a:pt x="630" y="574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21" name="Freeform 1069"/>
            <p:cNvSpPr>
              <a:spLocks/>
            </p:cNvSpPr>
            <p:nvPr/>
          </p:nvSpPr>
          <p:spPr bwMode="auto">
            <a:xfrm>
              <a:off x="4630" y="2633"/>
              <a:ext cx="20" cy="14"/>
            </a:xfrm>
            <a:custGeom>
              <a:avLst/>
              <a:gdLst>
                <a:gd name="T0" fmla="*/ 0 w 1007"/>
                <a:gd name="T1" fmla="*/ 0 h 574"/>
                <a:gd name="T2" fmla="*/ 0 w 1007"/>
                <a:gd name="T3" fmla="*/ 0 h 574"/>
                <a:gd name="T4" fmla="*/ 0 w 1007"/>
                <a:gd name="T5" fmla="*/ 0 h 574"/>
                <a:gd name="T6" fmla="*/ 0 w 1007"/>
                <a:gd name="T7" fmla="*/ 0 h 574"/>
                <a:gd name="T8" fmla="*/ 0 w 1007"/>
                <a:gd name="T9" fmla="*/ 0 h 5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7"/>
                <a:gd name="T16" fmla="*/ 0 h 574"/>
                <a:gd name="T17" fmla="*/ 1007 w 1007"/>
                <a:gd name="T18" fmla="*/ 574 h 5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7" h="574">
                  <a:moveTo>
                    <a:pt x="0" y="429"/>
                  </a:moveTo>
                  <a:lnTo>
                    <a:pt x="377" y="0"/>
                  </a:lnTo>
                  <a:lnTo>
                    <a:pt x="1007" y="126"/>
                  </a:lnTo>
                  <a:lnTo>
                    <a:pt x="630" y="574"/>
                  </a:lnTo>
                  <a:lnTo>
                    <a:pt x="0" y="42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22" name="Freeform 1070"/>
            <p:cNvSpPr>
              <a:spLocks/>
            </p:cNvSpPr>
            <p:nvPr/>
          </p:nvSpPr>
          <p:spPr bwMode="auto">
            <a:xfrm>
              <a:off x="4633" y="2681"/>
              <a:ext cx="23" cy="15"/>
            </a:xfrm>
            <a:custGeom>
              <a:avLst/>
              <a:gdLst>
                <a:gd name="T0" fmla="*/ 0 w 1153"/>
                <a:gd name="T1" fmla="*/ 0 h 620"/>
                <a:gd name="T2" fmla="*/ 0 w 1153"/>
                <a:gd name="T3" fmla="*/ 0 h 620"/>
                <a:gd name="T4" fmla="*/ 0 w 1153"/>
                <a:gd name="T5" fmla="*/ 0 h 620"/>
                <a:gd name="T6" fmla="*/ 0 w 1153"/>
                <a:gd name="T7" fmla="*/ 0 h 620"/>
                <a:gd name="T8" fmla="*/ 0 w 1153"/>
                <a:gd name="T9" fmla="*/ 0 h 6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3"/>
                <a:gd name="T16" fmla="*/ 0 h 620"/>
                <a:gd name="T17" fmla="*/ 1153 w 1153"/>
                <a:gd name="T18" fmla="*/ 620 h 6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3" h="620">
                  <a:moveTo>
                    <a:pt x="0" y="414"/>
                  </a:moveTo>
                  <a:lnTo>
                    <a:pt x="362" y="0"/>
                  </a:lnTo>
                  <a:lnTo>
                    <a:pt x="1153" y="187"/>
                  </a:lnTo>
                  <a:lnTo>
                    <a:pt x="790" y="620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23" name="Freeform 1071"/>
            <p:cNvSpPr>
              <a:spLocks/>
            </p:cNvSpPr>
            <p:nvPr/>
          </p:nvSpPr>
          <p:spPr bwMode="auto">
            <a:xfrm>
              <a:off x="4633" y="2681"/>
              <a:ext cx="23" cy="15"/>
            </a:xfrm>
            <a:custGeom>
              <a:avLst/>
              <a:gdLst>
                <a:gd name="T0" fmla="*/ 0 w 1153"/>
                <a:gd name="T1" fmla="*/ 0 h 620"/>
                <a:gd name="T2" fmla="*/ 0 w 1153"/>
                <a:gd name="T3" fmla="*/ 0 h 620"/>
                <a:gd name="T4" fmla="*/ 0 w 1153"/>
                <a:gd name="T5" fmla="*/ 0 h 620"/>
                <a:gd name="T6" fmla="*/ 0 w 1153"/>
                <a:gd name="T7" fmla="*/ 0 h 620"/>
                <a:gd name="T8" fmla="*/ 0 w 1153"/>
                <a:gd name="T9" fmla="*/ 0 h 6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3"/>
                <a:gd name="T16" fmla="*/ 0 h 620"/>
                <a:gd name="T17" fmla="*/ 1153 w 1153"/>
                <a:gd name="T18" fmla="*/ 620 h 6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3" h="620">
                  <a:moveTo>
                    <a:pt x="0" y="414"/>
                  </a:moveTo>
                  <a:lnTo>
                    <a:pt x="362" y="0"/>
                  </a:lnTo>
                  <a:lnTo>
                    <a:pt x="1153" y="187"/>
                  </a:lnTo>
                  <a:lnTo>
                    <a:pt x="790" y="620"/>
                  </a:lnTo>
                  <a:lnTo>
                    <a:pt x="0" y="414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24" name="Freeform 1072"/>
            <p:cNvSpPr>
              <a:spLocks/>
            </p:cNvSpPr>
            <p:nvPr/>
          </p:nvSpPr>
          <p:spPr bwMode="auto">
            <a:xfrm>
              <a:off x="4642" y="2668"/>
              <a:ext cx="24" cy="16"/>
            </a:xfrm>
            <a:custGeom>
              <a:avLst/>
              <a:gdLst>
                <a:gd name="T0" fmla="*/ 0 w 1215"/>
                <a:gd name="T1" fmla="*/ 0 h 668"/>
                <a:gd name="T2" fmla="*/ 0 w 1215"/>
                <a:gd name="T3" fmla="*/ 0 h 668"/>
                <a:gd name="T4" fmla="*/ 0 w 1215"/>
                <a:gd name="T5" fmla="*/ 0 h 668"/>
                <a:gd name="T6" fmla="*/ 0 w 1215"/>
                <a:gd name="T7" fmla="*/ 0 h 668"/>
                <a:gd name="T8" fmla="*/ 0 w 1215"/>
                <a:gd name="T9" fmla="*/ 0 h 6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15"/>
                <a:gd name="T16" fmla="*/ 0 h 668"/>
                <a:gd name="T17" fmla="*/ 1215 w 1215"/>
                <a:gd name="T18" fmla="*/ 668 h 6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15" h="668">
                  <a:moveTo>
                    <a:pt x="0" y="445"/>
                  </a:moveTo>
                  <a:lnTo>
                    <a:pt x="363" y="0"/>
                  </a:lnTo>
                  <a:lnTo>
                    <a:pt x="1215" y="236"/>
                  </a:lnTo>
                  <a:lnTo>
                    <a:pt x="852" y="668"/>
                  </a:lnTo>
                  <a:lnTo>
                    <a:pt x="0" y="445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25" name="Freeform 1073"/>
            <p:cNvSpPr>
              <a:spLocks/>
            </p:cNvSpPr>
            <p:nvPr/>
          </p:nvSpPr>
          <p:spPr bwMode="auto">
            <a:xfrm>
              <a:off x="4642" y="2668"/>
              <a:ext cx="24" cy="16"/>
            </a:xfrm>
            <a:custGeom>
              <a:avLst/>
              <a:gdLst>
                <a:gd name="T0" fmla="*/ 0 w 1215"/>
                <a:gd name="T1" fmla="*/ 0 h 668"/>
                <a:gd name="T2" fmla="*/ 0 w 1215"/>
                <a:gd name="T3" fmla="*/ 0 h 668"/>
                <a:gd name="T4" fmla="*/ 0 w 1215"/>
                <a:gd name="T5" fmla="*/ 0 h 668"/>
                <a:gd name="T6" fmla="*/ 0 w 1215"/>
                <a:gd name="T7" fmla="*/ 0 h 668"/>
                <a:gd name="T8" fmla="*/ 0 w 1215"/>
                <a:gd name="T9" fmla="*/ 0 h 6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15"/>
                <a:gd name="T16" fmla="*/ 0 h 668"/>
                <a:gd name="T17" fmla="*/ 1215 w 1215"/>
                <a:gd name="T18" fmla="*/ 668 h 6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15" h="668">
                  <a:moveTo>
                    <a:pt x="0" y="445"/>
                  </a:moveTo>
                  <a:lnTo>
                    <a:pt x="363" y="0"/>
                  </a:lnTo>
                  <a:lnTo>
                    <a:pt x="1215" y="236"/>
                  </a:lnTo>
                  <a:lnTo>
                    <a:pt x="852" y="668"/>
                  </a:lnTo>
                  <a:lnTo>
                    <a:pt x="0" y="44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26" name="Freeform 1074"/>
            <p:cNvSpPr>
              <a:spLocks/>
            </p:cNvSpPr>
            <p:nvPr/>
          </p:nvSpPr>
          <p:spPr bwMode="auto">
            <a:xfrm>
              <a:off x="4646" y="2638"/>
              <a:ext cx="20" cy="14"/>
            </a:xfrm>
            <a:custGeom>
              <a:avLst/>
              <a:gdLst>
                <a:gd name="T0" fmla="*/ 0 w 1009"/>
                <a:gd name="T1" fmla="*/ 0 h 575"/>
                <a:gd name="T2" fmla="*/ 0 w 1009"/>
                <a:gd name="T3" fmla="*/ 0 h 575"/>
                <a:gd name="T4" fmla="*/ 0 w 1009"/>
                <a:gd name="T5" fmla="*/ 0 h 575"/>
                <a:gd name="T6" fmla="*/ 0 w 1009"/>
                <a:gd name="T7" fmla="*/ 0 h 575"/>
                <a:gd name="T8" fmla="*/ 0 w 1009"/>
                <a:gd name="T9" fmla="*/ 0 h 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9"/>
                <a:gd name="T16" fmla="*/ 0 h 575"/>
                <a:gd name="T17" fmla="*/ 1009 w 1009"/>
                <a:gd name="T18" fmla="*/ 575 h 5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9" h="575">
                  <a:moveTo>
                    <a:pt x="0" y="445"/>
                  </a:moveTo>
                  <a:lnTo>
                    <a:pt x="393" y="0"/>
                  </a:lnTo>
                  <a:lnTo>
                    <a:pt x="1009" y="142"/>
                  </a:lnTo>
                  <a:lnTo>
                    <a:pt x="599" y="575"/>
                  </a:lnTo>
                  <a:lnTo>
                    <a:pt x="0" y="445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27" name="Freeform 1075"/>
            <p:cNvSpPr>
              <a:spLocks/>
            </p:cNvSpPr>
            <p:nvPr/>
          </p:nvSpPr>
          <p:spPr bwMode="auto">
            <a:xfrm>
              <a:off x="4646" y="2638"/>
              <a:ext cx="20" cy="14"/>
            </a:xfrm>
            <a:custGeom>
              <a:avLst/>
              <a:gdLst>
                <a:gd name="T0" fmla="*/ 0 w 1009"/>
                <a:gd name="T1" fmla="*/ 0 h 575"/>
                <a:gd name="T2" fmla="*/ 0 w 1009"/>
                <a:gd name="T3" fmla="*/ 0 h 575"/>
                <a:gd name="T4" fmla="*/ 0 w 1009"/>
                <a:gd name="T5" fmla="*/ 0 h 575"/>
                <a:gd name="T6" fmla="*/ 0 w 1009"/>
                <a:gd name="T7" fmla="*/ 0 h 575"/>
                <a:gd name="T8" fmla="*/ 0 w 1009"/>
                <a:gd name="T9" fmla="*/ 0 h 5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9"/>
                <a:gd name="T16" fmla="*/ 0 h 575"/>
                <a:gd name="T17" fmla="*/ 1009 w 1009"/>
                <a:gd name="T18" fmla="*/ 575 h 5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9" h="575">
                  <a:moveTo>
                    <a:pt x="0" y="445"/>
                  </a:moveTo>
                  <a:lnTo>
                    <a:pt x="393" y="0"/>
                  </a:lnTo>
                  <a:lnTo>
                    <a:pt x="1009" y="142"/>
                  </a:lnTo>
                  <a:lnTo>
                    <a:pt x="599" y="575"/>
                  </a:lnTo>
                  <a:lnTo>
                    <a:pt x="0" y="445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28" name="Freeform 1076"/>
            <p:cNvSpPr>
              <a:spLocks/>
            </p:cNvSpPr>
            <p:nvPr/>
          </p:nvSpPr>
          <p:spPr bwMode="auto">
            <a:xfrm>
              <a:off x="4643" y="2644"/>
              <a:ext cx="42" cy="27"/>
            </a:xfrm>
            <a:custGeom>
              <a:avLst/>
              <a:gdLst>
                <a:gd name="T0" fmla="*/ 0 w 2112"/>
                <a:gd name="T1" fmla="*/ 0 h 1135"/>
                <a:gd name="T2" fmla="*/ 0 w 2112"/>
                <a:gd name="T3" fmla="*/ 0 h 1135"/>
                <a:gd name="T4" fmla="*/ 0 w 2112"/>
                <a:gd name="T5" fmla="*/ 0 h 1135"/>
                <a:gd name="T6" fmla="*/ 0 w 2112"/>
                <a:gd name="T7" fmla="*/ 0 h 1135"/>
                <a:gd name="T8" fmla="*/ 0 w 2112"/>
                <a:gd name="T9" fmla="*/ 0 h 1135"/>
                <a:gd name="T10" fmla="*/ 0 w 2112"/>
                <a:gd name="T11" fmla="*/ 0 h 1135"/>
                <a:gd name="T12" fmla="*/ 0 w 2112"/>
                <a:gd name="T13" fmla="*/ 0 h 1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12"/>
                <a:gd name="T22" fmla="*/ 0 h 1135"/>
                <a:gd name="T23" fmla="*/ 2112 w 2112"/>
                <a:gd name="T24" fmla="*/ 1135 h 11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12" h="1135">
                  <a:moveTo>
                    <a:pt x="0" y="850"/>
                  </a:moveTo>
                  <a:lnTo>
                    <a:pt x="411" y="400"/>
                  </a:lnTo>
                  <a:lnTo>
                    <a:pt x="900" y="530"/>
                  </a:lnTo>
                  <a:lnTo>
                    <a:pt x="1389" y="0"/>
                  </a:lnTo>
                  <a:lnTo>
                    <a:pt x="2112" y="163"/>
                  </a:lnTo>
                  <a:lnTo>
                    <a:pt x="1232" y="1135"/>
                  </a:lnTo>
                  <a:lnTo>
                    <a:pt x="0" y="85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29" name="Freeform 1077"/>
            <p:cNvSpPr>
              <a:spLocks/>
            </p:cNvSpPr>
            <p:nvPr/>
          </p:nvSpPr>
          <p:spPr bwMode="auto">
            <a:xfrm>
              <a:off x="4643" y="2644"/>
              <a:ext cx="42" cy="27"/>
            </a:xfrm>
            <a:custGeom>
              <a:avLst/>
              <a:gdLst>
                <a:gd name="T0" fmla="*/ 0 w 2112"/>
                <a:gd name="T1" fmla="*/ 0 h 1135"/>
                <a:gd name="T2" fmla="*/ 0 w 2112"/>
                <a:gd name="T3" fmla="*/ 0 h 1135"/>
                <a:gd name="T4" fmla="*/ 0 w 2112"/>
                <a:gd name="T5" fmla="*/ 0 h 1135"/>
                <a:gd name="T6" fmla="*/ 0 w 2112"/>
                <a:gd name="T7" fmla="*/ 0 h 1135"/>
                <a:gd name="T8" fmla="*/ 0 w 2112"/>
                <a:gd name="T9" fmla="*/ 0 h 1135"/>
                <a:gd name="T10" fmla="*/ 0 w 2112"/>
                <a:gd name="T11" fmla="*/ 0 h 1135"/>
                <a:gd name="T12" fmla="*/ 0 w 2112"/>
                <a:gd name="T13" fmla="*/ 0 h 1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12"/>
                <a:gd name="T22" fmla="*/ 0 h 1135"/>
                <a:gd name="T23" fmla="*/ 2112 w 2112"/>
                <a:gd name="T24" fmla="*/ 1135 h 11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12" h="1135">
                  <a:moveTo>
                    <a:pt x="0" y="850"/>
                  </a:moveTo>
                  <a:lnTo>
                    <a:pt x="411" y="400"/>
                  </a:lnTo>
                  <a:lnTo>
                    <a:pt x="900" y="530"/>
                  </a:lnTo>
                  <a:lnTo>
                    <a:pt x="1389" y="0"/>
                  </a:lnTo>
                  <a:lnTo>
                    <a:pt x="2112" y="163"/>
                  </a:lnTo>
                  <a:lnTo>
                    <a:pt x="1232" y="1135"/>
                  </a:lnTo>
                  <a:lnTo>
                    <a:pt x="0" y="85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30" name="Freeform 1078"/>
            <p:cNvSpPr>
              <a:spLocks/>
            </p:cNvSpPr>
            <p:nvPr/>
          </p:nvSpPr>
          <p:spPr bwMode="auto">
            <a:xfrm>
              <a:off x="4667" y="2629"/>
              <a:ext cx="29" cy="17"/>
            </a:xfrm>
            <a:custGeom>
              <a:avLst/>
              <a:gdLst>
                <a:gd name="T0" fmla="*/ 0 w 1417"/>
                <a:gd name="T1" fmla="*/ 0 h 686"/>
                <a:gd name="T2" fmla="*/ 0 w 1417"/>
                <a:gd name="T3" fmla="*/ 0 h 686"/>
                <a:gd name="T4" fmla="*/ 0 w 1417"/>
                <a:gd name="T5" fmla="*/ 0 h 686"/>
                <a:gd name="T6" fmla="*/ 0 w 1417"/>
                <a:gd name="T7" fmla="*/ 0 h 686"/>
                <a:gd name="T8" fmla="*/ 0 w 1417"/>
                <a:gd name="T9" fmla="*/ 0 h 6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7"/>
                <a:gd name="T16" fmla="*/ 0 h 686"/>
                <a:gd name="T17" fmla="*/ 1417 w 1417"/>
                <a:gd name="T18" fmla="*/ 686 h 6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7" h="686">
                  <a:moveTo>
                    <a:pt x="0" y="463"/>
                  </a:moveTo>
                  <a:lnTo>
                    <a:pt x="393" y="0"/>
                  </a:lnTo>
                  <a:lnTo>
                    <a:pt x="1417" y="227"/>
                  </a:lnTo>
                  <a:lnTo>
                    <a:pt x="993" y="686"/>
                  </a:lnTo>
                  <a:lnTo>
                    <a:pt x="0" y="463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31" name="Freeform 1079"/>
            <p:cNvSpPr>
              <a:spLocks/>
            </p:cNvSpPr>
            <p:nvPr/>
          </p:nvSpPr>
          <p:spPr bwMode="auto">
            <a:xfrm>
              <a:off x="4667" y="2629"/>
              <a:ext cx="29" cy="17"/>
            </a:xfrm>
            <a:custGeom>
              <a:avLst/>
              <a:gdLst>
                <a:gd name="T0" fmla="*/ 0 w 1417"/>
                <a:gd name="T1" fmla="*/ 0 h 686"/>
                <a:gd name="T2" fmla="*/ 0 w 1417"/>
                <a:gd name="T3" fmla="*/ 0 h 686"/>
                <a:gd name="T4" fmla="*/ 0 w 1417"/>
                <a:gd name="T5" fmla="*/ 0 h 686"/>
                <a:gd name="T6" fmla="*/ 0 w 1417"/>
                <a:gd name="T7" fmla="*/ 0 h 686"/>
                <a:gd name="T8" fmla="*/ 0 w 1417"/>
                <a:gd name="T9" fmla="*/ 0 h 6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17"/>
                <a:gd name="T16" fmla="*/ 0 h 686"/>
                <a:gd name="T17" fmla="*/ 1417 w 1417"/>
                <a:gd name="T18" fmla="*/ 686 h 6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17" h="686">
                  <a:moveTo>
                    <a:pt x="0" y="463"/>
                  </a:moveTo>
                  <a:lnTo>
                    <a:pt x="393" y="0"/>
                  </a:lnTo>
                  <a:lnTo>
                    <a:pt x="1417" y="227"/>
                  </a:lnTo>
                  <a:lnTo>
                    <a:pt x="993" y="686"/>
                  </a:lnTo>
                  <a:lnTo>
                    <a:pt x="0" y="463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32" name="Freeform 1080"/>
            <p:cNvSpPr>
              <a:spLocks/>
            </p:cNvSpPr>
            <p:nvPr/>
          </p:nvSpPr>
          <p:spPr bwMode="auto">
            <a:xfrm>
              <a:off x="4633" y="2618"/>
              <a:ext cx="20" cy="16"/>
            </a:xfrm>
            <a:custGeom>
              <a:avLst/>
              <a:gdLst>
                <a:gd name="T0" fmla="*/ 0 w 1009"/>
                <a:gd name="T1" fmla="*/ 0 h 638"/>
                <a:gd name="T2" fmla="*/ 0 w 1009"/>
                <a:gd name="T3" fmla="*/ 0 h 638"/>
                <a:gd name="T4" fmla="*/ 0 w 1009"/>
                <a:gd name="T5" fmla="*/ 0 h 638"/>
                <a:gd name="T6" fmla="*/ 0 w 1009"/>
                <a:gd name="T7" fmla="*/ 0 h 638"/>
                <a:gd name="T8" fmla="*/ 0 w 1009"/>
                <a:gd name="T9" fmla="*/ 0 h 6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9"/>
                <a:gd name="T16" fmla="*/ 0 h 638"/>
                <a:gd name="T17" fmla="*/ 1009 w 1009"/>
                <a:gd name="T18" fmla="*/ 638 h 6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9" h="638">
                  <a:moveTo>
                    <a:pt x="0" y="477"/>
                  </a:moveTo>
                  <a:lnTo>
                    <a:pt x="366" y="0"/>
                  </a:lnTo>
                  <a:lnTo>
                    <a:pt x="1009" y="178"/>
                  </a:lnTo>
                  <a:lnTo>
                    <a:pt x="633" y="638"/>
                  </a:lnTo>
                  <a:lnTo>
                    <a:pt x="0" y="477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33" name="Freeform 1081"/>
            <p:cNvSpPr>
              <a:spLocks/>
            </p:cNvSpPr>
            <p:nvPr/>
          </p:nvSpPr>
          <p:spPr bwMode="auto">
            <a:xfrm>
              <a:off x="4633" y="2618"/>
              <a:ext cx="20" cy="16"/>
            </a:xfrm>
            <a:custGeom>
              <a:avLst/>
              <a:gdLst>
                <a:gd name="T0" fmla="*/ 0 w 1009"/>
                <a:gd name="T1" fmla="*/ 0 h 638"/>
                <a:gd name="T2" fmla="*/ 0 w 1009"/>
                <a:gd name="T3" fmla="*/ 0 h 638"/>
                <a:gd name="T4" fmla="*/ 0 w 1009"/>
                <a:gd name="T5" fmla="*/ 0 h 638"/>
                <a:gd name="T6" fmla="*/ 0 w 1009"/>
                <a:gd name="T7" fmla="*/ 0 h 638"/>
                <a:gd name="T8" fmla="*/ 0 w 1009"/>
                <a:gd name="T9" fmla="*/ 0 h 6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9"/>
                <a:gd name="T16" fmla="*/ 0 h 638"/>
                <a:gd name="T17" fmla="*/ 1009 w 1009"/>
                <a:gd name="T18" fmla="*/ 638 h 6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9" h="638">
                  <a:moveTo>
                    <a:pt x="0" y="477"/>
                  </a:moveTo>
                  <a:lnTo>
                    <a:pt x="366" y="0"/>
                  </a:lnTo>
                  <a:lnTo>
                    <a:pt x="1009" y="178"/>
                  </a:lnTo>
                  <a:lnTo>
                    <a:pt x="633" y="638"/>
                  </a:lnTo>
                  <a:lnTo>
                    <a:pt x="0" y="47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34" name="Freeform 1082"/>
            <p:cNvSpPr>
              <a:spLocks/>
            </p:cNvSpPr>
            <p:nvPr/>
          </p:nvSpPr>
          <p:spPr bwMode="auto">
            <a:xfrm>
              <a:off x="4650" y="2624"/>
              <a:ext cx="20" cy="15"/>
            </a:xfrm>
            <a:custGeom>
              <a:avLst/>
              <a:gdLst>
                <a:gd name="T0" fmla="*/ 0 w 1009"/>
                <a:gd name="T1" fmla="*/ 0 h 607"/>
                <a:gd name="T2" fmla="*/ 0 w 1009"/>
                <a:gd name="T3" fmla="*/ 0 h 607"/>
                <a:gd name="T4" fmla="*/ 0 w 1009"/>
                <a:gd name="T5" fmla="*/ 0 h 607"/>
                <a:gd name="T6" fmla="*/ 0 w 1009"/>
                <a:gd name="T7" fmla="*/ 0 h 607"/>
                <a:gd name="T8" fmla="*/ 0 w 1009"/>
                <a:gd name="T9" fmla="*/ 0 h 6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9"/>
                <a:gd name="T16" fmla="*/ 0 h 607"/>
                <a:gd name="T17" fmla="*/ 1009 w 1009"/>
                <a:gd name="T18" fmla="*/ 607 h 6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9" h="607">
                  <a:moveTo>
                    <a:pt x="0" y="450"/>
                  </a:moveTo>
                  <a:lnTo>
                    <a:pt x="380" y="0"/>
                  </a:lnTo>
                  <a:lnTo>
                    <a:pt x="1009" y="161"/>
                  </a:lnTo>
                  <a:lnTo>
                    <a:pt x="633" y="607"/>
                  </a:lnTo>
                  <a:lnTo>
                    <a:pt x="0" y="45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35" name="Freeform 1083"/>
            <p:cNvSpPr>
              <a:spLocks/>
            </p:cNvSpPr>
            <p:nvPr/>
          </p:nvSpPr>
          <p:spPr bwMode="auto">
            <a:xfrm>
              <a:off x="4650" y="2624"/>
              <a:ext cx="20" cy="15"/>
            </a:xfrm>
            <a:custGeom>
              <a:avLst/>
              <a:gdLst>
                <a:gd name="T0" fmla="*/ 0 w 1009"/>
                <a:gd name="T1" fmla="*/ 0 h 607"/>
                <a:gd name="T2" fmla="*/ 0 w 1009"/>
                <a:gd name="T3" fmla="*/ 0 h 607"/>
                <a:gd name="T4" fmla="*/ 0 w 1009"/>
                <a:gd name="T5" fmla="*/ 0 h 607"/>
                <a:gd name="T6" fmla="*/ 0 w 1009"/>
                <a:gd name="T7" fmla="*/ 0 h 607"/>
                <a:gd name="T8" fmla="*/ 0 w 1009"/>
                <a:gd name="T9" fmla="*/ 0 h 6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09"/>
                <a:gd name="T16" fmla="*/ 0 h 607"/>
                <a:gd name="T17" fmla="*/ 1009 w 1009"/>
                <a:gd name="T18" fmla="*/ 607 h 6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09" h="607">
                  <a:moveTo>
                    <a:pt x="0" y="450"/>
                  </a:moveTo>
                  <a:lnTo>
                    <a:pt x="380" y="0"/>
                  </a:lnTo>
                  <a:lnTo>
                    <a:pt x="1009" y="161"/>
                  </a:lnTo>
                  <a:lnTo>
                    <a:pt x="633" y="607"/>
                  </a:lnTo>
                  <a:lnTo>
                    <a:pt x="0" y="450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36" name="Freeform 1084"/>
            <p:cNvSpPr>
              <a:spLocks/>
            </p:cNvSpPr>
            <p:nvPr/>
          </p:nvSpPr>
          <p:spPr bwMode="auto">
            <a:xfrm>
              <a:off x="4656" y="2631"/>
              <a:ext cx="69" cy="96"/>
            </a:xfrm>
            <a:custGeom>
              <a:avLst/>
              <a:gdLst>
                <a:gd name="T0" fmla="*/ 0 w 3451"/>
                <a:gd name="T1" fmla="*/ 0 h 3938"/>
                <a:gd name="T2" fmla="*/ 0 w 3451"/>
                <a:gd name="T3" fmla="*/ 0 h 3938"/>
                <a:gd name="T4" fmla="*/ 0 w 3451"/>
                <a:gd name="T5" fmla="*/ 0 h 3938"/>
                <a:gd name="T6" fmla="*/ 0 w 3451"/>
                <a:gd name="T7" fmla="*/ 0 h 39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51"/>
                <a:gd name="T13" fmla="*/ 0 h 3938"/>
                <a:gd name="T14" fmla="*/ 3451 w 3451"/>
                <a:gd name="T15" fmla="*/ 3938 h 39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51" h="3938">
                  <a:moveTo>
                    <a:pt x="3451" y="0"/>
                  </a:moveTo>
                  <a:lnTo>
                    <a:pt x="445" y="3179"/>
                  </a:lnTo>
                  <a:lnTo>
                    <a:pt x="445" y="3488"/>
                  </a:lnTo>
                  <a:lnTo>
                    <a:pt x="0" y="3938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37" name="Freeform 1085"/>
            <p:cNvSpPr>
              <a:spLocks/>
            </p:cNvSpPr>
            <p:nvPr/>
          </p:nvSpPr>
          <p:spPr bwMode="auto">
            <a:xfrm>
              <a:off x="4370" y="2637"/>
              <a:ext cx="279" cy="89"/>
            </a:xfrm>
            <a:custGeom>
              <a:avLst/>
              <a:gdLst>
                <a:gd name="T0" fmla="*/ 0 w 13979"/>
                <a:gd name="T1" fmla="*/ 0 h 3669"/>
                <a:gd name="T2" fmla="*/ 0 w 13979"/>
                <a:gd name="T3" fmla="*/ 0 h 3669"/>
                <a:gd name="T4" fmla="*/ 0 w 13979"/>
                <a:gd name="T5" fmla="*/ 0 h 3669"/>
                <a:gd name="T6" fmla="*/ 0 w 13979"/>
                <a:gd name="T7" fmla="*/ 0 h 36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979"/>
                <a:gd name="T13" fmla="*/ 0 h 3669"/>
                <a:gd name="T14" fmla="*/ 13979 w 13979"/>
                <a:gd name="T15" fmla="*/ 3669 h 36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979" h="3669">
                  <a:moveTo>
                    <a:pt x="0" y="0"/>
                  </a:moveTo>
                  <a:lnTo>
                    <a:pt x="13846" y="3446"/>
                  </a:lnTo>
                  <a:lnTo>
                    <a:pt x="13979" y="3446"/>
                  </a:lnTo>
                  <a:lnTo>
                    <a:pt x="13979" y="3669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38" name="Freeform 1086"/>
            <p:cNvSpPr>
              <a:spLocks/>
            </p:cNvSpPr>
            <p:nvPr/>
          </p:nvSpPr>
          <p:spPr bwMode="auto">
            <a:xfrm>
              <a:off x="4390" y="2558"/>
              <a:ext cx="312" cy="73"/>
            </a:xfrm>
            <a:custGeom>
              <a:avLst/>
              <a:gdLst>
                <a:gd name="T0" fmla="*/ 0 w 15572"/>
                <a:gd name="T1" fmla="*/ 0 h 2997"/>
                <a:gd name="T2" fmla="*/ 0 w 15572"/>
                <a:gd name="T3" fmla="*/ 0 h 2997"/>
                <a:gd name="T4" fmla="*/ 0 w 15572"/>
                <a:gd name="T5" fmla="*/ 0 h 2997"/>
                <a:gd name="T6" fmla="*/ 0 60000 65536"/>
                <a:gd name="T7" fmla="*/ 0 60000 65536"/>
                <a:gd name="T8" fmla="*/ 0 60000 65536"/>
                <a:gd name="T9" fmla="*/ 0 w 15572"/>
                <a:gd name="T10" fmla="*/ 0 h 2997"/>
                <a:gd name="T11" fmla="*/ 15572 w 15572"/>
                <a:gd name="T12" fmla="*/ 2997 h 299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572" h="2997">
                  <a:moveTo>
                    <a:pt x="0" y="2415"/>
                  </a:moveTo>
                  <a:lnTo>
                    <a:pt x="2921" y="0"/>
                  </a:lnTo>
                  <a:lnTo>
                    <a:pt x="15572" y="2997"/>
                  </a:lnTo>
                </a:path>
              </a:pathLst>
            </a:cu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39" name="Line 1087"/>
            <p:cNvSpPr>
              <a:spLocks noChangeShapeType="1"/>
            </p:cNvSpPr>
            <p:nvPr/>
          </p:nvSpPr>
          <p:spPr bwMode="auto">
            <a:xfrm>
              <a:off x="4476" y="2385"/>
              <a:ext cx="25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40" name="Line 1088"/>
            <p:cNvSpPr>
              <a:spLocks noChangeShapeType="1"/>
            </p:cNvSpPr>
            <p:nvPr/>
          </p:nvSpPr>
          <p:spPr bwMode="auto">
            <a:xfrm>
              <a:off x="4475" y="2390"/>
              <a:ext cx="30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41" name="Line 1089"/>
            <p:cNvSpPr>
              <a:spLocks noChangeShapeType="1"/>
            </p:cNvSpPr>
            <p:nvPr/>
          </p:nvSpPr>
          <p:spPr bwMode="auto">
            <a:xfrm>
              <a:off x="4474" y="2397"/>
              <a:ext cx="3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42" name="Line 1090"/>
            <p:cNvSpPr>
              <a:spLocks noChangeShapeType="1"/>
            </p:cNvSpPr>
            <p:nvPr/>
          </p:nvSpPr>
          <p:spPr bwMode="auto">
            <a:xfrm>
              <a:off x="4474" y="2404"/>
              <a:ext cx="34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43" name="Line 1091"/>
            <p:cNvSpPr>
              <a:spLocks noChangeShapeType="1"/>
            </p:cNvSpPr>
            <p:nvPr/>
          </p:nvSpPr>
          <p:spPr bwMode="auto">
            <a:xfrm>
              <a:off x="4473" y="2410"/>
              <a:ext cx="33" cy="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44" name="Line 1092"/>
            <p:cNvSpPr>
              <a:spLocks noChangeShapeType="1"/>
            </p:cNvSpPr>
            <p:nvPr/>
          </p:nvSpPr>
          <p:spPr bwMode="auto">
            <a:xfrm>
              <a:off x="4472" y="2416"/>
              <a:ext cx="30" cy="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845" name="Line 1093"/>
            <p:cNvSpPr>
              <a:spLocks noChangeShapeType="1"/>
            </p:cNvSpPr>
            <p:nvPr/>
          </p:nvSpPr>
          <p:spPr bwMode="auto">
            <a:xfrm>
              <a:off x="4471" y="2421"/>
              <a:ext cx="23" cy="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grpSp>
        <p:nvGrpSpPr>
          <p:cNvPr id="18850" name="Group 2252"/>
          <p:cNvGrpSpPr>
            <a:grpSpLocks/>
          </p:cNvGrpSpPr>
          <p:nvPr/>
        </p:nvGrpSpPr>
        <p:grpSpPr bwMode="auto">
          <a:xfrm>
            <a:off x="8153400" y="3344863"/>
            <a:ext cx="681038" cy="671512"/>
            <a:chOff x="5136" y="2337"/>
            <a:chExt cx="429" cy="446"/>
          </a:xfrm>
        </p:grpSpPr>
        <p:grpSp>
          <p:nvGrpSpPr>
            <p:cNvPr id="19131" name="Group 1571"/>
            <p:cNvGrpSpPr>
              <a:grpSpLocks/>
            </p:cNvGrpSpPr>
            <p:nvPr/>
          </p:nvGrpSpPr>
          <p:grpSpPr bwMode="auto">
            <a:xfrm>
              <a:off x="5235" y="2337"/>
              <a:ext cx="330" cy="327"/>
              <a:chOff x="5235" y="2337"/>
              <a:chExt cx="330" cy="327"/>
            </a:xfrm>
          </p:grpSpPr>
          <p:sp>
            <p:nvSpPr>
              <p:cNvPr id="19652" name="Freeform 1553"/>
              <p:cNvSpPr>
                <a:spLocks/>
              </p:cNvSpPr>
              <p:nvPr/>
            </p:nvSpPr>
            <p:spPr bwMode="auto">
              <a:xfrm>
                <a:off x="5235" y="2340"/>
                <a:ext cx="325" cy="324"/>
              </a:xfrm>
              <a:custGeom>
                <a:avLst/>
                <a:gdLst>
                  <a:gd name="T0" fmla="*/ 0 w 1947"/>
                  <a:gd name="T1" fmla="*/ 0 h 1946"/>
                  <a:gd name="T2" fmla="*/ 0 w 1947"/>
                  <a:gd name="T3" fmla="*/ 0 h 1946"/>
                  <a:gd name="T4" fmla="*/ 0 w 1947"/>
                  <a:gd name="T5" fmla="*/ 0 h 1946"/>
                  <a:gd name="T6" fmla="*/ 0 w 1947"/>
                  <a:gd name="T7" fmla="*/ 0 h 1946"/>
                  <a:gd name="T8" fmla="*/ 0 w 1947"/>
                  <a:gd name="T9" fmla="*/ 0 h 1946"/>
                  <a:gd name="T10" fmla="*/ 0 w 1947"/>
                  <a:gd name="T11" fmla="*/ 0 h 1946"/>
                  <a:gd name="T12" fmla="*/ 0 w 1947"/>
                  <a:gd name="T13" fmla="*/ 0 h 1946"/>
                  <a:gd name="T14" fmla="*/ 0 w 1947"/>
                  <a:gd name="T15" fmla="*/ 0 h 1946"/>
                  <a:gd name="T16" fmla="*/ 0 w 1947"/>
                  <a:gd name="T17" fmla="*/ 0 h 19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947"/>
                  <a:gd name="T28" fmla="*/ 0 h 1946"/>
                  <a:gd name="T29" fmla="*/ 1947 w 1947"/>
                  <a:gd name="T30" fmla="*/ 1946 h 19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947" h="1946">
                    <a:moveTo>
                      <a:pt x="0" y="866"/>
                    </a:moveTo>
                    <a:lnTo>
                      <a:pt x="425" y="40"/>
                    </a:lnTo>
                    <a:lnTo>
                      <a:pt x="443" y="11"/>
                    </a:lnTo>
                    <a:lnTo>
                      <a:pt x="459" y="0"/>
                    </a:lnTo>
                    <a:lnTo>
                      <a:pt x="482" y="4"/>
                    </a:lnTo>
                    <a:lnTo>
                      <a:pt x="503" y="11"/>
                    </a:lnTo>
                    <a:lnTo>
                      <a:pt x="1947" y="1121"/>
                    </a:lnTo>
                    <a:lnTo>
                      <a:pt x="1383" y="1946"/>
                    </a:lnTo>
                    <a:lnTo>
                      <a:pt x="0" y="866"/>
                    </a:lnTo>
                    <a:close/>
                  </a:path>
                </a:pathLst>
              </a:custGeom>
              <a:solidFill>
                <a:srgbClr val="C0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653" name="Freeform 1554"/>
              <p:cNvSpPr>
                <a:spLocks/>
              </p:cNvSpPr>
              <p:nvPr/>
            </p:nvSpPr>
            <p:spPr bwMode="auto">
              <a:xfrm>
                <a:off x="5466" y="2517"/>
                <a:ext cx="99" cy="147"/>
              </a:xfrm>
              <a:custGeom>
                <a:avLst/>
                <a:gdLst>
                  <a:gd name="T0" fmla="*/ 0 w 597"/>
                  <a:gd name="T1" fmla="*/ 0 h 884"/>
                  <a:gd name="T2" fmla="*/ 0 w 597"/>
                  <a:gd name="T3" fmla="*/ 0 h 884"/>
                  <a:gd name="T4" fmla="*/ 0 w 597"/>
                  <a:gd name="T5" fmla="*/ 0 h 884"/>
                  <a:gd name="T6" fmla="*/ 0 w 597"/>
                  <a:gd name="T7" fmla="*/ 0 h 884"/>
                  <a:gd name="T8" fmla="*/ 0 w 597"/>
                  <a:gd name="T9" fmla="*/ 0 h 884"/>
                  <a:gd name="T10" fmla="*/ 0 w 597"/>
                  <a:gd name="T11" fmla="*/ 0 h 884"/>
                  <a:gd name="T12" fmla="*/ 0 w 597"/>
                  <a:gd name="T13" fmla="*/ 0 h 8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7"/>
                  <a:gd name="T22" fmla="*/ 0 h 884"/>
                  <a:gd name="T23" fmla="*/ 597 w 597"/>
                  <a:gd name="T24" fmla="*/ 884 h 88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7" h="884">
                    <a:moveTo>
                      <a:pt x="596" y="27"/>
                    </a:moveTo>
                    <a:lnTo>
                      <a:pt x="70" y="808"/>
                    </a:lnTo>
                    <a:lnTo>
                      <a:pt x="0" y="884"/>
                    </a:lnTo>
                    <a:lnTo>
                      <a:pt x="571" y="41"/>
                    </a:lnTo>
                    <a:lnTo>
                      <a:pt x="589" y="0"/>
                    </a:lnTo>
                    <a:lnTo>
                      <a:pt x="597" y="14"/>
                    </a:lnTo>
                    <a:lnTo>
                      <a:pt x="596" y="27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654" name="Freeform 1555"/>
              <p:cNvSpPr>
                <a:spLocks/>
              </p:cNvSpPr>
              <p:nvPr/>
            </p:nvSpPr>
            <p:spPr bwMode="auto">
              <a:xfrm>
                <a:off x="5267" y="2365"/>
                <a:ext cx="260" cy="262"/>
              </a:xfrm>
              <a:custGeom>
                <a:avLst/>
                <a:gdLst>
                  <a:gd name="T0" fmla="*/ 0 w 1560"/>
                  <a:gd name="T1" fmla="*/ 0 h 1572"/>
                  <a:gd name="T2" fmla="*/ 0 w 1560"/>
                  <a:gd name="T3" fmla="*/ 0 h 1572"/>
                  <a:gd name="T4" fmla="*/ 0 w 1560"/>
                  <a:gd name="T5" fmla="*/ 0 h 1572"/>
                  <a:gd name="T6" fmla="*/ 0 w 1560"/>
                  <a:gd name="T7" fmla="*/ 0 h 1572"/>
                  <a:gd name="T8" fmla="*/ 0 w 1560"/>
                  <a:gd name="T9" fmla="*/ 0 h 1572"/>
                  <a:gd name="T10" fmla="*/ 0 w 1560"/>
                  <a:gd name="T11" fmla="*/ 0 h 1572"/>
                  <a:gd name="T12" fmla="*/ 0 w 1560"/>
                  <a:gd name="T13" fmla="*/ 0 h 1572"/>
                  <a:gd name="T14" fmla="*/ 0 w 1560"/>
                  <a:gd name="T15" fmla="*/ 0 h 1572"/>
                  <a:gd name="T16" fmla="*/ 0 w 1560"/>
                  <a:gd name="T17" fmla="*/ 0 h 1572"/>
                  <a:gd name="T18" fmla="*/ 0 w 1560"/>
                  <a:gd name="T19" fmla="*/ 0 h 1572"/>
                  <a:gd name="T20" fmla="*/ 0 w 1560"/>
                  <a:gd name="T21" fmla="*/ 0 h 1572"/>
                  <a:gd name="T22" fmla="*/ 0 w 1560"/>
                  <a:gd name="T23" fmla="*/ 0 h 1572"/>
                  <a:gd name="T24" fmla="*/ 0 w 1560"/>
                  <a:gd name="T25" fmla="*/ 0 h 1572"/>
                  <a:gd name="T26" fmla="*/ 0 w 1560"/>
                  <a:gd name="T27" fmla="*/ 0 h 1572"/>
                  <a:gd name="T28" fmla="*/ 0 w 1560"/>
                  <a:gd name="T29" fmla="*/ 0 h 1572"/>
                  <a:gd name="T30" fmla="*/ 0 w 1560"/>
                  <a:gd name="T31" fmla="*/ 0 h 157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60"/>
                  <a:gd name="T49" fmla="*/ 0 h 1572"/>
                  <a:gd name="T50" fmla="*/ 1560 w 1560"/>
                  <a:gd name="T51" fmla="*/ 1572 h 157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60" h="1572">
                    <a:moveTo>
                      <a:pt x="399" y="1"/>
                    </a:moveTo>
                    <a:lnTo>
                      <a:pt x="424" y="0"/>
                    </a:lnTo>
                    <a:lnTo>
                      <a:pt x="443" y="7"/>
                    </a:lnTo>
                    <a:lnTo>
                      <a:pt x="1544" y="841"/>
                    </a:lnTo>
                    <a:lnTo>
                      <a:pt x="1558" y="859"/>
                    </a:lnTo>
                    <a:lnTo>
                      <a:pt x="1560" y="880"/>
                    </a:lnTo>
                    <a:lnTo>
                      <a:pt x="1547" y="908"/>
                    </a:lnTo>
                    <a:lnTo>
                      <a:pt x="1103" y="1551"/>
                    </a:lnTo>
                    <a:lnTo>
                      <a:pt x="1084" y="1572"/>
                    </a:lnTo>
                    <a:lnTo>
                      <a:pt x="1051" y="1572"/>
                    </a:lnTo>
                    <a:lnTo>
                      <a:pt x="9" y="773"/>
                    </a:lnTo>
                    <a:lnTo>
                      <a:pt x="0" y="752"/>
                    </a:lnTo>
                    <a:lnTo>
                      <a:pt x="3" y="727"/>
                    </a:lnTo>
                    <a:lnTo>
                      <a:pt x="372" y="33"/>
                    </a:lnTo>
                    <a:lnTo>
                      <a:pt x="384" y="16"/>
                    </a:lnTo>
                    <a:lnTo>
                      <a:pt x="399" y="1"/>
                    </a:lnTo>
                    <a:close/>
                  </a:path>
                </a:pathLst>
              </a:custGeom>
              <a:solidFill>
                <a:srgbClr val="C0C0C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655" name="Freeform 1556"/>
              <p:cNvSpPr>
                <a:spLocks/>
              </p:cNvSpPr>
              <p:nvPr/>
            </p:nvSpPr>
            <p:spPr bwMode="auto">
              <a:xfrm>
                <a:off x="5313" y="2337"/>
                <a:ext cx="252" cy="189"/>
              </a:xfrm>
              <a:custGeom>
                <a:avLst/>
                <a:gdLst>
                  <a:gd name="T0" fmla="*/ 0 w 1515"/>
                  <a:gd name="T1" fmla="*/ 0 h 1131"/>
                  <a:gd name="T2" fmla="*/ 0 w 1515"/>
                  <a:gd name="T3" fmla="*/ 0 h 1131"/>
                  <a:gd name="T4" fmla="*/ 0 w 1515"/>
                  <a:gd name="T5" fmla="*/ 0 h 1131"/>
                  <a:gd name="T6" fmla="*/ 0 w 1515"/>
                  <a:gd name="T7" fmla="*/ 0 h 1131"/>
                  <a:gd name="T8" fmla="*/ 0 w 1515"/>
                  <a:gd name="T9" fmla="*/ 0 h 1131"/>
                  <a:gd name="T10" fmla="*/ 0 w 1515"/>
                  <a:gd name="T11" fmla="*/ 0 h 1131"/>
                  <a:gd name="T12" fmla="*/ 0 w 1515"/>
                  <a:gd name="T13" fmla="*/ 0 h 1131"/>
                  <a:gd name="T14" fmla="*/ 0 w 1515"/>
                  <a:gd name="T15" fmla="*/ 0 h 1131"/>
                  <a:gd name="T16" fmla="*/ 0 w 1515"/>
                  <a:gd name="T17" fmla="*/ 0 h 1131"/>
                  <a:gd name="T18" fmla="*/ 0 w 1515"/>
                  <a:gd name="T19" fmla="*/ 0 h 1131"/>
                  <a:gd name="T20" fmla="*/ 0 w 1515"/>
                  <a:gd name="T21" fmla="*/ 0 h 11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15"/>
                  <a:gd name="T34" fmla="*/ 0 h 1131"/>
                  <a:gd name="T35" fmla="*/ 1515 w 1515"/>
                  <a:gd name="T36" fmla="*/ 1131 h 113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15" h="1131">
                    <a:moveTo>
                      <a:pt x="0" y="14"/>
                    </a:moveTo>
                    <a:lnTo>
                      <a:pt x="23" y="4"/>
                    </a:lnTo>
                    <a:lnTo>
                      <a:pt x="49" y="0"/>
                    </a:lnTo>
                    <a:lnTo>
                      <a:pt x="81" y="4"/>
                    </a:lnTo>
                    <a:lnTo>
                      <a:pt x="113" y="11"/>
                    </a:lnTo>
                    <a:lnTo>
                      <a:pt x="1497" y="1056"/>
                    </a:lnTo>
                    <a:lnTo>
                      <a:pt x="1508" y="1066"/>
                    </a:lnTo>
                    <a:lnTo>
                      <a:pt x="1515" y="1086"/>
                    </a:lnTo>
                    <a:lnTo>
                      <a:pt x="1496" y="1113"/>
                    </a:lnTo>
                    <a:lnTo>
                      <a:pt x="1476" y="1131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656" name="Freeform 1557"/>
              <p:cNvSpPr>
                <a:spLocks/>
              </p:cNvSpPr>
              <p:nvPr/>
            </p:nvSpPr>
            <p:spPr bwMode="auto">
              <a:xfrm>
                <a:off x="5289" y="2381"/>
                <a:ext cx="212" cy="225"/>
              </a:xfrm>
              <a:custGeom>
                <a:avLst/>
                <a:gdLst>
                  <a:gd name="T0" fmla="*/ 0 w 1274"/>
                  <a:gd name="T1" fmla="*/ 0 h 1349"/>
                  <a:gd name="T2" fmla="*/ 0 w 1274"/>
                  <a:gd name="T3" fmla="*/ 0 h 1349"/>
                  <a:gd name="T4" fmla="*/ 0 w 1274"/>
                  <a:gd name="T5" fmla="*/ 0 h 1349"/>
                  <a:gd name="T6" fmla="*/ 0 w 1274"/>
                  <a:gd name="T7" fmla="*/ 0 h 1349"/>
                  <a:gd name="T8" fmla="*/ 0 w 1274"/>
                  <a:gd name="T9" fmla="*/ 0 h 13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74"/>
                  <a:gd name="T16" fmla="*/ 0 h 1349"/>
                  <a:gd name="T17" fmla="*/ 1274 w 1274"/>
                  <a:gd name="T18" fmla="*/ 1349 h 13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74" h="1349">
                    <a:moveTo>
                      <a:pt x="386" y="0"/>
                    </a:moveTo>
                    <a:lnTo>
                      <a:pt x="0" y="716"/>
                    </a:lnTo>
                    <a:lnTo>
                      <a:pt x="821" y="1349"/>
                    </a:lnTo>
                    <a:lnTo>
                      <a:pt x="1274" y="674"/>
                    </a:lnTo>
                    <a:lnTo>
                      <a:pt x="386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657" name="Freeform 1558"/>
              <p:cNvSpPr>
                <a:spLocks/>
              </p:cNvSpPr>
              <p:nvPr/>
            </p:nvSpPr>
            <p:spPr bwMode="auto">
              <a:xfrm>
                <a:off x="5294" y="2382"/>
                <a:ext cx="208" cy="221"/>
              </a:xfrm>
              <a:custGeom>
                <a:avLst/>
                <a:gdLst>
                  <a:gd name="T0" fmla="*/ 0 w 1252"/>
                  <a:gd name="T1" fmla="*/ 0 h 1326"/>
                  <a:gd name="T2" fmla="*/ 0 w 1252"/>
                  <a:gd name="T3" fmla="*/ 0 h 1326"/>
                  <a:gd name="T4" fmla="*/ 0 w 1252"/>
                  <a:gd name="T5" fmla="*/ 0 h 1326"/>
                  <a:gd name="T6" fmla="*/ 0 w 1252"/>
                  <a:gd name="T7" fmla="*/ 0 h 1326"/>
                  <a:gd name="T8" fmla="*/ 0 w 1252"/>
                  <a:gd name="T9" fmla="*/ 0 h 13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52"/>
                  <a:gd name="T16" fmla="*/ 0 h 1326"/>
                  <a:gd name="T17" fmla="*/ 1252 w 1252"/>
                  <a:gd name="T18" fmla="*/ 1326 h 13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52" h="1326">
                    <a:moveTo>
                      <a:pt x="371" y="0"/>
                    </a:moveTo>
                    <a:lnTo>
                      <a:pt x="0" y="701"/>
                    </a:lnTo>
                    <a:lnTo>
                      <a:pt x="809" y="1326"/>
                    </a:lnTo>
                    <a:lnTo>
                      <a:pt x="1252" y="670"/>
                    </a:lnTo>
                    <a:lnTo>
                      <a:pt x="371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658" name="Freeform 1559"/>
              <p:cNvSpPr>
                <a:spLocks/>
              </p:cNvSpPr>
              <p:nvPr/>
            </p:nvSpPr>
            <p:spPr bwMode="auto">
              <a:xfrm>
                <a:off x="5506" y="2521"/>
                <a:ext cx="54" cy="80"/>
              </a:xfrm>
              <a:custGeom>
                <a:avLst/>
                <a:gdLst>
                  <a:gd name="T0" fmla="*/ 0 w 323"/>
                  <a:gd name="T1" fmla="*/ 0 h 481"/>
                  <a:gd name="T2" fmla="*/ 0 w 323"/>
                  <a:gd name="T3" fmla="*/ 0 h 481"/>
                  <a:gd name="T4" fmla="*/ 0 w 323"/>
                  <a:gd name="T5" fmla="*/ 0 h 481"/>
                  <a:gd name="T6" fmla="*/ 0 w 323"/>
                  <a:gd name="T7" fmla="*/ 0 h 481"/>
                  <a:gd name="T8" fmla="*/ 0 w 323"/>
                  <a:gd name="T9" fmla="*/ 0 h 481"/>
                  <a:gd name="T10" fmla="*/ 0 w 323"/>
                  <a:gd name="T11" fmla="*/ 0 h 481"/>
                  <a:gd name="T12" fmla="*/ 0 w 323"/>
                  <a:gd name="T13" fmla="*/ 0 h 481"/>
                  <a:gd name="T14" fmla="*/ 0 w 323"/>
                  <a:gd name="T15" fmla="*/ 0 h 481"/>
                  <a:gd name="T16" fmla="*/ 0 w 323"/>
                  <a:gd name="T17" fmla="*/ 0 h 4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3"/>
                  <a:gd name="T28" fmla="*/ 0 h 481"/>
                  <a:gd name="T29" fmla="*/ 323 w 323"/>
                  <a:gd name="T30" fmla="*/ 481 h 48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3" h="481">
                    <a:moveTo>
                      <a:pt x="0" y="473"/>
                    </a:moveTo>
                    <a:lnTo>
                      <a:pt x="15" y="481"/>
                    </a:lnTo>
                    <a:lnTo>
                      <a:pt x="310" y="46"/>
                    </a:lnTo>
                    <a:lnTo>
                      <a:pt x="323" y="24"/>
                    </a:lnTo>
                    <a:lnTo>
                      <a:pt x="311" y="17"/>
                    </a:lnTo>
                    <a:lnTo>
                      <a:pt x="287" y="0"/>
                    </a:lnTo>
                    <a:lnTo>
                      <a:pt x="245" y="61"/>
                    </a:lnTo>
                    <a:lnTo>
                      <a:pt x="269" y="81"/>
                    </a:lnTo>
                    <a:lnTo>
                      <a:pt x="0" y="473"/>
                    </a:lnTo>
                    <a:close/>
                  </a:path>
                </a:pathLst>
              </a:cu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659" name="Freeform 1560"/>
              <p:cNvSpPr>
                <a:spLocks/>
              </p:cNvSpPr>
              <p:nvPr/>
            </p:nvSpPr>
            <p:spPr bwMode="auto">
              <a:xfrm>
                <a:off x="5549" y="2526"/>
                <a:ext cx="4" cy="6"/>
              </a:xfrm>
              <a:custGeom>
                <a:avLst/>
                <a:gdLst>
                  <a:gd name="T0" fmla="*/ 0 w 23"/>
                  <a:gd name="T1" fmla="*/ 0 h 38"/>
                  <a:gd name="T2" fmla="*/ 0 w 23"/>
                  <a:gd name="T3" fmla="*/ 0 h 38"/>
                  <a:gd name="T4" fmla="*/ 0 w 23"/>
                  <a:gd name="T5" fmla="*/ 0 h 38"/>
                  <a:gd name="T6" fmla="*/ 0 w 23"/>
                  <a:gd name="T7" fmla="*/ 0 h 38"/>
                  <a:gd name="T8" fmla="*/ 0 w 23"/>
                  <a:gd name="T9" fmla="*/ 0 h 38"/>
                  <a:gd name="T10" fmla="*/ 0 w 23"/>
                  <a:gd name="T11" fmla="*/ 0 h 38"/>
                  <a:gd name="T12" fmla="*/ 0 w 23"/>
                  <a:gd name="T13" fmla="*/ 0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38"/>
                  <a:gd name="T23" fmla="*/ 23 w 23"/>
                  <a:gd name="T24" fmla="*/ 38 h 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38">
                    <a:moveTo>
                      <a:pt x="23" y="6"/>
                    </a:moveTo>
                    <a:lnTo>
                      <a:pt x="17" y="0"/>
                    </a:lnTo>
                    <a:lnTo>
                      <a:pt x="0" y="27"/>
                    </a:lnTo>
                    <a:lnTo>
                      <a:pt x="14" y="38"/>
                    </a:lnTo>
                    <a:lnTo>
                      <a:pt x="21" y="28"/>
                    </a:lnTo>
                    <a:lnTo>
                      <a:pt x="13" y="21"/>
                    </a:lnTo>
                    <a:lnTo>
                      <a:pt x="23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grpSp>
            <p:nvGrpSpPr>
              <p:cNvPr id="19660" name="Group 1564"/>
              <p:cNvGrpSpPr>
                <a:grpSpLocks/>
              </p:cNvGrpSpPr>
              <p:nvPr/>
            </p:nvGrpSpPr>
            <p:grpSpPr bwMode="auto">
              <a:xfrm>
                <a:off x="5267" y="2340"/>
                <a:ext cx="50" cy="83"/>
                <a:chOff x="5267" y="2340"/>
                <a:chExt cx="50" cy="83"/>
              </a:xfrm>
            </p:grpSpPr>
            <p:sp>
              <p:nvSpPr>
                <p:cNvPr id="19667" name="Freeform 1561"/>
                <p:cNvSpPr>
                  <a:spLocks/>
                </p:cNvSpPr>
                <p:nvPr/>
              </p:nvSpPr>
              <p:spPr bwMode="auto">
                <a:xfrm>
                  <a:off x="5268" y="2343"/>
                  <a:ext cx="48" cy="79"/>
                </a:xfrm>
                <a:custGeom>
                  <a:avLst/>
                  <a:gdLst>
                    <a:gd name="T0" fmla="*/ 0 w 290"/>
                    <a:gd name="T1" fmla="*/ 0 h 476"/>
                    <a:gd name="T2" fmla="*/ 0 w 290"/>
                    <a:gd name="T3" fmla="*/ 0 h 476"/>
                    <a:gd name="T4" fmla="*/ 0 w 290"/>
                    <a:gd name="T5" fmla="*/ 0 h 476"/>
                    <a:gd name="T6" fmla="*/ 0 w 290"/>
                    <a:gd name="T7" fmla="*/ 0 h 476"/>
                    <a:gd name="T8" fmla="*/ 0 w 290"/>
                    <a:gd name="T9" fmla="*/ 0 h 476"/>
                    <a:gd name="T10" fmla="*/ 0 w 290"/>
                    <a:gd name="T11" fmla="*/ 0 h 476"/>
                    <a:gd name="T12" fmla="*/ 0 w 290"/>
                    <a:gd name="T13" fmla="*/ 0 h 476"/>
                    <a:gd name="T14" fmla="*/ 0 w 290"/>
                    <a:gd name="T15" fmla="*/ 0 h 476"/>
                    <a:gd name="T16" fmla="*/ 0 w 290"/>
                    <a:gd name="T17" fmla="*/ 0 h 476"/>
                    <a:gd name="T18" fmla="*/ 0 w 290"/>
                    <a:gd name="T19" fmla="*/ 0 h 476"/>
                    <a:gd name="T20" fmla="*/ 0 w 290"/>
                    <a:gd name="T21" fmla="*/ 0 h 476"/>
                    <a:gd name="T22" fmla="*/ 0 w 290"/>
                    <a:gd name="T23" fmla="*/ 0 h 47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90"/>
                    <a:gd name="T37" fmla="*/ 0 h 476"/>
                    <a:gd name="T38" fmla="*/ 290 w 290"/>
                    <a:gd name="T39" fmla="*/ 476 h 476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90" h="476">
                      <a:moveTo>
                        <a:pt x="22" y="476"/>
                      </a:moveTo>
                      <a:lnTo>
                        <a:pt x="0" y="465"/>
                      </a:lnTo>
                      <a:lnTo>
                        <a:pt x="239" y="9"/>
                      </a:lnTo>
                      <a:lnTo>
                        <a:pt x="244" y="5"/>
                      </a:lnTo>
                      <a:lnTo>
                        <a:pt x="248" y="3"/>
                      </a:lnTo>
                      <a:lnTo>
                        <a:pt x="255" y="0"/>
                      </a:lnTo>
                      <a:lnTo>
                        <a:pt x="260" y="0"/>
                      </a:lnTo>
                      <a:lnTo>
                        <a:pt x="265" y="2"/>
                      </a:lnTo>
                      <a:lnTo>
                        <a:pt x="290" y="20"/>
                      </a:lnTo>
                      <a:lnTo>
                        <a:pt x="262" y="84"/>
                      </a:lnTo>
                      <a:lnTo>
                        <a:pt x="232" y="64"/>
                      </a:lnTo>
                      <a:lnTo>
                        <a:pt x="22" y="476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68" name="Freeform 1562"/>
                <p:cNvSpPr>
                  <a:spLocks/>
                </p:cNvSpPr>
                <p:nvPr/>
              </p:nvSpPr>
              <p:spPr bwMode="auto">
                <a:xfrm>
                  <a:off x="5267" y="2340"/>
                  <a:ext cx="50" cy="83"/>
                </a:xfrm>
                <a:custGeom>
                  <a:avLst/>
                  <a:gdLst>
                    <a:gd name="T0" fmla="*/ 0 w 298"/>
                    <a:gd name="T1" fmla="*/ 0 h 497"/>
                    <a:gd name="T2" fmla="*/ 0 w 298"/>
                    <a:gd name="T3" fmla="*/ 0 h 497"/>
                    <a:gd name="T4" fmla="*/ 0 w 298"/>
                    <a:gd name="T5" fmla="*/ 0 h 497"/>
                    <a:gd name="T6" fmla="*/ 0 w 298"/>
                    <a:gd name="T7" fmla="*/ 0 h 497"/>
                    <a:gd name="T8" fmla="*/ 0 w 298"/>
                    <a:gd name="T9" fmla="*/ 0 h 497"/>
                    <a:gd name="T10" fmla="*/ 0 w 298"/>
                    <a:gd name="T11" fmla="*/ 0 h 497"/>
                    <a:gd name="T12" fmla="*/ 0 w 298"/>
                    <a:gd name="T13" fmla="*/ 0 h 497"/>
                    <a:gd name="T14" fmla="*/ 0 w 298"/>
                    <a:gd name="T15" fmla="*/ 0 h 497"/>
                    <a:gd name="T16" fmla="*/ 0 w 298"/>
                    <a:gd name="T17" fmla="*/ 0 h 497"/>
                    <a:gd name="T18" fmla="*/ 0 w 298"/>
                    <a:gd name="T19" fmla="*/ 0 h 497"/>
                    <a:gd name="T20" fmla="*/ 0 w 298"/>
                    <a:gd name="T21" fmla="*/ 0 h 497"/>
                    <a:gd name="T22" fmla="*/ 0 w 298"/>
                    <a:gd name="T23" fmla="*/ 0 h 497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98"/>
                    <a:gd name="T37" fmla="*/ 0 h 497"/>
                    <a:gd name="T38" fmla="*/ 298 w 298"/>
                    <a:gd name="T39" fmla="*/ 497 h 497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98" h="497">
                      <a:moveTo>
                        <a:pt x="18" y="497"/>
                      </a:moveTo>
                      <a:lnTo>
                        <a:pt x="0" y="484"/>
                      </a:lnTo>
                      <a:lnTo>
                        <a:pt x="245" y="6"/>
                      </a:lnTo>
                      <a:lnTo>
                        <a:pt x="254" y="1"/>
                      </a:lnTo>
                      <a:lnTo>
                        <a:pt x="257" y="0"/>
                      </a:lnTo>
                      <a:lnTo>
                        <a:pt x="264" y="0"/>
                      </a:lnTo>
                      <a:lnTo>
                        <a:pt x="268" y="0"/>
                      </a:lnTo>
                      <a:lnTo>
                        <a:pt x="273" y="1"/>
                      </a:lnTo>
                      <a:lnTo>
                        <a:pt x="298" y="20"/>
                      </a:lnTo>
                      <a:lnTo>
                        <a:pt x="264" y="95"/>
                      </a:lnTo>
                      <a:lnTo>
                        <a:pt x="232" y="74"/>
                      </a:lnTo>
                      <a:lnTo>
                        <a:pt x="18" y="497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69" name="Freeform 1563"/>
                <p:cNvSpPr>
                  <a:spLocks/>
                </p:cNvSpPr>
                <p:nvPr/>
              </p:nvSpPr>
              <p:spPr bwMode="auto">
                <a:xfrm>
                  <a:off x="5308" y="2346"/>
                  <a:ext cx="5" cy="5"/>
                </a:xfrm>
                <a:custGeom>
                  <a:avLst/>
                  <a:gdLst>
                    <a:gd name="T0" fmla="*/ 0 w 31"/>
                    <a:gd name="T1" fmla="*/ 0 h 32"/>
                    <a:gd name="T2" fmla="*/ 0 w 31"/>
                    <a:gd name="T3" fmla="*/ 0 h 32"/>
                    <a:gd name="T4" fmla="*/ 0 w 31"/>
                    <a:gd name="T5" fmla="*/ 0 h 32"/>
                    <a:gd name="T6" fmla="*/ 0 w 31"/>
                    <a:gd name="T7" fmla="*/ 0 h 32"/>
                    <a:gd name="T8" fmla="*/ 0 w 31"/>
                    <a:gd name="T9" fmla="*/ 0 h 32"/>
                    <a:gd name="T10" fmla="*/ 0 w 31"/>
                    <a:gd name="T11" fmla="*/ 0 h 32"/>
                    <a:gd name="T12" fmla="*/ 0 w 31"/>
                    <a:gd name="T13" fmla="*/ 0 h 3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1"/>
                    <a:gd name="T22" fmla="*/ 0 h 32"/>
                    <a:gd name="T23" fmla="*/ 31 w 31"/>
                    <a:gd name="T24" fmla="*/ 32 h 32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1" h="32">
                      <a:moveTo>
                        <a:pt x="23" y="0"/>
                      </a:moveTo>
                      <a:lnTo>
                        <a:pt x="31" y="3"/>
                      </a:lnTo>
                      <a:lnTo>
                        <a:pt x="17" y="32"/>
                      </a:lnTo>
                      <a:lnTo>
                        <a:pt x="0" y="20"/>
                      </a:lnTo>
                      <a:lnTo>
                        <a:pt x="8" y="5"/>
                      </a:lnTo>
                      <a:lnTo>
                        <a:pt x="18" y="13"/>
                      </a:lnTo>
                      <a:lnTo>
                        <a:pt x="23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19661" name="Freeform 1565"/>
              <p:cNvSpPr>
                <a:spLocks/>
              </p:cNvSpPr>
              <p:nvPr/>
            </p:nvSpPr>
            <p:spPr bwMode="auto">
              <a:xfrm>
                <a:off x="5259" y="2494"/>
                <a:ext cx="76" cy="62"/>
              </a:xfrm>
              <a:custGeom>
                <a:avLst/>
                <a:gdLst>
                  <a:gd name="T0" fmla="*/ 0 w 456"/>
                  <a:gd name="T1" fmla="*/ 0 h 373"/>
                  <a:gd name="T2" fmla="*/ 0 w 456"/>
                  <a:gd name="T3" fmla="*/ 0 h 373"/>
                  <a:gd name="T4" fmla="*/ 0 w 456"/>
                  <a:gd name="T5" fmla="*/ 0 h 373"/>
                  <a:gd name="T6" fmla="*/ 0 w 456"/>
                  <a:gd name="T7" fmla="*/ 0 h 373"/>
                  <a:gd name="T8" fmla="*/ 0 w 456"/>
                  <a:gd name="T9" fmla="*/ 0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56"/>
                  <a:gd name="T16" fmla="*/ 0 h 373"/>
                  <a:gd name="T17" fmla="*/ 456 w 456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56" h="373">
                    <a:moveTo>
                      <a:pt x="20" y="0"/>
                    </a:moveTo>
                    <a:lnTo>
                      <a:pt x="0" y="38"/>
                    </a:lnTo>
                    <a:lnTo>
                      <a:pt x="435" y="373"/>
                    </a:lnTo>
                    <a:lnTo>
                      <a:pt x="456" y="338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662" name="Freeform 1566"/>
              <p:cNvSpPr>
                <a:spLocks/>
              </p:cNvSpPr>
              <p:nvPr/>
            </p:nvSpPr>
            <p:spPr bwMode="auto">
              <a:xfrm>
                <a:off x="5352" y="2566"/>
                <a:ext cx="9" cy="10"/>
              </a:xfrm>
              <a:custGeom>
                <a:avLst/>
                <a:gdLst>
                  <a:gd name="T0" fmla="*/ 0 w 52"/>
                  <a:gd name="T1" fmla="*/ 0 h 58"/>
                  <a:gd name="T2" fmla="*/ 0 w 52"/>
                  <a:gd name="T3" fmla="*/ 0 h 58"/>
                  <a:gd name="T4" fmla="*/ 0 w 52"/>
                  <a:gd name="T5" fmla="*/ 0 h 58"/>
                  <a:gd name="T6" fmla="*/ 0 w 52"/>
                  <a:gd name="T7" fmla="*/ 0 h 58"/>
                  <a:gd name="T8" fmla="*/ 0 w 52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58"/>
                  <a:gd name="T17" fmla="*/ 52 w 52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58">
                    <a:moveTo>
                      <a:pt x="18" y="0"/>
                    </a:moveTo>
                    <a:lnTo>
                      <a:pt x="0" y="31"/>
                    </a:lnTo>
                    <a:lnTo>
                      <a:pt x="34" y="58"/>
                    </a:lnTo>
                    <a:lnTo>
                      <a:pt x="52" y="27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663" name="Freeform 1567"/>
              <p:cNvSpPr>
                <a:spLocks/>
              </p:cNvSpPr>
              <p:nvPr/>
            </p:nvSpPr>
            <p:spPr bwMode="auto">
              <a:xfrm>
                <a:off x="5366" y="2577"/>
                <a:ext cx="8" cy="9"/>
              </a:xfrm>
              <a:custGeom>
                <a:avLst/>
                <a:gdLst>
                  <a:gd name="T0" fmla="*/ 0 w 53"/>
                  <a:gd name="T1" fmla="*/ 0 h 58"/>
                  <a:gd name="T2" fmla="*/ 0 w 53"/>
                  <a:gd name="T3" fmla="*/ 0 h 58"/>
                  <a:gd name="T4" fmla="*/ 0 w 53"/>
                  <a:gd name="T5" fmla="*/ 0 h 58"/>
                  <a:gd name="T6" fmla="*/ 0 w 53"/>
                  <a:gd name="T7" fmla="*/ 0 h 58"/>
                  <a:gd name="T8" fmla="*/ 0 w 53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3"/>
                  <a:gd name="T16" fmla="*/ 0 h 58"/>
                  <a:gd name="T17" fmla="*/ 53 w 53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3" h="58">
                    <a:moveTo>
                      <a:pt x="18" y="0"/>
                    </a:moveTo>
                    <a:lnTo>
                      <a:pt x="0" y="31"/>
                    </a:lnTo>
                    <a:lnTo>
                      <a:pt x="34" y="58"/>
                    </a:lnTo>
                    <a:lnTo>
                      <a:pt x="53" y="28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664" name="Freeform 1568"/>
              <p:cNvSpPr>
                <a:spLocks/>
              </p:cNvSpPr>
              <p:nvPr/>
            </p:nvSpPr>
            <p:spPr bwMode="auto">
              <a:xfrm>
                <a:off x="5378" y="2587"/>
                <a:ext cx="9" cy="9"/>
              </a:xfrm>
              <a:custGeom>
                <a:avLst/>
                <a:gdLst>
                  <a:gd name="T0" fmla="*/ 0 w 53"/>
                  <a:gd name="T1" fmla="*/ 0 h 58"/>
                  <a:gd name="T2" fmla="*/ 0 w 53"/>
                  <a:gd name="T3" fmla="*/ 0 h 58"/>
                  <a:gd name="T4" fmla="*/ 0 w 53"/>
                  <a:gd name="T5" fmla="*/ 0 h 58"/>
                  <a:gd name="T6" fmla="*/ 0 w 53"/>
                  <a:gd name="T7" fmla="*/ 0 h 58"/>
                  <a:gd name="T8" fmla="*/ 0 w 53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3"/>
                  <a:gd name="T16" fmla="*/ 0 h 58"/>
                  <a:gd name="T17" fmla="*/ 53 w 53"/>
                  <a:gd name="T18" fmla="*/ 58 h 5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3" h="58">
                    <a:moveTo>
                      <a:pt x="19" y="0"/>
                    </a:moveTo>
                    <a:lnTo>
                      <a:pt x="0" y="31"/>
                    </a:lnTo>
                    <a:lnTo>
                      <a:pt x="35" y="58"/>
                    </a:lnTo>
                    <a:lnTo>
                      <a:pt x="53" y="28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665" name="Freeform 1569"/>
              <p:cNvSpPr>
                <a:spLocks/>
              </p:cNvSpPr>
              <p:nvPr/>
            </p:nvSpPr>
            <p:spPr bwMode="auto">
              <a:xfrm>
                <a:off x="5401" y="2604"/>
                <a:ext cx="43" cy="36"/>
              </a:xfrm>
              <a:custGeom>
                <a:avLst/>
                <a:gdLst>
                  <a:gd name="T0" fmla="*/ 0 w 258"/>
                  <a:gd name="T1" fmla="*/ 0 h 213"/>
                  <a:gd name="T2" fmla="*/ 0 w 258"/>
                  <a:gd name="T3" fmla="*/ 0 h 213"/>
                  <a:gd name="T4" fmla="*/ 0 w 258"/>
                  <a:gd name="T5" fmla="*/ 0 h 213"/>
                  <a:gd name="T6" fmla="*/ 0 w 258"/>
                  <a:gd name="T7" fmla="*/ 0 h 213"/>
                  <a:gd name="T8" fmla="*/ 0 w 258"/>
                  <a:gd name="T9" fmla="*/ 0 h 2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213"/>
                  <a:gd name="T17" fmla="*/ 258 w 258"/>
                  <a:gd name="T18" fmla="*/ 213 h 2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213">
                    <a:moveTo>
                      <a:pt x="19" y="0"/>
                    </a:moveTo>
                    <a:lnTo>
                      <a:pt x="0" y="35"/>
                    </a:lnTo>
                    <a:lnTo>
                      <a:pt x="235" y="213"/>
                    </a:lnTo>
                    <a:lnTo>
                      <a:pt x="258" y="18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666" name="Freeform 1570"/>
              <p:cNvSpPr>
                <a:spLocks/>
              </p:cNvSpPr>
              <p:nvPr/>
            </p:nvSpPr>
            <p:spPr bwMode="auto">
              <a:xfrm>
                <a:off x="5318" y="2338"/>
                <a:ext cx="247" cy="183"/>
              </a:xfrm>
              <a:custGeom>
                <a:avLst/>
                <a:gdLst>
                  <a:gd name="T0" fmla="*/ 0 w 1480"/>
                  <a:gd name="T1" fmla="*/ 0 h 1098"/>
                  <a:gd name="T2" fmla="*/ 0 w 1480"/>
                  <a:gd name="T3" fmla="*/ 0 h 1098"/>
                  <a:gd name="T4" fmla="*/ 0 w 1480"/>
                  <a:gd name="T5" fmla="*/ 0 h 1098"/>
                  <a:gd name="T6" fmla="*/ 0 w 1480"/>
                  <a:gd name="T7" fmla="*/ 0 h 1098"/>
                  <a:gd name="T8" fmla="*/ 0 w 1480"/>
                  <a:gd name="T9" fmla="*/ 0 h 1098"/>
                  <a:gd name="T10" fmla="*/ 0 w 1480"/>
                  <a:gd name="T11" fmla="*/ 0 h 10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80"/>
                  <a:gd name="T19" fmla="*/ 0 h 1098"/>
                  <a:gd name="T20" fmla="*/ 1480 w 1480"/>
                  <a:gd name="T21" fmla="*/ 1098 h 109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80" h="1098">
                    <a:moveTo>
                      <a:pt x="0" y="0"/>
                    </a:moveTo>
                    <a:lnTo>
                      <a:pt x="35" y="3"/>
                    </a:lnTo>
                    <a:lnTo>
                      <a:pt x="66" y="16"/>
                    </a:lnTo>
                    <a:lnTo>
                      <a:pt x="1467" y="1072"/>
                    </a:lnTo>
                    <a:lnTo>
                      <a:pt x="1477" y="1086"/>
                    </a:lnTo>
                    <a:lnTo>
                      <a:pt x="1480" y="1098"/>
                    </a:lnTo>
                  </a:path>
                </a:pathLst>
              </a:custGeom>
              <a:noFill/>
              <a:ln w="1588">
                <a:solidFill>
                  <a:srgbClr val="20202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19132" name="Freeform 1572"/>
            <p:cNvSpPr>
              <a:spLocks/>
            </p:cNvSpPr>
            <p:nvPr/>
          </p:nvSpPr>
          <p:spPr bwMode="auto">
            <a:xfrm>
              <a:off x="5364" y="2662"/>
              <a:ext cx="101" cy="121"/>
            </a:xfrm>
            <a:custGeom>
              <a:avLst/>
              <a:gdLst>
                <a:gd name="T0" fmla="*/ 0 w 607"/>
                <a:gd name="T1" fmla="*/ 0 h 728"/>
                <a:gd name="T2" fmla="*/ 0 w 607"/>
                <a:gd name="T3" fmla="*/ 0 h 728"/>
                <a:gd name="T4" fmla="*/ 0 w 607"/>
                <a:gd name="T5" fmla="*/ 0 h 728"/>
                <a:gd name="T6" fmla="*/ 0 w 607"/>
                <a:gd name="T7" fmla="*/ 0 h 728"/>
                <a:gd name="T8" fmla="*/ 0 w 607"/>
                <a:gd name="T9" fmla="*/ 0 h 728"/>
                <a:gd name="T10" fmla="*/ 0 w 607"/>
                <a:gd name="T11" fmla="*/ 0 h 728"/>
                <a:gd name="T12" fmla="*/ 0 w 607"/>
                <a:gd name="T13" fmla="*/ 0 h 728"/>
                <a:gd name="T14" fmla="*/ 0 w 607"/>
                <a:gd name="T15" fmla="*/ 0 h 728"/>
                <a:gd name="T16" fmla="*/ 0 w 607"/>
                <a:gd name="T17" fmla="*/ 0 h 728"/>
                <a:gd name="T18" fmla="*/ 0 w 607"/>
                <a:gd name="T19" fmla="*/ 0 h 7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7"/>
                <a:gd name="T31" fmla="*/ 0 h 728"/>
                <a:gd name="T32" fmla="*/ 607 w 607"/>
                <a:gd name="T33" fmla="*/ 728 h 7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7" h="728">
                  <a:moveTo>
                    <a:pt x="607" y="3"/>
                  </a:moveTo>
                  <a:lnTo>
                    <a:pt x="577" y="99"/>
                  </a:lnTo>
                  <a:lnTo>
                    <a:pt x="76" y="714"/>
                  </a:lnTo>
                  <a:lnTo>
                    <a:pt x="59" y="723"/>
                  </a:lnTo>
                  <a:lnTo>
                    <a:pt x="37" y="728"/>
                  </a:lnTo>
                  <a:lnTo>
                    <a:pt x="13" y="723"/>
                  </a:lnTo>
                  <a:lnTo>
                    <a:pt x="0" y="711"/>
                  </a:lnTo>
                  <a:lnTo>
                    <a:pt x="31" y="714"/>
                  </a:lnTo>
                  <a:lnTo>
                    <a:pt x="589" y="0"/>
                  </a:lnTo>
                  <a:lnTo>
                    <a:pt x="607" y="3"/>
                  </a:lnTo>
                  <a:close/>
                </a:path>
              </a:pathLst>
            </a:custGeom>
            <a:solidFill>
              <a:srgbClr val="20202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133" name="Freeform 1573"/>
            <p:cNvSpPr>
              <a:spLocks/>
            </p:cNvSpPr>
            <p:nvPr/>
          </p:nvSpPr>
          <p:spPr bwMode="auto">
            <a:xfrm>
              <a:off x="5202" y="2485"/>
              <a:ext cx="264" cy="219"/>
            </a:xfrm>
            <a:custGeom>
              <a:avLst/>
              <a:gdLst>
                <a:gd name="T0" fmla="*/ 0 w 1580"/>
                <a:gd name="T1" fmla="*/ 0 h 1311"/>
                <a:gd name="T2" fmla="*/ 0 w 1580"/>
                <a:gd name="T3" fmla="*/ 0 h 1311"/>
                <a:gd name="T4" fmla="*/ 0 w 1580"/>
                <a:gd name="T5" fmla="*/ 0 h 1311"/>
                <a:gd name="T6" fmla="*/ 0 w 1580"/>
                <a:gd name="T7" fmla="*/ 0 h 1311"/>
                <a:gd name="T8" fmla="*/ 0 w 1580"/>
                <a:gd name="T9" fmla="*/ 0 h 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80"/>
                <a:gd name="T16" fmla="*/ 0 h 1311"/>
                <a:gd name="T17" fmla="*/ 1580 w 1580"/>
                <a:gd name="T18" fmla="*/ 1311 h 1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80" h="1311">
                  <a:moveTo>
                    <a:pt x="0" y="219"/>
                  </a:moveTo>
                  <a:lnTo>
                    <a:pt x="199" y="0"/>
                  </a:lnTo>
                  <a:lnTo>
                    <a:pt x="1580" y="1075"/>
                  </a:lnTo>
                  <a:lnTo>
                    <a:pt x="1400" y="1311"/>
                  </a:lnTo>
                  <a:lnTo>
                    <a:pt x="0" y="219"/>
                  </a:lnTo>
                  <a:close/>
                </a:path>
              </a:pathLst>
            </a:custGeom>
            <a:solidFill>
              <a:srgbClr val="C0C0C0"/>
            </a:solidFill>
            <a:ln w="1588">
              <a:solidFill>
                <a:srgbClr val="60606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134" name="Freeform 1574"/>
            <p:cNvSpPr>
              <a:spLocks/>
            </p:cNvSpPr>
            <p:nvPr/>
          </p:nvSpPr>
          <p:spPr bwMode="auto">
            <a:xfrm>
              <a:off x="5136" y="2522"/>
              <a:ext cx="299" cy="260"/>
            </a:xfrm>
            <a:custGeom>
              <a:avLst/>
              <a:gdLst>
                <a:gd name="T0" fmla="*/ 0 w 1790"/>
                <a:gd name="T1" fmla="*/ 0 h 1561"/>
                <a:gd name="T2" fmla="*/ 0 w 1790"/>
                <a:gd name="T3" fmla="*/ 0 h 1561"/>
                <a:gd name="T4" fmla="*/ 0 w 1790"/>
                <a:gd name="T5" fmla="*/ 0 h 1561"/>
                <a:gd name="T6" fmla="*/ 0 w 1790"/>
                <a:gd name="T7" fmla="*/ 0 h 1561"/>
                <a:gd name="T8" fmla="*/ 0 w 1790"/>
                <a:gd name="T9" fmla="*/ 0 h 1561"/>
                <a:gd name="T10" fmla="*/ 0 w 1790"/>
                <a:gd name="T11" fmla="*/ 0 h 1561"/>
                <a:gd name="T12" fmla="*/ 0 w 1790"/>
                <a:gd name="T13" fmla="*/ 0 h 1561"/>
                <a:gd name="T14" fmla="*/ 0 w 1790"/>
                <a:gd name="T15" fmla="*/ 0 h 1561"/>
                <a:gd name="T16" fmla="*/ 0 w 1790"/>
                <a:gd name="T17" fmla="*/ 0 h 1561"/>
                <a:gd name="T18" fmla="*/ 0 w 1790"/>
                <a:gd name="T19" fmla="*/ 0 h 1561"/>
                <a:gd name="T20" fmla="*/ 0 w 1790"/>
                <a:gd name="T21" fmla="*/ 0 h 15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0"/>
                <a:gd name="T34" fmla="*/ 0 h 1561"/>
                <a:gd name="T35" fmla="*/ 1790 w 1790"/>
                <a:gd name="T36" fmla="*/ 1561 h 156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0" h="1561">
                  <a:moveTo>
                    <a:pt x="1" y="444"/>
                  </a:moveTo>
                  <a:lnTo>
                    <a:pt x="8" y="422"/>
                  </a:lnTo>
                  <a:lnTo>
                    <a:pt x="25" y="401"/>
                  </a:lnTo>
                  <a:lnTo>
                    <a:pt x="390" y="0"/>
                  </a:lnTo>
                  <a:lnTo>
                    <a:pt x="1790" y="1096"/>
                  </a:lnTo>
                  <a:lnTo>
                    <a:pt x="1435" y="1533"/>
                  </a:lnTo>
                  <a:lnTo>
                    <a:pt x="1396" y="1561"/>
                  </a:lnTo>
                  <a:lnTo>
                    <a:pt x="1361" y="1561"/>
                  </a:lnTo>
                  <a:lnTo>
                    <a:pt x="10" y="485"/>
                  </a:lnTo>
                  <a:lnTo>
                    <a:pt x="0" y="464"/>
                  </a:lnTo>
                  <a:lnTo>
                    <a:pt x="1" y="444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135" name="Oval 1575"/>
            <p:cNvSpPr>
              <a:spLocks noChangeArrowheads="1"/>
            </p:cNvSpPr>
            <p:nvPr/>
          </p:nvSpPr>
          <p:spPr bwMode="auto">
            <a:xfrm>
              <a:off x="5429" y="2687"/>
              <a:ext cx="8" cy="9"/>
            </a:xfrm>
            <a:prstGeom prst="ellipse">
              <a:avLst/>
            </a:pr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>
                <a:latin typeface="Calibri" pitchFamily="34" charset="0"/>
              </a:endParaRPr>
            </a:p>
          </p:txBody>
        </p:sp>
        <p:sp>
          <p:nvSpPr>
            <p:cNvPr id="19136" name="Freeform 1576"/>
            <p:cNvSpPr>
              <a:spLocks/>
            </p:cNvSpPr>
            <p:nvPr/>
          </p:nvSpPr>
          <p:spPr bwMode="auto">
            <a:xfrm>
              <a:off x="5434" y="2663"/>
              <a:ext cx="20" cy="21"/>
            </a:xfrm>
            <a:custGeom>
              <a:avLst/>
              <a:gdLst>
                <a:gd name="T0" fmla="*/ 0 w 123"/>
                <a:gd name="T1" fmla="*/ 0 h 130"/>
                <a:gd name="T2" fmla="*/ 0 w 123"/>
                <a:gd name="T3" fmla="*/ 0 h 130"/>
                <a:gd name="T4" fmla="*/ 0 w 123"/>
                <a:gd name="T5" fmla="*/ 0 h 130"/>
                <a:gd name="T6" fmla="*/ 0 w 123"/>
                <a:gd name="T7" fmla="*/ 0 h 130"/>
                <a:gd name="T8" fmla="*/ 0 w 123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"/>
                <a:gd name="T16" fmla="*/ 0 h 130"/>
                <a:gd name="T17" fmla="*/ 123 w 123"/>
                <a:gd name="T18" fmla="*/ 130 h 1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" h="130">
                  <a:moveTo>
                    <a:pt x="63" y="0"/>
                  </a:moveTo>
                  <a:lnTo>
                    <a:pt x="123" y="48"/>
                  </a:lnTo>
                  <a:lnTo>
                    <a:pt x="60" y="130"/>
                  </a:lnTo>
                  <a:lnTo>
                    <a:pt x="0" y="8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grpSp>
          <p:nvGrpSpPr>
            <p:cNvPr id="19137" name="Group 2063"/>
            <p:cNvGrpSpPr>
              <a:grpSpLocks/>
            </p:cNvGrpSpPr>
            <p:nvPr/>
          </p:nvGrpSpPr>
          <p:grpSpPr bwMode="auto">
            <a:xfrm>
              <a:off x="5141" y="2524"/>
              <a:ext cx="293" cy="254"/>
              <a:chOff x="5141" y="2524"/>
              <a:chExt cx="293" cy="254"/>
            </a:xfrm>
          </p:grpSpPr>
          <p:sp>
            <p:nvSpPr>
              <p:cNvPr id="19166" name="Freeform 1577"/>
              <p:cNvSpPr>
                <a:spLocks/>
              </p:cNvSpPr>
              <p:nvPr/>
            </p:nvSpPr>
            <p:spPr bwMode="auto">
              <a:xfrm>
                <a:off x="5196" y="2529"/>
                <a:ext cx="18" cy="18"/>
              </a:xfrm>
              <a:custGeom>
                <a:avLst/>
                <a:gdLst>
                  <a:gd name="T0" fmla="*/ 0 w 109"/>
                  <a:gd name="T1" fmla="*/ 0 h 106"/>
                  <a:gd name="T2" fmla="*/ 0 w 109"/>
                  <a:gd name="T3" fmla="*/ 0 h 106"/>
                  <a:gd name="T4" fmla="*/ 0 w 109"/>
                  <a:gd name="T5" fmla="*/ 0 h 106"/>
                  <a:gd name="T6" fmla="*/ 0 w 109"/>
                  <a:gd name="T7" fmla="*/ 0 h 106"/>
                  <a:gd name="T8" fmla="*/ 0 w 109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9"/>
                  <a:gd name="T16" fmla="*/ 0 h 106"/>
                  <a:gd name="T17" fmla="*/ 109 w 109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9" h="106">
                    <a:moveTo>
                      <a:pt x="48" y="0"/>
                    </a:moveTo>
                    <a:lnTo>
                      <a:pt x="0" y="55"/>
                    </a:lnTo>
                    <a:lnTo>
                      <a:pt x="61" y="106"/>
                    </a:lnTo>
                    <a:lnTo>
                      <a:pt x="109" y="4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67" name="Freeform 1578"/>
              <p:cNvSpPr>
                <a:spLocks/>
              </p:cNvSpPr>
              <p:nvPr/>
            </p:nvSpPr>
            <p:spPr bwMode="auto">
              <a:xfrm>
                <a:off x="5196" y="2533"/>
                <a:ext cx="3" cy="8"/>
              </a:xfrm>
              <a:custGeom>
                <a:avLst/>
                <a:gdLst>
                  <a:gd name="T0" fmla="*/ 0 w 19"/>
                  <a:gd name="T1" fmla="*/ 0 h 44"/>
                  <a:gd name="T2" fmla="*/ 0 w 19"/>
                  <a:gd name="T3" fmla="*/ 0 h 44"/>
                  <a:gd name="T4" fmla="*/ 0 w 19"/>
                  <a:gd name="T5" fmla="*/ 0 h 44"/>
                  <a:gd name="T6" fmla="*/ 0 w 19"/>
                  <a:gd name="T7" fmla="*/ 0 h 44"/>
                  <a:gd name="T8" fmla="*/ 0 w 19"/>
                  <a:gd name="T9" fmla="*/ 0 h 44"/>
                  <a:gd name="T10" fmla="*/ 0 w 19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4"/>
                  <a:gd name="T20" fmla="*/ 19 w 19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4">
                    <a:moveTo>
                      <a:pt x="2" y="11"/>
                    </a:moveTo>
                    <a:lnTo>
                      <a:pt x="0" y="19"/>
                    </a:lnTo>
                    <a:lnTo>
                      <a:pt x="0" y="32"/>
                    </a:lnTo>
                    <a:lnTo>
                      <a:pt x="19" y="44"/>
                    </a:lnTo>
                    <a:lnTo>
                      <a:pt x="11" y="0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68" name="Freeform 1579"/>
              <p:cNvSpPr>
                <a:spLocks/>
              </p:cNvSpPr>
              <p:nvPr/>
            </p:nvSpPr>
            <p:spPr bwMode="auto">
              <a:xfrm>
                <a:off x="5211" y="2532"/>
                <a:ext cx="3" cy="7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0 w 21"/>
                  <a:gd name="T5" fmla="*/ 0 h 43"/>
                  <a:gd name="T6" fmla="*/ 0 w 21"/>
                  <a:gd name="T7" fmla="*/ 0 h 43"/>
                  <a:gd name="T8" fmla="*/ 0 w 21"/>
                  <a:gd name="T9" fmla="*/ 0 h 43"/>
                  <a:gd name="T10" fmla="*/ 0 w 21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3"/>
                  <a:gd name="T20" fmla="*/ 21 w 21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3">
                    <a:moveTo>
                      <a:pt x="18" y="11"/>
                    </a:moveTo>
                    <a:lnTo>
                      <a:pt x="21" y="16"/>
                    </a:lnTo>
                    <a:lnTo>
                      <a:pt x="21" y="30"/>
                    </a:lnTo>
                    <a:lnTo>
                      <a:pt x="0" y="43"/>
                    </a:lnTo>
                    <a:lnTo>
                      <a:pt x="7" y="0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69" name="Freeform 1580"/>
              <p:cNvSpPr>
                <a:spLocks/>
              </p:cNvSpPr>
              <p:nvPr/>
            </p:nvSpPr>
            <p:spPr bwMode="auto">
              <a:xfrm>
                <a:off x="5196" y="2526"/>
                <a:ext cx="18" cy="17"/>
              </a:xfrm>
              <a:custGeom>
                <a:avLst/>
                <a:gdLst>
                  <a:gd name="T0" fmla="*/ 0 w 104"/>
                  <a:gd name="T1" fmla="*/ 0 h 100"/>
                  <a:gd name="T2" fmla="*/ 0 w 104"/>
                  <a:gd name="T3" fmla="*/ 0 h 100"/>
                  <a:gd name="T4" fmla="*/ 0 w 104"/>
                  <a:gd name="T5" fmla="*/ 0 h 100"/>
                  <a:gd name="T6" fmla="*/ 0 w 104"/>
                  <a:gd name="T7" fmla="*/ 0 h 100"/>
                  <a:gd name="T8" fmla="*/ 0 w 104"/>
                  <a:gd name="T9" fmla="*/ 0 h 100"/>
                  <a:gd name="T10" fmla="*/ 0 w 104"/>
                  <a:gd name="T11" fmla="*/ 0 h 100"/>
                  <a:gd name="T12" fmla="*/ 0 w 104"/>
                  <a:gd name="T13" fmla="*/ 0 h 100"/>
                  <a:gd name="T14" fmla="*/ 0 w 104"/>
                  <a:gd name="T15" fmla="*/ 0 h 100"/>
                  <a:gd name="T16" fmla="*/ 0 w 104"/>
                  <a:gd name="T17" fmla="*/ 0 h 100"/>
                  <a:gd name="T18" fmla="*/ 0 w 104"/>
                  <a:gd name="T19" fmla="*/ 0 h 100"/>
                  <a:gd name="T20" fmla="*/ 0 w 104"/>
                  <a:gd name="T21" fmla="*/ 0 h 100"/>
                  <a:gd name="T22" fmla="*/ 0 w 104"/>
                  <a:gd name="T23" fmla="*/ 0 h 100"/>
                  <a:gd name="T24" fmla="*/ 0 w 104"/>
                  <a:gd name="T25" fmla="*/ 0 h 10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"/>
                  <a:gd name="T40" fmla="*/ 0 h 100"/>
                  <a:gd name="T41" fmla="*/ 104 w 104"/>
                  <a:gd name="T42" fmla="*/ 100 h 10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" h="100">
                    <a:moveTo>
                      <a:pt x="45" y="0"/>
                    </a:moveTo>
                    <a:lnTo>
                      <a:pt x="39" y="4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3" y="59"/>
                    </a:lnTo>
                    <a:lnTo>
                      <a:pt x="50" y="98"/>
                    </a:lnTo>
                    <a:lnTo>
                      <a:pt x="58" y="100"/>
                    </a:lnTo>
                    <a:lnTo>
                      <a:pt x="63" y="98"/>
                    </a:lnTo>
                    <a:lnTo>
                      <a:pt x="102" y="52"/>
                    </a:lnTo>
                    <a:lnTo>
                      <a:pt x="104" y="45"/>
                    </a:lnTo>
                    <a:lnTo>
                      <a:pt x="100" y="39"/>
                    </a:lnTo>
                    <a:lnTo>
                      <a:pt x="50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70" name="Freeform 1581"/>
              <p:cNvSpPr>
                <a:spLocks/>
              </p:cNvSpPr>
              <p:nvPr/>
            </p:nvSpPr>
            <p:spPr bwMode="auto">
              <a:xfrm>
                <a:off x="5208" y="2539"/>
                <a:ext cx="18" cy="17"/>
              </a:xfrm>
              <a:custGeom>
                <a:avLst/>
                <a:gdLst>
                  <a:gd name="T0" fmla="*/ 0 w 110"/>
                  <a:gd name="T1" fmla="*/ 0 h 106"/>
                  <a:gd name="T2" fmla="*/ 0 w 110"/>
                  <a:gd name="T3" fmla="*/ 0 h 106"/>
                  <a:gd name="T4" fmla="*/ 0 w 110"/>
                  <a:gd name="T5" fmla="*/ 0 h 106"/>
                  <a:gd name="T6" fmla="*/ 0 w 110"/>
                  <a:gd name="T7" fmla="*/ 0 h 106"/>
                  <a:gd name="T8" fmla="*/ 0 w 110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0"/>
                  <a:gd name="T16" fmla="*/ 0 h 106"/>
                  <a:gd name="T17" fmla="*/ 110 w 110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0" h="106">
                    <a:moveTo>
                      <a:pt x="49" y="0"/>
                    </a:moveTo>
                    <a:lnTo>
                      <a:pt x="0" y="56"/>
                    </a:lnTo>
                    <a:lnTo>
                      <a:pt x="62" y="106"/>
                    </a:lnTo>
                    <a:lnTo>
                      <a:pt x="110" y="46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71" name="Freeform 1582"/>
              <p:cNvSpPr>
                <a:spLocks/>
              </p:cNvSpPr>
              <p:nvPr/>
            </p:nvSpPr>
            <p:spPr bwMode="auto">
              <a:xfrm>
                <a:off x="5208" y="2542"/>
                <a:ext cx="3" cy="8"/>
              </a:xfrm>
              <a:custGeom>
                <a:avLst/>
                <a:gdLst>
                  <a:gd name="T0" fmla="*/ 0 w 20"/>
                  <a:gd name="T1" fmla="*/ 0 h 43"/>
                  <a:gd name="T2" fmla="*/ 0 w 20"/>
                  <a:gd name="T3" fmla="*/ 0 h 43"/>
                  <a:gd name="T4" fmla="*/ 0 w 20"/>
                  <a:gd name="T5" fmla="*/ 0 h 43"/>
                  <a:gd name="T6" fmla="*/ 0 w 20"/>
                  <a:gd name="T7" fmla="*/ 0 h 43"/>
                  <a:gd name="T8" fmla="*/ 0 w 20"/>
                  <a:gd name="T9" fmla="*/ 0 h 43"/>
                  <a:gd name="T10" fmla="*/ 0 w 20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43"/>
                  <a:gd name="T20" fmla="*/ 20 w 20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43">
                    <a:moveTo>
                      <a:pt x="3" y="10"/>
                    </a:moveTo>
                    <a:lnTo>
                      <a:pt x="0" y="19"/>
                    </a:lnTo>
                    <a:lnTo>
                      <a:pt x="0" y="32"/>
                    </a:lnTo>
                    <a:lnTo>
                      <a:pt x="20" y="43"/>
                    </a:lnTo>
                    <a:lnTo>
                      <a:pt x="12" y="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72" name="Freeform 1583"/>
              <p:cNvSpPr>
                <a:spLocks/>
              </p:cNvSpPr>
              <p:nvPr/>
            </p:nvSpPr>
            <p:spPr bwMode="auto">
              <a:xfrm>
                <a:off x="5222" y="2541"/>
                <a:ext cx="4" cy="7"/>
              </a:xfrm>
              <a:custGeom>
                <a:avLst/>
                <a:gdLst>
                  <a:gd name="T0" fmla="*/ 0 w 22"/>
                  <a:gd name="T1" fmla="*/ 0 h 42"/>
                  <a:gd name="T2" fmla="*/ 0 w 22"/>
                  <a:gd name="T3" fmla="*/ 0 h 42"/>
                  <a:gd name="T4" fmla="*/ 0 w 22"/>
                  <a:gd name="T5" fmla="*/ 0 h 42"/>
                  <a:gd name="T6" fmla="*/ 0 w 22"/>
                  <a:gd name="T7" fmla="*/ 0 h 42"/>
                  <a:gd name="T8" fmla="*/ 0 w 22"/>
                  <a:gd name="T9" fmla="*/ 0 h 42"/>
                  <a:gd name="T10" fmla="*/ 0 w 22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42"/>
                  <a:gd name="T20" fmla="*/ 22 w 22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42">
                    <a:moveTo>
                      <a:pt x="19" y="10"/>
                    </a:moveTo>
                    <a:lnTo>
                      <a:pt x="22" y="15"/>
                    </a:lnTo>
                    <a:lnTo>
                      <a:pt x="22" y="29"/>
                    </a:lnTo>
                    <a:lnTo>
                      <a:pt x="0" y="42"/>
                    </a:lnTo>
                    <a:lnTo>
                      <a:pt x="8" y="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73" name="Freeform 1584"/>
              <p:cNvSpPr>
                <a:spLocks/>
              </p:cNvSpPr>
              <p:nvPr/>
            </p:nvSpPr>
            <p:spPr bwMode="auto">
              <a:xfrm>
                <a:off x="5208" y="2535"/>
                <a:ext cx="18" cy="17"/>
              </a:xfrm>
              <a:custGeom>
                <a:avLst/>
                <a:gdLst>
                  <a:gd name="T0" fmla="*/ 0 w 104"/>
                  <a:gd name="T1" fmla="*/ 0 h 100"/>
                  <a:gd name="T2" fmla="*/ 0 w 104"/>
                  <a:gd name="T3" fmla="*/ 0 h 100"/>
                  <a:gd name="T4" fmla="*/ 0 w 104"/>
                  <a:gd name="T5" fmla="*/ 0 h 100"/>
                  <a:gd name="T6" fmla="*/ 0 w 104"/>
                  <a:gd name="T7" fmla="*/ 0 h 100"/>
                  <a:gd name="T8" fmla="*/ 0 w 104"/>
                  <a:gd name="T9" fmla="*/ 0 h 100"/>
                  <a:gd name="T10" fmla="*/ 0 w 104"/>
                  <a:gd name="T11" fmla="*/ 0 h 100"/>
                  <a:gd name="T12" fmla="*/ 0 w 104"/>
                  <a:gd name="T13" fmla="*/ 0 h 100"/>
                  <a:gd name="T14" fmla="*/ 0 w 104"/>
                  <a:gd name="T15" fmla="*/ 0 h 100"/>
                  <a:gd name="T16" fmla="*/ 0 w 104"/>
                  <a:gd name="T17" fmla="*/ 0 h 100"/>
                  <a:gd name="T18" fmla="*/ 0 w 104"/>
                  <a:gd name="T19" fmla="*/ 0 h 100"/>
                  <a:gd name="T20" fmla="*/ 0 w 104"/>
                  <a:gd name="T21" fmla="*/ 0 h 100"/>
                  <a:gd name="T22" fmla="*/ 0 w 104"/>
                  <a:gd name="T23" fmla="*/ 0 h 100"/>
                  <a:gd name="T24" fmla="*/ 0 w 104"/>
                  <a:gd name="T25" fmla="*/ 0 h 10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"/>
                  <a:gd name="T40" fmla="*/ 0 h 100"/>
                  <a:gd name="T41" fmla="*/ 104 w 104"/>
                  <a:gd name="T42" fmla="*/ 100 h 10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" h="100">
                    <a:moveTo>
                      <a:pt x="45" y="0"/>
                    </a:moveTo>
                    <a:lnTo>
                      <a:pt x="39" y="4"/>
                    </a:lnTo>
                    <a:lnTo>
                      <a:pt x="2" y="49"/>
                    </a:lnTo>
                    <a:lnTo>
                      <a:pt x="0" y="53"/>
                    </a:lnTo>
                    <a:lnTo>
                      <a:pt x="3" y="59"/>
                    </a:lnTo>
                    <a:lnTo>
                      <a:pt x="50" y="98"/>
                    </a:lnTo>
                    <a:lnTo>
                      <a:pt x="58" y="100"/>
                    </a:lnTo>
                    <a:lnTo>
                      <a:pt x="63" y="98"/>
                    </a:lnTo>
                    <a:lnTo>
                      <a:pt x="102" y="52"/>
                    </a:lnTo>
                    <a:lnTo>
                      <a:pt x="104" y="45"/>
                    </a:lnTo>
                    <a:lnTo>
                      <a:pt x="99" y="39"/>
                    </a:lnTo>
                    <a:lnTo>
                      <a:pt x="50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74" name="Freeform 1585"/>
              <p:cNvSpPr>
                <a:spLocks/>
              </p:cNvSpPr>
              <p:nvPr/>
            </p:nvSpPr>
            <p:spPr bwMode="auto">
              <a:xfrm>
                <a:off x="5220" y="2548"/>
                <a:ext cx="18" cy="18"/>
              </a:xfrm>
              <a:custGeom>
                <a:avLst/>
                <a:gdLst>
                  <a:gd name="T0" fmla="*/ 0 w 109"/>
                  <a:gd name="T1" fmla="*/ 0 h 106"/>
                  <a:gd name="T2" fmla="*/ 0 w 109"/>
                  <a:gd name="T3" fmla="*/ 0 h 106"/>
                  <a:gd name="T4" fmla="*/ 0 w 109"/>
                  <a:gd name="T5" fmla="*/ 0 h 106"/>
                  <a:gd name="T6" fmla="*/ 0 w 109"/>
                  <a:gd name="T7" fmla="*/ 0 h 106"/>
                  <a:gd name="T8" fmla="*/ 0 w 109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9"/>
                  <a:gd name="T16" fmla="*/ 0 h 106"/>
                  <a:gd name="T17" fmla="*/ 109 w 109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9" h="106">
                    <a:moveTo>
                      <a:pt x="49" y="0"/>
                    </a:moveTo>
                    <a:lnTo>
                      <a:pt x="0" y="55"/>
                    </a:lnTo>
                    <a:lnTo>
                      <a:pt x="60" y="106"/>
                    </a:lnTo>
                    <a:lnTo>
                      <a:pt x="109" y="46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75" name="Freeform 1586"/>
              <p:cNvSpPr>
                <a:spLocks/>
              </p:cNvSpPr>
              <p:nvPr/>
            </p:nvSpPr>
            <p:spPr bwMode="auto">
              <a:xfrm>
                <a:off x="5220" y="2552"/>
                <a:ext cx="3" cy="7"/>
              </a:xfrm>
              <a:custGeom>
                <a:avLst/>
                <a:gdLst>
                  <a:gd name="T0" fmla="*/ 0 w 20"/>
                  <a:gd name="T1" fmla="*/ 0 h 44"/>
                  <a:gd name="T2" fmla="*/ 0 w 20"/>
                  <a:gd name="T3" fmla="*/ 0 h 44"/>
                  <a:gd name="T4" fmla="*/ 0 w 20"/>
                  <a:gd name="T5" fmla="*/ 0 h 44"/>
                  <a:gd name="T6" fmla="*/ 0 w 20"/>
                  <a:gd name="T7" fmla="*/ 0 h 44"/>
                  <a:gd name="T8" fmla="*/ 0 w 20"/>
                  <a:gd name="T9" fmla="*/ 0 h 44"/>
                  <a:gd name="T10" fmla="*/ 0 w 20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44"/>
                  <a:gd name="T20" fmla="*/ 20 w 20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44">
                    <a:moveTo>
                      <a:pt x="2" y="11"/>
                    </a:moveTo>
                    <a:lnTo>
                      <a:pt x="0" y="19"/>
                    </a:lnTo>
                    <a:lnTo>
                      <a:pt x="0" y="32"/>
                    </a:lnTo>
                    <a:lnTo>
                      <a:pt x="20" y="44"/>
                    </a:lnTo>
                    <a:lnTo>
                      <a:pt x="12" y="0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76" name="Freeform 1587"/>
              <p:cNvSpPr>
                <a:spLocks/>
              </p:cNvSpPr>
              <p:nvPr/>
            </p:nvSpPr>
            <p:spPr bwMode="auto">
              <a:xfrm>
                <a:off x="5234" y="2551"/>
                <a:ext cx="4" cy="7"/>
              </a:xfrm>
              <a:custGeom>
                <a:avLst/>
                <a:gdLst>
                  <a:gd name="T0" fmla="*/ 0 w 22"/>
                  <a:gd name="T1" fmla="*/ 0 h 43"/>
                  <a:gd name="T2" fmla="*/ 0 w 22"/>
                  <a:gd name="T3" fmla="*/ 0 h 43"/>
                  <a:gd name="T4" fmla="*/ 0 w 22"/>
                  <a:gd name="T5" fmla="*/ 0 h 43"/>
                  <a:gd name="T6" fmla="*/ 0 w 22"/>
                  <a:gd name="T7" fmla="*/ 0 h 43"/>
                  <a:gd name="T8" fmla="*/ 0 w 22"/>
                  <a:gd name="T9" fmla="*/ 0 h 43"/>
                  <a:gd name="T10" fmla="*/ 0 w 22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43"/>
                  <a:gd name="T20" fmla="*/ 22 w 22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43">
                    <a:moveTo>
                      <a:pt x="18" y="11"/>
                    </a:moveTo>
                    <a:lnTo>
                      <a:pt x="22" y="15"/>
                    </a:lnTo>
                    <a:lnTo>
                      <a:pt x="22" y="30"/>
                    </a:lnTo>
                    <a:lnTo>
                      <a:pt x="0" y="43"/>
                    </a:lnTo>
                    <a:lnTo>
                      <a:pt x="8" y="0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77" name="Freeform 1588"/>
              <p:cNvSpPr>
                <a:spLocks/>
              </p:cNvSpPr>
              <p:nvPr/>
            </p:nvSpPr>
            <p:spPr bwMode="auto">
              <a:xfrm>
                <a:off x="5220" y="2545"/>
                <a:ext cx="17" cy="16"/>
              </a:xfrm>
              <a:custGeom>
                <a:avLst/>
                <a:gdLst>
                  <a:gd name="T0" fmla="*/ 0 w 103"/>
                  <a:gd name="T1" fmla="*/ 0 h 100"/>
                  <a:gd name="T2" fmla="*/ 0 w 103"/>
                  <a:gd name="T3" fmla="*/ 0 h 100"/>
                  <a:gd name="T4" fmla="*/ 0 w 103"/>
                  <a:gd name="T5" fmla="*/ 0 h 100"/>
                  <a:gd name="T6" fmla="*/ 0 w 103"/>
                  <a:gd name="T7" fmla="*/ 0 h 100"/>
                  <a:gd name="T8" fmla="*/ 0 w 103"/>
                  <a:gd name="T9" fmla="*/ 0 h 100"/>
                  <a:gd name="T10" fmla="*/ 0 w 103"/>
                  <a:gd name="T11" fmla="*/ 0 h 100"/>
                  <a:gd name="T12" fmla="*/ 0 w 103"/>
                  <a:gd name="T13" fmla="*/ 0 h 100"/>
                  <a:gd name="T14" fmla="*/ 0 w 103"/>
                  <a:gd name="T15" fmla="*/ 0 h 100"/>
                  <a:gd name="T16" fmla="*/ 0 w 103"/>
                  <a:gd name="T17" fmla="*/ 0 h 100"/>
                  <a:gd name="T18" fmla="*/ 0 w 103"/>
                  <a:gd name="T19" fmla="*/ 0 h 100"/>
                  <a:gd name="T20" fmla="*/ 0 w 103"/>
                  <a:gd name="T21" fmla="*/ 0 h 100"/>
                  <a:gd name="T22" fmla="*/ 0 w 103"/>
                  <a:gd name="T23" fmla="*/ 0 h 100"/>
                  <a:gd name="T24" fmla="*/ 0 w 103"/>
                  <a:gd name="T25" fmla="*/ 0 h 10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100"/>
                  <a:gd name="T41" fmla="*/ 103 w 103"/>
                  <a:gd name="T42" fmla="*/ 100 h 10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100">
                    <a:moveTo>
                      <a:pt x="46" y="0"/>
                    </a:moveTo>
                    <a:lnTo>
                      <a:pt x="40" y="3"/>
                    </a:lnTo>
                    <a:lnTo>
                      <a:pt x="3" y="48"/>
                    </a:lnTo>
                    <a:lnTo>
                      <a:pt x="0" y="53"/>
                    </a:lnTo>
                    <a:lnTo>
                      <a:pt x="4" y="59"/>
                    </a:lnTo>
                    <a:lnTo>
                      <a:pt x="50" y="98"/>
                    </a:lnTo>
                    <a:lnTo>
                      <a:pt x="57" y="100"/>
                    </a:lnTo>
                    <a:lnTo>
                      <a:pt x="63" y="98"/>
                    </a:lnTo>
                    <a:lnTo>
                      <a:pt x="101" y="52"/>
                    </a:lnTo>
                    <a:lnTo>
                      <a:pt x="103" y="45"/>
                    </a:lnTo>
                    <a:lnTo>
                      <a:pt x="99" y="39"/>
                    </a:lnTo>
                    <a:lnTo>
                      <a:pt x="50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78" name="Freeform 1589"/>
              <p:cNvSpPr>
                <a:spLocks/>
              </p:cNvSpPr>
              <p:nvPr/>
            </p:nvSpPr>
            <p:spPr bwMode="auto">
              <a:xfrm>
                <a:off x="5231" y="2557"/>
                <a:ext cx="18" cy="18"/>
              </a:xfrm>
              <a:custGeom>
                <a:avLst/>
                <a:gdLst>
                  <a:gd name="T0" fmla="*/ 0 w 109"/>
                  <a:gd name="T1" fmla="*/ 0 h 106"/>
                  <a:gd name="T2" fmla="*/ 0 w 109"/>
                  <a:gd name="T3" fmla="*/ 0 h 106"/>
                  <a:gd name="T4" fmla="*/ 0 w 109"/>
                  <a:gd name="T5" fmla="*/ 0 h 106"/>
                  <a:gd name="T6" fmla="*/ 0 w 109"/>
                  <a:gd name="T7" fmla="*/ 0 h 106"/>
                  <a:gd name="T8" fmla="*/ 0 w 109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9"/>
                  <a:gd name="T16" fmla="*/ 0 h 106"/>
                  <a:gd name="T17" fmla="*/ 109 w 109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9" h="106">
                    <a:moveTo>
                      <a:pt x="48" y="0"/>
                    </a:moveTo>
                    <a:lnTo>
                      <a:pt x="0" y="55"/>
                    </a:lnTo>
                    <a:lnTo>
                      <a:pt x="61" y="106"/>
                    </a:lnTo>
                    <a:lnTo>
                      <a:pt x="109" y="4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79" name="Freeform 1590"/>
              <p:cNvSpPr>
                <a:spLocks/>
              </p:cNvSpPr>
              <p:nvPr/>
            </p:nvSpPr>
            <p:spPr bwMode="auto">
              <a:xfrm>
                <a:off x="5231" y="2561"/>
                <a:ext cx="3" cy="7"/>
              </a:xfrm>
              <a:custGeom>
                <a:avLst/>
                <a:gdLst>
                  <a:gd name="T0" fmla="*/ 0 w 19"/>
                  <a:gd name="T1" fmla="*/ 0 h 43"/>
                  <a:gd name="T2" fmla="*/ 0 w 19"/>
                  <a:gd name="T3" fmla="*/ 0 h 43"/>
                  <a:gd name="T4" fmla="*/ 0 w 19"/>
                  <a:gd name="T5" fmla="*/ 0 h 43"/>
                  <a:gd name="T6" fmla="*/ 0 w 19"/>
                  <a:gd name="T7" fmla="*/ 0 h 43"/>
                  <a:gd name="T8" fmla="*/ 0 w 19"/>
                  <a:gd name="T9" fmla="*/ 0 h 43"/>
                  <a:gd name="T10" fmla="*/ 0 w 19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3"/>
                  <a:gd name="T20" fmla="*/ 19 w 19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3">
                    <a:moveTo>
                      <a:pt x="2" y="10"/>
                    </a:moveTo>
                    <a:lnTo>
                      <a:pt x="0" y="18"/>
                    </a:lnTo>
                    <a:lnTo>
                      <a:pt x="0" y="31"/>
                    </a:lnTo>
                    <a:lnTo>
                      <a:pt x="19" y="43"/>
                    </a:lnTo>
                    <a:lnTo>
                      <a:pt x="12" y="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80" name="Freeform 1591"/>
              <p:cNvSpPr>
                <a:spLocks/>
              </p:cNvSpPr>
              <p:nvPr/>
            </p:nvSpPr>
            <p:spPr bwMode="auto">
              <a:xfrm>
                <a:off x="5246" y="2560"/>
                <a:ext cx="3" cy="7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0 w 21"/>
                  <a:gd name="T5" fmla="*/ 0 h 43"/>
                  <a:gd name="T6" fmla="*/ 0 w 21"/>
                  <a:gd name="T7" fmla="*/ 0 h 43"/>
                  <a:gd name="T8" fmla="*/ 0 w 21"/>
                  <a:gd name="T9" fmla="*/ 0 h 43"/>
                  <a:gd name="T10" fmla="*/ 0 w 21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3"/>
                  <a:gd name="T20" fmla="*/ 21 w 21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3">
                    <a:moveTo>
                      <a:pt x="18" y="11"/>
                    </a:moveTo>
                    <a:lnTo>
                      <a:pt x="21" y="16"/>
                    </a:lnTo>
                    <a:lnTo>
                      <a:pt x="21" y="30"/>
                    </a:lnTo>
                    <a:lnTo>
                      <a:pt x="0" y="43"/>
                    </a:lnTo>
                    <a:lnTo>
                      <a:pt x="8" y="0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81" name="Freeform 1592"/>
              <p:cNvSpPr>
                <a:spLocks/>
              </p:cNvSpPr>
              <p:nvPr/>
            </p:nvSpPr>
            <p:spPr bwMode="auto">
              <a:xfrm>
                <a:off x="5232" y="2554"/>
                <a:ext cx="17" cy="17"/>
              </a:xfrm>
              <a:custGeom>
                <a:avLst/>
                <a:gdLst>
                  <a:gd name="T0" fmla="*/ 0 w 104"/>
                  <a:gd name="T1" fmla="*/ 0 h 100"/>
                  <a:gd name="T2" fmla="*/ 0 w 104"/>
                  <a:gd name="T3" fmla="*/ 0 h 100"/>
                  <a:gd name="T4" fmla="*/ 0 w 104"/>
                  <a:gd name="T5" fmla="*/ 0 h 100"/>
                  <a:gd name="T6" fmla="*/ 0 w 104"/>
                  <a:gd name="T7" fmla="*/ 0 h 100"/>
                  <a:gd name="T8" fmla="*/ 0 w 104"/>
                  <a:gd name="T9" fmla="*/ 0 h 100"/>
                  <a:gd name="T10" fmla="*/ 0 w 104"/>
                  <a:gd name="T11" fmla="*/ 0 h 100"/>
                  <a:gd name="T12" fmla="*/ 0 w 104"/>
                  <a:gd name="T13" fmla="*/ 0 h 100"/>
                  <a:gd name="T14" fmla="*/ 0 w 104"/>
                  <a:gd name="T15" fmla="*/ 0 h 100"/>
                  <a:gd name="T16" fmla="*/ 0 w 104"/>
                  <a:gd name="T17" fmla="*/ 0 h 100"/>
                  <a:gd name="T18" fmla="*/ 0 w 104"/>
                  <a:gd name="T19" fmla="*/ 0 h 100"/>
                  <a:gd name="T20" fmla="*/ 0 w 104"/>
                  <a:gd name="T21" fmla="*/ 0 h 100"/>
                  <a:gd name="T22" fmla="*/ 0 w 104"/>
                  <a:gd name="T23" fmla="*/ 0 h 100"/>
                  <a:gd name="T24" fmla="*/ 0 w 104"/>
                  <a:gd name="T25" fmla="*/ 0 h 10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"/>
                  <a:gd name="T40" fmla="*/ 0 h 100"/>
                  <a:gd name="T41" fmla="*/ 104 w 104"/>
                  <a:gd name="T42" fmla="*/ 100 h 10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" h="100">
                    <a:moveTo>
                      <a:pt x="45" y="0"/>
                    </a:moveTo>
                    <a:lnTo>
                      <a:pt x="40" y="4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3" y="59"/>
                    </a:lnTo>
                    <a:lnTo>
                      <a:pt x="51" y="98"/>
                    </a:lnTo>
                    <a:lnTo>
                      <a:pt x="58" y="100"/>
                    </a:lnTo>
                    <a:lnTo>
                      <a:pt x="64" y="98"/>
                    </a:lnTo>
                    <a:lnTo>
                      <a:pt x="102" y="52"/>
                    </a:lnTo>
                    <a:lnTo>
                      <a:pt x="104" y="45"/>
                    </a:lnTo>
                    <a:lnTo>
                      <a:pt x="100" y="39"/>
                    </a:lnTo>
                    <a:lnTo>
                      <a:pt x="5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82" name="Freeform 1593"/>
              <p:cNvSpPr>
                <a:spLocks/>
              </p:cNvSpPr>
              <p:nvPr/>
            </p:nvSpPr>
            <p:spPr bwMode="auto">
              <a:xfrm>
                <a:off x="5243" y="2567"/>
                <a:ext cx="18" cy="17"/>
              </a:xfrm>
              <a:custGeom>
                <a:avLst/>
                <a:gdLst>
                  <a:gd name="T0" fmla="*/ 0 w 109"/>
                  <a:gd name="T1" fmla="*/ 0 h 106"/>
                  <a:gd name="T2" fmla="*/ 0 w 109"/>
                  <a:gd name="T3" fmla="*/ 0 h 106"/>
                  <a:gd name="T4" fmla="*/ 0 w 109"/>
                  <a:gd name="T5" fmla="*/ 0 h 106"/>
                  <a:gd name="T6" fmla="*/ 0 w 109"/>
                  <a:gd name="T7" fmla="*/ 0 h 106"/>
                  <a:gd name="T8" fmla="*/ 0 w 109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9"/>
                  <a:gd name="T16" fmla="*/ 0 h 106"/>
                  <a:gd name="T17" fmla="*/ 109 w 109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9" h="106">
                    <a:moveTo>
                      <a:pt x="48" y="0"/>
                    </a:moveTo>
                    <a:lnTo>
                      <a:pt x="0" y="56"/>
                    </a:lnTo>
                    <a:lnTo>
                      <a:pt x="61" y="106"/>
                    </a:lnTo>
                    <a:lnTo>
                      <a:pt x="109" y="4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83" name="Freeform 1594"/>
              <p:cNvSpPr>
                <a:spLocks/>
              </p:cNvSpPr>
              <p:nvPr/>
            </p:nvSpPr>
            <p:spPr bwMode="auto">
              <a:xfrm>
                <a:off x="5243" y="2570"/>
                <a:ext cx="3" cy="8"/>
              </a:xfrm>
              <a:custGeom>
                <a:avLst/>
                <a:gdLst>
                  <a:gd name="T0" fmla="*/ 0 w 19"/>
                  <a:gd name="T1" fmla="*/ 0 h 44"/>
                  <a:gd name="T2" fmla="*/ 0 w 19"/>
                  <a:gd name="T3" fmla="*/ 0 h 44"/>
                  <a:gd name="T4" fmla="*/ 0 w 19"/>
                  <a:gd name="T5" fmla="*/ 0 h 44"/>
                  <a:gd name="T6" fmla="*/ 0 w 19"/>
                  <a:gd name="T7" fmla="*/ 0 h 44"/>
                  <a:gd name="T8" fmla="*/ 0 w 19"/>
                  <a:gd name="T9" fmla="*/ 0 h 44"/>
                  <a:gd name="T10" fmla="*/ 0 w 19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4"/>
                  <a:gd name="T20" fmla="*/ 19 w 19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4">
                    <a:moveTo>
                      <a:pt x="2" y="11"/>
                    </a:moveTo>
                    <a:lnTo>
                      <a:pt x="0" y="19"/>
                    </a:lnTo>
                    <a:lnTo>
                      <a:pt x="0" y="32"/>
                    </a:lnTo>
                    <a:lnTo>
                      <a:pt x="19" y="44"/>
                    </a:lnTo>
                    <a:lnTo>
                      <a:pt x="12" y="0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84" name="Freeform 1595"/>
              <p:cNvSpPr>
                <a:spLocks/>
              </p:cNvSpPr>
              <p:nvPr/>
            </p:nvSpPr>
            <p:spPr bwMode="auto">
              <a:xfrm>
                <a:off x="5258" y="2569"/>
                <a:ext cx="3" cy="7"/>
              </a:xfrm>
              <a:custGeom>
                <a:avLst/>
                <a:gdLst>
                  <a:gd name="T0" fmla="*/ 0 w 21"/>
                  <a:gd name="T1" fmla="*/ 0 h 42"/>
                  <a:gd name="T2" fmla="*/ 0 w 21"/>
                  <a:gd name="T3" fmla="*/ 0 h 42"/>
                  <a:gd name="T4" fmla="*/ 0 w 21"/>
                  <a:gd name="T5" fmla="*/ 0 h 42"/>
                  <a:gd name="T6" fmla="*/ 0 w 21"/>
                  <a:gd name="T7" fmla="*/ 0 h 42"/>
                  <a:gd name="T8" fmla="*/ 0 w 21"/>
                  <a:gd name="T9" fmla="*/ 0 h 42"/>
                  <a:gd name="T10" fmla="*/ 0 w 21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2"/>
                  <a:gd name="T20" fmla="*/ 21 w 21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2">
                    <a:moveTo>
                      <a:pt x="18" y="11"/>
                    </a:moveTo>
                    <a:lnTo>
                      <a:pt x="21" y="15"/>
                    </a:lnTo>
                    <a:lnTo>
                      <a:pt x="21" y="29"/>
                    </a:lnTo>
                    <a:lnTo>
                      <a:pt x="0" y="42"/>
                    </a:lnTo>
                    <a:lnTo>
                      <a:pt x="7" y="0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85" name="Freeform 1596"/>
              <p:cNvSpPr>
                <a:spLocks/>
              </p:cNvSpPr>
              <p:nvPr/>
            </p:nvSpPr>
            <p:spPr bwMode="auto">
              <a:xfrm>
                <a:off x="5244" y="2563"/>
                <a:ext cx="17" cy="17"/>
              </a:xfrm>
              <a:custGeom>
                <a:avLst/>
                <a:gdLst>
                  <a:gd name="T0" fmla="*/ 0 w 104"/>
                  <a:gd name="T1" fmla="*/ 0 h 100"/>
                  <a:gd name="T2" fmla="*/ 0 w 104"/>
                  <a:gd name="T3" fmla="*/ 0 h 100"/>
                  <a:gd name="T4" fmla="*/ 0 w 104"/>
                  <a:gd name="T5" fmla="*/ 0 h 100"/>
                  <a:gd name="T6" fmla="*/ 0 w 104"/>
                  <a:gd name="T7" fmla="*/ 0 h 100"/>
                  <a:gd name="T8" fmla="*/ 0 w 104"/>
                  <a:gd name="T9" fmla="*/ 0 h 100"/>
                  <a:gd name="T10" fmla="*/ 0 w 104"/>
                  <a:gd name="T11" fmla="*/ 0 h 100"/>
                  <a:gd name="T12" fmla="*/ 0 w 104"/>
                  <a:gd name="T13" fmla="*/ 0 h 100"/>
                  <a:gd name="T14" fmla="*/ 0 w 104"/>
                  <a:gd name="T15" fmla="*/ 0 h 100"/>
                  <a:gd name="T16" fmla="*/ 0 w 104"/>
                  <a:gd name="T17" fmla="*/ 0 h 100"/>
                  <a:gd name="T18" fmla="*/ 0 w 104"/>
                  <a:gd name="T19" fmla="*/ 0 h 100"/>
                  <a:gd name="T20" fmla="*/ 0 w 104"/>
                  <a:gd name="T21" fmla="*/ 0 h 100"/>
                  <a:gd name="T22" fmla="*/ 0 w 104"/>
                  <a:gd name="T23" fmla="*/ 0 h 100"/>
                  <a:gd name="T24" fmla="*/ 0 w 104"/>
                  <a:gd name="T25" fmla="*/ 0 h 10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"/>
                  <a:gd name="T40" fmla="*/ 0 h 100"/>
                  <a:gd name="T41" fmla="*/ 104 w 104"/>
                  <a:gd name="T42" fmla="*/ 100 h 10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" h="100">
                    <a:moveTo>
                      <a:pt x="45" y="0"/>
                    </a:moveTo>
                    <a:lnTo>
                      <a:pt x="40" y="3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3" y="58"/>
                    </a:lnTo>
                    <a:lnTo>
                      <a:pt x="50" y="97"/>
                    </a:lnTo>
                    <a:lnTo>
                      <a:pt x="58" y="100"/>
                    </a:lnTo>
                    <a:lnTo>
                      <a:pt x="63" y="97"/>
                    </a:lnTo>
                    <a:lnTo>
                      <a:pt x="102" y="51"/>
                    </a:lnTo>
                    <a:lnTo>
                      <a:pt x="104" y="44"/>
                    </a:lnTo>
                    <a:lnTo>
                      <a:pt x="100" y="38"/>
                    </a:lnTo>
                    <a:lnTo>
                      <a:pt x="50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86" name="Freeform 1597"/>
              <p:cNvSpPr>
                <a:spLocks/>
              </p:cNvSpPr>
              <p:nvPr/>
            </p:nvSpPr>
            <p:spPr bwMode="auto">
              <a:xfrm>
                <a:off x="5255" y="2576"/>
                <a:ext cx="18" cy="17"/>
              </a:xfrm>
              <a:custGeom>
                <a:avLst/>
                <a:gdLst>
                  <a:gd name="T0" fmla="*/ 0 w 109"/>
                  <a:gd name="T1" fmla="*/ 0 h 106"/>
                  <a:gd name="T2" fmla="*/ 0 w 109"/>
                  <a:gd name="T3" fmla="*/ 0 h 106"/>
                  <a:gd name="T4" fmla="*/ 0 w 109"/>
                  <a:gd name="T5" fmla="*/ 0 h 106"/>
                  <a:gd name="T6" fmla="*/ 0 w 109"/>
                  <a:gd name="T7" fmla="*/ 0 h 106"/>
                  <a:gd name="T8" fmla="*/ 0 w 109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9"/>
                  <a:gd name="T16" fmla="*/ 0 h 106"/>
                  <a:gd name="T17" fmla="*/ 109 w 109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9" h="106">
                    <a:moveTo>
                      <a:pt x="48" y="0"/>
                    </a:moveTo>
                    <a:lnTo>
                      <a:pt x="0" y="55"/>
                    </a:lnTo>
                    <a:lnTo>
                      <a:pt x="61" y="106"/>
                    </a:lnTo>
                    <a:lnTo>
                      <a:pt x="109" y="4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87" name="Freeform 1598"/>
              <p:cNvSpPr>
                <a:spLocks/>
              </p:cNvSpPr>
              <p:nvPr/>
            </p:nvSpPr>
            <p:spPr bwMode="auto">
              <a:xfrm>
                <a:off x="5255" y="2580"/>
                <a:ext cx="3" cy="7"/>
              </a:xfrm>
              <a:custGeom>
                <a:avLst/>
                <a:gdLst>
                  <a:gd name="T0" fmla="*/ 0 w 19"/>
                  <a:gd name="T1" fmla="*/ 0 h 44"/>
                  <a:gd name="T2" fmla="*/ 0 w 19"/>
                  <a:gd name="T3" fmla="*/ 0 h 44"/>
                  <a:gd name="T4" fmla="*/ 0 w 19"/>
                  <a:gd name="T5" fmla="*/ 0 h 44"/>
                  <a:gd name="T6" fmla="*/ 0 w 19"/>
                  <a:gd name="T7" fmla="*/ 0 h 44"/>
                  <a:gd name="T8" fmla="*/ 0 w 19"/>
                  <a:gd name="T9" fmla="*/ 0 h 44"/>
                  <a:gd name="T10" fmla="*/ 0 w 19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4"/>
                  <a:gd name="T20" fmla="*/ 19 w 19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4">
                    <a:moveTo>
                      <a:pt x="2" y="11"/>
                    </a:moveTo>
                    <a:lnTo>
                      <a:pt x="0" y="19"/>
                    </a:lnTo>
                    <a:lnTo>
                      <a:pt x="0" y="32"/>
                    </a:lnTo>
                    <a:lnTo>
                      <a:pt x="19" y="44"/>
                    </a:lnTo>
                    <a:lnTo>
                      <a:pt x="12" y="0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88" name="Freeform 1599"/>
              <p:cNvSpPr>
                <a:spLocks/>
              </p:cNvSpPr>
              <p:nvPr/>
            </p:nvSpPr>
            <p:spPr bwMode="auto">
              <a:xfrm>
                <a:off x="5270" y="2579"/>
                <a:ext cx="3" cy="7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0 w 21"/>
                  <a:gd name="T5" fmla="*/ 0 h 43"/>
                  <a:gd name="T6" fmla="*/ 0 w 21"/>
                  <a:gd name="T7" fmla="*/ 0 h 43"/>
                  <a:gd name="T8" fmla="*/ 0 w 21"/>
                  <a:gd name="T9" fmla="*/ 0 h 43"/>
                  <a:gd name="T10" fmla="*/ 0 w 21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3"/>
                  <a:gd name="T20" fmla="*/ 21 w 21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3">
                    <a:moveTo>
                      <a:pt x="18" y="11"/>
                    </a:moveTo>
                    <a:lnTo>
                      <a:pt x="21" y="16"/>
                    </a:lnTo>
                    <a:lnTo>
                      <a:pt x="21" y="30"/>
                    </a:lnTo>
                    <a:lnTo>
                      <a:pt x="0" y="43"/>
                    </a:lnTo>
                    <a:lnTo>
                      <a:pt x="7" y="0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89" name="Freeform 1600"/>
              <p:cNvSpPr>
                <a:spLocks/>
              </p:cNvSpPr>
              <p:nvPr/>
            </p:nvSpPr>
            <p:spPr bwMode="auto">
              <a:xfrm>
                <a:off x="5255" y="2573"/>
                <a:ext cx="18" cy="16"/>
              </a:xfrm>
              <a:custGeom>
                <a:avLst/>
                <a:gdLst>
                  <a:gd name="T0" fmla="*/ 0 w 104"/>
                  <a:gd name="T1" fmla="*/ 0 h 100"/>
                  <a:gd name="T2" fmla="*/ 0 w 104"/>
                  <a:gd name="T3" fmla="*/ 0 h 100"/>
                  <a:gd name="T4" fmla="*/ 0 w 104"/>
                  <a:gd name="T5" fmla="*/ 0 h 100"/>
                  <a:gd name="T6" fmla="*/ 0 w 104"/>
                  <a:gd name="T7" fmla="*/ 0 h 100"/>
                  <a:gd name="T8" fmla="*/ 0 w 104"/>
                  <a:gd name="T9" fmla="*/ 0 h 100"/>
                  <a:gd name="T10" fmla="*/ 0 w 104"/>
                  <a:gd name="T11" fmla="*/ 0 h 100"/>
                  <a:gd name="T12" fmla="*/ 0 w 104"/>
                  <a:gd name="T13" fmla="*/ 0 h 100"/>
                  <a:gd name="T14" fmla="*/ 0 w 104"/>
                  <a:gd name="T15" fmla="*/ 0 h 100"/>
                  <a:gd name="T16" fmla="*/ 0 w 104"/>
                  <a:gd name="T17" fmla="*/ 0 h 100"/>
                  <a:gd name="T18" fmla="*/ 0 w 104"/>
                  <a:gd name="T19" fmla="*/ 0 h 100"/>
                  <a:gd name="T20" fmla="*/ 0 w 104"/>
                  <a:gd name="T21" fmla="*/ 0 h 100"/>
                  <a:gd name="T22" fmla="*/ 0 w 104"/>
                  <a:gd name="T23" fmla="*/ 0 h 100"/>
                  <a:gd name="T24" fmla="*/ 0 w 104"/>
                  <a:gd name="T25" fmla="*/ 0 h 10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"/>
                  <a:gd name="T40" fmla="*/ 0 h 100"/>
                  <a:gd name="T41" fmla="*/ 104 w 104"/>
                  <a:gd name="T42" fmla="*/ 100 h 10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" h="100">
                    <a:moveTo>
                      <a:pt x="45" y="0"/>
                    </a:moveTo>
                    <a:lnTo>
                      <a:pt x="40" y="3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3" y="59"/>
                    </a:lnTo>
                    <a:lnTo>
                      <a:pt x="50" y="98"/>
                    </a:lnTo>
                    <a:lnTo>
                      <a:pt x="58" y="100"/>
                    </a:lnTo>
                    <a:lnTo>
                      <a:pt x="63" y="98"/>
                    </a:lnTo>
                    <a:lnTo>
                      <a:pt x="102" y="52"/>
                    </a:lnTo>
                    <a:lnTo>
                      <a:pt x="104" y="45"/>
                    </a:lnTo>
                    <a:lnTo>
                      <a:pt x="100" y="39"/>
                    </a:lnTo>
                    <a:lnTo>
                      <a:pt x="50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90" name="Freeform 1601"/>
              <p:cNvSpPr>
                <a:spLocks/>
              </p:cNvSpPr>
              <p:nvPr/>
            </p:nvSpPr>
            <p:spPr bwMode="auto">
              <a:xfrm>
                <a:off x="5267" y="2585"/>
                <a:ext cx="18" cy="17"/>
              </a:xfrm>
              <a:custGeom>
                <a:avLst/>
                <a:gdLst>
                  <a:gd name="T0" fmla="*/ 0 w 109"/>
                  <a:gd name="T1" fmla="*/ 0 h 105"/>
                  <a:gd name="T2" fmla="*/ 0 w 109"/>
                  <a:gd name="T3" fmla="*/ 0 h 105"/>
                  <a:gd name="T4" fmla="*/ 0 w 109"/>
                  <a:gd name="T5" fmla="*/ 0 h 105"/>
                  <a:gd name="T6" fmla="*/ 0 w 109"/>
                  <a:gd name="T7" fmla="*/ 0 h 105"/>
                  <a:gd name="T8" fmla="*/ 0 w 109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9"/>
                  <a:gd name="T16" fmla="*/ 0 h 105"/>
                  <a:gd name="T17" fmla="*/ 109 w 109"/>
                  <a:gd name="T18" fmla="*/ 105 h 1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9" h="105">
                    <a:moveTo>
                      <a:pt x="48" y="0"/>
                    </a:moveTo>
                    <a:lnTo>
                      <a:pt x="0" y="55"/>
                    </a:lnTo>
                    <a:lnTo>
                      <a:pt x="61" y="105"/>
                    </a:lnTo>
                    <a:lnTo>
                      <a:pt x="109" y="4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91" name="Freeform 1602"/>
              <p:cNvSpPr>
                <a:spLocks/>
              </p:cNvSpPr>
              <p:nvPr/>
            </p:nvSpPr>
            <p:spPr bwMode="auto">
              <a:xfrm>
                <a:off x="5267" y="2589"/>
                <a:ext cx="3" cy="7"/>
              </a:xfrm>
              <a:custGeom>
                <a:avLst/>
                <a:gdLst>
                  <a:gd name="T0" fmla="*/ 0 w 19"/>
                  <a:gd name="T1" fmla="*/ 0 h 43"/>
                  <a:gd name="T2" fmla="*/ 0 w 19"/>
                  <a:gd name="T3" fmla="*/ 0 h 43"/>
                  <a:gd name="T4" fmla="*/ 0 w 19"/>
                  <a:gd name="T5" fmla="*/ 0 h 43"/>
                  <a:gd name="T6" fmla="*/ 0 w 19"/>
                  <a:gd name="T7" fmla="*/ 0 h 43"/>
                  <a:gd name="T8" fmla="*/ 0 w 19"/>
                  <a:gd name="T9" fmla="*/ 0 h 43"/>
                  <a:gd name="T10" fmla="*/ 0 w 19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3"/>
                  <a:gd name="T20" fmla="*/ 19 w 19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3">
                    <a:moveTo>
                      <a:pt x="2" y="10"/>
                    </a:moveTo>
                    <a:lnTo>
                      <a:pt x="0" y="18"/>
                    </a:lnTo>
                    <a:lnTo>
                      <a:pt x="0" y="31"/>
                    </a:lnTo>
                    <a:lnTo>
                      <a:pt x="19" y="43"/>
                    </a:lnTo>
                    <a:lnTo>
                      <a:pt x="11" y="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92" name="Freeform 1603"/>
              <p:cNvSpPr>
                <a:spLocks/>
              </p:cNvSpPr>
              <p:nvPr/>
            </p:nvSpPr>
            <p:spPr bwMode="auto">
              <a:xfrm>
                <a:off x="5281" y="2588"/>
                <a:ext cx="4" cy="7"/>
              </a:xfrm>
              <a:custGeom>
                <a:avLst/>
                <a:gdLst>
                  <a:gd name="T0" fmla="*/ 0 w 21"/>
                  <a:gd name="T1" fmla="*/ 0 h 42"/>
                  <a:gd name="T2" fmla="*/ 0 w 21"/>
                  <a:gd name="T3" fmla="*/ 0 h 42"/>
                  <a:gd name="T4" fmla="*/ 0 w 21"/>
                  <a:gd name="T5" fmla="*/ 0 h 42"/>
                  <a:gd name="T6" fmla="*/ 0 w 21"/>
                  <a:gd name="T7" fmla="*/ 0 h 42"/>
                  <a:gd name="T8" fmla="*/ 0 w 21"/>
                  <a:gd name="T9" fmla="*/ 0 h 42"/>
                  <a:gd name="T10" fmla="*/ 0 w 21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2"/>
                  <a:gd name="T20" fmla="*/ 21 w 21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2">
                    <a:moveTo>
                      <a:pt x="18" y="10"/>
                    </a:moveTo>
                    <a:lnTo>
                      <a:pt x="21" y="15"/>
                    </a:lnTo>
                    <a:lnTo>
                      <a:pt x="21" y="29"/>
                    </a:lnTo>
                    <a:lnTo>
                      <a:pt x="0" y="42"/>
                    </a:lnTo>
                    <a:lnTo>
                      <a:pt x="7" y="0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93" name="Freeform 1604"/>
              <p:cNvSpPr>
                <a:spLocks/>
              </p:cNvSpPr>
              <p:nvPr/>
            </p:nvSpPr>
            <p:spPr bwMode="auto">
              <a:xfrm>
                <a:off x="5267" y="2582"/>
                <a:ext cx="18" cy="16"/>
              </a:xfrm>
              <a:custGeom>
                <a:avLst/>
                <a:gdLst>
                  <a:gd name="T0" fmla="*/ 0 w 104"/>
                  <a:gd name="T1" fmla="*/ 0 h 99"/>
                  <a:gd name="T2" fmla="*/ 0 w 104"/>
                  <a:gd name="T3" fmla="*/ 0 h 99"/>
                  <a:gd name="T4" fmla="*/ 0 w 104"/>
                  <a:gd name="T5" fmla="*/ 0 h 99"/>
                  <a:gd name="T6" fmla="*/ 0 w 104"/>
                  <a:gd name="T7" fmla="*/ 0 h 99"/>
                  <a:gd name="T8" fmla="*/ 0 w 104"/>
                  <a:gd name="T9" fmla="*/ 0 h 99"/>
                  <a:gd name="T10" fmla="*/ 0 w 104"/>
                  <a:gd name="T11" fmla="*/ 0 h 99"/>
                  <a:gd name="T12" fmla="*/ 0 w 104"/>
                  <a:gd name="T13" fmla="*/ 0 h 99"/>
                  <a:gd name="T14" fmla="*/ 0 w 104"/>
                  <a:gd name="T15" fmla="*/ 0 h 99"/>
                  <a:gd name="T16" fmla="*/ 0 w 104"/>
                  <a:gd name="T17" fmla="*/ 0 h 99"/>
                  <a:gd name="T18" fmla="*/ 0 w 104"/>
                  <a:gd name="T19" fmla="*/ 0 h 99"/>
                  <a:gd name="T20" fmla="*/ 0 w 104"/>
                  <a:gd name="T21" fmla="*/ 0 h 99"/>
                  <a:gd name="T22" fmla="*/ 0 w 104"/>
                  <a:gd name="T23" fmla="*/ 0 h 99"/>
                  <a:gd name="T24" fmla="*/ 0 w 104"/>
                  <a:gd name="T25" fmla="*/ 0 h 9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"/>
                  <a:gd name="T40" fmla="*/ 0 h 99"/>
                  <a:gd name="T41" fmla="*/ 104 w 104"/>
                  <a:gd name="T42" fmla="*/ 99 h 9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" h="99">
                    <a:moveTo>
                      <a:pt x="45" y="0"/>
                    </a:moveTo>
                    <a:lnTo>
                      <a:pt x="40" y="4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3" y="59"/>
                    </a:lnTo>
                    <a:lnTo>
                      <a:pt x="50" y="97"/>
                    </a:lnTo>
                    <a:lnTo>
                      <a:pt x="58" y="99"/>
                    </a:lnTo>
                    <a:lnTo>
                      <a:pt x="63" y="97"/>
                    </a:lnTo>
                    <a:lnTo>
                      <a:pt x="102" y="52"/>
                    </a:lnTo>
                    <a:lnTo>
                      <a:pt x="104" y="45"/>
                    </a:lnTo>
                    <a:lnTo>
                      <a:pt x="100" y="39"/>
                    </a:lnTo>
                    <a:lnTo>
                      <a:pt x="50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94" name="Freeform 1605"/>
              <p:cNvSpPr>
                <a:spLocks/>
              </p:cNvSpPr>
              <p:nvPr/>
            </p:nvSpPr>
            <p:spPr bwMode="auto">
              <a:xfrm>
                <a:off x="5279" y="2594"/>
                <a:ext cx="18" cy="18"/>
              </a:xfrm>
              <a:custGeom>
                <a:avLst/>
                <a:gdLst>
                  <a:gd name="T0" fmla="*/ 0 w 109"/>
                  <a:gd name="T1" fmla="*/ 0 h 105"/>
                  <a:gd name="T2" fmla="*/ 0 w 109"/>
                  <a:gd name="T3" fmla="*/ 0 h 105"/>
                  <a:gd name="T4" fmla="*/ 0 w 109"/>
                  <a:gd name="T5" fmla="*/ 0 h 105"/>
                  <a:gd name="T6" fmla="*/ 0 w 109"/>
                  <a:gd name="T7" fmla="*/ 0 h 105"/>
                  <a:gd name="T8" fmla="*/ 0 w 109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9"/>
                  <a:gd name="T16" fmla="*/ 0 h 105"/>
                  <a:gd name="T17" fmla="*/ 109 w 109"/>
                  <a:gd name="T18" fmla="*/ 105 h 1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9" h="105">
                    <a:moveTo>
                      <a:pt x="49" y="0"/>
                    </a:moveTo>
                    <a:lnTo>
                      <a:pt x="0" y="54"/>
                    </a:lnTo>
                    <a:lnTo>
                      <a:pt x="62" y="105"/>
                    </a:lnTo>
                    <a:lnTo>
                      <a:pt x="109" y="45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95" name="Freeform 1606"/>
              <p:cNvSpPr>
                <a:spLocks/>
              </p:cNvSpPr>
              <p:nvPr/>
            </p:nvSpPr>
            <p:spPr bwMode="auto">
              <a:xfrm>
                <a:off x="5279" y="2598"/>
                <a:ext cx="3" cy="7"/>
              </a:xfrm>
              <a:custGeom>
                <a:avLst/>
                <a:gdLst>
                  <a:gd name="T0" fmla="*/ 0 w 20"/>
                  <a:gd name="T1" fmla="*/ 0 h 43"/>
                  <a:gd name="T2" fmla="*/ 0 w 20"/>
                  <a:gd name="T3" fmla="*/ 0 h 43"/>
                  <a:gd name="T4" fmla="*/ 0 w 20"/>
                  <a:gd name="T5" fmla="*/ 0 h 43"/>
                  <a:gd name="T6" fmla="*/ 0 w 20"/>
                  <a:gd name="T7" fmla="*/ 0 h 43"/>
                  <a:gd name="T8" fmla="*/ 0 w 20"/>
                  <a:gd name="T9" fmla="*/ 0 h 43"/>
                  <a:gd name="T10" fmla="*/ 0 w 20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43"/>
                  <a:gd name="T20" fmla="*/ 20 w 20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43">
                    <a:moveTo>
                      <a:pt x="3" y="10"/>
                    </a:moveTo>
                    <a:lnTo>
                      <a:pt x="0" y="18"/>
                    </a:lnTo>
                    <a:lnTo>
                      <a:pt x="0" y="31"/>
                    </a:lnTo>
                    <a:lnTo>
                      <a:pt x="20" y="43"/>
                    </a:lnTo>
                    <a:lnTo>
                      <a:pt x="12" y="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96" name="Freeform 1607"/>
              <p:cNvSpPr>
                <a:spLocks/>
              </p:cNvSpPr>
              <p:nvPr/>
            </p:nvSpPr>
            <p:spPr bwMode="auto">
              <a:xfrm>
                <a:off x="5293" y="2597"/>
                <a:ext cx="4" cy="7"/>
              </a:xfrm>
              <a:custGeom>
                <a:avLst/>
                <a:gdLst>
                  <a:gd name="T0" fmla="*/ 0 w 22"/>
                  <a:gd name="T1" fmla="*/ 0 h 41"/>
                  <a:gd name="T2" fmla="*/ 0 w 22"/>
                  <a:gd name="T3" fmla="*/ 0 h 41"/>
                  <a:gd name="T4" fmla="*/ 0 w 22"/>
                  <a:gd name="T5" fmla="*/ 0 h 41"/>
                  <a:gd name="T6" fmla="*/ 0 w 22"/>
                  <a:gd name="T7" fmla="*/ 0 h 41"/>
                  <a:gd name="T8" fmla="*/ 0 w 22"/>
                  <a:gd name="T9" fmla="*/ 0 h 41"/>
                  <a:gd name="T10" fmla="*/ 0 w 22"/>
                  <a:gd name="T11" fmla="*/ 0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41"/>
                  <a:gd name="T20" fmla="*/ 22 w 22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41">
                    <a:moveTo>
                      <a:pt x="19" y="9"/>
                    </a:moveTo>
                    <a:lnTo>
                      <a:pt x="22" y="14"/>
                    </a:lnTo>
                    <a:lnTo>
                      <a:pt x="22" y="28"/>
                    </a:lnTo>
                    <a:lnTo>
                      <a:pt x="0" y="41"/>
                    </a:lnTo>
                    <a:lnTo>
                      <a:pt x="8" y="0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97" name="Freeform 1608"/>
              <p:cNvSpPr>
                <a:spLocks/>
              </p:cNvSpPr>
              <p:nvPr/>
            </p:nvSpPr>
            <p:spPr bwMode="auto">
              <a:xfrm>
                <a:off x="5279" y="2591"/>
                <a:ext cx="17" cy="17"/>
              </a:xfrm>
              <a:custGeom>
                <a:avLst/>
                <a:gdLst>
                  <a:gd name="T0" fmla="*/ 0 w 103"/>
                  <a:gd name="T1" fmla="*/ 0 h 98"/>
                  <a:gd name="T2" fmla="*/ 0 w 103"/>
                  <a:gd name="T3" fmla="*/ 0 h 98"/>
                  <a:gd name="T4" fmla="*/ 0 w 103"/>
                  <a:gd name="T5" fmla="*/ 0 h 98"/>
                  <a:gd name="T6" fmla="*/ 0 w 103"/>
                  <a:gd name="T7" fmla="*/ 0 h 98"/>
                  <a:gd name="T8" fmla="*/ 0 w 103"/>
                  <a:gd name="T9" fmla="*/ 0 h 98"/>
                  <a:gd name="T10" fmla="*/ 0 w 103"/>
                  <a:gd name="T11" fmla="*/ 0 h 98"/>
                  <a:gd name="T12" fmla="*/ 0 w 103"/>
                  <a:gd name="T13" fmla="*/ 0 h 98"/>
                  <a:gd name="T14" fmla="*/ 0 w 103"/>
                  <a:gd name="T15" fmla="*/ 0 h 98"/>
                  <a:gd name="T16" fmla="*/ 0 w 103"/>
                  <a:gd name="T17" fmla="*/ 0 h 98"/>
                  <a:gd name="T18" fmla="*/ 0 w 103"/>
                  <a:gd name="T19" fmla="*/ 0 h 98"/>
                  <a:gd name="T20" fmla="*/ 0 w 103"/>
                  <a:gd name="T21" fmla="*/ 0 h 98"/>
                  <a:gd name="T22" fmla="*/ 0 w 103"/>
                  <a:gd name="T23" fmla="*/ 0 h 98"/>
                  <a:gd name="T24" fmla="*/ 0 w 103"/>
                  <a:gd name="T25" fmla="*/ 0 h 9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98"/>
                  <a:gd name="T41" fmla="*/ 103 w 103"/>
                  <a:gd name="T42" fmla="*/ 98 h 9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98">
                    <a:moveTo>
                      <a:pt x="45" y="0"/>
                    </a:moveTo>
                    <a:lnTo>
                      <a:pt x="39" y="3"/>
                    </a:lnTo>
                    <a:lnTo>
                      <a:pt x="2" y="47"/>
                    </a:lnTo>
                    <a:lnTo>
                      <a:pt x="0" y="51"/>
                    </a:lnTo>
                    <a:lnTo>
                      <a:pt x="3" y="57"/>
                    </a:lnTo>
                    <a:lnTo>
                      <a:pt x="50" y="96"/>
                    </a:lnTo>
                    <a:lnTo>
                      <a:pt x="58" y="98"/>
                    </a:lnTo>
                    <a:lnTo>
                      <a:pt x="62" y="96"/>
                    </a:lnTo>
                    <a:lnTo>
                      <a:pt x="101" y="50"/>
                    </a:lnTo>
                    <a:lnTo>
                      <a:pt x="103" y="43"/>
                    </a:lnTo>
                    <a:lnTo>
                      <a:pt x="98" y="37"/>
                    </a:lnTo>
                    <a:lnTo>
                      <a:pt x="50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98" name="Freeform 1609"/>
              <p:cNvSpPr>
                <a:spLocks/>
              </p:cNvSpPr>
              <p:nvPr/>
            </p:nvSpPr>
            <p:spPr bwMode="auto">
              <a:xfrm>
                <a:off x="5290" y="2603"/>
                <a:ext cx="18" cy="18"/>
              </a:xfrm>
              <a:custGeom>
                <a:avLst/>
                <a:gdLst>
                  <a:gd name="T0" fmla="*/ 0 w 110"/>
                  <a:gd name="T1" fmla="*/ 0 h 106"/>
                  <a:gd name="T2" fmla="*/ 0 w 110"/>
                  <a:gd name="T3" fmla="*/ 0 h 106"/>
                  <a:gd name="T4" fmla="*/ 0 w 110"/>
                  <a:gd name="T5" fmla="*/ 0 h 106"/>
                  <a:gd name="T6" fmla="*/ 0 w 110"/>
                  <a:gd name="T7" fmla="*/ 0 h 106"/>
                  <a:gd name="T8" fmla="*/ 0 w 110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0"/>
                  <a:gd name="T16" fmla="*/ 0 h 106"/>
                  <a:gd name="T17" fmla="*/ 110 w 110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0" h="106">
                    <a:moveTo>
                      <a:pt x="48" y="0"/>
                    </a:moveTo>
                    <a:lnTo>
                      <a:pt x="0" y="56"/>
                    </a:lnTo>
                    <a:lnTo>
                      <a:pt x="61" y="106"/>
                    </a:lnTo>
                    <a:lnTo>
                      <a:pt x="110" y="4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99" name="Freeform 1610"/>
              <p:cNvSpPr>
                <a:spLocks/>
              </p:cNvSpPr>
              <p:nvPr/>
            </p:nvSpPr>
            <p:spPr bwMode="auto">
              <a:xfrm>
                <a:off x="5290" y="2607"/>
                <a:ext cx="3" cy="7"/>
              </a:xfrm>
              <a:custGeom>
                <a:avLst/>
                <a:gdLst>
                  <a:gd name="T0" fmla="*/ 0 w 19"/>
                  <a:gd name="T1" fmla="*/ 0 h 43"/>
                  <a:gd name="T2" fmla="*/ 0 w 19"/>
                  <a:gd name="T3" fmla="*/ 0 h 43"/>
                  <a:gd name="T4" fmla="*/ 0 w 19"/>
                  <a:gd name="T5" fmla="*/ 0 h 43"/>
                  <a:gd name="T6" fmla="*/ 0 w 19"/>
                  <a:gd name="T7" fmla="*/ 0 h 43"/>
                  <a:gd name="T8" fmla="*/ 0 w 19"/>
                  <a:gd name="T9" fmla="*/ 0 h 43"/>
                  <a:gd name="T10" fmla="*/ 0 w 19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3"/>
                  <a:gd name="T20" fmla="*/ 19 w 19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3">
                    <a:moveTo>
                      <a:pt x="2" y="11"/>
                    </a:moveTo>
                    <a:lnTo>
                      <a:pt x="0" y="19"/>
                    </a:lnTo>
                    <a:lnTo>
                      <a:pt x="0" y="32"/>
                    </a:lnTo>
                    <a:lnTo>
                      <a:pt x="19" y="43"/>
                    </a:lnTo>
                    <a:lnTo>
                      <a:pt x="12" y="0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00" name="Freeform 1611"/>
              <p:cNvSpPr>
                <a:spLocks/>
              </p:cNvSpPr>
              <p:nvPr/>
            </p:nvSpPr>
            <p:spPr bwMode="auto">
              <a:xfrm>
                <a:off x="5305" y="2606"/>
                <a:ext cx="3" cy="7"/>
              </a:xfrm>
              <a:custGeom>
                <a:avLst/>
                <a:gdLst>
                  <a:gd name="T0" fmla="*/ 0 w 22"/>
                  <a:gd name="T1" fmla="*/ 0 h 42"/>
                  <a:gd name="T2" fmla="*/ 0 w 22"/>
                  <a:gd name="T3" fmla="*/ 0 h 42"/>
                  <a:gd name="T4" fmla="*/ 0 w 22"/>
                  <a:gd name="T5" fmla="*/ 0 h 42"/>
                  <a:gd name="T6" fmla="*/ 0 w 22"/>
                  <a:gd name="T7" fmla="*/ 0 h 42"/>
                  <a:gd name="T8" fmla="*/ 0 w 22"/>
                  <a:gd name="T9" fmla="*/ 0 h 42"/>
                  <a:gd name="T10" fmla="*/ 0 w 22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42"/>
                  <a:gd name="T20" fmla="*/ 22 w 22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42">
                    <a:moveTo>
                      <a:pt x="18" y="10"/>
                    </a:moveTo>
                    <a:lnTo>
                      <a:pt x="22" y="15"/>
                    </a:lnTo>
                    <a:lnTo>
                      <a:pt x="22" y="29"/>
                    </a:lnTo>
                    <a:lnTo>
                      <a:pt x="0" y="42"/>
                    </a:lnTo>
                    <a:lnTo>
                      <a:pt x="8" y="0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01" name="Freeform 1612"/>
              <p:cNvSpPr>
                <a:spLocks/>
              </p:cNvSpPr>
              <p:nvPr/>
            </p:nvSpPr>
            <p:spPr bwMode="auto">
              <a:xfrm>
                <a:off x="5291" y="2600"/>
                <a:ext cx="17" cy="17"/>
              </a:xfrm>
              <a:custGeom>
                <a:avLst/>
                <a:gdLst>
                  <a:gd name="T0" fmla="*/ 0 w 105"/>
                  <a:gd name="T1" fmla="*/ 0 h 100"/>
                  <a:gd name="T2" fmla="*/ 0 w 105"/>
                  <a:gd name="T3" fmla="*/ 0 h 100"/>
                  <a:gd name="T4" fmla="*/ 0 w 105"/>
                  <a:gd name="T5" fmla="*/ 0 h 100"/>
                  <a:gd name="T6" fmla="*/ 0 w 105"/>
                  <a:gd name="T7" fmla="*/ 0 h 100"/>
                  <a:gd name="T8" fmla="*/ 0 w 105"/>
                  <a:gd name="T9" fmla="*/ 0 h 100"/>
                  <a:gd name="T10" fmla="*/ 0 w 105"/>
                  <a:gd name="T11" fmla="*/ 0 h 100"/>
                  <a:gd name="T12" fmla="*/ 0 w 105"/>
                  <a:gd name="T13" fmla="*/ 0 h 100"/>
                  <a:gd name="T14" fmla="*/ 0 w 105"/>
                  <a:gd name="T15" fmla="*/ 0 h 100"/>
                  <a:gd name="T16" fmla="*/ 0 w 105"/>
                  <a:gd name="T17" fmla="*/ 0 h 100"/>
                  <a:gd name="T18" fmla="*/ 0 w 105"/>
                  <a:gd name="T19" fmla="*/ 0 h 100"/>
                  <a:gd name="T20" fmla="*/ 0 w 105"/>
                  <a:gd name="T21" fmla="*/ 0 h 100"/>
                  <a:gd name="T22" fmla="*/ 0 w 105"/>
                  <a:gd name="T23" fmla="*/ 0 h 100"/>
                  <a:gd name="T24" fmla="*/ 0 w 105"/>
                  <a:gd name="T25" fmla="*/ 0 h 10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5"/>
                  <a:gd name="T40" fmla="*/ 0 h 100"/>
                  <a:gd name="T41" fmla="*/ 105 w 105"/>
                  <a:gd name="T42" fmla="*/ 100 h 10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5" h="100">
                    <a:moveTo>
                      <a:pt x="45" y="0"/>
                    </a:moveTo>
                    <a:lnTo>
                      <a:pt x="40" y="3"/>
                    </a:lnTo>
                    <a:lnTo>
                      <a:pt x="3" y="48"/>
                    </a:lnTo>
                    <a:lnTo>
                      <a:pt x="0" y="53"/>
                    </a:lnTo>
                    <a:lnTo>
                      <a:pt x="4" y="58"/>
                    </a:lnTo>
                    <a:lnTo>
                      <a:pt x="51" y="97"/>
                    </a:lnTo>
                    <a:lnTo>
                      <a:pt x="58" y="100"/>
                    </a:lnTo>
                    <a:lnTo>
                      <a:pt x="64" y="97"/>
                    </a:lnTo>
                    <a:lnTo>
                      <a:pt x="102" y="51"/>
                    </a:lnTo>
                    <a:lnTo>
                      <a:pt x="105" y="44"/>
                    </a:lnTo>
                    <a:lnTo>
                      <a:pt x="100" y="38"/>
                    </a:lnTo>
                    <a:lnTo>
                      <a:pt x="51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02" name="Freeform 1613"/>
              <p:cNvSpPr>
                <a:spLocks/>
              </p:cNvSpPr>
              <p:nvPr/>
            </p:nvSpPr>
            <p:spPr bwMode="auto">
              <a:xfrm>
                <a:off x="5302" y="2613"/>
                <a:ext cx="18" cy="17"/>
              </a:xfrm>
              <a:custGeom>
                <a:avLst/>
                <a:gdLst>
                  <a:gd name="T0" fmla="*/ 0 w 109"/>
                  <a:gd name="T1" fmla="*/ 0 h 106"/>
                  <a:gd name="T2" fmla="*/ 0 w 109"/>
                  <a:gd name="T3" fmla="*/ 0 h 106"/>
                  <a:gd name="T4" fmla="*/ 0 w 109"/>
                  <a:gd name="T5" fmla="*/ 0 h 106"/>
                  <a:gd name="T6" fmla="*/ 0 w 109"/>
                  <a:gd name="T7" fmla="*/ 0 h 106"/>
                  <a:gd name="T8" fmla="*/ 0 w 109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9"/>
                  <a:gd name="T16" fmla="*/ 0 h 106"/>
                  <a:gd name="T17" fmla="*/ 109 w 109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9" h="106">
                    <a:moveTo>
                      <a:pt x="48" y="0"/>
                    </a:moveTo>
                    <a:lnTo>
                      <a:pt x="0" y="55"/>
                    </a:lnTo>
                    <a:lnTo>
                      <a:pt x="61" y="106"/>
                    </a:lnTo>
                    <a:lnTo>
                      <a:pt x="109" y="4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03" name="Freeform 1614"/>
              <p:cNvSpPr>
                <a:spLocks/>
              </p:cNvSpPr>
              <p:nvPr/>
            </p:nvSpPr>
            <p:spPr bwMode="auto">
              <a:xfrm>
                <a:off x="5302" y="2617"/>
                <a:ext cx="3" cy="7"/>
              </a:xfrm>
              <a:custGeom>
                <a:avLst/>
                <a:gdLst>
                  <a:gd name="T0" fmla="*/ 0 w 19"/>
                  <a:gd name="T1" fmla="*/ 0 h 44"/>
                  <a:gd name="T2" fmla="*/ 0 w 19"/>
                  <a:gd name="T3" fmla="*/ 0 h 44"/>
                  <a:gd name="T4" fmla="*/ 0 w 19"/>
                  <a:gd name="T5" fmla="*/ 0 h 44"/>
                  <a:gd name="T6" fmla="*/ 0 w 19"/>
                  <a:gd name="T7" fmla="*/ 0 h 44"/>
                  <a:gd name="T8" fmla="*/ 0 w 19"/>
                  <a:gd name="T9" fmla="*/ 0 h 44"/>
                  <a:gd name="T10" fmla="*/ 0 w 19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4"/>
                  <a:gd name="T20" fmla="*/ 19 w 19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4">
                    <a:moveTo>
                      <a:pt x="2" y="11"/>
                    </a:moveTo>
                    <a:lnTo>
                      <a:pt x="0" y="19"/>
                    </a:lnTo>
                    <a:lnTo>
                      <a:pt x="0" y="32"/>
                    </a:lnTo>
                    <a:lnTo>
                      <a:pt x="19" y="44"/>
                    </a:lnTo>
                    <a:lnTo>
                      <a:pt x="12" y="0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04" name="Freeform 1615"/>
              <p:cNvSpPr>
                <a:spLocks/>
              </p:cNvSpPr>
              <p:nvPr/>
            </p:nvSpPr>
            <p:spPr bwMode="auto">
              <a:xfrm>
                <a:off x="5317" y="2615"/>
                <a:ext cx="3" cy="7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0 w 21"/>
                  <a:gd name="T5" fmla="*/ 0 h 43"/>
                  <a:gd name="T6" fmla="*/ 0 w 21"/>
                  <a:gd name="T7" fmla="*/ 0 h 43"/>
                  <a:gd name="T8" fmla="*/ 0 w 21"/>
                  <a:gd name="T9" fmla="*/ 0 h 43"/>
                  <a:gd name="T10" fmla="*/ 0 w 21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3"/>
                  <a:gd name="T20" fmla="*/ 21 w 21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3">
                    <a:moveTo>
                      <a:pt x="18" y="11"/>
                    </a:moveTo>
                    <a:lnTo>
                      <a:pt x="21" y="16"/>
                    </a:lnTo>
                    <a:lnTo>
                      <a:pt x="21" y="30"/>
                    </a:lnTo>
                    <a:lnTo>
                      <a:pt x="0" y="43"/>
                    </a:lnTo>
                    <a:lnTo>
                      <a:pt x="8" y="0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05" name="Freeform 1616"/>
              <p:cNvSpPr>
                <a:spLocks/>
              </p:cNvSpPr>
              <p:nvPr/>
            </p:nvSpPr>
            <p:spPr bwMode="auto">
              <a:xfrm>
                <a:off x="5302" y="2609"/>
                <a:ext cx="18" cy="17"/>
              </a:xfrm>
              <a:custGeom>
                <a:avLst/>
                <a:gdLst>
                  <a:gd name="T0" fmla="*/ 0 w 108"/>
                  <a:gd name="T1" fmla="*/ 0 h 100"/>
                  <a:gd name="T2" fmla="*/ 0 w 108"/>
                  <a:gd name="T3" fmla="*/ 0 h 100"/>
                  <a:gd name="T4" fmla="*/ 0 w 108"/>
                  <a:gd name="T5" fmla="*/ 0 h 100"/>
                  <a:gd name="T6" fmla="*/ 0 w 108"/>
                  <a:gd name="T7" fmla="*/ 0 h 100"/>
                  <a:gd name="T8" fmla="*/ 0 w 108"/>
                  <a:gd name="T9" fmla="*/ 0 h 100"/>
                  <a:gd name="T10" fmla="*/ 0 w 108"/>
                  <a:gd name="T11" fmla="*/ 0 h 100"/>
                  <a:gd name="T12" fmla="*/ 0 w 108"/>
                  <a:gd name="T13" fmla="*/ 0 h 100"/>
                  <a:gd name="T14" fmla="*/ 0 w 108"/>
                  <a:gd name="T15" fmla="*/ 0 h 100"/>
                  <a:gd name="T16" fmla="*/ 0 w 108"/>
                  <a:gd name="T17" fmla="*/ 0 h 100"/>
                  <a:gd name="T18" fmla="*/ 0 w 108"/>
                  <a:gd name="T19" fmla="*/ 0 h 100"/>
                  <a:gd name="T20" fmla="*/ 0 w 108"/>
                  <a:gd name="T21" fmla="*/ 0 h 100"/>
                  <a:gd name="T22" fmla="*/ 0 w 108"/>
                  <a:gd name="T23" fmla="*/ 0 h 100"/>
                  <a:gd name="T24" fmla="*/ 0 w 108"/>
                  <a:gd name="T25" fmla="*/ 0 h 10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8"/>
                  <a:gd name="T40" fmla="*/ 0 h 100"/>
                  <a:gd name="T41" fmla="*/ 108 w 108"/>
                  <a:gd name="T42" fmla="*/ 100 h 10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8" h="100">
                    <a:moveTo>
                      <a:pt x="47" y="0"/>
                    </a:moveTo>
                    <a:lnTo>
                      <a:pt x="41" y="3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3" y="59"/>
                    </a:lnTo>
                    <a:lnTo>
                      <a:pt x="52" y="98"/>
                    </a:lnTo>
                    <a:lnTo>
                      <a:pt x="60" y="100"/>
                    </a:lnTo>
                    <a:lnTo>
                      <a:pt x="66" y="98"/>
                    </a:lnTo>
                    <a:lnTo>
                      <a:pt x="106" y="52"/>
                    </a:lnTo>
                    <a:lnTo>
                      <a:pt x="108" y="45"/>
                    </a:lnTo>
                    <a:lnTo>
                      <a:pt x="104" y="39"/>
                    </a:lnTo>
                    <a:lnTo>
                      <a:pt x="52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06" name="Freeform 1617"/>
              <p:cNvSpPr>
                <a:spLocks/>
              </p:cNvSpPr>
              <p:nvPr/>
            </p:nvSpPr>
            <p:spPr bwMode="auto">
              <a:xfrm>
                <a:off x="5314" y="2622"/>
                <a:ext cx="18" cy="18"/>
              </a:xfrm>
              <a:custGeom>
                <a:avLst/>
                <a:gdLst>
                  <a:gd name="T0" fmla="*/ 0 w 109"/>
                  <a:gd name="T1" fmla="*/ 0 h 106"/>
                  <a:gd name="T2" fmla="*/ 0 w 109"/>
                  <a:gd name="T3" fmla="*/ 0 h 106"/>
                  <a:gd name="T4" fmla="*/ 0 w 109"/>
                  <a:gd name="T5" fmla="*/ 0 h 106"/>
                  <a:gd name="T6" fmla="*/ 0 w 109"/>
                  <a:gd name="T7" fmla="*/ 0 h 106"/>
                  <a:gd name="T8" fmla="*/ 0 w 109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9"/>
                  <a:gd name="T16" fmla="*/ 0 h 106"/>
                  <a:gd name="T17" fmla="*/ 109 w 109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9" h="106">
                    <a:moveTo>
                      <a:pt x="48" y="0"/>
                    </a:moveTo>
                    <a:lnTo>
                      <a:pt x="0" y="56"/>
                    </a:lnTo>
                    <a:lnTo>
                      <a:pt x="61" y="106"/>
                    </a:lnTo>
                    <a:lnTo>
                      <a:pt x="109" y="4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07" name="Freeform 1618"/>
              <p:cNvSpPr>
                <a:spLocks/>
              </p:cNvSpPr>
              <p:nvPr/>
            </p:nvSpPr>
            <p:spPr bwMode="auto">
              <a:xfrm>
                <a:off x="5314" y="2626"/>
                <a:ext cx="3" cy="7"/>
              </a:xfrm>
              <a:custGeom>
                <a:avLst/>
                <a:gdLst>
                  <a:gd name="T0" fmla="*/ 0 w 19"/>
                  <a:gd name="T1" fmla="*/ 0 h 43"/>
                  <a:gd name="T2" fmla="*/ 0 w 19"/>
                  <a:gd name="T3" fmla="*/ 0 h 43"/>
                  <a:gd name="T4" fmla="*/ 0 w 19"/>
                  <a:gd name="T5" fmla="*/ 0 h 43"/>
                  <a:gd name="T6" fmla="*/ 0 w 19"/>
                  <a:gd name="T7" fmla="*/ 0 h 43"/>
                  <a:gd name="T8" fmla="*/ 0 w 19"/>
                  <a:gd name="T9" fmla="*/ 0 h 43"/>
                  <a:gd name="T10" fmla="*/ 0 w 19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3"/>
                  <a:gd name="T20" fmla="*/ 19 w 19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3">
                    <a:moveTo>
                      <a:pt x="2" y="10"/>
                    </a:moveTo>
                    <a:lnTo>
                      <a:pt x="0" y="19"/>
                    </a:lnTo>
                    <a:lnTo>
                      <a:pt x="0" y="32"/>
                    </a:lnTo>
                    <a:lnTo>
                      <a:pt x="19" y="43"/>
                    </a:lnTo>
                    <a:lnTo>
                      <a:pt x="12" y="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08" name="Freeform 1619"/>
              <p:cNvSpPr>
                <a:spLocks/>
              </p:cNvSpPr>
              <p:nvPr/>
            </p:nvSpPr>
            <p:spPr bwMode="auto">
              <a:xfrm>
                <a:off x="5329" y="2625"/>
                <a:ext cx="3" cy="7"/>
              </a:xfrm>
              <a:custGeom>
                <a:avLst/>
                <a:gdLst>
                  <a:gd name="T0" fmla="*/ 0 w 21"/>
                  <a:gd name="T1" fmla="*/ 0 h 42"/>
                  <a:gd name="T2" fmla="*/ 0 w 21"/>
                  <a:gd name="T3" fmla="*/ 0 h 42"/>
                  <a:gd name="T4" fmla="*/ 0 w 21"/>
                  <a:gd name="T5" fmla="*/ 0 h 42"/>
                  <a:gd name="T6" fmla="*/ 0 w 21"/>
                  <a:gd name="T7" fmla="*/ 0 h 42"/>
                  <a:gd name="T8" fmla="*/ 0 w 21"/>
                  <a:gd name="T9" fmla="*/ 0 h 42"/>
                  <a:gd name="T10" fmla="*/ 0 w 21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2"/>
                  <a:gd name="T20" fmla="*/ 21 w 21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2">
                    <a:moveTo>
                      <a:pt x="18" y="10"/>
                    </a:moveTo>
                    <a:lnTo>
                      <a:pt x="21" y="15"/>
                    </a:lnTo>
                    <a:lnTo>
                      <a:pt x="21" y="29"/>
                    </a:lnTo>
                    <a:lnTo>
                      <a:pt x="0" y="42"/>
                    </a:lnTo>
                    <a:lnTo>
                      <a:pt x="7" y="0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09" name="Freeform 1620"/>
              <p:cNvSpPr>
                <a:spLocks/>
              </p:cNvSpPr>
              <p:nvPr/>
            </p:nvSpPr>
            <p:spPr bwMode="auto">
              <a:xfrm>
                <a:off x="5315" y="2619"/>
                <a:ext cx="17" cy="17"/>
              </a:xfrm>
              <a:custGeom>
                <a:avLst/>
                <a:gdLst>
                  <a:gd name="T0" fmla="*/ 0 w 104"/>
                  <a:gd name="T1" fmla="*/ 0 h 100"/>
                  <a:gd name="T2" fmla="*/ 0 w 104"/>
                  <a:gd name="T3" fmla="*/ 0 h 100"/>
                  <a:gd name="T4" fmla="*/ 0 w 104"/>
                  <a:gd name="T5" fmla="*/ 0 h 100"/>
                  <a:gd name="T6" fmla="*/ 0 w 104"/>
                  <a:gd name="T7" fmla="*/ 0 h 100"/>
                  <a:gd name="T8" fmla="*/ 0 w 104"/>
                  <a:gd name="T9" fmla="*/ 0 h 100"/>
                  <a:gd name="T10" fmla="*/ 0 w 104"/>
                  <a:gd name="T11" fmla="*/ 0 h 100"/>
                  <a:gd name="T12" fmla="*/ 0 w 104"/>
                  <a:gd name="T13" fmla="*/ 0 h 100"/>
                  <a:gd name="T14" fmla="*/ 0 w 104"/>
                  <a:gd name="T15" fmla="*/ 0 h 100"/>
                  <a:gd name="T16" fmla="*/ 0 w 104"/>
                  <a:gd name="T17" fmla="*/ 0 h 100"/>
                  <a:gd name="T18" fmla="*/ 0 w 104"/>
                  <a:gd name="T19" fmla="*/ 0 h 100"/>
                  <a:gd name="T20" fmla="*/ 0 w 104"/>
                  <a:gd name="T21" fmla="*/ 0 h 100"/>
                  <a:gd name="T22" fmla="*/ 0 w 104"/>
                  <a:gd name="T23" fmla="*/ 0 h 100"/>
                  <a:gd name="T24" fmla="*/ 0 w 104"/>
                  <a:gd name="T25" fmla="*/ 0 h 10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"/>
                  <a:gd name="T40" fmla="*/ 0 h 100"/>
                  <a:gd name="T41" fmla="*/ 104 w 104"/>
                  <a:gd name="T42" fmla="*/ 100 h 10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" h="100">
                    <a:moveTo>
                      <a:pt x="45" y="0"/>
                    </a:moveTo>
                    <a:lnTo>
                      <a:pt x="40" y="3"/>
                    </a:lnTo>
                    <a:lnTo>
                      <a:pt x="2" y="48"/>
                    </a:lnTo>
                    <a:lnTo>
                      <a:pt x="0" y="52"/>
                    </a:lnTo>
                    <a:lnTo>
                      <a:pt x="3" y="58"/>
                    </a:lnTo>
                    <a:lnTo>
                      <a:pt x="51" y="97"/>
                    </a:lnTo>
                    <a:lnTo>
                      <a:pt x="58" y="100"/>
                    </a:lnTo>
                    <a:lnTo>
                      <a:pt x="63" y="97"/>
                    </a:lnTo>
                    <a:lnTo>
                      <a:pt x="102" y="51"/>
                    </a:lnTo>
                    <a:lnTo>
                      <a:pt x="104" y="44"/>
                    </a:lnTo>
                    <a:lnTo>
                      <a:pt x="100" y="38"/>
                    </a:lnTo>
                    <a:lnTo>
                      <a:pt x="51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10" name="Freeform 1621"/>
              <p:cNvSpPr>
                <a:spLocks/>
              </p:cNvSpPr>
              <p:nvPr/>
            </p:nvSpPr>
            <p:spPr bwMode="auto">
              <a:xfrm>
                <a:off x="5326" y="2631"/>
                <a:ext cx="18" cy="18"/>
              </a:xfrm>
              <a:custGeom>
                <a:avLst/>
                <a:gdLst>
                  <a:gd name="T0" fmla="*/ 0 w 109"/>
                  <a:gd name="T1" fmla="*/ 0 h 106"/>
                  <a:gd name="T2" fmla="*/ 0 w 109"/>
                  <a:gd name="T3" fmla="*/ 0 h 106"/>
                  <a:gd name="T4" fmla="*/ 0 w 109"/>
                  <a:gd name="T5" fmla="*/ 0 h 106"/>
                  <a:gd name="T6" fmla="*/ 0 w 109"/>
                  <a:gd name="T7" fmla="*/ 0 h 106"/>
                  <a:gd name="T8" fmla="*/ 0 w 109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9"/>
                  <a:gd name="T16" fmla="*/ 0 h 106"/>
                  <a:gd name="T17" fmla="*/ 109 w 109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9" h="106">
                    <a:moveTo>
                      <a:pt x="48" y="0"/>
                    </a:moveTo>
                    <a:lnTo>
                      <a:pt x="0" y="55"/>
                    </a:lnTo>
                    <a:lnTo>
                      <a:pt x="61" y="106"/>
                    </a:lnTo>
                    <a:lnTo>
                      <a:pt x="109" y="4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11" name="Freeform 1622"/>
              <p:cNvSpPr>
                <a:spLocks/>
              </p:cNvSpPr>
              <p:nvPr/>
            </p:nvSpPr>
            <p:spPr bwMode="auto">
              <a:xfrm>
                <a:off x="5326" y="2635"/>
                <a:ext cx="3" cy="8"/>
              </a:xfrm>
              <a:custGeom>
                <a:avLst/>
                <a:gdLst>
                  <a:gd name="T0" fmla="*/ 0 w 19"/>
                  <a:gd name="T1" fmla="*/ 0 h 44"/>
                  <a:gd name="T2" fmla="*/ 0 w 19"/>
                  <a:gd name="T3" fmla="*/ 0 h 44"/>
                  <a:gd name="T4" fmla="*/ 0 w 19"/>
                  <a:gd name="T5" fmla="*/ 0 h 44"/>
                  <a:gd name="T6" fmla="*/ 0 w 19"/>
                  <a:gd name="T7" fmla="*/ 0 h 44"/>
                  <a:gd name="T8" fmla="*/ 0 w 19"/>
                  <a:gd name="T9" fmla="*/ 0 h 44"/>
                  <a:gd name="T10" fmla="*/ 0 w 19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4"/>
                  <a:gd name="T20" fmla="*/ 19 w 19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4">
                    <a:moveTo>
                      <a:pt x="2" y="11"/>
                    </a:moveTo>
                    <a:lnTo>
                      <a:pt x="0" y="19"/>
                    </a:lnTo>
                    <a:lnTo>
                      <a:pt x="0" y="32"/>
                    </a:lnTo>
                    <a:lnTo>
                      <a:pt x="19" y="44"/>
                    </a:lnTo>
                    <a:lnTo>
                      <a:pt x="12" y="0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12" name="Freeform 1623"/>
              <p:cNvSpPr>
                <a:spLocks/>
              </p:cNvSpPr>
              <p:nvPr/>
            </p:nvSpPr>
            <p:spPr bwMode="auto">
              <a:xfrm>
                <a:off x="5341" y="2634"/>
                <a:ext cx="3" cy="7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0 w 21"/>
                  <a:gd name="T5" fmla="*/ 0 h 43"/>
                  <a:gd name="T6" fmla="*/ 0 w 21"/>
                  <a:gd name="T7" fmla="*/ 0 h 43"/>
                  <a:gd name="T8" fmla="*/ 0 w 21"/>
                  <a:gd name="T9" fmla="*/ 0 h 43"/>
                  <a:gd name="T10" fmla="*/ 0 w 21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3"/>
                  <a:gd name="T20" fmla="*/ 21 w 21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3">
                    <a:moveTo>
                      <a:pt x="18" y="11"/>
                    </a:moveTo>
                    <a:lnTo>
                      <a:pt x="21" y="16"/>
                    </a:lnTo>
                    <a:lnTo>
                      <a:pt x="21" y="30"/>
                    </a:lnTo>
                    <a:lnTo>
                      <a:pt x="0" y="43"/>
                    </a:lnTo>
                    <a:lnTo>
                      <a:pt x="7" y="0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13" name="Freeform 1624"/>
              <p:cNvSpPr>
                <a:spLocks/>
              </p:cNvSpPr>
              <p:nvPr/>
            </p:nvSpPr>
            <p:spPr bwMode="auto">
              <a:xfrm>
                <a:off x="5327" y="2628"/>
                <a:ext cx="17" cy="17"/>
              </a:xfrm>
              <a:custGeom>
                <a:avLst/>
                <a:gdLst>
                  <a:gd name="T0" fmla="*/ 0 w 104"/>
                  <a:gd name="T1" fmla="*/ 0 h 100"/>
                  <a:gd name="T2" fmla="*/ 0 w 104"/>
                  <a:gd name="T3" fmla="*/ 0 h 100"/>
                  <a:gd name="T4" fmla="*/ 0 w 104"/>
                  <a:gd name="T5" fmla="*/ 0 h 100"/>
                  <a:gd name="T6" fmla="*/ 0 w 104"/>
                  <a:gd name="T7" fmla="*/ 0 h 100"/>
                  <a:gd name="T8" fmla="*/ 0 w 104"/>
                  <a:gd name="T9" fmla="*/ 0 h 100"/>
                  <a:gd name="T10" fmla="*/ 0 w 104"/>
                  <a:gd name="T11" fmla="*/ 0 h 100"/>
                  <a:gd name="T12" fmla="*/ 0 w 104"/>
                  <a:gd name="T13" fmla="*/ 0 h 100"/>
                  <a:gd name="T14" fmla="*/ 0 w 104"/>
                  <a:gd name="T15" fmla="*/ 0 h 100"/>
                  <a:gd name="T16" fmla="*/ 0 w 104"/>
                  <a:gd name="T17" fmla="*/ 0 h 100"/>
                  <a:gd name="T18" fmla="*/ 0 w 104"/>
                  <a:gd name="T19" fmla="*/ 0 h 100"/>
                  <a:gd name="T20" fmla="*/ 0 w 104"/>
                  <a:gd name="T21" fmla="*/ 0 h 100"/>
                  <a:gd name="T22" fmla="*/ 0 w 104"/>
                  <a:gd name="T23" fmla="*/ 0 h 100"/>
                  <a:gd name="T24" fmla="*/ 0 w 104"/>
                  <a:gd name="T25" fmla="*/ 0 h 10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"/>
                  <a:gd name="T40" fmla="*/ 0 h 100"/>
                  <a:gd name="T41" fmla="*/ 104 w 104"/>
                  <a:gd name="T42" fmla="*/ 100 h 10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" h="100">
                    <a:moveTo>
                      <a:pt x="45" y="0"/>
                    </a:moveTo>
                    <a:lnTo>
                      <a:pt x="40" y="4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3" y="59"/>
                    </a:lnTo>
                    <a:lnTo>
                      <a:pt x="51" y="98"/>
                    </a:lnTo>
                    <a:lnTo>
                      <a:pt x="58" y="100"/>
                    </a:lnTo>
                    <a:lnTo>
                      <a:pt x="63" y="98"/>
                    </a:lnTo>
                    <a:lnTo>
                      <a:pt x="102" y="52"/>
                    </a:lnTo>
                    <a:lnTo>
                      <a:pt x="104" y="45"/>
                    </a:lnTo>
                    <a:lnTo>
                      <a:pt x="100" y="39"/>
                    </a:lnTo>
                    <a:lnTo>
                      <a:pt x="51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14" name="Freeform 1625"/>
              <p:cNvSpPr>
                <a:spLocks/>
              </p:cNvSpPr>
              <p:nvPr/>
            </p:nvSpPr>
            <p:spPr bwMode="auto">
              <a:xfrm>
                <a:off x="5338" y="2641"/>
                <a:ext cx="18" cy="18"/>
              </a:xfrm>
              <a:custGeom>
                <a:avLst/>
                <a:gdLst>
                  <a:gd name="T0" fmla="*/ 0 w 108"/>
                  <a:gd name="T1" fmla="*/ 0 h 106"/>
                  <a:gd name="T2" fmla="*/ 0 w 108"/>
                  <a:gd name="T3" fmla="*/ 0 h 106"/>
                  <a:gd name="T4" fmla="*/ 0 w 108"/>
                  <a:gd name="T5" fmla="*/ 0 h 106"/>
                  <a:gd name="T6" fmla="*/ 0 w 108"/>
                  <a:gd name="T7" fmla="*/ 0 h 106"/>
                  <a:gd name="T8" fmla="*/ 0 w 108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8"/>
                  <a:gd name="T16" fmla="*/ 0 h 106"/>
                  <a:gd name="T17" fmla="*/ 108 w 10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8" h="106">
                    <a:moveTo>
                      <a:pt x="48" y="0"/>
                    </a:moveTo>
                    <a:lnTo>
                      <a:pt x="0" y="56"/>
                    </a:lnTo>
                    <a:lnTo>
                      <a:pt x="61" y="106"/>
                    </a:lnTo>
                    <a:lnTo>
                      <a:pt x="108" y="4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15" name="Freeform 1626"/>
              <p:cNvSpPr>
                <a:spLocks/>
              </p:cNvSpPr>
              <p:nvPr/>
            </p:nvSpPr>
            <p:spPr bwMode="auto">
              <a:xfrm>
                <a:off x="5338" y="2645"/>
                <a:ext cx="3" cy="7"/>
              </a:xfrm>
              <a:custGeom>
                <a:avLst/>
                <a:gdLst>
                  <a:gd name="T0" fmla="*/ 0 w 19"/>
                  <a:gd name="T1" fmla="*/ 0 h 43"/>
                  <a:gd name="T2" fmla="*/ 0 w 19"/>
                  <a:gd name="T3" fmla="*/ 0 h 43"/>
                  <a:gd name="T4" fmla="*/ 0 w 19"/>
                  <a:gd name="T5" fmla="*/ 0 h 43"/>
                  <a:gd name="T6" fmla="*/ 0 w 19"/>
                  <a:gd name="T7" fmla="*/ 0 h 43"/>
                  <a:gd name="T8" fmla="*/ 0 w 19"/>
                  <a:gd name="T9" fmla="*/ 0 h 43"/>
                  <a:gd name="T10" fmla="*/ 0 w 19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3"/>
                  <a:gd name="T20" fmla="*/ 19 w 19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3">
                    <a:moveTo>
                      <a:pt x="2" y="10"/>
                    </a:moveTo>
                    <a:lnTo>
                      <a:pt x="0" y="19"/>
                    </a:lnTo>
                    <a:lnTo>
                      <a:pt x="0" y="32"/>
                    </a:lnTo>
                    <a:lnTo>
                      <a:pt x="19" y="43"/>
                    </a:lnTo>
                    <a:lnTo>
                      <a:pt x="12" y="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16" name="Freeform 1627"/>
              <p:cNvSpPr>
                <a:spLocks/>
              </p:cNvSpPr>
              <p:nvPr/>
            </p:nvSpPr>
            <p:spPr bwMode="auto">
              <a:xfrm>
                <a:off x="5352" y="2644"/>
                <a:ext cx="4" cy="7"/>
              </a:xfrm>
              <a:custGeom>
                <a:avLst/>
                <a:gdLst>
                  <a:gd name="T0" fmla="*/ 0 w 21"/>
                  <a:gd name="T1" fmla="*/ 0 h 42"/>
                  <a:gd name="T2" fmla="*/ 0 w 21"/>
                  <a:gd name="T3" fmla="*/ 0 h 42"/>
                  <a:gd name="T4" fmla="*/ 0 w 21"/>
                  <a:gd name="T5" fmla="*/ 0 h 42"/>
                  <a:gd name="T6" fmla="*/ 0 w 21"/>
                  <a:gd name="T7" fmla="*/ 0 h 42"/>
                  <a:gd name="T8" fmla="*/ 0 w 21"/>
                  <a:gd name="T9" fmla="*/ 0 h 42"/>
                  <a:gd name="T10" fmla="*/ 0 w 21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2"/>
                  <a:gd name="T20" fmla="*/ 21 w 21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2">
                    <a:moveTo>
                      <a:pt x="18" y="10"/>
                    </a:moveTo>
                    <a:lnTo>
                      <a:pt x="21" y="15"/>
                    </a:lnTo>
                    <a:lnTo>
                      <a:pt x="21" y="29"/>
                    </a:lnTo>
                    <a:lnTo>
                      <a:pt x="0" y="42"/>
                    </a:lnTo>
                    <a:lnTo>
                      <a:pt x="7" y="0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17" name="Freeform 1628"/>
              <p:cNvSpPr>
                <a:spLocks/>
              </p:cNvSpPr>
              <p:nvPr/>
            </p:nvSpPr>
            <p:spPr bwMode="auto">
              <a:xfrm>
                <a:off x="5338" y="2638"/>
                <a:ext cx="18" cy="16"/>
              </a:xfrm>
              <a:custGeom>
                <a:avLst/>
                <a:gdLst>
                  <a:gd name="T0" fmla="*/ 0 w 103"/>
                  <a:gd name="T1" fmla="*/ 0 h 100"/>
                  <a:gd name="T2" fmla="*/ 0 w 103"/>
                  <a:gd name="T3" fmla="*/ 0 h 100"/>
                  <a:gd name="T4" fmla="*/ 0 w 103"/>
                  <a:gd name="T5" fmla="*/ 0 h 100"/>
                  <a:gd name="T6" fmla="*/ 0 w 103"/>
                  <a:gd name="T7" fmla="*/ 0 h 100"/>
                  <a:gd name="T8" fmla="*/ 0 w 103"/>
                  <a:gd name="T9" fmla="*/ 0 h 100"/>
                  <a:gd name="T10" fmla="*/ 0 w 103"/>
                  <a:gd name="T11" fmla="*/ 0 h 100"/>
                  <a:gd name="T12" fmla="*/ 0 w 103"/>
                  <a:gd name="T13" fmla="*/ 0 h 100"/>
                  <a:gd name="T14" fmla="*/ 0 w 103"/>
                  <a:gd name="T15" fmla="*/ 0 h 100"/>
                  <a:gd name="T16" fmla="*/ 0 w 103"/>
                  <a:gd name="T17" fmla="*/ 0 h 100"/>
                  <a:gd name="T18" fmla="*/ 0 w 103"/>
                  <a:gd name="T19" fmla="*/ 0 h 100"/>
                  <a:gd name="T20" fmla="*/ 0 w 103"/>
                  <a:gd name="T21" fmla="*/ 0 h 100"/>
                  <a:gd name="T22" fmla="*/ 0 w 103"/>
                  <a:gd name="T23" fmla="*/ 0 h 100"/>
                  <a:gd name="T24" fmla="*/ 0 w 103"/>
                  <a:gd name="T25" fmla="*/ 0 h 10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100"/>
                  <a:gd name="T41" fmla="*/ 103 w 103"/>
                  <a:gd name="T42" fmla="*/ 100 h 10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100">
                    <a:moveTo>
                      <a:pt x="45" y="0"/>
                    </a:moveTo>
                    <a:lnTo>
                      <a:pt x="40" y="4"/>
                    </a:lnTo>
                    <a:lnTo>
                      <a:pt x="2" y="49"/>
                    </a:lnTo>
                    <a:lnTo>
                      <a:pt x="0" y="53"/>
                    </a:lnTo>
                    <a:lnTo>
                      <a:pt x="3" y="59"/>
                    </a:lnTo>
                    <a:lnTo>
                      <a:pt x="50" y="98"/>
                    </a:lnTo>
                    <a:lnTo>
                      <a:pt x="58" y="100"/>
                    </a:lnTo>
                    <a:lnTo>
                      <a:pt x="63" y="98"/>
                    </a:lnTo>
                    <a:lnTo>
                      <a:pt x="101" y="52"/>
                    </a:lnTo>
                    <a:lnTo>
                      <a:pt x="103" y="45"/>
                    </a:lnTo>
                    <a:lnTo>
                      <a:pt x="99" y="39"/>
                    </a:lnTo>
                    <a:lnTo>
                      <a:pt x="50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18" name="Freeform 1629"/>
              <p:cNvSpPr>
                <a:spLocks/>
              </p:cNvSpPr>
              <p:nvPr/>
            </p:nvSpPr>
            <p:spPr bwMode="auto">
              <a:xfrm>
                <a:off x="5350" y="2650"/>
                <a:ext cx="18" cy="18"/>
              </a:xfrm>
              <a:custGeom>
                <a:avLst/>
                <a:gdLst>
                  <a:gd name="T0" fmla="*/ 0 w 108"/>
                  <a:gd name="T1" fmla="*/ 0 h 106"/>
                  <a:gd name="T2" fmla="*/ 0 w 108"/>
                  <a:gd name="T3" fmla="*/ 0 h 106"/>
                  <a:gd name="T4" fmla="*/ 0 w 108"/>
                  <a:gd name="T5" fmla="*/ 0 h 106"/>
                  <a:gd name="T6" fmla="*/ 0 w 108"/>
                  <a:gd name="T7" fmla="*/ 0 h 106"/>
                  <a:gd name="T8" fmla="*/ 0 w 108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8"/>
                  <a:gd name="T16" fmla="*/ 0 h 106"/>
                  <a:gd name="T17" fmla="*/ 108 w 10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8" h="106">
                    <a:moveTo>
                      <a:pt x="47" y="0"/>
                    </a:moveTo>
                    <a:lnTo>
                      <a:pt x="0" y="55"/>
                    </a:lnTo>
                    <a:lnTo>
                      <a:pt x="60" y="106"/>
                    </a:lnTo>
                    <a:lnTo>
                      <a:pt x="108" y="4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19" name="Freeform 1630"/>
              <p:cNvSpPr>
                <a:spLocks/>
              </p:cNvSpPr>
              <p:nvPr/>
            </p:nvSpPr>
            <p:spPr bwMode="auto">
              <a:xfrm>
                <a:off x="5350" y="2654"/>
                <a:ext cx="3" cy="7"/>
              </a:xfrm>
              <a:custGeom>
                <a:avLst/>
                <a:gdLst>
                  <a:gd name="T0" fmla="*/ 0 w 18"/>
                  <a:gd name="T1" fmla="*/ 0 h 44"/>
                  <a:gd name="T2" fmla="*/ 0 w 18"/>
                  <a:gd name="T3" fmla="*/ 0 h 44"/>
                  <a:gd name="T4" fmla="*/ 0 w 18"/>
                  <a:gd name="T5" fmla="*/ 0 h 44"/>
                  <a:gd name="T6" fmla="*/ 0 w 18"/>
                  <a:gd name="T7" fmla="*/ 0 h 44"/>
                  <a:gd name="T8" fmla="*/ 0 w 18"/>
                  <a:gd name="T9" fmla="*/ 0 h 44"/>
                  <a:gd name="T10" fmla="*/ 0 w 18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"/>
                  <a:gd name="T19" fmla="*/ 0 h 44"/>
                  <a:gd name="T20" fmla="*/ 18 w 18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" h="44">
                    <a:moveTo>
                      <a:pt x="2" y="11"/>
                    </a:moveTo>
                    <a:lnTo>
                      <a:pt x="0" y="19"/>
                    </a:lnTo>
                    <a:lnTo>
                      <a:pt x="0" y="32"/>
                    </a:lnTo>
                    <a:lnTo>
                      <a:pt x="18" y="44"/>
                    </a:lnTo>
                    <a:lnTo>
                      <a:pt x="10" y="0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20" name="Freeform 1631"/>
              <p:cNvSpPr>
                <a:spLocks/>
              </p:cNvSpPr>
              <p:nvPr/>
            </p:nvSpPr>
            <p:spPr bwMode="auto">
              <a:xfrm>
                <a:off x="5364" y="2653"/>
                <a:ext cx="4" cy="7"/>
              </a:xfrm>
              <a:custGeom>
                <a:avLst/>
                <a:gdLst>
                  <a:gd name="T0" fmla="*/ 0 w 21"/>
                  <a:gd name="T1" fmla="*/ 0 h 43"/>
                  <a:gd name="T2" fmla="*/ 0 w 21"/>
                  <a:gd name="T3" fmla="*/ 0 h 43"/>
                  <a:gd name="T4" fmla="*/ 0 w 21"/>
                  <a:gd name="T5" fmla="*/ 0 h 43"/>
                  <a:gd name="T6" fmla="*/ 0 w 21"/>
                  <a:gd name="T7" fmla="*/ 0 h 43"/>
                  <a:gd name="T8" fmla="*/ 0 w 21"/>
                  <a:gd name="T9" fmla="*/ 0 h 43"/>
                  <a:gd name="T10" fmla="*/ 0 w 21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3"/>
                  <a:gd name="T20" fmla="*/ 21 w 21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3">
                    <a:moveTo>
                      <a:pt x="18" y="11"/>
                    </a:moveTo>
                    <a:lnTo>
                      <a:pt x="21" y="16"/>
                    </a:lnTo>
                    <a:lnTo>
                      <a:pt x="21" y="30"/>
                    </a:lnTo>
                    <a:lnTo>
                      <a:pt x="0" y="43"/>
                    </a:lnTo>
                    <a:lnTo>
                      <a:pt x="7" y="0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21" name="Freeform 1632"/>
              <p:cNvSpPr>
                <a:spLocks/>
              </p:cNvSpPr>
              <p:nvPr/>
            </p:nvSpPr>
            <p:spPr bwMode="auto">
              <a:xfrm>
                <a:off x="5350" y="2647"/>
                <a:ext cx="18" cy="17"/>
              </a:xfrm>
              <a:custGeom>
                <a:avLst/>
                <a:gdLst>
                  <a:gd name="T0" fmla="*/ 0 w 103"/>
                  <a:gd name="T1" fmla="*/ 0 h 100"/>
                  <a:gd name="T2" fmla="*/ 0 w 103"/>
                  <a:gd name="T3" fmla="*/ 0 h 100"/>
                  <a:gd name="T4" fmla="*/ 0 w 103"/>
                  <a:gd name="T5" fmla="*/ 0 h 100"/>
                  <a:gd name="T6" fmla="*/ 0 w 103"/>
                  <a:gd name="T7" fmla="*/ 0 h 100"/>
                  <a:gd name="T8" fmla="*/ 0 w 103"/>
                  <a:gd name="T9" fmla="*/ 0 h 100"/>
                  <a:gd name="T10" fmla="*/ 0 w 103"/>
                  <a:gd name="T11" fmla="*/ 0 h 100"/>
                  <a:gd name="T12" fmla="*/ 0 w 103"/>
                  <a:gd name="T13" fmla="*/ 0 h 100"/>
                  <a:gd name="T14" fmla="*/ 0 w 103"/>
                  <a:gd name="T15" fmla="*/ 0 h 100"/>
                  <a:gd name="T16" fmla="*/ 0 w 103"/>
                  <a:gd name="T17" fmla="*/ 0 h 100"/>
                  <a:gd name="T18" fmla="*/ 0 w 103"/>
                  <a:gd name="T19" fmla="*/ 0 h 100"/>
                  <a:gd name="T20" fmla="*/ 0 w 103"/>
                  <a:gd name="T21" fmla="*/ 0 h 100"/>
                  <a:gd name="T22" fmla="*/ 0 w 103"/>
                  <a:gd name="T23" fmla="*/ 0 h 100"/>
                  <a:gd name="T24" fmla="*/ 0 w 103"/>
                  <a:gd name="T25" fmla="*/ 0 h 10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100"/>
                  <a:gd name="T41" fmla="*/ 103 w 103"/>
                  <a:gd name="T42" fmla="*/ 100 h 10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100">
                    <a:moveTo>
                      <a:pt x="44" y="0"/>
                    </a:moveTo>
                    <a:lnTo>
                      <a:pt x="39" y="3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3" y="59"/>
                    </a:lnTo>
                    <a:lnTo>
                      <a:pt x="49" y="98"/>
                    </a:lnTo>
                    <a:lnTo>
                      <a:pt x="57" y="100"/>
                    </a:lnTo>
                    <a:lnTo>
                      <a:pt x="62" y="98"/>
                    </a:lnTo>
                    <a:lnTo>
                      <a:pt x="101" y="52"/>
                    </a:lnTo>
                    <a:lnTo>
                      <a:pt x="103" y="45"/>
                    </a:lnTo>
                    <a:lnTo>
                      <a:pt x="99" y="39"/>
                    </a:lnTo>
                    <a:lnTo>
                      <a:pt x="49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22" name="Freeform 1633"/>
              <p:cNvSpPr>
                <a:spLocks/>
              </p:cNvSpPr>
              <p:nvPr/>
            </p:nvSpPr>
            <p:spPr bwMode="auto">
              <a:xfrm>
                <a:off x="5362" y="2660"/>
                <a:ext cx="18" cy="17"/>
              </a:xfrm>
              <a:custGeom>
                <a:avLst/>
                <a:gdLst>
                  <a:gd name="T0" fmla="*/ 0 w 110"/>
                  <a:gd name="T1" fmla="*/ 0 h 105"/>
                  <a:gd name="T2" fmla="*/ 0 w 110"/>
                  <a:gd name="T3" fmla="*/ 0 h 105"/>
                  <a:gd name="T4" fmla="*/ 0 w 110"/>
                  <a:gd name="T5" fmla="*/ 0 h 105"/>
                  <a:gd name="T6" fmla="*/ 0 w 110"/>
                  <a:gd name="T7" fmla="*/ 0 h 105"/>
                  <a:gd name="T8" fmla="*/ 0 w 110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0"/>
                  <a:gd name="T16" fmla="*/ 0 h 105"/>
                  <a:gd name="T17" fmla="*/ 110 w 110"/>
                  <a:gd name="T18" fmla="*/ 105 h 10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0" h="105">
                    <a:moveTo>
                      <a:pt x="49" y="0"/>
                    </a:moveTo>
                    <a:lnTo>
                      <a:pt x="0" y="55"/>
                    </a:lnTo>
                    <a:lnTo>
                      <a:pt x="62" y="105"/>
                    </a:lnTo>
                    <a:lnTo>
                      <a:pt x="110" y="46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23" name="Freeform 1634"/>
              <p:cNvSpPr>
                <a:spLocks/>
              </p:cNvSpPr>
              <p:nvPr/>
            </p:nvSpPr>
            <p:spPr bwMode="auto">
              <a:xfrm>
                <a:off x="5362" y="2663"/>
                <a:ext cx="3" cy="8"/>
              </a:xfrm>
              <a:custGeom>
                <a:avLst/>
                <a:gdLst>
                  <a:gd name="T0" fmla="*/ 0 w 20"/>
                  <a:gd name="T1" fmla="*/ 0 h 43"/>
                  <a:gd name="T2" fmla="*/ 0 w 20"/>
                  <a:gd name="T3" fmla="*/ 0 h 43"/>
                  <a:gd name="T4" fmla="*/ 0 w 20"/>
                  <a:gd name="T5" fmla="*/ 0 h 43"/>
                  <a:gd name="T6" fmla="*/ 0 w 20"/>
                  <a:gd name="T7" fmla="*/ 0 h 43"/>
                  <a:gd name="T8" fmla="*/ 0 w 20"/>
                  <a:gd name="T9" fmla="*/ 0 h 43"/>
                  <a:gd name="T10" fmla="*/ 0 w 20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43"/>
                  <a:gd name="T20" fmla="*/ 20 w 20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43">
                    <a:moveTo>
                      <a:pt x="3" y="10"/>
                    </a:moveTo>
                    <a:lnTo>
                      <a:pt x="0" y="18"/>
                    </a:lnTo>
                    <a:lnTo>
                      <a:pt x="0" y="31"/>
                    </a:lnTo>
                    <a:lnTo>
                      <a:pt x="20" y="43"/>
                    </a:lnTo>
                    <a:lnTo>
                      <a:pt x="12" y="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24" name="Freeform 1635"/>
              <p:cNvSpPr>
                <a:spLocks/>
              </p:cNvSpPr>
              <p:nvPr/>
            </p:nvSpPr>
            <p:spPr bwMode="auto">
              <a:xfrm>
                <a:off x="5376" y="2662"/>
                <a:ext cx="4" cy="7"/>
              </a:xfrm>
              <a:custGeom>
                <a:avLst/>
                <a:gdLst>
                  <a:gd name="T0" fmla="*/ 0 w 22"/>
                  <a:gd name="T1" fmla="*/ 0 h 42"/>
                  <a:gd name="T2" fmla="*/ 0 w 22"/>
                  <a:gd name="T3" fmla="*/ 0 h 42"/>
                  <a:gd name="T4" fmla="*/ 0 w 22"/>
                  <a:gd name="T5" fmla="*/ 0 h 42"/>
                  <a:gd name="T6" fmla="*/ 0 w 22"/>
                  <a:gd name="T7" fmla="*/ 0 h 42"/>
                  <a:gd name="T8" fmla="*/ 0 w 22"/>
                  <a:gd name="T9" fmla="*/ 0 h 42"/>
                  <a:gd name="T10" fmla="*/ 0 w 22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42"/>
                  <a:gd name="T20" fmla="*/ 22 w 22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42">
                    <a:moveTo>
                      <a:pt x="19" y="10"/>
                    </a:moveTo>
                    <a:lnTo>
                      <a:pt x="22" y="15"/>
                    </a:lnTo>
                    <a:lnTo>
                      <a:pt x="22" y="29"/>
                    </a:lnTo>
                    <a:lnTo>
                      <a:pt x="0" y="42"/>
                    </a:lnTo>
                    <a:lnTo>
                      <a:pt x="8" y="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25" name="Freeform 1636"/>
              <p:cNvSpPr>
                <a:spLocks/>
              </p:cNvSpPr>
              <p:nvPr/>
            </p:nvSpPr>
            <p:spPr bwMode="auto">
              <a:xfrm>
                <a:off x="5362" y="2656"/>
                <a:ext cx="17" cy="17"/>
              </a:xfrm>
              <a:custGeom>
                <a:avLst/>
                <a:gdLst>
                  <a:gd name="T0" fmla="*/ 0 w 104"/>
                  <a:gd name="T1" fmla="*/ 0 h 99"/>
                  <a:gd name="T2" fmla="*/ 0 w 104"/>
                  <a:gd name="T3" fmla="*/ 0 h 99"/>
                  <a:gd name="T4" fmla="*/ 0 w 104"/>
                  <a:gd name="T5" fmla="*/ 0 h 99"/>
                  <a:gd name="T6" fmla="*/ 0 w 104"/>
                  <a:gd name="T7" fmla="*/ 0 h 99"/>
                  <a:gd name="T8" fmla="*/ 0 w 104"/>
                  <a:gd name="T9" fmla="*/ 0 h 99"/>
                  <a:gd name="T10" fmla="*/ 0 w 104"/>
                  <a:gd name="T11" fmla="*/ 0 h 99"/>
                  <a:gd name="T12" fmla="*/ 0 w 104"/>
                  <a:gd name="T13" fmla="*/ 0 h 99"/>
                  <a:gd name="T14" fmla="*/ 0 w 104"/>
                  <a:gd name="T15" fmla="*/ 0 h 99"/>
                  <a:gd name="T16" fmla="*/ 0 w 104"/>
                  <a:gd name="T17" fmla="*/ 0 h 99"/>
                  <a:gd name="T18" fmla="*/ 0 w 104"/>
                  <a:gd name="T19" fmla="*/ 0 h 99"/>
                  <a:gd name="T20" fmla="*/ 0 w 104"/>
                  <a:gd name="T21" fmla="*/ 0 h 99"/>
                  <a:gd name="T22" fmla="*/ 0 w 104"/>
                  <a:gd name="T23" fmla="*/ 0 h 99"/>
                  <a:gd name="T24" fmla="*/ 0 w 104"/>
                  <a:gd name="T25" fmla="*/ 0 h 9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"/>
                  <a:gd name="T40" fmla="*/ 0 h 99"/>
                  <a:gd name="T41" fmla="*/ 104 w 104"/>
                  <a:gd name="T42" fmla="*/ 99 h 9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" h="99">
                    <a:moveTo>
                      <a:pt x="45" y="0"/>
                    </a:moveTo>
                    <a:lnTo>
                      <a:pt x="39" y="4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3" y="59"/>
                    </a:lnTo>
                    <a:lnTo>
                      <a:pt x="50" y="97"/>
                    </a:lnTo>
                    <a:lnTo>
                      <a:pt x="58" y="99"/>
                    </a:lnTo>
                    <a:lnTo>
                      <a:pt x="63" y="97"/>
                    </a:lnTo>
                    <a:lnTo>
                      <a:pt x="102" y="52"/>
                    </a:lnTo>
                    <a:lnTo>
                      <a:pt x="104" y="45"/>
                    </a:lnTo>
                    <a:lnTo>
                      <a:pt x="99" y="39"/>
                    </a:lnTo>
                    <a:lnTo>
                      <a:pt x="50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26" name="Freeform 1637"/>
              <p:cNvSpPr>
                <a:spLocks/>
              </p:cNvSpPr>
              <p:nvPr/>
            </p:nvSpPr>
            <p:spPr bwMode="auto">
              <a:xfrm>
                <a:off x="5374" y="2669"/>
                <a:ext cx="18" cy="17"/>
              </a:xfrm>
              <a:custGeom>
                <a:avLst/>
                <a:gdLst>
                  <a:gd name="T0" fmla="*/ 0 w 110"/>
                  <a:gd name="T1" fmla="*/ 0 h 104"/>
                  <a:gd name="T2" fmla="*/ 0 w 110"/>
                  <a:gd name="T3" fmla="*/ 0 h 104"/>
                  <a:gd name="T4" fmla="*/ 0 w 110"/>
                  <a:gd name="T5" fmla="*/ 0 h 104"/>
                  <a:gd name="T6" fmla="*/ 0 w 110"/>
                  <a:gd name="T7" fmla="*/ 0 h 104"/>
                  <a:gd name="T8" fmla="*/ 0 w 110"/>
                  <a:gd name="T9" fmla="*/ 0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0"/>
                  <a:gd name="T16" fmla="*/ 0 h 104"/>
                  <a:gd name="T17" fmla="*/ 110 w 110"/>
                  <a:gd name="T18" fmla="*/ 104 h 10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0" h="104">
                    <a:moveTo>
                      <a:pt x="49" y="0"/>
                    </a:moveTo>
                    <a:lnTo>
                      <a:pt x="0" y="54"/>
                    </a:lnTo>
                    <a:lnTo>
                      <a:pt x="62" y="104"/>
                    </a:lnTo>
                    <a:lnTo>
                      <a:pt x="110" y="44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27" name="Freeform 1638"/>
              <p:cNvSpPr>
                <a:spLocks/>
              </p:cNvSpPr>
              <p:nvPr/>
            </p:nvSpPr>
            <p:spPr bwMode="auto">
              <a:xfrm>
                <a:off x="5374" y="2673"/>
                <a:ext cx="3" cy="7"/>
              </a:xfrm>
              <a:custGeom>
                <a:avLst/>
                <a:gdLst>
                  <a:gd name="T0" fmla="*/ 0 w 20"/>
                  <a:gd name="T1" fmla="*/ 0 h 43"/>
                  <a:gd name="T2" fmla="*/ 0 w 20"/>
                  <a:gd name="T3" fmla="*/ 0 h 43"/>
                  <a:gd name="T4" fmla="*/ 0 w 20"/>
                  <a:gd name="T5" fmla="*/ 0 h 43"/>
                  <a:gd name="T6" fmla="*/ 0 w 20"/>
                  <a:gd name="T7" fmla="*/ 0 h 43"/>
                  <a:gd name="T8" fmla="*/ 0 w 20"/>
                  <a:gd name="T9" fmla="*/ 0 h 43"/>
                  <a:gd name="T10" fmla="*/ 0 w 20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43"/>
                  <a:gd name="T20" fmla="*/ 20 w 20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43">
                    <a:moveTo>
                      <a:pt x="2" y="10"/>
                    </a:moveTo>
                    <a:lnTo>
                      <a:pt x="0" y="19"/>
                    </a:lnTo>
                    <a:lnTo>
                      <a:pt x="0" y="32"/>
                    </a:lnTo>
                    <a:lnTo>
                      <a:pt x="20" y="43"/>
                    </a:lnTo>
                    <a:lnTo>
                      <a:pt x="12" y="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28" name="Freeform 1639"/>
              <p:cNvSpPr>
                <a:spLocks/>
              </p:cNvSpPr>
              <p:nvPr/>
            </p:nvSpPr>
            <p:spPr bwMode="auto">
              <a:xfrm>
                <a:off x="5388" y="2672"/>
                <a:ext cx="4" cy="7"/>
              </a:xfrm>
              <a:custGeom>
                <a:avLst/>
                <a:gdLst>
                  <a:gd name="T0" fmla="*/ 0 w 22"/>
                  <a:gd name="T1" fmla="*/ 0 h 41"/>
                  <a:gd name="T2" fmla="*/ 0 w 22"/>
                  <a:gd name="T3" fmla="*/ 0 h 41"/>
                  <a:gd name="T4" fmla="*/ 0 w 22"/>
                  <a:gd name="T5" fmla="*/ 0 h 41"/>
                  <a:gd name="T6" fmla="*/ 0 w 22"/>
                  <a:gd name="T7" fmla="*/ 0 h 41"/>
                  <a:gd name="T8" fmla="*/ 0 w 22"/>
                  <a:gd name="T9" fmla="*/ 0 h 41"/>
                  <a:gd name="T10" fmla="*/ 0 w 22"/>
                  <a:gd name="T11" fmla="*/ 0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41"/>
                  <a:gd name="T20" fmla="*/ 22 w 22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41">
                    <a:moveTo>
                      <a:pt x="19" y="9"/>
                    </a:moveTo>
                    <a:lnTo>
                      <a:pt x="22" y="14"/>
                    </a:lnTo>
                    <a:lnTo>
                      <a:pt x="22" y="28"/>
                    </a:lnTo>
                    <a:lnTo>
                      <a:pt x="0" y="41"/>
                    </a:lnTo>
                    <a:lnTo>
                      <a:pt x="8" y="0"/>
                    </a:lnTo>
                    <a:lnTo>
                      <a:pt x="19" y="9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29" name="Freeform 1640"/>
              <p:cNvSpPr>
                <a:spLocks/>
              </p:cNvSpPr>
              <p:nvPr/>
            </p:nvSpPr>
            <p:spPr bwMode="auto">
              <a:xfrm>
                <a:off x="5374" y="2666"/>
                <a:ext cx="17" cy="16"/>
              </a:xfrm>
              <a:custGeom>
                <a:avLst/>
                <a:gdLst>
                  <a:gd name="T0" fmla="*/ 0 w 104"/>
                  <a:gd name="T1" fmla="*/ 0 h 98"/>
                  <a:gd name="T2" fmla="*/ 0 w 104"/>
                  <a:gd name="T3" fmla="*/ 0 h 98"/>
                  <a:gd name="T4" fmla="*/ 0 w 104"/>
                  <a:gd name="T5" fmla="*/ 0 h 98"/>
                  <a:gd name="T6" fmla="*/ 0 w 104"/>
                  <a:gd name="T7" fmla="*/ 0 h 98"/>
                  <a:gd name="T8" fmla="*/ 0 w 104"/>
                  <a:gd name="T9" fmla="*/ 0 h 98"/>
                  <a:gd name="T10" fmla="*/ 0 w 104"/>
                  <a:gd name="T11" fmla="*/ 0 h 98"/>
                  <a:gd name="T12" fmla="*/ 0 w 104"/>
                  <a:gd name="T13" fmla="*/ 0 h 98"/>
                  <a:gd name="T14" fmla="*/ 0 w 104"/>
                  <a:gd name="T15" fmla="*/ 0 h 98"/>
                  <a:gd name="T16" fmla="*/ 0 w 104"/>
                  <a:gd name="T17" fmla="*/ 0 h 98"/>
                  <a:gd name="T18" fmla="*/ 0 w 104"/>
                  <a:gd name="T19" fmla="*/ 0 h 98"/>
                  <a:gd name="T20" fmla="*/ 0 w 104"/>
                  <a:gd name="T21" fmla="*/ 0 h 98"/>
                  <a:gd name="T22" fmla="*/ 0 w 104"/>
                  <a:gd name="T23" fmla="*/ 0 h 98"/>
                  <a:gd name="T24" fmla="*/ 0 w 104"/>
                  <a:gd name="T25" fmla="*/ 0 h 9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"/>
                  <a:gd name="T40" fmla="*/ 0 h 98"/>
                  <a:gd name="T41" fmla="*/ 104 w 104"/>
                  <a:gd name="T42" fmla="*/ 98 h 9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" h="98">
                    <a:moveTo>
                      <a:pt x="45" y="0"/>
                    </a:moveTo>
                    <a:lnTo>
                      <a:pt x="39" y="3"/>
                    </a:lnTo>
                    <a:lnTo>
                      <a:pt x="2" y="47"/>
                    </a:lnTo>
                    <a:lnTo>
                      <a:pt x="0" y="51"/>
                    </a:lnTo>
                    <a:lnTo>
                      <a:pt x="3" y="57"/>
                    </a:lnTo>
                    <a:lnTo>
                      <a:pt x="50" y="96"/>
                    </a:lnTo>
                    <a:lnTo>
                      <a:pt x="58" y="98"/>
                    </a:lnTo>
                    <a:lnTo>
                      <a:pt x="63" y="96"/>
                    </a:lnTo>
                    <a:lnTo>
                      <a:pt x="102" y="50"/>
                    </a:lnTo>
                    <a:lnTo>
                      <a:pt x="104" y="43"/>
                    </a:lnTo>
                    <a:lnTo>
                      <a:pt x="99" y="37"/>
                    </a:lnTo>
                    <a:lnTo>
                      <a:pt x="50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30" name="Freeform 1641"/>
              <p:cNvSpPr>
                <a:spLocks/>
              </p:cNvSpPr>
              <p:nvPr/>
            </p:nvSpPr>
            <p:spPr bwMode="auto">
              <a:xfrm>
                <a:off x="5385" y="2678"/>
                <a:ext cx="19" cy="18"/>
              </a:xfrm>
              <a:custGeom>
                <a:avLst/>
                <a:gdLst>
                  <a:gd name="T0" fmla="*/ 0 w 110"/>
                  <a:gd name="T1" fmla="*/ 0 h 106"/>
                  <a:gd name="T2" fmla="*/ 0 w 110"/>
                  <a:gd name="T3" fmla="*/ 0 h 106"/>
                  <a:gd name="T4" fmla="*/ 0 w 110"/>
                  <a:gd name="T5" fmla="*/ 0 h 106"/>
                  <a:gd name="T6" fmla="*/ 0 w 110"/>
                  <a:gd name="T7" fmla="*/ 0 h 106"/>
                  <a:gd name="T8" fmla="*/ 0 w 110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0"/>
                  <a:gd name="T16" fmla="*/ 0 h 106"/>
                  <a:gd name="T17" fmla="*/ 110 w 110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0" h="106">
                    <a:moveTo>
                      <a:pt x="48" y="0"/>
                    </a:moveTo>
                    <a:lnTo>
                      <a:pt x="0" y="55"/>
                    </a:lnTo>
                    <a:lnTo>
                      <a:pt x="61" y="106"/>
                    </a:lnTo>
                    <a:lnTo>
                      <a:pt x="110" y="4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31" name="Freeform 1642"/>
              <p:cNvSpPr>
                <a:spLocks/>
              </p:cNvSpPr>
              <p:nvPr/>
            </p:nvSpPr>
            <p:spPr bwMode="auto">
              <a:xfrm>
                <a:off x="5385" y="2682"/>
                <a:ext cx="4" cy="7"/>
              </a:xfrm>
              <a:custGeom>
                <a:avLst/>
                <a:gdLst>
                  <a:gd name="T0" fmla="*/ 0 w 19"/>
                  <a:gd name="T1" fmla="*/ 0 h 44"/>
                  <a:gd name="T2" fmla="*/ 0 w 19"/>
                  <a:gd name="T3" fmla="*/ 0 h 44"/>
                  <a:gd name="T4" fmla="*/ 0 w 19"/>
                  <a:gd name="T5" fmla="*/ 0 h 44"/>
                  <a:gd name="T6" fmla="*/ 0 w 19"/>
                  <a:gd name="T7" fmla="*/ 0 h 44"/>
                  <a:gd name="T8" fmla="*/ 0 w 19"/>
                  <a:gd name="T9" fmla="*/ 0 h 44"/>
                  <a:gd name="T10" fmla="*/ 0 w 19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4"/>
                  <a:gd name="T20" fmla="*/ 19 w 19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4">
                    <a:moveTo>
                      <a:pt x="2" y="11"/>
                    </a:moveTo>
                    <a:lnTo>
                      <a:pt x="0" y="19"/>
                    </a:lnTo>
                    <a:lnTo>
                      <a:pt x="0" y="32"/>
                    </a:lnTo>
                    <a:lnTo>
                      <a:pt x="19" y="44"/>
                    </a:lnTo>
                    <a:lnTo>
                      <a:pt x="12" y="0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32" name="Freeform 1643"/>
              <p:cNvSpPr>
                <a:spLocks/>
              </p:cNvSpPr>
              <p:nvPr/>
            </p:nvSpPr>
            <p:spPr bwMode="auto">
              <a:xfrm>
                <a:off x="5400" y="2681"/>
                <a:ext cx="4" cy="7"/>
              </a:xfrm>
              <a:custGeom>
                <a:avLst/>
                <a:gdLst>
                  <a:gd name="T0" fmla="*/ 0 w 22"/>
                  <a:gd name="T1" fmla="*/ 0 h 43"/>
                  <a:gd name="T2" fmla="*/ 0 w 22"/>
                  <a:gd name="T3" fmla="*/ 0 h 43"/>
                  <a:gd name="T4" fmla="*/ 0 w 22"/>
                  <a:gd name="T5" fmla="*/ 0 h 43"/>
                  <a:gd name="T6" fmla="*/ 0 w 22"/>
                  <a:gd name="T7" fmla="*/ 0 h 43"/>
                  <a:gd name="T8" fmla="*/ 0 w 22"/>
                  <a:gd name="T9" fmla="*/ 0 h 43"/>
                  <a:gd name="T10" fmla="*/ 0 w 22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43"/>
                  <a:gd name="T20" fmla="*/ 22 w 22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43">
                    <a:moveTo>
                      <a:pt x="18" y="11"/>
                    </a:moveTo>
                    <a:lnTo>
                      <a:pt x="22" y="16"/>
                    </a:lnTo>
                    <a:lnTo>
                      <a:pt x="22" y="30"/>
                    </a:lnTo>
                    <a:lnTo>
                      <a:pt x="0" y="43"/>
                    </a:lnTo>
                    <a:lnTo>
                      <a:pt x="8" y="0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33" name="Freeform 1644"/>
              <p:cNvSpPr>
                <a:spLocks/>
              </p:cNvSpPr>
              <p:nvPr/>
            </p:nvSpPr>
            <p:spPr bwMode="auto">
              <a:xfrm>
                <a:off x="5386" y="2675"/>
                <a:ext cx="17" cy="17"/>
              </a:xfrm>
              <a:custGeom>
                <a:avLst/>
                <a:gdLst>
                  <a:gd name="T0" fmla="*/ 0 w 104"/>
                  <a:gd name="T1" fmla="*/ 0 h 100"/>
                  <a:gd name="T2" fmla="*/ 0 w 104"/>
                  <a:gd name="T3" fmla="*/ 0 h 100"/>
                  <a:gd name="T4" fmla="*/ 0 w 104"/>
                  <a:gd name="T5" fmla="*/ 0 h 100"/>
                  <a:gd name="T6" fmla="*/ 0 w 104"/>
                  <a:gd name="T7" fmla="*/ 0 h 100"/>
                  <a:gd name="T8" fmla="*/ 0 w 104"/>
                  <a:gd name="T9" fmla="*/ 0 h 100"/>
                  <a:gd name="T10" fmla="*/ 0 w 104"/>
                  <a:gd name="T11" fmla="*/ 0 h 100"/>
                  <a:gd name="T12" fmla="*/ 0 w 104"/>
                  <a:gd name="T13" fmla="*/ 0 h 100"/>
                  <a:gd name="T14" fmla="*/ 0 w 104"/>
                  <a:gd name="T15" fmla="*/ 0 h 100"/>
                  <a:gd name="T16" fmla="*/ 0 w 104"/>
                  <a:gd name="T17" fmla="*/ 0 h 100"/>
                  <a:gd name="T18" fmla="*/ 0 w 104"/>
                  <a:gd name="T19" fmla="*/ 0 h 100"/>
                  <a:gd name="T20" fmla="*/ 0 w 104"/>
                  <a:gd name="T21" fmla="*/ 0 h 100"/>
                  <a:gd name="T22" fmla="*/ 0 w 104"/>
                  <a:gd name="T23" fmla="*/ 0 h 100"/>
                  <a:gd name="T24" fmla="*/ 0 w 104"/>
                  <a:gd name="T25" fmla="*/ 0 h 10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"/>
                  <a:gd name="T40" fmla="*/ 0 h 100"/>
                  <a:gd name="T41" fmla="*/ 104 w 104"/>
                  <a:gd name="T42" fmla="*/ 100 h 10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" h="100">
                    <a:moveTo>
                      <a:pt x="45" y="0"/>
                    </a:moveTo>
                    <a:lnTo>
                      <a:pt x="40" y="3"/>
                    </a:lnTo>
                    <a:lnTo>
                      <a:pt x="3" y="48"/>
                    </a:lnTo>
                    <a:lnTo>
                      <a:pt x="0" y="53"/>
                    </a:lnTo>
                    <a:lnTo>
                      <a:pt x="4" y="59"/>
                    </a:lnTo>
                    <a:lnTo>
                      <a:pt x="51" y="98"/>
                    </a:lnTo>
                    <a:lnTo>
                      <a:pt x="58" y="100"/>
                    </a:lnTo>
                    <a:lnTo>
                      <a:pt x="64" y="98"/>
                    </a:lnTo>
                    <a:lnTo>
                      <a:pt x="102" y="52"/>
                    </a:lnTo>
                    <a:lnTo>
                      <a:pt x="104" y="45"/>
                    </a:lnTo>
                    <a:lnTo>
                      <a:pt x="100" y="39"/>
                    </a:lnTo>
                    <a:lnTo>
                      <a:pt x="51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34" name="Freeform 1645"/>
              <p:cNvSpPr>
                <a:spLocks/>
              </p:cNvSpPr>
              <p:nvPr/>
            </p:nvSpPr>
            <p:spPr bwMode="auto">
              <a:xfrm>
                <a:off x="5397" y="2687"/>
                <a:ext cx="18" cy="18"/>
              </a:xfrm>
              <a:custGeom>
                <a:avLst/>
                <a:gdLst>
                  <a:gd name="T0" fmla="*/ 0 w 108"/>
                  <a:gd name="T1" fmla="*/ 0 h 106"/>
                  <a:gd name="T2" fmla="*/ 0 w 108"/>
                  <a:gd name="T3" fmla="*/ 0 h 106"/>
                  <a:gd name="T4" fmla="*/ 0 w 108"/>
                  <a:gd name="T5" fmla="*/ 0 h 106"/>
                  <a:gd name="T6" fmla="*/ 0 w 108"/>
                  <a:gd name="T7" fmla="*/ 0 h 106"/>
                  <a:gd name="T8" fmla="*/ 0 w 108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8"/>
                  <a:gd name="T16" fmla="*/ 0 h 106"/>
                  <a:gd name="T17" fmla="*/ 108 w 10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8" h="106">
                    <a:moveTo>
                      <a:pt x="48" y="0"/>
                    </a:moveTo>
                    <a:lnTo>
                      <a:pt x="0" y="55"/>
                    </a:lnTo>
                    <a:lnTo>
                      <a:pt x="61" y="106"/>
                    </a:lnTo>
                    <a:lnTo>
                      <a:pt x="108" y="46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35" name="Freeform 1646"/>
              <p:cNvSpPr>
                <a:spLocks/>
              </p:cNvSpPr>
              <p:nvPr/>
            </p:nvSpPr>
            <p:spPr bwMode="auto">
              <a:xfrm>
                <a:off x="5397" y="2691"/>
                <a:ext cx="4" cy="8"/>
              </a:xfrm>
              <a:custGeom>
                <a:avLst/>
                <a:gdLst>
                  <a:gd name="T0" fmla="*/ 0 w 19"/>
                  <a:gd name="T1" fmla="*/ 0 h 43"/>
                  <a:gd name="T2" fmla="*/ 0 w 19"/>
                  <a:gd name="T3" fmla="*/ 0 h 43"/>
                  <a:gd name="T4" fmla="*/ 0 w 19"/>
                  <a:gd name="T5" fmla="*/ 0 h 43"/>
                  <a:gd name="T6" fmla="*/ 0 w 19"/>
                  <a:gd name="T7" fmla="*/ 0 h 43"/>
                  <a:gd name="T8" fmla="*/ 0 w 19"/>
                  <a:gd name="T9" fmla="*/ 0 h 43"/>
                  <a:gd name="T10" fmla="*/ 0 w 19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3"/>
                  <a:gd name="T20" fmla="*/ 19 w 19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3">
                    <a:moveTo>
                      <a:pt x="2" y="10"/>
                    </a:moveTo>
                    <a:lnTo>
                      <a:pt x="0" y="18"/>
                    </a:lnTo>
                    <a:lnTo>
                      <a:pt x="0" y="31"/>
                    </a:lnTo>
                    <a:lnTo>
                      <a:pt x="19" y="43"/>
                    </a:lnTo>
                    <a:lnTo>
                      <a:pt x="12" y="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36" name="Freeform 1647"/>
              <p:cNvSpPr>
                <a:spLocks/>
              </p:cNvSpPr>
              <p:nvPr/>
            </p:nvSpPr>
            <p:spPr bwMode="auto">
              <a:xfrm>
                <a:off x="5412" y="2690"/>
                <a:ext cx="3" cy="7"/>
              </a:xfrm>
              <a:custGeom>
                <a:avLst/>
                <a:gdLst>
                  <a:gd name="T0" fmla="*/ 0 w 20"/>
                  <a:gd name="T1" fmla="*/ 0 h 42"/>
                  <a:gd name="T2" fmla="*/ 0 w 20"/>
                  <a:gd name="T3" fmla="*/ 0 h 42"/>
                  <a:gd name="T4" fmla="*/ 0 w 20"/>
                  <a:gd name="T5" fmla="*/ 0 h 42"/>
                  <a:gd name="T6" fmla="*/ 0 w 20"/>
                  <a:gd name="T7" fmla="*/ 0 h 42"/>
                  <a:gd name="T8" fmla="*/ 0 w 20"/>
                  <a:gd name="T9" fmla="*/ 0 h 42"/>
                  <a:gd name="T10" fmla="*/ 0 w 20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42"/>
                  <a:gd name="T20" fmla="*/ 20 w 20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42">
                    <a:moveTo>
                      <a:pt x="17" y="10"/>
                    </a:moveTo>
                    <a:lnTo>
                      <a:pt x="20" y="15"/>
                    </a:lnTo>
                    <a:lnTo>
                      <a:pt x="20" y="29"/>
                    </a:lnTo>
                    <a:lnTo>
                      <a:pt x="0" y="42"/>
                    </a:lnTo>
                    <a:lnTo>
                      <a:pt x="7" y="0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37" name="Freeform 1648"/>
              <p:cNvSpPr>
                <a:spLocks/>
              </p:cNvSpPr>
              <p:nvPr/>
            </p:nvSpPr>
            <p:spPr bwMode="auto">
              <a:xfrm>
                <a:off x="5398" y="2684"/>
                <a:ext cx="17" cy="17"/>
              </a:xfrm>
              <a:custGeom>
                <a:avLst/>
                <a:gdLst>
                  <a:gd name="T0" fmla="*/ 0 w 103"/>
                  <a:gd name="T1" fmla="*/ 0 h 100"/>
                  <a:gd name="T2" fmla="*/ 0 w 103"/>
                  <a:gd name="T3" fmla="*/ 0 h 100"/>
                  <a:gd name="T4" fmla="*/ 0 w 103"/>
                  <a:gd name="T5" fmla="*/ 0 h 100"/>
                  <a:gd name="T6" fmla="*/ 0 w 103"/>
                  <a:gd name="T7" fmla="*/ 0 h 100"/>
                  <a:gd name="T8" fmla="*/ 0 w 103"/>
                  <a:gd name="T9" fmla="*/ 0 h 100"/>
                  <a:gd name="T10" fmla="*/ 0 w 103"/>
                  <a:gd name="T11" fmla="*/ 0 h 100"/>
                  <a:gd name="T12" fmla="*/ 0 w 103"/>
                  <a:gd name="T13" fmla="*/ 0 h 100"/>
                  <a:gd name="T14" fmla="*/ 0 w 103"/>
                  <a:gd name="T15" fmla="*/ 0 h 100"/>
                  <a:gd name="T16" fmla="*/ 0 w 103"/>
                  <a:gd name="T17" fmla="*/ 0 h 100"/>
                  <a:gd name="T18" fmla="*/ 0 w 103"/>
                  <a:gd name="T19" fmla="*/ 0 h 100"/>
                  <a:gd name="T20" fmla="*/ 0 w 103"/>
                  <a:gd name="T21" fmla="*/ 0 h 100"/>
                  <a:gd name="T22" fmla="*/ 0 w 103"/>
                  <a:gd name="T23" fmla="*/ 0 h 100"/>
                  <a:gd name="T24" fmla="*/ 0 w 103"/>
                  <a:gd name="T25" fmla="*/ 0 h 10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100"/>
                  <a:gd name="T41" fmla="*/ 103 w 103"/>
                  <a:gd name="T42" fmla="*/ 100 h 10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100">
                    <a:moveTo>
                      <a:pt x="45" y="0"/>
                    </a:moveTo>
                    <a:lnTo>
                      <a:pt x="40" y="4"/>
                    </a:lnTo>
                    <a:lnTo>
                      <a:pt x="2" y="48"/>
                    </a:lnTo>
                    <a:lnTo>
                      <a:pt x="0" y="53"/>
                    </a:lnTo>
                    <a:lnTo>
                      <a:pt x="4" y="59"/>
                    </a:lnTo>
                    <a:lnTo>
                      <a:pt x="51" y="98"/>
                    </a:lnTo>
                    <a:lnTo>
                      <a:pt x="58" y="100"/>
                    </a:lnTo>
                    <a:lnTo>
                      <a:pt x="64" y="98"/>
                    </a:lnTo>
                    <a:lnTo>
                      <a:pt x="101" y="52"/>
                    </a:lnTo>
                    <a:lnTo>
                      <a:pt x="103" y="45"/>
                    </a:lnTo>
                    <a:lnTo>
                      <a:pt x="99" y="39"/>
                    </a:lnTo>
                    <a:lnTo>
                      <a:pt x="51" y="3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38" name="Freeform 1649"/>
              <p:cNvSpPr>
                <a:spLocks/>
              </p:cNvSpPr>
              <p:nvPr/>
            </p:nvSpPr>
            <p:spPr bwMode="auto">
              <a:xfrm>
                <a:off x="5409" y="2697"/>
                <a:ext cx="18" cy="17"/>
              </a:xfrm>
              <a:custGeom>
                <a:avLst/>
                <a:gdLst>
                  <a:gd name="T0" fmla="*/ 0 w 108"/>
                  <a:gd name="T1" fmla="*/ 0 h 106"/>
                  <a:gd name="T2" fmla="*/ 0 w 108"/>
                  <a:gd name="T3" fmla="*/ 0 h 106"/>
                  <a:gd name="T4" fmla="*/ 0 w 108"/>
                  <a:gd name="T5" fmla="*/ 0 h 106"/>
                  <a:gd name="T6" fmla="*/ 0 w 108"/>
                  <a:gd name="T7" fmla="*/ 0 h 106"/>
                  <a:gd name="T8" fmla="*/ 0 w 108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8"/>
                  <a:gd name="T16" fmla="*/ 0 h 106"/>
                  <a:gd name="T17" fmla="*/ 108 w 10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8" h="106">
                    <a:moveTo>
                      <a:pt x="47" y="0"/>
                    </a:moveTo>
                    <a:lnTo>
                      <a:pt x="0" y="56"/>
                    </a:lnTo>
                    <a:lnTo>
                      <a:pt x="60" y="106"/>
                    </a:lnTo>
                    <a:lnTo>
                      <a:pt x="108" y="46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39" name="Freeform 1650"/>
              <p:cNvSpPr>
                <a:spLocks/>
              </p:cNvSpPr>
              <p:nvPr/>
            </p:nvSpPr>
            <p:spPr bwMode="auto">
              <a:xfrm>
                <a:off x="5409" y="2700"/>
                <a:ext cx="3" cy="8"/>
              </a:xfrm>
              <a:custGeom>
                <a:avLst/>
                <a:gdLst>
                  <a:gd name="T0" fmla="*/ 0 w 18"/>
                  <a:gd name="T1" fmla="*/ 0 h 43"/>
                  <a:gd name="T2" fmla="*/ 0 w 18"/>
                  <a:gd name="T3" fmla="*/ 0 h 43"/>
                  <a:gd name="T4" fmla="*/ 0 w 18"/>
                  <a:gd name="T5" fmla="*/ 0 h 43"/>
                  <a:gd name="T6" fmla="*/ 0 w 18"/>
                  <a:gd name="T7" fmla="*/ 0 h 43"/>
                  <a:gd name="T8" fmla="*/ 0 w 18"/>
                  <a:gd name="T9" fmla="*/ 0 h 43"/>
                  <a:gd name="T10" fmla="*/ 0 w 18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"/>
                  <a:gd name="T19" fmla="*/ 0 h 43"/>
                  <a:gd name="T20" fmla="*/ 18 w 18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" h="43">
                    <a:moveTo>
                      <a:pt x="2" y="10"/>
                    </a:moveTo>
                    <a:lnTo>
                      <a:pt x="0" y="19"/>
                    </a:lnTo>
                    <a:lnTo>
                      <a:pt x="0" y="32"/>
                    </a:lnTo>
                    <a:lnTo>
                      <a:pt x="18" y="43"/>
                    </a:lnTo>
                    <a:lnTo>
                      <a:pt x="12" y="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40" name="Freeform 1651"/>
              <p:cNvSpPr>
                <a:spLocks/>
              </p:cNvSpPr>
              <p:nvPr/>
            </p:nvSpPr>
            <p:spPr bwMode="auto">
              <a:xfrm>
                <a:off x="5424" y="2699"/>
                <a:ext cx="3" cy="7"/>
              </a:xfrm>
              <a:custGeom>
                <a:avLst/>
                <a:gdLst>
                  <a:gd name="T0" fmla="*/ 0 w 21"/>
                  <a:gd name="T1" fmla="*/ 0 h 42"/>
                  <a:gd name="T2" fmla="*/ 0 w 21"/>
                  <a:gd name="T3" fmla="*/ 0 h 42"/>
                  <a:gd name="T4" fmla="*/ 0 w 21"/>
                  <a:gd name="T5" fmla="*/ 0 h 42"/>
                  <a:gd name="T6" fmla="*/ 0 w 21"/>
                  <a:gd name="T7" fmla="*/ 0 h 42"/>
                  <a:gd name="T8" fmla="*/ 0 w 21"/>
                  <a:gd name="T9" fmla="*/ 0 h 42"/>
                  <a:gd name="T10" fmla="*/ 0 w 21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2"/>
                  <a:gd name="T20" fmla="*/ 21 w 21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2">
                    <a:moveTo>
                      <a:pt x="18" y="10"/>
                    </a:moveTo>
                    <a:lnTo>
                      <a:pt x="21" y="15"/>
                    </a:lnTo>
                    <a:lnTo>
                      <a:pt x="21" y="29"/>
                    </a:lnTo>
                    <a:lnTo>
                      <a:pt x="0" y="42"/>
                    </a:lnTo>
                    <a:lnTo>
                      <a:pt x="7" y="0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41" name="Freeform 1652"/>
              <p:cNvSpPr>
                <a:spLocks/>
              </p:cNvSpPr>
              <p:nvPr/>
            </p:nvSpPr>
            <p:spPr bwMode="auto">
              <a:xfrm>
                <a:off x="5410" y="2693"/>
                <a:ext cx="17" cy="17"/>
              </a:xfrm>
              <a:custGeom>
                <a:avLst/>
                <a:gdLst>
                  <a:gd name="T0" fmla="*/ 0 w 103"/>
                  <a:gd name="T1" fmla="*/ 0 h 100"/>
                  <a:gd name="T2" fmla="*/ 0 w 103"/>
                  <a:gd name="T3" fmla="*/ 0 h 100"/>
                  <a:gd name="T4" fmla="*/ 0 w 103"/>
                  <a:gd name="T5" fmla="*/ 0 h 100"/>
                  <a:gd name="T6" fmla="*/ 0 w 103"/>
                  <a:gd name="T7" fmla="*/ 0 h 100"/>
                  <a:gd name="T8" fmla="*/ 0 w 103"/>
                  <a:gd name="T9" fmla="*/ 0 h 100"/>
                  <a:gd name="T10" fmla="*/ 0 w 103"/>
                  <a:gd name="T11" fmla="*/ 0 h 100"/>
                  <a:gd name="T12" fmla="*/ 0 w 103"/>
                  <a:gd name="T13" fmla="*/ 0 h 100"/>
                  <a:gd name="T14" fmla="*/ 0 w 103"/>
                  <a:gd name="T15" fmla="*/ 0 h 100"/>
                  <a:gd name="T16" fmla="*/ 0 w 103"/>
                  <a:gd name="T17" fmla="*/ 0 h 100"/>
                  <a:gd name="T18" fmla="*/ 0 w 103"/>
                  <a:gd name="T19" fmla="*/ 0 h 100"/>
                  <a:gd name="T20" fmla="*/ 0 w 103"/>
                  <a:gd name="T21" fmla="*/ 0 h 100"/>
                  <a:gd name="T22" fmla="*/ 0 w 103"/>
                  <a:gd name="T23" fmla="*/ 0 h 100"/>
                  <a:gd name="T24" fmla="*/ 0 w 103"/>
                  <a:gd name="T25" fmla="*/ 0 h 10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3"/>
                  <a:gd name="T40" fmla="*/ 0 h 100"/>
                  <a:gd name="T41" fmla="*/ 103 w 103"/>
                  <a:gd name="T42" fmla="*/ 100 h 10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3" h="100">
                    <a:moveTo>
                      <a:pt x="44" y="0"/>
                    </a:moveTo>
                    <a:lnTo>
                      <a:pt x="39" y="3"/>
                    </a:lnTo>
                    <a:lnTo>
                      <a:pt x="2" y="48"/>
                    </a:lnTo>
                    <a:lnTo>
                      <a:pt x="0" y="52"/>
                    </a:lnTo>
                    <a:lnTo>
                      <a:pt x="3" y="58"/>
                    </a:lnTo>
                    <a:lnTo>
                      <a:pt x="50" y="97"/>
                    </a:lnTo>
                    <a:lnTo>
                      <a:pt x="57" y="100"/>
                    </a:lnTo>
                    <a:lnTo>
                      <a:pt x="62" y="97"/>
                    </a:lnTo>
                    <a:lnTo>
                      <a:pt x="101" y="51"/>
                    </a:lnTo>
                    <a:lnTo>
                      <a:pt x="103" y="44"/>
                    </a:lnTo>
                    <a:lnTo>
                      <a:pt x="99" y="38"/>
                    </a:lnTo>
                    <a:lnTo>
                      <a:pt x="50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grpSp>
            <p:nvGrpSpPr>
              <p:cNvPr id="19242" name="Group 1657"/>
              <p:cNvGrpSpPr>
                <a:grpSpLocks/>
              </p:cNvGrpSpPr>
              <p:nvPr/>
            </p:nvGrpSpPr>
            <p:grpSpPr bwMode="auto">
              <a:xfrm>
                <a:off x="5185" y="2539"/>
                <a:ext cx="18" cy="21"/>
                <a:chOff x="5185" y="2539"/>
                <a:chExt cx="18" cy="21"/>
              </a:xfrm>
            </p:grpSpPr>
            <p:sp>
              <p:nvSpPr>
                <p:cNvPr id="19648" name="Freeform 1653"/>
                <p:cNvSpPr>
                  <a:spLocks/>
                </p:cNvSpPr>
                <p:nvPr/>
              </p:nvSpPr>
              <p:spPr bwMode="auto">
                <a:xfrm>
                  <a:off x="5185" y="2542"/>
                  <a:ext cx="18" cy="18"/>
                </a:xfrm>
                <a:custGeom>
                  <a:avLst/>
                  <a:gdLst>
                    <a:gd name="T0" fmla="*/ 0 w 109"/>
                    <a:gd name="T1" fmla="*/ 0 h 105"/>
                    <a:gd name="T2" fmla="*/ 0 w 109"/>
                    <a:gd name="T3" fmla="*/ 0 h 105"/>
                    <a:gd name="T4" fmla="*/ 0 w 109"/>
                    <a:gd name="T5" fmla="*/ 0 h 105"/>
                    <a:gd name="T6" fmla="*/ 0 w 109"/>
                    <a:gd name="T7" fmla="*/ 0 h 105"/>
                    <a:gd name="T8" fmla="*/ 0 w 109"/>
                    <a:gd name="T9" fmla="*/ 0 h 10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9"/>
                    <a:gd name="T16" fmla="*/ 0 h 105"/>
                    <a:gd name="T17" fmla="*/ 109 w 109"/>
                    <a:gd name="T18" fmla="*/ 105 h 10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9" h="105">
                      <a:moveTo>
                        <a:pt x="48" y="0"/>
                      </a:moveTo>
                      <a:lnTo>
                        <a:pt x="0" y="55"/>
                      </a:lnTo>
                      <a:lnTo>
                        <a:pt x="61" y="105"/>
                      </a:lnTo>
                      <a:lnTo>
                        <a:pt x="109" y="45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49" name="Freeform 1654"/>
                <p:cNvSpPr>
                  <a:spLocks/>
                </p:cNvSpPr>
                <p:nvPr/>
              </p:nvSpPr>
              <p:spPr bwMode="auto">
                <a:xfrm>
                  <a:off x="5185" y="2546"/>
                  <a:ext cx="3" cy="7"/>
                </a:xfrm>
                <a:custGeom>
                  <a:avLst/>
                  <a:gdLst>
                    <a:gd name="T0" fmla="*/ 0 w 19"/>
                    <a:gd name="T1" fmla="*/ 0 h 44"/>
                    <a:gd name="T2" fmla="*/ 0 w 19"/>
                    <a:gd name="T3" fmla="*/ 0 h 44"/>
                    <a:gd name="T4" fmla="*/ 0 w 19"/>
                    <a:gd name="T5" fmla="*/ 0 h 44"/>
                    <a:gd name="T6" fmla="*/ 0 w 19"/>
                    <a:gd name="T7" fmla="*/ 0 h 44"/>
                    <a:gd name="T8" fmla="*/ 0 w 19"/>
                    <a:gd name="T9" fmla="*/ 0 h 44"/>
                    <a:gd name="T10" fmla="*/ 0 w 19"/>
                    <a:gd name="T11" fmla="*/ 0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44"/>
                    <a:gd name="T20" fmla="*/ 19 w 19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44">
                      <a:moveTo>
                        <a:pt x="2" y="11"/>
                      </a:moveTo>
                      <a:lnTo>
                        <a:pt x="0" y="19"/>
                      </a:lnTo>
                      <a:lnTo>
                        <a:pt x="0" y="32"/>
                      </a:lnTo>
                      <a:lnTo>
                        <a:pt x="19" y="44"/>
                      </a:lnTo>
                      <a:lnTo>
                        <a:pt x="12" y="0"/>
                      </a:lnTo>
                      <a:lnTo>
                        <a:pt x="2" y="11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50" name="Freeform 1655"/>
                <p:cNvSpPr>
                  <a:spLocks/>
                </p:cNvSpPr>
                <p:nvPr/>
              </p:nvSpPr>
              <p:spPr bwMode="auto">
                <a:xfrm>
                  <a:off x="5199" y="2545"/>
                  <a:ext cx="4" cy="7"/>
                </a:xfrm>
                <a:custGeom>
                  <a:avLst/>
                  <a:gdLst>
                    <a:gd name="T0" fmla="*/ 0 w 21"/>
                    <a:gd name="T1" fmla="*/ 0 h 42"/>
                    <a:gd name="T2" fmla="*/ 0 w 21"/>
                    <a:gd name="T3" fmla="*/ 0 h 42"/>
                    <a:gd name="T4" fmla="*/ 0 w 21"/>
                    <a:gd name="T5" fmla="*/ 0 h 42"/>
                    <a:gd name="T6" fmla="*/ 0 w 21"/>
                    <a:gd name="T7" fmla="*/ 0 h 42"/>
                    <a:gd name="T8" fmla="*/ 0 w 21"/>
                    <a:gd name="T9" fmla="*/ 0 h 42"/>
                    <a:gd name="T10" fmla="*/ 0 w 21"/>
                    <a:gd name="T11" fmla="*/ 0 h 4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42"/>
                    <a:gd name="T20" fmla="*/ 21 w 21"/>
                    <a:gd name="T21" fmla="*/ 42 h 4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42">
                      <a:moveTo>
                        <a:pt x="18" y="11"/>
                      </a:moveTo>
                      <a:lnTo>
                        <a:pt x="21" y="15"/>
                      </a:lnTo>
                      <a:lnTo>
                        <a:pt x="21" y="29"/>
                      </a:lnTo>
                      <a:lnTo>
                        <a:pt x="0" y="42"/>
                      </a:lnTo>
                      <a:lnTo>
                        <a:pt x="7" y="0"/>
                      </a:lnTo>
                      <a:lnTo>
                        <a:pt x="18" y="11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51" name="Freeform 1656"/>
                <p:cNvSpPr>
                  <a:spLocks/>
                </p:cNvSpPr>
                <p:nvPr/>
              </p:nvSpPr>
              <p:spPr bwMode="auto">
                <a:xfrm>
                  <a:off x="5185" y="2539"/>
                  <a:ext cx="18" cy="17"/>
                </a:xfrm>
                <a:custGeom>
                  <a:avLst/>
                  <a:gdLst>
                    <a:gd name="T0" fmla="*/ 0 w 104"/>
                    <a:gd name="T1" fmla="*/ 0 h 100"/>
                    <a:gd name="T2" fmla="*/ 0 w 104"/>
                    <a:gd name="T3" fmla="*/ 0 h 100"/>
                    <a:gd name="T4" fmla="*/ 0 w 104"/>
                    <a:gd name="T5" fmla="*/ 0 h 100"/>
                    <a:gd name="T6" fmla="*/ 0 w 104"/>
                    <a:gd name="T7" fmla="*/ 0 h 100"/>
                    <a:gd name="T8" fmla="*/ 0 w 104"/>
                    <a:gd name="T9" fmla="*/ 0 h 100"/>
                    <a:gd name="T10" fmla="*/ 0 w 104"/>
                    <a:gd name="T11" fmla="*/ 0 h 100"/>
                    <a:gd name="T12" fmla="*/ 0 w 104"/>
                    <a:gd name="T13" fmla="*/ 0 h 100"/>
                    <a:gd name="T14" fmla="*/ 0 w 104"/>
                    <a:gd name="T15" fmla="*/ 0 h 100"/>
                    <a:gd name="T16" fmla="*/ 0 w 104"/>
                    <a:gd name="T17" fmla="*/ 0 h 100"/>
                    <a:gd name="T18" fmla="*/ 0 w 104"/>
                    <a:gd name="T19" fmla="*/ 0 h 100"/>
                    <a:gd name="T20" fmla="*/ 0 w 104"/>
                    <a:gd name="T21" fmla="*/ 0 h 100"/>
                    <a:gd name="T22" fmla="*/ 0 w 104"/>
                    <a:gd name="T23" fmla="*/ 0 h 100"/>
                    <a:gd name="T24" fmla="*/ 0 w 104"/>
                    <a:gd name="T25" fmla="*/ 0 h 10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04"/>
                    <a:gd name="T40" fmla="*/ 0 h 100"/>
                    <a:gd name="T41" fmla="*/ 104 w 104"/>
                    <a:gd name="T42" fmla="*/ 100 h 10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04" h="100">
                      <a:moveTo>
                        <a:pt x="45" y="0"/>
                      </a:moveTo>
                      <a:lnTo>
                        <a:pt x="40" y="3"/>
                      </a:lnTo>
                      <a:lnTo>
                        <a:pt x="2" y="48"/>
                      </a:lnTo>
                      <a:lnTo>
                        <a:pt x="0" y="53"/>
                      </a:lnTo>
                      <a:lnTo>
                        <a:pt x="3" y="59"/>
                      </a:lnTo>
                      <a:lnTo>
                        <a:pt x="51" y="97"/>
                      </a:lnTo>
                      <a:lnTo>
                        <a:pt x="58" y="100"/>
                      </a:lnTo>
                      <a:lnTo>
                        <a:pt x="63" y="97"/>
                      </a:lnTo>
                      <a:lnTo>
                        <a:pt x="102" y="52"/>
                      </a:lnTo>
                      <a:lnTo>
                        <a:pt x="104" y="44"/>
                      </a:lnTo>
                      <a:lnTo>
                        <a:pt x="100" y="39"/>
                      </a:lnTo>
                      <a:lnTo>
                        <a:pt x="51" y="2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19243" name="Group 1662"/>
              <p:cNvGrpSpPr>
                <a:grpSpLocks/>
              </p:cNvGrpSpPr>
              <p:nvPr/>
            </p:nvGrpSpPr>
            <p:grpSpPr bwMode="auto">
              <a:xfrm>
                <a:off x="5196" y="2548"/>
                <a:ext cx="19" cy="21"/>
                <a:chOff x="5196" y="2548"/>
                <a:chExt cx="19" cy="21"/>
              </a:xfrm>
            </p:grpSpPr>
            <p:sp>
              <p:nvSpPr>
                <p:cNvPr id="19644" name="Freeform 1658"/>
                <p:cNvSpPr>
                  <a:spLocks/>
                </p:cNvSpPr>
                <p:nvPr/>
              </p:nvSpPr>
              <p:spPr bwMode="auto">
                <a:xfrm>
                  <a:off x="5196" y="2551"/>
                  <a:ext cx="19" cy="18"/>
                </a:xfrm>
                <a:custGeom>
                  <a:avLst/>
                  <a:gdLst>
                    <a:gd name="T0" fmla="*/ 0 w 109"/>
                    <a:gd name="T1" fmla="*/ 0 h 106"/>
                    <a:gd name="T2" fmla="*/ 0 w 109"/>
                    <a:gd name="T3" fmla="*/ 0 h 106"/>
                    <a:gd name="T4" fmla="*/ 0 w 109"/>
                    <a:gd name="T5" fmla="*/ 0 h 106"/>
                    <a:gd name="T6" fmla="*/ 0 w 109"/>
                    <a:gd name="T7" fmla="*/ 0 h 106"/>
                    <a:gd name="T8" fmla="*/ 0 w 109"/>
                    <a:gd name="T9" fmla="*/ 0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9"/>
                    <a:gd name="T16" fmla="*/ 0 h 106"/>
                    <a:gd name="T17" fmla="*/ 109 w 109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9" h="106">
                      <a:moveTo>
                        <a:pt x="48" y="0"/>
                      </a:moveTo>
                      <a:lnTo>
                        <a:pt x="0" y="55"/>
                      </a:lnTo>
                      <a:lnTo>
                        <a:pt x="61" y="106"/>
                      </a:lnTo>
                      <a:lnTo>
                        <a:pt x="109" y="46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45" name="Freeform 1659"/>
                <p:cNvSpPr>
                  <a:spLocks/>
                </p:cNvSpPr>
                <p:nvPr/>
              </p:nvSpPr>
              <p:spPr bwMode="auto">
                <a:xfrm>
                  <a:off x="5196" y="2555"/>
                  <a:ext cx="4" cy="8"/>
                </a:xfrm>
                <a:custGeom>
                  <a:avLst/>
                  <a:gdLst>
                    <a:gd name="T0" fmla="*/ 0 w 19"/>
                    <a:gd name="T1" fmla="*/ 0 h 44"/>
                    <a:gd name="T2" fmla="*/ 0 w 19"/>
                    <a:gd name="T3" fmla="*/ 0 h 44"/>
                    <a:gd name="T4" fmla="*/ 0 w 19"/>
                    <a:gd name="T5" fmla="*/ 0 h 44"/>
                    <a:gd name="T6" fmla="*/ 0 w 19"/>
                    <a:gd name="T7" fmla="*/ 0 h 44"/>
                    <a:gd name="T8" fmla="*/ 0 w 19"/>
                    <a:gd name="T9" fmla="*/ 0 h 44"/>
                    <a:gd name="T10" fmla="*/ 0 w 19"/>
                    <a:gd name="T11" fmla="*/ 0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44"/>
                    <a:gd name="T20" fmla="*/ 19 w 19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44">
                      <a:moveTo>
                        <a:pt x="2" y="11"/>
                      </a:moveTo>
                      <a:lnTo>
                        <a:pt x="0" y="19"/>
                      </a:lnTo>
                      <a:lnTo>
                        <a:pt x="0" y="32"/>
                      </a:lnTo>
                      <a:lnTo>
                        <a:pt x="19" y="44"/>
                      </a:lnTo>
                      <a:lnTo>
                        <a:pt x="12" y="0"/>
                      </a:lnTo>
                      <a:lnTo>
                        <a:pt x="2" y="11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46" name="Freeform 1660"/>
                <p:cNvSpPr>
                  <a:spLocks/>
                </p:cNvSpPr>
                <p:nvPr/>
              </p:nvSpPr>
              <p:spPr bwMode="auto">
                <a:xfrm>
                  <a:off x="5211" y="2554"/>
                  <a:ext cx="4" cy="7"/>
                </a:xfrm>
                <a:custGeom>
                  <a:avLst/>
                  <a:gdLst>
                    <a:gd name="T0" fmla="*/ 0 w 21"/>
                    <a:gd name="T1" fmla="*/ 0 h 43"/>
                    <a:gd name="T2" fmla="*/ 0 w 21"/>
                    <a:gd name="T3" fmla="*/ 0 h 43"/>
                    <a:gd name="T4" fmla="*/ 0 w 21"/>
                    <a:gd name="T5" fmla="*/ 0 h 43"/>
                    <a:gd name="T6" fmla="*/ 0 w 21"/>
                    <a:gd name="T7" fmla="*/ 0 h 43"/>
                    <a:gd name="T8" fmla="*/ 0 w 21"/>
                    <a:gd name="T9" fmla="*/ 0 h 43"/>
                    <a:gd name="T10" fmla="*/ 0 w 21"/>
                    <a:gd name="T11" fmla="*/ 0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43"/>
                    <a:gd name="T20" fmla="*/ 21 w 21"/>
                    <a:gd name="T21" fmla="*/ 43 h 4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43">
                      <a:moveTo>
                        <a:pt x="18" y="11"/>
                      </a:moveTo>
                      <a:lnTo>
                        <a:pt x="21" y="16"/>
                      </a:lnTo>
                      <a:lnTo>
                        <a:pt x="21" y="30"/>
                      </a:lnTo>
                      <a:lnTo>
                        <a:pt x="0" y="43"/>
                      </a:lnTo>
                      <a:lnTo>
                        <a:pt x="7" y="0"/>
                      </a:lnTo>
                      <a:lnTo>
                        <a:pt x="18" y="11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47" name="Freeform 1661"/>
                <p:cNvSpPr>
                  <a:spLocks/>
                </p:cNvSpPr>
                <p:nvPr/>
              </p:nvSpPr>
              <p:spPr bwMode="auto">
                <a:xfrm>
                  <a:off x="5197" y="2548"/>
                  <a:ext cx="17" cy="17"/>
                </a:xfrm>
                <a:custGeom>
                  <a:avLst/>
                  <a:gdLst>
                    <a:gd name="T0" fmla="*/ 0 w 104"/>
                    <a:gd name="T1" fmla="*/ 0 h 100"/>
                    <a:gd name="T2" fmla="*/ 0 w 104"/>
                    <a:gd name="T3" fmla="*/ 0 h 100"/>
                    <a:gd name="T4" fmla="*/ 0 w 104"/>
                    <a:gd name="T5" fmla="*/ 0 h 100"/>
                    <a:gd name="T6" fmla="*/ 0 w 104"/>
                    <a:gd name="T7" fmla="*/ 0 h 100"/>
                    <a:gd name="T8" fmla="*/ 0 w 104"/>
                    <a:gd name="T9" fmla="*/ 0 h 100"/>
                    <a:gd name="T10" fmla="*/ 0 w 104"/>
                    <a:gd name="T11" fmla="*/ 0 h 100"/>
                    <a:gd name="T12" fmla="*/ 0 w 104"/>
                    <a:gd name="T13" fmla="*/ 0 h 100"/>
                    <a:gd name="T14" fmla="*/ 0 w 104"/>
                    <a:gd name="T15" fmla="*/ 0 h 100"/>
                    <a:gd name="T16" fmla="*/ 0 w 104"/>
                    <a:gd name="T17" fmla="*/ 0 h 100"/>
                    <a:gd name="T18" fmla="*/ 0 w 104"/>
                    <a:gd name="T19" fmla="*/ 0 h 100"/>
                    <a:gd name="T20" fmla="*/ 0 w 104"/>
                    <a:gd name="T21" fmla="*/ 0 h 100"/>
                    <a:gd name="T22" fmla="*/ 0 w 104"/>
                    <a:gd name="T23" fmla="*/ 0 h 100"/>
                    <a:gd name="T24" fmla="*/ 0 w 104"/>
                    <a:gd name="T25" fmla="*/ 0 h 10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04"/>
                    <a:gd name="T40" fmla="*/ 0 h 100"/>
                    <a:gd name="T41" fmla="*/ 104 w 104"/>
                    <a:gd name="T42" fmla="*/ 100 h 10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04" h="100">
                      <a:moveTo>
                        <a:pt x="45" y="0"/>
                      </a:moveTo>
                      <a:lnTo>
                        <a:pt x="40" y="4"/>
                      </a:lnTo>
                      <a:lnTo>
                        <a:pt x="2" y="48"/>
                      </a:lnTo>
                      <a:lnTo>
                        <a:pt x="0" y="53"/>
                      </a:lnTo>
                      <a:lnTo>
                        <a:pt x="3" y="59"/>
                      </a:lnTo>
                      <a:lnTo>
                        <a:pt x="50" y="98"/>
                      </a:lnTo>
                      <a:lnTo>
                        <a:pt x="58" y="100"/>
                      </a:lnTo>
                      <a:lnTo>
                        <a:pt x="63" y="98"/>
                      </a:lnTo>
                      <a:lnTo>
                        <a:pt x="102" y="52"/>
                      </a:lnTo>
                      <a:lnTo>
                        <a:pt x="104" y="45"/>
                      </a:lnTo>
                      <a:lnTo>
                        <a:pt x="100" y="39"/>
                      </a:lnTo>
                      <a:lnTo>
                        <a:pt x="50" y="2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19244" name="Group 1667"/>
              <p:cNvGrpSpPr>
                <a:grpSpLocks/>
              </p:cNvGrpSpPr>
              <p:nvPr/>
            </p:nvGrpSpPr>
            <p:grpSpPr bwMode="auto">
              <a:xfrm>
                <a:off x="5208" y="2558"/>
                <a:ext cx="19" cy="21"/>
                <a:chOff x="5208" y="2558"/>
                <a:chExt cx="19" cy="21"/>
              </a:xfrm>
            </p:grpSpPr>
            <p:sp>
              <p:nvSpPr>
                <p:cNvPr id="19640" name="Freeform 1663"/>
                <p:cNvSpPr>
                  <a:spLocks/>
                </p:cNvSpPr>
                <p:nvPr/>
              </p:nvSpPr>
              <p:spPr bwMode="auto">
                <a:xfrm>
                  <a:off x="5208" y="2561"/>
                  <a:ext cx="19" cy="18"/>
                </a:xfrm>
                <a:custGeom>
                  <a:avLst/>
                  <a:gdLst>
                    <a:gd name="T0" fmla="*/ 0 w 109"/>
                    <a:gd name="T1" fmla="*/ 0 h 106"/>
                    <a:gd name="T2" fmla="*/ 0 w 109"/>
                    <a:gd name="T3" fmla="*/ 0 h 106"/>
                    <a:gd name="T4" fmla="*/ 0 w 109"/>
                    <a:gd name="T5" fmla="*/ 0 h 106"/>
                    <a:gd name="T6" fmla="*/ 0 w 109"/>
                    <a:gd name="T7" fmla="*/ 0 h 106"/>
                    <a:gd name="T8" fmla="*/ 0 w 109"/>
                    <a:gd name="T9" fmla="*/ 0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9"/>
                    <a:gd name="T16" fmla="*/ 0 h 106"/>
                    <a:gd name="T17" fmla="*/ 109 w 109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9" h="106">
                      <a:moveTo>
                        <a:pt x="48" y="0"/>
                      </a:moveTo>
                      <a:lnTo>
                        <a:pt x="0" y="56"/>
                      </a:lnTo>
                      <a:lnTo>
                        <a:pt x="61" y="106"/>
                      </a:lnTo>
                      <a:lnTo>
                        <a:pt x="109" y="46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41" name="Freeform 1664"/>
                <p:cNvSpPr>
                  <a:spLocks/>
                </p:cNvSpPr>
                <p:nvPr/>
              </p:nvSpPr>
              <p:spPr bwMode="auto">
                <a:xfrm>
                  <a:off x="5208" y="2565"/>
                  <a:ext cx="3" cy="7"/>
                </a:xfrm>
                <a:custGeom>
                  <a:avLst/>
                  <a:gdLst>
                    <a:gd name="T0" fmla="*/ 0 w 19"/>
                    <a:gd name="T1" fmla="*/ 0 h 43"/>
                    <a:gd name="T2" fmla="*/ 0 w 19"/>
                    <a:gd name="T3" fmla="*/ 0 h 43"/>
                    <a:gd name="T4" fmla="*/ 0 w 19"/>
                    <a:gd name="T5" fmla="*/ 0 h 43"/>
                    <a:gd name="T6" fmla="*/ 0 w 19"/>
                    <a:gd name="T7" fmla="*/ 0 h 43"/>
                    <a:gd name="T8" fmla="*/ 0 w 19"/>
                    <a:gd name="T9" fmla="*/ 0 h 43"/>
                    <a:gd name="T10" fmla="*/ 0 w 19"/>
                    <a:gd name="T11" fmla="*/ 0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43"/>
                    <a:gd name="T20" fmla="*/ 19 w 19"/>
                    <a:gd name="T21" fmla="*/ 43 h 4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43">
                      <a:moveTo>
                        <a:pt x="2" y="10"/>
                      </a:moveTo>
                      <a:lnTo>
                        <a:pt x="0" y="19"/>
                      </a:lnTo>
                      <a:lnTo>
                        <a:pt x="0" y="32"/>
                      </a:lnTo>
                      <a:lnTo>
                        <a:pt x="19" y="43"/>
                      </a:lnTo>
                      <a:lnTo>
                        <a:pt x="11" y="0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42" name="Freeform 1665"/>
                <p:cNvSpPr>
                  <a:spLocks/>
                </p:cNvSpPr>
                <p:nvPr/>
              </p:nvSpPr>
              <p:spPr bwMode="auto">
                <a:xfrm>
                  <a:off x="5223" y="2564"/>
                  <a:ext cx="4" cy="7"/>
                </a:xfrm>
                <a:custGeom>
                  <a:avLst/>
                  <a:gdLst>
                    <a:gd name="T0" fmla="*/ 0 w 21"/>
                    <a:gd name="T1" fmla="*/ 0 h 42"/>
                    <a:gd name="T2" fmla="*/ 0 w 21"/>
                    <a:gd name="T3" fmla="*/ 0 h 42"/>
                    <a:gd name="T4" fmla="*/ 0 w 21"/>
                    <a:gd name="T5" fmla="*/ 0 h 42"/>
                    <a:gd name="T6" fmla="*/ 0 w 21"/>
                    <a:gd name="T7" fmla="*/ 0 h 42"/>
                    <a:gd name="T8" fmla="*/ 0 w 21"/>
                    <a:gd name="T9" fmla="*/ 0 h 42"/>
                    <a:gd name="T10" fmla="*/ 0 w 21"/>
                    <a:gd name="T11" fmla="*/ 0 h 4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42"/>
                    <a:gd name="T20" fmla="*/ 21 w 21"/>
                    <a:gd name="T21" fmla="*/ 42 h 4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42">
                      <a:moveTo>
                        <a:pt x="18" y="10"/>
                      </a:moveTo>
                      <a:lnTo>
                        <a:pt x="21" y="15"/>
                      </a:lnTo>
                      <a:lnTo>
                        <a:pt x="21" y="29"/>
                      </a:lnTo>
                      <a:lnTo>
                        <a:pt x="0" y="42"/>
                      </a:lnTo>
                      <a:lnTo>
                        <a:pt x="7" y="0"/>
                      </a:lnTo>
                      <a:lnTo>
                        <a:pt x="18" y="1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43" name="Freeform 1666"/>
                <p:cNvSpPr>
                  <a:spLocks/>
                </p:cNvSpPr>
                <p:nvPr/>
              </p:nvSpPr>
              <p:spPr bwMode="auto">
                <a:xfrm>
                  <a:off x="5209" y="2558"/>
                  <a:ext cx="17" cy="16"/>
                </a:xfrm>
                <a:custGeom>
                  <a:avLst/>
                  <a:gdLst>
                    <a:gd name="T0" fmla="*/ 0 w 104"/>
                    <a:gd name="T1" fmla="*/ 0 h 100"/>
                    <a:gd name="T2" fmla="*/ 0 w 104"/>
                    <a:gd name="T3" fmla="*/ 0 h 100"/>
                    <a:gd name="T4" fmla="*/ 0 w 104"/>
                    <a:gd name="T5" fmla="*/ 0 h 100"/>
                    <a:gd name="T6" fmla="*/ 0 w 104"/>
                    <a:gd name="T7" fmla="*/ 0 h 100"/>
                    <a:gd name="T8" fmla="*/ 0 w 104"/>
                    <a:gd name="T9" fmla="*/ 0 h 100"/>
                    <a:gd name="T10" fmla="*/ 0 w 104"/>
                    <a:gd name="T11" fmla="*/ 0 h 100"/>
                    <a:gd name="T12" fmla="*/ 0 w 104"/>
                    <a:gd name="T13" fmla="*/ 0 h 100"/>
                    <a:gd name="T14" fmla="*/ 0 w 104"/>
                    <a:gd name="T15" fmla="*/ 0 h 100"/>
                    <a:gd name="T16" fmla="*/ 0 w 104"/>
                    <a:gd name="T17" fmla="*/ 0 h 100"/>
                    <a:gd name="T18" fmla="*/ 0 w 104"/>
                    <a:gd name="T19" fmla="*/ 0 h 100"/>
                    <a:gd name="T20" fmla="*/ 0 w 104"/>
                    <a:gd name="T21" fmla="*/ 0 h 100"/>
                    <a:gd name="T22" fmla="*/ 0 w 104"/>
                    <a:gd name="T23" fmla="*/ 0 h 100"/>
                    <a:gd name="T24" fmla="*/ 0 w 104"/>
                    <a:gd name="T25" fmla="*/ 0 h 10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04"/>
                    <a:gd name="T40" fmla="*/ 0 h 100"/>
                    <a:gd name="T41" fmla="*/ 104 w 104"/>
                    <a:gd name="T42" fmla="*/ 100 h 10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04" h="100">
                      <a:moveTo>
                        <a:pt x="45" y="0"/>
                      </a:moveTo>
                      <a:lnTo>
                        <a:pt x="40" y="3"/>
                      </a:lnTo>
                      <a:lnTo>
                        <a:pt x="2" y="48"/>
                      </a:lnTo>
                      <a:lnTo>
                        <a:pt x="0" y="52"/>
                      </a:lnTo>
                      <a:lnTo>
                        <a:pt x="3" y="58"/>
                      </a:lnTo>
                      <a:lnTo>
                        <a:pt x="50" y="97"/>
                      </a:lnTo>
                      <a:lnTo>
                        <a:pt x="58" y="100"/>
                      </a:lnTo>
                      <a:lnTo>
                        <a:pt x="63" y="97"/>
                      </a:lnTo>
                      <a:lnTo>
                        <a:pt x="102" y="51"/>
                      </a:lnTo>
                      <a:lnTo>
                        <a:pt x="104" y="44"/>
                      </a:lnTo>
                      <a:lnTo>
                        <a:pt x="100" y="38"/>
                      </a:lnTo>
                      <a:lnTo>
                        <a:pt x="50" y="2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19245" name="Group 1672"/>
              <p:cNvGrpSpPr>
                <a:grpSpLocks/>
              </p:cNvGrpSpPr>
              <p:nvPr/>
            </p:nvGrpSpPr>
            <p:grpSpPr bwMode="auto">
              <a:xfrm>
                <a:off x="5220" y="2567"/>
                <a:ext cx="18" cy="21"/>
                <a:chOff x="5220" y="2567"/>
                <a:chExt cx="18" cy="21"/>
              </a:xfrm>
            </p:grpSpPr>
            <p:sp>
              <p:nvSpPr>
                <p:cNvPr id="19636" name="Freeform 1668"/>
                <p:cNvSpPr>
                  <a:spLocks/>
                </p:cNvSpPr>
                <p:nvPr/>
              </p:nvSpPr>
              <p:spPr bwMode="auto">
                <a:xfrm>
                  <a:off x="5220" y="2570"/>
                  <a:ext cx="18" cy="18"/>
                </a:xfrm>
                <a:custGeom>
                  <a:avLst/>
                  <a:gdLst>
                    <a:gd name="T0" fmla="*/ 0 w 109"/>
                    <a:gd name="T1" fmla="*/ 0 h 106"/>
                    <a:gd name="T2" fmla="*/ 0 w 109"/>
                    <a:gd name="T3" fmla="*/ 0 h 106"/>
                    <a:gd name="T4" fmla="*/ 0 w 109"/>
                    <a:gd name="T5" fmla="*/ 0 h 106"/>
                    <a:gd name="T6" fmla="*/ 0 w 109"/>
                    <a:gd name="T7" fmla="*/ 0 h 106"/>
                    <a:gd name="T8" fmla="*/ 0 w 109"/>
                    <a:gd name="T9" fmla="*/ 0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9"/>
                    <a:gd name="T16" fmla="*/ 0 h 106"/>
                    <a:gd name="T17" fmla="*/ 109 w 109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9" h="106">
                      <a:moveTo>
                        <a:pt x="49" y="0"/>
                      </a:moveTo>
                      <a:lnTo>
                        <a:pt x="0" y="55"/>
                      </a:lnTo>
                      <a:lnTo>
                        <a:pt x="61" y="106"/>
                      </a:lnTo>
                      <a:lnTo>
                        <a:pt x="109" y="46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37" name="Freeform 1669"/>
                <p:cNvSpPr>
                  <a:spLocks/>
                </p:cNvSpPr>
                <p:nvPr/>
              </p:nvSpPr>
              <p:spPr bwMode="auto">
                <a:xfrm>
                  <a:off x="5220" y="2574"/>
                  <a:ext cx="3" cy="7"/>
                </a:xfrm>
                <a:custGeom>
                  <a:avLst/>
                  <a:gdLst>
                    <a:gd name="T0" fmla="*/ 0 w 20"/>
                    <a:gd name="T1" fmla="*/ 0 h 44"/>
                    <a:gd name="T2" fmla="*/ 0 w 20"/>
                    <a:gd name="T3" fmla="*/ 0 h 44"/>
                    <a:gd name="T4" fmla="*/ 0 w 20"/>
                    <a:gd name="T5" fmla="*/ 0 h 44"/>
                    <a:gd name="T6" fmla="*/ 0 w 20"/>
                    <a:gd name="T7" fmla="*/ 0 h 44"/>
                    <a:gd name="T8" fmla="*/ 0 w 20"/>
                    <a:gd name="T9" fmla="*/ 0 h 44"/>
                    <a:gd name="T10" fmla="*/ 0 w 20"/>
                    <a:gd name="T11" fmla="*/ 0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44"/>
                    <a:gd name="T20" fmla="*/ 20 w 20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44">
                      <a:moveTo>
                        <a:pt x="3" y="11"/>
                      </a:moveTo>
                      <a:lnTo>
                        <a:pt x="0" y="19"/>
                      </a:lnTo>
                      <a:lnTo>
                        <a:pt x="0" y="32"/>
                      </a:lnTo>
                      <a:lnTo>
                        <a:pt x="20" y="44"/>
                      </a:lnTo>
                      <a:lnTo>
                        <a:pt x="12" y="0"/>
                      </a:lnTo>
                      <a:lnTo>
                        <a:pt x="3" y="11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38" name="Freeform 1670"/>
                <p:cNvSpPr>
                  <a:spLocks/>
                </p:cNvSpPr>
                <p:nvPr/>
              </p:nvSpPr>
              <p:spPr bwMode="auto">
                <a:xfrm>
                  <a:off x="5235" y="2573"/>
                  <a:ext cx="3" cy="7"/>
                </a:xfrm>
                <a:custGeom>
                  <a:avLst/>
                  <a:gdLst>
                    <a:gd name="T0" fmla="*/ 0 w 22"/>
                    <a:gd name="T1" fmla="*/ 0 h 42"/>
                    <a:gd name="T2" fmla="*/ 0 w 22"/>
                    <a:gd name="T3" fmla="*/ 0 h 42"/>
                    <a:gd name="T4" fmla="*/ 0 w 22"/>
                    <a:gd name="T5" fmla="*/ 0 h 42"/>
                    <a:gd name="T6" fmla="*/ 0 w 22"/>
                    <a:gd name="T7" fmla="*/ 0 h 42"/>
                    <a:gd name="T8" fmla="*/ 0 w 22"/>
                    <a:gd name="T9" fmla="*/ 0 h 42"/>
                    <a:gd name="T10" fmla="*/ 0 w 22"/>
                    <a:gd name="T11" fmla="*/ 0 h 4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2"/>
                    <a:gd name="T19" fmla="*/ 0 h 42"/>
                    <a:gd name="T20" fmla="*/ 22 w 22"/>
                    <a:gd name="T21" fmla="*/ 42 h 4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2" h="42">
                      <a:moveTo>
                        <a:pt x="19" y="11"/>
                      </a:moveTo>
                      <a:lnTo>
                        <a:pt x="22" y="15"/>
                      </a:lnTo>
                      <a:lnTo>
                        <a:pt x="22" y="30"/>
                      </a:lnTo>
                      <a:lnTo>
                        <a:pt x="0" y="42"/>
                      </a:lnTo>
                      <a:lnTo>
                        <a:pt x="8" y="0"/>
                      </a:lnTo>
                      <a:lnTo>
                        <a:pt x="19" y="11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39" name="Freeform 1671"/>
                <p:cNvSpPr>
                  <a:spLocks/>
                </p:cNvSpPr>
                <p:nvPr/>
              </p:nvSpPr>
              <p:spPr bwMode="auto">
                <a:xfrm>
                  <a:off x="5221" y="2567"/>
                  <a:ext cx="17" cy="17"/>
                </a:xfrm>
                <a:custGeom>
                  <a:avLst/>
                  <a:gdLst>
                    <a:gd name="T0" fmla="*/ 0 w 103"/>
                    <a:gd name="T1" fmla="*/ 0 h 100"/>
                    <a:gd name="T2" fmla="*/ 0 w 103"/>
                    <a:gd name="T3" fmla="*/ 0 h 100"/>
                    <a:gd name="T4" fmla="*/ 0 w 103"/>
                    <a:gd name="T5" fmla="*/ 0 h 100"/>
                    <a:gd name="T6" fmla="*/ 0 w 103"/>
                    <a:gd name="T7" fmla="*/ 0 h 100"/>
                    <a:gd name="T8" fmla="*/ 0 w 103"/>
                    <a:gd name="T9" fmla="*/ 0 h 100"/>
                    <a:gd name="T10" fmla="*/ 0 w 103"/>
                    <a:gd name="T11" fmla="*/ 0 h 100"/>
                    <a:gd name="T12" fmla="*/ 0 w 103"/>
                    <a:gd name="T13" fmla="*/ 0 h 100"/>
                    <a:gd name="T14" fmla="*/ 0 w 103"/>
                    <a:gd name="T15" fmla="*/ 0 h 100"/>
                    <a:gd name="T16" fmla="*/ 0 w 103"/>
                    <a:gd name="T17" fmla="*/ 0 h 100"/>
                    <a:gd name="T18" fmla="*/ 0 w 103"/>
                    <a:gd name="T19" fmla="*/ 0 h 100"/>
                    <a:gd name="T20" fmla="*/ 0 w 103"/>
                    <a:gd name="T21" fmla="*/ 0 h 100"/>
                    <a:gd name="T22" fmla="*/ 0 w 103"/>
                    <a:gd name="T23" fmla="*/ 0 h 100"/>
                    <a:gd name="T24" fmla="*/ 0 w 103"/>
                    <a:gd name="T25" fmla="*/ 0 h 10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03"/>
                    <a:gd name="T40" fmla="*/ 0 h 100"/>
                    <a:gd name="T41" fmla="*/ 103 w 103"/>
                    <a:gd name="T42" fmla="*/ 100 h 10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03" h="100">
                      <a:moveTo>
                        <a:pt x="45" y="0"/>
                      </a:moveTo>
                      <a:lnTo>
                        <a:pt x="39" y="3"/>
                      </a:lnTo>
                      <a:lnTo>
                        <a:pt x="2" y="48"/>
                      </a:lnTo>
                      <a:lnTo>
                        <a:pt x="0" y="53"/>
                      </a:lnTo>
                      <a:lnTo>
                        <a:pt x="3" y="59"/>
                      </a:lnTo>
                      <a:lnTo>
                        <a:pt x="49" y="97"/>
                      </a:lnTo>
                      <a:lnTo>
                        <a:pt x="57" y="100"/>
                      </a:lnTo>
                      <a:lnTo>
                        <a:pt x="62" y="97"/>
                      </a:lnTo>
                      <a:lnTo>
                        <a:pt x="101" y="52"/>
                      </a:lnTo>
                      <a:lnTo>
                        <a:pt x="103" y="45"/>
                      </a:lnTo>
                      <a:lnTo>
                        <a:pt x="98" y="39"/>
                      </a:lnTo>
                      <a:lnTo>
                        <a:pt x="49" y="2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19246" name="Group 1677"/>
              <p:cNvGrpSpPr>
                <a:grpSpLocks/>
              </p:cNvGrpSpPr>
              <p:nvPr/>
            </p:nvGrpSpPr>
            <p:grpSpPr bwMode="auto">
              <a:xfrm>
                <a:off x="5232" y="2576"/>
                <a:ext cx="18" cy="21"/>
                <a:chOff x="5232" y="2576"/>
                <a:chExt cx="18" cy="21"/>
              </a:xfrm>
            </p:grpSpPr>
            <p:sp>
              <p:nvSpPr>
                <p:cNvPr id="19632" name="Freeform 1673"/>
                <p:cNvSpPr>
                  <a:spLocks/>
                </p:cNvSpPr>
                <p:nvPr/>
              </p:nvSpPr>
              <p:spPr bwMode="auto">
                <a:xfrm>
                  <a:off x="5232" y="2580"/>
                  <a:ext cx="18" cy="17"/>
                </a:xfrm>
                <a:custGeom>
                  <a:avLst/>
                  <a:gdLst>
                    <a:gd name="T0" fmla="*/ 0 w 110"/>
                    <a:gd name="T1" fmla="*/ 0 h 106"/>
                    <a:gd name="T2" fmla="*/ 0 w 110"/>
                    <a:gd name="T3" fmla="*/ 0 h 106"/>
                    <a:gd name="T4" fmla="*/ 0 w 110"/>
                    <a:gd name="T5" fmla="*/ 0 h 106"/>
                    <a:gd name="T6" fmla="*/ 0 w 110"/>
                    <a:gd name="T7" fmla="*/ 0 h 106"/>
                    <a:gd name="T8" fmla="*/ 0 w 110"/>
                    <a:gd name="T9" fmla="*/ 0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0"/>
                    <a:gd name="T16" fmla="*/ 0 h 106"/>
                    <a:gd name="T17" fmla="*/ 110 w 110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0" h="106">
                      <a:moveTo>
                        <a:pt x="49" y="0"/>
                      </a:moveTo>
                      <a:lnTo>
                        <a:pt x="0" y="55"/>
                      </a:lnTo>
                      <a:lnTo>
                        <a:pt x="61" y="106"/>
                      </a:lnTo>
                      <a:lnTo>
                        <a:pt x="110" y="46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33" name="Freeform 1674"/>
                <p:cNvSpPr>
                  <a:spLocks/>
                </p:cNvSpPr>
                <p:nvPr/>
              </p:nvSpPr>
              <p:spPr bwMode="auto">
                <a:xfrm>
                  <a:off x="5232" y="2583"/>
                  <a:ext cx="3" cy="8"/>
                </a:xfrm>
                <a:custGeom>
                  <a:avLst/>
                  <a:gdLst>
                    <a:gd name="T0" fmla="*/ 0 w 20"/>
                    <a:gd name="T1" fmla="*/ 0 h 43"/>
                    <a:gd name="T2" fmla="*/ 0 w 20"/>
                    <a:gd name="T3" fmla="*/ 0 h 43"/>
                    <a:gd name="T4" fmla="*/ 0 w 20"/>
                    <a:gd name="T5" fmla="*/ 0 h 43"/>
                    <a:gd name="T6" fmla="*/ 0 w 20"/>
                    <a:gd name="T7" fmla="*/ 0 h 43"/>
                    <a:gd name="T8" fmla="*/ 0 w 20"/>
                    <a:gd name="T9" fmla="*/ 0 h 43"/>
                    <a:gd name="T10" fmla="*/ 0 w 20"/>
                    <a:gd name="T11" fmla="*/ 0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43"/>
                    <a:gd name="T20" fmla="*/ 20 w 20"/>
                    <a:gd name="T21" fmla="*/ 43 h 4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43">
                      <a:moveTo>
                        <a:pt x="2" y="10"/>
                      </a:moveTo>
                      <a:lnTo>
                        <a:pt x="0" y="18"/>
                      </a:lnTo>
                      <a:lnTo>
                        <a:pt x="0" y="31"/>
                      </a:lnTo>
                      <a:lnTo>
                        <a:pt x="20" y="43"/>
                      </a:lnTo>
                      <a:lnTo>
                        <a:pt x="12" y="0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34" name="Freeform 1675"/>
                <p:cNvSpPr>
                  <a:spLocks/>
                </p:cNvSpPr>
                <p:nvPr/>
              </p:nvSpPr>
              <p:spPr bwMode="auto">
                <a:xfrm>
                  <a:off x="5246" y="2582"/>
                  <a:ext cx="4" cy="7"/>
                </a:xfrm>
                <a:custGeom>
                  <a:avLst/>
                  <a:gdLst>
                    <a:gd name="T0" fmla="*/ 0 w 22"/>
                    <a:gd name="T1" fmla="*/ 0 h 42"/>
                    <a:gd name="T2" fmla="*/ 0 w 22"/>
                    <a:gd name="T3" fmla="*/ 0 h 42"/>
                    <a:gd name="T4" fmla="*/ 0 w 22"/>
                    <a:gd name="T5" fmla="*/ 0 h 42"/>
                    <a:gd name="T6" fmla="*/ 0 w 22"/>
                    <a:gd name="T7" fmla="*/ 0 h 42"/>
                    <a:gd name="T8" fmla="*/ 0 w 22"/>
                    <a:gd name="T9" fmla="*/ 0 h 42"/>
                    <a:gd name="T10" fmla="*/ 0 w 22"/>
                    <a:gd name="T11" fmla="*/ 0 h 4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2"/>
                    <a:gd name="T19" fmla="*/ 0 h 42"/>
                    <a:gd name="T20" fmla="*/ 22 w 22"/>
                    <a:gd name="T21" fmla="*/ 42 h 4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2" h="42">
                      <a:moveTo>
                        <a:pt x="18" y="10"/>
                      </a:moveTo>
                      <a:lnTo>
                        <a:pt x="22" y="15"/>
                      </a:lnTo>
                      <a:lnTo>
                        <a:pt x="22" y="29"/>
                      </a:lnTo>
                      <a:lnTo>
                        <a:pt x="0" y="42"/>
                      </a:lnTo>
                      <a:lnTo>
                        <a:pt x="8" y="0"/>
                      </a:lnTo>
                      <a:lnTo>
                        <a:pt x="18" y="1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35" name="Freeform 1676"/>
                <p:cNvSpPr>
                  <a:spLocks/>
                </p:cNvSpPr>
                <p:nvPr/>
              </p:nvSpPr>
              <p:spPr bwMode="auto">
                <a:xfrm>
                  <a:off x="5232" y="2576"/>
                  <a:ext cx="18" cy="17"/>
                </a:xfrm>
                <a:custGeom>
                  <a:avLst/>
                  <a:gdLst>
                    <a:gd name="T0" fmla="*/ 0 w 105"/>
                    <a:gd name="T1" fmla="*/ 0 h 100"/>
                    <a:gd name="T2" fmla="*/ 0 w 105"/>
                    <a:gd name="T3" fmla="*/ 0 h 100"/>
                    <a:gd name="T4" fmla="*/ 0 w 105"/>
                    <a:gd name="T5" fmla="*/ 0 h 100"/>
                    <a:gd name="T6" fmla="*/ 0 w 105"/>
                    <a:gd name="T7" fmla="*/ 0 h 100"/>
                    <a:gd name="T8" fmla="*/ 0 w 105"/>
                    <a:gd name="T9" fmla="*/ 0 h 100"/>
                    <a:gd name="T10" fmla="*/ 0 w 105"/>
                    <a:gd name="T11" fmla="*/ 0 h 100"/>
                    <a:gd name="T12" fmla="*/ 0 w 105"/>
                    <a:gd name="T13" fmla="*/ 0 h 100"/>
                    <a:gd name="T14" fmla="*/ 0 w 105"/>
                    <a:gd name="T15" fmla="*/ 0 h 100"/>
                    <a:gd name="T16" fmla="*/ 0 w 105"/>
                    <a:gd name="T17" fmla="*/ 0 h 100"/>
                    <a:gd name="T18" fmla="*/ 0 w 105"/>
                    <a:gd name="T19" fmla="*/ 0 h 100"/>
                    <a:gd name="T20" fmla="*/ 0 w 105"/>
                    <a:gd name="T21" fmla="*/ 0 h 100"/>
                    <a:gd name="T22" fmla="*/ 0 w 105"/>
                    <a:gd name="T23" fmla="*/ 0 h 100"/>
                    <a:gd name="T24" fmla="*/ 0 w 105"/>
                    <a:gd name="T25" fmla="*/ 0 h 10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05"/>
                    <a:gd name="T40" fmla="*/ 0 h 100"/>
                    <a:gd name="T41" fmla="*/ 105 w 105"/>
                    <a:gd name="T42" fmla="*/ 100 h 10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05" h="100">
                      <a:moveTo>
                        <a:pt x="46" y="0"/>
                      </a:moveTo>
                      <a:lnTo>
                        <a:pt x="40" y="4"/>
                      </a:lnTo>
                      <a:lnTo>
                        <a:pt x="3" y="49"/>
                      </a:lnTo>
                      <a:lnTo>
                        <a:pt x="0" y="53"/>
                      </a:lnTo>
                      <a:lnTo>
                        <a:pt x="4" y="59"/>
                      </a:lnTo>
                      <a:lnTo>
                        <a:pt x="51" y="98"/>
                      </a:lnTo>
                      <a:lnTo>
                        <a:pt x="58" y="100"/>
                      </a:lnTo>
                      <a:lnTo>
                        <a:pt x="64" y="98"/>
                      </a:lnTo>
                      <a:lnTo>
                        <a:pt x="102" y="52"/>
                      </a:lnTo>
                      <a:lnTo>
                        <a:pt x="105" y="45"/>
                      </a:lnTo>
                      <a:lnTo>
                        <a:pt x="100" y="39"/>
                      </a:lnTo>
                      <a:lnTo>
                        <a:pt x="51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19247" name="Group 1682"/>
              <p:cNvGrpSpPr>
                <a:grpSpLocks/>
              </p:cNvGrpSpPr>
              <p:nvPr/>
            </p:nvGrpSpPr>
            <p:grpSpPr bwMode="auto">
              <a:xfrm>
                <a:off x="5244" y="2586"/>
                <a:ext cx="18" cy="20"/>
                <a:chOff x="5244" y="2586"/>
                <a:chExt cx="18" cy="20"/>
              </a:xfrm>
            </p:grpSpPr>
            <p:sp>
              <p:nvSpPr>
                <p:cNvPr id="19628" name="Freeform 1678"/>
                <p:cNvSpPr>
                  <a:spLocks/>
                </p:cNvSpPr>
                <p:nvPr/>
              </p:nvSpPr>
              <p:spPr bwMode="auto">
                <a:xfrm>
                  <a:off x="5244" y="2589"/>
                  <a:ext cx="18" cy="17"/>
                </a:xfrm>
                <a:custGeom>
                  <a:avLst/>
                  <a:gdLst>
                    <a:gd name="T0" fmla="*/ 0 w 110"/>
                    <a:gd name="T1" fmla="*/ 0 h 105"/>
                    <a:gd name="T2" fmla="*/ 0 w 110"/>
                    <a:gd name="T3" fmla="*/ 0 h 105"/>
                    <a:gd name="T4" fmla="*/ 0 w 110"/>
                    <a:gd name="T5" fmla="*/ 0 h 105"/>
                    <a:gd name="T6" fmla="*/ 0 w 110"/>
                    <a:gd name="T7" fmla="*/ 0 h 105"/>
                    <a:gd name="T8" fmla="*/ 0 w 110"/>
                    <a:gd name="T9" fmla="*/ 0 h 10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0"/>
                    <a:gd name="T16" fmla="*/ 0 h 105"/>
                    <a:gd name="T17" fmla="*/ 110 w 110"/>
                    <a:gd name="T18" fmla="*/ 105 h 10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0" h="105">
                      <a:moveTo>
                        <a:pt x="48" y="0"/>
                      </a:moveTo>
                      <a:lnTo>
                        <a:pt x="0" y="55"/>
                      </a:lnTo>
                      <a:lnTo>
                        <a:pt x="61" y="105"/>
                      </a:lnTo>
                      <a:lnTo>
                        <a:pt x="110" y="46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29" name="Freeform 1679"/>
                <p:cNvSpPr>
                  <a:spLocks/>
                </p:cNvSpPr>
                <p:nvPr/>
              </p:nvSpPr>
              <p:spPr bwMode="auto">
                <a:xfrm>
                  <a:off x="5244" y="2593"/>
                  <a:ext cx="3" cy="7"/>
                </a:xfrm>
                <a:custGeom>
                  <a:avLst/>
                  <a:gdLst>
                    <a:gd name="T0" fmla="*/ 0 w 19"/>
                    <a:gd name="T1" fmla="*/ 0 h 42"/>
                    <a:gd name="T2" fmla="*/ 0 w 19"/>
                    <a:gd name="T3" fmla="*/ 0 h 42"/>
                    <a:gd name="T4" fmla="*/ 0 w 19"/>
                    <a:gd name="T5" fmla="*/ 0 h 42"/>
                    <a:gd name="T6" fmla="*/ 0 w 19"/>
                    <a:gd name="T7" fmla="*/ 0 h 42"/>
                    <a:gd name="T8" fmla="*/ 0 w 19"/>
                    <a:gd name="T9" fmla="*/ 0 h 42"/>
                    <a:gd name="T10" fmla="*/ 0 w 19"/>
                    <a:gd name="T11" fmla="*/ 0 h 4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42"/>
                    <a:gd name="T20" fmla="*/ 19 w 19"/>
                    <a:gd name="T21" fmla="*/ 42 h 4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42">
                      <a:moveTo>
                        <a:pt x="2" y="11"/>
                      </a:moveTo>
                      <a:lnTo>
                        <a:pt x="0" y="19"/>
                      </a:lnTo>
                      <a:lnTo>
                        <a:pt x="0" y="31"/>
                      </a:lnTo>
                      <a:lnTo>
                        <a:pt x="19" y="42"/>
                      </a:lnTo>
                      <a:lnTo>
                        <a:pt x="12" y="0"/>
                      </a:lnTo>
                      <a:lnTo>
                        <a:pt x="2" y="11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30" name="Freeform 1680"/>
                <p:cNvSpPr>
                  <a:spLocks/>
                </p:cNvSpPr>
                <p:nvPr/>
              </p:nvSpPr>
              <p:spPr bwMode="auto">
                <a:xfrm>
                  <a:off x="5258" y="2591"/>
                  <a:ext cx="4" cy="7"/>
                </a:xfrm>
                <a:custGeom>
                  <a:avLst/>
                  <a:gdLst>
                    <a:gd name="T0" fmla="*/ 0 w 22"/>
                    <a:gd name="T1" fmla="*/ 0 h 41"/>
                    <a:gd name="T2" fmla="*/ 0 w 22"/>
                    <a:gd name="T3" fmla="*/ 0 h 41"/>
                    <a:gd name="T4" fmla="*/ 0 w 22"/>
                    <a:gd name="T5" fmla="*/ 0 h 41"/>
                    <a:gd name="T6" fmla="*/ 0 w 22"/>
                    <a:gd name="T7" fmla="*/ 0 h 41"/>
                    <a:gd name="T8" fmla="*/ 0 w 22"/>
                    <a:gd name="T9" fmla="*/ 0 h 41"/>
                    <a:gd name="T10" fmla="*/ 0 w 22"/>
                    <a:gd name="T11" fmla="*/ 0 h 41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2"/>
                    <a:gd name="T19" fmla="*/ 0 h 41"/>
                    <a:gd name="T20" fmla="*/ 22 w 22"/>
                    <a:gd name="T21" fmla="*/ 41 h 41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2" h="41">
                      <a:moveTo>
                        <a:pt x="18" y="10"/>
                      </a:moveTo>
                      <a:lnTo>
                        <a:pt x="22" y="15"/>
                      </a:lnTo>
                      <a:lnTo>
                        <a:pt x="22" y="29"/>
                      </a:lnTo>
                      <a:lnTo>
                        <a:pt x="0" y="41"/>
                      </a:lnTo>
                      <a:lnTo>
                        <a:pt x="8" y="0"/>
                      </a:lnTo>
                      <a:lnTo>
                        <a:pt x="18" y="1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31" name="Freeform 1681"/>
                <p:cNvSpPr>
                  <a:spLocks/>
                </p:cNvSpPr>
                <p:nvPr/>
              </p:nvSpPr>
              <p:spPr bwMode="auto">
                <a:xfrm>
                  <a:off x="5244" y="2586"/>
                  <a:ext cx="18" cy="16"/>
                </a:xfrm>
                <a:custGeom>
                  <a:avLst/>
                  <a:gdLst>
                    <a:gd name="T0" fmla="*/ 0 w 104"/>
                    <a:gd name="T1" fmla="*/ 0 h 98"/>
                    <a:gd name="T2" fmla="*/ 0 w 104"/>
                    <a:gd name="T3" fmla="*/ 0 h 98"/>
                    <a:gd name="T4" fmla="*/ 0 w 104"/>
                    <a:gd name="T5" fmla="*/ 0 h 98"/>
                    <a:gd name="T6" fmla="*/ 0 w 104"/>
                    <a:gd name="T7" fmla="*/ 0 h 98"/>
                    <a:gd name="T8" fmla="*/ 0 w 104"/>
                    <a:gd name="T9" fmla="*/ 0 h 98"/>
                    <a:gd name="T10" fmla="*/ 0 w 104"/>
                    <a:gd name="T11" fmla="*/ 0 h 98"/>
                    <a:gd name="T12" fmla="*/ 0 w 104"/>
                    <a:gd name="T13" fmla="*/ 0 h 98"/>
                    <a:gd name="T14" fmla="*/ 0 w 104"/>
                    <a:gd name="T15" fmla="*/ 0 h 98"/>
                    <a:gd name="T16" fmla="*/ 0 w 104"/>
                    <a:gd name="T17" fmla="*/ 0 h 98"/>
                    <a:gd name="T18" fmla="*/ 0 w 104"/>
                    <a:gd name="T19" fmla="*/ 0 h 98"/>
                    <a:gd name="T20" fmla="*/ 0 w 104"/>
                    <a:gd name="T21" fmla="*/ 0 h 98"/>
                    <a:gd name="T22" fmla="*/ 0 w 104"/>
                    <a:gd name="T23" fmla="*/ 0 h 98"/>
                    <a:gd name="T24" fmla="*/ 0 w 104"/>
                    <a:gd name="T25" fmla="*/ 0 h 98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04"/>
                    <a:gd name="T40" fmla="*/ 0 h 98"/>
                    <a:gd name="T41" fmla="*/ 104 w 104"/>
                    <a:gd name="T42" fmla="*/ 98 h 98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04" h="98">
                      <a:moveTo>
                        <a:pt x="45" y="0"/>
                      </a:moveTo>
                      <a:lnTo>
                        <a:pt x="40" y="3"/>
                      </a:lnTo>
                      <a:lnTo>
                        <a:pt x="2" y="48"/>
                      </a:lnTo>
                      <a:lnTo>
                        <a:pt x="0" y="53"/>
                      </a:lnTo>
                      <a:lnTo>
                        <a:pt x="4" y="58"/>
                      </a:lnTo>
                      <a:lnTo>
                        <a:pt x="51" y="96"/>
                      </a:lnTo>
                      <a:lnTo>
                        <a:pt x="58" y="98"/>
                      </a:lnTo>
                      <a:lnTo>
                        <a:pt x="64" y="96"/>
                      </a:lnTo>
                      <a:lnTo>
                        <a:pt x="102" y="51"/>
                      </a:lnTo>
                      <a:lnTo>
                        <a:pt x="104" y="44"/>
                      </a:lnTo>
                      <a:lnTo>
                        <a:pt x="100" y="38"/>
                      </a:lnTo>
                      <a:lnTo>
                        <a:pt x="51" y="2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19248" name="Group 1687"/>
              <p:cNvGrpSpPr>
                <a:grpSpLocks/>
              </p:cNvGrpSpPr>
              <p:nvPr/>
            </p:nvGrpSpPr>
            <p:grpSpPr bwMode="auto">
              <a:xfrm>
                <a:off x="5255" y="2595"/>
                <a:ext cx="19" cy="20"/>
                <a:chOff x="5255" y="2595"/>
                <a:chExt cx="19" cy="20"/>
              </a:xfrm>
            </p:grpSpPr>
            <p:sp>
              <p:nvSpPr>
                <p:cNvPr id="19624" name="Freeform 1683"/>
                <p:cNvSpPr>
                  <a:spLocks/>
                </p:cNvSpPr>
                <p:nvPr/>
              </p:nvSpPr>
              <p:spPr bwMode="auto">
                <a:xfrm>
                  <a:off x="5255" y="2598"/>
                  <a:ext cx="19" cy="17"/>
                </a:xfrm>
                <a:custGeom>
                  <a:avLst/>
                  <a:gdLst>
                    <a:gd name="T0" fmla="*/ 0 w 109"/>
                    <a:gd name="T1" fmla="*/ 0 h 105"/>
                    <a:gd name="T2" fmla="*/ 0 w 109"/>
                    <a:gd name="T3" fmla="*/ 0 h 105"/>
                    <a:gd name="T4" fmla="*/ 0 w 109"/>
                    <a:gd name="T5" fmla="*/ 0 h 105"/>
                    <a:gd name="T6" fmla="*/ 0 w 109"/>
                    <a:gd name="T7" fmla="*/ 0 h 105"/>
                    <a:gd name="T8" fmla="*/ 0 w 109"/>
                    <a:gd name="T9" fmla="*/ 0 h 10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9"/>
                    <a:gd name="T16" fmla="*/ 0 h 105"/>
                    <a:gd name="T17" fmla="*/ 109 w 109"/>
                    <a:gd name="T18" fmla="*/ 105 h 10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9" h="105">
                      <a:moveTo>
                        <a:pt x="48" y="0"/>
                      </a:moveTo>
                      <a:lnTo>
                        <a:pt x="0" y="55"/>
                      </a:lnTo>
                      <a:lnTo>
                        <a:pt x="61" y="105"/>
                      </a:lnTo>
                      <a:lnTo>
                        <a:pt x="109" y="45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25" name="Freeform 1684"/>
                <p:cNvSpPr>
                  <a:spLocks/>
                </p:cNvSpPr>
                <p:nvPr/>
              </p:nvSpPr>
              <p:spPr bwMode="auto">
                <a:xfrm>
                  <a:off x="5255" y="2602"/>
                  <a:ext cx="4" cy="7"/>
                </a:xfrm>
                <a:custGeom>
                  <a:avLst/>
                  <a:gdLst>
                    <a:gd name="T0" fmla="*/ 0 w 19"/>
                    <a:gd name="T1" fmla="*/ 0 h 44"/>
                    <a:gd name="T2" fmla="*/ 0 w 19"/>
                    <a:gd name="T3" fmla="*/ 0 h 44"/>
                    <a:gd name="T4" fmla="*/ 0 w 19"/>
                    <a:gd name="T5" fmla="*/ 0 h 44"/>
                    <a:gd name="T6" fmla="*/ 0 w 19"/>
                    <a:gd name="T7" fmla="*/ 0 h 44"/>
                    <a:gd name="T8" fmla="*/ 0 w 19"/>
                    <a:gd name="T9" fmla="*/ 0 h 44"/>
                    <a:gd name="T10" fmla="*/ 0 w 19"/>
                    <a:gd name="T11" fmla="*/ 0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44"/>
                    <a:gd name="T20" fmla="*/ 19 w 19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44">
                      <a:moveTo>
                        <a:pt x="2" y="11"/>
                      </a:moveTo>
                      <a:lnTo>
                        <a:pt x="0" y="19"/>
                      </a:lnTo>
                      <a:lnTo>
                        <a:pt x="0" y="32"/>
                      </a:lnTo>
                      <a:lnTo>
                        <a:pt x="19" y="44"/>
                      </a:lnTo>
                      <a:lnTo>
                        <a:pt x="12" y="0"/>
                      </a:lnTo>
                      <a:lnTo>
                        <a:pt x="2" y="11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26" name="Freeform 1685"/>
                <p:cNvSpPr>
                  <a:spLocks/>
                </p:cNvSpPr>
                <p:nvPr/>
              </p:nvSpPr>
              <p:spPr bwMode="auto">
                <a:xfrm>
                  <a:off x="5270" y="2600"/>
                  <a:ext cx="4" cy="8"/>
                </a:xfrm>
                <a:custGeom>
                  <a:avLst/>
                  <a:gdLst>
                    <a:gd name="T0" fmla="*/ 0 w 21"/>
                    <a:gd name="T1" fmla="*/ 0 h 42"/>
                    <a:gd name="T2" fmla="*/ 0 w 21"/>
                    <a:gd name="T3" fmla="*/ 0 h 42"/>
                    <a:gd name="T4" fmla="*/ 0 w 21"/>
                    <a:gd name="T5" fmla="*/ 0 h 42"/>
                    <a:gd name="T6" fmla="*/ 0 w 21"/>
                    <a:gd name="T7" fmla="*/ 0 h 42"/>
                    <a:gd name="T8" fmla="*/ 0 w 21"/>
                    <a:gd name="T9" fmla="*/ 0 h 42"/>
                    <a:gd name="T10" fmla="*/ 0 w 21"/>
                    <a:gd name="T11" fmla="*/ 0 h 4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42"/>
                    <a:gd name="T20" fmla="*/ 21 w 21"/>
                    <a:gd name="T21" fmla="*/ 42 h 4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42">
                      <a:moveTo>
                        <a:pt x="18" y="11"/>
                      </a:moveTo>
                      <a:lnTo>
                        <a:pt x="21" y="15"/>
                      </a:lnTo>
                      <a:lnTo>
                        <a:pt x="21" y="29"/>
                      </a:lnTo>
                      <a:lnTo>
                        <a:pt x="0" y="42"/>
                      </a:lnTo>
                      <a:lnTo>
                        <a:pt x="7" y="0"/>
                      </a:lnTo>
                      <a:lnTo>
                        <a:pt x="18" y="11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27" name="Freeform 1686"/>
                <p:cNvSpPr>
                  <a:spLocks/>
                </p:cNvSpPr>
                <p:nvPr/>
              </p:nvSpPr>
              <p:spPr bwMode="auto">
                <a:xfrm>
                  <a:off x="5256" y="2595"/>
                  <a:ext cx="17" cy="16"/>
                </a:xfrm>
                <a:custGeom>
                  <a:avLst/>
                  <a:gdLst>
                    <a:gd name="T0" fmla="*/ 0 w 104"/>
                    <a:gd name="T1" fmla="*/ 0 h 99"/>
                    <a:gd name="T2" fmla="*/ 0 w 104"/>
                    <a:gd name="T3" fmla="*/ 0 h 99"/>
                    <a:gd name="T4" fmla="*/ 0 w 104"/>
                    <a:gd name="T5" fmla="*/ 0 h 99"/>
                    <a:gd name="T6" fmla="*/ 0 w 104"/>
                    <a:gd name="T7" fmla="*/ 0 h 99"/>
                    <a:gd name="T8" fmla="*/ 0 w 104"/>
                    <a:gd name="T9" fmla="*/ 0 h 99"/>
                    <a:gd name="T10" fmla="*/ 0 w 104"/>
                    <a:gd name="T11" fmla="*/ 0 h 99"/>
                    <a:gd name="T12" fmla="*/ 0 w 104"/>
                    <a:gd name="T13" fmla="*/ 0 h 99"/>
                    <a:gd name="T14" fmla="*/ 0 w 104"/>
                    <a:gd name="T15" fmla="*/ 0 h 99"/>
                    <a:gd name="T16" fmla="*/ 0 w 104"/>
                    <a:gd name="T17" fmla="*/ 0 h 99"/>
                    <a:gd name="T18" fmla="*/ 0 w 104"/>
                    <a:gd name="T19" fmla="*/ 0 h 99"/>
                    <a:gd name="T20" fmla="*/ 0 w 104"/>
                    <a:gd name="T21" fmla="*/ 0 h 99"/>
                    <a:gd name="T22" fmla="*/ 0 w 104"/>
                    <a:gd name="T23" fmla="*/ 0 h 99"/>
                    <a:gd name="T24" fmla="*/ 0 w 104"/>
                    <a:gd name="T25" fmla="*/ 0 h 9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04"/>
                    <a:gd name="T40" fmla="*/ 0 h 99"/>
                    <a:gd name="T41" fmla="*/ 104 w 104"/>
                    <a:gd name="T42" fmla="*/ 99 h 9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04" h="99">
                      <a:moveTo>
                        <a:pt x="45" y="0"/>
                      </a:moveTo>
                      <a:lnTo>
                        <a:pt x="40" y="3"/>
                      </a:lnTo>
                      <a:lnTo>
                        <a:pt x="2" y="47"/>
                      </a:lnTo>
                      <a:lnTo>
                        <a:pt x="0" y="52"/>
                      </a:lnTo>
                      <a:lnTo>
                        <a:pt x="3" y="57"/>
                      </a:lnTo>
                      <a:lnTo>
                        <a:pt x="51" y="96"/>
                      </a:lnTo>
                      <a:lnTo>
                        <a:pt x="58" y="99"/>
                      </a:lnTo>
                      <a:lnTo>
                        <a:pt x="64" y="96"/>
                      </a:lnTo>
                      <a:lnTo>
                        <a:pt x="102" y="50"/>
                      </a:lnTo>
                      <a:lnTo>
                        <a:pt x="104" y="43"/>
                      </a:lnTo>
                      <a:lnTo>
                        <a:pt x="100" y="37"/>
                      </a:lnTo>
                      <a:lnTo>
                        <a:pt x="51" y="2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19249" name="Group 1692"/>
              <p:cNvGrpSpPr>
                <a:grpSpLocks/>
              </p:cNvGrpSpPr>
              <p:nvPr/>
            </p:nvGrpSpPr>
            <p:grpSpPr bwMode="auto">
              <a:xfrm>
                <a:off x="5267" y="2604"/>
                <a:ext cx="19" cy="21"/>
                <a:chOff x="5267" y="2604"/>
                <a:chExt cx="19" cy="21"/>
              </a:xfrm>
            </p:grpSpPr>
            <p:sp>
              <p:nvSpPr>
                <p:cNvPr id="19620" name="Freeform 1688"/>
                <p:cNvSpPr>
                  <a:spLocks/>
                </p:cNvSpPr>
                <p:nvPr/>
              </p:nvSpPr>
              <p:spPr bwMode="auto">
                <a:xfrm>
                  <a:off x="5267" y="2607"/>
                  <a:ext cx="19" cy="18"/>
                </a:xfrm>
                <a:custGeom>
                  <a:avLst/>
                  <a:gdLst>
                    <a:gd name="T0" fmla="*/ 0 w 109"/>
                    <a:gd name="T1" fmla="*/ 0 h 106"/>
                    <a:gd name="T2" fmla="*/ 0 w 109"/>
                    <a:gd name="T3" fmla="*/ 0 h 106"/>
                    <a:gd name="T4" fmla="*/ 0 w 109"/>
                    <a:gd name="T5" fmla="*/ 0 h 106"/>
                    <a:gd name="T6" fmla="*/ 0 w 109"/>
                    <a:gd name="T7" fmla="*/ 0 h 106"/>
                    <a:gd name="T8" fmla="*/ 0 w 109"/>
                    <a:gd name="T9" fmla="*/ 0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9"/>
                    <a:gd name="T16" fmla="*/ 0 h 106"/>
                    <a:gd name="T17" fmla="*/ 109 w 109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9" h="106">
                      <a:moveTo>
                        <a:pt x="48" y="0"/>
                      </a:moveTo>
                      <a:lnTo>
                        <a:pt x="0" y="55"/>
                      </a:lnTo>
                      <a:lnTo>
                        <a:pt x="61" y="106"/>
                      </a:lnTo>
                      <a:lnTo>
                        <a:pt x="109" y="46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21" name="Freeform 1689"/>
                <p:cNvSpPr>
                  <a:spLocks/>
                </p:cNvSpPr>
                <p:nvPr/>
              </p:nvSpPr>
              <p:spPr bwMode="auto">
                <a:xfrm>
                  <a:off x="5267" y="2611"/>
                  <a:ext cx="4" cy="7"/>
                </a:xfrm>
                <a:custGeom>
                  <a:avLst/>
                  <a:gdLst>
                    <a:gd name="T0" fmla="*/ 0 w 19"/>
                    <a:gd name="T1" fmla="*/ 0 h 44"/>
                    <a:gd name="T2" fmla="*/ 0 w 19"/>
                    <a:gd name="T3" fmla="*/ 0 h 44"/>
                    <a:gd name="T4" fmla="*/ 0 w 19"/>
                    <a:gd name="T5" fmla="*/ 0 h 44"/>
                    <a:gd name="T6" fmla="*/ 0 w 19"/>
                    <a:gd name="T7" fmla="*/ 0 h 44"/>
                    <a:gd name="T8" fmla="*/ 0 w 19"/>
                    <a:gd name="T9" fmla="*/ 0 h 44"/>
                    <a:gd name="T10" fmla="*/ 0 w 19"/>
                    <a:gd name="T11" fmla="*/ 0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44"/>
                    <a:gd name="T20" fmla="*/ 19 w 19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44">
                      <a:moveTo>
                        <a:pt x="2" y="11"/>
                      </a:moveTo>
                      <a:lnTo>
                        <a:pt x="0" y="19"/>
                      </a:lnTo>
                      <a:lnTo>
                        <a:pt x="0" y="32"/>
                      </a:lnTo>
                      <a:lnTo>
                        <a:pt x="19" y="44"/>
                      </a:lnTo>
                      <a:lnTo>
                        <a:pt x="12" y="0"/>
                      </a:lnTo>
                      <a:lnTo>
                        <a:pt x="2" y="11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22" name="Freeform 1690"/>
                <p:cNvSpPr>
                  <a:spLocks/>
                </p:cNvSpPr>
                <p:nvPr/>
              </p:nvSpPr>
              <p:spPr bwMode="auto">
                <a:xfrm>
                  <a:off x="5282" y="2610"/>
                  <a:ext cx="4" cy="7"/>
                </a:xfrm>
                <a:custGeom>
                  <a:avLst/>
                  <a:gdLst>
                    <a:gd name="T0" fmla="*/ 0 w 21"/>
                    <a:gd name="T1" fmla="*/ 0 h 43"/>
                    <a:gd name="T2" fmla="*/ 0 w 21"/>
                    <a:gd name="T3" fmla="*/ 0 h 43"/>
                    <a:gd name="T4" fmla="*/ 0 w 21"/>
                    <a:gd name="T5" fmla="*/ 0 h 43"/>
                    <a:gd name="T6" fmla="*/ 0 w 21"/>
                    <a:gd name="T7" fmla="*/ 0 h 43"/>
                    <a:gd name="T8" fmla="*/ 0 w 21"/>
                    <a:gd name="T9" fmla="*/ 0 h 43"/>
                    <a:gd name="T10" fmla="*/ 0 w 21"/>
                    <a:gd name="T11" fmla="*/ 0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43"/>
                    <a:gd name="T20" fmla="*/ 21 w 21"/>
                    <a:gd name="T21" fmla="*/ 43 h 4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43">
                      <a:moveTo>
                        <a:pt x="18" y="11"/>
                      </a:moveTo>
                      <a:lnTo>
                        <a:pt x="21" y="16"/>
                      </a:lnTo>
                      <a:lnTo>
                        <a:pt x="21" y="30"/>
                      </a:lnTo>
                      <a:lnTo>
                        <a:pt x="0" y="43"/>
                      </a:lnTo>
                      <a:lnTo>
                        <a:pt x="7" y="0"/>
                      </a:lnTo>
                      <a:lnTo>
                        <a:pt x="18" y="11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23" name="Freeform 1691"/>
                <p:cNvSpPr>
                  <a:spLocks/>
                </p:cNvSpPr>
                <p:nvPr/>
              </p:nvSpPr>
              <p:spPr bwMode="auto">
                <a:xfrm>
                  <a:off x="5268" y="2604"/>
                  <a:ext cx="17" cy="16"/>
                </a:xfrm>
                <a:custGeom>
                  <a:avLst/>
                  <a:gdLst>
                    <a:gd name="T0" fmla="*/ 0 w 104"/>
                    <a:gd name="T1" fmla="*/ 0 h 100"/>
                    <a:gd name="T2" fmla="*/ 0 w 104"/>
                    <a:gd name="T3" fmla="*/ 0 h 100"/>
                    <a:gd name="T4" fmla="*/ 0 w 104"/>
                    <a:gd name="T5" fmla="*/ 0 h 100"/>
                    <a:gd name="T6" fmla="*/ 0 w 104"/>
                    <a:gd name="T7" fmla="*/ 0 h 100"/>
                    <a:gd name="T8" fmla="*/ 0 w 104"/>
                    <a:gd name="T9" fmla="*/ 0 h 100"/>
                    <a:gd name="T10" fmla="*/ 0 w 104"/>
                    <a:gd name="T11" fmla="*/ 0 h 100"/>
                    <a:gd name="T12" fmla="*/ 0 w 104"/>
                    <a:gd name="T13" fmla="*/ 0 h 100"/>
                    <a:gd name="T14" fmla="*/ 0 w 104"/>
                    <a:gd name="T15" fmla="*/ 0 h 100"/>
                    <a:gd name="T16" fmla="*/ 0 w 104"/>
                    <a:gd name="T17" fmla="*/ 0 h 100"/>
                    <a:gd name="T18" fmla="*/ 0 w 104"/>
                    <a:gd name="T19" fmla="*/ 0 h 100"/>
                    <a:gd name="T20" fmla="*/ 0 w 104"/>
                    <a:gd name="T21" fmla="*/ 0 h 100"/>
                    <a:gd name="T22" fmla="*/ 0 w 104"/>
                    <a:gd name="T23" fmla="*/ 0 h 100"/>
                    <a:gd name="T24" fmla="*/ 0 w 104"/>
                    <a:gd name="T25" fmla="*/ 0 h 10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04"/>
                    <a:gd name="T40" fmla="*/ 0 h 100"/>
                    <a:gd name="T41" fmla="*/ 104 w 104"/>
                    <a:gd name="T42" fmla="*/ 100 h 10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04" h="100">
                      <a:moveTo>
                        <a:pt x="45" y="0"/>
                      </a:moveTo>
                      <a:lnTo>
                        <a:pt x="40" y="3"/>
                      </a:lnTo>
                      <a:lnTo>
                        <a:pt x="2" y="48"/>
                      </a:lnTo>
                      <a:lnTo>
                        <a:pt x="0" y="53"/>
                      </a:lnTo>
                      <a:lnTo>
                        <a:pt x="3" y="59"/>
                      </a:lnTo>
                      <a:lnTo>
                        <a:pt x="50" y="98"/>
                      </a:lnTo>
                      <a:lnTo>
                        <a:pt x="58" y="100"/>
                      </a:lnTo>
                      <a:lnTo>
                        <a:pt x="63" y="98"/>
                      </a:lnTo>
                      <a:lnTo>
                        <a:pt x="102" y="52"/>
                      </a:lnTo>
                      <a:lnTo>
                        <a:pt x="104" y="45"/>
                      </a:lnTo>
                      <a:lnTo>
                        <a:pt x="100" y="39"/>
                      </a:lnTo>
                      <a:lnTo>
                        <a:pt x="50" y="2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19250" name="Group 1697"/>
              <p:cNvGrpSpPr>
                <a:grpSpLocks/>
              </p:cNvGrpSpPr>
              <p:nvPr/>
            </p:nvGrpSpPr>
            <p:grpSpPr bwMode="auto">
              <a:xfrm>
                <a:off x="5279" y="2613"/>
                <a:ext cx="18" cy="21"/>
                <a:chOff x="5279" y="2613"/>
                <a:chExt cx="18" cy="21"/>
              </a:xfrm>
            </p:grpSpPr>
            <p:sp>
              <p:nvSpPr>
                <p:cNvPr id="19616" name="Freeform 1693"/>
                <p:cNvSpPr>
                  <a:spLocks/>
                </p:cNvSpPr>
                <p:nvPr/>
              </p:nvSpPr>
              <p:spPr bwMode="auto">
                <a:xfrm>
                  <a:off x="5279" y="2616"/>
                  <a:ext cx="18" cy="18"/>
                </a:xfrm>
                <a:custGeom>
                  <a:avLst/>
                  <a:gdLst>
                    <a:gd name="T0" fmla="*/ 0 w 108"/>
                    <a:gd name="T1" fmla="*/ 0 h 106"/>
                    <a:gd name="T2" fmla="*/ 0 w 108"/>
                    <a:gd name="T3" fmla="*/ 0 h 106"/>
                    <a:gd name="T4" fmla="*/ 0 w 108"/>
                    <a:gd name="T5" fmla="*/ 0 h 106"/>
                    <a:gd name="T6" fmla="*/ 0 w 108"/>
                    <a:gd name="T7" fmla="*/ 0 h 106"/>
                    <a:gd name="T8" fmla="*/ 0 w 108"/>
                    <a:gd name="T9" fmla="*/ 0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8"/>
                    <a:gd name="T16" fmla="*/ 0 h 106"/>
                    <a:gd name="T17" fmla="*/ 108 w 108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8" h="106">
                      <a:moveTo>
                        <a:pt x="48" y="0"/>
                      </a:moveTo>
                      <a:lnTo>
                        <a:pt x="0" y="55"/>
                      </a:lnTo>
                      <a:lnTo>
                        <a:pt x="61" y="106"/>
                      </a:lnTo>
                      <a:lnTo>
                        <a:pt x="108" y="46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17" name="Freeform 1694"/>
                <p:cNvSpPr>
                  <a:spLocks/>
                </p:cNvSpPr>
                <p:nvPr/>
              </p:nvSpPr>
              <p:spPr bwMode="auto">
                <a:xfrm>
                  <a:off x="5279" y="2620"/>
                  <a:ext cx="3" cy="7"/>
                </a:xfrm>
                <a:custGeom>
                  <a:avLst/>
                  <a:gdLst>
                    <a:gd name="T0" fmla="*/ 0 w 19"/>
                    <a:gd name="T1" fmla="*/ 0 h 43"/>
                    <a:gd name="T2" fmla="*/ 0 w 19"/>
                    <a:gd name="T3" fmla="*/ 0 h 43"/>
                    <a:gd name="T4" fmla="*/ 0 w 19"/>
                    <a:gd name="T5" fmla="*/ 0 h 43"/>
                    <a:gd name="T6" fmla="*/ 0 w 19"/>
                    <a:gd name="T7" fmla="*/ 0 h 43"/>
                    <a:gd name="T8" fmla="*/ 0 w 19"/>
                    <a:gd name="T9" fmla="*/ 0 h 43"/>
                    <a:gd name="T10" fmla="*/ 0 w 19"/>
                    <a:gd name="T11" fmla="*/ 0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43"/>
                    <a:gd name="T20" fmla="*/ 19 w 19"/>
                    <a:gd name="T21" fmla="*/ 43 h 4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43">
                      <a:moveTo>
                        <a:pt x="2" y="10"/>
                      </a:moveTo>
                      <a:lnTo>
                        <a:pt x="0" y="18"/>
                      </a:lnTo>
                      <a:lnTo>
                        <a:pt x="0" y="31"/>
                      </a:lnTo>
                      <a:lnTo>
                        <a:pt x="19" y="43"/>
                      </a:lnTo>
                      <a:lnTo>
                        <a:pt x="11" y="0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18" name="Freeform 1695"/>
                <p:cNvSpPr>
                  <a:spLocks/>
                </p:cNvSpPr>
                <p:nvPr/>
              </p:nvSpPr>
              <p:spPr bwMode="auto">
                <a:xfrm>
                  <a:off x="5294" y="2619"/>
                  <a:ext cx="3" cy="7"/>
                </a:xfrm>
                <a:custGeom>
                  <a:avLst/>
                  <a:gdLst>
                    <a:gd name="T0" fmla="*/ 0 w 21"/>
                    <a:gd name="T1" fmla="*/ 0 h 42"/>
                    <a:gd name="T2" fmla="*/ 0 w 21"/>
                    <a:gd name="T3" fmla="*/ 0 h 42"/>
                    <a:gd name="T4" fmla="*/ 0 w 21"/>
                    <a:gd name="T5" fmla="*/ 0 h 42"/>
                    <a:gd name="T6" fmla="*/ 0 w 21"/>
                    <a:gd name="T7" fmla="*/ 0 h 42"/>
                    <a:gd name="T8" fmla="*/ 0 w 21"/>
                    <a:gd name="T9" fmla="*/ 0 h 42"/>
                    <a:gd name="T10" fmla="*/ 0 w 21"/>
                    <a:gd name="T11" fmla="*/ 0 h 4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42"/>
                    <a:gd name="T20" fmla="*/ 21 w 21"/>
                    <a:gd name="T21" fmla="*/ 42 h 4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42">
                      <a:moveTo>
                        <a:pt x="18" y="10"/>
                      </a:moveTo>
                      <a:lnTo>
                        <a:pt x="21" y="15"/>
                      </a:lnTo>
                      <a:lnTo>
                        <a:pt x="21" y="29"/>
                      </a:lnTo>
                      <a:lnTo>
                        <a:pt x="0" y="42"/>
                      </a:lnTo>
                      <a:lnTo>
                        <a:pt x="7" y="0"/>
                      </a:lnTo>
                      <a:lnTo>
                        <a:pt x="18" y="1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19" name="Freeform 1696"/>
                <p:cNvSpPr>
                  <a:spLocks/>
                </p:cNvSpPr>
                <p:nvPr/>
              </p:nvSpPr>
              <p:spPr bwMode="auto">
                <a:xfrm>
                  <a:off x="5280" y="2613"/>
                  <a:ext cx="17" cy="17"/>
                </a:xfrm>
                <a:custGeom>
                  <a:avLst/>
                  <a:gdLst>
                    <a:gd name="T0" fmla="*/ 0 w 103"/>
                    <a:gd name="T1" fmla="*/ 0 h 100"/>
                    <a:gd name="T2" fmla="*/ 0 w 103"/>
                    <a:gd name="T3" fmla="*/ 0 h 100"/>
                    <a:gd name="T4" fmla="*/ 0 w 103"/>
                    <a:gd name="T5" fmla="*/ 0 h 100"/>
                    <a:gd name="T6" fmla="*/ 0 w 103"/>
                    <a:gd name="T7" fmla="*/ 0 h 100"/>
                    <a:gd name="T8" fmla="*/ 0 w 103"/>
                    <a:gd name="T9" fmla="*/ 0 h 100"/>
                    <a:gd name="T10" fmla="*/ 0 w 103"/>
                    <a:gd name="T11" fmla="*/ 0 h 100"/>
                    <a:gd name="T12" fmla="*/ 0 w 103"/>
                    <a:gd name="T13" fmla="*/ 0 h 100"/>
                    <a:gd name="T14" fmla="*/ 0 w 103"/>
                    <a:gd name="T15" fmla="*/ 0 h 100"/>
                    <a:gd name="T16" fmla="*/ 0 w 103"/>
                    <a:gd name="T17" fmla="*/ 0 h 100"/>
                    <a:gd name="T18" fmla="*/ 0 w 103"/>
                    <a:gd name="T19" fmla="*/ 0 h 100"/>
                    <a:gd name="T20" fmla="*/ 0 w 103"/>
                    <a:gd name="T21" fmla="*/ 0 h 100"/>
                    <a:gd name="T22" fmla="*/ 0 w 103"/>
                    <a:gd name="T23" fmla="*/ 0 h 100"/>
                    <a:gd name="T24" fmla="*/ 0 w 103"/>
                    <a:gd name="T25" fmla="*/ 0 h 10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03"/>
                    <a:gd name="T40" fmla="*/ 0 h 100"/>
                    <a:gd name="T41" fmla="*/ 103 w 103"/>
                    <a:gd name="T42" fmla="*/ 100 h 10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03" h="100">
                      <a:moveTo>
                        <a:pt x="45" y="0"/>
                      </a:moveTo>
                      <a:lnTo>
                        <a:pt x="40" y="4"/>
                      </a:lnTo>
                      <a:lnTo>
                        <a:pt x="2" y="48"/>
                      </a:lnTo>
                      <a:lnTo>
                        <a:pt x="0" y="53"/>
                      </a:lnTo>
                      <a:lnTo>
                        <a:pt x="3" y="59"/>
                      </a:lnTo>
                      <a:lnTo>
                        <a:pt x="50" y="98"/>
                      </a:lnTo>
                      <a:lnTo>
                        <a:pt x="58" y="100"/>
                      </a:lnTo>
                      <a:lnTo>
                        <a:pt x="62" y="98"/>
                      </a:lnTo>
                      <a:lnTo>
                        <a:pt x="101" y="52"/>
                      </a:lnTo>
                      <a:lnTo>
                        <a:pt x="103" y="45"/>
                      </a:lnTo>
                      <a:lnTo>
                        <a:pt x="99" y="39"/>
                      </a:lnTo>
                      <a:lnTo>
                        <a:pt x="50" y="3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19251" name="Group 1702"/>
              <p:cNvGrpSpPr>
                <a:grpSpLocks/>
              </p:cNvGrpSpPr>
              <p:nvPr/>
            </p:nvGrpSpPr>
            <p:grpSpPr bwMode="auto">
              <a:xfrm>
                <a:off x="5291" y="2622"/>
                <a:ext cx="18" cy="21"/>
                <a:chOff x="5291" y="2622"/>
                <a:chExt cx="18" cy="21"/>
              </a:xfrm>
            </p:grpSpPr>
            <p:sp>
              <p:nvSpPr>
                <p:cNvPr id="19612" name="Freeform 1698"/>
                <p:cNvSpPr>
                  <a:spLocks/>
                </p:cNvSpPr>
                <p:nvPr/>
              </p:nvSpPr>
              <p:spPr bwMode="auto">
                <a:xfrm>
                  <a:off x="5291" y="2626"/>
                  <a:ext cx="18" cy="17"/>
                </a:xfrm>
                <a:custGeom>
                  <a:avLst/>
                  <a:gdLst>
                    <a:gd name="T0" fmla="*/ 0 w 110"/>
                    <a:gd name="T1" fmla="*/ 0 h 105"/>
                    <a:gd name="T2" fmla="*/ 0 w 110"/>
                    <a:gd name="T3" fmla="*/ 0 h 105"/>
                    <a:gd name="T4" fmla="*/ 0 w 110"/>
                    <a:gd name="T5" fmla="*/ 0 h 105"/>
                    <a:gd name="T6" fmla="*/ 0 w 110"/>
                    <a:gd name="T7" fmla="*/ 0 h 105"/>
                    <a:gd name="T8" fmla="*/ 0 w 110"/>
                    <a:gd name="T9" fmla="*/ 0 h 10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0"/>
                    <a:gd name="T16" fmla="*/ 0 h 105"/>
                    <a:gd name="T17" fmla="*/ 110 w 110"/>
                    <a:gd name="T18" fmla="*/ 105 h 10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0" h="105">
                      <a:moveTo>
                        <a:pt x="49" y="0"/>
                      </a:moveTo>
                      <a:lnTo>
                        <a:pt x="0" y="55"/>
                      </a:lnTo>
                      <a:lnTo>
                        <a:pt x="62" y="105"/>
                      </a:lnTo>
                      <a:lnTo>
                        <a:pt x="110" y="45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13" name="Freeform 1699"/>
                <p:cNvSpPr>
                  <a:spLocks/>
                </p:cNvSpPr>
                <p:nvPr/>
              </p:nvSpPr>
              <p:spPr bwMode="auto">
                <a:xfrm>
                  <a:off x="5291" y="2630"/>
                  <a:ext cx="3" cy="7"/>
                </a:xfrm>
                <a:custGeom>
                  <a:avLst/>
                  <a:gdLst>
                    <a:gd name="T0" fmla="*/ 0 w 20"/>
                    <a:gd name="T1" fmla="*/ 0 h 44"/>
                    <a:gd name="T2" fmla="*/ 0 w 20"/>
                    <a:gd name="T3" fmla="*/ 0 h 44"/>
                    <a:gd name="T4" fmla="*/ 0 w 20"/>
                    <a:gd name="T5" fmla="*/ 0 h 44"/>
                    <a:gd name="T6" fmla="*/ 0 w 20"/>
                    <a:gd name="T7" fmla="*/ 0 h 44"/>
                    <a:gd name="T8" fmla="*/ 0 w 20"/>
                    <a:gd name="T9" fmla="*/ 0 h 44"/>
                    <a:gd name="T10" fmla="*/ 0 w 20"/>
                    <a:gd name="T11" fmla="*/ 0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44"/>
                    <a:gd name="T20" fmla="*/ 20 w 20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44">
                      <a:moveTo>
                        <a:pt x="3" y="11"/>
                      </a:moveTo>
                      <a:lnTo>
                        <a:pt x="0" y="19"/>
                      </a:lnTo>
                      <a:lnTo>
                        <a:pt x="0" y="32"/>
                      </a:lnTo>
                      <a:lnTo>
                        <a:pt x="20" y="44"/>
                      </a:lnTo>
                      <a:lnTo>
                        <a:pt x="12" y="0"/>
                      </a:lnTo>
                      <a:lnTo>
                        <a:pt x="3" y="11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14" name="Freeform 1700"/>
                <p:cNvSpPr>
                  <a:spLocks/>
                </p:cNvSpPr>
                <p:nvPr/>
              </p:nvSpPr>
              <p:spPr bwMode="auto">
                <a:xfrm>
                  <a:off x="5305" y="2628"/>
                  <a:ext cx="4" cy="7"/>
                </a:xfrm>
                <a:custGeom>
                  <a:avLst/>
                  <a:gdLst>
                    <a:gd name="T0" fmla="*/ 0 w 22"/>
                    <a:gd name="T1" fmla="*/ 0 h 42"/>
                    <a:gd name="T2" fmla="*/ 0 w 22"/>
                    <a:gd name="T3" fmla="*/ 0 h 42"/>
                    <a:gd name="T4" fmla="*/ 0 w 22"/>
                    <a:gd name="T5" fmla="*/ 0 h 42"/>
                    <a:gd name="T6" fmla="*/ 0 w 22"/>
                    <a:gd name="T7" fmla="*/ 0 h 42"/>
                    <a:gd name="T8" fmla="*/ 0 w 22"/>
                    <a:gd name="T9" fmla="*/ 0 h 42"/>
                    <a:gd name="T10" fmla="*/ 0 w 22"/>
                    <a:gd name="T11" fmla="*/ 0 h 4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2"/>
                    <a:gd name="T19" fmla="*/ 0 h 42"/>
                    <a:gd name="T20" fmla="*/ 22 w 22"/>
                    <a:gd name="T21" fmla="*/ 42 h 4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2" h="42">
                      <a:moveTo>
                        <a:pt x="19" y="11"/>
                      </a:moveTo>
                      <a:lnTo>
                        <a:pt x="22" y="15"/>
                      </a:lnTo>
                      <a:lnTo>
                        <a:pt x="22" y="29"/>
                      </a:lnTo>
                      <a:lnTo>
                        <a:pt x="0" y="42"/>
                      </a:lnTo>
                      <a:lnTo>
                        <a:pt x="8" y="0"/>
                      </a:lnTo>
                      <a:lnTo>
                        <a:pt x="19" y="11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15" name="Freeform 1701"/>
                <p:cNvSpPr>
                  <a:spLocks/>
                </p:cNvSpPr>
                <p:nvPr/>
              </p:nvSpPr>
              <p:spPr bwMode="auto">
                <a:xfrm>
                  <a:off x="5291" y="2622"/>
                  <a:ext cx="18" cy="17"/>
                </a:xfrm>
                <a:custGeom>
                  <a:avLst/>
                  <a:gdLst>
                    <a:gd name="T0" fmla="*/ 0 w 104"/>
                    <a:gd name="T1" fmla="*/ 0 h 100"/>
                    <a:gd name="T2" fmla="*/ 0 w 104"/>
                    <a:gd name="T3" fmla="*/ 0 h 100"/>
                    <a:gd name="T4" fmla="*/ 0 w 104"/>
                    <a:gd name="T5" fmla="*/ 0 h 100"/>
                    <a:gd name="T6" fmla="*/ 0 w 104"/>
                    <a:gd name="T7" fmla="*/ 0 h 100"/>
                    <a:gd name="T8" fmla="*/ 0 w 104"/>
                    <a:gd name="T9" fmla="*/ 0 h 100"/>
                    <a:gd name="T10" fmla="*/ 0 w 104"/>
                    <a:gd name="T11" fmla="*/ 0 h 100"/>
                    <a:gd name="T12" fmla="*/ 0 w 104"/>
                    <a:gd name="T13" fmla="*/ 0 h 100"/>
                    <a:gd name="T14" fmla="*/ 0 w 104"/>
                    <a:gd name="T15" fmla="*/ 0 h 100"/>
                    <a:gd name="T16" fmla="*/ 0 w 104"/>
                    <a:gd name="T17" fmla="*/ 0 h 100"/>
                    <a:gd name="T18" fmla="*/ 0 w 104"/>
                    <a:gd name="T19" fmla="*/ 0 h 100"/>
                    <a:gd name="T20" fmla="*/ 0 w 104"/>
                    <a:gd name="T21" fmla="*/ 0 h 100"/>
                    <a:gd name="T22" fmla="*/ 0 w 104"/>
                    <a:gd name="T23" fmla="*/ 0 h 100"/>
                    <a:gd name="T24" fmla="*/ 0 w 104"/>
                    <a:gd name="T25" fmla="*/ 0 h 10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04"/>
                    <a:gd name="T40" fmla="*/ 0 h 100"/>
                    <a:gd name="T41" fmla="*/ 104 w 104"/>
                    <a:gd name="T42" fmla="*/ 100 h 10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04" h="100">
                      <a:moveTo>
                        <a:pt x="45" y="0"/>
                      </a:moveTo>
                      <a:lnTo>
                        <a:pt x="39" y="3"/>
                      </a:lnTo>
                      <a:lnTo>
                        <a:pt x="2" y="48"/>
                      </a:lnTo>
                      <a:lnTo>
                        <a:pt x="0" y="53"/>
                      </a:lnTo>
                      <a:lnTo>
                        <a:pt x="3" y="59"/>
                      </a:lnTo>
                      <a:lnTo>
                        <a:pt x="50" y="97"/>
                      </a:lnTo>
                      <a:lnTo>
                        <a:pt x="58" y="100"/>
                      </a:lnTo>
                      <a:lnTo>
                        <a:pt x="63" y="97"/>
                      </a:lnTo>
                      <a:lnTo>
                        <a:pt x="102" y="51"/>
                      </a:lnTo>
                      <a:lnTo>
                        <a:pt x="104" y="44"/>
                      </a:lnTo>
                      <a:lnTo>
                        <a:pt x="99" y="39"/>
                      </a:lnTo>
                      <a:lnTo>
                        <a:pt x="50" y="2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19252" name="Group 1707"/>
              <p:cNvGrpSpPr>
                <a:grpSpLocks/>
              </p:cNvGrpSpPr>
              <p:nvPr/>
            </p:nvGrpSpPr>
            <p:grpSpPr bwMode="auto">
              <a:xfrm>
                <a:off x="5303" y="2632"/>
                <a:ext cx="18" cy="21"/>
                <a:chOff x="5303" y="2632"/>
                <a:chExt cx="18" cy="21"/>
              </a:xfrm>
            </p:grpSpPr>
            <p:sp>
              <p:nvSpPr>
                <p:cNvPr id="19608" name="Freeform 1703"/>
                <p:cNvSpPr>
                  <a:spLocks/>
                </p:cNvSpPr>
                <p:nvPr/>
              </p:nvSpPr>
              <p:spPr bwMode="auto">
                <a:xfrm>
                  <a:off x="5303" y="2635"/>
                  <a:ext cx="18" cy="18"/>
                </a:xfrm>
                <a:custGeom>
                  <a:avLst/>
                  <a:gdLst>
                    <a:gd name="T0" fmla="*/ 0 w 110"/>
                    <a:gd name="T1" fmla="*/ 0 h 106"/>
                    <a:gd name="T2" fmla="*/ 0 w 110"/>
                    <a:gd name="T3" fmla="*/ 0 h 106"/>
                    <a:gd name="T4" fmla="*/ 0 w 110"/>
                    <a:gd name="T5" fmla="*/ 0 h 106"/>
                    <a:gd name="T6" fmla="*/ 0 w 110"/>
                    <a:gd name="T7" fmla="*/ 0 h 106"/>
                    <a:gd name="T8" fmla="*/ 0 w 110"/>
                    <a:gd name="T9" fmla="*/ 0 h 1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0"/>
                    <a:gd name="T16" fmla="*/ 0 h 106"/>
                    <a:gd name="T17" fmla="*/ 110 w 110"/>
                    <a:gd name="T18" fmla="*/ 106 h 1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0" h="106">
                      <a:moveTo>
                        <a:pt x="49" y="0"/>
                      </a:moveTo>
                      <a:lnTo>
                        <a:pt x="0" y="55"/>
                      </a:lnTo>
                      <a:lnTo>
                        <a:pt x="61" y="106"/>
                      </a:lnTo>
                      <a:lnTo>
                        <a:pt x="110" y="46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09" name="Freeform 1704"/>
                <p:cNvSpPr>
                  <a:spLocks/>
                </p:cNvSpPr>
                <p:nvPr/>
              </p:nvSpPr>
              <p:spPr bwMode="auto">
                <a:xfrm>
                  <a:off x="5303" y="2639"/>
                  <a:ext cx="3" cy="7"/>
                </a:xfrm>
                <a:custGeom>
                  <a:avLst/>
                  <a:gdLst>
                    <a:gd name="T0" fmla="*/ 0 w 20"/>
                    <a:gd name="T1" fmla="*/ 0 h 43"/>
                    <a:gd name="T2" fmla="*/ 0 w 20"/>
                    <a:gd name="T3" fmla="*/ 0 h 43"/>
                    <a:gd name="T4" fmla="*/ 0 w 20"/>
                    <a:gd name="T5" fmla="*/ 0 h 43"/>
                    <a:gd name="T6" fmla="*/ 0 w 20"/>
                    <a:gd name="T7" fmla="*/ 0 h 43"/>
                    <a:gd name="T8" fmla="*/ 0 w 20"/>
                    <a:gd name="T9" fmla="*/ 0 h 43"/>
                    <a:gd name="T10" fmla="*/ 0 w 20"/>
                    <a:gd name="T11" fmla="*/ 0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43"/>
                    <a:gd name="T20" fmla="*/ 20 w 20"/>
                    <a:gd name="T21" fmla="*/ 43 h 4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43">
                      <a:moveTo>
                        <a:pt x="2" y="10"/>
                      </a:moveTo>
                      <a:lnTo>
                        <a:pt x="0" y="18"/>
                      </a:lnTo>
                      <a:lnTo>
                        <a:pt x="0" y="31"/>
                      </a:lnTo>
                      <a:lnTo>
                        <a:pt x="20" y="43"/>
                      </a:lnTo>
                      <a:lnTo>
                        <a:pt x="12" y="0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10" name="Freeform 1705"/>
                <p:cNvSpPr>
                  <a:spLocks/>
                </p:cNvSpPr>
                <p:nvPr/>
              </p:nvSpPr>
              <p:spPr bwMode="auto">
                <a:xfrm>
                  <a:off x="5317" y="2638"/>
                  <a:ext cx="4" cy="7"/>
                </a:xfrm>
                <a:custGeom>
                  <a:avLst/>
                  <a:gdLst>
                    <a:gd name="T0" fmla="*/ 0 w 22"/>
                    <a:gd name="T1" fmla="*/ 0 h 43"/>
                    <a:gd name="T2" fmla="*/ 0 w 22"/>
                    <a:gd name="T3" fmla="*/ 0 h 43"/>
                    <a:gd name="T4" fmla="*/ 0 w 22"/>
                    <a:gd name="T5" fmla="*/ 0 h 43"/>
                    <a:gd name="T6" fmla="*/ 0 w 22"/>
                    <a:gd name="T7" fmla="*/ 0 h 43"/>
                    <a:gd name="T8" fmla="*/ 0 w 22"/>
                    <a:gd name="T9" fmla="*/ 0 h 43"/>
                    <a:gd name="T10" fmla="*/ 0 w 22"/>
                    <a:gd name="T11" fmla="*/ 0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2"/>
                    <a:gd name="T19" fmla="*/ 0 h 43"/>
                    <a:gd name="T20" fmla="*/ 22 w 22"/>
                    <a:gd name="T21" fmla="*/ 43 h 4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2" h="43">
                      <a:moveTo>
                        <a:pt x="19" y="11"/>
                      </a:moveTo>
                      <a:lnTo>
                        <a:pt x="22" y="16"/>
                      </a:lnTo>
                      <a:lnTo>
                        <a:pt x="22" y="30"/>
                      </a:lnTo>
                      <a:lnTo>
                        <a:pt x="0" y="43"/>
                      </a:lnTo>
                      <a:lnTo>
                        <a:pt x="8" y="0"/>
                      </a:lnTo>
                      <a:lnTo>
                        <a:pt x="19" y="11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11" name="Freeform 1706"/>
                <p:cNvSpPr>
                  <a:spLocks/>
                </p:cNvSpPr>
                <p:nvPr/>
              </p:nvSpPr>
              <p:spPr bwMode="auto">
                <a:xfrm>
                  <a:off x="5303" y="2632"/>
                  <a:ext cx="18" cy="17"/>
                </a:xfrm>
                <a:custGeom>
                  <a:avLst/>
                  <a:gdLst>
                    <a:gd name="T0" fmla="*/ 0 w 104"/>
                    <a:gd name="T1" fmla="*/ 0 h 100"/>
                    <a:gd name="T2" fmla="*/ 0 w 104"/>
                    <a:gd name="T3" fmla="*/ 0 h 100"/>
                    <a:gd name="T4" fmla="*/ 0 w 104"/>
                    <a:gd name="T5" fmla="*/ 0 h 100"/>
                    <a:gd name="T6" fmla="*/ 0 w 104"/>
                    <a:gd name="T7" fmla="*/ 0 h 100"/>
                    <a:gd name="T8" fmla="*/ 0 w 104"/>
                    <a:gd name="T9" fmla="*/ 0 h 100"/>
                    <a:gd name="T10" fmla="*/ 0 w 104"/>
                    <a:gd name="T11" fmla="*/ 0 h 100"/>
                    <a:gd name="T12" fmla="*/ 0 w 104"/>
                    <a:gd name="T13" fmla="*/ 0 h 100"/>
                    <a:gd name="T14" fmla="*/ 0 w 104"/>
                    <a:gd name="T15" fmla="*/ 0 h 100"/>
                    <a:gd name="T16" fmla="*/ 0 w 104"/>
                    <a:gd name="T17" fmla="*/ 0 h 100"/>
                    <a:gd name="T18" fmla="*/ 0 w 104"/>
                    <a:gd name="T19" fmla="*/ 0 h 100"/>
                    <a:gd name="T20" fmla="*/ 0 w 104"/>
                    <a:gd name="T21" fmla="*/ 0 h 100"/>
                    <a:gd name="T22" fmla="*/ 0 w 104"/>
                    <a:gd name="T23" fmla="*/ 0 h 100"/>
                    <a:gd name="T24" fmla="*/ 0 w 104"/>
                    <a:gd name="T25" fmla="*/ 0 h 100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04"/>
                    <a:gd name="T40" fmla="*/ 0 h 100"/>
                    <a:gd name="T41" fmla="*/ 104 w 104"/>
                    <a:gd name="T42" fmla="*/ 100 h 100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04" h="100">
                      <a:moveTo>
                        <a:pt x="45" y="0"/>
                      </a:moveTo>
                      <a:lnTo>
                        <a:pt x="39" y="4"/>
                      </a:lnTo>
                      <a:lnTo>
                        <a:pt x="2" y="48"/>
                      </a:lnTo>
                      <a:lnTo>
                        <a:pt x="0" y="53"/>
                      </a:lnTo>
                      <a:lnTo>
                        <a:pt x="3" y="59"/>
                      </a:lnTo>
                      <a:lnTo>
                        <a:pt x="50" y="98"/>
                      </a:lnTo>
                      <a:lnTo>
                        <a:pt x="57" y="100"/>
                      </a:lnTo>
                      <a:lnTo>
                        <a:pt x="63" y="98"/>
                      </a:lnTo>
                      <a:lnTo>
                        <a:pt x="101" y="52"/>
                      </a:lnTo>
                      <a:lnTo>
                        <a:pt x="104" y="45"/>
                      </a:lnTo>
                      <a:lnTo>
                        <a:pt x="99" y="39"/>
                      </a:lnTo>
                      <a:lnTo>
                        <a:pt x="50" y="3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19253" name="Group 1712"/>
              <p:cNvGrpSpPr>
                <a:grpSpLocks/>
              </p:cNvGrpSpPr>
              <p:nvPr/>
            </p:nvGrpSpPr>
            <p:grpSpPr bwMode="auto">
              <a:xfrm>
                <a:off x="5315" y="2641"/>
                <a:ext cx="19" cy="22"/>
                <a:chOff x="5315" y="2641"/>
                <a:chExt cx="19" cy="22"/>
              </a:xfrm>
            </p:grpSpPr>
            <p:sp>
              <p:nvSpPr>
                <p:cNvPr id="19604" name="Freeform 1708"/>
                <p:cNvSpPr>
                  <a:spLocks/>
                </p:cNvSpPr>
                <p:nvPr/>
              </p:nvSpPr>
              <p:spPr bwMode="auto">
                <a:xfrm>
                  <a:off x="5315" y="2645"/>
                  <a:ext cx="19" cy="18"/>
                </a:xfrm>
                <a:custGeom>
                  <a:avLst/>
                  <a:gdLst>
                    <a:gd name="T0" fmla="*/ 0 w 110"/>
                    <a:gd name="T1" fmla="*/ 0 h 110"/>
                    <a:gd name="T2" fmla="*/ 0 w 110"/>
                    <a:gd name="T3" fmla="*/ 0 h 110"/>
                    <a:gd name="T4" fmla="*/ 0 w 110"/>
                    <a:gd name="T5" fmla="*/ 0 h 110"/>
                    <a:gd name="T6" fmla="*/ 0 w 110"/>
                    <a:gd name="T7" fmla="*/ 0 h 110"/>
                    <a:gd name="T8" fmla="*/ 0 w 110"/>
                    <a:gd name="T9" fmla="*/ 0 h 11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0"/>
                    <a:gd name="T16" fmla="*/ 0 h 110"/>
                    <a:gd name="T17" fmla="*/ 110 w 110"/>
                    <a:gd name="T18" fmla="*/ 110 h 11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0" h="110">
                      <a:moveTo>
                        <a:pt x="48" y="0"/>
                      </a:moveTo>
                      <a:lnTo>
                        <a:pt x="0" y="57"/>
                      </a:lnTo>
                      <a:lnTo>
                        <a:pt x="62" y="110"/>
                      </a:lnTo>
                      <a:lnTo>
                        <a:pt x="110" y="47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05" name="Freeform 1709"/>
                <p:cNvSpPr>
                  <a:spLocks/>
                </p:cNvSpPr>
                <p:nvPr/>
              </p:nvSpPr>
              <p:spPr bwMode="auto">
                <a:xfrm>
                  <a:off x="5315" y="2649"/>
                  <a:ext cx="4" cy="7"/>
                </a:xfrm>
                <a:custGeom>
                  <a:avLst/>
                  <a:gdLst>
                    <a:gd name="T0" fmla="*/ 0 w 19"/>
                    <a:gd name="T1" fmla="*/ 0 h 44"/>
                    <a:gd name="T2" fmla="*/ 0 w 19"/>
                    <a:gd name="T3" fmla="*/ 0 h 44"/>
                    <a:gd name="T4" fmla="*/ 0 w 19"/>
                    <a:gd name="T5" fmla="*/ 0 h 44"/>
                    <a:gd name="T6" fmla="*/ 0 w 19"/>
                    <a:gd name="T7" fmla="*/ 0 h 44"/>
                    <a:gd name="T8" fmla="*/ 0 w 19"/>
                    <a:gd name="T9" fmla="*/ 0 h 44"/>
                    <a:gd name="T10" fmla="*/ 0 w 19"/>
                    <a:gd name="T11" fmla="*/ 0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9"/>
                    <a:gd name="T19" fmla="*/ 0 h 44"/>
                    <a:gd name="T20" fmla="*/ 19 w 19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9" h="44">
                      <a:moveTo>
                        <a:pt x="2" y="11"/>
                      </a:moveTo>
                      <a:lnTo>
                        <a:pt x="0" y="18"/>
                      </a:lnTo>
                      <a:lnTo>
                        <a:pt x="0" y="32"/>
                      </a:lnTo>
                      <a:lnTo>
                        <a:pt x="19" y="44"/>
                      </a:lnTo>
                      <a:lnTo>
                        <a:pt x="11" y="0"/>
                      </a:lnTo>
                      <a:lnTo>
                        <a:pt x="2" y="11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06" name="Freeform 1710"/>
                <p:cNvSpPr>
                  <a:spLocks/>
                </p:cNvSpPr>
                <p:nvPr/>
              </p:nvSpPr>
              <p:spPr bwMode="auto">
                <a:xfrm>
                  <a:off x="5330" y="2648"/>
                  <a:ext cx="4" cy="7"/>
                </a:xfrm>
                <a:custGeom>
                  <a:avLst/>
                  <a:gdLst>
                    <a:gd name="T0" fmla="*/ 0 w 21"/>
                    <a:gd name="T1" fmla="*/ 0 h 45"/>
                    <a:gd name="T2" fmla="*/ 0 w 21"/>
                    <a:gd name="T3" fmla="*/ 0 h 45"/>
                    <a:gd name="T4" fmla="*/ 0 w 21"/>
                    <a:gd name="T5" fmla="*/ 0 h 45"/>
                    <a:gd name="T6" fmla="*/ 0 w 21"/>
                    <a:gd name="T7" fmla="*/ 0 h 45"/>
                    <a:gd name="T8" fmla="*/ 0 w 21"/>
                    <a:gd name="T9" fmla="*/ 0 h 45"/>
                    <a:gd name="T10" fmla="*/ 0 w 21"/>
                    <a:gd name="T11" fmla="*/ 0 h 45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45"/>
                    <a:gd name="T20" fmla="*/ 21 w 21"/>
                    <a:gd name="T21" fmla="*/ 45 h 45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45">
                      <a:moveTo>
                        <a:pt x="18" y="12"/>
                      </a:moveTo>
                      <a:lnTo>
                        <a:pt x="21" y="17"/>
                      </a:lnTo>
                      <a:lnTo>
                        <a:pt x="21" y="31"/>
                      </a:lnTo>
                      <a:lnTo>
                        <a:pt x="0" y="45"/>
                      </a:lnTo>
                      <a:lnTo>
                        <a:pt x="7" y="0"/>
                      </a:lnTo>
                      <a:lnTo>
                        <a:pt x="18" y="12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607" name="Freeform 1711"/>
                <p:cNvSpPr>
                  <a:spLocks/>
                </p:cNvSpPr>
                <p:nvPr/>
              </p:nvSpPr>
              <p:spPr bwMode="auto">
                <a:xfrm>
                  <a:off x="5316" y="2641"/>
                  <a:ext cx="17" cy="18"/>
                </a:xfrm>
                <a:custGeom>
                  <a:avLst/>
                  <a:gdLst>
                    <a:gd name="T0" fmla="*/ 0 w 105"/>
                    <a:gd name="T1" fmla="*/ 0 h 105"/>
                    <a:gd name="T2" fmla="*/ 0 w 105"/>
                    <a:gd name="T3" fmla="*/ 0 h 105"/>
                    <a:gd name="T4" fmla="*/ 0 w 105"/>
                    <a:gd name="T5" fmla="*/ 0 h 105"/>
                    <a:gd name="T6" fmla="*/ 0 w 105"/>
                    <a:gd name="T7" fmla="*/ 0 h 105"/>
                    <a:gd name="T8" fmla="*/ 0 w 105"/>
                    <a:gd name="T9" fmla="*/ 0 h 105"/>
                    <a:gd name="T10" fmla="*/ 0 w 105"/>
                    <a:gd name="T11" fmla="*/ 0 h 105"/>
                    <a:gd name="T12" fmla="*/ 0 w 105"/>
                    <a:gd name="T13" fmla="*/ 0 h 105"/>
                    <a:gd name="T14" fmla="*/ 0 w 105"/>
                    <a:gd name="T15" fmla="*/ 0 h 105"/>
                    <a:gd name="T16" fmla="*/ 0 w 105"/>
                    <a:gd name="T17" fmla="*/ 0 h 105"/>
                    <a:gd name="T18" fmla="*/ 0 w 105"/>
                    <a:gd name="T19" fmla="*/ 0 h 105"/>
                    <a:gd name="T20" fmla="*/ 0 w 105"/>
                    <a:gd name="T21" fmla="*/ 0 h 105"/>
                    <a:gd name="T22" fmla="*/ 0 w 105"/>
                    <a:gd name="T23" fmla="*/ 0 h 105"/>
                    <a:gd name="T24" fmla="*/ 0 w 105"/>
                    <a:gd name="T25" fmla="*/ 0 h 10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05"/>
                    <a:gd name="T40" fmla="*/ 0 h 105"/>
                    <a:gd name="T41" fmla="*/ 105 w 105"/>
                    <a:gd name="T42" fmla="*/ 105 h 10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05" h="105">
                      <a:moveTo>
                        <a:pt x="45" y="0"/>
                      </a:moveTo>
                      <a:lnTo>
                        <a:pt x="39" y="3"/>
                      </a:lnTo>
                      <a:lnTo>
                        <a:pt x="2" y="50"/>
                      </a:lnTo>
                      <a:lnTo>
                        <a:pt x="0" y="55"/>
                      </a:lnTo>
                      <a:lnTo>
                        <a:pt x="3" y="61"/>
                      </a:lnTo>
                      <a:lnTo>
                        <a:pt x="50" y="102"/>
                      </a:lnTo>
                      <a:lnTo>
                        <a:pt x="59" y="105"/>
                      </a:lnTo>
                      <a:lnTo>
                        <a:pt x="64" y="102"/>
                      </a:lnTo>
                      <a:lnTo>
                        <a:pt x="103" y="54"/>
                      </a:lnTo>
                      <a:lnTo>
                        <a:pt x="105" y="47"/>
                      </a:lnTo>
                      <a:lnTo>
                        <a:pt x="101" y="41"/>
                      </a:lnTo>
                      <a:lnTo>
                        <a:pt x="50" y="2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19254" name="Group 1738"/>
              <p:cNvGrpSpPr>
                <a:grpSpLocks/>
              </p:cNvGrpSpPr>
              <p:nvPr/>
            </p:nvGrpSpPr>
            <p:grpSpPr bwMode="auto">
              <a:xfrm>
                <a:off x="5328" y="2651"/>
                <a:ext cx="66" cy="61"/>
                <a:chOff x="5328" y="2651"/>
                <a:chExt cx="66" cy="61"/>
              </a:xfrm>
            </p:grpSpPr>
            <p:grpSp>
              <p:nvGrpSpPr>
                <p:cNvPr id="19579" name="Group 1717"/>
                <p:cNvGrpSpPr>
                  <a:grpSpLocks/>
                </p:cNvGrpSpPr>
                <p:nvPr/>
              </p:nvGrpSpPr>
              <p:grpSpPr bwMode="auto">
                <a:xfrm>
                  <a:off x="5328" y="2651"/>
                  <a:ext cx="18" cy="22"/>
                  <a:chOff x="5328" y="2651"/>
                  <a:chExt cx="18" cy="22"/>
                </a:xfrm>
              </p:grpSpPr>
              <p:sp>
                <p:nvSpPr>
                  <p:cNvPr id="19600" name="Freeform 1713"/>
                  <p:cNvSpPr>
                    <a:spLocks/>
                  </p:cNvSpPr>
                  <p:nvPr/>
                </p:nvSpPr>
                <p:spPr bwMode="auto">
                  <a:xfrm>
                    <a:off x="5328" y="2655"/>
                    <a:ext cx="18" cy="18"/>
                  </a:xfrm>
                  <a:custGeom>
                    <a:avLst/>
                    <a:gdLst>
                      <a:gd name="T0" fmla="*/ 0 w 112"/>
                      <a:gd name="T1" fmla="*/ 0 h 109"/>
                      <a:gd name="T2" fmla="*/ 0 w 112"/>
                      <a:gd name="T3" fmla="*/ 0 h 109"/>
                      <a:gd name="T4" fmla="*/ 0 w 112"/>
                      <a:gd name="T5" fmla="*/ 0 h 109"/>
                      <a:gd name="T6" fmla="*/ 0 w 112"/>
                      <a:gd name="T7" fmla="*/ 0 h 109"/>
                      <a:gd name="T8" fmla="*/ 0 w 112"/>
                      <a:gd name="T9" fmla="*/ 0 h 10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2"/>
                      <a:gd name="T16" fmla="*/ 0 h 109"/>
                      <a:gd name="T17" fmla="*/ 112 w 112"/>
                      <a:gd name="T18" fmla="*/ 109 h 10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2" h="109">
                        <a:moveTo>
                          <a:pt x="49" y="0"/>
                        </a:moveTo>
                        <a:lnTo>
                          <a:pt x="0" y="57"/>
                        </a:lnTo>
                        <a:lnTo>
                          <a:pt x="63" y="109"/>
                        </a:lnTo>
                        <a:lnTo>
                          <a:pt x="112" y="48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601" name="Freeform 1714"/>
                  <p:cNvSpPr>
                    <a:spLocks/>
                  </p:cNvSpPr>
                  <p:nvPr/>
                </p:nvSpPr>
                <p:spPr bwMode="auto">
                  <a:xfrm>
                    <a:off x="5328" y="2659"/>
                    <a:ext cx="3" cy="7"/>
                  </a:xfrm>
                  <a:custGeom>
                    <a:avLst/>
                    <a:gdLst>
                      <a:gd name="T0" fmla="*/ 0 w 20"/>
                      <a:gd name="T1" fmla="*/ 0 h 45"/>
                      <a:gd name="T2" fmla="*/ 0 w 20"/>
                      <a:gd name="T3" fmla="*/ 0 h 45"/>
                      <a:gd name="T4" fmla="*/ 0 w 20"/>
                      <a:gd name="T5" fmla="*/ 0 h 45"/>
                      <a:gd name="T6" fmla="*/ 0 w 20"/>
                      <a:gd name="T7" fmla="*/ 0 h 45"/>
                      <a:gd name="T8" fmla="*/ 0 w 20"/>
                      <a:gd name="T9" fmla="*/ 0 h 45"/>
                      <a:gd name="T10" fmla="*/ 0 w 20"/>
                      <a:gd name="T11" fmla="*/ 0 h 4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0"/>
                      <a:gd name="T19" fmla="*/ 0 h 45"/>
                      <a:gd name="T20" fmla="*/ 20 w 20"/>
                      <a:gd name="T21" fmla="*/ 45 h 45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0" h="45">
                        <a:moveTo>
                          <a:pt x="3" y="12"/>
                        </a:moveTo>
                        <a:lnTo>
                          <a:pt x="0" y="19"/>
                        </a:lnTo>
                        <a:lnTo>
                          <a:pt x="0" y="33"/>
                        </a:lnTo>
                        <a:lnTo>
                          <a:pt x="20" y="45"/>
                        </a:lnTo>
                        <a:lnTo>
                          <a:pt x="12" y="0"/>
                        </a:lnTo>
                        <a:lnTo>
                          <a:pt x="3" y="12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602" name="Freeform 1715"/>
                  <p:cNvSpPr>
                    <a:spLocks/>
                  </p:cNvSpPr>
                  <p:nvPr/>
                </p:nvSpPr>
                <p:spPr bwMode="auto">
                  <a:xfrm>
                    <a:off x="5342" y="2657"/>
                    <a:ext cx="4" cy="8"/>
                  </a:xfrm>
                  <a:custGeom>
                    <a:avLst/>
                    <a:gdLst>
                      <a:gd name="T0" fmla="*/ 0 w 22"/>
                      <a:gd name="T1" fmla="*/ 0 h 45"/>
                      <a:gd name="T2" fmla="*/ 0 w 22"/>
                      <a:gd name="T3" fmla="*/ 0 h 45"/>
                      <a:gd name="T4" fmla="*/ 0 w 22"/>
                      <a:gd name="T5" fmla="*/ 0 h 45"/>
                      <a:gd name="T6" fmla="*/ 0 w 22"/>
                      <a:gd name="T7" fmla="*/ 0 h 45"/>
                      <a:gd name="T8" fmla="*/ 0 w 22"/>
                      <a:gd name="T9" fmla="*/ 0 h 45"/>
                      <a:gd name="T10" fmla="*/ 0 w 22"/>
                      <a:gd name="T11" fmla="*/ 0 h 4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2"/>
                      <a:gd name="T19" fmla="*/ 0 h 45"/>
                      <a:gd name="T20" fmla="*/ 22 w 22"/>
                      <a:gd name="T21" fmla="*/ 45 h 45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2" h="45">
                        <a:moveTo>
                          <a:pt x="18" y="12"/>
                        </a:moveTo>
                        <a:lnTo>
                          <a:pt x="22" y="17"/>
                        </a:lnTo>
                        <a:lnTo>
                          <a:pt x="22" y="32"/>
                        </a:lnTo>
                        <a:lnTo>
                          <a:pt x="0" y="45"/>
                        </a:lnTo>
                        <a:lnTo>
                          <a:pt x="7" y="0"/>
                        </a:lnTo>
                        <a:lnTo>
                          <a:pt x="18" y="12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603" name="Freeform 1716"/>
                  <p:cNvSpPr>
                    <a:spLocks/>
                  </p:cNvSpPr>
                  <p:nvPr/>
                </p:nvSpPr>
                <p:spPr bwMode="auto">
                  <a:xfrm>
                    <a:off x="5328" y="2651"/>
                    <a:ext cx="18" cy="18"/>
                  </a:xfrm>
                  <a:custGeom>
                    <a:avLst/>
                    <a:gdLst>
                      <a:gd name="T0" fmla="*/ 0 w 105"/>
                      <a:gd name="T1" fmla="*/ 0 h 104"/>
                      <a:gd name="T2" fmla="*/ 0 w 105"/>
                      <a:gd name="T3" fmla="*/ 0 h 104"/>
                      <a:gd name="T4" fmla="*/ 0 w 105"/>
                      <a:gd name="T5" fmla="*/ 0 h 104"/>
                      <a:gd name="T6" fmla="*/ 0 w 105"/>
                      <a:gd name="T7" fmla="*/ 0 h 104"/>
                      <a:gd name="T8" fmla="*/ 0 w 105"/>
                      <a:gd name="T9" fmla="*/ 0 h 104"/>
                      <a:gd name="T10" fmla="*/ 0 w 105"/>
                      <a:gd name="T11" fmla="*/ 0 h 104"/>
                      <a:gd name="T12" fmla="*/ 0 w 105"/>
                      <a:gd name="T13" fmla="*/ 0 h 104"/>
                      <a:gd name="T14" fmla="*/ 0 w 105"/>
                      <a:gd name="T15" fmla="*/ 0 h 104"/>
                      <a:gd name="T16" fmla="*/ 0 w 105"/>
                      <a:gd name="T17" fmla="*/ 0 h 104"/>
                      <a:gd name="T18" fmla="*/ 0 w 105"/>
                      <a:gd name="T19" fmla="*/ 0 h 104"/>
                      <a:gd name="T20" fmla="*/ 0 w 105"/>
                      <a:gd name="T21" fmla="*/ 0 h 104"/>
                      <a:gd name="T22" fmla="*/ 0 w 105"/>
                      <a:gd name="T23" fmla="*/ 0 h 104"/>
                      <a:gd name="T24" fmla="*/ 0 w 105"/>
                      <a:gd name="T25" fmla="*/ 0 h 10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5"/>
                      <a:gd name="T40" fmla="*/ 0 h 104"/>
                      <a:gd name="T41" fmla="*/ 105 w 105"/>
                      <a:gd name="T42" fmla="*/ 104 h 10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5" h="104">
                        <a:moveTo>
                          <a:pt x="45" y="0"/>
                        </a:moveTo>
                        <a:lnTo>
                          <a:pt x="39" y="3"/>
                        </a:lnTo>
                        <a:lnTo>
                          <a:pt x="2" y="50"/>
                        </a:lnTo>
                        <a:lnTo>
                          <a:pt x="0" y="55"/>
                        </a:lnTo>
                        <a:lnTo>
                          <a:pt x="3" y="61"/>
                        </a:lnTo>
                        <a:lnTo>
                          <a:pt x="51" y="102"/>
                        </a:lnTo>
                        <a:lnTo>
                          <a:pt x="59" y="104"/>
                        </a:lnTo>
                        <a:lnTo>
                          <a:pt x="64" y="102"/>
                        </a:lnTo>
                        <a:lnTo>
                          <a:pt x="103" y="54"/>
                        </a:lnTo>
                        <a:lnTo>
                          <a:pt x="105" y="47"/>
                        </a:lnTo>
                        <a:lnTo>
                          <a:pt x="101" y="41"/>
                        </a:lnTo>
                        <a:lnTo>
                          <a:pt x="5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19580" name="Group 1722"/>
                <p:cNvGrpSpPr>
                  <a:grpSpLocks/>
                </p:cNvGrpSpPr>
                <p:nvPr/>
              </p:nvGrpSpPr>
              <p:grpSpPr bwMode="auto">
                <a:xfrm>
                  <a:off x="5340" y="2661"/>
                  <a:ext cx="18" cy="22"/>
                  <a:chOff x="5340" y="2661"/>
                  <a:chExt cx="18" cy="22"/>
                </a:xfrm>
              </p:grpSpPr>
              <p:sp>
                <p:nvSpPr>
                  <p:cNvPr id="19596" name="Freeform 1718"/>
                  <p:cNvSpPr>
                    <a:spLocks/>
                  </p:cNvSpPr>
                  <p:nvPr/>
                </p:nvSpPr>
                <p:spPr bwMode="auto">
                  <a:xfrm>
                    <a:off x="5340" y="2664"/>
                    <a:ext cx="18" cy="19"/>
                  </a:xfrm>
                  <a:custGeom>
                    <a:avLst/>
                    <a:gdLst>
                      <a:gd name="T0" fmla="*/ 0 w 111"/>
                      <a:gd name="T1" fmla="*/ 0 h 110"/>
                      <a:gd name="T2" fmla="*/ 0 w 111"/>
                      <a:gd name="T3" fmla="*/ 0 h 110"/>
                      <a:gd name="T4" fmla="*/ 0 w 111"/>
                      <a:gd name="T5" fmla="*/ 0 h 110"/>
                      <a:gd name="T6" fmla="*/ 0 w 111"/>
                      <a:gd name="T7" fmla="*/ 0 h 110"/>
                      <a:gd name="T8" fmla="*/ 0 w 111"/>
                      <a:gd name="T9" fmla="*/ 0 h 1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1"/>
                      <a:gd name="T16" fmla="*/ 0 h 110"/>
                      <a:gd name="T17" fmla="*/ 111 w 111"/>
                      <a:gd name="T18" fmla="*/ 110 h 11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1" h="110">
                        <a:moveTo>
                          <a:pt x="50" y="0"/>
                        </a:moveTo>
                        <a:lnTo>
                          <a:pt x="0" y="57"/>
                        </a:lnTo>
                        <a:lnTo>
                          <a:pt x="63" y="110"/>
                        </a:lnTo>
                        <a:lnTo>
                          <a:pt x="111" y="48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597" name="Freeform 1719"/>
                  <p:cNvSpPr>
                    <a:spLocks/>
                  </p:cNvSpPr>
                  <p:nvPr/>
                </p:nvSpPr>
                <p:spPr bwMode="auto">
                  <a:xfrm>
                    <a:off x="5340" y="2669"/>
                    <a:ext cx="3" cy="7"/>
                  </a:xfrm>
                  <a:custGeom>
                    <a:avLst/>
                    <a:gdLst>
                      <a:gd name="T0" fmla="*/ 0 w 20"/>
                      <a:gd name="T1" fmla="*/ 0 h 45"/>
                      <a:gd name="T2" fmla="*/ 0 w 20"/>
                      <a:gd name="T3" fmla="*/ 0 h 45"/>
                      <a:gd name="T4" fmla="*/ 0 w 20"/>
                      <a:gd name="T5" fmla="*/ 0 h 45"/>
                      <a:gd name="T6" fmla="*/ 0 w 20"/>
                      <a:gd name="T7" fmla="*/ 0 h 45"/>
                      <a:gd name="T8" fmla="*/ 0 w 20"/>
                      <a:gd name="T9" fmla="*/ 0 h 45"/>
                      <a:gd name="T10" fmla="*/ 0 w 20"/>
                      <a:gd name="T11" fmla="*/ 0 h 4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0"/>
                      <a:gd name="T19" fmla="*/ 0 h 45"/>
                      <a:gd name="T20" fmla="*/ 20 w 20"/>
                      <a:gd name="T21" fmla="*/ 45 h 45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0" h="45">
                        <a:moveTo>
                          <a:pt x="3" y="12"/>
                        </a:moveTo>
                        <a:lnTo>
                          <a:pt x="0" y="20"/>
                        </a:lnTo>
                        <a:lnTo>
                          <a:pt x="0" y="32"/>
                        </a:lnTo>
                        <a:lnTo>
                          <a:pt x="20" y="45"/>
                        </a:lnTo>
                        <a:lnTo>
                          <a:pt x="12" y="0"/>
                        </a:lnTo>
                        <a:lnTo>
                          <a:pt x="3" y="12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598" name="Freeform 1720"/>
                  <p:cNvSpPr>
                    <a:spLocks/>
                  </p:cNvSpPr>
                  <p:nvPr/>
                </p:nvSpPr>
                <p:spPr bwMode="auto">
                  <a:xfrm>
                    <a:off x="5354" y="2667"/>
                    <a:ext cx="4" cy="7"/>
                  </a:xfrm>
                  <a:custGeom>
                    <a:avLst/>
                    <a:gdLst>
                      <a:gd name="T0" fmla="*/ 0 w 23"/>
                      <a:gd name="T1" fmla="*/ 0 h 42"/>
                      <a:gd name="T2" fmla="*/ 0 w 23"/>
                      <a:gd name="T3" fmla="*/ 0 h 42"/>
                      <a:gd name="T4" fmla="*/ 0 w 23"/>
                      <a:gd name="T5" fmla="*/ 0 h 42"/>
                      <a:gd name="T6" fmla="*/ 0 w 23"/>
                      <a:gd name="T7" fmla="*/ 0 h 42"/>
                      <a:gd name="T8" fmla="*/ 0 w 23"/>
                      <a:gd name="T9" fmla="*/ 0 h 42"/>
                      <a:gd name="T10" fmla="*/ 0 w 23"/>
                      <a:gd name="T11" fmla="*/ 0 h 4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3"/>
                      <a:gd name="T19" fmla="*/ 0 h 42"/>
                      <a:gd name="T20" fmla="*/ 23 w 23"/>
                      <a:gd name="T21" fmla="*/ 42 h 42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3" h="42">
                        <a:moveTo>
                          <a:pt x="20" y="11"/>
                        </a:moveTo>
                        <a:lnTo>
                          <a:pt x="23" y="15"/>
                        </a:lnTo>
                        <a:lnTo>
                          <a:pt x="23" y="30"/>
                        </a:lnTo>
                        <a:lnTo>
                          <a:pt x="0" y="42"/>
                        </a:lnTo>
                        <a:lnTo>
                          <a:pt x="8" y="0"/>
                        </a:lnTo>
                        <a:lnTo>
                          <a:pt x="20" y="11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599" name="Freeform 1721"/>
                  <p:cNvSpPr>
                    <a:spLocks/>
                  </p:cNvSpPr>
                  <p:nvPr/>
                </p:nvSpPr>
                <p:spPr bwMode="auto">
                  <a:xfrm>
                    <a:off x="5340" y="2661"/>
                    <a:ext cx="18" cy="17"/>
                  </a:xfrm>
                  <a:custGeom>
                    <a:avLst/>
                    <a:gdLst>
                      <a:gd name="T0" fmla="*/ 0 w 105"/>
                      <a:gd name="T1" fmla="*/ 0 h 104"/>
                      <a:gd name="T2" fmla="*/ 0 w 105"/>
                      <a:gd name="T3" fmla="*/ 0 h 104"/>
                      <a:gd name="T4" fmla="*/ 0 w 105"/>
                      <a:gd name="T5" fmla="*/ 0 h 104"/>
                      <a:gd name="T6" fmla="*/ 0 w 105"/>
                      <a:gd name="T7" fmla="*/ 0 h 104"/>
                      <a:gd name="T8" fmla="*/ 0 w 105"/>
                      <a:gd name="T9" fmla="*/ 0 h 104"/>
                      <a:gd name="T10" fmla="*/ 0 w 105"/>
                      <a:gd name="T11" fmla="*/ 0 h 104"/>
                      <a:gd name="T12" fmla="*/ 0 w 105"/>
                      <a:gd name="T13" fmla="*/ 0 h 104"/>
                      <a:gd name="T14" fmla="*/ 0 w 105"/>
                      <a:gd name="T15" fmla="*/ 0 h 104"/>
                      <a:gd name="T16" fmla="*/ 0 w 105"/>
                      <a:gd name="T17" fmla="*/ 0 h 104"/>
                      <a:gd name="T18" fmla="*/ 0 w 105"/>
                      <a:gd name="T19" fmla="*/ 0 h 104"/>
                      <a:gd name="T20" fmla="*/ 0 w 105"/>
                      <a:gd name="T21" fmla="*/ 0 h 104"/>
                      <a:gd name="T22" fmla="*/ 0 w 105"/>
                      <a:gd name="T23" fmla="*/ 0 h 104"/>
                      <a:gd name="T24" fmla="*/ 0 w 105"/>
                      <a:gd name="T25" fmla="*/ 0 h 10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5"/>
                      <a:gd name="T40" fmla="*/ 0 h 104"/>
                      <a:gd name="T41" fmla="*/ 105 w 105"/>
                      <a:gd name="T42" fmla="*/ 104 h 10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5" h="104">
                        <a:moveTo>
                          <a:pt x="46" y="0"/>
                        </a:moveTo>
                        <a:lnTo>
                          <a:pt x="40" y="4"/>
                        </a:lnTo>
                        <a:lnTo>
                          <a:pt x="2" y="51"/>
                        </a:lnTo>
                        <a:lnTo>
                          <a:pt x="0" y="56"/>
                        </a:lnTo>
                        <a:lnTo>
                          <a:pt x="3" y="63"/>
                        </a:lnTo>
                        <a:lnTo>
                          <a:pt x="51" y="102"/>
                        </a:lnTo>
                        <a:lnTo>
                          <a:pt x="59" y="104"/>
                        </a:lnTo>
                        <a:lnTo>
                          <a:pt x="64" y="102"/>
                        </a:lnTo>
                        <a:lnTo>
                          <a:pt x="103" y="55"/>
                        </a:lnTo>
                        <a:lnTo>
                          <a:pt x="105" y="48"/>
                        </a:lnTo>
                        <a:lnTo>
                          <a:pt x="101" y="42"/>
                        </a:lnTo>
                        <a:lnTo>
                          <a:pt x="51" y="3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19581" name="Group 1727"/>
                <p:cNvGrpSpPr>
                  <a:grpSpLocks/>
                </p:cNvGrpSpPr>
                <p:nvPr/>
              </p:nvGrpSpPr>
              <p:grpSpPr bwMode="auto">
                <a:xfrm>
                  <a:off x="5352" y="2671"/>
                  <a:ext cx="18" cy="21"/>
                  <a:chOff x="5352" y="2671"/>
                  <a:chExt cx="18" cy="21"/>
                </a:xfrm>
              </p:grpSpPr>
              <p:sp>
                <p:nvSpPr>
                  <p:cNvPr id="19592" name="Freeform 1723"/>
                  <p:cNvSpPr>
                    <a:spLocks/>
                  </p:cNvSpPr>
                  <p:nvPr/>
                </p:nvSpPr>
                <p:spPr bwMode="auto">
                  <a:xfrm>
                    <a:off x="5352" y="2674"/>
                    <a:ext cx="18" cy="18"/>
                  </a:xfrm>
                  <a:custGeom>
                    <a:avLst/>
                    <a:gdLst>
                      <a:gd name="T0" fmla="*/ 0 w 112"/>
                      <a:gd name="T1" fmla="*/ 0 h 110"/>
                      <a:gd name="T2" fmla="*/ 0 w 112"/>
                      <a:gd name="T3" fmla="*/ 0 h 110"/>
                      <a:gd name="T4" fmla="*/ 0 w 112"/>
                      <a:gd name="T5" fmla="*/ 0 h 110"/>
                      <a:gd name="T6" fmla="*/ 0 w 112"/>
                      <a:gd name="T7" fmla="*/ 0 h 110"/>
                      <a:gd name="T8" fmla="*/ 0 w 112"/>
                      <a:gd name="T9" fmla="*/ 0 h 1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2"/>
                      <a:gd name="T16" fmla="*/ 0 h 110"/>
                      <a:gd name="T17" fmla="*/ 112 w 112"/>
                      <a:gd name="T18" fmla="*/ 110 h 11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2" h="110">
                        <a:moveTo>
                          <a:pt x="50" y="0"/>
                        </a:moveTo>
                        <a:lnTo>
                          <a:pt x="0" y="58"/>
                        </a:lnTo>
                        <a:lnTo>
                          <a:pt x="63" y="110"/>
                        </a:lnTo>
                        <a:lnTo>
                          <a:pt x="112" y="48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593" name="Freeform 1724"/>
                  <p:cNvSpPr>
                    <a:spLocks/>
                  </p:cNvSpPr>
                  <p:nvPr/>
                </p:nvSpPr>
                <p:spPr bwMode="auto">
                  <a:xfrm>
                    <a:off x="5352" y="2678"/>
                    <a:ext cx="3" cy="8"/>
                  </a:xfrm>
                  <a:custGeom>
                    <a:avLst/>
                    <a:gdLst>
                      <a:gd name="T0" fmla="*/ 0 w 20"/>
                      <a:gd name="T1" fmla="*/ 0 h 45"/>
                      <a:gd name="T2" fmla="*/ 0 w 20"/>
                      <a:gd name="T3" fmla="*/ 0 h 45"/>
                      <a:gd name="T4" fmla="*/ 0 w 20"/>
                      <a:gd name="T5" fmla="*/ 0 h 45"/>
                      <a:gd name="T6" fmla="*/ 0 w 20"/>
                      <a:gd name="T7" fmla="*/ 0 h 45"/>
                      <a:gd name="T8" fmla="*/ 0 w 20"/>
                      <a:gd name="T9" fmla="*/ 0 h 45"/>
                      <a:gd name="T10" fmla="*/ 0 w 20"/>
                      <a:gd name="T11" fmla="*/ 0 h 4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0"/>
                      <a:gd name="T19" fmla="*/ 0 h 45"/>
                      <a:gd name="T20" fmla="*/ 20 w 20"/>
                      <a:gd name="T21" fmla="*/ 45 h 45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0" h="45">
                        <a:moveTo>
                          <a:pt x="2" y="11"/>
                        </a:moveTo>
                        <a:lnTo>
                          <a:pt x="0" y="20"/>
                        </a:lnTo>
                        <a:lnTo>
                          <a:pt x="0" y="33"/>
                        </a:lnTo>
                        <a:lnTo>
                          <a:pt x="20" y="45"/>
                        </a:lnTo>
                        <a:lnTo>
                          <a:pt x="12" y="0"/>
                        </a:lnTo>
                        <a:lnTo>
                          <a:pt x="2" y="11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594" name="Freeform 1725"/>
                  <p:cNvSpPr>
                    <a:spLocks/>
                  </p:cNvSpPr>
                  <p:nvPr/>
                </p:nvSpPr>
                <p:spPr bwMode="auto">
                  <a:xfrm>
                    <a:off x="5366" y="2677"/>
                    <a:ext cx="4" cy="7"/>
                  </a:xfrm>
                  <a:custGeom>
                    <a:avLst/>
                    <a:gdLst>
                      <a:gd name="T0" fmla="*/ 0 w 23"/>
                      <a:gd name="T1" fmla="*/ 0 h 43"/>
                      <a:gd name="T2" fmla="*/ 0 w 23"/>
                      <a:gd name="T3" fmla="*/ 0 h 43"/>
                      <a:gd name="T4" fmla="*/ 0 w 23"/>
                      <a:gd name="T5" fmla="*/ 0 h 43"/>
                      <a:gd name="T6" fmla="*/ 0 w 23"/>
                      <a:gd name="T7" fmla="*/ 0 h 43"/>
                      <a:gd name="T8" fmla="*/ 0 w 23"/>
                      <a:gd name="T9" fmla="*/ 0 h 43"/>
                      <a:gd name="T10" fmla="*/ 0 w 23"/>
                      <a:gd name="T11" fmla="*/ 0 h 4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3"/>
                      <a:gd name="T19" fmla="*/ 0 h 43"/>
                      <a:gd name="T20" fmla="*/ 23 w 23"/>
                      <a:gd name="T21" fmla="*/ 43 h 4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3" h="43">
                        <a:moveTo>
                          <a:pt x="20" y="10"/>
                        </a:moveTo>
                        <a:lnTo>
                          <a:pt x="23" y="15"/>
                        </a:lnTo>
                        <a:lnTo>
                          <a:pt x="23" y="30"/>
                        </a:lnTo>
                        <a:lnTo>
                          <a:pt x="0" y="43"/>
                        </a:lnTo>
                        <a:lnTo>
                          <a:pt x="9" y="0"/>
                        </a:lnTo>
                        <a:lnTo>
                          <a:pt x="20" y="1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595" name="Freeform 1726"/>
                  <p:cNvSpPr>
                    <a:spLocks/>
                  </p:cNvSpPr>
                  <p:nvPr/>
                </p:nvSpPr>
                <p:spPr bwMode="auto">
                  <a:xfrm>
                    <a:off x="5352" y="2671"/>
                    <a:ext cx="18" cy="17"/>
                  </a:xfrm>
                  <a:custGeom>
                    <a:avLst/>
                    <a:gdLst>
                      <a:gd name="T0" fmla="*/ 0 w 106"/>
                      <a:gd name="T1" fmla="*/ 0 h 104"/>
                      <a:gd name="T2" fmla="*/ 0 w 106"/>
                      <a:gd name="T3" fmla="*/ 0 h 104"/>
                      <a:gd name="T4" fmla="*/ 0 w 106"/>
                      <a:gd name="T5" fmla="*/ 0 h 104"/>
                      <a:gd name="T6" fmla="*/ 0 w 106"/>
                      <a:gd name="T7" fmla="*/ 0 h 104"/>
                      <a:gd name="T8" fmla="*/ 0 w 106"/>
                      <a:gd name="T9" fmla="*/ 0 h 104"/>
                      <a:gd name="T10" fmla="*/ 0 w 106"/>
                      <a:gd name="T11" fmla="*/ 0 h 104"/>
                      <a:gd name="T12" fmla="*/ 0 w 106"/>
                      <a:gd name="T13" fmla="*/ 0 h 104"/>
                      <a:gd name="T14" fmla="*/ 0 w 106"/>
                      <a:gd name="T15" fmla="*/ 0 h 104"/>
                      <a:gd name="T16" fmla="*/ 0 w 106"/>
                      <a:gd name="T17" fmla="*/ 0 h 104"/>
                      <a:gd name="T18" fmla="*/ 0 w 106"/>
                      <a:gd name="T19" fmla="*/ 0 h 104"/>
                      <a:gd name="T20" fmla="*/ 0 w 106"/>
                      <a:gd name="T21" fmla="*/ 0 h 104"/>
                      <a:gd name="T22" fmla="*/ 0 w 106"/>
                      <a:gd name="T23" fmla="*/ 0 h 104"/>
                      <a:gd name="T24" fmla="*/ 0 w 106"/>
                      <a:gd name="T25" fmla="*/ 0 h 10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6"/>
                      <a:gd name="T40" fmla="*/ 0 h 104"/>
                      <a:gd name="T41" fmla="*/ 106 w 106"/>
                      <a:gd name="T42" fmla="*/ 104 h 10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6" h="104">
                        <a:moveTo>
                          <a:pt x="46" y="0"/>
                        </a:moveTo>
                        <a:lnTo>
                          <a:pt x="40" y="4"/>
                        </a:lnTo>
                        <a:lnTo>
                          <a:pt x="2" y="49"/>
                        </a:lnTo>
                        <a:lnTo>
                          <a:pt x="0" y="54"/>
                        </a:lnTo>
                        <a:lnTo>
                          <a:pt x="3" y="61"/>
                        </a:lnTo>
                        <a:lnTo>
                          <a:pt x="51" y="101"/>
                        </a:lnTo>
                        <a:lnTo>
                          <a:pt x="59" y="104"/>
                        </a:lnTo>
                        <a:lnTo>
                          <a:pt x="64" y="101"/>
                        </a:lnTo>
                        <a:lnTo>
                          <a:pt x="104" y="53"/>
                        </a:lnTo>
                        <a:lnTo>
                          <a:pt x="106" y="46"/>
                        </a:lnTo>
                        <a:lnTo>
                          <a:pt x="101" y="40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19582" name="Group 1732"/>
                <p:cNvGrpSpPr>
                  <a:grpSpLocks/>
                </p:cNvGrpSpPr>
                <p:nvPr/>
              </p:nvGrpSpPr>
              <p:grpSpPr bwMode="auto">
                <a:xfrm>
                  <a:off x="5364" y="2680"/>
                  <a:ext cx="18" cy="22"/>
                  <a:chOff x="5364" y="2680"/>
                  <a:chExt cx="18" cy="22"/>
                </a:xfrm>
              </p:grpSpPr>
              <p:sp>
                <p:nvSpPr>
                  <p:cNvPr id="19588" name="Freeform 1728"/>
                  <p:cNvSpPr>
                    <a:spLocks/>
                  </p:cNvSpPr>
                  <p:nvPr/>
                </p:nvSpPr>
                <p:spPr bwMode="auto">
                  <a:xfrm>
                    <a:off x="5364" y="2684"/>
                    <a:ext cx="18" cy="18"/>
                  </a:xfrm>
                  <a:custGeom>
                    <a:avLst/>
                    <a:gdLst>
                      <a:gd name="T0" fmla="*/ 0 w 112"/>
                      <a:gd name="T1" fmla="*/ 0 h 110"/>
                      <a:gd name="T2" fmla="*/ 0 w 112"/>
                      <a:gd name="T3" fmla="*/ 0 h 110"/>
                      <a:gd name="T4" fmla="*/ 0 w 112"/>
                      <a:gd name="T5" fmla="*/ 0 h 110"/>
                      <a:gd name="T6" fmla="*/ 0 w 112"/>
                      <a:gd name="T7" fmla="*/ 0 h 110"/>
                      <a:gd name="T8" fmla="*/ 0 w 112"/>
                      <a:gd name="T9" fmla="*/ 0 h 1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2"/>
                      <a:gd name="T16" fmla="*/ 0 h 110"/>
                      <a:gd name="T17" fmla="*/ 112 w 112"/>
                      <a:gd name="T18" fmla="*/ 110 h 11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2" h="110">
                        <a:moveTo>
                          <a:pt x="50" y="0"/>
                        </a:moveTo>
                        <a:lnTo>
                          <a:pt x="0" y="57"/>
                        </a:lnTo>
                        <a:lnTo>
                          <a:pt x="63" y="110"/>
                        </a:lnTo>
                        <a:lnTo>
                          <a:pt x="112" y="48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589" name="Freeform 1729"/>
                  <p:cNvSpPr>
                    <a:spLocks/>
                  </p:cNvSpPr>
                  <p:nvPr/>
                </p:nvSpPr>
                <p:spPr bwMode="auto">
                  <a:xfrm>
                    <a:off x="5364" y="2688"/>
                    <a:ext cx="3" cy="7"/>
                  </a:xfrm>
                  <a:custGeom>
                    <a:avLst/>
                    <a:gdLst>
                      <a:gd name="T0" fmla="*/ 0 w 21"/>
                      <a:gd name="T1" fmla="*/ 0 h 46"/>
                      <a:gd name="T2" fmla="*/ 0 w 21"/>
                      <a:gd name="T3" fmla="*/ 0 h 46"/>
                      <a:gd name="T4" fmla="*/ 0 w 21"/>
                      <a:gd name="T5" fmla="*/ 0 h 46"/>
                      <a:gd name="T6" fmla="*/ 0 w 21"/>
                      <a:gd name="T7" fmla="*/ 0 h 46"/>
                      <a:gd name="T8" fmla="*/ 0 w 21"/>
                      <a:gd name="T9" fmla="*/ 0 h 46"/>
                      <a:gd name="T10" fmla="*/ 0 w 21"/>
                      <a:gd name="T11" fmla="*/ 0 h 4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1"/>
                      <a:gd name="T19" fmla="*/ 0 h 46"/>
                      <a:gd name="T20" fmla="*/ 21 w 21"/>
                      <a:gd name="T21" fmla="*/ 46 h 4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1" h="46">
                        <a:moveTo>
                          <a:pt x="2" y="12"/>
                        </a:moveTo>
                        <a:lnTo>
                          <a:pt x="0" y="20"/>
                        </a:lnTo>
                        <a:lnTo>
                          <a:pt x="0" y="33"/>
                        </a:lnTo>
                        <a:lnTo>
                          <a:pt x="21" y="46"/>
                        </a:lnTo>
                        <a:lnTo>
                          <a:pt x="12" y="0"/>
                        </a:lnTo>
                        <a:lnTo>
                          <a:pt x="2" y="12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590" name="Freeform 1730"/>
                  <p:cNvSpPr>
                    <a:spLocks/>
                  </p:cNvSpPr>
                  <p:nvPr/>
                </p:nvSpPr>
                <p:spPr bwMode="auto">
                  <a:xfrm>
                    <a:off x="5379" y="2687"/>
                    <a:ext cx="3" cy="7"/>
                  </a:xfrm>
                  <a:custGeom>
                    <a:avLst/>
                    <a:gdLst>
                      <a:gd name="T0" fmla="*/ 0 w 22"/>
                      <a:gd name="T1" fmla="*/ 0 h 44"/>
                      <a:gd name="T2" fmla="*/ 0 w 22"/>
                      <a:gd name="T3" fmla="*/ 0 h 44"/>
                      <a:gd name="T4" fmla="*/ 0 w 22"/>
                      <a:gd name="T5" fmla="*/ 0 h 44"/>
                      <a:gd name="T6" fmla="*/ 0 w 22"/>
                      <a:gd name="T7" fmla="*/ 0 h 44"/>
                      <a:gd name="T8" fmla="*/ 0 w 22"/>
                      <a:gd name="T9" fmla="*/ 0 h 44"/>
                      <a:gd name="T10" fmla="*/ 0 w 22"/>
                      <a:gd name="T11" fmla="*/ 0 h 4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2"/>
                      <a:gd name="T19" fmla="*/ 0 h 44"/>
                      <a:gd name="T20" fmla="*/ 22 w 22"/>
                      <a:gd name="T21" fmla="*/ 44 h 4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2" h="44">
                        <a:moveTo>
                          <a:pt x="19" y="11"/>
                        </a:moveTo>
                        <a:lnTo>
                          <a:pt x="22" y="16"/>
                        </a:lnTo>
                        <a:lnTo>
                          <a:pt x="22" y="31"/>
                        </a:lnTo>
                        <a:lnTo>
                          <a:pt x="0" y="44"/>
                        </a:lnTo>
                        <a:lnTo>
                          <a:pt x="8" y="0"/>
                        </a:lnTo>
                        <a:lnTo>
                          <a:pt x="19" y="11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591" name="Freeform 1731"/>
                  <p:cNvSpPr>
                    <a:spLocks/>
                  </p:cNvSpPr>
                  <p:nvPr/>
                </p:nvSpPr>
                <p:spPr bwMode="auto">
                  <a:xfrm>
                    <a:off x="5364" y="2680"/>
                    <a:ext cx="18" cy="18"/>
                  </a:xfrm>
                  <a:custGeom>
                    <a:avLst/>
                    <a:gdLst>
                      <a:gd name="T0" fmla="*/ 0 w 106"/>
                      <a:gd name="T1" fmla="*/ 0 h 104"/>
                      <a:gd name="T2" fmla="*/ 0 w 106"/>
                      <a:gd name="T3" fmla="*/ 0 h 104"/>
                      <a:gd name="T4" fmla="*/ 0 w 106"/>
                      <a:gd name="T5" fmla="*/ 0 h 104"/>
                      <a:gd name="T6" fmla="*/ 0 w 106"/>
                      <a:gd name="T7" fmla="*/ 0 h 104"/>
                      <a:gd name="T8" fmla="*/ 0 w 106"/>
                      <a:gd name="T9" fmla="*/ 0 h 104"/>
                      <a:gd name="T10" fmla="*/ 0 w 106"/>
                      <a:gd name="T11" fmla="*/ 0 h 104"/>
                      <a:gd name="T12" fmla="*/ 0 w 106"/>
                      <a:gd name="T13" fmla="*/ 0 h 104"/>
                      <a:gd name="T14" fmla="*/ 0 w 106"/>
                      <a:gd name="T15" fmla="*/ 0 h 104"/>
                      <a:gd name="T16" fmla="*/ 0 w 106"/>
                      <a:gd name="T17" fmla="*/ 0 h 104"/>
                      <a:gd name="T18" fmla="*/ 0 w 106"/>
                      <a:gd name="T19" fmla="*/ 0 h 104"/>
                      <a:gd name="T20" fmla="*/ 0 w 106"/>
                      <a:gd name="T21" fmla="*/ 0 h 104"/>
                      <a:gd name="T22" fmla="*/ 0 w 106"/>
                      <a:gd name="T23" fmla="*/ 0 h 104"/>
                      <a:gd name="T24" fmla="*/ 0 w 106"/>
                      <a:gd name="T25" fmla="*/ 0 h 10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6"/>
                      <a:gd name="T40" fmla="*/ 0 h 104"/>
                      <a:gd name="T41" fmla="*/ 106 w 106"/>
                      <a:gd name="T42" fmla="*/ 104 h 10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6" h="104">
                        <a:moveTo>
                          <a:pt x="46" y="0"/>
                        </a:moveTo>
                        <a:lnTo>
                          <a:pt x="40" y="4"/>
                        </a:lnTo>
                        <a:lnTo>
                          <a:pt x="2" y="50"/>
                        </a:lnTo>
                        <a:lnTo>
                          <a:pt x="0" y="56"/>
                        </a:lnTo>
                        <a:lnTo>
                          <a:pt x="3" y="62"/>
                        </a:lnTo>
                        <a:lnTo>
                          <a:pt x="51" y="102"/>
                        </a:lnTo>
                        <a:lnTo>
                          <a:pt x="59" y="104"/>
                        </a:lnTo>
                        <a:lnTo>
                          <a:pt x="64" y="102"/>
                        </a:lnTo>
                        <a:lnTo>
                          <a:pt x="104" y="54"/>
                        </a:lnTo>
                        <a:lnTo>
                          <a:pt x="106" y="47"/>
                        </a:lnTo>
                        <a:lnTo>
                          <a:pt x="101" y="41"/>
                        </a:lnTo>
                        <a:lnTo>
                          <a:pt x="51" y="3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19583" name="Group 1737"/>
                <p:cNvGrpSpPr>
                  <a:grpSpLocks/>
                </p:cNvGrpSpPr>
                <p:nvPr/>
              </p:nvGrpSpPr>
              <p:grpSpPr bwMode="auto">
                <a:xfrm>
                  <a:off x="5376" y="2690"/>
                  <a:ext cx="18" cy="22"/>
                  <a:chOff x="5376" y="2690"/>
                  <a:chExt cx="18" cy="22"/>
                </a:xfrm>
              </p:grpSpPr>
              <p:sp>
                <p:nvSpPr>
                  <p:cNvPr id="19584" name="Freeform 1733"/>
                  <p:cNvSpPr>
                    <a:spLocks/>
                  </p:cNvSpPr>
                  <p:nvPr/>
                </p:nvSpPr>
                <p:spPr bwMode="auto">
                  <a:xfrm>
                    <a:off x="5376" y="2693"/>
                    <a:ext cx="18" cy="19"/>
                  </a:xfrm>
                  <a:custGeom>
                    <a:avLst/>
                    <a:gdLst>
                      <a:gd name="T0" fmla="*/ 0 w 112"/>
                      <a:gd name="T1" fmla="*/ 0 h 110"/>
                      <a:gd name="T2" fmla="*/ 0 w 112"/>
                      <a:gd name="T3" fmla="*/ 0 h 110"/>
                      <a:gd name="T4" fmla="*/ 0 w 112"/>
                      <a:gd name="T5" fmla="*/ 0 h 110"/>
                      <a:gd name="T6" fmla="*/ 0 w 112"/>
                      <a:gd name="T7" fmla="*/ 0 h 110"/>
                      <a:gd name="T8" fmla="*/ 0 w 112"/>
                      <a:gd name="T9" fmla="*/ 0 h 1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2"/>
                      <a:gd name="T16" fmla="*/ 0 h 110"/>
                      <a:gd name="T17" fmla="*/ 112 w 112"/>
                      <a:gd name="T18" fmla="*/ 110 h 11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2" h="110">
                        <a:moveTo>
                          <a:pt x="50" y="0"/>
                        </a:moveTo>
                        <a:lnTo>
                          <a:pt x="0" y="57"/>
                        </a:lnTo>
                        <a:lnTo>
                          <a:pt x="62" y="110"/>
                        </a:lnTo>
                        <a:lnTo>
                          <a:pt x="112" y="48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585" name="Freeform 1734"/>
                  <p:cNvSpPr>
                    <a:spLocks/>
                  </p:cNvSpPr>
                  <p:nvPr/>
                </p:nvSpPr>
                <p:spPr bwMode="auto">
                  <a:xfrm>
                    <a:off x="5376" y="2698"/>
                    <a:ext cx="3" cy="7"/>
                  </a:xfrm>
                  <a:custGeom>
                    <a:avLst/>
                    <a:gdLst>
                      <a:gd name="T0" fmla="*/ 0 w 21"/>
                      <a:gd name="T1" fmla="*/ 0 h 46"/>
                      <a:gd name="T2" fmla="*/ 0 w 21"/>
                      <a:gd name="T3" fmla="*/ 0 h 46"/>
                      <a:gd name="T4" fmla="*/ 0 w 21"/>
                      <a:gd name="T5" fmla="*/ 0 h 46"/>
                      <a:gd name="T6" fmla="*/ 0 w 21"/>
                      <a:gd name="T7" fmla="*/ 0 h 46"/>
                      <a:gd name="T8" fmla="*/ 0 w 21"/>
                      <a:gd name="T9" fmla="*/ 0 h 46"/>
                      <a:gd name="T10" fmla="*/ 0 w 21"/>
                      <a:gd name="T11" fmla="*/ 0 h 4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1"/>
                      <a:gd name="T19" fmla="*/ 0 h 46"/>
                      <a:gd name="T20" fmla="*/ 21 w 21"/>
                      <a:gd name="T21" fmla="*/ 46 h 4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1" h="46">
                        <a:moveTo>
                          <a:pt x="2" y="12"/>
                        </a:moveTo>
                        <a:lnTo>
                          <a:pt x="0" y="20"/>
                        </a:lnTo>
                        <a:lnTo>
                          <a:pt x="0" y="33"/>
                        </a:lnTo>
                        <a:lnTo>
                          <a:pt x="21" y="46"/>
                        </a:lnTo>
                        <a:lnTo>
                          <a:pt x="13" y="0"/>
                        </a:lnTo>
                        <a:lnTo>
                          <a:pt x="2" y="12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586" name="Freeform 1735"/>
                  <p:cNvSpPr>
                    <a:spLocks/>
                  </p:cNvSpPr>
                  <p:nvPr/>
                </p:nvSpPr>
                <p:spPr bwMode="auto">
                  <a:xfrm>
                    <a:off x="5391" y="2696"/>
                    <a:ext cx="3" cy="8"/>
                  </a:xfrm>
                  <a:custGeom>
                    <a:avLst/>
                    <a:gdLst>
                      <a:gd name="T0" fmla="*/ 0 w 22"/>
                      <a:gd name="T1" fmla="*/ 0 h 45"/>
                      <a:gd name="T2" fmla="*/ 0 w 22"/>
                      <a:gd name="T3" fmla="*/ 0 h 45"/>
                      <a:gd name="T4" fmla="*/ 0 w 22"/>
                      <a:gd name="T5" fmla="*/ 0 h 45"/>
                      <a:gd name="T6" fmla="*/ 0 w 22"/>
                      <a:gd name="T7" fmla="*/ 0 h 45"/>
                      <a:gd name="T8" fmla="*/ 0 w 22"/>
                      <a:gd name="T9" fmla="*/ 0 h 45"/>
                      <a:gd name="T10" fmla="*/ 0 w 22"/>
                      <a:gd name="T11" fmla="*/ 0 h 4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2"/>
                      <a:gd name="T19" fmla="*/ 0 h 45"/>
                      <a:gd name="T20" fmla="*/ 22 w 22"/>
                      <a:gd name="T21" fmla="*/ 45 h 45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2" h="45">
                        <a:moveTo>
                          <a:pt x="19" y="11"/>
                        </a:moveTo>
                        <a:lnTo>
                          <a:pt x="22" y="17"/>
                        </a:lnTo>
                        <a:lnTo>
                          <a:pt x="22" y="31"/>
                        </a:lnTo>
                        <a:lnTo>
                          <a:pt x="0" y="45"/>
                        </a:lnTo>
                        <a:lnTo>
                          <a:pt x="8" y="0"/>
                        </a:lnTo>
                        <a:lnTo>
                          <a:pt x="19" y="11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587" name="Freeform 1736"/>
                  <p:cNvSpPr>
                    <a:spLocks/>
                  </p:cNvSpPr>
                  <p:nvPr/>
                </p:nvSpPr>
                <p:spPr bwMode="auto">
                  <a:xfrm>
                    <a:off x="5376" y="2690"/>
                    <a:ext cx="18" cy="18"/>
                  </a:xfrm>
                  <a:custGeom>
                    <a:avLst/>
                    <a:gdLst>
                      <a:gd name="T0" fmla="*/ 0 w 107"/>
                      <a:gd name="T1" fmla="*/ 0 h 103"/>
                      <a:gd name="T2" fmla="*/ 0 w 107"/>
                      <a:gd name="T3" fmla="*/ 0 h 103"/>
                      <a:gd name="T4" fmla="*/ 0 w 107"/>
                      <a:gd name="T5" fmla="*/ 0 h 103"/>
                      <a:gd name="T6" fmla="*/ 0 w 107"/>
                      <a:gd name="T7" fmla="*/ 0 h 103"/>
                      <a:gd name="T8" fmla="*/ 0 w 107"/>
                      <a:gd name="T9" fmla="*/ 0 h 103"/>
                      <a:gd name="T10" fmla="*/ 0 w 107"/>
                      <a:gd name="T11" fmla="*/ 0 h 103"/>
                      <a:gd name="T12" fmla="*/ 0 w 107"/>
                      <a:gd name="T13" fmla="*/ 0 h 103"/>
                      <a:gd name="T14" fmla="*/ 0 w 107"/>
                      <a:gd name="T15" fmla="*/ 0 h 103"/>
                      <a:gd name="T16" fmla="*/ 0 w 107"/>
                      <a:gd name="T17" fmla="*/ 0 h 103"/>
                      <a:gd name="T18" fmla="*/ 0 w 107"/>
                      <a:gd name="T19" fmla="*/ 0 h 103"/>
                      <a:gd name="T20" fmla="*/ 0 w 107"/>
                      <a:gd name="T21" fmla="*/ 0 h 103"/>
                      <a:gd name="T22" fmla="*/ 0 w 107"/>
                      <a:gd name="T23" fmla="*/ 0 h 103"/>
                      <a:gd name="T24" fmla="*/ 0 w 107"/>
                      <a:gd name="T25" fmla="*/ 0 h 103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7"/>
                      <a:gd name="T40" fmla="*/ 0 h 103"/>
                      <a:gd name="T41" fmla="*/ 107 w 107"/>
                      <a:gd name="T42" fmla="*/ 103 h 103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7" h="103">
                        <a:moveTo>
                          <a:pt x="47" y="0"/>
                        </a:moveTo>
                        <a:lnTo>
                          <a:pt x="41" y="3"/>
                        </a:lnTo>
                        <a:lnTo>
                          <a:pt x="3" y="49"/>
                        </a:lnTo>
                        <a:lnTo>
                          <a:pt x="0" y="55"/>
                        </a:lnTo>
                        <a:lnTo>
                          <a:pt x="4" y="61"/>
                        </a:lnTo>
                        <a:lnTo>
                          <a:pt x="52" y="101"/>
                        </a:lnTo>
                        <a:lnTo>
                          <a:pt x="59" y="103"/>
                        </a:lnTo>
                        <a:lnTo>
                          <a:pt x="65" y="101"/>
                        </a:lnTo>
                        <a:lnTo>
                          <a:pt x="105" y="54"/>
                        </a:lnTo>
                        <a:lnTo>
                          <a:pt x="107" y="46"/>
                        </a:lnTo>
                        <a:lnTo>
                          <a:pt x="102" y="40"/>
                        </a:lnTo>
                        <a:lnTo>
                          <a:pt x="52" y="2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</p:grpSp>
          <p:sp>
            <p:nvSpPr>
              <p:cNvPr id="19255" name="Freeform 1739"/>
              <p:cNvSpPr>
                <a:spLocks/>
              </p:cNvSpPr>
              <p:nvPr/>
            </p:nvSpPr>
            <p:spPr bwMode="auto">
              <a:xfrm>
                <a:off x="5390" y="2702"/>
                <a:ext cx="26" cy="27"/>
              </a:xfrm>
              <a:custGeom>
                <a:avLst/>
                <a:gdLst>
                  <a:gd name="T0" fmla="*/ 0 w 157"/>
                  <a:gd name="T1" fmla="*/ 0 h 156"/>
                  <a:gd name="T2" fmla="*/ 0 w 157"/>
                  <a:gd name="T3" fmla="*/ 0 h 156"/>
                  <a:gd name="T4" fmla="*/ 0 w 157"/>
                  <a:gd name="T5" fmla="*/ 0 h 156"/>
                  <a:gd name="T6" fmla="*/ 0 w 157"/>
                  <a:gd name="T7" fmla="*/ 0 h 156"/>
                  <a:gd name="T8" fmla="*/ 0 w 157"/>
                  <a:gd name="T9" fmla="*/ 0 h 1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7"/>
                  <a:gd name="T16" fmla="*/ 0 h 156"/>
                  <a:gd name="T17" fmla="*/ 157 w 157"/>
                  <a:gd name="T18" fmla="*/ 156 h 1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7" h="156">
                    <a:moveTo>
                      <a:pt x="48" y="0"/>
                    </a:moveTo>
                    <a:lnTo>
                      <a:pt x="0" y="58"/>
                    </a:lnTo>
                    <a:lnTo>
                      <a:pt x="109" y="156"/>
                    </a:lnTo>
                    <a:lnTo>
                      <a:pt x="157" y="9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56" name="Freeform 1740"/>
              <p:cNvSpPr>
                <a:spLocks/>
              </p:cNvSpPr>
              <p:nvPr/>
            </p:nvSpPr>
            <p:spPr bwMode="auto">
              <a:xfrm>
                <a:off x="5390" y="2706"/>
                <a:ext cx="3" cy="7"/>
              </a:xfrm>
              <a:custGeom>
                <a:avLst/>
                <a:gdLst>
                  <a:gd name="T0" fmla="*/ 0 w 17"/>
                  <a:gd name="T1" fmla="*/ 0 h 41"/>
                  <a:gd name="T2" fmla="*/ 0 w 17"/>
                  <a:gd name="T3" fmla="*/ 0 h 41"/>
                  <a:gd name="T4" fmla="*/ 0 w 17"/>
                  <a:gd name="T5" fmla="*/ 0 h 41"/>
                  <a:gd name="T6" fmla="*/ 0 w 17"/>
                  <a:gd name="T7" fmla="*/ 0 h 41"/>
                  <a:gd name="T8" fmla="*/ 0 w 17"/>
                  <a:gd name="T9" fmla="*/ 0 h 41"/>
                  <a:gd name="T10" fmla="*/ 0 w 17"/>
                  <a:gd name="T11" fmla="*/ 0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41"/>
                  <a:gd name="T20" fmla="*/ 17 w 1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41">
                    <a:moveTo>
                      <a:pt x="1" y="11"/>
                    </a:moveTo>
                    <a:lnTo>
                      <a:pt x="0" y="18"/>
                    </a:lnTo>
                    <a:lnTo>
                      <a:pt x="0" y="31"/>
                    </a:lnTo>
                    <a:lnTo>
                      <a:pt x="17" y="41"/>
                    </a:lnTo>
                    <a:lnTo>
                      <a:pt x="11" y="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57" name="Freeform 1741"/>
              <p:cNvSpPr>
                <a:spLocks/>
              </p:cNvSpPr>
              <p:nvPr/>
            </p:nvSpPr>
            <p:spPr bwMode="auto">
              <a:xfrm>
                <a:off x="5411" y="2714"/>
                <a:ext cx="3" cy="7"/>
              </a:xfrm>
              <a:custGeom>
                <a:avLst/>
                <a:gdLst>
                  <a:gd name="T0" fmla="*/ 0 w 18"/>
                  <a:gd name="T1" fmla="*/ 0 h 41"/>
                  <a:gd name="T2" fmla="*/ 0 w 18"/>
                  <a:gd name="T3" fmla="*/ 0 h 41"/>
                  <a:gd name="T4" fmla="*/ 0 w 18"/>
                  <a:gd name="T5" fmla="*/ 0 h 41"/>
                  <a:gd name="T6" fmla="*/ 0 w 18"/>
                  <a:gd name="T7" fmla="*/ 0 h 41"/>
                  <a:gd name="T8" fmla="*/ 0 w 18"/>
                  <a:gd name="T9" fmla="*/ 0 h 41"/>
                  <a:gd name="T10" fmla="*/ 0 w 18"/>
                  <a:gd name="T11" fmla="*/ 0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"/>
                  <a:gd name="T19" fmla="*/ 0 h 41"/>
                  <a:gd name="T20" fmla="*/ 18 w 18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" h="41">
                    <a:moveTo>
                      <a:pt x="16" y="11"/>
                    </a:moveTo>
                    <a:lnTo>
                      <a:pt x="18" y="16"/>
                    </a:lnTo>
                    <a:lnTo>
                      <a:pt x="18" y="28"/>
                    </a:lnTo>
                    <a:lnTo>
                      <a:pt x="0" y="41"/>
                    </a:lnTo>
                    <a:lnTo>
                      <a:pt x="6" y="0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58" name="Freeform 1742"/>
              <p:cNvSpPr>
                <a:spLocks/>
              </p:cNvSpPr>
              <p:nvPr/>
            </p:nvSpPr>
            <p:spPr bwMode="auto">
              <a:xfrm>
                <a:off x="5390" y="2700"/>
                <a:ext cx="24" cy="24"/>
              </a:xfrm>
              <a:custGeom>
                <a:avLst/>
                <a:gdLst>
                  <a:gd name="T0" fmla="*/ 0 w 146"/>
                  <a:gd name="T1" fmla="*/ 0 h 141"/>
                  <a:gd name="T2" fmla="*/ 0 w 146"/>
                  <a:gd name="T3" fmla="*/ 0 h 141"/>
                  <a:gd name="T4" fmla="*/ 0 w 146"/>
                  <a:gd name="T5" fmla="*/ 0 h 141"/>
                  <a:gd name="T6" fmla="*/ 0 w 146"/>
                  <a:gd name="T7" fmla="*/ 0 h 141"/>
                  <a:gd name="T8" fmla="*/ 0 w 146"/>
                  <a:gd name="T9" fmla="*/ 0 h 141"/>
                  <a:gd name="T10" fmla="*/ 0 w 146"/>
                  <a:gd name="T11" fmla="*/ 0 h 141"/>
                  <a:gd name="T12" fmla="*/ 0 w 146"/>
                  <a:gd name="T13" fmla="*/ 0 h 141"/>
                  <a:gd name="T14" fmla="*/ 0 w 146"/>
                  <a:gd name="T15" fmla="*/ 0 h 141"/>
                  <a:gd name="T16" fmla="*/ 0 w 146"/>
                  <a:gd name="T17" fmla="*/ 0 h 141"/>
                  <a:gd name="T18" fmla="*/ 0 w 146"/>
                  <a:gd name="T19" fmla="*/ 0 h 141"/>
                  <a:gd name="T20" fmla="*/ 0 w 146"/>
                  <a:gd name="T21" fmla="*/ 0 h 141"/>
                  <a:gd name="T22" fmla="*/ 0 w 146"/>
                  <a:gd name="T23" fmla="*/ 0 h 141"/>
                  <a:gd name="T24" fmla="*/ 0 w 146"/>
                  <a:gd name="T25" fmla="*/ 0 h 1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6"/>
                  <a:gd name="T40" fmla="*/ 0 h 141"/>
                  <a:gd name="T41" fmla="*/ 146 w 146"/>
                  <a:gd name="T42" fmla="*/ 141 h 14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6" h="141">
                    <a:moveTo>
                      <a:pt x="42" y="0"/>
                    </a:moveTo>
                    <a:lnTo>
                      <a:pt x="36" y="3"/>
                    </a:lnTo>
                    <a:lnTo>
                      <a:pt x="2" y="45"/>
                    </a:lnTo>
                    <a:lnTo>
                      <a:pt x="0" y="50"/>
                    </a:lnTo>
                    <a:lnTo>
                      <a:pt x="3" y="56"/>
                    </a:lnTo>
                    <a:lnTo>
                      <a:pt x="102" y="141"/>
                    </a:lnTo>
                    <a:lnTo>
                      <a:pt x="107" y="141"/>
                    </a:lnTo>
                    <a:lnTo>
                      <a:pt x="114" y="140"/>
                    </a:lnTo>
                    <a:lnTo>
                      <a:pt x="146" y="97"/>
                    </a:lnTo>
                    <a:lnTo>
                      <a:pt x="146" y="90"/>
                    </a:lnTo>
                    <a:lnTo>
                      <a:pt x="143" y="83"/>
                    </a:lnTo>
                    <a:lnTo>
                      <a:pt x="47" y="2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grpSp>
            <p:nvGrpSpPr>
              <p:cNvPr id="19259" name="Group 1825"/>
              <p:cNvGrpSpPr>
                <a:grpSpLocks/>
              </p:cNvGrpSpPr>
              <p:nvPr/>
            </p:nvGrpSpPr>
            <p:grpSpPr bwMode="auto">
              <a:xfrm>
                <a:off x="5190" y="2564"/>
                <a:ext cx="197" cy="163"/>
                <a:chOff x="5190" y="2564"/>
                <a:chExt cx="197" cy="163"/>
              </a:xfrm>
            </p:grpSpPr>
            <p:grpSp>
              <p:nvGrpSpPr>
                <p:cNvPr id="19497" name="Group 1798"/>
                <p:cNvGrpSpPr>
                  <a:grpSpLocks/>
                </p:cNvGrpSpPr>
                <p:nvPr/>
              </p:nvGrpSpPr>
              <p:grpSpPr bwMode="auto">
                <a:xfrm>
                  <a:off x="5190" y="2564"/>
                  <a:ext cx="136" cy="113"/>
                  <a:chOff x="5190" y="2564"/>
                  <a:chExt cx="136" cy="113"/>
                </a:xfrm>
              </p:grpSpPr>
              <p:grpSp>
                <p:nvGrpSpPr>
                  <p:cNvPr id="19524" name="Group 1747"/>
                  <p:cNvGrpSpPr>
                    <a:grpSpLocks/>
                  </p:cNvGrpSpPr>
                  <p:nvPr/>
                </p:nvGrpSpPr>
                <p:grpSpPr bwMode="auto">
                  <a:xfrm>
                    <a:off x="5190" y="2564"/>
                    <a:ext cx="18" cy="21"/>
                    <a:chOff x="5190" y="2564"/>
                    <a:chExt cx="18" cy="21"/>
                  </a:xfrm>
                </p:grpSpPr>
                <p:sp>
                  <p:nvSpPr>
                    <p:cNvPr id="19575" name="Freeform 1743"/>
                    <p:cNvSpPr>
                      <a:spLocks/>
                    </p:cNvSpPr>
                    <p:nvPr/>
                  </p:nvSpPr>
                  <p:spPr bwMode="auto">
                    <a:xfrm>
                      <a:off x="5190" y="2567"/>
                      <a:ext cx="18" cy="18"/>
                    </a:xfrm>
                    <a:custGeom>
                      <a:avLst/>
                      <a:gdLst>
                        <a:gd name="T0" fmla="*/ 0 w 110"/>
                        <a:gd name="T1" fmla="*/ 0 h 106"/>
                        <a:gd name="T2" fmla="*/ 0 w 110"/>
                        <a:gd name="T3" fmla="*/ 0 h 106"/>
                        <a:gd name="T4" fmla="*/ 0 w 110"/>
                        <a:gd name="T5" fmla="*/ 0 h 106"/>
                        <a:gd name="T6" fmla="*/ 0 w 110"/>
                        <a:gd name="T7" fmla="*/ 0 h 106"/>
                        <a:gd name="T8" fmla="*/ 0 w 110"/>
                        <a:gd name="T9" fmla="*/ 0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0"/>
                        <a:gd name="T16" fmla="*/ 0 h 106"/>
                        <a:gd name="T17" fmla="*/ 110 w 110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0" h="106">
                          <a:moveTo>
                            <a:pt x="48" y="0"/>
                          </a:moveTo>
                          <a:lnTo>
                            <a:pt x="0" y="55"/>
                          </a:lnTo>
                          <a:lnTo>
                            <a:pt x="61" y="106"/>
                          </a:lnTo>
                          <a:lnTo>
                            <a:pt x="110" y="46"/>
                          </a:lnTo>
                          <a:lnTo>
                            <a:pt x="48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76" name="Freeform 1744"/>
                    <p:cNvSpPr>
                      <a:spLocks/>
                    </p:cNvSpPr>
                    <p:nvPr/>
                  </p:nvSpPr>
                  <p:spPr bwMode="auto">
                    <a:xfrm>
                      <a:off x="5190" y="2571"/>
                      <a:ext cx="3" cy="7"/>
                    </a:xfrm>
                    <a:custGeom>
                      <a:avLst/>
                      <a:gdLst>
                        <a:gd name="T0" fmla="*/ 0 w 19"/>
                        <a:gd name="T1" fmla="*/ 0 h 44"/>
                        <a:gd name="T2" fmla="*/ 0 w 19"/>
                        <a:gd name="T3" fmla="*/ 0 h 44"/>
                        <a:gd name="T4" fmla="*/ 0 w 19"/>
                        <a:gd name="T5" fmla="*/ 0 h 44"/>
                        <a:gd name="T6" fmla="*/ 0 w 19"/>
                        <a:gd name="T7" fmla="*/ 0 h 44"/>
                        <a:gd name="T8" fmla="*/ 0 w 19"/>
                        <a:gd name="T9" fmla="*/ 0 h 44"/>
                        <a:gd name="T10" fmla="*/ 0 w 19"/>
                        <a:gd name="T11" fmla="*/ 0 h 4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9"/>
                        <a:gd name="T19" fmla="*/ 0 h 44"/>
                        <a:gd name="T20" fmla="*/ 19 w 19"/>
                        <a:gd name="T21" fmla="*/ 44 h 4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9" h="44">
                          <a:moveTo>
                            <a:pt x="2" y="11"/>
                          </a:moveTo>
                          <a:lnTo>
                            <a:pt x="0" y="19"/>
                          </a:lnTo>
                          <a:lnTo>
                            <a:pt x="0" y="32"/>
                          </a:lnTo>
                          <a:lnTo>
                            <a:pt x="19" y="44"/>
                          </a:lnTo>
                          <a:lnTo>
                            <a:pt x="12" y="0"/>
                          </a:lnTo>
                          <a:lnTo>
                            <a:pt x="2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77" name="Freeform 1745"/>
                    <p:cNvSpPr>
                      <a:spLocks/>
                    </p:cNvSpPr>
                    <p:nvPr/>
                  </p:nvSpPr>
                  <p:spPr bwMode="auto">
                    <a:xfrm>
                      <a:off x="5205" y="2570"/>
                      <a:ext cx="3" cy="7"/>
                    </a:xfrm>
                    <a:custGeom>
                      <a:avLst/>
                      <a:gdLst>
                        <a:gd name="T0" fmla="*/ 0 w 22"/>
                        <a:gd name="T1" fmla="*/ 0 h 43"/>
                        <a:gd name="T2" fmla="*/ 0 w 22"/>
                        <a:gd name="T3" fmla="*/ 0 h 43"/>
                        <a:gd name="T4" fmla="*/ 0 w 22"/>
                        <a:gd name="T5" fmla="*/ 0 h 43"/>
                        <a:gd name="T6" fmla="*/ 0 w 22"/>
                        <a:gd name="T7" fmla="*/ 0 h 43"/>
                        <a:gd name="T8" fmla="*/ 0 w 22"/>
                        <a:gd name="T9" fmla="*/ 0 h 43"/>
                        <a:gd name="T10" fmla="*/ 0 w 22"/>
                        <a:gd name="T11" fmla="*/ 0 h 4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2"/>
                        <a:gd name="T19" fmla="*/ 0 h 43"/>
                        <a:gd name="T20" fmla="*/ 22 w 22"/>
                        <a:gd name="T21" fmla="*/ 43 h 4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2" h="43">
                          <a:moveTo>
                            <a:pt x="18" y="11"/>
                          </a:moveTo>
                          <a:lnTo>
                            <a:pt x="22" y="16"/>
                          </a:lnTo>
                          <a:lnTo>
                            <a:pt x="22" y="30"/>
                          </a:lnTo>
                          <a:lnTo>
                            <a:pt x="0" y="43"/>
                          </a:lnTo>
                          <a:lnTo>
                            <a:pt x="8" y="0"/>
                          </a:lnTo>
                          <a:lnTo>
                            <a:pt x="18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78" name="Freeform 1746"/>
                    <p:cNvSpPr>
                      <a:spLocks/>
                    </p:cNvSpPr>
                    <p:nvPr/>
                  </p:nvSpPr>
                  <p:spPr bwMode="auto">
                    <a:xfrm>
                      <a:off x="5191" y="2564"/>
                      <a:ext cx="17" cy="16"/>
                    </a:xfrm>
                    <a:custGeom>
                      <a:avLst/>
                      <a:gdLst>
                        <a:gd name="T0" fmla="*/ 0 w 104"/>
                        <a:gd name="T1" fmla="*/ 0 h 100"/>
                        <a:gd name="T2" fmla="*/ 0 w 104"/>
                        <a:gd name="T3" fmla="*/ 0 h 100"/>
                        <a:gd name="T4" fmla="*/ 0 w 104"/>
                        <a:gd name="T5" fmla="*/ 0 h 100"/>
                        <a:gd name="T6" fmla="*/ 0 w 104"/>
                        <a:gd name="T7" fmla="*/ 0 h 100"/>
                        <a:gd name="T8" fmla="*/ 0 w 104"/>
                        <a:gd name="T9" fmla="*/ 0 h 100"/>
                        <a:gd name="T10" fmla="*/ 0 w 104"/>
                        <a:gd name="T11" fmla="*/ 0 h 100"/>
                        <a:gd name="T12" fmla="*/ 0 w 104"/>
                        <a:gd name="T13" fmla="*/ 0 h 100"/>
                        <a:gd name="T14" fmla="*/ 0 w 104"/>
                        <a:gd name="T15" fmla="*/ 0 h 100"/>
                        <a:gd name="T16" fmla="*/ 0 w 104"/>
                        <a:gd name="T17" fmla="*/ 0 h 100"/>
                        <a:gd name="T18" fmla="*/ 0 w 104"/>
                        <a:gd name="T19" fmla="*/ 0 h 100"/>
                        <a:gd name="T20" fmla="*/ 0 w 104"/>
                        <a:gd name="T21" fmla="*/ 0 h 100"/>
                        <a:gd name="T22" fmla="*/ 0 w 104"/>
                        <a:gd name="T23" fmla="*/ 0 h 100"/>
                        <a:gd name="T24" fmla="*/ 0 w 104"/>
                        <a:gd name="T25" fmla="*/ 0 h 10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4"/>
                        <a:gd name="T40" fmla="*/ 0 h 100"/>
                        <a:gd name="T41" fmla="*/ 104 w 104"/>
                        <a:gd name="T42" fmla="*/ 100 h 10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4" h="100">
                          <a:moveTo>
                            <a:pt x="45" y="0"/>
                          </a:moveTo>
                          <a:lnTo>
                            <a:pt x="40" y="4"/>
                          </a:lnTo>
                          <a:lnTo>
                            <a:pt x="3" y="48"/>
                          </a:lnTo>
                          <a:lnTo>
                            <a:pt x="0" y="53"/>
                          </a:lnTo>
                          <a:lnTo>
                            <a:pt x="4" y="59"/>
                          </a:lnTo>
                          <a:lnTo>
                            <a:pt x="51" y="98"/>
                          </a:lnTo>
                          <a:lnTo>
                            <a:pt x="58" y="100"/>
                          </a:lnTo>
                          <a:lnTo>
                            <a:pt x="64" y="98"/>
                          </a:lnTo>
                          <a:lnTo>
                            <a:pt x="102" y="52"/>
                          </a:lnTo>
                          <a:lnTo>
                            <a:pt x="104" y="45"/>
                          </a:lnTo>
                          <a:lnTo>
                            <a:pt x="100" y="39"/>
                          </a:lnTo>
                          <a:lnTo>
                            <a:pt x="51" y="2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525" name="Group 1752"/>
                  <p:cNvGrpSpPr>
                    <a:grpSpLocks/>
                  </p:cNvGrpSpPr>
                  <p:nvPr/>
                </p:nvGrpSpPr>
                <p:grpSpPr bwMode="auto">
                  <a:xfrm>
                    <a:off x="5202" y="2573"/>
                    <a:ext cx="18" cy="21"/>
                    <a:chOff x="5202" y="2573"/>
                    <a:chExt cx="18" cy="21"/>
                  </a:xfrm>
                </p:grpSpPr>
                <p:sp>
                  <p:nvSpPr>
                    <p:cNvPr id="19571" name="Freeform 1748"/>
                    <p:cNvSpPr>
                      <a:spLocks/>
                    </p:cNvSpPr>
                    <p:nvPr/>
                  </p:nvSpPr>
                  <p:spPr bwMode="auto">
                    <a:xfrm>
                      <a:off x="5202" y="2576"/>
                      <a:ext cx="18" cy="18"/>
                    </a:xfrm>
                    <a:custGeom>
                      <a:avLst/>
                      <a:gdLst>
                        <a:gd name="T0" fmla="*/ 0 w 109"/>
                        <a:gd name="T1" fmla="*/ 0 h 106"/>
                        <a:gd name="T2" fmla="*/ 0 w 109"/>
                        <a:gd name="T3" fmla="*/ 0 h 106"/>
                        <a:gd name="T4" fmla="*/ 0 w 109"/>
                        <a:gd name="T5" fmla="*/ 0 h 106"/>
                        <a:gd name="T6" fmla="*/ 0 w 109"/>
                        <a:gd name="T7" fmla="*/ 0 h 106"/>
                        <a:gd name="T8" fmla="*/ 0 w 109"/>
                        <a:gd name="T9" fmla="*/ 0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09"/>
                        <a:gd name="T16" fmla="*/ 0 h 106"/>
                        <a:gd name="T17" fmla="*/ 109 w 109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09" h="106">
                          <a:moveTo>
                            <a:pt x="48" y="0"/>
                          </a:moveTo>
                          <a:lnTo>
                            <a:pt x="0" y="55"/>
                          </a:lnTo>
                          <a:lnTo>
                            <a:pt x="61" y="106"/>
                          </a:lnTo>
                          <a:lnTo>
                            <a:pt x="109" y="46"/>
                          </a:lnTo>
                          <a:lnTo>
                            <a:pt x="48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72" name="Freeform 1749"/>
                    <p:cNvSpPr>
                      <a:spLocks/>
                    </p:cNvSpPr>
                    <p:nvPr/>
                  </p:nvSpPr>
                  <p:spPr bwMode="auto">
                    <a:xfrm>
                      <a:off x="5202" y="2580"/>
                      <a:ext cx="3" cy="7"/>
                    </a:xfrm>
                    <a:custGeom>
                      <a:avLst/>
                      <a:gdLst>
                        <a:gd name="T0" fmla="*/ 0 w 19"/>
                        <a:gd name="T1" fmla="*/ 0 h 43"/>
                        <a:gd name="T2" fmla="*/ 0 w 19"/>
                        <a:gd name="T3" fmla="*/ 0 h 43"/>
                        <a:gd name="T4" fmla="*/ 0 w 19"/>
                        <a:gd name="T5" fmla="*/ 0 h 43"/>
                        <a:gd name="T6" fmla="*/ 0 w 19"/>
                        <a:gd name="T7" fmla="*/ 0 h 43"/>
                        <a:gd name="T8" fmla="*/ 0 w 19"/>
                        <a:gd name="T9" fmla="*/ 0 h 43"/>
                        <a:gd name="T10" fmla="*/ 0 w 19"/>
                        <a:gd name="T11" fmla="*/ 0 h 4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9"/>
                        <a:gd name="T19" fmla="*/ 0 h 43"/>
                        <a:gd name="T20" fmla="*/ 19 w 19"/>
                        <a:gd name="T21" fmla="*/ 43 h 4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9" h="43">
                          <a:moveTo>
                            <a:pt x="2" y="10"/>
                          </a:moveTo>
                          <a:lnTo>
                            <a:pt x="0" y="18"/>
                          </a:lnTo>
                          <a:lnTo>
                            <a:pt x="0" y="31"/>
                          </a:lnTo>
                          <a:lnTo>
                            <a:pt x="19" y="43"/>
                          </a:lnTo>
                          <a:lnTo>
                            <a:pt x="12" y="0"/>
                          </a:lnTo>
                          <a:lnTo>
                            <a:pt x="2" y="1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73" name="Freeform 1750"/>
                    <p:cNvSpPr>
                      <a:spLocks/>
                    </p:cNvSpPr>
                    <p:nvPr/>
                  </p:nvSpPr>
                  <p:spPr bwMode="auto">
                    <a:xfrm>
                      <a:off x="5216" y="2579"/>
                      <a:ext cx="4" cy="7"/>
                    </a:xfrm>
                    <a:custGeom>
                      <a:avLst/>
                      <a:gdLst>
                        <a:gd name="T0" fmla="*/ 0 w 21"/>
                        <a:gd name="T1" fmla="*/ 0 h 42"/>
                        <a:gd name="T2" fmla="*/ 0 w 21"/>
                        <a:gd name="T3" fmla="*/ 0 h 42"/>
                        <a:gd name="T4" fmla="*/ 0 w 21"/>
                        <a:gd name="T5" fmla="*/ 0 h 42"/>
                        <a:gd name="T6" fmla="*/ 0 w 21"/>
                        <a:gd name="T7" fmla="*/ 0 h 42"/>
                        <a:gd name="T8" fmla="*/ 0 w 21"/>
                        <a:gd name="T9" fmla="*/ 0 h 42"/>
                        <a:gd name="T10" fmla="*/ 0 w 21"/>
                        <a:gd name="T11" fmla="*/ 0 h 42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1"/>
                        <a:gd name="T19" fmla="*/ 0 h 42"/>
                        <a:gd name="T20" fmla="*/ 21 w 21"/>
                        <a:gd name="T21" fmla="*/ 42 h 42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1" h="42">
                          <a:moveTo>
                            <a:pt x="18" y="10"/>
                          </a:moveTo>
                          <a:lnTo>
                            <a:pt x="21" y="15"/>
                          </a:lnTo>
                          <a:lnTo>
                            <a:pt x="21" y="29"/>
                          </a:lnTo>
                          <a:lnTo>
                            <a:pt x="0" y="42"/>
                          </a:lnTo>
                          <a:lnTo>
                            <a:pt x="7" y="0"/>
                          </a:lnTo>
                          <a:lnTo>
                            <a:pt x="18" y="1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74" name="Freeform 1751"/>
                    <p:cNvSpPr>
                      <a:spLocks/>
                    </p:cNvSpPr>
                    <p:nvPr/>
                  </p:nvSpPr>
                  <p:spPr bwMode="auto">
                    <a:xfrm>
                      <a:off x="5202" y="2573"/>
                      <a:ext cx="18" cy="17"/>
                    </a:xfrm>
                    <a:custGeom>
                      <a:avLst/>
                      <a:gdLst>
                        <a:gd name="T0" fmla="*/ 0 w 104"/>
                        <a:gd name="T1" fmla="*/ 0 h 100"/>
                        <a:gd name="T2" fmla="*/ 0 w 104"/>
                        <a:gd name="T3" fmla="*/ 0 h 100"/>
                        <a:gd name="T4" fmla="*/ 0 w 104"/>
                        <a:gd name="T5" fmla="*/ 0 h 100"/>
                        <a:gd name="T6" fmla="*/ 0 w 104"/>
                        <a:gd name="T7" fmla="*/ 0 h 100"/>
                        <a:gd name="T8" fmla="*/ 0 w 104"/>
                        <a:gd name="T9" fmla="*/ 0 h 100"/>
                        <a:gd name="T10" fmla="*/ 0 w 104"/>
                        <a:gd name="T11" fmla="*/ 0 h 100"/>
                        <a:gd name="T12" fmla="*/ 0 w 104"/>
                        <a:gd name="T13" fmla="*/ 0 h 100"/>
                        <a:gd name="T14" fmla="*/ 0 w 104"/>
                        <a:gd name="T15" fmla="*/ 0 h 100"/>
                        <a:gd name="T16" fmla="*/ 0 w 104"/>
                        <a:gd name="T17" fmla="*/ 0 h 100"/>
                        <a:gd name="T18" fmla="*/ 0 w 104"/>
                        <a:gd name="T19" fmla="*/ 0 h 100"/>
                        <a:gd name="T20" fmla="*/ 0 w 104"/>
                        <a:gd name="T21" fmla="*/ 0 h 100"/>
                        <a:gd name="T22" fmla="*/ 0 w 104"/>
                        <a:gd name="T23" fmla="*/ 0 h 100"/>
                        <a:gd name="T24" fmla="*/ 0 w 104"/>
                        <a:gd name="T25" fmla="*/ 0 h 10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4"/>
                        <a:gd name="T40" fmla="*/ 0 h 100"/>
                        <a:gd name="T41" fmla="*/ 104 w 104"/>
                        <a:gd name="T42" fmla="*/ 100 h 10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4" h="100">
                          <a:moveTo>
                            <a:pt x="45" y="0"/>
                          </a:moveTo>
                          <a:lnTo>
                            <a:pt x="40" y="4"/>
                          </a:lnTo>
                          <a:lnTo>
                            <a:pt x="2" y="49"/>
                          </a:lnTo>
                          <a:lnTo>
                            <a:pt x="0" y="53"/>
                          </a:lnTo>
                          <a:lnTo>
                            <a:pt x="3" y="59"/>
                          </a:lnTo>
                          <a:lnTo>
                            <a:pt x="51" y="98"/>
                          </a:lnTo>
                          <a:lnTo>
                            <a:pt x="58" y="100"/>
                          </a:lnTo>
                          <a:lnTo>
                            <a:pt x="64" y="98"/>
                          </a:lnTo>
                          <a:lnTo>
                            <a:pt x="102" y="52"/>
                          </a:lnTo>
                          <a:lnTo>
                            <a:pt x="104" y="45"/>
                          </a:lnTo>
                          <a:lnTo>
                            <a:pt x="100" y="39"/>
                          </a:lnTo>
                          <a:lnTo>
                            <a:pt x="51" y="3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526" name="Group 1757"/>
                  <p:cNvGrpSpPr>
                    <a:grpSpLocks/>
                  </p:cNvGrpSpPr>
                  <p:nvPr/>
                </p:nvGrpSpPr>
                <p:grpSpPr bwMode="auto">
                  <a:xfrm>
                    <a:off x="5214" y="2582"/>
                    <a:ext cx="18" cy="21"/>
                    <a:chOff x="5214" y="2582"/>
                    <a:chExt cx="18" cy="21"/>
                  </a:xfrm>
                </p:grpSpPr>
                <p:sp>
                  <p:nvSpPr>
                    <p:cNvPr id="19567" name="Freeform 1753"/>
                    <p:cNvSpPr>
                      <a:spLocks/>
                    </p:cNvSpPr>
                    <p:nvPr/>
                  </p:nvSpPr>
                  <p:spPr bwMode="auto">
                    <a:xfrm>
                      <a:off x="5214" y="2586"/>
                      <a:ext cx="18" cy="17"/>
                    </a:xfrm>
                    <a:custGeom>
                      <a:avLst/>
                      <a:gdLst>
                        <a:gd name="T0" fmla="*/ 0 w 108"/>
                        <a:gd name="T1" fmla="*/ 0 h 104"/>
                        <a:gd name="T2" fmla="*/ 0 w 108"/>
                        <a:gd name="T3" fmla="*/ 0 h 104"/>
                        <a:gd name="T4" fmla="*/ 0 w 108"/>
                        <a:gd name="T5" fmla="*/ 0 h 104"/>
                        <a:gd name="T6" fmla="*/ 0 w 108"/>
                        <a:gd name="T7" fmla="*/ 0 h 104"/>
                        <a:gd name="T8" fmla="*/ 0 w 108"/>
                        <a:gd name="T9" fmla="*/ 0 h 10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08"/>
                        <a:gd name="T16" fmla="*/ 0 h 104"/>
                        <a:gd name="T17" fmla="*/ 108 w 108"/>
                        <a:gd name="T18" fmla="*/ 104 h 10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08" h="104">
                          <a:moveTo>
                            <a:pt x="48" y="0"/>
                          </a:moveTo>
                          <a:lnTo>
                            <a:pt x="0" y="55"/>
                          </a:lnTo>
                          <a:lnTo>
                            <a:pt x="61" y="104"/>
                          </a:lnTo>
                          <a:lnTo>
                            <a:pt x="108" y="45"/>
                          </a:lnTo>
                          <a:lnTo>
                            <a:pt x="48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68" name="Freeform 1754"/>
                    <p:cNvSpPr>
                      <a:spLocks/>
                    </p:cNvSpPr>
                    <p:nvPr/>
                  </p:nvSpPr>
                  <p:spPr bwMode="auto">
                    <a:xfrm>
                      <a:off x="5214" y="2590"/>
                      <a:ext cx="3" cy="7"/>
                    </a:xfrm>
                    <a:custGeom>
                      <a:avLst/>
                      <a:gdLst>
                        <a:gd name="T0" fmla="*/ 0 w 19"/>
                        <a:gd name="T1" fmla="*/ 0 h 44"/>
                        <a:gd name="T2" fmla="*/ 0 w 19"/>
                        <a:gd name="T3" fmla="*/ 0 h 44"/>
                        <a:gd name="T4" fmla="*/ 0 w 19"/>
                        <a:gd name="T5" fmla="*/ 0 h 44"/>
                        <a:gd name="T6" fmla="*/ 0 w 19"/>
                        <a:gd name="T7" fmla="*/ 0 h 44"/>
                        <a:gd name="T8" fmla="*/ 0 w 19"/>
                        <a:gd name="T9" fmla="*/ 0 h 44"/>
                        <a:gd name="T10" fmla="*/ 0 w 19"/>
                        <a:gd name="T11" fmla="*/ 0 h 4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9"/>
                        <a:gd name="T19" fmla="*/ 0 h 44"/>
                        <a:gd name="T20" fmla="*/ 19 w 19"/>
                        <a:gd name="T21" fmla="*/ 44 h 4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9" h="44">
                          <a:moveTo>
                            <a:pt x="2" y="11"/>
                          </a:moveTo>
                          <a:lnTo>
                            <a:pt x="0" y="19"/>
                          </a:lnTo>
                          <a:lnTo>
                            <a:pt x="0" y="32"/>
                          </a:lnTo>
                          <a:lnTo>
                            <a:pt x="19" y="44"/>
                          </a:lnTo>
                          <a:lnTo>
                            <a:pt x="12" y="0"/>
                          </a:lnTo>
                          <a:lnTo>
                            <a:pt x="2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69" name="Freeform 1755"/>
                    <p:cNvSpPr>
                      <a:spLocks/>
                    </p:cNvSpPr>
                    <p:nvPr/>
                  </p:nvSpPr>
                  <p:spPr bwMode="auto">
                    <a:xfrm>
                      <a:off x="5228" y="2588"/>
                      <a:ext cx="4" cy="7"/>
                    </a:xfrm>
                    <a:custGeom>
                      <a:avLst/>
                      <a:gdLst>
                        <a:gd name="T0" fmla="*/ 0 w 20"/>
                        <a:gd name="T1" fmla="*/ 0 h 42"/>
                        <a:gd name="T2" fmla="*/ 0 w 20"/>
                        <a:gd name="T3" fmla="*/ 0 h 42"/>
                        <a:gd name="T4" fmla="*/ 0 w 20"/>
                        <a:gd name="T5" fmla="*/ 0 h 42"/>
                        <a:gd name="T6" fmla="*/ 0 w 20"/>
                        <a:gd name="T7" fmla="*/ 0 h 42"/>
                        <a:gd name="T8" fmla="*/ 0 w 20"/>
                        <a:gd name="T9" fmla="*/ 0 h 42"/>
                        <a:gd name="T10" fmla="*/ 0 w 20"/>
                        <a:gd name="T11" fmla="*/ 0 h 42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0"/>
                        <a:gd name="T19" fmla="*/ 0 h 42"/>
                        <a:gd name="T20" fmla="*/ 20 w 20"/>
                        <a:gd name="T21" fmla="*/ 42 h 42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0" h="42">
                          <a:moveTo>
                            <a:pt x="17" y="11"/>
                          </a:moveTo>
                          <a:lnTo>
                            <a:pt x="20" y="15"/>
                          </a:lnTo>
                          <a:lnTo>
                            <a:pt x="20" y="29"/>
                          </a:lnTo>
                          <a:lnTo>
                            <a:pt x="0" y="42"/>
                          </a:lnTo>
                          <a:lnTo>
                            <a:pt x="6" y="0"/>
                          </a:lnTo>
                          <a:lnTo>
                            <a:pt x="17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70" name="Freeform 1756"/>
                    <p:cNvSpPr>
                      <a:spLocks/>
                    </p:cNvSpPr>
                    <p:nvPr/>
                  </p:nvSpPr>
                  <p:spPr bwMode="auto">
                    <a:xfrm>
                      <a:off x="5214" y="2582"/>
                      <a:ext cx="17" cy="17"/>
                    </a:xfrm>
                    <a:custGeom>
                      <a:avLst/>
                      <a:gdLst>
                        <a:gd name="T0" fmla="*/ 0 w 103"/>
                        <a:gd name="T1" fmla="*/ 0 h 99"/>
                        <a:gd name="T2" fmla="*/ 0 w 103"/>
                        <a:gd name="T3" fmla="*/ 0 h 99"/>
                        <a:gd name="T4" fmla="*/ 0 w 103"/>
                        <a:gd name="T5" fmla="*/ 0 h 99"/>
                        <a:gd name="T6" fmla="*/ 0 w 103"/>
                        <a:gd name="T7" fmla="*/ 0 h 99"/>
                        <a:gd name="T8" fmla="*/ 0 w 103"/>
                        <a:gd name="T9" fmla="*/ 0 h 99"/>
                        <a:gd name="T10" fmla="*/ 0 w 103"/>
                        <a:gd name="T11" fmla="*/ 0 h 99"/>
                        <a:gd name="T12" fmla="*/ 0 w 103"/>
                        <a:gd name="T13" fmla="*/ 0 h 99"/>
                        <a:gd name="T14" fmla="*/ 0 w 103"/>
                        <a:gd name="T15" fmla="*/ 0 h 99"/>
                        <a:gd name="T16" fmla="*/ 0 w 103"/>
                        <a:gd name="T17" fmla="*/ 0 h 99"/>
                        <a:gd name="T18" fmla="*/ 0 w 103"/>
                        <a:gd name="T19" fmla="*/ 0 h 99"/>
                        <a:gd name="T20" fmla="*/ 0 w 103"/>
                        <a:gd name="T21" fmla="*/ 0 h 99"/>
                        <a:gd name="T22" fmla="*/ 0 w 103"/>
                        <a:gd name="T23" fmla="*/ 0 h 99"/>
                        <a:gd name="T24" fmla="*/ 0 w 103"/>
                        <a:gd name="T25" fmla="*/ 0 h 99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3"/>
                        <a:gd name="T40" fmla="*/ 0 h 99"/>
                        <a:gd name="T41" fmla="*/ 103 w 103"/>
                        <a:gd name="T42" fmla="*/ 99 h 99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3" h="99">
                          <a:moveTo>
                            <a:pt x="45" y="0"/>
                          </a:moveTo>
                          <a:lnTo>
                            <a:pt x="40" y="3"/>
                          </a:lnTo>
                          <a:lnTo>
                            <a:pt x="2" y="48"/>
                          </a:lnTo>
                          <a:lnTo>
                            <a:pt x="0" y="53"/>
                          </a:lnTo>
                          <a:lnTo>
                            <a:pt x="3" y="59"/>
                          </a:lnTo>
                          <a:lnTo>
                            <a:pt x="50" y="96"/>
                          </a:lnTo>
                          <a:lnTo>
                            <a:pt x="58" y="99"/>
                          </a:lnTo>
                          <a:lnTo>
                            <a:pt x="63" y="96"/>
                          </a:lnTo>
                          <a:lnTo>
                            <a:pt x="101" y="52"/>
                          </a:lnTo>
                          <a:lnTo>
                            <a:pt x="103" y="44"/>
                          </a:lnTo>
                          <a:lnTo>
                            <a:pt x="99" y="39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527" name="Group 1762"/>
                  <p:cNvGrpSpPr>
                    <a:grpSpLocks/>
                  </p:cNvGrpSpPr>
                  <p:nvPr/>
                </p:nvGrpSpPr>
                <p:grpSpPr bwMode="auto">
                  <a:xfrm>
                    <a:off x="5225" y="2592"/>
                    <a:ext cx="19" cy="20"/>
                    <a:chOff x="5225" y="2592"/>
                    <a:chExt cx="19" cy="20"/>
                  </a:xfrm>
                </p:grpSpPr>
                <p:sp>
                  <p:nvSpPr>
                    <p:cNvPr id="19563" name="Freeform 1758"/>
                    <p:cNvSpPr>
                      <a:spLocks/>
                    </p:cNvSpPr>
                    <p:nvPr/>
                  </p:nvSpPr>
                  <p:spPr bwMode="auto">
                    <a:xfrm>
                      <a:off x="5225" y="2595"/>
                      <a:ext cx="19" cy="17"/>
                    </a:xfrm>
                    <a:custGeom>
                      <a:avLst/>
                      <a:gdLst>
                        <a:gd name="T0" fmla="*/ 0 w 108"/>
                        <a:gd name="T1" fmla="*/ 0 h 105"/>
                        <a:gd name="T2" fmla="*/ 0 w 108"/>
                        <a:gd name="T3" fmla="*/ 0 h 105"/>
                        <a:gd name="T4" fmla="*/ 0 w 108"/>
                        <a:gd name="T5" fmla="*/ 0 h 105"/>
                        <a:gd name="T6" fmla="*/ 0 w 108"/>
                        <a:gd name="T7" fmla="*/ 0 h 105"/>
                        <a:gd name="T8" fmla="*/ 0 w 108"/>
                        <a:gd name="T9" fmla="*/ 0 h 10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08"/>
                        <a:gd name="T16" fmla="*/ 0 h 105"/>
                        <a:gd name="T17" fmla="*/ 108 w 108"/>
                        <a:gd name="T18" fmla="*/ 105 h 10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08" h="105">
                          <a:moveTo>
                            <a:pt x="47" y="0"/>
                          </a:moveTo>
                          <a:lnTo>
                            <a:pt x="0" y="54"/>
                          </a:lnTo>
                          <a:lnTo>
                            <a:pt x="60" y="105"/>
                          </a:lnTo>
                          <a:lnTo>
                            <a:pt x="108" y="45"/>
                          </a:lnTo>
                          <a:lnTo>
                            <a:pt x="47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64" name="Freeform 1759"/>
                    <p:cNvSpPr>
                      <a:spLocks/>
                    </p:cNvSpPr>
                    <p:nvPr/>
                  </p:nvSpPr>
                  <p:spPr bwMode="auto">
                    <a:xfrm>
                      <a:off x="5225" y="2599"/>
                      <a:ext cx="3" cy="7"/>
                    </a:xfrm>
                    <a:custGeom>
                      <a:avLst/>
                      <a:gdLst>
                        <a:gd name="T0" fmla="*/ 0 w 18"/>
                        <a:gd name="T1" fmla="*/ 0 h 44"/>
                        <a:gd name="T2" fmla="*/ 0 w 18"/>
                        <a:gd name="T3" fmla="*/ 0 h 44"/>
                        <a:gd name="T4" fmla="*/ 0 w 18"/>
                        <a:gd name="T5" fmla="*/ 0 h 44"/>
                        <a:gd name="T6" fmla="*/ 0 w 18"/>
                        <a:gd name="T7" fmla="*/ 0 h 44"/>
                        <a:gd name="T8" fmla="*/ 0 w 18"/>
                        <a:gd name="T9" fmla="*/ 0 h 44"/>
                        <a:gd name="T10" fmla="*/ 0 w 18"/>
                        <a:gd name="T11" fmla="*/ 0 h 4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8"/>
                        <a:gd name="T19" fmla="*/ 0 h 44"/>
                        <a:gd name="T20" fmla="*/ 18 w 18"/>
                        <a:gd name="T21" fmla="*/ 44 h 4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8" h="44">
                          <a:moveTo>
                            <a:pt x="2" y="11"/>
                          </a:moveTo>
                          <a:lnTo>
                            <a:pt x="0" y="19"/>
                          </a:lnTo>
                          <a:lnTo>
                            <a:pt x="0" y="32"/>
                          </a:lnTo>
                          <a:lnTo>
                            <a:pt x="18" y="44"/>
                          </a:lnTo>
                          <a:lnTo>
                            <a:pt x="11" y="0"/>
                          </a:lnTo>
                          <a:lnTo>
                            <a:pt x="2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65" name="Freeform 1760"/>
                    <p:cNvSpPr>
                      <a:spLocks/>
                    </p:cNvSpPr>
                    <p:nvPr/>
                  </p:nvSpPr>
                  <p:spPr bwMode="auto">
                    <a:xfrm>
                      <a:off x="5240" y="2598"/>
                      <a:ext cx="4" cy="6"/>
                    </a:xfrm>
                    <a:custGeom>
                      <a:avLst/>
                      <a:gdLst>
                        <a:gd name="T0" fmla="*/ 0 w 21"/>
                        <a:gd name="T1" fmla="*/ 0 h 41"/>
                        <a:gd name="T2" fmla="*/ 0 w 21"/>
                        <a:gd name="T3" fmla="*/ 0 h 41"/>
                        <a:gd name="T4" fmla="*/ 0 w 21"/>
                        <a:gd name="T5" fmla="*/ 0 h 41"/>
                        <a:gd name="T6" fmla="*/ 0 w 21"/>
                        <a:gd name="T7" fmla="*/ 0 h 41"/>
                        <a:gd name="T8" fmla="*/ 0 w 21"/>
                        <a:gd name="T9" fmla="*/ 0 h 41"/>
                        <a:gd name="T10" fmla="*/ 0 w 21"/>
                        <a:gd name="T11" fmla="*/ 0 h 41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1"/>
                        <a:gd name="T19" fmla="*/ 0 h 41"/>
                        <a:gd name="T20" fmla="*/ 21 w 21"/>
                        <a:gd name="T21" fmla="*/ 41 h 41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1" h="41">
                          <a:moveTo>
                            <a:pt x="18" y="10"/>
                          </a:moveTo>
                          <a:lnTo>
                            <a:pt x="21" y="14"/>
                          </a:lnTo>
                          <a:lnTo>
                            <a:pt x="21" y="29"/>
                          </a:lnTo>
                          <a:lnTo>
                            <a:pt x="0" y="41"/>
                          </a:lnTo>
                          <a:lnTo>
                            <a:pt x="7" y="0"/>
                          </a:lnTo>
                          <a:lnTo>
                            <a:pt x="18" y="1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66" name="Freeform 1761"/>
                    <p:cNvSpPr>
                      <a:spLocks/>
                    </p:cNvSpPr>
                    <p:nvPr/>
                  </p:nvSpPr>
                  <p:spPr bwMode="auto">
                    <a:xfrm>
                      <a:off x="5226" y="2592"/>
                      <a:ext cx="17" cy="16"/>
                    </a:xfrm>
                    <a:custGeom>
                      <a:avLst/>
                      <a:gdLst>
                        <a:gd name="T0" fmla="*/ 0 w 103"/>
                        <a:gd name="T1" fmla="*/ 0 h 99"/>
                        <a:gd name="T2" fmla="*/ 0 w 103"/>
                        <a:gd name="T3" fmla="*/ 0 h 99"/>
                        <a:gd name="T4" fmla="*/ 0 w 103"/>
                        <a:gd name="T5" fmla="*/ 0 h 99"/>
                        <a:gd name="T6" fmla="*/ 0 w 103"/>
                        <a:gd name="T7" fmla="*/ 0 h 99"/>
                        <a:gd name="T8" fmla="*/ 0 w 103"/>
                        <a:gd name="T9" fmla="*/ 0 h 99"/>
                        <a:gd name="T10" fmla="*/ 0 w 103"/>
                        <a:gd name="T11" fmla="*/ 0 h 99"/>
                        <a:gd name="T12" fmla="*/ 0 w 103"/>
                        <a:gd name="T13" fmla="*/ 0 h 99"/>
                        <a:gd name="T14" fmla="*/ 0 w 103"/>
                        <a:gd name="T15" fmla="*/ 0 h 99"/>
                        <a:gd name="T16" fmla="*/ 0 w 103"/>
                        <a:gd name="T17" fmla="*/ 0 h 99"/>
                        <a:gd name="T18" fmla="*/ 0 w 103"/>
                        <a:gd name="T19" fmla="*/ 0 h 99"/>
                        <a:gd name="T20" fmla="*/ 0 w 103"/>
                        <a:gd name="T21" fmla="*/ 0 h 99"/>
                        <a:gd name="T22" fmla="*/ 0 w 103"/>
                        <a:gd name="T23" fmla="*/ 0 h 99"/>
                        <a:gd name="T24" fmla="*/ 0 w 103"/>
                        <a:gd name="T25" fmla="*/ 0 h 99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3"/>
                        <a:gd name="T40" fmla="*/ 0 h 99"/>
                        <a:gd name="T41" fmla="*/ 103 w 103"/>
                        <a:gd name="T42" fmla="*/ 99 h 99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3" h="99">
                          <a:moveTo>
                            <a:pt x="44" y="0"/>
                          </a:moveTo>
                          <a:lnTo>
                            <a:pt x="39" y="4"/>
                          </a:lnTo>
                          <a:lnTo>
                            <a:pt x="2" y="47"/>
                          </a:lnTo>
                          <a:lnTo>
                            <a:pt x="0" y="52"/>
                          </a:lnTo>
                          <a:lnTo>
                            <a:pt x="3" y="58"/>
                          </a:lnTo>
                          <a:lnTo>
                            <a:pt x="49" y="96"/>
                          </a:lnTo>
                          <a:lnTo>
                            <a:pt x="57" y="99"/>
                          </a:lnTo>
                          <a:lnTo>
                            <a:pt x="62" y="96"/>
                          </a:lnTo>
                          <a:lnTo>
                            <a:pt x="101" y="51"/>
                          </a:lnTo>
                          <a:lnTo>
                            <a:pt x="103" y="44"/>
                          </a:lnTo>
                          <a:lnTo>
                            <a:pt x="99" y="38"/>
                          </a:lnTo>
                          <a:lnTo>
                            <a:pt x="49" y="2"/>
                          </a:lnTo>
                          <a:lnTo>
                            <a:pt x="44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528" name="Group 1767"/>
                  <p:cNvGrpSpPr>
                    <a:grpSpLocks/>
                  </p:cNvGrpSpPr>
                  <p:nvPr/>
                </p:nvGrpSpPr>
                <p:grpSpPr bwMode="auto">
                  <a:xfrm>
                    <a:off x="5237" y="2601"/>
                    <a:ext cx="18" cy="21"/>
                    <a:chOff x="5237" y="2601"/>
                    <a:chExt cx="18" cy="21"/>
                  </a:xfrm>
                </p:grpSpPr>
                <p:sp>
                  <p:nvSpPr>
                    <p:cNvPr id="19559" name="Freeform 1763"/>
                    <p:cNvSpPr>
                      <a:spLocks/>
                    </p:cNvSpPr>
                    <p:nvPr/>
                  </p:nvSpPr>
                  <p:spPr bwMode="auto">
                    <a:xfrm>
                      <a:off x="5237" y="2604"/>
                      <a:ext cx="18" cy="18"/>
                    </a:xfrm>
                    <a:custGeom>
                      <a:avLst/>
                      <a:gdLst>
                        <a:gd name="T0" fmla="*/ 0 w 110"/>
                        <a:gd name="T1" fmla="*/ 0 h 106"/>
                        <a:gd name="T2" fmla="*/ 0 w 110"/>
                        <a:gd name="T3" fmla="*/ 0 h 106"/>
                        <a:gd name="T4" fmla="*/ 0 w 110"/>
                        <a:gd name="T5" fmla="*/ 0 h 106"/>
                        <a:gd name="T6" fmla="*/ 0 w 110"/>
                        <a:gd name="T7" fmla="*/ 0 h 106"/>
                        <a:gd name="T8" fmla="*/ 0 w 110"/>
                        <a:gd name="T9" fmla="*/ 0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0"/>
                        <a:gd name="T16" fmla="*/ 0 h 106"/>
                        <a:gd name="T17" fmla="*/ 110 w 110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0" h="106">
                          <a:moveTo>
                            <a:pt x="49" y="0"/>
                          </a:moveTo>
                          <a:lnTo>
                            <a:pt x="0" y="55"/>
                          </a:lnTo>
                          <a:lnTo>
                            <a:pt x="62" y="106"/>
                          </a:lnTo>
                          <a:lnTo>
                            <a:pt x="110" y="46"/>
                          </a:lnTo>
                          <a:lnTo>
                            <a:pt x="49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60" name="Freeform 1764"/>
                    <p:cNvSpPr>
                      <a:spLocks/>
                    </p:cNvSpPr>
                    <p:nvPr/>
                  </p:nvSpPr>
                  <p:spPr bwMode="auto">
                    <a:xfrm>
                      <a:off x="5237" y="2608"/>
                      <a:ext cx="3" cy="7"/>
                    </a:xfrm>
                    <a:custGeom>
                      <a:avLst/>
                      <a:gdLst>
                        <a:gd name="T0" fmla="*/ 0 w 20"/>
                        <a:gd name="T1" fmla="*/ 0 h 43"/>
                        <a:gd name="T2" fmla="*/ 0 w 20"/>
                        <a:gd name="T3" fmla="*/ 0 h 43"/>
                        <a:gd name="T4" fmla="*/ 0 w 20"/>
                        <a:gd name="T5" fmla="*/ 0 h 43"/>
                        <a:gd name="T6" fmla="*/ 0 w 20"/>
                        <a:gd name="T7" fmla="*/ 0 h 43"/>
                        <a:gd name="T8" fmla="*/ 0 w 20"/>
                        <a:gd name="T9" fmla="*/ 0 h 43"/>
                        <a:gd name="T10" fmla="*/ 0 w 20"/>
                        <a:gd name="T11" fmla="*/ 0 h 4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0"/>
                        <a:gd name="T19" fmla="*/ 0 h 43"/>
                        <a:gd name="T20" fmla="*/ 20 w 20"/>
                        <a:gd name="T21" fmla="*/ 43 h 4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0" h="43">
                          <a:moveTo>
                            <a:pt x="3" y="10"/>
                          </a:moveTo>
                          <a:lnTo>
                            <a:pt x="0" y="18"/>
                          </a:lnTo>
                          <a:lnTo>
                            <a:pt x="0" y="31"/>
                          </a:lnTo>
                          <a:lnTo>
                            <a:pt x="20" y="43"/>
                          </a:lnTo>
                          <a:lnTo>
                            <a:pt x="12" y="0"/>
                          </a:lnTo>
                          <a:lnTo>
                            <a:pt x="3" y="1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61" name="Freeform 1765"/>
                    <p:cNvSpPr>
                      <a:spLocks/>
                    </p:cNvSpPr>
                    <p:nvPr/>
                  </p:nvSpPr>
                  <p:spPr bwMode="auto">
                    <a:xfrm>
                      <a:off x="5252" y="2607"/>
                      <a:ext cx="3" cy="7"/>
                    </a:xfrm>
                    <a:custGeom>
                      <a:avLst/>
                      <a:gdLst>
                        <a:gd name="T0" fmla="*/ 0 w 22"/>
                        <a:gd name="T1" fmla="*/ 0 h 42"/>
                        <a:gd name="T2" fmla="*/ 0 w 22"/>
                        <a:gd name="T3" fmla="*/ 0 h 42"/>
                        <a:gd name="T4" fmla="*/ 0 w 22"/>
                        <a:gd name="T5" fmla="*/ 0 h 42"/>
                        <a:gd name="T6" fmla="*/ 0 w 22"/>
                        <a:gd name="T7" fmla="*/ 0 h 42"/>
                        <a:gd name="T8" fmla="*/ 0 w 22"/>
                        <a:gd name="T9" fmla="*/ 0 h 42"/>
                        <a:gd name="T10" fmla="*/ 0 w 22"/>
                        <a:gd name="T11" fmla="*/ 0 h 42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2"/>
                        <a:gd name="T19" fmla="*/ 0 h 42"/>
                        <a:gd name="T20" fmla="*/ 22 w 22"/>
                        <a:gd name="T21" fmla="*/ 42 h 42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2" h="42">
                          <a:moveTo>
                            <a:pt x="19" y="10"/>
                          </a:moveTo>
                          <a:lnTo>
                            <a:pt x="22" y="15"/>
                          </a:lnTo>
                          <a:lnTo>
                            <a:pt x="22" y="29"/>
                          </a:lnTo>
                          <a:lnTo>
                            <a:pt x="0" y="42"/>
                          </a:lnTo>
                          <a:lnTo>
                            <a:pt x="8" y="0"/>
                          </a:lnTo>
                          <a:lnTo>
                            <a:pt x="19" y="1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62" name="Freeform 1766"/>
                    <p:cNvSpPr>
                      <a:spLocks/>
                    </p:cNvSpPr>
                    <p:nvPr/>
                  </p:nvSpPr>
                  <p:spPr bwMode="auto">
                    <a:xfrm>
                      <a:off x="5238" y="2601"/>
                      <a:ext cx="17" cy="17"/>
                    </a:xfrm>
                    <a:custGeom>
                      <a:avLst/>
                      <a:gdLst>
                        <a:gd name="T0" fmla="*/ 0 w 104"/>
                        <a:gd name="T1" fmla="*/ 0 h 100"/>
                        <a:gd name="T2" fmla="*/ 0 w 104"/>
                        <a:gd name="T3" fmla="*/ 0 h 100"/>
                        <a:gd name="T4" fmla="*/ 0 w 104"/>
                        <a:gd name="T5" fmla="*/ 0 h 100"/>
                        <a:gd name="T6" fmla="*/ 0 w 104"/>
                        <a:gd name="T7" fmla="*/ 0 h 100"/>
                        <a:gd name="T8" fmla="*/ 0 w 104"/>
                        <a:gd name="T9" fmla="*/ 0 h 100"/>
                        <a:gd name="T10" fmla="*/ 0 w 104"/>
                        <a:gd name="T11" fmla="*/ 0 h 100"/>
                        <a:gd name="T12" fmla="*/ 0 w 104"/>
                        <a:gd name="T13" fmla="*/ 0 h 100"/>
                        <a:gd name="T14" fmla="*/ 0 w 104"/>
                        <a:gd name="T15" fmla="*/ 0 h 100"/>
                        <a:gd name="T16" fmla="*/ 0 w 104"/>
                        <a:gd name="T17" fmla="*/ 0 h 100"/>
                        <a:gd name="T18" fmla="*/ 0 w 104"/>
                        <a:gd name="T19" fmla="*/ 0 h 100"/>
                        <a:gd name="T20" fmla="*/ 0 w 104"/>
                        <a:gd name="T21" fmla="*/ 0 h 100"/>
                        <a:gd name="T22" fmla="*/ 0 w 104"/>
                        <a:gd name="T23" fmla="*/ 0 h 100"/>
                        <a:gd name="T24" fmla="*/ 0 w 104"/>
                        <a:gd name="T25" fmla="*/ 0 h 10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4"/>
                        <a:gd name="T40" fmla="*/ 0 h 100"/>
                        <a:gd name="T41" fmla="*/ 104 w 104"/>
                        <a:gd name="T42" fmla="*/ 100 h 10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4" h="100">
                          <a:moveTo>
                            <a:pt x="45" y="0"/>
                          </a:moveTo>
                          <a:lnTo>
                            <a:pt x="39" y="4"/>
                          </a:lnTo>
                          <a:lnTo>
                            <a:pt x="2" y="49"/>
                          </a:lnTo>
                          <a:lnTo>
                            <a:pt x="0" y="53"/>
                          </a:lnTo>
                          <a:lnTo>
                            <a:pt x="3" y="59"/>
                          </a:lnTo>
                          <a:lnTo>
                            <a:pt x="50" y="98"/>
                          </a:lnTo>
                          <a:lnTo>
                            <a:pt x="58" y="100"/>
                          </a:lnTo>
                          <a:lnTo>
                            <a:pt x="63" y="98"/>
                          </a:lnTo>
                          <a:lnTo>
                            <a:pt x="102" y="52"/>
                          </a:lnTo>
                          <a:lnTo>
                            <a:pt x="104" y="45"/>
                          </a:lnTo>
                          <a:lnTo>
                            <a:pt x="99" y="39"/>
                          </a:lnTo>
                          <a:lnTo>
                            <a:pt x="50" y="3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529" name="Group 1772"/>
                  <p:cNvGrpSpPr>
                    <a:grpSpLocks/>
                  </p:cNvGrpSpPr>
                  <p:nvPr/>
                </p:nvGrpSpPr>
                <p:grpSpPr bwMode="auto">
                  <a:xfrm>
                    <a:off x="5249" y="2610"/>
                    <a:ext cx="18" cy="21"/>
                    <a:chOff x="5249" y="2610"/>
                    <a:chExt cx="18" cy="21"/>
                  </a:xfrm>
                </p:grpSpPr>
                <p:sp>
                  <p:nvSpPr>
                    <p:cNvPr id="19555" name="Freeform 1768"/>
                    <p:cNvSpPr>
                      <a:spLocks/>
                    </p:cNvSpPr>
                    <p:nvPr/>
                  </p:nvSpPr>
                  <p:spPr bwMode="auto">
                    <a:xfrm>
                      <a:off x="5249" y="2613"/>
                      <a:ext cx="18" cy="18"/>
                    </a:xfrm>
                    <a:custGeom>
                      <a:avLst/>
                      <a:gdLst>
                        <a:gd name="T0" fmla="*/ 0 w 110"/>
                        <a:gd name="T1" fmla="*/ 0 h 106"/>
                        <a:gd name="T2" fmla="*/ 0 w 110"/>
                        <a:gd name="T3" fmla="*/ 0 h 106"/>
                        <a:gd name="T4" fmla="*/ 0 w 110"/>
                        <a:gd name="T5" fmla="*/ 0 h 106"/>
                        <a:gd name="T6" fmla="*/ 0 w 110"/>
                        <a:gd name="T7" fmla="*/ 0 h 106"/>
                        <a:gd name="T8" fmla="*/ 0 w 110"/>
                        <a:gd name="T9" fmla="*/ 0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0"/>
                        <a:gd name="T16" fmla="*/ 0 h 106"/>
                        <a:gd name="T17" fmla="*/ 110 w 110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0" h="106">
                          <a:moveTo>
                            <a:pt x="49" y="0"/>
                          </a:moveTo>
                          <a:lnTo>
                            <a:pt x="0" y="56"/>
                          </a:lnTo>
                          <a:lnTo>
                            <a:pt x="61" y="106"/>
                          </a:lnTo>
                          <a:lnTo>
                            <a:pt x="110" y="46"/>
                          </a:lnTo>
                          <a:lnTo>
                            <a:pt x="49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56" name="Freeform 1769"/>
                    <p:cNvSpPr>
                      <a:spLocks/>
                    </p:cNvSpPr>
                    <p:nvPr/>
                  </p:nvSpPr>
                  <p:spPr bwMode="auto">
                    <a:xfrm>
                      <a:off x="5249" y="2617"/>
                      <a:ext cx="3" cy="7"/>
                    </a:xfrm>
                    <a:custGeom>
                      <a:avLst/>
                      <a:gdLst>
                        <a:gd name="T0" fmla="*/ 0 w 20"/>
                        <a:gd name="T1" fmla="*/ 0 h 43"/>
                        <a:gd name="T2" fmla="*/ 0 w 20"/>
                        <a:gd name="T3" fmla="*/ 0 h 43"/>
                        <a:gd name="T4" fmla="*/ 0 w 20"/>
                        <a:gd name="T5" fmla="*/ 0 h 43"/>
                        <a:gd name="T6" fmla="*/ 0 w 20"/>
                        <a:gd name="T7" fmla="*/ 0 h 43"/>
                        <a:gd name="T8" fmla="*/ 0 w 20"/>
                        <a:gd name="T9" fmla="*/ 0 h 43"/>
                        <a:gd name="T10" fmla="*/ 0 w 20"/>
                        <a:gd name="T11" fmla="*/ 0 h 4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0"/>
                        <a:gd name="T19" fmla="*/ 0 h 43"/>
                        <a:gd name="T20" fmla="*/ 20 w 20"/>
                        <a:gd name="T21" fmla="*/ 43 h 4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0" h="43">
                          <a:moveTo>
                            <a:pt x="2" y="11"/>
                          </a:moveTo>
                          <a:lnTo>
                            <a:pt x="0" y="19"/>
                          </a:lnTo>
                          <a:lnTo>
                            <a:pt x="0" y="32"/>
                          </a:lnTo>
                          <a:lnTo>
                            <a:pt x="20" y="43"/>
                          </a:lnTo>
                          <a:lnTo>
                            <a:pt x="12" y="0"/>
                          </a:lnTo>
                          <a:lnTo>
                            <a:pt x="2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57" name="Freeform 1770"/>
                    <p:cNvSpPr>
                      <a:spLocks/>
                    </p:cNvSpPr>
                    <p:nvPr/>
                  </p:nvSpPr>
                  <p:spPr bwMode="auto">
                    <a:xfrm>
                      <a:off x="5264" y="2616"/>
                      <a:ext cx="3" cy="7"/>
                    </a:xfrm>
                    <a:custGeom>
                      <a:avLst/>
                      <a:gdLst>
                        <a:gd name="T0" fmla="*/ 0 w 22"/>
                        <a:gd name="T1" fmla="*/ 0 h 42"/>
                        <a:gd name="T2" fmla="*/ 0 w 22"/>
                        <a:gd name="T3" fmla="*/ 0 h 42"/>
                        <a:gd name="T4" fmla="*/ 0 w 22"/>
                        <a:gd name="T5" fmla="*/ 0 h 42"/>
                        <a:gd name="T6" fmla="*/ 0 w 22"/>
                        <a:gd name="T7" fmla="*/ 0 h 42"/>
                        <a:gd name="T8" fmla="*/ 0 w 22"/>
                        <a:gd name="T9" fmla="*/ 0 h 42"/>
                        <a:gd name="T10" fmla="*/ 0 w 22"/>
                        <a:gd name="T11" fmla="*/ 0 h 42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2"/>
                        <a:gd name="T19" fmla="*/ 0 h 42"/>
                        <a:gd name="T20" fmla="*/ 22 w 22"/>
                        <a:gd name="T21" fmla="*/ 42 h 42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2" h="42">
                          <a:moveTo>
                            <a:pt x="19" y="10"/>
                          </a:moveTo>
                          <a:lnTo>
                            <a:pt x="22" y="15"/>
                          </a:lnTo>
                          <a:lnTo>
                            <a:pt x="22" y="29"/>
                          </a:lnTo>
                          <a:lnTo>
                            <a:pt x="0" y="42"/>
                          </a:lnTo>
                          <a:lnTo>
                            <a:pt x="8" y="0"/>
                          </a:lnTo>
                          <a:lnTo>
                            <a:pt x="19" y="1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58" name="Freeform 1771"/>
                    <p:cNvSpPr>
                      <a:spLocks/>
                    </p:cNvSpPr>
                    <p:nvPr/>
                  </p:nvSpPr>
                  <p:spPr bwMode="auto">
                    <a:xfrm>
                      <a:off x="5250" y="2610"/>
                      <a:ext cx="17" cy="17"/>
                    </a:xfrm>
                    <a:custGeom>
                      <a:avLst/>
                      <a:gdLst>
                        <a:gd name="T0" fmla="*/ 0 w 104"/>
                        <a:gd name="T1" fmla="*/ 0 h 100"/>
                        <a:gd name="T2" fmla="*/ 0 w 104"/>
                        <a:gd name="T3" fmla="*/ 0 h 100"/>
                        <a:gd name="T4" fmla="*/ 0 w 104"/>
                        <a:gd name="T5" fmla="*/ 0 h 100"/>
                        <a:gd name="T6" fmla="*/ 0 w 104"/>
                        <a:gd name="T7" fmla="*/ 0 h 100"/>
                        <a:gd name="T8" fmla="*/ 0 w 104"/>
                        <a:gd name="T9" fmla="*/ 0 h 100"/>
                        <a:gd name="T10" fmla="*/ 0 w 104"/>
                        <a:gd name="T11" fmla="*/ 0 h 100"/>
                        <a:gd name="T12" fmla="*/ 0 w 104"/>
                        <a:gd name="T13" fmla="*/ 0 h 100"/>
                        <a:gd name="T14" fmla="*/ 0 w 104"/>
                        <a:gd name="T15" fmla="*/ 0 h 100"/>
                        <a:gd name="T16" fmla="*/ 0 w 104"/>
                        <a:gd name="T17" fmla="*/ 0 h 100"/>
                        <a:gd name="T18" fmla="*/ 0 w 104"/>
                        <a:gd name="T19" fmla="*/ 0 h 100"/>
                        <a:gd name="T20" fmla="*/ 0 w 104"/>
                        <a:gd name="T21" fmla="*/ 0 h 100"/>
                        <a:gd name="T22" fmla="*/ 0 w 104"/>
                        <a:gd name="T23" fmla="*/ 0 h 100"/>
                        <a:gd name="T24" fmla="*/ 0 w 104"/>
                        <a:gd name="T25" fmla="*/ 0 h 10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4"/>
                        <a:gd name="T40" fmla="*/ 0 h 100"/>
                        <a:gd name="T41" fmla="*/ 104 w 104"/>
                        <a:gd name="T42" fmla="*/ 100 h 10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4" h="100">
                          <a:moveTo>
                            <a:pt x="45" y="0"/>
                          </a:moveTo>
                          <a:lnTo>
                            <a:pt x="39" y="3"/>
                          </a:lnTo>
                          <a:lnTo>
                            <a:pt x="2" y="48"/>
                          </a:lnTo>
                          <a:lnTo>
                            <a:pt x="0" y="53"/>
                          </a:lnTo>
                          <a:lnTo>
                            <a:pt x="3" y="58"/>
                          </a:lnTo>
                          <a:lnTo>
                            <a:pt x="50" y="97"/>
                          </a:lnTo>
                          <a:lnTo>
                            <a:pt x="57" y="100"/>
                          </a:lnTo>
                          <a:lnTo>
                            <a:pt x="63" y="97"/>
                          </a:lnTo>
                          <a:lnTo>
                            <a:pt x="102" y="51"/>
                          </a:lnTo>
                          <a:lnTo>
                            <a:pt x="104" y="44"/>
                          </a:lnTo>
                          <a:lnTo>
                            <a:pt x="99" y="38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530" name="Group 1777"/>
                  <p:cNvGrpSpPr>
                    <a:grpSpLocks/>
                  </p:cNvGrpSpPr>
                  <p:nvPr/>
                </p:nvGrpSpPr>
                <p:grpSpPr bwMode="auto">
                  <a:xfrm>
                    <a:off x="5261" y="2619"/>
                    <a:ext cx="18" cy="21"/>
                    <a:chOff x="5261" y="2619"/>
                    <a:chExt cx="18" cy="21"/>
                  </a:xfrm>
                </p:grpSpPr>
                <p:sp>
                  <p:nvSpPr>
                    <p:cNvPr id="19551" name="Freeform 1773"/>
                    <p:cNvSpPr>
                      <a:spLocks/>
                    </p:cNvSpPr>
                    <p:nvPr/>
                  </p:nvSpPr>
                  <p:spPr bwMode="auto">
                    <a:xfrm>
                      <a:off x="5261" y="2622"/>
                      <a:ext cx="18" cy="18"/>
                    </a:xfrm>
                    <a:custGeom>
                      <a:avLst/>
                      <a:gdLst>
                        <a:gd name="T0" fmla="*/ 0 w 110"/>
                        <a:gd name="T1" fmla="*/ 0 h 106"/>
                        <a:gd name="T2" fmla="*/ 0 w 110"/>
                        <a:gd name="T3" fmla="*/ 0 h 106"/>
                        <a:gd name="T4" fmla="*/ 0 w 110"/>
                        <a:gd name="T5" fmla="*/ 0 h 106"/>
                        <a:gd name="T6" fmla="*/ 0 w 110"/>
                        <a:gd name="T7" fmla="*/ 0 h 106"/>
                        <a:gd name="T8" fmla="*/ 0 w 110"/>
                        <a:gd name="T9" fmla="*/ 0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0"/>
                        <a:gd name="T16" fmla="*/ 0 h 106"/>
                        <a:gd name="T17" fmla="*/ 110 w 110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0" h="106">
                          <a:moveTo>
                            <a:pt x="48" y="0"/>
                          </a:moveTo>
                          <a:lnTo>
                            <a:pt x="0" y="55"/>
                          </a:lnTo>
                          <a:lnTo>
                            <a:pt x="61" y="106"/>
                          </a:lnTo>
                          <a:lnTo>
                            <a:pt x="110" y="46"/>
                          </a:lnTo>
                          <a:lnTo>
                            <a:pt x="48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52" name="Freeform 1774"/>
                    <p:cNvSpPr>
                      <a:spLocks/>
                    </p:cNvSpPr>
                    <p:nvPr/>
                  </p:nvSpPr>
                  <p:spPr bwMode="auto">
                    <a:xfrm>
                      <a:off x="5261" y="2626"/>
                      <a:ext cx="3" cy="8"/>
                    </a:xfrm>
                    <a:custGeom>
                      <a:avLst/>
                      <a:gdLst>
                        <a:gd name="T0" fmla="*/ 0 w 19"/>
                        <a:gd name="T1" fmla="*/ 0 h 44"/>
                        <a:gd name="T2" fmla="*/ 0 w 19"/>
                        <a:gd name="T3" fmla="*/ 0 h 44"/>
                        <a:gd name="T4" fmla="*/ 0 w 19"/>
                        <a:gd name="T5" fmla="*/ 0 h 44"/>
                        <a:gd name="T6" fmla="*/ 0 w 19"/>
                        <a:gd name="T7" fmla="*/ 0 h 44"/>
                        <a:gd name="T8" fmla="*/ 0 w 19"/>
                        <a:gd name="T9" fmla="*/ 0 h 44"/>
                        <a:gd name="T10" fmla="*/ 0 w 19"/>
                        <a:gd name="T11" fmla="*/ 0 h 4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9"/>
                        <a:gd name="T19" fmla="*/ 0 h 44"/>
                        <a:gd name="T20" fmla="*/ 19 w 19"/>
                        <a:gd name="T21" fmla="*/ 44 h 4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9" h="44">
                          <a:moveTo>
                            <a:pt x="2" y="11"/>
                          </a:moveTo>
                          <a:lnTo>
                            <a:pt x="0" y="19"/>
                          </a:lnTo>
                          <a:lnTo>
                            <a:pt x="0" y="32"/>
                          </a:lnTo>
                          <a:lnTo>
                            <a:pt x="19" y="44"/>
                          </a:lnTo>
                          <a:lnTo>
                            <a:pt x="12" y="0"/>
                          </a:lnTo>
                          <a:lnTo>
                            <a:pt x="2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53" name="Freeform 1775"/>
                    <p:cNvSpPr>
                      <a:spLocks/>
                    </p:cNvSpPr>
                    <p:nvPr/>
                  </p:nvSpPr>
                  <p:spPr bwMode="auto">
                    <a:xfrm>
                      <a:off x="5276" y="2625"/>
                      <a:ext cx="3" cy="7"/>
                    </a:xfrm>
                    <a:custGeom>
                      <a:avLst/>
                      <a:gdLst>
                        <a:gd name="T0" fmla="*/ 0 w 22"/>
                        <a:gd name="T1" fmla="*/ 0 h 43"/>
                        <a:gd name="T2" fmla="*/ 0 w 22"/>
                        <a:gd name="T3" fmla="*/ 0 h 43"/>
                        <a:gd name="T4" fmla="*/ 0 w 22"/>
                        <a:gd name="T5" fmla="*/ 0 h 43"/>
                        <a:gd name="T6" fmla="*/ 0 w 22"/>
                        <a:gd name="T7" fmla="*/ 0 h 43"/>
                        <a:gd name="T8" fmla="*/ 0 w 22"/>
                        <a:gd name="T9" fmla="*/ 0 h 43"/>
                        <a:gd name="T10" fmla="*/ 0 w 22"/>
                        <a:gd name="T11" fmla="*/ 0 h 4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2"/>
                        <a:gd name="T19" fmla="*/ 0 h 43"/>
                        <a:gd name="T20" fmla="*/ 22 w 22"/>
                        <a:gd name="T21" fmla="*/ 43 h 4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2" h="43">
                          <a:moveTo>
                            <a:pt x="18" y="11"/>
                          </a:moveTo>
                          <a:lnTo>
                            <a:pt x="22" y="15"/>
                          </a:lnTo>
                          <a:lnTo>
                            <a:pt x="22" y="30"/>
                          </a:lnTo>
                          <a:lnTo>
                            <a:pt x="0" y="43"/>
                          </a:lnTo>
                          <a:lnTo>
                            <a:pt x="8" y="0"/>
                          </a:lnTo>
                          <a:lnTo>
                            <a:pt x="18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54" name="Freeform 1776"/>
                    <p:cNvSpPr>
                      <a:spLocks/>
                    </p:cNvSpPr>
                    <p:nvPr/>
                  </p:nvSpPr>
                  <p:spPr bwMode="auto">
                    <a:xfrm>
                      <a:off x="5261" y="2619"/>
                      <a:ext cx="18" cy="17"/>
                    </a:xfrm>
                    <a:custGeom>
                      <a:avLst/>
                      <a:gdLst>
                        <a:gd name="T0" fmla="*/ 0 w 104"/>
                        <a:gd name="T1" fmla="*/ 0 h 100"/>
                        <a:gd name="T2" fmla="*/ 0 w 104"/>
                        <a:gd name="T3" fmla="*/ 0 h 100"/>
                        <a:gd name="T4" fmla="*/ 0 w 104"/>
                        <a:gd name="T5" fmla="*/ 0 h 100"/>
                        <a:gd name="T6" fmla="*/ 0 w 104"/>
                        <a:gd name="T7" fmla="*/ 0 h 100"/>
                        <a:gd name="T8" fmla="*/ 0 w 104"/>
                        <a:gd name="T9" fmla="*/ 0 h 100"/>
                        <a:gd name="T10" fmla="*/ 0 w 104"/>
                        <a:gd name="T11" fmla="*/ 0 h 100"/>
                        <a:gd name="T12" fmla="*/ 0 w 104"/>
                        <a:gd name="T13" fmla="*/ 0 h 100"/>
                        <a:gd name="T14" fmla="*/ 0 w 104"/>
                        <a:gd name="T15" fmla="*/ 0 h 100"/>
                        <a:gd name="T16" fmla="*/ 0 w 104"/>
                        <a:gd name="T17" fmla="*/ 0 h 100"/>
                        <a:gd name="T18" fmla="*/ 0 w 104"/>
                        <a:gd name="T19" fmla="*/ 0 h 100"/>
                        <a:gd name="T20" fmla="*/ 0 w 104"/>
                        <a:gd name="T21" fmla="*/ 0 h 100"/>
                        <a:gd name="T22" fmla="*/ 0 w 104"/>
                        <a:gd name="T23" fmla="*/ 0 h 100"/>
                        <a:gd name="T24" fmla="*/ 0 w 104"/>
                        <a:gd name="T25" fmla="*/ 0 h 10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4"/>
                        <a:gd name="T40" fmla="*/ 0 h 100"/>
                        <a:gd name="T41" fmla="*/ 104 w 104"/>
                        <a:gd name="T42" fmla="*/ 100 h 10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4" h="100">
                          <a:moveTo>
                            <a:pt x="45" y="0"/>
                          </a:moveTo>
                          <a:lnTo>
                            <a:pt x="40" y="3"/>
                          </a:lnTo>
                          <a:lnTo>
                            <a:pt x="3" y="48"/>
                          </a:lnTo>
                          <a:lnTo>
                            <a:pt x="0" y="53"/>
                          </a:lnTo>
                          <a:lnTo>
                            <a:pt x="4" y="59"/>
                          </a:lnTo>
                          <a:lnTo>
                            <a:pt x="51" y="98"/>
                          </a:lnTo>
                          <a:lnTo>
                            <a:pt x="58" y="100"/>
                          </a:lnTo>
                          <a:lnTo>
                            <a:pt x="64" y="98"/>
                          </a:lnTo>
                          <a:lnTo>
                            <a:pt x="102" y="52"/>
                          </a:lnTo>
                          <a:lnTo>
                            <a:pt x="104" y="45"/>
                          </a:lnTo>
                          <a:lnTo>
                            <a:pt x="100" y="39"/>
                          </a:lnTo>
                          <a:lnTo>
                            <a:pt x="51" y="2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531" name="Group 1782"/>
                  <p:cNvGrpSpPr>
                    <a:grpSpLocks/>
                  </p:cNvGrpSpPr>
                  <p:nvPr/>
                </p:nvGrpSpPr>
                <p:grpSpPr bwMode="auto">
                  <a:xfrm>
                    <a:off x="5273" y="2629"/>
                    <a:ext cx="18" cy="20"/>
                    <a:chOff x="5273" y="2629"/>
                    <a:chExt cx="18" cy="20"/>
                  </a:xfrm>
                </p:grpSpPr>
                <p:sp>
                  <p:nvSpPr>
                    <p:cNvPr id="19547" name="Freeform 1778"/>
                    <p:cNvSpPr>
                      <a:spLocks/>
                    </p:cNvSpPr>
                    <p:nvPr/>
                  </p:nvSpPr>
                  <p:spPr bwMode="auto">
                    <a:xfrm>
                      <a:off x="5273" y="2632"/>
                      <a:ext cx="18" cy="17"/>
                    </a:xfrm>
                    <a:custGeom>
                      <a:avLst/>
                      <a:gdLst>
                        <a:gd name="T0" fmla="*/ 0 w 108"/>
                        <a:gd name="T1" fmla="*/ 0 h 106"/>
                        <a:gd name="T2" fmla="*/ 0 w 108"/>
                        <a:gd name="T3" fmla="*/ 0 h 106"/>
                        <a:gd name="T4" fmla="*/ 0 w 108"/>
                        <a:gd name="T5" fmla="*/ 0 h 106"/>
                        <a:gd name="T6" fmla="*/ 0 w 108"/>
                        <a:gd name="T7" fmla="*/ 0 h 106"/>
                        <a:gd name="T8" fmla="*/ 0 w 108"/>
                        <a:gd name="T9" fmla="*/ 0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08"/>
                        <a:gd name="T16" fmla="*/ 0 h 106"/>
                        <a:gd name="T17" fmla="*/ 108 w 108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08" h="106">
                          <a:moveTo>
                            <a:pt x="48" y="0"/>
                          </a:moveTo>
                          <a:lnTo>
                            <a:pt x="0" y="55"/>
                          </a:lnTo>
                          <a:lnTo>
                            <a:pt x="61" y="106"/>
                          </a:lnTo>
                          <a:lnTo>
                            <a:pt x="108" y="46"/>
                          </a:lnTo>
                          <a:lnTo>
                            <a:pt x="48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48" name="Freeform 1779"/>
                    <p:cNvSpPr>
                      <a:spLocks/>
                    </p:cNvSpPr>
                    <p:nvPr/>
                  </p:nvSpPr>
                  <p:spPr bwMode="auto">
                    <a:xfrm>
                      <a:off x="5273" y="2636"/>
                      <a:ext cx="3" cy="7"/>
                    </a:xfrm>
                    <a:custGeom>
                      <a:avLst/>
                      <a:gdLst>
                        <a:gd name="T0" fmla="*/ 0 w 19"/>
                        <a:gd name="T1" fmla="*/ 0 h 43"/>
                        <a:gd name="T2" fmla="*/ 0 w 19"/>
                        <a:gd name="T3" fmla="*/ 0 h 43"/>
                        <a:gd name="T4" fmla="*/ 0 w 19"/>
                        <a:gd name="T5" fmla="*/ 0 h 43"/>
                        <a:gd name="T6" fmla="*/ 0 w 19"/>
                        <a:gd name="T7" fmla="*/ 0 h 43"/>
                        <a:gd name="T8" fmla="*/ 0 w 19"/>
                        <a:gd name="T9" fmla="*/ 0 h 43"/>
                        <a:gd name="T10" fmla="*/ 0 w 19"/>
                        <a:gd name="T11" fmla="*/ 0 h 4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9"/>
                        <a:gd name="T19" fmla="*/ 0 h 43"/>
                        <a:gd name="T20" fmla="*/ 19 w 19"/>
                        <a:gd name="T21" fmla="*/ 43 h 4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9" h="43">
                          <a:moveTo>
                            <a:pt x="2" y="10"/>
                          </a:moveTo>
                          <a:lnTo>
                            <a:pt x="0" y="18"/>
                          </a:lnTo>
                          <a:lnTo>
                            <a:pt x="0" y="31"/>
                          </a:lnTo>
                          <a:lnTo>
                            <a:pt x="19" y="43"/>
                          </a:lnTo>
                          <a:lnTo>
                            <a:pt x="12" y="0"/>
                          </a:lnTo>
                          <a:lnTo>
                            <a:pt x="2" y="1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49" name="Freeform 1780"/>
                    <p:cNvSpPr>
                      <a:spLocks/>
                    </p:cNvSpPr>
                    <p:nvPr/>
                  </p:nvSpPr>
                  <p:spPr bwMode="auto">
                    <a:xfrm>
                      <a:off x="5287" y="2634"/>
                      <a:ext cx="4" cy="7"/>
                    </a:xfrm>
                    <a:custGeom>
                      <a:avLst/>
                      <a:gdLst>
                        <a:gd name="T0" fmla="*/ 0 w 20"/>
                        <a:gd name="T1" fmla="*/ 0 h 43"/>
                        <a:gd name="T2" fmla="*/ 0 w 20"/>
                        <a:gd name="T3" fmla="*/ 0 h 43"/>
                        <a:gd name="T4" fmla="*/ 0 w 20"/>
                        <a:gd name="T5" fmla="*/ 0 h 43"/>
                        <a:gd name="T6" fmla="*/ 0 w 20"/>
                        <a:gd name="T7" fmla="*/ 0 h 43"/>
                        <a:gd name="T8" fmla="*/ 0 w 20"/>
                        <a:gd name="T9" fmla="*/ 0 h 43"/>
                        <a:gd name="T10" fmla="*/ 0 w 20"/>
                        <a:gd name="T11" fmla="*/ 0 h 4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0"/>
                        <a:gd name="T19" fmla="*/ 0 h 43"/>
                        <a:gd name="T20" fmla="*/ 20 w 20"/>
                        <a:gd name="T21" fmla="*/ 43 h 4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0" h="43">
                          <a:moveTo>
                            <a:pt x="17" y="11"/>
                          </a:moveTo>
                          <a:lnTo>
                            <a:pt x="20" y="16"/>
                          </a:lnTo>
                          <a:lnTo>
                            <a:pt x="20" y="30"/>
                          </a:lnTo>
                          <a:lnTo>
                            <a:pt x="0" y="43"/>
                          </a:lnTo>
                          <a:lnTo>
                            <a:pt x="8" y="0"/>
                          </a:lnTo>
                          <a:lnTo>
                            <a:pt x="17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50" name="Freeform 1781"/>
                    <p:cNvSpPr>
                      <a:spLocks/>
                    </p:cNvSpPr>
                    <p:nvPr/>
                  </p:nvSpPr>
                  <p:spPr bwMode="auto">
                    <a:xfrm>
                      <a:off x="5273" y="2629"/>
                      <a:ext cx="17" cy="16"/>
                    </a:xfrm>
                    <a:custGeom>
                      <a:avLst/>
                      <a:gdLst>
                        <a:gd name="T0" fmla="*/ 0 w 103"/>
                        <a:gd name="T1" fmla="*/ 0 h 100"/>
                        <a:gd name="T2" fmla="*/ 0 w 103"/>
                        <a:gd name="T3" fmla="*/ 0 h 100"/>
                        <a:gd name="T4" fmla="*/ 0 w 103"/>
                        <a:gd name="T5" fmla="*/ 0 h 100"/>
                        <a:gd name="T6" fmla="*/ 0 w 103"/>
                        <a:gd name="T7" fmla="*/ 0 h 100"/>
                        <a:gd name="T8" fmla="*/ 0 w 103"/>
                        <a:gd name="T9" fmla="*/ 0 h 100"/>
                        <a:gd name="T10" fmla="*/ 0 w 103"/>
                        <a:gd name="T11" fmla="*/ 0 h 100"/>
                        <a:gd name="T12" fmla="*/ 0 w 103"/>
                        <a:gd name="T13" fmla="*/ 0 h 100"/>
                        <a:gd name="T14" fmla="*/ 0 w 103"/>
                        <a:gd name="T15" fmla="*/ 0 h 100"/>
                        <a:gd name="T16" fmla="*/ 0 w 103"/>
                        <a:gd name="T17" fmla="*/ 0 h 100"/>
                        <a:gd name="T18" fmla="*/ 0 w 103"/>
                        <a:gd name="T19" fmla="*/ 0 h 100"/>
                        <a:gd name="T20" fmla="*/ 0 w 103"/>
                        <a:gd name="T21" fmla="*/ 0 h 100"/>
                        <a:gd name="T22" fmla="*/ 0 w 103"/>
                        <a:gd name="T23" fmla="*/ 0 h 100"/>
                        <a:gd name="T24" fmla="*/ 0 w 103"/>
                        <a:gd name="T25" fmla="*/ 0 h 10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3"/>
                        <a:gd name="T40" fmla="*/ 0 h 100"/>
                        <a:gd name="T41" fmla="*/ 103 w 103"/>
                        <a:gd name="T42" fmla="*/ 100 h 10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3" h="100">
                          <a:moveTo>
                            <a:pt x="45" y="0"/>
                          </a:moveTo>
                          <a:lnTo>
                            <a:pt x="40" y="4"/>
                          </a:lnTo>
                          <a:lnTo>
                            <a:pt x="2" y="48"/>
                          </a:lnTo>
                          <a:lnTo>
                            <a:pt x="0" y="53"/>
                          </a:lnTo>
                          <a:lnTo>
                            <a:pt x="3" y="59"/>
                          </a:lnTo>
                          <a:lnTo>
                            <a:pt x="51" y="98"/>
                          </a:lnTo>
                          <a:lnTo>
                            <a:pt x="58" y="100"/>
                          </a:lnTo>
                          <a:lnTo>
                            <a:pt x="64" y="98"/>
                          </a:lnTo>
                          <a:lnTo>
                            <a:pt x="101" y="52"/>
                          </a:lnTo>
                          <a:lnTo>
                            <a:pt x="103" y="45"/>
                          </a:lnTo>
                          <a:lnTo>
                            <a:pt x="99" y="39"/>
                          </a:lnTo>
                          <a:lnTo>
                            <a:pt x="51" y="3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532" name="Group 1787"/>
                  <p:cNvGrpSpPr>
                    <a:grpSpLocks/>
                  </p:cNvGrpSpPr>
                  <p:nvPr/>
                </p:nvGrpSpPr>
                <p:grpSpPr bwMode="auto">
                  <a:xfrm>
                    <a:off x="5284" y="2638"/>
                    <a:ext cx="19" cy="21"/>
                    <a:chOff x="5284" y="2638"/>
                    <a:chExt cx="19" cy="21"/>
                  </a:xfrm>
                </p:grpSpPr>
                <p:sp>
                  <p:nvSpPr>
                    <p:cNvPr id="19543" name="Freeform 1783"/>
                    <p:cNvSpPr>
                      <a:spLocks/>
                    </p:cNvSpPr>
                    <p:nvPr/>
                  </p:nvSpPr>
                  <p:spPr bwMode="auto">
                    <a:xfrm>
                      <a:off x="5284" y="2641"/>
                      <a:ext cx="19" cy="18"/>
                    </a:xfrm>
                    <a:custGeom>
                      <a:avLst/>
                      <a:gdLst>
                        <a:gd name="T0" fmla="*/ 0 w 108"/>
                        <a:gd name="T1" fmla="*/ 0 h 106"/>
                        <a:gd name="T2" fmla="*/ 0 w 108"/>
                        <a:gd name="T3" fmla="*/ 0 h 106"/>
                        <a:gd name="T4" fmla="*/ 0 w 108"/>
                        <a:gd name="T5" fmla="*/ 0 h 106"/>
                        <a:gd name="T6" fmla="*/ 0 w 108"/>
                        <a:gd name="T7" fmla="*/ 0 h 106"/>
                        <a:gd name="T8" fmla="*/ 0 w 108"/>
                        <a:gd name="T9" fmla="*/ 0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08"/>
                        <a:gd name="T16" fmla="*/ 0 h 106"/>
                        <a:gd name="T17" fmla="*/ 108 w 108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08" h="106">
                          <a:moveTo>
                            <a:pt x="47" y="0"/>
                          </a:moveTo>
                          <a:lnTo>
                            <a:pt x="0" y="56"/>
                          </a:lnTo>
                          <a:lnTo>
                            <a:pt x="60" y="106"/>
                          </a:lnTo>
                          <a:lnTo>
                            <a:pt x="108" y="46"/>
                          </a:lnTo>
                          <a:lnTo>
                            <a:pt x="47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44" name="Freeform 1784"/>
                    <p:cNvSpPr>
                      <a:spLocks/>
                    </p:cNvSpPr>
                    <p:nvPr/>
                  </p:nvSpPr>
                  <p:spPr bwMode="auto">
                    <a:xfrm>
                      <a:off x="5284" y="2645"/>
                      <a:ext cx="4" cy="7"/>
                    </a:xfrm>
                    <a:custGeom>
                      <a:avLst/>
                      <a:gdLst>
                        <a:gd name="T0" fmla="*/ 0 w 19"/>
                        <a:gd name="T1" fmla="*/ 0 h 43"/>
                        <a:gd name="T2" fmla="*/ 0 w 19"/>
                        <a:gd name="T3" fmla="*/ 0 h 43"/>
                        <a:gd name="T4" fmla="*/ 0 w 19"/>
                        <a:gd name="T5" fmla="*/ 0 h 43"/>
                        <a:gd name="T6" fmla="*/ 0 w 19"/>
                        <a:gd name="T7" fmla="*/ 0 h 43"/>
                        <a:gd name="T8" fmla="*/ 0 w 19"/>
                        <a:gd name="T9" fmla="*/ 0 h 43"/>
                        <a:gd name="T10" fmla="*/ 0 w 19"/>
                        <a:gd name="T11" fmla="*/ 0 h 4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9"/>
                        <a:gd name="T19" fmla="*/ 0 h 43"/>
                        <a:gd name="T20" fmla="*/ 19 w 19"/>
                        <a:gd name="T21" fmla="*/ 43 h 4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9" h="43">
                          <a:moveTo>
                            <a:pt x="2" y="10"/>
                          </a:moveTo>
                          <a:lnTo>
                            <a:pt x="0" y="19"/>
                          </a:lnTo>
                          <a:lnTo>
                            <a:pt x="0" y="32"/>
                          </a:lnTo>
                          <a:lnTo>
                            <a:pt x="19" y="43"/>
                          </a:lnTo>
                          <a:lnTo>
                            <a:pt x="12" y="0"/>
                          </a:lnTo>
                          <a:lnTo>
                            <a:pt x="2" y="1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45" name="Freeform 1785"/>
                    <p:cNvSpPr>
                      <a:spLocks/>
                    </p:cNvSpPr>
                    <p:nvPr/>
                  </p:nvSpPr>
                  <p:spPr bwMode="auto">
                    <a:xfrm>
                      <a:off x="5299" y="2644"/>
                      <a:ext cx="4" cy="7"/>
                    </a:xfrm>
                    <a:custGeom>
                      <a:avLst/>
                      <a:gdLst>
                        <a:gd name="T0" fmla="*/ 0 w 21"/>
                        <a:gd name="T1" fmla="*/ 0 h 42"/>
                        <a:gd name="T2" fmla="*/ 0 w 21"/>
                        <a:gd name="T3" fmla="*/ 0 h 42"/>
                        <a:gd name="T4" fmla="*/ 0 w 21"/>
                        <a:gd name="T5" fmla="*/ 0 h 42"/>
                        <a:gd name="T6" fmla="*/ 0 w 21"/>
                        <a:gd name="T7" fmla="*/ 0 h 42"/>
                        <a:gd name="T8" fmla="*/ 0 w 21"/>
                        <a:gd name="T9" fmla="*/ 0 h 42"/>
                        <a:gd name="T10" fmla="*/ 0 w 21"/>
                        <a:gd name="T11" fmla="*/ 0 h 42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1"/>
                        <a:gd name="T19" fmla="*/ 0 h 42"/>
                        <a:gd name="T20" fmla="*/ 21 w 21"/>
                        <a:gd name="T21" fmla="*/ 42 h 42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1" h="42">
                          <a:moveTo>
                            <a:pt x="18" y="10"/>
                          </a:moveTo>
                          <a:lnTo>
                            <a:pt x="21" y="15"/>
                          </a:lnTo>
                          <a:lnTo>
                            <a:pt x="21" y="29"/>
                          </a:lnTo>
                          <a:lnTo>
                            <a:pt x="0" y="42"/>
                          </a:lnTo>
                          <a:lnTo>
                            <a:pt x="7" y="0"/>
                          </a:lnTo>
                          <a:lnTo>
                            <a:pt x="18" y="1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46" name="Freeform 1786"/>
                    <p:cNvSpPr>
                      <a:spLocks/>
                    </p:cNvSpPr>
                    <p:nvPr/>
                  </p:nvSpPr>
                  <p:spPr bwMode="auto">
                    <a:xfrm>
                      <a:off x="5285" y="2638"/>
                      <a:ext cx="17" cy="16"/>
                    </a:xfrm>
                    <a:custGeom>
                      <a:avLst/>
                      <a:gdLst>
                        <a:gd name="T0" fmla="*/ 0 w 103"/>
                        <a:gd name="T1" fmla="*/ 0 h 100"/>
                        <a:gd name="T2" fmla="*/ 0 w 103"/>
                        <a:gd name="T3" fmla="*/ 0 h 100"/>
                        <a:gd name="T4" fmla="*/ 0 w 103"/>
                        <a:gd name="T5" fmla="*/ 0 h 100"/>
                        <a:gd name="T6" fmla="*/ 0 w 103"/>
                        <a:gd name="T7" fmla="*/ 0 h 100"/>
                        <a:gd name="T8" fmla="*/ 0 w 103"/>
                        <a:gd name="T9" fmla="*/ 0 h 100"/>
                        <a:gd name="T10" fmla="*/ 0 w 103"/>
                        <a:gd name="T11" fmla="*/ 0 h 100"/>
                        <a:gd name="T12" fmla="*/ 0 w 103"/>
                        <a:gd name="T13" fmla="*/ 0 h 100"/>
                        <a:gd name="T14" fmla="*/ 0 w 103"/>
                        <a:gd name="T15" fmla="*/ 0 h 100"/>
                        <a:gd name="T16" fmla="*/ 0 w 103"/>
                        <a:gd name="T17" fmla="*/ 0 h 100"/>
                        <a:gd name="T18" fmla="*/ 0 w 103"/>
                        <a:gd name="T19" fmla="*/ 0 h 100"/>
                        <a:gd name="T20" fmla="*/ 0 w 103"/>
                        <a:gd name="T21" fmla="*/ 0 h 100"/>
                        <a:gd name="T22" fmla="*/ 0 w 103"/>
                        <a:gd name="T23" fmla="*/ 0 h 100"/>
                        <a:gd name="T24" fmla="*/ 0 w 103"/>
                        <a:gd name="T25" fmla="*/ 0 h 10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3"/>
                        <a:gd name="T40" fmla="*/ 0 h 100"/>
                        <a:gd name="T41" fmla="*/ 103 w 103"/>
                        <a:gd name="T42" fmla="*/ 100 h 10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3" h="100">
                          <a:moveTo>
                            <a:pt x="44" y="0"/>
                          </a:moveTo>
                          <a:lnTo>
                            <a:pt x="39" y="4"/>
                          </a:lnTo>
                          <a:lnTo>
                            <a:pt x="2" y="49"/>
                          </a:lnTo>
                          <a:lnTo>
                            <a:pt x="0" y="53"/>
                          </a:lnTo>
                          <a:lnTo>
                            <a:pt x="3" y="59"/>
                          </a:lnTo>
                          <a:lnTo>
                            <a:pt x="49" y="98"/>
                          </a:lnTo>
                          <a:lnTo>
                            <a:pt x="57" y="100"/>
                          </a:lnTo>
                          <a:lnTo>
                            <a:pt x="62" y="98"/>
                          </a:lnTo>
                          <a:lnTo>
                            <a:pt x="101" y="52"/>
                          </a:lnTo>
                          <a:lnTo>
                            <a:pt x="103" y="45"/>
                          </a:lnTo>
                          <a:lnTo>
                            <a:pt x="99" y="39"/>
                          </a:lnTo>
                          <a:lnTo>
                            <a:pt x="49" y="3"/>
                          </a:lnTo>
                          <a:lnTo>
                            <a:pt x="44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533" name="Group 1792"/>
                  <p:cNvGrpSpPr>
                    <a:grpSpLocks/>
                  </p:cNvGrpSpPr>
                  <p:nvPr/>
                </p:nvGrpSpPr>
                <p:grpSpPr bwMode="auto">
                  <a:xfrm>
                    <a:off x="5296" y="2647"/>
                    <a:ext cx="18" cy="21"/>
                    <a:chOff x="5296" y="2647"/>
                    <a:chExt cx="18" cy="21"/>
                  </a:xfrm>
                </p:grpSpPr>
                <p:sp>
                  <p:nvSpPr>
                    <p:cNvPr id="19539" name="Freeform 1788"/>
                    <p:cNvSpPr>
                      <a:spLocks/>
                    </p:cNvSpPr>
                    <p:nvPr/>
                  </p:nvSpPr>
                  <p:spPr bwMode="auto">
                    <a:xfrm>
                      <a:off x="5296" y="2650"/>
                      <a:ext cx="18" cy="18"/>
                    </a:xfrm>
                    <a:custGeom>
                      <a:avLst/>
                      <a:gdLst>
                        <a:gd name="T0" fmla="*/ 0 w 109"/>
                        <a:gd name="T1" fmla="*/ 0 h 106"/>
                        <a:gd name="T2" fmla="*/ 0 w 109"/>
                        <a:gd name="T3" fmla="*/ 0 h 106"/>
                        <a:gd name="T4" fmla="*/ 0 w 109"/>
                        <a:gd name="T5" fmla="*/ 0 h 106"/>
                        <a:gd name="T6" fmla="*/ 0 w 109"/>
                        <a:gd name="T7" fmla="*/ 0 h 106"/>
                        <a:gd name="T8" fmla="*/ 0 w 109"/>
                        <a:gd name="T9" fmla="*/ 0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09"/>
                        <a:gd name="T16" fmla="*/ 0 h 106"/>
                        <a:gd name="T17" fmla="*/ 109 w 109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09" h="106">
                          <a:moveTo>
                            <a:pt x="48" y="0"/>
                          </a:moveTo>
                          <a:lnTo>
                            <a:pt x="0" y="55"/>
                          </a:lnTo>
                          <a:lnTo>
                            <a:pt x="61" y="106"/>
                          </a:lnTo>
                          <a:lnTo>
                            <a:pt x="109" y="46"/>
                          </a:lnTo>
                          <a:lnTo>
                            <a:pt x="48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40" name="Freeform 1789"/>
                    <p:cNvSpPr>
                      <a:spLocks/>
                    </p:cNvSpPr>
                    <p:nvPr/>
                  </p:nvSpPr>
                  <p:spPr bwMode="auto">
                    <a:xfrm>
                      <a:off x="5296" y="2654"/>
                      <a:ext cx="3" cy="7"/>
                    </a:xfrm>
                    <a:custGeom>
                      <a:avLst/>
                      <a:gdLst>
                        <a:gd name="T0" fmla="*/ 0 w 19"/>
                        <a:gd name="T1" fmla="*/ 0 h 44"/>
                        <a:gd name="T2" fmla="*/ 0 w 19"/>
                        <a:gd name="T3" fmla="*/ 0 h 44"/>
                        <a:gd name="T4" fmla="*/ 0 w 19"/>
                        <a:gd name="T5" fmla="*/ 0 h 44"/>
                        <a:gd name="T6" fmla="*/ 0 w 19"/>
                        <a:gd name="T7" fmla="*/ 0 h 44"/>
                        <a:gd name="T8" fmla="*/ 0 w 19"/>
                        <a:gd name="T9" fmla="*/ 0 h 44"/>
                        <a:gd name="T10" fmla="*/ 0 w 19"/>
                        <a:gd name="T11" fmla="*/ 0 h 4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9"/>
                        <a:gd name="T19" fmla="*/ 0 h 44"/>
                        <a:gd name="T20" fmla="*/ 19 w 19"/>
                        <a:gd name="T21" fmla="*/ 44 h 4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9" h="44">
                          <a:moveTo>
                            <a:pt x="2" y="11"/>
                          </a:moveTo>
                          <a:lnTo>
                            <a:pt x="0" y="19"/>
                          </a:lnTo>
                          <a:lnTo>
                            <a:pt x="0" y="32"/>
                          </a:lnTo>
                          <a:lnTo>
                            <a:pt x="19" y="44"/>
                          </a:lnTo>
                          <a:lnTo>
                            <a:pt x="11" y="0"/>
                          </a:lnTo>
                          <a:lnTo>
                            <a:pt x="2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41" name="Freeform 1790"/>
                    <p:cNvSpPr>
                      <a:spLocks/>
                    </p:cNvSpPr>
                    <p:nvPr/>
                  </p:nvSpPr>
                  <p:spPr bwMode="auto">
                    <a:xfrm>
                      <a:off x="5311" y="2653"/>
                      <a:ext cx="3" cy="7"/>
                    </a:xfrm>
                    <a:custGeom>
                      <a:avLst/>
                      <a:gdLst>
                        <a:gd name="T0" fmla="*/ 0 w 21"/>
                        <a:gd name="T1" fmla="*/ 0 h 43"/>
                        <a:gd name="T2" fmla="*/ 0 w 21"/>
                        <a:gd name="T3" fmla="*/ 0 h 43"/>
                        <a:gd name="T4" fmla="*/ 0 w 21"/>
                        <a:gd name="T5" fmla="*/ 0 h 43"/>
                        <a:gd name="T6" fmla="*/ 0 w 21"/>
                        <a:gd name="T7" fmla="*/ 0 h 43"/>
                        <a:gd name="T8" fmla="*/ 0 w 21"/>
                        <a:gd name="T9" fmla="*/ 0 h 43"/>
                        <a:gd name="T10" fmla="*/ 0 w 21"/>
                        <a:gd name="T11" fmla="*/ 0 h 4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1"/>
                        <a:gd name="T19" fmla="*/ 0 h 43"/>
                        <a:gd name="T20" fmla="*/ 21 w 21"/>
                        <a:gd name="T21" fmla="*/ 43 h 4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1" h="43">
                          <a:moveTo>
                            <a:pt x="18" y="11"/>
                          </a:moveTo>
                          <a:lnTo>
                            <a:pt x="21" y="16"/>
                          </a:lnTo>
                          <a:lnTo>
                            <a:pt x="21" y="30"/>
                          </a:lnTo>
                          <a:lnTo>
                            <a:pt x="0" y="43"/>
                          </a:lnTo>
                          <a:lnTo>
                            <a:pt x="7" y="0"/>
                          </a:lnTo>
                          <a:lnTo>
                            <a:pt x="18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42" name="Freeform 1791"/>
                    <p:cNvSpPr>
                      <a:spLocks/>
                    </p:cNvSpPr>
                    <p:nvPr/>
                  </p:nvSpPr>
                  <p:spPr bwMode="auto">
                    <a:xfrm>
                      <a:off x="5297" y="2647"/>
                      <a:ext cx="17" cy="17"/>
                    </a:xfrm>
                    <a:custGeom>
                      <a:avLst/>
                      <a:gdLst>
                        <a:gd name="T0" fmla="*/ 0 w 104"/>
                        <a:gd name="T1" fmla="*/ 0 h 100"/>
                        <a:gd name="T2" fmla="*/ 0 w 104"/>
                        <a:gd name="T3" fmla="*/ 0 h 100"/>
                        <a:gd name="T4" fmla="*/ 0 w 104"/>
                        <a:gd name="T5" fmla="*/ 0 h 100"/>
                        <a:gd name="T6" fmla="*/ 0 w 104"/>
                        <a:gd name="T7" fmla="*/ 0 h 100"/>
                        <a:gd name="T8" fmla="*/ 0 w 104"/>
                        <a:gd name="T9" fmla="*/ 0 h 100"/>
                        <a:gd name="T10" fmla="*/ 0 w 104"/>
                        <a:gd name="T11" fmla="*/ 0 h 100"/>
                        <a:gd name="T12" fmla="*/ 0 w 104"/>
                        <a:gd name="T13" fmla="*/ 0 h 100"/>
                        <a:gd name="T14" fmla="*/ 0 w 104"/>
                        <a:gd name="T15" fmla="*/ 0 h 100"/>
                        <a:gd name="T16" fmla="*/ 0 w 104"/>
                        <a:gd name="T17" fmla="*/ 0 h 100"/>
                        <a:gd name="T18" fmla="*/ 0 w 104"/>
                        <a:gd name="T19" fmla="*/ 0 h 100"/>
                        <a:gd name="T20" fmla="*/ 0 w 104"/>
                        <a:gd name="T21" fmla="*/ 0 h 100"/>
                        <a:gd name="T22" fmla="*/ 0 w 104"/>
                        <a:gd name="T23" fmla="*/ 0 h 100"/>
                        <a:gd name="T24" fmla="*/ 0 w 104"/>
                        <a:gd name="T25" fmla="*/ 0 h 10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4"/>
                        <a:gd name="T40" fmla="*/ 0 h 100"/>
                        <a:gd name="T41" fmla="*/ 104 w 104"/>
                        <a:gd name="T42" fmla="*/ 100 h 10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4" h="100">
                          <a:moveTo>
                            <a:pt x="45" y="0"/>
                          </a:moveTo>
                          <a:lnTo>
                            <a:pt x="40" y="3"/>
                          </a:lnTo>
                          <a:lnTo>
                            <a:pt x="2" y="48"/>
                          </a:lnTo>
                          <a:lnTo>
                            <a:pt x="0" y="53"/>
                          </a:lnTo>
                          <a:lnTo>
                            <a:pt x="3" y="59"/>
                          </a:lnTo>
                          <a:lnTo>
                            <a:pt x="50" y="98"/>
                          </a:lnTo>
                          <a:lnTo>
                            <a:pt x="58" y="100"/>
                          </a:lnTo>
                          <a:lnTo>
                            <a:pt x="63" y="98"/>
                          </a:lnTo>
                          <a:lnTo>
                            <a:pt x="102" y="52"/>
                          </a:lnTo>
                          <a:lnTo>
                            <a:pt x="104" y="45"/>
                          </a:lnTo>
                          <a:lnTo>
                            <a:pt x="100" y="39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534" name="Group 1797"/>
                  <p:cNvGrpSpPr>
                    <a:grpSpLocks/>
                  </p:cNvGrpSpPr>
                  <p:nvPr/>
                </p:nvGrpSpPr>
                <p:grpSpPr bwMode="auto">
                  <a:xfrm>
                    <a:off x="5308" y="2657"/>
                    <a:ext cx="18" cy="20"/>
                    <a:chOff x="5308" y="2657"/>
                    <a:chExt cx="18" cy="20"/>
                  </a:xfrm>
                </p:grpSpPr>
                <p:sp>
                  <p:nvSpPr>
                    <p:cNvPr id="19535" name="Freeform 1793"/>
                    <p:cNvSpPr>
                      <a:spLocks/>
                    </p:cNvSpPr>
                    <p:nvPr/>
                  </p:nvSpPr>
                  <p:spPr bwMode="auto">
                    <a:xfrm>
                      <a:off x="5308" y="2660"/>
                      <a:ext cx="18" cy="17"/>
                    </a:xfrm>
                    <a:custGeom>
                      <a:avLst/>
                      <a:gdLst>
                        <a:gd name="T0" fmla="*/ 0 w 109"/>
                        <a:gd name="T1" fmla="*/ 0 h 105"/>
                        <a:gd name="T2" fmla="*/ 0 w 109"/>
                        <a:gd name="T3" fmla="*/ 0 h 105"/>
                        <a:gd name="T4" fmla="*/ 0 w 109"/>
                        <a:gd name="T5" fmla="*/ 0 h 105"/>
                        <a:gd name="T6" fmla="*/ 0 w 109"/>
                        <a:gd name="T7" fmla="*/ 0 h 105"/>
                        <a:gd name="T8" fmla="*/ 0 w 109"/>
                        <a:gd name="T9" fmla="*/ 0 h 10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09"/>
                        <a:gd name="T16" fmla="*/ 0 h 105"/>
                        <a:gd name="T17" fmla="*/ 109 w 109"/>
                        <a:gd name="T18" fmla="*/ 105 h 10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09" h="105">
                          <a:moveTo>
                            <a:pt x="48" y="0"/>
                          </a:moveTo>
                          <a:lnTo>
                            <a:pt x="0" y="56"/>
                          </a:lnTo>
                          <a:lnTo>
                            <a:pt x="61" y="105"/>
                          </a:lnTo>
                          <a:lnTo>
                            <a:pt x="109" y="46"/>
                          </a:lnTo>
                          <a:lnTo>
                            <a:pt x="48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36" name="Freeform 1794"/>
                    <p:cNvSpPr>
                      <a:spLocks/>
                    </p:cNvSpPr>
                    <p:nvPr/>
                  </p:nvSpPr>
                  <p:spPr bwMode="auto">
                    <a:xfrm>
                      <a:off x="5308" y="2664"/>
                      <a:ext cx="3" cy="7"/>
                    </a:xfrm>
                    <a:custGeom>
                      <a:avLst/>
                      <a:gdLst>
                        <a:gd name="T0" fmla="*/ 0 w 19"/>
                        <a:gd name="T1" fmla="*/ 0 h 43"/>
                        <a:gd name="T2" fmla="*/ 0 w 19"/>
                        <a:gd name="T3" fmla="*/ 0 h 43"/>
                        <a:gd name="T4" fmla="*/ 0 w 19"/>
                        <a:gd name="T5" fmla="*/ 0 h 43"/>
                        <a:gd name="T6" fmla="*/ 0 w 19"/>
                        <a:gd name="T7" fmla="*/ 0 h 43"/>
                        <a:gd name="T8" fmla="*/ 0 w 19"/>
                        <a:gd name="T9" fmla="*/ 0 h 43"/>
                        <a:gd name="T10" fmla="*/ 0 w 19"/>
                        <a:gd name="T11" fmla="*/ 0 h 4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9"/>
                        <a:gd name="T19" fmla="*/ 0 h 43"/>
                        <a:gd name="T20" fmla="*/ 19 w 19"/>
                        <a:gd name="T21" fmla="*/ 43 h 4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9" h="43">
                          <a:moveTo>
                            <a:pt x="2" y="10"/>
                          </a:moveTo>
                          <a:lnTo>
                            <a:pt x="0" y="19"/>
                          </a:lnTo>
                          <a:lnTo>
                            <a:pt x="0" y="32"/>
                          </a:lnTo>
                          <a:lnTo>
                            <a:pt x="19" y="43"/>
                          </a:lnTo>
                          <a:lnTo>
                            <a:pt x="11" y="0"/>
                          </a:lnTo>
                          <a:lnTo>
                            <a:pt x="2" y="1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37" name="Freeform 1795"/>
                    <p:cNvSpPr>
                      <a:spLocks/>
                    </p:cNvSpPr>
                    <p:nvPr/>
                  </p:nvSpPr>
                  <p:spPr bwMode="auto">
                    <a:xfrm>
                      <a:off x="5323" y="2662"/>
                      <a:ext cx="3" cy="8"/>
                    </a:xfrm>
                    <a:custGeom>
                      <a:avLst/>
                      <a:gdLst>
                        <a:gd name="T0" fmla="*/ 0 w 21"/>
                        <a:gd name="T1" fmla="*/ 0 h 42"/>
                        <a:gd name="T2" fmla="*/ 0 w 21"/>
                        <a:gd name="T3" fmla="*/ 0 h 42"/>
                        <a:gd name="T4" fmla="*/ 0 w 21"/>
                        <a:gd name="T5" fmla="*/ 0 h 42"/>
                        <a:gd name="T6" fmla="*/ 0 w 21"/>
                        <a:gd name="T7" fmla="*/ 0 h 42"/>
                        <a:gd name="T8" fmla="*/ 0 w 21"/>
                        <a:gd name="T9" fmla="*/ 0 h 42"/>
                        <a:gd name="T10" fmla="*/ 0 w 21"/>
                        <a:gd name="T11" fmla="*/ 0 h 42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1"/>
                        <a:gd name="T19" fmla="*/ 0 h 42"/>
                        <a:gd name="T20" fmla="*/ 21 w 21"/>
                        <a:gd name="T21" fmla="*/ 42 h 42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1" h="42">
                          <a:moveTo>
                            <a:pt x="18" y="10"/>
                          </a:moveTo>
                          <a:lnTo>
                            <a:pt x="21" y="15"/>
                          </a:lnTo>
                          <a:lnTo>
                            <a:pt x="21" y="29"/>
                          </a:lnTo>
                          <a:lnTo>
                            <a:pt x="0" y="42"/>
                          </a:lnTo>
                          <a:lnTo>
                            <a:pt x="7" y="0"/>
                          </a:lnTo>
                          <a:lnTo>
                            <a:pt x="18" y="1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38" name="Freeform 1796"/>
                    <p:cNvSpPr>
                      <a:spLocks/>
                    </p:cNvSpPr>
                    <p:nvPr/>
                  </p:nvSpPr>
                  <p:spPr bwMode="auto">
                    <a:xfrm>
                      <a:off x="5309" y="2657"/>
                      <a:ext cx="17" cy="16"/>
                    </a:xfrm>
                    <a:custGeom>
                      <a:avLst/>
                      <a:gdLst>
                        <a:gd name="T0" fmla="*/ 0 w 104"/>
                        <a:gd name="T1" fmla="*/ 0 h 99"/>
                        <a:gd name="T2" fmla="*/ 0 w 104"/>
                        <a:gd name="T3" fmla="*/ 0 h 99"/>
                        <a:gd name="T4" fmla="*/ 0 w 104"/>
                        <a:gd name="T5" fmla="*/ 0 h 99"/>
                        <a:gd name="T6" fmla="*/ 0 w 104"/>
                        <a:gd name="T7" fmla="*/ 0 h 99"/>
                        <a:gd name="T8" fmla="*/ 0 w 104"/>
                        <a:gd name="T9" fmla="*/ 0 h 99"/>
                        <a:gd name="T10" fmla="*/ 0 w 104"/>
                        <a:gd name="T11" fmla="*/ 0 h 99"/>
                        <a:gd name="T12" fmla="*/ 0 w 104"/>
                        <a:gd name="T13" fmla="*/ 0 h 99"/>
                        <a:gd name="T14" fmla="*/ 0 w 104"/>
                        <a:gd name="T15" fmla="*/ 0 h 99"/>
                        <a:gd name="T16" fmla="*/ 0 w 104"/>
                        <a:gd name="T17" fmla="*/ 0 h 99"/>
                        <a:gd name="T18" fmla="*/ 0 w 104"/>
                        <a:gd name="T19" fmla="*/ 0 h 99"/>
                        <a:gd name="T20" fmla="*/ 0 w 104"/>
                        <a:gd name="T21" fmla="*/ 0 h 99"/>
                        <a:gd name="T22" fmla="*/ 0 w 104"/>
                        <a:gd name="T23" fmla="*/ 0 h 99"/>
                        <a:gd name="T24" fmla="*/ 0 w 104"/>
                        <a:gd name="T25" fmla="*/ 0 h 99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4"/>
                        <a:gd name="T40" fmla="*/ 0 h 99"/>
                        <a:gd name="T41" fmla="*/ 104 w 104"/>
                        <a:gd name="T42" fmla="*/ 99 h 99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4" h="99">
                          <a:moveTo>
                            <a:pt x="45" y="0"/>
                          </a:moveTo>
                          <a:lnTo>
                            <a:pt x="39" y="4"/>
                          </a:lnTo>
                          <a:lnTo>
                            <a:pt x="2" y="49"/>
                          </a:lnTo>
                          <a:lnTo>
                            <a:pt x="0" y="53"/>
                          </a:lnTo>
                          <a:lnTo>
                            <a:pt x="3" y="59"/>
                          </a:lnTo>
                          <a:lnTo>
                            <a:pt x="50" y="97"/>
                          </a:lnTo>
                          <a:lnTo>
                            <a:pt x="58" y="99"/>
                          </a:lnTo>
                          <a:lnTo>
                            <a:pt x="63" y="97"/>
                          </a:lnTo>
                          <a:lnTo>
                            <a:pt x="102" y="52"/>
                          </a:lnTo>
                          <a:lnTo>
                            <a:pt x="104" y="45"/>
                          </a:lnTo>
                          <a:lnTo>
                            <a:pt x="100" y="39"/>
                          </a:lnTo>
                          <a:lnTo>
                            <a:pt x="50" y="3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</p:grpSp>
            <p:grpSp>
              <p:nvGrpSpPr>
                <p:cNvPr id="19498" name="Group 1824"/>
                <p:cNvGrpSpPr>
                  <a:grpSpLocks/>
                </p:cNvGrpSpPr>
                <p:nvPr/>
              </p:nvGrpSpPr>
              <p:grpSpPr bwMode="auto">
                <a:xfrm>
                  <a:off x="5321" y="2666"/>
                  <a:ext cx="66" cy="61"/>
                  <a:chOff x="5321" y="2666"/>
                  <a:chExt cx="66" cy="61"/>
                </a:xfrm>
              </p:grpSpPr>
              <p:grpSp>
                <p:nvGrpSpPr>
                  <p:cNvPr id="19499" name="Group 1803"/>
                  <p:cNvGrpSpPr>
                    <a:grpSpLocks/>
                  </p:cNvGrpSpPr>
                  <p:nvPr/>
                </p:nvGrpSpPr>
                <p:grpSpPr bwMode="auto">
                  <a:xfrm>
                    <a:off x="5321" y="2666"/>
                    <a:ext cx="18" cy="22"/>
                    <a:chOff x="5321" y="2666"/>
                    <a:chExt cx="18" cy="22"/>
                  </a:xfrm>
                </p:grpSpPr>
                <p:sp>
                  <p:nvSpPr>
                    <p:cNvPr id="19520" name="Freeform 1799"/>
                    <p:cNvSpPr>
                      <a:spLocks/>
                    </p:cNvSpPr>
                    <p:nvPr/>
                  </p:nvSpPr>
                  <p:spPr bwMode="auto">
                    <a:xfrm>
                      <a:off x="5321" y="2669"/>
                      <a:ext cx="18" cy="19"/>
                    </a:xfrm>
                    <a:custGeom>
                      <a:avLst/>
                      <a:gdLst>
                        <a:gd name="T0" fmla="*/ 0 w 111"/>
                        <a:gd name="T1" fmla="*/ 0 h 109"/>
                        <a:gd name="T2" fmla="*/ 0 w 111"/>
                        <a:gd name="T3" fmla="*/ 0 h 109"/>
                        <a:gd name="T4" fmla="*/ 0 w 111"/>
                        <a:gd name="T5" fmla="*/ 0 h 109"/>
                        <a:gd name="T6" fmla="*/ 0 w 111"/>
                        <a:gd name="T7" fmla="*/ 0 h 109"/>
                        <a:gd name="T8" fmla="*/ 0 w 111"/>
                        <a:gd name="T9" fmla="*/ 0 h 109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1"/>
                        <a:gd name="T16" fmla="*/ 0 h 109"/>
                        <a:gd name="T17" fmla="*/ 111 w 111"/>
                        <a:gd name="T18" fmla="*/ 109 h 109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1" h="109">
                          <a:moveTo>
                            <a:pt x="48" y="0"/>
                          </a:moveTo>
                          <a:lnTo>
                            <a:pt x="0" y="56"/>
                          </a:lnTo>
                          <a:lnTo>
                            <a:pt x="62" y="109"/>
                          </a:lnTo>
                          <a:lnTo>
                            <a:pt x="111" y="47"/>
                          </a:lnTo>
                          <a:lnTo>
                            <a:pt x="48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21" name="Freeform 1800"/>
                    <p:cNvSpPr>
                      <a:spLocks/>
                    </p:cNvSpPr>
                    <p:nvPr/>
                  </p:nvSpPr>
                  <p:spPr bwMode="auto">
                    <a:xfrm>
                      <a:off x="5321" y="2673"/>
                      <a:ext cx="3" cy="8"/>
                    </a:xfrm>
                    <a:custGeom>
                      <a:avLst/>
                      <a:gdLst>
                        <a:gd name="T0" fmla="*/ 0 w 19"/>
                        <a:gd name="T1" fmla="*/ 0 h 45"/>
                        <a:gd name="T2" fmla="*/ 0 w 19"/>
                        <a:gd name="T3" fmla="*/ 0 h 45"/>
                        <a:gd name="T4" fmla="*/ 0 w 19"/>
                        <a:gd name="T5" fmla="*/ 0 h 45"/>
                        <a:gd name="T6" fmla="*/ 0 w 19"/>
                        <a:gd name="T7" fmla="*/ 0 h 45"/>
                        <a:gd name="T8" fmla="*/ 0 w 19"/>
                        <a:gd name="T9" fmla="*/ 0 h 45"/>
                        <a:gd name="T10" fmla="*/ 0 w 19"/>
                        <a:gd name="T11" fmla="*/ 0 h 45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9"/>
                        <a:gd name="T19" fmla="*/ 0 h 45"/>
                        <a:gd name="T20" fmla="*/ 19 w 19"/>
                        <a:gd name="T21" fmla="*/ 45 h 45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9" h="45">
                          <a:moveTo>
                            <a:pt x="2" y="12"/>
                          </a:moveTo>
                          <a:lnTo>
                            <a:pt x="0" y="19"/>
                          </a:lnTo>
                          <a:lnTo>
                            <a:pt x="0" y="33"/>
                          </a:lnTo>
                          <a:lnTo>
                            <a:pt x="19" y="45"/>
                          </a:lnTo>
                          <a:lnTo>
                            <a:pt x="11" y="0"/>
                          </a:lnTo>
                          <a:lnTo>
                            <a:pt x="2" y="12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22" name="Freeform 1801"/>
                    <p:cNvSpPr>
                      <a:spLocks/>
                    </p:cNvSpPr>
                    <p:nvPr/>
                  </p:nvSpPr>
                  <p:spPr bwMode="auto">
                    <a:xfrm>
                      <a:off x="5335" y="2672"/>
                      <a:ext cx="4" cy="7"/>
                    </a:xfrm>
                    <a:custGeom>
                      <a:avLst/>
                      <a:gdLst>
                        <a:gd name="T0" fmla="*/ 0 w 22"/>
                        <a:gd name="T1" fmla="*/ 0 h 44"/>
                        <a:gd name="T2" fmla="*/ 0 w 22"/>
                        <a:gd name="T3" fmla="*/ 0 h 44"/>
                        <a:gd name="T4" fmla="*/ 0 w 22"/>
                        <a:gd name="T5" fmla="*/ 0 h 44"/>
                        <a:gd name="T6" fmla="*/ 0 w 22"/>
                        <a:gd name="T7" fmla="*/ 0 h 44"/>
                        <a:gd name="T8" fmla="*/ 0 w 22"/>
                        <a:gd name="T9" fmla="*/ 0 h 44"/>
                        <a:gd name="T10" fmla="*/ 0 w 22"/>
                        <a:gd name="T11" fmla="*/ 0 h 4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2"/>
                        <a:gd name="T19" fmla="*/ 0 h 44"/>
                        <a:gd name="T20" fmla="*/ 22 w 22"/>
                        <a:gd name="T21" fmla="*/ 44 h 4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2" h="44">
                          <a:moveTo>
                            <a:pt x="18" y="11"/>
                          </a:moveTo>
                          <a:lnTo>
                            <a:pt x="22" y="16"/>
                          </a:lnTo>
                          <a:lnTo>
                            <a:pt x="22" y="31"/>
                          </a:lnTo>
                          <a:lnTo>
                            <a:pt x="0" y="44"/>
                          </a:lnTo>
                          <a:lnTo>
                            <a:pt x="7" y="0"/>
                          </a:lnTo>
                          <a:lnTo>
                            <a:pt x="18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23" name="Freeform 1802"/>
                    <p:cNvSpPr>
                      <a:spLocks/>
                    </p:cNvSpPr>
                    <p:nvPr/>
                  </p:nvSpPr>
                  <p:spPr bwMode="auto">
                    <a:xfrm>
                      <a:off x="5321" y="2666"/>
                      <a:ext cx="18" cy="17"/>
                    </a:xfrm>
                    <a:custGeom>
                      <a:avLst/>
                      <a:gdLst>
                        <a:gd name="T0" fmla="*/ 0 w 105"/>
                        <a:gd name="T1" fmla="*/ 0 h 103"/>
                        <a:gd name="T2" fmla="*/ 0 w 105"/>
                        <a:gd name="T3" fmla="*/ 0 h 103"/>
                        <a:gd name="T4" fmla="*/ 0 w 105"/>
                        <a:gd name="T5" fmla="*/ 0 h 103"/>
                        <a:gd name="T6" fmla="*/ 0 w 105"/>
                        <a:gd name="T7" fmla="*/ 0 h 103"/>
                        <a:gd name="T8" fmla="*/ 0 w 105"/>
                        <a:gd name="T9" fmla="*/ 0 h 103"/>
                        <a:gd name="T10" fmla="*/ 0 w 105"/>
                        <a:gd name="T11" fmla="*/ 0 h 103"/>
                        <a:gd name="T12" fmla="*/ 0 w 105"/>
                        <a:gd name="T13" fmla="*/ 0 h 103"/>
                        <a:gd name="T14" fmla="*/ 0 w 105"/>
                        <a:gd name="T15" fmla="*/ 0 h 103"/>
                        <a:gd name="T16" fmla="*/ 0 w 105"/>
                        <a:gd name="T17" fmla="*/ 0 h 103"/>
                        <a:gd name="T18" fmla="*/ 0 w 105"/>
                        <a:gd name="T19" fmla="*/ 0 h 103"/>
                        <a:gd name="T20" fmla="*/ 0 w 105"/>
                        <a:gd name="T21" fmla="*/ 0 h 103"/>
                        <a:gd name="T22" fmla="*/ 0 w 105"/>
                        <a:gd name="T23" fmla="*/ 0 h 103"/>
                        <a:gd name="T24" fmla="*/ 0 w 105"/>
                        <a:gd name="T25" fmla="*/ 0 h 103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5"/>
                        <a:gd name="T40" fmla="*/ 0 h 103"/>
                        <a:gd name="T41" fmla="*/ 105 w 105"/>
                        <a:gd name="T42" fmla="*/ 103 h 103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5" h="103">
                          <a:moveTo>
                            <a:pt x="45" y="0"/>
                          </a:moveTo>
                          <a:lnTo>
                            <a:pt x="40" y="3"/>
                          </a:lnTo>
                          <a:lnTo>
                            <a:pt x="2" y="49"/>
                          </a:lnTo>
                          <a:lnTo>
                            <a:pt x="0" y="54"/>
                          </a:lnTo>
                          <a:lnTo>
                            <a:pt x="3" y="60"/>
                          </a:lnTo>
                          <a:lnTo>
                            <a:pt x="51" y="101"/>
                          </a:lnTo>
                          <a:lnTo>
                            <a:pt x="59" y="103"/>
                          </a:lnTo>
                          <a:lnTo>
                            <a:pt x="64" y="101"/>
                          </a:lnTo>
                          <a:lnTo>
                            <a:pt x="103" y="53"/>
                          </a:lnTo>
                          <a:lnTo>
                            <a:pt x="105" y="46"/>
                          </a:lnTo>
                          <a:lnTo>
                            <a:pt x="101" y="40"/>
                          </a:lnTo>
                          <a:lnTo>
                            <a:pt x="51" y="2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500" name="Group 1808"/>
                  <p:cNvGrpSpPr>
                    <a:grpSpLocks/>
                  </p:cNvGrpSpPr>
                  <p:nvPr/>
                </p:nvGrpSpPr>
                <p:grpSpPr bwMode="auto">
                  <a:xfrm>
                    <a:off x="5333" y="2676"/>
                    <a:ext cx="18" cy="21"/>
                    <a:chOff x="5333" y="2676"/>
                    <a:chExt cx="18" cy="21"/>
                  </a:xfrm>
                </p:grpSpPr>
                <p:sp>
                  <p:nvSpPr>
                    <p:cNvPr id="19516" name="Freeform 1804"/>
                    <p:cNvSpPr>
                      <a:spLocks/>
                    </p:cNvSpPr>
                    <p:nvPr/>
                  </p:nvSpPr>
                  <p:spPr bwMode="auto">
                    <a:xfrm>
                      <a:off x="5333" y="2679"/>
                      <a:ext cx="18" cy="18"/>
                    </a:xfrm>
                    <a:custGeom>
                      <a:avLst/>
                      <a:gdLst>
                        <a:gd name="T0" fmla="*/ 0 w 110"/>
                        <a:gd name="T1" fmla="*/ 0 h 111"/>
                        <a:gd name="T2" fmla="*/ 0 w 110"/>
                        <a:gd name="T3" fmla="*/ 0 h 111"/>
                        <a:gd name="T4" fmla="*/ 0 w 110"/>
                        <a:gd name="T5" fmla="*/ 0 h 111"/>
                        <a:gd name="T6" fmla="*/ 0 w 110"/>
                        <a:gd name="T7" fmla="*/ 0 h 111"/>
                        <a:gd name="T8" fmla="*/ 0 w 110"/>
                        <a:gd name="T9" fmla="*/ 0 h 1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0"/>
                        <a:gd name="T16" fmla="*/ 0 h 111"/>
                        <a:gd name="T17" fmla="*/ 110 w 110"/>
                        <a:gd name="T18" fmla="*/ 111 h 1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0" h="111">
                          <a:moveTo>
                            <a:pt x="49" y="0"/>
                          </a:moveTo>
                          <a:lnTo>
                            <a:pt x="0" y="58"/>
                          </a:lnTo>
                          <a:lnTo>
                            <a:pt x="62" y="111"/>
                          </a:lnTo>
                          <a:lnTo>
                            <a:pt x="110" y="49"/>
                          </a:lnTo>
                          <a:lnTo>
                            <a:pt x="49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17" name="Freeform 1805"/>
                    <p:cNvSpPr>
                      <a:spLocks/>
                    </p:cNvSpPr>
                    <p:nvPr/>
                  </p:nvSpPr>
                  <p:spPr bwMode="auto">
                    <a:xfrm>
                      <a:off x="5333" y="2683"/>
                      <a:ext cx="3" cy="8"/>
                    </a:xfrm>
                    <a:custGeom>
                      <a:avLst/>
                      <a:gdLst>
                        <a:gd name="T0" fmla="*/ 0 w 19"/>
                        <a:gd name="T1" fmla="*/ 0 h 46"/>
                        <a:gd name="T2" fmla="*/ 0 w 19"/>
                        <a:gd name="T3" fmla="*/ 0 h 46"/>
                        <a:gd name="T4" fmla="*/ 0 w 19"/>
                        <a:gd name="T5" fmla="*/ 0 h 46"/>
                        <a:gd name="T6" fmla="*/ 0 w 19"/>
                        <a:gd name="T7" fmla="*/ 0 h 46"/>
                        <a:gd name="T8" fmla="*/ 0 w 19"/>
                        <a:gd name="T9" fmla="*/ 0 h 46"/>
                        <a:gd name="T10" fmla="*/ 0 w 19"/>
                        <a:gd name="T11" fmla="*/ 0 h 46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9"/>
                        <a:gd name="T19" fmla="*/ 0 h 46"/>
                        <a:gd name="T20" fmla="*/ 19 w 19"/>
                        <a:gd name="T21" fmla="*/ 46 h 4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9" h="46">
                          <a:moveTo>
                            <a:pt x="2" y="12"/>
                          </a:moveTo>
                          <a:lnTo>
                            <a:pt x="0" y="20"/>
                          </a:lnTo>
                          <a:lnTo>
                            <a:pt x="0" y="33"/>
                          </a:lnTo>
                          <a:lnTo>
                            <a:pt x="19" y="46"/>
                          </a:lnTo>
                          <a:lnTo>
                            <a:pt x="11" y="0"/>
                          </a:lnTo>
                          <a:lnTo>
                            <a:pt x="2" y="12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18" name="Freeform 1806"/>
                    <p:cNvSpPr>
                      <a:spLocks/>
                    </p:cNvSpPr>
                    <p:nvPr/>
                  </p:nvSpPr>
                  <p:spPr bwMode="auto">
                    <a:xfrm>
                      <a:off x="5348" y="2682"/>
                      <a:ext cx="3" cy="7"/>
                    </a:xfrm>
                    <a:custGeom>
                      <a:avLst/>
                      <a:gdLst>
                        <a:gd name="T0" fmla="*/ 0 w 21"/>
                        <a:gd name="T1" fmla="*/ 0 h 44"/>
                        <a:gd name="T2" fmla="*/ 0 w 21"/>
                        <a:gd name="T3" fmla="*/ 0 h 44"/>
                        <a:gd name="T4" fmla="*/ 0 w 21"/>
                        <a:gd name="T5" fmla="*/ 0 h 44"/>
                        <a:gd name="T6" fmla="*/ 0 w 21"/>
                        <a:gd name="T7" fmla="*/ 0 h 44"/>
                        <a:gd name="T8" fmla="*/ 0 w 21"/>
                        <a:gd name="T9" fmla="*/ 0 h 44"/>
                        <a:gd name="T10" fmla="*/ 0 w 21"/>
                        <a:gd name="T11" fmla="*/ 0 h 4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1"/>
                        <a:gd name="T19" fmla="*/ 0 h 44"/>
                        <a:gd name="T20" fmla="*/ 21 w 21"/>
                        <a:gd name="T21" fmla="*/ 44 h 4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1" h="44">
                          <a:moveTo>
                            <a:pt x="19" y="11"/>
                          </a:moveTo>
                          <a:lnTo>
                            <a:pt x="21" y="15"/>
                          </a:lnTo>
                          <a:lnTo>
                            <a:pt x="21" y="31"/>
                          </a:lnTo>
                          <a:lnTo>
                            <a:pt x="0" y="44"/>
                          </a:lnTo>
                          <a:lnTo>
                            <a:pt x="7" y="0"/>
                          </a:lnTo>
                          <a:lnTo>
                            <a:pt x="19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19" name="Freeform 1807"/>
                    <p:cNvSpPr>
                      <a:spLocks/>
                    </p:cNvSpPr>
                    <p:nvPr/>
                  </p:nvSpPr>
                  <p:spPr bwMode="auto">
                    <a:xfrm>
                      <a:off x="5333" y="2676"/>
                      <a:ext cx="18" cy="17"/>
                    </a:xfrm>
                    <a:custGeom>
                      <a:avLst/>
                      <a:gdLst>
                        <a:gd name="T0" fmla="*/ 0 w 105"/>
                        <a:gd name="T1" fmla="*/ 0 h 105"/>
                        <a:gd name="T2" fmla="*/ 0 w 105"/>
                        <a:gd name="T3" fmla="*/ 0 h 105"/>
                        <a:gd name="T4" fmla="*/ 0 w 105"/>
                        <a:gd name="T5" fmla="*/ 0 h 105"/>
                        <a:gd name="T6" fmla="*/ 0 w 105"/>
                        <a:gd name="T7" fmla="*/ 0 h 105"/>
                        <a:gd name="T8" fmla="*/ 0 w 105"/>
                        <a:gd name="T9" fmla="*/ 0 h 105"/>
                        <a:gd name="T10" fmla="*/ 0 w 105"/>
                        <a:gd name="T11" fmla="*/ 0 h 105"/>
                        <a:gd name="T12" fmla="*/ 0 w 105"/>
                        <a:gd name="T13" fmla="*/ 0 h 105"/>
                        <a:gd name="T14" fmla="*/ 0 w 105"/>
                        <a:gd name="T15" fmla="*/ 0 h 105"/>
                        <a:gd name="T16" fmla="*/ 0 w 105"/>
                        <a:gd name="T17" fmla="*/ 0 h 105"/>
                        <a:gd name="T18" fmla="*/ 0 w 105"/>
                        <a:gd name="T19" fmla="*/ 0 h 105"/>
                        <a:gd name="T20" fmla="*/ 0 w 105"/>
                        <a:gd name="T21" fmla="*/ 0 h 105"/>
                        <a:gd name="T22" fmla="*/ 0 w 105"/>
                        <a:gd name="T23" fmla="*/ 0 h 105"/>
                        <a:gd name="T24" fmla="*/ 0 w 105"/>
                        <a:gd name="T25" fmla="*/ 0 h 10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5"/>
                        <a:gd name="T40" fmla="*/ 0 h 105"/>
                        <a:gd name="T41" fmla="*/ 105 w 105"/>
                        <a:gd name="T42" fmla="*/ 105 h 10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5" h="105">
                          <a:moveTo>
                            <a:pt x="46" y="0"/>
                          </a:moveTo>
                          <a:lnTo>
                            <a:pt x="41" y="4"/>
                          </a:lnTo>
                          <a:lnTo>
                            <a:pt x="2" y="51"/>
                          </a:lnTo>
                          <a:lnTo>
                            <a:pt x="0" y="56"/>
                          </a:lnTo>
                          <a:lnTo>
                            <a:pt x="3" y="63"/>
                          </a:lnTo>
                          <a:lnTo>
                            <a:pt x="51" y="103"/>
                          </a:lnTo>
                          <a:lnTo>
                            <a:pt x="59" y="105"/>
                          </a:lnTo>
                          <a:lnTo>
                            <a:pt x="64" y="103"/>
                          </a:lnTo>
                          <a:lnTo>
                            <a:pt x="104" y="55"/>
                          </a:lnTo>
                          <a:lnTo>
                            <a:pt x="105" y="48"/>
                          </a:lnTo>
                          <a:lnTo>
                            <a:pt x="102" y="42"/>
                          </a:lnTo>
                          <a:lnTo>
                            <a:pt x="51" y="3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501" name="Group 1813"/>
                  <p:cNvGrpSpPr>
                    <a:grpSpLocks/>
                  </p:cNvGrpSpPr>
                  <p:nvPr/>
                </p:nvGrpSpPr>
                <p:grpSpPr bwMode="auto">
                  <a:xfrm>
                    <a:off x="5345" y="2685"/>
                    <a:ext cx="18" cy="22"/>
                    <a:chOff x="5345" y="2685"/>
                    <a:chExt cx="18" cy="22"/>
                  </a:xfrm>
                </p:grpSpPr>
                <p:sp>
                  <p:nvSpPr>
                    <p:cNvPr id="19512" name="Freeform 1809"/>
                    <p:cNvSpPr>
                      <a:spLocks/>
                    </p:cNvSpPr>
                    <p:nvPr/>
                  </p:nvSpPr>
                  <p:spPr bwMode="auto">
                    <a:xfrm>
                      <a:off x="5345" y="2689"/>
                      <a:ext cx="18" cy="18"/>
                    </a:xfrm>
                    <a:custGeom>
                      <a:avLst/>
                      <a:gdLst>
                        <a:gd name="T0" fmla="*/ 0 w 110"/>
                        <a:gd name="T1" fmla="*/ 0 h 111"/>
                        <a:gd name="T2" fmla="*/ 0 w 110"/>
                        <a:gd name="T3" fmla="*/ 0 h 111"/>
                        <a:gd name="T4" fmla="*/ 0 w 110"/>
                        <a:gd name="T5" fmla="*/ 0 h 111"/>
                        <a:gd name="T6" fmla="*/ 0 w 110"/>
                        <a:gd name="T7" fmla="*/ 0 h 111"/>
                        <a:gd name="T8" fmla="*/ 0 w 110"/>
                        <a:gd name="T9" fmla="*/ 0 h 1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0"/>
                        <a:gd name="T16" fmla="*/ 0 h 111"/>
                        <a:gd name="T17" fmla="*/ 110 w 110"/>
                        <a:gd name="T18" fmla="*/ 111 h 1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0" h="111">
                          <a:moveTo>
                            <a:pt x="48" y="0"/>
                          </a:moveTo>
                          <a:lnTo>
                            <a:pt x="0" y="58"/>
                          </a:lnTo>
                          <a:lnTo>
                            <a:pt x="61" y="111"/>
                          </a:lnTo>
                          <a:lnTo>
                            <a:pt x="110" y="48"/>
                          </a:lnTo>
                          <a:lnTo>
                            <a:pt x="48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13" name="Freeform 1810"/>
                    <p:cNvSpPr>
                      <a:spLocks/>
                    </p:cNvSpPr>
                    <p:nvPr/>
                  </p:nvSpPr>
                  <p:spPr bwMode="auto">
                    <a:xfrm>
                      <a:off x="5345" y="2693"/>
                      <a:ext cx="3" cy="7"/>
                    </a:xfrm>
                    <a:custGeom>
                      <a:avLst/>
                      <a:gdLst>
                        <a:gd name="T0" fmla="*/ 0 w 19"/>
                        <a:gd name="T1" fmla="*/ 0 h 46"/>
                        <a:gd name="T2" fmla="*/ 0 w 19"/>
                        <a:gd name="T3" fmla="*/ 0 h 46"/>
                        <a:gd name="T4" fmla="*/ 0 w 19"/>
                        <a:gd name="T5" fmla="*/ 0 h 46"/>
                        <a:gd name="T6" fmla="*/ 0 w 19"/>
                        <a:gd name="T7" fmla="*/ 0 h 46"/>
                        <a:gd name="T8" fmla="*/ 0 w 19"/>
                        <a:gd name="T9" fmla="*/ 0 h 46"/>
                        <a:gd name="T10" fmla="*/ 0 w 19"/>
                        <a:gd name="T11" fmla="*/ 0 h 46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9"/>
                        <a:gd name="T19" fmla="*/ 0 h 46"/>
                        <a:gd name="T20" fmla="*/ 19 w 19"/>
                        <a:gd name="T21" fmla="*/ 46 h 4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9" h="46">
                          <a:moveTo>
                            <a:pt x="2" y="12"/>
                          </a:moveTo>
                          <a:lnTo>
                            <a:pt x="0" y="20"/>
                          </a:lnTo>
                          <a:lnTo>
                            <a:pt x="0" y="33"/>
                          </a:lnTo>
                          <a:lnTo>
                            <a:pt x="19" y="46"/>
                          </a:lnTo>
                          <a:lnTo>
                            <a:pt x="11" y="0"/>
                          </a:lnTo>
                          <a:lnTo>
                            <a:pt x="2" y="12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14" name="Freeform 1811"/>
                    <p:cNvSpPr>
                      <a:spLocks/>
                    </p:cNvSpPr>
                    <p:nvPr/>
                  </p:nvSpPr>
                  <p:spPr bwMode="auto">
                    <a:xfrm>
                      <a:off x="5359" y="2691"/>
                      <a:ext cx="4" cy="8"/>
                    </a:xfrm>
                    <a:custGeom>
                      <a:avLst/>
                      <a:gdLst>
                        <a:gd name="T0" fmla="*/ 0 w 22"/>
                        <a:gd name="T1" fmla="*/ 0 h 43"/>
                        <a:gd name="T2" fmla="*/ 0 w 22"/>
                        <a:gd name="T3" fmla="*/ 0 h 43"/>
                        <a:gd name="T4" fmla="*/ 0 w 22"/>
                        <a:gd name="T5" fmla="*/ 0 h 43"/>
                        <a:gd name="T6" fmla="*/ 0 w 22"/>
                        <a:gd name="T7" fmla="*/ 0 h 43"/>
                        <a:gd name="T8" fmla="*/ 0 w 22"/>
                        <a:gd name="T9" fmla="*/ 0 h 43"/>
                        <a:gd name="T10" fmla="*/ 0 w 22"/>
                        <a:gd name="T11" fmla="*/ 0 h 4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2"/>
                        <a:gd name="T19" fmla="*/ 0 h 43"/>
                        <a:gd name="T20" fmla="*/ 22 w 22"/>
                        <a:gd name="T21" fmla="*/ 43 h 4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2" h="43">
                          <a:moveTo>
                            <a:pt x="19" y="10"/>
                          </a:moveTo>
                          <a:lnTo>
                            <a:pt x="22" y="15"/>
                          </a:lnTo>
                          <a:lnTo>
                            <a:pt x="22" y="30"/>
                          </a:lnTo>
                          <a:lnTo>
                            <a:pt x="0" y="43"/>
                          </a:lnTo>
                          <a:lnTo>
                            <a:pt x="8" y="0"/>
                          </a:lnTo>
                          <a:lnTo>
                            <a:pt x="19" y="1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15" name="Freeform 1812"/>
                    <p:cNvSpPr>
                      <a:spLocks/>
                    </p:cNvSpPr>
                    <p:nvPr/>
                  </p:nvSpPr>
                  <p:spPr bwMode="auto">
                    <a:xfrm>
                      <a:off x="5345" y="2685"/>
                      <a:ext cx="18" cy="18"/>
                    </a:xfrm>
                    <a:custGeom>
                      <a:avLst/>
                      <a:gdLst>
                        <a:gd name="T0" fmla="*/ 0 w 105"/>
                        <a:gd name="T1" fmla="*/ 0 h 105"/>
                        <a:gd name="T2" fmla="*/ 0 w 105"/>
                        <a:gd name="T3" fmla="*/ 0 h 105"/>
                        <a:gd name="T4" fmla="*/ 0 w 105"/>
                        <a:gd name="T5" fmla="*/ 0 h 105"/>
                        <a:gd name="T6" fmla="*/ 0 w 105"/>
                        <a:gd name="T7" fmla="*/ 0 h 105"/>
                        <a:gd name="T8" fmla="*/ 0 w 105"/>
                        <a:gd name="T9" fmla="*/ 0 h 105"/>
                        <a:gd name="T10" fmla="*/ 0 w 105"/>
                        <a:gd name="T11" fmla="*/ 0 h 105"/>
                        <a:gd name="T12" fmla="*/ 0 w 105"/>
                        <a:gd name="T13" fmla="*/ 0 h 105"/>
                        <a:gd name="T14" fmla="*/ 0 w 105"/>
                        <a:gd name="T15" fmla="*/ 0 h 105"/>
                        <a:gd name="T16" fmla="*/ 0 w 105"/>
                        <a:gd name="T17" fmla="*/ 0 h 105"/>
                        <a:gd name="T18" fmla="*/ 0 w 105"/>
                        <a:gd name="T19" fmla="*/ 0 h 105"/>
                        <a:gd name="T20" fmla="*/ 0 w 105"/>
                        <a:gd name="T21" fmla="*/ 0 h 105"/>
                        <a:gd name="T22" fmla="*/ 0 w 105"/>
                        <a:gd name="T23" fmla="*/ 0 h 105"/>
                        <a:gd name="T24" fmla="*/ 0 w 105"/>
                        <a:gd name="T25" fmla="*/ 0 h 10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5"/>
                        <a:gd name="T40" fmla="*/ 0 h 105"/>
                        <a:gd name="T41" fmla="*/ 105 w 105"/>
                        <a:gd name="T42" fmla="*/ 105 h 10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5" h="105">
                          <a:moveTo>
                            <a:pt x="45" y="0"/>
                          </a:moveTo>
                          <a:lnTo>
                            <a:pt x="39" y="4"/>
                          </a:lnTo>
                          <a:lnTo>
                            <a:pt x="2" y="51"/>
                          </a:lnTo>
                          <a:lnTo>
                            <a:pt x="0" y="55"/>
                          </a:lnTo>
                          <a:lnTo>
                            <a:pt x="3" y="62"/>
                          </a:lnTo>
                          <a:lnTo>
                            <a:pt x="50" y="102"/>
                          </a:lnTo>
                          <a:lnTo>
                            <a:pt x="58" y="105"/>
                          </a:lnTo>
                          <a:lnTo>
                            <a:pt x="63" y="102"/>
                          </a:lnTo>
                          <a:lnTo>
                            <a:pt x="103" y="54"/>
                          </a:lnTo>
                          <a:lnTo>
                            <a:pt x="105" y="47"/>
                          </a:lnTo>
                          <a:lnTo>
                            <a:pt x="101" y="41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502" name="Group 1818"/>
                  <p:cNvGrpSpPr>
                    <a:grpSpLocks/>
                  </p:cNvGrpSpPr>
                  <p:nvPr/>
                </p:nvGrpSpPr>
                <p:grpSpPr bwMode="auto">
                  <a:xfrm>
                    <a:off x="5357" y="2695"/>
                    <a:ext cx="18" cy="22"/>
                    <a:chOff x="5357" y="2695"/>
                    <a:chExt cx="18" cy="22"/>
                  </a:xfrm>
                </p:grpSpPr>
                <p:sp>
                  <p:nvSpPr>
                    <p:cNvPr id="19508" name="Freeform 1814"/>
                    <p:cNvSpPr>
                      <a:spLocks/>
                    </p:cNvSpPr>
                    <p:nvPr/>
                  </p:nvSpPr>
                  <p:spPr bwMode="auto">
                    <a:xfrm>
                      <a:off x="5357" y="2698"/>
                      <a:ext cx="18" cy="19"/>
                    </a:xfrm>
                    <a:custGeom>
                      <a:avLst/>
                      <a:gdLst>
                        <a:gd name="T0" fmla="*/ 0 w 112"/>
                        <a:gd name="T1" fmla="*/ 0 h 111"/>
                        <a:gd name="T2" fmla="*/ 0 w 112"/>
                        <a:gd name="T3" fmla="*/ 0 h 111"/>
                        <a:gd name="T4" fmla="*/ 0 w 112"/>
                        <a:gd name="T5" fmla="*/ 0 h 111"/>
                        <a:gd name="T6" fmla="*/ 0 w 112"/>
                        <a:gd name="T7" fmla="*/ 0 h 111"/>
                        <a:gd name="T8" fmla="*/ 0 w 112"/>
                        <a:gd name="T9" fmla="*/ 0 h 1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2"/>
                        <a:gd name="T16" fmla="*/ 0 h 111"/>
                        <a:gd name="T17" fmla="*/ 112 w 112"/>
                        <a:gd name="T18" fmla="*/ 111 h 1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2" h="111">
                          <a:moveTo>
                            <a:pt x="50" y="0"/>
                          </a:moveTo>
                          <a:lnTo>
                            <a:pt x="0" y="58"/>
                          </a:lnTo>
                          <a:lnTo>
                            <a:pt x="63" y="111"/>
                          </a:lnTo>
                          <a:lnTo>
                            <a:pt x="112" y="48"/>
                          </a:lnTo>
                          <a:lnTo>
                            <a:pt x="50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09" name="Freeform 1815"/>
                    <p:cNvSpPr>
                      <a:spLocks/>
                    </p:cNvSpPr>
                    <p:nvPr/>
                  </p:nvSpPr>
                  <p:spPr bwMode="auto">
                    <a:xfrm>
                      <a:off x="5357" y="2702"/>
                      <a:ext cx="3" cy="8"/>
                    </a:xfrm>
                    <a:custGeom>
                      <a:avLst/>
                      <a:gdLst>
                        <a:gd name="T0" fmla="*/ 0 w 21"/>
                        <a:gd name="T1" fmla="*/ 0 h 46"/>
                        <a:gd name="T2" fmla="*/ 0 w 21"/>
                        <a:gd name="T3" fmla="*/ 0 h 46"/>
                        <a:gd name="T4" fmla="*/ 0 w 21"/>
                        <a:gd name="T5" fmla="*/ 0 h 46"/>
                        <a:gd name="T6" fmla="*/ 0 w 21"/>
                        <a:gd name="T7" fmla="*/ 0 h 46"/>
                        <a:gd name="T8" fmla="*/ 0 w 21"/>
                        <a:gd name="T9" fmla="*/ 0 h 46"/>
                        <a:gd name="T10" fmla="*/ 0 w 21"/>
                        <a:gd name="T11" fmla="*/ 0 h 46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1"/>
                        <a:gd name="T19" fmla="*/ 0 h 46"/>
                        <a:gd name="T20" fmla="*/ 21 w 21"/>
                        <a:gd name="T21" fmla="*/ 46 h 4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1" h="46">
                          <a:moveTo>
                            <a:pt x="3" y="11"/>
                          </a:moveTo>
                          <a:lnTo>
                            <a:pt x="0" y="20"/>
                          </a:lnTo>
                          <a:lnTo>
                            <a:pt x="0" y="33"/>
                          </a:lnTo>
                          <a:lnTo>
                            <a:pt x="21" y="46"/>
                          </a:lnTo>
                          <a:lnTo>
                            <a:pt x="12" y="0"/>
                          </a:lnTo>
                          <a:lnTo>
                            <a:pt x="3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10" name="Freeform 1816"/>
                    <p:cNvSpPr>
                      <a:spLocks/>
                    </p:cNvSpPr>
                    <p:nvPr/>
                  </p:nvSpPr>
                  <p:spPr bwMode="auto">
                    <a:xfrm>
                      <a:off x="5372" y="2701"/>
                      <a:ext cx="3" cy="8"/>
                    </a:xfrm>
                    <a:custGeom>
                      <a:avLst/>
                      <a:gdLst>
                        <a:gd name="T0" fmla="*/ 0 w 21"/>
                        <a:gd name="T1" fmla="*/ 0 h 43"/>
                        <a:gd name="T2" fmla="*/ 0 w 21"/>
                        <a:gd name="T3" fmla="*/ 0 h 43"/>
                        <a:gd name="T4" fmla="*/ 0 w 21"/>
                        <a:gd name="T5" fmla="*/ 0 h 43"/>
                        <a:gd name="T6" fmla="*/ 0 w 21"/>
                        <a:gd name="T7" fmla="*/ 0 h 43"/>
                        <a:gd name="T8" fmla="*/ 0 w 21"/>
                        <a:gd name="T9" fmla="*/ 0 h 43"/>
                        <a:gd name="T10" fmla="*/ 0 w 21"/>
                        <a:gd name="T11" fmla="*/ 0 h 4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1"/>
                        <a:gd name="T19" fmla="*/ 0 h 43"/>
                        <a:gd name="T20" fmla="*/ 21 w 21"/>
                        <a:gd name="T21" fmla="*/ 43 h 4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1" h="43">
                          <a:moveTo>
                            <a:pt x="18" y="10"/>
                          </a:moveTo>
                          <a:lnTo>
                            <a:pt x="21" y="15"/>
                          </a:lnTo>
                          <a:lnTo>
                            <a:pt x="21" y="30"/>
                          </a:lnTo>
                          <a:lnTo>
                            <a:pt x="0" y="43"/>
                          </a:lnTo>
                          <a:lnTo>
                            <a:pt x="7" y="0"/>
                          </a:lnTo>
                          <a:lnTo>
                            <a:pt x="18" y="1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11" name="Freeform 1817"/>
                    <p:cNvSpPr>
                      <a:spLocks/>
                    </p:cNvSpPr>
                    <p:nvPr/>
                  </p:nvSpPr>
                  <p:spPr bwMode="auto">
                    <a:xfrm>
                      <a:off x="5357" y="2695"/>
                      <a:ext cx="18" cy="17"/>
                    </a:xfrm>
                    <a:custGeom>
                      <a:avLst/>
                      <a:gdLst>
                        <a:gd name="T0" fmla="*/ 0 w 106"/>
                        <a:gd name="T1" fmla="*/ 0 h 105"/>
                        <a:gd name="T2" fmla="*/ 0 w 106"/>
                        <a:gd name="T3" fmla="*/ 0 h 105"/>
                        <a:gd name="T4" fmla="*/ 0 w 106"/>
                        <a:gd name="T5" fmla="*/ 0 h 105"/>
                        <a:gd name="T6" fmla="*/ 0 w 106"/>
                        <a:gd name="T7" fmla="*/ 0 h 105"/>
                        <a:gd name="T8" fmla="*/ 0 w 106"/>
                        <a:gd name="T9" fmla="*/ 0 h 105"/>
                        <a:gd name="T10" fmla="*/ 0 w 106"/>
                        <a:gd name="T11" fmla="*/ 0 h 105"/>
                        <a:gd name="T12" fmla="*/ 0 w 106"/>
                        <a:gd name="T13" fmla="*/ 0 h 105"/>
                        <a:gd name="T14" fmla="*/ 0 w 106"/>
                        <a:gd name="T15" fmla="*/ 0 h 105"/>
                        <a:gd name="T16" fmla="*/ 0 w 106"/>
                        <a:gd name="T17" fmla="*/ 0 h 105"/>
                        <a:gd name="T18" fmla="*/ 0 w 106"/>
                        <a:gd name="T19" fmla="*/ 0 h 105"/>
                        <a:gd name="T20" fmla="*/ 0 w 106"/>
                        <a:gd name="T21" fmla="*/ 0 h 105"/>
                        <a:gd name="T22" fmla="*/ 0 w 106"/>
                        <a:gd name="T23" fmla="*/ 0 h 105"/>
                        <a:gd name="T24" fmla="*/ 0 w 106"/>
                        <a:gd name="T25" fmla="*/ 0 h 10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6"/>
                        <a:gd name="T40" fmla="*/ 0 h 105"/>
                        <a:gd name="T41" fmla="*/ 106 w 106"/>
                        <a:gd name="T42" fmla="*/ 105 h 10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6" h="105">
                          <a:moveTo>
                            <a:pt x="46" y="0"/>
                          </a:moveTo>
                          <a:lnTo>
                            <a:pt x="40" y="5"/>
                          </a:lnTo>
                          <a:lnTo>
                            <a:pt x="2" y="51"/>
                          </a:lnTo>
                          <a:lnTo>
                            <a:pt x="0" y="56"/>
                          </a:lnTo>
                          <a:lnTo>
                            <a:pt x="3" y="62"/>
                          </a:lnTo>
                          <a:lnTo>
                            <a:pt x="51" y="102"/>
                          </a:lnTo>
                          <a:lnTo>
                            <a:pt x="59" y="105"/>
                          </a:lnTo>
                          <a:lnTo>
                            <a:pt x="64" y="102"/>
                          </a:lnTo>
                          <a:lnTo>
                            <a:pt x="104" y="54"/>
                          </a:lnTo>
                          <a:lnTo>
                            <a:pt x="106" y="47"/>
                          </a:lnTo>
                          <a:lnTo>
                            <a:pt x="102" y="41"/>
                          </a:lnTo>
                          <a:lnTo>
                            <a:pt x="51" y="3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503" name="Group 1823"/>
                  <p:cNvGrpSpPr>
                    <a:grpSpLocks/>
                  </p:cNvGrpSpPr>
                  <p:nvPr/>
                </p:nvGrpSpPr>
                <p:grpSpPr bwMode="auto">
                  <a:xfrm>
                    <a:off x="5369" y="2705"/>
                    <a:ext cx="18" cy="22"/>
                    <a:chOff x="5369" y="2705"/>
                    <a:chExt cx="18" cy="22"/>
                  </a:xfrm>
                </p:grpSpPr>
                <p:sp>
                  <p:nvSpPr>
                    <p:cNvPr id="19504" name="Freeform 1819"/>
                    <p:cNvSpPr>
                      <a:spLocks/>
                    </p:cNvSpPr>
                    <p:nvPr/>
                  </p:nvSpPr>
                  <p:spPr bwMode="auto">
                    <a:xfrm>
                      <a:off x="5369" y="2708"/>
                      <a:ext cx="18" cy="19"/>
                    </a:xfrm>
                    <a:custGeom>
                      <a:avLst/>
                      <a:gdLst>
                        <a:gd name="T0" fmla="*/ 0 w 112"/>
                        <a:gd name="T1" fmla="*/ 0 h 110"/>
                        <a:gd name="T2" fmla="*/ 0 w 112"/>
                        <a:gd name="T3" fmla="*/ 0 h 110"/>
                        <a:gd name="T4" fmla="*/ 0 w 112"/>
                        <a:gd name="T5" fmla="*/ 0 h 110"/>
                        <a:gd name="T6" fmla="*/ 0 w 112"/>
                        <a:gd name="T7" fmla="*/ 0 h 110"/>
                        <a:gd name="T8" fmla="*/ 0 w 112"/>
                        <a:gd name="T9" fmla="*/ 0 h 11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2"/>
                        <a:gd name="T16" fmla="*/ 0 h 110"/>
                        <a:gd name="T17" fmla="*/ 112 w 112"/>
                        <a:gd name="T18" fmla="*/ 110 h 11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2" h="110">
                          <a:moveTo>
                            <a:pt x="50" y="0"/>
                          </a:moveTo>
                          <a:lnTo>
                            <a:pt x="0" y="57"/>
                          </a:lnTo>
                          <a:lnTo>
                            <a:pt x="63" y="110"/>
                          </a:lnTo>
                          <a:lnTo>
                            <a:pt x="112" y="48"/>
                          </a:lnTo>
                          <a:lnTo>
                            <a:pt x="50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05" name="Freeform 1820"/>
                    <p:cNvSpPr>
                      <a:spLocks/>
                    </p:cNvSpPr>
                    <p:nvPr/>
                  </p:nvSpPr>
                  <p:spPr bwMode="auto">
                    <a:xfrm>
                      <a:off x="5369" y="2712"/>
                      <a:ext cx="3" cy="8"/>
                    </a:xfrm>
                    <a:custGeom>
                      <a:avLst/>
                      <a:gdLst>
                        <a:gd name="T0" fmla="*/ 0 w 21"/>
                        <a:gd name="T1" fmla="*/ 0 h 46"/>
                        <a:gd name="T2" fmla="*/ 0 w 21"/>
                        <a:gd name="T3" fmla="*/ 0 h 46"/>
                        <a:gd name="T4" fmla="*/ 0 w 21"/>
                        <a:gd name="T5" fmla="*/ 0 h 46"/>
                        <a:gd name="T6" fmla="*/ 0 w 21"/>
                        <a:gd name="T7" fmla="*/ 0 h 46"/>
                        <a:gd name="T8" fmla="*/ 0 w 21"/>
                        <a:gd name="T9" fmla="*/ 0 h 46"/>
                        <a:gd name="T10" fmla="*/ 0 w 21"/>
                        <a:gd name="T11" fmla="*/ 0 h 46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1"/>
                        <a:gd name="T19" fmla="*/ 0 h 46"/>
                        <a:gd name="T20" fmla="*/ 21 w 21"/>
                        <a:gd name="T21" fmla="*/ 46 h 4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1" h="46">
                          <a:moveTo>
                            <a:pt x="2" y="12"/>
                          </a:moveTo>
                          <a:lnTo>
                            <a:pt x="0" y="20"/>
                          </a:lnTo>
                          <a:lnTo>
                            <a:pt x="0" y="33"/>
                          </a:lnTo>
                          <a:lnTo>
                            <a:pt x="21" y="46"/>
                          </a:lnTo>
                          <a:lnTo>
                            <a:pt x="13" y="0"/>
                          </a:lnTo>
                          <a:lnTo>
                            <a:pt x="2" y="12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06" name="Freeform 1821"/>
                    <p:cNvSpPr>
                      <a:spLocks/>
                    </p:cNvSpPr>
                    <p:nvPr/>
                  </p:nvSpPr>
                  <p:spPr bwMode="auto">
                    <a:xfrm>
                      <a:off x="5384" y="2711"/>
                      <a:ext cx="3" cy="8"/>
                    </a:xfrm>
                    <a:custGeom>
                      <a:avLst/>
                      <a:gdLst>
                        <a:gd name="T0" fmla="*/ 0 w 21"/>
                        <a:gd name="T1" fmla="*/ 0 h 45"/>
                        <a:gd name="T2" fmla="*/ 0 w 21"/>
                        <a:gd name="T3" fmla="*/ 0 h 45"/>
                        <a:gd name="T4" fmla="*/ 0 w 21"/>
                        <a:gd name="T5" fmla="*/ 0 h 45"/>
                        <a:gd name="T6" fmla="*/ 0 w 21"/>
                        <a:gd name="T7" fmla="*/ 0 h 45"/>
                        <a:gd name="T8" fmla="*/ 0 w 21"/>
                        <a:gd name="T9" fmla="*/ 0 h 45"/>
                        <a:gd name="T10" fmla="*/ 0 w 21"/>
                        <a:gd name="T11" fmla="*/ 0 h 45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1"/>
                        <a:gd name="T19" fmla="*/ 0 h 45"/>
                        <a:gd name="T20" fmla="*/ 21 w 21"/>
                        <a:gd name="T21" fmla="*/ 45 h 45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1" h="45">
                          <a:moveTo>
                            <a:pt x="18" y="11"/>
                          </a:moveTo>
                          <a:lnTo>
                            <a:pt x="21" y="17"/>
                          </a:lnTo>
                          <a:lnTo>
                            <a:pt x="21" y="31"/>
                          </a:lnTo>
                          <a:lnTo>
                            <a:pt x="0" y="45"/>
                          </a:lnTo>
                          <a:lnTo>
                            <a:pt x="7" y="0"/>
                          </a:lnTo>
                          <a:lnTo>
                            <a:pt x="18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507" name="Freeform 1822"/>
                    <p:cNvSpPr>
                      <a:spLocks/>
                    </p:cNvSpPr>
                    <p:nvPr/>
                  </p:nvSpPr>
                  <p:spPr bwMode="auto">
                    <a:xfrm>
                      <a:off x="5369" y="2705"/>
                      <a:ext cx="18" cy="17"/>
                    </a:xfrm>
                    <a:custGeom>
                      <a:avLst/>
                      <a:gdLst>
                        <a:gd name="T0" fmla="*/ 0 w 106"/>
                        <a:gd name="T1" fmla="*/ 0 h 103"/>
                        <a:gd name="T2" fmla="*/ 0 w 106"/>
                        <a:gd name="T3" fmla="*/ 0 h 103"/>
                        <a:gd name="T4" fmla="*/ 0 w 106"/>
                        <a:gd name="T5" fmla="*/ 0 h 103"/>
                        <a:gd name="T6" fmla="*/ 0 w 106"/>
                        <a:gd name="T7" fmla="*/ 0 h 103"/>
                        <a:gd name="T8" fmla="*/ 0 w 106"/>
                        <a:gd name="T9" fmla="*/ 0 h 103"/>
                        <a:gd name="T10" fmla="*/ 0 w 106"/>
                        <a:gd name="T11" fmla="*/ 0 h 103"/>
                        <a:gd name="T12" fmla="*/ 0 w 106"/>
                        <a:gd name="T13" fmla="*/ 0 h 103"/>
                        <a:gd name="T14" fmla="*/ 0 w 106"/>
                        <a:gd name="T15" fmla="*/ 0 h 103"/>
                        <a:gd name="T16" fmla="*/ 0 w 106"/>
                        <a:gd name="T17" fmla="*/ 0 h 103"/>
                        <a:gd name="T18" fmla="*/ 0 w 106"/>
                        <a:gd name="T19" fmla="*/ 0 h 103"/>
                        <a:gd name="T20" fmla="*/ 0 w 106"/>
                        <a:gd name="T21" fmla="*/ 0 h 103"/>
                        <a:gd name="T22" fmla="*/ 0 w 106"/>
                        <a:gd name="T23" fmla="*/ 0 h 103"/>
                        <a:gd name="T24" fmla="*/ 0 w 106"/>
                        <a:gd name="T25" fmla="*/ 0 h 103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6"/>
                        <a:gd name="T40" fmla="*/ 0 h 103"/>
                        <a:gd name="T41" fmla="*/ 106 w 106"/>
                        <a:gd name="T42" fmla="*/ 103 h 103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6" h="103">
                          <a:moveTo>
                            <a:pt x="46" y="0"/>
                          </a:moveTo>
                          <a:lnTo>
                            <a:pt x="40" y="3"/>
                          </a:lnTo>
                          <a:lnTo>
                            <a:pt x="2" y="49"/>
                          </a:lnTo>
                          <a:lnTo>
                            <a:pt x="0" y="55"/>
                          </a:lnTo>
                          <a:lnTo>
                            <a:pt x="3" y="61"/>
                          </a:lnTo>
                          <a:lnTo>
                            <a:pt x="51" y="101"/>
                          </a:lnTo>
                          <a:lnTo>
                            <a:pt x="59" y="103"/>
                          </a:lnTo>
                          <a:lnTo>
                            <a:pt x="64" y="101"/>
                          </a:lnTo>
                          <a:lnTo>
                            <a:pt x="104" y="54"/>
                          </a:lnTo>
                          <a:lnTo>
                            <a:pt x="106" y="46"/>
                          </a:lnTo>
                          <a:lnTo>
                            <a:pt x="102" y="40"/>
                          </a:lnTo>
                          <a:lnTo>
                            <a:pt x="51" y="2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</p:grpSp>
          </p:grpSp>
          <p:grpSp>
            <p:nvGrpSpPr>
              <p:cNvPr id="19260" name="Group 1908"/>
              <p:cNvGrpSpPr>
                <a:grpSpLocks/>
              </p:cNvGrpSpPr>
              <p:nvPr/>
            </p:nvGrpSpPr>
            <p:grpSpPr bwMode="auto">
              <a:xfrm>
                <a:off x="5184" y="2579"/>
                <a:ext cx="197" cy="163"/>
                <a:chOff x="5184" y="2579"/>
                <a:chExt cx="197" cy="163"/>
              </a:xfrm>
            </p:grpSpPr>
            <p:grpSp>
              <p:nvGrpSpPr>
                <p:cNvPr id="19415" name="Group 1881"/>
                <p:cNvGrpSpPr>
                  <a:grpSpLocks/>
                </p:cNvGrpSpPr>
                <p:nvPr/>
              </p:nvGrpSpPr>
              <p:grpSpPr bwMode="auto">
                <a:xfrm>
                  <a:off x="5184" y="2579"/>
                  <a:ext cx="136" cy="113"/>
                  <a:chOff x="5184" y="2579"/>
                  <a:chExt cx="136" cy="113"/>
                </a:xfrm>
              </p:grpSpPr>
              <p:grpSp>
                <p:nvGrpSpPr>
                  <p:cNvPr id="19442" name="Group 1830"/>
                  <p:cNvGrpSpPr>
                    <a:grpSpLocks/>
                  </p:cNvGrpSpPr>
                  <p:nvPr/>
                </p:nvGrpSpPr>
                <p:grpSpPr bwMode="auto">
                  <a:xfrm>
                    <a:off x="5184" y="2579"/>
                    <a:ext cx="18" cy="21"/>
                    <a:chOff x="5184" y="2579"/>
                    <a:chExt cx="18" cy="21"/>
                  </a:xfrm>
                </p:grpSpPr>
                <p:sp>
                  <p:nvSpPr>
                    <p:cNvPr id="19493" name="Freeform 1826"/>
                    <p:cNvSpPr>
                      <a:spLocks/>
                    </p:cNvSpPr>
                    <p:nvPr/>
                  </p:nvSpPr>
                  <p:spPr bwMode="auto">
                    <a:xfrm>
                      <a:off x="5184" y="2582"/>
                      <a:ext cx="18" cy="18"/>
                    </a:xfrm>
                    <a:custGeom>
                      <a:avLst/>
                      <a:gdLst>
                        <a:gd name="T0" fmla="*/ 0 w 109"/>
                        <a:gd name="T1" fmla="*/ 0 h 104"/>
                        <a:gd name="T2" fmla="*/ 0 w 109"/>
                        <a:gd name="T3" fmla="*/ 0 h 104"/>
                        <a:gd name="T4" fmla="*/ 0 w 109"/>
                        <a:gd name="T5" fmla="*/ 0 h 104"/>
                        <a:gd name="T6" fmla="*/ 0 w 109"/>
                        <a:gd name="T7" fmla="*/ 0 h 104"/>
                        <a:gd name="T8" fmla="*/ 0 w 109"/>
                        <a:gd name="T9" fmla="*/ 0 h 10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09"/>
                        <a:gd name="T16" fmla="*/ 0 h 104"/>
                        <a:gd name="T17" fmla="*/ 109 w 109"/>
                        <a:gd name="T18" fmla="*/ 104 h 10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09" h="104">
                          <a:moveTo>
                            <a:pt x="48" y="0"/>
                          </a:moveTo>
                          <a:lnTo>
                            <a:pt x="0" y="55"/>
                          </a:lnTo>
                          <a:lnTo>
                            <a:pt x="61" y="104"/>
                          </a:lnTo>
                          <a:lnTo>
                            <a:pt x="109" y="45"/>
                          </a:lnTo>
                          <a:lnTo>
                            <a:pt x="48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94" name="Freeform 1827"/>
                    <p:cNvSpPr>
                      <a:spLocks/>
                    </p:cNvSpPr>
                    <p:nvPr/>
                  </p:nvSpPr>
                  <p:spPr bwMode="auto">
                    <a:xfrm>
                      <a:off x="5184" y="2586"/>
                      <a:ext cx="3" cy="7"/>
                    </a:xfrm>
                    <a:custGeom>
                      <a:avLst/>
                      <a:gdLst>
                        <a:gd name="T0" fmla="*/ 0 w 19"/>
                        <a:gd name="T1" fmla="*/ 0 h 44"/>
                        <a:gd name="T2" fmla="*/ 0 w 19"/>
                        <a:gd name="T3" fmla="*/ 0 h 44"/>
                        <a:gd name="T4" fmla="*/ 0 w 19"/>
                        <a:gd name="T5" fmla="*/ 0 h 44"/>
                        <a:gd name="T6" fmla="*/ 0 w 19"/>
                        <a:gd name="T7" fmla="*/ 0 h 44"/>
                        <a:gd name="T8" fmla="*/ 0 w 19"/>
                        <a:gd name="T9" fmla="*/ 0 h 44"/>
                        <a:gd name="T10" fmla="*/ 0 w 19"/>
                        <a:gd name="T11" fmla="*/ 0 h 4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9"/>
                        <a:gd name="T19" fmla="*/ 0 h 44"/>
                        <a:gd name="T20" fmla="*/ 19 w 19"/>
                        <a:gd name="T21" fmla="*/ 44 h 4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9" h="44">
                          <a:moveTo>
                            <a:pt x="2" y="11"/>
                          </a:moveTo>
                          <a:lnTo>
                            <a:pt x="0" y="19"/>
                          </a:lnTo>
                          <a:lnTo>
                            <a:pt x="0" y="32"/>
                          </a:lnTo>
                          <a:lnTo>
                            <a:pt x="19" y="44"/>
                          </a:lnTo>
                          <a:lnTo>
                            <a:pt x="12" y="0"/>
                          </a:lnTo>
                          <a:lnTo>
                            <a:pt x="2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95" name="Freeform 1828"/>
                    <p:cNvSpPr>
                      <a:spLocks/>
                    </p:cNvSpPr>
                    <p:nvPr/>
                  </p:nvSpPr>
                  <p:spPr bwMode="auto">
                    <a:xfrm>
                      <a:off x="5199" y="2585"/>
                      <a:ext cx="3" cy="7"/>
                    </a:xfrm>
                    <a:custGeom>
                      <a:avLst/>
                      <a:gdLst>
                        <a:gd name="T0" fmla="*/ 0 w 21"/>
                        <a:gd name="T1" fmla="*/ 0 h 42"/>
                        <a:gd name="T2" fmla="*/ 0 w 21"/>
                        <a:gd name="T3" fmla="*/ 0 h 42"/>
                        <a:gd name="T4" fmla="*/ 0 w 21"/>
                        <a:gd name="T5" fmla="*/ 0 h 42"/>
                        <a:gd name="T6" fmla="*/ 0 w 21"/>
                        <a:gd name="T7" fmla="*/ 0 h 42"/>
                        <a:gd name="T8" fmla="*/ 0 w 21"/>
                        <a:gd name="T9" fmla="*/ 0 h 42"/>
                        <a:gd name="T10" fmla="*/ 0 w 21"/>
                        <a:gd name="T11" fmla="*/ 0 h 42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1"/>
                        <a:gd name="T19" fmla="*/ 0 h 42"/>
                        <a:gd name="T20" fmla="*/ 21 w 21"/>
                        <a:gd name="T21" fmla="*/ 42 h 42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1" h="42">
                          <a:moveTo>
                            <a:pt x="18" y="11"/>
                          </a:moveTo>
                          <a:lnTo>
                            <a:pt x="21" y="15"/>
                          </a:lnTo>
                          <a:lnTo>
                            <a:pt x="21" y="29"/>
                          </a:lnTo>
                          <a:lnTo>
                            <a:pt x="0" y="42"/>
                          </a:lnTo>
                          <a:lnTo>
                            <a:pt x="7" y="0"/>
                          </a:lnTo>
                          <a:lnTo>
                            <a:pt x="18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96" name="Freeform 1829"/>
                    <p:cNvSpPr>
                      <a:spLocks/>
                    </p:cNvSpPr>
                    <p:nvPr/>
                  </p:nvSpPr>
                  <p:spPr bwMode="auto">
                    <a:xfrm>
                      <a:off x="5185" y="2579"/>
                      <a:ext cx="17" cy="17"/>
                    </a:xfrm>
                    <a:custGeom>
                      <a:avLst/>
                      <a:gdLst>
                        <a:gd name="T0" fmla="*/ 0 w 104"/>
                        <a:gd name="T1" fmla="*/ 0 h 100"/>
                        <a:gd name="T2" fmla="*/ 0 w 104"/>
                        <a:gd name="T3" fmla="*/ 0 h 100"/>
                        <a:gd name="T4" fmla="*/ 0 w 104"/>
                        <a:gd name="T5" fmla="*/ 0 h 100"/>
                        <a:gd name="T6" fmla="*/ 0 w 104"/>
                        <a:gd name="T7" fmla="*/ 0 h 100"/>
                        <a:gd name="T8" fmla="*/ 0 w 104"/>
                        <a:gd name="T9" fmla="*/ 0 h 100"/>
                        <a:gd name="T10" fmla="*/ 0 w 104"/>
                        <a:gd name="T11" fmla="*/ 0 h 100"/>
                        <a:gd name="T12" fmla="*/ 0 w 104"/>
                        <a:gd name="T13" fmla="*/ 0 h 100"/>
                        <a:gd name="T14" fmla="*/ 0 w 104"/>
                        <a:gd name="T15" fmla="*/ 0 h 100"/>
                        <a:gd name="T16" fmla="*/ 0 w 104"/>
                        <a:gd name="T17" fmla="*/ 0 h 100"/>
                        <a:gd name="T18" fmla="*/ 0 w 104"/>
                        <a:gd name="T19" fmla="*/ 0 h 100"/>
                        <a:gd name="T20" fmla="*/ 0 w 104"/>
                        <a:gd name="T21" fmla="*/ 0 h 100"/>
                        <a:gd name="T22" fmla="*/ 0 w 104"/>
                        <a:gd name="T23" fmla="*/ 0 h 100"/>
                        <a:gd name="T24" fmla="*/ 0 w 104"/>
                        <a:gd name="T25" fmla="*/ 0 h 10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4"/>
                        <a:gd name="T40" fmla="*/ 0 h 100"/>
                        <a:gd name="T41" fmla="*/ 104 w 104"/>
                        <a:gd name="T42" fmla="*/ 100 h 10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4" h="100">
                          <a:moveTo>
                            <a:pt x="45" y="0"/>
                          </a:moveTo>
                          <a:lnTo>
                            <a:pt x="40" y="3"/>
                          </a:lnTo>
                          <a:lnTo>
                            <a:pt x="2" y="48"/>
                          </a:lnTo>
                          <a:lnTo>
                            <a:pt x="0" y="53"/>
                          </a:lnTo>
                          <a:lnTo>
                            <a:pt x="3" y="59"/>
                          </a:lnTo>
                          <a:lnTo>
                            <a:pt x="50" y="97"/>
                          </a:lnTo>
                          <a:lnTo>
                            <a:pt x="58" y="100"/>
                          </a:lnTo>
                          <a:lnTo>
                            <a:pt x="63" y="97"/>
                          </a:lnTo>
                          <a:lnTo>
                            <a:pt x="102" y="52"/>
                          </a:lnTo>
                          <a:lnTo>
                            <a:pt x="104" y="44"/>
                          </a:lnTo>
                          <a:lnTo>
                            <a:pt x="100" y="39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443" name="Group 1835"/>
                  <p:cNvGrpSpPr>
                    <a:grpSpLocks/>
                  </p:cNvGrpSpPr>
                  <p:nvPr/>
                </p:nvGrpSpPr>
                <p:grpSpPr bwMode="auto">
                  <a:xfrm>
                    <a:off x="5196" y="2588"/>
                    <a:ext cx="18" cy="21"/>
                    <a:chOff x="5196" y="2588"/>
                    <a:chExt cx="18" cy="21"/>
                  </a:xfrm>
                </p:grpSpPr>
                <p:sp>
                  <p:nvSpPr>
                    <p:cNvPr id="19489" name="Freeform 1831"/>
                    <p:cNvSpPr>
                      <a:spLocks/>
                    </p:cNvSpPr>
                    <p:nvPr/>
                  </p:nvSpPr>
                  <p:spPr bwMode="auto">
                    <a:xfrm>
                      <a:off x="5196" y="2591"/>
                      <a:ext cx="18" cy="18"/>
                    </a:xfrm>
                    <a:custGeom>
                      <a:avLst/>
                      <a:gdLst>
                        <a:gd name="T0" fmla="*/ 0 w 109"/>
                        <a:gd name="T1" fmla="*/ 0 h 105"/>
                        <a:gd name="T2" fmla="*/ 0 w 109"/>
                        <a:gd name="T3" fmla="*/ 0 h 105"/>
                        <a:gd name="T4" fmla="*/ 0 w 109"/>
                        <a:gd name="T5" fmla="*/ 0 h 105"/>
                        <a:gd name="T6" fmla="*/ 0 w 109"/>
                        <a:gd name="T7" fmla="*/ 0 h 105"/>
                        <a:gd name="T8" fmla="*/ 0 w 109"/>
                        <a:gd name="T9" fmla="*/ 0 h 10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09"/>
                        <a:gd name="T16" fmla="*/ 0 h 105"/>
                        <a:gd name="T17" fmla="*/ 109 w 109"/>
                        <a:gd name="T18" fmla="*/ 105 h 10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09" h="105">
                          <a:moveTo>
                            <a:pt x="48" y="0"/>
                          </a:moveTo>
                          <a:lnTo>
                            <a:pt x="0" y="54"/>
                          </a:lnTo>
                          <a:lnTo>
                            <a:pt x="61" y="105"/>
                          </a:lnTo>
                          <a:lnTo>
                            <a:pt x="109" y="45"/>
                          </a:lnTo>
                          <a:lnTo>
                            <a:pt x="48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90" name="Freeform 1832"/>
                    <p:cNvSpPr>
                      <a:spLocks/>
                    </p:cNvSpPr>
                    <p:nvPr/>
                  </p:nvSpPr>
                  <p:spPr bwMode="auto">
                    <a:xfrm>
                      <a:off x="5196" y="2595"/>
                      <a:ext cx="3" cy="7"/>
                    </a:xfrm>
                    <a:custGeom>
                      <a:avLst/>
                      <a:gdLst>
                        <a:gd name="T0" fmla="*/ 0 w 19"/>
                        <a:gd name="T1" fmla="*/ 0 h 43"/>
                        <a:gd name="T2" fmla="*/ 0 w 19"/>
                        <a:gd name="T3" fmla="*/ 0 h 43"/>
                        <a:gd name="T4" fmla="*/ 0 w 19"/>
                        <a:gd name="T5" fmla="*/ 0 h 43"/>
                        <a:gd name="T6" fmla="*/ 0 w 19"/>
                        <a:gd name="T7" fmla="*/ 0 h 43"/>
                        <a:gd name="T8" fmla="*/ 0 w 19"/>
                        <a:gd name="T9" fmla="*/ 0 h 43"/>
                        <a:gd name="T10" fmla="*/ 0 w 19"/>
                        <a:gd name="T11" fmla="*/ 0 h 4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9"/>
                        <a:gd name="T19" fmla="*/ 0 h 43"/>
                        <a:gd name="T20" fmla="*/ 19 w 19"/>
                        <a:gd name="T21" fmla="*/ 43 h 4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9" h="43">
                          <a:moveTo>
                            <a:pt x="2" y="11"/>
                          </a:moveTo>
                          <a:lnTo>
                            <a:pt x="0" y="18"/>
                          </a:lnTo>
                          <a:lnTo>
                            <a:pt x="0" y="31"/>
                          </a:lnTo>
                          <a:lnTo>
                            <a:pt x="19" y="43"/>
                          </a:lnTo>
                          <a:lnTo>
                            <a:pt x="11" y="0"/>
                          </a:lnTo>
                          <a:lnTo>
                            <a:pt x="2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91" name="Freeform 1833"/>
                    <p:cNvSpPr>
                      <a:spLocks/>
                    </p:cNvSpPr>
                    <p:nvPr/>
                  </p:nvSpPr>
                  <p:spPr bwMode="auto">
                    <a:xfrm>
                      <a:off x="5211" y="2594"/>
                      <a:ext cx="3" cy="7"/>
                    </a:xfrm>
                    <a:custGeom>
                      <a:avLst/>
                      <a:gdLst>
                        <a:gd name="T0" fmla="*/ 0 w 21"/>
                        <a:gd name="T1" fmla="*/ 0 h 41"/>
                        <a:gd name="T2" fmla="*/ 0 w 21"/>
                        <a:gd name="T3" fmla="*/ 0 h 41"/>
                        <a:gd name="T4" fmla="*/ 0 w 21"/>
                        <a:gd name="T5" fmla="*/ 0 h 41"/>
                        <a:gd name="T6" fmla="*/ 0 w 21"/>
                        <a:gd name="T7" fmla="*/ 0 h 41"/>
                        <a:gd name="T8" fmla="*/ 0 w 21"/>
                        <a:gd name="T9" fmla="*/ 0 h 41"/>
                        <a:gd name="T10" fmla="*/ 0 w 21"/>
                        <a:gd name="T11" fmla="*/ 0 h 41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1"/>
                        <a:gd name="T19" fmla="*/ 0 h 41"/>
                        <a:gd name="T20" fmla="*/ 21 w 21"/>
                        <a:gd name="T21" fmla="*/ 41 h 41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1" h="41">
                          <a:moveTo>
                            <a:pt x="18" y="11"/>
                          </a:moveTo>
                          <a:lnTo>
                            <a:pt x="21" y="16"/>
                          </a:lnTo>
                          <a:lnTo>
                            <a:pt x="21" y="29"/>
                          </a:lnTo>
                          <a:lnTo>
                            <a:pt x="0" y="41"/>
                          </a:lnTo>
                          <a:lnTo>
                            <a:pt x="7" y="0"/>
                          </a:lnTo>
                          <a:lnTo>
                            <a:pt x="18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92" name="Freeform 1834"/>
                    <p:cNvSpPr>
                      <a:spLocks/>
                    </p:cNvSpPr>
                    <p:nvPr/>
                  </p:nvSpPr>
                  <p:spPr bwMode="auto">
                    <a:xfrm>
                      <a:off x="5196" y="2588"/>
                      <a:ext cx="18" cy="17"/>
                    </a:xfrm>
                    <a:custGeom>
                      <a:avLst/>
                      <a:gdLst>
                        <a:gd name="T0" fmla="*/ 0 w 104"/>
                        <a:gd name="T1" fmla="*/ 0 h 99"/>
                        <a:gd name="T2" fmla="*/ 0 w 104"/>
                        <a:gd name="T3" fmla="*/ 0 h 99"/>
                        <a:gd name="T4" fmla="*/ 0 w 104"/>
                        <a:gd name="T5" fmla="*/ 0 h 99"/>
                        <a:gd name="T6" fmla="*/ 0 w 104"/>
                        <a:gd name="T7" fmla="*/ 0 h 99"/>
                        <a:gd name="T8" fmla="*/ 0 w 104"/>
                        <a:gd name="T9" fmla="*/ 0 h 99"/>
                        <a:gd name="T10" fmla="*/ 0 w 104"/>
                        <a:gd name="T11" fmla="*/ 0 h 99"/>
                        <a:gd name="T12" fmla="*/ 0 w 104"/>
                        <a:gd name="T13" fmla="*/ 0 h 99"/>
                        <a:gd name="T14" fmla="*/ 0 w 104"/>
                        <a:gd name="T15" fmla="*/ 0 h 99"/>
                        <a:gd name="T16" fmla="*/ 0 w 104"/>
                        <a:gd name="T17" fmla="*/ 0 h 99"/>
                        <a:gd name="T18" fmla="*/ 0 w 104"/>
                        <a:gd name="T19" fmla="*/ 0 h 99"/>
                        <a:gd name="T20" fmla="*/ 0 w 104"/>
                        <a:gd name="T21" fmla="*/ 0 h 99"/>
                        <a:gd name="T22" fmla="*/ 0 w 104"/>
                        <a:gd name="T23" fmla="*/ 0 h 99"/>
                        <a:gd name="T24" fmla="*/ 0 w 104"/>
                        <a:gd name="T25" fmla="*/ 0 h 99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4"/>
                        <a:gd name="T40" fmla="*/ 0 h 99"/>
                        <a:gd name="T41" fmla="*/ 104 w 104"/>
                        <a:gd name="T42" fmla="*/ 99 h 99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4" h="99">
                          <a:moveTo>
                            <a:pt x="45" y="0"/>
                          </a:moveTo>
                          <a:lnTo>
                            <a:pt x="39" y="4"/>
                          </a:lnTo>
                          <a:lnTo>
                            <a:pt x="2" y="48"/>
                          </a:lnTo>
                          <a:lnTo>
                            <a:pt x="0" y="53"/>
                          </a:lnTo>
                          <a:lnTo>
                            <a:pt x="3" y="58"/>
                          </a:lnTo>
                          <a:lnTo>
                            <a:pt x="50" y="96"/>
                          </a:lnTo>
                          <a:lnTo>
                            <a:pt x="58" y="99"/>
                          </a:lnTo>
                          <a:lnTo>
                            <a:pt x="63" y="96"/>
                          </a:lnTo>
                          <a:lnTo>
                            <a:pt x="102" y="52"/>
                          </a:lnTo>
                          <a:lnTo>
                            <a:pt x="104" y="45"/>
                          </a:lnTo>
                          <a:lnTo>
                            <a:pt x="100" y="39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444" name="Group 1840"/>
                  <p:cNvGrpSpPr>
                    <a:grpSpLocks/>
                  </p:cNvGrpSpPr>
                  <p:nvPr/>
                </p:nvGrpSpPr>
                <p:grpSpPr bwMode="auto">
                  <a:xfrm>
                    <a:off x="5208" y="2598"/>
                    <a:ext cx="18" cy="20"/>
                    <a:chOff x="5208" y="2598"/>
                    <a:chExt cx="18" cy="20"/>
                  </a:xfrm>
                </p:grpSpPr>
                <p:sp>
                  <p:nvSpPr>
                    <p:cNvPr id="19485" name="Freeform 1836"/>
                    <p:cNvSpPr>
                      <a:spLocks/>
                    </p:cNvSpPr>
                    <p:nvPr/>
                  </p:nvSpPr>
                  <p:spPr bwMode="auto">
                    <a:xfrm>
                      <a:off x="5208" y="2601"/>
                      <a:ext cx="18" cy="17"/>
                    </a:xfrm>
                    <a:custGeom>
                      <a:avLst/>
                      <a:gdLst>
                        <a:gd name="T0" fmla="*/ 0 w 110"/>
                        <a:gd name="T1" fmla="*/ 0 h 106"/>
                        <a:gd name="T2" fmla="*/ 0 w 110"/>
                        <a:gd name="T3" fmla="*/ 0 h 106"/>
                        <a:gd name="T4" fmla="*/ 0 w 110"/>
                        <a:gd name="T5" fmla="*/ 0 h 106"/>
                        <a:gd name="T6" fmla="*/ 0 w 110"/>
                        <a:gd name="T7" fmla="*/ 0 h 106"/>
                        <a:gd name="T8" fmla="*/ 0 w 110"/>
                        <a:gd name="T9" fmla="*/ 0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0"/>
                        <a:gd name="T16" fmla="*/ 0 h 106"/>
                        <a:gd name="T17" fmla="*/ 110 w 110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0" h="106">
                          <a:moveTo>
                            <a:pt x="49" y="0"/>
                          </a:moveTo>
                          <a:lnTo>
                            <a:pt x="0" y="55"/>
                          </a:lnTo>
                          <a:lnTo>
                            <a:pt x="62" y="106"/>
                          </a:lnTo>
                          <a:lnTo>
                            <a:pt x="110" y="46"/>
                          </a:lnTo>
                          <a:lnTo>
                            <a:pt x="49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86" name="Freeform 1837"/>
                    <p:cNvSpPr>
                      <a:spLocks/>
                    </p:cNvSpPr>
                    <p:nvPr/>
                  </p:nvSpPr>
                  <p:spPr bwMode="auto">
                    <a:xfrm>
                      <a:off x="5208" y="2605"/>
                      <a:ext cx="3" cy="7"/>
                    </a:xfrm>
                    <a:custGeom>
                      <a:avLst/>
                      <a:gdLst>
                        <a:gd name="T0" fmla="*/ 0 w 20"/>
                        <a:gd name="T1" fmla="*/ 0 h 43"/>
                        <a:gd name="T2" fmla="*/ 0 w 20"/>
                        <a:gd name="T3" fmla="*/ 0 h 43"/>
                        <a:gd name="T4" fmla="*/ 0 w 20"/>
                        <a:gd name="T5" fmla="*/ 0 h 43"/>
                        <a:gd name="T6" fmla="*/ 0 w 20"/>
                        <a:gd name="T7" fmla="*/ 0 h 43"/>
                        <a:gd name="T8" fmla="*/ 0 w 20"/>
                        <a:gd name="T9" fmla="*/ 0 h 43"/>
                        <a:gd name="T10" fmla="*/ 0 w 20"/>
                        <a:gd name="T11" fmla="*/ 0 h 4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0"/>
                        <a:gd name="T19" fmla="*/ 0 h 43"/>
                        <a:gd name="T20" fmla="*/ 20 w 20"/>
                        <a:gd name="T21" fmla="*/ 43 h 4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0" h="43">
                          <a:moveTo>
                            <a:pt x="3" y="10"/>
                          </a:moveTo>
                          <a:lnTo>
                            <a:pt x="0" y="18"/>
                          </a:lnTo>
                          <a:lnTo>
                            <a:pt x="0" y="31"/>
                          </a:lnTo>
                          <a:lnTo>
                            <a:pt x="20" y="43"/>
                          </a:lnTo>
                          <a:lnTo>
                            <a:pt x="12" y="0"/>
                          </a:lnTo>
                          <a:lnTo>
                            <a:pt x="3" y="1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87" name="Freeform 1838"/>
                    <p:cNvSpPr>
                      <a:spLocks/>
                    </p:cNvSpPr>
                    <p:nvPr/>
                  </p:nvSpPr>
                  <p:spPr bwMode="auto">
                    <a:xfrm>
                      <a:off x="5222" y="2603"/>
                      <a:ext cx="4" cy="7"/>
                    </a:xfrm>
                    <a:custGeom>
                      <a:avLst/>
                      <a:gdLst>
                        <a:gd name="T0" fmla="*/ 0 w 22"/>
                        <a:gd name="T1" fmla="*/ 0 h 42"/>
                        <a:gd name="T2" fmla="*/ 0 w 22"/>
                        <a:gd name="T3" fmla="*/ 0 h 42"/>
                        <a:gd name="T4" fmla="*/ 0 w 22"/>
                        <a:gd name="T5" fmla="*/ 0 h 42"/>
                        <a:gd name="T6" fmla="*/ 0 w 22"/>
                        <a:gd name="T7" fmla="*/ 0 h 42"/>
                        <a:gd name="T8" fmla="*/ 0 w 22"/>
                        <a:gd name="T9" fmla="*/ 0 h 42"/>
                        <a:gd name="T10" fmla="*/ 0 w 22"/>
                        <a:gd name="T11" fmla="*/ 0 h 42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2"/>
                        <a:gd name="T19" fmla="*/ 0 h 42"/>
                        <a:gd name="T20" fmla="*/ 22 w 22"/>
                        <a:gd name="T21" fmla="*/ 42 h 42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2" h="42">
                          <a:moveTo>
                            <a:pt x="19" y="10"/>
                          </a:moveTo>
                          <a:lnTo>
                            <a:pt x="22" y="15"/>
                          </a:lnTo>
                          <a:lnTo>
                            <a:pt x="22" y="29"/>
                          </a:lnTo>
                          <a:lnTo>
                            <a:pt x="0" y="42"/>
                          </a:lnTo>
                          <a:lnTo>
                            <a:pt x="8" y="0"/>
                          </a:lnTo>
                          <a:lnTo>
                            <a:pt x="19" y="1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88" name="Freeform 1839"/>
                    <p:cNvSpPr>
                      <a:spLocks/>
                    </p:cNvSpPr>
                    <p:nvPr/>
                  </p:nvSpPr>
                  <p:spPr bwMode="auto">
                    <a:xfrm>
                      <a:off x="5208" y="2598"/>
                      <a:ext cx="18" cy="16"/>
                    </a:xfrm>
                    <a:custGeom>
                      <a:avLst/>
                      <a:gdLst>
                        <a:gd name="T0" fmla="*/ 0 w 104"/>
                        <a:gd name="T1" fmla="*/ 0 h 100"/>
                        <a:gd name="T2" fmla="*/ 0 w 104"/>
                        <a:gd name="T3" fmla="*/ 0 h 100"/>
                        <a:gd name="T4" fmla="*/ 0 w 104"/>
                        <a:gd name="T5" fmla="*/ 0 h 100"/>
                        <a:gd name="T6" fmla="*/ 0 w 104"/>
                        <a:gd name="T7" fmla="*/ 0 h 100"/>
                        <a:gd name="T8" fmla="*/ 0 w 104"/>
                        <a:gd name="T9" fmla="*/ 0 h 100"/>
                        <a:gd name="T10" fmla="*/ 0 w 104"/>
                        <a:gd name="T11" fmla="*/ 0 h 100"/>
                        <a:gd name="T12" fmla="*/ 0 w 104"/>
                        <a:gd name="T13" fmla="*/ 0 h 100"/>
                        <a:gd name="T14" fmla="*/ 0 w 104"/>
                        <a:gd name="T15" fmla="*/ 0 h 100"/>
                        <a:gd name="T16" fmla="*/ 0 w 104"/>
                        <a:gd name="T17" fmla="*/ 0 h 100"/>
                        <a:gd name="T18" fmla="*/ 0 w 104"/>
                        <a:gd name="T19" fmla="*/ 0 h 100"/>
                        <a:gd name="T20" fmla="*/ 0 w 104"/>
                        <a:gd name="T21" fmla="*/ 0 h 100"/>
                        <a:gd name="T22" fmla="*/ 0 w 104"/>
                        <a:gd name="T23" fmla="*/ 0 h 100"/>
                        <a:gd name="T24" fmla="*/ 0 w 104"/>
                        <a:gd name="T25" fmla="*/ 0 h 10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4"/>
                        <a:gd name="T40" fmla="*/ 0 h 100"/>
                        <a:gd name="T41" fmla="*/ 104 w 104"/>
                        <a:gd name="T42" fmla="*/ 100 h 10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4" h="100">
                          <a:moveTo>
                            <a:pt x="45" y="0"/>
                          </a:moveTo>
                          <a:lnTo>
                            <a:pt x="39" y="4"/>
                          </a:lnTo>
                          <a:lnTo>
                            <a:pt x="2" y="49"/>
                          </a:lnTo>
                          <a:lnTo>
                            <a:pt x="0" y="53"/>
                          </a:lnTo>
                          <a:lnTo>
                            <a:pt x="3" y="59"/>
                          </a:lnTo>
                          <a:lnTo>
                            <a:pt x="50" y="98"/>
                          </a:lnTo>
                          <a:lnTo>
                            <a:pt x="58" y="100"/>
                          </a:lnTo>
                          <a:lnTo>
                            <a:pt x="63" y="98"/>
                          </a:lnTo>
                          <a:lnTo>
                            <a:pt x="102" y="52"/>
                          </a:lnTo>
                          <a:lnTo>
                            <a:pt x="104" y="45"/>
                          </a:lnTo>
                          <a:lnTo>
                            <a:pt x="99" y="39"/>
                          </a:lnTo>
                          <a:lnTo>
                            <a:pt x="50" y="3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445" name="Group 1845"/>
                  <p:cNvGrpSpPr>
                    <a:grpSpLocks/>
                  </p:cNvGrpSpPr>
                  <p:nvPr/>
                </p:nvGrpSpPr>
                <p:grpSpPr bwMode="auto">
                  <a:xfrm>
                    <a:off x="5220" y="2607"/>
                    <a:ext cx="18" cy="21"/>
                    <a:chOff x="5220" y="2607"/>
                    <a:chExt cx="18" cy="21"/>
                  </a:xfrm>
                </p:grpSpPr>
                <p:sp>
                  <p:nvSpPr>
                    <p:cNvPr id="19481" name="Freeform 1841"/>
                    <p:cNvSpPr>
                      <a:spLocks/>
                    </p:cNvSpPr>
                    <p:nvPr/>
                  </p:nvSpPr>
                  <p:spPr bwMode="auto">
                    <a:xfrm>
                      <a:off x="5220" y="2610"/>
                      <a:ext cx="18" cy="18"/>
                    </a:xfrm>
                    <a:custGeom>
                      <a:avLst/>
                      <a:gdLst>
                        <a:gd name="T0" fmla="*/ 0 w 109"/>
                        <a:gd name="T1" fmla="*/ 0 h 106"/>
                        <a:gd name="T2" fmla="*/ 0 w 109"/>
                        <a:gd name="T3" fmla="*/ 0 h 106"/>
                        <a:gd name="T4" fmla="*/ 0 w 109"/>
                        <a:gd name="T5" fmla="*/ 0 h 106"/>
                        <a:gd name="T6" fmla="*/ 0 w 109"/>
                        <a:gd name="T7" fmla="*/ 0 h 106"/>
                        <a:gd name="T8" fmla="*/ 0 w 109"/>
                        <a:gd name="T9" fmla="*/ 0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09"/>
                        <a:gd name="T16" fmla="*/ 0 h 106"/>
                        <a:gd name="T17" fmla="*/ 109 w 109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09" h="106">
                          <a:moveTo>
                            <a:pt x="49" y="0"/>
                          </a:moveTo>
                          <a:lnTo>
                            <a:pt x="0" y="56"/>
                          </a:lnTo>
                          <a:lnTo>
                            <a:pt x="60" y="106"/>
                          </a:lnTo>
                          <a:lnTo>
                            <a:pt x="109" y="46"/>
                          </a:lnTo>
                          <a:lnTo>
                            <a:pt x="49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82" name="Freeform 1842"/>
                    <p:cNvSpPr>
                      <a:spLocks/>
                    </p:cNvSpPr>
                    <p:nvPr/>
                  </p:nvSpPr>
                  <p:spPr bwMode="auto">
                    <a:xfrm>
                      <a:off x="5220" y="2614"/>
                      <a:ext cx="3" cy="7"/>
                    </a:xfrm>
                    <a:custGeom>
                      <a:avLst/>
                      <a:gdLst>
                        <a:gd name="T0" fmla="*/ 0 w 20"/>
                        <a:gd name="T1" fmla="*/ 0 h 43"/>
                        <a:gd name="T2" fmla="*/ 0 w 20"/>
                        <a:gd name="T3" fmla="*/ 0 h 43"/>
                        <a:gd name="T4" fmla="*/ 0 w 20"/>
                        <a:gd name="T5" fmla="*/ 0 h 43"/>
                        <a:gd name="T6" fmla="*/ 0 w 20"/>
                        <a:gd name="T7" fmla="*/ 0 h 43"/>
                        <a:gd name="T8" fmla="*/ 0 w 20"/>
                        <a:gd name="T9" fmla="*/ 0 h 43"/>
                        <a:gd name="T10" fmla="*/ 0 w 20"/>
                        <a:gd name="T11" fmla="*/ 0 h 4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0"/>
                        <a:gd name="T19" fmla="*/ 0 h 43"/>
                        <a:gd name="T20" fmla="*/ 20 w 20"/>
                        <a:gd name="T21" fmla="*/ 43 h 4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0" h="43">
                          <a:moveTo>
                            <a:pt x="2" y="11"/>
                          </a:moveTo>
                          <a:lnTo>
                            <a:pt x="0" y="19"/>
                          </a:lnTo>
                          <a:lnTo>
                            <a:pt x="0" y="32"/>
                          </a:lnTo>
                          <a:lnTo>
                            <a:pt x="20" y="43"/>
                          </a:lnTo>
                          <a:lnTo>
                            <a:pt x="12" y="0"/>
                          </a:lnTo>
                          <a:lnTo>
                            <a:pt x="2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83" name="Freeform 1843"/>
                    <p:cNvSpPr>
                      <a:spLocks/>
                    </p:cNvSpPr>
                    <p:nvPr/>
                  </p:nvSpPr>
                  <p:spPr bwMode="auto">
                    <a:xfrm>
                      <a:off x="5234" y="2613"/>
                      <a:ext cx="4" cy="7"/>
                    </a:xfrm>
                    <a:custGeom>
                      <a:avLst/>
                      <a:gdLst>
                        <a:gd name="T0" fmla="*/ 0 w 22"/>
                        <a:gd name="T1" fmla="*/ 0 h 42"/>
                        <a:gd name="T2" fmla="*/ 0 w 22"/>
                        <a:gd name="T3" fmla="*/ 0 h 42"/>
                        <a:gd name="T4" fmla="*/ 0 w 22"/>
                        <a:gd name="T5" fmla="*/ 0 h 42"/>
                        <a:gd name="T6" fmla="*/ 0 w 22"/>
                        <a:gd name="T7" fmla="*/ 0 h 42"/>
                        <a:gd name="T8" fmla="*/ 0 w 22"/>
                        <a:gd name="T9" fmla="*/ 0 h 42"/>
                        <a:gd name="T10" fmla="*/ 0 w 22"/>
                        <a:gd name="T11" fmla="*/ 0 h 42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2"/>
                        <a:gd name="T19" fmla="*/ 0 h 42"/>
                        <a:gd name="T20" fmla="*/ 22 w 22"/>
                        <a:gd name="T21" fmla="*/ 42 h 42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2" h="42">
                          <a:moveTo>
                            <a:pt x="18" y="10"/>
                          </a:moveTo>
                          <a:lnTo>
                            <a:pt x="22" y="15"/>
                          </a:lnTo>
                          <a:lnTo>
                            <a:pt x="22" y="29"/>
                          </a:lnTo>
                          <a:lnTo>
                            <a:pt x="0" y="42"/>
                          </a:lnTo>
                          <a:lnTo>
                            <a:pt x="8" y="0"/>
                          </a:lnTo>
                          <a:lnTo>
                            <a:pt x="18" y="1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84" name="Freeform 1844"/>
                    <p:cNvSpPr>
                      <a:spLocks/>
                    </p:cNvSpPr>
                    <p:nvPr/>
                  </p:nvSpPr>
                  <p:spPr bwMode="auto">
                    <a:xfrm>
                      <a:off x="5220" y="2607"/>
                      <a:ext cx="17" cy="16"/>
                    </a:xfrm>
                    <a:custGeom>
                      <a:avLst/>
                      <a:gdLst>
                        <a:gd name="T0" fmla="*/ 0 w 103"/>
                        <a:gd name="T1" fmla="*/ 0 h 100"/>
                        <a:gd name="T2" fmla="*/ 0 w 103"/>
                        <a:gd name="T3" fmla="*/ 0 h 100"/>
                        <a:gd name="T4" fmla="*/ 0 w 103"/>
                        <a:gd name="T5" fmla="*/ 0 h 100"/>
                        <a:gd name="T6" fmla="*/ 0 w 103"/>
                        <a:gd name="T7" fmla="*/ 0 h 100"/>
                        <a:gd name="T8" fmla="*/ 0 w 103"/>
                        <a:gd name="T9" fmla="*/ 0 h 100"/>
                        <a:gd name="T10" fmla="*/ 0 w 103"/>
                        <a:gd name="T11" fmla="*/ 0 h 100"/>
                        <a:gd name="T12" fmla="*/ 0 w 103"/>
                        <a:gd name="T13" fmla="*/ 0 h 100"/>
                        <a:gd name="T14" fmla="*/ 0 w 103"/>
                        <a:gd name="T15" fmla="*/ 0 h 100"/>
                        <a:gd name="T16" fmla="*/ 0 w 103"/>
                        <a:gd name="T17" fmla="*/ 0 h 100"/>
                        <a:gd name="T18" fmla="*/ 0 w 103"/>
                        <a:gd name="T19" fmla="*/ 0 h 100"/>
                        <a:gd name="T20" fmla="*/ 0 w 103"/>
                        <a:gd name="T21" fmla="*/ 0 h 100"/>
                        <a:gd name="T22" fmla="*/ 0 w 103"/>
                        <a:gd name="T23" fmla="*/ 0 h 100"/>
                        <a:gd name="T24" fmla="*/ 0 w 103"/>
                        <a:gd name="T25" fmla="*/ 0 h 10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3"/>
                        <a:gd name="T40" fmla="*/ 0 h 100"/>
                        <a:gd name="T41" fmla="*/ 103 w 103"/>
                        <a:gd name="T42" fmla="*/ 100 h 10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3" h="100">
                          <a:moveTo>
                            <a:pt x="46" y="0"/>
                          </a:moveTo>
                          <a:lnTo>
                            <a:pt x="40" y="3"/>
                          </a:lnTo>
                          <a:lnTo>
                            <a:pt x="3" y="48"/>
                          </a:lnTo>
                          <a:lnTo>
                            <a:pt x="0" y="53"/>
                          </a:lnTo>
                          <a:lnTo>
                            <a:pt x="4" y="58"/>
                          </a:lnTo>
                          <a:lnTo>
                            <a:pt x="50" y="97"/>
                          </a:lnTo>
                          <a:lnTo>
                            <a:pt x="57" y="100"/>
                          </a:lnTo>
                          <a:lnTo>
                            <a:pt x="63" y="97"/>
                          </a:lnTo>
                          <a:lnTo>
                            <a:pt x="101" y="51"/>
                          </a:lnTo>
                          <a:lnTo>
                            <a:pt x="103" y="44"/>
                          </a:lnTo>
                          <a:lnTo>
                            <a:pt x="99" y="38"/>
                          </a:lnTo>
                          <a:lnTo>
                            <a:pt x="50" y="2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446" name="Group 1850"/>
                  <p:cNvGrpSpPr>
                    <a:grpSpLocks/>
                  </p:cNvGrpSpPr>
                  <p:nvPr/>
                </p:nvGrpSpPr>
                <p:grpSpPr bwMode="auto">
                  <a:xfrm>
                    <a:off x="5231" y="2616"/>
                    <a:ext cx="18" cy="21"/>
                    <a:chOff x="5231" y="2616"/>
                    <a:chExt cx="18" cy="21"/>
                  </a:xfrm>
                </p:grpSpPr>
                <p:sp>
                  <p:nvSpPr>
                    <p:cNvPr id="19477" name="Freeform 1846"/>
                    <p:cNvSpPr>
                      <a:spLocks/>
                    </p:cNvSpPr>
                    <p:nvPr/>
                  </p:nvSpPr>
                  <p:spPr bwMode="auto">
                    <a:xfrm>
                      <a:off x="5231" y="2619"/>
                      <a:ext cx="18" cy="18"/>
                    </a:xfrm>
                    <a:custGeom>
                      <a:avLst/>
                      <a:gdLst>
                        <a:gd name="T0" fmla="*/ 0 w 109"/>
                        <a:gd name="T1" fmla="*/ 0 h 106"/>
                        <a:gd name="T2" fmla="*/ 0 w 109"/>
                        <a:gd name="T3" fmla="*/ 0 h 106"/>
                        <a:gd name="T4" fmla="*/ 0 w 109"/>
                        <a:gd name="T5" fmla="*/ 0 h 106"/>
                        <a:gd name="T6" fmla="*/ 0 w 109"/>
                        <a:gd name="T7" fmla="*/ 0 h 106"/>
                        <a:gd name="T8" fmla="*/ 0 w 109"/>
                        <a:gd name="T9" fmla="*/ 0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09"/>
                        <a:gd name="T16" fmla="*/ 0 h 106"/>
                        <a:gd name="T17" fmla="*/ 109 w 109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09" h="106">
                          <a:moveTo>
                            <a:pt x="48" y="0"/>
                          </a:moveTo>
                          <a:lnTo>
                            <a:pt x="0" y="55"/>
                          </a:lnTo>
                          <a:lnTo>
                            <a:pt x="61" y="106"/>
                          </a:lnTo>
                          <a:lnTo>
                            <a:pt x="109" y="46"/>
                          </a:lnTo>
                          <a:lnTo>
                            <a:pt x="48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78" name="Freeform 1847"/>
                    <p:cNvSpPr>
                      <a:spLocks/>
                    </p:cNvSpPr>
                    <p:nvPr/>
                  </p:nvSpPr>
                  <p:spPr bwMode="auto">
                    <a:xfrm>
                      <a:off x="5231" y="2623"/>
                      <a:ext cx="3" cy="7"/>
                    </a:xfrm>
                    <a:custGeom>
                      <a:avLst/>
                      <a:gdLst>
                        <a:gd name="T0" fmla="*/ 0 w 19"/>
                        <a:gd name="T1" fmla="*/ 0 h 44"/>
                        <a:gd name="T2" fmla="*/ 0 w 19"/>
                        <a:gd name="T3" fmla="*/ 0 h 44"/>
                        <a:gd name="T4" fmla="*/ 0 w 19"/>
                        <a:gd name="T5" fmla="*/ 0 h 44"/>
                        <a:gd name="T6" fmla="*/ 0 w 19"/>
                        <a:gd name="T7" fmla="*/ 0 h 44"/>
                        <a:gd name="T8" fmla="*/ 0 w 19"/>
                        <a:gd name="T9" fmla="*/ 0 h 44"/>
                        <a:gd name="T10" fmla="*/ 0 w 19"/>
                        <a:gd name="T11" fmla="*/ 0 h 4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9"/>
                        <a:gd name="T19" fmla="*/ 0 h 44"/>
                        <a:gd name="T20" fmla="*/ 19 w 19"/>
                        <a:gd name="T21" fmla="*/ 44 h 4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9" h="44">
                          <a:moveTo>
                            <a:pt x="2" y="11"/>
                          </a:moveTo>
                          <a:lnTo>
                            <a:pt x="0" y="19"/>
                          </a:lnTo>
                          <a:lnTo>
                            <a:pt x="0" y="32"/>
                          </a:lnTo>
                          <a:lnTo>
                            <a:pt x="19" y="44"/>
                          </a:lnTo>
                          <a:lnTo>
                            <a:pt x="12" y="0"/>
                          </a:lnTo>
                          <a:lnTo>
                            <a:pt x="2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79" name="Freeform 1848"/>
                    <p:cNvSpPr>
                      <a:spLocks/>
                    </p:cNvSpPr>
                    <p:nvPr/>
                  </p:nvSpPr>
                  <p:spPr bwMode="auto">
                    <a:xfrm>
                      <a:off x="5246" y="2622"/>
                      <a:ext cx="3" cy="7"/>
                    </a:xfrm>
                    <a:custGeom>
                      <a:avLst/>
                      <a:gdLst>
                        <a:gd name="T0" fmla="*/ 0 w 21"/>
                        <a:gd name="T1" fmla="*/ 0 h 43"/>
                        <a:gd name="T2" fmla="*/ 0 w 21"/>
                        <a:gd name="T3" fmla="*/ 0 h 43"/>
                        <a:gd name="T4" fmla="*/ 0 w 21"/>
                        <a:gd name="T5" fmla="*/ 0 h 43"/>
                        <a:gd name="T6" fmla="*/ 0 w 21"/>
                        <a:gd name="T7" fmla="*/ 0 h 43"/>
                        <a:gd name="T8" fmla="*/ 0 w 21"/>
                        <a:gd name="T9" fmla="*/ 0 h 43"/>
                        <a:gd name="T10" fmla="*/ 0 w 21"/>
                        <a:gd name="T11" fmla="*/ 0 h 4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1"/>
                        <a:gd name="T19" fmla="*/ 0 h 43"/>
                        <a:gd name="T20" fmla="*/ 21 w 21"/>
                        <a:gd name="T21" fmla="*/ 43 h 4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1" h="43">
                          <a:moveTo>
                            <a:pt x="18" y="11"/>
                          </a:moveTo>
                          <a:lnTo>
                            <a:pt x="21" y="16"/>
                          </a:lnTo>
                          <a:lnTo>
                            <a:pt x="21" y="30"/>
                          </a:lnTo>
                          <a:lnTo>
                            <a:pt x="0" y="43"/>
                          </a:lnTo>
                          <a:lnTo>
                            <a:pt x="8" y="0"/>
                          </a:lnTo>
                          <a:lnTo>
                            <a:pt x="18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80" name="Freeform 1849"/>
                    <p:cNvSpPr>
                      <a:spLocks/>
                    </p:cNvSpPr>
                    <p:nvPr/>
                  </p:nvSpPr>
                  <p:spPr bwMode="auto">
                    <a:xfrm>
                      <a:off x="5232" y="2616"/>
                      <a:ext cx="17" cy="17"/>
                    </a:xfrm>
                    <a:custGeom>
                      <a:avLst/>
                      <a:gdLst>
                        <a:gd name="T0" fmla="*/ 0 w 104"/>
                        <a:gd name="T1" fmla="*/ 0 h 100"/>
                        <a:gd name="T2" fmla="*/ 0 w 104"/>
                        <a:gd name="T3" fmla="*/ 0 h 100"/>
                        <a:gd name="T4" fmla="*/ 0 w 104"/>
                        <a:gd name="T5" fmla="*/ 0 h 100"/>
                        <a:gd name="T6" fmla="*/ 0 w 104"/>
                        <a:gd name="T7" fmla="*/ 0 h 100"/>
                        <a:gd name="T8" fmla="*/ 0 w 104"/>
                        <a:gd name="T9" fmla="*/ 0 h 100"/>
                        <a:gd name="T10" fmla="*/ 0 w 104"/>
                        <a:gd name="T11" fmla="*/ 0 h 100"/>
                        <a:gd name="T12" fmla="*/ 0 w 104"/>
                        <a:gd name="T13" fmla="*/ 0 h 100"/>
                        <a:gd name="T14" fmla="*/ 0 w 104"/>
                        <a:gd name="T15" fmla="*/ 0 h 100"/>
                        <a:gd name="T16" fmla="*/ 0 w 104"/>
                        <a:gd name="T17" fmla="*/ 0 h 100"/>
                        <a:gd name="T18" fmla="*/ 0 w 104"/>
                        <a:gd name="T19" fmla="*/ 0 h 100"/>
                        <a:gd name="T20" fmla="*/ 0 w 104"/>
                        <a:gd name="T21" fmla="*/ 0 h 100"/>
                        <a:gd name="T22" fmla="*/ 0 w 104"/>
                        <a:gd name="T23" fmla="*/ 0 h 100"/>
                        <a:gd name="T24" fmla="*/ 0 w 104"/>
                        <a:gd name="T25" fmla="*/ 0 h 10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4"/>
                        <a:gd name="T40" fmla="*/ 0 h 100"/>
                        <a:gd name="T41" fmla="*/ 104 w 104"/>
                        <a:gd name="T42" fmla="*/ 100 h 10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4" h="100">
                          <a:moveTo>
                            <a:pt x="45" y="0"/>
                          </a:moveTo>
                          <a:lnTo>
                            <a:pt x="40" y="4"/>
                          </a:lnTo>
                          <a:lnTo>
                            <a:pt x="2" y="48"/>
                          </a:lnTo>
                          <a:lnTo>
                            <a:pt x="0" y="53"/>
                          </a:lnTo>
                          <a:lnTo>
                            <a:pt x="3" y="59"/>
                          </a:lnTo>
                          <a:lnTo>
                            <a:pt x="51" y="98"/>
                          </a:lnTo>
                          <a:lnTo>
                            <a:pt x="58" y="100"/>
                          </a:lnTo>
                          <a:lnTo>
                            <a:pt x="64" y="98"/>
                          </a:lnTo>
                          <a:lnTo>
                            <a:pt x="102" y="52"/>
                          </a:lnTo>
                          <a:lnTo>
                            <a:pt x="104" y="45"/>
                          </a:lnTo>
                          <a:lnTo>
                            <a:pt x="100" y="39"/>
                          </a:lnTo>
                          <a:lnTo>
                            <a:pt x="51" y="2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447" name="Group 1855"/>
                  <p:cNvGrpSpPr>
                    <a:grpSpLocks/>
                  </p:cNvGrpSpPr>
                  <p:nvPr/>
                </p:nvGrpSpPr>
                <p:grpSpPr bwMode="auto">
                  <a:xfrm>
                    <a:off x="5243" y="2625"/>
                    <a:ext cx="18" cy="21"/>
                    <a:chOff x="5243" y="2625"/>
                    <a:chExt cx="18" cy="21"/>
                  </a:xfrm>
                </p:grpSpPr>
                <p:sp>
                  <p:nvSpPr>
                    <p:cNvPr id="19473" name="Freeform 1851"/>
                    <p:cNvSpPr>
                      <a:spLocks/>
                    </p:cNvSpPr>
                    <p:nvPr/>
                  </p:nvSpPr>
                  <p:spPr bwMode="auto">
                    <a:xfrm>
                      <a:off x="5243" y="2629"/>
                      <a:ext cx="18" cy="17"/>
                    </a:xfrm>
                    <a:custGeom>
                      <a:avLst/>
                      <a:gdLst>
                        <a:gd name="T0" fmla="*/ 0 w 109"/>
                        <a:gd name="T1" fmla="*/ 0 h 106"/>
                        <a:gd name="T2" fmla="*/ 0 w 109"/>
                        <a:gd name="T3" fmla="*/ 0 h 106"/>
                        <a:gd name="T4" fmla="*/ 0 w 109"/>
                        <a:gd name="T5" fmla="*/ 0 h 106"/>
                        <a:gd name="T6" fmla="*/ 0 w 109"/>
                        <a:gd name="T7" fmla="*/ 0 h 106"/>
                        <a:gd name="T8" fmla="*/ 0 w 109"/>
                        <a:gd name="T9" fmla="*/ 0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09"/>
                        <a:gd name="T16" fmla="*/ 0 h 106"/>
                        <a:gd name="T17" fmla="*/ 109 w 109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09" h="106">
                          <a:moveTo>
                            <a:pt x="48" y="0"/>
                          </a:moveTo>
                          <a:lnTo>
                            <a:pt x="0" y="55"/>
                          </a:lnTo>
                          <a:lnTo>
                            <a:pt x="61" y="106"/>
                          </a:lnTo>
                          <a:lnTo>
                            <a:pt x="109" y="46"/>
                          </a:lnTo>
                          <a:lnTo>
                            <a:pt x="48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74" name="Freeform 1852"/>
                    <p:cNvSpPr>
                      <a:spLocks/>
                    </p:cNvSpPr>
                    <p:nvPr/>
                  </p:nvSpPr>
                  <p:spPr bwMode="auto">
                    <a:xfrm>
                      <a:off x="5243" y="2632"/>
                      <a:ext cx="3" cy="8"/>
                    </a:xfrm>
                    <a:custGeom>
                      <a:avLst/>
                      <a:gdLst>
                        <a:gd name="T0" fmla="*/ 0 w 19"/>
                        <a:gd name="T1" fmla="*/ 0 h 43"/>
                        <a:gd name="T2" fmla="*/ 0 w 19"/>
                        <a:gd name="T3" fmla="*/ 0 h 43"/>
                        <a:gd name="T4" fmla="*/ 0 w 19"/>
                        <a:gd name="T5" fmla="*/ 0 h 43"/>
                        <a:gd name="T6" fmla="*/ 0 w 19"/>
                        <a:gd name="T7" fmla="*/ 0 h 43"/>
                        <a:gd name="T8" fmla="*/ 0 w 19"/>
                        <a:gd name="T9" fmla="*/ 0 h 43"/>
                        <a:gd name="T10" fmla="*/ 0 w 19"/>
                        <a:gd name="T11" fmla="*/ 0 h 4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9"/>
                        <a:gd name="T19" fmla="*/ 0 h 43"/>
                        <a:gd name="T20" fmla="*/ 19 w 19"/>
                        <a:gd name="T21" fmla="*/ 43 h 4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9" h="43">
                          <a:moveTo>
                            <a:pt x="2" y="10"/>
                          </a:moveTo>
                          <a:lnTo>
                            <a:pt x="0" y="19"/>
                          </a:lnTo>
                          <a:lnTo>
                            <a:pt x="0" y="31"/>
                          </a:lnTo>
                          <a:lnTo>
                            <a:pt x="19" y="43"/>
                          </a:lnTo>
                          <a:lnTo>
                            <a:pt x="12" y="0"/>
                          </a:lnTo>
                          <a:lnTo>
                            <a:pt x="2" y="1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75" name="Freeform 1853"/>
                    <p:cNvSpPr>
                      <a:spLocks/>
                    </p:cNvSpPr>
                    <p:nvPr/>
                  </p:nvSpPr>
                  <p:spPr bwMode="auto">
                    <a:xfrm>
                      <a:off x="5258" y="2631"/>
                      <a:ext cx="3" cy="7"/>
                    </a:xfrm>
                    <a:custGeom>
                      <a:avLst/>
                      <a:gdLst>
                        <a:gd name="T0" fmla="*/ 0 w 21"/>
                        <a:gd name="T1" fmla="*/ 0 h 42"/>
                        <a:gd name="T2" fmla="*/ 0 w 21"/>
                        <a:gd name="T3" fmla="*/ 0 h 42"/>
                        <a:gd name="T4" fmla="*/ 0 w 21"/>
                        <a:gd name="T5" fmla="*/ 0 h 42"/>
                        <a:gd name="T6" fmla="*/ 0 w 21"/>
                        <a:gd name="T7" fmla="*/ 0 h 42"/>
                        <a:gd name="T8" fmla="*/ 0 w 21"/>
                        <a:gd name="T9" fmla="*/ 0 h 42"/>
                        <a:gd name="T10" fmla="*/ 0 w 21"/>
                        <a:gd name="T11" fmla="*/ 0 h 42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1"/>
                        <a:gd name="T19" fmla="*/ 0 h 42"/>
                        <a:gd name="T20" fmla="*/ 21 w 21"/>
                        <a:gd name="T21" fmla="*/ 42 h 42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1" h="42">
                          <a:moveTo>
                            <a:pt x="18" y="10"/>
                          </a:moveTo>
                          <a:lnTo>
                            <a:pt x="21" y="15"/>
                          </a:lnTo>
                          <a:lnTo>
                            <a:pt x="21" y="29"/>
                          </a:lnTo>
                          <a:lnTo>
                            <a:pt x="0" y="42"/>
                          </a:lnTo>
                          <a:lnTo>
                            <a:pt x="7" y="0"/>
                          </a:lnTo>
                          <a:lnTo>
                            <a:pt x="18" y="1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76" name="Freeform 1854"/>
                    <p:cNvSpPr>
                      <a:spLocks/>
                    </p:cNvSpPr>
                    <p:nvPr/>
                  </p:nvSpPr>
                  <p:spPr bwMode="auto">
                    <a:xfrm>
                      <a:off x="5244" y="2625"/>
                      <a:ext cx="17" cy="17"/>
                    </a:xfrm>
                    <a:custGeom>
                      <a:avLst/>
                      <a:gdLst>
                        <a:gd name="T0" fmla="*/ 0 w 104"/>
                        <a:gd name="T1" fmla="*/ 0 h 100"/>
                        <a:gd name="T2" fmla="*/ 0 w 104"/>
                        <a:gd name="T3" fmla="*/ 0 h 100"/>
                        <a:gd name="T4" fmla="*/ 0 w 104"/>
                        <a:gd name="T5" fmla="*/ 0 h 100"/>
                        <a:gd name="T6" fmla="*/ 0 w 104"/>
                        <a:gd name="T7" fmla="*/ 0 h 100"/>
                        <a:gd name="T8" fmla="*/ 0 w 104"/>
                        <a:gd name="T9" fmla="*/ 0 h 100"/>
                        <a:gd name="T10" fmla="*/ 0 w 104"/>
                        <a:gd name="T11" fmla="*/ 0 h 100"/>
                        <a:gd name="T12" fmla="*/ 0 w 104"/>
                        <a:gd name="T13" fmla="*/ 0 h 100"/>
                        <a:gd name="T14" fmla="*/ 0 w 104"/>
                        <a:gd name="T15" fmla="*/ 0 h 100"/>
                        <a:gd name="T16" fmla="*/ 0 w 104"/>
                        <a:gd name="T17" fmla="*/ 0 h 100"/>
                        <a:gd name="T18" fmla="*/ 0 w 104"/>
                        <a:gd name="T19" fmla="*/ 0 h 100"/>
                        <a:gd name="T20" fmla="*/ 0 w 104"/>
                        <a:gd name="T21" fmla="*/ 0 h 100"/>
                        <a:gd name="T22" fmla="*/ 0 w 104"/>
                        <a:gd name="T23" fmla="*/ 0 h 100"/>
                        <a:gd name="T24" fmla="*/ 0 w 104"/>
                        <a:gd name="T25" fmla="*/ 0 h 10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4"/>
                        <a:gd name="T40" fmla="*/ 0 h 100"/>
                        <a:gd name="T41" fmla="*/ 104 w 104"/>
                        <a:gd name="T42" fmla="*/ 100 h 10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4" h="100">
                          <a:moveTo>
                            <a:pt x="45" y="0"/>
                          </a:moveTo>
                          <a:lnTo>
                            <a:pt x="40" y="4"/>
                          </a:lnTo>
                          <a:lnTo>
                            <a:pt x="2" y="49"/>
                          </a:lnTo>
                          <a:lnTo>
                            <a:pt x="0" y="53"/>
                          </a:lnTo>
                          <a:lnTo>
                            <a:pt x="3" y="59"/>
                          </a:lnTo>
                          <a:lnTo>
                            <a:pt x="51" y="98"/>
                          </a:lnTo>
                          <a:lnTo>
                            <a:pt x="58" y="100"/>
                          </a:lnTo>
                          <a:lnTo>
                            <a:pt x="63" y="98"/>
                          </a:lnTo>
                          <a:lnTo>
                            <a:pt x="102" y="52"/>
                          </a:lnTo>
                          <a:lnTo>
                            <a:pt x="104" y="45"/>
                          </a:lnTo>
                          <a:lnTo>
                            <a:pt x="100" y="39"/>
                          </a:lnTo>
                          <a:lnTo>
                            <a:pt x="51" y="3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448" name="Group 1860"/>
                  <p:cNvGrpSpPr>
                    <a:grpSpLocks/>
                  </p:cNvGrpSpPr>
                  <p:nvPr/>
                </p:nvGrpSpPr>
                <p:grpSpPr bwMode="auto">
                  <a:xfrm>
                    <a:off x="5255" y="2635"/>
                    <a:ext cx="18" cy="20"/>
                    <a:chOff x="5255" y="2635"/>
                    <a:chExt cx="18" cy="20"/>
                  </a:xfrm>
                </p:grpSpPr>
                <p:sp>
                  <p:nvSpPr>
                    <p:cNvPr id="19469" name="Freeform 1856"/>
                    <p:cNvSpPr>
                      <a:spLocks/>
                    </p:cNvSpPr>
                    <p:nvPr/>
                  </p:nvSpPr>
                  <p:spPr bwMode="auto">
                    <a:xfrm>
                      <a:off x="5255" y="2638"/>
                      <a:ext cx="18" cy="17"/>
                    </a:xfrm>
                    <a:custGeom>
                      <a:avLst/>
                      <a:gdLst>
                        <a:gd name="T0" fmla="*/ 0 w 109"/>
                        <a:gd name="T1" fmla="*/ 0 h 106"/>
                        <a:gd name="T2" fmla="*/ 0 w 109"/>
                        <a:gd name="T3" fmla="*/ 0 h 106"/>
                        <a:gd name="T4" fmla="*/ 0 w 109"/>
                        <a:gd name="T5" fmla="*/ 0 h 106"/>
                        <a:gd name="T6" fmla="*/ 0 w 109"/>
                        <a:gd name="T7" fmla="*/ 0 h 106"/>
                        <a:gd name="T8" fmla="*/ 0 w 109"/>
                        <a:gd name="T9" fmla="*/ 0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09"/>
                        <a:gd name="T16" fmla="*/ 0 h 106"/>
                        <a:gd name="T17" fmla="*/ 109 w 109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09" h="106">
                          <a:moveTo>
                            <a:pt x="48" y="0"/>
                          </a:moveTo>
                          <a:lnTo>
                            <a:pt x="0" y="56"/>
                          </a:lnTo>
                          <a:lnTo>
                            <a:pt x="61" y="106"/>
                          </a:lnTo>
                          <a:lnTo>
                            <a:pt x="109" y="46"/>
                          </a:lnTo>
                          <a:lnTo>
                            <a:pt x="48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70" name="Freeform 1857"/>
                    <p:cNvSpPr>
                      <a:spLocks/>
                    </p:cNvSpPr>
                    <p:nvPr/>
                  </p:nvSpPr>
                  <p:spPr bwMode="auto">
                    <a:xfrm>
                      <a:off x="5255" y="2642"/>
                      <a:ext cx="3" cy="7"/>
                    </a:xfrm>
                    <a:custGeom>
                      <a:avLst/>
                      <a:gdLst>
                        <a:gd name="T0" fmla="*/ 0 w 19"/>
                        <a:gd name="T1" fmla="*/ 0 h 44"/>
                        <a:gd name="T2" fmla="*/ 0 w 19"/>
                        <a:gd name="T3" fmla="*/ 0 h 44"/>
                        <a:gd name="T4" fmla="*/ 0 w 19"/>
                        <a:gd name="T5" fmla="*/ 0 h 44"/>
                        <a:gd name="T6" fmla="*/ 0 w 19"/>
                        <a:gd name="T7" fmla="*/ 0 h 44"/>
                        <a:gd name="T8" fmla="*/ 0 w 19"/>
                        <a:gd name="T9" fmla="*/ 0 h 44"/>
                        <a:gd name="T10" fmla="*/ 0 w 19"/>
                        <a:gd name="T11" fmla="*/ 0 h 4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9"/>
                        <a:gd name="T19" fmla="*/ 0 h 44"/>
                        <a:gd name="T20" fmla="*/ 19 w 19"/>
                        <a:gd name="T21" fmla="*/ 44 h 4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9" h="44">
                          <a:moveTo>
                            <a:pt x="2" y="11"/>
                          </a:moveTo>
                          <a:lnTo>
                            <a:pt x="0" y="19"/>
                          </a:lnTo>
                          <a:lnTo>
                            <a:pt x="0" y="32"/>
                          </a:lnTo>
                          <a:lnTo>
                            <a:pt x="19" y="44"/>
                          </a:lnTo>
                          <a:lnTo>
                            <a:pt x="12" y="0"/>
                          </a:lnTo>
                          <a:lnTo>
                            <a:pt x="2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71" name="Freeform 1858"/>
                    <p:cNvSpPr>
                      <a:spLocks/>
                    </p:cNvSpPr>
                    <p:nvPr/>
                  </p:nvSpPr>
                  <p:spPr bwMode="auto">
                    <a:xfrm>
                      <a:off x="5270" y="2640"/>
                      <a:ext cx="3" cy="8"/>
                    </a:xfrm>
                    <a:custGeom>
                      <a:avLst/>
                      <a:gdLst>
                        <a:gd name="T0" fmla="*/ 0 w 21"/>
                        <a:gd name="T1" fmla="*/ 0 h 42"/>
                        <a:gd name="T2" fmla="*/ 0 w 21"/>
                        <a:gd name="T3" fmla="*/ 0 h 42"/>
                        <a:gd name="T4" fmla="*/ 0 w 21"/>
                        <a:gd name="T5" fmla="*/ 0 h 42"/>
                        <a:gd name="T6" fmla="*/ 0 w 21"/>
                        <a:gd name="T7" fmla="*/ 0 h 42"/>
                        <a:gd name="T8" fmla="*/ 0 w 21"/>
                        <a:gd name="T9" fmla="*/ 0 h 42"/>
                        <a:gd name="T10" fmla="*/ 0 w 21"/>
                        <a:gd name="T11" fmla="*/ 0 h 42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1"/>
                        <a:gd name="T19" fmla="*/ 0 h 42"/>
                        <a:gd name="T20" fmla="*/ 21 w 21"/>
                        <a:gd name="T21" fmla="*/ 42 h 42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1" h="42">
                          <a:moveTo>
                            <a:pt x="18" y="11"/>
                          </a:moveTo>
                          <a:lnTo>
                            <a:pt x="21" y="15"/>
                          </a:lnTo>
                          <a:lnTo>
                            <a:pt x="21" y="29"/>
                          </a:lnTo>
                          <a:lnTo>
                            <a:pt x="0" y="42"/>
                          </a:lnTo>
                          <a:lnTo>
                            <a:pt x="7" y="0"/>
                          </a:lnTo>
                          <a:lnTo>
                            <a:pt x="18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72" name="Freeform 1859"/>
                    <p:cNvSpPr>
                      <a:spLocks/>
                    </p:cNvSpPr>
                    <p:nvPr/>
                  </p:nvSpPr>
                  <p:spPr bwMode="auto">
                    <a:xfrm>
                      <a:off x="5255" y="2635"/>
                      <a:ext cx="18" cy="16"/>
                    </a:xfrm>
                    <a:custGeom>
                      <a:avLst/>
                      <a:gdLst>
                        <a:gd name="T0" fmla="*/ 0 w 104"/>
                        <a:gd name="T1" fmla="*/ 0 h 100"/>
                        <a:gd name="T2" fmla="*/ 0 w 104"/>
                        <a:gd name="T3" fmla="*/ 0 h 100"/>
                        <a:gd name="T4" fmla="*/ 0 w 104"/>
                        <a:gd name="T5" fmla="*/ 0 h 100"/>
                        <a:gd name="T6" fmla="*/ 0 w 104"/>
                        <a:gd name="T7" fmla="*/ 0 h 100"/>
                        <a:gd name="T8" fmla="*/ 0 w 104"/>
                        <a:gd name="T9" fmla="*/ 0 h 100"/>
                        <a:gd name="T10" fmla="*/ 0 w 104"/>
                        <a:gd name="T11" fmla="*/ 0 h 100"/>
                        <a:gd name="T12" fmla="*/ 0 w 104"/>
                        <a:gd name="T13" fmla="*/ 0 h 100"/>
                        <a:gd name="T14" fmla="*/ 0 w 104"/>
                        <a:gd name="T15" fmla="*/ 0 h 100"/>
                        <a:gd name="T16" fmla="*/ 0 w 104"/>
                        <a:gd name="T17" fmla="*/ 0 h 100"/>
                        <a:gd name="T18" fmla="*/ 0 w 104"/>
                        <a:gd name="T19" fmla="*/ 0 h 100"/>
                        <a:gd name="T20" fmla="*/ 0 w 104"/>
                        <a:gd name="T21" fmla="*/ 0 h 100"/>
                        <a:gd name="T22" fmla="*/ 0 w 104"/>
                        <a:gd name="T23" fmla="*/ 0 h 100"/>
                        <a:gd name="T24" fmla="*/ 0 w 104"/>
                        <a:gd name="T25" fmla="*/ 0 h 10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4"/>
                        <a:gd name="T40" fmla="*/ 0 h 100"/>
                        <a:gd name="T41" fmla="*/ 104 w 104"/>
                        <a:gd name="T42" fmla="*/ 100 h 10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4" h="100">
                          <a:moveTo>
                            <a:pt x="45" y="0"/>
                          </a:moveTo>
                          <a:lnTo>
                            <a:pt x="40" y="3"/>
                          </a:lnTo>
                          <a:lnTo>
                            <a:pt x="2" y="48"/>
                          </a:lnTo>
                          <a:lnTo>
                            <a:pt x="0" y="53"/>
                          </a:lnTo>
                          <a:lnTo>
                            <a:pt x="3" y="58"/>
                          </a:lnTo>
                          <a:lnTo>
                            <a:pt x="50" y="97"/>
                          </a:lnTo>
                          <a:lnTo>
                            <a:pt x="58" y="100"/>
                          </a:lnTo>
                          <a:lnTo>
                            <a:pt x="63" y="97"/>
                          </a:lnTo>
                          <a:lnTo>
                            <a:pt x="102" y="51"/>
                          </a:lnTo>
                          <a:lnTo>
                            <a:pt x="104" y="44"/>
                          </a:lnTo>
                          <a:lnTo>
                            <a:pt x="100" y="38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449" name="Group 1865"/>
                  <p:cNvGrpSpPr>
                    <a:grpSpLocks/>
                  </p:cNvGrpSpPr>
                  <p:nvPr/>
                </p:nvGrpSpPr>
                <p:grpSpPr bwMode="auto">
                  <a:xfrm>
                    <a:off x="5267" y="2644"/>
                    <a:ext cx="18" cy="21"/>
                    <a:chOff x="5267" y="2644"/>
                    <a:chExt cx="18" cy="21"/>
                  </a:xfrm>
                </p:grpSpPr>
                <p:sp>
                  <p:nvSpPr>
                    <p:cNvPr id="19465" name="Freeform 1861"/>
                    <p:cNvSpPr>
                      <a:spLocks/>
                    </p:cNvSpPr>
                    <p:nvPr/>
                  </p:nvSpPr>
                  <p:spPr bwMode="auto">
                    <a:xfrm>
                      <a:off x="5267" y="2647"/>
                      <a:ext cx="18" cy="18"/>
                    </a:xfrm>
                    <a:custGeom>
                      <a:avLst/>
                      <a:gdLst>
                        <a:gd name="T0" fmla="*/ 0 w 109"/>
                        <a:gd name="T1" fmla="*/ 0 h 106"/>
                        <a:gd name="T2" fmla="*/ 0 w 109"/>
                        <a:gd name="T3" fmla="*/ 0 h 106"/>
                        <a:gd name="T4" fmla="*/ 0 w 109"/>
                        <a:gd name="T5" fmla="*/ 0 h 106"/>
                        <a:gd name="T6" fmla="*/ 0 w 109"/>
                        <a:gd name="T7" fmla="*/ 0 h 106"/>
                        <a:gd name="T8" fmla="*/ 0 w 109"/>
                        <a:gd name="T9" fmla="*/ 0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09"/>
                        <a:gd name="T16" fmla="*/ 0 h 106"/>
                        <a:gd name="T17" fmla="*/ 109 w 109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09" h="106">
                          <a:moveTo>
                            <a:pt x="48" y="0"/>
                          </a:moveTo>
                          <a:lnTo>
                            <a:pt x="0" y="55"/>
                          </a:lnTo>
                          <a:lnTo>
                            <a:pt x="61" y="106"/>
                          </a:lnTo>
                          <a:lnTo>
                            <a:pt x="109" y="46"/>
                          </a:lnTo>
                          <a:lnTo>
                            <a:pt x="48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66" name="Freeform 1862"/>
                    <p:cNvSpPr>
                      <a:spLocks/>
                    </p:cNvSpPr>
                    <p:nvPr/>
                  </p:nvSpPr>
                  <p:spPr bwMode="auto">
                    <a:xfrm>
                      <a:off x="5267" y="2651"/>
                      <a:ext cx="3" cy="7"/>
                    </a:xfrm>
                    <a:custGeom>
                      <a:avLst/>
                      <a:gdLst>
                        <a:gd name="T0" fmla="*/ 0 w 19"/>
                        <a:gd name="T1" fmla="*/ 0 h 44"/>
                        <a:gd name="T2" fmla="*/ 0 w 19"/>
                        <a:gd name="T3" fmla="*/ 0 h 44"/>
                        <a:gd name="T4" fmla="*/ 0 w 19"/>
                        <a:gd name="T5" fmla="*/ 0 h 44"/>
                        <a:gd name="T6" fmla="*/ 0 w 19"/>
                        <a:gd name="T7" fmla="*/ 0 h 44"/>
                        <a:gd name="T8" fmla="*/ 0 w 19"/>
                        <a:gd name="T9" fmla="*/ 0 h 44"/>
                        <a:gd name="T10" fmla="*/ 0 w 19"/>
                        <a:gd name="T11" fmla="*/ 0 h 4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9"/>
                        <a:gd name="T19" fmla="*/ 0 h 44"/>
                        <a:gd name="T20" fmla="*/ 19 w 19"/>
                        <a:gd name="T21" fmla="*/ 44 h 4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9" h="44">
                          <a:moveTo>
                            <a:pt x="2" y="11"/>
                          </a:moveTo>
                          <a:lnTo>
                            <a:pt x="0" y="19"/>
                          </a:lnTo>
                          <a:lnTo>
                            <a:pt x="0" y="32"/>
                          </a:lnTo>
                          <a:lnTo>
                            <a:pt x="19" y="44"/>
                          </a:lnTo>
                          <a:lnTo>
                            <a:pt x="11" y="0"/>
                          </a:lnTo>
                          <a:lnTo>
                            <a:pt x="2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67" name="Freeform 1863"/>
                    <p:cNvSpPr>
                      <a:spLocks/>
                    </p:cNvSpPr>
                    <p:nvPr/>
                  </p:nvSpPr>
                  <p:spPr bwMode="auto">
                    <a:xfrm>
                      <a:off x="5281" y="2650"/>
                      <a:ext cx="4" cy="7"/>
                    </a:xfrm>
                    <a:custGeom>
                      <a:avLst/>
                      <a:gdLst>
                        <a:gd name="T0" fmla="*/ 0 w 21"/>
                        <a:gd name="T1" fmla="*/ 0 h 43"/>
                        <a:gd name="T2" fmla="*/ 0 w 21"/>
                        <a:gd name="T3" fmla="*/ 0 h 43"/>
                        <a:gd name="T4" fmla="*/ 0 w 21"/>
                        <a:gd name="T5" fmla="*/ 0 h 43"/>
                        <a:gd name="T6" fmla="*/ 0 w 21"/>
                        <a:gd name="T7" fmla="*/ 0 h 43"/>
                        <a:gd name="T8" fmla="*/ 0 w 21"/>
                        <a:gd name="T9" fmla="*/ 0 h 43"/>
                        <a:gd name="T10" fmla="*/ 0 w 21"/>
                        <a:gd name="T11" fmla="*/ 0 h 4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1"/>
                        <a:gd name="T19" fmla="*/ 0 h 43"/>
                        <a:gd name="T20" fmla="*/ 21 w 21"/>
                        <a:gd name="T21" fmla="*/ 43 h 4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1" h="43">
                          <a:moveTo>
                            <a:pt x="18" y="11"/>
                          </a:moveTo>
                          <a:lnTo>
                            <a:pt x="21" y="16"/>
                          </a:lnTo>
                          <a:lnTo>
                            <a:pt x="21" y="30"/>
                          </a:lnTo>
                          <a:lnTo>
                            <a:pt x="0" y="43"/>
                          </a:lnTo>
                          <a:lnTo>
                            <a:pt x="7" y="0"/>
                          </a:lnTo>
                          <a:lnTo>
                            <a:pt x="18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68" name="Freeform 1864"/>
                    <p:cNvSpPr>
                      <a:spLocks/>
                    </p:cNvSpPr>
                    <p:nvPr/>
                  </p:nvSpPr>
                  <p:spPr bwMode="auto">
                    <a:xfrm>
                      <a:off x="5267" y="2644"/>
                      <a:ext cx="18" cy="16"/>
                    </a:xfrm>
                    <a:custGeom>
                      <a:avLst/>
                      <a:gdLst>
                        <a:gd name="T0" fmla="*/ 0 w 104"/>
                        <a:gd name="T1" fmla="*/ 0 h 100"/>
                        <a:gd name="T2" fmla="*/ 0 w 104"/>
                        <a:gd name="T3" fmla="*/ 0 h 100"/>
                        <a:gd name="T4" fmla="*/ 0 w 104"/>
                        <a:gd name="T5" fmla="*/ 0 h 100"/>
                        <a:gd name="T6" fmla="*/ 0 w 104"/>
                        <a:gd name="T7" fmla="*/ 0 h 100"/>
                        <a:gd name="T8" fmla="*/ 0 w 104"/>
                        <a:gd name="T9" fmla="*/ 0 h 100"/>
                        <a:gd name="T10" fmla="*/ 0 w 104"/>
                        <a:gd name="T11" fmla="*/ 0 h 100"/>
                        <a:gd name="T12" fmla="*/ 0 w 104"/>
                        <a:gd name="T13" fmla="*/ 0 h 100"/>
                        <a:gd name="T14" fmla="*/ 0 w 104"/>
                        <a:gd name="T15" fmla="*/ 0 h 100"/>
                        <a:gd name="T16" fmla="*/ 0 w 104"/>
                        <a:gd name="T17" fmla="*/ 0 h 100"/>
                        <a:gd name="T18" fmla="*/ 0 w 104"/>
                        <a:gd name="T19" fmla="*/ 0 h 100"/>
                        <a:gd name="T20" fmla="*/ 0 w 104"/>
                        <a:gd name="T21" fmla="*/ 0 h 100"/>
                        <a:gd name="T22" fmla="*/ 0 w 104"/>
                        <a:gd name="T23" fmla="*/ 0 h 100"/>
                        <a:gd name="T24" fmla="*/ 0 w 104"/>
                        <a:gd name="T25" fmla="*/ 0 h 10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4"/>
                        <a:gd name="T40" fmla="*/ 0 h 100"/>
                        <a:gd name="T41" fmla="*/ 104 w 104"/>
                        <a:gd name="T42" fmla="*/ 100 h 10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4" h="100">
                          <a:moveTo>
                            <a:pt x="45" y="0"/>
                          </a:moveTo>
                          <a:lnTo>
                            <a:pt x="40" y="3"/>
                          </a:lnTo>
                          <a:lnTo>
                            <a:pt x="2" y="48"/>
                          </a:lnTo>
                          <a:lnTo>
                            <a:pt x="0" y="53"/>
                          </a:lnTo>
                          <a:lnTo>
                            <a:pt x="3" y="59"/>
                          </a:lnTo>
                          <a:lnTo>
                            <a:pt x="50" y="98"/>
                          </a:lnTo>
                          <a:lnTo>
                            <a:pt x="58" y="100"/>
                          </a:lnTo>
                          <a:lnTo>
                            <a:pt x="63" y="98"/>
                          </a:lnTo>
                          <a:lnTo>
                            <a:pt x="102" y="52"/>
                          </a:lnTo>
                          <a:lnTo>
                            <a:pt x="104" y="45"/>
                          </a:lnTo>
                          <a:lnTo>
                            <a:pt x="100" y="39"/>
                          </a:lnTo>
                          <a:lnTo>
                            <a:pt x="50" y="2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450" name="Group 1870"/>
                  <p:cNvGrpSpPr>
                    <a:grpSpLocks/>
                  </p:cNvGrpSpPr>
                  <p:nvPr/>
                </p:nvGrpSpPr>
                <p:grpSpPr bwMode="auto">
                  <a:xfrm>
                    <a:off x="5279" y="2653"/>
                    <a:ext cx="18" cy="21"/>
                    <a:chOff x="5279" y="2653"/>
                    <a:chExt cx="18" cy="21"/>
                  </a:xfrm>
                </p:grpSpPr>
                <p:sp>
                  <p:nvSpPr>
                    <p:cNvPr id="19461" name="Freeform 1866"/>
                    <p:cNvSpPr>
                      <a:spLocks/>
                    </p:cNvSpPr>
                    <p:nvPr/>
                  </p:nvSpPr>
                  <p:spPr bwMode="auto">
                    <a:xfrm>
                      <a:off x="5279" y="2656"/>
                      <a:ext cx="18" cy="18"/>
                    </a:xfrm>
                    <a:custGeom>
                      <a:avLst/>
                      <a:gdLst>
                        <a:gd name="T0" fmla="*/ 0 w 109"/>
                        <a:gd name="T1" fmla="*/ 0 h 105"/>
                        <a:gd name="T2" fmla="*/ 0 w 109"/>
                        <a:gd name="T3" fmla="*/ 0 h 105"/>
                        <a:gd name="T4" fmla="*/ 0 w 109"/>
                        <a:gd name="T5" fmla="*/ 0 h 105"/>
                        <a:gd name="T6" fmla="*/ 0 w 109"/>
                        <a:gd name="T7" fmla="*/ 0 h 105"/>
                        <a:gd name="T8" fmla="*/ 0 w 109"/>
                        <a:gd name="T9" fmla="*/ 0 h 105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09"/>
                        <a:gd name="T16" fmla="*/ 0 h 105"/>
                        <a:gd name="T17" fmla="*/ 109 w 109"/>
                        <a:gd name="T18" fmla="*/ 105 h 105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09" h="105">
                          <a:moveTo>
                            <a:pt x="49" y="0"/>
                          </a:moveTo>
                          <a:lnTo>
                            <a:pt x="0" y="55"/>
                          </a:lnTo>
                          <a:lnTo>
                            <a:pt x="62" y="105"/>
                          </a:lnTo>
                          <a:lnTo>
                            <a:pt x="109" y="46"/>
                          </a:lnTo>
                          <a:lnTo>
                            <a:pt x="49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62" name="Freeform 1867"/>
                    <p:cNvSpPr>
                      <a:spLocks/>
                    </p:cNvSpPr>
                    <p:nvPr/>
                  </p:nvSpPr>
                  <p:spPr bwMode="auto">
                    <a:xfrm>
                      <a:off x="5279" y="2660"/>
                      <a:ext cx="3" cy="7"/>
                    </a:xfrm>
                    <a:custGeom>
                      <a:avLst/>
                      <a:gdLst>
                        <a:gd name="T0" fmla="*/ 0 w 20"/>
                        <a:gd name="T1" fmla="*/ 0 h 43"/>
                        <a:gd name="T2" fmla="*/ 0 w 20"/>
                        <a:gd name="T3" fmla="*/ 0 h 43"/>
                        <a:gd name="T4" fmla="*/ 0 w 20"/>
                        <a:gd name="T5" fmla="*/ 0 h 43"/>
                        <a:gd name="T6" fmla="*/ 0 w 20"/>
                        <a:gd name="T7" fmla="*/ 0 h 43"/>
                        <a:gd name="T8" fmla="*/ 0 w 20"/>
                        <a:gd name="T9" fmla="*/ 0 h 43"/>
                        <a:gd name="T10" fmla="*/ 0 w 20"/>
                        <a:gd name="T11" fmla="*/ 0 h 4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0"/>
                        <a:gd name="T19" fmla="*/ 0 h 43"/>
                        <a:gd name="T20" fmla="*/ 20 w 20"/>
                        <a:gd name="T21" fmla="*/ 43 h 4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0" h="43">
                          <a:moveTo>
                            <a:pt x="3" y="10"/>
                          </a:moveTo>
                          <a:lnTo>
                            <a:pt x="0" y="18"/>
                          </a:lnTo>
                          <a:lnTo>
                            <a:pt x="0" y="31"/>
                          </a:lnTo>
                          <a:lnTo>
                            <a:pt x="20" y="43"/>
                          </a:lnTo>
                          <a:lnTo>
                            <a:pt x="12" y="0"/>
                          </a:lnTo>
                          <a:lnTo>
                            <a:pt x="3" y="1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63" name="Freeform 1868"/>
                    <p:cNvSpPr>
                      <a:spLocks/>
                    </p:cNvSpPr>
                    <p:nvPr/>
                  </p:nvSpPr>
                  <p:spPr bwMode="auto">
                    <a:xfrm>
                      <a:off x="5293" y="2659"/>
                      <a:ext cx="4" cy="7"/>
                    </a:xfrm>
                    <a:custGeom>
                      <a:avLst/>
                      <a:gdLst>
                        <a:gd name="T0" fmla="*/ 0 w 22"/>
                        <a:gd name="T1" fmla="*/ 0 h 42"/>
                        <a:gd name="T2" fmla="*/ 0 w 22"/>
                        <a:gd name="T3" fmla="*/ 0 h 42"/>
                        <a:gd name="T4" fmla="*/ 0 w 22"/>
                        <a:gd name="T5" fmla="*/ 0 h 42"/>
                        <a:gd name="T6" fmla="*/ 0 w 22"/>
                        <a:gd name="T7" fmla="*/ 0 h 42"/>
                        <a:gd name="T8" fmla="*/ 0 w 22"/>
                        <a:gd name="T9" fmla="*/ 0 h 42"/>
                        <a:gd name="T10" fmla="*/ 0 w 22"/>
                        <a:gd name="T11" fmla="*/ 0 h 42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2"/>
                        <a:gd name="T19" fmla="*/ 0 h 42"/>
                        <a:gd name="T20" fmla="*/ 22 w 22"/>
                        <a:gd name="T21" fmla="*/ 42 h 42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2" h="42">
                          <a:moveTo>
                            <a:pt x="19" y="10"/>
                          </a:moveTo>
                          <a:lnTo>
                            <a:pt x="22" y="15"/>
                          </a:lnTo>
                          <a:lnTo>
                            <a:pt x="22" y="29"/>
                          </a:lnTo>
                          <a:lnTo>
                            <a:pt x="0" y="42"/>
                          </a:lnTo>
                          <a:lnTo>
                            <a:pt x="8" y="0"/>
                          </a:lnTo>
                          <a:lnTo>
                            <a:pt x="19" y="1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64" name="Freeform 1869"/>
                    <p:cNvSpPr>
                      <a:spLocks/>
                    </p:cNvSpPr>
                    <p:nvPr/>
                  </p:nvSpPr>
                  <p:spPr bwMode="auto">
                    <a:xfrm>
                      <a:off x="5279" y="2653"/>
                      <a:ext cx="17" cy="17"/>
                    </a:xfrm>
                    <a:custGeom>
                      <a:avLst/>
                      <a:gdLst>
                        <a:gd name="T0" fmla="*/ 0 w 103"/>
                        <a:gd name="T1" fmla="*/ 0 h 100"/>
                        <a:gd name="T2" fmla="*/ 0 w 103"/>
                        <a:gd name="T3" fmla="*/ 0 h 100"/>
                        <a:gd name="T4" fmla="*/ 0 w 103"/>
                        <a:gd name="T5" fmla="*/ 0 h 100"/>
                        <a:gd name="T6" fmla="*/ 0 w 103"/>
                        <a:gd name="T7" fmla="*/ 0 h 100"/>
                        <a:gd name="T8" fmla="*/ 0 w 103"/>
                        <a:gd name="T9" fmla="*/ 0 h 100"/>
                        <a:gd name="T10" fmla="*/ 0 w 103"/>
                        <a:gd name="T11" fmla="*/ 0 h 100"/>
                        <a:gd name="T12" fmla="*/ 0 w 103"/>
                        <a:gd name="T13" fmla="*/ 0 h 100"/>
                        <a:gd name="T14" fmla="*/ 0 w 103"/>
                        <a:gd name="T15" fmla="*/ 0 h 100"/>
                        <a:gd name="T16" fmla="*/ 0 w 103"/>
                        <a:gd name="T17" fmla="*/ 0 h 100"/>
                        <a:gd name="T18" fmla="*/ 0 w 103"/>
                        <a:gd name="T19" fmla="*/ 0 h 100"/>
                        <a:gd name="T20" fmla="*/ 0 w 103"/>
                        <a:gd name="T21" fmla="*/ 0 h 100"/>
                        <a:gd name="T22" fmla="*/ 0 w 103"/>
                        <a:gd name="T23" fmla="*/ 0 h 100"/>
                        <a:gd name="T24" fmla="*/ 0 w 103"/>
                        <a:gd name="T25" fmla="*/ 0 h 100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3"/>
                        <a:gd name="T40" fmla="*/ 0 h 100"/>
                        <a:gd name="T41" fmla="*/ 103 w 103"/>
                        <a:gd name="T42" fmla="*/ 100 h 100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3" h="100">
                          <a:moveTo>
                            <a:pt x="45" y="0"/>
                          </a:moveTo>
                          <a:lnTo>
                            <a:pt x="39" y="4"/>
                          </a:lnTo>
                          <a:lnTo>
                            <a:pt x="2" y="48"/>
                          </a:lnTo>
                          <a:lnTo>
                            <a:pt x="0" y="53"/>
                          </a:lnTo>
                          <a:lnTo>
                            <a:pt x="3" y="59"/>
                          </a:lnTo>
                          <a:lnTo>
                            <a:pt x="50" y="98"/>
                          </a:lnTo>
                          <a:lnTo>
                            <a:pt x="58" y="100"/>
                          </a:lnTo>
                          <a:lnTo>
                            <a:pt x="62" y="98"/>
                          </a:lnTo>
                          <a:lnTo>
                            <a:pt x="101" y="52"/>
                          </a:lnTo>
                          <a:lnTo>
                            <a:pt x="103" y="45"/>
                          </a:lnTo>
                          <a:lnTo>
                            <a:pt x="98" y="39"/>
                          </a:lnTo>
                          <a:lnTo>
                            <a:pt x="50" y="3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451" name="Group 1875"/>
                  <p:cNvGrpSpPr>
                    <a:grpSpLocks/>
                  </p:cNvGrpSpPr>
                  <p:nvPr/>
                </p:nvGrpSpPr>
                <p:grpSpPr bwMode="auto">
                  <a:xfrm>
                    <a:off x="5290" y="2662"/>
                    <a:ext cx="18" cy="21"/>
                    <a:chOff x="5290" y="2662"/>
                    <a:chExt cx="18" cy="21"/>
                  </a:xfrm>
                </p:grpSpPr>
                <p:sp>
                  <p:nvSpPr>
                    <p:cNvPr id="19457" name="Freeform 1871"/>
                    <p:cNvSpPr>
                      <a:spLocks/>
                    </p:cNvSpPr>
                    <p:nvPr/>
                  </p:nvSpPr>
                  <p:spPr bwMode="auto">
                    <a:xfrm>
                      <a:off x="5290" y="2666"/>
                      <a:ext cx="18" cy="17"/>
                    </a:xfrm>
                    <a:custGeom>
                      <a:avLst/>
                      <a:gdLst>
                        <a:gd name="T0" fmla="*/ 0 w 110"/>
                        <a:gd name="T1" fmla="*/ 0 h 104"/>
                        <a:gd name="T2" fmla="*/ 0 w 110"/>
                        <a:gd name="T3" fmla="*/ 0 h 104"/>
                        <a:gd name="T4" fmla="*/ 0 w 110"/>
                        <a:gd name="T5" fmla="*/ 0 h 104"/>
                        <a:gd name="T6" fmla="*/ 0 w 110"/>
                        <a:gd name="T7" fmla="*/ 0 h 104"/>
                        <a:gd name="T8" fmla="*/ 0 w 110"/>
                        <a:gd name="T9" fmla="*/ 0 h 104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0"/>
                        <a:gd name="T16" fmla="*/ 0 h 104"/>
                        <a:gd name="T17" fmla="*/ 110 w 110"/>
                        <a:gd name="T18" fmla="*/ 104 h 104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0" h="104">
                          <a:moveTo>
                            <a:pt x="48" y="0"/>
                          </a:moveTo>
                          <a:lnTo>
                            <a:pt x="0" y="54"/>
                          </a:lnTo>
                          <a:lnTo>
                            <a:pt x="61" y="104"/>
                          </a:lnTo>
                          <a:lnTo>
                            <a:pt x="110" y="44"/>
                          </a:lnTo>
                          <a:lnTo>
                            <a:pt x="48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58" name="Freeform 1872"/>
                    <p:cNvSpPr>
                      <a:spLocks/>
                    </p:cNvSpPr>
                    <p:nvPr/>
                  </p:nvSpPr>
                  <p:spPr bwMode="auto">
                    <a:xfrm>
                      <a:off x="5290" y="2670"/>
                      <a:ext cx="3" cy="7"/>
                    </a:xfrm>
                    <a:custGeom>
                      <a:avLst/>
                      <a:gdLst>
                        <a:gd name="T0" fmla="*/ 0 w 19"/>
                        <a:gd name="T1" fmla="*/ 0 h 42"/>
                        <a:gd name="T2" fmla="*/ 0 w 19"/>
                        <a:gd name="T3" fmla="*/ 0 h 42"/>
                        <a:gd name="T4" fmla="*/ 0 w 19"/>
                        <a:gd name="T5" fmla="*/ 0 h 42"/>
                        <a:gd name="T6" fmla="*/ 0 w 19"/>
                        <a:gd name="T7" fmla="*/ 0 h 42"/>
                        <a:gd name="T8" fmla="*/ 0 w 19"/>
                        <a:gd name="T9" fmla="*/ 0 h 42"/>
                        <a:gd name="T10" fmla="*/ 0 w 19"/>
                        <a:gd name="T11" fmla="*/ 0 h 42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9"/>
                        <a:gd name="T19" fmla="*/ 0 h 42"/>
                        <a:gd name="T20" fmla="*/ 19 w 19"/>
                        <a:gd name="T21" fmla="*/ 42 h 42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9" h="42">
                          <a:moveTo>
                            <a:pt x="2" y="11"/>
                          </a:moveTo>
                          <a:lnTo>
                            <a:pt x="0" y="18"/>
                          </a:lnTo>
                          <a:lnTo>
                            <a:pt x="0" y="31"/>
                          </a:lnTo>
                          <a:lnTo>
                            <a:pt x="19" y="42"/>
                          </a:lnTo>
                          <a:lnTo>
                            <a:pt x="12" y="0"/>
                          </a:lnTo>
                          <a:lnTo>
                            <a:pt x="2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59" name="Freeform 1873"/>
                    <p:cNvSpPr>
                      <a:spLocks/>
                    </p:cNvSpPr>
                    <p:nvPr/>
                  </p:nvSpPr>
                  <p:spPr bwMode="auto">
                    <a:xfrm>
                      <a:off x="5305" y="2668"/>
                      <a:ext cx="3" cy="7"/>
                    </a:xfrm>
                    <a:custGeom>
                      <a:avLst/>
                      <a:gdLst>
                        <a:gd name="T0" fmla="*/ 0 w 22"/>
                        <a:gd name="T1" fmla="*/ 0 h 41"/>
                        <a:gd name="T2" fmla="*/ 0 w 22"/>
                        <a:gd name="T3" fmla="*/ 0 h 41"/>
                        <a:gd name="T4" fmla="*/ 0 w 22"/>
                        <a:gd name="T5" fmla="*/ 0 h 41"/>
                        <a:gd name="T6" fmla="*/ 0 w 22"/>
                        <a:gd name="T7" fmla="*/ 0 h 41"/>
                        <a:gd name="T8" fmla="*/ 0 w 22"/>
                        <a:gd name="T9" fmla="*/ 0 h 41"/>
                        <a:gd name="T10" fmla="*/ 0 w 22"/>
                        <a:gd name="T11" fmla="*/ 0 h 41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2"/>
                        <a:gd name="T19" fmla="*/ 0 h 41"/>
                        <a:gd name="T20" fmla="*/ 22 w 22"/>
                        <a:gd name="T21" fmla="*/ 41 h 41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2" h="41">
                          <a:moveTo>
                            <a:pt x="18" y="11"/>
                          </a:moveTo>
                          <a:lnTo>
                            <a:pt x="22" y="15"/>
                          </a:lnTo>
                          <a:lnTo>
                            <a:pt x="22" y="28"/>
                          </a:lnTo>
                          <a:lnTo>
                            <a:pt x="0" y="41"/>
                          </a:lnTo>
                          <a:lnTo>
                            <a:pt x="8" y="0"/>
                          </a:lnTo>
                          <a:lnTo>
                            <a:pt x="18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60" name="Freeform 1874"/>
                    <p:cNvSpPr>
                      <a:spLocks/>
                    </p:cNvSpPr>
                    <p:nvPr/>
                  </p:nvSpPr>
                  <p:spPr bwMode="auto">
                    <a:xfrm>
                      <a:off x="5291" y="2662"/>
                      <a:ext cx="17" cy="17"/>
                    </a:xfrm>
                    <a:custGeom>
                      <a:avLst/>
                      <a:gdLst>
                        <a:gd name="T0" fmla="*/ 0 w 105"/>
                        <a:gd name="T1" fmla="*/ 0 h 98"/>
                        <a:gd name="T2" fmla="*/ 0 w 105"/>
                        <a:gd name="T3" fmla="*/ 0 h 98"/>
                        <a:gd name="T4" fmla="*/ 0 w 105"/>
                        <a:gd name="T5" fmla="*/ 0 h 98"/>
                        <a:gd name="T6" fmla="*/ 0 w 105"/>
                        <a:gd name="T7" fmla="*/ 0 h 98"/>
                        <a:gd name="T8" fmla="*/ 0 w 105"/>
                        <a:gd name="T9" fmla="*/ 0 h 98"/>
                        <a:gd name="T10" fmla="*/ 0 w 105"/>
                        <a:gd name="T11" fmla="*/ 0 h 98"/>
                        <a:gd name="T12" fmla="*/ 0 w 105"/>
                        <a:gd name="T13" fmla="*/ 0 h 98"/>
                        <a:gd name="T14" fmla="*/ 0 w 105"/>
                        <a:gd name="T15" fmla="*/ 0 h 98"/>
                        <a:gd name="T16" fmla="*/ 0 w 105"/>
                        <a:gd name="T17" fmla="*/ 0 h 98"/>
                        <a:gd name="T18" fmla="*/ 0 w 105"/>
                        <a:gd name="T19" fmla="*/ 0 h 98"/>
                        <a:gd name="T20" fmla="*/ 0 w 105"/>
                        <a:gd name="T21" fmla="*/ 0 h 98"/>
                        <a:gd name="T22" fmla="*/ 0 w 105"/>
                        <a:gd name="T23" fmla="*/ 0 h 98"/>
                        <a:gd name="T24" fmla="*/ 0 w 105"/>
                        <a:gd name="T25" fmla="*/ 0 h 98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5"/>
                        <a:gd name="T40" fmla="*/ 0 h 98"/>
                        <a:gd name="T41" fmla="*/ 105 w 105"/>
                        <a:gd name="T42" fmla="*/ 98 h 98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5" h="98">
                          <a:moveTo>
                            <a:pt x="45" y="0"/>
                          </a:moveTo>
                          <a:lnTo>
                            <a:pt x="40" y="3"/>
                          </a:lnTo>
                          <a:lnTo>
                            <a:pt x="3" y="48"/>
                          </a:lnTo>
                          <a:lnTo>
                            <a:pt x="0" y="53"/>
                          </a:lnTo>
                          <a:lnTo>
                            <a:pt x="4" y="57"/>
                          </a:lnTo>
                          <a:lnTo>
                            <a:pt x="51" y="96"/>
                          </a:lnTo>
                          <a:lnTo>
                            <a:pt x="58" y="98"/>
                          </a:lnTo>
                          <a:lnTo>
                            <a:pt x="64" y="96"/>
                          </a:lnTo>
                          <a:lnTo>
                            <a:pt x="102" y="51"/>
                          </a:lnTo>
                          <a:lnTo>
                            <a:pt x="105" y="44"/>
                          </a:lnTo>
                          <a:lnTo>
                            <a:pt x="100" y="39"/>
                          </a:lnTo>
                          <a:lnTo>
                            <a:pt x="51" y="2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452" name="Group 1880"/>
                  <p:cNvGrpSpPr>
                    <a:grpSpLocks/>
                  </p:cNvGrpSpPr>
                  <p:nvPr/>
                </p:nvGrpSpPr>
                <p:grpSpPr bwMode="auto">
                  <a:xfrm>
                    <a:off x="5302" y="2672"/>
                    <a:ext cx="18" cy="20"/>
                    <a:chOff x="5302" y="2672"/>
                    <a:chExt cx="18" cy="20"/>
                  </a:xfrm>
                </p:grpSpPr>
                <p:sp>
                  <p:nvSpPr>
                    <p:cNvPr id="19453" name="Freeform 1876"/>
                    <p:cNvSpPr>
                      <a:spLocks/>
                    </p:cNvSpPr>
                    <p:nvPr/>
                  </p:nvSpPr>
                  <p:spPr bwMode="auto">
                    <a:xfrm>
                      <a:off x="5302" y="2675"/>
                      <a:ext cx="18" cy="17"/>
                    </a:xfrm>
                    <a:custGeom>
                      <a:avLst/>
                      <a:gdLst>
                        <a:gd name="T0" fmla="*/ 0 w 110"/>
                        <a:gd name="T1" fmla="*/ 0 h 106"/>
                        <a:gd name="T2" fmla="*/ 0 w 110"/>
                        <a:gd name="T3" fmla="*/ 0 h 106"/>
                        <a:gd name="T4" fmla="*/ 0 w 110"/>
                        <a:gd name="T5" fmla="*/ 0 h 106"/>
                        <a:gd name="T6" fmla="*/ 0 w 110"/>
                        <a:gd name="T7" fmla="*/ 0 h 106"/>
                        <a:gd name="T8" fmla="*/ 0 w 110"/>
                        <a:gd name="T9" fmla="*/ 0 h 106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0"/>
                        <a:gd name="T16" fmla="*/ 0 h 106"/>
                        <a:gd name="T17" fmla="*/ 110 w 110"/>
                        <a:gd name="T18" fmla="*/ 106 h 106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0" h="106">
                          <a:moveTo>
                            <a:pt x="48" y="0"/>
                          </a:moveTo>
                          <a:lnTo>
                            <a:pt x="0" y="55"/>
                          </a:lnTo>
                          <a:lnTo>
                            <a:pt x="61" y="106"/>
                          </a:lnTo>
                          <a:lnTo>
                            <a:pt x="110" y="46"/>
                          </a:lnTo>
                          <a:lnTo>
                            <a:pt x="48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54" name="Freeform 1877"/>
                    <p:cNvSpPr>
                      <a:spLocks/>
                    </p:cNvSpPr>
                    <p:nvPr/>
                  </p:nvSpPr>
                  <p:spPr bwMode="auto">
                    <a:xfrm>
                      <a:off x="5302" y="2679"/>
                      <a:ext cx="3" cy="7"/>
                    </a:xfrm>
                    <a:custGeom>
                      <a:avLst/>
                      <a:gdLst>
                        <a:gd name="T0" fmla="*/ 0 w 19"/>
                        <a:gd name="T1" fmla="*/ 0 h 44"/>
                        <a:gd name="T2" fmla="*/ 0 w 19"/>
                        <a:gd name="T3" fmla="*/ 0 h 44"/>
                        <a:gd name="T4" fmla="*/ 0 w 19"/>
                        <a:gd name="T5" fmla="*/ 0 h 44"/>
                        <a:gd name="T6" fmla="*/ 0 w 19"/>
                        <a:gd name="T7" fmla="*/ 0 h 44"/>
                        <a:gd name="T8" fmla="*/ 0 w 19"/>
                        <a:gd name="T9" fmla="*/ 0 h 44"/>
                        <a:gd name="T10" fmla="*/ 0 w 19"/>
                        <a:gd name="T11" fmla="*/ 0 h 4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9"/>
                        <a:gd name="T19" fmla="*/ 0 h 44"/>
                        <a:gd name="T20" fmla="*/ 19 w 19"/>
                        <a:gd name="T21" fmla="*/ 44 h 4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9" h="44">
                          <a:moveTo>
                            <a:pt x="2" y="11"/>
                          </a:moveTo>
                          <a:lnTo>
                            <a:pt x="0" y="19"/>
                          </a:lnTo>
                          <a:lnTo>
                            <a:pt x="0" y="32"/>
                          </a:lnTo>
                          <a:lnTo>
                            <a:pt x="19" y="44"/>
                          </a:lnTo>
                          <a:lnTo>
                            <a:pt x="12" y="0"/>
                          </a:lnTo>
                          <a:lnTo>
                            <a:pt x="2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55" name="Freeform 1878"/>
                    <p:cNvSpPr>
                      <a:spLocks/>
                    </p:cNvSpPr>
                    <p:nvPr/>
                  </p:nvSpPr>
                  <p:spPr bwMode="auto">
                    <a:xfrm>
                      <a:off x="5317" y="2678"/>
                      <a:ext cx="3" cy="7"/>
                    </a:xfrm>
                    <a:custGeom>
                      <a:avLst/>
                      <a:gdLst>
                        <a:gd name="T0" fmla="*/ 0 w 22"/>
                        <a:gd name="T1" fmla="*/ 0 h 43"/>
                        <a:gd name="T2" fmla="*/ 0 w 22"/>
                        <a:gd name="T3" fmla="*/ 0 h 43"/>
                        <a:gd name="T4" fmla="*/ 0 w 22"/>
                        <a:gd name="T5" fmla="*/ 0 h 43"/>
                        <a:gd name="T6" fmla="*/ 0 w 22"/>
                        <a:gd name="T7" fmla="*/ 0 h 43"/>
                        <a:gd name="T8" fmla="*/ 0 w 22"/>
                        <a:gd name="T9" fmla="*/ 0 h 43"/>
                        <a:gd name="T10" fmla="*/ 0 w 22"/>
                        <a:gd name="T11" fmla="*/ 0 h 4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2"/>
                        <a:gd name="T19" fmla="*/ 0 h 43"/>
                        <a:gd name="T20" fmla="*/ 22 w 22"/>
                        <a:gd name="T21" fmla="*/ 43 h 4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2" h="43">
                          <a:moveTo>
                            <a:pt x="18" y="11"/>
                          </a:moveTo>
                          <a:lnTo>
                            <a:pt x="22" y="16"/>
                          </a:lnTo>
                          <a:lnTo>
                            <a:pt x="22" y="30"/>
                          </a:lnTo>
                          <a:lnTo>
                            <a:pt x="0" y="43"/>
                          </a:lnTo>
                          <a:lnTo>
                            <a:pt x="8" y="0"/>
                          </a:lnTo>
                          <a:lnTo>
                            <a:pt x="18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56" name="Freeform 1879"/>
                    <p:cNvSpPr>
                      <a:spLocks/>
                    </p:cNvSpPr>
                    <p:nvPr/>
                  </p:nvSpPr>
                  <p:spPr bwMode="auto">
                    <a:xfrm>
                      <a:off x="5303" y="2672"/>
                      <a:ext cx="17" cy="16"/>
                    </a:xfrm>
                    <a:custGeom>
                      <a:avLst/>
                      <a:gdLst>
                        <a:gd name="T0" fmla="*/ 0 w 104"/>
                        <a:gd name="T1" fmla="*/ 0 h 99"/>
                        <a:gd name="T2" fmla="*/ 0 w 104"/>
                        <a:gd name="T3" fmla="*/ 0 h 99"/>
                        <a:gd name="T4" fmla="*/ 0 w 104"/>
                        <a:gd name="T5" fmla="*/ 0 h 99"/>
                        <a:gd name="T6" fmla="*/ 0 w 104"/>
                        <a:gd name="T7" fmla="*/ 0 h 99"/>
                        <a:gd name="T8" fmla="*/ 0 w 104"/>
                        <a:gd name="T9" fmla="*/ 0 h 99"/>
                        <a:gd name="T10" fmla="*/ 0 w 104"/>
                        <a:gd name="T11" fmla="*/ 0 h 99"/>
                        <a:gd name="T12" fmla="*/ 0 w 104"/>
                        <a:gd name="T13" fmla="*/ 0 h 99"/>
                        <a:gd name="T14" fmla="*/ 0 w 104"/>
                        <a:gd name="T15" fmla="*/ 0 h 99"/>
                        <a:gd name="T16" fmla="*/ 0 w 104"/>
                        <a:gd name="T17" fmla="*/ 0 h 99"/>
                        <a:gd name="T18" fmla="*/ 0 w 104"/>
                        <a:gd name="T19" fmla="*/ 0 h 99"/>
                        <a:gd name="T20" fmla="*/ 0 w 104"/>
                        <a:gd name="T21" fmla="*/ 0 h 99"/>
                        <a:gd name="T22" fmla="*/ 0 w 104"/>
                        <a:gd name="T23" fmla="*/ 0 h 99"/>
                        <a:gd name="T24" fmla="*/ 0 w 104"/>
                        <a:gd name="T25" fmla="*/ 0 h 99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4"/>
                        <a:gd name="T40" fmla="*/ 0 h 99"/>
                        <a:gd name="T41" fmla="*/ 104 w 104"/>
                        <a:gd name="T42" fmla="*/ 99 h 99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4" h="99">
                          <a:moveTo>
                            <a:pt x="45" y="0"/>
                          </a:moveTo>
                          <a:lnTo>
                            <a:pt x="40" y="3"/>
                          </a:lnTo>
                          <a:lnTo>
                            <a:pt x="2" y="47"/>
                          </a:lnTo>
                          <a:lnTo>
                            <a:pt x="0" y="52"/>
                          </a:lnTo>
                          <a:lnTo>
                            <a:pt x="4" y="58"/>
                          </a:lnTo>
                          <a:lnTo>
                            <a:pt x="51" y="97"/>
                          </a:lnTo>
                          <a:lnTo>
                            <a:pt x="58" y="99"/>
                          </a:lnTo>
                          <a:lnTo>
                            <a:pt x="64" y="97"/>
                          </a:lnTo>
                          <a:lnTo>
                            <a:pt x="102" y="51"/>
                          </a:lnTo>
                          <a:lnTo>
                            <a:pt x="104" y="44"/>
                          </a:lnTo>
                          <a:lnTo>
                            <a:pt x="100" y="38"/>
                          </a:lnTo>
                          <a:lnTo>
                            <a:pt x="51" y="1"/>
                          </a:lnTo>
                          <a:lnTo>
                            <a:pt x="45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</p:grpSp>
            <p:grpSp>
              <p:nvGrpSpPr>
                <p:cNvPr id="19416" name="Group 1907"/>
                <p:cNvGrpSpPr>
                  <a:grpSpLocks/>
                </p:cNvGrpSpPr>
                <p:nvPr/>
              </p:nvGrpSpPr>
              <p:grpSpPr bwMode="auto">
                <a:xfrm>
                  <a:off x="5315" y="2681"/>
                  <a:ext cx="66" cy="61"/>
                  <a:chOff x="5315" y="2681"/>
                  <a:chExt cx="66" cy="61"/>
                </a:xfrm>
              </p:grpSpPr>
              <p:grpSp>
                <p:nvGrpSpPr>
                  <p:cNvPr id="19417" name="Group 1886"/>
                  <p:cNvGrpSpPr>
                    <a:grpSpLocks/>
                  </p:cNvGrpSpPr>
                  <p:nvPr/>
                </p:nvGrpSpPr>
                <p:grpSpPr bwMode="auto">
                  <a:xfrm>
                    <a:off x="5315" y="2681"/>
                    <a:ext cx="18" cy="22"/>
                    <a:chOff x="5315" y="2681"/>
                    <a:chExt cx="18" cy="22"/>
                  </a:xfrm>
                </p:grpSpPr>
                <p:sp>
                  <p:nvSpPr>
                    <p:cNvPr id="19438" name="Freeform 1882"/>
                    <p:cNvSpPr>
                      <a:spLocks/>
                    </p:cNvSpPr>
                    <p:nvPr/>
                  </p:nvSpPr>
                  <p:spPr bwMode="auto">
                    <a:xfrm>
                      <a:off x="5315" y="2684"/>
                      <a:ext cx="18" cy="19"/>
                    </a:xfrm>
                    <a:custGeom>
                      <a:avLst/>
                      <a:gdLst>
                        <a:gd name="T0" fmla="*/ 0 w 112"/>
                        <a:gd name="T1" fmla="*/ 0 h 111"/>
                        <a:gd name="T2" fmla="*/ 0 w 112"/>
                        <a:gd name="T3" fmla="*/ 0 h 111"/>
                        <a:gd name="T4" fmla="*/ 0 w 112"/>
                        <a:gd name="T5" fmla="*/ 0 h 111"/>
                        <a:gd name="T6" fmla="*/ 0 w 112"/>
                        <a:gd name="T7" fmla="*/ 0 h 111"/>
                        <a:gd name="T8" fmla="*/ 0 w 112"/>
                        <a:gd name="T9" fmla="*/ 0 h 1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2"/>
                        <a:gd name="T16" fmla="*/ 0 h 111"/>
                        <a:gd name="T17" fmla="*/ 112 w 112"/>
                        <a:gd name="T18" fmla="*/ 111 h 1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2" h="111">
                          <a:moveTo>
                            <a:pt x="49" y="0"/>
                          </a:moveTo>
                          <a:lnTo>
                            <a:pt x="0" y="58"/>
                          </a:lnTo>
                          <a:lnTo>
                            <a:pt x="62" y="111"/>
                          </a:lnTo>
                          <a:lnTo>
                            <a:pt x="112" y="49"/>
                          </a:lnTo>
                          <a:lnTo>
                            <a:pt x="49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39" name="Freeform 1883"/>
                    <p:cNvSpPr>
                      <a:spLocks/>
                    </p:cNvSpPr>
                    <p:nvPr/>
                  </p:nvSpPr>
                  <p:spPr bwMode="auto">
                    <a:xfrm>
                      <a:off x="5315" y="2689"/>
                      <a:ext cx="3" cy="7"/>
                    </a:xfrm>
                    <a:custGeom>
                      <a:avLst/>
                      <a:gdLst>
                        <a:gd name="T0" fmla="*/ 0 w 20"/>
                        <a:gd name="T1" fmla="*/ 0 h 45"/>
                        <a:gd name="T2" fmla="*/ 0 w 20"/>
                        <a:gd name="T3" fmla="*/ 0 h 45"/>
                        <a:gd name="T4" fmla="*/ 0 w 20"/>
                        <a:gd name="T5" fmla="*/ 0 h 45"/>
                        <a:gd name="T6" fmla="*/ 0 w 20"/>
                        <a:gd name="T7" fmla="*/ 0 h 45"/>
                        <a:gd name="T8" fmla="*/ 0 w 20"/>
                        <a:gd name="T9" fmla="*/ 0 h 45"/>
                        <a:gd name="T10" fmla="*/ 0 w 20"/>
                        <a:gd name="T11" fmla="*/ 0 h 45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0"/>
                        <a:gd name="T19" fmla="*/ 0 h 45"/>
                        <a:gd name="T20" fmla="*/ 20 w 20"/>
                        <a:gd name="T21" fmla="*/ 45 h 45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0" h="45">
                          <a:moveTo>
                            <a:pt x="2" y="12"/>
                          </a:moveTo>
                          <a:lnTo>
                            <a:pt x="0" y="19"/>
                          </a:lnTo>
                          <a:lnTo>
                            <a:pt x="0" y="33"/>
                          </a:lnTo>
                          <a:lnTo>
                            <a:pt x="20" y="45"/>
                          </a:lnTo>
                          <a:lnTo>
                            <a:pt x="12" y="0"/>
                          </a:lnTo>
                          <a:lnTo>
                            <a:pt x="2" y="12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40" name="Freeform 1884"/>
                    <p:cNvSpPr>
                      <a:spLocks/>
                    </p:cNvSpPr>
                    <p:nvPr/>
                  </p:nvSpPr>
                  <p:spPr bwMode="auto">
                    <a:xfrm>
                      <a:off x="5330" y="2687"/>
                      <a:ext cx="3" cy="8"/>
                    </a:xfrm>
                    <a:custGeom>
                      <a:avLst/>
                      <a:gdLst>
                        <a:gd name="T0" fmla="*/ 0 w 23"/>
                        <a:gd name="T1" fmla="*/ 0 h 45"/>
                        <a:gd name="T2" fmla="*/ 0 w 23"/>
                        <a:gd name="T3" fmla="*/ 0 h 45"/>
                        <a:gd name="T4" fmla="*/ 0 w 23"/>
                        <a:gd name="T5" fmla="*/ 0 h 45"/>
                        <a:gd name="T6" fmla="*/ 0 w 23"/>
                        <a:gd name="T7" fmla="*/ 0 h 45"/>
                        <a:gd name="T8" fmla="*/ 0 w 23"/>
                        <a:gd name="T9" fmla="*/ 0 h 45"/>
                        <a:gd name="T10" fmla="*/ 0 w 23"/>
                        <a:gd name="T11" fmla="*/ 0 h 45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3"/>
                        <a:gd name="T19" fmla="*/ 0 h 45"/>
                        <a:gd name="T20" fmla="*/ 23 w 23"/>
                        <a:gd name="T21" fmla="*/ 45 h 45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3" h="45">
                          <a:moveTo>
                            <a:pt x="19" y="12"/>
                          </a:moveTo>
                          <a:lnTo>
                            <a:pt x="23" y="16"/>
                          </a:lnTo>
                          <a:lnTo>
                            <a:pt x="23" y="32"/>
                          </a:lnTo>
                          <a:lnTo>
                            <a:pt x="0" y="45"/>
                          </a:lnTo>
                          <a:lnTo>
                            <a:pt x="8" y="0"/>
                          </a:lnTo>
                          <a:lnTo>
                            <a:pt x="19" y="12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41" name="Freeform 1885"/>
                    <p:cNvSpPr>
                      <a:spLocks/>
                    </p:cNvSpPr>
                    <p:nvPr/>
                  </p:nvSpPr>
                  <p:spPr bwMode="auto">
                    <a:xfrm>
                      <a:off x="5315" y="2681"/>
                      <a:ext cx="18" cy="18"/>
                    </a:xfrm>
                    <a:custGeom>
                      <a:avLst/>
                      <a:gdLst>
                        <a:gd name="T0" fmla="*/ 0 w 106"/>
                        <a:gd name="T1" fmla="*/ 0 h 105"/>
                        <a:gd name="T2" fmla="*/ 0 w 106"/>
                        <a:gd name="T3" fmla="*/ 0 h 105"/>
                        <a:gd name="T4" fmla="*/ 0 w 106"/>
                        <a:gd name="T5" fmla="*/ 0 h 105"/>
                        <a:gd name="T6" fmla="*/ 0 w 106"/>
                        <a:gd name="T7" fmla="*/ 0 h 105"/>
                        <a:gd name="T8" fmla="*/ 0 w 106"/>
                        <a:gd name="T9" fmla="*/ 0 h 105"/>
                        <a:gd name="T10" fmla="*/ 0 w 106"/>
                        <a:gd name="T11" fmla="*/ 0 h 105"/>
                        <a:gd name="T12" fmla="*/ 0 w 106"/>
                        <a:gd name="T13" fmla="*/ 0 h 105"/>
                        <a:gd name="T14" fmla="*/ 0 w 106"/>
                        <a:gd name="T15" fmla="*/ 0 h 105"/>
                        <a:gd name="T16" fmla="*/ 0 w 106"/>
                        <a:gd name="T17" fmla="*/ 0 h 105"/>
                        <a:gd name="T18" fmla="*/ 0 w 106"/>
                        <a:gd name="T19" fmla="*/ 0 h 105"/>
                        <a:gd name="T20" fmla="*/ 0 w 106"/>
                        <a:gd name="T21" fmla="*/ 0 h 105"/>
                        <a:gd name="T22" fmla="*/ 0 w 106"/>
                        <a:gd name="T23" fmla="*/ 0 h 105"/>
                        <a:gd name="T24" fmla="*/ 0 w 106"/>
                        <a:gd name="T25" fmla="*/ 0 h 10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6"/>
                        <a:gd name="T40" fmla="*/ 0 h 105"/>
                        <a:gd name="T41" fmla="*/ 106 w 106"/>
                        <a:gd name="T42" fmla="*/ 105 h 10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6" h="105">
                          <a:moveTo>
                            <a:pt x="46" y="0"/>
                          </a:moveTo>
                          <a:lnTo>
                            <a:pt x="40" y="4"/>
                          </a:lnTo>
                          <a:lnTo>
                            <a:pt x="3" y="51"/>
                          </a:lnTo>
                          <a:lnTo>
                            <a:pt x="0" y="56"/>
                          </a:lnTo>
                          <a:lnTo>
                            <a:pt x="4" y="62"/>
                          </a:lnTo>
                          <a:lnTo>
                            <a:pt x="52" y="103"/>
                          </a:lnTo>
                          <a:lnTo>
                            <a:pt x="59" y="105"/>
                          </a:lnTo>
                          <a:lnTo>
                            <a:pt x="65" y="103"/>
                          </a:lnTo>
                          <a:lnTo>
                            <a:pt x="103" y="55"/>
                          </a:lnTo>
                          <a:lnTo>
                            <a:pt x="106" y="47"/>
                          </a:lnTo>
                          <a:lnTo>
                            <a:pt x="101" y="42"/>
                          </a:lnTo>
                          <a:lnTo>
                            <a:pt x="52" y="3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418" name="Group 1891"/>
                  <p:cNvGrpSpPr>
                    <a:grpSpLocks/>
                  </p:cNvGrpSpPr>
                  <p:nvPr/>
                </p:nvGrpSpPr>
                <p:grpSpPr bwMode="auto">
                  <a:xfrm>
                    <a:off x="5327" y="2691"/>
                    <a:ext cx="18" cy="22"/>
                    <a:chOff x="5327" y="2691"/>
                    <a:chExt cx="18" cy="22"/>
                  </a:xfrm>
                </p:grpSpPr>
                <p:sp>
                  <p:nvSpPr>
                    <p:cNvPr id="19434" name="Freeform 1887"/>
                    <p:cNvSpPr>
                      <a:spLocks/>
                    </p:cNvSpPr>
                    <p:nvPr/>
                  </p:nvSpPr>
                  <p:spPr bwMode="auto">
                    <a:xfrm>
                      <a:off x="5327" y="2694"/>
                      <a:ext cx="18" cy="19"/>
                    </a:xfrm>
                    <a:custGeom>
                      <a:avLst/>
                      <a:gdLst>
                        <a:gd name="T0" fmla="*/ 0 w 112"/>
                        <a:gd name="T1" fmla="*/ 0 h 111"/>
                        <a:gd name="T2" fmla="*/ 0 w 112"/>
                        <a:gd name="T3" fmla="*/ 0 h 111"/>
                        <a:gd name="T4" fmla="*/ 0 w 112"/>
                        <a:gd name="T5" fmla="*/ 0 h 111"/>
                        <a:gd name="T6" fmla="*/ 0 w 112"/>
                        <a:gd name="T7" fmla="*/ 0 h 111"/>
                        <a:gd name="T8" fmla="*/ 0 w 112"/>
                        <a:gd name="T9" fmla="*/ 0 h 1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2"/>
                        <a:gd name="T16" fmla="*/ 0 h 111"/>
                        <a:gd name="T17" fmla="*/ 112 w 112"/>
                        <a:gd name="T18" fmla="*/ 111 h 1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2" h="111">
                          <a:moveTo>
                            <a:pt x="50" y="0"/>
                          </a:moveTo>
                          <a:lnTo>
                            <a:pt x="0" y="58"/>
                          </a:lnTo>
                          <a:lnTo>
                            <a:pt x="62" y="111"/>
                          </a:lnTo>
                          <a:lnTo>
                            <a:pt x="112" y="48"/>
                          </a:lnTo>
                          <a:lnTo>
                            <a:pt x="50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35" name="Freeform 1888"/>
                    <p:cNvSpPr>
                      <a:spLocks/>
                    </p:cNvSpPr>
                    <p:nvPr/>
                  </p:nvSpPr>
                  <p:spPr bwMode="auto">
                    <a:xfrm>
                      <a:off x="5327" y="2698"/>
                      <a:ext cx="3" cy="8"/>
                    </a:xfrm>
                    <a:custGeom>
                      <a:avLst/>
                      <a:gdLst>
                        <a:gd name="T0" fmla="*/ 0 w 20"/>
                        <a:gd name="T1" fmla="*/ 0 h 46"/>
                        <a:gd name="T2" fmla="*/ 0 w 20"/>
                        <a:gd name="T3" fmla="*/ 0 h 46"/>
                        <a:gd name="T4" fmla="*/ 0 w 20"/>
                        <a:gd name="T5" fmla="*/ 0 h 46"/>
                        <a:gd name="T6" fmla="*/ 0 w 20"/>
                        <a:gd name="T7" fmla="*/ 0 h 46"/>
                        <a:gd name="T8" fmla="*/ 0 w 20"/>
                        <a:gd name="T9" fmla="*/ 0 h 46"/>
                        <a:gd name="T10" fmla="*/ 0 w 20"/>
                        <a:gd name="T11" fmla="*/ 0 h 46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0"/>
                        <a:gd name="T19" fmla="*/ 0 h 46"/>
                        <a:gd name="T20" fmla="*/ 20 w 20"/>
                        <a:gd name="T21" fmla="*/ 46 h 4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0" h="46">
                          <a:moveTo>
                            <a:pt x="2" y="12"/>
                          </a:moveTo>
                          <a:lnTo>
                            <a:pt x="0" y="20"/>
                          </a:lnTo>
                          <a:lnTo>
                            <a:pt x="0" y="33"/>
                          </a:lnTo>
                          <a:lnTo>
                            <a:pt x="20" y="46"/>
                          </a:lnTo>
                          <a:lnTo>
                            <a:pt x="12" y="0"/>
                          </a:lnTo>
                          <a:lnTo>
                            <a:pt x="2" y="12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36" name="Freeform 1889"/>
                    <p:cNvSpPr>
                      <a:spLocks/>
                    </p:cNvSpPr>
                    <p:nvPr/>
                  </p:nvSpPr>
                  <p:spPr bwMode="auto">
                    <a:xfrm>
                      <a:off x="5342" y="2697"/>
                      <a:ext cx="3" cy="7"/>
                    </a:xfrm>
                    <a:custGeom>
                      <a:avLst/>
                      <a:gdLst>
                        <a:gd name="T0" fmla="*/ 0 w 23"/>
                        <a:gd name="T1" fmla="*/ 0 h 43"/>
                        <a:gd name="T2" fmla="*/ 0 w 23"/>
                        <a:gd name="T3" fmla="*/ 0 h 43"/>
                        <a:gd name="T4" fmla="*/ 0 w 23"/>
                        <a:gd name="T5" fmla="*/ 0 h 43"/>
                        <a:gd name="T6" fmla="*/ 0 w 23"/>
                        <a:gd name="T7" fmla="*/ 0 h 43"/>
                        <a:gd name="T8" fmla="*/ 0 w 23"/>
                        <a:gd name="T9" fmla="*/ 0 h 43"/>
                        <a:gd name="T10" fmla="*/ 0 w 23"/>
                        <a:gd name="T11" fmla="*/ 0 h 4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3"/>
                        <a:gd name="T19" fmla="*/ 0 h 43"/>
                        <a:gd name="T20" fmla="*/ 23 w 23"/>
                        <a:gd name="T21" fmla="*/ 43 h 4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3" h="43">
                          <a:moveTo>
                            <a:pt x="20" y="10"/>
                          </a:moveTo>
                          <a:lnTo>
                            <a:pt x="23" y="15"/>
                          </a:lnTo>
                          <a:lnTo>
                            <a:pt x="23" y="30"/>
                          </a:lnTo>
                          <a:lnTo>
                            <a:pt x="0" y="43"/>
                          </a:lnTo>
                          <a:lnTo>
                            <a:pt x="8" y="0"/>
                          </a:lnTo>
                          <a:lnTo>
                            <a:pt x="20" y="1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37" name="Freeform 1890"/>
                    <p:cNvSpPr>
                      <a:spLocks/>
                    </p:cNvSpPr>
                    <p:nvPr/>
                  </p:nvSpPr>
                  <p:spPr bwMode="auto">
                    <a:xfrm>
                      <a:off x="5327" y="2691"/>
                      <a:ext cx="18" cy="17"/>
                    </a:xfrm>
                    <a:custGeom>
                      <a:avLst/>
                      <a:gdLst>
                        <a:gd name="T0" fmla="*/ 0 w 107"/>
                        <a:gd name="T1" fmla="*/ 0 h 105"/>
                        <a:gd name="T2" fmla="*/ 0 w 107"/>
                        <a:gd name="T3" fmla="*/ 0 h 105"/>
                        <a:gd name="T4" fmla="*/ 0 w 107"/>
                        <a:gd name="T5" fmla="*/ 0 h 105"/>
                        <a:gd name="T6" fmla="*/ 0 w 107"/>
                        <a:gd name="T7" fmla="*/ 0 h 105"/>
                        <a:gd name="T8" fmla="*/ 0 w 107"/>
                        <a:gd name="T9" fmla="*/ 0 h 105"/>
                        <a:gd name="T10" fmla="*/ 0 w 107"/>
                        <a:gd name="T11" fmla="*/ 0 h 105"/>
                        <a:gd name="T12" fmla="*/ 0 w 107"/>
                        <a:gd name="T13" fmla="*/ 0 h 105"/>
                        <a:gd name="T14" fmla="*/ 0 w 107"/>
                        <a:gd name="T15" fmla="*/ 0 h 105"/>
                        <a:gd name="T16" fmla="*/ 0 w 107"/>
                        <a:gd name="T17" fmla="*/ 0 h 105"/>
                        <a:gd name="T18" fmla="*/ 0 w 107"/>
                        <a:gd name="T19" fmla="*/ 0 h 105"/>
                        <a:gd name="T20" fmla="*/ 0 w 107"/>
                        <a:gd name="T21" fmla="*/ 0 h 105"/>
                        <a:gd name="T22" fmla="*/ 0 w 107"/>
                        <a:gd name="T23" fmla="*/ 0 h 105"/>
                        <a:gd name="T24" fmla="*/ 0 w 107"/>
                        <a:gd name="T25" fmla="*/ 0 h 10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7"/>
                        <a:gd name="T40" fmla="*/ 0 h 105"/>
                        <a:gd name="T41" fmla="*/ 107 w 107"/>
                        <a:gd name="T42" fmla="*/ 105 h 10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7" h="105">
                          <a:moveTo>
                            <a:pt x="47" y="0"/>
                          </a:moveTo>
                          <a:lnTo>
                            <a:pt x="41" y="4"/>
                          </a:lnTo>
                          <a:lnTo>
                            <a:pt x="3" y="51"/>
                          </a:lnTo>
                          <a:lnTo>
                            <a:pt x="0" y="56"/>
                          </a:lnTo>
                          <a:lnTo>
                            <a:pt x="4" y="63"/>
                          </a:lnTo>
                          <a:lnTo>
                            <a:pt x="52" y="103"/>
                          </a:lnTo>
                          <a:lnTo>
                            <a:pt x="59" y="105"/>
                          </a:lnTo>
                          <a:lnTo>
                            <a:pt x="65" y="103"/>
                          </a:lnTo>
                          <a:lnTo>
                            <a:pt x="105" y="54"/>
                          </a:lnTo>
                          <a:lnTo>
                            <a:pt x="107" y="47"/>
                          </a:lnTo>
                          <a:lnTo>
                            <a:pt x="102" y="41"/>
                          </a:lnTo>
                          <a:lnTo>
                            <a:pt x="52" y="3"/>
                          </a:lnTo>
                          <a:lnTo>
                            <a:pt x="47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419" name="Group 1896"/>
                  <p:cNvGrpSpPr>
                    <a:grpSpLocks/>
                  </p:cNvGrpSpPr>
                  <p:nvPr/>
                </p:nvGrpSpPr>
                <p:grpSpPr bwMode="auto">
                  <a:xfrm>
                    <a:off x="5339" y="2700"/>
                    <a:ext cx="18" cy="22"/>
                    <a:chOff x="5339" y="2700"/>
                    <a:chExt cx="18" cy="22"/>
                  </a:xfrm>
                </p:grpSpPr>
                <p:sp>
                  <p:nvSpPr>
                    <p:cNvPr id="19430" name="Freeform 1892"/>
                    <p:cNvSpPr>
                      <a:spLocks/>
                    </p:cNvSpPr>
                    <p:nvPr/>
                  </p:nvSpPr>
                  <p:spPr bwMode="auto">
                    <a:xfrm>
                      <a:off x="5339" y="2704"/>
                      <a:ext cx="18" cy="18"/>
                    </a:xfrm>
                    <a:custGeom>
                      <a:avLst/>
                      <a:gdLst>
                        <a:gd name="T0" fmla="*/ 0 w 111"/>
                        <a:gd name="T1" fmla="*/ 0 h 110"/>
                        <a:gd name="T2" fmla="*/ 0 w 111"/>
                        <a:gd name="T3" fmla="*/ 0 h 110"/>
                        <a:gd name="T4" fmla="*/ 0 w 111"/>
                        <a:gd name="T5" fmla="*/ 0 h 110"/>
                        <a:gd name="T6" fmla="*/ 0 w 111"/>
                        <a:gd name="T7" fmla="*/ 0 h 110"/>
                        <a:gd name="T8" fmla="*/ 0 w 111"/>
                        <a:gd name="T9" fmla="*/ 0 h 11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1"/>
                        <a:gd name="T16" fmla="*/ 0 h 110"/>
                        <a:gd name="T17" fmla="*/ 111 w 111"/>
                        <a:gd name="T18" fmla="*/ 110 h 11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1" h="110">
                          <a:moveTo>
                            <a:pt x="49" y="0"/>
                          </a:moveTo>
                          <a:lnTo>
                            <a:pt x="0" y="58"/>
                          </a:lnTo>
                          <a:lnTo>
                            <a:pt x="62" y="110"/>
                          </a:lnTo>
                          <a:lnTo>
                            <a:pt x="111" y="48"/>
                          </a:lnTo>
                          <a:lnTo>
                            <a:pt x="49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31" name="Freeform 1893"/>
                    <p:cNvSpPr>
                      <a:spLocks/>
                    </p:cNvSpPr>
                    <p:nvPr/>
                  </p:nvSpPr>
                  <p:spPr bwMode="auto">
                    <a:xfrm>
                      <a:off x="5339" y="2708"/>
                      <a:ext cx="3" cy="8"/>
                    </a:xfrm>
                    <a:custGeom>
                      <a:avLst/>
                      <a:gdLst>
                        <a:gd name="T0" fmla="*/ 0 w 19"/>
                        <a:gd name="T1" fmla="*/ 0 h 45"/>
                        <a:gd name="T2" fmla="*/ 0 w 19"/>
                        <a:gd name="T3" fmla="*/ 0 h 45"/>
                        <a:gd name="T4" fmla="*/ 0 w 19"/>
                        <a:gd name="T5" fmla="*/ 0 h 45"/>
                        <a:gd name="T6" fmla="*/ 0 w 19"/>
                        <a:gd name="T7" fmla="*/ 0 h 45"/>
                        <a:gd name="T8" fmla="*/ 0 w 19"/>
                        <a:gd name="T9" fmla="*/ 0 h 45"/>
                        <a:gd name="T10" fmla="*/ 0 w 19"/>
                        <a:gd name="T11" fmla="*/ 0 h 45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9"/>
                        <a:gd name="T19" fmla="*/ 0 h 45"/>
                        <a:gd name="T20" fmla="*/ 19 w 19"/>
                        <a:gd name="T21" fmla="*/ 45 h 45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9" h="45">
                          <a:moveTo>
                            <a:pt x="2" y="11"/>
                          </a:moveTo>
                          <a:lnTo>
                            <a:pt x="0" y="20"/>
                          </a:lnTo>
                          <a:lnTo>
                            <a:pt x="0" y="33"/>
                          </a:lnTo>
                          <a:lnTo>
                            <a:pt x="19" y="45"/>
                          </a:lnTo>
                          <a:lnTo>
                            <a:pt x="12" y="0"/>
                          </a:lnTo>
                          <a:lnTo>
                            <a:pt x="2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32" name="Freeform 1894"/>
                    <p:cNvSpPr>
                      <a:spLocks/>
                    </p:cNvSpPr>
                    <p:nvPr/>
                  </p:nvSpPr>
                  <p:spPr bwMode="auto">
                    <a:xfrm>
                      <a:off x="5354" y="2707"/>
                      <a:ext cx="3" cy="7"/>
                    </a:xfrm>
                    <a:custGeom>
                      <a:avLst/>
                      <a:gdLst>
                        <a:gd name="T0" fmla="*/ 0 w 23"/>
                        <a:gd name="T1" fmla="*/ 0 h 43"/>
                        <a:gd name="T2" fmla="*/ 0 w 23"/>
                        <a:gd name="T3" fmla="*/ 0 h 43"/>
                        <a:gd name="T4" fmla="*/ 0 w 23"/>
                        <a:gd name="T5" fmla="*/ 0 h 43"/>
                        <a:gd name="T6" fmla="*/ 0 w 23"/>
                        <a:gd name="T7" fmla="*/ 0 h 43"/>
                        <a:gd name="T8" fmla="*/ 0 w 23"/>
                        <a:gd name="T9" fmla="*/ 0 h 43"/>
                        <a:gd name="T10" fmla="*/ 0 w 23"/>
                        <a:gd name="T11" fmla="*/ 0 h 43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3"/>
                        <a:gd name="T19" fmla="*/ 0 h 43"/>
                        <a:gd name="T20" fmla="*/ 23 w 23"/>
                        <a:gd name="T21" fmla="*/ 43 h 43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3" h="43">
                          <a:moveTo>
                            <a:pt x="19" y="10"/>
                          </a:moveTo>
                          <a:lnTo>
                            <a:pt x="23" y="15"/>
                          </a:lnTo>
                          <a:lnTo>
                            <a:pt x="23" y="30"/>
                          </a:lnTo>
                          <a:lnTo>
                            <a:pt x="0" y="43"/>
                          </a:lnTo>
                          <a:lnTo>
                            <a:pt x="9" y="0"/>
                          </a:lnTo>
                          <a:lnTo>
                            <a:pt x="19" y="1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33" name="Freeform 1895"/>
                    <p:cNvSpPr>
                      <a:spLocks/>
                    </p:cNvSpPr>
                    <p:nvPr/>
                  </p:nvSpPr>
                  <p:spPr bwMode="auto">
                    <a:xfrm>
                      <a:off x="5339" y="2700"/>
                      <a:ext cx="18" cy="18"/>
                    </a:xfrm>
                    <a:custGeom>
                      <a:avLst/>
                      <a:gdLst>
                        <a:gd name="T0" fmla="*/ 0 w 106"/>
                        <a:gd name="T1" fmla="*/ 0 h 105"/>
                        <a:gd name="T2" fmla="*/ 0 w 106"/>
                        <a:gd name="T3" fmla="*/ 0 h 105"/>
                        <a:gd name="T4" fmla="*/ 0 w 106"/>
                        <a:gd name="T5" fmla="*/ 0 h 105"/>
                        <a:gd name="T6" fmla="*/ 0 w 106"/>
                        <a:gd name="T7" fmla="*/ 0 h 105"/>
                        <a:gd name="T8" fmla="*/ 0 w 106"/>
                        <a:gd name="T9" fmla="*/ 0 h 105"/>
                        <a:gd name="T10" fmla="*/ 0 w 106"/>
                        <a:gd name="T11" fmla="*/ 0 h 105"/>
                        <a:gd name="T12" fmla="*/ 0 w 106"/>
                        <a:gd name="T13" fmla="*/ 0 h 105"/>
                        <a:gd name="T14" fmla="*/ 0 w 106"/>
                        <a:gd name="T15" fmla="*/ 0 h 105"/>
                        <a:gd name="T16" fmla="*/ 0 w 106"/>
                        <a:gd name="T17" fmla="*/ 0 h 105"/>
                        <a:gd name="T18" fmla="*/ 0 w 106"/>
                        <a:gd name="T19" fmla="*/ 0 h 105"/>
                        <a:gd name="T20" fmla="*/ 0 w 106"/>
                        <a:gd name="T21" fmla="*/ 0 h 105"/>
                        <a:gd name="T22" fmla="*/ 0 w 106"/>
                        <a:gd name="T23" fmla="*/ 0 h 105"/>
                        <a:gd name="T24" fmla="*/ 0 w 106"/>
                        <a:gd name="T25" fmla="*/ 0 h 105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6"/>
                        <a:gd name="T40" fmla="*/ 0 h 105"/>
                        <a:gd name="T41" fmla="*/ 106 w 106"/>
                        <a:gd name="T42" fmla="*/ 105 h 105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6" h="105">
                          <a:moveTo>
                            <a:pt x="46" y="0"/>
                          </a:moveTo>
                          <a:lnTo>
                            <a:pt x="41" y="3"/>
                          </a:lnTo>
                          <a:lnTo>
                            <a:pt x="2" y="50"/>
                          </a:lnTo>
                          <a:lnTo>
                            <a:pt x="0" y="55"/>
                          </a:lnTo>
                          <a:lnTo>
                            <a:pt x="4" y="62"/>
                          </a:lnTo>
                          <a:lnTo>
                            <a:pt x="52" y="102"/>
                          </a:lnTo>
                          <a:lnTo>
                            <a:pt x="59" y="105"/>
                          </a:lnTo>
                          <a:lnTo>
                            <a:pt x="65" y="102"/>
                          </a:lnTo>
                          <a:lnTo>
                            <a:pt x="103" y="54"/>
                          </a:lnTo>
                          <a:lnTo>
                            <a:pt x="106" y="47"/>
                          </a:lnTo>
                          <a:lnTo>
                            <a:pt x="101" y="41"/>
                          </a:lnTo>
                          <a:lnTo>
                            <a:pt x="52" y="2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420" name="Group 1901"/>
                  <p:cNvGrpSpPr>
                    <a:grpSpLocks/>
                  </p:cNvGrpSpPr>
                  <p:nvPr/>
                </p:nvGrpSpPr>
                <p:grpSpPr bwMode="auto">
                  <a:xfrm>
                    <a:off x="5351" y="2710"/>
                    <a:ext cx="18" cy="22"/>
                    <a:chOff x="5351" y="2710"/>
                    <a:chExt cx="18" cy="22"/>
                  </a:xfrm>
                </p:grpSpPr>
                <p:sp>
                  <p:nvSpPr>
                    <p:cNvPr id="19426" name="Freeform 1897"/>
                    <p:cNvSpPr>
                      <a:spLocks/>
                    </p:cNvSpPr>
                    <p:nvPr/>
                  </p:nvSpPr>
                  <p:spPr bwMode="auto">
                    <a:xfrm>
                      <a:off x="5351" y="2714"/>
                      <a:ext cx="18" cy="18"/>
                    </a:xfrm>
                    <a:custGeom>
                      <a:avLst/>
                      <a:gdLst>
                        <a:gd name="T0" fmla="*/ 0 w 111"/>
                        <a:gd name="T1" fmla="*/ 0 h 110"/>
                        <a:gd name="T2" fmla="*/ 0 w 111"/>
                        <a:gd name="T3" fmla="*/ 0 h 110"/>
                        <a:gd name="T4" fmla="*/ 0 w 111"/>
                        <a:gd name="T5" fmla="*/ 0 h 110"/>
                        <a:gd name="T6" fmla="*/ 0 w 111"/>
                        <a:gd name="T7" fmla="*/ 0 h 110"/>
                        <a:gd name="T8" fmla="*/ 0 w 111"/>
                        <a:gd name="T9" fmla="*/ 0 h 11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1"/>
                        <a:gd name="T16" fmla="*/ 0 h 110"/>
                        <a:gd name="T17" fmla="*/ 111 w 111"/>
                        <a:gd name="T18" fmla="*/ 110 h 11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1" h="110">
                          <a:moveTo>
                            <a:pt x="48" y="0"/>
                          </a:moveTo>
                          <a:lnTo>
                            <a:pt x="0" y="57"/>
                          </a:lnTo>
                          <a:lnTo>
                            <a:pt x="61" y="110"/>
                          </a:lnTo>
                          <a:lnTo>
                            <a:pt x="111" y="48"/>
                          </a:lnTo>
                          <a:lnTo>
                            <a:pt x="48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27" name="Freeform 1898"/>
                    <p:cNvSpPr>
                      <a:spLocks/>
                    </p:cNvSpPr>
                    <p:nvPr/>
                  </p:nvSpPr>
                  <p:spPr bwMode="auto">
                    <a:xfrm>
                      <a:off x="5351" y="2718"/>
                      <a:ext cx="3" cy="7"/>
                    </a:xfrm>
                    <a:custGeom>
                      <a:avLst/>
                      <a:gdLst>
                        <a:gd name="T0" fmla="*/ 0 w 19"/>
                        <a:gd name="T1" fmla="*/ 0 h 46"/>
                        <a:gd name="T2" fmla="*/ 0 w 19"/>
                        <a:gd name="T3" fmla="*/ 0 h 46"/>
                        <a:gd name="T4" fmla="*/ 0 w 19"/>
                        <a:gd name="T5" fmla="*/ 0 h 46"/>
                        <a:gd name="T6" fmla="*/ 0 w 19"/>
                        <a:gd name="T7" fmla="*/ 0 h 46"/>
                        <a:gd name="T8" fmla="*/ 0 w 19"/>
                        <a:gd name="T9" fmla="*/ 0 h 46"/>
                        <a:gd name="T10" fmla="*/ 0 w 19"/>
                        <a:gd name="T11" fmla="*/ 0 h 46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19"/>
                        <a:gd name="T19" fmla="*/ 0 h 46"/>
                        <a:gd name="T20" fmla="*/ 19 w 19"/>
                        <a:gd name="T21" fmla="*/ 46 h 4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19" h="46">
                          <a:moveTo>
                            <a:pt x="1" y="12"/>
                          </a:moveTo>
                          <a:lnTo>
                            <a:pt x="0" y="20"/>
                          </a:lnTo>
                          <a:lnTo>
                            <a:pt x="0" y="33"/>
                          </a:lnTo>
                          <a:lnTo>
                            <a:pt x="19" y="46"/>
                          </a:lnTo>
                          <a:lnTo>
                            <a:pt x="11" y="0"/>
                          </a:lnTo>
                          <a:lnTo>
                            <a:pt x="1" y="12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28" name="Freeform 1899"/>
                    <p:cNvSpPr>
                      <a:spLocks/>
                    </p:cNvSpPr>
                    <p:nvPr/>
                  </p:nvSpPr>
                  <p:spPr bwMode="auto">
                    <a:xfrm>
                      <a:off x="5366" y="2717"/>
                      <a:ext cx="3" cy="7"/>
                    </a:xfrm>
                    <a:custGeom>
                      <a:avLst/>
                      <a:gdLst>
                        <a:gd name="T0" fmla="*/ 0 w 22"/>
                        <a:gd name="T1" fmla="*/ 0 h 44"/>
                        <a:gd name="T2" fmla="*/ 0 w 22"/>
                        <a:gd name="T3" fmla="*/ 0 h 44"/>
                        <a:gd name="T4" fmla="*/ 0 w 22"/>
                        <a:gd name="T5" fmla="*/ 0 h 44"/>
                        <a:gd name="T6" fmla="*/ 0 w 22"/>
                        <a:gd name="T7" fmla="*/ 0 h 44"/>
                        <a:gd name="T8" fmla="*/ 0 w 22"/>
                        <a:gd name="T9" fmla="*/ 0 h 44"/>
                        <a:gd name="T10" fmla="*/ 0 w 22"/>
                        <a:gd name="T11" fmla="*/ 0 h 44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2"/>
                        <a:gd name="T19" fmla="*/ 0 h 44"/>
                        <a:gd name="T20" fmla="*/ 22 w 22"/>
                        <a:gd name="T21" fmla="*/ 44 h 44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2" h="44">
                          <a:moveTo>
                            <a:pt x="18" y="11"/>
                          </a:moveTo>
                          <a:lnTo>
                            <a:pt x="22" y="16"/>
                          </a:lnTo>
                          <a:lnTo>
                            <a:pt x="22" y="31"/>
                          </a:lnTo>
                          <a:lnTo>
                            <a:pt x="0" y="44"/>
                          </a:lnTo>
                          <a:lnTo>
                            <a:pt x="8" y="0"/>
                          </a:lnTo>
                          <a:lnTo>
                            <a:pt x="18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29" name="Freeform 1900"/>
                    <p:cNvSpPr>
                      <a:spLocks/>
                    </p:cNvSpPr>
                    <p:nvPr/>
                  </p:nvSpPr>
                  <p:spPr bwMode="auto">
                    <a:xfrm>
                      <a:off x="5351" y="2710"/>
                      <a:ext cx="18" cy="18"/>
                    </a:xfrm>
                    <a:custGeom>
                      <a:avLst/>
                      <a:gdLst>
                        <a:gd name="T0" fmla="*/ 0 w 106"/>
                        <a:gd name="T1" fmla="*/ 0 h 104"/>
                        <a:gd name="T2" fmla="*/ 0 w 106"/>
                        <a:gd name="T3" fmla="*/ 0 h 104"/>
                        <a:gd name="T4" fmla="*/ 0 w 106"/>
                        <a:gd name="T5" fmla="*/ 0 h 104"/>
                        <a:gd name="T6" fmla="*/ 0 w 106"/>
                        <a:gd name="T7" fmla="*/ 0 h 104"/>
                        <a:gd name="T8" fmla="*/ 0 w 106"/>
                        <a:gd name="T9" fmla="*/ 0 h 104"/>
                        <a:gd name="T10" fmla="*/ 0 w 106"/>
                        <a:gd name="T11" fmla="*/ 0 h 104"/>
                        <a:gd name="T12" fmla="*/ 0 w 106"/>
                        <a:gd name="T13" fmla="*/ 0 h 104"/>
                        <a:gd name="T14" fmla="*/ 0 w 106"/>
                        <a:gd name="T15" fmla="*/ 0 h 104"/>
                        <a:gd name="T16" fmla="*/ 0 w 106"/>
                        <a:gd name="T17" fmla="*/ 0 h 104"/>
                        <a:gd name="T18" fmla="*/ 0 w 106"/>
                        <a:gd name="T19" fmla="*/ 0 h 104"/>
                        <a:gd name="T20" fmla="*/ 0 w 106"/>
                        <a:gd name="T21" fmla="*/ 0 h 104"/>
                        <a:gd name="T22" fmla="*/ 0 w 106"/>
                        <a:gd name="T23" fmla="*/ 0 h 104"/>
                        <a:gd name="T24" fmla="*/ 0 w 106"/>
                        <a:gd name="T25" fmla="*/ 0 h 104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6"/>
                        <a:gd name="T40" fmla="*/ 0 h 104"/>
                        <a:gd name="T41" fmla="*/ 106 w 106"/>
                        <a:gd name="T42" fmla="*/ 104 h 104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6" h="104">
                          <a:moveTo>
                            <a:pt x="46" y="0"/>
                          </a:moveTo>
                          <a:lnTo>
                            <a:pt x="41" y="4"/>
                          </a:lnTo>
                          <a:lnTo>
                            <a:pt x="2" y="50"/>
                          </a:lnTo>
                          <a:lnTo>
                            <a:pt x="0" y="56"/>
                          </a:lnTo>
                          <a:lnTo>
                            <a:pt x="3" y="62"/>
                          </a:lnTo>
                          <a:lnTo>
                            <a:pt x="52" y="102"/>
                          </a:lnTo>
                          <a:lnTo>
                            <a:pt x="59" y="104"/>
                          </a:lnTo>
                          <a:lnTo>
                            <a:pt x="65" y="102"/>
                          </a:lnTo>
                          <a:lnTo>
                            <a:pt x="104" y="54"/>
                          </a:lnTo>
                          <a:lnTo>
                            <a:pt x="106" y="47"/>
                          </a:lnTo>
                          <a:lnTo>
                            <a:pt x="102" y="41"/>
                          </a:lnTo>
                          <a:lnTo>
                            <a:pt x="52" y="3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  <p:grpSp>
                <p:nvGrpSpPr>
                  <p:cNvPr id="19421" name="Group 1906"/>
                  <p:cNvGrpSpPr>
                    <a:grpSpLocks/>
                  </p:cNvGrpSpPr>
                  <p:nvPr/>
                </p:nvGrpSpPr>
                <p:grpSpPr bwMode="auto">
                  <a:xfrm>
                    <a:off x="5363" y="2720"/>
                    <a:ext cx="18" cy="22"/>
                    <a:chOff x="5363" y="2720"/>
                    <a:chExt cx="18" cy="22"/>
                  </a:xfrm>
                </p:grpSpPr>
                <p:sp>
                  <p:nvSpPr>
                    <p:cNvPr id="19422" name="Freeform 1902"/>
                    <p:cNvSpPr>
                      <a:spLocks/>
                    </p:cNvSpPr>
                    <p:nvPr/>
                  </p:nvSpPr>
                  <p:spPr bwMode="auto">
                    <a:xfrm>
                      <a:off x="5363" y="2723"/>
                      <a:ext cx="18" cy="19"/>
                    </a:xfrm>
                    <a:custGeom>
                      <a:avLst/>
                      <a:gdLst>
                        <a:gd name="T0" fmla="*/ 0 w 112"/>
                        <a:gd name="T1" fmla="*/ 0 h 110"/>
                        <a:gd name="T2" fmla="*/ 0 w 112"/>
                        <a:gd name="T3" fmla="*/ 0 h 110"/>
                        <a:gd name="T4" fmla="*/ 0 w 112"/>
                        <a:gd name="T5" fmla="*/ 0 h 110"/>
                        <a:gd name="T6" fmla="*/ 0 w 112"/>
                        <a:gd name="T7" fmla="*/ 0 h 110"/>
                        <a:gd name="T8" fmla="*/ 0 w 112"/>
                        <a:gd name="T9" fmla="*/ 0 h 11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12"/>
                        <a:gd name="T16" fmla="*/ 0 h 110"/>
                        <a:gd name="T17" fmla="*/ 112 w 112"/>
                        <a:gd name="T18" fmla="*/ 110 h 11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12" h="110">
                          <a:moveTo>
                            <a:pt x="49" y="0"/>
                          </a:moveTo>
                          <a:lnTo>
                            <a:pt x="0" y="57"/>
                          </a:lnTo>
                          <a:lnTo>
                            <a:pt x="62" y="110"/>
                          </a:lnTo>
                          <a:lnTo>
                            <a:pt x="112" y="48"/>
                          </a:lnTo>
                          <a:lnTo>
                            <a:pt x="49" y="0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23" name="Freeform 1903"/>
                    <p:cNvSpPr>
                      <a:spLocks/>
                    </p:cNvSpPr>
                    <p:nvPr/>
                  </p:nvSpPr>
                  <p:spPr bwMode="auto">
                    <a:xfrm>
                      <a:off x="5363" y="2728"/>
                      <a:ext cx="3" cy="7"/>
                    </a:xfrm>
                    <a:custGeom>
                      <a:avLst/>
                      <a:gdLst>
                        <a:gd name="T0" fmla="*/ 0 w 20"/>
                        <a:gd name="T1" fmla="*/ 0 h 46"/>
                        <a:gd name="T2" fmla="*/ 0 w 20"/>
                        <a:gd name="T3" fmla="*/ 0 h 46"/>
                        <a:gd name="T4" fmla="*/ 0 w 20"/>
                        <a:gd name="T5" fmla="*/ 0 h 46"/>
                        <a:gd name="T6" fmla="*/ 0 w 20"/>
                        <a:gd name="T7" fmla="*/ 0 h 46"/>
                        <a:gd name="T8" fmla="*/ 0 w 20"/>
                        <a:gd name="T9" fmla="*/ 0 h 46"/>
                        <a:gd name="T10" fmla="*/ 0 w 20"/>
                        <a:gd name="T11" fmla="*/ 0 h 46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0"/>
                        <a:gd name="T19" fmla="*/ 0 h 46"/>
                        <a:gd name="T20" fmla="*/ 20 w 20"/>
                        <a:gd name="T21" fmla="*/ 46 h 46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0" h="46">
                          <a:moveTo>
                            <a:pt x="2" y="12"/>
                          </a:moveTo>
                          <a:lnTo>
                            <a:pt x="0" y="20"/>
                          </a:lnTo>
                          <a:lnTo>
                            <a:pt x="0" y="33"/>
                          </a:lnTo>
                          <a:lnTo>
                            <a:pt x="20" y="46"/>
                          </a:lnTo>
                          <a:lnTo>
                            <a:pt x="13" y="0"/>
                          </a:lnTo>
                          <a:lnTo>
                            <a:pt x="2" y="12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24" name="Freeform 1904"/>
                    <p:cNvSpPr>
                      <a:spLocks/>
                    </p:cNvSpPr>
                    <p:nvPr/>
                  </p:nvSpPr>
                  <p:spPr bwMode="auto">
                    <a:xfrm>
                      <a:off x="5378" y="2726"/>
                      <a:ext cx="3" cy="8"/>
                    </a:xfrm>
                    <a:custGeom>
                      <a:avLst/>
                      <a:gdLst>
                        <a:gd name="T0" fmla="*/ 0 w 22"/>
                        <a:gd name="T1" fmla="*/ 0 h 45"/>
                        <a:gd name="T2" fmla="*/ 0 w 22"/>
                        <a:gd name="T3" fmla="*/ 0 h 45"/>
                        <a:gd name="T4" fmla="*/ 0 w 22"/>
                        <a:gd name="T5" fmla="*/ 0 h 45"/>
                        <a:gd name="T6" fmla="*/ 0 w 22"/>
                        <a:gd name="T7" fmla="*/ 0 h 45"/>
                        <a:gd name="T8" fmla="*/ 0 w 22"/>
                        <a:gd name="T9" fmla="*/ 0 h 45"/>
                        <a:gd name="T10" fmla="*/ 0 w 22"/>
                        <a:gd name="T11" fmla="*/ 0 h 45"/>
                        <a:gd name="T12" fmla="*/ 0 60000 65536"/>
                        <a:gd name="T13" fmla="*/ 0 60000 655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w 22"/>
                        <a:gd name="T19" fmla="*/ 0 h 45"/>
                        <a:gd name="T20" fmla="*/ 22 w 22"/>
                        <a:gd name="T21" fmla="*/ 45 h 45"/>
                      </a:gdLst>
                      <a:ahLst/>
                      <a:cxnLst>
                        <a:cxn ang="T12">
                          <a:pos x="T0" y="T1"/>
                        </a:cxn>
                        <a:cxn ang="T13">
                          <a:pos x="T2" y="T3"/>
                        </a:cxn>
                        <a:cxn ang="T14">
                          <a:pos x="T4" y="T5"/>
                        </a:cxn>
                        <a:cxn ang="T15">
                          <a:pos x="T6" y="T7"/>
                        </a:cxn>
                        <a:cxn ang="T16">
                          <a:pos x="T8" y="T9"/>
                        </a:cxn>
                        <a:cxn ang="T17">
                          <a:pos x="T10" y="T11"/>
                        </a:cxn>
                      </a:cxnLst>
                      <a:rect l="T18" t="T19" r="T20" b="T21"/>
                      <a:pathLst>
                        <a:path w="22" h="45">
                          <a:moveTo>
                            <a:pt x="18" y="11"/>
                          </a:moveTo>
                          <a:lnTo>
                            <a:pt x="22" y="17"/>
                          </a:lnTo>
                          <a:lnTo>
                            <a:pt x="22" y="31"/>
                          </a:lnTo>
                          <a:lnTo>
                            <a:pt x="0" y="45"/>
                          </a:lnTo>
                          <a:lnTo>
                            <a:pt x="8" y="0"/>
                          </a:lnTo>
                          <a:lnTo>
                            <a:pt x="18" y="11"/>
                          </a:lnTo>
                          <a:close/>
                        </a:path>
                      </a:pathLst>
                    </a:custGeom>
                    <a:solidFill>
                      <a:srgbClr val="20202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  <p:sp>
                  <p:nvSpPr>
                    <p:cNvPr id="19425" name="Freeform 1905"/>
                    <p:cNvSpPr>
                      <a:spLocks/>
                    </p:cNvSpPr>
                    <p:nvPr/>
                  </p:nvSpPr>
                  <p:spPr bwMode="auto">
                    <a:xfrm>
                      <a:off x="5363" y="2720"/>
                      <a:ext cx="18" cy="18"/>
                    </a:xfrm>
                    <a:custGeom>
                      <a:avLst/>
                      <a:gdLst>
                        <a:gd name="T0" fmla="*/ 0 w 106"/>
                        <a:gd name="T1" fmla="*/ 0 h 103"/>
                        <a:gd name="T2" fmla="*/ 0 w 106"/>
                        <a:gd name="T3" fmla="*/ 0 h 103"/>
                        <a:gd name="T4" fmla="*/ 0 w 106"/>
                        <a:gd name="T5" fmla="*/ 0 h 103"/>
                        <a:gd name="T6" fmla="*/ 0 w 106"/>
                        <a:gd name="T7" fmla="*/ 0 h 103"/>
                        <a:gd name="T8" fmla="*/ 0 w 106"/>
                        <a:gd name="T9" fmla="*/ 0 h 103"/>
                        <a:gd name="T10" fmla="*/ 0 w 106"/>
                        <a:gd name="T11" fmla="*/ 0 h 103"/>
                        <a:gd name="T12" fmla="*/ 0 w 106"/>
                        <a:gd name="T13" fmla="*/ 0 h 103"/>
                        <a:gd name="T14" fmla="*/ 0 w 106"/>
                        <a:gd name="T15" fmla="*/ 0 h 103"/>
                        <a:gd name="T16" fmla="*/ 0 w 106"/>
                        <a:gd name="T17" fmla="*/ 0 h 103"/>
                        <a:gd name="T18" fmla="*/ 0 w 106"/>
                        <a:gd name="T19" fmla="*/ 0 h 103"/>
                        <a:gd name="T20" fmla="*/ 0 w 106"/>
                        <a:gd name="T21" fmla="*/ 0 h 103"/>
                        <a:gd name="T22" fmla="*/ 0 w 106"/>
                        <a:gd name="T23" fmla="*/ 0 h 103"/>
                        <a:gd name="T24" fmla="*/ 0 w 106"/>
                        <a:gd name="T25" fmla="*/ 0 h 103"/>
                        <a:gd name="T26" fmla="*/ 0 60000 65536"/>
                        <a:gd name="T27" fmla="*/ 0 60000 65536"/>
                        <a:gd name="T28" fmla="*/ 0 60000 65536"/>
                        <a:gd name="T29" fmla="*/ 0 60000 65536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w 106"/>
                        <a:gd name="T40" fmla="*/ 0 h 103"/>
                        <a:gd name="T41" fmla="*/ 106 w 106"/>
                        <a:gd name="T42" fmla="*/ 103 h 103"/>
                      </a:gdLst>
                      <a:ahLst/>
                      <a:cxnLst>
                        <a:cxn ang="T26">
                          <a:pos x="T0" y="T1"/>
                        </a:cxn>
                        <a:cxn ang="T27">
                          <a:pos x="T2" y="T3"/>
                        </a:cxn>
                        <a:cxn ang="T28">
                          <a:pos x="T4" y="T5"/>
                        </a:cxn>
                        <a:cxn ang="T29">
                          <a:pos x="T6" y="T7"/>
                        </a:cxn>
                        <a:cxn ang="T30">
                          <a:pos x="T8" y="T9"/>
                        </a:cxn>
                        <a:cxn ang="T31">
                          <a:pos x="T10" y="T11"/>
                        </a:cxn>
                        <a:cxn ang="T32">
                          <a:pos x="T12" y="T13"/>
                        </a:cxn>
                        <a:cxn ang="T33">
                          <a:pos x="T14" y="T15"/>
                        </a:cxn>
                        <a:cxn ang="T34">
                          <a:pos x="T16" y="T17"/>
                        </a:cxn>
                        <a:cxn ang="T35">
                          <a:pos x="T18" y="T19"/>
                        </a:cxn>
                        <a:cxn ang="T36">
                          <a:pos x="T20" y="T21"/>
                        </a:cxn>
                        <a:cxn ang="T37">
                          <a:pos x="T22" y="T23"/>
                        </a:cxn>
                        <a:cxn ang="T38">
                          <a:pos x="T24" y="T25"/>
                        </a:cxn>
                      </a:cxnLst>
                      <a:rect l="T39" t="T40" r="T41" b="T42"/>
                      <a:pathLst>
                        <a:path w="106" h="103">
                          <a:moveTo>
                            <a:pt x="46" y="0"/>
                          </a:moveTo>
                          <a:lnTo>
                            <a:pt x="41" y="3"/>
                          </a:lnTo>
                          <a:lnTo>
                            <a:pt x="2" y="49"/>
                          </a:lnTo>
                          <a:lnTo>
                            <a:pt x="0" y="55"/>
                          </a:lnTo>
                          <a:lnTo>
                            <a:pt x="3" y="61"/>
                          </a:lnTo>
                          <a:lnTo>
                            <a:pt x="52" y="101"/>
                          </a:lnTo>
                          <a:lnTo>
                            <a:pt x="59" y="103"/>
                          </a:lnTo>
                          <a:lnTo>
                            <a:pt x="65" y="101"/>
                          </a:lnTo>
                          <a:lnTo>
                            <a:pt x="104" y="54"/>
                          </a:lnTo>
                          <a:lnTo>
                            <a:pt x="106" y="46"/>
                          </a:lnTo>
                          <a:lnTo>
                            <a:pt x="102" y="40"/>
                          </a:lnTo>
                          <a:lnTo>
                            <a:pt x="52" y="2"/>
                          </a:lnTo>
                          <a:lnTo>
                            <a:pt x="46" y="0"/>
                          </a:lnTo>
                          <a:close/>
                        </a:path>
                      </a:pathLst>
                    </a:custGeom>
                    <a:solidFill>
                      <a:srgbClr val="E0E0E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IN"/>
                    </a:p>
                  </p:txBody>
                </p:sp>
              </p:grpSp>
            </p:grpSp>
          </p:grpSp>
          <p:sp>
            <p:nvSpPr>
              <p:cNvPr id="19261" name="Freeform 1909"/>
              <p:cNvSpPr>
                <a:spLocks/>
              </p:cNvSpPr>
              <p:nvPr/>
            </p:nvSpPr>
            <p:spPr bwMode="auto">
              <a:xfrm>
                <a:off x="5164" y="2566"/>
                <a:ext cx="27" cy="25"/>
              </a:xfrm>
              <a:custGeom>
                <a:avLst/>
                <a:gdLst>
                  <a:gd name="T0" fmla="*/ 0 w 168"/>
                  <a:gd name="T1" fmla="*/ 0 h 150"/>
                  <a:gd name="T2" fmla="*/ 0 w 168"/>
                  <a:gd name="T3" fmla="*/ 0 h 150"/>
                  <a:gd name="T4" fmla="*/ 0 w 168"/>
                  <a:gd name="T5" fmla="*/ 0 h 150"/>
                  <a:gd name="T6" fmla="*/ 0 w 168"/>
                  <a:gd name="T7" fmla="*/ 0 h 150"/>
                  <a:gd name="T8" fmla="*/ 0 w 168"/>
                  <a:gd name="T9" fmla="*/ 0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8"/>
                  <a:gd name="T16" fmla="*/ 0 h 150"/>
                  <a:gd name="T17" fmla="*/ 168 w 168"/>
                  <a:gd name="T18" fmla="*/ 150 h 1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8" h="150">
                    <a:moveTo>
                      <a:pt x="51" y="0"/>
                    </a:moveTo>
                    <a:lnTo>
                      <a:pt x="0" y="57"/>
                    </a:lnTo>
                    <a:lnTo>
                      <a:pt x="115" y="150"/>
                    </a:lnTo>
                    <a:lnTo>
                      <a:pt x="168" y="87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62" name="Freeform 1910"/>
              <p:cNvSpPr>
                <a:spLocks/>
              </p:cNvSpPr>
              <p:nvPr/>
            </p:nvSpPr>
            <p:spPr bwMode="auto">
              <a:xfrm>
                <a:off x="5164" y="2570"/>
                <a:ext cx="3" cy="6"/>
              </a:xfrm>
              <a:custGeom>
                <a:avLst/>
                <a:gdLst>
                  <a:gd name="T0" fmla="*/ 0 w 19"/>
                  <a:gd name="T1" fmla="*/ 0 h 39"/>
                  <a:gd name="T2" fmla="*/ 0 w 19"/>
                  <a:gd name="T3" fmla="*/ 0 h 39"/>
                  <a:gd name="T4" fmla="*/ 0 w 19"/>
                  <a:gd name="T5" fmla="*/ 0 h 39"/>
                  <a:gd name="T6" fmla="*/ 0 w 19"/>
                  <a:gd name="T7" fmla="*/ 0 h 39"/>
                  <a:gd name="T8" fmla="*/ 0 w 19"/>
                  <a:gd name="T9" fmla="*/ 0 h 39"/>
                  <a:gd name="T10" fmla="*/ 0 w 19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39"/>
                  <a:gd name="T20" fmla="*/ 19 w 19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39">
                    <a:moveTo>
                      <a:pt x="1" y="10"/>
                    </a:moveTo>
                    <a:lnTo>
                      <a:pt x="0" y="17"/>
                    </a:lnTo>
                    <a:lnTo>
                      <a:pt x="0" y="30"/>
                    </a:lnTo>
                    <a:lnTo>
                      <a:pt x="19" y="39"/>
                    </a:lnTo>
                    <a:lnTo>
                      <a:pt x="11" y="0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63" name="Freeform 1911"/>
              <p:cNvSpPr>
                <a:spLocks/>
              </p:cNvSpPr>
              <p:nvPr/>
            </p:nvSpPr>
            <p:spPr bwMode="auto">
              <a:xfrm>
                <a:off x="5186" y="2577"/>
                <a:ext cx="3" cy="7"/>
              </a:xfrm>
              <a:custGeom>
                <a:avLst/>
                <a:gdLst>
                  <a:gd name="T0" fmla="*/ 0 w 21"/>
                  <a:gd name="T1" fmla="*/ 0 h 39"/>
                  <a:gd name="T2" fmla="*/ 0 w 21"/>
                  <a:gd name="T3" fmla="*/ 0 h 39"/>
                  <a:gd name="T4" fmla="*/ 0 w 21"/>
                  <a:gd name="T5" fmla="*/ 0 h 39"/>
                  <a:gd name="T6" fmla="*/ 0 w 21"/>
                  <a:gd name="T7" fmla="*/ 0 h 39"/>
                  <a:gd name="T8" fmla="*/ 0 w 21"/>
                  <a:gd name="T9" fmla="*/ 0 h 39"/>
                  <a:gd name="T10" fmla="*/ 0 w 21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39"/>
                  <a:gd name="T20" fmla="*/ 21 w 21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39">
                    <a:moveTo>
                      <a:pt x="19" y="10"/>
                    </a:moveTo>
                    <a:lnTo>
                      <a:pt x="21" y="14"/>
                    </a:lnTo>
                    <a:lnTo>
                      <a:pt x="21" y="27"/>
                    </a:lnTo>
                    <a:lnTo>
                      <a:pt x="0" y="39"/>
                    </a:lnTo>
                    <a:lnTo>
                      <a:pt x="7" y="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64" name="Freeform 1912"/>
              <p:cNvSpPr>
                <a:spLocks/>
              </p:cNvSpPr>
              <p:nvPr/>
            </p:nvSpPr>
            <p:spPr bwMode="auto">
              <a:xfrm>
                <a:off x="5163" y="2564"/>
                <a:ext cx="26" cy="22"/>
              </a:xfrm>
              <a:custGeom>
                <a:avLst/>
                <a:gdLst>
                  <a:gd name="T0" fmla="*/ 0 w 156"/>
                  <a:gd name="T1" fmla="*/ 0 h 134"/>
                  <a:gd name="T2" fmla="*/ 0 w 156"/>
                  <a:gd name="T3" fmla="*/ 0 h 134"/>
                  <a:gd name="T4" fmla="*/ 0 w 156"/>
                  <a:gd name="T5" fmla="*/ 0 h 134"/>
                  <a:gd name="T6" fmla="*/ 0 w 156"/>
                  <a:gd name="T7" fmla="*/ 0 h 134"/>
                  <a:gd name="T8" fmla="*/ 0 w 156"/>
                  <a:gd name="T9" fmla="*/ 0 h 134"/>
                  <a:gd name="T10" fmla="*/ 0 w 156"/>
                  <a:gd name="T11" fmla="*/ 0 h 134"/>
                  <a:gd name="T12" fmla="*/ 0 w 156"/>
                  <a:gd name="T13" fmla="*/ 0 h 134"/>
                  <a:gd name="T14" fmla="*/ 0 w 156"/>
                  <a:gd name="T15" fmla="*/ 0 h 134"/>
                  <a:gd name="T16" fmla="*/ 0 w 156"/>
                  <a:gd name="T17" fmla="*/ 0 h 134"/>
                  <a:gd name="T18" fmla="*/ 0 w 156"/>
                  <a:gd name="T19" fmla="*/ 0 h 134"/>
                  <a:gd name="T20" fmla="*/ 0 w 156"/>
                  <a:gd name="T21" fmla="*/ 0 h 134"/>
                  <a:gd name="T22" fmla="*/ 0 w 156"/>
                  <a:gd name="T23" fmla="*/ 0 h 134"/>
                  <a:gd name="T24" fmla="*/ 0 w 156"/>
                  <a:gd name="T25" fmla="*/ 0 h 13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6"/>
                  <a:gd name="T40" fmla="*/ 0 h 134"/>
                  <a:gd name="T41" fmla="*/ 156 w 156"/>
                  <a:gd name="T42" fmla="*/ 134 h 13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6" h="134">
                    <a:moveTo>
                      <a:pt x="43" y="0"/>
                    </a:moveTo>
                    <a:lnTo>
                      <a:pt x="39" y="3"/>
                    </a:lnTo>
                    <a:lnTo>
                      <a:pt x="2" y="44"/>
                    </a:lnTo>
                    <a:lnTo>
                      <a:pt x="0" y="47"/>
                    </a:lnTo>
                    <a:lnTo>
                      <a:pt x="3" y="53"/>
                    </a:lnTo>
                    <a:lnTo>
                      <a:pt x="107" y="134"/>
                    </a:lnTo>
                    <a:lnTo>
                      <a:pt x="113" y="134"/>
                    </a:lnTo>
                    <a:lnTo>
                      <a:pt x="120" y="133"/>
                    </a:lnTo>
                    <a:lnTo>
                      <a:pt x="156" y="93"/>
                    </a:lnTo>
                    <a:lnTo>
                      <a:pt x="156" y="86"/>
                    </a:lnTo>
                    <a:lnTo>
                      <a:pt x="152" y="79"/>
                    </a:lnTo>
                    <a:lnTo>
                      <a:pt x="49" y="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grpSp>
            <p:nvGrpSpPr>
              <p:cNvPr id="19265" name="Group 1968"/>
              <p:cNvGrpSpPr>
                <a:grpSpLocks/>
              </p:cNvGrpSpPr>
              <p:nvPr/>
            </p:nvGrpSpPr>
            <p:grpSpPr bwMode="auto">
              <a:xfrm>
                <a:off x="5180" y="2596"/>
                <a:ext cx="136" cy="114"/>
                <a:chOff x="5180" y="2596"/>
                <a:chExt cx="136" cy="114"/>
              </a:xfrm>
            </p:grpSpPr>
            <p:grpSp>
              <p:nvGrpSpPr>
                <p:cNvPr id="19360" name="Group 1917"/>
                <p:cNvGrpSpPr>
                  <a:grpSpLocks/>
                </p:cNvGrpSpPr>
                <p:nvPr/>
              </p:nvGrpSpPr>
              <p:grpSpPr bwMode="auto">
                <a:xfrm>
                  <a:off x="5180" y="2596"/>
                  <a:ext cx="18" cy="21"/>
                  <a:chOff x="5180" y="2596"/>
                  <a:chExt cx="18" cy="21"/>
                </a:xfrm>
              </p:grpSpPr>
              <p:sp>
                <p:nvSpPr>
                  <p:cNvPr id="19411" name="Freeform 1913"/>
                  <p:cNvSpPr>
                    <a:spLocks/>
                  </p:cNvSpPr>
                  <p:nvPr/>
                </p:nvSpPr>
                <p:spPr bwMode="auto">
                  <a:xfrm>
                    <a:off x="5180" y="2599"/>
                    <a:ext cx="18" cy="18"/>
                  </a:xfrm>
                  <a:custGeom>
                    <a:avLst/>
                    <a:gdLst>
                      <a:gd name="T0" fmla="*/ 0 w 109"/>
                      <a:gd name="T1" fmla="*/ 0 h 106"/>
                      <a:gd name="T2" fmla="*/ 0 w 109"/>
                      <a:gd name="T3" fmla="*/ 0 h 106"/>
                      <a:gd name="T4" fmla="*/ 0 w 109"/>
                      <a:gd name="T5" fmla="*/ 0 h 106"/>
                      <a:gd name="T6" fmla="*/ 0 w 109"/>
                      <a:gd name="T7" fmla="*/ 0 h 106"/>
                      <a:gd name="T8" fmla="*/ 0 w 109"/>
                      <a:gd name="T9" fmla="*/ 0 h 1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09"/>
                      <a:gd name="T16" fmla="*/ 0 h 106"/>
                      <a:gd name="T17" fmla="*/ 109 w 109"/>
                      <a:gd name="T18" fmla="*/ 106 h 1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09" h="106">
                        <a:moveTo>
                          <a:pt x="48" y="0"/>
                        </a:moveTo>
                        <a:lnTo>
                          <a:pt x="0" y="55"/>
                        </a:lnTo>
                        <a:lnTo>
                          <a:pt x="61" y="106"/>
                        </a:lnTo>
                        <a:lnTo>
                          <a:pt x="109" y="46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412" name="Freeform 1914"/>
                  <p:cNvSpPr>
                    <a:spLocks/>
                  </p:cNvSpPr>
                  <p:nvPr/>
                </p:nvSpPr>
                <p:spPr bwMode="auto">
                  <a:xfrm>
                    <a:off x="5180" y="2603"/>
                    <a:ext cx="3" cy="7"/>
                  </a:xfrm>
                  <a:custGeom>
                    <a:avLst/>
                    <a:gdLst>
                      <a:gd name="T0" fmla="*/ 0 w 19"/>
                      <a:gd name="T1" fmla="*/ 0 h 44"/>
                      <a:gd name="T2" fmla="*/ 0 w 19"/>
                      <a:gd name="T3" fmla="*/ 0 h 44"/>
                      <a:gd name="T4" fmla="*/ 0 w 19"/>
                      <a:gd name="T5" fmla="*/ 0 h 44"/>
                      <a:gd name="T6" fmla="*/ 0 w 19"/>
                      <a:gd name="T7" fmla="*/ 0 h 44"/>
                      <a:gd name="T8" fmla="*/ 0 w 19"/>
                      <a:gd name="T9" fmla="*/ 0 h 44"/>
                      <a:gd name="T10" fmla="*/ 0 w 19"/>
                      <a:gd name="T11" fmla="*/ 0 h 4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9"/>
                      <a:gd name="T19" fmla="*/ 0 h 44"/>
                      <a:gd name="T20" fmla="*/ 19 w 19"/>
                      <a:gd name="T21" fmla="*/ 44 h 4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9" h="44">
                        <a:moveTo>
                          <a:pt x="2" y="11"/>
                        </a:moveTo>
                        <a:lnTo>
                          <a:pt x="0" y="19"/>
                        </a:lnTo>
                        <a:lnTo>
                          <a:pt x="0" y="32"/>
                        </a:lnTo>
                        <a:lnTo>
                          <a:pt x="19" y="44"/>
                        </a:lnTo>
                        <a:lnTo>
                          <a:pt x="12" y="0"/>
                        </a:lnTo>
                        <a:lnTo>
                          <a:pt x="2" y="11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413" name="Freeform 1915"/>
                  <p:cNvSpPr>
                    <a:spLocks/>
                  </p:cNvSpPr>
                  <p:nvPr/>
                </p:nvSpPr>
                <p:spPr bwMode="auto">
                  <a:xfrm>
                    <a:off x="5194" y="2602"/>
                    <a:ext cx="4" cy="7"/>
                  </a:xfrm>
                  <a:custGeom>
                    <a:avLst/>
                    <a:gdLst>
                      <a:gd name="T0" fmla="*/ 0 w 21"/>
                      <a:gd name="T1" fmla="*/ 0 h 43"/>
                      <a:gd name="T2" fmla="*/ 0 w 21"/>
                      <a:gd name="T3" fmla="*/ 0 h 43"/>
                      <a:gd name="T4" fmla="*/ 0 w 21"/>
                      <a:gd name="T5" fmla="*/ 0 h 43"/>
                      <a:gd name="T6" fmla="*/ 0 w 21"/>
                      <a:gd name="T7" fmla="*/ 0 h 43"/>
                      <a:gd name="T8" fmla="*/ 0 w 21"/>
                      <a:gd name="T9" fmla="*/ 0 h 43"/>
                      <a:gd name="T10" fmla="*/ 0 w 21"/>
                      <a:gd name="T11" fmla="*/ 0 h 4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1"/>
                      <a:gd name="T19" fmla="*/ 0 h 43"/>
                      <a:gd name="T20" fmla="*/ 21 w 21"/>
                      <a:gd name="T21" fmla="*/ 43 h 4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1" h="43">
                        <a:moveTo>
                          <a:pt x="18" y="11"/>
                        </a:moveTo>
                        <a:lnTo>
                          <a:pt x="21" y="15"/>
                        </a:lnTo>
                        <a:lnTo>
                          <a:pt x="21" y="30"/>
                        </a:lnTo>
                        <a:lnTo>
                          <a:pt x="0" y="43"/>
                        </a:lnTo>
                        <a:lnTo>
                          <a:pt x="7" y="0"/>
                        </a:lnTo>
                        <a:lnTo>
                          <a:pt x="18" y="11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414" name="Freeform 1916"/>
                  <p:cNvSpPr>
                    <a:spLocks/>
                  </p:cNvSpPr>
                  <p:nvPr/>
                </p:nvSpPr>
                <p:spPr bwMode="auto">
                  <a:xfrm>
                    <a:off x="5180" y="2596"/>
                    <a:ext cx="18" cy="17"/>
                  </a:xfrm>
                  <a:custGeom>
                    <a:avLst/>
                    <a:gdLst>
                      <a:gd name="T0" fmla="*/ 0 w 104"/>
                      <a:gd name="T1" fmla="*/ 0 h 99"/>
                      <a:gd name="T2" fmla="*/ 0 w 104"/>
                      <a:gd name="T3" fmla="*/ 0 h 99"/>
                      <a:gd name="T4" fmla="*/ 0 w 104"/>
                      <a:gd name="T5" fmla="*/ 0 h 99"/>
                      <a:gd name="T6" fmla="*/ 0 w 104"/>
                      <a:gd name="T7" fmla="*/ 0 h 99"/>
                      <a:gd name="T8" fmla="*/ 0 w 104"/>
                      <a:gd name="T9" fmla="*/ 0 h 99"/>
                      <a:gd name="T10" fmla="*/ 0 w 104"/>
                      <a:gd name="T11" fmla="*/ 0 h 99"/>
                      <a:gd name="T12" fmla="*/ 0 w 104"/>
                      <a:gd name="T13" fmla="*/ 0 h 99"/>
                      <a:gd name="T14" fmla="*/ 0 w 104"/>
                      <a:gd name="T15" fmla="*/ 0 h 99"/>
                      <a:gd name="T16" fmla="*/ 0 w 104"/>
                      <a:gd name="T17" fmla="*/ 0 h 99"/>
                      <a:gd name="T18" fmla="*/ 0 w 104"/>
                      <a:gd name="T19" fmla="*/ 0 h 99"/>
                      <a:gd name="T20" fmla="*/ 0 w 104"/>
                      <a:gd name="T21" fmla="*/ 0 h 99"/>
                      <a:gd name="T22" fmla="*/ 0 w 104"/>
                      <a:gd name="T23" fmla="*/ 0 h 99"/>
                      <a:gd name="T24" fmla="*/ 0 w 104"/>
                      <a:gd name="T25" fmla="*/ 0 h 99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4"/>
                      <a:gd name="T40" fmla="*/ 0 h 99"/>
                      <a:gd name="T41" fmla="*/ 104 w 104"/>
                      <a:gd name="T42" fmla="*/ 99 h 99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4" h="99">
                        <a:moveTo>
                          <a:pt x="45" y="0"/>
                        </a:moveTo>
                        <a:lnTo>
                          <a:pt x="40" y="4"/>
                        </a:lnTo>
                        <a:lnTo>
                          <a:pt x="2" y="47"/>
                        </a:lnTo>
                        <a:lnTo>
                          <a:pt x="0" y="52"/>
                        </a:lnTo>
                        <a:lnTo>
                          <a:pt x="3" y="58"/>
                        </a:lnTo>
                        <a:lnTo>
                          <a:pt x="51" y="97"/>
                        </a:lnTo>
                        <a:lnTo>
                          <a:pt x="58" y="99"/>
                        </a:lnTo>
                        <a:lnTo>
                          <a:pt x="64" y="97"/>
                        </a:lnTo>
                        <a:lnTo>
                          <a:pt x="102" y="51"/>
                        </a:lnTo>
                        <a:lnTo>
                          <a:pt x="104" y="44"/>
                        </a:lnTo>
                        <a:lnTo>
                          <a:pt x="100" y="38"/>
                        </a:lnTo>
                        <a:lnTo>
                          <a:pt x="5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19361" name="Group 1922"/>
                <p:cNvGrpSpPr>
                  <a:grpSpLocks/>
                </p:cNvGrpSpPr>
                <p:nvPr/>
              </p:nvGrpSpPr>
              <p:grpSpPr bwMode="auto">
                <a:xfrm>
                  <a:off x="5192" y="2605"/>
                  <a:ext cx="18" cy="21"/>
                  <a:chOff x="5192" y="2605"/>
                  <a:chExt cx="18" cy="21"/>
                </a:xfrm>
              </p:grpSpPr>
              <p:sp>
                <p:nvSpPr>
                  <p:cNvPr id="19407" name="Freeform 1918"/>
                  <p:cNvSpPr>
                    <a:spLocks/>
                  </p:cNvSpPr>
                  <p:nvPr/>
                </p:nvSpPr>
                <p:spPr bwMode="auto">
                  <a:xfrm>
                    <a:off x="5192" y="2608"/>
                    <a:ext cx="18" cy="18"/>
                  </a:xfrm>
                  <a:custGeom>
                    <a:avLst/>
                    <a:gdLst>
                      <a:gd name="T0" fmla="*/ 0 w 109"/>
                      <a:gd name="T1" fmla="*/ 0 h 106"/>
                      <a:gd name="T2" fmla="*/ 0 w 109"/>
                      <a:gd name="T3" fmla="*/ 0 h 106"/>
                      <a:gd name="T4" fmla="*/ 0 w 109"/>
                      <a:gd name="T5" fmla="*/ 0 h 106"/>
                      <a:gd name="T6" fmla="*/ 0 w 109"/>
                      <a:gd name="T7" fmla="*/ 0 h 106"/>
                      <a:gd name="T8" fmla="*/ 0 w 109"/>
                      <a:gd name="T9" fmla="*/ 0 h 1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09"/>
                      <a:gd name="T16" fmla="*/ 0 h 106"/>
                      <a:gd name="T17" fmla="*/ 109 w 109"/>
                      <a:gd name="T18" fmla="*/ 106 h 1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09" h="106">
                        <a:moveTo>
                          <a:pt x="48" y="0"/>
                        </a:moveTo>
                        <a:lnTo>
                          <a:pt x="0" y="55"/>
                        </a:lnTo>
                        <a:lnTo>
                          <a:pt x="61" y="106"/>
                        </a:lnTo>
                        <a:lnTo>
                          <a:pt x="109" y="46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408" name="Freeform 1919"/>
                  <p:cNvSpPr>
                    <a:spLocks/>
                  </p:cNvSpPr>
                  <p:nvPr/>
                </p:nvSpPr>
                <p:spPr bwMode="auto">
                  <a:xfrm>
                    <a:off x="5192" y="2612"/>
                    <a:ext cx="3" cy="8"/>
                  </a:xfrm>
                  <a:custGeom>
                    <a:avLst/>
                    <a:gdLst>
                      <a:gd name="T0" fmla="*/ 0 w 19"/>
                      <a:gd name="T1" fmla="*/ 0 h 43"/>
                      <a:gd name="T2" fmla="*/ 0 w 19"/>
                      <a:gd name="T3" fmla="*/ 0 h 43"/>
                      <a:gd name="T4" fmla="*/ 0 w 19"/>
                      <a:gd name="T5" fmla="*/ 0 h 43"/>
                      <a:gd name="T6" fmla="*/ 0 w 19"/>
                      <a:gd name="T7" fmla="*/ 0 h 43"/>
                      <a:gd name="T8" fmla="*/ 0 w 19"/>
                      <a:gd name="T9" fmla="*/ 0 h 43"/>
                      <a:gd name="T10" fmla="*/ 0 w 19"/>
                      <a:gd name="T11" fmla="*/ 0 h 4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9"/>
                      <a:gd name="T19" fmla="*/ 0 h 43"/>
                      <a:gd name="T20" fmla="*/ 19 w 19"/>
                      <a:gd name="T21" fmla="*/ 43 h 4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9" h="43">
                        <a:moveTo>
                          <a:pt x="2" y="10"/>
                        </a:moveTo>
                        <a:lnTo>
                          <a:pt x="0" y="18"/>
                        </a:lnTo>
                        <a:lnTo>
                          <a:pt x="0" y="31"/>
                        </a:lnTo>
                        <a:lnTo>
                          <a:pt x="19" y="43"/>
                        </a:lnTo>
                        <a:lnTo>
                          <a:pt x="12" y="0"/>
                        </a:lnTo>
                        <a:lnTo>
                          <a:pt x="2" y="1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409" name="Freeform 1920"/>
                  <p:cNvSpPr>
                    <a:spLocks/>
                  </p:cNvSpPr>
                  <p:nvPr/>
                </p:nvSpPr>
                <p:spPr bwMode="auto">
                  <a:xfrm>
                    <a:off x="5206" y="2611"/>
                    <a:ext cx="4" cy="7"/>
                  </a:xfrm>
                  <a:custGeom>
                    <a:avLst/>
                    <a:gdLst>
                      <a:gd name="T0" fmla="*/ 0 w 21"/>
                      <a:gd name="T1" fmla="*/ 0 h 43"/>
                      <a:gd name="T2" fmla="*/ 0 w 21"/>
                      <a:gd name="T3" fmla="*/ 0 h 43"/>
                      <a:gd name="T4" fmla="*/ 0 w 21"/>
                      <a:gd name="T5" fmla="*/ 0 h 43"/>
                      <a:gd name="T6" fmla="*/ 0 w 21"/>
                      <a:gd name="T7" fmla="*/ 0 h 43"/>
                      <a:gd name="T8" fmla="*/ 0 w 21"/>
                      <a:gd name="T9" fmla="*/ 0 h 43"/>
                      <a:gd name="T10" fmla="*/ 0 w 21"/>
                      <a:gd name="T11" fmla="*/ 0 h 4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1"/>
                      <a:gd name="T19" fmla="*/ 0 h 43"/>
                      <a:gd name="T20" fmla="*/ 21 w 21"/>
                      <a:gd name="T21" fmla="*/ 43 h 4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1" h="43">
                        <a:moveTo>
                          <a:pt x="18" y="11"/>
                        </a:moveTo>
                        <a:lnTo>
                          <a:pt x="21" y="16"/>
                        </a:lnTo>
                        <a:lnTo>
                          <a:pt x="21" y="30"/>
                        </a:lnTo>
                        <a:lnTo>
                          <a:pt x="0" y="43"/>
                        </a:lnTo>
                        <a:lnTo>
                          <a:pt x="7" y="0"/>
                        </a:lnTo>
                        <a:lnTo>
                          <a:pt x="18" y="11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410" name="Freeform 1921"/>
                  <p:cNvSpPr>
                    <a:spLocks/>
                  </p:cNvSpPr>
                  <p:nvPr/>
                </p:nvSpPr>
                <p:spPr bwMode="auto">
                  <a:xfrm>
                    <a:off x="5192" y="2605"/>
                    <a:ext cx="18" cy="17"/>
                  </a:xfrm>
                  <a:custGeom>
                    <a:avLst/>
                    <a:gdLst>
                      <a:gd name="T0" fmla="*/ 0 w 104"/>
                      <a:gd name="T1" fmla="*/ 0 h 100"/>
                      <a:gd name="T2" fmla="*/ 0 w 104"/>
                      <a:gd name="T3" fmla="*/ 0 h 100"/>
                      <a:gd name="T4" fmla="*/ 0 w 104"/>
                      <a:gd name="T5" fmla="*/ 0 h 100"/>
                      <a:gd name="T6" fmla="*/ 0 w 104"/>
                      <a:gd name="T7" fmla="*/ 0 h 100"/>
                      <a:gd name="T8" fmla="*/ 0 w 104"/>
                      <a:gd name="T9" fmla="*/ 0 h 100"/>
                      <a:gd name="T10" fmla="*/ 0 w 104"/>
                      <a:gd name="T11" fmla="*/ 0 h 100"/>
                      <a:gd name="T12" fmla="*/ 0 w 104"/>
                      <a:gd name="T13" fmla="*/ 0 h 100"/>
                      <a:gd name="T14" fmla="*/ 0 w 104"/>
                      <a:gd name="T15" fmla="*/ 0 h 100"/>
                      <a:gd name="T16" fmla="*/ 0 w 104"/>
                      <a:gd name="T17" fmla="*/ 0 h 100"/>
                      <a:gd name="T18" fmla="*/ 0 w 104"/>
                      <a:gd name="T19" fmla="*/ 0 h 100"/>
                      <a:gd name="T20" fmla="*/ 0 w 104"/>
                      <a:gd name="T21" fmla="*/ 0 h 100"/>
                      <a:gd name="T22" fmla="*/ 0 w 104"/>
                      <a:gd name="T23" fmla="*/ 0 h 100"/>
                      <a:gd name="T24" fmla="*/ 0 w 104"/>
                      <a:gd name="T25" fmla="*/ 0 h 100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4"/>
                      <a:gd name="T40" fmla="*/ 0 h 100"/>
                      <a:gd name="T41" fmla="*/ 104 w 104"/>
                      <a:gd name="T42" fmla="*/ 100 h 100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4" h="100">
                        <a:moveTo>
                          <a:pt x="45" y="0"/>
                        </a:moveTo>
                        <a:lnTo>
                          <a:pt x="40" y="4"/>
                        </a:lnTo>
                        <a:lnTo>
                          <a:pt x="2" y="48"/>
                        </a:lnTo>
                        <a:lnTo>
                          <a:pt x="0" y="53"/>
                        </a:lnTo>
                        <a:lnTo>
                          <a:pt x="3" y="59"/>
                        </a:lnTo>
                        <a:lnTo>
                          <a:pt x="50" y="98"/>
                        </a:lnTo>
                        <a:lnTo>
                          <a:pt x="58" y="100"/>
                        </a:lnTo>
                        <a:lnTo>
                          <a:pt x="63" y="98"/>
                        </a:lnTo>
                        <a:lnTo>
                          <a:pt x="102" y="52"/>
                        </a:lnTo>
                        <a:lnTo>
                          <a:pt x="104" y="45"/>
                        </a:lnTo>
                        <a:lnTo>
                          <a:pt x="100" y="39"/>
                        </a:lnTo>
                        <a:lnTo>
                          <a:pt x="50" y="3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19362" name="Group 1927"/>
                <p:cNvGrpSpPr>
                  <a:grpSpLocks/>
                </p:cNvGrpSpPr>
                <p:nvPr/>
              </p:nvGrpSpPr>
              <p:grpSpPr bwMode="auto">
                <a:xfrm>
                  <a:off x="5203" y="2615"/>
                  <a:ext cx="19" cy="20"/>
                  <a:chOff x="5203" y="2615"/>
                  <a:chExt cx="19" cy="20"/>
                </a:xfrm>
              </p:grpSpPr>
              <p:sp>
                <p:nvSpPr>
                  <p:cNvPr id="19403" name="Freeform 1923"/>
                  <p:cNvSpPr>
                    <a:spLocks/>
                  </p:cNvSpPr>
                  <p:nvPr/>
                </p:nvSpPr>
                <p:spPr bwMode="auto">
                  <a:xfrm>
                    <a:off x="5203" y="2618"/>
                    <a:ext cx="19" cy="17"/>
                  </a:xfrm>
                  <a:custGeom>
                    <a:avLst/>
                    <a:gdLst>
                      <a:gd name="T0" fmla="*/ 0 w 109"/>
                      <a:gd name="T1" fmla="*/ 0 h 106"/>
                      <a:gd name="T2" fmla="*/ 0 w 109"/>
                      <a:gd name="T3" fmla="*/ 0 h 106"/>
                      <a:gd name="T4" fmla="*/ 0 w 109"/>
                      <a:gd name="T5" fmla="*/ 0 h 106"/>
                      <a:gd name="T6" fmla="*/ 0 w 109"/>
                      <a:gd name="T7" fmla="*/ 0 h 106"/>
                      <a:gd name="T8" fmla="*/ 0 w 109"/>
                      <a:gd name="T9" fmla="*/ 0 h 1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09"/>
                      <a:gd name="T16" fmla="*/ 0 h 106"/>
                      <a:gd name="T17" fmla="*/ 109 w 109"/>
                      <a:gd name="T18" fmla="*/ 106 h 1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09" h="106">
                        <a:moveTo>
                          <a:pt x="48" y="0"/>
                        </a:moveTo>
                        <a:lnTo>
                          <a:pt x="0" y="56"/>
                        </a:lnTo>
                        <a:lnTo>
                          <a:pt x="61" y="106"/>
                        </a:lnTo>
                        <a:lnTo>
                          <a:pt x="109" y="46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404" name="Freeform 1924"/>
                  <p:cNvSpPr>
                    <a:spLocks/>
                  </p:cNvSpPr>
                  <p:nvPr/>
                </p:nvSpPr>
                <p:spPr bwMode="auto">
                  <a:xfrm>
                    <a:off x="5203" y="2622"/>
                    <a:ext cx="4" cy="7"/>
                  </a:xfrm>
                  <a:custGeom>
                    <a:avLst/>
                    <a:gdLst>
                      <a:gd name="T0" fmla="*/ 0 w 19"/>
                      <a:gd name="T1" fmla="*/ 0 h 44"/>
                      <a:gd name="T2" fmla="*/ 0 w 19"/>
                      <a:gd name="T3" fmla="*/ 0 h 44"/>
                      <a:gd name="T4" fmla="*/ 0 w 19"/>
                      <a:gd name="T5" fmla="*/ 0 h 44"/>
                      <a:gd name="T6" fmla="*/ 0 w 19"/>
                      <a:gd name="T7" fmla="*/ 0 h 44"/>
                      <a:gd name="T8" fmla="*/ 0 w 19"/>
                      <a:gd name="T9" fmla="*/ 0 h 44"/>
                      <a:gd name="T10" fmla="*/ 0 w 19"/>
                      <a:gd name="T11" fmla="*/ 0 h 4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9"/>
                      <a:gd name="T19" fmla="*/ 0 h 44"/>
                      <a:gd name="T20" fmla="*/ 19 w 19"/>
                      <a:gd name="T21" fmla="*/ 44 h 4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9" h="44">
                        <a:moveTo>
                          <a:pt x="2" y="11"/>
                        </a:moveTo>
                        <a:lnTo>
                          <a:pt x="0" y="19"/>
                        </a:lnTo>
                        <a:lnTo>
                          <a:pt x="0" y="32"/>
                        </a:lnTo>
                        <a:lnTo>
                          <a:pt x="19" y="44"/>
                        </a:lnTo>
                        <a:lnTo>
                          <a:pt x="11" y="0"/>
                        </a:lnTo>
                        <a:lnTo>
                          <a:pt x="2" y="11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405" name="Freeform 1925"/>
                  <p:cNvSpPr>
                    <a:spLocks/>
                  </p:cNvSpPr>
                  <p:nvPr/>
                </p:nvSpPr>
                <p:spPr bwMode="auto">
                  <a:xfrm>
                    <a:off x="5218" y="2620"/>
                    <a:ext cx="4" cy="8"/>
                  </a:xfrm>
                  <a:custGeom>
                    <a:avLst/>
                    <a:gdLst>
                      <a:gd name="T0" fmla="*/ 0 w 21"/>
                      <a:gd name="T1" fmla="*/ 0 h 42"/>
                      <a:gd name="T2" fmla="*/ 0 w 21"/>
                      <a:gd name="T3" fmla="*/ 0 h 42"/>
                      <a:gd name="T4" fmla="*/ 0 w 21"/>
                      <a:gd name="T5" fmla="*/ 0 h 42"/>
                      <a:gd name="T6" fmla="*/ 0 w 21"/>
                      <a:gd name="T7" fmla="*/ 0 h 42"/>
                      <a:gd name="T8" fmla="*/ 0 w 21"/>
                      <a:gd name="T9" fmla="*/ 0 h 42"/>
                      <a:gd name="T10" fmla="*/ 0 w 21"/>
                      <a:gd name="T11" fmla="*/ 0 h 4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1"/>
                      <a:gd name="T19" fmla="*/ 0 h 42"/>
                      <a:gd name="T20" fmla="*/ 21 w 21"/>
                      <a:gd name="T21" fmla="*/ 42 h 42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1" h="42">
                        <a:moveTo>
                          <a:pt x="18" y="11"/>
                        </a:moveTo>
                        <a:lnTo>
                          <a:pt x="21" y="15"/>
                        </a:lnTo>
                        <a:lnTo>
                          <a:pt x="21" y="29"/>
                        </a:lnTo>
                        <a:lnTo>
                          <a:pt x="0" y="42"/>
                        </a:lnTo>
                        <a:lnTo>
                          <a:pt x="7" y="0"/>
                        </a:lnTo>
                        <a:lnTo>
                          <a:pt x="18" y="11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406" name="Freeform 1926"/>
                  <p:cNvSpPr>
                    <a:spLocks/>
                  </p:cNvSpPr>
                  <p:nvPr/>
                </p:nvSpPr>
                <p:spPr bwMode="auto">
                  <a:xfrm>
                    <a:off x="5204" y="2615"/>
                    <a:ext cx="17" cy="16"/>
                  </a:xfrm>
                  <a:custGeom>
                    <a:avLst/>
                    <a:gdLst>
                      <a:gd name="T0" fmla="*/ 0 w 104"/>
                      <a:gd name="T1" fmla="*/ 0 h 100"/>
                      <a:gd name="T2" fmla="*/ 0 w 104"/>
                      <a:gd name="T3" fmla="*/ 0 h 100"/>
                      <a:gd name="T4" fmla="*/ 0 w 104"/>
                      <a:gd name="T5" fmla="*/ 0 h 100"/>
                      <a:gd name="T6" fmla="*/ 0 w 104"/>
                      <a:gd name="T7" fmla="*/ 0 h 100"/>
                      <a:gd name="T8" fmla="*/ 0 w 104"/>
                      <a:gd name="T9" fmla="*/ 0 h 100"/>
                      <a:gd name="T10" fmla="*/ 0 w 104"/>
                      <a:gd name="T11" fmla="*/ 0 h 100"/>
                      <a:gd name="T12" fmla="*/ 0 w 104"/>
                      <a:gd name="T13" fmla="*/ 0 h 100"/>
                      <a:gd name="T14" fmla="*/ 0 w 104"/>
                      <a:gd name="T15" fmla="*/ 0 h 100"/>
                      <a:gd name="T16" fmla="*/ 0 w 104"/>
                      <a:gd name="T17" fmla="*/ 0 h 100"/>
                      <a:gd name="T18" fmla="*/ 0 w 104"/>
                      <a:gd name="T19" fmla="*/ 0 h 100"/>
                      <a:gd name="T20" fmla="*/ 0 w 104"/>
                      <a:gd name="T21" fmla="*/ 0 h 100"/>
                      <a:gd name="T22" fmla="*/ 0 w 104"/>
                      <a:gd name="T23" fmla="*/ 0 h 100"/>
                      <a:gd name="T24" fmla="*/ 0 w 104"/>
                      <a:gd name="T25" fmla="*/ 0 h 100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4"/>
                      <a:gd name="T40" fmla="*/ 0 h 100"/>
                      <a:gd name="T41" fmla="*/ 104 w 104"/>
                      <a:gd name="T42" fmla="*/ 100 h 100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4" h="100">
                        <a:moveTo>
                          <a:pt x="45" y="0"/>
                        </a:moveTo>
                        <a:lnTo>
                          <a:pt x="40" y="3"/>
                        </a:lnTo>
                        <a:lnTo>
                          <a:pt x="2" y="48"/>
                        </a:lnTo>
                        <a:lnTo>
                          <a:pt x="0" y="53"/>
                        </a:lnTo>
                        <a:lnTo>
                          <a:pt x="3" y="58"/>
                        </a:lnTo>
                        <a:lnTo>
                          <a:pt x="50" y="97"/>
                        </a:lnTo>
                        <a:lnTo>
                          <a:pt x="58" y="100"/>
                        </a:lnTo>
                        <a:lnTo>
                          <a:pt x="63" y="97"/>
                        </a:lnTo>
                        <a:lnTo>
                          <a:pt x="102" y="51"/>
                        </a:lnTo>
                        <a:lnTo>
                          <a:pt x="104" y="44"/>
                        </a:lnTo>
                        <a:lnTo>
                          <a:pt x="100" y="38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19363" name="Group 1932"/>
                <p:cNvGrpSpPr>
                  <a:grpSpLocks/>
                </p:cNvGrpSpPr>
                <p:nvPr/>
              </p:nvGrpSpPr>
              <p:grpSpPr bwMode="auto">
                <a:xfrm>
                  <a:off x="5215" y="2624"/>
                  <a:ext cx="18" cy="21"/>
                  <a:chOff x="5215" y="2624"/>
                  <a:chExt cx="18" cy="21"/>
                </a:xfrm>
              </p:grpSpPr>
              <p:sp>
                <p:nvSpPr>
                  <p:cNvPr id="19399" name="Freeform 1928"/>
                  <p:cNvSpPr>
                    <a:spLocks/>
                  </p:cNvSpPr>
                  <p:nvPr/>
                </p:nvSpPr>
                <p:spPr bwMode="auto">
                  <a:xfrm>
                    <a:off x="5215" y="2627"/>
                    <a:ext cx="18" cy="18"/>
                  </a:xfrm>
                  <a:custGeom>
                    <a:avLst/>
                    <a:gdLst>
                      <a:gd name="T0" fmla="*/ 0 w 109"/>
                      <a:gd name="T1" fmla="*/ 0 h 106"/>
                      <a:gd name="T2" fmla="*/ 0 w 109"/>
                      <a:gd name="T3" fmla="*/ 0 h 106"/>
                      <a:gd name="T4" fmla="*/ 0 w 109"/>
                      <a:gd name="T5" fmla="*/ 0 h 106"/>
                      <a:gd name="T6" fmla="*/ 0 w 109"/>
                      <a:gd name="T7" fmla="*/ 0 h 106"/>
                      <a:gd name="T8" fmla="*/ 0 w 109"/>
                      <a:gd name="T9" fmla="*/ 0 h 1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09"/>
                      <a:gd name="T16" fmla="*/ 0 h 106"/>
                      <a:gd name="T17" fmla="*/ 109 w 109"/>
                      <a:gd name="T18" fmla="*/ 106 h 1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09" h="106">
                        <a:moveTo>
                          <a:pt x="49" y="0"/>
                        </a:moveTo>
                        <a:lnTo>
                          <a:pt x="0" y="55"/>
                        </a:lnTo>
                        <a:lnTo>
                          <a:pt x="62" y="106"/>
                        </a:lnTo>
                        <a:lnTo>
                          <a:pt x="109" y="46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400" name="Freeform 1929"/>
                  <p:cNvSpPr>
                    <a:spLocks/>
                  </p:cNvSpPr>
                  <p:nvPr/>
                </p:nvSpPr>
                <p:spPr bwMode="auto">
                  <a:xfrm>
                    <a:off x="5215" y="2631"/>
                    <a:ext cx="3" cy="7"/>
                  </a:xfrm>
                  <a:custGeom>
                    <a:avLst/>
                    <a:gdLst>
                      <a:gd name="T0" fmla="*/ 0 w 20"/>
                      <a:gd name="T1" fmla="*/ 0 h 44"/>
                      <a:gd name="T2" fmla="*/ 0 w 20"/>
                      <a:gd name="T3" fmla="*/ 0 h 44"/>
                      <a:gd name="T4" fmla="*/ 0 w 20"/>
                      <a:gd name="T5" fmla="*/ 0 h 44"/>
                      <a:gd name="T6" fmla="*/ 0 w 20"/>
                      <a:gd name="T7" fmla="*/ 0 h 44"/>
                      <a:gd name="T8" fmla="*/ 0 w 20"/>
                      <a:gd name="T9" fmla="*/ 0 h 44"/>
                      <a:gd name="T10" fmla="*/ 0 w 20"/>
                      <a:gd name="T11" fmla="*/ 0 h 4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0"/>
                      <a:gd name="T19" fmla="*/ 0 h 44"/>
                      <a:gd name="T20" fmla="*/ 20 w 20"/>
                      <a:gd name="T21" fmla="*/ 44 h 4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0" h="44">
                        <a:moveTo>
                          <a:pt x="3" y="11"/>
                        </a:moveTo>
                        <a:lnTo>
                          <a:pt x="0" y="19"/>
                        </a:lnTo>
                        <a:lnTo>
                          <a:pt x="0" y="32"/>
                        </a:lnTo>
                        <a:lnTo>
                          <a:pt x="20" y="44"/>
                        </a:lnTo>
                        <a:lnTo>
                          <a:pt x="12" y="0"/>
                        </a:lnTo>
                        <a:lnTo>
                          <a:pt x="3" y="11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401" name="Freeform 1930"/>
                  <p:cNvSpPr>
                    <a:spLocks/>
                  </p:cNvSpPr>
                  <p:nvPr/>
                </p:nvSpPr>
                <p:spPr bwMode="auto">
                  <a:xfrm>
                    <a:off x="5230" y="2630"/>
                    <a:ext cx="3" cy="7"/>
                  </a:xfrm>
                  <a:custGeom>
                    <a:avLst/>
                    <a:gdLst>
                      <a:gd name="T0" fmla="*/ 0 w 22"/>
                      <a:gd name="T1" fmla="*/ 0 h 43"/>
                      <a:gd name="T2" fmla="*/ 0 w 22"/>
                      <a:gd name="T3" fmla="*/ 0 h 43"/>
                      <a:gd name="T4" fmla="*/ 0 w 22"/>
                      <a:gd name="T5" fmla="*/ 0 h 43"/>
                      <a:gd name="T6" fmla="*/ 0 w 22"/>
                      <a:gd name="T7" fmla="*/ 0 h 43"/>
                      <a:gd name="T8" fmla="*/ 0 w 22"/>
                      <a:gd name="T9" fmla="*/ 0 h 43"/>
                      <a:gd name="T10" fmla="*/ 0 w 22"/>
                      <a:gd name="T11" fmla="*/ 0 h 4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2"/>
                      <a:gd name="T19" fmla="*/ 0 h 43"/>
                      <a:gd name="T20" fmla="*/ 22 w 22"/>
                      <a:gd name="T21" fmla="*/ 43 h 4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2" h="43">
                        <a:moveTo>
                          <a:pt x="19" y="11"/>
                        </a:moveTo>
                        <a:lnTo>
                          <a:pt x="22" y="16"/>
                        </a:lnTo>
                        <a:lnTo>
                          <a:pt x="22" y="30"/>
                        </a:lnTo>
                        <a:lnTo>
                          <a:pt x="0" y="43"/>
                        </a:lnTo>
                        <a:lnTo>
                          <a:pt x="8" y="0"/>
                        </a:lnTo>
                        <a:lnTo>
                          <a:pt x="19" y="11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402" name="Freeform 1931"/>
                  <p:cNvSpPr>
                    <a:spLocks/>
                  </p:cNvSpPr>
                  <p:nvPr/>
                </p:nvSpPr>
                <p:spPr bwMode="auto">
                  <a:xfrm>
                    <a:off x="5216" y="2624"/>
                    <a:ext cx="17" cy="16"/>
                  </a:xfrm>
                  <a:custGeom>
                    <a:avLst/>
                    <a:gdLst>
                      <a:gd name="T0" fmla="*/ 0 w 103"/>
                      <a:gd name="T1" fmla="*/ 0 h 100"/>
                      <a:gd name="T2" fmla="*/ 0 w 103"/>
                      <a:gd name="T3" fmla="*/ 0 h 100"/>
                      <a:gd name="T4" fmla="*/ 0 w 103"/>
                      <a:gd name="T5" fmla="*/ 0 h 100"/>
                      <a:gd name="T6" fmla="*/ 0 w 103"/>
                      <a:gd name="T7" fmla="*/ 0 h 100"/>
                      <a:gd name="T8" fmla="*/ 0 w 103"/>
                      <a:gd name="T9" fmla="*/ 0 h 100"/>
                      <a:gd name="T10" fmla="*/ 0 w 103"/>
                      <a:gd name="T11" fmla="*/ 0 h 100"/>
                      <a:gd name="T12" fmla="*/ 0 w 103"/>
                      <a:gd name="T13" fmla="*/ 0 h 100"/>
                      <a:gd name="T14" fmla="*/ 0 w 103"/>
                      <a:gd name="T15" fmla="*/ 0 h 100"/>
                      <a:gd name="T16" fmla="*/ 0 w 103"/>
                      <a:gd name="T17" fmla="*/ 0 h 100"/>
                      <a:gd name="T18" fmla="*/ 0 w 103"/>
                      <a:gd name="T19" fmla="*/ 0 h 100"/>
                      <a:gd name="T20" fmla="*/ 0 w 103"/>
                      <a:gd name="T21" fmla="*/ 0 h 100"/>
                      <a:gd name="T22" fmla="*/ 0 w 103"/>
                      <a:gd name="T23" fmla="*/ 0 h 100"/>
                      <a:gd name="T24" fmla="*/ 0 w 103"/>
                      <a:gd name="T25" fmla="*/ 0 h 100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3"/>
                      <a:gd name="T40" fmla="*/ 0 h 100"/>
                      <a:gd name="T41" fmla="*/ 103 w 103"/>
                      <a:gd name="T42" fmla="*/ 100 h 100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3" h="100">
                        <a:moveTo>
                          <a:pt x="45" y="0"/>
                        </a:moveTo>
                        <a:lnTo>
                          <a:pt x="39" y="3"/>
                        </a:lnTo>
                        <a:lnTo>
                          <a:pt x="2" y="48"/>
                        </a:lnTo>
                        <a:lnTo>
                          <a:pt x="0" y="53"/>
                        </a:lnTo>
                        <a:lnTo>
                          <a:pt x="3" y="59"/>
                        </a:lnTo>
                        <a:lnTo>
                          <a:pt x="50" y="98"/>
                        </a:lnTo>
                        <a:lnTo>
                          <a:pt x="58" y="100"/>
                        </a:lnTo>
                        <a:lnTo>
                          <a:pt x="63" y="98"/>
                        </a:lnTo>
                        <a:lnTo>
                          <a:pt x="101" y="52"/>
                        </a:lnTo>
                        <a:lnTo>
                          <a:pt x="103" y="45"/>
                        </a:lnTo>
                        <a:lnTo>
                          <a:pt x="98" y="39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19364" name="Group 1937"/>
                <p:cNvGrpSpPr>
                  <a:grpSpLocks/>
                </p:cNvGrpSpPr>
                <p:nvPr/>
              </p:nvGrpSpPr>
              <p:grpSpPr bwMode="auto">
                <a:xfrm>
                  <a:off x="5227" y="2633"/>
                  <a:ext cx="18" cy="21"/>
                  <a:chOff x="5227" y="2633"/>
                  <a:chExt cx="18" cy="21"/>
                </a:xfrm>
              </p:grpSpPr>
              <p:sp>
                <p:nvSpPr>
                  <p:cNvPr id="19395" name="Freeform 1933"/>
                  <p:cNvSpPr>
                    <a:spLocks/>
                  </p:cNvSpPr>
                  <p:nvPr/>
                </p:nvSpPr>
                <p:spPr bwMode="auto">
                  <a:xfrm>
                    <a:off x="5227" y="2636"/>
                    <a:ext cx="18" cy="18"/>
                  </a:xfrm>
                  <a:custGeom>
                    <a:avLst/>
                    <a:gdLst>
                      <a:gd name="T0" fmla="*/ 0 w 109"/>
                      <a:gd name="T1" fmla="*/ 0 h 106"/>
                      <a:gd name="T2" fmla="*/ 0 w 109"/>
                      <a:gd name="T3" fmla="*/ 0 h 106"/>
                      <a:gd name="T4" fmla="*/ 0 w 109"/>
                      <a:gd name="T5" fmla="*/ 0 h 106"/>
                      <a:gd name="T6" fmla="*/ 0 w 109"/>
                      <a:gd name="T7" fmla="*/ 0 h 106"/>
                      <a:gd name="T8" fmla="*/ 0 w 109"/>
                      <a:gd name="T9" fmla="*/ 0 h 1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09"/>
                      <a:gd name="T16" fmla="*/ 0 h 106"/>
                      <a:gd name="T17" fmla="*/ 109 w 109"/>
                      <a:gd name="T18" fmla="*/ 106 h 1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09" h="106">
                        <a:moveTo>
                          <a:pt x="48" y="0"/>
                        </a:moveTo>
                        <a:lnTo>
                          <a:pt x="0" y="56"/>
                        </a:lnTo>
                        <a:lnTo>
                          <a:pt x="60" y="106"/>
                        </a:lnTo>
                        <a:lnTo>
                          <a:pt x="109" y="46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96" name="Freeform 1934"/>
                  <p:cNvSpPr>
                    <a:spLocks/>
                  </p:cNvSpPr>
                  <p:nvPr/>
                </p:nvSpPr>
                <p:spPr bwMode="auto">
                  <a:xfrm>
                    <a:off x="5227" y="2640"/>
                    <a:ext cx="3" cy="8"/>
                  </a:xfrm>
                  <a:custGeom>
                    <a:avLst/>
                    <a:gdLst>
                      <a:gd name="T0" fmla="*/ 0 w 19"/>
                      <a:gd name="T1" fmla="*/ 0 h 43"/>
                      <a:gd name="T2" fmla="*/ 0 w 19"/>
                      <a:gd name="T3" fmla="*/ 0 h 43"/>
                      <a:gd name="T4" fmla="*/ 0 w 19"/>
                      <a:gd name="T5" fmla="*/ 0 h 43"/>
                      <a:gd name="T6" fmla="*/ 0 w 19"/>
                      <a:gd name="T7" fmla="*/ 0 h 43"/>
                      <a:gd name="T8" fmla="*/ 0 w 19"/>
                      <a:gd name="T9" fmla="*/ 0 h 43"/>
                      <a:gd name="T10" fmla="*/ 0 w 19"/>
                      <a:gd name="T11" fmla="*/ 0 h 4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9"/>
                      <a:gd name="T19" fmla="*/ 0 h 43"/>
                      <a:gd name="T20" fmla="*/ 19 w 19"/>
                      <a:gd name="T21" fmla="*/ 43 h 4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9" h="43">
                        <a:moveTo>
                          <a:pt x="2" y="10"/>
                        </a:moveTo>
                        <a:lnTo>
                          <a:pt x="0" y="19"/>
                        </a:lnTo>
                        <a:lnTo>
                          <a:pt x="0" y="32"/>
                        </a:lnTo>
                        <a:lnTo>
                          <a:pt x="19" y="43"/>
                        </a:lnTo>
                        <a:lnTo>
                          <a:pt x="11" y="0"/>
                        </a:lnTo>
                        <a:lnTo>
                          <a:pt x="2" y="1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97" name="Freeform 1935"/>
                  <p:cNvSpPr>
                    <a:spLocks/>
                  </p:cNvSpPr>
                  <p:nvPr/>
                </p:nvSpPr>
                <p:spPr bwMode="auto">
                  <a:xfrm>
                    <a:off x="5242" y="2639"/>
                    <a:ext cx="3" cy="7"/>
                  </a:xfrm>
                  <a:custGeom>
                    <a:avLst/>
                    <a:gdLst>
                      <a:gd name="T0" fmla="*/ 0 w 22"/>
                      <a:gd name="T1" fmla="*/ 0 h 42"/>
                      <a:gd name="T2" fmla="*/ 0 w 22"/>
                      <a:gd name="T3" fmla="*/ 0 h 42"/>
                      <a:gd name="T4" fmla="*/ 0 w 22"/>
                      <a:gd name="T5" fmla="*/ 0 h 42"/>
                      <a:gd name="T6" fmla="*/ 0 w 22"/>
                      <a:gd name="T7" fmla="*/ 0 h 42"/>
                      <a:gd name="T8" fmla="*/ 0 w 22"/>
                      <a:gd name="T9" fmla="*/ 0 h 42"/>
                      <a:gd name="T10" fmla="*/ 0 w 22"/>
                      <a:gd name="T11" fmla="*/ 0 h 4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2"/>
                      <a:gd name="T19" fmla="*/ 0 h 42"/>
                      <a:gd name="T20" fmla="*/ 22 w 22"/>
                      <a:gd name="T21" fmla="*/ 42 h 42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2" h="42">
                        <a:moveTo>
                          <a:pt x="18" y="10"/>
                        </a:moveTo>
                        <a:lnTo>
                          <a:pt x="22" y="15"/>
                        </a:lnTo>
                        <a:lnTo>
                          <a:pt x="22" y="29"/>
                        </a:lnTo>
                        <a:lnTo>
                          <a:pt x="0" y="42"/>
                        </a:lnTo>
                        <a:lnTo>
                          <a:pt x="8" y="0"/>
                        </a:lnTo>
                        <a:lnTo>
                          <a:pt x="18" y="1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98" name="Freeform 1936"/>
                  <p:cNvSpPr>
                    <a:spLocks/>
                  </p:cNvSpPr>
                  <p:nvPr/>
                </p:nvSpPr>
                <p:spPr bwMode="auto">
                  <a:xfrm>
                    <a:off x="5228" y="2633"/>
                    <a:ext cx="17" cy="17"/>
                  </a:xfrm>
                  <a:custGeom>
                    <a:avLst/>
                    <a:gdLst>
                      <a:gd name="T0" fmla="*/ 0 w 103"/>
                      <a:gd name="T1" fmla="*/ 0 h 100"/>
                      <a:gd name="T2" fmla="*/ 0 w 103"/>
                      <a:gd name="T3" fmla="*/ 0 h 100"/>
                      <a:gd name="T4" fmla="*/ 0 w 103"/>
                      <a:gd name="T5" fmla="*/ 0 h 100"/>
                      <a:gd name="T6" fmla="*/ 0 w 103"/>
                      <a:gd name="T7" fmla="*/ 0 h 100"/>
                      <a:gd name="T8" fmla="*/ 0 w 103"/>
                      <a:gd name="T9" fmla="*/ 0 h 100"/>
                      <a:gd name="T10" fmla="*/ 0 w 103"/>
                      <a:gd name="T11" fmla="*/ 0 h 100"/>
                      <a:gd name="T12" fmla="*/ 0 w 103"/>
                      <a:gd name="T13" fmla="*/ 0 h 100"/>
                      <a:gd name="T14" fmla="*/ 0 w 103"/>
                      <a:gd name="T15" fmla="*/ 0 h 100"/>
                      <a:gd name="T16" fmla="*/ 0 w 103"/>
                      <a:gd name="T17" fmla="*/ 0 h 100"/>
                      <a:gd name="T18" fmla="*/ 0 w 103"/>
                      <a:gd name="T19" fmla="*/ 0 h 100"/>
                      <a:gd name="T20" fmla="*/ 0 w 103"/>
                      <a:gd name="T21" fmla="*/ 0 h 100"/>
                      <a:gd name="T22" fmla="*/ 0 w 103"/>
                      <a:gd name="T23" fmla="*/ 0 h 100"/>
                      <a:gd name="T24" fmla="*/ 0 w 103"/>
                      <a:gd name="T25" fmla="*/ 0 h 100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3"/>
                      <a:gd name="T40" fmla="*/ 0 h 100"/>
                      <a:gd name="T41" fmla="*/ 103 w 103"/>
                      <a:gd name="T42" fmla="*/ 100 h 100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3" h="100">
                        <a:moveTo>
                          <a:pt x="44" y="0"/>
                        </a:moveTo>
                        <a:lnTo>
                          <a:pt x="38" y="4"/>
                        </a:lnTo>
                        <a:lnTo>
                          <a:pt x="2" y="49"/>
                        </a:lnTo>
                        <a:lnTo>
                          <a:pt x="0" y="53"/>
                        </a:lnTo>
                        <a:lnTo>
                          <a:pt x="3" y="59"/>
                        </a:lnTo>
                        <a:lnTo>
                          <a:pt x="49" y="98"/>
                        </a:lnTo>
                        <a:lnTo>
                          <a:pt x="56" y="100"/>
                        </a:lnTo>
                        <a:lnTo>
                          <a:pt x="62" y="98"/>
                        </a:lnTo>
                        <a:lnTo>
                          <a:pt x="100" y="52"/>
                        </a:lnTo>
                        <a:lnTo>
                          <a:pt x="103" y="45"/>
                        </a:lnTo>
                        <a:lnTo>
                          <a:pt x="98" y="39"/>
                        </a:lnTo>
                        <a:lnTo>
                          <a:pt x="49" y="3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19365" name="Group 1942"/>
                <p:cNvGrpSpPr>
                  <a:grpSpLocks/>
                </p:cNvGrpSpPr>
                <p:nvPr/>
              </p:nvGrpSpPr>
              <p:grpSpPr bwMode="auto">
                <a:xfrm>
                  <a:off x="5239" y="2642"/>
                  <a:ext cx="18" cy="21"/>
                  <a:chOff x="5239" y="2642"/>
                  <a:chExt cx="18" cy="21"/>
                </a:xfrm>
              </p:grpSpPr>
              <p:sp>
                <p:nvSpPr>
                  <p:cNvPr id="19391" name="Freeform 1938"/>
                  <p:cNvSpPr>
                    <a:spLocks/>
                  </p:cNvSpPr>
                  <p:nvPr/>
                </p:nvSpPr>
                <p:spPr bwMode="auto">
                  <a:xfrm>
                    <a:off x="5239" y="2646"/>
                    <a:ext cx="18" cy="17"/>
                  </a:xfrm>
                  <a:custGeom>
                    <a:avLst/>
                    <a:gdLst>
                      <a:gd name="T0" fmla="*/ 0 w 110"/>
                      <a:gd name="T1" fmla="*/ 0 h 105"/>
                      <a:gd name="T2" fmla="*/ 0 w 110"/>
                      <a:gd name="T3" fmla="*/ 0 h 105"/>
                      <a:gd name="T4" fmla="*/ 0 w 110"/>
                      <a:gd name="T5" fmla="*/ 0 h 105"/>
                      <a:gd name="T6" fmla="*/ 0 w 110"/>
                      <a:gd name="T7" fmla="*/ 0 h 105"/>
                      <a:gd name="T8" fmla="*/ 0 w 110"/>
                      <a:gd name="T9" fmla="*/ 0 h 10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0"/>
                      <a:gd name="T16" fmla="*/ 0 h 105"/>
                      <a:gd name="T17" fmla="*/ 110 w 110"/>
                      <a:gd name="T18" fmla="*/ 105 h 10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0" h="105">
                        <a:moveTo>
                          <a:pt x="48" y="0"/>
                        </a:moveTo>
                        <a:lnTo>
                          <a:pt x="0" y="55"/>
                        </a:lnTo>
                        <a:lnTo>
                          <a:pt x="61" y="105"/>
                        </a:lnTo>
                        <a:lnTo>
                          <a:pt x="110" y="45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92" name="Freeform 1939"/>
                  <p:cNvSpPr>
                    <a:spLocks/>
                  </p:cNvSpPr>
                  <p:nvPr/>
                </p:nvSpPr>
                <p:spPr bwMode="auto">
                  <a:xfrm>
                    <a:off x="5239" y="2650"/>
                    <a:ext cx="3" cy="7"/>
                  </a:xfrm>
                  <a:custGeom>
                    <a:avLst/>
                    <a:gdLst>
                      <a:gd name="T0" fmla="*/ 0 w 19"/>
                      <a:gd name="T1" fmla="*/ 0 h 44"/>
                      <a:gd name="T2" fmla="*/ 0 w 19"/>
                      <a:gd name="T3" fmla="*/ 0 h 44"/>
                      <a:gd name="T4" fmla="*/ 0 w 19"/>
                      <a:gd name="T5" fmla="*/ 0 h 44"/>
                      <a:gd name="T6" fmla="*/ 0 w 19"/>
                      <a:gd name="T7" fmla="*/ 0 h 44"/>
                      <a:gd name="T8" fmla="*/ 0 w 19"/>
                      <a:gd name="T9" fmla="*/ 0 h 44"/>
                      <a:gd name="T10" fmla="*/ 0 w 19"/>
                      <a:gd name="T11" fmla="*/ 0 h 4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9"/>
                      <a:gd name="T19" fmla="*/ 0 h 44"/>
                      <a:gd name="T20" fmla="*/ 19 w 19"/>
                      <a:gd name="T21" fmla="*/ 44 h 4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9" h="44">
                        <a:moveTo>
                          <a:pt x="2" y="11"/>
                        </a:moveTo>
                        <a:lnTo>
                          <a:pt x="0" y="19"/>
                        </a:lnTo>
                        <a:lnTo>
                          <a:pt x="0" y="32"/>
                        </a:lnTo>
                        <a:lnTo>
                          <a:pt x="19" y="44"/>
                        </a:lnTo>
                        <a:lnTo>
                          <a:pt x="12" y="0"/>
                        </a:lnTo>
                        <a:lnTo>
                          <a:pt x="2" y="11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93" name="Freeform 1940"/>
                  <p:cNvSpPr>
                    <a:spLocks/>
                  </p:cNvSpPr>
                  <p:nvPr/>
                </p:nvSpPr>
                <p:spPr bwMode="auto">
                  <a:xfrm>
                    <a:off x="5254" y="2648"/>
                    <a:ext cx="3" cy="7"/>
                  </a:xfrm>
                  <a:custGeom>
                    <a:avLst/>
                    <a:gdLst>
                      <a:gd name="T0" fmla="*/ 0 w 22"/>
                      <a:gd name="T1" fmla="*/ 0 h 42"/>
                      <a:gd name="T2" fmla="*/ 0 w 22"/>
                      <a:gd name="T3" fmla="*/ 0 h 42"/>
                      <a:gd name="T4" fmla="*/ 0 w 22"/>
                      <a:gd name="T5" fmla="*/ 0 h 42"/>
                      <a:gd name="T6" fmla="*/ 0 w 22"/>
                      <a:gd name="T7" fmla="*/ 0 h 42"/>
                      <a:gd name="T8" fmla="*/ 0 w 22"/>
                      <a:gd name="T9" fmla="*/ 0 h 42"/>
                      <a:gd name="T10" fmla="*/ 0 w 22"/>
                      <a:gd name="T11" fmla="*/ 0 h 4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2"/>
                      <a:gd name="T19" fmla="*/ 0 h 42"/>
                      <a:gd name="T20" fmla="*/ 22 w 22"/>
                      <a:gd name="T21" fmla="*/ 42 h 42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2" h="42">
                        <a:moveTo>
                          <a:pt x="18" y="11"/>
                        </a:moveTo>
                        <a:lnTo>
                          <a:pt x="22" y="15"/>
                        </a:lnTo>
                        <a:lnTo>
                          <a:pt x="22" y="29"/>
                        </a:lnTo>
                        <a:lnTo>
                          <a:pt x="0" y="42"/>
                        </a:lnTo>
                        <a:lnTo>
                          <a:pt x="8" y="0"/>
                        </a:lnTo>
                        <a:lnTo>
                          <a:pt x="18" y="11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94" name="Freeform 1941"/>
                  <p:cNvSpPr>
                    <a:spLocks/>
                  </p:cNvSpPr>
                  <p:nvPr/>
                </p:nvSpPr>
                <p:spPr bwMode="auto">
                  <a:xfrm>
                    <a:off x="5239" y="2642"/>
                    <a:ext cx="18" cy="17"/>
                  </a:xfrm>
                  <a:custGeom>
                    <a:avLst/>
                    <a:gdLst>
                      <a:gd name="T0" fmla="*/ 0 w 104"/>
                      <a:gd name="T1" fmla="*/ 0 h 100"/>
                      <a:gd name="T2" fmla="*/ 0 w 104"/>
                      <a:gd name="T3" fmla="*/ 0 h 100"/>
                      <a:gd name="T4" fmla="*/ 0 w 104"/>
                      <a:gd name="T5" fmla="*/ 0 h 100"/>
                      <a:gd name="T6" fmla="*/ 0 w 104"/>
                      <a:gd name="T7" fmla="*/ 0 h 100"/>
                      <a:gd name="T8" fmla="*/ 0 w 104"/>
                      <a:gd name="T9" fmla="*/ 0 h 100"/>
                      <a:gd name="T10" fmla="*/ 0 w 104"/>
                      <a:gd name="T11" fmla="*/ 0 h 100"/>
                      <a:gd name="T12" fmla="*/ 0 w 104"/>
                      <a:gd name="T13" fmla="*/ 0 h 100"/>
                      <a:gd name="T14" fmla="*/ 0 w 104"/>
                      <a:gd name="T15" fmla="*/ 0 h 100"/>
                      <a:gd name="T16" fmla="*/ 0 w 104"/>
                      <a:gd name="T17" fmla="*/ 0 h 100"/>
                      <a:gd name="T18" fmla="*/ 0 w 104"/>
                      <a:gd name="T19" fmla="*/ 0 h 100"/>
                      <a:gd name="T20" fmla="*/ 0 w 104"/>
                      <a:gd name="T21" fmla="*/ 0 h 100"/>
                      <a:gd name="T22" fmla="*/ 0 w 104"/>
                      <a:gd name="T23" fmla="*/ 0 h 100"/>
                      <a:gd name="T24" fmla="*/ 0 w 104"/>
                      <a:gd name="T25" fmla="*/ 0 h 100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4"/>
                      <a:gd name="T40" fmla="*/ 0 h 100"/>
                      <a:gd name="T41" fmla="*/ 104 w 104"/>
                      <a:gd name="T42" fmla="*/ 100 h 100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4" h="100">
                        <a:moveTo>
                          <a:pt x="45" y="0"/>
                        </a:moveTo>
                        <a:lnTo>
                          <a:pt x="40" y="3"/>
                        </a:lnTo>
                        <a:lnTo>
                          <a:pt x="3" y="48"/>
                        </a:lnTo>
                        <a:lnTo>
                          <a:pt x="0" y="53"/>
                        </a:lnTo>
                        <a:lnTo>
                          <a:pt x="4" y="59"/>
                        </a:lnTo>
                        <a:lnTo>
                          <a:pt x="51" y="97"/>
                        </a:lnTo>
                        <a:lnTo>
                          <a:pt x="58" y="100"/>
                        </a:lnTo>
                        <a:lnTo>
                          <a:pt x="64" y="97"/>
                        </a:lnTo>
                        <a:lnTo>
                          <a:pt x="102" y="51"/>
                        </a:lnTo>
                        <a:lnTo>
                          <a:pt x="104" y="44"/>
                        </a:lnTo>
                        <a:lnTo>
                          <a:pt x="100" y="39"/>
                        </a:lnTo>
                        <a:lnTo>
                          <a:pt x="5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19366" name="Group 1947"/>
                <p:cNvGrpSpPr>
                  <a:grpSpLocks/>
                </p:cNvGrpSpPr>
                <p:nvPr/>
              </p:nvGrpSpPr>
              <p:grpSpPr bwMode="auto">
                <a:xfrm>
                  <a:off x="5251" y="2652"/>
                  <a:ext cx="18" cy="20"/>
                  <a:chOff x="5251" y="2652"/>
                  <a:chExt cx="18" cy="20"/>
                </a:xfrm>
              </p:grpSpPr>
              <p:sp>
                <p:nvSpPr>
                  <p:cNvPr id="19387" name="Freeform 1943"/>
                  <p:cNvSpPr>
                    <a:spLocks/>
                  </p:cNvSpPr>
                  <p:nvPr/>
                </p:nvSpPr>
                <p:spPr bwMode="auto">
                  <a:xfrm>
                    <a:off x="5251" y="2655"/>
                    <a:ext cx="18" cy="17"/>
                  </a:xfrm>
                  <a:custGeom>
                    <a:avLst/>
                    <a:gdLst>
                      <a:gd name="T0" fmla="*/ 0 w 109"/>
                      <a:gd name="T1" fmla="*/ 0 h 105"/>
                      <a:gd name="T2" fmla="*/ 0 w 109"/>
                      <a:gd name="T3" fmla="*/ 0 h 105"/>
                      <a:gd name="T4" fmla="*/ 0 w 109"/>
                      <a:gd name="T5" fmla="*/ 0 h 105"/>
                      <a:gd name="T6" fmla="*/ 0 w 109"/>
                      <a:gd name="T7" fmla="*/ 0 h 105"/>
                      <a:gd name="T8" fmla="*/ 0 w 109"/>
                      <a:gd name="T9" fmla="*/ 0 h 10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09"/>
                      <a:gd name="T16" fmla="*/ 0 h 105"/>
                      <a:gd name="T17" fmla="*/ 109 w 109"/>
                      <a:gd name="T18" fmla="*/ 105 h 10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09" h="105">
                        <a:moveTo>
                          <a:pt x="48" y="0"/>
                        </a:moveTo>
                        <a:lnTo>
                          <a:pt x="0" y="55"/>
                        </a:lnTo>
                        <a:lnTo>
                          <a:pt x="61" y="105"/>
                        </a:lnTo>
                        <a:lnTo>
                          <a:pt x="109" y="46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88" name="Freeform 1944"/>
                  <p:cNvSpPr>
                    <a:spLocks/>
                  </p:cNvSpPr>
                  <p:nvPr/>
                </p:nvSpPr>
                <p:spPr bwMode="auto">
                  <a:xfrm>
                    <a:off x="5251" y="2659"/>
                    <a:ext cx="3" cy="7"/>
                  </a:xfrm>
                  <a:custGeom>
                    <a:avLst/>
                    <a:gdLst>
                      <a:gd name="T0" fmla="*/ 0 w 19"/>
                      <a:gd name="T1" fmla="*/ 0 h 44"/>
                      <a:gd name="T2" fmla="*/ 0 w 19"/>
                      <a:gd name="T3" fmla="*/ 0 h 44"/>
                      <a:gd name="T4" fmla="*/ 0 w 19"/>
                      <a:gd name="T5" fmla="*/ 0 h 44"/>
                      <a:gd name="T6" fmla="*/ 0 w 19"/>
                      <a:gd name="T7" fmla="*/ 0 h 44"/>
                      <a:gd name="T8" fmla="*/ 0 w 19"/>
                      <a:gd name="T9" fmla="*/ 0 h 44"/>
                      <a:gd name="T10" fmla="*/ 0 w 19"/>
                      <a:gd name="T11" fmla="*/ 0 h 4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9"/>
                      <a:gd name="T19" fmla="*/ 0 h 44"/>
                      <a:gd name="T20" fmla="*/ 19 w 19"/>
                      <a:gd name="T21" fmla="*/ 44 h 4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9" h="44">
                        <a:moveTo>
                          <a:pt x="2" y="11"/>
                        </a:moveTo>
                        <a:lnTo>
                          <a:pt x="0" y="19"/>
                        </a:lnTo>
                        <a:lnTo>
                          <a:pt x="0" y="32"/>
                        </a:lnTo>
                        <a:lnTo>
                          <a:pt x="19" y="44"/>
                        </a:lnTo>
                        <a:lnTo>
                          <a:pt x="12" y="0"/>
                        </a:lnTo>
                        <a:lnTo>
                          <a:pt x="2" y="11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89" name="Freeform 1945"/>
                  <p:cNvSpPr>
                    <a:spLocks/>
                  </p:cNvSpPr>
                  <p:nvPr/>
                </p:nvSpPr>
                <p:spPr bwMode="auto">
                  <a:xfrm>
                    <a:off x="5265" y="2658"/>
                    <a:ext cx="4" cy="7"/>
                  </a:xfrm>
                  <a:custGeom>
                    <a:avLst/>
                    <a:gdLst>
                      <a:gd name="T0" fmla="*/ 0 w 21"/>
                      <a:gd name="T1" fmla="*/ 0 h 43"/>
                      <a:gd name="T2" fmla="*/ 0 w 21"/>
                      <a:gd name="T3" fmla="*/ 0 h 43"/>
                      <a:gd name="T4" fmla="*/ 0 w 21"/>
                      <a:gd name="T5" fmla="*/ 0 h 43"/>
                      <a:gd name="T6" fmla="*/ 0 w 21"/>
                      <a:gd name="T7" fmla="*/ 0 h 43"/>
                      <a:gd name="T8" fmla="*/ 0 w 21"/>
                      <a:gd name="T9" fmla="*/ 0 h 43"/>
                      <a:gd name="T10" fmla="*/ 0 w 21"/>
                      <a:gd name="T11" fmla="*/ 0 h 4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1"/>
                      <a:gd name="T19" fmla="*/ 0 h 43"/>
                      <a:gd name="T20" fmla="*/ 21 w 21"/>
                      <a:gd name="T21" fmla="*/ 43 h 4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1" h="43">
                        <a:moveTo>
                          <a:pt x="18" y="11"/>
                        </a:moveTo>
                        <a:lnTo>
                          <a:pt x="21" y="16"/>
                        </a:lnTo>
                        <a:lnTo>
                          <a:pt x="21" y="30"/>
                        </a:lnTo>
                        <a:lnTo>
                          <a:pt x="0" y="43"/>
                        </a:lnTo>
                        <a:lnTo>
                          <a:pt x="8" y="0"/>
                        </a:lnTo>
                        <a:lnTo>
                          <a:pt x="18" y="11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90" name="Freeform 1946"/>
                  <p:cNvSpPr>
                    <a:spLocks/>
                  </p:cNvSpPr>
                  <p:nvPr/>
                </p:nvSpPr>
                <p:spPr bwMode="auto">
                  <a:xfrm>
                    <a:off x="5251" y="2652"/>
                    <a:ext cx="18" cy="16"/>
                  </a:xfrm>
                  <a:custGeom>
                    <a:avLst/>
                    <a:gdLst>
                      <a:gd name="T0" fmla="*/ 0 w 104"/>
                      <a:gd name="T1" fmla="*/ 0 h 100"/>
                      <a:gd name="T2" fmla="*/ 0 w 104"/>
                      <a:gd name="T3" fmla="*/ 0 h 100"/>
                      <a:gd name="T4" fmla="*/ 0 w 104"/>
                      <a:gd name="T5" fmla="*/ 0 h 100"/>
                      <a:gd name="T6" fmla="*/ 0 w 104"/>
                      <a:gd name="T7" fmla="*/ 0 h 100"/>
                      <a:gd name="T8" fmla="*/ 0 w 104"/>
                      <a:gd name="T9" fmla="*/ 0 h 100"/>
                      <a:gd name="T10" fmla="*/ 0 w 104"/>
                      <a:gd name="T11" fmla="*/ 0 h 100"/>
                      <a:gd name="T12" fmla="*/ 0 w 104"/>
                      <a:gd name="T13" fmla="*/ 0 h 100"/>
                      <a:gd name="T14" fmla="*/ 0 w 104"/>
                      <a:gd name="T15" fmla="*/ 0 h 100"/>
                      <a:gd name="T16" fmla="*/ 0 w 104"/>
                      <a:gd name="T17" fmla="*/ 0 h 100"/>
                      <a:gd name="T18" fmla="*/ 0 w 104"/>
                      <a:gd name="T19" fmla="*/ 0 h 100"/>
                      <a:gd name="T20" fmla="*/ 0 w 104"/>
                      <a:gd name="T21" fmla="*/ 0 h 100"/>
                      <a:gd name="T22" fmla="*/ 0 w 104"/>
                      <a:gd name="T23" fmla="*/ 0 h 100"/>
                      <a:gd name="T24" fmla="*/ 0 w 104"/>
                      <a:gd name="T25" fmla="*/ 0 h 100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4"/>
                      <a:gd name="T40" fmla="*/ 0 h 100"/>
                      <a:gd name="T41" fmla="*/ 104 w 104"/>
                      <a:gd name="T42" fmla="*/ 100 h 100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4" h="100">
                        <a:moveTo>
                          <a:pt x="45" y="0"/>
                        </a:moveTo>
                        <a:lnTo>
                          <a:pt x="40" y="4"/>
                        </a:lnTo>
                        <a:lnTo>
                          <a:pt x="2" y="48"/>
                        </a:lnTo>
                        <a:lnTo>
                          <a:pt x="0" y="53"/>
                        </a:lnTo>
                        <a:lnTo>
                          <a:pt x="3" y="59"/>
                        </a:lnTo>
                        <a:lnTo>
                          <a:pt x="51" y="98"/>
                        </a:lnTo>
                        <a:lnTo>
                          <a:pt x="58" y="100"/>
                        </a:lnTo>
                        <a:lnTo>
                          <a:pt x="64" y="98"/>
                        </a:lnTo>
                        <a:lnTo>
                          <a:pt x="102" y="52"/>
                        </a:lnTo>
                        <a:lnTo>
                          <a:pt x="104" y="45"/>
                        </a:lnTo>
                        <a:lnTo>
                          <a:pt x="100" y="39"/>
                        </a:lnTo>
                        <a:lnTo>
                          <a:pt x="5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19367" name="Group 1952"/>
                <p:cNvGrpSpPr>
                  <a:grpSpLocks/>
                </p:cNvGrpSpPr>
                <p:nvPr/>
              </p:nvGrpSpPr>
              <p:grpSpPr bwMode="auto">
                <a:xfrm>
                  <a:off x="5262" y="2661"/>
                  <a:ext cx="19" cy="20"/>
                  <a:chOff x="5262" y="2661"/>
                  <a:chExt cx="19" cy="20"/>
                </a:xfrm>
              </p:grpSpPr>
              <p:sp>
                <p:nvSpPr>
                  <p:cNvPr id="19383" name="Freeform 1948"/>
                  <p:cNvSpPr>
                    <a:spLocks/>
                  </p:cNvSpPr>
                  <p:nvPr/>
                </p:nvSpPr>
                <p:spPr bwMode="auto">
                  <a:xfrm>
                    <a:off x="5262" y="2664"/>
                    <a:ext cx="19" cy="17"/>
                  </a:xfrm>
                  <a:custGeom>
                    <a:avLst/>
                    <a:gdLst>
                      <a:gd name="T0" fmla="*/ 0 w 109"/>
                      <a:gd name="T1" fmla="*/ 0 h 105"/>
                      <a:gd name="T2" fmla="*/ 0 w 109"/>
                      <a:gd name="T3" fmla="*/ 0 h 105"/>
                      <a:gd name="T4" fmla="*/ 0 w 109"/>
                      <a:gd name="T5" fmla="*/ 0 h 105"/>
                      <a:gd name="T6" fmla="*/ 0 w 109"/>
                      <a:gd name="T7" fmla="*/ 0 h 105"/>
                      <a:gd name="T8" fmla="*/ 0 w 109"/>
                      <a:gd name="T9" fmla="*/ 0 h 10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09"/>
                      <a:gd name="T16" fmla="*/ 0 h 105"/>
                      <a:gd name="T17" fmla="*/ 109 w 109"/>
                      <a:gd name="T18" fmla="*/ 105 h 10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09" h="105">
                        <a:moveTo>
                          <a:pt x="48" y="0"/>
                        </a:moveTo>
                        <a:lnTo>
                          <a:pt x="0" y="54"/>
                        </a:lnTo>
                        <a:lnTo>
                          <a:pt x="61" y="105"/>
                        </a:lnTo>
                        <a:lnTo>
                          <a:pt x="109" y="46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84" name="Freeform 1949"/>
                  <p:cNvSpPr>
                    <a:spLocks/>
                  </p:cNvSpPr>
                  <p:nvPr/>
                </p:nvSpPr>
                <p:spPr bwMode="auto">
                  <a:xfrm>
                    <a:off x="5262" y="2668"/>
                    <a:ext cx="4" cy="7"/>
                  </a:xfrm>
                  <a:custGeom>
                    <a:avLst/>
                    <a:gdLst>
                      <a:gd name="T0" fmla="*/ 0 w 19"/>
                      <a:gd name="T1" fmla="*/ 0 h 42"/>
                      <a:gd name="T2" fmla="*/ 0 w 19"/>
                      <a:gd name="T3" fmla="*/ 0 h 42"/>
                      <a:gd name="T4" fmla="*/ 0 w 19"/>
                      <a:gd name="T5" fmla="*/ 0 h 42"/>
                      <a:gd name="T6" fmla="*/ 0 w 19"/>
                      <a:gd name="T7" fmla="*/ 0 h 42"/>
                      <a:gd name="T8" fmla="*/ 0 w 19"/>
                      <a:gd name="T9" fmla="*/ 0 h 42"/>
                      <a:gd name="T10" fmla="*/ 0 w 19"/>
                      <a:gd name="T11" fmla="*/ 0 h 4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9"/>
                      <a:gd name="T19" fmla="*/ 0 h 42"/>
                      <a:gd name="T20" fmla="*/ 19 w 19"/>
                      <a:gd name="T21" fmla="*/ 42 h 42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9" h="42">
                        <a:moveTo>
                          <a:pt x="2" y="10"/>
                        </a:moveTo>
                        <a:lnTo>
                          <a:pt x="0" y="18"/>
                        </a:lnTo>
                        <a:lnTo>
                          <a:pt x="0" y="30"/>
                        </a:lnTo>
                        <a:lnTo>
                          <a:pt x="19" y="42"/>
                        </a:lnTo>
                        <a:lnTo>
                          <a:pt x="12" y="0"/>
                        </a:lnTo>
                        <a:lnTo>
                          <a:pt x="2" y="1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85" name="Freeform 1950"/>
                  <p:cNvSpPr>
                    <a:spLocks/>
                  </p:cNvSpPr>
                  <p:nvPr/>
                </p:nvSpPr>
                <p:spPr bwMode="auto">
                  <a:xfrm>
                    <a:off x="5277" y="2667"/>
                    <a:ext cx="4" cy="7"/>
                  </a:xfrm>
                  <a:custGeom>
                    <a:avLst/>
                    <a:gdLst>
                      <a:gd name="T0" fmla="*/ 0 w 21"/>
                      <a:gd name="T1" fmla="*/ 0 h 41"/>
                      <a:gd name="T2" fmla="*/ 0 w 21"/>
                      <a:gd name="T3" fmla="*/ 0 h 41"/>
                      <a:gd name="T4" fmla="*/ 0 w 21"/>
                      <a:gd name="T5" fmla="*/ 0 h 41"/>
                      <a:gd name="T6" fmla="*/ 0 w 21"/>
                      <a:gd name="T7" fmla="*/ 0 h 41"/>
                      <a:gd name="T8" fmla="*/ 0 w 21"/>
                      <a:gd name="T9" fmla="*/ 0 h 41"/>
                      <a:gd name="T10" fmla="*/ 0 w 21"/>
                      <a:gd name="T11" fmla="*/ 0 h 41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1"/>
                      <a:gd name="T19" fmla="*/ 0 h 41"/>
                      <a:gd name="T20" fmla="*/ 21 w 21"/>
                      <a:gd name="T21" fmla="*/ 41 h 41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1" h="41">
                        <a:moveTo>
                          <a:pt x="18" y="10"/>
                        </a:moveTo>
                        <a:lnTo>
                          <a:pt x="21" y="15"/>
                        </a:lnTo>
                        <a:lnTo>
                          <a:pt x="21" y="29"/>
                        </a:lnTo>
                        <a:lnTo>
                          <a:pt x="0" y="41"/>
                        </a:lnTo>
                        <a:lnTo>
                          <a:pt x="7" y="0"/>
                        </a:lnTo>
                        <a:lnTo>
                          <a:pt x="18" y="1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86" name="Freeform 1951"/>
                  <p:cNvSpPr>
                    <a:spLocks/>
                  </p:cNvSpPr>
                  <p:nvPr/>
                </p:nvSpPr>
                <p:spPr bwMode="auto">
                  <a:xfrm>
                    <a:off x="5263" y="2661"/>
                    <a:ext cx="17" cy="16"/>
                  </a:xfrm>
                  <a:custGeom>
                    <a:avLst/>
                    <a:gdLst>
                      <a:gd name="T0" fmla="*/ 0 w 104"/>
                      <a:gd name="T1" fmla="*/ 0 h 99"/>
                      <a:gd name="T2" fmla="*/ 0 w 104"/>
                      <a:gd name="T3" fmla="*/ 0 h 99"/>
                      <a:gd name="T4" fmla="*/ 0 w 104"/>
                      <a:gd name="T5" fmla="*/ 0 h 99"/>
                      <a:gd name="T6" fmla="*/ 0 w 104"/>
                      <a:gd name="T7" fmla="*/ 0 h 99"/>
                      <a:gd name="T8" fmla="*/ 0 w 104"/>
                      <a:gd name="T9" fmla="*/ 0 h 99"/>
                      <a:gd name="T10" fmla="*/ 0 w 104"/>
                      <a:gd name="T11" fmla="*/ 0 h 99"/>
                      <a:gd name="T12" fmla="*/ 0 w 104"/>
                      <a:gd name="T13" fmla="*/ 0 h 99"/>
                      <a:gd name="T14" fmla="*/ 0 w 104"/>
                      <a:gd name="T15" fmla="*/ 0 h 99"/>
                      <a:gd name="T16" fmla="*/ 0 w 104"/>
                      <a:gd name="T17" fmla="*/ 0 h 99"/>
                      <a:gd name="T18" fmla="*/ 0 w 104"/>
                      <a:gd name="T19" fmla="*/ 0 h 99"/>
                      <a:gd name="T20" fmla="*/ 0 w 104"/>
                      <a:gd name="T21" fmla="*/ 0 h 99"/>
                      <a:gd name="T22" fmla="*/ 0 w 104"/>
                      <a:gd name="T23" fmla="*/ 0 h 99"/>
                      <a:gd name="T24" fmla="*/ 0 w 104"/>
                      <a:gd name="T25" fmla="*/ 0 h 99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4"/>
                      <a:gd name="T40" fmla="*/ 0 h 99"/>
                      <a:gd name="T41" fmla="*/ 104 w 104"/>
                      <a:gd name="T42" fmla="*/ 99 h 99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4" h="99">
                        <a:moveTo>
                          <a:pt x="45" y="0"/>
                        </a:moveTo>
                        <a:lnTo>
                          <a:pt x="40" y="4"/>
                        </a:lnTo>
                        <a:lnTo>
                          <a:pt x="2" y="49"/>
                        </a:lnTo>
                        <a:lnTo>
                          <a:pt x="0" y="53"/>
                        </a:lnTo>
                        <a:lnTo>
                          <a:pt x="3" y="59"/>
                        </a:lnTo>
                        <a:lnTo>
                          <a:pt x="50" y="97"/>
                        </a:lnTo>
                        <a:lnTo>
                          <a:pt x="58" y="99"/>
                        </a:lnTo>
                        <a:lnTo>
                          <a:pt x="63" y="97"/>
                        </a:lnTo>
                        <a:lnTo>
                          <a:pt x="102" y="52"/>
                        </a:lnTo>
                        <a:lnTo>
                          <a:pt x="104" y="45"/>
                        </a:lnTo>
                        <a:lnTo>
                          <a:pt x="100" y="39"/>
                        </a:lnTo>
                        <a:lnTo>
                          <a:pt x="50" y="3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19368" name="Group 1957"/>
                <p:cNvGrpSpPr>
                  <a:grpSpLocks/>
                </p:cNvGrpSpPr>
                <p:nvPr/>
              </p:nvGrpSpPr>
              <p:grpSpPr bwMode="auto">
                <a:xfrm>
                  <a:off x="5274" y="2670"/>
                  <a:ext cx="18" cy="21"/>
                  <a:chOff x="5274" y="2670"/>
                  <a:chExt cx="18" cy="21"/>
                </a:xfrm>
              </p:grpSpPr>
              <p:sp>
                <p:nvSpPr>
                  <p:cNvPr id="19379" name="Freeform 1953"/>
                  <p:cNvSpPr>
                    <a:spLocks/>
                  </p:cNvSpPr>
                  <p:nvPr/>
                </p:nvSpPr>
                <p:spPr bwMode="auto">
                  <a:xfrm>
                    <a:off x="5274" y="2673"/>
                    <a:ext cx="18" cy="18"/>
                  </a:xfrm>
                  <a:custGeom>
                    <a:avLst/>
                    <a:gdLst>
                      <a:gd name="T0" fmla="*/ 0 w 108"/>
                      <a:gd name="T1" fmla="*/ 0 h 106"/>
                      <a:gd name="T2" fmla="*/ 0 w 108"/>
                      <a:gd name="T3" fmla="*/ 0 h 106"/>
                      <a:gd name="T4" fmla="*/ 0 w 108"/>
                      <a:gd name="T5" fmla="*/ 0 h 106"/>
                      <a:gd name="T6" fmla="*/ 0 w 108"/>
                      <a:gd name="T7" fmla="*/ 0 h 106"/>
                      <a:gd name="T8" fmla="*/ 0 w 108"/>
                      <a:gd name="T9" fmla="*/ 0 h 1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08"/>
                      <a:gd name="T16" fmla="*/ 0 h 106"/>
                      <a:gd name="T17" fmla="*/ 108 w 108"/>
                      <a:gd name="T18" fmla="*/ 106 h 1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08" h="106">
                        <a:moveTo>
                          <a:pt x="48" y="0"/>
                        </a:moveTo>
                        <a:lnTo>
                          <a:pt x="0" y="55"/>
                        </a:lnTo>
                        <a:lnTo>
                          <a:pt x="61" y="106"/>
                        </a:lnTo>
                        <a:lnTo>
                          <a:pt x="108" y="46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80" name="Freeform 1954"/>
                  <p:cNvSpPr>
                    <a:spLocks/>
                  </p:cNvSpPr>
                  <p:nvPr/>
                </p:nvSpPr>
                <p:spPr bwMode="auto">
                  <a:xfrm>
                    <a:off x="5274" y="2677"/>
                    <a:ext cx="3" cy="7"/>
                  </a:xfrm>
                  <a:custGeom>
                    <a:avLst/>
                    <a:gdLst>
                      <a:gd name="T0" fmla="*/ 0 w 19"/>
                      <a:gd name="T1" fmla="*/ 0 h 43"/>
                      <a:gd name="T2" fmla="*/ 0 w 19"/>
                      <a:gd name="T3" fmla="*/ 0 h 43"/>
                      <a:gd name="T4" fmla="*/ 0 w 19"/>
                      <a:gd name="T5" fmla="*/ 0 h 43"/>
                      <a:gd name="T6" fmla="*/ 0 w 19"/>
                      <a:gd name="T7" fmla="*/ 0 h 43"/>
                      <a:gd name="T8" fmla="*/ 0 w 19"/>
                      <a:gd name="T9" fmla="*/ 0 h 43"/>
                      <a:gd name="T10" fmla="*/ 0 w 19"/>
                      <a:gd name="T11" fmla="*/ 0 h 4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9"/>
                      <a:gd name="T19" fmla="*/ 0 h 43"/>
                      <a:gd name="T20" fmla="*/ 19 w 19"/>
                      <a:gd name="T21" fmla="*/ 43 h 4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9" h="43">
                        <a:moveTo>
                          <a:pt x="2" y="10"/>
                        </a:moveTo>
                        <a:lnTo>
                          <a:pt x="0" y="19"/>
                        </a:lnTo>
                        <a:lnTo>
                          <a:pt x="0" y="31"/>
                        </a:lnTo>
                        <a:lnTo>
                          <a:pt x="19" y="43"/>
                        </a:lnTo>
                        <a:lnTo>
                          <a:pt x="11" y="0"/>
                        </a:lnTo>
                        <a:lnTo>
                          <a:pt x="2" y="1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81" name="Freeform 1955"/>
                  <p:cNvSpPr>
                    <a:spLocks/>
                  </p:cNvSpPr>
                  <p:nvPr/>
                </p:nvSpPr>
                <p:spPr bwMode="auto">
                  <a:xfrm>
                    <a:off x="5289" y="2676"/>
                    <a:ext cx="3" cy="7"/>
                  </a:xfrm>
                  <a:custGeom>
                    <a:avLst/>
                    <a:gdLst>
                      <a:gd name="T0" fmla="*/ 0 w 20"/>
                      <a:gd name="T1" fmla="*/ 0 h 42"/>
                      <a:gd name="T2" fmla="*/ 0 w 20"/>
                      <a:gd name="T3" fmla="*/ 0 h 42"/>
                      <a:gd name="T4" fmla="*/ 0 w 20"/>
                      <a:gd name="T5" fmla="*/ 0 h 42"/>
                      <a:gd name="T6" fmla="*/ 0 w 20"/>
                      <a:gd name="T7" fmla="*/ 0 h 42"/>
                      <a:gd name="T8" fmla="*/ 0 w 20"/>
                      <a:gd name="T9" fmla="*/ 0 h 42"/>
                      <a:gd name="T10" fmla="*/ 0 w 20"/>
                      <a:gd name="T11" fmla="*/ 0 h 4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0"/>
                      <a:gd name="T19" fmla="*/ 0 h 42"/>
                      <a:gd name="T20" fmla="*/ 20 w 20"/>
                      <a:gd name="T21" fmla="*/ 42 h 42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0" h="42">
                        <a:moveTo>
                          <a:pt x="17" y="10"/>
                        </a:moveTo>
                        <a:lnTo>
                          <a:pt x="20" y="15"/>
                        </a:lnTo>
                        <a:lnTo>
                          <a:pt x="20" y="29"/>
                        </a:lnTo>
                        <a:lnTo>
                          <a:pt x="0" y="42"/>
                        </a:lnTo>
                        <a:lnTo>
                          <a:pt x="6" y="0"/>
                        </a:lnTo>
                        <a:lnTo>
                          <a:pt x="17" y="1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82" name="Freeform 1956"/>
                  <p:cNvSpPr>
                    <a:spLocks/>
                  </p:cNvSpPr>
                  <p:nvPr/>
                </p:nvSpPr>
                <p:spPr bwMode="auto">
                  <a:xfrm>
                    <a:off x="5275" y="2670"/>
                    <a:ext cx="17" cy="17"/>
                  </a:xfrm>
                  <a:custGeom>
                    <a:avLst/>
                    <a:gdLst>
                      <a:gd name="T0" fmla="*/ 0 w 103"/>
                      <a:gd name="T1" fmla="*/ 0 h 98"/>
                      <a:gd name="T2" fmla="*/ 0 w 103"/>
                      <a:gd name="T3" fmla="*/ 0 h 98"/>
                      <a:gd name="T4" fmla="*/ 0 w 103"/>
                      <a:gd name="T5" fmla="*/ 0 h 98"/>
                      <a:gd name="T6" fmla="*/ 0 w 103"/>
                      <a:gd name="T7" fmla="*/ 0 h 98"/>
                      <a:gd name="T8" fmla="*/ 0 w 103"/>
                      <a:gd name="T9" fmla="*/ 0 h 98"/>
                      <a:gd name="T10" fmla="*/ 0 w 103"/>
                      <a:gd name="T11" fmla="*/ 0 h 98"/>
                      <a:gd name="T12" fmla="*/ 0 w 103"/>
                      <a:gd name="T13" fmla="*/ 0 h 98"/>
                      <a:gd name="T14" fmla="*/ 0 w 103"/>
                      <a:gd name="T15" fmla="*/ 0 h 98"/>
                      <a:gd name="T16" fmla="*/ 0 w 103"/>
                      <a:gd name="T17" fmla="*/ 0 h 98"/>
                      <a:gd name="T18" fmla="*/ 0 w 103"/>
                      <a:gd name="T19" fmla="*/ 0 h 98"/>
                      <a:gd name="T20" fmla="*/ 0 w 103"/>
                      <a:gd name="T21" fmla="*/ 0 h 98"/>
                      <a:gd name="T22" fmla="*/ 0 w 103"/>
                      <a:gd name="T23" fmla="*/ 0 h 98"/>
                      <a:gd name="T24" fmla="*/ 0 w 103"/>
                      <a:gd name="T25" fmla="*/ 0 h 98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3"/>
                      <a:gd name="T40" fmla="*/ 0 h 98"/>
                      <a:gd name="T41" fmla="*/ 103 w 103"/>
                      <a:gd name="T42" fmla="*/ 98 h 98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3" h="98">
                        <a:moveTo>
                          <a:pt x="45" y="0"/>
                        </a:moveTo>
                        <a:lnTo>
                          <a:pt x="40" y="3"/>
                        </a:lnTo>
                        <a:lnTo>
                          <a:pt x="2" y="47"/>
                        </a:lnTo>
                        <a:lnTo>
                          <a:pt x="0" y="51"/>
                        </a:lnTo>
                        <a:lnTo>
                          <a:pt x="3" y="57"/>
                        </a:lnTo>
                        <a:lnTo>
                          <a:pt x="50" y="96"/>
                        </a:lnTo>
                        <a:lnTo>
                          <a:pt x="58" y="98"/>
                        </a:lnTo>
                        <a:lnTo>
                          <a:pt x="63" y="96"/>
                        </a:lnTo>
                        <a:lnTo>
                          <a:pt x="101" y="50"/>
                        </a:lnTo>
                        <a:lnTo>
                          <a:pt x="103" y="43"/>
                        </a:lnTo>
                        <a:lnTo>
                          <a:pt x="99" y="37"/>
                        </a:lnTo>
                        <a:lnTo>
                          <a:pt x="50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19369" name="Group 1962"/>
                <p:cNvGrpSpPr>
                  <a:grpSpLocks/>
                </p:cNvGrpSpPr>
                <p:nvPr/>
              </p:nvGrpSpPr>
              <p:grpSpPr bwMode="auto">
                <a:xfrm>
                  <a:off x="5286" y="2679"/>
                  <a:ext cx="18" cy="21"/>
                  <a:chOff x="5286" y="2679"/>
                  <a:chExt cx="18" cy="21"/>
                </a:xfrm>
              </p:grpSpPr>
              <p:sp>
                <p:nvSpPr>
                  <p:cNvPr id="19375" name="Freeform 1958"/>
                  <p:cNvSpPr>
                    <a:spLocks/>
                  </p:cNvSpPr>
                  <p:nvPr/>
                </p:nvSpPr>
                <p:spPr bwMode="auto">
                  <a:xfrm>
                    <a:off x="5286" y="2682"/>
                    <a:ext cx="18" cy="18"/>
                  </a:xfrm>
                  <a:custGeom>
                    <a:avLst/>
                    <a:gdLst>
                      <a:gd name="T0" fmla="*/ 0 w 109"/>
                      <a:gd name="T1" fmla="*/ 0 h 106"/>
                      <a:gd name="T2" fmla="*/ 0 w 109"/>
                      <a:gd name="T3" fmla="*/ 0 h 106"/>
                      <a:gd name="T4" fmla="*/ 0 w 109"/>
                      <a:gd name="T5" fmla="*/ 0 h 106"/>
                      <a:gd name="T6" fmla="*/ 0 w 109"/>
                      <a:gd name="T7" fmla="*/ 0 h 106"/>
                      <a:gd name="T8" fmla="*/ 0 w 109"/>
                      <a:gd name="T9" fmla="*/ 0 h 1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09"/>
                      <a:gd name="T16" fmla="*/ 0 h 106"/>
                      <a:gd name="T17" fmla="*/ 109 w 109"/>
                      <a:gd name="T18" fmla="*/ 106 h 1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09" h="106">
                        <a:moveTo>
                          <a:pt x="48" y="0"/>
                        </a:moveTo>
                        <a:lnTo>
                          <a:pt x="0" y="55"/>
                        </a:lnTo>
                        <a:lnTo>
                          <a:pt x="61" y="106"/>
                        </a:lnTo>
                        <a:lnTo>
                          <a:pt x="109" y="46"/>
                        </a:lnTo>
                        <a:lnTo>
                          <a:pt x="48" y="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76" name="Freeform 1959"/>
                  <p:cNvSpPr>
                    <a:spLocks/>
                  </p:cNvSpPr>
                  <p:nvPr/>
                </p:nvSpPr>
                <p:spPr bwMode="auto">
                  <a:xfrm>
                    <a:off x="5286" y="2686"/>
                    <a:ext cx="3" cy="8"/>
                  </a:xfrm>
                  <a:custGeom>
                    <a:avLst/>
                    <a:gdLst>
                      <a:gd name="T0" fmla="*/ 0 w 20"/>
                      <a:gd name="T1" fmla="*/ 0 h 44"/>
                      <a:gd name="T2" fmla="*/ 0 w 20"/>
                      <a:gd name="T3" fmla="*/ 0 h 44"/>
                      <a:gd name="T4" fmla="*/ 0 w 20"/>
                      <a:gd name="T5" fmla="*/ 0 h 44"/>
                      <a:gd name="T6" fmla="*/ 0 w 20"/>
                      <a:gd name="T7" fmla="*/ 0 h 44"/>
                      <a:gd name="T8" fmla="*/ 0 w 20"/>
                      <a:gd name="T9" fmla="*/ 0 h 44"/>
                      <a:gd name="T10" fmla="*/ 0 w 20"/>
                      <a:gd name="T11" fmla="*/ 0 h 4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0"/>
                      <a:gd name="T19" fmla="*/ 0 h 44"/>
                      <a:gd name="T20" fmla="*/ 20 w 20"/>
                      <a:gd name="T21" fmla="*/ 44 h 4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0" h="44">
                        <a:moveTo>
                          <a:pt x="3" y="11"/>
                        </a:moveTo>
                        <a:lnTo>
                          <a:pt x="0" y="19"/>
                        </a:lnTo>
                        <a:lnTo>
                          <a:pt x="0" y="32"/>
                        </a:lnTo>
                        <a:lnTo>
                          <a:pt x="20" y="44"/>
                        </a:lnTo>
                        <a:lnTo>
                          <a:pt x="12" y="0"/>
                        </a:lnTo>
                        <a:lnTo>
                          <a:pt x="3" y="11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77" name="Freeform 1960"/>
                  <p:cNvSpPr>
                    <a:spLocks/>
                  </p:cNvSpPr>
                  <p:nvPr/>
                </p:nvSpPr>
                <p:spPr bwMode="auto">
                  <a:xfrm>
                    <a:off x="5301" y="2685"/>
                    <a:ext cx="3" cy="7"/>
                  </a:xfrm>
                  <a:custGeom>
                    <a:avLst/>
                    <a:gdLst>
                      <a:gd name="T0" fmla="*/ 0 w 22"/>
                      <a:gd name="T1" fmla="*/ 0 h 42"/>
                      <a:gd name="T2" fmla="*/ 0 w 22"/>
                      <a:gd name="T3" fmla="*/ 0 h 42"/>
                      <a:gd name="T4" fmla="*/ 0 w 22"/>
                      <a:gd name="T5" fmla="*/ 0 h 42"/>
                      <a:gd name="T6" fmla="*/ 0 w 22"/>
                      <a:gd name="T7" fmla="*/ 0 h 42"/>
                      <a:gd name="T8" fmla="*/ 0 w 22"/>
                      <a:gd name="T9" fmla="*/ 0 h 42"/>
                      <a:gd name="T10" fmla="*/ 0 w 22"/>
                      <a:gd name="T11" fmla="*/ 0 h 4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2"/>
                      <a:gd name="T19" fmla="*/ 0 h 42"/>
                      <a:gd name="T20" fmla="*/ 22 w 22"/>
                      <a:gd name="T21" fmla="*/ 42 h 42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2" h="42">
                        <a:moveTo>
                          <a:pt x="19" y="11"/>
                        </a:moveTo>
                        <a:lnTo>
                          <a:pt x="22" y="15"/>
                        </a:lnTo>
                        <a:lnTo>
                          <a:pt x="22" y="30"/>
                        </a:lnTo>
                        <a:lnTo>
                          <a:pt x="0" y="42"/>
                        </a:lnTo>
                        <a:lnTo>
                          <a:pt x="8" y="0"/>
                        </a:lnTo>
                        <a:lnTo>
                          <a:pt x="19" y="11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78" name="Freeform 1961"/>
                  <p:cNvSpPr>
                    <a:spLocks/>
                  </p:cNvSpPr>
                  <p:nvPr/>
                </p:nvSpPr>
                <p:spPr bwMode="auto">
                  <a:xfrm>
                    <a:off x="5287" y="2679"/>
                    <a:ext cx="17" cy="17"/>
                  </a:xfrm>
                  <a:custGeom>
                    <a:avLst/>
                    <a:gdLst>
                      <a:gd name="T0" fmla="*/ 0 w 103"/>
                      <a:gd name="T1" fmla="*/ 0 h 100"/>
                      <a:gd name="T2" fmla="*/ 0 w 103"/>
                      <a:gd name="T3" fmla="*/ 0 h 100"/>
                      <a:gd name="T4" fmla="*/ 0 w 103"/>
                      <a:gd name="T5" fmla="*/ 0 h 100"/>
                      <a:gd name="T6" fmla="*/ 0 w 103"/>
                      <a:gd name="T7" fmla="*/ 0 h 100"/>
                      <a:gd name="T8" fmla="*/ 0 w 103"/>
                      <a:gd name="T9" fmla="*/ 0 h 100"/>
                      <a:gd name="T10" fmla="*/ 0 w 103"/>
                      <a:gd name="T11" fmla="*/ 0 h 100"/>
                      <a:gd name="T12" fmla="*/ 0 w 103"/>
                      <a:gd name="T13" fmla="*/ 0 h 100"/>
                      <a:gd name="T14" fmla="*/ 0 w 103"/>
                      <a:gd name="T15" fmla="*/ 0 h 100"/>
                      <a:gd name="T16" fmla="*/ 0 w 103"/>
                      <a:gd name="T17" fmla="*/ 0 h 100"/>
                      <a:gd name="T18" fmla="*/ 0 w 103"/>
                      <a:gd name="T19" fmla="*/ 0 h 100"/>
                      <a:gd name="T20" fmla="*/ 0 w 103"/>
                      <a:gd name="T21" fmla="*/ 0 h 100"/>
                      <a:gd name="T22" fmla="*/ 0 w 103"/>
                      <a:gd name="T23" fmla="*/ 0 h 100"/>
                      <a:gd name="T24" fmla="*/ 0 w 103"/>
                      <a:gd name="T25" fmla="*/ 0 h 100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3"/>
                      <a:gd name="T40" fmla="*/ 0 h 100"/>
                      <a:gd name="T41" fmla="*/ 103 w 103"/>
                      <a:gd name="T42" fmla="*/ 100 h 100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3" h="100">
                        <a:moveTo>
                          <a:pt x="44" y="0"/>
                        </a:moveTo>
                        <a:lnTo>
                          <a:pt x="38" y="3"/>
                        </a:lnTo>
                        <a:lnTo>
                          <a:pt x="2" y="48"/>
                        </a:lnTo>
                        <a:lnTo>
                          <a:pt x="0" y="53"/>
                        </a:lnTo>
                        <a:lnTo>
                          <a:pt x="3" y="59"/>
                        </a:lnTo>
                        <a:lnTo>
                          <a:pt x="49" y="97"/>
                        </a:lnTo>
                        <a:lnTo>
                          <a:pt x="57" y="100"/>
                        </a:lnTo>
                        <a:lnTo>
                          <a:pt x="62" y="97"/>
                        </a:lnTo>
                        <a:lnTo>
                          <a:pt x="101" y="52"/>
                        </a:lnTo>
                        <a:lnTo>
                          <a:pt x="103" y="45"/>
                        </a:lnTo>
                        <a:lnTo>
                          <a:pt x="98" y="39"/>
                        </a:lnTo>
                        <a:lnTo>
                          <a:pt x="49" y="2"/>
                        </a:lnTo>
                        <a:lnTo>
                          <a:pt x="44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19370" name="Group 1967"/>
                <p:cNvGrpSpPr>
                  <a:grpSpLocks/>
                </p:cNvGrpSpPr>
                <p:nvPr/>
              </p:nvGrpSpPr>
              <p:grpSpPr bwMode="auto">
                <a:xfrm>
                  <a:off x="5298" y="2689"/>
                  <a:ext cx="18" cy="21"/>
                  <a:chOff x="5298" y="2689"/>
                  <a:chExt cx="18" cy="21"/>
                </a:xfrm>
              </p:grpSpPr>
              <p:sp>
                <p:nvSpPr>
                  <p:cNvPr id="19371" name="Freeform 1963"/>
                  <p:cNvSpPr>
                    <a:spLocks/>
                  </p:cNvSpPr>
                  <p:nvPr/>
                </p:nvSpPr>
                <p:spPr bwMode="auto">
                  <a:xfrm>
                    <a:off x="5298" y="2692"/>
                    <a:ext cx="18" cy="18"/>
                  </a:xfrm>
                  <a:custGeom>
                    <a:avLst/>
                    <a:gdLst>
                      <a:gd name="T0" fmla="*/ 0 w 110"/>
                      <a:gd name="T1" fmla="*/ 0 h 106"/>
                      <a:gd name="T2" fmla="*/ 0 w 110"/>
                      <a:gd name="T3" fmla="*/ 0 h 106"/>
                      <a:gd name="T4" fmla="*/ 0 w 110"/>
                      <a:gd name="T5" fmla="*/ 0 h 106"/>
                      <a:gd name="T6" fmla="*/ 0 w 110"/>
                      <a:gd name="T7" fmla="*/ 0 h 106"/>
                      <a:gd name="T8" fmla="*/ 0 w 110"/>
                      <a:gd name="T9" fmla="*/ 0 h 1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0"/>
                      <a:gd name="T16" fmla="*/ 0 h 106"/>
                      <a:gd name="T17" fmla="*/ 110 w 110"/>
                      <a:gd name="T18" fmla="*/ 106 h 1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0" h="106">
                        <a:moveTo>
                          <a:pt x="49" y="0"/>
                        </a:moveTo>
                        <a:lnTo>
                          <a:pt x="0" y="55"/>
                        </a:lnTo>
                        <a:lnTo>
                          <a:pt x="62" y="106"/>
                        </a:lnTo>
                        <a:lnTo>
                          <a:pt x="110" y="46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72" name="Freeform 1964"/>
                  <p:cNvSpPr>
                    <a:spLocks/>
                  </p:cNvSpPr>
                  <p:nvPr/>
                </p:nvSpPr>
                <p:spPr bwMode="auto">
                  <a:xfrm>
                    <a:off x="5298" y="2696"/>
                    <a:ext cx="3" cy="7"/>
                  </a:xfrm>
                  <a:custGeom>
                    <a:avLst/>
                    <a:gdLst>
                      <a:gd name="T0" fmla="*/ 0 w 20"/>
                      <a:gd name="T1" fmla="*/ 0 h 43"/>
                      <a:gd name="T2" fmla="*/ 0 w 20"/>
                      <a:gd name="T3" fmla="*/ 0 h 43"/>
                      <a:gd name="T4" fmla="*/ 0 w 20"/>
                      <a:gd name="T5" fmla="*/ 0 h 43"/>
                      <a:gd name="T6" fmla="*/ 0 w 20"/>
                      <a:gd name="T7" fmla="*/ 0 h 43"/>
                      <a:gd name="T8" fmla="*/ 0 w 20"/>
                      <a:gd name="T9" fmla="*/ 0 h 43"/>
                      <a:gd name="T10" fmla="*/ 0 w 20"/>
                      <a:gd name="T11" fmla="*/ 0 h 4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0"/>
                      <a:gd name="T19" fmla="*/ 0 h 43"/>
                      <a:gd name="T20" fmla="*/ 20 w 20"/>
                      <a:gd name="T21" fmla="*/ 43 h 4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0" h="43">
                        <a:moveTo>
                          <a:pt x="2" y="10"/>
                        </a:moveTo>
                        <a:lnTo>
                          <a:pt x="0" y="18"/>
                        </a:lnTo>
                        <a:lnTo>
                          <a:pt x="0" y="31"/>
                        </a:lnTo>
                        <a:lnTo>
                          <a:pt x="20" y="43"/>
                        </a:lnTo>
                        <a:lnTo>
                          <a:pt x="12" y="0"/>
                        </a:lnTo>
                        <a:lnTo>
                          <a:pt x="2" y="1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73" name="Freeform 1965"/>
                  <p:cNvSpPr>
                    <a:spLocks/>
                  </p:cNvSpPr>
                  <p:nvPr/>
                </p:nvSpPr>
                <p:spPr bwMode="auto">
                  <a:xfrm>
                    <a:off x="5313" y="2695"/>
                    <a:ext cx="3" cy="7"/>
                  </a:xfrm>
                  <a:custGeom>
                    <a:avLst/>
                    <a:gdLst>
                      <a:gd name="T0" fmla="*/ 0 w 22"/>
                      <a:gd name="T1" fmla="*/ 0 h 42"/>
                      <a:gd name="T2" fmla="*/ 0 w 22"/>
                      <a:gd name="T3" fmla="*/ 0 h 42"/>
                      <a:gd name="T4" fmla="*/ 0 w 22"/>
                      <a:gd name="T5" fmla="*/ 0 h 42"/>
                      <a:gd name="T6" fmla="*/ 0 w 22"/>
                      <a:gd name="T7" fmla="*/ 0 h 42"/>
                      <a:gd name="T8" fmla="*/ 0 w 22"/>
                      <a:gd name="T9" fmla="*/ 0 h 42"/>
                      <a:gd name="T10" fmla="*/ 0 w 22"/>
                      <a:gd name="T11" fmla="*/ 0 h 4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2"/>
                      <a:gd name="T19" fmla="*/ 0 h 42"/>
                      <a:gd name="T20" fmla="*/ 22 w 22"/>
                      <a:gd name="T21" fmla="*/ 42 h 42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2" h="42">
                        <a:moveTo>
                          <a:pt x="19" y="10"/>
                        </a:moveTo>
                        <a:lnTo>
                          <a:pt x="22" y="15"/>
                        </a:lnTo>
                        <a:lnTo>
                          <a:pt x="22" y="29"/>
                        </a:lnTo>
                        <a:lnTo>
                          <a:pt x="0" y="42"/>
                        </a:lnTo>
                        <a:lnTo>
                          <a:pt x="8" y="0"/>
                        </a:lnTo>
                        <a:lnTo>
                          <a:pt x="19" y="1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74" name="Freeform 1966"/>
                  <p:cNvSpPr>
                    <a:spLocks/>
                  </p:cNvSpPr>
                  <p:nvPr/>
                </p:nvSpPr>
                <p:spPr bwMode="auto">
                  <a:xfrm>
                    <a:off x="5298" y="2689"/>
                    <a:ext cx="18" cy="16"/>
                  </a:xfrm>
                  <a:custGeom>
                    <a:avLst/>
                    <a:gdLst>
                      <a:gd name="T0" fmla="*/ 0 w 104"/>
                      <a:gd name="T1" fmla="*/ 0 h 100"/>
                      <a:gd name="T2" fmla="*/ 0 w 104"/>
                      <a:gd name="T3" fmla="*/ 0 h 100"/>
                      <a:gd name="T4" fmla="*/ 0 w 104"/>
                      <a:gd name="T5" fmla="*/ 0 h 100"/>
                      <a:gd name="T6" fmla="*/ 0 w 104"/>
                      <a:gd name="T7" fmla="*/ 0 h 100"/>
                      <a:gd name="T8" fmla="*/ 0 w 104"/>
                      <a:gd name="T9" fmla="*/ 0 h 100"/>
                      <a:gd name="T10" fmla="*/ 0 w 104"/>
                      <a:gd name="T11" fmla="*/ 0 h 100"/>
                      <a:gd name="T12" fmla="*/ 0 w 104"/>
                      <a:gd name="T13" fmla="*/ 0 h 100"/>
                      <a:gd name="T14" fmla="*/ 0 w 104"/>
                      <a:gd name="T15" fmla="*/ 0 h 100"/>
                      <a:gd name="T16" fmla="*/ 0 w 104"/>
                      <a:gd name="T17" fmla="*/ 0 h 100"/>
                      <a:gd name="T18" fmla="*/ 0 w 104"/>
                      <a:gd name="T19" fmla="*/ 0 h 100"/>
                      <a:gd name="T20" fmla="*/ 0 w 104"/>
                      <a:gd name="T21" fmla="*/ 0 h 100"/>
                      <a:gd name="T22" fmla="*/ 0 w 104"/>
                      <a:gd name="T23" fmla="*/ 0 h 100"/>
                      <a:gd name="T24" fmla="*/ 0 w 104"/>
                      <a:gd name="T25" fmla="*/ 0 h 100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4"/>
                      <a:gd name="T40" fmla="*/ 0 h 100"/>
                      <a:gd name="T41" fmla="*/ 104 w 104"/>
                      <a:gd name="T42" fmla="*/ 100 h 100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4" h="100">
                        <a:moveTo>
                          <a:pt x="45" y="0"/>
                        </a:moveTo>
                        <a:lnTo>
                          <a:pt x="39" y="4"/>
                        </a:lnTo>
                        <a:lnTo>
                          <a:pt x="2" y="49"/>
                        </a:lnTo>
                        <a:lnTo>
                          <a:pt x="0" y="53"/>
                        </a:lnTo>
                        <a:lnTo>
                          <a:pt x="3" y="59"/>
                        </a:lnTo>
                        <a:lnTo>
                          <a:pt x="50" y="98"/>
                        </a:lnTo>
                        <a:lnTo>
                          <a:pt x="58" y="100"/>
                        </a:lnTo>
                        <a:lnTo>
                          <a:pt x="63" y="98"/>
                        </a:lnTo>
                        <a:lnTo>
                          <a:pt x="102" y="52"/>
                        </a:lnTo>
                        <a:lnTo>
                          <a:pt x="104" y="45"/>
                        </a:lnTo>
                        <a:lnTo>
                          <a:pt x="99" y="39"/>
                        </a:lnTo>
                        <a:lnTo>
                          <a:pt x="50" y="3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</p:grpSp>
          <p:grpSp>
            <p:nvGrpSpPr>
              <p:cNvPr id="19266" name="Group 1994"/>
              <p:cNvGrpSpPr>
                <a:grpSpLocks/>
              </p:cNvGrpSpPr>
              <p:nvPr/>
            </p:nvGrpSpPr>
            <p:grpSpPr bwMode="auto">
              <a:xfrm>
                <a:off x="5310" y="2698"/>
                <a:ext cx="67" cy="61"/>
                <a:chOff x="5310" y="2698"/>
                <a:chExt cx="67" cy="61"/>
              </a:xfrm>
            </p:grpSpPr>
            <p:grpSp>
              <p:nvGrpSpPr>
                <p:cNvPr id="19335" name="Group 1973"/>
                <p:cNvGrpSpPr>
                  <a:grpSpLocks/>
                </p:cNvGrpSpPr>
                <p:nvPr/>
              </p:nvGrpSpPr>
              <p:grpSpPr bwMode="auto">
                <a:xfrm>
                  <a:off x="5310" y="2698"/>
                  <a:ext cx="19" cy="22"/>
                  <a:chOff x="5310" y="2698"/>
                  <a:chExt cx="19" cy="22"/>
                </a:xfrm>
              </p:grpSpPr>
              <p:sp>
                <p:nvSpPr>
                  <p:cNvPr id="19356" name="Freeform 1969"/>
                  <p:cNvSpPr>
                    <a:spLocks/>
                  </p:cNvSpPr>
                  <p:nvPr/>
                </p:nvSpPr>
                <p:spPr bwMode="auto">
                  <a:xfrm>
                    <a:off x="5310" y="2701"/>
                    <a:ext cx="19" cy="19"/>
                  </a:xfrm>
                  <a:custGeom>
                    <a:avLst/>
                    <a:gdLst>
                      <a:gd name="T0" fmla="*/ 0 w 112"/>
                      <a:gd name="T1" fmla="*/ 0 h 110"/>
                      <a:gd name="T2" fmla="*/ 0 w 112"/>
                      <a:gd name="T3" fmla="*/ 0 h 110"/>
                      <a:gd name="T4" fmla="*/ 0 w 112"/>
                      <a:gd name="T5" fmla="*/ 0 h 110"/>
                      <a:gd name="T6" fmla="*/ 0 w 112"/>
                      <a:gd name="T7" fmla="*/ 0 h 110"/>
                      <a:gd name="T8" fmla="*/ 0 w 112"/>
                      <a:gd name="T9" fmla="*/ 0 h 1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2"/>
                      <a:gd name="T16" fmla="*/ 0 h 110"/>
                      <a:gd name="T17" fmla="*/ 112 w 112"/>
                      <a:gd name="T18" fmla="*/ 110 h 11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2" h="110">
                        <a:moveTo>
                          <a:pt x="49" y="0"/>
                        </a:moveTo>
                        <a:lnTo>
                          <a:pt x="0" y="57"/>
                        </a:lnTo>
                        <a:lnTo>
                          <a:pt x="63" y="110"/>
                        </a:lnTo>
                        <a:lnTo>
                          <a:pt x="112" y="48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57" name="Freeform 1970"/>
                  <p:cNvSpPr>
                    <a:spLocks/>
                  </p:cNvSpPr>
                  <p:nvPr/>
                </p:nvSpPr>
                <p:spPr bwMode="auto">
                  <a:xfrm>
                    <a:off x="5310" y="2706"/>
                    <a:ext cx="4" cy="7"/>
                  </a:xfrm>
                  <a:custGeom>
                    <a:avLst/>
                    <a:gdLst>
                      <a:gd name="T0" fmla="*/ 0 w 20"/>
                      <a:gd name="T1" fmla="*/ 0 h 45"/>
                      <a:gd name="T2" fmla="*/ 0 w 20"/>
                      <a:gd name="T3" fmla="*/ 0 h 45"/>
                      <a:gd name="T4" fmla="*/ 0 w 20"/>
                      <a:gd name="T5" fmla="*/ 0 h 45"/>
                      <a:gd name="T6" fmla="*/ 0 w 20"/>
                      <a:gd name="T7" fmla="*/ 0 h 45"/>
                      <a:gd name="T8" fmla="*/ 0 w 20"/>
                      <a:gd name="T9" fmla="*/ 0 h 45"/>
                      <a:gd name="T10" fmla="*/ 0 w 20"/>
                      <a:gd name="T11" fmla="*/ 0 h 4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0"/>
                      <a:gd name="T19" fmla="*/ 0 h 45"/>
                      <a:gd name="T20" fmla="*/ 20 w 20"/>
                      <a:gd name="T21" fmla="*/ 45 h 45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0" h="45">
                        <a:moveTo>
                          <a:pt x="3" y="12"/>
                        </a:moveTo>
                        <a:lnTo>
                          <a:pt x="0" y="19"/>
                        </a:lnTo>
                        <a:lnTo>
                          <a:pt x="0" y="33"/>
                        </a:lnTo>
                        <a:lnTo>
                          <a:pt x="20" y="45"/>
                        </a:lnTo>
                        <a:lnTo>
                          <a:pt x="12" y="0"/>
                        </a:lnTo>
                        <a:lnTo>
                          <a:pt x="3" y="12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58" name="Freeform 1971"/>
                  <p:cNvSpPr>
                    <a:spLocks/>
                  </p:cNvSpPr>
                  <p:nvPr/>
                </p:nvSpPr>
                <p:spPr bwMode="auto">
                  <a:xfrm>
                    <a:off x="5325" y="2704"/>
                    <a:ext cx="4" cy="8"/>
                  </a:xfrm>
                  <a:custGeom>
                    <a:avLst/>
                    <a:gdLst>
                      <a:gd name="T0" fmla="*/ 0 w 22"/>
                      <a:gd name="T1" fmla="*/ 0 h 45"/>
                      <a:gd name="T2" fmla="*/ 0 w 22"/>
                      <a:gd name="T3" fmla="*/ 0 h 45"/>
                      <a:gd name="T4" fmla="*/ 0 w 22"/>
                      <a:gd name="T5" fmla="*/ 0 h 45"/>
                      <a:gd name="T6" fmla="*/ 0 w 22"/>
                      <a:gd name="T7" fmla="*/ 0 h 45"/>
                      <a:gd name="T8" fmla="*/ 0 w 22"/>
                      <a:gd name="T9" fmla="*/ 0 h 45"/>
                      <a:gd name="T10" fmla="*/ 0 w 22"/>
                      <a:gd name="T11" fmla="*/ 0 h 4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2"/>
                      <a:gd name="T19" fmla="*/ 0 h 45"/>
                      <a:gd name="T20" fmla="*/ 22 w 22"/>
                      <a:gd name="T21" fmla="*/ 45 h 45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2" h="45">
                        <a:moveTo>
                          <a:pt x="18" y="12"/>
                        </a:moveTo>
                        <a:lnTo>
                          <a:pt x="22" y="17"/>
                        </a:lnTo>
                        <a:lnTo>
                          <a:pt x="22" y="32"/>
                        </a:lnTo>
                        <a:lnTo>
                          <a:pt x="0" y="45"/>
                        </a:lnTo>
                        <a:lnTo>
                          <a:pt x="7" y="0"/>
                        </a:lnTo>
                        <a:lnTo>
                          <a:pt x="18" y="12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59" name="Freeform 1972"/>
                  <p:cNvSpPr>
                    <a:spLocks/>
                  </p:cNvSpPr>
                  <p:nvPr/>
                </p:nvSpPr>
                <p:spPr bwMode="auto">
                  <a:xfrm>
                    <a:off x="5311" y="2698"/>
                    <a:ext cx="17" cy="18"/>
                  </a:xfrm>
                  <a:custGeom>
                    <a:avLst/>
                    <a:gdLst>
                      <a:gd name="T0" fmla="*/ 0 w 105"/>
                      <a:gd name="T1" fmla="*/ 0 h 104"/>
                      <a:gd name="T2" fmla="*/ 0 w 105"/>
                      <a:gd name="T3" fmla="*/ 0 h 104"/>
                      <a:gd name="T4" fmla="*/ 0 w 105"/>
                      <a:gd name="T5" fmla="*/ 0 h 104"/>
                      <a:gd name="T6" fmla="*/ 0 w 105"/>
                      <a:gd name="T7" fmla="*/ 0 h 104"/>
                      <a:gd name="T8" fmla="*/ 0 w 105"/>
                      <a:gd name="T9" fmla="*/ 0 h 104"/>
                      <a:gd name="T10" fmla="*/ 0 w 105"/>
                      <a:gd name="T11" fmla="*/ 0 h 104"/>
                      <a:gd name="T12" fmla="*/ 0 w 105"/>
                      <a:gd name="T13" fmla="*/ 0 h 104"/>
                      <a:gd name="T14" fmla="*/ 0 w 105"/>
                      <a:gd name="T15" fmla="*/ 0 h 104"/>
                      <a:gd name="T16" fmla="*/ 0 w 105"/>
                      <a:gd name="T17" fmla="*/ 0 h 104"/>
                      <a:gd name="T18" fmla="*/ 0 w 105"/>
                      <a:gd name="T19" fmla="*/ 0 h 104"/>
                      <a:gd name="T20" fmla="*/ 0 w 105"/>
                      <a:gd name="T21" fmla="*/ 0 h 104"/>
                      <a:gd name="T22" fmla="*/ 0 w 105"/>
                      <a:gd name="T23" fmla="*/ 0 h 104"/>
                      <a:gd name="T24" fmla="*/ 0 w 105"/>
                      <a:gd name="T25" fmla="*/ 0 h 10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5"/>
                      <a:gd name="T40" fmla="*/ 0 h 104"/>
                      <a:gd name="T41" fmla="*/ 105 w 105"/>
                      <a:gd name="T42" fmla="*/ 104 h 10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5" h="104">
                        <a:moveTo>
                          <a:pt x="45" y="0"/>
                        </a:moveTo>
                        <a:lnTo>
                          <a:pt x="39" y="3"/>
                        </a:lnTo>
                        <a:lnTo>
                          <a:pt x="2" y="50"/>
                        </a:lnTo>
                        <a:lnTo>
                          <a:pt x="0" y="55"/>
                        </a:lnTo>
                        <a:lnTo>
                          <a:pt x="3" y="61"/>
                        </a:lnTo>
                        <a:lnTo>
                          <a:pt x="51" y="102"/>
                        </a:lnTo>
                        <a:lnTo>
                          <a:pt x="59" y="104"/>
                        </a:lnTo>
                        <a:lnTo>
                          <a:pt x="64" y="102"/>
                        </a:lnTo>
                        <a:lnTo>
                          <a:pt x="103" y="54"/>
                        </a:lnTo>
                        <a:lnTo>
                          <a:pt x="105" y="47"/>
                        </a:lnTo>
                        <a:lnTo>
                          <a:pt x="101" y="41"/>
                        </a:lnTo>
                        <a:lnTo>
                          <a:pt x="51" y="2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19336" name="Group 1978"/>
                <p:cNvGrpSpPr>
                  <a:grpSpLocks/>
                </p:cNvGrpSpPr>
                <p:nvPr/>
              </p:nvGrpSpPr>
              <p:grpSpPr bwMode="auto">
                <a:xfrm>
                  <a:off x="5323" y="2708"/>
                  <a:ext cx="18" cy="22"/>
                  <a:chOff x="5323" y="2708"/>
                  <a:chExt cx="18" cy="22"/>
                </a:xfrm>
              </p:grpSpPr>
              <p:sp>
                <p:nvSpPr>
                  <p:cNvPr id="19352" name="Freeform 1974"/>
                  <p:cNvSpPr>
                    <a:spLocks/>
                  </p:cNvSpPr>
                  <p:nvPr/>
                </p:nvSpPr>
                <p:spPr bwMode="auto">
                  <a:xfrm>
                    <a:off x="5323" y="2711"/>
                    <a:ext cx="18" cy="19"/>
                  </a:xfrm>
                  <a:custGeom>
                    <a:avLst/>
                    <a:gdLst>
                      <a:gd name="T0" fmla="*/ 0 w 112"/>
                      <a:gd name="T1" fmla="*/ 0 h 110"/>
                      <a:gd name="T2" fmla="*/ 0 w 112"/>
                      <a:gd name="T3" fmla="*/ 0 h 110"/>
                      <a:gd name="T4" fmla="*/ 0 w 112"/>
                      <a:gd name="T5" fmla="*/ 0 h 110"/>
                      <a:gd name="T6" fmla="*/ 0 w 112"/>
                      <a:gd name="T7" fmla="*/ 0 h 110"/>
                      <a:gd name="T8" fmla="*/ 0 w 112"/>
                      <a:gd name="T9" fmla="*/ 0 h 11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2"/>
                      <a:gd name="T16" fmla="*/ 0 h 110"/>
                      <a:gd name="T17" fmla="*/ 112 w 112"/>
                      <a:gd name="T18" fmla="*/ 110 h 11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2" h="110">
                        <a:moveTo>
                          <a:pt x="50" y="0"/>
                        </a:moveTo>
                        <a:lnTo>
                          <a:pt x="0" y="57"/>
                        </a:lnTo>
                        <a:lnTo>
                          <a:pt x="63" y="110"/>
                        </a:lnTo>
                        <a:lnTo>
                          <a:pt x="112" y="48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53" name="Freeform 1975"/>
                  <p:cNvSpPr>
                    <a:spLocks/>
                  </p:cNvSpPr>
                  <p:nvPr/>
                </p:nvSpPr>
                <p:spPr bwMode="auto">
                  <a:xfrm>
                    <a:off x="5323" y="2715"/>
                    <a:ext cx="3" cy="8"/>
                  </a:xfrm>
                  <a:custGeom>
                    <a:avLst/>
                    <a:gdLst>
                      <a:gd name="T0" fmla="*/ 0 w 20"/>
                      <a:gd name="T1" fmla="*/ 0 h 46"/>
                      <a:gd name="T2" fmla="*/ 0 w 20"/>
                      <a:gd name="T3" fmla="*/ 0 h 46"/>
                      <a:gd name="T4" fmla="*/ 0 w 20"/>
                      <a:gd name="T5" fmla="*/ 0 h 46"/>
                      <a:gd name="T6" fmla="*/ 0 w 20"/>
                      <a:gd name="T7" fmla="*/ 0 h 46"/>
                      <a:gd name="T8" fmla="*/ 0 w 20"/>
                      <a:gd name="T9" fmla="*/ 0 h 46"/>
                      <a:gd name="T10" fmla="*/ 0 w 20"/>
                      <a:gd name="T11" fmla="*/ 0 h 4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0"/>
                      <a:gd name="T19" fmla="*/ 0 h 46"/>
                      <a:gd name="T20" fmla="*/ 20 w 20"/>
                      <a:gd name="T21" fmla="*/ 46 h 4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0" h="46">
                        <a:moveTo>
                          <a:pt x="3" y="12"/>
                        </a:moveTo>
                        <a:lnTo>
                          <a:pt x="0" y="20"/>
                        </a:lnTo>
                        <a:lnTo>
                          <a:pt x="0" y="33"/>
                        </a:lnTo>
                        <a:lnTo>
                          <a:pt x="20" y="46"/>
                        </a:lnTo>
                        <a:lnTo>
                          <a:pt x="12" y="0"/>
                        </a:lnTo>
                        <a:lnTo>
                          <a:pt x="3" y="12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54" name="Freeform 1976"/>
                  <p:cNvSpPr>
                    <a:spLocks/>
                  </p:cNvSpPr>
                  <p:nvPr/>
                </p:nvSpPr>
                <p:spPr bwMode="auto">
                  <a:xfrm>
                    <a:off x="5337" y="2714"/>
                    <a:ext cx="4" cy="7"/>
                  </a:xfrm>
                  <a:custGeom>
                    <a:avLst/>
                    <a:gdLst>
                      <a:gd name="T0" fmla="*/ 0 w 22"/>
                      <a:gd name="T1" fmla="*/ 0 h 44"/>
                      <a:gd name="T2" fmla="*/ 0 w 22"/>
                      <a:gd name="T3" fmla="*/ 0 h 44"/>
                      <a:gd name="T4" fmla="*/ 0 w 22"/>
                      <a:gd name="T5" fmla="*/ 0 h 44"/>
                      <a:gd name="T6" fmla="*/ 0 w 22"/>
                      <a:gd name="T7" fmla="*/ 0 h 44"/>
                      <a:gd name="T8" fmla="*/ 0 w 22"/>
                      <a:gd name="T9" fmla="*/ 0 h 44"/>
                      <a:gd name="T10" fmla="*/ 0 w 22"/>
                      <a:gd name="T11" fmla="*/ 0 h 4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2"/>
                      <a:gd name="T19" fmla="*/ 0 h 44"/>
                      <a:gd name="T20" fmla="*/ 22 w 22"/>
                      <a:gd name="T21" fmla="*/ 44 h 4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2" h="44">
                        <a:moveTo>
                          <a:pt x="19" y="11"/>
                        </a:moveTo>
                        <a:lnTo>
                          <a:pt x="22" y="16"/>
                        </a:lnTo>
                        <a:lnTo>
                          <a:pt x="22" y="31"/>
                        </a:lnTo>
                        <a:lnTo>
                          <a:pt x="0" y="44"/>
                        </a:lnTo>
                        <a:lnTo>
                          <a:pt x="7" y="0"/>
                        </a:lnTo>
                        <a:lnTo>
                          <a:pt x="19" y="11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55" name="Freeform 1977"/>
                  <p:cNvSpPr>
                    <a:spLocks/>
                  </p:cNvSpPr>
                  <p:nvPr/>
                </p:nvSpPr>
                <p:spPr bwMode="auto">
                  <a:xfrm>
                    <a:off x="5323" y="2708"/>
                    <a:ext cx="18" cy="17"/>
                  </a:xfrm>
                  <a:custGeom>
                    <a:avLst/>
                    <a:gdLst>
                      <a:gd name="T0" fmla="*/ 0 w 106"/>
                      <a:gd name="T1" fmla="*/ 0 h 104"/>
                      <a:gd name="T2" fmla="*/ 0 w 106"/>
                      <a:gd name="T3" fmla="*/ 0 h 104"/>
                      <a:gd name="T4" fmla="*/ 0 w 106"/>
                      <a:gd name="T5" fmla="*/ 0 h 104"/>
                      <a:gd name="T6" fmla="*/ 0 w 106"/>
                      <a:gd name="T7" fmla="*/ 0 h 104"/>
                      <a:gd name="T8" fmla="*/ 0 w 106"/>
                      <a:gd name="T9" fmla="*/ 0 h 104"/>
                      <a:gd name="T10" fmla="*/ 0 w 106"/>
                      <a:gd name="T11" fmla="*/ 0 h 104"/>
                      <a:gd name="T12" fmla="*/ 0 w 106"/>
                      <a:gd name="T13" fmla="*/ 0 h 104"/>
                      <a:gd name="T14" fmla="*/ 0 w 106"/>
                      <a:gd name="T15" fmla="*/ 0 h 104"/>
                      <a:gd name="T16" fmla="*/ 0 w 106"/>
                      <a:gd name="T17" fmla="*/ 0 h 104"/>
                      <a:gd name="T18" fmla="*/ 0 w 106"/>
                      <a:gd name="T19" fmla="*/ 0 h 104"/>
                      <a:gd name="T20" fmla="*/ 0 w 106"/>
                      <a:gd name="T21" fmla="*/ 0 h 104"/>
                      <a:gd name="T22" fmla="*/ 0 w 106"/>
                      <a:gd name="T23" fmla="*/ 0 h 104"/>
                      <a:gd name="T24" fmla="*/ 0 w 106"/>
                      <a:gd name="T25" fmla="*/ 0 h 104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6"/>
                      <a:gd name="T40" fmla="*/ 0 h 104"/>
                      <a:gd name="T41" fmla="*/ 106 w 106"/>
                      <a:gd name="T42" fmla="*/ 104 h 104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6" h="104">
                        <a:moveTo>
                          <a:pt x="46" y="0"/>
                        </a:moveTo>
                        <a:lnTo>
                          <a:pt x="40" y="3"/>
                        </a:lnTo>
                        <a:lnTo>
                          <a:pt x="2" y="50"/>
                        </a:lnTo>
                        <a:lnTo>
                          <a:pt x="0" y="55"/>
                        </a:lnTo>
                        <a:lnTo>
                          <a:pt x="3" y="62"/>
                        </a:lnTo>
                        <a:lnTo>
                          <a:pt x="51" y="102"/>
                        </a:lnTo>
                        <a:lnTo>
                          <a:pt x="59" y="104"/>
                        </a:lnTo>
                        <a:lnTo>
                          <a:pt x="64" y="102"/>
                        </a:lnTo>
                        <a:lnTo>
                          <a:pt x="104" y="54"/>
                        </a:lnTo>
                        <a:lnTo>
                          <a:pt x="106" y="47"/>
                        </a:lnTo>
                        <a:lnTo>
                          <a:pt x="102" y="41"/>
                        </a:lnTo>
                        <a:lnTo>
                          <a:pt x="51" y="2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19337" name="Group 1983"/>
                <p:cNvGrpSpPr>
                  <a:grpSpLocks/>
                </p:cNvGrpSpPr>
                <p:nvPr/>
              </p:nvGrpSpPr>
              <p:grpSpPr bwMode="auto">
                <a:xfrm>
                  <a:off x="5335" y="2718"/>
                  <a:ext cx="18" cy="21"/>
                  <a:chOff x="5335" y="2718"/>
                  <a:chExt cx="18" cy="21"/>
                </a:xfrm>
              </p:grpSpPr>
              <p:sp>
                <p:nvSpPr>
                  <p:cNvPr id="19348" name="Freeform 1979"/>
                  <p:cNvSpPr>
                    <a:spLocks/>
                  </p:cNvSpPr>
                  <p:nvPr/>
                </p:nvSpPr>
                <p:spPr bwMode="auto">
                  <a:xfrm>
                    <a:off x="5335" y="2721"/>
                    <a:ext cx="18" cy="18"/>
                  </a:xfrm>
                  <a:custGeom>
                    <a:avLst/>
                    <a:gdLst>
                      <a:gd name="T0" fmla="*/ 0 w 111"/>
                      <a:gd name="T1" fmla="*/ 0 h 111"/>
                      <a:gd name="T2" fmla="*/ 0 w 111"/>
                      <a:gd name="T3" fmla="*/ 0 h 111"/>
                      <a:gd name="T4" fmla="*/ 0 w 111"/>
                      <a:gd name="T5" fmla="*/ 0 h 111"/>
                      <a:gd name="T6" fmla="*/ 0 w 111"/>
                      <a:gd name="T7" fmla="*/ 0 h 111"/>
                      <a:gd name="T8" fmla="*/ 0 w 111"/>
                      <a:gd name="T9" fmla="*/ 0 h 1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1"/>
                      <a:gd name="T16" fmla="*/ 0 h 111"/>
                      <a:gd name="T17" fmla="*/ 111 w 111"/>
                      <a:gd name="T18" fmla="*/ 111 h 1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1" h="111">
                        <a:moveTo>
                          <a:pt x="50" y="0"/>
                        </a:moveTo>
                        <a:lnTo>
                          <a:pt x="0" y="58"/>
                        </a:lnTo>
                        <a:lnTo>
                          <a:pt x="63" y="111"/>
                        </a:lnTo>
                        <a:lnTo>
                          <a:pt x="111" y="48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49" name="Freeform 1980"/>
                  <p:cNvSpPr>
                    <a:spLocks/>
                  </p:cNvSpPr>
                  <p:nvPr/>
                </p:nvSpPr>
                <p:spPr bwMode="auto">
                  <a:xfrm>
                    <a:off x="5335" y="2725"/>
                    <a:ext cx="3" cy="8"/>
                  </a:xfrm>
                  <a:custGeom>
                    <a:avLst/>
                    <a:gdLst>
                      <a:gd name="T0" fmla="*/ 0 w 20"/>
                      <a:gd name="T1" fmla="*/ 0 h 46"/>
                      <a:gd name="T2" fmla="*/ 0 w 20"/>
                      <a:gd name="T3" fmla="*/ 0 h 46"/>
                      <a:gd name="T4" fmla="*/ 0 w 20"/>
                      <a:gd name="T5" fmla="*/ 0 h 46"/>
                      <a:gd name="T6" fmla="*/ 0 w 20"/>
                      <a:gd name="T7" fmla="*/ 0 h 46"/>
                      <a:gd name="T8" fmla="*/ 0 w 20"/>
                      <a:gd name="T9" fmla="*/ 0 h 46"/>
                      <a:gd name="T10" fmla="*/ 0 w 20"/>
                      <a:gd name="T11" fmla="*/ 0 h 4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0"/>
                      <a:gd name="T19" fmla="*/ 0 h 46"/>
                      <a:gd name="T20" fmla="*/ 20 w 20"/>
                      <a:gd name="T21" fmla="*/ 46 h 4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0" h="46">
                        <a:moveTo>
                          <a:pt x="3" y="12"/>
                        </a:moveTo>
                        <a:lnTo>
                          <a:pt x="0" y="20"/>
                        </a:lnTo>
                        <a:lnTo>
                          <a:pt x="0" y="33"/>
                        </a:lnTo>
                        <a:lnTo>
                          <a:pt x="20" y="46"/>
                        </a:lnTo>
                        <a:lnTo>
                          <a:pt x="12" y="0"/>
                        </a:lnTo>
                        <a:lnTo>
                          <a:pt x="3" y="12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50" name="Freeform 1981"/>
                  <p:cNvSpPr>
                    <a:spLocks/>
                  </p:cNvSpPr>
                  <p:nvPr/>
                </p:nvSpPr>
                <p:spPr bwMode="auto">
                  <a:xfrm>
                    <a:off x="5349" y="2724"/>
                    <a:ext cx="4" cy="7"/>
                  </a:xfrm>
                  <a:custGeom>
                    <a:avLst/>
                    <a:gdLst>
                      <a:gd name="T0" fmla="*/ 0 w 22"/>
                      <a:gd name="T1" fmla="*/ 0 h 43"/>
                      <a:gd name="T2" fmla="*/ 0 w 22"/>
                      <a:gd name="T3" fmla="*/ 0 h 43"/>
                      <a:gd name="T4" fmla="*/ 0 w 22"/>
                      <a:gd name="T5" fmla="*/ 0 h 43"/>
                      <a:gd name="T6" fmla="*/ 0 w 22"/>
                      <a:gd name="T7" fmla="*/ 0 h 43"/>
                      <a:gd name="T8" fmla="*/ 0 w 22"/>
                      <a:gd name="T9" fmla="*/ 0 h 43"/>
                      <a:gd name="T10" fmla="*/ 0 w 22"/>
                      <a:gd name="T11" fmla="*/ 0 h 4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2"/>
                      <a:gd name="T19" fmla="*/ 0 h 43"/>
                      <a:gd name="T20" fmla="*/ 22 w 22"/>
                      <a:gd name="T21" fmla="*/ 43 h 4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2" h="43">
                        <a:moveTo>
                          <a:pt x="19" y="10"/>
                        </a:moveTo>
                        <a:lnTo>
                          <a:pt x="22" y="15"/>
                        </a:lnTo>
                        <a:lnTo>
                          <a:pt x="22" y="30"/>
                        </a:lnTo>
                        <a:lnTo>
                          <a:pt x="0" y="43"/>
                        </a:lnTo>
                        <a:lnTo>
                          <a:pt x="9" y="0"/>
                        </a:lnTo>
                        <a:lnTo>
                          <a:pt x="19" y="1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51" name="Freeform 1982"/>
                  <p:cNvSpPr>
                    <a:spLocks/>
                  </p:cNvSpPr>
                  <p:nvPr/>
                </p:nvSpPr>
                <p:spPr bwMode="auto">
                  <a:xfrm>
                    <a:off x="5335" y="2718"/>
                    <a:ext cx="18" cy="17"/>
                  </a:xfrm>
                  <a:custGeom>
                    <a:avLst/>
                    <a:gdLst>
                      <a:gd name="T0" fmla="*/ 0 w 105"/>
                      <a:gd name="T1" fmla="*/ 0 h 105"/>
                      <a:gd name="T2" fmla="*/ 0 w 105"/>
                      <a:gd name="T3" fmla="*/ 0 h 105"/>
                      <a:gd name="T4" fmla="*/ 0 w 105"/>
                      <a:gd name="T5" fmla="*/ 0 h 105"/>
                      <a:gd name="T6" fmla="*/ 0 w 105"/>
                      <a:gd name="T7" fmla="*/ 0 h 105"/>
                      <a:gd name="T8" fmla="*/ 0 w 105"/>
                      <a:gd name="T9" fmla="*/ 0 h 105"/>
                      <a:gd name="T10" fmla="*/ 0 w 105"/>
                      <a:gd name="T11" fmla="*/ 0 h 105"/>
                      <a:gd name="T12" fmla="*/ 0 w 105"/>
                      <a:gd name="T13" fmla="*/ 0 h 105"/>
                      <a:gd name="T14" fmla="*/ 0 w 105"/>
                      <a:gd name="T15" fmla="*/ 0 h 105"/>
                      <a:gd name="T16" fmla="*/ 0 w 105"/>
                      <a:gd name="T17" fmla="*/ 0 h 105"/>
                      <a:gd name="T18" fmla="*/ 0 w 105"/>
                      <a:gd name="T19" fmla="*/ 0 h 105"/>
                      <a:gd name="T20" fmla="*/ 0 w 105"/>
                      <a:gd name="T21" fmla="*/ 0 h 105"/>
                      <a:gd name="T22" fmla="*/ 0 w 105"/>
                      <a:gd name="T23" fmla="*/ 0 h 105"/>
                      <a:gd name="T24" fmla="*/ 0 w 105"/>
                      <a:gd name="T25" fmla="*/ 0 h 10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5"/>
                      <a:gd name="T40" fmla="*/ 0 h 105"/>
                      <a:gd name="T41" fmla="*/ 105 w 105"/>
                      <a:gd name="T42" fmla="*/ 105 h 10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5" h="105">
                        <a:moveTo>
                          <a:pt x="46" y="0"/>
                        </a:moveTo>
                        <a:lnTo>
                          <a:pt x="40" y="4"/>
                        </a:lnTo>
                        <a:lnTo>
                          <a:pt x="2" y="51"/>
                        </a:lnTo>
                        <a:lnTo>
                          <a:pt x="0" y="56"/>
                        </a:lnTo>
                        <a:lnTo>
                          <a:pt x="3" y="63"/>
                        </a:lnTo>
                        <a:lnTo>
                          <a:pt x="51" y="103"/>
                        </a:lnTo>
                        <a:lnTo>
                          <a:pt x="59" y="105"/>
                        </a:lnTo>
                        <a:lnTo>
                          <a:pt x="64" y="103"/>
                        </a:lnTo>
                        <a:lnTo>
                          <a:pt x="103" y="54"/>
                        </a:lnTo>
                        <a:lnTo>
                          <a:pt x="105" y="47"/>
                        </a:lnTo>
                        <a:lnTo>
                          <a:pt x="100" y="41"/>
                        </a:lnTo>
                        <a:lnTo>
                          <a:pt x="51" y="3"/>
                        </a:lnTo>
                        <a:lnTo>
                          <a:pt x="46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19338" name="Group 1988"/>
                <p:cNvGrpSpPr>
                  <a:grpSpLocks/>
                </p:cNvGrpSpPr>
                <p:nvPr/>
              </p:nvGrpSpPr>
              <p:grpSpPr bwMode="auto">
                <a:xfrm>
                  <a:off x="5347" y="2727"/>
                  <a:ext cx="18" cy="22"/>
                  <a:chOff x="5347" y="2727"/>
                  <a:chExt cx="18" cy="22"/>
                </a:xfrm>
              </p:grpSpPr>
              <p:sp>
                <p:nvSpPr>
                  <p:cNvPr id="19344" name="Freeform 1984"/>
                  <p:cNvSpPr>
                    <a:spLocks/>
                  </p:cNvSpPr>
                  <p:nvPr/>
                </p:nvSpPr>
                <p:spPr bwMode="auto">
                  <a:xfrm>
                    <a:off x="5347" y="2731"/>
                    <a:ext cx="18" cy="18"/>
                  </a:xfrm>
                  <a:custGeom>
                    <a:avLst/>
                    <a:gdLst>
                      <a:gd name="T0" fmla="*/ 0 w 111"/>
                      <a:gd name="T1" fmla="*/ 0 h 109"/>
                      <a:gd name="T2" fmla="*/ 0 w 111"/>
                      <a:gd name="T3" fmla="*/ 0 h 109"/>
                      <a:gd name="T4" fmla="*/ 0 w 111"/>
                      <a:gd name="T5" fmla="*/ 0 h 109"/>
                      <a:gd name="T6" fmla="*/ 0 w 111"/>
                      <a:gd name="T7" fmla="*/ 0 h 109"/>
                      <a:gd name="T8" fmla="*/ 0 w 111"/>
                      <a:gd name="T9" fmla="*/ 0 h 10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1"/>
                      <a:gd name="T16" fmla="*/ 0 h 109"/>
                      <a:gd name="T17" fmla="*/ 111 w 111"/>
                      <a:gd name="T18" fmla="*/ 109 h 10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1" h="109">
                        <a:moveTo>
                          <a:pt x="49" y="0"/>
                        </a:moveTo>
                        <a:lnTo>
                          <a:pt x="0" y="58"/>
                        </a:lnTo>
                        <a:lnTo>
                          <a:pt x="62" y="109"/>
                        </a:lnTo>
                        <a:lnTo>
                          <a:pt x="111" y="48"/>
                        </a:lnTo>
                        <a:lnTo>
                          <a:pt x="49" y="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45" name="Freeform 1985"/>
                  <p:cNvSpPr>
                    <a:spLocks/>
                  </p:cNvSpPr>
                  <p:nvPr/>
                </p:nvSpPr>
                <p:spPr bwMode="auto">
                  <a:xfrm>
                    <a:off x="5347" y="2735"/>
                    <a:ext cx="3" cy="7"/>
                  </a:xfrm>
                  <a:custGeom>
                    <a:avLst/>
                    <a:gdLst>
                      <a:gd name="T0" fmla="*/ 0 w 21"/>
                      <a:gd name="T1" fmla="*/ 0 h 46"/>
                      <a:gd name="T2" fmla="*/ 0 w 21"/>
                      <a:gd name="T3" fmla="*/ 0 h 46"/>
                      <a:gd name="T4" fmla="*/ 0 w 21"/>
                      <a:gd name="T5" fmla="*/ 0 h 46"/>
                      <a:gd name="T6" fmla="*/ 0 w 21"/>
                      <a:gd name="T7" fmla="*/ 0 h 46"/>
                      <a:gd name="T8" fmla="*/ 0 w 21"/>
                      <a:gd name="T9" fmla="*/ 0 h 46"/>
                      <a:gd name="T10" fmla="*/ 0 w 21"/>
                      <a:gd name="T11" fmla="*/ 0 h 4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1"/>
                      <a:gd name="T19" fmla="*/ 0 h 46"/>
                      <a:gd name="T20" fmla="*/ 21 w 21"/>
                      <a:gd name="T21" fmla="*/ 46 h 46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1" h="46">
                        <a:moveTo>
                          <a:pt x="2" y="12"/>
                        </a:moveTo>
                        <a:lnTo>
                          <a:pt x="0" y="20"/>
                        </a:lnTo>
                        <a:lnTo>
                          <a:pt x="0" y="33"/>
                        </a:lnTo>
                        <a:lnTo>
                          <a:pt x="21" y="46"/>
                        </a:lnTo>
                        <a:lnTo>
                          <a:pt x="12" y="0"/>
                        </a:lnTo>
                        <a:lnTo>
                          <a:pt x="2" y="12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46" name="Freeform 1986"/>
                  <p:cNvSpPr>
                    <a:spLocks/>
                  </p:cNvSpPr>
                  <p:nvPr/>
                </p:nvSpPr>
                <p:spPr bwMode="auto">
                  <a:xfrm>
                    <a:off x="5362" y="2734"/>
                    <a:ext cx="3" cy="7"/>
                  </a:xfrm>
                  <a:custGeom>
                    <a:avLst/>
                    <a:gdLst>
                      <a:gd name="T0" fmla="*/ 0 w 22"/>
                      <a:gd name="T1" fmla="*/ 0 h 43"/>
                      <a:gd name="T2" fmla="*/ 0 w 22"/>
                      <a:gd name="T3" fmla="*/ 0 h 43"/>
                      <a:gd name="T4" fmla="*/ 0 w 22"/>
                      <a:gd name="T5" fmla="*/ 0 h 43"/>
                      <a:gd name="T6" fmla="*/ 0 w 22"/>
                      <a:gd name="T7" fmla="*/ 0 h 43"/>
                      <a:gd name="T8" fmla="*/ 0 w 22"/>
                      <a:gd name="T9" fmla="*/ 0 h 43"/>
                      <a:gd name="T10" fmla="*/ 0 w 22"/>
                      <a:gd name="T11" fmla="*/ 0 h 4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2"/>
                      <a:gd name="T19" fmla="*/ 0 h 43"/>
                      <a:gd name="T20" fmla="*/ 22 w 22"/>
                      <a:gd name="T21" fmla="*/ 43 h 4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2" h="43">
                        <a:moveTo>
                          <a:pt x="19" y="10"/>
                        </a:moveTo>
                        <a:lnTo>
                          <a:pt x="22" y="15"/>
                        </a:lnTo>
                        <a:lnTo>
                          <a:pt x="22" y="30"/>
                        </a:lnTo>
                        <a:lnTo>
                          <a:pt x="0" y="43"/>
                        </a:lnTo>
                        <a:lnTo>
                          <a:pt x="8" y="0"/>
                        </a:lnTo>
                        <a:lnTo>
                          <a:pt x="19" y="1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47" name="Freeform 1987"/>
                  <p:cNvSpPr>
                    <a:spLocks/>
                  </p:cNvSpPr>
                  <p:nvPr/>
                </p:nvSpPr>
                <p:spPr bwMode="auto">
                  <a:xfrm>
                    <a:off x="5347" y="2727"/>
                    <a:ext cx="18" cy="18"/>
                  </a:xfrm>
                  <a:custGeom>
                    <a:avLst/>
                    <a:gdLst>
                      <a:gd name="T0" fmla="*/ 0 w 105"/>
                      <a:gd name="T1" fmla="*/ 0 h 105"/>
                      <a:gd name="T2" fmla="*/ 0 w 105"/>
                      <a:gd name="T3" fmla="*/ 0 h 105"/>
                      <a:gd name="T4" fmla="*/ 0 w 105"/>
                      <a:gd name="T5" fmla="*/ 0 h 105"/>
                      <a:gd name="T6" fmla="*/ 0 w 105"/>
                      <a:gd name="T7" fmla="*/ 0 h 105"/>
                      <a:gd name="T8" fmla="*/ 0 w 105"/>
                      <a:gd name="T9" fmla="*/ 0 h 105"/>
                      <a:gd name="T10" fmla="*/ 0 w 105"/>
                      <a:gd name="T11" fmla="*/ 0 h 105"/>
                      <a:gd name="T12" fmla="*/ 0 w 105"/>
                      <a:gd name="T13" fmla="*/ 0 h 105"/>
                      <a:gd name="T14" fmla="*/ 0 w 105"/>
                      <a:gd name="T15" fmla="*/ 0 h 105"/>
                      <a:gd name="T16" fmla="*/ 0 w 105"/>
                      <a:gd name="T17" fmla="*/ 0 h 105"/>
                      <a:gd name="T18" fmla="*/ 0 w 105"/>
                      <a:gd name="T19" fmla="*/ 0 h 105"/>
                      <a:gd name="T20" fmla="*/ 0 w 105"/>
                      <a:gd name="T21" fmla="*/ 0 h 105"/>
                      <a:gd name="T22" fmla="*/ 0 w 105"/>
                      <a:gd name="T23" fmla="*/ 0 h 105"/>
                      <a:gd name="T24" fmla="*/ 0 w 105"/>
                      <a:gd name="T25" fmla="*/ 0 h 105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5"/>
                      <a:gd name="T40" fmla="*/ 0 h 105"/>
                      <a:gd name="T41" fmla="*/ 105 w 105"/>
                      <a:gd name="T42" fmla="*/ 105 h 105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5" h="105">
                        <a:moveTo>
                          <a:pt x="45" y="0"/>
                        </a:moveTo>
                        <a:lnTo>
                          <a:pt x="39" y="5"/>
                        </a:lnTo>
                        <a:lnTo>
                          <a:pt x="2" y="51"/>
                        </a:lnTo>
                        <a:lnTo>
                          <a:pt x="0" y="57"/>
                        </a:lnTo>
                        <a:lnTo>
                          <a:pt x="3" y="62"/>
                        </a:lnTo>
                        <a:lnTo>
                          <a:pt x="50" y="102"/>
                        </a:lnTo>
                        <a:lnTo>
                          <a:pt x="58" y="105"/>
                        </a:lnTo>
                        <a:lnTo>
                          <a:pt x="63" y="102"/>
                        </a:lnTo>
                        <a:lnTo>
                          <a:pt x="103" y="54"/>
                        </a:lnTo>
                        <a:lnTo>
                          <a:pt x="105" y="47"/>
                        </a:lnTo>
                        <a:lnTo>
                          <a:pt x="100" y="41"/>
                        </a:lnTo>
                        <a:lnTo>
                          <a:pt x="50" y="4"/>
                        </a:lnTo>
                        <a:lnTo>
                          <a:pt x="45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19339" name="Group 1993"/>
                <p:cNvGrpSpPr>
                  <a:grpSpLocks/>
                </p:cNvGrpSpPr>
                <p:nvPr/>
              </p:nvGrpSpPr>
              <p:grpSpPr bwMode="auto">
                <a:xfrm>
                  <a:off x="5359" y="2737"/>
                  <a:ext cx="18" cy="22"/>
                  <a:chOff x="5359" y="2737"/>
                  <a:chExt cx="18" cy="22"/>
                </a:xfrm>
              </p:grpSpPr>
              <p:sp>
                <p:nvSpPr>
                  <p:cNvPr id="19340" name="Freeform 1989"/>
                  <p:cNvSpPr>
                    <a:spLocks/>
                  </p:cNvSpPr>
                  <p:nvPr/>
                </p:nvSpPr>
                <p:spPr bwMode="auto">
                  <a:xfrm>
                    <a:off x="5359" y="2740"/>
                    <a:ext cx="18" cy="19"/>
                  </a:xfrm>
                  <a:custGeom>
                    <a:avLst/>
                    <a:gdLst>
                      <a:gd name="T0" fmla="*/ 0 w 112"/>
                      <a:gd name="T1" fmla="*/ 0 h 109"/>
                      <a:gd name="T2" fmla="*/ 0 w 112"/>
                      <a:gd name="T3" fmla="*/ 0 h 109"/>
                      <a:gd name="T4" fmla="*/ 0 w 112"/>
                      <a:gd name="T5" fmla="*/ 0 h 109"/>
                      <a:gd name="T6" fmla="*/ 0 w 112"/>
                      <a:gd name="T7" fmla="*/ 0 h 109"/>
                      <a:gd name="T8" fmla="*/ 0 w 112"/>
                      <a:gd name="T9" fmla="*/ 0 h 10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2"/>
                      <a:gd name="T16" fmla="*/ 0 h 109"/>
                      <a:gd name="T17" fmla="*/ 112 w 112"/>
                      <a:gd name="T18" fmla="*/ 109 h 10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2" h="109">
                        <a:moveTo>
                          <a:pt x="50" y="0"/>
                        </a:moveTo>
                        <a:lnTo>
                          <a:pt x="0" y="56"/>
                        </a:lnTo>
                        <a:lnTo>
                          <a:pt x="62" y="109"/>
                        </a:lnTo>
                        <a:lnTo>
                          <a:pt x="112" y="47"/>
                        </a:lnTo>
                        <a:lnTo>
                          <a:pt x="50" y="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41" name="Freeform 1990"/>
                  <p:cNvSpPr>
                    <a:spLocks/>
                  </p:cNvSpPr>
                  <p:nvPr/>
                </p:nvSpPr>
                <p:spPr bwMode="auto">
                  <a:xfrm>
                    <a:off x="5359" y="2745"/>
                    <a:ext cx="3" cy="7"/>
                  </a:xfrm>
                  <a:custGeom>
                    <a:avLst/>
                    <a:gdLst>
                      <a:gd name="T0" fmla="*/ 0 w 21"/>
                      <a:gd name="T1" fmla="*/ 0 h 44"/>
                      <a:gd name="T2" fmla="*/ 0 w 21"/>
                      <a:gd name="T3" fmla="*/ 0 h 44"/>
                      <a:gd name="T4" fmla="*/ 0 w 21"/>
                      <a:gd name="T5" fmla="*/ 0 h 44"/>
                      <a:gd name="T6" fmla="*/ 0 w 21"/>
                      <a:gd name="T7" fmla="*/ 0 h 44"/>
                      <a:gd name="T8" fmla="*/ 0 w 21"/>
                      <a:gd name="T9" fmla="*/ 0 h 44"/>
                      <a:gd name="T10" fmla="*/ 0 w 21"/>
                      <a:gd name="T11" fmla="*/ 0 h 44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1"/>
                      <a:gd name="T19" fmla="*/ 0 h 44"/>
                      <a:gd name="T20" fmla="*/ 21 w 21"/>
                      <a:gd name="T21" fmla="*/ 44 h 44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1" h="44">
                        <a:moveTo>
                          <a:pt x="2" y="11"/>
                        </a:moveTo>
                        <a:lnTo>
                          <a:pt x="0" y="18"/>
                        </a:lnTo>
                        <a:lnTo>
                          <a:pt x="0" y="31"/>
                        </a:lnTo>
                        <a:lnTo>
                          <a:pt x="21" y="44"/>
                        </a:lnTo>
                        <a:lnTo>
                          <a:pt x="13" y="0"/>
                        </a:lnTo>
                        <a:lnTo>
                          <a:pt x="2" y="11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42" name="Freeform 1991"/>
                  <p:cNvSpPr>
                    <a:spLocks/>
                  </p:cNvSpPr>
                  <p:nvPr/>
                </p:nvSpPr>
                <p:spPr bwMode="auto">
                  <a:xfrm>
                    <a:off x="5374" y="2743"/>
                    <a:ext cx="3" cy="8"/>
                  </a:xfrm>
                  <a:custGeom>
                    <a:avLst/>
                    <a:gdLst>
                      <a:gd name="T0" fmla="*/ 0 w 22"/>
                      <a:gd name="T1" fmla="*/ 0 h 43"/>
                      <a:gd name="T2" fmla="*/ 0 w 22"/>
                      <a:gd name="T3" fmla="*/ 0 h 43"/>
                      <a:gd name="T4" fmla="*/ 0 w 22"/>
                      <a:gd name="T5" fmla="*/ 0 h 43"/>
                      <a:gd name="T6" fmla="*/ 0 w 22"/>
                      <a:gd name="T7" fmla="*/ 0 h 43"/>
                      <a:gd name="T8" fmla="*/ 0 w 22"/>
                      <a:gd name="T9" fmla="*/ 0 h 43"/>
                      <a:gd name="T10" fmla="*/ 0 w 22"/>
                      <a:gd name="T11" fmla="*/ 0 h 4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2"/>
                      <a:gd name="T19" fmla="*/ 0 h 43"/>
                      <a:gd name="T20" fmla="*/ 22 w 22"/>
                      <a:gd name="T21" fmla="*/ 43 h 4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2" h="43">
                        <a:moveTo>
                          <a:pt x="19" y="10"/>
                        </a:moveTo>
                        <a:lnTo>
                          <a:pt x="22" y="16"/>
                        </a:lnTo>
                        <a:lnTo>
                          <a:pt x="22" y="29"/>
                        </a:lnTo>
                        <a:lnTo>
                          <a:pt x="0" y="43"/>
                        </a:lnTo>
                        <a:lnTo>
                          <a:pt x="8" y="0"/>
                        </a:lnTo>
                        <a:lnTo>
                          <a:pt x="19" y="10"/>
                        </a:lnTo>
                        <a:close/>
                      </a:path>
                    </a:pathLst>
                  </a:custGeom>
                  <a:solidFill>
                    <a:srgbClr val="20202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343" name="Freeform 1992"/>
                  <p:cNvSpPr>
                    <a:spLocks/>
                  </p:cNvSpPr>
                  <p:nvPr/>
                </p:nvSpPr>
                <p:spPr bwMode="auto">
                  <a:xfrm>
                    <a:off x="5359" y="2737"/>
                    <a:ext cx="18" cy="17"/>
                  </a:xfrm>
                  <a:custGeom>
                    <a:avLst/>
                    <a:gdLst>
                      <a:gd name="T0" fmla="*/ 0 w 107"/>
                      <a:gd name="T1" fmla="*/ 0 h 102"/>
                      <a:gd name="T2" fmla="*/ 0 w 107"/>
                      <a:gd name="T3" fmla="*/ 0 h 102"/>
                      <a:gd name="T4" fmla="*/ 0 w 107"/>
                      <a:gd name="T5" fmla="*/ 0 h 102"/>
                      <a:gd name="T6" fmla="*/ 0 w 107"/>
                      <a:gd name="T7" fmla="*/ 0 h 102"/>
                      <a:gd name="T8" fmla="*/ 0 w 107"/>
                      <a:gd name="T9" fmla="*/ 0 h 102"/>
                      <a:gd name="T10" fmla="*/ 0 w 107"/>
                      <a:gd name="T11" fmla="*/ 0 h 102"/>
                      <a:gd name="T12" fmla="*/ 0 w 107"/>
                      <a:gd name="T13" fmla="*/ 0 h 102"/>
                      <a:gd name="T14" fmla="*/ 0 w 107"/>
                      <a:gd name="T15" fmla="*/ 0 h 102"/>
                      <a:gd name="T16" fmla="*/ 0 w 107"/>
                      <a:gd name="T17" fmla="*/ 0 h 102"/>
                      <a:gd name="T18" fmla="*/ 0 w 107"/>
                      <a:gd name="T19" fmla="*/ 0 h 102"/>
                      <a:gd name="T20" fmla="*/ 0 w 107"/>
                      <a:gd name="T21" fmla="*/ 0 h 102"/>
                      <a:gd name="T22" fmla="*/ 0 w 107"/>
                      <a:gd name="T23" fmla="*/ 0 h 102"/>
                      <a:gd name="T24" fmla="*/ 0 w 107"/>
                      <a:gd name="T25" fmla="*/ 0 h 102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107"/>
                      <a:gd name="T40" fmla="*/ 0 h 102"/>
                      <a:gd name="T41" fmla="*/ 107 w 107"/>
                      <a:gd name="T42" fmla="*/ 102 h 102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107" h="102">
                        <a:moveTo>
                          <a:pt x="47" y="0"/>
                        </a:moveTo>
                        <a:lnTo>
                          <a:pt x="41" y="4"/>
                        </a:lnTo>
                        <a:lnTo>
                          <a:pt x="3" y="49"/>
                        </a:lnTo>
                        <a:lnTo>
                          <a:pt x="0" y="54"/>
                        </a:lnTo>
                        <a:lnTo>
                          <a:pt x="4" y="60"/>
                        </a:lnTo>
                        <a:lnTo>
                          <a:pt x="52" y="100"/>
                        </a:lnTo>
                        <a:lnTo>
                          <a:pt x="59" y="102"/>
                        </a:lnTo>
                        <a:lnTo>
                          <a:pt x="65" y="100"/>
                        </a:lnTo>
                        <a:lnTo>
                          <a:pt x="105" y="54"/>
                        </a:lnTo>
                        <a:lnTo>
                          <a:pt x="107" y="46"/>
                        </a:lnTo>
                        <a:lnTo>
                          <a:pt x="102" y="40"/>
                        </a:lnTo>
                        <a:lnTo>
                          <a:pt x="52" y="2"/>
                        </a:lnTo>
                        <a:lnTo>
                          <a:pt x="47" y="0"/>
                        </a:lnTo>
                        <a:close/>
                      </a:path>
                    </a:pathLst>
                  </a:custGeom>
                  <a:solidFill>
                    <a:srgbClr val="E0E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</p:grpSp>
          <p:sp>
            <p:nvSpPr>
              <p:cNvPr id="19267" name="Freeform 1995"/>
              <p:cNvSpPr>
                <a:spLocks/>
              </p:cNvSpPr>
              <p:nvPr/>
            </p:nvSpPr>
            <p:spPr bwMode="auto">
              <a:xfrm>
                <a:off x="5303" y="2717"/>
                <a:ext cx="19" cy="19"/>
              </a:xfrm>
              <a:custGeom>
                <a:avLst/>
                <a:gdLst>
                  <a:gd name="T0" fmla="*/ 0 w 112"/>
                  <a:gd name="T1" fmla="*/ 0 h 111"/>
                  <a:gd name="T2" fmla="*/ 0 w 112"/>
                  <a:gd name="T3" fmla="*/ 0 h 111"/>
                  <a:gd name="T4" fmla="*/ 0 w 112"/>
                  <a:gd name="T5" fmla="*/ 0 h 111"/>
                  <a:gd name="T6" fmla="*/ 0 w 112"/>
                  <a:gd name="T7" fmla="*/ 0 h 111"/>
                  <a:gd name="T8" fmla="*/ 0 w 112"/>
                  <a:gd name="T9" fmla="*/ 0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"/>
                  <a:gd name="T16" fmla="*/ 0 h 111"/>
                  <a:gd name="T17" fmla="*/ 112 w 112"/>
                  <a:gd name="T18" fmla="*/ 111 h 1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" h="111">
                    <a:moveTo>
                      <a:pt x="49" y="0"/>
                    </a:moveTo>
                    <a:lnTo>
                      <a:pt x="0" y="58"/>
                    </a:lnTo>
                    <a:lnTo>
                      <a:pt x="63" y="111"/>
                    </a:lnTo>
                    <a:lnTo>
                      <a:pt x="112" y="48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68" name="Freeform 1996"/>
              <p:cNvSpPr>
                <a:spLocks/>
              </p:cNvSpPr>
              <p:nvPr/>
            </p:nvSpPr>
            <p:spPr bwMode="auto">
              <a:xfrm>
                <a:off x="5303" y="2721"/>
                <a:ext cx="3" cy="8"/>
              </a:xfrm>
              <a:custGeom>
                <a:avLst/>
                <a:gdLst>
                  <a:gd name="T0" fmla="*/ 0 w 20"/>
                  <a:gd name="T1" fmla="*/ 0 h 44"/>
                  <a:gd name="T2" fmla="*/ 0 w 20"/>
                  <a:gd name="T3" fmla="*/ 0 h 44"/>
                  <a:gd name="T4" fmla="*/ 0 w 20"/>
                  <a:gd name="T5" fmla="*/ 0 h 44"/>
                  <a:gd name="T6" fmla="*/ 0 w 20"/>
                  <a:gd name="T7" fmla="*/ 0 h 44"/>
                  <a:gd name="T8" fmla="*/ 0 w 20"/>
                  <a:gd name="T9" fmla="*/ 0 h 44"/>
                  <a:gd name="T10" fmla="*/ 0 w 20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44"/>
                  <a:gd name="T20" fmla="*/ 20 w 20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44">
                    <a:moveTo>
                      <a:pt x="3" y="12"/>
                    </a:moveTo>
                    <a:lnTo>
                      <a:pt x="0" y="19"/>
                    </a:lnTo>
                    <a:lnTo>
                      <a:pt x="0" y="33"/>
                    </a:lnTo>
                    <a:lnTo>
                      <a:pt x="20" y="44"/>
                    </a:lnTo>
                    <a:lnTo>
                      <a:pt x="12" y="0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69" name="Freeform 1997"/>
              <p:cNvSpPr>
                <a:spLocks/>
              </p:cNvSpPr>
              <p:nvPr/>
            </p:nvSpPr>
            <p:spPr bwMode="auto">
              <a:xfrm>
                <a:off x="5318" y="2720"/>
                <a:ext cx="4" cy="8"/>
              </a:xfrm>
              <a:custGeom>
                <a:avLst/>
                <a:gdLst>
                  <a:gd name="T0" fmla="*/ 0 w 23"/>
                  <a:gd name="T1" fmla="*/ 0 h 44"/>
                  <a:gd name="T2" fmla="*/ 0 w 23"/>
                  <a:gd name="T3" fmla="*/ 0 h 44"/>
                  <a:gd name="T4" fmla="*/ 0 w 23"/>
                  <a:gd name="T5" fmla="*/ 0 h 44"/>
                  <a:gd name="T6" fmla="*/ 0 w 23"/>
                  <a:gd name="T7" fmla="*/ 0 h 44"/>
                  <a:gd name="T8" fmla="*/ 0 w 23"/>
                  <a:gd name="T9" fmla="*/ 0 h 44"/>
                  <a:gd name="T10" fmla="*/ 0 w 23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4"/>
                  <a:gd name="T20" fmla="*/ 23 w 23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4">
                    <a:moveTo>
                      <a:pt x="19" y="11"/>
                    </a:moveTo>
                    <a:lnTo>
                      <a:pt x="23" y="16"/>
                    </a:lnTo>
                    <a:lnTo>
                      <a:pt x="23" y="31"/>
                    </a:lnTo>
                    <a:lnTo>
                      <a:pt x="0" y="44"/>
                    </a:lnTo>
                    <a:lnTo>
                      <a:pt x="8" y="0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70" name="Freeform 1998"/>
              <p:cNvSpPr>
                <a:spLocks/>
              </p:cNvSpPr>
              <p:nvPr/>
            </p:nvSpPr>
            <p:spPr bwMode="auto">
              <a:xfrm>
                <a:off x="5303" y="2714"/>
                <a:ext cx="18" cy="17"/>
              </a:xfrm>
              <a:custGeom>
                <a:avLst/>
                <a:gdLst>
                  <a:gd name="T0" fmla="*/ 0 w 105"/>
                  <a:gd name="T1" fmla="*/ 0 h 105"/>
                  <a:gd name="T2" fmla="*/ 0 w 105"/>
                  <a:gd name="T3" fmla="*/ 0 h 105"/>
                  <a:gd name="T4" fmla="*/ 0 w 105"/>
                  <a:gd name="T5" fmla="*/ 0 h 105"/>
                  <a:gd name="T6" fmla="*/ 0 w 105"/>
                  <a:gd name="T7" fmla="*/ 0 h 105"/>
                  <a:gd name="T8" fmla="*/ 0 w 105"/>
                  <a:gd name="T9" fmla="*/ 0 h 105"/>
                  <a:gd name="T10" fmla="*/ 0 w 105"/>
                  <a:gd name="T11" fmla="*/ 0 h 105"/>
                  <a:gd name="T12" fmla="*/ 0 w 105"/>
                  <a:gd name="T13" fmla="*/ 0 h 105"/>
                  <a:gd name="T14" fmla="*/ 0 w 105"/>
                  <a:gd name="T15" fmla="*/ 0 h 105"/>
                  <a:gd name="T16" fmla="*/ 0 w 105"/>
                  <a:gd name="T17" fmla="*/ 0 h 105"/>
                  <a:gd name="T18" fmla="*/ 0 w 105"/>
                  <a:gd name="T19" fmla="*/ 0 h 105"/>
                  <a:gd name="T20" fmla="*/ 0 w 105"/>
                  <a:gd name="T21" fmla="*/ 0 h 105"/>
                  <a:gd name="T22" fmla="*/ 0 w 105"/>
                  <a:gd name="T23" fmla="*/ 0 h 105"/>
                  <a:gd name="T24" fmla="*/ 0 w 105"/>
                  <a:gd name="T25" fmla="*/ 0 h 10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5"/>
                  <a:gd name="T40" fmla="*/ 0 h 105"/>
                  <a:gd name="T41" fmla="*/ 105 w 105"/>
                  <a:gd name="T42" fmla="*/ 105 h 10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5" h="105">
                    <a:moveTo>
                      <a:pt x="45" y="0"/>
                    </a:moveTo>
                    <a:lnTo>
                      <a:pt x="39" y="4"/>
                    </a:lnTo>
                    <a:lnTo>
                      <a:pt x="2" y="51"/>
                    </a:lnTo>
                    <a:lnTo>
                      <a:pt x="0" y="55"/>
                    </a:lnTo>
                    <a:lnTo>
                      <a:pt x="3" y="61"/>
                    </a:lnTo>
                    <a:lnTo>
                      <a:pt x="51" y="102"/>
                    </a:lnTo>
                    <a:lnTo>
                      <a:pt x="59" y="105"/>
                    </a:lnTo>
                    <a:lnTo>
                      <a:pt x="64" y="102"/>
                    </a:lnTo>
                    <a:lnTo>
                      <a:pt x="103" y="54"/>
                    </a:lnTo>
                    <a:lnTo>
                      <a:pt x="105" y="47"/>
                    </a:lnTo>
                    <a:lnTo>
                      <a:pt x="100" y="41"/>
                    </a:lnTo>
                    <a:lnTo>
                      <a:pt x="51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71" name="Freeform 1999"/>
              <p:cNvSpPr>
                <a:spLocks/>
              </p:cNvSpPr>
              <p:nvPr/>
            </p:nvSpPr>
            <p:spPr bwMode="auto">
              <a:xfrm>
                <a:off x="5315" y="2727"/>
                <a:ext cx="19" cy="19"/>
              </a:xfrm>
              <a:custGeom>
                <a:avLst/>
                <a:gdLst>
                  <a:gd name="T0" fmla="*/ 0 w 112"/>
                  <a:gd name="T1" fmla="*/ 0 h 110"/>
                  <a:gd name="T2" fmla="*/ 0 w 112"/>
                  <a:gd name="T3" fmla="*/ 0 h 110"/>
                  <a:gd name="T4" fmla="*/ 0 w 112"/>
                  <a:gd name="T5" fmla="*/ 0 h 110"/>
                  <a:gd name="T6" fmla="*/ 0 w 112"/>
                  <a:gd name="T7" fmla="*/ 0 h 110"/>
                  <a:gd name="T8" fmla="*/ 0 w 112"/>
                  <a:gd name="T9" fmla="*/ 0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"/>
                  <a:gd name="T16" fmla="*/ 0 h 110"/>
                  <a:gd name="T17" fmla="*/ 112 w 112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" h="110">
                    <a:moveTo>
                      <a:pt x="50" y="0"/>
                    </a:moveTo>
                    <a:lnTo>
                      <a:pt x="0" y="58"/>
                    </a:lnTo>
                    <a:lnTo>
                      <a:pt x="63" y="110"/>
                    </a:lnTo>
                    <a:lnTo>
                      <a:pt x="112" y="4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72" name="Freeform 2000"/>
              <p:cNvSpPr>
                <a:spLocks/>
              </p:cNvSpPr>
              <p:nvPr/>
            </p:nvSpPr>
            <p:spPr bwMode="auto">
              <a:xfrm>
                <a:off x="5315" y="2731"/>
                <a:ext cx="3" cy="8"/>
              </a:xfrm>
              <a:custGeom>
                <a:avLst/>
                <a:gdLst>
                  <a:gd name="T0" fmla="*/ 0 w 20"/>
                  <a:gd name="T1" fmla="*/ 0 h 45"/>
                  <a:gd name="T2" fmla="*/ 0 w 20"/>
                  <a:gd name="T3" fmla="*/ 0 h 45"/>
                  <a:gd name="T4" fmla="*/ 0 w 20"/>
                  <a:gd name="T5" fmla="*/ 0 h 45"/>
                  <a:gd name="T6" fmla="*/ 0 w 20"/>
                  <a:gd name="T7" fmla="*/ 0 h 45"/>
                  <a:gd name="T8" fmla="*/ 0 w 20"/>
                  <a:gd name="T9" fmla="*/ 0 h 45"/>
                  <a:gd name="T10" fmla="*/ 0 w 20"/>
                  <a:gd name="T11" fmla="*/ 0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45"/>
                  <a:gd name="T20" fmla="*/ 20 w 20"/>
                  <a:gd name="T21" fmla="*/ 45 h 4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45">
                    <a:moveTo>
                      <a:pt x="3" y="11"/>
                    </a:moveTo>
                    <a:lnTo>
                      <a:pt x="0" y="20"/>
                    </a:lnTo>
                    <a:lnTo>
                      <a:pt x="0" y="33"/>
                    </a:lnTo>
                    <a:lnTo>
                      <a:pt x="20" y="45"/>
                    </a:lnTo>
                    <a:lnTo>
                      <a:pt x="12" y="0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73" name="Freeform 2001"/>
              <p:cNvSpPr>
                <a:spLocks/>
              </p:cNvSpPr>
              <p:nvPr/>
            </p:nvSpPr>
            <p:spPr bwMode="auto">
              <a:xfrm>
                <a:off x="5330" y="2730"/>
                <a:ext cx="4" cy="7"/>
              </a:xfrm>
              <a:custGeom>
                <a:avLst/>
                <a:gdLst>
                  <a:gd name="T0" fmla="*/ 0 w 23"/>
                  <a:gd name="T1" fmla="*/ 0 h 43"/>
                  <a:gd name="T2" fmla="*/ 0 w 23"/>
                  <a:gd name="T3" fmla="*/ 0 h 43"/>
                  <a:gd name="T4" fmla="*/ 0 w 23"/>
                  <a:gd name="T5" fmla="*/ 0 h 43"/>
                  <a:gd name="T6" fmla="*/ 0 w 23"/>
                  <a:gd name="T7" fmla="*/ 0 h 43"/>
                  <a:gd name="T8" fmla="*/ 0 w 23"/>
                  <a:gd name="T9" fmla="*/ 0 h 43"/>
                  <a:gd name="T10" fmla="*/ 0 w 23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3"/>
                  <a:gd name="T20" fmla="*/ 23 w 23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3">
                    <a:moveTo>
                      <a:pt x="20" y="10"/>
                    </a:moveTo>
                    <a:lnTo>
                      <a:pt x="23" y="15"/>
                    </a:lnTo>
                    <a:lnTo>
                      <a:pt x="23" y="30"/>
                    </a:lnTo>
                    <a:lnTo>
                      <a:pt x="0" y="43"/>
                    </a:lnTo>
                    <a:lnTo>
                      <a:pt x="8" y="0"/>
                    </a:lnTo>
                    <a:lnTo>
                      <a:pt x="20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74" name="Freeform 2002"/>
              <p:cNvSpPr>
                <a:spLocks/>
              </p:cNvSpPr>
              <p:nvPr/>
            </p:nvSpPr>
            <p:spPr bwMode="auto">
              <a:xfrm>
                <a:off x="5316" y="2724"/>
                <a:ext cx="17" cy="17"/>
              </a:xfrm>
              <a:custGeom>
                <a:avLst/>
                <a:gdLst>
                  <a:gd name="T0" fmla="*/ 0 w 106"/>
                  <a:gd name="T1" fmla="*/ 0 h 105"/>
                  <a:gd name="T2" fmla="*/ 0 w 106"/>
                  <a:gd name="T3" fmla="*/ 0 h 105"/>
                  <a:gd name="T4" fmla="*/ 0 w 106"/>
                  <a:gd name="T5" fmla="*/ 0 h 105"/>
                  <a:gd name="T6" fmla="*/ 0 w 106"/>
                  <a:gd name="T7" fmla="*/ 0 h 105"/>
                  <a:gd name="T8" fmla="*/ 0 w 106"/>
                  <a:gd name="T9" fmla="*/ 0 h 105"/>
                  <a:gd name="T10" fmla="*/ 0 w 106"/>
                  <a:gd name="T11" fmla="*/ 0 h 105"/>
                  <a:gd name="T12" fmla="*/ 0 w 106"/>
                  <a:gd name="T13" fmla="*/ 0 h 105"/>
                  <a:gd name="T14" fmla="*/ 0 w 106"/>
                  <a:gd name="T15" fmla="*/ 0 h 105"/>
                  <a:gd name="T16" fmla="*/ 0 w 106"/>
                  <a:gd name="T17" fmla="*/ 0 h 105"/>
                  <a:gd name="T18" fmla="*/ 0 w 106"/>
                  <a:gd name="T19" fmla="*/ 0 h 105"/>
                  <a:gd name="T20" fmla="*/ 0 w 106"/>
                  <a:gd name="T21" fmla="*/ 0 h 105"/>
                  <a:gd name="T22" fmla="*/ 0 w 106"/>
                  <a:gd name="T23" fmla="*/ 0 h 105"/>
                  <a:gd name="T24" fmla="*/ 0 w 106"/>
                  <a:gd name="T25" fmla="*/ 0 h 10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6"/>
                  <a:gd name="T40" fmla="*/ 0 h 105"/>
                  <a:gd name="T41" fmla="*/ 106 w 106"/>
                  <a:gd name="T42" fmla="*/ 105 h 10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6" h="105">
                    <a:moveTo>
                      <a:pt x="46" y="0"/>
                    </a:moveTo>
                    <a:lnTo>
                      <a:pt x="40" y="3"/>
                    </a:lnTo>
                    <a:lnTo>
                      <a:pt x="2" y="50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1" y="102"/>
                    </a:lnTo>
                    <a:lnTo>
                      <a:pt x="59" y="105"/>
                    </a:lnTo>
                    <a:lnTo>
                      <a:pt x="64" y="102"/>
                    </a:lnTo>
                    <a:lnTo>
                      <a:pt x="104" y="54"/>
                    </a:lnTo>
                    <a:lnTo>
                      <a:pt x="106" y="47"/>
                    </a:lnTo>
                    <a:lnTo>
                      <a:pt x="102" y="41"/>
                    </a:lnTo>
                    <a:lnTo>
                      <a:pt x="51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75" name="Freeform 2003"/>
              <p:cNvSpPr>
                <a:spLocks/>
              </p:cNvSpPr>
              <p:nvPr/>
            </p:nvSpPr>
            <p:spPr bwMode="auto">
              <a:xfrm>
                <a:off x="5327" y="2737"/>
                <a:ext cx="19" cy="18"/>
              </a:xfrm>
              <a:custGeom>
                <a:avLst/>
                <a:gdLst>
                  <a:gd name="T0" fmla="*/ 0 w 112"/>
                  <a:gd name="T1" fmla="*/ 0 h 109"/>
                  <a:gd name="T2" fmla="*/ 0 w 112"/>
                  <a:gd name="T3" fmla="*/ 0 h 109"/>
                  <a:gd name="T4" fmla="*/ 0 w 112"/>
                  <a:gd name="T5" fmla="*/ 0 h 109"/>
                  <a:gd name="T6" fmla="*/ 0 w 112"/>
                  <a:gd name="T7" fmla="*/ 0 h 109"/>
                  <a:gd name="T8" fmla="*/ 0 w 112"/>
                  <a:gd name="T9" fmla="*/ 0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2"/>
                  <a:gd name="T16" fmla="*/ 0 h 109"/>
                  <a:gd name="T17" fmla="*/ 112 w 112"/>
                  <a:gd name="T18" fmla="*/ 109 h 10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2" h="109">
                    <a:moveTo>
                      <a:pt x="50" y="0"/>
                    </a:moveTo>
                    <a:lnTo>
                      <a:pt x="0" y="57"/>
                    </a:lnTo>
                    <a:lnTo>
                      <a:pt x="63" y="109"/>
                    </a:lnTo>
                    <a:lnTo>
                      <a:pt x="112" y="4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76" name="Freeform 2004"/>
              <p:cNvSpPr>
                <a:spLocks/>
              </p:cNvSpPr>
              <p:nvPr/>
            </p:nvSpPr>
            <p:spPr bwMode="auto">
              <a:xfrm>
                <a:off x="5327" y="2741"/>
                <a:ext cx="3" cy="7"/>
              </a:xfrm>
              <a:custGeom>
                <a:avLst/>
                <a:gdLst>
                  <a:gd name="T0" fmla="*/ 0 w 20"/>
                  <a:gd name="T1" fmla="*/ 0 h 45"/>
                  <a:gd name="T2" fmla="*/ 0 w 20"/>
                  <a:gd name="T3" fmla="*/ 0 h 45"/>
                  <a:gd name="T4" fmla="*/ 0 w 20"/>
                  <a:gd name="T5" fmla="*/ 0 h 45"/>
                  <a:gd name="T6" fmla="*/ 0 w 20"/>
                  <a:gd name="T7" fmla="*/ 0 h 45"/>
                  <a:gd name="T8" fmla="*/ 0 w 20"/>
                  <a:gd name="T9" fmla="*/ 0 h 45"/>
                  <a:gd name="T10" fmla="*/ 0 w 20"/>
                  <a:gd name="T11" fmla="*/ 0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45"/>
                  <a:gd name="T20" fmla="*/ 20 w 20"/>
                  <a:gd name="T21" fmla="*/ 45 h 4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45">
                    <a:moveTo>
                      <a:pt x="2" y="12"/>
                    </a:moveTo>
                    <a:lnTo>
                      <a:pt x="0" y="20"/>
                    </a:lnTo>
                    <a:lnTo>
                      <a:pt x="0" y="33"/>
                    </a:lnTo>
                    <a:lnTo>
                      <a:pt x="20" y="45"/>
                    </a:lnTo>
                    <a:lnTo>
                      <a:pt x="12" y="0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77" name="Freeform 2005"/>
              <p:cNvSpPr>
                <a:spLocks/>
              </p:cNvSpPr>
              <p:nvPr/>
            </p:nvSpPr>
            <p:spPr bwMode="auto">
              <a:xfrm>
                <a:off x="5342" y="2740"/>
                <a:ext cx="4" cy="7"/>
              </a:xfrm>
              <a:custGeom>
                <a:avLst/>
                <a:gdLst>
                  <a:gd name="T0" fmla="*/ 0 w 23"/>
                  <a:gd name="T1" fmla="*/ 0 h 43"/>
                  <a:gd name="T2" fmla="*/ 0 w 23"/>
                  <a:gd name="T3" fmla="*/ 0 h 43"/>
                  <a:gd name="T4" fmla="*/ 0 w 23"/>
                  <a:gd name="T5" fmla="*/ 0 h 43"/>
                  <a:gd name="T6" fmla="*/ 0 w 23"/>
                  <a:gd name="T7" fmla="*/ 0 h 43"/>
                  <a:gd name="T8" fmla="*/ 0 w 23"/>
                  <a:gd name="T9" fmla="*/ 0 h 43"/>
                  <a:gd name="T10" fmla="*/ 0 w 23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3"/>
                  <a:gd name="T20" fmla="*/ 23 w 23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3">
                    <a:moveTo>
                      <a:pt x="20" y="11"/>
                    </a:moveTo>
                    <a:lnTo>
                      <a:pt x="23" y="15"/>
                    </a:lnTo>
                    <a:lnTo>
                      <a:pt x="23" y="31"/>
                    </a:lnTo>
                    <a:lnTo>
                      <a:pt x="0" y="43"/>
                    </a:lnTo>
                    <a:lnTo>
                      <a:pt x="9" y="0"/>
                    </a:lnTo>
                    <a:lnTo>
                      <a:pt x="20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78" name="Freeform 2006"/>
              <p:cNvSpPr>
                <a:spLocks/>
              </p:cNvSpPr>
              <p:nvPr/>
            </p:nvSpPr>
            <p:spPr bwMode="auto">
              <a:xfrm>
                <a:off x="5328" y="2733"/>
                <a:ext cx="17" cy="18"/>
              </a:xfrm>
              <a:custGeom>
                <a:avLst/>
                <a:gdLst>
                  <a:gd name="T0" fmla="*/ 0 w 107"/>
                  <a:gd name="T1" fmla="*/ 0 h 103"/>
                  <a:gd name="T2" fmla="*/ 0 w 107"/>
                  <a:gd name="T3" fmla="*/ 0 h 103"/>
                  <a:gd name="T4" fmla="*/ 0 w 107"/>
                  <a:gd name="T5" fmla="*/ 0 h 103"/>
                  <a:gd name="T6" fmla="*/ 0 w 107"/>
                  <a:gd name="T7" fmla="*/ 0 h 103"/>
                  <a:gd name="T8" fmla="*/ 0 w 107"/>
                  <a:gd name="T9" fmla="*/ 0 h 103"/>
                  <a:gd name="T10" fmla="*/ 0 w 107"/>
                  <a:gd name="T11" fmla="*/ 0 h 103"/>
                  <a:gd name="T12" fmla="*/ 0 w 107"/>
                  <a:gd name="T13" fmla="*/ 0 h 103"/>
                  <a:gd name="T14" fmla="*/ 0 w 107"/>
                  <a:gd name="T15" fmla="*/ 0 h 103"/>
                  <a:gd name="T16" fmla="*/ 0 w 107"/>
                  <a:gd name="T17" fmla="*/ 0 h 103"/>
                  <a:gd name="T18" fmla="*/ 0 w 107"/>
                  <a:gd name="T19" fmla="*/ 0 h 103"/>
                  <a:gd name="T20" fmla="*/ 0 w 107"/>
                  <a:gd name="T21" fmla="*/ 0 h 103"/>
                  <a:gd name="T22" fmla="*/ 0 w 107"/>
                  <a:gd name="T23" fmla="*/ 0 h 103"/>
                  <a:gd name="T24" fmla="*/ 0 w 107"/>
                  <a:gd name="T25" fmla="*/ 0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7"/>
                  <a:gd name="T40" fmla="*/ 0 h 103"/>
                  <a:gd name="T41" fmla="*/ 107 w 107"/>
                  <a:gd name="T42" fmla="*/ 103 h 10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7" h="103">
                    <a:moveTo>
                      <a:pt x="47" y="0"/>
                    </a:moveTo>
                    <a:lnTo>
                      <a:pt x="41" y="3"/>
                    </a:lnTo>
                    <a:lnTo>
                      <a:pt x="3" y="50"/>
                    </a:lnTo>
                    <a:lnTo>
                      <a:pt x="0" y="55"/>
                    </a:lnTo>
                    <a:lnTo>
                      <a:pt x="4" y="62"/>
                    </a:lnTo>
                    <a:lnTo>
                      <a:pt x="52" y="101"/>
                    </a:lnTo>
                    <a:lnTo>
                      <a:pt x="60" y="103"/>
                    </a:lnTo>
                    <a:lnTo>
                      <a:pt x="65" y="101"/>
                    </a:lnTo>
                    <a:lnTo>
                      <a:pt x="105" y="54"/>
                    </a:lnTo>
                    <a:lnTo>
                      <a:pt x="107" y="47"/>
                    </a:lnTo>
                    <a:lnTo>
                      <a:pt x="102" y="41"/>
                    </a:lnTo>
                    <a:lnTo>
                      <a:pt x="52" y="2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79" name="Freeform 2007"/>
              <p:cNvSpPr>
                <a:spLocks/>
              </p:cNvSpPr>
              <p:nvPr/>
            </p:nvSpPr>
            <p:spPr bwMode="auto">
              <a:xfrm>
                <a:off x="5339" y="2747"/>
                <a:ext cx="19" cy="18"/>
              </a:xfrm>
              <a:custGeom>
                <a:avLst/>
                <a:gdLst>
                  <a:gd name="T0" fmla="*/ 0 w 111"/>
                  <a:gd name="T1" fmla="*/ 0 h 110"/>
                  <a:gd name="T2" fmla="*/ 0 w 111"/>
                  <a:gd name="T3" fmla="*/ 0 h 110"/>
                  <a:gd name="T4" fmla="*/ 0 w 111"/>
                  <a:gd name="T5" fmla="*/ 0 h 110"/>
                  <a:gd name="T6" fmla="*/ 0 w 111"/>
                  <a:gd name="T7" fmla="*/ 0 h 110"/>
                  <a:gd name="T8" fmla="*/ 0 w 111"/>
                  <a:gd name="T9" fmla="*/ 0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110"/>
                  <a:gd name="T17" fmla="*/ 111 w 111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110">
                    <a:moveTo>
                      <a:pt x="50" y="0"/>
                    </a:moveTo>
                    <a:lnTo>
                      <a:pt x="0" y="57"/>
                    </a:lnTo>
                    <a:lnTo>
                      <a:pt x="63" y="110"/>
                    </a:lnTo>
                    <a:lnTo>
                      <a:pt x="111" y="47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80" name="Freeform 2008"/>
              <p:cNvSpPr>
                <a:spLocks/>
              </p:cNvSpPr>
              <p:nvPr/>
            </p:nvSpPr>
            <p:spPr bwMode="auto">
              <a:xfrm>
                <a:off x="5339" y="2750"/>
                <a:ext cx="4" cy="8"/>
              </a:xfrm>
              <a:custGeom>
                <a:avLst/>
                <a:gdLst>
                  <a:gd name="T0" fmla="*/ 0 w 21"/>
                  <a:gd name="T1" fmla="*/ 0 h 46"/>
                  <a:gd name="T2" fmla="*/ 0 w 21"/>
                  <a:gd name="T3" fmla="*/ 0 h 46"/>
                  <a:gd name="T4" fmla="*/ 0 w 21"/>
                  <a:gd name="T5" fmla="*/ 0 h 46"/>
                  <a:gd name="T6" fmla="*/ 0 w 21"/>
                  <a:gd name="T7" fmla="*/ 0 h 46"/>
                  <a:gd name="T8" fmla="*/ 0 w 21"/>
                  <a:gd name="T9" fmla="*/ 0 h 46"/>
                  <a:gd name="T10" fmla="*/ 0 w 21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46"/>
                  <a:gd name="T20" fmla="*/ 21 w 21"/>
                  <a:gd name="T21" fmla="*/ 46 h 4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46">
                    <a:moveTo>
                      <a:pt x="2" y="12"/>
                    </a:moveTo>
                    <a:lnTo>
                      <a:pt x="0" y="20"/>
                    </a:lnTo>
                    <a:lnTo>
                      <a:pt x="0" y="33"/>
                    </a:lnTo>
                    <a:lnTo>
                      <a:pt x="21" y="46"/>
                    </a:lnTo>
                    <a:lnTo>
                      <a:pt x="12" y="0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81" name="Freeform 2009"/>
              <p:cNvSpPr>
                <a:spLocks/>
              </p:cNvSpPr>
              <p:nvPr/>
            </p:nvSpPr>
            <p:spPr bwMode="auto">
              <a:xfrm>
                <a:off x="5354" y="2749"/>
                <a:ext cx="4" cy="8"/>
              </a:xfrm>
              <a:custGeom>
                <a:avLst/>
                <a:gdLst>
                  <a:gd name="T0" fmla="*/ 0 w 22"/>
                  <a:gd name="T1" fmla="*/ 0 h 43"/>
                  <a:gd name="T2" fmla="*/ 0 w 22"/>
                  <a:gd name="T3" fmla="*/ 0 h 43"/>
                  <a:gd name="T4" fmla="*/ 0 w 22"/>
                  <a:gd name="T5" fmla="*/ 0 h 43"/>
                  <a:gd name="T6" fmla="*/ 0 w 22"/>
                  <a:gd name="T7" fmla="*/ 0 h 43"/>
                  <a:gd name="T8" fmla="*/ 0 w 22"/>
                  <a:gd name="T9" fmla="*/ 0 h 43"/>
                  <a:gd name="T10" fmla="*/ 0 w 22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43"/>
                  <a:gd name="T20" fmla="*/ 22 w 22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43">
                    <a:moveTo>
                      <a:pt x="19" y="10"/>
                    </a:moveTo>
                    <a:lnTo>
                      <a:pt x="22" y="15"/>
                    </a:lnTo>
                    <a:lnTo>
                      <a:pt x="22" y="30"/>
                    </a:lnTo>
                    <a:lnTo>
                      <a:pt x="0" y="43"/>
                    </a:lnTo>
                    <a:lnTo>
                      <a:pt x="8" y="0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82" name="Freeform 2010"/>
              <p:cNvSpPr>
                <a:spLocks/>
              </p:cNvSpPr>
              <p:nvPr/>
            </p:nvSpPr>
            <p:spPr bwMode="auto">
              <a:xfrm>
                <a:off x="5340" y="2743"/>
                <a:ext cx="17" cy="17"/>
              </a:xfrm>
              <a:custGeom>
                <a:avLst/>
                <a:gdLst>
                  <a:gd name="T0" fmla="*/ 0 w 106"/>
                  <a:gd name="T1" fmla="*/ 0 h 104"/>
                  <a:gd name="T2" fmla="*/ 0 w 106"/>
                  <a:gd name="T3" fmla="*/ 0 h 104"/>
                  <a:gd name="T4" fmla="*/ 0 w 106"/>
                  <a:gd name="T5" fmla="*/ 0 h 104"/>
                  <a:gd name="T6" fmla="*/ 0 w 106"/>
                  <a:gd name="T7" fmla="*/ 0 h 104"/>
                  <a:gd name="T8" fmla="*/ 0 w 106"/>
                  <a:gd name="T9" fmla="*/ 0 h 104"/>
                  <a:gd name="T10" fmla="*/ 0 w 106"/>
                  <a:gd name="T11" fmla="*/ 0 h 104"/>
                  <a:gd name="T12" fmla="*/ 0 w 106"/>
                  <a:gd name="T13" fmla="*/ 0 h 104"/>
                  <a:gd name="T14" fmla="*/ 0 w 106"/>
                  <a:gd name="T15" fmla="*/ 0 h 104"/>
                  <a:gd name="T16" fmla="*/ 0 w 106"/>
                  <a:gd name="T17" fmla="*/ 0 h 104"/>
                  <a:gd name="T18" fmla="*/ 0 w 106"/>
                  <a:gd name="T19" fmla="*/ 0 h 104"/>
                  <a:gd name="T20" fmla="*/ 0 w 106"/>
                  <a:gd name="T21" fmla="*/ 0 h 104"/>
                  <a:gd name="T22" fmla="*/ 0 w 106"/>
                  <a:gd name="T23" fmla="*/ 0 h 104"/>
                  <a:gd name="T24" fmla="*/ 0 w 106"/>
                  <a:gd name="T25" fmla="*/ 0 h 10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6"/>
                  <a:gd name="T40" fmla="*/ 0 h 104"/>
                  <a:gd name="T41" fmla="*/ 106 w 106"/>
                  <a:gd name="T42" fmla="*/ 104 h 10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6" h="104">
                    <a:moveTo>
                      <a:pt x="47" y="0"/>
                    </a:moveTo>
                    <a:lnTo>
                      <a:pt x="41" y="5"/>
                    </a:lnTo>
                    <a:lnTo>
                      <a:pt x="3" y="50"/>
                    </a:lnTo>
                    <a:lnTo>
                      <a:pt x="0" y="56"/>
                    </a:lnTo>
                    <a:lnTo>
                      <a:pt x="4" y="61"/>
                    </a:lnTo>
                    <a:lnTo>
                      <a:pt x="52" y="101"/>
                    </a:lnTo>
                    <a:lnTo>
                      <a:pt x="60" y="104"/>
                    </a:lnTo>
                    <a:lnTo>
                      <a:pt x="65" y="101"/>
                    </a:lnTo>
                    <a:lnTo>
                      <a:pt x="104" y="53"/>
                    </a:lnTo>
                    <a:lnTo>
                      <a:pt x="106" y="46"/>
                    </a:lnTo>
                    <a:lnTo>
                      <a:pt x="101" y="40"/>
                    </a:lnTo>
                    <a:lnTo>
                      <a:pt x="52" y="4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83" name="Freeform 2011"/>
              <p:cNvSpPr>
                <a:spLocks/>
              </p:cNvSpPr>
              <p:nvPr/>
            </p:nvSpPr>
            <p:spPr bwMode="auto">
              <a:xfrm>
                <a:off x="5351" y="2756"/>
                <a:ext cx="19" cy="19"/>
              </a:xfrm>
              <a:custGeom>
                <a:avLst/>
                <a:gdLst>
                  <a:gd name="T0" fmla="*/ 0 w 111"/>
                  <a:gd name="T1" fmla="*/ 0 h 111"/>
                  <a:gd name="T2" fmla="*/ 0 w 111"/>
                  <a:gd name="T3" fmla="*/ 0 h 111"/>
                  <a:gd name="T4" fmla="*/ 0 w 111"/>
                  <a:gd name="T5" fmla="*/ 0 h 111"/>
                  <a:gd name="T6" fmla="*/ 0 w 111"/>
                  <a:gd name="T7" fmla="*/ 0 h 111"/>
                  <a:gd name="T8" fmla="*/ 0 w 111"/>
                  <a:gd name="T9" fmla="*/ 0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111"/>
                  <a:gd name="T17" fmla="*/ 111 w 111"/>
                  <a:gd name="T18" fmla="*/ 111 h 1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111">
                    <a:moveTo>
                      <a:pt x="48" y="0"/>
                    </a:moveTo>
                    <a:lnTo>
                      <a:pt x="0" y="58"/>
                    </a:lnTo>
                    <a:lnTo>
                      <a:pt x="61" y="111"/>
                    </a:lnTo>
                    <a:lnTo>
                      <a:pt x="111" y="48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84" name="Freeform 2012"/>
              <p:cNvSpPr>
                <a:spLocks/>
              </p:cNvSpPr>
              <p:nvPr/>
            </p:nvSpPr>
            <p:spPr bwMode="auto">
              <a:xfrm>
                <a:off x="5351" y="2760"/>
                <a:ext cx="3" cy="8"/>
              </a:xfrm>
              <a:custGeom>
                <a:avLst/>
                <a:gdLst>
                  <a:gd name="T0" fmla="*/ 0 w 19"/>
                  <a:gd name="T1" fmla="*/ 0 h 46"/>
                  <a:gd name="T2" fmla="*/ 0 w 19"/>
                  <a:gd name="T3" fmla="*/ 0 h 46"/>
                  <a:gd name="T4" fmla="*/ 0 w 19"/>
                  <a:gd name="T5" fmla="*/ 0 h 46"/>
                  <a:gd name="T6" fmla="*/ 0 w 19"/>
                  <a:gd name="T7" fmla="*/ 0 h 46"/>
                  <a:gd name="T8" fmla="*/ 0 w 19"/>
                  <a:gd name="T9" fmla="*/ 0 h 46"/>
                  <a:gd name="T10" fmla="*/ 0 w 19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6"/>
                  <a:gd name="T20" fmla="*/ 19 w 19"/>
                  <a:gd name="T21" fmla="*/ 46 h 4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6">
                    <a:moveTo>
                      <a:pt x="1" y="11"/>
                    </a:moveTo>
                    <a:lnTo>
                      <a:pt x="0" y="20"/>
                    </a:lnTo>
                    <a:lnTo>
                      <a:pt x="0" y="33"/>
                    </a:lnTo>
                    <a:lnTo>
                      <a:pt x="19" y="46"/>
                    </a:lnTo>
                    <a:lnTo>
                      <a:pt x="12" y="0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85" name="Freeform 2013"/>
              <p:cNvSpPr>
                <a:spLocks/>
              </p:cNvSpPr>
              <p:nvPr/>
            </p:nvSpPr>
            <p:spPr bwMode="auto">
              <a:xfrm>
                <a:off x="5366" y="2759"/>
                <a:ext cx="4" cy="8"/>
              </a:xfrm>
              <a:custGeom>
                <a:avLst/>
                <a:gdLst>
                  <a:gd name="T0" fmla="*/ 0 w 22"/>
                  <a:gd name="T1" fmla="*/ 0 h 44"/>
                  <a:gd name="T2" fmla="*/ 0 w 22"/>
                  <a:gd name="T3" fmla="*/ 0 h 44"/>
                  <a:gd name="T4" fmla="*/ 0 w 22"/>
                  <a:gd name="T5" fmla="*/ 0 h 44"/>
                  <a:gd name="T6" fmla="*/ 0 w 22"/>
                  <a:gd name="T7" fmla="*/ 0 h 44"/>
                  <a:gd name="T8" fmla="*/ 0 w 22"/>
                  <a:gd name="T9" fmla="*/ 0 h 44"/>
                  <a:gd name="T10" fmla="*/ 0 w 22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44"/>
                  <a:gd name="T20" fmla="*/ 22 w 22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44">
                    <a:moveTo>
                      <a:pt x="18" y="10"/>
                    </a:moveTo>
                    <a:lnTo>
                      <a:pt x="22" y="16"/>
                    </a:lnTo>
                    <a:lnTo>
                      <a:pt x="22" y="30"/>
                    </a:lnTo>
                    <a:lnTo>
                      <a:pt x="0" y="44"/>
                    </a:lnTo>
                    <a:lnTo>
                      <a:pt x="8" y="0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86" name="Freeform 2014"/>
              <p:cNvSpPr>
                <a:spLocks/>
              </p:cNvSpPr>
              <p:nvPr/>
            </p:nvSpPr>
            <p:spPr bwMode="auto">
              <a:xfrm>
                <a:off x="5352" y="2753"/>
                <a:ext cx="17" cy="17"/>
              </a:xfrm>
              <a:custGeom>
                <a:avLst/>
                <a:gdLst>
                  <a:gd name="T0" fmla="*/ 0 w 107"/>
                  <a:gd name="T1" fmla="*/ 0 h 104"/>
                  <a:gd name="T2" fmla="*/ 0 w 107"/>
                  <a:gd name="T3" fmla="*/ 0 h 104"/>
                  <a:gd name="T4" fmla="*/ 0 w 107"/>
                  <a:gd name="T5" fmla="*/ 0 h 104"/>
                  <a:gd name="T6" fmla="*/ 0 w 107"/>
                  <a:gd name="T7" fmla="*/ 0 h 104"/>
                  <a:gd name="T8" fmla="*/ 0 w 107"/>
                  <a:gd name="T9" fmla="*/ 0 h 104"/>
                  <a:gd name="T10" fmla="*/ 0 w 107"/>
                  <a:gd name="T11" fmla="*/ 0 h 104"/>
                  <a:gd name="T12" fmla="*/ 0 w 107"/>
                  <a:gd name="T13" fmla="*/ 0 h 104"/>
                  <a:gd name="T14" fmla="*/ 0 w 107"/>
                  <a:gd name="T15" fmla="*/ 0 h 104"/>
                  <a:gd name="T16" fmla="*/ 0 w 107"/>
                  <a:gd name="T17" fmla="*/ 0 h 104"/>
                  <a:gd name="T18" fmla="*/ 0 w 107"/>
                  <a:gd name="T19" fmla="*/ 0 h 104"/>
                  <a:gd name="T20" fmla="*/ 0 w 107"/>
                  <a:gd name="T21" fmla="*/ 0 h 104"/>
                  <a:gd name="T22" fmla="*/ 0 w 107"/>
                  <a:gd name="T23" fmla="*/ 0 h 104"/>
                  <a:gd name="T24" fmla="*/ 0 w 107"/>
                  <a:gd name="T25" fmla="*/ 0 h 10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7"/>
                  <a:gd name="T40" fmla="*/ 0 h 104"/>
                  <a:gd name="T41" fmla="*/ 107 w 107"/>
                  <a:gd name="T42" fmla="*/ 104 h 10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7" h="104">
                    <a:moveTo>
                      <a:pt x="46" y="0"/>
                    </a:moveTo>
                    <a:lnTo>
                      <a:pt x="41" y="4"/>
                    </a:lnTo>
                    <a:lnTo>
                      <a:pt x="2" y="50"/>
                    </a:lnTo>
                    <a:lnTo>
                      <a:pt x="0" y="55"/>
                    </a:lnTo>
                    <a:lnTo>
                      <a:pt x="4" y="61"/>
                    </a:lnTo>
                    <a:lnTo>
                      <a:pt x="52" y="101"/>
                    </a:lnTo>
                    <a:lnTo>
                      <a:pt x="59" y="104"/>
                    </a:lnTo>
                    <a:lnTo>
                      <a:pt x="65" y="101"/>
                    </a:lnTo>
                    <a:lnTo>
                      <a:pt x="104" y="54"/>
                    </a:lnTo>
                    <a:lnTo>
                      <a:pt x="107" y="46"/>
                    </a:lnTo>
                    <a:lnTo>
                      <a:pt x="102" y="40"/>
                    </a:lnTo>
                    <a:lnTo>
                      <a:pt x="52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87" name="Freeform 2015"/>
              <p:cNvSpPr>
                <a:spLocks/>
              </p:cNvSpPr>
              <p:nvPr/>
            </p:nvSpPr>
            <p:spPr bwMode="auto">
              <a:xfrm>
                <a:off x="5155" y="2599"/>
                <a:ext cx="19" cy="19"/>
              </a:xfrm>
              <a:custGeom>
                <a:avLst/>
                <a:gdLst>
                  <a:gd name="T0" fmla="*/ 0 w 110"/>
                  <a:gd name="T1" fmla="*/ 0 h 110"/>
                  <a:gd name="T2" fmla="*/ 0 w 110"/>
                  <a:gd name="T3" fmla="*/ 0 h 110"/>
                  <a:gd name="T4" fmla="*/ 0 w 110"/>
                  <a:gd name="T5" fmla="*/ 0 h 110"/>
                  <a:gd name="T6" fmla="*/ 0 w 110"/>
                  <a:gd name="T7" fmla="*/ 0 h 110"/>
                  <a:gd name="T8" fmla="*/ 0 w 110"/>
                  <a:gd name="T9" fmla="*/ 0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0"/>
                  <a:gd name="T16" fmla="*/ 0 h 110"/>
                  <a:gd name="T17" fmla="*/ 110 w 110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0" h="110">
                    <a:moveTo>
                      <a:pt x="48" y="0"/>
                    </a:moveTo>
                    <a:lnTo>
                      <a:pt x="0" y="58"/>
                    </a:lnTo>
                    <a:lnTo>
                      <a:pt x="62" y="110"/>
                    </a:lnTo>
                    <a:lnTo>
                      <a:pt x="110" y="48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88" name="Freeform 2016"/>
              <p:cNvSpPr>
                <a:spLocks/>
              </p:cNvSpPr>
              <p:nvPr/>
            </p:nvSpPr>
            <p:spPr bwMode="auto">
              <a:xfrm>
                <a:off x="5155" y="2603"/>
                <a:ext cx="4" cy="8"/>
              </a:xfrm>
              <a:custGeom>
                <a:avLst/>
                <a:gdLst>
                  <a:gd name="T0" fmla="*/ 0 w 19"/>
                  <a:gd name="T1" fmla="*/ 0 h 44"/>
                  <a:gd name="T2" fmla="*/ 0 w 19"/>
                  <a:gd name="T3" fmla="*/ 0 h 44"/>
                  <a:gd name="T4" fmla="*/ 0 w 19"/>
                  <a:gd name="T5" fmla="*/ 0 h 44"/>
                  <a:gd name="T6" fmla="*/ 0 w 19"/>
                  <a:gd name="T7" fmla="*/ 0 h 44"/>
                  <a:gd name="T8" fmla="*/ 0 w 19"/>
                  <a:gd name="T9" fmla="*/ 0 h 44"/>
                  <a:gd name="T10" fmla="*/ 0 w 19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4"/>
                  <a:gd name="T20" fmla="*/ 19 w 19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4">
                    <a:moveTo>
                      <a:pt x="2" y="11"/>
                    </a:moveTo>
                    <a:lnTo>
                      <a:pt x="0" y="18"/>
                    </a:lnTo>
                    <a:lnTo>
                      <a:pt x="0" y="33"/>
                    </a:lnTo>
                    <a:lnTo>
                      <a:pt x="19" y="44"/>
                    </a:lnTo>
                    <a:lnTo>
                      <a:pt x="12" y="0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89" name="Freeform 2017"/>
              <p:cNvSpPr>
                <a:spLocks/>
              </p:cNvSpPr>
              <p:nvPr/>
            </p:nvSpPr>
            <p:spPr bwMode="auto">
              <a:xfrm>
                <a:off x="5170" y="2602"/>
                <a:ext cx="4" cy="8"/>
              </a:xfrm>
              <a:custGeom>
                <a:avLst/>
                <a:gdLst>
                  <a:gd name="T0" fmla="*/ 0 w 22"/>
                  <a:gd name="T1" fmla="*/ 0 h 45"/>
                  <a:gd name="T2" fmla="*/ 0 w 22"/>
                  <a:gd name="T3" fmla="*/ 0 h 45"/>
                  <a:gd name="T4" fmla="*/ 0 w 22"/>
                  <a:gd name="T5" fmla="*/ 0 h 45"/>
                  <a:gd name="T6" fmla="*/ 0 w 22"/>
                  <a:gd name="T7" fmla="*/ 0 h 45"/>
                  <a:gd name="T8" fmla="*/ 0 w 22"/>
                  <a:gd name="T9" fmla="*/ 0 h 45"/>
                  <a:gd name="T10" fmla="*/ 0 w 22"/>
                  <a:gd name="T11" fmla="*/ 0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45"/>
                  <a:gd name="T20" fmla="*/ 22 w 22"/>
                  <a:gd name="T21" fmla="*/ 45 h 4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45">
                    <a:moveTo>
                      <a:pt x="18" y="12"/>
                    </a:moveTo>
                    <a:lnTo>
                      <a:pt x="22" y="17"/>
                    </a:lnTo>
                    <a:lnTo>
                      <a:pt x="22" y="32"/>
                    </a:lnTo>
                    <a:lnTo>
                      <a:pt x="0" y="45"/>
                    </a:lnTo>
                    <a:lnTo>
                      <a:pt x="7" y="0"/>
                    </a:lnTo>
                    <a:lnTo>
                      <a:pt x="18" y="12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90" name="Freeform 2018"/>
              <p:cNvSpPr>
                <a:spLocks/>
              </p:cNvSpPr>
              <p:nvPr/>
            </p:nvSpPr>
            <p:spPr bwMode="auto">
              <a:xfrm>
                <a:off x="5156" y="2596"/>
                <a:ext cx="17" cy="17"/>
              </a:xfrm>
              <a:custGeom>
                <a:avLst/>
                <a:gdLst>
                  <a:gd name="T0" fmla="*/ 0 w 104"/>
                  <a:gd name="T1" fmla="*/ 0 h 104"/>
                  <a:gd name="T2" fmla="*/ 0 w 104"/>
                  <a:gd name="T3" fmla="*/ 0 h 104"/>
                  <a:gd name="T4" fmla="*/ 0 w 104"/>
                  <a:gd name="T5" fmla="*/ 0 h 104"/>
                  <a:gd name="T6" fmla="*/ 0 w 104"/>
                  <a:gd name="T7" fmla="*/ 0 h 104"/>
                  <a:gd name="T8" fmla="*/ 0 w 104"/>
                  <a:gd name="T9" fmla="*/ 0 h 104"/>
                  <a:gd name="T10" fmla="*/ 0 w 104"/>
                  <a:gd name="T11" fmla="*/ 0 h 104"/>
                  <a:gd name="T12" fmla="*/ 0 w 104"/>
                  <a:gd name="T13" fmla="*/ 0 h 104"/>
                  <a:gd name="T14" fmla="*/ 0 w 104"/>
                  <a:gd name="T15" fmla="*/ 0 h 104"/>
                  <a:gd name="T16" fmla="*/ 0 w 104"/>
                  <a:gd name="T17" fmla="*/ 0 h 104"/>
                  <a:gd name="T18" fmla="*/ 0 w 104"/>
                  <a:gd name="T19" fmla="*/ 0 h 104"/>
                  <a:gd name="T20" fmla="*/ 0 w 104"/>
                  <a:gd name="T21" fmla="*/ 0 h 104"/>
                  <a:gd name="T22" fmla="*/ 0 w 104"/>
                  <a:gd name="T23" fmla="*/ 0 h 104"/>
                  <a:gd name="T24" fmla="*/ 0 w 104"/>
                  <a:gd name="T25" fmla="*/ 0 h 10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4"/>
                  <a:gd name="T40" fmla="*/ 0 h 104"/>
                  <a:gd name="T41" fmla="*/ 104 w 104"/>
                  <a:gd name="T42" fmla="*/ 104 h 10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4" h="104">
                    <a:moveTo>
                      <a:pt x="45" y="0"/>
                    </a:moveTo>
                    <a:lnTo>
                      <a:pt x="40" y="4"/>
                    </a:lnTo>
                    <a:lnTo>
                      <a:pt x="2" y="49"/>
                    </a:lnTo>
                    <a:lnTo>
                      <a:pt x="0" y="54"/>
                    </a:lnTo>
                    <a:lnTo>
                      <a:pt x="3" y="60"/>
                    </a:lnTo>
                    <a:lnTo>
                      <a:pt x="52" y="101"/>
                    </a:lnTo>
                    <a:lnTo>
                      <a:pt x="59" y="104"/>
                    </a:lnTo>
                    <a:lnTo>
                      <a:pt x="65" y="101"/>
                    </a:lnTo>
                    <a:lnTo>
                      <a:pt x="102" y="53"/>
                    </a:lnTo>
                    <a:lnTo>
                      <a:pt x="104" y="46"/>
                    </a:lnTo>
                    <a:lnTo>
                      <a:pt x="100" y="40"/>
                    </a:lnTo>
                    <a:lnTo>
                      <a:pt x="52" y="2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91" name="Freeform 2019"/>
              <p:cNvSpPr>
                <a:spLocks/>
              </p:cNvSpPr>
              <p:nvPr/>
            </p:nvSpPr>
            <p:spPr bwMode="auto">
              <a:xfrm>
                <a:off x="5167" y="2609"/>
                <a:ext cx="19" cy="19"/>
              </a:xfrm>
              <a:custGeom>
                <a:avLst/>
                <a:gdLst>
                  <a:gd name="T0" fmla="*/ 0 w 111"/>
                  <a:gd name="T1" fmla="*/ 0 h 110"/>
                  <a:gd name="T2" fmla="*/ 0 w 111"/>
                  <a:gd name="T3" fmla="*/ 0 h 110"/>
                  <a:gd name="T4" fmla="*/ 0 w 111"/>
                  <a:gd name="T5" fmla="*/ 0 h 110"/>
                  <a:gd name="T6" fmla="*/ 0 w 111"/>
                  <a:gd name="T7" fmla="*/ 0 h 110"/>
                  <a:gd name="T8" fmla="*/ 0 w 111"/>
                  <a:gd name="T9" fmla="*/ 0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110"/>
                  <a:gd name="T17" fmla="*/ 111 w 111"/>
                  <a:gd name="T18" fmla="*/ 110 h 1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110">
                    <a:moveTo>
                      <a:pt x="49" y="0"/>
                    </a:moveTo>
                    <a:lnTo>
                      <a:pt x="0" y="57"/>
                    </a:lnTo>
                    <a:lnTo>
                      <a:pt x="62" y="110"/>
                    </a:lnTo>
                    <a:lnTo>
                      <a:pt x="111" y="48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92" name="Freeform 2020"/>
              <p:cNvSpPr>
                <a:spLocks/>
              </p:cNvSpPr>
              <p:nvPr/>
            </p:nvSpPr>
            <p:spPr bwMode="auto">
              <a:xfrm>
                <a:off x="5167" y="2613"/>
                <a:ext cx="4" cy="8"/>
              </a:xfrm>
              <a:custGeom>
                <a:avLst/>
                <a:gdLst>
                  <a:gd name="T0" fmla="*/ 0 w 19"/>
                  <a:gd name="T1" fmla="*/ 0 h 46"/>
                  <a:gd name="T2" fmla="*/ 0 w 19"/>
                  <a:gd name="T3" fmla="*/ 0 h 46"/>
                  <a:gd name="T4" fmla="*/ 0 w 19"/>
                  <a:gd name="T5" fmla="*/ 0 h 46"/>
                  <a:gd name="T6" fmla="*/ 0 w 19"/>
                  <a:gd name="T7" fmla="*/ 0 h 46"/>
                  <a:gd name="T8" fmla="*/ 0 w 19"/>
                  <a:gd name="T9" fmla="*/ 0 h 46"/>
                  <a:gd name="T10" fmla="*/ 0 w 19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6"/>
                  <a:gd name="T20" fmla="*/ 19 w 19"/>
                  <a:gd name="T21" fmla="*/ 46 h 4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6">
                    <a:moveTo>
                      <a:pt x="2" y="12"/>
                    </a:moveTo>
                    <a:lnTo>
                      <a:pt x="0" y="20"/>
                    </a:lnTo>
                    <a:lnTo>
                      <a:pt x="0" y="33"/>
                    </a:lnTo>
                    <a:lnTo>
                      <a:pt x="19" y="46"/>
                    </a:lnTo>
                    <a:lnTo>
                      <a:pt x="12" y="0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93" name="Freeform 2021"/>
              <p:cNvSpPr>
                <a:spLocks/>
              </p:cNvSpPr>
              <p:nvPr/>
            </p:nvSpPr>
            <p:spPr bwMode="auto">
              <a:xfrm>
                <a:off x="5182" y="2612"/>
                <a:ext cx="4" cy="7"/>
              </a:xfrm>
              <a:custGeom>
                <a:avLst/>
                <a:gdLst>
                  <a:gd name="T0" fmla="*/ 0 w 22"/>
                  <a:gd name="T1" fmla="*/ 0 h 44"/>
                  <a:gd name="T2" fmla="*/ 0 w 22"/>
                  <a:gd name="T3" fmla="*/ 0 h 44"/>
                  <a:gd name="T4" fmla="*/ 0 w 22"/>
                  <a:gd name="T5" fmla="*/ 0 h 44"/>
                  <a:gd name="T6" fmla="*/ 0 w 22"/>
                  <a:gd name="T7" fmla="*/ 0 h 44"/>
                  <a:gd name="T8" fmla="*/ 0 w 22"/>
                  <a:gd name="T9" fmla="*/ 0 h 44"/>
                  <a:gd name="T10" fmla="*/ 0 w 22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44"/>
                  <a:gd name="T20" fmla="*/ 22 w 22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44">
                    <a:moveTo>
                      <a:pt x="19" y="11"/>
                    </a:moveTo>
                    <a:lnTo>
                      <a:pt x="22" y="16"/>
                    </a:lnTo>
                    <a:lnTo>
                      <a:pt x="22" y="31"/>
                    </a:lnTo>
                    <a:lnTo>
                      <a:pt x="0" y="44"/>
                    </a:lnTo>
                    <a:lnTo>
                      <a:pt x="7" y="0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94" name="Freeform 2022"/>
              <p:cNvSpPr>
                <a:spLocks/>
              </p:cNvSpPr>
              <p:nvPr/>
            </p:nvSpPr>
            <p:spPr bwMode="auto">
              <a:xfrm>
                <a:off x="5168" y="2606"/>
                <a:ext cx="18" cy="17"/>
              </a:xfrm>
              <a:custGeom>
                <a:avLst/>
                <a:gdLst>
                  <a:gd name="T0" fmla="*/ 0 w 106"/>
                  <a:gd name="T1" fmla="*/ 0 h 104"/>
                  <a:gd name="T2" fmla="*/ 0 w 106"/>
                  <a:gd name="T3" fmla="*/ 0 h 104"/>
                  <a:gd name="T4" fmla="*/ 0 w 106"/>
                  <a:gd name="T5" fmla="*/ 0 h 104"/>
                  <a:gd name="T6" fmla="*/ 0 w 106"/>
                  <a:gd name="T7" fmla="*/ 0 h 104"/>
                  <a:gd name="T8" fmla="*/ 0 w 106"/>
                  <a:gd name="T9" fmla="*/ 0 h 104"/>
                  <a:gd name="T10" fmla="*/ 0 w 106"/>
                  <a:gd name="T11" fmla="*/ 0 h 104"/>
                  <a:gd name="T12" fmla="*/ 0 w 106"/>
                  <a:gd name="T13" fmla="*/ 0 h 104"/>
                  <a:gd name="T14" fmla="*/ 0 w 106"/>
                  <a:gd name="T15" fmla="*/ 0 h 104"/>
                  <a:gd name="T16" fmla="*/ 0 w 106"/>
                  <a:gd name="T17" fmla="*/ 0 h 104"/>
                  <a:gd name="T18" fmla="*/ 0 w 106"/>
                  <a:gd name="T19" fmla="*/ 0 h 104"/>
                  <a:gd name="T20" fmla="*/ 0 w 106"/>
                  <a:gd name="T21" fmla="*/ 0 h 104"/>
                  <a:gd name="T22" fmla="*/ 0 w 106"/>
                  <a:gd name="T23" fmla="*/ 0 h 104"/>
                  <a:gd name="T24" fmla="*/ 0 w 106"/>
                  <a:gd name="T25" fmla="*/ 0 h 10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6"/>
                  <a:gd name="T40" fmla="*/ 0 h 104"/>
                  <a:gd name="T41" fmla="*/ 106 w 106"/>
                  <a:gd name="T42" fmla="*/ 104 h 10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6" h="104">
                    <a:moveTo>
                      <a:pt x="46" y="0"/>
                    </a:moveTo>
                    <a:lnTo>
                      <a:pt x="41" y="3"/>
                    </a:lnTo>
                    <a:lnTo>
                      <a:pt x="2" y="50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2" y="102"/>
                    </a:lnTo>
                    <a:lnTo>
                      <a:pt x="59" y="104"/>
                    </a:lnTo>
                    <a:lnTo>
                      <a:pt x="64" y="102"/>
                    </a:lnTo>
                    <a:lnTo>
                      <a:pt x="104" y="54"/>
                    </a:lnTo>
                    <a:lnTo>
                      <a:pt x="106" y="47"/>
                    </a:lnTo>
                    <a:lnTo>
                      <a:pt x="102" y="41"/>
                    </a:lnTo>
                    <a:lnTo>
                      <a:pt x="52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95" name="Freeform 2023"/>
              <p:cNvSpPr>
                <a:spLocks/>
              </p:cNvSpPr>
              <p:nvPr/>
            </p:nvSpPr>
            <p:spPr bwMode="auto">
              <a:xfrm>
                <a:off x="5179" y="2619"/>
                <a:ext cx="19" cy="18"/>
              </a:xfrm>
              <a:custGeom>
                <a:avLst/>
                <a:gdLst>
                  <a:gd name="T0" fmla="*/ 0 w 111"/>
                  <a:gd name="T1" fmla="*/ 0 h 111"/>
                  <a:gd name="T2" fmla="*/ 0 w 111"/>
                  <a:gd name="T3" fmla="*/ 0 h 111"/>
                  <a:gd name="T4" fmla="*/ 0 w 111"/>
                  <a:gd name="T5" fmla="*/ 0 h 111"/>
                  <a:gd name="T6" fmla="*/ 0 w 111"/>
                  <a:gd name="T7" fmla="*/ 0 h 111"/>
                  <a:gd name="T8" fmla="*/ 0 w 111"/>
                  <a:gd name="T9" fmla="*/ 0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111"/>
                  <a:gd name="T17" fmla="*/ 111 w 111"/>
                  <a:gd name="T18" fmla="*/ 111 h 1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111">
                    <a:moveTo>
                      <a:pt x="49" y="0"/>
                    </a:moveTo>
                    <a:lnTo>
                      <a:pt x="0" y="58"/>
                    </a:lnTo>
                    <a:lnTo>
                      <a:pt x="62" y="111"/>
                    </a:lnTo>
                    <a:lnTo>
                      <a:pt x="111" y="4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96" name="Freeform 2024"/>
              <p:cNvSpPr>
                <a:spLocks/>
              </p:cNvSpPr>
              <p:nvPr/>
            </p:nvSpPr>
            <p:spPr bwMode="auto">
              <a:xfrm>
                <a:off x="5179" y="2623"/>
                <a:ext cx="4" cy="7"/>
              </a:xfrm>
              <a:custGeom>
                <a:avLst/>
                <a:gdLst>
                  <a:gd name="T0" fmla="*/ 0 w 19"/>
                  <a:gd name="T1" fmla="*/ 0 h 46"/>
                  <a:gd name="T2" fmla="*/ 0 w 19"/>
                  <a:gd name="T3" fmla="*/ 0 h 46"/>
                  <a:gd name="T4" fmla="*/ 0 w 19"/>
                  <a:gd name="T5" fmla="*/ 0 h 46"/>
                  <a:gd name="T6" fmla="*/ 0 w 19"/>
                  <a:gd name="T7" fmla="*/ 0 h 46"/>
                  <a:gd name="T8" fmla="*/ 0 w 19"/>
                  <a:gd name="T9" fmla="*/ 0 h 46"/>
                  <a:gd name="T10" fmla="*/ 0 w 19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6"/>
                  <a:gd name="T20" fmla="*/ 19 w 19"/>
                  <a:gd name="T21" fmla="*/ 46 h 4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6">
                    <a:moveTo>
                      <a:pt x="2" y="12"/>
                    </a:moveTo>
                    <a:lnTo>
                      <a:pt x="0" y="20"/>
                    </a:lnTo>
                    <a:lnTo>
                      <a:pt x="0" y="33"/>
                    </a:lnTo>
                    <a:lnTo>
                      <a:pt x="19" y="46"/>
                    </a:lnTo>
                    <a:lnTo>
                      <a:pt x="12" y="0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97" name="Freeform 2025"/>
              <p:cNvSpPr>
                <a:spLocks/>
              </p:cNvSpPr>
              <p:nvPr/>
            </p:nvSpPr>
            <p:spPr bwMode="auto">
              <a:xfrm>
                <a:off x="5194" y="2622"/>
                <a:ext cx="4" cy="7"/>
              </a:xfrm>
              <a:custGeom>
                <a:avLst/>
                <a:gdLst>
                  <a:gd name="T0" fmla="*/ 0 w 22"/>
                  <a:gd name="T1" fmla="*/ 0 h 44"/>
                  <a:gd name="T2" fmla="*/ 0 w 22"/>
                  <a:gd name="T3" fmla="*/ 0 h 44"/>
                  <a:gd name="T4" fmla="*/ 0 w 22"/>
                  <a:gd name="T5" fmla="*/ 0 h 44"/>
                  <a:gd name="T6" fmla="*/ 0 w 22"/>
                  <a:gd name="T7" fmla="*/ 0 h 44"/>
                  <a:gd name="T8" fmla="*/ 0 w 22"/>
                  <a:gd name="T9" fmla="*/ 0 h 44"/>
                  <a:gd name="T10" fmla="*/ 0 w 22"/>
                  <a:gd name="T11" fmla="*/ 0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44"/>
                  <a:gd name="T20" fmla="*/ 22 w 22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44">
                    <a:moveTo>
                      <a:pt x="19" y="11"/>
                    </a:moveTo>
                    <a:lnTo>
                      <a:pt x="22" y="15"/>
                    </a:lnTo>
                    <a:lnTo>
                      <a:pt x="22" y="31"/>
                    </a:lnTo>
                    <a:lnTo>
                      <a:pt x="0" y="44"/>
                    </a:lnTo>
                    <a:lnTo>
                      <a:pt x="8" y="0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298" name="Freeform 2026"/>
              <p:cNvSpPr>
                <a:spLocks/>
              </p:cNvSpPr>
              <p:nvPr/>
            </p:nvSpPr>
            <p:spPr bwMode="auto">
              <a:xfrm>
                <a:off x="5180" y="2615"/>
                <a:ext cx="18" cy="18"/>
              </a:xfrm>
              <a:custGeom>
                <a:avLst/>
                <a:gdLst>
                  <a:gd name="T0" fmla="*/ 0 w 106"/>
                  <a:gd name="T1" fmla="*/ 0 h 105"/>
                  <a:gd name="T2" fmla="*/ 0 w 106"/>
                  <a:gd name="T3" fmla="*/ 0 h 105"/>
                  <a:gd name="T4" fmla="*/ 0 w 106"/>
                  <a:gd name="T5" fmla="*/ 0 h 105"/>
                  <a:gd name="T6" fmla="*/ 0 w 106"/>
                  <a:gd name="T7" fmla="*/ 0 h 105"/>
                  <a:gd name="T8" fmla="*/ 0 w 106"/>
                  <a:gd name="T9" fmla="*/ 0 h 105"/>
                  <a:gd name="T10" fmla="*/ 0 w 106"/>
                  <a:gd name="T11" fmla="*/ 0 h 105"/>
                  <a:gd name="T12" fmla="*/ 0 w 106"/>
                  <a:gd name="T13" fmla="*/ 0 h 105"/>
                  <a:gd name="T14" fmla="*/ 0 w 106"/>
                  <a:gd name="T15" fmla="*/ 0 h 105"/>
                  <a:gd name="T16" fmla="*/ 0 w 106"/>
                  <a:gd name="T17" fmla="*/ 0 h 105"/>
                  <a:gd name="T18" fmla="*/ 0 w 106"/>
                  <a:gd name="T19" fmla="*/ 0 h 105"/>
                  <a:gd name="T20" fmla="*/ 0 w 106"/>
                  <a:gd name="T21" fmla="*/ 0 h 105"/>
                  <a:gd name="T22" fmla="*/ 0 w 106"/>
                  <a:gd name="T23" fmla="*/ 0 h 105"/>
                  <a:gd name="T24" fmla="*/ 0 w 106"/>
                  <a:gd name="T25" fmla="*/ 0 h 10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6"/>
                  <a:gd name="T40" fmla="*/ 0 h 105"/>
                  <a:gd name="T41" fmla="*/ 106 w 106"/>
                  <a:gd name="T42" fmla="*/ 105 h 10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6" h="105">
                    <a:moveTo>
                      <a:pt x="46" y="0"/>
                    </a:moveTo>
                    <a:lnTo>
                      <a:pt x="41" y="4"/>
                    </a:lnTo>
                    <a:lnTo>
                      <a:pt x="2" y="51"/>
                    </a:lnTo>
                    <a:lnTo>
                      <a:pt x="0" y="56"/>
                    </a:lnTo>
                    <a:lnTo>
                      <a:pt x="3" y="63"/>
                    </a:lnTo>
                    <a:lnTo>
                      <a:pt x="51" y="103"/>
                    </a:lnTo>
                    <a:lnTo>
                      <a:pt x="59" y="105"/>
                    </a:lnTo>
                    <a:lnTo>
                      <a:pt x="64" y="103"/>
                    </a:lnTo>
                    <a:lnTo>
                      <a:pt x="104" y="54"/>
                    </a:lnTo>
                    <a:lnTo>
                      <a:pt x="106" y="47"/>
                    </a:lnTo>
                    <a:lnTo>
                      <a:pt x="102" y="42"/>
                    </a:lnTo>
                    <a:lnTo>
                      <a:pt x="51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grpSp>
            <p:nvGrpSpPr>
              <p:cNvPr id="19299" name="Group 2031"/>
              <p:cNvGrpSpPr>
                <a:grpSpLocks/>
              </p:cNvGrpSpPr>
              <p:nvPr/>
            </p:nvGrpSpPr>
            <p:grpSpPr bwMode="auto">
              <a:xfrm>
                <a:off x="5191" y="2625"/>
                <a:ext cx="19" cy="22"/>
                <a:chOff x="5191" y="2625"/>
                <a:chExt cx="19" cy="22"/>
              </a:xfrm>
            </p:grpSpPr>
            <p:sp>
              <p:nvSpPr>
                <p:cNvPr id="19331" name="Freeform 2027"/>
                <p:cNvSpPr>
                  <a:spLocks/>
                </p:cNvSpPr>
                <p:nvPr/>
              </p:nvSpPr>
              <p:spPr bwMode="auto">
                <a:xfrm>
                  <a:off x="5191" y="2629"/>
                  <a:ext cx="19" cy="18"/>
                </a:xfrm>
                <a:custGeom>
                  <a:avLst/>
                  <a:gdLst>
                    <a:gd name="T0" fmla="*/ 0 w 111"/>
                    <a:gd name="T1" fmla="*/ 0 h 111"/>
                    <a:gd name="T2" fmla="*/ 0 w 111"/>
                    <a:gd name="T3" fmla="*/ 0 h 111"/>
                    <a:gd name="T4" fmla="*/ 0 w 111"/>
                    <a:gd name="T5" fmla="*/ 0 h 111"/>
                    <a:gd name="T6" fmla="*/ 0 w 111"/>
                    <a:gd name="T7" fmla="*/ 0 h 111"/>
                    <a:gd name="T8" fmla="*/ 0 w 111"/>
                    <a:gd name="T9" fmla="*/ 0 h 1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11"/>
                    <a:gd name="T17" fmla="*/ 111 w 111"/>
                    <a:gd name="T18" fmla="*/ 111 h 1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11">
                      <a:moveTo>
                        <a:pt x="49" y="0"/>
                      </a:moveTo>
                      <a:lnTo>
                        <a:pt x="0" y="58"/>
                      </a:lnTo>
                      <a:lnTo>
                        <a:pt x="62" y="111"/>
                      </a:lnTo>
                      <a:lnTo>
                        <a:pt x="111" y="4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332" name="Freeform 2028"/>
                <p:cNvSpPr>
                  <a:spLocks/>
                </p:cNvSpPr>
                <p:nvPr/>
              </p:nvSpPr>
              <p:spPr bwMode="auto">
                <a:xfrm>
                  <a:off x="5191" y="2633"/>
                  <a:ext cx="4" cy="7"/>
                </a:xfrm>
                <a:custGeom>
                  <a:avLst/>
                  <a:gdLst>
                    <a:gd name="T0" fmla="*/ 0 w 20"/>
                    <a:gd name="T1" fmla="*/ 0 h 46"/>
                    <a:gd name="T2" fmla="*/ 0 w 20"/>
                    <a:gd name="T3" fmla="*/ 0 h 46"/>
                    <a:gd name="T4" fmla="*/ 0 w 20"/>
                    <a:gd name="T5" fmla="*/ 0 h 46"/>
                    <a:gd name="T6" fmla="*/ 0 w 20"/>
                    <a:gd name="T7" fmla="*/ 0 h 46"/>
                    <a:gd name="T8" fmla="*/ 0 w 20"/>
                    <a:gd name="T9" fmla="*/ 0 h 46"/>
                    <a:gd name="T10" fmla="*/ 0 w 20"/>
                    <a:gd name="T11" fmla="*/ 0 h 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46"/>
                    <a:gd name="T20" fmla="*/ 20 w 20"/>
                    <a:gd name="T21" fmla="*/ 46 h 4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46">
                      <a:moveTo>
                        <a:pt x="2" y="12"/>
                      </a:moveTo>
                      <a:lnTo>
                        <a:pt x="0" y="20"/>
                      </a:lnTo>
                      <a:lnTo>
                        <a:pt x="0" y="33"/>
                      </a:lnTo>
                      <a:lnTo>
                        <a:pt x="20" y="46"/>
                      </a:lnTo>
                      <a:lnTo>
                        <a:pt x="12" y="0"/>
                      </a:lnTo>
                      <a:lnTo>
                        <a:pt x="2" y="12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333" name="Freeform 2029"/>
                <p:cNvSpPr>
                  <a:spLocks/>
                </p:cNvSpPr>
                <p:nvPr/>
              </p:nvSpPr>
              <p:spPr bwMode="auto">
                <a:xfrm>
                  <a:off x="5206" y="2631"/>
                  <a:ext cx="4" cy="8"/>
                </a:xfrm>
                <a:custGeom>
                  <a:avLst/>
                  <a:gdLst>
                    <a:gd name="T0" fmla="*/ 0 w 21"/>
                    <a:gd name="T1" fmla="*/ 0 h 43"/>
                    <a:gd name="T2" fmla="*/ 0 w 21"/>
                    <a:gd name="T3" fmla="*/ 0 h 43"/>
                    <a:gd name="T4" fmla="*/ 0 w 21"/>
                    <a:gd name="T5" fmla="*/ 0 h 43"/>
                    <a:gd name="T6" fmla="*/ 0 w 21"/>
                    <a:gd name="T7" fmla="*/ 0 h 43"/>
                    <a:gd name="T8" fmla="*/ 0 w 21"/>
                    <a:gd name="T9" fmla="*/ 0 h 43"/>
                    <a:gd name="T10" fmla="*/ 0 w 21"/>
                    <a:gd name="T11" fmla="*/ 0 h 4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43"/>
                    <a:gd name="T20" fmla="*/ 21 w 21"/>
                    <a:gd name="T21" fmla="*/ 43 h 4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43">
                      <a:moveTo>
                        <a:pt x="18" y="10"/>
                      </a:moveTo>
                      <a:lnTo>
                        <a:pt x="21" y="15"/>
                      </a:lnTo>
                      <a:lnTo>
                        <a:pt x="21" y="30"/>
                      </a:lnTo>
                      <a:lnTo>
                        <a:pt x="0" y="43"/>
                      </a:lnTo>
                      <a:lnTo>
                        <a:pt x="7" y="0"/>
                      </a:lnTo>
                      <a:lnTo>
                        <a:pt x="18" y="1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334" name="Freeform 2030"/>
                <p:cNvSpPr>
                  <a:spLocks/>
                </p:cNvSpPr>
                <p:nvPr/>
              </p:nvSpPr>
              <p:spPr bwMode="auto">
                <a:xfrm>
                  <a:off x="5192" y="2625"/>
                  <a:ext cx="18" cy="18"/>
                </a:xfrm>
                <a:custGeom>
                  <a:avLst/>
                  <a:gdLst>
                    <a:gd name="T0" fmla="*/ 0 w 106"/>
                    <a:gd name="T1" fmla="*/ 0 h 105"/>
                    <a:gd name="T2" fmla="*/ 0 w 106"/>
                    <a:gd name="T3" fmla="*/ 0 h 105"/>
                    <a:gd name="T4" fmla="*/ 0 w 106"/>
                    <a:gd name="T5" fmla="*/ 0 h 105"/>
                    <a:gd name="T6" fmla="*/ 0 w 106"/>
                    <a:gd name="T7" fmla="*/ 0 h 105"/>
                    <a:gd name="T8" fmla="*/ 0 w 106"/>
                    <a:gd name="T9" fmla="*/ 0 h 105"/>
                    <a:gd name="T10" fmla="*/ 0 w 106"/>
                    <a:gd name="T11" fmla="*/ 0 h 105"/>
                    <a:gd name="T12" fmla="*/ 0 w 106"/>
                    <a:gd name="T13" fmla="*/ 0 h 105"/>
                    <a:gd name="T14" fmla="*/ 0 w 106"/>
                    <a:gd name="T15" fmla="*/ 0 h 105"/>
                    <a:gd name="T16" fmla="*/ 0 w 106"/>
                    <a:gd name="T17" fmla="*/ 0 h 105"/>
                    <a:gd name="T18" fmla="*/ 0 w 106"/>
                    <a:gd name="T19" fmla="*/ 0 h 105"/>
                    <a:gd name="T20" fmla="*/ 0 w 106"/>
                    <a:gd name="T21" fmla="*/ 0 h 105"/>
                    <a:gd name="T22" fmla="*/ 0 w 106"/>
                    <a:gd name="T23" fmla="*/ 0 h 105"/>
                    <a:gd name="T24" fmla="*/ 0 w 106"/>
                    <a:gd name="T25" fmla="*/ 0 h 10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06"/>
                    <a:gd name="T40" fmla="*/ 0 h 105"/>
                    <a:gd name="T41" fmla="*/ 106 w 106"/>
                    <a:gd name="T42" fmla="*/ 105 h 10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06" h="105">
                      <a:moveTo>
                        <a:pt x="46" y="0"/>
                      </a:moveTo>
                      <a:lnTo>
                        <a:pt x="41" y="5"/>
                      </a:lnTo>
                      <a:lnTo>
                        <a:pt x="2" y="51"/>
                      </a:lnTo>
                      <a:lnTo>
                        <a:pt x="0" y="57"/>
                      </a:lnTo>
                      <a:lnTo>
                        <a:pt x="3" y="63"/>
                      </a:lnTo>
                      <a:lnTo>
                        <a:pt x="51" y="103"/>
                      </a:lnTo>
                      <a:lnTo>
                        <a:pt x="59" y="105"/>
                      </a:lnTo>
                      <a:lnTo>
                        <a:pt x="64" y="103"/>
                      </a:lnTo>
                      <a:lnTo>
                        <a:pt x="104" y="54"/>
                      </a:lnTo>
                      <a:lnTo>
                        <a:pt x="106" y="47"/>
                      </a:lnTo>
                      <a:lnTo>
                        <a:pt x="102" y="41"/>
                      </a:lnTo>
                      <a:lnTo>
                        <a:pt x="51" y="4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19300" name="Group 2036"/>
              <p:cNvGrpSpPr>
                <a:grpSpLocks/>
              </p:cNvGrpSpPr>
              <p:nvPr/>
            </p:nvGrpSpPr>
            <p:grpSpPr bwMode="auto">
              <a:xfrm>
                <a:off x="5203" y="2635"/>
                <a:ext cx="19" cy="22"/>
                <a:chOff x="5203" y="2635"/>
                <a:chExt cx="19" cy="22"/>
              </a:xfrm>
            </p:grpSpPr>
            <p:sp>
              <p:nvSpPr>
                <p:cNvPr id="19327" name="Freeform 2032"/>
                <p:cNvSpPr>
                  <a:spLocks/>
                </p:cNvSpPr>
                <p:nvPr/>
              </p:nvSpPr>
              <p:spPr bwMode="auto">
                <a:xfrm>
                  <a:off x="5203" y="2638"/>
                  <a:ext cx="19" cy="19"/>
                </a:xfrm>
                <a:custGeom>
                  <a:avLst/>
                  <a:gdLst>
                    <a:gd name="T0" fmla="*/ 0 w 111"/>
                    <a:gd name="T1" fmla="*/ 0 h 111"/>
                    <a:gd name="T2" fmla="*/ 0 w 111"/>
                    <a:gd name="T3" fmla="*/ 0 h 111"/>
                    <a:gd name="T4" fmla="*/ 0 w 111"/>
                    <a:gd name="T5" fmla="*/ 0 h 111"/>
                    <a:gd name="T6" fmla="*/ 0 w 111"/>
                    <a:gd name="T7" fmla="*/ 0 h 111"/>
                    <a:gd name="T8" fmla="*/ 0 w 111"/>
                    <a:gd name="T9" fmla="*/ 0 h 1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1"/>
                    <a:gd name="T16" fmla="*/ 0 h 111"/>
                    <a:gd name="T17" fmla="*/ 111 w 111"/>
                    <a:gd name="T18" fmla="*/ 111 h 1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1" h="111">
                      <a:moveTo>
                        <a:pt x="49" y="0"/>
                      </a:moveTo>
                      <a:lnTo>
                        <a:pt x="0" y="58"/>
                      </a:lnTo>
                      <a:lnTo>
                        <a:pt x="62" y="111"/>
                      </a:lnTo>
                      <a:lnTo>
                        <a:pt x="111" y="48"/>
                      </a:lnTo>
                      <a:lnTo>
                        <a:pt x="49" y="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328" name="Freeform 2033"/>
                <p:cNvSpPr>
                  <a:spLocks/>
                </p:cNvSpPr>
                <p:nvPr/>
              </p:nvSpPr>
              <p:spPr bwMode="auto">
                <a:xfrm>
                  <a:off x="5203" y="2642"/>
                  <a:ext cx="4" cy="8"/>
                </a:xfrm>
                <a:custGeom>
                  <a:avLst/>
                  <a:gdLst>
                    <a:gd name="T0" fmla="*/ 0 w 20"/>
                    <a:gd name="T1" fmla="*/ 0 h 46"/>
                    <a:gd name="T2" fmla="*/ 0 w 20"/>
                    <a:gd name="T3" fmla="*/ 0 h 46"/>
                    <a:gd name="T4" fmla="*/ 0 w 20"/>
                    <a:gd name="T5" fmla="*/ 0 h 46"/>
                    <a:gd name="T6" fmla="*/ 0 w 20"/>
                    <a:gd name="T7" fmla="*/ 0 h 46"/>
                    <a:gd name="T8" fmla="*/ 0 w 20"/>
                    <a:gd name="T9" fmla="*/ 0 h 46"/>
                    <a:gd name="T10" fmla="*/ 0 w 20"/>
                    <a:gd name="T11" fmla="*/ 0 h 4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0"/>
                    <a:gd name="T19" fmla="*/ 0 h 46"/>
                    <a:gd name="T20" fmla="*/ 20 w 20"/>
                    <a:gd name="T21" fmla="*/ 46 h 4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0" h="46">
                      <a:moveTo>
                        <a:pt x="2" y="11"/>
                      </a:moveTo>
                      <a:lnTo>
                        <a:pt x="0" y="20"/>
                      </a:lnTo>
                      <a:lnTo>
                        <a:pt x="0" y="33"/>
                      </a:lnTo>
                      <a:lnTo>
                        <a:pt x="20" y="46"/>
                      </a:lnTo>
                      <a:lnTo>
                        <a:pt x="13" y="0"/>
                      </a:lnTo>
                      <a:lnTo>
                        <a:pt x="2" y="11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329" name="Freeform 2034"/>
                <p:cNvSpPr>
                  <a:spLocks/>
                </p:cNvSpPr>
                <p:nvPr/>
              </p:nvSpPr>
              <p:spPr bwMode="auto">
                <a:xfrm>
                  <a:off x="5218" y="2641"/>
                  <a:ext cx="4" cy="8"/>
                </a:xfrm>
                <a:custGeom>
                  <a:avLst/>
                  <a:gdLst>
                    <a:gd name="T0" fmla="*/ 0 w 21"/>
                    <a:gd name="T1" fmla="*/ 0 h 44"/>
                    <a:gd name="T2" fmla="*/ 0 w 21"/>
                    <a:gd name="T3" fmla="*/ 0 h 44"/>
                    <a:gd name="T4" fmla="*/ 0 w 21"/>
                    <a:gd name="T5" fmla="*/ 0 h 44"/>
                    <a:gd name="T6" fmla="*/ 0 w 21"/>
                    <a:gd name="T7" fmla="*/ 0 h 44"/>
                    <a:gd name="T8" fmla="*/ 0 w 21"/>
                    <a:gd name="T9" fmla="*/ 0 h 44"/>
                    <a:gd name="T10" fmla="*/ 0 w 21"/>
                    <a:gd name="T11" fmla="*/ 0 h 44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1"/>
                    <a:gd name="T19" fmla="*/ 0 h 44"/>
                    <a:gd name="T20" fmla="*/ 21 w 21"/>
                    <a:gd name="T21" fmla="*/ 44 h 44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1" h="44">
                      <a:moveTo>
                        <a:pt x="18" y="10"/>
                      </a:moveTo>
                      <a:lnTo>
                        <a:pt x="21" y="16"/>
                      </a:lnTo>
                      <a:lnTo>
                        <a:pt x="21" y="30"/>
                      </a:lnTo>
                      <a:lnTo>
                        <a:pt x="0" y="44"/>
                      </a:lnTo>
                      <a:lnTo>
                        <a:pt x="7" y="0"/>
                      </a:lnTo>
                      <a:lnTo>
                        <a:pt x="18" y="1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330" name="Freeform 2035"/>
                <p:cNvSpPr>
                  <a:spLocks/>
                </p:cNvSpPr>
                <p:nvPr/>
              </p:nvSpPr>
              <p:spPr bwMode="auto">
                <a:xfrm>
                  <a:off x="5204" y="2635"/>
                  <a:ext cx="18" cy="17"/>
                </a:xfrm>
                <a:custGeom>
                  <a:avLst/>
                  <a:gdLst>
                    <a:gd name="T0" fmla="*/ 0 w 106"/>
                    <a:gd name="T1" fmla="*/ 0 h 104"/>
                    <a:gd name="T2" fmla="*/ 0 w 106"/>
                    <a:gd name="T3" fmla="*/ 0 h 104"/>
                    <a:gd name="T4" fmla="*/ 0 w 106"/>
                    <a:gd name="T5" fmla="*/ 0 h 104"/>
                    <a:gd name="T6" fmla="*/ 0 w 106"/>
                    <a:gd name="T7" fmla="*/ 0 h 104"/>
                    <a:gd name="T8" fmla="*/ 0 w 106"/>
                    <a:gd name="T9" fmla="*/ 0 h 104"/>
                    <a:gd name="T10" fmla="*/ 0 w 106"/>
                    <a:gd name="T11" fmla="*/ 0 h 104"/>
                    <a:gd name="T12" fmla="*/ 0 w 106"/>
                    <a:gd name="T13" fmla="*/ 0 h 104"/>
                    <a:gd name="T14" fmla="*/ 0 w 106"/>
                    <a:gd name="T15" fmla="*/ 0 h 104"/>
                    <a:gd name="T16" fmla="*/ 0 w 106"/>
                    <a:gd name="T17" fmla="*/ 0 h 104"/>
                    <a:gd name="T18" fmla="*/ 0 w 106"/>
                    <a:gd name="T19" fmla="*/ 0 h 104"/>
                    <a:gd name="T20" fmla="*/ 0 w 106"/>
                    <a:gd name="T21" fmla="*/ 0 h 104"/>
                    <a:gd name="T22" fmla="*/ 0 w 106"/>
                    <a:gd name="T23" fmla="*/ 0 h 104"/>
                    <a:gd name="T24" fmla="*/ 0 w 106"/>
                    <a:gd name="T25" fmla="*/ 0 h 10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06"/>
                    <a:gd name="T40" fmla="*/ 0 h 104"/>
                    <a:gd name="T41" fmla="*/ 106 w 106"/>
                    <a:gd name="T42" fmla="*/ 104 h 10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06" h="104">
                      <a:moveTo>
                        <a:pt x="46" y="0"/>
                      </a:moveTo>
                      <a:lnTo>
                        <a:pt x="41" y="4"/>
                      </a:lnTo>
                      <a:lnTo>
                        <a:pt x="2" y="50"/>
                      </a:lnTo>
                      <a:lnTo>
                        <a:pt x="0" y="55"/>
                      </a:lnTo>
                      <a:lnTo>
                        <a:pt x="3" y="61"/>
                      </a:lnTo>
                      <a:lnTo>
                        <a:pt x="51" y="101"/>
                      </a:lnTo>
                      <a:lnTo>
                        <a:pt x="59" y="104"/>
                      </a:lnTo>
                      <a:lnTo>
                        <a:pt x="64" y="101"/>
                      </a:lnTo>
                      <a:lnTo>
                        <a:pt x="104" y="54"/>
                      </a:lnTo>
                      <a:lnTo>
                        <a:pt x="106" y="46"/>
                      </a:lnTo>
                      <a:lnTo>
                        <a:pt x="102" y="40"/>
                      </a:lnTo>
                      <a:lnTo>
                        <a:pt x="51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19301" name="Group 2039"/>
              <p:cNvGrpSpPr>
                <a:grpSpLocks/>
              </p:cNvGrpSpPr>
              <p:nvPr/>
            </p:nvGrpSpPr>
            <p:grpSpPr bwMode="auto">
              <a:xfrm>
                <a:off x="5215" y="2646"/>
                <a:ext cx="94" cy="80"/>
                <a:chOff x="5215" y="2646"/>
                <a:chExt cx="94" cy="80"/>
              </a:xfrm>
            </p:grpSpPr>
            <p:sp>
              <p:nvSpPr>
                <p:cNvPr id="19325" name="Freeform 2037"/>
                <p:cNvSpPr>
                  <a:spLocks/>
                </p:cNvSpPr>
                <p:nvPr/>
              </p:nvSpPr>
              <p:spPr bwMode="auto">
                <a:xfrm>
                  <a:off x="5215" y="2646"/>
                  <a:ext cx="94" cy="80"/>
                </a:xfrm>
                <a:custGeom>
                  <a:avLst/>
                  <a:gdLst>
                    <a:gd name="T0" fmla="*/ 0 w 564"/>
                    <a:gd name="T1" fmla="*/ 0 h 477"/>
                    <a:gd name="T2" fmla="*/ 0 w 564"/>
                    <a:gd name="T3" fmla="*/ 0 h 477"/>
                    <a:gd name="T4" fmla="*/ 0 w 564"/>
                    <a:gd name="T5" fmla="*/ 0 h 477"/>
                    <a:gd name="T6" fmla="*/ 0 w 564"/>
                    <a:gd name="T7" fmla="*/ 0 h 477"/>
                    <a:gd name="T8" fmla="*/ 0 w 564"/>
                    <a:gd name="T9" fmla="*/ 0 h 47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64"/>
                    <a:gd name="T16" fmla="*/ 0 h 477"/>
                    <a:gd name="T17" fmla="*/ 564 w 564"/>
                    <a:gd name="T18" fmla="*/ 477 h 47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64" h="477">
                      <a:moveTo>
                        <a:pt x="53" y="0"/>
                      </a:moveTo>
                      <a:lnTo>
                        <a:pt x="0" y="72"/>
                      </a:lnTo>
                      <a:lnTo>
                        <a:pt x="510" y="477"/>
                      </a:lnTo>
                      <a:lnTo>
                        <a:pt x="564" y="403"/>
                      </a:lnTo>
                      <a:lnTo>
                        <a:pt x="53" y="0"/>
                      </a:lnTo>
                      <a:close/>
                    </a:path>
                  </a:pathLst>
                </a:cu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326" name="Freeform 2038"/>
                <p:cNvSpPr>
                  <a:spLocks/>
                </p:cNvSpPr>
                <p:nvPr/>
              </p:nvSpPr>
              <p:spPr bwMode="auto">
                <a:xfrm>
                  <a:off x="5217" y="2646"/>
                  <a:ext cx="92" cy="77"/>
                </a:xfrm>
                <a:custGeom>
                  <a:avLst/>
                  <a:gdLst>
                    <a:gd name="T0" fmla="*/ 0 w 550"/>
                    <a:gd name="T1" fmla="*/ 0 h 467"/>
                    <a:gd name="T2" fmla="*/ 0 w 550"/>
                    <a:gd name="T3" fmla="*/ 0 h 467"/>
                    <a:gd name="T4" fmla="*/ 0 w 550"/>
                    <a:gd name="T5" fmla="*/ 0 h 467"/>
                    <a:gd name="T6" fmla="*/ 0 w 550"/>
                    <a:gd name="T7" fmla="*/ 0 h 467"/>
                    <a:gd name="T8" fmla="*/ 0 w 550"/>
                    <a:gd name="T9" fmla="*/ 0 h 46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550"/>
                    <a:gd name="T16" fmla="*/ 0 h 467"/>
                    <a:gd name="T17" fmla="*/ 550 w 550"/>
                    <a:gd name="T18" fmla="*/ 467 h 46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550" h="467">
                      <a:moveTo>
                        <a:pt x="52" y="0"/>
                      </a:moveTo>
                      <a:lnTo>
                        <a:pt x="0" y="69"/>
                      </a:lnTo>
                      <a:lnTo>
                        <a:pt x="498" y="467"/>
                      </a:lnTo>
                      <a:lnTo>
                        <a:pt x="550" y="392"/>
                      </a:lnTo>
                      <a:lnTo>
                        <a:pt x="52" y="0"/>
                      </a:lnTo>
                      <a:close/>
                    </a:path>
                  </a:pathLst>
                </a:custGeom>
                <a:solidFill>
                  <a:srgbClr val="E0E0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19302" name="Group 2042"/>
              <p:cNvGrpSpPr>
                <a:grpSpLocks/>
              </p:cNvGrpSpPr>
              <p:nvPr/>
            </p:nvGrpSpPr>
            <p:grpSpPr bwMode="auto">
              <a:xfrm>
                <a:off x="5369" y="2772"/>
                <a:ext cx="5" cy="6"/>
                <a:chOff x="5369" y="2772"/>
                <a:chExt cx="5" cy="6"/>
              </a:xfrm>
            </p:grpSpPr>
            <p:sp>
              <p:nvSpPr>
                <p:cNvPr id="19323" name="Freeform 2040"/>
                <p:cNvSpPr>
                  <a:spLocks/>
                </p:cNvSpPr>
                <p:nvPr/>
              </p:nvSpPr>
              <p:spPr bwMode="auto">
                <a:xfrm>
                  <a:off x="5369" y="2772"/>
                  <a:ext cx="5" cy="6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33"/>
                    <a:gd name="T17" fmla="*/ 31 w 3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33">
                      <a:moveTo>
                        <a:pt x="20" y="0"/>
                      </a:moveTo>
                      <a:lnTo>
                        <a:pt x="0" y="24"/>
                      </a:lnTo>
                      <a:lnTo>
                        <a:pt x="10" y="33"/>
                      </a:lnTo>
                      <a:lnTo>
                        <a:pt x="31" y="9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324" name="Freeform 2041"/>
                <p:cNvSpPr>
                  <a:spLocks/>
                </p:cNvSpPr>
                <p:nvPr/>
              </p:nvSpPr>
              <p:spPr bwMode="auto">
                <a:xfrm>
                  <a:off x="5369" y="2774"/>
                  <a:ext cx="3" cy="3"/>
                </a:xfrm>
                <a:custGeom>
                  <a:avLst/>
                  <a:gdLst>
                    <a:gd name="T0" fmla="*/ 0 w 18"/>
                    <a:gd name="T1" fmla="*/ 0 h 20"/>
                    <a:gd name="T2" fmla="*/ 0 w 18"/>
                    <a:gd name="T3" fmla="*/ 0 h 20"/>
                    <a:gd name="T4" fmla="*/ 0 w 18"/>
                    <a:gd name="T5" fmla="*/ 0 h 20"/>
                    <a:gd name="T6" fmla="*/ 0 w 18"/>
                    <a:gd name="T7" fmla="*/ 0 h 20"/>
                    <a:gd name="T8" fmla="*/ 0 w 18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"/>
                    <a:gd name="T16" fmla="*/ 0 h 20"/>
                    <a:gd name="T17" fmla="*/ 18 w 1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" h="20">
                      <a:moveTo>
                        <a:pt x="11" y="0"/>
                      </a:moveTo>
                      <a:lnTo>
                        <a:pt x="0" y="14"/>
                      </a:lnTo>
                      <a:lnTo>
                        <a:pt x="6" y="20"/>
                      </a:lnTo>
                      <a:lnTo>
                        <a:pt x="18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19303" name="Group 2045"/>
              <p:cNvGrpSpPr>
                <a:grpSpLocks/>
              </p:cNvGrpSpPr>
              <p:nvPr/>
            </p:nvGrpSpPr>
            <p:grpSpPr bwMode="auto">
              <a:xfrm>
                <a:off x="5141" y="2588"/>
                <a:ext cx="6" cy="6"/>
                <a:chOff x="5141" y="2588"/>
                <a:chExt cx="6" cy="6"/>
              </a:xfrm>
            </p:grpSpPr>
            <p:sp>
              <p:nvSpPr>
                <p:cNvPr id="19321" name="Freeform 2043"/>
                <p:cNvSpPr>
                  <a:spLocks/>
                </p:cNvSpPr>
                <p:nvPr/>
              </p:nvSpPr>
              <p:spPr bwMode="auto">
                <a:xfrm>
                  <a:off x="5141" y="2588"/>
                  <a:ext cx="6" cy="6"/>
                </a:xfrm>
                <a:custGeom>
                  <a:avLst/>
                  <a:gdLst>
                    <a:gd name="T0" fmla="*/ 0 w 31"/>
                    <a:gd name="T1" fmla="*/ 0 h 33"/>
                    <a:gd name="T2" fmla="*/ 0 w 31"/>
                    <a:gd name="T3" fmla="*/ 0 h 33"/>
                    <a:gd name="T4" fmla="*/ 0 w 31"/>
                    <a:gd name="T5" fmla="*/ 0 h 33"/>
                    <a:gd name="T6" fmla="*/ 0 w 31"/>
                    <a:gd name="T7" fmla="*/ 0 h 33"/>
                    <a:gd name="T8" fmla="*/ 0 w 31"/>
                    <a:gd name="T9" fmla="*/ 0 h 3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"/>
                    <a:gd name="T16" fmla="*/ 0 h 33"/>
                    <a:gd name="T17" fmla="*/ 31 w 31"/>
                    <a:gd name="T18" fmla="*/ 33 h 3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" h="33">
                      <a:moveTo>
                        <a:pt x="20" y="0"/>
                      </a:moveTo>
                      <a:lnTo>
                        <a:pt x="0" y="23"/>
                      </a:lnTo>
                      <a:lnTo>
                        <a:pt x="10" y="33"/>
                      </a:lnTo>
                      <a:lnTo>
                        <a:pt x="31" y="8"/>
                      </a:lnTo>
                      <a:lnTo>
                        <a:pt x="20" y="0"/>
                      </a:lnTo>
                      <a:close/>
                    </a:path>
                  </a:pathLst>
                </a:custGeom>
                <a:solidFill>
                  <a:srgbClr val="60606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9322" name="Freeform 2044"/>
                <p:cNvSpPr>
                  <a:spLocks/>
                </p:cNvSpPr>
                <p:nvPr/>
              </p:nvSpPr>
              <p:spPr bwMode="auto">
                <a:xfrm>
                  <a:off x="5142" y="2590"/>
                  <a:ext cx="3" cy="3"/>
                </a:xfrm>
                <a:custGeom>
                  <a:avLst/>
                  <a:gdLst>
                    <a:gd name="T0" fmla="*/ 0 w 18"/>
                    <a:gd name="T1" fmla="*/ 0 h 20"/>
                    <a:gd name="T2" fmla="*/ 0 w 18"/>
                    <a:gd name="T3" fmla="*/ 0 h 20"/>
                    <a:gd name="T4" fmla="*/ 0 w 18"/>
                    <a:gd name="T5" fmla="*/ 0 h 20"/>
                    <a:gd name="T6" fmla="*/ 0 w 18"/>
                    <a:gd name="T7" fmla="*/ 0 h 20"/>
                    <a:gd name="T8" fmla="*/ 0 w 18"/>
                    <a:gd name="T9" fmla="*/ 0 h 2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8"/>
                    <a:gd name="T16" fmla="*/ 0 h 20"/>
                    <a:gd name="T17" fmla="*/ 18 w 18"/>
                    <a:gd name="T18" fmla="*/ 20 h 2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8" h="20">
                      <a:moveTo>
                        <a:pt x="11" y="0"/>
                      </a:moveTo>
                      <a:lnTo>
                        <a:pt x="0" y="15"/>
                      </a:lnTo>
                      <a:lnTo>
                        <a:pt x="6" y="20"/>
                      </a:lnTo>
                      <a:lnTo>
                        <a:pt x="18" y="5"/>
                      </a:lnTo>
                      <a:lnTo>
                        <a:pt x="1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19304" name="Freeform 2046"/>
              <p:cNvSpPr>
                <a:spLocks/>
              </p:cNvSpPr>
              <p:nvPr/>
            </p:nvSpPr>
            <p:spPr bwMode="auto">
              <a:xfrm>
                <a:off x="5149" y="2524"/>
                <a:ext cx="285" cy="254"/>
              </a:xfrm>
              <a:custGeom>
                <a:avLst/>
                <a:gdLst>
                  <a:gd name="T0" fmla="*/ 0 w 1714"/>
                  <a:gd name="T1" fmla="*/ 0 h 1521"/>
                  <a:gd name="T2" fmla="*/ 0 w 1714"/>
                  <a:gd name="T3" fmla="*/ 0 h 1521"/>
                  <a:gd name="T4" fmla="*/ 0 w 1714"/>
                  <a:gd name="T5" fmla="*/ 0 h 1521"/>
                  <a:gd name="T6" fmla="*/ 0 w 1714"/>
                  <a:gd name="T7" fmla="*/ 0 h 1521"/>
                  <a:gd name="T8" fmla="*/ 0 w 1714"/>
                  <a:gd name="T9" fmla="*/ 0 h 1521"/>
                  <a:gd name="T10" fmla="*/ 0 w 1714"/>
                  <a:gd name="T11" fmla="*/ 0 h 1521"/>
                  <a:gd name="T12" fmla="*/ 0 w 1714"/>
                  <a:gd name="T13" fmla="*/ 0 h 1521"/>
                  <a:gd name="T14" fmla="*/ 0 w 1714"/>
                  <a:gd name="T15" fmla="*/ 0 h 15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14"/>
                  <a:gd name="T25" fmla="*/ 0 h 1521"/>
                  <a:gd name="T26" fmla="*/ 1714 w 1714"/>
                  <a:gd name="T27" fmla="*/ 1521 h 152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14" h="1521">
                    <a:moveTo>
                      <a:pt x="328" y="0"/>
                    </a:moveTo>
                    <a:lnTo>
                      <a:pt x="0" y="358"/>
                    </a:lnTo>
                    <a:lnTo>
                      <a:pt x="81" y="418"/>
                    </a:lnTo>
                    <a:lnTo>
                      <a:pt x="7" y="499"/>
                    </a:lnTo>
                    <a:lnTo>
                      <a:pt x="1277" y="1521"/>
                    </a:lnTo>
                    <a:lnTo>
                      <a:pt x="1348" y="1429"/>
                    </a:lnTo>
                    <a:lnTo>
                      <a:pt x="1387" y="1464"/>
                    </a:lnTo>
                    <a:lnTo>
                      <a:pt x="1714" y="1070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305" name="Freeform 2047"/>
              <p:cNvSpPr>
                <a:spLocks/>
              </p:cNvSpPr>
              <p:nvPr/>
            </p:nvSpPr>
            <p:spPr bwMode="auto">
              <a:xfrm>
                <a:off x="5153" y="2578"/>
                <a:ext cx="34" cy="27"/>
              </a:xfrm>
              <a:custGeom>
                <a:avLst/>
                <a:gdLst>
                  <a:gd name="T0" fmla="*/ 0 w 204"/>
                  <a:gd name="T1" fmla="*/ 0 h 162"/>
                  <a:gd name="T2" fmla="*/ 0 w 204"/>
                  <a:gd name="T3" fmla="*/ 0 h 162"/>
                  <a:gd name="T4" fmla="*/ 0 w 204"/>
                  <a:gd name="T5" fmla="*/ 0 h 162"/>
                  <a:gd name="T6" fmla="*/ 0 w 204"/>
                  <a:gd name="T7" fmla="*/ 0 h 162"/>
                  <a:gd name="T8" fmla="*/ 0 w 204"/>
                  <a:gd name="T9" fmla="*/ 0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4"/>
                  <a:gd name="T16" fmla="*/ 0 h 162"/>
                  <a:gd name="T17" fmla="*/ 204 w 204"/>
                  <a:gd name="T18" fmla="*/ 162 h 1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4" h="162">
                    <a:moveTo>
                      <a:pt x="62" y="0"/>
                    </a:moveTo>
                    <a:lnTo>
                      <a:pt x="0" y="61"/>
                    </a:lnTo>
                    <a:lnTo>
                      <a:pt x="139" y="162"/>
                    </a:lnTo>
                    <a:lnTo>
                      <a:pt x="204" y="95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306" name="Freeform 2048"/>
              <p:cNvSpPr>
                <a:spLocks/>
              </p:cNvSpPr>
              <p:nvPr/>
            </p:nvSpPr>
            <p:spPr bwMode="auto">
              <a:xfrm>
                <a:off x="5153" y="2582"/>
                <a:ext cx="4" cy="8"/>
              </a:xfrm>
              <a:custGeom>
                <a:avLst/>
                <a:gdLst>
                  <a:gd name="T0" fmla="*/ 0 w 22"/>
                  <a:gd name="T1" fmla="*/ 0 h 43"/>
                  <a:gd name="T2" fmla="*/ 0 w 22"/>
                  <a:gd name="T3" fmla="*/ 0 h 43"/>
                  <a:gd name="T4" fmla="*/ 0 w 22"/>
                  <a:gd name="T5" fmla="*/ 0 h 43"/>
                  <a:gd name="T6" fmla="*/ 0 w 22"/>
                  <a:gd name="T7" fmla="*/ 0 h 43"/>
                  <a:gd name="T8" fmla="*/ 0 w 22"/>
                  <a:gd name="T9" fmla="*/ 0 h 43"/>
                  <a:gd name="T10" fmla="*/ 0 w 22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43"/>
                  <a:gd name="T20" fmla="*/ 22 w 22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43">
                    <a:moveTo>
                      <a:pt x="1" y="10"/>
                    </a:moveTo>
                    <a:lnTo>
                      <a:pt x="0" y="18"/>
                    </a:lnTo>
                    <a:lnTo>
                      <a:pt x="0" y="33"/>
                    </a:lnTo>
                    <a:lnTo>
                      <a:pt x="22" y="43"/>
                    </a:lnTo>
                    <a:lnTo>
                      <a:pt x="13" y="0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307" name="Freeform 2049"/>
              <p:cNvSpPr>
                <a:spLocks/>
              </p:cNvSpPr>
              <p:nvPr/>
            </p:nvSpPr>
            <p:spPr bwMode="auto">
              <a:xfrm>
                <a:off x="5180" y="2590"/>
                <a:ext cx="4" cy="7"/>
              </a:xfrm>
              <a:custGeom>
                <a:avLst/>
                <a:gdLst>
                  <a:gd name="T0" fmla="*/ 0 w 25"/>
                  <a:gd name="T1" fmla="*/ 0 h 41"/>
                  <a:gd name="T2" fmla="*/ 0 w 25"/>
                  <a:gd name="T3" fmla="*/ 0 h 41"/>
                  <a:gd name="T4" fmla="*/ 0 w 25"/>
                  <a:gd name="T5" fmla="*/ 0 h 41"/>
                  <a:gd name="T6" fmla="*/ 0 w 25"/>
                  <a:gd name="T7" fmla="*/ 0 h 41"/>
                  <a:gd name="T8" fmla="*/ 0 w 25"/>
                  <a:gd name="T9" fmla="*/ 0 h 41"/>
                  <a:gd name="T10" fmla="*/ 0 w 25"/>
                  <a:gd name="T11" fmla="*/ 0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41"/>
                  <a:gd name="T20" fmla="*/ 25 w 2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41">
                    <a:moveTo>
                      <a:pt x="23" y="11"/>
                    </a:moveTo>
                    <a:lnTo>
                      <a:pt x="25" y="15"/>
                    </a:lnTo>
                    <a:lnTo>
                      <a:pt x="25" y="29"/>
                    </a:lnTo>
                    <a:lnTo>
                      <a:pt x="0" y="41"/>
                    </a:lnTo>
                    <a:lnTo>
                      <a:pt x="8" y="0"/>
                    </a:lnTo>
                    <a:lnTo>
                      <a:pt x="23" y="11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308" name="Freeform 2050"/>
              <p:cNvSpPr>
                <a:spLocks/>
              </p:cNvSpPr>
              <p:nvPr/>
            </p:nvSpPr>
            <p:spPr bwMode="auto">
              <a:xfrm>
                <a:off x="5152" y="2576"/>
                <a:ext cx="32" cy="24"/>
              </a:xfrm>
              <a:custGeom>
                <a:avLst/>
                <a:gdLst>
                  <a:gd name="T0" fmla="*/ 0 w 189"/>
                  <a:gd name="T1" fmla="*/ 0 h 145"/>
                  <a:gd name="T2" fmla="*/ 0 w 189"/>
                  <a:gd name="T3" fmla="*/ 0 h 145"/>
                  <a:gd name="T4" fmla="*/ 0 w 189"/>
                  <a:gd name="T5" fmla="*/ 0 h 145"/>
                  <a:gd name="T6" fmla="*/ 0 w 189"/>
                  <a:gd name="T7" fmla="*/ 0 h 145"/>
                  <a:gd name="T8" fmla="*/ 0 w 189"/>
                  <a:gd name="T9" fmla="*/ 0 h 145"/>
                  <a:gd name="T10" fmla="*/ 0 w 189"/>
                  <a:gd name="T11" fmla="*/ 0 h 145"/>
                  <a:gd name="T12" fmla="*/ 0 w 189"/>
                  <a:gd name="T13" fmla="*/ 0 h 145"/>
                  <a:gd name="T14" fmla="*/ 0 w 189"/>
                  <a:gd name="T15" fmla="*/ 0 h 145"/>
                  <a:gd name="T16" fmla="*/ 0 w 189"/>
                  <a:gd name="T17" fmla="*/ 0 h 145"/>
                  <a:gd name="T18" fmla="*/ 0 w 189"/>
                  <a:gd name="T19" fmla="*/ 0 h 145"/>
                  <a:gd name="T20" fmla="*/ 0 w 189"/>
                  <a:gd name="T21" fmla="*/ 0 h 145"/>
                  <a:gd name="T22" fmla="*/ 0 w 189"/>
                  <a:gd name="T23" fmla="*/ 0 h 145"/>
                  <a:gd name="T24" fmla="*/ 0 w 189"/>
                  <a:gd name="T25" fmla="*/ 0 h 14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9"/>
                  <a:gd name="T40" fmla="*/ 0 h 145"/>
                  <a:gd name="T41" fmla="*/ 189 w 189"/>
                  <a:gd name="T42" fmla="*/ 145 h 14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9" h="145">
                    <a:moveTo>
                      <a:pt x="52" y="0"/>
                    </a:moveTo>
                    <a:lnTo>
                      <a:pt x="47" y="2"/>
                    </a:lnTo>
                    <a:lnTo>
                      <a:pt x="2" y="47"/>
                    </a:lnTo>
                    <a:lnTo>
                      <a:pt x="0" y="51"/>
                    </a:lnTo>
                    <a:lnTo>
                      <a:pt x="3" y="58"/>
                    </a:lnTo>
                    <a:lnTo>
                      <a:pt x="130" y="145"/>
                    </a:lnTo>
                    <a:lnTo>
                      <a:pt x="136" y="145"/>
                    </a:lnTo>
                    <a:lnTo>
                      <a:pt x="146" y="143"/>
                    </a:lnTo>
                    <a:lnTo>
                      <a:pt x="189" y="101"/>
                    </a:lnTo>
                    <a:lnTo>
                      <a:pt x="189" y="93"/>
                    </a:lnTo>
                    <a:lnTo>
                      <a:pt x="184" y="86"/>
                    </a:lnTo>
                    <a:lnTo>
                      <a:pt x="61" y="1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309" name="Freeform 2051"/>
              <p:cNvSpPr>
                <a:spLocks/>
              </p:cNvSpPr>
              <p:nvPr/>
            </p:nvSpPr>
            <p:spPr bwMode="auto">
              <a:xfrm>
                <a:off x="5172" y="2555"/>
                <a:ext cx="23" cy="17"/>
              </a:xfrm>
              <a:custGeom>
                <a:avLst/>
                <a:gdLst>
                  <a:gd name="T0" fmla="*/ 0 w 135"/>
                  <a:gd name="T1" fmla="*/ 0 h 103"/>
                  <a:gd name="T2" fmla="*/ 0 w 135"/>
                  <a:gd name="T3" fmla="*/ 0 h 103"/>
                  <a:gd name="T4" fmla="*/ 0 w 135"/>
                  <a:gd name="T5" fmla="*/ 0 h 103"/>
                  <a:gd name="T6" fmla="*/ 0 w 135"/>
                  <a:gd name="T7" fmla="*/ 0 h 103"/>
                  <a:gd name="T8" fmla="*/ 0 w 135"/>
                  <a:gd name="T9" fmla="*/ 0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5"/>
                  <a:gd name="T16" fmla="*/ 0 h 103"/>
                  <a:gd name="T17" fmla="*/ 135 w 135"/>
                  <a:gd name="T18" fmla="*/ 103 h 10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5" h="103">
                    <a:moveTo>
                      <a:pt x="59" y="0"/>
                    </a:moveTo>
                    <a:lnTo>
                      <a:pt x="0" y="53"/>
                    </a:lnTo>
                    <a:lnTo>
                      <a:pt x="75" y="103"/>
                    </a:lnTo>
                    <a:lnTo>
                      <a:pt x="135" y="45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310" name="Freeform 2052"/>
              <p:cNvSpPr>
                <a:spLocks/>
              </p:cNvSpPr>
              <p:nvPr/>
            </p:nvSpPr>
            <p:spPr bwMode="auto">
              <a:xfrm>
                <a:off x="5172" y="2559"/>
                <a:ext cx="4" cy="7"/>
              </a:xfrm>
              <a:custGeom>
                <a:avLst/>
                <a:gdLst>
                  <a:gd name="T0" fmla="*/ 0 w 25"/>
                  <a:gd name="T1" fmla="*/ 0 h 41"/>
                  <a:gd name="T2" fmla="*/ 0 w 25"/>
                  <a:gd name="T3" fmla="*/ 0 h 41"/>
                  <a:gd name="T4" fmla="*/ 0 w 25"/>
                  <a:gd name="T5" fmla="*/ 0 h 41"/>
                  <a:gd name="T6" fmla="*/ 0 w 25"/>
                  <a:gd name="T7" fmla="*/ 0 h 41"/>
                  <a:gd name="T8" fmla="*/ 0 w 25"/>
                  <a:gd name="T9" fmla="*/ 0 h 41"/>
                  <a:gd name="T10" fmla="*/ 0 w 25"/>
                  <a:gd name="T11" fmla="*/ 0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41"/>
                  <a:gd name="T20" fmla="*/ 25 w 25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41">
                    <a:moveTo>
                      <a:pt x="2" y="10"/>
                    </a:moveTo>
                    <a:lnTo>
                      <a:pt x="0" y="17"/>
                    </a:lnTo>
                    <a:lnTo>
                      <a:pt x="0" y="29"/>
                    </a:lnTo>
                    <a:lnTo>
                      <a:pt x="25" y="41"/>
                    </a:lnTo>
                    <a:lnTo>
                      <a:pt x="15" y="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311" name="Freeform 2053"/>
              <p:cNvSpPr>
                <a:spLocks/>
              </p:cNvSpPr>
              <p:nvPr/>
            </p:nvSpPr>
            <p:spPr bwMode="auto">
              <a:xfrm>
                <a:off x="5190" y="2558"/>
                <a:ext cx="5" cy="7"/>
              </a:xfrm>
              <a:custGeom>
                <a:avLst/>
                <a:gdLst>
                  <a:gd name="T0" fmla="*/ 0 w 27"/>
                  <a:gd name="T1" fmla="*/ 0 h 41"/>
                  <a:gd name="T2" fmla="*/ 0 w 27"/>
                  <a:gd name="T3" fmla="*/ 0 h 41"/>
                  <a:gd name="T4" fmla="*/ 0 w 27"/>
                  <a:gd name="T5" fmla="*/ 0 h 41"/>
                  <a:gd name="T6" fmla="*/ 0 w 27"/>
                  <a:gd name="T7" fmla="*/ 0 h 41"/>
                  <a:gd name="T8" fmla="*/ 0 w 27"/>
                  <a:gd name="T9" fmla="*/ 0 h 41"/>
                  <a:gd name="T10" fmla="*/ 0 w 27"/>
                  <a:gd name="T11" fmla="*/ 0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41"/>
                  <a:gd name="T20" fmla="*/ 27 w 27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41">
                    <a:moveTo>
                      <a:pt x="23" y="9"/>
                    </a:moveTo>
                    <a:lnTo>
                      <a:pt x="27" y="15"/>
                    </a:lnTo>
                    <a:lnTo>
                      <a:pt x="27" y="28"/>
                    </a:lnTo>
                    <a:lnTo>
                      <a:pt x="0" y="41"/>
                    </a:lnTo>
                    <a:lnTo>
                      <a:pt x="10" y="0"/>
                    </a:lnTo>
                    <a:lnTo>
                      <a:pt x="23" y="9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312" name="Freeform 2054"/>
              <p:cNvSpPr>
                <a:spLocks/>
              </p:cNvSpPr>
              <p:nvPr/>
            </p:nvSpPr>
            <p:spPr bwMode="auto">
              <a:xfrm>
                <a:off x="5173" y="2552"/>
                <a:ext cx="21" cy="16"/>
              </a:xfrm>
              <a:custGeom>
                <a:avLst/>
                <a:gdLst>
                  <a:gd name="T0" fmla="*/ 0 w 129"/>
                  <a:gd name="T1" fmla="*/ 0 h 94"/>
                  <a:gd name="T2" fmla="*/ 0 w 129"/>
                  <a:gd name="T3" fmla="*/ 0 h 94"/>
                  <a:gd name="T4" fmla="*/ 0 w 129"/>
                  <a:gd name="T5" fmla="*/ 0 h 94"/>
                  <a:gd name="T6" fmla="*/ 0 w 129"/>
                  <a:gd name="T7" fmla="*/ 0 h 94"/>
                  <a:gd name="T8" fmla="*/ 0 w 129"/>
                  <a:gd name="T9" fmla="*/ 0 h 94"/>
                  <a:gd name="T10" fmla="*/ 0 w 129"/>
                  <a:gd name="T11" fmla="*/ 0 h 94"/>
                  <a:gd name="T12" fmla="*/ 0 w 129"/>
                  <a:gd name="T13" fmla="*/ 0 h 94"/>
                  <a:gd name="T14" fmla="*/ 0 w 129"/>
                  <a:gd name="T15" fmla="*/ 0 h 94"/>
                  <a:gd name="T16" fmla="*/ 0 w 129"/>
                  <a:gd name="T17" fmla="*/ 0 h 94"/>
                  <a:gd name="T18" fmla="*/ 0 w 129"/>
                  <a:gd name="T19" fmla="*/ 0 h 94"/>
                  <a:gd name="T20" fmla="*/ 0 w 129"/>
                  <a:gd name="T21" fmla="*/ 0 h 94"/>
                  <a:gd name="T22" fmla="*/ 0 w 129"/>
                  <a:gd name="T23" fmla="*/ 0 h 94"/>
                  <a:gd name="T24" fmla="*/ 0 w 129"/>
                  <a:gd name="T25" fmla="*/ 0 h 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9"/>
                  <a:gd name="T40" fmla="*/ 0 h 94"/>
                  <a:gd name="T41" fmla="*/ 129 w 129"/>
                  <a:gd name="T42" fmla="*/ 94 h 9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9" h="94">
                    <a:moveTo>
                      <a:pt x="56" y="0"/>
                    </a:moveTo>
                    <a:lnTo>
                      <a:pt x="49" y="2"/>
                    </a:lnTo>
                    <a:lnTo>
                      <a:pt x="3" y="44"/>
                    </a:lnTo>
                    <a:lnTo>
                      <a:pt x="0" y="50"/>
                    </a:lnTo>
                    <a:lnTo>
                      <a:pt x="4" y="55"/>
                    </a:lnTo>
                    <a:lnTo>
                      <a:pt x="62" y="92"/>
                    </a:lnTo>
                    <a:lnTo>
                      <a:pt x="72" y="94"/>
                    </a:lnTo>
                    <a:lnTo>
                      <a:pt x="78" y="92"/>
                    </a:lnTo>
                    <a:lnTo>
                      <a:pt x="127" y="49"/>
                    </a:lnTo>
                    <a:lnTo>
                      <a:pt x="129" y="41"/>
                    </a:lnTo>
                    <a:lnTo>
                      <a:pt x="124" y="36"/>
                    </a:lnTo>
                    <a:lnTo>
                      <a:pt x="62" y="1"/>
                    </a:ln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313" name="Freeform 2055"/>
              <p:cNvSpPr>
                <a:spLocks/>
              </p:cNvSpPr>
              <p:nvPr/>
            </p:nvSpPr>
            <p:spPr bwMode="auto">
              <a:xfrm>
                <a:off x="5383" y="2718"/>
                <a:ext cx="25" cy="24"/>
              </a:xfrm>
              <a:custGeom>
                <a:avLst/>
                <a:gdLst>
                  <a:gd name="T0" fmla="*/ 0 w 149"/>
                  <a:gd name="T1" fmla="*/ 0 h 145"/>
                  <a:gd name="T2" fmla="*/ 0 w 149"/>
                  <a:gd name="T3" fmla="*/ 0 h 145"/>
                  <a:gd name="T4" fmla="*/ 0 w 149"/>
                  <a:gd name="T5" fmla="*/ 0 h 145"/>
                  <a:gd name="T6" fmla="*/ 0 w 149"/>
                  <a:gd name="T7" fmla="*/ 0 h 145"/>
                  <a:gd name="T8" fmla="*/ 0 w 149"/>
                  <a:gd name="T9" fmla="*/ 0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9"/>
                  <a:gd name="T16" fmla="*/ 0 h 145"/>
                  <a:gd name="T17" fmla="*/ 149 w 149"/>
                  <a:gd name="T18" fmla="*/ 145 h 1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9" h="145">
                    <a:moveTo>
                      <a:pt x="46" y="0"/>
                    </a:moveTo>
                    <a:lnTo>
                      <a:pt x="0" y="54"/>
                    </a:lnTo>
                    <a:lnTo>
                      <a:pt x="103" y="145"/>
                    </a:lnTo>
                    <a:lnTo>
                      <a:pt x="149" y="85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314" name="Freeform 2056"/>
              <p:cNvSpPr>
                <a:spLocks/>
              </p:cNvSpPr>
              <p:nvPr/>
            </p:nvSpPr>
            <p:spPr bwMode="auto">
              <a:xfrm>
                <a:off x="5383" y="2721"/>
                <a:ext cx="3" cy="7"/>
              </a:xfrm>
              <a:custGeom>
                <a:avLst/>
                <a:gdLst>
                  <a:gd name="T0" fmla="*/ 0 w 16"/>
                  <a:gd name="T1" fmla="*/ 0 h 39"/>
                  <a:gd name="T2" fmla="*/ 0 w 16"/>
                  <a:gd name="T3" fmla="*/ 0 h 39"/>
                  <a:gd name="T4" fmla="*/ 0 w 16"/>
                  <a:gd name="T5" fmla="*/ 0 h 39"/>
                  <a:gd name="T6" fmla="*/ 0 w 16"/>
                  <a:gd name="T7" fmla="*/ 0 h 39"/>
                  <a:gd name="T8" fmla="*/ 0 w 16"/>
                  <a:gd name="T9" fmla="*/ 0 h 39"/>
                  <a:gd name="T10" fmla="*/ 0 w 16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39"/>
                  <a:gd name="T20" fmla="*/ 16 w 16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39">
                    <a:moveTo>
                      <a:pt x="1" y="10"/>
                    </a:moveTo>
                    <a:lnTo>
                      <a:pt x="0" y="17"/>
                    </a:lnTo>
                    <a:lnTo>
                      <a:pt x="0" y="29"/>
                    </a:lnTo>
                    <a:lnTo>
                      <a:pt x="16" y="39"/>
                    </a:lnTo>
                    <a:lnTo>
                      <a:pt x="11" y="0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315" name="Freeform 2057"/>
              <p:cNvSpPr>
                <a:spLocks/>
              </p:cNvSpPr>
              <p:nvPr/>
            </p:nvSpPr>
            <p:spPr bwMode="auto">
              <a:xfrm>
                <a:off x="5403" y="2729"/>
                <a:ext cx="3" cy="6"/>
              </a:xfrm>
              <a:custGeom>
                <a:avLst/>
                <a:gdLst>
                  <a:gd name="T0" fmla="*/ 0 w 19"/>
                  <a:gd name="T1" fmla="*/ 0 h 38"/>
                  <a:gd name="T2" fmla="*/ 0 w 19"/>
                  <a:gd name="T3" fmla="*/ 0 h 38"/>
                  <a:gd name="T4" fmla="*/ 0 w 19"/>
                  <a:gd name="T5" fmla="*/ 0 h 38"/>
                  <a:gd name="T6" fmla="*/ 0 w 19"/>
                  <a:gd name="T7" fmla="*/ 0 h 38"/>
                  <a:gd name="T8" fmla="*/ 0 w 19"/>
                  <a:gd name="T9" fmla="*/ 0 h 38"/>
                  <a:gd name="T10" fmla="*/ 0 w 19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38"/>
                  <a:gd name="T20" fmla="*/ 19 w 19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38">
                    <a:moveTo>
                      <a:pt x="17" y="10"/>
                    </a:moveTo>
                    <a:lnTo>
                      <a:pt x="19" y="14"/>
                    </a:lnTo>
                    <a:lnTo>
                      <a:pt x="19" y="26"/>
                    </a:lnTo>
                    <a:lnTo>
                      <a:pt x="0" y="38"/>
                    </a:lnTo>
                    <a:lnTo>
                      <a:pt x="7" y="0"/>
                    </a:lnTo>
                    <a:lnTo>
                      <a:pt x="17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316" name="Freeform 2058"/>
              <p:cNvSpPr>
                <a:spLocks/>
              </p:cNvSpPr>
              <p:nvPr/>
            </p:nvSpPr>
            <p:spPr bwMode="auto">
              <a:xfrm>
                <a:off x="5384" y="2715"/>
                <a:ext cx="21" cy="23"/>
              </a:xfrm>
              <a:custGeom>
                <a:avLst/>
                <a:gdLst>
                  <a:gd name="T0" fmla="*/ 0 w 128"/>
                  <a:gd name="T1" fmla="*/ 0 h 137"/>
                  <a:gd name="T2" fmla="*/ 0 w 128"/>
                  <a:gd name="T3" fmla="*/ 0 h 137"/>
                  <a:gd name="T4" fmla="*/ 0 w 128"/>
                  <a:gd name="T5" fmla="*/ 0 h 137"/>
                  <a:gd name="T6" fmla="*/ 0 w 128"/>
                  <a:gd name="T7" fmla="*/ 0 h 137"/>
                  <a:gd name="T8" fmla="*/ 0 w 128"/>
                  <a:gd name="T9" fmla="*/ 0 h 137"/>
                  <a:gd name="T10" fmla="*/ 0 w 128"/>
                  <a:gd name="T11" fmla="*/ 0 h 137"/>
                  <a:gd name="T12" fmla="*/ 0 w 128"/>
                  <a:gd name="T13" fmla="*/ 0 h 137"/>
                  <a:gd name="T14" fmla="*/ 0 w 128"/>
                  <a:gd name="T15" fmla="*/ 0 h 137"/>
                  <a:gd name="T16" fmla="*/ 0 w 128"/>
                  <a:gd name="T17" fmla="*/ 0 h 137"/>
                  <a:gd name="T18" fmla="*/ 0 w 128"/>
                  <a:gd name="T19" fmla="*/ 0 h 137"/>
                  <a:gd name="T20" fmla="*/ 0 w 128"/>
                  <a:gd name="T21" fmla="*/ 0 h 137"/>
                  <a:gd name="T22" fmla="*/ 0 w 128"/>
                  <a:gd name="T23" fmla="*/ 0 h 137"/>
                  <a:gd name="T24" fmla="*/ 0 w 128"/>
                  <a:gd name="T25" fmla="*/ 0 h 1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8"/>
                  <a:gd name="T40" fmla="*/ 0 h 137"/>
                  <a:gd name="T41" fmla="*/ 128 w 128"/>
                  <a:gd name="T42" fmla="*/ 137 h 13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8" h="137">
                    <a:moveTo>
                      <a:pt x="36" y="0"/>
                    </a:moveTo>
                    <a:lnTo>
                      <a:pt x="33" y="2"/>
                    </a:lnTo>
                    <a:lnTo>
                      <a:pt x="2" y="44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88" y="137"/>
                    </a:lnTo>
                    <a:lnTo>
                      <a:pt x="94" y="137"/>
                    </a:lnTo>
                    <a:lnTo>
                      <a:pt x="99" y="136"/>
                    </a:lnTo>
                    <a:lnTo>
                      <a:pt x="128" y="95"/>
                    </a:lnTo>
                    <a:lnTo>
                      <a:pt x="128" y="88"/>
                    </a:lnTo>
                    <a:lnTo>
                      <a:pt x="125" y="81"/>
                    </a:lnTo>
                    <a:lnTo>
                      <a:pt x="41" y="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317" name="Freeform 2059"/>
              <p:cNvSpPr>
                <a:spLocks/>
              </p:cNvSpPr>
              <p:nvPr/>
            </p:nvSpPr>
            <p:spPr bwMode="auto">
              <a:xfrm>
                <a:off x="5371" y="2750"/>
                <a:ext cx="16" cy="16"/>
              </a:xfrm>
              <a:custGeom>
                <a:avLst/>
                <a:gdLst>
                  <a:gd name="T0" fmla="*/ 0 w 98"/>
                  <a:gd name="T1" fmla="*/ 0 h 98"/>
                  <a:gd name="T2" fmla="*/ 0 w 98"/>
                  <a:gd name="T3" fmla="*/ 0 h 98"/>
                  <a:gd name="T4" fmla="*/ 0 w 98"/>
                  <a:gd name="T5" fmla="*/ 0 h 98"/>
                  <a:gd name="T6" fmla="*/ 0 w 98"/>
                  <a:gd name="T7" fmla="*/ 0 h 98"/>
                  <a:gd name="T8" fmla="*/ 0 w 98"/>
                  <a:gd name="T9" fmla="*/ 0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8"/>
                  <a:gd name="T16" fmla="*/ 0 h 98"/>
                  <a:gd name="T17" fmla="*/ 98 w 98"/>
                  <a:gd name="T18" fmla="*/ 98 h 9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8" h="98">
                    <a:moveTo>
                      <a:pt x="43" y="0"/>
                    </a:moveTo>
                    <a:lnTo>
                      <a:pt x="0" y="51"/>
                    </a:lnTo>
                    <a:lnTo>
                      <a:pt x="55" y="98"/>
                    </a:lnTo>
                    <a:lnTo>
                      <a:pt x="98" y="43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318" name="Freeform 2060"/>
              <p:cNvSpPr>
                <a:spLocks/>
              </p:cNvSpPr>
              <p:nvPr/>
            </p:nvSpPr>
            <p:spPr bwMode="auto">
              <a:xfrm>
                <a:off x="5371" y="2754"/>
                <a:ext cx="3" cy="6"/>
              </a:xfrm>
              <a:custGeom>
                <a:avLst/>
                <a:gdLst>
                  <a:gd name="T0" fmla="*/ 0 w 17"/>
                  <a:gd name="T1" fmla="*/ 0 h 40"/>
                  <a:gd name="T2" fmla="*/ 0 w 17"/>
                  <a:gd name="T3" fmla="*/ 0 h 40"/>
                  <a:gd name="T4" fmla="*/ 0 w 17"/>
                  <a:gd name="T5" fmla="*/ 0 h 40"/>
                  <a:gd name="T6" fmla="*/ 0 w 17"/>
                  <a:gd name="T7" fmla="*/ 0 h 40"/>
                  <a:gd name="T8" fmla="*/ 0 w 17"/>
                  <a:gd name="T9" fmla="*/ 0 h 40"/>
                  <a:gd name="T10" fmla="*/ 0 w 17"/>
                  <a:gd name="T11" fmla="*/ 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40"/>
                  <a:gd name="T20" fmla="*/ 17 w 17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40">
                    <a:moveTo>
                      <a:pt x="1" y="10"/>
                    </a:moveTo>
                    <a:lnTo>
                      <a:pt x="0" y="17"/>
                    </a:lnTo>
                    <a:lnTo>
                      <a:pt x="0" y="28"/>
                    </a:lnTo>
                    <a:lnTo>
                      <a:pt x="17" y="40"/>
                    </a:lnTo>
                    <a:lnTo>
                      <a:pt x="11" y="0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319" name="Freeform 2061"/>
              <p:cNvSpPr>
                <a:spLocks/>
              </p:cNvSpPr>
              <p:nvPr/>
            </p:nvSpPr>
            <p:spPr bwMode="auto">
              <a:xfrm>
                <a:off x="5384" y="2752"/>
                <a:ext cx="3" cy="7"/>
              </a:xfrm>
              <a:custGeom>
                <a:avLst/>
                <a:gdLst>
                  <a:gd name="T0" fmla="*/ 0 w 18"/>
                  <a:gd name="T1" fmla="*/ 0 h 40"/>
                  <a:gd name="T2" fmla="*/ 0 w 18"/>
                  <a:gd name="T3" fmla="*/ 0 h 40"/>
                  <a:gd name="T4" fmla="*/ 0 w 18"/>
                  <a:gd name="T5" fmla="*/ 0 h 40"/>
                  <a:gd name="T6" fmla="*/ 0 w 18"/>
                  <a:gd name="T7" fmla="*/ 0 h 40"/>
                  <a:gd name="T8" fmla="*/ 0 w 18"/>
                  <a:gd name="T9" fmla="*/ 0 h 40"/>
                  <a:gd name="T10" fmla="*/ 0 w 18"/>
                  <a:gd name="T11" fmla="*/ 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"/>
                  <a:gd name="T19" fmla="*/ 0 h 40"/>
                  <a:gd name="T20" fmla="*/ 18 w 18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" h="40">
                    <a:moveTo>
                      <a:pt x="16" y="9"/>
                    </a:moveTo>
                    <a:lnTo>
                      <a:pt x="18" y="15"/>
                    </a:lnTo>
                    <a:lnTo>
                      <a:pt x="18" y="27"/>
                    </a:lnTo>
                    <a:lnTo>
                      <a:pt x="0" y="40"/>
                    </a:lnTo>
                    <a:lnTo>
                      <a:pt x="6" y="0"/>
                    </a:lnTo>
                    <a:lnTo>
                      <a:pt x="16" y="9"/>
                    </a:lnTo>
                    <a:close/>
                  </a:path>
                </a:pathLst>
              </a:cu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320" name="Freeform 2062"/>
              <p:cNvSpPr>
                <a:spLocks/>
              </p:cNvSpPr>
              <p:nvPr/>
            </p:nvSpPr>
            <p:spPr bwMode="auto">
              <a:xfrm>
                <a:off x="5371" y="2747"/>
                <a:ext cx="16" cy="15"/>
              </a:xfrm>
              <a:custGeom>
                <a:avLst/>
                <a:gdLst>
                  <a:gd name="T0" fmla="*/ 0 w 95"/>
                  <a:gd name="T1" fmla="*/ 0 h 92"/>
                  <a:gd name="T2" fmla="*/ 0 w 95"/>
                  <a:gd name="T3" fmla="*/ 0 h 92"/>
                  <a:gd name="T4" fmla="*/ 0 w 95"/>
                  <a:gd name="T5" fmla="*/ 0 h 92"/>
                  <a:gd name="T6" fmla="*/ 0 w 95"/>
                  <a:gd name="T7" fmla="*/ 0 h 92"/>
                  <a:gd name="T8" fmla="*/ 0 w 95"/>
                  <a:gd name="T9" fmla="*/ 0 h 92"/>
                  <a:gd name="T10" fmla="*/ 0 w 95"/>
                  <a:gd name="T11" fmla="*/ 0 h 92"/>
                  <a:gd name="T12" fmla="*/ 0 w 95"/>
                  <a:gd name="T13" fmla="*/ 0 h 92"/>
                  <a:gd name="T14" fmla="*/ 0 w 95"/>
                  <a:gd name="T15" fmla="*/ 0 h 92"/>
                  <a:gd name="T16" fmla="*/ 0 w 95"/>
                  <a:gd name="T17" fmla="*/ 0 h 92"/>
                  <a:gd name="T18" fmla="*/ 0 w 95"/>
                  <a:gd name="T19" fmla="*/ 0 h 92"/>
                  <a:gd name="T20" fmla="*/ 0 w 95"/>
                  <a:gd name="T21" fmla="*/ 0 h 92"/>
                  <a:gd name="T22" fmla="*/ 0 w 95"/>
                  <a:gd name="T23" fmla="*/ 0 h 92"/>
                  <a:gd name="T24" fmla="*/ 0 w 95"/>
                  <a:gd name="T25" fmla="*/ 0 h 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5"/>
                  <a:gd name="T40" fmla="*/ 0 h 92"/>
                  <a:gd name="T41" fmla="*/ 95 w 95"/>
                  <a:gd name="T42" fmla="*/ 92 h 9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5" h="92">
                    <a:moveTo>
                      <a:pt x="41" y="0"/>
                    </a:moveTo>
                    <a:lnTo>
                      <a:pt x="37" y="2"/>
                    </a:lnTo>
                    <a:lnTo>
                      <a:pt x="3" y="43"/>
                    </a:lnTo>
                    <a:lnTo>
                      <a:pt x="0" y="48"/>
                    </a:lnTo>
                    <a:lnTo>
                      <a:pt x="4" y="54"/>
                    </a:lnTo>
                    <a:lnTo>
                      <a:pt x="47" y="89"/>
                    </a:lnTo>
                    <a:lnTo>
                      <a:pt x="53" y="92"/>
                    </a:lnTo>
                    <a:lnTo>
                      <a:pt x="57" y="89"/>
                    </a:lnTo>
                    <a:lnTo>
                      <a:pt x="93" y="47"/>
                    </a:lnTo>
                    <a:lnTo>
                      <a:pt x="95" y="40"/>
                    </a:lnTo>
                    <a:lnTo>
                      <a:pt x="91" y="35"/>
                    </a:lnTo>
                    <a:lnTo>
                      <a:pt x="47" y="1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9138" name="Group 2091"/>
            <p:cNvGrpSpPr>
              <a:grpSpLocks/>
            </p:cNvGrpSpPr>
            <p:nvPr/>
          </p:nvGrpSpPr>
          <p:grpSpPr bwMode="auto">
            <a:xfrm>
              <a:off x="5360" y="2595"/>
              <a:ext cx="93" cy="91"/>
              <a:chOff x="5360" y="2595"/>
              <a:chExt cx="93" cy="91"/>
            </a:xfrm>
          </p:grpSpPr>
          <p:sp>
            <p:nvSpPr>
              <p:cNvPr id="19139" name="Oval 2064"/>
              <p:cNvSpPr>
                <a:spLocks noChangeArrowheads="1"/>
              </p:cNvSpPr>
              <p:nvPr/>
            </p:nvSpPr>
            <p:spPr bwMode="auto">
              <a:xfrm>
                <a:off x="5420" y="2659"/>
                <a:ext cx="14" cy="17"/>
              </a:xfrm>
              <a:prstGeom prst="ellipse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grpSp>
            <p:nvGrpSpPr>
              <p:cNvPr id="19140" name="Group 2075"/>
              <p:cNvGrpSpPr>
                <a:grpSpLocks/>
              </p:cNvGrpSpPr>
              <p:nvPr/>
            </p:nvGrpSpPr>
            <p:grpSpPr bwMode="auto">
              <a:xfrm>
                <a:off x="5360" y="2595"/>
                <a:ext cx="34" cy="28"/>
                <a:chOff x="5360" y="2595"/>
                <a:chExt cx="34" cy="28"/>
              </a:xfrm>
            </p:grpSpPr>
            <p:grpSp>
              <p:nvGrpSpPr>
                <p:cNvPr id="19156" name="Group 2069"/>
                <p:cNvGrpSpPr>
                  <a:grpSpLocks/>
                </p:cNvGrpSpPr>
                <p:nvPr/>
              </p:nvGrpSpPr>
              <p:grpSpPr bwMode="auto">
                <a:xfrm>
                  <a:off x="5360" y="2595"/>
                  <a:ext cx="34" cy="28"/>
                  <a:chOff x="5360" y="2595"/>
                  <a:chExt cx="34" cy="28"/>
                </a:xfrm>
              </p:grpSpPr>
              <p:sp>
                <p:nvSpPr>
                  <p:cNvPr id="19162" name="Freeform 2065"/>
                  <p:cNvSpPr>
                    <a:spLocks/>
                  </p:cNvSpPr>
                  <p:nvPr/>
                </p:nvSpPr>
                <p:spPr bwMode="auto">
                  <a:xfrm>
                    <a:off x="5360" y="2595"/>
                    <a:ext cx="34" cy="28"/>
                  </a:xfrm>
                  <a:custGeom>
                    <a:avLst/>
                    <a:gdLst>
                      <a:gd name="T0" fmla="*/ 0 w 202"/>
                      <a:gd name="T1" fmla="*/ 0 h 172"/>
                      <a:gd name="T2" fmla="*/ 0 w 202"/>
                      <a:gd name="T3" fmla="*/ 0 h 172"/>
                      <a:gd name="T4" fmla="*/ 0 w 202"/>
                      <a:gd name="T5" fmla="*/ 0 h 172"/>
                      <a:gd name="T6" fmla="*/ 0 w 202"/>
                      <a:gd name="T7" fmla="*/ 0 h 172"/>
                      <a:gd name="T8" fmla="*/ 0 w 202"/>
                      <a:gd name="T9" fmla="*/ 0 h 172"/>
                      <a:gd name="T10" fmla="*/ 0 w 202"/>
                      <a:gd name="T11" fmla="*/ 0 h 172"/>
                      <a:gd name="T12" fmla="*/ 0 w 202"/>
                      <a:gd name="T13" fmla="*/ 0 h 172"/>
                      <a:gd name="T14" fmla="*/ 0 w 202"/>
                      <a:gd name="T15" fmla="*/ 0 h 172"/>
                      <a:gd name="T16" fmla="*/ 0 w 202"/>
                      <a:gd name="T17" fmla="*/ 0 h 172"/>
                      <a:gd name="T18" fmla="*/ 0 w 202"/>
                      <a:gd name="T19" fmla="*/ 0 h 172"/>
                      <a:gd name="T20" fmla="*/ 0 w 202"/>
                      <a:gd name="T21" fmla="*/ 0 h 172"/>
                      <a:gd name="T22" fmla="*/ 0 w 202"/>
                      <a:gd name="T23" fmla="*/ 0 h 172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02"/>
                      <a:gd name="T37" fmla="*/ 0 h 172"/>
                      <a:gd name="T38" fmla="*/ 202 w 202"/>
                      <a:gd name="T39" fmla="*/ 172 h 172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02" h="172">
                        <a:moveTo>
                          <a:pt x="40" y="2"/>
                        </a:moveTo>
                        <a:lnTo>
                          <a:pt x="195" y="126"/>
                        </a:lnTo>
                        <a:lnTo>
                          <a:pt x="202" y="145"/>
                        </a:lnTo>
                        <a:lnTo>
                          <a:pt x="195" y="162"/>
                        </a:lnTo>
                        <a:lnTo>
                          <a:pt x="179" y="172"/>
                        </a:lnTo>
                        <a:lnTo>
                          <a:pt x="163" y="172"/>
                        </a:lnTo>
                        <a:lnTo>
                          <a:pt x="10" y="49"/>
                        </a:lnTo>
                        <a:lnTo>
                          <a:pt x="0" y="34"/>
                        </a:lnTo>
                        <a:lnTo>
                          <a:pt x="2" y="15"/>
                        </a:lnTo>
                        <a:lnTo>
                          <a:pt x="18" y="1"/>
                        </a:lnTo>
                        <a:lnTo>
                          <a:pt x="34" y="0"/>
                        </a:lnTo>
                        <a:lnTo>
                          <a:pt x="40" y="2"/>
                        </a:lnTo>
                        <a:close/>
                      </a:path>
                    </a:pathLst>
                  </a:custGeom>
                  <a:solidFill>
                    <a:srgbClr val="A0A0A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163" name="Line 206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366" y="2599"/>
                    <a:ext cx="4" cy="7"/>
                  </a:xfrm>
                  <a:prstGeom prst="line">
                    <a:avLst/>
                  </a:prstGeom>
                  <a:noFill/>
                  <a:ln w="1588">
                    <a:solidFill>
                      <a:srgbClr val="60606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164" name="Line 206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369" y="2601"/>
                    <a:ext cx="4" cy="7"/>
                  </a:xfrm>
                  <a:prstGeom prst="line">
                    <a:avLst/>
                  </a:prstGeom>
                  <a:noFill/>
                  <a:ln w="1588">
                    <a:solidFill>
                      <a:srgbClr val="60606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165" name="Line 206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371" y="2603"/>
                    <a:ext cx="5" cy="8"/>
                  </a:xfrm>
                  <a:prstGeom prst="line">
                    <a:avLst/>
                  </a:prstGeom>
                  <a:noFill/>
                  <a:ln w="1588">
                    <a:solidFill>
                      <a:srgbClr val="60606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19157" name="Group 2074"/>
                <p:cNvGrpSpPr>
                  <a:grpSpLocks/>
                </p:cNvGrpSpPr>
                <p:nvPr/>
              </p:nvGrpSpPr>
              <p:grpSpPr bwMode="auto">
                <a:xfrm>
                  <a:off x="5375" y="2606"/>
                  <a:ext cx="12" cy="13"/>
                  <a:chOff x="5375" y="2606"/>
                  <a:chExt cx="12" cy="13"/>
                </a:xfrm>
              </p:grpSpPr>
              <p:sp>
                <p:nvSpPr>
                  <p:cNvPr id="19158" name="Line 207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375" y="2606"/>
                    <a:ext cx="4" cy="6"/>
                  </a:xfrm>
                  <a:prstGeom prst="line">
                    <a:avLst/>
                  </a:prstGeom>
                  <a:noFill/>
                  <a:ln w="1588">
                    <a:solidFill>
                      <a:srgbClr val="60606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159" name="Line 207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377" y="2607"/>
                    <a:ext cx="5" cy="7"/>
                  </a:xfrm>
                  <a:prstGeom prst="line">
                    <a:avLst/>
                  </a:prstGeom>
                  <a:noFill/>
                  <a:ln w="1588">
                    <a:solidFill>
                      <a:srgbClr val="60606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160" name="Line 207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381" y="2611"/>
                    <a:ext cx="6" cy="8"/>
                  </a:xfrm>
                  <a:prstGeom prst="line">
                    <a:avLst/>
                  </a:prstGeom>
                  <a:noFill/>
                  <a:ln w="1588">
                    <a:solidFill>
                      <a:srgbClr val="60606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161" name="Line 207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384" y="2613"/>
                    <a:ext cx="3" cy="6"/>
                  </a:xfrm>
                  <a:prstGeom prst="line">
                    <a:avLst/>
                  </a:prstGeom>
                  <a:noFill/>
                  <a:ln w="1588">
                    <a:solidFill>
                      <a:srgbClr val="60606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</p:grpSp>
          <p:sp>
            <p:nvSpPr>
              <p:cNvPr id="19141" name="Oval 2076"/>
              <p:cNvSpPr>
                <a:spLocks noChangeArrowheads="1"/>
              </p:cNvSpPr>
              <p:nvPr/>
            </p:nvSpPr>
            <p:spPr bwMode="auto">
              <a:xfrm>
                <a:off x="5368" y="2638"/>
                <a:ext cx="5" cy="5"/>
              </a:xfrm>
              <a:prstGeom prst="ellipse">
                <a:avLst/>
              </a:prstGeom>
              <a:solidFill>
                <a:srgbClr val="FF80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19142" name="Oval 2077"/>
              <p:cNvSpPr>
                <a:spLocks noChangeArrowheads="1"/>
              </p:cNvSpPr>
              <p:nvPr/>
            </p:nvSpPr>
            <p:spPr bwMode="auto">
              <a:xfrm>
                <a:off x="5385" y="2651"/>
                <a:ext cx="5" cy="6"/>
              </a:xfrm>
              <a:prstGeom prst="ellipse">
                <a:avLst/>
              </a:prstGeom>
              <a:solidFill>
                <a:srgbClr val="FF80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sp>
            <p:nvSpPr>
              <p:cNvPr id="19143" name="Oval 2078"/>
              <p:cNvSpPr>
                <a:spLocks noChangeArrowheads="1"/>
              </p:cNvSpPr>
              <p:nvPr/>
            </p:nvSpPr>
            <p:spPr bwMode="auto">
              <a:xfrm>
                <a:off x="5402" y="2664"/>
                <a:ext cx="5" cy="6"/>
              </a:xfrm>
              <a:prstGeom prst="ellipse">
                <a:avLst/>
              </a:prstGeom>
              <a:solidFill>
                <a:srgbClr val="FF808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>
                  <a:latin typeface="Calibri" pitchFamily="34" charset="0"/>
                </a:endParaRPr>
              </a:p>
            </p:txBody>
          </p:sp>
          <p:grpSp>
            <p:nvGrpSpPr>
              <p:cNvPr id="19144" name="Group 2089"/>
              <p:cNvGrpSpPr>
                <a:grpSpLocks/>
              </p:cNvGrpSpPr>
              <p:nvPr/>
            </p:nvGrpSpPr>
            <p:grpSpPr bwMode="auto">
              <a:xfrm>
                <a:off x="5396" y="2622"/>
                <a:ext cx="34" cy="29"/>
                <a:chOff x="5396" y="2622"/>
                <a:chExt cx="34" cy="29"/>
              </a:xfrm>
            </p:grpSpPr>
            <p:grpSp>
              <p:nvGrpSpPr>
                <p:cNvPr id="19146" name="Group 2083"/>
                <p:cNvGrpSpPr>
                  <a:grpSpLocks/>
                </p:cNvGrpSpPr>
                <p:nvPr/>
              </p:nvGrpSpPr>
              <p:grpSpPr bwMode="auto">
                <a:xfrm>
                  <a:off x="5396" y="2622"/>
                  <a:ext cx="34" cy="29"/>
                  <a:chOff x="5396" y="2622"/>
                  <a:chExt cx="34" cy="29"/>
                </a:xfrm>
              </p:grpSpPr>
              <p:sp>
                <p:nvSpPr>
                  <p:cNvPr id="19152" name="Freeform 2079"/>
                  <p:cNvSpPr>
                    <a:spLocks/>
                  </p:cNvSpPr>
                  <p:nvPr/>
                </p:nvSpPr>
                <p:spPr bwMode="auto">
                  <a:xfrm>
                    <a:off x="5396" y="2622"/>
                    <a:ext cx="34" cy="29"/>
                  </a:xfrm>
                  <a:custGeom>
                    <a:avLst/>
                    <a:gdLst>
                      <a:gd name="T0" fmla="*/ 0 w 200"/>
                      <a:gd name="T1" fmla="*/ 0 h 173"/>
                      <a:gd name="T2" fmla="*/ 0 w 200"/>
                      <a:gd name="T3" fmla="*/ 0 h 173"/>
                      <a:gd name="T4" fmla="*/ 0 w 200"/>
                      <a:gd name="T5" fmla="*/ 0 h 173"/>
                      <a:gd name="T6" fmla="*/ 0 w 200"/>
                      <a:gd name="T7" fmla="*/ 0 h 173"/>
                      <a:gd name="T8" fmla="*/ 0 w 200"/>
                      <a:gd name="T9" fmla="*/ 0 h 173"/>
                      <a:gd name="T10" fmla="*/ 0 w 200"/>
                      <a:gd name="T11" fmla="*/ 0 h 173"/>
                      <a:gd name="T12" fmla="*/ 0 w 200"/>
                      <a:gd name="T13" fmla="*/ 0 h 173"/>
                      <a:gd name="T14" fmla="*/ 0 w 200"/>
                      <a:gd name="T15" fmla="*/ 0 h 173"/>
                      <a:gd name="T16" fmla="*/ 0 w 200"/>
                      <a:gd name="T17" fmla="*/ 0 h 173"/>
                      <a:gd name="T18" fmla="*/ 0 w 200"/>
                      <a:gd name="T19" fmla="*/ 0 h 173"/>
                      <a:gd name="T20" fmla="*/ 0 w 200"/>
                      <a:gd name="T21" fmla="*/ 0 h 173"/>
                      <a:gd name="T22" fmla="*/ 0 w 200"/>
                      <a:gd name="T23" fmla="*/ 0 h 173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00"/>
                      <a:gd name="T37" fmla="*/ 0 h 173"/>
                      <a:gd name="T38" fmla="*/ 200 w 200"/>
                      <a:gd name="T39" fmla="*/ 173 h 173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00" h="173">
                        <a:moveTo>
                          <a:pt x="39" y="2"/>
                        </a:moveTo>
                        <a:lnTo>
                          <a:pt x="194" y="127"/>
                        </a:lnTo>
                        <a:lnTo>
                          <a:pt x="200" y="146"/>
                        </a:lnTo>
                        <a:lnTo>
                          <a:pt x="194" y="163"/>
                        </a:lnTo>
                        <a:lnTo>
                          <a:pt x="178" y="173"/>
                        </a:lnTo>
                        <a:lnTo>
                          <a:pt x="162" y="173"/>
                        </a:lnTo>
                        <a:lnTo>
                          <a:pt x="9" y="50"/>
                        </a:lnTo>
                        <a:lnTo>
                          <a:pt x="0" y="35"/>
                        </a:lnTo>
                        <a:lnTo>
                          <a:pt x="2" y="15"/>
                        </a:lnTo>
                        <a:lnTo>
                          <a:pt x="18" y="1"/>
                        </a:lnTo>
                        <a:lnTo>
                          <a:pt x="34" y="0"/>
                        </a:lnTo>
                        <a:lnTo>
                          <a:pt x="39" y="2"/>
                        </a:lnTo>
                        <a:close/>
                      </a:path>
                    </a:pathLst>
                  </a:custGeom>
                  <a:solidFill>
                    <a:srgbClr val="A0A0A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153" name="Line 208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02" y="2627"/>
                    <a:ext cx="4" cy="6"/>
                  </a:xfrm>
                  <a:prstGeom prst="line">
                    <a:avLst/>
                  </a:prstGeom>
                  <a:noFill/>
                  <a:ln w="1588">
                    <a:solidFill>
                      <a:srgbClr val="60606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154" name="Line 208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04" y="2629"/>
                    <a:ext cx="6" cy="8"/>
                  </a:xfrm>
                  <a:prstGeom prst="line">
                    <a:avLst/>
                  </a:prstGeom>
                  <a:noFill/>
                  <a:ln w="1588">
                    <a:solidFill>
                      <a:srgbClr val="60606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155" name="Line 208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07" y="2631"/>
                    <a:ext cx="4" cy="6"/>
                  </a:xfrm>
                  <a:prstGeom prst="line">
                    <a:avLst/>
                  </a:prstGeom>
                  <a:noFill/>
                  <a:ln w="1588">
                    <a:solidFill>
                      <a:srgbClr val="60606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grpSp>
              <p:nvGrpSpPr>
                <p:cNvPr id="19147" name="Group 2088"/>
                <p:cNvGrpSpPr>
                  <a:grpSpLocks/>
                </p:cNvGrpSpPr>
                <p:nvPr/>
              </p:nvGrpSpPr>
              <p:grpSpPr bwMode="auto">
                <a:xfrm>
                  <a:off x="5410" y="2633"/>
                  <a:ext cx="15" cy="15"/>
                  <a:chOff x="5410" y="2633"/>
                  <a:chExt cx="15" cy="15"/>
                </a:xfrm>
              </p:grpSpPr>
              <p:sp>
                <p:nvSpPr>
                  <p:cNvPr id="19148" name="Line 208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10" y="2633"/>
                    <a:ext cx="6" cy="8"/>
                  </a:xfrm>
                  <a:prstGeom prst="line">
                    <a:avLst/>
                  </a:prstGeom>
                  <a:noFill/>
                  <a:ln w="1588">
                    <a:solidFill>
                      <a:srgbClr val="60606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149" name="Line 208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13" y="2635"/>
                    <a:ext cx="4" cy="6"/>
                  </a:xfrm>
                  <a:prstGeom prst="line">
                    <a:avLst/>
                  </a:prstGeom>
                  <a:noFill/>
                  <a:ln w="1588">
                    <a:solidFill>
                      <a:srgbClr val="60606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150" name="Line 208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17" y="2639"/>
                    <a:ext cx="4" cy="7"/>
                  </a:xfrm>
                  <a:prstGeom prst="line">
                    <a:avLst/>
                  </a:prstGeom>
                  <a:noFill/>
                  <a:ln w="1588">
                    <a:solidFill>
                      <a:srgbClr val="60606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9151" name="Line 208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419" y="2640"/>
                    <a:ext cx="6" cy="8"/>
                  </a:xfrm>
                  <a:prstGeom prst="line">
                    <a:avLst/>
                  </a:prstGeom>
                  <a:noFill/>
                  <a:ln w="1588">
                    <a:solidFill>
                      <a:srgbClr val="60606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</p:grpSp>
          <p:sp>
            <p:nvSpPr>
              <p:cNvPr id="19145" name="Freeform 2090"/>
              <p:cNvSpPr>
                <a:spLocks/>
              </p:cNvSpPr>
              <p:nvPr/>
            </p:nvSpPr>
            <p:spPr bwMode="auto">
              <a:xfrm>
                <a:off x="5433" y="2664"/>
                <a:ext cx="20" cy="22"/>
              </a:xfrm>
              <a:custGeom>
                <a:avLst/>
                <a:gdLst>
                  <a:gd name="T0" fmla="*/ 0 w 123"/>
                  <a:gd name="T1" fmla="*/ 0 h 130"/>
                  <a:gd name="T2" fmla="*/ 0 w 123"/>
                  <a:gd name="T3" fmla="*/ 0 h 130"/>
                  <a:gd name="T4" fmla="*/ 0 w 123"/>
                  <a:gd name="T5" fmla="*/ 0 h 130"/>
                  <a:gd name="T6" fmla="*/ 0 w 123"/>
                  <a:gd name="T7" fmla="*/ 0 h 130"/>
                  <a:gd name="T8" fmla="*/ 0 w 123"/>
                  <a:gd name="T9" fmla="*/ 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3"/>
                  <a:gd name="T16" fmla="*/ 0 h 130"/>
                  <a:gd name="T17" fmla="*/ 123 w 123"/>
                  <a:gd name="T18" fmla="*/ 130 h 1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3" h="130">
                    <a:moveTo>
                      <a:pt x="63" y="0"/>
                    </a:moveTo>
                    <a:lnTo>
                      <a:pt x="123" y="48"/>
                    </a:lnTo>
                    <a:lnTo>
                      <a:pt x="60" y="130"/>
                    </a:lnTo>
                    <a:lnTo>
                      <a:pt x="0" y="86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A0A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</p:grpSp>
      <p:grpSp>
        <p:nvGrpSpPr>
          <p:cNvPr id="18851" name="Group 306"/>
          <p:cNvGrpSpPr>
            <a:grpSpLocks/>
          </p:cNvGrpSpPr>
          <p:nvPr/>
        </p:nvGrpSpPr>
        <p:grpSpPr bwMode="auto">
          <a:xfrm rot="-5400000">
            <a:off x="7856537" y="3503613"/>
            <a:ext cx="288925" cy="304800"/>
            <a:chOff x="1697" y="1685"/>
            <a:chExt cx="364" cy="349"/>
          </a:xfrm>
        </p:grpSpPr>
        <p:grpSp>
          <p:nvGrpSpPr>
            <p:cNvPr id="19119" name="Group 307"/>
            <p:cNvGrpSpPr>
              <a:grpSpLocks/>
            </p:cNvGrpSpPr>
            <p:nvPr/>
          </p:nvGrpSpPr>
          <p:grpSpPr bwMode="auto">
            <a:xfrm>
              <a:off x="1884" y="1685"/>
              <a:ext cx="177" cy="349"/>
              <a:chOff x="1884" y="1685"/>
              <a:chExt cx="177" cy="349"/>
            </a:xfrm>
          </p:grpSpPr>
          <p:sp>
            <p:nvSpPr>
              <p:cNvPr id="19128" name="Arc 308"/>
              <p:cNvSpPr>
                <a:spLocks/>
              </p:cNvSpPr>
              <p:nvPr/>
            </p:nvSpPr>
            <p:spPr bwMode="auto">
              <a:xfrm>
                <a:off x="1952" y="1685"/>
                <a:ext cx="109" cy="349"/>
              </a:xfrm>
              <a:custGeom>
                <a:avLst/>
                <a:gdLst>
                  <a:gd name="T0" fmla="*/ 0 w 21600"/>
                  <a:gd name="T1" fmla="*/ 0 h 41996"/>
                  <a:gd name="T2" fmla="*/ 0 w 21600"/>
                  <a:gd name="T3" fmla="*/ 0 h 41996"/>
                  <a:gd name="T4" fmla="*/ 0 w 21600"/>
                  <a:gd name="T5" fmla="*/ 0 h 4199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96"/>
                  <a:gd name="T11" fmla="*/ 21600 w 21600"/>
                  <a:gd name="T12" fmla="*/ 41996 h 419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96" fill="none" extrusionOk="0">
                    <a:moveTo>
                      <a:pt x="4308" y="-1"/>
                    </a:moveTo>
                    <a:cubicBezTo>
                      <a:pt x="14370" y="2048"/>
                      <a:pt x="21600" y="10897"/>
                      <a:pt x="21600" y="21166"/>
                    </a:cubicBezTo>
                    <a:cubicBezTo>
                      <a:pt x="21600" y="30893"/>
                      <a:pt x="15097" y="39421"/>
                      <a:pt x="5716" y="41995"/>
                    </a:cubicBezTo>
                  </a:path>
                  <a:path w="21600" h="41996" stroke="0" extrusionOk="0">
                    <a:moveTo>
                      <a:pt x="4308" y="-1"/>
                    </a:moveTo>
                    <a:cubicBezTo>
                      <a:pt x="14370" y="2048"/>
                      <a:pt x="21600" y="10897"/>
                      <a:pt x="21600" y="21166"/>
                    </a:cubicBezTo>
                    <a:cubicBezTo>
                      <a:pt x="21600" y="30893"/>
                      <a:pt x="15097" y="39421"/>
                      <a:pt x="5716" y="41995"/>
                    </a:cubicBezTo>
                    <a:lnTo>
                      <a:pt x="0" y="21166"/>
                    </a:lnTo>
                    <a:lnTo>
                      <a:pt x="4308" y="-1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29" name="Arc 309"/>
              <p:cNvSpPr>
                <a:spLocks/>
              </p:cNvSpPr>
              <p:nvPr/>
            </p:nvSpPr>
            <p:spPr bwMode="auto">
              <a:xfrm>
                <a:off x="1921" y="1708"/>
                <a:ext cx="94" cy="300"/>
              </a:xfrm>
              <a:custGeom>
                <a:avLst/>
                <a:gdLst>
                  <a:gd name="T0" fmla="*/ 0 w 21600"/>
                  <a:gd name="T1" fmla="*/ 0 h 41987"/>
                  <a:gd name="T2" fmla="*/ 0 w 21600"/>
                  <a:gd name="T3" fmla="*/ 0 h 41987"/>
                  <a:gd name="T4" fmla="*/ 0 w 21600"/>
                  <a:gd name="T5" fmla="*/ 0 h 419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87"/>
                  <a:gd name="T11" fmla="*/ 21600 w 21600"/>
                  <a:gd name="T12" fmla="*/ 41987 h 419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87" fill="none" extrusionOk="0">
                    <a:moveTo>
                      <a:pt x="4319" y="0"/>
                    </a:moveTo>
                    <a:cubicBezTo>
                      <a:pt x="14376" y="2053"/>
                      <a:pt x="21600" y="10899"/>
                      <a:pt x="21600" y="21164"/>
                    </a:cubicBezTo>
                    <a:cubicBezTo>
                      <a:pt x="21600" y="30881"/>
                      <a:pt x="15110" y="39403"/>
                      <a:pt x="5741" y="41986"/>
                    </a:cubicBezTo>
                  </a:path>
                  <a:path w="21600" h="41987" stroke="0" extrusionOk="0">
                    <a:moveTo>
                      <a:pt x="4319" y="0"/>
                    </a:moveTo>
                    <a:cubicBezTo>
                      <a:pt x="14376" y="2053"/>
                      <a:pt x="21600" y="10899"/>
                      <a:pt x="21600" y="21164"/>
                    </a:cubicBezTo>
                    <a:cubicBezTo>
                      <a:pt x="21600" y="30881"/>
                      <a:pt x="15110" y="39403"/>
                      <a:pt x="5741" y="41986"/>
                    </a:cubicBezTo>
                    <a:lnTo>
                      <a:pt x="0" y="21164"/>
                    </a:lnTo>
                    <a:lnTo>
                      <a:pt x="4319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30" name="Arc 310"/>
              <p:cNvSpPr>
                <a:spLocks/>
              </p:cNvSpPr>
              <p:nvPr/>
            </p:nvSpPr>
            <p:spPr bwMode="auto">
              <a:xfrm>
                <a:off x="1884" y="1733"/>
                <a:ext cx="88" cy="253"/>
              </a:xfrm>
              <a:custGeom>
                <a:avLst/>
                <a:gdLst>
                  <a:gd name="T0" fmla="*/ 0 w 21600"/>
                  <a:gd name="T1" fmla="*/ 0 h 42045"/>
                  <a:gd name="T2" fmla="*/ 0 w 21600"/>
                  <a:gd name="T3" fmla="*/ 0 h 42045"/>
                  <a:gd name="T4" fmla="*/ 0 w 21600"/>
                  <a:gd name="T5" fmla="*/ 0 h 4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45"/>
                  <a:gd name="T11" fmla="*/ 21600 w 21600"/>
                  <a:gd name="T12" fmla="*/ 42045 h 4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45" fill="none" extrusionOk="0">
                    <a:moveTo>
                      <a:pt x="4149" y="0"/>
                    </a:moveTo>
                    <a:cubicBezTo>
                      <a:pt x="14286" y="1984"/>
                      <a:pt x="21600" y="10868"/>
                      <a:pt x="21600" y="21198"/>
                    </a:cubicBezTo>
                    <a:cubicBezTo>
                      <a:pt x="21600" y="30949"/>
                      <a:pt x="15065" y="39492"/>
                      <a:pt x="5653" y="42044"/>
                    </a:cubicBezTo>
                  </a:path>
                  <a:path w="21600" h="42045" stroke="0" extrusionOk="0">
                    <a:moveTo>
                      <a:pt x="4149" y="0"/>
                    </a:moveTo>
                    <a:cubicBezTo>
                      <a:pt x="14286" y="1984"/>
                      <a:pt x="21600" y="10868"/>
                      <a:pt x="21600" y="21198"/>
                    </a:cubicBezTo>
                    <a:cubicBezTo>
                      <a:pt x="21600" y="30949"/>
                      <a:pt x="15065" y="39492"/>
                      <a:pt x="5653" y="42044"/>
                    </a:cubicBezTo>
                    <a:lnTo>
                      <a:pt x="0" y="21198"/>
                    </a:lnTo>
                    <a:lnTo>
                      <a:pt x="4149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9120" name="Group 311"/>
            <p:cNvGrpSpPr>
              <a:grpSpLocks/>
            </p:cNvGrpSpPr>
            <p:nvPr/>
          </p:nvGrpSpPr>
          <p:grpSpPr bwMode="auto">
            <a:xfrm>
              <a:off x="1782" y="1750"/>
              <a:ext cx="150" cy="232"/>
              <a:chOff x="1782" y="1750"/>
              <a:chExt cx="150" cy="232"/>
            </a:xfrm>
          </p:grpSpPr>
          <p:sp>
            <p:nvSpPr>
              <p:cNvPr id="19125" name="Arc 312"/>
              <p:cNvSpPr>
                <a:spLocks/>
              </p:cNvSpPr>
              <p:nvPr/>
            </p:nvSpPr>
            <p:spPr bwMode="auto">
              <a:xfrm>
                <a:off x="1840" y="1750"/>
                <a:ext cx="92" cy="232"/>
              </a:xfrm>
              <a:custGeom>
                <a:avLst/>
                <a:gdLst>
                  <a:gd name="T0" fmla="*/ 0 w 21600"/>
                  <a:gd name="T1" fmla="*/ 0 h 42051"/>
                  <a:gd name="T2" fmla="*/ 0 w 21600"/>
                  <a:gd name="T3" fmla="*/ 0 h 42051"/>
                  <a:gd name="T4" fmla="*/ 0 w 21600"/>
                  <a:gd name="T5" fmla="*/ 0 h 420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51"/>
                  <a:gd name="T11" fmla="*/ 21600 w 21600"/>
                  <a:gd name="T12" fmla="*/ 42051 h 420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51" fill="none" extrusionOk="0">
                    <a:moveTo>
                      <a:pt x="4215" y="0"/>
                    </a:moveTo>
                    <a:cubicBezTo>
                      <a:pt x="14321" y="2011"/>
                      <a:pt x="21600" y="10880"/>
                      <a:pt x="21600" y="21185"/>
                    </a:cubicBezTo>
                    <a:cubicBezTo>
                      <a:pt x="21600" y="30963"/>
                      <a:pt x="15030" y="39522"/>
                      <a:pt x="5583" y="42050"/>
                    </a:cubicBezTo>
                  </a:path>
                  <a:path w="21600" h="42051" stroke="0" extrusionOk="0">
                    <a:moveTo>
                      <a:pt x="4215" y="0"/>
                    </a:moveTo>
                    <a:cubicBezTo>
                      <a:pt x="14321" y="2011"/>
                      <a:pt x="21600" y="10880"/>
                      <a:pt x="21600" y="21185"/>
                    </a:cubicBezTo>
                    <a:cubicBezTo>
                      <a:pt x="21600" y="30963"/>
                      <a:pt x="15030" y="39522"/>
                      <a:pt x="5583" y="42050"/>
                    </a:cubicBezTo>
                    <a:lnTo>
                      <a:pt x="0" y="21185"/>
                    </a:lnTo>
                    <a:lnTo>
                      <a:pt x="4215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26" name="Arc 313"/>
              <p:cNvSpPr>
                <a:spLocks/>
              </p:cNvSpPr>
              <p:nvPr/>
            </p:nvSpPr>
            <p:spPr bwMode="auto">
              <a:xfrm>
                <a:off x="1814" y="1766"/>
                <a:ext cx="79" cy="199"/>
              </a:xfrm>
              <a:custGeom>
                <a:avLst/>
                <a:gdLst>
                  <a:gd name="T0" fmla="*/ 0 w 21600"/>
                  <a:gd name="T1" fmla="*/ 0 h 42128"/>
                  <a:gd name="T2" fmla="*/ 0 w 21600"/>
                  <a:gd name="T3" fmla="*/ 0 h 42128"/>
                  <a:gd name="T4" fmla="*/ 0 w 21600"/>
                  <a:gd name="T5" fmla="*/ 0 h 4212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128"/>
                  <a:gd name="T11" fmla="*/ 21600 w 21600"/>
                  <a:gd name="T12" fmla="*/ 42128 h 421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128" fill="none" extrusionOk="0">
                    <a:moveTo>
                      <a:pt x="4067" y="0"/>
                    </a:moveTo>
                    <a:cubicBezTo>
                      <a:pt x="14243" y="1951"/>
                      <a:pt x="21600" y="10853"/>
                      <a:pt x="21600" y="21214"/>
                    </a:cubicBezTo>
                    <a:cubicBezTo>
                      <a:pt x="21600" y="31063"/>
                      <a:pt x="14937" y="39665"/>
                      <a:pt x="5400" y="42127"/>
                    </a:cubicBezTo>
                  </a:path>
                  <a:path w="21600" h="42128" stroke="0" extrusionOk="0">
                    <a:moveTo>
                      <a:pt x="4067" y="0"/>
                    </a:moveTo>
                    <a:cubicBezTo>
                      <a:pt x="14243" y="1951"/>
                      <a:pt x="21600" y="10853"/>
                      <a:pt x="21600" y="21214"/>
                    </a:cubicBezTo>
                    <a:cubicBezTo>
                      <a:pt x="21600" y="31063"/>
                      <a:pt x="14937" y="39665"/>
                      <a:pt x="5400" y="42127"/>
                    </a:cubicBezTo>
                    <a:lnTo>
                      <a:pt x="0" y="21214"/>
                    </a:lnTo>
                    <a:lnTo>
                      <a:pt x="4067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27" name="Arc 314"/>
              <p:cNvSpPr>
                <a:spLocks/>
              </p:cNvSpPr>
              <p:nvPr/>
            </p:nvSpPr>
            <p:spPr bwMode="auto">
              <a:xfrm>
                <a:off x="1782" y="1783"/>
                <a:ext cx="74" cy="168"/>
              </a:xfrm>
              <a:custGeom>
                <a:avLst/>
                <a:gdLst>
                  <a:gd name="T0" fmla="*/ 0 w 21600"/>
                  <a:gd name="T1" fmla="*/ 0 h 41974"/>
                  <a:gd name="T2" fmla="*/ 0 w 21600"/>
                  <a:gd name="T3" fmla="*/ 0 h 41974"/>
                  <a:gd name="T4" fmla="*/ 0 w 21600"/>
                  <a:gd name="T5" fmla="*/ 0 h 4197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74"/>
                  <a:gd name="T11" fmla="*/ 21600 w 21600"/>
                  <a:gd name="T12" fmla="*/ 41974 h 419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74" fill="none" extrusionOk="0">
                    <a:moveTo>
                      <a:pt x="4314" y="0"/>
                    </a:moveTo>
                    <a:cubicBezTo>
                      <a:pt x="14374" y="2051"/>
                      <a:pt x="21600" y="10898"/>
                      <a:pt x="21600" y="21165"/>
                    </a:cubicBezTo>
                    <a:cubicBezTo>
                      <a:pt x="21600" y="30864"/>
                      <a:pt x="15135" y="39373"/>
                      <a:pt x="5791" y="41974"/>
                    </a:cubicBezTo>
                  </a:path>
                  <a:path w="21600" h="41974" stroke="0" extrusionOk="0">
                    <a:moveTo>
                      <a:pt x="4314" y="0"/>
                    </a:moveTo>
                    <a:cubicBezTo>
                      <a:pt x="14374" y="2051"/>
                      <a:pt x="21600" y="10898"/>
                      <a:pt x="21600" y="21165"/>
                    </a:cubicBezTo>
                    <a:cubicBezTo>
                      <a:pt x="21600" y="30864"/>
                      <a:pt x="15135" y="39373"/>
                      <a:pt x="5791" y="41974"/>
                    </a:cubicBezTo>
                    <a:lnTo>
                      <a:pt x="0" y="21165"/>
                    </a:lnTo>
                    <a:lnTo>
                      <a:pt x="4314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19121" name="Arc 315"/>
            <p:cNvSpPr>
              <a:spLocks/>
            </p:cNvSpPr>
            <p:nvPr/>
          </p:nvSpPr>
          <p:spPr bwMode="auto">
            <a:xfrm>
              <a:off x="1757" y="1797"/>
              <a:ext cx="67" cy="147"/>
            </a:xfrm>
            <a:custGeom>
              <a:avLst/>
              <a:gdLst>
                <a:gd name="T0" fmla="*/ 0 w 21600"/>
                <a:gd name="T1" fmla="*/ 0 h 42217"/>
                <a:gd name="T2" fmla="*/ 0 w 21600"/>
                <a:gd name="T3" fmla="*/ 0 h 42217"/>
                <a:gd name="T4" fmla="*/ 0 w 21600"/>
                <a:gd name="T5" fmla="*/ 0 h 42217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217"/>
                <a:gd name="T11" fmla="*/ 21600 w 21600"/>
                <a:gd name="T12" fmla="*/ 42217 h 422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217" fill="none" extrusionOk="0">
                  <a:moveTo>
                    <a:pt x="3885" y="0"/>
                  </a:moveTo>
                  <a:cubicBezTo>
                    <a:pt x="14146" y="1876"/>
                    <a:pt x="21600" y="10817"/>
                    <a:pt x="21600" y="21248"/>
                  </a:cubicBezTo>
                  <a:cubicBezTo>
                    <a:pt x="21600" y="31180"/>
                    <a:pt x="14825" y="39833"/>
                    <a:pt x="5182" y="42216"/>
                  </a:cubicBezTo>
                </a:path>
                <a:path w="21600" h="42217" stroke="0" extrusionOk="0">
                  <a:moveTo>
                    <a:pt x="3885" y="0"/>
                  </a:moveTo>
                  <a:cubicBezTo>
                    <a:pt x="14146" y="1876"/>
                    <a:pt x="21600" y="10817"/>
                    <a:pt x="21600" y="21248"/>
                  </a:cubicBezTo>
                  <a:cubicBezTo>
                    <a:pt x="21600" y="31180"/>
                    <a:pt x="14825" y="39833"/>
                    <a:pt x="5182" y="42216"/>
                  </a:cubicBezTo>
                  <a:lnTo>
                    <a:pt x="0" y="21248"/>
                  </a:lnTo>
                  <a:lnTo>
                    <a:pt x="3885" y="0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122" name="Arc 316"/>
            <p:cNvSpPr>
              <a:spLocks/>
            </p:cNvSpPr>
            <p:nvPr/>
          </p:nvSpPr>
          <p:spPr bwMode="auto">
            <a:xfrm>
              <a:off x="1729" y="1808"/>
              <a:ext cx="58" cy="126"/>
            </a:xfrm>
            <a:custGeom>
              <a:avLst/>
              <a:gdLst>
                <a:gd name="T0" fmla="*/ 0 w 21600"/>
                <a:gd name="T1" fmla="*/ 0 h 42160"/>
                <a:gd name="T2" fmla="*/ 0 w 21600"/>
                <a:gd name="T3" fmla="*/ 0 h 42160"/>
                <a:gd name="T4" fmla="*/ 0 w 21600"/>
                <a:gd name="T5" fmla="*/ 0 h 4216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160"/>
                <a:gd name="T11" fmla="*/ 21600 w 21600"/>
                <a:gd name="T12" fmla="*/ 42160 h 421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160" fill="none" extrusionOk="0">
                  <a:moveTo>
                    <a:pt x="4028" y="-1"/>
                  </a:moveTo>
                  <a:cubicBezTo>
                    <a:pt x="14222" y="1934"/>
                    <a:pt x="21600" y="10844"/>
                    <a:pt x="21600" y="21221"/>
                  </a:cubicBezTo>
                  <a:cubicBezTo>
                    <a:pt x="21600" y="31107"/>
                    <a:pt x="14887" y="39732"/>
                    <a:pt x="5303" y="42159"/>
                  </a:cubicBezTo>
                </a:path>
                <a:path w="21600" h="42160" stroke="0" extrusionOk="0">
                  <a:moveTo>
                    <a:pt x="4028" y="-1"/>
                  </a:moveTo>
                  <a:cubicBezTo>
                    <a:pt x="14222" y="1934"/>
                    <a:pt x="21600" y="10844"/>
                    <a:pt x="21600" y="21221"/>
                  </a:cubicBezTo>
                  <a:cubicBezTo>
                    <a:pt x="21600" y="31107"/>
                    <a:pt x="14887" y="39732"/>
                    <a:pt x="5303" y="42159"/>
                  </a:cubicBezTo>
                  <a:lnTo>
                    <a:pt x="0" y="21221"/>
                  </a:lnTo>
                  <a:lnTo>
                    <a:pt x="4028" y="-1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123" name="Arc 317"/>
            <p:cNvSpPr>
              <a:spLocks/>
            </p:cNvSpPr>
            <p:nvPr/>
          </p:nvSpPr>
          <p:spPr bwMode="auto">
            <a:xfrm>
              <a:off x="1706" y="1824"/>
              <a:ext cx="50" cy="98"/>
            </a:xfrm>
            <a:custGeom>
              <a:avLst/>
              <a:gdLst>
                <a:gd name="T0" fmla="*/ 0 w 21600"/>
                <a:gd name="T1" fmla="*/ 0 h 42030"/>
                <a:gd name="T2" fmla="*/ 0 w 21600"/>
                <a:gd name="T3" fmla="*/ 0 h 42030"/>
                <a:gd name="T4" fmla="*/ 0 w 21600"/>
                <a:gd name="T5" fmla="*/ 0 h 4203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030"/>
                <a:gd name="T11" fmla="*/ 21600 w 21600"/>
                <a:gd name="T12" fmla="*/ 42030 h 4203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030" fill="none" extrusionOk="0">
                  <a:moveTo>
                    <a:pt x="4237" y="-1"/>
                  </a:moveTo>
                  <a:cubicBezTo>
                    <a:pt x="14332" y="2019"/>
                    <a:pt x="21600" y="10884"/>
                    <a:pt x="21600" y="21180"/>
                  </a:cubicBezTo>
                  <a:cubicBezTo>
                    <a:pt x="21600" y="30936"/>
                    <a:pt x="15060" y="39481"/>
                    <a:pt x="5642" y="42029"/>
                  </a:cubicBezTo>
                </a:path>
                <a:path w="21600" h="42030" stroke="0" extrusionOk="0">
                  <a:moveTo>
                    <a:pt x="4237" y="-1"/>
                  </a:moveTo>
                  <a:cubicBezTo>
                    <a:pt x="14332" y="2019"/>
                    <a:pt x="21600" y="10884"/>
                    <a:pt x="21600" y="21180"/>
                  </a:cubicBezTo>
                  <a:cubicBezTo>
                    <a:pt x="21600" y="30936"/>
                    <a:pt x="15060" y="39481"/>
                    <a:pt x="5642" y="42029"/>
                  </a:cubicBezTo>
                  <a:lnTo>
                    <a:pt x="0" y="21180"/>
                  </a:lnTo>
                  <a:lnTo>
                    <a:pt x="4237" y="-1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124" name="Arc 318"/>
            <p:cNvSpPr>
              <a:spLocks/>
            </p:cNvSpPr>
            <p:nvPr/>
          </p:nvSpPr>
          <p:spPr bwMode="auto">
            <a:xfrm>
              <a:off x="1697" y="1839"/>
              <a:ext cx="30" cy="74"/>
            </a:xfrm>
            <a:custGeom>
              <a:avLst/>
              <a:gdLst>
                <a:gd name="T0" fmla="*/ 0 w 21600"/>
                <a:gd name="T1" fmla="*/ 0 h 42282"/>
                <a:gd name="T2" fmla="*/ 0 w 21600"/>
                <a:gd name="T3" fmla="*/ 0 h 42282"/>
                <a:gd name="T4" fmla="*/ 0 w 21600"/>
                <a:gd name="T5" fmla="*/ 0 h 42282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282"/>
                <a:gd name="T11" fmla="*/ 21600 w 21600"/>
                <a:gd name="T12" fmla="*/ 42282 h 4228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282" fill="none" extrusionOk="0">
                  <a:moveTo>
                    <a:pt x="3610" y="-1"/>
                  </a:moveTo>
                  <a:cubicBezTo>
                    <a:pt x="13998" y="1760"/>
                    <a:pt x="21600" y="10759"/>
                    <a:pt x="21600" y="21296"/>
                  </a:cubicBezTo>
                  <a:cubicBezTo>
                    <a:pt x="21600" y="31255"/>
                    <a:pt x="14790" y="39923"/>
                    <a:pt x="5113" y="42281"/>
                  </a:cubicBezTo>
                </a:path>
                <a:path w="21600" h="42282" stroke="0" extrusionOk="0">
                  <a:moveTo>
                    <a:pt x="3610" y="-1"/>
                  </a:moveTo>
                  <a:cubicBezTo>
                    <a:pt x="13998" y="1760"/>
                    <a:pt x="21600" y="10759"/>
                    <a:pt x="21600" y="21296"/>
                  </a:cubicBezTo>
                  <a:cubicBezTo>
                    <a:pt x="21600" y="31255"/>
                    <a:pt x="14790" y="39923"/>
                    <a:pt x="5113" y="42281"/>
                  </a:cubicBezTo>
                  <a:lnTo>
                    <a:pt x="0" y="21296"/>
                  </a:lnTo>
                  <a:lnTo>
                    <a:pt x="3610" y="-1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grpSp>
        <p:nvGrpSpPr>
          <p:cNvPr id="18852" name="Group 319"/>
          <p:cNvGrpSpPr>
            <a:grpSpLocks/>
          </p:cNvGrpSpPr>
          <p:nvPr/>
        </p:nvGrpSpPr>
        <p:grpSpPr bwMode="auto">
          <a:xfrm rot="-5400000">
            <a:off x="6941343" y="3069432"/>
            <a:ext cx="290513" cy="304800"/>
            <a:chOff x="1697" y="1685"/>
            <a:chExt cx="364" cy="349"/>
          </a:xfrm>
        </p:grpSpPr>
        <p:grpSp>
          <p:nvGrpSpPr>
            <p:cNvPr id="19107" name="Group 320"/>
            <p:cNvGrpSpPr>
              <a:grpSpLocks/>
            </p:cNvGrpSpPr>
            <p:nvPr/>
          </p:nvGrpSpPr>
          <p:grpSpPr bwMode="auto">
            <a:xfrm>
              <a:off x="1884" y="1685"/>
              <a:ext cx="177" cy="349"/>
              <a:chOff x="1884" y="1685"/>
              <a:chExt cx="177" cy="349"/>
            </a:xfrm>
          </p:grpSpPr>
          <p:sp>
            <p:nvSpPr>
              <p:cNvPr id="19116" name="Arc 321"/>
              <p:cNvSpPr>
                <a:spLocks/>
              </p:cNvSpPr>
              <p:nvPr/>
            </p:nvSpPr>
            <p:spPr bwMode="auto">
              <a:xfrm>
                <a:off x="1952" y="1685"/>
                <a:ext cx="109" cy="349"/>
              </a:xfrm>
              <a:custGeom>
                <a:avLst/>
                <a:gdLst>
                  <a:gd name="T0" fmla="*/ 0 w 21600"/>
                  <a:gd name="T1" fmla="*/ 0 h 41996"/>
                  <a:gd name="T2" fmla="*/ 0 w 21600"/>
                  <a:gd name="T3" fmla="*/ 0 h 41996"/>
                  <a:gd name="T4" fmla="*/ 0 w 21600"/>
                  <a:gd name="T5" fmla="*/ 0 h 4199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96"/>
                  <a:gd name="T11" fmla="*/ 21600 w 21600"/>
                  <a:gd name="T12" fmla="*/ 41996 h 419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96" fill="none" extrusionOk="0">
                    <a:moveTo>
                      <a:pt x="4308" y="-1"/>
                    </a:moveTo>
                    <a:cubicBezTo>
                      <a:pt x="14370" y="2048"/>
                      <a:pt x="21600" y="10897"/>
                      <a:pt x="21600" y="21166"/>
                    </a:cubicBezTo>
                    <a:cubicBezTo>
                      <a:pt x="21600" y="30893"/>
                      <a:pt x="15097" y="39421"/>
                      <a:pt x="5716" y="41995"/>
                    </a:cubicBezTo>
                  </a:path>
                  <a:path w="21600" h="41996" stroke="0" extrusionOk="0">
                    <a:moveTo>
                      <a:pt x="4308" y="-1"/>
                    </a:moveTo>
                    <a:cubicBezTo>
                      <a:pt x="14370" y="2048"/>
                      <a:pt x="21600" y="10897"/>
                      <a:pt x="21600" y="21166"/>
                    </a:cubicBezTo>
                    <a:cubicBezTo>
                      <a:pt x="21600" y="30893"/>
                      <a:pt x="15097" y="39421"/>
                      <a:pt x="5716" y="41995"/>
                    </a:cubicBezTo>
                    <a:lnTo>
                      <a:pt x="0" y="21166"/>
                    </a:lnTo>
                    <a:lnTo>
                      <a:pt x="4308" y="-1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17" name="Arc 322"/>
              <p:cNvSpPr>
                <a:spLocks/>
              </p:cNvSpPr>
              <p:nvPr/>
            </p:nvSpPr>
            <p:spPr bwMode="auto">
              <a:xfrm>
                <a:off x="1921" y="1708"/>
                <a:ext cx="94" cy="300"/>
              </a:xfrm>
              <a:custGeom>
                <a:avLst/>
                <a:gdLst>
                  <a:gd name="T0" fmla="*/ 0 w 21600"/>
                  <a:gd name="T1" fmla="*/ 0 h 41987"/>
                  <a:gd name="T2" fmla="*/ 0 w 21600"/>
                  <a:gd name="T3" fmla="*/ 0 h 41987"/>
                  <a:gd name="T4" fmla="*/ 0 w 21600"/>
                  <a:gd name="T5" fmla="*/ 0 h 419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87"/>
                  <a:gd name="T11" fmla="*/ 21600 w 21600"/>
                  <a:gd name="T12" fmla="*/ 41987 h 419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87" fill="none" extrusionOk="0">
                    <a:moveTo>
                      <a:pt x="4319" y="0"/>
                    </a:moveTo>
                    <a:cubicBezTo>
                      <a:pt x="14376" y="2053"/>
                      <a:pt x="21600" y="10899"/>
                      <a:pt x="21600" y="21164"/>
                    </a:cubicBezTo>
                    <a:cubicBezTo>
                      <a:pt x="21600" y="30881"/>
                      <a:pt x="15110" y="39403"/>
                      <a:pt x="5741" y="41986"/>
                    </a:cubicBezTo>
                  </a:path>
                  <a:path w="21600" h="41987" stroke="0" extrusionOk="0">
                    <a:moveTo>
                      <a:pt x="4319" y="0"/>
                    </a:moveTo>
                    <a:cubicBezTo>
                      <a:pt x="14376" y="2053"/>
                      <a:pt x="21600" y="10899"/>
                      <a:pt x="21600" y="21164"/>
                    </a:cubicBezTo>
                    <a:cubicBezTo>
                      <a:pt x="21600" y="30881"/>
                      <a:pt x="15110" y="39403"/>
                      <a:pt x="5741" y="41986"/>
                    </a:cubicBezTo>
                    <a:lnTo>
                      <a:pt x="0" y="21164"/>
                    </a:lnTo>
                    <a:lnTo>
                      <a:pt x="4319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18" name="Arc 323"/>
              <p:cNvSpPr>
                <a:spLocks/>
              </p:cNvSpPr>
              <p:nvPr/>
            </p:nvSpPr>
            <p:spPr bwMode="auto">
              <a:xfrm>
                <a:off x="1884" y="1733"/>
                <a:ext cx="88" cy="253"/>
              </a:xfrm>
              <a:custGeom>
                <a:avLst/>
                <a:gdLst>
                  <a:gd name="T0" fmla="*/ 0 w 21600"/>
                  <a:gd name="T1" fmla="*/ 0 h 42045"/>
                  <a:gd name="T2" fmla="*/ 0 w 21600"/>
                  <a:gd name="T3" fmla="*/ 0 h 42045"/>
                  <a:gd name="T4" fmla="*/ 0 w 21600"/>
                  <a:gd name="T5" fmla="*/ 0 h 4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45"/>
                  <a:gd name="T11" fmla="*/ 21600 w 21600"/>
                  <a:gd name="T12" fmla="*/ 42045 h 4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45" fill="none" extrusionOk="0">
                    <a:moveTo>
                      <a:pt x="4149" y="0"/>
                    </a:moveTo>
                    <a:cubicBezTo>
                      <a:pt x="14286" y="1984"/>
                      <a:pt x="21600" y="10868"/>
                      <a:pt x="21600" y="21198"/>
                    </a:cubicBezTo>
                    <a:cubicBezTo>
                      <a:pt x="21600" y="30949"/>
                      <a:pt x="15065" y="39492"/>
                      <a:pt x="5653" y="42044"/>
                    </a:cubicBezTo>
                  </a:path>
                  <a:path w="21600" h="42045" stroke="0" extrusionOk="0">
                    <a:moveTo>
                      <a:pt x="4149" y="0"/>
                    </a:moveTo>
                    <a:cubicBezTo>
                      <a:pt x="14286" y="1984"/>
                      <a:pt x="21600" y="10868"/>
                      <a:pt x="21600" y="21198"/>
                    </a:cubicBezTo>
                    <a:cubicBezTo>
                      <a:pt x="21600" y="30949"/>
                      <a:pt x="15065" y="39492"/>
                      <a:pt x="5653" y="42044"/>
                    </a:cubicBezTo>
                    <a:lnTo>
                      <a:pt x="0" y="21198"/>
                    </a:lnTo>
                    <a:lnTo>
                      <a:pt x="4149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9108" name="Group 324"/>
            <p:cNvGrpSpPr>
              <a:grpSpLocks/>
            </p:cNvGrpSpPr>
            <p:nvPr/>
          </p:nvGrpSpPr>
          <p:grpSpPr bwMode="auto">
            <a:xfrm>
              <a:off x="1782" y="1750"/>
              <a:ext cx="150" cy="232"/>
              <a:chOff x="1782" y="1750"/>
              <a:chExt cx="150" cy="232"/>
            </a:xfrm>
          </p:grpSpPr>
          <p:sp>
            <p:nvSpPr>
              <p:cNvPr id="19113" name="Arc 325"/>
              <p:cNvSpPr>
                <a:spLocks/>
              </p:cNvSpPr>
              <p:nvPr/>
            </p:nvSpPr>
            <p:spPr bwMode="auto">
              <a:xfrm>
                <a:off x="1840" y="1750"/>
                <a:ext cx="92" cy="232"/>
              </a:xfrm>
              <a:custGeom>
                <a:avLst/>
                <a:gdLst>
                  <a:gd name="T0" fmla="*/ 0 w 21600"/>
                  <a:gd name="T1" fmla="*/ 0 h 42051"/>
                  <a:gd name="T2" fmla="*/ 0 w 21600"/>
                  <a:gd name="T3" fmla="*/ 0 h 42051"/>
                  <a:gd name="T4" fmla="*/ 0 w 21600"/>
                  <a:gd name="T5" fmla="*/ 0 h 420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51"/>
                  <a:gd name="T11" fmla="*/ 21600 w 21600"/>
                  <a:gd name="T12" fmla="*/ 42051 h 420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51" fill="none" extrusionOk="0">
                    <a:moveTo>
                      <a:pt x="4215" y="0"/>
                    </a:moveTo>
                    <a:cubicBezTo>
                      <a:pt x="14321" y="2011"/>
                      <a:pt x="21600" y="10880"/>
                      <a:pt x="21600" y="21185"/>
                    </a:cubicBezTo>
                    <a:cubicBezTo>
                      <a:pt x="21600" y="30963"/>
                      <a:pt x="15030" y="39522"/>
                      <a:pt x="5583" y="42050"/>
                    </a:cubicBezTo>
                  </a:path>
                  <a:path w="21600" h="42051" stroke="0" extrusionOk="0">
                    <a:moveTo>
                      <a:pt x="4215" y="0"/>
                    </a:moveTo>
                    <a:cubicBezTo>
                      <a:pt x="14321" y="2011"/>
                      <a:pt x="21600" y="10880"/>
                      <a:pt x="21600" y="21185"/>
                    </a:cubicBezTo>
                    <a:cubicBezTo>
                      <a:pt x="21600" y="30963"/>
                      <a:pt x="15030" y="39522"/>
                      <a:pt x="5583" y="42050"/>
                    </a:cubicBezTo>
                    <a:lnTo>
                      <a:pt x="0" y="21185"/>
                    </a:lnTo>
                    <a:lnTo>
                      <a:pt x="4215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14" name="Arc 326"/>
              <p:cNvSpPr>
                <a:spLocks/>
              </p:cNvSpPr>
              <p:nvPr/>
            </p:nvSpPr>
            <p:spPr bwMode="auto">
              <a:xfrm>
                <a:off x="1814" y="1766"/>
                <a:ext cx="79" cy="199"/>
              </a:xfrm>
              <a:custGeom>
                <a:avLst/>
                <a:gdLst>
                  <a:gd name="T0" fmla="*/ 0 w 21600"/>
                  <a:gd name="T1" fmla="*/ 0 h 42128"/>
                  <a:gd name="T2" fmla="*/ 0 w 21600"/>
                  <a:gd name="T3" fmla="*/ 0 h 42128"/>
                  <a:gd name="T4" fmla="*/ 0 w 21600"/>
                  <a:gd name="T5" fmla="*/ 0 h 4212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128"/>
                  <a:gd name="T11" fmla="*/ 21600 w 21600"/>
                  <a:gd name="T12" fmla="*/ 42128 h 421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128" fill="none" extrusionOk="0">
                    <a:moveTo>
                      <a:pt x="4067" y="0"/>
                    </a:moveTo>
                    <a:cubicBezTo>
                      <a:pt x="14243" y="1951"/>
                      <a:pt x="21600" y="10853"/>
                      <a:pt x="21600" y="21214"/>
                    </a:cubicBezTo>
                    <a:cubicBezTo>
                      <a:pt x="21600" y="31063"/>
                      <a:pt x="14937" y="39665"/>
                      <a:pt x="5400" y="42127"/>
                    </a:cubicBezTo>
                  </a:path>
                  <a:path w="21600" h="42128" stroke="0" extrusionOk="0">
                    <a:moveTo>
                      <a:pt x="4067" y="0"/>
                    </a:moveTo>
                    <a:cubicBezTo>
                      <a:pt x="14243" y="1951"/>
                      <a:pt x="21600" y="10853"/>
                      <a:pt x="21600" y="21214"/>
                    </a:cubicBezTo>
                    <a:cubicBezTo>
                      <a:pt x="21600" y="31063"/>
                      <a:pt x="14937" y="39665"/>
                      <a:pt x="5400" y="42127"/>
                    </a:cubicBezTo>
                    <a:lnTo>
                      <a:pt x="0" y="21214"/>
                    </a:lnTo>
                    <a:lnTo>
                      <a:pt x="4067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15" name="Arc 327"/>
              <p:cNvSpPr>
                <a:spLocks/>
              </p:cNvSpPr>
              <p:nvPr/>
            </p:nvSpPr>
            <p:spPr bwMode="auto">
              <a:xfrm>
                <a:off x="1782" y="1783"/>
                <a:ext cx="74" cy="168"/>
              </a:xfrm>
              <a:custGeom>
                <a:avLst/>
                <a:gdLst>
                  <a:gd name="T0" fmla="*/ 0 w 21600"/>
                  <a:gd name="T1" fmla="*/ 0 h 41974"/>
                  <a:gd name="T2" fmla="*/ 0 w 21600"/>
                  <a:gd name="T3" fmla="*/ 0 h 41974"/>
                  <a:gd name="T4" fmla="*/ 0 w 21600"/>
                  <a:gd name="T5" fmla="*/ 0 h 4197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74"/>
                  <a:gd name="T11" fmla="*/ 21600 w 21600"/>
                  <a:gd name="T12" fmla="*/ 41974 h 419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74" fill="none" extrusionOk="0">
                    <a:moveTo>
                      <a:pt x="4314" y="0"/>
                    </a:moveTo>
                    <a:cubicBezTo>
                      <a:pt x="14374" y="2051"/>
                      <a:pt x="21600" y="10898"/>
                      <a:pt x="21600" y="21165"/>
                    </a:cubicBezTo>
                    <a:cubicBezTo>
                      <a:pt x="21600" y="30864"/>
                      <a:pt x="15135" y="39373"/>
                      <a:pt x="5791" y="41974"/>
                    </a:cubicBezTo>
                  </a:path>
                  <a:path w="21600" h="41974" stroke="0" extrusionOk="0">
                    <a:moveTo>
                      <a:pt x="4314" y="0"/>
                    </a:moveTo>
                    <a:cubicBezTo>
                      <a:pt x="14374" y="2051"/>
                      <a:pt x="21600" y="10898"/>
                      <a:pt x="21600" y="21165"/>
                    </a:cubicBezTo>
                    <a:cubicBezTo>
                      <a:pt x="21600" y="30864"/>
                      <a:pt x="15135" y="39373"/>
                      <a:pt x="5791" y="41974"/>
                    </a:cubicBezTo>
                    <a:lnTo>
                      <a:pt x="0" y="21165"/>
                    </a:lnTo>
                    <a:lnTo>
                      <a:pt x="4314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19109" name="Arc 328"/>
            <p:cNvSpPr>
              <a:spLocks/>
            </p:cNvSpPr>
            <p:nvPr/>
          </p:nvSpPr>
          <p:spPr bwMode="auto">
            <a:xfrm>
              <a:off x="1757" y="1797"/>
              <a:ext cx="67" cy="147"/>
            </a:xfrm>
            <a:custGeom>
              <a:avLst/>
              <a:gdLst>
                <a:gd name="T0" fmla="*/ 0 w 21600"/>
                <a:gd name="T1" fmla="*/ 0 h 42217"/>
                <a:gd name="T2" fmla="*/ 0 w 21600"/>
                <a:gd name="T3" fmla="*/ 0 h 42217"/>
                <a:gd name="T4" fmla="*/ 0 w 21600"/>
                <a:gd name="T5" fmla="*/ 0 h 42217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217"/>
                <a:gd name="T11" fmla="*/ 21600 w 21600"/>
                <a:gd name="T12" fmla="*/ 42217 h 422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217" fill="none" extrusionOk="0">
                  <a:moveTo>
                    <a:pt x="3885" y="0"/>
                  </a:moveTo>
                  <a:cubicBezTo>
                    <a:pt x="14146" y="1876"/>
                    <a:pt x="21600" y="10817"/>
                    <a:pt x="21600" y="21248"/>
                  </a:cubicBezTo>
                  <a:cubicBezTo>
                    <a:pt x="21600" y="31180"/>
                    <a:pt x="14825" y="39833"/>
                    <a:pt x="5182" y="42216"/>
                  </a:cubicBezTo>
                </a:path>
                <a:path w="21600" h="42217" stroke="0" extrusionOk="0">
                  <a:moveTo>
                    <a:pt x="3885" y="0"/>
                  </a:moveTo>
                  <a:cubicBezTo>
                    <a:pt x="14146" y="1876"/>
                    <a:pt x="21600" y="10817"/>
                    <a:pt x="21600" y="21248"/>
                  </a:cubicBezTo>
                  <a:cubicBezTo>
                    <a:pt x="21600" y="31180"/>
                    <a:pt x="14825" y="39833"/>
                    <a:pt x="5182" y="42216"/>
                  </a:cubicBezTo>
                  <a:lnTo>
                    <a:pt x="0" y="21248"/>
                  </a:lnTo>
                  <a:lnTo>
                    <a:pt x="3885" y="0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110" name="Arc 329"/>
            <p:cNvSpPr>
              <a:spLocks/>
            </p:cNvSpPr>
            <p:nvPr/>
          </p:nvSpPr>
          <p:spPr bwMode="auto">
            <a:xfrm>
              <a:off x="1729" y="1808"/>
              <a:ext cx="58" cy="126"/>
            </a:xfrm>
            <a:custGeom>
              <a:avLst/>
              <a:gdLst>
                <a:gd name="T0" fmla="*/ 0 w 21600"/>
                <a:gd name="T1" fmla="*/ 0 h 42160"/>
                <a:gd name="T2" fmla="*/ 0 w 21600"/>
                <a:gd name="T3" fmla="*/ 0 h 42160"/>
                <a:gd name="T4" fmla="*/ 0 w 21600"/>
                <a:gd name="T5" fmla="*/ 0 h 4216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160"/>
                <a:gd name="T11" fmla="*/ 21600 w 21600"/>
                <a:gd name="T12" fmla="*/ 42160 h 421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160" fill="none" extrusionOk="0">
                  <a:moveTo>
                    <a:pt x="4028" y="-1"/>
                  </a:moveTo>
                  <a:cubicBezTo>
                    <a:pt x="14222" y="1934"/>
                    <a:pt x="21600" y="10844"/>
                    <a:pt x="21600" y="21221"/>
                  </a:cubicBezTo>
                  <a:cubicBezTo>
                    <a:pt x="21600" y="31107"/>
                    <a:pt x="14887" y="39732"/>
                    <a:pt x="5303" y="42159"/>
                  </a:cubicBezTo>
                </a:path>
                <a:path w="21600" h="42160" stroke="0" extrusionOk="0">
                  <a:moveTo>
                    <a:pt x="4028" y="-1"/>
                  </a:moveTo>
                  <a:cubicBezTo>
                    <a:pt x="14222" y="1934"/>
                    <a:pt x="21600" y="10844"/>
                    <a:pt x="21600" y="21221"/>
                  </a:cubicBezTo>
                  <a:cubicBezTo>
                    <a:pt x="21600" y="31107"/>
                    <a:pt x="14887" y="39732"/>
                    <a:pt x="5303" y="42159"/>
                  </a:cubicBezTo>
                  <a:lnTo>
                    <a:pt x="0" y="21221"/>
                  </a:lnTo>
                  <a:lnTo>
                    <a:pt x="4028" y="-1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111" name="Arc 330"/>
            <p:cNvSpPr>
              <a:spLocks/>
            </p:cNvSpPr>
            <p:nvPr/>
          </p:nvSpPr>
          <p:spPr bwMode="auto">
            <a:xfrm>
              <a:off x="1706" y="1824"/>
              <a:ext cx="50" cy="98"/>
            </a:xfrm>
            <a:custGeom>
              <a:avLst/>
              <a:gdLst>
                <a:gd name="T0" fmla="*/ 0 w 21600"/>
                <a:gd name="T1" fmla="*/ 0 h 42030"/>
                <a:gd name="T2" fmla="*/ 0 w 21600"/>
                <a:gd name="T3" fmla="*/ 0 h 42030"/>
                <a:gd name="T4" fmla="*/ 0 w 21600"/>
                <a:gd name="T5" fmla="*/ 0 h 4203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030"/>
                <a:gd name="T11" fmla="*/ 21600 w 21600"/>
                <a:gd name="T12" fmla="*/ 42030 h 4203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030" fill="none" extrusionOk="0">
                  <a:moveTo>
                    <a:pt x="4237" y="-1"/>
                  </a:moveTo>
                  <a:cubicBezTo>
                    <a:pt x="14332" y="2019"/>
                    <a:pt x="21600" y="10884"/>
                    <a:pt x="21600" y="21180"/>
                  </a:cubicBezTo>
                  <a:cubicBezTo>
                    <a:pt x="21600" y="30936"/>
                    <a:pt x="15060" y="39481"/>
                    <a:pt x="5642" y="42029"/>
                  </a:cubicBezTo>
                </a:path>
                <a:path w="21600" h="42030" stroke="0" extrusionOk="0">
                  <a:moveTo>
                    <a:pt x="4237" y="-1"/>
                  </a:moveTo>
                  <a:cubicBezTo>
                    <a:pt x="14332" y="2019"/>
                    <a:pt x="21600" y="10884"/>
                    <a:pt x="21600" y="21180"/>
                  </a:cubicBezTo>
                  <a:cubicBezTo>
                    <a:pt x="21600" y="30936"/>
                    <a:pt x="15060" y="39481"/>
                    <a:pt x="5642" y="42029"/>
                  </a:cubicBezTo>
                  <a:lnTo>
                    <a:pt x="0" y="21180"/>
                  </a:lnTo>
                  <a:lnTo>
                    <a:pt x="4237" y="-1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112" name="Arc 331"/>
            <p:cNvSpPr>
              <a:spLocks/>
            </p:cNvSpPr>
            <p:nvPr/>
          </p:nvSpPr>
          <p:spPr bwMode="auto">
            <a:xfrm>
              <a:off x="1697" y="1839"/>
              <a:ext cx="30" cy="74"/>
            </a:xfrm>
            <a:custGeom>
              <a:avLst/>
              <a:gdLst>
                <a:gd name="T0" fmla="*/ 0 w 21600"/>
                <a:gd name="T1" fmla="*/ 0 h 42282"/>
                <a:gd name="T2" fmla="*/ 0 w 21600"/>
                <a:gd name="T3" fmla="*/ 0 h 42282"/>
                <a:gd name="T4" fmla="*/ 0 w 21600"/>
                <a:gd name="T5" fmla="*/ 0 h 42282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282"/>
                <a:gd name="T11" fmla="*/ 21600 w 21600"/>
                <a:gd name="T12" fmla="*/ 42282 h 4228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282" fill="none" extrusionOk="0">
                  <a:moveTo>
                    <a:pt x="3610" y="-1"/>
                  </a:moveTo>
                  <a:cubicBezTo>
                    <a:pt x="13998" y="1760"/>
                    <a:pt x="21600" y="10759"/>
                    <a:pt x="21600" y="21296"/>
                  </a:cubicBezTo>
                  <a:cubicBezTo>
                    <a:pt x="21600" y="31255"/>
                    <a:pt x="14790" y="39923"/>
                    <a:pt x="5113" y="42281"/>
                  </a:cubicBezTo>
                </a:path>
                <a:path w="21600" h="42282" stroke="0" extrusionOk="0">
                  <a:moveTo>
                    <a:pt x="3610" y="-1"/>
                  </a:moveTo>
                  <a:cubicBezTo>
                    <a:pt x="13998" y="1760"/>
                    <a:pt x="21600" y="10759"/>
                    <a:pt x="21600" y="21296"/>
                  </a:cubicBezTo>
                  <a:cubicBezTo>
                    <a:pt x="21600" y="31255"/>
                    <a:pt x="14790" y="39923"/>
                    <a:pt x="5113" y="42281"/>
                  </a:cubicBezTo>
                  <a:lnTo>
                    <a:pt x="0" y="21296"/>
                  </a:lnTo>
                  <a:lnTo>
                    <a:pt x="3610" y="-1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grpSp>
        <p:nvGrpSpPr>
          <p:cNvPr id="18853" name="Group 332"/>
          <p:cNvGrpSpPr>
            <a:grpSpLocks/>
          </p:cNvGrpSpPr>
          <p:nvPr/>
        </p:nvGrpSpPr>
        <p:grpSpPr bwMode="auto">
          <a:xfrm rot="-5400000">
            <a:off x="7780337" y="2346326"/>
            <a:ext cx="288925" cy="304800"/>
            <a:chOff x="1697" y="1685"/>
            <a:chExt cx="364" cy="349"/>
          </a:xfrm>
        </p:grpSpPr>
        <p:grpSp>
          <p:nvGrpSpPr>
            <p:cNvPr id="19095" name="Group 333"/>
            <p:cNvGrpSpPr>
              <a:grpSpLocks/>
            </p:cNvGrpSpPr>
            <p:nvPr/>
          </p:nvGrpSpPr>
          <p:grpSpPr bwMode="auto">
            <a:xfrm>
              <a:off x="1884" y="1685"/>
              <a:ext cx="177" cy="349"/>
              <a:chOff x="1884" y="1685"/>
              <a:chExt cx="177" cy="349"/>
            </a:xfrm>
          </p:grpSpPr>
          <p:sp>
            <p:nvSpPr>
              <p:cNvPr id="19104" name="Arc 334"/>
              <p:cNvSpPr>
                <a:spLocks/>
              </p:cNvSpPr>
              <p:nvPr/>
            </p:nvSpPr>
            <p:spPr bwMode="auto">
              <a:xfrm>
                <a:off x="1952" y="1685"/>
                <a:ext cx="109" cy="349"/>
              </a:xfrm>
              <a:custGeom>
                <a:avLst/>
                <a:gdLst>
                  <a:gd name="T0" fmla="*/ 0 w 21600"/>
                  <a:gd name="T1" fmla="*/ 0 h 41996"/>
                  <a:gd name="T2" fmla="*/ 0 w 21600"/>
                  <a:gd name="T3" fmla="*/ 0 h 41996"/>
                  <a:gd name="T4" fmla="*/ 0 w 21600"/>
                  <a:gd name="T5" fmla="*/ 0 h 4199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96"/>
                  <a:gd name="T11" fmla="*/ 21600 w 21600"/>
                  <a:gd name="T12" fmla="*/ 41996 h 419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96" fill="none" extrusionOk="0">
                    <a:moveTo>
                      <a:pt x="4308" y="-1"/>
                    </a:moveTo>
                    <a:cubicBezTo>
                      <a:pt x="14370" y="2048"/>
                      <a:pt x="21600" y="10897"/>
                      <a:pt x="21600" y="21166"/>
                    </a:cubicBezTo>
                    <a:cubicBezTo>
                      <a:pt x="21600" y="30893"/>
                      <a:pt x="15097" y="39421"/>
                      <a:pt x="5716" y="41995"/>
                    </a:cubicBezTo>
                  </a:path>
                  <a:path w="21600" h="41996" stroke="0" extrusionOk="0">
                    <a:moveTo>
                      <a:pt x="4308" y="-1"/>
                    </a:moveTo>
                    <a:cubicBezTo>
                      <a:pt x="14370" y="2048"/>
                      <a:pt x="21600" y="10897"/>
                      <a:pt x="21600" y="21166"/>
                    </a:cubicBezTo>
                    <a:cubicBezTo>
                      <a:pt x="21600" y="30893"/>
                      <a:pt x="15097" y="39421"/>
                      <a:pt x="5716" y="41995"/>
                    </a:cubicBezTo>
                    <a:lnTo>
                      <a:pt x="0" y="21166"/>
                    </a:lnTo>
                    <a:lnTo>
                      <a:pt x="4308" y="-1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05" name="Arc 335"/>
              <p:cNvSpPr>
                <a:spLocks/>
              </p:cNvSpPr>
              <p:nvPr/>
            </p:nvSpPr>
            <p:spPr bwMode="auto">
              <a:xfrm>
                <a:off x="1921" y="1708"/>
                <a:ext cx="94" cy="300"/>
              </a:xfrm>
              <a:custGeom>
                <a:avLst/>
                <a:gdLst>
                  <a:gd name="T0" fmla="*/ 0 w 21600"/>
                  <a:gd name="T1" fmla="*/ 0 h 41987"/>
                  <a:gd name="T2" fmla="*/ 0 w 21600"/>
                  <a:gd name="T3" fmla="*/ 0 h 41987"/>
                  <a:gd name="T4" fmla="*/ 0 w 21600"/>
                  <a:gd name="T5" fmla="*/ 0 h 419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87"/>
                  <a:gd name="T11" fmla="*/ 21600 w 21600"/>
                  <a:gd name="T12" fmla="*/ 41987 h 419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87" fill="none" extrusionOk="0">
                    <a:moveTo>
                      <a:pt x="4319" y="0"/>
                    </a:moveTo>
                    <a:cubicBezTo>
                      <a:pt x="14376" y="2053"/>
                      <a:pt x="21600" y="10899"/>
                      <a:pt x="21600" y="21164"/>
                    </a:cubicBezTo>
                    <a:cubicBezTo>
                      <a:pt x="21600" y="30881"/>
                      <a:pt x="15110" y="39403"/>
                      <a:pt x="5741" y="41986"/>
                    </a:cubicBezTo>
                  </a:path>
                  <a:path w="21600" h="41987" stroke="0" extrusionOk="0">
                    <a:moveTo>
                      <a:pt x="4319" y="0"/>
                    </a:moveTo>
                    <a:cubicBezTo>
                      <a:pt x="14376" y="2053"/>
                      <a:pt x="21600" y="10899"/>
                      <a:pt x="21600" y="21164"/>
                    </a:cubicBezTo>
                    <a:cubicBezTo>
                      <a:pt x="21600" y="30881"/>
                      <a:pt x="15110" y="39403"/>
                      <a:pt x="5741" y="41986"/>
                    </a:cubicBezTo>
                    <a:lnTo>
                      <a:pt x="0" y="21164"/>
                    </a:lnTo>
                    <a:lnTo>
                      <a:pt x="4319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06" name="Arc 336"/>
              <p:cNvSpPr>
                <a:spLocks/>
              </p:cNvSpPr>
              <p:nvPr/>
            </p:nvSpPr>
            <p:spPr bwMode="auto">
              <a:xfrm>
                <a:off x="1884" y="1733"/>
                <a:ext cx="88" cy="253"/>
              </a:xfrm>
              <a:custGeom>
                <a:avLst/>
                <a:gdLst>
                  <a:gd name="T0" fmla="*/ 0 w 21600"/>
                  <a:gd name="T1" fmla="*/ 0 h 42045"/>
                  <a:gd name="T2" fmla="*/ 0 w 21600"/>
                  <a:gd name="T3" fmla="*/ 0 h 42045"/>
                  <a:gd name="T4" fmla="*/ 0 w 21600"/>
                  <a:gd name="T5" fmla="*/ 0 h 4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45"/>
                  <a:gd name="T11" fmla="*/ 21600 w 21600"/>
                  <a:gd name="T12" fmla="*/ 42045 h 4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45" fill="none" extrusionOk="0">
                    <a:moveTo>
                      <a:pt x="4149" y="0"/>
                    </a:moveTo>
                    <a:cubicBezTo>
                      <a:pt x="14286" y="1984"/>
                      <a:pt x="21600" y="10868"/>
                      <a:pt x="21600" y="21198"/>
                    </a:cubicBezTo>
                    <a:cubicBezTo>
                      <a:pt x="21600" y="30949"/>
                      <a:pt x="15065" y="39492"/>
                      <a:pt x="5653" y="42044"/>
                    </a:cubicBezTo>
                  </a:path>
                  <a:path w="21600" h="42045" stroke="0" extrusionOk="0">
                    <a:moveTo>
                      <a:pt x="4149" y="0"/>
                    </a:moveTo>
                    <a:cubicBezTo>
                      <a:pt x="14286" y="1984"/>
                      <a:pt x="21600" y="10868"/>
                      <a:pt x="21600" y="21198"/>
                    </a:cubicBezTo>
                    <a:cubicBezTo>
                      <a:pt x="21600" y="30949"/>
                      <a:pt x="15065" y="39492"/>
                      <a:pt x="5653" y="42044"/>
                    </a:cubicBezTo>
                    <a:lnTo>
                      <a:pt x="0" y="21198"/>
                    </a:lnTo>
                    <a:lnTo>
                      <a:pt x="4149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9096" name="Group 337"/>
            <p:cNvGrpSpPr>
              <a:grpSpLocks/>
            </p:cNvGrpSpPr>
            <p:nvPr/>
          </p:nvGrpSpPr>
          <p:grpSpPr bwMode="auto">
            <a:xfrm>
              <a:off x="1782" y="1750"/>
              <a:ext cx="150" cy="232"/>
              <a:chOff x="1782" y="1750"/>
              <a:chExt cx="150" cy="232"/>
            </a:xfrm>
          </p:grpSpPr>
          <p:sp>
            <p:nvSpPr>
              <p:cNvPr id="19101" name="Arc 338"/>
              <p:cNvSpPr>
                <a:spLocks/>
              </p:cNvSpPr>
              <p:nvPr/>
            </p:nvSpPr>
            <p:spPr bwMode="auto">
              <a:xfrm>
                <a:off x="1840" y="1750"/>
                <a:ext cx="92" cy="232"/>
              </a:xfrm>
              <a:custGeom>
                <a:avLst/>
                <a:gdLst>
                  <a:gd name="T0" fmla="*/ 0 w 21600"/>
                  <a:gd name="T1" fmla="*/ 0 h 42051"/>
                  <a:gd name="T2" fmla="*/ 0 w 21600"/>
                  <a:gd name="T3" fmla="*/ 0 h 42051"/>
                  <a:gd name="T4" fmla="*/ 0 w 21600"/>
                  <a:gd name="T5" fmla="*/ 0 h 420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51"/>
                  <a:gd name="T11" fmla="*/ 21600 w 21600"/>
                  <a:gd name="T12" fmla="*/ 42051 h 420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51" fill="none" extrusionOk="0">
                    <a:moveTo>
                      <a:pt x="4215" y="0"/>
                    </a:moveTo>
                    <a:cubicBezTo>
                      <a:pt x="14321" y="2011"/>
                      <a:pt x="21600" y="10880"/>
                      <a:pt x="21600" y="21185"/>
                    </a:cubicBezTo>
                    <a:cubicBezTo>
                      <a:pt x="21600" y="30963"/>
                      <a:pt x="15030" y="39522"/>
                      <a:pt x="5583" y="42050"/>
                    </a:cubicBezTo>
                  </a:path>
                  <a:path w="21600" h="42051" stroke="0" extrusionOk="0">
                    <a:moveTo>
                      <a:pt x="4215" y="0"/>
                    </a:moveTo>
                    <a:cubicBezTo>
                      <a:pt x="14321" y="2011"/>
                      <a:pt x="21600" y="10880"/>
                      <a:pt x="21600" y="21185"/>
                    </a:cubicBezTo>
                    <a:cubicBezTo>
                      <a:pt x="21600" y="30963"/>
                      <a:pt x="15030" y="39522"/>
                      <a:pt x="5583" y="42050"/>
                    </a:cubicBezTo>
                    <a:lnTo>
                      <a:pt x="0" y="21185"/>
                    </a:lnTo>
                    <a:lnTo>
                      <a:pt x="4215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02" name="Arc 339"/>
              <p:cNvSpPr>
                <a:spLocks/>
              </p:cNvSpPr>
              <p:nvPr/>
            </p:nvSpPr>
            <p:spPr bwMode="auto">
              <a:xfrm>
                <a:off x="1814" y="1766"/>
                <a:ext cx="79" cy="199"/>
              </a:xfrm>
              <a:custGeom>
                <a:avLst/>
                <a:gdLst>
                  <a:gd name="T0" fmla="*/ 0 w 21600"/>
                  <a:gd name="T1" fmla="*/ 0 h 42128"/>
                  <a:gd name="T2" fmla="*/ 0 w 21600"/>
                  <a:gd name="T3" fmla="*/ 0 h 42128"/>
                  <a:gd name="T4" fmla="*/ 0 w 21600"/>
                  <a:gd name="T5" fmla="*/ 0 h 4212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128"/>
                  <a:gd name="T11" fmla="*/ 21600 w 21600"/>
                  <a:gd name="T12" fmla="*/ 42128 h 421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128" fill="none" extrusionOk="0">
                    <a:moveTo>
                      <a:pt x="4067" y="0"/>
                    </a:moveTo>
                    <a:cubicBezTo>
                      <a:pt x="14243" y="1951"/>
                      <a:pt x="21600" y="10853"/>
                      <a:pt x="21600" y="21214"/>
                    </a:cubicBezTo>
                    <a:cubicBezTo>
                      <a:pt x="21600" y="31063"/>
                      <a:pt x="14937" y="39665"/>
                      <a:pt x="5400" y="42127"/>
                    </a:cubicBezTo>
                  </a:path>
                  <a:path w="21600" h="42128" stroke="0" extrusionOk="0">
                    <a:moveTo>
                      <a:pt x="4067" y="0"/>
                    </a:moveTo>
                    <a:cubicBezTo>
                      <a:pt x="14243" y="1951"/>
                      <a:pt x="21600" y="10853"/>
                      <a:pt x="21600" y="21214"/>
                    </a:cubicBezTo>
                    <a:cubicBezTo>
                      <a:pt x="21600" y="31063"/>
                      <a:pt x="14937" y="39665"/>
                      <a:pt x="5400" y="42127"/>
                    </a:cubicBezTo>
                    <a:lnTo>
                      <a:pt x="0" y="21214"/>
                    </a:lnTo>
                    <a:lnTo>
                      <a:pt x="4067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103" name="Arc 340"/>
              <p:cNvSpPr>
                <a:spLocks/>
              </p:cNvSpPr>
              <p:nvPr/>
            </p:nvSpPr>
            <p:spPr bwMode="auto">
              <a:xfrm>
                <a:off x="1782" y="1783"/>
                <a:ext cx="74" cy="168"/>
              </a:xfrm>
              <a:custGeom>
                <a:avLst/>
                <a:gdLst>
                  <a:gd name="T0" fmla="*/ 0 w 21600"/>
                  <a:gd name="T1" fmla="*/ 0 h 41974"/>
                  <a:gd name="T2" fmla="*/ 0 w 21600"/>
                  <a:gd name="T3" fmla="*/ 0 h 41974"/>
                  <a:gd name="T4" fmla="*/ 0 w 21600"/>
                  <a:gd name="T5" fmla="*/ 0 h 4197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74"/>
                  <a:gd name="T11" fmla="*/ 21600 w 21600"/>
                  <a:gd name="T12" fmla="*/ 41974 h 419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74" fill="none" extrusionOk="0">
                    <a:moveTo>
                      <a:pt x="4314" y="0"/>
                    </a:moveTo>
                    <a:cubicBezTo>
                      <a:pt x="14374" y="2051"/>
                      <a:pt x="21600" y="10898"/>
                      <a:pt x="21600" y="21165"/>
                    </a:cubicBezTo>
                    <a:cubicBezTo>
                      <a:pt x="21600" y="30864"/>
                      <a:pt x="15135" y="39373"/>
                      <a:pt x="5791" y="41974"/>
                    </a:cubicBezTo>
                  </a:path>
                  <a:path w="21600" h="41974" stroke="0" extrusionOk="0">
                    <a:moveTo>
                      <a:pt x="4314" y="0"/>
                    </a:moveTo>
                    <a:cubicBezTo>
                      <a:pt x="14374" y="2051"/>
                      <a:pt x="21600" y="10898"/>
                      <a:pt x="21600" y="21165"/>
                    </a:cubicBezTo>
                    <a:cubicBezTo>
                      <a:pt x="21600" y="30864"/>
                      <a:pt x="15135" y="39373"/>
                      <a:pt x="5791" y="41974"/>
                    </a:cubicBezTo>
                    <a:lnTo>
                      <a:pt x="0" y="21165"/>
                    </a:lnTo>
                    <a:lnTo>
                      <a:pt x="4314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19097" name="Arc 341"/>
            <p:cNvSpPr>
              <a:spLocks/>
            </p:cNvSpPr>
            <p:nvPr/>
          </p:nvSpPr>
          <p:spPr bwMode="auto">
            <a:xfrm>
              <a:off x="1757" y="1797"/>
              <a:ext cx="67" cy="147"/>
            </a:xfrm>
            <a:custGeom>
              <a:avLst/>
              <a:gdLst>
                <a:gd name="T0" fmla="*/ 0 w 21600"/>
                <a:gd name="T1" fmla="*/ 0 h 42217"/>
                <a:gd name="T2" fmla="*/ 0 w 21600"/>
                <a:gd name="T3" fmla="*/ 0 h 42217"/>
                <a:gd name="T4" fmla="*/ 0 w 21600"/>
                <a:gd name="T5" fmla="*/ 0 h 42217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217"/>
                <a:gd name="T11" fmla="*/ 21600 w 21600"/>
                <a:gd name="T12" fmla="*/ 42217 h 422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217" fill="none" extrusionOk="0">
                  <a:moveTo>
                    <a:pt x="3885" y="0"/>
                  </a:moveTo>
                  <a:cubicBezTo>
                    <a:pt x="14146" y="1876"/>
                    <a:pt x="21600" y="10817"/>
                    <a:pt x="21600" y="21248"/>
                  </a:cubicBezTo>
                  <a:cubicBezTo>
                    <a:pt x="21600" y="31180"/>
                    <a:pt x="14825" y="39833"/>
                    <a:pt x="5182" y="42216"/>
                  </a:cubicBezTo>
                </a:path>
                <a:path w="21600" h="42217" stroke="0" extrusionOk="0">
                  <a:moveTo>
                    <a:pt x="3885" y="0"/>
                  </a:moveTo>
                  <a:cubicBezTo>
                    <a:pt x="14146" y="1876"/>
                    <a:pt x="21600" y="10817"/>
                    <a:pt x="21600" y="21248"/>
                  </a:cubicBezTo>
                  <a:cubicBezTo>
                    <a:pt x="21600" y="31180"/>
                    <a:pt x="14825" y="39833"/>
                    <a:pt x="5182" y="42216"/>
                  </a:cubicBezTo>
                  <a:lnTo>
                    <a:pt x="0" y="21248"/>
                  </a:lnTo>
                  <a:lnTo>
                    <a:pt x="3885" y="0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98" name="Arc 342"/>
            <p:cNvSpPr>
              <a:spLocks/>
            </p:cNvSpPr>
            <p:nvPr/>
          </p:nvSpPr>
          <p:spPr bwMode="auto">
            <a:xfrm>
              <a:off x="1729" y="1808"/>
              <a:ext cx="58" cy="126"/>
            </a:xfrm>
            <a:custGeom>
              <a:avLst/>
              <a:gdLst>
                <a:gd name="T0" fmla="*/ 0 w 21600"/>
                <a:gd name="T1" fmla="*/ 0 h 42160"/>
                <a:gd name="T2" fmla="*/ 0 w 21600"/>
                <a:gd name="T3" fmla="*/ 0 h 42160"/>
                <a:gd name="T4" fmla="*/ 0 w 21600"/>
                <a:gd name="T5" fmla="*/ 0 h 4216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160"/>
                <a:gd name="T11" fmla="*/ 21600 w 21600"/>
                <a:gd name="T12" fmla="*/ 42160 h 421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160" fill="none" extrusionOk="0">
                  <a:moveTo>
                    <a:pt x="4028" y="-1"/>
                  </a:moveTo>
                  <a:cubicBezTo>
                    <a:pt x="14222" y="1934"/>
                    <a:pt x="21600" y="10844"/>
                    <a:pt x="21600" y="21221"/>
                  </a:cubicBezTo>
                  <a:cubicBezTo>
                    <a:pt x="21600" y="31107"/>
                    <a:pt x="14887" y="39732"/>
                    <a:pt x="5303" y="42159"/>
                  </a:cubicBezTo>
                </a:path>
                <a:path w="21600" h="42160" stroke="0" extrusionOk="0">
                  <a:moveTo>
                    <a:pt x="4028" y="-1"/>
                  </a:moveTo>
                  <a:cubicBezTo>
                    <a:pt x="14222" y="1934"/>
                    <a:pt x="21600" y="10844"/>
                    <a:pt x="21600" y="21221"/>
                  </a:cubicBezTo>
                  <a:cubicBezTo>
                    <a:pt x="21600" y="31107"/>
                    <a:pt x="14887" y="39732"/>
                    <a:pt x="5303" y="42159"/>
                  </a:cubicBezTo>
                  <a:lnTo>
                    <a:pt x="0" y="21221"/>
                  </a:lnTo>
                  <a:lnTo>
                    <a:pt x="4028" y="-1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99" name="Arc 343"/>
            <p:cNvSpPr>
              <a:spLocks/>
            </p:cNvSpPr>
            <p:nvPr/>
          </p:nvSpPr>
          <p:spPr bwMode="auto">
            <a:xfrm>
              <a:off x="1706" y="1824"/>
              <a:ext cx="50" cy="98"/>
            </a:xfrm>
            <a:custGeom>
              <a:avLst/>
              <a:gdLst>
                <a:gd name="T0" fmla="*/ 0 w 21600"/>
                <a:gd name="T1" fmla="*/ 0 h 42030"/>
                <a:gd name="T2" fmla="*/ 0 w 21600"/>
                <a:gd name="T3" fmla="*/ 0 h 42030"/>
                <a:gd name="T4" fmla="*/ 0 w 21600"/>
                <a:gd name="T5" fmla="*/ 0 h 4203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030"/>
                <a:gd name="T11" fmla="*/ 21600 w 21600"/>
                <a:gd name="T12" fmla="*/ 42030 h 4203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030" fill="none" extrusionOk="0">
                  <a:moveTo>
                    <a:pt x="4237" y="-1"/>
                  </a:moveTo>
                  <a:cubicBezTo>
                    <a:pt x="14332" y="2019"/>
                    <a:pt x="21600" y="10884"/>
                    <a:pt x="21600" y="21180"/>
                  </a:cubicBezTo>
                  <a:cubicBezTo>
                    <a:pt x="21600" y="30936"/>
                    <a:pt x="15060" y="39481"/>
                    <a:pt x="5642" y="42029"/>
                  </a:cubicBezTo>
                </a:path>
                <a:path w="21600" h="42030" stroke="0" extrusionOk="0">
                  <a:moveTo>
                    <a:pt x="4237" y="-1"/>
                  </a:moveTo>
                  <a:cubicBezTo>
                    <a:pt x="14332" y="2019"/>
                    <a:pt x="21600" y="10884"/>
                    <a:pt x="21600" y="21180"/>
                  </a:cubicBezTo>
                  <a:cubicBezTo>
                    <a:pt x="21600" y="30936"/>
                    <a:pt x="15060" y="39481"/>
                    <a:pt x="5642" y="42029"/>
                  </a:cubicBezTo>
                  <a:lnTo>
                    <a:pt x="0" y="21180"/>
                  </a:lnTo>
                  <a:lnTo>
                    <a:pt x="4237" y="-1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100" name="Arc 344"/>
            <p:cNvSpPr>
              <a:spLocks/>
            </p:cNvSpPr>
            <p:nvPr/>
          </p:nvSpPr>
          <p:spPr bwMode="auto">
            <a:xfrm>
              <a:off x="1697" y="1839"/>
              <a:ext cx="30" cy="74"/>
            </a:xfrm>
            <a:custGeom>
              <a:avLst/>
              <a:gdLst>
                <a:gd name="T0" fmla="*/ 0 w 21600"/>
                <a:gd name="T1" fmla="*/ 0 h 42282"/>
                <a:gd name="T2" fmla="*/ 0 w 21600"/>
                <a:gd name="T3" fmla="*/ 0 h 42282"/>
                <a:gd name="T4" fmla="*/ 0 w 21600"/>
                <a:gd name="T5" fmla="*/ 0 h 42282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282"/>
                <a:gd name="T11" fmla="*/ 21600 w 21600"/>
                <a:gd name="T12" fmla="*/ 42282 h 4228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282" fill="none" extrusionOk="0">
                  <a:moveTo>
                    <a:pt x="3610" y="-1"/>
                  </a:moveTo>
                  <a:cubicBezTo>
                    <a:pt x="13998" y="1760"/>
                    <a:pt x="21600" y="10759"/>
                    <a:pt x="21600" y="21296"/>
                  </a:cubicBezTo>
                  <a:cubicBezTo>
                    <a:pt x="21600" y="31255"/>
                    <a:pt x="14790" y="39923"/>
                    <a:pt x="5113" y="42281"/>
                  </a:cubicBezTo>
                </a:path>
                <a:path w="21600" h="42282" stroke="0" extrusionOk="0">
                  <a:moveTo>
                    <a:pt x="3610" y="-1"/>
                  </a:moveTo>
                  <a:cubicBezTo>
                    <a:pt x="13998" y="1760"/>
                    <a:pt x="21600" y="10759"/>
                    <a:pt x="21600" y="21296"/>
                  </a:cubicBezTo>
                  <a:cubicBezTo>
                    <a:pt x="21600" y="31255"/>
                    <a:pt x="14790" y="39923"/>
                    <a:pt x="5113" y="42281"/>
                  </a:cubicBezTo>
                  <a:lnTo>
                    <a:pt x="0" y="21296"/>
                  </a:lnTo>
                  <a:lnTo>
                    <a:pt x="3610" y="-1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grpSp>
        <p:nvGrpSpPr>
          <p:cNvPr id="18854" name="Group 345"/>
          <p:cNvGrpSpPr>
            <a:grpSpLocks/>
          </p:cNvGrpSpPr>
          <p:nvPr/>
        </p:nvGrpSpPr>
        <p:grpSpPr bwMode="auto">
          <a:xfrm rot="-5400000">
            <a:off x="8312943" y="3069432"/>
            <a:ext cx="290513" cy="304800"/>
            <a:chOff x="1697" y="1685"/>
            <a:chExt cx="364" cy="349"/>
          </a:xfrm>
        </p:grpSpPr>
        <p:grpSp>
          <p:nvGrpSpPr>
            <p:cNvPr id="19083" name="Group 346"/>
            <p:cNvGrpSpPr>
              <a:grpSpLocks/>
            </p:cNvGrpSpPr>
            <p:nvPr/>
          </p:nvGrpSpPr>
          <p:grpSpPr bwMode="auto">
            <a:xfrm>
              <a:off x="1884" y="1685"/>
              <a:ext cx="177" cy="349"/>
              <a:chOff x="1884" y="1685"/>
              <a:chExt cx="177" cy="349"/>
            </a:xfrm>
          </p:grpSpPr>
          <p:sp>
            <p:nvSpPr>
              <p:cNvPr id="19092" name="Arc 347"/>
              <p:cNvSpPr>
                <a:spLocks/>
              </p:cNvSpPr>
              <p:nvPr/>
            </p:nvSpPr>
            <p:spPr bwMode="auto">
              <a:xfrm>
                <a:off x="1952" y="1685"/>
                <a:ext cx="109" cy="349"/>
              </a:xfrm>
              <a:custGeom>
                <a:avLst/>
                <a:gdLst>
                  <a:gd name="T0" fmla="*/ 0 w 21600"/>
                  <a:gd name="T1" fmla="*/ 0 h 41996"/>
                  <a:gd name="T2" fmla="*/ 0 w 21600"/>
                  <a:gd name="T3" fmla="*/ 0 h 41996"/>
                  <a:gd name="T4" fmla="*/ 0 w 21600"/>
                  <a:gd name="T5" fmla="*/ 0 h 4199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96"/>
                  <a:gd name="T11" fmla="*/ 21600 w 21600"/>
                  <a:gd name="T12" fmla="*/ 41996 h 419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96" fill="none" extrusionOk="0">
                    <a:moveTo>
                      <a:pt x="4308" y="-1"/>
                    </a:moveTo>
                    <a:cubicBezTo>
                      <a:pt x="14370" y="2048"/>
                      <a:pt x="21600" y="10897"/>
                      <a:pt x="21600" y="21166"/>
                    </a:cubicBezTo>
                    <a:cubicBezTo>
                      <a:pt x="21600" y="30893"/>
                      <a:pt x="15097" y="39421"/>
                      <a:pt x="5716" y="41995"/>
                    </a:cubicBezTo>
                  </a:path>
                  <a:path w="21600" h="41996" stroke="0" extrusionOk="0">
                    <a:moveTo>
                      <a:pt x="4308" y="-1"/>
                    </a:moveTo>
                    <a:cubicBezTo>
                      <a:pt x="14370" y="2048"/>
                      <a:pt x="21600" y="10897"/>
                      <a:pt x="21600" y="21166"/>
                    </a:cubicBezTo>
                    <a:cubicBezTo>
                      <a:pt x="21600" y="30893"/>
                      <a:pt x="15097" y="39421"/>
                      <a:pt x="5716" y="41995"/>
                    </a:cubicBezTo>
                    <a:lnTo>
                      <a:pt x="0" y="21166"/>
                    </a:lnTo>
                    <a:lnTo>
                      <a:pt x="4308" y="-1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93" name="Arc 348"/>
              <p:cNvSpPr>
                <a:spLocks/>
              </p:cNvSpPr>
              <p:nvPr/>
            </p:nvSpPr>
            <p:spPr bwMode="auto">
              <a:xfrm>
                <a:off x="1921" y="1708"/>
                <a:ext cx="94" cy="300"/>
              </a:xfrm>
              <a:custGeom>
                <a:avLst/>
                <a:gdLst>
                  <a:gd name="T0" fmla="*/ 0 w 21600"/>
                  <a:gd name="T1" fmla="*/ 0 h 41987"/>
                  <a:gd name="T2" fmla="*/ 0 w 21600"/>
                  <a:gd name="T3" fmla="*/ 0 h 41987"/>
                  <a:gd name="T4" fmla="*/ 0 w 21600"/>
                  <a:gd name="T5" fmla="*/ 0 h 419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87"/>
                  <a:gd name="T11" fmla="*/ 21600 w 21600"/>
                  <a:gd name="T12" fmla="*/ 41987 h 419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87" fill="none" extrusionOk="0">
                    <a:moveTo>
                      <a:pt x="4319" y="0"/>
                    </a:moveTo>
                    <a:cubicBezTo>
                      <a:pt x="14376" y="2053"/>
                      <a:pt x="21600" y="10899"/>
                      <a:pt x="21600" y="21164"/>
                    </a:cubicBezTo>
                    <a:cubicBezTo>
                      <a:pt x="21600" y="30881"/>
                      <a:pt x="15110" y="39403"/>
                      <a:pt x="5741" y="41986"/>
                    </a:cubicBezTo>
                  </a:path>
                  <a:path w="21600" h="41987" stroke="0" extrusionOk="0">
                    <a:moveTo>
                      <a:pt x="4319" y="0"/>
                    </a:moveTo>
                    <a:cubicBezTo>
                      <a:pt x="14376" y="2053"/>
                      <a:pt x="21600" y="10899"/>
                      <a:pt x="21600" y="21164"/>
                    </a:cubicBezTo>
                    <a:cubicBezTo>
                      <a:pt x="21600" y="30881"/>
                      <a:pt x="15110" y="39403"/>
                      <a:pt x="5741" y="41986"/>
                    </a:cubicBezTo>
                    <a:lnTo>
                      <a:pt x="0" y="21164"/>
                    </a:lnTo>
                    <a:lnTo>
                      <a:pt x="4319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94" name="Arc 349"/>
              <p:cNvSpPr>
                <a:spLocks/>
              </p:cNvSpPr>
              <p:nvPr/>
            </p:nvSpPr>
            <p:spPr bwMode="auto">
              <a:xfrm>
                <a:off x="1884" y="1733"/>
                <a:ext cx="88" cy="253"/>
              </a:xfrm>
              <a:custGeom>
                <a:avLst/>
                <a:gdLst>
                  <a:gd name="T0" fmla="*/ 0 w 21600"/>
                  <a:gd name="T1" fmla="*/ 0 h 42045"/>
                  <a:gd name="T2" fmla="*/ 0 w 21600"/>
                  <a:gd name="T3" fmla="*/ 0 h 42045"/>
                  <a:gd name="T4" fmla="*/ 0 w 21600"/>
                  <a:gd name="T5" fmla="*/ 0 h 4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45"/>
                  <a:gd name="T11" fmla="*/ 21600 w 21600"/>
                  <a:gd name="T12" fmla="*/ 42045 h 4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45" fill="none" extrusionOk="0">
                    <a:moveTo>
                      <a:pt x="4149" y="0"/>
                    </a:moveTo>
                    <a:cubicBezTo>
                      <a:pt x="14286" y="1984"/>
                      <a:pt x="21600" y="10868"/>
                      <a:pt x="21600" y="21198"/>
                    </a:cubicBezTo>
                    <a:cubicBezTo>
                      <a:pt x="21600" y="30949"/>
                      <a:pt x="15065" y="39492"/>
                      <a:pt x="5653" y="42044"/>
                    </a:cubicBezTo>
                  </a:path>
                  <a:path w="21600" h="42045" stroke="0" extrusionOk="0">
                    <a:moveTo>
                      <a:pt x="4149" y="0"/>
                    </a:moveTo>
                    <a:cubicBezTo>
                      <a:pt x="14286" y="1984"/>
                      <a:pt x="21600" y="10868"/>
                      <a:pt x="21600" y="21198"/>
                    </a:cubicBezTo>
                    <a:cubicBezTo>
                      <a:pt x="21600" y="30949"/>
                      <a:pt x="15065" y="39492"/>
                      <a:pt x="5653" y="42044"/>
                    </a:cubicBezTo>
                    <a:lnTo>
                      <a:pt x="0" y="21198"/>
                    </a:lnTo>
                    <a:lnTo>
                      <a:pt x="4149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9084" name="Group 350"/>
            <p:cNvGrpSpPr>
              <a:grpSpLocks/>
            </p:cNvGrpSpPr>
            <p:nvPr/>
          </p:nvGrpSpPr>
          <p:grpSpPr bwMode="auto">
            <a:xfrm>
              <a:off x="1782" y="1750"/>
              <a:ext cx="150" cy="232"/>
              <a:chOff x="1782" y="1750"/>
              <a:chExt cx="150" cy="232"/>
            </a:xfrm>
          </p:grpSpPr>
          <p:sp>
            <p:nvSpPr>
              <p:cNvPr id="19089" name="Arc 351"/>
              <p:cNvSpPr>
                <a:spLocks/>
              </p:cNvSpPr>
              <p:nvPr/>
            </p:nvSpPr>
            <p:spPr bwMode="auto">
              <a:xfrm>
                <a:off x="1840" y="1750"/>
                <a:ext cx="92" cy="232"/>
              </a:xfrm>
              <a:custGeom>
                <a:avLst/>
                <a:gdLst>
                  <a:gd name="T0" fmla="*/ 0 w 21600"/>
                  <a:gd name="T1" fmla="*/ 0 h 42051"/>
                  <a:gd name="T2" fmla="*/ 0 w 21600"/>
                  <a:gd name="T3" fmla="*/ 0 h 42051"/>
                  <a:gd name="T4" fmla="*/ 0 w 21600"/>
                  <a:gd name="T5" fmla="*/ 0 h 420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51"/>
                  <a:gd name="T11" fmla="*/ 21600 w 21600"/>
                  <a:gd name="T12" fmla="*/ 42051 h 420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51" fill="none" extrusionOk="0">
                    <a:moveTo>
                      <a:pt x="4215" y="0"/>
                    </a:moveTo>
                    <a:cubicBezTo>
                      <a:pt x="14321" y="2011"/>
                      <a:pt x="21600" y="10880"/>
                      <a:pt x="21600" y="21185"/>
                    </a:cubicBezTo>
                    <a:cubicBezTo>
                      <a:pt x="21600" y="30963"/>
                      <a:pt x="15030" y="39522"/>
                      <a:pt x="5583" y="42050"/>
                    </a:cubicBezTo>
                  </a:path>
                  <a:path w="21600" h="42051" stroke="0" extrusionOk="0">
                    <a:moveTo>
                      <a:pt x="4215" y="0"/>
                    </a:moveTo>
                    <a:cubicBezTo>
                      <a:pt x="14321" y="2011"/>
                      <a:pt x="21600" y="10880"/>
                      <a:pt x="21600" y="21185"/>
                    </a:cubicBezTo>
                    <a:cubicBezTo>
                      <a:pt x="21600" y="30963"/>
                      <a:pt x="15030" y="39522"/>
                      <a:pt x="5583" y="42050"/>
                    </a:cubicBezTo>
                    <a:lnTo>
                      <a:pt x="0" y="21185"/>
                    </a:lnTo>
                    <a:lnTo>
                      <a:pt x="4215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90" name="Arc 352"/>
              <p:cNvSpPr>
                <a:spLocks/>
              </p:cNvSpPr>
              <p:nvPr/>
            </p:nvSpPr>
            <p:spPr bwMode="auto">
              <a:xfrm>
                <a:off x="1814" y="1766"/>
                <a:ext cx="79" cy="199"/>
              </a:xfrm>
              <a:custGeom>
                <a:avLst/>
                <a:gdLst>
                  <a:gd name="T0" fmla="*/ 0 w 21600"/>
                  <a:gd name="T1" fmla="*/ 0 h 42128"/>
                  <a:gd name="T2" fmla="*/ 0 w 21600"/>
                  <a:gd name="T3" fmla="*/ 0 h 42128"/>
                  <a:gd name="T4" fmla="*/ 0 w 21600"/>
                  <a:gd name="T5" fmla="*/ 0 h 4212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128"/>
                  <a:gd name="T11" fmla="*/ 21600 w 21600"/>
                  <a:gd name="T12" fmla="*/ 42128 h 421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128" fill="none" extrusionOk="0">
                    <a:moveTo>
                      <a:pt x="4067" y="0"/>
                    </a:moveTo>
                    <a:cubicBezTo>
                      <a:pt x="14243" y="1951"/>
                      <a:pt x="21600" y="10853"/>
                      <a:pt x="21600" y="21214"/>
                    </a:cubicBezTo>
                    <a:cubicBezTo>
                      <a:pt x="21600" y="31063"/>
                      <a:pt x="14937" y="39665"/>
                      <a:pt x="5400" y="42127"/>
                    </a:cubicBezTo>
                  </a:path>
                  <a:path w="21600" h="42128" stroke="0" extrusionOk="0">
                    <a:moveTo>
                      <a:pt x="4067" y="0"/>
                    </a:moveTo>
                    <a:cubicBezTo>
                      <a:pt x="14243" y="1951"/>
                      <a:pt x="21600" y="10853"/>
                      <a:pt x="21600" y="21214"/>
                    </a:cubicBezTo>
                    <a:cubicBezTo>
                      <a:pt x="21600" y="31063"/>
                      <a:pt x="14937" y="39665"/>
                      <a:pt x="5400" y="42127"/>
                    </a:cubicBezTo>
                    <a:lnTo>
                      <a:pt x="0" y="21214"/>
                    </a:lnTo>
                    <a:lnTo>
                      <a:pt x="4067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91" name="Arc 353"/>
              <p:cNvSpPr>
                <a:spLocks/>
              </p:cNvSpPr>
              <p:nvPr/>
            </p:nvSpPr>
            <p:spPr bwMode="auto">
              <a:xfrm>
                <a:off x="1782" y="1783"/>
                <a:ext cx="74" cy="168"/>
              </a:xfrm>
              <a:custGeom>
                <a:avLst/>
                <a:gdLst>
                  <a:gd name="T0" fmla="*/ 0 w 21600"/>
                  <a:gd name="T1" fmla="*/ 0 h 41974"/>
                  <a:gd name="T2" fmla="*/ 0 w 21600"/>
                  <a:gd name="T3" fmla="*/ 0 h 41974"/>
                  <a:gd name="T4" fmla="*/ 0 w 21600"/>
                  <a:gd name="T5" fmla="*/ 0 h 4197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74"/>
                  <a:gd name="T11" fmla="*/ 21600 w 21600"/>
                  <a:gd name="T12" fmla="*/ 41974 h 419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74" fill="none" extrusionOk="0">
                    <a:moveTo>
                      <a:pt x="4314" y="0"/>
                    </a:moveTo>
                    <a:cubicBezTo>
                      <a:pt x="14374" y="2051"/>
                      <a:pt x="21600" y="10898"/>
                      <a:pt x="21600" y="21165"/>
                    </a:cubicBezTo>
                    <a:cubicBezTo>
                      <a:pt x="21600" y="30864"/>
                      <a:pt x="15135" y="39373"/>
                      <a:pt x="5791" y="41974"/>
                    </a:cubicBezTo>
                  </a:path>
                  <a:path w="21600" h="41974" stroke="0" extrusionOk="0">
                    <a:moveTo>
                      <a:pt x="4314" y="0"/>
                    </a:moveTo>
                    <a:cubicBezTo>
                      <a:pt x="14374" y="2051"/>
                      <a:pt x="21600" y="10898"/>
                      <a:pt x="21600" y="21165"/>
                    </a:cubicBezTo>
                    <a:cubicBezTo>
                      <a:pt x="21600" y="30864"/>
                      <a:pt x="15135" y="39373"/>
                      <a:pt x="5791" y="41974"/>
                    </a:cubicBezTo>
                    <a:lnTo>
                      <a:pt x="0" y="21165"/>
                    </a:lnTo>
                    <a:lnTo>
                      <a:pt x="4314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19085" name="Arc 354"/>
            <p:cNvSpPr>
              <a:spLocks/>
            </p:cNvSpPr>
            <p:nvPr/>
          </p:nvSpPr>
          <p:spPr bwMode="auto">
            <a:xfrm>
              <a:off x="1757" y="1797"/>
              <a:ext cx="67" cy="147"/>
            </a:xfrm>
            <a:custGeom>
              <a:avLst/>
              <a:gdLst>
                <a:gd name="T0" fmla="*/ 0 w 21600"/>
                <a:gd name="T1" fmla="*/ 0 h 42217"/>
                <a:gd name="T2" fmla="*/ 0 w 21600"/>
                <a:gd name="T3" fmla="*/ 0 h 42217"/>
                <a:gd name="T4" fmla="*/ 0 w 21600"/>
                <a:gd name="T5" fmla="*/ 0 h 42217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217"/>
                <a:gd name="T11" fmla="*/ 21600 w 21600"/>
                <a:gd name="T12" fmla="*/ 42217 h 422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217" fill="none" extrusionOk="0">
                  <a:moveTo>
                    <a:pt x="3885" y="0"/>
                  </a:moveTo>
                  <a:cubicBezTo>
                    <a:pt x="14146" y="1876"/>
                    <a:pt x="21600" y="10817"/>
                    <a:pt x="21600" y="21248"/>
                  </a:cubicBezTo>
                  <a:cubicBezTo>
                    <a:pt x="21600" y="31180"/>
                    <a:pt x="14825" y="39833"/>
                    <a:pt x="5182" y="42216"/>
                  </a:cubicBezTo>
                </a:path>
                <a:path w="21600" h="42217" stroke="0" extrusionOk="0">
                  <a:moveTo>
                    <a:pt x="3885" y="0"/>
                  </a:moveTo>
                  <a:cubicBezTo>
                    <a:pt x="14146" y="1876"/>
                    <a:pt x="21600" y="10817"/>
                    <a:pt x="21600" y="21248"/>
                  </a:cubicBezTo>
                  <a:cubicBezTo>
                    <a:pt x="21600" y="31180"/>
                    <a:pt x="14825" y="39833"/>
                    <a:pt x="5182" y="42216"/>
                  </a:cubicBezTo>
                  <a:lnTo>
                    <a:pt x="0" y="21248"/>
                  </a:lnTo>
                  <a:lnTo>
                    <a:pt x="3885" y="0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86" name="Arc 355"/>
            <p:cNvSpPr>
              <a:spLocks/>
            </p:cNvSpPr>
            <p:nvPr/>
          </p:nvSpPr>
          <p:spPr bwMode="auto">
            <a:xfrm>
              <a:off x="1729" y="1808"/>
              <a:ext cx="58" cy="126"/>
            </a:xfrm>
            <a:custGeom>
              <a:avLst/>
              <a:gdLst>
                <a:gd name="T0" fmla="*/ 0 w 21600"/>
                <a:gd name="T1" fmla="*/ 0 h 42160"/>
                <a:gd name="T2" fmla="*/ 0 w 21600"/>
                <a:gd name="T3" fmla="*/ 0 h 42160"/>
                <a:gd name="T4" fmla="*/ 0 w 21600"/>
                <a:gd name="T5" fmla="*/ 0 h 4216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160"/>
                <a:gd name="T11" fmla="*/ 21600 w 21600"/>
                <a:gd name="T12" fmla="*/ 42160 h 421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160" fill="none" extrusionOk="0">
                  <a:moveTo>
                    <a:pt x="4028" y="-1"/>
                  </a:moveTo>
                  <a:cubicBezTo>
                    <a:pt x="14222" y="1934"/>
                    <a:pt x="21600" y="10844"/>
                    <a:pt x="21600" y="21221"/>
                  </a:cubicBezTo>
                  <a:cubicBezTo>
                    <a:pt x="21600" y="31107"/>
                    <a:pt x="14887" y="39732"/>
                    <a:pt x="5303" y="42159"/>
                  </a:cubicBezTo>
                </a:path>
                <a:path w="21600" h="42160" stroke="0" extrusionOk="0">
                  <a:moveTo>
                    <a:pt x="4028" y="-1"/>
                  </a:moveTo>
                  <a:cubicBezTo>
                    <a:pt x="14222" y="1934"/>
                    <a:pt x="21600" y="10844"/>
                    <a:pt x="21600" y="21221"/>
                  </a:cubicBezTo>
                  <a:cubicBezTo>
                    <a:pt x="21600" y="31107"/>
                    <a:pt x="14887" y="39732"/>
                    <a:pt x="5303" y="42159"/>
                  </a:cubicBezTo>
                  <a:lnTo>
                    <a:pt x="0" y="21221"/>
                  </a:lnTo>
                  <a:lnTo>
                    <a:pt x="4028" y="-1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87" name="Arc 356"/>
            <p:cNvSpPr>
              <a:spLocks/>
            </p:cNvSpPr>
            <p:nvPr/>
          </p:nvSpPr>
          <p:spPr bwMode="auto">
            <a:xfrm>
              <a:off x="1706" y="1824"/>
              <a:ext cx="50" cy="98"/>
            </a:xfrm>
            <a:custGeom>
              <a:avLst/>
              <a:gdLst>
                <a:gd name="T0" fmla="*/ 0 w 21600"/>
                <a:gd name="T1" fmla="*/ 0 h 42030"/>
                <a:gd name="T2" fmla="*/ 0 w 21600"/>
                <a:gd name="T3" fmla="*/ 0 h 42030"/>
                <a:gd name="T4" fmla="*/ 0 w 21600"/>
                <a:gd name="T5" fmla="*/ 0 h 4203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030"/>
                <a:gd name="T11" fmla="*/ 21600 w 21600"/>
                <a:gd name="T12" fmla="*/ 42030 h 4203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030" fill="none" extrusionOk="0">
                  <a:moveTo>
                    <a:pt x="4237" y="-1"/>
                  </a:moveTo>
                  <a:cubicBezTo>
                    <a:pt x="14332" y="2019"/>
                    <a:pt x="21600" y="10884"/>
                    <a:pt x="21600" y="21180"/>
                  </a:cubicBezTo>
                  <a:cubicBezTo>
                    <a:pt x="21600" y="30936"/>
                    <a:pt x="15060" y="39481"/>
                    <a:pt x="5642" y="42029"/>
                  </a:cubicBezTo>
                </a:path>
                <a:path w="21600" h="42030" stroke="0" extrusionOk="0">
                  <a:moveTo>
                    <a:pt x="4237" y="-1"/>
                  </a:moveTo>
                  <a:cubicBezTo>
                    <a:pt x="14332" y="2019"/>
                    <a:pt x="21600" y="10884"/>
                    <a:pt x="21600" y="21180"/>
                  </a:cubicBezTo>
                  <a:cubicBezTo>
                    <a:pt x="21600" y="30936"/>
                    <a:pt x="15060" y="39481"/>
                    <a:pt x="5642" y="42029"/>
                  </a:cubicBezTo>
                  <a:lnTo>
                    <a:pt x="0" y="21180"/>
                  </a:lnTo>
                  <a:lnTo>
                    <a:pt x="4237" y="-1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88" name="Arc 357"/>
            <p:cNvSpPr>
              <a:spLocks/>
            </p:cNvSpPr>
            <p:nvPr/>
          </p:nvSpPr>
          <p:spPr bwMode="auto">
            <a:xfrm>
              <a:off x="1697" y="1839"/>
              <a:ext cx="30" cy="74"/>
            </a:xfrm>
            <a:custGeom>
              <a:avLst/>
              <a:gdLst>
                <a:gd name="T0" fmla="*/ 0 w 21600"/>
                <a:gd name="T1" fmla="*/ 0 h 42282"/>
                <a:gd name="T2" fmla="*/ 0 w 21600"/>
                <a:gd name="T3" fmla="*/ 0 h 42282"/>
                <a:gd name="T4" fmla="*/ 0 w 21600"/>
                <a:gd name="T5" fmla="*/ 0 h 42282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282"/>
                <a:gd name="T11" fmla="*/ 21600 w 21600"/>
                <a:gd name="T12" fmla="*/ 42282 h 4228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282" fill="none" extrusionOk="0">
                  <a:moveTo>
                    <a:pt x="3610" y="-1"/>
                  </a:moveTo>
                  <a:cubicBezTo>
                    <a:pt x="13998" y="1760"/>
                    <a:pt x="21600" y="10759"/>
                    <a:pt x="21600" y="21296"/>
                  </a:cubicBezTo>
                  <a:cubicBezTo>
                    <a:pt x="21600" y="31255"/>
                    <a:pt x="14790" y="39923"/>
                    <a:pt x="5113" y="42281"/>
                  </a:cubicBezTo>
                </a:path>
                <a:path w="21600" h="42282" stroke="0" extrusionOk="0">
                  <a:moveTo>
                    <a:pt x="3610" y="-1"/>
                  </a:moveTo>
                  <a:cubicBezTo>
                    <a:pt x="13998" y="1760"/>
                    <a:pt x="21600" y="10759"/>
                    <a:pt x="21600" y="21296"/>
                  </a:cubicBezTo>
                  <a:cubicBezTo>
                    <a:pt x="21600" y="31255"/>
                    <a:pt x="14790" y="39923"/>
                    <a:pt x="5113" y="42281"/>
                  </a:cubicBezTo>
                  <a:lnTo>
                    <a:pt x="0" y="21296"/>
                  </a:lnTo>
                  <a:lnTo>
                    <a:pt x="3610" y="-1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sp>
        <p:nvSpPr>
          <p:cNvPr id="18855" name="Line 361"/>
          <p:cNvSpPr>
            <a:spLocks noChangeShapeType="1"/>
          </p:cNvSpPr>
          <p:nvPr/>
        </p:nvSpPr>
        <p:spPr bwMode="auto">
          <a:xfrm flipV="1">
            <a:off x="1143000" y="1412875"/>
            <a:ext cx="1295400" cy="434975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8856" name="Line 362"/>
          <p:cNvSpPr>
            <a:spLocks noChangeShapeType="1"/>
          </p:cNvSpPr>
          <p:nvPr/>
        </p:nvSpPr>
        <p:spPr bwMode="auto">
          <a:xfrm flipV="1">
            <a:off x="3505200" y="1195388"/>
            <a:ext cx="2514600" cy="73025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8857" name="Line 363"/>
          <p:cNvSpPr>
            <a:spLocks noChangeShapeType="1"/>
          </p:cNvSpPr>
          <p:nvPr/>
        </p:nvSpPr>
        <p:spPr bwMode="auto">
          <a:xfrm>
            <a:off x="3276600" y="1341438"/>
            <a:ext cx="1371600" cy="16637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grpSp>
        <p:nvGrpSpPr>
          <p:cNvPr id="18858" name="Group 2129"/>
          <p:cNvGrpSpPr>
            <a:grpSpLocks noChangeAspect="1"/>
          </p:cNvGrpSpPr>
          <p:nvPr/>
        </p:nvGrpSpPr>
        <p:grpSpPr bwMode="auto">
          <a:xfrm rot="-1131237">
            <a:off x="4419600" y="3800475"/>
            <a:ext cx="762000" cy="357188"/>
            <a:chOff x="307" y="16318"/>
            <a:chExt cx="3570" cy="1818"/>
          </a:xfrm>
        </p:grpSpPr>
        <p:sp>
          <p:nvSpPr>
            <p:cNvPr id="19067" name="Freeform 2130"/>
            <p:cNvSpPr>
              <a:spLocks noChangeAspect="1"/>
            </p:cNvSpPr>
            <p:nvPr/>
          </p:nvSpPr>
          <p:spPr bwMode="auto">
            <a:xfrm>
              <a:off x="1258" y="16568"/>
              <a:ext cx="646" cy="767"/>
            </a:xfrm>
            <a:custGeom>
              <a:avLst/>
              <a:gdLst>
                <a:gd name="T0" fmla="*/ 228 w 646"/>
                <a:gd name="T1" fmla="*/ 99 h 767"/>
                <a:gd name="T2" fmla="*/ 178 w 646"/>
                <a:gd name="T3" fmla="*/ 129 h 767"/>
                <a:gd name="T4" fmla="*/ 136 w 646"/>
                <a:gd name="T5" fmla="*/ 167 h 767"/>
                <a:gd name="T6" fmla="*/ 98 w 646"/>
                <a:gd name="T7" fmla="*/ 209 h 767"/>
                <a:gd name="T8" fmla="*/ 64 w 646"/>
                <a:gd name="T9" fmla="*/ 255 h 767"/>
                <a:gd name="T10" fmla="*/ 38 w 646"/>
                <a:gd name="T11" fmla="*/ 304 h 767"/>
                <a:gd name="T12" fmla="*/ 19 w 646"/>
                <a:gd name="T13" fmla="*/ 357 h 767"/>
                <a:gd name="T14" fmla="*/ 7 w 646"/>
                <a:gd name="T15" fmla="*/ 414 h 767"/>
                <a:gd name="T16" fmla="*/ 0 w 646"/>
                <a:gd name="T17" fmla="*/ 471 h 767"/>
                <a:gd name="T18" fmla="*/ 7 w 646"/>
                <a:gd name="T19" fmla="*/ 551 h 767"/>
                <a:gd name="T20" fmla="*/ 38 w 646"/>
                <a:gd name="T21" fmla="*/ 615 h 767"/>
                <a:gd name="T22" fmla="*/ 83 w 646"/>
                <a:gd name="T23" fmla="*/ 672 h 767"/>
                <a:gd name="T24" fmla="*/ 144 w 646"/>
                <a:gd name="T25" fmla="*/ 714 h 767"/>
                <a:gd name="T26" fmla="*/ 212 w 646"/>
                <a:gd name="T27" fmla="*/ 748 h 767"/>
                <a:gd name="T28" fmla="*/ 285 w 646"/>
                <a:gd name="T29" fmla="*/ 763 h 767"/>
                <a:gd name="T30" fmla="*/ 361 w 646"/>
                <a:gd name="T31" fmla="*/ 767 h 767"/>
                <a:gd name="T32" fmla="*/ 433 w 646"/>
                <a:gd name="T33" fmla="*/ 756 h 767"/>
                <a:gd name="T34" fmla="*/ 448 w 646"/>
                <a:gd name="T35" fmla="*/ 756 h 767"/>
                <a:gd name="T36" fmla="*/ 463 w 646"/>
                <a:gd name="T37" fmla="*/ 748 h 767"/>
                <a:gd name="T38" fmla="*/ 475 w 646"/>
                <a:gd name="T39" fmla="*/ 737 h 767"/>
                <a:gd name="T40" fmla="*/ 479 w 646"/>
                <a:gd name="T41" fmla="*/ 722 h 767"/>
                <a:gd name="T42" fmla="*/ 471 w 646"/>
                <a:gd name="T43" fmla="*/ 703 h 767"/>
                <a:gd name="T44" fmla="*/ 456 w 646"/>
                <a:gd name="T45" fmla="*/ 687 h 767"/>
                <a:gd name="T46" fmla="*/ 437 w 646"/>
                <a:gd name="T47" fmla="*/ 672 h 767"/>
                <a:gd name="T48" fmla="*/ 418 w 646"/>
                <a:gd name="T49" fmla="*/ 665 h 767"/>
                <a:gd name="T50" fmla="*/ 380 w 646"/>
                <a:gd name="T51" fmla="*/ 653 h 767"/>
                <a:gd name="T52" fmla="*/ 342 w 646"/>
                <a:gd name="T53" fmla="*/ 646 h 767"/>
                <a:gd name="T54" fmla="*/ 304 w 646"/>
                <a:gd name="T55" fmla="*/ 638 h 767"/>
                <a:gd name="T56" fmla="*/ 269 w 646"/>
                <a:gd name="T57" fmla="*/ 631 h 767"/>
                <a:gd name="T58" fmla="*/ 235 w 646"/>
                <a:gd name="T59" fmla="*/ 619 h 767"/>
                <a:gd name="T60" fmla="*/ 201 w 646"/>
                <a:gd name="T61" fmla="*/ 604 h 767"/>
                <a:gd name="T62" fmla="*/ 171 w 646"/>
                <a:gd name="T63" fmla="*/ 585 h 767"/>
                <a:gd name="T64" fmla="*/ 140 w 646"/>
                <a:gd name="T65" fmla="*/ 555 h 767"/>
                <a:gd name="T66" fmla="*/ 129 w 646"/>
                <a:gd name="T67" fmla="*/ 425 h 767"/>
                <a:gd name="T68" fmla="*/ 159 w 646"/>
                <a:gd name="T69" fmla="*/ 319 h 767"/>
                <a:gd name="T70" fmla="*/ 220 w 646"/>
                <a:gd name="T71" fmla="*/ 236 h 767"/>
                <a:gd name="T72" fmla="*/ 304 w 646"/>
                <a:gd name="T73" fmla="*/ 167 h 767"/>
                <a:gd name="T74" fmla="*/ 395 w 646"/>
                <a:gd name="T75" fmla="*/ 114 h 767"/>
                <a:gd name="T76" fmla="*/ 490 w 646"/>
                <a:gd name="T77" fmla="*/ 72 h 767"/>
                <a:gd name="T78" fmla="*/ 577 w 646"/>
                <a:gd name="T79" fmla="*/ 42 h 767"/>
                <a:gd name="T80" fmla="*/ 646 w 646"/>
                <a:gd name="T81" fmla="*/ 15 h 767"/>
                <a:gd name="T82" fmla="*/ 604 w 646"/>
                <a:gd name="T83" fmla="*/ 4 h 767"/>
                <a:gd name="T84" fmla="*/ 558 w 646"/>
                <a:gd name="T85" fmla="*/ 0 h 767"/>
                <a:gd name="T86" fmla="*/ 505 w 646"/>
                <a:gd name="T87" fmla="*/ 8 h 767"/>
                <a:gd name="T88" fmla="*/ 448 w 646"/>
                <a:gd name="T89" fmla="*/ 15 h 767"/>
                <a:gd name="T90" fmla="*/ 391 w 646"/>
                <a:gd name="T91" fmla="*/ 34 h 767"/>
                <a:gd name="T92" fmla="*/ 334 w 646"/>
                <a:gd name="T93" fmla="*/ 53 h 767"/>
                <a:gd name="T94" fmla="*/ 277 w 646"/>
                <a:gd name="T95" fmla="*/ 76 h 767"/>
                <a:gd name="T96" fmla="*/ 228 w 646"/>
                <a:gd name="T97" fmla="*/ 99 h 76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46"/>
                <a:gd name="T148" fmla="*/ 0 h 767"/>
                <a:gd name="T149" fmla="*/ 646 w 646"/>
                <a:gd name="T150" fmla="*/ 767 h 76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46" h="767">
                  <a:moveTo>
                    <a:pt x="228" y="99"/>
                  </a:moveTo>
                  <a:lnTo>
                    <a:pt x="178" y="129"/>
                  </a:lnTo>
                  <a:lnTo>
                    <a:pt x="136" y="167"/>
                  </a:lnTo>
                  <a:lnTo>
                    <a:pt x="98" y="209"/>
                  </a:lnTo>
                  <a:lnTo>
                    <a:pt x="64" y="255"/>
                  </a:lnTo>
                  <a:lnTo>
                    <a:pt x="38" y="304"/>
                  </a:lnTo>
                  <a:lnTo>
                    <a:pt x="19" y="357"/>
                  </a:lnTo>
                  <a:lnTo>
                    <a:pt x="7" y="414"/>
                  </a:lnTo>
                  <a:lnTo>
                    <a:pt x="0" y="471"/>
                  </a:lnTo>
                  <a:lnTo>
                    <a:pt x="7" y="551"/>
                  </a:lnTo>
                  <a:lnTo>
                    <a:pt x="38" y="615"/>
                  </a:lnTo>
                  <a:lnTo>
                    <a:pt x="83" y="672"/>
                  </a:lnTo>
                  <a:lnTo>
                    <a:pt x="144" y="714"/>
                  </a:lnTo>
                  <a:lnTo>
                    <a:pt x="212" y="748"/>
                  </a:lnTo>
                  <a:lnTo>
                    <a:pt x="285" y="763"/>
                  </a:lnTo>
                  <a:lnTo>
                    <a:pt x="361" y="767"/>
                  </a:lnTo>
                  <a:lnTo>
                    <a:pt x="433" y="756"/>
                  </a:lnTo>
                  <a:lnTo>
                    <a:pt x="448" y="756"/>
                  </a:lnTo>
                  <a:lnTo>
                    <a:pt x="463" y="748"/>
                  </a:lnTo>
                  <a:lnTo>
                    <a:pt x="475" y="737"/>
                  </a:lnTo>
                  <a:lnTo>
                    <a:pt x="479" y="722"/>
                  </a:lnTo>
                  <a:lnTo>
                    <a:pt x="471" y="703"/>
                  </a:lnTo>
                  <a:lnTo>
                    <a:pt x="456" y="687"/>
                  </a:lnTo>
                  <a:lnTo>
                    <a:pt x="437" y="672"/>
                  </a:lnTo>
                  <a:lnTo>
                    <a:pt x="418" y="665"/>
                  </a:lnTo>
                  <a:lnTo>
                    <a:pt x="380" y="653"/>
                  </a:lnTo>
                  <a:lnTo>
                    <a:pt x="342" y="646"/>
                  </a:lnTo>
                  <a:lnTo>
                    <a:pt x="304" y="638"/>
                  </a:lnTo>
                  <a:lnTo>
                    <a:pt x="269" y="631"/>
                  </a:lnTo>
                  <a:lnTo>
                    <a:pt x="235" y="619"/>
                  </a:lnTo>
                  <a:lnTo>
                    <a:pt x="201" y="604"/>
                  </a:lnTo>
                  <a:lnTo>
                    <a:pt x="171" y="585"/>
                  </a:lnTo>
                  <a:lnTo>
                    <a:pt x="140" y="555"/>
                  </a:lnTo>
                  <a:lnTo>
                    <a:pt x="129" y="425"/>
                  </a:lnTo>
                  <a:lnTo>
                    <a:pt x="159" y="319"/>
                  </a:lnTo>
                  <a:lnTo>
                    <a:pt x="220" y="236"/>
                  </a:lnTo>
                  <a:lnTo>
                    <a:pt x="304" y="167"/>
                  </a:lnTo>
                  <a:lnTo>
                    <a:pt x="395" y="114"/>
                  </a:lnTo>
                  <a:lnTo>
                    <a:pt x="490" y="72"/>
                  </a:lnTo>
                  <a:lnTo>
                    <a:pt x="577" y="42"/>
                  </a:lnTo>
                  <a:lnTo>
                    <a:pt x="646" y="15"/>
                  </a:lnTo>
                  <a:lnTo>
                    <a:pt x="604" y="4"/>
                  </a:lnTo>
                  <a:lnTo>
                    <a:pt x="558" y="0"/>
                  </a:lnTo>
                  <a:lnTo>
                    <a:pt x="505" y="8"/>
                  </a:lnTo>
                  <a:lnTo>
                    <a:pt x="448" y="15"/>
                  </a:lnTo>
                  <a:lnTo>
                    <a:pt x="391" y="34"/>
                  </a:lnTo>
                  <a:lnTo>
                    <a:pt x="334" y="53"/>
                  </a:lnTo>
                  <a:lnTo>
                    <a:pt x="277" y="76"/>
                  </a:lnTo>
                  <a:lnTo>
                    <a:pt x="228" y="99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68" name="Freeform 2131"/>
            <p:cNvSpPr>
              <a:spLocks noChangeAspect="1"/>
            </p:cNvSpPr>
            <p:nvPr/>
          </p:nvSpPr>
          <p:spPr bwMode="auto">
            <a:xfrm>
              <a:off x="2360" y="16557"/>
              <a:ext cx="415" cy="596"/>
            </a:xfrm>
            <a:custGeom>
              <a:avLst/>
              <a:gdLst>
                <a:gd name="T0" fmla="*/ 350 w 415"/>
                <a:gd name="T1" fmla="*/ 193 h 596"/>
                <a:gd name="T2" fmla="*/ 365 w 415"/>
                <a:gd name="T3" fmla="*/ 254 h 596"/>
                <a:gd name="T4" fmla="*/ 361 w 415"/>
                <a:gd name="T5" fmla="*/ 311 h 596"/>
                <a:gd name="T6" fmla="*/ 335 w 415"/>
                <a:gd name="T7" fmla="*/ 357 h 596"/>
                <a:gd name="T8" fmla="*/ 297 w 415"/>
                <a:gd name="T9" fmla="*/ 399 h 596"/>
                <a:gd name="T10" fmla="*/ 251 w 415"/>
                <a:gd name="T11" fmla="*/ 436 h 596"/>
                <a:gd name="T12" fmla="*/ 198 w 415"/>
                <a:gd name="T13" fmla="*/ 474 h 596"/>
                <a:gd name="T14" fmla="*/ 145 w 415"/>
                <a:gd name="T15" fmla="*/ 509 h 596"/>
                <a:gd name="T16" fmla="*/ 99 w 415"/>
                <a:gd name="T17" fmla="*/ 543 h 596"/>
                <a:gd name="T18" fmla="*/ 91 w 415"/>
                <a:gd name="T19" fmla="*/ 554 h 596"/>
                <a:gd name="T20" fmla="*/ 88 w 415"/>
                <a:gd name="T21" fmla="*/ 562 h 596"/>
                <a:gd name="T22" fmla="*/ 88 w 415"/>
                <a:gd name="T23" fmla="*/ 573 h 596"/>
                <a:gd name="T24" fmla="*/ 91 w 415"/>
                <a:gd name="T25" fmla="*/ 585 h 596"/>
                <a:gd name="T26" fmla="*/ 103 w 415"/>
                <a:gd name="T27" fmla="*/ 592 h 596"/>
                <a:gd name="T28" fmla="*/ 114 w 415"/>
                <a:gd name="T29" fmla="*/ 596 h 596"/>
                <a:gd name="T30" fmla="*/ 122 w 415"/>
                <a:gd name="T31" fmla="*/ 596 h 596"/>
                <a:gd name="T32" fmla="*/ 133 w 415"/>
                <a:gd name="T33" fmla="*/ 592 h 596"/>
                <a:gd name="T34" fmla="*/ 194 w 415"/>
                <a:gd name="T35" fmla="*/ 558 h 596"/>
                <a:gd name="T36" fmla="*/ 251 w 415"/>
                <a:gd name="T37" fmla="*/ 520 h 596"/>
                <a:gd name="T38" fmla="*/ 304 w 415"/>
                <a:gd name="T39" fmla="*/ 478 h 596"/>
                <a:gd name="T40" fmla="*/ 354 w 415"/>
                <a:gd name="T41" fmla="*/ 429 h 596"/>
                <a:gd name="T42" fmla="*/ 388 w 415"/>
                <a:gd name="T43" fmla="*/ 376 h 596"/>
                <a:gd name="T44" fmla="*/ 411 w 415"/>
                <a:gd name="T45" fmla="*/ 315 h 596"/>
                <a:gd name="T46" fmla="*/ 415 w 415"/>
                <a:gd name="T47" fmla="*/ 250 h 596"/>
                <a:gd name="T48" fmla="*/ 399 w 415"/>
                <a:gd name="T49" fmla="*/ 182 h 596"/>
                <a:gd name="T50" fmla="*/ 365 w 415"/>
                <a:gd name="T51" fmla="*/ 129 h 596"/>
                <a:gd name="T52" fmla="*/ 316 w 415"/>
                <a:gd name="T53" fmla="*/ 83 h 596"/>
                <a:gd name="T54" fmla="*/ 255 w 415"/>
                <a:gd name="T55" fmla="*/ 49 h 596"/>
                <a:gd name="T56" fmla="*/ 186 w 415"/>
                <a:gd name="T57" fmla="*/ 23 h 596"/>
                <a:gd name="T58" fmla="*/ 118 w 415"/>
                <a:gd name="T59" fmla="*/ 7 h 596"/>
                <a:gd name="T60" fmla="*/ 61 w 415"/>
                <a:gd name="T61" fmla="*/ 0 h 596"/>
                <a:gd name="T62" fmla="*/ 19 w 415"/>
                <a:gd name="T63" fmla="*/ 0 h 596"/>
                <a:gd name="T64" fmla="*/ 0 w 415"/>
                <a:gd name="T65" fmla="*/ 11 h 596"/>
                <a:gd name="T66" fmla="*/ 46 w 415"/>
                <a:gd name="T67" fmla="*/ 30 h 596"/>
                <a:gd name="T68" fmla="*/ 95 w 415"/>
                <a:gd name="T69" fmla="*/ 45 h 596"/>
                <a:gd name="T70" fmla="*/ 148 w 415"/>
                <a:gd name="T71" fmla="*/ 61 h 596"/>
                <a:gd name="T72" fmla="*/ 198 w 415"/>
                <a:gd name="T73" fmla="*/ 76 h 596"/>
                <a:gd name="T74" fmla="*/ 247 w 415"/>
                <a:gd name="T75" fmla="*/ 95 h 596"/>
                <a:gd name="T76" fmla="*/ 289 w 415"/>
                <a:gd name="T77" fmla="*/ 121 h 596"/>
                <a:gd name="T78" fmla="*/ 323 w 415"/>
                <a:gd name="T79" fmla="*/ 152 h 596"/>
                <a:gd name="T80" fmla="*/ 350 w 415"/>
                <a:gd name="T81" fmla="*/ 193 h 5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5"/>
                <a:gd name="T124" fmla="*/ 0 h 596"/>
                <a:gd name="T125" fmla="*/ 415 w 415"/>
                <a:gd name="T126" fmla="*/ 596 h 59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5" h="596">
                  <a:moveTo>
                    <a:pt x="350" y="193"/>
                  </a:moveTo>
                  <a:lnTo>
                    <a:pt x="365" y="254"/>
                  </a:lnTo>
                  <a:lnTo>
                    <a:pt x="361" y="311"/>
                  </a:lnTo>
                  <a:lnTo>
                    <a:pt x="335" y="357"/>
                  </a:lnTo>
                  <a:lnTo>
                    <a:pt x="297" y="399"/>
                  </a:lnTo>
                  <a:lnTo>
                    <a:pt x="251" y="436"/>
                  </a:lnTo>
                  <a:lnTo>
                    <a:pt x="198" y="474"/>
                  </a:lnTo>
                  <a:lnTo>
                    <a:pt x="145" y="509"/>
                  </a:lnTo>
                  <a:lnTo>
                    <a:pt x="99" y="543"/>
                  </a:lnTo>
                  <a:lnTo>
                    <a:pt x="91" y="554"/>
                  </a:lnTo>
                  <a:lnTo>
                    <a:pt x="88" y="562"/>
                  </a:lnTo>
                  <a:lnTo>
                    <a:pt x="88" y="573"/>
                  </a:lnTo>
                  <a:lnTo>
                    <a:pt x="91" y="585"/>
                  </a:lnTo>
                  <a:lnTo>
                    <a:pt x="103" y="592"/>
                  </a:lnTo>
                  <a:lnTo>
                    <a:pt x="114" y="596"/>
                  </a:lnTo>
                  <a:lnTo>
                    <a:pt x="122" y="596"/>
                  </a:lnTo>
                  <a:lnTo>
                    <a:pt x="133" y="592"/>
                  </a:lnTo>
                  <a:lnTo>
                    <a:pt x="194" y="558"/>
                  </a:lnTo>
                  <a:lnTo>
                    <a:pt x="251" y="520"/>
                  </a:lnTo>
                  <a:lnTo>
                    <a:pt x="304" y="478"/>
                  </a:lnTo>
                  <a:lnTo>
                    <a:pt x="354" y="429"/>
                  </a:lnTo>
                  <a:lnTo>
                    <a:pt x="388" y="376"/>
                  </a:lnTo>
                  <a:lnTo>
                    <a:pt x="411" y="315"/>
                  </a:lnTo>
                  <a:lnTo>
                    <a:pt x="415" y="250"/>
                  </a:lnTo>
                  <a:lnTo>
                    <a:pt x="399" y="182"/>
                  </a:lnTo>
                  <a:lnTo>
                    <a:pt x="365" y="129"/>
                  </a:lnTo>
                  <a:lnTo>
                    <a:pt x="316" y="83"/>
                  </a:lnTo>
                  <a:lnTo>
                    <a:pt x="255" y="49"/>
                  </a:lnTo>
                  <a:lnTo>
                    <a:pt x="186" y="23"/>
                  </a:lnTo>
                  <a:lnTo>
                    <a:pt x="118" y="7"/>
                  </a:lnTo>
                  <a:lnTo>
                    <a:pt x="61" y="0"/>
                  </a:lnTo>
                  <a:lnTo>
                    <a:pt x="19" y="0"/>
                  </a:lnTo>
                  <a:lnTo>
                    <a:pt x="0" y="11"/>
                  </a:lnTo>
                  <a:lnTo>
                    <a:pt x="46" y="30"/>
                  </a:lnTo>
                  <a:lnTo>
                    <a:pt x="95" y="45"/>
                  </a:lnTo>
                  <a:lnTo>
                    <a:pt x="148" y="61"/>
                  </a:lnTo>
                  <a:lnTo>
                    <a:pt x="198" y="76"/>
                  </a:lnTo>
                  <a:lnTo>
                    <a:pt x="247" y="95"/>
                  </a:lnTo>
                  <a:lnTo>
                    <a:pt x="289" y="121"/>
                  </a:lnTo>
                  <a:lnTo>
                    <a:pt x="323" y="152"/>
                  </a:lnTo>
                  <a:lnTo>
                    <a:pt x="350" y="193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69" name="Freeform 2132"/>
            <p:cNvSpPr>
              <a:spLocks noChangeAspect="1"/>
            </p:cNvSpPr>
            <p:nvPr/>
          </p:nvSpPr>
          <p:spPr bwMode="auto">
            <a:xfrm>
              <a:off x="851" y="16416"/>
              <a:ext cx="1045" cy="1250"/>
            </a:xfrm>
            <a:custGeom>
              <a:avLst/>
              <a:gdLst>
                <a:gd name="T0" fmla="*/ 327 w 1045"/>
                <a:gd name="T1" fmla="*/ 232 h 1250"/>
                <a:gd name="T2" fmla="*/ 175 w 1045"/>
                <a:gd name="T3" fmla="*/ 380 h 1250"/>
                <a:gd name="T4" fmla="*/ 57 w 1045"/>
                <a:gd name="T5" fmla="*/ 551 h 1250"/>
                <a:gd name="T6" fmla="*/ 0 w 1045"/>
                <a:gd name="T7" fmla="*/ 748 h 1250"/>
                <a:gd name="T8" fmla="*/ 11 w 1045"/>
                <a:gd name="T9" fmla="*/ 881 h 1250"/>
                <a:gd name="T10" fmla="*/ 30 w 1045"/>
                <a:gd name="T11" fmla="*/ 934 h 1250"/>
                <a:gd name="T12" fmla="*/ 64 w 1045"/>
                <a:gd name="T13" fmla="*/ 984 h 1250"/>
                <a:gd name="T14" fmla="*/ 106 w 1045"/>
                <a:gd name="T15" fmla="*/ 1026 h 1250"/>
                <a:gd name="T16" fmla="*/ 182 w 1045"/>
                <a:gd name="T17" fmla="*/ 1071 h 1250"/>
                <a:gd name="T18" fmla="*/ 281 w 1045"/>
                <a:gd name="T19" fmla="*/ 1120 h 1250"/>
                <a:gd name="T20" fmla="*/ 388 w 1045"/>
                <a:gd name="T21" fmla="*/ 1158 h 1250"/>
                <a:gd name="T22" fmla="*/ 494 w 1045"/>
                <a:gd name="T23" fmla="*/ 1189 h 1250"/>
                <a:gd name="T24" fmla="*/ 604 w 1045"/>
                <a:gd name="T25" fmla="*/ 1212 h 1250"/>
                <a:gd name="T26" fmla="*/ 715 w 1045"/>
                <a:gd name="T27" fmla="*/ 1227 h 1250"/>
                <a:gd name="T28" fmla="*/ 825 w 1045"/>
                <a:gd name="T29" fmla="*/ 1238 h 1250"/>
                <a:gd name="T30" fmla="*/ 939 w 1045"/>
                <a:gd name="T31" fmla="*/ 1246 h 1250"/>
                <a:gd name="T32" fmla="*/ 1011 w 1045"/>
                <a:gd name="T33" fmla="*/ 1250 h 1250"/>
                <a:gd name="T34" fmla="*/ 1038 w 1045"/>
                <a:gd name="T35" fmla="*/ 1227 h 1250"/>
                <a:gd name="T36" fmla="*/ 1045 w 1045"/>
                <a:gd name="T37" fmla="*/ 1193 h 1250"/>
                <a:gd name="T38" fmla="*/ 1022 w 1045"/>
                <a:gd name="T39" fmla="*/ 1166 h 1250"/>
                <a:gd name="T40" fmla="*/ 954 w 1045"/>
                <a:gd name="T41" fmla="*/ 1147 h 1250"/>
                <a:gd name="T42" fmla="*/ 855 w 1045"/>
                <a:gd name="T43" fmla="*/ 1128 h 1250"/>
                <a:gd name="T44" fmla="*/ 753 w 1045"/>
                <a:gd name="T45" fmla="*/ 1113 h 1250"/>
                <a:gd name="T46" fmla="*/ 650 w 1045"/>
                <a:gd name="T47" fmla="*/ 1098 h 1250"/>
                <a:gd name="T48" fmla="*/ 551 w 1045"/>
                <a:gd name="T49" fmla="*/ 1079 h 1250"/>
                <a:gd name="T50" fmla="*/ 452 w 1045"/>
                <a:gd name="T51" fmla="*/ 1052 h 1250"/>
                <a:gd name="T52" fmla="*/ 357 w 1045"/>
                <a:gd name="T53" fmla="*/ 1022 h 1250"/>
                <a:gd name="T54" fmla="*/ 262 w 1045"/>
                <a:gd name="T55" fmla="*/ 984 h 1250"/>
                <a:gd name="T56" fmla="*/ 178 w 1045"/>
                <a:gd name="T57" fmla="*/ 931 h 1250"/>
                <a:gd name="T58" fmla="*/ 125 w 1045"/>
                <a:gd name="T59" fmla="*/ 858 h 1250"/>
                <a:gd name="T60" fmla="*/ 110 w 1045"/>
                <a:gd name="T61" fmla="*/ 767 h 1250"/>
                <a:gd name="T62" fmla="*/ 125 w 1045"/>
                <a:gd name="T63" fmla="*/ 661 h 1250"/>
                <a:gd name="T64" fmla="*/ 167 w 1045"/>
                <a:gd name="T65" fmla="*/ 562 h 1250"/>
                <a:gd name="T66" fmla="*/ 232 w 1045"/>
                <a:gd name="T67" fmla="*/ 456 h 1250"/>
                <a:gd name="T68" fmla="*/ 308 w 1045"/>
                <a:gd name="T69" fmla="*/ 365 h 1250"/>
                <a:gd name="T70" fmla="*/ 399 w 1045"/>
                <a:gd name="T71" fmla="*/ 274 h 1250"/>
                <a:gd name="T72" fmla="*/ 498 w 1045"/>
                <a:gd name="T73" fmla="*/ 190 h 1250"/>
                <a:gd name="T74" fmla="*/ 635 w 1045"/>
                <a:gd name="T75" fmla="*/ 126 h 1250"/>
                <a:gd name="T76" fmla="*/ 772 w 1045"/>
                <a:gd name="T77" fmla="*/ 69 h 1250"/>
                <a:gd name="T78" fmla="*/ 859 w 1045"/>
                <a:gd name="T79" fmla="*/ 23 h 1250"/>
                <a:gd name="T80" fmla="*/ 832 w 1045"/>
                <a:gd name="T81" fmla="*/ 0 h 1250"/>
                <a:gd name="T82" fmla="*/ 718 w 1045"/>
                <a:gd name="T83" fmla="*/ 15 h 1250"/>
                <a:gd name="T84" fmla="*/ 585 w 1045"/>
                <a:gd name="T85" fmla="*/ 61 h 1250"/>
                <a:gd name="T86" fmla="*/ 460 w 1045"/>
                <a:gd name="T87" fmla="*/ 126 h 12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5"/>
                <a:gd name="T133" fmla="*/ 0 h 1250"/>
                <a:gd name="T134" fmla="*/ 1045 w 1045"/>
                <a:gd name="T135" fmla="*/ 1250 h 12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5" h="1250">
                  <a:moveTo>
                    <a:pt x="407" y="164"/>
                  </a:moveTo>
                  <a:lnTo>
                    <a:pt x="327" y="232"/>
                  </a:lnTo>
                  <a:lnTo>
                    <a:pt x="247" y="300"/>
                  </a:lnTo>
                  <a:lnTo>
                    <a:pt x="175" y="380"/>
                  </a:lnTo>
                  <a:lnTo>
                    <a:pt x="110" y="464"/>
                  </a:lnTo>
                  <a:lnTo>
                    <a:pt x="57" y="551"/>
                  </a:lnTo>
                  <a:lnTo>
                    <a:pt x="19" y="646"/>
                  </a:lnTo>
                  <a:lnTo>
                    <a:pt x="0" y="748"/>
                  </a:lnTo>
                  <a:lnTo>
                    <a:pt x="4" y="855"/>
                  </a:lnTo>
                  <a:lnTo>
                    <a:pt x="11" y="881"/>
                  </a:lnTo>
                  <a:lnTo>
                    <a:pt x="19" y="912"/>
                  </a:lnTo>
                  <a:lnTo>
                    <a:pt x="30" y="934"/>
                  </a:lnTo>
                  <a:lnTo>
                    <a:pt x="45" y="961"/>
                  </a:lnTo>
                  <a:lnTo>
                    <a:pt x="64" y="984"/>
                  </a:lnTo>
                  <a:lnTo>
                    <a:pt x="87" y="1007"/>
                  </a:lnTo>
                  <a:lnTo>
                    <a:pt x="106" y="1026"/>
                  </a:lnTo>
                  <a:lnTo>
                    <a:pt x="133" y="1041"/>
                  </a:lnTo>
                  <a:lnTo>
                    <a:pt x="182" y="1071"/>
                  </a:lnTo>
                  <a:lnTo>
                    <a:pt x="232" y="1098"/>
                  </a:lnTo>
                  <a:lnTo>
                    <a:pt x="281" y="1120"/>
                  </a:lnTo>
                  <a:lnTo>
                    <a:pt x="334" y="1139"/>
                  </a:lnTo>
                  <a:lnTo>
                    <a:pt x="388" y="1158"/>
                  </a:lnTo>
                  <a:lnTo>
                    <a:pt x="441" y="1174"/>
                  </a:lnTo>
                  <a:lnTo>
                    <a:pt x="494" y="1189"/>
                  </a:lnTo>
                  <a:lnTo>
                    <a:pt x="547" y="1200"/>
                  </a:lnTo>
                  <a:lnTo>
                    <a:pt x="604" y="1212"/>
                  </a:lnTo>
                  <a:lnTo>
                    <a:pt x="657" y="1219"/>
                  </a:lnTo>
                  <a:lnTo>
                    <a:pt x="715" y="1227"/>
                  </a:lnTo>
                  <a:lnTo>
                    <a:pt x="772" y="1234"/>
                  </a:lnTo>
                  <a:lnTo>
                    <a:pt x="825" y="1238"/>
                  </a:lnTo>
                  <a:lnTo>
                    <a:pt x="882" y="1242"/>
                  </a:lnTo>
                  <a:lnTo>
                    <a:pt x="939" y="1246"/>
                  </a:lnTo>
                  <a:lnTo>
                    <a:pt x="992" y="1250"/>
                  </a:lnTo>
                  <a:lnTo>
                    <a:pt x="1011" y="1250"/>
                  </a:lnTo>
                  <a:lnTo>
                    <a:pt x="1026" y="1242"/>
                  </a:lnTo>
                  <a:lnTo>
                    <a:pt x="1038" y="1227"/>
                  </a:lnTo>
                  <a:lnTo>
                    <a:pt x="1045" y="1212"/>
                  </a:lnTo>
                  <a:lnTo>
                    <a:pt x="1045" y="1193"/>
                  </a:lnTo>
                  <a:lnTo>
                    <a:pt x="1038" y="1177"/>
                  </a:lnTo>
                  <a:lnTo>
                    <a:pt x="1022" y="1166"/>
                  </a:lnTo>
                  <a:lnTo>
                    <a:pt x="1003" y="1158"/>
                  </a:lnTo>
                  <a:lnTo>
                    <a:pt x="954" y="1147"/>
                  </a:lnTo>
                  <a:lnTo>
                    <a:pt x="905" y="1139"/>
                  </a:lnTo>
                  <a:lnTo>
                    <a:pt x="855" y="1128"/>
                  </a:lnTo>
                  <a:lnTo>
                    <a:pt x="802" y="1120"/>
                  </a:lnTo>
                  <a:lnTo>
                    <a:pt x="753" y="1113"/>
                  </a:lnTo>
                  <a:lnTo>
                    <a:pt x="703" y="1105"/>
                  </a:lnTo>
                  <a:lnTo>
                    <a:pt x="650" y="1098"/>
                  </a:lnTo>
                  <a:lnTo>
                    <a:pt x="600" y="1086"/>
                  </a:lnTo>
                  <a:lnTo>
                    <a:pt x="551" y="1079"/>
                  </a:lnTo>
                  <a:lnTo>
                    <a:pt x="502" y="1067"/>
                  </a:lnTo>
                  <a:lnTo>
                    <a:pt x="452" y="1052"/>
                  </a:lnTo>
                  <a:lnTo>
                    <a:pt x="403" y="1041"/>
                  </a:lnTo>
                  <a:lnTo>
                    <a:pt x="357" y="1022"/>
                  </a:lnTo>
                  <a:lnTo>
                    <a:pt x="308" y="1003"/>
                  </a:lnTo>
                  <a:lnTo>
                    <a:pt x="262" y="984"/>
                  </a:lnTo>
                  <a:lnTo>
                    <a:pt x="216" y="957"/>
                  </a:lnTo>
                  <a:lnTo>
                    <a:pt x="178" y="931"/>
                  </a:lnTo>
                  <a:lnTo>
                    <a:pt x="148" y="896"/>
                  </a:lnTo>
                  <a:lnTo>
                    <a:pt x="125" y="858"/>
                  </a:lnTo>
                  <a:lnTo>
                    <a:pt x="114" y="813"/>
                  </a:lnTo>
                  <a:lnTo>
                    <a:pt x="110" y="767"/>
                  </a:lnTo>
                  <a:lnTo>
                    <a:pt x="114" y="714"/>
                  </a:lnTo>
                  <a:lnTo>
                    <a:pt x="125" y="661"/>
                  </a:lnTo>
                  <a:lnTo>
                    <a:pt x="140" y="619"/>
                  </a:lnTo>
                  <a:lnTo>
                    <a:pt x="167" y="562"/>
                  </a:lnTo>
                  <a:lnTo>
                    <a:pt x="197" y="505"/>
                  </a:lnTo>
                  <a:lnTo>
                    <a:pt x="232" y="456"/>
                  </a:lnTo>
                  <a:lnTo>
                    <a:pt x="270" y="410"/>
                  </a:lnTo>
                  <a:lnTo>
                    <a:pt x="308" y="365"/>
                  </a:lnTo>
                  <a:lnTo>
                    <a:pt x="350" y="319"/>
                  </a:lnTo>
                  <a:lnTo>
                    <a:pt x="399" y="274"/>
                  </a:lnTo>
                  <a:lnTo>
                    <a:pt x="448" y="228"/>
                  </a:lnTo>
                  <a:lnTo>
                    <a:pt x="498" y="190"/>
                  </a:lnTo>
                  <a:lnTo>
                    <a:pt x="562" y="156"/>
                  </a:lnTo>
                  <a:lnTo>
                    <a:pt x="635" y="126"/>
                  </a:lnTo>
                  <a:lnTo>
                    <a:pt x="707" y="95"/>
                  </a:lnTo>
                  <a:lnTo>
                    <a:pt x="772" y="69"/>
                  </a:lnTo>
                  <a:lnTo>
                    <a:pt x="825" y="46"/>
                  </a:lnTo>
                  <a:lnTo>
                    <a:pt x="859" y="23"/>
                  </a:lnTo>
                  <a:lnTo>
                    <a:pt x="870" y="8"/>
                  </a:lnTo>
                  <a:lnTo>
                    <a:pt x="832" y="0"/>
                  </a:lnTo>
                  <a:lnTo>
                    <a:pt x="779" y="4"/>
                  </a:lnTo>
                  <a:lnTo>
                    <a:pt x="718" y="15"/>
                  </a:lnTo>
                  <a:lnTo>
                    <a:pt x="654" y="34"/>
                  </a:lnTo>
                  <a:lnTo>
                    <a:pt x="585" y="61"/>
                  </a:lnTo>
                  <a:lnTo>
                    <a:pt x="521" y="91"/>
                  </a:lnTo>
                  <a:lnTo>
                    <a:pt x="460" y="126"/>
                  </a:lnTo>
                  <a:lnTo>
                    <a:pt x="407" y="164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70" name="Freeform 2133"/>
            <p:cNvSpPr>
              <a:spLocks noChangeAspect="1"/>
            </p:cNvSpPr>
            <p:nvPr/>
          </p:nvSpPr>
          <p:spPr bwMode="auto">
            <a:xfrm>
              <a:off x="2322" y="16375"/>
              <a:ext cx="916" cy="831"/>
            </a:xfrm>
            <a:custGeom>
              <a:avLst/>
              <a:gdLst>
                <a:gd name="T0" fmla="*/ 761 w 916"/>
                <a:gd name="T1" fmla="*/ 254 h 831"/>
                <a:gd name="T2" fmla="*/ 802 w 916"/>
                <a:gd name="T3" fmla="*/ 300 h 831"/>
                <a:gd name="T4" fmla="*/ 829 w 916"/>
                <a:gd name="T5" fmla="*/ 353 h 831"/>
                <a:gd name="T6" fmla="*/ 840 w 916"/>
                <a:gd name="T7" fmla="*/ 410 h 831"/>
                <a:gd name="T8" fmla="*/ 840 w 916"/>
                <a:gd name="T9" fmla="*/ 470 h 831"/>
                <a:gd name="T10" fmla="*/ 833 w 916"/>
                <a:gd name="T11" fmla="*/ 520 h 831"/>
                <a:gd name="T12" fmla="*/ 818 w 916"/>
                <a:gd name="T13" fmla="*/ 562 h 831"/>
                <a:gd name="T14" fmla="*/ 791 w 916"/>
                <a:gd name="T15" fmla="*/ 603 h 831"/>
                <a:gd name="T16" fmla="*/ 764 w 916"/>
                <a:gd name="T17" fmla="*/ 637 h 831"/>
                <a:gd name="T18" fmla="*/ 730 w 916"/>
                <a:gd name="T19" fmla="*/ 675 h 831"/>
                <a:gd name="T20" fmla="*/ 696 w 916"/>
                <a:gd name="T21" fmla="*/ 706 h 831"/>
                <a:gd name="T22" fmla="*/ 662 w 916"/>
                <a:gd name="T23" fmla="*/ 740 h 831"/>
                <a:gd name="T24" fmla="*/ 627 w 916"/>
                <a:gd name="T25" fmla="*/ 774 h 831"/>
                <a:gd name="T26" fmla="*/ 620 w 916"/>
                <a:gd name="T27" fmla="*/ 786 h 831"/>
                <a:gd name="T28" fmla="*/ 620 w 916"/>
                <a:gd name="T29" fmla="*/ 797 h 831"/>
                <a:gd name="T30" fmla="*/ 620 w 916"/>
                <a:gd name="T31" fmla="*/ 808 h 831"/>
                <a:gd name="T32" fmla="*/ 627 w 916"/>
                <a:gd name="T33" fmla="*/ 820 h 831"/>
                <a:gd name="T34" fmla="*/ 639 w 916"/>
                <a:gd name="T35" fmla="*/ 827 h 831"/>
                <a:gd name="T36" fmla="*/ 654 w 916"/>
                <a:gd name="T37" fmla="*/ 831 h 831"/>
                <a:gd name="T38" fmla="*/ 666 w 916"/>
                <a:gd name="T39" fmla="*/ 827 h 831"/>
                <a:gd name="T40" fmla="*/ 677 w 916"/>
                <a:gd name="T41" fmla="*/ 820 h 831"/>
                <a:gd name="T42" fmla="*/ 753 w 916"/>
                <a:gd name="T43" fmla="*/ 770 h 831"/>
                <a:gd name="T44" fmla="*/ 818 w 916"/>
                <a:gd name="T45" fmla="*/ 706 h 831"/>
                <a:gd name="T46" fmla="*/ 867 w 916"/>
                <a:gd name="T47" fmla="*/ 634 h 831"/>
                <a:gd name="T48" fmla="*/ 901 w 916"/>
                <a:gd name="T49" fmla="*/ 550 h 831"/>
                <a:gd name="T50" fmla="*/ 916 w 916"/>
                <a:gd name="T51" fmla="*/ 467 h 831"/>
                <a:gd name="T52" fmla="*/ 909 w 916"/>
                <a:gd name="T53" fmla="*/ 379 h 831"/>
                <a:gd name="T54" fmla="*/ 878 w 916"/>
                <a:gd name="T55" fmla="*/ 300 h 831"/>
                <a:gd name="T56" fmla="*/ 818 w 916"/>
                <a:gd name="T57" fmla="*/ 227 h 831"/>
                <a:gd name="T58" fmla="*/ 772 w 916"/>
                <a:gd name="T59" fmla="*/ 189 h 831"/>
                <a:gd name="T60" fmla="*/ 719 w 916"/>
                <a:gd name="T61" fmla="*/ 159 h 831"/>
                <a:gd name="T62" fmla="*/ 662 w 916"/>
                <a:gd name="T63" fmla="*/ 129 h 831"/>
                <a:gd name="T64" fmla="*/ 597 w 916"/>
                <a:gd name="T65" fmla="*/ 102 h 831"/>
                <a:gd name="T66" fmla="*/ 532 w 916"/>
                <a:gd name="T67" fmla="*/ 75 h 831"/>
                <a:gd name="T68" fmla="*/ 468 w 916"/>
                <a:gd name="T69" fmla="*/ 56 h 831"/>
                <a:gd name="T70" fmla="*/ 399 w 916"/>
                <a:gd name="T71" fmla="*/ 41 h 831"/>
                <a:gd name="T72" fmla="*/ 335 w 916"/>
                <a:gd name="T73" fmla="*/ 26 h 831"/>
                <a:gd name="T74" fmla="*/ 270 w 916"/>
                <a:gd name="T75" fmla="*/ 15 h 831"/>
                <a:gd name="T76" fmla="*/ 213 w 916"/>
                <a:gd name="T77" fmla="*/ 7 h 831"/>
                <a:gd name="T78" fmla="*/ 156 w 916"/>
                <a:gd name="T79" fmla="*/ 0 h 831"/>
                <a:gd name="T80" fmla="*/ 110 w 916"/>
                <a:gd name="T81" fmla="*/ 0 h 831"/>
                <a:gd name="T82" fmla="*/ 69 w 916"/>
                <a:gd name="T83" fmla="*/ 0 h 831"/>
                <a:gd name="T84" fmla="*/ 34 w 916"/>
                <a:gd name="T85" fmla="*/ 0 h 831"/>
                <a:gd name="T86" fmla="*/ 12 w 916"/>
                <a:gd name="T87" fmla="*/ 7 h 831"/>
                <a:gd name="T88" fmla="*/ 0 w 916"/>
                <a:gd name="T89" fmla="*/ 15 h 831"/>
                <a:gd name="T90" fmla="*/ 38 w 916"/>
                <a:gd name="T91" fmla="*/ 22 h 831"/>
                <a:gd name="T92" fmla="*/ 76 w 916"/>
                <a:gd name="T93" fmla="*/ 26 h 831"/>
                <a:gd name="T94" fmla="*/ 122 w 916"/>
                <a:gd name="T95" fmla="*/ 34 h 831"/>
                <a:gd name="T96" fmla="*/ 167 w 916"/>
                <a:gd name="T97" fmla="*/ 41 h 831"/>
                <a:gd name="T98" fmla="*/ 213 w 916"/>
                <a:gd name="T99" fmla="*/ 53 h 831"/>
                <a:gd name="T100" fmla="*/ 266 w 916"/>
                <a:gd name="T101" fmla="*/ 60 h 831"/>
                <a:gd name="T102" fmla="*/ 316 w 916"/>
                <a:gd name="T103" fmla="*/ 72 h 831"/>
                <a:gd name="T104" fmla="*/ 369 w 916"/>
                <a:gd name="T105" fmla="*/ 83 h 831"/>
                <a:gd name="T106" fmla="*/ 418 w 916"/>
                <a:gd name="T107" fmla="*/ 98 h 831"/>
                <a:gd name="T108" fmla="*/ 472 w 916"/>
                <a:gd name="T109" fmla="*/ 113 h 831"/>
                <a:gd name="T110" fmla="*/ 525 w 916"/>
                <a:gd name="T111" fmla="*/ 129 h 831"/>
                <a:gd name="T112" fmla="*/ 574 w 916"/>
                <a:gd name="T113" fmla="*/ 148 h 831"/>
                <a:gd name="T114" fmla="*/ 624 w 916"/>
                <a:gd name="T115" fmla="*/ 170 h 831"/>
                <a:gd name="T116" fmla="*/ 673 w 916"/>
                <a:gd name="T117" fmla="*/ 197 h 831"/>
                <a:gd name="T118" fmla="*/ 719 w 916"/>
                <a:gd name="T119" fmla="*/ 224 h 831"/>
                <a:gd name="T120" fmla="*/ 761 w 916"/>
                <a:gd name="T121" fmla="*/ 254 h 8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6"/>
                <a:gd name="T184" fmla="*/ 0 h 831"/>
                <a:gd name="T185" fmla="*/ 916 w 916"/>
                <a:gd name="T186" fmla="*/ 831 h 8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6" h="831">
                  <a:moveTo>
                    <a:pt x="761" y="254"/>
                  </a:moveTo>
                  <a:lnTo>
                    <a:pt x="802" y="300"/>
                  </a:lnTo>
                  <a:lnTo>
                    <a:pt x="829" y="353"/>
                  </a:lnTo>
                  <a:lnTo>
                    <a:pt x="840" y="410"/>
                  </a:lnTo>
                  <a:lnTo>
                    <a:pt x="840" y="470"/>
                  </a:lnTo>
                  <a:lnTo>
                    <a:pt x="833" y="520"/>
                  </a:lnTo>
                  <a:lnTo>
                    <a:pt x="818" y="562"/>
                  </a:lnTo>
                  <a:lnTo>
                    <a:pt x="791" y="603"/>
                  </a:lnTo>
                  <a:lnTo>
                    <a:pt x="764" y="637"/>
                  </a:lnTo>
                  <a:lnTo>
                    <a:pt x="730" y="675"/>
                  </a:lnTo>
                  <a:lnTo>
                    <a:pt x="696" y="706"/>
                  </a:lnTo>
                  <a:lnTo>
                    <a:pt x="662" y="740"/>
                  </a:lnTo>
                  <a:lnTo>
                    <a:pt x="627" y="774"/>
                  </a:lnTo>
                  <a:lnTo>
                    <a:pt x="620" y="786"/>
                  </a:lnTo>
                  <a:lnTo>
                    <a:pt x="620" y="797"/>
                  </a:lnTo>
                  <a:lnTo>
                    <a:pt x="620" y="808"/>
                  </a:lnTo>
                  <a:lnTo>
                    <a:pt x="627" y="820"/>
                  </a:lnTo>
                  <a:lnTo>
                    <a:pt x="639" y="827"/>
                  </a:lnTo>
                  <a:lnTo>
                    <a:pt x="654" y="831"/>
                  </a:lnTo>
                  <a:lnTo>
                    <a:pt x="666" y="827"/>
                  </a:lnTo>
                  <a:lnTo>
                    <a:pt x="677" y="820"/>
                  </a:lnTo>
                  <a:lnTo>
                    <a:pt x="753" y="770"/>
                  </a:lnTo>
                  <a:lnTo>
                    <a:pt x="818" y="706"/>
                  </a:lnTo>
                  <a:lnTo>
                    <a:pt x="867" y="634"/>
                  </a:lnTo>
                  <a:lnTo>
                    <a:pt x="901" y="550"/>
                  </a:lnTo>
                  <a:lnTo>
                    <a:pt x="916" y="467"/>
                  </a:lnTo>
                  <a:lnTo>
                    <a:pt x="909" y="379"/>
                  </a:lnTo>
                  <a:lnTo>
                    <a:pt x="878" y="300"/>
                  </a:lnTo>
                  <a:lnTo>
                    <a:pt x="818" y="227"/>
                  </a:lnTo>
                  <a:lnTo>
                    <a:pt x="772" y="189"/>
                  </a:lnTo>
                  <a:lnTo>
                    <a:pt x="719" y="159"/>
                  </a:lnTo>
                  <a:lnTo>
                    <a:pt x="662" y="129"/>
                  </a:lnTo>
                  <a:lnTo>
                    <a:pt x="597" y="102"/>
                  </a:lnTo>
                  <a:lnTo>
                    <a:pt x="532" y="75"/>
                  </a:lnTo>
                  <a:lnTo>
                    <a:pt x="468" y="56"/>
                  </a:lnTo>
                  <a:lnTo>
                    <a:pt x="399" y="41"/>
                  </a:lnTo>
                  <a:lnTo>
                    <a:pt x="335" y="26"/>
                  </a:lnTo>
                  <a:lnTo>
                    <a:pt x="270" y="15"/>
                  </a:lnTo>
                  <a:lnTo>
                    <a:pt x="213" y="7"/>
                  </a:lnTo>
                  <a:lnTo>
                    <a:pt x="156" y="0"/>
                  </a:lnTo>
                  <a:lnTo>
                    <a:pt x="110" y="0"/>
                  </a:lnTo>
                  <a:lnTo>
                    <a:pt x="69" y="0"/>
                  </a:lnTo>
                  <a:lnTo>
                    <a:pt x="34" y="0"/>
                  </a:lnTo>
                  <a:lnTo>
                    <a:pt x="12" y="7"/>
                  </a:lnTo>
                  <a:lnTo>
                    <a:pt x="0" y="15"/>
                  </a:lnTo>
                  <a:lnTo>
                    <a:pt x="38" y="22"/>
                  </a:lnTo>
                  <a:lnTo>
                    <a:pt x="76" y="26"/>
                  </a:lnTo>
                  <a:lnTo>
                    <a:pt x="122" y="34"/>
                  </a:lnTo>
                  <a:lnTo>
                    <a:pt x="167" y="41"/>
                  </a:lnTo>
                  <a:lnTo>
                    <a:pt x="213" y="53"/>
                  </a:lnTo>
                  <a:lnTo>
                    <a:pt x="266" y="60"/>
                  </a:lnTo>
                  <a:lnTo>
                    <a:pt x="316" y="72"/>
                  </a:lnTo>
                  <a:lnTo>
                    <a:pt x="369" y="83"/>
                  </a:lnTo>
                  <a:lnTo>
                    <a:pt x="418" y="98"/>
                  </a:lnTo>
                  <a:lnTo>
                    <a:pt x="472" y="113"/>
                  </a:lnTo>
                  <a:lnTo>
                    <a:pt x="525" y="129"/>
                  </a:lnTo>
                  <a:lnTo>
                    <a:pt x="574" y="148"/>
                  </a:lnTo>
                  <a:lnTo>
                    <a:pt x="624" y="170"/>
                  </a:lnTo>
                  <a:lnTo>
                    <a:pt x="673" y="197"/>
                  </a:lnTo>
                  <a:lnTo>
                    <a:pt x="719" y="224"/>
                  </a:lnTo>
                  <a:lnTo>
                    <a:pt x="761" y="254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71" name="Freeform 2134"/>
            <p:cNvSpPr>
              <a:spLocks noChangeAspect="1"/>
            </p:cNvSpPr>
            <p:nvPr/>
          </p:nvSpPr>
          <p:spPr bwMode="auto">
            <a:xfrm>
              <a:off x="455" y="16758"/>
              <a:ext cx="373" cy="786"/>
            </a:xfrm>
            <a:custGeom>
              <a:avLst/>
              <a:gdLst>
                <a:gd name="T0" fmla="*/ 0 w 373"/>
                <a:gd name="T1" fmla="*/ 429 h 786"/>
                <a:gd name="T2" fmla="*/ 0 w 373"/>
                <a:gd name="T3" fmla="*/ 494 h 786"/>
                <a:gd name="T4" fmla="*/ 16 w 373"/>
                <a:gd name="T5" fmla="*/ 554 h 786"/>
                <a:gd name="T6" fmla="*/ 42 w 373"/>
                <a:gd name="T7" fmla="*/ 611 h 786"/>
                <a:gd name="T8" fmla="*/ 80 w 373"/>
                <a:gd name="T9" fmla="*/ 661 h 786"/>
                <a:gd name="T10" fmla="*/ 126 w 373"/>
                <a:gd name="T11" fmla="*/ 703 h 786"/>
                <a:gd name="T12" fmla="*/ 179 w 373"/>
                <a:gd name="T13" fmla="*/ 741 h 786"/>
                <a:gd name="T14" fmla="*/ 240 w 373"/>
                <a:gd name="T15" fmla="*/ 767 h 786"/>
                <a:gd name="T16" fmla="*/ 301 w 373"/>
                <a:gd name="T17" fmla="*/ 782 h 786"/>
                <a:gd name="T18" fmla="*/ 320 w 373"/>
                <a:gd name="T19" fmla="*/ 786 h 786"/>
                <a:gd name="T20" fmla="*/ 339 w 373"/>
                <a:gd name="T21" fmla="*/ 778 h 786"/>
                <a:gd name="T22" fmla="*/ 354 w 373"/>
                <a:gd name="T23" fmla="*/ 767 h 786"/>
                <a:gd name="T24" fmla="*/ 361 w 373"/>
                <a:gd name="T25" fmla="*/ 752 h 786"/>
                <a:gd name="T26" fmla="*/ 361 w 373"/>
                <a:gd name="T27" fmla="*/ 733 h 786"/>
                <a:gd name="T28" fmla="*/ 358 w 373"/>
                <a:gd name="T29" fmla="*/ 714 h 786"/>
                <a:gd name="T30" fmla="*/ 346 w 373"/>
                <a:gd name="T31" fmla="*/ 699 h 786"/>
                <a:gd name="T32" fmla="*/ 327 w 373"/>
                <a:gd name="T33" fmla="*/ 691 h 786"/>
                <a:gd name="T34" fmla="*/ 266 w 373"/>
                <a:gd name="T35" fmla="*/ 668 h 786"/>
                <a:gd name="T36" fmla="*/ 209 w 373"/>
                <a:gd name="T37" fmla="*/ 638 h 786"/>
                <a:gd name="T38" fmla="*/ 164 w 373"/>
                <a:gd name="T39" fmla="*/ 596 h 786"/>
                <a:gd name="T40" fmla="*/ 130 w 373"/>
                <a:gd name="T41" fmla="*/ 551 h 786"/>
                <a:gd name="T42" fmla="*/ 107 w 373"/>
                <a:gd name="T43" fmla="*/ 494 h 786"/>
                <a:gd name="T44" fmla="*/ 95 w 373"/>
                <a:gd name="T45" fmla="*/ 433 h 786"/>
                <a:gd name="T46" fmla="*/ 95 w 373"/>
                <a:gd name="T47" fmla="*/ 368 h 786"/>
                <a:gd name="T48" fmla="*/ 114 w 373"/>
                <a:gd name="T49" fmla="*/ 300 h 786"/>
                <a:gd name="T50" fmla="*/ 137 w 373"/>
                <a:gd name="T51" fmla="*/ 251 h 786"/>
                <a:gd name="T52" fmla="*/ 168 w 373"/>
                <a:gd name="T53" fmla="*/ 205 h 786"/>
                <a:gd name="T54" fmla="*/ 202 w 373"/>
                <a:gd name="T55" fmla="*/ 163 h 786"/>
                <a:gd name="T56" fmla="*/ 240 w 373"/>
                <a:gd name="T57" fmla="*/ 125 h 786"/>
                <a:gd name="T58" fmla="*/ 274 w 373"/>
                <a:gd name="T59" fmla="*/ 91 h 786"/>
                <a:gd name="T60" fmla="*/ 312 w 373"/>
                <a:gd name="T61" fmla="*/ 61 h 786"/>
                <a:gd name="T62" fmla="*/ 346 w 373"/>
                <a:gd name="T63" fmla="*/ 30 h 786"/>
                <a:gd name="T64" fmla="*/ 373 w 373"/>
                <a:gd name="T65" fmla="*/ 4 h 786"/>
                <a:gd name="T66" fmla="*/ 346 w 373"/>
                <a:gd name="T67" fmla="*/ 0 h 786"/>
                <a:gd name="T68" fmla="*/ 304 w 373"/>
                <a:gd name="T69" fmla="*/ 19 h 786"/>
                <a:gd name="T70" fmla="*/ 247 w 373"/>
                <a:gd name="T71" fmla="*/ 61 h 786"/>
                <a:gd name="T72" fmla="*/ 183 w 373"/>
                <a:gd name="T73" fmla="*/ 118 h 786"/>
                <a:gd name="T74" fmla="*/ 122 w 373"/>
                <a:gd name="T75" fmla="*/ 190 h 786"/>
                <a:gd name="T76" fmla="*/ 65 w 373"/>
                <a:gd name="T77" fmla="*/ 266 h 786"/>
                <a:gd name="T78" fmla="*/ 23 w 373"/>
                <a:gd name="T79" fmla="*/ 349 h 786"/>
                <a:gd name="T80" fmla="*/ 0 w 373"/>
                <a:gd name="T81" fmla="*/ 429 h 78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3"/>
                <a:gd name="T124" fmla="*/ 0 h 786"/>
                <a:gd name="T125" fmla="*/ 373 w 373"/>
                <a:gd name="T126" fmla="*/ 786 h 78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3" h="786">
                  <a:moveTo>
                    <a:pt x="0" y="429"/>
                  </a:moveTo>
                  <a:lnTo>
                    <a:pt x="0" y="494"/>
                  </a:lnTo>
                  <a:lnTo>
                    <a:pt x="16" y="554"/>
                  </a:lnTo>
                  <a:lnTo>
                    <a:pt x="42" y="611"/>
                  </a:lnTo>
                  <a:lnTo>
                    <a:pt x="80" y="661"/>
                  </a:lnTo>
                  <a:lnTo>
                    <a:pt x="126" y="703"/>
                  </a:lnTo>
                  <a:lnTo>
                    <a:pt x="179" y="741"/>
                  </a:lnTo>
                  <a:lnTo>
                    <a:pt x="240" y="767"/>
                  </a:lnTo>
                  <a:lnTo>
                    <a:pt x="301" y="782"/>
                  </a:lnTo>
                  <a:lnTo>
                    <a:pt x="320" y="786"/>
                  </a:lnTo>
                  <a:lnTo>
                    <a:pt x="339" y="778"/>
                  </a:lnTo>
                  <a:lnTo>
                    <a:pt x="354" y="767"/>
                  </a:lnTo>
                  <a:lnTo>
                    <a:pt x="361" y="752"/>
                  </a:lnTo>
                  <a:lnTo>
                    <a:pt x="361" y="733"/>
                  </a:lnTo>
                  <a:lnTo>
                    <a:pt x="358" y="714"/>
                  </a:lnTo>
                  <a:lnTo>
                    <a:pt x="346" y="699"/>
                  </a:lnTo>
                  <a:lnTo>
                    <a:pt x="327" y="691"/>
                  </a:lnTo>
                  <a:lnTo>
                    <a:pt x="266" y="668"/>
                  </a:lnTo>
                  <a:lnTo>
                    <a:pt x="209" y="638"/>
                  </a:lnTo>
                  <a:lnTo>
                    <a:pt x="164" y="596"/>
                  </a:lnTo>
                  <a:lnTo>
                    <a:pt x="130" y="551"/>
                  </a:lnTo>
                  <a:lnTo>
                    <a:pt x="107" y="494"/>
                  </a:lnTo>
                  <a:lnTo>
                    <a:pt x="95" y="433"/>
                  </a:lnTo>
                  <a:lnTo>
                    <a:pt x="95" y="368"/>
                  </a:lnTo>
                  <a:lnTo>
                    <a:pt x="114" y="300"/>
                  </a:lnTo>
                  <a:lnTo>
                    <a:pt x="137" y="251"/>
                  </a:lnTo>
                  <a:lnTo>
                    <a:pt x="168" y="205"/>
                  </a:lnTo>
                  <a:lnTo>
                    <a:pt x="202" y="163"/>
                  </a:lnTo>
                  <a:lnTo>
                    <a:pt x="240" y="125"/>
                  </a:lnTo>
                  <a:lnTo>
                    <a:pt x="274" y="91"/>
                  </a:lnTo>
                  <a:lnTo>
                    <a:pt x="312" y="61"/>
                  </a:lnTo>
                  <a:lnTo>
                    <a:pt x="346" y="30"/>
                  </a:lnTo>
                  <a:lnTo>
                    <a:pt x="373" y="4"/>
                  </a:lnTo>
                  <a:lnTo>
                    <a:pt x="346" y="0"/>
                  </a:lnTo>
                  <a:lnTo>
                    <a:pt x="304" y="19"/>
                  </a:lnTo>
                  <a:lnTo>
                    <a:pt x="247" y="61"/>
                  </a:lnTo>
                  <a:lnTo>
                    <a:pt x="183" y="118"/>
                  </a:lnTo>
                  <a:lnTo>
                    <a:pt x="122" y="190"/>
                  </a:lnTo>
                  <a:lnTo>
                    <a:pt x="65" y="266"/>
                  </a:lnTo>
                  <a:lnTo>
                    <a:pt x="23" y="349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72" name="Freeform 2135"/>
            <p:cNvSpPr>
              <a:spLocks noChangeAspect="1"/>
            </p:cNvSpPr>
            <p:nvPr/>
          </p:nvSpPr>
          <p:spPr bwMode="auto">
            <a:xfrm>
              <a:off x="3079" y="16318"/>
              <a:ext cx="798" cy="1025"/>
            </a:xfrm>
            <a:custGeom>
              <a:avLst/>
              <a:gdLst>
                <a:gd name="T0" fmla="*/ 673 w 798"/>
                <a:gd name="T1" fmla="*/ 410 h 1025"/>
                <a:gd name="T2" fmla="*/ 711 w 798"/>
                <a:gd name="T3" fmla="*/ 474 h 1025"/>
                <a:gd name="T4" fmla="*/ 730 w 798"/>
                <a:gd name="T5" fmla="*/ 543 h 1025"/>
                <a:gd name="T6" fmla="*/ 718 w 798"/>
                <a:gd name="T7" fmla="*/ 619 h 1025"/>
                <a:gd name="T8" fmla="*/ 677 w 798"/>
                <a:gd name="T9" fmla="*/ 691 h 1025"/>
                <a:gd name="T10" fmla="*/ 612 w 798"/>
                <a:gd name="T11" fmla="*/ 755 h 1025"/>
                <a:gd name="T12" fmla="*/ 540 w 798"/>
                <a:gd name="T13" fmla="*/ 812 h 1025"/>
                <a:gd name="T14" fmla="*/ 464 w 798"/>
                <a:gd name="T15" fmla="*/ 873 h 1025"/>
                <a:gd name="T16" fmla="*/ 418 w 798"/>
                <a:gd name="T17" fmla="*/ 919 h 1025"/>
                <a:gd name="T18" fmla="*/ 403 w 798"/>
                <a:gd name="T19" fmla="*/ 949 h 1025"/>
                <a:gd name="T20" fmla="*/ 391 w 798"/>
                <a:gd name="T21" fmla="*/ 979 h 1025"/>
                <a:gd name="T22" fmla="*/ 395 w 798"/>
                <a:gd name="T23" fmla="*/ 1010 h 1025"/>
                <a:gd name="T24" fmla="*/ 422 w 798"/>
                <a:gd name="T25" fmla="*/ 1025 h 1025"/>
                <a:gd name="T26" fmla="*/ 452 w 798"/>
                <a:gd name="T27" fmla="*/ 1021 h 1025"/>
                <a:gd name="T28" fmla="*/ 502 w 798"/>
                <a:gd name="T29" fmla="*/ 968 h 1025"/>
                <a:gd name="T30" fmla="*/ 585 w 798"/>
                <a:gd name="T31" fmla="*/ 888 h 1025"/>
                <a:gd name="T32" fmla="*/ 673 w 798"/>
                <a:gd name="T33" fmla="*/ 812 h 1025"/>
                <a:gd name="T34" fmla="*/ 749 w 798"/>
                <a:gd name="T35" fmla="*/ 725 h 1025"/>
                <a:gd name="T36" fmla="*/ 794 w 798"/>
                <a:gd name="T37" fmla="*/ 619 h 1025"/>
                <a:gd name="T38" fmla="*/ 787 w 798"/>
                <a:gd name="T39" fmla="*/ 505 h 1025"/>
                <a:gd name="T40" fmla="*/ 737 w 798"/>
                <a:gd name="T41" fmla="*/ 398 h 1025"/>
                <a:gd name="T42" fmla="*/ 654 w 798"/>
                <a:gd name="T43" fmla="*/ 311 h 1025"/>
                <a:gd name="T44" fmla="*/ 574 w 798"/>
                <a:gd name="T45" fmla="*/ 246 h 1025"/>
                <a:gd name="T46" fmla="*/ 494 w 798"/>
                <a:gd name="T47" fmla="*/ 197 h 1025"/>
                <a:gd name="T48" fmla="*/ 410 w 798"/>
                <a:gd name="T49" fmla="*/ 144 h 1025"/>
                <a:gd name="T50" fmla="*/ 319 w 798"/>
                <a:gd name="T51" fmla="*/ 94 h 1025"/>
                <a:gd name="T52" fmla="*/ 235 w 798"/>
                <a:gd name="T53" fmla="*/ 53 h 1025"/>
                <a:gd name="T54" fmla="*/ 152 w 798"/>
                <a:gd name="T55" fmla="*/ 22 h 1025"/>
                <a:gd name="T56" fmla="*/ 80 w 798"/>
                <a:gd name="T57" fmla="*/ 3 h 1025"/>
                <a:gd name="T58" fmla="*/ 23 w 798"/>
                <a:gd name="T59" fmla="*/ 3 h 1025"/>
                <a:gd name="T60" fmla="*/ 26 w 798"/>
                <a:gd name="T61" fmla="*/ 19 h 1025"/>
                <a:gd name="T62" fmla="*/ 91 w 798"/>
                <a:gd name="T63" fmla="*/ 45 h 1025"/>
                <a:gd name="T64" fmla="*/ 167 w 798"/>
                <a:gd name="T65" fmla="*/ 79 h 1025"/>
                <a:gd name="T66" fmla="*/ 255 w 798"/>
                <a:gd name="T67" fmla="*/ 121 h 1025"/>
                <a:gd name="T68" fmla="*/ 346 w 798"/>
                <a:gd name="T69" fmla="*/ 170 h 1025"/>
                <a:gd name="T70" fmla="*/ 437 w 798"/>
                <a:gd name="T71" fmla="*/ 227 h 1025"/>
                <a:gd name="T72" fmla="*/ 528 w 798"/>
                <a:gd name="T73" fmla="*/ 288 h 1025"/>
                <a:gd name="T74" fmla="*/ 608 w 798"/>
                <a:gd name="T75" fmla="*/ 349 h 102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98"/>
                <a:gd name="T115" fmla="*/ 0 h 1025"/>
                <a:gd name="T116" fmla="*/ 798 w 798"/>
                <a:gd name="T117" fmla="*/ 1025 h 102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98" h="1025">
                  <a:moveTo>
                    <a:pt x="646" y="383"/>
                  </a:moveTo>
                  <a:lnTo>
                    <a:pt x="673" y="410"/>
                  </a:lnTo>
                  <a:lnTo>
                    <a:pt x="696" y="440"/>
                  </a:lnTo>
                  <a:lnTo>
                    <a:pt x="711" y="474"/>
                  </a:lnTo>
                  <a:lnTo>
                    <a:pt x="726" y="508"/>
                  </a:lnTo>
                  <a:lnTo>
                    <a:pt x="730" y="543"/>
                  </a:lnTo>
                  <a:lnTo>
                    <a:pt x="730" y="581"/>
                  </a:lnTo>
                  <a:lnTo>
                    <a:pt x="718" y="619"/>
                  </a:lnTo>
                  <a:lnTo>
                    <a:pt x="703" y="653"/>
                  </a:lnTo>
                  <a:lnTo>
                    <a:pt x="677" y="691"/>
                  </a:lnTo>
                  <a:lnTo>
                    <a:pt x="646" y="725"/>
                  </a:lnTo>
                  <a:lnTo>
                    <a:pt x="612" y="755"/>
                  </a:lnTo>
                  <a:lnTo>
                    <a:pt x="574" y="786"/>
                  </a:lnTo>
                  <a:lnTo>
                    <a:pt x="540" y="812"/>
                  </a:lnTo>
                  <a:lnTo>
                    <a:pt x="502" y="843"/>
                  </a:lnTo>
                  <a:lnTo>
                    <a:pt x="464" y="873"/>
                  </a:lnTo>
                  <a:lnTo>
                    <a:pt x="429" y="907"/>
                  </a:lnTo>
                  <a:lnTo>
                    <a:pt x="418" y="919"/>
                  </a:lnTo>
                  <a:lnTo>
                    <a:pt x="410" y="934"/>
                  </a:lnTo>
                  <a:lnTo>
                    <a:pt x="403" y="949"/>
                  </a:lnTo>
                  <a:lnTo>
                    <a:pt x="395" y="964"/>
                  </a:lnTo>
                  <a:lnTo>
                    <a:pt x="391" y="979"/>
                  </a:lnTo>
                  <a:lnTo>
                    <a:pt x="391" y="994"/>
                  </a:lnTo>
                  <a:lnTo>
                    <a:pt x="395" y="1010"/>
                  </a:lnTo>
                  <a:lnTo>
                    <a:pt x="407" y="1021"/>
                  </a:lnTo>
                  <a:lnTo>
                    <a:pt x="422" y="1025"/>
                  </a:lnTo>
                  <a:lnTo>
                    <a:pt x="437" y="1025"/>
                  </a:lnTo>
                  <a:lnTo>
                    <a:pt x="452" y="1021"/>
                  </a:lnTo>
                  <a:lnTo>
                    <a:pt x="464" y="1010"/>
                  </a:lnTo>
                  <a:lnTo>
                    <a:pt x="502" y="968"/>
                  </a:lnTo>
                  <a:lnTo>
                    <a:pt x="543" y="926"/>
                  </a:lnTo>
                  <a:lnTo>
                    <a:pt x="585" y="888"/>
                  </a:lnTo>
                  <a:lnTo>
                    <a:pt x="631" y="850"/>
                  </a:lnTo>
                  <a:lnTo>
                    <a:pt x="673" y="812"/>
                  </a:lnTo>
                  <a:lnTo>
                    <a:pt x="711" y="770"/>
                  </a:lnTo>
                  <a:lnTo>
                    <a:pt x="749" y="725"/>
                  </a:lnTo>
                  <a:lnTo>
                    <a:pt x="775" y="675"/>
                  </a:lnTo>
                  <a:lnTo>
                    <a:pt x="794" y="619"/>
                  </a:lnTo>
                  <a:lnTo>
                    <a:pt x="798" y="562"/>
                  </a:lnTo>
                  <a:lnTo>
                    <a:pt x="787" y="505"/>
                  </a:lnTo>
                  <a:lnTo>
                    <a:pt x="768" y="451"/>
                  </a:lnTo>
                  <a:lnTo>
                    <a:pt x="737" y="398"/>
                  </a:lnTo>
                  <a:lnTo>
                    <a:pt x="699" y="353"/>
                  </a:lnTo>
                  <a:lnTo>
                    <a:pt x="654" y="311"/>
                  </a:lnTo>
                  <a:lnTo>
                    <a:pt x="608" y="273"/>
                  </a:lnTo>
                  <a:lnTo>
                    <a:pt x="574" y="246"/>
                  </a:lnTo>
                  <a:lnTo>
                    <a:pt x="536" y="224"/>
                  </a:lnTo>
                  <a:lnTo>
                    <a:pt x="494" y="197"/>
                  </a:lnTo>
                  <a:lnTo>
                    <a:pt x="452" y="170"/>
                  </a:lnTo>
                  <a:lnTo>
                    <a:pt x="410" y="144"/>
                  </a:lnTo>
                  <a:lnTo>
                    <a:pt x="365" y="117"/>
                  </a:lnTo>
                  <a:lnTo>
                    <a:pt x="319" y="94"/>
                  </a:lnTo>
                  <a:lnTo>
                    <a:pt x="277" y="72"/>
                  </a:lnTo>
                  <a:lnTo>
                    <a:pt x="235" y="53"/>
                  </a:lnTo>
                  <a:lnTo>
                    <a:pt x="194" y="34"/>
                  </a:lnTo>
                  <a:lnTo>
                    <a:pt x="152" y="22"/>
                  </a:lnTo>
                  <a:lnTo>
                    <a:pt x="114" y="11"/>
                  </a:lnTo>
                  <a:lnTo>
                    <a:pt x="80" y="3"/>
                  </a:lnTo>
                  <a:lnTo>
                    <a:pt x="49" y="0"/>
                  </a:lnTo>
                  <a:lnTo>
                    <a:pt x="23" y="3"/>
                  </a:lnTo>
                  <a:lnTo>
                    <a:pt x="0" y="11"/>
                  </a:lnTo>
                  <a:lnTo>
                    <a:pt x="26" y="19"/>
                  </a:lnTo>
                  <a:lnTo>
                    <a:pt x="57" y="30"/>
                  </a:lnTo>
                  <a:lnTo>
                    <a:pt x="91" y="45"/>
                  </a:lnTo>
                  <a:lnTo>
                    <a:pt x="125" y="60"/>
                  </a:lnTo>
                  <a:lnTo>
                    <a:pt x="167" y="79"/>
                  </a:lnTo>
                  <a:lnTo>
                    <a:pt x="209" y="98"/>
                  </a:lnTo>
                  <a:lnTo>
                    <a:pt x="255" y="121"/>
                  </a:lnTo>
                  <a:lnTo>
                    <a:pt x="300" y="144"/>
                  </a:lnTo>
                  <a:lnTo>
                    <a:pt x="346" y="170"/>
                  </a:lnTo>
                  <a:lnTo>
                    <a:pt x="391" y="197"/>
                  </a:lnTo>
                  <a:lnTo>
                    <a:pt x="437" y="227"/>
                  </a:lnTo>
                  <a:lnTo>
                    <a:pt x="483" y="258"/>
                  </a:lnTo>
                  <a:lnTo>
                    <a:pt x="528" y="288"/>
                  </a:lnTo>
                  <a:lnTo>
                    <a:pt x="570" y="319"/>
                  </a:lnTo>
                  <a:lnTo>
                    <a:pt x="608" y="349"/>
                  </a:lnTo>
                  <a:lnTo>
                    <a:pt x="646" y="383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73" name="Freeform 2136"/>
            <p:cNvSpPr>
              <a:spLocks noChangeAspect="1"/>
            </p:cNvSpPr>
            <p:nvPr/>
          </p:nvSpPr>
          <p:spPr bwMode="auto">
            <a:xfrm>
              <a:off x="2197" y="17517"/>
              <a:ext cx="270" cy="619"/>
            </a:xfrm>
            <a:custGeom>
              <a:avLst/>
              <a:gdLst>
                <a:gd name="T0" fmla="*/ 102 w 270"/>
                <a:gd name="T1" fmla="*/ 46 h 619"/>
                <a:gd name="T2" fmla="*/ 95 w 270"/>
                <a:gd name="T3" fmla="*/ 27 h 619"/>
                <a:gd name="T4" fmla="*/ 83 w 270"/>
                <a:gd name="T5" fmla="*/ 12 h 619"/>
                <a:gd name="T6" fmla="*/ 64 w 270"/>
                <a:gd name="T7" fmla="*/ 4 h 619"/>
                <a:gd name="T8" fmla="*/ 45 w 270"/>
                <a:gd name="T9" fmla="*/ 0 h 619"/>
                <a:gd name="T10" fmla="*/ 26 w 270"/>
                <a:gd name="T11" fmla="*/ 8 h 619"/>
                <a:gd name="T12" fmla="*/ 11 w 270"/>
                <a:gd name="T13" fmla="*/ 19 h 619"/>
                <a:gd name="T14" fmla="*/ 0 w 270"/>
                <a:gd name="T15" fmla="*/ 38 h 619"/>
                <a:gd name="T16" fmla="*/ 0 w 270"/>
                <a:gd name="T17" fmla="*/ 57 h 619"/>
                <a:gd name="T18" fmla="*/ 19 w 270"/>
                <a:gd name="T19" fmla="*/ 141 h 619"/>
                <a:gd name="T20" fmla="*/ 49 w 270"/>
                <a:gd name="T21" fmla="*/ 236 h 619"/>
                <a:gd name="T22" fmla="*/ 87 w 270"/>
                <a:gd name="T23" fmla="*/ 331 h 619"/>
                <a:gd name="T24" fmla="*/ 133 w 270"/>
                <a:gd name="T25" fmla="*/ 422 h 619"/>
                <a:gd name="T26" fmla="*/ 178 w 270"/>
                <a:gd name="T27" fmla="*/ 502 h 619"/>
                <a:gd name="T28" fmla="*/ 220 w 270"/>
                <a:gd name="T29" fmla="*/ 566 h 619"/>
                <a:gd name="T30" fmla="*/ 251 w 270"/>
                <a:gd name="T31" fmla="*/ 608 h 619"/>
                <a:gd name="T32" fmla="*/ 270 w 270"/>
                <a:gd name="T33" fmla="*/ 619 h 619"/>
                <a:gd name="T34" fmla="*/ 262 w 270"/>
                <a:gd name="T35" fmla="*/ 578 h 619"/>
                <a:gd name="T36" fmla="*/ 243 w 270"/>
                <a:gd name="T37" fmla="*/ 525 h 619"/>
                <a:gd name="T38" fmla="*/ 220 w 270"/>
                <a:gd name="T39" fmla="*/ 456 h 619"/>
                <a:gd name="T40" fmla="*/ 194 w 270"/>
                <a:gd name="T41" fmla="*/ 376 h 619"/>
                <a:gd name="T42" fmla="*/ 167 w 270"/>
                <a:gd name="T43" fmla="*/ 293 h 619"/>
                <a:gd name="T44" fmla="*/ 140 w 270"/>
                <a:gd name="T45" fmla="*/ 209 h 619"/>
                <a:gd name="T46" fmla="*/ 118 w 270"/>
                <a:gd name="T47" fmla="*/ 126 h 619"/>
                <a:gd name="T48" fmla="*/ 102 w 270"/>
                <a:gd name="T49" fmla="*/ 46 h 6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70"/>
                <a:gd name="T76" fmla="*/ 0 h 619"/>
                <a:gd name="T77" fmla="*/ 270 w 270"/>
                <a:gd name="T78" fmla="*/ 619 h 61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70" h="619">
                  <a:moveTo>
                    <a:pt x="102" y="46"/>
                  </a:moveTo>
                  <a:lnTo>
                    <a:pt x="95" y="27"/>
                  </a:lnTo>
                  <a:lnTo>
                    <a:pt x="83" y="12"/>
                  </a:lnTo>
                  <a:lnTo>
                    <a:pt x="64" y="4"/>
                  </a:lnTo>
                  <a:lnTo>
                    <a:pt x="45" y="0"/>
                  </a:lnTo>
                  <a:lnTo>
                    <a:pt x="26" y="8"/>
                  </a:lnTo>
                  <a:lnTo>
                    <a:pt x="11" y="19"/>
                  </a:lnTo>
                  <a:lnTo>
                    <a:pt x="0" y="38"/>
                  </a:lnTo>
                  <a:lnTo>
                    <a:pt x="0" y="57"/>
                  </a:lnTo>
                  <a:lnTo>
                    <a:pt x="19" y="141"/>
                  </a:lnTo>
                  <a:lnTo>
                    <a:pt x="49" y="236"/>
                  </a:lnTo>
                  <a:lnTo>
                    <a:pt x="87" y="331"/>
                  </a:lnTo>
                  <a:lnTo>
                    <a:pt x="133" y="422"/>
                  </a:lnTo>
                  <a:lnTo>
                    <a:pt x="178" y="502"/>
                  </a:lnTo>
                  <a:lnTo>
                    <a:pt x="220" y="566"/>
                  </a:lnTo>
                  <a:lnTo>
                    <a:pt x="251" y="608"/>
                  </a:lnTo>
                  <a:lnTo>
                    <a:pt x="270" y="619"/>
                  </a:lnTo>
                  <a:lnTo>
                    <a:pt x="262" y="578"/>
                  </a:lnTo>
                  <a:lnTo>
                    <a:pt x="243" y="525"/>
                  </a:lnTo>
                  <a:lnTo>
                    <a:pt x="220" y="456"/>
                  </a:lnTo>
                  <a:lnTo>
                    <a:pt x="194" y="376"/>
                  </a:lnTo>
                  <a:lnTo>
                    <a:pt x="167" y="293"/>
                  </a:lnTo>
                  <a:lnTo>
                    <a:pt x="140" y="209"/>
                  </a:lnTo>
                  <a:lnTo>
                    <a:pt x="118" y="126"/>
                  </a:lnTo>
                  <a:lnTo>
                    <a:pt x="102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74" name="Freeform 2137"/>
            <p:cNvSpPr>
              <a:spLocks noChangeAspect="1"/>
            </p:cNvSpPr>
            <p:nvPr/>
          </p:nvSpPr>
          <p:spPr bwMode="auto">
            <a:xfrm>
              <a:off x="2079" y="17187"/>
              <a:ext cx="140" cy="312"/>
            </a:xfrm>
            <a:custGeom>
              <a:avLst/>
              <a:gdLst>
                <a:gd name="T0" fmla="*/ 72 w 140"/>
                <a:gd name="T1" fmla="*/ 34 h 312"/>
                <a:gd name="T2" fmla="*/ 68 w 140"/>
                <a:gd name="T3" fmla="*/ 19 h 312"/>
                <a:gd name="T4" fmla="*/ 57 w 140"/>
                <a:gd name="T5" fmla="*/ 8 h 312"/>
                <a:gd name="T6" fmla="*/ 45 w 140"/>
                <a:gd name="T7" fmla="*/ 0 h 312"/>
                <a:gd name="T8" fmla="*/ 30 w 140"/>
                <a:gd name="T9" fmla="*/ 0 h 312"/>
                <a:gd name="T10" fmla="*/ 19 w 140"/>
                <a:gd name="T11" fmla="*/ 4 h 312"/>
                <a:gd name="T12" fmla="*/ 7 w 140"/>
                <a:gd name="T13" fmla="*/ 12 h 312"/>
                <a:gd name="T14" fmla="*/ 0 w 140"/>
                <a:gd name="T15" fmla="*/ 23 h 312"/>
                <a:gd name="T16" fmla="*/ 0 w 140"/>
                <a:gd name="T17" fmla="*/ 38 h 312"/>
                <a:gd name="T18" fmla="*/ 0 w 140"/>
                <a:gd name="T19" fmla="*/ 80 h 312"/>
                <a:gd name="T20" fmla="*/ 11 w 140"/>
                <a:gd name="T21" fmla="*/ 125 h 312"/>
                <a:gd name="T22" fmla="*/ 26 w 140"/>
                <a:gd name="T23" fmla="*/ 171 h 312"/>
                <a:gd name="T24" fmla="*/ 45 w 140"/>
                <a:gd name="T25" fmla="*/ 217 h 312"/>
                <a:gd name="T26" fmla="*/ 68 w 140"/>
                <a:gd name="T27" fmla="*/ 258 h 312"/>
                <a:gd name="T28" fmla="*/ 91 w 140"/>
                <a:gd name="T29" fmla="*/ 289 h 312"/>
                <a:gd name="T30" fmla="*/ 118 w 140"/>
                <a:gd name="T31" fmla="*/ 308 h 312"/>
                <a:gd name="T32" fmla="*/ 137 w 140"/>
                <a:gd name="T33" fmla="*/ 312 h 312"/>
                <a:gd name="T34" fmla="*/ 140 w 140"/>
                <a:gd name="T35" fmla="*/ 251 h 312"/>
                <a:gd name="T36" fmla="*/ 121 w 140"/>
                <a:gd name="T37" fmla="*/ 179 h 312"/>
                <a:gd name="T38" fmla="*/ 99 w 140"/>
                <a:gd name="T39" fmla="*/ 106 h 312"/>
                <a:gd name="T40" fmla="*/ 72 w 140"/>
                <a:gd name="T41" fmla="*/ 34 h 3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312"/>
                <a:gd name="T65" fmla="*/ 140 w 140"/>
                <a:gd name="T66" fmla="*/ 312 h 3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312">
                  <a:moveTo>
                    <a:pt x="72" y="34"/>
                  </a:moveTo>
                  <a:lnTo>
                    <a:pt x="68" y="19"/>
                  </a:lnTo>
                  <a:lnTo>
                    <a:pt x="57" y="8"/>
                  </a:lnTo>
                  <a:lnTo>
                    <a:pt x="45" y="0"/>
                  </a:lnTo>
                  <a:lnTo>
                    <a:pt x="30" y="0"/>
                  </a:lnTo>
                  <a:lnTo>
                    <a:pt x="19" y="4"/>
                  </a:lnTo>
                  <a:lnTo>
                    <a:pt x="7" y="12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0" y="80"/>
                  </a:lnTo>
                  <a:lnTo>
                    <a:pt x="11" y="125"/>
                  </a:lnTo>
                  <a:lnTo>
                    <a:pt x="26" y="171"/>
                  </a:lnTo>
                  <a:lnTo>
                    <a:pt x="45" y="217"/>
                  </a:lnTo>
                  <a:lnTo>
                    <a:pt x="68" y="258"/>
                  </a:lnTo>
                  <a:lnTo>
                    <a:pt x="91" y="289"/>
                  </a:lnTo>
                  <a:lnTo>
                    <a:pt x="118" y="308"/>
                  </a:lnTo>
                  <a:lnTo>
                    <a:pt x="137" y="312"/>
                  </a:lnTo>
                  <a:lnTo>
                    <a:pt x="140" y="251"/>
                  </a:lnTo>
                  <a:lnTo>
                    <a:pt x="121" y="179"/>
                  </a:lnTo>
                  <a:lnTo>
                    <a:pt x="99" y="106"/>
                  </a:lnTo>
                  <a:lnTo>
                    <a:pt x="72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75" name="Freeform 2138"/>
            <p:cNvSpPr>
              <a:spLocks noChangeAspect="1"/>
            </p:cNvSpPr>
            <p:nvPr/>
          </p:nvSpPr>
          <p:spPr bwMode="auto">
            <a:xfrm>
              <a:off x="1965" y="16959"/>
              <a:ext cx="121" cy="179"/>
            </a:xfrm>
            <a:custGeom>
              <a:avLst/>
              <a:gdLst>
                <a:gd name="T0" fmla="*/ 64 w 121"/>
                <a:gd name="T1" fmla="*/ 23 h 179"/>
                <a:gd name="T2" fmla="*/ 64 w 121"/>
                <a:gd name="T3" fmla="*/ 27 h 179"/>
                <a:gd name="T4" fmla="*/ 64 w 121"/>
                <a:gd name="T5" fmla="*/ 27 h 179"/>
                <a:gd name="T6" fmla="*/ 64 w 121"/>
                <a:gd name="T7" fmla="*/ 27 h 179"/>
                <a:gd name="T8" fmla="*/ 64 w 121"/>
                <a:gd name="T9" fmla="*/ 27 h 179"/>
                <a:gd name="T10" fmla="*/ 61 w 121"/>
                <a:gd name="T11" fmla="*/ 15 h 179"/>
                <a:gd name="T12" fmla="*/ 49 w 121"/>
                <a:gd name="T13" fmla="*/ 4 h 179"/>
                <a:gd name="T14" fmla="*/ 38 w 121"/>
                <a:gd name="T15" fmla="*/ 0 h 179"/>
                <a:gd name="T16" fmla="*/ 23 w 121"/>
                <a:gd name="T17" fmla="*/ 0 h 179"/>
                <a:gd name="T18" fmla="*/ 11 w 121"/>
                <a:gd name="T19" fmla="*/ 4 h 179"/>
                <a:gd name="T20" fmla="*/ 4 w 121"/>
                <a:gd name="T21" fmla="*/ 15 h 179"/>
                <a:gd name="T22" fmla="*/ 0 w 121"/>
                <a:gd name="T23" fmla="*/ 27 h 179"/>
                <a:gd name="T24" fmla="*/ 0 w 121"/>
                <a:gd name="T25" fmla="*/ 38 h 179"/>
                <a:gd name="T26" fmla="*/ 4 w 121"/>
                <a:gd name="T27" fmla="*/ 57 h 179"/>
                <a:gd name="T28" fmla="*/ 11 w 121"/>
                <a:gd name="T29" fmla="*/ 80 h 179"/>
                <a:gd name="T30" fmla="*/ 26 w 121"/>
                <a:gd name="T31" fmla="*/ 107 h 179"/>
                <a:gd name="T32" fmla="*/ 45 w 121"/>
                <a:gd name="T33" fmla="*/ 129 h 179"/>
                <a:gd name="T34" fmla="*/ 64 w 121"/>
                <a:gd name="T35" fmla="*/ 152 h 179"/>
                <a:gd name="T36" fmla="*/ 87 w 121"/>
                <a:gd name="T37" fmla="*/ 167 h 179"/>
                <a:gd name="T38" fmla="*/ 106 w 121"/>
                <a:gd name="T39" fmla="*/ 179 h 179"/>
                <a:gd name="T40" fmla="*/ 121 w 121"/>
                <a:gd name="T41" fmla="*/ 179 h 179"/>
                <a:gd name="T42" fmla="*/ 118 w 121"/>
                <a:gd name="T43" fmla="*/ 141 h 179"/>
                <a:gd name="T44" fmla="*/ 102 w 121"/>
                <a:gd name="T45" fmla="*/ 95 h 179"/>
                <a:gd name="T46" fmla="*/ 80 w 121"/>
                <a:gd name="T47" fmla="*/ 53 h 179"/>
                <a:gd name="T48" fmla="*/ 64 w 121"/>
                <a:gd name="T49" fmla="*/ 23 h 17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1"/>
                <a:gd name="T76" fmla="*/ 0 h 179"/>
                <a:gd name="T77" fmla="*/ 121 w 121"/>
                <a:gd name="T78" fmla="*/ 179 h 17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1" h="179">
                  <a:moveTo>
                    <a:pt x="64" y="23"/>
                  </a:moveTo>
                  <a:lnTo>
                    <a:pt x="64" y="27"/>
                  </a:lnTo>
                  <a:lnTo>
                    <a:pt x="61" y="15"/>
                  </a:lnTo>
                  <a:lnTo>
                    <a:pt x="49" y="4"/>
                  </a:lnTo>
                  <a:lnTo>
                    <a:pt x="38" y="0"/>
                  </a:lnTo>
                  <a:lnTo>
                    <a:pt x="23" y="0"/>
                  </a:lnTo>
                  <a:lnTo>
                    <a:pt x="11" y="4"/>
                  </a:lnTo>
                  <a:lnTo>
                    <a:pt x="4" y="15"/>
                  </a:lnTo>
                  <a:lnTo>
                    <a:pt x="0" y="27"/>
                  </a:lnTo>
                  <a:lnTo>
                    <a:pt x="0" y="38"/>
                  </a:lnTo>
                  <a:lnTo>
                    <a:pt x="4" y="57"/>
                  </a:lnTo>
                  <a:lnTo>
                    <a:pt x="11" y="80"/>
                  </a:lnTo>
                  <a:lnTo>
                    <a:pt x="26" y="107"/>
                  </a:lnTo>
                  <a:lnTo>
                    <a:pt x="45" y="129"/>
                  </a:lnTo>
                  <a:lnTo>
                    <a:pt x="64" y="152"/>
                  </a:lnTo>
                  <a:lnTo>
                    <a:pt x="87" y="167"/>
                  </a:lnTo>
                  <a:lnTo>
                    <a:pt x="106" y="179"/>
                  </a:lnTo>
                  <a:lnTo>
                    <a:pt x="121" y="179"/>
                  </a:lnTo>
                  <a:lnTo>
                    <a:pt x="118" y="141"/>
                  </a:lnTo>
                  <a:lnTo>
                    <a:pt x="102" y="95"/>
                  </a:lnTo>
                  <a:lnTo>
                    <a:pt x="80" y="53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76" name="Freeform 2139"/>
            <p:cNvSpPr>
              <a:spLocks noChangeAspect="1"/>
            </p:cNvSpPr>
            <p:nvPr/>
          </p:nvSpPr>
          <p:spPr bwMode="auto">
            <a:xfrm>
              <a:off x="1862" y="16811"/>
              <a:ext cx="167" cy="118"/>
            </a:xfrm>
            <a:custGeom>
              <a:avLst/>
              <a:gdLst>
                <a:gd name="T0" fmla="*/ 133 w 167"/>
                <a:gd name="T1" fmla="*/ 88 h 118"/>
                <a:gd name="T2" fmla="*/ 148 w 167"/>
                <a:gd name="T3" fmla="*/ 80 h 118"/>
                <a:gd name="T4" fmla="*/ 164 w 167"/>
                <a:gd name="T5" fmla="*/ 69 h 118"/>
                <a:gd name="T6" fmla="*/ 167 w 167"/>
                <a:gd name="T7" fmla="*/ 53 h 118"/>
                <a:gd name="T8" fmla="*/ 167 w 167"/>
                <a:gd name="T9" fmla="*/ 38 h 118"/>
                <a:gd name="T10" fmla="*/ 160 w 167"/>
                <a:gd name="T11" fmla="*/ 19 h 118"/>
                <a:gd name="T12" fmla="*/ 148 w 167"/>
                <a:gd name="T13" fmla="*/ 8 h 118"/>
                <a:gd name="T14" fmla="*/ 133 w 167"/>
                <a:gd name="T15" fmla="*/ 0 h 118"/>
                <a:gd name="T16" fmla="*/ 114 w 167"/>
                <a:gd name="T17" fmla="*/ 0 h 118"/>
                <a:gd name="T18" fmla="*/ 107 w 167"/>
                <a:gd name="T19" fmla="*/ 0 h 118"/>
                <a:gd name="T20" fmla="*/ 91 w 167"/>
                <a:gd name="T21" fmla="*/ 4 h 118"/>
                <a:gd name="T22" fmla="*/ 69 w 167"/>
                <a:gd name="T23" fmla="*/ 12 h 118"/>
                <a:gd name="T24" fmla="*/ 42 w 167"/>
                <a:gd name="T25" fmla="*/ 27 h 118"/>
                <a:gd name="T26" fmla="*/ 19 w 167"/>
                <a:gd name="T27" fmla="*/ 50 h 118"/>
                <a:gd name="T28" fmla="*/ 8 w 167"/>
                <a:gd name="T29" fmla="*/ 72 h 118"/>
                <a:gd name="T30" fmla="*/ 0 w 167"/>
                <a:gd name="T31" fmla="*/ 95 h 118"/>
                <a:gd name="T32" fmla="*/ 0 w 167"/>
                <a:gd name="T33" fmla="*/ 103 h 118"/>
                <a:gd name="T34" fmla="*/ 11 w 167"/>
                <a:gd name="T35" fmla="*/ 110 h 118"/>
                <a:gd name="T36" fmla="*/ 27 w 167"/>
                <a:gd name="T37" fmla="*/ 118 h 118"/>
                <a:gd name="T38" fmla="*/ 42 w 167"/>
                <a:gd name="T39" fmla="*/ 118 h 118"/>
                <a:gd name="T40" fmla="*/ 57 w 167"/>
                <a:gd name="T41" fmla="*/ 118 h 118"/>
                <a:gd name="T42" fmla="*/ 76 w 167"/>
                <a:gd name="T43" fmla="*/ 110 h 118"/>
                <a:gd name="T44" fmla="*/ 95 w 167"/>
                <a:gd name="T45" fmla="*/ 107 h 118"/>
                <a:gd name="T46" fmla="*/ 114 w 167"/>
                <a:gd name="T47" fmla="*/ 99 h 118"/>
                <a:gd name="T48" fmla="*/ 133 w 167"/>
                <a:gd name="T49" fmla="*/ 88 h 1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7"/>
                <a:gd name="T76" fmla="*/ 0 h 118"/>
                <a:gd name="T77" fmla="*/ 167 w 167"/>
                <a:gd name="T78" fmla="*/ 118 h 1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7" h="118">
                  <a:moveTo>
                    <a:pt x="133" y="88"/>
                  </a:moveTo>
                  <a:lnTo>
                    <a:pt x="148" y="80"/>
                  </a:lnTo>
                  <a:lnTo>
                    <a:pt x="164" y="69"/>
                  </a:lnTo>
                  <a:lnTo>
                    <a:pt x="167" y="53"/>
                  </a:lnTo>
                  <a:lnTo>
                    <a:pt x="167" y="38"/>
                  </a:lnTo>
                  <a:lnTo>
                    <a:pt x="160" y="19"/>
                  </a:lnTo>
                  <a:lnTo>
                    <a:pt x="148" y="8"/>
                  </a:lnTo>
                  <a:lnTo>
                    <a:pt x="133" y="0"/>
                  </a:lnTo>
                  <a:lnTo>
                    <a:pt x="114" y="0"/>
                  </a:lnTo>
                  <a:lnTo>
                    <a:pt x="107" y="0"/>
                  </a:lnTo>
                  <a:lnTo>
                    <a:pt x="91" y="4"/>
                  </a:lnTo>
                  <a:lnTo>
                    <a:pt x="69" y="12"/>
                  </a:lnTo>
                  <a:lnTo>
                    <a:pt x="42" y="27"/>
                  </a:lnTo>
                  <a:lnTo>
                    <a:pt x="19" y="50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103"/>
                  </a:lnTo>
                  <a:lnTo>
                    <a:pt x="11" y="110"/>
                  </a:lnTo>
                  <a:lnTo>
                    <a:pt x="27" y="118"/>
                  </a:lnTo>
                  <a:lnTo>
                    <a:pt x="42" y="118"/>
                  </a:lnTo>
                  <a:lnTo>
                    <a:pt x="57" y="118"/>
                  </a:lnTo>
                  <a:lnTo>
                    <a:pt x="76" y="110"/>
                  </a:lnTo>
                  <a:lnTo>
                    <a:pt x="95" y="107"/>
                  </a:lnTo>
                  <a:lnTo>
                    <a:pt x="114" y="99"/>
                  </a:lnTo>
                  <a:lnTo>
                    <a:pt x="133" y="8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77" name="Freeform 2140"/>
            <p:cNvSpPr>
              <a:spLocks noChangeAspect="1"/>
            </p:cNvSpPr>
            <p:nvPr/>
          </p:nvSpPr>
          <p:spPr bwMode="auto">
            <a:xfrm>
              <a:off x="1079" y="16614"/>
              <a:ext cx="642" cy="778"/>
            </a:xfrm>
            <a:custGeom>
              <a:avLst/>
              <a:gdLst>
                <a:gd name="T0" fmla="*/ 236 w 642"/>
                <a:gd name="T1" fmla="*/ 117 h 778"/>
                <a:gd name="T2" fmla="*/ 190 w 642"/>
                <a:gd name="T3" fmla="*/ 152 h 778"/>
                <a:gd name="T4" fmla="*/ 148 w 642"/>
                <a:gd name="T5" fmla="*/ 190 h 778"/>
                <a:gd name="T6" fmla="*/ 106 w 642"/>
                <a:gd name="T7" fmla="*/ 235 h 778"/>
                <a:gd name="T8" fmla="*/ 72 w 642"/>
                <a:gd name="T9" fmla="*/ 281 h 778"/>
                <a:gd name="T10" fmla="*/ 45 w 642"/>
                <a:gd name="T11" fmla="*/ 330 h 778"/>
                <a:gd name="T12" fmla="*/ 23 w 642"/>
                <a:gd name="T13" fmla="*/ 379 h 778"/>
                <a:gd name="T14" fmla="*/ 7 w 642"/>
                <a:gd name="T15" fmla="*/ 429 h 778"/>
                <a:gd name="T16" fmla="*/ 0 w 642"/>
                <a:gd name="T17" fmla="*/ 482 h 778"/>
                <a:gd name="T18" fmla="*/ 7 w 642"/>
                <a:gd name="T19" fmla="*/ 562 h 778"/>
                <a:gd name="T20" fmla="*/ 38 w 642"/>
                <a:gd name="T21" fmla="*/ 626 h 778"/>
                <a:gd name="T22" fmla="*/ 83 w 642"/>
                <a:gd name="T23" fmla="*/ 683 h 778"/>
                <a:gd name="T24" fmla="*/ 141 w 642"/>
                <a:gd name="T25" fmla="*/ 725 h 778"/>
                <a:gd name="T26" fmla="*/ 209 w 642"/>
                <a:gd name="T27" fmla="*/ 755 h 778"/>
                <a:gd name="T28" fmla="*/ 285 w 642"/>
                <a:gd name="T29" fmla="*/ 774 h 778"/>
                <a:gd name="T30" fmla="*/ 357 w 642"/>
                <a:gd name="T31" fmla="*/ 778 h 778"/>
                <a:gd name="T32" fmla="*/ 429 w 642"/>
                <a:gd name="T33" fmla="*/ 767 h 778"/>
                <a:gd name="T34" fmla="*/ 445 w 642"/>
                <a:gd name="T35" fmla="*/ 767 h 778"/>
                <a:gd name="T36" fmla="*/ 460 w 642"/>
                <a:gd name="T37" fmla="*/ 759 h 778"/>
                <a:gd name="T38" fmla="*/ 471 w 642"/>
                <a:gd name="T39" fmla="*/ 744 h 778"/>
                <a:gd name="T40" fmla="*/ 475 w 642"/>
                <a:gd name="T41" fmla="*/ 729 h 778"/>
                <a:gd name="T42" fmla="*/ 471 w 642"/>
                <a:gd name="T43" fmla="*/ 721 h 778"/>
                <a:gd name="T44" fmla="*/ 460 w 642"/>
                <a:gd name="T45" fmla="*/ 721 h 778"/>
                <a:gd name="T46" fmla="*/ 445 w 642"/>
                <a:gd name="T47" fmla="*/ 717 h 778"/>
                <a:gd name="T48" fmla="*/ 426 w 642"/>
                <a:gd name="T49" fmla="*/ 717 h 778"/>
                <a:gd name="T50" fmla="*/ 403 w 642"/>
                <a:gd name="T51" fmla="*/ 717 h 778"/>
                <a:gd name="T52" fmla="*/ 384 w 642"/>
                <a:gd name="T53" fmla="*/ 717 h 778"/>
                <a:gd name="T54" fmla="*/ 365 w 642"/>
                <a:gd name="T55" fmla="*/ 717 h 778"/>
                <a:gd name="T56" fmla="*/ 353 w 642"/>
                <a:gd name="T57" fmla="*/ 717 h 778"/>
                <a:gd name="T58" fmla="*/ 315 w 642"/>
                <a:gd name="T59" fmla="*/ 714 h 778"/>
                <a:gd name="T60" fmla="*/ 281 w 642"/>
                <a:gd name="T61" fmla="*/ 710 h 778"/>
                <a:gd name="T62" fmla="*/ 243 w 642"/>
                <a:gd name="T63" fmla="*/ 706 h 778"/>
                <a:gd name="T64" fmla="*/ 205 w 642"/>
                <a:gd name="T65" fmla="*/ 695 h 778"/>
                <a:gd name="T66" fmla="*/ 167 w 642"/>
                <a:gd name="T67" fmla="*/ 683 h 778"/>
                <a:gd name="T68" fmla="*/ 129 w 642"/>
                <a:gd name="T69" fmla="*/ 657 h 778"/>
                <a:gd name="T70" fmla="*/ 95 w 642"/>
                <a:gd name="T71" fmla="*/ 623 h 778"/>
                <a:gd name="T72" fmla="*/ 57 w 642"/>
                <a:gd name="T73" fmla="*/ 573 h 778"/>
                <a:gd name="T74" fmla="*/ 49 w 642"/>
                <a:gd name="T75" fmla="*/ 516 h 778"/>
                <a:gd name="T76" fmla="*/ 53 w 642"/>
                <a:gd name="T77" fmla="*/ 463 h 778"/>
                <a:gd name="T78" fmla="*/ 68 w 642"/>
                <a:gd name="T79" fmla="*/ 410 h 778"/>
                <a:gd name="T80" fmla="*/ 91 w 642"/>
                <a:gd name="T81" fmla="*/ 360 h 778"/>
                <a:gd name="T82" fmla="*/ 125 w 642"/>
                <a:gd name="T83" fmla="*/ 315 h 778"/>
                <a:gd name="T84" fmla="*/ 163 w 642"/>
                <a:gd name="T85" fmla="*/ 269 h 778"/>
                <a:gd name="T86" fmla="*/ 205 w 642"/>
                <a:gd name="T87" fmla="*/ 231 h 778"/>
                <a:gd name="T88" fmla="*/ 255 w 642"/>
                <a:gd name="T89" fmla="*/ 193 h 778"/>
                <a:gd name="T90" fmla="*/ 304 w 642"/>
                <a:gd name="T91" fmla="*/ 159 h 778"/>
                <a:gd name="T92" fmla="*/ 357 w 642"/>
                <a:gd name="T93" fmla="*/ 129 h 778"/>
                <a:gd name="T94" fmla="*/ 410 w 642"/>
                <a:gd name="T95" fmla="*/ 102 h 778"/>
                <a:gd name="T96" fmla="*/ 460 w 642"/>
                <a:gd name="T97" fmla="*/ 79 h 778"/>
                <a:gd name="T98" fmla="*/ 513 w 642"/>
                <a:gd name="T99" fmla="*/ 61 h 778"/>
                <a:gd name="T100" fmla="*/ 559 w 642"/>
                <a:gd name="T101" fmla="*/ 42 h 778"/>
                <a:gd name="T102" fmla="*/ 604 w 642"/>
                <a:gd name="T103" fmla="*/ 30 h 778"/>
                <a:gd name="T104" fmla="*/ 642 w 642"/>
                <a:gd name="T105" fmla="*/ 23 h 778"/>
                <a:gd name="T106" fmla="*/ 616 w 642"/>
                <a:gd name="T107" fmla="*/ 7 h 778"/>
                <a:gd name="T108" fmla="*/ 574 w 642"/>
                <a:gd name="T109" fmla="*/ 0 h 778"/>
                <a:gd name="T110" fmla="*/ 525 w 642"/>
                <a:gd name="T111" fmla="*/ 7 h 778"/>
                <a:gd name="T112" fmla="*/ 468 w 642"/>
                <a:gd name="T113" fmla="*/ 19 h 778"/>
                <a:gd name="T114" fmla="*/ 403 w 642"/>
                <a:gd name="T115" fmla="*/ 38 h 778"/>
                <a:gd name="T116" fmla="*/ 342 w 642"/>
                <a:gd name="T117" fmla="*/ 61 h 778"/>
                <a:gd name="T118" fmla="*/ 285 w 642"/>
                <a:gd name="T119" fmla="*/ 91 h 778"/>
                <a:gd name="T120" fmla="*/ 236 w 642"/>
                <a:gd name="T121" fmla="*/ 117 h 7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42"/>
                <a:gd name="T184" fmla="*/ 0 h 778"/>
                <a:gd name="T185" fmla="*/ 642 w 642"/>
                <a:gd name="T186" fmla="*/ 778 h 7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42" h="778">
                  <a:moveTo>
                    <a:pt x="236" y="117"/>
                  </a:moveTo>
                  <a:lnTo>
                    <a:pt x="190" y="152"/>
                  </a:lnTo>
                  <a:lnTo>
                    <a:pt x="148" y="190"/>
                  </a:lnTo>
                  <a:lnTo>
                    <a:pt x="106" y="235"/>
                  </a:lnTo>
                  <a:lnTo>
                    <a:pt x="72" y="281"/>
                  </a:lnTo>
                  <a:lnTo>
                    <a:pt x="45" y="330"/>
                  </a:lnTo>
                  <a:lnTo>
                    <a:pt x="23" y="379"/>
                  </a:lnTo>
                  <a:lnTo>
                    <a:pt x="7" y="429"/>
                  </a:lnTo>
                  <a:lnTo>
                    <a:pt x="0" y="482"/>
                  </a:lnTo>
                  <a:lnTo>
                    <a:pt x="7" y="562"/>
                  </a:lnTo>
                  <a:lnTo>
                    <a:pt x="38" y="626"/>
                  </a:lnTo>
                  <a:lnTo>
                    <a:pt x="83" y="683"/>
                  </a:lnTo>
                  <a:lnTo>
                    <a:pt x="141" y="725"/>
                  </a:lnTo>
                  <a:lnTo>
                    <a:pt x="209" y="755"/>
                  </a:lnTo>
                  <a:lnTo>
                    <a:pt x="285" y="774"/>
                  </a:lnTo>
                  <a:lnTo>
                    <a:pt x="357" y="778"/>
                  </a:lnTo>
                  <a:lnTo>
                    <a:pt x="429" y="767"/>
                  </a:lnTo>
                  <a:lnTo>
                    <a:pt x="445" y="767"/>
                  </a:lnTo>
                  <a:lnTo>
                    <a:pt x="460" y="759"/>
                  </a:lnTo>
                  <a:lnTo>
                    <a:pt x="471" y="744"/>
                  </a:lnTo>
                  <a:lnTo>
                    <a:pt x="475" y="729"/>
                  </a:lnTo>
                  <a:lnTo>
                    <a:pt x="471" y="721"/>
                  </a:lnTo>
                  <a:lnTo>
                    <a:pt x="460" y="721"/>
                  </a:lnTo>
                  <a:lnTo>
                    <a:pt x="445" y="717"/>
                  </a:lnTo>
                  <a:lnTo>
                    <a:pt x="426" y="717"/>
                  </a:lnTo>
                  <a:lnTo>
                    <a:pt x="403" y="717"/>
                  </a:lnTo>
                  <a:lnTo>
                    <a:pt x="384" y="717"/>
                  </a:lnTo>
                  <a:lnTo>
                    <a:pt x="365" y="717"/>
                  </a:lnTo>
                  <a:lnTo>
                    <a:pt x="353" y="717"/>
                  </a:lnTo>
                  <a:lnTo>
                    <a:pt x="315" y="714"/>
                  </a:lnTo>
                  <a:lnTo>
                    <a:pt x="281" y="710"/>
                  </a:lnTo>
                  <a:lnTo>
                    <a:pt x="243" y="706"/>
                  </a:lnTo>
                  <a:lnTo>
                    <a:pt x="205" y="695"/>
                  </a:lnTo>
                  <a:lnTo>
                    <a:pt x="167" y="683"/>
                  </a:lnTo>
                  <a:lnTo>
                    <a:pt x="129" y="657"/>
                  </a:lnTo>
                  <a:lnTo>
                    <a:pt x="95" y="623"/>
                  </a:lnTo>
                  <a:lnTo>
                    <a:pt x="57" y="573"/>
                  </a:lnTo>
                  <a:lnTo>
                    <a:pt x="49" y="516"/>
                  </a:lnTo>
                  <a:lnTo>
                    <a:pt x="53" y="463"/>
                  </a:lnTo>
                  <a:lnTo>
                    <a:pt x="68" y="410"/>
                  </a:lnTo>
                  <a:lnTo>
                    <a:pt x="91" y="360"/>
                  </a:lnTo>
                  <a:lnTo>
                    <a:pt x="125" y="315"/>
                  </a:lnTo>
                  <a:lnTo>
                    <a:pt x="163" y="269"/>
                  </a:lnTo>
                  <a:lnTo>
                    <a:pt x="205" y="231"/>
                  </a:lnTo>
                  <a:lnTo>
                    <a:pt x="255" y="193"/>
                  </a:lnTo>
                  <a:lnTo>
                    <a:pt x="304" y="159"/>
                  </a:lnTo>
                  <a:lnTo>
                    <a:pt x="357" y="129"/>
                  </a:lnTo>
                  <a:lnTo>
                    <a:pt x="410" y="102"/>
                  </a:lnTo>
                  <a:lnTo>
                    <a:pt x="460" y="79"/>
                  </a:lnTo>
                  <a:lnTo>
                    <a:pt x="513" y="61"/>
                  </a:lnTo>
                  <a:lnTo>
                    <a:pt x="559" y="42"/>
                  </a:lnTo>
                  <a:lnTo>
                    <a:pt x="604" y="30"/>
                  </a:lnTo>
                  <a:lnTo>
                    <a:pt x="642" y="23"/>
                  </a:lnTo>
                  <a:lnTo>
                    <a:pt x="616" y="7"/>
                  </a:lnTo>
                  <a:lnTo>
                    <a:pt x="574" y="0"/>
                  </a:lnTo>
                  <a:lnTo>
                    <a:pt x="525" y="7"/>
                  </a:lnTo>
                  <a:lnTo>
                    <a:pt x="468" y="19"/>
                  </a:lnTo>
                  <a:lnTo>
                    <a:pt x="403" y="38"/>
                  </a:lnTo>
                  <a:lnTo>
                    <a:pt x="342" y="61"/>
                  </a:lnTo>
                  <a:lnTo>
                    <a:pt x="285" y="91"/>
                  </a:lnTo>
                  <a:lnTo>
                    <a:pt x="236" y="1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78" name="Freeform 2141"/>
            <p:cNvSpPr>
              <a:spLocks noChangeAspect="1"/>
            </p:cNvSpPr>
            <p:nvPr/>
          </p:nvSpPr>
          <p:spPr bwMode="auto">
            <a:xfrm>
              <a:off x="2181" y="16606"/>
              <a:ext cx="415" cy="604"/>
            </a:xfrm>
            <a:custGeom>
              <a:avLst/>
              <a:gdLst>
                <a:gd name="T0" fmla="*/ 350 w 415"/>
                <a:gd name="T1" fmla="*/ 201 h 604"/>
                <a:gd name="T2" fmla="*/ 362 w 415"/>
                <a:gd name="T3" fmla="*/ 266 h 604"/>
                <a:gd name="T4" fmla="*/ 354 w 415"/>
                <a:gd name="T5" fmla="*/ 319 h 604"/>
                <a:gd name="T6" fmla="*/ 327 w 415"/>
                <a:gd name="T7" fmla="*/ 365 h 604"/>
                <a:gd name="T8" fmla="*/ 289 w 415"/>
                <a:gd name="T9" fmla="*/ 406 h 604"/>
                <a:gd name="T10" fmla="*/ 244 w 415"/>
                <a:gd name="T11" fmla="*/ 444 h 604"/>
                <a:gd name="T12" fmla="*/ 194 w 415"/>
                <a:gd name="T13" fmla="*/ 479 h 604"/>
                <a:gd name="T14" fmla="*/ 141 w 415"/>
                <a:gd name="T15" fmla="*/ 517 h 604"/>
                <a:gd name="T16" fmla="*/ 96 w 415"/>
                <a:gd name="T17" fmla="*/ 551 h 604"/>
                <a:gd name="T18" fmla="*/ 88 w 415"/>
                <a:gd name="T19" fmla="*/ 562 h 604"/>
                <a:gd name="T20" fmla="*/ 84 w 415"/>
                <a:gd name="T21" fmla="*/ 570 h 604"/>
                <a:gd name="T22" fmla="*/ 84 w 415"/>
                <a:gd name="T23" fmla="*/ 581 h 604"/>
                <a:gd name="T24" fmla="*/ 92 w 415"/>
                <a:gd name="T25" fmla="*/ 593 h 604"/>
                <a:gd name="T26" fmla="*/ 99 w 415"/>
                <a:gd name="T27" fmla="*/ 600 h 604"/>
                <a:gd name="T28" fmla="*/ 111 w 415"/>
                <a:gd name="T29" fmla="*/ 604 h 604"/>
                <a:gd name="T30" fmla="*/ 122 w 415"/>
                <a:gd name="T31" fmla="*/ 604 h 604"/>
                <a:gd name="T32" fmla="*/ 134 w 415"/>
                <a:gd name="T33" fmla="*/ 600 h 604"/>
                <a:gd name="T34" fmla="*/ 191 w 415"/>
                <a:gd name="T35" fmla="*/ 566 h 604"/>
                <a:gd name="T36" fmla="*/ 248 w 415"/>
                <a:gd name="T37" fmla="*/ 528 h 604"/>
                <a:gd name="T38" fmla="*/ 301 w 415"/>
                <a:gd name="T39" fmla="*/ 486 h 604"/>
                <a:gd name="T40" fmla="*/ 350 w 415"/>
                <a:gd name="T41" fmla="*/ 437 h 604"/>
                <a:gd name="T42" fmla="*/ 384 w 415"/>
                <a:gd name="T43" fmla="*/ 384 h 604"/>
                <a:gd name="T44" fmla="*/ 407 w 415"/>
                <a:gd name="T45" fmla="*/ 323 h 604"/>
                <a:gd name="T46" fmla="*/ 415 w 415"/>
                <a:gd name="T47" fmla="*/ 258 h 604"/>
                <a:gd name="T48" fmla="*/ 400 w 415"/>
                <a:gd name="T49" fmla="*/ 190 h 604"/>
                <a:gd name="T50" fmla="*/ 365 w 415"/>
                <a:gd name="T51" fmla="*/ 137 h 604"/>
                <a:gd name="T52" fmla="*/ 320 w 415"/>
                <a:gd name="T53" fmla="*/ 91 h 604"/>
                <a:gd name="T54" fmla="*/ 259 w 415"/>
                <a:gd name="T55" fmla="*/ 53 h 604"/>
                <a:gd name="T56" fmla="*/ 198 w 415"/>
                <a:gd name="T57" fmla="*/ 27 h 604"/>
                <a:gd name="T58" fmla="*/ 134 w 415"/>
                <a:gd name="T59" fmla="*/ 8 h 604"/>
                <a:gd name="T60" fmla="*/ 77 w 415"/>
                <a:gd name="T61" fmla="*/ 0 h 604"/>
                <a:gd name="T62" fmla="*/ 31 w 415"/>
                <a:gd name="T63" fmla="*/ 4 h 604"/>
                <a:gd name="T64" fmla="*/ 0 w 415"/>
                <a:gd name="T65" fmla="*/ 19 h 604"/>
                <a:gd name="T66" fmla="*/ 54 w 415"/>
                <a:gd name="T67" fmla="*/ 34 h 604"/>
                <a:gd name="T68" fmla="*/ 107 w 415"/>
                <a:gd name="T69" fmla="*/ 46 h 604"/>
                <a:gd name="T70" fmla="*/ 156 w 415"/>
                <a:gd name="T71" fmla="*/ 57 h 604"/>
                <a:gd name="T72" fmla="*/ 206 w 415"/>
                <a:gd name="T73" fmla="*/ 72 h 604"/>
                <a:gd name="T74" fmla="*/ 251 w 415"/>
                <a:gd name="T75" fmla="*/ 91 h 604"/>
                <a:gd name="T76" fmla="*/ 293 w 415"/>
                <a:gd name="T77" fmla="*/ 118 h 604"/>
                <a:gd name="T78" fmla="*/ 327 w 415"/>
                <a:gd name="T79" fmla="*/ 152 h 604"/>
                <a:gd name="T80" fmla="*/ 350 w 415"/>
                <a:gd name="T81" fmla="*/ 201 h 60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5"/>
                <a:gd name="T124" fmla="*/ 0 h 604"/>
                <a:gd name="T125" fmla="*/ 415 w 415"/>
                <a:gd name="T126" fmla="*/ 604 h 60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5" h="604">
                  <a:moveTo>
                    <a:pt x="350" y="201"/>
                  </a:moveTo>
                  <a:lnTo>
                    <a:pt x="362" y="266"/>
                  </a:lnTo>
                  <a:lnTo>
                    <a:pt x="354" y="319"/>
                  </a:lnTo>
                  <a:lnTo>
                    <a:pt x="327" y="365"/>
                  </a:lnTo>
                  <a:lnTo>
                    <a:pt x="289" y="406"/>
                  </a:lnTo>
                  <a:lnTo>
                    <a:pt x="244" y="444"/>
                  </a:lnTo>
                  <a:lnTo>
                    <a:pt x="194" y="479"/>
                  </a:lnTo>
                  <a:lnTo>
                    <a:pt x="141" y="517"/>
                  </a:lnTo>
                  <a:lnTo>
                    <a:pt x="96" y="551"/>
                  </a:lnTo>
                  <a:lnTo>
                    <a:pt x="88" y="562"/>
                  </a:lnTo>
                  <a:lnTo>
                    <a:pt x="84" y="570"/>
                  </a:lnTo>
                  <a:lnTo>
                    <a:pt x="84" y="581"/>
                  </a:lnTo>
                  <a:lnTo>
                    <a:pt x="92" y="593"/>
                  </a:lnTo>
                  <a:lnTo>
                    <a:pt x="99" y="600"/>
                  </a:lnTo>
                  <a:lnTo>
                    <a:pt x="111" y="604"/>
                  </a:lnTo>
                  <a:lnTo>
                    <a:pt x="122" y="604"/>
                  </a:lnTo>
                  <a:lnTo>
                    <a:pt x="134" y="600"/>
                  </a:lnTo>
                  <a:lnTo>
                    <a:pt x="191" y="566"/>
                  </a:lnTo>
                  <a:lnTo>
                    <a:pt x="248" y="528"/>
                  </a:lnTo>
                  <a:lnTo>
                    <a:pt x="301" y="486"/>
                  </a:lnTo>
                  <a:lnTo>
                    <a:pt x="350" y="437"/>
                  </a:lnTo>
                  <a:lnTo>
                    <a:pt x="384" y="384"/>
                  </a:lnTo>
                  <a:lnTo>
                    <a:pt x="407" y="323"/>
                  </a:lnTo>
                  <a:lnTo>
                    <a:pt x="415" y="258"/>
                  </a:lnTo>
                  <a:lnTo>
                    <a:pt x="400" y="190"/>
                  </a:lnTo>
                  <a:lnTo>
                    <a:pt x="365" y="137"/>
                  </a:lnTo>
                  <a:lnTo>
                    <a:pt x="320" y="91"/>
                  </a:lnTo>
                  <a:lnTo>
                    <a:pt x="259" y="53"/>
                  </a:lnTo>
                  <a:lnTo>
                    <a:pt x="198" y="27"/>
                  </a:lnTo>
                  <a:lnTo>
                    <a:pt x="134" y="8"/>
                  </a:lnTo>
                  <a:lnTo>
                    <a:pt x="77" y="0"/>
                  </a:lnTo>
                  <a:lnTo>
                    <a:pt x="31" y="4"/>
                  </a:lnTo>
                  <a:lnTo>
                    <a:pt x="0" y="19"/>
                  </a:lnTo>
                  <a:lnTo>
                    <a:pt x="54" y="34"/>
                  </a:lnTo>
                  <a:lnTo>
                    <a:pt x="107" y="46"/>
                  </a:lnTo>
                  <a:lnTo>
                    <a:pt x="156" y="57"/>
                  </a:lnTo>
                  <a:lnTo>
                    <a:pt x="206" y="72"/>
                  </a:lnTo>
                  <a:lnTo>
                    <a:pt x="251" y="91"/>
                  </a:lnTo>
                  <a:lnTo>
                    <a:pt x="293" y="118"/>
                  </a:lnTo>
                  <a:lnTo>
                    <a:pt x="327" y="152"/>
                  </a:lnTo>
                  <a:lnTo>
                    <a:pt x="350" y="20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79" name="Freeform 2142"/>
            <p:cNvSpPr>
              <a:spLocks noChangeAspect="1"/>
            </p:cNvSpPr>
            <p:nvPr/>
          </p:nvSpPr>
          <p:spPr bwMode="auto">
            <a:xfrm>
              <a:off x="668" y="16469"/>
              <a:ext cx="1046" cy="1254"/>
            </a:xfrm>
            <a:custGeom>
              <a:avLst/>
              <a:gdLst>
                <a:gd name="T0" fmla="*/ 327 w 1046"/>
                <a:gd name="T1" fmla="*/ 232 h 1254"/>
                <a:gd name="T2" fmla="*/ 175 w 1046"/>
                <a:gd name="T3" fmla="*/ 380 h 1254"/>
                <a:gd name="T4" fmla="*/ 57 w 1046"/>
                <a:gd name="T5" fmla="*/ 555 h 1254"/>
                <a:gd name="T6" fmla="*/ 0 w 1046"/>
                <a:gd name="T7" fmla="*/ 752 h 1254"/>
                <a:gd name="T8" fmla="*/ 12 w 1046"/>
                <a:gd name="T9" fmla="*/ 885 h 1254"/>
                <a:gd name="T10" fmla="*/ 34 w 1046"/>
                <a:gd name="T11" fmla="*/ 938 h 1254"/>
                <a:gd name="T12" fmla="*/ 69 w 1046"/>
                <a:gd name="T13" fmla="*/ 988 h 1254"/>
                <a:gd name="T14" fmla="*/ 110 w 1046"/>
                <a:gd name="T15" fmla="*/ 1030 h 1254"/>
                <a:gd name="T16" fmla="*/ 183 w 1046"/>
                <a:gd name="T17" fmla="*/ 1075 h 1254"/>
                <a:gd name="T18" fmla="*/ 282 w 1046"/>
                <a:gd name="T19" fmla="*/ 1124 h 1254"/>
                <a:gd name="T20" fmla="*/ 388 w 1046"/>
                <a:gd name="T21" fmla="*/ 1162 h 1254"/>
                <a:gd name="T22" fmla="*/ 494 w 1046"/>
                <a:gd name="T23" fmla="*/ 1193 h 1254"/>
                <a:gd name="T24" fmla="*/ 605 w 1046"/>
                <a:gd name="T25" fmla="*/ 1216 h 1254"/>
                <a:gd name="T26" fmla="*/ 715 w 1046"/>
                <a:gd name="T27" fmla="*/ 1231 h 1254"/>
                <a:gd name="T28" fmla="*/ 829 w 1046"/>
                <a:gd name="T29" fmla="*/ 1242 h 1254"/>
                <a:gd name="T30" fmla="*/ 939 w 1046"/>
                <a:gd name="T31" fmla="*/ 1250 h 1254"/>
                <a:gd name="T32" fmla="*/ 1012 w 1046"/>
                <a:gd name="T33" fmla="*/ 1254 h 1254"/>
                <a:gd name="T34" fmla="*/ 1038 w 1046"/>
                <a:gd name="T35" fmla="*/ 1231 h 1254"/>
                <a:gd name="T36" fmla="*/ 1046 w 1046"/>
                <a:gd name="T37" fmla="*/ 1193 h 1254"/>
                <a:gd name="T38" fmla="*/ 1023 w 1046"/>
                <a:gd name="T39" fmla="*/ 1166 h 1254"/>
                <a:gd name="T40" fmla="*/ 955 w 1046"/>
                <a:gd name="T41" fmla="*/ 1162 h 1254"/>
                <a:gd name="T42" fmla="*/ 852 w 1046"/>
                <a:gd name="T43" fmla="*/ 1159 h 1254"/>
                <a:gd name="T44" fmla="*/ 749 w 1046"/>
                <a:gd name="T45" fmla="*/ 1151 h 1254"/>
                <a:gd name="T46" fmla="*/ 647 w 1046"/>
                <a:gd name="T47" fmla="*/ 1136 h 1254"/>
                <a:gd name="T48" fmla="*/ 544 w 1046"/>
                <a:gd name="T49" fmla="*/ 1117 h 1254"/>
                <a:gd name="T50" fmla="*/ 441 w 1046"/>
                <a:gd name="T51" fmla="*/ 1090 h 1254"/>
                <a:gd name="T52" fmla="*/ 342 w 1046"/>
                <a:gd name="T53" fmla="*/ 1060 h 1254"/>
                <a:gd name="T54" fmla="*/ 247 w 1046"/>
                <a:gd name="T55" fmla="*/ 1014 h 1254"/>
                <a:gd name="T56" fmla="*/ 164 w 1046"/>
                <a:gd name="T57" fmla="*/ 965 h 1254"/>
                <a:gd name="T58" fmla="*/ 114 w 1046"/>
                <a:gd name="T59" fmla="*/ 889 h 1254"/>
                <a:gd name="T60" fmla="*/ 99 w 1046"/>
                <a:gd name="T61" fmla="*/ 790 h 1254"/>
                <a:gd name="T62" fmla="*/ 122 w 1046"/>
                <a:gd name="T63" fmla="*/ 654 h 1254"/>
                <a:gd name="T64" fmla="*/ 164 w 1046"/>
                <a:gd name="T65" fmla="*/ 547 h 1254"/>
                <a:gd name="T66" fmla="*/ 221 w 1046"/>
                <a:gd name="T67" fmla="*/ 452 h 1254"/>
                <a:gd name="T68" fmla="*/ 289 w 1046"/>
                <a:gd name="T69" fmla="*/ 369 h 1254"/>
                <a:gd name="T70" fmla="*/ 369 w 1046"/>
                <a:gd name="T71" fmla="*/ 293 h 1254"/>
                <a:gd name="T72" fmla="*/ 468 w 1046"/>
                <a:gd name="T73" fmla="*/ 213 h 1254"/>
                <a:gd name="T74" fmla="*/ 586 w 1046"/>
                <a:gd name="T75" fmla="*/ 137 h 1254"/>
                <a:gd name="T76" fmla="*/ 711 w 1046"/>
                <a:gd name="T77" fmla="*/ 73 h 1254"/>
                <a:gd name="T78" fmla="*/ 821 w 1046"/>
                <a:gd name="T79" fmla="*/ 23 h 1254"/>
                <a:gd name="T80" fmla="*/ 825 w 1046"/>
                <a:gd name="T81" fmla="*/ 0 h 1254"/>
                <a:gd name="T82" fmla="*/ 715 w 1046"/>
                <a:gd name="T83" fmla="*/ 19 h 1254"/>
                <a:gd name="T84" fmla="*/ 586 w 1046"/>
                <a:gd name="T85" fmla="*/ 65 h 1254"/>
                <a:gd name="T86" fmla="*/ 460 w 1046"/>
                <a:gd name="T87" fmla="*/ 130 h 12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6"/>
                <a:gd name="T133" fmla="*/ 0 h 1254"/>
                <a:gd name="T134" fmla="*/ 1046 w 1046"/>
                <a:gd name="T135" fmla="*/ 1254 h 125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6" h="1254">
                  <a:moveTo>
                    <a:pt x="407" y="168"/>
                  </a:moveTo>
                  <a:lnTo>
                    <a:pt x="327" y="232"/>
                  </a:lnTo>
                  <a:lnTo>
                    <a:pt x="247" y="304"/>
                  </a:lnTo>
                  <a:lnTo>
                    <a:pt x="175" y="380"/>
                  </a:lnTo>
                  <a:lnTo>
                    <a:pt x="110" y="464"/>
                  </a:lnTo>
                  <a:lnTo>
                    <a:pt x="57" y="555"/>
                  </a:lnTo>
                  <a:lnTo>
                    <a:pt x="19" y="650"/>
                  </a:lnTo>
                  <a:lnTo>
                    <a:pt x="0" y="752"/>
                  </a:lnTo>
                  <a:lnTo>
                    <a:pt x="4" y="859"/>
                  </a:lnTo>
                  <a:lnTo>
                    <a:pt x="12" y="885"/>
                  </a:lnTo>
                  <a:lnTo>
                    <a:pt x="23" y="916"/>
                  </a:lnTo>
                  <a:lnTo>
                    <a:pt x="34" y="938"/>
                  </a:lnTo>
                  <a:lnTo>
                    <a:pt x="50" y="965"/>
                  </a:lnTo>
                  <a:lnTo>
                    <a:pt x="69" y="988"/>
                  </a:lnTo>
                  <a:lnTo>
                    <a:pt x="88" y="1011"/>
                  </a:lnTo>
                  <a:lnTo>
                    <a:pt x="110" y="1030"/>
                  </a:lnTo>
                  <a:lnTo>
                    <a:pt x="133" y="1045"/>
                  </a:lnTo>
                  <a:lnTo>
                    <a:pt x="183" y="1075"/>
                  </a:lnTo>
                  <a:lnTo>
                    <a:pt x="232" y="1102"/>
                  </a:lnTo>
                  <a:lnTo>
                    <a:pt x="282" y="1124"/>
                  </a:lnTo>
                  <a:lnTo>
                    <a:pt x="335" y="1143"/>
                  </a:lnTo>
                  <a:lnTo>
                    <a:pt x="388" y="1162"/>
                  </a:lnTo>
                  <a:lnTo>
                    <a:pt x="441" y="1178"/>
                  </a:lnTo>
                  <a:lnTo>
                    <a:pt x="494" y="1193"/>
                  </a:lnTo>
                  <a:lnTo>
                    <a:pt x="548" y="1204"/>
                  </a:lnTo>
                  <a:lnTo>
                    <a:pt x="605" y="1216"/>
                  </a:lnTo>
                  <a:lnTo>
                    <a:pt x="662" y="1223"/>
                  </a:lnTo>
                  <a:lnTo>
                    <a:pt x="715" y="1231"/>
                  </a:lnTo>
                  <a:lnTo>
                    <a:pt x="772" y="1238"/>
                  </a:lnTo>
                  <a:lnTo>
                    <a:pt x="829" y="1242"/>
                  </a:lnTo>
                  <a:lnTo>
                    <a:pt x="886" y="1246"/>
                  </a:lnTo>
                  <a:lnTo>
                    <a:pt x="939" y="1250"/>
                  </a:lnTo>
                  <a:lnTo>
                    <a:pt x="996" y="1254"/>
                  </a:lnTo>
                  <a:lnTo>
                    <a:pt x="1012" y="1254"/>
                  </a:lnTo>
                  <a:lnTo>
                    <a:pt x="1027" y="1242"/>
                  </a:lnTo>
                  <a:lnTo>
                    <a:pt x="1038" y="1231"/>
                  </a:lnTo>
                  <a:lnTo>
                    <a:pt x="1046" y="1212"/>
                  </a:lnTo>
                  <a:lnTo>
                    <a:pt x="1046" y="1193"/>
                  </a:lnTo>
                  <a:lnTo>
                    <a:pt x="1038" y="1178"/>
                  </a:lnTo>
                  <a:lnTo>
                    <a:pt x="1023" y="1166"/>
                  </a:lnTo>
                  <a:lnTo>
                    <a:pt x="1008" y="1162"/>
                  </a:lnTo>
                  <a:lnTo>
                    <a:pt x="955" y="1162"/>
                  </a:lnTo>
                  <a:lnTo>
                    <a:pt x="905" y="1162"/>
                  </a:lnTo>
                  <a:lnTo>
                    <a:pt x="852" y="1159"/>
                  </a:lnTo>
                  <a:lnTo>
                    <a:pt x="802" y="1155"/>
                  </a:lnTo>
                  <a:lnTo>
                    <a:pt x="749" y="1151"/>
                  </a:lnTo>
                  <a:lnTo>
                    <a:pt x="696" y="1143"/>
                  </a:lnTo>
                  <a:lnTo>
                    <a:pt x="647" y="1136"/>
                  </a:lnTo>
                  <a:lnTo>
                    <a:pt x="593" y="1128"/>
                  </a:lnTo>
                  <a:lnTo>
                    <a:pt x="544" y="1117"/>
                  </a:lnTo>
                  <a:lnTo>
                    <a:pt x="491" y="1105"/>
                  </a:lnTo>
                  <a:lnTo>
                    <a:pt x="441" y="1090"/>
                  </a:lnTo>
                  <a:lnTo>
                    <a:pt x="392" y="1075"/>
                  </a:lnTo>
                  <a:lnTo>
                    <a:pt x="342" y="1060"/>
                  </a:lnTo>
                  <a:lnTo>
                    <a:pt x="297" y="1037"/>
                  </a:lnTo>
                  <a:lnTo>
                    <a:pt x="247" y="1014"/>
                  </a:lnTo>
                  <a:lnTo>
                    <a:pt x="202" y="992"/>
                  </a:lnTo>
                  <a:lnTo>
                    <a:pt x="164" y="965"/>
                  </a:lnTo>
                  <a:lnTo>
                    <a:pt x="133" y="927"/>
                  </a:lnTo>
                  <a:lnTo>
                    <a:pt x="114" y="889"/>
                  </a:lnTo>
                  <a:lnTo>
                    <a:pt x="99" y="843"/>
                  </a:lnTo>
                  <a:lnTo>
                    <a:pt x="99" y="790"/>
                  </a:lnTo>
                  <a:lnTo>
                    <a:pt x="107" y="722"/>
                  </a:lnTo>
                  <a:lnTo>
                    <a:pt x="122" y="654"/>
                  </a:lnTo>
                  <a:lnTo>
                    <a:pt x="137" y="604"/>
                  </a:lnTo>
                  <a:lnTo>
                    <a:pt x="164" y="547"/>
                  </a:lnTo>
                  <a:lnTo>
                    <a:pt x="194" y="498"/>
                  </a:lnTo>
                  <a:lnTo>
                    <a:pt x="221" y="452"/>
                  </a:lnTo>
                  <a:lnTo>
                    <a:pt x="255" y="411"/>
                  </a:lnTo>
                  <a:lnTo>
                    <a:pt x="289" y="369"/>
                  </a:lnTo>
                  <a:lnTo>
                    <a:pt x="327" y="331"/>
                  </a:lnTo>
                  <a:lnTo>
                    <a:pt x="369" y="293"/>
                  </a:lnTo>
                  <a:lnTo>
                    <a:pt x="418" y="251"/>
                  </a:lnTo>
                  <a:lnTo>
                    <a:pt x="468" y="213"/>
                  </a:lnTo>
                  <a:lnTo>
                    <a:pt x="525" y="175"/>
                  </a:lnTo>
                  <a:lnTo>
                    <a:pt x="586" y="137"/>
                  </a:lnTo>
                  <a:lnTo>
                    <a:pt x="650" y="103"/>
                  </a:lnTo>
                  <a:lnTo>
                    <a:pt x="711" y="73"/>
                  </a:lnTo>
                  <a:lnTo>
                    <a:pt x="768" y="46"/>
                  </a:lnTo>
                  <a:lnTo>
                    <a:pt x="821" y="23"/>
                  </a:lnTo>
                  <a:lnTo>
                    <a:pt x="867" y="4"/>
                  </a:lnTo>
                  <a:lnTo>
                    <a:pt x="825" y="0"/>
                  </a:lnTo>
                  <a:lnTo>
                    <a:pt x="772" y="4"/>
                  </a:lnTo>
                  <a:lnTo>
                    <a:pt x="715" y="19"/>
                  </a:lnTo>
                  <a:lnTo>
                    <a:pt x="650" y="38"/>
                  </a:lnTo>
                  <a:lnTo>
                    <a:pt x="586" y="65"/>
                  </a:lnTo>
                  <a:lnTo>
                    <a:pt x="521" y="95"/>
                  </a:lnTo>
                  <a:lnTo>
                    <a:pt x="460" y="130"/>
                  </a:lnTo>
                  <a:lnTo>
                    <a:pt x="407" y="1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80" name="Freeform 2143"/>
            <p:cNvSpPr>
              <a:spLocks noChangeAspect="1"/>
            </p:cNvSpPr>
            <p:nvPr/>
          </p:nvSpPr>
          <p:spPr bwMode="auto">
            <a:xfrm>
              <a:off x="2143" y="16428"/>
              <a:ext cx="913" cy="835"/>
            </a:xfrm>
            <a:custGeom>
              <a:avLst/>
              <a:gdLst>
                <a:gd name="T0" fmla="*/ 761 w 913"/>
                <a:gd name="T1" fmla="*/ 258 h 835"/>
                <a:gd name="T2" fmla="*/ 803 w 913"/>
                <a:gd name="T3" fmla="*/ 303 h 835"/>
                <a:gd name="T4" fmla="*/ 826 w 913"/>
                <a:gd name="T5" fmla="*/ 357 h 835"/>
                <a:gd name="T6" fmla="*/ 841 w 913"/>
                <a:gd name="T7" fmla="*/ 414 h 835"/>
                <a:gd name="T8" fmla="*/ 841 w 913"/>
                <a:gd name="T9" fmla="*/ 474 h 835"/>
                <a:gd name="T10" fmla="*/ 833 w 913"/>
                <a:gd name="T11" fmla="*/ 524 h 835"/>
                <a:gd name="T12" fmla="*/ 818 w 913"/>
                <a:gd name="T13" fmla="*/ 565 h 835"/>
                <a:gd name="T14" fmla="*/ 791 w 913"/>
                <a:gd name="T15" fmla="*/ 607 h 835"/>
                <a:gd name="T16" fmla="*/ 765 w 913"/>
                <a:gd name="T17" fmla="*/ 641 h 835"/>
                <a:gd name="T18" fmla="*/ 730 w 913"/>
                <a:gd name="T19" fmla="*/ 679 h 835"/>
                <a:gd name="T20" fmla="*/ 696 w 913"/>
                <a:gd name="T21" fmla="*/ 710 h 835"/>
                <a:gd name="T22" fmla="*/ 662 w 913"/>
                <a:gd name="T23" fmla="*/ 744 h 835"/>
                <a:gd name="T24" fmla="*/ 628 w 913"/>
                <a:gd name="T25" fmla="*/ 778 h 835"/>
                <a:gd name="T26" fmla="*/ 620 w 913"/>
                <a:gd name="T27" fmla="*/ 790 h 835"/>
                <a:gd name="T28" fmla="*/ 616 w 913"/>
                <a:gd name="T29" fmla="*/ 801 h 835"/>
                <a:gd name="T30" fmla="*/ 620 w 913"/>
                <a:gd name="T31" fmla="*/ 812 h 835"/>
                <a:gd name="T32" fmla="*/ 628 w 913"/>
                <a:gd name="T33" fmla="*/ 824 h 835"/>
                <a:gd name="T34" fmla="*/ 639 w 913"/>
                <a:gd name="T35" fmla="*/ 831 h 835"/>
                <a:gd name="T36" fmla="*/ 651 w 913"/>
                <a:gd name="T37" fmla="*/ 835 h 835"/>
                <a:gd name="T38" fmla="*/ 666 w 913"/>
                <a:gd name="T39" fmla="*/ 831 h 835"/>
                <a:gd name="T40" fmla="*/ 677 w 913"/>
                <a:gd name="T41" fmla="*/ 824 h 835"/>
                <a:gd name="T42" fmla="*/ 753 w 913"/>
                <a:gd name="T43" fmla="*/ 774 h 835"/>
                <a:gd name="T44" fmla="*/ 814 w 913"/>
                <a:gd name="T45" fmla="*/ 710 h 835"/>
                <a:gd name="T46" fmla="*/ 867 w 913"/>
                <a:gd name="T47" fmla="*/ 634 h 835"/>
                <a:gd name="T48" fmla="*/ 902 w 913"/>
                <a:gd name="T49" fmla="*/ 554 h 835"/>
                <a:gd name="T50" fmla="*/ 913 w 913"/>
                <a:gd name="T51" fmla="*/ 467 h 835"/>
                <a:gd name="T52" fmla="*/ 905 w 913"/>
                <a:gd name="T53" fmla="*/ 383 h 835"/>
                <a:gd name="T54" fmla="*/ 875 w 913"/>
                <a:gd name="T55" fmla="*/ 303 h 835"/>
                <a:gd name="T56" fmla="*/ 814 w 913"/>
                <a:gd name="T57" fmla="*/ 231 h 835"/>
                <a:gd name="T58" fmla="*/ 768 w 913"/>
                <a:gd name="T59" fmla="*/ 193 h 835"/>
                <a:gd name="T60" fmla="*/ 715 w 913"/>
                <a:gd name="T61" fmla="*/ 159 h 835"/>
                <a:gd name="T62" fmla="*/ 654 w 913"/>
                <a:gd name="T63" fmla="*/ 129 h 835"/>
                <a:gd name="T64" fmla="*/ 594 w 913"/>
                <a:gd name="T65" fmla="*/ 102 h 835"/>
                <a:gd name="T66" fmla="*/ 529 w 913"/>
                <a:gd name="T67" fmla="*/ 79 h 835"/>
                <a:gd name="T68" fmla="*/ 461 w 913"/>
                <a:gd name="T69" fmla="*/ 60 h 835"/>
                <a:gd name="T70" fmla="*/ 396 w 913"/>
                <a:gd name="T71" fmla="*/ 41 h 835"/>
                <a:gd name="T72" fmla="*/ 327 w 913"/>
                <a:gd name="T73" fmla="*/ 26 h 835"/>
                <a:gd name="T74" fmla="*/ 267 w 913"/>
                <a:gd name="T75" fmla="*/ 15 h 835"/>
                <a:gd name="T76" fmla="*/ 206 w 913"/>
                <a:gd name="T77" fmla="*/ 7 h 835"/>
                <a:gd name="T78" fmla="*/ 153 w 913"/>
                <a:gd name="T79" fmla="*/ 0 h 835"/>
                <a:gd name="T80" fmla="*/ 103 w 913"/>
                <a:gd name="T81" fmla="*/ 0 h 835"/>
                <a:gd name="T82" fmla="*/ 61 w 913"/>
                <a:gd name="T83" fmla="*/ 0 h 835"/>
                <a:gd name="T84" fmla="*/ 31 w 913"/>
                <a:gd name="T85" fmla="*/ 3 h 835"/>
                <a:gd name="T86" fmla="*/ 12 w 913"/>
                <a:gd name="T87" fmla="*/ 11 h 835"/>
                <a:gd name="T88" fmla="*/ 0 w 913"/>
                <a:gd name="T89" fmla="*/ 19 h 835"/>
                <a:gd name="T90" fmla="*/ 38 w 913"/>
                <a:gd name="T91" fmla="*/ 26 h 835"/>
                <a:gd name="T92" fmla="*/ 80 w 913"/>
                <a:gd name="T93" fmla="*/ 30 h 835"/>
                <a:gd name="T94" fmla="*/ 122 w 913"/>
                <a:gd name="T95" fmla="*/ 38 h 835"/>
                <a:gd name="T96" fmla="*/ 168 w 913"/>
                <a:gd name="T97" fmla="*/ 45 h 835"/>
                <a:gd name="T98" fmla="*/ 217 w 913"/>
                <a:gd name="T99" fmla="*/ 53 h 835"/>
                <a:gd name="T100" fmla="*/ 267 w 913"/>
                <a:gd name="T101" fmla="*/ 60 h 835"/>
                <a:gd name="T102" fmla="*/ 316 w 913"/>
                <a:gd name="T103" fmla="*/ 72 h 835"/>
                <a:gd name="T104" fmla="*/ 369 w 913"/>
                <a:gd name="T105" fmla="*/ 83 h 835"/>
                <a:gd name="T106" fmla="*/ 419 w 913"/>
                <a:gd name="T107" fmla="*/ 98 h 835"/>
                <a:gd name="T108" fmla="*/ 472 w 913"/>
                <a:gd name="T109" fmla="*/ 114 h 835"/>
                <a:gd name="T110" fmla="*/ 525 w 913"/>
                <a:gd name="T111" fmla="*/ 133 h 835"/>
                <a:gd name="T112" fmla="*/ 575 w 913"/>
                <a:gd name="T113" fmla="*/ 152 h 835"/>
                <a:gd name="T114" fmla="*/ 624 w 913"/>
                <a:gd name="T115" fmla="*/ 174 h 835"/>
                <a:gd name="T116" fmla="*/ 673 w 913"/>
                <a:gd name="T117" fmla="*/ 197 h 835"/>
                <a:gd name="T118" fmla="*/ 719 w 913"/>
                <a:gd name="T119" fmla="*/ 228 h 835"/>
                <a:gd name="T120" fmla="*/ 761 w 913"/>
                <a:gd name="T121" fmla="*/ 258 h 83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3"/>
                <a:gd name="T184" fmla="*/ 0 h 835"/>
                <a:gd name="T185" fmla="*/ 913 w 913"/>
                <a:gd name="T186" fmla="*/ 835 h 83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3" h="835">
                  <a:moveTo>
                    <a:pt x="761" y="258"/>
                  </a:moveTo>
                  <a:lnTo>
                    <a:pt x="803" y="303"/>
                  </a:lnTo>
                  <a:lnTo>
                    <a:pt x="826" y="357"/>
                  </a:lnTo>
                  <a:lnTo>
                    <a:pt x="841" y="414"/>
                  </a:lnTo>
                  <a:lnTo>
                    <a:pt x="841" y="474"/>
                  </a:lnTo>
                  <a:lnTo>
                    <a:pt x="833" y="524"/>
                  </a:lnTo>
                  <a:lnTo>
                    <a:pt x="818" y="565"/>
                  </a:lnTo>
                  <a:lnTo>
                    <a:pt x="791" y="607"/>
                  </a:lnTo>
                  <a:lnTo>
                    <a:pt x="765" y="641"/>
                  </a:lnTo>
                  <a:lnTo>
                    <a:pt x="730" y="679"/>
                  </a:lnTo>
                  <a:lnTo>
                    <a:pt x="696" y="710"/>
                  </a:lnTo>
                  <a:lnTo>
                    <a:pt x="662" y="744"/>
                  </a:lnTo>
                  <a:lnTo>
                    <a:pt x="628" y="778"/>
                  </a:lnTo>
                  <a:lnTo>
                    <a:pt x="620" y="790"/>
                  </a:lnTo>
                  <a:lnTo>
                    <a:pt x="616" y="801"/>
                  </a:lnTo>
                  <a:lnTo>
                    <a:pt x="620" y="812"/>
                  </a:lnTo>
                  <a:lnTo>
                    <a:pt x="628" y="824"/>
                  </a:lnTo>
                  <a:lnTo>
                    <a:pt x="639" y="831"/>
                  </a:lnTo>
                  <a:lnTo>
                    <a:pt x="651" y="835"/>
                  </a:lnTo>
                  <a:lnTo>
                    <a:pt x="666" y="831"/>
                  </a:lnTo>
                  <a:lnTo>
                    <a:pt x="677" y="824"/>
                  </a:lnTo>
                  <a:lnTo>
                    <a:pt x="753" y="774"/>
                  </a:lnTo>
                  <a:lnTo>
                    <a:pt x="814" y="710"/>
                  </a:lnTo>
                  <a:lnTo>
                    <a:pt x="867" y="634"/>
                  </a:lnTo>
                  <a:lnTo>
                    <a:pt x="902" y="554"/>
                  </a:lnTo>
                  <a:lnTo>
                    <a:pt x="913" y="467"/>
                  </a:lnTo>
                  <a:lnTo>
                    <a:pt x="905" y="383"/>
                  </a:lnTo>
                  <a:lnTo>
                    <a:pt x="875" y="303"/>
                  </a:lnTo>
                  <a:lnTo>
                    <a:pt x="814" y="231"/>
                  </a:lnTo>
                  <a:lnTo>
                    <a:pt x="768" y="193"/>
                  </a:lnTo>
                  <a:lnTo>
                    <a:pt x="715" y="159"/>
                  </a:lnTo>
                  <a:lnTo>
                    <a:pt x="654" y="129"/>
                  </a:lnTo>
                  <a:lnTo>
                    <a:pt x="594" y="102"/>
                  </a:lnTo>
                  <a:lnTo>
                    <a:pt x="529" y="79"/>
                  </a:lnTo>
                  <a:lnTo>
                    <a:pt x="461" y="60"/>
                  </a:lnTo>
                  <a:lnTo>
                    <a:pt x="396" y="41"/>
                  </a:lnTo>
                  <a:lnTo>
                    <a:pt x="327" y="26"/>
                  </a:lnTo>
                  <a:lnTo>
                    <a:pt x="267" y="15"/>
                  </a:lnTo>
                  <a:lnTo>
                    <a:pt x="206" y="7"/>
                  </a:lnTo>
                  <a:lnTo>
                    <a:pt x="153" y="0"/>
                  </a:lnTo>
                  <a:lnTo>
                    <a:pt x="103" y="0"/>
                  </a:lnTo>
                  <a:lnTo>
                    <a:pt x="61" y="0"/>
                  </a:lnTo>
                  <a:lnTo>
                    <a:pt x="31" y="3"/>
                  </a:lnTo>
                  <a:lnTo>
                    <a:pt x="12" y="11"/>
                  </a:lnTo>
                  <a:lnTo>
                    <a:pt x="0" y="19"/>
                  </a:lnTo>
                  <a:lnTo>
                    <a:pt x="38" y="26"/>
                  </a:lnTo>
                  <a:lnTo>
                    <a:pt x="80" y="30"/>
                  </a:lnTo>
                  <a:lnTo>
                    <a:pt x="122" y="38"/>
                  </a:lnTo>
                  <a:lnTo>
                    <a:pt x="168" y="45"/>
                  </a:lnTo>
                  <a:lnTo>
                    <a:pt x="217" y="53"/>
                  </a:lnTo>
                  <a:lnTo>
                    <a:pt x="267" y="60"/>
                  </a:lnTo>
                  <a:lnTo>
                    <a:pt x="316" y="72"/>
                  </a:lnTo>
                  <a:lnTo>
                    <a:pt x="369" y="83"/>
                  </a:lnTo>
                  <a:lnTo>
                    <a:pt x="419" y="98"/>
                  </a:lnTo>
                  <a:lnTo>
                    <a:pt x="472" y="114"/>
                  </a:lnTo>
                  <a:lnTo>
                    <a:pt x="525" y="133"/>
                  </a:lnTo>
                  <a:lnTo>
                    <a:pt x="575" y="152"/>
                  </a:lnTo>
                  <a:lnTo>
                    <a:pt x="624" y="174"/>
                  </a:lnTo>
                  <a:lnTo>
                    <a:pt x="673" y="197"/>
                  </a:lnTo>
                  <a:lnTo>
                    <a:pt x="719" y="228"/>
                  </a:lnTo>
                  <a:lnTo>
                    <a:pt x="761" y="2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81" name="Freeform 2144"/>
            <p:cNvSpPr>
              <a:spLocks noChangeAspect="1"/>
            </p:cNvSpPr>
            <p:nvPr/>
          </p:nvSpPr>
          <p:spPr bwMode="auto">
            <a:xfrm>
              <a:off x="307" y="16880"/>
              <a:ext cx="373" cy="782"/>
            </a:xfrm>
            <a:custGeom>
              <a:avLst/>
              <a:gdLst>
                <a:gd name="T0" fmla="*/ 0 w 373"/>
                <a:gd name="T1" fmla="*/ 425 h 782"/>
                <a:gd name="T2" fmla="*/ 0 w 373"/>
                <a:gd name="T3" fmla="*/ 489 h 782"/>
                <a:gd name="T4" fmla="*/ 15 w 373"/>
                <a:gd name="T5" fmla="*/ 550 h 782"/>
                <a:gd name="T6" fmla="*/ 42 w 373"/>
                <a:gd name="T7" fmla="*/ 607 h 782"/>
                <a:gd name="T8" fmla="*/ 80 w 373"/>
                <a:gd name="T9" fmla="*/ 656 h 782"/>
                <a:gd name="T10" fmla="*/ 125 w 373"/>
                <a:gd name="T11" fmla="*/ 698 h 782"/>
                <a:gd name="T12" fmla="*/ 179 w 373"/>
                <a:gd name="T13" fmla="*/ 736 h 782"/>
                <a:gd name="T14" fmla="*/ 240 w 373"/>
                <a:gd name="T15" fmla="*/ 763 h 782"/>
                <a:gd name="T16" fmla="*/ 300 w 373"/>
                <a:gd name="T17" fmla="*/ 778 h 782"/>
                <a:gd name="T18" fmla="*/ 319 w 373"/>
                <a:gd name="T19" fmla="*/ 782 h 782"/>
                <a:gd name="T20" fmla="*/ 338 w 373"/>
                <a:gd name="T21" fmla="*/ 774 h 782"/>
                <a:gd name="T22" fmla="*/ 354 w 373"/>
                <a:gd name="T23" fmla="*/ 763 h 782"/>
                <a:gd name="T24" fmla="*/ 361 w 373"/>
                <a:gd name="T25" fmla="*/ 748 h 782"/>
                <a:gd name="T26" fmla="*/ 361 w 373"/>
                <a:gd name="T27" fmla="*/ 729 h 782"/>
                <a:gd name="T28" fmla="*/ 357 w 373"/>
                <a:gd name="T29" fmla="*/ 710 h 782"/>
                <a:gd name="T30" fmla="*/ 346 w 373"/>
                <a:gd name="T31" fmla="*/ 694 h 782"/>
                <a:gd name="T32" fmla="*/ 327 w 373"/>
                <a:gd name="T33" fmla="*/ 687 h 782"/>
                <a:gd name="T34" fmla="*/ 266 w 373"/>
                <a:gd name="T35" fmla="*/ 664 h 782"/>
                <a:gd name="T36" fmla="*/ 209 w 373"/>
                <a:gd name="T37" fmla="*/ 634 h 782"/>
                <a:gd name="T38" fmla="*/ 164 w 373"/>
                <a:gd name="T39" fmla="*/ 592 h 782"/>
                <a:gd name="T40" fmla="*/ 129 w 373"/>
                <a:gd name="T41" fmla="*/ 546 h 782"/>
                <a:gd name="T42" fmla="*/ 106 w 373"/>
                <a:gd name="T43" fmla="*/ 489 h 782"/>
                <a:gd name="T44" fmla="*/ 95 w 373"/>
                <a:gd name="T45" fmla="*/ 429 h 782"/>
                <a:gd name="T46" fmla="*/ 95 w 373"/>
                <a:gd name="T47" fmla="*/ 364 h 782"/>
                <a:gd name="T48" fmla="*/ 114 w 373"/>
                <a:gd name="T49" fmla="*/ 296 h 782"/>
                <a:gd name="T50" fmla="*/ 141 w 373"/>
                <a:gd name="T51" fmla="*/ 246 h 782"/>
                <a:gd name="T52" fmla="*/ 183 w 373"/>
                <a:gd name="T53" fmla="*/ 197 h 782"/>
                <a:gd name="T54" fmla="*/ 228 w 373"/>
                <a:gd name="T55" fmla="*/ 151 h 782"/>
                <a:gd name="T56" fmla="*/ 278 w 373"/>
                <a:gd name="T57" fmla="*/ 110 h 782"/>
                <a:gd name="T58" fmla="*/ 319 w 373"/>
                <a:gd name="T59" fmla="*/ 76 h 782"/>
                <a:gd name="T60" fmla="*/ 354 w 373"/>
                <a:gd name="T61" fmla="*/ 41 h 782"/>
                <a:gd name="T62" fmla="*/ 373 w 373"/>
                <a:gd name="T63" fmla="*/ 19 h 782"/>
                <a:gd name="T64" fmla="*/ 373 w 373"/>
                <a:gd name="T65" fmla="*/ 0 h 782"/>
                <a:gd name="T66" fmla="*/ 331 w 373"/>
                <a:gd name="T67" fmla="*/ 15 h 782"/>
                <a:gd name="T68" fmla="*/ 278 w 373"/>
                <a:gd name="T69" fmla="*/ 41 h 782"/>
                <a:gd name="T70" fmla="*/ 221 w 373"/>
                <a:gd name="T71" fmla="*/ 87 h 782"/>
                <a:gd name="T72" fmla="*/ 160 w 373"/>
                <a:gd name="T73" fmla="*/ 140 h 782"/>
                <a:gd name="T74" fmla="*/ 103 w 373"/>
                <a:gd name="T75" fmla="*/ 201 h 782"/>
                <a:gd name="T76" fmla="*/ 57 w 373"/>
                <a:gd name="T77" fmla="*/ 273 h 782"/>
                <a:gd name="T78" fmla="*/ 19 w 373"/>
                <a:gd name="T79" fmla="*/ 349 h 782"/>
                <a:gd name="T80" fmla="*/ 0 w 373"/>
                <a:gd name="T81" fmla="*/ 425 h 78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3"/>
                <a:gd name="T124" fmla="*/ 0 h 782"/>
                <a:gd name="T125" fmla="*/ 373 w 373"/>
                <a:gd name="T126" fmla="*/ 782 h 78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3" h="782">
                  <a:moveTo>
                    <a:pt x="0" y="425"/>
                  </a:moveTo>
                  <a:lnTo>
                    <a:pt x="0" y="489"/>
                  </a:lnTo>
                  <a:lnTo>
                    <a:pt x="15" y="550"/>
                  </a:lnTo>
                  <a:lnTo>
                    <a:pt x="42" y="607"/>
                  </a:lnTo>
                  <a:lnTo>
                    <a:pt x="80" y="656"/>
                  </a:lnTo>
                  <a:lnTo>
                    <a:pt x="125" y="698"/>
                  </a:lnTo>
                  <a:lnTo>
                    <a:pt x="179" y="736"/>
                  </a:lnTo>
                  <a:lnTo>
                    <a:pt x="240" y="763"/>
                  </a:lnTo>
                  <a:lnTo>
                    <a:pt x="300" y="778"/>
                  </a:lnTo>
                  <a:lnTo>
                    <a:pt x="319" y="782"/>
                  </a:lnTo>
                  <a:lnTo>
                    <a:pt x="338" y="774"/>
                  </a:lnTo>
                  <a:lnTo>
                    <a:pt x="354" y="763"/>
                  </a:lnTo>
                  <a:lnTo>
                    <a:pt x="361" y="748"/>
                  </a:lnTo>
                  <a:lnTo>
                    <a:pt x="361" y="729"/>
                  </a:lnTo>
                  <a:lnTo>
                    <a:pt x="357" y="710"/>
                  </a:lnTo>
                  <a:lnTo>
                    <a:pt x="346" y="694"/>
                  </a:lnTo>
                  <a:lnTo>
                    <a:pt x="327" y="687"/>
                  </a:lnTo>
                  <a:lnTo>
                    <a:pt x="266" y="664"/>
                  </a:lnTo>
                  <a:lnTo>
                    <a:pt x="209" y="634"/>
                  </a:lnTo>
                  <a:lnTo>
                    <a:pt x="164" y="592"/>
                  </a:lnTo>
                  <a:lnTo>
                    <a:pt x="129" y="546"/>
                  </a:lnTo>
                  <a:lnTo>
                    <a:pt x="106" y="489"/>
                  </a:lnTo>
                  <a:lnTo>
                    <a:pt x="95" y="429"/>
                  </a:lnTo>
                  <a:lnTo>
                    <a:pt x="95" y="364"/>
                  </a:lnTo>
                  <a:lnTo>
                    <a:pt x="114" y="296"/>
                  </a:lnTo>
                  <a:lnTo>
                    <a:pt x="141" y="246"/>
                  </a:lnTo>
                  <a:lnTo>
                    <a:pt x="183" y="197"/>
                  </a:lnTo>
                  <a:lnTo>
                    <a:pt x="228" y="151"/>
                  </a:lnTo>
                  <a:lnTo>
                    <a:pt x="278" y="110"/>
                  </a:lnTo>
                  <a:lnTo>
                    <a:pt x="319" y="76"/>
                  </a:lnTo>
                  <a:lnTo>
                    <a:pt x="354" y="41"/>
                  </a:lnTo>
                  <a:lnTo>
                    <a:pt x="373" y="19"/>
                  </a:lnTo>
                  <a:lnTo>
                    <a:pt x="373" y="0"/>
                  </a:lnTo>
                  <a:lnTo>
                    <a:pt x="331" y="15"/>
                  </a:lnTo>
                  <a:lnTo>
                    <a:pt x="278" y="41"/>
                  </a:lnTo>
                  <a:lnTo>
                    <a:pt x="221" y="87"/>
                  </a:lnTo>
                  <a:lnTo>
                    <a:pt x="160" y="140"/>
                  </a:lnTo>
                  <a:lnTo>
                    <a:pt x="103" y="201"/>
                  </a:lnTo>
                  <a:lnTo>
                    <a:pt x="57" y="273"/>
                  </a:lnTo>
                  <a:lnTo>
                    <a:pt x="19" y="349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82" name="Freeform 2145"/>
            <p:cNvSpPr>
              <a:spLocks noChangeAspect="1"/>
            </p:cNvSpPr>
            <p:nvPr/>
          </p:nvSpPr>
          <p:spPr bwMode="auto">
            <a:xfrm>
              <a:off x="2900" y="16375"/>
              <a:ext cx="795" cy="1025"/>
            </a:xfrm>
            <a:custGeom>
              <a:avLst/>
              <a:gdLst>
                <a:gd name="T0" fmla="*/ 673 w 795"/>
                <a:gd name="T1" fmla="*/ 410 h 1025"/>
                <a:gd name="T2" fmla="*/ 711 w 795"/>
                <a:gd name="T3" fmla="*/ 474 h 1025"/>
                <a:gd name="T4" fmla="*/ 730 w 795"/>
                <a:gd name="T5" fmla="*/ 543 h 1025"/>
                <a:gd name="T6" fmla="*/ 719 w 795"/>
                <a:gd name="T7" fmla="*/ 618 h 1025"/>
                <a:gd name="T8" fmla="*/ 673 w 795"/>
                <a:gd name="T9" fmla="*/ 691 h 1025"/>
                <a:gd name="T10" fmla="*/ 608 w 795"/>
                <a:gd name="T11" fmla="*/ 755 h 1025"/>
                <a:gd name="T12" fmla="*/ 536 w 795"/>
                <a:gd name="T13" fmla="*/ 812 h 1025"/>
                <a:gd name="T14" fmla="*/ 460 w 795"/>
                <a:gd name="T15" fmla="*/ 873 h 1025"/>
                <a:gd name="T16" fmla="*/ 414 w 795"/>
                <a:gd name="T17" fmla="*/ 918 h 1025"/>
                <a:gd name="T18" fmla="*/ 399 w 795"/>
                <a:gd name="T19" fmla="*/ 949 h 1025"/>
                <a:gd name="T20" fmla="*/ 388 w 795"/>
                <a:gd name="T21" fmla="*/ 979 h 1025"/>
                <a:gd name="T22" fmla="*/ 395 w 795"/>
                <a:gd name="T23" fmla="*/ 1010 h 1025"/>
                <a:gd name="T24" fmla="*/ 422 w 795"/>
                <a:gd name="T25" fmla="*/ 1025 h 1025"/>
                <a:gd name="T26" fmla="*/ 449 w 795"/>
                <a:gd name="T27" fmla="*/ 1021 h 1025"/>
                <a:gd name="T28" fmla="*/ 498 w 795"/>
                <a:gd name="T29" fmla="*/ 964 h 1025"/>
                <a:gd name="T30" fmla="*/ 582 w 795"/>
                <a:gd name="T31" fmla="*/ 888 h 1025"/>
                <a:gd name="T32" fmla="*/ 669 w 795"/>
                <a:gd name="T33" fmla="*/ 812 h 1025"/>
                <a:gd name="T34" fmla="*/ 745 w 795"/>
                <a:gd name="T35" fmla="*/ 725 h 1025"/>
                <a:gd name="T36" fmla="*/ 791 w 795"/>
                <a:gd name="T37" fmla="*/ 615 h 1025"/>
                <a:gd name="T38" fmla="*/ 787 w 795"/>
                <a:gd name="T39" fmla="*/ 501 h 1025"/>
                <a:gd name="T40" fmla="*/ 738 w 795"/>
                <a:gd name="T41" fmla="*/ 394 h 1025"/>
                <a:gd name="T42" fmla="*/ 658 w 795"/>
                <a:gd name="T43" fmla="*/ 307 h 1025"/>
                <a:gd name="T44" fmla="*/ 570 w 795"/>
                <a:gd name="T45" fmla="*/ 250 h 1025"/>
                <a:gd name="T46" fmla="*/ 487 w 795"/>
                <a:gd name="T47" fmla="*/ 201 h 1025"/>
                <a:gd name="T48" fmla="*/ 395 w 795"/>
                <a:gd name="T49" fmla="*/ 151 h 1025"/>
                <a:gd name="T50" fmla="*/ 300 w 795"/>
                <a:gd name="T51" fmla="*/ 102 h 1025"/>
                <a:gd name="T52" fmla="*/ 213 w 795"/>
                <a:gd name="T53" fmla="*/ 60 h 1025"/>
                <a:gd name="T54" fmla="*/ 129 w 795"/>
                <a:gd name="T55" fmla="*/ 26 h 1025"/>
                <a:gd name="T56" fmla="*/ 65 w 795"/>
                <a:gd name="T57" fmla="*/ 3 h 1025"/>
                <a:gd name="T58" fmla="*/ 15 w 795"/>
                <a:gd name="T59" fmla="*/ 0 h 1025"/>
                <a:gd name="T60" fmla="*/ 34 w 795"/>
                <a:gd name="T61" fmla="*/ 26 h 1025"/>
                <a:gd name="T62" fmla="*/ 114 w 795"/>
                <a:gd name="T63" fmla="*/ 64 h 1025"/>
                <a:gd name="T64" fmla="*/ 194 w 795"/>
                <a:gd name="T65" fmla="*/ 102 h 1025"/>
                <a:gd name="T66" fmla="*/ 278 w 795"/>
                <a:gd name="T67" fmla="*/ 144 h 1025"/>
                <a:gd name="T68" fmla="*/ 365 w 795"/>
                <a:gd name="T69" fmla="*/ 189 h 1025"/>
                <a:gd name="T70" fmla="*/ 449 w 795"/>
                <a:gd name="T71" fmla="*/ 235 h 1025"/>
                <a:gd name="T72" fmla="*/ 532 w 795"/>
                <a:gd name="T73" fmla="*/ 292 h 1025"/>
                <a:gd name="T74" fmla="*/ 608 w 795"/>
                <a:gd name="T75" fmla="*/ 349 h 102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95"/>
                <a:gd name="T115" fmla="*/ 0 h 1025"/>
                <a:gd name="T116" fmla="*/ 795 w 795"/>
                <a:gd name="T117" fmla="*/ 1025 h 102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95" h="1025">
                  <a:moveTo>
                    <a:pt x="646" y="383"/>
                  </a:moveTo>
                  <a:lnTo>
                    <a:pt x="673" y="410"/>
                  </a:lnTo>
                  <a:lnTo>
                    <a:pt x="692" y="440"/>
                  </a:lnTo>
                  <a:lnTo>
                    <a:pt x="711" y="474"/>
                  </a:lnTo>
                  <a:lnTo>
                    <a:pt x="722" y="508"/>
                  </a:lnTo>
                  <a:lnTo>
                    <a:pt x="730" y="543"/>
                  </a:lnTo>
                  <a:lnTo>
                    <a:pt x="726" y="581"/>
                  </a:lnTo>
                  <a:lnTo>
                    <a:pt x="719" y="618"/>
                  </a:lnTo>
                  <a:lnTo>
                    <a:pt x="700" y="653"/>
                  </a:lnTo>
                  <a:lnTo>
                    <a:pt x="673" y="691"/>
                  </a:lnTo>
                  <a:lnTo>
                    <a:pt x="643" y="725"/>
                  </a:lnTo>
                  <a:lnTo>
                    <a:pt x="608" y="755"/>
                  </a:lnTo>
                  <a:lnTo>
                    <a:pt x="574" y="786"/>
                  </a:lnTo>
                  <a:lnTo>
                    <a:pt x="536" y="812"/>
                  </a:lnTo>
                  <a:lnTo>
                    <a:pt x="498" y="843"/>
                  </a:lnTo>
                  <a:lnTo>
                    <a:pt x="460" y="873"/>
                  </a:lnTo>
                  <a:lnTo>
                    <a:pt x="426" y="907"/>
                  </a:lnTo>
                  <a:lnTo>
                    <a:pt x="414" y="918"/>
                  </a:lnTo>
                  <a:lnTo>
                    <a:pt x="407" y="934"/>
                  </a:lnTo>
                  <a:lnTo>
                    <a:pt x="399" y="949"/>
                  </a:lnTo>
                  <a:lnTo>
                    <a:pt x="392" y="964"/>
                  </a:lnTo>
                  <a:lnTo>
                    <a:pt x="388" y="979"/>
                  </a:lnTo>
                  <a:lnTo>
                    <a:pt x="388" y="994"/>
                  </a:lnTo>
                  <a:lnTo>
                    <a:pt x="395" y="1010"/>
                  </a:lnTo>
                  <a:lnTo>
                    <a:pt x="407" y="1021"/>
                  </a:lnTo>
                  <a:lnTo>
                    <a:pt x="422" y="1025"/>
                  </a:lnTo>
                  <a:lnTo>
                    <a:pt x="437" y="1025"/>
                  </a:lnTo>
                  <a:lnTo>
                    <a:pt x="449" y="1021"/>
                  </a:lnTo>
                  <a:lnTo>
                    <a:pt x="460" y="1010"/>
                  </a:lnTo>
                  <a:lnTo>
                    <a:pt x="498" y="964"/>
                  </a:lnTo>
                  <a:lnTo>
                    <a:pt x="540" y="926"/>
                  </a:lnTo>
                  <a:lnTo>
                    <a:pt x="582" y="888"/>
                  </a:lnTo>
                  <a:lnTo>
                    <a:pt x="627" y="850"/>
                  </a:lnTo>
                  <a:lnTo>
                    <a:pt x="669" y="812"/>
                  </a:lnTo>
                  <a:lnTo>
                    <a:pt x="711" y="770"/>
                  </a:lnTo>
                  <a:lnTo>
                    <a:pt x="745" y="725"/>
                  </a:lnTo>
                  <a:lnTo>
                    <a:pt x="772" y="675"/>
                  </a:lnTo>
                  <a:lnTo>
                    <a:pt x="791" y="615"/>
                  </a:lnTo>
                  <a:lnTo>
                    <a:pt x="795" y="558"/>
                  </a:lnTo>
                  <a:lnTo>
                    <a:pt x="787" y="501"/>
                  </a:lnTo>
                  <a:lnTo>
                    <a:pt x="768" y="444"/>
                  </a:lnTo>
                  <a:lnTo>
                    <a:pt x="738" y="394"/>
                  </a:lnTo>
                  <a:lnTo>
                    <a:pt x="703" y="345"/>
                  </a:lnTo>
                  <a:lnTo>
                    <a:pt x="658" y="307"/>
                  </a:lnTo>
                  <a:lnTo>
                    <a:pt x="608" y="273"/>
                  </a:lnTo>
                  <a:lnTo>
                    <a:pt x="570" y="250"/>
                  </a:lnTo>
                  <a:lnTo>
                    <a:pt x="529" y="227"/>
                  </a:lnTo>
                  <a:lnTo>
                    <a:pt x="487" y="201"/>
                  </a:lnTo>
                  <a:lnTo>
                    <a:pt x="441" y="178"/>
                  </a:lnTo>
                  <a:lnTo>
                    <a:pt x="395" y="151"/>
                  </a:lnTo>
                  <a:lnTo>
                    <a:pt x="346" y="129"/>
                  </a:lnTo>
                  <a:lnTo>
                    <a:pt x="300" y="102"/>
                  </a:lnTo>
                  <a:lnTo>
                    <a:pt x="255" y="79"/>
                  </a:lnTo>
                  <a:lnTo>
                    <a:pt x="213" y="60"/>
                  </a:lnTo>
                  <a:lnTo>
                    <a:pt x="171" y="41"/>
                  </a:lnTo>
                  <a:lnTo>
                    <a:pt x="129" y="26"/>
                  </a:lnTo>
                  <a:lnTo>
                    <a:pt x="95" y="15"/>
                  </a:lnTo>
                  <a:lnTo>
                    <a:pt x="65" y="3"/>
                  </a:lnTo>
                  <a:lnTo>
                    <a:pt x="38" y="0"/>
                  </a:lnTo>
                  <a:lnTo>
                    <a:pt x="15" y="0"/>
                  </a:lnTo>
                  <a:lnTo>
                    <a:pt x="0" y="7"/>
                  </a:lnTo>
                  <a:lnTo>
                    <a:pt x="34" y="26"/>
                  </a:lnTo>
                  <a:lnTo>
                    <a:pt x="72" y="45"/>
                  </a:lnTo>
                  <a:lnTo>
                    <a:pt x="114" y="64"/>
                  </a:lnTo>
                  <a:lnTo>
                    <a:pt x="152" y="83"/>
                  </a:lnTo>
                  <a:lnTo>
                    <a:pt x="194" y="102"/>
                  </a:lnTo>
                  <a:lnTo>
                    <a:pt x="236" y="121"/>
                  </a:lnTo>
                  <a:lnTo>
                    <a:pt x="278" y="144"/>
                  </a:lnTo>
                  <a:lnTo>
                    <a:pt x="319" y="167"/>
                  </a:lnTo>
                  <a:lnTo>
                    <a:pt x="365" y="189"/>
                  </a:lnTo>
                  <a:lnTo>
                    <a:pt x="407" y="212"/>
                  </a:lnTo>
                  <a:lnTo>
                    <a:pt x="449" y="235"/>
                  </a:lnTo>
                  <a:lnTo>
                    <a:pt x="491" y="262"/>
                  </a:lnTo>
                  <a:lnTo>
                    <a:pt x="532" y="292"/>
                  </a:lnTo>
                  <a:lnTo>
                    <a:pt x="570" y="318"/>
                  </a:lnTo>
                  <a:lnTo>
                    <a:pt x="608" y="349"/>
                  </a:lnTo>
                  <a:lnTo>
                    <a:pt x="646" y="3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grpSp>
        <p:nvGrpSpPr>
          <p:cNvPr id="18859" name="Group 2146"/>
          <p:cNvGrpSpPr>
            <a:grpSpLocks/>
          </p:cNvGrpSpPr>
          <p:nvPr/>
        </p:nvGrpSpPr>
        <p:grpSpPr bwMode="auto">
          <a:xfrm rot="-2580993">
            <a:off x="4343400" y="2860675"/>
            <a:ext cx="1066800" cy="679450"/>
            <a:chOff x="12912" y="12144"/>
            <a:chExt cx="2736" cy="1795"/>
          </a:xfrm>
        </p:grpSpPr>
        <p:grpSp>
          <p:nvGrpSpPr>
            <p:cNvPr id="19033" name="Group 2147"/>
            <p:cNvGrpSpPr>
              <a:grpSpLocks/>
            </p:cNvGrpSpPr>
            <p:nvPr/>
          </p:nvGrpSpPr>
          <p:grpSpPr bwMode="auto">
            <a:xfrm flipH="1">
              <a:off x="12912" y="12768"/>
              <a:ext cx="2736" cy="1171"/>
              <a:chOff x="4464" y="9901"/>
              <a:chExt cx="7591" cy="3249"/>
            </a:xfrm>
          </p:grpSpPr>
          <p:sp>
            <p:nvSpPr>
              <p:cNvPr id="19051" name="Freeform 2148"/>
              <p:cNvSpPr>
                <a:spLocks/>
              </p:cNvSpPr>
              <p:nvPr/>
            </p:nvSpPr>
            <p:spPr bwMode="auto">
              <a:xfrm>
                <a:off x="5186" y="11926"/>
                <a:ext cx="873" cy="1095"/>
              </a:xfrm>
              <a:custGeom>
                <a:avLst/>
                <a:gdLst>
                  <a:gd name="T0" fmla="*/ 861 w 873"/>
                  <a:gd name="T1" fmla="*/ 187 h 1095"/>
                  <a:gd name="T2" fmla="*/ 867 w 873"/>
                  <a:gd name="T3" fmla="*/ 230 h 1095"/>
                  <a:gd name="T4" fmla="*/ 830 w 873"/>
                  <a:gd name="T5" fmla="*/ 260 h 1095"/>
                  <a:gd name="T6" fmla="*/ 764 w 873"/>
                  <a:gd name="T7" fmla="*/ 260 h 1095"/>
                  <a:gd name="T8" fmla="*/ 594 w 873"/>
                  <a:gd name="T9" fmla="*/ 193 h 1095"/>
                  <a:gd name="T10" fmla="*/ 370 w 873"/>
                  <a:gd name="T11" fmla="*/ 205 h 1095"/>
                  <a:gd name="T12" fmla="*/ 236 w 873"/>
                  <a:gd name="T13" fmla="*/ 339 h 1095"/>
                  <a:gd name="T14" fmla="*/ 230 w 873"/>
                  <a:gd name="T15" fmla="*/ 502 h 1095"/>
                  <a:gd name="T16" fmla="*/ 333 w 873"/>
                  <a:gd name="T17" fmla="*/ 617 h 1095"/>
                  <a:gd name="T18" fmla="*/ 309 w 873"/>
                  <a:gd name="T19" fmla="*/ 659 h 1095"/>
                  <a:gd name="T20" fmla="*/ 170 w 873"/>
                  <a:gd name="T21" fmla="*/ 768 h 1095"/>
                  <a:gd name="T22" fmla="*/ 145 w 873"/>
                  <a:gd name="T23" fmla="*/ 908 h 1095"/>
                  <a:gd name="T24" fmla="*/ 267 w 873"/>
                  <a:gd name="T25" fmla="*/ 968 h 1095"/>
                  <a:gd name="T26" fmla="*/ 406 w 873"/>
                  <a:gd name="T27" fmla="*/ 932 h 1095"/>
                  <a:gd name="T28" fmla="*/ 485 w 873"/>
                  <a:gd name="T29" fmla="*/ 823 h 1095"/>
                  <a:gd name="T30" fmla="*/ 582 w 873"/>
                  <a:gd name="T31" fmla="*/ 823 h 1095"/>
                  <a:gd name="T32" fmla="*/ 570 w 873"/>
                  <a:gd name="T33" fmla="*/ 932 h 1095"/>
                  <a:gd name="T34" fmla="*/ 485 w 873"/>
                  <a:gd name="T35" fmla="*/ 1035 h 1095"/>
                  <a:gd name="T36" fmla="*/ 345 w 873"/>
                  <a:gd name="T37" fmla="*/ 1095 h 1095"/>
                  <a:gd name="T38" fmla="*/ 170 w 873"/>
                  <a:gd name="T39" fmla="*/ 1071 h 1095"/>
                  <a:gd name="T40" fmla="*/ 36 w 873"/>
                  <a:gd name="T41" fmla="*/ 986 h 1095"/>
                  <a:gd name="T42" fmla="*/ 0 w 873"/>
                  <a:gd name="T43" fmla="*/ 883 h 1095"/>
                  <a:gd name="T44" fmla="*/ 12 w 873"/>
                  <a:gd name="T45" fmla="*/ 774 h 1095"/>
                  <a:gd name="T46" fmla="*/ 97 w 873"/>
                  <a:gd name="T47" fmla="*/ 678 h 1095"/>
                  <a:gd name="T48" fmla="*/ 109 w 873"/>
                  <a:gd name="T49" fmla="*/ 611 h 1095"/>
                  <a:gd name="T50" fmla="*/ 36 w 873"/>
                  <a:gd name="T51" fmla="*/ 496 h 1095"/>
                  <a:gd name="T52" fmla="*/ 24 w 873"/>
                  <a:gd name="T53" fmla="*/ 351 h 1095"/>
                  <a:gd name="T54" fmla="*/ 60 w 873"/>
                  <a:gd name="T55" fmla="*/ 211 h 1095"/>
                  <a:gd name="T56" fmla="*/ 151 w 873"/>
                  <a:gd name="T57" fmla="*/ 90 h 1095"/>
                  <a:gd name="T58" fmla="*/ 291 w 873"/>
                  <a:gd name="T59" fmla="*/ 18 h 1095"/>
                  <a:gd name="T60" fmla="*/ 479 w 873"/>
                  <a:gd name="T61" fmla="*/ 6 h 1095"/>
                  <a:gd name="T62" fmla="*/ 709 w 873"/>
                  <a:gd name="T63" fmla="*/ 84 h 109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73"/>
                  <a:gd name="T97" fmla="*/ 0 h 1095"/>
                  <a:gd name="T98" fmla="*/ 873 w 873"/>
                  <a:gd name="T99" fmla="*/ 1095 h 109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73" h="1095">
                    <a:moveTo>
                      <a:pt x="836" y="163"/>
                    </a:moveTo>
                    <a:lnTo>
                      <a:pt x="861" y="187"/>
                    </a:lnTo>
                    <a:lnTo>
                      <a:pt x="873" y="211"/>
                    </a:lnTo>
                    <a:lnTo>
                      <a:pt x="867" y="230"/>
                    </a:lnTo>
                    <a:lnTo>
                      <a:pt x="855" y="248"/>
                    </a:lnTo>
                    <a:lnTo>
                      <a:pt x="830" y="260"/>
                    </a:lnTo>
                    <a:lnTo>
                      <a:pt x="800" y="266"/>
                    </a:lnTo>
                    <a:lnTo>
                      <a:pt x="764" y="260"/>
                    </a:lnTo>
                    <a:lnTo>
                      <a:pt x="733" y="248"/>
                    </a:lnTo>
                    <a:lnTo>
                      <a:pt x="594" y="193"/>
                    </a:lnTo>
                    <a:lnTo>
                      <a:pt x="473" y="181"/>
                    </a:lnTo>
                    <a:lnTo>
                      <a:pt x="370" y="205"/>
                    </a:lnTo>
                    <a:lnTo>
                      <a:pt x="285" y="266"/>
                    </a:lnTo>
                    <a:lnTo>
                      <a:pt x="236" y="339"/>
                    </a:lnTo>
                    <a:lnTo>
                      <a:pt x="218" y="423"/>
                    </a:lnTo>
                    <a:lnTo>
                      <a:pt x="230" y="502"/>
                    </a:lnTo>
                    <a:lnTo>
                      <a:pt x="291" y="575"/>
                    </a:lnTo>
                    <a:lnTo>
                      <a:pt x="333" y="617"/>
                    </a:lnTo>
                    <a:lnTo>
                      <a:pt x="333" y="647"/>
                    </a:lnTo>
                    <a:lnTo>
                      <a:pt x="309" y="659"/>
                    </a:lnTo>
                    <a:lnTo>
                      <a:pt x="267" y="684"/>
                    </a:lnTo>
                    <a:lnTo>
                      <a:pt x="170" y="768"/>
                    </a:lnTo>
                    <a:lnTo>
                      <a:pt x="133" y="847"/>
                    </a:lnTo>
                    <a:lnTo>
                      <a:pt x="145" y="908"/>
                    </a:lnTo>
                    <a:lnTo>
                      <a:pt x="200" y="944"/>
                    </a:lnTo>
                    <a:lnTo>
                      <a:pt x="267" y="968"/>
                    </a:lnTo>
                    <a:lnTo>
                      <a:pt x="345" y="962"/>
                    </a:lnTo>
                    <a:lnTo>
                      <a:pt x="406" y="932"/>
                    </a:lnTo>
                    <a:lnTo>
                      <a:pt x="448" y="871"/>
                    </a:lnTo>
                    <a:lnTo>
                      <a:pt x="485" y="823"/>
                    </a:lnTo>
                    <a:lnTo>
                      <a:pt x="539" y="805"/>
                    </a:lnTo>
                    <a:lnTo>
                      <a:pt x="582" y="823"/>
                    </a:lnTo>
                    <a:lnTo>
                      <a:pt x="588" y="883"/>
                    </a:lnTo>
                    <a:lnTo>
                      <a:pt x="570" y="932"/>
                    </a:lnTo>
                    <a:lnTo>
                      <a:pt x="533" y="986"/>
                    </a:lnTo>
                    <a:lnTo>
                      <a:pt x="485" y="1035"/>
                    </a:lnTo>
                    <a:lnTo>
                      <a:pt x="418" y="1071"/>
                    </a:lnTo>
                    <a:lnTo>
                      <a:pt x="345" y="1095"/>
                    </a:lnTo>
                    <a:lnTo>
                      <a:pt x="261" y="1095"/>
                    </a:lnTo>
                    <a:lnTo>
                      <a:pt x="170" y="1071"/>
                    </a:lnTo>
                    <a:lnTo>
                      <a:pt x="67" y="1017"/>
                    </a:lnTo>
                    <a:lnTo>
                      <a:pt x="36" y="986"/>
                    </a:lnTo>
                    <a:lnTo>
                      <a:pt x="12" y="938"/>
                    </a:lnTo>
                    <a:lnTo>
                      <a:pt x="0" y="883"/>
                    </a:lnTo>
                    <a:lnTo>
                      <a:pt x="0" y="829"/>
                    </a:lnTo>
                    <a:lnTo>
                      <a:pt x="12" y="774"/>
                    </a:lnTo>
                    <a:lnTo>
                      <a:pt x="42" y="720"/>
                    </a:lnTo>
                    <a:lnTo>
                      <a:pt x="97" y="678"/>
                    </a:lnTo>
                    <a:lnTo>
                      <a:pt x="164" y="653"/>
                    </a:lnTo>
                    <a:lnTo>
                      <a:pt x="109" y="611"/>
                    </a:lnTo>
                    <a:lnTo>
                      <a:pt x="67" y="557"/>
                    </a:lnTo>
                    <a:lnTo>
                      <a:pt x="36" y="496"/>
                    </a:lnTo>
                    <a:lnTo>
                      <a:pt x="24" y="423"/>
                    </a:lnTo>
                    <a:lnTo>
                      <a:pt x="24" y="351"/>
                    </a:lnTo>
                    <a:lnTo>
                      <a:pt x="36" y="278"/>
                    </a:lnTo>
                    <a:lnTo>
                      <a:pt x="60" y="211"/>
                    </a:lnTo>
                    <a:lnTo>
                      <a:pt x="103" y="145"/>
                    </a:lnTo>
                    <a:lnTo>
                      <a:pt x="151" y="90"/>
                    </a:lnTo>
                    <a:lnTo>
                      <a:pt x="218" y="48"/>
                    </a:lnTo>
                    <a:lnTo>
                      <a:pt x="291" y="18"/>
                    </a:lnTo>
                    <a:lnTo>
                      <a:pt x="382" y="0"/>
                    </a:lnTo>
                    <a:lnTo>
                      <a:pt x="479" y="6"/>
                    </a:lnTo>
                    <a:lnTo>
                      <a:pt x="588" y="30"/>
                    </a:lnTo>
                    <a:lnTo>
                      <a:pt x="709" y="84"/>
                    </a:lnTo>
                    <a:lnTo>
                      <a:pt x="836" y="1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52" name="Freeform 2149"/>
              <p:cNvSpPr>
                <a:spLocks/>
              </p:cNvSpPr>
              <p:nvPr/>
            </p:nvSpPr>
            <p:spPr bwMode="auto">
              <a:xfrm>
                <a:off x="4464" y="10945"/>
                <a:ext cx="1492" cy="1513"/>
              </a:xfrm>
              <a:custGeom>
                <a:avLst/>
                <a:gdLst>
                  <a:gd name="T0" fmla="*/ 758 w 1492"/>
                  <a:gd name="T1" fmla="*/ 248 h 1513"/>
                  <a:gd name="T2" fmla="*/ 976 w 1492"/>
                  <a:gd name="T3" fmla="*/ 24 h 1513"/>
                  <a:gd name="T4" fmla="*/ 1249 w 1492"/>
                  <a:gd name="T5" fmla="*/ 24 h 1513"/>
                  <a:gd name="T6" fmla="*/ 1455 w 1492"/>
                  <a:gd name="T7" fmla="*/ 218 h 1513"/>
                  <a:gd name="T8" fmla="*/ 1480 w 1492"/>
                  <a:gd name="T9" fmla="*/ 442 h 1513"/>
                  <a:gd name="T10" fmla="*/ 1425 w 1492"/>
                  <a:gd name="T11" fmla="*/ 430 h 1513"/>
                  <a:gd name="T12" fmla="*/ 1364 w 1492"/>
                  <a:gd name="T13" fmla="*/ 254 h 1513"/>
                  <a:gd name="T14" fmla="*/ 1189 w 1492"/>
                  <a:gd name="T15" fmla="*/ 139 h 1513"/>
                  <a:gd name="T16" fmla="*/ 976 w 1492"/>
                  <a:gd name="T17" fmla="*/ 194 h 1513"/>
                  <a:gd name="T18" fmla="*/ 861 w 1492"/>
                  <a:gd name="T19" fmla="*/ 412 h 1513"/>
                  <a:gd name="T20" fmla="*/ 867 w 1492"/>
                  <a:gd name="T21" fmla="*/ 623 h 1513"/>
                  <a:gd name="T22" fmla="*/ 801 w 1492"/>
                  <a:gd name="T23" fmla="*/ 630 h 1513"/>
                  <a:gd name="T24" fmla="*/ 637 w 1492"/>
                  <a:gd name="T25" fmla="*/ 539 h 1513"/>
                  <a:gd name="T26" fmla="*/ 407 w 1492"/>
                  <a:gd name="T27" fmla="*/ 563 h 1513"/>
                  <a:gd name="T28" fmla="*/ 267 w 1492"/>
                  <a:gd name="T29" fmla="*/ 751 h 1513"/>
                  <a:gd name="T30" fmla="*/ 291 w 1492"/>
                  <a:gd name="T31" fmla="*/ 1011 h 1513"/>
                  <a:gd name="T32" fmla="*/ 413 w 1492"/>
                  <a:gd name="T33" fmla="*/ 1180 h 1513"/>
                  <a:gd name="T34" fmla="*/ 352 w 1492"/>
                  <a:gd name="T35" fmla="*/ 1223 h 1513"/>
                  <a:gd name="T36" fmla="*/ 213 w 1492"/>
                  <a:gd name="T37" fmla="*/ 1211 h 1513"/>
                  <a:gd name="T38" fmla="*/ 140 w 1492"/>
                  <a:gd name="T39" fmla="*/ 1265 h 1513"/>
                  <a:gd name="T40" fmla="*/ 170 w 1492"/>
                  <a:gd name="T41" fmla="*/ 1350 h 1513"/>
                  <a:gd name="T42" fmla="*/ 267 w 1492"/>
                  <a:gd name="T43" fmla="*/ 1416 h 1513"/>
                  <a:gd name="T44" fmla="*/ 346 w 1492"/>
                  <a:gd name="T45" fmla="*/ 1422 h 1513"/>
                  <a:gd name="T46" fmla="*/ 370 w 1492"/>
                  <a:gd name="T47" fmla="*/ 1447 h 1513"/>
                  <a:gd name="T48" fmla="*/ 358 w 1492"/>
                  <a:gd name="T49" fmla="*/ 1489 h 1513"/>
                  <a:gd name="T50" fmla="*/ 279 w 1492"/>
                  <a:gd name="T51" fmla="*/ 1513 h 1513"/>
                  <a:gd name="T52" fmla="*/ 146 w 1492"/>
                  <a:gd name="T53" fmla="*/ 1495 h 1513"/>
                  <a:gd name="T54" fmla="*/ 43 w 1492"/>
                  <a:gd name="T55" fmla="*/ 1404 h 1513"/>
                  <a:gd name="T56" fmla="*/ 0 w 1492"/>
                  <a:gd name="T57" fmla="*/ 1271 h 1513"/>
                  <a:gd name="T58" fmla="*/ 55 w 1492"/>
                  <a:gd name="T59" fmla="*/ 1144 h 1513"/>
                  <a:gd name="T60" fmla="*/ 73 w 1492"/>
                  <a:gd name="T61" fmla="*/ 987 h 1513"/>
                  <a:gd name="T62" fmla="*/ 55 w 1492"/>
                  <a:gd name="T63" fmla="*/ 708 h 1513"/>
                  <a:gd name="T64" fmla="*/ 200 w 1492"/>
                  <a:gd name="T65" fmla="*/ 454 h 1513"/>
                  <a:gd name="T66" fmla="*/ 504 w 1492"/>
                  <a:gd name="T67" fmla="*/ 369 h 151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92"/>
                  <a:gd name="T103" fmla="*/ 0 h 1513"/>
                  <a:gd name="T104" fmla="*/ 1492 w 1492"/>
                  <a:gd name="T105" fmla="*/ 1513 h 151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92" h="1513">
                    <a:moveTo>
                      <a:pt x="716" y="442"/>
                    </a:moveTo>
                    <a:lnTo>
                      <a:pt x="758" y="248"/>
                    </a:lnTo>
                    <a:lnTo>
                      <a:pt x="849" y="109"/>
                    </a:lnTo>
                    <a:lnTo>
                      <a:pt x="976" y="24"/>
                    </a:lnTo>
                    <a:lnTo>
                      <a:pt x="1110" y="0"/>
                    </a:lnTo>
                    <a:lnTo>
                      <a:pt x="1249" y="24"/>
                    </a:lnTo>
                    <a:lnTo>
                      <a:pt x="1364" y="97"/>
                    </a:lnTo>
                    <a:lnTo>
                      <a:pt x="1455" y="218"/>
                    </a:lnTo>
                    <a:lnTo>
                      <a:pt x="1492" y="387"/>
                    </a:lnTo>
                    <a:lnTo>
                      <a:pt x="1480" y="442"/>
                    </a:lnTo>
                    <a:lnTo>
                      <a:pt x="1455" y="454"/>
                    </a:lnTo>
                    <a:lnTo>
                      <a:pt x="1425" y="430"/>
                    </a:lnTo>
                    <a:lnTo>
                      <a:pt x="1407" y="387"/>
                    </a:lnTo>
                    <a:lnTo>
                      <a:pt x="1364" y="254"/>
                    </a:lnTo>
                    <a:lnTo>
                      <a:pt x="1286" y="176"/>
                    </a:lnTo>
                    <a:lnTo>
                      <a:pt x="1189" y="139"/>
                    </a:lnTo>
                    <a:lnTo>
                      <a:pt x="1080" y="145"/>
                    </a:lnTo>
                    <a:lnTo>
                      <a:pt x="976" y="194"/>
                    </a:lnTo>
                    <a:lnTo>
                      <a:pt x="898" y="284"/>
                    </a:lnTo>
                    <a:lnTo>
                      <a:pt x="861" y="412"/>
                    </a:lnTo>
                    <a:lnTo>
                      <a:pt x="873" y="581"/>
                    </a:lnTo>
                    <a:lnTo>
                      <a:pt x="867" y="623"/>
                    </a:lnTo>
                    <a:lnTo>
                      <a:pt x="843" y="636"/>
                    </a:lnTo>
                    <a:lnTo>
                      <a:pt x="801" y="630"/>
                    </a:lnTo>
                    <a:lnTo>
                      <a:pt x="764" y="611"/>
                    </a:lnTo>
                    <a:lnTo>
                      <a:pt x="637" y="539"/>
                    </a:lnTo>
                    <a:lnTo>
                      <a:pt x="510" y="527"/>
                    </a:lnTo>
                    <a:lnTo>
                      <a:pt x="407" y="563"/>
                    </a:lnTo>
                    <a:lnTo>
                      <a:pt x="322" y="642"/>
                    </a:lnTo>
                    <a:lnTo>
                      <a:pt x="267" y="751"/>
                    </a:lnTo>
                    <a:lnTo>
                      <a:pt x="255" y="878"/>
                    </a:lnTo>
                    <a:lnTo>
                      <a:pt x="291" y="1011"/>
                    </a:lnTo>
                    <a:lnTo>
                      <a:pt x="388" y="1138"/>
                    </a:lnTo>
                    <a:lnTo>
                      <a:pt x="413" y="1180"/>
                    </a:lnTo>
                    <a:lnTo>
                      <a:pt x="394" y="1205"/>
                    </a:lnTo>
                    <a:lnTo>
                      <a:pt x="352" y="1223"/>
                    </a:lnTo>
                    <a:lnTo>
                      <a:pt x="304" y="1223"/>
                    </a:lnTo>
                    <a:lnTo>
                      <a:pt x="213" y="1211"/>
                    </a:lnTo>
                    <a:lnTo>
                      <a:pt x="158" y="1229"/>
                    </a:lnTo>
                    <a:lnTo>
                      <a:pt x="140" y="1265"/>
                    </a:lnTo>
                    <a:lnTo>
                      <a:pt x="146" y="1307"/>
                    </a:lnTo>
                    <a:lnTo>
                      <a:pt x="170" y="1350"/>
                    </a:lnTo>
                    <a:lnTo>
                      <a:pt x="219" y="1392"/>
                    </a:lnTo>
                    <a:lnTo>
                      <a:pt x="267" y="1416"/>
                    </a:lnTo>
                    <a:lnTo>
                      <a:pt x="328" y="1422"/>
                    </a:lnTo>
                    <a:lnTo>
                      <a:pt x="346" y="1422"/>
                    </a:lnTo>
                    <a:lnTo>
                      <a:pt x="364" y="1435"/>
                    </a:lnTo>
                    <a:lnTo>
                      <a:pt x="370" y="1447"/>
                    </a:lnTo>
                    <a:lnTo>
                      <a:pt x="370" y="1465"/>
                    </a:lnTo>
                    <a:lnTo>
                      <a:pt x="358" y="1489"/>
                    </a:lnTo>
                    <a:lnTo>
                      <a:pt x="328" y="1501"/>
                    </a:lnTo>
                    <a:lnTo>
                      <a:pt x="279" y="1513"/>
                    </a:lnTo>
                    <a:lnTo>
                      <a:pt x="207" y="1513"/>
                    </a:lnTo>
                    <a:lnTo>
                      <a:pt x="146" y="1495"/>
                    </a:lnTo>
                    <a:lnTo>
                      <a:pt x="91" y="1459"/>
                    </a:lnTo>
                    <a:lnTo>
                      <a:pt x="43" y="1404"/>
                    </a:lnTo>
                    <a:lnTo>
                      <a:pt x="13" y="1338"/>
                    </a:lnTo>
                    <a:lnTo>
                      <a:pt x="0" y="1271"/>
                    </a:lnTo>
                    <a:lnTo>
                      <a:pt x="13" y="1205"/>
                    </a:lnTo>
                    <a:lnTo>
                      <a:pt x="55" y="1144"/>
                    </a:lnTo>
                    <a:lnTo>
                      <a:pt x="140" y="1096"/>
                    </a:lnTo>
                    <a:lnTo>
                      <a:pt x="73" y="987"/>
                    </a:lnTo>
                    <a:lnTo>
                      <a:pt x="43" y="853"/>
                    </a:lnTo>
                    <a:lnTo>
                      <a:pt x="55" y="708"/>
                    </a:lnTo>
                    <a:lnTo>
                      <a:pt x="110" y="569"/>
                    </a:lnTo>
                    <a:lnTo>
                      <a:pt x="200" y="454"/>
                    </a:lnTo>
                    <a:lnTo>
                      <a:pt x="334" y="381"/>
                    </a:lnTo>
                    <a:lnTo>
                      <a:pt x="504" y="369"/>
                    </a:lnTo>
                    <a:lnTo>
                      <a:pt x="716" y="4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53" name="Freeform 2150"/>
              <p:cNvSpPr>
                <a:spLocks/>
              </p:cNvSpPr>
              <p:nvPr/>
            </p:nvSpPr>
            <p:spPr bwMode="auto">
              <a:xfrm rot="719888">
                <a:off x="11357" y="11985"/>
                <a:ext cx="321" cy="418"/>
              </a:xfrm>
              <a:custGeom>
                <a:avLst/>
                <a:gdLst>
                  <a:gd name="T0" fmla="*/ 79 w 321"/>
                  <a:gd name="T1" fmla="*/ 243 h 418"/>
                  <a:gd name="T2" fmla="*/ 67 w 321"/>
                  <a:gd name="T3" fmla="*/ 309 h 418"/>
                  <a:gd name="T4" fmla="*/ 85 w 321"/>
                  <a:gd name="T5" fmla="*/ 345 h 418"/>
                  <a:gd name="T6" fmla="*/ 115 w 321"/>
                  <a:gd name="T7" fmla="*/ 345 h 418"/>
                  <a:gd name="T8" fmla="*/ 146 w 321"/>
                  <a:gd name="T9" fmla="*/ 321 h 418"/>
                  <a:gd name="T10" fmla="*/ 158 w 321"/>
                  <a:gd name="T11" fmla="*/ 285 h 418"/>
                  <a:gd name="T12" fmla="*/ 158 w 321"/>
                  <a:gd name="T13" fmla="*/ 261 h 418"/>
                  <a:gd name="T14" fmla="*/ 140 w 321"/>
                  <a:gd name="T15" fmla="*/ 237 h 418"/>
                  <a:gd name="T16" fmla="*/ 127 w 321"/>
                  <a:gd name="T17" fmla="*/ 218 h 418"/>
                  <a:gd name="T18" fmla="*/ 121 w 321"/>
                  <a:gd name="T19" fmla="*/ 194 h 418"/>
                  <a:gd name="T20" fmla="*/ 133 w 321"/>
                  <a:gd name="T21" fmla="*/ 164 h 418"/>
                  <a:gd name="T22" fmla="*/ 152 w 321"/>
                  <a:gd name="T23" fmla="*/ 134 h 418"/>
                  <a:gd name="T24" fmla="*/ 170 w 321"/>
                  <a:gd name="T25" fmla="*/ 109 h 418"/>
                  <a:gd name="T26" fmla="*/ 152 w 321"/>
                  <a:gd name="T27" fmla="*/ 73 h 418"/>
                  <a:gd name="T28" fmla="*/ 170 w 321"/>
                  <a:gd name="T29" fmla="*/ 25 h 418"/>
                  <a:gd name="T30" fmla="*/ 218 w 321"/>
                  <a:gd name="T31" fmla="*/ 0 h 418"/>
                  <a:gd name="T32" fmla="*/ 279 w 321"/>
                  <a:gd name="T33" fmla="*/ 13 h 418"/>
                  <a:gd name="T34" fmla="*/ 321 w 321"/>
                  <a:gd name="T35" fmla="*/ 67 h 418"/>
                  <a:gd name="T36" fmla="*/ 309 w 321"/>
                  <a:gd name="T37" fmla="*/ 115 h 418"/>
                  <a:gd name="T38" fmla="*/ 273 w 321"/>
                  <a:gd name="T39" fmla="*/ 152 h 418"/>
                  <a:gd name="T40" fmla="*/ 230 w 321"/>
                  <a:gd name="T41" fmla="*/ 152 h 418"/>
                  <a:gd name="T42" fmla="*/ 218 w 321"/>
                  <a:gd name="T43" fmla="*/ 170 h 418"/>
                  <a:gd name="T44" fmla="*/ 200 w 321"/>
                  <a:gd name="T45" fmla="*/ 188 h 418"/>
                  <a:gd name="T46" fmla="*/ 194 w 321"/>
                  <a:gd name="T47" fmla="*/ 212 h 418"/>
                  <a:gd name="T48" fmla="*/ 212 w 321"/>
                  <a:gd name="T49" fmla="*/ 237 h 418"/>
                  <a:gd name="T50" fmla="*/ 237 w 321"/>
                  <a:gd name="T51" fmla="*/ 267 h 418"/>
                  <a:gd name="T52" fmla="*/ 243 w 321"/>
                  <a:gd name="T53" fmla="*/ 303 h 418"/>
                  <a:gd name="T54" fmla="*/ 230 w 321"/>
                  <a:gd name="T55" fmla="*/ 339 h 418"/>
                  <a:gd name="T56" fmla="*/ 212 w 321"/>
                  <a:gd name="T57" fmla="*/ 370 h 418"/>
                  <a:gd name="T58" fmla="*/ 182 w 321"/>
                  <a:gd name="T59" fmla="*/ 400 h 418"/>
                  <a:gd name="T60" fmla="*/ 140 w 321"/>
                  <a:gd name="T61" fmla="*/ 418 h 418"/>
                  <a:gd name="T62" fmla="*/ 103 w 321"/>
                  <a:gd name="T63" fmla="*/ 418 h 418"/>
                  <a:gd name="T64" fmla="*/ 61 w 321"/>
                  <a:gd name="T65" fmla="*/ 406 h 418"/>
                  <a:gd name="T66" fmla="*/ 6 w 321"/>
                  <a:gd name="T67" fmla="*/ 352 h 418"/>
                  <a:gd name="T68" fmla="*/ 0 w 321"/>
                  <a:gd name="T69" fmla="*/ 297 h 418"/>
                  <a:gd name="T70" fmla="*/ 24 w 321"/>
                  <a:gd name="T71" fmla="*/ 261 h 418"/>
                  <a:gd name="T72" fmla="*/ 79 w 321"/>
                  <a:gd name="T73" fmla="*/ 243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418"/>
                  <a:gd name="T113" fmla="*/ 321 w 321"/>
                  <a:gd name="T114" fmla="*/ 418 h 4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418">
                    <a:moveTo>
                      <a:pt x="79" y="243"/>
                    </a:moveTo>
                    <a:lnTo>
                      <a:pt x="67" y="309"/>
                    </a:lnTo>
                    <a:lnTo>
                      <a:pt x="85" y="345"/>
                    </a:lnTo>
                    <a:lnTo>
                      <a:pt x="115" y="345"/>
                    </a:lnTo>
                    <a:lnTo>
                      <a:pt x="146" y="321"/>
                    </a:lnTo>
                    <a:lnTo>
                      <a:pt x="158" y="285"/>
                    </a:lnTo>
                    <a:lnTo>
                      <a:pt x="158" y="261"/>
                    </a:lnTo>
                    <a:lnTo>
                      <a:pt x="140" y="237"/>
                    </a:lnTo>
                    <a:lnTo>
                      <a:pt x="127" y="218"/>
                    </a:lnTo>
                    <a:lnTo>
                      <a:pt x="121" y="194"/>
                    </a:lnTo>
                    <a:lnTo>
                      <a:pt x="133" y="164"/>
                    </a:lnTo>
                    <a:lnTo>
                      <a:pt x="152" y="134"/>
                    </a:lnTo>
                    <a:lnTo>
                      <a:pt x="170" y="109"/>
                    </a:lnTo>
                    <a:lnTo>
                      <a:pt x="152" y="73"/>
                    </a:lnTo>
                    <a:lnTo>
                      <a:pt x="170" y="25"/>
                    </a:lnTo>
                    <a:lnTo>
                      <a:pt x="218" y="0"/>
                    </a:lnTo>
                    <a:lnTo>
                      <a:pt x="279" y="13"/>
                    </a:lnTo>
                    <a:lnTo>
                      <a:pt x="321" y="67"/>
                    </a:lnTo>
                    <a:lnTo>
                      <a:pt x="309" y="115"/>
                    </a:lnTo>
                    <a:lnTo>
                      <a:pt x="273" y="152"/>
                    </a:lnTo>
                    <a:lnTo>
                      <a:pt x="230" y="152"/>
                    </a:lnTo>
                    <a:lnTo>
                      <a:pt x="218" y="170"/>
                    </a:lnTo>
                    <a:lnTo>
                      <a:pt x="200" y="188"/>
                    </a:lnTo>
                    <a:lnTo>
                      <a:pt x="194" y="212"/>
                    </a:lnTo>
                    <a:lnTo>
                      <a:pt x="212" y="237"/>
                    </a:lnTo>
                    <a:lnTo>
                      <a:pt x="237" y="267"/>
                    </a:lnTo>
                    <a:lnTo>
                      <a:pt x="243" y="303"/>
                    </a:lnTo>
                    <a:lnTo>
                      <a:pt x="230" y="339"/>
                    </a:lnTo>
                    <a:lnTo>
                      <a:pt x="212" y="370"/>
                    </a:lnTo>
                    <a:lnTo>
                      <a:pt x="182" y="400"/>
                    </a:lnTo>
                    <a:lnTo>
                      <a:pt x="140" y="418"/>
                    </a:lnTo>
                    <a:lnTo>
                      <a:pt x="103" y="418"/>
                    </a:lnTo>
                    <a:lnTo>
                      <a:pt x="61" y="406"/>
                    </a:lnTo>
                    <a:lnTo>
                      <a:pt x="6" y="352"/>
                    </a:lnTo>
                    <a:lnTo>
                      <a:pt x="0" y="297"/>
                    </a:lnTo>
                    <a:lnTo>
                      <a:pt x="24" y="261"/>
                    </a:lnTo>
                    <a:lnTo>
                      <a:pt x="79" y="2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54" name="Freeform 2151"/>
              <p:cNvSpPr>
                <a:spLocks/>
              </p:cNvSpPr>
              <p:nvPr/>
            </p:nvSpPr>
            <p:spPr bwMode="auto">
              <a:xfrm rot="719888">
                <a:off x="11576" y="12046"/>
                <a:ext cx="73" cy="72"/>
              </a:xfrm>
              <a:custGeom>
                <a:avLst/>
                <a:gdLst>
                  <a:gd name="T0" fmla="*/ 18 w 73"/>
                  <a:gd name="T1" fmla="*/ 66 h 72"/>
                  <a:gd name="T2" fmla="*/ 30 w 73"/>
                  <a:gd name="T3" fmla="*/ 72 h 72"/>
                  <a:gd name="T4" fmla="*/ 49 w 73"/>
                  <a:gd name="T5" fmla="*/ 72 h 72"/>
                  <a:gd name="T6" fmla="*/ 61 w 73"/>
                  <a:gd name="T7" fmla="*/ 66 h 72"/>
                  <a:gd name="T8" fmla="*/ 67 w 73"/>
                  <a:gd name="T9" fmla="*/ 60 h 72"/>
                  <a:gd name="T10" fmla="*/ 73 w 73"/>
                  <a:gd name="T11" fmla="*/ 48 h 72"/>
                  <a:gd name="T12" fmla="*/ 73 w 73"/>
                  <a:gd name="T13" fmla="*/ 30 h 72"/>
                  <a:gd name="T14" fmla="*/ 67 w 73"/>
                  <a:gd name="T15" fmla="*/ 18 h 72"/>
                  <a:gd name="T16" fmla="*/ 55 w 73"/>
                  <a:gd name="T17" fmla="*/ 6 h 72"/>
                  <a:gd name="T18" fmla="*/ 43 w 73"/>
                  <a:gd name="T19" fmla="*/ 0 h 72"/>
                  <a:gd name="T20" fmla="*/ 30 w 73"/>
                  <a:gd name="T21" fmla="*/ 0 h 72"/>
                  <a:gd name="T22" fmla="*/ 18 w 73"/>
                  <a:gd name="T23" fmla="*/ 6 h 72"/>
                  <a:gd name="T24" fmla="*/ 6 w 73"/>
                  <a:gd name="T25" fmla="*/ 18 h 72"/>
                  <a:gd name="T26" fmla="*/ 0 w 73"/>
                  <a:gd name="T27" fmla="*/ 30 h 72"/>
                  <a:gd name="T28" fmla="*/ 0 w 73"/>
                  <a:gd name="T29" fmla="*/ 48 h 72"/>
                  <a:gd name="T30" fmla="*/ 6 w 73"/>
                  <a:gd name="T31" fmla="*/ 60 h 72"/>
                  <a:gd name="T32" fmla="*/ 18 w 73"/>
                  <a:gd name="T33" fmla="*/ 66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72"/>
                  <a:gd name="T53" fmla="*/ 73 w 73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72">
                    <a:moveTo>
                      <a:pt x="18" y="66"/>
                    </a:moveTo>
                    <a:lnTo>
                      <a:pt x="30" y="72"/>
                    </a:lnTo>
                    <a:lnTo>
                      <a:pt x="49" y="72"/>
                    </a:lnTo>
                    <a:lnTo>
                      <a:pt x="61" y="66"/>
                    </a:lnTo>
                    <a:lnTo>
                      <a:pt x="67" y="60"/>
                    </a:lnTo>
                    <a:lnTo>
                      <a:pt x="73" y="48"/>
                    </a:lnTo>
                    <a:lnTo>
                      <a:pt x="73" y="30"/>
                    </a:lnTo>
                    <a:lnTo>
                      <a:pt x="67" y="18"/>
                    </a:lnTo>
                    <a:lnTo>
                      <a:pt x="55" y="6"/>
                    </a:lnTo>
                    <a:lnTo>
                      <a:pt x="43" y="0"/>
                    </a:lnTo>
                    <a:lnTo>
                      <a:pt x="30" y="0"/>
                    </a:lnTo>
                    <a:lnTo>
                      <a:pt x="18" y="6"/>
                    </a:lnTo>
                    <a:lnTo>
                      <a:pt x="6" y="18"/>
                    </a:lnTo>
                    <a:lnTo>
                      <a:pt x="0" y="30"/>
                    </a:lnTo>
                    <a:lnTo>
                      <a:pt x="0" y="48"/>
                    </a:lnTo>
                    <a:lnTo>
                      <a:pt x="6" y="60"/>
                    </a:lnTo>
                    <a:lnTo>
                      <a:pt x="18" y="6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55" name="Freeform 2152"/>
              <p:cNvSpPr>
                <a:spLocks/>
              </p:cNvSpPr>
              <p:nvPr/>
            </p:nvSpPr>
            <p:spPr bwMode="auto">
              <a:xfrm rot="719888">
                <a:off x="11594" y="12750"/>
                <a:ext cx="461" cy="400"/>
              </a:xfrm>
              <a:custGeom>
                <a:avLst/>
                <a:gdLst>
                  <a:gd name="T0" fmla="*/ 30 w 461"/>
                  <a:gd name="T1" fmla="*/ 67 h 400"/>
                  <a:gd name="T2" fmla="*/ 49 w 461"/>
                  <a:gd name="T3" fmla="*/ 49 h 400"/>
                  <a:gd name="T4" fmla="*/ 79 w 461"/>
                  <a:gd name="T5" fmla="*/ 31 h 400"/>
                  <a:gd name="T6" fmla="*/ 115 w 461"/>
                  <a:gd name="T7" fmla="*/ 19 h 400"/>
                  <a:gd name="T8" fmla="*/ 164 w 461"/>
                  <a:gd name="T9" fmla="*/ 7 h 400"/>
                  <a:gd name="T10" fmla="*/ 212 w 461"/>
                  <a:gd name="T11" fmla="*/ 0 h 400"/>
                  <a:gd name="T12" fmla="*/ 261 w 461"/>
                  <a:gd name="T13" fmla="*/ 0 h 400"/>
                  <a:gd name="T14" fmla="*/ 303 w 461"/>
                  <a:gd name="T15" fmla="*/ 0 h 400"/>
                  <a:gd name="T16" fmla="*/ 346 w 461"/>
                  <a:gd name="T17" fmla="*/ 7 h 400"/>
                  <a:gd name="T18" fmla="*/ 424 w 461"/>
                  <a:gd name="T19" fmla="*/ 73 h 400"/>
                  <a:gd name="T20" fmla="*/ 455 w 461"/>
                  <a:gd name="T21" fmla="*/ 194 h 400"/>
                  <a:gd name="T22" fmla="*/ 461 w 461"/>
                  <a:gd name="T23" fmla="*/ 309 h 400"/>
                  <a:gd name="T24" fmla="*/ 455 w 461"/>
                  <a:gd name="T25" fmla="*/ 364 h 400"/>
                  <a:gd name="T26" fmla="*/ 418 w 461"/>
                  <a:gd name="T27" fmla="*/ 376 h 400"/>
                  <a:gd name="T28" fmla="*/ 364 w 461"/>
                  <a:gd name="T29" fmla="*/ 388 h 400"/>
                  <a:gd name="T30" fmla="*/ 303 w 461"/>
                  <a:gd name="T31" fmla="*/ 394 h 400"/>
                  <a:gd name="T32" fmla="*/ 237 w 461"/>
                  <a:gd name="T33" fmla="*/ 400 h 400"/>
                  <a:gd name="T34" fmla="*/ 170 w 461"/>
                  <a:gd name="T35" fmla="*/ 400 h 400"/>
                  <a:gd name="T36" fmla="*/ 109 w 461"/>
                  <a:gd name="T37" fmla="*/ 394 h 400"/>
                  <a:gd name="T38" fmla="*/ 61 w 461"/>
                  <a:gd name="T39" fmla="*/ 394 h 400"/>
                  <a:gd name="T40" fmla="*/ 30 w 461"/>
                  <a:gd name="T41" fmla="*/ 382 h 400"/>
                  <a:gd name="T42" fmla="*/ 6 w 461"/>
                  <a:gd name="T43" fmla="*/ 327 h 400"/>
                  <a:gd name="T44" fmla="*/ 0 w 461"/>
                  <a:gd name="T45" fmla="*/ 230 h 400"/>
                  <a:gd name="T46" fmla="*/ 12 w 461"/>
                  <a:gd name="T47" fmla="*/ 134 h 400"/>
                  <a:gd name="T48" fmla="*/ 30 w 461"/>
                  <a:gd name="T49" fmla="*/ 67 h 4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61"/>
                  <a:gd name="T76" fmla="*/ 0 h 400"/>
                  <a:gd name="T77" fmla="*/ 461 w 461"/>
                  <a:gd name="T78" fmla="*/ 400 h 4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61" h="400">
                    <a:moveTo>
                      <a:pt x="30" y="67"/>
                    </a:moveTo>
                    <a:lnTo>
                      <a:pt x="49" y="49"/>
                    </a:lnTo>
                    <a:lnTo>
                      <a:pt x="79" y="31"/>
                    </a:lnTo>
                    <a:lnTo>
                      <a:pt x="115" y="19"/>
                    </a:lnTo>
                    <a:lnTo>
                      <a:pt x="164" y="7"/>
                    </a:lnTo>
                    <a:lnTo>
                      <a:pt x="212" y="0"/>
                    </a:lnTo>
                    <a:lnTo>
                      <a:pt x="261" y="0"/>
                    </a:lnTo>
                    <a:lnTo>
                      <a:pt x="303" y="0"/>
                    </a:lnTo>
                    <a:lnTo>
                      <a:pt x="346" y="7"/>
                    </a:lnTo>
                    <a:lnTo>
                      <a:pt x="424" y="73"/>
                    </a:lnTo>
                    <a:lnTo>
                      <a:pt x="455" y="194"/>
                    </a:lnTo>
                    <a:lnTo>
                      <a:pt x="461" y="309"/>
                    </a:lnTo>
                    <a:lnTo>
                      <a:pt x="455" y="364"/>
                    </a:lnTo>
                    <a:lnTo>
                      <a:pt x="418" y="376"/>
                    </a:lnTo>
                    <a:lnTo>
                      <a:pt x="364" y="388"/>
                    </a:lnTo>
                    <a:lnTo>
                      <a:pt x="303" y="394"/>
                    </a:lnTo>
                    <a:lnTo>
                      <a:pt x="237" y="400"/>
                    </a:lnTo>
                    <a:lnTo>
                      <a:pt x="170" y="400"/>
                    </a:lnTo>
                    <a:lnTo>
                      <a:pt x="109" y="394"/>
                    </a:lnTo>
                    <a:lnTo>
                      <a:pt x="61" y="394"/>
                    </a:lnTo>
                    <a:lnTo>
                      <a:pt x="30" y="382"/>
                    </a:lnTo>
                    <a:lnTo>
                      <a:pt x="6" y="327"/>
                    </a:lnTo>
                    <a:lnTo>
                      <a:pt x="0" y="230"/>
                    </a:lnTo>
                    <a:lnTo>
                      <a:pt x="12" y="134"/>
                    </a:lnTo>
                    <a:lnTo>
                      <a:pt x="30" y="6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56" name="Freeform 2153"/>
              <p:cNvSpPr>
                <a:spLocks/>
              </p:cNvSpPr>
              <p:nvPr/>
            </p:nvSpPr>
            <p:spPr bwMode="auto">
              <a:xfrm rot="719888">
                <a:off x="7311" y="11920"/>
                <a:ext cx="903" cy="1120"/>
              </a:xfrm>
              <a:custGeom>
                <a:avLst/>
                <a:gdLst>
                  <a:gd name="T0" fmla="*/ 455 w 903"/>
                  <a:gd name="T1" fmla="*/ 1101 h 1120"/>
                  <a:gd name="T2" fmla="*/ 546 w 903"/>
                  <a:gd name="T3" fmla="*/ 1059 h 1120"/>
                  <a:gd name="T4" fmla="*/ 631 w 903"/>
                  <a:gd name="T5" fmla="*/ 1005 h 1120"/>
                  <a:gd name="T6" fmla="*/ 709 w 903"/>
                  <a:gd name="T7" fmla="*/ 932 h 1120"/>
                  <a:gd name="T8" fmla="*/ 776 w 903"/>
                  <a:gd name="T9" fmla="*/ 841 h 1120"/>
                  <a:gd name="T10" fmla="*/ 831 w 903"/>
                  <a:gd name="T11" fmla="*/ 750 h 1120"/>
                  <a:gd name="T12" fmla="*/ 873 w 903"/>
                  <a:gd name="T13" fmla="*/ 641 h 1120"/>
                  <a:gd name="T14" fmla="*/ 897 w 903"/>
                  <a:gd name="T15" fmla="*/ 532 h 1120"/>
                  <a:gd name="T16" fmla="*/ 903 w 903"/>
                  <a:gd name="T17" fmla="*/ 423 h 1120"/>
                  <a:gd name="T18" fmla="*/ 897 w 903"/>
                  <a:gd name="T19" fmla="*/ 320 h 1120"/>
                  <a:gd name="T20" fmla="*/ 867 w 903"/>
                  <a:gd name="T21" fmla="*/ 224 h 1120"/>
                  <a:gd name="T22" fmla="*/ 825 w 903"/>
                  <a:gd name="T23" fmla="*/ 145 h 1120"/>
                  <a:gd name="T24" fmla="*/ 770 w 903"/>
                  <a:gd name="T25" fmla="*/ 78 h 1120"/>
                  <a:gd name="T26" fmla="*/ 703 w 903"/>
                  <a:gd name="T27" fmla="*/ 36 h 1120"/>
                  <a:gd name="T28" fmla="*/ 624 w 903"/>
                  <a:gd name="T29" fmla="*/ 6 h 1120"/>
                  <a:gd name="T30" fmla="*/ 540 w 903"/>
                  <a:gd name="T31" fmla="*/ 0 h 1120"/>
                  <a:gd name="T32" fmla="*/ 449 w 903"/>
                  <a:gd name="T33" fmla="*/ 18 h 1120"/>
                  <a:gd name="T34" fmla="*/ 358 w 903"/>
                  <a:gd name="T35" fmla="*/ 54 h 1120"/>
                  <a:gd name="T36" fmla="*/ 273 w 903"/>
                  <a:gd name="T37" fmla="*/ 115 h 1120"/>
                  <a:gd name="T38" fmla="*/ 200 w 903"/>
                  <a:gd name="T39" fmla="*/ 181 h 1120"/>
                  <a:gd name="T40" fmla="*/ 133 w 903"/>
                  <a:gd name="T41" fmla="*/ 272 h 1120"/>
                  <a:gd name="T42" fmla="*/ 79 w 903"/>
                  <a:gd name="T43" fmla="*/ 369 h 1120"/>
                  <a:gd name="T44" fmla="*/ 36 w 903"/>
                  <a:gd name="T45" fmla="*/ 472 h 1120"/>
                  <a:gd name="T46" fmla="*/ 6 w 903"/>
                  <a:gd name="T47" fmla="*/ 581 h 1120"/>
                  <a:gd name="T48" fmla="*/ 0 w 903"/>
                  <a:gd name="T49" fmla="*/ 690 h 1120"/>
                  <a:gd name="T50" fmla="*/ 12 w 903"/>
                  <a:gd name="T51" fmla="*/ 799 h 1120"/>
                  <a:gd name="T52" fmla="*/ 36 w 903"/>
                  <a:gd name="T53" fmla="*/ 889 h 1120"/>
                  <a:gd name="T54" fmla="*/ 79 w 903"/>
                  <a:gd name="T55" fmla="*/ 974 h 1120"/>
                  <a:gd name="T56" fmla="*/ 133 w 903"/>
                  <a:gd name="T57" fmla="*/ 1035 h 1120"/>
                  <a:gd name="T58" fmla="*/ 200 w 903"/>
                  <a:gd name="T59" fmla="*/ 1083 h 1120"/>
                  <a:gd name="T60" fmla="*/ 279 w 903"/>
                  <a:gd name="T61" fmla="*/ 1107 h 1120"/>
                  <a:gd name="T62" fmla="*/ 364 w 903"/>
                  <a:gd name="T63" fmla="*/ 1120 h 1120"/>
                  <a:gd name="T64" fmla="*/ 455 w 903"/>
                  <a:gd name="T65" fmla="*/ 1101 h 112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3"/>
                  <a:gd name="T100" fmla="*/ 0 h 1120"/>
                  <a:gd name="T101" fmla="*/ 903 w 903"/>
                  <a:gd name="T102" fmla="*/ 1120 h 112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3" h="1120">
                    <a:moveTo>
                      <a:pt x="455" y="1101"/>
                    </a:moveTo>
                    <a:lnTo>
                      <a:pt x="546" y="1059"/>
                    </a:lnTo>
                    <a:lnTo>
                      <a:pt x="631" y="1005"/>
                    </a:lnTo>
                    <a:lnTo>
                      <a:pt x="709" y="932"/>
                    </a:lnTo>
                    <a:lnTo>
                      <a:pt x="776" y="841"/>
                    </a:lnTo>
                    <a:lnTo>
                      <a:pt x="831" y="750"/>
                    </a:lnTo>
                    <a:lnTo>
                      <a:pt x="873" y="641"/>
                    </a:lnTo>
                    <a:lnTo>
                      <a:pt x="897" y="532"/>
                    </a:lnTo>
                    <a:lnTo>
                      <a:pt x="903" y="423"/>
                    </a:lnTo>
                    <a:lnTo>
                      <a:pt x="897" y="320"/>
                    </a:lnTo>
                    <a:lnTo>
                      <a:pt x="867" y="224"/>
                    </a:lnTo>
                    <a:lnTo>
                      <a:pt x="825" y="145"/>
                    </a:lnTo>
                    <a:lnTo>
                      <a:pt x="770" y="78"/>
                    </a:lnTo>
                    <a:lnTo>
                      <a:pt x="703" y="36"/>
                    </a:lnTo>
                    <a:lnTo>
                      <a:pt x="624" y="6"/>
                    </a:lnTo>
                    <a:lnTo>
                      <a:pt x="540" y="0"/>
                    </a:lnTo>
                    <a:lnTo>
                      <a:pt x="449" y="18"/>
                    </a:lnTo>
                    <a:lnTo>
                      <a:pt x="358" y="54"/>
                    </a:lnTo>
                    <a:lnTo>
                      <a:pt x="273" y="115"/>
                    </a:lnTo>
                    <a:lnTo>
                      <a:pt x="200" y="181"/>
                    </a:lnTo>
                    <a:lnTo>
                      <a:pt x="133" y="272"/>
                    </a:lnTo>
                    <a:lnTo>
                      <a:pt x="79" y="369"/>
                    </a:lnTo>
                    <a:lnTo>
                      <a:pt x="36" y="472"/>
                    </a:lnTo>
                    <a:lnTo>
                      <a:pt x="6" y="581"/>
                    </a:lnTo>
                    <a:lnTo>
                      <a:pt x="0" y="690"/>
                    </a:lnTo>
                    <a:lnTo>
                      <a:pt x="12" y="799"/>
                    </a:lnTo>
                    <a:lnTo>
                      <a:pt x="36" y="889"/>
                    </a:lnTo>
                    <a:lnTo>
                      <a:pt x="79" y="974"/>
                    </a:lnTo>
                    <a:lnTo>
                      <a:pt x="133" y="1035"/>
                    </a:lnTo>
                    <a:lnTo>
                      <a:pt x="200" y="1083"/>
                    </a:lnTo>
                    <a:lnTo>
                      <a:pt x="279" y="1107"/>
                    </a:lnTo>
                    <a:lnTo>
                      <a:pt x="364" y="1120"/>
                    </a:lnTo>
                    <a:lnTo>
                      <a:pt x="455" y="11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57" name="Freeform 2154"/>
              <p:cNvSpPr>
                <a:spLocks/>
              </p:cNvSpPr>
              <p:nvPr/>
            </p:nvSpPr>
            <p:spPr bwMode="auto">
              <a:xfrm rot="719888">
                <a:off x="7608" y="12290"/>
                <a:ext cx="315" cy="381"/>
              </a:xfrm>
              <a:custGeom>
                <a:avLst/>
                <a:gdLst>
                  <a:gd name="T0" fmla="*/ 158 w 315"/>
                  <a:gd name="T1" fmla="*/ 375 h 381"/>
                  <a:gd name="T2" fmla="*/ 218 w 315"/>
                  <a:gd name="T3" fmla="*/ 345 h 381"/>
                  <a:gd name="T4" fmla="*/ 267 w 315"/>
                  <a:gd name="T5" fmla="*/ 284 h 381"/>
                  <a:gd name="T6" fmla="*/ 303 w 315"/>
                  <a:gd name="T7" fmla="*/ 218 h 381"/>
                  <a:gd name="T8" fmla="*/ 315 w 315"/>
                  <a:gd name="T9" fmla="*/ 139 h 381"/>
                  <a:gd name="T10" fmla="*/ 303 w 315"/>
                  <a:gd name="T11" fmla="*/ 73 h 381"/>
                  <a:gd name="T12" fmla="*/ 267 w 315"/>
                  <a:gd name="T13" fmla="*/ 24 h 381"/>
                  <a:gd name="T14" fmla="*/ 218 w 315"/>
                  <a:gd name="T15" fmla="*/ 0 h 381"/>
                  <a:gd name="T16" fmla="*/ 158 w 315"/>
                  <a:gd name="T17" fmla="*/ 0 h 381"/>
                  <a:gd name="T18" fmla="*/ 97 w 315"/>
                  <a:gd name="T19" fmla="*/ 30 h 381"/>
                  <a:gd name="T20" fmla="*/ 43 w 315"/>
                  <a:gd name="T21" fmla="*/ 85 h 381"/>
                  <a:gd name="T22" fmla="*/ 12 w 315"/>
                  <a:gd name="T23" fmla="*/ 157 h 381"/>
                  <a:gd name="T24" fmla="*/ 0 w 315"/>
                  <a:gd name="T25" fmla="*/ 236 h 381"/>
                  <a:gd name="T26" fmla="*/ 12 w 315"/>
                  <a:gd name="T27" fmla="*/ 303 h 381"/>
                  <a:gd name="T28" fmla="*/ 43 w 315"/>
                  <a:gd name="T29" fmla="*/ 357 h 381"/>
                  <a:gd name="T30" fmla="*/ 97 w 315"/>
                  <a:gd name="T31" fmla="*/ 381 h 381"/>
                  <a:gd name="T32" fmla="*/ 158 w 315"/>
                  <a:gd name="T33" fmla="*/ 375 h 3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15"/>
                  <a:gd name="T52" fmla="*/ 0 h 381"/>
                  <a:gd name="T53" fmla="*/ 315 w 315"/>
                  <a:gd name="T54" fmla="*/ 381 h 3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15" h="381">
                    <a:moveTo>
                      <a:pt x="158" y="375"/>
                    </a:moveTo>
                    <a:lnTo>
                      <a:pt x="218" y="345"/>
                    </a:lnTo>
                    <a:lnTo>
                      <a:pt x="267" y="284"/>
                    </a:lnTo>
                    <a:lnTo>
                      <a:pt x="303" y="218"/>
                    </a:lnTo>
                    <a:lnTo>
                      <a:pt x="315" y="139"/>
                    </a:lnTo>
                    <a:lnTo>
                      <a:pt x="303" y="73"/>
                    </a:lnTo>
                    <a:lnTo>
                      <a:pt x="267" y="24"/>
                    </a:lnTo>
                    <a:lnTo>
                      <a:pt x="218" y="0"/>
                    </a:lnTo>
                    <a:lnTo>
                      <a:pt x="158" y="0"/>
                    </a:lnTo>
                    <a:lnTo>
                      <a:pt x="97" y="30"/>
                    </a:lnTo>
                    <a:lnTo>
                      <a:pt x="43" y="85"/>
                    </a:lnTo>
                    <a:lnTo>
                      <a:pt x="12" y="157"/>
                    </a:lnTo>
                    <a:lnTo>
                      <a:pt x="0" y="236"/>
                    </a:lnTo>
                    <a:lnTo>
                      <a:pt x="12" y="303"/>
                    </a:lnTo>
                    <a:lnTo>
                      <a:pt x="43" y="357"/>
                    </a:lnTo>
                    <a:lnTo>
                      <a:pt x="97" y="381"/>
                    </a:lnTo>
                    <a:lnTo>
                      <a:pt x="158" y="37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58" name="Freeform 2155"/>
              <p:cNvSpPr>
                <a:spLocks/>
              </p:cNvSpPr>
              <p:nvPr/>
            </p:nvSpPr>
            <p:spPr bwMode="auto">
              <a:xfrm rot="719888">
                <a:off x="10116" y="11903"/>
                <a:ext cx="903" cy="1120"/>
              </a:xfrm>
              <a:custGeom>
                <a:avLst/>
                <a:gdLst>
                  <a:gd name="T0" fmla="*/ 455 w 903"/>
                  <a:gd name="T1" fmla="*/ 1102 h 1120"/>
                  <a:gd name="T2" fmla="*/ 546 w 903"/>
                  <a:gd name="T3" fmla="*/ 1066 h 1120"/>
                  <a:gd name="T4" fmla="*/ 631 w 903"/>
                  <a:gd name="T5" fmla="*/ 1011 h 1120"/>
                  <a:gd name="T6" fmla="*/ 703 w 903"/>
                  <a:gd name="T7" fmla="*/ 939 h 1120"/>
                  <a:gd name="T8" fmla="*/ 770 w 903"/>
                  <a:gd name="T9" fmla="*/ 854 h 1120"/>
                  <a:gd name="T10" fmla="*/ 825 w 903"/>
                  <a:gd name="T11" fmla="*/ 757 h 1120"/>
                  <a:gd name="T12" fmla="*/ 867 w 903"/>
                  <a:gd name="T13" fmla="*/ 648 h 1120"/>
                  <a:gd name="T14" fmla="*/ 897 w 903"/>
                  <a:gd name="T15" fmla="*/ 539 h 1120"/>
                  <a:gd name="T16" fmla="*/ 903 w 903"/>
                  <a:gd name="T17" fmla="*/ 430 h 1120"/>
                  <a:gd name="T18" fmla="*/ 891 w 903"/>
                  <a:gd name="T19" fmla="*/ 321 h 1120"/>
                  <a:gd name="T20" fmla="*/ 867 w 903"/>
                  <a:gd name="T21" fmla="*/ 230 h 1120"/>
                  <a:gd name="T22" fmla="*/ 825 w 903"/>
                  <a:gd name="T23" fmla="*/ 146 h 1120"/>
                  <a:gd name="T24" fmla="*/ 770 w 903"/>
                  <a:gd name="T25" fmla="*/ 85 h 1120"/>
                  <a:gd name="T26" fmla="*/ 703 w 903"/>
                  <a:gd name="T27" fmla="*/ 37 h 1120"/>
                  <a:gd name="T28" fmla="*/ 625 w 903"/>
                  <a:gd name="T29" fmla="*/ 13 h 1120"/>
                  <a:gd name="T30" fmla="*/ 540 w 903"/>
                  <a:gd name="T31" fmla="*/ 0 h 1120"/>
                  <a:gd name="T32" fmla="*/ 449 w 903"/>
                  <a:gd name="T33" fmla="*/ 19 h 1120"/>
                  <a:gd name="T34" fmla="*/ 358 w 903"/>
                  <a:gd name="T35" fmla="*/ 55 h 1120"/>
                  <a:gd name="T36" fmla="*/ 273 w 903"/>
                  <a:gd name="T37" fmla="*/ 115 h 1120"/>
                  <a:gd name="T38" fmla="*/ 200 w 903"/>
                  <a:gd name="T39" fmla="*/ 188 h 1120"/>
                  <a:gd name="T40" fmla="*/ 134 w 903"/>
                  <a:gd name="T41" fmla="*/ 273 h 1120"/>
                  <a:gd name="T42" fmla="*/ 79 w 903"/>
                  <a:gd name="T43" fmla="*/ 370 h 1120"/>
                  <a:gd name="T44" fmla="*/ 37 w 903"/>
                  <a:gd name="T45" fmla="*/ 479 h 1120"/>
                  <a:gd name="T46" fmla="*/ 6 w 903"/>
                  <a:gd name="T47" fmla="*/ 588 h 1120"/>
                  <a:gd name="T48" fmla="*/ 0 w 903"/>
                  <a:gd name="T49" fmla="*/ 697 h 1120"/>
                  <a:gd name="T50" fmla="*/ 12 w 903"/>
                  <a:gd name="T51" fmla="*/ 805 h 1120"/>
                  <a:gd name="T52" fmla="*/ 37 w 903"/>
                  <a:gd name="T53" fmla="*/ 896 h 1120"/>
                  <a:gd name="T54" fmla="*/ 79 w 903"/>
                  <a:gd name="T55" fmla="*/ 981 h 1120"/>
                  <a:gd name="T56" fmla="*/ 134 w 903"/>
                  <a:gd name="T57" fmla="*/ 1042 h 1120"/>
                  <a:gd name="T58" fmla="*/ 200 w 903"/>
                  <a:gd name="T59" fmla="*/ 1090 h 1120"/>
                  <a:gd name="T60" fmla="*/ 279 w 903"/>
                  <a:gd name="T61" fmla="*/ 1114 h 1120"/>
                  <a:gd name="T62" fmla="*/ 364 w 903"/>
                  <a:gd name="T63" fmla="*/ 1120 h 1120"/>
                  <a:gd name="T64" fmla="*/ 455 w 903"/>
                  <a:gd name="T65" fmla="*/ 1102 h 112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3"/>
                  <a:gd name="T100" fmla="*/ 0 h 1120"/>
                  <a:gd name="T101" fmla="*/ 903 w 903"/>
                  <a:gd name="T102" fmla="*/ 1120 h 112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3" h="1120">
                    <a:moveTo>
                      <a:pt x="455" y="1102"/>
                    </a:moveTo>
                    <a:lnTo>
                      <a:pt x="546" y="1066"/>
                    </a:lnTo>
                    <a:lnTo>
                      <a:pt x="631" y="1011"/>
                    </a:lnTo>
                    <a:lnTo>
                      <a:pt x="703" y="939"/>
                    </a:lnTo>
                    <a:lnTo>
                      <a:pt x="770" y="854"/>
                    </a:lnTo>
                    <a:lnTo>
                      <a:pt x="825" y="757"/>
                    </a:lnTo>
                    <a:lnTo>
                      <a:pt x="867" y="648"/>
                    </a:lnTo>
                    <a:lnTo>
                      <a:pt x="897" y="539"/>
                    </a:lnTo>
                    <a:lnTo>
                      <a:pt x="903" y="430"/>
                    </a:lnTo>
                    <a:lnTo>
                      <a:pt x="891" y="321"/>
                    </a:lnTo>
                    <a:lnTo>
                      <a:pt x="867" y="230"/>
                    </a:lnTo>
                    <a:lnTo>
                      <a:pt x="825" y="146"/>
                    </a:lnTo>
                    <a:lnTo>
                      <a:pt x="770" y="85"/>
                    </a:lnTo>
                    <a:lnTo>
                      <a:pt x="703" y="37"/>
                    </a:lnTo>
                    <a:lnTo>
                      <a:pt x="625" y="13"/>
                    </a:lnTo>
                    <a:lnTo>
                      <a:pt x="540" y="0"/>
                    </a:lnTo>
                    <a:lnTo>
                      <a:pt x="449" y="19"/>
                    </a:lnTo>
                    <a:lnTo>
                      <a:pt x="358" y="55"/>
                    </a:lnTo>
                    <a:lnTo>
                      <a:pt x="273" y="115"/>
                    </a:lnTo>
                    <a:lnTo>
                      <a:pt x="200" y="188"/>
                    </a:lnTo>
                    <a:lnTo>
                      <a:pt x="134" y="273"/>
                    </a:lnTo>
                    <a:lnTo>
                      <a:pt x="79" y="370"/>
                    </a:lnTo>
                    <a:lnTo>
                      <a:pt x="37" y="479"/>
                    </a:lnTo>
                    <a:lnTo>
                      <a:pt x="6" y="588"/>
                    </a:lnTo>
                    <a:lnTo>
                      <a:pt x="0" y="697"/>
                    </a:lnTo>
                    <a:lnTo>
                      <a:pt x="12" y="805"/>
                    </a:lnTo>
                    <a:lnTo>
                      <a:pt x="37" y="896"/>
                    </a:lnTo>
                    <a:lnTo>
                      <a:pt x="79" y="981"/>
                    </a:lnTo>
                    <a:lnTo>
                      <a:pt x="134" y="1042"/>
                    </a:lnTo>
                    <a:lnTo>
                      <a:pt x="200" y="1090"/>
                    </a:lnTo>
                    <a:lnTo>
                      <a:pt x="279" y="1114"/>
                    </a:lnTo>
                    <a:lnTo>
                      <a:pt x="364" y="1120"/>
                    </a:lnTo>
                    <a:lnTo>
                      <a:pt x="455" y="11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59" name="Freeform 2156"/>
              <p:cNvSpPr>
                <a:spLocks/>
              </p:cNvSpPr>
              <p:nvPr/>
            </p:nvSpPr>
            <p:spPr bwMode="auto">
              <a:xfrm rot="719888">
                <a:off x="10406" y="12272"/>
                <a:ext cx="321" cy="387"/>
              </a:xfrm>
              <a:custGeom>
                <a:avLst/>
                <a:gdLst>
                  <a:gd name="T0" fmla="*/ 164 w 321"/>
                  <a:gd name="T1" fmla="*/ 387 h 387"/>
                  <a:gd name="T2" fmla="*/ 224 w 321"/>
                  <a:gd name="T3" fmla="*/ 351 h 387"/>
                  <a:gd name="T4" fmla="*/ 273 w 321"/>
                  <a:gd name="T5" fmla="*/ 296 h 387"/>
                  <a:gd name="T6" fmla="*/ 309 w 321"/>
                  <a:gd name="T7" fmla="*/ 224 h 387"/>
                  <a:gd name="T8" fmla="*/ 321 w 321"/>
                  <a:gd name="T9" fmla="*/ 145 h 387"/>
                  <a:gd name="T10" fmla="*/ 309 w 321"/>
                  <a:gd name="T11" fmla="*/ 78 h 387"/>
                  <a:gd name="T12" fmla="*/ 273 w 321"/>
                  <a:gd name="T13" fmla="*/ 24 h 387"/>
                  <a:gd name="T14" fmla="*/ 224 w 321"/>
                  <a:gd name="T15" fmla="*/ 0 h 387"/>
                  <a:gd name="T16" fmla="*/ 158 w 321"/>
                  <a:gd name="T17" fmla="*/ 6 h 387"/>
                  <a:gd name="T18" fmla="*/ 97 w 321"/>
                  <a:gd name="T19" fmla="*/ 36 h 387"/>
                  <a:gd name="T20" fmla="*/ 49 w 321"/>
                  <a:gd name="T21" fmla="*/ 96 h 387"/>
                  <a:gd name="T22" fmla="*/ 12 w 321"/>
                  <a:gd name="T23" fmla="*/ 163 h 387"/>
                  <a:gd name="T24" fmla="*/ 0 w 321"/>
                  <a:gd name="T25" fmla="*/ 242 h 387"/>
                  <a:gd name="T26" fmla="*/ 12 w 321"/>
                  <a:gd name="T27" fmla="*/ 308 h 387"/>
                  <a:gd name="T28" fmla="*/ 49 w 321"/>
                  <a:gd name="T29" fmla="*/ 363 h 387"/>
                  <a:gd name="T30" fmla="*/ 97 w 321"/>
                  <a:gd name="T31" fmla="*/ 387 h 387"/>
                  <a:gd name="T32" fmla="*/ 164 w 321"/>
                  <a:gd name="T33" fmla="*/ 387 h 3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1"/>
                  <a:gd name="T52" fmla="*/ 0 h 387"/>
                  <a:gd name="T53" fmla="*/ 321 w 321"/>
                  <a:gd name="T54" fmla="*/ 387 h 3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1" h="387">
                    <a:moveTo>
                      <a:pt x="164" y="387"/>
                    </a:moveTo>
                    <a:lnTo>
                      <a:pt x="224" y="351"/>
                    </a:lnTo>
                    <a:lnTo>
                      <a:pt x="273" y="296"/>
                    </a:lnTo>
                    <a:lnTo>
                      <a:pt x="309" y="224"/>
                    </a:lnTo>
                    <a:lnTo>
                      <a:pt x="321" y="145"/>
                    </a:lnTo>
                    <a:lnTo>
                      <a:pt x="309" y="78"/>
                    </a:lnTo>
                    <a:lnTo>
                      <a:pt x="273" y="24"/>
                    </a:lnTo>
                    <a:lnTo>
                      <a:pt x="224" y="0"/>
                    </a:lnTo>
                    <a:lnTo>
                      <a:pt x="158" y="6"/>
                    </a:lnTo>
                    <a:lnTo>
                      <a:pt x="97" y="36"/>
                    </a:lnTo>
                    <a:lnTo>
                      <a:pt x="49" y="96"/>
                    </a:lnTo>
                    <a:lnTo>
                      <a:pt x="12" y="163"/>
                    </a:lnTo>
                    <a:lnTo>
                      <a:pt x="0" y="242"/>
                    </a:lnTo>
                    <a:lnTo>
                      <a:pt x="12" y="308"/>
                    </a:lnTo>
                    <a:lnTo>
                      <a:pt x="49" y="363"/>
                    </a:lnTo>
                    <a:lnTo>
                      <a:pt x="97" y="387"/>
                    </a:lnTo>
                    <a:lnTo>
                      <a:pt x="164" y="38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60" name="Freeform 2157"/>
              <p:cNvSpPr>
                <a:spLocks/>
              </p:cNvSpPr>
              <p:nvPr/>
            </p:nvSpPr>
            <p:spPr bwMode="auto">
              <a:xfrm>
                <a:off x="6001" y="9901"/>
                <a:ext cx="5751" cy="2560"/>
              </a:xfrm>
              <a:custGeom>
                <a:avLst/>
                <a:gdLst>
                  <a:gd name="T0" fmla="*/ 5123 w 5751"/>
                  <a:gd name="T1" fmla="*/ 1006 h 2560"/>
                  <a:gd name="T2" fmla="*/ 5429 w 5751"/>
                  <a:gd name="T3" fmla="*/ 1049 h 2560"/>
                  <a:gd name="T4" fmla="*/ 5541 w 5751"/>
                  <a:gd name="T5" fmla="*/ 1342 h 2560"/>
                  <a:gd name="T6" fmla="*/ 5562 w 5751"/>
                  <a:gd name="T7" fmla="*/ 1446 h 2560"/>
                  <a:gd name="T8" fmla="*/ 5738 w 5751"/>
                  <a:gd name="T9" fmla="*/ 1613 h 2560"/>
                  <a:gd name="T10" fmla="*/ 5725 w 5751"/>
                  <a:gd name="T11" fmla="*/ 1876 h 2560"/>
                  <a:gd name="T12" fmla="*/ 5687 w 5751"/>
                  <a:gd name="T13" fmla="*/ 2085 h 2560"/>
                  <a:gd name="T14" fmla="*/ 5686 w 5751"/>
                  <a:gd name="T15" fmla="*/ 2382 h 2560"/>
                  <a:gd name="T16" fmla="*/ 5360 w 5751"/>
                  <a:gd name="T17" fmla="*/ 2516 h 2560"/>
                  <a:gd name="T18" fmla="*/ 5172 w 5751"/>
                  <a:gd name="T19" fmla="*/ 2346 h 2560"/>
                  <a:gd name="T20" fmla="*/ 5149 w 5751"/>
                  <a:gd name="T21" fmla="*/ 2138 h 2560"/>
                  <a:gd name="T22" fmla="*/ 5007 w 5751"/>
                  <a:gd name="T23" fmla="*/ 1959 h 2560"/>
                  <a:gd name="T24" fmla="*/ 4623 w 5751"/>
                  <a:gd name="T25" fmla="*/ 1927 h 2560"/>
                  <a:gd name="T26" fmla="*/ 4224 w 5751"/>
                  <a:gd name="T27" fmla="*/ 2176 h 2560"/>
                  <a:gd name="T28" fmla="*/ 3972 w 5751"/>
                  <a:gd name="T29" fmla="*/ 2513 h 2560"/>
                  <a:gd name="T30" fmla="*/ 3869 w 5751"/>
                  <a:gd name="T31" fmla="*/ 2503 h 2560"/>
                  <a:gd name="T32" fmla="*/ 3790 w 5751"/>
                  <a:gd name="T33" fmla="*/ 2437 h 2560"/>
                  <a:gd name="T34" fmla="*/ 3694 w 5751"/>
                  <a:gd name="T35" fmla="*/ 2453 h 2560"/>
                  <a:gd name="T36" fmla="*/ 3569 w 5751"/>
                  <a:gd name="T37" fmla="*/ 2514 h 2560"/>
                  <a:gd name="T38" fmla="*/ 3450 w 5751"/>
                  <a:gd name="T39" fmla="*/ 2550 h 2560"/>
                  <a:gd name="T40" fmla="*/ 3352 w 5751"/>
                  <a:gd name="T41" fmla="*/ 2517 h 2560"/>
                  <a:gd name="T42" fmla="*/ 3266 w 5751"/>
                  <a:gd name="T43" fmla="*/ 2455 h 2560"/>
                  <a:gd name="T44" fmla="*/ 3144 w 5751"/>
                  <a:gd name="T45" fmla="*/ 2442 h 2560"/>
                  <a:gd name="T46" fmla="*/ 3054 w 5751"/>
                  <a:gd name="T47" fmla="*/ 2484 h 2560"/>
                  <a:gd name="T48" fmla="*/ 2965 w 5751"/>
                  <a:gd name="T49" fmla="*/ 2528 h 2560"/>
                  <a:gd name="T50" fmla="*/ 2855 w 5751"/>
                  <a:gd name="T51" fmla="*/ 2522 h 2560"/>
                  <a:gd name="T52" fmla="*/ 2770 w 5751"/>
                  <a:gd name="T53" fmla="*/ 2486 h 2560"/>
                  <a:gd name="T54" fmla="*/ 2646 w 5751"/>
                  <a:gd name="T55" fmla="*/ 2453 h 2560"/>
                  <a:gd name="T56" fmla="*/ 2509 w 5751"/>
                  <a:gd name="T57" fmla="*/ 2486 h 2560"/>
                  <a:gd name="T58" fmla="*/ 2416 w 5751"/>
                  <a:gd name="T59" fmla="*/ 2516 h 2560"/>
                  <a:gd name="T60" fmla="*/ 2336 w 5751"/>
                  <a:gd name="T61" fmla="*/ 2424 h 2560"/>
                  <a:gd name="T62" fmla="*/ 2314 w 5751"/>
                  <a:gd name="T63" fmla="*/ 2241 h 2560"/>
                  <a:gd name="T64" fmla="*/ 2223 w 5751"/>
                  <a:gd name="T65" fmla="*/ 2078 h 2560"/>
                  <a:gd name="T66" fmla="*/ 2015 w 5751"/>
                  <a:gd name="T67" fmla="*/ 1954 h 2560"/>
                  <a:gd name="T68" fmla="*/ 1652 w 5751"/>
                  <a:gd name="T69" fmla="*/ 1995 h 2560"/>
                  <a:gd name="T70" fmla="*/ 1194 w 5751"/>
                  <a:gd name="T71" fmla="*/ 2461 h 2560"/>
                  <a:gd name="T72" fmla="*/ 956 w 5751"/>
                  <a:gd name="T73" fmla="*/ 2472 h 2560"/>
                  <a:gd name="T74" fmla="*/ 647 w 5751"/>
                  <a:gd name="T75" fmla="*/ 2468 h 2560"/>
                  <a:gd name="T76" fmla="*/ 529 w 5751"/>
                  <a:gd name="T77" fmla="*/ 2498 h 2560"/>
                  <a:gd name="T78" fmla="*/ 300 w 5751"/>
                  <a:gd name="T79" fmla="*/ 2555 h 2560"/>
                  <a:gd name="T80" fmla="*/ 49 w 5751"/>
                  <a:gd name="T81" fmla="*/ 2539 h 2560"/>
                  <a:gd name="T82" fmla="*/ 1 w 5751"/>
                  <a:gd name="T83" fmla="*/ 2299 h 2560"/>
                  <a:gd name="T84" fmla="*/ 72 w 5751"/>
                  <a:gd name="T85" fmla="*/ 2085 h 2560"/>
                  <a:gd name="T86" fmla="*/ 167 w 5751"/>
                  <a:gd name="T87" fmla="*/ 2075 h 2560"/>
                  <a:gd name="T88" fmla="*/ 278 w 5751"/>
                  <a:gd name="T89" fmla="*/ 2080 h 2560"/>
                  <a:gd name="T90" fmla="*/ 389 w 5751"/>
                  <a:gd name="T91" fmla="*/ 1757 h 2560"/>
                  <a:gd name="T92" fmla="*/ 477 w 5751"/>
                  <a:gd name="T93" fmla="*/ 1342 h 2560"/>
                  <a:gd name="T94" fmla="*/ 873 w 5751"/>
                  <a:gd name="T95" fmla="*/ 1118 h 2560"/>
                  <a:gd name="T96" fmla="*/ 1229 w 5751"/>
                  <a:gd name="T97" fmla="*/ 841 h 2560"/>
                  <a:gd name="T98" fmla="*/ 1496 w 5751"/>
                  <a:gd name="T99" fmla="*/ 396 h 2560"/>
                  <a:gd name="T100" fmla="*/ 1676 w 5751"/>
                  <a:gd name="T101" fmla="*/ 168 h 2560"/>
                  <a:gd name="T102" fmla="*/ 1886 w 5751"/>
                  <a:gd name="T103" fmla="*/ 83 h 2560"/>
                  <a:gd name="T104" fmla="*/ 2190 w 5751"/>
                  <a:gd name="T105" fmla="*/ 24 h 2560"/>
                  <a:gd name="T106" fmla="*/ 2559 w 5751"/>
                  <a:gd name="T107" fmla="*/ 3 h 2560"/>
                  <a:gd name="T108" fmla="*/ 2960 w 5751"/>
                  <a:gd name="T109" fmla="*/ 39 h 2560"/>
                  <a:gd name="T110" fmla="*/ 3370 w 5751"/>
                  <a:gd name="T111" fmla="*/ 157 h 2560"/>
                  <a:gd name="T112" fmla="*/ 3517 w 5751"/>
                  <a:gd name="T113" fmla="*/ 342 h 2560"/>
                  <a:gd name="T114" fmla="*/ 3655 w 5751"/>
                  <a:gd name="T115" fmla="*/ 625 h 2560"/>
                  <a:gd name="T116" fmla="*/ 3866 w 5751"/>
                  <a:gd name="T117" fmla="*/ 794 h 2560"/>
                  <a:gd name="T118" fmla="*/ 4300 w 5751"/>
                  <a:gd name="T119" fmla="*/ 651 h 256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751"/>
                  <a:gd name="T181" fmla="*/ 0 h 2560"/>
                  <a:gd name="T182" fmla="*/ 5751 w 5751"/>
                  <a:gd name="T183" fmla="*/ 2560 h 256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751" h="2560">
                    <a:moveTo>
                      <a:pt x="5010" y="982"/>
                    </a:moveTo>
                    <a:lnTo>
                      <a:pt x="5075" y="1002"/>
                    </a:lnTo>
                    <a:lnTo>
                      <a:pt x="5123" y="1006"/>
                    </a:lnTo>
                    <a:lnTo>
                      <a:pt x="5167" y="1003"/>
                    </a:lnTo>
                    <a:lnTo>
                      <a:pt x="5218" y="995"/>
                    </a:lnTo>
                    <a:lnTo>
                      <a:pt x="5429" y="1049"/>
                    </a:lnTo>
                    <a:lnTo>
                      <a:pt x="5554" y="1221"/>
                    </a:lnTo>
                    <a:lnTo>
                      <a:pt x="5546" y="1288"/>
                    </a:lnTo>
                    <a:lnTo>
                      <a:pt x="5541" y="1342"/>
                    </a:lnTo>
                    <a:lnTo>
                      <a:pt x="5535" y="1397"/>
                    </a:lnTo>
                    <a:lnTo>
                      <a:pt x="5541" y="1429"/>
                    </a:lnTo>
                    <a:lnTo>
                      <a:pt x="5562" y="1446"/>
                    </a:lnTo>
                    <a:lnTo>
                      <a:pt x="5643" y="1475"/>
                    </a:lnTo>
                    <a:lnTo>
                      <a:pt x="5704" y="1537"/>
                    </a:lnTo>
                    <a:lnTo>
                      <a:pt x="5738" y="1613"/>
                    </a:lnTo>
                    <a:lnTo>
                      <a:pt x="5751" y="1696"/>
                    </a:lnTo>
                    <a:lnTo>
                      <a:pt x="5744" y="1788"/>
                    </a:lnTo>
                    <a:lnTo>
                      <a:pt x="5725" y="1876"/>
                    </a:lnTo>
                    <a:lnTo>
                      <a:pt x="5678" y="1953"/>
                    </a:lnTo>
                    <a:lnTo>
                      <a:pt x="5622" y="2009"/>
                    </a:lnTo>
                    <a:lnTo>
                      <a:pt x="5687" y="2085"/>
                    </a:lnTo>
                    <a:lnTo>
                      <a:pt x="5717" y="2178"/>
                    </a:lnTo>
                    <a:lnTo>
                      <a:pt x="5719" y="2284"/>
                    </a:lnTo>
                    <a:lnTo>
                      <a:pt x="5686" y="2382"/>
                    </a:lnTo>
                    <a:lnTo>
                      <a:pt x="5612" y="2465"/>
                    </a:lnTo>
                    <a:lnTo>
                      <a:pt x="5503" y="2510"/>
                    </a:lnTo>
                    <a:lnTo>
                      <a:pt x="5360" y="2516"/>
                    </a:lnTo>
                    <a:lnTo>
                      <a:pt x="5174" y="2458"/>
                    </a:lnTo>
                    <a:lnTo>
                      <a:pt x="5172" y="2409"/>
                    </a:lnTo>
                    <a:lnTo>
                      <a:pt x="5172" y="2346"/>
                    </a:lnTo>
                    <a:lnTo>
                      <a:pt x="5168" y="2278"/>
                    </a:lnTo>
                    <a:lnTo>
                      <a:pt x="5166" y="2203"/>
                    </a:lnTo>
                    <a:lnTo>
                      <a:pt x="5149" y="2138"/>
                    </a:lnTo>
                    <a:lnTo>
                      <a:pt x="5120" y="2069"/>
                    </a:lnTo>
                    <a:lnTo>
                      <a:pt x="5071" y="2010"/>
                    </a:lnTo>
                    <a:lnTo>
                      <a:pt x="5007" y="1959"/>
                    </a:lnTo>
                    <a:lnTo>
                      <a:pt x="4887" y="1915"/>
                    </a:lnTo>
                    <a:lnTo>
                      <a:pt x="4758" y="1906"/>
                    </a:lnTo>
                    <a:lnTo>
                      <a:pt x="4623" y="1927"/>
                    </a:lnTo>
                    <a:lnTo>
                      <a:pt x="4483" y="1977"/>
                    </a:lnTo>
                    <a:lnTo>
                      <a:pt x="4352" y="2067"/>
                    </a:lnTo>
                    <a:lnTo>
                      <a:pt x="4224" y="2176"/>
                    </a:lnTo>
                    <a:lnTo>
                      <a:pt x="4114" y="2314"/>
                    </a:lnTo>
                    <a:lnTo>
                      <a:pt x="4022" y="2480"/>
                    </a:lnTo>
                    <a:lnTo>
                      <a:pt x="3972" y="2513"/>
                    </a:lnTo>
                    <a:lnTo>
                      <a:pt x="3931" y="2528"/>
                    </a:lnTo>
                    <a:lnTo>
                      <a:pt x="3902" y="2522"/>
                    </a:lnTo>
                    <a:lnTo>
                      <a:pt x="3869" y="2503"/>
                    </a:lnTo>
                    <a:lnTo>
                      <a:pt x="3843" y="2479"/>
                    </a:lnTo>
                    <a:lnTo>
                      <a:pt x="3817" y="2455"/>
                    </a:lnTo>
                    <a:lnTo>
                      <a:pt x="3790" y="2437"/>
                    </a:lnTo>
                    <a:lnTo>
                      <a:pt x="3754" y="2429"/>
                    </a:lnTo>
                    <a:lnTo>
                      <a:pt x="3728" y="2436"/>
                    </a:lnTo>
                    <a:lnTo>
                      <a:pt x="3694" y="2453"/>
                    </a:lnTo>
                    <a:lnTo>
                      <a:pt x="3652" y="2469"/>
                    </a:lnTo>
                    <a:lnTo>
                      <a:pt x="3611" y="2491"/>
                    </a:lnTo>
                    <a:lnTo>
                      <a:pt x="3569" y="2514"/>
                    </a:lnTo>
                    <a:lnTo>
                      <a:pt x="3528" y="2530"/>
                    </a:lnTo>
                    <a:lnTo>
                      <a:pt x="3488" y="2546"/>
                    </a:lnTo>
                    <a:lnTo>
                      <a:pt x="3450" y="2550"/>
                    </a:lnTo>
                    <a:lnTo>
                      <a:pt x="3413" y="2548"/>
                    </a:lnTo>
                    <a:lnTo>
                      <a:pt x="3379" y="2535"/>
                    </a:lnTo>
                    <a:lnTo>
                      <a:pt x="3352" y="2517"/>
                    </a:lnTo>
                    <a:lnTo>
                      <a:pt x="3325" y="2493"/>
                    </a:lnTo>
                    <a:lnTo>
                      <a:pt x="3299" y="2475"/>
                    </a:lnTo>
                    <a:lnTo>
                      <a:pt x="3266" y="2455"/>
                    </a:lnTo>
                    <a:lnTo>
                      <a:pt x="3231" y="2442"/>
                    </a:lnTo>
                    <a:lnTo>
                      <a:pt x="3183" y="2438"/>
                    </a:lnTo>
                    <a:lnTo>
                      <a:pt x="3144" y="2442"/>
                    </a:lnTo>
                    <a:lnTo>
                      <a:pt x="3111" y="2453"/>
                    </a:lnTo>
                    <a:lnTo>
                      <a:pt x="3084" y="2466"/>
                    </a:lnTo>
                    <a:lnTo>
                      <a:pt x="3054" y="2484"/>
                    </a:lnTo>
                    <a:lnTo>
                      <a:pt x="3026" y="2504"/>
                    </a:lnTo>
                    <a:lnTo>
                      <a:pt x="2998" y="2516"/>
                    </a:lnTo>
                    <a:lnTo>
                      <a:pt x="2965" y="2528"/>
                    </a:lnTo>
                    <a:lnTo>
                      <a:pt x="2927" y="2532"/>
                    </a:lnTo>
                    <a:lnTo>
                      <a:pt x="2884" y="2529"/>
                    </a:lnTo>
                    <a:lnTo>
                      <a:pt x="2855" y="2522"/>
                    </a:lnTo>
                    <a:lnTo>
                      <a:pt x="2826" y="2510"/>
                    </a:lnTo>
                    <a:lnTo>
                      <a:pt x="2798" y="2498"/>
                    </a:lnTo>
                    <a:lnTo>
                      <a:pt x="2770" y="2486"/>
                    </a:lnTo>
                    <a:lnTo>
                      <a:pt x="2741" y="2474"/>
                    </a:lnTo>
                    <a:lnTo>
                      <a:pt x="2700" y="2465"/>
                    </a:lnTo>
                    <a:lnTo>
                      <a:pt x="2646" y="2453"/>
                    </a:lnTo>
                    <a:lnTo>
                      <a:pt x="2589" y="2460"/>
                    </a:lnTo>
                    <a:lnTo>
                      <a:pt x="2543" y="2469"/>
                    </a:lnTo>
                    <a:lnTo>
                      <a:pt x="2509" y="2486"/>
                    </a:lnTo>
                    <a:lnTo>
                      <a:pt x="2476" y="2498"/>
                    </a:lnTo>
                    <a:lnTo>
                      <a:pt x="2448" y="2511"/>
                    </a:lnTo>
                    <a:lnTo>
                      <a:pt x="2416" y="2516"/>
                    </a:lnTo>
                    <a:lnTo>
                      <a:pt x="2375" y="2507"/>
                    </a:lnTo>
                    <a:lnTo>
                      <a:pt x="2325" y="2478"/>
                    </a:lnTo>
                    <a:lnTo>
                      <a:pt x="2336" y="2424"/>
                    </a:lnTo>
                    <a:lnTo>
                      <a:pt x="2337" y="2363"/>
                    </a:lnTo>
                    <a:lnTo>
                      <a:pt x="2331" y="2306"/>
                    </a:lnTo>
                    <a:lnTo>
                      <a:pt x="2314" y="2241"/>
                    </a:lnTo>
                    <a:lnTo>
                      <a:pt x="2289" y="2179"/>
                    </a:lnTo>
                    <a:lnTo>
                      <a:pt x="2258" y="2124"/>
                    </a:lnTo>
                    <a:lnTo>
                      <a:pt x="2223" y="2078"/>
                    </a:lnTo>
                    <a:lnTo>
                      <a:pt x="2183" y="2039"/>
                    </a:lnTo>
                    <a:lnTo>
                      <a:pt x="2106" y="1992"/>
                    </a:lnTo>
                    <a:lnTo>
                      <a:pt x="2015" y="1954"/>
                    </a:lnTo>
                    <a:lnTo>
                      <a:pt x="1907" y="1938"/>
                    </a:lnTo>
                    <a:lnTo>
                      <a:pt x="1787" y="1949"/>
                    </a:lnTo>
                    <a:lnTo>
                      <a:pt x="1652" y="1995"/>
                    </a:lnTo>
                    <a:lnTo>
                      <a:pt x="1508" y="2094"/>
                    </a:lnTo>
                    <a:lnTo>
                      <a:pt x="1353" y="2240"/>
                    </a:lnTo>
                    <a:lnTo>
                      <a:pt x="1194" y="2461"/>
                    </a:lnTo>
                    <a:lnTo>
                      <a:pt x="1143" y="2468"/>
                    </a:lnTo>
                    <a:lnTo>
                      <a:pt x="1055" y="2474"/>
                    </a:lnTo>
                    <a:lnTo>
                      <a:pt x="956" y="2472"/>
                    </a:lnTo>
                    <a:lnTo>
                      <a:pt x="844" y="2472"/>
                    </a:lnTo>
                    <a:lnTo>
                      <a:pt x="740" y="2470"/>
                    </a:lnTo>
                    <a:lnTo>
                      <a:pt x="647" y="2468"/>
                    </a:lnTo>
                    <a:lnTo>
                      <a:pt x="586" y="2468"/>
                    </a:lnTo>
                    <a:lnTo>
                      <a:pt x="554" y="2467"/>
                    </a:lnTo>
                    <a:lnTo>
                      <a:pt x="529" y="2498"/>
                    </a:lnTo>
                    <a:lnTo>
                      <a:pt x="475" y="2524"/>
                    </a:lnTo>
                    <a:lnTo>
                      <a:pt x="390" y="2543"/>
                    </a:lnTo>
                    <a:lnTo>
                      <a:pt x="300" y="2555"/>
                    </a:lnTo>
                    <a:lnTo>
                      <a:pt x="206" y="2560"/>
                    </a:lnTo>
                    <a:lnTo>
                      <a:pt x="121" y="2554"/>
                    </a:lnTo>
                    <a:lnTo>
                      <a:pt x="49" y="2539"/>
                    </a:lnTo>
                    <a:lnTo>
                      <a:pt x="13" y="2506"/>
                    </a:lnTo>
                    <a:lnTo>
                      <a:pt x="0" y="2423"/>
                    </a:lnTo>
                    <a:lnTo>
                      <a:pt x="1" y="2299"/>
                    </a:lnTo>
                    <a:lnTo>
                      <a:pt x="16" y="2173"/>
                    </a:lnTo>
                    <a:lnTo>
                      <a:pt x="52" y="2094"/>
                    </a:lnTo>
                    <a:lnTo>
                      <a:pt x="72" y="2085"/>
                    </a:lnTo>
                    <a:lnTo>
                      <a:pt x="98" y="2079"/>
                    </a:lnTo>
                    <a:lnTo>
                      <a:pt x="130" y="2073"/>
                    </a:lnTo>
                    <a:lnTo>
                      <a:pt x="167" y="2075"/>
                    </a:lnTo>
                    <a:lnTo>
                      <a:pt x="204" y="2077"/>
                    </a:lnTo>
                    <a:lnTo>
                      <a:pt x="240" y="2078"/>
                    </a:lnTo>
                    <a:lnTo>
                      <a:pt x="278" y="2080"/>
                    </a:lnTo>
                    <a:lnTo>
                      <a:pt x="307" y="2086"/>
                    </a:lnTo>
                    <a:lnTo>
                      <a:pt x="361" y="1918"/>
                    </a:lnTo>
                    <a:lnTo>
                      <a:pt x="389" y="1757"/>
                    </a:lnTo>
                    <a:lnTo>
                      <a:pt x="409" y="1607"/>
                    </a:lnTo>
                    <a:lnTo>
                      <a:pt x="433" y="1463"/>
                    </a:lnTo>
                    <a:lnTo>
                      <a:pt x="477" y="1342"/>
                    </a:lnTo>
                    <a:lnTo>
                      <a:pt x="555" y="1241"/>
                    </a:lnTo>
                    <a:lnTo>
                      <a:pt x="683" y="1163"/>
                    </a:lnTo>
                    <a:lnTo>
                      <a:pt x="873" y="1118"/>
                    </a:lnTo>
                    <a:lnTo>
                      <a:pt x="1006" y="1071"/>
                    </a:lnTo>
                    <a:lnTo>
                      <a:pt x="1126" y="973"/>
                    </a:lnTo>
                    <a:lnTo>
                      <a:pt x="1229" y="841"/>
                    </a:lnTo>
                    <a:lnTo>
                      <a:pt x="1328" y="694"/>
                    </a:lnTo>
                    <a:lnTo>
                      <a:pt x="1417" y="540"/>
                    </a:lnTo>
                    <a:lnTo>
                      <a:pt x="1496" y="396"/>
                    </a:lnTo>
                    <a:lnTo>
                      <a:pt x="1566" y="274"/>
                    </a:lnTo>
                    <a:lnTo>
                      <a:pt x="1632" y="195"/>
                    </a:lnTo>
                    <a:lnTo>
                      <a:pt x="1676" y="168"/>
                    </a:lnTo>
                    <a:lnTo>
                      <a:pt x="1731" y="137"/>
                    </a:lnTo>
                    <a:lnTo>
                      <a:pt x="1800" y="107"/>
                    </a:lnTo>
                    <a:lnTo>
                      <a:pt x="1886" y="83"/>
                    </a:lnTo>
                    <a:lnTo>
                      <a:pt x="1978" y="59"/>
                    </a:lnTo>
                    <a:lnTo>
                      <a:pt x="2082" y="37"/>
                    </a:lnTo>
                    <a:lnTo>
                      <a:pt x="2190" y="24"/>
                    </a:lnTo>
                    <a:lnTo>
                      <a:pt x="2304" y="11"/>
                    </a:lnTo>
                    <a:lnTo>
                      <a:pt x="2430" y="0"/>
                    </a:lnTo>
                    <a:lnTo>
                      <a:pt x="2559" y="3"/>
                    </a:lnTo>
                    <a:lnTo>
                      <a:pt x="2689" y="6"/>
                    </a:lnTo>
                    <a:lnTo>
                      <a:pt x="2828" y="23"/>
                    </a:lnTo>
                    <a:lnTo>
                      <a:pt x="2960" y="39"/>
                    </a:lnTo>
                    <a:lnTo>
                      <a:pt x="3097" y="68"/>
                    </a:lnTo>
                    <a:lnTo>
                      <a:pt x="3237" y="110"/>
                    </a:lnTo>
                    <a:lnTo>
                      <a:pt x="3370" y="157"/>
                    </a:lnTo>
                    <a:lnTo>
                      <a:pt x="3430" y="194"/>
                    </a:lnTo>
                    <a:lnTo>
                      <a:pt x="3478" y="261"/>
                    </a:lnTo>
                    <a:lnTo>
                      <a:pt x="3517" y="342"/>
                    </a:lnTo>
                    <a:lnTo>
                      <a:pt x="3559" y="432"/>
                    </a:lnTo>
                    <a:lnTo>
                      <a:pt x="3601" y="528"/>
                    </a:lnTo>
                    <a:lnTo>
                      <a:pt x="3655" y="625"/>
                    </a:lnTo>
                    <a:lnTo>
                      <a:pt x="3729" y="710"/>
                    </a:lnTo>
                    <a:lnTo>
                      <a:pt x="3819" y="784"/>
                    </a:lnTo>
                    <a:lnTo>
                      <a:pt x="3866" y="794"/>
                    </a:lnTo>
                    <a:lnTo>
                      <a:pt x="3922" y="769"/>
                    </a:lnTo>
                    <a:lnTo>
                      <a:pt x="3980" y="726"/>
                    </a:lnTo>
                    <a:lnTo>
                      <a:pt x="4300" y="651"/>
                    </a:lnTo>
                    <a:lnTo>
                      <a:pt x="4494" y="755"/>
                    </a:lnTo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61" name="Freeform 2158"/>
              <p:cNvSpPr>
                <a:spLocks/>
              </p:cNvSpPr>
              <p:nvPr/>
            </p:nvSpPr>
            <p:spPr bwMode="auto">
              <a:xfrm rot="719888">
                <a:off x="11521" y="11512"/>
                <a:ext cx="145" cy="327"/>
              </a:xfrm>
              <a:custGeom>
                <a:avLst/>
                <a:gdLst>
                  <a:gd name="T0" fmla="*/ 78 w 145"/>
                  <a:gd name="T1" fmla="*/ 327 h 327"/>
                  <a:gd name="T2" fmla="*/ 109 w 145"/>
                  <a:gd name="T3" fmla="*/ 315 h 327"/>
                  <a:gd name="T4" fmla="*/ 133 w 145"/>
                  <a:gd name="T5" fmla="*/ 285 h 327"/>
                  <a:gd name="T6" fmla="*/ 145 w 145"/>
                  <a:gd name="T7" fmla="*/ 230 h 327"/>
                  <a:gd name="T8" fmla="*/ 145 w 145"/>
                  <a:gd name="T9" fmla="*/ 170 h 327"/>
                  <a:gd name="T10" fmla="*/ 133 w 145"/>
                  <a:gd name="T11" fmla="*/ 103 h 327"/>
                  <a:gd name="T12" fmla="*/ 115 w 145"/>
                  <a:gd name="T13" fmla="*/ 55 h 327"/>
                  <a:gd name="T14" fmla="*/ 91 w 145"/>
                  <a:gd name="T15" fmla="*/ 18 h 327"/>
                  <a:gd name="T16" fmla="*/ 66 w 145"/>
                  <a:gd name="T17" fmla="*/ 0 h 327"/>
                  <a:gd name="T18" fmla="*/ 36 w 145"/>
                  <a:gd name="T19" fmla="*/ 12 h 327"/>
                  <a:gd name="T20" fmla="*/ 18 w 145"/>
                  <a:gd name="T21" fmla="*/ 49 h 327"/>
                  <a:gd name="T22" fmla="*/ 0 w 145"/>
                  <a:gd name="T23" fmla="*/ 97 h 327"/>
                  <a:gd name="T24" fmla="*/ 0 w 145"/>
                  <a:gd name="T25" fmla="*/ 158 h 327"/>
                  <a:gd name="T26" fmla="*/ 6 w 145"/>
                  <a:gd name="T27" fmla="*/ 224 h 327"/>
                  <a:gd name="T28" fmla="*/ 24 w 145"/>
                  <a:gd name="T29" fmla="*/ 279 h 327"/>
                  <a:gd name="T30" fmla="*/ 48 w 145"/>
                  <a:gd name="T31" fmla="*/ 315 h 327"/>
                  <a:gd name="T32" fmla="*/ 78 w 145"/>
                  <a:gd name="T33" fmla="*/ 327 h 3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5"/>
                  <a:gd name="T52" fmla="*/ 0 h 327"/>
                  <a:gd name="T53" fmla="*/ 145 w 145"/>
                  <a:gd name="T54" fmla="*/ 327 h 3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5" h="327">
                    <a:moveTo>
                      <a:pt x="78" y="327"/>
                    </a:moveTo>
                    <a:lnTo>
                      <a:pt x="109" y="315"/>
                    </a:lnTo>
                    <a:lnTo>
                      <a:pt x="133" y="285"/>
                    </a:lnTo>
                    <a:lnTo>
                      <a:pt x="145" y="230"/>
                    </a:lnTo>
                    <a:lnTo>
                      <a:pt x="145" y="170"/>
                    </a:lnTo>
                    <a:lnTo>
                      <a:pt x="133" y="103"/>
                    </a:lnTo>
                    <a:lnTo>
                      <a:pt x="115" y="55"/>
                    </a:lnTo>
                    <a:lnTo>
                      <a:pt x="91" y="18"/>
                    </a:lnTo>
                    <a:lnTo>
                      <a:pt x="66" y="0"/>
                    </a:lnTo>
                    <a:lnTo>
                      <a:pt x="36" y="12"/>
                    </a:lnTo>
                    <a:lnTo>
                      <a:pt x="18" y="49"/>
                    </a:lnTo>
                    <a:lnTo>
                      <a:pt x="0" y="97"/>
                    </a:lnTo>
                    <a:lnTo>
                      <a:pt x="0" y="158"/>
                    </a:lnTo>
                    <a:lnTo>
                      <a:pt x="6" y="224"/>
                    </a:lnTo>
                    <a:lnTo>
                      <a:pt x="24" y="279"/>
                    </a:lnTo>
                    <a:lnTo>
                      <a:pt x="48" y="315"/>
                    </a:lnTo>
                    <a:lnTo>
                      <a:pt x="78" y="32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62" name="Freeform 2159"/>
              <p:cNvSpPr>
                <a:spLocks/>
              </p:cNvSpPr>
              <p:nvPr/>
            </p:nvSpPr>
            <p:spPr bwMode="auto">
              <a:xfrm rot="719888">
                <a:off x="6128" y="12059"/>
                <a:ext cx="297" cy="308"/>
              </a:xfrm>
              <a:custGeom>
                <a:avLst/>
                <a:gdLst>
                  <a:gd name="T0" fmla="*/ 0 w 297"/>
                  <a:gd name="T1" fmla="*/ 97 h 308"/>
                  <a:gd name="T2" fmla="*/ 0 w 297"/>
                  <a:gd name="T3" fmla="*/ 60 h 308"/>
                  <a:gd name="T4" fmla="*/ 18 w 297"/>
                  <a:gd name="T5" fmla="*/ 42 h 308"/>
                  <a:gd name="T6" fmla="*/ 42 w 297"/>
                  <a:gd name="T7" fmla="*/ 30 h 308"/>
                  <a:gd name="T8" fmla="*/ 79 w 297"/>
                  <a:gd name="T9" fmla="*/ 24 h 308"/>
                  <a:gd name="T10" fmla="*/ 121 w 297"/>
                  <a:gd name="T11" fmla="*/ 24 h 308"/>
                  <a:gd name="T12" fmla="*/ 163 w 297"/>
                  <a:gd name="T13" fmla="*/ 18 h 308"/>
                  <a:gd name="T14" fmla="*/ 206 w 297"/>
                  <a:gd name="T15" fmla="*/ 12 h 308"/>
                  <a:gd name="T16" fmla="*/ 248 w 297"/>
                  <a:gd name="T17" fmla="*/ 0 h 308"/>
                  <a:gd name="T18" fmla="*/ 260 w 297"/>
                  <a:gd name="T19" fmla="*/ 48 h 308"/>
                  <a:gd name="T20" fmla="*/ 272 w 297"/>
                  <a:gd name="T21" fmla="*/ 97 h 308"/>
                  <a:gd name="T22" fmla="*/ 291 w 297"/>
                  <a:gd name="T23" fmla="*/ 151 h 308"/>
                  <a:gd name="T24" fmla="*/ 297 w 297"/>
                  <a:gd name="T25" fmla="*/ 212 h 308"/>
                  <a:gd name="T26" fmla="*/ 279 w 297"/>
                  <a:gd name="T27" fmla="*/ 242 h 308"/>
                  <a:gd name="T28" fmla="*/ 248 w 297"/>
                  <a:gd name="T29" fmla="*/ 266 h 308"/>
                  <a:gd name="T30" fmla="*/ 218 w 297"/>
                  <a:gd name="T31" fmla="*/ 284 h 308"/>
                  <a:gd name="T32" fmla="*/ 182 w 297"/>
                  <a:gd name="T33" fmla="*/ 296 h 308"/>
                  <a:gd name="T34" fmla="*/ 145 w 297"/>
                  <a:gd name="T35" fmla="*/ 308 h 308"/>
                  <a:gd name="T36" fmla="*/ 109 w 297"/>
                  <a:gd name="T37" fmla="*/ 308 h 308"/>
                  <a:gd name="T38" fmla="*/ 79 w 297"/>
                  <a:gd name="T39" fmla="*/ 308 h 308"/>
                  <a:gd name="T40" fmla="*/ 60 w 297"/>
                  <a:gd name="T41" fmla="*/ 302 h 308"/>
                  <a:gd name="T42" fmla="*/ 36 w 297"/>
                  <a:gd name="T43" fmla="*/ 272 h 308"/>
                  <a:gd name="T44" fmla="*/ 18 w 297"/>
                  <a:gd name="T45" fmla="*/ 218 h 308"/>
                  <a:gd name="T46" fmla="*/ 6 w 297"/>
                  <a:gd name="T47" fmla="*/ 157 h 308"/>
                  <a:gd name="T48" fmla="*/ 0 w 297"/>
                  <a:gd name="T49" fmla="*/ 97 h 3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97"/>
                  <a:gd name="T76" fmla="*/ 0 h 308"/>
                  <a:gd name="T77" fmla="*/ 297 w 297"/>
                  <a:gd name="T78" fmla="*/ 308 h 3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97" h="308">
                    <a:moveTo>
                      <a:pt x="0" y="97"/>
                    </a:moveTo>
                    <a:lnTo>
                      <a:pt x="0" y="60"/>
                    </a:lnTo>
                    <a:lnTo>
                      <a:pt x="18" y="42"/>
                    </a:lnTo>
                    <a:lnTo>
                      <a:pt x="42" y="30"/>
                    </a:lnTo>
                    <a:lnTo>
                      <a:pt x="79" y="24"/>
                    </a:lnTo>
                    <a:lnTo>
                      <a:pt x="121" y="24"/>
                    </a:lnTo>
                    <a:lnTo>
                      <a:pt x="163" y="18"/>
                    </a:lnTo>
                    <a:lnTo>
                      <a:pt x="206" y="12"/>
                    </a:lnTo>
                    <a:lnTo>
                      <a:pt x="248" y="0"/>
                    </a:lnTo>
                    <a:lnTo>
                      <a:pt x="260" y="48"/>
                    </a:lnTo>
                    <a:lnTo>
                      <a:pt x="272" y="97"/>
                    </a:lnTo>
                    <a:lnTo>
                      <a:pt x="291" y="151"/>
                    </a:lnTo>
                    <a:lnTo>
                      <a:pt x="297" y="212"/>
                    </a:lnTo>
                    <a:lnTo>
                      <a:pt x="279" y="242"/>
                    </a:lnTo>
                    <a:lnTo>
                      <a:pt x="248" y="266"/>
                    </a:lnTo>
                    <a:lnTo>
                      <a:pt x="218" y="284"/>
                    </a:lnTo>
                    <a:lnTo>
                      <a:pt x="182" y="296"/>
                    </a:lnTo>
                    <a:lnTo>
                      <a:pt x="145" y="308"/>
                    </a:lnTo>
                    <a:lnTo>
                      <a:pt x="109" y="308"/>
                    </a:lnTo>
                    <a:lnTo>
                      <a:pt x="79" y="308"/>
                    </a:lnTo>
                    <a:lnTo>
                      <a:pt x="60" y="302"/>
                    </a:lnTo>
                    <a:lnTo>
                      <a:pt x="36" y="272"/>
                    </a:lnTo>
                    <a:lnTo>
                      <a:pt x="18" y="218"/>
                    </a:lnTo>
                    <a:lnTo>
                      <a:pt x="6" y="15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63" name="Freeform 2160"/>
              <p:cNvSpPr>
                <a:spLocks/>
              </p:cNvSpPr>
              <p:nvPr/>
            </p:nvSpPr>
            <p:spPr bwMode="auto">
              <a:xfrm rot="719888">
                <a:off x="11254" y="11996"/>
                <a:ext cx="346" cy="314"/>
              </a:xfrm>
              <a:custGeom>
                <a:avLst/>
                <a:gdLst>
                  <a:gd name="T0" fmla="*/ 339 w 346"/>
                  <a:gd name="T1" fmla="*/ 0 h 314"/>
                  <a:gd name="T2" fmla="*/ 346 w 346"/>
                  <a:gd name="T3" fmla="*/ 66 h 314"/>
                  <a:gd name="T4" fmla="*/ 346 w 346"/>
                  <a:gd name="T5" fmla="*/ 127 h 314"/>
                  <a:gd name="T6" fmla="*/ 327 w 346"/>
                  <a:gd name="T7" fmla="*/ 181 h 314"/>
                  <a:gd name="T8" fmla="*/ 297 w 346"/>
                  <a:gd name="T9" fmla="*/ 230 h 314"/>
                  <a:gd name="T10" fmla="*/ 255 w 346"/>
                  <a:gd name="T11" fmla="*/ 266 h 314"/>
                  <a:gd name="T12" fmla="*/ 206 w 346"/>
                  <a:gd name="T13" fmla="*/ 296 h 314"/>
                  <a:gd name="T14" fmla="*/ 146 w 346"/>
                  <a:gd name="T15" fmla="*/ 314 h 314"/>
                  <a:gd name="T16" fmla="*/ 79 w 346"/>
                  <a:gd name="T17" fmla="*/ 314 h 314"/>
                  <a:gd name="T18" fmla="*/ 18 w 346"/>
                  <a:gd name="T19" fmla="*/ 290 h 314"/>
                  <a:gd name="T20" fmla="*/ 0 w 346"/>
                  <a:gd name="T21" fmla="*/ 230 h 314"/>
                  <a:gd name="T22" fmla="*/ 6 w 346"/>
                  <a:gd name="T23" fmla="*/ 169 h 314"/>
                  <a:gd name="T24" fmla="*/ 42 w 346"/>
                  <a:gd name="T25" fmla="*/ 121 h 314"/>
                  <a:gd name="T26" fmla="*/ 67 w 346"/>
                  <a:gd name="T27" fmla="*/ 109 h 314"/>
                  <a:gd name="T28" fmla="*/ 85 w 346"/>
                  <a:gd name="T29" fmla="*/ 109 h 314"/>
                  <a:gd name="T30" fmla="*/ 103 w 346"/>
                  <a:gd name="T31" fmla="*/ 109 h 314"/>
                  <a:gd name="T32" fmla="*/ 121 w 346"/>
                  <a:gd name="T33" fmla="*/ 109 h 314"/>
                  <a:gd name="T34" fmla="*/ 152 w 346"/>
                  <a:gd name="T35" fmla="*/ 103 h 314"/>
                  <a:gd name="T36" fmla="*/ 194 w 346"/>
                  <a:gd name="T37" fmla="*/ 84 h 314"/>
                  <a:gd name="T38" fmla="*/ 255 w 346"/>
                  <a:gd name="T39" fmla="*/ 54 h 314"/>
                  <a:gd name="T40" fmla="*/ 339 w 346"/>
                  <a:gd name="T41" fmla="*/ 0 h 3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46"/>
                  <a:gd name="T64" fmla="*/ 0 h 314"/>
                  <a:gd name="T65" fmla="*/ 346 w 346"/>
                  <a:gd name="T66" fmla="*/ 314 h 3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46" h="314">
                    <a:moveTo>
                      <a:pt x="339" y="0"/>
                    </a:moveTo>
                    <a:lnTo>
                      <a:pt x="346" y="66"/>
                    </a:lnTo>
                    <a:lnTo>
                      <a:pt x="346" y="127"/>
                    </a:lnTo>
                    <a:lnTo>
                      <a:pt x="327" y="181"/>
                    </a:lnTo>
                    <a:lnTo>
                      <a:pt x="297" y="230"/>
                    </a:lnTo>
                    <a:lnTo>
                      <a:pt x="255" y="266"/>
                    </a:lnTo>
                    <a:lnTo>
                      <a:pt x="206" y="296"/>
                    </a:lnTo>
                    <a:lnTo>
                      <a:pt x="146" y="314"/>
                    </a:lnTo>
                    <a:lnTo>
                      <a:pt x="79" y="314"/>
                    </a:lnTo>
                    <a:lnTo>
                      <a:pt x="18" y="290"/>
                    </a:lnTo>
                    <a:lnTo>
                      <a:pt x="0" y="230"/>
                    </a:lnTo>
                    <a:lnTo>
                      <a:pt x="6" y="169"/>
                    </a:lnTo>
                    <a:lnTo>
                      <a:pt x="42" y="121"/>
                    </a:lnTo>
                    <a:lnTo>
                      <a:pt x="67" y="109"/>
                    </a:lnTo>
                    <a:lnTo>
                      <a:pt x="85" y="109"/>
                    </a:lnTo>
                    <a:lnTo>
                      <a:pt x="103" y="109"/>
                    </a:lnTo>
                    <a:lnTo>
                      <a:pt x="121" y="109"/>
                    </a:lnTo>
                    <a:lnTo>
                      <a:pt x="152" y="103"/>
                    </a:lnTo>
                    <a:lnTo>
                      <a:pt x="194" y="84"/>
                    </a:lnTo>
                    <a:lnTo>
                      <a:pt x="255" y="54"/>
                    </a:lnTo>
                    <a:lnTo>
                      <a:pt x="33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64" name="Freeform 2161"/>
              <p:cNvSpPr>
                <a:spLocks/>
              </p:cNvSpPr>
              <p:nvPr/>
            </p:nvSpPr>
            <p:spPr bwMode="auto">
              <a:xfrm>
                <a:off x="6431" y="10036"/>
                <a:ext cx="5048" cy="2234"/>
              </a:xfrm>
              <a:custGeom>
                <a:avLst/>
                <a:gdLst>
                  <a:gd name="T0" fmla="*/ 3626 w 5048"/>
                  <a:gd name="T1" fmla="*/ 699 h 2234"/>
                  <a:gd name="T2" fmla="*/ 3382 w 5048"/>
                  <a:gd name="T3" fmla="*/ 827 h 2234"/>
                  <a:gd name="T4" fmla="*/ 3245 w 5048"/>
                  <a:gd name="T5" fmla="*/ 711 h 2234"/>
                  <a:gd name="T6" fmla="*/ 3130 w 5048"/>
                  <a:gd name="T7" fmla="*/ 470 h 2234"/>
                  <a:gd name="T8" fmla="*/ 2991 w 5048"/>
                  <a:gd name="T9" fmla="*/ 335 h 2234"/>
                  <a:gd name="T10" fmla="*/ 2924 w 5048"/>
                  <a:gd name="T11" fmla="*/ 210 h 2234"/>
                  <a:gd name="T12" fmla="*/ 2801 w 5048"/>
                  <a:gd name="T13" fmla="*/ 85 h 2234"/>
                  <a:gd name="T14" fmla="*/ 2562 w 5048"/>
                  <a:gd name="T15" fmla="*/ 47 h 2234"/>
                  <a:gd name="T16" fmla="*/ 2274 w 5048"/>
                  <a:gd name="T17" fmla="*/ 4 h 2234"/>
                  <a:gd name="T18" fmla="*/ 1969 w 5048"/>
                  <a:gd name="T19" fmla="*/ 38 h 2234"/>
                  <a:gd name="T20" fmla="*/ 1729 w 5048"/>
                  <a:gd name="T21" fmla="*/ 61 h 2234"/>
                  <a:gd name="T22" fmla="*/ 1449 w 5048"/>
                  <a:gd name="T23" fmla="*/ 94 h 2234"/>
                  <a:gd name="T24" fmla="*/ 1211 w 5048"/>
                  <a:gd name="T25" fmla="*/ 279 h 2234"/>
                  <a:gd name="T26" fmla="*/ 1038 w 5048"/>
                  <a:gd name="T27" fmla="*/ 601 h 2234"/>
                  <a:gd name="T28" fmla="*/ 910 w 5048"/>
                  <a:gd name="T29" fmla="*/ 878 h 2234"/>
                  <a:gd name="T30" fmla="*/ 628 w 5048"/>
                  <a:gd name="T31" fmla="*/ 1071 h 2234"/>
                  <a:gd name="T32" fmla="*/ 382 w 5048"/>
                  <a:gd name="T33" fmla="*/ 1149 h 2234"/>
                  <a:gd name="T34" fmla="*/ 248 w 5048"/>
                  <a:gd name="T35" fmla="*/ 1225 h 2234"/>
                  <a:gd name="T36" fmla="*/ 104 w 5048"/>
                  <a:gd name="T37" fmla="*/ 1492 h 2234"/>
                  <a:gd name="T38" fmla="*/ 30 w 5048"/>
                  <a:gd name="T39" fmla="*/ 1842 h 2234"/>
                  <a:gd name="T40" fmla="*/ 99 w 5048"/>
                  <a:gd name="T41" fmla="*/ 2011 h 2234"/>
                  <a:gd name="T42" fmla="*/ 140 w 5048"/>
                  <a:gd name="T43" fmla="*/ 2168 h 2234"/>
                  <a:gd name="T44" fmla="*/ 221 w 5048"/>
                  <a:gd name="T45" fmla="*/ 2198 h 2234"/>
                  <a:gd name="T46" fmla="*/ 377 w 5048"/>
                  <a:gd name="T47" fmla="*/ 2193 h 2234"/>
                  <a:gd name="T48" fmla="*/ 495 w 5048"/>
                  <a:gd name="T49" fmla="*/ 2076 h 2234"/>
                  <a:gd name="T50" fmla="*/ 670 w 5048"/>
                  <a:gd name="T51" fmla="*/ 1921 h 2234"/>
                  <a:gd name="T52" fmla="*/ 888 w 5048"/>
                  <a:gd name="T53" fmla="*/ 1801 h 2234"/>
                  <a:gd name="T54" fmla="*/ 1132 w 5048"/>
                  <a:gd name="T55" fmla="*/ 1729 h 2234"/>
                  <a:gd name="T56" fmla="*/ 1379 w 5048"/>
                  <a:gd name="T57" fmla="*/ 1707 h 2234"/>
                  <a:gd name="T58" fmla="*/ 1602 w 5048"/>
                  <a:gd name="T59" fmla="*/ 1736 h 2234"/>
                  <a:gd name="T60" fmla="*/ 1768 w 5048"/>
                  <a:gd name="T61" fmla="*/ 1802 h 2234"/>
                  <a:gd name="T62" fmla="*/ 1906 w 5048"/>
                  <a:gd name="T63" fmla="*/ 1967 h 2234"/>
                  <a:gd name="T64" fmla="*/ 1999 w 5048"/>
                  <a:gd name="T65" fmla="*/ 2204 h 2234"/>
                  <a:gd name="T66" fmla="*/ 2156 w 5048"/>
                  <a:gd name="T67" fmla="*/ 2132 h 2234"/>
                  <a:gd name="T68" fmla="*/ 2403 w 5048"/>
                  <a:gd name="T69" fmla="*/ 2111 h 2234"/>
                  <a:gd name="T70" fmla="*/ 2579 w 5048"/>
                  <a:gd name="T71" fmla="*/ 2216 h 2234"/>
                  <a:gd name="T72" fmla="*/ 2692 w 5048"/>
                  <a:gd name="T73" fmla="*/ 2122 h 2234"/>
                  <a:gd name="T74" fmla="*/ 2826 w 5048"/>
                  <a:gd name="T75" fmla="*/ 2071 h 2234"/>
                  <a:gd name="T76" fmla="*/ 2935 w 5048"/>
                  <a:gd name="T77" fmla="*/ 2143 h 2234"/>
                  <a:gd name="T78" fmla="*/ 2974 w 5048"/>
                  <a:gd name="T79" fmla="*/ 2220 h 2234"/>
                  <a:gd name="T80" fmla="*/ 3078 w 5048"/>
                  <a:gd name="T81" fmla="*/ 2230 h 2234"/>
                  <a:gd name="T82" fmla="*/ 3220 w 5048"/>
                  <a:gd name="T83" fmla="*/ 2142 h 2234"/>
                  <a:gd name="T84" fmla="*/ 3349 w 5048"/>
                  <a:gd name="T85" fmla="*/ 2033 h 2234"/>
                  <a:gd name="T86" fmla="*/ 3524 w 5048"/>
                  <a:gd name="T87" fmla="*/ 1879 h 2234"/>
                  <a:gd name="T88" fmla="*/ 3725 w 5048"/>
                  <a:gd name="T89" fmla="*/ 1748 h 2234"/>
                  <a:gd name="T90" fmla="*/ 3906 w 5048"/>
                  <a:gd name="T91" fmla="*/ 1687 h 2234"/>
                  <a:gd name="T92" fmla="*/ 4148 w 5048"/>
                  <a:gd name="T93" fmla="*/ 1652 h 2234"/>
                  <a:gd name="T94" fmla="*/ 4564 w 5048"/>
                  <a:gd name="T95" fmla="*/ 1709 h 2234"/>
                  <a:gd name="T96" fmla="*/ 4825 w 5048"/>
                  <a:gd name="T97" fmla="*/ 1939 h 2234"/>
                  <a:gd name="T98" fmla="*/ 4964 w 5048"/>
                  <a:gd name="T99" fmla="*/ 1956 h 2234"/>
                  <a:gd name="T100" fmla="*/ 5042 w 5048"/>
                  <a:gd name="T101" fmla="*/ 1879 h 2234"/>
                  <a:gd name="T102" fmla="*/ 4978 w 5048"/>
                  <a:gd name="T103" fmla="*/ 1686 h 2234"/>
                  <a:gd name="T104" fmla="*/ 5035 w 5048"/>
                  <a:gd name="T105" fmla="*/ 1475 h 2234"/>
                  <a:gd name="T106" fmla="*/ 4980 w 5048"/>
                  <a:gd name="T107" fmla="*/ 1327 h 2234"/>
                  <a:gd name="T108" fmla="*/ 4922 w 5048"/>
                  <a:gd name="T109" fmla="*/ 1018 h 2234"/>
                  <a:gd name="T110" fmla="*/ 4795 w 5048"/>
                  <a:gd name="T111" fmla="*/ 1022 h 223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048"/>
                  <a:gd name="T169" fmla="*/ 0 h 2234"/>
                  <a:gd name="T170" fmla="*/ 5048 w 5048"/>
                  <a:gd name="T171" fmla="*/ 2234 h 223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048" h="2234">
                    <a:moveTo>
                      <a:pt x="4021" y="765"/>
                    </a:moveTo>
                    <a:lnTo>
                      <a:pt x="3872" y="709"/>
                    </a:lnTo>
                    <a:lnTo>
                      <a:pt x="3626" y="699"/>
                    </a:lnTo>
                    <a:lnTo>
                      <a:pt x="3559" y="747"/>
                    </a:lnTo>
                    <a:lnTo>
                      <a:pt x="3481" y="799"/>
                    </a:lnTo>
                    <a:lnTo>
                      <a:pt x="3382" y="827"/>
                    </a:lnTo>
                    <a:lnTo>
                      <a:pt x="3328" y="816"/>
                    </a:lnTo>
                    <a:lnTo>
                      <a:pt x="3282" y="775"/>
                    </a:lnTo>
                    <a:lnTo>
                      <a:pt x="3245" y="711"/>
                    </a:lnTo>
                    <a:lnTo>
                      <a:pt x="3207" y="630"/>
                    </a:lnTo>
                    <a:lnTo>
                      <a:pt x="3169" y="547"/>
                    </a:lnTo>
                    <a:lnTo>
                      <a:pt x="3130" y="470"/>
                    </a:lnTo>
                    <a:lnTo>
                      <a:pt x="3081" y="404"/>
                    </a:lnTo>
                    <a:lnTo>
                      <a:pt x="3016" y="360"/>
                    </a:lnTo>
                    <a:lnTo>
                      <a:pt x="2991" y="335"/>
                    </a:lnTo>
                    <a:lnTo>
                      <a:pt x="2968" y="300"/>
                    </a:lnTo>
                    <a:lnTo>
                      <a:pt x="2945" y="258"/>
                    </a:lnTo>
                    <a:lnTo>
                      <a:pt x="2924" y="210"/>
                    </a:lnTo>
                    <a:lnTo>
                      <a:pt x="2892" y="160"/>
                    </a:lnTo>
                    <a:lnTo>
                      <a:pt x="2850" y="120"/>
                    </a:lnTo>
                    <a:lnTo>
                      <a:pt x="2801" y="85"/>
                    </a:lnTo>
                    <a:lnTo>
                      <a:pt x="2731" y="70"/>
                    </a:lnTo>
                    <a:lnTo>
                      <a:pt x="2652" y="60"/>
                    </a:lnTo>
                    <a:lnTo>
                      <a:pt x="2562" y="47"/>
                    </a:lnTo>
                    <a:lnTo>
                      <a:pt x="2467" y="27"/>
                    </a:lnTo>
                    <a:lnTo>
                      <a:pt x="2371" y="12"/>
                    </a:lnTo>
                    <a:lnTo>
                      <a:pt x="2274" y="4"/>
                    </a:lnTo>
                    <a:lnTo>
                      <a:pt x="2169" y="0"/>
                    </a:lnTo>
                    <a:lnTo>
                      <a:pt x="2068" y="9"/>
                    </a:lnTo>
                    <a:lnTo>
                      <a:pt x="1969" y="38"/>
                    </a:lnTo>
                    <a:lnTo>
                      <a:pt x="1897" y="54"/>
                    </a:lnTo>
                    <a:lnTo>
                      <a:pt x="1815" y="61"/>
                    </a:lnTo>
                    <a:lnTo>
                      <a:pt x="1729" y="61"/>
                    </a:lnTo>
                    <a:lnTo>
                      <a:pt x="1635" y="66"/>
                    </a:lnTo>
                    <a:lnTo>
                      <a:pt x="1541" y="71"/>
                    </a:lnTo>
                    <a:lnTo>
                      <a:pt x="1449" y="94"/>
                    </a:lnTo>
                    <a:lnTo>
                      <a:pt x="1362" y="126"/>
                    </a:lnTo>
                    <a:lnTo>
                      <a:pt x="1287" y="184"/>
                    </a:lnTo>
                    <a:lnTo>
                      <a:pt x="1211" y="279"/>
                    </a:lnTo>
                    <a:lnTo>
                      <a:pt x="1145" y="383"/>
                    </a:lnTo>
                    <a:lnTo>
                      <a:pt x="1091" y="495"/>
                    </a:lnTo>
                    <a:lnTo>
                      <a:pt x="1038" y="601"/>
                    </a:lnTo>
                    <a:lnTo>
                      <a:pt x="996" y="710"/>
                    </a:lnTo>
                    <a:lnTo>
                      <a:pt x="952" y="799"/>
                    </a:lnTo>
                    <a:lnTo>
                      <a:pt x="910" y="878"/>
                    </a:lnTo>
                    <a:lnTo>
                      <a:pt x="864" y="923"/>
                    </a:lnTo>
                    <a:lnTo>
                      <a:pt x="735" y="1007"/>
                    </a:lnTo>
                    <a:lnTo>
                      <a:pt x="628" y="1071"/>
                    </a:lnTo>
                    <a:lnTo>
                      <a:pt x="528" y="1106"/>
                    </a:lnTo>
                    <a:lnTo>
                      <a:pt x="447" y="1132"/>
                    </a:lnTo>
                    <a:lnTo>
                      <a:pt x="382" y="1149"/>
                    </a:lnTo>
                    <a:lnTo>
                      <a:pt x="322" y="1167"/>
                    </a:lnTo>
                    <a:lnTo>
                      <a:pt x="280" y="1189"/>
                    </a:lnTo>
                    <a:lnTo>
                      <a:pt x="248" y="1225"/>
                    </a:lnTo>
                    <a:lnTo>
                      <a:pt x="210" y="1286"/>
                    </a:lnTo>
                    <a:lnTo>
                      <a:pt x="155" y="1373"/>
                    </a:lnTo>
                    <a:lnTo>
                      <a:pt x="104" y="1492"/>
                    </a:lnTo>
                    <a:lnTo>
                      <a:pt x="89" y="1619"/>
                    </a:lnTo>
                    <a:lnTo>
                      <a:pt x="77" y="1740"/>
                    </a:lnTo>
                    <a:lnTo>
                      <a:pt x="30" y="1842"/>
                    </a:lnTo>
                    <a:lnTo>
                      <a:pt x="0" y="1922"/>
                    </a:lnTo>
                    <a:lnTo>
                      <a:pt x="29" y="1965"/>
                    </a:lnTo>
                    <a:lnTo>
                      <a:pt x="99" y="2011"/>
                    </a:lnTo>
                    <a:lnTo>
                      <a:pt x="138" y="2063"/>
                    </a:lnTo>
                    <a:lnTo>
                      <a:pt x="145" y="2119"/>
                    </a:lnTo>
                    <a:lnTo>
                      <a:pt x="140" y="2168"/>
                    </a:lnTo>
                    <a:lnTo>
                      <a:pt x="149" y="2183"/>
                    </a:lnTo>
                    <a:lnTo>
                      <a:pt x="180" y="2189"/>
                    </a:lnTo>
                    <a:lnTo>
                      <a:pt x="221" y="2198"/>
                    </a:lnTo>
                    <a:lnTo>
                      <a:pt x="270" y="2201"/>
                    </a:lnTo>
                    <a:lnTo>
                      <a:pt x="326" y="2201"/>
                    </a:lnTo>
                    <a:lnTo>
                      <a:pt x="377" y="2193"/>
                    </a:lnTo>
                    <a:lnTo>
                      <a:pt x="419" y="2172"/>
                    </a:lnTo>
                    <a:lnTo>
                      <a:pt x="450" y="2141"/>
                    </a:lnTo>
                    <a:lnTo>
                      <a:pt x="495" y="2076"/>
                    </a:lnTo>
                    <a:lnTo>
                      <a:pt x="544" y="2018"/>
                    </a:lnTo>
                    <a:lnTo>
                      <a:pt x="604" y="1970"/>
                    </a:lnTo>
                    <a:lnTo>
                      <a:pt x="670" y="1921"/>
                    </a:lnTo>
                    <a:lnTo>
                      <a:pt x="742" y="1875"/>
                    </a:lnTo>
                    <a:lnTo>
                      <a:pt x="812" y="1834"/>
                    </a:lnTo>
                    <a:lnTo>
                      <a:pt x="888" y="1801"/>
                    </a:lnTo>
                    <a:lnTo>
                      <a:pt x="968" y="1775"/>
                    </a:lnTo>
                    <a:lnTo>
                      <a:pt x="1053" y="1749"/>
                    </a:lnTo>
                    <a:lnTo>
                      <a:pt x="1132" y="1729"/>
                    </a:lnTo>
                    <a:lnTo>
                      <a:pt x="1216" y="1716"/>
                    </a:lnTo>
                    <a:lnTo>
                      <a:pt x="1298" y="1708"/>
                    </a:lnTo>
                    <a:lnTo>
                      <a:pt x="1379" y="1707"/>
                    </a:lnTo>
                    <a:lnTo>
                      <a:pt x="1458" y="1712"/>
                    </a:lnTo>
                    <a:lnTo>
                      <a:pt x="1531" y="1721"/>
                    </a:lnTo>
                    <a:lnTo>
                      <a:pt x="1602" y="1736"/>
                    </a:lnTo>
                    <a:lnTo>
                      <a:pt x="1660" y="1755"/>
                    </a:lnTo>
                    <a:lnTo>
                      <a:pt x="1718" y="1773"/>
                    </a:lnTo>
                    <a:lnTo>
                      <a:pt x="1768" y="1802"/>
                    </a:lnTo>
                    <a:lnTo>
                      <a:pt x="1814" y="1844"/>
                    </a:lnTo>
                    <a:lnTo>
                      <a:pt x="1859" y="1896"/>
                    </a:lnTo>
                    <a:lnTo>
                      <a:pt x="1906" y="1967"/>
                    </a:lnTo>
                    <a:lnTo>
                      <a:pt x="1943" y="2056"/>
                    </a:lnTo>
                    <a:lnTo>
                      <a:pt x="1975" y="2168"/>
                    </a:lnTo>
                    <a:lnTo>
                      <a:pt x="1999" y="2204"/>
                    </a:lnTo>
                    <a:lnTo>
                      <a:pt x="2036" y="2199"/>
                    </a:lnTo>
                    <a:lnTo>
                      <a:pt x="2093" y="2169"/>
                    </a:lnTo>
                    <a:lnTo>
                      <a:pt x="2156" y="2132"/>
                    </a:lnTo>
                    <a:lnTo>
                      <a:pt x="2231" y="2099"/>
                    </a:lnTo>
                    <a:lnTo>
                      <a:pt x="2315" y="2086"/>
                    </a:lnTo>
                    <a:lnTo>
                      <a:pt x="2403" y="2111"/>
                    </a:lnTo>
                    <a:lnTo>
                      <a:pt x="2498" y="2186"/>
                    </a:lnTo>
                    <a:lnTo>
                      <a:pt x="2535" y="2212"/>
                    </a:lnTo>
                    <a:lnTo>
                      <a:pt x="2579" y="2216"/>
                    </a:lnTo>
                    <a:lnTo>
                      <a:pt x="2614" y="2192"/>
                    </a:lnTo>
                    <a:lnTo>
                      <a:pt x="2651" y="2163"/>
                    </a:lnTo>
                    <a:lnTo>
                      <a:pt x="2692" y="2122"/>
                    </a:lnTo>
                    <a:lnTo>
                      <a:pt x="2728" y="2093"/>
                    </a:lnTo>
                    <a:lnTo>
                      <a:pt x="2776" y="2072"/>
                    </a:lnTo>
                    <a:lnTo>
                      <a:pt x="2826" y="2071"/>
                    </a:lnTo>
                    <a:lnTo>
                      <a:pt x="2878" y="2088"/>
                    </a:lnTo>
                    <a:lnTo>
                      <a:pt x="2916" y="2114"/>
                    </a:lnTo>
                    <a:lnTo>
                      <a:pt x="2935" y="2143"/>
                    </a:lnTo>
                    <a:lnTo>
                      <a:pt x="2947" y="2170"/>
                    </a:lnTo>
                    <a:lnTo>
                      <a:pt x="2961" y="2199"/>
                    </a:lnTo>
                    <a:lnTo>
                      <a:pt x="2974" y="2220"/>
                    </a:lnTo>
                    <a:lnTo>
                      <a:pt x="2997" y="2231"/>
                    </a:lnTo>
                    <a:lnTo>
                      <a:pt x="3039" y="2234"/>
                    </a:lnTo>
                    <a:lnTo>
                      <a:pt x="3078" y="2230"/>
                    </a:lnTo>
                    <a:lnTo>
                      <a:pt x="3119" y="2207"/>
                    </a:lnTo>
                    <a:lnTo>
                      <a:pt x="3169" y="2180"/>
                    </a:lnTo>
                    <a:lnTo>
                      <a:pt x="3220" y="2142"/>
                    </a:lnTo>
                    <a:lnTo>
                      <a:pt x="3264" y="2108"/>
                    </a:lnTo>
                    <a:lnTo>
                      <a:pt x="3310" y="2068"/>
                    </a:lnTo>
                    <a:lnTo>
                      <a:pt x="3349" y="2033"/>
                    </a:lnTo>
                    <a:lnTo>
                      <a:pt x="3378" y="2008"/>
                    </a:lnTo>
                    <a:lnTo>
                      <a:pt x="3450" y="1937"/>
                    </a:lnTo>
                    <a:lnTo>
                      <a:pt x="3524" y="1879"/>
                    </a:lnTo>
                    <a:lnTo>
                      <a:pt x="3591" y="1824"/>
                    </a:lnTo>
                    <a:lnTo>
                      <a:pt x="3662" y="1784"/>
                    </a:lnTo>
                    <a:lnTo>
                      <a:pt x="3725" y="1748"/>
                    </a:lnTo>
                    <a:lnTo>
                      <a:pt x="3792" y="1725"/>
                    </a:lnTo>
                    <a:lnTo>
                      <a:pt x="3845" y="1706"/>
                    </a:lnTo>
                    <a:lnTo>
                      <a:pt x="3906" y="1687"/>
                    </a:lnTo>
                    <a:lnTo>
                      <a:pt x="3950" y="1678"/>
                    </a:lnTo>
                    <a:lnTo>
                      <a:pt x="4034" y="1665"/>
                    </a:lnTo>
                    <a:lnTo>
                      <a:pt x="4148" y="1652"/>
                    </a:lnTo>
                    <a:lnTo>
                      <a:pt x="4280" y="1649"/>
                    </a:lnTo>
                    <a:lnTo>
                      <a:pt x="4424" y="1667"/>
                    </a:lnTo>
                    <a:lnTo>
                      <a:pt x="4564" y="1709"/>
                    </a:lnTo>
                    <a:lnTo>
                      <a:pt x="4690" y="1786"/>
                    </a:lnTo>
                    <a:lnTo>
                      <a:pt x="4794" y="1907"/>
                    </a:lnTo>
                    <a:lnTo>
                      <a:pt x="4825" y="1939"/>
                    </a:lnTo>
                    <a:lnTo>
                      <a:pt x="4864" y="1959"/>
                    </a:lnTo>
                    <a:lnTo>
                      <a:pt x="4913" y="1963"/>
                    </a:lnTo>
                    <a:lnTo>
                      <a:pt x="4964" y="1956"/>
                    </a:lnTo>
                    <a:lnTo>
                      <a:pt x="5005" y="1940"/>
                    </a:lnTo>
                    <a:lnTo>
                      <a:pt x="5035" y="1915"/>
                    </a:lnTo>
                    <a:lnTo>
                      <a:pt x="5042" y="1879"/>
                    </a:lnTo>
                    <a:lnTo>
                      <a:pt x="5020" y="1838"/>
                    </a:lnTo>
                    <a:lnTo>
                      <a:pt x="4981" y="1761"/>
                    </a:lnTo>
                    <a:lnTo>
                      <a:pt x="4978" y="1686"/>
                    </a:lnTo>
                    <a:lnTo>
                      <a:pt x="4993" y="1615"/>
                    </a:lnTo>
                    <a:lnTo>
                      <a:pt x="5016" y="1539"/>
                    </a:lnTo>
                    <a:lnTo>
                      <a:pt x="5035" y="1475"/>
                    </a:lnTo>
                    <a:lnTo>
                      <a:pt x="5048" y="1416"/>
                    </a:lnTo>
                    <a:lnTo>
                      <a:pt x="5034" y="1364"/>
                    </a:lnTo>
                    <a:lnTo>
                      <a:pt x="4980" y="1327"/>
                    </a:lnTo>
                    <a:lnTo>
                      <a:pt x="4984" y="1162"/>
                    </a:lnTo>
                    <a:lnTo>
                      <a:pt x="4961" y="1064"/>
                    </a:lnTo>
                    <a:lnTo>
                      <a:pt x="4922" y="1018"/>
                    </a:lnTo>
                    <a:lnTo>
                      <a:pt x="4861" y="1012"/>
                    </a:lnTo>
                    <a:lnTo>
                      <a:pt x="4795" y="1028"/>
                    </a:lnTo>
                    <a:lnTo>
                      <a:pt x="4795" y="1022"/>
                    </a:lnTo>
                    <a:lnTo>
                      <a:pt x="4387" y="824"/>
                    </a:lnTo>
                  </a:path>
                </a:pathLst>
              </a:custGeom>
              <a:solidFill>
                <a:srgbClr val="00CA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65" name="Freeform 2162"/>
              <p:cNvSpPr>
                <a:spLocks/>
              </p:cNvSpPr>
              <p:nvPr/>
            </p:nvSpPr>
            <p:spPr bwMode="auto">
              <a:xfrm rot="719888">
                <a:off x="8570" y="10268"/>
                <a:ext cx="945" cy="636"/>
              </a:xfrm>
              <a:custGeom>
                <a:avLst/>
                <a:gdLst>
                  <a:gd name="T0" fmla="*/ 945 w 945"/>
                  <a:gd name="T1" fmla="*/ 436 h 636"/>
                  <a:gd name="T2" fmla="*/ 909 w 945"/>
                  <a:gd name="T3" fmla="*/ 454 h 636"/>
                  <a:gd name="T4" fmla="*/ 824 w 945"/>
                  <a:gd name="T5" fmla="*/ 490 h 636"/>
                  <a:gd name="T6" fmla="*/ 709 w 945"/>
                  <a:gd name="T7" fmla="*/ 527 h 636"/>
                  <a:gd name="T8" fmla="*/ 570 w 945"/>
                  <a:gd name="T9" fmla="*/ 563 h 636"/>
                  <a:gd name="T10" fmla="*/ 430 w 945"/>
                  <a:gd name="T11" fmla="*/ 599 h 636"/>
                  <a:gd name="T12" fmla="*/ 297 w 945"/>
                  <a:gd name="T13" fmla="*/ 624 h 636"/>
                  <a:gd name="T14" fmla="*/ 194 w 945"/>
                  <a:gd name="T15" fmla="*/ 636 h 636"/>
                  <a:gd name="T16" fmla="*/ 127 w 945"/>
                  <a:gd name="T17" fmla="*/ 630 h 636"/>
                  <a:gd name="T18" fmla="*/ 85 w 945"/>
                  <a:gd name="T19" fmla="*/ 545 h 636"/>
                  <a:gd name="T20" fmla="*/ 36 w 945"/>
                  <a:gd name="T21" fmla="*/ 369 h 636"/>
                  <a:gd name="T22" fmla="*/ 6 w 945"/>
                  <a:gd name="T23" fmla="*/ 188 h 636"/>
                  <a:gd name="T24" fmla="*/ 0 w 945"/>
                  <a:gd name="T25" fmla="*/ 91 h 636"/>
                  <a:gd name="T26" fmla="*/ 30 w 945"/>
                  <a:gd name="T27" fmla="*/ 79 h 636"/>
                  <a:gd name="T28" fmla="*/ 78 w 945"/>
                  <a:gd name="T29" fmla="*/ 61 h 636"/>
                  <a:gd name="T30" fmla="*/ 151 w 945"/>
                  <a:gd name="T31" fmla="*/ 49 h 636"/>
                  <a:gd name="T32" fmla="*/ 236 w 945"/>
                  <a:gd name="T33" fmla="*/ 30 h 636"/>
                  <a:gd name="T34" fmla="*/ 315 w 945"/>
                  <a:gd name="T35" fmla="*/ 18 h 636"/>
                  <a:gd name="T36" fmla="*/ 388 w 945"/>
                  <a:gd name="T37" fmla="*/ 6 h 636"/>
                  <a:gd name="T38" fmla="*/ 448 w 945"/>
                  <a:gd name="T39" fmla="*/ 0 h 636"/>
                  <a:gd name="T40" fmla="*/ 479 w 945"/>
                  <a:gd name="T41" fmla="*/ 0 h 636"/>
                  <a:gd name="T42" fmla="*/ 515 w 945"/>
                  <a:gd name="T43" fmla="*/ 18 h 636"/>
                  <a:gd name="T44" fmla="*/ 576 w 945"/>
                  <a:gd name="T45" fmla="*/ 61 h 636"/>
                  <a:gd name="T46" fmla="*/ 654 w 945"/>
                  <a:gd name="T47" fmla="*/ 127 h 636"/>
                  <a:gd name="T48" fmla="*/ 739 w 945"/>
                  <a:gd name="T49" fmla="*/ 200 h 636"/>
                  <a:gd name="T50" fmla="*/ 824 w 945"/>
                  <a:gd name="T51" fmla="*/ 279 h 636"/>
                  <a:gd name="T52" fmla="*/ 891 w 945"/>
                  <a:gd name="T53" fmla="*/ 345 h 636"/>
                  <a:gd name="T54" fmla="*/ 933 w 945"/>
                  <a:gd name="T55" fmla="*/ 400 h 636"/>
                  <a:gd name="T56" fmla="*/ 945 w 945"/>
                  <a:gd name="T57" fmla="*/ 436 h 6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45"/>
                  <a:gd name="T88" fmla="*/ 0 h 636"/>
                  <a:gd name="T89" fmla="*/ 945 w 945"/>
                  <a:gd name="T90" fmla="*/ 636 h 6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45" h="636">
                    <a:moveTo>
                      <a:pt x="945" y="436"/>
                    </a:moveTo>
                    <a:lnTo>
                      <a:pt x="909" y="454"/>
                    </a:lnTo>
                    <a:lnTo>
                      <a:pt x="824" y="490"/>
                    </a:lnTo>
                    <a:lnTo>
                      <a:pt x="709" y="527"/>
                    </a:lnTo>
                    <a:lnTo>
                      <a:pt x="570" y="563"/>
                    </a:lnTo>
                    <a:lnTo>
                      <a:pt x="430" y="599"/>
                    </a:lnTo>
                    <a:lnTo>
                      <a:pt x="297" y="624"/>
                    </a:lnTo>
                    <a:lnTo>
                      <a:pt x="194" y="636"/>
                    </a:lnTo>
                    <a:lnTo>
                      <a:pt x="127" y="630"/>
                    </a:lnTo>
                    <a:lnTo>
                      <a:pt x="85" y="545"/>
                    </a:lnTo>
                    <a:lnTo>
                      <a:pt x="36" y="369"/>
                    </a:lnTo>
                    <a:lnTo>
                      <a:pt x="6" y="188"/>
                    </a:lnTo>
                    <a:lnTo>
                      <a:pt x="0" y="91"/>
                    </a:lnTo>
                    <a:lnTo>
                      <a:pt x="30" y="79"/>
                    </a:lnTo>
                    <a:lnTo>
                      <a:pt x="78" y="61"/>
                    </a:lnTo>
                    <a:lnTo>
                      <a:pt x="151" y="49"/>
                    </a:lnTo>
                    <a:lnTo>
                      <a:pt x="236" y="30"/>
                    </a:lnTo>
                    <a:lnTo>
                      <a:pt x="315" y="18"/>
                    </a:lnTo>
                    <a:lnTo>
                      <a:pt x="388" y="6"/>
                    </a:lnTo>
                    <a:lnTo>
                      <a:pt x="448" y="0"/>
                    </a:lnTo>
                    <a:lnTo>
                      <a:pt x="479" y="0"/>
                    </a:lnTo>
                    <a:lnTo>
                      <a:pt x="515" y="18"/>
                    </a:lnTo>
                    <a:lnTo>
                      <a:pt x="576" y="61"/>
                    </a:lnTo>
                    <a:lnTo>
                      <a:pt x="654" y="127"/>
                    </a:lnTo>
                    <a:lnTo>
                      <a:pt x="739" y="200"/>
                    </a:lnTo>
                    <a:lnTo>
                      <a:pt x="824" y="279"/>
                    </a:lnTo>
                    <a:lnTo>
                      <a:pt x="891" y="345"/>
                    </a:lnTo>
                    <a:lnTo>
                      <a:pt x="933" y="400"/>
                    </a:lnTo>
                    <a:lnTo>
                      <a:pt x="945" y="4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66" name="Freeform 2163"/>
              <p:cNvSpPr>
                <a:spLocks/>
              </p:cNvSpPr>
              <p:nvPr/>
            </p:nvSpPr>
            <p:spPr bwMode="auto">
              <a:xfrm rot="719888">
                <a:off x="7731" y="10268"/>
                <a:ext cx="697" cy="678"/>
              </a:xfrm>
              <a:custGeom>
                <a:avLst/>
                <a:gdLst>
                  <a:gd name="T0" fmla="*/ 546 w 697"/>
                  <a:gd name="T1" fmla="*/ 6 h 678"/>
                  <a:gd name="T2" fmla="*/ 588 w 697"/>
                  <a:gd name="T3" fmla="*/ 79 h 678"/>
                  <a:gd name="T4" fmla="*/ 631 w 697"/>
                  <a:gd name="T5" fmla="*/ 230 h 678"/>
                  <a:gd name="T6" fmla="*/ 667 w 697"/>
                  <a:gd name="T7" fmla="*/ 381 h 678"/>
                  <a:gd name="T8" fmla="*/ 697 w 697"/>
                  <a:gd name="T9" fmla="*/ 478 h 678"/>
                  <a:gd name="T10" fmla="*/ 679 w 697"/>
                  <a:gd name="T11" fmla="*/ 502 h 678"/>
                  <a:gd name="T12" fmla="*/ 607 w 697"/>
                  <a:gd name="T13" fmla="*/ 539 h 678"/>
                  <a:gd name="T14" fmla="*/ 503 w 697"/>
                  <a:gd name="T15" fmla="*/ 575 h 678"/>
                  <a:gd name="T16" fmla="*/ 376 w 697"/>
                  <a:gd name="T17" fmla="*/ 611 h 678"/>
                  <a:gd name="T18" fmla="*/ 249 w 697"/>
                  <a:gd name="T19" fmla="*/ 648 h 678"/>
                  <a:gd name="T20" fmla="*/ 134 w 697"/>
                  <a:gd name="T21" fmla="*/ 666 h 678"/>
                  <a:gd name="T22" fmla="*/ 49 w 697"/>
                  <a:gd name="T23" fmla="*/ 678 h 678"/>
                  <a:gd name="T24" fmla="*/ 12 w 697"/>
                  <a:gd name="T25" fmla="*/ 666 h 678"/>
                  <a:gd name="T26" fmla="*/ 0 w 697"/>
                  <a:gd name="T27" fmla="*/ 551 h 678"/>
                  <a:gd name="T28" fmla="*/ 12 w 697"/>
                  <a:gd name="T29" fmla="*/ 363 h 678"/>
                  <a:gd name="T30" fmla="*/ 55 w 697"/>
                  <a:gd name="T31" fmla="*/ 182 h 678"/>
                  <a:gd name="T32" fmla="*/ 140 w 697"/>
                  <a:gd name="T33" fmla="*/ 85 h 678"/>
                  <a:gd name="T34" fmla="*/ 194 w 697"/>
                  <a:gd name="T35" fmla="*/ 73 h 678"/>
                  <a:gd name="T36" fmla="*/ 255 w 697"/>
                  <a:gd name="T37" fmla="*/ 54 h 678"/>
                  <a:gd name="T38" fmla="*/ 316 w 697"/>
                  <a:gd name="T39" fmla="*/ 42 h 678"/>
                  <a:gd name="T40" fmla="*/ 376 w 697"/>
                  <a:gd name="T41" fmla="*/ 24 h 678"/>
                  <a:gd name="T42" fmla="*/ 431 w 697"/>
                  <a:gd name="T43" fmla="*/ 12 h 678"/>
                  <a:gd name="T44" fmla="*/ 479 w 697"/>
                  <a:gd name="T45" fmla="*/ 6 h 678"/>
                  <a:gd name="T46" fmla="*/ 516 w 697"/>
                  <a:gd name="T47" fmla="*/ 0 h 678"/>
                  <a:gd name="T48" fmla="*/ 546 w 697"/>
                  <a:gd name="T49" fmla="*/ 6 h 67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7"/>
                  <a:gd name="T76" fmla="*/ 0 h 678"/>
                  <a:gd name="T77" fmla="*/ 697 w 697"/>
                  <a:gd name="T78" fmla="*/ 678 h 67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7" h="678">
                    <a:moveTo>
                      <a:pt x="546" y="6"/>
                    </a:moveTo>
                    <a:lnTo>
                      <a:pt x="588" y="79"/>
                    </a:lnTo>
                    <a:lnTo>
                      <a:pt x="631" y="230"/>
                    </a:lnTo>
                    <a:lnTo>
                      <a:pt x="667" y="381"/>
                    </a:lnTo>
                    <a:lnTo>
                      <a:pt x="697" y="478"/>
                    </a:lnTo>
                    <a:lnTo>
                      <a:pt x="679" y="502"/>
                    </a:lnTo>
                    <a:lnTo>
                      <a:pt x="607" y="539"/>
                    </a:lnTo>
                    <a:lnTo>
                      <a:pt x="503" y="575"/>
                    </a:lnTo>
                    <a:lnTo>
                      <a:pt x="376" y="611"/>
                    </a:lnTo>
                    <a:lnTo>
                      <a:pt x="249" y="648"/>
                    </a:lnTo>
                    <a:lnTo>
                      <a:pt x="134" y="666"/>
                    </a:lnTo>
                    <a:lnTo>
                      <a:pt x="49" y="678"/>
                    </a:lnTo>
                    <a:lnTo>
                      <a:pt x="12" y="666"/>
                    </a:lnTo>
                    <a:lnTo>
                      <a:pt x="0" y="551"/>
                    </a:lnTo>
                    <a:lnTo>
                      <a:pt x="12" y="363"/>
                    </a:lnTo>
                    <a:lnTo>
                      <a:pt x="55" y="182"/>
                    </a:lnTo>
                    <a:lnTo>
                      <a:pt x="140" y="85"/>
                    </a:lnTo>
                    <a:lnTo>
                      <a:pt x="194" y="73"/>
                    </a:lnTo>
                    <a:lnTo>
                      <a:pt x="255" y="54"/>
                    </a:lnTo>
                    <a:lnTo>
                      <a:pt x="316" y="42"/>
                    </a:lnTo>
                    <a:lnTo>
                      <a:pt x="376" y="24"/>
                    </a:lnTo>
                    <a:lnTo>
                      <a:pt x="431" y="12"/>
                    </a:lnTo>
                    <a:lnTo>
                      <a:pt x="479" y="6"/>
                    </a:lnTo>
                    <a:lnTo>
                      <a:pt x="516" y="0"/>
                    </a:lnTo>
                    <a:lnTo>
                      <a:pt x="54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9034" name="Group 2164"/>
            <p:cNvGrpSpPr>
              <a:grpSpLocks noChangeAspect="1"/>
            </p:cNvGrpSpPr>
            <p:nvPr/>
          </p:nvGrpSpPr>
          <p:grpSpPr bwMode="auto">
            <a:xfrm rot="1214975">
              <a:off x="13488" y="12144"/>
              <a:ext cx="1331" cy="678"/>
              <a:chOff x="307" y="16318"/>
              <a:chExt cx="3570" cy="1818"/>
            </a:xfrm>
          </p:grpSpPr>
          <p:sp>
            <p:nvSpPr>
              <p:cNvPr id="19035" name="Freeform 2165"/>
              <p:cNvSpPr>
                <a:spLocks noChangeAspect="1"/>
              </p:cNvSpPr>
              <p:nvPr/>
            </p:nvSpPr>
            <p:spPr bwMode="auto">
              <a:xfrm>
                <a:off x="1258" y="16568"/>
                <a:ext cx="646" cy="767"/>
              </a:xfrm>
              <a:custGeom>
                <a:avLst/>
                <a:gdLst>
                  <a:gd name="T0" fmla="*/ 228 w 646"/>
                  <a:gd name="T1" fmla="*/ 99 h 767"/>
                  <a:gd name="T2" fmla="*/ 178 w 646"/>
                  <a:gd name="T3" fmla="*/ 129 h 767"/>
                  <a:gd name="T4" fmla="*/ 136 w 646"/>
                  <a:gd name="T5" fmla="*/ 167 h 767"/>
                  <a:gd name="T6" fmla="*/ 98 w 646"/>
                  <a:gd name="T7" fmla="*/ 209 h 767"/>
                  <a:gd name="T8" fmla="*/ 64 w 646"/>
                  <a:gd name="T9" fmla="*/ 255 h 767"/>
                  <a:gd name="T10" fmla="*/ 38 w 646"/>
                  <a:gd name="T11" fmla="*/ 304 h 767"/>
                  <a:gd name="T12" fmla="*/ 19 w 646"/>
                  <a:gd name="T13" fmla="*/ 357 h 767"/>
                  <a:gd name="T14" fmla="*/ 7 w 646"/>
                  <a:gd name="T15" fmla="*/ 414 h 767"/>
                  <a:gd name="T16" fmla="*/ 0 w 646"/>
                  <a:gd name="T17" fmla="*/ 471 h 767"/>
                  <a:gd name="T18" fmla="*/ 7 w 646"/>
                  <a:gd name="T19" fmla="*/ 551 h 767"/>
                  <a:gd name="T20" fmla="*/ 38 w 646"/>
                  <a:gd name="T21" fmla="*/ 615 h 767"/>
                  <a:gd name="T22" fmla="*/ 83 w 646"/>
                  <a:gd name="T23" fmla="*/ 672 h 767"/>
                  <a:gd name="T24" fmla="*/ 144 w 646"/>
                  <a:gd name="T25" fmla="*/ 714 h 767"/>
                  <a:gd name="T26" fmla="*/ 212 w 646"/>
                  <a:gd name="T27" fmla="*/ 748 h 767"/>
                  <a:gd name="T28" fmla="*/ 285 w 646"/>
                  <a:gd name="T29" fmla="*/ 763 h 767"/>
                  <a:gd name="T30" fmla="*/ 361 w 646"/>
                  <a:gd name="T31" fmla="*/ 767 h 767"/>
                  <a:gd name="T32" fmla="*/ 433 w 646"/>
                  <a:gd name="T33" fmla="*/ 756 h 767"/>
                  <a:gd name="T34" fmla="*/ 448 w 646"/>
                  <a:gd name="T35" fmla="*/ 756 h 767"/>
                  <a:gd name="T36" fmla="*/ 463 w 646"/>
                  <a:gd name="T37" fmla="*/ 748 h 767"/>
                  <a:gd name="T38" fmla="*/ 475 w 646"/>
                  <a:gd name="T39" fmla="*/ 737 h 767"/>
                  <a:gd name="T40" fmla="*/ 479 w 646"/>
                  <a:gd name="T41" fmla="*/ 722 h 767"/>
                  <a:gd name="T42" fmla="*/ 471 w 646"/>
                  <a:gd name="T43" fmla="*/ 703 h 767"/>
                  <a:gd name="T44" fmla="*/ 456 w 646"/>
                  <a:gd name="T45" fmla="*/ 687 h 767"/>
                  <a:gd name="T46" fmla="*/ 437 w 646"/>
                  <a:gd name="T47" fmla="*/ 672 h 767"/>
                  <a:gd name="T48" fmla="*/ 418 w 646"/>
                  <a:gd name="T49" fmla="*/ 665 h 767"/>
                  <a:gd name="T50" fmla="*/ 380 w 646"/>
                  <a:gd name="T51" fmla="*/ 653 h 767"/>
                  <a:gd name="T52" fmla="*/ 342 w 646"/>
                  <a:gd name="T53" fmla="*/ 646 h 767"/>
                  <a:gd name="T54" fmla="*/ 304 w 646"/>
                  <a:gd name="T55" fmla="*/ 638 h 767"/>
                  <a:gd name="T56" fmla="*/ 269 w 646"/>
                  <a:gd name="T57" fmla="*/ 631 h 767"/>
                  <a:gd name="T58" fmla="*/ 235 w 646"/>
                  <a:gd name="T59" fmla="*/ 619 h 767"/>
                  <a:gd name="T60" fmla="*/ 201 w 646"/>
                  <a:gd name="T61" fmla="*/ 604 h 767"/>
                  <a:gd name="T62" fmla="*/ 171 w 646"/>
                  <a:gd name="T63" fmla="*/ 585 h 767"/>
                  <a:gd name="T64" fmla="*/ 140 w 646"/>
                  <a:gd name="T65" fmla="*/ 555 h 767"/>
                  <a:gd name="T66" fmla="*/ 129 w 646"/>
                  <a:gd name="T67" fmla="*/ 425 h 767"/>
                  <a:gd name="T68" fmla="*/ 159 w 646"/>
                  <a:gd name="T69" fmla="*/ 319 h 767"/>
                  <a:gd name="T70" fmla="*/ 220 w 646"/>
                  <a:gd name="T71" fmla="*/ 236 h 767"/>
                  <a:gd name="T72" fmla="*/ 304 w 646"/>
                  <a:gd name="T73" fmla="*/ 167 h 767"/>
                  <a:gd name="T74" fmla="*/ 395 w 646"/>
                  <a:gd name="T75" fmla="*/ 114 h 767"/>
                  <a:gd name="T76" fmla="*/ 490 w 646"/>
                  <a:gd name="T77" fmla="*/ 72 h 767"/>
                  <a:gd name="T78" fmla="*/ 577 w 646"/>
                  <a:gd name="T79" fmla="*/ 42 h 767"/>
                  <a:gd name="T80" fmla="*/ 646 w 646"/>
                  <a:gd name="T81" fmla="*/ 15 h 767"/>
                  <a:gd name="T82" fmla="*/ 604 w 646"/>
                  <a:gd name="T83" fmla="*/ 4 h 767"/>
                  <a:gd name="T84" fmla="*/ 558 w 646"/>
                  <a:gd name="T85" fmla="*/ 0 h 767"/>
                  <a:gd name="T86" fmla="*/ 505 w 646"/>
                  <a:gd name="T87" fmla="*/ 8 h 767"/>
                  <a:gd name="T88" fmla="*/ 448 w 646"/>
                  <a:gd name="T89" fmla="*/ 15 h 767"/>
                  <a:gd name="T90" fmla="*/ 391 w 646"/>
                  <a:gd name="T91" fmla="*/ 34 h 767"/>
                  <a:gd name="T92" fmla="*/ 334 w 646"/>
                  <a:gd name="T93" fmla="*/ 53 h 767"/>
                  <a:gd name="T94" fmla="*/ 277 w 646"/>
                  <a:gd name="T95" fmla="*/ 76 h 767"/>
                  <a:gd name="T96" fmla="*/ 228 w 646"/>
                  <a:gd name="T97" fmla="*/ 99 h 76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46"/>
                  <a:gd name="T148" fmla="*/ 0 h 767"/>
                  <a:gd name="T149" fmla="*/ 646 w 646"/>
                  <a:gd name="T150" fmla="*/ 767 h 76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46" h="767">
                    <a:moveTo>
                      <a:pt x="228" y="99"/>
                    </a:moveTo>
                    <a:lnTo>
                      <a:pt x="178" y="129"/>
                    </a:lnTo>
                    <a:lnTo>
                      <a:pt x="136" y="167"/>
                    </a:lnTo>
                    <a:lnTo>
                      <a:pt x="98" y="209"/>
                    </a:lnTo>
                    <a:lnTo>
                      <a:pt x="64" y="255"/>
                    </a:lnTo>
                    <a:lnTo>
                      <a:pt x="38" y="304"/>
                    </a:lnTo>
                    <a:lnTo>
                      <a:pt x="19" y="357"/>
                    </a:lnTo>
                    <a:lnTo>
                      <a:pt x="7" y="414"/>
                    </a:lnTo>
                    <a:lnTo>
                      <a:pt x="0" y="471"/>
                    </a:lnTo>
                    <a:lnTo>
                      <a:pt x="7" y="551"/>
                    </a:lnTo>
                    <a:lnTo>
                      <a:pt x="38" y="615"/>
                    </a:lnTo>
                    <a:lnTo>
                      <a:pt x="83" y="672"/>
                    </a:lnTo>
                    <a:lnTo>
                      <a:pt x="144" y="714"/>
                    </a:lnTo>
                    <a:lnTo>
                      <a:pt x="212" y="748"/>
                    </a:lnTo>
                    <a:lnTo>
                      <a:pt x="285" y="763"/>
                    </a:lnTo>
                    <a:lnTo>
                      <a:pt x="361" y="767"/>
                    </a:lnTo>
                    <a:lnTo>
                      <a:pt x="433" y="756"/>
                    </a:lnTo>
                    <a:lnTo>
                      <a:pt x="448" y="756"/>
                    </a:lnTo>
                    <a:lnTo>
                      <a:pt x="463" y="748"/>
                    </a:lnTo>
                    <a:lnTo>
                      <a:pt x="475" y="737"/>
                    </a:lnTo>
                    <a:lnTo>
                      <a:pt x="479" y="722"/>
                    </a:lnTo>
                    <a:lnTo>
                      <a:pt x="471" y="703"/>
                    </a:lnTo>
                    <a:lnTo>
                      <a:pt x="456" y="687"/>
                    </a:lnTo>
                    <a:lnTo>
                      <a:pt x="437" y="672"/>
                    </a:lnTo>
                    <a:lnTo>
                      <a:pt x="418" y="665"/>
                    </a:lnTo>
                    <a:lnTo>
                      <a:pt x="380" y="653"/>
                    </a:lnTo>
                    <a:lnTo>
                      <a:pt x="342" y="646"/>
                    </a:lnTo>
                    <a:lnTo>
                      <a:pt x="304" y="638"/>
                    </a:lnTo>
                    <a:lnTo>
                      <a:pt x="269" y="631"/>
                    </a:lnTo>
                    <a:lnTo>
                      <a:pt x="235" y="619"/>
                    </a:lnTo>
                    <a:lnTo>
                      <a:pt x="201" y="604"/>
                    </a:lnTo>
                    <a:lnTo>
                      <a:pt x="171" y="585"/>
                    </a:lnTo>
                    <a:lnTo>
                      <a:pt x="140" y="555"/>
                    </a:lnTo>
                    <a:lnTo>
                      <a:pt x="129" y="425"/>
                    </a:lnTo>
                    <a:lnTo>
                      <a:pt x="159" y="319"/>
                    </a:lnTo>
                    <a:lnTo>
                      <a:pt x="220" y="236"/>
                    </a:lnTo>
                    <a:lnTo>
                      <a:pt x="304" y="167"/>
                    </a:lnTo>
                    <a:lnTo>
                      <a:pt x="395" y="114"/>
                    </a:lnTo>
                    <a:lnTo>
                      <a:pt x="490" y="72"/>
                    </a:lnTo>
                    <a:lnTo>
                      <a:pt x="577" y="42"/>
                    </a:lnTo>
                    <a:lnTo>
                      <a:pt x="646" y="15"/>
                    </a:lnTo>
                    <a:lnTo>
                      <a:pt x="604" y="4"/>
                    </a:lnTo>
                    <a:lnTo>
                      <a:pt x="558" y="0"/>
                    </a:lnTo>
                    <a:lnTo>
                      <a:pt x="505" y="8"/>
                    </a:lnTo>
                    <a:lnTo>
                      <a:pt x="448" y="15"/>
                    </a:lnTo>
                    <a:lnTo>
                      <a:pt x="391" y="34"/>
                    </a:lnTo>
                    <a:lnTo>
                      <a:pt x="334" y="53"/>
                    </a:lnTo>
                    <a:lnTo>
                      <a:pt x="277" y="76"/>
                    </a:lnTo>
                    <a:lnTo>
                      <a:pt x="228" y="99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36" name="Freeform 2166"/>
              <p:cNvSpPr>
                <a:spLocks noChangeAspect="1"/>
              </p:cNvSpPr>
              <p:nvPr/>
            </p:nvSpPr>
            <p:spPr bwMode="auto">
              <a:xfrm>
                <a:off x="2360" y="16557"/>
                <a:ext cx="415" cy="596"/>
              </a:xfrm>
              <a:custGeom>
                <a:avLst/>
                <a:gdLst>
                  <a:gd name="T0" fmla="*/ 350 w 415"/>
                  <a:gd name="T1" fmla="*/ 193 h 596"/>
                  <a:gd name="T2" fmla="*/ 365 w 415"/>
                  <a:gd name="T3" fmla="*/ 254 h 596"/>
                  <a:gd name="T4" fmla="*/ 361 w 415"/>
                  <a:gd name="T5" fmla="*/ 311 h 596"/>
                  <a:gd name="T6" fmla="*/ 335 w 415"/>
                  <a:gd name="T7" fmla="*/ 357 h 596"/>
                  <a:gd name="T8" fmla="*/ 297 w 415"/>
                  <a:gd name="T9" fmla="*/ 399 h 596"/>
                  <a:gd name="T10" fmla="*/ 251 w 415"/>
                  <a:gd name="T11" fmla="*/ 436 h 596"/>
                  <a:gd name="T12" fmla="*/ 198 w 415"/>
                  <a:gd name="T13" fmla="*/ 474 h 596"/>
                  <a:gd name="T14" fmla="*/ 145 w 415"/>
                  <a:gd name="T15" fmla="*/ 509 h 596"/>
                  <a:gd name="T16" fmla="*/ 99 w 415"/>
                  <a:gd name="T17" fmla="*/ 543 h 596"/>
                  <a:gd name="T18" fmla="*/ 91 w 415"/>
                  <a:gd name="T19" fmla="*/ 554 h 596"/>
                  <a:gd name="T20" fmla="*/ 88 w 415"/>
                  <a:gd name="T21" fmla="*/ 562 h 596"/>
                  <a:gd name="T22" fmla="*/ 88 w 415"/>
                  <a:gd name="T23" fmla="*/ 573 h 596"/>
                  <a:gd name="T24" fmla="*/ 91 w 415"/>
                  <a:gd name="T25" fmla="*/ 585 h 596"/>
                  <a:gd name="T26" fmla="*/ 103 w 415"/>
                  <a:gd name="T27" fmla="*/ 592 h 596"/>
                  <a:gd name="T28" fmla="*/ 114 w 415"/>
                  <a:gd name="T29" fmla="*/ 596 h 596"/>
                  <a:gd name="T30" fmla="*/ 122 w 415"/>
                  <a:gd name="T31" fmla="*/ 596 h 596"/>
                  <a:gd name="T32" fmla="*/ 133 w 415"/>
                  <a:gd name="T33" fmla="*/ 592 h 596"/>
                  <a:gd name="T34" fmla="*/ 194 w 415"/>
                  <a:gd name="T35" fmla="*/ 558 h 596"/>
                  <a:gd name="T36" fmla="*/ 251 w 415"/>
                  <a:gd name="T37" fmla="*/ 520 h 596"/>
                  <a:gd name="T38" fmla="*/ 304 w 415"/>
                  <a:gd name="T39" fmla="*/ 478 h 596"/>
                  <a:gd name="T40" fmla="*/ 354 w 415"/>
                  <a:gd name="T41" fmla="*/ 429 h 596"/>
                  <a:gd name="T42" fmla="*/ 388 w 415"/>
                  <a:gd name="T43" fmla="*/ 376 h 596"/>
                  <a:gd name="T44" fmla="*/ 411 w 415"/>
                  <a:gd name="T45" fmla="*/ 315 h 596"/>
                  <a:gd name="T46" fmla="*/ 415 w 415"/>
                  <a:gd name="T47" fmla="*/ 250 h 596"/>
                  <a:gd name="T48" fmla="*/ 399 w 415"/>
                  <a:gd name="T49" fmla="*/ 182 h 596"/>
                  <a:gd name="T50" fmla="*/ 365 w 415"/>
                  <a:gd name="T51" fmla="*/ 129 h 596"/>
                  <a:gd name="T52" fmla="*/ 316 w 415"/>
                  <a:gd name="T53" fmla="*/ 83 h 596"/>
                  <a:gd name="T54" fmla="*/ 255 w 415"/>
                  <a:gd name="T55" fmla="*/ 49 h 596"/>
                  <a:gd name="T56" fmla="*/ 186 w 415"/>
                  <a:gd name="T57" fmla="*/ 23 h 596"/>
                  <a:gd name="T58" fmla="*/ 118 w 415"/>
                  <a:gd name="T59" fmla="*/ 7 h 596"/>
                  <a:gd name="T60" fmla="*/ 61 w 415"/>
                  <a:gd name="T61" fmla="*/ 0 h 596"/>
                  <a:gd name="T62" fmla="*/ 19 w 415"/>
                  <a:gd name="T63" fmla="*/ 0 h 596"/>
                  <a:gd name="T64" fmla="*/ 0 w 415"/>
                  <a:gd name="T65" fmla="*/ 11 h 596"/>
                  <a:gd name="T66" fmla="*/ 46 w 415"/>
                  <a:gd name="T67" fmla="*/ 30 h 596"/>
                  <a:gd name="T68" fmla="*/ 95 w 415"/>
                  <a:gd name="T69" fmla="*/ 45 h 596"/>
                  <a:gd name="T70" fmla="*/ 148 w 415"/>
                  <a:gd name="T71" fmla="*/ 61 h 596"/>
                  <a:gd name="T72" fmla="*/ 198 w 415"/>
                  <a:gd name="T73" fmla="*/ 76 h 596"/>
                  <a:gd name="T74" fmla="*/ 247 w 415"/>
                  <a:gd name="T75" fmla="*/ 95 h 596"/>
                  <a:gd name="T76" fmla="*/ 289 w 415"/>
                  <a:gd name="T77" fmla="*/ 121 h 596"/>
                  <a:gd name="T78" fmla="*/ 323 w 415"/>
                  <a:gd name="T79" fmla="*/ 152 h 596"/>
                  <a:gd name="T80" fmla="*/ 350 w 415"/>
                  <a:gd name="T81" fmla="*/ 193 h 59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15"/>
                  <a:gd name="T124" fmla="*/ 0 h 596"/>
                  <a:gd name="T125" fmla="*/ 415 w 415"/>
                  <a:gd name="T126" fmla="*/ 596 h 59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15" h="596">
                    <a:moveTo>
                      <a:pt x="350" y="193"/>
                    </a:moveTo>
                    <a:lnTo>
                      <a:pt x="365" y="254"/>
                    </a:lnTo>
                    <a:lnTo>
                      <a:pt x="361" y="311"/>
                    </a:lnTo>
                    <a:lnTo>
                      <a:pt x="335" y="357"/>
                    </a:lnTo>
                    <a:lnTo>
                      <a:pt x="297" y="399"/>
                    </a:lnTo>
                    <a:lnTo>
                      <a:pt x="251" y="436"/>
                    </a:lnTo>
                    <a:lnTo>
                      <a:pt x="198" y="474"/>
                    </a:lnTo>
                    <a:lnTo>
                      <a:pt x="145" y="509"/>
                    </a:lnTo>
                    <a:lnTo>
                      <a:pt x="99" y="543"/>
                    </a:lnTo>
                    <a:lnTo>
                      <a:pt x="91" y="554"/>
                    </a:lnTo>
                    <a:lnTo>
                      <a:pt x="88" y="562"/>
                    </a:lnTo>
                    <a:lnTo>
                      <a:pt x="88" y="573"/>
                    </a:lnTo>
                    <a:lnTo>
                      <a:pt x="91" y="585"/>
                    </a:lnTo>
                    <a:lnTo>
                      <a:pt x="103" y="592"/>
                    </a:lnTo>
                    <a:lnTo>
                      <a:pt x="114" y="596"/>
                    </a:lnTo>
                    <a:lnTo>
                      <a:pt x="122" y="596"/>
                    </a:lnTo>
                    <a:lnTo>
                      <a:pt x="133" y="592"/>
                    </a:lnTo>
                    <a:lnTo>
                      <a:pt x="194" y="558"/>
                    </a:lnTo>
                    <a:lnTo>
                      <a:pt x="251" y="520"/>
                    </a:lnTo>
                    <a:lnTo>
                      <a:pt x="304" y="478"/>
                    </a:lnTo>
                    <a:lnTo>
                      <a:pt x="354" y="429"/>
                    </a:lnTo>
                    <a:lnTo>
                      <a:pt x="388" y="376"/>
                    </a:lnTo>
                    <a:lnTo>
                      <a:pt x="411" y="315"/>
                    </a:lnTo>
                    <a:lnTo>
                      <a:pt x="415" y="250"/>
                    </a:lnTo>
                    <a:lnTo>
                      <a:pt x="399" y="182"/>
                    </a:lnTo>
                    <a:lnTo>
                      <a:pt x="365" y="129"/>
                    </a:lnTo>
                    <a:lnTo>
                      <a:pt x="316" y="83"/>
                    </a:lnTo>
                    <a:lnTo>
                      <a:pt x="255" y="49"/>
                    </a:lnTo>
                    <a:lnTo>
                      <a:pt x="186" y="23"/>
                    </a:lnTo>
                    <a:lnTo>
                      <a:pt x="118" y="7"/>
                    </a:lnTo>
                    <a:lnTo>
                      <a:pt x="61" y="0"/>
                    </a:lnTo>
                    <a:lnTo>
                      <a:pt x="19" y="0"/>
                    </a:lnTo>
                    <a:lnTo>
                      <a:pt x="0" y="11"/>
                    </a:lnTo>
                    <a:lnTo>
                      <a:pt x="46" y="30"/>
                    </a:lnTo>
                    <a:lnTo>
                      <a:pt x="95" y="45"/>
                    </a:lnTo>
                    <a:lnTo>
                      <a:pt x="148" y="61"/>
                    </a:lnTo>
                    <a:lnTo>
                      <a:pt x="198" y="76"/>
                    </a:lnTo>
                    <a:lnTo>
                      <a:pt x="247" y="95"/>
                    </a:lnTo>
                    <a:lnTo>
                      <a:pt x="289" y="121"/>
                    </a:lnTo>
                    <a:lnTo>
                      <a:pt x="323" y="152"/>
                    </a:lnTo>
                    <a:lnTo>
                      <a:pt x="350" y="193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37" name="Freeform 2167"/>
              <p:cNvSpPr>
                <a:spLocks noChangeAspect="1"/>
              </p:cNvSpPr>
              <p:nvPr/>
            </p:nvSpPr>
            <p:spPr bwMode="auto">
              <a:xfrm>
                <a:off x="851" y="16416"/>
                <a:ext cx="1045" cy="1250"/>
              </a:xfrm>
              <a:custGeom>
                <a:avLst/>
                <a:gdLst>
                  <a:gd name="T0" fmla="*/ 327 w 1045"/>
                  <a:gd name="T1" fmla="*/ 232 h 1250"/>
                  <a:gd name="T2" fmla="*/ 175 w 1045"/>
                  <a:gd name="T3" fmla="*/ 380 h 1250"/>
                  <a:gd name="T4" fmla="*/ 57 w 1045"/>
                  <a:gd name="T5" fmla="*/ 551 h 1250"/>
                  <a:gd name="T6" fmla="*/ 0 w 1045"/>
                  <a:gd name="T7" fmla="*/ 748 h 1250"/>
                  <a:gd name="T8" fmla="*/ 11 w 1045"/>
                  <a:gd name="T9" fmla="*/ 881 h 1250"/>
                  <a:gd name="T10" fmla="*/ 30 w 1045"/>
                  <a:gd name="T11" fmla="*/ 934 h 1250"/>
                  <a:gd name="T12" fmla="*/ 64 w 1045"/>
                  <a:gd name="T13" fmla="*/ 984 h 1250"/>
                  <a:gd name="T14" fmla="*/ 106 w 1045"/>
                  <a:gd name="T15" fmla="*/ 1026 h 1250"/>
                  <a:gd name="T16" fmla="*/ 182 w 1045"/>
                  <a:gd name="T17" fmla="*/ 1071 h 1250"/>
                  <a:gd name="T18" fmla="*/ 281 w 1045"/>
                  <a:gd name="T19" fmla="*/ 1120 h 1250"/>
                  <a:gd name="T20" fmla="*/ 388 w 1045"/>
                  <a:gd name="T21" fmla="*/ 1158 h 1250"/>
                  <a:gd name="T22" fmla="*/ 494 w 1045"/>
                  <a:gd name="T23" fmla="*/ 1189 h 1250"/>
                  <a:gd name="T24" fmla="*/ 604 w 1045"/>
                  <a:gd name="T25" fmla="*/ 1212 h 1250"/>
                  <a:gd name="T26" fmla="*/ 715 w 1045"/>
                  <a:gd name="T27" fmla="*/ 1227 h 1250"/>
                  <a:gd name="T28" fmla="*/ 825 w 1045"/>
                  <a:gd name="T29" fmla="*/ 1238 h 1250"/>
                  <a:gd name="T30" fmla="*/ 939 w 1045"/>
                  <a:gd name="T31" fmla="*/ 1246 h 1250"/>
                  <a:gd name="T32" fmla="*/ 1011 w 1045"/>
                  <a:gd name="T33" fmla="*/ 1250 h 1250"/>
                  <a:gd name="T34" fmla="*/ 1038 w 1045"/>
                  <a:gd name="T35" fmla="*/ 1227 h 1250"/>
                  <a:gd name="T36" fmla="*/ 1045 w 1045"/>
                  <a:gd name="T37" fmla="*/ 1193 h 1250"/>
                  <a:gd name="T38" fmla="*/ 1022 w 1045"/>
                  <a:gd name="T39" fmla="*/ 1166 h 1250"/>
                  <a:gd name="T40" fmla="*/ 954 w 1045"/>
                  <a:gd name="T41" fmla="*/ 1147 h 1250"/>
                  <a:gd name="T42" fmla="*/ 855 w 1045"/>
                  <a:gd name="T43" fmla="*/ 1128 h 1250"/>
                  <a:gd name="T44" fmla="*/ 753 w 1045"/>
                  <a:gd name="T45" fmla="*/ 1113 h 1250"/>
                  <a:gd name="T46" fmla="*/ 650 w 1045"/>
                  <a:gd name="T47" fmla="*/ 1098 h 1250"/>
                  <a:gd name="T48" fmla="*/ 551 w 1045"/>
                  <a:gd name="T49" fmla="*/ 1079 h 1250"/>
                  <a:gd name="T50" fmla="*/ 452 w 1045"/>
                  <a:gd name="T51" fmla="*/ 1052 h 1250"/>
                  <a:gd name="T52" fmla="*/ 357 w 1045"/>
                  <a:gd name="T53" fmla="*/ 1022 h 1250"/>
                  <a:gd name="T54" fmla="*/ 262 w 1045"/>
                  <a:gd name="T55" fmla="*/ 984 h 1250"/>
                  <a:gd name="T56" fmla="*/ 178 w 1045"/>
                  <a:gd name="T57" fmla="*/ 931 h 1250"/>
                  <a:gd name="T58" fmla="*/ 125 w 1045"/>
                  <a:gd name="T59" fmla="*/ 858 h 1250"/>
                  <a:gd name="T60" fmla="*/ 110 w 1045"/>
                  <a:gd name="T61" fmla="*/ 767 h 1250"/>
                  <a:gd name="T62" fmla="*/ 125 w 1045"/>
                  <a:gd name="T63" fmla="*/ 661 h 1250"/>
                  <a:gd name="T64" fmla="*/ 167 w 1045"/>
                  <a:gd name="T65" fmla="*/ 562 h 1250"/>
                  <a:gd name="T66" fmla="*/ 232 w 1045"/>
                  <a:gd name="T67" fmla="*/ 456 h 1250"/>
                  <a:gd name="T68" fmla="*/ 308 w 1045"/>
                  <a:gd name="T69" fmla="*/ 365 h 1250"/>
                  <a:gd name="T70" fmla="*/ 399 w 1045"/>
                  <a:gd name="T71" fmla="*/ 274 h 1250"/>
                  <a:gd name="T72" fmla="*/ 498 w 1045"/>
                  <a:gd name="T73" fmla="*/ 190 h 1250"/>
                  <a:gd name="T74" fmla="*/ 635 w 1045"/>
                  <a:gd name="T75" fmla="*/ 126 h 1250"/>
                  <a:gd name="T76" fmla="*/ 772 w 1045"/>
                  <a:gd name="T77" fmla="*/ 69 h 1250"/>
                  <a:gd name="T78" fmla="*/ 859 w 1045"/>
                  <a:gd name="T79" fmla="*/ 23 h 1250"/>
                  <a:gd name="T80" fmla="*/ 832 w 1045"/>
                  <a:gd name="T81" fmla="*/ 0 h 1250"/>
                  <a:gd name="T82" fmla="*/ 718 w 1045"/>
                  <a:gd name="T83" fmla="*/ 15 h 1250"/>
                  <a:gd name="T84" fmla="*/ 585 w 1045"/>
                  <a:gd name="T85" fmla="*/ 61 h 1250"/>
                  <a:gd name="T86" fmla="*/ 460 w 1045"/>
                  <a:gd name="T87" fmla="*/ 126 h 12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45"/>
                  <a:gd name="T133" fmla="*/ 0 h 1250"/>
                  <a:gd name="T134" fmla="*/ 1045 w 1045"/>
                  <a:gd name="T135" fmla="*/ 1250 h 12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45" h="1250">
                    <a:moveTo>
                      <a:pt x="407" y="164"/>
                    </a:moveTo>
                    <a:lnTo>
                      <a:pt x="327" y="232"/>
                    </a:lnTo>
                    <a:lnTo>
                      <a:pt x="247" y="300"/>
                    </a:lnTo>
                    <a:lnTo>
                      <a:pt x="175" y="380"/>
                    </a:lnTo>
                    <a:lnTo>
                      <a:pt x="110" y="464"/>
                    </a:lnTo>
                    <a:lnTo>
                      <a:pt x="57" y="551"/>
                    </a:lnTo>
                    <a:lnTo>
                      <a:pt x="19" y="646"/>
                    </a:lnTo>
                    <a:lnTo>
                      <a:pt x="0" y="748"/>
                    </a:lnTo>
                    <a:lnTo>
                      <a:pt x="4" y="855"/>
                    </a:lnTo>
                    <a:lnTo>
                      <a:pt x="11" y="881"/>
                    </a:lnTo>
                    <a:lnTo>
                      <a:pt x="19" y="912"/>
                    </a:lnTo>
                    <a:lnTo>
                      <a:pt x="30" y="934"/>
                    </a:lnTo>
                    <a:lnTo>
                      <a:pt x="45" y="961"/>
                    </a:lnTo>
                    <a:lnTo>
                      <a:pt x="64" y="984"/>
                    </a:lnTo>
                    <a:lnTo>
                      <a:pt x="87" y="1007"/>
                    </a:lnTo>
                    <a:lnTo>
                      <a:pt x="106" y="1026"/>
                    </a:lnTo>
                    <a:lnTo>
                      <a:pt x="133" y="1041"/>
                    </a:lnTo>
                    <a:lnTo>
                      <a:pt x="182" y="1071"/>
                    </a:lnTo>
                    <a:lnTo>
                      <a:pt x="232" y="1098"/>
                    </a:lnTo>
                    <a:lnTo>
                      <a:pt x="281" y="1120"/>
                    </a:lnTo>
                    <a:lnTo>
                      <a:pt x="334" y="1139"/>
                    </a:lnTo>
                    <a:lnTo>
                      <a:pt x="388" y="1158"/>
                    </a:lnTo>
                    <a:lnTo>
                      <a:pt x="441" y="1174"/>
                    </a:lnTo>
                    <a:lnTo>
                      <a:pt x="494" y="1189"/>
                    </a:lnTo>
                    <a:lnTo>
                      <a:pt x="547" y="1200"/>
                    </a:lnTo>
                    <a:lnTo>
                      <a:pt x="604" y="1212"/>
                    </a:lnTo>
                    <a:lnTo>
                      <a:pt x="657" y="1219"/>
                    </a:lnTo>
                    <a:lnTo>
                      <a:pt x="715" y="1227"/>
                    </a:lnTo>
                    <a:lnTo>
                      <a:pt x="772" y="1234"/>
                    </a:lnTo>
                    <a:lnTo>
                      <a:pt x="825" y="1238"/>
                    </a:lnTo>
                    <a:lnTo>
                      <a:pt x="882" y="1242"/>
                    </a:lnTo>
                    <a:lnTo>
                      <a:pt x="939" y="1246"/>
                    </a:lnTo>
                    <a:lnTo>
                      <a:pt x="992" y="1250"/>
                    </a:lnTo>
                    <a:lnTo>
                      <a:pt x="1011" y="1250"/>
                    </a:lnTo>
                    <a:lnTo>
                      <a:pt x="1026" y="1242"/>
                    </a:lnTo>
                    <a:lnTo>
                      <a:pt x="1038" y="1227"/>
                    </a:lnTo>
                    <a:lnTo>
                      <a:pt x="1045" y="1212"/>
                    </a:lnTo>
                    <a:lnTo>
                      <a:pt x="1045" y="1193"/>
                    </a:lnTo>
                    <a:lnTo>
                      <a:pt x="1038" y="1177"/>
                    </a:lnTo>
                    <a:lnTo>
                      <a:pt x="1022" y="1166"/>
                    </a:lnTo>
                    <a:lnTo>
                      <a:pt x="1003" y="1158"/>
                    </a:lnTo>
                    <a:lnTo>
                      <a:pt x="954" y="1147"/>
                    </a:lnTo>
                    <a:lnTo>
                      <a:pt x="905" y="1139"/>
                    </a:lnTo>
                    <a:lnTo>
                      <a:pt x="855" y="1128"/>
                    </a:lnTo>
                    <a:lnTo>
                      <a:pt x="802" y="1120"/>
                    </a:lnTo>
                    <a:lnTo>
                      <a:pt x="753" y="1113"/>
                    </a:lnTo>
                    <a:lnTo>
                      <a:pt x="703" y="1105"/>
                    </a:lnTo>
                    <a:lnTo>
                      <a:pt x="650" y="1098"/>
                    </a:lnTo>
                    <a:lnTo>
                      <a:pt x="600" y="1086"/>
                    </a:lnTo>
                    <a:lnTo>
                      <a:pt x="551" y="1079"/>
                    </a:lnTo>
                    <a:lnTo>
                      <a:pt x="502" y="1067"/>
                    </a:lnTo>
                    <a:lnTo>
                      <a:pt x="452" y="1052"/>
                    </a:lnTo>
                    <a:lnTo>
                      <a:pt x="403" y="1041"/>
                    </a:lnTo>
                    <a:lnTo>
                      <a:pt x="357" y="1022"/>
                    </a:lnTo>
                    <a:lnTo>
                      <a:pt x="308" y="1003"/>
                    </a:lnTo>
                    <a:lnTo>
                      <a:pt x="262" y="984"/>
                    </a:lnTo>
                    <a:lnTo>
                      <a:pt x="216" y="957"/>
                    </a:lnTo>
                    <a:lnTo>
                      <a:pt x="178" y="931"/>
                    </a:lnTo>
                    <a:lnTo>
                      <a:pt x="148" y="896"/>
                    </a:lnTo>
                    <a:lnTo>
                      <a:pt x="125" y="858"/>
                    </a:lnTo>
                    <a:lnTo>
                      <a:pt x="114" y="813"/>
                    </a:lnTo>
                    <a:lnTo>
                      <a:pt x="110" y="767"/>
                    </a:lnTo>
                    <a:lnTo>
                      <a:pt x="114" y="714"/>
                    </a:lnTo>
                    <a:lnTo>
                      <a:pt x="125" y="661"/>
                    </a:lnTo>
                    <a:lnTo>
                      <a:pt x="140" y="619"/>
                    </a:lnTo>
                    <a:lnTo>
                      <a:pt x="167" y="562"/>
                    </a:lnTo>
                    <a:lnTo>
                      <a:pt x="197" y="505"/>
                    </a:lnTo>
                    <a:lnTo>
                      <a:pt x="232" y="456"/>
                    </a:lnTo>
                    <a:lnTo>
                      <a:pt x="270" y="410"/>
                    </a:lnTo>
                    <a:lnTo>
                      <a:pt x="308" y="365"/>
                    </a:lnTo>
                    <a:lnTo>
                      <a:pt x="350" y="319"/>
                    </a:lnTo>
                    <a:lnTo>
                      <a:pt x="399" y="274"/>
                    </a:lnTo>
                    <a:lnTo>
                      <a:pt x="448" y="228"/>
                    </a:lnTo>
                    <a:lnTo>
                      <a:pt x="498" y="190"/>
                    </a:lnTo>
                    <a:lnTo>
                      <a:pt x="562" y="156"/>
                    </a:lnTo>
                    <a:lnTo>
                      <a:pt x="635" y="126"/>
                    </a:lnTo>
                    <a:lnTo>
                      <a:pt x="707" y="95"/>
                    </a:lnTo>
                    <a:lnTo>
                      <a:pt x="772" y="69"/>
                    </a:lnTo>
                    <a:lnTo>
                      <a:pt x="825" y="46"/>
                    </a:lnTo>
                    <a:lnTo>
                      <a:pt x="859" y="23"/>
                    </a:lnTo>
                    <a:lnTo>
                      <a:pt x="870" y="8"/>
                    </a:lnTo>
                    <a:lnTo>
                      <a:pt x="832" y="0"/>
                    </a:lnTo>
                    <a:lnTo>
                      <a:pt x="779" y="4"/>
                    </a:lnTo>
                    <a:lnTo>
                      <a:pt x="718" y="15"/>
                    </a:lnTo>
                    <a:lnTo>
                      <a:pt x="654" y="34"/>
                    </a:lnTo>
                    <a:lnTo>
                      <a:pt x="585" y="61"/>
                    </a:lnTo>
                    <a:lnTo>
                      <a:pt x="521" y="91"/>
                    </a:lnTo>
                    <a:lnTo>
                      <a:pt x="460" y="126"/>
                    </a:lnTo>
                    <a:lnTo>
                      <a:pt x="407" y="164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38" name="Freeform 2168"/>
              <p:cNvSpPr>
                <a:spLocks noChangeAspect="1"/>
              </p:cNvSpPr>
              <p:nvPr/>
            </p:nvSpPr>
            <p:spPr bwMode="auto">
              <a:xfrm>
                <a:off x="2322" y="16375"/>
                <a:ext cx="916" cy="831"/>
              </a:xfrm>
              <a:custGeom>
                <a:avLst/>
                <a:gdLst>
                  <a:gd name="T0" fmla="*/ 761 w 916"/>
                  <a:gd name="T1" fmla="*/ 254 h 831"/>
                  <a:gd name="T2" fmla="*/ 802 w 916"/>
                  <a:gd name="T3" fmla="*/ 300 h 831"/>
                  <a:gd name="T4" fmla="*/ 829 w 916"/>
                  <a:gd name="T5" fmla="*/ 353 h 831"/>
                  <a:gd name="T6" fmla="*/ 840 w 916"/>
                  <a:gd name="T7" fmla="*/ 410 h 831"/>
                  <a:gd name="T8" fmla="*/ 840 w 916"/>
                  <a:gd name="T9" fmla="*/ 470 h 831"/>
                  <a:gd name="T10" fmla="*/ 833 w 916"/>
                  <a:gd name="T11" fmla="*/ 520 h 831"/>
                  <a:gd name="T12" fmla="*/ 818 w 916"/>
                  <a:gd name="T13" fmla="*/ 562 h 831"/>
                  <a:gd name="T14" fmla="*/ 791 w 916"/>
                  <a:gd name="T15" fmla="*/ 603 h 831"/>
                  <a:gd name="T16" fmla="*/ 764 w 916"/>
                  <a:gd name="T17" fmla="*/ 637 h 831"/>
                  <a:gd name="T18" fmla="*/ 730 w 916"/>
                  <a:gd name="T19" fmla="*/ 675 h 831"/>
                  <a:gd name="T20" fmla="*/ 696 w 916"/>
                  <a:gd name="T21" fmla="*/ 706 h 831"/>
                  <a:gd name="T22" fmla="*/ 662 w 916"/>
                  <a:gd name="T23" fmla="*/ 740 h 831"/>
                  <a:gd name="T24" fmla="*/ 627 w 916"/>
                  <a:gd name="T25" fmla="*/ 774 h 831"/>
                  <a:gd name="T26" fmla="*/ 620 w 916"/>
                  <a:gd name="T27" fmla="*/ 786 h 831"/>
                  <a:gd name="T28" fmla="*/ 620 w 916"/>
                  <a:gd name="T29" fmla="*/ 797 h 831"/>
                  <a:gd name="T30" fmla="*/ 620 w 916"/>
                  <a:gd name="T31" fmla="*/ 808 h 831"/>
                  <a:gd name="T32" fmla="*/ 627 w 916"/>
                  <a:gd name="T33" fmla="*/ 820 h 831"/>
                  <a:gd name="T34" fmla="*/ 639 w 916"/>
                  <a:gd name="T35" fmla="*/ 827 h 831"/>
                  <a:gd name="T36" fmla="*/ 654 w 916"/>
                  <a:gd name="T37" fmla="*/ 831 h 831"/>
                  <a:gd name="T38" fmla="*/ 666 w 916"/>
                  <a:gd name="T39" fmla="*/ 827 h 831"/>
                  <a:gd name="T40" fmla="*/ 677 w 916"/>
                  <a:gd name="T41" fmla="*/ 820 h 831"/>
                  <a:gd name="T42" fmla="*/ 753 w 916"/>
                  <a:gd name="T43" fmla="*/ 770 h 831"/>
                  <a:gd name="T44" fmla="*/ 818 w 916"/>
                  <a:gd name="T45" fmla="*/ 706 h 831"/>
                  <a:gd name="T46" fmla="*/ 867 w 916"/>
                  <a:gd name="T47" fmla="*/ 634 h 831"/>
                  <a:gd name="T48" fmla="*/ 901 w 916"/>
                  <a:gd name="T49" fmla="*/ 550 h 831"/>
                  <a:gd name="T50" fmla="*/ 916 w 916"/>
                  <a:gd name="T51" fmla="*/ 467 h 831"/>
                  <a:gd name="T52" fmla="*/ 909 w 916"/>
                  <a:gd name="T53" fmla="*/ 379 h 831"/>
                  <a:gd name="T54" fmla="*/ 878 w 916"/>
                  <a:gd name="T55" fmla="*/ 300 h 831"/>
                  <a:gd name="T56" fmla="*/ 818 w 916"/>
                  <a:gd name="T57" fmla="*/ 227 h 831"/>
                  <a:gd name="T58" fmla="*/ 772 w 916"/>
                  <a:gd name="T59" fmla="*/ 189 h 831"/>
                  <a:gd name="T60" fmla="*/ 719 w 916"/>
                  <a:gd name="T61" fmla="*/ 159 h 831"/>
                  <a:gd name="T62" fmla="*/ 662 w 916"/>
                  <a:gd name="T63" fmla="*/ 129 h 831"/>
                  <a:gd name="T64" fmla="*/ 597 w 916"/>
                  <a:gd name="T65" fmla="*/ 102 h 831"/>
                  <a:gd name="T66" fmla="*/ 532 w 916"/>
                  <a:gd name="T67" fmla="*/ 75 h 831"/>
                  <a:gd name="T68" fmla="*/ 468 w 916"/>
                  <a:gd name="T69" fmla="*/ 56 h 831"/>
                  <a:gd name="T70" fmla="*/ 399 w 916"/>
                  <a:gd name="T71" fmla="*/ 41 h 831"/>
                  <a:gd name="T72" fmla="*/ 335 w 916"/>
                  <a:gd name="T73" fmla="*/ 26 h 831"/>
                  <a:gd name="T74" fmla="*/ 270 w 916"/>
                  <a:gd name="T75" fmla="*/ 15 h 831"/>
                  <a:gd name="T76" fmla="*/ 213 w 916"/>
                  <a:gd name="T77" fmla="*/ 7 h 831"/>
                  <a:gd name="T78" fmla="*/ 156 w 916"/>
                  <a:gd name="T79" fmla="*/ 0 h 831"/>
                  <a:gd name="T80" fmla="*/ 110 w 916"/>
                  <a:gd name="T81" fmla="*/ 0 h 831"/>
                  <a:gd name="T82" fmla="*/ 69 w 916"/>
                  <a:gd name="T83" fmla="*/ 0 h 831"/>
                  <a:gd name="T84" fmla="*/ 34 w 916"/>
                  <a:gd name="T85" fmla="*/ 0 h 831"/>
                  <a:gd name="T86" fmla="*/ 12 w 916"/>
                  <a:gd name="T87" fmla="*/ 7 h 831"/>
                  <a:gd name="T88" fmla="*/ 0 w 916"/>
                  <a:gd name="T89" fmla="*/ 15 h 831"/>
                  <a:gd name="T90" fmla="*/ 38 w 916"/>
                  <a:gd name="T91" fmla="*/ 22 h 831"/>
                  <a:gd name="T92" fmla="*/ 76 w 916"/>
                  <a:gd name="T93" fmla="*/ 26 h 831"/>
                  <a:gd name="T94" fmla="*/ 122 w 916"/>
                  <a:gd name="T95" fmla="*/ 34 h 831"/>
                  <a:gd name="T96" fmla="*/ 167 w 916"/>
                  <a:gd name="T97" fmla="*/ 41 h 831"/>
                  <a:gd name="T98" fmla="*/ 213 w 916"/>
                  <a:gd name="T99" fmla="*/ 53 h 831"/>
                  <a:gd name="T100" fmla="*/ 266 w 916"/>
                  <a:gd name="T101" fmla="*/ 60 h 831"/>
                  <a:gd name="T102" fmla="*/ 316 w 916"/>
                  <a:gd name="T103" fmla="*/ 72 h 831"/>
                  <a:gd name="T104" fmla="*/ 369 w 916"/>
                  <a:gd name="T105" fmla="*/ 83 h 831"/>
                  <a:gd name="T106" fmla="*/ 418 w 916"/>
                  <a:gd name="T107" fmla="*/ 98 h 831"/>
                  <a:gd name="T108" fmla="*/ 472 w 916"/>
                  <a:gd name="T109" fmla="*/ 113 h 831"/>
                  <a:gd name="T110" fmla="*/ 525 w 916"/>
                  <a:gd name="T111" fmla="*/ 129 h 831"/>
                  <a:gd name="T112" fmla="*/ 574 w 916"/>
                  <a:gd name="T113" fmla="*/ 148 h 831"/>
                  <a:gd name="T114" fmla="*/ 624 w 916"/>
                  <a:gd name="T115" fmla="*/ 170 h 831"/>
                  <a:gd name="T116" fmla="*/ 673 w 916"/>
                  <a:gd name="T117" fmla="*/ 197 h 831"/>
                  <a:gd name="T118" fmla="*/ 719 w 916"/>
                  <a:gd name="T119" fmla="*/ 224 h 831"/>
                  <a:gd name="T120" fmla="*/ 761 w 916"/>
                  <a:gd name="T121" fmla="*/ 254 h 83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6"/>
                  <a:gd name="T184" fmla="*/ 0 h 831"/>
                  <a:gd name="T185" fmla="*/ 916 w 916"/>
                  <a:gd name="T186" fmla="*/ 831 h 83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6" h="831">
                    <a:moveTo>
                      <a:pt x="761" y="254"/>
                    </a:moveTo>
                    <a:lnTo>
                      <a:pt x="802" y="300"/>
                    </a:lnTo>
                    <a:lnTo>
                      <a:pt x="829" y="353"/>
                    </a:lnTo>
                    <a:lnTo>
                      <a:pt x="840" y="410"/>
                    </a:lnTo>
                    <a:lnTo>
                      <a:pt x="840" y="470"/>
                    </a:lnTo>
                    <a:lnTo>
                      <a:pt x="833" y="520"/>
                    </a:lnTo>
                    <a:lnTo>
                      <a:pt x="818" y="562"/>
                    </a:lnTo>
                    <a:lnTo>
                      <a:pt x="791" y="603"/>
                    </a:lnTo>
                    <a:lnTo>
                      <a:pt x="764" y="637"/>
                    </a:lnTo>
                    <a:lnTo>
                      <a:pt x="730" y="675"/>
                    </a:lnTo>
                    <a:lnTo>
                      <a:pt x="696" y="706"/>
                    </a:lnTo>
                    <a:lnTo>
                      <a:pt x="662" y="740"/>
                    </a:lnTo>
                    <a:lnTo>
                      <a:pt x="627" y="774"/>
                    </a:lnTo>
                    <a:lnTo>
                      <a:pt x="620" y="786"/>
                    </a:lnTo>
                    <a:lnTo>
                      <a:pt x="620" y="797"/>
                    </a:lnTo>
                    <a:lnTo>
                      <a:pt x="620" y="808"/>
                    </a:lnTo>
                    <a:lnTo>
                      <a:pt x="627" y="820"/>
                    </a:lnTo>
                    <a:lnTo>
                      <a:pt x="639" y="827"/>
                    </a:lnTo>
                    <a:lnTo>
                      <a:pt x="654" y="831"/>
                    </a:lnTo>
                    <a:lnTo>
                      <a:pt x="666" y="827"/>
                    </a:lnTo>
                    <a:lnTo>
                      <a:pt x="677" y="820"/>
                    </a:lnTo>
                    <a:lnTo>
                      <a:pt x="753" y="770"/>
                    </a:lnTo>
                    <a:lnTo>
                      <a:pt x="818" y="706"/>
                    </a:lnTo>
                    <a:lnTo>
                      <a:pt x="867" y="634"/>
                    </a:lnTo>
                    <a:lnTo>
                      <a:pt x="901" y="550"/>
                    </a:lnTo>
                    <a:lnTo>
                      <a:pt x="916" y="467"/>
                    </a:lnTo>
                    <a:lnTo>
                      <a:pt x="909" y="379"/>
                    </a:lnTo>
                    <a:lnTo>
                      <a:pt x="878" y="300"/>
                    </a:lnTo>
                    <a:lnTo>
                      <a:pt x="818" y="227"/>
                    </a:lnTo>
                    <a:lnTo>
                      <a:pt x="772" y="189"/>
                    </a:lnTo>
                    <a:lnTo>
                      <a:pt x="719" y="159"/>
                    </a:lnTo>
                    <a:lnTo>
                      <a:pt x="662" y="129"/>
                    </a:lnTo>
                    <a:lnTo>
                      <a:pt x="597" y="102"/>
                    </a:lnTo>
                    <a:lnTo>
                      <a:pt x="532" y="75"/>
                    </a:lnTo>
                    <a:lnTo>
                      <a:pt x="468" y="56"/>
                    </a:lnTo>
                    <a:lnTo>
                      <a:pt x="399" y="41"/>
                    </a:lnTo>
                    <a:lnTo>
                      <a:pt x="335" y="26"/>
                    </a:lnTo>
                    <a:lnTo>
                      <a:pt x="270" y="15"/>
                    </a:lnTo>
                    <a:lnTo>
                      <a:pt x="213" y="7"/>
                    </a:lnTo>
                    <a:lnTo>
                      <a:pt x="156" y="0"/>
                    </a:lnTo>
                    <a:lnTo>
                      <a:pt x="110" y="0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12" y="7"/>
                    </a:lnTo>
                    <a:lnTo>
                      <a:pt x="0" y="15"/>
                    </a:lnTo>
                    <a:lnTo>
                      <a:pt x="38" y="22"/>
                    </a:lnTo>
                    <a:lnTo>
                      <a:pt x="76" y="26"/>
                    </a:lnTo>
                    <a:lnTo>
                      <a:pt x="122" y="34"/>
                    </a:lnTo>
                    <a:lnTo>
                      <a:pt x="167" y="41"/>
                    </a:lnTo>
                    <a:lnTo>
                      <a:pt x="213" y="53"/>
                    </a:lnTo>
                    <a:lnTo>
                      <a:pt x="266" y="60"/>
                    </a:lnTo>
                    <a:lnTo>
                      <a:pt x="316" y="72"/>
                    </a:lnTo>
                    <a:lnTo>
                      <a:pt x="369" y="83"/>
                    </a:lnTo>
                    <a:lnTo>
                      <a:pt x="418" y="98"/>
                    </a:lnTo>
                    <a:lnTo>
                      <a:pt x="472" y="113"/>
                    </a:lnTo>
                    <a:lnTo>
                      <a:pt x="525" y="129"/>
                    </a:lnTo>
                    <a:lnTo>
                      <a:pt x="574" y="148"/>
                    </a:lnTo>
                    <a:lnTo>
                      <a:pt x="624" y="170"/>
                    </a:lnTo>
                    <a:lnTo>
                      <a:pt x="673" y="197"/>
                    </a:lnTo>
                    <a:lnTo>
                      <a:pt x="719" y="224"/>
                    </a:lnTo>
                    <a:lnTo>
                      <a:pt x="761" y="254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39" name="Freeform 2169"/>
              <p:cNvSpPr>
                <a:spLocks noChangeAspect="1"/>
              </p:cNvSpPr>
              <p:nvPr/>
            </p:nvSpPr>
            <p:spPr bwMode="auto">
              <a:xfrm>
                <a:off x="455" y="16758"/>
                <a:ext cx="373" cy="786"/>
              </a:xfrm>
              <a:custGeom>
                <a:avLst/>
                <a:gdLst>
                  <a:gd name="T0" fmla="*/ 0 w 373"/>
                  <a:gd name="T1" fmla="*/ 429 h 786"/>
                  <a:gd name="T2" fmla="*/ 0 w 373"/>
                  <a:gd name="T3" fmla="*/ 494 h 786"/>
                  <a:gd name="T4" fmla="*/ 16 w 373"/>
                  <a:gd name="T5" fmla="*/ 554 h 786"/>
                  <a:gd name="T6" fmla="*/ 42 w 373"/>
                  <a:gd name="T7" fmla="*/ 611 h 786"/>
                  <a:gd name="T8" fmla="*/ 80 w 373"/>
                  <a:gd name="T9" fmla="*/ 661 h 786"/>
                  <a:gd name="T10" fmla="*/ 126 w 373"/>
                  <a:gd name="T11" fmla="*/ 703 h 786"/>
                  <a:gd name="T12" fmla="*/ 179 w 373"/>
                  <a:gd name="T13" fmla="*/ 741 h 786"/>
                  <a:gd name="T14" fmla="*/ 240 w 373"/>
                  <a:gd name="T15" fmla="*/ 767 h 786"/>
                  <a:gd name="T16" fmla="*/ 301 w 373"/>
                  <a:gd name="T17" fmla="*/ 782 h 786"/>
                  <a:gd name="T18" fmla="*/ 320 w 373"/>
                  <a:gd name="T19" fmla="*/ 786 h 786"/>
                  <a:gd name="T20" fmla="*/ 339 w 373"/>
                  <a:gd name="T21" fmla="*/ 778 h 786"/>
                  <a:gd name="T22" fmla="*/ 354 w 373"/>
                  <a:gd name="T23" fmla="*/ 767 h 786"/>
                  <a:gd name="T24" fmla="*/ 361 w 373"/>
                  <a:gd name="T25" fmla="*/ 752 h 786"/>
                  <a:gd name="T26" fmla="*/ 361 w 373"/>
                  <a:gd name="T27" fmla="*/ 733 h 786"/>
                  <a:gd name="T28" fmla="*/ 358 w 373"/>
                  <a:gd name="T29" fmla="*/ 714 h 786"/>
                  <a:gd name="T30" fmla="*/ 346 w 373"/>
                  <a:gd name="T31" fmla="*/ 699 h 786"/>
                  <a:gd name="T32" fmla="*/ 327 w 373"/>
                  <a:gd name="T33" fmla="*/ 691 h 786"/>
                  <a:gd name="T34" fmla="*/ 266 w 373"/>
                  <a:gd name="T35" fmla="*/ 668 h 786"/>
                  <a:gd name="T36" fmla="*/ 209 w 373"/>
                  <a:gd name="T37" fmla="*/ 638 h 786"/>
                  <a:gd name="T38" fmla="*/ 164 w 373"/>
                  <a:gd name="T39" fmla="*/ 596 h 786"/>
                  <a:gd name="T40" fmla="*/ 130 w 373"/>
                  <a:gd name="T41" fmla="*/ 551 h 786"/>
                  <a:gd name="T42" fmla="*/ 107 w 373"/>
                  <a:gd name="T43" fmla="*/ 494 h 786"/>
                  <a:gd name="T44" fmla="*/ 95 w 373"/>
                  <a:gd name="T45" fmla="*/ 433 h 786"/>
                  <a:gd name="T46" fmla="*/ 95 w 373"/>
                  <a:gd name="T47" fmla="*/ 368 h 786"/>
                  <a:gd name="T48" fmla="*/ 114 w 373"/>
                  <a:gd name="T49" fmla="*/ 300 h 786"/>
                  <a:gd name="T50" fmla="*/ 137 w 373"/>
                  <a:gd name="T51" fmla="*/ 251 h 786"/>
                  <a:gd name="T52" fmla="*/ 168 w 373"/>
                  <a:gd name="T53" fmla="*/ 205 h 786"/>
                  <a:gd name="T54" fmla="*/ 202 w 373"/>
                  <a:gd name="T55" fmla="*/ 163 h 786"/>
                  <a:gd name="T56" fmla="*/ 240 w 373"/>
                  <a:gd name="T57" fmla="*/ 125 h 786"/>
                  <a:gd name="T58" fmla="*/ 274 w 373"/>
                  <a:gd name="T59" fmla="*/ 91 h 786"/>
                  <a:gd name="T60" fmla="*/ 312 w 373"/>
                  <a:gd name="T61" fmla="*/ 61 h 786"/>
                  <a:gd name="T62" fmla="*/ 346 w 373"/>
                  <a:gd name="T63" fmla="*/ 30 h 786"/>
                  <a:gd name="T64" fmla="*/ 373 w 373"/>
                  <a:gd name="T65" fmla="*/ 4 h 786"/>
                  <a:gd name="T66" fmla="*/ 346 w 373"/>
                  <a:gd name="T67" fmla="*/ 0 h 786"/>
                  <a:gd name="T68" fmla="*/ 304 w 373"/>
                  <a:gd name="T69" fmla="*/ 19 h 786"/>
                  <a:gd name="T70" fmla="*/ 247 w 373"/>
                  <a:gd name="T71" fmla="*/ 61 h 786"/>
                  <a:gd name="T72" fmla="*/ 183 w 373"/>
                  <a:gd name="T73" fmla="*/ 118 h 786"/>
                  <a:gd name="T74" fmla="*/ 122 w 373"/>
                  <a:gd name="T75" fmla="*/ 190 h 786"/>
                  <a:gd name="T76" fmla="*/ 65 w 373"/>
                  <a:gd name="T77" fmla="*/ 266 h 786"/>
                  <a:gd name="T78" fmla="*/ 23 w 373"/>
                  <a:gd name="T79" fmla="*/ 349 h 786"/>
                  <a:gd name="T80" fmla="*/ 0 w 373"/>
                  <a:gd name="T81" fmla="*/ 429 h 78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3"/>
                  <a:gd name="T124" fmla="*/ 0 h 786"/>
                  <a:gd name="T125" fmla="*/ 373 w 373"/>
                  <a:gd name="T126" fmla="*/ 786 h 78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3" h="786">
                    <a:moveTo>
                      <a:pt x="0" y="429"/>
                    </a:moveTo>
                    <a:lnTo>
                      <a:pt x="0" y="494"/>
                    </a:lnTo>
                    <a:lnTo>
                      <a:pt x="16" y="554"/>
                    </a:lnTo>
                    <a:lnTo>
                      <a:pt x="42" y="611"/>
                    </a:lnTo>
                    <a:lnTo>
                      <a:pt x="80" y="661"/>
                    </a:lnTo>
                    <a:lnTo>
                      <a:pt x="126" y="703"/>
                    </a:lnTo>
                    <a:lnTo>
                      <a:pt x="179" y="741"/>
                    </a:lnTo>
                    <a:lnTo>
                      <a:pt x="240" y="767"/>
                    </a:lnTo>
                    <a:lnTo>
                      <a:pt x="301" y="782"/>
                    </a:lnTo>
                    <a:lnTo>
                      <a:pt x="320" y="786"/>
                    </a:lnTo>
                    <a:lnTo>
                      <a:pt x="339" y="778"/>
                    </a:lnTo>
                    <a:lnTo>
                      <a:pt x="354" y="767"/>
                    </a:lnTo>
                    <a:lnTo>
                      <a:pt x="361" y="752"/>
                    </a:lnTo>
                    <a:lnTo>
                      <a:pt x="361" y="733"/>
                    </a:lnTo>
                    <a:lnTo>
                      <a:pt x="358" y="714"/>
                    </a:lnTo>
                    <a:lnTo>
                      <a:pt x="346" y="699"/>
                    </a:lnTo>
                    <a:lnTo>
                      <a:pt x="327" y="691"/>
                    </a:lnTo>
                    <a:lnTo>
                      <a:pt x="266" y="668"/>
                    </a:lnTo>
                    <a:lnTo>
                      <a:pt x="209" y="638"/>
                    </a:lnTo>
                    <a:lnTo>
                      <a:pt x="164" y="596"/>
                    </a:lnTo>
                    <a:lnTo>
                      <a:pt x="130" y="551"/>
                    </a:lnTo>
                    <a:lnTo>
                      <a:pt x="107" y="494"/>
                    </a:lnTo>
                    <a:lnTo>
                      <a:pt x="95" y="433"/>
                    </a:lnTo>
                    <a:lnTo>
                      <a:pt x="95" y="368"/>
                    </a:lnTo>
                    <a:lnTo>
                      <a:pt x="114" y="300"/>
                    </a:lnTo>
                    <a:lnTo>
                      <a:pt x="137" y="251"/>
                    </a:lnTo>
                    <a:lnTo>
                      <a:pt x="168" y="205"/>
                    </a:lnTo>
                    <a:lnTo>
                      <a:pt x="202" y="163"/>
                    </a:lnTo>
                    <a:lnTo>
                      <a:pt x="240" y="125"/>
                    </a:lnTo>
                    <a:lnTo>
                      <a:pt x="274" y="91"/>
                    </a:lnTo>
                    <a:lnTo>
                      <a:pt x="312" y="61"/>
                    </a:lnTo>
                    <a:lnTo>
                      <a:pt x="346" y="30"/>
                    </a:lnTo>
                    <a:lnTo>
                      <a:pt x="373" y="4"/>
                    </a:lnTo>
                    <a:lnTo>
                      <a:pt x="346" y="0"/>
                    </a:lnTo>
                    <a:lnTo>
                      <a:pt x="304" y="19"/>
                    </a:lnTo>
                    <a:lnTo>
                      <a:pt x="247" y="61"/>
                    </a:lnTo>
                    <a:lnTo>
                      <a:pt x="183" y="118"/>
                    </a:lnTo>
                    <a:lnTo>
                      <a:pt x="122" y="190"/>
                    </a:lnTo>
                    <a:lnTo>
                      <a:pt x="65" y="266"/>
                    </a:lnTo>
                    <a:lnTo>
                      <a:pt x="23" y="349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40" name="Freeform 2170"/>
              <p:cNvSpPr>
                <a:spLocks noChangeAspect="1"/>
              </p:cNvSpPr>
              <p:nvPr/>
            </p:nvSpPr>
            <p:spPr bwMode="auto">
              <a:xfrm>
                <a:off x="3079" y="16318"/>
                <a:ext cx="798" cy="1025"/>
              </a:xfrm>
              <a:custGeom>
                <a:avLst/>
                <a:gdLst>
                  <a:gd name="T0" fmla="*/ 673 w 798"/>
                  <a:gd name="T1" fmla="*/ 410 h 1025"/>
                  <a:gd name="T2" fmla="*/ 711 w 798"/>
                  <a:gd name="T3" fmla="*/ 474 h 1025"/>
                  <a:gd name="T4" fmla="*/ 730 w 798"/>
                  <a:gd name="T5" fmla="*/ 543 h 1025"/>
                  <a:gd name="T6" fmla="*/ 718 w 798"/>
                  <a:gd name="T7" fmla="*/ 619 h 1025"/>
                  <a:gd name="T8" fmla="*/ 677 w 798"/>
                  <a:gd name="T9" fmla="*/ 691 h 1025"/>
                  <a:gd name="T10" fmla="*/ 612 w 798"/>
                  <a:gd name="T11" fmla="*/ 755 h 1025"/>
                  <a:gd name="T12" fmla="*/ 540 w 798"/>
                  <a:gd name="T13" fmla="*/ 812 h 1025"/>
                  <a:gd name="T14" fmla="*/ 464 w 798"/>
                  <a:gd name="T15" fmla="*/ 873 h 1025"/>
                  <a:gd name="T16" fmla="*/ 418 w 798"/>
                  <a:gd name="T17" fmla="*/ 919 h 1025"/>
                  <a:gd name="T18" fmla="*/ 403 w 798"/>
                  <a:gd name="T19" fmla="*/ 949 h 1025"/>
                  <a:gd name="T20" fmla="*/ 391 w 798"/>
                  <a:gd name="T21" fmla="*/ 979 h 1025"/>
                  <a:gd name="T22" fmla="*/ 395 w 798"/>
                  <a:gd name="T23" fmla="*/ 1010 h 1025"/>
                  <a:gd name="T24" fmla="*/ 422 w 798"/>
                  <a:gd name="T25" fmla="*/ 1025 h 1025"/>
                  <a:gd name="T26" fmla="*/ 452 w 798"/>
                  <a:gd name="T27" fmla="*/ 1021 h 1025"/>
                  <a:gd name="T28" fmla="*/ 502 w 798"/>
                  <a:gd name="T29" fmla="*/ 968 h 1025"/>
                  <a:gd name="T30" fmla="*/ 585 w 798"/>
                  <a:gd name="T31" fmla="*/ 888 h 1025"/>
                  <a:gd name="T32" fmla="*/ 673 w 798"/>
                  <a:gd name="T33" fmla="*/ 812 h 1025"/>
                  <a:gd name="T34" fmla="*/ 749 w 798"/>
                  <a:gd name="T35" fmla="*/ 725 h 1025"/>
                  <a:gd name="T36" fmla="*/ 794 w 798"/>
                  <a:gd name="T37" fmla="*/ 619 h 1025"/>
                  <a:gd name="T38" fmla="*/ 787 w 798"/>
                  <a:gd name="T39" fmla="*/ 505 h 1025"/>
                  <a:gd name="T40" fmla="*/ 737 w 798"/>
                  <a:gd name="T41" fmla="*/ 398 h 1025"/>
                  <a:gd name="T42" fmla="*/ 654 w 798"/>
                  <a:gd name="T43" fmla="*/ 311 h 1025"/>
                  <a:gd name="T44" fmla="*/ 574 w 798"/>
                  <a:gd name="T45" fmla="*/ 246 h 1025"/>
                  <a:gd name="T46" fmla="*/ 494 w 798"/>
                  <a:gd name="T47" fmla="*/ 197 h 1025"/>
                  <a:gd name="T48" fmla="*/ 410 w 798"/>
                  <a:gd name="T49" fmla="*/ 144 h 1025"/>
                  <a:gd name="T50" fmla="*/ 319 w 798"/>
                  <a:gd name="T51" fmla="*/ 94 h 1025"/>
                  <a:gd name="T52" fmla="*/ 235 w 798"/>
                  <a:gd name="T53" fmla="*/ 53 h 1025"/>
                  <a:gd name="T54" fmla="*/ 152 w 798"/>
                  <a:gd name="T55" fmla="*/ 22 h 1025"/>
                  <a:gd name="T56" fmla="*/ 80 w 798"/>
                  <a:gd name="T57" fmla="*/ 3 h 1025"/>
                  <a:gd name="T58" fmla="*/ 23 w 798"/>
                  <a:gd name="T59" fmla="*/ 3 h 1025"/>
                  <a:gd name="T60" fmla="*/ 26 w 798"/>
                  <a:gd name="T61" fmla="*/ 19 h 1025"/>
                  <a:gd name="T62" fmla="*/ 91 w 798"/>
                  <a:gd name="T63" fmla="*/ 45 h 1025"/>
                  <a:gd name="T64" fmla="*/ 167 w 798"/>
                  <a:gd name="T65" fmla="*/ 79 h 1025"/>
                  <a:gd name="T66" fmla="*/ 255 w 798"/>
                  <a:gd name="T67" fmla="*/ 121 h 1025"/>
                  <a:gd name="T68" fmla="*/ 346 w 798"/>
                  <a:gd name="T69" fmla="*/ 170 h 1025"/>
                  <a:gd name="T70" fmla="*/ 437 w 798"/>
                  <a:gd name="T71" fmla="*/ 227 h 1025"/>
                  <a:gd name="T72" fmla="*/ 528 w 798"/>
                  <a:gd name="T73" fmla="*/ 288 h 1025"/>
                  <a:gd name="T74" fmla="*/ 608 w 798"/>
                  <a:gd name="T75" fmla="*/ 349 h 102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98"/>
                  <a:gd name="T115" fmla="*/ 0 h 1025"/>
                  <a:gd name="T116" fmla="*/ 798 w 798"/>
                  <a:gd name="T117" fmla="*/ 1025 h 102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98" h="1025">
                    <a:moveTo>
                      <a:pt x="646" y="383"/>
                    </a:moveTo>
                    <a:lnTo>
                      <a:pt x="673" y="410"/>
                    </a:lnTo>
                    <a:lnTo>
                      <a:pt x="696" y="440"/>
                    </a:lnTo>
                    <a:lnTo>
                      <a:pt x="711" y="474"/>
                    </a:lnTo>
                    <a:lnTo>
                      <a:pt x="726" y="508"/>
                    </a:lnTo>
                    <a:lnTo>
                      <a:pt x="730" y="543"/>
                    </a:lnTo>
                    <a:lnTo>
                      <a:pt x="730" y="581"/>
                    </a:lnTo>
                    <a:lnTo>
                      <a:pt x="718" y="619"/>
                    </a:lnTo>
                    <a:lnTo>
                      <a:pt x="703" y="653"/>
                    </a:lnTo>
                    <a:lnTo>
                      <a:pt x="677" y="691"/>
                    </a:lnTo>
                    <a:lnTo>
                      <a:pt x="646" y="725"/>
                    </a:lnTo>
                    <a:lnTo>
                      <a:pt x="612" y="755"/>
                    </a:lnTo>
                    <a:lnTo>
                      <a:pt x="574" y="786"/>
                    </a:lnTo>
                    <a:lnTo>
                      <a:pt x="540" y="812"/>
                    </a:lnTo>
                    <a:lnTo>
                      <a:pt x="502" y="843"/>
                    </a:lnTo>
                    <a:lnTo>
                      <a:pt x="464" y="873"/>
                    </a:lnTo>
                    <a:lnTo>
                      <a:pt x="429" y="907"/>
                    </a:lnTo>
                    <a:lnTo>
                      <a:pt x="418" y="919"/>
                    </a:lnTo>
                    <a:lnTo>
                      <a:pt x="410" y="934"/>
                    </a:lnTo>
                    <a:lnTo>
                      <a:pt x="403" y="949"/>
                    </a:lnTo>
                    <a:lnTo>
                      <a:pt x="395" y="964"/>
                    </a:lnTo>
                    <a:lnTo>
                      <a:pt x="391" y="979"/>
                    </a:lnTo>
                    <a:lnTo>
                      <a:pt x="391" y="994"/>
                    </a:lnTo>
                    <a:lnTo>
                      <a:pt x="395" y="1010"/>
                    </a:lnTo>
                    <a:lnTo>
                      <a:pt x="407" y="1021"/>
                    </a:lnTo>
                    <a:lnTo>
                      <a:pt x="422" y="1025"/>
                    </a:lnTo>
                    <a:lnTo>
                      <a:pt x="437" y="1025"/>
                    </a:lnTo>
                    <a:lnTo>
                      <a:pt x="452" y="1021"/>
                    </a:lnTo>
                    <a:lnTo>
                      <a:pt x="464" y="1010"/>
                    </a:lnTo>
                    <a:lnTo>
                      <a:pt x="502" y="968"/>
                    </a:lnTo>
                    <a:lnTo>
                      <a:pt x="543" y="926"/>
                    </a:lnTo>
                    <a:lnTo>
                      <a:pt x="585" y="888"/>
                    </a:lnTo>
                    <a:lnTo>
                      <a:pt x="631" y="850"/>
                    </a:lnTo>
                    <a:lnTo>
                      <a:pt x="673" y="812"/>
                    </a:lnTo>
                    <a:lnTo>
                      <a:pt x="711" y="770"/>
                    </a:lnTo>
                    <a:lnTo>
                      <a:pt x="749" y="725"/>
                    </a:lnTo>
                    <a:lnTo>
                      <a:pt x="775" y="675"/>
                    </a:lnTo>
                    <a:lnTo>
                      <a:pt x="794" y="619"/>
                    </a:lnTo>
                    <a:lnTo>
                      <a:pt x="798" y="562"/>
                    </a:lnTo>
                    <a:lnTo>
                      <a:pt x="787" y="505"/>
                    </a:lnTo>
                    <a:lnTo>
                      <a:pt x="768" y="451"/>
                    </a:lnTo>
                    <a:lnTo>
                      <a:pt x="737" y="398"/>
                    </a:lnTo>
                    <a:lnTo>
                      <a:pt x="699" y="353"/>
                    </a:lnTo>
                    <a:lnTo>
                      <a:pt x="654" y="311"/>
                    </a:lnTo>
                    <a:lnTo>
                      <a:pt x="608" y="273"/>
                    </a:lnTo>
                    <a:lnTo>
                      <a:pt x="574" y="246"/>
                    </a:lnTo>
                    <a:lnTo>
                      <a:pt x="536" y="224"/>
                    </a:lnTo>
                    <a:lnTo>
                      <a:pt x="494" y="197"/>
                    </a:lnTo>
                    <a:lnTo>
                      <a:pt x="452" y="170"/>
                    </a:lnTo>
                    <a:lnTo>
                      <a:pt x="410" y="144"/>
                    </a:lnTo>
                    <a:lnTo>
                      <a:pt x="365" y="117"/>
                    </a:lnTo>
                    <a:lnTo>
                      <a:pt x="319" y="94"/>
                    </a:lnTo>
                    <a:lnTo>
                      <a:pt x="277" y="72"/>
                    </a:lnTo>
                    <a:lnTo>
                      <a:pt x="235" y="53"/>
                    </a:lnTo>
                    <a:lnTo>
                      <a:pt x="194" y="34"/>
                    </a:lnTo>
                    <a:lnTo>
                      <a:pt x="152" y="22"/>
                    </a:lnTo>
                    <a:lnTo>
                      <a:pt x="114" y="11"/>
                    </a:lnTo>
                    <a:lnTo>
                      <a:pt x="80" y="3"/>
                    </a:lnTo>
                    <a:lnTo>
                      <a:pt x="49" y="0"/>
                    </a:lnTo>
                    <a:lnTo>
                      <a:pt x="23" y="3"/>
                    </a:lnTo>
                    <a:lnTo>
                      <a:pt x="0" y="11"/>
                    </a:lnTo>
                    <a:lnTo>
                      <a:pt x="26" y="19"/>
                    </a:lnTo>
                    <a:lnTo>
                      <a:pt x="57" y="30"/>
                    </a:lnTo>
                    <a:lnTo>
                      <a:pt x="91" y="45"/>
                    </a:lnTo>
                    <a:lnTo>
                      <a:pt x="125" y="60"/>
                    </a:lnTo>
                    <a:lnTo>
                      <a:pt x="167" y="79"/>
                    </a:lnTo>
                    <a:lnTo>
                      <a:pt x="209" y="98"/>
                    </a:lnTo>
                    <a:lnTo>
                      <a:pt x="255" y="121"/>
                    </a:lnTo>
                    <a:lnTo>
                      <a:pt x="300" y="144"/>
                    </a:lnTo>
                    <a:lnTo>
                      <a:pt x="346" y="170"/>
                    </a:lnTo>
                    <a:lnTo>
                      <a:pt x="391" y="197"/>
                    </a:lnTo>
                    <a:lnTo>
                      <a:pt x="437" y="227"/>
                    </a:lnTo>
                    <a:lnTo>
                      <a:pt x="483" y="258"/>
                    </a:lnTo>
                    <a:lnTo>
                      <a:pt x="528" y="288"/>
                    </a:lnTo>
                    <a:lnTo>
                      <a:pt x="570" y="319"/>
                    </a:lnTo>
                    <a:lnTo>
                      <a:pt x="608" y="349"/>
                    </a:lnTo>
                    <a:lnTo>
                      <a:pt x="646" y="383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41" name="Freeform 2171"/>
              <p:cNvSpPr>
                <a:spLocks noChangeAspect="1"/>
              </p:cNvSpPr>
              <p:nvPr/>
            </p:nvSpPr>
            <p:spPr bwMode="auto">
              <a:xfrm>
                <a:off x="2197" y="17517"/>
                <a:ext cx="270" cy="619"/>
              </a:xfrm>
              <a:custGeom>
                <a:avLst/>
                <a:gdLst>
                  <a:gd name="T0" fmla="*/ 102 w 270"/>
                  <a:gd name="T1" fmla="*/ 46 h 619"/>
                  <a:gd name="T2" fmla="*/ 95 w 270"/>
                  <a:gd name="T3" fmla="*/ 27 h 619"/>
                  <a:gd name="T4" fmla="*/ 83 w 270"/>
                  <a:gd name="T5" fmla="*/ 12 h 619"/>
                  <a:gd name="T6" fmla="*/ 64 w 270"/>
                  <a:gd name="T7" fmla="*/ 4 h 619"/>
                  <a:gd name="T8" fmla="*/ 45 w 270"/>
                  <a:gd name="T9" fmla="*/ 0 h 619"/>
                  <a:gd name="T10" fmla="*/ 26 w 270"/>
                  <a:gd name="T11" fmla="*/ 8 h 619"/>
                  <a:gd name="T12" fmla="*/ 11 w 270"/>
                  <a:gd name="T13" fmla="*/ 19 h 619"/>
                  <a:gd name="T14" fmla="*/ 0 w 270"/>
                  <a:gd name="T15" fmla="*/ 38 h 619"/>
                  <a:gd name="T16" fmla="*/ 0 w 270"/>
                  <a:gd name="T17" fmla="*/ 57 h 619"/>
                  <a:gd name="T18" fmla="*/ 19 w 270"/>
                  <a:gd name="T19" fmla="*/ 141 h 619"/>
                  <a:gd name="T20" fmla="*/ 49 w 270"/>
                  <a:gd name="T21" fmla="*/ 236 h 619"/>
                  <a:gd name="T22" fmla="*/ 87 w 270"/>
                  <a:gd name="T23" fmla="*/ 331 h 619"/>
                  <a:gd name="T24" fmla="*/ 133 w 270"/>
                  <a:gd name="T25" fmla="*/ 422 h 619"/>
                  <a:gd name="T26" fmla="*/ 178 w 270"/>
                  <a:gd name="T27" fmla="*/ 502 h 619"/>
                  <a:gd name="T28" fmla="*/ 220 w 270"/>
                  <a:gd name="T29" fmla="*/ 566 h 619"/>
                  <a:gd name="T30" fmla="*/ 251 w 270"/>
                  <a:gd name="T31" fmla="*/ 608 h 619"/>
                  <a:gd name="T32" fmla="*/ 270 w 270"/>
                  <a:gd name="T33" fmla="*/ 619 h 619"/>
                  <a:gd name="T34" fmla="*/ 262 w 270"/>
                  <a:gd name="T35" fmla="*/ 578 h 619"/>
                  <a:gd name="T36" fmla="*/ 243 w 270"/>
                  <a:gd name="T37" fmla="*/ 525 h 619"/>
                  <a:gd name="T38" fmla="*/ 220 w 270"/>
                  <a:gd name="T39" fmla="*/ 456 h 619"/>
                  <a:gd name="T40" fmla="*/ 194 w 270"/>
                  <a:gd name="T41" fmla="*/ 376 h 619"/>
                  <a:gd name="T42" fmla="*/ 167 w 270"/>
                  <a:gd name="T43" fmla="*/ 293 h 619"/>
                  <a:gd name="T44" fmla="*/ 140 w 270"/>
                  <a:gd name="T45" fmla="*/ 209 h 619"/>
                  <a:gd name="T46" fmla="*/ 118 w 270"/>
                  <a:gd name="T47" fmla="*/ 126 h 619"/>
                  <a:gd name="T48" fmla="*/ 102 w 270"/>
                  <a:gd name="T49" fmla="*/ 46 h 6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0"/>
                  <a:gd name="T76" fmla="*/ 0 h 619"/>
                  <a:gd name="T77" fmla="*/ 270 w 270"/>
                  <a:gd name="T78" fmla="*/ 619 h 6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0" h="619">
                    <a:moveTo>
                      <a:pt x="102" y="46"/>
                    </a:moveTo>
                    <a:lnTo>
                      <a:pt x="95" y="27"/>
                    </a:lnTo>
                    <a:lnTo>
                      <a:pt x="83" y="12"/>
                    </a:lnTo>
                    <a:lnTo>
                      <a:pt x="64" y="4"/>
                    </a:lnTo>
                    <a:lnTo>
                      <a:pt x="45" y="0"/>
                    </a:lnTo>
                    <a:lnTo>
                      <a:pt x="26" y="8"/>
                    </a:lnTo>
                    <a:lnTo>
                      <a:pt x="11" y="19"/>
                    </a:lnTo>
                    <a:lnTo>
                      <a:pt x="0" y="38"/>
                    </a:lnTo>
                    <a:lnTo>
                      <a:pt x="0" y="57"/>
                    </a:lnTo>
                    <a:lnTo>
                      <a:pt x="19" y="141"/>
                    </a:lnTo>
                    <a:lnTo>
                      <a:pt x="49" y="236"/>
                    </a:lnTo>
                    <a:lnTo>
                      <a:pt x="87" y="331"/>
                    </a:lnTo>
                    <a:lnTo>
                      <a:pt x="133" y="422"/>
                    </a:lnTo>
                    <a:lnTo>
                      <a:pt x="178" y="502"/>
                    </a:lnTo>
                    <a:lnTo>
                      <a:pt x="220" y="566"/>
                    </a:lnTo>
                    <a:lnTo>
                      <a:pt x="251" y="608"/>
                    </a:lnTo>
                    <a:lnTo>
                      <a:pt x="270" y="619"/>
                    </a:lnTo>
                    <a:lnTo>
                      <a:pt x="262" y="578"/>
                    </a:lnTo>
                    <a:lnTo>
                      <a:pt x="243" y="525"/>
                    </a:lnTo>
                    <a:lnTo>
                      <a:pt x="220" y="456"/>
                    </a:lnTo>
                    <a:lnTo>
                      <a:pt x="194" y="376"/>
                    </a:lnTo>
                    <a:lnTo>
                      <a:pt x="167" y="293"/>
                    </a:lnTo>
                    <a:lnTo>
                      <a:pt x="140" y="209"/>
                    </a:lnTo>
                    <a:lnTo>
                      <a:pt x="118" y="126"/>
                    </a:lnTo>
                    <a:lnTo>
                      <a:pt x="102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42" name="Freeform 2172"/>
              <p:cNvSpPr>
                <a:spLocks noChangeAspect="1"/>
              </p:cNvSpPr>
              <p:nvPr/>
            </p:nvSpPr>
            <p:spPr bwMode="auto">
              <a:xfrm>
                <a:off x="2079" y="17187"/>
                <a:ext cx="140" cy="312"/>
              </a:xfrm>
              <a:custGeom>
                <a:avLst/>
                <a:gdLst>
                  <a:gd name="T0" fmla="*/ 72 w 140"/>
                  <a:gd name="T1" fmla="*/ 34 h 312"/>
                  <a:gd name="T2" fmla="*/ 68 w 140"/>
                  <a:gd name="T3" fmla="*/ 19 h 312"/>
                  <a:gd name="T4" fmla="*/ 57 w 140"/>
                  <a:gd name="T5" fmla="*/ 8 h 312"/>
                  <a:gd name="T6" fmla="*/ 45 w 140"/>
                  <a:gd name="T7" fmla="*/ 0 h 312"/>
                  <a:gd name="T8" fmla="*/ 30 w 140"/>
                  <a:gd name="T9" fmla="*/ 0 h 312"/>
                  <a:gd name="T10" fmla="*/ 19 w 140"/>
                  <a:gd name="T11" fmla="*/ 4 h 312"/>
                  <a:gd name="T12" fmla="*/ 7 w 140"/>
                  <a:gd name="T13" fmla="*/ 12 h 312"/>
                  <a:gd name="T14" fmla="*/ 0 w 140"/>
                  <a:gd name="T15" fmla="*/ 23 h 312"/>
                  <a:gd name="T16" fmla="*/ 0 w 140"/>
                  <a:gd name="T17" fmla="*/ 38 h 312"/>
                  <a:gd name="T18" fmla="*/ 0 w 140"/>
                  <a:gd name="T19" fmla="*/ 80 h 312"/>
                  <a:gd name="T20" fmla="*/ 11 w 140"/>
                  <a:gd name="T21" fmla="*/ 125 h 312"/>
                  <a:gd name="T22" fmla="*/ 26 w 140"/>
                  <a:gd name="T23" fmla="*/ 171 h 312"/>
                  <a:gd name="T24" fmla="*/ 45 w 140"/>
                  <a:gd name="T25" fmla="*/ 217 h 312"/>
                  <a:gd name="T26" fmla="*/ 68 w 140"/>
                  <a:gd name="T27" fmla="*/ 258 h 312"/>
                  <a:gd name="T28" fmla="*/ 91 w 140"/>
                  <a:gd name="T29" fmla="*/ 289 h 312"/>
                  <a:gd name="T30" fmla="*/ 118 w 140"/>
                  <a:gd name="T31" fmla="*/ 308 h 312"/>
                  <a:gd name="T32" fmla="*/ 137 w 140"/>
                  <a:gd name="T33" fmla="*/ 312 h 312"/>
                  <a:gd name="T34" fmla="*/ 140 w 140"/>
                  <a:gd name="T35" fmla="*/ 251 h 312"/>
                  <a:gd name="T36" fmla="*/ 121 w 140"/>
                  <a:gd name="T37" fmla="*/ 179 h 312"/>
                  <a:gd name="T38" fmla="*/ 99 w 140"/>
                  <a:gd name="T39" fmla="*/ 106 h 312"/>
                  <a:gd name="T40" fmla="*/ 72 w 140"/>
                  <a:gd name="T41" fmla="*/ 34 h 3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0"/>
                  <a:gd name="T64" fmla="*/ 0 h 312"/>
                  <a:gd name="T65" fmla="*/ 140 w 140"/>
                  <a:gd name="T66" fmla="*/ 312 h 3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0" h="312">
                    <a:moveTo>
                      <a:pt x="72" y="34"/>
                    </a:moveTo>
                    <a:lnTo>
                      <a:pt x="68" y="19"/>
                    </a:lnTo>
                    <a:lnTo>
                      <a:pt x="57" y="8"/>
                    </a:lnTo>
                    <a:lnTo>
                      <a:pt x="45" y="0"/>
                    </a:lnTo>
                    <a:lnTo>
                      <a:pt x="30" y="0"/>
                    </a:lnTo>
                    <a:lnTo>
                      <a:pt x="19" y="4"/>
                    </a:lnTo>
                    <a:lnTo>
                      <a:pt x="7" y="12"/>
                    </a:lnTo>
                    <a:lnTo>
                      <a:pt x="0" y="23"/>
                    </a:lnTo>
                    <a:lnTo>
                      <a:pt x="0" y="38"/>
                    </a:lnTo>
                    <a:lnTo>
                      <a:pt x="0" y="80"/>
                    </a:lnTo>
                    <a:lnTo>
                      <a:pt x="11" y="125"/>
                    </a:lnTo>
                    <a:lnTo>
                      <a:pt x="26" y="171"/>
                    </a:lnTo>
                    <a:lnTo>
                      <a:pt x="45" y="217"/>
                    </a:lnTo>
                    <a:lnTo>
                      <a:pt x="68" y="258"/>
                    </a:lnTo>
                    <a:lnTo>
                      <a:pt x="91" y="289"/>
                    </a:lnTo>
                    <a:lnTo>
                      <a:pt x="118" y="308"/>
                    </a:lnTo>
                    <a:lnTo>
                      <a:pt x="137" y="312"/>
                    </a:lnTo>
                    <a:lnTo>
                      <a:pt x="140" y="251"/>
                    </a:lnTo>
                    <a:lnTo>
                      <a:pt x="121" y="179"/>
                    </a:lnTo>
                    <a:lnTo>
                      <a:pt x="99" y="106"/>
                    </a:lnTo>
                    <a:lnTo>
                      <a:pt x="72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43" name="Freeform 2173"/>
              <p:cNvSpPr>
                <a:spLocks noChangeAspect="1"/>
              </p:cNvSpPr>
              <p:nvPr/>
            </p:nvSpPr>
            <p:spPr bwMode="auto">
              <a:xfrm>
                <a:off x="1965" y="16959"/>
                <a:ext cx="121" cy="179"/>
              </a:xfrm>
              <a:custGeom>
                <a:avLst/>
                <a:gdLst>
                  <a:gd name="T0" fmla="*/ 64 w 121"/>
                  <a:gd name="T1" fmla="*/ 23 h 179"/>
                  <a:gd name="T2" fmla="*/ 64 w 121"/>
                  <a:gd name="T3" fmla="*/ 27 h 179"/>
                  <a:gd name="T4" fmla="*/ 64 w 121"/>
                  <a:gd name="T5" fmla="*/ 27 h 179"/>
                  <a:gd name="T6" fmla="*/ 64 w 121"/>
                  <a:gd name="T7" fmla="*/ 27 h 179"/>
                  <a:gd name="T8" fmla="*/ 64 w 121"/>
                  <a:gd name="T9" fmla="*/ 27 h 179"/>
                  <a:gd name="T10" fmla="*/ 61 w 121"/>
                  <a:gd name="T11" fmla="*/ 15 h 179"/>
                  <a:gd name="T12" fmla="*/ 49 w 121"/>
                  <a:gd name="T13" fmla="*/ 4 h 179"/>
                  <a:gd name="T14" fmla="*/ 38 w 121"/>
                  <a:gd name="T15" fmla="*/ 0 h 179"/>
                  <a:gd name="T16" fmla="*/ 23 w 121"/>
                  <a:gd name="T17" fmla="*/ 0 h 179"/>
                  <a:gd name="T18" fmla="*/ 11 w 121"/>
                  <a:gd name="T19" fmla="*/ 4 h 179"/>
                  <a:gd name="T20" fmla="*/ 4 w 121"/>
                  <a:gd name="T21" fmla="*/ 15 h 179"/>
                  <a:gd name="T22" fmla="*/ 0 w 121"/>
                  <a:gd name="T23" fmla="*/ 27 h 179"/>
                  <a:gd name="T24" fmla="*/ 0 w 121"/>
                  <a:gd name="T25" fmla="*/ 38 h 179"/>
                  <a:gd name="T26" fmla="*/ 4 w 121"/>
                  <a:gd name="T27" fmla="*/ 57 h 179"/>
                  <a:gd name="T28" fmla="*/ 11 w 121"/>
                  <a:gd name="T29" fmla="*/ 80 h 179"/>
                  <a:gd name="T30" fmla="*/ 26 w 121"/>
                  <a:gd name="T31" fmla="*/ 107 h 179"/>
                  <a:gd name="T32" fmla="*/ 45 w 121"/>
                  <a:gd name="T33" fmla="*/ 129 h 179"/>
                  <a:gd name="T34" fmla="*/ 64 w 121"/>
                  <a:gd name="T35" fmla="*/ 152 h 179"/>
                  <a:gd name="T36" fmla="*/ 87 w 121"/>
                  <a:gd name="T37" fmla="*/ 167 h 179"/>
                  <a:gd name="T38" fmla="*/ 106 w 121"/>
                  <a:gd name="T39" fmla="*/ 179 h 179"/>
                  <a:gd name="T40" fmla="*/ 121 w 121"/>
                  <a:gd name="T41" fmla="*/ 179 h 179"/>
                  <a:gd name="T42" fmla="*/ 118 w 121"/>
                  <a:gd name="T43" fmla="*/ 141 h 179"/>
                  <a:gd name="T44" fmla="*/ 102 w 121"/>
                  <a:gd name="T45" fmla="*/ 95 h 179"/>
                  <a:gd name="T46" fmla="*/ 80 w 121"/>
                  <a:gd name="T47" fmla="*/ 53 h 179"/>
                  <a:gd name="T48" fmla="*/ 64 w 121"/>
                  <a:gd name="T49" fmla="*/ 23 h 17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21"/>
                  <a:gd name="T76" fmla="*/ 0 h 179"/>
                  <a:gd name="T77" fmla="*/ 121 w 121"/>
                  <a:gd name="T78" fmla="*/ 179 h 17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21" h="179">
                    <a:moveTo>
                      <a:pt x="64" y="23"/>
                    </a:moveTo>
                    <a:lnTo>
                      <a:pt x="64" y="27"/>
                    </a:lnTo>
                    <a:lnTo>
                      <a:pt x="61" y="15"/>
                    </a:lnTo>
                    <a:lnTo>
                      <a:pt x="49" y="4"/>
                    </a:lnTo>
                    <a:lnTo>
                      <a:pt x="38" y="0"/>
                    </a:lnTo>
                    <a:lnTo>
                      <a:pt x="23" y="0"/>
                    </a:lnTo>
                    <a:lnTo>
                      <a:pt x="11" y="4"/>
                    </a:lnTo>
                    <a:lnTo>
                      <a:pt x="4" y="15"/>
                    </a:lnTo>
                    <a:lnTo>
                      <a:pt x="0" y="27"/>
                    </a:lnTo>
                    <a:lnTo>
                      <a:pt x="0" y="38"/>
                    </a:lnTo>
                    <a:lnTo>
                      <a:pt x="4" y="57"/>
                    </a:lnTo>
                    <a:lnTo>
                      <a:pt x="11" y="80"/>
                    </a:lnTo>
                    <a:lnTo>
                      <a:pt x="26" y="107"/>
                    </a:lnTo>
                    <a:lnTo>
                      <a:pt x="45" y="129"/>
                    </a:lnTo>
                    <a:lnTo>
                      <a:pt x="64" y="152"/>
                    </a:lnTo>
                    <a:lnTo>
                      <a:pt x="87" y="167"/>
                    </a:lnTo>
                    <a:lnTo>
                      <a:pt x="106" y="179"/>
                    </a:lnTo>
                    <a:lnTo>
                      <a:pt x="121" y="179"/>
                    </a:lnTo>
                    <a:lnTo>
                      <a:pt x="118" y="141"/>
                    </a:lnTo>
                    <a:lnTo>
                      <a:pt x="102" y="95"/>
                    </a:lnTo>
                    <a:lnTo>
                      <a:pt x="80" y="53"/>
                    </a:lnTo>
                    <a:lnTo>
                      <a:pt x="64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44" name="Freeform 2174"/>
              <p:cNvSpPr>
                <a:spLocks noChangeAspect="1"/>
              </p:cNvSpPr>
              <p:nvPr/>
            </p:nvSpPr>
            <p:spPr bwMode="auto">
              <a:xfrm>
                <a:off x="1862" y="16811"/>
                <a:ext cx="167" cy="118"/>
              </a:xfrm>
              <a:custGeom>
                <a:avLst/>
                <a:gdLst>
                  <a:gd name="T0" fmla="*/ 133 w 167"/>
                  <a:gd name="T1" fmla="*/ 88 h 118"/>
                  <a:gd name="T2" fmla="*/ 148 w 167"/>
                  <a:gd name="T3" fmla="*/ 80 h 118"/>
                  <a:gd name="T4" fmla="*/ 164 w 167"/>
                  <a:gd name="T5" fmla="*/ 69 h 118"/>
                  <a:gd name="T6" fmla="*/ 167 w 167"/>
                  <a:gd name="T7" fmla="*/ 53 h 118"/>
                  <a:gd name="T8" fmla="*/ 167 w 167"/>
                  <a:gd name="T9" fmla="*/ 38 h 118"/>
                  <a:gd name="T10" fmla="*/ 160 w 167"/>
                  <a:gd name="T11" fmla="*/ 19 h 118"/>
                  <a:gd name="T12" fmla="*/ 148 w 167"/>
                  <a:gd name="T13" fmla="*/ 8 h 118"/>
                  <a:gd name="T14" fmla="*/ 133 w 167"/>
                  <a:gd name="T15" fmla="*/ 0 h 118"/>
                  <a:gd name="T16" fmla="*/ 114 w 167"/>
                  <a:gd name="T17" fmla="*/ 0 h 118"/>
                  <a:gd name="T18" fmla="*/ 107 w 167"/>
                  <a:gd name="T19" fmla="*/ 0 h 118"/>
                  <a:gd name="T20" fmla="*/ 91 w 167"/>
                  <a:gd name="T21" fmla="*/ 4 h 118"/>
                  <a:gd name="T22" fmla="*/ 69 w 167"/>
                  <a:gd name="T23" fmla="*/ 12 h 118"/>
                  <a:gd name="T24" fmla="*/ 42 w 167"/>
                  <a:gd name="T25" fmla="*/ 27 h 118"/>
                  <a:gd name="T26" fmla="*/ 19 w 167"/>
                  <a:gd name="T27" fmla="*/ 50 h 118"/>
                  <a:gd name="T28" fmla="*/ 8 w 167"/>
                  <a:gd name="T29" fmla="*/ 72 h 118"/>
                  <a:gd name="T30" fmla="*/ 0 w 167"/>
                  <a:gd name="T31" fmla="*/ 95 h 118"/>
                  <a:gd name="T32" fmla="*/ 0 w 167"/>
                  <a:gd name="T33" fmla="*/ 103 h 118"/>
                  <a:gd name="T34" fmla="*/ 11 w 167"/>
                  <a:gd name="T35" fmla="*/ 110 h 118"/>
                  <a:gd name="T36" fmla="*/ 27 w 167"/>
                  <a:gd name="T37" fmla="*/ 118 h 118"/>
                  <a:gd name="T38" fmla="*/ 42 w 167"/>
                  <a:gd name="T39" fmla="*/ 118 h 118"/>
                  <a:gd name="T40" fmla="*/ 57 w 167"/>
                  <a:gd name="T41" fmla="*/ 118 h 118"/>
                  <a:gd name="T42" fmla="*/ 76 w 167"/>
                  <a:gd name="T43" fmla="*/ 110 h 118"/>
                  <a:gd name="T44" fmla="*/ 95 w 167"/>
                  <a:gd name="T45" fmla="*/ 107 h 118"/>
                  <a:gd name="T46" fmla="*/ 114 w 167"/>
                  <a:gd name="T47" fmla="*/ 99 h 118"/>
                  <a:gd name="T48" fmla="*/ 133 w 167"/>
                  <a:gd name="T49" fmla="*/ 88 h 11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7"/>
                  <a:gd name="T76" fmla="*/ 0 h 118"/>
                  <a:gd name="T77" fmla="*/ 167 w 167"/>
                  <a:gd name="T78" fmla="*/ 118 h 11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7" h="118">
                    <a:moveTo>
                      <a:pt x="133" y="88"/>
                    </a:moveTo>
                    <a:lnTo>
                      <a:pt x="148" y="80"/>
                    </a:lnTo>
                    <a:lnTo>
                      <a:pt x="164" y="69"/>
                    </a:lnTo>
                    <a:lnTo>
                      <a:pt x="167" y="53"/>
                    </a:lnTo>
                    <a:lnTo>
                      <a:pt x="167" y="38"/>
                    </a:lnTo>
                    <a:lnTo>
                      <a:pt x="160" y="19"/>
                    </a:lnTo>
                    <a:lnTo>
                      <a:pt x="148" y="8"/>
                    </a:lnTo>
                    <a:lnTo>
                      <a:pt x="133" y="0"/>
                    </a:lnTo>
                    <a:lnTo>
                      <a:pt x="114" y="0"/>
                    </a:lnTo>
                    <a:lnTo>
                      <a:pt x="107" y="0"/>
                    </a:lnTo>
                    <a:lnTo>
                      <a:pt x="91" y="4"/>
                    </a:lnTo>
                    <a:lnTo>
                      <a:pt x="69" y="12"/>
                    </a:lnTo>
                    <a:lnTo>
                      <a:pt x="42" y="27"/>
                    </a:lnTo>
                    <a:lnTo>
                      <a:pt x="19" y="50"/>
                    </a:lnTo>
                    <a:lnTo>
                      <a:pt x="8" y="72"/>
                    </a:lnTo>
                    <a:lnTo>
                      <a:pt x="0" y="95"/>
                    </a:lnTo>
                    <a:lnTo>
                      <a:pt x="0" y="103"/>
                    </a:lnTo>
                    <a:lnTo>
                      <a:pt x="11" y="110"/>
                    </a:lnTo>
                    <a:lnTo>
                      <a:pt x="27" y="118"/>
                    </a:lnTo>
                    <a:lnTo>
                      <a:pt x="42" y="118"/>
                    </a:lnTo>
                    <a:lnTo>
                      <a:pt x="57" y="118"/>
                    </a:lnTo>
                    <a:lnTo>
                      <a:pt x="76" y="110"/>
                    </a:lnTo>
                    <a:lnTo>
                      <a:pt x="95" y="107"/>
                    </a:lnTo>
                    <a:lnTo>
                      <a:pt x="114" y="99"/>
                    </a:lnTo>
                    <a:lnTo>
                      <a:pt x="133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45" name="Freeform 2175"/>
              <p:cNvSpPr>
                <a:spLocks noChangeAspect="1"/>
              </p:cNvSpPr>
              <p:nvPr/>
            </p:nvSpPr>
            <p:spPr bwMode="auto">
              <a:xfrm>
                <a:off x="1079" y="16614"/>
                <a:ext cx="642" cy="778"/>
              </a:xfrm>
              <a:custGeom>
                <a:avLst/>
                <a:gdLst>
                  <a:gd name="T0" fmla="*/ 236 w 642"/>
                  <a:gd name="T1" fmla="*/ 117 h 778"/>
                  <a:gd name="T2" fmla="*/ 190 w 642"/>
                  <a:gd name="T3" fmla="*/ 152 h 778"/>
                  <a:gd name="T4" fmla="*/ 148 w 642"/>
                  <a:gd name="T5" fmla="*/ 190 h 778"/>
                  <a:gd name="T6" fmla="*/ 106 w 642"/>
                  <a:gd name="T7" fmla="*/ 235 h 778"/>
                  <a:gd name="T8" fmla="*/ 72 w 642"/>
                  <a:gd name="T9" fmla="*/ 281 h 778"/>
                  <a:gd name="T10" fmla="*/ 45 w 642"/>
                  <a:gd name="T11" fmla="*/ 330 h 778"/>
                  <a:gd name="T12" fmla="*/ 23 w 642"/>
                  <a:gd name="T13" fmla="*/ 379 h 778"/>
                  <a:gd name="T14" fmla="*/ 7 w 642"/>
                  <a:gd name="T15" fmla="*/ 429 h 778"/>
                  <a:gd name="T16" fmla="*/ 0 w 642"/>
                  <a:gd name="T17" fmla="*/ 482 h 778"/>
                  <a:gd name="T18" fmla="*/ 7 w 642"/>
                  <a:gd name="T19" fmla="*/ 562 h 778"/>
                  <a:gd name="T20" fmla="*/ 38 w 642"/>
                  <a:gd name="T21" fmla="*/ 626 h 778"/>
                  <a:gd name="T22" fmla="*/ 83 w 642"/>
                  <a:gd name="T23" fmla="*/ 683 h 778"/>
                  <a:gd name="T24" fmla="*/ 141 w 642"/>
                  <a:gd name="T25" fmla="*/ 725 h 778"/>
                  <a:gd name="T26" fmla="*/ 209 w 642"/>
                  <a:gd name="T27" fmla="*/ 755 h 778"/>
                  <a:gd name="T28" fmla="*/ 285 w 642"/>
                  <a:gd name="T29" fmla="*/ 774 h 778"/>
                  <a:gd name="T30" fmla="*/ 357 w 642"/>
                  <a:gd name="T31" fmla="*/ 778 h 778"/>
                  <a:gd name="T32" fmla="*/ 429 w 642"/>
                  <a:gd name="T33" fmla="*/ 767 h 778"/>
                  <a:gd name="T34" fmla="*/ 445 w 642"/>
                  <a:gd name="T35" fmla="*/ 767 h 778"/>
                  <a:gd name="T36" fmla="*/ 460 w 642"/>
                  <a:gd name="T37" fmla="*/ 759 h 778"/>
                  <a:gd name="T38" fmla="*/ 471 w 642"/>
                  <a:gd name="T39" fmla="*/ 744 h 778"/>
                  <a:gd name="T40" fmla="*/ 475 w 642"/>
                  <a:gd name="T41" fmla="*/ 729 h 778"/>
                  <a:gd name="T42" fmla="*/ 471 w 642"/>
                  <a:gd name="T43" fmla="*/ 721 h 778"/>
                  <a:gd name="T44" fmla="*/ 460 w 642"/>
                  <a:gd name="T45" fmla="*/ 721 h 778"/>
                  <a:gd name="T46" fmla="*/ 445 w 642"/>
                  <a:gd name="T47" fmla="*/ 717 h 778"/>
                  <a:gd name="T48" fmla="*/ 426 w 642"/>
                  <a:gd name="T49" fmla="*/ 717 h 778"/>
                  <a:gd name="T50" fmla="*/ 403 w 642"/>
                  <a:gd name="T51" fmla="*/ 717 h 778"/>
                  <a:gd name="T52" fmla="*/ 384 w 642"/>
                  <a:gd name="T53" fmla="*/ 717 h 778"/>
                  <a:gd name="T54" fmla="*/ 365 w 642"/>
                  <a:gd name="T55" fmla="*/ 717 h 778"/>
                  <a:gd name="T56" fmla="*/ 353 w 642"/>
                  <a:gd name="T57" fmla="*/ 717 h 778"/>
                  <a:gd name="T58" fmla="*/ 315 w 642"/>
                  <a:gd name="T59" fmla="*/ 714 h 778"/>
                  <a:gd name="T60" fmla="*/ 281 w 642"/>
                  <a:gd name="T61" fmla="*/ 710 h 778"/>
                  <a:gd name="T62" fmla="*/ 243 w 642"/>
                  <a:gd name="T63" fmla="*/ 706 h 778"/>
                  <a:gd name="T64" fmla="*/ 205 w 642"/>
                  <a:gd name="T65" fmla="*/ 695 h 778"/>
                  <a:gd name="T66" fmla="*/ 167 w 642"/>
                  <a:gd name="T67" fmla="*/ 683 h 778"/>
                  <a:gd name="T68" fmla="*/ 129 w 642"/>
                  <a:gd name="T69" fmla="*/ 657 h 778"/>
                  <a:gd name="T70" fmla="*/ 95 w 642"/>
                  <a:gd name="T71" fmla="*/ 623 h 778"/>
                  <a:gd name="T72" fmla="*/ 57 w 642"/>
                  <a:gd name="T73" fmla="*/ 573 h 778"/>
                  <a:gd name="T74" fmla="*/ 49 w 642"/>
                  <a:gd name="T75" fmla="*/ 516 h 778"/>
                  <a:gd name="T76" fmla="*/ 53 w 642"/>
                  <a:gd name="T77" fmla="*/ 463 h 778"/>
                  <a:gd name="T78" fmla="*/ 68 w 642"/>
                  <a:gd name="T79" fmla="*/ 410 h 778"/>
                  <a:gd name="T80" fmla="*/ 91 w 642"/>
                  <a:gd name="T81" fmla="*/ 360 h 778"/>
                  <a:gd name="T82" fmla="*/ 125 w 642"/>
                  <a:gd name="T83" fmla="*/ 315 h 778"/>
                  <a:gd name="T84" fmla="*/ 163 w 642"/>
                  <a:gd name="T85" fmla="*/ 269 h 778"/>
                  <a:gd name="T86" fmla="*/ 205 w 642"/>
                  <a:gd name="T87" fmla="*/ 231 h 778"/>
                  <a:gd name="T88" fmla="*/ 255 w 642"/>
                  <a:gd name="T89" fmla="*/ 193 h 778"/>
                  <a:gd name="T90" fmla="*/ 304 w 642"/>
                  <a:gd name="T91" fmla="*/ 159 h 778"/>
                  <a:gd name="T92" fmla="*/ 357 w 642"/>
                  <a:gd name="T93" fmla="*/ 129 h 778"/>
                  <a:gd name="T94" fmla="*/ 410 w 642"/>
                  <a:gd name="T95" fmla="*/ 102 h 778"/>
                  <a:gd name="T96" fmla="*/ 460 w 642"/>
                  <a:gd name="T97" fmla="*/ 79 h 778"/>
                  <a:gd name="T98" fmla="*/ 513 w 642"/>
                  <a:gd name="T99" fmla="*/ 61 h 778"/>
                  <a:gd name="T100" fmla="*/ 559 w 642"/>
                  <a:gd name="T101" fmla="*/ 42 h 778"/>
                  <a:gd name="T102" fmla="*/ 604 w 642"/>
                  <a:gd name="T103" fmla="*/ 30 h 778"/>
                  <a:gd name="T104" fmla="*/ 642 w 642"/>
                  <a:gd name="T105" fmla="*/ 23 h 778"/>
                  <a:gd name="T106" fmla="*/ 616 w 642"/>
                  <a:gd name="T107" fmla="*/ 7 h 778"/>
                  <a:gd name="T108" fmla="*/ 574 w 642"/>
                  <a:gd name="T109" fmla="*/ 0 h 778"/>
                  <a:gd name="T110" fmla="*/ 525 w 642"/>
                  <a:gd name="T111" fmla="*/ 7 h 778"/>
                  <a:gd name="T112" fmla="*/ 468 w 642"/>
                  <a:gd name="T113" fmla="*/ 19 h 778"/>
                  <a:gd name="T114" fmla="*/ 403 w 642"/>
                  <a:gd name="T115" fmla="*/ 38 h 778"/>
                  <a:gd name="T116" fmla="*/ 342 w 642"/>
                  <a:gd name="T117" fmla="*/ 61 h 778"/>
                  <a:gd name="T118" fmla="*/ 285 w 642"/>
                  <a:gd name="T119" fmla="*/ 91 h 778"/>
                  <a:gd name="T120" fmla="*/ 236 w 642"/>
                  <a:gd name="T121" fmla="*/ 117 h 77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42"/>
                  <a:gd name="T184" fmla="*/ 0 h 778"/>
                  <a:gd name="T185" fmla="*/ 642 w 642"/>
                  <a:gd name="T186" fmla="*/ 778 h 77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42" h="778">
                    <a:moveTo>
                      <a:pt x="236" y="117"/>
                    </a:moveTo>
                    <a:lnTo>
                      <a:pt x="190" y="152"/>
                    </a:lnTo>
                    <a:lnTo>
                      <a:pt x="148" y="190"/>
                    </a:lnTo>
                    <a:lnTo>
                      <a:pt x="106" y="235"/>
                    </a:lnTo>
                    <a:lnTo>
                      <a:pt x="72" y="281"/>
                    </a:lnTo>
                    <a:lnTo>
                      <a:pt x="45" y="330"/>
                    </a:lnTo>
                    <a:lnTo>
                      <a:pt x="23" y="379"/>
                    </a:lnTo>
                    <a:lnTo>
                      <a:pt x="7" y="429"/>
                    </a:lnTo>
                    <a:lnTo>
                      <a:pt x="0" y="482"/>
                    </a:lnTo>
                    <a:lnTo>
                      <a:pt x="7" y="562"/>
                    </a:lnTo>
                    <a:lnTo>
                      <a:pt x="38" y="626"/>
                    </a:lnTo>
                    <a:lnTo>
                      <a:pt x="83" y="683"/>
                    </a:lnTo>
                    <a:lnTo>
                      <a:pt x="141" y="725"/>
                    </a:lnTo>
                    <a:lnTo>
                      <a:pt x="209" y="755"/>
                    </a:lnTo>
                    <a:lnTo>
                      <a:pt x="285" y="774"/>
                    </a:lnTo>
                    <a:lnTo>
                      <a:pt x="357" y="778"/>
                    </a:lnTo>
                    <a:lnTo>
                      <a:pt x="429" y="767"/>
                    </a:lnTo>
                    <a:lnTo>
                      <a:pt x="445" y="767"/>
                    </a:lnTo>
                    <a:lnTo>
                      <a:pt x="460" y="759"/>
                    </a:lnTo>
                    <a:lnTo>
                      <a:pt x="471" y="744"/>
                    </a:lnTo>
                    <a:lnTo>
                      <a:pt x="475" y="729"/>
                    </a:lnTo>
                    <a:lnTo>
                      <a:pt x="471" y="721"/>
                    </a:lnTo>
                    <a:lnTo>
                      <a:pt x="460" y="721"/>
                    </a:lnTo>
                    <a:lnTo>
                      <a:pt x="445" y="717"/>
                    </a:lnTo>
                    <a:lnTo>
                      <a:pt x="426" y="717"/>
                    </a:lnTo>
                    <a:lnTo>
                      <a:pt x="403" y="717"/>
                    </a:lnTo>
                    <a:lnTo>
                      <a:pt x="384" y="717"/>
                    </a:lnTo>
                    <a:lnTo>
                      <a:pt x="365" y="717"/>
                    </a:lnTo>
                    <a:lnTo>
                      <a:pt x="353" y="717"/>
                    </a:lnTo>
                    <a:lnTo>
                      <a:pt x="315" y="714"/>
                    </a:lnTo>
                    <a:lnTo>
                      <a:pt x="281" y="710"/>
                    </a:lnTo>
                    <a:lnTo>
                      <a:pt x="243" y="706"/>
                    </a:lnTo>
                    <a:lnTo>
                      <a:pt x="205" y="695"/>
                    </a:lnTo>
                    <a:lnTo>
                      <a:pt x="167" y="683"/>
                    </a:lnTo>
                    <a:lnTo>
                      <a:pt x="129" y="657"/>
                    </a:lnTo>
                    <a:lnTo>
                      <a:pt x="95" y="623"/>
                    </a:lnTo>
                    <a:lnTo>
                      <a:pt x="57" y="573"/>
                    </a:lnTo>
                    <a:lnTo>
                      <a:pt x="49" y="516"/>
                    </a:lnTo>
                    <a:lnTo>
                      <a:pt x="53" y="463"/>
                    </a:lnTo>
                    <a:lnTo>
                      <a:pt x="68" y="410"/>
                    </a:lnTo>
                    <a:lnTo>
                      <a:pt x="91" y="360"/>
                    </a:lnTo>
                    <a:lnTo>
                      <a:pt x="125" y="315"/>
                    </a:lnTo>
                    <a:lnTo>
                      <a:pt x="163" y="269"/>
                    </a:lnTo>
                    <a:lnTo>
                      <a:pt x="205" y="231"/>
                    </a:lnTo>
                    <a:lnTo>
                      <a:pt x="255" y="193"/>
                    </a:lnTo>
                    <a:lnTo>
                      <a:pt x="304" y="159"/>
                    </a:lnTo>
                    <a:lnTo>
                      <a:pt x="357" y="129"/>
                    </a:lnTo>
                    <a:lnTo>
                      <a:pt x="410" y="102"/>
                    </a:lnTo>
                    <a:lnTo>
                      <a:pt x="460" y="79"/>
                    </a:lnTo>
                    <a:lnTo>
                      <a:pt x="513" y="61"/>
                    </a:lnTo>
                    <a:lnTo>
                      <a:pt x="559" y="42"/>
                    </a:lnTo>
                    <a:lnTo>
                      <a:pt x="604" y="30"/>
                    </a:lnTo>
                    <a:lnTo>
                      <a:pt x="642" y="23"/>
                    </a:lnTo>
                    <a:lnTo>
                      <a:pt x="616" y="7"/>
                    </a:lnTo>
                    <a:lnTo>
                      <a:pt x="574" y="0"/>
                    </a:lnTo>
                    <a:lnTo>
                      <a:pt x="525" y="7"/>
                    </a:lnTo>
                    <a:lnTo>
                      <a:pt x="468" y="19"/>
                    </a:lnTo>
                    <a:lnTo>
                      <a:pt x="403" y="38"/>
                    </a:lnTo>
                    <a:lnTo>
                      <a:pt x="342" y="61"/>
                    </a:lnTo>
                    <a:lnTo>
                      <a:pt x="285" y="91"/>
                    </a:lnTo>
                    <a:lnTo>
                      <a:pt x="236" y="1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46" name="Freeform 2176"/>
              <p:cNvSpPr>
                <a:spLocks noChangeAspect="1"/>
              </p:cNvSpPr>
              <p:nvPr/>
            </p:nvSpPr>
            <p:spPr bwMode="auto">
              <a:xfrm>
                <a:off x="2181" y="16606"/>
                <a:ext cx="415" cy="604"/>
              </a:xfrm>
              <a:custGeom>
                <a:avLst/>
                <a:gdLst>
                  <a:gd name="T0" fmla="*/ 350 w 415"/>
                  <a:gd name="T1" fmla="*/ 201 h 604"/>
                  <a:gd name="T2" fmla="*/ 362 w 415"/>
                  <a:gd name="T3" fmla="*/ 266 h 604"/>
                  <a:gd name="T4" fmla="*/ 354 w 415"/>
                  <a:gd name="T5" fmla="*/ 319 h 604"/>
                  <a:gd name="T6" fmla="*/ 327 w 415"/>
                  <a:gd name="T7" fmla="*/ 365 h 604"/>
                  <a:gd name="T8" fmla="*/ 289 w 415"/>
                  <a:gd name="T9" fmla="*/ 406 h 604"/>
                  <a:gd name="T10" fmla="*/ 244 w 415"/>
                  <a:gd name="T11" fmla="*/ 444 h 604"/>
                  <a:gd name="T12" fmla="*/ 194 w 415"/>
                  <a:gd name="T13" fmla="*/ 479 h 604"/>
                  <a:gd name="T14" fmla="*/ 141 w 415"/>
                  <a:gd name="T15" fmla="*/ 517 h 604"/>
                  <a:gd name="T16" fmla="*/ 96 w 415"/>
                  <a:gd name="T17" fmla="*/ 551 h 604"/>
                  <a:gd name="T18" fmla="*/ 88 w 415"/>
                  <a:gd name="T19" fmla="*/ 562 h 604"/>
                  <a:gd name="T20" fmla="*/ 84 w 415"/>
                  <a:gd name="T21" fmla="*/ 570 h 604"/>
                  <a:gd name="T22" fmla="*/ 84 w 415"/>
                  <a:gd name="T23" fmla="*/ 581 h 604"/>
                  <a:gd name="T24" fmla="*/ 92 w 415"/>
                  <a:gd name="T25" fmla="*/ 593 h 604"/>
                  <a:gd name="T26" fmla="*/ 99 w 415"/>
                  <a:gd name="T27" fmla="*/ 600 h 604"/>
                  <a:gd name="T28" fmla="*/ 111 w 415"/>
                  <a:gd name="T29" fmla="*/ 604 h 604"/>
                  <a:gd name="T30" fmla="*/ 122 w 415"/>
                  <a:gd name="T31" fmla="*/ 604 h 604"/>
                  <a:gd name="T32" fmla="*/ 134 w 415"/>
                  <a:gd name="T33" fmla="*/ 600 h 604"/>
                  <a:gd name="T34" fmla="*/ 191 w 415"/>
                  <a:gd name="T35" fmla="*/ 566 h 604"/>
                  <a:gd name="T36" fmla="*/ 248 w 415"/>
                  <a:gd name="T37" fmla="*/ 528 h 604"/>
                  <a:gd name="T38" fmla="*/ 301 w 415"/>
                  <a:gd name="T39" fmla="*/ 486 h 604"/>
                  <a:gd name="T40" fmla="*/ 350 w 415"/>
                  <a:gd name="T41" fmla="*/ 437 h 604"/>
                  <a:gd name="T42" fmla="*/ 384 w 415"/>
                  <a:gd name="T43" fmla="*/ 384 h 604"/>
                  <a:gd name="T44" fmla="*/ 407 w 415"/>
                  <a:gd name="T45" fmla="*/ 323 h 604"/>
                  <a:gd name="T46" fmla="*/ 415 w 415"/>
                  <a:gd name="T47" fmla="*/ 258 h 604"/>
                  <a:gd name="T48" fmla="*/ 400 w 415"/>
                  <a:gd name="T49" fmla="*/ 190 h 604"/>
                  <a:gd name="T50" fmla="*/ 365 w 415"/>
                  <a:gd name="T51" fmla="*/ 137 h 604"/>
                  <a:gd name="T52" fmla="*/ 320 w 415"/>
                  <a:gd name="T53" fmla="*/ 91 h 604"/>
                  <a:gd name="T54" fmla="*/ 259 w 415"/>
                  <a:gd name="T55" fmla="*/ 53 h 604"/>
                  <a:gd name="T56" fmla="*/ 198 w 415"/>
                  <a:gd name="T57" fmla="*/ 27 h 604"/>
                  <a:gd name="T58" fmla="*/ 134 w 415"/>
                  <a:gd name="T59" fmla="*/ 8 h 604"/>
                  <a:gd name="T60" fmla="*/ 77 w 415"/>
                  <a:gd name="T61" fmla="*/ 0 h 604"/>
                  <a:gd name="T62" fmla="*/ 31 w 415"/>
                  <a:gd name="T63" fmla="*/ 4 h 604"/>
                  <a:gd name="T64" fmla="*/ 0 w 415"/>
                  <a:gd name="T65" fmla="*/ 19 h 604"/>
                  <a:gd name="T66" fmla="*/ 54 w 415"/>
                  <a:gd name="T67" fmla="*/ 34 h 604"/>
                  <a:gd name="T68" fmla="*/ 107 w 415"/>
                  <a:gd name="T69" fmla="*/ 46 h 604"/>
                  <a:gd name="T70" fmla="*/ 156 w 415"/>
                  <a:gd name="T71" fmla="*/ 57 h 604"/>
                  <a:gd name="T72" fmla="*/ 206 w 415"/>
                  <a:gd name="T73" fmla="*/ 72 h 604"/>
                  <a:gd name="T74" fmla="*/ 251 w 415"/>
                  <a:gd name="T75" fmla="*/ 91 h 604"/>
                  <a:gd name="T76" fmla="*/ 293 w 415"/>
                  <a:gd name="T77" fmla="*/ 118 h 604"/>
                  <a:gd name="T78" fmla="*/ 327 w 415"/>
                  <a:gd name="T79" fmla="*/ 152 h 604"/>
                  <a:gd name="T80" fmla="*/ 350 w 415"/>
                  <a:gd name="T81" fmla="*/ 201 h 6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15"/>
                  <a:gd name="T124" fmla="*/ 0 h 604"/>
                  <a:gd name="T125" fmla="*/ 415 w 415"/>
                  <a:gd name="T126" fmla="*/ 604 h 60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15" h="604">
                    <a:moveTo>
                      <a:pt x="350" y="201"/>
                    </a:moveTo>
                    <a:lnTo>
                      <a:pt x="362" y="266"/>
                    </a:lnTo>
                    <a:lnTo>
                      <a:pt x="354" y="319"/>
                    </a:lnTo>
                    <a:lnTo>
                      <a:pt x="327" y="365"/>
                    </a:lnTo>
                    <a:lnTo>
                      <a:pt x="289" y="406"/>
                    </a:lnTo>
                    <a:lnTo>
                      <a:pt x="244" y="444"/>
                    </a:lnTo>
                    <a:lnTo>
                      <a:pt x="194" y="479"/>
                    </a:lnTo>
                    <a:lnTo>
                      <a:pt x="141" y="517"/>
                    </a:lnTo>
                    <a:lnTo>
                      <a:pt x="96" y="551"/>
                    </a:lnTo>
                    <a:lnTo>
                      <a:pt x="88" y="562"/>
                    </a:lnTo>
                    <a:lnTo>
                      <a:pt x="84" y="570"/>
                    </a:lnTo>
                    <a:lnTo>
                      <a:pt x="84" y="581"/>
                    </a:lnTo>
                    <a:lnTo>
                      <a:pt x="92" y="593"/>
                    </a:lnTo>
                    <a:lnTo>
                      <a:pt x="99" y="600"/>
                    </a:lnTo>
                    <a:lnTo>
                      <a:pt x="111" y="604"/>
                    </a:lnTo>
                    <a:lnTo>
                      <a:pt x="122" y="604"/>
                    </a:lnTo>
                    <a:lnTo>
                      <a:pt x="134" y="600"/>
                    </a:lnTo>
                    <a:lnTo>
                      <a:pt x="191" y="566"/>
                    </a:lnTo>
                    <a:lnTo>
                      <a:pt x="248" y="528"/>
                    </a:lnTo>
                    <a:lnTo>
                      <a:pt x="301" y="486"/>
                    </a:lnTo>
                    <a:lnTo>
                      <a:pt x="350" y="437"/>
                    </a:lnTo>
                    <a:lnTo>
                      <a:pt x="384" y="384"/>
                    </a:lnTo>
                    <a:lnTo>
                      <a:pt x="407" y="323"/>
                    </a:lnTo>
                    <a:lnTo>
                      <a:pt x="415" y="258"/>
                    </a:lnTo>
                    <a:lnTo>
                      <a:pt x="400" y="190"/>
                    </a:lnTo>
                    <a:lnTo>
                      <a:pt x="365" y="137"/>
                    </a:lnTo>
                    <a:lnTo>
                      <a:pt x="320" y="91"/>
                    </a:lnTo>
                    <a:lnTo>
                      <a:pt x="259" y="53"/>
                    </a:lnTo>
                    <a:lnTo>
                      <a:pt x="198" y="27"/>
                    </a:lnTo>
                    <a:lnTo>
                      <a:pt x="134" y="8"/>
                    </a:lnTo>
                    <a:lnTo>
                      <a:pt x="77" y="0"/>
                    </a:lnTo>
                    <a:lnTo>
                      <a:pt x="31" y="4"/>
                    </a:lnTo>
                    <a:lnTo>
                      <a:pt x="0" y="19"/>
                    </a:lnTo>
                    <a:lnTo>
                      <a:pt x="54" y="34"/>
                    </a:lnTo>
                    <a:lnTo>
                      <a:pt x="107" y="46"/>
                    </a:lnTo>
                    <a:lnTo>
                      <a:pt x="156" y="57"/>
                    </a:lnTo>
                    <a:lnTo>
                      <a:pt x="206" y="72"/>
                    </a:lnTo>
                    <a:lnTo>
                      <a:pt x="251" y="91"/>
                    </a:lnTo>
                    <a:lnTo>
                      <a:pt x="293" y="118"/>
                    </a:lnTo>
                    <a:lnTo>
                      <a:pt x="327" y="152"/>
                    </a:lnTo>
                    <a:lnTo>
                      <a:pt x="350" y="2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47" name="Freeform 2177"/>
              <p:cNvSpPr>
                <a:spLocks noChangeAspect="1"/>
              </p:cNvSpPr>
              <p:nvPr/>
            </p:nvSpPr>
            <p:spPr bwMode="auto">
              <a:xfrm>
                <a:off x="668" y="16469"/>
                <a:ext cx="1046" cy="1254"/>
              </a:xfrm>
              <a:custGeom>
                <a:avLst/>
                <a:gdLst>
                  <a:gd name="T0" fmla="*/ 327 w 1046"/>
                  <a:gd name="T1" fmla="*/ 232 h 1254"/>
                  <a:gd name="T2" fmla="*/ 175 w 1046"/>
                  <a:gd name="T3" fmla="*/ 380 h 1254"/>
                  <a:gd name="T4" fmla="*/ 57 w 1046"/>
                  <a:gd name="T5" fmla="*/ 555 h 1254"/>
                  <a:gd name="T6" fmla="*/ 0 w 1046"/>
                  <a:gd name="T7" fmla="*/ 752 h 1254"/>
                  <a:gd name="T8" fmla="*/ 12 w 1046"/>
                  <a:gd name="T9" fmla="*/ 885 h 1254"/>
                  <a:gd name="T10" fmla="*/ 34 w 1046"/>
                  <a:gd name="T11" fmla="*/ 938 h 1254"/>
                  <a:gd name="T12" fmla="*/ 69 w 1046"/>
                  <a:gd name="T13" fmla="*/ 988 h 1254"/>
                  <a:gd name="T14" fmla="*/ 110 w 1046"/>
                  <a:gd name="T15" fmla="*/ 1030 h 1254"/>
                  <a:gd name="T16" fmla="*/ 183 w 1046"/>
                  <a:gd name="T17" fmla="*/ 1075 h 1254"/>
                  <a:gd name="T18" fmla="*/ 282 w 1046"/>
                  <a:gd name="T19" fmla="*/ 1124 h 1254"/>
                  <a:gd name="T20" fmla="*/ 388 w 1046"/>
                  <a:gd name="T21" fmla="*/ 1162 h 1254"/>
                  <a:gd name="T22" fmla="*/ 494 w 1046"/>
                  <a:gd name="T23" fmla="*/ 1193 h 1254"/>
                  <a:gd name="T24" fmla="*/ 605 w 1046"/>
                  <a:gd name="T25" fmla="*/ 1216 h 1254"/>
                  <a:gd name="T26" fmla="*/ 715 w 1046"/>
                  <a:gd name="T27" fmla="*/ 1231 h 1254"/>
                  <a:gd name="T28" fmla="*/ 829 w 1046"/>
                  <a:gd name="T29" fmla="*/ 1242 h 1254"/>
                  <a:gd name="T30" fmla="*/ 939 w 1046"/>
                  <a:gd name="T31" fmla="*/ 1250 h 1254"/>
                  <a:gd name="T32" fmla="*/ 1012 w 1046"/>
                  <a:gd name="T33" fmla="*/ 1254 h 1254"/>
                  <a:gd name="T34" fmla="*/ 1038 w 1046"/>
                  <a:gd name="T35" fmla="*/ 1231 h 1254"/>
                  <a:gd name="T36" fmla="*/ 1046 w 1046"/>
                  <a:gd name="T37" fmla="*/ 1193 h 1254"/>
                  <a:gd name="T38" fmla="*/ 1023 w 1046"/>
                  <a:gd name="T39" fmla="*/ 1166 h 1254"/>
                  <a:gd name="T40" fmla="*/ 955 w 1046"/>
                  <a:gd name="T41" fmla="*/ 1162 h 1254"/>
                  <a:gd name="T42" fmla="*/ 852 w 1046"/>
                  <a:gd name="T43" fmla="*/ 1159 h 1254"/>
                  <a:gd name="T44" fmla="*/ 749 w 1046"/>
                  <a:gd name="T45" fmla="*/ 1151 h 1254"/>
                  <a:gd name="T46" fmla="*/ 647 w 1046"/>
                  <a:gd name="T47" fmla="*/ 1136 h 1254"/>
                  <a:gd name="T48" fmla="*/ 544 w 1046"/>
                  <a:gd name="T49" fmla="*/ 1117 h 1254"/>
                  <a:gd name="T50" fmla="*/ 441 w 1046"/>
                  <a:gd name="T51" fmla="*/ 1090 h 1254"/>
                  <a:gd name="T52" fmla="*/ 342 w 1046"/>
                  <a:gd name="T53" fmla="*/ 1060 h 1254"/>
                  <a:gd name="T54" fmla="*/ 247 w 1046"/>
                  <a:gd name="T55" fmla="*/ 1014 h 1254"/>
                  <a:gd name="T56" fmla="*/ 164 w 1046"/>
                  <a:gd name="T57" fmla="*/ 965 h 1254"/>
                  <a:gd name="T58" fmla="*/ 114 w 1046"/>
                  <a:gd name="T59" fmla="*/ 889 h 1254"/>
                  <a:gd name="T60" fmla="*/ 99 w 1046"/>
                  <a:gd name="T61" fmla="*/ 790 h 1254"/>
                  <a:gd name="T62" fmla="*/ 122 w 1046"/>
                  <a:gd name="T63" fmla="*/ 654 h 1254"/>
                  <a:gd name="T64" fmla="*/ 164 w 1046"/>
                  <a:gd name="T65" fmla="*/ 547 h 1254"/>
                  <a:gd name="T66" fmla="*/ 221 w 1046"/>
                  <a:gd name="T67" fmla="*/ 452 h 1254"/>
                  <a:gd name="T68" fmla="*/ 289 w 1046"/>
                  <a:gd name="T69" fmla="*/ 369 h 1254"/>
                  <a:gd name="T70" fmla="*/ 369 w 1046"/>
                  <a:gd name="T71" fmla="*/ 293 h 1254"/>
                  <a:gd name="T72" fmla="*/ 468 w 1046"/>
                  <a:gd name="T73" fmla="*/ 213 h 1254"/>
                  <a:gd name="T74" fmla="*/ 586 w 1046"/>
                  <a:gd name="T75" fmla="*/ 137 h 1254"/>
                  <a:gd name="T76" fmla="*/ 711 w 1046"/>
                  <a:gd name="T77" fmla="*/ 73 h 1254"/>
                  <a:gd name="T78" fmla="*/ 821 w 1046"/>
                  <a:gd name="T79" fmla="*/ 23 h 1254"/>
                  <a:gd name="T80" fmla="*/ 825 w 1046"/>
                  <a:gd name="T81" fmla="*/ 0 h 1254"/>
                  <a:gd name="T82" fmla="*/ 715 w 1046"/>
                  <a:gd name="T83" fmla="*/ 19 h 1254"/>
                  <a:gd name="T84" fmla="*/ 586 w 1046"/>
                  <a:gd name="T85" fmla="*/ 65 h 1254"/>
                  <a:gd name="T86" fmla="*/ 460 w 1046"/>
                  <a:gd name="T87" fmla="*/ 130 h 12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46"/>
                  <a:gd name="T133" fmla="*/ 0 h 1254"/>
                  <a:gd name="T134" fmla="*/ 1046 w 1046"/>
                  <a:gd name="T135" fmla="*/ 1254 h 125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46" h="1254">
                    <a:moveTo>
                      <a:pt x="407" y="168"/>
                    </a:moveTo>
                    <a:lnTo>
                      <a:pt x="327" y="232"/>
                    </a:lnTo>
                    <a:lnTo>
                      <a:pt x="247" y="304"/>
                    </a:lnTo>
                    <a:lnTo>
                      <a:pt x="175" y="380"/>
                    </a:lnTo>
                    <a:lnTo>
                      <a:pt x="110" y="464"/>
                    </a:lnTo>
                    <a:lnTo>
                      <a:pt x="57" y="555"/>
                    </a:lnTo>
                    <a:lnTo>
                      <a:pt x="19" y="650"/>
                    </a:lnTo>
                    <a:lnTo>
                      <a:pt x="0" y="752"/>
                    </a:lnTo>
                    <a:lnTo>
                      <a:pt x="4" y="859"/>
                    </a:lnTo>
                    <a:lnTo>
                      <a:pt x="12" y="885"/>
                    </a:lnTo>
                    <a:lnTo>
                      <a:pt x="23" y="916"/>
                    </a:lnTo>
                    <a:lnTo>
                      <a:pt x="34" y="938"/>
                    </a:lnTo>
                    <a:lnTo>
                      <a:pt x="50" y="965"/>
                    </a:lnTo>
                    <a:lnTo>
                      <a:pt x="69" y="988"/>
                    </a:lnTo>
                    <a:lnTo>
                      <a:pt x="88" y="1011"/>
                    </a:lnTo>
                    <a:lnTo>
                      <a:pt x="110" y="1030"/>
                    </a:lnTo>
                    <a:lnTo>
                      <a:pt x="133" y="1045"/>
                    </a:lnTo>
                    <a:lnTo>
                      <a:pt x="183" y="1075"/>
                    </a:lnTo>
                    <a:lnTo>
                      <a:pt x="232" y="1102"/>
                    </a:lnTo>
                    <a:lnTo>
                      <a:pt x="282" y="1124"/>
                    </a:lnTo>
                    <a:lnTo>
                      <a:pt x="335" y="1143"/>
                    </a:lnTo>
                    <a:lnTo>
                      <a:pt x="388" y="1162"/>
                    </a:lnTo>
                    <a:lnTo>
                      <a:pt x="441" y="1178"/>
                    </a:lnTo>
                    <a:lnTo>
                      <a:pt x="494" y="1193"/>
                    </a:lnTo>
                    <a:lnTo>
                      <a:pt x="548" y="1204"/>
                    </a:lnTo>
                    <a:lnTo>
                      <a:pt x="605" y="1216"/>
                    </a:lnTo>
                    <a:lnTo>
                      <a:pt x="662" y="1223"/>
                    </a:lnTo>
                    <a:lnTo>
                      <a:pt x="715" y="1231"/>
                    </a:lnTo>
                    <a:lnTo>
                      <a:pt x="772" y="1238"/>
                    </a:lnTo>
                    <a:lnTo>
                      <a:pt x="829" y="1242"/>
                    </a:lnTo>
                    <a:lnTo>
                      <a:pt x="886" y="1246"/>
                    </a:lnTo>
                    <a:lnTo>
                      <a:pt x="939" y="1250"/>
                    </a:lnTo>
                    <a:lnTo>
                      <a:pt x="996" y="1254"/>
                    </a:lnTo>
                    <a:lnTo>
                      <a:pt x="1012" y="1254"/>
                    </a:lnTo>
                    <a:lnTo>
                      <a:pt x="1027" y="1242"/>
                    </a:lnTo>
                    <a:lnTo>
                      <a:pt x="1038" y="1231"/>
                    </a:lnTo>
                    <a:lnTo>
                      <a:pt x="1046" y="1212"/>
                    </a:lnTo>
                    <a:lnTo>
                      <a:pt x="1046" y="1193"/>
                    </a:lnTo>
                    <a:lnTo>
                      <a:pt x="1038" y="1178"/>
                    </a:lnTo>
                    <a:lnTo>
                      <a:pt x="1023" y="1166"/>
                    </a:lnTo>
                    <a:lnTo>
                      <a:pt x="1008" y="1162"/>
                    </a:lnTo>
                    <a:lnTo>
                      <a:pt x="955" y="1162"/>
                    </a:lnTo>
                    <a:lnTo>
                      <a:pt x="905" y="1162"/>
                    </a:lnTo>
                    <a:lnTo>
                      <a:pt x="852" y="1159"/>
                    </a:lnTo>
                    <a:lnTo>
                      <a:pt x="802" y="1155"/>
                    </a:lnTo>
                    <a:lnTo>
                      <a:pt x="749" y="1151"/>
                    </a:lnTo>
                    <a:lnTo>
                      <a:pt x="696" y="1143"/>
                    </a:lnTo>
                    <a:lnTo>
                      <a:pt x="647" y="1136"/>
                    </a:lnTo>
                    <a:lnTo>
                      <a:pt x="593" y="1128"/>
                    </a:lnTo>
                    <a:lnTo>
                      <a:pt x="544" y="1117"/>
                    </a:lnTo>
                    <a:lnTo>
                      <a:pt x="491" y="1105"/>
                    </a:lnTo>
                    <a:lnTo>
                      <a:pt x="441" y="1090"/>
                    </a:lnTo>
                    <a:lnTo>
                      <a:pt x="392" y="1075"/>
                    </a:lnTo>
                    <a:lnTo>
                      <a:pt x="342" y="1060"/>
                    </a:lnTo>
                    <a:lnTo>
                      <a:pt x="297" y="1037"/>
                    </a:lnTo>
                    <a:lnTo>
                      <a:pt x="247" y="1014"/>
                    </a:lnTo>
                    <a:lnTo>
                      <a:pt x="202" y="992"/>
                    </a:lnTo>
                    <a:lnTo>
                      <a:pt x="164" y="965"/>
                    </a:lnTo>
                    <a:lnTo>
                      <a:pt x="133" y="927"/>
                    </a:lnTo>
                    <a:lnTo>
                      <a:pt x="114" y="889"/>
                    </a:lnTo>
                    <a:lnTo>
                      <a:pt x="99" y="843"/>
                    </a:lnTo>
                    <a:lnTo>
                      <a:pt x="99" y="790"/>
                    </a:lnTo>
                    <a:lnTo>
                      <a:pt x="107" y="722"/>
                    </a:lnTo>
                    <a:lnTo>
                      <a:pt x="122" y="654"/>
                    </a:lnTo>
                    <a:lnTo>
                      <a:pt x="137" y="604"/>
                    </a:lnTo>
                    <a:lnTo>
                      <a:pt x="164" y="547"/>
                    </a:lnTo>
                    <a:lnTo>
                      <a:pt x="194" y="498"/>
                    </a:lnTo>
                    <a:lnTo>
                      <a:pt x="221" y="452"/>
                    </a:lnTo>
                    <a:lnTo>
                      <a:pt x="255" y="411"/>
                    </a:lnTo>
                    <a:lnTo>
                      <a:pt x="289" y="369"/>
                    </a:lnTo>
                    <a:lnTo>
                      <a:pt x="327" y="331"/>
                    </a:lnTo>
                    <a:lnTo>
                      <a:pt x="369" y="293"/>
                    </a:lnTo>
                    <a:lnTo>
                      <a:pt x="418" y="251"/>
                    </a:lnTo>
                    <a:lnTo>
                      <a:pt x="468" y="213"/>
                    </a:lnTo>
                    <a:lnTo>
                      <a:pt x="525" y="175"/>
                    </a:lnTo>
                    <a:lnTo>
                      <a:pt x="586" y="137"/>
                    </a:lnTo>
                    <a:lnTo>
                      <a:pt x="650" y="103"/>
                    </a:lnTo>
                    <a:lnTo>
                      <a:pt x="711" y="73"/>
                    </a:lnTo>
                    <a:lnTo>
                      <a:pt x="768" y="46"/>
                    </a:lnTo>
                    <a:lnTo>
                      <a:pt x="821" y="23"/>
                    </a:lnTo>
                    <a:lnTo>
                      <a:pt x="867" y="4"/>
                    </a:lnTo>
                    <a:lnTo>
                      <a:pt x="825" y="0"/>
                    </a:lnTo>
                    <a:lnTo>
                      <a:pt x="772" y="4"/>
                    </a:lnTo>
                    <a:lnTo>
                      <a:pt x="715" y="19"/>
                    </a:lnTo>
                    <a:lnTo>
                      <a:pt x="650" y="38"/>
                    </a:lnTo>
                    <a:lnTo>
                      <a:pt x="586" y="65"/>
                    </a:lnTo>
                    <a:lnTo>
                      <a:pt x="521" y="95"/>
                    </a:lnTo>
                    <a:lnTo>
                      <a:pt x="460" y="130"/>
                    </a:lnTo>
                    <a:lnTo>
                      <a:pt x="407" y="1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48" name="Freeform 2178"/>
              <p:cNvSpPr>
                <a:spLocks noChangeAspect="1"/>
              </p:cNvSpPr>
              <p:nvPr/>
            </p:nvSpPr>
            <p:spPr bwMode="auto">
              <a:xfrm>
                <a:off x="2143" y="16428"/>
                <a:ext cx="913" cy="835"/>
              </a:xfrm>
              <a:custGeom>
                <a:avLst/>
                <a:gdLst>
                  <a:gd name="T0" fmla="*/ 761 w 913"/>
                  <a:gd name="T1" fmla="*/ 258 h 835"/>
                  <a:gd name="T2" fmla="*/ 803 w 913"/>
                  <a:gd name="T3" fmla="*/ 303 h 835"/>
                  <a:gd name="T4" fmla="*/ 826 w 913"/>
                  <a:gd name="T5" fmla="*/ 357 h 835"/>
                  <a:gd name="T6" fmla="*/ 841 w 913"/>
                  <a:gd name="T7" fmla="*/ 414 h 835"/>
                  <a:gd name="T8" fmla="*/ 841 w 913"/>
                  <a:gd name="T9" fmla="*/ 474 h 835"/>
                  <a:gd name="T10" fmla="*/ 833 w 913"/>
                  <a:gd name="T11" fmla="*/ 524 h 835"/>
                  <a:gd name="T12" fmla="*/ 818 w 913"/>
                  <a:gd name="T13" fmla="*/ 565 h 835"/>
                  <a:gd name="T14" fmla="*/ 791 w 913"/>
                  <a:gd name="T15" fmla="*/ 607 h 835"/>
                  <a:gd name="T16" fmla="*/ 765 w 913"/>
                  <a:gd name="T17" fmla="*/ 641 h 835"/>
                  <a:gd name="T18" fmla="*/ 730 w 913"/>
                  <a:gd name="T19" fmla="*/ 679 h 835"/>
                  <a:gd name="T20" fmla="*/ 696 w 913"/>
                  <a:gd name="T21" fmla="*/ 710 h 835"/>
                  <a:gd name="T22" fmla="*/ 662 w 913"/>
                  <a:gd name="T23" fmla="*/ 744 h 835"/>
                  <a:gd name="T24" fmla="*/ 628 w 913"/>
                  <a:gd name="T25" fmla="*/ 778 h 835"/>
                  <a:gd name="T26" fmla="*/ 620 w 913"/>
                  <a:gd name="T27" fmla="*/ 790 h 835"/>
                  <a:gd name="T28" fmla="*/ 616 w 913"/>
                  <a:gd name="T29" fmla="*/ 801 h 835"/>
                  <a:gd name="T30" fmla="*/ 620 w 913"/>
                  <a:gd name="T31" fmla="*/ 812 h 835"/>
                  <a:gd name="T32" fmla="*/ 628 w 913"/>
                  <a:gd name="T33" fmla="*/ 824 h 835"/>
                  <a:gd name="T34" fmla="*/ 639 w 913"/>
                  <a:gd name="T35" fmla="*/ 831 h 835"/>
                  <a:gd name="T36" fmla="*/ 651 w 913"/>
                  <a:gd name="T37" fmla="*/ 835 h 835"/>
                  <a:gd name="T38" fmla="*/ 666 w 913"/>
                  <a:gd name="T39" fmla="*/ 831 h 835"/>
                  <a:gd name="T40" fmla="*/ 677 w 913"/>
                  <a:gd name="T41" fmla="*/ 824 h 835"/>
                  <a:gd name="T42" fmla="*/ 753 w 913"/>
                  <a:gd name="T43" fmla="*/ 774 h 835"/>
                  <a:gd name="T44" fmla="*/ 814 w 913"/>
                  <a:gd name="T45" fmla="*/ 710 h 835"/>
                  <a:gd name="T46" fmla="*/ 867 w 913"/>
                  <a:gd name="T47" fmla="*/ 634 h 835"/>
                  <a:gd name="T48" fmla="*/ 902 w 913"/>
                  <a:gd name="T49" fmla="*/ 554 h 835"/>
                  <a:gd name="T50" fmla="*/ 913 w 913"/>
                  <a:gd name="T51" fmla="*/ 467 h 835"/>
                  <a:gd name="T52" fmla="*/ 905 w 913"/>
                  <a:gd name="T53" fmla="*/ 383 h 835"/>
                  <a:gd name="T54" fmla="*/ 875 w 913"/>
                  <a:gd name="T55" fmla="*/ 303 h 835"/>
                  <a:gd name="T56" fmla="*/ 814 w 913"/>
                  <a:gd name="T57" fmla="*/ 231 h 835"/>
                  <a:gd name="T58" fmla="*/ 768 w 913"/>
                  <a:gd name="T59" fmla="*/ 193 h 835"/>
                  <a:gd name="T60" fmla="*/ 715 w 913"/>
                  <a:gd name="T61" fmla="*/ 159 h 835"/>
                  <a:gd name="T62" fmla="*/ 654 w 913"/>
                  <a:gd name="T63" fmla="*/ 129 h 835"/>
                  <a:gd name="T64" fmla="*/ 594 w 913"/>
                  <a:gd name="T65" fmla="*/ 102 h 835"/>
                  <a:gd name="T66" fmla="*/ 529 w 913"/>
                  <a:gd name="T67" fmla="*/ 79 h 835"/>
                  <a:gd name="T68" fmla="*/ 461 w 913"/>
                  <a:gd name="T69" fmla="*/ 60 h 835"/>
                  <a:gd name="T70" fmla="*/ 396 w 913"/>
                  <a:gd name="T71" fmla="*/ 41 h 835"/>
                  <a:gd name="T72" fmla="*/ 327 w 913"/>
                  <a:gd name="T73" fmla="*/ 26 h 835"/>
                  <a:gd name="T74" fmla="*/ 267 w 913"/>
                  <a:gd name="T75" fmla="*/ 15 h 835"/>
                  <a:gd name="T76" fmla="*/ 206 w 913"/>
                  <a:gd name="T77" fmla="*/ 7 h 835"/>
                  <a:gd name="T78" fmla="*/ 153 w 913"/>
                  <a:gd name="T79" fmla="*/ 0 h 835"/>
                  <a:gd name="T80" fmla="*/ 103 w 913"/>
                  <a:gd name="T81" fmla="*/ 0 h 835"/>
                  <a:gd name="T82" fmla="*/ 61 w 913"/>
                  <a:gd name="T83" fmla="*/ 0 h 835"/>
                  <a:gd name="T84" fmla="*/ 31 w 913"/>
                  <a:gd name="T85" fmla="*/ 3 h 835"/>
                  <a:gd name="T86" fmla="*/ 12 w 913"/>
                  <a:gd name="T87" fmla="*/ 11 h 835"/>
                  <a:gd name="T88" fmla="*/ 0 w 913"/>
                  <a:gd name="T89" fmla="*/ 19 h 835"/>
                  <a:gd name="T90" fmla="*/ 38 w 913"/>
                  <a:gd name="T91" fmla="*/ 26 h 835"/>
                  <a:gd name="T92" fmla="*/ 80 w 913"/>
                  <a:gd name="T93" fmla="*/ 30 h 835"/>
                  <a:gd name="T94" fmla="*/ 122 w 913"/>
                  <a:gd name="T95" fmla="*/ 38 h 835"/>
                  <a:gd name="T96" fmla="*/ 168 w 913"/>
                  <a:gd name="T97" fmla="*/ 45 h 835"/>
                  <a:gd name="T98" fmla="*/ 217 w 913"/>
                  <a:gd name="T99" fmla="*/ 53 h 835"/>
                  <a:gd name="T100" fmla="*/ 267 w 913"/>
                  <a:gd name="T101" fmla="*/ 60 h 835"/>
                  <a:gd name="T102" fmla="*/ 316 w 913"/>
                  <a:gd name="T103" fmla="*/ 72 h 835"/>
                  <a:gd name="T104" fmla="*/ 369 w 913"/>
                  <a:gd name="T105" fmla="*/ 83 h 835"/>
                  <a:gd name="T106" fmla="*/ 419 w 913"/>
                  <a:gd name="T107" fmla="*/ 98 h 835"/>
                  <a:gd name="T108" fmla="*/ 472 w 913"/>
                  <a:gd name="T109" fmla="*/ 114 h 835"/>
                  <a:gd name="T110" fmla="*/ 525 w 913"/>
                  <a:gd name="T111" fmla="*/ 133 h 835"/>
                  <a:gd name="T112" fmla="*/ 575 w 913"/>
                  <a:gd name="T113" fmla="*/ 152 h 835"/>
                  <a:gd name="T114" fmla="*/ 624 w 913"/>
                  <a:gd name="T115" fmla="*/ 174 h 835"/>
                  <a:gd name="T116" fmla="*/ 673 w 913"/>
                  <a:gd name="T117" fmla="*/ 197 h 835"/>
                  <a:gd name="T118" fmla="*/ 719 w 913"/>
                  <a:gd name="T119" fmla="*/ 228 h 835"/>
                  <a:gd name="T120" fmla="*/ 761 w 913"/>
                  <a:gd name="T121" fmla="*/ 258 h 83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3"/>
                  <a:gd name="T184" fmla="*/ 0 h 835"/>
                  <a:gd name="T185" fmla="*/ 913 w 913"/>
                  <a:gd name="T186" fmla="*/ 835 h 83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3" h="835">
                    <a:moveTo>
                      <a:pt x="761" y="258"/>
                    </a:moveTo>
                    <a:lnTo>
                      <a:pt x="803" y="303"/>
                    </a:lnTo>
                    <a:lnTo>
                      <a:pt x="826" y="357"/>
                    </a:lnTo>
                    <a:lnTo>
                      <a:pt x="841" y="414"/>
                    </a:lnTo>
                    <a:lnTo>
                      <a:pt x="841" y="474"/>
                    </a:lnTo>
                    <a:lnTo>
                      <a:pt x="833" y="524"/>
                    </a:lnTo>
                    <a:lnTo>
                      <a:pt x="818" y="565"/>
                    </a:lnTo>
                    <a:lnTo>
                      <a:pt x="791" y="607"/>
                    </a:lnTo>
                    <a:lnTo>
                      <a:pt x="765" y="641"/>
                    </a:lnTo>
                    <a:lnTo>
                      <a:pt x="730" y="679"/>
                    </a:lnTo>
                    <a:lnTo>
                      <a:pt x="696" y="710"/>
                    </a:lnTo>
                    <a:lnTo>
                      <a:pt x="662" y="744"/>
                    </a:lnTo>
                    <a:lnTo>
                      <a:pt x="628" y="778"/>
                    </a:lnTo>
                    <a:lnTo>
                      <a:pt x="620" y="790"/>
                    </a:lnTo>
                    <a:lnTo>
                      <a:pt x="616" y="801"/>
                    </a:lnTo>
                    <a:lnTo>
                      <a:pt x="620" y="812"/>
                    </a:lnTo>
                    <a:lnTo>
                      <a:pt x="628" y="824"/>
                    </a:lnTo>
                    <a:lnTo>
                      <a:pt x="639" y="831"/>
                    </a:lnTo>
                    <a:lnTo>
                      <a:pt x="651" y="835"/>
                    </a:lnTo>
                    <a:lnTo>
                      <a:pt x="666" y="831"/>
                    </a:lnTo>
                    <a:lnTo>
                      <a:pt x="677" y="824"/>
                    </a:lnTo>
                    <a:lnTo>
                      <a:pt x="753" y="774"/>
                    </a:lnTo>
                    <a:lnTo>
                      <a:pt x="814" y="710"/>
                    </a:lnTo>
                    <a:lnTo>
                      <a:pt x="867" y="634"/>
                    </a:lnTo>
                    <a:lnTo>
                      <a:pt x="902" y="554"/>
                    </a:lnTo>
                    <a:lnTo>
                      <a:pt x="913" y="467"/>
                    </a:lnTo>
                    <a:lnTo>
                      <a:pt x="905" y="383"/>
                    </a:lnTo>
                    <a:lnTo>
                      <a:pt x="875" y="303"/>
                    </a:lnTo>
                    <a:lnTo>
                      <a:pt x="814" y="231"/>
                    </a:lnTo>
                    <a:lnTo>
                      <a:pt x="768" y="193"/>
                    </a:lnTo>
                    <a:lnTo>
                      <a:pt x="715" y="159"/>
                    </a:lnTo>
                    <a:lnTo>
                      <a:pt x="654" y="129"/>
                    </a:lnTo>
                    <a:lnTo>
                      <a:pt x="594" y="102"/>
                    </a:lnTo>
                    <a:lnTo>
                      <a:pt x="529" y="79"/>
                    </a:lnTo>
                    <a:lnTo>
                      <a:pt x="461" y="60"/>
                    </a:lnTo>
                    <a:lnTo>
                      <a:pt x="396" y="41"/>
                    </a:lnTo>
                    <a:lnTo>
                      <a:pt x="327" y="26"/>
                    </a:lnTo>
                    <a:lnTo>
                      <a:pt x="267" y="15"/>
                    </a:lnTo>
                    <a:lnTo>
                      <a:pt x="206" y="7"/>
                    </a:lnTo>
                    <a:lnTo>
                      <a:pt x="153" y="0"/>
                    </a:lnTo>
                    <a:lnTo>
                      <a:pt x="103" y="0"/>
                    </a:lnTo>
                    <a:lnTo>
                      <a:pt x="61" y="0"/>
                    </a:lnTo>
                    <a:lnTo>
                      <a:pt x="31" y="3"/>
                    </a:lnTo>
                    <a:lnTo>
                      <a:pt x="12" y="11"/>
                    </a:lnTo>
                    <a:lnTo>
                      <a:pt x="0" y="19"/>
                    </a:lnTo>
                    <a:lnTo>
                      <a:pt x="38" y="26"/>
                    </a:lnTo>
                    <a:lnTo>
                      <a:pt x="80" y="30"/>
                    </a:lnTo>
                    <a:lnTo>
                      <a:pt x="122" y="38"/>
                    </a:lnTo>
                    <a:lnTo>
                      <a:pt x="168" y="45"/>
                    </a:lnTo>
                    <a:lnTo>
                      <a:pt x="217" y="53"/>
                    </a:lnTo>
                    <a:lnTo>
                      <a:pt x="267" y="60"/>
                    </a:lnTo>
                    <a:lnTo>
                      <a:pt x="316" y="72"/>
                    </a:lnTo>
                    <a:lnTo>
                      <a:pt x="369" y="83"/>
                    </a:lnTo>
                    <a:lnTo>
                      <a:pt x="419" y="98"/>
                    </a:lnTo>
                    <a:lnTo>
                      <a:pt x="472" y="114"/>
                    </a:lnTo>
                    <a:lnTo>
                      <a:pt x="525" y="133"/>
                    </a:lnTo>
                    <a:lnTo>
                      <a:pt x="575" y="152"/>
                    </a:lnTo>
                    <a:lnTo>
                      <a:pt x="624" y="174"/>
                    </a:lnTo>
                    <a:lnTo>
                      <a:pt x="673" y="197"/>
                    </a:lnTo>
                    <a:lnTo>
                      <a:pt x="719" y="228"/>
                    </a:lnTo>
                    <a:lnTo>
                      <a:pt x="761" y="2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49" name="Freeform 2179"/>
              <p:cNvSpPr>
                <a:spLocks noChangeAspect="1"/>
              </p:cNvSpPr>
              <p:nvPr/>
            </p:nvSpPr>
            <p:spPr bwMode="auto">
              <a:xfrm>
                <a:off x="307" y="16880"/>
                <a:ext cx="373" cy="782"/>
              </a:xfrm>
              <a:custGeom>
                <a:avLst/>
                <a:gdLst>
                  <a:gd name="T0" fmla="*/ 0 w 373"/>
                  <a:gd name="T1" fmla="*/ 425 h 782"/>
                  <a:gd name="T2" fmla="*/ 0 w 373"/>
                  <a:gd name="T3" fmla="*/ 489 h 782"/>
                  <a:gd name="T4" fmla="*/ 15 w 373"/>
                  <a:gd name="T5" fmla="*/ 550 h 782"/>
                  <a:gd name="T6" fmla="*/ 42 w 373"/>
                  <a:gd name="T7" fmla="*/ 607 h 782"/>
                  <a:gd name="T8" fmla="*/ 80 w 373"/>
                  <a:gd name="T9" fmla="*/ 656 h 782"/>
                  <a:gd name="T10" fmla="*/ 125 w 373"/>
                  <a:gd name="T11" fmla="*/ 698 h 782"/>
                  <a:gd name="T12" fmla="*/ 179 w 373"/>
                  <a:gd name="T13" fmla="*/ 736 h 782"/>
                  <a:gd name="T14" fmla="*/ 240 w 373"/>
                  <a:gd name="T15" fmla="*/ 763 h 782"/>
                  <a:gd name="T16" fmla="*/ 300 w 373"/>
                  <a:gd name="T17" fmla="*/ 778 h 782"/>
                  <a:gd name="T18" fmla="*/ 319 w 373"/>
                  <a:gd name="T19" fmla="*/ 782 h 782"/>
                  <a:gd name="T20" fmla="*/ 338 w 373"/>
                  <a:gd name="T21" fmla="*/ 774 h 782"/>
                  <a:gd name="T22" fmla="*/ 354 w 373"/>
                  <a:gd name="T23" fmla="*/ 763 h 782"/>
                  <a:gd name="T24" fmla="*/ 361 w 373"/>
                  <a:gd name="T25" fmla="*/ 748 h 782"/>
                  <a:gd name="T26" fmla="*/ 361 w 373"/>
                  <a:gd name="T27" fmla="*/ 729 h 782"/>
                  <a:gd name="T28" fmla="*/ 357 w 373"/>
                  <a:gd name="T29" fmla="*/ 710 h 782"/>
                  <a:gd name="T30" fmla="*/ 346 w 373"/>
                  <a:gd name="T31" fmla="*/ 694 h 782"/>
                  <a:gd name="T32" fmla="*/ 327 w 373"/>
                  <a:gd name="T33" fmla="*/ 687 h 782"/>
                  <a:gd name="T34" fmla="*/ 266 w 373"/>
                  <a:gd name="T35" fmla="*/ 664 h 782"/>
                  <a:gd name="T36" fmla="*/ 209 w 373"/>
                  <a:gd name="T37" fmla="*/ 634 h 782"/>
                  <a:gd name="T38" fmla="*/ 164 w 373"/>
                  <a:gd name="T39" fmla="*/ 592 h 782"/>
                  <a:gd name="T40" fmla="*/ 129 w 373"/>
                  <a:gd name="T41" fmla="*/ 546 h 782"/>
                  <a:gd name="T42" fmla="*/ 106 w 373"/>
                  <a:gd name="T43" fmla="*/ 489 h 782"/>
                  <a:gd name="T44" fmla="*/ 95 w 373"/>
                  <a:gd name="T45" fmla="*/ 429 h 782"/>
                  <a:gd name="T46" fmla="*/ 95 w 373"/>
                  <a:gd name="T47" fmla="*/ 364 h 782"/>
                  <a:gd name="T48" fmla="*/ 114 w 373"/>
                  <a:gd name="T49" fmla="*/ 296 h 782"/>
                  <a:gd name="T50" fmla="*/ 141 w 373"/>
                  <a:gd name="T51" fmla="*/ 246 h 782"/>
                  <a:gd name="T52" fmla="*/ 183 w 373"/>
                  <a:gd name="T53" fmla="*/ 197 h 782"/>
                  <a:gd name="T54" fmla="*/ 228 w 373"/>
                  <a:gd name="T55" fmla="*/ 151 h 782"/>
                  <a:gd name="T56" fmla="*/ 278 w 373"/>
                  <a:gd name="T57" fmla="*/ 110 h 782"/>
                  <a:gd name="T58" fmla="*/ 319 w 373"/>
                  <a:gd name="T59" fmla="*/ 76 h 782"/>
                  <a:gd name="T60" fmla="*/ 354 w 373"/>
                  <a:gd name="T61" fmla="*/ 41 h 782"/>
                  <a:gd name="T62" fmla="*/ 373 w 373"/>
                  <a:gd name="T63" fmla="*/ 19 h 782"/>
                  <a:gd name="T64" fmla="*/ 373 w 373"/>
                  <a:gd name="T65" fmla="*/ 0 h 782"/>
                  <a:gd name="T66" fmla="*/ 331 w 373"/>
                  <a:gd name="T67" fmla="*/ 15 h 782"/>
                  <a:gd name="T68" fmla="*/ 278 w 373"/>
                  <a:gd name="T69" fmla="*/ 41 h 782"/>
                  <a:gd name="T70" fmla="*/ 221 w 373"/>
                  <a:gd name="T71" fmla="*/ 87 h 782"/>
                  <a:gd name="T72" fmla="*/ 160 w 373"/>
                  <a:gd name="T73" fmla="*/ 140 h 782"/>
                  <a:gd name="T74" fmla="*/ 103 w 373"/>
                  <a:gd name="T75" fmla="*/ 201 h 782"/>
                  <a:gd name="T76" fmla="*/ 57 w 373"/>
                  <a:gd name="T77" fmla="*/ 273 h 782"/>
                  <a:gd name="T78" fmla="*/ 19 w 373"/>
                  <a:gd name="T79" fmla="*/ 349 h 782"/>
                  <a:gd name="T80" fmla="*/ 0 w 373"/>
                  <a:gd name="T81" fmla="*/ 425 h 78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3"/>
                  <a:gd name="T124" fmla="*/ 0 h 782"/>
                  <a:gd name="T125" fmla="*/ 373 w 373"/>
                  <a:gd name="T126" fmla="*/ 782 h 78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3" h="782">
                    <a:moveTo>
                      <a:pt x="0" y="425"/>
                    </a:moveTo>
                    <a:lnTo>
                      <a:pt x="0" y="489"/>
                    </a:lnTo>
                    <a:lnTo>
                      <a:pt x="15" y="550"/>
                    </a:lnTo>
                    <a:lnTo>
                      <a:pt x="42" y="607"/>
                    </a:lnTo>
                    <a:lnTo>
                      <a:pt x="80" y="656"/>
                    </a:lnTo>
                    <a:lnTo>
                      <a:pt x="125" y="698"/>
                    </a:lnTo>
                    <a:lnTo>
                      <a:pt x="179" y="736"/>
                    </a:lnTo>
                    <a:lnTo>
                      <a:pt x="240" y="763"/>
                    </a:lnTo>
                    <a:lnTo>
                      <a:pt x="300" y="778"/>
                    </a:lnTo>
                    <a:lnTo>
                      <a:pt x="319" y="782"/>
                    </a:lnTo>
                    <a:lnTo>
                      <a:pt x="338" y="774"/>
                    </a:lnTo>
                    <a:lnTo>
                      <a:pt x="354" y="763"/>
                    </a:lnTo>
                    <a:lnTo>
                      <a:pt x="361" y="748"/>
                    </a:lnTo>
                    <a:lnTo>
                      <a:pt x="361" y="729"/>
                    </a:lnTo>
                    <a:lnTo>
                      <a:pt x="357" y="710"/>
                    </a:lnTo>
                    <a:lnTo>
                      <a:pt x="346" y="694"/>
                    </a:lnTo>
                    <a:lnTo>
                      <a:pt x="327" y="687"/>
                    </a:lnTo>
                    <a:lnTo>
                      <a:pt x="266" y="664"/>
                    </a:lnTo>
                    <a:lnTo>
                      <a:pt x="209" y="634"/>
                    </a:lnTo>
                    <a:lnTo>
                      <a:pt x="164" y="592"/>
                    </a:lnTo>
                    <a:lnTo>
                      <a:pt x="129" y="546"/>
                    </a:lnTo>
                    <a:lnTo>
                      <a:pt x="106" y="489"/>
                    </a:lnTo>
                    <a:lnTo>
                      <a:pt x="95" y="429"/>
                    </a:lnTo>
                    <a:lnTo>
                      <a:pt x="95" y="364"/>
                    </a:lnTo>
                    <a:lnTo>
                      <a:pt x="114" y="296"/>
                    </a:lnTo>
                    <a:lnTo>
                      <a:pt x="141" y="246"/>
                    </a:lnTo>
                    <a:lnTo>
                      <a:pt x="183" y="197"/>
                    </a:lnTo>
                    <a:lnTo>
                      <a:pt x="228" y="151"/>
                    </a:lnTo>
                    <a:lnTo>
                      <a:pt x="278" y="110"/>
                    </a:lnTo>
                    <a:lnTo>
                      <a:pt x="319" y="76"/>
                    </a:lnTo>
                    <a:lnTo>
                      <a:pt x="354" y="41"/>
                    </a:lnTo>
                    <a:lnTo>
                      <a:pt x="373" y="19"/>
                    </a:lnTo>
                    <a:lnTo>
                      <a:pt x="373" y="0"/>
                    </a:lnTo>
                    <a:lnTo>
                      <a:pt x="331" y="15"/>
                    </a:lnTo>
                    <a:lnTo>
                      <a:pt x="278" y="41"/>
                    </a:lnTo>
                    <a:lnTo>
                      <a:pt x="221" y="87"/>
                    </a:lnTo>
                    <a:lnTo>
                      <a:pt x="160" y="140"/>
                    </a:lnTo>
                    <a:lnTo>
                      <a:pt x="103" y="201"/>
                    </a:lnTo>
                    <a:lnTo>
                      <a:pt x="57" y="273"/>
                    </a:lnTo>
                    <a:lnTo>
                      <a:pt x="19" y="349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50" name="Freeform 2180"/>
              <p:cNvSpPr>
                <a:spLocks noChangeAspect="1"/>
              </p:cNvSpPr>
              <p:nvPr/>
            </p:nvSpPr>
            <p:spPr bwMode="auto">
              <a:xfrm>
                <a:off x="2900" y="16375"/>
                <a:ext cx="795" cy="1025"/>
              </a:xfrm>
              <a:custGeom>
                <a:avLst/>
                <a:gdLst>
                  <a:gd name="T0" fmla="*/ 673 w 795"/>
                  <a:gd name="T1" fmla="*/ 410 h 1025"/>
                  <a:gd name="T2" fmla="*/ 711 w 795"/>
                  <a:gd name="T3" fmla="*/ 474 h 1025"/>
                  <a:gd name="T4" fmla="*/ 730 w 795"/>
                  <a:gd name="T5" fmla="*/ 543 h 1025"/>
                  <a:gd name="T6" fmla="*/ 719 w 795"/>
                  <a:gd name="T7" fmla="*/ 618 h 1025"/>
                  <a:gd name="T8" fmla="*/ 673 w 795"/>
                  <a:gd name="T9" fmla="*/ 691 h 1025"/>
                  <a:gd name="T10" fmla="*/ 608 w 795"/>
                  <a:gd name="T11" fmla="*/ 755 h 1025"/>
                  <a:gd name="T12" fmla="*/ 536 w 795"/>
                  <a:gd name="T13" fmla="*/ 812 h 1025"/>
                  <a:gd name="T14" fmla="*/ 460 w 795"/>
                  <a:gd name="T15" fmla="*/ 873 h 1025"/>
                  <a:gd name="T16" fmla="*/ 414 w 795"/>
                  <a:gd name="T17" fmla="*/ 918 h 1025"/>
                  <a:gd name="T18" fmla="*/ 399 w 795"/>
                  <a:gd name="T19" fmla="*/ 949 h 1025"/>
                  <a:gd name="T20" fmla="*/ 388 w 795"/>
                  <a:gd name="T21" fmla="*/ 979 h 1025"/>
                  <a:gd name="T22" fmla="*/ 395 w 795"/>
                  <a:gd name="T23" fmla="*/ 1010 h 1025"/>
                  <a:gd name="T24" fmla="*/ 422 w 795"/>
                  <a:gd name="T25" fmla="*/ 1025 h 1025"/>
                  <a:gd name="T26" fmla="*/ 449 w 795"/>
                  <a:gd name="T27" fmla="*/ 1021 h 1025"/>
                  <a:gd name="T28" fmla="*/ 498 w 795"/>
                  <a:gd name="T29" fmla="*/ 964 h 1025"/>
                  <a:gd name="T30" fmla="*/ 582 w 795"/>
                  <a:gd name="T31" fmla="*/ 888 h 1025"/>
                  <a:gd name="T32" fmla="*/ 669 w 795"/>
                  <a:gd name="T33" fmla="*/ 812 h 1025"/>
                  <a:gd name="T34" fmla="*/ 745 w 795"/>
                  <a:gd name="T35" fmla="*/ 725 h 1025"/>
                  <a:gd name="T36" fmla="*/ 791 w 795"/>
                  <a:gd name="T37" fmla="*/ 615 h 1025"/>
                  <a:gd name="T38" fmla="*/ 787 w 795"/>
                  <a:gd name="T39" fmla="*/ 501 h 1025"/>
                  <a:gd name="T40" fmla="*/ 738 w 795"/>
                  <a:gd name="T41" fmla="*/ 394 h 1025"/>
                  <a:gd name="T42" fmla="*/ 658 w 795"/>
                  <a:gd name="T43" fmla="*/ 307 h 1025"/>
                  <a:gd name="T44" fmla="*/ 570 w 795"/>
                  <a:gd name="T45" fmla="*/ 250 h 1025"/>
                  <a:gd name="T46" fmla="*/ 487 w 795"/>
                  <a:gd name="T47" fmla="*/ 201 h 1025"/>
                  <a:gd name="T48" fmla="*/ 395 w 795"/>
                  <a:gd name="T49" fmla="*/ 151 h 1025"/>
                  <a:gd name="T50" fmla="*/ 300 w 795"/>
                  <a:gd name="T51" fmla="*/ 102 h 1025"/>
                  <a:gd name="T52" fmla="*/ 213 w 795"/>
                  <a:gd name="T53" fmla="*/ 60 h 1025"/>
                  <a:gd name="T54" fmla="*/ 129 w 795"/>
                  <a:gd name="T55" fmla="*/ 26 h 1025"/>
                  <a:gd name="T56" fmla="*/ 65 w 795"/>
                  <a:gd name="T57" fmla="*/ 3 h 1025"/>
                  <a:gd name="T58" fmla="*/ 15 w 795"/>
                  <a:gd name="T59" fmla="*/ 0 h 1025"/>
                  <a:gd name="T60" fmla="*/ 34 w 795"/>
                  <a:gd name="T61" fmla="*/ 26 h 1025"/>
                  <a:gd name="T62" fmla="*/ 114 w 795"/>
                  <a:gd name="T63" fmla="*/ 64 h 1025"/>
                  <a:gd name="T64" fmla="*/ 194 w 795"/>
                  <a:gd name="T65" fmla="*/ 102 h 1025"/>
                  <a:gd name="T66" fmla="*/ 278 w 795"/>
                  <a:gd name="T67" fmla="*/ 144 h 1025"/>
                  <a:gd name="T68" fmla="*/ 365 w 795"/>
                  <a:gd name="T69" fmla="*/ 189 h 1025"/>
                  <a:gd name="T70" fmla="*/ 449 w 795"/>
                  <a:gd name="T71" fmla="*/ 235 h 1025"/>
                  <a:gd name="T72" fmla="*/ 532 w 795"/>
                  <a:gd name="T73" fmla="*/ 292 h 1025"/>
                  <a:gd name="T74" fmla="*/ 608 w 795"/>
                  <a:gd name="T75" fmla="*/ 349 h 102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95"/>
                  <a:gd name="T115" fmla="*/ 0 h 1025"/>
                  <a:gd name="T116" fmla="*/ 795 w 795"/>
                  <a:gd name="T117" fmla="*/ 1025 h 102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95" h="1025">
                    <a:moveTo>
                      <a:pt x="646" y="383"/>
                    </a:moveTo>
                    <a:lnTo>
                      <a:pt x="673" y="410"/>
                    </a:lnTo>
                    <a:lnTo>
                      <a:pt x="692" y="440"/>
                    </a:lnTo>
                    <a:lnTo>
                      <a:pt x="711" y="474"/>
                    </a:lnTo>
                    <a:lnTo>
                      <a:pt x="722" y="508"/>
                    </a:lnTo>
                    <a:lnTo>
                      <a:pt x="730" y="543"/>
                    </a:lnTo>
                    <a:lnTo>
                      <a:pt x="726" y="581"/>
                    </a:lnTo>
                    <a:lnTo>
                      <a:pt x="719" y="618"/>
                    </a:lnTo>
                    <a:lnTo>
                      <a:pt x="700" y="653"/>
                    </a:lnTo>
                    <a:lnTo>
                      <a:pt x="673" y="691"/>
                    </a:lnTo>
                    <a:lnTo>
                      <a:pt x="643" y="725"/>
                    </a:lnTo>
                    <a:lnTo>
                      <a:pt x="608" y="755"/>
                    </a:lnTo>
                    <a:lnTo>
                      <a:pt x="574" y="786"/>
                    </a:lnTo>
                    <a:lnTo>
                      <a:pt x="536" y="812"/>
                    </a:lnTo>
                    <a:lnTo>
                      <a:pt x="498" y="843"/>
                    </a:lnTo>
                    <a:lnTo>
                      <a:pt x="460" y="873"/>
                    </a:lnTo>
                    <a:lnTo>
                      <a:pt x="426" y="907"/>
                    </a:lnTo>
                    <a:lnTo>
                      <a:pt x="414" y="918"/>
                    </a:lnTo>
                    <a:lnTo>
                      <a:pt x="407" y="934"/>
                    </a:lnTo>
                    <a:lnTo>
                      <a:pt x="399" y="949"/>
                    </a:lnTo>
                    <a:lnTo>
                      <a:pt x="392" y="964"/>
                    </a:lnTo>
                    <a:lnTo>
                      <a:pt x="388" y="979"/>
                    </a:lnTo>
                    <a:lnTo>
                      <a:pt x="388" y="994"/>
                    </a:lnTo>
                    <a:lnTo>
                      <a:pt x="395" y="1010"/>
                    </a:lnTo>
                    <a:lnTo>
                      <a:pt x="407" y="1021"/>
                    </a:lnTo>
                    <a:lnTo>
                      <a:pt x="422" y="1025"/>
                    </a:lnTo>
                    <a:lnTo>
                      <a:pt x="437" y="1025"/>
                    </a:lnTo>
                    <a:lnTo>
                      <a:pt x="449" y="1021"/>
                    </a:lnTo>
                    <a:lnTo>
                      <a:pt x="460" y="1010"/>
                    </a:lnTo>
                    <a:lnTo>
                      <a:pt x="498" y="964"/>
                    </a:lnTo>
                    <a:lnTo>
                      <a:pt x="540" y="926"/>
                    </a:lnTo>
                    <a:lnTo>
                      <a:pt x="582" y="888"/>
                    </a:lnTo>
                    <a:lnTo>
                      <a:pt x="627" y="850"/>
                    </a:lnTo>
                    <a:lnTo>
                      <a:pt x="669" y="812"/>
                    </a:lnTo>
                    <a:lnTo>
                      <a:pt x="711" y="770"/>
                    </a:lnTo>
                    <a:lnTo>
                      <a:pt x="745" y="725"/>
                    </a:lnTo>
                    <a:lnTo>
                      <a:pt x="772" y="675"/>
                    </a:lnTo>
                    <a:lnTo>
                      <a:pt x="791" y="615"/>
                    </a:lnTo>
                    <a:lnTo>
                      <a:pt x="795" y="558"/>
                    </a:lnTo>
                    <a:lnTo>
                      <a:pt x="787" y="501"/>
                    </a:lnTo>
                    <a:lnTo>
                      <a:pt x="768" y="444"/>
                    </a:lnTo>
                    <a:lnTo>
                      <a:pt x="738" y="394"/>
                    </a:lnTo>
                    <a:lnTo>
                      <a:pt x="703" y="345"/>
                    </a:lnTo>
                    <a:lnTo>
                      <a:pt x="658" y="307"/>
                    </a:lnTo>
                    <a:lnTo>
                      <a:pt x="608" y="273"/>
                    </a:lnTo>
                    <a:lnTo>
                      <a:pt x="570" y="250"/>
                    </a:lnTo>
                    <a:lnTo>
                      <a:pt x="529" y="227"/>
                    </a:lnTo>
                    <a:lnTo>
                      <a:pt x="487" y="201"/>
                    </a:lnTo>
                    <a:lnTo>
                      <a:pt x="441" y="178"/>
                    </a:lnTo>
                    <a:lnTo>
                      <a:pt x="395" y="151"/>
                    </a:lnTo>
                    <a:lnTo>
                      <a:pt x="346" y="129"/>
                    </a:lnTo>
                    <a:lnTo>
                      <a:pt x="300" y="102"/>
                    </a:lnTo>
                    <a:lnTo>
                      <a:pt x="255" y="79"/>
                    </a:lnTo>
                    <a:lnTo>
                      <a:pt x="213" y="60"/>
                    </a:lnTo>
                    <a:lnTo>
                      <a:pt x="171" y="41"/>
                    </a:lnTo>
                    <a:lnTo>
                      <a:pt x="129" y="26"/>
                    </a:lnTo>
                    <a:lnTo>
                      <a:pt x="95" y="15"/>
                    </a:lnTo>
                    <a:lnTo>
                      <a:pt x="65" y="3"/>
                    </a:lnTo>
                    <a:lnTo>
                      <a:pt x="38" y="0"/>
                    </a:lnTo>
                    <a:lnTo>
                      <a:pt x="15" y="0"/>
                    </a:lnTo>
                    <a:lnTo>
                      <a:pt x="0" y="7"/>
                    </a:lnTo>
                    <a:lnTo>
                      <a:pt x="34" y="26"/>
                    </a:lnTo>
                    <a:lnTo>
                      <a:pt x="72" y="45"/>
                    </a:lnTo>
                    <a:lnTo>
                      <a:pt x="114" y="64"/>
                    </a:lnTo>
                    <a:lnTo>
                      <a:pt x="152" y="83"/>
                    </a:lnTo>
                    <a:lnTo>
                      <a:pt x="194" y="102"/>
                    </a:lnTo>
                    <a:lnTo>
                      <a:pt x="236" y="121"/>
                    </a:lnTo>
                    <a:lnTo>
                      <a:pt x="278" y="144"/>
                    </a:lnTo>
                    <a:lnTo>
                      <a:pt x="319" y="167"/>
                    </a:lnTo>
                    <a:lnTo>
                      <a:pt x="365" y="189"/>
                    </a:lnTo>
                    <a:lnTo>
                      <a:pt x="407" y="212"/>
                    </a:lnTo>
                    <a:lnTo>
                      <a:pt x="449" y="235"/>
                    </a:lnTo>
                    <a:lnTo>
                      <a:pt x="491" y="262"/>
                    </a:lnTo>
                    <a:lnTo>
                      <a:pt x="532" y="292"/>
                    </a:lnTo>
                    <a:lnTo>
                      <a:pt x="570" y="318"/>
                    </a:lnTo>
                    <a:lnTo>
                      <a:pt x="608" y="349"/>
                    </a:lnTo>
                    <a:lnTo>
                      <a:pt x="646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</p:grpSp>
      <p:grpSp>
        <p:nvGrpSpPr>
          <p:cNvPr id="18860" name="Group 2216"/>
          <p:cNvGrpSpPr>
            <a:grpSpLocks/>
          </p:cNvGrpSpPr>
          <p:nvPr/>
        </p:nvGrpSpPr>
        <p:grpSpPr bwMode="auto">
          <a:xfrm rot="19621276" flipH="1">
            <a:off x="1371600" y="4813300"/>
            <a:ext cx="1219200" cy="617538"/>
            <a:chOff x="17472" y="9168"/>
            <a:chExt cx="3648" cy="1920"/>
          </a:xfrm>
        </p:grpSpPr>
        <p:sp>
          <p:nvSpPr>
            <p:cNvPr id="19000" name="Freeform 2217"/>
            <p:cNvSpPr>
              <a:spLocks/>
            </p:cNvSpPr>
            <p:nvPr/>
          </p:nvSpPr>
          <p:spPr bwMode="auto">
            <a:xfrm>
              <a:off x="17819" y="10527"/>
              <a:ext cx="420" cy="502"/>
            </a:xfrm>
            <a:custGeom>
              <a:avLst/>
              <a:gdLst>
                <a:gd name="T0" fmla="*/ 0 w 873"/>
                <a:gd name="T1" fmla="*/ 0 h 1095"/>
                <a:gd name="T2" fmla="*/ 0 w 873"/>
                <a:gd name="T3" fmla="*/ 0 h 1095"/>
                <a:gd name="T4" fmla="*/ 0 w 873"/>
                <a:gd name="T5" fmla="*/ 0 h 1095"/>
                <a:gd name="T6" fmla="*/ 0 w 873"/>
                <a:gd name="T7" fmla="*/ 0 h 1095"/>
                <a:gd name="T8" fmla="*/ 0 w 873"/>
                <a:gd name="T9" fmla="*/ 0 h 1095"/>
                <a:gd name="T10" fmla="*/ 0 w 873"/>
                <a:gd name="T11" fmla="*/ 0 h 1095"/>
                <a:gd name="T12" fmla="*/ 0 w 873"/>
                <a:gd name="T13" fmla="*/ 0 h 1095"/>
                <a:gd name="T14" fmla="*/ 0 w 873"/>
                <a:gd name="T15" fmla="*/ 0 h 1095"/>
                <a:gd name="T16" fmla="*/ 0 w 873"/>
                <a:gd name="T17" fmla="*/ 0 h 1095"/>
                <a:gd name="T18" fmla="*/ 0 w 873"/>
                <a:gd name="T19" fmla="*/ 0 h 1095"/>
                <a:gd name="T20" fmla="*/ 0 w 873"/>
                <a:gd name="T21" fmla="*/ 0 h 1095"/>
                <a:gd name="T22" fmla="*/ 0 w 873"/>
                <a:gd name="T23" fmla="*/ 0 h 1095"/>
                <a:gd name="T24" fmla="*/ 0 w 873"/>
                <a:gd name="T25" fmla="*/ 0 h 1095"/>
                <a:gd name="T26" fmla="*/ 0 w 873"/>
                <a:gd name="T27" fmla="*/ 0 h 1095"/>
                <a:gd name="T28" fmla="*/ 0 w 873"/>
                <a:gd name="T29" fmla="*/ 0 h 1095"/>
                <a:gd name="T30" fmla="*/ 0 w 873"/>
                <a:gd name="T31" fmla="*/ 0 h 1095"/>
                <a:gd name="T32" fmla="*/ 0 w 873"/>
                <a:gd name="T33" fmla="*/ 0 h 1095"/>
                <a:gd name="T34" fmla="*/ 0 w 873"/>
                <a:gd name="T35" fmla="*/ 0 h 1095"/>
                <a:gd name="T36" fmla="*/ 0 w 873"/>
                <a:gd name="T37" fmla="*/ 0 h 1095"/>
                <a:gd name="T38" fmla="*/ 0 w 873"/>
                <a:gd name="T39" fmla="*/ 0 h 1095"/>
                <a:gd name="T40" fmla="*/ 0 w 873"/>
                <a:gd name="T41" fmla="*/ 0 h 1095"/>
                <a:gd name="T42" fmla="*/ 0 w 873"/>
                <a:gd name="T43" fmla="*/ 0 h 1095"/>
                <a:gd name="T44" fmla="*/ 0 w 873"/>
                <a:gd name="T45" fmla="*/ 0 h 1095"/>
                <a:gd name="T46" fmla="*/ 0 w 873"/>
                <a:gd name="T47" fmla="*/ 0 h 1095"/>
                <a:gd name="T48" fmla="*/ 0 w 873"/>
                <a:gd name="T49" fmla="*/ 0 h 1095"/>
                <a:gd name="T50" fmla="*/ 0 w 873"/>
                <a:gd name="T51" fmla="*/ 0 h 1095"/>
                <a:gd name="T52" fmla="*/ 0 w 873"/>
                <a:gd name="T53" fmla="*/ 0 h 1095"/>
                <a:gd name="T54" fmla="*/ 0 w 873"/>
                <a:gd name="T55" fmla="*/ 0 h 1095"/>
                <a:gd name="T56" fmla="*/ 0 w 873"/>
                <a:gd name="T57" fmla="*/ 0 h 1095"/>
                <a:gd name="T58" fmla="*/ 0 w 873"/>
                <a:gd name="T59" fmla="*/ 0 h 1095"/>
                <a:gd name="T60" fmla="*/ 0 w 873"/>
                <a:gd name="T61" fmla="*/ 0 h 1095"/>
                <a:gd name="T62" fmla="*/ 0 w 873"/>
                <a:gd name="T63" fmla="*/ 0 h 10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73"/>
                <a:gd name="T97" fmla="*/ 0 h 1095"/>
                <a:gd name="T98" fmla="*/ 873 w 873"/>
                <a:gd name="T99" fmla="*/ 1095 h 109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73" h="1095">
                  <a:moveTo>
                    <a:pt x="836" y="163"/>
                  </a:moveTo>
                  <a:lnTo>
                    <a:pt x="861" y="187"/>
                  </a:lnTo>
                  <a:lnTo>
                    <a:pt x="873" y="211"/>
                  </a:lnTo>
                  <a:lnTo>
                    <a:pt x="867" y="230"/>
                  </a:lnTo>
                  <a:lnTo>
                    <a:pt x="855" y="248"/>
                  </a:lnTo>
                  <a:lnTo>
                    <a:pt x="830" y="260"/>
                  </a:lnTo>
                  <a:lnTo>
                    <a:pt x="800" y="266"/>
                  </a:lnTo>
                  <a:lnTo>
                    <a:pt x="764" y="260"/>
                  </a:lnTo>
                  <a:lnTo>
                    <a:pt x="733" y="248"/>
                  </a:lnTo>
                  <a:lnTo>
                    <a:pt x="594" y="193"/>
                  </a:lnTo>
                  <a:lnTo>
                    <a:pt x="473" y="181"/>
                  </a:lnTo>
                  <a:lnTo>
                    <a:pt x="370" y="205"/>
                  </a:lnTo>
                  <a:lnTo>
                    <a:pt x="285" y="266"/>
                  </a:lnTo>
                  <a:lnTo>
                    <a:pt x="236" y="339"/>
                  </a:lnTo>
                  <a:lnTo>
                    <a:pt x="218" y="423"/>
                  </a:lnTo>
                  <a:lnTo>
                    <a:pt x="230" y="502"/>
                  </a:lnTo>
                  <a:lnTo>
                    <a:pt x="291" y="575"/>
                  </a:lnTo>
                  <a:lnTo>
                    <a:pt x="333" y="617"/>
                  </a:lnTo>
                  <a:lnTo>
                    <a:pt x="333" y="647"/>
                  </a:lnTo>
                  <a:lnTo>
                    <a:pt x="309" y="659"/>
                  </a:lnTo>
                  <a:lnTo>
                    <a:pt x="267" y="684"/>
                  </a:lnTo>
                  <a:lnTo>
                    <a:pt x="170" y="768"/>
                  </a:lnTo>
                  <a:lnTo>
                    <a:pt x="133" y="847"/>
                  </a:lnTo>
                  <a:lnTo>
                    <a:pt x="145" y="908"/>
                  </a:lnTo>
                  <a:lnTo>
                    <a:pt x="200" y="944"/>
                  </a:lnTo>
                  <a:lnTo>
                    <a:pt x="267" y="968"/>
                  </a:lnTo>
                  <a:lnTo>
                    <a:pt x="345" y="962"/>
                  </a:lnTo>
                  <a:lnTo>
                    <a:pt x="406" y="932"/>
                  </a:lnTo>
                  <a:lnTo>
                    <a:pt x="448" y="871"/>
                  </a:lnTo>
                  <a:lnTo>
                    <a:pt x="485" y="823"/>
                  </a:lnTo>
                  <a:lnTo>
                    <a:pt x="539" y="805"/>
                  </a:lnTo>
                  <a:lnTo>
                    <a:pt x="582" y="823"/>
                  </a:lnTo>
                  <a:lnTo>
                    <a:pt x="588" y="883"/>
                  </a:lnTo>
                  <a:lnTo>
                    <a:pt x="570" y="932"/>
                  </a:lnTo>
                  <a:lnTo>
                    <a:pt x="533" y="986"/>
                  </a:lnTo>
                  <a:lnTo>
                    <a:pt x="485" y="1035"/>
                  </a:lnTo>
                  <a:lnTo>
                    <a:pt x="418" y="1071"/>
                  </a:lnTo>
                  <a:lnTo>
                    <a:pt x="345" y="1095"/>
                  </a:lnTo>
                  <a:lnTo>
                    <a:pt x="261" y="1095"/>
                  </a:lnTo>
                  <a:lnTo>
                    <a:pt x="170" y="1071"/>
                  </a:lnTo>
                  <a:lnTo>
                    <a:pt x="67" y="1017"/>
                  </a:lnTo>
                  <a:lnTo>
                    <a:pt x="36" y="986"/>
                  </a:lnTo>
                  <a:lnTo>
                    <a:pt x="12" y="938"/>
                  </a:lnTo>
                  <a:lnTo>
                    <a:pt x="0" y="883"/>
                  </a:lnTo>
                  <a:lnTo>
                    <a:pt x="0" y="829"/>
                  </a:lnTo>
                  <a:lnTo>
                    <a:pt x="12" y="774"/>
                  </a:lnTo>
                  <a:lnTo>
                    <a:pt x="42" y="720"/>
                  </a:lnTo>
                  <a:lnTo>
                    <a:pt x="97" y="678"/>
                  </a:lnTo>
                  <a:lnTo>
                    <a:pt x="164" y="653"/>
                  </a:lnTo>
                  <a:lnTo>
                    <a:pt x="109" y="611"/>
                  </a:lnTo>
                  <a:lnTo>
                    <a:pt x="67" y="557"/>
                  </a:lnTo>
                  <a:lnTo>
                    <a:pt x="36" y="496"/>
                  </a:lnTo>
                  <a:lnTo>
                    <a:pt x="24" y="423"/>
                  </a:lnTo>
                  <a:lnTo>
                    <a:pt x="24" y="351"/>
                  </a:lnTo>
                  <a:lnTo>
                    <a:pt x="36" y="278"/>
                  </a:lnTo>
                  <a:lnTo>
                    <a:pt x="60" y="211"/>
                  </a:lnTo>
                  <a:lnTo>
                    <a:pt x="103" y="145"/>
                  </a:lnTo>
                  <a:lnTo>
                    <a:pt x="151" y="90"/>
                  </a:lnTo>
                  <a:lnTo>
                    <a:pt x="218" y="48"/>
                  </a:lnTo>
                  <a:lnTo>
                    <a:pt x="291" y="18"/>
                  </a:lnTo>
                  <a:lnTo>
                    <a:pt x="382" y="0"/>
                  </a:lnTo>
                  <a:lnTo>
                    <a:pt x="479" y="6"/>
                  </a:lnTo>
                  <a:lnTo>
                    <a:pt x="588" y="30"/>
                  </a:lnTo>
                  <a:lnTo>
                    <a:pt x="709" y="84"/>
                  </a:lnTo>
                  <a:lnTo>
                    <a:pt x="836" y="1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01" name="Freeform 2218"/>
            <p:cNvSpPr>
              <a:spLocks/>
            </p:cNvSpPr>
            <p:nvPr/>
          </p:nvSpPr>
          <p:spPr bwMode="auto">
            <a:xfrm>
              <a:off x="17472" y="10077"/>
              <a:ext cx="717" cy="694"/>
            </a:xfrm>
            <a:custGeom>
              <a:avLst/>
              <a:gdLst>
                <a:gd name="T0" fmla="*/ 0 w 1492"/>
                <a:gd name="T1" fmla="*/ 0 h 1513"/>
                <a:gd name="T2" fmla="*/ 0 w 1492"/>
                <a:gd name="T3" fmla="*/ 0 h 1513"/>
                <a:gd name="T4" fmla="*/ 0 w 1492"/>
                <a:gd name="T5" fmla="*/ 0 h 1513"/>
                <a:gd name="T6" fmla="*/ 0 w 1492"/>
                <a:gd name="T7" fmla="*/ 0 h 1513"/>
                <a:gd name="T8" fmla="*/ 0 w 1492"/>
                <a:gd name="T9" fmla="*/ 0 h 1513"/>
                <a:gd name="T10" fmla="*/ 0 w 1492"/>
                <a:gd name="T11" fmla="*/ 0 h 1513"/>
                <a:gd name="T12" fmla="*/ 0 w 1492"/>
                <a:gd name="T13" fmla="*/ 0 h 1513"/>
                <a:gd name="T14" fmla="*/ 0 w 1492"/>
                <a:gd name="T15" fmla="*/ 0 h 1513"/>
                <a:gd name="T16" fmla="*/ 0 w 1492"/>
                <a:gd name="T17" fmla="*/ 0 h 1513"/>
                <a:gd name="T18" fmla="*/ 0 w 1492"/>
                <a:gd name="T19" fmla="*/ 0 h 1513"/>
                <a:gd name="T20" fmla="*/ 0 w 1492"/>
                <a:gd name="T21" fmla="*/ 0 h 1513"/>
                <a:gd name="T22" fmla="*/ 0 w 1492"/>
                <a:gd name="T23" fmla="*/ 0 h 1513"/>
                <a:gd name="T24" fmla="*/ 0 w 1492"/>
                <a:gd name="T25" fmla="*/ 0 h 1513"/>
                <a:gd name="T26" fmla="*/ 0 w 1492"/>
                <a:gd name="T27" fmla="*/ 0 h 1513"/>
                <a:gd name="T28" fmla="*/ 0 w 1492"/>
                <a:gd name="T29" fmla="*/ 0 h 1513"/>
                <a:gd name="T30" fmla="*/ 0 w 1492"/>
                <a:gd name="T31" fmla="*/ 0 h 1513"/>
                <a:gd name="T32" fmla="*/ 0 w 1492"/>
                <a:gd name="T33" fmla="*/ 0 h 1513"/>
                <a:gd name="T34" fmla="*/ 0 w 1492"/>
                <a:gd name="T35" fmla="*/ 0 h 1513"/>
                <a:gd name="T36" fmla="*/ 0 w 1492"/>
                <a:gd name="T37" fmla="*/ 0 h 1513"/>
                <a:gd name="T38" fmla="*/ 0 w 1492"/>
                <a:gd name="T39" fmla="*/ 0 h 1513"/>
                <a:gd name="T40" fmla="*/ 0 w 1492"/>
                <a:gd name="T41" fmla="*/ 0 h 1513"/>
                <a:gd name="T42" fmla="*/ 0 w 1492"/>
                <a:gd name="T43" fmla="*/ 0 h 1513"/>
                <a:gd name="T44" fmla="*/ 0 w 1492"/>
                <a:gd name="T45" fmla="*/ 0 h 1513"/>
                <a:gd name="T46" fmla="*/ 0 w 1492"/>
                <a:gd name="T47" fmla="*/ 0 h 1513"/>
                <a:gd name="T48" fmla="*/ 0 w 1492"/>
                <a:gd name="T49" fmla="*/ 0 h 1513"/>
                <a:gd name="T50" fmla="*/ 0 w 1492"/>
                <a:gd name="T51" fmla="*/ 0 h 1513"/>
                <a:gd name="T52" fmla="*/ 0 w 1492"/>
                <a:gd name="T53" fmla="*/ 0 h 1513"/>
                <a:gd name="T54" fmla="*/ 0 w 1492"/>
                <a:gd name="T55" fmla="*/ 0 h 1513"/>
                <a:gd name="T56" fmla="*/ 0 w 1492"/>
                <a:gd name="T57" fmla="*/ 0 h 1513"/>
                <a:gd name="T58" fmla="*/ 0 w 1492"/>
                <a:gd name="T59" fmla="*/ 0 h 1513"/>
                <a:gd name="T60" fmla="*/ 0 w 1492"/>
                <a:gd name="T61" fmla="*/ 0 h 1513"/>
                <a:gd name="T62" fmla="*/ 0 w 1492"/>
                <a:gd name="T63" fmla="*/ 0 h 1513"/>
                <a:gd name="T64" fmla="*/ 0 w 1492"/>
                <a:gd name="T65" fmla="*/ 0 h 1513"/>
                <a:gd name="T66" fmla="*/ 0 w 1492"/>
                <a:gd name="T67" fmla="*/ 0 h 15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92"/>
                <a:gd name="T103" fmla="*/ 0 h 1513"/>
                <a:gd name="T104" fmla="*/ 1492 w 1492"/>
                <a:gd name="T105" fmla="*/ 1513 h 15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92" h="1513">
                  <a:moveTo>
                    <a:pt x="716" y="442"/>
                  </a:moveTo>
                  <a:lnTo>
                    <a:pt x="758" y="248"/>
                  </a:lnTo>
                  <a:lnTo>
                    <a:pt x="849" y="109"/>
                  </a:lnTo>
                  <a:lnTo>
                    <a:pt x="976" y="24"/>
                  </a:lnTo>
                  <a:lnTo>
                    <a:pt x="1110" y="0"/>
                  </a:lnTo>
                  <a:lnTo>
                    <a:pt x="1249" y="24"/>
                  </a:lnTo>
                  <a:lnTo>
                    <a:pt x="1364" y="97"/>
                  </a:lnTo>
                  <a:lnTo>
                    <a:pt x="1455" y="218"/>
                  </a:lnTo>
                  <a:lnTo>
                    <a:pt x="1492" y="387"/>
                  </a:lnTo>
                  <a:lnTo>
                    <a:pt x="1480" y="442"/>
                  </a:lnTo>
                  <a:lnTo>
                    <a:pt x="1455" y="454"/>
                  </a:lnTo>
                  <a:lnTo>
                    <a:pt x="1425" y="430"/>
                  </a:lnTo>
                  <a:lnTo>
                    <a:pt x="1407" y="387"/>
                  </a:lnTo>
                  <a:lnTo>
                    <a:pt x="1364" y="254"/>
                  </a:lnTo>
                  <a:lnTo>
                    <a:pt x="1286" y="176"/>
                  </a:lnTo>
                  <a:lnTo>
                    <a:pt x="1189" y="139"/>
                  </a:lnTo>
                  <a:lnTo>
                    <a:pt x="1080" y="145"/>
                  </a:lnTo>
                  <a:lnTo>
                    <a:pt x="976" y="194"/>
                  </a:lnTo>
                  <a:lnTo>
                    <a:pt x="898" y="284"/>
                  </a:lnTo>
                  <a:lnTo>
                    <a:pt x="861" y="412"/>
                  </a:lnTo>
                  <a:lnTo>
                    <a:pt x="873" y="581"/>
                  </a:lnTo>
                  <a:lnTo>
                    <a:pt x="867" y="623"/>
                  </a:lnTo>
                  <a:lnTo>
                    <a:pt x="843" y="636"/>
                  </a:lnTo>
                  <a:lnTo>
                    <a:pt x="801" y="630"/>
                  </a:lnTo>
                  <a:lnTo>
                    <a:pt x="764" y="611"/>
                  </a:lnTo>
                  <a:lnTo>
                    <a:pt x="637" y="539"/>
                  </a:lnTo>
                  <a:lnTo>
                    <a:pt x="510" y="527"/>
                  </a:lnTo>
                  <a:lnTo>
                    <a:pt x="407" y="563"/>
                  </a:lnTo>
                  <a:lnTo>
                    <a:pt x="322" y="642"/>
                  </a:lnTo>
                  <a:lnTo>
                    <a:pt x="267" y="751"/>
                  </a:lnTo>
                  <a:lnTo>
                    <a:pt x="255" y="878"/>
                  </a:lnTo>
                  <a:lnTo>
                    <a:pt x="291" y="1011"/>
                  </a:lnTo>
                  <a:lnTo>
                    <a:pt x="388" y="1138"/>
                  </a:lnTo>
                  <a:lnTo>
                    <a:pt x="413" y="1180"/>
                  </a:lnTo>
                  <a:lnTo>
                    <a:pt x="394" y="1205"/>
                  </a:lnTo>
                  <a:lnTo>
                    <a:pt x="352" y="1223"/>
                  </a:lnTo>
                  <a:lnTo>
                    <a:pt x="304" y="1223"/>
                  </a:lnTo>
                  <a:lnTo>
                    <a:pt x="213" y="1211"/>
                  </a:lnTo>
                  <a:lnTo>
                    <a:pt x="158" y="1229"/>
                  </a:lnTo>
                  <a:lnTo>
                    <a:pt x="140" y="1265"/>
                  </a:lnTo>
                  <a:lnTo>
                    <a:pt x="146" y="1307"/>
                  </a:lnTo>
                  <a:lnTo>
                    <a:pt x="170" y="1350"/>
                  </a:lnTo>
                  <a:lnTo>
                    <a:pt x="219" y="1392"/>
                  </a:lnTo>
                  <a:lnTo>
                    <a:pt x="267" y="1416"/>
                  </a:lnTo>
                  <a:lnTo>
                    <a:pt x="328" y="1422"/>
                  </a:lnTo>
                  <a:lnTo>
                    <a:pt x="346" y="1422"/>
                  </a:lnTo>
                  <a:lnTo>
                    <a:pt x="364" y="1435"/>
                  </a:lnTo>
                  <a:lnTo>
                    <a:pt x="370" y="1447"/>
                  </a:lnTo>
                  <a:lnTo>
                    <a:pt x="370" y="1465"/>
                  </a:lnTo>
                  <a:lnTo>
                    <a:pt x="358" y="1489"/>
                  </a:lnTo>
                  <a:lnTo>
                    <a:pt x="328" y="1501"/>
                  </a:lnTo>
                  <a:lnTo>
                    <a:pt x="279" y="1513"/>
                  </a:lnTo>
                  <a:lnTo>
                    <a:pt x="207" y="1513"/>
                  </a:lnTo>
                  <a:lnTo>
                    <a:pt x="146" y="1495"/>
                  </a:lnTo>
                  <a:lnTo>
                    <a:pt x="91" y="1459"/>
                  </a:lnTo>
                  <a:lnTo>
                    <a:pt x="43" y="1404"/>
                  </a:lnTo>
                  <a:lnTo>
                    <a:pt x="13" y="1338"/>
                  </a:lnTo>
                  <a:lnTo>
                    <a:pt x="0" y="1271"/>
                  </a:lnTo>
                  <a:lnTo>
                    <a:pt x="13" y="1205"/>
                  </a:lnTo>
                  <a:lnTo>
                    <a:pt x="55" y="1144"/>
                  </a:lnTo>
                  <a:lnTo>
                    <a:pt x="140" y="1096"/>
                  </a:lnTo>
                  <a:lnTo>
                    <a:pt x="73" y="987"/>
                  </a:lnTo>
                  <a:lnTo>
                    <a:pt x="43" y="853"/>
                  </a:lnTo>
                  <a:lnTo>
                    <a:pt x="55" y="708"/>
                  </a:lnTo>
                  <a:lnTo>
                    <a:pt x="110" y="569"/>
                  </a:lnTo>
                  <a:lnTo>
                    <a:pt x="200" y="454"/>
                  </a:lnTo>
                  <a:lnTo>
                    <a:pt x="334" y="381"/>
                  </a:lnTo>
                  <a:lnTo>
                    <a:pt x="504" y="369"/>
                  </a:lnTo>
                  <a:lnTo>
                    <a:pt x="716" y="4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02" name="Freeform 2219"/>
            <p:cNvSpPr>
              <a:spLocks/>
            </p:cNvSpPr>
            <p:nvPr/>
          </p:nvSpPr>
          <p:spPr bwMode="auto">
            <a:xfrm rot="719888">
              <a:off x="20785" y="10554"/>
              <a:ext cx="154" cy="191"/>
            </a:xfrm>
            <a:custGeom>
              <a:avLst/>
              <a:gdLst>
                <a:gd name="T0" fmla="*/ 0 w 321"/>
                <a:gd name="T1" fmla="*/ 0 h 418"/>
                <a:gd name="T2" fmla="*/ 0 w 321"/>
                <a:gd name="T3" fmla="*/ 0 h 418"/>
                <a:gd name="T4" fmla="*/ 0 w 321"/>
                <a:gd name="T5" fmla="*/ 0 h 418"/>
                <a:gd name="T6" fmla="*/ 0 w 321"/>
                <a:gd name="T7" fmla="*/ 0 h 418"/>
                <a:gd name="T8" fmla="*/ 0 w 321"/>
                <a:gd name="T9" fmla="*/ 0 h 418"/>
                <a:gd name="T10" fmla="*/ 0 w 321"/>
                <a:gd name="T11" fmla="*/ 0 h 418"/>
                <a:gd name="T12" fmla="*/ 0 w 321"/>
                <a:gd name="T13" fmla="*/ 0 h 418"/>
                <a:gd name="T14" fmla="*/ 0 w 321"/>
                <a:gd name="T15" fmla="*/ 0 h 418"/>
                <a:gd name="T16" fmla="*/ 0 w 321"/>
                <a:gd name="T17" fmla="*/ 0 h 418"/>
                <a:gd name="T18" fmla="*/ 0 w 321"/>
                <a:gd name="T19" fmla="*/ 0 h 418"/>
                <a:gd name="T20" fmla="*/ 0 w 321"/>
                <a:gd name="T21" fmla="*/ 0 h 418"/>
                <a:gd name="T22" fmla="*/ 0 w 321"/>
                <a:gd name="T23" fmla="*/ 0 h 418"/>
                <a:gd name="T24" fmla="*/ 0 w 321"/>
                <a:gd name="T25" fmla="*/ 0 h 418"/>
                <a:gd name="T26" fmla="*/ 0 w 321"/>
                <a:gd name="T27" fmla="*/ 0 h 418"/>
                <a:gd name="T28" fmla="*/ 0 w 321"/>
                <a:gd name="T29" fmla="*/ 0 h 418"/>
                <a:gd name="T30" fmla="*/ 0 w 321"/>
                <a:gd name="T31" fmla="*/ 0 h 418"/>
                <a:gd name="T32" fmla="*/ 0 w 321"/>
                <a:gd name="T33" fmla="*/ 0 h 418"/>
                <a:gd name="T34" fmla="*/ 0 w 321"/>
                <a:gd name="T35" fmla="*/ 0 h 418"/>
                <a:gd name="T36" fmla="*/ 0 w 321"/>
                <a:gd name="T37" fmla="*/ 0 h 418"/>
                <a:gd name="T38" fmla="*/ 0 w 321"/>
                <a:gd name="T39" fmla="*/ 0 h 418"/>
                <a:gd name="T40" fmla="*/ 0 w 321"/>
                <a:gd name="T41" fmla="*/ 0 h 418"/>
                <a:gd name="T42" fmla="*/ 0 w 321"/>
                <a:gd name="T43" fmla="*/ 0 h 418"/>
                <a:gd name="T44" fmla="*/ 0 w 321"/>
                <a:gd name="T45" fmla="*/ 0 h 418"/>
                <a:gd name="T46" fmla="*/ 0 w 321"/>
                <a:gd name="T47" fmla="*/ 0 h 418"/>
                <a:gd name="T48" fmla="*/ 0 w 321"/>
                <a:gd name="T49" fmla="*/ 0 h 418"/>
                <a:gd name="T50" fmla="*/ 0 w 321"/>
                <a:gd name="T51" fmla="*/ 0 h 418"/>
                <a:gd name="T52" fmla="*/ 0 w 321"/>
                <a:gd name="T53" fmla="*/ 0 h 418"/>
                <a:gd name="T54" fmla="*/ 0 w 321"/>
                <a:gd name="T55" fmla="*/ 0 h 418"/>
                <a:gd name="T56" fmla="*/ 0 w 321"/>
                <a:gd name="T57" fmla="*/ 0 h 418"/>
                <a:gd name="T58" fmla="*/ 0 w 321"/>
                <a:gd name="T59" fmla="*/ 0 h 418"/>
                <a:gd name="T60" fmla="*/ 0 w 321"/>
                <a:gd name="T61" fmla="*/ 0 h 418"/>
                <a:gd name="T62" fmla="*/ 0 w 321"/>
                <a:gd name="T63" fmla="*/ 0 h 418"/>
                <a:gd name="T64" fmla="*/ 0 w 321"/>
                <a:gd name="T65" fmla="*/ 0 h 418"/>
                <a:gd name="T66" fmla="*/ 0 w 321"/>
                <a:gd name="T67" fmla="*/ 0 h 418"/>
                <a:gd name="T68" fmla="*/ 0 w 321"/>
                <a:gd name="T69" fmla="*/ 0 h 418"/>
                <a:gd name="T70" fmla="*/ 0 w 321"/>
                <a:gd name="T71" fmla="*/ 0 h 418"/>
                <a:gd name="T72" fmla="*/ 0 w 321"/>
                <a:gd name="T73" fmla="*/ 0 h 41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418"/>
                <a:gd name="T113" fmla="*/ 321 w 321"/>
                <a:gd name="T114" fmla="*/ 418 h 41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418">
                  <a:moveTo>
                    <a:pt x="79" y="243"/>
                  </a:moveTo>
                  <a:lnTo>
                    <a:pt x="67" y="309"/>
                  </a:lnTo>
                  <a:lnTo>
                    <a:pt x="85" y="345"/>
                  </a:lnTo>
                  <a:lnTo>
                    <a:pt x="115" y="345"/>
                  </a:lnTo>
                  <a:lnTo>
                    <a:pt x="146" y="321"/>
                  </a:lnTo>
                  <a:lnTo>
                    <a:pt x="158" y="285"/>
                  </a:lnTo>
                  <a:lnTo>
                    <a:pt x="158" y="261"/>
                  </a:lnTo>
                  <a:lnTo>
                    <a:pt x="140" y="237"/>
                  </a:lnTo>
                  <a:lnTo>
                    <a:pt x="127" y="218"/>
                  </a:lnTo>
                  <a:lnTo>
                    <a:pt x="121" y="194"/>
                  </a:lnTo>
                  <a:lnTo>
                    <a:pt x="133" y="164"/>
                  </a:lnTo>
                  <a:lnTo>
                    <a:pt x="152" y="134"/>
                  </a:lnTo>
                  <a:lnTo>
                    <a:pt x="170" y="109"/>
                  </a:lnTo>
                  <a:lnTo>
                    <a:pt x="152" y="73"/>
                  </a:lnTo>
                  <a:lnTo>
                    <a:pt x="170" y="25"/>
                  </a:lnTo>
                  <a:lnTo>
                    <a:pt x="218" y="0"/>
                  </a:lnTo>
                  <a:lnTo>
                    <a:pt x="279" y="13"/>
                  </a:lnTo>
                  <a:lnTo>
                    <a:pt x="321" y="67"/>
                  </a:lnTo>
                  <a:lnTo>
                    <a:pt x="309" y="115"/>
                  </a:lnTo>
                  <a:lnTo>
                    <a:pt x="273" y="152"/>
                  </a:lnTo>
                  <a:lnTo>
                    <a:pt x="230" y="152"/>
                  </a:lnTo>
                  <a:lnTo>
                    <a:pt x="218" y="170"/>
                  </a:lnTo>
                  <a:lnTo>
                    <a:pt x="200" y="188"/>
                  </a:lnTo>
                  <a:lnTo>
                    <a:pt x="194" y="212"/>
                  </a:lnTo>
                  <a:lnTo>
                    <a:pt x="212" y="237"/>
                  </a:lnTo>
                  <a:lnTo>
                    <a:pt x="237" y="267"/>
                  </a:lnTo>
                  <a:lnTo>
                    <a:pt x="243" y="303"/>
                  </a:lnTo>
                  <a:lnTo>
                    <a:pt x="230" y="339"/>
                  </a:lnTo>
                  <a:lnTo>
                    <a:pt x="212" y="370"/>
                  </a:lnTo>
                  <a:lnTo>
                    <a:pt x="182" y="400"/>
                  </a:lnTo>
                  <a:lnTo>
                    <a:pt x="140" y="418"/>
                  </a:lnTo>
                  <a:lnTo>
                    <a:pt x="103" y="418"/>
                  </a:lnTo>
                  <a:lnTo>
                    <a:pt x="61" y="406"/>
                  </a:lnTo>
                  <a:lnTo>
                    <a:pt x="6" y="352"/>
                  </a:lnTo>
                  <a:lnTo>
                    <a:pt x="0" y="297"/>
                  </a:lnTo>
                  <a:lnTo>
                    <a:pt x="24" y="261"/>
                  </a:lnTo>
                  <a:lnTo>
                    <a:pt x="79" y="2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03" name="Freeform 2220"/>
            <p:cNvSpPr>
              <a:spLocks/>
            </p:cNvSpPr>
            <p:nvPr/>
          </p:nvSpPr>
          <p:spPr bwMode="auto">
            <a:xfrm rot="719888">
              <a:off x="20890" y="10582"/>
              <a:ext cx="35" cy="33"/>
            </a:xfrm>
            <a:custGeom>
              <a:avLst/>
              <a:gdLst>
                <a:gd name="T0" fmla="*/ 0 w 73"/>
                <a:gd name="T1" fmla="*/ 0 h 72"/>
                <a:gd name="T2" fmla="*/ 0 w 73"/>
                <a:gd name="T3" fmla="*/ 0 h 72"/>
                <a:gd name="T4" fmla="*/ 0 w 73"/>
                <a:gd name="T5" fmla="*/ 0 h 72"/>
                <a:gd name="T6" fmla="*/ 0 w 73"/>
                <a:gd name="T7" fmla="*/ 0 h 72"/>
                <a:gd name="T8" fmla="*/ 0 w 73"/>
                <a:gd name="T9" fmla="*/ 0 h 72"/>
                <a:gd name="T10" fmla="*/ 0 w 73"/>
                <a:gd name="T11" fmla="*/ 0 h 72"/>
                <a:gd name="T12" fmla="*/ 0 w 73"/>
                <a:gd name="T13" fmla="*/ 0 h 72"/>
                <a:gd name="T14" fmla="*/ 0 w 73"/>
                <a:gd name="T15" fmla="*/ 0 h 72"/>
                <a:gd name="T16" fmla="*/ 0 w 73"/>
                <a:gd name="T17" fmla="*/ 0 h 72"/>
                <a:gd name="T18" fmla="*/ 0 w 73"/>
                <a:gd name="T19" fmla="*/ 0 h 72"/>
                <a:gd name="T20" fmla="*/ 0 w 73"/>
                <a:gd name="T21" fmla="*/ 0 h 72"/>
                <a:gd name="T22" fmla="*/ 0 w 73"/>
                <a:gd name="T23" fmla="*/ 0 h 72"/>
                <a:gd name="T24" fmla="*/ 0 w 73"/>
                <a:gd name="T25" fmla="*/ 0 h 72"/>
                <a:gd name="T26" fmla="*/ 0 w 73"/>
                <a:gd name="T27" fmla="*/ 0 h 72"/>
                <a:gd name="T28" fmla="*/ 0 w 73"/>
                <a:gd name="T29" fmla="*/ 0 h 72"/>
                <a:gd name="T30" fmla="*/ 0 w 73"/>
                <a:gd name="T31" fmla="*/ 0 h 72"/>
                <a:gd name="T32" fmla="*/ 0 w 73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3"/>
                <a:gd name="T52" fmla="*/ 0 h 72"/>
                <a:gd name="T53" fmla="*/ 73 w 73"/>
                <a:gd name="T54" fmla="*/ 72 h 7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3" h="72">
                  <a:moveTo>
                    <a:pt x="18" y="66"/>
                  </a:moveTo>
                  <a:lnTo>
                    <a:pt x="30" y="72"/>
                  </a:lnTo>
                  <a:lnTo>
                    <a:pt x="49" y="72"/>
                  </a:lnTo>
                  <a:lnTo>
                    <a:pt x="61" y="66"/>
                  </a:lnTo>
                  <a:lnTo>
                    <a:pt x="67" y="60"/>
                  </a:lnTo>
                  <a:lnTo>
                    <a:pt x="73" y="48"/>
                  </a:lnTo>
                  <a:lnTo>
                    <a:pt x="73" y="30"/>
                  </a:lnTo>
                  <a:lnTo>
                    <a:pt x="67" y="18"/>
                  </a:lnTo>
                  <a:lnTo>
                    <a:pt x="55" y="6"/>
                  </a:lnTo>
                  <a:lnTo>
                    <a:pt x="43" y="0"/>
                  </a:lnTo>
                  <a:lnTo>
                    <a:pt x="30" y="0"/>
                  </a:lnTo>
                  <a:lnTo>
                    <a:pt x="18" y="6"/>
                  </a:lnTo>
                  <a:lnTo>
                    <a:pt x="6" y="18"/>
                  </a:lnTo>
                  <a:lnTo>
                    <a:pt x="0" y="30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04" name="Freeform 2221"/>
            <p:cNvSpPr>
              <a:spLocks/>
            </p:cNvSpPr>
            <p:nvPr/>
          </p:nvSpPr>
          <p:spPr bwMode="auto">
            <a:xfrm rot="719888">
              <a:off x="20898" y="10905"/>
              <a:ext cx="222" cy="183"/>
            </a:xfrm>
            <a:custGeom>
              <a:avLst/>
              <a:gdLst>
                <a:gd name="T0" fmla="*/ 0 w 461"/>
                <a:gd name="T1" fmla="*/ 0 h 400"/>
                <a:gd name="T2" fmla="*/ 0 w 461"/>
                <a:gd name="T3" fmla="*/ 0 h 400"/>
                <a:gd name="T4" fmla="*/ 0 w 461"/>
                <a:gd name="T5" fmla="*/ 0 h 400"/>
                <a:gd name="T6" fmla="*/ 0 w 461"/>
                <a:gd name="T7" fmla="*/ 0 h 400"/>
                <a:gd name="T8" fmla="*/ 0 w 461"/>
                <a:gd name="T9" fmla="*/ 0 h 400"/>
                <a:gd name="T10" fmla="*/ 0 w 461"/>
                <a:gd name="T11" fmla="*/ 0 h 400"/>
                <a:gd name="T12" fmla="*/ 0 w 461"/>
                <a:gd name="T13" fmla="*/ 0 h 400"/>
                <a:gd name="T14" fmla="*/ 0 w 461"/>
                <a:gd name="T15" fmla="*/ 0 h 400"/>
                <a:gd name="T16" fmla="*/ 0 w 461"/>
                <a:gd name="T17" fmla="*/ 0 h 400"/>
                <a:gd name="T18" fmla="*/ 0 w 461"/>
                <a:gd name="T19" fmla="*/ 0 h 400"/>
                <a:gd name="T20" fmla="*/ 0 w 461"/>
                <a:gd name="T21" fmla="*/ 0 h 400"/>
                <a:gd name="T22" fmla="*/ 0 w 461"/>
                <a:gd name="T23" fmla="*/ 0 h 400"/>
                <a:gd name="T24" fmla="*/ 0 w 461"/>
                <a:gd name="T25" fmla="*/ 0 h 400"/>
                <a:gd name="T26" fmla="*/ 0 w 461"/>
                <a:gd name="T27" fmla="*/ 0 h 400"/>
                <a:gd name="T28" fmla="*/ 0 w 461"/>
                <a:gd name="T29" fmla="*/ 0 h 400"/>
                <a:gd name="T30" fmla="*/ 0 w 461"/>
                <a:gd name="T31" fmla="*/ 0 h 400"/>
                <a:gd name="T32" fmla="*/ 0 w 461"/>
                <a:gd name="T33" fmla="*/ 0 h 400"/>
                <a:gd name="T34" fmla="*/ 0 w 461"/>
                <a:gd name="T35" fmla="*/ 0 h 400"/>
                <a:gd name="T36" fmla="*/ 0 w 461"/>
                <a:gd name="T37" fmla="*/ 0 h 400"/>
                <a:gd name="T38" fmla="*/ 0 w 461"/>
                <a:gd name="T39" fmla="*/ 0 h 400"/>
                <a:gd name="T40" fmla="*/ 0 w 461"/>
                <a:gd name="T41" fmla="*/ 0 h 400"/>
                <a:gd name="T42" fmla="*/ 0 w 461"/>
                <a:gd name="T43" fmla="*/ 0 h 400"/>
                <a:gd name="T44" fmla="*/ 0 w 461"/>
                <a:gd name="T45" fmla="*/ 0 h 400"/>
                <a:gd name="T46" fmla="*/ 0 w 461"/>
                <a:gd name="T47" fmla="*/ 0 h 400"/>
                <a:gd name="T48" fmla="*/ 0 w 461"/>
                <a:gd name="T49" fmla="*/ 0 h 4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61"/>
                <a:gd name="T76" fmla="*/ 0 h 400"/>
                <a:gd name="T77" fmla="*/ 461 w 461"/>
                <a:gd name="T78" fmla="*/ 400 h 4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61" h="400">
                  <a:moveTo>
                    <a:pt x="30" y="67"/>
                  </a:moveTo>
                  <a:lnTo>
                    <a:pt x="49" y="49"/>
                  </a:lnTo>
                  <a:lnTo>
                    <a:pt x="79" y="31"/>
                  </a:lnTo>
                  <a:lnTo>
                    <a:pt x="115" y="19"/>
                  </a:lnTo>
                  <a:lnTo>
                    <a:pt x="164" y="7"/>
                  </a:lnTo>
                  <a:lnTo>
                    <a:pt x="212" y="0"/>
                  </a:lnTo>
                  <a:lnTo>
                    <a:pt x="261" y="0"/>
                  </a:lnTo>
                  <a:lnTo>
                    <a:pt x="303" y="0"/>
                  </a:lnTo>
                  <a:lnTo>
                    <a:pt x="346" y="7"/>
                  </a:lnTo>
                  <a:lnTo>
                    <a:pt x="424" y="73"/>
                  </a:lnTo>
                  <a:lnTo>
                    <a:pt x="455" y="194"/>
                  </a:lnTo>
                  <a:lnTo>
                    <a:pt x="461" y="309"/>
                  </a:lnTo>
                  <a:lnTo>
                    <a:pt x="455" y="364"/>
                  </a:lnTo>
                  <a:lnTo>
                    <a:pt x="418" y="376"/>
                  </a:lnTo>
                  <a:lnTo>
                    <a:pt x="364" y="388"/>
                  </a:lnTo>
                  <a:lnTo>
                    <a:pt x="303" y="394"/>
                  </a:lnTo>
                  <a:lnTo>
                    <a:pt x="237" y="400"/>
                  </a:lnTo>
                  <a:lnTo>
                    <a:pt x="170" y="400"/>
                  </a:lnTo>
                  <a:lnTo>
                    <a:pt x="109" y="394"/>
                  </a:lnTo>
                  <a:lnTo>
                    <a:pt x="61" y="394"/>
                  </a:lnTo>
                  <a:lnTo>
                    <a:pt x="30" y="382"/>
                  </a:lnTo>
                  <a:lnTo>
                    <a:pt x="6" y="327"/>
                  </a:lnTo>
                  <a:lnTo>
                    <a:pt x="0" y="230"/>
                  </a:lnTo>
                  <a:lnTo>
                    <a:pt x="12" y="134"/>
                  </a:lnTo>
                  <a:lnTo>
                    <a:pt x="30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05" name="Freeform 2222"/>
            <p:cNvSpPr>
              <a:spLocks/>
            </p:cNvSpPr>
            <p:nvPr/>
          </p:nvSpPr>
          <p:spPr bwMode="auto">
            <a:xfrm rot="719888">
              <a:off x="18840" y="10524"/>
              <a:ext cx="434" cy="514"/>
            </a:xfrm>
            <a:custGeom>
              <a:avLst/>
              <a:gdLst>
                <a:gd name="T0" fmla="*/ 0 w 903"/>
                <a:gd name="T1" fmla="*/ 0 h 1120"/>
                <a:gd name="T2" fmla="*/ 0 w 903"/>
                <a:gd name="T3" fmla="*/ 0 h 1120"/>
                <a:gd name="T4" fmla="*/ 0 w 903"/>
                <a:gd name="T5" fmla="*/ 0 h 1120"/>
                <a:gd name="T6" fmla="*/ 0 w 903"/>
                <a:gd name="T7" fmla="*/ 0 h 1120"/>
                <a:gd name="T8" fmla="*/ 0 w 903"/>
                <a:gd name="T9" fmla="*/ 0 h 1120"/>
                <a:gd name="T10" fmla="*/ 0 w 903"/>
                <a:gd name="T11" fmla="*/ 0 h 1120"/>
                <a:gd name="T12" fmla="*/ 0 w 903"/>
                <a:gd name="T13" fmla="*/ 0 h 1120"/>
                <a:gd name="T14" fmla="*/ 0 w 903"/>
                <a:gd name="T15" fmla="*/ 0 h 1120"/>
                <a:gd name="T16" fmla="*/ 0 w 903"/>
                <a:gd name="T17" fmla="*/ 0 h 1120"/>
                <a:gd name="T18" fmla="*/ 0 w 903"/>
                <a:gd name="T19" fmla="*/ 0 h 1120"/>
                <a:gd name="T20" fmla="*/ 0 w 903"/>
                <a:gd name="T21" fmla="*/ 0 h 1120"/>
                <a:gd name="T22" fmla="*/ 0 w 903"/>
                <a:gd name="T23" fmla="*/ 0 h 1120"/>
                <a:gd name="T24" fmla="*/ 0 w 903"/>
                <a:gd name="T25" fmla="*/ 0 h 1120"/>
                <a:gd name="T26" fmla="*/ 0 w 903"/>
                <a:gd name="T27" fmla="*/ 0 h 1120"/>
                <a:gd name="T28" fmla="*/ 0 w 903"/>
                <a:gd name="T29" fmla="*/ 0 h 1120"/>
                <a:gd name="T30" fmla="*/ 0 w 903"/>
                <a:gd name="T31" fmla="*/ 0 h 1120"/>
                <a:gd name="T32" fmla="*/ 0 w 903"/>
                <a:gd name="T33" fmla="*/ 0 h 1120"/>
                <a:gd name="T34" fmla="*/ 0 w 903"/>
                <a:gd name="T35" fmla="*/ 0 h 1120"/>
                <a:gd name="T36" fmla="*/ 0 w 903"/>
                <a:gd name="T37" fmla="*/ 0 h 1120"/>
                <a:gd name="T38" fmla="*/ 0 w 903"/>
                <a:gd name="T39" fmla="*/ 0 h 1120"/>
                <a:gd name="T40" fmla="*/ 0 w 903"/>
                <a:gd name="T41" fmla="*/ 0 h 1120"/>
                <a:gd name="T42" fmla="*/ 0 w 903"/>
                <a:gd name="T43" fmla="*/ 0 h 1120"/>
                <a:gd name="T44" fmla="*/ 0 w 903"/>
                <a:gd name="T45" fmla="*/ 0 h 1120"/>
                <a:gd name="T46" fmla="*/ 0 w 903"/>
                <a:gd name="T47" fmla="*/ 0 h 1120"/>
                <a:gd name="T48" fmla="*/ 0 w 903"/>
                <a:gd name="T49" fmla="*/ 0 h 1120"/>
                <a:gd name="T50" fmla="*/ 0 w 903"/>
                <a:gd name="T51" fmla="*/ 0 h 1120"/>
                <a:gd name="T52" fmla="*/ 0 w 903"/>
                <a:gd name="T53" fmla="*/ 0 h 1120"/>
                <a:gd name="T54" fmla="*/ 0 w 903"/>
                <a:gd name="T55" fmla="*/ 0 h 1120"/>
                <a:gd name="T56" fmla="*/ 0 w 903"/>
                <a:gd name="T57" fmla="*/ 0 h 1120"/>
                <a:gd name="T58" fmla="*/ 0 w 903"/>
                <a:gd name="T59" fmla="*/ 0 h 1120"/>
                <a:gd name="T60" fmla="*/ 0 w 903"/>
                <a:gd name="T61" fmla="*/ 0 h 1120"/>
                <a:gd name="T62" fmla="*/ 0 w 903"/>
                <a:gd name="T63" fmla="*/ 0 h 1120"/>
                <a:gd name="T64" fmla="*/ 0 w 903"/>
                <a:gd name="T65" fmla="*/ 0 h 1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03"/>
                <a:gd name="T100" fmla="*/ 0 h 1120"/>
                <a:gd name="T101" fmla="*/ 903 w 903"/>
                <a:gd name="T102" fmla="*/ 1120 h 1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03" h="1120">
                  <a:moveTo>
                    <a:pt x="455" y="1101"/>
                  </a:moveTo>
                  <a:lnTo>
                    <a:pt x="546" y="1059"/>
                  </a:lnTo>
                  <a:lnTo>
                    <a:pt x="631" y="1005"/>
                  </a:lnTo>
                  <a:lnTo>
                    <a:pt x="709" y="932"/>
                  </a:lnTo>
                  <a:lnTo>
                    <a:pt x="776" y="841"/>
                  </a:lnTo>
                  <a:lnTo>
                    <a:pt x="831" y="750"/>
                  </a:lnTo>
                  <a:lnTo>
                    <a:pt x="873" y="641"/>
                  </a:lnTo>
                  <a:lnTo>
                    <a:pt x="897" y="532"/>
                  </a:lnTo>
                  <a:lnTo>
                    <a:pt x="903" y="423"/>
                  </a:lnTo>
                  <a:lnTo>
                    <a:pt x="897" y="320"/>
                  </a:lnTo>
                  <a:lnTo>
                    <a:pt x="867" y="224"/>
                  </a:lnTo>
                  <a:lnTo>
                    <a:pt x="825" y="145"/>
                  </a:lnTo>
                  <a:lnTo>
                    <a:pt x="770" y="78"/>
                  </a:lnTo>
                  <a:lnTo>
                    <a:pt x="703" y="36"/>
                  </a:lnTo>
                  <a:lnTo>
                    <a:pt x="624" y="6"/>
                  </a:lnTo>
                  <a:lnTo>
                    <a:pt x="540" y="0"/>
                  </a:lnTo>
                  <a:lnTo>
                    <a:pt x="449" y="18"/>
                  </a:lnTo>
                  <a:lnTo>
                    <a:pt x="358" y="54"/>
                  </a:lnTo>
                  <a:lnTo>
                    <a:pt x="273" y="115"/>
                  </a:lnTo>
                  <a:lnTo>
                    <a:pt x="200" y="181"/>
                  </a:lnTo>
                  <a:lnTo>
                    <a:pt x="133" y="272"/>
                  </a:lnTo>
                  <a:lnTo>
                    <a:pt x="79" y="369"/>
                  </a:lnTo>
                  <a:lnTo>
                    <a:pt x="36" y="472"/>
                  </a:lnTo>
                  <a:lnTo>
                    <a:pt x="6" y="581"/>
                  </a:lnTo>
                  <a:lnTo>
                    <a:pt x="0" y="690"/>
                  </a:lnTo>
                  <a:lnTo>
                    <a:pt x="12" y="799"/>
                  </a:lnTo>
                  <a:lnTo>
                    <a:pt x="36" y="889"/>
                  </a:lnTo>
                  <a:lnTo>
                    <a:pt x="79" y="974"/>
                  </a:lnTo>
                  <a:lnTo>
                    <a:pt x="133" y="1035"/>
                  </a:lnTo>
                  <a:lnTo>
                    <a:pt x="200" y="1083"/>
                  </a:lnTo>
                  <a:lnTo>
                    <a:pt x="279" y="1107"/>
                  </a:lnTo>
                  <a:lnTo>
                    <a:pt x="364" y="1120"/>
                  </a:lnTo>
                  <a:lnTo>
                    <a:pt x="455" y="110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06" name="Freeform 2223"/>
            <p:cNvSpPr>
              <a:spLocks/>
            </p:cNvSpPr>
            <p:nvPr/>
          </p:nvSpPr>
          <p:spPr bwMode="auto">
            <a:xfrm rot="719888">
              <a:off x="18983" y="10694"/>
              <a:ext cx="151" cy="174"/>
            </a:xfrm>
            <a:custGeom>
              <a:avLst/>
              <a:gdLst>
                <a:gd name="T0" fmla="*/ 0 w 315"/>
                <a:gd name="T1" fmla="*/ 0 h 381"/>
                <a:gd name="T2" fmla="*/ 0 w 315"/>
                <a:gd name="T3" fmla="*/ 0 h 381"/>
                <a:gd name="T4" fmla="*/ 0 w 315"/>
                <a:gd name="T5" fmla="*/ 0 h 381"/>
                <a:gd name="T6" fmla="*/ 0 w 315"/>
                <a:gd name="T7" fmla="*/ 0 h 381"/>
                <a:gd name="T8" fmla="*/ 0 w 315"/>
                <a:gd name="T9" fmla="*/ 0 h 381"/>
                <a:gd name="T10" fmla="*/ 0 w 315"/>
                <a:gd name="T11" fmla="*/ 0 h 381"/>
                <a:gd name="T12" fmla="*/ 0 w 315"/>
                <a:gd name="T13" fmla="*/ 0 h 381"/>
                <a:gd name="T14" fmla="*/ 0 w 315"/>
                <a:gd name="T15" fmla="*/ 0 h 381"/>
                <a:gd name="T16" fmla="*/ 0 w 315"/>
                <a:gd name="T17" fmla="*/ 0 h 381"/>
                <a:gd name="T18" fmla="*/ 0 w 315"/>
                <a:gd name="T19" fmla="*/ 0 h 381"/>
                <a:gd name="T20" fmla="*/ 0 w 315"/>
                <a:gd name="T21" fmla="*/ 0 h 381"/>
                <a:gd name="T22" fmla="*/ 0 w 315"/>
                <a:gd name="T23" fmla="*/ 0 h 381"/>
                <a:gd name="T24" fmla="*/ 0 w 315"/>
                <a:gd name="T25" fmla="*/ 0 h 381"/>
                <a:gd name="T26" fmla="*/ 0 w 315"/>
                <a:gd name="T27" fmla="*/ 0 h 381"/>
                <a:gd name="T28" fmla="*/ 0 w 315"/>
                <a:gd name="T29" fmla="*/ 0 h 381"/>
                <a:gd name="T30" fmla="*/ 0 w 315"/>
                <a:gd name="T31" fmla="*/ 0 h 381"/>
                <a:gd name="T32" fmla="*/ 0 w 315"/>
                <a:gd name="T33" fmla="*/ 0 h 38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5"/>
                <a:gd name="T52" fmla="*/ 0 h 381"/>
                <a:gd name="T53" fmla="*/ 315 w 315"/>
                <a:gd name="T54" fmla="*/ 381 h 38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5" h="381">
                  <a:moveTo>
                    <a:pt x="158" y="375"/>
                  </a:moveTo>
                  <a:lnTo>
                    <a:pt x="218" y="345"/>
                  </a:lnTo>
                  <a:lnTo>
                    <a:pt x="267" y="284"/>
                  </a:lnTo>
                  <a:lnTo>
                    <a:pt x="303" y="218"/>
                  </a:lnTo>
                  <a:lnTo>
                    <a:pt x="315" y="139"/>
                  </a:lnTo>
                  <a:lnTo>
                    <a:pt x="303" y="73"/>
                  </a:lnTo>
                  <a:lnTo>
                    <a:pt x="267" y="24"/>
                  </a:lnTo>
                  <a:lnTo>
                    <a:pt x="218" y="0"/>
                  </a:lnTo>
                  <a:lnTo>
                    <a:pt x="158" y="0"/>
                  </a:lnTo>
                  <a:lnTo>
                    <a:pt x="97" y="30"/>
                  </a:lnTo>
                  <a:lnTo>
                    <a:pt x="43" y="85"/>
                  </a:lnTo>
                  <a:lnTo>
                    <a:pt x="12" y="157"/>
                  </a:lnTo>
                  <a:lnTo>
                    <a:pt x="0" y="236"/>
                  </a:lnTo>
                  <a:lnTo>
                    <a:pt x="12" y="303"/>
                  </a:lnTo>
                  <a:lnTo>
                    <a:pt x="43" y="357"/>
                  </a:lnTo>
                  <a:lnTo>
                    <a:pt x="97" y="381"/>
                  </a:lnTo>
                  <a:lnTo>
                    <a:pt x="158" y="3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07" name="Freeform 2224"/>
            <p:cNvSpPr>
              <a:spLocks/>
            </p:cNvSpPr>
            <p:nvPr/>
          </p:nvSpPr>
          <p:spPr bwMode="auto">
            <a:xfrm rot="719888">
              <a:off x="20188" y="10516"/>
              <a:ext cx="434" cy="514"/>
            </a:xfrm>
            <a:custGeom>
              <a:avLst/>
              <a:gdLst>
                <a:gd name="T0" fmla="*/ 0 w 903"/>
                <a:gd name="T1" fmla="*/ 0 h 1120"/>
                <a:gd name="T2" fmla="*/ 0 w 903"/>
                <a:gd name="T3" fmla="*/ 0 h 1120"/>
                <a:gd name="T4" fmla="*/ 0 w 903"/>
                <a:gd name="T5" fmla="*/ 0 h 1120"/>
                <a:gd name="T6" fmla="*/ 0 w 903"/>
                <a:gd name="T7" fmla="*/ 0 h 1120"/>
                <a:gd name="T8" fmla="*/ 0 w 903"/>
                <a:gd name="T9" fmla="*/ 0 h 1120"/>
                <a:gd name="T10" fmla="*/ 0 w 903"/>
                <a:gd name="T11" fmla="*/ 0 h 1120"/>
                <a:gd name="T12" fmla="*/ 0 w 903"/>
                <a:gd name="T13" fmla="*/ 0 h 1120"/>
                <a:gd name="T14" fmla="*/ 0 w 903"/>
                <a:gd name="T15" fmla="*/ 0 h 1120"/>
                <a:gd name="T16" fmla="*/ 0 w 903"/>
                <a:gd name="T17" fmla="*/ 0 h 1120"/>
                <a:gd name="T18" fmla="*/ 0 w 903"/>
                <a:gd name="T19" fmla="*/ 0 h 1120"/>
                <a:gd name="T20" fmla="*/ 0 w 903"/>
                <a:gd name="T21" fmla="*/ 0 h 1120"/>
                <a:gd name="T22" fmla="*/ 0 w 903"/>
                <a:gd name="T23" fmla="*/ 0 h 1120"/>
                <a:gd name="T24" fmla="*/ 0 w 903"/>
                <a:gd name="T25" fmla="*/ 0 h 1120"/>
                <a:gd name="T26" fmla="*/ 0 w 903"/>
                <a:gd name="T27" fmla="*/ 0 h 1120"/>
                <a:gd name="T28" fmla="*/ 0 w 903"/>
                <a:gd name="T29" fmla="*/ 0 h 1120"/>
                <a:gd name="T30" fmla="*/ 0 w 903"/>
                <a:gd name="T31" fmla="*/ 0 h 1120"/>
                <a:gd name="T32" fmla="*/ 0 w 903"/>
                <a:gd name="T33" fmla="*/ 0 h 1120"/>
                <a:gd name="T34" fmla="*/ 0 w 903"/>
                <a:gd name="T35" fmla="*/ 0 h 1120"/>
                <a:gd name="T36" fmla="*/ 0 w 903"/>
                <a:gd name="T37" fmla="*/ 0 h 1120"/>
                <a:gd name="T38" fmla="*/ 0 w 903"/>
                <a:gd name="T39" fmla="*/ 0 h 1120"/>
                <a:gd name="T40" fmla="*/ 0 w 903"/>
                <a:gd name="T41" fmla="*/ 0 h 1120"/>
                <a:gd name="T42" fmla="*/ 0 w 903"/>
                <a:gd name="T43" fmla="*/ 0 h 1120"/>
                <a:gd name="T44" fmla="*/ 0 w 903"/>
                <a:gd name="T45" fmla="*/ 0 h 1120"/>
                <a:gd name="T46" fmla="*/ 0 w 903"/>
                <a:gd name="T47" fmla="*/ 0 h 1120"/>
                <a:gd name="T48" fmla="*/ 0 w 903"/>
                <a:gd name="T49" fmla="*/ 0 h 1120"/>
                <a:gd name="T50" fmla="*/ 0 w 903"/>
                <a:gd name="T51" fmla="*/ 0 h 1120"/>
                <a:gd name="T52" fmla="*/ 0 w 903"/>
                <a:gd name="T53" fmla="*/ 0 h 1120"/>
                <a:gd name="T54" fmla="*/ 0 w 903"/>
                <a:gd name="T55" fmla="*/ 0 h 1120"/>
                <a:gd name="T56" fmla="*/ 0 w 903"/>
                <a:gd name="T57" fmla="*/ 0 h 1120"/>
                <a:gd name="T58" fmla="*/ 0 w 903"/>
                <a:gd name="T59" fmla="*/ 0 h 1120"/>
                <a:gd name="T60" fmla="*/ 0 w 903"/>
                <a:gd name="T61" fmla="*/ 0 h 1120"/>
                <a:gd name="T62" fmla="*/ 0 w 903"/>
                <a:gd name="T63" fmla="*/ 0 h 1120"/>
                <a:gd name="T64" fmla="*/ 0 w 903"/>
                <a:gd name="T65" fmla="*/ 0 h 1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03"/>
                <a:gd name="T100" fmla="*/ 0 h 1120"/>
                <a:gd name="T101" fmla="*/ 903 w 903"/>
                <a:gd name="T102" fmla="*/ 1120 h 1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03" h="1120">
                  <a:moveTo>
                    <a:pt x="455" y="1102"/>
                  </a:moveTo>
                  <a:lnTo>
                    <a:pt x="546" y="1066"/>
                  </a:lnTo>
                  <a:lnTo>
                    <a:pt x="631" y="1011"/>
                  </a:lnTo>
                  <a:lnTo>
                    <a:pt x="703" y="939"/>
                  </a:lnTo>
                  <a:lnTo>
                    <a:pt x="770" y="854"/>
                  </a:lnTo>
                  <a:lnTo>
                    <a:pt x="825" y="757"/>
                  </a:lnTo>
                  <a:lnTo>
                    <a:pt x="867" y="648"/>
                  </a:lnTo>
                  <a:lnTo>
                    <a:pt x="897" y="539"/>
                  </a:lnTo>
                  <a:lnTo>
                    <a:pt x="903" y="430"/>
                  </a:lnTo>
                  <a:lnTo>
                    <a:pt x="891" y="321"/>
                  </a:lnTo>
                  <a:lnTo>
                    <a:pt x="867" y="230"/>
                  </a:lnTo>
                  <a:lnTo>
                    <a:pt x="825" y="146"/>
                  </a:lnTo>
                  <a:lnTo>
                    <a:pt x="770" y="85"/>
                  </a:lnTo>
                  <a:lnTo>
                    <a:pt x="703" y="37"/>
                  </a:lnTo>
                  <a:lnTo>
                    <a:pt x="625" y="13"/>
                  </a:lnTo>
                  <a:lnTo>
                    <a:pt x="540" y="0"/>
                  </a:lnTo>
                  <a:lnTo>
                    <a:pt x="449" y="19"/>
                  </a:lnTo>
                  <a:lnTo>
                    <a:pt x="358" y="55"/>
                  </a:lnTo>
                  <a:lnTo>
                    <a:pt x="273" y="115"/>
                  </a:lnTo>
                  <a:lnTo>
                    <a:pt x="200" y="188"/>
                  </a:lnTo>
                  <a:lnTo>
                    <a:pt x="134" y="273"/>
                  </a:lnTo>
                  <a:lnTo>
                    <a:pt x="79" y="370"/>
                  </a:lnTo>
                  <a:lnTo>
                    <a:pt x="37" y="479"/>
                  </a:lnTo>
                  <a:lnTo>
                    <a:pt x="6" y="588"/>
                  </a:lnTo>
                  <a:lnTo>
                    <a:pt x="0" y="697"/>
                  </a:lnTo>
                  <a:lnTo>
                    <a:pt x="12" y="805"/>
                  </a:lnTo>
                  <a:lnTo>
                    <a:pt x="37" y="896"/>
                  </a:lnTo>
                  <a:lnTo>
                    <a:pt x="79" y="981"/>
                  </a:lnTo>
                  <a:lnTo>
                    <a:pt x="134" y="1042"/>
                  </a:lnTo>
                  <a:lnTo>
                    <a:pt x="200" y="1090"/>
                  </a:lnTo>
                  <a:lnTo>
                    <a:pt x="279" y="1114"/>
                  </a:lnTo>
                  <a:lnTo>
                    <a:pt x="364" y="1120"/>
                  </a:lnTo>
                  <a:lnTo>
                    <a:pt x="455" y="11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08" name="Freeform 2225"/>
            <p:cNvSpPr>
              <a:spLocks/>
            </p:cNvSpPr>
            <p:nvPr/>
          </p:nvSpPr>
          <p:spPr bwMode="auto">
            <a:xfrm rot="719888">
              <a:off x="20328" y="10685"/>
              <a:ext cx="154" cy="178"/>
            </a:xfrm>
            <a:custGeom>
              <a:avLst/>
              <a:gdLst>
                <a:gd name="T0" fmla="*/ 0 w 321"/>
                <a:gd name="T1" fmla="*/ 0 h 387"/>
                <a:gd name="T2" fmla="*/ 0 w 321"/>
                <a:gd name="T3" fmla="*/ 0 h 387"/>
                <a:gd name="T4" fmla="*/ 0 w 321"/>
                <a:gd name="T5" fmla="*/ 0 h 387"/>
                <a:gd name="T6" fmla="*/ 0 w 321"/>
                <a:gd name="T7" fmla="*/ 0 h 387"/>
                <a:gd name="T8" fmla="*/ 0 w 321"/>
                <a:gd name="T9" fmla="*/ 0 h 387"/>
                <a:gd name="T10" fmla="*/ 0 w 321"/>
                <a:gd name="T11" fmla="*/ 0 h 387"/>
                <a:gd name="T12" fmla="*/ 0 w 321"/>
                <a:gd name="T13" fmla="*/ 0 h 387"/>
                <a:gd name="T14" fmla="*/ 0 w 321"/>
                <a:gd name="T15" fmla="*/ 0 h 387"/>
                <a:gd name="T16" fmla="*/ 0 w 321"/>
                <a:gd name="T17" fmla="*/ 0 h 387"/>
                <a:gd name="T18" fmla="*/ 0 w 321"/>
                <a:gd name="T19" fmla="*/ 0 h 387"/>
                <a:gd name="T20" fmla="*/ 0 w 321"/>
                <a:gd name="T21" fmla="*/ 0 h 387"/>
                <a:gd name="T22" fmla="*/ 0 w 321"/>
                <a:gd name="T23" fmla="*/ 0 h 387"/>
                <a:gd name="T24" fmla="*/ 0 w 321"/>
                <a:gd name="T25" fmla="*/ 0 h 387"/>
                <a:gd name="T26" fmla="*/ 0 w 321"/>
                <a:gd name="T27" fmla="*/ 0 h 387"/>
                <a:gd name="T28" fmla="*/ 0 w 321"/>
                <a:gd name="T29" fmla="*/ 0 h 387"/>
                <a:gd name="T30" fmla="*/ 0 w 321"/>
                <a:gd name="T31" fmla="*/ 0 h 387"/>
                <a:gd name="T32" fmla="*/ 0 w 321"/>
                <a:gd name="T33" fmla="*/ 0 h 3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21"/>
                <a:gd name="T52" fmla="*/ 0 h 387"/>
                <a:gd name="T53" fmla="*/ 321 w 321"/>
                <a:gd name="T54" fmla="*/ 387 h 38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21" h="387">
                  <a:moveTo>
                    <a:pt x="164" y="387"/>
                  </a:moveTo>
                  <a:lnTo>
                    <a:pt x="224" y="351"/>
                  </a:lnTo>
                  <a:lnTo>
                    <a:pt x="273" y="296"/>
                  </a:lnTo>
                  <a:lnTo>
                    <a:pt x="309" y="224"/>
                  </a:lnTo>
                  <a:lnTo>
                    <a:pt x="321" y="145"/>
                  </a:lnTo>
                  <a:lnTo>
                    <a:pt x="309" y="78"/>
                  </a:lnTo>
                  <a:lnTo>
                    <a:pt x="273" y="24"/>
                  </a:lnTo>
                  <a:lnTo>
                    <a:pt x="224" y="0"/>
                  </a:lnTo>
                  <a:lnTo>
                    <a:pt x="158" y="6"/>
                  </a:lnTo>
                  <a:lnTo>
                    <a:pt x="97" y="36"/>
                  </a:lnTo>
                  <a:lnTo>
                    <a:pt x="49" y="96"/>
                  </a:lnTo>
                  <a:lnTo>
                    <a:pt x="12" y="163"/>
                  </a:lnTo>
                  <a:lnTo>
                    <a:pt x="0" y="242"/>
                  </a:lnTo>
                  <a:lnTo>
                    <a:pt x="12" y="308"/>
                  </a:lnTo>
                  <a:lnTo>
                    <a:pt x="49" y="363"/>
                  </a:lnTo>
                  <a:lnTo>
                    <a:pt x="97" y="387"/>
                  </a:lnTo>
                  <a:lnTo>
                    <a:pt x="164" y="3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09" name="Freeform 2226"/>
            <p:cNvSpPr>
              <a:spLocks/>
            </p:cNvSpPr>
            <p:nvPr/>
          </p:nvSpPr>
          <p:spPr bwMode="auto">
            <a:xfrm>
              <a:off x="18211" y="9598"/>
              <a:ext cx="2763" cy="1174"/>
            </a:xfrm>
            <a:custGeom>
              <a:avLst/>
              <a:gdLst>
                <a:gd name="T0" fmla="*/ 2661 w 2763"/>
                <a:gd name="T1" fmla="*/ 527 h 1174"/>
                <a:gd name="T2" fmla="*/ 2662 w 2763"/>
                <a:gd name="T3" fmla="*/ 615 h 1174"/>
                <a:gd name="T4" fmla="*/ 2672 w 2763"/>
                <a:gd name="T5" fmla="*/ 663 h 1174"/>
                <a:gd name="T6" fmla="*/ 2757 w 2763"/>
                <a:gd name="T7" fmla="*/ 740 h 1174"/>
                <a:gd name="T8" fmla="*/ 2751 w 2763"/>
                <a:gd name="T9" fmla="*/ 860 h 1174"/>
                <a:gd name="T10" fmla="*/ 2732 w 2763"/>
                <a:gd name="T11" fmla="*/ 956 h 1174"/>
                <a:gd name="T12" fmla="*/ 2732 w 2763"/>
                <a:gd name="T13" fmla="*/ 1092 h 1174"/>
                <a:gd name="T14" fmla="*/ 2575 w 2763"/>
                <a:gd name="T15" fmla="*/ 1154 h 1174"/>
                <a:gd name="T16" fmla="*/ 2485 w 2763"/>
                <a:gd name="T17" fmla="*/ 1076 h 1174"/>
                <a:gd name="T18" fmla="*/ 2474 w 2763"/>
                <a:gd name="T19" fmla="*/ 980 h 1174"/>
                <a:gd name="T20" fmla="*/ 2406 w 2763"/>
                <a:gd name="T21" fmla="*/ 898 h 1174"/>
                <a:gd name="T22" fmla="*/ 2221 w 2763"/>
                <a:gd name="T23" fmla="*/ 884 h 1174"/>
                <a:gd name="T24" fmla="*/ 2029 w 2763"/>
                <a:gd name="T25" fmla="*/ 998 h 1174"/>
                <a:gd name="T26" fmla="*/ 1908 w 2763"/>
                <a:gd name="T27" fmla="*/ 1152 h 1174"/>
                <a:gd name="T28" fmla="*/ 1859 w 2763"/>
                <a:gd name="T29" fmla="*/ 1148 h 1174"/>
                <a:gd name="T30" fmla="*/ 1821 w 2763"/>
                <a:gd name="T31" fmla="*/ 1118 h 1174"/>
                <a:gd name="T32" fmla="*/ 1775 w 2763"/>
                <a:gd name="T33" fmla="*/ 1125 h 1174"/>
                <a:gd name="T34" fmla="*/ 1715 w 2763"/>
                <a:gd name="T35" fmla="*/ 1153 h 1174"/>
                <a:gd name="T36" fmla="*/ 1658 w 2763"/>
                <a:gd name="T37" fmla="*/ 1169 h 1174"/>
                <a:gd name="T38" fmla="*/ 1610 w 2763"/>
                <a:gd name="T39" fmla="*/ 1154 h 1174"/>
                <a:gd name="T40" fmla="*/ 1569 w 2763"/>
                <a:gd name="T41" fmla="*/ 1126 h 1174"/>
                <a:gd name="T42" fmla="*/ 1510 w 2763"/>
                <a:gd name="T43" fmla="*/ 1120 h 1174"/>
                <a:gd name="T44" fmla="*/ 1467 w 2763"/>
                <a:gd name="T45" fmla="*/ 1139 h 1174"/>
                <a:gd name="T46" fmla="*/ 1424 w 2763"/>
                <a:gd name="T47" fmla="*/ 1159 h 1174"/>
                <a:gd name="T48" fmla="*/ 1372 w 2763"/>
                <a:gd name="T49" fmla="*/ 1157 h 1174"/>
                <a:gd name="T50" fmla="*/ 1331 w 2763"/>
                <a:gd name="T51" fmla="*/ 1140 h 1174"/>
                <a:gd name="T52" fmla="*/ 1271 w 2763"/>
                <a:gd name="T53" fmla="*/ 1125 h 1174"/>
                <a:gd name="T54" fmla="*/ 1205 w 2763"/>
                <a:gd name="T55" fmla="*/ 1140 h 1174"/>
                <a:gd name="T56" fmla="*/ 1161 w 2763"/>
                <a:gd name="T57" fmla="*/ 1154 h 1174"/>
                <a:gd name="T58" fmla="*/ 1122 w 2763"/>
                <a:gd name="T59" fmla="*/ 1112 h 1174"/>
                <a:gd name="T60" fmla="*/ 1112 w 2763"/>
                <a:gd name="T61" fmla="*/ 1028 h 1174"/>
                <a:gd name="T62" fmla="*/ 1068 w 2763"/>
                <a:gd name="T63" fmla="*/ 953 h 1174"/>
                <a:gd name="T64" fmla="*/ 968 w 2763"/>
                <a:gd name="T65" fmla="*/ 896 h 1174"/>
                <a:gd name="T66" fmla="*/ 794 w 2763"/>
                <a:gd name="T67" fmla="*/ 915 h 1174"/>
                <a:gd name="T68" fmla="*/ 574 w 2763"/>
                <a:gd name="T69" fmla="*/ 1129 h 1174"/>
                <a:gd name="T70" fmla="*/ 459 w 2763"/>
                <a:gd name="T71" fmla="*/ 1134 h 1174"/>
                <a:gd name="T72" fmla="*/ 311 w 2763"/>
                <a:gd name="T73" fmla="*/ 1132 h 1174"/>
                <a:gd name="T74" fmla="*/ 254 w 2763"/>
                <a:gd name="T75" fmla="*/ 1146 h 1174"/>
                <a:gd name="T76" fmla="*/ 144 w 2763"/>
                <a:gd name="T77" fmla="*/ 1172 h 1174"/>
                <a:gd name="T78" fmla="*/ 24 w 2763"/>
                <a:gd name="T79" fmla="*/ 1164 h 1174"/>
                <a:gd name="T80" fmla="*/ 0 w 2763"/>
                <a:gd name="T81" fmla="*/ 1054 h 1174"/>
                <a:gd name="T82" fmla="*/ 35 w 2763"/>
                <a:gd name="T83" fmla="*/ 956 h 1174"/>
                <a:gd name="T84" fmla="*/ 80 w 2763"/>
                <a:gd name="T85" fmla="*/ 952 h 1174"/>
                <a:gd name="T86" fmla="*/ 134 w 2763"/>
                <a:gd name="T87" fmla="*/ 954 h 1174"/>
                <a:gd name="T88" fmla="*/ 187 w 2763"/>
                <a:gd name="T89" fmla="*/ 806 h 1174"/>
                <a:gd name="T90" fmla="*/ 229 w 2763"/>
                <a:gd name="T91" fmla="*/ 615 h 1174"/>
                <a:gd name="T92" fmla="*/ 419 w 2763"/>
                <a:gd name="T93" fmla="*/ 513 h 1174"/>
                <a:gd name="T94" fmla="*/ 590 w 2763"/>
                <a:gd name="T95" fmla="*/ 386 h 1174"/>
                <a:gd name="T96" fmla="*/ 719 w 2763"/>
                <a:gd name="T97" fmla="*/ 182 h 1174"/>
                <a:gd name="T98" fmla="*/ 805 w 2763"/>
                <a:gd name="T99" fmla="*/ 77 h 1174"/>
                <a:gd name="T100" fmla="*/ 906 w 2763"/>
                <a:gd name="T101" fmla="*/ 38 h 1174"/>
                <a:gd name="T102" fmla="*/ 1052 w 2763"/>
                <a:gd name="T103" fmla="*/ 11 h 1174"/>
                <a:gd name="T104" fmla="*/ 1229 w 2763"/>
                <a:gd name="T105" fmla="*/ 1 h 1174"/>
                <a:gd name="T106" fmla="*/ 1422 w 2763"/>
                <a:gd name="T107" fmla="*/ 18 h 1174"/>
                <a:gd name="T108" fmla="*/ 1619 w 2763"/>
                <a:gd name="T109" fmla="*/ 72 h 1174"/>
                <a:gd name="T110" fmla="*/ 1690 w 2763"/>
                <a:gd name="T111" fmla="*/ 157 h 1174"/>
                <a:gd name="T112" fmla="*/ 1756 w 2763"/>
                <a:gd name="T113" fmla="*/ 287 h 1174"/>
                <a:gd name="T114" fmla="*/ 1857 w 2763"/>
                <a:gd name="T115" fmla="*/ 364 h 11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763"/>
                <a:gd name="T175" fmla="*/ 0 h 1174"/>
                <a:gd name="T176" fmla="*/ 2763 w 2763"/>
                <a:gd name="T177" fmla="*/ 1174 h 117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763" h="1174">
                  <a:moveTo>
                    <a:pt x="2327" y="374"/>
                  </a:moveTo>
                  <a:lnTo>
                    <a:pt x="2529" y="452"/>
                  </a:lnTo>
                  <a:lnTo>
                    <a:pt x="2661" y="527"/>
                  </a:lnTo>
                  <a:lnTo>
                    <a:pt x="2668" y="560"/>
                  </a:lnTo>
                  <a:lnTo>
                    <a:pt x="2665" y="591"/>
                  </a:lnTo>
                  <a:lnTo>
                    <a:pt x="2662" y="615"/>
                  </a:lnTo>
                  <a:lnTo>
                    <a:pt x="2659" y="641"/>
                  </a:lnTo>
                  <a:lnTo>
                    <a:pt x="2662" y="655"/>
                  </a:lnTo>
                  <a:lnTo>
                    <a:pt x="2672" y="663"/>
                  </a:lnTo>
                  <a:lnTo>
                    <a:pt x="2711" y="676"/>
                  </a:lnTo>
                  <a:lnTo>
                    <a:pt x="2740" y="705"/>
                  </a:lnTo>
                  <a:lnTo>
                    <a:pt x="2757" y="740"/>
                  </a:lnTo>
                  <a:lnTo>
                    <a:pt x="2763" y="778"/>
                  </a:lnTo>
                  <a:lnTo>
                    <a:pt x="2760" y="820"/>
                  </a:lnTo>
                  <a:lnTo>
                    <a:pt x="2751" y="860"/>
                  </a:lnTo>
                  <a:lnTo>
                    <a:pt x="2728" y="896"/>
                  </a:lnTo>
                  <a:lnTo>
                    <a:pt x="2701" y="921"/>
                  </a:lnTo>
                  <a:lnTo>
                    <a:pt x="2732" y="956"/>
                  </a:lnTo>
                  <a:lnTo>
                    <a:pt x="2747" y="999"/>
                  </a:lnTo>
                  <a:lnTo>
                    <a:pt x="2748" y="1047"/>
                  </a:lnTo>
                  <a:lnTo>
                    <a:pt x="2732" y="1092"/>
                  </a:lnTo>
                  <a:lnTo>
                    <a:pt x="2696" y="1130"/>
                  </a:lnTo>
                  <a:lnTo>
                    <a:pt x="2644" y="1151"/>
                  </a:lnTo>
                  <a:lnTo>
                    <a:pt x="2575" y="1154"/>
                  </a:lnTo>
                  <a:lnTo>
                    <a:pt x="2486" y="1127"/>
                  </a:lnTo>
                  <a:lnTo>
                    <a:pt x="2485" y="1105"/>
                  </a:lnTo>
                  <a:lnTo>
                    <a:pt x="2485" y="1076"/>
                  </a:lnTo>
                  <a:lnTo>
                    <a:pt x="2483" y="1045"/>
                  </a:lnTo>
                  <a:lnTo>
                    <a:pt x="2482" y="1010"/>
                  </a:lnTo>
                  <a:lnTo>
                    <a:pt x="2474" y="980"/>
                  </a:lnTo>
                  <a:lnTo>
                    <a:pt x="2460" y="949"/>
                  </a:lnTo>
                  <a:lnTo>
                    <a:pt x="2436" y="922"/>
                  </a:lnTo>
                  <a:lnTo>
                    <a:pt x="2406" y="898"/>
                  </a:lnTo>
                  <a:lnTo>
                    <a:pt x="2348" y="878"/>
                  </a:lnTo>
                  <a:lnTo>
                    <a:pt x="2286" y="874"/>
                  </a:lnTo>
                  <a:lnTo>
                    <a:pt x="2221" y="884"/>
                  </a:lnTo>
                  <a:lnTo>
                    <a:pt x="2154" y="907"/>
                  </a:lnTo>
                  <a:lnTo>
                    <a:pt x="2091" y="948"/>
                  </a:lnTo>
                  <a:lnTo>
                    <a:pt x="2029" y="998"/>
                  </a:lnTo>
                  <a:lnTo>
                    <a:pt x="1977" y="1061"/>
                  </a:lnTo>
                  <a:lnTo>
                    <a:pt x="1932" y="1137"/>
                  </a:lnTo>
                  <a:lnTo>
                    <a:pt x="1908" y="1152"/>
                  </a:lnTo>
                  <a:lnTo>
                    <a:pt x="1889" y="1159"/>
                  </a:lnTo>
                  <a:lnTo>
                    <a:pt x="1875" y="1157"/>
                  </a:lnTo>
                  <a:lnTo>
                    <a:pt x="1859" y="1148"/>
                  </a:lnTo>
                  <a:lnTo>
                    <a:pt x="1846" y="1137"/>
                  </a:lnTo>
                  <a:lnTo>
                    <a:pt x="1834" y="1126"/>
                  </a:lnTo>
                  <a:lnTo>
                    <a:pt x="1821" y="1118"/>
                  </a:lnTo>
                  <a:lnTo>
                    <a:pt x="1804" y="1114"/>
                  </a:lnTo>
                  <a:lnTo>
                    <a:pt x="1791" y="1117"/>
                  </a:lnTo>
                  <a:lnTo>
                    <a:pt x="1775" y="1125"/>
                  </a:lnTo>
                  <a:lnTo>
                    <a:pt x="1755" y="1132"/>
                  </a:lnTo>
                  <a:lnTo>
                    <a:pt x="1735" y="1142"/>
                  </a:lnTo>
                  <a:lnTo>
                    <a:pt x="1715" y="1153"/>
                  </a:lnTo>
                  <a:lnTo>
                    <a:pt x="1695" y="1160"/>
                  </a:lnTo>
                  <a:lnTo>
                    <a:pt x="1676" y="1168"/>
                  </a:lnTo>
                  <a:lnTo>
                    <a:pt x="1658" y="1169"/>
                  </a:lnTo>
                  <a:lnTo>
                    <a:pt x="1640" y="1168"/>
                  </a:lnTo>
                  <a:lnTo>
                    <a:pt x="1623" y="1163"/>
                  </a:lnTo>
                  <a:lnTo>
                    <a:pt x="1610" y="1154"/>
                  </a:lnTo>
                  <a:lnTo>
                    <a:pt x="1597" y="1143"/>
                  </a:lnTo>
                  <a:lnTo>
                    <a:pt x="1585" y="1135"/>
                  </a:lnTo>
                  <a:lnTo>
                    <a:pt x="1569" y="1126"/>
                  </a:lnTo>
                  <a:lnTo>
                    <a:pt x="1552" y="1120"/>
                  </a:lnTo>
                  <a:lnTo>
                    <a:pt x="1529" y="1118"/>
                  </a:lnTo>
                  <a:lnTo>
                    <a:pt x="1510" y="1120"/>
                  </a:lnTo>
                  <a:lnTo>
                    <a:pt x="1495" y="1125"/>
                  </a:lnTo>
                  <a:lnTo>
                    <a:pt x="1482" y="1131"/>
                  </a:lnTo>
                  <a:lnTo>
                    <a:pt x="1467" y="1139"/>
                  </a:lnTo>
                  <a:lnTo>
                    <a:pt x="1454" y="1148"/>
                  </a:lnTo>
                  <a:lnTo>
                    <a:pt x="1440" y="1154"/>
                  </a:lnTo>
                  <a:lnTo>
                    <a:pt x="1424" y="1159"/>
                  </a:lnTo>
                  <a:lnTo>
                    <a:pt x="1406" y="1161"/>
                  </a:lnTo>
                  <a:lnTo>
                    <a:pt x="1386" y="1160"/>
                  </a:lnTo>
                  <a:lnTo>
                    <a:pt x="1372" y="1157"/>
                  </a:lnTo>
                  <a:lnTo>
                    <a:pt x="1358" y="1151"/>
                  </a:lnTo>
                  <a:lnTo>
                    <a:pt x="1344" y="1146"/>
                  </a:lnTo>
                  <a:lnTo>
                    <a:pt x="1331" y="1140"/>
                  </a:lnTo>
                  <a:lnTo>
                    <a:pt x="1317" y="1135"/>
                  </a:lnTo>
                  <a:lnTo>
                    <a:pt x="1297" y="1130"/>
                  </a:lnTo>
                  <a:lnTo>
                    <a:pt x="1271" y="1125"/>
                  </a:lnTo>
                  <a:lnTo>
                    <a:pt x="1244" y="1128"/>
                  </a:lnTo>
                  <a:lnTo>
                    <a:pt x="1222" y="1132"/>
                  </a:lnTo>
                  <a:lnTo>
                    <a:pt x="1205" y="1140"/>
                  </a:lnTo>
                  <a:lnTo>
                    <a:pt x="1190" y="1146"/>
                  </a:lnTo>
                  <a:lnTo>
                    <a:pt x="1176" y="1152"/>
                  </a:lnTo>
                  <a:lnTo>
                    <a:pt x="1161" y="1154"/>
                  </a:lnTo>
                  <a:lnTo>
                    <a:pt x="1141" y="1150"/>
                  </a:lnTo>
                  <a:lnTo>
                    <a:pt x="1117" y="1136"/>
                  </a:lnTo>
                  <a:lnTo>
                    <a:pt x="1122" y="1112"/>
                  </a:lnTo>
                  <a:lnTo>
                    <a:pt x="1123" y="1084"/>
                  </a:lnTo>
                  <a:lnTo>
                    <a:pt x="1120" y="1058"/>
                  </a:lnTo>
                  <a:lnTo>
                    <a:pt x="1112" y="1028"/>
                  </a:lnTo>
                  <a:lnTo>
                    <a:pt x="1100" y="999"/>
                  </a:lnTo>
                  <a:lnTo>
                    <a:pt x="1085" y="974"/>
                  </a:lnTo>
                  <a:lnTo>
                    <a:pt x="1068" y="953"/>
                  </a:lnTo>
                  <a:lnTo>
                    <a:pt x="1049" y="935"/>
                  </a:lnTo>
                  <a:lnTo>
                    <a:pt x="1012" y="914"/>
                  </a:lnTo>
                  <a:lnTo>
                    <a:pt x="968" y="896"/>
                  </a:lnTo>
                  <a:lnTo>
                    <a:pt x="916" y="889"/>
                  </a:lnTo>
                  <a:lnTo>
                    <a:pt x="859" y="894"/>
                  </a:lnTo>
                  <a:lnTo>
                    <a:pt x="794" y="915"/>
                  </a:lnTo>
                  <a:lnTo>
                    <a:pt x="725" y="960"/>
                  </a:lnTo>
                  <a:lnTo>
                    <a:pt x="650" y="1027"/>
                  </a:lnTo>
                  <a:lnTo>
                    <a:pt x="574" y="1129"/>
                  </a:lnTo>
                  <a:lnTo>
                    <a:pt x="549" y="1132"/>
                  </a:lnTo>
                  <a:lnTo>
                    <a:pt x="507" y="1135"/>
                  </a:lnTo>
                  <a:lnTo>
                    <a:pt x="459" y="1134"/>
                  </a:lnTo>
                  <a:lnTo>
                    <a:pt x="405" y="1134"/>
                  </a:lnTo>
                  <a:lnTo>
                    <a:pt x="356" y="1133"/>
                  </a:lnTo>
                  <a:lnTo>
                    <a:pt x="311" y="1132"/>
                  </a:lnTo>
                  <a:lnTo>
                    <a:pt x="282" y="1132"/>
                  </a:lnTo>
                  <a:lnTo>
                    <a:pt x="266" y="1131"/>
                  </a:lnTo>
                  <a:lnTo>
                    <a:pt x="254" y="1146"/>
                  </a:lnTo>
                  <a:lnTo>
                    <a:pt x="228" y="1157"/>
                  </a:lnTo>
                  <a:lnTo>
                    <a:pt x="187" y="1166"/>
                  </a:lnTo>
                  <a:lnTo>
                    <a:pt x="144" y="1172"/>
                  </a:lnTo>
                  <a:lnTo>
                    <a:pt x="99" y="1174"/>
                  </a:lnTo>
                  <a:lnTo>
                    <a:pt x="58" y="1171"/>
                  </a:lnTo>
                  <a:lnTo>
                    <a:pt x="24" y="1164"/>
                  </a:lnTo>
                  <a:lnTo>
                    <a:pt x="6" y="1149"/>
                  </a:lnTo>
                  <a:lnTo>
                    <a:pt x="0" y="1111"/>
                  </a:lnTo>
                  <a:lnTo>
                    <a:pt x="0" y="1054"/>
                  </a:lnTo>
                  <a:lnTo>
                    <a:pt x="8" y="997"/>
                  </a:lnTo>
                  <a:lnTo>
                    <a:pt x="25" y="960"/>
                  </a:lnTo>
                  <a:lnTo>
                    <a:pt x="35" y="956"/>
                  </a:lnTo>
                  <a:lnTo>
                    <a:pt x="47" y="953"/>
                  </a:lnTo>
                  <a:lnTo>
                    <a:pt x="62" y="951"/>
                  </a:lnTo>
                  <a:lnTo>
                    <a:pt x="80" y="952"/>
                  </a:lnTo>
                  <a:lnTo>
                    <a:pt x="98" y="952"/>
                  </a:lnTo>
                  <a:lnTo>
                    <a:pt x="115" y="953"/>
                  </a:lnTo>
                  <a:lnTo>
                    <a:pt x="134" y="954"/>
                  </a:lnTo>
                  <a:lnTo>
                    <a:pt x="147" y="957"/>
                  </a:lnTo>
                  <a:lnTo>
                    <a:pt x="173" y="880"/>
                  </a:lnTo>
                  <a:lnTo>
                    <a:pt x="187" y="806"/>
                  </a:lnTo>
                  <a:lnTo>
                    <a:pt x="196" y="737"/>
                  </a:lnTo>
                  <a:lnTo>
                    <a:pt x="208" y="671"/>
                  </a:lnTo>
                  <a:lnTo>
                    <a:pt x="229" y="615"/>
                  </a:lnTo>
                  <a:lnTo>
                    <a:pt x="267" y="569"/>
                  </a:lnTo>
                  <a:lnTo>
                    <a:pt x="328" y="533"/>
                  </a:lnTo>
                  <a:lnTo>
                    <a:pt x="419" y="513"/>
                  </a:lnTo>
                  <a:lnTo>
                    <a:pt x="483" y="491"/>
                  </a:lnTo>
                  <a:lnTo>
                    <a:pt x="541" y="446"/>
                  </a:lnTo>
                  <a:lnTo>
                    <a:pt x="590" y="386"/>
                  </a:lnTo>
                  <a:lnTo>
                    <a:pt x="638" y="318"/>
                  </a:lnTo>
                  <a:lnTo>
                    <a:pt x="681" y="248"/>
                  </a:lnTo>
                  <a:lnTo>
                    <a:pt x="719" y="182"/>
                  </a:lnTo>
                  <a:lnTo>
                    <a:pt x="752" y="126"/>
                  </a:lnTo>
                  <a:lnTo>
                    <a:pt x="784" y="89"/>
                  </a:lnTo>
                  <a:lnTo>
                    <a:pt x="805" y="77"/>
                  </a:lnTo>
                  <a:lnTo>
                    <a:pt x="832" y="63"/>
                  </a:lnTo>
                  <a:lnTo>
                    <a:pt x="865" y="49"/>
                  </a:lnTo>
                  <a:lnTo>
                    <a:pt x="906" y="38"/>
                  </a:lnTo>
                  <a:lnTo>
                    <a:pt x="950" y="27"/>
                  </a:lnTo>
                  <a:lnTo>
                    <a:pt x="1000" y="17"/>
                  </a:lnTo>
                  <a:lnTo>
                    <a:pt x="1052" y="11"/>
                  </a:lnTo>
                  <a:lnTo>
                    <a:pt x="1107" y="5"/>
                  </a:lnTo>
                  <a:lnTo>
                    <a:pt x="1167" y="0"/>
                  </a:lnTo>
                  <a:lnTo>
                    <a:pt x="1229" y="1"/>
                  </a:lnTo>
                  <a:lnTo>
                    <a:pt x="1292" y="3"/>
                  </a:lnTo>
                  <a:lnTo>
                    <a:pt x="1359" y="11"/>
                  </a:lnTo>
                  <a:lnTo>
                    <a:pt x="1422" y="18"/>
                  </a:lnTo>
                  <a:lnTo>
                    <a:pt x="1488" y="31"/>
                  </a:lnTo>
                  <a:lnTo>
                    <a:pt x="1555" y="50"/>
                  </a:lnTo>
                  <a:lnTo>
                    <a:pt x="1619" y="72"/>
                  </a:lnTo>
                  <a:lnTo>
                    <a:pt x="1648" y="89"/>
                  </a:lnTo>
                  <a:lnTo>
                    <a:pt x="1671" y="120"/>
                  </a:lnTo>
                  <a:lnTo>
                    <a:pt x="1690" y="157"/>
                  </a:lnTo>
                  <a:lnTo>
                    <a:pt x="1710" y="198"/>
                  </a:lnTo>
                  <a:lnTo>
                    <a:pt x="1730" y="242"/>
                  </a:lnTo>
                  <a:lnTo>
                    <a:pt x="1756" y="287"/>
                  </a:lnTo>
                  <a:lnTo>
                    <a:pt x="1792" y="326"/>
                  </a:lnTo>
                  <a:lnTo>
                    <a:pt x="1835" y="360"/>
                  </a:lnTo>
                  <a:lnTo>
                    <a:pt x="1857" y="364"/>
                  </a:lnTo>
                  <a:lnTo>
                    <a:pt x="1884" y="353"/>
                  </a:lnTo>
                  <a:lnTo>
                    <a:pt x="2138" y="348"/>
                  </a:lnTo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10" name="Freeform 2227"/>
            <p:cNvSpPr>
              <a:spLocks/>
            </p:cNvSpPr>
            <p:nvPr/>
          </p:nvSpPr>
          <p:spPr bwMode="auto">
            <a:xfrm rot="719888">
              <a:off x="20863" y="10337"/>
              <a:ext cx="70" cy="150"/>
            </a:xfrm>
            <a:custGeom>
              <a:avLst/>
              <a:gdLst>
                <a:gd name="T0" fmla="*/ 0 w 145"/>
                <a:gd name="T1" fmla="*/ 0 h 327"/>
                <a:gd name="T2" fmla="*/ 0 w 145"/>
                <a:gd name="T3" fmla="*/ 0 h 327"/>
                <a:gd name="T4" fmla="*/ 0 w 145"/>
                <a:gd name="T5" fmla="*/ 0 h 327"/>
                <a:gd name="T6" fmla="*/ 0 w 145"/>
                <a:gd name="T7" fmla="*/ 0 h 327"/>
                <a:gd name="T8" fmla="*/ 0 w 145"/>
                <a:gd name="T9" fmla="*/ 0 h 327"/>
                <a:gd name="T10" fmla="*/ 0 w 145"/>
                <a:gd name="T11" fmla="*/ 0 h 327"/>
                <a:gd name="T12" fmla="*/ 0 w 145"/>
                <a:gd name="T13" fmla="*/ 0 h 327"/>
                <a:gd name="T14" fmla="*/ 0 w 145"/>
                <a:gd name="T15" fmla="*/ 0 h 327"/>
                <a:gd name="T16" fmla="*/ 0 w 145"/>
                <a:gd name="T17" fmla="*/ 0 h 327"/>
                <a:gd name="T18" fmla="*/ 0 w 145"/>
                <a:gd name="T19" fmla="*/ 0 h 327"/>
                <a:gd name="T20" fmla="*/ 0 w 145"/>
                <a:gd name="T21" fmla="*/ 0 h 327"/>
                <a:gd name="T22" fmla="*/ 0 w 145"/>
                <a:gd name="T23" fmla="*/ 0 h 327"/>
                <a:gd name="T24" fmla="*/ 0 w 145"/>
                <a:gd name="T25" fmla="*/ 0 h 327"/>
                <a:gd name="T26" fmla="*/ 0 w 145"/>
                <a:gd name="T27" fmla="*/ 0 h 327"/>
                <a:gd name="T28" fmla="*/ 0 w 145"/>
                <a:gd name="T29" fmla="*/ 0 h 327"/>
                <a:gd name="T30" fmla="*/ 0 w 145"/>
                <a:gd name="T31" fmla="*/ 0 h 327"/>
                <a:gd name="T32" fmla="*/ 0 w 145"/>
                <a:gd name="T33" fmla="*/ 0 h 3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5"/>
                <a:gd name="T52" fmla="*/ 0 h 327"/>
                <a:gd name="T53" fmla="*/ 145 w 145"/>
                <a:gd name="T54" fmla="*/ 327 h 3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5" h="327">
                  <a:moveTo>
                    <a:pt x="78" y="327"/>
                  </a:moveTo>
                  <a:lnTo>
                    <a:pt x="109" y="315"/>
                  </a:lnTo>
                  <a:lnTo>
                    <a:pt x="133" y="285"/>
                  </a:lnTo>
                  <a:lnTo>
                    <a:pt x="145" y="230"/>
                  </a:lnTo>
                  <a:lnTo>
                    <a:pt x="145" y="170"/>
                  </a:lnTo>
                  <a:lnTo>
                    <a:pt x="133" y="103"/>
                  </a:lnTo>
                  <a:lnTo>
                    <a:pt x="115" y="55"/>
                  </a:lnTo>
                  <a:lnTo>
                    <a:pt x="91" y="18"/>
                  </a:lnTo>
                  <a:lnTo>
                    <a:pt x="66" y="0"/>
                  </a:lnTo>
                  <a:lnTo>
                    <a:pt x="36" y="12"/>
                  </a:lnTo>
                  <a:lnTo>
                    <a:pt x="18" y="49"/>
                  </a:lnTo>
                  <a:lnTo>
                    <a:pt x="0" y="97"/>
                  </a:lnTo>
                  <a:lnTo>
                    <a:pt x="0" y="158"/>
                  </a:lnTo>
                  <a:lnTo>
                    <a:pt x="6" y="224"/>
                  </a:lnTo>
                  <a:lnTo>
                    <a:pt x="24" y="279"/>
                  </a:lnTo>
                  <a:lnTo>
                    <a:pt x="48" y="315"/>
                  </a:lnTo>
                  <a:lnTo>
                    <a:pt x="78" y="32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11" name="Freeform 2228"/>
            <p:cNvSpPr>
              <a:spLocks/>
            </p:cNvSpPr>
            <p:nvPr/>
          </p:nvSpPr>
          <p:spPr bwMode="auto">
            <a:xfrm rot="719888">
              <a:off x="18272" y="10588"/>
              <a:ext cx="142" cy="141"/>
            </a:xfrm>
            <a:custGeom>
              <a:avLst/>
              <a:gdLst>
                <a:gd name="T0" fmla="*/ 0 w 297"/>
                <a:gd name="T1" fmla="*/ 0 h 308"/>
                <a:gd name="T2" fmla="*/ 0 w 297"/>
                <a:gd name="T3" fmla="*/ 0 h 308"/>
                <a:gd name="T4" fmla="*/ 0 w 297"/>
                <a:gd name="T5" fmla="*/ 0 h 308"/>
                <a:gd name="T6" fmla="*/ 0 w 297"/>
                <a:gd name="T7" fmla="*/ 0 h 308"/>
                <a:gd name="T8" fmla="*/ 0 w 297"/>
                <a:gd name="T9" fmla="*/ 0 h 308"/>
                <a:gd name="T10" fmla="*/ 0 w 297"/>
                <a:gd name="T11" fmla="*/ 0 h 308"/>
                <a:gd name="T12" fmla="*/ 0 w 297"/>
                <a:gd name="T13" fmla="*/ 0 h 308"/>
                <a:gd name="T14" fmla="*/ 0 w 297"/>
                <a:gd name="T15" fmla="*/ 0 h 308"/>
                <a:gd name="T16" fmla="*/ 0 w 297"/>
                <a:gd name="T17" fmla="*/ 0 h 308"/>
                <a:gd name="T18" fmla="*/ 0 w 297"/>
                <a:gd name="T19" fmla="*/ 0 h 308"/>
                <a:gd name="T20" fmla="*/ 0 w 297"/>
                <a:gd name="T21" fmla="*/ 0 h 308"/>
                <a:gd name="T22" fmla="*/ 0 w 297"/>
                <a:gd name="T23" fmla="*/ 0 h 308"/>
                <a:gd name="T24" fmla="*/ 0 w 297"/>
                <a:gd name="T25" fmla="*/ 0 h 308"/>
                <a:gd name="T26" fmla="*/ 0 w 297"/>
                <a:gd name="T27" fmla="*/ 0 h 308"/>
                <a:gd name="T28" fmla="*/ 0 w 297"/>
                <a:gd name="T29" fmla="*/ 0 h 308"/>
                <a:gd name="T30" fmla="*/ 0 w 297"/>
                <a:gd name="T31" fmla="*/ 0 h 308"/>
                <a:gd name="T32" fmla="*/ 0 w 297"/>
                <a:gd name="T33" fmla="*/ 0 h 308"/>
                <a:gd name="T34" fmla="*/ 0 w 297"/>
                <a:gd name="T35" fmla="*/ 0 h 308"/>
                <a:gd name="T36" fmla="*/ 0 w 297"/>
                <a:gd name="T37" fmla="*/ 0 h 308"/>
                <a:gd name="T38" fmla="*/ 0 w 297"/>
                <a:gd name="T39" fmla="*/ 0 h 308"/>
                <a:gd name="T40" fmla="*/ 0 w 297"/>
                <a:gd name="T41" fmla="*/ 0 h 308"/>
                <a:gd name="T42" fmla="*/ 0 w 297"/>
                <a:gd name="T43" fmla="*/ 0 h 308"/>
                <a:gd name="T44" fmla="*/ 0 w 297"/>
                <a:gd name="T45" fmla="*/ 0 h 308"/>
                <a:gd name="T46" fmla="*/ 0 w 297"/>
                <a:gd name="T47" fmla="*/ 0 h 308"/>
                <a:gd name="T48" fmla="*/ 0 w 297"/>
                <a:gd name="T49" fmla="*/ 0 h 30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97"/>
                <a:gd name="T76" fmla="*/ 0 h 308"/>
                <a:gd name="T77" fmla="*/ 297 w 297"/>
                <a:gd name="T78" fmla="*/ 308 h 30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97" h="308">
                  <a:moveTo>
                    <a:pt x="0" y="97"/>
                  </a:moveTo>
                  <a:lnTo>
                    <a:pt x="0" y="60"/>
                  </a:lnTo>
                  <a:lnTo>
                    <a:pt x="18" y="42"/>
                  </a:lnTo>
                  <a:lnTo>
                    <a:pt x="42" y="30"/>
                  </a:lnTo>
                  <a:lnTo>
                    <a:pt x="79" y="24"/>
                  </a:lnTo>
                  <a:lnTo>
                    <a:pt x="121" y="24"/>
                  </a:lnTo>
                  <a:lnTo>
                    <a:pt x="163" y="18"/>
                  </a:lnTo>
                  <a:lnTo>
                    <a:pt x="206" y="12"/>
                  </a:lnTo>
                  <a:lnTo>
                    <a:pt x="248" y="0"/>
                  </a:lnTo>
                  <a:lnTo>
                    <a:pt x="260" y="48"/>
                  </a:lnTo>
                  <a:lnTo>
                    <a:pt x="272" y="97"/>
                  </a:lnTo>
                  <a:lnTo>
                    <a:pt x="291" y="151"/>
                  </a:lnTo>
                  <a:lnTo>
                    <a:pt x="297" y="212"/>
                  </a:lnTo>
                  <a:lnTo>
                    <a:pt x="279" y="242"/>
                  </a:lnTo>
                  <a:lnTo>
                    <a:pt x="248" y="266"/>
                  </a:lnTo>
                  <a:lnTo>
                    <a:pt x="218" y="284"/>
                  </a:lnTo>
                  <a:lnTo>
                    <a:pt x="182" y="296"/>
                  </a:lnTo>
                  <a:lnTo>
                    <a:pt x="145" y="308"/>
                  </a:lnTo>
                  <a:lnTo>
                    <a:pt x="109" y="308"/>
                  </a:lnTo>
                  <a:lnTo>
                    <a:pt x="79" y="308"/>
                  </a:lnTo>
                  <a:lnTo>
                    <a:pt x="60" y="302"/>
                  </a:lnTo>
                  <a:lnTo>
                    <a:pt x="36" y="272"/>
                  </a:lnTo>
                  <a:lnTo>
                    <a:pt x="18" y="218"/>
                  </a:lnTo>
                  <a:lnTo>
                    <a:pt x="6" y="157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12" name="Freeform 2229"/>
            <p:cNvSpPr>
              <a:spLocks/>
            </p:cNvSpPr>
            <p:nvPr/>
          </p:nvSpPr>
          <p:spPr bwMode="auto">
            <a:xfrm rot="719888">
              <a:off x="20735" y="10559"/>
              <a:ext cx="166" cy="144"/>
            </a:xfrm>
            <a:custGeom>
              <a:avLst/>
              <a:gdLst>
                <a:gd name="T0" fmla="*/ 0 w 346"/>
                <a:gd name="T1" fmla="*/ 0 h 314"/>
                <a:gd name="T2" fmla="*/ 0 w 346"/>
                <a:gd name="T3" fmla="*/ 0 h 314"/>
                <a:gd name="T4" fmla="*/ 0 w 346"/>
                <a:gd name="T5" fmla="*/ 0 h 314"/>
                <a:gd name="T6" fmla="*/ 0 w 346"/>
                <a:gd name="T7" fmla="*/ 0 h 314"/>
                <a:gd name="T8" fmla="*/ 0 w 346"/>
                <a:gd name="T9" fmla="*/ 0 h 314"/>
                <a:gd name="T10" fmla="*/ 0 w 346"/>
                <a:gd name="T11" fmla="*/ 0 h 314"/>
                <a:gd name="T12" fmla="*/ 0 w 346"/>
                <a:gd name="T13" fmla="*/ 0 h 314"/>
                <a:gd name="T14" fmla="*/ 0 w 346"/>
                <a:gd name="T15" fmla="*/ 0 h 314"/>
                <a:gd name="T16" fmla="*/ 0 w 346"/>
                <a:gd name="T17" fmla="*/ 0 h 314"/>
                <a:gd name="T18" fmla="*/ 0 w 346"/>
                <a:gd name="T19" fmla="*/ 0 h 314"/>
                <a:gd name="T20" fmla="*/ 0 w 346"/>
                <a:gd name="T21" fmla="*/ 0 h 314"/>
                <a:gd name="T22" fmla="*/ 0 w 346"/>
                <a:gd name="T23" fmla="*/ 0 h 314"/>
                <a:gd name="T24" fmla="*/ 0 w 346"/>
                <a:gd name="T25" fmla="*/ 0 h 314"/>
                <a:gd name="T26" fmla="*/ 0 w 346"/>
                <a:gd name="T27" fmla="*/ 0 h 314"/>
                <a:gd name="T28" fmla="*/ 0 w 346"/>
                <a:gd name="T29" fmla="*/ 0 h 314"/>
                <a:gd name="T30" fmla="*/ 0 w 346"/>
                <a:gd name="T31" fmla="*/ 0 h 314"/>
                <a:gd name="T32" fmla="*/ 0 w 346"/>
                <a:gd name="T33" fmla="*/ 0 h 314"/>
                <a:gd name="T34" fmla="*/ 0 w 346"/>
                <a:gd name="T35" fmla="*/ 0 h 314"/>
                <a:gd name="T36" fmla="*/ 0 w 346"/>
                <a:gd name="T37" fmla="*/ 0 h 314"/>
                <a:gd name="T38" fmla="*/ 0 w 346"/>
                <a:gd name="T39" fmla="*/ 0 h 314"/>
                <a:gd name="T40" fmla="*/ 0 w 346"/>
                <a:gd name="T41" fmla="*/ 0 h 3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46"/>
                <a:gd name="T64" fmla="*/ 0 h 314"/>
                <a:gd name="T65" fmla="*/ 346 w 346"/>
                <a:gd name="T66" fmla="*/ 314 h 3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46" h="314">
                  <a:moveTo>
                    <a:pt x="339" y="0"/>
                  </a:moveTo>
                  <a:lnTo>
                    <a:pt x="346" y="66"/>
                  </a:lnTo>
                  <a:lnTo>
                    <a:pt x="346" y="127"/>
                  </a:lnTo>
                  <a:lnTo>
                    <a:pt x="327" y="181"/>
                  </a:lnTo>
                  <a:lnTo>
                    <a:pt x="297" y="230"/>
                  </a:lnTo>
                  <a:lnTo>
                    <a:pt x="255" y="266"/>
                  </a:lnTo>
                  <a:lnTo>
                    <a:pt x="206" y="296"/>
                  </a:lnTo>
                  <a:lnTo>
                    <a:pt x="146" y="314"/>
                  </a:lnTo>
                  <a:lnTo>
                    <a:pt x="79" y="314"/>
                  </a:lnTo>
                  <a:lnTo>
                    <a:pt x="18" y="290"/>
                  </a:lnTo>
                  <a:lnTo>
                    <a:pt x="0" y="230"/>
                  </a:lnTo>
                  <a:lnTo>
                    <a:pt x="6" y="169"/>
                  </a:lnTo>
                  <a:lnTo>
                    <a:pt x="42" y="121"/>
                  </a:lnTo>
                  <a:lnTo>
                    <a:pt x="67" y="109"/>
                  </a:lnTo>
                  <a:lnTo>
                    <a:pt x="85" y="109"/>
                  </a:lnTo>
                  <a:lnTo>
                    <a:pt x="103" y="109"/>
                  </a:lnTo>
                  <a:lnTo>
                    <a:pt x="121" y="109"/>
                  </a:lnTo>
                  <a:lnTo>
                    <a:pt x="152" y="103"/>
                  </a:lnTo>
                  <a:lnTo>
                    <a:pt x="194" y="84"/>
                  </a:lnTo>
                  <a:lnTo>
                    <a:pt x="255" y="54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13" name="Freeform 2230"/>
            <p:cNvSpPr>
              <a:spLocks/>
            </p:cNvSpPr>
            <p:nvPr/>
          </p:nvSpPr>
          <p:spPr bwMode="auto">
            <a:xfrm>
              <a:off x="18417" y="9660"/>
              <a:ext cx="2426" cy="1024"/>
            </a:xfrm>
            <a:custGeom>
              <a:avLst/>
              <a:gdLst>
                <a:gd name="T0" fmla="*/ 0 w 5048"/>
                <a:gd name="T1" fmla="*/ 0 h 2234"/>
                <a:gd name="T2" fmla="*/ 0 w 5048"/>
                <a:gd name="T3" fmla="*/ 0 h 2234"/>
                <a:gd name="T4" fmla="*/ 0 w 5048"/>
                <a:gd name="T5" fmla="*/ 0 h 2234"/>
                <a:gd name="T6" fmla="*/ 0 w 5048"/>
                <a:gd name="T7" fmla="*/ 0 h 2234"/>
                <a:gd name="T8" fmla="*/ 0 w 5048"/>
                <a:gd name="T9" fmla="*/ 0 h 2234"/>
                <a:gd name="T10" fmla="*/ 0 w 5048"/>
                <a:gd name="T11" fmla="*/ 0 h 2234"/>
                <a:gd name="T12" fmla="*/ 0 w 5048"/>
                <a:gd name="T13" fmla="*/ 0 h 2234"/>
                <a:gd name="T14" fmla="*/ 0 w 5048"/>
                <a:gd name="T15" fmla="*/ 0 h 2234"/>
                <a:gd name="T16" fmla="*/ 0 w 5048"/>
                <a:gd name="T17" fmla="*/ 0 h 2234"/>
                <a:gd name="T18" fmla="*/ 0 w 5048"/>
                <a:gd name="T19" fmla="*/ 0 h 2234"/>
                <a:gd name="T20" fmla="*/ 0 w 5048"/>
                <a:gd name="T21" fmla="*/ 0 h 2234"/>
                <a:gd name="T22" fmla="*/ 0 w 5048"/>
                <a:gd name="T23" fmla="*/ 0 h 2234"/>
                <a:gd name="T24" fmla="*/ 0 w 5048"/>
                <a:gd name="T25" fmla="*/ 0 h 2234"/>
                <a:gd name="T26" fmla="*/ 0 w 5048"/>
                <a:gd name="T27" fmla="*/ 0 h 2234"/>
                <a:gd name="T28" fmla="*/ 0 w 5048"/>
                <a:gd name="T29" fmla="*/ 0 h 2234"/>
                <a:gd name="T30" fmla="*/ 0 w 5048"/>
                <a:gd name="T31" fmla="*/ 0 h 2234"/>
                <a:gd name="T32" fmla="*/ 0 w 5048"/>
                <a:gd name="T33" fmla="*/ 0 h 2234"/>
                <a:gd name="T34" fmla="*/ 0 w 5048"/>
                <a:gd name="T35" fmla="*/ 0 h 2234"/>
                <a:gd name="T36" fmla="*/ 0 w 5048"/>
                <a:gd name="T37" fmla="*/ 0 h 2234"/>
                <a:gd name="T38" fmla="*/ 0 w 5048"/>
                <a:gd name="T39" fmla="*/ 0 h 2234"/>
                <a:gd name="T40" fmla="*/ 0 w 5048"/>
                <a:gd name="T41" fmla="*/ 0 h 2234"/>
                <a:gd name="T42" fmla="*/ 0 w 5048"/>
                <a:gd name="T43" fmla="*/ 0 h 2234"/>
                <a:gd name="T44" fmla="*/ 0 w 5048"/>
                <a:gd name="T45" fmla="*/ 0 h 2234"/>
                <a:gd name="T46" fmla="*/ 0 w 5048"/>
                <a:gd name="T47" fmla="*/ 0 h 2234"/>
                <a:gd name="T48" fmla="*/ 0 w 5048"/>
                <a:gd name="T49" fmla="*/ 0 h 2234"/>
                <a:gd name="T50" fmla="*/ 0 w 5048"/>
                <a:gd name="T51" fmla="*/ 0 h 2234"/>
                <a:gd name="T52" fmla="*/ 0 w 5048"/>
                <a:gd name="T53" fmla="*/ 0 h 2234"/>
                <a:gd name="T54" fmla="*/ 0 w 5048"/>
                <a:gd name="T55" fmla="*/ 0 h 2234"/>
                <a:gd name="T56" fmla="*/ 0 w 5048"/>
                <a:gd name="T57" fmla="*/ 0 h 2234"/>
                <a:gd name="T58" fmla="*/ 0 w 5048"/>
                <a:gd name="T59" fmla="*/ 0 h 2234"/>
                <a:gd name="T60" fmla="*/ 0 w 5048"/>
                <a:gd name="T61" fmla="*/ 0 h 2234"/>
                <a:gd name="T62" fmla="*/ 0 w 5048"/>
                <a:gd name="T63" fmla="*/ 0 h 2234"/>
                <a:gd name="T64" fmla="*/ 0 w 5048"/>
                <a:gd name="T65" fmla="*/ 0 h 2234"/>
                <a:gd name="T66" fmla="*/ 0 w 5048"/>
                <a:gd name="T67" fmla="*/ 0 h 2234"/>
                <a:gd name="T68" fmla="*/ 0 w 5048"/>
                <a:gd name="T69" fmla="*/ 0 h 2234"/>
                <a:gd name="T70" fmla="*/ 0 w 5048"/>
                <a:gd name="T71" fmla="*/ 0 h 2234"/>
                <a:gd name="T72" fmla="*/ 0 w 5048"/>
                <a:gd name="T73" fmla="*/ 0 h 2234"/>
                <a:gd name="T74" fmla="*/ 0 w 5048"/>
                <a:gd name="T75" fmla="*/ 0 h 2234"/>
                <a:gd name="T76" fmla="*/ 0 w 5048"/>
                <a:gd name="T77" fmla="*/ 0 h 2234"/>
                <a:gd name="T78" fmla="*/ 0 w 5048"/>
                <a:gd name="T79" fmla="*/ 0 h 2234"/>
                <a:gd name="T80" fmla="*/ 0 w 5048"/>
                <a:gd name="T81" fmla="*/ 0 h 2234"/>
                <a:gd name="T82" fmla="*/ 0 w 5048"/>
                <a:gd name="T83" fmla="*/ 0 h 2234"/>
                <a:gd name="T84" fmla="*/ 0 w 5048"/>
                <a:gd name="T85" fmla="*/ 0 h 2234"/>
                <a:gd name="T86" fmla="*/ 0 w 5048"/>
                <a:gd name="T87" fmla="*/ 0 h 2234"/>
                <a:gd name="T88" fmla="*/ 0 w 5048"/>
                <a:gd name="T89" fmla="*/ 0 h 2234"/>
                <a:gd name="T90" fmla="*/ 0 w 5048"/>
                <a:gd name="T91" fmla="*/ 0 h 2234"/>
                <a:gd name="T92" fmla="*/ 0 w 5048"/>
                <a:gd name="T93" fmla="*/ 0 h 2234"/>
                <a:gd name="T94" fmla="*/ 0 w 5048"/>
                <a:gd name="T95" fmla="*/ 0 h 2234"/>
                <a:gd name="T96" fmla="*/ 0 w 5048"/>
                <a:gd name="T97" fmla="*/ 0 h 2234"/>
                <a:gd name="T98" fmla="*/ 0 w 5048"/>
                <a:gd name="T99" fmla="*/ 0 h 2234"/>
                <a:gd name="T100" fmla="*/ 0 w 5048"/>
                <a:gd name="T101" fmla="*/ 0 h 2234"/>
                <a:gd name="T102" fmla="*/ 0 w 5048"/>
                <a:gd name="T103" fmla="*/ 0 h 2234"/>
                <a:gd name="T104" fmla="*/ 0 w 5048"/>
                <a:gd name="T105" fmla="*/ 0 h 2234"/>
                <a:gd name="T106" fmla="*/ 0 w 5048"/>
                <a:gd name="T107" fmla="*/ 0 h 223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048"/>
                <a:gd name="T163" fmla="*/ 0 h 2234"/>
                <a:gd name="T164" fmla="*/ 5048 w 5048"/>
                <a:gd name="T165" fmla="*/ 2234 h 223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048" h="2234">
                  <a:moveTo>
                    <a:pt x="4336" y="770"/>
                  </a:moveTo>
                  <a:lnTo>
                    <a:pt x="3559" y="747"/>
                  </a:lnTo>
                  <a:lnTo>
                    <a:pt x="3481" y="799"/>
                  </a:lnTo>
                  <a:lnTo>
                    <a:pt x="3382" y="827"/>
                  </a:lnTo>
                  <a:lnTo>
                    <a:pt x="3328" y="816"/>
                  </a:lnTo>
                  <a:lnTo>
                    <a:pt x="3282" y="775"/>
                  </a:lnTo>
                  <a:lnTo>
                    <a:pt x="3245" y="711"/>
                  </a:lnTo>
                  <a:lnTo>
                    <a:pt x="3207" y="630"/>
                  </a:lnTo>
                  <a:lnTo>
                    <a:pt x="3169" y="547"/>
                  </a:lnTo>
                  <a:lnTo>
                    <a:pt x="3130" y="470"/>
                  </a:lnTo>
                  <a:lnTo>
                    <a:pt x="3081" y="404"/>
                  </a:lnTo>
                  <a:lnTo>
                    <a:pt x="3016" y="360"/>
                  </a:lnTo>
                  <a:lnTo>
                    <a:pt x="2991" y="335"/>
                  </a:lnTo>
                  <a:lnTo>
                    <a:pt x="2968" y="300"/>
                  </a:lnTo>
                  <a:lnTo>
                    <a:pt x="2945" y="258"/>
                  </a:lnTo>
                  <a:lnTo>
                    <a:pt x="2924" y="210"/>
                  </a:lnTo>
                  <a:lnTo>
                    <a:pt x="2892" y="160"/>
                  </a:lnTo>
                  <a:lnTo>
                    <a:pt x="2850" y="120"/>
                  </a:lnTo>
                  <a:lnTo>
                    <a:pt x="2801" y="85"/>
                  </a:lnTo>
                  <a:lnTo>
                    <a:pt x="2731" y="70"/>
                  </a:lnTo>
                  <a:lnTo>
                    <a:pt x="2652" y="60"/>
                  </a:lnTo>
                  <a:lnTo>
                    <a:pt x="2562" y="47"/>
                  </a:lnTo>
                  <a:lnTo>
                    <a:pt x="2467" y="27"/>
                  </a:lnTo>
                  <a:lnTo>
                    <a:pt x="2371" y="12"/>
                  </a:lnTo>
                  <a:lnTo>
                    <a:pt x="2274" y="4"/>
                  </a:lnTo>
                  <a:lnTo>
                    <a:pt x="2169" y="0"/>
                  </a:lnTo>
                  <a:lnTo>
                    <a:pt x="2068" y="9"/>
                  </a:lnTo>
                  <a:lnTo>
                    <a:pt x="1969" y="38"/>
                  </a:lnTo>
                  <a:lnTo>
                    <a:pt x="1897" y="54"/>
                  </a:lnTo>
                  <a:lnTo>
                    <a:pt x="1815" y="61"/>
                  </a:lnTo>
                  <a:lnTo>
                    <a:pt x="1729" y="61"/>
                  </a:lnTo>
                  <a:lnTo>
                    <a:pt x="1635" y="66"/>
                  </a:lnTo>
                  <a:lnTo>
                    <a:pt x="1541" y="71"/>
                  </a:lnTo>
                  <a:lnTo>
                    <a:pt x="1449" y="94"/>
                  </a:lnTo>
                  <a:lnTo>
                    <a:pt x="1362" y="126"/>
                  </a:lnTo>
                  <a:lnTo>
                    <a:pt x="1287" y="184"/>
                  </a:lnTo>
                  <a:lnTo>
                    <a:pt x="1211" y="279"/>
                  </a:lnTo>
                  <a:lnTo>
                    <a:pt x="1145" y="383"/>
                  </a:lnTo>
                  <a:lnTo>
                    <a:pt x="1091" y="495"/>
                  </a:lnTo>
                  <a:lnTo>
                    <a:pt x="1038" y="601"/>
                  </a:lnTo>
                  <a:lnTo>
                    <a:pt x="996" y="710"/>
                  </a:lnTo>
                  <a:lnTo>
                    <a:pt x="952" y="799"/>
                  </a:lnTo>
                  <a:lnTo>
                    <a:pt x="910" y="878"/>
                  </a:lnTo>
                  <a:lnTo>
                    <a:pt x="864" y="923"/>
                  </a:lnTo>
                  <a:lnTo>
                    <a:pt x="735" y="1007"/>
                  </a:lnTo>
                  <a:lnTo>
                    <a:pt x="628" y="1071"/>
                  </a:lnTo>
                  <a:lnTo>
                    <a:pt x="528" y="1106"/>
                  </a:lnTo>
                  <a:lnTo>
                    <a:pt x="447" y="1132"/>
                  </a:lnTo>
                  <a:lnTo>
                    <a:pt x="382" y="1149"/>
                  </a:lnTo>
                  <a:lnTo>
                    <a:pt x="322" y="1167"/>
                  </a:lnTo>
                  <a:lnTo>
                    <a:pt x="280" y="1189"/>
                  </a:lnTo>
                  <a:lnTo>
                    <a:pt x="248" y="1225"/>
                  </a:lnTo>
                  <a:lnTo>
                    <a:pt x="210" y="1286"/>
                  </a:lnTo>
                  <a:lnTo>
                    <a:pt x="155" y="1373"/>
                  </a:lnTo>
                  <a:lnTo>
                    <a:pt x="104" y="1492"/>
                  </a:lnTo>
                  <a:lnTo>
                    <a:pt x="89" y="1619"/>
                  </a:lnTo>
                  <a:lnTo>
                    <a:pt x="77" y="1740"/>
                  </a:lnTo>
                  <a:lnTo>
                    <a:pt x="30" y="1842"/>
                  </a:lnTo>
                  <a:lnTo>
                    <a:pt x="0" y="1922"/>
                  </a:lnTo>
                  <a:lnTo>
                    <a:pt x="29" y="1965"/>
                  </a:lnTo>
                  <a:lnTo>
                    <a:pt x="99" y="2011"/>
                  </a:lnTo>
                  <a:lnTo>
                    <a:pt x="138" y="2063"/>
                  </a:lnTo>
                  <a:lnTo>
                    <a:pt x="145" y="2119"/>
                  </a:lnTo>
                  <a:lnTo>
                    <a:pt x="140" y="2168"/>
                  </a:lnTo>
                  <a:lnTo>
                    <a:pt x="149" y="2183"/>
                  </a:lnTo>
                  <a:lnTo>
                    <a:pt x="180" y="2189"/>
                  </a:lnTo>
                  <a:lnTo>
                    <a:pt x="221" y="2198"/>
                  </a:lnTo>
                  <a:lnTo>
                    <a:pt x="270" y="2201"/>
                  </a:lnTo>
                  <a:lnTo>
                    <a:pt x="326" y="2201"/>
                  </a:lnTo>
                  <a:lnTo>
                    <a:pt x="377" y="2193"/>
                  </a:lnTo>
                  <a:lnTo>
                    <a:pt x="419" y="2172"/>
                  </a:lnTo>
                  <a:lnTo>
                    <a:pt x="450" y="2141"/>
                  </a:lnTo>
                  <a:lnTo>
                    <a:pt x="495" y="2076"/>
                  </a:lnTo>
                  <a:lnTo>
                    <a:pt x="544" y="2018"/>
                  </a:lnTo>
                  <a:lnTo>
                    <a:pt x="604" y="1970"/>
                  </a:lnTo>
                  <a:lnTo>
                    <a:pt x="670" y="1921"/>
                  </a:lnTo>
                  <a:lnTo>
                    <a:pt x="742" y="1875"/>
                  </a:lnTo>
                  <a:lnTo>
                    <a:pt x="812" y="1834"/>
                  </a:lnTo>
                  <a:lnTo>
                    <a:pt x="888" y="1801"/>
                  </a:lnTo>
                  <a:lnTo>
                    <a:pt x="968" y="1775"/>
                  </a:lnTo>
                  <a:lnTo>
                    <a:pt x="1053" y="1749"/>
                  </a:lnTo>
                  <a:lnTo>
                    <a:pt x="1132" y="1729"/>
                  </a:lnTo>
                  <a:lnTo>
                    <a:pt x="1216" y="1716"/>
                  </a:lnTo>
                  <a:lnTo>
                    <a:pt x="1298" y="1708"/>
                  </a:lnTo>
                  <a:lnTo>
                    <a:pt x="1379" y="1707"/>
                  </a:lnTo>
                  <a:lnTo>
                    <a:pt x="1458" y="1712"/>
                  </a:lnTo>
                  <a:lnTo>
                    <a:pt x="1531" y="1721"/>
                  </a:lnTo>
                  <a:lnTo>
                    <a:pt x="1602" y="1736"/>
                  </a:lnTo>
                  <a:lnTo>
                    <a:pt x="1660" y="1755"/>
                  </a:lnTo>
                  <a:lnTo>
                    <a:pt x="1718" y="1773"/>
                  </a:lnTo>
                  <a:lnTo>
                    <a:pt x="1768" y="1802"/>
                  </a:lnTo>
                  <a:lnTo>
                    <a:pt x="1814" y="1844"/>
                  </a:lnTo>
                  <a:lnTo>
                    <a:pt x="1859" y="1896"/>
                  </a:lnTo>
                  <a:lnTo>
                    <a:pt x="1906" y="1967"/>
                  </a:lnTo>
                  <a:lnTo>
                    <a:pt x="1943" y="2056"/>
                  </a:lnTo>
                  <a:lnTo>
                    <a:pt x="1975" y="2168"/>
                  </a:lnTo>
                  <a:lnTo>
                    <a:pt x="1999" y="2204"/>
                  </a:lnTo>
                  <a:lnTo>
                    <a:pt x="2036" y="2199"/>
                  </a:lnTo>
                  <a:lnTo>
                    <a:pt x="2093" y="2169"/>
                  </a:lnTo>
                  <a:lnTo>
                    <a:pt x="2156" y="2132"/>
                  </a:lnTo>
                  <a:lnTo>
                    <a:pt x="2231" y="2099"/>
                  </a:lnTo>
                  <a:lnTo>
                    <a:pt x="2315" y="2086"/>
                  </a:lnTo>
                  <a:lnTo>
                    <a:pt x="2403" y="2111"/>
                  </a:lnTo>
                  <a:lnTo>
                    <a:pt x="2498" y="2186"/>
                  </a:lnTo>
                  <a:lnTo>
                    <a:pt x="2535" y="2212"/>
                  </a:lnTo>
                  <a:lnTo>
                    <a:pt x="2579" y="2216"/>
                  </a:lnTo>
                  <a:lnTo>
                    <a:pt x="2614" y="2192"/>
                  </a:lnTo>
                  <a:lnTo>
                    <a:pt x="2651" y="2163"/>
                  </a:lnTo>
                  <a:lnTo>
                    <a:pt x="2692" y="2122"/>
                  </a:lnTo>
                  <a:lnTo>
                    <a:pt x="2728" y="2093"/>
                  </a:lnTo>
                  <a:lnTo>
                    <a:pt x="2776" y="2072"/>
                  </a:lnTo>
                  <a:lnTo>
                    <a:pt x="2826" y="2071"/>
                  </a:lnTo>
                  <a:lnTo>
                    <a:pt x="2878" y="2088"/>
                  </a:lnTo>
                  <a:lnTo>
                    <a:pt x="2916" y="2114"/>
                  </a:lnTo>
                  <a:lnTo>
                    <a:pt x="2935" y="2143"/>
                  </a:lnTo>
                  <a:lnTo>
                    <a:pt x="2947" y="2170"/>
                  </a:lnTo>
                  <a:lnTo>
                    <a:pt x="2961" y="2199"/>
                  </a:lnTo>
                  <a:lnTo>
                    <a:pt x="2974" y="2220"/>
                  </a:lnTo>
                  <a:lnTo>
                    <a:pt x="2997" y="2231"/>
                  </a:lnTo>
                  <a:lnTo>
                    <a:pt x="3039" y="2234"/>
                  </a:lnTo>
                  <a:lnTo>
                    <a:pt x="3078" y="2230"/>
                  </a:lnTo>
                  <a:lnTo>
                    <a:pt x="3119" y="2207"/>
                  </a:lnTo>
                  <a:lnTo>
                    <a:pt x="3169" y="2180"/>
                  </a:lnTo>
                  <a:lnTo>
                    <a:pt x="3220" y="2142"/>
                  </a:lnTo>
                  <a:lnTo>
                    <a:pt x="3264" y="2108"/>
                  </a:lnTo>
                  <a:lnTo>
                    <a:pt x="3310" y="2068"/>
                  </a:lnTo>
                  <a:lnTo>
                    <a:pt x="3349" y="2033"/>
                  </a:lnTo>
                  <a:lnTo>
                    <a:pt x="3378" y="2008"/>
                  </a:lnTo>
                  <a:lnTo>
                    <a:pt x="3450" y="1937"/>
                  </a:lnTo>
                  <a:lnTo>
                    <a:pt x="3524" y="1879"/>
                  </a:lnTo>
                  <a:lnTo>
                    <a:pt x="3591" y="1824"/>
                  </a:lnTo>
                  <a:lnTo>
                    <a:pt x="3662" y="1784"/>
                  </a:lnTo>
                  <a:lnTo>
                    <a:pt x="3725" y="1748"/>
                  </a:lnTo>
                  <a:lnTo>
                    <a:pt x="3792" y="1725"/>
                  </a:lnTo>
                  <a:lnTo>
                    <a:pt x="3845" y="1706"/>
                  </a:lnTo>
                  <a:lnTo>
                    <a:pt x="3906" y="1687"/>
                  </a:lnTo>
                  <a:lnTo>
                    <a:pt x="3950" y="1678"/>
                  </a:lnTo>
                  <a:lnTo>
                    <a:pt x="4034" y="1665"/>
                  </a:lnTo>
                  <a:lnTo>
                    <a:pt x="4148" y="1652"/>
                  </a:lnTo>
                  <a:lnTo>
                    <a:pt x="4280" y="1649"/>
                  </a:lnTo>
                  <a:lnTo>
                    <a:pt x="4424" y="1667"/>
                  </a:lnTo>
                  <a:lnTo>
                    <a:pt x="4564" y="1709"/>
                  </a:lnTo>
                  <a:lnTo>
                    <a:pt x="4690" y="1786"/>
                  </a:lnTo>
                  <a:lnTo>
                    <a:pt x="4794" y="1907"/>
                  </a:lnTo>
                  <a:lnTo>
                    <a:pt x="4825" y="1939"/>
                  </a:lnTo>
                  <a:lnTo>
                    <a:pt x="4864" y="1959"/>
                  </a:lnTo>
                  <a:lnTo>
                    <a:pt x="4913" y="1963"/>
                  </a:lnTo>
                  <a:lnTo>
                    <a:pt x="4964" y="1956"/>
                  </a:lnTo>
                  <a:lnTo>
                    <a:pt x="5005" y="1940"/>
                  </a:lnTo>
                  <a:lnTo>
                    <a:pt x="5035" y="1915"/>
                  </a:lnTo>
                  <a:lnTo>
                    <a:pt x="5042" y="1879"/>
                  </a:lnTo>
                  <a:lnTo>
                    <a:pt x="5020" y="1838"/>
                  </a:lnTo>
                  <a:lnTo>
                    <a:pt x="4981" y="1761"/>
                  </a:lnTo>
                  <a:lnTo>
                    <a:pt x="4978" y="1686"/>
                  </a:lnTo>
                  <a:lnTo>
                    <a:pt x="4993" y="1615"/>
                  </a:lnTo>
                  <a:lnTo>
                    <a:pt x="5016" y="1539"/>
                  </a:lnTo>
                  <a:lnTo>
                    <a:pt x="5035" y="1475"/>
                  </a:lnTo>
                  <a:lnTo>
                    <a:pt x="5048" y="1416"/>
                  </a:lnTo>
                  <a:lnTo>
                    <a:pt x="5034" y="1364"/>
                  </a:lnTo>
                  <a:lnTo>
                    <a:pt x="4980" y="1327"/>
                  </a:lnTo>
                  <a:lnTo>
                    <a:pt x="4984" y="1162"/>
                  </a:lnTo>
                  <a:lnTo>
                    <a:pt x="4961" y="1064"/>
                  </a:lnTo>
                  <a:lnTo>
                    <a:pt x="4922" y="1018"/>
                  </a:lnTo>
                </a:path>
              </a:pathLst>
            </a:custGeom>
            <a:solidFill>
              <a:srgbClr val="F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14" name="Freeform 2231"/>
            <p:cNvSpPr>
              <a:spLocks/>
            </p:cNvSpPr>
            <p:nvPr/>
          </p:nvSpPr>
          <p:spPr bwMode="auto">
            <a:xfrm rot="719888">
              <a:off x="19445" y="9766"/>
              <a:ext cx="454" cy="292"/>
            </a:xfrm>
            <a:custGeom>
              <a:avLst/>
              <a:gdLst>
                <a:gd name="T0" fmla="*/ 0 w 945"/>
                <a:gd name="T1" fmla="*/ 0 h 636"/>
                <a:gd name="T2" fmla="*/ 0 w 945"/>
                <a:gd name="T3" fmla="*/ 0 h 636"/>
                <a:gd name="T4" fmla="*/ 0 w 945"/>
                <a:gd name="T5" fmla="*/ 0 h 636"/>
                <a:gd name="T6" fmla="*/ 0 w 945"/>
                <a:gd name="T7" fmla="*/ 0 h 636"/>
                <a:gd name="T8" fmla="*/ 0 w 945"/>
                <a:gd name="T9" fmla="*/ 0 h 636"/>
                <a:gd name="T10" fmla="*/ 0 w 945"/>
                <a:gd name="T11" fmla="*/ 0 h 636"/>
                <a:gd name="T12" fmla="*/ 0 w 945"/>
                <a:gd name="T13" fmla="*/ 0 h 636"/>
                <a:gd name="T14" fmla="*/ 0 w 945"/>
                <a:gd name="T15" fmla="*/ 0 h 636"/>
                <a:gd name="T16" fmla="*/ 0 w 945"/>
                <a:gd name="T17" fmla="*/ 0 h 636"/>
                <a:gd name="T18" fmla="*/ 0 w 945"/>
                <a:gd name="T19" fmla="*/ 0 h 636"/>
                <a:gd name="T20" fmla="*/ 0 w 945"/>
                <a:gd name="T21" fmla="*/ 0 h 636"/>
                <a:gd name="T22" fmla="*/ 0 w 945"/>
                <a:gd name="T23" fmla="*/ 0 h 636"/>
                <a:gd name="T24" fmla="*/ 0 w 945"/>
                <a:gd name="T25" fmla="*/ 0 h 636"/>
                <a:gd name="T26" fmla="*/ 0 w 945"/>
                <a:gd name="T27" fmla="*/ 0 h 636"/>
                <a:gd name="T28" fmla="*/ 0 w 945"/>
                <a:gd name="T29" fmla="*/ 0 h 636"/>
                <a:gd name="T30" fmla="*/ 0 w 945"/>
                <a:gd name="T31" fmla="*/ 0 h 636"/>
                <a:gd name="T32" fmla="*/ 0 w 945"/>
                <a:gd name="T33" fmla="*/ 0 h 636"/>
                <a:gd name="T34" fmla="*/ 0 w 945"/>
                <a:gd name="T35" fmla="*/ 0 h 636"/>
                <a:gd name="T36" fmla="*/ 0 w 945"/>
                <a:gd name="T37" fmla="*/ 0 h 636"/>
                <a:gd name="T38" fmla="*/ 0 w 945"/>
                <a:gd name="T39" fmla="*/ 0 h 636"/>
                <a:gd name="T40" fmla="*/ 0 w 945"/>
                <a:gd name="T41" fmla="*/ 0 h 636"/>
                <a:gd name="T42" fmla="*/ 0 w 945"/>
                <a:gd name="T43" fmla="*/ 0 h 636"/>
                <a:gd name="T44" fmla="*/ 0 w 945"/>
                <a:gd name="T45" fmla="*/ 0 h 636"/>
                <a:gd name="T46" fmla="*/ 0 w 945"/>
                <a:gd name="T47" fmla="*/ 0 h 636"/>
                <a:gd name="T48" fmla="*/ 0 w 945"/>
                <a:gd name="T49" fmla="*/ 0 h 636"/>
                <a:gd name="T50" fmla="*/ 0 w 945"/>
                <a:gd name="T51" fmla="*/ 0 h 636"/>
                <a:gd name="T52" fmla="*/ 0 w 945"/>
                <a:gd name="T53" fmla="*/ 0 h 636"/>
                <a:gd name="T54" fmla="*/ 0 w 945"/>
                <a:gd name="T55" fmla="*/ 0 h 636"/>
                <a:gd name="T56" fmla="*/ 0 w 945"/>
                <a:gd name="T57" fmla="*/ 0 h 6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45"/>
                <a:gd name="T88" fmla="*/ 0 h 636"/>
                <a:gd name="T89" fmla="*/ 945 w 945"/>
                <a:gd name="T90" fmla="*/ 636 h 6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45" h="636">
                  <a:moveTo>
                    <a:pt x="945" y="436"/>
                  </a:moveTo>
                  <a:lnTo>
                    <a:pt x="909" y="454"/>
                  </a:lnTo>
                  <a:lnTo>
                    <a:pt x="824" y="490"/>
                  </a:lnTo>
                  <a:lnTo>
                    <a:pt x="709" y="527"/>
                  </a:lnTo>
                  <a:lnTo>
                    <a:pt x="570" y="563"/>
                  </a:lnTo>
                  <a:lnTo>
                    <a:pt x="430" y="599"/>
                  </a:lnTo>
                  <a:lnTo>
                    <a:pt x="297" y="624"/>
                  </a:lnTo>
                  <a:lnTo>
                    <a:pt x="194" y="636"/>
                  </a:lnTo>
                  <a:lnTo>
                    <a:pt x="127" y="630"/>
                  </a:lnTo>
                  <a:lnTo>
                    <a:pt x="85" y="545"/>
                  </a:lnTo>
                  <a:lnTo>
                    <a:pt x="36" y="369"/>
                  </a:lnTo>
                  <a:lnTo>
                    <a:pt x="6" y="188"/>
                  </a:lnTo>
                  <a:lnTo>
                    <a:pt x="0" y="91"/>
                  </a:lnTo>
                  <a:lnTo>
                    <a:pt x="30" y="79"/>
                  </a:lnTo>
                  <a:lnTo>
                    <a:pt x="78" y="61"/>
                  </a:lnTo>
                  <a:lnTo>
                    <a:pt x="151" y="49"/>
                  </a:lnTo>
                  <a:lnTo>
                    <a:pt x="236" y="30"/>
                  </a:lnTo>
                  <a:lnTo>
                    <a:pt x="315" y="18"/>
                  </a:lnTo>
                  <a:lnTo>
                    <a:pt x="388" y="6"/>
                  </a:lnTo>
                  <a:lnTo>
                    <a:pt x="448" y="0"/>
                  </a:lnTo>
                  <a:lnTo>
                    <a:pt x="479" y="0"/>
                  </a:lnTo>
                  <a:lnTo>
                    <a:pt x="515" y="18"/>
                  </a:lnTo>
                  <a:lnTo>
                    <a:pt x="576" y="61"/>
                  </a:lnTo>
                  <a:lnTo>
                    <a:pt x="654" y="127"/>
                  </a:lnTo>
                  <a:lnTo>
                    <a:pt x="739" y="200"/>
                  </a:lnTo>
                  <a:lnTo>
                    <a:pt x="824" y="279"/>
                  </a:lnTo>
                  <a:lnTo>
                    <a:pt x="891" y="345"/>
                  </a:lnTo>
                  <a:lnTo>
                    <a:pt x="933" y="400"/>
                  </a:lnTo>
                  <a:lnTo>
                    <a:pt x="945" y="4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9015" name="Freeform 2232"/>
            <p:cNvSpPr>
              <a:spLocks/>
            </p:cNvSpPr>
            <p:nvPr/>
          </p:nvSpPr>
          <p:spPr bwMode="auto">
            <a:xfrm rot="719888">
              <a:off x="19042" y="9766"/>
              <a:ext cx="335" cy="311"/>
            </a:xfrm>
            <a:custGeom>
              <a:avLst/>
              <a:gdLst>
                <a:gd name="T0" fmla="*/ 0 w 697"/>
                <a:gd name="T1" fmla="*/ 0 h 678"/>
                <a:gd name="T2" fmla="*/ 0 w 697"/>
                <a:gd name="T3" fmla="*/ 0 h 678"/>
                <a:gd name="T4" fmla="*/ 0 w 697"/>
                <a:gd name="T5" fmla="*/ 0 h 678"/>
                <a:gd name="T6" fmla="*/ 0 w 697"/>
                <a:gd name="T7" fmla="*/ 0 h 678"/>
                <a:gd name="T8" fmla="*/ 0 w 697"/>
                <a:gd name="T9" fmla="*/ 0 h 678"/>
                <a:gd name="T10" fmla="*/ 0 w 697"/>
                <a:gd name="T11" fmla="*/ 0 h 678"/>
                <a:gd name="T12" fmla="*/ 0 w 697"/>
                <a:gd name="T13" fmla="*/ 0 h 678"/>
                <a:gd name="T14" fmla="*/ 0 w 697"/>
                <a:gd name="T15" fmla="*/ 0 h 678"/>
                <a:gd name="T16" fmla="*/ 0 w 697"/>
                <a:gd name="T17" fmla="*/ 0 h 678"/>
                <a:gd name="T18" fmla="*/ 0 w 697"/>
                <a:gd name="T19" fmla="*/ 0 h 678"/>
                <a:gd name="T20" fmla="*/ 0 w 697"/>
                <a:gd name="T21" fmla="*/ 0 h 678"/>
                <a:gd name="T22" fmla="*/ 0 w 697"/>
                <a:gd name="T23" fmla="*/ 0 h 678"/>
                <a:gd name="T24" fmla="*/ 0 w 697"/>
                <a:gd name="T25" fmla="*/ 0 h 678"/>
                <a:gd name="T26" fmla="*/ 0 w 697"/>
                <a:gd name="T27" fmla="*/ 0 h 678"/>
                <a:gd name="T28" fmla="*/ 0 w 697"/>
                <a:gd name="T29" fmla="*/ 0 h 678"/>
                <a:gd name="T30" fmla="*/ 0 w 697"/>
                <a:gd name="T31" fmla="*/ 0 h 678"/>
                <a:gd name="T32" fmla="*/ 0 w 697"/>
                <a:gd name="T33" fmla="*/ 0 h 678"/>
                <a:gd name="T34" fmla="*/ 0 w 697"/>
                <a:gd name="T35" fmla="*/ 0 h 678"/>
                <a:gd name="T36" fmla="*/ 0 w 697"/>
                <a:gd name="T37" fmla="*/ 0 h 678"/>
                <a:gd name="T38" fmla="*/ 0 w 697"/>
                <a:gd name="T39" fmla="*/ 0 h 678"/>
                <a:gd name="T40" fmla="*/ 0 w 697"/>
                <a:gd name="T41" fmla="*/ 0 h 678"/>
                <a:gd name="T42" fmla="*/ 0 w 697"/>
                <a:gd name="T43" fmla="*/ 0 h 678"/>
                <a:gd name="T44" fmla="*/ 0 w 697"/>
                <a:gd name="T45" fmla="*/ 0 h 678"/>
                <a:gd name="T46" fmla="*/ 0 w 697"/>
                <a:gd name="T47" fmla="*/ 0 h 678"/>
                <a:gd name="T48" fmla="*/ 0 w 697"/>
                <a:gd name="T49" fmla="*/ 0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7"/>
                <a:gd name="T76" fmla="*/ 0 h 678"/>
                <a:gd name="T77" fmla="*/ 697 w 697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7" h="678">
                  <a:moveTo>
                    <a:pt x="546" y="6"/>
                  </a:moveTo>
                  <a:lnTo>
                    <a:pt x="588" y="79"/>
                  </a:lnTo>
                  <a:lnTo>
                    <a:pt x="631" y="230"/>
                  </a:lnTo>
                  <a:lnTo>
                    <a:pt x="667" y="381"/>
                  </a:lnTo>
                  <a:lnTo>
                    <a:pt x="697" y="478"/>
                  </a:lnTo>
                  <a:lnTo>
                    <a:pt x="679" y="502"/>
                  </a:lnTo>
                  <a:lnTo>
                    <a:pt x="607" y="539"/>
                  </a:lnTo>
                  <a:lnTo>
                    <a:pt x="503" y="575"/>
                  </a:lnTo>
                  <a:lnTo>
                    <a:pt x="376" y="611"/>
                  </a:lnTo>
                  <a:lnTo>
                    <a:pt x="249" y="648"/>
                  </a:lnTo>
                  <a:lnTo>
                    <a:pt x="134" y="666"/>
                  </a:lnTo>
                  <a:lnTo>
                    <a:pt x="49" y="678"/>
                  </a:lnTo>
                  <a:lnTo>
                    <a:pt x="12" y="666"/>
                  </a:lnTo>
                  <a:lnTo>
                    <a:pt x="0" y="551"/>
                  </a:lnTo>
                  <a:lnTo>
                    <a:pt x="12" y="363"/>
                  </a:lnTo>
                  <a:lnTo>
                    <a:pt x="55" y="182"/>
                  </a:lnTo>
                  <a:lnTo>
                    <a:pt x="140" y="85"/>
                  </a:lnTo>
                  <a:lnTo>
                    <a:pt x="194" y="73"/>
                  </a:lnTo>
                  <a:lnTo>
                    <a:pt x="255" y="54"/>
                  </a:lnTo>
                  <a:lnTo>
                    <a:pt x="316" y="42"/>
                  </a:lnTo>
                  <a:lnTo>
                    <a:pt x="376" y="24"/>
                  </a:lnTo>
                  <a:lnTo>
                    <a:pt x="431" y="12"/>
                  </a:lnTo>
                  <a:lnTo>
                    <a:pt x="479" y="6"/>
                  </a:lnTo>
                  <a:lnTo>
                    <a:pt x="516" y="0"/>
                  </a:lnTo>
                  <a:lnTo>
                    <a:pt x="54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grpSp>
          <p:nvGrpSpPr>
            <p:cNvPr id="19016" name="Group 2233"/>
            <p:cNvGrpSpPr>
              <a:grpSpLocks noChangeAspect="1"/>
            </p:cNvGrpSpPr>
            <p:nvPr/>
          </p:nvGrpSpPr>
          <p:grpSpPr bwMode="auto">
            <a:xfrm rot="1214975">
              <a:off x="18374" y="9168"/>
              <a:ext cx="1233" cy="600"/>
              <a:chOff x="307" y="16318"/>
              <a:chExt cx="3570" cy="1818"/>
            </a:xfrm>
          </p:grpSpPr>
          <p:sp>
            <p:nvSpPr>
              <p:cNvPr id="19017" name="Freeform 2234"/>
              <p:cNvSpPr>
                <a:spLocks noChangeAspect="1"/>
              </p:cNvSpPr>
              <p:nvPr/>
            </p:nvSpPr>
            <p:spPr bwMode="auto">
              <a:xfrm>
                <a:off x="1258" y="16568"/>
                <a:ext cx="646" cy="767"/>
              </a:xfrm>
              <a:custGeom>
                <a:avLst/>
                <a:gdLst>
                  <a:gd name="T0" fmla="*/ 228 w 646"/>
                  <a:gd name="T1" fmla="*/ 99 h 767"/>
                  <a:gd name="T2" fmla="*/ 178 w 646"/>
                  <a:gd name="T3" fmla="*/ 129 h 767"/>
                  <a:gd name="T4" fmla="*/ 136 w 646"/>
                  <a:gd name="T5" fmla="*/ 167 h 767"/>
                  <a:gd name="T6" fmla="*/ 98 w 646"/>
                  <a:gd name="T7" fmla="*/ 209 h 767"/>
                  <a:gd name="T8" fmla="*/ 64 w 646"/>
                  <a:gd name="T9" fmla="*/ 255 h 767"/>
                  <a:gd name="T10" fmla="*/ 38 w 646"/>
                  <a:gd name="T11" fmla="*/ 304 h 767"/>
                  <a:gd name="T12" fmla="*/ 19 w 646"/>
                  <a:gd name="T13" fmla="*/ 357 h 767"/>
                  <a:gd name="T14" fmla="*/ 7 w 646"/>
                  <a:gd name="T15" fmla="*/ 414 h 767"/>
                  <a:gd name="T16" fmla="*/ 0 w 646"/>
                  <a:gd name="T17" fmla="*/ 471 h 767"/>
                  <a:gd name="T18" fmla="*/ 7 w 646"/>
                  <a:gd name="T19" fmla="*/ 551 h 767"/>
                  <a:gd name="T20" fmla="*/ 38 w 646"/>
                  <a:gd name="T21" fmla="*/ 615 h 767"/>
                  <a:gd name="T22" fmla="*/ 83 w 646"/>
                  <a:gd name="T23" fmla="*/ 672 h 767"/>
                  <a:gd name="T24" fmla="*/ 144 w 646"/>
                  <a:gd name="T25" fmla="*/ 714 h 767"/>
                  <a:gd name="T26" fmla="*/ 212 w 646"/>
                  <a:gd name="T27" fmla="*/ 748 h 767"/>
                  <a:gd name="T28" fmla="*/ 285 w 646"/>
                  <a:gd name="T29" fmla="*/ 763 h 767"/>
                  <a:gd name="T30" fmla="*/ 361 w 646"/>
                  <a:gd name="T31" fmla="*/ 767 h 767"/>
                  <a:gd name="T32" fmla="*/ 433 w 646"/>
                  <a:gd name="T33" fmla="*/ 756 h 767"/>
                  <a:gd name="T34" fmla="*/ 448 w 646"/>
                  <a:gd name="T35" fmla="*/ 756 h 767"/>
                  <a:gd name="T36" fmla="*/ 463 w 646"/>
                  <a:gd name="T37" fmla="*/ 748 h 767"/>
                  <a:gd name="T38" fmla="*/ 475 w 646"/>
                  <a:gd name="T39" fmla="*/ 737 h 767"/>
                  <a:gd name="T40" fmla="*/ 479 w 646"/>
                  <a:gd name="T41" fmla="*/ 722 h 767"/>
                  <a:gd name="T42" fmla="*/ 471 w 646"/>
                  <a:gd name="T43" fmla="*/ 703 h 767"/>
                  <a:gd name="T44" fmla="*/ 456 w 646"/>
                  <a:gd name="T45" fmla="*/ 687 h 767"/>
                  <a:gd name="T46" fmla="*/ 437 w 646"/>
                  <a:gd name="T47" fmla="*/ 672 h 767"/>
                  <a:gd name="T48" fmla="*/ 418 w 646"/>
                  <a:gd name="T49" fmla="*/ 665 h 767"/>
                  <a:gd name="T50" fmla="*/ 380 w 646"/>
                  <a:gd name="T51" fmla="*/ 653 h 767"/>
                  <a:gd name="T52" fmla="*/ 342 w 646"/>
                  <a:gd name="T53" fmla="*/ 646 h 767"/>
                  <a:gd name="T54" fmla="*/ 304 w 646"/>
                  <a:gd name="T55" fmla="*/ 638 h 767"/>
                  <a:gd name="T56" fmla="*/ 269 w 646"/>
                  <a:gd name="T57" fmla="*/ 631 h 767"/>
                  <a:gd name="T58" fmla="*/ 235 w 646"/>
                  <a:gd name="T59" fmla="*/ 619 h 767"/>
                  <a:gd name="T60" fmla="*/ 201 w 646"/>
                  <a:gd name="T61" fmla="*/ 604 h 767"/>
                  <a:gd name="T62" fmla="*/ 171 w 646"/>
                  <a:gd name="T63" fmla="*/ 585 h 767"/>
                  <a:gd name="T64" fmla="*/ 140 w 646"/>
                  <a:gd name="T65" fmla="*/ 555 h 767"/>
                  <a:gd name="T66" fmla="*/ 129 w 646"/>
                  <a:gd name="T67" fmla="*/ 425 h 767"/>
                  <a:gd name="T68" fmla="*/ 159 w 646"/>
                  <a:gd name="T69" fmla="*/ 319 h 767"/>
                  <a:gd name="T70" fmla="*/ 220 w 646"/>
                  <a:gd name="T71" fmla="*/ 236 h 767"/>
                  <a:gd name="T72" fmla="*/ 304 w 646"/>
                  <a:gd name="T73" fmla="*/ 167 h 767"/>
                  <a:gd name="T74" fmla="*/ 395 w 646"/>
                  <a:gd name="T75" fmla="*/ 114 h 767"/>
                  <a:gd name="T76" fmla="*/ 490 w 646"/>
                  <a:gd name="T77" fmla="*/ 72 h 767"/>
                  <a:gd name="T78" fmla="*/ 577 w 646"/>
                  <a:gd name="T79" fmla="*/ 42 h 767"/>
                  <a:gd name="T80" fmla="*/ 646 w 646"/>
                  <a:gd name="T81" fmla="*/ 15 h 767"/>
                  <a:gd name="T82" fmla="*/ 604 w 646"/>
                  <a:gd name="T83" fmla="*/ 4 h 767"/>
                  <a:gd name="T84" fmla="*/ 558 w 646"/>
                  <a:gd name="T85" fmla="*/ 0 h 767"/>
                  <a:gd name="T86" fmla="*/ 505 w 646"/>
                  <a:gd name="T87" fmla="*/ 8 h 767"/>
                  <a:gd name="T88" fmla="*/ 448 w 646"/>
                  <a:gd name="T89" fmla="*/ 15 h 767"/>
                  <a:gd name="T90" fmla="*/ 391 w 646"/>
                  <a:gd name="T91" fmla="*/ 34 h 767"/>
                  <a:gd name="T92" fmla="*/ 334 w 646"/>
                  <a:gd name="T93" fmla="*/ 53 h 767"/>
                  <a:gd name="T94" fmla="*/ 277 w 646"/>
                  <a:gd name="T95" fmla="*/ 76 h 767"/>
                  <a:gd name="T96" fmla="*/ 228 w 646"/>
                  <a:gd name="T97" fmla="*/ 99 h 76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46"/>
                  <a:gd name="T148" fmla="*/ 0 h 767"/>
                  <a:gd name="T149" fmla="*/ 646 w 646"/>
                  <a:gd name="T150" fmla="*/ 767 h 76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46" h="767">
                    <a:moveTo>
                      <a:pt x="228" y="99"/>
                    </a:moveTo>
                    <a:lnTo>
                      <a:pt x="178" y="129"/>
                    </a:lnTo>
                    <a:lnTo>
                      <a:pt x="136" y="167"/>
                    </a:lnTo>
                    <a:lnTo>
                      <a:pt x="98" y="209"/>
                    </a:lnTo>
                    <a:lnTo>
                      <a:pt x="64" y="255"/>
                    </a:lnTo>
                    <a:lnTo>
                      <a:pt x="38" y="304"/>
                    </a:lnTo>
                    <a:lnTo>
                      <a:pt x="19" y="357"/>
                    </a:lnTo>
                    <a:lnTo>
                      <a:pt x="7" y="414"/>
                    </a:lnTo>
                    <a:lnTo>
                      <a:pt x="0" y="471"/>
                    </a:lnTo>
                    <a:lnTo>
                      <a:pt x="7" y="551"/>
                    </a:lnTo>
                    <a:lnTo>
                      <a:pt x="38" y="615"/>
                    </a:lnTo>
                    <a:lnTo>
                      <a:pt x="83" y="672"/>
                    </a:lnTo>
                    <a:lnTo>
                      <a:pt x="144" y="714"/>
                    </a:lnTo>
                    <a:lnTo>
                      <a:pt x="212" y="748"/>
                    </a:lnTo>
                    <a:lnTo>
                      <a:pt x="285" y="763"/>
                    </a:lnTo>
                    <a:lnTo>
                      <a:pt x="361" y="767"/>
                    </a:lnTo>
                    <a:lnTo>
                      <a:pt x="433" y="756"/>
                    </a:lnTo>
                    <a:lnTo>
                      <a:pt x="448" y="756"/>
                    </a:lnTo>
                    <a:lnTo>
                      <a:pt x="463" y="748"/>
                    </a:lnTo>
                    <a:lnTo>
                      <a:pt x="475" y="737"/>
                    </a:lnTo>
                    <a:lnTo>
                      <a:pt x="479" y="722"/>
                    </a:lnTo>
                    <a:lnTo>
                      <a:pt x="471" y="703"/>
                    </a:lnTo>
                    <a:lnTo>
                      <a:pt x="456" y="687"/>
                    </a:lnTo>
                    <a:lnTo>
                      <a:pt x="437" y="672"/>
                    </a:lnTo>
                    <a:lnTo>
                      <a:pt x="418" y="665"/>
                    </a:lnTo>
                    <a:lnTo>
                      <a:pt x="380" y="653"/>
                    </a:lnTo>
                    <a:lnTo>
                      <a:pt x="342" y="646"/>
                    </a:lnTo>
                    <a:lnTo>
                      <a:pt x="304" y="638"/>
                    </a:lnTo>
                    <a:lnTo>
                      <a:pt x="269" y="631"/>
                    </a:lnTo>
                    <a:lnTo>
                      <a:pt x="235" y="619"/>
                    </a:lnTo>
                    <a:lnTo>
                      <a:pt x="201" y="604"/>
                    </a:lnTo>
                    <a:lnTo>
                      <a:pt x="171" y="585"/>
                    </a:lnTo>
                    <a:lnTo>
                      <a:pt x="140" y="555"/>
                    </a:lnTo>
                    <a:lnTo>
                      <a:pt x="129" y="425"/>
                    </a:lnTo>
                    <a:lnTo>
                      <a:pt x="159" y="319"/>
                    </a:lnTo>
                    <a:lnTo>
                      <a:pt x="220" y="236"/>
                    </a:lnTo>
                    <a:lnTo>
                      <a:pt x="304" y="167"/>
                    </a:lnTo>
                    <a:lnTo>
                      <a:pt x="395" y="114"/>
                    </a:lnTo>
                    <a:lnTo>
                      <a:pt x="490" y="72"/>
                    </a:lnTo>
                    <a:lnTo>
                      <a:pt x="577" y="42"/>
                    </a:lnTo>
                    <a:lnTo>
                      <a:pt x="646" y="15"/>
                    </a:lnTo>
                    <a:lnTo>
                      <a:pt x="604" y="4"/>
                    </a:lnTo>
                    <a:lnTo>
                      <a:pt x="558" y="0"/>
                    </a:lnTo>
                    <a:lnTo>
                      <a:pt x="505" y="8"/>
                    </a:lnTo>
                    <a:lnTo>
                      <a:pt x="448" y="15"/>
                    </a:lnTo>
                    <a:lnTo>
                      <a:pt x="391" y="34"/>
                    </a:lnTo>
                    <a:lnTo>
                      <a:pt x="334" y="53"/>
                    </a:lnTo>
                    <a:lnTo>
                      <a:pt x="277" y="76"/>
                    </a:lnTo>
                    <a:lnTo>
                      <a:pt x="228" y="99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18" name="Freeform 2235"/>
              <p:cNvSpPr>
                <a:spLocks noChangeAspect="1"/>
              </p:cNvSpPr>
              <p:nvPr/>
            </p:nvSpPr>
            <p:spPr bwMode="auto">
              <a:xfrm>
                <a:off x="2360" y="16557"/>
                <a:ext cx="415" cy="596"/>
              </a:xfrm>
              <a:custGeom>
                <a:avLst/>
                <a:gdLst>
                  <a:gd name="T0" fmla="*/ 350 w 415"/>
                  <a:gd name="T1" fmla="*/ 193 h 596"/>
                  <a:gd name="T2" fmla="*/ 365 w 415"/>
                  <a:gd name="T3" fmla="*/ 254 h 596"/>
                  <a:gd name="T4" fmla="*/ 361 w 415"/>
                  <a:gd name="T5" fmla="*/ 311 h 596"/>
                  <a:gd name="T6" fmla="*/ 335 w 415"/>
                  <a:gd name="T7" fmla="*/ 357 h 596"/>
                  <a:gd name="T8" fmla="*/ 297 w 415"/>
                  <a:gd name="T9" fmla="*/ 399 h 596"/>
                  <a:gd name="T10" fmla="*/ 251 w 415"/>
                  <a:gd name="T11" fmla="*/ 436 h 596"/>
                  <a:gd name="T12" fmla="*/ 198 w 415"/>
                  <a:gd name="T13" fmla="*/ 474 h 596"/>
                  <a:gd name="T14" fmla="*/ 145 w 415"/>
                  <a:gd name="T15" fmla="*/ 509 h 596"/>
                  <a:gd name="T16" fmla="*/ 99 w 415"/>
                  <a:gd name="T17" fmla="*/ 543 h 596"/>
                  <a:gd name="T18" fmla="*/ 91 w 415"/>
                  <a:gd name="T19" fmla="*/ 554 h 596"/>
                  <a:gd name="T20" fmla="*/ 88 w 415"/>
                  <a:gd name="T21" fmla="*/ 562 h 596"/>
                  <a:gd name="T22" fmla="*/ 88 w 415"/>
                  <a:gd name="T23" fmla="*/ 573 h 596"/>
                  <a:gd name="T24" fmla="*/ 91 w 415"/>
                  <a:gd name="T25" fmla="*/ 585 h 596"/>
                  <a:gd name="T26" fmla="*/ 103 w 415"/>
                  <a:gd name="T27" fmla="*/ 592 h 596"/>
                  <a:gd name="T28" fmla="*/ 114 w 415"/>
                  <a:gd name="T29" fmla="*/ 596 h 596"/>
                  <a:gd name="T30" fmla="*/ 122 w 415"/>
                  <a:gd name="T31" fmla="*/ 596 h 596"/>
                  <a:gd name="T32" fmla="*/ 133 w 415"/>
                  <a:gd name="T33" fmla="*/ 592 h 596"/>
                  <a:gd name="T34" fmla="*/ 194 w 415"/>
                  <a:gd name="T35" fmla="*/ 558 h 596"/>
                  <a:gd name="T36" fmla="*/ 251 w 415"/>
                  <a:gd name="T37" fmla="*/ 520 h 596"/>
                  <a:gd name="T38" fmla="*/ 304 w 415"/>
                  <a:gd name="T39" fmla="*/ 478 h 596"/>
                  <a:gd name="T40" fmla="*/ 354 w 415"/>
                  <a:gd name="T41" fmla="*/ 429 h 596"/>
                  <a:gd name="T42" fmla="*/ 388 w 415"/>
                  <a:gd name="T43" fmla="*/ 376 h 596"/>
                  <a:gd name="T44" fmla="*/ 411 w 415"/>
                  <a:gd name="T45" fmla="*/ 315 h 596"/>
                  <a:gd name="T46" fmla="*/ 415 w 415"/>
                  <a:gd name="T47" fmla="*/ 250 h 596"/>
                  <a:gd name="T48" fmla="*/ 399 w 415"/>
                  <a:gd name="T49" fmla="*/ 182 h 596"/>
                  <a:gd name="T50" fmla="*/ 365 w 415"/>
                  <a:gd name="T51" fmla="*/ 129 h 596"/>
                  <a:gd name="T52" fmla="*/ 316 w 415"/>
                  <a:gd name="T53" fmla="*/ 83 h 596"/>
                  <a:gd name="T54" fmla="*/ 255 w 415"/>
                  <a:gd name="T55" fmla="*/ 49 h 596"/>
                  <a:gd name="T56" fmla="*/ 186 w 415"/>
                  <a:gd name="T57" fmla="*/ 23 h 596"/>
                  <a:gd name="T58" fmla="*/ 118 w 415"/>
                  <a:gd name="T59" fmla="*/ 7 h 596"/>
                  <a:gd name="T60" fmla="*/ 61 w 415"/>
                  <a:gd name="T61" fmla="*/ 0 h 596"/>
                  <a:gd name="T62" fmla="*/ 19 w 415"/>
                  <a:gd name="T63" fmla="*/ 0 h 596"/>
                  <a:gd name="T64" fmla="*/ 0 w 415"/>
                  <a:gd name="T65" fmla="*/ 11 h 596"/>
                  <a:gd name="T66" fmla="*/ 46 w 415"/>
                  <a:gd name="T67" fmla="*/ 30 h 596"/>
                  <a:gd name="T68" fmla="*/ 95 w 415"/>
                  <a:gd name="T69" fmla="*/ 45 h 596"/>
                  <a:gd name="T70" fmla="*/ 148 w 415"/>
                  <a:gd name="T71" fmla="*/ 61 h 596"/>
                  <a:gd name="T72" fmla="*/ 198 w 415"/>
                  <a:gd name="T73" fmla="*/ 76 h 596"/>
                  <a:gd name="T74" fmla="*/ 247 w 415"/>
                  <a:gd name="T75" fmla="*/ 95 h 596"/>
                  <a:gd name="T76" fmla="*/ 289 w 415"/>
                  <a:gd name="T77" fmla="*/ 121 h 596"/>
                  <a:gd name="T78" fmla="*/ 323 w 415"/>
                  <a:gd name="T79" fmla="*/ 152 h 596"/>
                  <a:gd name="T80" fmla="*/ 350 w 415"/>
                  <a:gd name="T81" fmla="*/ 193 h 59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15"/>
                  <a:gd name="T124" fmla="*/ 0 h 596"/>
                  <a:gd name="T125" fmla="*/ 415 w 415"/>
                  <a:gd name="T126" fmla="*/ 596 h 59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15" h="596">
                    <a:moveTo>
                      <a:pt x="350" y="193"/>
                    </a:moveTo>
                    <a:lnTo>
                      <a:pt x="365" y="254"/>
                    </a:lnTo>
                    <a:lnTo>
                      <a:pt x="361" y="311"/>
                    </a:lnTo>
                    <a:lnTo>
                      <a:pt x="335" y="357"/>
                    </a:lnTo>
                    <a:lnTo>
                      <a:pt x="297" y="399"/>
                    </a:lnTo>
                    <a:lnTo>
                      <a:pt x="251" y="436"/>
                    </a:lnTo>
                    <a:lnTo>
                      <a:pt x="198" y="474"/>
                    </a:lnTo>
                    <a:lnTo>
                      <a:pt x="145" y="509"/>
                    </a:lnTo>
                    <a:lnTo>
                      <a:pt x="99" y="543"/>
                    </a:lnTo>
                    <a:lnTo>
                      <a:pt x="91" y="554"/>
                    </a:lnTo>
                    <a:lnTo>
                      <a:pt x="88" y="562"/>
                    </a:lnTo>
                    <a:lnTo>
                      <a:pt x="88" y="573"/>
                    </a:lnTo>
                    <a:lnTo>
                      <a:pt x="91" y="585"/>
                    </a:lnTo>
                    <a:lnTo>
                      <a:pt x="103" y="592"/>
                    </a:lnTo>
                    <a:lnTo>
                      <a:pt x="114" y="596"/>
                    </a:lnTo>
                    <a:lnTo>
                      <a:pt x="122" y="596"/>
                    </a:lnTo>
                    <a:lnTo>
                      <a:pt x="133" y="592"/>
                    </a:lnTo>
                    <a:lnTo>
                      <a:pt x="194" y="558"/>
                    </a:lnTo>
                    <a:lnTo>
                      <a:pt x="251" y="520"/>
                    </a:lnTo>
                    <a:lnTo>
                      <a:pt x="304" y="478"/>
                    </a:lnTo>
                    <a:lnTo>
                      <a:pt x="354" y="429"/>
                    </a:lnTo>
                    <a:lnTo>
                      <a:pt x="388" y="376"/>
                    </a:lnTo>
                    <a:lnTo>
                      <a:pt x="411" y="315"/>
                    </a:lnTo>
                    <a:lnTo>
                      <a:pt x="415" y="250"/>
                    </a:lnTo>
                    <a:lnTo>
                      <a:pt x="399" y="182"/>
                    </a:lnTo>
                    <a:lnTo>
                      <a:pt x="365" y="129"/>
                    </a:lnTo>
                    <a:lnTo>
                      <a:pt x="316" y="83"/>
                    </a:lnTo>
                    <a:lnTo>
                      <a:pt x="255" y="49"/>
                    </a:lnTo>
                    <a:lnTo>
                      <a:pt x="186" y="23"/>
                    </a:lnTo>
                    <a:lnTo>
                      <a:pt x="118" y="7"/>
                    </a:lnTo>
                    <a:lnTo>
                      <a:pt x="61" y="0"/>
                    </a:lnTo>
                    <a:lnTo>
                      <a:pt x="19" y="0"/>
                    </a:lnTo>
                    <a:lnTo>
                      <a:pt x="0" y="11"/>
                    </a:lnTo>
                    <a:lnTo>
                      <a:pt x="46" y="30"/>
                    </a:lnTo>
                    <a:lnTo>
                      <a:pt x="95" y="45"/>
                    </a:lnTo>
                    <a:lnTo>
                      <a:pt x="148" y="61"/>
                    </a:lnTo>
                    <a:lnTo>
                      <a:pt x="198" y="76"/>
                    </a:lnTo>
                    <a:lnTo>
                      <a:pt x="247" y="95"/>
                    </a:lnTo>
                    <a:lnTo>
                      <a:pt x="289" y="121"/>
                    </a:lnTo>
                    <a:lnTo>
                      <a:pt x="323" y="152"/>
                    </a:lnTo>
                    <a:lnTo>
                      <a:pt x="350" y="193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19" name="Freeform 2236"/>
              <p:cNvSpPr>
                <a:spLocks noChangeAspect="1"/>
              </p:cNvSpPr>
              <p:nvPr/>
            </p:nvSpPr>
            <p:spPr bwMode="auto">
              <a:xfrm>
                <a:off x="851" y="16416"/>
                <a:ext cx="1045" cy="1250"/>
              </a:xfrm>
              <a:custGeom>
                <a:avLst/>
                <a:gdLst>
                  <a:gd name="T0" fmla="*/ 327 w 1045"/>
                  <a:gd name="T1" fmla="*/ 232 h 1250"/>
                  <a:gd name="T2" fmla="*/ 175 w 1045"/>
                  <a:gd name="T3" fmla="*/ 380 h 1250"/>
                  <a:gd name="T4" fmla="*/ 57 w 1045"/>
                  <a:gd name="T5" fmla="*/ 551 h 1250"/>
                  <a:gd name="T6" fmla="*/ 0 w 1045"/>
                  <a:gd name="T7" fmla="*/ 748 h 1250"/>
                  <a:gd name="T8" fmla="*/ 11 w 1045"/>
                  <a:gd name="T9" fmla="*/ 881 h 1250"/>
                  <a:gd name="T10" fmla="*/ 30 w 1045"/>
                  <a:gd name="T11" fmla="*/ 934 h 1250"/>
                  <a:gd name="T12" fmla="*/ 64 w 1045"/>
                  <a:gd name="T13" fmla="*/ 984 h 1250"/>
                  <a:gd name="T14" fmla="*/ 106 w 1045"/>
                  <a:gd name="T15" fmla="*/ 1026 h 1250"/>
                  <a:gd name="T16" fmla="*/ 182 w 1045"/>
                  <a:gd name="T17" fmla="*/ 1071 h 1250"/>
                  <a:gd name="T18" fmla="*/ 281 w 1045"/>
                  <a:gd name="T19" fmla="*/ 1120 h 1250"/>
                  <a:gd name="T20" fmla="*/ 388 w 1045"/>
                  <a:gd name="T21" fmla="*/ 1158 h 1250"/>
                  <a:gd name="T22" fmla="*/ 494 w 1045"/>
                  <a:gd name="T23" fmla="*/ 1189 h 1250"/>
                  <a:gd name="T24" fmla="*/ 604 w 1045"/>
                  <a:gd name="T25" fmla="*/ 1212 h 1250"/>
                  <a:gd name="T26" fmla="*/ 715 w 1045"/>
                  <a:gd name="T27" fmla="*/ 1227 h 1250"/>
                  <a:gd name="T28" fmla="*/ 825 w 1045"/>
                  <a:gd name="T29" fmla="*/ 1238 h 1250"/>
                  <a:gd name="T30" fmla="*/ 939 w 1045"/>
                  <a:gd name="T31" fmla="*/ 1246 h 1250"/>
                  <a:gd name="T32" fmla="*/ 1011 w 1045"/>
                  <a:gd name="T33" fmla="*/ 1250 h 1250"/>
                  <a:gd name="T34" fmla="*/ 1038 w 1045"/>
                  <a:gd name="T35" fmla="*/ 1227 h 1250"/>
                  <a:gd name="T36" fmla="*/ 1045 w 1045"/>
                  <a:gd name="T37" fmla="*/ 1193 h 1250"/>
                  <a:gd name="T38" fmla="*/ 1022 w 1045"/>
                  <a:gd name="T39" fmla="*/ 1166 h 1250"/>
                  <a:gd name="T40" fmla="*/ 954 w 1045"/>
                  <a:gd name="T41" fmla="*/ 1147 h 1250"/>
                  <a:gd name="T42" fmla="*/ 855 w 1045"/>
                  <a:gd name="T43" fmla="*/ 1128 h 1250"/>
                  <a:gd name="T44" fmla="*/ 753 w 1045"/>
                  <a:gd name="T45" fmla="*/ 1113 h 1250"/>
                  <a:gd name="T46" fmla="*/ 650 w 1045"/>
                  <a:gd name="T47" fmla="*/ 1098 h 1250"/>
                  <a:gd name="T48" fmla="*/ 551 w 1045"/>
                  <a:gd name="T49" fmla="*/ 1079 h 1250"/>
                  <a:gd name="T50" fmla="*/ 452 w 1045"/>
                  <a:gd name="T51" fmla="*/ 1052 h 1250"/>
                  <a:gd name="T52" fmla="*/ 357 w 1045"/>
                  <a:gd name="T53" fmla="*/ 1022 h 1250"/>
                  <a:gd name="T54" fmla="*/ 262 w 1045"/>
                  <a:gd name="T55" fmla="*/ 984 h 1250"/>
                  <a:gd name="T56" fmla="*/ 178 w 1045"/>
                  <a:gd name="T57" fmla="*/ 931 h 1250"/>
                  <a:gd name="T58" fmla="*/ 125 w 1045"/>
                  <a:gd name="T59" fmla="*/ 858 h 1250"/>
                  <a:gd name="T60" fmla="*/ 110 w 1045"/>
                  <a:gd name="T61" fmla="*/ 767 h 1250"/>
                  <a:gd name="T62" fmla="*/ 125 w 1045"/>
                  <a:gd name="T63" fmla="*/ 661 h 1250"/>
                  <a:gd name="T64" fmla="*/ 167 w 1045"/>
                  <a:gd name="T65" fmla="*/ 562 h 1250"/>
                  <a:gd name="T66" fmla="*/ 232 w 1045"/>
                  <a:gd name="T67" fmla="*/ 456 h 1250"/>
                  <a:gd name="T68" fmla="*/ 308 w 1045"/>
                  <a:gd name="T69" fmla="*/ 365 h 1250"/>
                  <a:gd name="T70" fmla="*/ 399 w 1045"/>
                  <a:gd name="T71" fmla="*/ 274 h 1250"/>
                  <a:gd name="T72" fmla="*/ 498 w 1045"/>
                  <a:gd name="T73" fmla="*/ 190 h 1250"/>
                  <a:gd name="T74" fmla="*/ 635 w 1045"/>
                  <a:gd name="T75" fmla="*/ 126 h 1250"/>
                  <a:gd name="T76" fmla="*/ 772 w 1045"/>
                  <a:gd name="T77" fmla="*/ 69 h 1250"/>
                  <a:gd name="T78" fmla="*/ 859 w 1045"/>
                  <a:gd name="T79" fmla="*/ 23 h 1250"/>
                  <a:gd name="T80" fmla="*/ 832 w 1045"/>
                  <a:gd name="T81" fmla="*/ 0 h 1250"/>
                  <a:gd name="T82" fmla="*/ 718 w 1045"/>
                  <a:gd name="T83" fmla="*/ 15 h 1250"/>
                  <a:gd name="T84" fmla="*/ 585 w 1045"/>
                  <a:gd name="T85" fmla="*/ 61 h 1250"/>
                  <a:gd name="T86" fmla="*/ 460 w 1045"/>
                  <a:gd name="T87" fmla="*/ 126 h 12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45"/>
                  <a:gd name="T133" fmla="*/ 0 h 1250"/>
                  <a:gd name="T134" fmla="*/ 1045 w 1045"/>
                  <a:gd name="T135" fmla="*/ 1250 h 12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45" h="1250">
                    <a:moveTo>
                      <a:pt x="407" y="164"/>
                    </a:moveTo>
                    <a:lnTo>
                      <a:pt x="327" y="232"/>
                    </a:lnTo>
                    <a:lnTo>
                      <a:pt x="247" y="300"/>
                    </a:lnTo>
                    <a:lnTo>
                      <a:pt x="175" y="380"/>
                    </a:lnTo>
                    <a:lnTo>
                      <a:pt x="110" y="464"/>
                    </a:lnTo>
                    <a:lnTo>
                      <a:pt x="57" y="551"/>
                    </a:lnTo>
                    <a:lnTo>
                      <a:pt x="19" y="646"/>
                    </a:lnTo>
                    <a:lnTo>
                      <a:pt x="0" y="748"/>
                    </a:lnTo>
                    <a:lnTo>
                      <a:pt x="4" y="855"/>
                    </a:lnTo>
                    <a:lnTo>
                      <a:pt x="11" y="881"/>
                    </a:lnTo>
                    <a:lnTo>
                      <a:pt x="19" y="912"/>
                    </a:lnTo>
                    <a:lnTo>
                      <a:pt x="30" y="934"/>
                    </a:lnTo>
                    <a:lnTo>
                      <a:pt x="45" y="961"/>
                    </a:lnTo>
                    <a:lnTo>
                      <a:pt x="64" y="984"/>
                    </a:lnTo>
                    <a:lnTo>
                      <a:pt x="87" y="1007"/>
                    </a:lnTo>
                    <a:lnTo>
                      <a:pt x="106" y="1026"/>
                    </a:lnTo>
                    <a:lnTo>
                      <a:pt x="133" y="1041"/>
                    </a:lnTo>
                    <a:lnTo>
                      <a:pt x="182" y="1071"/>
                    </a:lnTo>
                    <a:lnTo>
                      <a:pt x="232" y="1098"/>
                    </a:lnTo>
                    <a:lnTo>
                      <a:pt x="281" y="1120"/>
                    </a:lnTo>
                    <a:lnTo>
                      <a:pt x="334" y="1139"/>
                    </a:lnTo>
                    <a:lnTo>
                      <a:pt x="388" y="1158"/>
                    </a:lnTo>
                    <a:lnTo>
                      <a:pt x="441" y="1174"/>
                    </a:lnTo>
                    <a:lnTo>
                      <a:pt x="494" y="1189"/>
                    </a:lnTo>
                    <a:lnTo>
                      <a:pt x="547" y="1200"/>
                    </a:lnTo>
                    <a:lnTo>
                      <a:pt x="604" y="1212"/>
                    </a:lnTo>
                    <a:lnTo>
                      <a:pt x="657" y="1219"/>
                    </a:lnTo>
                    <a:lnTo>
                      <a:pt x="715" y="1227"/>
                    </a:lnTo>
                    <a:lnTo>
                      <a:pt x="772" y="1234"/>
                    </a:lnTo>
                    <a:lnTo>
                      <a:pt x="825" y="1238"/>
                    </a:lnTo>
                    <a:lnTo>
                      <a:pt x="882" y="1242"/>
                    </a:lnTo>
                    <a:lnTo>
                      <a:pt x="939" y="1246"/>
                    </a:lnTo>
                    <a:lnTo>
                      <a:pt x="992" y="1250"/>
                    </a:lnTo>
                    <a:lnTo>
                      <a:pt x="1011" y="1250"/>
                    </a:lnTo>
                    <a:lnTo>
                      <a:pt x="1026" y="1242"/>
                    </a:lnTo>
                    <a:lnTo>
                      <a:pt x="1038" y="1227"/>
                    </a:lnTo>
                    <a:lnTo>
                      <a:pt x="1045" y="1212"/>
                    </a:lnTo>
                    <a:lnTo>
                      <a:pt x="1045" y="1193"/>
                    </a:lnTo>
                    <a:lnTo>
                      <a:pt x="1038" y="1177"/>
                    </a:lnTo>
                    <a:lnTo>
                      <a:pt x="1022" y="1166"/>
                    </a:lnTo>
                    <a:lnTo>
                      <a:pt x="1003" y="1158"/>
                    </a:lnTo>
                    <a:lnTo>
                      <a:pt x="954" y="1147"/>
                    </a:lnTo>
                    <a:lnTo>
                      <a:pt x="905" y="1139"/>
                    </a:lnTo>
                    <a:lnTo>
                      <a:pt x="855" y="1128"/>
                    </a:lnTo>
                    <a:lnTo>
                      <a:pt x="802" y="1120"/>
                    </a:lnTo>
                    <a:lnTo>
                      <a:pt x="753" y="1113"/>
                    </a:lnTo>
                    <a:lnTo>
                      <a:pt x="703" y="1105"/>
                    </a:lnTo>
                    <a:lnTo>
                      <a:pt x="650" y="1098"/>
                    </a:lnTo>
                    <a:lnTo>
                      <a:pt x="600" y="1086"/>
                    </a:lnTo>
                    <a:lnTo>
                      <a:pt x="551" y="1079"/>
                    </a:lnTo>
                    <a:lnTo>
                      <a:pt x="502" y="1067"/>
                    </a:lnTo>
                    <a:lnTo>
                      <a:pt x="452" y="1052"/>
                    </a:lnTo>
                    <a:lnTo>
                      <a:pt x="403" y="1041"/>
                    </a:lnTo>
                    <a:lnTo>
                      <a:pt x="357" y="1022"/>
                    </a:lnTo>
                    <a:lnTo>
                      <a:pt x="308" y="1003"/>
                    </a:lnTo>
                    <a:lnTo>
                      <a:pt x="262" y="984"/>
                    </a:lnTo>
                    <a:lnTo>
                      <a:pt x="216" y="957"/>
                    </a:lnTo>
                    <a:lnTo>
                      <a:pt x="178" y="931"/>
                    </a:lnTo>
                    <a:lnTo>
                      <a:pt x="148" y="896"/>
                    </a:lnTo>
                    <a:lnTo>
                      <a:pt x="125" y="858"/>
                    </a:lnTo>
                    <a:lnTo>
                      <a:pt x="114" y="813"/>
                    </a:lnTo>
                    <a:lnTo>
                      <a:pt x="110" y="767"/>
                    </a:lnTo>
                    <a:lnTo>
                      <a:pt x="114" y="714"/>
                    </a:lnTo>
                    <a:lnTo>
                      <a:pt x="125" y="661"/>
                    </a:lnTo>
                    <a:lnTo>
                      <a:pt x="140" y="619"/>
                    </a:lnTo>
                    <a:lnTo>
                      <a:pt x="167" y="562"/>
                    </a:lnTo>
                    <a:lnTo>
                      <a:pt x="197" y="505"/>
                    </a:lnTo>
                    <a:lnTo>
                      <a:pt x="232" y="456"/>
                    </a:lnTo>
                    <a:lnTo>
                      <a:pt x="270" y="410"/>
                    </a:lnTo>
                    <a:lnTo>
                      <a:pt x="308" y="365"/>
                    </a:lnTo>
                    <a:lnTo>
                      <a:pt x="350" y="319"/>
                    </a:lnTo>
                    <a:lnTo>
                      <a:pt x="399" y="274"/>
                    </a:lnTo>
                    <a:lnTo>
                      <a:pt x="448" y="228"/>
                    </a:lnTo>
                    <a:lnTo>
                      <a:pt x="498" y="190"/>
                    </a:lnTo>
                    <a:lnTo>
                      <a:pt x="562" y="156"/>
                    </a:lnTo>
                    <a:lnTo>
                      <a:pt x="635" y="126"/>
                    </a:lnTo>
                    <a:lnTo>
                      <a:pt x="707" y="95"/>
                    </a:lnTo>
                    <a:lnTo>
                      <a:pt x="772" y="69"/>
                    </a:lnTo>
                    <a:lnTo>
                      <a:pt x="825" y="46"/>
                    </a:lnTo>
                    <a:lnTo>
                      <a:pt x="859" y="23"/>
                    </a:lnTo>
                    <a:lnTo>
                      <a:pt x="870" y="8"/>
                    </a:lnTo>
                    <a:lnTo>
                      <a:pt x="832" y="0"/>
                    </a:lnTo>
                    <a:lnTo>
                      <a:pt x="779" y="4"/>
                    </a:lnTo>
                    <a:lnTo>
                      <a:pt x="718" y="15"/>
                    </a:lnTo>
                    <a:lnTo>
                      <a:pt x="654" y="34"/>
                    </a:lnTo>
                    <a:lnTo>
                      <a:pt x="585" y="61"/>
                    </a:lnTo>
                    <a:lnTo>
                      <a:pt x="521" y="91"/>
                    </a:lnTo>
                    <a:lnTo>
                      <a:pt x="460" y="126"/>
                    </a:lnTo>
                    <a:lnTo>
                      <a:pt x="407" y="164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20" name="Freeform 2237"/>
              <p:cNvSpPr>
                <a:spLocks noChangeAspect="1"/>
              </p:cNvSpPr>
              <p:nvPr/>
            </p:nvSpPr>
            <p:spPr bwMode="auto">
              <a:xfrm>
                <a:off x="2322" y="16375"/>
                <a:ext cx="916" cy="831"/>
              </a:xfrm>
              <a:custGeom>
                <a:avLst/>
                <a:gdLst>
                  <a:gd name="T0" fmla="*/ 761 w 916"/>
                  <a:gd name="T1" fmla="*/ 254 h 831"/>
                  <a:gd name="T2" fmla="*/ 802 w 916"/>
                  <a:gd name="T3" fmla="*/ 300 h 831"/>
                  <a:gd name="T4" fmla="*/ 829 w 916"/>
                  <a:gd name="T5" fmla="*/ 353 h 831"/>
                  <a:gd name="T6" fmla="*/ 840 w 916"/>
                  <a:gd name="T7" fmla="*/ 410 h 831"/>
                  <a:gd name="T8" fmla="*/ 840 w 916"/>
                  <a:gd name="T9" fmla="*/ 470 h 831"/>
                  <a:gd name="T10" fmla="*/ 833 w 916"/>
                  <a:gd name="T11" fmla="*/ 520 h 831"/>
                  <a:gd name="T12" fmla="*/ 818 w 916"/>
                  <a:gd name="T13" fmla="*/ 562 h 831"/>
                  <a:gd name="T14" fmla="*/ 791 w 916"/>
                  <a:gd name="T15" fmla="*/ 603 h 831"/>
                  <a:gd name="T16" fmla="*/ 764 w 916"/>
                  <a:gd name="T17" fmla="*/ 637 h 831"/>
                  <a:gd name="T18" fmla="*/ 730 w 916"/>
                  <a:gd name="T19" fmla="*/ 675 h 831"/>
                  <a:gd name="T20" fmla="*/ 696 w 916"/>
                  <a:gd name="T21" fmla="*/ 706 h 831"/>
                  <a:gd name="T22" fmla="*/ 662 w 916"/>
                  <a:gd name="T23" fmla="*/ 740 h 831"/>
                  <a:gd name="T24" fmla="*/ 627 w 916"/>
                  <a:gd name="T25" fmla="*/ 774 h 831"/>
                  <a:gd name="T26" fmla="*/ 620 w 916"/>
                  <a:gd name="T27" fmla="*/ 786 h 831"/>
                  <a:gd name="T28" fmla="*/ 620 w 916"/>
                  <a:gd name="T29" fmla="*/ 797 h 831"/>
                  <a:gd name="T30" fmla="*/ 620 w 916"/>
                  <a:gd name="T31" fmla="*/ 808 h 831"/>
                  <a:gd name="T32" fmla="*/ 627 w 916"/>
                  <a:gd name="T33" fmla="*/ 820 h 831"/>
                  <a:gd name="T34" fmla="*/ 639 w 916"/>
                  <a:gd name="T35" fmla="*/ 827 h 831"/>
                  <a:gd name="T36" fmla="*/ 654 w 916"/>
                  <a:gd name="T37" fmla="*/ 831 h 831"/>
                  <a:gd name="T38" fmla="*/ 666 w 916"/>
                  <a:gd name="T39" fmla="*/ 827 h 831"/>
                  <a:gd name="T40" fmla="*/ 677 w 916"/>
                  <a:gd name="T41" fmla="*/ 820 h 831"/>
                  <a:gd name="T42" fmla="*/ 753 w 916"/>
                  <a:gd name="T43" fmla="*/ 770 h 831"/>
                  <a:gd name="T44" fmla="*/ 818 w 916"/>
                  <a:gd name="T45" fmla="*/ 706 h 831"/>
                  <a:gd name="T46" fmla="*/ 867 w 916"/>
                  <a:gd name="T47" fmla="*/ 634 h 831"/>
                  <a:gd name="T48" fmla="*/ 901 w 916"/>
                  <a:gd name="T49" fmla="*/ 550 h 831"/>
                  <a:gd name="T50" fmla="*/ 916 w 916"/>
                  <a:gd name="T51" fmla="*/ 467 h 831"/>
                  <a:gd name="T52" fmla="*/ 909 w 916"/>
                  <a:gd name="T53" fmla="*/ 379 h 831"/>
                  <a:gd name="T54" fmla="*/ 878 w 916"/>
                  <a:gd name="T55" fmla="*/ 300 h 831"/>
                  <a:gd name="T56" fmla="*/ 818 w 916"/>
                  <a:gd name="T57" fmla="*/ 227 h 831"/>
                  <a:gd name="T58" fmla="*/ 772 w 916"/>
                  <a:gd name="T59" fmla="*/ 189 h 831"/>
                  <a:gd name="T60" fmla="*/ 719 w 916"/>
                  <a:gd name="T61" fmla="*/ 159 h 831"/>
                  <a:gd name="T62" fmla="*/ 662 w 916"/>
                  <a:gd name="T63" fmla="*/ 129 h 831"/>
                  <a:gd name="T64" fmla="*/ 597 w 916"/>
                  <a:gd name="T65" fmla="*/ 102 h 831"/>
                  <a:gd name="T66" fmla="*/ 532 w 916"/>
                  <a:gd name="T67" fmla="*/ 75 h 831"/>
                  <a:gd name="T68" fmla="*/ 468 w 916"/>
                  <a:gd name="T69" fmla="*/ 56 h 831"/>
                  <a:gd name="T70" fmla="*/ 399 w 916"/>
                  <a:gd name="T71" fmla="*/ 41 h 831"/>
                  <a:gd name="T72" fmla="*/ 335 w 916"/>
                  <a:gd name="T73" fmla="*/ 26 h 831"/>
                  <a:gd name="T74" fmla="*/ 270 w 916"/>
                  <a:gd name="T75" fmla="*/ 15 h 831"/>
                  <a:gd name="T76" fmla="*/ 213 w 916"/>
                  <a:gd name="T77" fmla="*/ 7 h 831"/>
                  <a:gd name="T78" fmla="*/ 156 w 916"/>
                  <a:gd name="T79" fmla="*/ 0 h 831"/>
                  <a:gd name="T80" fmla="*/ 110 w 916"/>
                  <a:gd name="T81" fmla="*/ 0 h 831"/>
                  <a:gd name="T82" fmla="*/ 69 w 916"/>
                  <a:gd name="T83" fmla="*/ 0 h 831"/>
                  <a:gd name="T84" fmla="*/ 34 w 916"/>
                  <a:gd name="T85" fmla="*/ 0 h 831"/>
                  <a:gd name="T86" fmla="*/ 12 w 916"/>
                  <a:gd name="T87" fmla="*/ 7 h 831"/>
                  <a:gd name="T88" fmla="*/ 0 w 916"/>
                  <a:gd name="T89" fmla="*/ 15 h 831"/>
                  <a:gd name="T90" fmla="*/ 38 w 916"/>
                  <a:gd name="T91" fmla="*/ 22 h 831"/>
                  <a:gd name="T92" fmla="*/ 76 w 916"/>
                  <a:gd name="T93" fmla="*/ 26 h 831"/>
                  <a:gd name="T94" fmla="*/ 122 w 916"/>
                  <a:gd name="T95" fmla="*/ 34 h 831"/>
                  <a:gd name="T96" fmla="*/ 167 w 916"/>
                  <a:gd name="T97" fmla="*/ 41 h 831"/>
                  <a:gd name="T98" fmla="*/ 213 w 916"/>
                  <a:gd name="T99" fmla="*/ 53 h 831"/>
                  <a:gd name="T100" fmla="*/ 266 w 916"/>
                  <a:gd name="T101" fmla="*/ 60 h 831"/>
                  <a:gd name="T102" fmla="*/ 316 w 916"/>
                  <a:gd name="T103" fmla="*/ 72 h 831"/>
                  <a:gd name="T104" fmla="*/ 369 w 916"/>
                  <a:gd name="T105" fmla="*/ 83 h 831"/>
                  <a:gd name="T106" fmla="*/ 418 w 916"/>
                  <a:gd name="T107" fmla="*/ 98 h 831"/>
                  <a:gd name="T108" fmla="*/ 472 w 916"/>
                  <a:gd name="T109" fmla="*/ 113 h 831"/>
                  <a:gd name="T110" fmla="*/ 525 w 916"/>
                  <a:gd name="T111" fmla="*/ 129 h 831"/>
                  <a:gd name="T112" fmla="*/ 574 w 916"/>
                  <a:gd name="T113" fmla="*/ 148 h 831"/>
                  <a:gd name="T114" fmla="*/ 624 w 916"/>
                  <a:gd name="T115" fmla="*/ 170 h 831"/>
                  <a:gd name="T116" fmla="*/ 673 w 916"/>
                  <a:gd name="T117" fmla="*/ 197 h 831"/>
                  <a:gd name="T118" fmla="*/ 719 w 916"/>
                  <a:gd name="T119" fmla="*/ 224 h 831"/>
                  <a:gd name="T120" fmla="*/ 761 w 916"/>
                  <a:gd name="T121" fmla="*/ 254 h 83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6"/>
                  <a:gd name="T184" fmla="*/ 0 h 831"/>
                  <a:gd name="T185" fmla="*/ 916 w 916"/>
                  <a:gd name="T186" fmla="*/ 831 h 83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6" h="831">
                    <a:moveTo>
                      <a:pt x="761" y="254"/>
                    </a:moveTo>
                    <a:lnTo>
                      <a:pt x="802" y="300"/>
                    </a:lnTo>
                    <a:lnTo>
                      <a:pt x="829" y="353"/>
                    </a:lnTo>
                    <a:lnTo>
                      <a:pt x="840" y="410"/>
                    </a:lnTo>
                    <a:lnTo>
                      <a:pt x="840" y="470"/>
                    </a:lnTo>
                    <a:lnTo>
                      <a:pt x="833" y="520"/>
                    </a:lnTo>
                    <a:lnTo>
                      <a:pt x="818" y="562"/>
                    </a:lnTo>
                    <a:lnTo>
                      <a:pt x="791" y="603"/>
                    </a:lnTo>
                    <a:lnTo>
                      <a:pt x="764" y="637"/>
                    </a:lnTo>
                    <a:lnTo>
                      <a:pt x="730" y="675"/>
                    </a:lnTo>
                    <a:lnTo>
                      <a:pt x="696" y="706"/>
                    </a:lnTo>
                    <a:lnTo>
                      <a:pt x="662" y="740"/>
                    </a:lnTo>
                    <a:lnTo>
                      <a:pt x="627" y="774"/>
                    </a:lnTo>
                    <a:lnTo>
                      <a:pt x="620" y="786"/>
                    </a:lnTo>
                    <a:lnTo>
                      <a:pt x="620" y="797"/>
                    </a:lnTo>
                    <a:lnTo>
                      <a:pt x="620" y="808"/>
                    </a:lnTo>
                    <a:lnTo>
                      <a:pt x="627" y="820"/>
                    </a:lnTo>
                    <a:lnTo>
                      <a:pt x="639" y="827"/>
                    </a:lnTo>
                    <a:lnTo>
                      <a:pt x="654" y="831"/>
                    </a:lnTo>
                    <a:lnTo>
                      <a:pt x="666" y="827"/>
                    </a:lnTo>
                    <a:lnTo>
                      <a:pt x="677" y="820"/>
                    </a:lnTo>
                    <a:lnTo>
                      <a:pt x="753" y="770"/>
                    </a:lnTo>
                    <a:lnTo>
                      <a:pt x="818" y="706"/>
                    </a:lnTo>
                    <a:lnTo>
                      <a:pt x="867" y="634"/>
                    </a:lnTo>
                    <a:lnTo>
                      <a:pt x="901" y="550"/>
                    </a:lnTo>
                    <a:lnTo>
                      <a:pt x="916" y="467"/>
                    </a:lnTo>
                    <a:lnTo>
                      <a:pt x="909" y="379"/>
                    </a:lnTo>
                    <a:lnTo>
                      <a:pt x="878" y="300"/>
                    </a:lnTo>
                    <a:lnTo>
                      <a:pt x="818" y="227"/>
                    </a:lnTo>
                    <a:lnTo>
                      <a:pt x="772" y="189"/>
                    </a:lnTo>
                    <a:lnTo>
                      <a:pt x="719" y="159"/>
                    </a:lnTo>
                    <a:lnTo>
                      <a:pt x="662" y="129"/>
                    </a:lnTo>
                    <a:lnTo>
                      <a:pt x="597" y="102"/>
                    </a:lnTo>
                    <a:lnTo>
                      <a:pt x="532" y="75"/>
                    </a:lnTo>
                    <a:lnTo>
                      <a:pt x="468" y="56"/>
                    </a:lnTo>
                    <a:lnTo>
                      <a:pt x="399" y="41"/>
                    </a:lnTo>
                    <a:lnTo>
                      <a:pt x="335" y="26"/>
                    </a:lnTo>
                    <a:lnTo>
                      <a:pt x="270" y="15"/>
                    </a:lnTo>
                    <a:lnTo>
                      <a:pt x="213" y="7"/>
                    </a:lnTo>
                    <a:lnTo>
                      <a:pt x="156" y="0"/>
                    </a:lnTo>
                    <a:lnTo>
                      <a:pt x="110" y="0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12" y="7"/>
                    </a:lnTo>
                    <a:lnTo>
                      <a:pt x="0" y="15"/>
                    </a:lnTo>
                    <a:lnTo>
                      <a:pt x="38" y="22"/>
                    </a:lnTo>
                    <a:lnTo>
                      <a:pt x="76" y="26"/>
                    </a:lnTo>
                    <a:lnTo>
                      <a:pt x="122" y="34"/>
                    </a:lnTo>
                    <a:lnTo>
                      <a:pt x="167" y="41"/>
                    </a:lnTo>
                    <a:lnTo>
                      <a:pt x="213" y="53"/>
                    </a:lnTo>
                    <a:lnTo>
                      <a:pt x="266" y="60"/>
                    </a:lnTo>
                    <a:lnTo>
                      <a:pt x="316" y="72"/>
                    </a:lnTo>
                    <a:lnTo>
                      <a:pt x="369" y="83"/>
                    </a:lnTo>
                    <a:lnTo>
                      <a:pt x="418" y="98"/>
                    </a:lnTo>
                    <a:lnTo>
                      <a:pt x="472" y="113"/>
                    </a:lnTo>
                    <a:lnTo>
                      <a:pt x="525" y="129"/>
                    </a:lnTo>
                    <a:lnTo>
                      <a:pt x="574" y="148"/>
                    </a:lnTo>
                    <a:lnTo>
                      <a:pt x="624" y="170"/>
                    </a:lnTo>
                    <a:lnTo>
                      <a:pt x="673" y="197"/>
                    </a:lnTo>
                    <a:lnTo>
                      <a:pt x="719" y="224"/>
                    </a:lnTo>
                    <a:lnTo>
                      <a:pt x="761" y="254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21" name="Freeform 2238"/>
              <p:cNvSpPr>
                <a:spLocks noChangeAspect="1"/>
              </p:cNvSpPr>
              <p:nvPr/>
            </p:nvSpPr>
            <p:spPr bwMode="auto">
              <a:xfrm>
                <a:off x="455" y="16758"/>
                <a:ext cx="373" cy="786"/>
              </a:xfrm>
              <a:custGeom>
                <a:avLst/>
                <a:gdLst>
                  <a:gd name="T0" fmla="*/ 0 w 373"/>
                  <a:gd name="T1" fmla="*/ 429 h 786"/>
                  <a:gd name="T2" fmla="*/ 0 w 373"/>
                  <a:gd name="T3" fmla="*/ 494 h 786"/>
                  <a:gd name="T4" fmla="*/ 16 w 373"/>
                  <a:gd name="T5" fmla="*/ 554 h 786"/>
                  <a:gd name="T6" fmla="*/ 42 w 373"/>
                  <a:gd name="T7" fmla="*/ 611 h 786"/>
                  <a:gd name="T8" fmla="*/ 80 w 373"/>
                  <a:gd name="T9" fmla="*/ 661 h 786"/>
                  <a:gd name="T10" fmla="*/ 126 w 373"/>
                  <a:gd name="T11" fmla="*/ 703 h 786"/>
                  <a:gd name="T12" fmla="*/ 179 w 373"/>
                  <a:gd name="T13" fmla="*/ 741 h 786"/>
                  <a:gd name="T14" fmla="*/ 240 w 373"/>
                  <a:gd name="T15" fmla="*/ 767 h 786"/>
                  <a:gd name="T16" fmla="*/ 301 w 373"/>
                  <a:gd name="T17" fmla="*/ 782 h 786"/>
                  <a:gd name="T18" fmla="*/ 320 w 373"/>
                  <a:gd name="T19" fmla="*/ 786 h 786"/>
                  <a:gd name="T20" fmla="*/ 339 w 373"/>
                  <a:gd name="T21" fmla="*/ 778 h 786"/>
                  <a:gd name="T22" fmla="*/ 354 w 373"/>
                  <a:gd name="T23" fmla="*/ 767 h 786"/>
                  <a:gd name="T24" fmla="*/ 361 w 373"/>
                  <a:gd name="T25" fmla="*/ 752 h 786"/>
                  <a:gd name="T26" fmla="*/ 361 w 373"/>
                  <a:gd name="T27" fmla="*/ 733 h 786"/>
                  <a:gd name="T28" fmla="*/ 358 w 373"/>
                  <a:gd name="T29" fmla="*/ 714 h 786"/>
                  <a:gd name="T30" fmla="*/ 346 w 373"/>
                  <a:gd name="T31" fmla="*/ 699 h 786"/>
                  <a:gd name="T32" fmla="*/ 327 w 373"/>
                  <a:gd name="T33" fmla="*/ 691 h 786"/>
                  <a:gd name="T34" fmla="*/ 266 w 373"/>
                  <a:gd name="T35" fmla="*/ 668 h 786"/>
                  <a:gd name="T36" fmla="*/ 209 w 373"/>
                  <a:gd name="T37" fmla="*/ 638 h 786"/>
                  <a:gd name="T38" fmla="*/ 164 w 373"/>
                  <a:gd name="T39" fmla="*/ 596 h 786"/>
                  <a:gd name="T40" fmla="*/ 130 w 373"/>
                  <a:gd name="T41" fmla="*/ 551 h 786"/>
                  <a:gd name="T42" fmla="*/ 107 w 373"/>
                  <a:gd name="T43" fmla="*/ 494 h 786"/>
                  <a:gd name="T44" fmla="*/ 95 w 373"/>
                  <a:gd name="T45" fmla="*/ 433 h 786"/>
                  <a:gd name="T46" fmla="*/ 95 w 373"/>
                  <a:gd name="T47" fmla="*/ 368 h 786"/>
                  <a:gd name="T48" fmla="*/ 114 w 373"/>
                  <a:gd name="T49" fmla="*/ 300 h 786"/>
                  <a:gd name="T50" fmla="*/ 137 w 373"/>
                  <a:gd name="T51" fmla="*/ 251 h 786"/>
                  <a:gd name="T52" fmla="*/ 168 w 373"/>
                  <a:gd name="T53" fmla="*/ 205 h 786"/>
                  <a:gd name="T54" fmla="*/ 202 w 373"/>
                  <a:gd name="T55" fmla="*/ 163 h 786"/>
                  <a:gd name="T56" fmla="*/ 240 w 373"/>
                  <a:gd name="T57" fmla="*/ 125 h 786"/>
                  <a:gd name="T58" fmla="*/ 274 w 373"/>
                  <a:gd name="T59" fmla="*/ 91 h 786"/>
                  <a:gd name="T60" fmla="*/ 312 w 373"/>
                  <a:gd name="T61" fmla="*/ 61 h 786"/>
                  <a:gd name="T62" fmla="*/ 346 w 373"/>
                  <a:gd name="T63" fmla="*/ 30 h 786"/>
                  <a:gd name="T64" fmla="*/ 373 w 373"/>
                  <a:gd name="T65" fmla="*/ 4 h 786"/>
                  <a:gd name="T66" fmla="*/ 346 w 373"/>
                  <a:gd name="T67" fmla="*/ 0 h 786"/>
                  <a:gd name="T68" fmla="*/ 304 w 373"/>
                  <a:gd name="T69" fmla="*/ 19 h 786"/>
                  <a:gd name="T70" fmla="*/ 247 w 373"/>
                  <a:gd name="T71" fmla="*/ 61 h 786"/>
                  <a:gd name="T72" fmla="*/ 183 w 373"/>
                  <a:gd name="T73" fmla="*/ 118 h 786"/>
                  <a:gd name="T74" fmla="*/ 122 w 373"/>
                  <a:gd name="T75" fmla="*/ 190 h 786"/>
                  <a:gd name="T76" fmla="*/ 65 w 373"/>
                  <a:gd name="T77" fmla="*/ 266 h 786"/>
                  <a:gd name="T78" fmla="*/ 23 w 373"/>
                  <a:gd name="T79" fmla="*/ 349 h 786"/>
                  <a:gd name="T80" fmla="*/ 0 w 373"/>
                  <a:gd name="T81" fmla="*/ 429 h 78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3"/>
                  <a:gd name="T124" fmla="*/ 0 h 786"/>
                  <a:gd name="T125" fmla="*/ 373 w 373"/>
                  <a:gd name="T126" fmla="*/ 786 h 78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3" h="786">
                    <a:moveTo>
                      <a:pt x="0" y="429"/>
                    </a:moveTo>
                    <a:lnTo>
                      <a:pt x="0" y="494"/>
                    </a:lnTo>
                    <a:lnTo>
                      <a:pt x="16" y="554"/>
                    </a:lnTo>
                    <a:lnTo>
                      <a:pt x="42" y="611"/>
                    </a:lnTo>
                    <a:lnTo>
                      <a:pt x="80" y="661"/>
                    </a:lnTo>
                    <a:lnTo>
                      <a:pt x="126" y="703"/>
                    </a:lnTo>
                    <a:lnTo>
                      <a:pt x="179" y="741"/>
                    </a:lnTo>
                    <a:lnTo>
                      <a:pt x="240" y="767"/>
                    </a:lnTo>
                    <a:lnTo>
                      <a:pt x="301" y="782"/>
                    </a:lnTo>
                    <a:lnTo>
                      <a:pt x="320" y="786"/>
                    </a:lnTo>
                    <a:lnTo>
                      <a:pt x="339" y="778"/>
                    </a:lnTo>
                    <a:lnTo>
                      <a:pt x="354" y="767"/>
                    </a:lnTo>
                    <a:lnTo>
                      <a:pt x="361" y="752"/>
                    </a:lnTo>
                    <a:lnTo>
                      <a:pt x="361" y="733"/>
                    </a:lnTo>
                    <a:lnTo>
                      <a:pt x="358" y="714"/>
                    </a:lnTo>
                    <a:lnTo>
                      <a:pt x="346" y="699"/>
                    </a:lnTo>
                    <a:lnTo>
                      <a:pt x="327" y="691"/>
                    </a:lnTo>
                    <a:lnTo>
                      <a:pt x="266" y="668"/>
                    </a:lnTo>
                    <a:lnTo>
                      <a:pt x="209" y="638"/>
                    </a:lnTo>
                    <a:lnTo>
                      <a:pt x="164" y="596"/>
                    </a:lnTo>
                    <a:lnTo>
                      <a:pt x="130" y="551"/>
                    </a:lnTo>
                    <a:lnTo>
                      <a:pt x="107" y="494"/>
                    </a:lnTo>
                    <a:lnTo>
                      <a:pt x="95" y="433"/>
                    </a:lnTo>
                    <a:lnTo>
                      <a:pt x="95" y="368"/>
                    </a:lnTo>
                    <a:lnTo>
                      <a:pt x="114" y="300"/>
                    </a:lnTo>
                    <a:lnTo>
                      <a:pt x="137" y="251"/>
                    </a:lnTo>
                    <a:lnTo>
                      <a:pt x="168" y="205"/>
                    </a:lnTo>
                    <a:lnTo>
                      <a:pt x="202" y="163"/>
                    </a:lnTo>
                    <a:lnTo>
                      <a:pt x="240" y="125"/>
                    </a:lnTo>
                    <a:lnTo>
                      <a:pt x="274" y="91"/>
                    </a:lnTo>
                    <a:lnTo>
                      <a:pt x="312" y="61"/>
                    </a:lnTo>
                    <a:lnTo>
                      <a:pt x="346" y="30"/>
                    </a:lnTo>
                    <a:lnTo>
                      <a:pt x="373" y="4"/>
                    </a:lnTo>
                    <a:lnTo>
                      <a:pt x="346" y="0"/>
                    </a:lnTo>
                    <a:lnTo>
                      <a:pt x="304" y="19"/>
                    </a:lnTo>
                    <a:lnTo>
                      <a:pt x="247" y="61"/>
                    </a:lnTo>
                    <a:lnTo>
                      <a:pt x="183" y="118"/>
                    </a:lnTo>
                    <a:lnTo>
                      <a:pt x="122" y="190"/>
                    </a:lnTo>
                    <a:lnTo>
                      <a:pt x="65" y="266"/>
                    </a:lnTo>
                    <a:lnTo>
                      <a:pt x="23" y="349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22" name="Freeform 2239"/>
              <p:cNvSpPr>
                <a:spLocks noChangeAspect="1"/>
              </p:cNvSpPr>
              <p:nvPr/>
            </p:nvSpPr>
            <p:spPr bwMode="auto">
              <a:xfrm>
                <a:off x="3079" y="16318"/>
                <a:ext cx="798" cy="1025"/>
              </a:xfrm>
              <a:custGeom>
                <a:avLst/>
                <a:gdLst>
                  <a:gd name="T0" fmla="*/ 673 w 798"/>
                  <a:gd name="T1" fmla="*/ 410 h 1025"/>
                  <a:gd name="T2" fmla="*/ 711 w 798"/>
                  <a:gd name="T3" fmla="*/ 474 h 1025"/>
                  <a:gd name="T4" fmla="*/ 730 w 798"/>
                  <a:gd name="T5" fmla="*/ 543 h 1025"/>
                  <a:gd name="T6" fmla="*/ 718 w 798"/>
                  <a:gd name="T7" fmla="*/ 619 h 1025"/>
                  <a:gd name="T8" fmla="*/ 677 w 798"/>
                  <a:gd name="T9" fmla="*/ 691 h 1025"/>
                  <a:gd name="T10" fmla="*/ 612 w 798"/>
                  <a:gd name="T11" fmla="*/ 755 h 1025"/>
                  <a:gd name="T12" fmla="*/ 540 w 798"/>
                  <a:gd name="T13" fmla="*/ 812 h 1025"/>
                  <a:gd name="T14" fmla="*/ 464 w 798"/>
                  <a:gd name="T15" fmla="*/ 873 h 1025"/>
                  <a:gd name="T16" fmla="*/ 418 w 798"/>
                  <a:gd name="T17" fmla="*/ 919 h 1025"/>
                  <a:gd name="T18" fmla="*/ 403 w 798"/>
                  <a:gd name="T19" fmla="*/ 949 h 1025"/>
                  <a:gd name="T20" fmla="*/ 391 w 798"/>
                  <a:gd name="T21" fmla="*/ 979 h 1025"/>
                  <a:gd name="T22" fmla="*/ 395 w 798"/>
                  <a:gd name="T23" fmla="*/ 1010 h 1025"/>
                  <a:gd name="T24" fmla="*/ 422 w 798"/>
                  <a:gd name="T25" fmla="*/ 1025 h 1025"/>
                  <a:gd name="T26" fmla="*/ 452 w 798"/>
                  <a:gd name="T27" fmla="*/ 1021 h 1025"/>
                  <a:gd name="T28" fmla="*/ 502 w 798"/>
                  <a:gd name="T29" fmla="*/ 968 h 1025"/>
                  <a:gd name="T30" fmla="*/ 585 w 798"/>
                  <a:gd name="T31" fmla="*/ 888 h 1025"/>
                  <a:gd name="T32" fmla="*/ 673 w 798"/>
                  <a:gd name="T33" fmla="*/ 812 h 1025"/>
                  <a:gd name="T34" fmla="*/ 749 w 798"/>
                  <a:gd name="T35" fmla="*/ 725 h 1025"/>
                  <a:gd name="T36" fmla="*/ 794 w 798"/>
                  <a:gd name="T37" fmla="*/ 619 h 1025"/>
                  <a:gd name="T38" fmla="*/ 787 w 798"/>
                  <a:gd name="T39" fmla="*/ 505 h 1025"/>
                  <a:gd name="T40" fmla="*/ 737 w 798"/>
                  <a:gd name="T41" fmla="*/ 398 h 1025"/>
                  <a:gd name="T42" fmla="*/ 654 w 798"/>
                  <a:gd name="T43" fmla="*/ 311 h 1025"/>
                  <a:gd name="T44" fmla="*/ 574 w 798"/>
                  <a:gd name="T45" fmla="*/ 246 h 1025"/>
                  <a:gd name="T46" fmla="*/ 494 w 798"/>
                  <a:gd name="T47" fmla="*/ 197 h 1025"/>
                  <a:gd name="T48" fmla="*/ 410 w 798"/>
                  <a:gd name="T49" fmla="*/ 144 h 1025"/>
                  <a:gd name="T50" fmla="*/ 319 w 798"/>
                  <a:gd name="T51" fmla="*/ 94 h 1025"/>
                  <a:gd name="T52" fmla="*/ 235 w 798"/>
                  <a:gd name="T53" fmla="*/ 53 h 1025"/>
                  <a:gd name="T54" fmla="*/ 152 w 798"/>
                  <a:gd name="T55" fmla="*/ 22 h 1025"/>
                  <a:gd name="T56" fmla="*/ 80 w 798"/>
                  <a:gd name="T57" fmla="*/ 3 h 1025"/>
                  <a:gd name="T58" fmla="*/ 23 w 798"/>
                  <a:gd name="T59" fmla="*/ 3 h 1025"/>
                  <a:gd name="T60" fmla="*/ 26 w 798"/>
                  <a:gd name="T61" fmla="*/ 19 h 1025"/>
                  <a:gd name="T62" fmla="*/ 91 w 798"/>
                  <a:gd name="T63" fmla="*/ 45 h 1025"/>
                  <a:gd name="T64" fmla="*/ 167 w 798"/>
                  <a:gd name="T65" fmla="*/ 79 h 1025"/>
                  <a:gd name="T66" fmla="*/ 255 w 798"/>
                  <a:gd name="T67" fmla="*/ 121 h 1025"/>
                  <a:gd name="T68" fmla="*/ 346 w 798"/>
                  <a:gd name="T69" fmla="*/ 170 h 1025"/>
                  <a:gd name="T70" fmla="*/ 437 w 798"/>
                  <a:gd name="T71" fmla="*/ 227 h 1025"/>
                  <a:gd name="T72" fmla="*/ 528 w 798"/>
                  <a:gd name="T73" fmla="*/ 288 h 1025"/>
                  <a:gd name="T74" fmla="*/ 608 w 798"/>
                  <a:gd name="T75" fmla="*/ 349 h 102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98"/>
                  <a:gd name="T115" fmla="*/ 0 h 1025"/>
                  <a:gd name="T116" fmla="*/ 798 w 798"/>
                  <a:gd name="T117" fmla="*/ 1025 h 102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98" h="1025">
                    <a:moveTo>
                      <a:pt x="646" y="383"/>
                    </a:moveTo>
                    <a:lnTo>
                      <a:pt x="673" y="410"/>
                    </a:lnTo>
                    <a:lnTo>
                      <a:pt x="696" y="440"/>
                    </a:lnTo>
                    <a:lnTo>
                      <a:pt x="711" y="474"/>
                    </a:lnTo>
                    <a:lnTo>
                      <a:pt x="726" y="508"/>
                    </a:lnTo>
                    <a:lnTo>
                      <a:pt x="730" y="543"/>
                    </a:lnTo>
                    <a:lnTo>
                      <a:pt x="730" y="581"/>
                    </a:lnTo>
                    <a:lnTo>
                      <a:pt x="718" y="619"/>
                    </a:lnTo>
                    <a:lnTo>
                      <a:pt x="703" y="653"/>
                    </a:lnTo>
                    <a:lnTo>
                      <a:pt x="677" y="691"/>
                    </a:lnTo>
                    <a:lnTo>
                      <a:pt x="646" y="725"/>
                    </a:lnTo>
                    <a:lnTo>
                      <a:pt x="612" y="755"/>
                    </a:lnTo>
                    <a:lnTo>
                      <a:pt x="574" y="786"/>
                    </a:lnTo>
                    <a:lnTo>
                      <a:pt x="540" y="812"/>
                    </a:lnTo>
                    <a:lnTo>
                      <a:pt x="502" y="843"/>
                    </a:lnTo>
                    <a:lnTo>
                      <a:pt x="464" y="873"/>
                    </a:lnTo>
                    <a:lnTo>
                      <a:pt x="429" y="907"/>
                    </a:lnTo>
                    <a:lnTo>
                      <a:pt x="418" y="919"/>
                    </a:lnTo>
                    <a:lnTo>
                      <a:pt x="410" y="934"/>
                    </a:lnTo>
                    <a:lnTo>
                      <a:pt x="403" y="949"/>
                    </a:lnTo>
                    <a:lnTo>
                      <a:pt x="395" y="964"/>
                    </a:lnTo>
                    <a:lnTo>
                      <a:pt x="391" y="979"/>
                    </a:lnTo>
                    <a:lnTo>
                      <a:pt x="391" y="994"/>
                    </a:lnTo>
                    <a:lnTo>
                      <a:pt x="395" y="1010"/>
                    </a:lnTo>
                    <a:lnTo>
                      <a:pt x="407" y="1021"/>
                    </a:lnTo>
                    <a:lnTo>
                      <a:pt x="422" y="1025"/>
                    </a:lnTo>
                    <a:lnTo>
                      <a:pt x="437" y="1025"/>
                    </a:lnTo>
                    <a:lnTo>
                      <a:pt x="452" y="1021"/>
                    </a:lnTo>
                    <a:lnTo>
                      <a:pt x="464" y="1010"/>
                    </a:lnTo>
                    <a:lnTo>
                      <a:pt x="502" y="968"/>
                    </a:lnTo>
                    <a:lnTo>
                      <a:pt x="543" y="926"/>
                    </a:lnTo>
                    <a:lnTo>
                      <a:pt x="585" y="888"/>
                    </a:lnTo>
                    <a:lnTo>
                      <a:pt x="631" y="850"/>
                    </a:lnTo>
                    <a:lnTo>
                      <a:pt x="673" y="812"/>
                    </a:lnTo>
                    <a:lnTo>
                      <a:pt x="711" y="770"/>
                    </a:lnTo>
                    <a:lnTo>
                      <a:pt x="749" y="725"/>
                    </a:lnTo>
                    <a:lnTo>
                      <a:pt x="775" y="675"/>
                    </a:lnTo>
                    <a:lnTo>
                      <a:pt x="794" y="619"/>
                    </a:lnTo>
                    <a:lnTo>
                      <a:pt x="798" y="562"/>
                    </a:lnTo>
                    <a:lnTo>
                      <a:pt x="787" y="505"/>
                    </a:lnTo>
                    <a:lnTo>
                      <a:pt x="768" y="451"/>
                    </a:lnTo>
                    <a:lnTo>
                      <a:pt x="737" y="398"/>
                    </a:lnTo>
                    <a:lnTo>
                      <a:pt x="699" y="353"/>
                    </a:lnTo>
                    <a:lnTo>
                      <a:pt x="654" y="311"/>
                    </a:lnTo>
                    <a:lnTo>
                      <a:pt x="608" y="273"/>
                    </a:lnTo>
                    <a:lnTo>
                      <a:pt x="574" y="246"/>
                    </a:lnTo>
                    <a:lnTo>
                      <a:pt x="536" y="224"/>
                    </a:lnTo>
                    <a:lnTo>
                      <a:pt x="494" y="197"/>
                    </a:lnTo>
                    <a:lnTo>
                      <a:pt x="452" y="170"/>
                    </a:lnTo>
                    <a:lnTo>
                      <a:pt x="410" y="144"/>
                    </a:lnTo>
                    <a:lnTo>
                      <a:pt x="365" y="117"/>
                    </a:lnTo>
                    <a:lnTo>
                      <a:pt x="319" y="94"/>
                    </a:lnTo>
                    <a:lnTo>
                      <a:pt x="277" y="72"/>
                    </a:lnTo>
                    <a:lnTo>
                      <a:pt x="235" y="53"/>
                    </a:lnTo>
                    <a:lnTo>
                      <a:pt x="194" y="34"/>
                    </a:lnTo>
                    <a:lnTo>
                      <a:pt x="152" y="22"/>
                    </a:lnTo>
                    <a:lnTo>
                      <a:pt x="114" y="11"/>
                    </a:lnTo>
                    <a:lnTo>
                      <a:pt x="80" y="3"/>
                    </a:lnTo>
                    <a:lnTo>
                      <a:pt x="49" y="0"/>
                    </a:lnTo>
                    <a:lnTo>
                      <a:pt x="23" y="3"/>
                    </a:lnTo>
                    <a:lnTo>
                      <a:pt x="0" y="11"/>
                    </a:lnTo>
                    <a:lnTo>
                      <a:pt x="26" y="19"/>
                    </a:lnTo>
                    <a:lnTo>
                      <a:pt x="57" y="30"/>
                    </a:lnTo>
                    <a:lnTo>
                      <a:pt x="91" y="45"/>
                    </a:lnTo>
                    <a:lnTo>
                      <a:pt x="125" y="60"/>
                    </a:lnTo>
                    <a:lnTo>
                      <a:pt x="167" y="79"/>
                    </a:lnTo>
                    <a:lnTo>
                      <a:pt x="209" y="98"/>
                    </a:lnTo>
                    <a:lnTo>
                      <a:pt x="255" y="121"/>
                    </a:lnTo>
                    <a:lnTo>
                      <a:pt x="300" y="144"/>
                    </a:lnTo>
                    <a:lnTo>
                      <a:pt x="346" y="170"/>
                    </a:lnTo>
                    <a:lnTo>
                      <a:pt x="391" y="197"/>
                    </a:lnTo>
                    <a:lnTo>
                      <a:pt x="437" y="227"/>
                    </a:lnTo>
                    <a:lnTo>
                      <a:pt x="483" y="258"/>
                    </a:lnTo>
                    <a:lnTo>
                      <a:pt x="528" y="288"/>
                    </a:lnTo>
                    <a:lnTo>
                      <a:pt x="570" y="319"/>
                    </a:lnTo>
                    <a:lnTo>
                      <a:pt x="608" y="349"/>
                    </a:lnTo>
                    <a:lnTo>
                      <a:pt x="646" y="383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23" name="Freeform 2240"/>
              <p:cNvSpPr>
                <a:spLocks noChangeAspect="1"/>
              </p:cNvSpPr>
              <p:nvPr/>
            </p:nvSpPr>
            <p:spPr bwMode="auto">
              <a:xfrm>
                <a:off x="2197" y="17517"/>
                <a:ext cx="270" cy="619"/>
              </a:xfrm>
              <a:custGeom>
                <a:avLst/>
                <a:gdLst>
                  <a:gd name="T0" fmla="*/ 102 w 270"/>
                  <a:gd name="T1" fmla="*/ 46 h 619"/>
                  <a:gd name="T2" fmla="*/ 95 w 270"/>
                  <a:gd name="T3" fmla="*/ 27 h 619"/>
                  <a:gd name="T4" fmla="*/ 83 w 270"/>
                  <a:gd name="T5" fmla="*/ 12 h 619"/>
                  <a:gd name="T6" fmla="*/ 64 w 270"/>
                  <a:gd name="T7" fmla="*/ 4 h 619"/>
                  <a:gd name="T8" fmla="*/ 45 w 270"/>
                  <a:gd name="T9" fmla="*/ 0 h 619"/>
                  <a:gd name="T10" fmla="*/ 26 w 270"/>
                  <a:gd name="T11" fmla="*/ 8 h 619"/>
                  <a:gd name="T12" fmla="*/ 11 w 270"/>
                  <a:gd name="T13" fmla="*/ 19 h 619"/>
                  <a:gd name="T14" fmla="*/ 0 w 270"/>
                  <a:gd name="T15" fmla="*/ 38 h 619"/>
                  <a:gd name="T16" fmla="*/ 0 w 270"/>
                  <a:gd name="T17" fmla="*/ 57 h 619"/>
                  <a:gd name="T18" fmla="*/ 19 w 270"/>
                  <a:gd name="T19" fmla="*/ 141 h 619"/>
                  <a:gd name="T20" fmla="*/ 49 w 270"/>
                  <a:gd name="T21" fmla="*/ 236 h 619"/>
                  <a:gd name="T22" fmla="*/ 87 w 270"/>
                  <a:gd name="T23" fmla="*/ 331 h 619"/>
                  <a:gd name="T24" fmla="*/ 133 w 270"/>
                  <a:gd name="T25" fmla="*/ 422 h 619"/>
                  <a:gd name="T26" fmla="*/ 178 w 270"/>
                  <a:gd name="T27" fmla="*/ 502 h 619"/>
                  <a:gd name="T28" fmla="*/ 220 w 270"/>
                  <a:gd name="T29" fmla="*/ 566 h 619"/>
                  <a:gd name="T30" fmla="*/ 251 w 270"/>
                  <a:gd name="T31" fmla="*/ 608 h 619"/>
                  <a:gd name="T32" fmla="*/ 270 w 270"/>
                  <a:gd name="T33" fmla="*/ 619 h 619"/>
                  <a:gd name="T34" fmla="*/ 262 w 270"/>
                  <a:gd name="T35" fmla="*/ 578 h 619"/>
                  <a:gd name="T36" fmla="*/ 243 w 270"/>
                  <a:gd name="T37" fmla="*/ 525 h 619"/>
                  <a:gd name="T38" fmla="*/ 220 w 270"/>
                  <a:gd name="T39" fmla="*/ 456 h 619"/>
                  <a:gd name="T40" fmla="*/ 194 w 270"/>
                  <a:gd name="T41" fmla="*/ 376 h 619"/>
                  <a:gd name="T42" fmla="*/ 167 w 270"/>
                  <a:gd name="T43" fmla="*/ 293 h 619"/>
                  <a:gd name="T44" fmla="*/ 140 w 270"/>
                  <a:gd name="T45" fmla="*/ 209 h 619"/>
                  <a:gd name="T46" fmla="*/ 118 w 270"/>
                  <a:gd name="T47" fmla="*/ 126 h 619"/>
                  <a:gd name="T48" fmla="*/ 102 w 270"/>
                  <a:gd name="T49" fmla="*/ 46 h 6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0"/>
                  <a:gd name="T76" fmla="*/ 0 h 619"/>
                  <a:gd name="T77" fmla="*/ 270 w 270"/>
                  <a:gd name="T78" fmla="*/ 619 h 6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0" h="619">
                    <a:moveTo>
                      <a:pt x="102" y="46"/>
                    </a:moveTo>
                    <a:lnTo>
                      <a:pt x="95" y="27"/>
                    </a:lnTo>
                    <a:lnTo>
                      <a:pt x="83" y="12"/>
                    </a:lnTo>
                    <a:lnTo>
                      <a:pt x="64" y="4"/>
                    </a:lnTo>
                    <a:lnTo>
                      <a:pt x="45" y="0"/>
                    </a:lnTo>
                    <a:lnTo>
                      <a:pt x="26" y="8"/>
                    </a:lnTo>
                    <a:lnTo>
                      <a:pt x="11" y="19"/>
                    </a:lnTo>
                    <a:lnTo>
                      <a:pt x="0" y="38"/>
                    </a:lnTo>
                    <a:lnTo>
                      <a:pt x="0" y="57"/>
                    </a:lnTo>
                    <a:lnTo>
                      <a:pt x="19" y="141"/>
                    </a:lnTo>
                    <a:lnTo>
                      <a:pt x="49" y="236"/>
                    </a:lnTo>
                    <a:lnTo>
                      <a:pt x="87" y="331"/>
                    </a:lnTo>
                    <a:lnTo>
                      <a:pt x="133" y="422"/>
                    </a:lnTo>
                    <a:lnTo>
                      <a:pt x="178" y="502"/>
                    </a:lnTo>
                    <a:lnTo>
                      <a:pt x="220" y="566"/>
                    </a:lnTo>
                    <a:lnTo>
                      <a:pt x="251" y="608"/>
                    </a:lnTo>
                    <a:lnTo>
                      <a:pt x="270" y="619"/>
                    </a:lnTo>
                    <a:lnTo>
                      <a:pt x="262" y="578"/>
                    </a:lnTo>
                    <a:lnTo>
                      <a:pt x="243" y="525"/>
                    </a:lnTo>
                    <a:lnTo>
                      <a:pt x="220" y="456"/>
                    </a:lnTo>
                    <a:lnTo>
                      <a:pt x="194" y="376"/>
                    </a:lnTo>
                    <a:lnTo>
                      <a:pt x="167" y="293"/>
                    </a:lnTo>
                    <a:lnTo>
                      <a:pt x="140" y="209"/>
                    </a:lnTo>
                    <a:lnTo>
                      <a:pt x="118" y="126"/>
                    </a:lnTo>
                    <a:lnTo>
                      <a:pt x="102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24" name="Freeform 2241"/>
              <p:cNvSpPr>
                <a:spLocks noChangeAspect="1"/>
              </p:cNvSpPr>
              <p:nvPr/>
            </p:nvSpPr>
            <p:spPr bwMode="auto">
              <a:xfrm>
                <a:off x="2079" y="17187"/>
                <a:ext cx="140" cy="312"/>
              </a:xfrm>
              <a:custGeom>
                <a:avLst/>
                <a:gdLst>
                  <a:gd name="T0" fmla="*/ 72 w 140"/>
                  <a:gd name="T1" fmla="*/ 34 h 312"/>
                  <a:gd name="T2" fmla="*/ 68 w 140"/>
                  <a:gd name="T3" fmla="*/ 19 h 312"/>
                  <a:gd name="T4" fmla="*/ 57 w 140"/>
                  <a:gd name="T5" fmla="*/ 8 h 312"/>
                  <a:gd name="T6" fmla="*/ 45 w 140"/>
                  <a:gd name="T7" fmla="*/ 0 h 312"/>
                  <a:gd name="T8" fmla="*/ 30 w 140"/>
                  <a:gd name="T9" fmla="*/ 0 h 312"/>
                  <a:gd name="T10" fmla="*/ 19 w 140"/>
                  <a:gd name="T11" fmla="*/ 4 h 312"/>
                  <a:gd name="T12" fmla="*/ 7 w 140"/>
                  <a:gd name="T13" fmla="*/ 12 h 312"/>
                  <a:gd name="T14" fmla="*/ 0 w 140"/>
                  <a:gd name="T15" fmla="*/ 23 h 312"/>
                  <a:gd name="T16" fmla="*/ 0 w 140"/>
                  <a:gd name="T17" fmla="*/ 38 h 312"/>
                  <a:gd name="T18" fmla="*/ 0 w 140"/>
                  <a:gd name="T19" fmla="*/ 80 h 312"/>
                  <a:gd name="T20" fmla="*/ 11 w 140"/>
                  <a:gd name="T21" fmla="*/ 125 h 312"/>
                  <a:gd name="T22" fmla="*/ 26 w 140"/>
                  <a:gd name="T23" fmla="*/ 171 h 312"/>
                  <a:gd name="T24" fmla="*/ 45 w 140"/>
                  <a:gd name="T25" fmla="*/ 217 h 312"/>
                  <a:gd name="T26" fmla="*/ 68 w 140"/>
                  <a:gd name="T27" fmla="*/ 258 h 312"/>
                  <a:gd name="T28" fmla="*/ 91 w 140"/>
                  <a:gd name="T29" fmla="*/ 289 h 312"/>
                  <a:gd name="T30" fmla="*/ 118 w 140"/>
                  <a:gd name="T31" fmla="*/ 308 h 312"/>
                  <a:gd name="T32" fmla="*/ 137 w 140"/>
                  <a:gd name="T33" fmla="*/ 312 h 312"/>
                  <a:gd name="T34" fmla="*/ 140 w 140"/>
                  <a:gd name="T35" fmla="*/ 251 h 312"/>
                  <a:gd name="T36" fmla="*/ 121 w 140"/>
                  <a:gd name="T37" fmla="*/ 179 h 312"/>
                  <a:gd name="T38" fmla="*/ 99 w 140"/>
                  <a:gd name="T39" fmla="*/ 106 h 312"/>
                  <a:gd name="T40" fmla="*/ 72 w 140"/>
                  <a:gd name="T41" fmla="*/ 34 h 3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0"/>
                  <a:gd name="T64" fmla="*/ 0 h 312"/>
                  <a:gd name="T65" fmla="*/ 140 w 140"/>
                  <a:gd name="T66" fmla="*/ 312 h 3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0" h="312">
                    <a:moveTo>
                      <a:pt x="72" y="34"/>
                    </a:moveTo>
                    <a:lnTo>
                      <a:pt x="68" y="19"/>
                    </a:lnTo>
                    <a:lnTo>
                      <a:pt x="57" y="8"/>
                    </a:lnTo>
                    <a:lnTo>
                      <a:pt x="45" y="0"/>
                    </a:lnTo>
                    <a:lnTo>
                      <a:pt x="30" y="0"/>
                    </a:lnTo>
                    <a:lnTo>
                      <a:pt x="19" y="4"/>
                    </a:lnTo>
                    <a:lnTo>
                      <a:pt x="7" y="12"/>
                    </a:lnTo>
                    <a:lnTo>
                      <a:pt x="0" y="23"/>
                    </a:lnTo>
                    <a:lnTo>
                      <a:pt x="0" y="38"/>
                    </a:lnTo>
                    <a:lnTo>
                      <a:pt x="0" y="80"/>
                    </a:lnTo>
                    <a:lnTo>
                      <a:pt x="11" y="125"/>
                    </a:lnTo>
                    <a:lnTo>
                      <a:pt x="26" y="171"/>
                    </a:lnTo>
                    <a:lnTo>
                      <a:pt x="45" y="217"/>
                    </a:lnTo>
                    <a:lnTo>
                      <a:pt x="68" y="258"/>
                    </a:lnTo>
                    <a:lnTo>
                      <a:pt x="91" y="289"/>
                    </a:lnTo>
                    <a:lnTo>
                      <a:pt x="118" y="308"/>
                    </a:lnTo>
                    <a:lnTo>
                      <a:pt x="137" y="312"/>
                    </a:lnTo>
                    <a:lnTo>
                      <a:pt x="140" y="251"/>
                    </a:lnTo>
                    <a:lnTo>
                      <a:pt x="121" y="179"/>
                    </a:lnTo>
                    <a:lnTo>
                      <a:pt x="99" y="106"/>
                    </a:lnTo>
                    <a:lnTo>
                      <a:pt x="72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25" name="Freeform 2242"/>
              <p:cNvSpPr>
                <a:spLocks noChangeAspect="1"/>
              </p:cNvSpPr>
              <p:nvPr/>
            </p:nvSpPr>
            <p:spPr bwMode="auto">
              <a:xfrm>
                <a:off x="1965" y="16959"/>
                <a:ext cx="121" cy="179"/>
              </a:xfrm>
              <a:custGeom>
                <a:avLst/>
                <a:gdLst>
                  <a:gd name="T0" fmla="*/ 64 w 121"/>
                  <a:gd name="T1" fmla="*/ 23 h 179"/>
                  <a:gd name="T2" fmla="*/ 64 w 121"/>
                  <a:gd name="T3" fmla="*/ 27 h 179"/>
                  <a:gd name="T4" fmla="*/ 64 w 121"/>
                  <a:gd name="T5" fmla="*/ 27 h 179"/>
                  <a:gd name="T6" fmla="*/ 64 w 121"/>
                  <a:gd name="T7" fmla="*/ 27 h 179"/>
                  <a:gd name="T8" fmla="*/ 64 w 121"/>
                  <a:gd name="T9" fmla="*/ 27 h 179"/>
                  <a:gd name="T10" fmla="*/ 61 w 121"/>
                  <a:gd name="T11" fmla="*/ 15 h 179"/>
                  <a:gd name="T12" fmla="*/ 49 w 121"/>
                  <a:gd name="T13" fmla="*/ 4 h 179"/>
                  <a:gd name="T14" fmla="*/ 38 w 121"/>
                  <a:gd name="T15" fmla="*/ 0 h 179"/>
                  <a:gd name="T16" fmla="*/ 23 w 121"/>
                  <a:gd name="T17" fmla="*/ 0 h 179"/>
                  <a:gd name="T18" fmla="*/ 11 w 121"/>
                  <a:gd name="T19" fmla="*/ 4 h 179"/>
                  <a:gd name="T20" fmla="*/ 4 w 121"/>
                  <a:gd name="T21" fmla="*/ 15 h 179"/>
                  <a:gd name="T22" fmla="*/ 0 w 121"/>
                  <a:gd name="T23" fmla="*/ 27 h 179"/>
                  <a:gd name="T24" fmla="*/ 0 w 121"/>
                  <a:gd name="T25" fmla="*/ 38 h 179"/>
                  <a:gd name="T26" fmla="*/ 4 w 121"/>
                  <a:gd name="T27" fmla="*/ 57 h 179"/>
                  <a:gd name="T28" fmla="*/ 11 w 121"/>
                  <a:gd name="T29" fmla="*/ 80 h 179"/>
                  <a:gd name="T30" fmla="*/ 26 w 121"/>
                  <a:gd name="T31" fmla="*/ 107 h 179"/>
                  <a:gd name="T32" fmla="*/ 45 w 121"/>
                  <a:gd name="T33" fmla="*/ 129 h 179"/>
                  <a:gd name="T34" fmla="*/ 64 w 121"/>
                  <a:gd name="T35" fmla="*/ 152 h 179"/>
                  <a:gd name="T36" fmla="*/ 87 w 121"/>
                  <a:gd name="T37" fmla="*/ 167 h 179"/>
                  <a:gd name="T38" fmla="*/ 106 w 121"/>
                  <a:gd name="T39" fmla="*/ 179 h 179"/>
                  <a:gd name="T40" fmla="*/ 121 w 121"/>
                  <a:gd name="T41" fmla="*/ 179 h 179"/>
                  <a:gd name="T42" fmla="*/ 118 w 121"/>
                  <a:gd name="T43" fmla="*/ 141 h 179"/>
                  <a:gd name="T44" fmla="*/ 102 w 121"/>
                  <a:gd name="T45" fmla="*/ 95 h 179"/>
                  <a:gd name="T46" fmla="*/ 80 w 121"/>
                  <a:gd name="T47" fmla="*/ 53 h 179"/>
                  <a:gd name="T48" fmla="*/ 64 w 121"/>
                  <a:gd name="T49" fmla="*/ 23 h 17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21"/>
                  <a:gd name="T76" fmla="*/ 0 h 179"/>
                  <a:gd name="T77" fmla="*/ 121 w 121"/>
                  <a:gd name="T78" fmla="*/ 179 h 17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21" h="179">
                    <a:moveTo>
                      <a:pt x="64" y="23"/>
                    </a:moveTo>
                    <a:lnTo>
                      <a:pt x="64" y="27"/>
                    </a:lnTo>
                    <a:lnTo>
                      <a:pt x="61" y="15"/>
                    </a:lnTo>
                    <a:lnTo>
                      <a:pt x="49" y="4"/>
                    </a:lnTo>
                    <a:lnTo>
                      <a:pt x="38" y="0"/>
                    </a:lnTo>
                    <a:lnTo>
                      <a:pt x="23" y="0"/>
                    </a:lnTo>
                    <a:lnTo>
                      <a:pt x="11" y="4"/>
                    </a:lnTo>
                    <a:lnTo>
                      <a:pt x="4" y="15"/>
                    </a:lnTo>
                    <a:lnTo>
                      <a:pt x="0" y="27"/>
                    </a:lnTo>
                    <a:lnTo>
                      <a:pt x="0" y="38"/>
                    </a:lnTo>
                    <a:lnTo>
                      <a:pt x="4" y="57"/>
                    </a:lnTo>
                    <a:lnTo>
                      <a:pt x="11" y="80"/>
                    </a:lnTo>
                    <a:lnTo>
                      <a:pt x="26" y="107"/>
                    </a:lnTo>
                    <a:lnTo>
                      <a:pt x="45" y="129"/>
                    </a:lnTo>
                    <a:lnTo>
                      <a:pt x="64" y="152"/>
                    </a:lnTo>
                    <a:lnTo>
                      <a:pt x="87" y="167"/>
                    </a:lnTo>
                    <a:lnTo>
                      <a:pt x="106" y="179"/>
                    </a:lnTo>
                    <a:lnTo>
                      <a:pt x="121" y="179"/>
                    </a:lnTo>
                    <a:lnTo>
                      <a:pt x="118" y="141"/>
                    </a:lnTo>
                    <a:lnTo>
                      <a:pt x="102" y="95"/>
                    </a:lnTo>
                    <a:lnTo>
                      <a:pt x="80" y="53"/>
                    </a:lnTo>
                    <a:lnTo>
                      <a:pt x="64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26" name="Freeform 2243"/>
              <p:cNvSpPr>
                <a:spLocks noChangeAspect="1"/>
              </p:cNvSpPr>
              <p:nvPr/>
            </p:nvSpPr>
            <p:spPr bwMode="auto">
              <a:xfrm>
                <a:off x="1862" y="16811"/>
                <a:ext cx="167" cy="118"/>
              </a:xfrm>
              <a:custGeom>
                <a:avLst/>
                <a:gdLst>
                  <a:gd name="T0" fmla="*/ 133 w 167"/>
                  <a:gd name="T1" fmla="*/ 88 h 118"/>
                  <a:gd name="T2" fmla="*/ 148 w 167"/>
                  <a:gd name="T3" fmla="*/ 80 h 118"/>
                  <a:gd name="T4" fmla="*/ 164 w 167"/>
                  <a:gd name="T5" fmla="*/ 69 h 118"/>
                  <a:gd name="T6" fmla="*/ 167 w 167"/>
                  <a:gd name="T7" fmla="*/ 53 h 118"/>
                  <a:gd name="T8" fmla="*/ 167 w 167"/>
                  <a:gd name="T9" fmla="*/ 38 h 118"/>
                  <a:gd name="T10" fmla="*/ 160 w 167"/>
                  <a:gd name="T11" fmla="*/ 19 h 118"/>
                  <a:gd name="T12" fmla="*/ 148 w 167"/>
                  <a:gd name="T13" fmla="*/ 8 h 118"/>
                  <a:gd name="T14" fmla="*/ 133 w 167"/>
                  <a:gd name="T15" fmla="*/ 0 h 118"/>
                  <a:gd name="T16" fmla="*/ 114 w 167"/>
                  <a:gd name="T17" fmla="*/ 0 h 118"/>
                  <a:gd name="T18" fmla="*/ 107 w 167"/>
                  <a:gd name="T19" fmla="*/ 0 h 118"/>
                  <a:gd name="T20" fmla="*/ 91 w 167"/>
                  <a:gd name="T21" fmla="*/ 4 h 118"/>
                  <a:gd name="T22" fmla="*/ 69 w 167"/>
                  <a:gd name="T23" fmla="*/ 12 h 118"/>
                  <a:gd name="T24" fmla="*/ 42 w 167"/>
                  <a:gd name="T25" fmla="*/ 27 h 118"/>
                  <a:gd name="T26" fmla="*/ 19 w 167"/>
                  <a:gd name="T27" fmla="*/ 50 h 118"/>
                  <a:gd name="T28" fmla="*/ 8 w 167"/>
                  <a:gd name="T29" fmla="*/ 72 h 118"/>
                  <a:gd name="T30" fmla="*/ 0 w 167"/>
                  <a:gd name="T31" fmla="*/ 95 h 118"/>
                  <a:gd name="T32" fmla="*/ 0 w 167"/>
                  <a:gd name="T33" fmla="*/ 103 h 118"/>
                  <a:gd name="T34" fmla="*/ 11 w 167"/>
                  <a:gd name="T35" fmla="*/ 110 h 118"/>
                  <a:gd name="T36" fmla="*/ 27 w 167"/>
                  <a:gd name="T37" fmla="*/ 118 h 118"/>
                  <a:gd name="T38" fmla="*/ 42 w 167"/>
                  <a:gd name="T39" fmla="*/ 118 h 118"/>
                  <a:gd name="T40" fmla="*/ 57 w 167"/>
                  <a:gd name="T41" fmla="*/ 118 h 118"/>
                  <a:gd name="T42" fmla="*/ 76 w 167"/>
                  <a:gd name="T43" fmla="*/ 110 h 118"/>
                  <a:gd name="T44" fmla="*/ 95 w 167"/>
                  <a:gd name="T45" fmla="*/ 107 h 118"/>
                  <a:gd name="T46" fmla="*/ 114 w 167"/>
                  <a:gd name="T47" fmla="*/ 99 h 118"/>
                  <a:gd name="T48" fmla="*/ 133 w 167"/>
                  <a:gd name="T49" fmla="*/ 88 h 11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7"/>
                  <a:gd name="T76" fmla="*/ 0 h 118"/>
                  <a:gd name="T77" fmla="*/ 167 w 167"/>
                  <a:gd name="T78" fmla="*/ 118 h 11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7" h="118">
                    <a:moveTo>
                      <a:pt x="133" y="88"/>
                    </a:moveTo>
                    <a:lnTo>
                      <a:pt x="148" y="80"/>
                    </a:lnTo>
                    <a:lnTo>
                      <a:pt x="164" y="69"/>
                    </a:lnTo>
                    <a:lnTo>
                      <a:pt x="167" y="53"/>
                    </a:lnTo>
                    <a:lnTo>
                      <a:pt x="167" y="38"/>
                    </a:lnTo>
                    <a:lnTo>
                      <a:pt x="160" y="19"/>
                    </a:lnTo>
                    <a:lnTo>
                      <a:pt x="148" y="8"/>
                    </a:lnTo>
                    <a:lnTo>
                      <a:pt x="133" y="0"/>
                    </a:lnTo>
                    <a:lnTo>
                      <a:pt x="114" y="0"/>
                    </a:lnTo>
                    <a:lnTo>
                      <a:pt x="107" y="0"/>
                    </a:lnTo>
                    <a:lnTo>
                      <a:pt x="91" y="4"/>
                    </a:lnTo>
                    <a:lnTo>
                      <a:pt x="69" y="12"/>
                    </a:lnTo>
                    <a:lnTo>
                      <a:pt x="42" y="27"/>
                    </a:lnTo>
                    <a:lnTo>
                      <a:pt x="19" y="50"/>
                    </a:lnTo>
                    <a:lnTo>
                      <a:pt x="8" y="72"/>
                    </a:lnTo>
                    <a:lnTo>
                      <a:pt x="0" y="95"/>
                    </a:lnTo>
                    <a:lnTo>
                      <a:pt x="0" y="103"/>
                    </a:lnTo>
                    <a:lnTo>
                      <a:pt x="11" y="110"/>
                    </a:lnTo>
                    <a:lnTo>
                      <a:pt x="27" y="118"/>
                    </a:lnTo>
                    <a:lnTo>
                      <a:pt x="42" y="118"/>
                    </a:lnTo>
                    <a:lnTo>
                      <a:pt x="57" y="118"/>
                    </a:lnTo>
                    <a:lnTo>
                      <a:pt x="76" y="110"/>
                    </a:lnTo>
                    <a:lnTo>
                      <a:pt x="95" y="107"/>
                    </a:lnTo>
                    <a:lnTo>
                      <a:pt x="114" y="99"/>
                    </a:lnTo>
                    <a:lnTo>
                      <a:pt x="133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27" name="Freeform 2244"/>
              <p:cNvSpPr>
                <a:spLocks noChangeAspect="1"/>
              </p:cNvSpPr>
              <p:nvPr/>
            </p:nvSpPr>
            <p:spPr bwMode="auto">
              <a:xfrm>
                <a:off x="1079" y="16614"/>
                <a:ext cx="642" cy="778"/>
              </a:xfrm>
              <a:custGeom>
                <a:avLst/>
                <a:gdLst>
                  <a:gd name="T0" fmla="*/ 236 w 642"/>
                  <a:gd name="T1" fmla="*/ 117 h 778"/>
                  <a:gd name="T2" fmla="*/ 190 w 642"/>
                  <a:gd name="T3" fmla="*/ 152 h 778"/>
                  <a:gd name="T4" fmla="*/ 148 w 642"/>
                  <a:gd name="T5" fmla="*/ 190 h 778"/>
                  <a:gd name="T6" fmla="*/ 106 w 642"/>
                  <a:gd name="T7" fmla="*/ 235 h 778"/>
                  <a:gd name="T8" fmla="*/ 72 w 642"/>
                  <a:gd name="T9" fmla="*/ 281 h 778"/>
                  <a:gd name="T10" fmla="*/ 45 w 642"/>
                  <a:gd name="T11" fmla="*/ 330 h 778"/>
                  <a:gd name="T12" fmla="*/ 23 w 642"/>
                  <a:gd name="T13" fmla="*/ 379 h 778"/>
                  <a:gd name="T14" fmla="*/ 7 w 642"/>
                  <a:gd name="T15" fmla="*/ 429 h 778"/>
                  <a:gd name="T16" fmla="*/ 0 w 642"/>
                  <a:gd name="T17" fmla="*/ 482 h 778"/>
                  <a:gd name="T18" fmla="*/ 7 w 642"/>
                  <a:gd name="T19" fmla="*/ 562 h 778"/>
                  <a:gd name="T20" fmla="*/ 38 w 642"/>
                  <a:gd name="T21" fmla="*/ 626 h 778"/>
                  <a:gd name="T22" fmla="*/ 83 w 642"/>
                  <a:gd name="T23" fmla="*/ 683 h 778"/>
                  <a:gd name="T24" fmla="*/ 141 w 642"/>
                  <a:gd name="T25" fmla="*/ 725 h 778"/>
                  <a:gd name="T26" fmla="*/ 209 w 642"/>
                  <a:gd name="T27" fmla="*/ 755 h 778"/>
                  <a:gd name="T28" fmla="*/ 285 w 642"/>
                  <a:gd name="T29" fmla="*/ 774 h 778"/>
                  <a:gd name="T30" fmla="*/ 357 w 642"/>
                  <a:gd name="T31" fmla="*/ 778 h 778"/>
                  <a:gd name="T32" fmla="*/ 429 w 642"/>
                  <a:gd name="T33" fmla="*/ 767 h 778"/>
                  <a:gd name="T34" fmla="*/ 445 w 642"/>
                  <a:gd name="T35" fmla="*/ 767 h 778"/>
                  <a:gd name="T36" fmla="*/ 460 w 642"/>
                  <a:gd name="T37" fmla="*/ 759 h 778"/>
                  <a:gd name="T38" fmla="*/ 471 w 642"/>
                  <a:gd name="T39" fmla="*/ 744 h 778"/>
                  <a:gd name="T40" fmla="*/ 475 w 642"/>
                  <a:gd name="T41" fmla="*/ 729 h 778"/>
                  <a:gd name="T42" fmla="*/ 471 w 642"/>
                  <a:gd name="T43" fmla="*/ 721 h 778"/>
                  <a:gd name="T44" fmla="*/ 460 w 642"/>
                  <a:gd name="T45" fmla="*/ 721 h 778"/>
                  <a:gd name="T46" fmla="*/ 445 w 642"/>
                  <a:gd name="T47" fmla="*/ 717 h 778"/>
                  <a:gd name="T48" fmla="*/ 426 w 642"/>
                  <a:gd name="T49" fmla="*/ 717 h 778"/>
                  <a:gd name="T50" fmla="*/ 403 w 642"/>
                  <a:gd name="T51" fmla="*/ 717 h 778"/>
                  <a:gd name="T52" fmla="*/ 384 w 642"/>
                  <a:gd name="T53" fmla="*/ 717 h 778"/>
                  <a:gd name="T54" fmla="*/ 365 w 642"/>
                  <a:gd name="T55" fmla="*/ 717 h 778"/>
                  <a:gd name="T56" fmla="*/ 353 w 642"/>
                  <a:gd name="T57" fmla="*/ 717 h 778"/>
                  <a:gd name="T58" fmla="*/ 315 w 642"/>
                  <a:gd name="T59" fmla="*/ 714 h 778"/>
                  <a:gd name="T60" fmla="*/ 281 w 642"/>
                  <a:gd name="T61" fmla="*/ 710 h 778"/>
                  <a:gd name="T62" fmla="*/ 243 w 642"/>
                  <a:gd name="T63" fmla="*/ 706 h 778"/>
                  <a:gd name="T64" fmla="*/ 205 w 642"/>
                  <a:gd name="T65" fmla="*/ 695 h 778"/>
                  <a:gd name="T66" fmla="*/ 167 w 642"/>
                  <a:gd name="T67" fmla="*/ 683 h 778"/>
                  <a:gd name="T68" fmla="*/ 129 w 642"/>
                  <a:gd name="T69" fmla="*/ 657 h 778"/>
                  <a:gd name="T70" fmla="*/ 95 w 642"/>
                  <a:gd name="T71" fmla="*/ 623 h 778"/>
                  <a:gd name="T72" fmla="*/ 57 w 642"/>
                  <a:gd name="T73" fmla="*/ 573 h 778"/>
                  <a:gd name="T74" fmla="*/ 49 w 642"/>
                  <a:gd name="T75" fmla="*/ 516 h 778"/>
                  <a:gd name="T76" fmla="*/ 53 w 642"/>
                  <a:gd name="T77" fmla="*/ 463 h 778"/>
                  <a:gd name="T78" fmla="*/ 68 w 642"/>
                  <a:gd name="T79" fmla="*/ 410 h 778"/>
                  <a:gd name="T80" fmla="*/ 91 w 642"/>
                  <a:gd name="T81" fmla="*/ 360 h 778"/>
                  <a:gd name="T82" fmla="*/ 125 w 642"/>
                  <a:gd name="T83" fmla="*/ 315 h 778"/>
                  <a:gd name="T84" fmla="*/ 163 w 642"/>
                  <a:gd name="T85" fmla="*/ 269 h 778"/>
                  <a:gd name="T86" fmla="*/ 205 w 642"/>
                  <a:gd name="T87" fmla="*/ 231 h 778"/>
                  <a:gd name="T88" fmla="*/ 255 w 642"/>
                  <a:gd name="T89" fmla="*/ 193 h 778"/>
                  <a:gd name="T90" fmla="*/ 304 w 642"/>
                  <a:gd name="T91" fmla="*/ 159 h 778"/>
                  <a:gd name="T92" fmla="*/ 357 w 642"/>
                  <a:gd name="T93" fmla="*/ 129 h 778"/>
                  <a:gd name="T94" fmla="*/ 410 w 642"/>
                  <a:gd name="T95" fmla="*/ 102 h 778"/>
                  <a:gd name="T96" fmla="*/ 460 w 642"/>
                  <a:gd name="T97" fmla="*/ 79 h 778"/>
                  <a:gd name="T98" fmla="*/ 513 w 642"/>
                  <a:gd name="T99" fmla="*/ 61 h 778"/>
                  <a:gd name="T100" fmla="*/ 559 w 642"/>
                  <a:gd name="T101" fmla="*/ 42 h 778"/>
                  <a:gd name="T102" fmla="*/ 604 w 642"/>
                  <a:gd name="T103" fmla="*/ 30 h 778"/>
                  <a:gd name="T104" fmla="*/ 642 w 642"/>
                  <a:gd name="T105" fmla="*/ 23 h 778"/>
                  <a:gd name="T106" fmla="*/ 616 w 642"/>
                  <a:gd name="T107" fmla="*/ 7 h 778"/>
                  <a:gd name="T108" fmla="*/ 574 w 642"/>
                  <a:gd name="T109" fmla="*/ 0 h 778"/>
                  <a:gd name="T110" fmla="*/ 525 w 642"/>
                  <a:gd name="T111" fmla="*/ 7 h 778"/>
                  <a:gd name="T112" fmla="*/ 468 w 642"/>
                  <a:gd name="T113" fmla="*/ 19 h 778"/>
                  <a:gd name="T114" fmla="*/ 403 w 642"/>
                  <a:gd name="T115" fmla="*/ 38 h 778"/>
                  <a:gd name="T116" fmla="*/ 342 w 642"/>
                  <a:gd name="T117" fmla="*/ 61 h 778"/>
                  <a:gd name="T118" fmla="*/ 285 w 642"/>
                  <a:gd name="T119" fmla="*/ 91 h 778"/>
                  <a:gd name="T120" fmla="*/ 236 w 642"/>
                  <a:gd name="T121" fmla="*/ 117 h 77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42"/>
                  <a:gd name="T184" fmla="*/ 0 h 778"/>
                  <a:gd name="T185" fmla="*/ 642 w 642"/>
                  <a:gd name="T186" fmla="*/ 778 h 77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42" h="778">
                    <a:moveTo>
                      <a:pt x="236" y="117"/>
                    </a:moveTo>
                    <a:lnTo>
                      <a:pt x="190" y="152"/>
                    </a:lnTo>
                    <a:lnTo>
                      <a:pt x="148" y="190"/>
                    </a:lnTo>
                    <a:lnTo>
                      <a:pt x="106" y="235"/>
                    </a:lnTo>
                    <a:lnTo>
                      <a:pt x="72" y="281"/>
                    </a:lnTo>
                    <a:lnTo>
                      <a:pt x="45" y="330"/>
                    </a:lnTo>
                    <a:lnTo>
                      <a:pt x="23" y="379"/>
                    </a:lnTo>
                    <a:lnTo>
                      <a:pt x="7" y="429"/>
                    </a:lnTo>
                    <a:lnTo>
                      <a:pt x="0" y="482"/>
                    </a:lnTo>
                    <a:lnTo>
                      <a:pt x="7" y="562"/>
                    </a:lnTo>
                    <a:lnTo>
                      <a:pt x="38" y="626"/>
                    </a:lnTo>
                    <a:lnTo>
                      <a:pt x="83" y="683"/>
                    </a:lnTo>
                    <a:lnTo>
                      <a:pt x="141" y="725"/>
                    </a:lnTo>
                    <a:lnTo>
                      <a:pt x="209" y="755"/>
                    </a:lnTo>
                    <a:lnTo>
                      <a:pt x="285" y="774"/>
                    </a:lnTo>
                    <a:lnTo>
                      <a:pt x="357" y="778"/>
                    </a:lnTo>
                    <a:lnTo>
                      <a:pt x="429" y="767"/>
                    </a:lnTo>
                    <a:lnTo>
                      <a:pt x="445" y="767"/>
                    </a:lnTo>
                    <a:lnTo>
                      <a:pt x="460" y="759"/>
                    </a:lnTo>
                    <a:lnTo>
                      <a:pt x="471" y="744"/>
                    </a:lnTo>
                    <a:lnTo>
                      <a:pt x="475" y="729"/>
                    </a:lnTo>
                    <a:lnTo>
                      <a:pt x="471" y="721"/>
                    </a:lnTo>
                    <a:lnTo>
                      <a:pt x="460" y="721"/>
                    </a:lnTo>
                    <a:lnTo>
                      <a:pt x="445" y="717"/>
                    </a:lnTo>
                    <a:lnTo>
                      <a:pt x="426" y="717"/>
                    </a:lnTo>
                    <a:lnTo>
                      <a:pt x="403" y="717"/>
                    </a:lnTo>
                    <a:lnTo>
                      <a:pt x="384" y="717"/>
                    </a:lnTo>
                    <a:lnTo>
                      <a:pt x="365" y="717"/>
                    </a:lnTo>
                    <a:lnTo>
                      <a:pt x="353" y="717"/>
                    </a:lnTo>
                    <a:lnTo>
                      <a:pt x="315" y="714"/>
                    </a:lnTo>
                    <a:lnTo>
                      <a:pt x="281" y="710"/>
                    </a:lnTo>
                    <a:lnTo>
                      <a:pt x="243" y="706"/>
                    </a:lnTo>
                    <a:lnTo>
                      <a:pt x="205" y="695"/>
                    </a:lnTo>
                    <a:lnTo>
                      <a:pt x="167" y="683"/>
                    </a:lnTo>
                    <a:lnTo>
                      <a:pt x="129" y="657"/>
                    </a:lnTo>
                    <a:lnTo>
                      <a:pt x="95" y="623"/>
                    </a:lnTo>
                    <a:lnTo>
                      <a:pt x="57" y="573"/>
                    </a:lnTo>
                    <a:lnTo>
                      <a:pt x="49" y="516"/>
                    </a:lnTo>
                    <a:lnTo>
                      <a:pt x="53" y="463"/>
                    </a:lnTo>
                    <a:lnTo>
                      <a:pt x="68" y="410"/>
                    </a:lnTo>
                    <a:lnTo>
                      <a:pt x="91" y="360"/>
                    </a:lnTo>
                    <a:lnTo>
                      <a:pt x="125" y="315"/>
                    </a:lnTo>
                    <a:lnTo>
                      <a:pt x="163" y="269"/>
                    </a:lnTo>
                    <a:lnTo>
                      <a:pt x="205" y="231"/>
                    </a:lnTo>
                    <a:lnTo>
                      <a:pt x="255" y="193"/>
                    </a:lnTo>
                    <a:lnTo>
                      <a:pt x="304" y="159"/>
                    </a:lnTo>
                    <a:lnTo>
                      <a:pt x="357" y="129"/>
                    </a:lnTo>
                    <a:lnTo>
                      <a:pt x="410" y="102"/>
                    </a:lnTo>
                    <a:lnTo>
                      <a:pt x="460" y="79"/>
                    </a:lnTo>
                    <a:lnTo>
                      <a:pt x="513" y="61"/>
                    </a:lnTo>
                    <a:lnTo>
                      <a:pt x="559" y="42"/>
                    </a:lnTo>
                    <a:lnTo>
                      <a:pt x="604" y="30"/>
                    </a:lnTo>
                    <a:lnTo>
                      <a:pt x="642" y="23"/>
                    </a:lnTo>
                    <a:lnTo>
                      <a:pt x="616" y="7"/>
                    </a:lnTo>
                    <a:lnTo>
                      <a:pt x="574" y="0"/>
                    </a:lnTo>
                    <a:lnTo>
                      <a:pt x="525" y="7"/>
                    </a:lnTo>
                    <a:lnTo>
                      <a:pt x="468" y="19"/>
                    </a:lnTo>
                    <a:lnTo>
                      <a:pt x="403" y="38"/>
                    </a:lnTo>
                    <a:lnTo>
                      <a:pt x="342" y="61"/>
                    </a:lnTo>
                    <a:lnTo>
                      <a:pt x="285" y="91"/>
                    </a:lnTo>
                    <a:lnTo>
                      <a:pt x="236" y="1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28" name="Freeform 2245"/>
              <p:cNvSpPr>
                <a:spLocks noChangeAspect="1"/>
              </p:cNvSpPr>
              <p:nvPr/>
            </p:nvSpPr>
            <p:spPr bwMode="auto">
              <a:xfrm>
                <a:off x="2181" y="16606"/>
                <a:ext cx="415" cy="604"/>
              </a:xfrm>
              <a:custGeom>
                <a:avLst/>
                <a:gdLst>
                  <a:gd name="T0" fmla="*/ 350 w 415"/>
                  <a:gd name="T1" fmla="*/ 201 h 604"/>
                  <a:gd name="T2" fmla="*/ 362 w 415"/>
                  <a:gd name="T3" fmla="*/ 266 h 604"/>
                  <a:gd name="T4" fmla="*/ 354 w 415"/>
                  <a:gd name="T5" fmla="*/ 319 h 604"/>
                  <a:gd name="T6" fmla="*/ 327 w 415"/>
                  <a:gd name="T7" fmla="*/ 365 h 604"/>
                  <a:gd name="T8" fmla="*/ 289 w 415"/>
                  <a:gd name="T9" fmla="*/ 406 h 604"/>
                  <a:gd name="T10" fmla="*/ 244 w 415"/>
                  <a:gd name="T11" fmla="*/ 444 h 604"/>
                  <a:gd name="T12" fmla="*/ 194 w 415"/>
                  <a:gd name="T13" fmla="*/ 479 h 604"/>
                  <a:gd name="T14" fmla="*/ 141 w 415"/>
                  <a:gd name="T15" fmla="*/ 517 h 604"/>
                  <a:gd name="T16" fmla="*/ 96 w 415"/>
                  <a:gd name="T17" fmla="*/ 551 h 604"/>
                  <a:gd name="T18" fmla="*/ 88 w 415"/>
                  <a:gd name="T19" fmla="*/ 562 h 604"/>
                  <a:gd name="T20" fmla="*/ 84 w 415"/>
                  <a:gd name="T21" fmla="*/ 570 h 604"/>
                  <a:gd name="T22" fmla="*/ 84 w 415"/>
                  <a:gd name="T23" fmla="*/ 581 h 604"/>
                  <a:gd name="T24" fmla="*/ 92 w 415"/>
                  <a:gd name="T25" fmla="*/ 593 h 604"/>
                  <a:gd name="T26" fmla="*/ 99 w 415"/>
                  <a:gd name="T27" fmla="*/ 600 h 604"/>
                  <a:gd name="T28" fmla="*/ 111 w 415"/>
                  <a:gd name="T29" fmla="*/ 604 h 604"/>
                  <a:gd name="T30" fmla="*/ 122 w 415"/>
                  <a:gd name="T31" fmla="*/ 604 h 604"/>
                  <a:gd name="T32" fmla="*/ 134 w 415"/>
                  <a:gd name="T33" fmla="*/ 600 h 604"/>
                  <a:gd name="T34" fmla="*/ 191 w 415"/>
                  <a:gd name="T35" fmla="*/ 566 h 604"/>
                  <a:gd name="T36" fmla="*/ 248 w 415"/>
                  <a:gd name="T37" fmla="*/ 528 h 604"/>
                  <a:gd name="T38" fmla="*/ 301 w 415"/>
                  <a:gd name="T39" fmla="*/ 486 h 604"/>
                  <a:gd name="T40" fmla="*/ 350 w 415"/>
                  <a:gd name="T41" fmla="*/ 437 h 604"/>
                  <a:gd name="T42" fmla="*/ 384 w 415"/>
                  <a:gd name="T43" fmla="*/ 384 h 604"/>
                  <a:gd name="T44" fmla="*/ 407 w 415"/>
                  <a:gd name="T45" fmla="*/ 323 h 604"/>
                  <a:gd name="T46" fmla="*/ 415 w 415"/>
                  <a:gd name="T47" fmla="*/ 258 h 604"/>
                  <a:gd name="T48" fmla="*/ 400 w 415"/>
                  <a:gd name="T49" fmla="*/ 190 h 604"/>
                  <a:gd name="T50" fmla="*/ 365 w 415"/>
                  <a:gd name="T51" fmla="*/ 137 h 604"/>
                  <a:gd name="T52" fmla="*/ 320 w 415"/>
                  <a:gd name="T53" fmla="*/ 91 h 604"/>
                  <a:gd name="T54" fmla="*/ 259 w 415"/>
                  <a:gd name="T55" fmla="*/ 53 h 604"/>
                  <a:gd name="T56" fmla="*/ 198 w 415"/>
                  <a:gd name="T57" fmla="*/ 27 h 604"/>
                  <a:gd name="T58" fmla="*/ 134 w 415"/>
                  <a:gd name="T59" fmla="*/ 8 h 604"/>
                  <a:gd name="T60" fmla="*/ 77 w 415"/>
                  <a:gd name="T61" fmla="*/ 0 h 604"/>
                  <a:gd name="T62" fmla="*/ 31 w 415"/>
                  <a:gd name="T63" fmla="*/ 4 h 604"/>
                  <a:gd name="T64" fmla="*/ 0 w 415"/>
                  <a:gd name="T65" fmla="*/ 19 h 604"/>
                  <a:gd name="T66" fmla="*/ 54 w 415"/>
                  <a:gd name="T67" fmla="*/ 34 h 604"/>
                  <a:gd name="T68" fmla="*/ 107 w 415"/>
                  <a:gd name="T69" fmla="*/ 46 h 604"/>
                  <a:gd name="T70" fmla="*/ 156 w 415"/>
                  <a:gd name="T71" fmla="*/ 57 h 604"/>
                  <a:gd name="T72" fmla="*/ 206 w 415"/>
                  <a:gd name="T73" fmla="*/ 72 h 604"/>
                  <a:gd name="T74" fmla="*/ 251 w 415"/>
                  <a:gd name="T75" fmla="*/ 91 h 604"/>
                  <a:gd name="T76" fmla="*/ 293 w 415"/>
                  <a:gd name="T77" fmla="*/ 118 h 604"/>
                  <a:gd name="T78" fmla="*/ 327 w 415"/>
                  <a:gd name="T79" fmla="*/ 152 h 604"/>
                  <a:gd name="T80" fmla="*/ 350 w 415"/>
                  <a:gd name="T81" fmla="*/ 201 h 6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15"/>
                  <a:gd name="T124" fmla="*/ 0 h 604"/>
                  <a:gd name="T125" fmla="*/ 415 w 415"/>
                  <a:gd name="T126" fmla="*/ 604 h 60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15" h="604">
                    <a:moveTo>
                      <a:pt x="350" y="201"/>
                    </a:moveTo>
                    <a:lnTo>
                      <a:pt x="362" y="266"/>
                    </a:lnTo>
                    <a:lnTo>
                      <a:pt x="354" y="319"/>
                    </a:lnTo>
                    <a:lnTo>
                      <a:pt x="327" y="365"/>
                    </a:lnTo>
                    <a:lnTo>
                      <a:pt x="289" y="406"/>
                    </a:lnTo>
                    <a:lnTo>
                      <a:pt x="244" y="444"/>
                    </a:lnTo>
                    <a:lnTo>
                      <a:pt x="194" y="479"/>
                    </a:lnTo>
                    <a:lnTo>
                      <a:pt x="141" y="517"/>
                    </a:lnTo>
                    <a:lnTo>
                      <a:pt x="96" y="551"/>
                    </a:lnTo>
                    <a:lnTo>
                      <a:pt x="88" y="562"/>
                    </a:lnTo>
                    <a:lnTo>
                      <a:pt x="84" y="570"/>
                    </a:lnTo>
                    <a:lnTo>
                      <a:pt x="84" y="581"/>
                    </a:lnTo>
                    <a:lnTo>
                      <a:pt x="92" y="593"/>
                    </a:lnTo>
                    <a:lnTo>
                      <a:pt x="99" y="600"/>
                    </a:lnTo>
                    <a:lnTo>
                      <a:pt x="111" y="604"/>
                    </a:lnTo>
                    <a:lnTo>
                      <a:pt x="122" y="604"/>
                    </a:lnTo>
                    <a:lnTo>
                      <a:pt x="134" y="600"/>
                    </a:lnTo>
                    <a:lnTo>
                      <a:pt x="191" y="566"/>
                    </a:lnTo>
                    <a:lnTo>
                      <a:pt x="248" y="528"/>
                    </a:lnTo>
                    <a:lnTo>
                      <a:pt x="301" y="486"/>
                    </a:lnTo>
                    <a:lnTo>
                      <a:pt x="350" y="437"/>
                    </a:lnTo>
                    <a:lnTo>
                      <a:pt x="384" y="384"/>
                    </a:lnTo>
                    <a:lnTo>
                      <a:pt x="407" y="323"/>
                    </a:lnTo>
                    <a:lnTo>
                      <a:pt x="415" y="258"/>
                    </a:lnTo>
                    <a:lnTo>
                      <a:pt x="400" y="190"/>
                    </a:lnTo>
                    <a:lnTo>
                      <a:pt x="365" y="137"/>
                    </a:lnTo>
                    <a:lnTo>
                      <a:pt x="320" y="91"/>
                    </a:lnTo>
                    <a:lnTo>
                      <a:pt x="259" y="53"/>
                    </a:lnTo>
                    <a:lnTo>
                      <a:pt x="198" y="27"/>
                    </a:lnTo>
                    <a:lnTo>
                      <a:pt x="134" y="8"/>
                    </a:lnTo>
                    <a:lnTo>
                      <a:pt x="77" y="0"/>
                    </a:lnTo>
                    <a:lnTo>
                      <a:pt x="31" y="4"/>
                    </a:lnTo>
                    <a:lnTo>
                      <a:pt x="0" y="19"/>
                    </a:lnTo>
                    <a:lnTo>
                      <a:pt x="54" y="34"/>
                    </a:lnTo>
                    <a:lnTo>
                      <a:pt x="107" y="46"/>
                    </a:lnTo>
                    <a:lnTo>
                      <a:pt x="156" y="57"/>
                    </a:lnTo>
                    <a:lnTo>
                      <a:pt x="206" y="72"/>
                    </a:lnTo>
                    <a:lnTo>
                      <a:pt x="251" y="91"/>
                    </a:lnTo>
                    <a:lnTo>
                      <a:pt x="293" y="118"/>
                    </a:lnTo>
                    <a:lnTo>
                      <a:pt x="327" y="152"/>
                    </a:lnTo>
                    <a:lnTo>
                      <a:pt x="350" y="2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29" name="Freeform 2246"/>
              <p:cNvSpPr>
                <a:spLocks noChangeAspect="1"/>
              </p:cNvSpPr>
              <p:nvPr/>
            </p:nvSpPr>
            <p:spPr bwMode="auto">
              <a:xfrm>
                <a:off x="668" y="16469"/>
                <a:ext cx="1046" cy="1254"/>
              </a:xfrm>
              <a:custGeom>
                <a:avLst/>
                <a:gdLst>
                  <a:gd name="T0" fmla="*/ 327 w 1046"/>
                  <a:gd name="T1" fmla="*/ 232 h 1254"/>
                  <a:gd name="T2" fmla="*/ 175 w 1046"/>
                  <a:gd name="T3" fmla="*/ 380 h 1254"/>
                  <a:gd name="T4" fmla="*/ 57 w 1046"/>
                  <a:gd name="T5" fmla="*/ 555 h 1254"/>
                  <a:gd name="T6" fmla="*/ 0 w 1046"/>
                  <a:gd name="T7" fmla="*/ 752 h 1254"/>
                  <a:gd name="T8" fmla="*/ 12 w 1046"/>
                  <a:gd name="T9" fmla="*/ 885 h 1254"/>
                  <a:gd name="T10" fmla="*/ 34 w 1046"/>
                  <a:gd name="T11" fmla="*/ 938 h 1254"/>
                  <a:gd name="T12" fmla="*/ 69 w 1046"/>
                  <a:gd name="T13" fmla="*/ 988 h 1254"/>
                  <a:gd name="T14" fmla="*/ 110 w 1046"/>
                  <a:gd name="T15" fmla="*/ 1030 h 1254"/>
                  <a:gd name="T16" fmla="*/ 183 w 1046"/>
                  <a:gd name="T17" fmla="*/ 1075 h 1254"/>
                  <a:gd name="T18" fmla="*/ 282 w 1046"/>
                  <a:gd name="T19" fmla="*/ 1124 h 1254"/>
                  <a:gd name="T20" fmla="*/ 388 w 1046"/>
                  <a:gd name="T21" fmla="*/ 1162 h 1254"/>
                  <a:gd name="T22" fmla="*/ 494 w 1046"/>
                  <a:gd name="T23" fmla="*/ 1193 h 1254"/>
                  <a:gd name="T24" fmla="*/ 605 w 1046"/>
                  <a:gd name="T25" fmla="*/ 1216 h 1254"/>
                  <a:gd name="T26" fmla="*/ 715 w 1046"/>
                  <a:gd name="T27" fmla="*/ 1231 h 1254"/>
                  <a:gd name="T28" fmla="*/ 829 w 1046"/>
                  <a:gd name="T29" fmla="*/ 1242 h 1254"/>
                  <a:gd name="T30" fmla="*/ 939 w 1046"/>
                  <a:gd name="T31" fmla="*/ 1250 h 1254"/>
                  <a:gd name="T32" fmla="*/ 1012 w 1046"/>
                  <a:gd name="T33" fmla="*/ 1254 h 1254"/>
                  <a:gd name="T34" fmla="*/ 1038 w 1046"/>
                  <a:gd name="T35" fmla="*/ 1231 h 1254"/>
                  <a:gd name="T36" fmla="*/ 1046 w 1046"/>
                  <a:gd name="T37" fmla="*/ 1193 h 1254"/>
                  <a:gd name="T38" fmla="*/ 1023 w 1046"/>
                  <a:gd name="T39" fmla="*/ 1166 h 1254"/>
                  <a:gd name="T40" fmla="*/ 955 w 1046"/>
                  <a:gd name="T41" fmla="*/ 1162 h 1254"/>
                  <a:gd name="T42" fmla="*/ 852 w 1046"/>
                  <a:gd name="T43" fmla="*/ 1159 h 1254"/>
                  <a:gd name="T44" fmla="*/ 749 w 1046"/>
                  <a:gd name="T45" fmla="*/ 1151 h 1254"/>
                  <a:gd name="T46" fmla="*/ 647 w 1046"/>
                  <a:gd name="T47" fmla="*/ 1136 h 1254"/>
                  <a:gd name="T48" fmla="*/ 544 w 1046"/>
                  <a:gd name="T49" fmla="*/ 1117 h 1254"/>
                  <a:gd name="T50" fmla="*/ 441 w 1046"/>
                  <a:gd name="T51" fmla="*/ 1090 h 1254"/>
                  <a:gd name="T52" fmla="*/ 342 w 1046"/>
                  <a:gd name="T53" fmla="*/ 1060 h 1254"/>
                  <a:gd name="T54" fmla="*/ 247 w 1046"/>
                  <a:gd name="T55" fmla="*/ 1014 h 1254"/>
                  <a:gd name="T56" fmla="*/ 164 w 1046"/>
                  <a:gd name="T57" fmla="*/ 965 h 1254"/>
                  <a:gd name="T58" fmla="*/ 114 w 1046"/>
                  <a:gd name="T59" fmla="*/ 889 h 1254"/>
                  <a:gd name="T60" fmla="*/ 99 w 1046"/>
                  <a:gd name="T61" fmla="*/ 790 h 1254"/>
                  <a:gd name="T62" fmla="*/ 122 w 1046"/>
                  <a:gd name="T63" fmla="*/ 654 h 1254"/>
                  <a:gd name="T64" fmla="*/ 164 w 1046"/>
                  <a:gd name="T65" fmla="*/ 547 h 1254"/>
                  <a:gd name="T66" fmla="*/ 221 w 1046"/>
                  <a:gd name="T67" fmla="*/ 452 h 1254"/>
                  <a:gd name="T68" fmla="*/ 289 w 1046"/>
                  <a:gd name="T69" fmla="*/ 369 h 1254"/>
                  <a:gd name="T70" fmla="*/ 369 w 1046"/>
                  <a:gd name="T71" fmla="*/ 293 h 1254"/>
                  <a:gd name="T72" fmla="*/ 468 w 1046"/>
                  <a:gd name="T73" fmla="*/ 213 h 1254"/>
                  <a:gd name="T74" fmla="*/ 586 w 1046"/>
                  <a:gd name="T75" fmla="*/ 137 h 1254"/>
                  <a:gd name="T76" fmla="*/ 711 w 1046"/>
                  <a:gd name="T77" fmla="*/ 73 h 1254"/>
                  <a:gd name="T78" fmla="*/ 821 w 1046"/>
                  <a:gd name="T79" fmla="*/ 23 h 1254"/>
                  <a:gd name="T80" fmla="*/ 825 w 1046"/>
                  <a:gd name="T81" fmla="*/ 0 h 1254"/>
                  <a:gd name="T82" fmla="*/ 715 w 1046"/>
                  <a:gd name="T83" fmla="*/ 19 h 1254"/>
                  <a:gd name="T84" fmla="*/ 586 w 1046"/>
                  <a:gd name="T85" fmla="*/ 65 h 1254"/>
                  <a:gd name="T86" fmla="*/ 460 w 1046"/>
                  <a:gd name="T87" fmla="*/ 130 h 12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46"/>
                  <a:gd name="T133" fmla="*/ 0 h 1254"/>
                  <a:gd name="T134" fmla="*/ 1046 w 1046"/>
                  <a:gd name="T135" fmla="*/ 1254 h 125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46" h="1254">
                    <a:moveTo>
                      <a:pt x="407" y="168"/>
                    </a:moveTo>
                    <a:lnTo>
                      <a:pt x="327" y="232"/>
                    </a:lnTo>
                    <a:lnTo>
                      <a:pt x="247" y="304"/>
                    </a:lnTo>
                    <a:lnTo>
                      <a:pt x="175" y="380"/>
                    </a:lnTo>
                    <a:lnTo>
                      <a:pt x="110" y="464"/>
                    </a:lnTo>
                    <a:lnTo>
                      <a:pt x="57" y="555"/>
                    </a:lnTo>
                    <a:lnTo>
                      <a:pt x="19" y="650"/>
                    </a:lnTo>
                    <a:lnTo>
                      <a:pt x="0" y="752"/>
                    </a:lnTo>
                    <a:lnTo>
                      <a:pt x="4" y="859"/>
                    </a:lnTo>
                    <a:lnTo>
                      <a:pt x="12" y="885"/>
                    </a:lnTo>
                    <a:lnTo>
                      <a:pt x="23" y="916"/>
                    </a:lnTo>
                    <a:lnTo>
                      <a:pt x="34" y="938"/>
                    </a:lnTo>
                    <a:lnTo>
                      <a:pt x="50" y="965"/>
                    </a:lnTo>
                    <a:lnTo>
                      <a:pt x="69" y="988"/>
                    </a:lnTo>
                    <a:lnTo>
                      <a:pt x="88" y="1011"/>
                    </a:lnTo>
                    <a:lnTo>
                      <a:pt x="110" y="1030"/>
                    </a:lnTo>
                    <a:lnTo>
                      <a:pt x="133" y="1045"/>
                    </a:lnTo>
                    <a:lnTo>
                      <a:pt x="183" y="1075"/>
                    </a:lnTo>
                    <a:lnTo>
                      <a:pt x="232" y="1102"/>
                    </a:lnTo>
                    <a:lnTo>
                      <a:pt x="282" y="1124"/>
                    </a:lnTo>
                    <a:lnTo>
                      <a:pt x="335" y="1143"/>
                    </a:lnTo>
                    <a:lnTo>
                      <a:pt x="388" y="1162"/>
                    </a:lnTo>
                    <a:lnTo>
                      <a:pt x="441" y="1178"/>
                    </a:lnTo>
                    <a:lnTo>
                      <a:pt x="494" y="1193"/>
                    </a:lnTo>
                    <a:lnTo>
                      <a:pt x="548" y="1204"/>
                    </a:lnTo>
                    <a:lnTo>
                      <a:pt x="605" y="1216"/>
                    </a:lnTo>
                    <a:lnTo>
                      <a:pt x="662" y="1223"/>
                    </a:lnTo>
                    <a:lnTo>
                      <a:pt x="715" y="1231"/>
                    </a:lnTo>
                    <a:lnTo>
                      <a:pt x="772" y="1238"/>
                    </a:lnTo>
                    <a:lnTo>
                      <a:pt x="829" y="1242"/>
                    </a:lnTo>
                    <a:lnTo>
                      <a:pt x="886" y="1246"/>
                    </a:lnTo>
                    <a:lnTo>
                      <a:pt x="939" y="1250"/>
                    </a:lnTo>
                    <a:lnTo>
                      <a:pt x="996" y="1254"/>
                    </a:lnTo>
                    <a:lnTo>
                      <a:pt x="1012" y="1254"/>
                    </a:lnTo>
                    <a:lnTo>
                      <a:pt x="1027" y="1242"/>
                    </a:lnTo>
                    <a:lnTo>
                      <a:pt x="1038" y="1231"/>
                    </a:lnTo>
                    <a:lnTo>
                      <a:pt x="1046" y="1212"/>
                    </a:lnTo>
                    <a:lnTo>
                      <a:pt x="1046" y="1193"/>
                    </a:lnTo>
                    <a:lnTo>
                      <a:pt x="1038" y="1178"/>
                    </a:lnTo>
                    <a:lnTo>
                      <a:pt x="1023" y="1166"/>
                    </a:lnTo>
                    <a:lnTo>
                      <a:pt x="1008" y="1162"/>
                    </a:lnTo>
                    <a:lnTo>
                      <a:pt x="955" y="1162"/>
                    </a:lnTo>
                    <a:lnTo>
                      <a:pt x="905" y="1162"/>
                    </a:lnTo>
                    <a:lnTo>
                      <a:pt x="852" y="1159"/>
                    </a:lnTo>
                    <a:lnTo>
                      <a:pt x="802" y="1155"/>
                    </a:lnTo>
                    <a:lnTo>
                      <a:pt x="749" y="1151"/>
                    </a:lnTo>
                    <a:lnTo>
                      <a:pt x="696" y="1143"/>
                    </a:lnTo>
                    <a:lnTo>
                      <a:pt x="647" y="1136"/>
                    </a:lnTo>
                    <a:lnTo>
                      <a:pt x="593" y="1128"/>
                    </a:lnTo>
                    <a:lnTo>
                      <a:pt x="544" y="1117"/>
                    </a:lnTo>
                    <a:lnTo>
                      <a:pt x="491" y="1105"/>
                    </a:lnTo>
                    <a:lnTo>
                      <a:pt x="441" y="1090"/>
                    </a:lnTo>
                    <a:lnTo>
                      <a:pt x="392" y="1075"/>
                    </a:lnTo>
                    <a:lnTo>
                      <a:pt x="342" y="1060"/>
                    </a:lnTo>
                    <a:lnTo>
                      <a:pt x="297" y="1037"/>
                    </a:lnTo>
                    <a:lnTo>
                      <a:pt x="247" y="1014"/>
                    </a:lnTo>
                    <a:lnTo>
                      <a:pt x="202" y="992"/>
                    </a:lnTo>
                    <a:lnTo>
                      <a:pt x="164" y="965"/>
                    </a:lnTo>
                    <a:lnTo>
                      <a:pt x="133" y="927"/>
                    </a:lnTo>
                    <a:lnTo>
                      <a:pt x="114" y="889"/>
                    </a:lnTo>
                    <a:lnTo>
                      <a:pt x="99" y="843"/>
                    </a:lnTo>
                    <a:lnTo>
                      <a:pt x="99" y="790"/>
                    </a:lnTo>
                    <a:lnTo>
                      <a:pt x="107" y="722"/>
                    </a:lnTo>
                    <a:lnTo>
                      <a:pt x="122" y="654"/>
                    </a:lnTo>
                    <a:lnTo>
                      <a:pt x="137" y="604"/>
                    </a:lnTo>
                    <a:lnTo>
                      <a:pt x="164" y="547"/>
                    </a:lnTo>
                    <a:lnTo>
                      <a:pt x="194" y="498"/>
                    </a:lnTo>
                    <a:lnTo>
                      <a:pt x="221" y="452"/>
                    </a:lnTo>
                    <a:lnTo>
                      <a:pt x="255" y="411"/>
                    </a:lnTo>
                    <a:lnTo>
                      <a:pt x="289" y="369"/>
                    </a:lnTo>
                    <a:lnTo>
                      <a:pt x="327" y="331"/>
                    </a:lnTo>
                    <a:lnTo>
                      <a:pt x="369" y="293"/>
                    </a:lnTo>
                    <a:lnTo>
                      <a:pt x="418" y="251"/>
                    </a:lnTo>
                    <a:lnTo>
                      <a:pt x="468" y="213"/>
                    </a:lnTo>
                    <a:lnTo>
                      <a:pt x="525" y="175"/>
                    </a:lnTo>
                    <a:lnTo>
                      <a:pt x="586" y="137"/>
                    </a:lnTo>
                    <a:lnTo>
                      <a:pt x="650" y="103"/>
                    </a:lnTo>
                    <a:lnTo>
                      <a:pt x="711" y="73"/>
                    </a:lnTo>
                    <a:lnTo>
                      <a:pt x="768" y="46"/>
                    </a:lnTo>
                    <a:lnTo>
                      <a:pt x="821" y="23"/>
                    </a:lnTo>
                    <a:lnTo>
                      <a:pt x="867" y="4"/>
                    </a:lnTo>
                    <a:lnTo>
                      <a:pt x="825" y="0"/>
                    </a:lnTo>
                    <a:lnTo>
                      <a:pt x="772" y="4"/>
                    </a:lnTo>
                    <a:lnTo>
                      <a:pt x="715" y="19"/>
                    </a:lnTo>
                    <a:lnTo>
                      <a:pt x="650" y="38"/>
                    </a:lnTo>
                    <a:lnTo>
                      <a:pt x="586" y="65"/>
                    </a:lnTo>
                    <a:lnTo>
                      <a:pt x="521" y="95"/>
                    </a:lnTo>
                    <a:lnTo>
                      <a:pt x="460" y="130"/>
                    </a:lnTo>
                    <a:lnTo>
                      <a:pt x="407" y="1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30" name="Freeform 2247"/>
              <p:cNvSpPr>
                <a:spLocks noChangeAspect="1"/>
              </p:cNvSpPr>
              <p:nvPr/>
            </p:nvSpPr>
            <p:spPr bwMode="auto">
              <a:xfrm>
                <a:off x="2143" y="16428"/>
                <a:ext cx="913" cy="835"/>
              </a:xfrm>
              <a:custGeom>
                <a:avLst/>
                <a:gdLst>
                  <a:gd name="T0" fmla="*/ 761 w 913"/>
                  <a:gd name="T1" fmla="*/ 258 h 835"/>
                  <a:gd name="T2" fmla="*/ 803 w 913"/>
                  <a:gd name="T3" fmla="*/ 303 h 835"/>
                  <a:gd name="T4" fmla="*/ 826 w 913"/>
                  <a:gd name="T5" fmla="*/ 357 h 835"/>
                  <a:gd name="T6" fmla="*/ 841 w 913"/>
                  <a:gd name="T7" fmla="*/ 414 h 835"/>
                  <a:gd name="T8" fmla="*/ 841 w 913"/>
                  <a:gd name="T9" fmla="*/ 474 h 835"/>
                  <a:gd name="T10" fmla="*/ 833 w 913"/>
                  <a:gd name="T11" fmla="*/ 524 h 835"/>
                  <a:gd name="T12" fmla="*/ 818 w 913"/>
                  <a:gd name="T13" fmla="*/ 565 h 835"/>
                  <a:gd name="T14" fmla="*/ 791 w 913"/>
                  <a:gd name="T15" fmla="*/ 607 h 835"/>
                  <a:gd name="T16" fmla="*/ 765 w 913"/>
                  <a:gd name="T17" fmla="*/ 641 h 835"/>
                  <a:gd name="T18" fmla="*/ 730 w 913"/>
                  <a:gd name="T19" fmla="*/ 679 h 835"/>
                  <a:gd name="T20" fmla="*/ 696 w 913"/>
                  <a:gd name="T21" fmla="*/ 710 h 835"/>
                  <a:gd name="T22" fmla="*/ 662 w 913"/>
                  <a:gd name="T23" fmla="*/ 744 h 835"/>
                  <a:gd name="T24" fmla="*/ 628 w 913"/>
                  <a:gd name="T25" fmla="*/ 778 h 835"/>
                  <a:gd name="T26" fmla="*/ 620 w 913"/>
                  <a:gd name="T27" fmla="*/ 790 h 835"/>
                  <a:gd name="T28" fmla="*/ 616 w 913"/>
                  <a:gd name="T29" fmla="*/ 801 h 835"/>
                  <a:gd name="T30" fmla="*/ 620 w 913"/>
                  <a:gd name="T31" fmla="*/ 812 h 835"/>
                  <a:gd name="T32" fmla="*/ 628 w 913"/>
                  <a:gd name="T33" fmla="*/ 824 h 835"/>
                  <a:gd name="T34" fmla="*/ 639 w 913"/>
                  <a:gd name="T35" fmla="*/ 831 h 835"/>
                  <a:gd name="T36" fmla="*/ 651 w 913"/>
                  <a:gd name="T37" fmla="*/ 835 h 835"/>
                  <a:gd name="T38" fmla="*/ 666 w 913"/>
                  <a:gd name="T39" fmla="*/ 831 h 835"/>
                  <a:gd name="T40" fmla="*/ 677 w 913"/>
                  <a:gd name="T41" fmla="*/ 824 h 835"/>
                  <a:gd name="T42" fmla="*/ 753 w 913"/>
                  <a:gd name="T43" fmla="*/ 774 h 835"/>
                  <a:gd name="T44" fmla="*/ 814 w 913"/>
                  <a:gd name="T45" fmla="*/ 710 h 835"/>
                  <a:gd name="T46" fmla="*/ 867 w 913"/>
                  <a:gd name="T47" fmla="*/ 634 h 835"/>
                  <a:gd name="T48" fmla="*/ 902 w 913"/>
                  <a:gd name="T49" fmla="*/ 554 h 835"/>
                  <a:gd name="T50" fmla="*/ 913 w 913"/>
                  <a:gd name="T51" fmla="*/ 467 h 835"/>
                  <a:gd name="T52" fmla="*/ 905 w 913"/>
                  <a:gd name="T53" fmla="*/ 383 h 835"/>
                  <a:gd name="T54" fmla="*/ 875 w 913"/>
                  <a:gd name="T55" fmla="*/ 303 h 835"/>
                  <a:gd name="T56" fmla="*/ 814 w 913"/>
                  <a:gd name="T57" fmla="*/ 231 h 835"/>
                  <a:gd name="T58" fmla="*/ 768 w 913"/>
                  <a:gd name="T59" fmla="*/ 193 h 835"/>
                  <a:gd name="T60" fmla="*/ 715 w 913"/>
                  <a:gd name="T61" fmla="*/ 159 h 835"/>
                  <a:gd name="T62" fmla="*/ 654 w 913"/>
                  <a:gd name="T63" fmla="*/ 129 h 835"/>
                  <a:gd name="T64" fmla="*/ 594 w 913"/>
                  <a:gd name="T65" fmla="*/ 102 h 835"/>
                  <a:gd name="T66" fmla="*/ 529 w 913"/>
                  <a:gd name="T67" fmla="*/ 79 h 835"/>
                  <a:gd name="T68" fmla="*/ 461 w 913"/>
                  <a:gd name="T69" fmla="*/ 60 h 835"/>
                  <a:gd name="T70" fmla="*/ 396 w 913"/>
                  <a:gd name="T71" fmla="*/ 41 h 835"/>
                  <a:gd name="T72" fmla="*/ 327 w 913"/>
                  <a:gd name="T73" fmla="*/ 26 h 835"/>
                  <a:gd name="T74" fmla="*/ 267 w 913"/>
                  <a:gd name="T75" fmla="*/ 15 h 835"/>
                  <a:gd name="T76" fmla="*/ 206 w 913"/>
                  <a:gd name="T77" fmla="*/ 7 h 835"/>
                  <a:gd name="T78" fmla="*/ 153 w 913"/>
                  <a:gd name="T79" fmla="*/ 0 h 835"/>
                  <a:gd name="T80" fmla="*/ 103 w 913"/>
                  <a:gd name="T81" fmla="*/ 0 h 835"/>
                  <a:gd name="T82" fmla="*/ 61 w 913"/>
                  <a:gd name="T83" fmla="*/ 0 h 835"/>
                  <a:gd name="T84" fmla="*/ 31 w 913"/>
                  <a:gd name="T85" fmla="*/ 3 h 835"/>
                  <a:gd name="T86" fmla="*/ 12 w 913"/>
                  <a:gd name="T87" fmla="*/ 11 h 835"/>
                  <a:gd name="T88" fmla="*/ 0 w 913"/>
                  <a:gd name="T89" fmla="*/ 19 h 835"/>
                  <a:gd name="T90" fmla="*/ 38 w 913"/>
                  <a:gd name="T91" fmla="*/ 26 h 835"/>
                  <a:gd name="T92" fmla="*/ 80 w 913"/>
                  <a:gd name="T93" fmla="*/ 30 h 835"/>
                  <a:gd name="T94" fmla="*/ 122 w 913"/>
                  <a:gd name="T95" fmla="*/ 38 h 835"/>
                  <a:gd name="T96" fmla="*/ 168 w 913"/>
                  <a:gd name="T97" fmla="*/ 45 h 835"/>
                  <a:gd name="T98" fmla="*/ 217 w 913"/>
                  <a:gd name="T99" fmla="*/ 53 h 835"/>
                  <a:gd name="T100" fmla="*/ 267 w 913"/>
                  <a:gd name="T101" fmla="*/ 60 h 835"/>
                  <a:gd name="T102" fmla="*/ 316 w 913"/>
                  <a:gd name="T103" fmla="*/ 72 h 835"/>
                  <a:gd name="T104" fmla="*/ 369 w 913"/>
                  <a:gd name="T105" fmla="*/ 83 h 835"/>
                  <a:gd name="T106" fmla="*/ 419 w 913"/>
                  <a:gd name="T107" fmla="*/ 98 h 835"/>
                  <a:gd name="T108" fmla="*/ 472 w 913"/>
                  <a:gd name="T109" fmla="*/ 114 h 835"/>
                  <a:gd name="T110" fmla="*/ 525 w 913"/>
                  <a:gd name="T111" fmla="*/ 133 h 835"/>
                  <a:gd name="T112" fmla="*/ 575 w 913"/>
                  <a:gd name="T113" fmla="*/ 152 h 835"/>
                  <a:gd name="T114" fmla="*/ 624 w 913"/>
                  <a:gd name="T115" fmla="*/ 174 h 835"/>
                  <a:gd name="T116" fmla="*/ 673 w 913"/>
                  <a:gd name="T117" fmla="*/ 197 h 835"/>
                  <a:gd name="T118" fmla="*/ 719 w 913"/>
                  <a:gd name="T119" fmla="*/ 228 h 835"/>
                  <a:gd name="T120" fmla="*/ 761 w 913"/>
                  <a:gd name="T121" fmla="*/ 258 h 83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3"/>
                  <a:gd name="T184" fmla="*/ 0 h 835"/>
                  <a:gd name="T185" fmla="*/ 913 w 913"/>
                  <a:gd name="T186" fmla="*/ 835 h 83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3" h="835">
                    <a:moveTo>
                      <a:pt x="761" y="258"/>
                    </a:moveTo>
                    <a:lnTo>
                      <a:pt x="803" y="303"/>
                    </a:lnTo>
                    <a:lnTo>
                      <a:pt x="826" y="357"/>
                    </a:lnTo>
                    <a:lnTo>
                      <a:pt x="841" y="414"/>
                    </a:lnTo>
                    <a:lnTo>
                      <a:pt x="841" y="474"/>
                    </a:lnTo>
                    <a:lnTo>
                      <a:pt x="833" y="524"/>
                    </a:lnTo>
                    <a:lnTo>
                      <a:pt x="818" y="565"/>
                    </a:lnTo>
                    <a:lnTo>
                      <a:pt x="791" y="607"/>
                    </a:lnTo>
                    <a:lnTo>
                      <a:pt x="765" y="641"/>
                    </a:lnTo>
                    <a:lnTo>
                      <a:pt x="730" y="679"/>
                    </a:lnTo>
                    <a:lnTo>
                      <a:pt x="696" y="710"/>
                    </a:lnTo>
                    <a:lnTo>
                      <a:pt x="662" y="744"/>
                    </a:lnTo>
                    <a:lnTo>
                      <a:pt x="628" y="778"/>
                    </a:lnTo>
                    <a:lnTo>
                      <a:pt x="620" y="790"/>
                    </a:lnTo>
                    <a:lnTo>
                      <a:pt x="616" y="801"/>
                    </a:lnTo>
                    <a:lnTo>
                      <a:pt x="620" y="812"/>
                    </a:lnTo>
                    <a:lnTo>
                      <a:pt x="628" y="824"/>
                    </a:lnTo>
                    <a:lnTo>
                      <a:pt x="639" y="831"/>
                    </a:lnTo>
                    <a:lnTo>
                      <a:pt x="651" y="835"/>
                    </a:lnTo>
                    <a:lnTo>
                      <a:pt x="666" y="831"/>
                    </a:lnTo>
                    <a:lnTo>
                      <a:pt x="677" y="824"/>
                    </a:lnTo>
                    <a:lnTo>
                      <a:pt x="753" y="774"/>
                    </a:lnTo>
                    <a:lnTo>
                      <a:pt x="814" y="710"/>
                    </a:lnTo>
                    <a:lnTo>
                      <a:pt x="867" y="634"/>
                    </a:lnTo>
                    <a:lnTo>
                      <a:pt x="902" y="554"/>
                    </a:lnTo>
                    <a:lnTo>
                      <a:pt x="913" y="467"/>
                    </a:lnTo>
                    <a:lnTo>
                      <a:pt x="905" y="383"/>
                    </a:lnTo>
                    <a:lnTo>
                      <a:pt x="875" y="303"/>
                    </a:lnTo>
                    <a:lnTo>
                      <a:pt x="814" y="231"/>
                    </a:lnTo>
                    <a:lnTo>
                      <a:pt x="768" y="193"/>
                    </a:lnTo>
                    <a:lnTo>
                      <a:pt x="715" y="159"/>
                    </a:lnTo>
                    <a:lnTo>
                      <a:pt x="654" y="129"/>
                    </a:lnTo>
                    <a:lnTo>
                      <a:pt x="594" y="102"/>
                    </a:lnTo>
                    <a:lnTo>
                      <a:pt x="529" y="79"/>
                    </a:lnTo>
                    <a:lnTo>
                      <a:pt x="461" y="60"/>
                    </a:lnTo>
                    <a:lnTo>
                      <a:pt x="396" y="41"/>
                    </a:lnTo>
                    <a:lnTo>
                      <a:pt x="327" y="26"/>
                    </a:lnTo>
                    <a:lnTo>
                      <a:pt x="267" y="15"/>
                    </a:lnTo>
                    <a:lnTo>
                      <a:pt x="206" y="7"/>
                    </a:lnTo>
                    <a:lnTo>
                      <a:pt x="153" y="0"/>
                    </a:lnTo>
                    <a:lnTo>
                      <a:pt x="103" y="0"/>
                    </a:lnTo>
                    <a:lnTo>
                      <a:pt x="61" y="0"/>
                    </a:lnTo>
                    <a:lnTo>
                      <a:pt x="31" y="3"/>
                    </a:lnTo>
                    <a:lnTo>
                      <a:pt x="12" y="11"/>
                    </a:lnTo>
                    <a:lnTo>
                      <a:pt x="0" y="19"/>
                    </a:lnTo>
                    <a:lnTo>
                      <a:pt x="38" y="26"/>
                    </a:lnTo>
                    <a:lnTo>
                      <a:pt x="80" y="30"/>
                    </a:lnTo>
                    <a:lnTo>
                      <a:pt x="122" y="38"/>
                    </a:lnTo>
                    <a:lnTo>
                      <a:pt x="168" y="45"/>
                    </a:lnTo>
                    <a:lnTo>
                      <a:pt x="217" y="53"/>
                    </a:lnTo>
                    <a:lnTo>
                      <a:pt x="267" y="60"/>
                    </a:lnTo>
                    <a:lnTo>
                      <a:pt x="316" y="72"/>
                    </a:lnTo>
                    <a:lnTo>
                      <a:pt x="369" y="83"/>
                    </a:lnTo>
                    <a:lnTo>
                      <a:pt x="419" y="98"/>
                    </a:lnTo>
                    <a:lnTo>
                      <a:pt x="472" y="114"/>
                    </a:lnTo>
                    <a:lnTo>
                      <a:pt x="525" y="133"/>
                    </a:lnTo>
                    <a:lnTo>
                      <a:pt x="575" y="152"/>
                    </a:lnTo>
                    <a:lnTo>
                      <a:pt x="624" y="174"/>
                    </a:lnTo>
                    <a:lnTo>
                      <a:pt x="673" y="197"/>
                    </a:lnTo>
                    <a:lnTo>
                      <a:pt x="719" y="228"/>
                    </a:lnTo>
                    <a:lnTo>
                      <a:pt x="761" y="2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31" name="Freeform 2248"/>
              <p:cNvSpPr>
                <a:spLocks noChangeAspect="1"/>
              </p:cNvSpPr>
              <p:nvPr/>
            </p:nvSpPr>
            <p:spPr bwMode="auto">
              <a:xfrm>
                <a:off x="307" y="16880"/>
                <a:ext cx="373" cy="782"/>
              </a:xfrm>
              <a:custGeom>
                <a:avLst/>
                <a:gdLst>
                  <a:gd name="T0" fmla="*/ 0 w 373"/>
                  <a:gd name="T1" fmla="*/ 425 h 782"/>
                  <a:gd name="T2" fmla="*/ 0 w 373"/>
                  <a:gd name="T3" fmla="*/ 489 h 782"/>
                  <a:gd name="T4" fmla="*/ 15 w 373"/>
                  <a:gd name="T5" fmla="*/ 550 h 782"/>
                  <a:gd name="T6" fmla="*/ 42 w 373"/>
                  <a:gd name="T7" fmla="*/ 607 h 782"/>
                  <a:gd name="T8" fmla="*/ 80 w 373"/>
                  <a:gd name="T9" fmla="*/ 656 h 782"/>
                  <a:gd name="T10" fmla="*/ 125 w 373"/>
                  <a:gd name="T11" fmla="*/ 698 h 782"/>
                  <a:gd name="T12" fmla="*/ 179 w 373"/>
                  <a:gd name="T13" fmla="*/ 736 h 782"/>
                  <a:gd name="T14" fmla="*/ 240 w 373"/>
                  <a:gd name="T15" fmla="*/ 763 h 782"/>
                  <a:gd name="T16" fmla="*/ 300 w 373"/>
                  <a:gd name="T17" fmla="*/ 778 h 782"/>
                  <a:gd name="T18" fmla="*/ 319 w 373"/>
                  <a:gd name="T19" fmla="*/ 782 h 782"/>
                  <a:gd name="T20" fmla="*/ 338 w 373"/>
                  <a:gd name="T21" fmla="*/ 774 h 782"/>
                  <a:gd name="T22" fmla="*/ 354 w 373"/>
                  <a:gd name="T23" fmla="*/ 763 h 782"/>
                  <a:gd name="T24" fmla="*/ 361 w 373"/>
                  <a:gd name="T25" fmla="*/ 748 h 782"/>
                  <a:gd name="T26" fmla="*/ 361 w 373"/>
                  <a:gd name="T27" fmla="*/ 729 h 782"/>
                  <a:gd name="T28" fmla="*/ 357 w 373"/>
                  <a:gd name="T29" fmla="*/ 710 h 782"/>
                  <a:gd name="T30" fmla="*/ 346 w 373"/>
                  <a:gd name="T31" fmla="*/ 694 h 782"/>
                  <a:gd name="T32" fmla="*/ 327 w 373"/>
                  <a:gd name="T33" fmla="*/ 687 h 782"/>
                  <a:gd name="T34" fmla="*/ 266 w 373"/>
                  <a:gd name="T35" fmla="*/ 664 h 782"/>
                  <a:gd name="T36" fmla="*/ 209 w 373"/>
                  <a:gd name="T37" fmla="*/ 634 h 782"/>
                  <a:gd name="T38" fmla="*/ 164 w 373"/>
                  <a:gd name="T39" fmla="*/ 592 h 782"/>
                  <a:gd name="T40" fmla="*/ 129 w 373"/>
                  <a:gd name="T41" fmla="*/ 546 h 782"/>
                  <a:gd name="T42" fmla="*/ 106 w 373"/>
                  <a:gd name="T43" fmla="*/ 489 h 782"/>
                  <a:gd name="T44" fmla="*/ 95 w 373"/>
                  <a:gd name="T45" fmla="*/ 429 h 782"/>
                  <a:gd name="T46" fmla="*/ 95 w 373"/>
                  <a:gd name="T47" fmla="*/ 364 h 782"/>
                  <a:gd name="T48" fmla="*/ 114 w 373"/>
                  <a:gd name="T49" fmla="*/ 296 h 782"/>
                  <a:gd name="T50" fmla="*/ 141 w 373"/>
                  <a:gd name="T51" fmla="*/ 246 h 782"/>
                  <a:gd name="T52" fmla="*/ 183 w 373"/>
                  <a:gd name="T53" fmla="*/ 197 h 782"/>
                  <a:gd name="T54" fmla="*/ 228 w 373"/>
                  <a:gd name="T55" fmla="*/ 151 h 782"/>
                  <a:gd name="T56" fmla="*/ 278 w 373"/>
                  <a:gd name="T57" fmla="*/ 110 h 782"/>
                  <a:gd name="T58" fmla="*/ 319 w 373"/>
                  <a:gd name="T59" fmla="*/ 76 h 782"/>
                  <a:gd name="T60" fmla="*/ 354 w 373"/>
                  <a:gd name="T61" fmla="*/ 41 h 782"/>
                  <a:gd name="T62" fmla="*/ 373 w 373"/>
                  <a:gd name="T63" fmla="*/ 19 h 782"/>
                  <a:gd name="T64" fmla="*/ 373 w 373"/>
                  <a:gd name="T65" fmla="*/ 0 h 782"/>
                  <a:gd name="T66" fmla="*/ 331 w 373"/>
                  <a:gd name="T67" fmla="*/ 15 h 782"/>
                  <a:gd name="T68" fmla="*/ 278 w 373"/>
                  <a:gd name="T69" fmla="*/ 41 h 782"/>
                  <a:gd name="T70" fmla="*/ 221 w 373"/>
                  <a:gd name="T71" fmla="*/ 87 h 782"/>
                  <a:gd name="T72" fmla="*/ 160 w 373"/>
                  <a:gd name="T73" fmla="*/ 140 h 782"/>
                  <a:gd name="T74" fmla="*/ 103 w 373"/>
                  <a:gd name="T75" fmla="*/ 201 h 782"/>
                  <a:gd name="T76" fmla="*/ 57 w 373"/>
                  <a:gd name="T77" fmla="*/ 273 h 782"/>
                  <a:gd name="T78" fmla="*/ 19 w 373"/>
                  <a:gd name="T79" fmla="*/ 349 h 782"/>
                  <a:gd name="T80" fmla="*/ 0 w 373"/>
                  <a:gd name="T81" fmla="*/ 425 h 78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3"/>
                  <a:gd name="T124" fmla="*/ 0 h 782"/>
                  <a:gd name="T125" fmla="*/ 373 w 373"/>
                  <a:gd name="T126" fmla="*/ 782 h 78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3" h="782">
                    <a:moveTo>
                      <a:pt x="0" y="425"/>
                    </a:moveTo>
                    <a:lnTo>
                      <a:pt x="0" y="489"/>
                    </a:lnTo>
                    <a:lnTo>
                      <a:pt x="15" y="550"/>
                    </a:lnTo>
                    <a:lnTo>
                      <a:pt x="42" y="607"/>
                    </a:lnTo>
                    <a:lnTo>
                      <a:pt x="80" y="656"/>
                    </a:lnTo>
                    <a:lnTo>
                      <a:pt x="125" y="698"/>
                    </a:lnTo>
                    <a:lnTo>
                      <a:pt x="179" y="736"/>
                    </a:lnTo>
                    <a:lnTo>
                      <a:pt x="240" y="763"/>
                    </a:lnTo>
                    <a:lnTo>
                      <a:pt x="300" y="778"/>
                    </a:lnTo>
                    <a:lnTo>
                      <a:pt x="319" y="782"/>
                    </a:lnTo>
                    <a:lnTo>
                      <a:pt x="338" y="774"/>
                    </a:lnTo>
                    <a:lnTo>
                      <a:pt x="354" y="763"/>
                    </a:lnTo>
                    <a:lnTo>
                      <a:pt x="361" y="748"/>
                    </a:lnTo>
                    <a:lnTo>
                      <a:pt x="361" y="729"/>
                    </a:lnTo>
                    <a:lnTo>
                      <a:pt x="357" y="710"/>
                    </a:lnTo>
                    <a:lnTo>
                      <a:pt x="346" y="694"/>
                    </a:lnTo>
                    <a:lnTo>
                      <a:pt x="327" y="687"/>
                    </a:lnTo>
                    <a:lnTo>
                      <a:pt x="266" y="664"/>
                    </a:lnTo>
                    <a:lnTo>
                      <a:pt x="209" y="634"/>
                    </a:lnTo>
                    <a:lnTo>
                      <a:pt x="164" y="592"/>
                    </a:lnTo>
                    <a:lnTo>
                      <a:pt x="129" y="546"/>
                    </a:lnTo>
                    <a:lnTo>
                      <a:pt x="106" y="489"/>
                    </a:lnTo>
                    <a:lnTo>
                      <a:pt x="95" y="429"/>
                    </a:lnTo>
                    <a:lnTo>
                      <a:pt x="95" y="364"/>
                    </a:lnTo>
                    <a:lnTo>
                      <a:pt x="114" y="296"/>
                    </a:lnTo>
                    <a:lnTo>
                      <a:pt x="141" y="246"/>
                    </a:lnTo>
                    <a:lnTo>
                      <a:pt x="183" y="197"/>
                    </a:lnTo>
                    <a:lnTo>
                      <a:pt x="228" y="151"/>
                    </a:lnTo>
                    <a:lnTo>
                      <a:pt x="278" y="110"/>
                    </a:lnTo>
                    <a:lnTo>
                      <a:pt x="319" y="76"/>
                    </a:lnTo>
                    <a:lnTo>
                      <a:pt x="354" y="41"/>
                    </a:lnTo>
                    <a:lnTo>
                      <a:pt x="373" y="19"/>
                    </a:lnTo>
                    <a:lnTo>
                      <a:pt x="373" y="0"/>
                    </a:lnTo>
                    <a:lnTo>
                      <a:pt x="331" y="15"/>
                    </a:lnTo>
                    <a:lnTo>
                      <a:pt x="278" y="41"/>
                    </a:lnTo>
                    <a:lnTo>
                      <a:pt x="221" y="87"/>
                    </a:lnTo>
                    <a:lnTo>
                      <a:pt x="160" y="140"/>
                    </a:lnTo>
                    <a:lnTo>
                      <a:pt x="103" y="201"/>
                    </a:lnTo>
                    <a:lnTo>
                      <a:pt x="57" y="273"/>
                    </a:lnTo>
                    <a:lnTo>
                      <a:pt x="19" y="349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9032" name="Freeform 2249"/>
              <p:cNvSpPr>
                <a:spLocks noChangeAspect="1"/>
              </p:cNvSpPr>
              <p:nvPr/>
            </p:nvSpPr>
            <p:spPr bwMode="auto">
              <a:xfrm>
                <a:off x="2900" y="16375"/>
                <a:ext cx="795" cy="1025"/>
              </a:xfrm>
              <a:custGeom>
                <a:avLst/>
                <a:gdLst>
                  <a:gd name="T0" fmla="*/ 673 w 795"/>
                  <a:gd name="T1" fmla="*/ 410 h 1025"/>
                  <a:gd name="T2" fmla="*/ 711 w 795"/>
                  <a:gd name="T3" fmla="*/ 474 h 1025"/>
                  <a:gd name="T4" fmla="*/ 730 w 795"/>
                  <a:gd name="T5" fmla="*/ 543 h 1025"/>
                  <a:gd name="T6" fmla="*/ 719 w 795"/>
                  <a:gd name="T7" fmla="*/ 618 h 1025"/>
                  <a:gd name="T8" fmla="*/ 673 w 795"/>
                  <a:gd name="T9" fmla="*/ 691 h 1025"/>
                  <a:gd name="T10" fmla="*/ 608 w 795"/>
                  <a:gd name="T11" fmla="*/ 755 h 1025"/>
                  <a:gd name="T12" fmla="*/ 536 w 795"/>
                  <a:gd name="T13" fmla="*/ 812 h 1025"/>
                  <a:gd name="T14" fmla="*/ 460 w 795"/>
                  <a:gd name="T15" fmla="*/ 873 h 1025"/>
                  <a:gd name="T16" fmla="*/ 414 w 795"/>
                  <a:gd name="T17" fmla="*/ 918 h 1025"/>
                  <a:gd name="T18" fmla="*/ 399 w 795"/>
                  <a:gd name="T19" fmla="*/ 949 h 1025"/>
                  <a:gd name="T20" fmla="*/ 388 w 795"/>
                  <a:gd name="T21" fmla="*/ 979 h 1025"/>
                  <a:gd name="T22" fmla="*/ 395 w 795"/>
                  <a:gd name="T23" fmla="*/ 1010 h 1025"/>
                  <a:gd name="T24" fmla="*/ 422 w 795"/>
                  <a:gd name="T25" fmla="*/ 1025 h 1025"/>
                  <a:gd name="T26" fmla="*/ 449 w 795"/>
                  <a:gd name="T27" fmla="*/ 1021 h 1025"/>
                  <a:gd name="T28" fmla="*/ 498 w 795"/>
                  <a:gd name="T29" fmla="*/ 964 h 1025"/>
                  <a:gd name="T30" fmla="*/ 582 w 795"/>
                  <a:gd name="T31" fmla="*/ 888 h 1025"/>
                  <a:gd name="T32" fmla="*/ 669 w 795"/>
                  <a:gd name="T33" fmla="*/ 812 h 1025"/>
                  <a:gd name="T34" fmla="*/ 745 w 795"/>
                  <a:gd name="T35" fmla="*/ 725 h 1025"/>
                  <a:gd name="T36" fmla="*/ 791 w 795"/>
                  <a:gd name="T37" fmla="*/ 615 h 1025"/>
                  <a:gd name="T38" fmla="*/ 787 w 795"/>
                  <a:gd name="T39" fmla="*/ 501 h 1025"/>
                  <a:gd name="T40" fmla="*/ 738 w 795"/>
                  <a:gd name="T41" fmla="*/ 394 h 1025"/>
                  <a:gd name="T42" fmla="*/ 658 w 795"/>
                  <a:gd name="T43" fmla="*/ 307 h 1025"/>
                  <a:gd name="T44" fmla="*/ 570 w 795"/>
                  <a:gd name="T45" fmla="*/ 250 h 1025"/>
                  <a:gd name="T46" fmla="*/ 487 w 795"/>
                  <a:gd name="T47" fmla="*/ 201 h 1025"/>
                  <a:gd name="T48" fmla="*/ 395 w 795"/>
                  <a:gd name="T49" fmla="*/ 151 h 1025"/>
                  <a:gd name="T50" fmla="*/ 300 w 795"/>
                  <a:gd name="T51" fmla="*/ 102 h 1025"/>
                  <a:gd name="T52" fmla="*/ 213 w 795"/>
                  <a:gd name="T53" fmla="*/ 60 h 1025"/>
                  <a:gd name="T54" fmla="*/ 129 w 795"/>
                  <a:gd name="T55" fmla="*/ 26 h 1025"/>
                  <a:gd name="T56" fmla="*/ 65 w 795"/>
                  <a:gd name="T57" fmla="*/ 3 h 1025"/>
                  <a:gd name="T58" fmla="*/ 15 w 795"/>
                  <a:gd name="T59" fmla="*/ 0 h 1025"/>
                  <a:gd name="T60" fmla="*/ 34 w 795"/>
                  <a:gd name="T61" fmla="*/ 26 h 1025"/>
                  <a:gd name="T62" fmla="*/ 114 w 795"/>
                  <a:gd name="T63" fmla="*/ 64 h 1025"/>
                  <a:gd name="T64" fmla="*/ 194 w 795"/>
                  <a:gd name="T65" fmla="*/ 102 h 1025"/>
                  <a:gd name="T66" fmla="*/ 278 w 795"/>
                  <a:gd name="T67" fmla="*/ 144 h 1025"/>
                  <a:gd name="T68" fmla="*/ 365 w 795"/>
                  <a:gd name="T69" fmla="*/ 189 h 1025"/>
                  <a:gd name="T70" fmla="*/ 449 w 795"/>
                  <a:gd name="T71" fmla="*/ 235 h 1025"/>
                  <a:gd name="T72" fmla="*/ 532 w 795"/>
                  <a:gd name="T73" fmla="*/ 292 h 1025"/>
                  <a:gd name="T74" fmla="*/ 608 w 795"/>
                  <a:gd name="T75" fmla="*/ 349 h 102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95"/>
                  <a:gd name="T115" fmla="*/ 0 h 1025"/>
                  <a:gd name="T116" fmla="*/ 795 w 795"/>
                  <a:gd name="T117" fmla="*/ 1025 h 102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95" h="1025">
                    <a:moveTo>
                      <a:pt x="646" y="383"/>
                    </a:moveTo>
                    <a:lnTo>
                      <a:pt x="673" y="410"/>
                    </a:lnTo>
                    <a:lnTo>
                      <a:pt x="692" y="440"/>
                    </a:lnTo>
                    <a:lnTo>
                      <a:pt x="711" y="474"/>
                    </a:lnTo>
                    <a:lnTo>
                      <a:pt x="722" y="508"/>
                    </a:lnTo>
                    <a:lnTo>
                      <a:pt x="730" y="543"/>
                    </a:lnTo>
                    <a:lnTo>
                      <a:pt x="726" y="581"/>
                    </a:lnTo>
                    <a:lnTo>
                      <a:pt x="719" y="618"/>
                    </a:lnTo>
                    <a:lnTo>
                      <a:pt x="700" y="653"/>
                    </a:lnTo>
                    <a:lnTo>
                      <a:pt x="673" y="691"/>
                    </a:lnTo>
                    <a:lnTo>
                      <a:pt x="643" y="725"/>
                    </a:lnTo>
                    <a:lnTo>
                      <a:pt x="608" y="755"/>
                    </a:lnTo>
                    <a:lnTo>
                      <a:pt x="574" y="786"/>
                    </a:lnTo>
                    <a:lnTo>
                      <a:pt x="536" y="812"/>
                    </a:lnTo>
                    <a:lnTo>
                      <a:pt x="498" y="843"/>
                    </a:lnTo>
                    <a:lnTo>
                      <a:pt x="460" y="873"/>
                    </a:lnTo>
                    <a:lnTo>
                      <a:pt x="426" y="907"/>
                    </a:lnTo>
                    <a:lnTo>
                      <a:pt x="414" y="918"/>
                    </a:lnTo>
                    <a:lnTo>
                      <a:pt x="407" y="934"/>
                    </a:lnTo>
                    <a:lnTo>
                      <a:pt x="399" y="949"/>
                    </a:lnTo>
                    <a:lnTo>
                      <a:pt x="392" y="964"/>
                    </a:lnTo>
                    <a:lnTo>
                      <a:pt x="388" y="979"/>
                    </a:lnTo>
                    <a:lnTo>
                      <a:pt x="388" y="994"/>
                    </a:lnTo>
                    <a:lnTo>
                      <a:pt x="395" y="1010"/>
                    </a:lnTo>
                    <a:lnTo>
                      <a:pt x="407" y="1021"/>
                    </a:lnTo>
                    <a:lnTo>
                      <a:pt x="422" y="1025"/>
                    </a:lnTo>
                    <a:lnTo>
                      <a:pt x="437" y="1025"/>
                    </a:lnTo>
                    <a:lnTo>
                      <a:pt x="449" y="1021"/>
                    </a:lnTo>
                    <a:lnTo>
                      <a:pt x="460" y="1010"/>
                    </a:lnTo>
                    <a:lnTo>
                      <a:pt x="498" y="964"/>
                    </a:lnTo>
                    <a:lnTo>
                      <a:pt x="540" y="926"/>
                    </a:lnTo>
                    <a:lnTo>
                      <a:pt x="582" y="888"/>
                    </a:lnTo>
                    <a:lnTo>
                      <a:pt x="627" y="850"/>
                    </a:lnTo>
                    <a:lnTo>
                      <a:pt x="669" y="812"/>
                    </a:lnTo>
                    <a:lnTo>
                      <a:pt x="711" y="770"/>
                    </a:lnTo>
                    <a:lnTo>
                      <a:pt x="745" y="725"/>
                    </a:lnTo>
                    <a:lnTo>
                      <a:pt x="772" y="675"/>
                    </a:lnTo>
                    <a:lnTo>
                      <a:pt x="791" y="615"/>
                    </a:lnTo>
                    <a:lnTo>
                      <a:pt x="795" y="558"/>
                    </a:lnTo>
                    <a:lnTo>
                      <a:pt x="787" y="501"/>
                    </a:lnTo>
                    <a:lnTo>
                      <a:pt x="768" y="444"/>
                    </a:lnTo>
                    <a:lnTo>
                      <a:pt x="738" y="394"/>
                    </a:lnTo>
                    <a:lnTo>
                      <a:pt x="703" y="345"/>
                    </a:lnTo>
                    <a:lnTo>
                      <a:pt x="658" y="307"/>
                    </a:lnTo>
                    <a:lnTo>
                      <a:pt x="608" y="273"/>
                    </a:lnTo>
                    <a:lnTo>
                      <a:pt x="570" y="250"/>
                    </a:lnTo>
                    <a:lnTo>
                      <a:pt x="529" y="227"/>
                    </a:lnTo>
                    <a:lnTo>
                      <a:pt x="487" y="201"/>
                    </a:lnTo>
                    <a:lnTo>
                      <a:pt x="441" y="178"/>
                    </a:lnTo>
                    <a:lnTo>
                      <a:pt x="395" y="151"/>
                    </a:lnTo>
                    <a:lnTo>
                      <a:pt x="346" y="129"/>
                    </a:lnTo>
                    <a:lnTo>
                      <a:pt x="300" y="102"/>
                    </a:lnTo>
                    <a:lnTo>
                      <a:pt x="255" y="79"/>
                    </a:lnTo>
                    <a:lnTo>
                      <a:pt x="213" y="60"/>
                    </a:lnTo>
                    <a:lnTo>
                      <a:pt x="171" y="41"/>
                    </a:lnTo>
                    <a:lnTo>
                      <a:pt x="129" y="26"/>
                    </a:lnTo>
                    <a:lnTo>
                      <a:pt x="95" y="15"/>
                    </a:lnTo>
                    <a:lnTo>
                      <a:pt x="65" y="3"/>
                    </a:lnTo>
                    <a:lnTo>
                      <a:pt x="38" y="0"/>
                    </a:lnTo>
                    <a:lnTo>
                      <a:pt x="15" y="0"/>
                    </a:lnTo>
                    <a:lnTo>
                      <a:pt x="0" y="7"/>
                    </a:lnTo>
                    <a:lnTo>
                      <a:pt x="34" y="26"/>
                    </a:lnTo>
                    <a:lnTo>
                      <a:pt x="72" y="45"/>
                    </a:lnTo>
                    <a:lnTo>
                      <a:pt x="114" y="64"/>
                    </a:lnTo>
                    <a:lnTo>
                      <a:pt x="152" y="83"/>
                    </a:lnTo>
                    <a:lnTo>
                      <a:pt x="194" y="102"/>
                    </a:lnTo>
                    <a:lnTo>
                      <a:pt x="236" y="121"/>
                    </a:lnTo>
                    <a:lnTo>
                      <a:pt x="278" y="144"/>
                    </a:lnTo>
                    <a:lnTo>
                      <a:pt x="319" y="167"/>
                    </a:lnTo>
                    <a:lnTo>
                      <a:pt x="365" y="189"/>
                    </a:lnTo>
                    <a:lnTo>
                      <a:pt x="407" y="212"/>
                    </a:lnTo>
                    <a:lnTo>
                      <a:pt x="449" y="235"/>
                    </a:lnTo>
                    <a:lnTo>
                      <a:pt x="491" y="262"/>
                    </a:lnTo>
                    <a:lnTo>
                      <a:pt x="532" y="292"/>
                    </a:lnTo>
                    <a:lnTo>
                      <a:pt x="570" y="318"/>
                    </a:lnTo>
                    <a:lnTo>
                      <a:pt x="608" y="349"/>
                    </a:lnTo>
                    <a:lnTo>
                      <a:pt x="646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</p:grpSp>
      <p:grpSp>
        <p:nvGrpSpPr>
          <p:cNvPr id="18861" name="Group 2253"/>
          <p:cNvGrpSpPr>
            <a:grpSpLocks/>
          </p:cNvGrpSpPr>
          <p:nvPr/>
        </p:nvGrpSpPr>
        <p:grpSpPr bwMode="auto">
          <a:xfrm rot="-2580993">
            <a:off x="5921375" y="1690688"/>
            <a:ext cx="914400" cy="582612"/>
            <a:chOff x="12912" y="12144"/>
            <a:chExt cx="2736" cy="1795"/>
          </a:xfrm>
        </p:grpSpPr>
        <p:grpSp>
          <p:nvGrpSpPr>
            <p:cNvPr id="18966" name="Group 2254"/>
            <p:cNvGrpSpPr>
              <a:grpSpLocks/>
            </p:cNvGrpSpPr>
            <p:nvPr/>
          </p:nvGrpSpPr>
          <p:grpSpPr bwMode="auto">
            <a:xfrm flipH="1">
              <a:off x="12912" y="12768"/>
              <a:ext cx="2736" cy="1171"/>
              <a:chOff x="4464" y="9901"/>
              <a:chExt cx="7591" cy="3249"/>
            </a:xfrm>
          </p:grpSpPr>
          <p:sp>
            <p:nvSpPr>
              <p:cNvPr id="18984" name="Freeform 2255"/>
              <p:cNvSpPr>
                <a:spLocks/>
              </p:cNvSpPr>
              <p:nvPr/>
            </p:nvSpPr>
            <p:spPr bwMode="auto">
              <a:xfrm>
                <a:off x="5186" y="11926"/>
                <a:ext cx="873" cy="1095"/>
              </a:xfrm>
              <a:custGeom>
                <a:avLst/>
                <a:gdLst>
                  <a:gd name="T0" fmla="*/ 861 w 873"/>
                  <a:gd name="T1" fmla="*/ 187 h 1095"/>
                  <a:gd name="T2" fmla="*/ 867 w 873"/>
                  <a:gd name="T3" fmla="*/ 230 h 1095"/>
                  <a:gd name="T4" fmla="*/ 830 w 873"/>
                  <a:gd name="T5" fmla="*/ 260 h 1095"/>
                  <a:gd name="T6" fmla="*/ 764 w 873"/>
                  <a:gd name="T7" fmla="*/ 260 h 1095"/>
                  <a:gd name="T8" fmla="*/ 594 w 873"/>
                  <a:gd name="T9" fmla="*/ 193 h 1095"/>
                  <a:gd name="T10" fmla="*/ 370 w 873"/>
                  <a:gd name="T11" fmla="*/ 205 h 1095"/>
                  <a:gd name="T12" fmla="*/ 236 w 873"/>
                  <a:gd name="T13" fmla="*/ 339 h 1095"/>
                  <a:gd name="T14" fmla="*/ 230 w 873"/>
                  <a:gd name="T15" fmla="*/ 502 h 1095"/>
                  <a:gd name="T16" fmla="*/ 333 w 873"/>
                  <a:gd name="T17" fmla="*/ 617 h 1095"/>
                  <a:gd name="T18" fmla="*/ 309 w 873"/>
                  <a:gd name="T19" fmla="*/ 659 h 1095"/>
                  <a:gd name="T20" fmla="*/ 170 w 873"/>
                  <a:gd name="T21" fmla="*/ 768 h 1095"/>
                  <a:gd name="T22" fmla="*/ 145 w 873"/>
                  <a:gd name="T23" fmla="*/ 908 h 1095"/>
                  <a:gd name="T24" fmla="*/ 267 w 873"/>
                  <a:gd name="T25" fmla="*/ 968 h 1095"/>
                  <a:gd name="T26" fmla="*/ 406 w 873"/>
                  <a:gd name="T27" fmla="*/ 932 h 1095"/>
                  <a:gd name="T28" fmla="*/ 485 w 873"/>
                  <a:gd name="T29" fmla="*/ 823 h 1095"/>
                  <a:gd name="T30" fmla="*/ 582 w 873"/>
                  <a:gd name="T31" fmla="*/ 823 h 1095"/>
                  <a:gd name="T32" fmla="*/ 570 w 873"/>
                  <a:gd name="T33" fmla="*/ 932 h 1095"/>
                  <a:gd name="T34" fmla="*/ 485 w 873"/>
                  <a:gd name="T35" fmla="*/ 1035 h 1095"/>
                  <a:gd name="T36" fmla="*/ 345 w 873"/>
                  <a:gd name="T37" fmla="*/ 1095 h 1095"/>
                  <a:gd name="T38" fmla="*/ 170 w 873"/>
                  <a:gd name="T39" fmla="*/ 1071 h 1095"/>
                  <a:gd name="T40" fmla="*/ 36 w 873"/>
                  <a:gd name="T41" fmla="*/ 986 h 1095"/>
                  <a:gd name="T42" fmla="*/ 0 w 873"/>
                  <a:gd name="T43" fmla="*/ 883 h 1095"/>
                  <a:gd name="T44" fmla="*/ 12 w 873"/>
                  <a:gd name="T45" fmla="*/ 774 h 1095"/>
                  <a:gd name="T46" fmla="*/ 97 w 873"/>
                  <a:gd name="T47" fmla="*/ 678 h 1095"/>
                  <a:gd name="T48" fmla="*/ 109 w 873"/>
                  <a:gd name="T49" fmla="*/ 611 h 1095"/>
                  <a:gd name="T50" fmla="*/ 36 w 873"/>
                  <a:gd name="T51" fmla="*/ 496 h 1095"/>
                  <a:gd name="T52" fmla="*/ 24 w 873"/>
                  <a:gd name="T53" fmla="*/ 351 h 1095"/>
                  <a:gd name="T54" fmla="*/ 60 w 873"/>
                  <a:gd name="T55" fmla="*/ 211 h 1095"/>
                  <a:gd name="T56" fmla="*/ 151 w 873"/>
                  <a:gd name="T57" fmla="*/ 90 h 1095"/>
                  <a:gd name="T58" fmla="*/ 291 w 873"/>
                  <a:gd name="T59" fmla="*/ 18 h 1095"/>
                  <a:gd name="T60" fmla="*/ 479 w 873"/>
                  <a:gd name="T61" fmla="*/ 6 h 1095"/>
                  <a:gd name="T62" fmla="*/ 709 w 873"/>
                  <a:gd name="T63" fmla="*/ 84 h 109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73"/>
                  <a:gd name="T97" fmla="*/ 0 h 1095"/>
                  <a:gd name="T98" fmla="*/ 873 w 873"/>
                  <a:gd name="T99" fmla="*/ 1095 h 109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73" h="1095">
                    <a:moveTo>
                      <a:pt x="836" y="163"/>
                    </a:moveTo>
                    <a:lnTo>
                      <a:pt x="861" y="187"/>
                    </a:lnTo>
                    <a:lnTo>
                      <a:pt x="873" y="211"/>
                    </a:lnTo>
                    <a:lnTo>
                      <a:pt x="867" y="230"/>
                    </a:lnTo>
                    <a:lnTo>
                      <a:pt x="855" y="248"/>
                    </a:lnTo>
                    <a:lnTo>
                      <a:pt x="830" y="260"/>
                    </a:lnTo>
                    <a:lnTo>
                      <a:pt x="800" y="266"/>
                    </a:lnTo>
                    <a:lnTo>
                      <a:pt x="764" y="260"/>
                    </a:lnTo>
                    <a:lnTo>
                      <a:pt x="733" y="248"/>
                    </a:lnTo>
                    <a:lnTo>
                      <a:pt x="594" y="193"/>
                    </a:lnTo>
                    <a:lnTo>
                      <a:pt x="473" y="181"/>
                    </a:lnTo>
                    <a:lnTo>
                      <a:pt x="370" y="205"/>
                    </a:lnTo>
                    <a:lnTo>
                      <a:pt x="285" y="266"/>
                    </a:lnTo>
                    <a:lnTo>
                      <a:pt x="236" y="339"/>
                    </a:lnTo>
                    <a:lnTo>
                      <a:pt x="218" y="423"/>
                    </a:lnTo>
                    <a:lnTo>
                      <a:pt x="230" y="502"/>
                    </a:lnTo>
                    <a:lnTo>
                      <a:pt x="291" y="575"/>
                    </a:lnTo>
                    <a:lnTo>
                      <a:pt x="333" y="617"/>
                    </a:lnTo>
                    <a:lnTo>
                      <a:pt x="333" y="647"/>
                    </a:lnTo>
                    <a:lnTo>
                      <a:pt x="309" y="659"/>
                    </a:lnTo>
                    <a:lnTo>
                      <a:pt x="267" y="684"/>
                    </a:lnTo>
                    <a:lnTo>
                      <a:pt x="170" y="768"/>
                    </a:lnTo>
                    <a:lnTo>
                      <a:pt x="133" y="847"/>
                    </a:lnTo>
                    <a:lnTo>
                      <a:pt x="145" y="908"/>
                    </a:lnTo>
                    <a:lnTo>
                      <a:pt x="200" y="944"/>
                    </a:lnTo>
                    <a:lnTo>
                      <a:pt x="267" y="968"/>
                    </a:lnTo>
                    <a:lnTo>
                      <a:pt x="345" y="962"/>
                    </a:lnTo>
                    <a:lnTo>
                      <a:pt x="406" y="932"/>
                    </a:lnTo>
                    <a:lnTo>
                      <a:pt x="448" y="871"/>
                    </a:lnTo>
                    <a:lnTo>
                      <a:pt x="485" y="823"/>
                    </a:lnTo>
                    <a:lnTo>
                      <a:pt x="539" y="805"/>
                    </a:lnTo>
                    <a:lnTo>
                      <a:pt x="582" y="823"/>
                    </a:lnTo>
                    <a:lnTo>
                      <a:pt x="588" y="883"/>
                    </a:lnTo>
                    <a:lnTo>
                      <a:pt x="570" y="932"/>
                    </a:lnTo>
                    <a:lnTo>
                      <a:pt x="533" y="986"/>
                    </a:lnTo>
                    <a:lnTo>
                      <a:pt x="485" y="1035"/>
                    </a:lnTo>
                    <a:lnTo>
                      <a:pt x="418" y="1071"/>
                    </a:lnTo>
                    <a:lnTo>
                      <a:pt x="345" y="1095"/>
                    </a:lnTo>
                    <a:lnTo>
                      <a:pt x="261" y="1095"/>
                    </a:lnTo>
                    <a:lnTo>
                      <a:pt x="170" y="1071"/>
                    </a:lnTo>
                    <a:lnTo>
                      <a:pt x="67" y="1017"/>
                    </a:lnTo>
                    <a:lnTo>
                      <a:pt x="36" y="986"/>
                    </a:lnTo>
                    <a:lnTo>
                      <a:pt x="12" y="938"/>
                    </a:lnTo>
                    <a:lnTo>
                      <a:pt x="0" y="883"/>
                    </a:lnTo>
                    <a:lnTo>
                      <a:pt x="0" y="829"/>
                    </a:lnTo>
                    <a:lnTo>
                      <a:pt x="12" y="774"/>
                    </a:lnTo>
                    <a:lnTo>
                      <a:pt x="42" y="720"/>
                    </a:lnTo>
                    <a:lnTo>
                      <a:pt x="97" y="678"/>
                    </a:lnTo>
                    <a:lnTo>
                      <a:pt x="164" y="653"/>
                    </a:lnTo>
                    <a:lnTo>
                      <a:pt x="109" y="611"/>
                    </a:lnTo>
                    <a:lnTo>
                      <a:pt x="67" y="557"/>
                    </a:lnTo>
                    <a:lnTo>
                      <a:pt x="36" y="496"/>
                    </a:lnTo>
                    <a:lnTo>
                      <a:pt x="24" y="423"/>
                    </a:lnTo>
                    <a:lnTo>
                      <a:pt x="24" y="351"/>
                    </a:lnTo>
                    <a:lnTo>
                      <a:pt x="36" y="278"/>
                    </a:lnTo>
                    <a:lnTo>
                      <a:pt x="60" y="211"/>
                    </a:lnTo>
                    <a:lnTo>
                      <a:pt x="103" y="145"/>
                    </a:lnTo>
                    <a:lnTo>
                      <a:pt x="151" y="90"/>
                    </a:lnTo>
                    <a:lnTo>
                      <a:pt x="218" y="48"/>
                    </a:lnTo>
                    <a:lnTo>
                      <a:pt x="291" y="18"/>
                    </a:lnTo>
                    <a:lnTo>
                      <a:pt x="382" y="0"/>
                    </a:lnTo>
                    <a:lnTo>
                      <a:pt x="479" y="6"/>
                    </a:lnTo>
                    <a:lnTo>
                      <a:pt x="588" y="30"/>
                    </a:lnTo>
                    <a:lnTo>
                      <a:pt x="709" y="84"/>
                    </a:lnTo>
                    <a:lnTo>
                      <a:pt x="836" y="1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85" name="Freeform 2256"/>
              <p:cNvSpPr>
                <a:spLocks/>
              </p:cNvSpPr>
              <p:nvPr/>
            </p:nvSpPr>
            <p:spPr bwMode="auto">
              <a:xfrm>
                <a:off x="4464" y="10945"/>
                <a:ext cx="1492" cy="1513"/>
              </a:xfrm>
              <a:custGeom>
                <a:avLst/>
                <a:gdLst>
                  <a:gd name="T0" fmla="*/ 758 w 1492"/>
                  <a:gd name="T1" fmla="*/ 248 h 1513"/>
                  <a:gd name="T2" fmla="*/ 976 w 1492"/>
                  <a:gd name="T3" fmla="*/ 24 h 1513"/>
                  <a:gd name="T4" fmla="*/ 1249 w 1492"/>
                  <a:gd name="T5" fmla="*/ 24 h 1513"/>
                  <a:gd name="T6" fmla="*/ 1455 w 1492"/>
                  <a:gd name="T7" fmla="*/ 218 h 1513"/>
                  <a:gd name="T8" fmla="*/ 1480 w 1492"/>
                  <a:gd name="T9" fmla="*/ 442 h 1513"/>
                  <a:gd name="T10" fmla="*/ 1425 w 1492"/>
                  <a:gd name="T11" fmla="*/ 430 h 1513"/>
                  <a:gd name="T12" fmla="*/ 1364 w 1492"/>
                  <a:gd name="T13" fmla="*/ 254 h 1513"/>
                  <a:gd name="T14" fmla="*/ 1189 w 1492"/>
                  <a:gd name="T15" fmla="*/ 139 h 1513"/>
                  <a:gd name="T16" fmla="*/ 976 w 1492"/>
                  <a:gd name="T17" fmla="*/ 194 h 1513"/>
                  <a:gd name="T18" fmla="*/ 861 w 1492"/>
                  <a:gd name="T19" fmla="*/ 412 h 1513"/>
                  <a:gd name="T20" fmla="*/ 867 w 1492"/>
                  <a:gd name="T21" fmla="*/ 623 h 1513"/>
                  <a:gd name="T22" fmla="*/ 801 w 1492"/>
                  <a:gd name="T23" fmla="*/ 630 h 1513"/>
                  <a:gd name="T24" fmla="*/ 637 w 1492"/>
                  <a:gd name="T25" fmla="*/ 539 h 1513"/>
                  <a:gd name="T26" fmla="*/ 407 w 1492"/>
                  <a:gd name="T27" fmla="*/ 563 h 1513"/>
                  <a:gd name="T28" fmla="*/ 267 w 1492"/>
                  <a:gd name="T29" fmla="*/ 751 h 1513"/>
                  <a:gd name="T30" fmla="*/ 291 w 1492"/>
                  <a:gd name="T31" fmla="*/ 1011 h 1513"/>
                  <a:gd name="T32" fmla="*/ 413 w 1492"/>
                  <a:gd name="T33" fmla="*/ 1180 h 1513"/>
                  <a:gd name="T34" fmla="*/ 352 w 1492"/>
                  <a:gd name="T35" fmla="*/ 1223 h 1513"/>
                  <a:gd name="T36" fmla="*/ 213 w 1492"/>
                  <a:gd name="T37" fmla="*/ 1211 h 1513"/>
                  <a:gd name="T38" fmla="*/ 140 w 1492"/>
                  <a:gd name="T39" fmla="*/ 1265 h 1513"/>
                  <a:gd name="T40" fmla="*/ 170 w 1492"/>
                  <a:gd name="T41" fmla="*/ 1350 h 1513"/>
                  <a:gd name="T42" fmla="*/ 267 w 1492"/>
                  <a:gd name="T43" fmla="*/ 1416 h 1513"/>
                  <a:gd name="T44" fmla="*/ 346 w 1492"/>
                  <a:gd name="T45" fmla="*/ 1422 h 1513"/>
                  <a:gd name="T46" fmla="*/ 370 w 1492"/>
                  <a:gd name="T47" fmla="*/ 1447 h 1513"/>
                  <a:gd name="T48" fmla="*/ 358 w 1492"/>
                  <a:gd name="T49" fmla="*/ 1489 h 1513"/>
                  <a:gd name="T50" fmla="*/ 279 w 1492"/>
                  <a:gd name="T51" fmla="*/ 1513 h 1513"/>
                  <a:gd name="T52" fmla="*/ 146 w 1492"/>
                  <a:gd name="T53" fmla="*/ 1495 h 1513"/>
                  <a:gd name="T54" fmla="*/ 43 w 1492"/>
                  <a:gd name="T55" fmla="*/ 1404 h 1513"/>
                  <a:gd name="T56" fmla="*/ 0 w 1492"/>
                  <a:gd name="T57" fmla="*/ 1271 h 1513"/>
                  <a:gd name="T58" fmla="*/ 55 w 1492"/>
                  <a:gd name="T59" fmla="*/ 1144 h 1513"/>
                  <a:gd name="T60" fmla="*/ 73 w 1492"/>
                  <a:gd name="T61" fmla="*/ 987 h 1513"/>
                  <a:gd name="T62" fmla="*/ 55 w 1492"/>
                  <a:gd name="T63" fmla="*/ 708 h 1513"/>
                  <a:gd name="T64" fmla="*/ 200 w 1492"/>
                  <a:gd name="T65" fmla="*/ 454 h 1513"/>
                  <a:gd name="T66" fmla="*/ 504 w 1492"/>
                  <a:gd name="T67" fmla="*/ 369 h 151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92"/>
                  <a:gd name="T103" fmla="*/ 0 h 1513"/>
                  <a:gd name="T104" fmla="*/ 1492 w 1492"/>
                  <a:gd name="T105" fmla="*/ 1513 h 151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92" h="1513">
                    <a:moveTo>
                      <a:pt x="716" y="442"/>
                    </a:moveTo>
                    <a:lnTo>
                      <a:pt x="758" y="248"/>
                    </a:lnTo>
                    <a:lnTo>
                      <a:pt x="849" y="109"/>
                    </a:lnTo>
                    <a:lnTo>
                      <a:pt x="976" y="24"/>
                    </a:lnTo>
                    <a:lnTo>
                      <a:pt x="1110" y="0"/>
                    </a:lnTo>
                    <a:lnTo>
                      <a:pt x="1249" y="24"/>
                    </a:lnTo>
                    <a:lnTo>
                      <a:pt x="1364" y="97"/>
                    </a:lnTo>
                    <a:lnTo>
                      <a:pt x="1455" y="218"/>
                    </a:lnTo>
                    <a:lnTo>
                      <a:pt x="1492" y="387"/>
                    </a:lnTo>
                    <a:lnTo>
                      <a:pt x="1480" y="442"/>
                    </a:lnTo>
                    <a:lnTo>
                      <a:pt x="1455" y="454"/>
                    </a:lnTo>
                    <a:lnTo>
                      <a:pt x="1425" y="430"/>
                    </a:lnTo>
                    <a:lnTo>
                      <a:pt x="1407" y="387"/>
                    </a:lnTo>
                    <a:lnTo>
                      <a:pt x="1364" y="254"/>
                    </a:lnTo>
                    <a:lnTo>
                      <a:pt x="1286" y="176"/>
                    </a:lnTo>
                    <a:lnTo>
                      <a:pt x="1189" y="139"/>
                    </a:lnTo>
                    <a:lnTo>
                      <a:pt x="1080" y="145"/>
                    </a:lnTo>
                    <a:lnTo>
                      <a:pt x="976" y="194"/>
                    </a:lnTo>
                    <a:lnTo>
                      <a:pt x="898" y="284"/>
                    </a:lnTo>
                    <a:lnTo>
                      <a:pt x="861" y="412"/>
                    </a:lnTo>
                    <a:lnTo>
                      <a:pt x="873" y="581"/>
                    </a:lnTo>
                    <a:lnTo>
                      <a:pt x="867" y="623"/>
                    </a:lnTo>
                    <a:lnTo>
                      <a:pt x="843" y="636"/>
                    </a:lnTo>
                    <a:lnTo>
                      <a:pt x="801" y="630"/>
                    </a:lnTo>
                    <a:lnTo>
                      <a:pt x="764" y="611"/>
                    </a:lnTo>
                    <a:lnTo>
                      <a:pt x="637" y="539"/>
                    </a:lnTo>
                    <a:lnTo>
                      <a:pt x="510" y="527"/>
                    </a:lnTo>
                    <a:lnTo>
                      <a:pt x="407" y="563"/>
                    </a:lnTo>
                    <a:lnTo>
                      <a:pt x="322" y="642"/>
                    </a:lnTo>
                    <a:lnTo>
                      <a:pt x="267" y="751"/>
                    </a:lnTo>
                    <a:lnTo>
                      <a:pt x="255" y="878"/>
                    </a:lnTo>
                    <a:lnTo>
                      <a:pt x="291" y="1011"/>
                    </a:lnTo>
                    <a:lnTo>
                      <a:pt x="388" y="1138"/>
                    </a:lnTo>
                    <a:lnTo>
                      <a:pt x="413" y="1180"/>
                    </a:lnTo>
                    <a:lnTo>
                      <a:pt x="394" y="1205"/>
                    </a:lnTo>
                    <a:lnTo>
                      <a:pt x="352" y="1223"/>
                    </a:lnTo>
                    <a:lnTo>
                      <a:pt x="304" y="1223"/>
                    </a:lnTo>
                    <a:lnTo>
                      <a:pt x="213" y="1211"/>
                    </a:lnTo>
                    <a:lnTo>
                      <a:pt x="158" y="1229"/>
                    </a:lnTo>
                    <a:lnTo>
                      <a:pt x="140" y="1265"/>
                    </a:lnTo>
                    <a:lnTo>
                      <a:pt x="146" y="1307"/>
                    </a:lnTo>
                    <a:lnTo>
                      <a:pt x="170" y="1350"/>
                    </a:lnTo>
                    <a:lnTo>
                      <a:pt x="219" y="1392"/>
                    </a:lnTo>
                    <a:lnTo>
                      <a:pt x="267" y="1416"/>
                    </a:lnTo>
                    <a:lnTo>
                      <a:pt x="328" y="1422"/>
                    </a:lnTo>
                    <a:lnTo>
                      <a:pt x="346" y="1422"/>
                    </a:lnTo>
                    <a:lnTo>
                      <a:pt x="364" y="1435"/>
                    </a:lnTo>
                    <a:lnTo>
                      <a:pt x="370" y="1447"/>
                    </a:lnTo>
                    <a:lnTo>
                      <a:pt x="370" y="1465"/>
                    </a:lnTo>
                    <a:lnTo>
                      <a:pt x="358" y="1489"/>
                    </a:lnTo>
                    <a:lnTo>
                      <a:pt x="328" y="1501"/>
                    </a:lnTo>
                    <a:lnTo>
                      <a:pt x="279" y="1513"/>
                    </a:lnTo>
                    <a:lnTo>
                      <a:pt x="207" y="1513"/>
                    </a:lnTo>
                    <a:lnTo>
                      <a:pt x="146" y="1495"/>
                    </a:lnTo>
                    <a:lnTo>
                      <a:pt x="91" y="1459"/>
                    </a:lnTo>
                    <a:lnTo>
                      <a:pt x="43" y="1404"/>
                    </a:lnTo>
                    <a:lnTo>
                      <a:pt x="13" y="1338"/>
                    </a:lnTo>
                    <a:lnTo>
                      <a:pt x="0" y="1271"/>
                    </a:lnTo>
                    <a:lnTo>
                      <a:pt x="13" y="1205"/>
                    </a:lnTo>
                    <a:lnTo>
                      <a:pt x="55" y="1144"/>
                    </a:lnTo>
                    <a:lnTo>
                      <a:pt x="140" y="1096"/>
                    </a:lnTo>
                    <a:lnTo>
                      <a:pt x="73" y="987"/>
                    </a:lnTo>
                    <a:lnTo>
                      <a:pt x="43" y="853"/>
                    </a:lnTo>
                    <a:lnTo>
                      <a:pt x="55" y="708"/>
                    </a:lnTo>
                    <a:lnTo>
                      <a:pt x="110" y="569"/>
                    </a:lnTo>
                    <a:lnTo>
                      <a:pt x="200" y="454"/>
                    </a:lnTo>
                    <a:lnTo>
                      <a:pt x="334" y="381"/>
                    </a:lnTo>
                    <a:lnTo>
                      <a:pt x="504" y="369"/>
                    </a:lnTo>
                    <a:lnTo>
                      <a:pt x="716" y="4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86" name="Freeform 2257"/>
              <p:cNvSpPr>
                <a:spLocks/>
              </p:cNvSpPr>
              <p:nvPr/>
            </p:nvSpPr>
            <p:spPr bwMode="auto">
              <a:xfrm rot="719888">
                <a:off x="11357" y="11985"/>
                <a:ext cx="321" cy="418"/>
              </a:xfrm>
              <a:custGeom>
                <a:avLst/>
                <a:gdLst>
                  <a:gd name="T0" fmla="*/ 79 w 321"/>
                  <a:gd name="T1" fmla="*/ 243 h 418"/>
                  <a:gd name="T2" fmla="*/ 67 w 321"/>
                  <a:gd name="T3" fmla="*/ 309 h 418"/>
                  <a:gd name="T4" fmla="*/ 85 w 321"/>
                  <a:gd name="T5" fmla="*/ 345 h 418"/>
                  <a:gd name="T6" fmla="*/ 115 w 321"/>
                  <a:gd name="T7" fmla="*/ 345 h 418"/>
                  <a:gd name="T8" fmla="*/ 146 w 321"/>
                  <a:gd name="T9" fmla="*/ 321 h 418"/>
                  <a:gd name="T10" fmla="*/ 158 w 321"/>
                  <a:gd name="T11" fmla="*/ 285 h 418"/>
                  <a:gd name="T12" fmla="*/ 158 w 321"/>
                  <a:gd name="T13" fmla="*/ 261 h 418"/>
                  <a:gd name="T14" fmla="*/ 140 w 321"/>
                  <a:gd name="T15" fmla="*/ 237 h 418"/>
                  <a:gd name="T16" fmla="*/ 127 w 321"/>
                  <a:gd name="T17" fmla="*/ 218 h 418"/>
                  <a:gd name="T18" fmla="*/ 121 w 321"/>
                  <a:gd name="T19" fmla="*/ 194 h 418"/>
                  <a:gd name="T20" fmla="*/ 133 w 321"/>
                  <a:gd name="T21" fmla="*/ 164 h 418"/>
                  <a:gd name="T22" fmla="*/ 152 w 321"/>
                  <a:gd name="T23" fmla="*/ 134 h 418"/>
                  <a:gd name="T24" fmla="*/ 170 w 321"/>
                  <a:gd name="T25" fmla="*/ 109 h 418"/>
                  <a:gd name="T26" fmla="*/ 152 w 321"/>
                  <a:gd name="T27" fmla="*/ 73 h 418"/>
                  <a:gd name="T28" fmla="*/ 170 w 321"/>
                  <a:gd name="T29" fmla="*/ 25 h 418"/>
                  <a:gd name="T30" fmla="*/ 218 w 321"/>
                  <a:gd name="T31" fmla="*/ 0 h 418"/>
                  <a:gd name="T32" fmla="*/ 279 w 321"/>
                  <a:gd name="T33" fmla="*/ 13 h 418"/>
                  <a:gd name="T34" fmla="*/ 321 w 321"/>
                  <a:gd name="T35" fmla="*/ 67 h 418"/>
                  <a:gd name="T36" fmla="*/ 309 w 321"/>
                  <a:gd name="T37" fmla="*/ 115 h 418"/>
                  <a:gd name="T38" fmla="*/ 273 w 321"/>
                  <a:gd name="T39" fmla="*/ 152 h 418"/>
                  <a:gd name="T40" fmla="*/ 230 w 321"/>
                  <a:gd name="T41" fmla="*/ 152 h 418"/>
                  <a:gd name="T42" fmla="*/ 218 w 321"/>
                  <a:gd name="T43" fmla="*/ 170 h 418"/>
                  <a:gd name="T44" fmla="*/ 200 w 321"/>
                  <a:gd name="T45" fmla="*/ 188 h 418"/>
                  <a:gd name="T46" fmla="*/ 194 w 321"/>
                  <a:gd name="T47" fmla="*/ 212 h 418"/>
                  <a:gd name="T48" fmla="*/ 212 w 321"/>
                  <a:gd name="T49" fmla="*/ 237 h 418"/>
                  <a:gd name="T50" fmla="*/ 237 w 321"/>
                  <a:gd name="T51" fmla="*/ 267 h 418"/>
                  <a:gd name="T52" fmla="*/ 243 w 321"/>
                  <a:gd name="T53" fmla="*/ 303 h 418"/>
                  <a:gd name="T54" fmla="*/ 230 w 321"/>
                  <a:gd name="T55" fmla="*/ 339 h 418"/>
                  <a:gd name="T56" fmla="*/ 212 w 321"/>
                  <a:gd name="T57" fmla="*/ 370 h 418"/>
                  <a:gd name="T58" fmla="*/ 182 w 321"/>
                  <a:gd name="T59" fmla="*/ 400 h 418"/>
                  <a:gd name="T60" fmla="*/ 140 w 321"/>
                  <a:gd name="T61" fmla="*/ 418 h 418"/>
                  <a:gd name="T62" fmla="*/ 103 w 321"/>
                  <a:gd name="T63" fmla="*/ 418 h 418"/>
                  <a:gd name="T64" fmla="*/ 61 w 321"/>
                  <a:gd name="T65" fmla="*/ 406 h 418"/>
                  <a:gd name="T66" fmla="*/ 6 w 321"/>
                  <a:gd name="T67" fmla="*/ 352 h 418"/>
                  <a:gd name="T68" fmla="*/ 0 w 321"/>
                  <a:gd name="T69" fmla="*/ 297 h 418"/>
                  <a:gd name="T70" fmla="*/ 24 w 321"/>
                  <a:gd name="T71" fmla="*/ 261 h 418"/>
                  <a:gd name="T72" fmla="*/ 79 w 321"/>
                  <a:gd name="T73" fmla="*/ 243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418"/>
                  <a:gd name="T113" fmla="*/ 321 w 321"/>
                  <a:gd name="T114" fmla="*/ 418 h 4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418">
                    <a:moveTo>
                      <a:pt x="79" y="243"/>
                    </a:moveTo>
                    <a:lnTo>
                      <a:pt x="67" y="309"/>
                    </a:lnTo>
                    <a:lnTo>
                      <a:pt x="85" y="345"/>
                    </a:lnTo>
                    <a:lnTo>
                      <a:pt x="115" y="345"/>
                    </a:lnTo>
                    <a:lnTo>
                      <a:pt x="146" y="321"/>
                    </a:lnTo>
                    <a:lnTo>
                      <a:pt x="158" y="285"/>
                    </a:lnTo>
                    <a:lnTo>
                      <a:pt x="158" y="261"/>
                    </a:lnTo>
                    <a:lnTo>
                      <a:pt x="140" y="237"/>
                    </a:lnTo>
                    <a:lnTo>
                      <a:pt x="127" y="218"/>
                    </a:lnTo>
                    <a:lnTo>
                      <a:pt x="121" y="194"/>
                    </a:lnTo>
                    <a:lnTo>
                      <a:pt x="133" y="164"/>
                    </a:lnTo>
                    <a:lnTo>
                      <a:pt x="152" y="134"/>
                    </a:lnTo>
                    <a:lnTo>
                      <a:pt x="170" y="109"/>
                    </a:lnTo>
                    <a:lnTo>
                      <a:pt x="152" y="73"/>
                    </a:lnTo>
                    <a:lnTo>
                      <a:pt x="170" y="25"/>
                    </a:lnTo>
                    <a:lnTo>
                      <a:pt x="218" y="0"/>
                    </a:lnTo>
                    <a:lnTo>
                      <a:pt x="279" y="13"/>
                    </a:lnTo>
                    <a:lnTo>
                      <a:pt x="321" y="67"/>
                    </a:lnTo>
                    <a:lnTo>
                      <a:pt x="309" y="115"/>
                    </a:lnTo>
                    <a:lnTo>
                      <a:pt x="273" y="152"/>
                    </a:lnTo>
                    <a:lnTo>
                      <a:pt x="230" y="152"/>
                    </a:lnTo>
                    <a:lnTo>
                      <a:pt x="218" y="170"/>
                    </a:lnTo>
                    <a:lnTo>
                      <a:pt x="200" y="188"/>
                    </a:lnTo>
                    <a:lnTo>
                      <a:pt x="194" y="212"/>
                    </a:lnTo>
                    <a:lnTo>
                      <a:pt x="212" y="237"/>
                    </a:lnTo>
                    <a:lnTo>
                      <a:pt x="237" y="267"/>
                    </a:lnTo>
                    <a:lnTo>
                      <a:pt x="243" y="303"/>
                    </a:lnTo>
                    <a:lnTo>
                      <a:pt x="230" y="339"/>
                    </a:lnTo>
                    <a:lnTo>
                      <a:pt x="212" y="370"/>
                    </a:lnTo>
                    <a:lnTo>
                      <a:pt x="182" y="400"/>
                    </a:lnTo>
                    <a:lnTo>
                      <a:pt x="140" y="418"/>
                    </a:lnTo>
                    <a:lnTo>
                      <a:pt x="103" y="418"/>
                    </a:lnTo>
                    <a:lnTo>
                      <a:pt x="61" y="406"/>
                    </a:lnTo>
                    <a:lnTo>
                      <a:pt x="6" y="352"/>
                    </a:lnTo>
                    <a:lnTo>
                      <a:pt x="0" y="297"/>
                    </a:lnTo>
                    <a:lnTo>
                      <a:pt x="24" y="261"/>
                    </a:lnTo>
                    <a:lnTo>
                      <a:pt x="79" y="2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87" name="Freeform 2258"/>
              <p:cNvSpPr>
                <a:spLocks/>
              </p:cNvSpPr>
              <p:nvPr/>
            </p:nvSpPr>
            <p:spPr bwMode="auto">
              <a:xfrm rot="719888">
                <a:off x="11576" y="12046"/>
                <a:ext cx="73" cy="72"/>
              </a:xfrm>
              <a:custGeom>
                <a:avLst/>
                <a:gdLst>
                  <a:gd name="T0" fmla="*/ 18 w 73"/>
                  <a:gd name="T1" fmla="*/ 66 h 72"/>
                  <a:gd name="T2" fmla="*/ 30 w 73"/>
                  <a:gd name="T3" fmla="*/ 72 h 72"/>
                  <a:gd name="T4" fmla="*/ 49 w 73"/>
                  <a:gd name="T5" fmla="*/ 72 h 72"/>
                  <a:gd name="T6" fmla="*/ 61 w 73"/>
                  <a:gd name="T7" fmla="*/ 66 h 72"/>
                  <a:gd name="T8" fmla="*/ 67 w 73"/>
                  <a:gd name="T9" fmla="*/ 60 h 72"/>
                  <a:gd name="T10" fmla="*/ 73 w 73"/>
                  <a:gd name="T11" fmla="*/ 48 h 72"/>
                  <a:gd name="T12" fmla="*/ 73 w 73"/>
                  <a:gd name="T13" fmla="*/ 30 h 72"/>
                  <a:gd name="T14" fmla="*/ 67 w 73"/>
                  <a:gd name="T15" fmla="*/ 18 h 72"/>
                  <a:gd name="T16" fmla="*/ 55 w 73"/>
                  <a:gd name="T17" fmla="*/ 6 h 72"/>
                  <a:gd name="T18" fmla="*/ 43 w 73"/>
                  <a:gd name="T19" fmla="*/ 0 h 72"/>
                  <a:gd name="T20" fmla="*/ 30 w 73"/>
                  <a:gd name="T21" fmla="*/ 0 h 72"/>
                  <a:gd name="T22" fmla="*/ 18 w 73"/>
                  <a:gd name="T23" fmla="*/ 6 h 72"/>
                  <a:gd name="T24" fmla="*/ 6 w 73"/>
                  <a:gd name="T25" fmla="*/ 18 h 72"/>
                  <a:gd name="T26" fmla="*/ 0 w 73"/>
                  <a:gd name="T27" fmla="*/ 30 h 72"/>
                  <a:gd name="T28" fmla="*/ 0 w 73"/>
                  <a:gd name="T29" fmla="*/ 48 h 72"/>
                  <a:gd name="T30" fmla="*/ 6 w 73"/>
                  <a:gd name="T31" fmla="*/ 60 h 72"/>
                  <a:gd name="T32" fmla="*/ 18 w 73"/>
                  <a:gd name="T33" fmla="*/ 66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72"/>
                  <a:gd name="T53" fmla="*/ 73 w 73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72">
                    <a:moveTo>
                      <a:pt x="18" y="66"/>
                    </a:moveTo>
                    <a:lnTo>
                      <a:pt x="30" y="72"/>
                    </a:lnTo>
                    <a:lnTo>
                      <a:pt x="49" y="72"/>
                    </a:lnTo>
                    <a:lnTo>
                      <a:pt x="61" y="66"/>
                    </a:lnTo>
                    <a:lnTo>
                      <a:pt x="67" y="60"/>
                    </a:lnTo>
                    <a:lnTo>
                      <a:pt x="73" y="48"/>
                    </a:lnTo>
                    <a:lnTo>
                      <a:pt x="73" y="30"/>
                    </a:lnTo>
                    <a:lnTo>
                      <a:pt x="67" y="18"/>
                    </a:lnTo>
                    <a:lnTo>
                      <a:pt x="55" y="6"/>
                    </a:lnTo>
                    <a:lnTo>
                      <a:pt x="43" y="0"/>
                    </a:lnTo>
                    <a:lnTo>
                      <a:pt x="30" y="0"/>
                    </a:lnTo>
                    <a:lnTo>
                      <a:pt x="18" y="6"/>
                    </a:lnTo>
                    <a:lnTo>
                      <a:pt x="6" y="18"/>
                    </a:lnTo>
                    <a:lnTo>
                      <a:pt x="0" y="30"/>
                    </a:lnTo>
                    <a:lnTo>
                      <a:pt x="0" y="48"/>
                    </a:lnTo>
                    <a:lnTo>
                      <a:pt x="6" y="60"/>
                    </a:lnTo>
                    <a:lnTo>
                      <a:pt x="18" y="6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88" name="Freeform 2259"/>
              <p:cNvSpPr>
                <a:spLocks/>
              </p:cNvSpPr>
              <p:nvPr/>
            </p:nvSpPr>
            <p:spPr bwMode="auto">
              <a:xfrm rot="719888">
                <a:off x="11594" y="12750"/>
                <a:ext cx="461" cy="400"/>
              </a:xfrm>
              <a:custGeom>
                <a:avLst/>
                <a:gdLst>
                  <a:gd name="T0" fmla="*/ 30 w 461"/>
                  <a:gd name="T1" fmla="*/ 67 h 400"/>
                  <a:gd name="T2" fmla="*/ 49 w 461"/>
                  <a:gd name="T3" fmla="*/ 49 h 400"/>
                  <a:gd name="T4" fmla="*/ 79 w 461"/>
                  <a:gd name="T5" fmla="*/ 31 h 400"/>
                  <a:gd name="T6" fmla="*/ 115 w 461"/>
                  <a:gd name="T7" fmla="*/ 19 h 400"/>
                  <a:gd name="T8" fmla="*/ 164 w 461"/>
                  <a:gd name="T9" fmla="*/ 7 h 400"/>
                  <a:gd name="T10" fmla="*/ 212 w 461"/>
                  <a:gd name="T11" fmla="*/ 0 h 400"/>
                  <a:gd name="T12" fmla="*/ 261 w 461"/>
                  <a:gd name="T13" fmla="*/ 0 h 400"/>
                  <a:gd name="T14" fmla="*/ 303 w 461"/>
                  <a:gd name="T15" fmla="*/ 0 h 400"/>
                  <a:gd name="T16" fmla="*/ 346 w 461"/>
                  <a:gd name="T17" fmla="*/ 7 h 400"/>
                  <a:gd name="T18" fmla="*/ 424 w 461"/>
                  <a:gd name="T19" fmla="*/ 73 h 400"/>
                  <a:gd name="T20" fmla="*/ 455 w 461"/>
                  <a:gd name="T21" fmla="*/ 194 h 400"/>
                  <a:gd name="T22" fmla="*/ 461 w 461"/>
                  <a:gd name="T23" fmla="*/ 309 h 400"/>
                  <a:gd name="T24" fmla="*/ 455 w 461"/>
                  <a:gd name="T25" fmla="*/ 364 h 400"/>
                  <a:gd name="T26" fmla="*/ 418 w 461"/>
                  <a:gd name="T27" fmla="*/ 376 h 400"/>
                  <a:gd name="T28" fmla="*/ 364 w 461"/>
                  <a:gd name="T29" fmla="*/ 388 h 400"/>
                  <a:gd name="T30" fmla="*/ 303 w 461"/>
                  <a:gd name="T31" fmla="*/ 394 h 400"/>
                  <a:gd name="T32" fmla="*/ 237 w 461"/>
                  <a:gd name="T33" fmla="*/ 400 h 400"/>
                  <a:gd name="T34" fmla="*/ 170 w 461"/>
                  <a:gd name="T35" fmla="*/ 400 h 400"/>
                  <a:gd name="T36" fmla="*/ 109 w 461"/>
                  <a:gd name="T37" fmla="*/ 394 h 400"/>
                  <a:gd name="T38" fmla="*/ 61 w 461"/>
                  <a:gd name="T39" fmla="*/ 394 h 400"/>
                  <a:gd name="T40" fmla="*/ 30 w 461"/>
                  <a:gd name="T41" fmla="*/ 382 h 400"/>
                  <a:gd name="T42" fmla="*/ 6 w 461"/>
                  <a:gd name="T43" fmla="*/ 327 h 400"/>
                  <a:gd name="T44" fmla="*/ 0 w 461"/>
                  <a:gd name="T45" fmla="*/ 230 h 400"/>
                  <a:gd name="T46" fmla="*/ 12 w 461"/>
                  <a:gd name="T47" fmla="*/ 134 h 400"/>
                  <a:gd name="T48" fmla="*/ 30 w 461"/>
                  <a:gd name="T49" fmla="*/ 67 h 4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61"/>
                  <a:gd name="T76" fmla="*/ 0 h 400"/>
                  <a:gd name="T77" fmla="*/ 461 w 461"/>
                  <a:gd name="T78" fmla="*/ 400 h 4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61" h="400">
                    <a:moveTo>
                      <a:pt x="30" y="67"/>
                    </a:moveTo>
                    <a:lnTo>
                      <a:pt x="49" y="49"/>
                    </a:lnTo>
                    <a:lnTo>
                      <a:pt x="79" y="31"/>
                    </a:lnTo>
                    <a:lnTo>
                      <a:pt x="115" y="19"/>
                    </a:lnTo>
                    <a:lnTo>
                      <a:pt x="164" y="7"/>
                    </a:lnTo>
                    <a:lnTo>
                      <a:pt x="212" y="0"/>
                    </a:lnTo>
                    <a:lnTo>
                      <a:pt x="261" y="0"/>
                    </a:lnTo>
                    <a:lnTo>
                      <a:pt x="303" y="0"/>
                    </a:lnTo>
                    <a:lnTo>
                      <a:pt x="346" y="7"/>
                    </a:lnTo>
                    <a:lnTo>
                      <a:pt x="424" y="73"/>
                    </a:lnTo>
                    <a:lnTo>
                      <a:pt x="455" y="194"/>
                    </a:lnTo>
                    <a:lnTo>
                      <a:pt x="461" y="309"/>
                    </a:lnTo>
                    <a:lnTo>
                      <a:pt x="455" y="364"/>
                    </a:lnTo>
                    <a:lnTo>
                      <a:pt x="418" y="376"/>
                    </a:lnTo>
                    <a:lnTo>
                      <a:pt x="364" y="388"/>
                    </a:lnTo>
                    <a:lnTo>
                      <a:pt x="303" y="394"/>
                    </a:lnTo>
                    <a:lnTo>
                      <a:pt x="237" y="400"/>
                    </a:lnTo>
                    <a:lnTo>
                      <a:pt x="170" y="400"/>
                    </a:lnTo>
                    <a:lnTo>
                      <a:pt x="109" y="394"/>
                    </a:lnTo>
                    <a:lnTo>
                      <a:pt x="61" y="394"/>
                    </a:lnTo>
                    <a:lnTo>
                      <a:pt x="30" y="382"/>
                    </a:lnTo>
                    <a:lnTo>
                      <a:pt x="6" y="327"/>
                    </a:lnTo>
                    <a:lnTo>
                      <a:pt x="0" y="230"/>
                    </a:lnTo>
                    <a:lnTo>
                      <a:pt x="12" y="134"/>
                    </a:lnTo>
                    <a:lnTo>
                      <a:pt x="30" y="6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89" name="Freeform 2260"/>
              <p:cNvSpPr>
                <a:spLocks/>
              </p:cNvSpPr>
              <p:nvPr/>
            </p:nvSpPr>
            <p:spPr bwMode="auto">
              <a:xfrm rot="719888">
                <a:off x="7311" y="11920"/>
                <a:ext cx="903" cy="1120"/>
              </a:xfrm>
              <a:custGeom>
                <a:avLst/>
                <a:gdLst>
                  <a:gd name="T0" fmla="*/ 455 w 903"/>
                  <a:gd name="T1" fmla="*/ 1101 h 1120"/>
                  <a:gd name="T2" fmla="*/ 546 w 903"/>
                  <a:gd name="T3" fmla="*/ 1059 h 1120"/>
                  <a:gd name="T4" fmla="*/ 631 w 903"/>
                  <a:gd name="T5" fmla="*/ 1005 h 1120"/>
                  <a:gd name="T6" fmla="*/ 709 w 903"/>
                  <a:gd name="T7" fmla="*/ 932 h 1120"/>
                  <a:gd name="T8" fmla="*/ 776 w 903"/>
                  <a:gd name="T9" fmla="*/ 841 h 1120"/>
                  <a:gd name="T10" fmla="*/ 831 w 903"/>
                  <a:gd name="T11" fmla="*/ 750 h 1120"/>
                  <a:gd name="T12" fmla="*/ 873 w 903"/>
                  <a:gd name="T13" fmla="*/ 641 h 1120"/>
                  <a:gd name="T14" fmla="*/ 897 w 903"/>
                  <a:gd name="T15" fmla="*/ 532 h 1120"/>
                  <a:gd name="T16" fmla="*/ 903 w 903"/>
                  <a:gd name="T17" fmla="*/ 423 h 1120"/>
                  <a:gd name="T18" fmla="*/ 897 w 903"/>
                  <a:gd name="T19" fmla="*/ 320 h 1120"/>
                  <a:gd name="T20" fmla="*/ 867 w 903"/>
                  <a:gd name="T21" fmla="*/ 224 h 1120"/>
                  <a:gd name="T22" fmla="*/ 825 w 903"/>
                  <a:gd name="T23" fmla="*/ 145 h 1120"/>
                  <a:gd name="T24" fmla="*/ 770 w 903"/>
                  <a:gd name="T25" fmla="*/ 78 h 1120"/>
                  <a:gd name="T26" fmla="*/ 703 w 903"/>
                  <a:gd name="T27" fmla="*/ 36 h 1120"/>
                  <a:gd name="T28" fmla="*/ 624 w 903"/>
                  <a:gd name="T29" fmla="*/ 6 h 1120"/>
                  <a:gd name="T30" fmla="*/ 540 w 903"/>
                  <a:gd name="T31" fmla="*/ 0 h 1120"/>
                  <a:gd name="T32" fmla="*/ 449 w 903"/>
                  <a:gd name="T33" fmla="*/ 18 h 1120"/>
                  <a:gd name="T34" fmla="*/ 358 w 903"/>
                  <a:gd name="T35" fmla="*/ 54 h 1120"/>
                  <a:gd name="T36" fmla="*/ 273 w 903"/>
                  <a:gd name="T37" fmla="*/ 115 h 1120"/>
                  <a:gd name="T38" fmla="*/ 200 w 903"/>
                  <a:gd name="T39" fmla="*/ 181 h 1120"/>
                  <a:gd name="T40" fmla="*/ 133 w 903"/>
                  <a:gd name="T41" fmla="*/ 272 h 1120"/>
                  <a:gd name="T42" fmla="*/ 79 w 903"/>
                  <a:gd name="T43" fmla="*/ 369 h 1120"/>
                  <a:gd name="T44" fmla="*/ 36 w 903"/>
                  <a:gd name="T45" fmla="*/ 472 h 1120"/>
                  <a:gd name="T46" fmla="*/ 6 w 903"/>
                  <a:gd name="T47" fmla="*/ 581 h 1120"/>
                  <a:gd name="T48" fmla="*/ 0 w 903"/>
                  <a:gd name="T49" fmla="*/ 690 h 1120"/>
                  <a:gd name="T50" fmla="*/ 12 w 903"/>
                  <a:gd name="T51" fmla="*/ 799 h 1120"/>
                  <a:gd name="T52" fmla="*/ 36 w 903"/>
                  <a:gd name="T53" fmla="*/ 889 h 1120"/>
                  <a:gd name="T54" fmla="*/ 79 w 903"/>
                  <a:gd name="T55" fmla="*/ 974 h 1120"/>
                  <a:gd name="T56" fmla="*/ 133 w 903"/>
                  <a:gd name="T57" fmla="*/ 1035 h 1120"/>
                  <a:gd name="T58" fmla="*/ 200 w 903"/>
                  <a:gd name="T59" fmla="*/ 1083 h 1120"/>
                  <a:gd name="T60" fmla="*/ 279 w 903"/>
                  <a:gd name="T61" fmla="*/ 1107 h 1120"/>
                  <a:gd name="T62" fmla="*/ 364 w 903"/>
                  <a:gd name="T63" fmla="*/ 1120 h 1120"/>
                  <a:gd name="T64" fmla="*/ 455 w 903"/>
                  <a:gd name="T65" fmla="*/ 1101 h 112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3"/>
                  <a:gd name="T100" fmla="*/ 0 h 1120"/>
                  <a:gd name="T101" fmla="*/ 903 w 903"/>
                  <a:gd name="T102" fmla="*/ 1120 h 112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3" h="1120">
                    <a:moveTo>
                      <a:pt x="455" y="1101"/>
                    </a:moveTo>
                    <a:lnTo>
                      <a:pt x="546" y="1059"/>
                    </a:lnTo>
                    <a:lnTo>
                      <a:pt x="631" y="1005"/>
                    </a:lnTo>
                    <a:lnTo>
                      <a:pt x="709" y="932"/>
                    </a:lnTo>
                    <a:lnTo>
                      <a:pt x="776" y="841"/>
                    </a:lnTo>
                    <a:lnTo>
                      <a:pt x="831" y="750"/>
                    </a:lnTo>
                    <a:lnTo>
                      <a:pt x="873" y="641"/>
                    </a:lnTo>
                    <a:lnTo>
                      <a:pt x="897" y="532"/>
                    </a:lnTo>
                    <a:lnTo>
                      <a:pt x="903" y="423"/>
                    </a:lnTo>
                    <a:lnTo>
                      <a:pt x="897" y="320"/>
                    </a:lnTo>
                    <a:lnTo>
                      <a:pt x="867" y="224"/>
                    </a:lnTo>
                    <a:lnTo>
                      <a:pt x="825" y="145"/>
                    </a:lnTo>
                    <a:lnTo>
                      <a:pt x="770" y="78"/>
                    </a:lnTo>
                    <a:lnTo>
                      <a:pt x="703" y="36"/>
                    </a:lnTo>
                    <a:lnTo>
                      <a:pt x="624" y="6"/>
                    </a:lnTo>
                    <a:lnTo>
                      <a:pt x="540" y="0"/>
                    </a:lnTo>
                    <a:lnTo>
                      <a:pt x="449" y="18"/>
                    </a:lnTo>
                    <a:lnTo>
                      <a:pt x="358" y="54"/>
                    </a:lnTo>
                    <a:lnTo>
                      <a:pt x="273" y="115"/>
                    </a:lnTo>
                    <a:lnTo>
                      <a:pt x="200" y="181"/>
                    </a:lnTo>
                    <a:lnTo>
                      <a:pt x="133" y="272"/>
                    </a:lnTo>
                    <a:lnTo>
                      <a:pt x="79" y="369"/>
                    </a:lnTo>
                    <a:lnTo>
                      <a:pt x="36" y="472"/>
                    </a:lnTo>
                    <a:lnTo>
                      <a:pt x="6" y="581"/>
                    </a:lnTo>
                    <a:lnTo>
                      <a:pt x="0" y="690"/>
                    </a:lnTo>
                    <a:lnTo>
                      <a:pt x="12" y="799"/>
                    </a:lnTo>
                    <a:lnTo>
                      <a:pt x="36" y="889"/>
                    </a:lnTo>
                    <a:lnTo>
                      <a:pt x="79" y="974"/>
                    </a:lnTo>
                    <a:lnTo>
                      <a:pt x="133" y="1035"/>
                    </a:lnTo>
                    <a:lnTo>
                      <a:pt x="200" y="1083"/>
                    </a:lnTo>
                    <a:lnTo>
                      <a:pt x="279" y="1107"/>
                    </a:lnTo>
                    <a:lnTo>
                      <a:pt x="364" y="1120"/>
                    </a:lnTo>
                    <a:lnTo>
                      <a:pt x="455" y="11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90" name="Freeform 2261"/>
              <p:cNvSpPr>
                <a:spLocks/>
              </p:cNvSpPr>
              <p:nvPr/>
            </p:nvSpPr>
            <p:spPr bwMode="auto">
              <a:xfrm rot="719888">
                <a:off x="7608" y="12290"/>
                <a:ext cx="315" cy="381"/>
              </a:xfrm>
              <a:custGeom>
                <a:avLst/>
                <a:gdLst>
                  <a:gd name="T0" fmla="*/ 158 w 315"/>
                  <a:gd name="T1" fmla="*/ 375 h 381"/>
                  <a:gd name="T2" fmla="*/ 218 w 315"/>
                  <a:gd name="T3" fmla="*/ 345 h 381"/>
                  <a:gd name="T4" fmla="*/ 267 w 315"/>
                  <a:gd name="T5" fmla="*/ 284 h 381"/>
                  <a:gd name="T6" fmla="*/ 303 w 315"/>
                  <a:gd name="T7" fmla="*/ 218 h 381"/>
                  <a:gd name="T8" fmla="*/ 315 w 315"/>
                  <a:gd name="T9" fmla="*/ 139 h 381"/>
                  <a:gd name="T10" fmla="*/ 303 w 315"/>
                  <a:gd name="T11" fmla="*/ 73 h 381"/>
                  <a:gd name="T12" fmla="*/ 267 w 315"/>
                  <a:gd name="T13" fmla="*/ 24 h 381"/>
                  <a:gd name="T14" fmla="*/ 218 w 315"/>
                  <a:gd name="T15" fmla="*/ 0 h 381"/>
                  <a:gd name="T16" fmla="*/ 158 w 315"/>
                  <a:gd name="T17" fmla="*/ 0 h 381"/>
                  <a:gd name="T18" fmla="*/ 97 w 315"/>
                  <a:gd name="T19" fmla="*/ 30 h 381"/>
                  <a:gd name="T20" fmla="*/ 43 w 315"/>
                  <a:gd name="T21" fmla="*/ 85 h 381"/>
                  <a:gd name="T22" fmla="*/ 12 w 315"/>
                  <a:gd name="T23" fmla="*/ 157 h 381"/>
                  <a:gd name="T24" fmla="*/ 0 w 315"/>
                  <a:gd name="T25" fmla="*/ 236 h 381"/>
                  <a:gd name="T26" fmla="*/ 12 w 315"/>
                  <a:gd name="T27" fmla="*/ 303 h 381"/>
                  <a:gd name="T28" fmla="*/ 43 w 315"/>
                  <a:gd name="T29" fmla="*/ 357 h 381"/>
                  <a:gd name="T30" fmla="*/ 97 w 315"/>
                  <a:gd name="T31" fmla="*/ 381 h 381"/>
                  <a:gd name="T32" fmla="*/ 158 w 315"/>
                  <a:gd name="T33" fmla="*/ 375 h 3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15"/>
                  <a:gd name="T52" fmla="*/ 0 h 381"/>
                  <a:gd name="T53" fmla="*/ 315 w 315"/>
                  <a:gd name="T54" fmla="*/ 381 h 3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15" h="381">
                    <a:moveTo>
                      <a:pt x="158" y="375"/>
                    </a:moveTo>
                    <a:lnTo>
                      <a:pt x="218" y="345"/>
                    </a:lnTo>
                    <a:lnTo>
                      <a:pt x="267" y="284"/>
                    </a:lnTo>
                    <a:lnTo>
                      <a:pt x="303" y="218"/>
                    </a:lnTo>
                    <a:lnTo>
                      <a:pt x="315" y="139"/>
                    </a:lnTo>
                    <a:lnTo>
                      <a:pt x="303" y="73"/>
                    </a:lnTo>
                    <a:lnTo>
                      <a:pt x="267" y="24"/>
                    </a:lnTo>
                    <a:lnTo>
                      <a:pt x="218" y="0"/>
                    </a:lnTo>
                    <a:lnTo>
                      <a:pt x="158" y="0"/>
                    </a:lnTo>
                    <a:lnTo>
                      <a:pt x="97" y="30"/>
                    </a:lnTo>
                    <a:lnTo>
                      <a:pt x="43" y="85"/>
                    </a:lnTo>
                    <a:lnTo>
                      <a:pt x="12" y="157"/>
                    </a:lnTo>
                    <a:lnTo>
                      <a:pt x="0" y="236"/>
                    </a:lnTo>
                    <a:lnTo>
                      <a:pt x="12" y="303"/>
                    </a:lnTo>
                    <a:lnTo>
                      <a:pt x="43" y="357"/>
                    </a:lnTo>
                    <a:lnTo>
                      <a:pt x="97" y="381"/>
                    </a:lnTo>
                    <a:lnTo>
                      <a:pt x="158" y="37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91" name="Freeform 2262"/>
              <p:cNvSpPr>
                <a:spLocks/>
              </p:cNvSpPr>
              <p:nvPr/>
            </p:nvSpPr>
            <p:spPr bwMode="auto">
              <a:xfrm rot="719888">
                <a:off x="10116" y="11903"/>
                <a:ext cx="903" cy="1120"/>
              </a:xfrm>
              <a:custGeom>
                <a:avLst/>
                <a:gdLst>
                  <a:gd name="T0" fmla="*/ 455 w 903"/>
                  <a:gd name="T1" fmla="*/ 1102 h 1120"/>
                  <a:gd name="T2" fmla="*/ 546 w 903"/>
                  <a:gd name="T3" fmla="*/ 1066 h 1120"/>
                  <a:gd name="T4" fmla="*/ 631 w 903"/>
                  <a:gd name="T5" fmla="*/ 1011 h 1120"/>
                  <a:gd name="T6" fmla="*/ 703 w 903"/>
                  <a:gd name="T7" fmla="*/ 939 h 1120"/>
                  <a:gd name="T8" fmla="*/ 770 w 903"/>
                  <a:gd name="T9" fmla="*/ 854 h 1120"/>
                  <a:gd name="T10" fmla="*/ 825 w 903"/>
                  <a:gd name="T11" fmla="*/ 757 h 1120"/>
                  <a:gd name="T12" fmla="*/ 867 w 903"/>
                  <a:gd name="T13" fmla="*/ 648 h 1120"/>
                  <a:gd name="T14" fmla="*/ 897 w 903"/>
                  <a:gd name="T15" fmla="*/ 539 h 1120"/>
                  <a:gd name="T16" fmla="*/ 903 w 903"/>
                  <a:gd name="T17" fmla="*/ 430 h 1120"/>
                  <a:gd name="T18" fmla="*/ 891 w 903"/>
                  <a:gd name="T19" fmla="*/ 321 h 1120"/>
                  <a:gd name="T20" fmla="*/ 867 w 903"/>
                  <a:gd name="T21" fmla="*/ 230 h 1120"/>
                  <a:gd name="T22" fmla="*/ 825 w 903"/>
                  <a:gd name="T23" fmla="*/ 146 h 1120"/>
                  <a:gd name="T24" fmla="*/ 770 w 903"/>
                  <a:gd name="T25" fmla="*/ 85 h 1120"/>
                  <a:gd name="T26" fmla="*/ 703 w 903"/>
                  <a:gd name="T27" fmla="*/ 37 h 1120"/>
                  <a:gd name="T28" fmla="*/ 625 w 903"/>
                  <a:gd name="T29" fmla="*/ 13 h 1120"/>
                  <a:gd name="T30" fmla="*/ 540 w 903"/>
                  <a:gd name="T31" fmla="*/ 0 h 1120"/>
                  <a:gd name="T32" fmla="*/ 449 w 903"/>
                  <a:gd name="T33" fmla="*/ 19 h 1120"/>
                  <a:gd name="T34" fmla="*/ 358 w 903"/>
                  <a:gd name="T35" fmla="*/ 55 h 1120"/>
                  <a:gd name="T36" fmla="*/ 273 w 903"/>
                  <a:gd name="T37" fmla="*/ 115 h 1120"/>
                  <a:gd name="T38" fmla="*/ 200 w 903"/>
                  <a:gd name="T39" fmla="*/ 188 h 1120"/>
                  <a:gd name="T40" fmla="*/ 134 w 903"/>
                  <a:gd name="T41" fmla="*/ 273 h 1120"/>
                  <a:gd name="T42" fmla="*/ 79 w 903"/>
                  <a:gd name="T43" fmla="*/ 370 h 1120"/>
                  <a:gd name="T44" fmla="*/ 37 w 903"/>
                  <a:gd name="T45" fmla="*/ 479 h 1120"/>
                  <a:gd name="T46" fmla="*/ 6 w 903"/>
                  <a:gd name="T47" fmla="*/ 588 h 1120"/>
                  <a:gd name="T48" fmla="*/ 0 w 903"/>
                  <a:gd name="T49" fmla="*/ 697 h 1120"/>
                  <a:gd name="T50" fmla="*/ 12 w 903"/>
                  <a:gd name="T51" fmla="*/ 805 h 1120"/>
                  <a:gd name="T52" fmla="*/ 37 w 903"/>
                  <a:gd name="T53" fmla="*/ 896 h 1120"/>
                  <a:gd name="T54" fmla="*/ 79 w 903"/>
                  <a:gd name="T55" fmla="*/ 981 h 1120"/>
                  <a:gd name="T56" fmla="*/ 134 w 903"/>
                  <a:gd name="T57" fmla="*/ 1042 h 1120"/>
                  <a:gd name="T58" fmla="*/ 200 w 903"/>
                  <a:gd name="T59" fmla="*/ 1090 h 1120"/>
                  <a:gd name="T60" fmla="*/ 279 w 903"/>
                  <a:gd name="T61" fmla="*/ 1114 h 1120"/>
                  <a:gd name="T62" fmla="*/ 364 w 903"/>
                  <a:gd name="T63" fmla="*/ 1120 h 1120"/>
                  <a:gd name="T64" fmla="*/ 455 w 903"/>
                  <a:gd name="T65" fmla="*/ 1102 h 112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3"/>
                  <a:gd name="T100" fmla="*/ 0 h 1120"/>
                  <a:gd name="T101" fmla="*/ 903 w 903"/>
                  <a:gd name="T102" fmla="*/ 1120 h 112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3" h="1120">
                    <a:moveTo>
                      <a:pt x="455" y="1102"/>
                    </a:moveTo>
                    <a:lnTo>
                      <a:pt x="546" y="1066"/>
                    </a:lnTo>
                    <a:lnTo>
                      <a:pt x="631" y="1011"/>
                    </a:lnTo>
                    <a:lnTo>
                      <a:pt x="703" y="939"/>
                    </a:lnTo>
                    <a:lnTo>
                      <a:pt x="770" y="854"/>
                    </a:lnTo>
                    <a:lnTo>
                      <a:pt x="825" y="757"/>
                    </a:lnTo>
                    <a:lnTo>
                      <a:pt x="867" y="648"/>
                    </a:lnTo>
                    <a:lnTo>
                      <a:pt x="897" y="539"/>
                    </a:lnTo>
                    <a:lnTo>
                      <a:pt x="903" y="430"/>
                    </a:lnTo>
                    <a:lnTo>
                      <a:pt x="891" y="321"/>
                    </a:lnTo>
                    <a:lnTo>
                      <a:pt x="867" y="230"/>
                    </a:lnTo>
                    <a:lnTo>
                      <a:pt x="825" y="146"/>
                    </a:lnTo>
                    <a:lnTo>
                      <a:pt x="770" y="85"/>
                    </a:lnTo>
                    <a:lnTo>
                      <a:pt x="703" y="37"/>
                    </a:lnTo>
                    <a:lnTo>
                      <a:pt x="625" y="13"/>
                    </a:lnTo>
                    <a:lnTo>
                      <a:pt x="540" y="0"/>
                    </a:lnTo>
                    <a:lnTo>
                      <a:pt x="449" y="19"/>
                    </a:lnTo>
                    <a:lnTo>
                      <a:pt x="358" y="55"/>
                    </a:lnTo>
                    <a:lnTo>
                      <a:pt x="273" y="115"/>
                    </a:lnTo>
                    <a:lnTo>
                      <a:pt x="200" y="188"/>
                    </a:lnTo>
                    <a:lnTo>
                      <a:pt x="134" y="273"/>
                    </a:lnTo>
                    <a:lnTo>
                      <a:pt x="79" y="370"/>
                    </a:lnTo>
                    <a:lnTo>
                      <a:pt x="37" y="479"/>
                    </a:lnTo>
                    <a:lnTo>
                      <a:pt x="6" y="588"/>
                    </a:lnTo>
                    <a:lnTo>
                      <a:pt x="0" y="697"/>
                    </a:lnTo>
                    <a:lnTo>
                      <a:pt x="12" y="805"/>
                    </a:lnTo>
                    <a:lnTo>
                      <a:pt x="37" y="896"/>
                    </a:lnTo>
                    <a:lnTo>
                      <a:pt x="79" y="981"/>
                    </a:lnTo>
                    <a:lnTo>
                      <a:pt x="134" y="1042"/>
                    </a:lnTo>
                    <a:lnTo>
                      <a:pt x="200" y="1090"/>
                    </a:lnTo>
                    <a:lnTo>
                      <a:pt x="279" y="1114"/>
                    </a:lnTo>
                    <a:lnTo>
                      <a:pt x="364" y="1120"/>
                    </a:lnTo>
                    <a:lnTo>
                      <a:pt x="455" y="11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92" name="Freeform 2263"/>
              <p:cNvSpPr>
                <a:spLocks/>
              </p:cNvSpPr>
              <p:nvPr/>
            </p:nvSpPr>
            <p:spPr bwMode="auto">
              <a:xfrm rot="719888">
                <a:off x="10406" y="12272"/>
                <a:ext cx="321" cy="387"/>
              </a:xfrm>
              <a:custGeom>
                <a:avLst/>
                <a:gdLst>
                  <a:gd name="T0" fmla="*/ 164 w 321"/>
                  <a:gd name="T1" fmla="*/ 387 h 387"/>
                  <a:gd name="T2" fmla="*/ 224 w 321"/>
                  <a:gd name="T3" fmla="*/ 351 h 387"/>
                  <a:gd name="T4" fmla="*/ 273 w 321"/>
                  <a:gd name="T5" fmla="*/ 296 h 387"/>
                  <a:gd name="T6" fmla="*/ 309 w 321"/>
                  <a:gd name="T7" fmla="*/ 224 h 387"/>
                  <a:gd name="T8" fmla="*/ 321 w 321"/>
                  <a:gd name="T9" fmla="*/ 145 h 387"/>
                  <a:gd name="T10" fmla="*/ 309 w 321"/>
                  <a:gd name="T11" fmla="*/ 78 h 387"/>
                  <a:gd name="T12" fmla="*/ 273 w 321"/>
                  <a:gd name="T13" fmla="*/ 24 h 387"/>
                  <a:gd name="T14" fmla="*/ 224 w 321"/>
                  <a:gd name="T15" fmla="*/ 0 h 387"/>
                  <a:gd name="T16" fmla="*/ 158 w 321"/>
                  <a:gd name="T17" fmla="*/ 6 h 387"/>
                  <a:gd name="T18" fmla="*/ 97 w 321"/>
                  <a:gd name="T19" fmla="*/ 36 h 387"/>
                  <a:gd name="T20" fmla="*/ 49 w 321"/>
                  <a:gd name="T21" fmla="*/ 96 h 387"/>
                  <a:gd name="T22" fmla="*/ 12 w 321"/>
                  <a:gd name="T23" fmla="*/ 163 h 387"/>
                  <a:gd name="T24" fmla="*/ 0 w 321"/>
                  <a:gd name="T25" fmla="*/ 242 h 387"/>
                  <a:gd name="T26" fmla="*/ 12 w 321"/>
                  <a:gd name="T27" fmla="*/ 308 h 387"/>
                  <a:gd name="T28" fmla="*/ 49 w 321"/>
                  <a:gd name="T29" fmla="*/ 363 h 387"/>
                  <a:gd name="T30" fmla="*/ 97 w 321"/>
                  <a:gd name="T31" fmla="*/ 387 h 387"/>
                  <a:gd name="T32" fmla="*/ 164 w 321"/>
                  <a:gd name="T33" fmla="*/ 387 h 3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1"/>
                  <a:gd name="T52" fmla="*/ 0 h 387"/>
                  <a:gd name="T53" fmla="*/ 321 w 321"/>
                  <a:gd name="T54" fmla="*/ 387 h 3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1" h="387">
                    <a:moveTo>
                      <a:pt x="164" y="387"/>
                    </a:moveTo>
                    <a:lnTo>
                      <a:pt x="224" y="351"/>
                    </a:lnTo>
                    <a:lnTo>
                      <a:pt x="273" y="296"/>
                    </a:lnTo>
                    <a:lnTo>
                      <a:pt x="309" y="224"/>
                    </a:lnTo>
                    <a:lnTo>
                      <a:pt x="321" y="145"/>
                    </a:lnTo>
                    <a:lnTo>
                      <a:pt x="309" y="78"/>
                    </a:lnTo>
                    <a:lnTo>
                      <a:pt x="273" y="24"/>
                    </a:lnTo>
                    <a:lnTo>
                      <a:pt x="224" y="0"/>
                    </a:lnTo>
                    <a:lnTo>
                      <a:pt x="158" y="6"/>
                    </a:lnTo>
                    <a:lnTo>
                      <a:pt x="97" y="36"/>
                    </a:lnTo>
                    <a:lnTo>
                      <a:pt x="49" y="96"/>
                    </a:lnTo>
                    <a:lnTo>
                      <a:pt x="12" y="163"/>
                    </a:lnTo>
                    <a:lnTo>
                      <a:pt x="0" y="242"/>
                    </a:lnTo>
                    <a:lnTo>
                      <a:pt x="12" y="308"/>
                    </a:lnTo>
                    <a:lnTo>
                      <a:pt x="49" y="363"/>
                    </a:lnTo>
                    <a:lnTo>
                      <a:pt x="97" y="387"/>
                    </a:lnTo>
                    <a:lnTo>
                      <a:pt x="164" y="38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93" name="Freeform 2264"/>
              <p:cNvSpPr>
                <a:spLocks/>
              </p:cNvSpPr>
              <p:nvPr/>
            </p:nvSpPr>
            <p:spPr bwMode="auto">
              <a:xfrm>
                <a:off x="6001" y="9901"/>
                <a:ext cx="5751" cy="2560"/>
              </a:xfrm>
              <a:custGeom>
                <a:avLst/>
                <a:gdLst>
                  <a:gd name="T0" fmla="*/ 5123 w 5751"/>
                  <a:gd name="T1" fmla="*/ 1006 h 2560"/>
                  <a:gd name="T2" fmla="*/ 5429 w 5751"/>
                  <a:gd name="T3" fmla="*/ 1049 h 2560"/>
                  <a:gd name="T4" fmla="*/ 5541 w 5751"/>
                  <a:gd name="T5" fmla="*/ 1342 h 2560"/>
                  <a:gd name="T6" fmla="*/ 5562 w 5751"/>
                  <a:gd name="T7" fmla="*/ 1446 h 2560"/>
                  <a:gd name="T8" fmla="*/ 5738 w 5751"/>
                  <a:gd name="T9" fmla="*/ 1613 h 2560"/>
                  <a:gd name="T10" fmla="*/ 5725 w 5751"/>
                  <a:gd name="T11" fmla="*/ 1876 h 2560"/>
                  <a:gd name="T12" fmla="*/ 5687 w 5751"/>
                  <a:gd name="T13" fmla="*/ 2085 h 2560"/>
                  <a:gd name="T14" fmla="*/ 5686 w 5751"/>
                  <a:gd name="T15" fmla="*/ 2382 h 2560"/>
                  <a:gd name="T16" fmla="*/ 5360 w 5751"/>
                  <a:gd name="T17" fmla="*/ 2516 h 2560"/>
                  <a:gd name="T18" fmla="*/ 5172 w 5751"/>
                  <a:gd name="T19" fmla="*/ 2346 h 2560"/>
                  <a:gd name="T20" fmla="*/ 5149 w 5751"/>
                  <a:gd name="T21" fmla="*/ 2138 h 2560"/>
                  <a:gd name="T22" fmla="*/ 5007 w 5751"/>
                  <a:gd name="T23" fmla="*/ 1959 h 2560"/>
                  <a:gd name="T24" fmla="*/ 4623 w 5751"/>
                  <a:gd name="T25" fmla="*/ 1927 h 2560"/>
                  <a:gd name="T26" fmla="*/ 4224 w 5751"/>
                  <a:gd name="T27" fmla="*/ 2176 h 2560"/>
                  <a:gd name="T28" fmla="*/ 3972 w 5751"/>
                  <a:gd name="T29" fmla="*/ 2513 h 2560"/>
                  <a:gd name="T30" fmla="*/ 3869 w 5751"/>
                  <a:gd name="T31" fmla="*/ 2503 h 2560"/>
                  <a:gd name="T32" fmla="*/ 3790 w 5751"/>
                  <a:gd name="T33" fmla="*/ 2437 h 2560"/>
                  <a:gd name="T34" fmla="*/ 3694 w 5751"/>
                  <a:gd name="T35" fmla="*/ 2453 h 2560"/>
                  <a:gd name="T36" fmla="*/ 3569 w 5751"/>
                  <a:gd name="T37" fmla="*/ 2514 h 2560"/>
                  <a:gd name="T38" fmla="*/ 3450 w 5751"/>
                  <a:gd name="T39" fmla="*/ 2550 h 2560"/>
                  <a:gd name="T40" fmla="*/ 3352 w 5751"/>
                  <a:gd name="T41" fmla="*/ 2517 h 2560"/>
                  <a:gd name="T42" fmla="*/ 3266 w 5751"/>
                  <a:gd name="T43" fmla="*/ 2455 h 2560"/>
                  <a:gd name="T44" fmla="*/ 3144 w 5751"/>
                  <a:gd name="T45" fmla="*/ 2442 h 2560"/>
                  <a:gd name="T46" fmla="*/ 3054 w 5751"/>
                  <a:gd name="T47" fmla="*/ 2484 h 2560"/>
                  <a:gd name="T48" fmla="*/ 2965 w 5751"/>
                  <a:gd name="T49" fmla="*/ 2528 h 2560"/>
                  <a:gd name="T50" fmla="*/ 2855 w 5751"/>
                  <a:gd name="T51" fmla="*/ 2522 h 2560"/>
                  <a:gd name="T52" fmla="*/ 2770 w 5751"/>
                  <a:gd name="T53" fmla="*/ 2486 h 2560"/>
                  <a:gd name="T54" fmla="*/ 2646 w 5751"/>
                  <a:gd name="T55" fmla="*/ 2453 h 2560"/>
                  <a:gd name="T56" fmla="*/ 2509 w 5751"/>
                  <a:gd name="T57" fmla="*/ 2486 h 2560"/>
                  <a:gd name="T58" fmla="*/ 2416 w 5751"/>
                  <a:gd name="T59" fmla="*/ 2516 h 2560"/>
                  <a:gd name="T60" fmla="*/ 2336 w 5751"/>
                  <a:gd name="T61" fmla="*/ 2424 h 2560"/>
                  <a:gd name="T62" fmla="*/ 2314 w 5751"/>
                  <a:gd name="T63" fmla="*/ 2241 h 2560"/>
                  <a:gd name="T64" fmla="*/ 2223 w 5751"/>
                  <a:gd name="T65" fmla="*/ 2078 h 2560"/>
                  <a:gd name="T66" fmla="*/ 2015 w 5751"/>
                  <a:gd name="T67" fmla="*/ 1954 h 2560"/>
                  <a:gd name="T68" fmla="*/ 1652 w 5751"/>
                  <a:gd name="T69" fmla="*/ 1995 h 2560"/>
                  <a:gd name="T70" fmla="*/ 1194 w 5751"/>
                  <a:gd name="T71" fmla="*/ 2461 h 2560"/>
                  <a:gd name="T72" fmla="*/ 956 w 5751"/>
                  <a:gd name="T73" fmla="*/ 2472 h 2560"/>
                  <a:gd name="T74" fmla="*/ 647 w 5751"/>
                  <a:gd name="T75" fmla="*/ 2468 h 2560"/>
                  <a:gd name="T76" fmla="*/ 529 w 5751"/>
                  <a:gd name="T77" fmla="*/ 2498 h 2560"/>
                  <a:gd name="T78" fmla="*/ 300 w 5751"/>
                  <a:gd name="T79" fmla="*/ 2555 h 2560"/>
                  <a:gd name="T80" fmla="*/ 49 w 5751"/>
                  <a:gd name="T81" fmla="*/ 2539 h 2560"/>
                  <a:gd name="T82" fmla="*/ 1 w 5751"/>
                  <a:gd name="T83" fmla="*/ 2299 h 2560"/>
                  <a:gd name="T84" fmla="*/ 72 w 5751"/>
                  <a:gd name="T85" fmla="*/ 2085 h 2560"/>
                  <a:gd name="T86" fmla="*/ 167 w 5751"/>
                  <a:gd name="T87" fmla="*/ 2075 h 2560"/>
                  <a:gd name="T88" fmla="*/ 278 w 5751"/>
                  <a:gd name="T89" fmla="*/ 2080 h 2560"/>
                  <a:gd name="T90" fmla="*/ 389 w 5751"/>
                  <a:gd name="T91" fmla="*/ 1757 h 2560"/>
                  <a:gd name="T92" fmla="*/ 477 w 5751"/>
                  <a:gd name="T93" fmla="*/ 1342 h 2560"/>
                  <a:gd name="T94" fmla="*/ 873 w 5751"/>
                  <a:gd name="T95" fmla="*/ 1118 h 2560"/>
                  <a:gd name="T96" fmla="*/ 1229 w 5751"/>
                  <a:gd name="T97" fmla="*/ 841 h 2560"/>
                  <a:gd name="T98" fmla="*/ 1496 w 5751"/>
                  <a:gd name="T99" fmla="*/ 396 h 2560"/>
                  <a:gd name="T100" fmla="*/ 1676 w 5751"/>
                  <a:gd name="T101" fmla="*/ 168 h 2560"/>
                  <a:gd name="T102" fmla="*/ 1886 w 5751"/>
                  <a:gd name="T103" fmla="*/ 83 h 2560"/>
                  <a:gd name="T104" fmla="*/ 2190 w 5751"/>
                  <a:gd name="T105" fmla="*/ 24 h 2560"/>
                  <a:gd name="T106" fmla="*/ 2559 w 5751"/>
                  <a:gd name="T107" fmla="*/ 3 h 2560"/>
                  <a:gd name="T108" fmla="*/ 2960 w 5751"/>
                  <a:gd name="T109" fmla="*/ 39 h 2560"/>
                  <a:gd name="T110" fmla="*/ 3370 w 5751"/>
                  <a:gd name="T111" fmla="*/ 157 h 2560"/>
                  <a:gd name="T112" fmla="*/ 3517 w 5751"/>
                  <a:gd name="T113" fmla="*/ 342 h 2560"/>
                  <a:gd name="T114" fmla="*/ 3655 w 5751"/>
                  <a:gd name="T115" fmla="*/ 625 h 2560"/>
                  <a:gd name="T116" fmla="*/ 3866 w 5751"/>
                  <a:gd name="T117" fmla="*/ 794 h 2560"/>
                  <a:gd name="T118" fmla="*/ 4300 w 5751"/>
                  <a:gd name="T119" fmla="*/ 651 h 256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751"/>
                  <a:gd name="T181" fmla="*/ 0 h 2560"/>
                  <a:gd name="T182" fmla="*/ 5751 w 5751"/>
                  <a:gd name="T183" fmla="*/ 2560 h 256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751" h="2560">
                    <a:moveTo>
                      <a:pt x="5010" y="982"/>
                    </a:moveTo>
                    <a:lnTo>
                      <a:pt x="5075" y="1002"/>
                    </a:lnTo>
                    <a:lnTo>
                      <a:pt x="5123" y="1006"/>
                    </a:lnTo>
                    <a:lnTo>
                      <a:pt x="5167" y="1003"/>
                    </a:lnTo>
                    <a:lnTo>
                      <a:pt x="5218" y="995"/>
                    </a:lnTo>
                    <a:lnTo>
                      <a:pt x="5429" y="1049"/>
                    </a:lnTo>
                    <a:lnTo>
                      <a:pt x="5554" y="1221"/>
                    </a:lnTo>
                    <a:lnTo>
                      <a:pt x="5546" y="1288"/>
                    </a:lnTo>
                    <a:lnTo>
                      <a:pt x="5541" y="1342"/>
                    </a:lnTo>
                    <a:lnTo>
                      <a:pt x="5535" y="1397"/>
                    </a:lnTo>
                    <a:lnTo>
                      <a:pt x="5541" y="1429"/>
                    </a:lnTo>
                    <a:lnTo>
                      <a:pt x="5562" y="1446"/>
                    </a:lnTo>
                    <a:lnTo>
                      <a:pt x="5643" y="1475"/>
                    </a:lnTo>
                    <a:lnTo>
                      <a:pt x="5704" y="1537"/>
                    </a:lnTo>
                    <a:lnTo>
                      <a:pt x="5738" y="1613"/>
                    </a:lnTo>
                    <a:lnTo>
                      <a:pt x="5751" y="1696"/>
                    </a:lnTo>
                    <a:lnTo>
                      <a:pt x="5744" y="1788"/>
                    </a:lnTo>
                    <a:lnTo>
                      <a:pt x="5725" y="1876"/>
                    </a:lnTo>
                    <a:lnTo>
                      <a:pt x="5678" y="1953"/>
                    </a:lnTo>
                    <a:lnTo>
                      <a:pt x="5622" y="2009"/>
                    </a:lnTo>
                    <a:lnTo>
                      <a:pt x="5687" y="2085"/>
                    </a:lnTo>
                    <a:lnTo>
                      <a:pt x="5717" y="2178"/>
                    </a:lnTo>
                    <a:lnTo>
                      <a:pt x="5719" y="2284"/>
                    </a:lnTo>
                    <a:lnTo>
                      <a:pt x="5686" y="2382"/>
                    </a:lnTo>
                    <a:lnTo>
                      <a:pt x="5612" y="2465"/>
                    </a:lnTo>
                    <a:lnTo>
                      <a:pt x="5503" y="2510"/>
                    </a:lnTo>
                    <a:lnTo>
                      <a:pt x="5360" y="2516"/>
                    </a:lnTo>
                    <a:lnTo>
                      <a:pt x="5174" y="2458"/>
                    </a:lnTo>
                    <a:lnTo>
                      <a:pt x="5172" y="2409"/>
                    </a:lnTo>
                    <a:lnTo>
                      <a:pt x="5172" y="2346"/>
                    </a:lnTo>
                    <a:lnTo>
                      <a:pt x="5168" y="2278"/>
                    </a:lnTo>
                    <a:lnTo>
                      <a:pt x="5166" y="2203"/>
                    </a:lnTo>
                    <a:lnTo>
                      <a:pt x="5149" y="2138"/>
                    </a:lnTo>
                    <a:lnTo>
                      <a:pt x="5120" y="2069"/>
                    </a:lnTo>
                    <a:lnTo>
                      <a:pt x="5071" y="2010"/>
                    </a:lnTo>
                    <a:lnTo>
                      <a:pt x="5007" y="1959"/>
                    </a:lnTo>
                    <a:lnTo>
                      <a:pt x="4887" y="1915"/>
                    </a:lnTo>
                    <a:lnTo>
                      <a:pt x="4758" y="1906"/>
                    </a:lnTo>
                    <a:lnTo>
                      <a:pt x="4623" y="1927"/>
                    </a:lnTo>
                    <a:lnTo>
                      <a:pt x="4483" y="1977"/>
                    </a:lnTo>
                    <a:lnTo>
                      <a:pt x="4352" y="2067"/>
                    </a:lnTo>
                    <a:lnTo>
                      <a:pt x="4224" y="2176"/>
                    </a:lnTo>
                    <a:lnTo>
                      <a:pt x="4114" y="2314"/>
                    </a:lnTo>
                    <a:lnTo>
                      <a:pt x="4022" y="2480"/>
                    </a:lnTo>
                    <a:lnTo>
                      <a:pt x="3972" y="2513"/>
                    </a:lnTo>
                    <a:lnTo>
                      <a:pt x="3931" y="2528"/>
                    </a:lnTo>
                    <a:lnTo>
                      <a:pt x="3902" y="2522"/>
                    </a:lnTo>
                    <a:lnTo>
                      <a:pt x="3869" y="2503"/>
                    </a:lnTo>
                    <a:lnTo>
                      <a:pt x="3843" y="2479"/>
                    </a:lnTo>
                    <a:lnTo>
                      <a:pt x="3817" y="2455"/>
                    </a:lnTo>
                    <a:lnTo>
                      <a:pt x="3790" y="2437"/>
                    </a:lnTo>
                    <a:lnTo>
                      <a:pt x="3754" y="2429"/>
                    </a:lnTo>
                    <a:lnTo>
                      <a:pt x="3728" y="2436"/>
                    </a:lnTo>
                    <a:lnTo>
                      <a:pt x="3694" y="2453"/>
                    </a:lnTo>
                    <a:lnTo>
                      <a:pt x="3652" y="2469"/>
                    </a:lnTo>
                    <a:lnTo>
                      <a:pt x="3611" y="2491"/>
                    </a:lnTo>
                    <a:lnTo>
                      <a:pt x="3569" y="2514"/>
                    </a:lnTo>
                    <a:lnTo>
                      <a:pt x="3528" y="2530"/>
                    </a:lnTo>
                    <a:lnTo>
                      <a:pt x="3488" y="2546"/>
                    </a:lnTo>
                    <a:lnTo>
                      <a:pt x="3450" y="2550"/>
                    </a:lnTo>
                    <a:lnTo>
                      <a:pt x="3413" y="2548"/>
                    </a:lnTo>
                    <a:lnTo>
                      <a:pt x="3379" y="2535"/>
                    </a:lnTo>
                    <a:lnTo>
                      <a:pt x="3352" y="2517"/>
                    </a:lnTo>
                    <a:lnTo>
                      <a:pt x="3325" y="2493"/>
                    </a:lnTo>
                    <a:lnTo>
                      <a:pt x="3299" y="2475"/>
                    </a:lnTo>
                    <a:lnTo>
                      <a:pt x="3266" y="2455"/>
                    </a:lnTo>
                    <a:lnTo>
                      <a:pt x="3231" y="2442"/>
                    </a:lnTo>
                    <a:lnTo>
                      <a:pt x="3183" y="2438"/>
                    </a:lnTo>
                    <a:lnTo>
                      <a:pt x="3144" y="2442"/>
                    </a:lnTo>
                    <a:lnTo>
                      <a:pt x="3111" y="2453"/>
                    </a:lnTo>
                    <a:lnTo>
                      <a:pt x="3084" y="2466"/>
                    </a:lnTo>
                    <a:lnTo>
                      <a:pt x="3054" y="2484"/>
                    </a:lnTo>
                    <a:lnTo>
                      <a:pt x="3026" y="2504"/>
                    </a:lnTo>
                    <a:lnTo>
                      <a:pt x="2998" y="2516"/>
                    </a:lnTo>
                    <a:lnTo>
                      <a:pt x="2965" y="2528"/>
                    </a:lnTo>
                    <a:lnTo>
                      <a:pt x="2927" y="2532"/>
                    </a:lnTo>
                    <a:lnTo>
                      <a:pt x="2884" y="2529"/>
                    </a:lnTo>
                    <a:lnTo>
                      <a:pt x="2855" y="2522"/>
                    </a:lnTo>
                    <a:lnTo>
                      <a:pt x="2826" y="2510"/>
                    </a:lnTo>
                    <a:lnTo>
                      <a:pt x="2798" y="2498"/>
                    </a:lnTo>
                    <a:lnTo>
                      <a:pt x="2770" y="2486"/>
                    </a:lnTo>
                    <a:lnTo>
                      <a:pt x="2741" y="2474"/>
                    </a:lnTo>
                    <a:lnTo>
                      <a:pt x="2700" y="2465"/>
                    </a:lnTo>
                    <a:lnTo>
                      <a:pt x="2646" y="2453"/>
                    </a:lnTo>
                    <a:lnTo>
                      <a:pt x="2589" y="2460"/>
                    </a:lnTo>
                    <a:lnTo>
                      <a:pt x="2543" y="2469"/>
                    </a:lnTo>
                    <a:lnTo>
                      <a:pt x="2509" y="2486"/>
                    </a:lnTo>
                    <a:lnTo>
                      <a:pt x="2476" y="2498"/>
                    </a:lnTo>
                    <a:lnTo>
                      <a:pt x="2448" y="2511"/>
                    </a:lnTo>
                    <a:lnTo>
                      <a:pt x="2416" y="2516"/>
                    </a:lnTo>
                    <a:lnTo>
                      <a:pt x="2375" y="2507"/>
                    </a:lnTo>
                    <a:lnTo>
                      <a:pt x="2325" y="2478"/>
                    </a:lnTo>
                    <a:lnTo>
                      <a:pt x="2336" y="2424"/>
                    </a:lnTo>
                    <a:lnTo>
                      <a:pt x="2337" y="2363"/>
                    </a:lnTo>
                    <a:lnTo>
                      <a:pt x="2331" y="2306"/>
                    </a:lnTo>
                    <a:lnTo>
                      <a:pt x="2314" y="2241"/>
                    </a:lnTo>
                    <a:lnTo>
                      <a:pt x="2289" y="2179"/>
                    </a:lnTo>
                    <a:lnTo>
                      <a:pt x="2258" y="2124"/>
                    </a:lnTo>
                    <a:lnTo>
                      <a:pt x="2223" y="2078"/>
                    </a:lnTo>
                    <a:lnTo>
                      <a:pt x="2183" y="2039"/>
                    </a:lnTo>
                    <a:lnTo>
                      <a:pt x="2106" y="1992"/>
                    </a:lnTo>
                    <a:lnTo>
                      <a:pt x="2015" y="1954"/>
                    </a:lnTo>
                    <a:lnTo>
                      <a:pt x="1907" y="1938"/>
                    </a:lnTo>
                    <a:lnTo>
                      <a:pt x="1787" y="1949"/>
                    </a:lnTo>
                    <a:lnTo>
                      <a:pt x="1652" y="1995"/>
                    </a:lnTo>
                    <a:lnTo>
                      <a:pt x="1508" y="2094"/>
                    </a:lnTo>
                    <a:lnTo>
                      <a:pt x="1353" y="2240"/>
                    </a:lnTo>
                    <a:lnTo>
                      <a:pt x="1194" y="2461"/>
                    </a:lnTo>
                    <a:lnTo>
                      <a:pt x="1143" y="2468"/>
                    </a:lnTo>
                    <a:lnTo>
                      <a:pt x="1055" y="2474"/>
                    </a:lnTo>
                    <a:lnTo>
                      <a:pt x="956" y="2472"/>
                    </a:lnTo>
                    <a:lnTo>
                      <a:pt x="844" y="2472"/>
                    </a:lnTo>
                    <a:lnTo>
                      <a:pt x="740" y="2470"/>
                    </a:lnTo>
                    <a:lnTo>
                      <a:pt x="647" y="2468"/>
                    </a:lnTo>
                    <a:lnTo>
                      <a:pt x="586" y="2468"/>
                    </a:lnTo>
                    <a:lnTo>
                      <a:pt x="554" y="2467"/>
                    </a:lnTo>
                    <a:lnTo>
                      <a:pt x="529" y="2498"/>
                    </a:lnTo>
                    <a:lnTo>
                      <a:pt x="475" y="2524"/>
                    </a:lnTo>
                    <a:lnTo>
                      <a:pt x="390" y="2543"/>
                    </a:lnTo>
                    <a:lnTo>
                      <a:pt x="300" y="2555"/>
                    </a:lnTo>
                    <a:lnTo>
                      <a:pt x="206" y="2560"/>
                    </a:lnTo>
                    <a:lnTo>
                      <a:pt x="121" y="2554"/>
                    </a:lnTo>
                    <a:lnTo>
                      <a:pt x="49" y="2539"/>
                    </a:lnTo>
                    <a:lnTo>
                      <a:pt x="13" y="2506"/>
                    </a:lnTo>
                    <a:lnTo>
                      <a:pt x="0" y="2423"/>
                    </a:lnTo>
                    <a:lnTo>
                      <a:pt x="1" y="2299"/>
                    </a:lnTo>
                    <a:lnTo>
                      <a:pt x="16" y="2173"/>
                    </a:lnTo>
                    <a:lnTo>
                      <a:pt x="52" y="2094"/>
                    </a:lnTo>
                    <a:lnTo>
                      <a:pt x="72" y="2085"/>
                    </a:lnTo>
                    <a:lnTo>
                      <a:pt x="98" y="2079"/>
                    </a:lnTo>
                    <a:lnTo>
                      <a:pt x="130" y="2073"/>
                    </a:lnTo>
                    <a:lnTo>
                      <a:pt x="167" y="2075"/>
                    </a:lnTo>
                    <a:lnTo>
                      <a:pt x="204" y="2077"/>
                    </a:lnTo>
                    <a:lnTo>
                      <a:pt x="240" y="2078"/>
                    </a:lnTo>
                    <a:lnTo>
                      <a:pt x="278" y="2080"/>
                    </a:lnTo>
                    <a:lnTo>
                      <a:pt x="307" y="2086"/>
                    </a:lnTo>
                    <a:lnTo>
                      <a:pt x="361" y="1918"/>
                    </a:lnTo>
                    <a:lnTo>
                      <a:pt x="389" y="1757"/>
                    </a:lnTo>
                    <a:lnTo>
                      <a:pt x="409" y="1607"/>
                    </a:lnTo>
                    <a:lnTo>
                      <a:pt x="433" y="1463"/>
                    </a:lnTo>
                    <a:lnTo>
                      <a:pt x="477" y="1342"/>
                    </a:lnTo>
                    <a:lnTo>
                      <a:pt x="555" y="1241"/>
                    </a:lnTo>
                    <a:lnTo>
                      <a:pt x="683" y="1163"/>
                    </a:lnTo>
                    <a:lnTo>
                      <a:pt x="873" y="1118"/>
                    </a:lnTo>
                    <a:lnTo>
                      <a:pt x="1006" y="1071"/>
                    </a:lnTo>
                    <a:lnTo>
                      <a:pt x="1126" y="973"/>
                    </a:lnTo>
                    <a:lnTo>
                      <a:pt x="1229" y="841"/>
                    </a:lnTo>
                    <a:lnTo>
                      <a:pt x="1328" y="694"/>
                    </a:lnTo>
                    <a:lnTo>
                      <a:pt x="1417" y="540"/>
                    </a:lnTo>
                    <a:lnTo>
                      <a:pt x="1496" y="396"/>
                    </a:lnTo>
                    <a:lnTo>
                      <a:pt x="1566" y="274"/>
                    </a:lnTo>
                    <a:lnTo>
                      <a:pt x="1632" y="195"/>
                    </a:lnTo>
                    <a:lnTo>
                      <a:pt x="1676" y="168"/>
                    </a:lnTo>
                    <a:lnTo>
                      <a:pt x="1731" y="137"/>
                    </a:lnTo>
                    <a:lnTo>
                      <a:pt x="1800" y="107"/>
                    </a:lnTo>
                    <a:lnTo>
                      <a:pt x="1886" y="83"/>
                    </a:lnTo>
                    <a:lnTo>
                      <a:pt x="1978" y="59"/>
                    </a:lnTo>
                    <a:lnTo>
                      <a:pt x="2082" y="37"/>
                    </a:lnTo>
                    <a:lnTo>
                      <a:pt x="2190" y="24"/>
                    </a:lnTo>
                    <a:lnTo>
                      <a:pt x="2304" y="11"/>
                    </a:lnTo>
                    <a:lnTo>
                      <a:pt x="2430" y="0"/>
                    </a:lnTo>
                    <a:lnTo>
                      <a:pt x="2559" y="3"/>
                    </a:lnTo>
                    <a:lnTo>
                      <a:pt x="2689" y="6"/>
                    </a:lnTo>
                    <a:lnTo>
                      <a:pt x="2828" y="23"/>
                    </a:lnTo>
                    <a:lnTo>
                      <a:pt x="2960" y="39"/>
                    </a:lnTo>
                    <a:lnTo>
                      <a:pt x="3097" y="68"/>
                    </a:lnTo>
                    <a:lnTo>
                      <a:pt x="3237" y="110"/>
                    </a:lnTo>
                    <a:lnTo>
                      <a:pt x="3370" y="157"/>
                    </a:lnTo>
                    <a:lnTo>
                      <a:pt x="3430" y="194"/>
                    </a:lnTo>
                    <a:lnTo>
                      <a:pt x="3478" y="261"/>
                    </a:lnTo>
                    <a:lnTo>
                      <a:pt x="3517" y="342"/>
                    </a:lnTo>
                    <a:lnTo>
                      <a:pt x="3559" y="432"/>
                    </a:lnTo>
                    <a:lnTo>
                      <a:pt x="3601" y="528"/>
                    </a:lnTo>
                    <a:lnTo>
                      <a:pt x="3655" y="625"/>
                    </a:lnTo>
                    <a:lnTo>
                      <a:pt x="3729" y="710"/>
                    </a:lnTo>
                    <a:lnTo>
                      <a:pt x="3819" y="784"/>
                    </a:lnTo>
                    <a:lnTo>
                      <a:pt x="3866" y="794"/>
                    </a:lnTo>
                    <a:lnTo>
                      <a:pt x="3922" y="769"/>
                    </a:lnTo>
                    <a:lnTo>
                      <a:pt x="3980" y="726"/>
                    </a:lnTo>
                    <a:lnTo>
                      <a:pt x="4300" y="651"/>
                    </a:lnTo>
                    <a:lnTo>
                      <a:pt x="4494" y="755"/>
                    </a:lnTo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94" name="Freeform 2265"/>
              <p:cNvSpPr>
                <a:spLocks/>
              </p:cNvSpPr>
              <p:nvPr/>
            </p:nvSpPr>
            <p:spPr bwMode="auto">
              <a:xfrm rot="719888">
                <a:off x="11521" y="11512"/>
                <a:ext cx="145" cy="327"/>
              </a:xfrm>
              <a:custGeom>
                <a:avLst/>
                <a:gdLst>
                  <a:gd name="T0" fmla="*/ 78 w 145"/>
                  <a:gd name="T1" fmla="*/ 327 h 327"/>
                  <a:gd name="T2" fmla="*/ 109 w 145"/>
                  <a:gd name="T3" fmla="*/ 315 h 327"/>
                  <a:gd name="T4" fmla="*/ 133 w 145"/>
                  <a:gd name="T5" fmla="*/ 285 h 327"/>
                  <a:gd name="T6" fmla="*/ 145 w 145"/>
                  <a:gd name="T7" fmla="*/ 230 h 327"/>
                  <a:gd name="T8" fmla="*/ 145 w 145"/>
                  <a:gd name="T9" fmla="*/ 170 h 327"/>
                  <a:gd name="T10" fmla="*/ 133 w 145"/>
                  <a:gd name="T11" fmla="*/ 103 h 327"/>
                  <a:gd name="T12" fmla="*/ 115 w 145"/>
                  <a:gd name="T13" fmla="*/ 55 h 327"/>
                  <a:gd name="T14" fmla="*/ 91 w 145"/>
                  <a:gd name="T15" fmla="*/ 18 h 327"/>
                  <a:gd name="T16" fmla="*/ 66 w 145"/>
                  <a:gd name="T17" fmla="*/ 0 h 327"/>
                  <a:gd name="T18" fmla="*/ 36 w 145"/>
                  <a:gd name="T19" fmla="*/ 12 h 327"/>
                  <a:gd name="T20" fmla="*/ 18 w 145"/>
                  <a:gd name="T21" fmla="*/ 49 h 327"/>
                  <a:gd name="T22" fmla="*/ 0 w 145"/>
                  <a:gd name="T23" fmla="*/ 97 h 327"/>
                  <a:gd name="T24" fmla="*/ 0 w 145"/>
                  <a:gd name="T25" fmla="*/ 158 h 327"/>
                  <a:gd name="T26" fmla="*/ 6 w 145"/>
                  <a:gd name="T27" fmla="*/ 224 h 327"/>
                  <a:gd name="T28" fmla="*/ 24 w 145"/>
                  <a:gd name="T29" fmla="*/ 279 h 327"/>
                  <a:gd name="T30" fmla="*/ 48 w 145"/>
                  <a:gd name="T31" fmla="*/ 315 h 327"/>
                  <a:gd name="T32" fmla="*/ 78 w 145"/>
                  <a:gd name="T33" fmla="*/ 327 h 3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5"/>
                  <a:gd name="T52" fmla="*/ 0 h 327"/>
                  <a:gd name="T53" fmla="*/ 145 w 145"/>
                  <a:gd name="T54" fmla="*/ 327 h 3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5" h="327">
                    <a:moveTo>
                      <a:pt x="78" y="327"/>
                    </a:moveTo>
                    <a:lnTo>
                      <a:pt x="109" y="315"/>
                    </a:lnTo>
                    <a:lnTo>
                      <a:pt x="133" y="285"/>
                    </a:lnTo>
                    <a:lnTo>
                      <a:pt x="145" y="230"/>
                    </a:lnTo>
                    <a:lnTo>
                      <a:pt x="145" y="170"/>
                    </a:lnTo>
                    <a:lnTo>
                      <a:pt x="133" y="103"/>
                    </a:lnTo>
                    <a:lnTo>
                      <a:pt x="115" y="55"/>
                    </a:lnTo>
                    <a:lnTo>
                      <a:pt x="91" y="18"/>
                    </a:lnTo>
                    <a:lnTo>
                      <a:pt x="66" y="0"/>
                    </a:lnTo>
                    <a:lnTo>
                      <a:pt x="36" y="12"/>
                    </a:lnTo>
                    <a:lnTo>
                      <a:pt x="18" y="49"/>
                    </a:lnTo>
                    <a:lnTo>
                      <a:pt x="0" y="97"/>
                    </a:lnTo>
                    <a:lnTo>
                      <a:pt x="0" y="158"/>
                    </a:lnTo>
                    <a:lnTo>
                      <a:pt x="6" y="224"/>
                    </a:lnTo>
                    <a:lnTo>
                      <a:pt x="24" y="279"/>
                    </a:lnTo>
                    <a:lnTo>
                      <a:pt x="48" y="315"/>
                    </a:lnTo>
                    <a:lnTo>
                      <a:pt x="78" y="32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95" name="Freeform 2266"/>
              <p:cNvSpPr>
                <a:spLocks/>
              </p:cNvSpPr>
              <p:nvPr/>
            </p:nvSpPr>
            <p:spPr bwMode="auto">
              <a:xfrm rot="719888">
                <a:off x="6128" y="12059"/>
                <a:ext cx="297" cy="308"/>
              </a:xfrm>
              <a:custGeom>
                <a:avLst/>
                <a:gdLst>
                  <a:gd name="T0" fmla="*/ 0 w 297"/>
                  <a:gd name="T1" fmla="*/ 97 h 308"/>
                  <a:gd name="T2" fmla="*/ 0 w 297"/>
                  <a:gd name="T3" fmla="*/ 60 h 308"/>
                  <a:gd name="T4" fmla="*/ 18 w 297"/>
                  <a:gd name="T5" fmla="*/ 42 h 308"/>
                  <a:gd name="T6" fmla="*/ 42 w 297"/>
                  <a:gd name="T7" fmla="*/ 30 h 308"/>
                  <a:gd name="T8" fmla="*/ 79 w 297"/>
                  <a:gd name="T9" fmla="*/ 24 h 308"/>
                  <a:gd name="T10" fmla="*/ 121 w 297"/>
                  <a:gd name="T11" fmla="*/ 24 h 308"/>
                  <a:gd name="T12" fmla="*/ 163 w 297"/>
                  <a:gd name="T13" fmla="*/ 18 h 308"/>
                  <a:gd name="T14" fmla="*/ 206 w 297"/>
                  <a:gd name="T15" fmla="*/ 12 h 308"/>
                  <a:gd name="T16" fmla="*/ 248 w 297"/>
                  <a:gd name="T17" fmla="*/ 0 h 308"/>
                  <a:gd name="T18" fmla="*/ 260 w 297"/>
                  <a:gd name="T19" fmla="*/ 48 h 308"/>
                  <a:gd name="T20" fmla="*/ 272 w 297"/>
                  <a:gd name="T21" fmla="*/ 97 h 308"/>
                  <a:gd name="T22" fmla="*/ 291 w 297"/>
                  <a:gd name="T23" fmla="*/ 151 h 308"/>
                  <a:gd name="T24" fmla="*/ 297 w 297"/>
                  <a:gd name="T25" fmla="*/ 212 h 308"/>
                  <a:gd name="T26" fmla="*/ 279 w 297"/>
                  <a:gd name="T27" fmla="*/ 242 h 308"/>
                  <a:gd name="T28" fmla="*/ 248 w 297"/>
                  <a:gd name="T29" fmla="*/ 266 h 308"/>
                  <a:gd name="T30" fmla="*/ 218 w 297"/>
                  <a:gd name="T31" fmla="*/ 284 h 308"/>
                  <a:gd name="T32" fmla="*/ 182 w 297"/>
                  <a:gd name="T33" fmla="*/ 296 h 308"/>
                  <a:gd name="T34" fmla="*/ 145 w 297"/>
                  <a:gd name="T35" fmla="*/ 308 h 308"/>
                  <a:gd name="T36" fmla="*/ 109 w 297"/>
                  <a:gd name="T37" fmla="*/ 308 h 308"/>
                  <a:gd name="T38" fmla="*/ 79 w 297"/>
                  <a:gd name="T39" fmla="*/ 308 h 308"/>
                  <a:gd name="T40" fmla="*/ 60 w 297"/>
                  <a:gd name="T41" fmla="*/ 302 h 308"/>
                  <a:gd name="T42" fmla="*/ 36 w 297"/>
                  <a:gd name="T43" fmla="*/ 272 h 308"/>
                  <a:gd name="T44" fmla="*/ 18 w 297"/>
                  <a:gd name="T45" fmla="*/ 218 h 308"/>
                  <a:gd name="T46" fmla="*/ 6 w 297"/>
                  <a:gd name="T47" fmla="*/ 157 h 308"/>
                  <a:gd name="T48" fmla="*/ 0 w 297"/>
                  <a:gd name="T49" fmla="*/ 97 h 3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97"/>
                  <a:gd name="T76" fmla="*/ 0 h 308"/>
                  <a:gd name="T77" fmla="*/ 297 w 297"/>
                  <a:gd name="T78" fmla="*/ 308 h 3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97" h="308">
                    <a:moveTo>
                      <a:pt x="0" y="97"/>
                    </a:moveTo>
                    <a:lnTo>
                      <a:pt x="0" y="60"/>
                    </a:lnTo>
                    <a:lnTo>
                      <a:pt x="18" y="42"/>
                    </a:lnTo>
                    <a:lnTo>
                      <a:pt x="42" y="30"/>
                    </a:lnTo>
                    <a:lnTo>
                      <a:pt x="79" y="24"/>
                    </a:lnTo>
                    <a:lnTo>
                      <a:pt x="121" y="24"/>
                    </a:lnTo>
                    <a:lnTo>
                      <a:pt x="163" y="18"/>
                    </a:lnTo>
                    <a:lnTo>
                      <a:pt x="206" y="12"/>
                    </a:lnTo>
                    <a:lnTo>
                      <a:pt x="248" y="0"/>
                    </a:lnTo>
                    <a:lnTo>
                      <a:pt x="260" y="48"/>
                    </a:lnTo>
                    <a:lnTo>
                      <a:pt x="272" y="97"/>
                    </a:lnTo>
                    <a:lnTo>
                      <a:pt x="291" y="151"/>
                    </a:lnTo>
                    <a:lnTo>
                      <a:pt x="297" y="212"/>
                    </a:lnTo>
                    <a:lnTo>
                      <a:pt x="279" y="242"/>
                    </a:lnTo>
                    <a:lnTo>
                      <a:pt x="248" y="266"/>
                    </a:lnTo>
                    <a:lnTo>
                      <a:pt x="218" y="284"/>
                    </a:lnTo>
                    <a:lnTo>
                      <a:pt x="182" y="296"/>
                    </a:lnTo>
                    <a:lnTo>
                      <a:pt x="145" y="308"/>
                    </a:lnTo>
                    <a:lnTo>
                      <a:pt x="109" y="308"/>
                    </a:lnTo>
                    <a:lnTo>
                      <a:pt x="79" y="308"/>
                    </a:lnTo>
                    <a:lnTo>
                      <a:pt x="60" y="302"/>
                    </a:lnTo>
                    <a:lnTo>
                      <a:pt x="36" y="272"/>
                    </a:lnTo>
                    <a:lnTo>
                      <a:pt x="18" y="218"/>
                    </a:lnTo>
                    <a:lnTo>
                      <a:pt x="6" y="15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96" name="Freeform 2267"/>
              <p:cNvSpPr>
                <a:spLocks/>
              </p:cNvSpPr>
              <p:nvPr/>
            </p:nvSpPr>
            <p:spPr bwMode="auto">
              <a:xfrm rot="719888">
                <a:off x="11254" y="11996"/>
                <a:ext cx="346" cy="314"/>
              </a:xfrm>
              <a:custGeom>
                <a:avLst/>
                <a:gdLst>
                  <a:gd name="T0" fmla="*/ 339 w 346"/>
                  <a:gd name="T1" fmla="*/ 0 h 314"/>
                  <a:gd name="T2" fmla="*/ 346 w 346"/>
                  <a:gd name="T3" fmla="*/ 66 h 314"/>
                  <a:gd name="T4" fmla="*/ 346 w 346"/>
                  <a:gd name="T5" fmla="*/ 127 h 314"/>
                  <a:gd name="T6" fmla="*/ 327 w 346"/>
                  <a:gd name="T7" fmla="*/ 181 h 314"/>
                  <a:gd name="T8" fmla="*/ 297 w 346"/>
                  <a:gd name="T9" fmla="*/ 230 h 314"/>
                  <a:gd name="T10" fmla="*/ 255 w 346"/>
                  <a:gd name="T11" fmla="*/ 266 h 314"/>
                  <a:gd name="T12" fmla="*/ 206 w 346"/>
                  <a:gd name="T13" fmla="*/ 296 h 314"/>
                  <a:gd name="T14" fmla="*/ 146 w 346"/>
                  <a:gd name="T15" fmla="*/ 314 h 314"/>
                  <a:gd name="T16" fmla="*/ 79 w 346"/>
                  <a:gd name="T17" fmla="*/ 314 h 314"/>
                  <a:gd name="T18" fmla="*/ 18 w 346"/>
                  <a:gd name="T19" fmla="*/ 290 h 314"/>
                  <a:gd name="T20" fmla="*/ 0 w 346"/>
                  <a:gd name="T21" fmla="*/ 230 h 314"/>
                  <a:gd name="T22" fmla="*/ 6 w 346"/>
                  <a:gd name="T23" fmla="*/ 169 h 314"/>
                  <a:gd name="T24" fmla="*/ 42 w 346"/>
                  <a:gd name="T25" fmla="*/ 121 h 314"/>
                  <a:gd name="T26" fmla="*/ 67 w 346"/>
                  <a:gd name="T27" fmla="*/ 109 h 314"/>
                  <a:gd name="T28" fmla="*/ 85 w 346"/>
                  <a:gd name="T29" fmla="*/ 109 h 314"/>
                  <a:gd name="T30" fmla="*/ 103 w 346"/>
                  <a:gd name="T31" fmla="*/ 109 h 314"/>
                  <a:gd name="T32" fmla="*/ 121 w 346"/>
                  <a:gd name="T33" fmla="*/ 109 h 314"/>
                  <a:gd name="T34" fmla="*/ 152 w 346"/>
                  <a:gd name="T35" fmla="*/ 103 h 314"/>
                  <a:gd name="T36" fmla="*/ 194 w 346"/>
                  <a:gd name="T37" fmla="*/ 84 h 314"/>
                  <a:gd name="T38" fmla="*/ 255 w 346"/>
                  <a:gd name="T39" fmla="*/ 54 h 314"/>
                  <a:gd name="T40" fmla="*/ 339 w 346"/>
                  <a:gd name="T41" fmla="*/ 0 h 3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46"/>
                  <a:gd name="T64" fmla="*/ 0 h 314"/>
                  <a:gd name="T65" fmla="*/ 346 w 346"/>
                  <a:gd name="T66" fmla="*/ 314 h 3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46" h="314">
                    <a:moveTo>
                      <a:pt x="339" y="0"/>
                    </a:moveTo>
                    <a:lnTo>
                      <a:pt x="346" y="66"/>
                    </a:lnTo>
                    <a:lnTo>
                      <a:pt x="346" y="127"/>
                    </a:lnTo>
                    <a:lnTo>
                      <a:pt x="327" y="181"/>
                    </a:lnTo>
                    <a:lnTo>
                      <a:pt x="297" y="230"/>
                    </a:lnTo>
                    <a:lnTo>
                      <a:pt x="255" y="266"/>
                    </a:lnTo>
                    <a:lnTo>
                      <a:pt x="206" y="296"/>
                    </a:lnTo>
                    <a:lnTo>
                      <a:pt x="146" y="314"/>
                    </a:lnTo>
                    <a:lnTo>
                      <a:pt x="79" y="314"/>
                    </a:lnTo>
                    <a:lnTo>
                      <a:pt x="18" y="290"/>
                    </a:lnTo>
                    <a:lnTo>
                      <a:pt x="0" y="230"/>
                    </a:lnTo>
                    <a:lnTo>
                      <a:pt x="6" y="169"/>
                    </a:lnTo>
                    <a:lnTo>
                      <a:pt x="42" y="121"/>
                    </a:lnTo>
                    <a:lnTo>
                      <a:pt x="67" y="109"/>
                    </a:lnTo>
                    <a:lnTo>
                      <a:pt x="85" y="109"/>
                    </a:lnTo>
                    <a:lnTo>
                      <a:pt x="103" y="109"/>
                    </a:lnTo>
                    <a:lnTo>
                      <a:pt x="121" y="109"/>
                    </a:lnTo>
                    <a:lnTo>
                      <a:pt x="152" y="103"/>
                    </a:lnTo>
                    <a:lnTo>
                      <a:pt x="194" y="84"/>
                    </a:lnTo>
                    <a:lnTo>
                      <a:pt x="255" y="54"/>
                    </a:lnTo>
                    <a:lnTo>
                      <a:pt x="33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97" name="Freeform 2268"/>
              <p:cNvSpPr>
                <a:spLocks/>
              </p:cNvSpPr>
              <p:nvPr/>
            </p:nvSpPr>
            <p:spPr bwMode="auto">
              <a:xfrm>
                <a:off x="6431" y="10036"/>
                <a:ext cx="5048" cy="2234"/>
              </a:xfrm>
              <a:custGeom>
                <a:avLst/>
                <a:gdLst>
                  <a:gd name="T0" fmla="*/ 3626 w 5048"/>
                  <a:gd name="T1" fmla="*/ 699 h 2234"/>
                  <a:gd name="T2" fmla="*/ 3382 w 5048"/>
                  <a:gd name="T3" fmla="*/ 827 h 2234"/>
                  <a:gd name="T4" fmla="*/ 3245 w 5048"/>
                  <a:gd name="T5" fmla="*/ 711 h 2234"/>
                  <a:gd name="T6" fmla="*/ 3130 w 5048"/>
                  <a:gd name="T7" fmla="*/ 470 h 2234"/>
                  <a:gd name="T8" fmla="*/ 2991 w 5048"/>
                  <a:gd name="T9" fmla="*/ 335 h 2234"/>
                  <a:gd name="T10" fmla="*/ 2924 w 5048"/>
                  <a:gd name="T11" fmla="*/ 210 h 2234"/>
                  <a:gd name="T12" fmla="*/ 2801 w 5048"/>
                  <a:gd name="T13" fmla="*/ 85 h 2234"/>
                  <a:gd name="T14" fmla="*/ 2562 w 5048"/>
                  <a:gd name="T15" fmla="*/ 47 h 2234"/>
                  <a:gd name="T16" fmla="*/ 2274 w 5048"/>
                  <a:gd name="T17" fmla="*/ 4 h 2234"/>
                  <a:gd name="T18" fmla="*/ 1969 w 5048"/>
                  <a:gd name="T19" fmla="*/ 38 h 2234"/>
                  <a:gd name="T20" fmla="*/ 1729 w 5048"/>
                  <a:gd name="T21" fmla="*/ 61 h 2234"/>
                  <a:gd name="T22" fmla="*/ 1449 w 5048"/>
                  <a:gd name="T23" fmla="*/ 94 h 2234"/>
                  <a:gd name="T24" fmla="*/ 1211 w 5048"/>
                  <a:gd name="T25" fmla="*/ 279 h 2234"/>
                  <a:gd name="T26" fmla="*/ 1038 w 5048"/>
                  <a:gd name="T27" fmla="*/ 601 h 2234"/>
                  <a:gd name="T28" fmla="*/ 910 w 5048"/>
                  <a:gd name="T29" fmla="*/ 878 h 2234"/>
                  <a:gd name="T30" fmla="*/ 628 w 5048"/>
                  <a:gd name="T31" fmla="*/ 1071 h 2234"/>
                  <a:gd name="T32" fmla="*/ 382 w 5048"/>
                  <a:gd name="T33" fmla="*/ 1149 h 2234"/>
                  <a:gd name="T34" fmla="*/ 248 w 5048"/>
                  <a:gd name="T35" fmla="*/ 1225 h 2234"/>
                  <a:gd name="T36" fmla="*/ 104 w 5048"/>
                  <a:gd name="T37" fmla="*/ 1492 h 2234"/>
                  <a:gd name="T38" fmla="*/ 30 w 5048"/>
                  <a:gd name="T39" fmla="*/ 1842 h 2234"/>
                  <a:gd name="T40" fmla="*/ 99 w 5048"/>
                  <a:gd name="T41" fmla="*/ 2011 h 2234"/>
                  <a:gd name="T42" fmla="*/ 140 w 5048"/>
                  <a:gd name="T43" fmla="*/ 2168 h 2234"/>
                  <a:gd name="T44" fmla="*/ 221 w 5048"/>
                  <a:gd name="T45" fmla="*/ 2198 h 2234"/>
                  <a:gd name="T46" fmla="*/ 377 w 5048"/>
                  <a:gd name="T47" fmla="*/ 2193 h 2234"/>
                  <a:gd name="T48" fmla="*/ 495 w 5048"/>
                  <a:gd name="T49" fmla="*/ 2076 h 2234"/>
                  <a:gd name="T50" fmla="*/ 670 w 5048"/>
                  <a:gd name="T51" fmla="*/ 1921 h 2234"/>
                  <a:gd name="T52" fmla="*/ 888 w 5048"/>
                  <a:gd name="T53" fmla="*/ 1801 h 2234"/>
                  <a:gd name="T54" fmla="*/ 1132 w 5048"/>
                  <a:gd name="T55" fmla="*/ 1729 h 2234"/>
                  <a:gd name="T56" fmla="*/ 1379 w 5048"/>
                  <a:gd name="T57" fmla="*/ 1707 h 2234"/>
                  <a:gd name="T58" fmla="*/ 1602 w 5048"/>
                  <a:gd name="T59" fmla="*/ 1736 h 2234"/>
                  <a:gd name="T60" fmla="*/ 1768 w 5048"/>
                  <a:gd name="T61" fmla="*/ 1802 h 2234"/>
                  <a:gd name="T62" fmla="*/ 1906 w 5048"/>
                  <a:gd name="T63" fmla="*/ 1967 h 2234"/>
                  <a:gd name="T64" fmla="*/ 1999 w 5048"/>
                  <a:gd name="T65" fmla="*/ 2204 h 2234"/>
                  <a:gd name="T66" fmla="*/ 2156 w 5048"/>
                  <a:gd name="T67" fmla="*/ 2132 h 2234"/>
                  <a:gd name="T68" fmla="*/ 2403 w 5048"/>
                  <a:gd name="T69" fmla="*/ 2111 h 2234"/>
                  <a:gd name="T70" fmla="*/ 2579 w 5048"/>
                  <a:gd name="T71" fmla="*/ 2216 h 2234"/>
                  <a:gd name="T72" fmla="*/ 2692 w 5048"/>
                  <a:gd name="T73" fmla="*/ 2122 h 2234"/>
                  <a:gd name="T74" fmla="*/ 2826 w 5048"/>
                  <a:gd name="T75" fmla="*/ 2071 h 2234"/>
                  <a:gd name="T76" fmla="*/ 2935 w 5048"/>
                  <a:gd name="T77" fmla="*/ 2143 h 2234"/>
                  <a:gd name="T78" fmla="*/ 2974 w 5048"/>
                  <a:gd name="T79" fmla="*/ 2220 h 2234"/>
                  <a:gd name="T80" fmla="*/ 3078 w 5048"/>
                  <a:gd name="T81" fmla="*/ 2230 h 2234"/>
                  <a:gd name="T82" fmla="*/ 3220 w 5048"/>
                  <a:gd name="T83" fmla="*/ 2142 h 2234"/>
                  <a:gd name="T84" fmla="*/ 3349 w 5048"/>
                  <a:gd name="T85" fmla="*/ 2033 h 2234"/>
                  <a:gd name="T86" fmla="*/ 3524 w 5048"/>
                  <a:gd name="T87" fmla="*/ 1879 h 2234"/>
                  <a:gd name="T88" fmla="*/ 3725 w 5048"/>
                  <a:gd name="T89" fmla="*/ 1748 h 2234"/>
                  <a:gd name="T90" fmla="*/ 3906 w 5048"/>
                  <a:gd name="T91" fmla="*/ 1687 h 2234"/>
                  <a:gd name="T92" fmla="*/ 4148 w 5048"/>
                  <a:gd name="T93" fmla="*/ 1652 h 2234"/>
                  <a:gd name="T94" fmla="*/ 4564 w 5048"/>
                  <a:gd name="T95" fmla="*/ 1709 h 2234"/>
                  <a:gd name="T96" fmla="*/ 4825 w 5048"/>
                  <a:gd name="T97" fmla="*/ 1939 h 2234"/>
                  <a:gd name="T98" fmla="*/ 4964 w 5048"/>
                  <a:gd name="T99" fmla="*/ 1956 h 2234"/>
                  <a:gd name="T100" fmla="*/ 5042 w 5048"/>
                  <a:gd name="T101" fmla="*/ 1879 h 2234"/>
                  <a:gd name="T102" fmla="*/ 4978 w 5048"/>
                  <a:gd name="T103" fmla="*/ 1686 h 2234"/>
                  <a:gd name="T104" fmla="*/ 5035 w 5048"/>
                  <a:gd name="T105" fmla="*/ 1475 h 2234"/>
                  <a:gd name="T106" fmla="*/ 4980 w 5048"/>
                  <a:gd name="T107" fmla="*/ 1327 h 2234"/>
                  <a:gd name="T108" fmla="*/ 4922 w 5048"/>
                  <a:gd name="T109" fmla="*/ 1018 h 2234"/>
                  <a:gd name="T110" fmla="*/ 4795 w 5048"/>
                  <a:gd name="T111" fmla="*/ 1022 h 223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048"/>
                  <a:gd name="T169" fmla="*/ 0 h 2234"/>
                  <a:gd name="T170" fmla="*/ 5048 w 5048"/>
                  <a:gd name="T171" fmla="*/ 2234 h 223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048" h="2234">
                    <a:moveTo>
                      <a:pt x="4021" y="765"/>
                    </a:moveTo>
                    <a:lnTo>
                      <a:pt x="3872" y="709"/>
                    </a:lnTo>
                    <a:lnTo>
                      <a:pt x="3626" y="699"/>
                    </a:lnTo>
                    <a:lnTo>
                      <a:pt x="3559" y="747"/>
                    </a:lnTo>
                    <a:lnTo>
                      <a:pt x="3481" y="799"/>
                    </a:lnTo>
                    <a:lnTo>
                      <a:pt x="3382" y="827"/>
                    </a:lnTo>
                    <a:lnTo>
                      <a:pt x="3328" y="816"/>
                    </a:lnTo>
                    <a:lnTo>
                      <a:pt x="3282" y="775"/>
                    </a:lnTo>
                    <a:lnTo>
                      <a:pt x="3245" y="711"/>
                    </a:lnTo>
                    <a:lnTo>
                      <a:pt x="3207" y="630"/>
                    </a:lnTo>
                    <a:lnTo>
                      <a:pt x="3169" y="547"/>
                    </a:lnTo>
                    <a:lnTo>
                      <a:pt x="3130" y="470"/>
                    </a:lnTo>
                    <a:lnTo>
                      <a:pt x="3081" y="404"/>
                    </a:lnTo>
                    <a:lnTo>
                      <a:pt x="3016" y="360"/>
                    </a:lnTo>
                    <a:lnTo>
                      <a:pt x="2991" y="335"/>
                    </a:lnTo>
                    <a:lnTo>
                      <a:pt x="2968" y="300"/>
                    </a:lnTo>
                    <a:lnTo>
                      <a:pt x="2945" y="258"/>
                    </a:lnTo>
                    <a:lnTo>
                      <a:pt x="2924" y="210"/>
                    </a:lnTo>
                    <a:lnTo>
                      <a:pt x="2892" y="160"/>
                    </a:lnTo>
                    <a:lnTo>
                      <a:pt x="2850" y="120"/>
                    </a:lnTo>
                    <a:lnTo>
                      <a:pt x="2801" y="85"/>
                    </a:lnTo>
                    <a:lnTo>
                      <a:pt x="2731" y="70"/>
                    </a:lnTo>
                    <a:lnTo>
                      <a:pt x="2652" y="60"/>
                    </a:lnTo>
                    <a:lnTo>
                      <a:pt x="2562" y="47"/>
                    </a:lnTo>
                    <a:lnTo>
                      <a:pt x="2467" y="27"/>
                    </a:lnTo>
                    <a:lnTo>
                      <a:pt x="2371" y="12"/>
                    </a:lnTo>
                    <a:lnTo>
                      <a:pt x="2274" y="4"/>
                    </a:lnTo>
                    <a:lnTo>
                      <a:pt x="2169" y="0"/>
                    </a:lnTo>
                    <a:lnTo>
                      <a:pt x="2068" y="9"/>
                    </a:lnTo>
                    <a:lnTo>
                      <a:pt x="1969" y="38"/>
                    </a:lnTo>
                    <a:lnTo>
                      <a:pt x="1897" y="54"/>
                    </a:lnTo>
                    <a:lnTo>
                      <a:pt x="1815" y="61"/>
                    </a:lnTo>
                    <a:lnTo>
                      <a:pt x="1729" y="61"/>
                    </a:lnTo>
                    <a:lnTo>
                      <a:pt x="1635" y="66"/>
                    </a:lnTo>
                    <a:lnTo>
                      <a:pt x="1541" y="71"/>
                    </a:lnTo>
                    <a:lnTo>
                      <a:pt x="1449" y="94"/>
                    </a:lnTo>
                    <a:lnTo>
                      <a:pt x="1362" y="126"/>
                    </a:lnTo>
                    <a:lnTo>
                      <a:pt x="1287" y="184"/>
                    </a:lnTo>
                    <a:lnTo>
                      <a:pt x="1211" y="279"/>
                    </a:lnTo>
                    <a:lnTo>
                      <a:pt x="1145" y="383"/>
                    </a:lnTo>
                    <a:lnTo>
                      <a:pt x="1091" y="495"/>
                    </a:lnTo>
                    <a:lnTo>
                      <a:pt x="1038" y="601"/>
                    </a:lnTo>
                    <a:lnTo>
                      <a:pt x="996" y="710"/>
                    </a:lnTo>
                    <a:lnTo>
                      <a:pt x="952" y="799"/>
                    </a:lnTo>
                    <a:lnTo>
                      <a:pt x="910" y="878"/>
                    </a:lnTo>
                    <a:lnTo>
                      <a:pt x="864" y="923"/>
                    </a:lnTo>
                    <a:lnTo>
                      <a:pt x="735" y="1007"/>
                    </a:lnTo>
                    <a:lnTo>
                      <a:pt x="628" y="1071"/>
                    </a:lnTo>
                    <a:lnTo>
                      <a:pt x="528" y="1106"/>
                    </a:lnTo>
                    <a:lnTo>
                      <a:pt x="447" y="1132"/>
                    </a:lnTo>
                    <a:lnTo>
                      <a:pt x="382" y="1149"/>
                    </a:lnTo>
                    <a:lnTo>
                      <a:pt x="322" y="1167"/>
                    </a:lnTo>
                    <a:lnTo>
                      <a:pt x="280" y="1189"/>
                    </a:lnTo>
                    <a:lnTo>
                      <a:pt x="248" y="1225"/>
                    </a:lnTo>
                    <a:lnTo>
                      <a:pt x="210" y="1286"/>
                    </a:lnTo>
                    <a:lnTo>
                      <a:pt x="155" y="1373"/>
                    </a:lnTo>
                    <a:lnTo>
                      <a:pt x="104" y="1492"/>
                    </a:lnTo>
                    <a:lnTo>
                      <a:pt x="89" y="1619"/>
                    </a:lnTo>
                    <a:lnTo>
                      <a:pt x="77" y="1740"/>
                    </a:lnTo>
                    <a:lnTo>
                      <a:pt x="30" y="1842"/>
                    </a:lnTo>
                    <a:lnTo>
                      <a:pt x="0" y="1922"/>
                    </a:lnTo>
                    <a:lnTo>
                      <a:pt x="29" y="1965"/>
                    </a:lnTo>
                    <a:lnTo>
                      <a:pt x="99" y="2011"/>
                    </a:lnTo>
                    <a:lnTo>
                      <a:pt x="138" y="2063"/>
                    </a:lnTo>
                    <a:lnTo>
                      <a:pt x="145" y="2119"/>
                    </a:lnTo>
                    <a:lnTo>
                      <a:pt x="140" y="2168"/>
                    </a:lnTo>
                    <a:lnTo>
                      <a:pt x="149" y="2183"/>
                    </a:lnTo>
                    <a:lnTo>
                      <a:pt x="180" y="2189"/>
                    </a:lnTo>
                    <a:lnTo>
                      <a:pt x="221" y="2198"/>
                    </a:lnTo>
                    <a:lnTo>
                      <a:pt x="270" y="2201"/>
                    </a:lnTo>
                    <a:lnTo>
                      <a:pt x="326" y="2201"/>
                    </a:lnTo>
                    <a:lnTo>
                      <a:pt x="377" y="2193"/>
                    </a:lnTo>
                    <a:lnTo>
                      <a:pt x="419" y="2172"/>
                    </a:lnTo>
                    <a:lnTo>
                      <a:pt x="450" y="2141"/>
                    </a:lnTo>
                    <a:lnTo>
                      <a:pt x="495" y="2076"/>
                    </a:lnTo>
                    <a:lnTo>
                      <a:pt x="544" y="2018"/>
                    </a:lnTo>
                    <a:lnTo>
                      <a:pt x="604" y="1970"/>
                    </a:lnTo>
                    <a:lnTo>
                      <a:pt x="670" y="1921"/>
                    </a:lnTo>
                    <a:lnTo>
                      <a:pt x="742" y="1875"/>
                    </a:lnTo>
                    <a:lnTo>
                      <a:pt x="812" y="1834"/>
                    </a:lnTo>
                    <a:lnTo>
                      <a:pt x="888" y="1801"/>
                    </a:lnTo>
                    <a:lnTo>
                      <a:pt x="968" y="1775"/>
                    </a:lnTo>
                    <a:lnTo>
                      <a:pt x="1053" y="1749"/>
                    </a:lnTo>
                    <a:lnTo>
                      <a:pt x="1132" y="1729"/>
                    </a:lnTo>
                    <a:lnTo>
                      <a:pt x="1216" y="1716"/>
                    </a:lnTo>
                    <a:lnTo>
                      <a:pt x="1298" y="1708"/>
                    </a:lnTo>
                    <a:lnTo>
                      <a:pt x="1379" y="1707"/>
                    </a:lnTo>
                    <a:lnTo>
                      <a:pt x="1458" y="1712"/>
                    </a:lnTo>
                    <a:lnTo>
                      <a:pt x="1531" y="1721"/>
                    </a:lnTo>
                    <a:lnTo>
                      <a:pt x="1602" y="1736"/>
                    </a:lnTo>
                    <a:lnTo>
                      <a:pt x="1660" y="1755"/>
                    </a:lnTo>
                    <a:lnTo>
                      <a:pt x="1718" y="1773"/>
                    </a:lnTo>
                    <a:lnTo>
                      <a:pt x="1768" y="1802"/>
                    </a:lnTo>
                    <a:lnTo>
                      <a:pt x="1814" y="1844"/>
                    </a:lnTo>
                    <a:lnTo>
                      <a:pt x="1859" y="1896"/>
                    </a:lnTo>
                    <a:lnTo>
                      <a:pt x="1906" y="1967"/>
                    </a:lnTo>
                    <a:lnTo>
                      <a:pt x="1943" y="2056"/>
                    </a:lnTo>
                    <a:lnTo>
                      <a:pt x="1975" y="2168"/>
                    </a:lnTo>
                    <a:lnTo>
                      <a:pt x="1999" y="2204"/>
                    </a:lnTo>
                    <a:lnTo>
                      <a:pt x="2036" y="2199"/>
                    </a:lnTo>
                    <a:lnTo>
                      <a:pt x="2093" y="2169"/>
                    </a:lnTo>
                    <a:lnTo>
                      <a:pt x="2156" y="2132"/>
                    </a:lnTo>
                    <a:lnTo>
                      <a:pt x="2231" y="2099"/>
                    </a:lnTo>
                    <a:lnTo>
                      <a:pt x="2315" y="2086"/>
                    </a:lnTo>
                    <a:lnTo>
                      <a:pt x="2403" y="2111"/>
                    </a:lnTo>
                    <a:lnTo>
                      <a:pt x="2498" y="2186"/>
                    </a:lnTo>
                    <a:lnTo>
                      <a:pt x="2535" y="2212"/>
                    </a:lnTo>
                    <a:lnTo>
                      <a:pt x="2579" y="2216"/>
                    </a:lnTo>
                    <a:lnTo>
                      <a:pt x="2614" y="2192"/>
                    </a:lnTo>
                    <a:lnTo>
                      <a:pt x="2651" y="2163"/>
                    </a:lnTo>
                    <a:lnTo>
                      <a:pt x="2692" y="2122"/>
                    </a:lnTo>
                    <a:lnTo>
                      <a:pt x="2728" y="2093"/>
                    </a:lnTo>
                    <a:lnTo>
                      <a:pt x="2776" y="2072"/>
                    </a:lnTo>
                    <a:lnTo>
                      <a:pt x="2826" y="2071"/>
                    </a:lnTo>
                    <a:lnTo>
                      <a:pt x="2878" y="2088"/>
                    </a:lnTo>
                    <a:lnTo>
                      <a:pt x="2916" y="2114"/>
                    </a:lnTo>
                    <a:lnTo>
                      <a:pt x="2935" y="2143"/>
                    </a:lnTo>
                    <a:lnTo>
                      <a:pt x="2947" y="2170"/>
                    </a:lnTo>
                    <a:lnTo>
                      <a:pt x="2961" y="2199"/>
                    </a:lnTo>
                    <a:lnTo>
                      <a:pt x="2974" y="2220"/>
                    </a:lnTo>
                    <a:lnTo>
                      <a:pt x="2997" y="2231"/>
                    </a:lnTo>
                    <a:lnTo>
                      <a:pt x="3039" y="2234"/>
                    </a:lnTo>
                    <a:lnTo>
                      <a:pt x="3078" y="2230"/>
                    </a:lnTo>
                    <a:lnTo>
                      <a:pt x="3119" y="2207"/>
                    </a:lnTo>
                    <a:lnTo>
                      <a:pt x="3169" y="2180"/>
                    </a:lnTo>
                    <a:lnTo>
                      <a:pt x="3220" y="2142"/>
                    </a:lnTo>
                    <a:lnTo>
                      <a:pt x="3264" y="2108"/>
                    </a:lnTo>
                    <a:lnTo>
                      <a:pt x="3310" y="2068"/>
                    </a:lnTo>
                    <a:lnTo>
                      <a:pt x="3349" y="2033"/>
                    </a:lnTo>
                    <a:lnTo>
                      <a:pt x="3378" y="2008"/>
                    </a:lnTo>
                    <a:lnTo>
                      <a:pt x="3450" y="1937"/>
                    </a:lnTo>
                    <a:lnTo>
                      <a:pt x="3524" y="1879"/>
                    </a:lnTo>
                    <a:lnTo>
                      <a:pt x="3591" y="1824"/>
                    </a:lnTo>
                    <a:lnTo>
                      <a:pt x="3662" y="1784"/>
                    </a:lnTo>
                    <a:lnTo>
                      <a:pt x="3725" y="1748"/>
                    </a:lnTo>
                    <a:lnTo>
                      <a:pt x="3792" y="1725"/>
                    </a:lnTo>
                    <a:lnTo>
                      <a:pt x="3845" y="1706"/>
                    </a:lnTo>
                    <a:lnTo>
                      <a:pt x="3906" y="1687"/>
                    </a:lnTo>
                    <a:lnTo>
                      <a:pt x="3950" y="1678"/>
                    </a:lnTo>
                    <a:lnTo>
                      <a:pt x="4034" y="1665"/>
                    </a:lnTo>
                    <a:lnTo>
                      <a:pt x="4148" y="1652"/>
                    </a:lnTo>
                    <a:lnTo>
                      <a:pt x="4280" y="1649"/>
                    </a:lnTo>
                    <a:lnTo>
                      <a:pt x="4424" y="1667"/>
                    </a:lnTo>
                    <a:lnTo>
                      <a:pt x="4564" y="1709"/>
                    </a:lnTo>
                    <a:lnTo>
                      <a:pt x="4690" y="1786"/>
                    </a:lnTo>
                    <a:lnTo>
                      <a:pt x="4794" y="1907"/>
                    </a:lnTo>
                    <a:lnTo>
                      <a:pt x="4825" y="1939"/>
                    </a:lnTo>
                    <a:lnTo>
                      <a:pt x="4864" y="1959"/>
                    </a:lnTo>
                    <a:lnTo>
                      <a:pt x="4913" y="1963"/>
                    </a:lnTo>
                    <a:lnTo>
                      <a:pt x="4964" y="1956"/>
                    </a:lnTo>
                    <a:lnTo>
                      <a:pt x="5005" y="1940"/>
                    </a:lnTo>
                    <a:lnTo>
                      <a:pt x="5035" y="1915"/>
                    </a:lnTo>
                    <a:lnTo>
                      <a:pt x="5042" y="1879"/>
                    </a:lnTo>
                    <a:lnTo>
                      <a:pt x="5020" y="1838"/>
                    </a:lnTo>
                    <a:lnTo>
                      <a:pt x="4981" y="1761"/>
                    </a:lnTo>
                    <a:lnTo>
                      <a:pt x="4978" y="1686"/>
                    </a:lnTo>
                    <a:lnTo>
                      <a:pt x="4993" y="1615"/>
                    </a:lnTo>
                    <a:lnTo>
                      <a:pt x="5016" y="1539"/>
                    </a:lnTo>
                    <a:lnTo>
                      <a:pt x="5035" y="1475"/>
                    </a:lnTo>
                    <a:lnTo>
                      <a:pt x="5048" y="1416"/>
                    </a:lnTo>
                    <a:lnTo>
                      <a:pt x="5034" y="1364"/>
                    </a:lnTo>
                    <a:lnTo>
                      <a:pt x="4980" y="1327"/>
                    </a:lnTo>
                    <a:lnTo>
                      <a:pt x="4984" y="1162"/>
                    </a:lnTo>
                    <a:lnTo>
                      <a:pt x="4961" y="1064"/>
                    </a:lnTo>
                    <a:lnTo>
                      <a:pt x="4922" y="1018"/>
                    </a:lnTo>
                    <a:lnTo>
                      <a:pt x="4861" y="1012"/>
                    </a:lnTo>
                    <a:lnTo>
                      <a:pt x="4795" y="1028"/>
                    </a:lnTo>
                    <a:lnTo>
                      <a:pt x="4795" y="1022"/>
                    </a:lnTo>
                    <a:lnTo>
                      <a:pt x="4387" y="824"/>
                    </a:lnTo>
                  </a:path>
                </a:pathLst>
              </a:custGeom>
              <a:solidFill>
                <a:srgbClr val="00CA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98" name="Freeform 2269"/>
              <p:cNvSpPr>
                <a:spLocks/>
              </p:cNvSpPr>
              <p:nvPr/>
            </p:nvSpPr>
            <p:spPr bwMode="auto">
              <a:xfrm rot="719888">
                <a:off x="8570" y="10268"/>
                <a:ext cx="945" cy="636"/>
              </a:xfrm>
              <a:custGeom>
                <a:avLst/>
                <a:gdLst>
                  <a:gd name="T0" fmla="*/ 945 w 945"/>
                  <a:gd name="T1" fmla="*/ 436 h 636"/>
                  <a:gd name="T2" fmla="*/ 909 w 945"/>
                  <a:gd name="T3" fmla="*/ 454 h 636"/>
                  <a:gd name="T4" fmla="*/ 824 w 945"/>
                  <a:gd name="T5" fmla="*/ 490 h 636"/>
                  <a:gd name="T6" fmla="*/ 709 w 945"/>
                  <a:gd name="T7" fmla="*/ 527 h 636"/>
                  <a:gd name="T8" fmla="*/ 570 w 945"/>
                  <a:gd name="T9" fmla="*/ 563 h 636"/>
                  <a:gd name="T10" fmla="*/ 430 w 945"/>
                  <a:gd name="T11" fmla="*/ 599 h 636"/>
                  <a:gd name="T12" fmla="*/ 297 w 945"/>
                  <a:gd name="T13" fmla="*/ 624 h 636"/>
                  <a:gd name="T14" fmla="*/ 194 w 945"/>
                  <a:gd name="T15" fmla="*/ 636 h 636"/>
                  <a:gd name="T16" fmla="*/ 127 w 945"/>
                  <a:gd name="T17" fmla="*/ 630 h 636"/>
                  <a:gd name="T18" fmla="*/ 85 w 945"/>
                  <a:gd name="T19" fmla="*/ 545 h 636"/>
                  <a:gd name="T20" fmla="*/ 36 w 945"/>
                  <a:gd name="T21" fmla="*/ 369 h 636"/>
                  <a:gd name="T22" fmla="*/ 6 w 945"/>
                  <a:gd name="T23" fmla="*/ 188 h 636"/>
                  <a:gd name="T24" fmla="*/ 0 w 945"/>
                  <a:gd name="T25" fmla="*/ 91 h 636"/>
                  <a:gd name="T26" fmla="*/ 30 w 945"/>
                  <a:gd name="T27" fmla="*/ 79 h 636"/>
                  <a:gd name="T28" fmla="*/ 78 w 945"/>
                  <a:gd name="T29" fmla="*/ 61 h 636"/>
                  <a:gd name="T30" fmla="*/ 151 w 945"/>
                  <a:gd name="T31" fmla="*/ 49 h 636"/>
                  <a:gd name="T32" fmla="*/ 236 w 945"/>
                  <a:gd name="T33" fmla="*/ 30 h 636"/>
                  <a:gd name="T34" fmla="*/ 315 w 945"/>
                  <a:gd name="T35" fmla="*/ 18 h 636"/>
                  <a:gd name="T36" fmla="*/ 388 w 945"/>
                  <a:gd name="T37" fmla="*/ 6 h 636"/>
                  <a:gd name="T38" fmla="*/ 448 w 945"/>
                  <a:gd name="T39" fmla="*/ 0 h 636"/>
                  <a:gd name="T40" fmla="*/ 479 w 945"/>
                  <a:gd name="T41" fmla="*/ 0 h 636"/>
                  <a:gd name="T42" fmla="*/ 515 w 945"/>
                  <a:gd name="T43" fmla="*/ 18 h 636"/>
                  <a:gd name="T44" fmla="*/ 576 w 945"/>
                  <a:gd name="T45" fmla="*/ 61 h 636"/>
                  <a:gd name="T46" fmla="*/ 654 w 945"/>
                  <a:gd name="T47" fmla="*/ 127 h 636"/>
                  <a:gd name="T48" fmla="*/ 739 w 945"/>
                  <a:gd name="T49" fmla="*/ 200 h 636"/>
                  <a:gd name="T50" fmla="*/ 824 w 945"/>
                  <a:gd name="T51" fmla="*/ 279 h 636"/>
                  <a:gd name="T52" fmla="*/ 891 w 945"/>
                  <a:gd name="T53" fmla="*/ 345 h 636"/>
                  <a:gd name="T54" fmla="*/ 933 w 945"/>
                  <a:gd name="T55" fmla="*/ 400 h 636"/>
                  <a:gd name="T56" fmla="*/ 945 w 945"/>
                  <a:gd name="T57" fmla="*/ 436 h 6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45"/>
                  <a:gd name="T88" fmla="*/ 0 h 636"/>
                  <a:gd name="T89" fmla="*/ 945 w 945"/>
                  <a:gd name="T90" fmla="*/ 636 h 6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45" h="636">
                    <a:moveTo>
                      <a:pt x="945" y="436"/>
                    </a:moveTo>
                    <a:lnTo>
                      <a:pt x="909" y="454"/>
                    </a:lnTo>
                    <a:lnTo>
                      <a:pt x="824" y="490"/>
                    </a:lnTo>
                    <a:lnTo>
                      <a:pt x="709" y="527"/>
                    </a:lnTo>
                    <a:lnTo>
                      <a:pt x="570" y="563"/>
                    </a:lnTo>
                    <a:lnTo>
                      <a:pt x="430" y="599"/>
                    </a:lnTo>
                    <a:lnTo>
                      <a:pt x="297" y="624"/>
                    </a:lnTo>
                    <a:lnTo>
                      <a:pt x="194" y="636"/>
                    </a:lnTo>
                    <a:lnTo>
                      <a:pt x="127" y="630"/>
                    </a:lnTo>
                    <a:lnTo>
                      <a:pt x="85" y="545"/>
                    </a:lnTo>
                    <a:lnTo>
                      <a:pt x="36" y="369"/>
                    </a:lnTo>
                    <a:lnTo>
                      <a:pt x="6" y="188"/>
                    </a:lnTo>
                    <a:lnTo>
                      <a:pt x="0" y="91"/>
                    </a:lnTo>
                    <a:lnTo>
                      <a:pt x="30" y="79"/>
                    </a:lnTo>
                    <a:lnTo>
                      <a:pt x="78" y="61"/>
                    </a:lnTo>
                    <a:lnTo>
                      <a:pt x="151" y="49"/>
                    </a:lnTo>
                    <a:lnTo>
                      <a:pt x="236" y="30"/>
                    </a:lnTo>
                    <a:lnTo>
                      <a:pt x="315" y="18"/>
                    </a:lnTo>
                    <a:lnTo>
                      <a:pt x="388" y="6"/>
                    </a:lnTo>
                    <a:lnTo>
                      <a:pt x="448" y="0"/>
                    </a:lnTo>
                    <a:lnTo>
                      <a:pt x="479" y="0"/>
                    </a:lnTo>
                    <a:lnTo>
                      <a:pt x="515" y="18"/>
                    </a:lnTo>
                    <a:lnTo>
                      <a:pt x="576" y="61"/>
                    </a:lnTo>
                    <a:lnTo>
                      <a:pt x="654" y="127"/>
                    </a:lnTo>
                    <a:lnTo>
                      <a:pt x="739" y="200"/>
                    </a:lnTo>
                    <a:lnTo>
                      <a:pt x="824" y="279"/>
                    </a:lnTo>
                    <a:lnTo>
                      <a:pt x="891" y="345"/>
                    </a:lnTo>
                    <a:lnTo>
                      <a:pt x="933" y="400"/>
                    </a:lnTo>
                    <a:lnTo>
                      <a:pt x="945" y="4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99" name="Freeform 2270"/>
              <p:cNvSpPr>
                <a:spLocks/>
              </p:cNvSpPr>
              <p:nvPr/>
            </p:nvSpPr>
            <p:spPr bwMode="auto">
              <a:xfrm rot="719888">
                <a:off x="7731" y="10268"/>
                <a:ext cx="697" cy="678"/>
              </a:xfrm>
              <a:custGeom>
                <a:avLst/>
                <a:gdLst>
                  <a:gd name="T0" fmla="*/ 546 w 697"/>
                  <a:gd name="T1" fmla="*/ 6 h 678"/>
                  <a:gd name="T2" fmla="*/ 588 w 697"/>
                  <a:gd name="T3" fmla="*/ 79 h 678"/>
                  <a:gd name="T4" fmla="*/ 631 w 697"/>
                  <a:gd name="T5" fmla="*/ 230 h 678"/>
                  <a:gd name="T6" fmla="*/ 667 w 697"/>
                  <a:gd name="T7" fmla="*/ 381 h 678"/>
                  <a:gd name="T8" fmla="*/ 697 w 697"/>
                  <a:gd name="T9" fmla="*/ 478 h 678"/>
                  <a:gd name="T10" fmla="*/ 679 w 697"/>
                  <a:gd name="T11" fmla="*/ 502 h 678"/>
                  <a:gd name="T12" fmla="*/ 607 w 697"/>
                  <a:gd name="T13" fmla="*/ 539 h 678"/>
                  <a:gd name="T14" fmla="*/ 503 w 697"/>
                  <a:gd name="T15" fmla="*/ 575 h 678"/>
                  <a:gd name="T16" fmla="*/ 376 w 697"/>
                  <a:gd name="T17" fmla="*/ 611 h 678"/>
                  <a:gd name="T18" fmla="*/ 249 w 697"/>
                  <a:gd name="T19" fmla="*/ 648 h 678"/>
                  <a:gd name="T20" fmla="*/ 134 w 697"/>
                  <a:gd name="T21" fmla="*/ 666 h 678"/>
                  <a:gd name="T22" fmla="*/ 49 w 697"/>
                  <a:gd name="T23" fmla="*/ 678 h 678"/>
                  <a:gd name="T24" fmla="*/ 12 w 697"/>
                  <a:gd name="T25" fmla="*/ 666 h 678"/>
                  <a:gd name="T26" fmla="*/ 0 w 697"/>
                  <a:gd name="T27" fmla="*/ 551 h 678"/>
                  <a:gd name="T28" fmla="*/ 12 w 697"/>
                  <a:gd name="T29" fmla="*/ 363 h 678"/>
                  <a:gd name="T30" fmla="*/ 55 w 697"/>
                  <a:gd name="T31" fmla="*/ 182 h 678"/>
                  <a:gd name="T32" fmla="*/ 140 w 697"/>
                  <a:gd name="T33" fmla="*/ 85 h 678"/>
                  <a:gd name="T34" fmla="*/ 194 w 697"/>
                  <a:gd name="T35" fmla="*/ 73 h 678"/>
                  <a:gd name="T36" fmla="*/ 255 w 697"/>
                  <a:gd name="T37" fmla="*/ 54 h 678"/>
                  <a:gd name="T38" fmla="*/ 316 w 697"/>
                  <a:gd name="T39" fmla="*/ 42 h 678"/>
                  <a:gd name="T40" fmla="*/ 376 w 697"/>
                  <a:gd name="T41" fmla="*/ 24 h 678"/>
                  <a:gd name="T42" fmla="*/ 431 w 697"/>
                  <a:gd name="T43" fmla="*/ 12 h 678"/>
                  <a:gd name="T44" fmla="*/ 479 w 697"/>
                  <a:gd name="T45" fmla="*/ 6 h 678"/>
                  <a:gd name="T46" fmla="*/ 516 w 697"/>
                  <a:gd name="T47" fmla="*/ 0 h 678"/>
                  <a:gd name="T48" fmla="*/ 546 w 697"/>
                  <a:gd name="T49" fmla="*/ 6 h 67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7"/>
                  <a:gd name="T76" fmla="*/ 0 h 678"/>
                  <a:gd name="T77" fmla="*/ 697 w 697"/>
                  <a:gd name="T78" fmla="*/ 678 h 67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7" h="678">
                    <a:moveTo>
                      <a:pt x="546" y="6"/>
                    </a:moveTo>
                    <a:lnTo>
                      <a:pt x="588" y="79"/>
                    </a:lnTo>
                    <a:lnTo>
                      <a:pt x="631" y="230"/>
                    </a:lnTo>
                    <a:lnTo>
                      <a:pt x="667" y="381"/>
                    </a:lnTo>
                    <a:lnTo>
                      <a:pt x="697" y="478"/>
                    </a:lnTo>
                    <a:lnTo>
                      <a:pt x="679" y="502"/>
                    </a:lnTo>
                    <a:lnTo>
                      <a:pt x="607" y="539"/>
                    </a:lnTo>
                    <a:lnTo>
                      <a:pt x="503" y="575"/>
                    </a:lnTo>
                    <a:lnTo>
                      <a:pt x="376" y="611"/>
                    </a:lnTo>
                    <a:lnTo>
                      <a:pt x="249" y="648"/>
                    </a:lnTo>
                    <a:lnTo>
                      <a:pt x="134" y="666"/>
                    </a:lnTo>
                    <a:lnTo>
                      <a:pt x="49" y="678"/>
                    </a:lnTo>
                    <a:lnTo>
                      <a:pt x="12" y="666"/>
                    </a:lnTo>
                    <a:lnTo>
                      <a:pt x="0" y="551"/>
                    </a:lnTo>
                    <a:lnTo>
                      <a:pt x="12" y="363"/>
                    </a:lnTo>
                    <a:lnTo>
                      <a:pt x="55" y="182"/>
                    </a:lnTo>
                    <a:lnTo>
                      <a:pt x="140" y="85"/>
                    </a:lnTo>
                    <a:lnTo>
                      <a:pt x="194" y="73"/>
                    </a:lnTo>
                    <a:lnTo>
                      <a:pt x="255" y="54"/>
                    </a:lnTo>
                    <a:lnTo>
                      <a:pt x="316" y="42"/>
                    </a:lnTo>
                    <a:lnTo>
                      <a:pt x="376" y="24"/>
                    </a:lnTo>
                    <a:lnTo>
                      <a:pt x="431" y="12"/>
                    </a:lnTo>
                    <a:lnTo>
                      <a:pt x="479" y="6"/>
                    </a:lnTo>
                    <a:lnTo>
                      <a:pt x="516" y="0"/>
                    </a:lnTo>
                    <a:lnTo>
                      <a:pt x="54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8967" name="Group 2271"/>
            <p:cNvGrpSpPr>
              <a:grpSpLocks noChangeAspect="1"/>
            </p:cNvGrpSpPr>
            <p:nvPr/>
          </p:nvGrpSpPr>
          <p:grpSpPr bwMode="auto">
            <a:xfrm rot="1214975">
              <a:off x="13488" y="12144"/>
              <a:ext cx="1331" cy="678"/>
              <a:chOff x="307" y="16318"/>
              <a:chExt cx="3570" cy="1818"/>
            </a:xfrm>
          </p:grpSpPr>
          <p:sp>
            <p:nvSpPr>
              <p:cNvPr id="18968" name="Freeform 2272"/>
              <p:cNvSpPr>
                <a:spLocks noChangeAspect="1"/>
              </p:cNvSpPr>
              <p:nvPr/>
            </p:nvSpPr>
            <p:spPr bwMode="auto">
              <a:xfrm>
                <a:off x="1258" y="16568"/>
                <a:ext cx="646" cy="767"/>
              </a:xfrm>
              <a:custGeom>
                <a:avLst/>
                <a:gdLst>
                  <a:gd name="T0" fmla="*/ 228 w 646"/>
                  <a:gd name="T1" fmla="*/ 99 h 767"/>
                  <a:gd name="T2" fmla="*/ 178 w 646"/>
                  <a:gd name="T3" fmla="*/ 129 h 767"/>
                  <a:gd name="T4" fmla="*/ 136 w 646"/>
                  <a:gd name="T5" fmla="*/ 167 h 767"/>
                  <a:gd name="T6" fmla="*/ 98 w 646"/>
                  <a:gd name="T7" fmla="*/ 209 h 767"/>
                  <a:gd name="T8" fmla="*/ 64 w 646"/>
                  <a:gd name="T9" fmla="*/ 255 h 767"/>
                  <a:gd name="T10" fmla="*/ 38 w 646"/>
                  <a:gd name="T11" fmla="*/ 304 h 767"/>
                  <a:gd name="T12" fmla="*/ 19 w 646"/>
                  <a:gd name="T13" fmla="*/ 357 h 767"/>
                  <a:gd name="T14" fmla="*/ 7 w 646"/>
                  <a:gd name="T15" fmla="*/ 414 h 767"/>
                  <a:gd name="T16" fmla="*/ 0 w 646"/>
                  <a:gd name="T17" fmla="*/ 471 h 767"/>
                  <a:gd name="T18" fmla="*/ 7 w 646"/>
                  <a:gd name="T19" fmla="*/ 551 h 767"/>
                  <a:gd name="T20" fmla="*/ 38 w 646"/>
                  <a:gd name="T21" fmla="*/ 615 h 767"/>
                  <a:gd name="T22" fmla="*/ 83 w 646"/>
                  <a:gd name="T23" fmla="*/ 672 h 767"/>
                  <a:gd name="T24" fmla="*/ 144 w 646"/>
                  <a:gd name="T25" fmla="*/ 714 h 767"/>
                  <a:gd name="T26" fmla="*/ 212 w 646"/>
                  <a:gd name="T27" fmla="*/ 748 h 767"/>
                  <a:gd name="T28" fmla="*/ 285 w 646"/>
                  <a:gd name="T29" fmla="*/ 763 h 767"/>
                  <a:gd name="T30" fmla="*/ 361 w 646"/>
                  <a:gd name="T31" fmla="*/ 767 h 767"/>
                  <a:gd name="T32" fmla="*/ 433 w 646"/>
                  <a:gd name="T33" fmla="*/ 756 h 767"/>
                  <a:gd name="T34" fmla="*/ 448 w 646"/>
                  <a:gd name="T35" fmla="*/ 756 h 767"/>
                  <a:gd name="T36" fmla="*/ 463 w 646"/>
                  <a:gd name="T37" fmla="*/ 748 h 767"/>
                  <a:gd name="T38" fmla="*/ 475 w 646"/>
                  <a:gd name="T39" fmla="*/ 737 h 767"/>
                  <a:gd name="T40" fmla="*/ 479 w 646"/>
                  <a:gd name="T41" fmla="*/ 722 h 767"/>
                  <a:gd name="T42" fmla="*/ 471 w 646"/>
                  <a:gd name="T43" fmla="*/ 703 h 767"/>
                  <a:gd name="T44" fmla="*/ 456 w 646"/>
                  <a:gd name="T45" fmla="*/ 687 h 767"/>
                  <a:gd name="T46" fmla="*/ 437 w 646"/>
                  <a:gd name="T47" fmla="*/ 672 h 767"/>
                  <a:gd name="T48" fmla="*/ 418 w 646"/>
                  <a:gd name="T49" fmla="*/ 665 h 767"/>
                  <a:gd name="T50" fmla="*/ 380 w 646"/>
                  <a:gd name="T51" fmla="*/ 653 h 767"/>
                  <a:gd name="T52" fmla="*/ 342 w 646"/>
                  <a:gd name="T53" fmla="*/ 646 h 767"/>
                  <a:gd name="T54" fmla="*/ 304 w 646"/>
                  <a:gd name="T55" fmla="*/ 638 h 767"/>
                  <a:gd name="T56" fmla="*/ 269 w 646"/>
                  <a:gd name="T57" fmla="*/ 631 h 767"/>
                  <a:gd name="T58" fmla="*/ 235 w 646"/>
                  <a:gd name="T59" fmla="*/ 619 h 767"/>
                  <a:gd name="T60" fmla="*/ 201 w 646"/>
                  <a:gd name="T61" fmla="*/ 604 h 767"/>
                  <a:gd name="T62" fmla="*/ 171 w 646"/>
                  <a:gd name="T63" fmla="*/ 585 h 767"/>
                  <a:gd name="T64" fmla="*/ 140 w 646"/>
                  <a:gd name="T65" fmla="*/ 555 h 767"/>
                  <a:gd name="T66" fmla="*/ 129 w 646"/>
                  <a:gd name="T67" fmla="*/ 425 h 767"/>
                  <a:gd name="T68" fmla="*/ 159 w 646"/>
                  <a:gd name="T69" fmla="*/ 319 h 767"/>
                  <a:gd name="T70" fmla="*/ 220 w 646"/>
                  <a:gd name="T71" fmla="*/ 236 h 767"/>
                  <a:gd name="T72" fmla="*/ 304 w 646"/>
                  <a:gd name="T73" fmla="*/ 167 h 767"/>
                  <a:gd name="T74" fmla="*/ 395 w 646"/>
                  <a:gd name="T75" fmla="*/ 114 h 767"/>
                  <a:gd name="T76" fmla="*/ 490 w 646"/>
                  <a:gd name="T77" fmla="*/ 72 h 767"/>
                  <a:gd name="T78" fmla="*/ 577 w 646"/>
                  <a:gd name="T79" fmla="*/ 42 h 767"/>
                  <a:gd name="T80" fmla="*/ 646 w 646"/>
                  <a:gd name="T81" fmla="*/ 15 h 767"/>
                  <a:gd name="T82" fmla="*/ 604 w 646"/>
                  <a:gd name="T83" fmla="*/ 4 h 767"/>
                  <a:gd name="T84" fmla="*/ 558 w 646"/>
                  <a:gd name="T85" fmla="*/ 0 h 767"/>
                  <a:gd name="T86" fmla="*/ 505 w 646"/>
                  <a:gd name="T87" fmla="*/ 8 h 767"/>
                  <a:gd name="T88" fmla="*/ 448 w 646"/>
                  <a:gd name="T89" fmla="*/ 15 h 767"/>
                  <a:gd name="T90" fmla="*/ 391 w 646"/>
                  <a:gd name="T91" fmla="*/ 34 h 767"/>
                  <a:gd name="T92" fmla="*/ 334 w 646"/>
                  <a:gd name="T93" fmla="*/ 53 h 767"/>
                  <a:gd name="T94" fmla="*/ 277 w 646"/>
                  <a:gd name="T95" fmla="*/ 76 h 767"/>
                  <a:gd name="T96" fmla="*/ 228 w 646"/>
                  <a:gd name="T97" fmla="*/ 99 h 76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46"/>
                  <a:gd name="T148" fmla="*/ 0 h 767"/>
                  <a:gd name="T149" fmla="*/ 646 w 646"/>
                  <a:gd name="T150" fmla="*/ 767 h 76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46" h="767">
                    <a:moveTo>
                      <a:pt x="228" y="99"/>
                    </a:moveTo>
                    <a:lnTo>
                      <a:pt x="178" y="129"/>
                    </a:lnTo>
                    <a:lnTo>
                      <a:pt x="136" y="167"/>
                    </a:lnTo>
                    <a:lnTo>
                      <a:pt x="98" y="209"/>
                    </a:lnTo>
                    <a:lnTo>
                      <a:pt x="64" y="255"/>
                    </a:lnTo>
                    <a:lnTo>
                      <a:pt x="38" y="304"/>
                    </a:lnTo>
                    <a:lnTo>
                      <a:pt x="19" y="357"/>
                    </a:lnTo>
                    <a:lnTo>
                      <a:pt x="7" y="414"/>
                    </a:lnTo>
                    <a:lnTo>
                      <a:pt x="0" y="471"/>
                    </a:lnTo>
                    <a:lnTo>
                      <a:pt x="7" y="551"/>
                    </a:lnTo>
                    <a:lnTo>
                      <a:pt x="38" y="615"/>
                    </a:lnTo>
                    <a:lnTo>
                      <a:pt x="83" y="672"/>
                    </a:lnTo>
                    <a:lnTo>
                      <a:pt x="144" y="714"/>
                    </a:lnTo>
                    <a:lnTo>
                      <a:pt x="212" y="748"/>
                    </a:lnTo>
                    <a:lnTo>
                      <a:pt x="285" y="763"/>
                    </a:lnTo>
                    <a:lnTo>
                      <a:pt x="361" y="767"/>
                    </a:lnTo>
                    <a:lnTo>
                      <a:pt x="433" y="756"/>
                    </a:lnTo>
                    <a:lnTo>
                      <a:pt x="448" y="756"/>
                    </a:lnTo>
                    <a:lnTo>
                      <a:pt x="463" y="748"/>
                    </a:lnTo>
                    <a:lnTo>
                      <a:pt x="475" y="737"/>
                    </a:lnTo>
                    <a:lnTo>
                      <a:pt x="479" y="722"/>
                    </a:lnTo>
                    <a:lnTo>
                      <a:pt x="471" y="703"/>
                    </a:lnTo>
                    <a:lnTo>
                      <a:pt x="456" y="687"/>
                    </a:lnTo>
                    <a:lnTo>
                      <a:pt x="437" y="672"/>
                    </a:lnTo>
                    <a:lnTo>
                      <a:pt x="418" y="665"/>
                    </a:lnTo>
                    <a:lnTo>
                      <a:pt x="380" y="653"/>
                    </a:lnTo>
                    <a:lnTo>
                      <a:pt x="342" y="646"/>
                    </a:lnTo>
                    <a:lnTo>
                      <a:pt x="304" y="638"/>
                    </a:lnTo>
                    <a:lnTo>
                      <a:pt x="269" y="631"/>
                    </a:lnTo>
                    <a:lnTo>
                      <a:pt x="235" y="619"/>
                    </a:lnTo>
                    <a:lnTo>
                      <a:pt x="201" y="604"/>
                    </a:lnTo>
                    <a:lnTo>
                      <a:pt x="171" y="585"/>
                    </a:lnTo>
                    <a:lnTo>
                      <a:pt x="140" y="555"/>
                    </a:lnTo>
                    <a:lnTo>
                      <a:pt x="129" y="425"/>
                    </a:lnTo>
                    <a:lnTo>
                      <a:pt x="159" y="319"/>
                    </a:lnTo>
                    <a:lnTo>
                      <a:pt x="220" y="236"/>
                    </a:lnTo>
                    <a:lnTo>
                      <a:pt x="304" y="167"/>
                    </a:lnTo>
                    <a:lnTo>
                      <a:pt x="395" y="114"/>
                    </a:lnTo>
                    <a:lnTo>
                      <a:pt x="490" y="72"/>
                    </a:lnTo>
                    <a:lnTo>
                      <a:pt x="577" y="42"/>
                    </a:lnTo>
                    <a:lnTo>
                      <a:pt x="646" y="15"/>
                    </a:lnTo>
                    <a:lnTo>
                      <a:pt x="604" y="4"/>
                    </a:lnTo>
                    <a:lnTo>
                      <a:pt x="558" y="0"/>
                    </a:lnTo>
                    <a:lnTo>
                      <a:pt x="505" y="8"/>
                    </a:lnTo>
                    <a:lnTo>
                      <a:pt x="448" y="15"/>
                    </a:lnTo>
                    <a:lnTo>
                      <a:pt x="391" y="34"/>
                    </a:lnTo>
                    <a:lnTo>
                      <a:pt x="334" y="53"/>
                    </a:lnTo>
                    <a:lnTo>
                      <a:pt x="277" y="76"/>
                    </a:lnTo>
                    <a:lnTo>
                      <a:pt x="228" y="99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69" name="Freeform 2273"/>
              <p:cNvSpPr>
                <a:spLocks noChangeAspect="1"/>
              </p:cNvSpPr>
              <p:nvPr/>
            </p:nvSpPr>
            <p:spPr bwMode="auto">
              <a:xfrm>
                <a:off x="2360" y="16557"/>
                <a:ext cx="415" cy="596"/>
              </a:xfrm>
              <a:custGeom>
                <a:avLst/>
                <a:gdLst>
                  <a:gd name="T0" fmla="*/ 350 w 415"/>
                  <a:gd name="T1" fmla="*/ 193 h 596"/>
                  <a:gd name="T2" fmla="*/ 365 w 415"/>
                  <a:gd name="T3" fmla="*/ 254 h 596"/>
                  <a:gd name="T4" fmla="*/ 361 w 415"/>
                  <a:gd name="T5" fmla="*/ 311 h 596"/>
                  <a:gd name="T6" fmla="*/ 335 w 415"/>
                  <a:gd name="T7" fmla="*/ 357 h 596"/>
                  <a:gd name="T8" fmla="*/ 297 w 415"/>
                  <a:gd name="T9" fmla="*/ 399 h 596"/>
                  <a:gd name="T10" fmla="*/ 251 w 415"/>
                  <a:gd name="T11" fmla="*/ 436 h 596"/>
                  <a:gd name="T12" fmla="*/ 198 w 415"/>
                  <a:gd name="T13" fmla="*/ 474 h 596"/>
                  <a:gd name="T14" fmla="*/ 145 w 415"/>
                  <a:gd name="T15" fmla="*/ 509 h 596"/>
                  <a:gd name="T16" fmla="*/ 99 w 415"/>
                  <a:gd name="T17" fmla="*/ 543 h 596"/>
                  <a:gd name="T18" fmla="*/ 91 w 415"/>
                  <a:gd name="T19" fmla="*/ 554 h 596"/>
                  <a:gd name="T20" fmla="*/ 88 w 415"/>
                  <a:gd name="T21" fmla="*/ 562 h 596"/>
                  <a:gd name="T22" fmla="*/ 88 w 415"/>
                  <a:gd name="T23" fmla="*/ 573 h 596"/>
                  <a:gd name="T24" fmla="*/ 91 w 415"/>
                  <a:gd name="T25" fmla="*/ 585 h 596"/>
                  <a:gd name="T26" fmla="*/ 103 w 415"/>
                  <a:gd name="T27" fmla="*/ 592 h 596"/>
                  <a:gd name="T28" fmla="*/ 114 w 415"/>
                  <a:gd name="T29" fmla="*/ 596 h 596"/>
                  <a:gd name="T30" fmla="*/ 122 w 415"/>
                  <a:gd name="T31" fmla="*/ 596 h 596"/>
                  <a:gd name="T32" fmla="*/ 133 w 415"/>
                  <a:gd name="T33" fmla="*/ 592 h 596"/>
                  <a:gd name="T34" fmla="*/ 194 w 415"/>
                  <a:gd name="T35" fmla="*/ 558 h 596"/>
                  <a:gd name="T36" fmla="*/ 251 w 415"/>
                  <a:gd name="T37" fmla="*/ 520 h 596"/>
                  <a:gd name="T38" fmla="*/ 304 w 415"/>
                  <a:gd name="T39" fmla="*/ 478 h 596"/>
                  <a:gd name="T40" fmla="*/ 354 w 415"/>
                  <a:gd name="T41" fmla="*/ 429 h 596"/>
                  <a:gd name="T42" fmla="*/ 388 w 415"/>
                  <a:gd name="T43" fmla="*/ 376 h 596"/>
                  <a:gd name="T44" fmla="*/ 411 w 415"/>
                  <a:gd name="T45" fmla="*/ 315 h 596"/>
                  <a:gd name="T46" fmla="*/ 415 w 415"/>
                  <a:gd name="T47" fmla="*/ 250 h 596"/>
                  <a:gd name="T48" fmla="*/ 399 w 415"/>
                  <a:gd name="T49" fmla="*/ 182 h 596"/>
                  <a:gd name="T50" fmla="*/ 365 w 415"/>
                  <a:gd name="T51" fmla="*/ 129 h 596"/>
                  <a:gd name="T52" fmla="*/ 316 w 415"/>
                  <a:gd name="T53" fmla="*/ 83 h 596"/>
                  <a:gd name="T54" fmla="*/ 255 w 415"/>
                  <a:gd name="T55" fmla="*/ 49 h 596"/>
                  <a:gd name="T56" fmla="*/ 186 w 415"/>
                  <a:gd name="T57" fmla="*/ 23 h 596"/>
                  <a:gd name="T58" fmla="*/ 118 w 415"/>
                  <a:gd name="T59" fmla="*/ 7 h 596"/>
                  <a:gd name="T60" fmla="*/ 61 w 415"/>
                  <a:gd name="T61" fmla="*/ 0 h 596"/>
                  <a:gd name="T62" fmla="*/ 19 w 415"/>
                  <a:gd name="T63" fmla="*/ 0 h 596"/>
                  <a:gd name="T64" fmla="*/ 0 w 415"/>
                  <a:gd name="T65" fmla="*/ 11 h 596"/>
                  <a:gd name="T66" fmla="*/ 46 w 415"/>
                  <a:gd name="T67" fmla="*/ 30 h 596"/>
                  <a:gd name="T68" fmla="*/ 95 w 415"/>
                  <a:gd name="T69" fmla="*/ 45 h 596"/>
                  <a:gd name="T70" fmla="*/ 148 w 415"/>
                  <a:gd name="T71" fmla="*/ 61 h 596"/>
                  <a:gd name="T72" fmla="*/ 198 w 415"/>
                  <a:gd name="T73" fmla="*/ 76 h 596"/>
                  <a:gd name="T74" fmla="*/ 247 w 415"/>
                  <a:gd name="T75" fmla="*/ 95 h 596"/>
                  <a:gd name="T76" fmla="*/ 289 w 415"/>
                  <a:gd name="T77" fmla="*/ 121 h 596"/>
                  <a:gd name="T78" fmla="*/ 323 w 415"/>
                  <a:gd name="T79" fmla="*/ 152 h 596"/>
                  <a:gd name="T80" fmla="*/ 350 w 415"/>
                  <a:gd name="T81" fmla="*/ 193 h 59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15"/>
                  <a:gd name="T124" fmla="*/ 0 h 596"/>
                  <a:gd name="T125" fmla="*/ 415 w 415"/>
                  <a:gd name="T126" fmla="*/ 596 h 59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15" h="596">
                    <a:moveTo>
                      <a:pt x="350" y="193"/>
                    </a:moveTo>
                    <a:lnTo>
                      <a:pt x="365" y="254"/>
                    </a:lnTo>
                    <a:lnTo>
                      <a:pt x="361" y="311"/>
                    </a:lnTo>
                    <a:lnTo>
                      <a:pt x="335" y="357"/>
                    </a:lnTo>
                    <a:lnTo>
                      <a:pt x="297" y="399"/>
                    </a:lnTo>
                    <a:lnTo>
                      <a:pt x="251" y="436"/>
                    </a:lnTo>
                    <a:lnTo>
                      <a:pt x="198" y="474"/>
                    </a:lnTo>
                    <a:lnTo>
                      <a:pt x="145" y="509"/>
                    </a:lnTo>
                    <a:lnTo>
                      <a:pt x="99" y="543"/>
                    </a:lnTo>
                    <a:lnTo>
                      <a:pt x="91" y="554"/>
                    </a:lnTo>
                    <a:lnTo>
                      <a:pt x="88" y="562"/>
                    </a:lnTo>
                    <a:lnTo>
                      <a:pt x="88" y="573"/>
                    </a:lnTo>
                    <a:lnTo>
                      <a:pt x="91" y="585"/>
                    </a:lnTo>
                    <a:lnTo>
                      <a:pt x="103" y="592"/>
                    </a:lnTo>
                    <a:lnTo>
                      <a:pt x="114" y="596"/>
                    </a:lnTo>
                    <a:lnTo>
                      <a:pt x="122" y="596"/>
                    </a:lnTo>
                    <a:lnTo>
                      <a:pt x="133" y="592"/>
                    </a:lnTo>
                    <a:lnTo>
                      <a:pt x="194" y="558"/>
                    </a:lnTo>
                    <a:lnTo>
                      <a:pt x="251" y="520"/>
                    </a:lnTo>
                    <a:lnTo>
                      <a:pt x="304" y="478"/>
                    </a:lnTo>
                    <a:lnTo>
                      <a:pt x="354" y="429"/>
                    </a:lnTo>
                    <a:lnTo>
                      <a:pt x="388" y="376"/>
                    </a:lnTo>
                    <a:lnTo>
                      <a:pt x="411" y="315"/>
                    </a:lnTo>
                    <a:lnTo>
                      <a:pt x="415" y="250"/>
                    </a:lnTo>
                    <a:lnTo>
                      <a:pt x="399" y="182"/>
                    </a:lnTo>
                    <a:lnTo>
                      <a:pt x="365" y="129"/>
                    </a:lnTo>
                    <a:lnTo>
                      <a:pt x="316" y="83"/>
                    </a:lnTo>
                    <a:lnTo>
                      <a:pt x="255" y="49"/>
                    </a:lnTo>
                    <a:lnTo>
                      <a:pt x="186" y="23"/>
                    </a:lnTo>
                    <a:lnTo>
                      <a:pt x="118" y="7"/>
                    </a:lnTo>
                    <a:lnTo>
                      <a:pt x="61" y="0"/>
                    </a:lnTo>
                    <a:lnTo>
                      <a:pt x="19" y="0"/>
                    </a:lnTo>
                    <a:lnTo>
                      <a:pt x="0" y="11"/>
                    </a:lnTo>
                    <a:lnTo>
                      <a:pt x="46" y="30"/>
                    </a:lnTo>
                    <a:lnTo>
                      <a:pt x="95" y="45"/>
                    </a:lnTo>
                    <a:lnTo>
                      <a:pt x="148" y="61"/>
                    </a:lnTo>
                    <a:lnTo>
                      <a:pt x="198" y="76"/>
                    </a:lnTo>
                    <a:lnTo>
                      <a:pt x="247" y="95"/>
                    </a:lnTo>
                    <a:lnTo>
                      <a:pt x="289" y="121"/>
                    </a:lnTo>
                    <a:lnTo>
                      <a:pt x="323" y="152"/>
                    </a:lnTo>
                    <a:lnTo>
                      <a:pt x="350" y="193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70" name="Freeform 2274"/>
              <p:cNvSpPr>
                <a:spLocks noChangeAspect="1"/>
              </p:cNvSpPr>
              <p:nvPr/>
            </p:nvSpPr>
            <p:spPr bwMode="auto">
              <a:xfrm>
                <a:off x="851" y="16416"/>
                <a:ext cx="1045" cy="1250"/>
              </a:xfrm>
              <a:custGeom>
                <a:avLst/>
                <a:gdLst>
                  <a:gd name="T0" fmla="*/ 327 w 1045"/>
                  <a:gd name="T1" fmla="*/ 232 h 1250"/>
                  <a:gd name="T2" fmla="*/ 175 w 1045"/>
                  <a:gd name="T3" fmla="*/ 380 h 1250"/>
                  <a:gd name="T4" fmla="*/ 57 w 1045"/>
                  <a:gd name="T5" fmla="*/ 551 h 1250"/>
                  <a:gd name="T6" fmla="*/ 0 w 1045"/>
                  <a:gd name="T7" fmla="*/ 748 h 1250"/>
                  <a:gd name="T8" fmla="*/ 11 w 1045"/>
                  <a:gd name="T9" fmla="*/ 881 h 1250"/>
                  <a:gd name="T10" fmla="*/ 30 w 1045"/>
                  <a:gd name="T11" fmla="*/ 934 h 1250"/>
                  <a:gd name="T12" fmla="*/ 64 w 1045"/>
                  <a:gd name="T13" fmla="*/ 984 h 1250"/>
                  <a:gd name="T14" fmla="*/ 106 w 1045"/>
                  <a:gd name="T15" fmla="*/ 1026 h 1250"/>
                  <a:gd name="T16" fmla="*/ 182 w 1045"/>
                  <a:gd name="T17" fmla="*/ 1071 h 1250"/>
                  <a:gd name="T18" fmla="*/ 281 w 1045"/>
                  <a:gd name="T19" fmla="*/ 1120 h 1250"/>
                  <a:gd name="T20" fmla="*/ 388 w 1045"/>
                  <a:gd name="T21" fmla="*/ 1158 h 1250"/>
                  <a:gd name="T22" fmla="*/ 494 w 1045"/>
                  <a:gd name="T23" fmla="*/ 1189 h 1250"/>
                  <a:gd name="T24" fmla="*/ 604 w 1045"/>
                  <a:gd name="T25" fmla="*/ 1212 h 1250"/>
                  <a:gd name="T26" fmla="*/ 715 w 1045"/>
                  <a:gd name="T27" fmla="*/ 1227 h 1250"/>
                  <a:gd name="T28" fmla="*/ 825 w 1045"/>
                  <a:gd name="T29" fmla="*/ 1238 h 1250"/>
                  <a:gd name="T30" fmla="*/ 939 w 1045"/>
                  <a:gd name="T31" fmla="*/ 1246 h 1250"/>
                  <a:gd name="T32" fmla="*/ 1011 w 1045"/>
                  <a:gd name="T33" fmla="*/ 1250 h 1250"/>
                  <a:gd name="T34" fmla="*/ 1038 w 1045"/>
                  <a:gd name="T35" fmla="*/ 1227 h 1250"/>
                  <a:gd name="T36" fmla="*/ 1045 w 1045"/>
                  <a:gd name="T37" fmla="*/ 1193 h 1250"/>
                  <a:gd name="T38" fmla="*/ 1022 w 1045"/>
                  <a:gd name="T39" fmla="*/ 1166 h 1250"/>
                  <a:gd name="T40" fmla="*/ 954 w 1045"/>
                  <a:gd name="T41" fmla="*/ 1147 h 1250"/>
                  <a:gd name="T42" fmla="*/ 855 w 1045"/>
                  <a:gd name="T43" fmla="*/ 1128 h 1250"/>
                  <a:gd name="T44" fmla="*/ 753 w 1045"/>
                  <a:gd name="T45" fmla="*/ 1113 h 1250"/>
                  <a:gd name="T46" fmla="*/ 650 w 1045"/>
                  <a:gd name="T47" fmla="*/ 1098 h 1250"/>
                  <a:gd name="T48" fmla="*/ 551 w 1045"/>
                  <a:gd name="T49" fmla="*/ 1079 h 1250"/>
                  <a:gd name="T50" fmla="*/ 452 w 1045"/>
                  <a:gd name="T51" fmla="*/ 1052 h 1250"/>
                  <a:gd name="T52" fmla="*/ 357 w 1045"/>
                  <a:gd name="T53" fmla="*/ 1022 h 1250"/>
                  <a:gd name="T54" fmla="*/ 262 w 1045"/>
                  <a:gd name="T55" fmla="*/ 984 h 1250"/>
                  <a:gd name="T56" fmla="*/ 178 w 1045"/>
                  <a:gd name="T57" fmla="*/ 931 h 1250"/>
                  <a:gd name="T58" fmla="*/ 125 w 1045"/>
                  <a:gd name="T59" fmla="*/ 858 h 1250"/>
                  <a:gd name="T60" fmla="*/ 110 w 1045"/>
                  <a:gd name="T61" fmla="*/ 767 h 1250"/>
                  <a:gd name="T62" fmla="*/ 125 w 1045"/>
                  <a:gd name="T63" fmla="*/ 661 h 1250"/>
                  <a:gd name="T64" fmla="*/ 167 w 1045"/>
                  <a:gd name="T65" fmla="*/ 562 h 1250"/>
                  <a:gd name="T66" fmla="*/ 232 w 1045"/>
                  <a:gd name="T67" fmla="*/ 456 h 1250"/>
                  <a:gd name="T68" fmla="*/ 308 w 1045"/>
                  <a:gd name="T69" fmla="*/ 365 h 1250"/>
                  <a:gd name="T70" fmla="*/ 399 w 1045"/>
                  <a:gd name="T71" fmla="*/ 274 h 1250"/>
                  <a:gd name="T72" fmla="*/ 498 w 1045"/>
                  <a:gd name="T73" fmla="*/ 190 h 1250"/>
                  <a:gd name="T74" fmla="*/ 635 w 1045"/>
                  <a:gd name="T75" fmla="*/ 126 h 1250"/>
                  <a:gd name="T76" fmla="*/ 772 w 1045"/>
                  <a:gd name="T77" fmla="*/ 69 h 1250"/>
                  <a:gd name="T78" fmla="*/ 859 w 1045"/>
                  <a:gd name="T79" fmla="*/ 23 h 1250"/>
                  <a:gd name="T80" fmla="*/ 832 w 1045"/>
                  <a:gd name="T81" fmla="*/ 0 h 1250"/>
                  <a:gd name="T82" fmla="*/ 718 w 1045"/>
                  <a:gd name="T83" fmla="*/ 15 h 1250"/>
                  <a:gd name="T84" fmla="*/ 585 w 1045"/>
                  <a:gd name="T85" fmla="*/ 61 h 1250"/>
                  <a:gd name="T86" fmla="*/ 460 w 1045"/>
                  <a:gd name="T87" fmla="*/ 126 h 12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45"/>
                  <a:gd name="T133" fmla="*/ 0 h 1250"/>
                  <a:gd name="T134" fmla="*/ 1045 w 1045"/>
                  <a:gd name="T135" fmla="*/ 1250 h 12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45" h="1250">
                    <a:moveTo>
                      <a:pt x="407" y="164"/>
                    </a:moveTo>
                    <a:lnTo>
                      <a:pt x="327" y="232"/>
                    </a:lnTo>
                    <a:lnTo>
                      <a:pt x="247" y="300"/>
                    </a:lnTo>
                    <a:lnTo>
                      <a:pt x="175" y="380"/>
                    </a:lnTo>
                    <a:lnTo>
                      <a:pt x="110" y="464"/>
                    </a:lnTo>
                    <a:lnTo>
                      <a:pt x="57" y="551"/>
                    </a:lnTo>
                    <a:lnTo>
                      <a:pt x="19" y="646"/>
                    </a:lnTo>
                    <a:lnTo>
                      <a:pt x="0" y="748"/>
                    </a:lnTo>
                    <a:lnTo>
                      <a:pt x="4" y="855"/>
                    </a:lnTo>
                    <a:lnTo>
                      <a:pt x="11" y="881"/>
                    </a:lnTo>
                    <a:lnTo>
                      <a:pt x="19" y="912"/>
                    </a:lnTo>
                    <a:lnTo>
                      <a:pt x="30" y="934"/>
                    </a:lnTo>
                    <a:lnTo>
                      <a:pt x="45" y="961"/>
                    </a:lnTo>
                    <a:lnTo>
                      <a:pt x="64" y="984"/>
                    </a:lnTo>
                    <a:lnTo>
                      <a:pt x="87" y="1007"/>
                    </a:lnTo>
                    <a:lnTo>
                      <a:pt x="106" y="1026"/>
                    </a:lnTo>
                    <a:lnTo>
                      <a:pt x="133" y="1041"/>
                    </a:lnTo>
                    <a:lnTo>
                      <a:pt x="182" y="1071"/>
                    </a:lnTo>
                    <a:lnTo>
                      <a:pt x="232" y="1098"/>
                    </a:lnTo>
                    <a:lnTo>
                      <a:pt x="281" y="1120"/>
                    </a:lnTo>
                    <a:lnTo>
                      <a:pt x="334" y="1139"/>
                    </a:lnTo>
                    <a:lnTo>
                      <a:pt x="388" y="1158"/>
                    </a:lnTo>
                    <a:lnTo>
                      <a:pt x="441" y="1174"/>
                    </a:lnTo>
                    <a:lnTo>
                      <a:pt x="494" y="1189"/>
                    </a:lnTo>
                    <a:lnTo>
                      <a:pt x="547" y="1200"/>
                    </a:lnTo>
                    <a:lnTo>
                      <a:pt x="604" y="1212"/>
                    </a:lnTo>
                    <a:lnTo>
                      <a:pt x="657" y="1219"/>
                    </a:lnTo>
                    <a:lnTo>
                      <a:pt x="715" y="1227"/>
                    </a:lnTo>
                    <a:lnTo>
                      <a:pt x="772" y="1234"/>
                    </a:lnTo>
                    <a:lnTo>
                      <a:pt x="825" y="1238"/>
                    </a:lnTo>
                    <a:lnTo>
                      <a:pt x="882" y="1242"/>
                    </a:lnTo>
                    <a:lnTo>
                      <a:pt x="939" y="1246"/>
                    </a:lnTo>
                    <a:lnTo>
                      <a:pt x="992" y="1250"/>
                    </a:lnTo>
                    <a:lnTo>
                      <a:pt x="1011" y="1250"/>
                    </a:lnTo>
                    <a:lnTo>
                      <a:pt x="1026" y="1242"/>
                    </a:lnTo>
                    <a:lnTo>
                      <a:pt x="1038" y="1227"/>
                    </a:lnTo>
                    <a:lnTo>
                      <a:pt x="1045" y="1212"/>
                    </a:lnTo>
                    <a:lnTo>
                      <a:pt x="1045" y="1193"/>
                    </a:lnTo>
                    <a:lnTo>
                      <a:pt x="1038" y="1177"/>
                    </a:lnTo>
                    <a:lnTo>
                      <a:pt x="1022" y="1166"/>
                    </a:lnTo>
                    <a:lnTo>
                      <a:pt x="1003" y="1158"/>
                    </a:lnTo>
                    <a:lnTo>
                      <a:pt x="954" y="1147"/>
                    </a:lnTo>
                    <a:lnTo>
                      <a:pt x="905" y="1139"/>
                    </a:lnTo>
                    <a:lnTo>
                      <a:pt x="855" y="1128"/>
                    </a:lnTo>
                    <a:lnTo>
                      <a:pt x="802" y="1120"/>
                    </a:lnTo>
                    <a:lnTo>
                      <a:pt x="753" y="1113"/>
                    </a:lnTo>
                    <a:lnTo>
                      <a:pt x="703" y="1105"/>
                    </a:lnTo>
                    <a:lnTo>
                      <a:pt x="650" y="1098"/>
                    </a:lnTo>
                    <a:lnTo>
                      <a:pt x="600" y="1086"/>
                    </a:lnTo>
                    <a:lnTo>
                      <a:pt x="551" y="1079"/>
                    </a:lnTo>
                    <a:lnTo>
                      <a:pt x="502" y="1067"/>
                    </a:lnTo>
                    <a:lnTo>
                      <a:pt x="452" y="1052"/>
                    </a:lnTo>
                    <a:lnTo>
                      <a:pt x="403" y="1041"/>
                    </a:lnTo>
                    <a:lnTo>
                      <a:pt x="357" y="1022"/>
                    </a:lnTo>
                    <a:lnTo>
                      <a:pt x="308" y="1003"/>
                    </a:lnTo>
                    <a:lnTo>
                      <a:pt x="262" y="984"/>
                    </a:lnTo>
                    <a:lnTo>
                      <a:pt x="216" y="957"/>
                    </a:lnTo>
                    <a:lnTo>
                      <a:pt x="178" y="931"/>
                    </a:lnTo>
                    <a:lnTo>
                      <a:pt x="148" y="896"/>
                    </a:lnTo>
                    <a:lnTo>
                      <a:pt x="125" y="858"/>
                    </a:lnTo>
                    <a:lnTo>
                      <a:pt x="114" y="813"/>
                    </a:lnTo>
                    <a:lnTo>
                      <a:pt x="110" y="767"/>
                    </a:lnTo>
                    <a:lnTo>
                      <a:pt x="114" y="714"/>
                    </a:lnTo>
                    <a:lnTo>
                      <a:pt x="125" y="661"/>
                    </a:lnTo>
                    <a:lnTo>
                      <a:pt x="140" y="619"/>
                    </a:lnTo>
                    <a:lnTo>
                      <a:pt x="167" y="562"/>
                    </a:lnTo>
                    <a:lnTo>
                      <a:pt x="197" y="505"/>
                    </a:lnTo>
                    <a:lnTo>
                      <a:pt x="232" y="456"/>
                    </a:lnTo>
                    <a:lnTo>
                      <a:pt x="270" y="410"/>
                    </a:lnTo>
                    <a:lnTo>
                      <a:pt x="308" y="365"/>
                    </a:lnTo>
                    <a:lnTo>
                      <a:pt x="350" y="319"/>
                    </a:lnTo>
                    <a:lnTo>
                      <a:pt x="399" y="274"/>
                    </a:lnTo>
                    <a:lnTo>
                      <a:pt x="448" y="228"/>
                    </a:lnTo>
                    <a:lnTo>
                      <a:pt x="498" y="190"/>
                    </a:lnTo>
                    <a:lnTo>
                      <a:pt x="562" y="156"/>
                    </a:lnTo>
                    <a:lnTo>
                      <a:pt x="635" y="126"/>
                    </a:lnTo>
                    <a:lnTo>
                      <a:pt x="707" y="95"/>
                    </a:lnTo>
                    <a:lnTo>
                      <a:pt x="772" y="69"/>
                    </a:lnTo>
                    <a:lnTo>
                      <a:pt x="825" y="46"/>
                    </a:lnTo>
                    <a:lnTo>
                      <a:pt x="859" y="23"/>
                    </a:lnTo>
                    <a:lnTo>
                      <a:pt x="870" y="8"/>
                    </a:lnTo>
                    <a:lnTo>
                      <a:pt x="832" y="0"/>
                    </a:lnTo>
                    <a:lnTo>
                      <a:pt x="779" y="4"/>
                    </a:lnTo>
                    <a:lnTo>
                      <a:pt x="718" y="15"/>
                    </a:lnTo>
                    <a:lnTo>
                      <a:pt x="654" y="34"/>
                    </a:lnTo>
                    <a:lnTo>
                      <a:pt x="585" y="61"/>
                    </a:lnTo>
                    <a:lnTo>
                      <a:pt x="521" y="91"/>
                    </a:lnTo>
                    <a:lnTo>
                      <a:pt x="460" y="126"/>
                    </a:lnTo>
                    <a:lnTo>
                      <a:pt x="407" y="164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71" name="Freeform 2275"/>
              <p:cNvSpPr>
                <a:spLocks noChangeAspect="1"/>
              </p:cNvSpPr>
              <p:nvPr/>
            </p:nvSpPr>
            <p:spPr bwMode="auto">
              <a:xfrm>
                <a:off x="2322" y="16375"/>
                <a:ext cx="916" cy="831"/>
              </a:xfrm>
              <a:custGeom>
                <a:avLst/>
                <a:gdLst>
                  <a:gd name="T0" fmla="*/ 761 w 916"/>
                  <a:gd name="T1" fmla="*/ 254 h 831"/>
                  <a:gd name="T2" fmla="*/ 802 w 916"/>
                  <a:gd name="T3" fmla="*/ 300 h 831"/>
                  <a:gd name="T4" fmla="*/ 829 w 916"/>
                  <a:gd name="T5" fmla="*/ 353 h 831"/>
                  <a:gd name="T6" fmla="*/ 840 w 916"/>
                  <a:gd name="T7" fmla="*/ 410 h 831"/>
                  <a:gd name="T8" fmla="*/ 840 w 916"/>
                  <a:gd name="T9" fmla="*/ 470 h 831"/>
                  <a:gd name="T10" fmla="*/ 833 w 916"/>
                  <a:gd name="T11" fmla="*/ 520 h 831"/>
                  <a:gd name="T12" fmla="*/ 818 w 916"/>
                  <a:gd name="T13" fmla="*/ 562 h 831"/>
                  <a:gd name="T14" fmla="*/ 791 w 916"/>
                  <a:gd name="T15" fmla="*/ 603 h 831"/>
                  <a:gd name="T16" fmla="*/ 764 w 916"/>
                  <a:gd name="T17" fmla="*/ 637 h 831"/>
                  <a:gd name="T18" fmla="*/ 730 w 916"/>
                  <a:gd name="T19" fmla="*/ 675 h 831"/>
                  <a:gd name="T20" fmla="*/ 696 w 916"/>
                  <a:gd name="T21" fmla="*/ 706 h 831"/>
                  <a:gd name="T22" fmla="*/ 662 w 916"/>
                  <a:gd name="T23" fmla="*/ 740 h 831"/>
                  <a:gd name="T24" fmla="*/ 627 w 916"/>
                  <a:gd name="T25" fmla="*/ 774 h 831"/>
                  <a:gd name="T26" fmla="*/ 620 w 916"/>
                  <a:gd name="T27" fmla="*/ 786 h 831"/>
                  <a:gd name="T28" fmla="*/ 620 w 916"/>
                  <a:gd name="T29" fmla="*/ 797 h 831"/>
                  <a:gd name="T30" fmla="*/ 620 w 916"/>
                  <a:gd name="T31" fmla="*/ 808 h 831"/>
                  <a:gd name="T32" fmla="*/ 627 w 916"/>
                  <a:gd name="T33" fmla="*/ 820 h 831"/>
                  <a:gd name="T34" fmla="*/ 639 w 916"/>
                  <a:gd name="T35" fmla="*/ 827 h 831"/>
                  <a:gd name="T36" fmla="*/ 654 w 916"/>
                  <a:gd name="T37" fmla="*/ 831 h 831"/>
                  <a:gd name="T38" fmla="*/ 666 w 916"/>
                  <a:gd name="T39" fmla="*/ 827 h 831"/>
                  <a:gd name="T40" fmla="*/ 677 w 916"/>
                  <a:gd name="T41" fmla="*/ 820 h 831"/>
                  <a:gd name="T42" fmla="*/ 753 w 916"/>
                  <a:gd name="T43" fmla="*/ 770 h 831"/>
                  <a:gd name="T44" fmla="*/ 818 w 916"/>
                  <a:gd name="T45" fmla="*/ 706 h 831"/>
                  <a:gd name="T46" fmla="*/ 867 w 916"/>
                  <a:gd name="T47" fmla="*/ 634 h 831"/>
                  <a:gd name="T48" fmla="*/ 901 w 916"/>
                  <a:gd name="T49" fmla="*/ 550 h 831"/>
                  <a:gd name="T50" fmla="*/ 916 w 916"/>
                  <a:gd name="T51" fmla="*/ 467 h 831"/>
                  <a:gd name="T52" fmla="*/ 909 w 916"/>
                  <a:gd name="T53" fmla="*/ 379 h 831"/>
                  <a:gd name="T54" fmla="*/ 878 w 916"/>
                  <a:gd name="T55" fmla="*/ 300 h 831"/>
                  <a:gd name="T56" fmla="*/ 818 w 916"/>
                  <a:gd name="T57" fmla="*/ 227 h 831"/>
                  <a:gd name="T58" fmla="*/ 772 w 916"/>
                  <a:gd name="T59" fmla="*/ 189 h 831"/>
                  <a:gd name="T60" fmla="*/ 719 w 916"/>
                  <a:gd name="T61" fmla="*/ 159 h 831"/>
                  <a:gd name="T62" fmla="*/ 662 w 916"/>
                  <a:gd name="T63" fmla="*/ 129 h 831"/>
                  <a:gd name="T64" fmla="*/ 597 w 916"/>
                  <a:gd name="T65" fmla="*/ 102 h 831"/>
                  <a:gd name="T66" fmla="*/ 532 w 916"/>
                  <a:gd name="T67" fmla="*/ 75 h 831"/>
                  <a:gd name="T68" fmla="*/ 468 w 916"/>
                  <a:gd name="T69" fmla="*/ 56 h 831"/>
                  <a:gd name="T70" fmla="*/ 399 w 916"/>
                  <a:gd name="T71" fmla="*/ 41 h 831"/>
                  <a:gd name="T72" fmla="*/ 335 w 916"/>
                  <a:gd name="T73" fmla="*/ 26 h 831"/>
                  <a:gd name="T74" fmla="*/ 270 w 916"/>
                  <a:gd name="T75" fmla="*/ 15 h 831"/>
                  <a:gd name="T76" fmla="*/ 213 w 916"/>
                  <a:gd name="T77" fmla="*/ 7 h 831"/>
                  <a:gd name="T78" fmla="*/ 156 w 916"/>
                  <a:gd name="T79" fmla="*/ 0 h 831"/>
                  <a:gd name="T80" fmla="*/ 110 w 916"/>
                  <a:gd name="T81" fmla="*/ 0 h 831"/>
                  <a:gd name="T82" fmla="*/ 69 w 916"/>
                  <a:gd name="T83" fmla="*/ 0 h 831"/>
                  <a:gd name="T84" fmla="*/ 34 w 916"/>
                  <a:gd name="T85" fmla="*/ 0 h 831"/>
                  <a:gd name="T86" fmla="*/ 12 w 916"/>
                  <a:gd name="T87" fmla="*/ 7 h 831"/>
                  <a:gd name="T88" fmla="*/ 0 w 916"/>
                  <a:gd name="T89" fmla="*/ 15 h 831"/>
                  <a:gd name="T90" fmla="*/ 38 w 916"/>
                  <a:gd name="T91" fmla="*/ 22 h 831"/>
                  <a:gd name="T92" fmla="*/ 76 w 916"/>
                  <a:gd name="T93" fmla="*/ 26 h 831"/>
                  <a:gd name="T94" fmla="*/ 122 w 916"/>
                  <a:gd name="T95" fmla="*/ 34 h 831"/>
                  <a:gd name="T96" fmla="*/ 167 w 916"/>
                  <a:gd name="T97" fmla="*/ 41 h 831"/>
                  <a:gd name="T98" fmla="*/ 213 w 916"/>
                  <a:gd name="T99" fmla="*/ 53 h 831"/>
                  <a:gd name="T100" fmla="*/ 266 w 916"/>
                  <a:gd name="T101" fmla="*/ 60 h 831"/>
                  <a:gd name="T102" fmla="*/ 316 w 916"/>
                  <a:gd name="T103" fmla="*/ 72 h 831"/>
                  <a:gd name="T104" fmla="*/ 369 w 916"/>
                  <a:gd name="T105" fmla="*/ 83 h 831"/>
                  <a:gd name="T106" fmla="*/ 418 w 916"/>
                  <a:gd name="T107" fmla="*/ 98 h 831"/>
                  <a:gd name="T108" fmla="*/ 472 w 916"/>
                  <a:gd name="T109" fmla="*/ 113 h 831"/>
                  <a:gd name="T110" fmla="*/ 525 w 916"/>
                  <a:gd name="T111" fmla="*/ 129 h 831"/>
                  <a:gd name="T112" fmla="*/ 574 w 916"/>
                  <a:gd name="T113" fmla="*/ 148 h 831"/>
                  <a:gd name="T114" fmla="*/ 624 w 916"/>
                  <a:gd name="T115" fmla="*/ 170 h 831"/>
                  <a:gd name="T116" fmla="*/ 673 w 916"/>
                  <a:gd name="T117" fmla="*/ 197 h 831"/>
                  <a:gd name="T118" fmla="*/ 719 w 916"/>
                  <a:gd name="T119" fmla="*/ 224 h 831"/>
                  <a:gd name="T120" fmla="*/ 761 w 916"/>
                  <a:gd name="T121" fmla="*/ 254 h 83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6"/>
                  <a:gd name="T184" fmla="*/ 0 h 831"/>
                  <a:gd name="T185" fmla="*/ 916 w 916"/>
                  <a:gd name="T186" fmla="*/ 831 h 83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6" h="831">
                    <a:moveTo>
                      <a:pt x="761" y="254"/>
                    </a:moveTo>
                    <a:lnTo>
                      <a:pt x="802" y="300"/>
                    </a:lnTo>
                    <a:lnTo>
                      <a:pt x="829" y="353"/>
                    </a:lnTo>
                    <a:lnTo>
                      <a:pt x="840" y="410"/>
                    </a:lnTo>
                    <a:lnTo>
                      <a:pt x="840" y="470"/>
                    </a:lnTo>
                    <a:lnTo>
                      <a:pt x="833" y="520"/>
                    </a:lnTo>
                    <a:lnTo>
                      <a:pt x="818" y="562"/>
                    </a:lnTo>
                    <a:lnTo>
                      <a:pt x="791" y="603"/>
                    </a:lnTo>
                    <a:lnTo>
                      <a:pt x="764" y="637"/>
                    </a:lnTo>
                    <a:lnTo>
                      <a:pt x="730" y="675"/>
                    </a:lnTo>
                    <a:lnTo>
                      <a:pt x="696" y="706"/>
                    </a:lnTo>
                    <a:lnTo>
                      <a:pt x="662" y="740"/>
                    </a:lnTo>
                    <a:lnTo>
                      <a:pt x="627" y="774"/>
                    </a:lnTo>
                    <a:lnTo>
                      <a:pt x="620" y="786"/>
                    </a:lnTo>
                    <a:lnTo>
                      <a:pt x="620" y="797"/>
                    </a:lnTo>
                    <a:lnTo>
                      <a:pt x="620" y="808"/>
                    </a:lnTo>
                    <a:lnTo>
                      <a:pt x="627" y="820"/>
                    </a:lnTo>
                    <a:lnTo>
                      <a:pt x="639" y="827"/>
                    </a:lnTo>
                    <a:lnTo>
                      <a:pt x="654" y="831"/>
                    </a:lnTo>
                    <a:lnTo>
                      <a:pt x="666" y="827"/>
                    </a:lnTo>
                    <a:lnTo>
                      <a:pt x="677" y="820"/>
                    </a:lnTo>
                    <a:lnTo>
                      <a:pt x="753" y="770"/>
                    </a:lnTo>
                    <a:lnTo>
                      <a:pt x="818" y="706"/>
                    </a:lnTo>
                    <a:lnTo>
                      <a:pt x="867" y="634"/>
                    </a:lnTo>
                    <a:lnTo>
                      <a:pt x="901" y="550"/>
                    </a:lnTo>
                    <a:lnTo>
                      <a:pt x="916" y="467"/>
                    </a:lnTo>
                    <a:lnTo>
                      <a:pt x="909" y="379"/>
                    </a:lnTo>
                    <a:lnTo>
                      <a:pt x="878" y="300"/>
                    </a:lnTo>
                    <a:lnTo>
                      <a:pt x="818" y="227"/>
                    </a:lnTo>
                    <a:lnTo>
                      <a:pt x="772" y="189"/>
                    </a:lnTo>
                    <a:lnTo>
                      <a:pt x="719" y="159"/>
                    </a:lnTo>
                    <a:lnTo>
                      <a:pt x="662" y="129"/>
                    </a:lnTo>
                    <a:lnTo>
                      <a:pt x="597" y="102"/>
                    </a:lnTo>
                    <a:lnTo>
                      <a:pt x="532" y="75"/>
                    </a:lnTo>
                    <a:lnTo>
                      <a:pt x="468" y="56"/>
                    </a:lnTo>
                    <a:lnTo>
                      <a:pt x="399" y="41"/>
                    </a:lnTo>
                    <a:lnTo>
                      <a:pt x="335" y="26"/>
                    </a:lnTo>
                    <a:lnTo>
                      <a:pt x="270" y="15"/>
                    </a:lnTo>
                    <a:lnTo>
                      <a:pt x="213" y="7"/>
                    </a:lnTo>
                    <a:lnTo>
                      <a:pt x="156" y="0"/>
                    </a:lnTo>
                    <a:lnTo>
                      <a:pt x="110" y="0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12" y="7"/>
                    </a:lnTo>
                    <a:lnTo>
                      <a:pt x="0" y="15"/>
                    </a:lnTo>
                    <a:lnTo>
                      <a:pt x="38" y="22"/>
                    </a:lnTo>
                    <a:lnTo>
                      <a:pt x="76" y="26"/>
                    </a:lnTo>
                    <a:lnTo>
                      <a:pt x="122" y="34"/>
                    </a:lnTo>
                    <a:lnTo>
                      <a:pt x="167" y="41"/>
                    </a:lnTo>
                    <a:lnTo>
                      <a:pt x="213" y="53"/>
                    </a:lnTo>
                    <a:lnTo>
                      <a:pt x="266" y="60"/>
                    </a:lnTo>
                    <a:lnTo>
                      <a:pt x="316" y="72"/>
                    </a:lnTo>
                    <a:lnTo>
                      <a:pt x="369" y="83"/>
                    </a:lnTo>
                    <a:lnTo>
                      <a:pt x="418" y="98"/>
                    </a:lnTo>
                    <a:lnTo>
                      <a:pt x="472" y="113"/>
                    </a:lnTo>
                    <a:lnTo>
                      <a:pt x="525" y="129"/>
                    </a:lnTo>
                    <a:lnTo>
                      <a:pt x="574" y="148"/>
                    </a:lnTo>
                    <a:lnTo>
                      <a:pt x="624" y="170"/>
                    </a:lnTo>
                    <a:lnTo>
                      <a:pt x="673" y="197"/>
                    </a:lnTo>
                    <a:lnTo>
                      <a:pt x="719" y="224"/>
                    </a:lnTo>
                    <a:lnTo>
                      <a:pt x="761" y="254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72" name="Freeform 2276"/>
              <p:cNvSpPr>
                <a:spLocks noChangeAspect="1"/>
              </p:cNvSpPr>
              <p:nvPr/>
            </p:nvSpPr>
            <p:spPr bwMode="auto">
              <a:xfrm>
                <a:off x="455" y="16758"/>
                <a:ext cx="373" cy="786"/>
              </a:xfrm>
              <a:custGeom>
                <a:avLst/>
                <a:gdLst>
                  <a:gd name="T0" fmla="*/ 0 w 373"/>
                  <a:gd name="T1" fmla="*/ 429 h 786"/>
                  <a:gd name="T2" fmla="*/ 0 w 373"/>
                  <a:gd name="T3" fmla="*/ 494 h 786"/>
                  <a:gd name="T4" fmla="*/ 16 w 373"/>
                  <a:gd name="T5" fmla="*/ 554 h 786"/>
                  <a:gd name="T6" fmla="*/ 42 w 373"/>
                  <a:gd name="T7" fmla="*/ 611 h 786"/>
                  <a:gd name="T8" fmla="*/ 80 w 373"/>
                  <a:gd name="T9" fmla="*/ 661 h 786"/>
                  <a:gd name="T10" fmla="*/ 126 w 373"/>
                  <a:gd name="T11" fmla="*/ 703 h 786"/>
                  <a:gd name="T12" fmla="*/ 179 w 373"/>
                  <a:gd name="T13" fmla="*/ 741 h 786"/>
                  <a:gd name="T14" fmla="*/ 240 w 373"/>
                  <a:gd name="T15" fmla="*/ 767 h 786"/>
                  <a:gd name="T16" fmla="*/ 301 w 373"/>
                  <a:gd name="T17" fmla="*/ 782 h 786"/>
                  <a:gd name="T18" fmla="*/ 320 w 373"/>
                  <a:gd name="T19" fmla="*/ 786 h 786"/>
                  <a:gd name="T20" fmla="*/ 339 w 373"/>
                  <a:gd name="T21" fmla="*/ 778 h 786"/>
                  <a:gd name="T22" fmla="*/ 354 w 373"/>
                  <a:gd name="T23" fmla="*/ 767 h 786"/>
                  <a:gd name="T24" fmla="*/ 361 w 373"/>
                  <a:gd name="T25" fmla="*/ 752 h 786"/>
                  <a:gd name="T26" fmla="*/ 361 w 373"/>
                  <a:gd name="T27" fmla="*/ 733 h 786"/>
                  <a:gd name="T28" fmla="*/ 358 w 373"/>
                  <a:gd name="T29" fmla="*/ 714 h 786"/>
                  <a:gd name="T30" fmla="*/ 346 w 373"/>
                  <a:gd name="T31" fmla="*/ 699 h 786"/>
                  <a:gd name="T32" fmla="*/ 327 w 373"/>
                  <a:gd name="T33" fmla="*/ 691 h 786"/>
                  <a:gd name="T34" fmla="*/ 266 w 373"/>
                  <a:gd name="T35" fmla="*/ 668 h 786"/>
                  <a:gd name="T36" fmla="*/ 209 w 373"/>
                  <a:gd name="T37" fmla="*/ 638 h 786"/>
                  <a:gd name="T38" fmla="*/ 164 w 373"/>
                  <a:gd name="T39" fmla="*/ 596 h 786"/>
                  <a:gd name="T40" fmla="*/ 130 w 373"/>
                  <a:gd name="T41" fmla="*/ 551 h 786"/>
                  <a:gd name="T42" fmla="*/ 107 w 373"/>
                  <a:gd name="T43" fmla="*/ 494 h 786"/>
                  <a:gd name="T44" fmla="*/ 95 w 373"/>
                  <a:gd name="T45" fmla="*/ 433 h 786"/>
                  <a:gd name="T46" fmla="*/ 95 w 373"/>
                  <a:gd name="T47" fmla="*/ 368 h 786"/>
                  <a:gd name="T48" fmla="*/ 114 w 373"/>
                  <a:gd name="T49" fmla="*/ 300 h 786"/>
                  <a:gd name="T50" fmla="*/ 137 w 373"/>
                  <a:gd name="T51" fmla="*/ 251 h 786"/>
                  <a:gd name="T52" fmla="*/ 168 w 373"/>
                  <a:gd name="T53" fmla="*/ 205 h 786"/>
                  <a:gd name="T54" fmla="*/ 202 w 373"/>
                  <a:gd name="T55" fmla="*/ 163 h 786"/>
                  <a:gd name="T56" fmla="*/ 240 w 373"/>
                  <a:gd name="T57" fmla="*/ 125 h 786"/>
                  <a:gd name="T58" fmla="*/ 274 w 373"/>
                  <a:gd name="T59" fmla="*/ 91 h 786"/>
                  <a:gd name="T60" fmla="*/ 312 w 373"/>
                  <a:gd name="T61" fmla="*/ 61 h 786"/>
                  <a:gd name="T62" fmla="*/ 346 w 373"/>
                  <a:gd name="T63" fmla="*/ 30 h 786"/>
                  <a:gd name="T64" fmla="*/ 373 w 373"/>
                  <a:gd name="T65" fmla="*/ 4 h 786"/>
                  <a:gd name="T66" fmla="*/ 346 w 373"/>
                  <a:gd name="T67" fmla="*/ 0 h 786"/>
                  <a:gd name="T68" fmla="*/ 304 w 373"/>
                  <a:gd name="T69" fmla="*/ 19 h 786"/>
                  <a:gd name="T70" fmla="*/ 247 w 373"/>
                  <a:gd name="T71" fmla="*/ 61 h 786"/>
                  <a:gd name="T72" fmla="*/ 183 w 373"/>
                  <a:gd name="T73" fmla="*/ 118 h 786"/>
                  <a:gd name="T74" fmla="*/ 122 w 373"/>
                  <a:gd name="T75" fmla="*/ 190 h 786"/>
                  <a:gd name="T76" fmla="*/ 65 w 373"/>
                  <a:gd name="T77" fmla="*/ 266 h 786"/>
                  <a:gd name="T78" fmla="*/ 23 w 373"/>
                  <a:gd name="T79" fmla="*/ 349 h 786"/>
                  <a:gd name="T80" fmla="*/ 0 w 373"/>
                  <a:gd name="T81" fmla="*/ 429 h 78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3"/>
                  <a:gd name="T124" fmla="*/ 0 h 786"/>
                  <a:gd name="T125" fmla="*/ 373 w 373"/>
                  <a:gd name="T126" fmla="*/ 786 h 78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3" h="786">
                    <a:moveTo>
                      <a:pt x="0" y="429"/>
                    </a:moveTo>
                    <a:lnTo>
                      <a:pt x="0" y="494"/>
                    </a:lnTo>
                    <a:lnTo>
                      <a:pt x="16" y="554"/>
                    </a:lnTo>
                    <a:lnTo>
                      <a:pt x="42" y="611"/>
                    </a:lnTo>
                    <a:lnTo>
                      <a:pt x="80" y="661"/>
                    </a:lnTo>
                    <a:lnTo>
                      <a:pt x="126" y="703"/>
                    </a:lnTo>
                    <a:lnTo>
                      <a:pt x="179" y="741"/>
                    </a:lnTo>
                    <a:lnTo>
                      <a:pt x="240" y="767"/>
                    </a:lnTo>
                    <a:lnTo>
                      <a:pt x="301" y="782"/>
                    </a:lnTo>
                    <a:lnTo>
                      <a:pt x="320" y="786"/>
                    </a:lnTo>
                    <a:lnTo>
                      <a:pt x="339" y="778"/>
                    </a:lnTo>
                    <a:lnTo>
                      <a:pt x="354" y="767"/>
                    </a:lnTo>
                    <a:lnTo>
                      <a:pt x="361" y="752"/>
                    </a:lnTo>
                    <a:lnTo>
                      <a:pt x="361" y="733"/>
                    </a:lnTo>
                    <a:lnTo>
                      <a:pt x="358" y="714"/>
                    </a:lnTo>
                    <a:lnTo>
                      <a:pt x="346" y="699"/>
                    </a:lnTo>
                    <a:lnTo>
                      <a:pt x="327" y="691"/>
                    </a:lnTo>
                    <a:lnTo>
                      <a:pt x="266" y="668"/>
                    </a:lnTo>
                    <a:lnTo>
                      <a:pt x="209" y="638"/>
                    </a:lnTo>
                    <a:lnTo>
                      <a:pt x="164" y="596"/>
                    </a:lnTo>
                    <a:lnTo>
                      <a:pt x="130" y="551"/>
                    </a:lnTo>
                    <a:lnTo>
                      <a:pt x="107" y="494"/>
                    </a:lnTo>
                    <a:lnTo>
                      <a:pt x="95" y="433"/>
                    </a:lnTo>
                    <a:lnTo>
                      <a:pt x="95" y="368"/>
                    </a:lnTo>
                    <a:lnTo>
                      <a:pt x="114" y="300"/>
                    </a:lnTo>
                    <a:lnTo>
                      <a:pt x="137" y="251"/>
                    </a:lnTo>
                    <a:lnTo>
                      <a:pt x="168" y="205"/>
                    </a:lnTo>
                    <a:lnTo>
                      <a:pt x="202" y="163"/>
                    </a:lnTo>
                    <a:lnTo>
                      <a:pt x="240" y="125"/>
                    </a:lnTo>
                    <a:lnTo>
                      <a:pt x="274" y="91"/>
                    </a:lnTo>
                    <a:lnTo>
                      <a:pt x="312" y="61"/>
                    </a:lnTo>
                    <a:lnTo>
                      <a:pt x="346" y="30"/>
                    </a:lnTo>
                    <a:lnTo>
                      <a:pt x="373" y="4"/>
                    </a:lnTo>
                    <a:lnTo>
                      <a:pt x="346" y="0"/>
                    </a:lnTo>
                    <a:lnTo>
                      <a:pt x="304" y="19"/>
                    </a:lnTo>
                    <a:lnTo>
                      <a:pt x="247" y="61"/>
                    </a:lnTo>
                    <a:lnTo>
                      <a:pt x="183" y="118"/>
                    </a:lnTo>
                    <a:lnTo>
                      <a:pt x="122" y="190"/>
                    </a:lnTo>
                    <a:lnTo>
                      <a:pt x="65" y="266"/>
                    </a:lnTo>
                    <a:lnTo>
                      <a:pt x="23" y="349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73" name="Freeform 2277"/>
              <p:cNvSpPr>
                <a:spLocks noChangeAspect="1"/>
              </p:cNvSpPr>
              <p:nvPr/>
            </p:nvSpPr>
            <p:spPr bwMode="auto">
              <a:xfrm>
                <a:off x="3079" y="16318"/>
                <a:ext cx="798" cy="1025"/>
              </a:xfrm>
              <a:custGeom>
                <a:avLst/>
                <a:gdLst>
                  <a:gd name="T0" fmla="*/ 673 w 798"/>
                  <a:gd name="T1" fmla="*/ 410 h 1025"/>
                  <a:gd name="T2" fmla="*/ 711 w 798"/>
                  <a:gd name="T3" fmla="*/ 474 h 1025"/>
                  <a:gd name="T4" fmla="*/ 730 w 798"/>
                  <a:gd name="T5" fmla="*/ 543 h 1025"/>
                  <a:gd name="T6" fmla="*/ 718 w 798"/>
                  <a:gd name="T7" fmla="*/ 619 h 1025"/>
                  <a:gd name="T8" fmla="*/ 677 w 798"/>
                  <a:gd name="T9" fmla="*/ 691 h 1025"/>
                  <a:gd name="T10" fmla="*/ 612 w 798"/>
                  <a:gd name="T11" fmla="*/ 755 h 1025"/>
                  <a:gd name="T12" fmla="*/ 540 w 798"/>
                  <a:gd name="T13" fmla="*/ 812 h 1025"/>
                  <a:gd name="T14" fmla="*/ 464 w 798"/>
                  <a:gd name="T15" fmla="*/ 873 h 1025"/>
                  <a:gd name="T16" fmla="*/ 418 w 798"/>
                  <a:gd name="T17" fmla="*/ 919 h 1025"/>
                  <a:gd name="T18" fmla="*/ 403 w 798"/>
                  <a:gd name="T19" fmla="*/ 949 h 1025"/>
                  <a:gd name="T20" fmla="*/ 391 w 798"/>
                  <a:gd name="T21" fmla="*/ 979 h 1025"/>
                  <a:gd name="T22" fmla="*/ 395 w 798"/>
                  <a:gd name="T23" fmla="*/ 1010 h 1025"/>
                  <a:gd name="T24" fmla="*/ 422 w 798"/>
                  <a:gd name="T25" fmla="*/ 1025 h 1025"/>
                  <a:gd name="T26" fmla="*/ 452 w 798"/>
                  <a:gd name="T27" fmla="*/ 1021 h 1025"/>
                  <a:gd name="T28" fmla="*/ 502 w 798"/>
                  <a:gd name="T29" fmla="*/ 968 h 1025"/>
                  <a:gd name="T30" fmla="*/ 585 w 798"/>
                  <a:gd name="T31" fmla="*/ 888 h 1025"/>
                  <a:gd name="T32" fmla="*/ 673 w 798"/>
                  <a:gd name="T33" fmla="*/ 812 h 1025"/>
                  <a:gd name="T34" fmla="*/ 749 w 798"/>
                  <a:gd name="T35" fmla="*/ 725 h 1025"/>
                  <a:gd name="T36" fmla="*/ 794 w 798"/>
                  <a:gd name="T37" fmla="*/ 619 h 1025"/>
                  <a:gd name="T38" fmla="*/ 787 w 798"/>
                  <a:gd name="T39" fmla="*/ 505 h 1025"/>
                  <a:gd name="T40" fmla="*/ 737 w 798"/>
                  <a:gd name="T41" fmla="*/ 398 h 1025"/>
                  <a:gd name="T42" fmla="*/ 654 w 798"/>
                  <a:gd name="T43" fmla="*/ 311 h 1025"/>
                  <a:gd name="T44" fmla="*/ 574 w 798"/>
                  <a:gd name="T45" fmla="*/ 246 h 1025"/>
                  <a:gd name="T46" fmla="*/ 494 w 798"/>
                  <a:gd name="T47" fmla="*/ 197 h 1025"/>
                  <a:gd name="T48" fmla="*/ 410 w 798"/>
                  <a:gd name="T49" fmla="*/ 144 h 1025"/>
                  <a:gd name="T50" fmla="*/ 319 w 798"/>
                  <a:gd name="T51" fmla="*/ 94 h 1025"/>
                  <a:gd name="T52" fmla="*/ 235 w 798"/>
                  <a:gd name="T53" fmla="*/ 53 h 1025"/>
                  <a:gd name="T54" fmla="*/ 152 w 798"/>
                  <a:gd name="T55" fmla="*/ 22 h 1025"/>
                  <a:gd name="T56" fmla="*/ 80 w 798"/>
                  <a:gd name="T57" fmla="*/ 3 h 1025"/>
                  <a:gd name="T58" fmla="*/ 23 w 798"/>
                  <a:gd name="T59" fmla="*/ 3 h 1025"/>
                  <a:gd name="T60" fmla="*/ 26 w 798"/>
                  <a:gd name="T61" fmla="*/ 19 h 1025"/>
                  <a:gd name="T62" fmla="*/ 91 w 798"/>
                  <a:gd name="T63" fmla="*/ 45 h 1025"/>
                  <a:gd name="T64" fmla="*/ 167 w 798"/>
                  <a:gd name="T65" fmla="*/ 79 h 1025"/>
                  <a:gd name="T66" fmla="*/ 255 w 798"/>
                  <a:gd name="T67" fmla="*/ 121 h 1025"/>
                  <a:gd name="T68" fmla="*/ 346 w 798"/>
                  <a:gd name="T69" fmla="*/ 170 h 1025"/>
                  <a:gd name="T70" fmla="*/ 437 w 798"/>
                  <a:gd name="T71" fmla="*/ 227 h 1025"/>
                  <a:gd name="T72" fmla="*/ 528 w 798"/>
                  <a:gd name="T73" fmla="*/ 288 h 1025"/>
                  <a:gd name="T74" fmla="*/ 608 w 798"/>
                  <a:gd name="T75" fmla="*/ 349 h 102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98"/>
                  <a:gd name="T115" fmla="*/ 0 h 1025"/>
                  <a:gd name="T116" fmla="*/ 798 w 798"/>
                  <a:gd name="T117" fmla="*/ 1025 h 102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98" h="1025">
                    <a:moveTo>
                      <a:pt x="646" y="383"/>
                    </a:moveTo>
                    <a:lnTo>
                      <a:pt x="673" y="410"/>
                    </a:lnTo>
                    <a:lnTo>
                      <a:pt x="696" y="440"/>
                    </a:lnTo>
                    <a:lnTo>
                      <a:pt x="711" y="474"/>
                    </a:lnTo>
                    <a:lnTo>
                      <a:pt x="726" y="508"/>
                    </a:lnTo>
                    <a:lnTo>
                      <a:pt x="730" y="543"/>
                    </a:lnTo>
                    <a:lnTo>
                      <a:pt x="730" y="581"/>
                    </a:lnTo>
                    <a:lnTo>
                      <a:pt x="718" y="619"/>
                    </a:lnTo>
                    <a:lnTo>
                      <a:pt x="703" y="653"/>
                    </a:lnTo>
                    <a:lnTo>
                      <a:pt x="677" y="691"/>
                    </a:lnTo>
                    <a:lnTo>
                      <a:pt x="646" y="725"/>
                    </a:lnTo>
                    <a:lnTo>
                      <a:pt x="612" y="755"/>
                    </a:lnTo>
                    <a:lnTo>
                      <a:pt x="574" y="786"/>
                    </a:lnTo>
                    <a:lnTo>
                      <a:pt x="540" y="812"/>
                    </a:lnTo>
                    <a:lnTo>
                      <a:pt x="502" y="843"/>
                    </a:lnTo>
                    <a:lnTo>
                      <a:pt x="464" y="873"/>
                    </a:lnTo>
                    <a:lnTo>
                      <a:pt x="429" y="907"/>
                    </a:lnTo>
                    <a:lnTo>
                      <a:pt x="418" y="919"/>
                    </a:lnTo>
                    <a:lnTo>
                      <a:pt x="410" y="934"/>
                    </a:lnTo>
                    <a:lnTo>
                      <a:pt x="403" y="949"/>
                    </a:lnTo>
                    <a:lnTo>
                      <a:pt x="395" y="964"/>
                    </a:lnTo>
                    <a:lnTo>
                      <a:pt x="391" y="979"/>
                    </a:lnTo>
                    <a:lnTo>
                      <a:pt x="391" y="994"/>
                    </a:lnTo>
                    <a:lnTo>
                      <a:pt x="395" y="1010"/>
                    </a:lnTo>
                    <a:lnTo>
                      <a:pt x="407" y="1021"/>
                    </a:lnTo>
                    <a:lnTo>
                      <a:pt x="422" y="1025"/>
                    </a:lnTo>
                    <a:lnTo>
                      <a:pt x="437" y="1025"/>
                    </a:lnTo>
                    <a:lnTo>
                      <a:pt x="452" y="1021"/>
                    </a:lnTo>
                    <a:lnTo>
                      <a:pt x="464" y="1010"/>
                    </a:lnTo>
                    <a:lnTo>
                      <a:pt x="502" y="968"/>
                    </a:lnTo>
                    <a:lnTo>
                      <a:pt x="543" y="926"/>
                    </a:lnTo>
                    <a:lnTo>
                      <a:pt x="585" y="888"/>
                    </a:lnTo>
                    <a:lnTo>
                      <a:pt x="631" y="850"/>
                    </a:lnTo>
                    <a:lnTo>
                      <a:pt x="673" y="812"/>
                    </a:lnTo>
                    <a:lnTo>
                      <a:pt x="711" y="770"/>
                    </a:lnTo>
                    <a:lnTo>
                      <a:pt x="749" y="725"/>
                    </a:lnTo>
                    <a:lnTo>
                      <a:pt x="775" y="675"/>
                    </a:lnTo>
                    <a:lnTo>
                      <a:pt x="794" y="619"/>
                    </a:lnTo>
                    <a:lnTo>
                      <a:pt x="798" y="562"/>
                    </a:lnTo>
                    <a:lnTo>
                      <a:pt x="787" y="505"/>
                    </a:lnTo>
                    <a:lnTo>
                      <a:pt x="768" y="451"/>
                    </a:lnTo>
                    <a:lnTo>
                      <a:pt x="737" y="398"/>
                    </a:lnTo>
                    <a:lnTo>
                      <a:pt x="699" y="353"/>
                    </a:lnTo>
                    <a:lnTo>
                      <a:pt x="654" y="311"/>
                    </a:lnTo>
                    <a:lnTo>
                      <a:pt x="608" y="273"/>
                    </a:lnTo>
                    <a:lnTo>
                      <a:pt x="574" y="246"/>
                    </a:lnTo>
                    <a:lnTo>
                      <a:pt x="536" y="224"/>
                    </a:lnTo>
                    <a:lnTo>
                      <a:pt x="494" y="197"/>
                    </a:lnTo>
                    <a:lnTo>
                      <a:pt x="452" y="170"/>
                    </a:lnTo>
                    <a:lnTo>
                      <a:pt x="410" y="144"/>
                    </a:lnTo>
                    <a:lnTo>
                      <a:pt x="365" y="117"/>
                    </a:lnTo>
                    <a:lnTo>
                      <a:pt x="319" y="94"/>
                    </a:lnTo>
                    <a:lnTo>
                      <a:pt x="277" y="72"/>
                    </a:lnTo>
                    <a:lnTo>
                      <a:pt x="235" y="53"/>
                    </a:lnTo>
                    <a:lnTo>
                      <a:pt x="194" y="34"/>
                    </a:lnTo>
                    <a:lnTo>
                      <a:pt x="152" y="22"/>
                    </a:lnTo>
                    <a:lnTo>
                      <a:pt x="114" y="11"/>
                    </a:lnTo>
                    <a:lnTo>
                      <a:pt x="80" y="3"/>
                    </a:lnTo>
                    <a:lnTo>
                      <a:pt x="49" y="0"/>
                    </a:lnTo>
                    <a:lnTo>
                      <a:pt x="23" y="3"/>
                    </a:lnTo>
                    <a:lnTo>
                      <a:pt x="0" y="11"/>
                    </a:lnTo>
                    <a:lnTo>
                      <a:pt x="26" y="19"/>
                    </a:lnTo>
                    <a:lnTo>
                      <a:pt x="57" y="30"/>
                    </a:lnTo>
                    <a:lnTo>
                      <a:pt x="91" y="45"/>
                    </a:lnTo>
                    <a:lnTo>
                      <a:pt x="125" y="60"/>
                    </a:lnTo>
                    <a:lnTo>
                      <a:pt x="167" y="79"/>
                    </a:lnTo>
                    <a:lnTo>
                      <a:pt x="209" y="98"/>
                    </a:lnTo>
                    <a:lnTo>
                      <a:pt x="255" y="121"/>
                    </a:lnTo>
                    <a:lnTo>
                      <a:pt x="300" y="144"/>
                    </a:lnTo>
                    <a:lnTo>
                      <a:pt x="346" y="170"/>
                    </a:lnTo>
                    <a:lnTo>
                      <a:pt x="391" y="197"/>
                    </a:lnTo>
                    <a:lnTo>
                      <a:pt x="437" y="227"/>
                    </a:lnTo>
                    <a:lnTo>
                      <a:pt x="483" y="258"/>
                    </a:lnTo>
                    <a:lnTo>
                      <a:pt x="528" y="288"/>
                    </a:lnTo>
                    <a:lnTo>
                      <a:pt x="570" y="319"/>
                    </a:lnTo>
                    <a:lnTo>
                      <a:pt x="608" y="349"/>
                    </a:lnTo>
                    <a:lnTo>
                      <a:pt x="646" y="383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74" name="Freeform 2278"/>
              <p:cNvSpPr>
                <a:spLocks noChangeAspect="1"/>
              </p:cNvSpPr>
              <p:nvPr/>
            </p:nvSpPr>
            <p:spPr bwMode="auto">
              <a:xfrm>
                <a:off x="2197" y="17517"/>
                <a:ext cx="270" cy="619"/>
              </a:xfrm>
              <a:custGeom>
                <a:avLst/>
                <a:gdLst>
                  <a:gd name="T0" fmla="*/ 102 w 270"/>
                  <a:gd name="T1" fmla="*/ 46 h 619"/>
                  <a:gd name="T2" fmla="*/ 95 w 270"/>
                  <a:gd name="T3" fmla="*/ 27 h 619"/>
                  <a:gd name="T4" fmla="*/ 83 w 270"/>
                  <a:gd name="T5" fmla="*/ 12 h 619"/>
                  <a:gd name="T6" fmla="*/ 64 w 270"/>
                  <a:gd name="T7" fmla="*/ 4 h 619"/>
                  <a:gd name="T8" fmla="*/ 45 w 270"/>
                  <a:gd name="T9" fmla="*/ 0 h 619"/>
                  <a:gd name="T10" fmla="*/ 26 w 270"/>
                  <a:gd name="T11" fmla="*/ 8 h 619"/>
                  <a:gd name="T12" fmla="*/ 11 w 270"/>
                  <a:gd name="T13" fmla="*/ 19 h 619"/>
                  <a:gd name="T14" fmla="*/ 0 w 270"/>
                  <a:gd name="T15" fmla="*/ 38 h 619"/>
                  <a:gd name="T16" fmla="*/ 0 w 270"/>
                  <a:gd name="T17" fmla="*/ 57 h 619"/>
                  <a:gd name="T18" fmla="*/ 19 w 270"/>
                  <a:gd name="T19" fmla="*/ 141 h 619"/>
                  <a:gd name="T20" fmla="*/ 49 w 270"/>
                  <a:gd name="T21" fmla="*/ 236 h 619"/>
                  <a:gd name="T22" fmla="*/ 87 w 270"/>
                  <a:gd name="T23" fmla="*/ 331 h 619"/>
                  <a:gd name="T24" fmla="*/ 133 w 270"/>
                  <a:gd name="T25" fmla="*/ 422 h 619"/>
                  <a:gd name="T26" fmla="*/ 178 w 270"/>
                  <a:gd name="T27" fmla="*/ 502 h 619"/>
                  <a:gd name="T28" fmla="*/ 220 w 270"/>
                  <a:gd name="T29" fmla="*/ 566 h 619"/>
                  <a:gd name="T30" fmla="*/ 251 w 270"/>
                  <a:gd name="T31" fmla="*/ 608 h 619"/>
                  <a:gd name="T32" fmla="*/ 270 w 270"/>
                  <a:gd name="T33" fmla="*/ 619 h 619"/>
                  <a:gd name="T34" fmla="*/ 262 w 270"/>
                  <a:gd name="T35" fmla="*/ 578 h 619"/>
                  <a:gd name="T36" fmla="*/ 243 w 270"/>
                  <a:gd name="T37" fmla="*/ 525 h 619"/>
                  <a:gd name="T38" fmla="*/ 220 w 270"/>
                  <a:gd name="T39" fmla="*/ 456 h 619"/>
                  <a:gd name="T40" fmla="*/ 194 w 270"/>
                  <a:gd name="T41" fmla="*/ 376 h 619"/>
                  <a:gd name="T42" fmla="*/ 167 w 270"/>
                  <a:gd name="T43" fmla="*/ 293 h 619"/>
                  <a:gd name="T44" fmla="*/ 140 w 270"/>
                  <a:gd name="T45" fmla="*/ 209 h 619"/>
                  <a:gd name="T46" fmla="*/ 118 w 270"/>
                  <a:gd name="T47" fmla="*/ 126 h 619"/>
                  <a:gd name="T48" fmla="*/ 102 w 270"/>
                  <a:gd name="T49" fmla="*/ 46 h 6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0"/>
                  <a:gd name="T76" fmla="*/ 0 h 619"/>
                  <a:gd name="T77" fmla="*/ 270 w 270"/>
                  <a:gd name="T78" fmla="*/ 619 h 6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0" h="619">
                    <a:moveTo>
                      <a:pt x="102" y="46"/>
                    </a:moveTo>
                    <a:lnTo>
                      <a:pt x="95" y="27"/>
                    </a:lnTo>
                    <a:lnTo>
                      <a:pt x="83" y="12"/>
                    </a:lnTo>
                    <a:lnTo>
                      <a:pt x="64" y="4"/>
                    </a:lnTo>
                    <a:lnTo>
                      <a:pt x="45" y="0"/>
                    </a:lnTo>
                    <a:lnTo>
                      <a:pt x="26" y="8"/>
                    </a:lnTo>
                    <a:lnTo>
                      <a:pt x="11" y="19"/>
                    </a:lnTo>
                    <a:lnTo>
                      <a:pt x="0" y="38"/>
                    </a:lnTo>
                    <a:lnTo>
                      <a:pt x="0" y="57"/>
                    </a:lnTo>
                    <a:lnTo>
                      <a:pt x="19" y="141"/>
                    </a:lnTo>
                    <a:lnTo>
                      <a:pt x="49" y="236"/>
                    </a:lnTo>
                    <a:lnTo>
                      <a:pt x="87" y="331"/>
                    </a:lnTo>
                    <a:lnTo>
                      <a:pt x="133" y="422"/>
                    </a:lnTo>
                    <a:lnTo>
                      <a:pt x="178" y="502"/>
                    </a:lnTo>
                    <a:lnTo>
                      <a:pt x="220" y="566"/>
                    </a:lnTo>
                    <a:lnTo>
                      <a:pt x="251" y="608"/>
                    </a:lnTo>
                    <a:lnTo>
                      <a:pt x="270" y="619"/>
                    </a:lnTo>
                    <a:lnTo>
                      <a:pt x="262" y="578"/>
                    </a:lnTo>
                    <a:lnTo>
                      <a:pt x="243" y="525"/>
                    </a:lnTo>
                    <a:lnTo>
                      <a:pt x="220" y="456"/>
                    </a:lnTo>
                    <a:lnTo>
                      <a:pt x="194" y="376"/>
                    </a:lnTo>
                    <a:lnTo>
                      <a:pt x="167" y="293"/>
                    </a:lnTo>
                    <a:lnTo>
                      <a:pt x="140" y="209"/>
                    </a:lnTo>
                    <a:lnTo>
                      <a:pt x="118" y="126"/>
                    </a:lnTo>
                    <a:lnTo>
                      <a:pt x="102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75" name="Freeform 2279"/>
              <p:cNvSpPr>
                <a:spLocks noChangeAspect="1"/>
              </p:cNvSpPr>
              <p:nvPr/>
            </p:nvSpPr>
            <p:spPr bwMode="auto">
              <a:xfrm>
                <a:off x="2079" y="17187"/>
                <a:ext cx="140" cy="312"/>
              </a:xfrm>
              <a:custGeom>
                <a:avLst/>
                <a:gdLst>
                  <a:gd name="T0" fmla="*/ 72 w 140"/>
                  <a:gd name="T1" fmla="*/ 34 h 312"/>
                  <a:gd name="T2" fmla="*/ 68 w 140"/>
                  <a:gd name="T3" fmla="*/ 19 h 312"/>
                  <a:gd name="T4" fmla="*/ 57 w 140"/>
                  <a:gd name="T5" fmla="*/ 8 h 312"/>
                  <a:gd name="T6" fmla="*/ 45 w 140"/>
                  <a:gd name="T7" fmla="*/ 0 h 312"/>
                  <a:gd name="T8" fmla="*/ 30 w 140"/>
                  <a:gd name="T9" fmla="*/ 0 h 312"/>
                  <a:gd name="T10" fmla="*/ 19 w 140"/>
                  <a:gd name="T11" fmla="*/ 4 h 312"/>
                  <a:gd name="T12" fmla="*/ 7 w 140"/>
                  <a:gd name="T13" fmla="*/ 12 h 312"/>
                  <a:gd name="T14" fmla="*/ 0 w 140"/>
                  <a:gd name="T15" fmla="*/ 23 h 312"/>
                  <a:gd name="T16" fmla="*/ 0 w 140"/>
                  <a:gd name="T17" fmla="*/ 38 h 312"/>
                  <a:gd name="T18" fmla="*/ 0 w 140"/>
                  <a:gd name="T19" fmla="*/ 80 h 312"/>
                  <a:gd name="T20" fmla="*/ 11 w 140"/>
                  <a:gd name="T21" fmla="*/ 125 h 312"/>
                  <a:gd name="T22" fmla="*/ 26 w 140"/>
                  <a:gd name="T23" fmla="*/ 171 h 312"/>
                  <a:gd name="T24" fmla="*/ 45 w 140"/>
                  <a:gd name="T25" fmla="*/ 217 h 312"/>
                  <a:gd name="T26" fmla="*/ 68 w 140"/>
                  <a:gd name="T27" fmla="*/ 258 h 312"/>
                  <a:gd name="T28" fmla="*/ 91 w 140"/>
                  <a:gd name="T29" fmla="*/ 289 h 312"/>
                  <a:gd name="T30" fmla="*/ 118 w 140"/>
                  <a:gd name="T31" fmla="*/ 308 h 312"/>
                  <a:gd name="T32" fmla="*/ 137 w 140"/>
                  <a:gd name="T33" fmla="*/ 312 h 312"/>
                  <a:gd name="T34" fmla="*/ 140 w 140"/>
                  <a:gd name="T35" fmla="*/ 251 h 312"/>
                  <a:gd name="T36" fmla="*/ 121 w 140"/>
                  <a:gd name="T37" fmla="*/ 179 h 312"/>
                  <a:gd name="T38" fmla="*/ 99 w 140"/>
                  <a:gd name="T39" fmla="*/ 106 h 312"/>
                  <a:gd name="T40" fmla="*/ 72 w 140"/>
                  <a:gd name="T41" fmla="*/ 34 h 3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0"/>
                  <a:gd name="T64" fmla="*/ 0 h 312"/>
                  <a:gd name="T65" fmla="*/ 140 w 140"/>
                  <a:gd name="T66" fmla="*/ 312 h 3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0" h="312">
                    <a:moveTo>
                      <a:pt x="72" y="34"/>
                    </a:moveTo>
                    <a:lnTo>
                      <a:pt x="68" y="19"/>
                    </a:lnTo>
                    <a:lnTo>
                      <a:pt x="57" y="8"/>
                    </a:lnTo>
                    <a:lnTo>
                      <a:pt x="45" y="0"/>
                    </a:lnTo>
                    <a:lnTo>
                      <a:pt x="30" y="0"/>
                    </a:lnTo>
                    <a:lnTo>
                      <a:pt x="19" y="4"/>
                    </a:lnTo>
                    <a:lnTo>
                      <a:pt x="7" y="12"/>
                    </a:lnTo>
                    <a:lnTo>
                      <a:pt x="0" y="23"/>
                    </a:lnTo>
                    <a:lnTo>
                      <a:pt x="0" y="38"/>
                    </a:lnTo>
                    <a:lnTo>
                      <a:pt x="0" y="80"/>
                    </a:lnTo>
                    <a:lnTo>
                      <a:pt x="11" y="125"/>
                    </a:lnTo>
                    <a:lnTo>
                      <a:pt x="26" y="171"/>
                    </a:lnTo>
                    <a:lnTo>
                      <a:pt x="45" y="217"/>
                    </a:lnTo>
                    <a:lnTo>
                      <a:pt x="68" y="258"/>
                    </a:lnTo>
                    <a:lnTo>
                      <a:pt x="91" y="289"/>
                    </a:lnTo>
                    <a:lnTo>
                      <a:pt x="118" y="308"/>
                    </a:lnTo>
                    <a:lnTo>
                      <a:pt x="137" y="312"/>
                    </a:lnTo>
                    <a:lnTo>
                      <a:pt x="140" y="251"/>
                    </a:lnTo>
                    <a:lnTo>
                      <a:pt x="121" y="179"/>
                    </a:lnTo>
                    <a:lnTo>
                      <a:pt x="99" y="106"/>
                    </a:lnTo>
                    <a:lnTo>
                      <a:pt x="72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76" name="Freeform 2280"/>
              <p:cNvSpPr>
                <a:spLocks noChangeAspect="1"/>
              </p:cNvSpPr>
              <p:nvPr/>
            </p:nvSpPr>
            <p:spPr bwMode="auto">
              <a:xfrm>
                <a:off x="1965" y="16959"/>
                <a:ext cx="121" cy="179"/>
              </a:xfrm>
              <a:custGeom>
                <a:avLst/>
                <a:gdLst>
                  <a:gd name="T0" fmla="*/ 64 w 121"/>
                  <a:gd name="T1" fmla="*/ 23 h 179"/>
                  <a:gd name="T2" fmla="*/ 64 w 121"/>
                  <a:gd name="T3" fmla="*/ 27 h 179"/>
                  <a:gd name="T4" fmla="*/ 64 w 121"/>
                  <a:gd name="T5" fmla="*/ 27 h 179"/>
                  <a:gd name="T6" fmla="*/ 64 w 121"/>
                  <a:gd name="T7" fmla="*/ 27 h 179"/>
                  <a:gd name="T8" fmla="*/ 64 w 121"/>
                  <a:gd name="T9" fmla="*/ 27 h 179"/>
                  <a:gd name="T10" fmla="*/ 61 w 121"/>
                  <a:gd name="T11" fmla="*/ 15 h 179"/>
                  <a:gd name="T12" fmla="*/ 49 w 121"/>
                  <a:gd name="T13" fmla="*/ 4 h 179"/>
                  <a:gd name="T14" fmla="*/ 38 w 121"/>
                  <a:gd name="T15" fmla="*/ 0 h 179"/>
                  <a:gd name="T16" fmla="*/ 23 w 121"/>
                  <a:gd name="T17" fmla="*/ 0 h 179"/>
                  <a:gd name="T18" fmla="*/ 11 w 121"/>
                  <a:gd name="T19" fmla="*/ 4 h 179"/>
                  <a:gd name="T20" fmla="*/ 4 w 121"/>
                  <a:gd name="T21" fmla="*/ 15 h 179"/>
                  <a:gd name="T22" fmla="*/ 0 w 121"/>
                  <a:gd name="T23" fmla="*/ 27 h 179"/>
                  <a:gd name="T24" fmla="*/ 0 w 121"/>
                  <a:gd name="T25" fmla="*/ 38 h 179"/>
                  <a:gd name="T26" fmla="*/ 4 w 121"/>
                  <a:gd name="T27" fmla="*/ 57 h 179"/>
                  <a:gd name="T28" fmla="*/ 11 w 121"/>
                  <a:gd name="T29" fmla="*/ 80 h 179"/>
                  <a:gd name="T30" fmla="*/ 26 w 121"/>
                  <a:gd name="T31" fmla="*/ 107 h 179"/>
                  <a:gd name="T32" fmla="*/ 45 w 121"/>
                  <a:gd name="T33" fmla="*/ 129 h 179"/>
                  <a:gd name="T34" fmla="*/ 64 w 121"/>
                  <a:gd name="T35" fmla="*/ 152 h 179"/>
                  <a:gd name="T36" fmla="*/ 87 w 121"/>
                  <a:gd name="T37" fmla="*/ 167 h 179"/>
                  <a:gd name="T38" fmla="*/ 106 w 121"/>
                  <a:gd name="T39" fmla="*/ 179 h 179"/>
                  <a:gd name="T40" fmla="*/ 121 w 121"/>
                  <a:gd name="T41" fmla="*/ 179 h 179"/>
                  <a:gd name="T42" fmla="*/ 118 w 121"/>
                  <a:gd name="T43" fmla="*/ 141 h 179"/>
                  <a:gd name="T44" fmla="*/ 102 w 121"/>
                  <a:gd name="T45" fmla="*/ 95 h 179"/>
                  <a:gd name="T46" fmla="*/ 80 w 121"/>
                  <a:gd name="T47" fmla="*/ 53 h 179"/>
                  <a:gd name="T48" fmla="*/ 64 w 121"/>
                  <a:gd name="T49" fmla="*/ 23 h 17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21"/>
                  <a:gd name="T76" fmla="*/ 0 h 179"/>
                  <a:gd name="T77" fmla="*/ 121 w 121"/>
                  <a:gd name="T78" fmla="*/ 179 h 17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21" h="179">
                    <a:moveTo>
                      <a:pt x="64" y="23"/>
                    </a:moveTo>
                    <a:lnTo>
                      <a:pt x="64" y="27"/>
                    </a:lnTo>
                    <a:lnTo>
                      <a:pt x="61" y="15"/>
                    </a:lnTo>
                    <a:lnTo>
                      <a:pt x="49" y="4"/>
                    </a:lnTo>
                    <a:lnTo>
                      <a:pt x="38" y="0"/>
                    </a:lnTo>
                    <a:lnTo>
                      <a:pt x="23" y="0"/>
                    </a:lnTo>
                    <a:lnTo>
                      <a:pt x="11" y="4"/>
                    </a:lnTo>
                    <a:lnTo>
                      <a:pt x="4" y="15"/>
                    </a:lnTo>
                    <a:lnTo>
                      <a:pt x="0" y="27"/>
                    </a:lnTo>
                    <a:lnTo>
                      <a:pt x="0" y="38"/>
                    </a:lnTo>
                    <a:lnTo>
                      <a:pt x="4" y="57"/>
                    </a:lnTo>
                    <a:lnTo>
                      <a:pt x="11" y="80"/>
                    </a:lnTo>
                    <a:lnTo>
                      <a:pt x="26" y="107"/>
                    </a:lnTo>
                    <a:lnTo>
                      <a:pt x="45" y="129"/>
                    </a:lnTo>
                    <a:lnTo>
                      <a:pt x="64" y="152"/>
                    </a:lnTo>
                    <a:lnTo>
                      <a:pt x="87" y="167"/>
                    </a:lnTo>
                    <a:lnTo>
                      <a:pt x="106" y="179"/>
                    </a:lnTo>
                    <a:lnTo>
                      <a:pt x="121" y="179"/>
                    </a:lnTo>
                    <a:lnTo>
                      <a:pt x="118" y="141"/>
                    </a:lnTo>
                    <a:lnTo>
                      <a:pt x="102" y="95"/>
                    </a:lnTo>
                    <a:lnTo>
                      <a:pt x="80" y="53"/>
                    </a:lnTo>
                    <a:lnTo>
                      <a:pt x="64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77" name="Freeform 2281"/>
              <p:cNvSpPr>
                <a:spLocks noChangeAspect="1"/>
              </p:cNvSpPr>
              <p:nvPr/>
            </p:nvSpPr>
            <p:spPr bwMode="auto">
              <a:xfrm>
                <a:off x="1862" y="16811"/>
                <a:ext cx="167" cy="118"/>
              </a:xfrm>
              <a:custGeom>
                <a:avLst/>
                <a:gdLst>
                  <a:gd name="T0" fmla="*/ 133 w 167"/>
                  <a:gd name="T1" fmla="*/ 88 h 118"/>
                  <a:gd name="T2" fmla="*/ 148 w 167"/>
                  <a:gd name="T3" fmla="*/ 80 h 118"/>
                  <a:gd name="T4" fmla="*/ 164 w 167"/>
                  <a:gd name="T5" fmla="*/ 69 h 118"/>
                  <a:gd name="T6" fmla="*/ 167 w 167"/>
                  <a:gd name="T7" fmla="*/ 53 h 118"/>
                  <a:gd name="T8" fmla="*/ 167 w 167"/>
                  <a:gd name="T9" fmla="*/ 38 h 118"/>
                  <a:gd name="T10" fmla="*/ 160 w 167"/>
                  <a:gd name="T11" fmla="*/ 19 h 118"/>
                  <a:gd name="T12" fmla="*/ 148 w 167"/>
                  <a:gd name="T13" fmla="*/ 8 h 118"/>
                  <a:gd name="T14" fmla="*/ 133 w 167"/>
                  <a:gd name="T15" fmla="*/ 0 h 118"/>
                  <a:gd name="T16" fmla="*/ 114 w 167"/>
                  <a:gd name="T17" fmla="*/ 0 h 118"/>
                  <a:gd name="T18" fmla="*/ 107 w 167"/>
                  <a:gd name="T19" fmla="*/ 0 h 118"/>
                  <a:gd name="T20" fmla="*/ 91 w 167"/>
                  <a:gd name="T21" fmla="*/ 4 h 118"/>
                  <a:gd name="T22" fmla="*/ 69 w 167"/>
                  <a:gd name="T23" fmla="*/ 12 h 118"/>
                  <a:gd name="T24" fmla="*/ 42 w 167"/>
                  <a:gd name="T25" fmla="*/ 27 h 118"/>
                  <a:gd name="T26" fmla="*/ 19 w 167"/>
                  <a:gd name="T27" fmla="*/ 50 h 118"/>
                  <a:gd name="T28" fmla="*/ 8 w 167"/>
                  <a:gd name="T29" fmla="*/ 72 h 118"/>
                  <a:gd name="T30" fmla="*/ 0 w 167"/>
                  <a:gd name="T31" fmla="*/ 95 h 118"/>
                  <a:gd name="T32" fmla="*/ 0 w 167"/>
                  <a:gd name="T33" fmla="*/ 103 h 118"/>
                  <a:gd name="T34" fmla="*/ 11 w 167"/>
                  <a:gd name="T35" fmla="*/ 110 h 118"/>
                  <a:gd name="T36" fmla="*/ 27 w 167"/>
                  <a:gd name="T37" fmla="*/ 118 h 118"/>
                  <a:gd name="T38" fmla="*/ 42 w 167"/>
                  <a:gd name="T39" fmla="*/ 118 h 118"/>
                  <a:gd name="T40" fmla="*/ 57 w 167"/>
                  <a:gd name="T41" fmla="*/ 118 h 118"/>
                  <a:gd name="T42" fmla="*/ 76 w 167"/>
                  <a:gd name="T43" fmla="*/ 110 h 118"/>
                  <a:gd name="T44" fmla="*/ 95 w 167"/>
                  <a:gd name="T45" fmla="*/ 107 h 118"/>
                  <a:gd name="T46" fmla="*/ 114 w 167"/>
                  <a:gd name="T47" fmla="*/ 99 h 118"/>
                  <a:gd name="T48" fmla="*/ 133 w 167"/>
                  <a:gd name="T49" fmla="*/ 88 h 11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7"/>
                  <a:gd name="T76" fmla="*/ 0 h 118"/>
                  <a:gd name="T77" fmla="*/ 167 w 167"/>
                  <a:gd name="T78" fmla="*/ 118 h 11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7" h="118">
                    <a:moveTo>
                      <a:pt x="133" y="88"/>
                    </a:moveTo>
                    <a:lnTo>
                      <a:pt x="148" y="80"/>
                    </a:lnTo>
                    <a:lnTo>
                      <a:pt x="164" y="69"/>
                    </a:lnTo>
                    <a:lnTo>
                      <a:pt x="167" y="53"/>
                    </a:lnTo>
                    <a:lnTo>
                      <a:pt x="167" y="38"/>
                    </a:lnTo>
                    <a:lnTo>
                      <a:pt x="160" y="19"/>
                    </a:lnTo>
                    <a:lnTo>
                      <a:pt x="148" y="8"/>
                    </a:lnTo>
                    <a:lnTo>
                      <a:pt x="133" y="0"/>
                    </a:lnTo>
                    <a:lnTo>
                      <a:pt x="114" y="0"/>
                    </a:lnTo>
                    <a:lnTo>
                      <a:pt x="107" y="0"/>
                    </a:lnTo>
                    <a:lnTo>
                      <a:pt x="91" y="4"/>
                    </a:lnTo>
                    <a:lnTo>
                      <a:pt x="69" y="12"/>
                    </a:lnTo>
                    <a:lnTo>
                      <a:pt x="42" y="27"/>
                    </a:lnTo>
                    <a:lnTo>
                      <a:pt x="19" y="50"/>
                    </a:lnTo>
                    <a:lnTo>
                      <a:pt x="8" y="72"/>
                    </a:lnTo>
                    <a:lnTo>
                      <a:pt x="0" y="95"/>
                    </a:lnTo>
                    <a:lnTo>
                      <a:pt x="0" y="103"/>
                    </a:lnTo>
                    <a:lnTo>
                      <a:pt x="11" y="110"/>
                    </a:lnTo>
                    <a:lnTo>
                      <a:pt x="27" y="118"/>
                    </a:lnTo>
                    <a:lnTo>
                      <a:pt x="42" y="118"/>
                    </a:lnTo>
                    <a:lnTo>
                      <a:pt x="57" y="118"/>
                    </a:lnTo>
                    <a:lnTo>
                      <a:pt x="76" y="110"/>
                    </a:lnTo>
                    <a:lnTo>
                      <a:pt x="95" y="107"/>
                    </a:lnTo>
                    <a:lnTo>
                      <a:pt x="114" y="99"/>
                    </a:lnTo>
                    <a:lnTo>
                      <a:pt x="133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78" name="Freeform 2282"/>
              <p:cNvSpPr>
                <a:spLocks noChangeAspect="1"/>
              </p:cNvSpPr>
              <p:nvPr/>
            </p:nvSpPr>
            <p:spPr bwMode="auto">
              <a:xfrm>
                <a:off x="1079" y="16614"/>
                <a:ext cx="642" cy="778"/>
              </a:xfrm>
              <a:custGeom>
                <a:avLst/>
                <a:gdLst>
                  <a:gd name="T0" fmla="*/ 236 w 642"/>
                  <a:gd name="T1" fmla="*/ 117 h 778"/>
                  <a:gd name="T2" fmla="*/ 190 w 642"/>
                  <a:gd name="T3" fmla="*/ 152 h 778"/>
                  <a:gd name="T4" fmla="*/ 148 w 642"/>
                  <a:gd name="T5" fmla="*/ 190 h 778"/>
                  <a:gd name="T6" fmla="*/ 106 w 642"/>
                  <a:gd name="T7" fmla="*/ 235 h 778"/>
                  <a:gd name="T8" fmla="*/ 72 w 642"/>
                  <a:gd name="T9" fmla="*/ 281 h 778"/>
                  <a:gd name="T10" fmla="*/ 45 w 642"/>
                  <a:gd name="T11" fmla="*/ 330 h 778"/>
                  <a:gd name="T12" fmla="*/ 23 w 642"/>
                  <a:gd name="T13" fmla="*/ 379 h 778"/>
                  <a:gd name="T14" fmla="*/ 7 w 642"/>
                  <a:gd name="T15" fmla="*/ 429 h 778"/>
                  <a:gd name="T16" fmla="*/ 0 w 642"/>
                  <a:gd name="T17" fmla="*/ 482 h 778"/>
                  <a:gd name="T18" fmla="*/ 7 w 642"/>
                  <a:gd name="T19" fmla="*/ 562 h 778"/>
                  <a:gd name="T20" fmla="*/ 38 w 642"/>
                  <a:gd name="T21" fmla="*/ 626 h 778"/>
                  <a:gd name="T22" fmla="*/ 83 w 642"/>
                  <a:gd name="T23" fmla="*/ 683 h 778"/>
                  <a:gd name="T24" fmla="*/ 141 w 642"/>
                  <a:gd name="T25" fmla="*/ 725 h 778"/>
                  <a:gd name="T26" fmla="*/ 209 w 642"/>
                  <a:gd name="T27" fmla="*/ 755 h 778"/>
                  <a:gd name="T28" fmla="*/ 285 w 642"/>
                  <a:gd name="T29" fmla="*/ 774 h 778"/>
                  <a:gd name="T30" fmla="*/ 357 w 642"/>
                  <a:gd name="T31" fmla="*/ 778 h 778"/>
                  <a:gd name="T32" fmla="*/ 429 w 642"/>
                  <a:gd name="T33" fmla="*/ 767 h 778"/>
                  <a:gd name="T34" fmla="*/ 445 w 642"/>
                  <a:gd name="T35" fmla="*/ 767 h 778"/>
                  <a:gd name="T36" fmla="*/ 460 w 642"/>
                  <a:gd name="T37" fmla="*/ 759 h 778"/>
                  <a:gd name="T38" fmla="*/ 471 w 642"/>
                  <a:gd name="T39" fmla="*/ 744 h 778"/>
                  <a:gd name="T40" fmla="*/ 475 w 642"/>
                  <a:gd name="T41" fmla="*/ 729 h 778"/>
                  <a:gd name="T42" fmla="*/ 471 w 642"/>
                  <a:gd name="T43" fmla="*/ 721 h 778"/>
                  <a:gd name="T44" fmla="*/ 460 w 642"/>
                  <a:gd name="T45" fmla="*/ 721 h 778"/>
                  <a:gd name="T46" fmla="*/ 445 w 642"/>
                  <a:gd name="T47" fmla="*/ 717 h 778"/>
                  <a:gd name="T48" fmla="*/ 426 w 642"/>
                  <a:gd name="T49" fmla="*/ 717 h 778"/>
                  <a:gd name="T50" fmla="*/ 403 w 642"/>
                  <a:gd name="T51" fmla="*/ 717 h 778"/>
                  <a:gd name="T52" fmla="*/ 384 w 642"/>
                  <a:gd name="T53" fmla="*/ 717 h 778"/>
                  <a:gd name="T54" fmla="*/ 365 w 642"/>
                  <a:gd name="T55" fmla="*/ 717 h 778"/>
                  <a:gd name="T56" fmla="*/ 353 w 642"/>
                  <a:gd name="T57" fmla="*/ 717 h 778"/>
                  <a:gd name="T58" fmla="*/ 315 w 642"/>
                  <a:gd name="T59" fmla="*/ 714 h 778"/>
                  <a:gd name="T60" fmla="*/ 281 w 642"/>
                  <a:gd name="T61" fmla="*/ 710 h 778"/>
                  <a:gd name="T62" fmla="*/ 243 w 642"/>
                  <a:gd name="T63" fmla="*/ 706 h 778"/>
                  <a:gd name="T64" fmla="*/ 205 w 642"/>
                  <a:gd name="T65" fmla="*/ 695 h 778"/>
                  <a:gd name="T66" fmla="*/ 167 w 642"/>
                  <a:gd name="T67" fmla="*/ 683 h 778"/>
                  <a:gd name="T68" fmla="*/ 129 w 642"/>
                  <a:gd name="T69" fmla="*/ 657 h 778"/>
                  <a:gd name="T70" fmla="*/ 95 w 642"/>
                  <a:gd name="T71" fmla="*/ 623 h 778"/>
                  <a:gd name="T72" fmla="*/ 57 w 642"/>
                  <a:gd name="T73" fmla="*/ 573 h 778"/>
                  <a:gd name="T74" fmla="*/ 49 w 642"/>
                  <a:gd name="T75" fmla="*/ 516 h 778"/>
                  <a:gd name="T76" fmla="*/ 53 w 642"/>
                  <a:gd name="T77" fmla="*/ 463 h 778"/>
                  <a:gd name="T78" fmla="*/ 68 w 642"/>
                  <a:gd name="T79" fmla="*/ 410 h 778"/>
                  <a:gd name="T80" fmla="*/ 91 w 642"/>
                  <a:gd name="T81" fmla="*/ 360 h 778"/>
                  <a:gd name="T82" fmla="*/ 125 w 642"/>
                  <a:gd name="T83" fmla="*/ 315 h 778"/>
                  <a:gd name="T84" fmla="*/ 163 w 642"/>
                  <a:gd name="T85" fmla="*/ 269 h 778"/>
                  <a:gd name="T86" fmla="*/ 205 w 642"/>
                  <a:gd name="T87" fmla="*/ 231 h 778"/>
                  <a:gd name="T88" fmla="*/ 255 w 642"/>
                  <a:gd name="T89" fmla="*/ 193 h 778"/>
                  <a:gd name="T90" fmla="*/ 304 w 642"/>
                  <a:gd name="T91" fmla="*/ 159 h 778"/>
                  <a:gd name="T92" fmla="*/ 357 w 642"/>
                  <a:gd name="T93" fmla="*/ 129 h 778"/>
                  <a:gd name="T94" fmla="*/ 410 w 642"/>
                  <a:gd name="T95" fmla="*/ 102 h 778"/>
                  <a:gd name="T96" fmla="*/ 460 w 642"/>
                  <a:gd name="T97" fmla="*/ 79 h 778"/>
                  <a:gd name="T98" fmla="*/ 513 w 642"/>
                  <a:gd name="T99" fmla="*/ 61 h 778"/>
                  <a:gd name="T100" fmla="*/ 559 w 642"/>
                  <a:gd name="T101" fmla="*/ 42 h 778"/>
                  <a:gd name="T102" fmla="*/ 604 w 642"/>
                  <a:gd name="T103" fmla="*/ 30 h 778"/>
                  <a:gd name="T104" fmla="*/ 642 w 642"/>
                  <a:gd name="T105" fmla="*/ 23 h 778"/>
                  <a:gd name="T106" fmla="*/ 616 w 642"/>
                  <a:gd name="T107" fmla="*/ 7 h 778"/>
                  <a:gd name="T108" fmla="*/ 574 w 642"/>
                  <a:gd name="T109" fmla="*/ 0 h 778"/>
                  <a:gd name="T110" fmla="*/ 525 w 642"/>
                  <a:gd name="T111" fmla="*/ 7 h 778"/>
                  <a:gd name="T112" fmla="*/ 468 w 642"/>
                  <a:gd name="T113" fmla="*/ 19 h 778"/>
                  <a:gd name="T114" fmla="*/ 403 w 642"/>
                  <a:gd name="T115" fmla="*/ 38 h 778"/>
                  <a:gd name="T116" fmla="*/ 342 w 642"/>
                  <a:gd name="T117" fmla="*/ 61 h 778"/>
                  <a:gd name="T118" fmla="*/ 285 w 642"/>
                  <a:gd name="T119" fmla="*/ 91 h 778"/>
                  <a:gd name="T120" fmla="*/ 236 w 642"/>
                  <a:gd name="T121" fmla="*/ 117 h 77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42"/>
                  <a:gd name="T184" fmla="*/ 0 h 778"/>
                  <a:gd name="T185" fmla="*/ 642 w 642"/>
                  <a:gd name="T186" fmla="*/ 778 h 77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42" h="778">
                    <a:moveTo>
                      <a:pt x="236" y="117"/>
                    </a:moveTo>
                    <a:lnTo>
                      <a:pt x="190" y="152"/>
                    </a:lnTo>
                    <a:lnTo>
                      <a:pt x="148" y="190"/>
                    </a:lnTo>
                    <a:lnTo>
                      <a:pt x="106" y="235"/>
                    </a:lnTo>
                    <a:lnTo>
                      <a:pt x="72" y="281"/>
                    </a:lnTo>
                    <a:lnTo>
                      <a:pt x="45" y="330"/>
                    </a:lnTo>
                    <a:lnTo>
                      <a:pt x="23" y="379"/>
                    </a:lnTo>
                    <a:lnTo>
                      <a:pt x="7" y="429"/>
                    </a:lnTo>
                    <a:lnTo>
                      <a:pt x="0" y="482"/>
                    </a:lnTo>
                    <a:lnTo>
                      <a:pt x="7" y="562"/>
                    </a:lnTo>
                    <a:lnTo>
                      <a:pt x="38" y="626"/>
                    </a:lnTo>
                    <a:lnTo>
                      <a:pt x="83" y="683"/>
                    </a:lnTo>
                    <a:lnTo>
                      <a:pt x="141" y="725"/>
                    </a:lnTo>
                    <a:lnTo>
                      <a:pt x="209" y="755"/>
                    </a:lnTo>
                    <a:lnTo>
                      <a:pt x="285" y="774"/>
                    </a:lnTo>
                    <a:lnTo>
                      <a:pt x="357" y="778"/>
                    </a:lnTo>
                    <a:lnTo>
                      <a:pt x="429" y="767"/>
                    </a:lnTo>
                    <a:lnTo>
                      <a:pt x="445" y="767"/>
                    </a:lnTo>
                    <a:lnTo>
                      <a:pt x="460" y="759"/>
                    </a:lnTo>
                    <a:lnTo>
                      <a:pt x="471" y="744"/>
                    </a:lnTo>
                    <a:lnTo>
                      <a:pt x="475" y="729"/>
                    </a:lnTo>
                    <a:lnTo>
                      <a:pt x="471" y="721"/>
                    </a:lnTo>
                    <a:lnTo>
                      <a:pt x="460" y="721"/>
                    </a:lnTo>
                    <a:lnTo>
                      <a:pt x="445" y="717"/>
                    </a:lnTo>
                    <a:lnTo>
                      <a:pt x="426" y="717"/>
                    </a:lnTo>
                    <a:lnTo>
                      <a:pt x="403" y="717"/>
                    </a:lnTo>
                    <a:lnTo>
                      <a:pt x="384" y="717"/>
                    </a:lnTo>
                    <a:lnTo>
                      <a:pt x="365" y="717"/>
                    </a:lnTo>
                    <a:lnTo>
                      <a:pt x="353" y="717"/>
                    </a:lnTo>
                    <a:lnTo>
                      <a:pt x="315" y="714"/>
                    </a:lnTo>
                    <a:lnTo>
                      <a:pt x="281" y="710"/>
                    </a:lnTo>
                    <a:lnTo>
                      <a:pt x="243" y="706"/>
                    </a:lnTo>
                    <a:lnTo>
                      <a:pt x="205" y="695"/>
                    </a:lnTo>
                    <a:lnTo>
                      <a:pt x="167" y="683"/>
                    </a:lnTo>
                    <a:lnTo>
                      <a:pt x="129" y="657"/>
                    </a:lnTo>
                    <a:lnTo>
                      <a:pt x="95" y="623"/>
                    </a:lnTo>
                    <a:lnTo>
                      <a:pt x="57" y="573"/>
                    </a:lnTo>
                    <a:lnTo>
                      <a:pt x="49" y="516"/>
                    </a:lnTo>
                    <a:lnTo>
                      <a:pt x="53" y="463"/>
                    </a:lnTo>
                    <a:lnTo>
                      <a:pt x="68" y="410"/>
                    </a:lnTo>
                    <a:lnTo>
                      <a:pt x="91" y="360"/>
                    </a:lnTo>
                    <a:lnTo>
                      <a:pt x="125" y="315"/>
                    </a:lnTo>
                    <a:lnTo>
                      <a:pt x="163" y="269"/>
                    </a:lnTo>
                    <a:lnTo>
                      <a:pt x="205" y="231"/>
                    </a:lnTo>
                    <a:lnTo>
                      <a:pt x="255" y="193"/>
                    </a:lnTo>
                    <a:lnTo>
                      <a:pt x="304" y="159"/>
                    </a:lnTo>
                    <a:lnTo>
                      <a:pt x="357" y="129"/>
                    </a:lnTo>
                    <a:lnTo>
                      <a:pt x="410" y="102"/>
                    </a:lnTo>
                    <a:lnTo>
                      <a:pt x="460" y="79"/>
                    </a:lnTo>
                    <a:lnTo>
                      <a:pt x="513" y="61"/>
                    </a:lnTo>
                    <a:lnTo>
                      <a:pt x="559" y="42"/>
                    </a:lnTo>
                    <a:lnTo>
                      <a:pt x="604" y="30"/>
                    </a:lnTo>
                    <a:lnTo>
                      <a:pt x="642" y="23"/>
                    </a:lnTo>
                    <a:lnTo>
                      <a:pt x="616" y="7"/>
                    </a:lnTo>
                    <a:lnTo>
                      <a:pt x="574" y="0"/>
                    </a:lnTo>
                    <a:lnTo>
                      <a:pt x="525" y="7"/>
                    </a:lnTo>
                    <a:lnTo>
                      <a:pt x="468" y="19"/>
                    </a:lnTo>
                    <a:lnTo>
                      <a:pt x="403" y="38"/>
                    </a:lnTo>
                    <a:lnTo>
                      <a:pt x="342" y="61"/>
                    </a:lnTo>
                    <a:lnTo>
                      <a:pt x="285" y="91"/>
                    </a:lnTo>
                    <a:lnTo>
                      <a:pt x="236" y="1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79" name="Freeform 2283"/>
              <p:cNvSpPr>
                <a:spLocks noChangeAspect="1"/>
              </p:cNvSpPr>
              <p:nvPr/>
            </p:nvSpPr>
            <p:spPr bwMode="auto">
              <a:xfrm>
                <a:off x="2181" y="16606"/>
                <a:ext cx="415" cy="604"/>
              </a:xfrm>
              <a:custGeom>
                <a:avLst/>
                <a:gdLst>
                  <a:gd name="T0" fmla="*/ 350 w 415"/>
                  <a:gd name="T1" fmla="*/ 201 h 604"/>
                  <a:gd name="T2" fmla="*/ 362 w 415"/>
                  <a:gd name="T3" fmla="*/ 266 h 604"/>
                  <a:gd name="T4" fmla="*/ 354 w 415"/>
                  <a:gd name="T5" fmla="*/ 319 h 604"/>
                  <a:gd name="T6" fmla="*/ 327 w 415"/>
                  <a:gd name="T7" fmla="*/ 365 h 604"/>
                  <a:gd name="T8" fmla="*/ 289 w 415"/>
                  <a:gd name="T9" fmla="*/ 406 h 604"/>
                  <a:gd name="T10" fmla="*/ 244 w 415"/>
                  <a:gd name="T11" fmla="*/ 444 h 604"/>
                  <a:gd name="T12" fmla="*/ 194 w 415"/>
                  <a:gd name="T13" fmla="*/ 479 h 604"/>
                  <a:gd name="T14" fmla="*/ 141 w 415"/>
                  <a:gd name="T15" fmla="*/ 517 h 604"/>
                  <a:gd name="T16" fmla="*/ 96 w 415"/>
                  <a:gd name="T17" fmla="*/ 551 h 604"/>
                  <a:gd name="T18" fmla="*/ 88 w 415"/>
                  <a:gd name="T19" fmla="*/ 562 h 604"/>
                  <a:gd name="T20" fmla="*/ 84 w 415"/>
                  <a:gd name="T21" fmla="*/ 570 h 604"/>
                  <a:gd name="T22" fmla="*/ 84 w 415"/>
                  <a:gd name="T23" fmla="*/ 581 h 604"/>
                  <a:gd name="T24" fmla="*/ 92 w 415"/>
                  <a:gd name="T25" fmla="*/ 593 h 604"/>
                  <a:gd name="T26" fmla="*/ 99 w 415"/>
                  <a:gd name="T27" fmla="*/ 600 h 604"/>
                  <a:gd name="T28" fmla="*/ 111 w 415"/>
                  <a:gd name="T29" fmla="*/ 604 h 604"/>
                  <a:gd name="T30" fmla="*/ 122 w 415"/>
                  <a:gd name="T31" fmla="*/ 604 h 604"/>
                  <a:gd name="T32" fmla="*/ 134 w 415"/>
                  <a:gd name="T33" fmla="*/ 600 h 604"/>
                  <a:gd name="T34" fmla="*/ 191 w 415"/>
                  <a:gd name="T35" fmla="*/ 566 h 604"/>
                  <a:gd name="T36" fmla="*/ 248 w 415"/>
                  <a:gd name="T37" fmla="*/ 528 h 604"/>
                  <a:gd name="T38" fmla="*/ 301 w 415"/>
                  <a:gd name="T39" fmla="*/ 486 h 604"/>
                  <a:gd name="T40" fmla="*/ 350 w 415"/>
                  <a:gd name="T41" fmla="*/ 437 h 604"/>
                  <a:gd name="T42" fmla="*/ 384 w 415"/>
                  <a:gd name="T43" fmla="*/ 384 h 604"/>
                  <a:gd name="T44" fmla="*/ 407 w 415"/>
                  <a:gd name="T45" fmla="*/ 323 h 604"/>
                  <a:gd name="T46" fmla="*/ 415 w 415"/>
                  <a:gd name="T47" fmla="*/ 258 h 604"/>
                  <a:gd name="T48" fmla="*/ 400 w 415"/>
                  <a:gd name="T49" fmla="*/ 190 h 604"/>
                  <a:gd name="T50" fmla="*/ 365 w 415"/>
                  <a:gd name="T51" fmla="*/ 137 h 604"/>
                  <a:gd name="T52" fmla="*/ 320 w 415"/>
                  <a:gd name="T53" fmla="*/ 91 h 604"/>
                  <a:gd name="T54" fmla="*/ 259 w 415"/>
                  <a:gd name="T55" fmla="*/ 53 h 604"/>
                  <a:gd name="T56" fmla="*/ 198 w 415"/>
                  <a:gd name="T57" fmla="*/ 27 h 604"/>
                  <a:gd name="T58" fmla="*/ 134 w 415"/>
                  <a:gd name="T59" fmla="*/ 8 h 604"/>
                  <a:gd name="T60" fmla="*/ 77 w 415"/>
                  <a:gd name="T61" fmla="*/ 0 h 604"/>
                  <a:gd name="T62" fmla="*/ 31 w 415"/>
                  <a:gd name="T63" fmla="*/ 4 h 604"/>
                  <a:gd name="T64" fmla="*/ 0 w 415"/>
                  <a:gd name="T65" fmla="*/ 19 h 604"/>
                  <a:gd name="T66" fmla="*/ 54 w 415"/>
                  <a:gd name="T67" fmla="*/ 34 h 604"/>
                  <a:gd name="T68" fmla="*/ 107 w 415"/>
                  <a:gd name="T69" fmla="*/ 46 h 604"/>
                  <a:gd name="T70" fmla="*/ 156 w 415"/>
                  <a:gd name="T71" fmla="*/ 57 h 604"/>
                  <a:gd name="T72" fmla="*/ 206 w 415"/>
                  <a:gd name="T73" fmla="*/ 72 h 604"/>
                  <a:gd name="T74" fmla="*/ 251 w 415"/>
                  <a:gd name="T75" fmla="*/ 91 h 604"/>
                  <a:gd name="T76" fmla="*/ 293 w 415"/>
                  <a:gd name="T77" fmla="*/ 118 h 604"/>
                  <a:gd name="T78" fmla="*/ 327 w 415"/>
                  <a:gd name="T79" fmla="*/ 152 h 604"/>
                  <a:gd name="T80" fmla="*/ 350 w 415"/>
                  <a:gd name="T81" fmla="*/ 201 h 6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15"/>
                  <a:gd name="T124" fmla="*/ 0 h 604"/>
                  <a:gd name="T125" fmla="*/ 415 w 415"/>
                  <a:gd name="T126" fmla="*/ 604 h 60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15" h="604">
                    <a:moveTo>
                      <a:pt x="350" y="201"/>
                    </a:moveTo>
                    <a:lnTo>
                      <a:pt x="362" y="266"/>
                    </a:lnTo>
                    <a:lnTo>
                      <a:pt x="354" y="319"/>
                    </a:lnTo>
                    <a:lnTo>
                      <a:pt x="327" y="365"/>
                    </a:lnTo>
                    <a:lnTo>
                      <a:pt x="289" y="406"/>
                    </a:lnTo>
                    <a:lnTo>
                      <a:pt x="244" y="444"/>
                    </a:lnTo>
                    <a:lnTo>
                      <a:pt x="194" y="479"/>
                    </a:lnTo>
                    <a:lnTo>
                      <a:pt x="141" y="517"/>
                    </a:lnTo>
                    <a:lnTo>
                      <a:pt x="96" y="551"/>
                    </a:lnTo>
                    <a:lnTo>
                      <a:pt x="88" y="562"/>
                    </a:lnTo>
                    <a:lnTo>
                      <a:pt x="84" y="570"/>
                    </a:lnTo>
                    <a:lnTo>
                      <a:pt x="84" y="581"/>
                    </a:lnTo>
                    <a:lnTo>
                      <a:pt x="92" y="593"/>
                    </a:lnTo>
                    <a:lnTo>
                      <a:pt x="99" y="600"/>
                    </a:lnTo>
                    <a:lnTo>
                      <a:pt x="111" y="604"/>
                    </a:lnTo>
                    <a:lnTo>
                      <a:pt x="122" y="604"/>
                    </a:lnTo>
                    <a:lnTo>
                      <a:pt x="134" y="600"/>
                    </a:lnTo>
                    <a:lnTo>
                      <a:pt x="191" y="566"/>
                    </a:lnTo>
                    <a:lnTo>
                      <a:pt x="248" y="528"/>
                    </a:lnTo>
                    <a:lnTo>
                      <a:pt x="301" y="486"/>
                    </a:lnTo>
                    <a:lnTo>
                      <a:pt x="350" y="437"/>
                    </a:lnTo>
                    <a:lnTo>
                      <a:pt x="384" y="384"/>
                    </a:lnTo>
                    <a:lnTo>
                      <a:pt x="407" y="323"/>
                    </a:lnTo>
                    <a:lnTo>
                      <a:pt x="415" y="258"/>
                    </a:lnTo>
                    <a:lnTo>
                      <a:pt x="400" y="190"/>
                    </a:lnTo>
                    <a:lnTo>
                      <a:pt x="365" y="137"/>
                    </a:lnTo>
                    <a:lnTo>
                      <a:pt x="320" y="91"/>
                    </a:lnTo>
                    <a:lnTo>
                      <a:pt x="259" y="53"/>
                    </a:lnTo>
                    <a:lnTo>
                      <a:pt x="198" y="27"/>
                    </a:lnTo>
                    <a:lnTo>
                      <a:pt x="134" y="8"/>
                    </a:lnTo>
                    <a:lnTo>
                      <a:pt x="77" y="0"/>
                    </a:lnTo>
                    <a:lnTo>
                      <a:pt x="31" y="4"/>
                    </a:lnTo>
                    <a:lnTo>
                      <a:pt x="0" y="19"/>
                    </a:lnTo>
                    <a:lnTo>
                      <a:pt x="54" y="34"/>
                    </a:lnTo>
                    <a:lnTo>
                      <a:pt x="107" y="46"/>
                    </a:lnTo>
                    <a:lnTo>
                      <a:pt x="156" y="57"/>
                    </a:lnTo>
                    <a:lnTo>
                      <a:pt x="206" y="72"/>
                    </a:lnTo>
                    <a:lnTo>
                      <a:pt x="251" y="91"/>
                    </a:lnTo>
                    <a:lnTo>
                      <a:pt x="293" y="118"/>
                    </a:lnTo>
                    <a:lnTo>
                      <a:pt x="327" y="152"/>
                    </a:lnTo>
                    <a:lnTo>
                      <a:pt x="350" y="2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80" name="Freeform 2284"/>
              <p:cNvSpPr>
                <a:spLocks noChangeAspect="1"/>
              </p:cNvSpPr>
              <p:nvPr/>
            </p:nvSpPr>
            <p:spPr bwMode="auto">
              <a:xfrm>
                <a:off x="668" y="16469"/>
                <a:ext cx="1046" cy="1254"/>
              </a:xfrm>
              <a:custGeom>
                <a:avLst/>
                <a:gdLst>
                  <a:gd name="T0" fmla="*/ 327 w 1046"/>
                  <a:gd name="T1" fmla="*/ 232 h 1254"/>
                  <a:gd name="T2" fmla="*/ 175 w 1046"/>
                  <a:gd name="T3" fmla="*/ 380 h 1254"/>
                  <a:gd name="T4" fmla="*/ 57 w 1046"/>
                  <a:gd name="T5" fmla="*/ 555 h 1254"/>
                  <a:gd name="T6" fmla="*/ 0 w 1046"/>
                  <a:gd name="T7" fmla="*/ 752 h 1254"/>
                  <a:gd name="T8" fmla="*/ 12 w 1046"/>
                  <a:gd name="T9" fmla="*/ 885 h 1254"/>
                  <a:gd name="T10" fmla="*/ 34 w 1046"/>
                  <a:gd name="T11" fmla="*/ 938 h 1254"/>
                  <a:gd name="T12" fmla="*/ 69 w 1046"/>
                  <a:gd name="T13" fmla="*/ 988 h 1254"/>
                  <a:gd name="T14" fmla="*/ 110 w 1046"/>
                  <a:gd name="T15" fmla="*/ 1030 h 1254"/>
                  <a:gd name="T16" fmla="*/ 183 w 1046"/>
                  <a:gd name="T17" fmla="*/ 1075 h 1254"/>
                  <a:gd name="T18" fmla="*/ 282 w 1046"/>
                  <a:gd name="T19" fmla="*/ 1124 h 1254"/>
                  <a:gd name="T20" fmla="*/ 388 w 1046"/>
                  <a:gd name="T21" fmla="*/ 1162 h 1254"/>
                  <a:gd name="T22" fmla="*/ 494 w 1046"/>
                  <a:gd name="T23" fmla="*/ 1193 h 1254"/>
                  <a:gd name="T24" fmla="*/ 605 w 1046"/>
                  <a:gd name="T25" fmla="*/ 1216 h 1254"/>
                  <a:gd name="T26" fmla="*/ 715 w 1046"/>
                  <a:gd name="T27" fmla="*/ 1231 h 1254"/>
                  <a:gd name="T28" fmla="*/ 829 w 1046"/>
                  <a:gd name="T29" fmla="*/ 1242 h 1254"/>
                  <a:gd name="T30" fmla="*/ 939 w 1046"/>
                  <a:gd name="T31" fmla="*/ 1250 h 1254"/>
                  <a:gd name="T32" fmla="*/ 1012 w 1046"/>
                  <a:gd name="T33" fmla="*/ 1254 h 1254"/>
                  <a:gd name="T34" fmla="*/ 1038 w 1046"/>
                  <a:gd name="T35" fmla="*/ 1231 h 1254"/>
                  <a:gd name="T36" fmla="*/ 1046 w 1046"/>
                  <a:gd name="T37" fmla="*/ 1193 h 1254"/>
                  <a:gd name="T38" fmla="*/ 1023 w 1046"/>
                  <a:gd name="T39" fmla="*/ 1166 h 1254"/>
                  <a:gd name="T40" fmla="*/ 955 w 1046"/>
                  <a:gd name="T41" fmla="*/ 1162 h 1254"/>
                  <a:gd name="T42" fmla="*/ 852 w 1046"/>
                  <a:gd name="T43" fmla="*/ 1159 h 1254"/>
                  <a:gd name="T44" fmla="*/ 749 w 1046"/>
                  <a:gd name="T45" fmla="*/ 1151 h 1254"/>
                  <a:gd name="T46" fmla="*/ 647 w 1046"/>
                  <a:gd name="T47" fmla="*/ 1136 h 1254"/>
                  <a:gd name="T48" fmla="*/ 544 w 1046"/>
                  <a:gd name="T49" fmla="*/ 1117 h 1254"/>
                  <a:gd name="T50" fmla="*/ 441 w 1046"/>
                  <a:gd name="T51" fmla="*/ 1090 h 1254"/>
                  <a:gd name="T52" fmla="*/ 342 w 1046"/>
                  <a:gd name="T53" fmla="*/ 1060 h 1254"/>
                  <a:gd name="T54" fmla="*/ 247 w 1046"/>
                  <a:gd name="T55" fmla="*/ 1014 h 1254"/>
                  <a:gd name="T56" fmla="*/ 164 w 1046"/>
                  <a:gd name="T57" fmla="*/ 965 h 1254"/>
                  <a:gd name="T58" fmla="*/ 114 w 1046"/>
                  <a:gd name="T59" fmla="*/ 889 h 1254"/>
                  <a:gd name="T60" fmla="*/ 99 w 1046"/>
                  <a:gd name="T61" fmla="*/ 790 h 1254"/>
                  <a:gd name="T62" fmla="*/ 122 w 1046"/>
                  <a:gd name="T63" fmla="*/ 654 h 1254"/>
                  <a:gd name="T64" fmla="*/ 164 w 1046"/>
                  <a:gd name="T65" fmla="*/ 547 h 1254"/>
                  <a:gd name="T66" fmla="*/ 221 w 1046"/>
                  <a:gd name="T67" fmla="*/ 452 h 1254"/>
                  <a:gd name="T68" fmla="*/ 289 w 1046"/>
                  <a:gd name="T69" fmla="*/ 369 h 1254"/>
                  <a:gd name="T70" fmla="*/ 369 w 1046"/>
                  <a:gd name="T71" fmla="*/ 293 h 1254"/>
                  <a:gd name="T72" fmla="*/ 468 w 1046"/>
                  <a:gd name="T73" fmla="*/ 213 h 1254"/>
                  <a:gd name="T74" fmla="*/ 586 w 1046"/>
                  <a:gd name="T75" fmla="*/ 137 h 1254"/>
                  <a:gd name="T76" fmla="*/ 711 w 1046"/>
                  <a:gd name="T77" fmla="*/ 73 h 1254"/>
                  <a:gd name="T78" fmla="*/ 821 w 1046"/>
                  <a:gd name="T79" fmla="*/ 23 h 1254"/>
                  <a:gd name="T80" fmla="*/ 825 w 1046"/>
                  <a:gd name="T81" fmla="*/ 0 h 1254"/>
                  <a:gd name="T82" fmla="*/ 715 w 1046"/>
                  <a:gd name="T83" fmla="*/ 19 h 1254"/>
                  <a:gd name="T84" fmla="*/ 586 w 1046"/>
                  <a:gd name="T85" fmla="*/ 65 h 1254"/>
                  <a:gd name="T86" fmla="*/ 460 w 1046"/>
                  <a:gd name="T87" fmla="*/ 130 h 12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46"/>
                  <a:gd name="T133" fmla="*/ 0 h 1254"/>
                  <a:gd name="T134" fmla="*/ 1046 w 1046"/>
                  <a:gd name="T135" fmla="*/ 1254 h 125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46" h="1254">
                    <a:moveTo>
                      <a:pt x="407" y="168"/>
                    </a:moveTo>
                    <a:lnTo>
                      <a:pt x="327" y="232"/>
                    </a:lnTo>
                    <a:lnTo>
                      <a:pt x="247" y="304"/>
                    </a:lnTo>
                    <a:lnTo>
                      <a:pt x="175" y="380"/>
                    </a:lnTo>
                    <a:lnTo>
                      <a:pt x="110" y="464"/>
                    </a:lnTo>
                    <a:lnTo>
                      <a:pt x="57" y="555"/>
                    </a:lnTo>
                    <a:lnTo>
                      <a:pt x="19" y="650"/>
                    </a:lnTo>
                    <a:lnTo>
                      <a:pt x="0" y="752"/>
                    </a:lnTo>
                    <a:lnTo>
                      <a:pt x="4" y="859"/>
                    </a:lnTo>
                    <a:lnTo>
                      <a:pt x="12" y="885"/>
                    </a:lnTo>
                    <a:lnTo>
                      <a:pt x="23" y="916"/>
                    </a:lnTo>
                    <a:lnTo>
                      <a:pt x="34" y="938"/>
                    </a:lnTo>
                    <a:lnTo>
                      <a:pt x="50" y="965"/>
                    </a:lnTo>
                    <a:lnTo>
                      <a:pt x="69" y="988"/>
                    </a:lnTo>
                    <a:lnTo>
                      <a:pt x="88" y="1011"/>
                    </a:lnTo>
                    <a:lnTo>
                      <a:pt x="110" y="1030"/>
                    </a:lnTo>
                    <a:lnTo>
                      <a:pt x="133" y="1045"/>
                    </a:lnTo>
                    <a:lnTo>
                      <a:pt x="183" y="1075"/>
                    </a:lnTo>
                    <a:lnTo>
                      <a:pt x="232" y="1102"/>
                    </a:lnTo>
                    <a:lnTo>
                      <a:pt x="282" y="1124"/>
                    </a:lnTo>
                    <a:lnTo>
                      <a:pt x="335" y="1143"/>
                    </a:lnTo>
                    <a:lnTo>
                      <a:pt x="388" y="1162"/>
                    </a:lnTo>
                    <a:lnTo>
                      <a:pt x="441" y="1178"/>
                    </a:lnTo>
                    <a:lnTo>
                      <a:pt x="494" y="1193"/>
                    </a:lnTo>
                    <a:lnTo>
                      <a:pt x="548" y="1204"/>
                    </a:lnTo>
                    <a:lnTo>
                      <a:pt x="605" y="1216"/>
                    </a:lnTo>
                    <a:lnTo>
                      <a:pt x="662" y="1223"/>
                    </a:lnTo>
                    <a:lnTo>
                      <a:pt x="715" y="1231"/>
                    </a:lnTo>
                    <a:lnTo>
                      <a:pt x="772" y="1238"/>
                    </a:lnTo>
                    <a:lnTo>
                      <a:pt x="829" y="1242"/>
                    </a:lnTo>
                    <a:lnTo>
                      <a:pt x="886" y="1246"/>
                    </a:lnTo>
                    <a:lnTo>
                      <a:pt x="939" y="1250"/>
                    </a:lnTo>
                    <a:lnTo>
                      <a:pt x="996" y="1254"/>
                    </a:lnTo>
                    <a:lnTo>
                      <a:pt x="1012" y="1254"/>
                    </a:lnTo>
                    <a:lnTo>
                      <a:pt x="1027" y="1242"/>
                    </a:lnTo>
                    <a:lnTo>
                      <a:pt x="1038" y="1231"/>
                    </a:lnTo>
                    <a:lnTo>
                      <a:pt x="1046" y="1212"/>
                    </a:lnTo>
                    <a:lnTo>
                      <a:pt x="1046" y="1193"/>
                    </a:lnTo>
                    <a:lnTo>
                      <a:pt x="1038" y="1178"/>
                    </a:lnTo>
                    <a:lnTo>
                      <a:pt x="1023" y="1166"/>
                    </a:lnTo>
                    <a:lnTo>
                      <a:pt x="1008" y="1162"/>
                    </a:lnTo>
                    <a:lnTo>
                      <a:pt x="955" y="1162"/>
                    </a:lnTo>
                    <a:lnTo>
                      <a:pt x="905" y="1162"/>
                    </a:lnTo>
                    <a:lnTo>
                      <a:pt x="852" y="1159"/>
                    </a:lnTo>
                    <a:lnTo>
                      <a:pt x="802" y="1155"/>
                    </a:lnTo>
                    <a:lnTo>
                      <a:pt x="749" y="1151"/>
                    </a:lnTo>
                    <a:lnTo>
                      <a:pt x="696" y="1143"/>
                    </a:lnTo>
                    <a:lnTo>
                      <a:pt x="647" y="1136"/>
                    </a:lnTo>
                    <a:lnTo>
                      <a:pt x="593" y="1128"/>
                    </a:lnTo>
                    <a:lnTo>
                      <a:pt x="544" y="1117"/>
                    </a:lnTo>
                    <a:lnTo>
                      <a:pt x="491" y="1105"/>
                    </a:lnTo>
                    <a:lnTo>
                      <a:pt x="441" y="1090"/>
                    </a:lnTo>
                    <a:lnTo>
                      <a:pt x="392" y="1075"/>
                    </a:lnTo>
                    <a:lnTo>
                      <a:pt x="342" y="1060"/>
                    </a:lnTo>
                    <a:lnTo>
                      <a:pt x="297" y="1037"/>
                    </a:lnTo>
                    <a:lnTo>
                      <a:pt x="247" y="1014"/>
                    </a:lnTo>
                    <a:lnTo>
                      <a:pt x="202" y="992"/>
                    </a:lnTo>
                    <a:lnTo>
                      <a:pt x="164" y="965"/>
                    </a:lnTo>
                    <a:lnTo>
                      <a:pt x="133" y="927"/>
                    </a:lnTo>
                    <a:lnTo>
                      <a:pt x="114" y="889"/>
                    </a:lnTo>
                    <a:lnTo>
                      <a:pt x="99" y="843"/>
                    </a:lnTo>
                    <a:lnTo>
                      <a:pt x="99" y="790"/>
                    </a:lnTo>
                    <a:lnTo>
                      <a:pt x="107" y="722"/>
                    </a:lnTo>
                    <a:lnTo>
                      <a:pt x="122" y="654"/>
                    </a:lnTo>
                    <a:lnTo>
                      <a:pt x="137" y="604"/>
                    </a:lnTo>
                    <a:lnTo>
                      <a:pt x="164" y="547"/>
                    </a:lnTo>
                    <a:lnTo>
                      <a:pt x="194" y="498"/>
                    </a:lnTo>
                    <a:lnTo>
                      <a:pt x="221" y="452"/>
                    </a:lnTo>
                    <a:lnTo>
                      <a:pt x="255" y="411"/>
                    </a:lnTo>
                    <a:lnTo>
                      <a:pt x="289" y="369"/>
                    </a:lnTo>
                    <a:lnTo>
                      <a:pt x="327" y="331"/>
                    </a:lnTo>
                    <a:lnTo>
                      <a:pt x="369" y="293"/>
                    </a:lnTo>
                    <a:lnTo>
                      <a:pt x="418" y="251"/>
                    </a:lnTo>
                    <a:lnTo>
                      <a:pt x="468" y="213"/>
                    </a:lnTo>
                    <a:lnTo>
                      <a:pt x="525" y="175"/>
                    </a:lnTo>
                    <a:lnTo>
                      <a:pt x="586" y="137"/>
                    </a:lnTo>
                    <a:lnTo>
                      <a:pt x="650" y="103"/>
                    </a:lnTo>
                    <a:lnTo>
                      <a:pt x="711" y="73"/>
                    </a:lnTo>
                    <a:lnTo>
                      <a:pt x="768" y="46"/>
                    </a:lnTo>
                    <a:lnTo>
                      <a:pt x="821" y="23"/>
                    </a:lnTo>
                    <a:lnTo>
                      <a:pt x="867" y="4"/>
                    </a:lnTo>
                    <a:lnTo>
                      <a:pt x="825" y="0"/>
                    </a:lnTo>
                    <a:lnTo>
                      <a:pt x="772" y="4"/>
                    </a:lnTo>
                    <a:lnTo>
                      <a:pt x="715" y="19"/>
                    </a:lnTo>
                    <a:lnTo>
                      <a:pt x="650" y="38"/>
                    </a:lnTo>
                    <a:lnTo>
                      <a:pt x="586" y="65"/>
                    </a:lnTo>
                    <a:lnTo>
                      <a:pt x="521" y="95"/>
                    </a:lnTo>
                    <a:lnTo>
                      <a:pt x="460" y="130"/>
                    </a:lnTo>
                    <a:lnTo>
                      <a:pt x="407" y="1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81" name="Freeform 2285"/>
              <p:cNvSpPr>
                <a:spLocks noChangeAspect="1"/>
              </p:cNvSpPr>
              <p:nvPr/>
            </p:nvSpPr>
            <p:spPr bwMode="auto">
              <a:xfrm>
                <a:off x="2143" y="16428"/>
                <a:ext cx="913" cy="835"/>
              </a:xfrm>
              <a:custGeom>
                <a:avLst/>
                <a:gdLst>
                  <a:gd name="T0" fmla="*/ 761 w 913"/>
                  <a:gd name="T1" fmla="*/ 258 h 835"/>
                  <a:gd name="T2" fmla="*/ 803 w 913"/>
                  <a:gd name="T3" fmla="*/ 303 h 835"/>
                  <a:gd name="T4" fmla="*/ 826 w 913"/>
                  <a:gd name="T5" fmla="*/ 357 h 835"/>
                  <a:gd name="T6" fmla="*/ 841 w 913"/>
                  <a:gd name="T7" fmla="*/ 414 h 835"/>
                  <a:gd name="T8" fmla="*/ 841 w 913"/>
                  <a:gd name="T9" fmla="*/ 474 h 835"/>
                  <a:gd name="T10" fmla="*/ 833 w 913"/>
                  <a:gd name="T11" fmla="*/ 524 h 835"/>
                  <a:gd name="T12" fmla="*/ 818 w 913"/>
                  <a:gd name="T13" fmla="*/ 565 h 835"/>
                  <a:gd name="T14" fmla="*/ 791 w 913"/>
                  <a:gd name="T15" fmla="*/ 607 h 835"/>
                  <a:gd name="T16" fmla="*/ 765 w 913"/>
                  <a:gd name="T17" fmla="*/ 641 h 835"/>
                  <a:gd name="T18" fmla="*/ 730 w 913"/>
                  <a:gd name="T19" fmla="*/ 679 h 835"/>
                  <a:gd name="T20" fmla="*/ 696 w 913"/>
                  <a:gd name="T21" fmla="*/ 710 h 835"/>
                  <a:gd name="T22" fmla="*/ 662 w 913"/>
                  <a:gd name="T23" fmla="*/ 744 h 835"/>
                  <a:gd name="T24" fmla="*/ 628 w 913"/>
                  <a:gd name="T25" fmla="*/ 778 h 835"/>
                  <a:gd name="T26" fmla="*/ 620 w 913"/>
                  <a:gd name="T27" fmla="*/ 790 h 835"/>
                  <a:gd name="T28" fmla="*/ 616 w 913"/>
                  <a:gd name="T29" fmla="*/ 801 h 835"/>
                  <a:gd name="T30" fmla="*/ 620 w 913"/>
                  <a:gd name="T31" fmla="*/ 812 h 835"/>
                  <a:gd name="T32" fmla="*/ 628 w 913"/>
                  <a:gd name="T33" fmla="*/ 824 h 835"/>
                  <a:gd name="T34" fmla="*/ 639 w 913"/>
                  <a:gd name="T35" fmla="*/ 831 h 835"/>
                  <a:gd name="T36" fmla="*/ 651 w 913"/>
                  <a:gd name="T37" fmla="*/ 835 h 835"/>
                  <a:gd name="T38" fmla="*/ 666 w 913"/>
                  <a:gd name="T39" fmla="*/ 831 h 835"/>
                  <a:gd name="T40" fmla="*/ 677 w 913"/>
                  <a:gd name="T41" fmla="*/ 824 h 835"/>
                  <a:gd name="T42" fmla="*/ 753 w 913"/>
                  <a:gd name="T43" fmla="*/ 774 h 835"/>
                  <a:gd name="T44" fmla="*/ 814 w 913"/>
                  <a:gd name="T45" fmla="*/ 710 h 835"/>
                  <a:gd name="T46" fmla="*/ 867 w 913"/>
                  <a:gd name="T47" fmla="*/ 634 h 835"/>
                  <a:gd name="T48" fmla="*/ 902 w 913"/>
                  <a:gd name="T49" fmla="*/ 554 h 835"/>
                  <a:gd name="T50" fmla="*/ 913 w 913"/>
                  <a:gd name="T51" fmla="*/ 467 h 835"/>
                  <a:gd name="T52" fmla="*/ 905 w 913"/>
                  <a:gd name="T53" fmla="*/ 383 h 835"/>
                  <a:gd name="T54" fmla="*/ 875 w 913"/>
                  <a:gd name="T55" fmla="*/ 303 h 835"/>
                  <a:gd name="T56" fmla="*/ 814 w 913"/>
                  <a:gd name="T57" fmla="*/ 231 h 835"/>
                  <a:gd name="T58" fmla="*/ 768 w 913"/>
                  <a:gd name="T59" fmla="*/ 193 h 835"/>
                  <a:gd name="T60" fmla="*/ 715 w 913"/>
                  <a:gd name="T61" fmla="*/ 159 h 835"/>
                  <a:gd name="T62" fmla="*/ 654 w 913"/>
                  <a:gd name="T63" fmla="*/ 129 h 835"/>
                  <a:gd name="T64" fmla="*/ 594 w 913"/>
                  <a:gd name="T65" fmla="*/ 102 h 835"/>
                  <a:gd name="T66" fmla="*/ 529 w 913"/>
                  <a:gd name="T67" fmla="*/ 79 h 835"/>
                  <a:gd name="T68" fmla="*/ 461 w 913"/>
                  <a:gd name="T69" fmla="*/ 60 h 835"/>
                  <a:gd name="T70" fmla="*/ 396 w 913"/>
                  <a:gd name="T71" fmla="*/ 41 h 835"/>
                  <a:gd name="T72" fmla="*/ 327 w 913"/>
                  <a:gd name="T73" fmla="*/ 26 h 835"/>
                  <a:gd name="T74" fmla="*/ 267 w 913"/>
                  <a:gd name="T75" fmla="*/ 15 h 835"/>
                  <a:gd name="T76" fmla="*/ 206 w 913"/>
                  <a:gd name="T77" fmla="*/ 7 h 835"/>
                  <a:gd name="T78" fmla="*/ 153 w 913"/>
                  <a:gd name="T79" fmla="*/ 0 h 835"/>
                  <a:gd name="T80" fmla="*/ 103 w 913"/>
                  <a:gd name="T81" fmla="*/ 0 h 835"/>
                  <a:gd name="T82" fmla="*/ 61 w 913"/>
                  <a:gd name="T83" fmla="*/ 0 h 835"/>
                  <a:gd name="T84" fmla="*/ 31 w 913"/>
                  <a:gd name="T85" fmla="*/ 3 h 835"/>
                  <a:gd name="T86" fmla="*/ 12 w 913"/>
                  <a:gd name="T87" fmla="*/ 11 h 835"/>
                  <a:gd name="T88" fmla="*/ 0 w 913"/>
                  <a:gd name="T89" fmla="*/ 19 h 835"/>
                  <a:gd name="T90" fmla="*/ 38 w 913"/>
                  <a:gd name="T91" fmla="*/ 26 h 835"/>
                  <a:gd name="T92" fmla="*/ 80 w 913"/>
                  <a:gd name="T93" fmla="*/ 30 h 835"/>
                  <a:gd name="T94" fmla="*/ 122 w 913"/>
                  <a:gd name="T95" fmla="*/ 38 h 835"/>
                  <a:gd name="T96" fmla="*/ 168 w 913"/>
                  <a:gd name="T97" fmla="*/ 45 h 835"/>
                  <a:gd name="T98" fmla="*/ 217 w 913"/>
                  <a:gd name="T99" fmla="*/ 53 h 835"/>
                  <a:gd name="T100" fmla="*/ 267 w 913"/>
                  <a:gd name="T101" fmla="*/ 60 h 835"/>
                  <a:gd name="T102" fmla="*/ 316 w 913"/>
                  <a:gd name="T103" fmla="*/ 72 h 835"/>
                  <a:gd name="T104" fmla="*/ 369 w 913"/>
                  <a:gd name="T105" fmla="*/ 83 h 835"/>
                  <a:gd name="T106" fmla="*/ 419 w 913"/>
                  <a:gd name="T107" fmla="*/ 98 h 835"/>
                  <a:gd name="T108" fmla="*/ 472 w 913"/>
                  <a:gd name="T109" fmla="*/ 114 h 835"/>
                  <a:gd name="T110" fmla="*/ 525 w 913"/>
                  <a:gd name="T111" fmla="*/ 133 h 835"/>
                  <a:gd name="T112" fmla="*/ 575 w 913"/>
                  <a:gd name="T113" fmla="*/ 152 h 835"/>
                  <a:gd name="T114" fmla="*/ 624 w 913"/>
                  <a:gd name="T115" fmla="*/ 174 h 835"/>
                  <a:gd name="T116" fmla="*/ 673 w 913"/>
                  <a:gd name="T117" fmla="*/ 197 h 835"/>
                  <a:gd name="T118" fmla="*/ 719 w 913"/>
                  <a:gd name="T119" fmla="*/ 228 h 835"/>
                  <a:gd name="T120" fmla="*/ 761 w 913"/>
                  <a:gd name="T121" fmla="*/ 258 h 83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3"/>
                  <a:gd name="T184" fmla="*/ 0 h 835"/>
                  <a:gd name="T185" fmla="*/ 913 w 913"/>
                  <a:gd name="T186" fmla="*/ 835 h 83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3" h="835">
                    <a:moveTo>
                      <a:pt x="761" y="258"/>
                    </a:moveTo>
                    <a:lnTo>
                      <a:pt x="803" y="303"/>
                    </a:lnTo>
                    <a:lnTo>
                      <a:pt x="826" y="357"/>
                    </a:lnTo>
                    <a:lnTo>
                      <a:pt x="841" y="414"/>
                    </a:lnTo>
                    <a:lnTo>
                      <a:pt x="841" y="474"/>
                    </a:lnTo>
                    <a:lnTo>
                      <a:pt x="833" y="524"/>
                    </a:lnTo>
                    <a:lnTo>
                      <a:pt x="818" y="565"/>
                    </a:lnTo>
                    <a:lnTo>
                      <a:pt x="791" y="607"/>
                    </a:lnTo>
                    <a:lnTo>
                      <a:pt x="765" y="641"/>
                    </a:lnTo>
                    <a:lnTo>
                      <a:pt x="730" y="679"/>
                    </a:lnTo>
                    <a:lnTo>
                      <a:pt x="696" y="710"/>
                    </a:lnTo>
                    <a:lnTo>
                      <a:pt x="662" y="744"/>
                    </a:lnTo>
                    <a:lnTo>
                      <a:pt x="628" y="778"/>
                    </a:lnTo>
                    <a:lnTo>
                      <a:pt x="620" y="790"/>
                    </a:lnTo>
                    <a:lnTo>
                      <a:pt x="616" y="801"/>
                    </a:lnTo>
                    <a:lnTo>
                      <a:pt x="620" y="812"/>
                    </a:lnTo>
                    <a:lnTo>
                      <a:pt x="628" y="824"/>
                    </a:lnTo>
                    <a:lnTo>
                      <a:pt x="639" y="831"/>
                    </a:lnTo>
                    <a:lnTo>
                      <a:pt x="651" y="835"/>
                    </a:lnTo>
                    <a:lnTo>
                      <a:pt x="666" y="831"/>
                    </a:lnTo>
                    <a:lnTo>
                      <a:pt x="677" y="824"/>
                    </a:lnTo>
                    <a:lnTo>
                      <a:pt x="753" y="774"/>
                    </a:lnTo>
                    <a:lnTo>
                      <a:pt x="814" y="710"/>
                    </a:lnTo>
                    <a:lnTo>
                      <a:pt x="867" y="634"/>
                    </a:lnTo>
                    <a:lnTo>
                      <a:pt x="902" y="554"/>
                    </a:lnTo>
                    <a:lnTo>
                      <a:pt x="913" y="467"/>
                    </a:lnTo>
                    <a:lnTo>
                      <a:pt x="905" y="383"/>
                    </a:lnTo>
                    <a:lnTo>
                      <a:pt x="875" y="303"/>
                    </a:lnTo>
                    <a:lnTo>
                      <a:pt x="814" y="231"/>
                    </a:lnTo>
                    <a:lnTo>
                      <a:pt x="768" y="193"/>
                    </a:lnTo>
                    <a:lnTo>
                      <a:pt x="715" y="159"/>
                    </a:lnTo>
                    <a:lnTo>
                      <a:pt x="654" y="129"/>
                    </a:lnTo>
                    <a:lnTo>
                      <a:pt x="594" y="102"/>
                    </a:lnTo>
                    <a:lnTo>
                      <a:pt x="529" y="79"/>
                    </a:lnTo>
                    <a:lnTo>
                      <a:pt x="461" y="60"/>
                    </a:lnTo>
                    <a:lnTo>
                      <a:pt x="396" y="41"/>
                    </a:lnTo>
                    <a:lnTo>
                      <a:pt x="327" y="26"/>
                    </a:lnTo>
                    <a:lnTo>
                      <a:pt x="267" y="15"/>
                    </a:lnTo>
                    <a:lnTo>
                      <a:pt x="206" y="7"/>
                    </a:lnTo>
                    <a:lnTo>
                      <a:pt x="153" y="0"/>
                    </a:lnTo>
                    <a:lnTo>
                      <a:pt x="103" y="0"/>
                    </a:lnTo>
                    <a:lnTo>
                      <a:pt x="61" y="0"/>
                    </a:lnTo>
                    <a:lnTo>
                      <a:pt x="31" y="3"/>
                    </a:lnTo>
                    <a:lnTo>
                      <a:pt x="12" y="11"/>
                    </a:lnTo>
                    <a:lnTo>
                      <a:pt x="0" y="19"/>
                    </a:lnTo>
                    <a:lnTo>
                      <a:pt x="38" y="26"/>
                    </a:lnTo>
                    <a:lnTo>
                      <a:pt x="80" y="30"/>
                    </a:lnTo>
                    <a:lnTo>
                      <a:pt x="122" y="38"/>
                    </a:lnTo>
                    <a:lnTo>
                      <a:pt x="168" y="45"/>
                    </a:lnTo>
                    <a:lnTo>
                      <a:pt x="217" y="53"/>
                    </a:lnTo>
                    <a:lnTo>
                      <a:pt x="267" y="60"/>
                    </a:lnTo>
                    <a:lnTo>
                      <a:pt x="316" y="72"/>
                    </a:lnTo>
                    <a:lnTo>
                      <a:pt x="369" y="83"/>
                    </a:lnTo>
                    <a:lnTo>
                      <a:pt x="419" y="98"/>
                    </a:lnTo>
                    <a:lnTo>
                      <a:pt x="472" y="114"/>
                    </a:lnTo>
                    <a:lnTo>
                      <a:pt x="525" y="133"/>
                    </a:lnTo>
                    <a:lnTo>
                      <a:pt x="575" y="152"/>
                    </a:lnTo>
                    <a:lnTo>
                      <a:pt x="624" y="174"/>
                    </a:lnTo>
                    <a:lnTo>
                      <a:pt x="673" y="197"/>
                    </a:lnTo>
                    <a:lnTo>
                      <a:pt x="719" y="228"/>
                    </a:lnTo>
                    <a:lnTo>
                      <a:pt x="761" y="2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82" name="Freeform 2286"/>
              <p:cNvSpPr>
                <a:spLocks noChangeAspect="1"/>
              </p:cNvSpPr>
              <p:nvPr/>
            </p:nvSpPr>
            <p:spPr bwMode="auto">
              <a:xfrm>
                <a:off x="307" y="16880"/>
                <a:ext cx="373" cy="782"/>
              </a:xfrm>
              <a:custGeom>
                <a:avLst/>
                <a:gdLst>
                  <a:gd name="T0" fmla="*/ 0 w 373"/>
                  <a:gd name="T1" fmla="*/ 425 h 782"/>
                  <a:gd name="T2" fmla="*/ 0 w 373"/>
                  <a:gd name="T3" fmla="*/ 489 h 782"/>
                  <a:gd name="T4" fmla="*/ 15 w 373"/>
                  <a:gd name="T5" fmla="*/ 550 h 782"/>
                  <a:gd name="T6" fmla="*/ 42 w 373"/>
                  <a:gd name="T7" fmla="*/ 607 h 782"/>
                  <a:gd name="T8" fmla="*/ 80 w 373"/>
                  <a:gd name="T9" fmla="*/ 656 h 782"/>
                  <a:gd name="T10" fmla="*/ 125 w 373"/>
                  <a:gd name="T11" fmla="*/ 698 h 782"/>
                  <a:gd name="T12" fmla="*/ 179 w 373"/>
                  <a:gd name="T13" fmla="*/ 736 h 782"/>
                  <a:gd name="T14" fmla="*/ 240 w 373"/>
                  <a:gd name="T15" fmla="*/ 763 h 782"/>
                  <a:gd name="T16" fmla="*/ 300 w 373"/>
                  <a:gd name="T17" fmla="*/ 778 h 782"/>
                  <a:gd name="T18" fmla="*/ 319 w 373"/>
                  <a:gd name="T19" fmla="*/ 782 h 782"/>
                  <a:gd name="T20" fmla="*/ 338 w 373"/>
                  <a:gd name="T21" fmla="*/ 774 h 782"/>
                  <a:gd name="T22" fmla="*/ 354 w 373"/>
                  <a:gd name="T23" fmla="*/ 763 h 782"/>
                  <a:gd name="T24" fmla="*/ 361 w 373"/>
                  <a:gd name="T25" fmla="*/ 748 h 782"/>
                  <a:gd name="T26" fmla="*/ 361 w 373"/>
                  <a:gd name="T27" fmla="*/ 729 h 782"/>
                  <a:gd name="T28" fmla="*/ 357 w 373"/>
                  <a:gd name="T29" fmla="*/ 710 h 782"/>
                  <a:gd name="T30" fmla="*/ 346 w 373"/>
                  <a:gd name="T31" fmla="*/ 694 h 782"/>
                  <a:gd name="T32" fmla="*/ 327 w 373"/>
                  <a:gd name="T33" fmla="*/ 687 h 782"/>
                  <a:gd name="T34" fmla="*/ 266 w 373"/>
                  <a:gd name="T35" fmla="*/ 664 h 782"/>
                  <a:gd name="T36" fmla="*/ 209 w 373"/>
                  <a:gd name="T37" fmla="*/ 634 h 782"/>
                  <a:gd name="T38" fmla="*/ 164 w 373"/>
                  <a:gd name="T39" fmla="*/ 592 h 782"/>
                  <a:gd name="T40" fmla="*/ 129 w 373"/>
                  <a:gd name="T41" fmla="*/ 546 h 782"/>
                  <a:gd name="T42" fmla="*/ 106 w 373"/>
                  <a:gd name="T43" fmla="*/ 489 h 782"/>
                  <a:gd name="T44" fmla="*/ 95 w 373"/>
                  <a:gd name="T45" fmla="*/ 429 h 782"/>
                  <a:gd name="T46" fmla="*/ 95 w 373"/>
                  <a:gd name="T47" fmla="*/ 364 h 782"/>
                  <a:gd name="T48" fmla="*/ 114 w 373"/>
                  <a:gd name="T49" fmla="*/ 296 h 782"/>
                  <a:gd name="T50" fmla="*/ 141 w 373"/>
                  <a:gd name="T51" fmla="*/ 246 h 782"/>
                  <a:gd name="T52" fmla="*/ 183 w 373"/>
                  <a:gd name="T53" fmla="*/ 197 h 782"/>
                  <a:gd name="T54" fmla="*/ 228 w 373"/>
                  <a:gd name="T55" fmla="*/ 151 h 782"/>
                  <a:gd name="T56" fmla="*/ 278 w 373"/>
                  <a:gd name="T57" fmla="*/ 110 h 782"/>
                  <a:gd name="T58" fmla="*/ 319 w 373"/>
                  <a:gd name="T59" fmla="*/ 76 h 782"/>
                  <a:gd name="T60" fmla="*/ 354 w 373"/>
                  <a:gd name="T61" fmla="*/ 41 h 782"/>
                  <a:gd name="T62" fmla="*/ 373 w 373"/>
                  <a:gd name="T63" fmla="*/ 19 h 782"/>
                  <a:gd name="T64" fmla="*/ 373 w 373"/>
                  <a:gd name="T65" fmla="*/ 0 h 782"/>
                  <a:gd name="T66" fmla="*/ 331 w 373"/>
                  <a:gd name="T67" fmla="*/ 15 h 782"/>
                  <a:gd name="T68" fmla="*/ 278 w 373"/>
                  <a:gd name="T69" fmla="*/ 41 h 782"/>
                  <a:gd name="T70" fmla="*/ 221 w 373"/>
                  <a:gd name="T71" fmla="*/ 87 h 782"/>
                  <a:gd name="T72" fmla="*/ 160 w 373"/>
                  <a:gd name="T73" fmla="*/ 140 h 782"/>
                  <a:gd name="T74" fmla="*/ 103 w 373"/>
                  <a:gd name="T75" fmla="*/ 201 h 782"/>
                  <a:gd name="T76" fmla="*/ 57 w 373"/>
                  <a:gd name="T77" fmla="*/ 273 h 782"/>
                  <a:gd name="T78" fmla="*/ 19 w 373"/>
                  <a:gd name="T79" fmla="*/ 349 h 782"/>
                  <a:gd name="T80" fmla="*/ 0 w 373"/>
                  <a:gd name="T81" fmla="*/ 425 h 78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3"/>
                  <a:gd name="T124" fmla="*/ 0 h 782"/>
                  <a:gd name="T125" fmla="*/ 373 w 373"/>
                  <a:gd name="T126" fmla="*/ 782 h 78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3" h="782">
                    <a:moveTo>
                      <a:pt x="0" y="425"/>
                    </a:moveTo>
                    <a:lnTo>
                      <a:pt x="0" y="489"/>
                    </a:lnTo>
                    <a:lnTo>
                      <a:pt x="15" y="550"/>
                    </a:lnTo>
                    <a:lnTo>
                      <a:pt x="42" y="607"/>
                    </a:lnTo>
                    <a:lnTo>
                      <a:pt x="80" y="656"/>
                    </a:lnTo>
                    <a:lnTo>
                      <a:pt x="125" y="698"/>
                    </a:lnTo>
                    <a:lnTo>
                      <a:pt x="179" y="736"/>
                    </a:lnTo>
                    <a:lnTo>
                      <a:pt x="240" y="763"/>
                    </a:lnTo>
                    <a:lnTo>
                      <a:pt x="300" y="778"/>
                    </a:lnTo>
                    <a:lnTo>
                      <a:pt x="319" y="782"/>
                    </a:lnTo>
                    <a:lnTo>
                      <a:pt x="338" y="774"/>
                    </a:lnTo>
                    <a:lnTo>
                      <a:pt x="354" y="763"/>
                    </a:lnTo>
                    <a:lnTo>
                      <a:pt x="361" y="748"/>
                    </a:lnTo>
                    <a:lnTo>
                      <a:pt x="361" y="729"/>
                    </a:lnTo>
                    <a:lnTo>
                      <a:pt x="357" y="710"/>
                    </a:lnTo>
                    <a:lnTo>
                      <a:pt x="346" y="694"/>
                    </a:lnTo>
                    <a:lnTo>
                      <a:pt x="327" y="687"/>
                    </a:lnTo>
                    <a:lnTo>
                      <a:pt x="266" y="664"/>
                    </a:lnTo>
                    <a:lnTo>
                      <a:pt x="209" y="634"/>
                    </a:lnTo>
                    <a:lnTo>
                      <a:pt x="164" y="592"/>
                    </a:lnTo>
                    <a:lnTo>
                      <a:pt x="129" y="546"/>
                    </a:lnTo>
                    <a:lnTo>
                      <a:pt x="106" y="489"/>
                    </a:lnTo>
                    <a:lnTo>
                      <a:pt x="95" y="429"/>
                    </a:lnTo>
                    <a:lnTo>
                      <a:pt x="95" y="364"/>
                    </a:lnTo>
                    <a:lnTo>
                      <a:pt x="114" y="296"/>
                    </a:lnTo>
                    <a:lnTo>
                      <a:pt x="141" y="246"/>
                    </a:lnTo>
                    <a:lnTo>
                      <a:pt x="183" y="197"/>
                    </a:lnTo>
                    <a:lnTo>
                      <a:pt x="228" y="151"/>
                    </a:lnTo>
                    <a:lnTo>
                      <a:pt x="278" y="110"/>
                    </a:lnTo>
                    <a:lnTo>
                      <a:pt x="319" y="76"/>
                    </a:lnTo>
                    <a:lnTo>
                      <a:pt x="354" y="41"/>
                    </a:lnTo>
                    <a:lnTo>
                      <a:pt x="373" y="19"/>
                    </a:lnTo>
                    <a:lnTo>
                      <a:pt x="373" y="0"/>
                    </a:lnTo>
                    <a:lnTo>
                      <a:pt x="331" y="15"/>
                    </a:lnTo>
                    <a:lnTo>
                      <a:pt x="278" y="41"/>
                    </a:lnTo>
                    <a:lnTo>
                      <a:pt x="221" y="87"/>
                    </a:lnTo>
                    <a:lnTo>
                      <a:pt x="160" y="140"/>
                    </a:lnTo>
                    <a:lnTo>
                      <a:pt x="103" y="201"/>
                    </a:lnTo>
                    <a:lnTo>
                      <a:pt x="57" y="273"/>
                    </a:lnTo>
                    <a:lnTo>
                      <a:pt x="19" y="349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83" name="Freeform 2287"/>
              <p:cNvSpPr>
                <a:spLocks noChangeAspect="1"/>
              </p:cNvSpPr>
              <p:nvPr/>
            </p:nvSpPr>
            <p:spPr bwMode="auto">
              <a:xfrm>
                <a:off x="2900" y="16375"/>
                <a:ext cx="795" cy="1025"/>
              </a:xfrm>
              <a:custGeom>
                <a:avLst/>
                <a:gdLst>
                  <a:gd name="T0" fmla="*/ 673 w 795"/>
                  <a:gd name="T1" fmla="*/ 410 h 1025"/>
                  <a:gd name="T2" fmla="*/ 711 w 795"/>
                  <a:gd name="T3" fmla="*/ 474 h 1025"/>
                  <a:gd name="T4" fmla="*/ 730 w 795"/>
                  <a:gd name="T5" fmla="*/ 543 h 1025"/>
                  <a:gd name="T6" fmla="*/ 719 w 795"/>
                  <a:gd name="T7" fmla="*/ 618 h 1025"/>
                  <a:gd name="T8" fmla="*/ 673 w 795"/>
                  <a:gd name="T9" fmla="*/ 691 h 1025"/>
                  <a:gd name="T10" fmla="*/ 608 w 795"/>
                  <a:gd name="T11" fmla="*/ 755 h 1025"/>
                  <a:gd name="T12" fmla="*/ 536 w 795"/>
                  <a:gd name="T13" fmla="*/ 812 h 1025"/>
                  <a:gd name="T14" fmla="*/ 460 w 795"/>
                  <a:gd name="T15" fmla="*/ 873 h 1025"/>
                  <a:gd name="T16" fmla="*/ 414 w 795"/>
                  <a:gd name="T17" fmla="*/ 918 h 1025"/>
                  <a:gd name="T18" fmla="*/ 399 w 795"/>
                  <a:gd name="T19" fmla="*/ 949 h 1025"/>
                  <a:gd name="T20" fmla="*/ 388 w 795"/>
                  <a:gd name="T21" fmla="*/ 979 h 1025"/>
                  <a:gd name="T22" fmla="*/ 395 w 795"/>
                  <a:gd name="T23" fmla="*/ 1010 h 1025"/>
                  <a:gd name="T24" fmla="*/ 422 w 795"/>
                  <a:gd name="T25" fmla="*/ 1025 h 1025"/>
                  <a:gd name="T26" fmla="*/ 449 w 795"/>
                  <a:gd name="T27" fmla="*/ 1021 h 1025"/>
                  <a:gd name="T28" fmla="*/ 498 w 795"/>
                  <a:gd name="T29" fmla="*/ 964 h 1025"/>
                  <a:gd name="T30" fmla="*/ 582 w 795"/>
                  <a:gd name="T31" fmla="*/ 888 h 1025"/>
                  <a:gd name="T32" fmla="*/ 669 w 795"/>
                  <a:gd name="T33" fmla="*/ 812 h 1025"/>
                  <a:gd name="T34" fmla="*/ 745 w 795"/>
                  <a:gd name="T35" fmla="*/ 725 h 1025"/>
                  <a:gd name="T36" fmla="*/ 791 w 795"/>
                  <a:gd name="T37" fmla="*/ 615 h 1025"/>
                  <a:gd name="T38" fmla="*/ 787 w 795"/>
                  <a:gd name="T39" fmla="*/ 501 h 1025"/>
                  <a:gd name="T40" fmla="*/ 738 w 795"/>
                  <a:gd name="T41" fmla="*/ 394 h 1025"/>
                  <a:gd name="T42" fmla="*/ 658 w 795"/>
                  <a:gd name="T43" fmla="*/ 307 h 1025"/>
                  <a:gd name="T44" fmla="*/ 570 w 795"/>
                  <a:gd name="T45" fmla="*/ 250 h 1025"/>
                  <a:gd name="T46" fmla="*/ 487 w 795"/>
                  <a:gd name="T47" fmla="*/ 201 h 1025"/>
                  <a:gd name="T48" fmla="*/ 395 w 795"/>
                  <a:gd name="T49" fmla="*/ 151 h 1025"/>
                  <a:gd name="T50" fmla="*/ 300 w 795"/>
                  <a:gd name="T51" fmla="*/ 102 h 1025"/>
                  <a:gd name="T52" fmla="*/ 213 w 795"/>
                  <a:gd name="T53" fmla="*/ 60 h 1025"/>
                  <a:gd name="T54" fmla="*/ 129 w 795"/>
                  <a:gd name="T55" fmla="*/ 26 h 1025"/>
                  <a:gd name="T56" fmla="*/ 65 w 795"/>
                  <a:gd name="T57" fmla="*/ 3 h 1025"/>
                  <a:gd name="T58" fmla="*/ 15 w 795"/>
                  <a:gd name="T59" fmla="*/ 0 h 1025"/>
                  <a:gd name="T60" fmla="*/ 34 w 795"/>
                  <a:gd name="T61" fmla="*/ 26 h 1025"/>
                  <a:gd name="T62" fmla="*/ 114 w 795"/>
                  <a:gd name="T63" fmla="*/ 64 h 1025"/>
                  <a:gd name="T64" fmla="*/ 194 w 795"/>
                  <a:gd name="T65" fmla="*/ 102 h 1025"/>
                  <a:gd name="T66" fmla="*/ 278 w 795"/>
                  <a:gd name="T67" fmla="*/ 144 h 1025"/>
                  <a:gd name="T68" fmla="*/ 365 w 795"/>
                  <a:gd name="T69" fmla="*/ 189 h 1025"/>
                  <a:gd name="T70" fmla="*/ 449 w 795"/>
                  <a:gd name="T71" fmla="*/ 235 h 1025"/>
                  <a:gd name="T72" fmla="*/ 532 w 795"/>
                  <a:gd name="T73" fmla="*/ 292 h 1025"/>
                  <a:gd name="T74" fmla="*/ 608 w 795"/>
                  <a:gd name="T75" fmla="*/ 349 h 102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95"/>
                  <a:gd name="T115" fmla="*/ 0 h 1025"/>
                  <a:gd name="T116" fmla="*/ 795 w 795"/>
                  <a:gd name="T117" fmla="*/ 1025 h 102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95" h="1025">
                    <a:moveTo>
                      <a:pt x="646" y="383"/>
                    </a:moveTo>
                    <a:lnTo>
                      <a:pt x="673" y="410"/>
                    </a:lnTo>
                    <a:lnTo>
                      <a:pt x="692" y="440"/>
                    </a:lnTo>
                    <a:lnTo>
                      <a:pt x="711" y="474"/>
                    </a:lnTo>
                    <a:lnTo>
                      <a:pt x="722" y="508"/>
                    </a:lnTo>
                    <a:lnTo>
                      <a:pt x="730" y="543"/>
                    </a:lnTo>
                    <a:lnTo>
                      <a:pt x="726" y="581"/>
                    </a:lnTo>
                    <a:lnTo>
                      <a:pt x="719" y="618"/>
                    </a:lnTo>
                    <a:lnTo>
                      <a:pt x="700" y="653"/>
                    </a:lnTo>
                    <a:lnTo>
                      <a:pt x="673" y="691"/>
                    </a:lnTo>
                    <a:lnTo>
                      <a:pt x="643" y="725"/>
                    </a:lnTo>
                    <a:lnTo>
                      <a:pt x="608" y="755"/>
                    </a:lnTo>
                    <a:lnTo>
                      <a:pt x="574" y="786"/>
                    </a:lnTo>
                    <a:lnTo>
                      <a:pt x="536" y="812"/>
                    </a:lnTo>
                    <a:lnTo>
                      <a:pt x="498" y="843"/>
                    </a:lnTo>
                    <a:lnTo>
                      <a:pt x="460" y="873"/>
                    </a:lnTo>
                    <a:lnTo>
                      <a:pt x="426" y="907"/>
                    </a:lnTo>
                    <a:lnTo>
                      <a:pt x="414" y="918"/>
                    </a:lnTo>
                    <a:lnTo>
                      <a:pt x="407" y="934"/>
                    </a:lnTo>
                    <a:lnTo>
                      <a:pt x="399" y="949"/>
                    </a:lnTo>
                    <a:lnTo>
                      <a:pt x="392" y="964"/>
                    </a:lnTo>
                    <a:lnTo>
                      <a:pt x="388" y="979"/>
                    </a:lnTo>
                    <a:lnTo>
                      <a:pt x="388" y="994"/>
                    </a:lnTo>
                    <a:lnTo>
                      <a:pt x="395" y="1010"/>
                    </a:lnTo>
                    <a:lnTo>
                      <a:pt x="407" y="1021"/>
                    </a:lnTo>
                    <a:lnTo>
                      <a:pt x="422" y="1025"/>
                    </a:lnTo>
                    <a:lnTo>
                      <a:pt x="437" y="1025"/>
                    </a:lnTo>
                    <a:lnTo>
                      <a:pt x="449" y="1021"/>
                    </a:lnTo>
                    <a:lnTo>
                      <a:pt x="460" y="1010"/>
                    </a:lnTo>
                    <a:lnTo>
                      <a:pt x="498" y="964"/>
                    </a:lnTo>
                    <a:lnTo>
                      <a:pt x="540" y="926"/>
                    </a:lnTo>
                    <a:lnTo>
                      <a:pt x="582" y="888"/>
                    </a:lnTo>
                    <a:lnTo>
                      <a:pt x="627" y="850"/>
                    </a:lnTo>
                    <a:lnTo>
                      <a:pt x="669" y="812"/>
                    </a:lnTo>
                    <a:lnTo>
                      <a:pt x="711" y="770"/>
                    </a:lnTo>
                    <a:lnTo>
                      <a:pt x="745" y="725"/>
                    </a:lnTo>
                    <a:lnTo>
                      <a:pt x="772" y="675"/>
                    </a:lnTo>
                    <a:lnTo>
                      <a:pt x="791" y="615"/>
                    </a:lnTo>
                    <a:lnTo>
                      <a:pt x="795" y="558"/>
                    </a:lnTo>
                    <a:lnTo>
                      <a:pt x="787" y="501"/>
                    </a:lnTo>
                    <a:lnTo>
                      <a:pt x="768" y="444"/>
                    </a:lnTo>
                    <a:lnTo>
                      <a:pt x="738" y="394"/>
                    </a:lnTo>
                    <a:lnTo>
                      <a:pt x="703" y="345"/>
                    </a:lnTo>
                    <a:lnTo>
                      <a:pt x="658" y="307"/>
                    </a:lnTo>
                    <a:lnTo>
                      <a:pt x="608" y="273"/>
                    </a:lnTo>
                    <a:lnTo>
                      <a:pt x="570" y="250"/>
                    </a:lnTo>
                    <a:lnTo>
                      <a:pt x="529" y="227"/>
                    </a:lnTo>
                    <a:lnTo>
                      <a:pt x="487" y="201"/>
                    </a:lnTo>
                    <a:lnTo>
                      <a:pt x="441" y="178"/>
                    </a:lnTo>
                    <a:lnTo>
                      <a:pt x="395" y="151"/>
                    </a:lnTo>
                    <a:lnTo>
                      <a:pt x="346" y="129"/>
                    </a:lnTo>
                    <a:lnTo>
                      <a:pt x="300" y="102"/>
                    </a:lnTo>
                    <a:lnTo>
                      <a:pt x="255" y="79"/>
                    </a:lnTo>
                    <a:lnTo>
                      <a:pt x="213" y="60"/>
                    </a:lnTo>
                    <a:lnTo>
                      <a:pt x="171" y="41"/>
                    </a:lnTo>
                    <a:lnTo>
                      <a:pt x="129" y="26"/>
                    </a:lnTo>
                    <a:lnTo>
                      <a:pt x="95" y="15"/>
                    </a:lnTo>
                    <a:lnTo>
                      <a:pt x="65" y="3"/>
                    </a:lnTo>
                    <a:lnTo>
                      <a:pt x="38" y="0"/>
                    </a:lnTo>
                    <a:lnTo>
                      <a:pt x="15" y="0"/>
                    </a:lnTo>
                    <a:lnTo>
                      <a:pt x="0" y="7"/>
                    </a:lnTo>
                    <a:lnTo>
                      <a:pt x="34" y="26"/>
                    </a:lnTo>
                    <a:lnTo>
                      <a:pt x="72" y="45"/>
                    </a:lnTo>
                    <a:lnTo>
                      <a:pt x="114" y="64"/>
                    </a:lnTo>
                    <a:lnTo>
                      <a:pt x="152" y="83"/>
                    </a:lnTo>
                    <a:lnTo>
                      <a:pt x="194" y="102"/>
                    </a:lnTo>
                    <a:lnTo>
                      <a:pt x="236" y="121"/>
                    </a:lnTo>
                    <a:lnTo>
                      <a:pt x="278" y="144"/>
                    </a:lnTo>
                    <a:lnTo>
                      <a:pt x="319" y="167"/>
                    </a:lnTo>
                    <a:lnTo>
                      <a:pt x="365" y="189"/>
                    </a:lnTo>
                    <a:lnTo>
                      <a:pt x="407" y="212"/>
                    </a:lnTo>
                    <a:lnTo>
                      <a:pt x="449" y="235"/>
                    </a:lnTo>
                    <a:lnTo>
                      <a:pt x="491" y="262"/>
                    </a:lnTo>
                    <a:lnTo>
                      <a:pt x="532" y="292"/>
                    </a:lnTo>
                    <a:lnTo>
                      <a:pt x="570" y="318"/>
                    </a:lnTo>
                    <a:lnTo>
                      <a:pt x="608" y="349"/>
                    </a:lnTo>
                    <a:lnTo>
                      <a:pt x="646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</p:grpSp>
      <p:grpSp>
        <p:nvGrpSpPr>
          <p:cNvPr id="18862" name="Group 2288"/>
          <p:cNvGrpSpPr>
            <a:grpSpLocks/>
          </p:cNvGrpSpPr>
          <p:nvPr/>
        </p:nvGrpSpPr>
        <p:grpSpPr bwMode="auto">
          <a:xfrm rot="-2580993">
            <a:off x="6858000" y="1123950"/>
            <a:ext cx="762000" cy="487363"/>
            <a:chOff x="12912" y="12144"/>
            <a:chExt cx="2736" cy="1795"/>
          </a:xfrm>
        </p:grpSpPr>
        <p:grpSp>
          <p:nvGrpSpPr>
            <p:cNvPr id="18932" name="Group 2289"/>
            <p:cNvGrpSpPr>
              <a:grpSpLocks/>
            </p:cNvGrpSpPr>
            <p:nvPr/>
          </p:nvGrpSpPr>
          <p:grpSpPr bwMode="auto">
            <a:xfrm flipH="1">
              <a:off x="12912" y="12768"/>
              <a:ext cx="2736" cy="1171"/>
              <a:chOff x="4464" y="9901"/>
              <a:chExt cx="7591" cy="3249"/>
            </a:xfrm>
          </p:grpSpPr>
          <p:sp>
            <p:nvSpPr>
              <p:cNvPr id="18950" name="Freeform 2290"/>
              <p:cNvSpPr>
                <a:spLocks/>
              </p:cNvSpPr>
              <p:nvPr/>
            </p:nvSpPr>
            <p:spPr bwMode="auto">
              <a:xfrm>
                <a:off x="5186" y="11926"/>
                <a:ext cx="873" cy="1095"/>
              </a:xfrm>
              <a:custGeom>
                <a:avLst/>
                <a:gdLst>
                  <a:gd name="T0" fmla="*/ 861 w 873"/>
                  <a:gd name="T1" fmla="*/ 187 h 1095"/>
                  <a:gd name="T2" fmla="*/ 867 w 873"/>
                  <a:gd name="T3" fmla="*/ 230 h 1095"/>
                  <a:gd name="T4" fmla="*/ 830 w 873"/>
                  <a:gd name="T5" fmla="*/ 260 h 1095"/>
                  <a:gd name="T6" fmla="*/ 764 w 873"/>
                  <a:gd name="T7" fmla="*/ 260 h 1095"/>
                  <a:gd name="T8" fmla="*/ 594 w 873"/>
                  <a:gd name="T9" fmla="*/ 193 h 1095"/>
                  <a:gd name="T10" fmla="*/ 370 w 873"/>
                  <a:gd name="T11" fmla="*/ 205 h 1095"/>
                  <a:gd name="T12" fmla="*/ 236 w 873"/>
                  <a:gd name="T13" fmla="*/ 339 h 1095"/>
                  <a:gd name="T14" fmla="*/ 230 w 873"/>
                  <a:gd name="T15" fmla="*/ 502 h 1095"/>
                  <a:gd name="T16" fmla="*/ 333 w 873"/>
                  <a:gd name="T17" fmla="*/ 617 h 1095"/>
                  <a:gd name="T18" fmla="*/ 309 w 873"/>
                  <a:gd name="T19" fmla="*/ 659 h 1095"/>
                  <a:gd name="T20" fmla="*/ 170 w 873"/>
                  <a:gd name="T21" fmla="*/ 768 h 1095"/>
                  <a:gd name="T22" fmla="*/ 145 w 873"/>
                  <a:gd name="T23" fmla="*/ 908 h 1095"/>
                  <a:gd name="T24" fmla="*/ 267 w 873"/>
                  <a:gd name="T25" fmla="*/ 968 h 1095"/>
                  <a:gd name="T26" fmla="*/ 406 w 873"/>
                  <a:gd name="T27" fmla="*/ 932 h 1095"/>
                  <a:gd name="T28" fmla="*/ 485 w 873"/>
                  <a:gd name="T29" fmla="*/ 823 h 1095"/>
                  <a:gd name="T30" fmla="*/ 582 w 873"/>
                  <a:gd name="T31" fmla="*/ 823 h 1095"/>
                  <a:gd name="T32" fmla="*/ 570 w 873"/>
                  <a:gd name="T33" fmla="*/ 932 h 1095"/>
                  <a:gd name="T34" fmla="*/ 485 w 873"/>
                  <a:gd name="T35" fmla="*/ 1035 h 1095"/>
                  <a:gd name="T36" fmla="*/ 345 w 873"/>
                  <a:gd name="T37" fmla="*/ 1095 h 1095"/>
                  <a:gd name="T38" fmla="*/ 170 w 873"/>
                  <a:gd name="T39" fmla="*/ 1071 h 1095"/>
                  <a:gd name="T40" fmla="*/ 36 w 873"/>
                  <a:gd name="T41" fmla="*/ 986 h 1095"/>
                  <a:gd name="T42" fmla="*/ 0 w 873"/>
                  <a:gd name="T43" fmla="*/ 883 h 1095"/>
                  <a:gd name="T44" fmla="*/ 12 w 873"/>
                  <a:gd name="T45" fmla="*/ 774 h 1095"/>
                  <a:gd name="T46" fmla="*/ 97 w 873"/>
                  <a:gd name="T47" fmla="*/ 678 h 1095"/>
                  <a:gd name="T48" fmla="*/ 109 w 873"/>
                  <a:gd name="T49" fmla="*/ 611 h 1095"/>
                  <a:gd name="T50" fmla="*/ 36 w 873"/>
                  <a:gd name="T51" fmla="*/ 496 h 1095"/>
                  <a:gd name="T52" fmla="*/ 24 w 873"/>
                  <a:gd name="T53" fmla="*/ 351 h 1095"/>
                  <a:gd name="T54" fmla="*/ 60 w 873"/>
                  <a:gd name="T55" fmla="*/ 211 h 1095"/>
                  <a:gd name="T56" fmla="*/ 151 w 873"/>
                  <a:gd name="T57" fmla="*/ 90 h 1095"/>
                  <a:gd name="T58" fmla="*/ 291 w 873"/>
                  <a:gd name="T59" fmla="*/ 18 h 1095"/>
                  <a:gd name="T60" fmla="*/ 479 w 873"/>
                  <a:gd name="T61" fmla="*/ 6 h 1095"/>
                  <a:gd name="T62" fmla="*/ 709 w 873"/>
                  <a:gd name="T63" fmla="*/ 84 h 109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73"/>
                  <a:gd name="T97" fmla="*/ 0 h 1095"/>
                  <a:gd name="T98" fmla="*/ 873 w 873"/>
                  <a:gd name="T99" fmla="*/ 1095 h 109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73" h="1095">
                    <a:moveTo>
                      <a:pt x="836" y="163"/>
                    </a:moveTo>
                    <a:lnTo>
                      <a:pt x="861" y="187"/>
                    </a:lnTo>
                    <a:lnTo>
                      <a:pt x="873" y="211"/>
                    </a:lnTo>
                    <a:lnTo>
                      <a:pt x="867" y="230"/>
                    </a:lnTo>
                    <a:lnTo>
                      <a:pt x="855" y="248"/>
                    </a:lnTo>
                    <a:lnTo>
                      <a:pt x="830" y="260"/>
                    </a:lnTo>
                    <a:lnTo>
                      <a:pt x="800" y="266"/>
                    </a:lnTo>
                    <a:lnTo>
                      <a:pt x="764" y="260"/>
                    </a:lnTo>
                    <a:lnTo>
                      <a:pt x="733" y="248"/>
                    </a:lnTo>
                    <a:lnTo>
                      <a:pt x="594" y="193"/>
                    </a:lnTo>
                    <a:lnTo>
                      <a:pt x="473" y="181"/>
                    </a:lnTo>
                    <a:lnTo>
                      <a:pt x="370" y="205"/>
                    </a:lnTo>
                    <a:lnTo>
                      <a:pt x="285" y="266"/>
                    </a:lnTo>
                    <a:lnTo>
                      <a:pt x="236" y="339"/>
                    </a:lnTo>
                    <a:lnTo>
                      <a:pt x="218" y="423"/>
                    </a:lnTo>
                    <a:lnTo>
                      <a:pt x="230" y="502"/>
                    </a:lnTo>
                    <a:lnTo>
                      <a:pt x="291" y="575"/>
                    </a:lnTo>
                    <a:lnTo>
                      <a:pt x="333" y="617"/>
                    </a:lnTo>
                    <a:lnTo>
                      <a:pt x="333" y="647"/>
                    </a:lnTo>
                    <a:lnTo>
                      <a:pt x="309" y="659"/>
                    </a:lnTo>
                    <a:lnTo>
                      <a:pt x="267" y="684"/>
                    </a:lnTo>
                    <a:lnTo>
                      <a:pt x="170" y="768"/>
                    </a:lnTo>
                    <a:lnTo>
                      <a:pt x="133" y="847"/>
                    </a:lnTo>
                    <a:lnTo>
                      <a:pt x="145" y="908"/>
                    </a:lnTo>
                    <a:lnTo>
                      <a:pt x="200" y="944"/>
                    </a:lnTo>
                    <a:lnTo>
                      <a:pt x="267" y="968"/>
                    </a:lnTo>
                    <a:lnTo>
                      <a:pt x="345" y="962"/>
                    </a:lnTo>
                    <a:lnTo>
                      <a:pt x="406" y="932"/>
                    </a:lnTo>
                    <a:lnTo>
                      <a:pt x="448" y="871"/>
                    </a:lnTo>
                    <a:lnTo>
                      <a:pt x="485" y="823"/>
                    </a:lnTo>
                    <a:lnTo>
                      <a:pt x="539" y="805"/>
                    </a:lnTo>
                    <a:lnTo>
                      <a:pt x="582" y="823"/>
                    </a:lnTo>
                    <a:lnTo>
                      <a:pt x="588" y="883"/>
                    </a:lnTo>
                    <a:lnTo>
                      <a:pt x="570" y="932"/>
                    </a:lnTo>
                    <a:lnTo>
                      <a:pt x="533" y="986"/>
                    </a:lnTo>
                    <a:lnTo>
                      <a:pt x="485" y="1035"/>
                    </a:lnTo>
                    <a:lnTo>
                      <a:pt x="418" y="1071"/>
                    </a:lnTo>
                    <a:lnTo>
                      <a:pt x="345" y="1095"/>
                    </a:lnTo>
                    <a:lnTo>
                      <a:pt x="261" y="1095"/>
                    </a:lnTo>
                    <a:lnTo>
                      <a:pt x="170" y="1071"/>
                    </a:lnTo>
                    <a:lnTo>
                      <a:pt x="67" y="1017"/>
                    </a:lnTo>
                    <a:lnTo>
                      <a:pt x="36" y="986"/>
                    </a:lnTo>
                    <a:lnTo>
                      <a:pt x="12" y="938"/>
                    </a:lnTo>
                    <a:lnTo>
                      <a:pt x="0" y="883"/>
                    </a:lnTo>
                    <a:lnTo>
                      <a:pt x="0" y="829"/>
                    </a:lnTo>
                    <a:lnTo>
                      <a:pt x="12" y="774"/>
                    </a:lnTo>
                    <a:lnTo>
                      <a:pt x="42" y="720"/>
                    </a:lnTo>
                    <a:lnTo>
                      <a:pt x="97" y="678"/>
                    </a:lnTo>
                    <a:lnTo>
                      <a:pt x="164" y="653"/>
                    </a:lnTo>
                    <a:lnTo>
                      <a:pt x="109" y="611"/>
                    </a:lnTo>
                    <a:lnTo>
                      <a:pt x="67" y="557"/>
                    </a:lnTo>
                    <a:lnTo>
                      <a:pt x="36" y="496"/>
                    </a:lnTo>
                    <a:lnTo>
                      <a:pt x="24" y="423"/>
                    </a:lnTo>
                    <a:lnTo>
                      <a:pt x="24" y="351"/>
                    </a:lnTo>
                    <a:lnTo>
                      <a:pt x="36" y="278"/>
                    </a:lnTo>
                    <a:lnTo>
                      <a:pt x="60" y="211"/>
                    </a:lnTo>
                    <a:lnTo>
                      <a:pt x="103" y="145"/>
                    </a:lnTo>
                    <a:lnTo>
                      <a:pt x="151" y="90"/>
                    </a:lnTo>
                    <a:lnTo>
                      <a:pt x="218" y="48"/>
                    </a:lnTo>
                    <a:lnTo>
                      <a:pt x="291" y="18"/>
                    </a:lnTo>
                    <a:lnTo>
                      <a:pt x="382" y="0"/>
                    </a:lnTo>
                    <a:lnTo>
                      <a:pt x="479" y="6"/>
                    </a:lnTo>
                    <a:lnTo>
                      <a:pt x="588" y="30"/>
                    </a:lnTo>
                    <a:lnTo>
                      <a:pt x="709" y="84"/>
                    </a:lnTo>
                    <a:lnTo>
                      <a:pt x="836" y="1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51" name="Freeform 2291"/>
              <p:cNvSpPr>
                <a:spLocks/>
              </p:cNvSpPr>
              <p:nvPr/>
            </p:nvSpPr>
            <p:spPr bwMode="auto">
              <a:xfrm>
                <a:off x="4464" y="10945"/>
                <a:ext cx="1492" cy="1513"/>
              </a:xfrm>
              <a:custGeom>
                <a:avLst/>
                <a:gdLst>
                  <a:gd name="T0" fmla="*/ 758 w 1492"/>
                  <a:gd name="T1" fmla="*/ 248 h 1513"/>
                  <a:gd name="T2" fmla="*/ 976 w 1492"/>
                  <a:gd name="T3" fmla="*/ 24 h 1513"/>
                  <a:gd name="T4" fmla="*/ 1249 w 1492"/>
                  <a:gd name="T5" fmla="*/ 24 h 1513"/>
                  <a:gd name="T6" fmla="*/ 1455 w 1492"/>
                  <a:gd name="T7" fmla="*/ 218 h 1513"/>
                  <a:gd name="T8" fmla="*/ 1480 w 1492"/>
                  <a:gd name="T9" fmla="*/ 442 h 1513"/>
                  <a:gd name="T10" fmla="*/ 1425 w 1492"/>
                  <a:gd name="T11" fmla="*/ 430 h 1513"/>
                  <a:gd name="T12" fmla="*/ 1364 w 1492"/>
                  <a:gd name="T13" fmla="*/ 254 h 1513"/>
                  <a:gd name="T14" fmla="*/ 1189 w 1492"/>
                  <a:gd name="T15" fmla="*/ 139 h 1513"/>
                  <a:gd name="T16" fmla="*/ 976 w 1492"/>
                  <a:gd name="T17" fmla="*/ 194 h 1513"/>
                  <a:gd name="T18" fmla="*/ 861 w 1492"/>
                  <a:gd name="T19" fmla="*/ 412 h 1513"/>
                  <a:gd name="T20" fmla="*/ 867 w 1492"/>
                  <a:gd name="T21" fmla="*/ 623 h 1513"/>
                  <a:gd name="T22" fmla="*/ 801 w 1492"/>
                  <a:gd name="T23" fmla="*/ 630 h 1513"/>
                  <a:gd name="T24" fmla="*/ 637 w 1492"/>
                  <a:gd name="T25" fmla="*/ 539 h 1513"/>
                  <a:gd name="T26" fmla="*/ 407 w 1492"/>
                  <a:gd name="T27" fmla="*/ 563 h 1513"/>
                  <a:gd name="T28" fmla="*/ 267 w 1492"/>
                  <a:gd name="T29" fmla="*/ 751 h 1513"/>
                  <a:gd name="T30" fmla="*/ 291 w 1492"/>
                  <a:gd name="T31" fmla="*/ 1011 h 1513"/>
                  <a:gd name="T32" fmla="*/ 413 w 1492"/>
                  <a:gd name="T33" fmla="*/ 1180 h 1513"/>
                  <a:gd name="T34" fmla="*/ 352 w 1492"/>
                  <a:gd name="T35" fmla="*/ 1223 h 1513"/>
                  <a:gd name="T36" fmla="*/ 213 w 1492"/>
                  <a:gd name="T37" fmla="*/ 1211 h 1513"/>
                  <a:gd name="T38" fmla="*/ 140 w 1492"/>
                  <a:gd name="T39" fmla="*/ 1265 h 1513"/>
                  <a:gd name="T40" fmla="*/ 170 w 1492"/>
                  <a:gd name="T41" fmla="*/ 1350 h 1513"/>
                  <a:gd name="T42" fmla="*/ 267 w 1492"/>
                  <a:gd name="T43" fmla="*/ 1416 h 1513"/>
                  <a:gd name="T44" fmla="*/ 346 w 1492"/>
                  <a:gd name="T45" fmla="*/ 1422 h 1513"/>
                  <a:gd name="T46" fmla="*/ 370 w 1492"/>
                  <a:gd name="T47" fmla="*/ 1447 h 1513"/>
                  <a:gd name="T48" fmla="*/ 358 w 1492"/>
                  <a:gd name="T49" fmla="*/ 1489 h 1513"/>
                  <a:gd name="T50" fmla="*/ 279 w 1492"/>
                  <a:gd name="T51" fmla="*/ 1513 h 1513"/>
                  <a:gd name="T52" fmla="*/ 146 w 1492"/>
                  <a:gd name="T53" fmla="*/ 1495 h 1513"/>
                  <a:gd name="T54" fmla="*/ 43 w 1492"/>
                  <a:gd name="T55" fmla="*/ 1404 h 1513"/>
                  <a:gd name="T56" fmla="*/ 0 w 1492"/>
                  <a:gd name="T57" fmla="*/ 1271 h 1513"/>
                  <a:gd name="T58" fmla="*/ 55 w 1492"/>
                  <a:gd name="T59" fmla="*/ 1144 h 1513"/>
                  <a:gd name="T60" fmla="*/ 73 w 1492"/>
                  <a:gd name="T61" fmla="*/ 987 h 1513"/>
                  <a:gd name="T62" fmla="*/ 55 w 1492"/>
                  <a:gd name="T63" fmla="*/ 708 h 1513"/>
                  <a:gd name="T64" fmla="*/ 200 w 1492"/>
                  <a:gd name="T65" fmla="*/ 454 h 1513"/>
                  <a:gd name="T66" fmla="*/ 504 w 1492"/>
                  <a:gd name="T67" fmla="*/ 369 h 151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92"/>
                  <a:gd name="T103" fmla="*/ 0 h 1513"/>
                  <a:gd name="T104" fmla="*/ 1492 w 1492"/>
                  <a:gd name="T105" fmla="*/ 1513 h 151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92" h="1513">
                    <a:moveTo>
                      <a:pt x="716" y="442"/>
                    </a:moveTo>
                    <a:lnTo>
                      <a:pt x="758" y="248"/>
                    </a:lnTo>
                    <a:lnTo>
                      <a:pt x="849" y="109"/>
                    </a:lnTo>
                    <a:lnTo>
                      <a:pt x="976" y="24"/>
                    </a:lnTo>
                    <a:lnTo>
                      <a:pt x="1110" y="0"/>
                    </a:lnTo>
                    <a:lnTo>
                      <a:pt x="1249" y="24"/>
                    </a:lnTo>
                    <a:lnTo>
                      <a:pt x="1364" y="97"/>
                    </a:lnTo>
                    <a:lnTo>
                      <a:pt x="1455" y="218"/>
                    </a:lnTo>
                    <a:lnTo>
                      <a:pt x="1492" y="387"/>
                    </a:lnTo>
                    <a:lnTo>
                      <a:pt x="1480" y="442"/>
                    </a:lnTo>
                    <a:lnTo>
                      <a:pt x="1455" y="454"/>
                    </a:lnTo>
                    <a:lnTo>
                      <a:pt x="1425" y="430"/>
                    </a:lnTo>
                    <a:lnTo>
                      <a:pt x="1407" y="387"/>
                    </a:lnTo>
                    <a:lnTo>
                      <a:pt x="1364" y="254"/>
                    </a:lnTo>
                    <a:lnTo>
                      <a:pt x="1286" y="176"/>
                    </a:lnTo>
                    <a:lnTo>
                      <a:pt x="1189" y="139"/>
                    </a:lnTo>
                    <a:lnTo>
                      <a:pt x="1080" y="145"/>
                    </a:lnTo>
                    <a:lnTo>
                      <a:pt x="976" y="194"/>
                    </a:lnTo>
                    <a:lnTo>
                      <a:pt x="898" y="284"/>
                    </a:lnTo>
                    <a:lnTo>
                      <a:pt x="861" y="412"/>
                    </a:lnTo>
                    <a:lnTo>
                      <a:pt x="873" y="581"/>
                    </a:lnTo>
                    <a:lnTo>
                      <a:pt x="867" y="623"/>
                    </a:lnTo>
                    <a:lnTo>
                      <a:pt x="843" y="636"/>
                    </a:lnTo>
                    <a:lnTo>
                      <a:pt x="801" y="630"/>
                    </a:lnTo>
                    <a:lnTo>
                      <a:pt x="764" y="611"/>
                    </a:lnTo>
                    <a:lnTo>
                      <a:pt x="637" y="539"/>
                    </a:lnTo>
                    <a:lnTo>
                      <a:pt x="510" y="527"/>
                    </a:lnTo>
                    <a:lnTo>
                      <a:pt x="407" y="563"/>
                    </a:lnTo>
                    <a:lnTo>
                      <a:pt x="322" y="642"/>
                    </a:lnTo>
                    <a:lnTo>
                      <a:pt x="267" y="751"/>
                    </a:lnTo>
                    <a:lnTo>
                      <a:pt x="255" y="878"/>
                    </a:lnTo>
                    <a:lnTo>
                      <a:pt x="291" y="1011"/>
                    </a:lnTo>
                    <a:lnTo>
                      <a:pt x="388" y="1138"/>
                    </a:lnTo>
                    <a:lnTo>
                      <a:pt x="413" y="1180"/>
                    </a:lnTo>
                    <a:lnTo>
                      <a:pt x="394" y="1205"/>
                    </a:lnTo>
                    <a:lnTo>
                      <a:pt x="352" y="1223"/>
                    </a:lnTo>
                    <a:lnTo>
                      <a:pt x="304" y="1223"/>
                    </a:lnTo>
                    <a:lnTo>
                      <a:pt x="213" y="1211"/>
                    </a:lnTo>
                    <a:lnTo>
                      <a:pt x="158" y="1229"/>
                    </a:lnTo>
                    <a:lnTo>
                      <a:pt x="140" y="1265"/>
                    </a:lnTo>
                    <a:lnTo>
                      <a:pt x="146" y="1307"/>
                    </a:lnTo>
                    <a:lnTo>
                      <a:pt x="170" y="1350"/>
                    </a:lnTo>
                    <a:lnTo>
                      <a:pt x="219" y="1392"/>
                    </a:lnTo>
                    <a:lnTo>
                      <a:pt x="267" y="1416"/>
                    </a:lnTo>
                    <a:lnTo>
                      <a:pt x="328" y="1422"/>
                    </a:lnTo>
                    <a:lnTo>
                      <a:pt x="346" y="1422"/>
                    </a:lnTo>
                    <a:lnTo>
                      <a:pt x="364" y="1435"/>
                    </a:lnTo>
                    <a:lnTo>
                      <a:pt x="370" y="1447"/>
                    </a:lnTo>
                    <a:lnTo>
                      <a:pt x="370" y="1465"/>
                    </a:lnTo>
                    <a:lnTo>
                      <a:pt x="358" y="1489"/>
                    </a:lnTo>
                    <a:lnTo>
                      <a:pt x="328" y="1501"/>
                    </a:lnTo>
                    <a:lnTo>
                      <a:pt x="279" y="1513"/>
                    </a:lnTo>
                    <a:lnTo>
                      <a:pt x="207" y="1513"/>
                    </a:lnTo>
                    <a:lnTo>
                      <a:pt x="146" y="1495"/>
                    </a:lnTo>
                    <a:lnTo>
                      <a:pt x="91" y="1459"/>
                    </a:lnTo>
                    <a:lnTo>
                      <a:pt x="43" y="1404"/>
                    </a:lnTo>
                    <a:lnTo>
                      <a:pt x="13" y="1338"/>
                    </a:lnTo>
                    <a:lnTo>
                      <a:pt x="0" y="1271"/>
                    </a:lnTo>
                    <a:lnTo>
                      <a:pt x="13" y="1205"/>
                    </a:lnTo>
                    <a:lnTo>
                      <a:pt x="55" y="1144"/>
                    </a:lnTo>
                    <a:lnTo>
                      <a:pt x="140" y="1096"/>
                    </a:lnTo>
                    <a:lnTo>
                      <a:pt x="73" y="987"/>
                    </a:lnTo>
                    <a:lnTo>
                      <a:pt x="43" y="853"/>
                    </a:lnTo>
                    <a:lnTo>
                      <a:pt x="55" y="708"/>
                    </a:lnTo>
                    <a:lnTo>
                      <a:pt x="110" y="569"/>
                    </a:lnTo>
                    <a:lnTo>
                      <a:pt x="200" y="454"/>
                    </a:lnTo>
                    <a:lnTo>
                      <a:pt x="334" y="381"/>
                    </a:lnTo>
                    <a:lnTo>
                      <a:pt x="504" y="369"/>
                    </a:lnTo>
                    <a:lnTo>
                      <a:pt x="716" y="4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52" name="Freeform 2292"/>
              <p:cNvSpPr>
                <a:spLocks/>
              </p:cNvSpPr>
              <p:nvPr/>
            </p:nvSpPr>
            <p:spPr bwMode="auto">
              <a:xfrm rot="719888">
                <a:off x="11357" y="11985"/>
                <a:ext cx="321" cy="418"/>
              </a:xfrm>
              <a:custGeom>
                <a:avLst/>
                <a:gdLst>
                  <a:gd name="T0" fmla="*/ 79 w 321"/>
                  <a:gd name="T1" fmla="*/ 243 h 418"/>
                  <a:gd name="T2" fmla="*/ 67 w 321"/>
                  <a:gd name="T3" fmla="*/ 309 h 418"/>
                  <a:gd name="T4" fmla="*/ 85 w 321"/>
                  <a:gd name="T5" fmla="*/ 345 h 418"/>
                  <a:gd name="T6" fmla="*/ 115 w 321"/>
                  <a:gd name="T7" fmla="*/ 345 h 418"/>
                  <a:gd name="T8" fmla="*/ 146 w 321"/>
                  <a:gd name="T9" fmla="*/ 321 h 418"/>
                  <a:gd name="T10" fmla="*/ 158 w 321"/>
                  <a:gd name="T11" fmla="*/ 285 h 418"/>
                  <a:gd name="T12" fmla="*/ 158 w 321"/>
                  <a:gd name="T13" fmla="*/ 261 h 418"/>
                  <a:gd name="T14" fmla="*/ 140 w 321"/>
                  <a:gd name="T15" fmla="*/ 237 h 418"/>
                  <a:gd name="T16" fmla="*/ 127 w 321"/>
                  <a:gd name="T17" fmla="*/ 218 h 418"/>
                  <a:gd name="T18" fmla="*/ 121 w 321"/>
                  <a:gd name="T19" fmla="*/ 194 h 418"/>
                  <a:gd name="T20" fmla="*/ 133 w 321"/>
                  <a:gd name="T21" fmla="*/ 164 h 418"/>
                  <a:gd name="T22" fmla="*/ 152 w 321"/>
                  <a:gd name="T23" fmla="*/ 134 h 418"/>
                  <a:gd name="T24" fmla="*/ 170 w 321"/>
                  <a:gd name="T25" fmla="*/ 109 h 418"/>
                  <a:gd name="T26" fmla="*/ 152 w 321"/>
                  <a:gd name="T27" fmla="*/ 73 h 418"/>
                  <a:gd name="T28" fmla="*/ 170 w 321"/>
                  <a:gd name="T29" fmla="*/ 25 h 418"/>
                  <a:gd name="T30" fmla="*/ 218 w 321"/>
                  <a:gd name="T31" fmla="*/ 0 h 418"/>
                  <a:gd name="T32" fmla="*/ 279 w 321"/>
                  <a:gd name="T33" fmla="*/ 13 h 418"/>
                  <a:gd name="T34" fmla="*/ 321 w 321"/>
                  <a:gd name="T35" fmla="*/ 67 h 418"/>
                  <a:gd name="T36" fmla="*/ 309 w 321"/>
                  <a:gd name="T37" fmla="*/ 115 h 418"/>
                  <a:gd name="T38" fmla="*/ 273 w 321"/>
                  <a:gd name="T39" fmla="*/ 152 h 418"/>
                  <a:gd name="T40" fmla="*/ 230 w 321"/>
                  <a:gd name="T41" fmla="*/ 152 h 418"/>
                  <a:gd name="T42" fmla="*/ 218 w 321"/>
                  <a:gd name="T43" fmla="*/ 170 h 418"/>
                  <a:gd name="T44" fmla="*/ 200 w 321"/>
                  <a:gd name="T45" fmla="*/ 188 h 418"/>
                  <a:gd name="T46" fmla="*/ 194 w 321"/>
                  <a:gd name="T47" fmla="*/ 212 h 418"/>
                  <a:gd name="T48" fmla="*/ 212 w 321"/>
                  <a:gd name="T49" fmla="*/ 237 h 418"/>
                  <a:gd name="T50" fmla="*/ 237 w 321"/>
                  <a:gd name="T51" fmla="*/ 267 h 418"/>
                  <a:gd name="T52" fmla="*/ 243 w 321"/>
                  <a:gd name="T53" fmla="*/ 303 h 418"/>
                  <a:gd name="T54" fmla="*/ 230 w 321"/>
                  <a:gd name="T55" fmla="*/ 339 h 418"/>
                  <a:gd name="T56" fmla="*/ 212 w 321"/>
                  <a:gd name="T57" fmla="*/ 370 h 418"/>
                  <a:gd name="T58" fmla="*/ 182 w 321"/>
                  <a:gd name="T59" fmla="*/ 400 h 418"/>
                  <a:gd name="T60" fmla="*/ 140 w 321"/>
                  <a:gd name="T61" fmla="*/ 418 h 418"/>
                  <a:gd name="T62" fmla="*/ 103 w 321"/>
                  <a:gd name="T63" fmla="*/ 418 h 418"/>
                  <a:gd name="T64" fmla="*/ 61 w 321"/>
                  <a:gd name="T65" fmla="*/ 406 h 418"/>
                  <a:gd name="T66" fmla="*/ 6 w 321"/>
                  <a:gd name="T67" fmla="*/ 352 h 418"/>
                  <a:gd name="T68" fmla="*/ 0 w 321"/>
                  <a:gd name="T69" fmla="*/ 297 h 418"/>
                  <a:gd name="T70" fmla="*/ 24 w 321"/>
                  <a:gd name="T71" fmla="*/ 261 h 418"/>
                  <a:gd name="T72" fmla="*/ 79 w 321"/>
                  <a:gd name="T73" fmla="*/ 243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418"/>
                  <a:gd name="T113" fmla="*/ 321 w 321"/>
                  <a:gd name="T114" fmla="*/ 418 h 4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418">
                    <a:moveTo>
                      <a:pt x="79" y="243"/>
                    </a:moveTo>
                    <a:lnTo>
                      <a:pt x="67" y="309"/>
                    </a:lnTo>
                    <a:lnTo>
                      <a:pt x="85" y="345"/>
                    </a:lnTo>
                    <a:lnTo>
                      <a:pt x="115" y="345"/>
                    </a:lnTo>
                    <a:lnTo>
                      <a:pt x="146" y="321"/>
                    </a:lnTo>
                    <a:lnTo>
                      <a:pt x="158" y="285"/>
                    </a:lnTo>
                    <a:lnTo>
                      <a:pt x="158" y="261"/>
                    </a:lnTo>
                    <a:lnTo>
                      <a:pt x="140" y="237"/>
                    </a:lnTo>
                    <a:lnTo>
                      <a:pt x="127" y="218"/>
                    </a:lnTo>
                    <a:lnTo>
                      <a:pt x="121" y="194"/>
                    </a:lnTo>
                    <a:lnTo>
                      <a:pt x="133" y="164"/>
                    </a:lnTo>
                    <a:lnTo>
                      <a:pt x="152" y="134"/>
                    </a:lnTo>
                    <a:lnTo>
                      <a:pt x="170" y="109"/>
                    </a:lnTo>
                    <a:lnTo>
                      <a:pt x="152" y="73"/>
                    </a:lnTo>
                    <a:lnTo>
                      <a:pt x="170" y="25"/>
                    </a:lnTo>
                    <a:lnTo>
                      <a:pt x="218" y="0"/>
                    </a:lnTo>
                    <a:lnTo>
                      <a:pt x="279" y="13"/>
                    </a:lnTo>
                    <a:lnTo>
                      <a:pt x="321" y="67"/>
                    </a:lnTo>
                    <a:lnTo>
                      <a:pt x="309" y="115"/>
                    </a:lnTo>
                    <a:lnTo>
                      <a:pt x="273" y="152"/>
                    </a:lnTo>
                    <a:lnTo>
                      <a:pt x="230" y="152"/>
                    </a:lnTo>
                    <a:lnTo>
                      <a:pt x="218" y="170"/>
                    </a:lnTo>
                    <a:lnTo>
                      <a:pt x="200" y="188"/>
                    </a:lnTo>
                    <a:lnTo>
                      <a:pt x="194" y="212"/>
                    </a:lnTo>
                    <a:lnTo>
                      <a:pt x="212" y="237"/>
                    </a:lnTo>
                    <a:lnTo>
                      <a:pt x="237" y="267"/>
                    </a:lnTo>
                    <a:lnTo>
                      <a:pt x="243" y="303"/>
                    </a:lnTo>
                    <a:lnTo>
                      <a:pt x="230" y="339"/>
                    </a:lnTo>
                    <a:lnTo>
                      <a:pt x="212" y="370"/>
                    </a:lnTo>
                    <a:lnTo>
                      <a:pt x="182" y="400"/>
                    </a:lnTo>
                    <a:lnTo>
                      <a:pt x="140" y="418"/>
                    </a:lnTo>
                    <a:lnTo>
                      <a:pt x="103" y="418"/>
                    </a:lnTo>
                    <a:lnTo>
                      <a:pt x="61" y="406"/>
                    </a:lnTo>
                    <a:lnTo>
                      <a:pt x="6" y="352"/>
                    </a:lnTo>
                    <a:lnTo>
                      <a:pt x="0" y="297"/>
                    </a:lnTo>
                    <a:lnTo>
                      <a:pt x="24" y="261"/>
                    </a:lnTo>
                    <a:lnTo>
                      <a:pt x="79" y="2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53" name="Freeform 2293"/>
              <p:cNvSpPr>
                <a:spLocks/>
              </p:cNvSpPr>
              <p:nvPr/>
            </p:nvSpPr>
            <p:spPr bwMode="auto">
              <a:xfrm rot="719888">
                <a:off x="11576" y="12046"/>
                <a:ext cx="73" cy="72"/>
              </a:xfrm>
              <a:custGeom>
                <a:avLst/>
                <a:gdLst>
                  <a:gd name="T0" fmla="*/ 18 w 73"/>
                  <a:gd name="T1" fmla="*/ 66 h 72"/>
                  <a:gd name="T2" fmla="*/ 30 w 73"/>
                  <a:gd name="T3" fmla="*/ 72 h 72"/>
                  <a:gd name="T4" fmla="*/ 49 w 73"/>
                  <a:gd name="T5" fmla="*/ 72 h 72"/>
                  <a:gd name="T6" fmla="*/ 61 w 73"/>
                  <a:gd name="T7" fmla="*/ 66 h 72"/>
                  <a:gd name="T8" fmla="*/ 67 w 73"/>
                  <a:gd name="T9" fmla="*/ 60 h 72"/>
                  <a:gd name="T10" fmla="*/ 73 w 73"/>
                  <a:gd name="T11" fmla="*/ 48 h 72"/>
                  <a:gd name="T12" fmla="*/ 73 w 73"/>
                  <a:gd name="T13" fmla="*/ 30 h 72"/>
                  <a:gd name="T14" fmla="*/ 67 w 73"/>
                  <a:gd name="T15" fmla="*/ 18 h 72"/>
                  <a:gd name="T16" fmla="*/ 55 w 73"/>
                  <a:gd name="T17" fmla="*/ 6 h 72"/>
                  <a:gd name="T18" fmla="*/ 43 w 73"/>
                  <a:gd name="T19" fmla="*/ 0 h 72"/>
                  <a:gd name="T20" fmla="*/ 30 w 73"/>
                  <a:gd name="T21" fmla="*/ 0 h 72"/>
                  <a:gd name="T22" fmla="*/ 18 w 73"/>
                  <a:gd name="T23" fmla="*/ 6 h 72"/>
                  <a:gd name="T24" fmla="*/ 6 w 73"/>
                  <a:gd name="T25" fmla="*/ 18 h 72"/>
                  <a:gd name="T26" fmla="*/ 0 w 73"/>
                  <a:gd name="T27" fmla="*/ 30 h 72"/>
                  <a:gd name="T28" fmla="*/ 0 w 73"/>
                  <a:gd name="T29" fmla="*/ 48 h 72"/>
                  <a:gd name="T30" fmla="*/ 6 w 73"/>
                  <a:gd name="T31" fmla="*/ 60 h 72"/>
                  <a:gd name="T32" fmla="*/ 18 w 73"/>
                  <a:gd name="T33" fmla="*/ 66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72"/>
                  <a:gd name="T53" fmla="*/ 73 w 73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72">
                    <a:moveTo>
                      <a:pt x="18" y="66"/>
                    </a:moveTo>
                    <a:lnTo>
                      <a:pt x="30" y="72"/>
                    </a:lnTo>
                    <a:lnTo>
                      <a:pt x="49" y="72"/>
                    </a:lnTo>
                    <a:lnTo>
                      <a:pt x="61" y="66"/>
                    </a:lnTo>
                    <a:lnTo>
                      <a:pt x="67" y="60"/>
                    </a:lnTo>
                    <a:lnTo>
                      <a:pt x="73" y="48"/>
                    </a:lnTo>
                    <a:lnTo>
                      <a:pt x="73" y="30"/>
                    </a:lnTo>
                    <a:lnTo>
                      <a:pt x="67" y="18"/>
                    </a:lnTo>
                    <a:lnTo>
                      <a:pt x="55" y="6"/>
                    </a:lnTo>
                    <a:lnTo>
                      <a:pt x="43" y="0"/>
                    </a:lnTo>
                    <a:lnTo>
                      <a:pt x="30" y="0"/>
                    </a:lnTo>
                    <a:lnTo>
                      <a:pt x="18" y="6"/>
                    </a:lnTo>
                    <a:lnTo>
                      <a:pt x="6" y="18"/>
                    </a:lnTo>
                    <a:lnTo>
                      <a:pt x="0" y="30"/>
                    </a:lnTo>
                    <a:lnTo>
                      <a:pt x="0" y="48"/>
                    </a:lnTo>
                    <a:lnTo>
                      <a:pt x="6" y="60"/>
                    </a:lnTo>
                    <a:lnTo>
                      <a:pt x="18" y="6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54" name="Freeform 2294"/>
              <p:cNvSpPr>
                <a:spLocks/>
              </p:cNvSpPr>
              <p:nvPr/>
            </p:nvSpPr>
            <p:spPr bwMode="auto">
              <a:xfrm rot="719888">
                <a:off x="11594" y="12750"/>
                <a:ext cx="461" cy="400"/>
              </a:xfrm>
              <a:custGeom>
                <a:avLst/>
                <a:gdLst>
                  <a:gd name="T0" fmla="*/ 30 w 461"/>
                  <a:gd name="T1" fmla="*/ 67 h 400"/>
                  <a:gd name="T2" fmla="*/ 49 w 461"/>
                  <a:gd name="T3" fmla="*/ 49 h 400"/>
                  <a:gd name="T4" fmla="*/ 79 w 461"/>
                  <a:gd name="T5" fmla="*/ 31 h 400"/>
                  <a:gd name="T6" fmla="*/ 115 w 461"/>
                  <a:gd name="T7" fmla="*/ 19 h 400"/>
                  <a:gd name="T8" fmla="*/ 164 w 461"/>
                  <a:gd name="T9" fmla="*/ 7 h 400"/>
                  <a:gd name="T10" fmla="*/ 212 w 461"/>
                  <a:gd name="T11" fmla="*/ 0 h 400"/>
                  <a:gd name="T12" fmla="*/ 261 w 461"/>
                  <a:gd name="T13" fmla="*/ 0 h 400"/>
                  <a:gd name="T14" fmla="*/ 303 w 461"/>
                  <a:gd name="T15" fmla="*/ 0 h 400"/>
                  <a:gd name="T16" fmla="*/ 346 w 461"/>
                  <a:gd name="T17" fmla="*/ 7 h 400"/>
                  <a:gd name="T18" fmla="*/ 424 w 461"/>
                  <a:gd name="T19" fmla="*/ 73 h 400"/>
                  <a:gd name="T20" fmla="*/ 455 w 461"/>
                  <a:gd name="T21" fmla="*/ 194 h 400"/>
                  <a:gd name="T22" fmla="*/ 461 w 461"/>
                  <a:gd name="T23" fmla="*/ 309 h 400"/>
                  <a:gd name="T24" fmla="*/ 455 w 461"/>
                  <a:gd name="T25" fmla="*/ 364 h 400"/>
                  <a:gd name="T26" fmla="*/ 418 w 461"/>
                  <a:gd name="T27" fmla="*/ 376 h 400"/>
                  <a:gd name="T28" fmla="*/ 364 w 461"/>
                  <a:gd name="T29" fmla="*/ 388 h 400"/>
                  <a:gd name="T30" fmla="*/ 303 w 461"/>
                  <a:gd name="T31" fmla="*/ 394 h 400"/>
                  <a:gd name="T32" fmla="*/ 237 w 461"/>
                  <a:gd name="T33" fmla="*/ 400 h 400"/>
                  <a:gd name="T34" fmla="*/ 170 w 461"/>
                  <a:gd name="T35" fmla="*/ 400 h 400"/>
                  <a:gd name="T36" fmla="*/ 109 w 461"/>
                  <a:gd name="T37" fmla="*/ 394 h 400"/>
                  <a:gd name="T38" fmla="*/ 61 w 461"/>
                  <a:gd name="T39" fmla="*/ 394 h 400"/>
                  <a:gd name="T40" fmla="*/ 30 w 461"/>
                  <a:gd name="T41" fmla="*/ 382 h 400"/>
                  <a:gd name="T42" fmla="*/ 6 w 461"/>
                  <a:gd name="T43" fmla="*/ 327 h 400"/>
                  <a:gd name="T44" fmla="*/ 0 w 461"/>
                  <a:gd name="T45" fmla="*/ 230 h 400"/>
                  <a:gd name="T46" fmla="*/ 12 w 461"/>
                  <a:gd name="T47" fmla="*/ 134 h 400"/>
                  <a:gd name="T48" fmla="*/ 30 w 461"/>
                  <a:gd name="T49" fmla="*/ 67 h 4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61"/>
                  <a:gd name="T76" fmla="*/ 0 h 400"/>
                  <a:gd name="T77" fmla="*/ 461 w 461"/>
                  <a:gd name="T78" fmla="*/ 400 h 4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61" h="400">
                    <a:moveTo>
                      <a:pt x="30" y="67"/>
                    </a:moveTo>
                    <a:lnTo>
                      <a:pt x="49" y="49"/>
                    </a:lnTo>
                    <a:lnTo>
                      <a:pt x="79" y="31"/>
                    </a:lnTo>
                    <a:lnTo>
                      <a:pt x="115" y="19"/>
                    </a:lnTo>
                    <a:lnTo>
                      <a:pt x="164" y="7"/>
                    </a:lnTo>
                    <a:lnTo>
                      <a:pt x="212" y="0"/>
                    </a:lnTo>
                    <a:lnTo>
                      <a:pt x="261" y="0"/>
                    </a:lnTo>
                    <a:lnTo>
                      <a:pt x="303" y="0"/>
                    </a:lnTo>
                    <a:lnTo>
                      <a:pt x="346" y="7"/>
                    </a:lnTo>
                    <a:lnTo>
                      <a:pt x="424" y="73"/>
                    </a:lnTo>
                    <a:lnTo>
                      <a:pt x="455" y="194"/>
                    </a:lnTo>
                    <a:lnTo>
                      <a:pt x="461" y="309"/>
                    </a:lnTo>
                    <a:lnTo>
                      <a:pt x="455" y="364"/>
                    </a:lnTo>
                    <a:lnTo>
                      <a:pt x="418" y="376"/>
                    </a:lnTo>
                    <a:lnTo>
                      <a:pt x="364" y="388"/>
                    </a:lnTo>
                    <a:lnTo>
                      <a:pt x="303" y="394"/>
                    </a:lnTo>
                    <a:lnTo>
                      <a:pt x="237" y="400"/>
                    </a:lnTo>
                    <a:lnTo>
                      <a:pt x="170" y="400"/>
                    </a:lnTo>
                    <a:lnTo>
                      <a:pt x="109" y="394"/>
                    </a:lnTo>
                    <a:lnTo>
                      <a:pt x="61" y="394"/>
                    </a:lnTo>
                    <a:lnTo>
                      <a:pt x="30" y="382"/>
                    </a:lnTo>
                    <a:lnTo>
                      <a:pt x="6" y="327"/>
                    </a:lnTo>
                    <a:lnTo>
                      <a:pt x="0" y="230"/>
                    </a:lnTo>
                    <a:lnTo>
                      <a:pt x="12" y="134"/>
                    </a:lnTo>
                    <a:lnTo>
                      <a:pt x="30" y="6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55" name="Freeform 2295"/>
              <p:cNvSpPr>
                <a:spLocks/>
              </p:cNvSpPr>
              <p:nvPr/>
            </p:nvSpPr>
            <p:spPr bwMode="auto">
              <a:xfrm rot="719888">
                <a:off x="7311" y="11920"/>
                <a:ext cx="903" cy="1120"/>
              </a:xfrm>
              <a:custGeom>
                <a:avLst/>
                <a:gdLst>
                  <a:gd name="T0" fmla="*/ 455 w 903"/>
                  <a:gd name="T1" fmla="*/ 1101 h 1120"/>
                  <a:gd name="T2" fmla="*/ 546 w 903"/>
                  <a:gd name="T3" fmla="*/ 1059 h 1120"/>
                  <a:gd name="T4" fmla="*/ 631 w 903"/>
                  <a:gd name="T5" fmla="*/ 1005 h 1120"/>
                  <a:gd name="T6" fmla="*/ 709 w 903"/>
                  <a:gd name="T7" fmla="*/ 932 h 1120"/>
                  <a:gd name="T8" fmla="*/ 776 w 903"/>
                  <a:gd name="T9" fmla="*/ 841 h 1120"/>
                  <a:gd name="T10" fmla="*/ 831 w 903"/>
                  <a:gd name="T11" fmla="*/ 750 h 1120"/>
                  <a:gd name="T12" fmla="*/ 873 w 903"/>
                  <a:gd name="T13" fmla="*/ 641 h 1120"/>
                  <a:gd name="T14" fmla="*/ 897 w 903"/>
                  <a:gd name="T15" fmla="*/ 532 h 1120"/>
                  <a:gd name="T16" fmla="*/ 903 w 903"/>
                  <a:gd name="T17" fmla="*/ 423 h 1120"/>
                  <a:gd name="T18" fmla="*/ 897 w 903"/>
                  <a:gd name="T19" fmla="*/ 320 h 1120"/>
                  <a:gd name="T20" fmla="*/ 867 w 903"/>
                  <a:gd name="T21" fmla="*/ 224 h 1120"/>
                  <a:gd name="T22" fmla="*/ 825 w 903"/>
                  <a:gd name="T23" fmla="*/ 145 h 1120"/>
                  <a:gd name="T24" fmla="*/ 770 w 903"/>
                  <a:gd name="T25" fmla="*/ 78 h 1120"/>
                  <a:gd name="T26" fmla="*/ 703 w 903"/>
                  <a:gd name="T27" fmla="*/ 36 h 1120"/>
                  <a:gd name="T28" fmla="*/ 624 w 903"/>
                  <a:gd name="T29" fmla="*/ 6 h 1120"/>
                  <a:gd name="T30" fmla="*/ 540 w 903"/>
                  <a:gd name="T31" fmla="*/ 0 h 1120"/>
                  <a:gd name="T32" fmla="*/ 449 w 903"/>
                  <a:gd name="T33" fmla="*/ 18 h 1120"/>
                  <a:gd name="T34" fmla="*/ 358 w 903"/>
                  <a:gd name="T35" fmla="*/ 54 h 1120"/>
                  <a:gd name="T36" fmla="*/ 273 w 903"/>
                  <a:gd name="T37" fmla="*/ 115 h 1120"/>
                  <a:gd name="T38" fmla="*/ 200 w 903"/>
                  <a:gd name="T39" fmla="*/ 181 h 1120"/>
                  <a:gd name="T40" fmla="*/ 133 w 903"/>
                  <a:gd name="T41" fmla="*/ 272 h 1120"/>
                  <a:gd name="T42" fmla="*/ 79 w 903"/>
                  <a:gd name="T43" fmla="*/ 369 h 1120"/>
                  <a:gd name="T44" fmla="*/ 36 w 903"/>
                  <a:gd name="T45" fmla="*/ 472 h 1120"/>
                  <a:gd name="T46" fmla="*/ 6 w 903"/>
                  <a:gd name="T47" fmla="*/ 581 h 1120"/>
                  <a:gd name="T48" fmla="*/ 0 w 903"/>
                  <a:gd name="T49" fmla="*/ 690 h 1120"/>
                  <a:gd name="T50" fmla="*/ 12 w 903"/>
                  <a:gd name="T51" fmla="*/ 799 h 1120"/>
                  <a:gd name="T52" fmla="*/ 36 w 903"/>
                  <a:gd name="T53" fmla="*/ 889 h 1120"/>
                  <a:gd name="T54" fmla="*/ 79 w 903"/>
                  <a:gd name="T55" fmla="*/ 974 h 1120"/>
                  <a:gd name="T56" fmla="*/ 133 w 903"/>
                  <a:gd name="T57" fmla="*/ 1035 h 1120"/>
                  <a:gd name="T58" fmla="*/ 200 w 903"/>
                  <a:gd name="T59" fmla="*/ 1083 h 1120"/>
                  <a:gd name="T60" fmla="*/ 279 w 903"/>
                  <a:gd name="T61" fmla="*/ 1107 h 1120"/>
                  <a:gd name="T62" fmla="*/ 364 w 903"/>
                  <a:gd name="T63" fmla="*/ 1120 h 1120"/>
                  <a:gd name="T64" fmla="*/ 455 w 903"/>
                  <a:gd name="T65" fmla="*/ 1101 h 112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3"/>
                  <a:gd name="T100" fmla="*/ 0 h 1120"/>
                  <a:gd name="T101" fmla="*/ 903 w 903"/>
                  <a:gd name="T102" fmla="*/ 1120 h 112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3" h="1120">
                    <a:moveTo>
                      <a:pt x="455" y="1101"/>
                    </a:moveTo>
                    <a:lnTo>
                      <a:pt x="546" y="1059"/>
                    </a:lnTo>
                    <a:lnTo>
                      <a:pt x="631" y="1005"/>
                    </a:lnTo>
                    <a:lnTo>
                      <a:pt x="709" y="932"/>
                    </a:lnTo>
                    <a:lnTo>
                      <a:pt x="776" y="841"/>
                    </a:lnTo>
                    <a:lnTo>
                      <a:pt x="831" y="750"/>
                    </a:lnTo>
                    <a:lnTo>
                      <a:pt x="873" y="641"/>
                    </a:lnTo>
                    <a:lnTo>
                      <a:pt x="897" y="532"/>
                    </a:lnTo>
                    <a:lnTo>
                      <a:pt x="903" y="423"/>
                    </a:lnTo>
                    <a:lnTo>
                      <a:pt x="897" y="320"/>
                    </a:lnTo>
                    <a:lnTo>
                      <a:pt x="867" y="224"/>
                    </a:lnTo>
                    <a:lnTo>
                      <a:pt x="825" y="145"/>
                    </a:lnTo>
                    <a:lnTo>
                      <a:pt x="770" y="78"/>
                    </a:lnTo>
                    <a:lnTo>
                      <a:pt x="703" y="36"/>
                    </a:lnTo>
                    <a:lnTo>
                      <a:pt x="624" y="6"/>
                    </a:lnTo>
                    <a:lnTo>
                      <a:pt x="540" y="0"/>
                    </a:lnTo>
                    <a:lnTo>
                      <a:pt x="449" y="18"/>
                    </a:lnTo>
                    <a:lnTo>
                      <a:pt x="358" y="54"/>
                    </a:lnTo>
                    <a:lnTo>
                      <a:pt x="273" y="115"/>
                    </a:lnTo>
                    <a:lnTo>
                      <a:pt x="200" y="181"/>
                    </a:lnTo>
                    <a:lnTo>
                      <a:pt x="133" y="272"/>
                    </a:lnTo>
                    <a:lnTo>
                      <a:pt x="79" y="369"/>
                    </a:lnTo>
                    <a:lnTo>
                      <a:pt x="36" y="472"/>
                    </a:lnTo>
                    <a:lnTo>
                      <a:pt x="6" y="581"/>
                    </a:lnTo>
                    <a:lnTo>
                      <a:pt x="0" y="690"/>
                    </a:lnTo>
                    <a:lnTo>
                      <a:pt x="12" y="799"/>
                    </a:lnTo>
                    <a:lnTo>
                      <a:pt x="36" y="889"/>
                    </a:lnTo>
                    <a:lnTo>
                      <a:pt x="79" y="974"/>
                    </a:lnTo>
                    <a:lnTo>
                      <a:pt x="133" y="1035"/>
                    </a:lnTo>
                    <a:lnTo>
                      <a:pt x="200" y="1083"/>
                    </a:lnTo>
                    <a:lnTo>
                      <a:pt x="279" y="1107"/>
                    </a:lnTo>
                    <a:lnTo>
                      <a:pt x="364" y="1120"/>
                    </a:lnTo>
                    <a:lnTo>
                      <a:pt x="455" y="11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56" name="Freeform 2296"/>
              <p:cNvSpPr>
                <a:spLocks/>
              </p:cNvSpPr>
              <p:nvPr/>
            </p:nvSpPr>
            <p:spPr bwMode="auto">
              <a:xfrm rot="719888">
                <a:off x="7608" y="12290"/>
                <a:ext cx="315" cy="381"/>
              </a:xfrm>
              <a:custGeom>
                <a:avLst/>
                <a:gdLst>
                  <a:gd name="T0" fmla="*/ 158 w 315"/>
                  <a:gd name="T1" fmla="*/ 375 h 381"/>
                  <a:gd name="T2" fmla="*/ 218 w 315"/>
                  <a:gd name="T3" fmla="*/ 345 h 381"/>
                  <a:gd name="T4" fmla="*/ 267 w 315"/>
                  <a:gd name="T5" fmla="*/ 284 h 381"/>
                  <a:gd name="T6" fmla="*/ 303 w 315"/>
                  <a:gd name="T7" fmla="*/ 218 h 381"/>
                  <a:gd name="T8" fmla="*/ 315 w 315"/>
                  <a:gd name="T9" fmla="*/ 139 h 381"/>
                  <a:gd name="T10" fmla="*/ 303 w 315"/>
                  <a:gd name="T11" fmla="*/ 73 h 381"/>
                  <a:gd name="T12" fmla="*/ 267 w 315"/>
                  <a:gd name="T13" fmla="*/ 24 h 381"/>
                  <a:gd name="T14" fmla="*/ 218 w 315"/>
                  <a:gd name="T15" fmla="*/ 0 h 381"/>
                  <a:gd name="T16" fmla="*/ 158 w 315"/>
                  <a:gd name="T17" fmla="*/ 0 h 381"/>
                  <a:gd name="T18" fmla="*/ 97 w 315"/>
                  <a:gd name="T19" fmla="*/ 30 h 381"/>
                  <a:gd name="T20" fmla="*/ 43 w 315"/>
                  <a:gd name="T21" fmla="*/ 85 h 381"/>
                  <a:gd name="T22" fmla="*/ 12 w 315"/>
                  <a:gd name="T23" fmla="*/ 157 h 381"/>
                  <a:gd name="T24" fmla="*/ 0 w 315"/>
                  <a:gd name="T25" fmla="*/ 236 h 381"/>
                  <a:gd name="T26" fmla="*/ 12 w 315"/>
                  <a:gd name="T27" fmla="*/ 303 h 381"/>
                  <a:gd name="T28" fmla="*/ 43 w 315"/>
                  <a:gd name="T29" fmla="*/ 357 h 381"/>
                  <a:gd name="T30" fmla="*/ 97 w 315"/>
                  <a:gd name="T31" fmla="*/ 381 h 381"/>
                  <a:gd name="T32" fmla="*/ 158 w 315"/>
                  <a:gd name="T33" fmla="*/ 375 h 3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15"/>
                  <a:gd name="T52" fmla="*/ 0 h 381"/>
                  <a:gd name="T53" fmla="*/ 315 w 315"/>
                  <a:gd name="T54" fmla="*/ 381 h 3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15" h="381">
                    <a:moveTo>
                      <a:pt x="158" y="375"/>
                    </a:moveTo>
                    <a:lnTo>
                      <a:pt x="218" y="345"/>
                    </a:lnTo>
                    <a:lnTo>
                      <a:pt x="267" y="284"/>
                    </a:lnTo>
                    <a:lnTo>
                      <a:pt x="303" y="218"/>
                    </a:lnTo>
                    <a:lnTo>
                      <a:pt x="315" y="139"/>
                    </a:lnTo>
                    <a:lnTo>
                      <a:pt x="303" y="73"/>
                    </a:lnTo>
                    <a:lnTo>
                      <a:pt x="267" y="24"/>
                    </a:lnTo>
                    <a:lnTo>
                      <a:pt x="218" y="0"/>
                    </a:lnTo>
                    <a:lnTo>
                      <a:pt x="158" y="0"/>
                    </a:lnTo>
                    <a:lnTo>
                      <a:pt x="97" y="30"/>
                    </a:lnTo>
                    <a:lnTo>
                      <a:pt x="43" y="85"/>
                    </a:lnTo>
                    <a:lnTo>
                      <a:pt x="12" y="157"/>
                    </a:lnTo>
                    <a:lnTo>
                      <a:pt x="0" y="236"/>
                    </a:lnTo>
                    <a:lnTo>
                      <a:pt x="12" y="303"/>
                    </a:lnTo>
                    <a:lnTo>
                      <a:pt x="43" y="357"/>
                    </a:lnTo>
                    <a:lnTo>
                      <a:pt x="97" y="381"/>
                    </a:lnTo>
                    <a:lnTo>
                      <a:pt x="158" y="37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57" name="Freeform 2297"/>
              <p:cNvSpPr>
                <a:spLocks/>
              </p:cNvSpPr>
              <p:nvPr/>
            </p:nvSpPr>
            <p:spPr bwMode="auto">
              <a:xfrm rot="719888">
                <a:off x="10116" y="11903"/>
                <a:ext cx="903" cy="1120"/>
              </a:xfrm>
              <a:custGeom>
                <a:avLst/>
                <a:gdLst>
                  <a:gd name="T0" fmla="*/ 455 w 903"/>
                  <a:gd name="T1" fmla="*/ 1102 h 1120"/>
                  <a:gd name="T2" fmla="*/ 546 w 903"/>
                  <a:gd name="T3" fmla="*/ 1066 h 1120"/>
                  <a:gd name="T4" fmla="*/ 631 w 903"/>
                  <a:gd name="T5" fmla="*/ 1011 h 1120"/>
                  <a:gd name="T6" fmla="*/ 703 w 903"/>
                  <a:gd name="T7" fmla="*/ 939 h 1120"/>
                  <a:gd name="T8" fmla="*/ 770 w 903"/>
                  <a:gd name="T9" fmla="*/ 854 h 1120"/>
                  <a:gd name="T10" fmla="*/ 825 w 903"/>
                  <a:gd name="T11" fmla="*/ 757 h 1120"/>
                  <a:gd name="T12" fmla="*/ 867 w 903"/>
                  <a:gd name="T13" fmla="*/ 648 h 1120"/>
                  <a:gd name="T14" fmla="*/ 897 w 903"/>
                  <a:gd name="T15" fmla="*/ 539 h 1120"/>
                  <a:gd name="T16" fmla="*/ 903 w 903"/>
                  <a:gd name="T17" fmla="*/ 430 h 1120"/>
                  <a:gd name="T18" fmla="*/ 891 w 903"/>
                  <a:gd name="T19" fmla="*/ 321 h 1120"/>
                  <a:gd name="T20" fmla="*/ 867 w 903"/>
                  <a:gd name="T21" fmla="*/ 230 h 1120"/>
                  <a:gd name="T22" fmla="*/ 825 w 903"/>
                  <a:gd name="T23" fmla="*/ 146 h 1120"/>
                  <a:gd name="T24" fmla="*/ 770 w 903"/>
                  <a:gd name="T25" fmla="*/ 85 h 1120"/>
                  <a:gd name="T26" fmla="*/ 703 w 903"/>
                  <a:gd name="T27" fmla="*/ 37 h 1120"/>
                  <a:gd name="T28" fmla="*/ 625 w 903"/>
                  <a:gd name="T29" fmla="*/ 13 h 1120"/>
                  <a:gd name="T30" fmla="*/ 540 w 903"/>
                  <a:gd name="T31" fmla="*/ 0 h 1120"/>
                  <a:gd name="T32" fmla="*/ 449 w 903"/>
                  <a:gd name="T33" fmla="*/ 19 h 1120"/>
                  <a:gd name="T34" fmla="*/ 358 w 903"/>
                  <a:gd name="T35" fmla="*/ 55 h 1120"/>
                  <a:gd name="T36" fmla="*/ 273 w 903"/>
                  <a:gd name="T37" fmla="*/ 115 h 1120"/>
                  <a:gd name="T38" fmla="*/ 200 w 903"/>
                  <a:gd name="T39" fmla="*/ 188 h 1120"/>
                  <a:gd name="T40" fmla="*/ 134 w 903"/>
                  <a:gd name="T41" fmla="*/ 273 h 1120"/>
                  <a:gd name="T42" fmla="*/ 79 w 903"/>
                  <a:gd name="T43" fmla="*/ 370 h 1120"/>
                  <a:gd name="T44" fmla="*/ 37 w 903"/>
                  <a:gd name="T45" fmla="*/ 479 h 1120"/>
                  <a:gd name="T46" fmla="*/ 6 w 903"/>
                  <a:gd name="T47" fmla="*/ 588 h 1120"/>
                  <a:gd name="T48" fmla="*/ 0 w 903"/>
                  <a:gd name="T49" fmla="*/ 697 h 1120"/>
                  <a:gd name="T50" fmla="*/ 12 w 903"/>
                  <a:gd name="T51" fmla="*/ 805 h 1120"/>
                  <a:gd name="T52" fmla="*/ 37 w 903"/>
                  <a:gd name="T53" fmla="*/ 896 h 1120"/>
                  <a:gd name="T54" fmla="*/ 79 w 903"/>
                  <a:gd name="T55" fmla="*/ 981 h 1120"/>
                  <a:gd name="T56" fmla="*/ 134 w 903"/>
                  <a:gd name="T57" fmla="*/ 1042 h 1120"/>
                  <a:gd name="T58" fmla="*/ 200 w 903"/>
                  <a:gd name="T59" fmla="*/ 1090 h 1120"/>
                  <a:gd name="T60" fmla="*/ 279 w 903"/>
                  <a:gd name="T61" fmla="*/ 1114 h 1120"/>
                  <a:gd name="T62" fmla="*/ 364 w 903"/>
                  <a:gd name="T63" fmla="*/ 1120 h 1120"/>
                  <a:gd name="T64" fmla="*/ 455 w 903"/>
                  <a:gd name="T65" fmla="*/ 1102 h 112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3"/>
                  <a:gd name="T100" fmla="*/ 0 h 1120"/>
                  <a:gd name="T101" fmla="*/ 903 w 903"/>
                  <a:gd name="T102" fmla="*/ 1120 h 112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3" h="1120">
                    <a:moveTo>
                      <a:pt x="455" y="1102"/>
                    </a:moveTo>
                    <a:lnTo>
                      <a:pt x="546" y="1066"/>
                    </a:lnTo>
                    <a:lnTo>
                      <a:pt x="631" y="1011"/>
                    </a:lnTo>
                    <a:lnTo>
                      <a:pt x="703" y="939"/>
                    </a:lnTo>
                    <a:lnTo>
                      <a:pt x="770" y="854"/>
                    </a:lnTo>
                    <a:lnTo>
                      <a:pt x="825" y="757"/>
                    </a:lnTo>
                    <a:lnTo>
                      <a:pt x="867" y="648"/>
                    </a:lnTo>
                    <a:lnTo>
                      <a:pt x="897" y="539"/>
                    </a:lnTo>
                    <a:lnTo>
                      <a:pt x="903" y="430"/>
                    </a:lnTo>
                    <a:lnTo>
                      <a:pt x="891" y="321"/>
                    </a:lnTo>
                    <a:lnTo>
                      <a:pt x="867" y="230"/>
                    </a:lnTo>
                    <a:lnTo>
                      <a:pt x="825" y="146"/>
                    </a:lnTo>
                    <a:lnTo>
                      <a:pt x="770" y="85"/>
                    </a:lnTo>
                    <a:lnTo>
                      <a:pt x="703" y="37"/>
                    </a:lnTo>
                    <a:lnTo>
                      <a:pt x="625" y="13"/>
                    </a:lnTo>
                    <a:lnTo>
                      <a:pt x="540" y="0"/>
                    </a:lnTo>
                    <a:lnTo>
                      <a:pt x="449" y="19"/>
                    </a:lnTo>
                    <a:lnTo>
                      <a:pt x="358" y="55"/>
                    </a:lnTo>
                    <a:lnTo>
                      <a:pt x="273" y="115"/>
                    </a:lnTo>
                    <a:lnTo>
                      <a:pt x="200" y="188"/>
                    </a:lnTo>
                    <a:lnTo>
                      <a:pt x="134" y="273"/>
                    </a:lnTo>
                    <a:lnTo>
                      <a:pt x="79" y="370"/>
                    </a:lnTo>
                    <a:lnTo>
                      <a:pt x="37" y="479"/>
                    </a:lnTo>
                    <a:lnTo>
                      <a:pt x="6" y="588"/>
                    </a:lnTo>
                    <a:lnTo>
                      <a:pt x="0" y="697"/>
                    </a:lnTo>
                    <a:lnTo>
                      <a:pt x="12" y="805"/>
                    </a:lnTo>
                    <a:lnTo>
                      <a:pt x="37" y="896"/>
                    </a:lnTo>
                    <a:lnTo>
                      <a:pt x="79" y="981"/>
                    </a:lnTo>
                    <a:lnTo>
                      <a:pt x="134" y="1042"/>
                    </a:lnTo>
                    <a:lnTo>
                      <a:pt x="200" y="1090"/>
                    </a:lnTo>
                    <a:lnTo>
                      <a:pt x="279" y="1114"/>
                    </a:lnTo>
                    <a:lnTo>
                      <a:pt x="364" y="1120"/>
                    </a:lnTo>
                    <a:lnTo>
                      <a:pt x="455" y="11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58" name="Freeform 2298"/>
              <p:cNvSpPr>
                <a:spLocks/>
              </p:cNvSpPr>
              <p:nvPr/>
            </p:nvSpPr>
            <p:spPr bwMode="auto">
              <a:xfrm rot="719888">
                <a:off x="10406" y="12272"/>
                <a:ext cx="321" cy="387"/>
              </a:xfrm>
              <a:custGeom>
                <a:avLst/>
                <a:gdLst>
                  <a:gd name="T0" fmla="*/ 164 w 321"/>
                  <a:gd name="T1" fmla="*/ 387 h 387"/>
                  <a:gd name="T2" fmla="*/ 224 w 321"/>
                  <a:gd name="T3" fmla="*/ 351 h 387"/>
                  <a:gd name="T4" fmla="*/ 273 w 321"/>
                  <a:gd name="T5" fmla="*/ 296 h 387"/>
                  <a:gd name="T6" fmla="*/ 309 w 321"/>
                  <a:gd name="T7" fmla="*/ 224 h 387"/>
                  <a:gd name="T8" fmla="*/ 321 w 321"/>
                  <a:gd name="T9" fmla="*/ 145 h 387"/>
                  <a:gd name="T10" fmla="*/ 309 w 321"/>
                  <a:gd name="T11" fmla="*/ 78 h 387"/>
                  <a:gd name="T12" fmla="*/ 273 w 321"/>
                  <a:gd name="T13" fmla="*/ 24 h 387"/>
                  <a:gd name="T14" fmla="*/ 224 w 321"/>
                  <a:gd name="T15" fmla="*/ 0 h 387"/>
                  <a:gd name="T16" fmla="*/ 158 w 321"/>
                  <a:gd name="T17" fmla="*/ 6 h 387"/>
                  <a:gd name="T18" fmla="*/ 97 w 321"/>
                  <a:gd name="T19" fmla="*/ 36 h 387"/>
                  <a:gd name="T20" fmla="*/ 49 w 321"/>
                  <a:gd name="T21" fmla="*/ 96 h 387"/>
                  <a:gd name="T22" fmla="*/ 12 w 321"/>
                  <a:gd name="T23" fmla="*/ 163 h 387"/>
                  <a:gd name="T24" fmla="*/ 0 w 321"/>
                  <a:gd name="T25" fmla="*/ 242 h 387"/>
                  <a:gd name="T26" fmla="*/ 12 w 321"/>
                  <a:gd name="T27" fmla="*/ 308 h 387"/>
                  <a:gd name="T28" fmla="*/ 49 w 321"/>
                  <a:gd name="T29" fmla="*/ 363 h 387"/>
                  <a:gd name="T30" fmla="*/ 97 w 321"/>
                  <a:gd name="T31" fmla="*/ 387 h 387"/>
                  <a:gd name="T32" fmla="*/ 164 w 321"/>
                  <a:gd name="T33" fmla="*/ 387 h 3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1"/>
                  <a:gd name="T52" fmla="*/ 0 h 387"/>
                  <a:gd name="T53" fmla="*/ 321 w 321"/>
                  <a:gd name="T54" fmla="*/ 387 h 3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1" h="387">
                    <a:moveTo>
                      <a:pt x="164" y="387"/>
                    </a:moveTo>
                    <a:lnTo>
                      <a:pt x="224" y="351"/>
                    </a:lnTo>
                    <a:lnTo>
                      <a:pt x="273" y="296"/>
                    </a:lnTo>
                    <a:lnTo>
                      <a:pt x="309" y="224"/>
                    </a:lnTo>
                    <a:lnTo>
                      <a:pt x="321" y="145"/>
                    </a:lnTo>
                    <a:lnTo>
                      <a:pt x="309" y="78"/>
                    </a:lnTo>
                    <a:lnTo>
                      <a:pt x="273" y="24"/>
                    </a:lnTo>
                    <a:lnTo>
                      <a:pt x="224" y="0"/>
                    </a:lnTo>
                    <a:lnTo>
                      <a:pt x="158" y="6"/>
                    </a:lnTo>
                    <a:lnTo>
                      <a:pt x="97" y="36"/>
                    </a:lnTo>
                    <a:lnTo>
                      <a:pt x="49" y="96"/>
                    </a:lnTo>
                    <a:lnTo>
                      <a:pt x="12" y="163"/>
                    </a:lnTo>
                    <a:lnTo>
                      <a:pt x="0" y="242"/>
                    </a:lnTo>
                    <a:lnTo>
                      <a:pt x="12" y="308"/>
                    </a:lnTo>
                    <a:lnTo>
                      <a:pt x="49" y="363"/>
                    </a:lnTo>
                    <a:lnTo>
                      <a:pt x="97" y="387"/>
                    </a:lnTo>
                    <a:lnTo>
                      <a:pt x="164" y="38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59" name="Freeform 2299"/>
              <p:cNvSpPr>
                <a:spLocks/>
              </p:cNvSpPr>
              <p:nvPr/>
            </p:nvSpPr>
            <p:spPr bwMode="auto">
              <a:xfrm>
                <a:off x="6001" y="9901"/>
                <a:ext cx="5751" cy="2560"/>
              </a:xfrm>
              <a:custGeom>
                <a:avLst/>
                <a:gdLst>
                  <a:gd name="T0" fmla="*/ 5123 w 5751"/>
                  <a:gd name="T1" fmla="*/ 1006 h 2560"/>
                  <a:gd name="T2" fmla="*/ 5429 w 5751"/>
                  <a:gd name="T3" fmla="*/ 1049 h 2560"/>
                  <a:gd name="T4" fmla="*/ 5541 w 5751"/>
                  <a:gd name="T5" fmla="*/ 1342 h 2560"/>
                  <a:gd name="T6" fmla="*/ 5562 w 5751"/>
                  <a:gd name="T7" fmla="*/ 1446 h 2560"/>
                  <a:gd name="T8" fmla="*/ 5738 w 5751"/>
                  <a:gd name="T9" fmla="*/ 1613 h 2560"/>
                  <a:gd name="T10" fmla="*/ 5725 w 5751"/>
                  <a:gd name="T11" fmla="*/ 1876 h 2560"/>
                  <a:gd name="T12" fmla="*/ 5687 w 5751"/>
                  <a:gd name="T13" fmla="*/ 2085 h 2560"/>
                  <a:gd name="T14" fmla="*/ 5686 w 5751"/>
                  <a:gd name="T15" fmla="*/ 2382 h 2560"/>
                  <a:gd name="T16" fmla="*/ 5360 w 5751"/>
                  <a:gd name="T17" fmla="*/ 2516 h 2560"/>
                  <a:gd name="T18" fmla="*/ 5172 w 5751"/>
                  <a:gd name="T19" fmla="*/ 2346 h 2560"/>
                  <a:gd name="T20" fmla="*/ 5149 w 5751"/>
                  <a:gd name="T21" fmla="*/ 2138 h 2560"/>
                  <a:gd name="T22" fmla="*/ 5007 w 5751"/>
                  <a:gd name="T23" fmla="*/ 1959 h 2560"/>
                  <a:gd name="T24" fmla="*/ 4623 w 5751"/>
                  <a:gd name="T25" fmla="*/ 1927 h 2560"/>
                  <a:gd name="T26" fmla="*/ 4224 w 5751"/>
                  <a:gd name="T27" fmla="*/ 2176 h 2560"/>
                  <a:gd name="T28" fmla="*/ 3972 w 5751"/>
                  <a:gd name="T29" fmla="*/ 2513 h 2560"/>
                  <a:gd name="T30" fmla="*/ 3869 w 5751"/>
                  <a:gd name="T31" fmla="*/ 2503 h 2560"/>
                  <a:gd name="T32" fmla="*/ 3790 w 5751"/>
                  <a:gd name="T33" fmla="*/ 2437 h 2560"/>
                  <a:gd name="T34" fmla="*/ 3694 w 5751"/>
                  <a:gd name="T35" fmla="*/ 2453 h 2560"/>
                  <a:gd name="T36" fmla="*/ 3569 w 5751"/>
                  <a:gd name="T37" fmla="*/ 2514 h 2560"/>
                  <a:gd name="T38" fmla="*/ 3450 w 5751"/>
                  <a:gd name="T39" fmla="*/ 2550 h 2560"/>
                  <a:gd name="T40" fmla="*/ 3352 w 5751"/>
                  <a:gd name="T41" fmla="*/ 2517 h 2560"/>
                  <a:gd name="T42" fmla="*/ 3266 w 5751"/>
                  <a:gd name="T43" fmla="*/ 2455 h 2560"/>
                  <a:gd name="T44" fmla="*/ 3144 w 5751"/>
                  <a:gd name="T45" fmla="*/ 2442 h 2560"/>
                  <a:gd name="T46" fmla="*/ 3054 w 5751"/>
                  <a:gd name="T47" fmla="*/ 2484 h 2560"/>
                  <a:gd name="T48" fmla="*/ 2965 w 5751"/>
                  <a:gd name="T49" fmla="*/ 2528 h 2560"/>
                  <a:gd name="T50" fmla="*/ 2855 w 5751"/>
                  <a:gd name="T51" fmla="*/ 2522 h 2560"/>
                  <a:gd name="T52" fmla="*/ 2770 w 5751"/>
                  <a:gd name="T53" fmla="*/ 2486 h 2560"/>
                  <a:gd name="T54" fmla="*/ 2646 w 5751"/>
                  <a:gd name="T55" fmla="*/ 2453 h 2560"/>
                  <a:gd name="T56" fmla="*/ 2509 w 5751"/>
                  <a:gd name="T57" fmla="*/ 2486 h 2560"/>
                  <a:gd name="T58" fmla="*/ 2416 w 5751"/>
                  <a:gd name="T59" fmla="*/ 2516 h 2560"/>
                  <a:gd name="T60" fmla="*/ 2336 w 5751"/>
                  <a:gd name="T61" fmla="*/ 2424 h 2560"/>
                  <a:gd name="T62" fmla="*/ 2314 w 5751"/>
                  <a:gd name="T63" fmla="*/ 2241 h 2560"/>
                  <a:gd name="T64" fmla="*/ 2223 w 5751"/>
                  <a:gd name="T65" fmla="*/ 2078 h 2560"/>
                  <a:gd name="T66" fmla="*/ 2015 w 5751"/>
                  <a:gd name="T67" fmla="*/ 1954 h 2560"/>
                  <a:gd name="T68" fmla="*/ 1652 w 5751"/>
                  <a:gd name="T69" fmla="*/ 1995 h 2560"/>
                  <a:gd name="T70" fmla="*/ 1194 w 5751"/>
                  <a:gd name="T71" fmla="*/ 2461 h 2560"/>
                  <a:gd name="T72" fmla="*/ 956 w 5751"/>
                  <a:gd name="T73" fmla="*/ 2472 h 2560"/>
                  <a:gd name="T74" fmla="*/ 647 w 5751"/>
                  <a:gd name="T75" fmla="*/ 2468 h 2560"/>
                  <a:gd name="T76" fmla="*/ 529 w 5751"/>
                  <a:gd name="T77" fmla="*/ 2498 h 2560"/>
                  <a:gd name="T78" fmla="*/ 300 w 5751"/>
                  <a:gd name="T79" fmla="*/ 2555 h 2560"/>
                  <a:gd name="T80" fmla="*/ 49 w 5751"/>
                  <a:gd name="T81" fmla="*/ 2539 h 2560"/>
                  <a:gd name="T82" fmla="*/ 1 w 5751"/>
                  <a:gd name="T83" fmla="*/ 2299 h 2560"/>
                  <a:gd name="T84" fmla="*/ 72 w 5751"/>
                  <a:gd name="T85" fmla="*/ 2085 h 2560"/>
                  <a:gd name="T86" fmla="*/ 167 w 5751"/>
                  <a:gd name="T87" fmla="*/ 2075 h 2560"/>
                  <a:gd name="T88" fmla="*/ 278 w 5751"/>
                  <a:gd name="T89" fmla="*/ 2080 h 2560"/>
                  <a:gd name="T90" fmla="*/ 389 w 5751"/>
                  <a:gd name="T91" fmla="*/ 1757 h 2560"/>
                  <a:gd name="T92" fmla="*/ 477 w 5751"/>
                  <a:gd name="T93" fmla="*/ 1342 h 2560"/>
                  <a:gd name="T94" fmla="*/ 873 w 5751"/>
                  <a:gd name="T95" fmla="*/ 1118 h 2560"/>
                  <a:gd name="T96" fmla="*/ 1229 w 5751"/>
                  <a:gd name="T97" fmla="*/ 841 h 2560"/>
                  <a:gd name="T98" fmla="*/ 1496 w 5751"/>
                  <a:gd name="T99" fmla="*/ 396 h 2560"/>
                  <a:gd name="T100" fmla="*/ 1676 w 5751"/>
                  <a:gd name="T101" fmla="*/ 168 h 2560"/>
                  <a:gd name="T102" fmla="*/ 1886 w 5751"/>
                  <a:gd name="T103" fmla="*/ 83 h 2560"/>
                  <a:gd name="T104" fmla="*/ 2190 w 5751"/>
                  <a:gd name="T105" fmla="*/ 24 h 2560"/>
                  <a:gd name="T106" fmla="*/ 2559 w 5751"/>
                  <a:gd name="T107" fmla="*/ 3 h 2560"/>
                  <a:gd name="T108" fmla="*/ 2960 w 5751"/>
                  <a:gd name="T109" fmla="*/ 39 h 2560"/>
                  <a:gd name="T110" fmla="*/ 3370 w 5751"/>
                  <a:gd name="T111" fmla="*/ 157 h 2560"/>
                  <a:gd name="T112" fmla="*/ 3517 w 5751"/>
                  <a:gd name="T113" fmla="*/ 342 h 2560"/>
                  <a:gd name="T114" fmla="*/ 3655 w 5751"/>
                  <a:gd name="T115" fmla="*/ 625 h 2560"/>
                  <a:gd name="T116" fmla="*/ 3866 w 5751"/>
                  <a:gd name="T117" fmla="*/ 794 h 2560"/>
                  <a:gd name="T118" fmla="*/ 4300 w 5751"/>
                  <a:gd name="T119" fmla="*/ 651 h 256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751"/>
                  <a:gd name="T181" fmla="*/ 0 h 2560"/>
                  <a:gd name="T182" fmla="*/ 5751 w 5751"/>
                  <a:gd name="T183" fmla="*/ 2560 h 256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751" h="2560">
                    <a:moveTo>
                      <a:pt x="5010" y="982"/>
                    </a:moveTo>
                    <a:lnTo>
                      <a:pt x="5075" y="1002"/>
                    </a:lnTo>
                    <a:lnTo>
                      <a:pt x="5123" y="1006"/>
                    </a:lnTo>
                    <a:lnTo>
                      <a:pt x="5167" y="1003"/>
                    </a:lnTo>
                    <a:lnTo>
                      <a:pt x="5218" y="995"/>
                    </a:lnTo>
                    <a:lnTo>
                      <a:pt x="5429" y="1049"/>
                    </a:lnTo>
                    <a:lnTo>
                      <a:pt x="5554" y="1221"/>
                    </a:lnTo>
                    <a:lnTo>
                      <a:pt x="5546" y="1288"/>
                    </a:lnTo>
                    <a:lnTo>
                      <a:pt x="5541" y="1342"/>
                    </a:lnTo>
                    <a:lnTo>
                      <a:pt x="5535" y="1397"/>
                    </a:lnTo>
                    <a:lnTo>
                      <a:pt x="5541" y="1429"/>
                    </a:lnTo>
                    <a:lnTo>
                      <a:pt x="5562" y="1446"/>
                    </a:lnTo>
                    <a:lnTo>
                      <a:pt x="5643" y="1475"/>
                    </a:lnTo>
                    <a:lnTo>
                      <a:pt x="5704" y="1537"/>
                    </a:lnTo>
                    <a:lnTo>
                      <a:pt x="5738" y="1613"/>
                    </a:lnTo>
                    <a:lnTo>
                      <a:pt x="5751" y="1696"/>
                    </a:lnTo>
                    <a:lnTo>
                      <a:pt x="5744" y="1788"/>
                    </a:lnTo>
                    <a:lnTo>
                      <a:pt x="5725" y="1876"/>
                    </a:lnTo>
                    <a:lnTo>
                      <a:pt x="5678" y="1953"/>
                    </a:lnTo>
                    <a:lnTo>
                      <a:pt x="5622" y="2009"/>
                    </a:lnTo>
                    <a:lnTo>
                      <a:pt x="5687" y="2085"/>
                    </a:lnTo>
                    <a:lnTo>
                      <a:pt x="5717" y="2178"/>
                    </a:lnTo>
                    <a:lnTo>
                      <a:pt x="5719" y="2284"/>
                    </a:lnTo>
                    <a:lnTo>
                      <a:pt x="5686" y="2382"/>
                    </a:lnTo>
                    <a:lnTo>
                      <a:pt x="5612" y="2465"/>
                    </a:lnTo>
                    <a:lnTo>
                      <a:pt x="5503" y="2510"/>
                    </a:lnTo>
                    <a:lnTo>
                      <a:pt x="5360" y="2516"/>
                    </a:lnTo>
                    <a:lnTo>
                      <a:pt x="5174" y="2458"/>
                    </a:lnTo>
                    <a:lnTo>
                      <a:pt x="5172" y="2409"/>
                    </a:lnTo>
                    <a:lnTo>
                      <a:pt x="5172" y="2346"/>
                    </a:lnTo>
                    <a:lnTo>
                      <a:pt x="5168" y="2278"/>
                    </a:lnTo>
                    <a:lnTo>
                      <a:pt x="5166" y="2203"/>
                    </a:lnTo>
                    <a:lnTo>
                      <a:pt x="5149" y="2138"/>
                    </a:lnTo>
                    <a:lnTo>
                      <a:pt x="5120" y="2069"/>
                    </a:lnTo>
                    <a:lnTo>
                      <a:pt x="5071" y="2010"/>
                    </a:lnTo>
                    <a:lnTo>
                      <a:pt x="5007" y="1959"/>
                    </a:lnTo>
                    <a:lnTo>
                      <a:pt x="4887" y="1915"/>
                    </a:lnTo>
                    <a:lnTo>
                      <a:pt x="4758" y="1906"/>
                    </a:lnTo>
                    <a:lnTo>
                      <a:pt x="4623" y="1927"/>
                    </a:lnTo>
                    <a:lnTo>
                      <a:pt x="4483" y="1977"/>
                    </a:lnTo>
                    <a:lnTo>
                      <a:pt x="4352" y="2067"/>
                    </a:lnTo>
                    <a:lnTo>
                      <a:pt x="4224" y="2176"/>
                    </a:lnTo>
                    <a:lnTo>
                      <a:pt x="4114" y="2314"/>
                    </a:lnTo>
                    <a:lnTo>
                      <a:pt x="4022" y="2480"/>
                    </a:lnTo>
                    <a:lnTo>
                      <a:pt x="3972" y="2513"/>
                    </a:lnTo>
                    <a:lnTo>
                      <a:pt x="3931" y="2528"/>
                    </a:lnTo>
                    <a:lnTo>
                      <a:pt x="3902" y="2522"/>
                    </a:lnTo>
                    <a:lnTo>
                      <a:pt x="3869" y="2503"/>
                    </a:lnTo>
                    <a:lnTo>
                      <a:pt x="3843" y="2479"/>
                    </a:lnTo>
                    <a:lnTo>
                      <a:pt x="3817" y="2455"/>
                    </a:lnTo>
                    <a:lnTo>
                      <a:pt x="3790" y="2437"/>
                    </a:lnTo>
                    <a:lnTo>
                      <a:pt x="3754" y="2429"/>
                    </a:lnTo>
                    <a:lnTo>
                      <a:pt x="3728" y="2436"/>
                    </a:lnTo>
                    <a:lnTo>
                      <a:pt x="3694" y="2453"/>
                    </a:lnTo>
                    <a:lnTo>
                      <a:pt x="3652" y="2469"/>
                    </a:lnTo>
                    <a:lnTo>
                      <a:pt x="3611" y="2491"/>
                    </a:lnTo>
                    <a:lnTo>
                      <a:pt x="3569" y="2514"/>
                    </a:lnTo>
                    <a:lnTo>
                      <a:pt x="3528" y="2530"/>
                    </a:lnTo>
                    <a:lnTo>
                      <a:pt x="3488" y="2546"/>
                    </a:lnTo>
                    <a:lnTo>
                      <a:pt x="3450" y="2550"/>
                    </a:lnTo>
                    <a:lnTo>
                      <a:pt x="3413" y="2548"/>
                    </a:lnTo>
                    <a:lnTo>
                      <a:pt x="3379" y="2535"/>
                    </a:lnTo>
                    <a:lnTo>
                      <a:pt x="3352" y="2517"/>
                    </a:lnTo>
                    <a:lnTo>
                      <a:pt x="3325" y="2493"/>
                    </a:lnTo>
                    <a:lnTo>
                      <a:pt x="3299" y="2475"/>
                    </a:lnTo>
                    <a:lnTo>
                      <a:pt x="3266" y="2455"/>
                    </a:lnTo>
                    <a:lnTo>
                      <a:pt x="3231" y="2442"/>
                    </a:lnTo>
                    <a:lnTo>
                      <a:pt x="3183" y="2438"/>
                    </a:lnTo>
                    <a:lnTo>
                      <a:pt x="3144" y="2442"/>
                    </a:lnTo>
                    <a:lnTo>
                      <a:pt x="3111" y="2453"/>
                    </a:lnTo>
                    <a:lnTo>
                      <a:pt x="3084" y="2466"/>
                    </a:lnTo>
                    <a:lnTo>
                      <a:pt x="3054" y="2484"/>
                    </a:lnTo>
                    <a:lnTo>
                      <a:pt x="3026" y="2504"/>
                    </a:lnTo>
                    <a:lnTo>
                      <a:pt x="2998" y="2516"/>
                    </a:lnTo>
                    <a:lnTo>
                      <a:pt x="2965" y="2528"/>
                    </a:lnTo>
                    <a:lnTo>
                      <a:pt x="2927" y="2532"/>
                    </a:lnTo>
                    <a:lnTo>
                      <a:pt x="2884" y="2529"/>
                    </a:lnTo>
                    <a:lnTo>
                      <a:pt x="2855" y="2522"/>
                    </a:lnTo>
                    <a:lnTo>
                      <a:pt x="2826" y="2510"/>
                    </a:lnTo>
                    <a:lnTo>
                      <a:pt x="2798" y="2498"/>
                    </a:lnTo>
                    <a:lnTo>
                      <a:pt x="2770" y="2486"/>
                    </a:lnTo>
                    <a:lnTo>
                      <a:pt x="2741" y="2474"/>
                    </a:lnTo>
                    <a:lnTo>
                      <a:pt x="2700" y="2465"/>
                    </a:lnTo>
                    <a:lnTo>
                      <a:pt x="2646" y="2453"/>
                    </a:lnTo>
                    <a:lnTo>
                      <a:pt x="2589" y="2460"/>
                    </a:lnTo>
                    <a:lnTo>
                      <a:pt x="2543" y="2469"/>
                    </a:lnTo>
                    <a:lnTo>
                      <a:pt x="2509" y="2486"/>
                    </a:lnTo>
                    <a:lnTo>
                      <a:pt x="2476" y="2498"/>
                    </a:lnTo>
                    <a:lnTo>
                      <a:pt x="2448" y="2511"/>
                    </a:lnTo>
                    <a:lnTo>
                      <a:pt x="2416" y="2516"/>
                    </a:lnTo>
                    <a:lnTo>
                      <a:pt x="2375" y="2507"/>
                    </a:lnTo>
                    <a:lnTo>
                      <a:pt x="2325" y="2478"/>
                    </a:lnTo>
                    <a:lnTo>
                      <a:pt x="2336" y="2424"/>
                    </a:lnTo>
                    <a:lnTo>
                      <a:pt x="2337" y="2363"/>
                    </a:lnTo>
                    <a:lnTo>
                      <a:pt x="2331" y="2306"/>
                    </a:lnTo>
                    <a:lnTo>
                      <a:pt x="2314" y="2241"/>
                    </a:lnTo>
                    <a:lnTo>
                      <a:pt x="2289" y="2179"/>
                    </a:lnTo>
                    <a:lnTo>
                      <a:pt x="2258" y="2124"/>
                    </a:lnTo>
                    <a:lnTo>
                      <a:pt x="2223" y="2078"/>
                    </a:lnTo>
                    <a:lnTo>
                      <a:pt x="2183" y="2039"/>
                    </a:lnTo>
                    <a:lnTo>
                      <a:pt x="2106" y="1992"/>
                    </a:lnTo>
                    <a:lnTo>
                      <a:pt x="2015" y="1954"/>
                    </a:lnTo>
                    <a:lnTo>
                      <a:pt x="1907" y="1938"/>
                    </a:lnTo>
                    <a:lnTo>
                      <a:pt x="1787" y="1949"/>
                    </a:lnTo>
                    <a:lnTo>
                      <a:pt x="1652" y="1995"/>
                    </a:lnTo>
                    <a:lnTo>
                      <a:pt x="1508" y="2094"/>
                    </a:lnTo>
                    <a:lnTo>
                      <a:pt x="1353" y="2240"/>
                    </a:lnTo>
                    <a:lnTo>
                      <a:pt x="1194" y="2461"/>
                    </a:lnTo>
                    <a:lnTo>
                      <a:pt x="1143" y="2468"/>
                    </a:lnTo>
                    <a:lnTo>
                      <a:pt x="1055" y="2474"/>
                    </a:lnTo>
                    <a:lnTo>
                      <a:pt x="956" y="2472"/>
                    </a:lnTo>
                    <a:lnTo>
                      <a:pt x="844" y="2472"/>
                    </a:lnTo>
                    <a:lnTo>
                      <a:pt x="740" y="2470"/>
                    </a:lnTo>
                    <a:lnTo>
                      <a:pt x="647" y="2468"/>
                    </a:lnTo>
                    <a:lnTo>
                      <a:pt x="586" y="2468"/>
                    </a:lnTo>
                    <a:lnTo>
                      <a:pt x="554" y="2467"/>
                    </a:lnTo>
                    <a:lnTo>
                      <a:pt x="529" y="2498"/>
                    </a:lnTo>
                    <a:lnTo>
                      <a:pt x="475" y="2524"/>
                    </a:lnTo>
                    <a:lnTo>
                      <a:pt x="390" y="2543"/>
                    </a:lnTo>
                    <a:lnTo>
                      <a:pt x="300" y="2555"/>
                    </a:lnTo>
                    <a:lnTo>
                      <a:pt x="206" y="2560"/>
                    </a:lnTo>
                    <a:lnTo>
                      <a:pt x="121" y="2554"/>
                    </a:lnTo>
                    <a:lnTo>
                      <a:pt x="49" y="2539"/>
                    </a:lnTo>
                    <a:lnTo>
                      <a:pt x="13" y="2506"/>
                    </a:lnTo>
                    <a:lnTo>
                      <a:pt x="0" y="2423"/>
                    </a:lnTo>
                    <a:lnTo>
                      <a:pt x="1" y="2299"/>
                    </a:lnTo>
                    <a:lnTo>
                      <a:pt x="16" y="2173"/>
                    </a:lnTo>
                    <a:lnTo>
                      <a:pt x="52" y="2094"/>
                    </a:lnTo>
                    <a:lnTo>
                      <a:pt x="72" y="2085"/>
                    </a:lnTo>
                    <a:lnTo>
                      <a:pt x="98" y="2079"/>
                    </a:lnTo>
                    <a:lnTo>
                      <a:pt x="130" y="2073"/>
                    </a:lnTo>
                    <a:lnTo>
                      <a:pt x="167" y="2075"/>
                    </a:lnTo>
                    <a:lnTo>
                      <a:pt x="204" y="2077"/>
                    </a:lnTo>
                    <a:lnTo>
                      <a:pt x="240" y="2078"/>
                    </a:lnTo>
                    <a:lnTo>
                      <a:pt x="278" y="2080"/>
                    </a:lnTo>
                    <a:lnTo>
                      <a:pt x="307" y="2086"/>
                    </a:lnTo>
                    <a:lnTo>
                      <a:pt x="361" y="1918"/>
                    </a:lnTo>
                    <a:lnTo>
                      <a:pt x="389" y="1757"/>
                    </a:lnTo>
                    <a:lnTo>
                      <a:pt x="409" y="1607"/>
                    </a:lnTo>
                    <a:lnTo>
                      <a:pt x="433" y="1463"/>
                    </a:lnTo>
                    <a:lnTo>
                      <a:pt x="477" y="1342"/>
                    </a:lnTo>
                    <a:lnTo>
                      <a:pt x="555" y="1241"/>
                    </a:lnTo>
                    <a:lnTo>
                      <a:pt x="683" y="1163"/>
                    </a:lnTo>
                    <a:lnTo>
                      <a:pt x="873" y="1118"/>
                    </a:lnTo>
                    <a:lnTo>
                      <a:pt x="1006" y="1071"/>
                    </a:lnTo>
                    <a:lnTo>
                      <a:pt x="1126" y="973"/>
                    </a:lnTo>
                    <a:lnTo>
                      <a:pt x="1229" y="841"/>
                    </a:lnTo>
                    <a:lnTo>
                      <a:pt x="1328" y="694"/>
                    </a:lnTo>
                    <a:lnTo>
                      <a:pt x="1417" y="540"/>
                    </a:lnTo>
                    <a:lnTo>
                      <a:pt x="1496" y="396"/>
                    </a:lnTo>
                    <a:lnTo>
                      <a:pt x="1566" y="274"/>
                    </a:lnTo>
                    <a:lnTo>
                      <a:pt x="1632" y="195"/>
                    </a:lnTo>
                    <a:lnTo>
                      <a:pt x="1676" y="168"/>
                    </a:lnTo>
                    <a:lnTo>
                      <a:pt x="1731" y="137"/>
                    </a:lnTo>
                    <a:lnTo>
                      <a:pt x="1800" y="107"/>
                    </a:lnTo>
                    <a:lnTo>
                      <a:pt x="1886" y="83"/>
                    </a:lnTo>
                    <a:lnTo>
                      <a:pt x="1978" y="59"/>
                    </a:lnTo>
                    <a:lnTo>
                      <a:pt x="2082" y="37"/>
                    </a:lnTo>
                    <a:lnTo>
                      <a:pt x="2190" y="24"/>
                    </a:lnTo>
                    <a:lnTo>
                      <a:pt x="2304" y="11"/>
                    </a:lnTo>
                    <a:lnTo>
                      <a:pt x="2430" y="0"/>
                    </a:lnTo>
                    <a:lnTo>
                      <a:pt x="2559" y="3"/>
                    </a:lnTo>
                    <a:lnTo>
                      <a:pt x="2689" y="6"/>
                    </a:lnTo>
                    <a:lnTo>
                      <a:pt x="2828" y="23"/>
                    </a:lnTo>
                    <a:lnTo>
                      <a:pt x="2960" y="39"/>
                    </a:lnTo>
                    <a:lnTo>
                      <a:pt x="3097" y="68"/>
                    </a:lnTo>
                    <a:lnTo>
                      <a:pt x="3237" y="110"/>
                    </a:lnTo>
                    <a:lnTo>
                      <a:pt x="3370" y="157"/>
                    </a:lnTo>
                    <a:lnTo>
                      <a:pt x="3430" y="194"/>
                    </a:lnTo>
                    <a:lnTo>
                      <a:pt x="3478" y="261"/>
                    </a:lnTo>
                    <a:lnTo>
                      <a:pt x="3517" y="342"/>
                    </a:lnTo>
                    <a:lnTo>
                      <a:pt x="3559" y="432"/>
                    </a:lnTo>
                    <a:lnTo>
                      <a:pt x="3601" y="528"/>
                    </a:lnTo>
                    <a:lnTo>
                      <a:pt x="3655" y="625"/>
                    </a:lnTo>
                    <a:lnTo>
                      <a:pt x="3729" y="710"/>
                    </a:lnTo>
                    <a:lnTo>
                      <a:pt x="3819" y="784"/>
                    </a:lnTo>
                    <a:lnTo>
                      <a:pt x="3866" y="794"/>
                    </a:lnTo>
                    <a:lnTo>
                      <a:pt x="3922" y="769"/>
                    </a:lnTo>
                    <a:lnTo>
                      <a:pt x="3980" y="726"/>
                    </a:lnTo>
                    <a:lnTo>
                      <a:pt x="4300" y="651"/>
                    </a:lnTo>
                    <a:lnTo>
                      <a:pt x="4494" y="755"/>
                    </a:lnTo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60" name="Freeform 2300"/>
              <p:cNvSpPr>
                <a:spLocks/>
              </p:cNvSpPr>
              <p:nvPr/>
            </p:nvSpPr>
            <p:spPr bwMode="auto">
              <a:xfrm rot="719888">
                <a:off x="11521" y="11512"/>
                <a:ext cx="145" cy="327"/>
              </a:xfrm>
              <a:custGeom>
                <a:avLst/>
                <a:gdLst>
                  <a:gd name="T0" fmla="*/ 78 w 145"/>
                  <a:gd name="T1" fmla="*/ 327 h 327"/>
                  <a:gd name="T2" fmla="*/ 109 w 145"/>
                  <a:gd name="T3" fmla="*/ 315 h 327"/>
                  <a:gd name="T4" fmla="*/ 133 w 145"/>
                  <a:gd name="T5" fmla="*/ 285 h 327"/>
                  <a:gd name="T6" fmla="*/ 145 w 145"/>
                  <a:gd name="T7" fmla="*/ 230 h 327"/>
                  <a:gd name="T8" fmla="*/ 145 w 145"/>
                  <a:gd name="T9" fmla="*/ 170 h 327"/>
                  <a:gd name="T10" fmla="*/ 133 w 145"/>
                  <a:gd name="T11" fmla="*/ 103 h 327"/>
                  <a:gd name="T12" fmla="*/ 115 w 145"/>
                  <a:gd name="T13" fmla="*/ 55 h 327"/>
                  <a:gd name="T14" fmla="*/ 91 w 145"/>
                  <a:gd name="T15" fmla="*/ 18 h 327"/>
                  <a:gd name="T16" fmla="*/ 66 w 145"/>
                  <a:gd name="T17" fmla="*/ 0 h 327"/>
                  <a:gd name="T18" fmla="*/ 36 w 145"/>
                  <a:gd name="T19" fmla="*/ 12 h 327"/>
                  <a:gd name="T20" fmla="*/ 18 w 145"/>
                  <a:gd name="T21" fmla="*/ 49 h 327"/>
                  <a:gd name="T22" fmla="*/ 0 w 145"/>
                  <a:gd name="T23" fmla="*/ 97 h 327"/>
                  <a:gd name="T24" fmla="*/ 0 w 145"/>
                  <a:gd name="T25" fmla="*/ 158 h 327"/>
                  <a:gd name="T26" fmla="*/ 6 w 145"/>
                  <a:gd name="T27" fmla="*/ 224 h 327"/>
                  <a:gd name="T28" fmla="*/ 24 w 145"/>
                  <a:gd name="T29" fmla="*/ 279 h 327"/>
                  <a:gd name="T30" fmla="*/ 48 w 145"/>
                  <a:gd name="T31" fmla="*/ 315 h 327"/>
                  <a:gd name="T32" fmla="*/ 78 w 145"/>
                  <a:gd name="T33" fmla="*/ 327 h 3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5"/>
                  <a:gd name="T52" fmla="*/ 0 h 327"/>
                  <a:gd name="T53" fmla="*/ 145 w 145"/>
                  <a:gd name="T54" fmla="*/ 327 h 3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5" h="327">
                    <a:moveTo>
                      <a:pt x="78" y="327"/>
                    </a:moveTo>
                    <a:lnTo>
                      <a:pt x="109" y="315"/>
                    </a:lnTo>
                    <a:lnTo>
                      <a:pt x="133" y="285"/>
                    </a:lnTo>
                    <a:lnTo>
                      <a:pt x="145" y="230"/>
                    </a:lnTo>
                    <a:lnTo>
                      <a:pt x="145" y="170"/>
                    </a:lnTo>
                    <a:lnTo>
                      <a:pt x="133" y="103"/>
                    </a:lnTo>
                    <a:lnTo>
                      <a:pt x="115" y="55"/>
                    </a:lnTo>
                    <a:lnTo>
                      <a:pt x="91" y="18"/>
                    </a:lnTo>
                    <a:lnTo>
                      <a:pt x="66" y="0"/>
                    </a:lnTo>
                    <a:lnTo>
                      <a:pt x="36" y="12"/>
                    </a:lnTo>
                    <a:lnTo>
                      <a:pt x="18" y="49"/>
                    </a:lnTo>
                    <a:lnTo>
                      <a:pt x="0" y="97"/>
                    </a:lnTo>
                    <a:lnTo>
                      <a:pt x="0" y="158"/>
                    </a:lnTo>
                    <a:lnTo>
                      <a:pt x="6" y="224"/>
                    </a:lnTo>
                    <a:lnTo>
                      <a:pt x="24" y="279"/>
                    </a:lnTo>
                    <a:lnTo>
                      <a:pt x="48" y="315"/>
                    </a:lnTo>
                    <a:lnTo>
                      <a:pt x="78" y="32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61" name="Freeform 2301"/>
              <p:cNvSpPr>
                <a:spLocks/>
              </p:cNvSpPr>
              <p:nvPr/>
            </p:nvSpPr>
            <p:spPr bwMode="auto">
              <a:xfrm rot="719888">
                <a:off x="6128" y="12059"/>
                <a:ext cx="297" cy="308"/>
              </a:xfrm>
              <a:custGeom>
                <a:avLst/>
                <a:gdLst>
                  <a:gd name="T0" fmla="*/ 0 w 297"/>
                  <a:gd name="T1" fmla="*/ 97 h 308"/>
                  <a:gd name="T2" fmla="*/ 0 w 297"/>
                  <a:gd name="T3" fmla="*/ 60 h 308"/>
                  <a:gd name="T4" fmla="*/ 18 w 297"/>
                  <a:gd name="T5" fmla="*/ 42 h 308"/>
                  <a:gd name="T6" fmla="*/ 42 w 297"/>
                  <a:gd name="T7" fmla="*/ 30 h 308"/>
                  <a:gd name="T8" fmla="*/ 79 w 297"/>
                  <a:gd name="T9" fmla="*/ 24 h 308"/>
                  <a:gd name="T10" fmla="*/ 121 w 297"/>
                  <a:gd name="T11" fmla="*/ 24 h 308"/>
                  <a:gd name="T12" fmla="*/ 163 w 297"/>
                  <a:gd name="T13" fmla="*/ 18 h 308"/>
                  <a:gd name="T14" fmla="*/ 206 w 297"/>
                  <a:gd name="T15" fmla="*/ 12 h 308"/>
                  <a:gd name="T16" fmla="*/ 248 w 297"/>
                  <a:gd name="T17" fmla="*/ 0 h 308"/>
                  <a:gd name="T18" fmla="*/ 260 w 297"/>
                  <a:gd name="T19" fmla="*/ 48 h 308"/>
                  <a:gd name="T20" fmla="*/ 272 w 297"/>
                  <a:gd name="T21" fmla="*/ 97 h 308"/>
                  <a:gd name="T22" fmla="*/ 291 w 297"/>
                  <a:gd name="T23" fmla="*/ 151 h 308"/>
                  <a:gd name="T24" fmla="*/ 297 w 297"/>
                  <a:gd name="T25" fmla="*/ 212 h 308"/>
                  <a:gd name="T26" fmla="*/ 279 w 297"/>
                  <a:gd name="T27" fmla="*/ 242 h 308"/>
                  <a:gd name="T28" fmla="*/ 248 w 297"/>
                  <a:gd name="T29" fmla="*/ 266 h 308"/>
                  <a:gd name="T30" fmla="*/ 218 w 297"/>
                  <a:gd name="T31" fmla="*/ 284 h 308"/>
                  <a:gd name="T32" fmla="*/ 182 w 297"/>
                  <a:gd name="T33" fmla="*/ 296 h 308"/>
                  <a:gd name="T34" fmla="*/ 145 w 297"/>
                  <a:gd name="T35" fmla="*/ 308 h 308"/>
                  <a:gd name="T36" fmla="*/ 109 w 297"/>
                  <a:gd name="T37" fmla="*/ 308 h 308"/>
                  <a:gd name="T38" fmla="*/ 79 w 297"/>
                  <a:gd name="T39" fmla="*/ 308 h 308"/>
                  <a:gd name="T40" fmla="*/ 60 w 297"/>
                  <a:gd name="T41" fmla="*/ 302 h 308"/>
                  <a:gd name="T42" fmla="*/ 36 w 297"/>
                  <a:gd name="T43" fmla="*/ 272 h 308"/>
                  <a:gd name="T44" fmla="*/ 18 w 297"/>
                  <a:gd name="T45" fmla="*/ 218 h 308"/>
                  <a:gd name="T46" fmla="*/ 6 w 297"/>
                  <a:gd name="T47" fmla="*/ 157 h 308"/>
                  <a:gd name="T48" fmla="*/ 0 w 297"/>
                  <a:gd name="T49" fmla="*/ 97 h 3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97"/>
                  <a:gd name="T76" fmla="*/ 0 h 308"/>
                  <a:gd name="T77" fmla="*/ 297 w 297"/>
                  <a:gd name="T78" fmla="*/ 308 h 3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97" h="308">
                    <a:moveTo>
                      <a:pt x="0" y="97"/>
                    </a:moveTo>
                    <a:lnTo>
                      <a:pt x="0" y="60"/>
                    </a:lnTo>
                    <a:lnTo>
                      <a:pt x="18" y="42"/>
                    </a:lnTo>
                    <a:lnTo>
                      <a:pt x="42" y="30"/>
                    </a:lnTo>
                    <a:lnTo>
                      <a:pt x="79" y="24"/>
                    </a:lnTo>
                    <a:lnTo>
                      <a:pt x="121" y="24"/>
                    </a:lnTo>
                    <a:lnTo>
                      <a:pt x="163" y="18"/>
                    </a:lnTo>
                    <a:lnTo>
                      <a:pt x="206" y="12"/>
                    </a:lnTo>
                    <a:lnTo>
                      <a:pt x="248" y="0"/>
                    </a:lnTo>
                    <a:lnTo>
                      <a:pt x="260" y="48"/>
                    </a:lnTo>
                    <a:lnTo>
                      <a:pt x="272" y="97"/>
                    </a:lnTo>
                    <a:lnTo>
                      <a:pt x="291" y="151"/>
                    </a:lnTo>
                    <a:lnTo>
                      <a:pt x="297" y="212"/>
                    </a:lnTo>
                    <a:lnTo>
                      <a:pt x="279" y="242"/>
                    </a:lnTo>
                    <a:lnTo>
                      <a:pt x="248" y="266"/>
                    </a:lnTo>
                    <a:lnTo>
                      <a:pt x="218" y="284"/>
                    </a:lnTo>
                    <a:lnTo>
                      <a:pt x="182" y="296"/>
                    </a:lnTo>
                    <a:lnTo>
                      <a:pt x="145" y="308"/>
                    </a:lnTo>
                    <a:lnTo>
                      <a:pt x="109" y="308"/>
                    </a:lnTo>
                    <a:lnTo>
                      <a:pt x="79" y="308"/>
                    </a:lnTo>
                    <a:lnTo>
                      <a:pt x="60" y="302"/>
                    </a:lnTo>
                    <a:lnTo>
                      <a:pt x="36" y="272"/>
                    </a:lnTo>
                    <a:lnTo>
                      <a:pt x="18" y="218"/>
                    </a:lnTo>
                    <a:lnTo>
                      <a:pt x="6" y="15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62" name="Freeform 2302"/>
              <p:cNvSpPr>
                <a:spLocks/>
              </p:cNvSpPr>
              <p:nvPr/>
            </p:nvSpPr>
            <p:spPr bwMode="auto">
              <a:xfrm rot="719888">
                <a:off x="11254" y="11996"/>
                <a:ext cx="346" cy="314"/>
              </a:xfrm>
              <a:custGeom>
                <a:avLst/>
                <a:gdLst>
                  <a:gd name="T0" fmla="*/ 339 w 346"/>
                  <a:gd name="T1" fmla="*/ 0 h 314"/>
                  <a:gd name="T2" fmla="*/ 346 w 346"/>
                  <a:gd name="T3" fmla="*/ 66 h 314"/>
                  <a:gd name="T4" fmla="*/ 346 w 346"/>
                  <a:gd name="T5" fmla="*/ 127 h 314"/>
                  <a:gd name="T6" fmla="*/ 327 w 346"/>
                  <a:gd name="T7" fmla="*/ 181 h 314"/>
                  <a:gd name="T8" fmla="*/ 297 w 346"/>
                  <a:gd name="T9" fmla="*/ 230 h 314"/>
                  <a:gd name="T10" fmla="*/ 255 w 346"/>
                  <a:gd name="T11" fmla="*/ 266 h 314"/>
                  <a:gd name="T12" fmla="*/ 206 w 346"/>
                  <a:gd name="T13" fmla="*/ 296 h 314"/>
                  <a:gd name="T14" fmla="*/ 146 w 346"/>
                  <a:gd name="T15" fmla="*/ 314 h 314"/>
                  <a:gd name="T16" fmla="*/ 79 w 346"/>
                  <a:gd name="T17" fmla="*/ 314 h 314"/>
                  <a:gd name="T18" fmla="*/ 18 w 346"/>
                  <a:gd name="T19" fmla="*/ 290 h 314"/>
                  <a:gd name="T20" fmla="*/ 0 w 346"/>
                  <a:gd name="T21" fmla="*/ 230 h 314"/>
                  <a:gd name="T22" fmla="*/ 6 w 346"/>
                  <a:gd name="T23" fmla="*/ 169 h 314"/>
                  <a:gd name="T24" fmla="*/ 42 w 346"/>
                  <a:gd name="T25" fmla="*/ 121 h 314"/>
                  <a:gd name="T26" fmla="*/ 67 w 346"/>
                  <a:gd name="T27" fmla="*/ 109 h 314"/>
                  <a:gd name="T28" fmla="*/ 85 w 346"/>
                  <a:gd name="T29" fmla="*/ 109 h 314"/>
                  <a:gd name="T30" fmla="*/ 103 w 346"/>
                  <a:gd name="T31" fmla="*/ 109 h 314"/>
                  <a:gd name="T32" fmla="*/ 121 w 346"/>
                  <a:gd name="T33" fmla="*/ 109 h 314"/>
                  <a:gd name="T34" fmla="*/ 152 w 346"/>
                  <a:gd name="T35" fmla="*/ 103 h 314"/>
                  <a:gd name="T36" fmla="*/ 194 w 346"/>
                  <a:gd name="T37" fmla="*/ 84 h 314"/>
                  <a:gd name="T38" fmla="*/ 255 w 346"/>
                  <a:gd name="T39" fmla="*/ 54 h 314"/>
                  <a:gd name="T40" fmla="*/ 339 w 346"/>
                  <a:gd name="T41" fmla="*/ 0 h 3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46"/>
                  <a:gd name="T64" fmla="*/ 0 h 314"/>
                  <a:gd name="T65" fmla="*/ 346 w 346"/>
                  <a:gd name="T66" fmla="*/ 314 h 3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46" h="314">
                    <a:moveTo>
                      <a:pt x="339" y="0"/>
                    </a:moveTo>
                    <a:lnTo>
                      <a:pt x="346" y="66"/>
                    </a:lnTo>
                    <a:lnTo>
                      <a:pt x="346" y="127"/>
                    </a:lnTo>
                    <a:lnTo>
                      <a:pt x="327" y="181"/>
                    </a:lnTo>
                    <a:lnTo>
                      <a:pt x="297" y="230"/>
                    </a:lnTo>
                    <a:lnTo>
                      <a:pt x="255" y="266"/>
                    </a:lnTo>
                    <a:lnTo>
                      <a:pt x="206" y="296"/>
                    </a:lnTo>
                    <a:lnTo>
                      <a:pt x="146" y="314"/>
                    </a:lnTo>
                    <a:lnTo>
                      <a:pt x="79" y="314"/>
                    </a:lnTo>
                    <a:lnTo>
                      <a:pt x="18" y="290"/>
                    </a:lnTo>
                    <a:lnTo>
                      <a:pt x="0" y="230"/>
                    </a:lnTo>
                    <a:lnTo>
                      <a:pt x="6" y="169"/>
                    </a:lnTo>
                    <a:lnTo>
                      <a:pt x="42" y="121"/>
                    </a:lnTo>
                    <a:lnTo>
                      <a:pt x="67" y="109"/>
                    </a:lnTo>
                    <a:lnTo>
                      <a:pt x="85" y="109"/>
                    </a:lnTo>
                    <a:lnTo>
                      <a:pt x="103" y="109"/>
                    </a:lnTo>
                    <a:lnTo>
                      <a:pt x="121" y="109"/>
                    </a:lnTo>
                    <a:lnTo>
                      <a:pt x="152" y="103"/>
                    </a:lnTo>
                    <a:lnTo>
                      <a:pt x="194" y="84"/>
                    </a:lnTo>
                    <a:lnTo>
                      <a:pt x="255" y="54"/>
                    </a:lnTo>
                    <a:lnTo>
                      <a:pt x="33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63" name="Freeform 2303"/>
              <p:cNvSpPr>
                <a:spLocks/>
              </p:cNvSpPr>
              <p:nvPr/>
            </p:nvSpPr>
            <p:spPr bwMode="auto">
              <a:xfrm>
                <a:off x="6431" y="10036"/>
                <a:ext cx="5048" cy="2234"/>
              </a:xfrm>
              <a:custGeom>
                <a:avLst/>
                <a:gdLst>
                  <a:gd name="T0" fmla="*/ 3626 w 5048"/>
                  <a:gd name="T1" fmla="*/ 699 h 2234"/>
                  <a:gd name="T2" fmla="*/ 3382 w 5048"/>
                  <a:gd name="T3" fmla="*/ 827 h 2234"/>
                  <a:gd name="T4" fmla="*/ 3245 w 5048"/>
                  <a:gd name="T5" fmla="*/ 711 h 2234"/>
                  <a:gd name="T6" fmla="*/ 3130 w 5048"/>
                  <a:gd name="T7" fmla="*/ 470 h 2234"/>
                  <a:gd name="T8" fmla="*/ 2991 w 5048"/>
                  <a:gd name="T9" fmla="*/ 335 h 2234"/>
                  <a:gd name="T10" fmla="*/ 2924 w 5048"/>
                  <a:gd name="T11" fmla="*/ 210 h 2234"/>
                  <a:gd name="T12" fmla="*/ 2801 w 5048"/>
                  <a:gd name="T13" fmla="*/ 85 h 2234"/>
                  <a:gd name="T14" fmla="*/ 2562 w 5048"/>
                  <a:gd name="T15" fmla="*/ 47 h 2234"/>
                  <a:gd name="T16" fmla="*/ 2274 w 5048"/>
                  <a:gd name="T17" fmla="*/ 4 h 2234"/>
                  <a:gd name="T18" fmla="*/ 1969 w 5048"/>
                  <a:gd name="T19" fmla="*/ 38 h 2234"/>
                  <a:gd name="T20" fmla="*/ 1729 w 5048"/>
                  <a:gd name="T21" fmla="*/ 61 h 2234"/>
                  <a:gd name="T22" fmla="*/ 1449 w 5048"/>
                  <a:gd name="T23" fmla="*/ 94 h 2234"/>
                  <a:gd name="T24" fmla="*/ 1211 w 5048"/>
                  <a:gd name="T25" fmla="*/ 279 h 2234"/>
                  <a:gd name="T26" fmla="*/ 1038 w 5048"/>
                  <a:gd name="T27" fmla="*/ 601 h 2234"/>
                  <a:gd name="T28" fmla="*/ 910 w 5048"/>
                  <a:gd name="T29" fmla="*/ 878 h 2234"/>
                  <a:gd name="T30" fmla="*/ 628 w 5048"/>
                  <a:gd name="T31" fmla="*/ 1071 h 2234"/>
                  <a:gd name="T32" fmla="*/ 382 w 5048"/>
                  <a:gd name="T33" fmla="*/ 1149 h 2234"/>
                  <a:gd name="T34" fmla="*/ 248 w 5048"/>
                  <a:gd name="T35" fmla="*/ 1225 h 2234"/>
                  <a:gd name="T36" fmla="*/ 104 w 5048"/>
                  <a:gd name="T37" fmla="*/ 1492 h 2234"/>
                  <a:gd name="T38" fmla="*/ 30 w 5048"/>
                  <a:gd name="T39" fmla="*/ 1842 h 2234"/>
                  <a:gd name="T40" fmla="*/ 99 w 5048"/>
                  <a:gd name="T41" fmla="*/ 2011 h 2234"/>
                  <a:gd name="T42" fmla="*/ 140 w 5048"/>
                  <a:gd name="T43" fmla="*/ 2168 h 2234"/>
                  <a:gd name="T44" fmla="*/ 221 w 5048"/>
                  <a:gd name="T45" fmla="*/ 2198 h 2234"/>
                  <a:gd name="T46" fmla="*/ 377 w 5048"/>
                  <a:gd name="T47" fmla="*/ 2193 h 2234"/>
                  <a:gd name="T48" fmla="*/ 495 w 5048"/>
                  <a:gd name="T49" fmla="*/ 2076 h 2234"/>
                  <a:gd name="T50" fmla="*/ 670 w 5048"/>
                  <a:gd name="T51" fmla="*/ 1921 h 2234"/>
                  <a:gd name="T52" fmla="*/ 888 w 5048"/>
                  <a:gd name="T53" fmla="*/ 1801 h 2234"/>
                  <a:gd name="T54" fmla="*/ 1132 w 5048"/>
                  <a:gd name="T55" fmla="*/ 1729 h 2234"/>
                  <a:gd name="T56" fmla="*/ 1379 w 5048"/>
                  <a:gd name="T57" fmla="*/ 1707 h 2234"/>
                  <a:gd name="T58" fmla="*/ 1602 w 5048"/>
                  <a:gd name="T59" fmla="*/ 1736 h 2234"/>
                  <a:gd name="T60" fmla="*/ 1768 w 5048"/>
                  <a:gd name="T61" fmla="*/ 1802 h 2234"/>
                  <a:gd name="T62" fmla="*/ 1906 w 5048"/>
                  <a:gd name="T63" fmla="*/ 1967 h 2234"/>
                  <a:gd name="T64" fmla="*/ 1999 w 5048"/>
                  <a:gd name="T65" fmla="*/ 2204 h 2234"/>
                  <a:gd name="T66" fmla="*/ 2156 w 5048"/>
                  <a:gd name="T67" fmla="*/ 2132 h 2234"/>
                  <a:gd name="T68" fmla="*/ 2403 w 5048"/>
                  <a:gd name="T69" fmla="*/ 2111 h 2234"/>
                  <a:gd name="T70" fmla="*/ 2579 w 5048"/>
                  <a:gd name="T71" fmla="*/ 2216 h 2234"/>
                  <a:gd name="T72" fmla="*/ 2692 w 5048"/>
                  <a:gd name="T73" fmla="*/ 2122 h 2234"/>
                  <a:gd name="T74" fmla="*/ 2826 w 5048"/>
                  <a:gd name="T75" fmla="*/ 2071 h 2234"/>
                  <a:gd name="T76" fmla="*/ 2935 w 5048"/>
                  <a:gd name="T77" fmla="*/ 2143 h 2234"/>
                  <a:gd name="T78" fmla="*/ 2974 w 5048"/>
                  <a:gd name="T79" fmla="*/ 2220 h 2234"/>
                  <a:gd name="T80" fmla="*/ 3078 w 5048"/>
                  <a:gd name="T81" fmla="*/ 2230 h 2234"/>
                  <a:gd name="T82" fmla="*/ 3220 w 5048"/>
                  <a:gd name="T83" fmla="*/ 2142 h 2234"/>
                  <a:gd name="T84" fmla="*/ 3349 w 5048"/>
                  <a:gd name="T85" fmla="*/ 2033 h 2234"/>
                  <a:gd name="T86" fmla="*/ 3524 w 5048"/>
                  <a:gd name="T87" fmla="*/ 1879 h 2234"/>
                  <a:gd name="T88" fmla="*/ 3725 w 5048"/>
                  <a:gd name="T89" fmla="*/ 1748 h 2234"/>
                  <a:gd name="T90" fmla="*/ 3906 w 5048"/>
                  <a:gd name="T91" fmla="*/ 1687 h 2234"/>
                  <a:gd name="T92" fmla="*/ 4148 w 5048"/>
                  <a:gd name="T93" fmla="*/ 1652 h 2234"/>
                  <a:gd name="T94" fmla="*/ 4564 w 5048"/>
                  <a:gd name="T95" fmla="*/ 1709 h 2234"/>
                  <a:gd name="T96" fmla="*/ 4825 w 5048"/>
                  <a:gd name="T97" fmla="*/ 1939 h 2234"/>
                  <a:gd name="T98" fmla="*/ 4964 w 5048"/>
                  <a:gd name="T99" fmla="*/ 1956 h 2234"/>
                  <a:gd name="T100" fmla="*/ 5042 w 5048"/>
                  <a:gd name="T101" fmla="*/ 1879 h 2234"/>
                  <a:gd name="T102" fmla="*/ 4978 w 5048"/>
                  <a:gd name="T103" fmla="*/ 1686 h 2234"/>
                  <a:gd name="T104" fmla="*/ 5035 w 5048"/>
                  <a:gd name="T105" fmla="*/ 1475 h 2234"/>
                  <a:gd name="T106" fmla="*/ 4980 w 5048"/>
                  <a:gd name="T107" fmla="*/ 1327 h 2234"/>
                  <a:gd name="T108" fmla="*/ 4922 w 5048"/>
                  <a:gd name="T109" fmla="*/ 1018 h 2234"/>
                  <a:gd name="T110" fmla="*/ 4795 w 5048"/>
                  <a:gd name="T111" fmla="*/ 1022 h 223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048"/>
                  <a:gd name="T169" fmla="*/ 0 h 2234"/>
                  <a:gd name="T170" fmla="*/ 5048 w 5048"/>
                  <a:gd name="T171" fmla="*/ 2234 h 223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048" h="2234">
                    <a:moveTo>
                      <a:pt x="4021" y="765"/>
                    </a:moveTo>
                    <a:lnTo>
                      <a:pt x="3872" y="709"/>
                    </a:lnTo>
                    <a:lnTo>
                      <a:pt x="3626" y="699"/>
                    </a:lnTo>
                    <a:lnTo>
                      <a:pt x="3559" y="747"/>
                    </a:lnTo>
                    <a:lnTo>
                      <a:pt x="3481" y="799"/>
                    </a:lnTo>
                    <a:lnTo>
                      <a:pt x="3382" y="827"/>
                    </a:lnTo>
                    <a:lnTo>
                      <a:pt x="3328" y="816"/>
                    </a:lnTo>
                    <a:lnTo>
                      <a:pt x="3282" y="775"/>
                    </a:lnTo>
                    <a:lnTo>
                      <a:pt x="3245" y="711"/>
                    </a:lnTo>
                    <a:lnTo>
                      <a:pt x="3207" y="630"/>
                    </a:lnTo>
                    <a:lnTo>
                      <a:pt x="3169" y="547"/>
                    </a:lnTo>
                    <a:lnTo>
                      <a:pt x="3130" y="470"/>
                    </a:lnTo>
                    <a:lnTo>
                      <a:pt x="3081" y="404"/>
                    </a:lnTo>
                    <a:lnTo>
                      <a:pt x="3016" y="360"/>
                    </a:lnTo>
                    <a:lnTo>
                      <a:pt x="2991" y="335"/>
                    </a:lnTo>
                    <a:lnTo>
                      <a:pt x="2968" y="300"/>
                    </a:lnTo>
                    <a:lnTo>
                      <a:pt x="2945" y="258"/>
                    </a:lnTo>
                    <a:lnTo>
                      <a:pt x="2924" y="210"/>
                    </a:lnTo>
                    <a:lnTo>
                      <a:pt x="2892" y="160"/>
                    </a:lnTo>
                    <a:lnTo>
                      <a:pt x="2850" y="120"/>
                    </a:lnTo>
                    <a:lnTo>
                      <a:pt x="2801" y="85"/>
                    </a:lnTo>
                    <a:lnTo>
                      <a:pt x="2731" y="70"/>
                    </a:lnTo>
                    <a:lnTo>
                      <a:pt x="2652" y="60"/>
                    </a:lnTo>
                    <a:lnTo>
                      <a:pt x="2562" y="47"/>
                    </a:lnTo>
                    <a:lnTo>
                      <a:pt x="2467" y="27"/>
                    </a:lnTo>
                    <a:lnTo>
                      <a:pt x="2371" y="12"/>
                    </a:lnTo>
                    <a:lnTo>
                      <a:pt x="2274" y="4"/>
                    </a:lnTo>
                    <a:lnTo>
                      <a:pt x="2169" y="0"/>
                    </a:lnTo>
                    <a:lnTo>
                      <a:pt x="2068" y="9"/>
                    </a:lnTo>
                    <a:lnTo>
                      <a:pt x="1969" y="38"/>
                    </a:lnTo>
                    <a:lnTo>
                      <a:pt x="1897" y="54"/>
                    </a:lnTo>
                    <a:lnTo>
                      <a:pt x="1815" y="61"/>
                    </a:lnTo>
                    <a:lnTo>
                      <a:pt x="1729" y="61"/>
                    </a:lnTo>
                    <a:lnTo>
                      <a:pt x="1635" y="66"/>
                    </a:lnTo>
                    <a:lnTo>
                      <a:pt x="1541" y="71"/>
                    </a:lnTo>
                    <a:lnTo>
                      <a:pt x="1449" y="94"/>
                    </a:lnTo>
                    <a:lnTo>
                      <a:pt x="1362" y="126"/>
                    </a:lnTo>
                    <a:lnTo>
                      <a:pt x="1287" y="184"/>
                    </a:lnTo>
                    <a:lnTo>
                      <a:pt x="1211" y="279"/>
                    </a:lnTo>
                    <a:lnTo>
                      <a:pt x="1145" y="383"/>
                    </a:lnTo>
                    <a:lnTo>
                      <a:pt x="1091" y="495"/>
                    </a:lnTo>
                    <a:lnTo>
                      <a:pt x="1038" y="601"/>
                    </a:lnTo>
                    <a:lnTo>
                      <a:pt x="996" y="710"/>
                    </a:lnTo>
                    <a:lnTo>
                      <a:pt x="952" y="799"/>
                    </a:lnTo>
                    <a:lnTo>
                      <a:pt x="910" y="878"/>
                    </a:lnTo>
                    <a:lnTo>
                      <a:pt x="864" y="923"/>
                    </a:lnTo>
                    <a:lnTo>
                      <a:pt x="735" y="1007"/>
                    </a:lnTo>
                    <a:lnTo>
                      <a:pt x="628" y="1071"/>
                    </a:lnTo>
                    <a:lnTo>
                      <a:pt x="528" y="1106"/>
                    </a:lnTo>
                    <a:lnTo>
                      <a:pt x="447" y="1132"/>
                    </a:lnTo>
                    <a:lnTo>
                      <a:pt x="382" y="1149"/>
                    </a:lnTo>
                    <a:lnTo>
                      <a:pt x="322" y="1167"/>
                    </a:lnTo>
                    <a:lnTo>
                      <a:pt x="280" y="1189"/>
                    </a:lnTo>
                    <a:lnTo>
                      <a:pt x="248" y="1225"/>
                    </a:lnTo>
                    <a:lnTo>
                      <a:pt x="210" y="1286"/>
                    </a:lnTo>
                    <a:lnTo>
                      <a:pt x="155" y="1373"/>
                    </a:lnTo>
                    <a:lnTo>
                      <a:pt x="104" y="1492"/>
                    </a:lnTo>
                    <a:lnTo>
                      <a:pt x="89" y="1619"/>
                    </a:lnTo>
                    <a:lnTo>
                      <a:pt x="77" y="1740"/>
                    </a:lnTo>
                    <a:lnTo>
                      <a:pt x="30" y="1842"/>
                    </a:lnTo>
                    <a:lnTo>
                      <a:pt x="0" y="1922"/>
                    </a:lnTo>
                    <a:lnTo>
                      <a:pt x="29" y="1965"/>
                    </a:lnTo>
                    <a:lnTo>
                      <a:pt x="99" y="2011"/>
                    </a:lnTo>
                    <a:lnTo>
                      <a:pt x="138" y="2063"/>
                    </a:lnTo>
                    <a:lnTo>
                      <a:pt x="145" y="2119"/>
                    </a:lnTo>
                    <a:lnTo>
                      <a:pt x="140" y="2168"/>
                    </a:lnTo>
                    <a:lnTo>
                      <a:pt x="149" y="2183"/>
                    </a:lnTo>
                    <a:lnTo>
                      <a:pt x="180" y="2189"/>
                    </a:lnTo>
                    <a:lnTo>
                      <a:pt x="221" y="2198"/>
                    </a:lnTo>
                    <a:lnTo>
                      <a:pt x="270" y="2201"/>
                    </a:lnTo>
                    <a:lnTo>
                      <a:pt x="326" y="2201"/>
                    </a:lnTo>
                    <a:lnTo>
                      <a:pt x="377" y="2193"/>
                    </a:lnTo>
                    <a:lnTo>
                      <a:pt x="419" y="2172"/>
                    </a:lnTo>
                    <a:lnTo>
                      <a:pt x="450" y="2141"/>
                    </a:lnTo>
                    <a:lnTo>
                      <a:pt x="495" y="2076"/>
                    </a:lnTo>
                    <a:lnTo>
                      <a:pt x="544" y="2018"/>
                    </a:lnTo>
                    <a:lnTo>
                      <a:pt x="604" y="1970"/>
                    </a:lnTo>
                    <a:lnTo>
                      <a:pt x="670" y="1921"/>
                    </a:lnTo>
                    <a:lnTo>
                      <a:pt x="742" y="1875"/>
                    </a:lnTo>
                    <a:lnTo>
                      <a:pt x="812" y="1834"/>
                    </a:lnTo>
                    <a:lnTo>
                      <a:pt x="888" y="1801"/>
                    </a:lnTo>
                    <a:lnTo>
                      <a:pt x="968" y="1775"/>
                    </a:lnTo>
                    <a:lnTo>
                      <a:pt x="1053" y="1749"/>
                    </a:lnTo>
                    <a:lnTo>
                      <a:pt x="1132" y="1729"/>
                    </a:lnTo>
                    <a:lnTo>
                      <a:pt x="1216" y="1716"/>
                    </a:lnTo>
                    <a:lnTo>
                      <a:pt x="1298" y="1708"/>
                    </a:lnTo>
                    <a:lnTo>
                      <a:pt x="1379" y="1707"/>
                    </a:lnTo>
                    <a:lnTo>
                      <a:pt x="1458" y="1712"/>
                    </a:lnTo>
                    <a:lnTo>
                      <a:pt x="1531" y="1721"/>
                    </a:lnTo>
                    <a:lnTo>
                      <a:pt x="1602" y="1736"/>
                    </a:lnTo>
                    <a:lnTo>
                      <a:pt x="1660" y="1755"/>
                    </a:lnTo>
                    <a:lnTo>
                      <a:pt x="1718" y="1773"/>
                    </a:lnTo>
                    <a:lnTo>
                      <a:pt x="1768" y="1802"/>
                    </a:lnTo>
                    <a:lnTo>
                      <a:pt x="1814" y="1844"/>
                    </a:lnTo>
                    <a:lnTo>
                      <a:pt x="1859" y="1896"/>
                    </a:lnTo>
                    <a:lnTo>
                      <a:pt x="1906" y="1967"/>
                    </a:lnTo>
                    <a:lnTo>
                      <a:pt x="1943" y="2056"/>
                    </a:lnTo>
                    <a:lnTo>
                      <a:pt x="1975" y="2168"/>
                    </a:lnTo>
                    <a:lnTo>
                      <a:pt x="1999" y="2204"/>
                    </a:lnTo>
                    <a:lnTo>
                      <a:pt x="2036" y="2199"/>
                    </a:lnTo>
                    <a:lnTo>
                      <a:pt x="2093" y="2169"/>
                    </a:lnTo>
                    <a:lnTo>
                      <a:pt x="2156" y="2132"/>
                    </a:lnTo>
                    <a:lnTo>
                      <a:pt x="2231" y="2099"/>
                    </a:lnTo>
                    <a:lnTo>
                      <a:pt x="2315" y="2086"/>
                    </a:lnTo>
                    <a:lnTo>
                      <a:pt x="2403" y="2111"/>
                    </a:lnTo>
                    <a:lnTo>
                      <a:pt x="2498" y="2186"/>
                    </a:lnTo>
                    <a:lnTo>
                      <a:pt x="2535" y="2212"/>
                    </a:lnTo>
                    <a:lnTo>
                      <a:pt x="2579" y="2216"/>
                    </a:lnTo>
                    <a:lnTo>
                      <a:pt x="2614" y="2192"/>
                    </a:lnTo>
                    <a:lnTo>
                      <a:pt x="2651" y="2163"/>
                    </a:lnTo>
                    <a:lnTo>
                      <a:pt x="2692" y="2122"/>
                    </a:lnTo>
                    <a:lnTo>
                      <a:pt x="2728" y="2093"/>
                    </a:lnTo>
                    <a:lnTo>
                      <a:pt x="2776" y="2072"/>
                    </a:lnTo>
                    <a:lnTo>
                      <a:pt x="2826" y="2071"/>
                    </a:lnTo>
                    <a:lnTo>
                      <a:pt x="2878" y="2088"/>
                    </a:lnTo>
                    <a:lnTo>
                      <a:pt x="2916" y="2114"/>
                    </a:lnTo>
                    <a:lnTo>
                      <a:pt x="2935" y="2143"/>
                    </a:lnTo>
                    <a:lnTo>
                      <a:pt x="2947" y="2170"/>
                    </a:lnTo>
                    <a:lnTo>
                      <a:pt x="2961" y="2199"/>
                    </a:lnTo>
                    <a:lnTo>
                      <a:pt x="2974" y="2220"/>
                    </a:lnTo>
                    <a:lnTo>
                      <a:pt x="2997" y="2231"/>
                    </a:lnTo>
                    <a:lnTo>
                      <a:pt x="3039" y="2234"/>
                    </a:lnTo>
                    <a:lnTo>
                      <a:pt x="3078" y="2230"/>
                    </a:lnTo>
                    <a:lnTo>
                      <a:pt x="3119" y="2207"/>
                    </a:lnTo>
                    <a:lnTo>
                      <a:pt x="3169" y="2180"/>
                    </a:lnTo>
                    <a:lnTo>
                      <a:pt x="3220" y="2142"/>
                    </a:lnTo>
                    <a:lnTo>
                      <a:pt x="3264" y="2108"/>
                    </a:lnTo>
                    <a:lnTo>
                      <a:pt x="3310" y="2068"/>
                    </a:lnTo>
                    <a:lnTo>
                      <a:pt x="3349" y="2033"/>
                    </a:lnTo>
                    <a:lnTo>
                      <a:pt x="3378" y="2008"/>
                    </a:lnTo>
                    <a:lnTo>
                      <a:pt x="3450" y="1937"/>
                    </a:lnTo>
                    <a:lnTo>
                      <a:pt x="3524" y="1879"/>
                    </a:lnTo>
                    <a:lnTo>
                      <a:pt x="3591" y="1824"/>
                    </a:lnTo>
                    <a:lnTo>
                      <a:pt x="3662" y="1784"/>
                    </a:lnTo>
                    <a:lnTo>
                      <a:pt x="3725" y="1748"/>
                    </a:lnTo>
                    <a:lnTo>
                      <a:pt x="3792" y="1725"/>
                    </a:lnTo>
                    <a:lnTo>
                      <a:pt x="3845" y="1706"/>
                    </a:lnTo>
                    <a:lnTo>
                      <a:pt x="3906" y="1687"/>
                    </a:lnTo>
                    <a:lnTo>
                      <a:pt x="3950" y="1678"/>
                    </a:lnTo>
                    <a:lnTo>
                      <a:pt x="4034" y="1665"/>
                    </a:lnTo>
                    <a:lnTo>
                      <a:pt x="4148" y="1652"/>
                    </a:lnTo>
                    <a:lnTo>
                      <a:pt x="4280" y="1649"/>
                    </a:lnTo>
                    <a:lnTo>
                      <a:pt x="4424" y="1667"/>
                    </a:lnTo>
                    <a:lnTo>
                      <a:pt x="4564" y="1709"/>
                    </a:lnTo>
                    <a:lnTo>
                      <a:pt x="4690" y="1786"/>
                    </a:lnTo>
                    <a:lnTo>
                      <a:pt x="4794" y="1907"/>
                    </a:lnTo>
                    <a:lnTo>
                      <a:pt x="4825" y="1939"/>
                    </a:lnTo>
                    <a:lnTo>
                      <a:pt x="4864" y="1959"/>
                    </a:lnTo>
                    <a:lnTo>
                      <a:pt x="4913" y="1963"/>
                    </a:lnTo>
                    <a:lnTo>
                      <a:pt x="4964" y="1956"/>
                    </a:lnTo>
                    <a:lnTo>
                      <a:pt x="5005" y="1940"/>
                    </a:lnTo>
                    <a:lnTo>
                      <a:pt x="5035" y="1915"/>
                    </a:lnTo>
                    <a:lnTo>
                      <a:pt x="5042" y="1879"/>
                    </a:lnTo>
                    <a:lnTo>
                      <a:pt x="5020" y="1838"/>
                    </a:lnTo>
                    <a:lnTo>
                      <a:pt x="4981" y="1761"/>
                    </a:lnTo>
                    <a:lnTo>
                      <a:pt x="4978" y="1686"/>
                    </a:lnTo>
                    <a:lnTo>
                      <a:pt x="4993" y="1615"/>
                    </a:lnTo>
                    <a:lnTo>
                      <a:pt x="5016" y="1539"/>
                    </a:lnTo>
                    <a:lnTo>
                      <a:pt x="5035" y="1475"/>
                    </a:lnTo>
                    <a:lnTo>
                      <a:pt x="5048" y="1416"/>
                    </a:lnTo>
                    <a:lnTo>
                      <a:pt x="5034" y="1364"/>
                    </a:lnTo>
                    <a:lnTo>
                      <a:pt x="4980" y="1327"/>
                    </a:lnTo>
                    <a:lnTo>
                      <a:pt x="4984" y="1162"/>
                    </a:lnTo>
                    <a:lnTo>
                      <a:pt x="4961" y="1064"/>
                    </a:lnTo>
                    <a:lnTo>
                      <a:pt x="4922" y="1018"/>
                    </a:lnTo>
                    <a:lnTo>
                      <a:pt x="4861" y="1012"/>
                    </a:lnTo>
                    <a:lnTo>
                      <a:pt x="4795" y="1028"/>
                    </a:lnTo>
                    <a:lnTo>
                      <a:pt x="4795" y="1022"/>
                    </a:lnTo>
                    <a:lnTo>
                      <a:pt x="4387" y="824"/>
                    </a:lnTo>
                  </a:path>
                </a:pathLst>
              </a:custGeom>
              <a:solidFill>
                <a:srgbClr val="00CA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64" name="Freeform 2304"/>
              <p:cNvSpPr>
                <a:spLocks/>
              </p:cNvSpPr>
              <p:nvPr/>
            </p:nvSpPr>
            <p:spPr bwMode="auto">
              <a:xfrm rot="719888">
                <a:off x="8570" y="10268"/>
                <a:ext cx="945" cy="636"/>
              </a:xfrm>
              <a:custGeom>
                <a:avLst/>
                <a:gdLst>
                  <a:gd name="T0" fmla="*/ 945 w 945"/>
                  <a:gd name="T1" fmla="*/ 436 h 636"/>
                  <a:gd name="T2" fmla="*/ 909 w 945"/>
                  <a:gd name="T3" fmla="*/ 454 h 636"/>
                  <a:gd name="T4" fmla="*/ 824 w 945"/>
                  <a:gd name="T5" fmla="*/ 490 h 636"/>
                  <a:gd name="T6" fmla="*/ 709 w 945"/>
                  <a:gd name="T7" fmla="*/ 527 h 636"/>
                  <a:gd name="T8" fmla="*/ 570 w 945"/>
                  <a:gd name="T9" fmla="*/ 563 h 636"/>
                  <a:gd name="T10" fmla="*/ 430 w 945"/>
                  <a:gd name="T11" fmla="*/ 599 h 636"/>
                  <a:gd name="T12" fmla="*/ 297 w 945"/>
                  <a:gd name="T13" fmla="*/ 624 h 636"/>
                  <a:gd name="T14" fmla="*/ 194 w 945"/>
                  <a:gd name="T15" fmla="*/ 636 h 636"/>
                  <a:gd name="T16" fmla="*/ 127 w 945"/>
                  <a:gd name="T17" fmla="*/ 630 h 636"/>
                  <a:gd name="T18" fmla="*/ 85 w 945"/>
                  <a:gd name="T19" fmla="*/ 545 h 636"/>
                  <a:gd name="T20" fmla="*/ 36 w 945"/>
                  <a:gd name="T21" fmla="*/ 369 h 636"/>
                  <a:gd name="T22" fmla="*/ 6 w 945"/>
                  <a:gd name="T23" fmla="*/ 188 h 636"/>
                  <a:gd name="T24" fmla="*/ 0 w 945"/>
                  <a:gd name="T25" fmla="*/ 91 h 636"/>
                  <a:gd name="T26" fmla="*/ 30 w 945"/>
                  <a:gd name="T27" fmla="*/ 79 h 636"/>
                  <a:gd name="T28" fmla="*/ 78 w 945"/>
                  <a:gd name="T29" fmla="*/ 61 h 636"/>
                  <a:gd name="T30" fmla="*/ 151 w 945"/>
                  <a:gd name="T31" fmla="*/ 49 h 636"/>
                  <a:gd name="T32" fmla="*/ 236 w 945"/>
                  <a:gd name="T33" fmla="*/ 30 h 636"/>
                  <a:gd name="T34" fmla="*/ 315 w 945"/>
                  <a:gd name="T35" fmla="*/ 18 h 636"/>
                  <a:gd name="T36" fmla="*/ 388 w 945"/>
                  <a:gd name="T37" fmla="*/ 6 h 636"/>
                  <a:gd name="T38" fmla="*/ 448 w 945"/>
                  <a:gd name="T39" fmla="*/ 0 h 636"/>
                  <a:gd name="T40" fmla="*/ 479 w 945"/>
                  <a:gd name="T41" fmla="*/ 0 h 636"/>
                  <a:gd name="T42" fmla="*/ 515 w 945"/>
                  <a:gd name="T43" fmla="*/ 18 h 636"/>
                  <a:gd name="T44" fmla="*/ 576 w 945"/>
                  <a:gd name="T45" fmla="*/ 61 h 636"/>
                  <a:gd name="T46" fmla="*/ 654 w 945"/>
                  <a:gd name="T47" fmla="*/ 127 h 636"/>
                  <a:gd name="T48" fmla="*/ 739 w 945"/>
                  <a:gd name="T49" fmla="*/ 200 h 636"/>
                  <a:gd name="T50" fmla="*/ 824 w 945"/>
                  <a:gd name="T51" fmla="*/ 279 h 636"/>
                  <a:gd name="T52" fmla="*/ 891 w 945"/>
                  <a:gd name="T53" fmla="*/ 345 h 636"/>
                  <a:gd name="T54" fmla="*/ 933 w 945"/>
                  <a:gd name="T55" fmla="*/ 400 h 636"/>
                  <a:gd name="T56" fmla="*/ 945 w 945"/>
                  <a:gd name="T57" fmla="*/ 436 h 6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45"/>
                  <a:gd name="T88" fmla="*/ 0 h 636"/>
                  <a:gd name="T89" fmla="*/ 945 w 945"/>
                  <a:gd name="T90" fmla="*/ 636 h 6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45" h="636">
                    <a:moveTo>
                      <a:pt x="945" y="436"/>
                    </a:moveTo>
                    <a:lnTo>
                      <a:pt x="909" y="454"/>
                    </a:lnTo>
                    <a:lnTo>
                      <a:pt x="824" y="490"/>
                    </a:lnTo>
                    <a:lnTo>
                      <a:pt x="709" y="527"/>
                    </a:lnTo>
                    <a:lnTo>
                      <a:pt x="570" y="563"/>
                    </a:lnTo>
                    <a:lnTo>
                      <a:pt x="430" y="599"/>
                    </a:lnTo>
                    <a:lnTo>
                      <a:pt x="297" y="624"/>
                    </a:lnTo>
                    <a:lnTo>
                      <a:pt x="194" y="636"/>
                    </a:lnTo>
                    <a:lnTo>
                      <a:pt x="127" y="630"/>
                    </a:lnTo>
                    <a:lnTo>
                      <a:pt x="85" y="545"/>
                    </a:lnTo>
                    <a:lnTo>
                      <a:pt x="36" y="369"/>
                    </a:lnTo>
                    <a:lnTo>
                      <a:pt x="6" y="188"/>
                    </a:lnTo>
                    <a:lnTo>
                      <a:pt x="0" y="91"/>
                    </a:lnTo>
                    <a:lnTo>
                      <a:pt x="30" y="79"/>
                    </a:lnTo>
                    <a:lnTo>
                      <a:pt x="78" y="61"/>
                    </a:lnTo>
                    <a:lnTo>
                      <a:pt x="151" y="49"/>
                    </a:lnTo>
                    <a:lnTo>
                      <a:pt x="236" y="30"/>
                    </a:lnTo>
                    <a:lnTo>
                      <a:pt x="315" y="18"/>
                    </a:lnTo>
                    <a:lnTo>
                      <a:pt x="388" y="6"/>
                    </a:lnTo>
                    <a:lnTo>
                      <a:pt x="448" y="0"/>
                    </a:lnTo>
                    <a:lnTo>
                      <a:pt x="479" y="0"/>
                    </a:lnTo>
                    <a:lnTo>
                      <a:pt x="515" y="18"/>
                    </a:lnTo>
                    <a:lnTo>
                      <a:pt x="576" y="61"/>
                    </a:lnTo>
                    <a:lnTo>
                      <a:pt x="654" y="127"/>
                    </a:lnTo>
                    <a:lnTo>
                      <a:pt x="739" y="200"/>
                    </a:lnTo>
                    <a:lnTo>
                      <a:pt x="824" y="279"/>
                    </a:lnTo>
                    <a:lnTo>
                      <a:pt x="891" y="345"/>
                    </a:lnTo>
                    <a:lnTo>
                      <a:pt x="933" y="400"/>
                    </a:lnTo>
                    <a:lnTo>
                      <a:pt x="945" y="4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65" name="Freeform 2305"/>
              <p:cNvSpPr>
                <a:spLocks/>
              </p:cNvSpPr>
              <p:nvPr/>
            </p:nvSpPr>
            <p:spPr bwMode="auto">
              <a:xfrm rot="719888">
                <a:off x="7731" y="10268"/>
                <a:ext cx="697" cy="678"/>
              </a:xfrm>
              <a:custGeom>
                <a:avLst/>
                <a:gdLst>
                  <a:gd name="T0" fmla="*/ 546 w 697"/>
                  <a:gd name="T1" fmla="*/ 6 h 678"/>
                  <a:gd name="T2" fmla="*/ 588 w 697"/>
                  <a:gd name="T3" fmla="*/ 79 h 678"/>
                  <a:gd name="T4" fmla="*/ 631 w 697"/>
                  <a:gd name="T5" fmla="*/ 230 h 678"/>
                  <a:gd name="T6" fmla="*/ 667 w 697"/>
                  <a:gd name="T7" fmla="*/ 381 h 678"/>
                  <a:gd name="T8" fmla="*/ 697 w 697"/>
                  <a:gd name="T9" fmla="*/ 478 h 678"/>
                  <a:gd name="T10" fmla="*/ 679 w 697"/>
                  <a:gd name="T11" fmla="*/ 502 h 678"/>
                  <a:gd name="T12" fmla="*/ 607 w 697"/>
                  <a:gd name="T13" fmla="*/ 539 h 678"/>
                  <a:gd name="T14" fmla="*/ 503 w 697"/>
                  <a:gd name="T15" fmla="*/ 575 h 678"/>
                  <a:gd name="T16" fmla="*/ 376 w 697"/>
                  <a:gd name="T17" fmla="*/ 611 h 678"/>
                  <a:gd name="T18" fmla="*/ 249 w 697"/>
                  <a:gd name="T19" fmla="*/ 648 h 678"/>
                  <a:gd name="T20" fmla="*/ 134 w 697"/>
                  <a:gd name="T21" fmla="*/ 666 h 678"/>
                  <a:gd name="T22" fmla="*/ 49 w 697"/>
                  <a:gd name="T23" fmla="*/ 678 h 678"/>
                  <a:gd name="T24" fmla="*/ 12 w 697"/>
                  <a:gd name="T25" fmla="*/ 666 h 678"/>
                  <a:gd name="T26" fmla="*/ 0 w 697"/>
                  <a:gd name="T27" fmla="*/ 551 h 678"/>
                  <a:gd name="T28" fmla="*/ 12 w 697"/>
                  <a:gd name="T29" fmla="*/ 363 h 678"/>
                  <a:gd name="T30" fmla="*/ 55 w 697"/>
                  <a:gd name="T31" fmla="*/ 182 h 678"/>
                  <a:gd name="T32" fmla="*/ 140 w 697"/>
                  <a:gd name="T33" fmla="*/ 85 h 678"/>
                  <a:gd name="T34" fmla="*/ 194 w 697"/>
                  <a:gd name="T35" fmla="*/ 73 h 678"/>
                  <a:gd name="T36" fmla="*/ 255 w 697"/>
                  <a:gd name="T37" fmla="*/ 54 h 678"/>
                  <a:gd name="T38" fmla="*/ 316 w 697"/>
                  <a:gd name="T39" fmla="*/ 42 h 678"/>
                  <a:gd name="T40" fmla="*/ 376 w 697"/>
                  <a:gd name="T41" fmla="*/ 24 h 678"/>
                  <a:gd name="T42" fmla="*/ 431 w 697"/>
                  <a:gd name="T43" fmla="*/ 12 h 678"/>
                  <a:gd name="T44" fmla="*/ 479 w 697"/>
                  <a:gd name="T45" fmla="*/ 6 h 678"/>
                  <a:gd name="T46" fmla="*/ 516 w 697"/>
                  <a:gd name="T47" fmla="*/ 0 h 678"/>
                  <a:gd name="T48" fmla="*/ 546 w 697"/>
                  <a:gd name="T49" fmla="*/ 6 h 67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7"/>
                  <a:gd name="T76" fmla="*/ 0 h 678"/>
                  <a:gd name="T77" fmla="*/ 697 w 697"/>
                  <a:gd name="T78" fmla="*/ 678 h 67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7" h="678">
                    <a:moveTo>
                      <a:pt x="546" y="6"/>
                    </a:moveTo>
                    <a:lnTo>
                      <a:pt x="588" y="79"/>
                    </a:lnTo>
                    <a:lnTo>
                      <a:pt x="631" y="230"/>
                    </a:lnTo>
                    <a:lnTo>
                      <a:pt x="667" y="381"/>
                    </a:lnTo>
                    <a:lnTo>
                      <a:pt x="697" y="478"/>
                    </a:lnTo>
                    <a:lnTo>
                      <a:pt x="679" y="502"/>
                    </a:lnTo>
                    <a:lnTo>
                      <a:pt x="607" y="539"/>
                    </a:lnTo>
                    <a:lnTo>
                      <a:pt x="503" y="575"/>
                    </a:lnTo>
                    <a:lnTo>
                      <a:pt x="376" y="611"/>
                    </a:lnTo>
                    <a:lnTo>
                      <a:pt x="249" y="648"/>
                    </a:lnTo>
                    <a:lnTo>
                      <a:pt x="134" y="666"/>
                    </a:lnTo>
                    <a:lnTo>
                      <a:pt x="49" y="678"/>
                    </a:lnTo>
                    <a:lnTo>
                      <a:pt x="12" y="666"/>
                    </a:lnTo>
                    <a:lnTo>
                      <a:pt x="0" y="551"/>
                    </a:lnTo>
                    <a:lnTo>
                      <a:pt x="12" y="363"/>
                    </a:lnTo>
                    <a:lnTo>
                      <a:pt x="55" y="182"/>
                    </a:lnTo>
                    <a:lnTo>
                      <a:pt x="140" y="85"/>
                    </a:lnTo>
                    <a:lnTo>
                      <a:pt x="194" y="73"/>
                    </a:lnTo>
                    <a:lnTo>
                      <a:pt x="255" y="54"/>
                    </a:lnTo>
                    <a:lnTo>
                      <a:pt x="316" y="42"/>
                    </a:lnTo>
                    <a:lnTo>
                      <a:pt x="376" y="24"/>
                    </a:lnTo>
                    <a:lnTo>
                      <a:pt x="431" y="12"/>
                    </a:lnTo>
                    <a:lnTo>
                      <a:pt x="479" y="6"/>
                    </a:lnTo>
                    <a:lnTo>
                      <a:pt x="516" y="0"/>
                    </a:lnTo>
                    <a:lnTo>
                      <a:pt x="54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8933" name="Group 2306"/>
            <p:cNvGrpSpPr>
              <a:grpSpLocks noChangeAspect="1"/>
            </p:cNvGrpSpPr>
            <p:nvPr/>
          </p:nvGrpSpPr>
          <p:grpSpPr bwMode="auto">
            <a:xfrm rot="1214975">
              <a:off x="13488" y="12144"/>
              <a:ext cx="1331" cy="678"/>
              <a:chOff x="307" y="16318"/>
              <a:chExt cx="3570" cy="1818"/>
            </a:xfrm>
          </p:grpSpPr>
          <p:sp>
            <p:nvSpPr>
              <p:cNvPr id="18934" name="Freeform 2307"/>
              <p:cNvSpPr>
                <a:spLocks noChangeAspect="1"/>
              </p:cNvSpPr>
              <p:nvPr/>
            </p:nvSpPr>
            <p:spPr bwMode="auto">
              <a:xfrm>
                <a:off x="1258" y="16568"/>
                <a:ext cx="646" cy="767"/>
              </a:xfrm>
              <a:custGeom>
                <a:avLst/>
                <a:gdLst>
                  <a:gd name="T0" fmla="*/ 228 w 646"/>
                  <a:gd name="T1" fmla="*/ 99 h 767"/>
                  <a:gd name="T2" fmla="*/ 178 w 646"/>
                  <a:gd name="T3" fmla="*/ 129 h 767"/>
                  <a:gd name="T4" fmla="*/ 136 w 646"/>
                  <a:gd name="T5" fmla="*/ 167 h 767"/>
                  <a:gd name="T6" fmla="*/ 98 w 646"/>
                  <a:gd name="T7" fmla="*/ 209 h 767"/>
                  <a:gd name="T8" fmla="*/ 64 w 646"/>
                  <a:gd name="T9" fmla="*/ 255 h 767"/>
                  <a:gd name="T10" fmla="*/ 38 w 646"/>
                  <a:gd name="T11" fmla="*/ 304 h 767"/>
                  <a:gd name="T12" fmla="*/ 19 w 646"/>
                  <a:gd name="T13" fmla="*/ 357 h 767"/>
                  <a:gd name="T14" fmla="*/ 7 w 646"/>
                  <a:gd name="T15" fmla="*/ 414 h 767"/>
                  <a:gd name="T16" fmla="*/ 0 w 646"/>
                  <a:gd name="T17" fmla="*/ 471 h 767"/>
                  <a:gd name="T18" fmla="*/ 7 w 646"/>
                  <a:gd name="T19" fmla="*/ 551 h 767"/>
                  <a:gd name="T20" fmla="*/ 38 w 646"/>
                  <a:gd name="T21" fmla="*/ 615 h 767"/>
                  <a:gd name="T22" fmla="*/ 83 w 646"/>
                  <a:gd name="T23" fmla="*/ 672 h 767"/>
                  <a:gd name="T24" fmla="*/ 144 w 646"/>
                  <a:gd name="T25" fmla="*/ 714 h 767"/>
                  <a:gd name="T26" fmla="*/ 212 w 646"/>
                  <a:gd name="T27" fmla="*/ 748 h 767"/>
                  <a:gd name="T28" fmla="*/ 285 w 646"/>
                  <a:gd name="T29" fmla="*/ 763 h 767"/>
                  <a:gd name="T30" fmla="*/ 361 w 646"/>
                  <a:gd name="T31" fmla="*/ 767 h 767"/>
                  <a:gd name="T32" fmla="*/ 433 w 646"/>
                  <a:gd name="T33" fmla="*/ 756 h 767"/>
                  <a:gd name="T34" fmla="*/ 448 w 646"/>
                  <a:gd name="T35" fmla="*/ 756 h 767"/>
                  <a:gd name="T36" fmla="*/ 463 w 646"/>
                  <a:gd name="T37" fmla="*/ 748 h 767"/>
                  <a:gd name="T38" fmla="*/ 475 w 646"/>
                  <a:gd name="T39" fmla="*/ 737 h 767"/>
                  <a:gd name="T40" fmla="*/ 479 w 646"/>
                  <a:gd name="T41" fmla="*/ 722 h 767"/>
                  <a:gd name="T42" fmla="*/ 471 w 646"/>
                  <a:gd name="T43" fmla="*/ 703 h 767"/>
                  <a:gd name="T44" fmla="*/ 456 w 646"/>
                  <a:gd name="T45" fmla="*/ 687 h 767"/>
                  <a:gd name="T46" fmla="*/ 437 w 646"/>
                  <a:gd name="T47" fmla="*/ 672 h 767"/>
                  <a:gd name="T48" fmla="*/ 418 w 646"/>
                  <a:gd name="T49" fmla="*/ 665 h 767"/>
                  <a:gd name="T50" fmla="*/ 380 w 646"/>
                  <a:gd name="T51" fmla="*/ 653 h 767"/>
                  <a:gd name="T52" fmla="*/ 342 w 646"/>
                  <a:gd name="T53" fmla="*/ 646 h 767"/>
                  <a:gd name="T54" fmla="*/ 304 w 646"/>
                  <a:gd name="T55" fmla="*/ 638 h 767"/>
                  <a:gd name="T56" fmla="*/ 269 w 646"/>
                  <a:gd name="T57" fmla="*/ 631 h 767"/>
                  <a:gd name="T58" fmla="*/ 235 w 646"/>
                  <a:gd name="T59" fmla="*/ 619 h 767"/>
                  <a:gd name="T60" fmla="*/ 201 w 646"/>
                  <a:gd name="T61" fmla="*/ 604 h 767"/>
                  <a:gd name="T62" fmla="*/ 171 w 646"/>
                  <a:gd name="T63" fmla="*/ 585 h 767"/>
                  <a:gd name="T64" fmla="*/ 140 w 646"/>
                  <a:gd name="T65" fmla="*/ 555 h 767"/>
                  <a:gd name="T66" fmla="*/ 129 w 646"/>
                  <a:gd name="T67" fmla="*/ 425 h 767"/>
                  <a:gd name="T68" fmla="*/ 159 w 646"/>
                  <a:gd name="T69" fmla="*/ 319 h 767"/>
                  <a:gd name="T70" fmla="*/ 220 w 646"/>
                  <a:gd name="T71" fmla="*/ 236 h 767"/>
                  <a:gd name="T72" fmla="*/ 304 w 646"/>
                  <a:gd name="T73" fmla="*/ 167 h 767"/>
                  <a:gd name="T74" fmla="*/ 395 w 646"/>
                  <a:gd name="T75" fmla="*/ 114 h 767"/>
                  <a:gd name="T76" fmla="*/ 490 w 646"/>
                  <a:gd name="T77" fmla="*/ 72 h 767"/>
                  <a:gd name="T78" fmla="*/ 577 w 646"/>
                  <a:gd name="T79" fmla="*/ 42 h 767"/>
                  <a:gd name="T80" fmla="*/ 646 w 646"/>
                  <a:gd name="T81" fmla="*/ 15 h 767"/>
                  <a:gd name="T82" fmla="*/ 604 w 646"/>
                  <a:gd name="T83" fmla="*/ 4 h 767"/>
                  <a:gd name="T84" fmla="*/ 558 w 646"/>
                  <a:gd name="T85" fmla="*/ 0 h 767"/>
                  <a:gd name="T86" fmla="*/ 505 w 646"/>
                  <a:gd name="T87" fmla="*/ 8 h 767"/>
                  <a:gd name="T88" fmla="*/ 448 w 646"/>
                  <a:gd name="T89" fmla="*/ 15 h 767"/>
                  <a:gd name="T90" fmla="*/ 391 w 646"/>
                  <a:gd name="T91" fmla="*/ 34 h 767"/>
                  <a:gd name="T92" fmla="*/ 334 w 646"/>
                  <a:gd name="T93" fmla="*/ 53 h 767"/>
                  <a:gd name="T94" fmla="*/ 277 w 646"/>
                  <a:gd name="T95" fmla="*/ 76 h 767"/>
                  <a:gd name="T96" fmla="*/ 228 w 646"/>
                  <a:gd name="T97" fmla="*/ 99 h 76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46"/>
                  <a:gd name="T148" fmla="*/ 0 h 767"/>
                  <a:gd name="T149" fmla="*/ 646 w 646"/>
                  <a:gd name="T150" fmla="*/ 767 h 76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46" h="767">
                    <a:moveTo>
                      <a:pt x="228" y="99"/>
                    </a:moveTo>
                    <a:lnTo>
                      <a:pt x="178" y="129"/>
                    </a:lnTo>
                    <a:lnTo>
                      <a:pt x="136" y="167"/>
                    </a:lnTo>
                    <a:lnTo>
                      <a:pt x="98" y="209"/>
                    </a:lnTo>
                    <a:lnTo>
                      <a:pt x="64" y="255"/>
                    </a:lnTo>
                    <a:lnTo>
                      <a:pt x="38" y="304"/>
                    </a:lnTo>
                    <a:lnTo>
                      <a:pt x="19" y="357"/>
                    </a:lnTo>
                    <a:lnTo>
                      <a:pt x="7" y="414"/>
                    </a:lnTo>
                    <a:lnTo>
                      <a:pt x="0" y="471"/>
                    </a:lnTo>
                    <a:lnTo>
                      <a:pt x="7" y="551"/>
                    </a:lnTo>
                    <a:lnTo>
                      <a:pt x="38" y="615"/>
                    </a:lnTo>
                    <a:lnTo>
                      <a:pt x="83" y="672"/>
                    </a:lnTo>
                    <a:lnTo>
                      <a:pt x="144" y="714"/>
                    </a:lnTo>
                    <a:lnTo>
                      <a:pt x="212" y="748"/>
                    </a:lnTo>
                    <a:lnTo>
                      <a:pt x="285" y="763"/>
                    </a:lnTo>
                    <a:lnTo>
                      <a:pt x="361" y="767"/>
                    </a:lnTo>
                    <a:lnTo>
                      <a:pt x="433" y="756"/>
                    </a:lnTo>
                    <a:lnTo>
                      <a:pt x="448" y="756"/>
                    </a:lnTo>
                    <a:lnTo>
                      <a:pt x="463" y="748"/>
                    </a:lnTo>
                    <a:lnTo>
                      <a:pt x="475" y="737"/>
                    </a:lnTo>
                    <a:lnTo>
                      <a:pt x="479" y="722"/>
                    </a:lnTo>
                    <a:lnTo>
                      <a:pt x="471" y="703"/>
                    </a:lnTo>
                    <a:lnTo>
                      <a:pt x="456" y="687"/>
                    </a:lnTo>
                    <a:lnTo>
                      <a:pt x="437" y="672"/>
                    </a:lnTo>
                    <a:lnTo>
                      <a:pt x="418" y="665"/>
                    </a:lnTo>
                    <a:lnTo>
                      <a:pt x="380" y="653"/>
                    </a:lnTo>
                    <a:lnTo>
                      <a:pt x="342" y="646"/>
                    </a:lnTo>
                    <a:lnTo>
                      <a:pt x="304" y="638"/>
                    </a:lnTo>
                    <a:lnTo>
                      <a:pt x="269" y="631"/>
                    </a:lnTo>
                    <a:lnTo>
                      <a:pt x="235" y="619"/>
                    </a:lnTo>
                    <a:lnTo>
                      <a:pt x="201" y="604"/>
                    </a:lnTo>
                    <a:lnTo>
                      <a:pt x="171" y="585"/>
                    </a:lnTo>
                    <a:lnTo>
                      <a:pt x="140" y="555"/>
                    </a:lnTo>
                    <a:lnTo>
                      <a:pt x="129" y="425"/>
                    </a:lnTo>
                    <a:lnTo>
                      <a:pt x="159" y="319"/>
                    </a:lnTo>
                    <a:lnTo>
                      <a:pt x="220" y="236"/>
                    </a:lnTo>
                    <a:lnTo>
                      <a:pt x="304" y="167"/>
                    </a:lnTo>
                    <a:lnTo>
                      <a:pt x="395" y="114"/>
                    </a:lnTo>
                    <a:lnTo>
                      <a:pt x="490" y="72"/>
                    </a:lnTo>
                    <a:lnTo>
                      <a:pt x="577" y="42"/>
                    </a:lnTo>
                    <a:lnTo>
                      <a:pt x="646" y="15"/>
                    </a:lnTo>
                    <a:lnTo>
                      <a:pt x="604" y="4"/>
                    </a:lnTo>
                    <a:lnTo>
                      <a:pt x="558" y="0"/>
                    </a:lnTo>
                    <a:lnTo>
                      <a:pt x="505" y="8"/>
                    </a:lnTo>
                    <a:lnTo>
                      <a:pt x="448" y="15"/>
                    </a:lnTo>
                    <a:lnTo>
                      <a:pt x="391" y="34"/>
                    </a:lnTo>
                    <a:lnTo>
                      <a:pt x="334" y="53"/>
                    </a:lnTo>
                    <a:lnTo>
                      <a:pt x="277" y="76"/>
                    </a:lnTo>
                    <a:lnTo>
                      <a:pt x="228" y="99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35" name="Freeform 2308"/>
              <p:cNvSpPr>
                <a:spLocks noChangeAspect="1"/>
              </p:cNvSpPr>
              <p:nvPr/>
            </p:nvSpPr>
            <p:spPr bwMode="auto">
              <a:xfrm>
                <a:off x="2360" y="16557"/>
                <a:ext cx="415" cy="596"/>
              </a:xfrm>
              <a:custGeom>
                <a:avLst/>
                <a:gdLst>
                  <a:gd name="T0" fmla="*/ 350 w 415"/>
                  <a:gd name="T1" fmla="*/ 193 h 596"/>
                  <a:gd name="T2" fmla="*/ 365 w 415"/>
                  <a:gd name="T3" fmla="*/ 254 h 596"/>
                  <a:gd name="T4" fmla="*/ 361 w 415"/>
                  <a:gd name="T5" fmla="*/ 311 h 596"/>
                  <a:gd name="T6" fmla="*/ 335 w 415"/>
                  <a:gd name="T7" fmla="*/ 357 h 596"/>
                  <a:gd name="T8" fmla="*/ 297 w 415"/>
                  <a:gd name="T9" fmla="*/ 399 h 596"/>
                  <a:gd name="T10" fmla="*/ 251 w 415"/>
                  <a:gd name="T11" fmla="*/ 436 h 596"/>
                  <a:gd name="T12" fmla="*/ 198 w 415"/>
                  <a:gd name="T13" fmla="*/ 474 h 596"/>
                  <a:gd name="T14" fmla="*/ 145 w 415"/>
                  <a:gd name="T15" fmla="*/ 509 h 596"/>
                  <a:gd name="T16" fmla="*/ 99 w 415"/>
                  <a:gd name="T17" fmla="*/ 543 h 596"/>
                  <a:gd name="T18" fmla="*/ 91 w 415"/>
                  <a:gd name="T19" fmla="*/ 554 h 596"/>
                  <a:gd name="T20" fmla="*/ 88 w 415"/>
                  <a:gd name="T21" fmla="*/ 562 h 596"/>
                  <a:gd name="T22" fmla="*/ 88 w 415"/>
                  <a:gd name="T23" fmla="*/ 573 h 596"/>
                  <a:gd name="T24" fmla="*/ 91 w 415"/>
                  <a:gd name="T25" fmla="*/ 585 h 596"/>
                  <a:gd name="T26" fmla="*/ 103 w 415"/>
                  <a:gd name="T27" fmla="*/ 592 h 596"/>
                  <a:gd name="T28" fmla="*/ 114 w 415"/>
                  <a:gd name="T29" fmla="*/ 596 h 596"/>
                  <a:gd name="T30" fmla="*/ 122 w 415"/>
                  <a:gd name="T31" fmla="*/ 596 h 596"/>
                  <a:gd name="T32" fmla="*/ 133 w 415"/>
                  <a:gd name="T33" fmla="*/ 592 h 596"/>
                  <a:gd name="T34" fmla="*/ 194 w 415"/>
                  <a:gd name="T35" fmla="*/ 558 h 596"/>
                  <a:gd name="T36" fmla="*/ 251 w 415"/>
                  <a:gd name="T37" fmla="*/ 520 h 596"/>
                  <a:gd name="T38" fmla="*/ 304 w 415"/>
                  <a:gd name="T39" fmla="*/ 478 h 596"/>
                  <a:gd name="T40" fmla="*/ 354 w 415"/>
                  <a:gd name="T41" fmla="*/ 429 h 596"/>
                  <a:gd name="T42" fmla="*/ 388 w 415"/>
                  <a:gd name="T43" fmla="*/ 376 h 596"/>
                  <a:gd name="T44" fmla="*/ 411 w 415"/>
                  <a:gd name="T45" fmla="*/ 315 h 596"/>
                  <a:gd name="T46" fmla="*/ 415 w 415"/>
                  <a:gd name="T47" fmla="*/ 250 h 596"/>
                  <a:gd name="T48" fmla="*/ 399 w 415"/>
                  <a:gd name="T49" fmla="*/ 182 h 596"/>
                  <a:gd name="T50" fmla="*/ 365 w 415"/>
                  <a:gd name="T51" fmla="*/ 129 h 596"/>
                  <a:gd name="T52" fmla="*/ 316 w 415"/>
                  <a:gd name="T53" fmla="*/ 83 h 596"/>
                  <a:gd name="T54" fmla="*/ 255 w 415"/>
                  <a:gd name="T55" fmla="*/ 49 h 596"/>
                  <a:gd name="T56" fmla="*/ 186 w 415"/>
                  <a:gd name="T57" fmla="*/ 23 h 596"/>
                  <a:gd name="T58" fmla="*/ 118 w 415"/>
                  <a:gd name="T59" fmla="*/ 7 h 596"/>
                  <a:gd name="T60" fmla="*/ 61 w 415"/>
                  <a:gd name="T61" fmla="*/ 0 h 596"/>
                  <a:gd name="T62" fmla="*/ 19 w 415"/>
                  <a:gd name="T63" fmla="*/ 0 h 596"/>
                  <a:gd name="T64" fmla="*/ 0 w 415"/>
                  <a:gd name="T65" fmla="*/ 11 h 596"/>
                  <a:gd name="T66" fmla="*/ 46 w 415"/>
                  <a:gd name="T67" fmla="*/ 30 h 596"/>
                  <a:gd name="T68" fmla="*/ 95 w 415"/>
                  <a:gd name="T69" fmla="*/ 45 h 596"/>
                  <a:gd name="T70" fmla="*/ 148 w 415"/>
                  <a:gd name="T71" fmla="*/ 61 h 596"/>
                  <a:gd name="T72" fmla="*/ 198 w 415"/>
                  <a:gd name="T73" fmla="*/ 76 h 596"/>
                  <a:gd name="T74" fmla="*/ 247 w 415"/>
                  <a:gd name="T75" fmla="*/ 95 h 596"/>
                  <a:gd name="T76" fmla="*/ 289 w 415"/>
                  <a:gd name="T77" fmla="*/ 121 h 596"/>
                  <a:gd name="T78" fmla="*/ 323 w 415"/>
                  <a:gd name="T79" fmla="*/ 152 h 596"/>
                  <a:gd name="T80" fmla="*/ 350 w 415"/>
                  <a:gd name="T81" fmla="*/ 193 h 59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15"/>
                  <a:gd name="T124" fmla="*/ 0 h 596"/>
                  <a:gd name="T125" fmla="*/ 415 w 415"/>
                  <a:gd name="T126" fmla="*/ 596 h 59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15" h="596">
                    <a:moveTo>
                      <a:pt x="350" y="193"/>
                    </a:moveTo>
                    <a:lnTo>
                      <a:pt x="365" y="254"/>
                    </a:lnTo>
                    <a:lnTo>
                      <a:pt x="361" y="311"/>
                    </a:lnTo>
                    <a:lnTo>
                      <a:pt x="335" y="357"/>
                    </a:lnTo>
                    <a:lnTo>
                      <a:pt x="297" y="399"/>
                    </a:lnTo>
                    <a:lnTo>
                      <a:pt x="251" y="436"/>
                    </a:lnTo>
                    <a:lnTo>
                      <a:pt x="198" y="474"/>
                    </a:lnTo>
                    <a:lnTo>
                      <a:pt x="145" y="509"/>
                    </a:lnTo>
                    <a:lnTo>
                      <a:pt x="99" y="543"/>
                    </a:lnTo>
                    <a:lnTo>
                      <a:pt x="91" y="554"/>
                    </a:lnTo>
                    <a:lnTo>
                      <a:pt x="88" y="562"/>
                    </a:lnTo>
                    <a:lnTo>
                      <a:pt x="88" y="573"/>
                    </a:lnTo>
                    <a:lnTo>
                      <a:pt x="91" y="585"/>
                    </a:lnTo>
                    <a:lnTo>
                      <a:pt x="103" y="592"/>
                    </a:lnTo>
                    <a:lnTo>
                      <a:pt x="114" y="596"/>
                    </a:lnTo>
                    <a:lnTo>
                      <a:pt x="122" y="596"/>
                    </a:lnTo>
                    <a:lnTo>
                      <a:pt x="133" y="592"/>
                    </a:lnTo>
                    <a:lnTo>
                      <a:pt x="194" y="558"/>
                    </a:lnTo>
                    <a:lnTo>
                      <a:pt x="251" y="520"/>
                    </a:lnTo>
                    <a:lnTo>
                      <a:pt x="304" y="478"/>
                    </a:lnTo>
                    <a:lnTo>
                      <a:pt x="354" y="429"/>
                    </a:lnTo>
                    <a:lnTo>
                      <a:pt x="388" y="376"/>
                    </a:lnTo>
                    <a:lnTo>
                      <a:pt x="411" y="315"/>
                    </a:lnTo>
                    <a:lnTo>
                      <a:pt x="415" y="250"/>
                    </a:lnTo>
                    <a:lnTo>
                      <a:pt x="399" y="182"/>
                    </a:lnTo>
                    <a:lnTo>
                      <a:pt x="365" y="129"/>
                    </a:lnTo>
                    <a:lnTo>
                      <a:pt x="316" y="83"/>
                    </a:lnTo>
                    <a:lnTo>
                      <a:pt x="255" y="49"/>
                    </a:lnTo>
                    <a:lnTo>
                      <a:pt x="186" y="23"/>
                    </a:lnTo>
                    <a:lnTo>
                      <a:pt x="118" y="7"/>
                    </a:lnTo>
                    <a:lnTo>
                      <a:pt x="61" y="0"/>
                    </a:lnTo>
                    <a:lnTo>
                      <a:pt x="19" y="0"/>
                    </a:lnTo>
                    <a:lnTo>
                      <a:pt x="0" y="11"/>
                    </a:lnTo>
                    <a:lnTo>
                      <a:pt x="46" y="30"/>
                    </a:lnTo>
                    <a:lnTo>
                      <a:pt x="95" y="45"/>
                    </a:lnTo>
                    <a:lnTo>
                      <a:pt x="148" y="61"/>
                    </a:lnTo>
                    <a:lnTo>
                      <a:pt x="198" y="76"/>
                    </a:lnTo>
                    <a:lnTo>
                      <a:pt x="247" y="95"/>
                    </a:lnTo>
                    <a:lnTo>
                      <a:pt x="289" y="121"/>
                    </a:lnTo>
                    <a:lnTo>
                      <a:pt x="323" y="152"/>
                    </a:lnTo>
                    <a:lnTo>
                      <a:pt x="350" y="193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36" name="Freeform 2309"/>
              <p:cNvSpPr>
                <a:spLocks noChangeAspect="1"/>
              </p:cNvSpPr>
              <p:nvPr/>
            </p:nvSpPr>
            <p:spPr bwMode="auto">
              <a:xfrm>
                <a:off x="851" y="16416"/>
                <a:ext cx="1045" cy="1250"/>
              </a:xfrm>
              <a:custGeom>
                <a:avLst/>
                <a:gdLst>
                  <a:gd name="T0" fmla="*/ 327 w 1045"/>
                  <a:gd name="T1" fmla="*/ 232 h 1250"/>
                  <a:gd name="T2" fmla="*/ 175 w 1045"/>
                  <a:gd name="T3" fmla="*/ 380 h 1250"/>
                  <a:gd name="T4" fmla="*/ 57 w 1045"/>
                  <a:gd name="T5" fmla="*/ 551 h 1250"/>
                  <a:gd name="T6" fmla="*/ 0 w 1045"/>
                  <a:gd name="T7" fmla="*/ 748 h 1250"/>
                  <a:gd name="T8" fmla="*/ 11 w 1045"/>
                  <a:gd name="T9" fmla="*/ 881 h 1250"/>
                  <a:gd name="T10" fmla="*/ 30 w 1045"/>
                  <a:gd name="T11" fmla="*/ 934 h 1250"/>
                  <a:gd name="T12" fmla="*/ 64 w 1045"/>
                  <a:gd name="T13" fmla="*/ 984 h 1250"/>
                  <a:gd name="T14" fmla="*/ 106 w 1045"/>
                  <a:gd name="T15" fmla="*/ 1026 h 1250"/>
                  <a:gd name="T16" fmla="*/ 182 w 1045"/>
                  <a:gd name="T17" fmla="*/ 1071 h 1250"/>
                  <a:gd name="T18" fmla="*/ 281 w 1045"/>
                  <a:gd name="T19" fmla="*/ 1120 h 1250"/>
                  <a:gd name="T20" fmla="*/ 388 w 1045"/>
                  <a:gd name="T21" fmla="*/ 1158 h 1250"/>
                  <a:gd name="T22" fmla="*/ 494 w 1045"/>
                  <a:gd name="T23" fmla="*/ 1189 h 1250"/>
                  <a:gd name="T24" fmla="*/ 604 w 1045"/>
                  <a:gd name="T25" fmla="*/ 1212 h 1250"/>
                  <a:gd name="T26" fmla="*/ 715 w 1045"/>
                  <a:gd name="T27" fmla="*/ 1227 h 1250"/>
                  <a:gd name="T28" fmla="*/ 825 w 1045"/>
                  <a:gd name="T29" fmla="*/ 1238 h 1250"/>
                  <a:gd name="T30" fmla="*/ 939 w 1045"/>
                  <a:gd name="T31" fmla="*/ 1246 h 1250"/>
                  <a:gd name="T32" fmla="*/ 1011 w 1045"/>
                  <a:gd name="T33" fmla="*/ 1250 h 1250"/>
                  <a:gd name="T34" fmla="*/ 1038 w 1045"/>
                  <a:gd name="T35" fmla="*/ 1227 h 1250"/>
                  <a:gd name="T36" fmla="*/ 1045 w 1045"/>
                  <a:gd name="T37" fmla="*/ 1193 h 1250"/>
                  <a:gd name="T38" fmla="*/ 1022 w 1045"/>
                  <a:gd name="T39" fmla="*/ 1166 h 1250"/>
                  <a:gd name="T40" fmla="*/ 954 w 1045"/>
                  <a:gd name="T41" fmla="*/ 1147 h 1250"/>
                  <a:gd name="T42" fmla="*/ 855 w 1045"/>
                  <a:gd name="T43" fmla="*/ 1128 h 1250"/>
                  <a:gd name="T44" fmla="*/ 753 w 1045"/>
                  <a:gd name="T45" fmla="*/ 1113 h 1250"/>
                  <a:gd name="T46" fmla="*/ 650 w 1045"/>
                  <a:gd name="T47" fmla="*/ 1098 h 1250"/>
                  <a:gd name="T48" fmla="*/ 551 w 1045"/>
                  <a:gd name="T49" fmla="*/ 1079 h 1250"/>
                  <a:gd name="T50" fmla="*/ 452 w 1045"/>
                  <a:gd name="T51" fmla="*/ 1052 h 1250"/>
                  <a:gd name="T52" fmla="*/ 357 w 1045"/>
                  <a:gd name="T53" fmla="*/ 1022 h 1250"/>
                  <a:gd name="T54" fmla="*/ 262 w 1045"/>
                  <a:gd name="T55" fmla="*/ 984 h 1250"/>
                  <a:gd name="T56" fmla="*/ 178 w 1045"/>
                  <a:gd name="T57" fmla="*/ 931 h 1250"/>
                  <a:gd name="T58" fmla="*/ 125 w 1045"/>
                  <a:gd name="T59" fmla="*/ 858 h 1250"/>
                  <a:gd name="T60" fmla="*/ 110 w 1045"/>
                  <a:gd name="T61" fmla="*/ 767 h 1250"/>
                  <a:gd name="T62" fmla="*/ 125 w 1045"/>
                  <a:gd name="T63" fmla="*/ 661 h 1250"/>
                  <a:gd name="T64" fmla="*/ 167 w 1045"/>
                  <a:gd name="T65" fmla="*/ 562 h 1250"/>
                  <a:gd name="T66" fmla="*/ 232 w 1045"/>
                  <a:gd name="T67" fmla="*/ 456 h 1250"/>
                  <a:gd name="T68" fmla="*/ 308 w 1045"/>
                  <a:gd name="T69" fmla="*/ 365 h 1250"/>
                  <a:gd name="T70" fmla="*/ 399 w 1045"/>
                  <a:gd name="T71" fmla="*/ 274 h 1250"/>
                  <a:gd name="T72" fmla="*/ 498 w 1045"/>
                  <a:gd name="T73" fmla="*/ 190 h 1250"/>
                  <a:gd name="T74" fmla="*/ 635 w 1045"/>
                  <a:gd name="T75" fmla="*/ 126 h 1250"/>
                  <a:gd name="T76" fmla="*/ 772 w 1045"/>
                  <a:gd name="T77" fmla="*/ 69 h 1250"/>
                  <a:gd name="T78" fmla="*/ 859 w 1045"/>
                  <a:gd name="T79" fmla="*/ 23 h 1250"/>
                  <a:gd name="T80" fmla="*/ 832 w 1045"/>
                  <a:gd name="T81" fmla="*/ 0 h 1250"/>
                  <a:gd name="T82" fmla="*/ 718 w 1045"/>
                  <a:gd name="T83" fmla="*/ 15 h 1250"/>
                  <a:gd name="T84" fmla="*/ 585 w 1045"/>
                  <a:gd name="T85" fmla="*/ 61 h 1250"/>
                  <a:gd name="T86" fmla="*/ 460 w 1045"/>
                  <a:gd name="T87" fmla="*/ 126 h 12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45"/>
                  <a:gd name="T133" fmla="*/ 0 h 1250"/>
                  <a:gd name="T134" fmla="*/ 1045 w 1045"/>
                  <a:gd name="T135" fmla="*/ 1250 h 12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45" h="1250">
                    <a:moveTo>
                      <a:pt x="407" y="164"/>
                    </a:moveTo>
                    <a:lnTo>
                      <a:pt x="327" y="232"/>
                    </a:lnTo>
                    <a:lnTo>
                      <a:pt x="247" y="300"/>
                    </a:lnTo>
                    <a:lnTo>
                      <a:pt x="175" y="380"/>
                    </a:lnTo>
                    <a:lnTo>
                      <a:pt x="110" y="464"/>
                    </a:lnTo>
                    <a:lnTo>
                      <a:pt x="57" y="551"/>
                    </a:lnTo>
                    <a:lnTo>
                      <a:pt x="19" y="646"/>
                    </a:lnTo>
                    <a:lnTo>
                      <a:pt x="0" y="748"/>
                    </a:lnTo>
                    <a:lnTo>
                      <a:pt x="4" y="855"/>
                    </a:lnTo>
                    <a:lnTo>
                      <a:pt x="11" y="881"/>
                    </a:lnTo>
                    <a:lnTo>
                      <a:pt x="19" y="912"/>
                    </a:lnTo>
                    <a:lnTo>
                      <a:pt x="30" y="934"/>
                    </a:lnTo>
                    <a:lnTo>
                      <a:pt x="45" y="961"/>
                    </a:lnTo>
                    <a:lnTo>
                      <a:pt x="64" y="984"/>
                    </a:lnTo>
                    <a:lnTo>
                      <a:pt x="87" y="1007"/>
                    </a:lnTo>
                    <a:lnTo>
                      <a:pt x="106" y="1026"/>
                    </a:lnTo>
                    <a:lnTo>
                      <a:pt x="133" y="1041"/>
                    </a:lnTo>
                    <a:lnTo>
                      <a:pt x="182" y="1071"/>
                    </a:lnTo>
                    <a:lnTo>
                      <a:pt x="232" y="1098"/>
                    </a:lnTo>
                    <a:lnTo>
                      <a:pt x="281" y="1120"/>
                    </a:lnTo>
                    <a:lnTo>
                      <a:pt x="334" y="1139"/>
                    </a:lnTo>
                    <a:lnTo>
                      <a:pt x="388" y="1158"/>
                    </a:lnTo>
                    <a:lnTo>
                      <a:pt x="441" y="1174"/>
                    </a:lnTo>
                    <a:lnTo>
                      <a:pt x="494" y="1189"/>
                    </a:lnTo>
                    <a:lnTo>
                      <a:pt x="547" y="1200"/>
                    </a:lnTo>
                    <a:lnTo>
                      <a:pt x="604" y="1212"/>
                    </a:lnTo>
                    <a:lnTo>
                      <a:pt x="657" y="1219"/>
                    </a:lnTo>
                    <a:lnTo>
                      <a:pt x="715" y="1227"/>
                    </a:lnTo>
                    <a:lnTo>
                      <a:pt x="772" y="1234"/>
                    </a:lnTo>
                    <a:lnTo>
                      <a:pt x="825" y="1238"/>
                    </a:lnTo>
                    <a:lnTo>
                      <a:pt x="882" y="1242"/>
                    </a:lnTo>
                    <a:lnTo>
                      <a:pt x="939" y="1246"/>
                    </a:lnTo>
                    <a:lnTo>
                      <a:pt x="992" y="1250"/>
                    </a:lnTo>
                    <a:lnTo>
                      <a:pt x="1011" y="1250"/>
                    </a:lnTo>
                    <a:lnTo>
                      <a:pt x="1026" y="1242"/>
                    </a:lnTo>
                    <a:lnTo>
                      <a:pt x="1038" y="1227"/>
                    </a:lnTo>
                    <a:lnTo>
                      <a:pt x="1045" y="1212"/>
                    </a:lnTo>
                    <a:lnTo>
                      <a:pt x="1045" y="1193"/>
                    </a:lnTo>
                    <a:lnTo>
                      <a:pt x="1038" y="1177"/>
                    </a:lnTo>
                    <a:lnTo>
                      <a:pt x="1022" y="1166"/>
                    </a:lnTo>
                    <a:lnTo>
                      <a:pt x="1003" y="1158"/>
                    </a:lnTo>
                    <a:lnTo>
                      <a:pt x="954" y="1147"/>
                    </a:lnTo>
                    <a:lnTo>
                      <a:pt x="905" y="1139"/>
                    </a:lnTo>
                    <a:lnTo>
                      <a:pt x="855" y="1128"/>
                    </a:lnTo>
                    <a:lnTo>
                      <a:pt x="802" y="1120"/>
                    </a:lnTo>
                    <a:lnTo>
                      <a:pt x="753" y="1113"/>
                    </a:lnTo>
                    <a:lnTo>
                      <a:pt x="703" y="1105"/>
                    </a:lnTo>
                    <a:lnTo>
                      <a:pt x="650" y="1098"/>
                    </a:lnTo>
                    <a:lnTo>
                      <a:pt x="600" y="1086"/>
                    </a:lnTo>
                    <a:lnTo>
                      <a:pt x="551" y="1079"/>
                    </a:lnTo>
                    <a:lnTo>
                      <a:pt x="502" y="1067"/>
                    </a:lnTo>
                    <a:lnTo>
                      <a:pt x="452" y="1052"/>
                    </a:lnTo>
                    <a:lnTo>
                      <a:pt x="403" y="1041"/>
                    </a:lnTo>
                    <a:lnTo>
                      <a:pt x="357" y="1022"/>
                    </a:lnTo>
                    <a:lnTo>
                      <a:pt x="308" y="1003"/>
                    </a:lnTo>
                    <a:lnTo>
                      <a:pt x="262" y="984"/>
                    </a:lnTo>
                    <a:lnTo>
                      <a:pt x="216" y="957"/>
                    </a:lnTo>
                    <a:lnTo>
                      <a:pt x="178" y="931"/>
                    </a:lnTo>
                    <a:lnTo>
                      <a:pt x="148" y="896"/>
                    </a:lnTo>
                    <a:lnTo>
                      <a:pt x="125" y="858"/>
                    </a:lnTo>
                    <a:lnTo>
                      <a:pt x="114" y="813"/>
                    </a:lnTo>
                    <a:lnTo>
                      <a:pt x="110" y="767"/>
                    </a:lnTo>
                    <a:lnTo>
                      <a:pt x="114" y="714"/>
                    </a:lnTo>
                    <a:lnTo>
                      <a:pt x="125" y="661"/>
                    </a:lnTo>
                    <a:lnTo>
                      <a:pt x="140" y="619"/>
                    </a:lnTo>
                    <a:lnTo>
                      <a:pt x="167" y="562"/>
                    </a:lnTo>
                    <a:lnTo>
                      <a:pt x="197" y="505"/>
                    </a:lnTo>
                    <a:lnTo>
                      <a:pt x="232" y="456"/>
                    </a:lnTo>
                    <a:lnTo>
                      <a:pt x="270" y="410"/>
                    </a:lnTo>
                    <a:lnTo>
                      <a:pt x="308" y="365"/>
                    </a:lnTo>
                    <a:lnTo>
                      <a:pt x="350" y="319"/>
                    </a:lnTo>
                    <a:lnTo>
                      <a:pt x="399" y="274"/>
                    </a:lnTo>
                    <a:lnTo>
                      <a:pt x="448" y="228"/>
                    </a:lnTo>
                    <a:lnTo>
                      <a:pt x="498" y="190"/>
                    </a:lnTo>
                    <a:lnTo>
                      <a:pt x="562" y="156"/>
                    </a:lnTo>
                    <a:lnTo>
                      <a:pt x="635" y="126"/>
                    </a:lnTo>
                    <a:lnTo>
                      <a:pt x="707" y="95"/>
                    </a:lnTo>
                    <a:lnTo>
                      <a:pt x="772" y="69"/>
                    </a:lnTo>
                    <a:lnTo>
                      <a:pt x="825" y="46"/>
                    </a:lnTo>
                    <a:lnTo>
                      <a:pt x="859" y="23"/>
                    </a:lnTo>
                    <a:lnTo>
                      <a:pt x="870" y="8"/>
                    </a:lnTo>
                    <a:lnTo>
                      <a:pt x="832" y="0"/>
                    </a:lnTo>
                    <a:lnTo>
                      <a:pt x="779" y="4"/>
                    </a:lnTo>
                    <a:lnTo>
                      <a:pt x="718" y="15"/>
                    </a:lnTo>
                    <a:lnTo>
                      <a:pt x="654" y="34"/>
                    </a:lnTo>
                    <a:lnTo>
                      <a:pt x="585" y="61"/>
                    </a:lnTo>
                    <a:lnTo>
                      <a:pt x="521" y="91"/>
                    </a:lnTo>
                    <a:lnTo>
                      <a:pt x="460" y="126"/>
                    </a:lnTo>
                    <a:lnTo>
                      <a:pt x="407" y="164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37" name="Freeform 2310"/>
              <p:cNvSpPr>
                <a:spLocks noChangeAspect="1"/>
              </p:cNvSpPr>
              <p:nvPr/>
            </p:nvSpPr>
            <p:spPr bwMode="auto">
              <a:xfrm>
                <a:off x="2322" y="16375"/>
                <a:ext cx="916" cy="831"/>
              </a:xfrm>
              <a:custGeom>
                <a:avLst/>
                <a:gdLst>
                  <a:gd name="T0" fmla="*/ 761 w 916"/>
                  <a:gd name="T1" fmla="*/ 254 h 831"/>
                  <a:gd name="T2" fmla="*/ 802 w 916"/>
                  <a:gd name="T3" fmla="*/ 300 h 831"/>
                  <a:gd name="T4" fmla="*/ 829 w 916"/>
                  <a:gd name="T5" fmla="*/ 353 h 831"/>
                  <a:gd name="T6" fmla="*/ 840 w 916"/>
                  <a:gd name="T7" fmla="*/ 410 h 831"/>
                  <a:gd name="T8" fmla="*/ 840 w 916"/>
                  <a:gd name="T9" fmla="*/ 470 h 831"/>
                  <a:gd name="T10" fmla="*/ 833 w 916"/>
                  <a:gd name="T11" fmla="*/ 520 h 831"/>
                  <a:gd name="T12" fmla="*/ 818 w 916"/>
                  <a:gd name="T13" fmla="*/ 562 h 831"/>
                  <a:gd name="T14" fmla="*/ 791 w 916"/>
                  <a:gd name="T15" fmla="*/ 603 h 831"/>
                  <a:gd name="T16" fmla="*/ 764 w 916"/>
                  <a:gd name="T17" fmla="*/ 637 h 831"/>
                  <a:gd name="T18" fmla="*/ 730 w 916"/>
                  <a:gd name="T19" fmla="*/ 675 h 831"/>
                  <a:gd name="T20" fmla="*/ 696 w 916"/>
                  <a:gd name="T21" fmla="*/ 706 h 831"/>
                  <a:gd name="T22" fmla="*/ 662 w 916"/>
                  <a:gd name="T23" fmla="*/ 740 h 831"/>
                  <a:gd name="T24" fmla="*/ 627 w 916"/>
                  <a:gd name="T25" fmla="*/ 774 h 831"/>
                  <a:gd name="T26" fmla="*/ 620 w 916"/>
                  <a:gd name="T27" fmla="*/ 786 h 831"/>
                  <a:gd name="T28" fmla="*/ 620 w 916"/>
                  <a:gd name="T29" fmla="*/ 797 h 831"/>
                  <a:gd name="T30" fmla="*/ 620 w 916"/>
                  <a:gd name="T31" fmla="*/ 808 h 831"/>
                  <a:gd name="T32" fmla="*/ 627 w 916"/>
                  <a:gd name="T33" fmla="*/ 820 h 831"/>
                  <a:gd name="T34" fmla="*/ 639 w 916"/>
                  <a:gd name="T35" fmla="*/ 827 h 831"/>
                  <a:gd name="T36" fmla="*/ 654 w 916"/>
                  <a:gd name="T37" fmla="*/ 831 h 831"/>
                  <a:gd name="T38" fmla="*/ 666 w 916"/>
                  <a:gd name="T39" fmla="*/ 827 h 831"/>
                  <a:gd name="T40" fmla="*/ 677 w 916"/>
                  <a:gd name="T41" fmla="*/ 820 h 831"/>
                  <a:gd name="T42" fmla="*/ 753 w 916"/>
                  <a:gd name="T43" fmla="*/ 770 h 831"/>
                  <a:gd name="T44" fmla="*/ 818 w 916"/>
                  <a:gd name="T45" fmla="*/ 706 h 831"/>
                  <a:gd name="T46" fmla="*/ 867 w 916"/>
                  <a:gd name="T47" fmla="*/ 634 h 831"/>
                  <a:gd name="T48" fmla="*/ 901 w 916"/>
                  <a:gd name="T49" fmla="*/ 550 h 831"/>
                  <a:gd name="T50" fmla="*/ 916 w 916"/>
                  <a:gd name="T51" fmla="*/ 467 h 831"/>
                  <a:gd name="T52" fmla="*/ 909 w 916"/>
                  <a:gd name="T53" fmla="*/ 379 h 831"/>
                  <a:gd name="T54" fmla="*/ 878 w 916"/>
                  <a:gd name="T55" fmla="*/ 300 h 831"/>
                  <a:gd name="T56" fmla="*/ 818 w 916"/>
                  <a:gd name="T57" fmla="*/ 227 h 831"/>
                  <a:gd name="T58" fmla="*/ 772 w 916"/>
                  <a:gd name="T59" fmla="*/ 189 h 831"/>
                  <a:gd name="T60" fmla="*/ 719 w 916"/>
                  <a:gd name="T61" fmla="*/ 159 h 831"/>
                  <a:gd name="T62" fmla="*/ 662 w 916"/>
                  <a:gd name="T63" fmla="*/ 129 h 831"/>
                  <a:gd name="T64" fmla="*/ 597 w 916"/>
                  <a:gd name="T65" fmla="*/ 102 h 831"/>
                  <a:gd name="T66" fmla="*/ 532 w 916"/>
                  <a:gd name="T67" fmla="*/ 75 h 831"/>
                  <a:gd name="T68" fmla="*/ 468 w 916"/>
                  <a:gd name="T69" fmla="*/ 56 h 831"/>
                  <a:gd name="T70" fmla="*/ 399 w 916"/>
                  <a:gd name="T71" fmla="*/ 41 h 831"/>
                  <a:gd name="T72" fmla="*/ 335 w 916"/>
                  <a:gd name="T73" fmla="*/ 26 h 831"/>
                  <a:gd name="T74" fmla="*/ 270 w 916"/>
                  <a:gd name="T75" fmla="*/ 15 h 831"/>
                  <a:gd name="T76" fmla="*/ 213 w 916"/>
                  <a:gd name="T77" fmla="*/ 7 h 831"/>
                  <a:gd name="T78" fmla="*/ 156 w 916"/>
                  <a:gd name="T79" fmla="*/ 0 h 831"/>
                  <a:gd name="T80" fmla="*/ 110 w 916"/>
                  <a:gd name="T81" fmla="*/ 0 h 831"/>
                  <a:gd name="T82" fmla="*/ 69 w 916"/>
                  <a:gd name="T83" fmla="*/ 0 h 831"/>
                  <a:gd name="T84" fmla="*/ 34 w 916"/>
                  <a:gd name="T85" fmla="*/ 0 h 831"/>
                  <a:gd name="T86" fmla="*/ 12 w 916"/>
                  <a:gd name="T87" fmla="*/ 7 h 831"/>
                  <a:gd name="T88" fmla="*/ 0 w 916"/>
                  <a:gd name="T89" fmla="*/ 15 h 831"/>
                  <a:gd name="T90" fmla="*/ 38 w 916"/>
                  <a:gd name="T91" fmla="*/ 22 h 831"/>
                  <a:gd name="T92" fmla="*/ 76 w 916"/>
                  <a:gd name="T93" fmla="*/ 26 h 831"/>
                  <a:gd name="T94" fmla="*/ 122 w 916"/>
                  <a:gd name="T95" fmla="*/ 34 h 831"/>
                  <a:gd name="T96" fmla="*/ 167 w 916"/>
                  <a:gd name="T97" fmla="*/ 41 h 831"/>
                  <a:gd name="T98" fmla="*/ 213 w 916"/>
                  <a:gd name="T99" fmla="*/ 53 h 831"/>
                  <a:gd name="T100" fmla="*/ 266 w 916"/>
                  <a:gd name="T101" fmla="*/ 60 h 831"/>
                  <a:gd name="T102" fmla="*/ 316 w 916"/>
                  <a:gd name="T103" fmla="*/ 72 h 831"/>
                  <a:gd name="T104" fmla="*/ 369 w 916"/>
                  <a:gd name="T105" fmla="*/ 83 h 831"/>
                  <a:gd name="T106" fmla="*/ 418 w 916"/>
                  <a:gd name="T107" fmla="*/ 98 h 831"/>
                  <a:gd name="T108" fmla="*/ 472 w 916"/>
                  <a:gd name="T109" fmla="*/ 113 h 831"/>
                  <a:gd name="T110" fmla="*/ 525 w 916"/>
                  <a:gd name="T111" fmla="*/ 129 h 831"/>
                  <a:gd name="T112" fmla="*/ 574 w 916"/>
                  <a:gd name="T113" fmla="*/ 148 h 831"/>
                  <a:gd name="T114" fmla="*/ 624 w 916"/>
                  <a:gd name="T115" fmla="*/ 170 h 831"/>
                  <a:gd name="T116" fmla="*/ 673 w 916"/>
                  <a:gd name="T117" fmla="*/ 197 h 831"/>
                  <a:gd name="T118" fmla="*/ 719 w 916"/>
                  <a:gd name="T119" fmla="*/ 224 h 831"/>
                  <a:gd name="T120" fmla="*/ 761 w 916"/>
                  <a:gd name="T121" fmla="*/ 254 h 83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6"/>
                  <a:gd name="T184" fmla="*/ 0 h 831"/>
                  <a:gd name="T185" fmla="*/ 916 w 916"/>
                  <a:gd name="T186" fmla="*/ 831 h 83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6" h="831">
                    <a:moveTo>
                      <a:pt x="761" y="254"/>
                    </a:moveTo>
                    <a:lnTo>
                      <a:pt x="802" y="300"/>
                    </a:lnTo>
                    <a:lnTo>
                      <a:pt x="829" y="353"/>
                    </a:lnTo>
                    <a:lnTo>
                      <a:pt x="840" y="410"/>
                    </a:lnTo>
                    <a:lnTo>
                      <a:pt x="840" y="470"/>
                    </a:lnTo>
                    <a:lnTo>
                      <a:pt x="833" y="520"/>
                    </a:lnTo>
                    <a:lnTo>
                      <a:pt x="818" y="562"/>
                    </a:lnTo>
                    <a:lnTo>
                      <a:pt x="791" y="603"/>
                    </a:lnTo>
                    <a:lnTo>
                      <a:pt x="764" y="637"/>
                    </a:lnTo>
                    <a:lnTo>
                      <a:pt x="730" y="675"/>
                    </a:lnTo>
                    <a:lnTo>
                      <a:pt x="696" y="706"/>
                    </a:lnTo>
                    <a:lnTo>
                      <a:pt x="662" y="740"/>
                    </a:lnTo>
                    <a:lnTo>
                      <a:pt x="627" y="774"/>
                    </a:lnTo>
                    <a:lnTo>
                      <a:pt x="620" y="786"/>
                    </a:lnTo>
                    <a:lnTo>
                      <a:pt x="620" y="797"/>
                    </a:lnTo>
                    <a:lnTo>
                      <a:pt x="620" y="808"/>
                    </a:lnTo>
                    <a:lnTo>
                      <a:pt x="627" y="820"/>
                    </a:lnTo>
                    <a:lnTo>
                      <a:pt x="639" y="827"/>
                    </a:lnTo>
                    <a:lnTo>
                      <a:pt x="654" y="831"/>
                    </a:lnTo>
                    <a:lnTo>
                      <a:pt x="666" y="827"/>
                    </a:lnTo>
                    <a:lnTo>
                      <a:pt x="677" y="820"/>
                    </a:lnTo>
                    <a:lnTo>
                      <a:pt x="753" y="770"/>
                    </a:lnTo>
                    <a:lnTo>
                      <a:pt x="818" y="706"/>
                    </a:lnTo>
                    <a:lnTo>
                      <a:pt x="867" y="634"/>
                    </a:lnTo>
                    <a:lnTo>
                      <a:pt x="901" y="550"/>
                    </a:lnTo>
                    <a:lnTo>
                      <a:pt x="916" y="467"/>
                    </a:lnTo>
                    <a:lnTo>
                      <a:pt x="909" y="379"/>
                    </a:lnTo>
                    <a:lnTo>
                      <a:pt x="878" y="300"/>
                    </a:lnTo>
                    <a:lnTo>
                      <a:pt x="818" y="227"/>
                    </a:lnTo>
                    <a:lnTo>
                      <a:pt x="772" y="189"/>
                    </a:lnTo>
                    <a:lnTo>
                      <a:pt x="719" y="159"/>
                    </a:lnTo>
                    <a:lnTo>
                      <a:pt x="662" y="129"/>
                    </a:lnTo>
                    <a:lnTo>
                      <a:pt x="597" y="102"/>
                    </a:lnTo>
                    <a:lnTo>
                      <a:pt x="532" y="75"/>
                    </a:lnTo>
                    <a:lnTo>
                      <a:pt x="468" y="56"/>
                    </a:lnTo>
                    <a:lnTo>
                      <a:pt x="399" y="41"/>
                    </a:lnTo>
                    <a:lnTo>
                      <a:pt x="335" y="26"/>
                    </a:lnTo>
                    <a:lnTo>
                      <a:pt x="270" y="15"/>
                    </a:lnTo>
                    <a:lnTo>
                      <a:pt x="213" y="7"/>
                    </a:lnTo>
                    <a:lnTo>
                      <a:pt x="156" y="0"/>
                    </a:lnTo>
                    <a:lnTo>
                      <a:pt x="110" y="0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12" y="7"/>
                    </a:lnTo>
                    <a:lnTo>
                      <a:pt x="0" y="15"/>
                    </a:lnTo>
                    <a:lnTo>
                      <a:pt x="38" y="22"/>
                    </a:lnTo>
                    <a:lnTo>
                      <a:pt x="76" y="26"/>
                    </a:lnTo>
                    <a:lnTo>
                      <a:pt x="122" y="34"/>
                    </a:lnTo>
                    <a:lnTo>
                      <a:pt x="167" y="41"/>
                    </a:lnTo>
                    <a:lnTo>
                      <a:pt x="213" y="53"/>
                    </a:lnTo>
                    <a:lnTo>
                      <a:pt x="266" y="60"/>
                    </a:lnTo>
                    <a:lnTo>
                      <a:pt x="316" y="72"/>
                    </a:lnTo>
                    <a:lnTo>
                      <a:pt x="369" y="83"/>
                    </a:lnTo>
                    <a:lnTo>
                      <a:pt x="418" y="98"/>
                    </a:lnTo>
                    <a:lnTo>
                      <a:pt x="472" y="113"/>
                    </a:lnTo>
                    <a:lnTo>
                      <a:pt x="525" y="129"/>
                    </a:lnTo>
                    <a:lnTo>
                      <a:pt x="574" y="148"/>
                    </a:lnTo>
                    <a:lnTo>
                      <a:pt x="624" y="170"/>
                    </a:lnTo>
                    <a:lnTo>
                      <a:pt x="673" y="197"/>
                    </a:lnTo>
                    <a:lnTo>
                      <a:pt x="719" y="224"/>
                    </a:lnTo>
                    <a:lnTo>
                      <a:pt x="761" y="254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38" name="Freeform 2311"/>
              <p:cNvSpPr>
                <a:spLocks noChangeAspect="1"/>
              </p:cNvSpPr>
              <p:nvPr/>
            </p:nvSpPr>
            <p:spPr bwMode="auto">
              <a:xfrm>
                <a:off x="455" y="16758"/>
                <a:ext cx="373" cy="786"/>
              </a:xfrm>
              <a:custGeom>
                <a:avLst/>
                <a:gdLst>
                  <a:gd name="T0" fmla="*/ 0 w 373"/>
                  <a:gd name="T1" fmla="*/ 429 h 786"/>
                  <a:gd name="T2" fmla="*/ 0 w 373"/>
                  <a:gd name="T3" fmla="*/ 494 h 786"/>
                  <a:gd name="T4" fmla="*/ 16 w 373"/>
                  <a:gd name="T5" fmla="*/ 554 h 786"/>
                  <a:gd name="T6" fmla="*/ 42 w 373"/>
                  <a:gd name="T7" fmla="*/ 611 h 786"/>
                  <a:gd name="T8" fmla="*/ 80 w 373"/>
                  <a:gd name="T9" fmla="*/ 661 h 786"/>
                  <a:gd name="T10" fmla="*/ 126 w 373"/>
                  <a:gd name="T11" fmla="*/ 703 h 786"/>
                  <a:gd name="T12" fmla="*/ 179 w 373"/>
                  <a:gd name="T13" fmla="*/ 741 h 786"/>
                  <a:gd name="T14" fmla="*/ 240 w 373"/>
                  <a:gd name="T15" fmla="*/ 767 h 786"/>
                  <a:gd name="T16" fmla="*/ 301 w 373"/>
                  <a:gd name="T17" fmla="*/ 782 h 786"/>
                  <a:gd name="T18" fmla="*/ 320 w 373"/>
                  <a:gd name="T19" fmla="*/ 786 h 786"/>
                  <a:gd name="T20" fmla="*/ 339 w 373"/>
                  <a:gd name="T21" fmla="*/ 778 h 786"/>
                  <a:gd name="T22" fmla="*/ 354 w 373"/>
                  <a:gd name="T23" fmla="*/ 767 h 786"/>
                  <a:gd name="T24" fmla="*/ 361 w 373"/>
                  <a:gd name="T25" fmla="*/ 752 h 786"/>
                  <a:gd name="T26" fmla="*/ 361 w 373"/>
                  <a:gd name="T27" fmla="*/ 733 h 786"/>
                  <a:gd name="T28" fmla="*/ 358 w 373"/>
                  <a:gd name="T29" fmla="*/ 714 h 786"/>
                  <a:gd name="T30" fmla="*/ 346 w 373"/>
                  <a:gd name="T31" fmla="*/ 699 h 786"/>
                  <a:gd name="T32" fmla="*/ 327 w 373"/>
                  <a:gd name="T33" fmla="*/ 691 h 786"/>
                  <a:gd name="T34" fmla="*/ 266 w 373"/>
                  <a:gd name="T35" fmla="*/ 668 h 786"/>
                  <a:gd name="T36" fmla="*/ 209 w 373"/>
                  <a:gd name="T37" fmla="*/ 638 h 786"/>
                  <a:gd name="T38" fmla="*/ 164 w 373"/>
                  <a:gd name="T39" fmla="*/ 596 h 786"/>
                  <a:gd name="T40" fmla="*/ 130 w 373"/>
                  <a:gd name="T41" fmla="*/ 551 h 786"/>
                  <a:gd name="T42" fmla="*/ 107 w 373"/>
                  <a:gd name="T43" fmla="*/ 494 h 786"/>
                  <a:gd name="T44" fmla="*/ 95 w 373"/>
                  <a:gd name="T45" fmla="*/ 433 h 786"/>
                  <a:gd name="T46" fmla="*/ 95 w 373"/>
                  <a:gd name="T47" fmla="*/ 368 h 786"/>
                  <a:gd name="T48" fmla="*/ 114 w 373"/>
                  <a:gd name="T49" fmla="*/ 300 h 786"/>
                  <a:gd name="T50" fmla="*/ 137 w 373"/>
                  <a:gd name="T51" fmla="*/ 251 h 786"/>
                  <a:gd name="T52" fmla="*/ 168 w 373"/>
                  <a:gd name="T53" fmla="*/ 205 h 786"/>
                  <a:gd name="T54" fmla="*/ 202 w 373"/>
                  <a:gd name="T55" fmla="*/ 163 h 786"/>
                  <a:gd name="T56" fmla="*/ 240 w 373"/>
                  <a:gd name="T57" fmla="*/ 125 h 786"/>
                  <a:gd name="T58" fmla="*/ 274 w 373"/>
                  <a:gd name="T59" fmla="*/ 91 h 786"/>
                  <a:gd name="T60" fmla="*/ 312 w 373"/>
                  <a:gd name="T61" fmla="*/ 61 h 786"/>
                  <a:gd name="T62" fmla="*/ 346 w 373"/>
                  <a:gd name="T63" fmla="*/ 30 h 786"/>
                  <a:gd name="T64" fmla="*/ 373 w 373"/>
                  <a:gd name="T65" fmla="*/ 4 h 786"/>
                  <a:gd name="T66" fmla="*/ 346 w 373"/>
                  <a:gd name="T67" fmla="*/ 0 h 786"/>
                  <a:gd name="T68" fmla="*/ 304 w 373"/>
                  <a:gd name="T69" fmla="*/ 19 h 786"/>
                  <a:gd name="T70" fmla="*/ 247 w 373"/>
                  <a:gd name="T71" fmla="*/ 61 h 786"/>
                  <a:gd name="T72" fmla="*/ 183 w 373"/>
                  <a:gd name="T73" fmla="*/ 118 h 786"/>
                  <a:gd name="T74" fmla="*/ 122 w 373"/>
                  <a:gd name="T75" fmla="*/ 190 h 786"/>
                  <a:gd name="T76" fmla="*/ 65 w 373"/>
                  <a:gd name="T77" fmla="*/ 266 h 786"/>
                  <a:gd name="T78" fmla="*/ 23 w 373"/>
                  <a:gd name="T79" fmla="*/ 349 h 786"/>
                  <a:gd name="T80" fmla="*/ 0 w 373"/>
                  <a:gd name="T81" fmla="*/ 429 h 78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3"/>
                  <a:gd name="T124" fmla="*/ 0 h 786"/>
                  <a:gd name="T125" fmla="*/ 373 w 373"/>
                  <a:gd name="T126" fmla="*/ 786 h 78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3" h="786">
                    <a:moveTo>
                      <a:pt x="0" y="429"/>
                    </a:moveTo>
                    <a:lnTo>
                      <a:pt x="0" y="494"/>
                    </a:lnTo>
                    <a:lnTo>
                      <a:pt x="16" y="554"/>
                    </a:lnTo>
                    <a:lnTo>
                      <a:pt x="42" y="611"/>
                    </a:lnTo>
                    <a:lnTo>
                      <a:pt x="80" y="661"/>
                    </a:lnTo>
                    <a:lnTo>
                      <a:pt x="126" y="703"/>
                    </a:lnTo>
                    <a:lnTo>
                      <a:pt x="179" y="741"/>
                    </a:lnTo>
                    <a:lnTo>
                      <a:pt x="240" y="767"/>
                    </a:lnTo>
                    <a:lnTo>
                      <a:pt x="301" y="782"/>
                    </a:lnTo>
                    <a:lnTo>
                      <a:pt x="320" y="786"/>
                    </a:lnTo>
                    <a:lnTo>
                      <a:pt x="339" y="778"/>
                    </a:lnTo>
                    <a:lnTo>
                      <a:pt x="354" y="767"/>
                    </a:lnTo>
                    <a:lnTo>
                      <a:pt x="361" y="752"/>
                    </a:lnTo>
                    <a:lnTo>
                      <a:pt x="361" y="733"/>
                    </a:lnTo>
                    <a:lnTo>
                      <a:pt x="358" y="714"/>
                    </a:lnTo>
                    <a:lnTo>
                      <a:pt x="346" y="699"/>
                    </a:lnTo>
                    <a:lnTo>
                      <a:pt x="327" y="691"/>
                    </a:lnTo>
                    <a:lnTo>
                      <a:pt x="266" y="668"/>
                    </a:lnTo>
                    <a:lnTo>
                      <a:pt x="209" y="638"/>
                    </a:lnTo>
                    <a:lnTo>
                      <a:pt x="164" y="596"/>
                    </a:lnTo>
                    <a:lnTo>
                      <a:pt x="130" y="551"/>
                    </a:lnTo>
                    <a:lnTo>
                      <a:pt x="107" y="494"/>
                    </a:lnTo>
                    <a:lnTo>
                      <a:pt x="95" y="433"/>
                    </a:lnTo>
                    <a:lnTo>
                      <a:pt x="95" y="368"/>
                    </a:lnTo>
                    <a:lnTo>
                      <a:pt x="114" y="300"/>
                    </a:lnTo>
                    <a:lnTo>
                      <a:pt x="137" y="251"/>
                    </a:lnTo>
                    <a:lnTo>
                      <a:pt x="168" y="205"/>
                    </a:lnTo>
                    <a:lnTo>
                      <a:pt x="202" y="163"/>
                    </a:lnTo>
                    <a:lnTo>
                      <a:pt x="240" y="125"/>
                    </a:lnTo>
                    <a:lnTo>
                      <a:pt x="274" y="91"/>
                    </a:lnTo>
                    <a:lnTo>
                      <a:pt x="312" y="61"/>
                    </a:lnTo>
                    <a:lnTo>
                      <a:pt x="346" y="30"/>
                    </a:lnTo>
                    <a:lnTo>
                      <a:pt x="373" y="4"/>
                    </a:lnTo>
                    <a:lnTo>
                      <a:pt x="346" y="0"/>
                    </a:lnTo>
                    <a:lnTo>
                      <a:pt x="304" y="19"/>
                    </a:lnTo>
                    <a:lnTo>
                      <a:pt x="247" y="61"/>
                    </a:lnTo>
                    <a:lnTo>
                      <a:pt x="183" y="118"/>
                    </a:lnTo>
                    <a:lnTo>
                      <a:pt x="122" y="190"/>
                    </a:lnTo>
                    <a:lnTo>
                      <a:pt x="65" y="266"/>
                    </a:lnTo>
                    <a:lnTo>
                      <a:pt x="23" y="349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39" name="Freeform 2312"/>
              <p:cNvSpPr>
                <a:spLocks noChangeAspect="1"/>
              </p:cNvSpPr>
              <p:nvPr/>
            </p:nvSpPr>
            <p:spPr bwMode="auto">
              <a:xfrm>
                <a:off x="3079" y="16318"/>
                <a:ext cx="798" cy="1025"/>
              </a:xfrm>
              <a:custGeom>
                <a:avLst/>
                <a:gdLst>
                  <a:gd name="T0" fmla="*/ 673 w 798"/>
                  <a:gd name="T1" fmla="*/ 410 h 1025"/>
                  <a:gd name="T2" fmla="*/ 711 w 798"/>
                  <a:gd name="T3" fmla="*/ 474 h 1025"/>
                  <a:gd name="T4" fmla="*/ 730 w 798"/>
                  <a:gd name="T5" fmla="*/ 543 h 1025"/>
                  <a:gd name="T6" fmla="*/ 718 w 798"/>
                  <a:gd name="T7" fmla="*/ 619 h 1025"/>
                  <a:gd name="T8" fmla="*/ 677 w 798"/>
                  <a:gd name="T9" fmla="*/ 691 h 1025"/>
                  <a:gd name="T10" fmla="*/ 612 w 798"/>
                  <a:gd name="T11" fmla="*/ 755 h 1025"/>
                  <a:gd name="T12" fmla="*/ 540 w 798"/>
                  <a:gd name="T13" fmla="*/ 812 h 1025"/>
                  <a:gd name="T14" fmla="*/ 464 w 798"/>
                  <a:gd name="T15" fmla="*/ 873 h 1025"/>
                  <a:gd name="T16" fmla="*/ 418 w 798"/>
                  <a:gd name="T17" fmla="*/ 919 h 1025"/>
                  <a:gd name="T18" fmla="*/ 403 w 798"/>
                  <a:gd name="T19" fmla="*/ 949 h 1025"/>
                  <a:gd name="T20" fmla="*/ 391 w 798"/>
                  <a:gd name="T21" fmla="*/ 979 h 1025"/>
                  <a:gd name="T22" fmla="*/ 395 w 798"/>
                  <a:gd name="T23" fmla="*/ 1010 h 1025"/>
                  <a:gd name="T24" fmla="*/ 422 w 798"/>
                  <a:gd name="T25" fmla="*/ 1025 h 1025"/>
                  <a:gd name="T26" fmla="*/ 452 w 798"/>
                  <a:gd name="T27" fmla="*/ 1021 h 1025"/>
                  <a:gd name="T28" fmla="*/ 502 w 798"/>
                  <a:gd name="T29" fmla="*/ 968 h 1025"/>
                  <a:gd name="T30" fmla="*/ 585 w 798"/>
                  <a:gd name="T31" fmla="*/ 888 h 1025"/>
                  <a:gd name="T32" fmla="*/ 673 w 798"/>
                  <a:gd name="T33" fmla="*/ 812 h 1025"/>
                  <a:gd name="T34" fmla="*/ 749 w 798"/>
                  <a:gd name="T35" fmla="*/ 725 h 1025"/>
                  <a:gd name="T36" fmla="*/ 794 w 798"/>
                  <a:gd name="T37" fmla="*/ 619 h 1025"/>
                  <a:gd name="T38" fmla="*/ 787 w 798"/>
                  <a:gd name="T39" fmla="*/ 505 h 1025"/>
                  <a:gd name="T40" fmla="*/ 737 w 798"/>
                  <a:gd name="T41" fmla="*/ 398 h 1025"/>
                  <a:gd name="T42" fmla="*/ 654 w 798"/>
                  <a:gd name="T43" fmla="*/ 311 h 1025"/>
                  <a:gd name="T44" fmla="*/ 574 w 798"/>
                  <a:gd name="T45" fmla="*/ 246 h 1025"/>
                  <a:gd name="T46" fmla="*/ 494 w 798"/>
                  <a:gd name="T47" fmla="*/ 197 h 1025"/>
                  <a:gd name="T48" fmla="*/ 410 w 798"/>
                  <a:gd name="T49" fmla="*/ 144 h 1025"/>
                  <a:gd name="T50" fmla="*/ 319 w 798"/>
                  <a:gd name="T51" fmla="*/ 94 h 1025"/>
                  <a:gd name="T52" fmla="*/ 235 w 798"/>
                  <a:gd name="T53" fmla="*/ 53 h 1025"/>
                  <a:gd name="T54" fmla="*/ 152 w 798"/>
                  <a:gd name="T55" fmla="*/ 22 h 1025"/>
                  <a:gd name="T56" fmla="*/ 80 w 798"/>
                  <a:gd name="T57" fmla="*/ 3 h 1025"/>
                  <a:gd name="T58" fmla="*/ 23 w 798"/>
                  <a:gd name="T59" fmla="*/ 3 h 1025"/>
                  <a:gd name="T60" fmla="*/ 26 w 798"/>
                  <a:gd name="T61" fmla="*/ 19 h 1025"/>
                  <a:gd name="T62" fmla="*/ 91 w 798"/>
                  <a:gd name="T63" fmla="*/ 45 h 1025"/>
                  <a:gd name="T64" fmla="*/ 167 w 798"/>
                  <a:gd name="T65" fmla="*/ 79 h 1025"/>
                  <a:gd name="T66" fmla="*/ 255 w 798"/>
                  <a:gd name="T67" fmla="*/ 121 h 1025"/>
                  <a:gd name="T68" fmla="*/ 346 w 798"/>
                  <a:gd name="T69" fmla="*/ 170 h 1025"/>
                  <a:gd name="T70" fmla="*/ 437 w 798"/>
                  <a:gd name="T71" fmla="*/ 227 h 1025"/>
                  <a:gd name="T72" fmla="*/ 528 w 798"/>
                  <a:gd name="T73" fmla="*/ 288 h 1025"/>
                  <a:gd name="T74" fmla="*/ 608 w 798"/>
                  <a:gd name="T75" fmla="*/ 349 h 102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98"/>
                  <a:gd name="T115" fmla="*/ 0 h 1025"/>
                  <a:gd name="T116" fmla="*/ 798 w 798"/>
                  <a:gd name="T117" fmla="*/ 1025 h 102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98" h="1025">
                    <a:moveTo>
                      <a:pt x="646" y="383"/>
                    </a:moveTo>
                    <a:lnTo>
                      <a:pt x="673" y="410"/>
                    </a:lnTo>
                    <a:lnTo>
                      <a:pt x="696" y="440"/>
                    </a:lnTo>
                    <a:lnTo>
                      <a:pt x="711" y="474"/>
                    </a:lnTo>
                    <a:lnTo>
                      <a:pt x="726" y="508"/>
                    </a:lnTo>
                    <a:lnTo>
                      <a:pt x="730" y="543"/>
                    </a:lnTo>
                    <a:lnTo>
                      <a:pt x="730" y="581"/>
                    </a:lnTo>
                    <a:lnTo>
                      <a:pt x="718" y="619"/>
                    </a:lnTo>
                    <a:lnTo>
                      <a:pt x="703" y="653"/>
                    </a:lnTo>
                    <a:lnTo>
                      <a:pt x="677" y="691"/>
                    </a:lnTo>
                    <a:lnTo>
                      <a:pt x="646" y="725"/>
                    </a:lnTo>
                    <a:lnTo>
                      <a:pt x="612" y="755"/>
                    </a:lnTo>
                    <a:lnTo>
                      <a:pt x="574" y="786"/>
                    </a:lnTo>
                    <a:lnTo>
                      <a:pt x="540" y="812"/>
                    </a:lnTo>
                    <a:lnTo>
                      <a:pt x="502" y="843"/>
                    </a:lnTo>
                    <a:lnTo>
                      <a:pt x="464" y="873"/>
                    </a:lnTo>
                    <a:lnTo>
                      <a:pt x="429" y="907"/>
                    </a:lnTo>
                    <a:lnTo>
                      <a:pt x="418" y="919"/>
                    </a:lnTo>
                    <a:lnTo>
                      <a:pt x="410" y="934"/>
                    </a:lnTo>
                    <a:lnTo>
                      <a:pt x="403" y="949"/>
                    </a:lnTo>
                    <a:lnTo>
                      <a:pt x="395" y="964"/>
                    </a:lnTo>
                    <a:lnTo>
                      <a:pt x="391" y="979"/>
                    </a:lnTo>
                    <a:lnTo>
                      <a:pt x="391" y="994"/>
                    </a:lnTo>
                    <a:lnTo>
                      <a:pt x="395" y="1010"/>
                    </a:lnTo>
                    <a:lnTo>
                      <a:pt x="407" y="1021"/>
                    </a:lnTo>
                    <a:lnTo>
                      <a:pt x="422" y="1025"/>
                    </a:lnTo>
                    <a:lnTo>
                      <a:pt x="437" y="1025"/>
                    </a:lnTo>
                    <a:lnTo>
                      <a:pt x="452" y="1021"/>
                    </a:lnTo>
                    <a:lnTo>
                      <a:pt x="464" y="1010"/>
                    </a:lnTo>
                    <a:lnTo>
                      <a:pt x="502" y="968"/>
                    </a:lnTo>
                    <a:lnTo>
                      <a:pt x="543" y="926"/>
                    </a:lnTo>
                    <a:lnTo>
                      <a:pt x="585" y="888"/>
                    </a:lnTo>
                    <a:lnTo>
                      <a:pt x="631" y="850"/>
                    </a:lnTo>
                    <a:lnTo>
                      <a:pt x="673" y="812"/>
                    </a:lnTo>
                    <a:lnTo>
                      <a:pt x="711" y="770"/>
                    </a:lnTo>
                    <a:lnTo>
                      <a:pt x="749" y="725"/>
                    </a:lnTo>
                    <a:lnTo>
                      <a:pt x="775" y="675"/>
                    </a:lnTo>
                    <a:lnTo>
                      <a:pt x="794" y="619"/>
                    </a:lnTo>
                    <a:lnTo>
                      <a:pt x="798" y="562"/>
                    </a:lnTo>
                    <a:lnTo>
                      <a:pt x="787" y="505"/>
                    </a:lnTo>
                    <a:lnTo>
                      <a:pt x="768" y="451"/>
                    </a:lnTo>
                    <a:lnTo>
                      <a:pt x="737" y="398"/>
                    </a:lnTo>
                    <a:lnTo>
                      <a:pt x="699" y="353"/>
                    </a:lnTo>
                    <a:lnTo>
                      <a:pt x="654" y="311"/>
                    </a:lnTo>
                    <a:lnTo>
                      <a:pt x="608" y="273"/>
                    </a:lnTo>
                    <a:lnTo>
                      <a:pt x="574" y="246"/>
                    </a:lnTo>
                    <a:lnTo>
                      <a:pt x="536" y="224"/>
                    </a:lnTo>
                    <a:lnTo>
                      <a:pt x="494" y="197"/>
                    </a:lnTo>
                    <a:lnTo>
                      <a:pt x="452" y="170"/>
                    </a:lnTo>
                    <a:lnTo>
                      <a:pt x="410" y="144"/>
                    </a:lnTo>
                    <a:lnTo>
                      <a:pt x="365" y="117"/>
                    </a:lnTo>
                    <a:lnTo>
                      <a:pt x="319" y="94"/>
                    </a:lnTo>
                    <a:lnTo>
                      <a:pt x="277" y="72"/>
                    </a:lnTo>
                    <a:lnTo>
                      <a:pt x="235" y="53"/>
                    </a:lnTo>
                    <a:lnTo>
                      <a:pt x="194" y="34"/>
                    </a:lnTo>
                    <a:lnTo>
                      <a:pt x="152" y="22"/>
                    </a:lnTo>
                    <a:lnTo>
                      <a:pt x="114" y="11"/>
                    </a:lnTo>
                    <a:lnTo>
                      <a:pt x="80" y="3"/>
                    </a:lnTo>
                    <a:lnTo>
                      <a:pt x="49" y="0"/>
                    </a:lnTo>
                    <a:lnTo>
                      <a:pt x="23" y="3"/>
                    </a:lnTo>
                    <a:lnTo>
                      <a:pt x="0" y="11"/>
                    </a:lnTo>
                    <a:lnTo>
                      <a:pt x="26" y="19"/>
                    </a:lnTo>
                    <a:lnTo>
                      <a:pt x="57" y="30"/>
                    </a:lnTo>
                    <a:lnTo>
                      <a:pt x="91" y="45"/>
                    </a:lnTo>
                    <a:lnTo>
                      <a:pt x="125" y="60"/>
                    </a:lnTo>
                    <a:lnTo>
                      <a:pt x="167" y="79"/>
                    </a:lnTo>
                    <a:lnTo>
                      <a:pt x="209" y="98"/>
                    </a:lnTo>
                    <a:lnTo>
                      <a:pt x="255" y="121"/>
                    </a:lnTo>
                    <a:lnTo>
                      <a:pt x="300" y="144"/>
                    </a:lnTo>
                    <a:lnTo>
                      <a:pt x="346" y="170"/>
                    </a:lnTo>
                    <a:lnTo>
                      <a:pt x="391" y="197"/>
                    </a:lnTo>
                    <a:lnTo>
                      <a:pt x="437" y="227"/>
                    </a:lnTo>
                    <a:lnTo>
                      <a:pt x="483" y="258"/>
                    </a:lnTo>
                    <a:lnTo>
                      <a:pt x="528" y="288"/>
                    </a:lnTo>
                    <a:lnTo>
                      <a:pt x="570" y="319"/>
                    </a:lnTo>
                    <a:lnTo>
                      <a:pt x="608" y="349"/>
                    </a:lnTo>
                    <a:lnTo>
                      <a:pt x="646" y="383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40" name="Freeform 2313"/>
              <p:cNvSpPr>
                <a:spLocks noChangeAspect="1"/>
              </p:cNvSpPr>
              <p:nvPr/>
            </p:nvSpPr>
            <p:spPr bwMode="auto">
              <a:xfrm>
                <a:off x="2197" y="17517"/>
                <a:ext cx="270" cy="619"/>
              </a:xfrm>
              <a:custGeom>
                <a:avLst/>
                <a:gdLst>
                  <a:gd name="T0" fmla="*/ 102 w 270"/>
                  <a:gd name="T1" fmla="*/ 46 h 619"/>
                  <a:gd name="T2" fmla="*/ 95 w 270"/>
                  <a:gd name="T3" fmla="*/ 27 h 619"/>
                  <a:gd name="T4" fmla="*/ 83 w 270"/>
                  <a:gd name="T5" fmla="*/ 12 h 619"/>
                  <a:gd name="T6" fmla="*/ 64 w 270"/>
                  <a:gd name="T7" fmla="*/ 4 h 619"/>
                  <a:gd name="T8" fmla="*/ 45 w 270"/>
                  <a:gd name="T9" fmla="*/ 0 h 619"/>
                  <a:gd name="T10" fmla="*/ 26 w 270"/>
                  <a:gd name="T11" fmla="*/ 8 h 619"/>
                  <a:gd name="T12" fmla="*/ 11 w 270"/>
                  <a:gd name="T13" fmla="*/ 19 h 619"/>
                  <a:gd name="T14" fmla="*/ 0 w 270"/>
                  <a:gd name="T15" fmla="*/ 38 h 619"/>
                  <a:gd name="T16" fmla="*/ 0 w 270"/>
                  <a:gd name="T17" fmla="*/ 57 h 619"/>
                  <a:gd name="T18" fmla="*/ 19 w 270"/>
                  <a:gd name="T19" fmla="*/ 141 h 619"/>
                  <a:gd name="T20" fmla="*/ 49 w 270"/>
                  <a:gd name="T21" fmla="*/ 236 h 619"/>
                  <a:gd name="T22" fmla="*/ 87 w 270"/>
                  <a:gd name="T23" fmla="*/ 331 h 619"/>
                  <a:gd name="T24" fmla="*/ 133 w 270"/>
                  <a:gd name="T25" fmla="*/ 422 h 619"/>
                  <a:gd name="T26" fmla="*/ 178 w 270"/>
                  <a:gd name="T27" fmla="*/ 502 h 619"/>
                  <a:gd name="T28" fmla="*/ 220 w 270"/>
                  <a:gd name="T29" fmla="*/ 566 h 619"/>
                  <a:gd name="T30" fmla="*/ 251 w 270"/>
                  <a:gd name="T31" fmla="*/ 608 h 619"/>
                  <a:gd name="T32" fmla="*/ 270 w 270"/>
                  <a:gd name="T33" fmla="*/ 619 h 619"/>
                  <a:gd name="T34" fmla="*/ 262 w 270"/>
                  <a:gd name="T35" fmla="*/ 578 h 619"/>
                  <a:gd name="T36" fmla="*/ 243 w 270"/>
                  <a:gd name="T37" fmla="*/ 525 h 619"/>
                  <a:gd name="T38" fmla="*/ 220 w 270"/>
                  <a:gd name="T39" fmla="*/ 456 h 619"/>
                  <a:gd name="T40" fmla="*/ 194 w 270"/>
                  <a:gd name="T41" fmla="*/ 376 h 619"/>
                  <a:gd name="T42" fmla="*/ 167 w 270"/>
                  <a:gd name="T43" fmla="*/ 293 h 619"/>
                  <a:gd name="T44" fmla="*/ 140 w 270"/>
                  <a:gd name="T45" fmla="*/ 209 h 619"/>
                  <a:gd name="T46" fmla="*/ 118 w 270"/>
                  <a:gd name="T47" fmla="*/ 126 h 619"/>
                  <a:gd name="T48" fmla="*/ 102 w 270"/>
                  <a:gd name="T49" fmla="*/ 46 h 6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0"/>
                  <a:gd name="T76" fmla="*/ 0 h 619"/>
                  <a:gd name="T77" fmla="*/ 270 w 270"/>
                  <a:gd name="T78" fmla="*/ 619 h 6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0" h="619">
                    <a:moveTo>
                      <a:pt x="102" y="46"/>
                    </a:moveTo>
                    <a:lnTo>
                      <a:pt x="95" y="27"/>
                    </a:lnTo>
                    <a:lnTo>
                      <a:pt x="83" y="12"/>
                    </a:lnTo>
                    <a:lnTo>
                      <a:pt x="64" y="4"/>
                    </a:lnTo>
                    <a:lnTo>
                      <a:pt x="45" y="0"/>
                    </a:lnTo>
                    <a:lnTo>
                      <a:pt x="26" y="8"/>
                    </a:lnTo>
                    <a:lnTo>
                      <a:pt x="11" y="19"/>
                    </a:lnTo>
                    <a:lnTo>
                      <a:pt x="0" y="38"/>
                    </a:lnTo>
                    <a:lnTo>
                      <a:pt x="0" y="57"/>
                    </a:lnTo>
                    <a:lnTo>
                      <a:pt x="19" y="141"/>
                    </a:lnTo>
                    <a:lnTo>
                      <a:pt x="49" y="236"/>
                    </a:lnTo>
                    <a:lnTo>
                      <a:pt x="87" y="331"/>
                    </a:lnTo>
                    <a:lnTo>
                      <a:pt x="133" y="422"/>
                    </a:lnTo>
                    <a:lnTo>
                      <a:pt x="178" y="502"/>
                    </a:lnTo>
                    <a:lnTo>
                      <a:pt x="220" y="566"/>
                    </a:lnTo>
                    <a:lnTo>
                      <a:pt x="251" y="608"/>
                    </a:lnTo>
                    <a:lnTo>
                      <a:pt x="270" y="619"/>
                    </a:lnTo>
                    <a:lnTo>
                      <a:pt x="262" y="578"/>
                    </a:lnTo>
                    <a:lnTo>
                      <a:pt x="243" y="525"/>
                    </a:lnTo>
                    <a:lnTo>
                      <a:pt x="220" y="456"/>
                    </a:lnTo>
                    <a:lnTo>
                      <a:pt x="194" y="376"/>
                    </a:lnTo>
                    <a:lnTo>
                      <a:pt x="167" y="293"/>
                    </a:lnTo>
                    <a:lnTo>
                      <a:pt x="140" y="209"/>
                    </a:lnTo>
                    <a:lnTo>
                      <a:pt x="118" y="126"/>
                    </a:lnTo>
                    <a:lnTo>
                      <a:pt x="102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41" name="Freeform 2314"/>
              <p:cNvSpPr>
                <a:spLocks noChangeAspect="1"/>
              </p:cNvSpPr>
              <p:nvPr/>
            </p:nvSpPr>
            <p:spPr bwMode="auto">
              <a:xfrm>
                <a:off x="2079" y="17187"/>
                <a:ext cx="140" cy="312"/>
              </a:xfrm>
              <a:custGeom>
                <a:avLst/>
                <a:gdLst>
                  <a:gd name="T0" fmla="*/ 72 w 140"/>
                  <a:gd name="T1" fmla="*/ 34 h 312"/>
                  <a:gd name="T2" fmla="*/ 68 w 140"/>
                  <a:gd name="T3" fmla="*/ 19 h 312"/>
                  <a:gd name="T4" fmla="*/ 57 w 140"/>
                  <a:gd name="T5" fmla="*/ 8 h 312"/>
                  <a:gd name="T6" fmla="*/ 45 w 140"/>
                  <a:gd name="T7" fmla="*/ 0 h 312"/>
                  <a:gd name="T8" fmla="*/ 30 w 140"/>
                  <a:gd name="T9" fmla="*/ 0 h 312"/>
                  <a:gd name="T10" fmla="*/ 19 w 140"/>
                  <a:gd name="T11" fmla="*/ 4 h 312"/>
                  <a:gd name="T12" fmla="*/ 7 w 140"/>
                  <a:gd name="T13" fmla="*/ 12 h 312"/>
                  <a:gd name="T14" fmla="*/ 0 w 140"/>
                  <a:gd name="T15" fmla="*/ 23 h 312"/>
                  <a:gd name="T16" fmla="*/ 0 w 140"/>
                  <a:gd name="T17" fmla="*/ 38 h 312"/>
                  <a:gd name="T18" fmla="*/ 0 w 140"/>
                  <a:gd name="T19" fmla="*/ 80 h 312"/>
                  <a:gd name="T20" fmla="*/ 11 w 140"/>
                  <a:gd name="T21" fmla="*/ 125 h 312"/>
                  <a:gd name="T22" fmla="*/ 26 w 140"/>
                  <a:gd name="T23" fmla="*/ 171 h 312"/>
                  <a:gd name="T24" fmla="*/ 45 w 140"/>
                  <a:gd name="T25" fmla="*/ 217 h 312"/>
                  <a:gd name="T26" fmla="*/ 68 w 140"/>
                  <a:gd name="T27" fmla="*/ 258 h 312"/>
                  <a:gd name="T28" fmla="*/ 91 w 140"/>
                  <a:gd name="T29" fmla="*/ 289 h 312"/>
                  <a:gd name="T30" fmla="*/ 118 w 140"/>
                  <a:gd name="T31" fmla="*/ 308 h 312"/>
                  <a:gd name="T32" fmla="*/ 137 w 140"/>
                  <a:gd name="T33" fmla="*/ 312 h 312"/>
                  <a:gd name="T34" fmla="*/ 140 w 140"/>
                  <a:gd name="T35" fmla="*/ 251 h 312"/>
                  <a:gd name="T36" fmla="*/ 121 w 140"/>
                  <a:gd name="T37" fmla="*/ 179 h 312"/>
                  <a:gd name="T38" fmla="*/ 99 w 140"/>
                  <a:gd name="T39" fmla="*/ 106 h 312"/>
                  <a:gd name="T40" fmla="*/ 72 w 140"/>
                  <a:gd name="T41" fmla="*/ 34 h 3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0"/>
                  <a:gd name="T64" fmla="*/ 0 h 312"/>
                  <a:gd name="T65" fmla="*/ 140 w 140"/>
                  <a:gd name="T66" fmla="*/ 312 h 3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0" h="312">
                    <a:moveTo>
                      <a:pt x="72" y="34"/>
                    </a:moveTo>
                    <a:lnTo>
                      <a:pt x="68" y="19"/>
                    </a:lnTo>
                    <a:lnTo>
                      <a:pt x="57" y="8"/>
                    </a:lnTo>
                    <a:lnTo>
                      <a:pt x="45" y="0"/>
                    </a:lnTo>
                    <a:lnTo>
                      <a:pt x="30" y="0"/>
                    </a:lnTo>
                    <a:lnTo>
                      <a:pt x="19" y="4"/>
                    </a:lnTo>
                    <a:lnTo>
                      <a:pt x="7" y="12"/>
                    </a:lnTo>
                    <a:lnTo>
                      <a:pt x="0" y="23"/>
                    </a:lnTo>
                    <a:lnTo>
                      <a:pt x="0" y="38"/>
                    </a:lnTo>
                    <a:lnTo>
                      <a:pt x="0" y="80"/>
                    </a:lnTo>
                    <a:lnTo>
                      <a:pt x="11" y="125"/>
                    </a:lnTo>
                    <a:lnTo>
                      <a:pt x="26" y="171"/>
                    </a:lnTo>
                    <a:lnTo>
                      <a:pt x="45" y="217"/>
                    </a:lnTo>
                    <a:lnTo>
                      <a:pt x="68" y="258"/>
                    </a:lnTo>
                    <a:lnTo>
                      <a:pt x="91" y="289"/>
                    </a:lnTo>
                    <a:lnTo>
                      <a:pt x="118" y="308"/>
                    </a:lnTo>
                    <a:lnTo>
                      <a:pt x="137" y="312"/>
                    </a:lnTo>
                    <a:lnTo>
                      <a:pt x="140" y="251"/>
                    </a:lnTo>
                    <a:lnTo>
                      <a:pt x="121" y="179"/>
                    </a:lnTo>
                    <a:lnTo>
                      <a:pt x="99" y="106"/>
                    </a:lnTo>
                    <a:lnTo>
                      <a:pt x="72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42" name="Freeform 2315"/>
              <p:cNvSpPr>
                <a:spLocks noChangeAspect="1"/>
              </p:cNvSpPr>
              <p:nvPr/>
            </p:nvSpPr>
            <p:spPr bwMode="auto">
              <a:xfrm>
                <a:off x="1965" y="16959"/>
                <a:ext cx="121" cy="179"/>
              </a:xfrm>
              <a:custGeom>
                <a:avLst/>
                <a:gdLst>
                  <a:gd name="T0" fmla="*/ 64 w 121"/>
                  <a:gd name="T1" fmla="*/ 23 h 179"/>
                  <a:gd name="T2" fmla="*/ 64 w 121"/>
                  <a:gd name="T3" fmla="*/ 27 h 179"/>
                  <a:gd name="T4" fmla="*/ 64 w 121"/>
                  <a:gd name="T5" fmla="*/ 27 h 179"/>
                  <a:gd name="T6" fmla="*/ 64 w 121"/>
                  <a:gd name="T7" fmla="*/ 27 h 179"/>
                  <a:gd name="T8" fmla="*/ 64 w 121"/>
                  <a:gd name="T9" fmla="*/ 27 h 179"/>
                  <a:gd name="T10" fmla="*/ 61 w 121"/>
                  <a:gd name="T11" fmla="*/ 15 h 179"/>
                  <a:gd name="T12" fmla="*/ 49 w 121"/>
                  <a:gd name="T13" fmla="*/ 4 h 179"/>
                  <a:gd name="T14" fmla="*/ 38 w 121"/>
                  <a:gd name="T15" fmla="*/ 0 h 179"/>
                  <a:gd name="T16" fmla="*/ 23 w 121"/>
                  <a:gd name="T17" fmla="*/ 0 h 179"/>
                  <a:gd name="T18" fmla="*/ 11 w 121"/>
                  <a:gd name="T19" fmla="*/ 4 h 179"/>
                  <a:gd name="T20" fmla="*/ 4 w 121"/>
                  <a:gd name="T21" fmla="*/ 15 h 179"/>
                  <a:gd name="T22" fmla="*/ 0 w 121"/>
                  <a:gd name="T23" fmla="*/ 27 h 179"/>
                  <a:gd name="T24" fmla="*/ 0 w 121"/>
                  <a:gd name="T25" fmla="*/ 38 h 179"/>
                  <a:gd name="T26" fmla="*/ 4 w 121"/>
                  <a:gd name="T27" fmla="*/ 57 h 179"/>
                  <a:gd name="T28" fmla="*/ 11 w 121"/>
                  <a:gd name="T29" fmla="*/ 80 h 179"/>
                  <a:gd name="T30" fmla="*/ 26 w 121"/>
                  <a:gd name="T31" fmla="*/ 107 h 179"/>
                  <a:gd name="T32" fmla="*/ 45 w 121"/>
                  <a:gd name="T33" fmla="*/ 129 h 179"/>
                  <a:gd name="T34" fmla="*/ 64 w 121"/>
                  <a:gd name="T35" fmla="*/ 152 h 179"/>
                  <a:gd name="T36" fmla="*/ 87 w 121"/>
                  <a:gd name="T37" fmla="*/ 167 h 179"/>
                  <a:gd name="T38" fmla="*/ 106 w 121"/>
                  <a:gd name="T39" fmla="*/ 179 h 179"/>
                  <a:gd name="T40" fmla="*/ 121 w 121"/>
                  <a:gd name="T41" fmla="*/ 179 h 179"/>
                  <a:gd name="T42" fmla="*/ 118 w 121"/>
                  <a:gd name="T43" fmla="*/ 141 h 179"/>
                  <a:gd name="T44" fmla="*/ 102 w 121"/>
                  <a:gd name="T45" fmla="*/ 95 h 179"/>
                  <a:gd name="T46" fmla="*/ 80 w 121"/>
                  <a:gd name="T47" fmla="*/ 53 h 179"/>
                  <a:gd name="T48" fmla="*/ 64 w 121"/>
                  <a:gd name="T49" fmla="*/ 23 h 17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21"/>
                  <a:gd name="T76" fmla="*/ 0 h 179"/>
                  <a:gd name="T77" fmla="*/ 121 w 121"/>
                  <a:gd name="T78" fmla="*/ 179 h 17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21" h="179">
                    <a:moveTo>
                      <a:pt x="64" y="23"/>
                    </a:moveTo>
                    <a:lnTo>
                      <a:pt x="64" y="27"/>
                    </a:lnTo>
                    <a:lnTo>
                      <a:pt x="61" y="15"/>
                    </a:lnTo>
                    <a:lnTo>
                      <a:pt x="49" y="4"/>
                    </a:lnTo>
                    <a:lnTo>
                      <a:pt x="38" y="0"/>
                    </a:lnTo>
                    <a:lnTo>
                      <a:pt x="23" y="0"/>
                    </a:lnTo>
                    <a:lnTo>
                      <a:pt x="11" y="4"/>
                    </a:lnTo>
                    <a:lnTo>
                      <a:pt x="4" y="15"/>
                    </a:lnTo>
                    <a:lnTo>
                      <a:pt x="0" y="27"/>
                    </a:lnTo>
                    <a:lnTo>
                      <a:pt x="0" y="38"/>
                    </a:lnTo>
                    <a:lnTo>
                      <a:pt x="4" y="57"/>
                    </a:lnTo>
                    <a:lnTo>
                      <a:pt x="11" y="80"/>
                    </a:lnTo>
                    <a:lnTo>
                      <a:pt x="26" y="107"/>
                    </a:lnTo>
                    <a:lnTo>
                      <a:pt x="45" y="129"/>
                    </a:lnTo>
                    <a:lnTo>
                      <a:pt x="64" y="152"/>
                    </a:lnTo>
                    <a:lnTo>
                      <a:pt x="87" y="167"/>
                    </a:lnTo>
                    <a:lnTo>
                      <a:pt x="106" y="179"/>
                    </a:lnTo>
                    <a:lnTo>
                      <a:pt x="121" y="179"/>
                    </a:lnTo>
                    <a:lnTo>
                      <a:pt x="118" y="141"/>
                    </a:lnTo>
                    <a:lnTo>
                      <a:pt x="102" y="95"/>
                    </a:lnTo>
                    <a:lnTo>
                      <a:pt x="80" y="53"/>
                    </a:lnTo>
                    <a:lnTo>
                      <a:pt x="64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43" name="Freeform 2316"/>
              <p:cNvSpPr>
                <a:spLocks noChangeAspect="1"/>
              </p:cNvSpPr>
              <p:nvPr/>
            </p:nvSpPr>
            <p:spPr bwMode="auto">
              <a:xfrm>
                <a:off x="1862" y="16811"/>
                <a:ext cx="167" cy="118"/>
              </a:xfrm>
              <a:custGeom>
                <a:avLst/>
                <a:gdLst>
                  <a:gd name="T0" fmla="*/ 133 w 167"/>
                  <a:gd name="T1" fmla="*/ 88 h 118"/>
                  <a:gd name="T2" fmla="*/ 148 w 167"/>
                  <a:gd name="T3" fmla="*/ 80 h 118"/>
                  <a:gd name="T4" fmla="*/ 164 w 167"/>
                  <a:gd name="T5" fmla="*/ 69 h 118"/>
                  <a:gd name="T6" fmla="*/ 167 w 167"/>
                  <a:gd name="T7" fmla="*/ 53 h 118"/>
                  <a:gd name="T8" fmla="*/ 167 w 167"/>
                  <a:gd name="T9" fmla="*/ 38 h 118"/>
                  <a:gd name="T10" fmla="*/ 160 w 167"/>
                  <a:gd name="T11" fmla="*/ 19 h 118"/>
                  <a:gd name="T12" fmla="*/ 148 w 167"/>
                  <a:gd name="T13" fmla="*/ 8 h 118"/>
                  <a:gd name="T14" fmla="*/ 133 w 167"/>
                  <a:gd name="T15" fmla="*/ 0 h 118"/>
                  <a:gd name="T16" fmla="*/ 114 w 167"/>
                  <a:gd name="T17" fmla="*/ 0 h 118"/>
                  <a:gd name="T18" fmla="*/ 107 w 167"/>
                  <a:gd name="T19" fmla="*/ 0 h 118"/>
                  <a:gd name="T20" fmla="*/ 91 w 167"/>
                  <a:gd name="T21" fmla="*/ 4 h 118"/>
                  <a:gd name="T22" fmla="*/ 69 w 167"/>
                  <a:gd name="T23" fmla="*/ 12 h 118"/>
                  <a:gd name="T24" fmla="*/ 42 w 167"/>
                  <a:gd name="T25" fmla="*/ 27 h 118"/>
                  <a:gd name="T26" fmla="*/ 19 w 167"/>
                  <a:gd name="T27" fmla="*/ 50 h 118"/>
                  <a:gd name="T28" fmla="*/ 8 w 167"/>
                  <a:gd name="T29" fmla="*/ 72 h 118"/>
                  <a:gd name="T30" fmla="*/ 0 w 167"/>
                  <a:gd name="T31" fmla="*/ 95 h 118"/>
                  <a:gd name="T32" fmla="*/ 0 w 167"/>
                  <a:gd name="T33" fmla="*/ 103 h 118"/>
                  <a:gd name="T34" fmla="*/ 11 w 167"/>
                  <a:gd name="T35" fmla="*/ 110 h 118"/>
                  <a:gd name="T36" fmla="*/ 27 w 167"/>
                  <a:gd name="T37" fmla="*/ 118 h 118"/>
                  <a:gd name="T38" fmla="*/ 42 w 167"/>
                  <a:gd name="T39" fmla="*/ 118 h 118"/>
                  <a:gd name="T40" fmla="*/ 57 w 167"/>
                  <a:gd name="T41" fmla="*/ 118 h 118"/>
                  <a:gd name="T42" fmla="*/ 76 w 167"/>
                  <a:gd name="T43" fmla="*/ 110 h 118"/>
                  <a:gd name="T44" fmla="*/ 95 w 167"/>
                  <a:gd name="T45" fmla="*/ 107 h 118"/>
                  <a:gd name="T46" fmla="*/ 114 w 167"/>
                  <a:gd name="T47" fmla="*/ 99 h 118"/>
                  <a:gd name="T48" fmla="*/ 133 w 167"/>
                  <a:gd name="T49" fmla="*/ 88 h 11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7"/>
                  <a:gd name="T76" fmla="*/ 0 h 118"/>
                  <a:gd name="T77" fmla="*/ 167 w 167"/>
                  <a:gd name="T78" fmla="*/ 118 h 11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7" h="118">
                    <a:moveTo>
                      <a:pt x="133" y="88"/>
                    </a:moveTo>
                    <a:lnTo>
                      <a:pt x="148" y="80"/>
                    </a:lnTo>
                    <a:lnTo>
                      <a:pt x="164" y="69"/>
                    </a:lnTo>
                    <a:lnTo>
                      <a:pt x="167" y="53"/>
                    </a:lnTo>
                    <a:lnTo>
                      <a:pt x="167" y="38"/>
                    </a:lnTo>
                    <a:lnTo>
                      <a:pt x="160" y="19"/>
                    </a:lnTo>
                    <a:lnTo>
                      <a:pt x="148" y="8"/>
                    </a:lnTo>
                    <a:lnTo>
                      <a:pt x="133" y="0"/>
                    </a:lnTo>
                    <a:lnTo>
                      <a:pt x="114" y="0"/>
                    </a:lnTo>
                    <a:lnTo>
                      <a:pt x="107" y="0"/>
                    </a:lnTo>
                    <a:lnTo>
                      <a:pt x="91" y="4"/>
                    </a:lnTo>
                    <a:lnTo>
                      <a:pt x="69" y="12"/>
                    </a:lnTo>
                    <a:lnTo>
                      <a:pt x="42" y="27"/>
                    </a:lnTo>
                    <a:lnTo>
                      <a:pt x="19" y="50"/>
                    </a:lnTo>
                    <a:lnTo>
                      <a:pt x="8" y="72"/>
                    </a:lnTo>
                    <a:lnTo>
                      <a:pt x="0" y="95"/>
                    </a:lnTo>
                    <a:lnTo>
                      <a:pt x="0" y="103"/>
                    </a:lnTo>
                    <a:lnTo>
                      <a:pt x="11" y="110"/>
                    </a:lnTo>
                    <a:lnTo>
                      <a:pt x="27" y="118"/>
                    </a:lnTo>
                    <a:lnTo>
                      <a:pt x="42" y="118"/>
                    </a:lnTo>
                    <a:lnTo>
                      <a:pt x="57" y="118"/>
                    </a:lnTo>
                    <a:lnTo>
                      <a:pt x="76" y="110"/>
                    </a:lnTo>
                    <a:lnTo>
                      <a:pt x="95" y="107"/>
                    </a:lnTo>
                    <a:lnTo>
                      <a:pt x="114" y="99"/>
                    </a:lnTo>
                    <a:lnTo>
                      <a:pt x="133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44" name="Freeform 2317"/>
              <p:cNvSpPr>
                <a:spLocks noChangeAspect="1"/>
              </p:cNvSpPr>
              <p:nvPr/>
            </p:nvSpPr>
            <p:spPr bwMode="auto">
              <a:xfrm>
                <a:off x="1079" y="16614"/>
                <a:ext cx="642" cy="778"/>
              </a:xfrm>
              <a:custGeom>
                <a:avLst/>
                <a:gdLst>
                  <a:gd name="T0" fmla="*/ 236 w 642"/>
                  <a:gd name="T1" fmla="*/ 117 h 778"/>
                  <a:gd name="T2" fmla="*/ 190 w 642"/>
                  <a:gd name="T3" fmla="*/ 152 h 778"/>
                  <a:gd name="T4" fmla="*/ 148 w 642"/>
                  <a:gd name="T5" fmla="*/ 190 h 778"/>
                  <a:gd name="T6" fmla="*/ 106 w 642"/>
                  <a:gd name="T7" fmla="*/ 235 h 778"/>
                  <a:gd name="T8" fmla="*/ 72 w 642"/>
                  <a:gd name="T9" fmla="*/ 281 h 778"/>
                  <a:gd name="T10" fmla="*/ 45 w 642"/>
                  <a:gd name="T11" fmla="*/ 330 h 778"/>
                  <a:gd name="T12" fmla="*/ 23 w 642"/>
                  <a:gd name="T13" fmla="*/ 379 h 778"/>
                  <a:gd name="T14" fmla="*/ 7 w 642"/>
                  <a:gd name="T15" fmla="*/ 429 h 778"/>
                  <a:gd name="T16" fmla="*/ 0 w 642"/>
                  <a:gd name="T17" fmla="*/ 482 h 778"/>
                  <a:gd name="T18" fmla="*/ 7 w 642"/>
                  <a:gd name="T19" fmla="*/ 562 h 778"/>
                  <a:gd name="T20" fmla="*/ 38 w 642"/>
                  <a:gd name="T21" fmla="*/ 626 h 778"/>
                  <a:gd name="T22" fmla="*/ 83 w 642"/>
                  <a:gd name="T23" fmla="*/ 683 h 778"/>
                  <a:gd name="T24" fmla="*/ 141 w 642"/>
                  <a:gd name="T25" fmla="*/ 725 h 778"/>
                  <a:gd name="T26" fmla="*/ 209 w 642"/>
                  <a:gd name="T27" fmla="*/ 755 h 778"/>
                  <a:gd name="T28" fmla="*/ 285 w 642"/>
                  <a:gd name="T29" fmla="*/ 774 h 778"/>
                  <a:gd name="T30" fmla="*/ 357 w 642"/>
                  <a:gd name="T31" fmla="*/ 778 h 778"/>
                  <a:gd name="T32" fmla="*/ 429 w 642"/>
                  <a:gd name="T33" fmla="*/ 767 h 778"/>
                  <a:gd name="T34" fmla="*/ 445 w 642"/>
                  <a:gd name="T35" fmla="*/ 767 h 778"/>
                  <a:gd name="T36" fmla="*/ 460 w 642"/>
                  <a:gd name="T37" fmla="*/ 759 h 778"/>
                  <a:gd name="T38" fmla="*/ 471 w 642"/>
                  <a:gd name="T39" fmla="*/ 744 h 778"/>
                  <a:gd name="T40" fmla="*/ 475 w 642"/>
                  <a:gd name="T41" fmla="*/ 729 h 778"/>
                  <a:gd name="T42" fmla="*/ 471 w 642"/>
                  <a:gd name="T43" fmla="*/ 721 h 778"/>
                  <a:gd name="T44" fmla="*/ 460 w 642"/>
                  <a:gd name="T45" fmla="*/ 721 h 778"/>
                  <a:gd name="T46" fmla="*/ 445 w 642"/>
                  <a:gd name="T47" fmla="*/ 717 h 778"/>
                  <a:gd name="T48" fmla="*/ 426 w 642"/>
                  <a:gd name="T49" fmla="*/ 717 h 778"/>
                  <a:gd name="T50" fmla="*/ 403 w 642"/>
                  <a:gd name="T51" fmla="*/ 717 h 778"/>
                  <a:gd name="T52" fmla="*/ 384 w 642"/>
                  <a:gd name="T53" fmla="*/ 717 h 778"/>
                  <a:gd name="T54" fmla="*/ 365 w 642"/>
                  <a:gd name="T55" fmla="*/ 717 h 778"/>
                  <a:gd name="T56" fmla="*/ 353 w 642"/>
                  <a:gd name="T57" fmla="*/ 717 h 778"/>
                  <a:gd name="T58" fmla="*/ 315 w 642"/>
                  <a:gd name="T59" fmla="*/ 714 h 778"/>
                  <a:gd name="T60" fmla="*/ 281 w 642"/>
                  <a:gd name="T61" fmla="*/ 710 h 778"/>
                  <a:gd name="T62" fmla="*/ 243 w 642"/>
                  <a:gd name="T63" fmla="*/ 706 h 778"/>
                  <a:gd name="T64" fmla="*/ 205 w 642"/>
                  <a:gd name="T65" fmla="*/ 695 h 778"/>
                  <a:gd name="T66" fmla="*/ 167 w 642"/>
                  <a:gd name="T67" fmla="*/ 683 h 778"/>
                  <a:gd name="T68" fmla="*/ 129 w 642"/>
                  <a:gd name="T69" fmla="*/ 657 h 778"/>
                  <a:gd name="T70" fmla="*/ 95 w 642"/>
                  <a:gd name="T71" fmla="*/ 623 h 778"/>
                  <a:gd name="T72" fmla="*/ 57 w 642"/>
                  <a:gd name="T73" fmla="*/ 573 h 778"/>
                  <a:gd name="T74" fmla="*/ 49 w 642"/>
                  <a:gd name="T75" fmla="*/ 516 h 778"/>
                  <a:gd name="T76" fmla="*/ 53 w 642"/>
                  <a:gd name="T77" fmla="*/ 463 h 778"/>
                  <a:gd name="T78" fmla="*/ 68 w 642"/>
                  <a:gd name="T79" fmla="*/ 410 h 778"/>
                  <a:gd name="T80" fmla="*/ 91 w 642"/>
                  <a:gd name="T81" fmla="*/ 360 h 778"/>
                  <a:gd name="T82" fmla="*/ 125 w 642"/>
                  <a:gd name="T83" fmla="*/ 315 h 778"/>
                  <a:gd name="T84" fmla="*/ 163 w 642"/>
                  <a:gd name="T85" fmla="*/ 269 h 778"/>
                  <a:gd name="T86" fmla="*/ 205 w 642"/>
                  <a:gd name="T87" fmla="*/ 231 h 778"/>
                  <a:gd name="T88" fmla="*/ 255 w 642"/>
                  <a:gd name="T89" fmla="*/ 193 h 778"/>
                  <a:gd name="T90" fmla="*/ 304 w 642"/>
                  <a:gd name="T91" fmla="*/ 159 h 778"/>
                  <a:gd name="T92" fmla="*/ 357 w 642"/>
                  <a:gd name="T93" fmla="*/ 129 h 778"/>
                  <a:gd name="T94" fmla="*/ 410 w 642"/>
                  <a:gd name="T95" fmla="*/ 102 h 778"/>
                  <a:gd name="T96" fmla="*/ 460 w 642"/>
                  <a:gd name="T97" fmla="*/ 79 h 778"/>
                  <a:gd name="T98" fmla="*/ 513 w 642"/>
                  <a:gd name="T99" fmla="*/ 61 h 778"/>
                  <a:gd name="T100" fmla="*/ 559 w 642"/>
                  <a:gd name="T101" fmla="*/ 42 h 778"/>
                  <a:gd name="T102" fmla="*/ 604 w 642"/>
                  <a:gd name="T103" fmla="*/ 30 h 778"/>
                  <a:gd name="T104" fmla="*/ 642 w 642"/>
                  <a:gd name="T105" fmla="*/ 23 h 778"/>
                  <a:gd name="T106" fmla="*/ 616 w 642"/>
                  <a:gd name="T107" fmla="*/ 7 h 778"/>
                  <a:gd name="T108" fmla="*/ 574 w 642"/>
                  <a:gd name="T109" fmla="*/ 0 h 778"/>
                  <a:gd name="T110" fmla="*/ 525 w 642"/>
                  <a:gd name="T111" fmla="*/ 7 h 778"/>
                  <a:gd name="T112" fmla="*/ 468 w 642"/>
                  <a:gd name="T113" fmla="*/ 19 h 778"/>
                  <a:gd name="T114" fmla="*/ 403 w 642"/>
                  <a:gd name="T115" fmla="*/ 38 h 778"/>
                  <a:gd name="T116" fmla="*/ 342 w 642"/>
                  <a:gd name="T117" fmla="*/ 61 h 778"/>
                  <a:gd name="T118" fmla="*/ 285 w 642"/>
                  <a:gd name="T119" fmla="*/ 91 h 778"/>
                  <a:gd name="T120" fmla="*/ 236 w 642"/>
                  <a:gd name="T121" fmla="*/ 117 h 77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42"/>
                  <a:gd name="T184" fmla="*/ 0 h 778"/>
                  <a:gd name="T185" fmla="*/ 642 w 642"/>
                  <a:gd name="T186" fmla="*/ 778 h 77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42" h="778">
                    <a:moveTo>
                      <a:pt x="236" y="117"/>
                    </a:moveTo>
                    <a:lnTo>
                      <a:pt x="190" y="152"/>
                    </a:lnTo>
                    <a:lnTo>
                      <a:pt x="148" y="190"/>
                    </a:lnTo>
                    <a:lnTo>
                      <a:pt x="106" y="235"/>
                    </a:lnTo>
                    <a:lnTo>
                      <a:pt x="72" y="281"/>
                    </a:lnTo>
                    <a:lnTo>
                      <a:pt x="45" y="330"/>
                    </a:lnTo>
                    <a:lnTo>
                      <a:pt x="23" y="379"/>
                    </a:lnTo>
                    <a:lnTo>
                      <a:pt x="7" y="429"/>
                    </a:lnTo>
                    <a:lnTo>
                      <a:pt x="0" y="482"/>
                    </a:lnTo>
                    <a:lnTo>
                      <a:pt x="7" y="562"/>
                    </a:lnTo>
                    <a:lnTo>
                      <a:pt x="38" y="626"/>
                    </a:lnTo>
                    <a:lnTo>
                      <a:pt x="83" y="683"/>
                    </a:lnTo>
                    <a:lnTo>
                      <a:pt x="141" y="725"/>
                    </a:lnTo>
                    <a:lnTo>
                      <a:pt x="209" y="755"/>
                    </a:lnTo>
                    <a:lnTo>
                      <a:pt x="285" y="774"/>
                    </a:lnTo>
                    <a:lnTo>
                      <a:pt x="357" y="778"/>
                    </a:lnTo>
                    <a:lnTo>
                      <a:pt x="429" y="767"/>
                    </a:lnTo>
                    <a:lnTo>
                      <a:pt x="445" y="767"/>
                    </a:lnTo>
                    <a:lnTo>
                      <a:pt x="460" y="759"/>
                    </a:lnTo>
                    <a:lnTo>
                      <a:pt x="471" y="744"/>
                    </a:lnTo>
                    <a:lnTo>
                      <a:pt x="475" y="729"/>
                    </a:lnTo>
                    <a:lnTo>
                      <a:pt x="471" y="721"/>
                    </a:lnTo>
                    <a:lnTo>
                      <a:pt x="460" y="721"/>
                    </a:lnTo>
                    <a:lnTo>
                      <a:pt x="445" y="717"/>
                    </a:lnTo>
                    <a:lnTo>
                      <a:pt x="426" y="717"/>
                    </a:lnTo>
                    <a:lnTo>
                      <a:pt x="403" y="717"/>
                    </a:lnTo>
                    <a:lnTo>
                      <a:pt x="384" y="717"/>
                    </a:lnTo>
                    <a:lnTo>
                      <a:pt x="365" y="717"/>
                    </a:lnTo>
                    <a:lnTo>
                      <a:pt x="353" y="717"/>
                    </a:lnTo>
                    <a:lnTo>
                      <a:pt x="315" y="714"/>
                    </a:lnTo>
                    <a:lnTo>
                      <a:pt x="281" y="710"/>
                    </a:lnTo>
                    <a:lnTo>
                      <a:pt x="243" y="706"/>
                    </a:lnTo>
                    <a:lnTo>
                      <a:pt x="205" y="695"/>
                    </a:lnTo>
                    <a:lnTo>
                      <a:pt x="167" y="683"/>
                    </a:lnTo>
                    <a:lnTo>
                      <a:pt x="129" y="657"/>
                    </a:lnTo>
                    <a:lnTo>
                      <a:pt x="95" y="623"/>
                    </a:lnTo>
                    <a:lnTo>
                      <a:pt x="57" y="573"/>
                    </a:lnTo>
                    <a:lnTo>
                      <a:pt x="49" y="516"/>
                    </a:lnTo>
                    <a:lnTo>
                      <a:pt x="53" y="463"/>
                    </a:lnTo>
                    <a:lnTo>
                      <a:pt x="68" y="410"/>
                    </a:lnTo>
                    <a:lnTo>
                      <a:pt x="91" y="360"/>
                    </a:lnTo>
                    <a:lnTo>
                      <a:pt x="125" y="315"/>
                    </a:lnTo>
                    <a:lnTo>
                      <a:pt x="163" y="269"/>
                    </a:lnTo>
                    <a:lnTo>
                      <a:pt x="205" y="231"/>
                    </a:lnTo>
                    <a:lnTo>
                      <a:pt x="255" y="193"/>
                    </a:lnTo>
                    <a:lnTo>
                      <a:pt x="304" y="159"/>
                    </a:lnTo>
                    <a:lnTo>
                      <a:pt x="357" y="129"/>
                    </a:lnTo>
                    <a:lnTo>
                      <a:pt x="410" y="102"/>
                    </a:lnTo>
                    <a:lnTo>
                      <a:pt x="460" y="79"/>
                    </a:lnTo>
                    <a:lnTo>
                      <a:pt x="513" y="61"/>
                    </a:lnTo>
                    <a:lnTo>
                      <a:pt x="559" y="42"/>
                    </a:lnTo>
                    <a:lnTo>
                      <a:pt x="604" y="30"/>
                    </a:lnTo>
                    <a:lnTo>
                      <a:pt x="642" y="23"/>
                    </a:lnTo>
                    <a:lnTo>
                      <a:pt x="616" y="7"/>
                    </a:lnTo>
                    <a:lnTo>
                      <a:pt x="574" y="0"/>
                    </a:lnTo>
                    <a:lnTo>
                      <a:pt x="525" y="7"/>
                    </a:lnTo>
                    <a:lnTo>
                      <a:pt x="468" y="19"/>
                    </a:lnTo>
                    <a:lnTo>
                      <a:pt x="403" y="38"/>
                    </a:lnTo>
                    <a:lnTo>
                      <a:pt x="342" y="61"/>
                    </a:lnTo>
                    <a:lnTo>
                      <a:pt x="285" y="91"/>
                    </a:lnTo>
                    <a:lnTo>
                      <a:pt x="236" y="1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45" name="Freeform 2318"/>
              <p:cNvSpPr>
                <a:spLocks noChangeAspect="1"/>
              </p:cNvSpPr>
              <p:nvPr/>
            </p:nvSpPr>
            <p:spPr bwMode="auto">
              <a:xfrm>
                <a:off x="2181" y="16606"/>
                <a:ext cx="415" cy="604"/>
              </a:xfrm>
              <a:custGeom>
                <a:avLst/>
                <a:gdLst>
                  <a:gd name="T0" fmla="*/ 350 w 415"/>
                  <a:gd name="T1" fmla="*/ 201 h 604"/>
                  <a:gd name="T2" fmla="*/ 362 w 415"/>
                  <a:gd name="T3" fmla="*/ 266 h 604"/>
                  <a:gd name="T4" fmla="*/ 354 w 415"/>
                  <a:gd name="T5" fmla="*/ 319 h 604"/>
                  <a:gd name="T6" fmla="*/ 327 w 415"/>
                  <a:gd name="T7" fmla="*/ 365 h 604"/>
                  <a:gd name="T8" fmla="*/ 289 w 415"/>
                  <a:gd name="T9" fmla="*/ 406 h 604"/>
                  <a:gd name="T10" fmla="*/ 244 w 415"/>
                  <a:gd name="T11" fmla="*/ 444 h 604"/>
                  <a:gd name="T12" fmla="*/ 194 w 415"/>
                  <a:gd name="T13" fmla="*/ 479 h 604"/>
                  <a:gd name="T14" fmla="*/ 141 w 415"/>
                  <a:gd name="T15" fmla="*/ 517 h 604"/>
                  <a:gd name="T16" fmla="*/ 96 w 415"/>
                  <a:gd name="T17" fmla="*/ 551 h 604"/>
                  <a:gd name="T18" fmla="*/ 88 w 415"/>
                  <a:gd name="T19" fmla="*/ 562 h 604"/>
                  <a:gd name="T20" fmla="*/ 84 w 415"/>
                  <a:gd name="T21" fmla="*/ 570 h 604"/>
                  <a:gd name="T22" fmla="*/ 84 w 415"/>
                  <a:gd name="T23" fmla="*/ 581 h 604"/>
                  <a:gd name="T24" fmla="*/ 92 w 415"/>
                  <a:gd name="T25" fmla="*/ 593 h 604"/>
                  <a:gd name="T26" fmla="*/ 99 w 415"/>
                  <a:gd name="T27" fmla="*/ 600 h 604"/>
                  <a:gd name="T28" fmla="*/ 111 w 415"/>
                  <a:gd name="T29" fmla="*/ 604 h 604"/>
                  <a:gd name="T30" fmla="*/ 122 w 415"/>
                  <a:gd name="T31" fmla="*/ 604 h 604"/>
                  <a:gd name="T32" fmla="*/ 134 w 415"/>
                  <a:gd name="T33" fmla="*/ 600 h 604"/>
                  <a:gd name="T34" fmla="*/ 191 w 415"/>
                  <a:gd name="T35" fmla="*/ 566 h 604"/>
                  <a:gd name="T36" fmla="*/ 248 w 415"/>
                  <a:gd name="T37" fmla="*/ 528 h 604"/>
                  <a:gd name="T38" fmla="*/ 301 w 415"/>
                  <a:gd name="T39" fmla="*/ 486 h 604"/>
                  <a:gd name="T40" fmla="*/ 350 w 415"/>
                  <a:gd name="T41" fmla="*/ 437 h 604"/>
                  <a:gd name="T42" fmla="*/ 384 w 415"/>
                  <a:gd name="T43" fmla="*/ 384 h 604"/>
                  <a:gd name="T44" fmla="*/ 407 w 415"/>
                  <a:gd name="T45" fmla="*/ 323 h 604"/>
                  <a:gd name="T46" fmla="*/ 415 w 415"/>
                  <a:gd name="T47" fmla="*/ 258 h 604"/>
                  <a:gd name="T48" fmla="*/ 400 w 415"/>
                  <a:gd name="T49" fmla="*/ 190 h 604"/>
                  <a:gd name="T50" fmla="*/ 365 w 415"/>
                  <a:gd name="T51" fmla="*/ 137 h 604"/>
                  <a:gd name="T52" fmla="*/ 320 w 415"/>
                  <a:gd name="T53" fmla="*/ 91 h 604"/>
                  <a:gd name="T54" fmla="*/ 259 w 415"/>
                  <a:gd name="T55" fmla="*/ 53 h 604"/>
                  <a:gd name="T56" fmla="*/ 198 w 415"/>
                  <a:gd name="T57" fmla="*/ 27 h 604"/>
                  <a:gd name="T58" fmla="*/ 134 w 415"/>
                  <a:gd name="T59" fmla="*/ 8 h 604"/>
                  <a:gd name="T60" fmla="*/ 77 w 415"/>
                  <a:gd name="T61" fmla="*/ 0 h 604"/>
                  <a:gd name="T62" fmla="*/ 31 w 415"/>
                  <a:gd name="T63" fmla="*/ 4 h 604"/>
                  <a:gd name="T64" fmla="*/ 0 w 415"/>
                  <a:gd name="T65" fmla="*/ 19 h 604"/>
                  <a:gd name="T66" fmla="*/ 54 w 415"/>
                  <a:gd name="T67" fmla="*/ 34 h 604"/>
                  <a:gd name="T68" fmla="*/ 107 w 415"/>
                  <a:gd name="T69" fmla="*/ 46 h 604"/>
                  <a:gd name="T70" fmla="*/ 156 w 415"/>
                  <a:gd name="T71" fmla="*/ 57 h 604"/>
                  <a:gd name="T72" fmla="*/ 206 w 415"/>
                  <a:gd name="T73" fmla="*/ 72 h 604"/>
                  <a:gd name="T74" fmla="*/ 251 w 415"/>
                  <a:gd name="T75" fmla="*/ 91 h 604"/>
                  <a:gd name="T76" fmla="*/ 293 w 415"/>
                  <a:gd name="T77" fmla="*/ 118 h 604"/>
                  <a:gd name="T78" fmla="*/ 327 w 415"/>
                  <a:gd name="T79" fmla="*/ 152 h 604"/>
                  <a:gd name="T80" fmla="*/ 350 w 415"/>
                  <a:gd name="T81" fmla="*/ 201 h 6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15"/>
                  <a:gd name="T124" fmla="*/ 0 h 604"/>
                  <a:gd name="T125" fmla="*/ 415 w 415"/>
                  <a:gd name="T126" fmla="*/ 604 h 60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15" h="604">
                    <a:moveTo>
                      <a:pt x="350" y="201"/>
                    </a:moveTo>
                    <a:lnTo>
                      <a:pt x="362" y="266"/>
                    </a:lnTo>
                    <a:lnTo>
                      <a:pt x="354" y="319"/>
                    </a:lnTo>
                    <a:lnTo>
                      <a:pt x="327" y="365"/>
                    </a:lnTo>
                    <a:lnTo>
                      <a:pt x="289" y="406"/>
                    </a:lnTo>
                    <a:lnTo>
                      <a:pt x="244" y="444"/>
                    </a:lnTo>
                    <a:lnTo>
                      <a:pt x="194" y="479"/>
                    </a:lnTo>
                    <a:lnTo>
                      <a:pt x="141" y="517"/>
                    </a:lnTo>
                    <a:lnTo>
                      <a:pt x="96" y="551"/>
                    </a:lnTo>
                    <a:lnTo>
                      <a:pt x="88" y="562"/>
                    </a:lnTo>
                    <a:lnTo>
                      <a:pt x="84" y="570"/>
                    </a:lnTo>
                    <a:lnTo>
                      <a:pt x="84" y="581"/>
                    </a:lnTo>
                    <a:lnTo>
                      <a:pt x="92" y="593"/>
                    </a:lnTo>
                    <a:lnTo>
                      <a:pt x="99" y="600"/>
                    </a:lnTo>
                    <a:lnTo>
                      <a:pt x="111" y="604"/>
                    </a:lnTo>
                    <a:lnTo>
                      <a:pt x="122" y="604"/>
                    </a:lnTo>
                    <a:lnTo>
                      <a:pt x="134" y="600"/>
                    </a:lnTo>
                    <a:lnTo>
                      <a:pt x="191" y="566"/>
                    </a:lnTo>
                    <a:lnTo>
                      <a:pt x="248" y="528"/>
                    </a:lnTo>
                    <a:lnTo>
                      <a:pt x="301" y="486"/>
                    </a:lnTo>
                    <a:lnTo>
                      <a:pt x="350" y="437"/>
                    </a:lnTo>
                    <a:lnTo>
                      <a:pt x="384" y="384"/>
                    </a:lnTo>
                    <a:lnTo>
                      <a:pt x="407" y="323"/>
                    </a:lnTo>
                    <a:lnTo>
                      <a:pt x="415" y="258"/>
                    </a:lnTo>
                    <a:lnTo>
                      <a:pt x="400" y="190"/>
                    </a:lnTo>
                    <a:lnTo>
                      <a:pt x="365" y="137"/>
                    </a:lnTo>
                    <a:lnTo>
                      <a:pt x="320" y="91"/>
                    </a:lnTo>
                    <a:lnTo>
                      <a:pt x="259" y="53"/>
                    </a:lnTo>
                    <a:lnTo>
                      <a:pt x="198" y="27"/>
                    </a:lnTo>
                    <a:lnTo>
                      <a:pt x="134" y="8"/>
                    </a:lnTo>
                    <a:lnTo>
                      <a:pt x="77" y="0"/>
                    </a:lnTo>
                    <a:lnTo>
                      <a:pt x="31" y="4"/>
                    </a:lnTo>
                    <a:lnTo>
                      <a:pt x="0" y="19"/>
                    </a:lnTo>
                    <a:lnTo>
                      <a:pt x="54" y="34"/>
                    </a:lnTo>
                    <a:lnTo>
                      <a:pt x="107" y="46"/>
                    </a:lnTo>
                    <a:lnTo>
                      <a:pt x="156" y="57"/>
                    </a:lnTo>
                    <a:lnTo>
                      <a:pt x="206" y="72"/>
                    </a:lnTo>
                    <a:lnTo>
                      <a:pt x="251" y="91"/>
                    </a:lnTo>
                    <a:lnTo>
                      <a:pt x="293" y="118"/>
                    </a:lnTo>
                    <a:lnTo>
                      <a:pt x="327" y="152"/>
                    </a:lnTo>
                    <a:lnTo>
                      <a:pt x="350" y="2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46" name="Freeform 2319"/>
              <p:cNvSpPr>
                <a:spLocks noChangeAspect="1"/>
              </p:cNvSpPr>
              <p:nvPr/>
            </p:nvSpPr>
            <p:spPr bwMode="auto">
              <a:xfrm>
                <a:off x="668" y="16469"/>
                <a:ext cx="1046" cy="1254"/>
              </a:xfrm>
              <a:custGeom>
                <a:avLst/>
                <a:gdLst>
                  <a:gd name="T0" fmla="*/ 327 w 1046"/>
                  <a:gd name="T1" fmla="*/ 232 h 1254"/>
                  <a:gd name="T2" fmla="*/ 175 w 1046"/>
                  <a:gd name="T3" fmla="*/ 380 h 1254"/>
                  <a:gd name="T4" fmla="*/ 57 w 1046"/>
                  <a:gd name="T5" fmla="*/ 555 h 1254"/>
                  <a:gd name="T6" fmla="*/ 0 w 1046"/>
                  <a:gd name="T7" fmla="*/ 752 h 1254"/>
                  <a:gd name="T8" fmla="*/ 12 w 1046"/>
                  <a:gd name="T9" fmla="*/ 885 h 1254"/>
                  <a:gd name="T10" fmla="*/ 34 w 1046"/>
                  <a:gd name="T11" fmla="*/ 938 h 1254"/>
                  <a:gd name="T12" fmla="*/ 69 w 1046"/>
                  <a:gd name="T13" fmla="*/ 988 h 1254"/>
                  <a:gd name="T14" fmla="*/ 110 w 1046"/>
                  <a:gd name="T15" fmla="*/ 1030 h 1254"/>
                  <a:gd name="T16" fmla="*/ 183 w 1046"/>
                  <a:gd name="T17" fmla="*/ 1075 h 1254"/>
                  <a:gd name="T18" fmla="*/ 282 w 1046"/>
                  <a:gd name="T19" fmla="*/ 1124 h 1254"/>
                  <a:gd name="T20" fmla="*/ 388 w 1046"/>
                  <a:gd name="T21" fmla="*/ 1162 h 1254"/>
                  <a:gd name="T22" fmla="*/ 494 w 1046"/>
                  <a:gd name="T23" fmla="*/ 1193 h 1254"/>
                  <a:gd name="T24" fmla="*/ 605 w 1046"/>
                  <a:gd name="T25" fmla="*/ 1216 h 1254"/>
                  <a:gd name="T26" fmla="*/ 715 w 1046"/>
                  <a:gd name="T27" fmla="*/ 1231 h 1254"/>
                  <a:gd name="T28" fmla="*/ 829 w 1046"/>
                  <a:gd name="T29" fmla="*/ 1242 h 1254"/>
                  <a:gd name="T30" fmla="*/ 939 w 1046"/>
                  <a:gd name="T31" fmla="*/ 1250 h 1254"/>
                  <a:gd name="T32" fmla="*/ 1012 w 1046"/>
                  <a:gd name="T33" fmla="*/ 1254 h 1254"/>
                  <a:gd name="T34" fmla="*/ 1038 w 1046"/>
                  <a:gd name="T35" fmla="*/ 1231 h 1254"/>
                  <a:gd name="T36" fmla="*/ 1046 w 1046"/>
                  <a:gd name="T37" fmla="*/ 1193 h 1254"/>
                  <a:gd name="T38" fmla="*/ 1023 w 1046"/>
                  <a:gd name="T39" fmla="*/ 1166 h 1254"/>
                  <a:gd name="T40" fmla="*/ 955 w 1046"/>
                  <a:gd name="T41" fmla="*/ 1162 h 1254"/>
                  <a:gd name="T42" fmla="*/ 852 w 1046"/>
                  <a:gd name="T43" fmla="*/ 1159 h 1254"/>
                  <a:gd name="T44" fmla="*/ 749 w 1046"/>
                  <a:gd name="T45" fmla="*/ 1151 h 1254"/>
                  <a:gd name="T46" fmla="*/ 647 w 1046"/>
                  <a:gd name="T47" fmla="*/ 1136 h 1254"/>
                  <a:gd name="T48" fmla="*/ 544 w 1046"/>
                  <a:gd name="T49" fmla="*/ 1117 h 1254"/>
                  <a:gd name="T50" fmla="*/ 441 w 1046"/>
                  <a:gd name="T51" fmla="*/ 1090 h 1254"/>
                  <a:gd name="T52" fmla="*/ 342 w 1046"/>
                  <a:gd name="T53" fmla="*/ 1060 h 1254"/>
                  <a:gd name="T54" fmla="*/ 247 w 1046"/>
                  <a:gd name="T55" fmla="*/ 1014 h 1254"/>
                  <a:gd name="T56" fmla="*/ 164 w 1046"/>
                  <a:gd name="T57" fmla="*/ 965 h 1254"/>
                  <a:gd name="T58" fmla="*/ 114 w 1046"/>
                  <a:gd name="T59" fmla="*/ 889 h 1254"/>
                  <a:gd name="T60" fmla="*/ 99 w 1046"/>
                  <a:gd name="T61" fmla="*/ 790 h 1254"/>
                  <a:gd name="T62" fmla="*/ 122 w 1046"/>
                  <a:gd name="T63" fmla="*/ 654 h 1254"/>
                  <a:gd name="T64" fmla="*/ 164 w 1046"/>
                  <a:gd name="T65" fmla="*/ 547 h 1254"/>
                  <a:gd name="T66" fmla="*/ 221 w 1046"/>
                  <a:gd name="T67" fmla="*/ 452 h 1254"/>
                  <a:gd name="T68" fmla="*/ 289 w 1046"/>
                  <a:gd name="T69" fmla="*/ 369 h 1254"/>
                  <a:gd name="T70" fmla="*/ 369 w 1046"/>
                  <a:gd name="T71" fmla="*/ 293 h 1254"/>
                  <a:gd name="T72" fmla="*/ 468 w 1046"/>
                  <a:gd name="T73" fmla="*/ 213 h 1254"/>
                  <a:gd name="T74" fmla="*/ 586 w 1046"/>
                  <a:gd name="T75" fmla="*/ 137 h 1254"/>
                  <a:gd name="T76" fmla="*/ 711 w 1046"/>
                  <a:gd name="T77" fmla="*/ 73 h 1254"/>
                  <a:gd name="T78" fmla="*/ 821 w 1046"/>
                  <a:gd name="T79" fmla="*/ 23 h 1254"/>
                  <a:gd name="T80" fmla="*/ 825 w 1046"/>
                  <a:gd name="T81" fmla="*/ 0 h 1254"/>
                  <a:gd name="T82" fmla="*/ 715 w 1046"/>
                  <a:gd name="T83" fmla="*/ 19 h 1254"/>
                  <a:gd name="T84" fmla="*/ 586 w 1046"/>
                  <a:gd name="T85" fmla="*/ 65 h 1254"/>
                  <a:gd name="T86" fmla="*/ 460 w 1046"/>
                  <a:gd name="T87" fmla="*/ 130 h 12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46"/>
                  <a:gd name="T133" fmla="*/ 0 h 1254"/>
                  <a:gd name="T134" fmla="*/ 1046 w 1046"/>
                  <a:gd name="T135" fmla="*/ 1254 h 125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46" h="1254">
                    <a:moveTo>
                      <a:pt x="407" y="168"/>
                    </a:moveTo>
                    <a:lnTo>
                      <a:pt x="327" y="232"/>
                    </a:lnTo>
                    <a:lnTo>
                      <a:pt x="247" y="304"/>
                    </a:lnTo>
                    <a:lnTo>
                      <a:pt x="175" y="380"/>
                    </a:lnTo>
                    <a:lnTo>
                      <a:pt x="110" y="464"/>
                    </a:lnTo>
                    <a:lnTo>
                      <a:pt x="57" y="555"/>
                    </a:lnTo>
                    <a:lnTo>
                      <a:pt x="19" y="650"/>
                    </a:lnTo>
                    <a:lnTo>
                      <a:pt x="0" y="752"/>
                    </a:lnTo>
                    <a:lnTo>
                      <a:pt x="4" y="859"/>
                    </a:lnTo>
                    <a:lnTo>
                      <a:pt x="12" y="885"/>
                    </a:lnTo>
                    <a:lnTo>
                      <a:pt x="23" y="916"/>
                    </a:lnTo>
                    <a:lnTo>
                      <a:pt x="34" y="938"/>
                    </a:lnTo>
                    <a:lnTo>
                      <a:pt x="50" y="965"/>
                    </a:lnTo>
                    <a:lnTo>
                      <a:pt x="69" y="988"/>
                    </a:lnTo>
                    <a:lnTo>
                      <a:pt x="88" y="1011"/>
                    </a:lnTo>
                    <a:lnTo>
                      <a:pt x="110" y="1030"/>
                    </a:lnTo>
                    <a:lnTo>
                      <a:pt x="133" y="1045"/>
                    </a:lnTo>
                    <a:lnTo>
                      <a:pt x="183" y="1075"/>
                    </a:lnTo>
                    <a:lnTo>
                      <a:pt x="232" y="1102"/>
                    </a:lnTo>
                    <a:lnTo>
                      <a:pt x="282" y="1124"/>
                    </a:lnTo>
                    <a:lnTo>
                      <a:pt x="335" y="1143"/>
                    </a:lnTo>
                    <a:lnTo>
                      <a:pt x="388" y="1162"/>
                    </a:lnTo>
                    <a:lnTo>
                      <a:pt x="441" y="1178"/>
                    </a:lnTo>
                    <a:lnTo>
                      <a:pt x="494" y="1193"/>
                    </a:lnTo>
                    <a:lnTo>
                      <a:pt x="548" y="1204"/>
                    </a:lnTo>
                    <a:lnTo>
                      <a:pt x="605" y="1216"/>
                    </a:lnTo>
                    <a:lnTo>
                      <a:pt x="662" y="1223"/>
                    </a:lnTo>
                    <a:lnTo>
                      <a:pt x="715" y="1231"/>
                    </a:lnTo>
                    <a:lnTo>
                      <a:pt x="772" y="1238"/>
                    </a:lnTo>
                    <a:lnTo>
                      <a:pt x="829" y="1242"/>
                    </a:lnTo>
                    <a:lnTo>
                      <a:pt x="886" y="1246"/>
                    </a:lnTo>
                    <a:lnTo>
                      <a:pt x="939" y="1250"/>
                    </a:lnTo>
                    <a:lnTo>
                      <a:pt x="996" y="1254"/>
                    </a:lnTo>
                    <a:lnTo>
                      <a:pt x="1012" y="1254"/>
                    </a:lnTo>
                    <a:lnTo>
                      <a:pt x="1027" y="1242"/>
                    </a:lnTo>
                    <a:lnTo>
                      <a:pt x="1038" y="1231"/>
                    </a:lnTo>
                    <a:lnTo>
                      <a:pt x="1046" y="1212"/>
                    </a:lnTo>
                    <a:lnTo>
                      <a:pt x="1046" y="1193"/>
                    </a:lnTo>
                    <a:lnTo>
                      <a:pt x="1038" y="1178"/>
                    </a:lnTo>
                    <a:lnTo>
                      <a:pt x="1023" y="1166"/>
                    </a:lnTo>
                    <a:lnTo>
                      <a:pt x="1008" y="1162"/>
                    </a:lnTo>
                    <a:lnTo>
                      <a:pt x="955" y="1162"/>
                    </a:lnTo>
                    <a:lnTo>
                      <a:pt x="905" y="1162"/>
                    </a:lnTo>
                    <a:lnTo>
                      <a:pt x="852" y="1159"/>
                    </a:lnTo>
                    <a:lnTo>
                      <a:pt x="802" y="1155"/>
                    </a:lnTo>
                    <a:lnTo>
                      <a:pt x="749" y="1151"/>
                    </a:lnTo>
                    <a:lnTo>
                      <a:pt x="696" y="1143"/>
                    </a:lnTo>
                    <a:lnTo>
                      <a:pt x="647" y="1136"/>
                    </a:lnTo>
                    <a:lnTo>
                      <a:pt x="593" y="1128"/>
                    </a:lnTo>
                    <a:lnTo>
                      <a:pt x="544" y="1117"/>
                    </a:lnTo>
                    <a:lnTo>
                      <a:pt x="491" y="1105"/>
                    </a:lnTo>
                    <a:lnTo>
                      <a:pt x="441" y="1090"/>
                    </a:lnTo>
                    <a:lnTo>
                      <a:pt x="392" y="1075"/>
                    </a:lnTo>
                    <a:lnTo>
                      <a:pt x="342" y="1060"/>
                    </a:lnTo>
                    <a:lnTo>
                      <a:pt x="297" y="1037"/>
                    </a:lnTo>
                    <a:lnTo>
                      <a:pt x="247" y="1014"/>
                    </a:lnTo>
                    <a:lnTo>
                      <a:pt x="202" y="992"/>
                    </a:lnTo>
                    <a:lnTo>
                      <a:pt x="164" y="965"/>
                    </a:lnTo>
                    <a:lnTo>
                      <a:pt x="133" y="927"/>
                    </a:lnTo>
                    <a:lnTo>
                      <a:pt x="114" y="889"/>
                    </a:lnTo>
                    <a:lnTo>
                      <a:pt x="99" y="843"/>
                    </a:lnTo>
                    <a:lnTo>
                      <a:pt x="99" y="790"/>
                    </a:lnTo>
                    <a:lnTo>
                      <a:pt x="107" y="722"/>
                    </a:lnTo>
                    <a:lnTo>
                      <a:pt x="122" y="654"/>
                    </a:lnTo>
                    <a:lnTo>
                      <a:pt x="137" y="604"/>
                    </a:lnTo>
                    <a:lnTo>
                      <a:pt x="164" y="547"/>
                    </a:lnTo>
                    <a:lnTo>
                      <a:pt x="194" y="498"/>
                    </a:lnTo>
                    <a:lnTo>
                      <a:pt x="221" y="452"/>
                    </a:lnTo>
                    <a:lnTo>
                      <a:pt x="255" y="411"/>
                    </a:lnTo>
                    <a:lnTo>
                      <a:pt x="289" y="369"/>
                    </a:lnTo>
                    <a:lnTo>
                      <a:pt x="327" y="331"/>
                    </a:lnTo>
                    <a:lnTo>
                      <a:pt x="369" y="293"/>
                    </a:lnTo>
                    <a:lnTo>
                      <a:pt x="418" y="251"/>
                    </a:lnTo>
                    <a:lnTo>
                      <a:pt x="468" y="213"/>
                    </a:lnTo>
                    <a:lnTo>
                      <a:pt x="525" y="175"/>
                    </a:lnTo>
                    <a:lnTo>
                      <a:pt x="586" y="137"/>
                    </a:lnTo>
                    <a:lnTo>
                      <a:pt x="650" y="103"/>
                    </a:lnTo>
                    <a:lnTo>
                      <a:pt x="711" y="73"/>
                    </a:lnTo>
                    <a:lnTo>
                      <a:pt x="768" y="46"/>
                    </a:lnTo>
                    <a:lnTo>
                      <a:pt x="821" y="23"/>
                    </a:lnTo>
                    <a:lnTo>
                      <a:pt x="867" y="4"/>
                    </a:lnTo>
                    <a:lnTo>
                      <a:pt x="825" y="0"/>
                    </a:lnTo>
                    <a:lnTo>
                      <a:pt x="772" y="4"/>
                    </a:lnTo>
                    <a:lnTo>
                      <a:pt x="715" y="19"/>
                    </a:lnTo>
                    <a:lnTo>
                      <a:pt x="650" y="38"/>
                    </a:lnTo>
                    <a:lnTo>
                      <a:pt x="586" y="65"/>
                    </a:lnTo>
                    <a:lnTo>
                      <a:pt x="521" y="95"/>
                    </a:lnTo>
                    <a:lnTo>
                      <a:pt x="460" y="130"/>
                    </a:lnTo>
                    <a:lnTo>
                      <a:pt x="407" y="1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47" name="Freeform 2320"/>
              <p:cNvSpPr>
                <a:spLocks noChangeAspect="1"/>
              </p:cNvSpPr>
              <p:nvPr/>
            </p:nvSpPr>
            <p:spPr bwMode="auto">
              <a:xfrm>
                <a:off x="2143" y="16428"/>
                <a:ext cx="913" cy="835"/>
              </a:xfrm>
              <a:custGeom>
                <a:avLst/>
                <a:gdLst>
                  <a:gd name="T0" fmla="*/ 761 w 913"/>
                  <a:gd name="T1" fmla="*/ 258 h 835"/>
                  <a:gd name="T2" fmla="*/ 803 w 913"/>
                  <a:gd name="T3" fmla="*/ 303 h 835"/>
                  <a:gd name="T4" fmla="*/ 826 w 913"/>
                  <a:gd name="T5" fmla="*/ 357 h 835"/>
                  <a:gd name="T6" fmla="*/ 841 w 913"/>
                  <a:gd name="T7" fmla="*/ 414 h 835"/>
                  <a:gd name="T8" fmla="*/ 841 w 913"/>
                  <a:gd name="T9" fmla="*/ 474 h 835"/>
                  <a:gd name="T10" fmla="*/ 833 w 913"/>
                  <a:gd name="T11" fmla="*/ 524 h 835"/>
                  <a:gd name="T12" fmla="*/ 818 w 913"/>
                  <a:gd name="T13" fmla="*/ 565 h 835"/>
                  <a:gd name="T14" fmla="*/ 791 w 913"/>
                  <a:gd name="T15" fmla="*/ 607 h 835"/>
                  <a:gd name="T16" fmla="*/ 765 w 913"/>
                  <a:gd name="T17" fmla="*/ 641 h 835"/>
                  <a:gd name="T18" fmla="*/ 730 w 913"/>
                  <a:gd name="T19" fmla="*/ 679 h 835"/>
                  <a:gd name="T20" fmla="*/ 696 w 913"/>
                  <a:gd name="T21" fmla="*/ 710 h 835"/>
                  <a:gd name="T22" fmla="*/ 662 w 913"/>
                  <a:gd name="T23" fmla="*/ 744 h 835"/>
                  <a:gd name="T24" fmla="*/ 628 w 913"/>
                  <a:gd name="T25" fmla="*/ 778 h 835"/>
                  <a:gd name="T26" fmla="*/ 620 w 913"/>
                  <a:gd name="T27" fmla="*/ 790 h 835"/>
                  <a:gd name="T28" fmla="*/ 616 w 913"/>
                  <a:gd name="T29" fmla="*/ 801 h 835"/>
                  <a:gd name="T30" fmla="*/ 620 w 913"/>
                  <a:gd name="T31" fmla="*/ 812 h 835"/>
                  <a:gd name="T32" fmla="*/ 628 w 913"/>
                  <a:gd name="T33" fmla="*/ 824 h 835"/>
                  <a:gd name="T34" fmla="*/ 639 w 913"/>
                  <a:gd name="T35" fmla="*/ 831 h 835"/>
                  <a:gd name="T36" fmla="*/ 651 w 913"/>
                  <a:gd name="T37" fmla="*/ 835 h 835"/>
                  <a:gd name="T38" fmla="*/ 666 w 913"/>
                  <a:gd name="T39" fmla="*/ 831 h 835"/>
                  <a:gd name="T40" fmla="*/ 677 w 913"/>
                  <a:gd name="T41" fmla="*/ 824 h 835"/>
                  <a:gd name="T42" fmla="*/ 753 w 913"/>
                  <a:gd name="T43" fmla="*/ 774 h 835"/>
                  <a:gd name="T44" fmla="*/ 814 w 913"/>
                  <a:gd name="T45" fmla="*/ 710 h 835"/>
                  <a:gd name="T46" fmla="*/ 867 w 913"/>
                  <a:gd name="T47" fmla="*/ 634 h 835"/>
                  <a:gd name="T48" fmla="*/ 902 w 913"/>
                  <a:gd name="T49" fmla="*/ 554 h 835"/>
                  <a:gd name="T50" fmla="*/ 913 w 913"/>
                  <a:gd name="T51" fmla="*/ 467 h 835"/>
                  <a:gd name="T52" fmla="*/ 905 w 913"/>
                  <a:gd name="T53" fmla="*/ 383 h 835"/>
                  <a:gd name="T54" fmla="*/ 875 w 913"/>
                  <a:gd name="T55" fmla="*/ 303 h 835"/>
                  <a:gd name="T56" fmla="*/ 814 w 913"/>
                  <a:gd name="T57" fmla="*/ 231 h 835"/>
                  <a:gd name="T58" fmla="*/ 768 w 913"/>
                  <a:gd name="T59" fmla="*/ 193 h 835"/>
                  <a:gd name="T60" fmla="*/ 715 w 913"/>
                  <a:gd name="T61" fmla="*/ 159 h 835"/>
                  <a:gd name="T62" fmla="*/ 654 w 913"/>
                  <a:gd name="T63" fmla="*/ 129 h 835"/>
                  <a:gd name="T64" fmla="*/ 594 w 913"/>
                  <a:gd name="T65" fmla="*/ 102 h 835"/>
                  <a:gd name="T66" fmla="*/ 529 w 913"/>
                  <a:gd name="T67" fmla="*/ 79 h 835"/>
                  <a:gd name="T68" fmla="*/ 461 w 913"/>
                  <a:gd name="T69" fmla="*/ 60 h 835"/>
                  <a:gd name="T70" fmla="*/ 396 w 913"/>
                  <a:gd name="T71" fmla="*/ 41 h 835"/>
                  <a:gd name="T72" fmla="*/ 327 w 913"/>
                  <a:gd name="T73" fmla="*/ 26 h 835"/>
                  <a:gd name="T74" fmla="*/ 267 w 913"/>
                  <a:gd name="T75" fmla="*/ 15 h 835"/>
                  <a:gd name="T76" fmla="*/ 206 w 913"/>
                  <a:gd name="T77" fmla="*/ 7 h 835"/>
                  <a:gd name="T78" fmla="*/ 153 w 913"/>
                  <a:gd name="T79" fmla="*/ 0 h 835"/>
                  <a:gd name="T80" fmla="*/ 103 w 913"/>
                  <a:gd name="T81" fmla="*/ 0 h 835"/>
                  <a:gd name="T82" fmla="*/ 61 w 913"/>
                  <a:gd name="T83" fmla="*/ 0 h 835"/>
                  <a:gd name="T84" fmla="*/ 31 w 913"/>
                  <a:gd name="T85" fmla="*/ 3 h 835"/>
                  <a:gd name="T86" fmla="*/ 12 w 913"/>
                  <a:gd name="T87" fmla="*/ 11 h 835"/>
                  <a:gd name="T88" fmla="*/ 0 w 913"/>
                  <a:gd name="T89" fmla="*/ 19 h 835"/>
                  <a:gd name="T90" fmla="*/ 38 w 913"/>
                  <a:gd name="T91" fmla="*/ 26 h 835"/>
                  <a:gd name="T92" fmla="*/ 80 w 913"/>
                  <a:gd name="T93" fmla="*/ 30 h 835"/>
                  <a:gd name="T94" fmla="*/ 122 w 913"/>
                  <a:gd name="T95" fmla="*/ 38 h 835"/>
                  <a:gd name="T96" fmla="*/ 168 w 913"/>
                  <a:gd name="T97" fmla="*/ 45 h 835"/>
                  <a:gd name="T98" fmla="*/ 217 w 913"/>
                  <a:gd name="T99" fmla="*/ 53 h 835"/>
                  <a:gd name="T100" fmla="*/ 267 w 913"/>
                  <a:gd name="T101" fmla="*/ 60 h 835"/>
                  <a:gd name="T102" fmla="*/ 316 w 913"/>
                  <a:gd name="T103" fmla="*/ 72 h 835"/>
                  <a:gd name="T104" fmla="*/ 369 w 913"/>
                  <a:gd name="T105" fmla="*/ 83 h 835"/>
                  <a:gd name="T106" fmla="*/ 419 w 913"/>
                  <a:gd name="T107" fmla="*/ 98 h 835"/>
                  <a:gd name="T108" fmla="*/ 472 w 913"/>
                  <a:gd name="T109" fmla="*/ 114 h 835"/>
                  <a:gd name="T110" fmla="*/ 525 w 913"/>
                  <a:gd name="T111" fmla="*/ 133 h 835"/>
                  <a:gd name="T112" fmla="*/ 575 w 913"/>
                  <a:gd name="T113" fmla="*/ 152 h 835"/>
                  <a:gd name="T114" fmla="*/ 624 w 913"/>
                  <a:gd name="T115" fmla="*/ 174 h 835"/>
                  <a:gd name="T116" fmla="*/ 673 w 913"/>
                  <a:gd name="T117" fmla="*/ 197 h 835"/>
                  <a:gd name="T118" fmla="*/ 719 w 913"/>
                  <a:gd name="T119" fmla="*/ 228 h 835"/>
                  <a:gd name="T120" fmla="*/ 761 w 913"/>
                  <a:gd name="T121" fmla="*/ 258 h 83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3"/>
                  <a:gd name="T184" fmla="*/ 0 h 835"/>
                  <a:gd name="T185" fmla="*/ 913 w 913"/>
                  <a:gd name="T186" fmla="*/ 835 h 83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3" h="835">
                    <a:moveTo>
                      <a:pt x="761" y="258"/>
                    </a:moveTo>
                    <a:lnTo>
                      <a:pt x="803" y="303"/>
                    </a:lnTo>
                    <a:lnTo>
                      <a:pt x="826" y="357"/>
                    </a:lnTo>
                    <a:lnTo>
                      <a:pt x="841" y="414"/>
                    </a:lnTo>
                    <a:lnTo>
                      <a:pt x="841" y="474"/>
                    </a:lnTo>
                    <a:lnTo>
                      <a:pt x="833" y="524"/>
                    </a:lnTo>
                    <a:lnTo>
                      <a:pt x="818" y="565"/>
                    </a:lnTo>
                    <a:lnTo>
                      <a:pt x="791" y="607"/>
                    </a:lnTo>
                    <a:lnTo>
                      <a:pt x="765" y="641"/>
                    </a:lnTo>
                    <a:lnTo>
                      <a:pt x="730" y="679"/>
                    </a:lnTo>
                    <a:lnTo>
                      <a:pt x="696" y="710"/>
                    </a:lnTo>
                    <a:lnTo>
                      <a:pt x="662" y="744"/>
                    </a:lnTo>
                    <a:lnTo>
                      <a:pt x="628" y="778"/>
                    </a:lnTo>
                    <a:lnTo>
                      <a:pt x="620" y="790"/>
                    </a:lnTo>
                    <a:lnTo>
                      <a:pt x="616" y="801"/>
                    </a:lnTo>
                    <a:lnTo>
                      <a:pt x="620" y="812"/>
                    </a:lnTo>
                    <a:lnTo>
                      <a:pt x="628" y="824"/>
                    </a:lnTo>
                    <a:lnTo>
                      <a:pt x="639" y="831"/>
                    </a:lnTo>
                    <a:lnTo>
                      <a:pt x="651" y="835"/>
                    </a:lnTo>
                    <a:lnTo>
                      <a:pt x="666" y="831"/>
                    </a:lnTo>
                    <a:lnTo>
                      <a:pt x="677" y="824"/>
                    </a:lnTo>
                    <a:lnTo>
                      <a:pt x="753" y="774"/>
                    </a:lnTo>
                    <a:lnTo>
                      <a:pt x="814" y="710"/>
                    </a:lnTo>
                    <a:lnTo>
                      <a:pt x="867" y="634"/>
                    </a:lnTo>
                    <a:lnTo>
                      <a:pt x="902" y="554"/>
                    </a:lnTo>
                    <a:lnTo>
                      <a:pt x="913" y="467"/>
                    </a:lnTo>
                    <a:lnTo>
                      <a:pt x="905" y="383"/>
                    </a:lnTo>
                    <a:lnTo>
                      <a:pt x="875" y="303"/>
                    </a:lnTo>
                    <a:lnTo>
                      <a:pt x="814" y="231"/>
                    </a:lnTo>
                    <a:lnTo>
                      <a:pt x="768" y="193"/>
                    </a:lnTo>
                    <a:lnTo>
                      <a:pt x="715" y="159"/>
                    </a:lnTo>
                    <a:lnTo>
                      <a:pt x="654" y="129"/>
                    </a:lnTo>
                    <a:lnTo>
                      <a:pt x="594" y="102"/>
                    </a:lnTo>
                    <a:lnTo>
                      <a:pt x="529" y="79"/>
                    </a:lnTo>
                    <a:lnTo>
                      <a:pt x="461" y="60"/>
                    </a:lnTo>
                    <a:lnTo>
                      <a:pt x="396" y="41"/>
                    </a:lnTo>
                    <a:lnTo>
                      <a:pt x="327" y="26"/>
                    </a:lnTo>
                    <a:lnTo>
                      <a:pt x="267" y="15"/>
                    </a:lnTo>
                    <a:lnTo>
                      <a:pt x="206" y="7"/>
                    </a:lnTo>
                    <a:lnTo>
                      <a:pt x="153" y="0"/>
                    </a:lnTo>
                    <a:lnTo>
                      <a:pt x="103" y="0"/>
                    </a:lnTo>
                    <a:lnTo>
                      <a:pt x="61" y="0"/>
                    </a:lnTo>
                    <a:lnTo>
                      <a:pt x="31" y="3"/>
                    </a:lnTo>
                    <a:lnTo>
                      <a:pt x="12" y="11"/>
                    </a:lnTo>
                    <a:lnTo>
                      <a:pt x="0" y="19"/>
                    </a:lnTo>
                    <a:lnTo>
                      <a:pt x="38" y="26"/>
                    </a:lnTo>
                    <a:lnTo>
                      <a:pt x="80" y="30"/>
                    </a:lnTo>
                    <a:lnTo>
                      <a:pt x="122" y="38"/>
                    </a:lnTo>
                    <a:lnTo>
                      <a:pt x="168" y="45"/>
                    </a:lnTo>
                    <a:lnTo>
                      <a:pt x="217" y="53"/>
                    </a:lnTo>
                    <a:lnTo>
                      <a:pt x="267" y="60"/>
                    </a:lnTo>
                    <a:lnTo>
                      <a:pt x="316" y="72"/>
                    </a:lnTo>
                    <a:lnTo>
                      <a:pt x="369" y="83"/>
                    </a:lnTo>
                    <a:lnTo>
                      <a:pt x="419" y="98"/>
                    </a:lnTo>
                    <a:lnTo>
                      <a:pt x="472" y="114"/>
                    </a:lnTo>
                    <a:lnTo>
                      <a:pt x="525" y="133"/>
                    </a:lnTo>
                    <a:lnTo>
                      <a:pt x="575" y="152"/>
                    </a:lnTo>
                    <a:lnTo>
                      <a:pt x="624" y="174"/>
                    </a:lnTo>
                    <a:lnTo>
                      <a:pt x="673" y="197"/>
                    </a:lnTo>
                    <a:lnTo>
                      <a:pt x="719" y="228"/>
                    </a:lnTo>
                    <a:lnTo>
                      <a:pt x="761" y="2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48" name="Freeform 2321"/>
              <p:cNvSpPr>
                <a:spLocks noChangeAspect="1"/>
              </p:cNvSpPr>
              <p:nvPr/>
            </p:nvSpPr>
            <p:spPr bwMode="auto">
              <a:xfrm>
                <a:off x="307" y="16880"/>
                <a:ext cx="373" cy="782"/>
              </a:xfrm>
              <a:custGeom>
                <a:avLst/>
                <a:gdLst>
                  <a:gd name="T0" fmla="*/ 0 w 373"/>
                  <a:gd name="T1" fmla="*/ 425 h 782"/>
                  <a:gd name="T2" fmla="*/ 0 w 373"/>
                  <a:gd name="T3" fmla="*/ 489 h 782"/>
                  <a:gd name="T4" fmla="*/ 15 w 373"/>
                  <a:gd name="T5" fmla="*/ 550 h 782"/>
                  <a:gd name="T6" fmla="*/ 42 w 373"/>
                  <a:gd name="T7" fmla="*/ 607 h 782"/>
                  <a:gd name="T8" fmla="*/ 80 w 373"/>
                  <a:gd name="T9" fmla="*/ 656 h 782"/>
                  <a:gd name="T10" fmla="*/ 125 w 373"/>
                  <a:gd name="T11" fmla="*/ 698 h 782"/>
                  <a:gd name="T12" fmla="*/ 179 w 373"/>
                  <a:gd name="T13" fmla="*/ 736 h 782"/>
                  <a:gd name="T14" fmla="*/ 240 w 373"/>
                  <a:gd name="T15" fmla="*/ 763 h 782"/>
                  <a:gd name="T16" fmla="*/ 300 w 373"/>
                  <a:gd name="T17" fmla="*/ 778 h 782"/>
                  <a:gd name="T18" fmla="*/ 319 w 373"/>
                  <a:gd name="T19" fmla="*/ 782 h 782"/>
                  <a:gd name="T20" fmla="*/ 338 w 373"/>
                  <a:gd name="T21" fmla="*/ 774 h 782"/>
                  <a:gd name="T22" fmla="*/ 354 w 373"/>
                  <a:gd name="T23" fmla="*/ 763 h 782"/>
                  <a:gd name="T24" fmla="*/ 361 w 373"/>
                  <a:gd name="T25" fmla="*/ 748 h 782"/>
                  <a:gd name="T26" fmla="*/ 361 w 373"/>
                  <a:gd name="T27" fmla="*/ 729 h 782"/>
                  <a:gd name="T28" fmla="*/ 357 w 373"/>
                  <a:gd name="T29" fmla="*/ 710 h 782"/>
                  <a:gd name="T30" fmla="*/ 346 w 373"/>
                  <a:gd name="T31" fmla="*/ 694 h 782"/>
                  <a:gd name="T32" fmla="*/ 327 w 373"/>
                  <a:gd name="T33" fmla="*/ 687 h 782"/>
                  <a:gd name="T34" fmla="*/ 266 w 373"/>
                  <a:gd name="T35" fmla="*/ 664 h 782"/>
                  <a:gd name="T36" fmla="*/ 209 w 373"/>
                  <a:gd name="T37" fmla="*/ 634 h 782"/>
                  <a:gd name="T38" fmla="*/ 164 w 373"/>
                  <a:gd name="T39" fmla="*/ 592 h 782"/>
                  <a:gd name="T40" fmla="*/ 129 w 373"/>
                  <a:gd name="T41" fmla="*/ 546 h 782"/>
                  <a:gd name="T42" fmla="*/ 106 w 373"/>
                  <a:gd name="T43" fmla="*/ 489 h 782"/>
                  <a:gd name="T44" fmla="*/ 95 w 373"/>
                  <a:gd name="T45" fmla="*/ 429 h 782"/>
                  <a:gd name="T46" fmla="*/ 95 w 373"/>
                  <a:gd name="T47" fmla="*/ 364 h 782"/>
                  <a:gd name="T48" fmla="*/ 114 w 373"/>
                  <a:gd name="T49" fmla="*/ 296 h 782"/>
                  <a:gd name="T50" fmla="*/ 141 w 373"/>
                  <a:gd name="T51" fmla="*/ 246 h 782"/>
                  <a:gd name="T52" fmla="*/ 183 w 373"/>
                  <a:gd name="T53" fmla="*/ 197 h 782"/>
                  <a:gd name="T54" fmla="*/ 228 w 373"/>
                  <a:gd name="T55" fmla="*/ 151 h 782"/>
                  <a:gd name="T56" fmla="*/ 278 w 373"/>
                  <a:gd name="T57" fmla="*/ 110 h 782"/>
                  <a:gd name="T58" fmla="*/ 319 w 373"/>
                  <a:gd name="T59" fmla="*/ 76 h 782"/>
                  <a:gd name="T60" fmla="*/ 354 w 373"/>
                  <a:gd name="T61" fmla="*/ 41 h 782"/>
                  <a:gd name="T62" fmla="*/ 373 w 373"/>
                  <a:gd name="T63" fmla="*/ 19 h 782"/>
                  <a:gd name="T64" fmla="*/ 373 w 373"/>
                  <a:gd name="T65" fmla="*/ 0 h 782"/>
                  <a:gd name="T66" fmla="*/ 331 w 373"/>
                  <a:gd name="T67" fmla="*/ 15 h 782"/>
                  <a:gd name="T68" fmla="*/ 278 w 373"/>
                  <a:gd name="T69" fmla="*/ 41 h 782"/>
                  <a:gd name="T70" fmla="*/ 221 w 373"/>
                  <a:gd name="T71" fmla="*/ 87 h 782"/>
                  <a:gd name="T72" fmla="*/ 160 w 373"/>
                  <a:gd name="T73" fmla="*/ 140 h 782"/>
                  <a:gd name="T74" fmla="*/ 103 w 373"/>
                  <a:gd name="T75" fmla="*/ 201 h 782"/>
                  <a:gd name="T76" fmla="*/ 57 w 373"/>
                  <a:gd name="T77" fmla="*/ 273 h 782"/>
                  <a:gd name="T78" fmla="*/ 19 w 373"/>
                  <a:gd name="T79" fmla="*/ 349 h 782"/>
                  <a:gd name="T80" fmla="*/ 0 w 373"/>
                  <a:gd name="T81" fmla="*/ 425 h 78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3"/>
                  <a:gd name="T124" fmla="*/ 0 h 782"/>
                  <a:gd name="T125" fmla="*/ 373 w 373"/>
                  <a:gd name="T126" fmla="*/ 782 h 78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3" h="782">
                    <a:moveTo>
                      <a:pt x="0" y="425"/>
                    </a:moveTo>
                    <a:lnTo>
                      <a:pt x="0" y="489"/>
                    </a:lnTo>
                    <a:lnTo>
                      <a:pt x="15" y="550"/>
                    </a:lnTo>
                    <a:lnTo>
                      <a:pt x="42" y="607"/>
                    </a:lnTo>
                    <a:lnTo>
                      <a:pt x="80" y="656"/>
                    </a:lnTo>
                    <a:lnTo>
                      <a:pt x="125" y="698"/>
                    </a:lnTo>
                    <a:lnTo>
                      <a:pt x="179" y="736"/>
                    </a:lnTo>
                    <a:lnTo>
                      <a:pt x="240" y="763"/>
                    </a:lnTo>
                    <a:lnTo>
                      <a:pt x="300" y="778"/>
                    </a:lnTo>
                    <a:lnTo>
                      <a:pt x="319" y="782"/>
                    </a:lnTo>
                    <a:lnTo>
                      <a:pt x="338" y="774"/>
                    </a:lnTo>
                    <a:lnTo>
                      <a:pt x="354" y="763"/>
                    </a:lnTo>
                    <a:lnTo>
                      <a:pt x="361" y="748"/>
                    </a:lnTo>
                    <a:lnTo>
                      <a:pt x="361" y="729"/>
                    </a:lnTo>
                    <a:lnTo>
                      <a:pt x="357" y="710"/>
                    </a:lnTo>
                    <a:lnTo>
                      <a:pt x="346" y="694"/>
                    </a:lnTo>
                    <a:lnTo>
                      <a:pt x="327" y="687"/>
                    </a:lnTo>
                    <a:lnTo>
                      <a:pt x="266" y="664"/>
                    </a:lnTo>
                    <a:lnTo>
                      <a:pt x="209" y="634"/>
                    </a:lnTo>
                    <a:lnTo>
                      <a:pt x="164" y="592"/>
                    </a:lnTo>
                    <a:lnTo>
                      <a:pt x="129" y="546"/>
                    </a:lnTo>
                    <a:lnTo>
                      <a:pt x="106" y="489"/>
                    </a:lnTo>
                    <a:lnTo>
                      <a:pt x="95" y="429"/>
                    </a:lnTo>
                    <a:lnTo>
                      <a:pt x="95" y="364"/>
                    </a:lnTo>
                    <a:lnTo>
                      <a:pt x="114" y="296"/>
                    </a:lnTo>
                    <a:lnTo>
                      <a:pt x="141" y="246"/>
                    </a:lnTo>
                    <a:lnTo>
                      <a:pt x="183" y="197"/>
                    </a:lnTo>
                    <a:lnTo>
                      <a:pt x="228" y="151"/>
                    </a:lnTo>
                    <a:lnTo>
                      <a:pt x="278" y="110"/>
                    </a:lnTo>
                    <a:lnTo>
                      <a:pt x="319" y="76"/>
                    </a:lnTo>
                    <a:lnTo>
                      <a:pt x="354" y="41"/>
                    </a:lnTo>
                    <a:lnTo>
                      <a:pt x="373" y="19"/>
                    </a:lnTo>
                    <a:lnTo>
                      <a:pt x="373" y="0"/>
                    </a:lnTo>
                    <a:lnTo>
                      <a:pt x="331" y="15"/>
                    </a:lnTo>
                    <a:lnTo>
                      <a:pt x="278" y="41"/>
                    </a:lnTo>
                    <a:lnTo>
                      <a:pt x="221" y="87"/>
                    </a:lnTo>
                    <a:lnTo>
                      <a:pt x="160" y="140"/>
                    </a:lnTo>
                    <a:lnTo>
                      <a:pt x="103" y="201"/>
                    </a:lnTo>
                    <a:lnTo>
                      <a:pt x="57" y="273"/>
                    </a:lnTo>
                    <a:lnTo>
                      <a:pt x="19" y="349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49" name="Freeform 2322"/>
              <p:cNvSpPr>
                <a:spLocks noChangeAspect="1"/>
              </p:cNvSpPr>
              <p:nvPr/>
            </p:nvSpPr>
            <p:spPr bwMode="auto">
              <a:xfrm>
                <a:off x="2900" y="16375"/>
                <a:ext cx="795" cy="1025"/>
              </a:xfrm>
              <a:custGeom>
                <a:avLst/>
                <a:gdLst>
                  <a:gd name="T0" fmla="*/ 673 w 795"/>
                  <a:gd name="T1" fmla="*/ 410 h 1025"/>
                  <a:gd name="T2" fmla="*/ 711 w 795"/>
                  <a:gd name="T3" fmla="*/ 474 h 1025"/>
                  <a:gd name="T4" fmla="*/ 730 w 795"/>
                  <a:gd name="T5" fmla="*/ 543 h 1025"/>
                  <a:gd name="T6" fmla="*/ 719 w 795"/>
                  <a:gd name="T7" fmla="*/ 618 h 1025"/>
                  <a:gd name="T8" fmla="*/ 673 w 795"/>
                  <a:gd name="T9" fmla="*/ 691 h 1025"/>
                  <a:gd name="T10" fmla="*/ 608 w 795"/>
                  <a:gd name="T11" fmla="*/ 755 h 1025"/>
                  <a:gd name="T12" fmla="*/ 536 w 795"/>
                  <a:gd name="T13" fmla="*/ 812 h 1025"/>
                  <a:gd name="T14" fmla="*/ 460 w 795"/>
                  <a:gd name="T15" fmla="*/ 873 h 1025"/>
                  <a:gd name="T16" fmla="*/ 414 w 795"/>
                  <a:gd name="T17" fmla="*/ 918 h 1025"/>
                  <a:gd name="T18" fmla="*/ 399 w 795"/>
                  <a:gd name="T19" fmla="*/ 949 h 1025"/>
                  <a:gd name="T20" fmla="*/ 388 w 795"/>
                  <a:gd name="T21" fmla="*/ 979 h 1025"/>
                  <a:gd name="T22" fmla="*/ 395 w 795"/>
                  <a:gd name="T23" fmla="*/ 1010 h 1025"/>
                  <a:gd name="T24" fmla="*/ 422 w 795"/>
                  <a:gd name="T25" fmla="*/ 1025 h 1025"/>
                  <a:gd name="T26" fmla="*/ 449 w 795"/>
                  <a:gd name="T27" fmla="*/ 1021 h 1025"/>
                  <a:gd name="T28" fmla="*/ 498 w 795"/>
                  <a:gd name="T29" fmla="*/ 964 h 1025"/>
                  <a:gd name="T30" fmla="*/ 582 w 795"/>
                  <a:gd name="T31" fmla="*/ 888 h 1025"/>
                  <a:gd name="T32" fmla="*/ 669 w 795"/>
                  <a:gd name="T33" fmla="*/ 812 h 1025"/>
                  <a:gd name="T34" fmla="*/ 745 w 795"/>
                  <a:gd name="T35" fmla="*/ 725 h 1025"/>
                  <a:gd name="T36" fmla="*/ 791 w 795"/>
                  <a:gd name="T37" fmla="*/ 615 h 1025"/>
                  <a:gd name="T38" fmla="*/ 787 w 795"/>
                  <a:gd name="T39" fmla="*/ 501 h 1025"/>
                  <a:gd name="T40" fmla="*/ 738 w 795"/>
                  <a:gd name="T41" fmla="*/ 394 h 1025"/>
                  <a:gd name="T42" fmla="*/ 658 w 795"/>
                  <a:gd name="T43" fmla="*/ 307 h 1025"/>
                  <a:gd name="T44" fmla="*/ 570 w 795"/>
                  <a:gd name="T45" fmla="*/ 250 h 1025"/>
                  <a:gd name="T46" fmla="*/ 487 w 795"/>
                  <a:gd name="T47" fmla="*/ 201 h 1025"/>
                  <a:gd name="T48" fmla="*/ 395 w 795"/>
                  <a:gd name="T49" fmla="*/ 151 h 1025"/>
                  <a:gd name="T50" fmla="*/ 300 w 795"/>
                  <a:gd name="T51" fmla="*/ 102 h 1025"/>
                  <a:gd name="T52" fmla="*/ 213 w 795"/>
                  <a:gd name="T53" fmla="*/ 60 h 1025"/>
                  <a:gd name="T54" fmla="*/ 129 w 795"/>
                  <a:gd name="T55" fmla="*/ 26 h 1025"/>
                  <a:gd name="T56" fmla="*/ 65 w 795"/>
                  <a:gd name="T57" fmla="*/ 3 h 1025"/>
                  <a:gd name="T58" fmla="*/ 15 w 795"/>
                  <a:gd name="T59" fmla="*/ 0 h 1025"/>
                  <a:gd name="T60" fmla="*/ 34 w 795"/>
                  <a:gd name="T61" fmla="*/ 26 h 1025"/>
                  <a:gd name="T62" fmla="*/ 114 w 795"/>
                  <a:gd name="T63" fmla="*/ 64 h 1025"/>
                  <a:gd name="T64" fmla="*/ 194 w 795"/>
                  <a:gd name="T65" fmla="*/ 102 h 1025"/>
                  <a:gd name="T66" fmla="*/ 278 w 795"/>
                  <a:gd name="T67" fmla="*/ 144 h 1025"/>
                  <a:gd name="T68" fmla="*/ 365 w 795"/>
                  <a:gd name="T69" fmla="*/ 189 h 1025"/>
                  <a:gd name="T70" fmla="*/ 449 w 795"/>
                  <a:gd name="T71" fmla="*/ 235 h 1025"/>
                  <a:gd name="T72" fmla="*/ 532 w 795"/>
                  <a:gd name="T73" fmla="*/ 292 h 1025"/>
                  <a:gd name="T74" fmla="*/ 608 w 795"/>
                  <a:gd name="T75" fmla="*/ 349 h 102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95"/>
                  <a:gd name="T115" fmla="*/ 0 h 1025"/>
                  <a:gd name="T116" fmla="*/ 795 w 795"/>
                  <a:gd name="T117" fmla="*/ 1025 h 102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95" h="1025">
                    <a:moveTo>
                      <a:pt x="646" y="383"/>
                    </a:moveTo>
                    <a:lnTo>
                      <a:pt x="673" y="410"/>
                    </a:lnTo>
                    <a:lnTo>
                      <a:pt x="692" y="440"/>
                    </a:lnTo>
                    <a:lnTo>
                      <a:pt x="711" y="474"/>
                    </a:lnTo>
                    <a:lnTo>
                      <a:pt x="722" y="508"/>
                    </a:lnTo>
                    <a:lnTo>
                      <a:pt x="730" y="543"/>
                    </a:lnTo>
                    <a:lnTo>
                      <a:pt x="726" y="581"/>
                    </a:lnTo>
                    <a:lnTo>
                      <a:pt x="719" y="618"/>
                    </a:lnTo>
                    <a:lnTo>
                      <a:pt x="700" y="653"/>
                    </a:lnTo>
                    <a:lnTo>
                      <a:pt x="673" y="691"/>
                    </a:lnTo>
                    <a:lnTo>
                      <a:pt x="643" y="725"/>
                    </a:lnTo>
                    <a:lnTo>
                      <a:pt x="608" y="755"/>
                    </a:lnTo>
                    <a:lnTo>
                      <a:pt x="574" y="786"/>
                    </a:lnTo>
                    <a:lnTo>
                      <a:pt x="536" y="812"/>
                    </a:lnTo>
                    <a:lnTo>
                      <a:pt x="498" y="843"/>
                    </a:lnTo>
                    <a:lnTo>
                      <a:pt x="460" y="873"/>
                    </a:lnTo>
                    <a:lnTo>
                      <a:pt x="426" y="907"/>
                    </a:lnTo>
                    <a:lnTo>
                      <a:pt x="414" y="918"/>
                    </a:lnTo>
                    <a:lnTo>
                      <a:pt x="407" y="934"/>
                    </a:lnTo>
                    <a:lnTo>
                      <a:pt x="399" y="949"/>
                    </a:lnTo>
                    <a:lnTo>
                      <a:pt x="392" y="964"/>
                    </a:lnTo>
                    <a:lnTo>
                      <a:pt x="388" y="979"/>
                    </a:lnTo>
                    <a:lnTo>
                      <a:pt x="388" y="994"/>
                    </a:lnTo>
                    <a:lnTo>
                      <a:pt x="395" y="1010"/>
                    </a:lnTo>
                    <a:lnTo>
                      <a:pt x="407" y="1021"/>
                    </a:lnTo>
                    <a:lnTo>
                      <a:pt x="422" y="1025"/>
                    </a:lnTo>
                    <a:lnTo>
                      <a:pt x="437" y="1025"/>
                    </a:lnTo>
                    <a:lnTo>
                      <a:pt x="449" y="1021"/>
                    </a:lnTo>
                    <a:lnTo>
                      <a:pt x="460" y="1010"/>
                    </a:lnTo>
                    <a:lnTo>
                      <a:pt x="498" y="964"/>
                    </a:lnTo>
                    <a:lnTo>
                      <a:pt x="540" y="926"/>
                    </a:lnTo>
                    <a:lnTo>
                      <a:pt x="582" y="888"/>
                    </a:lnTo>
                    <a:lnTo>
                      <a:pt x="627" y="850"/>
                    </a:lnTo>
                    <a:lnTo>
                      <a:pt x="669" y="812"/>
                    </a:lnTo>
                    <a:lnTo>
                      <a:pt x="711" y="770"/>
                    </a:lnTo>
                    <a:lnTo>
                      <a:pt x="745" y="725"/>
                    </a:lnTo>
                    <a:lnTo>
                      <a:pt x="772" y="675"/>
                    </a:lnTo>
                    <a:lnTo>
                      <a:pt x="791" y="615"/>
                    </a:lnTo>
                    <a:lnTo>
                      <a:pt x="795" y="558"/>
                    </a:lnTo>
                    <a:lnTo>
                      <a:pt x="787" y="501"/>
                    </a:lnTo>
                    <a:lnTo>
                      <a:pt x="768" y="444"/>
                    </a:lnTo>
                    <a:lnTo>
                      <a:pt x="738" y="394"/>
                    </a:lnTo>
                    <a:lnTo>
                      <a:pt x="703" y="345"/>
                    </a:lnTo>
                    <a:lnTo>
                      <a:pt x="658" y="307"/>
                    </a:lnTo>
                    <a:lnTo>
                      <a:pt x="608" y="273"/>
                    </a:lnTo>
                    <a:lnTo>
                      <a:pt x="570" y="250"/>
                    </a:lnTo>
                    <a:lnTo>
                      <a:pt x="529" y="227"/>
                    </a:lnTo>
                    <a:lnTo>
                      <a:pt x="487" y="201"/>
                    </a:lnTo>
                    <a:lnTo>
                      <a:pt x="441" y="178"/>
                    </a:lnTo>
                    <a:lnTo>
                      <a:pt x="395" y="151"/>
                    </a:lnTo>
                    <a:lnTo>
                      <a:pt x="346" y="129"/>
                    </a:lnTo>
                    <a:lnTo>
                      <a:pt x="300" y="102"/>
                    </a:lnTo>
                    <a:lnTo>
                      <a:pt x="255" y="79"/>
                    </a:lnTo>
                    <a:lnTo>
                      <a:pt x="213" y="60"/>
                    </a:lnTo>
                    <a:lnTo>
                      <a:pt x="171" y="41"/>
                    </a:lnTo>
                    <a:lnTo>
                      <a:pt x="129" y="26"/>
                    </a:lnTo>
                    <a:lnTo>
                      <a:pt x="95" y="15"/>
                    </a:lnTo>
                    <a:lnTo>
                      <a:pt x="65" y="3"/>
                    </a:lnTo>
                    <a:lnTo>
                      <a:pt x="38" y="0"/>
                    </a:lnTo>
                    <a:lnTo>
                      <a:pt x="15" y="0"/>
                    </a:lnTo>
                    <a:lnTo>
                      <a:pt x="0" y="7"/>
                    </a:lnTo>
                    <a:lnTo>
                      <a:pt x="34" y="26"/>
                    </a:lnTo>
                    <a:lnTo>
                      <a:pt x="72" y="45"/>
                    </a:lnTo>
                    <a:lnTo>
                      <a:pt x="114" y="64"/>
                    </a:lnTo>
                    <a:lnTo>
                      <a:pt x="152" y="83"/>
                    </a:lnTo>
                    <a:lnTo>
                      <a:pt x="194" y="102"/>
                    </a:lnTo>
                    <a:lnTo>
                      <a:pt x="236" y="121"/>
                    </a:lnTo>
                    <a:lnTo>
                      <a:pt x="278" y="144"/>
                    </a:lnTo>
                    <a:lnTo>
                      <a:pt x="319" y="167"/>
                    </a:lnTo>
                    <a:lnTo>
                      <a:pt x="365" y="189"/>
                    </a:lnTo>
                    <a:lnTo>
                      <a:pt x="407" y="212"/>
                    </a:lnTo>
                    <a:lnTo>
                      <a:pt x="449" y="235"/>
                    </a:lnTo>
                    <a:lnTo>
                      <a:pt x="491" y="262"/>
                    </a:lnTo>
                    <a:lnTo>
                      <a:pt x="532" y="292"/>
                    </a:lnTo>
                    <a:lnTo>
                      <a:pt x="570" y="318"/>
                    </a:lnTo>
                    <a:lnTo>
                      <a:pt x="608" y="349"/>
                    </a:lnTo>
                    <a:lnTo>
                      <a:pt x="646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</p:grpSp>
      <p:grpSp>
        <p:nvGrpSpPr>
          <p:cNvPr id="18863" name="Group 2323"/>
          <p:cNvGrpSpPr>
            <a:grpSpLocks/>
          </p:cNvGrpSpPr>
          <p:nvPr/>
        </p:nvGrpSpPr>
        <p:grpSpPr bwMode="auto">
          <a:xfrm rot="18898972" flipH="1">
            <a:off x="6731001" y="1757362"/>
            <a:ext cx="868362" cy="614363"/>
            <a:chOff x="12912" y="12144"/>
            <a:chExt cx="2736" cy="1795"/>
          </a:xfrm>
        </p:grpSpPr>
        <p:grpSp>
          <p:nvGrpSpPr>
            <p:cNvPr id="18898" name="Group 2324"/>
            <p:cNvGrpSpPr>
              <a:grpSpLocks/>
            </p:cNvGrpSpPr>
            <p:nvPr/>
          </p:nvGrpSpPr>
          <p:grpSpPr bwMode="auto">
            <a:xfrm flipH="1">
              <a:off x="12912" y="12768"/>
              <a:ext cx="2736" cy="1171"/>
              <a:chOff x="4464" y="9901"/>
              <a:chExt cx="7591" cy="3249"/>
            </a:xfrm>
          </p:grpSpPr>
          <p:sp>
            <p:nvSpPr>
              <p:cNvPr id="18916" name="Freeform 2325"/>
              <p:cNvSpPr>
                <a:spLocks/>
              </p:cNvSpPr>
              <p:nvPr/>
            </p:nvSpPr>
            <p:spPr bwMode="auto">
              <a:xfrm>
                <a:off x="5186" y="11926"/>
                <a:ext cx="873" cy="1095"/>
              </a:xfrm>
              <a:custGeom>
                <a:avLst/>
                <a:gdLst>
                  <a:gd name="T0" fmla="*/ 861 w 873"/>
                  <a:gd name="T1" fmla="*/ 187 h 1095"/>
                  <a:gd name="T2" fmla="*/ 867 w 873"/>
                  <a:gd name="T3" fmla="*/ 230 h 1095"/>
                  <a:gd name="T4" fmla="*/ 830 w 873"/>
                  <a:gd name="T5" fmla="*/ 260 h 1095"/>
                  <a:gd name="T6" fmla="*/ 764 w 873"/>
                  <a:gd name="T7" fmla="*/ 260 h 1095"/>
                  <a:gd name="T8" fmla="*/ 594 w 873"/>
                  <a:gd name="T9" fmla="*/ 193 h 1095"/>
                  <a:gd name="T10" fmla="*/ 370 w 873"/>
                  <a:gd name="T11" fmla="*/ 205 h 1095"/>
                  <a:gd name="T12" fmla="*/ 236 w 873"/>
                  <a:gd name="T13" fmla="*/ 339 h 1095"/>
                  <a:gd name="T14" fmla="*/ 230 w 873"/>
                  <a:gd name="T15" fmla="*/ 502 h 1095"/>
                  <a:gd name="T16" fmla="*/ 333 w 873"/>
                  <a:gd name="T17" fmla="*/ 617 h 1095"/>
                  <a:gd name="T18" fmla="*/ 309 w 873"/>
                  <a:gd name="T19" fmla="*/ 659 h 1095"/>
                  <a:gd name="T20" fmla="*/ 170 w 873"/>
                  <a:gd name="T21" fmla="*/ 768 h 1095"/>
                  <a:gd name="T22" fmla="*/ 145 w 873"/>
                  <a:gd name="T23" fmla="*/ 908 h 1095"/>
                  <a:gd name="T24" fmla="*/ 267 w 873"/>
                  <a:gd name="T25" fmla="*/ 968 h 1095"/>
                  <a:gd name="T26" fmla="*/ 406 w 873"/>
                  <a:gd name="T27" fmla="*/ 932 h 1095"/>
                  <a:gd name="T28" fmla="*/ 485 w 873"/>
                  <a:gd name="T29" fmla="*/ 823 h 1095"/>
                  <a:gd name="T30" fmla="*/ 582 w 873"/>
                  <a:gd name="T31" fmla="*/ 823 h 1095"/>
                  <a:gd name="T32" fmla="*/ 570 w 873"/>
                  <a:gd name="T33" fmla="*/ 932 h 1095"/>
                  <a:gd name="T34" fmla="*/ 485 w 873"/>
                  <a:gd name="T35" fmla="*/ 1035 h 1095"/>
                  <a:gd name="T36" fmla="*/ 345 w 873"/>
                  <a:gd name="T37" fmla="*/ 1095 h 1095"/>
                  <a:gd name="T38" fmla="*/ 170 w 873"/>
                  <a:gd name="T39" fmla="*/ 1071 h 1095"/>
                  <a:gd name="T40" fmla="*/ 36 w 873"/>
                  <a:gd name="T41" fmla="*/ 986 h 1095"/>
                  <a:gd name="T42" fmla="*/ 0 w 873"/>
                  <a:gd name="T43" fmla="*/ 883 h 1095"/>
                  <a:gd name="T44" fmla="*/ 12 w 873"/>
                  <a:gd name="T45" fmla="*/ 774 h 1095"/>
                  <a:gd name="T46" fmla="*/ 97 w 873"/>
                  <a:gd name="T47" fmla="*/ 678 h 1095"/>
                  <a:gd name="T48" fmla="*/ 109 w 873"/>
                  <a:gd name="T49" fmla="*/ 611 h 1095"/>
                  <a:gd name="T50" fmla="*/ 36 w 873"/>
                  <a:gd name="T51" fmla="*/ 496 h 1095"/>
                  <a:gd name="T52" fmla="*/ 24 w 873"/>
                  <a:gd name="T53" fmla="*/ 351 h 1095"/>
                  <a:gd name="T54" fmla="*/ 60 w 873"/>
                  <a:gd name="T55" fmla="*/ 211 h 1095"/>
                  <a:gd name="T56" fmla="*/ 151 w 873"/>
                  <a:gd name="T57" fmla="*/ 90 h 1095"/>
                  <a:gd name="T58" fmla="*/ 291 w 873"/>
                  <a:gd name="T59" fmla="*/ 18 h 1095"/>
                  <a:gd name="T60" fmla="*/ 479 w 873"/>
                  <a:gd name="T61" fmla="*/ 6 h 1095"/>
                  <a:gd name="T62" fmla="*/ 709 w 873"/>
                  <a:gd name="T63" fmla="*/ 84 h 109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73"/>
                  <a:gd name="T97" fmla="*/ 0 h 1095"/>
                  <a:gd name="T98" fmla="*/ 873 w 873"/>
                  <a:gd name="T99" fmla="*/ 1095 h 109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73" h="1095">
                    <a:moveTo>
                      <a:pt x="836" y="163"/>
                    </a:moveTo>
                    <a:lnTo>
                      <a:pt x="861" y="187"/>
                    </a:lnTo>
                    <a:lnTo>
                      <a:pt x="873" y="211"/>
                    </a:lnTo>
                    <a:lnTo>
                      <a:pt x="867" y="230"/>
                    </a:lnTo>
                    <a:lnTo>
                      <a:pt x="855" y="248"/>
                    </a:lnTo>
                    <a:lnTo>
                      <a:pt x="830" y="260"/>
                    </a:lnTo>
                    <a:lnTo>
                      <a:pt x="800" y="266"/>
                    </a:lnTo>
                    <a:lnTo>
                      <a:pt x="764" y="260"/>
                    </a:lnTo>
                    <a:lnTo>
                      <a:pt x="733" y="248"/>
                    </a:lnTo>
                    <a:lnTo>
                      <a:pt x="594" y="193"/>
                    </a:lnTo>
                    <a:lnTo>
                      <a:pt x="473" y="181"/>
                    </a:lnTo>
                    <a:lnTo>
                      <a:pt x="370" y="205"/>
                    </a:lnTo>
                    <a:lnTo>
                      <a:pt x="285" y="266"/>
                    </a:lnTo>
                    <a:lnTo>
                      <a:pt x="236" y="339"/>
                    </a:lnTo>
                    <a:lnTo>
                      <a:pt x="218" y="423"/>
                    </a:lnTo>
                    <a:lnTo>
                      <a:pt x="230" y="502"/>
                    </a:lnTo>
                    <a:lnTo>
                      <a:pt x="291" y="575"/>
                    </a:lnTo>
                    <a:lnTo>
                      <a:pt x="333" y="617"/>
                    </a:lnTo>
                    <a:lnTo>
                      <a:pt x="333" y="647"/>
                    </a:lnTo>
                    <a:lnTo>
                      <a:pt x="309" y="659"/>
                    </a:lnTo>
                    <a:lnTo>
                      <a:pt x="267" y="684"/>
                    </a:lnTo>
                    <a:lnTo>
                      <a:pt x="170" y="768"/>
                    </a:lnTo>
                    <a:lnTo>
                      <a:pt x="133" y="847"/>
                    </a:lnTo>
                    <a:lnTo>
                      <a:pt x="145" y="908"/>
                    </a:lnTo>
                    <a:lnTo>
                      <a:pt x="200" y="944"/>
                    </a:lnTo>
                    <a:lnTo>
                      <a:pt x="267" y="968"/>
                    </a:lnTo>
                    <a:lnTo>
                      <a:pt x="345" y="962"/>
                    </a:lnTo>
                    <a:lnTo>
                      <a:pt x="406" y="932"/>
                    </a:lnTo>
                    <a:lnTo>
                      <a:pt x="448" y="871"/>
                    </a:lnTo>
                    <a:lnTo>
                      <a:pt x="485" y="823"/>
                    </a:lnTo>
                    <a:lnTo>
                      <a:pt x="539" y="805"/>
                    </a:lnTo>
                    <a:lnTo>
                      <a:pt x="582" y="823"/>
                    </a:lnTo>
                    <a:lnTo>
                      <a:pt x="588" y="883"/>
                    </a:lnTo>
                    <a:lnTo>
                      <a:pt x="570" y="932"/>
                    </a:lnTo>
                    <a:lnTo>
                      <a:pt x="533" y="986"/>
                    </a:lnTo>
                    <a:lnTo>
                      <a:pt x="485" y="1035"/>
                    </a:lnTo>
                    <a:lnTo>
                      <a:pt x="418" y="1071"/>
                    </a:lnTo>
                    <a:lnTo>
                      <a:pt x="345" y="1095"/>
                    </a:lnTo>
                    <a:lnTo>
                      <a:pt x="261" y="1095"/>
                    </a:lnTo>
                    <a:lnTo>
                      <a:pt x="170" y="1071"/>
                    </a:lnTo>
                    <a:lnTo>
                      <a:pt x="67" y="1017"/>
                    </a:lnTo>
                    <a:lnTo>
                      <a:pt x="36" y="986"/>
                    </a:lnTo>
                    <a:lnTo>
                      <a:pt x="12" y="938"/>
                    </a:lnTo>
                    <a:lnTo>
                      <a:pt x="0" y="883"/>
                    </a:lnTo>
                    <a:lnTo>
                      <a:pt x="0" y="829"/>
                    </a:lnTo>
                    <a:lnTo>
                      <a:pt x="12" y="774"/>
                    </a:lnTo>
                    <a:lnTo>
                      <a:pt x="42" y="720"/>
                    </a:lnTo>
                    <a:lnTo>
                      <a:pt x="97" y="678"/>
                    </a:lnTo>
                    <a:lnTo>
                      <a:pt x="164" y="653"/>
                    </a:lnTo>
                    <a:lnTo>
                      <a:pt x="109" y="611"/>
                    </a:lnTo>
                    <a:lnTo>
                      <a:pt x="67" y="557"/>
                    </a:lnTo>
                    <a:lnTo>
                      <a:pt x="36" y="496"/>
                    </a:lnTo>
                    <a:lnTo>
                      <a:pt x="24" y="423"/>
                    </a:lnTo>
                    <a:lnTo>
                      <a:pt x="24" y="351"/>
                    </a:lnTo>
                    <a:lnTo>
                      <a:pt x="36" y="278"/>
                    </a:lnTo>
                    <a:lnTo>
                      <a:pt x="60" y="211"/>
                    </a:lnTo>
                    <a:lnTo>
                      <a:pt x="103" y="145"/>
                    </a:lnTo>
                    <a:lnTo>
                      <a:pt x="151" y="90"/>
                    </a:lnTo>
                    <a:lnTo>
                      <a:pt x="218" y="48"/>
                    </a:lnTo>
                    <a:lnTo>
                      <a:pt x="291" y="18"/>
                    </a:lnTo>
                    <a:lnTo>
                      <a:pt x="382" y="0"/>
                    </a:lnTo>
                    <a:lnTo>
                      <a:pt x="479" y="6"/>
                    </a:lnTo>
                    <a:lnTo>
                      <a:pt x="588" y="30"/>
                    </a:lnTo>
                    <a:lnTo>
                      <a:pt x="709" y="84"/>
                    </a:lnTo>
                    <a:lnTo>
                      <a:pt x="836" y="1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17" name="Freeform 2326"/>
              <p:cNvSpPr>
                <a:spLocks/>
              </p:cNvSpPr>
              <p:nvPr/>
            </p:nvSpPr>
            <p:spPr bwMode="auto">
              <a:xfrm>
                <a:off x="4464" y="10945"/>
                <a:ext cx="1492" cy="1513"/>
              </a:xfrm>
              <a:custGeom>
                <a:avLst/>
                <a:gdLst>
                  <a:gd name="T0" fmla="*/ 758 w 1492"/>
                  <a:gd name="T1" fmla="*/ 248 h 1513"/>
                  <a:gd name="T2" fmla="*/ 976 w 1492"/>
                  <a:gd name="T3" fmla="*/ 24 h 1513"/>
                  <a:gd name="T4" fmla="*/ 1249 w 1492"/>
                  <a:gd name="T5" fmla="*/ 24 h 1513"/>
                  <a:gd name="T6" fmla="*/ 1455 w 1492"/>
                  <a:gd name="T7" fmla="*/ 218 h 1513"/>
                  <a:gd name="T8" fmla="*/ 1480 w 1492"/>
                  <a:gd name="T9" fmla="*/ 442 h 1513"/>
                  <a:gd name="T10" fmla="*/ 1425 w 1492"/>
                  <a:gd name="T11" fmla="*/ 430 h 1513"/>
                  <a:gd name="T12" fmla="*/ 1364 w 1492"/>
                  <a:gd name="T13" fmla="*/ 254 h 1513"/>
                  <a:gd name="T14" fmla="*/ 1189 w 1492"/>
                  <a:gd name="T15" fmla="*/ 139 h 1513"/>
                  <a:gd name="T16" fmla="*/ 976 w 1492"/>
                  <a:gd name="T17" fmla="*/ 194 h 1513"/>
                  <a:gd name="T18" fmla="*/ 861 w 1492"/>
                  <a:gd name="T19" fmla="*/ 412 h 1513"/>
                  <a:gd name="T20" fmla="*/ 867 w 1492"/>
                  <a:gd name="T21" fmla="*/ 623 h 1513"/>
                  <a:gd name="T22" fmla="*/ 801 w 1492"/>
                  <a:gd name="T23" fmla="*/ 630 h 1513"/>
                  <a:gd name="T24" fmla="*/ 637 w 1492"/>
                  <a:gd name="T25" fmla="*/ 539 h 1513"/>
                  <a:gd name="T26" fmla="*/ 407 w 1492"/>
                  <a:gd name="T27" fmla="*/ 563 h 1513"/>
                  <a:gd name="T28" fmla="*/ 267 w 1492"/>
                  <a:gd name="T29" fmla="*/ 751 h 1513"/>
                  <a:gd name="T30" fmla="*/ 291 w 1492"/>
                  <a:gd name="T31" fmla="*/ 1011 h 1513"/>
                  <a:gd name="T32" fmla="*/ 413 w 1492"/>
                  <a:gd name="T33" fmla="*/ 1180 h 1513"/>
                  <a:gd name="T34" fmla="*/ 352 w 1492"/>
                  <a:gd name="T35" fmla="*/ 1223 h 1513"/>
                  <a:gd name="T36" fmla="*/ 213 w 1492"/>
                  <a:gd name="T37" fmla="*/ 1211 h 1513"/>
                  <a:gd name="T38" fmla="*/ 140 w 1492"/>
                  <a:gd name="T39" fmla="*/ 1265 h 1513"/>
                  <a:gd name="T40" fmla="*/ 170 w 1492"/>
                  <a:gd name="T41" fmla="*/ 1350 h 1513"/>
                  <a:gd name="T42" fmla="*/ 267 w 1492"/>
                  <a:gd name="T43" fmla="*/ 1416 h 1513"/>
                  <a:gd name="T44" fmla="*/ 346 w 1492"/>
                  <a:gd name="T45" fmla="*/ 1422 h 1513"/>
                  <a:gd name="T46" fmla="*/ 370 w 1492"/>
                  <a:gd name="T47" fmla="*/ 1447 h 1513"/>
                  <a:gd name="T48" fmla="*/ 358 w 1492"/>
                  <a:gd name="T49" fmla="*/ 1489 h 1513"/>
                  <a:gd name="T50" fmla="*/ 279 w 1492"/>
                  <a:gd name="T51" fmla="*/ 1513 h 1513"/>
                  <a:gd name="T52" fmla="*/ 146 w 1492"/>
                  <a:gd name="T53" fmla="*/ 1495 h 1513"/>
                  <a:gd name="T54" fmla="*/ 43 w 1492"/>
                  <a:gd name="T55" fmla="*/ 1404 h 1513"/>
                  <a:gd name="T56" fmla="*/ 0 w 1492"/>
                  <a:gd name="T57" fmla="*/ 1271 h 1513"/>
                  <a:gd name="T58" fmla="*/ 55 w 1492"/>
                  <a:gd name="T59" fmla="*/ 1144 h 1513"/>
                  <a:gd name="T60" fmla="*/ 73 w 1492"/>
                  <a:gd name="T61" fmla="*/ 987 h 1513"/>
                  <a:gd name="T62" fmla="*/ 55 w 1492"/>
                  <a:gd name="T63" fmla="*/ 708 h 1513"/>
                  <a:gd name="T64" fmla="*/ 200 w 1492"/>
                  <a:gd name="T65" fmla="*/ 454 h 1513"/>
                  <a:gd name="T66" fmla="*/ 504 w 1492"/>
                  <a:gd name="T67" fmla="*/ 369 h 151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492"/>
                  <a:gd name="T103" fmla="*/ 0 h 1513"/>
                  <a:gd name="T104" fmla="*/ 1492 w 1492"/>
                  <a:gd name="T105" fmla="*/ 1513 h 151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492" h="1513">
                    <a:moveTo>
                      <a:pt x="716" y="442"/>
                    </a:moveTo>
                    <a:lnTo>
                      <a:pt x="758" y="248"/>
                    </a:lnTo>
                    <a:lnTo>
                      <a:pt x="849" y="109"/>
                    </a:lnTo>
                    <a:lnTo>
                      <a:pt x="976" y="24"/>
                    </a:lnTo>
                    <a:lnTo>
                      <a:pt x="1110" y="0"/>
                    </a:lnTo>
                    <a:lnTo>
                      <a:pt x="1249" y="24"/>
                    </a:lnTo>
                    <a:lnTo>
                      <a:pt x="1364" y="97"/>
                    </a:lnTo>
                    <a:lnTo>
                      <a:pt x="1455" y="218"/>
                    </a:lnTo>
                    <a:lnTo>
                      <a:pt x="1492" y="387"/>
                    </a:lnTo>
                    <a:lnTo>
                      <a:pt x="1480" y="442"/>
                    </a:lnTo>
                    <a:lnTo>
                      <a:pt x="1455" y="454"/>
                    </a:lnTo>
                    <a:lnTo>
                      <a:pt x="1425" y="430"/>
                    </a:lnTo>
                    <a:lnTo>
                      <a:pt x="1407" y="387"/>
                    </a:lnTo>
                    <a:lnTo>
                      <a:pt x="1364" y="254"/>
                    </a:lnTo>
                    <a:lnTo>
                      <a:pt x="1286" y="176"/>
                    </a:lnTo>
                    <a:lnTo>
                      <a:pt x="1189" y="139"/>
                    </a:lnTo>
                    <a:lnTo>
                      <a:pt x="1080" y="145"/>
                    </a:lnTo>
                    <a:lnTo>
                      <a:pt x="976" y="194"/>
                    </a:lnTo>
                    <a:lnTo>
                      <a:pt x="898" y="284"/>
                    </a:lnTo>
                    <a:lnTo>
                      <a:pt x="861" y="412"/>
                    </a:lnTo>
                    <a:lnTo>
                      <a:pt x="873" y="581"/>
                    </a:lnTo>
                    <a:lnTo>
                      <a:pt x="867" y="623"/>
                    </a:lnTo>
                    <a:lnTo>
                      <a:pt x="843" y="636"/>
                    </a:lnTo>
                    <a:lnTo>
                      <a:pt x="801" y="630"/>
                    </a:lnTo>
                    <a:lnTo>
                      <a:pt x="764" y="611"/>
                    </a:lnTo>
                    <a:lnTo>
                      <a:pt x="637" y="539"/>
                    </a:lnTo>
                    <a:lnTo>
                      <a:pt x="510" y="527"/>
                    </a:lnTo>
                    <a:lnTo>
                      <a:pt x="407" y="563"/>
                    </a:lnTo>
                    <a:lnTo>
                      <a:pt x="322" y="642"/>
                    </a:lnTo>
                    <a:lnTo>
                      <a:pt x="267" y="751"/>
                    </a:lnTo>
                    <a:lnTo>
                      <a:pt x="255" y="878"/>
                    </a:lnTo>
                    <a:lnTo>
                      <a:pt x="291" y="1011"/>
                    </a:lnTo>
                    <a:lnTo>
                      <a:pt x="388" y="1138"/>
                    </a:lnTo>
                    <a:lnTo>
                      <a:pt x="413" y="1180"/>
                    </a:lnTo>
                    <a:lnTo>
                      <a:pt x="394" y="1205"/>
                    </a:lnTo>
                    <a:lnTo>
                      <a:pt x="352" y="1223"/>
                    </a:lnTo>
                    <a:lnTo>
                      <a:pt x="304" y="1223"/>
                    </a:lnTo>
                    <a:lnTo>
                      <a:pt x="213" y="1211"/>
                    </a:lnTo>
                    <a:lnTo>
                      <a:pt x="158" y="1229"/>
                    </a:lnTo>
                    <a:lnTo>
                      <a:pt x="140" y="1265"/>
                    </a:lnTo>
                    <a:lnTo>
                      <a:pt x="146" y="1307"/>
                    </a:lnTo>
                    <a:lnTo>
                      <a:pt x="170" y="1350"/>
                    </a:lnTo>
                    <a:lnTo>
                      <a:pt x="219" y="1392"/>
                    </a:lnTo>
                    <a:lnTo>
                      <a:pt x="267" y="1416"/>
                    </a:lnTo>
                    <a:lnTo>
                      <a:pt x="328" y="1422"/>
                    </a:lnTo>
                    <a:lnTo>
                      <a:pt x="346" y="1422"/>
                    </a:lnTo>
                    <a:lnTo>
                      <a:pt x="364" y="1435"/>
                    </a:lnTo>
                    <a:lnTo>
                      <a:pt x="370" y="1447"/>
                    </a:lnTo>
                    <a:lnTo>
                      <a:pt x="370" y="1465"/>
                    </a:lnTo>
                    <a:lnTo>
                      <a:pt x="358" y="1489"/>
                    </a:lnTo>
                    <a:lnTo>
                      <a:pt x="328" y="1501"/>
                    </a:lnTo>
                    <a:lnTo>
                      <a:pt x="279" y="1513"/>
                    </a:lnTo>
                    <a:lnTo>
                      <a:pt x="207" y="1513"/>
                    </a:lnTo>
                    <a:lnTo>
                      <a:pt x="146" y="1495"/>
                    </a:lnTo>
                    <a:lnTo>
                      <a:pt x="91" y="1459"/>
                    </a:lnTo>
                    <a:lnTo>
                      <a:pt x="43" y="1404"/>
                    </a:lnTo>
                    <a:lnTo>
                      <a:pt x="13" y="1338"/>
                    </a:lnTo>
                    <a:lnTo>
                      <a:pt x="0" y="1271"/>
                    </a:lnTo>
                    <a:lnTo>
                      <a:pt x="13" y="1205"/>
                    </a:lnTo>
                    <a:lnTo>
                      <a:pt x="55" y="1144"/>
                    </a:lnTo>
                    <a:lnTo>
                      <a:pt x="140" y="1096"/>
                    </a:lnTo>
                    <a:lnTo>
                      <a:pt x="73" y="987"/>
                    </a:lnTo>
                    <a:lnTo>
                      <a:pt x="43" y="853"/>
                    </a:lnTo>
                    <a:lnTo>
                      <a:pt x="55" y="708"/>
                    </a:lnTo>
                    <a:lnTo>
                      <a:pt x="110" y="569"/>
                    </a:lnTo>
                    <a:lnTo>
                      <a:pt x="200" y="454"/>
                    </a:lnTo>
                    <a:lnTo>
                      <a:pt x="334" y="381"/>
                    </a:lnTo>
                    <a:lnTo>
                      <a:pt x="504" y="369"/>
                    </a:lnTo>
                    <a:lnTo>
                      <a:pt x="716" y="4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18" name="Freeform 2327"/>
              <p:cNvSpPr>
                <a:spLocks/>
              </p:cNvSpPr>
              <p:nvPr/>
            </p:nvSpPr>
            <p:spPr bwMode="auto">
              <a:xfrm rot="719888">
                <a:off x="11357" y="11985"/>
                <a:ext cx="321" cy="418"/>
              </a:xfrm>
              <a:custGeom>
                <a:avLst/>
                <a:gdLst>
                  <a:gd name="T0" fmla="*/ 79 w 321"/>
                  <a:gd name="T1" fmla="*/ 243 h 418"/>
                  <a:gd name="T2" fmla="*/ 67 w 321"/>
                  <a:gd name="T3" fmla="*/ 309 h 418"/>
                  <a:gd name="T4" fmla="*/ 85 w 321"/>
                  <a:gd name="T5" fmla="*/ 345 h 418"/>
                  <a:gd name="T6" fmla="*/ 115 w 321"/>
                  <a:gd name="T7" fmla="*/ 345 h 418"/>
                  <a:gd name="T8" fmla="*/ 146 w 321"/>
                  <a:gd name="T9" fmla="*/ 321 h 418"/>
                  <a:gd name="T10" fmla="*/ 158 w 321"/>
                  <a:gd name="T11" fmla="*/ 285 h 418"/>
                  <a:gd name="T12" fmla="*/ 158 w 321"/>
                  <a:gd name="T13" fmla="*/ 261 h 418"/>
                  <a:gd name="T14" fmla="*/ 140 w 321"/>
                  <a:gd name="T15" fmla="*/ 237 h 418"/>
                  <a:gd name="T16" fmla="*/ 127 w 321"/>
                  <a:gd name="T17" fmla="*/ 218 h 418"/>
                  <a:gd name="T18" fmla="*/ 121 w 321"/>
                  <a:gd name="T19" fmla="*/ 194 h 418"/>
                  <a:gd name="T20" fmla="*/ 133 w 321"/>
                  <a:gd name="T21" fmla="*/ 164 h 418"/>
                  <a:gd name="T22" fmla="*/ 152 w 321"/>
                  <a:gd name="T23" fmla="*/ 134 h 418"/>
                  <a:gd name="T24" fmla="*/ 170 w 321"/>
                  <a:gd name="T25" fmla="*/ 109 h 418"/>
                  <a:gd name="T26" fmla="*/ 152 w 321"/>
                  <a:gd name="T27" fmla="*/ 73 h 418"/>
                  <a:gd name="T28" fmla="*/ 170 w 321"/>
                  <a:gd name="T29" fmla="*/ 25 h 418"/>
                  <a:gd name="T30" fmla="*/ 218 w 321"/>
                  <a:gd name="T31" fmla="*/ 0 h 418"/>
                  <a:gd name="T32" fmla="*/ 279 w 321"/>
                  <a:gd name="T33" fmla="*/ 13 h 418"/>
                  <a:gd name="T34" fmla="*/ 321 w 321"/>
                  <a:gd name="T35" fmla="*/ 67 h 418"/>
                  <a:gd name="T36" fmla="*/ 309 w 321"/>
                  <a:gd name="T37" fmla="*/ 115 h 418"/>
                  <a:gd name="T38" fmla="*/ 273 w 321"/>
                  <a:gd name="T39" fmla="*/ 152 h 418"/>
                  <a:gd name="T40" fmla="*/ 230 w 321"/>
                  <a:gd name="T41" fmla="*/ 152 h 418"/>
                  <a:gd name="T42" fmla="*/ 218 w 321"/>
                  <a:gd name="T43" fmla="*/ 170 h 418"/>
                  <a:gd name="T44" fmla="*/ 200 w 321"/>
                  <a:gd name="T45" fmla="*/ 188 h 418"/>
                  <a:gd name="T46" fmla="*/ 194 w 321"/>
                  <a:gd name="T47" fmla="*/ 212 h 418"/>
                  <a:gd name="T48" fmla="*/ 212 w 321"/>
                  <a:gd name="T49" fmla="*/ 237 h 418"/>
                  <a:gd name="T50" fmla="*/ 237 w 321"/>
                  <a:gd name="T51" fmla="*/ 267 h 418"/>
                  <a:gd name="T52" fmla="*/ 243 w 321"/>
                  <a:gd name="T53" fmla="*/ 303 h 418"/>
                  <a:gd name="T54" fmla="*/ 230 w 321"/>
                  <a:gd name="T55" fmla="*/ 339 h 418"/>
                  <a:gd name="T56" fmla="*/ 212 w 321"/>
                  <a:gd name="T57" fmla="*/ 370 h 418"/>
                  <a:gd name="T58" fmla="*/ 182 w 321"/>
                  <a:gd name="T59" fmla="*/ 400 h 418"/>
                  <a:gd name="T60" fmla="*/ 140 w 321"/>
                  <a:gd name="T61" fmla="*/ 418 h 418"/>
                  <a:gd name="T62" fmla="*/ 103 w 321"/>
                  <a:gd name="T63" fmla="*/ 418 h 418"/>
                  <a:gd name="T64" fmla="*/ 61 w 321"/>
                  <a:gd name="T65" fmla="*/ 406 h 418"/>
                  <a:gd name="T66" fmla="*/ 6 w 321"/>
                  <a:gd name="T67" fmla="*/ 352 h 418"/>
                  <a:gd name="T68" fmla="*/ 0 w 321"/>
                  <a:gd name="T69" fmla="*/ 297 h 418"/>
                  <a:gd name="T70" fmla="*/ 24 w 321"/>
                  <a:gd name="T71" fmla="*/ 261 h 418"/>
                  <a:gd name="T72" fmla="*/ 79 w 321"/>
                  <a:gd name="T73" fmla="*/ 243 h 4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21"/>
                  <a:gd name="T112" fmla="*/ 0 h 418"/>
                  <a:gd name="T113" fmla="*/ 321 w 321"/>
                  <a:gd name="T114" fmla="*/ 418 h 41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21" h="418">
                    <a:moveTo>
                      <a:pt x="79" y="243"/>
                    </a:moveTo>
                    <a:lnTo>
                      <a:pt x="67" y="309"/>
                    </a:lnTo>
                    <a:lnTo>
                      <a:pt x="85" y="345"/>
                    </a:lnTo>
                    <a:lnTo>
                      <a:pt x="115" y="345"/>
                    </a:lnTo>
                    <a:lnTo>
                      <a:pt x="146" y="321"/>
                    </a:lnTo>
                    <a:lnTo>
                      <a:pt x="158" y="285"/>
                    </a:lnTo>
                    <a:lnTo>
                      <a:pt x="158" y="261"/>
                    </a:lnTo>
                    <a:lnTo>
                      <a:pt x="140" y="237"/>
                    </a:lnTo>
                    <a:lnTo>
                      <a:pt x="127" y="218"/>
                    </a:lnTo>
                    <a:lnTo>
                      <a:pt x="121" y="194"/>
                    </a:lnTo>
                    <a:lnTo>
                      <a:pt x="133" y="164"/>
                    </a:lnTo>
                    <a:lnTo>
                      <a:pt x="152" y="134"/>
                    </a:lnTo>
                    <a:lnTo>
                      <a:pt x="170" y="109"/>
                    </a:lnTo>
                    <a:lnTo>
                      <a:pt x="152" y="73"/>
                    </a:lnTo>
                    <a:lnTo>
                      <a:pt x="170" y="25"/>
                    </a:lnTo>
                    <a:lnTo>
                      <a:pt x="218" y="0"/>
                    </a:lnTo>
                    <a:lnTo>
                      <a:pt x="279" y="13"/>
                    </a:lnTo>
                    <a:lnTo>
                      <a:pt x="321" y="67"/>
                    </a:lnTo>
                    <a:lnTo>
                      <a:pt x="309" y="115"/>
                    </a:lnTo>
                    <a:lnTo>
                      <a:pt x="273" y="152"/>
                    </a:lnTo>
                    <a:lnTo>
                      <a:pt x="230" y="152"/>
                    </a:lnTo>
                    <a:lnTo>
                      <a:pt x="218" y="170"/>
                    </a:lnTo>
                    <a:lnTo>
                      <a:pt x="200" y="188"/>
                    </a:lnTo>
                    <a:lnTo>
                      <a:pt x="194" y="212"/>
                    </a:lnTo>
                    <a:lnTo>
                      <a:pt x="212" y="237"/>
                    </a:lnTo>
                    <a:lnTo>
                      <a:pt x="237" y="267"/>
                    </a:lnTo>
                    <a:lnTo>
                      <a:pt x="243" y="303"/>
                    </a:lnTo>
                    <a:lnTo>
                      <a:pt x="230" y="339"/>
                    </a:lnTo>
                    <a:lnTo>
                      <a:pt x="212" y="370"/>
                    </a:lnTo>
                    <a:lnTo>
                      <a:pt x="182" y="400"/>
                    </a:lnTo>
                    <a:lnTo>
                      <a:pt x="140" y="418"/>
                    </a:lnTo>
                    <a:lnTo>
                      <a:pt x="103" y="418"/>
                    </a:lnTo>
                    <a:lnTo>
                      <a:pt x="61" y="406"/>
                    </a:lnTo>
                    <a:lnTo>
                      <a:pt x="6" y="352"/>
                    </a:lnTo>
                    <a:lnTo>
                      <a:pt x="0" y="297"/>
                    </a:lnTo>
                    <a:lnTo>
                      <a:pt x="24" y="261"/>
                    </a:lnTo>
                    <a:lnTo>
                      <a:pt x="79" y="2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19" name="Freeform 2328"/>
              <p:cNvSpPr>
                <a:spLocks/>
              </p:cNvSpPr>
              <p:nvPr/>
            </p:nvSpPr>
            <p:spPr bwMode="auto">
              <a:xfrm rot="719888">
                <a:off x="11576" y="12046"/>
                <a:ext cx="73" cy="72"/>
              </a:xfrm>
              <a:custGeom>
                <a:avLst/>
                <a:gdLst>
                  <a:gd name="T0" fmla="*/ 18 w 73"/>
                  <a:gd name="T1" fmla="*/ 66 h 72"/>
                  <a:gd name="T2" fmla="*/ 30 w 73"/>
                  <a:gd name="T3" fmla="*/ 72 h 72"/>
                  <a:gd name="T4" fmla="*/ 49 w 73"/>
                  <a:gd name="T5" fmla="*/ 72 h 72"/>
                  <a:gd name="T6" fmla="*/ 61 w 73"/>
                  <a:gd name="T7" fmla="*/ 66 h 72"/>
                  <a:gd name="T8" fmla="*/ 67 w 73"/>
                  <a:gd name="T9" fmla="*/ 60 h 72"/>
                  <a:gd name="T10" fmla="*/ 73 w 73"/>
                  <a:gd name="T11" fmla="*/ 48 h 72"/>
                  <a:gd name="T12" fmla="*/ 73 w 73"/>
                  <a:gd name="T13" fmla="*/ 30 h 72"/>
                  <a:gd name="T14" fmla="*/ 67 w 73"/>
                  <a:gd name="T15" fmla="*/ 18 h 72"/>
                  <a:gd name="T16" fmla="*/ 55 w 73"/>
                  <a:gd name="T17" fmla="*/ 6 h 72"/>
                  <a:gd name="T18" fmla="*/ 43 w 73"/>
                  <a:gd name="T19" fmla="*/ 0 h 72"/>
                  <a:gd name="T20" fmla="*/ 30 w 73"/>
                  <a:gd name="T21" fmla="*/ 0 h 72"/>
                  <a:gd name="T22" fmla="*/ 18 w 73"/>
                  <a:gd name="T23" fmla="*/ 6 h 72"/>
                  <a:gd name="T24" fmla="*/ 6 w 73"/>
                  <a:gd name="T25" fmla="*/ 18 h 72"/>
                  <a:gd name="T26" fmla="*/ 0 w 73"/>
                  <a:gd name="T27" fmla="*/ 30 h 72"/>
                  <a:gd name="T28" fmla="*/ 0 w 73"/>
                  <a:gd name="T29" fmla="*/ 48 h 72"/>
                  <a:gd name="T30" fmla="*/ 6 w 73"/>
                  <a:gd name="T31" fmla="*/ 60 h 72"/>
                  <a:gd name="T32" fmla="*/ 18 w 73"/>
                  <a:gd name="T33" fmla="*/ 66 h 7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3"/>
                  <a:gd name="T52" fmla="*/ 0 h 72"/>
                  <a:gd name="T53" fmla="*/ 73 w 73"/>
                  <a:gd name="T54" fmla="*/ 72 h 7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3" h="72">
                    <a:moveTo>
                      <a:pt x="18" y="66"/>
                    </a:moveTo>
                    <a:lnTo>
                      <a:pt x="30" y="72"/>
                    </a:lnTo>
                    <a:lnTo>
                      <a:pt x="49" y="72"/>
                    </a:lnTo>
                    <a:lnTo>
                      <a:pt x="61" y="66"/>
                    </a:lnTo>
                    <a:lnTo>
                      <a:pt x="67" y="60"/>
                    </a:lnTo>
                    <a:lnTo>
                      <a:pt x="73" y="48"/>
                    </a:lnTo>
                    <a:lnTo>
                      <a:pt x="73" y="30"/>
                    </a:lnTo>
                    <a:lnTo>
                      <a:pt x="67" y="18"/>
                    </a:lnTo>
                    <a:lnTo>
                      <a:pt x="55" y="6"/>
                    </a:lnTo>
                    <a:lnTo>
                      <a:pt x="43" y="0"/>
                    </a:lnTo>
                    <a:lnTo>
                      <a:pt x="30" y="0"/>
                    </a:lnTo>
                    <a:lnTo>
                      <a:pt x="18" y="6"/>
                    </a:lnTo>
                    <a:lnTo>
                      <a:pt x="6" y="18"/>
                    </a:lnTo>
                    <a:lnTo>
                      <a:pt x="0" y="30"/>
                    </a:lnTo>
                    <a:lnTo>
                      <a:pt x="0" y="48"/>
                    </a:lnTo>
                    <a:lnTo>
                      <a:pt x="6" y="60"/>
                    </a:lnTo>
                    <a:lnTo>
                      <a:pt x="18" y="66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20" name="Freeform 2329"/>
              <p:cNvSpPr>
                <a:spLocks/>
              </p:cNvSpPr>
              <p:nvPr/>
            </p:nvSpPr>
            <p:spPr bwMode="auto">
              <a:xfrm rot="719888">
                <a:off x="11594" y="12750"/>
                <a:ext cx="461" cy="400"/>
              </a:xfrm>
              <a:custGeom>
                <a:avLst/>
                <a:gdLst>
                  <a:gd name="T0" fmla="*/ 30 w 461"/>
                  <a:gd name="T1" fmla="*/ 67 h 400"/>
                  <a:gd name="T2" fmla="*/ 49 w 461"/>
                  <a:gd name="T3" fmla="*/ 49 h 400"/>
                  <a:gd name="T4" fmla="*/ 79 w 461"/>
                  <a:gd name="T5" fmla="*/ 31 h 400"/>
                  <a:gd name="T6" fmla="*/ 115 w 461"/>
                  <a:gd name="T7" fmla="*/ 19 h 400"/>
                  <a:gd name="T8" fmla="*/ 164 w 461"/>
                  <a:gd name="T9" fmla="*/ 7 h 400"/>
                  <a:gd name="T10" fmla="*/ 212 w 461"/>
                  <a:gd name="T11" fmla="*/ 0 h 400"/>
                  <a:gd name="T12" fmla="*/ 261 w 461"/>
                  <a:gd name="T13" fmla="*/ 0 h 400"/>
                  <a:gd name="T14" fmla="*/ 303 w 461"/>
                  <a:gd name="T15" fmla="*/ 0 h 400"/>
                  <a:gd name="T16" fmla="*/ 346 w 461"/>
                  <a:gd name="T17" fmla="*/ 7 h 400"/>
                  <a:gd name="T18" fmla="*/ 424 w 461"/>
                  <a:gd name="T19" fmla="*/ 73 h 400"/>
                  <a:gd name="T20" fmla="*/ 455 w 461"/>
                  <a:gd name="T21" fmla="*/ 194 h 400"/>
                  <a:gd name="T22" fmla="*/ 461 w 461"/>
                  <a:gd name="T23" fmla="*/ 309 h 400"/>
                  <a:gd name="T24" fmla="*/ 455 w 461"/>
                  <a:gd name="T25" fmla="*/ 364 h 400"/>
                  <a:gd name="T26" fmla="*/ 418 w 461"/>
                  <a:gd name="T27" fmla="*/ 376 h 400"/>
                  <a:gd name="T28" fmla="*/ 364 w 461"/>
                  <a:gd name="T29" fmla="*/ 388 h 400"/>
                  <a:gd name="T30" fmla="*/ 303 w 461"/>
                  <a:gd name="T31" fmla="*/ 394 h 400"/>
                  <a:gd name="T32" fmla="*/ 237 w 461"/>
                  <a:gd name="T33" fmla="*/ 400 h 400"/>
                  <a:gd name="T34" fmla="*/ 170 w 461"/>
                  <a:gd name="T35" fmla="*/ 400 h 400"/>
                  <a:gd name="T36" fmla="*/ 109 w 461"/>
                  <a:gd name="T37" fmla="*/ 394 h 400"/>
                  <a:gd name="T38" fmla="*/ 61 w 461"/>
                  <a:gd name="T39" fmla="*/ 394 h 400"/>
                  <a:gd name="T40" fmla="*/ 30 w 461"/>
                  <a:gd name="T41" fmla="*/ 382 h 400"/>
                  <a:gd name="T42" fmla="*/ 6 w 461"/>
                  <a:gd name="T43" fmla="*/ 327 h 400"/>
                  <a:gd name="T44" fmla="*/ 0 w 461"/>
                  <a:gd name="T45" fmla="*/ 230 h 400"/>
                  <a:gd name="T46" fmla="*/ 12 w 461"/>
                  <a:gd name="T47" fmla="*/ 134 h 400"/>
                  <a:gd name="T48" fmla="*/ 30 w 461"/>
                  <a:gd name="T49" fmla="*/ 67 h 40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61"/>
                  <a:gd name="T76" fmla="*/ 0 h 400"/>
                  <a:gd name="T77" fmla="*/ 461 w 461"/>
                  <a:gd name="T78" fmla="*/ 400 h 40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61" h="400">
                    <a:moveTo>
                      <a:pt x="30" y="67"/>
                    </a:moveTo>
                    <a:lnTo>
                      <a:pt x="49" y="49"/>
                    </a:lnTo>
                    <a:lnTo>
                      <a:pt x="79" y="31"/>
                    </a:lnTo>
                    <a:lnTo>
                      <a:pt x="115" y="19"/>
                    </a:lnTo>
                    <a:lnTo>
                      <a:pt x="164" y="7"/>
                    </a:lnTo>
                    <a:lnTo>
                      <a:pt x="212" y="0"/>
                    </a:lnTo>
                    <a:lnTo>
                      <a:pt x="261" y="0"/>
                    </a:lnTo>
                    <a:lnTo>
                      <a:pt x="303" y="0"/>
                    </a:lnTo>
                    <a:lnTo>
                      <a:pt x="346" y="7"/>
                    </a:lnTo>
                    <a:lnTo>
                      <a:pt x="424" y="73"/>
                    </a:lnTo>
                    <a:lnTo>
                      <a:pt x="455" y="194"/>
                    </a:lnTo>
                    <a:lnTo>
                      <a:pt x="461" y="309"/>
                    </a:lnTo>
                    <a:lnTo>
                      <a:pt x="455" y="364"/>
                    </a:lnTo>
                    <a:lnTo>
                      <a:pt x="418" y="376"/>
                    </a:lnTo>
                    <a:lnTo>
                      <a:pt x="364" y="388"/>
                    </a:lnTo>
                    <a:lnTo>
                      <a:pt x="303" y="394"/>
                    </a:lnTo>
                    <a:lnTo>
                      <a:pt x="237" y="400"/>
                    </a:lnTo>
                    <a:lnTo>
                      <a:pt x="170" y="400"/>
                    </a:lnTo>
                    <a:lnTo>
                      <a:pt x="109" y="394"/>
                    </a:lnTo>
                    <a:lnTo>
                      <a:pt x="61" y="394"/>
                    </a:lnTo>
                    <a:lnTo>
                      <a:pt x="30" y="382"/>
                    </a:lnTo>
                    <a:lnTo>
                      <a:pt x="6" y="327"/>
                    </a:lnTo>
                    <a:lnTo>
                      <a:pt x="0" y="230"/>
                    </a:lnTo>
                    <a:lnTo>
                      <a:pt x="12" y="134"/>
                    </a:lnTo>
                    <a:lnTo>
                      <a:pt x="30" y="6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21" name="Freeform 2330"/>
              <p:cNvSpPr>
                <a:spLocks/>
              </p:cNvSpPr>
              <p:nvPr/>
            </p:nvSpPr>
            <p:spPr bwMode="auto">
              <a:xfrm rot="719888">
                <a:off x="7311" y="11920"/>
                <a:ext cx="903" cy="1120"/>
              </a:xfrm>
              <a:custGeom>
                <a:avLst/>
                <a:gdLst>
                  <a:gd name="T0" fmla="*/ 455 w 903"/>
                  <a:gd name="T1" fmla="*/ 1101 h 1120"/>
                  <a:gd name="T2" fmla="*/ 546 w 903"/>
                  <a:gd name="T3" fmla="*/ 1059 h 1120"/>
                  <a:gd name="T4" fmla="*/ 631 w 903"/>
                  <a:gd name="T5" fmla="*/ 1005 h 1120"/>
                  <a:gd name="T6" fmla="*/ 709 w 903"/>
                  <a:gd name="T7" fmla="*/ 932 h 1120"/>
                  <a:gd name="T8" fmla="*/ 776 w 903"/>
                  <a:gd name="T9" fmla="*/ 841 h 1120"/>
                  <a:gd name="T10" fmla="*/ 831 w 903"/>
                  <a:gd name="T11" fmla="*/ 750 h 1120"/>
                  <a:gd name="T12" fmla="*/ 873 w 903"/>
                  <a:gd name="T13" fmla="*/ 641 h 1120"/>
                  <a:gd name="T14" fmla="*/ 897 w 903"/>
                  <a:gd name="T15" fmla="*/ 532 h 1120"/>
                  <a:gd name="T16" fmla="*/ 903 w 903"/>
                  <a:gd name="T17" fmla="*/ 423 h 1120"/>
                  <a:gd name="T18" fmla="*/ 897 w 903"/>
                  <a:gd name="T19" fmla="*/ 320 h 1120"/>
                  <a:gd name="T20" fmla="*/ 867 w 903"/>
                  <a:gd name="T21" fmla="*/ 224 h 1120"/>
                  <a:gd name="T22" fmla="*/ 825 w 903"/>
                  <a:gd name="T23" fmla="*/ 145 h 1120"/>
                  <a:gd name="T24" fmla="*/ 770 w 903"/>
                  <a:gd name="T25" fmla="*/ 78 h 1120"/>
                  <a:gd name="T26" fmla="*/ 703 w 903"/>
                  <a:gd name="T27" fmla="*/ 36 h 1120"/>
                  <a:gd name="T28" fmla="*/ 624 w 903"/>
                  <a:gd name="T29" fmla="*/ 6 h 1120"/>
                  <a:gd name="T30" fmla="*/ 540 w 903"/>
                  <a:gd name="T31" fmla="*/ 0 h 1120"/>
                  <a:gd name="T32" fmla="*/ 449 w 903"/>
                  <a:gd name="T33" fmla="*/ 18 h 1120"/>
                  <a:gd name="T34" fmla="*/ 358 w 903"/>
                  <a:gd name="T35" fmla="*/ 54 h 1120"/>
                  <a:gd name="T36" fmla="*/ 273 w 903"/>
                  <a:gd name="T37" fmla="*/ 115 h 1120"/>
                  <a:gd name="T38" fmla="*/ 200 w 903"/>
                  <a:gd name="T39" fmla="*/ 181 h 1120"/>
                  <a:gd name="T40" fmla="*/ 133 w 903"/>
                  <a:gd name="T41" fmla="*/ 272 h 1120"/>
                  <a:gd name="T42" fmla="*/ 79 w 903"/>
                  <a:gd name="T43" fmla="*/ 369 h 1120"/>
                  <a:gd name="T44" fmla="*/ 36 w 903"/>
                  <a:gd name="T45" fmla="*/ 472 h 1120"/>
                  <a:gd name="T46" fmla="*/ 6 w 903"/>
                  <a:gd name="T47" fmla="*/ 581 h 1120"/>
                  <a:gd name="T48" fmla="*/ 0 w 903"/>
                  <a:gd name="T49" fmla="*/ 690 h 1120"/>
                  <a:gd name="T50" fmla="*/ 12 w 903"/>
                  <a:gd name="T51" fmla="*/ 799 h 1120"/>
                  <a:gd name="T52" fmla="*/ 36 w 903"/>
                  <a:gd name="T53" fmla="*/ 889 h 1120"/>
                  <a:gd name="T54" fmla="*/ 79 w 903"/>
                  <a:gd name="T55" fmla="*/ 974 h 1120"/>
                  <a:gd name="T56" fmla="*/ 133 w 903"/>
                  <a:gd name="T57" fmla="*/ 1035 h 1120"/>
                  <a:gd name="T58" fmla="*/ 200 w 903"/>
                  <a:gd name="T59" fmla="*/ 1083 h 1120"/>
                  <a:gd name="T60" fmla="*/ 279 w 903"/>
                  <a:gd name="T61" fmla="*/ 1107 h 1120"/>
                  <a:gd name="T62" fmla="*/ 364 w 903"/>
                  <a:gd name="T63" fmla="*/ 1120 h 1120"/>
                  <a:gd name="T64" fmla="*/ 455 w 903"/>
                  <a:gd name="T65" fmla="*/ 1101 h 112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3"/>
                  <a:gd name="T100" fmla="*/ 0 h 1120"/>
                  <a:gd name="T101" fmla="*/ 903 w 903"/>
                  <a:gd name="T102" fmla="*/ 1120 h 112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3" h="1120">
                    <a:moveTo>
                      <a:pt x="455" y="1101"/>
                    </a:moveTo>
                    <a:lnTo>
                      <a:pt x="546" y="1059"/>
                    </a:lnTo>
                    <a:lnTo>
                      <a:pt x="631" y="1005"/>
                    </a:lnTo>
                    <a:lnTo>
                      <a:pt x="709" y="932"/>
                    </a:lnTo>
                    <a:lnTo>
                      <a:pt x="776" y="841"/>
                    </a:lnTo>
                    <a:lnTo>
                      <a:pt x="831" y="750"/>
                    </a:lnTo>
                    <a:lnTo>
                      <a:pt x="873" y="641"/>
                    </a:lnTo>
                    <a:lnTo>
                      <a:pt x="897" y="532"/>
                    </a:lnTo>
                    <a:lnTo>
                      <a:pt x="903" y="423"/>
                    </a:lnTo>
                    <a:lnTo>
                      <a:pt x="897" y="320"/>
                    </a:lnTo>
                    <a:lnTo>
                      <a:pt x="867" y="224"/>
                    </a:lnTo>
                    <a:lnTo>
                      <a:pt x="825" y="145"/>
                    </a:lnTo>
                    <a:lnTo>
                      <a:pt x="770" y="78"/>
                    </a:lnTo>
                    <a:lnTo>
                      <a:pt x="703" y="36"/>
                    </a:lnTo>
                    <a:lnTo>
                      <a:pt x="624" y="6"/>
                    </a:lnTo>
                    <a:lnTo>
                      <a:pt x="540" y="0"/>
                    </a:lnTo>
                    <a:lnTo>
                      <a:pt x="449" y="18"/>
                    </a:lnTo>
                    <a:lnTo>
                      <a:pt x="358" y="54"/>
                    </a:lnTo>
                    <a:lnTo>
                      <a:pt x="273" y="115"/>
                    </a:lnTo>
                    <a:lnTo>
                      <a:pt x="200" y="181"/>
                    </a:lnTo>
                    <a:lnTo>
                      <a:pt x="133" y="272"/>
                    </a:lnTo>
                    <a:lnTo>
                      <a:pt x="79" y="369"/>
                    </a:lnTo>
                    <a:lnTo>
                      <a:pt x="36" y="472"/>
                    </a:lnTo>
                    <a:lnTo>
                      <a:pt x="6" y="581"/>
                    </a:lnTo>
                    <a:lnTo>
                      <a:pt x="0" y="690"/>
                    </a:lnTo>
                    <a:lnTo>
                      <a:pt x="12" y="799"/>
                    </a:lnTo>
                    <a:lnTo>
                      <a:pt x="36" y="889"/>
                    </a:lnTo>
                    <a:lnTo>
                      <a:pt x="79" y="974"/>
                    </a:lnTo>
                    <a:lnTo>
                      <a:pt x="133" y="1035"/>
                    </a:lnTo>
                    <a:lnTo>
                      <a:pt x="200" y="1083"/>
                    </a:lnTo>
                    <a:lnTo>
                      <a:pt x="279" y="1107"/>
                    </a:lnTo>
                    <a:lnTo>
                      <a:pt x="364" y="1120"/>
                    </a:lnTo>
                    <a:lnTo>
                      <a:pt x="455" y="11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22" name="Freeform 2331"/>
              <p:cNvSpPr>
                <a:spLocks/>
              </p:cNvSpPr>
              <p:nvPr/>
            </p:nvSpPr>
            <p:spPr bwMode="auto">
              <a:xfrm rot="719888">
                <a:off x="7608" y="12290"/>
                <a:ext cx="315" cy="381"/>
              </a:xfrm>
              <a:custGeom>
                <a:avLst/>
                <a:gdLst>
                  <a:gd name="T0" fmla="*/ 158 w 315"/>
                  <a:gd name="T1" fmla="*/ 375 h 381"/>
                  <a:gd name="T2" fmla="*/ 218 w 315"/>
                  <a:gd name="T3" fmla="*/ 345 h 381"/>
                  <a:gd name="T4" fmla="*/ 267 w 315"/>
                  <a:gd name="T5" fmla="*/ 284 h 381"/>
                  <a:gd name="T6" fmla="*/ 303 w 315"/>
                  <a:gd name="T7" fmla="*/ 218 h 381"/>
                  <a:gd name="T8" fmla="*/ 315 w 315"/>
                  <a:gd name="T9" fmla="*/ 139 h 381"/>
                  <a:gd name="T10" fmla="*/ 303 w 315"/>
                  <a:gd name="T11" fmla="*/ 73 h 381"/>
                  <a:gd name="T12" fmla="*/ 267 w 315"/>
                  <a:gd name="T13" fmla="*/ 24 h 381"/>
                  <a:gd name="T14" fmla="*/ 218 w 315"/>
                  <a:gd name="T15" fmla="*/ 0 h 381"/>
                  <a:gd name="T16" fmla="*/ 158 w 315"/>
                  <a:gd name="T17" fmla="*/ 0 h 381"/>
                  <a:gd name="T18" fmla="*/ 97 w 315"/>
                  <a:gd name="T19" fmla="*/ 30 h 381"/>
                  <a:gd name="T20" fmla="*/ 43 w 315"/>
                  <a:gd name="T21" fmla="*/ 85 h 381"/>
                  <a:gd name="T22" fmla="*/ 12 w 315"/>
                  <a:gd name="T23" fmla="*/ 157 h 381"/>
                  <a:gd name="T24" fmla="*/ 0 w 315"/>
                  <a:gd name="T25" fmla="*/ 236 h 381"/>
                  <a:gd name="T26" fmla="*/ 12 w 315"/>
                  <a:gd name="T27" fmla="*/ 303 h 381"/>
                  <a:gd name="T28" fmla="*/ 43 w 315"/>
                  <a:gd name="T29" fmla="*/ 357 h 381"/>
                  <a:gd name="T30" fmla="*/ 97 w 315"/>
                  <a:gd name="T31" fmla="*/ 381 h 381"/>
                  <a:gd name="T32" fmla="*/ 158 w 315"/>
                  <a:gd name="T33" fmla="*/ 375 h 38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15"/>
                  <a:gd name="T52" fmla="*/ 0 h 381"/>
                  <a:gd name="T53" fmla="*/ 315 w 315"/>
                  <a:gd name="T54" fmla="*/ 381 h 38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15" h="381">
                    <a:moveTo>
                      <a:pt x="158" y="375"/>
                    </a:moveTo>
                    <a:lnTo>
                      <a:pt x="218" y="345"/>
                    </a:lnTo>
                    <a:lnTo>
                      <a:pt x="267" y="284"/>
                    </a:lnTo>
                    <a:lnTo>
                      <a:pt x="303" y="218"/>
                    </a:lnTo>
                    <a:lnTo>
                      <a:pt x="315" y="139"/>
                    </a:lnTo>
                    <a:lnTo>
                      <a:pt x="303" y="73"/>
                    </a:lnTo>
                    <a:lnTo>
                      <a:pt x="267" y="24"/>
                    </a:lnTo>
                    <a:lnTo>
                      <a:pt x="218" y="0"/>
                    </a:lnTo>
                    <a:lnTo>
                      <a:pt x="158" y="0"/>
                    </a:lnTo>
                    <a:lnTo>
                      <a:pt x="97" y="30"/>
                    </a:lnTo>
                    <a:lnTo>
                      <a:pt x="43" y="85"/>
                    </a:lnTo>
                    <a:lnTo>
                      <a:pt x="12" y="157"/>
                    </a:lnTo>
                    <a:lnTo>
                      <a:pt x="0" y="236"/>
                    </a:lnTo>
                    <a:lnTo>
                      <a:pt x="12" y="303"/>
                    </a:lnTo>
                    <a:lnTo>
                      <a:pt x="43" y="357"/>
                    </a:lnTo>
                    <a:lnTo>
                      <a:pt x="97" y="381"/>
                    </a:lnTo>
                    <a:lnTo>
                      <a:pt x="158" y="375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23" name="Freeform 2332"/>
              <p:cNvSpPr>
                <a:spLocks/>
              </p:cNvSpPr>
              <p:nvPr/>
            </p:nvSpPr>
            <p:spPr bwMode="auto">
              <a:xfrm rot="719888">
                <a:off x="10116" y="11903"/>
                <a:ext cx="903" cy="1120"/>
              </a:xfrm>
              <a:custGeom>
                <a:avLst/>
                <a:gdLst>
                  <a:gd name="T0" fmla="*/ 455 w 903"/>
                  <a:gd name="T1" fmla="*/ 1102 h 1120"/>
                  <a:gd name="T2" fmla="*/ 546 w 903"/>
                  <a:gd name="T3" fmla="*/ 1066 h 1120"/>
                  <a:gd name="T4" fmla="*/ 631 w 903"/>
                  <a:gd name="T5" fmla="*/ 1011 h 1120"/>
                  <a:gd name="T6" fmla="*/ 703 w 903"/>
                  <a:gd name="T7" fmla="*/ 939 h 1120"/>
                  <a:gd name="T8" fmla="*/ 770 w 903"/>
                  <a:gd name="T9" fmla="*/ 854 h 1120"/>
                  <a:gd name="T10" fmla="*/ 825 w 903"/>
                  <a:gd name="T11" fmla="*/ 757 h 1120"/>
                  <a:gd name="T12" fmla="*/ 867 w 903"/>
                  <a:gd name="T13" fmla="*/ 648 h 1120"/>
                  <a:gd name="T14" fmla="*/ 897 w 903"/>
                  <a:gd name="T15" fmla="*/ 539 h 1120"/>
                  <a:gd name="T16" fmla="*/ 903 w 903"/>
                  <a:gd name="T17" fmla="*/ 430 h 1120"/>
                  <a:gd name="T18" fmla="*/ 891 w 903"/>
                  <a:gd name="T19" fmla="*/ 321 h 1120"/>
                  <a:gd name="T20" fmla="*/ 867 w 903"/>
                  <a:gd name="T21" fmla="*/ 230 h 1120"/>
                  <a:gd name="T22" fmla="*/ 825 w 903"/>
                  <a:gd name="T23" fmla="*/ 146 h 1120"/>
                  <a:gd name="T24" fmla="*/ 770 w 903"/>
                  <a:gd name="T25" fmla="*/ 85 h 1120"/>
                  <a:gd name="T26" fmla="*/ 703 w 903"/>
                  <a:gd name="T27" fmla="*/ 37 h 1120"/>
                  <a:gd name="T28" fmla="*/ 625 w 903"/>
                  <a:gd name="T29" fmla="*/ 13 h 1120"/>
                  <a:gd name="T30" fmla="*/ 540 w 903"/>
                  <a:gd name="T31" fmla="*/ 0 h 1120"/>
                  <a:gd name="T32" fmla="*/ 449 w 903"/>
                  <a:gd name="T33" fmla="*/ 19 h 1120"/>
                  <a:gd name="T34" fmla="*/ 358 w 903"/>
                  <a:gd name="T35" fmla="*/ 55 h 1120"/>
                  <a:gd name="T36" fmla="*/ 273 w 903"/>
                  <a:gd name="T37" fmla="*/ 115 h 1120"/>
                  <a:gd name="T38" fmla="*/ 200 w 903"/>
                  <a:gd name="T39" fmla="*/ 188 h 1120"/>
                  <a:gd name="T40" fmla="*/ 134 w 903"/>
                  <a:gd name="T41" fmla="*/ 273 h 1120"/>
                  <a:gd name="T42" fmla="*/ 79 w 903"/>
                  <a:gd name="T43" fmla="*/ 370 h 1120"/>
                  <a:gd name="T44" fmla="*/ 37 w 903"/>
                  <a:gd name="T45" fmla="*/ 479 h 1120"/>
                  <a:gd name="T46" fmla="*/ 6 w 903"/>
                  <a:gd name="T47" fmla="*/ 588 h 1120"/>
                  <a:gd name="T48" fmla="*/ 0 w 903"/>
                  <a:gd name="T49" fmla="*/ 697 h 1120"/>
                  <a:gd name="T50" fmla="*/ 12 w 903"/>
                  <a:gd name="T51" fmla="*/ 805 h 1120"/>
                  <a:gd name="T52" fmla="*/ 37 w 903"/>
                  <a:gd name="T53" fmla="*/ 896 h 1120"/>
                  <a:gd name="T54" fmla="*/ 79 w 903"/>
                  <a:gd name="T55" fmla="*/ 981 h 1120"/>
                  <a:gd name="T56" fmla="*/ 134 w 903"/>
                  <a:gd name="T57" fmla="*/ 1042 h 1120"/>
                  <a:gd name="T58" fmla="*/ 200 w 903"/>
                  <a:gd name="T59" fmla="*/ 1090 h 1120"/>
                  <a:gd name="T60" fmla="*/ 279 w 903"/>
                  <a:gd name="T61" fmla="*/ 1114 h 1120"/>
                  <a:gd name="T62" fmla="*/ 364 w 903"/>
                  <a:gd name="T63" fmla="*/ 1120 h 1120"/>
                  <a:gd name="T64" fmla="*/ 455 w 903"/>
                  <a:gd name="T65" fmla="*/ 1102 h 112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03"/>
                  <a:gd name="T100" fmla="*/ 0 h 1120"/>
                  <a:gd name="T101" fmla="*/ 903 w 903"/>
                  <a:gd name="T102" fmla="*/ 1120 h 112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03" h="1120">
                    <a:moveTo>
                      <a:pt x="455" y="1102"/>
                    </a:moveTo>
                    <a:lnTo>
                      <a:pt x="546" y="1066"/>
                    </a:lnTo>
                    <a:lnTo>
                      <a:pt x="631" y="1011"/>
                    </a:lnTo>
                    <a:lnTo>
                      <a:pt x="703" y="939"/>
                    </a:lnTo>
                    <a:lnTo>
                      <a:pt x="770" y="854"/>
                    </a:lnTo>
                    <a:lnTo>
                      <a:pt x="825" y="757"/>
                    </a:lnTo>
                    <a:lnTo>
                      <a:pt x="867" y="648"/>
                    </a:lnTo>
                    <a:lnTo>
                      <a:pt x="897" y="539"/>
                    </a:lnTo>
                    <a:lnTo>
                      <a:pt x="903" y="430"/>
                    </a:lnTo>
                    <a:lnTo>
                      <a:pt x="891" y="321"/>
                    </a:lnTo>
                    <a:lnTo>
                      <a:pt x="867" y="230"/>
                    </a:lnTo>
                    <a:lnTo>
                      <a:pt x="825" y="146"/>
                    </a:lnTo>
                    <a:lnTo>
                      <a:pt x="770" y="85"/>
                    </a:lnTo>
                    <a:lnTo>
                      <a:pt x="703" y="37"/>
                    </a:lnTo>
                    <a:lnTo>
                      <a:pt x="625" y="13"/>
                    </a:lnTo>
                    <a:lnTo>
                      <a:pt x="540" y="0"/>
                    </a:lnTo>
                    <a:lnTo>
                      <a:pt x="449" y="19"/>
                    </a:lnTo>
                    <a:lnTo>
                      <a:pt x="358" y="55"/>
                    </a:lnTo>
                    <a:lnTo>
                      <a:pt x="273" y="115"/>
                    </a:lnTo>
                    <a:lnTo>
                      <a:pt x="200" y="188"/>
                    </a:lnTo>
                    <a:lnTo>
                      <a:pt x="134" y="273"/>
                    </a:lnTo>
                    <a:lnTo>
                      <a:pt x="79" y="370"/>
                    </a:lnTo>
                    <a:lnTo>
                      <a:pt x="37" y="479"/>
                    </a:lnTo>
                    <a:lnTo>
                      <a:pt x="6" y="588"/>
                    </a:lnTo>
                    <a:lnTo>
                      <a:pt x="0" y="697"/>
                    </a:lnTo>
                    <a:lnTo>
                      <a:pt x="12" y="805"/>
                    </a:lnTo>
                    <a:lnTo>
                      <a:pt x="37" y="896"/>
                    </a:lnTo>
                    <a:lnTo>
                      <a:pt x="79" y="981"/>
                    </a:lnTo>
                    <a:lnTo>
                      <a:pt x="134" y="1042"/>
                    </a:lnTo>
                    <a:lnTo>
                      <a:pt x="200" y="1090"/>
                    </a:lnTo>
                    <a:lnTo>
                      <a:pt x="279" y="1114"/>
                    </a:lnTo>
                    <a:lnTo>
                      <a:pt x="364" y="1120"/>
                    </a:lnTo>
                    <a:lnTo>
                      <a:pt x="455" y="110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24" name="Freeform 2333"/>
              <p:cNvSpPr>
                <a:spLocks/>
              </p:cNvSpPr>
              <p:nvPr/>
            </p:nvSpPr>
            <p:spPr bwMode="auto">
              <a:xfrm rot="719888">
                <a:off x="10406" y="12272"/>
                <a:ext cx="321" cy="387"/>
              </a:xfrm>
              <a:custGeom>
                <a:avLst/>
                <a:gdLst>
                  <a:gd name="T0" fmla="*/ 164 w 321"/>
                  <a:gd name="T1" fmla="*/ 387 h 387"/>
                  <a:gd name="T2" fmla="*/ 224 w 321"/>
                  <a:gd name="T3" fmla="*/ 351 h 387"/>
                  <a:gd name="T4" fmla="*/ 273 w 321"/>
                  <a:gd name="T5" fmla="*/ 296 h 387"/>
                  <a:gd name="T6" fmla="*/ 309 w 321"/>
                  <a:gd name="T7" fmla="*/ 224 h 387"/>
                  <a:gd name="T8" fmla="*/ 321 w 321"/>
                  <a:gd name="T9" fmla="*/ 145 h 387"/>
                  <a:gd name="T10" fmla="*/ 309 w 321"/>
                  <a:gd name="T11" fmla="*/ 78 h 387"/>
                  <a:gd name="T12" fmla="*/ 273 w 321"/>
                  <a:gd name="T13" fmla="*/ 24 h 387"/>
                  <a:gd name="T14" fmla="*/ 224 w 321"/>
                  <a:gd name="T15" fmla="*/ 0 h 387"/>
                  <a:gd name="T16" fmla="*/ 158 w 321"/>
                  <a:gd name="T17" fmla="*/ 6 h 387"/>
                  <a:gd name="T18" fmla="*/ 97 w 321"/>
                  <a:gd name="T19" fmla="*/ 36 h 387"/>
                  <a:gd name="T20" fmla="*/ 49 w 321"/>
                  <a:gd name="T21" fmla="*/ 96 h 387"/>
                  <a:gd name="T22" fmla="*/ 12 w 321"/>
                  <a:gd name="T23" fmla="*/ 163 h 387"/>
                  <a:gd name="T24" fmla="*/ 0 w 321"/>
                  <a:gd name="T25" fmla="*/ 242 h 387"/>
                  <a:gd name="T26" fmla="*/ 12 w 321"/>
                  <a:gd name="T27" fmla="*/ 308 h 387"/>
                  <a:gd name="T28" fmla="*/ 49 w 321"/>
                  <a:gd name="T29" fmla="*/ 363 h 387"/>
                  <a:gd name="T30" fmla="*/ 97 w 321"/>
                  <a:gd name="T31" fmla="*/ 387 h 387"/>
                  <a:gd name="T32" fmla="*/ 164 w 321"/>
                  <a:gd name="T33" fmla="*/ 387 h 3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1"/>
                  <a:gd name="T52" fmla="*/ 0 h 387"/>
                  <a:gd name="T53" fmla="*/ 321 w 321"/>
                  <a:gd name="T54" fmla="*/ 387 h 3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1" h="387">
                    <a:moveTo>
                      <a:pt x="164" y="387"/>
                    </a:moveTo>
                    <a:lnTo>
                      <a:pt x="224" y="351"/>
                    </a:lnTo>
                    <a:lnTo>
                      <a:pt x="273" y="296"/>
                    </a:lnTo>
                    <a:lnTo>
                      <a:pt x="309" y="224"/>
                    </a:lnTo>
                    <a:lnTo>
                      <a:pt x="321" y="145"/>
                    </a:lnTo>
                    <a:lnTo>
                      <a:pt x="309" y="78"/>
                    </a:lnTo>
                    <a:lnTo>
                      <a:pt x="273" y="24"/>
                    </a:lnTo>
                    <a:lnTo>
                      <a:pt x="224" y="0"/>
                    </a:lnTo>
                    <a:lnTo>
                      <a:pt x="158" y="6"/>
                    </a:lnTo>
                    <a:lnTo>
                      <a:pt x="97" y="36"/>
                    </a:lnTo>
                    <a:lnTo>
                      <a:pt x="49" y="96"/>
                    </a:lnTo>
                    <a:lnTo>
                      <a:pt x="12" y="163"/>
                    </a:lnTo>
                    <a:lnTo>
                      <a:pt x="0" y="242"/>
                    </a:lnTo>
                    <a:lnTo>
                      <a:pt x="12" y="308"/>
                    </a:lnTo>
                    <a:lnTo>
                      <a:pt x="49" y="363"/>
                    </a:lnTo>
                    <a:lnTo>
                      <a:pt x="97" y="387"/>
                    </a:lnTo>
                    <a:lnTo>
                      <a:pt x="164" y="38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25" name="Freeform 2334"/>
              <p:cNvSpPr>
                <a:spLocks/>
              </p:cNvSpPr>
              <p:nvPr/>
            </p:nvSpPr>
            <p:spPr bwMode="auto">
              <a:xfrm>
                <a:off x="6001" y="9901"/>
                <a:ext cx="5751" cy="2560"/>
              </a:xfrm>
              <a:custGeom>
                <a:avLst/>
                <a:gdLst>
                  <a:gd name="T0" fmla="*/ 5123 w 5751"/>
                  <a:gd name="T1" fmla="*/ 1006 h 2560"/>
                  <a:gd name="T2" fmla="*/ 5429 w 5751"/>
                  <a:gd name="T3" fmla="*/ 1049 h 2560"/>
                  <a:gd name="T4" fmla="*/ 5541 w 5751"/>
                  <a:gd name="T5" fmla="*/ 1342 h 2560"/>
                  <a:gd name="T6" fmla="*/ 5562 w 5751"/>
                  <a:gd name="T7" fmla="*/ 1446 h 2560"/>
                  <a:gd name="T8" fmla="*/ 5738 w 5751"/>
                  <a:gd name="T9" fmla="*/ 1613 h 2560"/>
                  <a:gd name="T10" fmla="*/ 5725 w 5751"/>
                  <a:gd name="T11" fmla="*/ 1876 h 2560"/>
                  <a:gd name="T12" fmla="*/ 5687 w 5751"/>
                  <a:gd name="T13" fmla="*/ 2085 h 2560"/>
                  <a:gd name="T14" fmla="*/ 5686 w 5751"/>
                  <a:gd name="T15" fmla="*/ 2382 h 2560"/>
                  <a:gd name="T16" fmla="*/ 5360 w 5751"/>
                  <a:gd name="T17" fmla="*/ 2516 h 2560"/>
                  <a:gd name="T18" fmla="*/ 5172 w 5751"/>
                  <a:gd name="T19" fmla="*/ 2346 h 2560"/>
                  <a:gd name="T20" fmla="*/ 5149 w 5751"/>
                  <a:gd name="T21" fmla="*/ 2138 h 2560"/>
                  <a:gd name="T22" fmla="*/ 5007 w 5751"/>
                  <a:gd name="T23" fmla="*/ 1959 h 2560"/>
                  <a:gd name="T24" fmla="*/ 4623 w 5751"/>
                  <a:gd name="T25" fmla="*/ 1927 h 2560"/>
                  <a:gd name="T26" fmla="*/ 4224 w 5751"/>
                  <a:gd name="T27" fmla="*/ 2176 h 2560"/>
                  <a:gd name="T28" fmla="*/ 3972 w 5751"/>
                  <a:gd name="T29" fmla="*/ 2513 h 2560"/>
                  <a:gd name="T30" fmla="*/ 3869 w 5751"/>
                  <a:gd name="T31" fmla="*/ 2503 h 2560"/>
                  <a:gd name="T32" fmla="*/ 3790 w 5751"/>
                  <a:gd name="T33" fmla="*/ 2437 h 2560"/>
                  <a:gd name="T34" fmla="*/ 3694 w 5751"/>
                  <a:gd name="T35" fmla="*/ 2453 h 2560"/>
                  <a:gd name="T36" fmla="*/ 3569 w 5751"/>
                  <a:gd name="T37" fmla="*/ 2514 h 2560"/>
                  <a:gd name="T38" fmla="*/ 3450 w 5751"/>
                  <a:gd name="T39" fmla="*/ 2550 h 2560"/>
                  <a:gd name="T40" fmla="*/ 3352 w 5751"/>
                  <a:gd name="T41" fmla="*/ 2517 h 2560"/>
                  <a:gd name="T42" fmla="*/ 3266 w 5751"/>
                  <a:gd name="T43" fmla="*/ 2455 h 2560"/>
                  <a:gd name="T44" fmla="*/ 3144 w 5751"/>
                  <a:gd name="T45" fmla="*/ 2442 h 2560"/>
                  <a:gd name="T46" fmla="*/ 3054 w 5751"/>
                  <a:gd name="T47" fmla="*/ 2484 h 2560"/>
                  <a:gd name="T48" fmla="*/ 2965 w 5751"/>
                  <a:gd name="T49" fmla="*/ 2528 h 2560"/>
                  <a:gd name="T50" fmla="*/ 2855 w 5751"/>
                  <a:gd name="T51" fmla="*/ 2522 h 2560"/>
                  <a:gd name="T52" fmla="*/ 2770 w 5751"/>
                  <a:gd name="T53" fmla="*/ 2486 h 2560"/>
                  <a:gd name="T54" fmla="*/ 2646 w 5751"/>
                  <a:gd name="T55" fmla="*/ 2453 h 2560"/>
                  <a:gd name="T56" fmla="*/ 2509 w 5751"/>
                  <a:gd name="T57" fmla="*/ 2486 h 2560"/>
                  <a:gd name="T58" fmla="*/ 2416 w 5751"/>
                  <a:gd name="T59" fmla="*/ 2516 h 2560"/>
                  <a:gd name="T60" fmla="*/ 2336 w 5751"/>
                  <a:gd name="T61" fmla="*/ 2424 h 2560"/>
                  <a:gd name="T62" fmla="*/ 2314 w 5751"/>
                  <a:gd name="T63" fmla="*/ 2241 h 2560"/>
                  <a:gd name="T64" fmla="*/ 2223 w 5751"/>
                  <a:gd name="T65" fmla="*/ 2078 h 2560"/>
                  <a:gd name="T66" fmla="*/ 2015 w 5751"/>
                  <a:gd name="T67" fmla="*/ 1954 h 2560"/>
                  <a:gd name="T68" fmla="*/ 1652 w 5751"/>
                  <a:gd name="T69" fmla="*/ 1995 h 2560"/>
                  <a:gd name="T70" fmla="*/ 1194 w 5751"/>
                  <a:gd name="T71" fmla="*/ 2461 h 2560"/>
                  <a:gd name="T72" fmla="*/ 956 w 5751"/>
                  <a:gd name="T73" fmla="*/ 2472 h 2560"/>
                  <a:gd name="T74" fmla="*/ 647 w 5751"/>
                  <a:gd name="T75" fmla="*/ 2468 h 2560"/>
                  <a:gd name="T76" fmla="*/ 529 w 5751"/>
                  <a:gd name="T77" fmla="*/ 2498 h 2560"/>
                  <a:gd name="T78" fmla="*/ 300 w 5751"/>
                  <a:gd name="T79" fmla="*/ 2555 h 2560"/>
                  <a:gd name="T80" fmla="*/ 49 w 5751"/>
                  <a:gd name="T81" fmla="*/ 2539 h 2560"/>
                  <a:gd name="T82" fmla="*/ 1 w 5751"/>
                  <a:gd name="T83" fmla="*/ 2299 h 2560"/>
                  <a:gd name="T84" fmla="*/ 72 w 5751"/>
                  <a:gd name="T85" fmla="*/ 2085 h 2560"/>
                  <a:gd name="T86" fmla="*/ 167 w 5751"/>
                  <a:gd name="T87" fmla="*/ 2075 h 2560"/>
                  <a:gd name="T88" fmla="*/ 278 w 5751"/>
                  <a:gd name="T89" fmla="*/ 2080 h 2560"/>
                  <a:gd name="T90" fmla="*/ 389 w 5751"/>
                  <a:gd name="T91" fmla="*/ 1757 h 2560"/>
                  <a:gd name="T92" fmla="*/ 477 w 5751"/>
                  <a:gd name="T93" fmla="*/ 1342 h 2560"/>
                  <a:gd name="T94" fmla="*/ 873 w 5751"/>
                  <a:gd name="T95" fmla="*/ 1118 h 2560"/>
                  <a:gd name="T96" fmla="*/ 1229 w 5751"/>
                  <a:gd name="T97" fmla="*/ 841 h 2560"/>
                  <a:gd name="T98" fmla="*/ 1496 w 5751"/>
                  <a:gd name="T99" fmla="*/ 396 h 2560"/>
                  <a:gd name="T100" fmla="*/ 1676 w 5751"/>
                  <a:gd name="T101" fmla="*/ 168 h 2560"/>
                  <a:gd name="T102" fmla="*/ 1886 w 5751"/>
                  <a:gd name="T103" fmla="*/ 83 h 2560"/>
                  <a:gd name="T104" fmla="*/ 2190 w 5751"/>
                  <a:gd name="T105" fmla="*/ 24 h 2560"/>
                  <a:gd name="T106" fmla="*/ 2559 w 5751"/>
                  <a:gd name="T107" fmla="*/ 3 h 2560"/>
                  <a:gd name="T108" fmla="*/ 2960 w 5751"/>
                  <a:gd name="T109" fmla="*/ 39 h 2560"/>
                  <a:gd name="T110" fmla="*/ 3370 w 5751"/>
                  <a:gd name="T111" fmla="*/ 157 h 2560"/>
                  <a:gd name="T112" fmla="*/ 3517 w 5751"/>
                  <a:gd name="T113" fmla="*/ 342 h 2560"/>
                  <a:gd name="T114" fmla="*/ 3655 w 5751"/>
                  <a:gd name="T115" fmla="*/ 625 h 2560"/>
                  <a:gd name="T116" fmla="*/ 3866 w 5751"/>
                  <a:gd name="T117" fmla="*/ 794 h 2560"/>
                  <a:gd name="T118" fmla="*/ 4300 w 5751"/>
                  <a:gd name="T119" fmla="*/ 651 h 256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751"/>
                  <a:gd name="T181" fmla="*/ 0 h 2560"/>
                  <a:gd name="T182" fmla="*/ 5751 w 5751"/>
                  <a:gd name="T183" fmla="*/ 2560 h 256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751" h="2560">
                    <a:moveTo>
                      <a:pt x="5010" y="982"/>
                    </a:moveTo>
                    <a:lnTo>
                      <a:pt x="5075" y="1002"/>
                    </a:lnTo>
                    <a:lnTo>
                      <a:pt x="5123" y="1006"/>
                    </a:lnTo>
                    <a:lnTo>
                      <a:pt x="5167" y="1003"/>
                    </a:lnTo>
                    <a:lnTo>
                      <a:pt x="5218" y="995"/>
                    </a:lnTo>
                    <a:lnTo>
                      <a:pt x="5429" y="1049"/>
                    </a:lnTo>
                    <a:lnTo>
                      <a:pt x="5554" y="1221"/>
                    </a:lnTo>
                    <a:lnTo>
                      <a:pt x="5546" y="1288"/>
                    </a:lnTo>
                    <a:lnTo>
                      <a:pt x="5541" y="1342"/>
                    </a:lnTo>
                    <a:lnTo>
                      <a:pt x="5535" y="1397"/>
                    </a:lnTo>
                    <a:lnTo>
                      <a:pt x="5541" y="1429"/>
                    </a:lnTo>
                    <a:lnTo>
                      <a:pt x="5562" y="1446"/>
                    </a:lnTo>
                    <a:lnTo>
                      <a:pt x="5643" y="1475"/>
                    </a:lnTo>
                    <a:lnTo>
                      <a:pt x="5704" y="1537"/>
                    </a:lnTo>
                    <a:lnTo>
                      <a:pt x="5738" y="1613"/>
                    </a:lnTo>
                    <a:lnTo>
                      <a:pt x="5751" y="1696"/>
                    </a:lnTo>
                    <a:lnTo>
                      <a:pt x="5744" y="1788"/>
                    </a:lnTo>
                    <a:lnTo>
                      <a:pt x="5725" y="1876"/>
                    </a:lnTo>
                    <a:lnTo>
                      <a:pt x="5678" y="1953"/>
                    </a:lnTo>
                    <a:lnTo>
                      <a:pt x="5622" y="2009"/>
                    </a:lnTo>
                    <a:lnTo>
                      <a:pt x="5687" y="2085"/>
                    </a:lnTo>
                    <a:lnTo>
                      <a:pt x="5717" y="2178"/>
                    </a:lnTo>
                    <a:lnTo>
                      <a:pt x="5719" y="2284"/>
                    </a:lnTo>
                    <a:lnTo>
                      <a:pt x="5686" y="2382"/>
                    </a:lnTo>
                    <a:lnTo>
                      <a:pt x="5612" y="2465"/>
                    </a:lnTo>
                    <a:lnTo>
                      <a:pt x="5503" y="2510"/>
                    </a:lnTo>
                    <a:lnTo>
                      <a:pt x="5360" y="2516"/>
                    </a:lnTo>
                    <a:lnTo>
                      <a:pt x="5174" y="2458"/>
                    </a:lnTo>
                    <a:lnTo>
                      <a:pt x="5172" y="2409"/>
                    </a:lnTo>
                    <a:lnTo>
                      <a:pt x="5172" y="2346"/>
                    </a:lnTo>
                    <a:lnTo>
                      <a:pt x="5168" y="2278"/>
                    </a:lnTo>
                    <a:lnTo>
                      <a:pt x="5166" y="2203"/>
                    </a:lnTo>
                    <a:lnTo>
                      <a:pt x="5149" y="2138"/>
                    </a:lnTo>
                    <a:lnTo>
                      <a:pt x="5120" y="2069"/>
                    </a:lnTo>
                    <a:lnTo>
                      <a:pt x="5071" y="2010"/>
                    </a:lnTo>
                    <a:lnTo>
                      <a:pt x="5007" y="1959"/>
                    </a:lnTo>
                    <a:lnTo>
                      <a:pt x="4887" y="1915"/>
                    </a:lnTo>
                    <a:lnTo>
                      <a:pt x="4758" y="1906"/>
                    </a:lnTo>
                    <a:lnTo>
                      <a:pt x="4623" y="1927"/>
                    </a:lnTo>
                    <a:lnTo>
                      <a:pt x="4483" y="1977"/>
                    </a:lnTo>
                    <a:lnTo>
                      <a:pt x="4352" y="2067"/>
                    </a:lnTo>
                    <a:lnTo>
                      <a:pt x="4224" y="2176"/>
                    </a:lnTo>
                    <a:lnTo>
                      <a:pt x="4114" y="2314"/>
                    </a:lnTo>
                    <a:lnTo>
                      <a:pt x="4022" y="2480"/>
                    </a:lnTo>
                    <a:lnTo>
                      <a:pt x="3972" y="2513"/>
                    </a:lnTo>
                    <a:lnTo>
                      <a:pt x="3931" y="2528"/>
                    </a:lnTo>
                    <a:lnTo>
                      <a:pt x="3902" y="2522"/>
                    </a:lnTo>
                    <a:lnTo>
                      <a:pt x="3869" y="2503"/>
                    </a:lnTo>
                    <a:lnTo>
                      <a:pt x="3843" y="2479"/>
                    </a:lnTo>
                    <a:lnTo>
                      <a:pt x="3817" y="2455"/>
                    </a:lnTo>
                    <a:lnTo>
                      <a:pt x="3790" y="2437"/>
                    </a:lnTo>
                    <a:lnTo>
                      <a:pt x="3754" y="2429"/>
                    </a:lnTo>
                    <a:lnTo>
                      <a:pt x="3728" y="2436"/>
                    </a:lnTo>
                    <a:lnTo>
                      <a:pt x="3694" y="2453"/>
                    </a:lnTo>
                    <a:lnTo>
                      <a:pt x="3652" y="2469"/>
                    </a:lnTo>
                    <a:lnTo>
                      <a:pt x="3611" y="2491"/>
                    </a:lnTo>
                    <a:lnTo>
                      <a:pt x="3569" y="2514"/>
                    </a:lnTo>
                    <a:lnTo>
                      <a:pt x="3528" y="2530"/>
                    </a:lnTo>
                    <a:lnTo>
                      <a:pt x="3488" y="2546"/>
                    </a:lnTo>
                    <a:lnTo>
                      <a:pt x="3450" y="2550"/>
                    </a:lnTo>
                    <a:lnTo>
                      <a:pt x="3413" y="2548"/>
                    </a:lnTo>
                    <a:lnTo>
                      <a:pt x="3379" y="2535"/>
                    </a:lnTo>
                    <a:lnTo>
                      <a:pt x="3352" y="2517"/>
                    </a:lnTo>
                    <a:lnTo>
                      <a:pt x="3325" y="2493"/>
                    </a:lnTo>
                    <a:lnTo>
                      <a:pt x="3299" y="2475"/>
                    </a:lnTo>
                    <a:lnTo>
                      <a:pt x="3266" y="2455"/>
                    </a:lnTo>
                    <a:lnTo>
                      <a:pt x="3231" y="2442"/>
                    </a:lnTo>
                    <a:lnTo>
                      <a:pt x="3183" y="2438"/>
                    </a:lnTo>
                    <a:lnTo>
                      <a:pt x="3144" y="2442"/>
                    </a:lnTo>
                    <a:lnTo>
                      <a:pt x="3111" y="2453"/>
                    </a:lnTo>
                    <a:lnTo>
                      <a:pt x="3084" y="2466"/>
                    </a:lnTo>
                    <a:lnTo>
                      <a:pt x="3054" y="2484"/>
                    </a:lnTo>
                    <a:lnTo>
                      <a:pt x="3026" y="2504"/>
                    </a:lnTo>
                    <a:lnTo>
                      <a:pt x="2998" y="2516"/>
                    </a:lnTo>
                    <a:lnTo>
                      <a:pt x="2965" y="2528"/>
                    </a:lnTo>
                    <a:lnTo>
                      <a:pt x="2927" y="2532"/>
                    </a:lnTo>
                    <a:lnTo>
                      <a:pt x="2884" y="2529"/>
                    </a:lnTo>
                    <a:lnTo>
                      <a:pt x="2855" y="2522"/>
                    </a:lnTo>
                    <a:lnTo>
                      <a:pt x="2826" y="2510"/>
                    </a:lnTo>
                    <a:lnTo>
                      <a:pt x="2798" y="2498"/>
                    </a:lnTo>
                    <a:lnTo>
                      <a:pt x="2770" y="2486"/>
                    </a:lnTo>
                    <a:lnTo>
                      <a:pt x="2741" y="2474"/>
                    </a:lnTo>
                    <a:lnTo>
                      <a:pt x="2700" y="2465"/>
                    </a:lnTo>
                    <a:lnTo>
                      <a:pt x="2646" y="2453"/>
                    </a:lnTo>
                    <a:lnTo>
                      <a:pt x="2589" y="2460"/>
                    </a:lnTo>
                    <a:lnTo>
                      <a:pt x="2543" y="2469"/>
                    </a:lnTo>
                    <a:lnTo>
                      <a:pt x="2509" y="2486"/>
                    </a:lnTo>
                    <a:lnTo>
                      <a:pt x="2476" y="2498"/>
                    </a:lnTo>
                    <a:lnTo>
                      <a:pt x="2448" y="2511"/>
                    </a:lnTo>
                    <a:lnTo>
                      <a:pt x="2416" y="2516"/>
                    </a:lnTo>
                    <a:lnTo>
                      <a:pt x="2375" y="2507"/>
                    </a:lnTo>
                    <a:lnTo>
                      <a:pt x="2325" y="2478"/>
                    </a:lnTo>
                    <a:lnTo>
                      <a:pt x="2336" y="2424"/>
                    </a:lnTo>
                    <a:lnTo>
                      <a:pt x="2337" y="2363"/>
                    </a:lnTo>
                    <a:lnTo>
                      <a:pt x="2331" y="2306"/>
                    </a:lnTo>
                    <a:lnTo>
                      <a:pt x="2314" y="2241"/>
                    </a:lnTo>
                    <a:lnTo>
                      <a:pt x="2289" y="2179"/>
                    </a:lnTo>
                    <a:lnTo>
                      <a:pt x="2258" y="2124"/>
                    </a:lnTo>
                    <a:lnTo>
                      <a:pt x="2223" y="2078"/>
                    </a:lnTo>
                    <a:lnTo>
                      <a:pt x="2183" y="2039"/>
                    </a:lnTo>
                    <a:lnTo>
                      <a:pt x="2106" y="1992"/>
                    </a:lnTo>
                    <a:lnTo>
                      <a:pt x="2015" y="1954"/>
                    </a:lnTo>
                    <a:lnTo>
                      <a:pt x="1907" y="1938"/>
                    </a:lnTo>
                    <a:lnTo>
                      <a:pt x="1787" y="1949"/>
                    </a:lnTo>
                    <a:lnTo>
                      <a:pt x="1652" y="1995"/>
                    </a:lnTo>
                    <a:lnTo>
                      <a:pt x="1508" y="2094"/>
                    </a:lnTo>
                    <a:lnTo>
                      <a:pt x="1353" y="2240"/>
                    </a:lnTo>
                    <a:lnTo>
                      <a:pt x="1194" y="2461"/>
                    </a:lnTo>
                    <a:lnTo>
                      <a:pt x="1143" y="2468"/>
                    </a:lnTo>
                    <a:lnTo>
                      <a:pt x="1055" y="2474"/>
                    </a:lnTo>
                    <a:lnTo>
                      <a:pt x="956" y="2472"/>
                    </a:lnTo>
                    <a:lnTo>
                      <a:pt x="844" y="2472"/>
                    </a:lnTo>
                    <a:lnTo>
                      <a:pt x="740" y="2470"/>
                    </a:lnTo>
                    <a:lnTo>
                      <a:pt x="647" y="2468"/>
                    </a:lnTo>
                    <a:lnTo>
                      <a:pt x="586" y="2468"/>
                    </a:lnTo>
                    <a:lnTo>
                      <a:pt x="554" y="2467"/>
                    </a:lnTo>
                    <a:lnTo>
                      <a:pt x="529" y="2498"/>
                    </a:lnTo>
                    <a:lnTo>
                      <a:pt x="475" y="2524"/>
                    </a:lnTo>
                    <a:lnTo>
                      <a:pt x="390" y="2543"/>
                    </a:lnTo>
                    <a:lnTo>
                      <a:pt x="300" y="2555"/>
                    </a:lnTo>
                    <a:lnTo>
                      <a:pt x="206" y="2560"/>
                    </a:lnTo>
                    <a:lnTo>
                      <a:pt x="121" y="2554"/>
                    </a:lnTo>
                    <a:lnTo>
                      <a:pt x="49" y="2539"/>
                    </a:lnTo>
                    <a:lnTo>
                      <a:pt x="13" y="2506"/>
                    </a:lnTo>
                    <a:lnTo>
                      <a:pt x="0" y="2423"/>
                    </a:lnTo>
                    <a:lnTo>
                      <a:pt x="1" y="2299"/>
                    </a:lnTo>
                    <a:lnTo>
                      <a:pt x="16" y="2173"/>
                    </a:lnTo>
                    <a:lnTo>
                      <a:pt x="52" y="2094"/>
                    </a:lnTo>
                    <a:lnTo>
                      <a:pt x="72" y="2085"/>
                    </a:lnTo>
                    <a:lnTo>
                      <a:pt x="98" y="2079"/>
                    </a:lnTo>
                    <a:lnTo>
                      <a:pt x="130" y="2073"/>
                    </a:lnTo>
                    <a:lnTo>
                      <a:pt x="167" y="2075"/>
                    </a:lnTo>
                    <a:lnTo>
                      <a:pt x="204" y="2077"/>
                    </a:lnTo>
                    <a:lnTo>
                      <a:pt x="240" y="2078"/>
                    </a:lnTo>
                    <a:lnTo>
                      <a:pt x="278" y="2080"/>
                    </a:lnTo>
                    <a:lnTo>
                      <a:pt x="307" y="2086"/>
                    </a:lnTo>
                    <a:lnTo>
                      <a:pt x="361" y="1918"/>
                    </a:lnTo>
                    <a:lnTo>
                      <a:pt x="389" y="1757"/>
                    </a:lnTo>
                    <a:lnTo>
                      <a:pt x="409" y="1607"/>
                    </a:lnTo>
                    <a:lnTo>
                      <a:pt x="433" y="1463"/>
                    </a:lnTo>
                    <a:lnTo>
                      <a:pt x="477" y="1342"/>
                    </a:lnTo>
                    <a:lnTo>
                      <a:pt x="555" y="1241"/>
                    </a:lnTo>
                    <a:lnTo>
                      <a:pt x="683" y="1163"/>
                    </a:lnTo>
                    <a:lnTo>
                      <a:pt x="873" y="1118"/>
                    </a:lnTo>
                    <a:lnTo>
                      <a:pt x="1006" y="1071"/>
                    </a:lnTo>
                    <a:lnTo>
                      <a:pt x="1126" y="973"/>
                    </a:lnTo>
                    <a:lnTo>
                      <a:pt x="1229" y="841"/>
                    </a:lnTo>
                    <a:lnTo>
                      <a:pt x="1328" y="694"/>
                    </a:lnTo>
                    <a:lnTo>
                      <a:pt x="1417" y="540"/>
                    </a:lnTo>
                    <a:lnTo>
                      <a:pt x="1496" y="396"/>
                    </a:lnTo>
                    <a:lnTo>
                      <a:pt x="1566" y="274"/>
                    </a:lnTo>
                    <a:lnTo>
                      <a:pt x="1632" y="195"/>
                    </a:lnTo>
                    <a:lnTo>
                      <a:pt x="1676" y="168"/>
                    </a:lnTo>
                    <a:lnTo>
                      <a:pt x="1731" y="137"/>
                    </a:lnTo>
                    <a:lnTo>
                      <a:pt x="1800" y="107"/>
                    </a:lnTo>
                    <a:lnTo>
                      <a:pt x="1886" y="83"/>
                    </a:lnTo>
                    <a:lnTo>
                      <a:pt x="1978" y="59"/>
                    </a:lnTo>
                    <a:lnTo>
                      <a:pt x="2082" y="37"/>
                    </a:lnTo>
                    <a:lnTo>
                      <a:pt x="2190" y="24"/>
                    </a:lnTo>
                    <a:lnTo>
                      <a:pt x="2304" y="11"/>
                    </a:lnTo>
                    <a:lnTo>
                      <a:pt x="2430" y="0"/>
                    </a:lnTo>
                    <a:lnTo>
                      <a:pt x="2559" y="3"/>
                    </a:lnTo>
                    <a:lnTo>
                      <a:pt x="2689" y="6"/>
                    </a:lnTo>
                    <a:lnTo>
                      <a:pt x="2828" y="23"/>
                    </a:lnTo>
                    <a:lnTo>
                      <a:pt x="2960" y="39"/>
                    </a:lnTo>
                    <a:lnTo>
                      <a:pt x="3097" y="68"/>
                    </a:lnTo>
                    <a:lnTo>
                      <a:pt x="3237" y="110"/>
                    </a:lnTo>
                    <a:lnTo>
                      <a:pt x="3370" y="157"/>
                    </a:lnTo>
                    <a:lnTo>
                      <a:pt x="3430" y="194"/>
                    </a:lnTo>
                    <a:lnTo>
                      <a:pt x="3478" y="261"/>
                    </a:lnTo>
                    <a:lnTo>
                      <a:pt x="3517" y="342"/>
                    </a:lnTo>
                    <a:lnTo>
                      <a:pt x="3559" y="432"/>
                    </a:lnTo>
                    <a:lnTo>
                      <a:pt x="3601" y="528"/>
                    </a:lnTo>
                    <a:lnTo>
                      <a:pt x="3655" y="625"/>
                    </a:lnTo>
                    <a:lnTo>
                      <a:pt x="3729" y="710"/>
                    </a:lnTo>
                    <a:lnTo>
                      <a:pt x="3819" y="784"/>
                    </a:lnTo>
                    <a:lnTo>
                      <a:pt x="3866" y="794"/>
                    </a:lnTo>
                    <a:lnTo>
                      <a:pt x="3922" y="769"/>
                    </a:lnTo>
                    <a:lnTo>
                      <a:pt x="3980" y="726"/>
                    </a:lnTo>
                    <a:lnTo>
                      <a:pt x="4300" y="651"/>
                    </a:lnTo>
                    <a:lnTo>
                      <a:pt x="4494" y="755"/>
                    </a:lnTo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26" name="Freeform 2335"/>
              <p:cNvSpPr>
                <a:spLocks/>
              </p:cNvSpPr>
              <p:nvPr/>
            </p:nvSpPr>
            <p:spPr bwMode="auto">
              <a:xfrm rot="719888">
                <a:off x="11521" y="11512"/>
                <a:ext cx="145" cy="327"/>
              </a:xfrm>
              <a:custGeom>
                <a:avLst/>
                <a:gdLst>
                  <a:gd name="T0" fmla="*/ 78 w 145"/>
                  <a:gd name="T1" fmla="*/ 327 h 327"/>
                  <a:gd name="T2" fmla="*/ 109 w 145"/>
                  <a:gd name="T3" fmla="*/ 315 h 327"/>
                  <a:gd name="T4" fmla="*/ 133 w 145"/>
                  <a:gd name="T5" fmla="*/ 285 h 327"/>
                  <a:gd name="T6" fmla="*/ 145 w 145"/>
                  <a:gd name="T7" fmla="*/ 230 h 327"/>
                  <a:gd name="T8" fmla="*/ 145 w 145"/>
                  <a:gd name="T9" fmla="*/ 170 h 327"/>
                  <a:gd name="T10" fmla="*/ 133 w 145"/>
                  <a:gd name="T11" fmla="*/ 103 h 327"/>
                  <a:gd name="T12" fmla="*/ 115 w 145"/>
                  <a:gd name="T13" fmla="*/ 55 h 327"/>
                  <a:gd name="T14" fmla="*/ 91 w 145"/>
                  <a:gd name="T15" fmla="*/ 18 h 327"/>
                  <a:gd name="T16" fmla="*/ 66 w 145"/>
                  <a:gd name="T17" fmla="*/ 0 h 327"/>
                  <a:gd name="T18" fmla="*/ 36 w 145"/>
                  <a:gd name="T19" fmla="*/ 12 h 327"/>
                  <a:gd name="T20" fmla="*/ 18 w 145"/>
                  <a:gd name="T21" fmla="*/ 49 h 327"/>
                  <a:gd name="T22" fmla="*/ 0 w 145"/>
                  <a:gd name="T23" fmla="*/ 97 h 327"/>
                  <a:gd name="T24" fmla="*/ 0 w 145"/>
                  <a:gd name="T25" fmla="*/ 158 h 327"/>
                  <a:gd name="T26" fmla="*/ 6 w 145"/>
                  <a:gd name="T27" fmla="*/ 224 h 327"/>
                  <a:gd name="T28" fmla="*/ 24 w 145"/>
                  <a:gd name="T29" fmla="*/ 279 h 327"/>
                  <a:gd name="T30" fmla="*/ 48 w 145"/>
                  <a:gd name="T31" fmla="*/ 315 h 327"/>
                  <a:gd name="T32" fmla="*/ 78 w 145"/>
                  <a:gd name="T33" fmla="*/ 327 h 32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5"/>
                  <a:gd name="T52" fmla="*/ 0 h 327"/>
                  <a:gd name="T53" fmla="*/ 145 w 145"/>
                  <a:gd name="T54" fmla="*/ 327 h 32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5" h="327">
                    <a:moveTo>
                      <a:pt x="78" y="327"/>
                    </a:moveTo>
                    <a:lnTo>
                      <a:pt x="109" y="315"/>
                    </a:lnTo>
                    <a:lnTo>
                      <a:pt x="133" y="285"/>
                    </a:lnTo>
                    <a:lnTo>
                      <a:pt x="145" y="230"/>
                    </a:lnTo>
                    <a:lnTo>
                      <a:pt x="145" y="170"/>
                    </a:lnTo>
                    <a:lnTo>
                      <a:pt x="133" y="103"/>
                    </a:lnTo>
                    <a:lnTo>
                      <a:pt x="115" y="55"/>
                    </a:lnTo>
                    <a:lnTo>
                      <a:pt x="91" y="18"/>
                    </a:lnTo>
                    <a:lnTo>
                      <a:pt x="66" y="0"/>
                    </a:lnTo>
                    <a:lnTo>
                      <a:pt x="36" y="12"/>
                    </a:lnTo>
                    <a:lnTo>
                      <a:pt x="18" y="49"/>
                    </a:lnTo>
                    <a:lnTo>
                      <a:pt x="0" y="97"/>
                    </a:lnTo>
                    <a:lnTo>
                      <a:pt x="0" y="158"/>
                    </a:lnTo>
                    <a:lnTo>
                      <a:pt x="6" y="224"/>
                    </a:lnTo>
                    <a:lnTo>
                      <a:pt x="24" y="279"/>
                    </a:lnTo>
                    <a:lnTo>
                      <a:pt x="48" y="315"/>
                    </a:lnTo>
                    <a:lnTo>
                      <a:pt x="78" y="32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27" name="Freeform 2336"/>
              <p:cNvSpPr>
                <a:spLocks/>
              </p:cNvSpPr>
              <p:nvPr/>
            </p:nvSpPr>
            <p:spPr bwMode="auto">
              <a:xfrm rot="719888">
                <a:off x="6128" y="12059"/>
                <a:ext cx="297" cy="308"/>
              </a:xfrm>
              <a:custGeom>
                <a:avLst/>
                <a:gdLst>
                  <a:gd name="T0" fmla="*/ 0 w 297"/>
                  <a:gd name="T1" fmla="*/ 97 h 308"/>
                  <a:gd name="T2" fmla="*/ 0 w 297"/>
                  <a:gd name="T3" fmla="*/ 60 h 308"/>
                  <a:gd name="T4" fmla="*/ 18 w 297"/>
                  <a:gd name="T5" fmla="*/ 42 h 308"/>
                  <a:gd name="T6" fmla="*/ 42 w 297"/>
                  <a:gd name="T7" fmla="*/ 30 h 308"/>
                  <a:gd name="T8" fmla="*/ 79 w 297"/>
                  <a:gd name="T9" fmla="*/ 24 h 308"/>
                  <a:gd name="T10" fmla="*/ 121 w 297"/>
                  <a:gd name="T11" fmla="*/ 24 h 308"/>
                  <a:gd name="T12" fmla="*/ 163 w 297"/>
                  <a:gd name="T13" fmla="*/ 18 h 308"/>
                  <a:gd name="T14" fmla="*/ 206 w 297"/>
                  <a:gd name="T15" fmla="*/ 12 h 308"/>
                  <a:gd name="T16" fmla="*/ 248 w 297"/>
                  <a:gd name="T17" fmla="*/ 0 h 308"/>
                  <a:gd name="T18" fmla="*/ 260 w 297"/>
                  <a:gd name="T19" fmla="*/ 48 h 308"/>
                  <a:gd name="T20" fmla="*/ 272 w 297"/>
                  <a:gd name="T21" fmla="*/ 97 h 308"/>
                  <a:gd name="T22" fmla="*/ 291 w 297"/>
                  <a:gd name="T23" fmla="*/ 151 h 308"/>
                  <a:gd name="T24" fmla="*/ 297 w 297"/>
                  <a:gd name="T25" fmla="*/ 212 h 308"/>
                  <a:gd name="T26" fmla="*/ 279 w 297"/>
                  <a:gd name="T27" fmla="*/ 242 h 308"/>
                  <a:gd name="T28" fmla="*/ 248 w 297"/>
                  <a:gd name="T29" fmla="*/ 266 h 308"/>
                  <a:gd name="T30" fmla="*/ 218 w 297"/>
                  <a:gd name="T31" fmla="*/ 284 h 308"/>
                  <a:gd name="T32" fmla="*/ 182 w 297"/>
                  <a:gd name="T33" fmla="*/ 296 h 308"/>
                  <a:gd name="T34" fmla="*/ 145 w 297"/>
                  <a:gd name="T35" fmla="*/ 308 h 308"/>
                  <a:gd name="T36" fmla="*/ 109 w 297"/>
                  <a:gd name="T37" fmla="*/ 308 h 308"/>
                  <a:gd name="T38" fmla="*/ 79 w 297"/>
                  <a:gd name="T39" fmla="*/ 308 h 308"/>
                  <a:gd name="T40" fmla="*/ 60 w 297"/>
                  <a:gd name="T41" fmla="*/ 302 h 308"/>
                  <a:gd name="T42" fmla="*/ 36 w 297"/>
                  <a:gd name="T43" fmla="*/ 272 h 308"/>
                  <a:gd name="T44" fmla="*/ 18 w 297"/>
                  <a:gd name="T45" fmla="*/ 218 h 308"/>
                  <a:gd name="T46" fmla="*/ 6 w 297"/>
                  <a:gd name="T47" fmla="*/ 157 h 308"/>
                  <a:gd name="T48" fmla="*/ 0 w 297"/>
                  <a:gd name="T49" fmla="*/ 97 h 30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97"/>
                  <a:gd name="T76" fmla="*/ 0 h 308"/>
                  <a:gd name="T77" fmla="*/ 297 w 297"/>
                  <a:gd name="T78" fmla="*/ 308 h 30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97" h="308">
                    <a:moveTo>
                      <a:pt x="0" y="97"/>
                    </a:moveTo>
                    <a:lnTo>
                      <a:pt x="0" y="60"/>
                    </a:lnTo>
                    <a:lnTo>
                      <a:pt x="18" y="42"/>
                    </a:lnTo>
                    <a:lnTo>
                      <a:pt x="42" y="30"/>
                    </a:lnTo>
                    <a:lnTo>
                      <a:pt x="79" y="24"/>
                    </a:lnTo>
                    <a:lnTo>
                      <a:pt x="121" y="24"/>
                    </a:lnTo>
                    <a:lnTo>
                      <a:pt x="163" y="18"/>
                    </a:lnTo>
                    <a:lnTo>
                      <a:pt x="206" y="12"/>
                    </a:lnTo>
                    <a:lnTo>
                      <a:pt x="248" y="0"/>
                    </a:lnTo>
                    <a:lnTo>
                      <a:pt x="260" y="48"/>
                    </a:lnTo>
                    <a:lnTo>
                      <a:pt x="272" y="97"/>
                    </a:lnTo>
                    <a:lnTo>
                      <a:pt x="291" y="151"/>
                    </a:lnTo>
                    <a:lnTo>
                      <a:pt x="297" y="212"/>
                    </a:lnTo>
                    <a:lnTo>
                      <a:pt x="279" y="242"/>
                    </a:lnTo>
                    <a:lnTo>
                      <a:pt x="248" y="266"/>
                    </a:lnTo>
                    <a:lnTo>
                      <a:pt x="218" y="284"/>
                    </a:lnTo>
                    <a:lnTo>
                      <a:pt x="182" y="296"/>
                    </a:lnTo>
                    <a:lnTo>
                      <a:pt x="145" y="308"/>
                    </a:lnTo>
                    <a:lnTo>
                      <a:pt x="109" y="308"/>
                    </a:lnTo>
                    <a:lnTo>
                      <a:pt x="79" y="308"/>
                    </a:lnTo>
                    <a:lnTo>
                      <a:pt x="60" y="302"/>
                    </a:lnTo>
                    <a:lnTo>
                      <a:pt x="36" y="272"/>
                    </a:lnTo>
                    <a:lnTo>
                      <a:pt x="18" y="218"/>
                    </a:lnTo>
                    <a:lnTo>
                      <a:pt x="6" y="15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28" name="Freeform 2337"/>
              <p:cNvSpPr>
                <a:spLocks/>
              </p:cNvSpPr>
              <p:nvPr/>
            </p:nvSpPr>
            <p:spPr bwMode="auto">
              <a:xfrm rot="719888">
                <a:off x="11254" y="11996"/>
                <a:ext cx="346" cy="314"/>
              </a:xfrm>
              <a:custGeom>
                <a:avLst/>
                <a:gdLst>
                  <a:gd name="T0" fmla="*/ 339 w 346"/>
                  <a:gd name="T1" fmla="*/ 0 h 314"/>
                  <a:gd name="T2" fmla="*/ 346 w 346"/>
                  <a:gd name="T3" fmla="*/ 66 h 314"/>
                  <a:gd name="T4" fmla="*/ 346 w 346"/>
                  <a:gd name="T5" fmla="*/ 127 h 314"/>
                  <a:gd name="T6" fmla="*/ 327 w 346"/>
                  <a:gd name="T7" fmla="*/ 181 h 314"/>
                  <a:gd name="T8" fmla="*/ 297 w 346"/>
                  <a:gd name="T9" fmla="*/ 230 h 314"/>
                  <a:gd name="T10" fmla="*/ 255 w 346"/>
                  <a:gd name="T11" fmla="*/ 266 h 314"/>
                  <a:gd name="T12" fmla="*/ 206 w 346"/>
                  <a:gd name="T13" fmla="*/ 296 h 314"/>
                  <a:gd name="T14" fmla="*/ 146 w 346"/>
                  <a:gd name="T15" fmla="*/ 314 h 314"/>
                  <a:gd name="T16" fmla="*/ 79 w 346"/>
                  <a:gd name="T17" fmla="*/ 314 h 314"/>
                  <a:gd name="T18" fmla="*/ 18 w 346"/>
                  <a:gd name="T19" fmla="*/ 290 h 314"/>
                  <a:gd name="T20" fmla="*/ 0 w 346"/>
                  <a:gd name="T21" fmla="*/ 230 h 314"/>
                  <a:gd name="T22" fmla="*/ 6 w 346"/>
                  <a:gd name="T23" fmla="*/ 169 h 314"/>
                  <a:gd name="T24" fmla="*/ 42 w 346"/>
                  <a:gd name="T25" fmla="*/ 121 h 314"/>
                  <a:gd name="T26" fmla="*/ 67 w 346"/>
                  <a:gd name="T27" fmla="*/ 109 h 314"/>
                  <a:gd name="T28" fmla="*/ 85 w 346"/>
                  <a:gd name="T29" fmla="*/ 109 h 314"/>
                  <a:gd name="T30" fmla="*/ 103 w 346"/>
                  <a:gd name="T31" fmla="*/ 109 h 314"/>
                  <a:gd name="T32" fmla="*/ 121 w 346"/>
                  <a:gd name="T33" fmla="*/ 109 h 314"/>
                  <a:gd name="T34" fmla="*/ 152 w 346"/>
                  <a:gd name="T35" fmla="*/ 103 h 314"/>
                  <a:gd name="T36" fmla="*/ 194 w 346"/>
                  <a:gd name="T37" fmla="*/ 84 h 314"/>
                  <a:gd name="T38" fmla="*/ 255 w 346"/>
                  <a:gd name="T39" fmla="*/ 54 h 314"/>
                  <a:gd name="T40" fmla="*/ 339 w 346"/>
                  <a:gd name="T41" fmla="*/ 0 h 3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46"/>
                  <a:gd name="T64" fmla="*/ 0 h 314"/>
                  <a:gd name="T65" fmla="*/ 346 w 346"/>
                  <a:gd name="T66" fmla="*/ 314 h 3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46" h="314">
                    <a:moveTo>
                      <a:pt x="339" y="0"/>
                    </a:moveTo>
                    <a:lnTo>
                      <a:pt x="346" y="66"/>
                    </a:lnTo>
                    <a:lnTo>
                      <a:pt x="346" y="127"/>
                    </a:lnTo>
                    <a:lnTo>
                      <a:pt x="327" y="181"/>
                    </a:lnTo>
                    <a:lnTo>
                      <a:pt x="297" y="230"/>
                    </a:lnTo>
                    <a:lnTo>
                      <a:pt x="255" y="266"/>
                    </a:lnTo>
                    <a:lnTo>
                      <a:pt x="206" y="296"/>
                    </a:lnTo>
                    <a:lnTo>
                      <a:pt x="146" y="314"/>
                    </a:lnTo>
                    <a:lnTo>
                      <a:pt x="79" y="314"/>
                    </a:lnTo>
                    <a:lnTo>
                      <a:pt x="18" y="290"/>
                    </a:lnTo>
                    <a:lnTo>
                      <a:pt x="0" y="230"/>
                    </a:lnTo>
                    <a:lnTo>
                      <a:pt x="6" y="169"/>
                    </a:lnTo>
                    <a:lnTo>
                      <a:pt x="42" y="121"/>
                    </a:lnTo>
                    <a:lnTo>
                      <a:pt x="67" y="109"/>
                    </a:lnTo>
                    <a:lnTo>
                      <a:pt x="85" y="109"/>
                    </a:lnTo>
                    <a:lnTo>
                      <a:pt x="103" y="109"/>
                    </a:lnTo>
                    <a:lnTo>
                      <a:pt x="121" y="109"/>
                    </a:lnTo>
                    <a:lnTo>
                      <a:pt x="152" y="103"/>
                    </a:lnTo>
                    <a:lnTo>
                      <a:pt x="194" y="84"/>
                    </a:lnTo>
                    <a:lnTo>
                      <a:pt x="255" y="54"/>
                    </a:lnTo>
                    <a:lnTo>
                      <a:pt x="33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29" name="Freeform 2338"/>
              <p:cNvSpPr>
                <a:spLocks/>
              </p:cNvSpPr>
              <p:nvPr/>
            </p:nvSpPr>
            <p:spPr bwMode="auto">
              <a:xfrm>
                <a:off x="6431" y="10036"/>
                <a:ext cx="5048" cy="2234"/>
              </a:xfrm>
              <a:custGeom>
                <a:avLst/>
                <a:gdLst>
                  <a:gd name="T0" fmla="*/ 3626 w 5048"/>
                  <a:gd name="T1" fmla="*/ 699 h 2234"/>
                  <a:gd name="T2" fmla="*/ 3382 w 5048"/>
                  <a:gd name="T3" fmla="*/ 827 h 2234"/>
                  <a:gd name="T4" fmla="*/ 3245 w 5048"/>
                  <a:gd name="T5" fmla="*/ 711 h 2234"/>
                  <a:gd name="T6" fmla="*/ 3130 w 5048"/>
                  <a:gd name="T7" fmla="*/ 470 h 2234"/>
                  <a:gd name="T8" fmla="*/ 2991 w 5048"/>
                  <a:gd name="T9" fmla="*/ 335 h 2234"/>
                  <a:gd name="T10" fmla="*/ 2924 w 5048"/>
                  <a:gd name="T11" fmla="*/ 210 h 2234"/>
                  <a:gd name="T12" fmla="*/ 2801 w 5048"/>
                  <a:gd name="T13" fmla="*/ 85 h 2234"/>
                  <a:gd name="T14" fmla="*/ 2562 w 5048"/>
                  <a:gd name="T15" fmla="*/ 47 h 2234"/>
                  <a:gd name="T16" fmla="*/ 2274 w 5048"/>
                  <a:gd name="T17" fmla="*/ 4 h 2234"/>
                  <a:gd name="T18" fmla="*/ 1969 w 5048"/>
                  <a:gd name="T19" fmla="*/ 38 h 2234"/>
                  <a:gd name="T20" fmla="*/ 1729 w 5048"/>
                  <a:gd name="T21" fmla="*/ 61 h 2234"/>
                  <a:gd name="T22" fmla="*/ 1449 w 5048"/>
                  <a:gd name="T23" fmla="*/ 94 h 2234"/>
                  <a:gd name="T24" fmla="*/ 1211 w 5048"/>
                  <a:gd name="T25" fmla="*/ 279 h 2234"/>
                  <a:gd name="T26" fmla="*/ 1038 w 5048"/>
                  <a:gd name="T27" fmla="*/ 601 h 2234"/>
                  <a:gd name="T28" fmla="*/ 910 w 5048"/>
                  <a:gd name="T29" fmla="*/ 878 h 2234"/>
                  <a:gd name="T30" fmla="*/ 628 w 5048"/>
                  <a:gd name="T31" fmla="*/ 1071 h 2234"/>
                  <a:gd name="T32" fmla="*/ 382 w 5048"/>
                  <a:gd name="T33" fmla="*/ 1149 h 2234"/>
                  <a:gd name="T34" fmla="*/ 248 w 5048"/>
                  <a:gd name="T35" fmla="*/ 1225 h 2234"/>
                  <a:gd name="T36" fmla="*/ 104 w 5048"/>
                  <a:gd name="T37" fmla="*/ 1492 h 2234"/>
                  <a:gd name="T38" fmla="*/ 30 w 5048"/>
                  <a:gd name="T39" fmla="*/ 1842 h 2234"/>
                  <a:gd name="T40" fmla="*/ 99 w 5048"/>
                  <a:gd name="T41" fmla="*/ 2011 h 2234"/>
                  <a:gd name="T42" fmla="*/ 140 w 5048"/>
                  <a:gd name="T43" fmla="*/ 2168 h 2234"/>
                  <a:gd name="T44" fmla="*/ 221 w 5048"/>
                  <a:gd name="T45" fmla="*/ 2198 h 2234"/>
                  <a:gd name="T46" fmla="*/ 377 w 5048"/>
                  <a:gd name="T47" fmla="*/ 2193 h 2234"/>
                  <a:gd name="T48" fmla="*/ 495 w 5048"/>
                  <a:gd name="T49" fmla="*/ 2076 h 2234"/>
                  <a:gd name="T50" fmla="*/ 670 w 5048"/>
                  <a:gd name="T51" fmla="*/ 1921 h 2234"/>
                  <a:gd name="T52" fmla="*/ 888 w 5048"/>
                  <a:gd name="T53" fmla="*/ 1801 h 2234"/>
                  <a:gd name="T54" fmla="*/ 1132 w 5048"/>
                  <a:gd name="T55" fmla="*/ 1729 h 2234"/>
                  <a:gd name="T56" fmla="*/ 1379 w 5048"/>
                  <a:gd name="T57" fmla="*/ 1707 h 2234"/>
                  <a:gd name="T58" fmla="*/ 1602 w 5048"/>
                  <a:gd name="T59" fmla="*/ 1736 h 2234"/>
                  <a:gd name="T60" fmla="*/ 1768 w 5048"/>
                  <a:gd name="T61" fmla="*/ 1802 h 2234"/>
                  <a:gd name="T62" fmla="*/ 1906 w 5048"/>
                  <a:gd name="T63" fmla="*/ 1967 h 2234"/>
                  <a:gd name="T64" fmla="*/ 1999 w 5048"/>
                  <a:gd name="T65" fmla="*/ 2204 h 2234"/>
                  <a:gd name="T66" fmla="*/ 2156 w 5048"/>
                  <a:gd name="T67" fmla="*/ 2132 h 2234"/>
                  <a:gd name="T68" fmla="*/ 2403 w 5048"/>
                  <a:gd name="T69" fmla="*/ 2111 h 2234"/>
                  <a:gd name="T70" fmla="*/ 2579 w 5048"/>
                  <a:gd name="T71" fmla="*/ 2216 h 2234"/>
                  <a:gd name="T72" fmla="*/ 2692 w 5048"/>
                  <a:gd name="T73" fmla="*/ 2122 h 2234"/>
                  <a:gd name="T74" fmla="*/ 2826 w 5048"/>
                  <a:gd name="T75" fmla="*/ 2071 h 2234"/>
                  <a:gd name="T76" fmla="*/ 2935 w 5048"/>
                  <a:gd name="T77" fmla="*/ 2143 h 2234"/>
                  <a:gd name="T78" fmla="*/ 2974 w 5048"/>
                  <a:gd name="T79" fmla="*/ 2220 h 2234"/>
                  <a:gd name="T80" fmla="*/ 3078 w 5048"/>
                  <a:gd name="T81" fmla="*/ 2230 h 2234"/>
                  <a:gd name="T82" fmla="*/ 3220 w 5048"/>
                  <a:gd name="T83" fmla="*/ 2142 h 2234"/>
                  <a:gd name="T84" fmla="*/ 3349 w 5048"/>
                  <a:gd name="T85" fmla="*/ 2033 h 2234"/>
                  <a:gd name="T86" fmla="*/ 3524 w 5048"/>
                  <a:gd name="T87" fmla="*/ 1879 h 2234"/>
                  <a:gd name="T88" fmla="*/ 3725 w 5048"/>
                  <a:gd name="T89" fmla="*/ 1748 h 2234"/>
                  <a:gd name="T90" fmla="*/ 3906 w 5048"/>
                  <a:gd name="T91" fmla="*/ 1687 h 2234"/>
                  <a:gd name="T92" fmla="*/ 4148 w 5048"/>
                  <a:gd name="T93" fmla="*/ 1652 h 2234"/>
                  <a:gd name="T94" fmla="*/ 4564 w 5048"/>
                  <a:gd name="T95" fmla="*/ 1709 h 2234"/>
                  <a:gd name="T96" fmla="*/ 4825 w 5048"/>
                  <a:gd name="T97" fmla="*/ 1939 h 2234"/>
                  <a:gd name="T98" fmla="*/ 4964 w 5048"/>
                  <a:gd name="T99" fmla="*/ 1956 h 2234"/>
                  <a:gd name="T100" fmla="*/ 5042 w 5048"/>
                  <a:gd name="T101" fmla="*/ 1879 h 2234"/>
                  <a:gd name="T102" fmla="*/ 4978 w 5048"/>
                  <a:gd name="T103" fmla="*/ 1686 h 2234"/>
                  <a:gd name="T104" fmla="*/ 5035 w 5048"/>
                  <a:gd name="T105" fmla="*/ 1475 h 2234"/>
                  <a:gd name="T106" fmla="*/ 4980 w 5048"/>
                  <a:gd name="T107" fmla="*/ 1327 h 2234"/>
                  <a:gd name="T108" fmla="*/ 4922 w 5048"/>
                  <a:gd name="T109" fmla="*/ 1018 h 2234"/>
                  <a:gd name="T110" fmla="*/ 4795 w 5048"/>
                  <a:gd name="T111" fmla="*/ 1022 h 223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048"/>
                  <a:gd name="T169" fmla="*/ 0 h 2234"/>
                  <a:gd name="T170" fmla="*/ 5048 w 5048"/>
                  <a:gd name="T171" fmla="*/ 2234 h 223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048" h="2234">
                    <a:moveTo>
                      <a:pt x="4021" y="765"/>
                    </a:moveTo>
                    <a:lnTo>
                      <a:pt x="3872" y="709"/>
                    </a:lnTo>
                    <a:lnTo>
                      <a:pt x="3626" y="699"/>
                    </a:lnTo>
                    <a:lnTo>
                      <a:pt x="3559" y="747"/>
                    </a:lnTo>
                    <a:lnTo>
                      <a:pt x="3481" y="799"/>
                    </a:lnTo>
                    <a:lnTo>
                      <a:pt x="3382" y="827"/>
                    </a:lnTo>
                    <a:lnTo>
                      <a:pt x="3328" y="816"/>
                    </a:lnTo>
                    <a:lnTo>
                      <a:pt x="3282" y="775"/>
                    </a:lnTo>
                    <a:lnTo>
                      <a:pt x="3245" y="711"/>
                    </a:lnTo>
                    <a:lnTo>
                      <a:pt x="3207" y="630"/>
                    </a:lnTo>
                    <a:lnTo>
                      <a:pt x="3169" y="547"/>
                    </a:lnTo>
                    <a:lnTo>
                      <a:pt x="3130" y="470"/>
                    </a:lnTo>
                    <a:lnTo>
                      <a:pt x="3081" y="404"/>
                    </a:lnTo>
                    <a:lnTo>
                      <a:pt x="3016" y="360"/>
                    </a:lnTo>
                    <a:lnTo>
                      <a:pt x="2991" y="335"/>
                    </a:lnTo>
                    <a:lnTo>
                      <a:pt x="2968" y="300"/>
                    </a:lnTo>
                    <a:lnTo>
                      <a:pt x="2945" y="258"/>
                    </a:lnTo>
                    <a:lnTo>
                      <a:pt x="2924" y="210"/>
                    </a:lnTo>
                    <a:lnTo>
                      <a:pt x="2892" y="160"/>
                    </a:lnTo>
                    <a:lnTo>
                      <a:pt x="2850" y="120"/>
                    </a:lnTo>
                    <a:lnTo>
                      <a:pt x="2801" y="85"/>
                    </a:lnTo>
                    <a:lnTo>
                      <a:pt x="2731" y="70"/>
                    </a:lnTo>
                    <a:lnTo>
                      <a:pt x="2652" y="60"/>
                    </a:lnTo>
                    <a:lnTo>
                      <a:pt x="2562" y="47"/>
                    </a:lnTo>
                    <a:lnTo>
                      <a:pt x="2467" y="27"/>
                    </a:lnTo>
                    <a:lnTo>
                      <a:pt x="2371" y="12"/>
                    </a:lnTo>
                    <a:lnTo>
                      <a:pt x="2274" y="4"/>
                    </a:lnTo>
                    <a:lnTo>
                      <a:pt x="2169" y="0"/>
                    </a:lnTo>
                    <a:lnTo>
                      <a:pt x="2068" y="9"/>
                    </a:lnTo>
                    <a:lnTo>
                      <a:pt x="1969" y="38"/>
                    </a:lnTo>
                    <a:lnTo>
                      <a:pt x="1897" y="54"/>
                    </a:lnTo>
                    <a:lnTo>
                      <a:pt x="1815" y="61"/>
                    </a:lnTo>
                    <a:lnTo>
                      <a:pt x="1729" y="61"/>
                    </a:lnTo>
                    <a:lnTo>
                      <a:pt x="1635" y="66"/>
                    </a:lnTo>
                    <a:lnTo>
                      <a:pt x="1541" y="71"/>
                    </a:lnTo>
                    <a:lnTo>
                      <a:pt x="1449" y="94"/>
                    </a:lnTo>
                    <a:lnTo>
                      <a:pt x="1362" y="126"/>
                    </a:lnTo>
                    <a:lnTo>
                      <a:pt x="1287" y="184"/>
                    </a:lnTo>
                    <a:lnTo>
                      <a:pt x="1211" y="279"/>
                    </a:lnTo>
                    <a:lnTo>
                      <a:pt x="1145" y="383"/>
                    </a:lnTo>
                    <a:lnTo>
                      <a:pt x="1091" y="495"/>
                    </a:lnTo>
                    <a:lnTo>
                      <a:pt x="1038" y="601"/>
                    </a:lnTo>
                    <a:lnTo>
                      <a:pt x="996" y="710"/>
                    </a:lnTo>
                    <a:lnTo>
                      <a:pt x="952" y="799"/>
                    </a:lnTo>
                    <a:lnTo>
                      <a:pt x="910" y="878"/>
                    </a:lnTo>
                    <a:lnTo>
                      <a:pt x="864" y="923"/>
                    </a:lnTo>
                    <a:lnTo>
                      <a:pt x="735" y="1007"/>
                    </a:lnTo>
                    <a:lnTo>
                      <a:pt x="628" y="1071"/>
                    </a:lnTo>
                    <a:lnTo>
                      <a:pt x="528" y="1106"/>
                    </a:lnTo>
                    <a:lnTo>
                      <a:pt x="447" y="1132"/>
                    </a:lnTo>
                    <a:lnTo>
                      <a:pt x="382" y="1149"/>
                    </a:lnTo>
                    <a:lnTo>
                      <a:pt x="322" y="1167"/>
                    </a:lnTo>
                    <a:lnTo>
                      <a:pt x="280" y="1189"/>
                    </a:lnTo>
                    <a:lnTo>
                      <a:pt x="248" y="1225"/>
                    </a:lnTo>
                    <a:lnTo>
                      <a:pt x="210" y="1286"/>
                    </a:lnTo>
                    <a:lnTo>
                      <a:pt x="155" y="1373"/>
                    </a:lnTo>
                    <a:lnTo>
                      <a:pt x="104" y="1492"/>
                    </a:lnTo>
                    <a:lnTo>
                      <a:pt x="89" y="1619"/>
                    </a:lnTo>
                    <a:lnTo>
                      <a:pt x="77" y="1740"/>
                    </a:lnTo>
                    <a:lnTo>
                      <a:pt x="30" y="1842"/>
                    </a:lnTo>
                    <a:lnTo>
                      <a:pt x="0" y="1922"/>
                    </a:lnTo>
                    <a:lnTo>
                      <a:pt x="29" y="1965"/>
                    </a:lnTo>
                    <a:lnTo>
                      <a:pt x="99" y="2011"/>
                    </a:lnTo>
                    <a:lnTo>
                      <a:pt x="138" y="2063"/>
                    </a:lnTo>
                    <a:lnTo>
                      <a:pt x="145" y="2119"/>
                    </a:lnTo>
                    <a:lnTo>
                      <a:pt x="140" y="2168"/>
                    </a:lnTo>
                    <a:lnTo>
                      <a:pt x="149" y="2183"/>
                    </a:lnTo>
                    <a:lnTo>
                      <a:pt x="180" y="2189"/>
                    </a:lnTo>
                    <a:lnTo>
                      <a:pt x="221" y="2198"/>
                    </a:lnTo>
                    <a:lnTo>
                      <a:pt x="270" y="2201"/>
                    </a:lnTo>
                    <a:lnTo>
                      <a:pt x="326" y="2201"/>
                    </a:lnTo>
                    <a:lnTo>
                      <a:pt x="377" y="2193"/>
                    </a:lnTo>
                    <a:lnTo>
                      <a:pt x="419" y="2172"/>
                    </a:lnTo>
                    <a:lnTo>
                      <a:pt x="450" y="2141"/>
                    </a:lnTo>
                    <a:lnTo>
                      <a:pt x="495" y="2076"/>
                    </a:lnTo>
                    <a:lnTo>
                      <a:pt x="544" y="2018"/>
                    </a:lnTo>
                    <a:lnTo>
                      <a:pt x="604" y="1970"/>
                    </a:lnTo>
                    <a:lnTo>
                      <a:pt x="670" y="1921"/>
                    </a:lnTo>
                    <a:lnTo>
                      <a:pt x="742" y="1875"/>
                    </a:lnTo>
                    <a:lnTo>
                      <a:pt x="812" y="1834"/>
                    </a:lnTo>
                    <a:lnTo>
                      <a:pt x="888" y="1801"/>
                    </a:lnTo>
                    <a:lnTo>
                      <a:pt x="968" y="1775"/>
                    </a:lnTo>
                    <a:lnTo>
                      <a:pt x="1053" y="1749"/>
                    </a:lnTo>
                    <a:lnTo>
                      <a:pt x="1132" y="1729"/>
                    </a:lnTo>
                    <a:lnTo>
                      <a:pt x="1216" y="1716"/>
                    </a:lnTo>
                    <a:lnTo>
                      <a:pt x="1298" y="1708"/>
                    </a:lnTo>
                    <a:lnTo>
                      <a:pt x="1379" y="1707"/>
                    </a:lnTo>
                    <a:lnTo>
                      <a:pt x="1458" y="1712"/>
                    </a:lnTo>
                    <a:lnTo>
                      <a:pt x="1531" y="1721"/>
                    </a:lnTo>
                    <a:lnTo>
                      <a:pt x="1602" y="1736"/>
                    </a:lnTo>
                    <a:lnTo>
                      <a:pt x="1660" y="1755"/>
                    </a:lnTo>
                    <a:lnTo>
                      <a:pt x="1718" y="1773"/>
                    </a:lnTo>
                    <a:lnTo>
                      <a:pt x="1768" y="1802"/>
                    </a:lnTo>
                    <a:lnTo>
                      <a:pt x="1814" y="1844"/>
                    </a:lnTo>
                    <a:lnTo>
                      <a:pt x="1859" y="1896"/>
                    </a:lnTo>
                    <a:lnTo>
                      <a:pt x="1906" y="1967"/>
                    </a:lnTo>
                    <a:lnTo>
                      <a:pt x="1943" y="2056"/>
                    </a:lnTo>
                    <a:lnTo>
                      <a:pt x="1975" y="2168"/>
                    </a:lnTo>
                    <a:lnTo>
                      <a:pt x="1999" y="2204"/>
                    </a:lnTo>
                    <a:lnTo>
                      <a:pt x="2036" y="2199"/>
                    </a:lnTo>
                    <a:lnTo>
                      <a:pt x="2093" y="2169"/>
                    </a:lnTo>
                    <a:lnTo>
                      <a:pt x="2156" y="2132"/>
                    </a:lnTo>
                    <a:lnTo>
                      <a:pt x="2231" y="2099"/>
                    </a:lnTo>
                    <a:lnTo>
                      <a:pt x="2315" y="2086"/>
                    </a:lnTo>
                    <a:lnTo>
                      <a:pt x="2403" y="2111"/>
                    </a:lnTo>
                    <a:lnTo>
                      <a:pt x="2498" y="2186"/>
                    </a:lnTo>
                    <a:lnTo>
                      <a:pt x="2535" y="2212"/>
                    </a:lnTo>
                    <a:lnTo>
                      <a:pt x="2579" y="2216"/>
                    </a:lnTo>
                    <a:lnTo>
                      <a:pt x="2614" y="2192"/>
                    </a:lnTo>
                    <a:lnTo>
                      <a:pt x="2651" y="2163"/>
                    </a:lnTo>
                    <a:lnTo>
                      <a:pt x="2692" y="2122"/>
                    </a:lnTo>
                    <a:lnTo>
                      <a:pt x="2728" y="2093"/>
                    </a:lnTo>
                    <a:lnTo>
                      <a:pt x="2776" y="2072"/>
                    </a:lnTo>
                    <a:lnTo>
                      <a:pt x="2826" y="2071"/>
                    </a:lnTo>
                    <a:lnTo>
                      <a:pt x="2878" y="2088"/>
                    </a:lnTo>
                    <a:lnTo>
                      <a:pt x="2916" y="2114"/>
                    </a:lnTo>
                    <a:lnTo>
                      <a:pt x="2935" y="2143"/>
                    </a:lnTo>
                    <a:lnTo>
                      <a:pt x="2947" y="2170"/>
                    </a:lnTo>
                    <a:lnTo>
                      <a:pt x="2961" y="2199"/>
                    </a:lnTo>
                    <a:lnTo>
                      <a:pt x="2974" y="2220"/>
                    </a:lnTo>
                    <a:lnTo>
                      <a:pt x="2997" y="2231"/>
                    </a:lnTo>
                    <a:lnTo>
                      <a:pt x="3039" y="2234"/>
                    </a:lnTo>
                    <a:lnTo>
                      <a:pt x="3078" y="2230"/>
                    </a:lnTo>
                    <a:lnTo>
                      <a:pt x="3119" y="2207"/>
                    </a:lnTo>
                    <a:lnTo>
                      <a:pt x="3169" y="2180"/>
                    </a:lnTo>
                    <a:lnTo>
                      <a:pt x="3220" y="2142"/>
                    </a:lnTo>
                    <a:lnTo>
                      <a:pt x="3264" y="2108"/>
                    </a:lnTo>
                    <a:lnTo>
                      <a:pt x="3310" y="2068"/>
                    </a:lnTo>
                    <a:lnTo>
                      <a:pt x="3349" y="2033"/>
                    </a:lnTo>
                    <a:lnTo>
                      <a:pt x="3378" y="2008"/>
                    </a:lnTo>
                    <a:lnTo>
                      <a:pt x="3450" y="1937"/>
                    </a:lnTo>
                    <a:lnTo>
                      <a:pt x="3524" y="1879"/>
                    </a:lnTo>
                    <a:lnTo>
                      <a:pt x="3591" y="1824"/>
                    </a:lnTo>
                    <a:lnTo>
                      <a:pt x="3662" y="1784"/>
                    </a:lnTo>
                    <a:lnTo>
                      <a:pt x="3725" y="1748"/>
                    </a:lnTo>
                    <a:lnTo>
                      <a:pt x="3792" y="1725"/>
                    </a:lnTo>
                    <a:lnTo>
                      <a:pt x="3845" y="1706"/>
                    </a:lnTo>
                    <a:lnTo>
                      <a:pt x="3906" y="1687"/>
                    </a:lnTo>
                    <a:lnTo>
                      <a:pt x="3950" y="1678"/>
                    </a:lnTo>
                    <a:lnTo>
                      <a:pt x="4034" y="1665"/>
                    </a:lnTo>
                    <a:lnTo>
                      <a:pt x="4148" y="1652"/>
                    </a:lnTo>
                    <a:lnTo>
                      <a:pt x="4280" y="1649"/>
                    </a:lnTo>
                    <a:lnTo>
                      <a:pt x="4424" y="1667"/>
                    </a:lnTo>
                    <a:lnTo>
                      <a:pt x="4564" y="1709"/>
                    </a:lnTo>
                    <a:lnTo>
                      <a:pt x="4690" y="1786"/>
                    </a:lnTo>
                    <a:lnTo>
                      <a:pt x="4794" y="1907"/>
                    </a:lnTo>
                    <a:lnTo>
                      <a:pt x="4825" y="1939"/>
                    </a:lnTo>
                    <a:lnTo>
                      <a:pt x="4864" y="1959"/>
                    </a:lnTo>
                    <a:lnTo>
                      <a:pt x="4913" y="1963"/>
                    </a:lnTo>
                    <a:lnTo>
                      <a:pt x="4964" y="1956"/>
                    </a:lnTo>
                    <a:lnTo>
                      <a:pt x="5005" y="1940"/>
                    </a:lnTo>
                    <a:lnTo>
                      <a:pt x="5035" y="1915"/>
                    </a:lnTo>
                    <a:lnTo>
                      <a:pt x="5042" y="1879"/>
                    </a:lnTo>
                    <a:lnTo>
                      <a:pt x="5020" y="1838"/>
                    </a:lnTo>
                    <a:lnTo>
                      <a:pt x="4981" y="1761"/>
                    </a:lnTo>
                    <a:lnTo>
                      <a:pt x="4978" y="1686"/>
                    </a:lnTo>
                    <a:lnTo>
                      <a:pt x="4993" y="1615"/>
                    </a:lnTo>
                    <a:lnTo>
                      <a:pt x="5016" y="1539"/>
                    </a:lnTo>
                    <a:lnTo>
                      <a:pt x="5035" y="1475"/>
                    </a:lnTo>
                    <a:lnTo>
                      <a:pt x="5048" y="1416"/>
                    </a:lnTo>
                    <a:lnTo>
                      <a:pt x="5034" y="1364"/>
                    </a:lnTo>
                    <a:lnTo>
                      <a:pt x="4980" y="1327"/>
                    </a:lnTo>
                    <a:lnTo>
                      <a:pt x="4984" y="1162"/>
                    </a:lnTo>
                    <a:lnTo>
                      <a:pt x="4961" y="1064"/>
                    </a:lnTo>
                    <a:lnTo>
                      <a:pt x="4922" y="1018"/>
                    </a:lnTo>
                    <a:lnTo>
                      <a:pt x="4861" y="1012"/>
                    </a:lnTo>
                    <a:lnTo>
                      <a:pt x="4795" y="1028"/>
                    </a:lnTo>
                    <a:lnTo>
                      <a:pt x="4795" y="1022"/>
                    </a:lnTo>
                    <a:lnTo>
                      <a:pt x="4387" y="824"/>
                    </a:lnTo>
                  </a:path>
                </a:pathLst>
              </a:custGeom>
              <a:solidFill>
                <a:srgbClr val="00CA7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30" name="Freeform 2339"/>
              <p:cNvSpPr>
                <a:spLocks/>
              </p:cNvSpPr>
              <p:nvPr/>
            </p:nvSpPr>
            <p:spPr bwMode="auto">
              <a:xfrm rot="719888">
                <a:off x="8570" y="10268"/>
                <a:ext cx="945" cy="636"/>
              </a:xfrm>
              <a:custGeom>
                <a:avLst/>
                <a:gdLst>
                  <a:gd name="T0" fmla="*/ 945 w 945"/>
                  <a:gd name="T1" fmla="*/ 436 h 636"/>
                  <a:gd name="T2" fmla="*/ 909 w 945"/>
                  <a:gd name="T3" fmla="*/ 454 h 636"/>
                  <a:gd name="T4" fmla="*/ 824 w 945"/>
                  <a:gd name="T5" fmla="*/ 490 h 636"/>
                  <a:gd name="T6" fmla="*/ 709 w 945"/>
                  <a:gd name="T7" fmla="*/ 527 h 636"/>
                  <a:gd name="T8" fmla="*/ 570 w 945"/>
                  <a:gd name="T9" fmla="*/ 563 h 636"/>
                  <a:gd name="T10" fmla="*/ 430 w 945"/>
                  <a:gd name="T11" fmla="*/ 599 h 636"/>
                  <a:gd name="T12" fmla="*/ 297 w 945"/>
                  <a:gd name="T13" fmla="*/ 624 h 636"/>
                  <a:gd name="T14" fmla="*/ 194 w 945"/>
                  <a:gd name="T15" fmla="*/ 636 h 636"/>
                  <a:gd name="T16" fmla="*/ 127 w 945"/>
                  <a:gd name="T17" fmla="*/ 630 h 636"/>
                  <a:gd name="T18" fmla="*/ 85 w 945"/>
                  <a:gd name="T19" fmla="*/ 545 h 636"/>
                  <a:gd name="T20" fmla="*/ 36 w 945"/>
                  <a:gd name="T21" fmla="*/ 369 h 636"/>
                  <a:gd name="T22" fmla="*/ 6 w 945"/>
                  <a:gd name="T23" fmla="*/ 188 h 636"/>
                  <a:gd name="T24" fmla="*/ 0 w 945"/>
                  <a:gd name="T25" fmla="*/ 91 h 636"/>
                  <a:gd name="T26" fmla="*/ 30 w 945"/>
                  <a:gd name="T27" fmla="*/ 79 h 636"/>
                  <a:gd name="T28" fmla="*/ 78 w 945"/>
                  <a:gd name="T29" fmla="*/ 61 h 636"/>
                  <a:gd name="T30" fmla="*/ 151 w 945"/>
                  <a:gd name="T31" fmla="*/ 49 h 636"/>
                  <a:gd name="T32" fmla="*/ 236 w 945"/>
                  <a:gd name="T33" fmla="*/ 30 h 636"/>
                  <a:gd name="T34" fmla="*/ 315 w 945"/>
                  <a:gd name="T35" fmla="*/ 18 h 636"/>
                  <a:gd name="T36" fmla="*/ 388 w 945"/>
                  <a:gd name="T37" fmla="*/ 6 h 636"/>
                  <a:gd name="T38" fmla="*/ 448 w 945"/>
                  <a:gd name="T39" fmla="*/ 0 h 636"/>
                  <a:gd name="T40" fmla="*/ 479 w 945"/>
                  <a:gd name="T41" fmla="*/ 0 h 636"/>
                  <a:gd name="T42" fmla="*/ 515 w 945"/>
                  <a:gd name="T43" fmla="*/ 18 h 636"/>
                  <a:gd name="T44" fmla="*/ 576 w 945"/>
                  <a:gd name="T45" fmla="*/ 61 h 636"/>
                  <a:gd name="T46" fmla="*/ 654 w 945"/>
                  <a:gd name="T47" fmla="*/ 127 h 636"/>
                  <a:gd name="T48" fmla="*/ 739 w 945"/>
                  <a:gd name="T49" fmla="*/ 200 h 636"/>
                  <a:gd name="T50" fmla="*/ 824 w 945"/>
                  <a:gd name="T51" fmla="*/ 279 h 636"/>
                  <a:gd name="T52" fmla="*/ 891 w 945"/>
                  <a:gd name="T53" fmla="*/ 345 h 636"/>
                  <a:gd name="T54" fmla="*/ 933 w 945"/>
                  <a:gd name="T55" fmla="*/ 400 h 636"/>
                  <a:gd name="T56" fmla="*/ 945 w 945"/>
                  <a:gd name="T57" fmla="*/ 436 h 6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45"/>
                  <a:gd name="T88" fmla="*/ 0 h 636"/>
                  <a:gd name="T89" fmla="*/ 945 w 945"/>
                  <a:gd name="T90" fmla="*/ 636 h 6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45" h="636">
                    <a:moveTo>
                      <a:pt x="945" y="436"/>
                    </a:moveTo>
                    <a:lnTo>
                      <a:pt x="909" y="454"/>
                    </a:lnTo>
                    <a:lnTo>
                      <a:pt x="824" y="490"/>
                    </a:lnTo>
                    <a:lnTo>
                      <a:pt x="709" y="527"/>
                    </a:lnTo>
                    <a:lnTo>
                      <a:pt x="570" y="563"/>
                    </a:lnTo>
                    <a:lnTo>
                      <a:pt x="430" y="599"/>
                    </a:lnTo>
                    <a:lnTo>
                      <a:pt x="297" y="624"/>
                    </a:lnTo>
                    <a:lnTo>
                      <a:pt x="194" y="636"/>
                    </a:lnTo>
                    <a:lnTo>
                      <a:pt x="127" y="630"/>
                    </a:lnTo>
                    <a:lnTo>
                      <a:pt x="85" y="545"/>
                    </a:lnTo>
                    <a:lnTo>
                      <a:pt x="36" y="369"/>
                    </a:lnTo>
                    <a:lnTo>
                      <a:pt x="6" y="188"/>
                    </a:lnTo>
                    <a:lnTo>
                      <a:pt x="0" y="91"/>
                    </a:lnTo>
                    <a:lnTo>
                      <a:pt x="30" y="79"/>
                    </a:lnTo>
                    <a:lnTo>
                      <a:pt x="78" y="61"/>
                    </a:lnTo>
                    <a:lnTo>
                      <a:pt x="151" y="49"/>
                    </a:lnTo>
                    <a:lnTo>
                      <a:pt x="236" y="30"/>
                    </a:lnTo>
                    <a:lnTo>
                      <a:pt x="315" y="18"/>
                    </a:lnTo>
                    <a:lnTo>
                      <a:pt x="388" y="6"/>
                    </a:lnTo>
                    <a:lnTo>
                      <a:pt x="448" y="0"/>
                    </a:lnTo>
                    <a:lnTo>
                      <a:pt x="479" y="0"/>
                    </a:lnTo>
                    <a:lnTo>
                      <a:pt x="515" y="18"/>
                    </a:lnTo>
                    <a:lnTo>
                      <a:pt x="576" y="61"/>
                    </a:lnTo>
                    <a:lnTo>
                      <a:pt x="654" y="127"/>
                    </a:lnTo>
                    <a:lnTo>
                      <a:pt x="739" y="200"/>
                    </a:lnTo>
                    <a:lnTo>
                      <a:pt x="824" y="279"/>
                    </a:lnTo>
                    <a:lnTo>
                      <a:pt x="891" y="345"/>
                    </a:lnTo>
                    <a:lnTo>
                      <a:pt x="933" y="400"/>
                    </a:lnTo>
                    <a:lnTo>
                      <a:pt x="945" y="4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31" name="Freeform 2340"/>
              <p:cNvSpPr>
                <a:spLocks/>
              </p:cNvSpPr>
              <p:nvPr/>
            </p:nvSpPr>
            <p:spPr bwMode="auto">
              <a:xfrm rot="719888">
                <a:off x="7731" y="10268"/>
                <a:ext cx="697" cy="678"/>
              </a:xfrm>
              <a:custGeom>
                <a:avLst/>
                <a:gdLst>
                  <a:gd name="T0" fmla="*/ 546 w 697"/>
                  <a:gd name="T1" fmla="*/ 6 h 678"/>
                  <a:gd name="T2" fmla="*/ 588 w 697"/>
                  <a:gd name="T3" fmla="*/ 79 h 678"/>
                  <a:gd name="T4" fmla="*/ 631 w 697"/>
                  <a:gd name="T5" fmla="*/ 230 h 678"/>
                  <a:gd name="T6" fmla="*/ 667 w 697"/>
                  <a:gd name="T7" fmla="*/ 381 h 678"/>
                  <a:gd name="T8" fmla="*/ 697 w 697"/>
                  <a:gd name="T9" fmla="*/ 478 h 678"/>
                  <a:gd name="T10" fmla="*/ 679 w 697"/>
                  <a:gd name="T11" fmla="*/ 502 h 678"/>
                  <a:gd name="T12" fmla="*/ 607 w 697"/>
                  <a:gd name="T13" fmla="*/ 539 h 678"/>
                  <a:gd name="T14" fmla="*/ 503 w 697"/>
                  <a:gd name="T15" fmla="*/ 575 h 678"/>
                  <a:gd name="T16" fmla="*/ 376 w 697"/>
                  <a:gd name="T17" fmla="*/ 611 h 678"/>
                  <a:gd name="T18" fmla="*/ 249 w 697"/>
                  <a:gd name="T19" fmla="*/ 648 h 678"/>
                  <a:gd name="T20" fmla="*/ 134 w 697"/>
                  <a:gd name="T21" fmla="*/ 666 h 678"/>
                  <a:gd name="T22" fmla="*/ 49 w 697"/>
                  <a:gd name="T23" fmla="*/ 678 h 678"/>
                  <a:gd name="T24" fmla="*/ 12 w 697"/>
                  <a:gd name="T25" fmla="*/ 666 h 678"/>
                  <a:gd name="T26" fmla="*/ 0 w 697"/>
                  <a:gd name="T27" fmla="*/ 551 h 678"/>
                  <a:gd name="T28" fmla="*/ 12 w 697"/>
                  <a:gd name="T29" fmla="*/ 363 h 678"/>
                  <a:gd name="T30" fmla="*/ 55 w 697"/>
                  <a:gd name="T31" fmla="*/ 182 h 678"/>
                  <a:gd name="T32" fmla="*/ 140 w 697"/>
                  <a:gd name="T33" fmla="*/ 85 h 678"/>
                  <a:gd name="T34" fmla="*/ 194 w 697"/>
                  <a:gd name="T35" fmla="*/ 73 h 678"/>
                  <a:gd name="T36" fmla="*/ 255 w 697"/>
                  <a:gd name="T37" fmla="*/ 54 h 678"/>
                  <a:gd name="T38" fmla="*/ 316 w 697"/>
                  <a:gd name="T39" fmla="*/ 42 h 678"/>
                  <a:gd name="T40" fmla="*/ 376 w 697"/>
                  <a:gd name="T41" fmla="*/ 24 h 678"/>
                  <a:gd name="T42" fmla="*/ 431 w 697"/>
                  <a:gd name="T43" fmla="*/ 12 h 678"/>
                  <a:gd name="T44" fmla="*/ 479 w 697"/>
                  <a:gd name="T45" fmla="*/ 6 h 678"/>
                  <a:gd name="T46" fmla="*/ 516 w 697"/>
                  <a:gd name="T47" fmla="*/ 0 h 678"/>
                  <a:gd name="T48" fmla="*/ 546 w 697"/>
                  <a:gd name="T49" fmla="*/ 6 h 67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7"/>
                  <a:gd name="T76" fmla="*/ 0 h 678"/>
                  <a:gd name="T77" fmla="*/ 697 w 697"/>
                  <a:gd name="T78" fmla="*/ 678 h 67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7" h="678">
                    <a:moveTo>
                      <a:pt x="546" y="6"/>
                    </a:moveTo>
                    <a:lnTo>
                      <a:pt x="588" y="79"/>
                    </a:lnTo>
                    <a:lnTo>
                      <a:pt x="631" y="230"/>
                    </a:lnTo>
                    <a:lnTo>
                      <a:pt x="667" y="381"/>
                    </a:lnTo>
                    <a:lnTo>
                      <a:pt x="697" y="478"/>
                    </a:lnTo>
                    <a:lnTo>
                      <a:pt x="679" y="502"/>
                    </a:lnTo>
                    <a:lnTo>
                      <a:pt x="607" y="539"/>
                    </a:lnTo>
                    <a:lnTo>
                      <a:pt x="503" y="575"/>
                    </a:lnTo>
                    <a:lnTo>
                      <a:pt x="376" y="611"/>
                    </a:lnTo>
                    <a:lnTo>
                      <a:pt x="249" y="648"/>
                    </a:lnTo>
                    <a:lnTo>
                      <a:pt x="134" y="666"/>
                    </a:lnTo>
                    <a:lnTo>
                      <a:pt x="49" y="678"/>
                    </a:lnTo>
                    <a:lnTo>
                      <a:pt x="12" y="666"/>
                    </a:lnTo>
                    <a:lnTo>
                      <a:pt x="0" y="551"/>
                    </a:lnTo>
                    <a:lnTo>
                      <a:pt x="12" y="363"/>
                    </a:lnTo>
                    <a:lnTo>
                      <a:pt x="55" y="182"/>
                    </a:lnTo>
                    <a:lnTo>
                      <a:pt x="140" y="85"/>
                    </a:lnTo>
                    <a:lnTo>
                      <a:pt x="194" y="73"/>
                    </a:lnTo>
                    <a:lnTo>
                      <a:pt x="255" y="54"/>
                    </a:lnTo>
                    <a:lnTo>
                      <a:pt x="316" y="42"/>
                    </a:lnTo>
                    <a:lnTo>
                      <a:pt x="376" y="24"/>
                    </a:lnTo>
                    <a:lnTo>
                      <a:pt x="431" y="12"/>
                    </a:lnTo>
                    <a:lnTo>
                      <a:pt x="479" y="6"/>
                    </a:lnTo>
                    <a:lnTo>
                      <a:pt x="516" y="0"/>
                    </a:lnTo>
                    <a:lnTo>
                      <a:pt x="546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8899" name="Group 2341"/>
            <p:cNvGrpSpPr>
              <a:grpSpLocks noChangeAspect="1"/>
            </p:cNvGrpSpPr>
            <p:nvPr/>
          </p:nvGrpSpPr>
          <p:grpSpPr bwMode="auto">
            <a:xfrm rot="1214975">
              <a:off x="13488" y="12144"/>
              <a:ext cx="1331" cy="678"/>
              <a:chOff x="307" y="16318"/>
              <a:chExt cx="3570" cy="1818"/>
            </a:xfrm>
          </p:grpSpPr>
          <p:sp>
            <p:nvSpPr>
              <p:cNvPr id="18900" name="Freeform 2342"/>
              <p:cNvSpPr>
                <a:spLocks noChangeAspect="1"/>
              </p:cNvSpPr>
              <p:nvPr/>
            </p:nvSpPr>
            <p:spPr bwMode="auto">
              <a:xfrm>
                <a:off x="1258" y="16568"/>
                <a:ext cx="646" cy="767"/>
              </a:xfrm>
              <a:custGeom>
                <a:avLst/>
                <a:gdLst>
                  <a:gd name="T0" fmla="*/ 228 w 646"/>
                  <a:gd name="T1" fmla="*/ 99 h 767"/>
                  <a:gd name="T2" fmla="*/ 178 w 646"/>
                  <a:gd name="T3" fmla="*/ 129 h 767"/>
                  <a:gd name="T4" fmla="*/ 136 w 646"/>
                  <a:gd name="T5" fmla="*/ 167 h 767"/>
                  <a:gd name="T6" fmla="*/ 98 w 646"/>
                  <a:gd name="T7" fmla="*/ 209 h 767"/>
                  <a:gd name="T8" fmla="*/ 64 w 646"/>
                  <a:gd name="T9" fmla="*/ 255 h 767"/>
                  <a:gd name="T10" fmla="*/ 38 w 646"/>
                  <a:gd name="T11" fmla="*/ 304 h 767"/>
                  <a:gd name="T12" fmla="*/ 19 w 646"/>
                  <a:gd name="T13" fmla="*/ 357 h 767"/>
                  <a:gd name="T14" fmla="*/ 7 w 646"/>
                  <a:gd name="T15" fmla="*/ 414 h 767"/>
                  <a:gd name="T16" fmla="*/ 0 w 646"/>
                  <a:gd name="T17" fmla="*/ 471 h 767"/>
                  <a:gd name="T18" fmla="*/ 7 w 646"/>
                  <a:gd name="T19" fmla="*/ 551 h 767"/>
                  <a:gd name="T20" fmla="*/ 38 w 646"/>
                  <a:gd name="T21" fmla="*/ 615 h 767"/>
                  <a:gd name="T22" fmla="*/ 83 w 646"/>
                  <a:gd name="T23" fmla="*/ 672 h 767"/>
                  <a:gd name="T24" fmla="*/ 144 w 646"/>
                  <a:gd name="T25" fmla="*/ 714 h 767"/>
                  <a:gd name="T26" fmla="*/ 212 w 646"/>
                  <a:gd name="T27" fmla="*/ 748 h 767"/>
                  <a:gd name="T28" fmla="*/ 285 w 646"/>
                  <a:gd name="T29" fmla="*/ 763 h 767"/>
                  <a:gd name="T30" fmla="*/ 361 w 646"/>
                  <a:gd name="T31" fmla="*/ 767 h 767"/>
                  <a:gd name="T32" fmla="*/ 433 w 646"/>
                  <a:gd name="T33" fmla="*/ 756 h 767"/>
                  <a:gd name="T34" fmla="*/ 448 w 646"/>
                  <a:gd name="T35" fmla="*/ 756 h 767"/>
                  <a:gd name="T36" fmla="*/ 463 w 646"/>
                  <a:gd name="T37" fmla="*/ 748 h 767"/>
                  <a:gd name="T38" fmla="*/ 475 w 646"/>
                  <a:gd name="T39" fmla="*/ 737 h 767"/>
                  <a:gd name="T40" fmla="*/ 479 w 646"/>
                  <a:gd name="T41" fmla="*/ 722 h 767"/>
                  <a:gd name="T42" fmla="*/ 471 w 646"/>
                  <a:gd name="T43" fmla="*/ 703 h 767"/>
                  <a:gd name="T44" fmla="*/ 456 w 646"/>
                  <a:gd name="T45" fmla="*/ 687 h 767"/>
                  <a:gd name="T46" fmla="*/ 437 w 646"/>
                  <a:gd name="T47" fmla="*/ 672 h 767"/>
                  <a:gd name="T48" fmla="*/ 418 w 646"/>
                  <a:gd name="T49" fmla="*/ 665 h 767"/>
                  <a:gd name="T50" fmla="*/ 380 w 646"/>
                  <a:gd name="T51" fmla="*/ 653 h 767"/>
                  <a:gd name="T52" fmla="*/ 342 w 646"/>
                  <a:gd name="T53" fmla="*/ 646 h 767"/>
                  <a:gd name="T54" fmla="*/ 304 w 646"/>
                  <a:gd name="T55" fmla="*/ 638 h 767"/>
                  <a:gd name="T56" fmla="*/ 269 w 646"/>
                  <a:gd name="T57" fmla="*/ 631 h 767"/>
                  <a:gd name="T58" fmla="*/ 235 w 646"/>
                  <a:gd name="T59" fmla="*/ 619 h 767"/>
                  <a:gd name="T60" fmla="*/ 201 w 646"/>
                  <a:gd name="T61" fmla="*/ 604 h 767"/>
                  <a:gd name="T62" fmla="*/ 171 w 646"/>
                  <a:gd name="T63" fmla="*/ 585 h 767"/>
                  <a:gd name="T64" fmla="*/ 140 w 646"/>
                  <a:gd name="T65" fmla="*/ 555 h 767"/>
                  <a:gd name="T66" fmla="*/ 129 w 646"/>
                  <a:gd name="T67" fmla="*/ 425 h 767"/>
                  <a:gd name="T68" fmla="*/ 159 w 646"/>
                  <a:gd name="T69" fmla="*/ 319 h 767"/>
                  <a:gd name="T70" fmla="*/ 220 w 646"/>
                  <a:gd name="T71" fmla="*/ 236 h 767"/>
                  <a:gd name="T72" fmla="*/ 304 w 646"/>
                  <a:gd name="T73" fmla="*/ 167 h 767"/>
                  <a:gd name="T74" fmla="*/ 395 w 646"/>
                  <a:gd name="T75" fmla="*/ 114 h 767"/>
                  <a:gd name="T76" fmla="*/ 490 w 646"/>
                  <a:gd name="T77" fmla="*/ 72 h 767"/>
                  <a:gd name="T78" fmla="*/ 577 w 646"/>
                  <a:gd name="T79" fmla="*/ 42 h 767"/>
                  <a:gd name="T80" fmla="*/ 646 w 646"/>
                  <a:gd name="T81" fmla="*/ 15 h 767"/>
                  <a:gd name="T82" fmla="*/ 604 w 646"/>
                  <a:gd name="T83" fmla="*/ 4 h 767"/>
                  <a:gd name="T84" fmla="*/ 558 w 646"/>
                  <a:gd name="T85" fmla="*/ 0 h 767"/>
                  <a:gd name="T86" fmla="*/ 505 w 646"/>
                  <a:gd name="T87" fmla="*/ 8 h 767"/>
                  <a:gd name="T88" fmla="*/ 448 w 646"/>
                  <a:gd name="T89" fmla="*/ 15 h 767"/>
                  <a:gd name="T90" fmla="*/ 391 w 646"/>
                  <a:gd name="T91" fmla="*/ 34 h 767"/>
                  <a:gd name="T92" fmla="*/ 334 w 646"/>
                  <a:gd name="T93" fmla="*/ 53 h 767"/>
                  <a:gd name="T94" fmla="*/ 277 w 646"/>
                  <a:gd name="T95" fmla="*/ 76 h 767"/>
                  <a:gd name="T96" fmla="*/ 228 w 646"/>
                  <a:gd name="T97" fmla="*/ 99 h 76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46"/>
                  <a:gd name="T148" fmla="*/ 0 h 767"/>
                  <a:gd name="T149" fmla="*/ 646 w 646"/>
                  <a:gd name="T150" fmla="*/ 767 h 76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46" h="767">
                    <a:moveTo>
                      <a:pt x="228" y="99"/>
                    </a:moveTo>
                    <a:lnTo>
                      <a:pt x="178" y="129"/>
                    </a:lnTo>
                    <a:lnTo>
                      <a:pt x="136" y="167"/>
                    </a:lnTo>
                    <a:lnTo>
                      <a:pt x="98" y="209"/>
                    </a:lnTo>
                    <a:lnTo>
                      <a:pt x="64" y="255"/>
                    </a:lnTo>
                    <a:lnTo>
                      <a:pt x="38" y="304"/>
                    </a:lnTo>
                    <a:lnTo>
                      <a:pt x="19" y="357"/>
                    </a:lnTo>
                    <a:lnTo>
                      <a:pt x="7" y="414"/>
                    </a:lnTo>
                    <a:lnTo>
                      <a:pt x="0" y="471"/>
                    </a:lnTo>
                    <a:lnTo>
                      <a:pt x="7" y="551"/>
                    </a:lnTo>
                    <a:lnTo>
                      <a:pt x="38" y="615"/>
                    </a:lnTo>
                    <a:lnTo>
                      <a:pt x="83" y="672"/>
                    </a:lnTo>
                    <a:lnTo>
                      <a:pt x="144" y="714"/>
                    </a:lnTo>
                    <a:lnTo>
                      <a:pt x="212" y="748"/>
                    </a:lnTo>
                    <a:lnTo>
                      <a:pt x="285" y="763"/>
                    </a:lnTo>
                    <a:lnTo>
                      <a:pt x="361" y="767"/>
                    </a:lnTo>
                    <a:lnTo>
                      <a:pt x="433" y="756"/>
                    </a:lnTo>
                    <a:lnTo>
                      <a:pt x="448" y="756"/>
                    </a:lnTo>
                    <a:lnTo>
                      <a:pt x="463" y="748"/>
                    </a:lnTo>
                    <a:lnTo>
                      <a:pt x="475" y="737"/>
                    </a:lnTo>
                    <a:lnTo>
                      <a:pt x="479" y="722"/>
                    </a:lnTo>
                    <a:lnTo>
                      <a:pt x="471" y="703"/>
                    </a:lnTo>
                    <a:lnTo>
                      <a:pt x="456" y="687"/>
                    </a:lnTo>
                    <a:lnTo>
                      <a:pt x="437" y="672"/>
                    </a:lnTo>
                    <a:lnTo>
                      <a:pt x="418" y="665"/>
                    </a:lnTo>
                    <a:lnTo>
                      <a:pt x="380" y="653"/>
                    </a:lnTo>
                    <a:lnTo>
                      <a:pt x="342" y="646"/>
                    </a:lnTo>
                    <a:lnTo>
                      <a:pt x="304" y="638"/>
                    </a:lnTo>
                    <a:lnTo>
                      <a:pt x="269" y="631"/>
                    </a:lnTo>
                    <a:lnTo>
                      <a:pt x="235" y="619"/>
                    </a:lnTo>
                    <a:lnTo>
                      <a:pt x="201" y="604"/>
                    </a:lnTo>
                    <a:lnTo>
                      <a:pt x="171" y="585"/>
                    </a:lnTo>
                    <a:lnTo>
                      <a:pt x="140" y="555"/>
                    </a:lnTo>
                    <a:lnTo>
                      <a:pt x="129" y="425"/>
                    </a:lnTo>
                    <a:lnTo>
                      <a:pt x="159" y="319"/>
                    </a:lnTo>
                    <a:lnTo>
                      <a:pt x="220" y="236"/>
                    </a:lnTo>
                    <a:lnTo>
                      <a:pt x="304" y="167"/>
                    </a:lnTo>
                    <a:lnTo>
                      <a:pt x="395" y="114"/>
                    </a:lnTo>
                    <a:lnTo>
                      <a:pt x="490" y="72"/>
                    </a:lnTo>
                    <a:lnTo>
                      <a:pt x="577" y="42"/>
                    </a:lnTo>
                    <a:lnTo>
                      <a:pt x="646" y="15"/>
                    </a:lnTo>
                    <a:lnTo>
                      <a:pt x="604" y="4"/>
                    </a:lnTo>
                    <a:lnTo>
                      <a:pt x="558" y="0"/>
                    </a:lnTo>
                    <a:lnTo>
                      <a:pt x="505" y="8"/>
                    </a:lnTo>
                    <a:lnTo>
                      <a:pt x="448" y="15"/>
                    </a:lnTo>
                    <a:lnTo>
                      <a:pt x="391" y="34"/>
                    </a:lnTo>
                    <a:lnTo>
                      <a:pt x="334" y="53"/>
                    </a:lnTo>
                    <a:lnTo>
                      <a:pt x="277" y="76"/>
                    </a:lnTo>
                    <a:lnTo>
                      <a:pt x="228" y="99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01" name="Freeform 2343"/>
              <p:cNvSpPr>
                <a:spLocks noChangeAspect="1"/>
              </p:cNvSpPr>
              <p:nvPr/>
            </p:nvSpPr>
            <p:spPr bwMode="auto">
              <a:xfrm>
                <a:off x="2360" y="16557"/>
                <a:ext cx="415" cy="596"/>
              </a:xfrm>
              <a:custGeom>
                <a:avLst/>
                <a:gdLst>
                  <a:gd name="T0" fmla="*/ 350 w 415"/>
                  <a:gd name="T1" fmla="*/ 193 h 596"/>
                  <a:gd name="T2" fmla="*/ 365 w 415"/>
                  <a:gd name="T3" fmla="*/ 254 h 596"/>
                  <a:gd name="T4" fmla="*/ 361 w 415"/>
                  <a:gd name="T5" fmla="*/ 311 h 596"/>
                  <a:gd name="T6" fmla="*/ 335 w 415"/>
                  <a:gd name="T7" fmla="*/ 357 h 596"/>
                  <a:gd name="T8" fmla="*/ 297 w 415"/>
                  <a:gd name="T9" fmla="*/ 399 h 596"/>
                  <a:gd name="T10" fmla="*/ 251 w 415"/>
                  <a:gd name="T11" fmla="*/ 436 h 596"/>
                  <a:gd name="T12" fmla="*/ 198 w 415"/>
                  <a:gd name="T13" fmla="*/ 474 h 596"/>
                  <a:gd name="T14" fmla="*/ 145 w 415"/>
                  <a:gd name="T15" fmla="*/ 509 h 596"/>
                  <a:gd name="T16" fmla="*/ 99 w 415"/>
                  <a:gd name="T17" fmla="*/ 543 h 596"/>
                  <a:gd name="T18" fmla="*/ 91 w 415"/>
                  <a:gd name="T19" fmla="*/ 554 h 596"/>
                  <a:gd name="T20" fmla="*/ 88 w 415"/>
                  <a:gd name="T21" fmla="*/ 562 h 596"/>
                  <a:gd name="T22" fmla="*/ 88 w 415"/>
                  <a:gd name="T23" fmla="*/ 573 h 596"/>
                  <a:gd name="T24" fmla="*/ 91 w 415"/>
                  <a:gd name="T25" fmla="*/ 585 h 596"/>
                  <a:gd name="T26" fmla="*/ 103 w 415"/>
                  <a:gd name="T27" fmla="*/ 592 h 596"/>
                  <a:gd name="T28" fmla="*/ 114 w 415"/>
                  <a:gd name="T29" fmla="*/ 596 h 596"/>
                  <a:gd name="T30" fmla="*/ 122 w 415"/>
                  <a:gd name="T31" fmla="*/ 596 h 596"/>
                  <a:gd name="T32" fmla="*/ 133 w 415"/>
                  <a:gd name="T33" fmla="*/ 592 h 596"/>
                  <a:gd name="T34" fmla="*/ 194 w 415"/>
                  <a:gd name="T35" fmla="*/ 558 h 596"/>
                  <a:gd name="T36" fmla="*/ 251 w 415"/>
                  <a:gd name="T37" fmla="*/ 520 h 596"/>
                  <a:gd name="T38" fmla="*/ 304 w 415"/>
                  <a:gd name="T39" fmla="*/ 478 h 596"/>
                  <a:gd name="T40" fmla="*/ 354 w 415"/>
                  <a:gd name="T41" fmla="*/ 429 h 596"/>
                  <a:gd name="T42" fmla="*/ 388 w 415"/>
                  <a:gd name="T43" fmla="*/ 376 h 596"/>
                  <a:gd name="T44" fmla="*/ 411 w 415"/>
                  <a:gd name="T45" fmla="*/ 315 h 596"/>
                  <a:gd name="T46" fmla="*/ 415 w 415"/>
                  <a:gd name="T47" fmla="*/ 250 h 596"/>
                  <a:gd name="T48" fmla="*/ 399 w 415"/>
                  <a:gd name="T49" fmla="*/ 182 h 596"/>
                  <a:gd name="T50" fmla="*/ 365 w 415"/>
                  <a:gd name="T51" fmla="*/ 129 h 596"/>
                  <a:gd name="T52" fmla="*/ 316 w 415"/>
                  <a:gd name="T53" fmla="*/ 83 h 596"/>
                  <a:gd name="T54" fmla="*/ 255 w 415"/>
                  <a:gd name="T55" fmla="*/ 49 h 596"/>
                  <a:gd name="T56" fmla="*/ 186 w 415"/>
                  <a:gd name="T57" fmla="*/ 23 h 596"/>
                  <a:gd name="T58" fmla="*/ 118 w 415"/>
                  <a:gd name="T59" fmla="*/ 7 h 596"/>
                  <a:gd name="T60" fmla="*/ 61 w 415"/>
                  <a:gd name="T61" fmla="*/ 0 h 596"/>
                  <a:gd name="T62" fmla="*/ 19 w 415"/>
                  <a:gd name="T63" fmla="*/ 0 h 596"/>
                  <a:gd name="T64" fmla="*/ 0 w 415"/>
                  <a:gd name="T65" fmla="*/ 11 h 596"/>
                  <a:gd name="T66" fmla="*/ 46 w 415"/>
                  <a:gd name="T67" fmla="*/ 30 h 596"/>
                  <a:gd name="T68" fmla="*/ 95 w 415"/>
                  <a:gd name="T69" fmla="*/ 45 h 596"/>
                  <a:gd name="T70" fmla="*/ 148 w 415"/>
                  <a:gd name="T71" fmla="*/ 61 h 596"/>
                  <a:gd name="T72" fmla="*/ 198 w 415"/>
                  <a:gd name="T73" fmla="*/ 76 h 596"/>
                  <a:gd name="T74" fmla="*/ 247 w 415"/>
                  <a:gd name="T75" fmla="*/ 95 h 596"/>
                  <a:gd name="T76" fmla="*/ 289 w 415"/>
                  <a:gd name="T77" fmla="*/ 121 h 596"/>
                  <a:gd name="T78" fmla="*/ 323 w 415"/>
                  <a:gd name="T79" fmla="*/ 152 h 596"/>
                  <a:gd name="T80" fmla="*/ 350 w 415"/>
                  <a:gd name="T81" fmla="*/ 193 h 59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15"/>
                  <a:gd name="T124" fmla="*/ 0 h 596"/>
                  <a:gd name="T125" fmla="*/ 415 w 415"/>
                  <a:gd name="T126" fmla="*/ 596 h 59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15" h="596">
                    <a:moveTo>
                      <a:pt x="350" y="193"/>
                    </a:moveTo>
                    <a:lnTo>
                      <a:pt x="365" y="254"/>
                    </a:lnTo>
                    <a:lnTo>
                      <a:pt x="361" y="311"/>
                    </a:lnTo>
                    <a:lnTo>
                      <a:pt x="335" y="357"/>
                    </a:lnTo>
                    <a:lnTo>
                      <a:pt x="297" y="399"/>
                    </a:lnTo>
                    <a:lnTo>
                      <a:pt x="251" y="436"/>
                    </a:lnTo>
                    <a:lnTo>
                      <a:pt x="198" y="474"/>
                    </a:lnTo>
                    <a:lnTo>
                      <a:pt x="145" y="509"/>
                    </a:lnTo>
                    <a:lnTo>
                      <a:pt x="99" y="543"/>
                    </a:lnTo>
                    <a:lnTo>
                      <a:pt x="91" y="554"/>
                    </a:lnTo>
                    <a:lnTo>
                      <a:pt x="88" y="562"/>
                    </a:lnTo>
                    <a:lnTo>
                      <a:pt x="88" y="573"/>
                    </a:lnTo>
                    <a:lnTo>
                      <a:pt x="91" y="585"/>
                    </a:lnTo>
                    <a:lnTo>
                      <a:pt x="103" y="592"/>
                    </a:lnTo>
                    <a:lnTo>
                      <a:pt x="114" y="596"/>
                    </a:lnTo>
                    <a:lnTo>
                      <a:pt x="122" y="596"/>
                    </a:lnTo>
                    <a:lnTo>
                      <a:pt x="133" y="592"/>
                    </a:lnTo>
                    <a:lnTo>
                      <a:pt x="194" y="558"/>
                    </a:lnTo>
                    <a:lnTo>
                      <a:pt x="251" y="520"/>
                    </a:lnTo>
                    <a:lnTo>
                      <a:pt x="304" y="478"/>
                    </a:lnTo>
                    <a:lnTo>
                      <a:pt x="354" y="429"/>
                    </a:lnTo>
                    <a:lnTo>
                      <a:pt x="388" y="376"/>
                    </a:lnTo>
                    <a:lnTo>
                      <a:pt x="411" y="315"/>
                    </a:lnTo>
                    <a:lnTo>
                      <a:pt x="415" y="250"/>
                    </a:lnTo>
                    <a:lnTo>
                      <a:pt x="399" y="182"/>
                    </a:lnTo>
                    <a:lnTo>
                      <a:pt x="365" y="129"/>
                    </a:lnTo>
                    <a:lnTo>
                      <a:pt x="316" y="83"/>
                    </a:lnTo>
                    <a:lnTo>
                      <a:pt x="255" y="49"/>
                    </a:lnTo>
                    <a:lnTo>
                      <a:pt x="186" y="23"/>
                    </a:lnTo>
                    <a:lnTo>
                      <a:pt x="118" y="7"/>
                    </a:lnTo>
                    <a:lnTo>
                      <a:pt x="61" y="0"/>
                    </a:lnTo>
                    <a:lnTo>
                      <a:pt x="19" y="0"/>
                    </a:lnTo>
                    <a:lnTo>
                      <a:pt x="0" y="11"/>
                    </a:lnTo>
                    <a:lnTo>
                      <a:pt x="46" y="30"/>
                    </a:lnTo>
                    <a:lnTo>
                      <a:pt x="95" y="45"/>
                    </a:lnTo>
                    <a:lnTo>
                      <a:pt x="148" y="61"/>
                    </a:lnTo>
                    <a:lnTo>
                      <a:pt x="198" y="76"/>
                    </a:lnTo>
                    <a:lnTo>
                      <a:pt x="247" y="95"/>
                    </a:lnTo>
                    <a:lnTo>
                      <a:pt x="289" y="121"/>
                    </a:lnTo>
                    <a:lnTo>
                      <a:pt x="323" y="152"/>
                    </a:lnTo>
                    <a:lnTo>
                      <a:pt x="350" y="193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02" name="Freeform 2344"/>
              <p:cNvSpPr>
                <a:spLocks noChangeAspect="1"/>
              </p:cNvSpPr>
              <p:nvPr/>
            </p:nvSpPr>
            <p:spPr bwMode="auto">
              <a:xfrm>
                <a:off x="851" y="16416"/>
                <a:ext cx="1045" cy="1250"/>
              </a:xfrm>
              <a:custGeom>
                <a:avLst/>
                <a:gdLst>
                  <a:gd name="T0" fmla="*/ 327 w 1045"/>
                  <a:gd name="T1" fmla="*/ 232 h 1250"/>
                  <a:gd name="T2" fmla="*/ 175 w 1045"/>
                  <a:gd name="T3" fmla="*/ 380 h 1250"/>
                  <a:gd name="T4" fmla="*/ 57 w 1045"/>
                  <a:gd name="T5" fmla="*/ 551 h 1250"/>
                  <a:gd name="T6" fmla="*/ 0 w 1045"/>
                  <a:gd name="T7" fmla="*/ 748 h 1250"/>
                  <a:gd name="T8" fmla="*/ 11 w 1045"/>
                  <a:gd name="T9" fmla="*/ 881 h 1250"/>
                  <a:gd name="T10" fmla="*/ 30 w 1045"/>
                  <a:gd name="T11" fmla="*/ 934 h 1250"/>
                  <a:gd name="T12" fmla="*/ 64 w 1045"/>
                  <a:gd name="T13" fmla="*/ 984 h 1250"/>
                  <a:gd name="T14" fmla="*/ 106 w 1045"/>
                  <a:gd name="T15" fmla="*/ 1026 h 1250"/>
                  <a:gd name="T16" fmla="*/ 182 w 1045"/>
                  <a:gd name="T17" fmla="*/ 1071 h 1250"/>
                  <a:gd name="T18" fmla="*/ 281 w 1045"/>
                  <a:gd name="T19" fmla="*/ 1120 h 1250"/>
                  <a:gd name="T20" fmla="*/ 388 w 1045"/>
                  <a:gd name="T21" fmla="*/ 1158 h 1250"/>
                  <a:gd name="T22" fmla="*/ 494 w 1045"/>
                  <a:gd name="T23" fmla="*/ 1189 h 1250"/>
                  <a:gd name="T24" fmla="*/ 604 w 1045"/>
                  <a:gd name="T25" fmla="*/ 1212 h 1250"/>
                  <a:gd name="T26" fmla="*/ 715 w 1045"/>
                  <a:gd name="T27" fmla="*/ 1227 h 1250"/>
                  <a:gd name="T28" fmla="*/ 825 w 1045"/>
                  <a:gd name="T29" fmla="*/ 1238 h 1250"/>
                  <a:gd name="T30" fmla="*/ 939 w 1045"/>
                  <a:gd name="T31" fmla="*/ 1246 h 1250"/>
                  <a:gd name="T32" fmla="*/ 1011 w 1045"/>
                  <a:gd name="T33" fmla="*/ 1250 h 1250"/>
                  <a:gd name="T34" fmla="*/ 1038 w 1045"/>
                  <a:gd name="T35" fmla="*/ 1227 h 1250"/>
                  <a:gd name="T36" fmla="*/ 1045 w 1045"/>
                  <a:gd name="T37" fmla="*/ 1193 h 1250"/>
                  <a:gd name="T38" fmla="*/ 1022 w 1045"/>
                  <a:gd name="T39" fmla="*/ 1166 h 1250"/>
                  <a:gd name="T40" fmla="*/ 954 w 1045"/>
                  <a:gd name="T41" fmla="*/ 1147 h 1250"/>
                  <a:gd name="T42" fmla="*/ 855 w 1045"/>
                  <a:gd name="T43" fmla="*/ 1128 h 1250"/>
                  <a:gd name="T44" fmla="*/ 753 w 1045"/>
                  <a:gd name="T45" fmla="*/ 1113 h 1250"/>
                  <a:gd name="T46" fmla="*/ 650 w 1045"/>
                  <a:gd name="T47" fmla="*/ 1098 h 1250"/>
                  <a:gd name="T48" fmla="*/ 551 w 1045"/>
                  <a:gd name="T49" fmla="*/ 1079 h 1250"/>
                  <a:gd name="T50" fmla="*/ 452 w 1045"/>
                  <a:gd name="T51" fmla="*/ 1052 h 1250"/>
                  <a:gd name="T52" fmla="*/ 357 w 1045"/>
                  <a:gd name="T53" fmla="*/ 1022 h 1250"/>
                  <a:gd name="T54" fmla="*/ 262 w 1045"/>
                  <a:gd name="T55" fmla="*/ 984 h 1250"/>
                  <a:gd name="T56" fmla="*/ 178 w 1045"/>
                  <a:gd name="T57" fmla="*/ 931 h 1250"/>
                  <a:gd name="T58" fmla="*/ 125 w 1045"/>
                  <a:gd name="T59" fmla="*/ 858 h 1250"/>
                  <a:gd name="T60" fmla="*/ 110 w 1045"/>
                  <a:gd name="T61" fmla="*/ 767 h 1250"/>
                  <a:gd name="T62" fmla="*/ 125 w 1045"/>
                  <a:gd name="T63" fmla="*/ 661 h 1250"/>
                  <a:gd name="T64" fmla="*/ 167 w 1045"/>
                  <a:gd name="T65" fmla="*/ 562 h 1250"/>
                  <a:gd name="T66" fmla="*/ 232 w 1045"/>
                  <a:gd name="T67" fmla="*/ 456 h 1250"/>
                  <a:gd name="T68" fmla="*/ 308 w 1045"/>
                  <a:gd name="T69" fmla="*/ 365 h 1250"/>
                  <a:gd name="T70" fmla="*/ 399 w 1045"/>
                  <a:gd name="T71" fmla="*/ 274 h 1250"/>
                  <a:gd name="T72" fmla="*/ 498 w 1045"/>
                  <a:gd name="T73" fmla="*/ 190 h 1250"/>
                  <a:gd name="T74" fmla="*/ 635 w 1045"/>
                  <a:gd name="T75" fmla="*/ 126 h 1250"/>
                  <a:gd name="T76" fmla="*/ 772 w 1045"/>
                  <a:gd name="T77" fmla="*/ 69 h 1250"/>
                  <a:gd name="T78" fmla="*/ 859 w 1045"/>
                  <a:gd name="T79" fmla="*/ 23 h 1250"/>
                  <a:gd name="T80" fmla="*/ 832 w 1045"/>
                  <a:gd name="T81" fmla="*/ 0 h 1250"/>
                  <a:gd name="T82" fmla="*/ 718 w 1045"/>
                  <a:gd name="T83" fmla="*/ 15 h 1250"/>
                  <a:gd name="T84" fmla="*/ 585 w 1045"/>
                  <a:gd name="T85" fmla="*/ 61 h 1250"/>
                  <a:gd name="T86" fmla="*/ 460 w 1045"/>
                  <a:gd name="T87" fmla="*/ 126 h 12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45"/>
                  <a:gd name="T133" fmla="*/ 0 h 1250"/>
                  <a:gd name="T134" fmla="*/ 1045 w 1045"/>
                  <a:gd name="T135" fmla="*/ 1250 h 12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45" h="1250">
                    <a:moveTo>
                      <a:pt x="407" y="164"/>
                    </a:moveTo>
                    <a:lnTo>
                      <a:pt x="327" y="232"/>
                    </a:lnTo>
                    <a:lnTo>
                      <a:pt x="247" y="300"/>
                    </a:lnTo>
                    <a:lnTo>
                      <a:pt x="175" y="380"/>
                    </a:lnTo>
                    <a:lnTo>
                      <a:pt x="110" y="464"/>
                    </a:lnTo>
                    <a:lnTo>
                      <a:pt x="57" y="551"/>
                    </a:lnTo>
                    <a:lnTo>
                      <a:pt x="19" y="646"/>
                    </a:lnTo>
                    <a:lnTo>
                      <a:pt x="0" y="748"/>
                    </a:lnTo>
                    <a:lnTo>
                      <a:pt x="4" y="855"/>
                    </a:lnTo>
                    <a:lnTo>
                      <a:pt x="11" y="881"/>
                    </a:lnTo>
                    <a:lnTo>
                      <a:pt x="19" y="912"/>
                    </a:lnTo>
                    <a:lnTo>
                      <a:pt x="30" y="934"/>
                    </a:lnTo>
                    <a:lnTo>
                      <a:pt x="45" y="961"/>
                    </a:lnTo>
                    <a:lnTo>
                      <a:pt x="64" y="984"/>
                    </a:lnTo>
                    <a:lnTo>
                      <a:pt x="87" y="1007"/>
                    </a:lnTo>
                    <a:lnTo>
                      <a:pt x="106" y="1026"/>
                    </a:lnTo>
                    <a:lnTo>
                      <a:pt x="133" y="1041"/>
                    </a:lnTo>
                    <a:lnTo>
                      <a:pt x="182" y="1071"/>
                    </a:lnTo>
                    <a:lnTo>
                      <a:pt x="232" y="1098"/>
                    </a:lnTo>
                    <a:lnTo>
                      <a:pt x="281" y="1120"/>
                    </a:lnTo>
                    <a:lnTo>
                      <a:pt x="334" y="1139"/>
                    </a:lnTo>
                    <a:lnTo>
                      <a:pt x="388" y="1158"/>
                    </a:lnTo>
                    <a:lnTo>
                      <a:pt x="441" y="1174"/>
                    </a:lnTo>
                    <a:lnTo>
                      <a:pt x="494" y="1189"/>
                    </a:lnTo>
                    <a:lnTo>
                      <a:pt x="547" y="1200"/>
                    </a:lnTo>
                    <a:lnTo>
                      <a:pt x="604" y="1212"/>
                    </a:lnTo>
                    <a:lnTo>
                      <a:pt x="657" y="1219"/>
                    </a:lnTo>
                    <a:lnTo>
                      <a:pt x="715" y="1227"/>
                    </a:lnTo>
                    <a:lnTo>
                      <a:pt x="772" y="1234"/>
                    </a:lnTo>
                    <a:lnTo>
                      <a:pt x="825" y="1238"/>
                    </a:lnTo>
                    <a:lnTo>
                      <a:pt x="882" y="1242"/>
                    </a:lnTo>
                    <a:lnTo>
                      <a:pt x="939" y="1246"/>
                    </a:lnTo>
                    <a:lnTo>
                      <a:pt x="992" y="1250"/>
                    </a:lnTo>
                    <a:lnTo>
                      <a:pt x="1011" y="1250"/>
                    </a:lnTo>
                    <a:lnTo>
                      <a:pt x="1026" y="1242"/>
                    </a:lnTo>
                    <a:lnTo>
                      <a:pt x="1038" y="1227"/>
                    </a:lnTo>
                    <a:lnTo>
                      <a:pt x="1045" y="1212"/>
                    </a:lnTo>
                    <a:lnTo>
                      <a:pt x="1045" y="1193"/>
                    </a:lnTo>
                    <a:lnTo>
                      <a:pt x="1038" y="1177"/>
                    </a:lnTo>
                    <a:lnTo>
                      <a:pt x="1022" y="1166"/>
                    </a:lnTo>
                    <a:lnTo>
                      <a:pt x="1003" y="1158"/>
                    </a:lnTo>
                    <a:lnTo>
                      <a:pt x="954" y="1147"/>
                    </a:lnTo>
                    <a:lnTo>
                      <a:pt x="905" y="1139"/>
                    </a:lnTo>
                    <a:lnTo>
                      <a:pt x="855" y="1128"/>
                    </a:lnTo>
                    <a:lnTo>
                      <a:pt x="802" y="1120"/>
                    </a:lnTo>
                    <a:lnTo>
                      <a:pt x="753" y="1113"/>
                    </a:lnTo>
                    <a:lnTo>
                      <a:pt x="703" y="1105"/>
                    </a:lnTo>
                    <a:lnTo>
                      <a:pt x="650" y="1098"/>
                    </a:lnTo>
                    <a:lnTo>
                      <a:pt x="600" y="1086"/>
                    </a:lnTo>
                    <a:lnTo>
                      <a:pt x="551" y="1079"/>
                    </a:lnTo>
                    <a:lnTo>
                      <a:pt x="502" y="1067"/>
                    </a:lnTo>
                    <a:lnTo>
                      <a:pt x="452" y="1052"/>
                    </a:lnTo>
                    <a:lnTo>
                      <a:pt x="403" y="1041"/>
                    </a:lnTo>
                    <a:lnTo>
                      <a:pt x="357" y="1022"/>
                    </a:lnTo>
                    <a:lnTo>
                      <a:pt x="308" y="1003"/>
                    </a:lnTo>
                    <a:lnTo>
                      <a:pt x="262" y="984"/>
                    </a:lnTo>
                    <a:lnTo>
                      <a:pt x="216" y="957"/>
                    </a:lnTo>
                    <a:lnTo>
                      <a:pt x="178" y="931"/>
                    </a:lnTo>
                    <a:lnTo>
                      <a:pt x="148" y="896"/>
                    </a:lnTo>
                    <a:lnTo>
                      <a:pt x="125" y="858"/>
                    </a:lnTo>
                    <a:lnTo>
                      <a:pt x="114" y="813"/>
                    </a:lnTo>
                    <a:lnTo>
                      <a:pt x="110" y="767"/>
                    </a:lnTo>
                    <a:lnTo>
                      <a:pt x="114" y="714"/>
                    </a:lnTo>
                    <a:lnTo>
                      <a:pt x="125" y="661"/>
                    </a:lnTo>
                    <a:lnTo>
                      <a:pt x="140" y="619"/>
                    </a:lnTo>
                    <a:lnTo>
                      <a:pt x="167" y="562"/>
                    </a:lnTo>
                    <a:lnTo>
                      <a:pt x="197" y="505"/>
                    </a:lnTo>
                    <a:lnTo>
                      <a:pt x="232" y="456"/>
                    </a:lnTo>
                    <a:lnTo>
                      <a:pt x="270" y="410"/>
                    </a:lnTo>
                    <a:lnTo>
                      <a:pt x="308" y="365"/>
                    </a:lnTo>
                    <a:lnTo>
                      <a:pt x="350" y="319"/>
                    </a:lnTo>
                    <a:lnTo>
                      <a:pt x="399" y="274"/>
                    </a:lnTo>
                    <a:lnTo>
                      <a:pt x="448" y="228"/>
                    </a:lnTo>
                    <a:lnTo>
                      <a:pt x="498" y="190"/>
                    </a:lnTo>
                    <a:lnTo>
                      <a:pt x="562" y="156"/>
                    </a:lnTo>
                    <a:lnTo>
                      <a:pt x="635" y="126"/>
                    </a:lnTo>
                    <a:lnTo>
                      <a:pt x="707" y="95"/>
                    </a:lnTo>
                    <a:lnTo>
                      <a:pt x="772" y="69"/>
                    </a:lnTo>
                    <a:lnTo>
                      <a:pt x="825" y="46"/>
                    </a:lnTo>
                    <a:lnTo>
                      <a:pt x="859" y="23"/>
                    </a:lnTo>
                    <a:lnTo>
                      <a:pt x="870" y="8"/>
                    </a:lnTo>
                    <a:lnTo>
                      <a:pt x="832" y="0"/>
                    </a:lnTo>
                    <a:lnTo>
                      <a:pt x="779" y="4"/>
                    </a:lnTo>
                    <a:lnTo>
                      <a:pt x="718" y="15"/>
                    </a:lnTo>
                    <a:lnTo>
                      <a:pt x="654" y="34"/>
                    </a:lnTo>
                    <a:lnTo>
                      <a:pt x="585" y="61"/>
                    </a:lnTo>
                    <a:lnTo>
                      <a:pt x="521" y="91"/>
                    </a:lnTo>
                    <a:lnTo>
                      <a:pt x="460" y="126"/>
                    </a:lnTo>
                    <a:lnTo>
                      <a:pt x="407" y="164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03" name="Freeform 2345"/>
              <p:cNvSpPr>
                <a:spLocks noChangeAspect="1"/>
              </p:cNvSpPr>
              <p:nvPr/>
            </p:nvSpPr>
            <p:spPr bwMode="auto">
              <a:xfrm>
                <a:off x="2322" y="16375"/>
                <a:ext cx="916" cy="831"/>
              </a:xfrm>
              <a:custGeom>
                <a:avLst/>
                <a:gdLst>
                  <a:gd name="T0" fmla="*/ 761 w 916"/>
                  <a:gd name="T1" fmla="*/ 254 h 831"/>
                  <a:gd name="T2" fmla="*/ 802 w 916"/>
                  <a:gd name="T3" fmla="*/ 300 h 831"/>
                  <a:gd name="T4" fmla="*/ 829 w 916"/>
                  <a:gd name="T5" fmla="*/ 353 h 831"/>
                  <a:gd name="T6" fmla="*/ 840 w 916"/>
                  <a:gd name="T7" fmla="*/ 410 h 831"/>
                  <a:gd name="T8" fmla="*/ 840 w 916"/>
                  <a:gd name="T9" fmla="*/ 470 h 831"/>
                  <a:gd name="T10" fmla="*/ 833 w 916"/>
                  <a:gd name="T11" fmla="*/ 520 h 831"/>
                  <a:gd name="T12" fmla="*/ 818 w 916"/>
                  <a:gd name="T13" fmla="*/ 562 h 831"/>
                  <a:gd name="T14" fmla="*/ 791 w 916"/>
                  <a:gd name="T15" fmla="*/ 603 h 831"/>
                  <a:gd name="T16" fmla="*/ 764 w 916"/>
                  <a:gd name="T17" fmla="*/ 637 h 831"/>
                  <a:gd name="T18" fmla="*/ 730 w 916"/>
                  <a:gd name="T19" fmla="*/ 675 h 831"/>
                  <a:gd name="T20" fmla="*/ 696 w 916"/>
                  <a:gd name="T21" fmla="*/ 706 h 831"/>
                  <a:gd name="T22" fmla="*/ 662 w 916"/>
                  <a:gd name="T23" fmla="*/ 740 h 831"/>
                  <a:gd name="T24" fmla="*/ 627 w 916"/>
                  <a:gd name="T25" fmla="*/ 774 h 831"/>
                  <a:gd name="T26" fmla="*/ 620 w 916"/>
                  <a:gd name="T27" fmla="*/ 786 h 831"/>
                  <a:gd name="T28" fmla="*/ 620 w 916"/>
                  <a:gd name="T29" fmla="*/ 797 h 831"/>
                  <a:gd name="T30" fmla="*/ 620 w 916"/>
                  <a:gd name="T31" fmla="*/ 808 h 831"/>
                  <a:gd name="T32" fmla="*/ 627 w 916"/>
                  <a:gd name="T33" fmla="*/ 820 h 831"/>
                  <a:gd name="T34" fmla="*/ 639 w 916"/>
                  <a:gd name="T35" fmla="*/ 827 h 831"/>
                  <a:gd name="T36" fmla="*/ 654 w 916"/>
                  <a:gd name="T37" fmla="*/ 831 h 831"/>
                  <a:gd name="T38" fmla="*/ 666 w 916"/>
                  <a:gd name="T39" fmla="*/ 827 h 831"/>
                  <a:gd name="T40" fmla="*/ 677 w 916"/>
                  <a:gd name="T41" fmla="*/ 820 h 831"/>
                  <a:gd name="T42" fmla="*/ 753 w 916"/>
                  <a:gd name="T43" fmla="*/ 770 h 831"/>
                  <a:gd name="T44" fmla="*/ 818 w 916"/>
                  <a:gd name="T45" fmla="*/ 706 h 831"/>
                  <a:gd name="T46" fmla="*/ 867 w 916"/>
                  <a:gd name="T47" fmla="*/ 634 h 831"/>
                  <a:gd name="T48" fmla="*/ 901 w 916"/>
                  <a:gd name="T49" fmla="*/ 550 h 831"/>
                  <a:gd name="T50" fmla="*/ 916 w 916"/>
                  <a:gd name="T51" fmla="*/ 467 h 831"/>
                  <a:gd name="T52" fmla="*/ 909 w 916"/>
                  <a:gd name="T53" fmla="*/ 379 h 831"/>
                  <a:gd name="T54" fmla="*/ 878 w 916"/>
                  <a:gd name="T55" fmla="*/ 300 h 831"/>
                  <a:gd name="T56" fmla="*/ 818 w 916"/>
                  <a:gd name="T57" fmla="*/ 227 h 831"/>
                  <a:gd name="T58" fmla="*/ 772 w 916"/>
                  <a:gd name="T59" fmla="*/ 189 h 831"/>
                  <a:gd name="T60" fmla="*/ 719 w 916"/>
                  <a:gd name="T61" fmla="*/ 159 h 831"/>
                  <a:gd name="T62" fmla="*/ 662 w 916"/>
                  <a:gd name="T63" fmla="*/ 129 h 831"/>
                  <a:gd name="T64" fmla="*/ 597 w 916"/>
                  <a:gd name="T65" fmla="*/ 102 h 831"/>
                  <a:gd name="T66" fmla="*/ 532 w 916"/>
                  <a:gd name="T67" fmla="*/ 75 h 831"/>
                  <a:gd name="T68" fmla="*/ 468 w 916"/>
                  <a:gd name="T69" fmla="*/ 56 h 831"/>
                  <a:gd name="T70" fmla="*/ 399 w 916"/>
                  <a:gd name="T71" fmla="*/ 41 h 831"/>
                  <a:gd name="T72" fmla="*/ 335 w 916"/>
                  <a:gd name="T73" fmla="*/ 26 h 831"/>
                  <a:gd name="T74" fmla="*/ 270 w 916"/>
                  <a:gd name="T75" fmla="*/ 15 h 831"/>
                  <a:gd name="T76" fmla="*/ 213 w 916"/>
                  <a:gd name="T77" fmla="*/ 7 h 831"/>
                  <a:gd name="T78" fmla="*/ 156 w 916"/>
                  <a:gd name="T79" fmla="*/ 0 h 831"/>
                  <a:gd name="T80" fmla="*/ 110 w 916"/>
                  <a:gd name="T81" fmla="*/ 0 h 831"/>
                  <a:gd name="T82" fmla="*/ 69 w 916"/>
                  <a:gd name="T83" fmla="*/ 0 h 831"/>
                  <a:gd name="T84" fmla="*/ 34 w 916"/>
                  <a:gd name="T85" fmla="*/ 0 h 831"/>
                  <a:gd name="T86" fmla="*/ 12 w 916"/>
                  <a:gd name="T87" fmla="*/ 7 h 831"/>
                  <a:gd name="T88" fmla="*/ 0 w 916"/>
                  <a:gd name="T89" fmla="*/ 15 h 831"/>
                  <a:gd name="T90" fmla="*/ 38 w 916"/>
                  <a:gd name="T91" fmla="*/ 22 h 831"/>
                  <a:gd name="T92" fmla="*/ 76 w 916"/>
                  <a:gd name="T93" fmla="*/ 26 h 831"/>
                  <a:gd name="T94" fmla="*/ 122 w 916"/>
                  <a:gd name="T95" fmla="*/ 34 h 831"/>
                  <a:gd name="T96" fmla="*/ 167 w 916"/>
                  <a:gd name="T97" fmla="*/ 41 h 831"/>
                  <a:gd name="T98" fmla="*/ 213 w 916"/>
                  <a:gd name="T99" fmla="*/ 53 h 831"/>
                  <a:gd name="T100" fmla="*/ 266 w 916"/>
                  <a:gd name="T101" fmla="*/ 60 h 831"/>
                  <a:gd name="T102" fmla="*/ 316 w 916"/>
                  <a:gd name="T103" fmla="*/ 72 h 831"/>
                  <a:gd name="T104" fmla="*/ 369 w 916"/>
                  <a:gd name="T105" fmla="*/ 83 h 831"/>
                  <a:gd name="T106" fmla="*/ 418 w 916"/>
                  <a:gd name="T107" fmla="*/ 98 h 831"/>
                  <a:gd name="T108" fmla="*/ 472 w 916"/>
                  <a:gd name="T109" fmla="*/ 113 h 831"/>
                  <a:gd name="T110" fmla="*/ 525 w 916"/>
                  <a:gd name="T111" fmla="*/ 129 h 831"/>
                  <a:gd name="T112" fmla="*/ 574 w 916"/>
                  <a:gd name="T113" fmla="*/ 148 h 831"/>
                  <a:gd name="T114" fmla="*/ 624 w 916"/>
                  <a:gd name="T115" fmla="*/ 170 h 831"/>
                  <a:gd name="T116" fmla="*/ 673 w 916"/>
                  <a:gd name="T117" fmla="*/ 197 h 831"/>
                  <a:gd name="T118" fmla="*/ 719 w 916"/>
                  <a:gd name="T119" fmla="*/ 224 h 831"/>
                  <a:gd name="T120" fmla="*/ 761 w 916"/>
                  <a:gd name="T121" fmla="*/ 254 h 83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6"/>
                  <a:gd name="T184" fmla="*/ 0 h 831"/>
                  <a:gd name="T185" fmla="*/ 916 w 916"/>
                  <a:gd name="T186" fmla="*/ 831 h 83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6" h="831">
                    <a:moveTo>
                      <a:pt x="761" y="254"/>
                    </a:moveTo>
                    <a:lnTo>
                      <a:pt x="802" y="300"/>
                    </a:lnTo>
                    <a:lnTo>
                      <a:pt x="829" y="353"/>
                    </a:lnTo>
                    <a:lnTo>
                      <a:pt x="840" y="410"/>
                    </a:lnTo>
                    <a:lnTo>
                      <a:pt x="840" y="470"/>
                    </a:lnTo>
                    <a:lnTo>
                      <a:pt x="833" y="520"/>
                    </a:lnTo>
                    <a:lnTo>
                      <a:pt x="818" y="562"/>
                    </a:lnTo>
                    <a:lnTo>
                      <a:pt x="791" y="603"/>
                    </a:lnTo>
                    <a:lnTo>
                      <a:pt x="764" y="637"/>
                    </a:lnTo>
                    <a:lnTo>
                      <a:pt x="730" y="675"/>
                    </a:lnTo>
                    <a:lnTo>
                      <a:pt x="696" y="706"/>
                    </a:lnTo>
                    <a:lnTo>
                      <a:pt x="662" y="740"/>
                    </a:lnTo>
                    <a:lnTo>
                      <a:pt x="627" y="774"/>
                    </a:lnTo>
                    <a:lnTo>
                      <a:pt x="620" y="786"/>
                    </a:lnTo>
                    <a:lnTo>
                      <a:pt x="620" y="797"/>
                    </a:lnTo>
                    <a:lnTo>
                      <a:pt x="620" y="808"/>
                    </a:lnTo>
                    <a:lnTo>
                      <a:pt x="627" y="820"/>
                    </a:lnTo>
                    <a:lnTo>
                      <a:pt x="639" y="827"/>
                    </a:lnTo>
                    <a:lnTo>
                      <a:pt x="654" y="831"/>
                    </a:lnTo>
                    <a:lnTo>
                      <a:pt x="666" y="827"/>
                    </a:lnTo>
                    <a:lnTo>
                      <a:pt x="677" y="820"/>
                    </a:lnTo>
                    <a:lnTo>
                      <a:pt x="753" y="770"/>
                    </a:lnTo>
                    <a:lnTo>
                      <a:pt x="818" y="706"/>
                    </a:lnTo>
                    <a:lnTo>
                      <a:pt x="867" y="634"/>
                    </a:lnTo>
                    <a:lnTo>
                      <a:pt x="901" y="550"/>
                    </a:lnTo>
                    <a:lnTo>
                      <a:pt x="916" y="467"/>
                    </a:lnTo>
                    <a:lnTo>
                      <a:pt x="909" y="379"/>
                    </a:lnTo>
                    <a:lnTo>
                      <a:pt x="878" y="300"/>
                    </a:lnTo>
                    <a:lnTo>
                      <a:pt x="818" y="227"/>
                    </a:lnTo>
                    <a:lnTo>
                      <a:pt x="772" y="189"/>
                    </a:lnTo>
                    <a:lnTo>
                      <a:pt x="719" y="159"/>
                    </a:lnTo>
                    <a:lnTo>
                      <a:pt x="662" y="129"/>
                    </a:lnTo>
                    <a:lnTo>
                      <a:pt x="597" y="102"/>
                    </a:lnTo>
                    <a:lnTo>
                      <a:pt x="532" y="75"/>
                    </a:lnTo>
                    <a:lnTo>
                      <a:pt x="468" y="56"/>
                    </a:lnTo>
                    <a:lnTo>
                      <a:pt x="399" y="41"/>
                    </a:lnTo>
                    <a:lnTo>
                      <a:pt x="335" y="26"/>
                    </a:lnTo>
                    <a:lnTo>
                      <a:pt x="270" y="15"/>
                    </a:lnTo>
                    <a:lnTo>
                      <a:pt x="213" y="7"/>
                    </a:lnTo>
                    <a:lnTo>
                      <a:pt x="156" y="0"/>
                    </a:lnTo>
                    <a:lnTo>
                      <a:pt x="110" y="0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12" y="7"/>
                    </a:lnTo>
                    <a:lnTo>
                      <a:pt x="0" y="15"/>
                    </a:lnTo>
                    <a:lnTo>
                      <a:pt x="38" y="22"/>
                    </a:lnTo>
                    <a:lnTo>
                      <a:pt x="76" y="26"/>
                    </a:lnTo>
                    <a:lnTo>
                      <a:pt x="122" y="34"/>
                    </a:lnTo>
                    <a:lnTo>
                      <a:pt x="167" y="41"/>
                    </a:lnTo>
                    <a:lnTo>
                      <a:pt x="213" y="53"/>
                    </a:lnTo>
                    <a:lnTo>
                      <a:pt x="266" y="60"/>
                    </a:lnTo>
                    <a:lnTo>
                      <a:pt x="316" y="72"/>
                    </a:lnTo>
                    <a:lnTo>
                      <a:pt x="369" y="83"/>
                    </a:lnTo>
                    <a:lnTo>
                      <a:pt x="418" y="98"/>
                    </a:lnTo>
                    <a:lnTo>
                      <a:pt x="472" y="113"/>
                    </a:lnTo>
                    <a:lnTo>
                      <a:pt x="525" y="129"/>
                    </a:lnTo>
                    <a:lnTo>
                      <a:pt x="574" y="148"/>
                    </a:lnTo>
                    <a:lnTo>
                      <a:pt x="624" y="170"/>
                    </a:lnTo>
                    <a:lnTo>
                      <a:pt x="673" y="197"/>
                    </a:lnTo>
                    <a:lnTo>
                      <a:pt x="719" y="224"/>
                    </a:lnTo>
                    <a:lnTo>
                      <a:pt x="761" y="254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04" name="Freeform 2346"/>
              <p:cNvSpPr>
                <a:spLocks noChangeAspect="1"/>
              </p:cNvSpPr>
              <p:nvPr/>
            </p:nvSpPr>
            <p:spPr bwMode="auto">
              <a:xfrm>
                <a:off x="455" y="16758"/>
                <a:ext cx="373" cy="786"/>
              </a:xfrm>
              <a:custGeom>
                <a:avLst/>
                <a:gdLst>
                  <a:gd name="T0" fmla="*/ 0 w 373"/>
                  <a:gd name="T1" fmla="*/ 429 h 786"/>
                  <a:gd name="T2" fmla="*/ 0 w 373"/>
                  <a:gd name="T3" fmla="*/ 494 h 786"/>
                  <a:gd name="T4" fmla="*/ 16 w 373"/>
                  <a:gd name="T5" fmla="*/ 554 h 786"/>
                  <a:gd name="T6" fmla="*/ 42 w 373"/>
                  <a:gd name="T7" fmla="*/ 611 h 786"/>
                  <a:gd name="T8" fmla="*/ 80 w 373"/>
                  <a:gd name="T9" fmla="*/ 661 h 786"/>
                  <a:gd name="T10" fmla="*/ 126 w 373"/>
                  <a:gd name="T11" fmla="*/ 703 h 786"/>
                  <a:gd name="T12" fmla="*/ 179 w 373"/>
                  <a:gd name="T13" fmla="*/ 741 h 786"/>
                  <a:gd name="T14" fmla="*/ 240 w 373"/>
                  <a:gd name="T15" fmla="*/ 767 h 786"/>
                  <a:gd name="T16" fmla="*/ 301 w 373"/>
                  <a:gd name="T17" fmla="*/ 782 h 786"/>
                  <a:gd name="T18" fmla="*/ 320 w 373"/>
                  <a:gd name="T19" fmla="*/ 786 h 786"/>
                  <a:gd name="T20" fmla="*/ 339 w 373"/>
                  <a:gd name="T21" fmla="*/ 778 h 786"/>
                  <a:gd name="T22" fmla="*/ 354 w 373"/>
                  <a:gd name="T23" fmla="*/ 767 h 786"/>
                  <a:gd name="T24" fmla="*/ 361 w 373"/>
                  <a:gd name="T25" fmla="*/ 752 h 786"/>
                  <a:gd name="T26" fmla="*/ 361 w 373"/>
                  <a:gd name="T27" fmla="*/ 733 h 786"/>
                  <a:gd name="T28" fmla="*/ 358 w 373"/>
                  <a:gd name="T29" fmla="*/ 714 h 786"/>
                  <a:gd name="T30" fmla="*/ 346 w 373"/>
                  <a:gd name="T31" fmla="*/ 699 h 786"/>
                  <a:gd name="T32" fmla="*/ 327 w 373"/>
                  <a:gd name="T33" fmla="*/ 691 h 786"/>
                  <a:gd name="T34" fmla="*/ 266 w 373"/>
                  <a:gd name="T35" fmla="*/ 668 h 786"/>
                  <a:gd name="T36" fmla="*/ 209 w 373"/>
                  <a:gd name="T37" fmla="*/ 638 h 786"/>
                  <a:gd name="T38" fmla="*/ 164 w 373"/>
                  <a:gd name="T39" fmla="*/ 596 h 786"/>
                  <a:gd name="T40" fmla="*/ 130 w 373"/>
                  <a:gd name="T41" fmla="*/ 551 h 786"/>
                  <a:gd name="T42" fmla="*/ 107 w 373"/>
                  <a:gd name="T43" fmla="*/ 494 h 786"/>
                  <a:gd name="T44" fmla="*/ 95 w 373"/>
                  <a:gd name="T45" fmla="*/ 433 h 786"/>
                  <a:gd name="T46" fmla="*/ 95 w 373"/>
                  <a:gd name="T47" fmla="*/ 368 h 786"/>
                  <a:gd name="T48" fmla="*/ 114 w 373"/>
                  <a:gd name="T49" fmla="*/ 300 h 786"/>
                  <a:gd name="T50" fmla="*/ 137 w 373"/>
                  <a:gd name="T51" fmla="*/ 251 h 786"/>
                  <a:gd name="T52" fmla="*/ 168 w 373"/>
                  <a:gd name="T53" fmla="*/ 205 h 786"/>
                  <a:gd name="T54" fmla="*/ 202 w 373"/>
                  <a:gd name="T55" fmla="*/ 163 h 786"/>
                  <a:gd name="T56" fmla="*/ 240 w 373"/>
                  <a:gd name="T57" fmla="*/ 125 h 786"/>
                  <a:gd name="T58" fmla="*/ 274 w 373"/>
                  <a:gd name="T59" fmla="*/ 91 h 786"/>
                  <a:gd name="T60" fmla="*/ 312 w 373"/>
                  <a:gd name="T61" fmla="*/ 61 h 786"/>
                  <a:gd name="T62" fmla="*/ 346 w 373"/>
                  <a:gd name="T63" fmla="*/ 30 h 786"/>
                  <a:gd name="T64" fmla="*/ 373 w 373"/>
                  <a:gd name="T65" fmla="*/ 4 h 786"/>
                  <a:gd name="T66" fmla="*/ 346 w 373"/>
                  <a:gd name="T67" fmla="*/ 0 h 786"/>
                  <a:gd name="T68" fmla="*/ 304 w 373"/>
                  <a:gd name="T69" fmla="*/ 19 h 786"/>
                  <a:gd name="T70" fmla="*/ 247 w 373"/>
                  <a:gd name="T71" fmla="*/ 61 h 786"/>
                  <a:gd name="T72" fmla="*/ 183 w 373"/>
                  <a:gd name="T73" fmla="*/ 118 h 786"/>
                  <a:gd name="T74" fmla="*/ 122 w 373"/>
                  <a:gd name="T75" fmla="*/ 190 h 786"/>
                  <a:gd name="T76" fmla="*/ 65 w 373"/>
                  <a:gd name="T77" fmla="*/ 266 h 786"/>
                  <a:gd name="T78" fmla="*/ 23 w 373"/>
                  <a:gd name="T79" fmla="*/ 349 h 786"/>
                  <a:gd name="T80" fmla="*/ 0 w 373"/>
                  <a:gd name="T81" fmla="*/ 429 h 78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3"/>
                  <a:gd name="T124" fmla="*/ 0 h 786"/>
                  <a:gd name="T125" fmla="*/ 373 w 373"/>
                  <a:gd name="T126" fmla="*/ 786 h 78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3" h="786">
                    <a:moveTo>
                      <a:pt x="0" y="429"/>
                    </a:moveTo>
                    <a:lnTo>
                      <a:pt x="0" y="494"/>
                    </a:lnTo>
                    <a:lnTo>
                      <a:pt x="16" y="554"/>
                    </a:lnTo>
                    <a:lnTo>
                      <a:pt x="42" y="611"/>
                    </a:lnTo>
                    <a:lnTo>
                      <a:pt x="80" y="661"/>
                    </a:lnTo>
                    <a:lnTo>
                      <a:pt x="126" y="703"/>
                    </a:lnTo>
                    <a:lnTo>
                      <a:pt x="179" y="741"/>
                    </a:lnTo>
                    <a:lnTo>
                      <a:pt x="240" y="767"/>
                    </a:lnTo>
                    <a:lnTo>
                      <a:pt x="301" y="782"/>
                    </a:lnTo>
                    <a:lnTo>
                      <a:pt x="320" y="786"/>
                    </a:lnTo>
                    <a:lnTo>
                      <a:pt x="339" y="778"/>
                    </a:lnTo>
                    <a:lnTo>
                      <a:pt x="354" y="767"/>
                    </a:lnTo>
                    <a:lnTo>
                      <a:pt x="361" y="752"/>
                    </a:lnTo>
                    <a:lnTo>
                      <a:pt x="361" y="733"/>
                    </a:lnTo>
                    <a:lnTo>
                      <a:pt x="358" y="714"/>
                    </a:lnTo>
                    <a:lnTo>
                      <a:pt x="346" y="699"/>
                    </a:lnTo>
                    <a:lnTo>
                      <a:pt x="327" y="691"/>
                    </a:lnTo>
                    <a:lnTo>
                      <a:pt x="266" y="668"/>
                    </a:lnTo>
                    <a:lnTo>
                      <a:pt x="209" y="638"/>
                    </a:lnTo>
                    <a:lnTo>
                      <a:pt x="164" y="596"/>
                    </a:lnTo>
                    <a:lnTo>
                      <a:pt x="130" y="551"/>
                    </a:lnTo>
                    <a:lnTo>
                      <a:pt x="107" y="494"/>
                    </a:lnTo>
                    <a:lnTo>
                      <a:pt x="95" y="433"/>
                    </a:lnTo>
                    <a:lnTo>
                      <a:pt x="95" y="368"/>
                    </a:lnTo>
                    <a:lnTo>
                      <a:pt x="114" y="300"/>
                    </a:lnTo>
                    <a:lnTo>
                      <a:pt x="137" y="251"/>
                    </a:lnTo>
                    <a:lnTo>
                      <a:pt x="168" y="205"/>
                    </a:lnTo>
                    <a:lnTo>
                      <a:pt x="202" y="163"/>
                    </a:lnTo>
                    <a:lnTo>
                      <a:pt x="240" y="125"/>
                    </a:lnTo>
                    <a:lnTo>
                      <a:pt x="274" y="91"/>
                    </a:lnTo>
                    <a:lnTo>
                      <a:pt x="312" y="61"/>
                    </a:lnTo>
                    <a:lnTo>
                      <a:pt x="346" y="30"/>
                    </a:lnTo>
                    <a:lnTo>
                      <a:pt x="373" y="4"/>
                    </a:lnTo>
                    <a:lnTo>
                      <a:pt x="346" y="0"/>
                    </a:lnTo>
                    <a:lnTo>
                      <a:pt x="304" y="19"/>
                    </a:lnTo>
                    <a:lnTo>
                      <a:pt x="247" y="61"/>
                    </a:lnTo>
                    <a:lnTo>
                      <a:pt x="183" y="118"/>
                    </a:lnTo>
                    <a:lnTo>
                      <a:pt x="122" y="190"/>
                    </a:lnTo>
                    <a:lnTo>
                      <a:pt x="65" y="266"/>
                    </a:lnTo>
                    <a:lnTo>
                      <a:pt x="23" y="349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05" name="Freeform 2347"/>
              <p:cNvSpPr>
                <a:spLocks noChangeAspect="1"/>
              </p:cNvSpPr>
              <p:nvPr/>
            </p:nvSpPr>
            <p:spPr bwMode="auto">
              <a:xfrm>
                <a:off x="3079" y="16318"/>
                <a:ext cx="798" cy="1025"/>
              </a:xfrm>
              <a:custGeom>
                <a:avLst/>
                <a:gdLst>
                  <a:gd name="T0" fmla="*/ 673 w 798"/>
                  <a:gd name="T1" fmla="*/ 410 h 1025"/>
                  <a:gd name="T2" fmla="*/ 711 w 798"/>
                  <a:gd name="T3" fmla="*/ 474 h 1025"/>
                  <a:gd name="T4" fmla="*/ 730 w 798"/>
                  <a:gd name="T5" fmla="*/ 543 h 1025"/>
                  <a:gd name="T6" fmla="*/ 718 w 798"/>
                  <a:gd name="T7" fmla="*/ 619 h 1025"/>
                  <a:gd name="T8" fmla="*/ 677 w 798"/>
                  <a:gd name="T9" fmla="*/ 691 h 1025"/>
                  <a:gd name="T10" fmla="*/ 612 w 798"/>
                  <a:gd name="T11" fmla="*/ 755 h 1025"/>
                  <a:gd name="T12" fmla="*/ 540 w 798"/>
                  <a:gd name="T13" fmla="*/ 812 h 1025"/>
                  <a:gd name="T14" fmla="*/ 464 w 798"/>
                  <a:gd name="T15" fmla="*/ 873 h 1025"/>
                  <a:gd name="T16" fmla="*/ 418 w 798"/>
                  <a:gd name="T17" fmla="*/ 919 h 1025"/>
                  <a:gd name="T18" fmla="*/ 403 w 798"/>
                  <a:gd name="T19" fmla="*/ 949 h 1025"/>
                  <a:gd name="T20" fmla="*/ 391 w 798"/>
                  <a:gd name="T21" fmla="*/ 979 h 1025"/>
                  <a:gd name="T22" fmla="*/ 395 w 798"/>
                  <a:gd name="T23" fmla="*/ 1010 h 1025"/>
                  <a:gd name="T24" fmla="*/ 422 w 798"/>
                  <a:gd name="T25" fmla="*/ 1025 h 1025"/>
                  <a:gd name="T26" fmla="*/ 452 w 798"/>
                  <a:gd name="T27" fmla="*/ 1021 h 1025"/>
                  <a:gd name="T28" fmla="*/ 502 w 798"/>
                  <a:gd name="T29" fmla="*/ 968 h 1025"/>
                  <a:gd name="T30" fmla="*/ 585 w 798"/>
                  <a:gd name="T31" fmla="*/ 888 h 1025"/>
                  <a:gd name="T32" fmla="*/ 673 w 798"/>
                  <a:gd name="T33" fmla="*/ 812 h 1025"/>
                  <a:gd name="T34" fmla="*/ 749 w 798"/>
                  <a:gd name="T35" fmla="*/ 725 h 1025"/>
                  <a:gd name="T36" fmla="*/ 794 w 798"/>
                  <a:gd name="T37" fmla="*/ 619 h 1025"/>
                  <a:gd name="T38" fmla="*/ 787 w 798"/>
                  <a:gd name="T39" fmla="*/ 505 h 1025"/>
                  <a:gd name="T40" fmla="*/ 737 w 798"/>
                  <a:gd name="T41" fmla="*/ 398 h 1025"/>
                  <a:gd name="T42" fmla="*/ 654 w 798"/>
                  <a:gd name="T43" fmla="*/ 311 h 1025"/>
                  <a:gd name="T44" fmla="*/ 574 w 798"/>
                  <a:gd name="T45" fmla="*/ 246 h 1025"/>
                  <a:gd name="T46" fmla="*/ 494 w 798"/>
                  <a:gd name="T47" fmla="*/ 197 h 1025"/>
                  <a:gd name="T48" fmla="*/ 410 w 798"/>
                  <a:gd name="T49" fmla="*/ 144 h 1025"/>
                  <a:gd name="T50" fmla="*/ 319 w 798"/>
                  <a:gd name="T51" fmla="*/ 94 h 1025"/>
                  <a:gd name="T52" fmla="*/ 235 w 798"/>
                  <a:gd name="T53" fmla="*/ 53 h 1025"/>
                  <a:gd name="T54" fmla="*/ 152 w 798"/>
                  <a:gd name="T55" fmla="*/ 22 h 1025"/>
                  <a:gd name="T56" fmla="*/ 80 w 798"/>
                  <a:gd name="T57" fmla="*/ 3 h 1025"/>
                  <a:gd name="T58" fmla="*/ 23 w 798"/>
                  <a:gd name="T59" fmla="*/ 3 h 1025"/>
                  <a:gd name="T60" fmla="*/ 26 w 798"/>
                  <a:gd name="T61" fmla="*/ 19 h 1025"/>
                  <a:gd name="T62" fmla="*/ 91 w 798"/>
                  <a:gd name="T63" fmla="*/ 45 h 1025"/>
                  <a:gd name="T64" fmla="*/ 167 w 798"/>
                  <a:gd name="T65" fmla="*/ 79 h 1025"/>
                  <a:gd name="T66" fmla="*/ 255 w 798"/>
                  <a:gd name="T67" fmla="*/ 121 h 1025"/>
                  <a:gd name="T68" fmla="*/ 346 w 798"/>
                  <a:gd name="T69" fmla="*/ 170 h 1025"/>
                  <a:gd name="T70" fmla="*/ 437 w 798"/>
                  <a:gd name="T71" fmla="*/ 227 h 1025"/>
                  <a:gd name="T72" fmla="*/ 528 w 798"/>
                  <a:gd name="T73" fmla="*/ 288 h 1025"/>
                  <a:gd name="T74" fmla="*/ 608 w 798"/>
                  <a:gd name="T75" fmla="*/ 349 h 102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98"/>
                  <a:gd name="T115" fmla="*/ 0 h 1025"/>
                  <a:gd name="T116" fmla="*/ 798 w 798"/>
                  <a:gd name="T117" fmla="*/ 1025 h 102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98" h="1025">
                    <a:moveTo>
                      <a:pt x="646" y="383"/>
                    </a:moveTo>
                    <a:lnTo>
                      <a:pt x="673" y="410"/>
                    </a:lnTo>
                    <a:lnTo>
                      <a:pt x="696" y="440"/>
                    </a:lnTo>
                    <a:lnTo>
                      <a:pt x="711" y="474"/>
                    </a:lnTo>
                    <a:lnTo>
                      <a:pt x="726" y="508"/>
                    </a:lnTo>
                    <a:lnTo>
                      <a:pt x="730" y="543"/>
                    </a:lnTo>
                    <a:lnTo>
                      <a:pt x="730" y="581"/>
                    </a:lnTo>
                    <a:lnTo>
                      <a:pt x="718" y="619"/>
                    </a:lnTo>
                    <a:lnTo>
                      <a:pt x="703" y="653"/>
                    </a:lnTo>
                    <a:lnTo>
                      <a:pt x="677" y="691"/>
                    </a:lnTo>
                    <a:lnTo>
                      <a:pt x="646" y="725"/>
                    </a:lnTo>
                    <a:lnTo>
                      <a:pt x="612" y="755"/>
                    </a:lnTo>
                    <a:lnTo>
                      <a:pt x="574" y="786"/>
                    </a:lnTo>
                    <a:lnTo>
                      <a:pt x="540" y="812"/>
                    </a:lnTo>
                    <a:lnTo>
                      <a:pt x="502" y="843"/>
                    </a:lnTo>
                    <a:lnTo>
                      <a:pt x="464" y="873"/>
                    </a:lnTo>
                    <a:lnTo>
                      <a:pt x="429" y="907"/>
                    </a:lnTo>
                    <a:lnTo>
                      <a:pt x="418" y="919"/>
                    </a:lnTo>
                    <a:lnTo>
                      <a:pt x="410" y="934"/>
                    </a:lnTo>
                    <a:lnTo>
                      <a:pt x="403" y="949"/>
                    </a:lnTo>
                    <a:lnTo>
                      <a:pt x="395" y="964"/>
                    </a:lnTo>
                    <a:lnTo>
                      <a:pt x="391" y="979"/>
                    </a:lnTo>
                    <a:lnTo>
                      <a:pt x="391" y="994"/>
                    </a:lnTo>
                    <a:lnTo>
                      <a:pt x="395" y="1010"/>
                    </a:lnTo>
                    <a:lnTo>
                      <a:pt x="407" y="1021"/>
                    </a:lnTo>
                    <a:lnTo>
                      <a:pt x="422" y="1025"/>
                    </a:lnTo>
                    <a:lnTo>
                      <a:pt x="437" y="1025"/>
                    </a:lnTo>
                    <a:lnTo>
                      <a:pt x="452" y="1021"/>
                    </a:lnTo>
                    <a:lnTo>
                      <a:pt x="464" y="1010"/>
                    </a:lnTo>
                    <a:lnTo>
                      <a:pt x="502" y="968"/>
                    </a:lnTo>
                    <a:lnTo>
                      <a:pt x="543" y="926"/>
                    </a:lnTo>
                    <a:lnTo>
                      <a:pt x="585" y="888"/>
                    </a:lnTo>
                    <a:lnTo>
                      <a:pt x="631" y="850"/>
                    </a:lnTo>
                    <a:lnTo>
                      <a:pt x="673" y="812"/>
                    </a:lnTo>
                    <a:lnTo>
                      <a:pt x="711" y="770"/>
                    </a:lnTo>
                    <a:lnTo>
                      <a:pt x="749" y="725"/>
                    </a:lnTo>
                    <a:lnTo>
                      <a:pt x="775" y="675"/>
                    </a:lnTo>
                    <a:lnTo>
                      <a:pt x="794" y="619"/>
                    </a:lnTo>
                    <a:lnTo>
                      <a:pt x="798" y="562"/>
                    </a:lnTo>
                    <a:lnTo>
                      <a:pt x="787" y="505"/>
                    </a:lnTo>
                    <a:lnTo>
                      <a:pt x="768" y="451"/>
                    </a:lnTo>
                    <a:lnTo>
                      <a:pt x="737" y="398"/>
                    </a:lnTo>
                    <a:lnTo>
                      <a:pt x="699" y="353"/>
                    </a:lnTo>
                    <a:lnTo>
                      <a:pt x="654" y="311"/>
                    </a:lnTo>
                    <a:lnTo>
                      <a:pt x="608" y="273"/>
                    </a:lnTo>
                    <a:lnTo>
                      <a:pt x="574" y="246"/>
                    </a:lnTo>
                    <a:lnTo>
                      <a:pt x="536" y="224"/>
                    </a:lnTo>
                    <a:lnTo>
                      <a:pt x="494" y="197"/>
                    </a:lnTo>
                    <a:lnTo>
                      <a:pt x="452" y="170"/>
                    </a:lnTo>
                    <a:lnTo>
                      <a:pt x="410" y="144"/>
                    </a:lnTo>
                    <a:lnTo>
                      <a:pt x="365" y="117"/>
                    </a:lnTo>
                    <a:lnTo>
                      <a:pt x="319" y="94"/>
                    </a:lnTo>
                    <a:lnTo>
                      <a:pt x="277" y="72"/>
                    </a:lnTo>
                    <a:lnTo>
                      <a:pt x="235" y="53"/>
                    </a:lnTo>
                    <a:lnTo>
                      <a:pt x="194" y="34"/>
                    </a:lnTo>
                    <a:lnTo>
                      <a:pt x="152" y="22"/>
                    </a:lnTo>
                    <a:lnTo>
                      <a:pt x="114" y="11"/>
                    </a:lnTo>
                    <a:lnTo>
                      <a:pt x="80" y="3"/>
                    </a:lnTo>
                    <a:lnTo>
                      <a:pt x="49" y="0"/>
                    </a:lnTo>
                    <a:lnTo>
                      <a:pt x="23" y="3"/>
                    </a:lnTo>
                    <a:lnTo>
                      <a:pt x="0" y="11"/>
                    </a:lnTo>
                    <a:lnTo>
                      <a:pt x="26" y="19"/>
                    </a:lnTo>
                    <a:lnTo>
                      <a:pt x="57" y="30"/>
                    </a:lnTo>
                    <a:lnTo>
                      <a:pt x="91" y="45"/>
                    </a:lnTo>
                    <a:lnTo>
                      <a:pt x="125" y="60"/>
                    </a:lnTo>
                    <a:lnTo>
                      <a:pt x="167" y="79"/>
                    </a:lnTo>
                    <a:lnTo>
                      <a:pt x="209" y="98"/>
                    </a:lnTo>
                    <a:lnTo>
                      <a:pt x="255" y="121"/>
                    </a:lnTo>
                    <a:lnTo>
                      <a:pt x="300" y="144"/>
                    </a:lnTo>
                    <a:lnTo>
                      <a:pt x="346" y="170"/>
                    </a:lnTo>
                    <a:lnTo>
                      <a:pt x="391" y="197"/>
                    </a:lnTo>
                    <a:lnTo>
                      <a:pt x="437" y="227"/>
                    </a:lnTo>
                    <a:lnTo>
                      <a:pt x="483" y="258"/>
                    </a:lnTo>
                    <a:lnTo>
                      <a:pt x="528" y="288"/>
                    </a:lnTo>
                    <a:lnTo>
                      <a:pt x="570" y="319"/>
                    </a:lnTo>
                    <a:lnTo>
                      <a:pt x="608" y="349"/>
                    </a:lnTo>
                    <a:lnTo>
                      <a:pt x="646" y="383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06" name="Freeform 2348"/>
              <p:cNvSpPr>
                <a:spLocks noChangeAspect="1"/>
              </p:cNvSpPr>
              <p:nvPr/>
            </p:nvSpPr>
            <p:spPr bwMode="auto">
              <a:xfrm>
                <a:off x="2197" y="17517"/>
                <a:ext cx="270" cy="619"/>
              </a:xfrm>
              <a:custGeom>
                <a:avLst/>
                <a:gdLst>
                  <a:gd name="T0" fmla="*/ 102 w 270"/>
                  <a:gd name="T1" fmla="*/ 46 h 619"/>
                  <a:gd name="T2" fmla="*/ 95 w 270"/>
                  <a:gd name="T3" fmla="*/ 27 h 619"/>
                  <a:gd name="T4" fmla="*/ 83 w 270"/>
                  <a:gd name="T5" fmla="*/ 12 h 619"/>
                  <a:gd name="T6" fmla="*/ 64 w 270"/>
                  <a:gd name="T7" fmla="*/ 4 h 619"/>
                  <a:gd name="T8" fmla="*/ 45 w 270"/>
                  <a:gd name="T9" fmla="*/ 0 h 619"/>
                  <a:gd name="T10" fmla="*/ 26 w 270"/>
                  <a:gd name="T11" fmla="*/ 8 h 619"/>
                  <a:gd name="T12" fmla="*/ 11 w 270"/>
                  <a:gd name="T13" fmla="*/ 19 h 619"/>
                  <a:gd name="T14" fmla="*/ 0 w 270"/>
                  <a:gd name="T15" fmla="*/ 38 h 619"/>
                  <a:gd name="T16" fmla="*/ 0 w 270"/>
                  <a:gd name="T17" fmla="*/ 57 h 619"/>
                  <a:gd name="T18" fmla="*/ 19 w 270"/>
                  <a:gd name="T19" fmla="*/ 141 h 619"/>
                  <a:gd name="T20" fmla="*/ 49 w 270"/>
                  <a:gd name="T21" fmla="*/ 236 h 619"/>
                  <a:gd name="T22" fmla="*/ 87 w 270"/>
                  <a:gd name="T23" fmla="*/ 331 h 619"/>
                  <a:gd name="T24" fmla="*/ 133 w 270"/>
                  <a:gd name="T25" fmla="*/ 422 h 619"/>
                  <a:gd name="T26" fmla="*/ 178 w 270"/>
                  <a:gd name="T27" fmla="*/ 502 h 619"/>
                  <a:gd name="T28" fmla="*/ 220 w 270"/>
                  <a:gd name="T29" fmla="*/ 566 h 619"/>
                  <a:gd name="T30" fmla="*/ 251 w 270"/>
                  <a:gd name="T31" fmla="*/ 608 h 619"/>
                  <a:gd name="T32" fmla="*/ 270 w 270"/>
                  <a:gd name="T33" fmla="*/ 619 h 619"/>
                  <a:gd name="T34" fmla="*/ 262 w 270"/>
                  <a:gd name="T35" fmla="*/ 578 h 619"/>
                  <a:gd name="T36" fmla="*/ 243 w 270"/>
                  <a:gd name="T37" fmla="*/ 525 h 619"/>
                  <a:gd name="T38" fmla="*/ 220 w 270"/>
                  <a:gd name="T39" fmla="*/ 456 h 619"/>
                  <a:gd name="T40" fmla="*/ 194 w 270"/>
                  <a:gd name="T41" fmla="*/ 376 h 619"/>
                  <a:gd name="T42" fmla="*/ 167 w 270"/>
                  <a:gd name="T43" fmla="*/ 293 h 619"/>
                  <a:gd name="T44" fmla="*/ 140 w 270"/>
                  <a:gd name="T45" fmla="*/ 209 h 619"/>
                  <a:gd name="T46" fmla="*/ 118 w 270"/>
                  <a:gd name="T47" fmla="*/ 126 h 619"/>
                  <a:gd name="T48" fmla="*/ 102 w 270"/>
                  <a:gd name="T49" fmla="*/ 46 h 6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0"/>
                  <a:gd name="T76" fmla="*/ 0 h 619"/>
                  <a:gd name="T77" fmla="*/ 270 w 270"/>
                  <a:gd name="T78" fmla="*/ 619 h 6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0" h="619">
                    <a:moveTo>
                      <a:pt x="102" y="46"/>
                    </a:moveTo>
                    <a:lnTo>
                      <a:pt x="95" y="27"/>
                    </a:lnTo>
                    <a:lnTo>
                      <a:pt x="83" y="12"/>
                    </a:lnTo>
                    <a:lnTo>
                      <a:pt x="64" y="4"/>
                    </a:lnTo>
                    <a:lnTo>
                      <a:pt x="45" y="0"/>
                    </a:lnTo>
                    <a:lnTo>
                      <a:pt x="26" y="8"/>
                    </a:lnTo>
                    <a:lnTo>
                      <a:pt x="11" y="19"/>
                    </a:lnTo>
                    <a:lnTo>
                      <a:pt x="0" y="38"/>
                    </a:lnTo>
                    <a:lnTo>
                      <a:pt x="0" y="57"/>
                    </a:lnTo>
                    <a:lnTo>
                      <a:pt x="19" y="141"/>
                    </a:lnTo>
                    <a:lnTo>
                      <a:pt x="49" y="236"/>
                    </a:lnTo>
                    <a:lnTo>
                      <a:pt x="87" y="331"/>
                    </a:lnTo>
                    <a:lnTo>
                      <a:pt x="133" y="422"/>
                    </a:lnTo>
                    <a:lnTo>
                      <a:pt x="178" y="502"/>
                    </a:lnTo>
                    <a:lnTo>
                      <a:pt x="220" y="566"/>
                    </a:lnTo>
                    <a:lnTo>
                      <a:pt x="251" y="608"/>
                    </a:lnTo>
                    <a:lnTo>
                      <a:pt x="270" y="619"/>
                    </a:lnTo>
                    <a:lnTo>
                      <a:pt x="262" y="578"/>
                    </a:lnTo>
                    <a:lnTo>
                      <a:pt x="243" y="525"/>
                    </a:lnTo>
                    <a:lnTo>
                      <a:pt x="220" y="456"/>
                    </a:lnTo>
                    <a:lnTo>
                      <a:pt x="194" y="376"/>
                    </a:lnTo>
                    <a:lnTo>
                      <a:pt x="167" y="293"/>
                    </a:lnTo>
                    <a:lnTo>
                      <a:pt x="140" y="209"/>
                    </a:lnTo>
                    <a:lnTo>
                      <a:pt x="118" y="126"/>
                    </a:lnTo>
                    <a:lnTo>
                      <a:pt x="102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07" name="Freeform 2349"/>
              <p:cNvSpPr>
                <a:spLocks noChangeAspect="1"/>
              </p:cNvSpPr>
              <p:nvPr/>
            </p:nvSpPr>
            <p:spPr bwMode="auto">
              <a:xfrm>
                <a:off x="2079" y="17187"/>
                <a:ext cx="140" cy="312"/>
              </a:xfrm>
              <a:custGeom>
                <a:avLst/>
                <a:gdLst>
                  <a:gd name="T0" fmla="*/ 72 w 140"/>
                  <a:gd name="T1" fmla="*/ 34 h 312"/>
                  <a:gd name="T2" fmla="*/ 68 w 140"/>
                  <a:gd name="T3" fmla="*/ 19 h 312"/>
                  <a:gd name="T4" fmla="*/ 57 w 140"/>
                  <a:gd name="T5" fmla="*/ 8 h 312"/>
                  <a:gd name="T6" fmla="*/ 45 w 140"/>
                  <a:gd name="T7" fmla="*/ 0 h 312"/>
                  <a:gd name="T8" fmla="*/ 30 w 140"/>
                  <a:gd name="T9" fmla="*/ 0 h 312"/>
                  <a:gd name="T10" fmla="*/ 19 w 140"/>
                  <a:gd name="T11" fmla="*/ 4 h 312"/>
                  <a:gd name="T12" fmla="*/ 7 w 140"/>
                  <a:gd name="T13" fmla="*/ 12 h 312"/>
                  <a:gd name="T14" fmla="*/ 0 w 140"/>
                  <a:gd name="T15" fmla="*/ 23 h 312"/>
                  <a:gd name="T16" fmla="*/ 0 w 140"/>
                  <a:gd name="T17" fmla="*/ 38 h 312"/>
                  <a:gd name="T18" fmla="*/ 0 w 140"/>
                  <a:gd name="T19" fmla="*/ 80 h 312"/>
                  <a:gd name="T20" fmla="*/ 11 w 140"/>
                  <a:gd name="T21" fmla="*/ 125 h 312"/>
                  <a:gd name="T22" fmla="*/ 26 w 140"/>
                  <a:gd name="T23" fmla="*/ 171 h 312"/>
                  <a:gd name="T24" fmla="*/ 45 w 140"/>
                  <a:gd name="T25" fmla="*/ 217 h 312"/>
                  <a:gd name="T26" fmla="*/ 68 w 140"/>
                  <a:gd name="T27" fmla="*/ 258 h 312"/>
                  <a:gd name="T28" fmla="*/ 91 w 140"/>
                  <a:gd name="T29" fmla="*/ 289 h 312"/>
                  <a:gd name="T30" fmla="*/ 118 w 140"/>
                  <a:gd name="T31" fmla="*/ 308 h 312"/>
                  <a:gd name="T32" fmla="*/ 137 w 140"/>
                  <a:gd name="T33" fmla="*/ 312 h 312"/>
                  <a:gd name="T34" fmla="*/ 140 w 140"/>
                  <a:gd name="T35" fmla="*/ 251 h 312"/>
                  <a:gd name="T36" fmla="*/ 121 w 140"/>
                  <a:gd name="T37" fmla="*/ 179 h 312"/>
                  <a:gd name="T38" fmla="*/ 99 w 140"/>
                  <a:gd name="T39" fmla="*/ 106 h 312"/>
                  <a:gd name="T40" fmla="*/ 72 w 140"/>
                  <a:gd name="T41" fmla="*/ 34 h 3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0"/>
                  <a:gd name="T64" fmla="*/ 0 h 312"/>
                  <a:gd name="T65" fmla="*/ 140 w 140"/>
                  <a:gd name="T66" fmla="*/ 312 h 3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0" h="312">
                    <a:moveTo>
                      <a:pt x="72" y="34"/>
                    </a:moveTo>
                    <a:lnTo>
                      <a:pt x="68" y="19"/>
                    </a:lnTo>
                    <a:lnTo>
                      <a:pt x="57" y="8"/>
                    </a:lnTo>
                    <a:lnTo>
                      <a:pt x="45" y="0"/>
                    </a:lnTo>
                    <a:lnTo>
                      <a:pt x="30" y="0"/>
                    </a:lnTo>
                    <a:lnTo>
                      <a:pt x="19" y="4"/>
                    </a:lnTo>
                    <a:lnTo>
                      <a:pt x="7" y="12"/>
                    </a:lnTo>
                    <a:lnTo>
                      <a:pt x="0" y="23"/>
                    </a:lnTo>
                    <a:lnTo>
                      <a:pt x="0" y="38"/>
                    </a:lnTo>
                    <a:lnTo>
                      <a:pt x="0" y="80"/>
                    </a:lnTo>
                    <a:lnTo>
                      <a:pt x="11" y="125"/>
                    </a:lnTo>
                    <a:lnTo>
                      <a:pt x="26" y="171"/>
                    </a:lnTo>
                    <a:lnTo>
                      <a:pt x="45" y="217"/>
                    </a:lnTo>
                    <a:lnTo>
                      <a:pt x="68" y="258"/>
                    </a:lnTo>
                    <a:lnTo>
                      <a:pt x="91" y="289"/>
                    </a:lnTo>
                    <a:lnTo>
                      <a:pt x="118" y="308"/>
                    </a:lnTo>
                    <a:lnTo>
                      <a:pt x="137" y="312"/>
                    </a:lnTo>
                    <a:lnTo>
                      <a:pt x="140" y="251"/>
                    </a:lnTo>
                    <a:lnTo>
                      <a:pt x="121" y="179"/>
                    </a:lnTo>
                    <a:lnTo>
                      <a:pt x="99" y="106"/>
                    </a:lnTo>
                    <a:lnTo>
                      <a:pt x="72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08" name="Freeform 2350"/>
              <p:cNvSpPr>
                <a:spLocks noChangeAspect="1"/>
              </p:cNvSpPr>
              <p:nvPr/>
            </p:nvSpPr>
            <p:spPr bwMode="auto">
              <a:xfrm>
                <a:off x="1965" y="16959"/>
                <a:ext cx="121" cy="179"/>
              </a:xfrm>
              <a:custGeom>
                <a:avLst/>
                <a:gdLst>
                  <a:gd name="T0" fmla="*/ 64 w 121"/>
                  <a:gd name="T1" fmla="*/ 23 h 179"/>
                  <a:gd name="T2" fmla="*/ 64 w 121"/>
                  <a:gd name="T3" fmla="*/ 27 h 179"/>
                  <a:gd name="T4" fmla="*/ 64 w 121"/>
                  <a:gd name="T5" fmla="*/ 27 h 179"/>
                  <a:gd name="T6" fmla="*/ 64 w 121"/>
                  <a:gd name="T7" fmla="*/ 27 h 179"/>
                  <a:gd name="T8" fmla="*/ 64 w 121"/>
                  <a:gd name="T9" fmla="*/ 27 h 179"/>
                  <a:gd name="T10" fmla="*/ 61 w 121"/>
                  <a:gd name="T11" fmla="*/ 15 h 179"/>
                  <a:gd name="T12" fmla="*/ 49 w 121"/>
                  <a:gd name="T13" fmla="*/ 4 h 179"/>
                  <a:gd name="T14" fmla="*/ 38 w 121"/>
                  <a:gd name="T15" fmla="*/ 0 h 179"/>
                  <a:gd name="T16" fmla="*/ 23 w 121"/>
                  <a:gd name="T17" fmla="*/ 0 h 179"/>
                  <a:gd name="T18" fmla="*/ 11 w 121"/>
                  <a:gd name="T19" fmla="*/ 4 h 179"/>
                  <a:gd name="T20" fmla="*/ 4 w 121"/>
                  <a:gd name="T21" fmla="*/ 15 h 179"/>
                  <a:gd name="T22" fmla="*/ 0 w 121"/>
                  <a:gd name="T23" fmla="*/ 27 h 179"/>
                  <a:gd name="T24" fmla="*/ 0 w 121"/>
                  <a:gd name="T25" fmla="*/ 38 h 179"/>
                  <a:gd name="T26" fmla="*/ 4 w 121"/>
                  <a:gd name="T27" fmla="*/ 57 h 179"/>
                  <a:gd name="T28" fmla="*/ 11 w 121"/>
                  <a:gd name="T29" fmla="*/ 80 h 179"/>
                  <a:gd name="T30" fmla="*/ 26 w 121"/>
                  <a:gd name="T31" fmla="*/ 107 h 179"/>
                  <a:gd name="T32" fmla="*/ 45 w 121"/>
                  <a:gd name="T33" fmla="*/ 129 h 179"/>
                  <a:gd name="T34" fmla="*/ 64 w 121"/>
                  <a:gd name="T35" fmla="*/ 152 h 179"/>
                  <a:gd name="T36" fmla="*/ 87 w 121"/>
                  <a:gd name="T37" fmla="*/ 167 h 179"/>
                  <a:gd name="T38" fmla="*/ 106 w 121"/>
                  <a:gd name="T39" fmla="*/ 179 h 179"/>
                  <a:gd name="T40" fmla="*/ 121 w 121"/>
                  <a:gd name="T41" fmla="*/ 179 h 179"/>
                  <a:gd name="T42" fmla="*/ 118 w 121"/>
                  <a:gd name="T43" fmla="*/ 141 h 179"/>
                  <a:gd name="T44" fmla="*/ 102 w 121"/>
                  <a:gd name="T45" fmla="*/ 95 h 179"/>
                  <a:gd name="T46" fmla="*/ 80 w 121"/>
                  <a:gd name="T47" fmla="*/ 53 h 179"/>
                  <a:gd name="T48" fmla="*/ 64 w 121"/>
                  <a:gd name="T49" fmla="*/ 23 h 17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21"/>
                  <a:gd name="T76" fmla="*/ 0 h 179"/>
                  <a:gd name="T77" fmla="*/ 121 w 121"/>
                  <a:gd name="T78" fmla="*/ 179 h 17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21" h="179">
                    <a:moveTo>
                      <a:pt x="64" y="23"/>
                    </a:moveTo>
                    <a:lnTo>
                      <a:pt x="64" y="27"/>
                    </a:lnTo>
                    <a:lnTo>
                      <a:pt x="61" y="15"/>
                    </a:lnTo>
                    <a:lnTo>
                      <a:pt x="49" y="4"/>
                    </a:lnTo>
                    <a:lnTo>
                      <a:pt x="38" y="0"/>
                    </a:lnTo>
                    <a:lnTo>
                      <a:pt x="23" y="0"/>
                    </a:lnTo>
                    <a:lnTo>
                      <a:pt x="11" y="4"/>
                    </a:lnTo>
                    <a:lnTo>
                      <a:pt x="4" y="15"/>
                    </a:lnTo>
                    <a:lnTo>
                      <a:pt x="0" y="27"/>
                    </a:lnTo>
                    <a:lnTo>
                      <a:pt x="0" y="38"/>
                    </a:lnTo>
                    <a:lnTo>
                      <a:pt x="4" y="57"/>
                    </a:lnTo>
                    <a:lnTo>
                      <a:pt x="11" y="80"/>
                    </a:lnTo>
                    <a:lnTo>
                      <a:pt x="26" y="107"/>
                    </a:lnTo>
                    <a:lnTo>
                      <a:pt x="45" y="129"/>
                    </a:lnTo>
                    <a:lnTo>
                      <a:pt x="64" y="152"/>
                    </a:lnTo>
                    <a:lnTo>
                      <a:pt x="87" y="167"/>
                    </a:lnTo>
                    <a:lnTo>
                      <a:pt x="106" y="179"/>
                    </a:lnTo>
                    <a:lnTo>
                      <a:pt x="121" y="179"/>
                    </a:lnTo>
                    <a:lnTo>
                      <a:pt x="118" y="141"/>
                    </a:lnTo>
                    <a:lnTo>
                      <a:pt x="102" y="95"/>
                    </a:lnTo>
                    <a:lnTo>
                      <a:pt x="80" y="53"/>
                    </a:lnTo>
                    <a:lnTo>
                      <a:pt x="64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09" name="Freeform 2351"/>
              <p:cNvSpPr>
                <a:spLocks noChangeAspect="1"/>
              </p:cNvSpPr>
              <p:nvPr/>
            </p:nvSpPr>
            <p:spPr bwMode="auto">
              <a:xfrm>
                <a:off x="1862" y="16811"/>
                <a:ext cx="167" cy="118"/>
              </a:xfrm>
              <a:custGeom>
                <a:avLst/>
                <a:gdLst>
                  <a:gd name="T0" fmla="*/ 133 w 167"/>
                  <a:gd name="T1" fmla="*/ 88 h 118"/>
                  <a:gd name="T2" fmla="*/ 148 w 167"/>
                  <a:gd name="T3" fmla="*/ 80 h 118"/>
                  <a:gd name="T4" fmla="*/ 164 w 167"/>
                  <a:gd name="T5" fmla="*/ 69 h 118"/>
                  <a:gd name="T6" fmla="*/ 167 w 167"/>
                  <a:gd name="T7" fmla="*/ 53 h 118"/>
                  <a:gd name="T8" fmla="*/ 167 w 167"/>
                  <a:gd name="T9" fmla="*/ 38 h 118"/>
                  <a:gd name="T10" fmla="*/ 160 w 167"/>
                  <a:gd name="T11" fmla="*/ 19 h 118"/>
                  <a:gd name="T12" fmla="*/ 148 w 167"/>
                  <a:gd name="T13" fmla="*/ 8 h 118"/>
                  <a:gd name="T14" fmla="*/ 133 w 167"/>
                  <a:gd name="T15" fmla="*/ 0 h 118"/>
                  <a:gd name="T16" fmla="*/ 114 w 167"/>
                  <a:gd name="T17" fmla="*/ 0 h 118"/>
                  <a:gd name="T18" fmla="*/ 107 w 167"/>
                  <a:gd name="T19" fmla="*/ 0 h 118"/>
                  <a:gd name="T20" fmla="*/ 91 w 167"/>
                  <a:gd name="T21" fmla="*/ 4 h 118"/>
                  <a:gd name="T22" fmla="*/ 69 w 167"/>
                  <a:gd name="T23" fmla="*/ 12 h 118"/>
                  <a:gd name="T24" fmla="*/ 42 w 167"/>
                  <a:gd name="T25" fmla="*/ 27 h 118"/>
                  <a:gd name="T26" fmla="*/ 19 w 167"/>
                  <a:gd name="T27" fmla="*/ 50 h 118"/>
                  <a:gd name="T28" fmla="*/ 8 w 167"/>
                  <a:gd name="T29" fmla="*/ 72 h 118"/>
                  <a:gd name="T30" fmla="*/ 0 w 167"/>
                  <a:gd name="T31" fmla="*/ 95 h 118"/>
                  <a:gd name="T32" fmla="*/ 0 w 167"/>
                  <a:gd name="T33" fmla="*/ 103 h 118"/>
                  <a:gd name="T34" fmla="*/ 11 w 167"/>
                  <a:gd name="T35" fmla="*/ 110 h 118"/>
                  <a:gd name="T36" fmla="*/ 27 w 167"/>
                  <a:gd name="T37" fmla="*/ 118 h 118"/>
                  <a:gd name="T38" fmla="*/ 42 w 167"/>
                  <a:gd name="T39" fmla="*/ 118 h 118"/>
                  <a:gd name="T40" fmla="*/ 57 w 167"/>
                  <a:gd name="T41" fmla="*/ 118 h 118"/>
                  <a:gd name="T42" fmla="*/ 76 w 167"/>
                  <a:gd name="T43" fmla="*/ 110 h 118"/>
                  <a:gd name="T44" fmla="*/ 95 w 167"/>
                  <a:gd name="T45" fmla="*/ 107 h 118"/>
                  <a:gd name="T46" fmla="*/ 114 w 167"/>
                  <a:gd name="T47" fmla="*/ 99 h 118"/>
                  <a:gd name="T48" fmla="*/ 133 w 167"/>
                  <a:gd name="T49" fmla="*/ 88 h 11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7"/>
                  <a:gd name="T76" fmla="*/ 0 h 118"/>
                  <a:gd name="T77" fmla="*/ 167 w 167"/>
                  <a:gd name="T78" fmla="*/ 118 h 11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7" h="118">
                    <a:moveTo>
                      <a:pt x="133" y="88"/>
                    </a:moveTo>
                    <a:lnTo>
                      <a:pt x="148" y="80"/>
                    </a:lnTo>
                    <a:lnTo>
                      <a:pt x="164" y="69"/>
                    </a:lnTo>
                    <a:lnTo>
                      <a:pt x="167" y="53"/>
                    </a:lnTo>
                    <a:lnTo>
                      <a:pt x="167" y="38"/>
                    </a:lnTo>
                    <a:lnTo>
                      <a:pt x="160" y="19"/>
                    </a:lnTo>
                    <a:lnTo>
                      <a:pt x="148" y="8"/>
                    </a:lnTo>
                    <a:lnTo>
                      <a:pt x="133" y="0"/>
                    </a:lnTo>
                    <a:lnTo>
                      <a:pt x="114" y="0"/>
                    </a:lnTo>
                    <a:lnTo>
                      <a:pt x="107" y="0"/>
                    </a:lnTo>
                    <a:lnTo>
                      <a:pt x="91" y="4"/>
                    </a:lnTo>
                    <a:lnTo>
                      <a:pt x="69" y="12"/>
                    </a:lnTo>
                    <a:lnTo>
                      <a:pt x="42" y="27"/>
                    </a:lnTo>
                    <a:lnTo>
                      <a:pt x="19" y="50"/>
                    </a:lnTo>
                    <a:lnTo>
                      <a:pt x="8" y="72"/>
                    </a:lnTo>
                    <a:lnTo>
                      <a:pt x="0" y="95"/>
                    </a:lnTo>
                    <a:lnTo>
                      <a:pt x="0" y="103"/>
                    </a:lnTo>
                    <a:lnTo>
                      <a:pt x="11" y="110"/>
                    </a:lnTo>
                    <a:lnTo>
                      <a:pt x="27" y="118"/>
                    </a:lnTo>
                    <a:lnTo>
                      <a:pt x="42" y="118"/>
                    </a:lnTo>
                    <a:lnTo>
                      <a:pt x="57" y="118"/>
                    </a:lnTo>
                    <a:lnTo>
                      <a:pt x="76" y="110"/>
                    </a:lnTo>
                    <a:lnTo>
                      <a:pt x="95" y="107"/>
                    </a:lnTo>
                    <a:lnTo>
                      <a:pt x="114" y="99"/>
                    </a:lnTo>
                    <a:lnTo>
                      <a:pt x="133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10" name="Freeform 2352"/>
              <p:cNvSpPr>
                <a:spLocks noChangeAspect="1"/>
              </p:cNvSpPr>
              <p:nvPr/>
            </p:nvSpPr>
            <p:spPr bwMode="auto">
              <a:xfrm>
                <a:off x="1079" y="16614"/>
                <a:ext cx="642" cy="778"/>
              </a:xfrm>
              <a:custGeom>
                <a:avLst/>
                <a:gdLst>
                  <a:gd name="T0" fmla="*/ 236 w 642"/>
                  <a:gd name="T1" fmla="*/ 117 h 778"/>
                  <a:gd name="T2" fmla="*/ 190 w 642"/>
                  <a:gd name="T3" fmla="*/ 152 h 778"/>
                  <a:gd name="T4" fmla="*/ 148 w 642"/>
                  <a:gd name="T5" fmla="*/ 190 h 778"/>
                  <a:gd name="T6" fmla="*/ 106 w 642"/>
                  <a:gd name="T7" fmla="*/ 235 h 778"/>
                  <a:gd name="T8" fmla="*/ 72 w 642"/>
                  <a:gd name="T9" fmla="*/ 281 h 778"/>
                  <a:gd name="T10" fmla="*/ 45 w 642"/>
                  <a:gd name="T11" fmla="*/ 330 h 778"/>
                  <a:gd name="T12" fmla="*/ 23 w 642"/>
                  <a:gd name="T13" fmla="*/ 379 h 778"/>
                  <a:gd name="T14" fmla="*/ 7 w 642"/>
                  <a:gd name="T15" fmla="*/ 429 h 778"/>
                  <a:gd name="T16" fmla="*/ 0 w 642"/>
                  <a:gd name="T17" fmla="*/ 482 h 778"/>
                  <a:gd name="T18" fmla="*/ 7 w 642"/>
                  <a:gd name="T19" fmla="*/ 562 h 778"/>
                  <a:gd name="T20" fmla="*/ 38 w 642"/>
                  <a:gd name="T21" fmla="*/ 626 h 778"/>
                  <a:gd name="T22" fmla="*/ 83 w 642"/>
                  <a:gd name="T23" fmla="*/ 683 h 778"/>
                  <a:gd name="T24" fmla="*/ 141 w 642"/>
                  <a:gd name="T25" fmla="*/ 725 h 778"/>
                  <a:gd name="T26" fmla="*/ 209 w 642"/>
                  <a:gd name="T27" fmla="*/ 755 h 778"/>
                  <a:gd name="T28" fmla="*/ 285 w 642"/>
                  <a:gd name="T29" fmla="*/ 774 h 778"/>
                  <a:gd name="T30" fmla="*/ 357 w 642"/>
                  <a:gd name="T31" fmla="*/ 778 h 778"/>
                  <a:gd name="T32" fmla="*/ 429 w 642"/>
                  <a:gd name="T33" fmla="*/ 767 h 778"/>
                  <a:gd name="T34" fmla="*/ 445 w 642"/>
                  <a:gd name="T35" fmla="*/ 767 h 778"/>
                  <a:gd name="T36" fmla="*/ 460 w 642"/>
                  <a:gd name="T37" fmla="*/ 759 h 778"/>
                  <a:gd name="T38" fmla="*/ 471 w 642"/>
                  <a:gd name="T39" fmla="*/ 744 h 778"/>
                  <a:gd name="T40" fmla="*/ 475 w 642"/>
                  <a:gd name="T41" fmla="*/ 729 h 778"/>
                  <a:gd name="T42" fmla="*/ 471 w 642"/>
                  <a:gd name="T43" fmla="*/ 721 h 778"/>
                  <a:gd name="T44" fmla="*/ 460 w 642"/>
                  <a:gd name="T45" fmla="*/ 721 h 778"/>
                  <a:gd name="T46" fmla="*/ 445 w 642"/>
                  <a:gd name="T47" fmla="*/ 717 h 778"/>
                  <a:gd name="T48" fmla="*/ 426 w 642"/>
                  <a:gd name="T49" fmla="*/ 717 h 778"/>
                  <a:gd name="T50" fmla="*/ 403 w 642"/>
                  <a:gd name="T51" fmla="*/ 717 h 778"/>
                  <a:gd name="T52" fmla="*/ 384 w 642"/>
                  <a:gd name="T53" fmla="*/ 717 h 778"/>
                  <a:gd name="T54" fmla="*/ 365 w 642"/>
                  <a:gd name="T55" fmla="*/ 717 h 778"/>
                  <a:gd name="T56" fmla="*/ 353 w 642"/>
                  <a:gd name="T57" fmla="*/ 717 h 778"/>
                  <a:gd name="T58" fmla="*/ 315 w 642"/>
                  <a:gd name="T59" fmla="*/ 714 h 778"/>
                  <a:gd name="T60" fmla="*/ 281 w 642"/>
                  <a:gd name="T61" fmla="*/ 710 h 778"/>
                  <a:gd name="T62" fmla="*/ 243 w 642"/>
                  <a:gd name="T63" fmla="*/ 706 h 778"/>
                  <a:gd name="T64" fmla="*/ 205 w 642"/>
                  <a:gd name="T65" fmla="*/ 695 h 778"/>
                  <a:gd name="T66" fmla="*/ 167 w 642"/>
                  <a:gd name="T67" fmla="*/ 683 h 778"/>
                  <a:gd name="T68" fmla="*/ 129 w 642"/>
                  <a:gd name="T69" fmla="*/ 657 h 778"/>
                  <a:gd name="T70" fmla="*/ 95 w 642"/>
                  <a:gd name="T71" fmla="*/ 623 h 778"/>
                  <a:gd name="T72" fmla="*/ 57 w 642"/>
                  <a:gd name="T73" fmla="*/ 573 h 778"/>
                  <a:gd name="T74" fmla="*/ 49 w 642"/>
                  <a:gd name="T75" fmla="*/ 516 h 778"/>
                  <a:gd name="T76" fmla="*/ 53 w 642"/>
                  <a:gd name="T77" fmla="*/ 463 h 778"/>
                  <a:gd name="T78" fmla="*/ 68 w 642"/>
                  <a:gd name="T79" fmla="*/ 410 h 778"/>
                  <a:gd name="T80" fmla="*/ 91 w 642"/>
                  <a:gd name="T81" fmla="*/ 360 h 778"/>
                  <a:gd name="T82" fmla="*/ 125 w 642"/>
                  <a:gd name="T83" fmla="*/ 315 h 778"/>
                  <a:gd name="T84" fmla="*/ 163 w 642"/>
                  <a:gd name="T85" fmla="*/ 269 h 778"/>
                  <a:gd name="T86" fmla="*/ 205 w 642"/>
                  <a:gd name="T87" fmla="*/ 231 h 778"/>
                  <a:gd name="T88" fmla="*/ 255 w 642"/>
                  <a:gd name="T89" fmla="*/ 193 h 778"/>
                  <a:gd name="T90" fmla="*/ 304 w 642"/>
                  <a:gd name="T91" fmla="*/ 159 h 778"/>
                  <a:gd name="T92" fmla="*/ 357 w 642"/>
                  <a:gd name="T93" fmla="*/ 129 h 778"/>
                  <a:gd name="T94" fmla="*/ 410 w 642"/>
                  <a:gd name="T95" fmla="*/ 102 h 778"/>
                  <a:gd name="T96" fmla="*/ 460 w 642"/>
                  <a:gd name="T97" fmla="*/ 79 h 778"/>
                  <a:gd name="T98" fmla="*/ 513 w 642"/>
                  <a:gd name="T99" fmla="*/ 61 h 778"/>
                  <a:gd name="T100" fmla="*/ 559 w 642"/>
                  <a:gd name="T101" fmla="*/ 42 h 778"/>
                  <a:gd name="T102" fmla="*/ 604 w 642"/>
                  <a:gd name="T103" fmla="*/ 30 h 778"/>
                  <a:gd name="T104" fmla="*/ 642 w 642"/>
                  <a:gd name="T105" fmla="*/ 23 h 778"/>
                  <a:gd name="T106" fmla="*/ 616 w 642"/>
                  <a:gd name="T107" fmla="*/ 7 h 778"/>
                  <a:gd name="T108" fmla="*/ 574 w 642"/>
                  <a:gd name="T109" fmla="*/ 0 h 778"/>
                  <a:gd name="T110" fmla="*/ 525 w 642"/>
                  <a:gd name="T111" fmla="*/ 7 h 778"/>
                  <a:gd name="T112" fmla="*/ 468 w 642"/>
                  <a:gd name="T113" fmla="*/ 19 h 778"/>
                  <a:gd name="T114" fmla="*/ 403 w 642"/>
                  <a:gd name="T115" fmla="*/ 38 h 778"/>
                  <a:gd name="T116" fmla="*/ 342 w 642"/>
                  <a:gd name="T117" fmla="*/ 61 h 778"/>
                  <a:gd name="T118" fmla="*/ 285 w 642"/>
                  <a:gd name="T119" fmla="*/ 91 h 778"/>
                  <a:gd name="T120" fmla="*/ 236 w 642"/>
                  <a:gd name="T121" fmla="*/ 117 h 77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42"/>
                  <a:gd name="T184" fmla="*/ 0 h 778"/>
                  <a:gd name="T185" fmla="*/ 642 w 642"/>
                  <a:gd name="T186" fmla="*/ 778 h 77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42" h="778">
                    <a:moveTo>
                      <a:pt x="236" y="117"/>
                    </a:moveTo>
                    <a:lnTo>
                      <a:pt x="190" y="152"/>
                    </a:lnTo>
                    <a:lnTo>
                      <a:pt x="148" y="190"/>
                    </a:lnTo>
                    <a:lnTo>
                      <a:pt x="106" y="235"/>
                    </a:lnTo>
                    <a:lnTo>
                      <a:pt x="72" y="281"/>
                    </a:lnTo>
                    <a:lnTo>
                      <a:pt x="45" y="330"/>
                    </a:lnTo>
                    <a:lnTo>
                      <a:pt x="23" y="379"/>
                    </a:lnTo>
                    <a:lnTo>
                      <a:pt x="7" y="429"/>
                    </a:lnTo>
                    <a:lnTo>
                      <a:pt x="0" y="482"/>
                    </a:lnTo>
                    <a:lnTo>
                      <a:pt x="7" y="562"/>
                    </a:lnTo>
                    <a:lnTo>
                      <a:pt x="38" y="626"/>
                    </a:lnTo>
                    <a:lnTo>
                      <a:pt x="83" y="683"/>
                    </a:lnTo>
                    <a:lnTo>
                      <a:pt x="141" y="725"/>
                    </a:lnTo>
                    <a:lnTo>
                      <a:pt x="209" y="755"/>
                    </a:lnTo>
                    <a:lnTo>
                      <a:pt x="285" y="774"/>
                    </a:lnTo>
                    <a:lnTo>
                      <a:pt x="357" y="778"/>
                    </a:lnTo>
                    <a:lnTo>
                      <a:pt x="429" y="767"/>
                    </a:lnTo>
                    <a:lnTo>
                      <a:pt x="445" y="767"/>
                    </a:lnTo>
                    <a:lnTo>
                      <a:pt x="460" y="759"/>
                    </a:lnTo>
                    <a:lnTo>
                      <a:pt x="471" y="744"/>
                    </a:lnTo>
                    <a:lnTo>
                      <a:pt x="475" y="729"/>
                    </a:lnTo>
                    <a:lnTo>
                      <a:pt x="471" y="721"/>
                    </a:lnTo>
                    <a:lnTo>
                      <a:pt x="460" y="721"/>
                    </a:lnTo>
                    <a:lnTo>
                      <a:pt x="445" y="717"/>
                    </a:lnTo>
                    <a:lnTo>
                      <a:pt x="426" y="717"/>
                    </a:lnTo>
                    <a:lnTo>
                      <a:pt x="403" y="717"/>
                    </a:lnTo>
                    <a:lnTo>
                      <a:pt x="384" y="717"/>
                    </a:lnTo>
                    <a:lnTo>
                      <a:pt x="365" y="717"/>
                    </a:lnTo>
                    <a:lnTo>
                      <a:pt x="353" y="717"/>
                    </a:lnTo>
                    <a:lnTo>
                      <a:pt x="315" y="714"/>
                    </a:lnTo>
                    <a:lnTo>
                      <a:pt x="281" y="710"/>
                    </a:lnTo>
                    <a:lnTo>
                      <a:pt x="243" y="706"/>
                    </a:lnTo>
                    <a:lnTo>
                      <a:pt x="205" y="695"/>
                    </a:lnTo>
                    <a:lnTo>
                      <a:pt x="167" y="683"/>
                    </a:lnTo>
                    <a:lnTo>
                      <a:pt x="129" y="657"/>
                    </a:lnTo>
                    <a:lnTo>
                      <a:pt x="95" y="623"/>
                    </a:lnTo>
                    <a:lnTo>
                      <a:pt x="57" y="573"/>
                    </a:lnTo>
                    <a:lnTo>
                      <a:pt x="49" y="516"/>
                    </a:lnTo>
                    <a:lnTo>
                      <a:pt x="53" y="463"/>
                    </a:lnTo>
                    <a:lnTo>
                      <a:pt x="68" y="410"/>
                    </a:lnTo>
                    <a:lnTo>
                      <a:pt x="91" y="360"/>
                    </a:lnTo>
                    <a:lnTo>
                      <a:pt x="125" y="315"/>
                    </a:lnTo>
                    <a:lnTo>
                      <a:pt x="163" y="269"/>
                    </a:lnTo>
                    <a:lnTo>
                      <a:pt x="205" y="231"/>
                    </a:lnTo>
                    <a:lnTo>
                      <a:pt x="255" y="193"/>
                    </a:lnTo>
                    <a:lnTo>
                      <a:pt x="304" y="159"/>
                    </a:lnTo>
                    <a:lnTo>
                      <a:pt x="357" y="129"/>
                    </a:lnTo>
                    <a:lnTo>
                      <a:pt x="410" y="102"/>
                    </a:lnTo>
                    <a:lnTo>
                      <a:pt x="460" y="79"/>
                    </a:lnTo>
                    <a:lnTo>
                      <a:pt x="513" y="61"/>
                    </a:lnTo>
                    <a:lnTo>
                      <a:pt x="559" y="42"/>
                    </a:lnTo>
                    <a:lnTo>
                      <a:pt x="604" y="30"/>
                    </a:lnTo>
                    <a:lnTo>
                      <a:pt x="642" y="23"/>
                    </a:lnTo>
                    <a:lnTo>
                      <a:pt x="616" y="7"/>
                    </a:lnTo>
                    <a:lnTo>
                      <a:pt x="574" y="0"/>
                    </a:lnTo>
                    <a:lnTo>
                      <a:pt x="525" y="7"/>
                    </a:lnTo>
                    <a:lnTo>
                      <a:pt x="468" y="19"/>
                    </a:lnTo>
                    <a:lnTo>
                      <a:pt x="403" y="38"/>
                    </a:lnTo>
                    <a:lnTo>
                      <a:pt x="342" y="61"/>
                    </a:lnTo>
                    <a:lnTo>
                      <a:pt x="285" y="91"/>
                    </a:lnTo>
                    <a:lnTo>
                      <a:pt x="236" y="1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11" name="Freeform 2353"/>
              <p:cNvSpPr>
                <a:spLocks noChangeAspect="1"/>
              </p:cNvSpPr>
              <p:nvPr/>
            </p:nvSpPr>
            <p:spPr bwMode="auto">
              <a:xfrm>
                <a:off x="2181" y="16606"/>
                <a:ext cx="415" cy="604"/>
              </a:xfrm>
              <a:custGeom>
                <a:avLst/>
                <a:gdLst>
                  <a:gd name="T0" fmla="*/ 350 w 415"/>
                  <a:gd name="T1" fmla="*/ 201 h 604"/>
                  <a:gd name="T2" fmla="*/ 362 w 415"/>
                  <a:gd name="T3" fmla="*/ 266 h 604"/>
                  <a:gd name="T4" fmla="*/ 354 w 415"/>
                  <a:gd name="T5" fmla="*/ 319 h 604"/>
                  <a:gd name="T6" fmla="*/ 327 w 415"/>
                  <a:gd name="T7" fmla="*/ 365 h 604"/>
                  <a:gd name="T8" fmla="*/ 289 w 415"/>
                  <a:gd name="T9" fmla="*/ 406 h 604"/>
                  <a:gd name="T10" fmla="*/ 244 w 415"/>
                  <a:gd name="T11" fmla="*/ 444 h 604"/>
                  <a:gd name="T12" fmla="*/ 194 w 415"/>
                  <a:gd name="T13" fmla="*/ 479 h 604"/>
                  <a:gd name="T14" fmla="*/ 141 w 415"/>
                  <a:gd name="T15" fmla="*/ 517 h 604"/>
                  <a:gd name="T16" fmla="*/ 96 w 415"/>
                  <a:gd name="T17" fmla="*/ 551 h 604"/>
                  <a:gd name="T18" fmla="*/ 88 w 415"/>
                  <a:gd name="T19" fmla="*/ 562 h 604"/>
                  <a:gd name="T20" fmla="*/ 84 w 415"/>
                  <a:gd name="T21" fmla="*/ 570 h 604"/>
                  <a:gd name="T22" fmla="*/ 84 w 415"/>
                  <a:gd name="T23" fmla="*/ 581 h 604"/>
                  <a:gd name="T24" fmla="*/ 92 w 415"/>
                  <a:gd name="T25" fmla="*/ 593 h 604"/>
                  <a:gd name="T26" fmla="*/ 99 w 415"/>
                  <a:gd name="T27" fmla="*/ 600 h 604"/>
                  <a:gd name="T28" fmla="*/ 111 w 415"/>
                  <a:gd name="T29" fmla="*/ 604 h 604"/>
                  <a:gd name="T30" fmla="*/ 122 w 415"/>
                  <a:gd name="T31" fmla="*/ 604 h 604"/>
                  <a:gd name="T32" fmla="*/ 134 w 415"/>
                  <a:gd name="T33" fmla="*/ 600 h 604"/>
                  <a:gd name="T34" fmla="*/ 191 w 415"/>
                  <a:gd name="T35" fmla="*/ 566 h 604"/>
                  <a:gd name="T36" fmla="*/ 248 w 415"/>
                  <a:gd name="T37" fmla="*/ 528 h 604"/>
                  <a:gd name="T38" fmla="*/ 301 w 415"/>
                  <a:gd name="T39" fmla="*/ 486 h 604"/>
                  <a:gd name="T40" fmla="*/ 350 w 415"/>
                  <a:gd name="T41" fmla="*/ 437 h 604"/>
                  <a:gd name="T42" fmla="*/ 384 w 415"/>
                  <a:gd name="T43" fmla="*/ 384 h 604"/>
                  <a:gd name="T44" fmla="*/ 407 w 415"/>
                  <a:gd name="T45" fmla="*/ 323 h 604"/>
                  <a:gd name="T46" fmla="*/ 415 w 415"/>
                  <a:gd name="T47" fmla="*/ 258 h 604"/>
                  <a:gd name="T48" fmla="*/ 400 w 415"/>
                  <a:gd name="T49" fmla="*/ 190 h 604"/>
                  <a:gd name="T50" fmla="*/ 365 w 415"/>
                  <a:gd name="T51" fmla="*/ 137 h 604"/>
                  <a:gd name="T52" fmla="*/ 320 w 415"/>
                  <a:gd name="T53" fmla="*/ 91 h 604"/>
                  <a:gd name="T54" fmla="*/ 259 w 415"/>
                  <a:gd name="T55" fmla="*/ 53 h 604"/>
                  <a:gd name="T56" fmla="*/ 198 w 415"/>
                  <a:gd name="T57" fmla="*/ 27 h 604"/>
                  <a:gd name="T58" fmla="*/ 134 w 415"/>
                  <a:gd name="T59" fmla="*/ 8 h 604"/>
                  <a:gd name="T60" fmla="*/ 77 w 415"/>
                  <a:gd name="T61" fmla="*/ 0 h 604"/>
                  <a:gd name="T62" fmla="*/ 31 w 415"/>
                  <a:gd name="T63" fmla="*/ 4 h 604"/>
                  <a:gd name="T64" fmla="*/ 0 w 415"/>
                  <a:gd name="T65" fmla="*/ 19 h 604"/>
                  <a:gd name="T66" fmla="*/ 54 w 415"/>
                  <a:gd name="T67" fmla="*/ 34 h 604"/>
                  <a:gd name="T68" fmla="*/ 107 w 415"/>
                  <a:gd name="T69" fmla="*/ 46 h 604"/>
                  <a:gd name="T70" fmla="*/ 156 w 415"/>
                  <a:gd name="T71" fmla="*/ 57 h 604"/>
                  <a:gd name="T72" fmla="*/ 206 w 415"/>
                  <a:gd name="T73" fmla="*/ 72 h 604"/>
                  <a:gd name="T74" fmla="*/ 251 w 415"/>
                  <a:gd name="T75" fmla="*/ 91 h 604"/>
                  <a:gd name="T76" fmla="*/ 293 w 415"/>
                  <a:gd name="T77" fmla="*/ 118 h 604"/>
                  <a:gd name="T78" fmla="*/ 327 w 415"/>
                  <a:gd name="T79" fmla="*/ 152 h 604"/>
                  <a:gd name="T80" fmla="*/ 350 w 415"/>
                  <a:gd name="T81" fmla="*/ 201 h 6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15"/>
                  <a:gd name="T124" fmla="*/ 0 h 604"/>
                  <a:gd name="T125" fmla="*/ 415 w 415"/>
                  <a:gd name="T126" fmla="*/ 604 h 60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15" h="604">
                    <a:moveTo>
                      <a:pt x="350" y="201"/>
                    </a:moveTo>
                    <a:lnTo>
                      <a:pt x="362" y="266"/>
                    </a:lnTo>
                    <a:lnTo>
                      <a:pt x="354" y="319"/>
                    </a:lnTo>
                    <a:lnTo>
                      <a:pt x="327" y="365"/>
                    </a:lnTo>
                    <a:lnTo>
                      <a:pt x="289" y="406"/>
                    </a:lnTo>
                    <a:lnTo>
                      <a:pt x="244" y="444"/>
                    </a:lnTo>
                    <a:lnTo>
                      <a:pt x="194" y="479"/>
                    </a:lnTo>
                    <a:lnTo>
                      <a:pt x="141" y="517"/>
                    </a:lnTo>
                    <a:lnTo>
                      <a:pt x="96" y="551"/>
                    </a:lnTo>
                    <a:lnTo>
                      <a:pt x="88" y="562"/>
                    </a:lnTo>
                    <a:lnTo>
                      <a:pt x="84" y="570"/>
                    </a:lnTo>
                    <a:lnTo>
                      <a:pt x="84" y="581"/>
                    </a:lnTo>
                    <a:lnTo>
                      <a:pt x="92" y="593"/>
                    </a:lnTo>
                    <a:lnTo>
                      <a:pt x="99" y="600"/>
                    </a:lnTo>
                    <a:lnTo>
                      <a:pt x="111" y="604"/>
                    </a:lnTo>
                    <a:lnTo>
                      <a:pt x="122" y="604"/>
                    </a:lnTo>
                    <a:lnTo>
                      <a:pt x="134" y="600"/>
                    </a:lnTo>
                    <a:lnTo>
                      <a:pt x="191" y="566"/>
                    </a:lnTo>
                    <a:lnTo>
                      <a:pt x="248" y="528"/>
                    </a:lnTo>
                    <a:lnTo>
                      <a:pt x="301" y="486"/>
                    </a:lnTo>
                    <a:lnTo>
                      <a:pt x="350" y="437"/>
                    </a:lnTo>
                    <a:lnTo>
                      <a:pt x="384" y="384"/>
                    </a:lnTo>
                    <a:lnTo>
                      <a:pt x="407" y="323"/>
                    </a:lnTo>
                    <a:lnTo>
                      <a:pt x="415" y="258"/>
                    </a:lnTo>
                    <a:lnTo>
                      <a:pt x="400" y="190"/>
                    </a:lnTo>
                    <a:lnTo>
                      <a:pt x="365" y="137"/>
                    </a:lnTo>
                    <a:lnTo>
                      <a:pt x="320" y="91"/>
                    </a:lnTo>
                    <a:lnTo>
                      <a:pt x="259" y="53"/>
                    </a:lnTo>
                    <a:lnTo>
                      <a:pt x="198" y="27"/>
                    </a:lnTo>
                    <a:lnTo>
                      <a:pt x="134" y="8"/>
                    </a:lnTo>
                    <a:lnTo>
                      <a:pt x="77" y="0"/>
                    </a:lnTo>
                    <a:lnTo>
                      <a:pt x="31" y="4"/>
                    </a:lnTo>
                    <a:lnTo>
                      <a:pt x="0" y="19"/>
                    </a:lnTo>
                    <a:lnTo>
                      <a:pt x="54" y="34"/>
                    </a:lnTo>
                    <a:lnTo>
                      <a:pt x="107" y="46"/>
                    </a:lnTo>
                    <a:lnTo>
                      <a:pt x="156" y="57"/>
                    </a:lnTo>
                    <a:lnTo>
                      <a:pt x="206" y="72"/>
                    </a:lnTo>
                    <a:lnTo>
                      <a:pt x="251" y="91"/>
                    </a:lnTo>
                    <a:lnTo>
                      <a:pt x="293" y="118"/>
                    </a:lnTo>
                    <a:lnTo>
                      <a:pt x="327" y="152"/>
                    </a:lnTo>
                    <a:lnTo>
                      <a:pt x="350" y="2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12" name="Freeform 2354"/>
              <p:cNvSpPr>
                <a:spLocks noChangeAspect="1"/>
              </p:cNvSpPr>
              <p:nvPr/>
            </p:nvSpPr>
            <p:spPr bwMode="auto">
              <a:xfrm>
                <a:off x="668" y="16469"/>
                <a:ext cx="1046" cy="1254"/>
              </a:xfrm>
              <a:custGeom>
                <a:avLst/>
                <a:gdLst>
                  <a:gd name="T0" fmla="*/ 327 w 1046"/>
                  <a:gd name="T1" fmla="*/ 232 h 1254"/>
                  <a:gd name="T2" fmla="*/ 175 w 1046"/>
                  <a:gd name="T3" fmla="*/ 380 h 1254"/>
                  <a:gd name="T4" fmla="*/ 57 w 1046"/>
                  <a:gd name="T5" fmla="*/ 555 h 1254"/>
                  <a:gd name="T6" fmla="*/ 0 w 1046"/>
                  <a:gd name="T7" fmla="*/ 752 h 1254"/>
                  <a:gd name="T8" fmla="*/ 12 w 1046"/>
                  <a:gd name="T9" fmla="*/ 885 h 1254"/>
                  <a:gd name="T10" fmla="*/ 34 w 1046"/>
                  <a:gd name="T11" fmla="*/ 938 h 1254"/>
                  <a:gd name="T12" fmla="*/ 69 w 1046"/>
                  <a:gd name="T13" fmla="*/ 988 h 1254"/>
                  <a:gd name="T14" fmla="*/ 110 w 1046"/>
                  <a:gd name="T15" fmla="*/ 1030 h 1254"/>
                  <a:gd name="T16" fmla="*/ 183 w 1046"/>
                  <a:gd name="T17" fmla="*/ 1075 h 1254"/>
                  <a:gd name="T18" fmla="*/ 282 w 1046"/>
                  <a:gd name="T19" fmla="*/ 1124 h 1254"/>
                  <a:gd name="T20" fmla="*/ 388 w 1046"/>
                  <a:gd name="T21" fmla="*/ 1162 h 1254"/>
                  <a:gd name="T22" fmla="*/ 494 w 1046"/>
                  <a:gd name="T23" fmla="*/ 1193 h 1254"/>
                  <a:gd name="T24" fmla="*/ 605 w 1046"/>
                  <a:gd name="T25" fmla="*/ 1216 h 1254"/>
                  <a:gd name="T26" fmla="*/ 715 w 1046"/>
                  <a:gd name="T27" fmla="*/ 1231 h 1254"/>
                  <a:gd name="T28" fmla="*/ 829 w 1046"/>
                  <a:gd name="T29" fmla="*/ 1242 h 1254"/>
                  <a:gd name="T30" fmla="*/ 939 w 1046"/>
                  <a:gd name="T31" fmla="*/ 1250 h 1254"/>
                  <a:gd name="T32" fmla="*/ 1012 w 1046"/>
                  <a:gd name="T33" fmla="*/ 1254 h 1254"/>
                  <a:gd name="T34" fmla="*/ 1038 w 1046"/>
                  <a:gd name="T35" fmla="*/ 1231 h 1254"/>
                  <a:gd name="T36" fmla="*/ 1046 w 1046"/>
                  <a:gd name="T37" fmla="*/ 1193 h 1254"/>
                  <a:gd name="T38" fmla="*/ 1023 w 1046"/>
                  <a:gd name="T39" fmla="*/ 1166 h 1254"/>
                  <a:gd name="T40" fmla="*/ 955 w 1046"/>
                  <a:gd name="T41" fmla="*/ 1162 h 1254"/>
                  <a:gd name="T42" fmla="*/ 852 w 1046"/>
                  <a:gd name="T43" fmla="*/ 1159 h 1254"/>
                  <a:gd name="T44" fmla="*/ 749 w 1046"/>
                  <a:gd name="T45" fmla="*/ 1151 h 1254"/>
                  <a:gd name="T46" fmla="*/ 647 w 1046"/>
                  <a:gd name="T47" fmla="*/ 1136 h 1254"/>
                  <a:gd name="T48" fmla="*/ 544 w 1046"/>
                  <a:gd name="T49" fmla="*/ 1117 h 1254"/>
                  <a:gd name="T50" fmla="*/ 441 w 1046"/>
                  <a:gd name="T51" fmla="*/ 1090 h 1254"/>
                  <a:gd name="T52" fmla="*/ 342 w 1046"/>
                  <a:gd name="T53" fmla="*/ 1060 h 1254"/>
                  <a:gd name="T54" fmla="*/ 247 w 1046"/>
                  <a:gd name="T55" fmla="*/ 1014 h 1254"/>
                  <a:gd name="T56" fmla="*/ 164 w 1046"/>
                  <a:gd name="T57" fmla="*/ 965 h 1254"/>
                  <a:gd name="T58" fmla="*/ 114 w 1046"/>
                  <a:gd name="T59" fmla="*/ 889 h 1254"/>
                  <a:gd name="T60" fmla="*/ 99 w 1046"/>
                  <a:gd name="T61" fmla="*/ 790 h 1254"/>
                  <a:gd name="T62" fmla="*/ 122 w 1046"/>
                  <a:gd name="T63" fmla="*/ 654 h 1254"/>
                  <a:gd name="T64" fmla="*/ 164 w 1046"/>
                  <a:gd name="T65" fmla="*/ 547 h 1254"/>
                  <a:gd name="T66" fmla="*/ 221 w 1046"/>
                  <a:gd name="T67" fmla="*/ 452 h 1254"/>
                  <a:gd name="T68" fmla="*/ 289 w 1046"/>
                  <a:gd name="T69" fmla="*/ 369 h 1254"/>
                  <a:gd name="T70" fmla="*/ 369 w 1046"/>
                  <a:gd name="T71" fmla="*/ 293 h 1254"/>
                  <a:gd name="T72" fmla="*/ 468 w 1046"/>
                  <a:gd name="T73" fmla="*/ 213 h 1254"/>
                  <a:gd name="T74" fmla="*/ 586 w 1046"/>
                  <a:gd name="T75" fmla="*/ 137 h 1254"/>
                  <a:gd name="T76" fmla="*/ 711 w 1046"/>
                  <a:gd name="T77" fmla="*/ 73 h 1254"/>
                  <a:gd name="T78" fmla="*/ 821 w 1046"/>
                  <a:gd name="T79" fmla="*/ 23 h 1254"/>
                  <a:gd name="T80" fmla="*/ 825 w 1046"/>
                  <a:gd name="T81" fmla="*/ 0 h 1254"/>
                  <a:gd name="T82" fmla="*/ 715 w 1046"/>
                  <a:gd name="T83" fmla="*/ 19 h 1254"/>
                  <a:gd name="T84" fmla="*/ 586 w 1046"/>
                  <a:gd name="T85" fmla="*/ 65 h 1254"/>
                  <a:gd name="T86" fmla="*/ 460 w 1046"/>
                  <a:gd name="T87" fmla="*/ 130 h 12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46"/>
                  <a:gd name="T133" fmla="*/ 0 h 1254"/>
                  <a:gd name="T134" fmla="*/ 1046 w 1046"/>
                  <a:gd name="T135" fmla="*/ 1254 h 125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46" h="1254">
                    <a:moveTo>
                      <a:pt x="407" y="168"/>
                    </a:moveTo>
                    <a:lnTo>
                      <a:pt x="327" y="232"/>
                    </a:lnTo>
                    <a:lnTo>
                      <a:pt x="247" y="304"/>
                    </a:lnTo>
                    <a:lnTo>
                      <a:pt x="175" y="380"/>
                    </a:lnTo>
                    <a:lnTo>
                      <a:pt x="110" y="464"/>
                    </a:lnTo>
                    <a:lnTo>
                      <a:pt x="57" y="555"/>
                    </a:lnTo>
                    <a:lnTo>
                      <a:pt x="19" y="650"/>
                    </a:lnTo>
                    <a:lnTo>
                      <a:pt x="0" y="752"/>
                    </a:lnTo>
                    <a:lnTo>
                      <a:pt x="4" y="859"/>
                    </a:lnTo>
                    <a:lnTo>
                      <a:pt x="12" y="885"/>
                    </a:lnTo>
                    <a:lnTo>
                      <a:pt x="23" y="916"/>
                    </a:lnTo>
                    <a:lnTo>
                      <a:pt x="34" y="938"/>
                    </a:lnTo>
                    <a:lnTo>
                      <a:pt x="50" y="965"/>
                    </a:lnTo>
                    <a:lnTo>
                      <a:pt x="69" y="988"/>
                    </a:lnTo>
                    <a:lnTo>
                      <a:pt x="88" y="1011"/>
                    </a:lnTo>
                    <a:lnTo>
                      <a:pt x="110" y="1030"/>
                    </a:lnTo>
                    <a:lnTo>
                      <a:pt x="133" y="1045"/>
                    </a:lnTo>
                    <a:lnTo>
                      <a:pt x="183" y="1075"/>
                    </a:lnTo>
                    <a:lnTo>
                      <a:pt x="232" y="1102"/>
                    </a:lnTo>
                    <a:lnTo>
                      <a:pt x="282" y="1124"/>
                    </a:lnTo>
                    <a:lnTo>
                      <a:pt x="335" y="1143"/>
                    </a:lnTo>
                    <a:lnTo>
                      <a:pt x="388" y="1162"/>
                    </a:lnTo>
                    <a:lnTo>
                      <a:pt x="441" y="1178"/>
                    </a:lnTo>
                    <a:lnTo>
                      <a:pt x="494" y="1193"/>
                    </a:lnTo>
                    <a:lnTo>
                      <a:pt x="548" y="1204"/>
                    </a:lnTo>
                    <a:lnTo>
                      <a:pt x="605" y="1216"/>
                    </a:lnTo>
                    <a:lnTo>
                      <a:pt x="662" y="1223"/>
                    </a:lnTo>
                    <a:lnTo>
                      <a:pt x="715" y="1231"/>
                    </a:lnTo>
                    <a:lnTo>
                      <a:pt x="772" y="1238"/>
                    </a:lnTo>
                    <a:lnTo>
                      <a:pt x="829" y="1242"/>
                    </a:lnTo>
                    <a:lnTo>
                      <a:pt x="886" y="1246"/>
                    </a:lnTo>
                    <a:lnTo>
                      <a:pt x="939" y="1250"/>
                    </a:lnTo>
                    <a:lnTo>
                      <a:pt x="996" y="1254"/>
                    </a:lnTo>
                    <a:lnTo>
                      <a:pt x="1012" y="1254"/>
                    </a:lnTo>
                    <a:lnTo>
                      <a:pt x="1027" y="1242"/>
                    </a:lnTo>
                    <a:lnTo>
                      <a:pt x="1038" y="1231"/>
                    </a:lnTo>
                    <a:lnTo>
                      <a:pt x="1046" y="1212"/>
                    </a:lnTo>
                    <a:lnTo>
                      <a:pt x="1046" y="1193"/>
                    </a:lnTo>
                    <a:lnTo>
                      <a:pt x="1038" y="1178"/>
                    </a:lnTo>
                    <a:lnTo>
                      <a:pt x="1023" y="1166"/>
                    </a:lnTo>
                    <a:lnTo>
                      <a:pt x="1008" y="1162"/>
                    </a:lnTo>
                    <a:lnTo>
                      <a:pt x="955" y="1162"/>
                    </a:lnTo>
                    <a:lnTo>
                      <a:pt x="905" y="1162"/>
                    </a:lnTo>
                    <a:lnTo>
                      <a:pt x="852" y="1159"/>
                    </a:lnTo>
                    <a:lnTo>
                      <a:pt x="802" y="1155"/>
                    </a:lnTo>
                    <a:lnTo>
                      <a:pt x="749" y="1151"/>
                    </a:lnTo>
                    <a:lnTo>
                      <a:pt x="696" y="1143"/>
                    </a:lnTo>
                    <a:lnTo>
                      <a:pt x="647" y="1136"/>
                    </a:lnTo>
                    <a:lnTo>
                      <a:pt x="593" y="1128"/>
                    </a:lnTo>
                    <a:lnTo>
                      <a:pt x="544" y="1117"/>
                    </a:lnTo>
                    <a:lnTo>
                      <a:pt x="491" y="1105"/>
                    </a:lnTo>
                    <a:lnTo>
                      <a:pt x="441" y="1090"/>
                    </a:lnTo>
                    <a:lnTo>
                      <a:pt x="392" y="1075"/>
                    </a:lnTo>
                    <a:lnTo>
                      <a:pt x="342" y="1060"/>
                    </a:lnTo>
                    <a:lnTo>
                      <a:pt x="297" y="1037"/>
                    </a:lnTo>
                    <a:lnTo>
                      <a:pt x="247" y="1014"/>
                    </a:lnTo>
                    <a:lnTo>
                      <a:pt x="202" y="992"/>
                    </a:lnTo>
                    <a:lnTo>
                      <a:pt x="164" y="965"/>
                    </a:lnTo>
                    <a:lnTo>
                      <a:pt x="133" y="927"/>
                    </a:lnTo>
                    <a:lnTo>
                      <a:pt x="114" y="889"/>
                    </a:lnTo>
                    <a:lnTo>
                      <a:pt x="99" y="843"/>
                    </a:lnTo>
                    <a:lnTo>
                      <a:pt x="99" y="790"/>
                    </a:lnTo>
                    <a:lnTo>
                      <a:pt x="107" y="722"/>
                    </a:lnTo>
                    <a:lnTo>
                      <a:pt x="122" y="654"/>
                    </a:lnTo>
                    <a:lnTo>
                      <a:pt x="137" y="604"/>
                    </a:lnTo>
                    <a:lnTo>
                      <a:pt x="164" y="547"/>
                    </a:lnTo>
                    <a:lnTo>
                      <a:pt x="194" y="498"/>
                    </a:lnTo>
                    <a:lnTo>
                      <a:pt x="221" y="452"/>
                    </a:lnTo>
                    <a:lnTo>
                      <a:pt x="255" y="411"/>
                    </a:lnTo>
                    <a:lnTo>
                      <a:pt x="289" y="369"/>
                    </a:lnTo>
                    <a:lnTo>
                      <a:pt x="327" y="331"/>
                    </a:lnTo>
                    <a:lnTo>
                      <a:pt x="369" y="293"/>
                    </a:lnTo>
                    <a:lnTo>
                      <a:pt x="418" y="251"/>
                    </a:lnTo>
                    <a:lnTo>
                      <a:pt x="468" y="213"/>
                    </a:lnTo>
                    <a:lnTo>
                      <a:pt x="525" y="175"/>
                    </a:lnTo>
                    <a:lnTo>
                      <a:pt x="586" y="137"/>
                    </a:lnTo>
                    <a:lnTo>
                      <a:pt x="650" y="103"/>
                    </a:lnTo>
                    <a:lnTo>
                      <a:pt x="711" y="73"/>
                    </a:lnTo>
                    <a:lnTo>
                      <a:pt x="768" y="46"/>
                    </a:lnTo>
                    <a:lnTo>
                      <a:pt x="821" y="23"/>
                    </a:lnTo>
                    <a:lnTo>
                      <a:pt x="867" y="4"/>
                    </a:lnTo>
                    <a:lnTo>
                      <a:pt x="825" y="0"/>
                    </a:lnTo>
                    <a:lnTo>
                      <a:pt x="772" y="4"/>
                    </a:lnTo>
                    <a:lnTo>
                      <a:pt x="715" y="19"/>
                    </a:lnTo>
                    <a:lnTo>
                      <a:pt x="650" y="38"/>
                    </a:lnTo>
                    <a:lnTo>
                      <a:pt x="586" y="65"/>
                    </a:lnTo>
                    <a:lnTo>
                      <a:pt x="521" y="95"/>
                    </a:lnTo>
                    <a:lnTo>
                      <a:pt x="460" y="130"/>
                    </a:lnTo>
                    <a:lnTo>
                      <a:pt x="407" y="1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13" name="Freeform 2355"/>
              <p:cNvSpPr>
                <a:spLocks noChangeAspect="1"/>
              </p:cNvSpPr>
              <p:nvPr/>
            </p:nvSpPr>
            <p:spPr bwMode="auto">
              <a:xfrm>
                <a:off x="2143" y="16428"/>
                <a:ext cx="913" cy="835"/>
              </a:xfrm>
              <a:custGeom>
                <a:avLst/>
                <a:gdLst>
                  <a:gd name="T0" fmla="*/ 761 w 913"/>
                  <a:gd name="T1" fmla="*/ 258 h 835"/>
                  <a:gd name="T2" fmla="*/ 803 w 913"/>
                  <a:gd name="T3" fmla="*/ 303 h 835"/>
                  <a:gd name="T4" fmla="*/ 826 w 913"/>
                  <a:gd name="T5" fmla="*/ 357 h 835"/>
                  <a:gd name="T6" fmla="*/ 841 w 913"/>
                  <a:gd name="T7" fmla="*/ 414 h 835"/>
                  <a:gd name="T8" fmla="*/ 841 w 913"/>
                  <a:gd name="T9" fmla="*/ 474 h 835"/>
                  <a:gd name="T10" fmla="*/ 833 w 913"/>
                  <a:gd name="T11" fmla="*/ 524 h 835"/>
                  <a:gd name="T12" fmla="*/ 818 w 913"/>
                  <a:gd name="T13" fmla="*/ 565 h 835"/>
                  <a:gd name="T14" fmla="*/ 791 w 913"/>
                  <a:gd name="T15" fmla="*/ 607 h 835"/>
                  <a:gd name="T16" fmla="*/ 765 w 913"/>
                  <a:gd name="T17" fmla="*/ 641 h 835"/>
                  <a:gd name="T18" fmla="*/ 730 w 913"/>
                  <a:gd name="T19" fmla="*/ 679 h 835"/>
                  <a:gd name="T20" fmla="*/ 696 w 913"/>
                  <a:gd name="T21" fmla="*/ 710 h 835"/>
                  <a:gd name="T22" fmla="*/ 662 w 913"/>
                  <a:gd name="T23" fmla="*/ 744 h 835"/>
                  <a:gd name="T24" fmla="*/ 628 w 913"/>
                  <a:gd name="T25" fmla="*/ 778 h 835"/>
                  <a:gd name="T26" fmla="*/ 620 w 913"/>
                  <a:gd name="T27" fmla="*/ 790 h 835"/>
                  <a:gd name="T28" fmla="*/ 616 w 913"/>
                  <a:gd name="T29" fmla="*/ 801 h 835"/>
                  <a:gd name="T30" fmla="*/ 620 w 913"/>
                  <a:gd name="T31" fmla="*/ 812 h 835"/>
                  <a:gd name="T32" fmla="*/ 628 w 913"/>
                  <a:gd name="T33" fmla="*/ 824 h 835"/>
                  <a:gd name="T34" fmla="*/ 639 w 913"/>
                  <a:gd name="T35" fmla="*/ 831 h 835"/>
                  <a:gd name="T36" fmla="*/ 651 w 913"/>
                  <a:gd name="T37" fmla="*/ 835 h 835"/>
                  <a:gd name="T38" fmla="*/ 666 w 913"/>
                  <a:gd name="T39" fmla="*/ 831 h 835"/>
                  <a:gd name="T40" fmla="*/ 677 w 913"/>
                  <a:gd name="T41" fmla="*/ 824 h 835"/>
                  <a:gd name="T42" fmla="*/ 753 w 913"/>
                  <a:gd name="T43" fmla="*/ 774 h 835"/>
                  <a:gd name="T44" fmla="*/ 814 w 913"/>
                  <a:gd name="T45" fmla="*/ 710 h 835"/>
                  <a:gd name="T46" fmla="*/ 867 w 913"/>
                  <a:gd name="T47" fmla="*/ 634 h 835"/>
                  <a:gd name="T48" fmla="*/ 902 w 913"/>
                  <a:gd name="T49" fmla="*/ 554 h 835"/>
                  <a:gd name="T50" fmla="*/ 913 w 913"/>
                  <a:gd name="T51" fmla="*/ 467 h 835"/>
                  <a:gd name="T52" fmla="*/ 905 w 913"/>
                  <a:gd name="T53" fmla="*/ 383 h 835"/>
                  <a:gd name="T54" fmla="*/ 875 w 913"/>
                  <a:gd name="T55" fmla="*/ 303 h 835"/>
                  <a:gd name="T56" fmla="*/ 814 w 913"/>
                  <a:gd name="T57" fmla="*/ 231 h 835"/>
                  <a:gd name="T58" fmla="*/ 768 w 913"/>
                  <a:gd name="T59" fmla="*/ 193 h 835"/>
                  <a:gd name="T60" fmla="*/ 715 w 913"/>
                  <a:gd name="T61" fmla="*/ 159 h 835"/>
                  <a:gd name="T62" fmla="*/ 654 w 913"/>
                  <a:gd name="T63" fmla="*/ 129 h 835"/>
                  <a:gd name="T64" fmla="*/ 594 w 913"/>
                  <a:gd name="T65" fmla="*/ 102 h 835"/>
                  <a:gd name="T66" fmla="*/ 529 w 913"/>
                  <a:gd name="T67" fmla="*/ 79 h 835"/>
                  <a:gd name="T68" fmla="*/ 461 w 913"/>
                  <a:gd name="T69" fmla="*/ 60 h 835"/>
                  <a:gd name="T70" fmla="*/ 396 w 913"/>
                  <a:gd name="T71" fmla="*/ 41 h 835"/>
                  <a:gd name="T72" fmla="*/ 327 w 913"/>
                  <a:gd name="T73" fmla="*/ 26 h 835"/>
                  <a:gd name="T74" fmla="*/ 267 w 913"/>
                  <a:gd name="T75" fmla="*/ 15 h 835"/>
                  <a:gd name="T76" fmla="*/ 206 w 913"/>
                  <a:gd name="T77" fmla="*/ 7 h 835"/>
                  <a:gd name="T78" fmla="*/ 153 w 913"/>
                  <a:gd name="T79" fmla="*/ 0 h 835"/>
                  <a:gd name="T80" fmla="*/ 103 w 913"/>
                  <a:gd name="T81" fmla="*/ 0 h 835"/>
                  <a:gd name="T82" fmla="*/ 61 w 913"/>
                  <a:gd name="T83" fmla="*/ 0 h 835"/>
                  <a:gd name="T84" fmla="*/ 31 w 913"/>
                  <a:gd name="T85" fmla="*/ 3 h 835"/>
                  <a:gd name="T86" fmla="*/ 12 w 913"/>
                  <a:gd name="T87" fmla="*/ 11 h 835"/>
                  <a:gd name="T88" fmla="*/ 0 w 913"/>
                  <a:gd name="T89" fmla="*/ 19 h 835"/>
                  <a:gd name="T90" fmla="*/ 38 w 913"/>
                  <a:gd name="T91" fmla="*/ 26 h 835"/>
                  <a:gd name="T92" fmla="*/ 80 w 913"/>
                  <a:gd name="T93" fmla="*/ 30 h 835"/>
                  <a:gd name="T94" fmla="*/ 122 w 913"/>
                  <a:gd name="T95" fmla="*/ 38 h 835"/>
                  <a:gd name="T96" fmla="*/ 168 w 913"/>
                  <a:gd name="T97" fmla="*/ 45 h 835"/>
                  <a:gd name="T98" fmla="*/ 217 w 913"/>
                  <a:gd name="T99" fmla="*/ 53 h 835"/>
                  <a:gd name="T100" fmla="*/ 267 w 913"/>
                  <a:gd name="T101" fmla="*/ 60 h 835"/>
                  <a:gd name="T102" fmla="*/ 316 w 913"/>
                  <a:gd name="T103" fmla="*/ 72 h 835"/>
                  <a:gd name="T104" fmla="*/ 369 w 913"/>
                  <a:gd name="T105" fmla="*/ 83 h 835"/>
                  <a:gd name="T106" fmla="*/ 419 w 913"/>
                  <a:gd name="T107" fmla="*/ 98 h 835"/>
                  <a:gd name="T108" fmla="*/ 472 w 913"/>
                  <a:gd name="T109" fmla="*/ 114 h 835"/>
                  <a:gd name="T110" fmla="*/ 525 w 913"/>
                  <a:gd name="T111" fmla="*/ 133 h 835"/>
                  <a:gd name="T112" fmla="*/ 575 w 913"/>
                  <a:gd name="T113" fmla="*/ 152 h 835"/>
                  <a:gd name="T114" fmla="*/ 624 w 913"/>
                  <a:gd name="T115" fmla="*/ 174 h 835"/>
                  <a:gd name="T116" fmla="*/ 673 w 913"/>
                  <a:gd name="T117" fmla="*/ 197 h 835"/>
                  <a:gd name="T118" fmla="*/ 719 w 913"/>
                  <a:gd name="T119" fmla="*/ 228 h 835"/>
                  <a:gd name="T120" fmla="*/ 761 w 913"/>
                  <a:gd name="T121" fmla="*/ 258 h 83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3"/>
                  <a:gd name="T184" fmla="*/ 0 h 835"/>
                  <a:gd name="T185" fmla="*/ 913 w 913"/>
                  <a:gd name="T186" fmla="*/ 835 h 83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3" h="835">
                    <a:moveTo>
                      <a:pt x="761" y="258"/>
                    </a:moveTo>
                    <a:lnTo>
                      <a:pt x="803" y="303"/>
                    </a:lnTo>
                    <a:lnTo>
                      <a:pt x="826" y="357"/>
                    </a:lnTo>
                    <a:lnTo>
                      <a:pt x="841" y="414"/>
                    </a:lnTo>
                    <a:lnTo>
                      <a:pt x="841" y="474"/>
                    </a:lnTo>
                    <a:lnTo>
                      <a:pt x="833" y="524"/>
                    </a:lnTo>
                    <a:lnTo>
                      <a:pt x="818" y="565"/>
                    </a:lnTo>
                    <a:lnTo>
                      <a:pt x="791" y="607"/>
                    </a:lnTo>
                    <a:lnTo>
                      <a:pt x="765" y="641"/>
                    </a:lnTo>
                    <a:lnTo>
                      <a:pt x="730" y="679"/>
                    </a:lnTo>
                    <a:lnTo>
                      <a:pt x="696" y="710"/>
                    </a:lnTo>
                    <a:lnTo>
                      <a:pt x="662" y="744"/>
                    </a:lnTo>
                    <a:lnTo>
                      <a:pt x="628" y="778"/>
                    </a:lnTo>
                    <a:lnTo>
                      <a:pt x="620" y="790"/>
                    </a:lnTo>
                    <a:lnTo>
                      <a:pt x="616" y="801"/>
                    </a:lnTo>
                    <a:lnTo>
                      <a:pt x="620" y="812"/>
                    </a:lnTo>
                    <a:lnTo>
                      <a:pt x="628" y="824"/>
                    </a:lnTo>
                    <a:lnTo>
                      <a:pt x="639" y="831"/>
                    </a:lnTo>
                    <a:lnTo>
                      <a:pt x="651" y="835"/>
                    </a:lnTo>
                    <a:lnTo>
                      <a:pt x="666" y="831"/>
                    </a:lnTo>
                    <a:lnTo>
                      <a:pt x="677" y="824"/>
                    </a:lnTo>
                    <a:lnTo>
                      <a:pt x="753" y="774"/>
                    </a:lnTo>
                    <a:lnTo>
                      <a:pt x="814" y="710"/>
                    </a:lnTo>
                    <a:lnTo>
                      <a:pt x="867" y="634"/>
                    </a:lnTo>
                    <a:lnTo>
                      <a:pt x="902" y="554"/>
                    </a:lnTo>
                    <a:lnTo>
                      <a:pt x="913" y="467"/>
                    </a:lnTo>
                    <a:lnTo>
                      <a:pt x="905" y="383"/>
                    </a:lnTo>
                    <a:lnTo>
                      <a:pt x="875" y="303"/>
                    </a:lnTo>
                    <a:lnTo>
                      <a:pt x="814" y="231"/>
                    </a:lnTo>
                    <a:lnTo>
                      <a:pt x="768" y="193"/>
                    </a:lnTo>
                    <a:lnTo>
                      <a:pt x="715" y="159"/>
                    </a:lnTo>
                    <a:lnTo>
                      <a:pt x="654" y="129"/>
                    </a:lnTo>
                    <a:lnTo>
                      <a:pt x="594" y="102"/>
                    </a:lnTo>
                    <a:lnTo>
                      <a:pt x="529" y="79"/>
                    </a:lnTo>
                    <a:lnTo>
                      <a:pt x="461" y="60"/>
                    </a:lnTo>
                    <a:lnTo>
                      <a:pt x="396" y="41"/>
                    </a:lnTo>
                    <a:lnTo>
                      <a:pt x="327" y="26"/>
                    </a:lnTo>
                    <a:lnTo>
                      <a:pt x="267" y="15"/>
                    </a:lnTo>
                    <a:lnTo>
                      <a:pt x="206" y="7"/>
                    </a:lnTo>
                    <a:lnTo>
                      <a:pt x="153" y="0"/>
                    </a:lnTo>
                    <a:lnTo>
                      <a:pt x="103" y="0"/>
                    </a:lnTo>
                    <a:lnTo>
                      <a:pt x="61" y="0"/>
                    </a:lnTo>
                    <a:lnTo>
                      <a:pt x="31" y="3"/>
                    </a:lnTo>
                    <a:lnTo>
                      <a:pt x="12" y="11"/>
                    </a:lnTo>
                    <a:lnTo>
                      <a:pt x="0" y="19"/>
                    </a:lnTo>
                    <a:lnTo>
                      <a:pt x="38" y="26"/>
                    </a:lnTo>
                    <a:lnTo>
                      <a:pt x="80" y="30"/>
                    </a:lnTo>
                    <a:lnTo>
                      <a:pt x="122" y="38"/>
                    </a:lnTo>
                    <a:lnTo>
                      <a:pt x="168" y="45"/>
                    </a:lnTo>
                    <a:lnTo>
                      <a:pt x="217" y="53"/>
                    </a:lnTo>
                    <a:lnTo>
                      <a:pt x="267" y="60"/>
                    </a:lnTo>
                    <a:lnTo>
                      <a:pt x="316" y="72"/>
                    </a:lnTo>
                    <a:lnTo>
                      <a:pt x="369" y="83"/>
                    </a:lnTo>
                    <a:lnTo>
                      <a:pt x="419" y="98"/>
                    </a:lnTo>
                    <a:lnTo>
                      <a:pt x="472" y="114"/>
                    </a:lnTo>
                    <a:lnTo>
                      <a:pt x="525" y="133"/>
                    </a:lnTo>
                    <a:lnTo>
                      <a:pt x="575" y="152"/>
                    </a:lnTo>
                    <a:lnTo>
                      <a:pt x="624" y="174"/>
                    </a:lnTo>
                    <a:lnTo>
                      <a:pt x="673" y="197"/>
                    </a:lnTo>
                    <a:lnTo>
                      <a:pt x="719" y="228"/>
                    </a:lnTo>
                    <a:lnTo>
                      <a:pt x="761" y="2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14" name="Freeform 2356"/>
              <p:cNvSpPr>
                <a:spLocks noChangeAspect="1"/>
              </p:cNvSpPr>
              <p:nvPr/>
            </p:nvSpPr>
            <p:spPr bwMode="auto">
              <a:xfrm>
                <a:off x="307" y="16880"/>
                <a:ext cx="373" cy="782"/>
              </a:xfrm>
              <a:custGeom>
                <a:avLst/>
                <a:gdLst>
                  <a:gd name="T0" fmla="*/ 0 w 373"/>
                  <a:gd name="T1" fmla="*/ 425 h 782"/>
                  <a:gd name="T2" fmla="*/ 0 w 373"/>
                  <a:gd name="T3" fmla="*/ 489 h 782"/>
                  <a:gd name="T4" fmla="*/ 15 w 373"/>
                  <a:gd name="T5" fmla="*/ 550 h 782"/>
                  <a:gd name="T6" fmla="*/ 42 w 373"/>
                  <a:gd name="T7" fmla="*/ 607 h 782"/>
                  <a:gd name="T8" fmla="*/ 80 w 373"/>
                  <a:gd name="T9" fmla="*/ 656 h 782"/>
                  <a:gd name="T10" fmla="*/ 125 w 373"/>
                  <a:gd name="T11" fmla="*/ 698 h 782"/>
                  <a:gd name="T12" fmla="*/ 179 w 373"/>
                  <a:gd name="T13" fmla="*/ 736 h 782"/>
                  <a:gd name="T14" fmla="*/ 240 w 373"/>
                  <a:gd name="T15" fmla="*/ 763 h 782"/>
                  <a:gd name="T16" fmla="*/ 300 w 373"/>
                  <a:gd name="T17" fmla="*/ 778 h 782"/>
                  <a:gd name="T18" fmla="*/ 319 w 373"/>
                  <a:gd name="T19" fmla="*/ 782 h 782"/>
                  <a:gd name="T20" fmla="*/ 338 w 373"/>
                  <a:gd name="T21" fmla="*/ 774 h 782"/>
                  <a:gd name="T22" fmla="*/ 354 w 373"/>
                  <a:gd name="T23" fmla="*/ 763 h 782"/>
                  <a:gd name="T24" fmla="*/ 361 w 373"/>
                  <a:gd name="T25" fmla="*/ 748 h 782"/>
                  <a:gd name="T26" fmla="*/ 361 w 373"/>
                  <a:gd name="T27" fmla="*/ 729 h 782"/>
                  <a:gd name="T28" fmla="*/ 357 w 373"/>
                  <a:gd name="T29" fmla="*/ 710 h 782"/>
                  <a:gd name="T30" fmla="*/ 346 w 373"/>
                  <a:gd name="T31" fmla="*/ 694 h 782"/>
                  <a:gd name="T32" fmla="*/ 327 w 373"/>
                  <a:gd name="T33" fmla="*/ 687 h 782"/>
                  <a:gd name="T34" fmla="*/ 266 w 373"/>
                  <a:gd name="T35" fmla="*/ 664 h 782"/>
                  <a:gd name="T36" fmla="*/ 209 w 373"/>
                  <a:gd name="T37" fmla="*/ 634 h 782"/>
                  <a:gd name="T38" fmla="*/ 164 w 373"/>
                  <a:gd name="T39" fmla="*/ 592 h 782"/>
                  <a:gd name="T40" fmla="*/ 129 w 373"/>
                  <a:gd name="T41" fmla="*/ 546 h 782"/>
                  <a:gd name="T42" fmla="*/ 106 w 373"/>
                  <a:gd name="T43" fmla="*/ 489 h 782"/>
                  <a:gd name="T44" fmla="*/ 95 w 373"/>
                  <a:gd name="T45" fmla="*/ 429 h 782"/>
                  <a:gd name="T46" fmla="*/ 95 w 373"/>
                  <a:gd name="T47" fmla="*/ 364 h 782"/>
                  <a:gd name="T48" fmla="*/ 114 w 373"/>
                  <a:gd name="T49" fmla="*/ 296 h 782"/>
                  <a:gd name="T50" fmla="*/ 141 w 373"/>
                  <a:gd name="T51" fmla="*/ 246 h 782"/>
                  <a:gd name="T52" fmla="*/ 183 w 373"/>
                  <a:gd name="T53" fmla="*/ 197 h 782"/>
                  <a:gd name="T54" fmla="*/ 228 w 373"/>
                  <a:gd name="T55" fmla="*/ 151 h 782"/>
                  <a:gd name="T56" fmla="*/ 278 w 373"/>
                  <a:gd name="T57" fmla="*/ 110 h 782"/>
                  <a:gd name="T58" fmla="*/ 319 w 373"/>
                  <a:gd name="T59" fmla="*/ 76 h 782"/>
                  <a:gd name="T60" fmla="*/ 354 w 373"/>
                  <a:gd name="T61" fmla="*/ 41 h 782"/>
                  <a:gd name="T62" fmla="*/ 373 w 373"/>
                  <a:gd name="T63" fmla="*/ 19 h 782"/>
                  <a:gd name="T64" fmla="*/ 373 w 373"/>
                  <a:gd name="T65" fmla="*/ 0 h 782"/>
                  <a:gd name="T66" fmla="*/ 331 w 373"/>
                  <a:gd name="T67" fmla="*/ 15 h 782"/>
                  <a:gd name="T68" fmla="*/ 278 w 373"/>
                  <a:gd name="T69" fmla="*/ 41 h 782"/>
                  <a:gd name="T70" fmla="*/ 221 w 373"/>
                  <a:gd name="T71" fmla="*/ 87 h 782"/>
                  <a:gd name="T72" fmla="*/ 160 w 373"/>
                  <a:gd name="T73" fmla="*/ 140 h 782"/>
                  <a:gd name="T74" fmla="*/ 103 w 373"/>
                  <a:gd name="T75" fmla="*/ 201 h 782"/>
                  <a:gd name="T76" fmla="*/ 57 w 373"/>
                  <a:gd name="T77" fmla="*/ 273 h 782"/>
                  <a:gd name="T78" fmla="*/ 19 w 373"/>
                  <a:gd name="T79" fmla="*/ 349 h 782"/>
                  <a:gd name="T80" fmla="*/ 0 w 373"/>
                  <a:gd name="T81" fmla="*/ 425 h 78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3"/>
                  <a:gd name="T124" fmla="*/ 0 h 782"/>
                  <a:gd name="T125" fmla="*/ 373 w 373"/>
                  <a:gd name="T126" fmla="*/ 782 h 78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3" h="782">
                    <a:moveTo>
                      <a:pt x="0" y="425"/>
                    </a:moveTo>
                    <a:lnTo>
                      <a:pt x="0" y="489"/>
                    </a:lnTo>
                    <a:lnTo>
                      <a:pt x="15" y="550"/>
                    </a:lnTo>
                    <a:lnTo>
                      <a:pt x="42" y="607"/>
                    </a:lnTo>
                    <a:lnTo>
                      <a:pt x="80" y="656"/>
                    </a:lnTo>
                    <a:lnTo>
                      <a:pt x="125" y="698"/>
                    </a:lnTo>
                    <a:lnTo>
                      <a:pt x="179" y="736"/>
                    </a:lnTo>
                    <a:lnTo>
                      <a:pt x="240" y="763"/>
                    </a:lnTo>
                    <a:lnTo>
                      <a:pt x="300" y="778"/>
                    </a:lnTo>
                    <a:lnTo>
                      <a:pt x="319" y="782"/>
                    </a:lnTo>
                    <a:lnTo>
                      <a:pt x="338" y="774"/>
                    </a:lnTo>
                    <a:lnTo>
                      <a:pt x="354" y="763"/>
                    </a:lnTo>
                    <a:lnTo>
                      <a:pt x="361" y="748"/>
                    </a:lnTo>
                    <a:lnTo>
                      <a:pt x="361" y="729"/>
                    </a:lnTo>
                    <a:lnTo>
                      <a:pt x="357" y="710"/>
                    </a:lnTo>
                    <a:lnTo>
                      <a:pt x="346" y="694"/>
                    </a:lnTo>
                    <a:lnTo>
                      <a:pt x="327" y="687"/>
                    </a:lnTo>
                    <a:lnTo>
                      <a:pt x="266" y="664"/>
                    </a:lnTo>
                    <a:lnTo>
                      <a:pt x="209" y="634"/>
                    </a:lnTo>
                    <a:lnTo>
                      <a:pt x="164" y="592"/>
                    </a:lnTo>
                    <a:lnTo>
                      <a:pt x="129" y="546"/>
                    </a:lnTo>
                    <a:lnTo>
                      <a:pt x="106" y="489"/>
                    </a:lnTo>
                    <a:lnTo>
                      <a:pt x="95" y="429"/>
                    </a:lnTo>
                    <a:lnTo>
                      <a:pt x="95" y="364"/>
                    </a:lnTo>
                    <a:lnTo>
                      <a:pt x="114" y="296"/>
                    </a:lnTo>
                    <a:lnTo>
                      <a:pt x="141" y="246"/>
                    </a:lnTo>
                    <a:lnTo>
                      <a:pt x="183" y="197"/>
                    </a:lnTo>
                    <a:lnTo>
                      <a:pt x="228" y="151"/>
                    </a:lnTo>
                    <a:lnTo>
                      <a:pt x="278" y="110"/>
                    </a:lnTo>
                    <a:lnTo>
                      <a:pt x="319" y="76"/>
                    </a:lnTo>
                    <a:lnTo>
                      <a:pt x="354" y="41"/>
                    </a:lnTo>
                    <a:lnTo>
                      <a:pt x="373" y="19"/>
                    </a:lnTo>
                    <a:lnTo>
                      <a:pt x="373" y="0"/>
                    </a:lnTo>
                    <a:lnTo>
                      <a:pt x="331" y="15"/>
                    </a:lnTo>
                    <a:lnTo>
                      <a:pt x="278" y="41"/>
                    </a:lnTo>
                    <a:lnTo>
                      <a:pt x="221" y="87"/>
                    </a:lnTo>
                    <a:lnTo>
                      <a:pt x="160" y="140"/>
                    </a:lnTo>
                    <a:lnTo>
                      <a:pt x="103" y="201"/>
                    </a:lnTo>
                    <a:lnTo>
                      <a:pt x="57" y="273"/>
                    </a:lnTo>
                    <a:lnTo>
                      <a:pt x="19" y="349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8915" name="Freeform 2357"/>
              <p:cNvSpPr>
                <a:spLocks noChangeAspect="1"/>
              </p:cNvSpPr>
              <p:nvPr/>
            </p:nvSpPr>
            <p:spPr bwMode="auto">
              <a:xfrm>
                <a:off x="2900" y="16375"/>
                <a:ext cx="795" cy="1025"/>
              </a:xfrm>
              <a:custGeom>
                <a:avLst/>
                <a:gdLst>
                  <a:gd name="T0" fmla="*/ 673 w 795"/>
                  <a:gd name="T1" fmla="*/ 410 h 1025"/>
                  <a:gd name="T2" fmla="*/ 711 w 795"/>
                  <a:gd name="T3" fmla="*/ 474 h 1025"/>
                  <a:gd name="T4" fmla="*/ 730 w 795"/>
                  <a:gd name="T5" fmla="*/ 543 h 1025"/>
                  <a:gd name="T6" fmla="*/ 719 w 795"/>
                  <a:gd name="T7" fmla="*/ 618 h 1025"/>
                  <a:gd name="T8" fmla="*/ 673 w 795"/>
                  <a:gd name="T9" fmla="*/ 691 h 1025"/>
                  <a:gd name="T10" fmla="*/ 608 w 795"/>
                  <a:gd name="T11" fmla="*/ 755 h 1025"/>
                  <a:gd name="T12" fmla="*/ 536 w 795"/>
                  <a:gd name="T13" fmla="*/ 812 h 1025"/>
                  <a:gd name="T14" fmla="*/ 460 w 795"/>
                  <a:gd name="T15" fmla="*/ 873 h 1025"/>
                  <a:gd name="T16" fmla="*/ 414 w 795"/>
                  <a:gd name="T17" fmla="*/ 918 h 1025"/>
                  <a:gd name="T18" fmla="*/ 399 w 795"/>
                  <a:gd name="T19" fmla="*/ 949 h 1025"/>
                  <a:gd name="T20" fmla="*/ 388 w 795"/>
                  <a:gd name="T21" fmla="*/ 979 h 1025"/>
                  <a:gd name="T22" fmla="*/ 395 w 795"/>
                  <a:gd name="T23" fmla="*/ 1010 h 1025"/>
                  <a:gd name="T24" fmla="*/ 422 w 795"/>
                  <a:gd name="T25" fmla="*/ 1025 h 1025"/>
                  <a:gd name="T26" fmla="*/ 449 w 795"/>
                  <a:gd name="T27" fmla="*/ 1021 h 1025"/>
                  <a:gd name="T28" fmla="*/ 498 w 795"/>
                  <a:gd name="T29" fmla="*/ 964 h 1025"/>
                  <a:gd name="T30" fmla="*/ 582 w 795"/>
                  <a:gd name="T31" fmla="*/ 888 h 1025"/>
                  <a:gd name="T32" fmla="*/ 669 w 795"/>
                  <a:gd name="T33" fmla="*/ 812 h 1025"/>
                  <a:gd name="T34" fmla="*/ 745 w 795"/>
                  <a:gd name="T35" fmla="*/ 725 h 1025"/>
                  <a:gd name="T36" fmla="*/ 791 w 795"/>
                  <a:gd name="T37" fmla="*/ 615 h 1025"/>
                  <a:gd name="T38" fmla="*/ 787 w 795"/>
                  <a:gd name="T39" fmla="*/ 501 h 1025"/>
                  <a:gd name="T40" fmla="*/ 738 w 795"/>
                  <a:gd name="T41" fmla="*/ 394 h 1025"/>
                  <a:gd name="T42" fmla="*/ 658 w 795"/>
                  <a:gd name="T43" fmla="*/ 307 h 1025"/>
                  <a:gd name="T44" fmla="*/ 570 w 795"/>
                  <a:gd name="T45" fmla="*/ 250 h 1025"/>
                  <a:gd name="T46" fmla="*/ 487 w 795"/>
                  <a:gd name="T47" fmla="*/ 201 h 1025"/>
                  <a:gd name="T48" fmla="*/ 395 w 795"/>
                  <a:gd name="T49" fmla="*/ 151 h 1025"/>
                  <a:gd name="T50" fmla="*/ 300 w 795"/>
                  <a:gd name="T51" fmla="*/ 102 h 1025"/>
                  <a:gd name="T52" fmla="*/ 213 w 795"/>
                  <a:gd name="T53" fmla="*/ 60 h 1025"/>
                  <a:gd name="T54" fmla="*/ 129 w 795"/>
                  <a:gd name="T55" fmla="*/ 26 h 1025"/>
                  <a:gd name="T56" fmla="*/ 65 w 795"/>
                  <a:gd name="T57" fmla="*/ 3 h 1025"/>
                  <a:gd name="T58" fmla="*/ 15 w 795"/>
                  <a:gd name="T59" fmla="*/ 0 h 1025"/>
                  <a:gd name="T60" fmla="*/ 34 w 795"/>
                  <a:gd name="T61" fmla="*/ 26 h 1025"/>
                  <a:gd name="T62" fmla="*/ 114 w 795"/>
                  <a:gd name="T63" fmla="*/ 64 h 1025"/>
                  <a:gd name="T64" fmla="*/ 194 w 795"/>
                  <a:gd name="T65" fmla="*/ 102 h 1025"/>
                  <a:gd name="T66" fmla="*/ 278 w 795"/>
                  <a:gd name="T67" fmla="*/ 144 h 1025"/>
                  <a:gd name="T68" fmla="*/ 365 w 795"/>
                  <a:gd name="T69" fmla="*/ 189 h 1025"/>
                  <a:gd name="T70" fmla="*/ 449 w 795"/>
                  <a:gd name="T71" fmla="*/ 235 h 1025"/>
                  <a:gd name="T72" fmla="*/ 532 w 795"/>
                  <a:gd name="T73" fmla="*/ 292 h 1025"/>
                  <a:gd name="T74" fmla="*/ 608 w 795"/>
                  <a:gd name="T75" fmla="*/ 349 h 102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95"/>
                  <a:gd name="T115" fmla="*/ 0 h 1025"/>
                  <a:gd name="T116" fmla="*/ 795 w 795"/>
                  <a:gd name="T117" fmla="*/ 1025 h 102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95" h="1025">
                    <a:moveTo>
                      <a:pt x="646" y="383"/>
                    </a:moveTo>
                    <a:lnTo>
                      <a:pt x="673" y="410"/>
                    </a:lnTo>
                    <a:lnTo>
                      <a:pt x="692" y="440"/>
                    </a:lnTo>
                    <a:lnTo>
                      <a:pt x="711" y="474"/>
                    </a:lnTo>
                    <a:lnTo>
                      <a:pt x="722" y="508"/>
                    </a:lnTo>
                    <a:lnTo>
                      <a:pt x="730" y="543"/>
                    </a:lnTo>
                    <a:lnTo>
                      <a:pt x="726" y="581"/>
                    </a:lnTo>
                    <a:lnTo>
                      <a:pt x="719" y="618"/>
                    </a:lnTo>
                    <a:lnTo>
                      <a:pt x="700" y="653"/>
                    </a:lnTo>
                    <a:lnTo>
                      <a:pt x="673" y="691"/>
                    </a:lnTo>
                    <a:lnTo>
                      <a:pt x="643" y="725"/>
                    </a:lnTo>
                    <a:lnTo>
                      <a:pt x="608" y="755"/>
                    </a:lnTo>
                    <a:lnTo>
                      <a:pt x="574" y="786"/>
                    </a:lnTo>
                    <a:lnTo>
                      <a:pt x="536" y="812"/>
                    </a:lnTo>
                    <a:lnTo>
                      <a:pt x="498" y="843"/>
                    </a:lnTo>
                    <a:lnTo>
                      <a:pt x="460" y="873"/>
                    </a:lnTo>
                    <a:lnTo>
                      <a:pt x="426" y="907"/>
                    </a:lnTo>
                    <a:lnTo>
                      <a:pt x="414" y="918"/>
                    </a:lnTo>
                    <a:lnTo>
                      <a:pt x="407" y="934"/>
                    </a:lnTo>
                    <a:lnTo>
                      <a:pt x="399" y="949"/>
                    </a:lnTo>
                    <a:lnTo>
                      <a:pt x="392" y="964"/>
                    </a:lnTo>
                    <a:lnTo>
                      <a:pt x="388" y="979"/>
                    </a:lnTo>
                    <a:lnTo>
                      <a:pt x="388" y="994"/>
                    </a:lnTo>
                    <a:lnTo>
                      <a:pt x="395" y="1010"/>
                    </a:lnTo>
                    <a:lnTo>
                      <a:pt x="407" y="1021"/>
                    </a:lnTo>
                    <a:lnTo>
                      <a:pt x="422" y="1025"/>
                    </a:lnTo>
                    <a:lnTo>
                      <a:pt x="437" y="1025"/>
                    </a:lnTo>
                    <a:lnTo>
                      <a:pt x="449" y="1021"/>
                    </a:lnTo>
                    <a:lnTo>
                      <a:pt x="460" y="1010"/>
                    </a:lnTo>
                    <a:lnTo>
                      <a:pt x="498" y="964"/>
                    </a:lnTo>
                    <a:lnTo>
                      <a:pt x="540" y="926"/>
                    </a:lnTo>
                    <a:lnTo>
                      <a:pt x="582" y="888"/>
                    </a:lnTo>
                    <a:lnTo>
                      <a:pt x="627" y="850"/>
                    </a:lnTo>
                    <a:lnTo>
                      <a:pt x="669" y="812"/>
                    </a:lnTo>
                    <a:lnTo>
                      <a:pt x="711" y="770"/>
                    </a:lnTo>
                    <a:lnTo>
                      <a:pt x="745" y="725"/>
                    </a:lnTo>
                    <a:lnTo>
                      <a:pt x="772" y="675"/>
                    </a:lnTo>
                    <a:lnTo>
                      <a:pt x="791" y="615"/>
                    </a:lnTo>
                    <a:lnTo>
                      <a:pt x="795" y="558"/>
                    </a:lnTo>
                    <a:lnTo>
                      <a:pt x="787" y="501"/>
                    </a:lnTo>
                    <a:lnTo>
                      <a:pt x="768" y="444"/>
                    </a:lnTo>
                    <a:lnTo>
                      <a:pt x="738" y="394"/>
                    </a:lnTo>
                    <a:lnTo>
                      <a:pt x="703" y="345"/>
                    </a:lnTo>
                    <a:lnTo>
                      <a:pt x="658" y="307"/>
                    </a:lnTo>
                    <a:lnTo>
                      <a:pt x="608" y="273"/>
                    </a:lnTo>
                    <a:lnTo>
                      <a:pt x="570" y="250"/>
                    </a:lnTo>
                    <a:lnTo>
                      <a:pt x="529" y="227"/>
                    </a:lnTo>
                    <a:lnTo>
                      <a:pt x="487" y="201"/>
                    </a:lnTo>
                    <a:lnTo>
                      <a:pt x="441" y="178"/>
                    </a:lnTo>
                    <a:lnTo>
                      <a:pt x="395" y="151"/>
                    </a:lnTo>
                    <a:lnTo>
                      <a:pt x="346" y="129"/>
                    </a:lnTo>
                    <a:lnTo>
                      <a:pt x="300" y="102"/>
                    </a:lnTo>
                    <a:lnTo>
                      <a:pt x="255" y="79"/>
                    </a:lnTo>
                    <a:lnTo>
                      <a:pt x="213" y="60"/>
                    </a:lnTo>
                    <a:lnTo>
                      <a:pt x="171" y="41"/>
                    </a:lnTo>
                    <a:lnTo>
                      <a:pt x="129" y="26"/>
                    </a:lnTo>
                    <a:lnTo>
                      <a:pt x="95" y="15"/>
                    </a:lnTo>
                    <a:lnTo>
                      <a:pt x="65" y="3"/>
                    </a:lnTo>
                    <a:lnTo>
                      <a:pt x="38" y="0"/>
                    </a:lnTo>
                    <a:lnTo>
                      <a:pt x="15" y="0"/>
                    </a:lnTo>
                    <a:lnTo>
                      <a:pt x="0" y="7"/>
                    </a:lnTo>
                    <a:lnTo>
                      <a:pt x="34" y="26"/>
                    </a:lnTo>
                    <a:lnTo>
                      <a:pt x="72" y="45"/>
                    </a:lnTo>
                    <a:lnTo>
                      <a:pt x="114" y="64"/>
                    </a:lnTo>
                    <a:lnTo>
                      <a:pt x="152" y="83"/>
                    </a:lnTo>
                    <a:lnTo>
                      <a:pt x="194" y="102"/>
                    </a:lnTo>
                    <a:lnTo>
                      <a:pt x="236" y="121"/>
                    </a:lnTo>
                    <a:lnTo>
                      <a:pt x="278" y="144"/>
                    </a:lnTo>
                    <a:lnTo>
                      <a:pt x="319" y="167"/>
                    </a:lnTo>
                    <a:lnTo>
                      <a:pt x="365" y="189"/>
                    </a:lnTo>
                    <a:lnTo>
                      <a:pt x="407" y="212"/>
                    </a:lnTo>
                    <a:lnTo>
                      <a:pt x="449" y="235"/>
                    </a:lnTo>
                    <a:lnTo>
                      <a:pt x="491" y="262"/>
                    </a:lnTo>
                    <a:lnTo>
                      <a:pt x="532" y="292"/>
                    </a:lnTo>
                    <a:lnTo>
                      <a:pt x="570" y="318"/>
                    </a:lnTo>
                    <a:lnTo>
                      <a:pt x="608" y="349"/>
                    </a:lnTo>
                    <a:lnTo>
                      <a:pt x="646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</p:grpSp>
      <p:grpSp>
        <p:nvGrpSpPr>
          <p:cNvPr id="18864" name="Group 2361"/>
          <p:cNvGrpSpPr>
            <a:grpSpLocks noChangeAspect="1"/>
          </p:cNvGrpSpPr>
          <p:nvPr/>
        </p:nvGrpSpPr>
        <p:grpSpPr bwMode="auto">
          <a:xfrm rot="-1131237">
            <a:off x="3733800" y="4524375"/>
            <a:ext cx="762000" cy="357188"/>
            <a:chOff x="307" y="16318"/>
            <a:chExt cx="3570" cy="1818"/>
          </a:xfrm>
        </p:grpSpPr>
        <p:sp>
          <p:nvSpPr>
            <p:cNvPr id="18882" name="Freeform 2362"/>
            <p:cNvSpPr>
              <a:spLocks noChangeAspect="1"/>
            </p:cNvSpPr>
            <p:nvPr/>
          </p:nvSpPr>
          <p:spPr bwMode="auto">
            <a:xfrm>
              <a:off x="1258" y="16568"/>
              <a:ext cx="646" cy="767"/>
            </a:xfrm>
            <a:custGeom>
              <a:avLst/>
              <a:gdLst>
                <a:gd name="T0" fmla="*/ 228 w 646"/>
                <a:gd name="T1" fmla="*/ 99 h 767"/>
                <a:gd name="T2" fmla="*/ 178 w 646"/>
                <a:gd name="T3" fmla="*/ 129 h 767"/>
                <a:gd name="T4" fmla="*/ 136 w 646"/>
                <a:gd name="T5" fmla="*/ 167 h 767"/>
                <a:gd name="T6" fmla="*/ 98 w 646"/>
                <a:gd name="T7" fmla="*/ 209 h 767"/>
                <a:gd name="T8" fmla="*/ 64 w 646"/>
                <a:gd name="T9" fmla="*/ 255 h 767"/>
                <a:gd name="T10" fmla="*/ 38 w 646"/>
                <a:gd name="T11" fmla="*/ 304 h 767"/>
                <a:gd name="T12" fmla="*/ 19 w 646"/>
                <a:gd name="T13" fmla="*/ 357 h 767"/>
                <a:gd name="T14" fmla="*/ 7 w 646"/>
                <a:gd name="T15" fmla="*/ 414 h 767"/>
                <a:gd name="T16" fmla="*/ 0 w 646"/>
                <a:gd name="T17" fmla="*/ 471 h 767"/>
                <a:gd name="T18" fmla="*/ 7 w 646"/>
                <a:gd name="T19" fmla="*/ 551 h 767"/>
                <a:gd name="T20" fmla="*/ 38 w 646"/>
                <a:gd name="T21" fmla="*/ 615 h 767"/>
                <a:gd name="T22" fmla="*/ 83 w 646"/>
                <a:gd name="T23" fmla="*/ 672 h 767"/>
                <a:gd name="T24" fmla="*/ 144 w 646"/>
                <a:gd name="T25" fmla="*/ 714 h 767"/>
                <a:gd name="T26" fmla="*/ 212 w 646"/>
                <a:gd name="T27" fmla="*/ 748 h 767"/>
                <a:gd name="T28" fmla="*/ 285 w 646"/>
                <a:gd name="T29" fmla="*/ 763 h 767"/>
                <a:gd name="T30" fmla="*/ 361 w 646"/>
                <a:gd name="T31" fmla="*/ 767 h 767"/>
                <a:gd name="T32" fmla="*/ 433 w 646"/>
                <a:gd name="T33" fmla="*/ 756 h 767"/>
                <a:gd name="T34" fmla="*/ 448 w 646"/>
                <a:gd name="T35" fmla="*/ 756 h 767"/>
                <a:gd name="T36" fmla="*/ 463 w 646"/>
                <a:gd name="T37" fmla="*/ 748 h 767"/>
                <a:gd name="T38" fmla="*/ 475 w 646"/>
                <a:gd name="T39" fmla="*/ 737 h 767"/>
                <a:gd name="T40" fmla="*/ 479 w 646"/>
                <a:gd name="T41" fmla="*/ 722 h 767"/>
                <a:gd name="T42" fmla="*/ 471 w 646"/>
                <a:gd name="T43" fmla="*/ 703 h 767"/>
                <a:gd name="T44" fmla="*/ 456 w 646"/>
                <a:gd name="T45" fmla="*/ 687 h 767"/>
                <a:gd name="T46" fmla="*/ 437 w 646"/>
                <a:gd name="T47" fmla="*/ 672 h 767"/>
                <a:gd name="T48" fmla="*/ 418 w 646"/>
                <a:gd name="T49" fmla="*/ 665 h 767"/>
                <a:gd name="T50" fmla="*/ 380 w 646"/>
                <a:gd name="T51" fmla="*/ 653 h 767"/>
                <a:gd name="T52" fmla="*/ 342 w 646"/>
                <a:gd name="T53" fmla="*/ 646 h 767"/>
                <a:gd name="T54" fmla="*/ 304 w 646"/>
                <a:gd name="T55" fmla="*/ 638 h 767"/>
                <a:gd name="T56" fmla="*/ 269 w 646"/>
                <a:gd name="T57" fmla="*/ 631 h 767"/>
                <a:gd name="T58" fmla="*/ 235 w 646"/>
                <a:gd name="T59" fmla="*/ 619 h 767"/>
                <a:gd name="T60" fmla="*/ 201 w 646"/>
                <a:gd name="T61" fmla="*/ 604 h 767"/>
                <a:gd name="T62" fmla="*/ 171 w 646"/>
                <a:gd name="T63" fmla="*/ 585 h 767"/>
                <a:gd name="T64" fmla="*/ 140 w 646"/>
                <a:gd name="T65" fmla="*/ 555 h 767"/>
                <a:gd name="T66" fmla="*/ 129 w 646"/>
                <a:gd name="T67" fmla="*/ 425 h 767"/>
                <a:gd name="T68" fmla="*/ 159 w 646"/>
                <a:gd name="T69" fmla="*/ 319 h 767"/>
                <a:gd name="T70" fmla="*/ 220 w 646"/>
                <a:gd name="T71" fmla="*/ 236 h 767"/>
                <a:gd name="T72" fmla="*/ 304 w 646"/>
                <a:gd name="T73" fmla="*/ 167 h 767"/>
                <a:gd name="T74" fmla="*/ 395 w 646"/>
                <a:gd name="T75" fmla="*/ 114 h 767"/>
                <a:gd name="T76" fmla="*/ 490 w 646"/>
                <a:gd name="T77" fmla="*/ 72 h 767"/>
                <a:gd name="T78" fmla="*/ 577 w 646"/>
                <a:gd name="T79" fmla="*/ 42 h 767"/>
                <a:gd name="T80" fmla="*/ 646 w 646"/>
                <a:gd name="T81" fmla="*/ 15 h 767"/>
                <a:gd name="T82" fmla="*/ 604 w 646"/>
                <a:gd name="T83" fmla="*/ 4 h 767"/>
                <a:gd name="T84" fmla="*/ 558 w 646"/>
                <a:gd name="T85" fmla="*/ 0 h 767"/>
                <a:gd name="T86" fmla="*/ 505 w 646"/>
                <a:gd name="T87" fmla="*/ 8 h 767"/>
                <a:gd name="T88" fmla="*/ 448 w 646"/>
                <a:gd name="T89" fmla="*/ 15 h 767"/>
                <a:gd name="T90" fmla="*/ 391 w 646"/>
                <a:gd name="T91" fmla="*/ 34 h 767"/>
                <a:gd name="T92" fmla="*/ 334 w 646"/>
                <a:gd name="T93" fmla="*/ 53 h 767"/>
                <a:gd name="T94" fmla="*/ 277 w 646"/>
                <a:gd name="T95" fmla="*/ 76 h 767"/>
                <a:gd name="T96" fmla="*/ 228 w 646"/>
                <a:gd name="T97" fmla="*/ 99 h 76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46"/>
                <a:gd name="T148" fmla="*/ 0 h 767"/>
                <a:gd name="T149" fmla="*/ 646 w 646"/>
                <a:gd name="T150" fmla="*/ 767 h 76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46" h="767">
                  <a:moveTo>
                    <a:pt x="228" y="99"/>
                  </a:moveTo>
                  <a:lnTo>
                    <a:pt x="178" y="129"/>
                  </a:lnTo>
                  <a:lnTo>
                    <a:pt x="136" y="167"/>
                  </a:lnTo>
                  <a:lnTo>
                    <a:pt x="98" y="209"/>
                  </a:lnTo>
                  <a:lnTo>
                    <a:pt x="64" y="255"/>
                  </a:lnTo>
                  <a:lnTo>
                    <a:pt x="38" y="304"/>
                  </a:lnTo>
                  <a:lnTo>
                    <a:pt x="19" y="357"/>
                  </a:lnTo>
                  <a:lnTo>
                    <a:pt x="7" y="414"/>
                  </a:lnTo>
                  <a:lnTo>
                    <a:pt x="0" y="471"/>
                  </a:lnTo>
                  <a:lnTo>
                    <a:pt x="7" y="551"/>
                  </a:lnTo>
                  <a:lnTo>
                    <a:pt x="38" y="615"/>
                  </a:lnTo>
                  <a:lnTo>
                    <a:pt x="83" y="672"/>
                  </a:lnTo>
                  <a:lnTo>
                    <a:pt x="144" y="714"/>
                  </a:lnTo>
                  <a:lnTo>
                    <a:pt x="212" y="748"/>
                  </a:lnTo>
                  <a:lnTo>
                    <a:pt x="285" y="763"/>
                  </a:lnTo>
                  <a:lnTo>
                    <a:pt x="361" y="767"/>
                  </a:lnTo>
                  <a:lnTo>
                    <a:pt x="433" y="756"/>
                  </a:lnTo>
                  <a:lnTo>
                    <a:pt x="448" y="756"/>
                  </a:lnTo>
                  <a:lnTo>
                    <a:pt x="463" y="748"/>
                  </a:lnTo>
                  <a:lnTo>
                    <a:pt x="475" y="737"/>
                  </a:lnTo>
                  <a:lnTo>
                    <a:pt x="479" y="722"/>
                  </a:lnTo>
                  <a:lnTo>
                    <a:pt x="471" y="703"/>
                  </a:lnTo>
                  <a:lnTo>
                    <a:pt x="456" y="687"/>
                  </a:lnTo>
                  <a:lnTo>
                    <a:pt x="437" y="672"/>
                  </a:lnTo>
                  <a:lnTo>
                    <a:pt x="418" y="665"/>
                  </a:lnTo>
                  <a:lnTo>
                    <a:pt x="380" y="653"/>
                  </a:lnTo>
                  <a:lnTo>
                    <a:pt x="342" y="646"/>
                  </a:lnTo>
                  <a:lnTo>
                    <a:pt x="304" y="638"/>
                  </a:lnTo>
                  <a:lnTo>
                    <a:pt x="269" y="631"/>
                  </a:lnTo>
                  <a:lnTo>
                    <a:pt x="235" y="619"/>
                  </a:lnTo>
                  <a:lnTo>
                    <a:pt x="201" y="604"/>
                  </a:lnTo>
                  <a:lnTo>
                    <a:pt x="171" y="585"/>
                  </a:lnTo>
                  <a:lnTo>
                    <a:pt x="140" y="555"/>
                  </a:lnTo>
                  <a:lnTo>
                    <a:pt x="129" y="425"/>
                  </a:lnTo>
                  <a:lnTo>
                    <a:pt x="159" y="319"/>
                  </a:lnTo>
                  <a:lnTo>
                    <a:pt x="220" y="236"/>
                  </a:lnTo>
                  <a:lnTo>
                    <a:pt x="304" y="167"/>
                  </a:lnTo>
                  <a:lnTo>
                    <a:pt x="395" y="114"/>
                  </a:lnTo>
                  <a:lnTo>
                    <a:pt x="490" y="72"/>
                  </a:lnTo>
                  <a:lnTo>
                    <a:pt x="577" y="42"/>
                  </a:lnTo>
                  <a:lnTo>
                    <a:pt x="646" y="15"/>
                  </a:lnTo>
                  <a:lnTo>
                    <a:pt x="604" y="4"/>
                  </a:lnTo>
                  <a:lnTo>
                    <a:pt x="558" y="0"/>
                  </a:lnTo>
                  <a:lnTo>
                    <a:pt x="505" y="8"/>
                  </a:lnTo>
                  <a:lnTo>
                    <a:pt x="448" y="15"/>
                  </a:lnTo>
                  <a:lnTo>
                    <a:pt x="391" y="34"/>
                  </a:lnTo>
                  <a:lnTo>
                    <a:pt x="334" y="53"/>
                  </a:lnTo>
                  <a:lnTo>
                    <a:pt x="277" y="76"/>
                  </a:lnTo>
                  <a:lnTo>
                    <a:pt x="228" y="99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83" name="Freeform 2363"/>
            <p:cNvSpPr>
              <a:spLocks noChangeAspect="1"/>
            </p:cNvSpPr>
            <p:nvPr/>
          </p:nvSpPr>
          <p:spPr bwMode="auto">
            <a:xfrm>
              <a:off x="2360" y="16557"/>
              <a:ext cx="415" cy="596"/>
            </a:xfrm>
            <a:custGeom>
              <a:avLst/>
              <a:gdLst>
                <a:gd name="T0" fmla="*/ 350 w 415"/>
                <a:gd name="T1" fmla="*/ 193 h 596"/>
                <a:gd name="T2" fmla="*/ 365 w 415"/>
                <a:gd name="T3" fmla="*/ 254 h 596"/>
                <a:gd name="T4" fmla="*/ 361 w 415"/>
                <a:gd name="T5" fmla="*/ 311 h 596"/>
                <a:gd name="T6" fmla="*/ 335 w 415"/>
                <a:gd name="T7" fmla="*/ 357 h 596"/>
                <a:gd name="T8" fmla="*/ 297 w 415"/>
                <a:gd name="T9" fmla="*/ 399 h 596"/>
                <a:gd name="T10" fmla="*/ 251 w 415"/>
                <a:gd name="T11" fmla="*/ 436 h 596"/>
                <a:gd name="T12" fmla="*/ 198 w 415"/>
                <a:gd name="T13" fmla="*/ 474 h 596"/>
                <a:gd name="T14" fmla="*/ 145 w 415"/>
                <a:gd name="T15" fmla="*/ 509 h 596"/>
                <a:gd name="T16" fmla="*/ 99 w 415"/>
                <a:gd name="T17" fmla="*/ 543 h 596"/>
                <a:gd name="T18" fmla="*/ 91 w 415"/>
                <a:gd name="T19" fmla="*/ 554 h 596"/>
                <a:gd name="T20" fmla="*/ 88 w 415"/>
                <a:gd name="T21" fmla="*/ 562 h 596"/>
                <a:gd name="T22" fmla="*/ 88 w 415"/>
                <a:gd name="T23" fmla="*/ 573 h 596"/>
                <a:gd name="T24" fmla="*/ 91 w 415"/>
                <a:gd name="T25" fmla="*/ 585 h 596"/>
                <a:gd name="T26" fmla="*/ 103 w 415"/>
                <a:gd name="T27" fmla="*/ 592 h 596"/>
                <a:gd name="T28" fmla="*/ 114 w 415"/>
                <a:gd name="T29" fmla="*/ 596 h 596"/>
                <a:gd name="T30" fmla="*/ 122 w 415"/>
                <a:gd name="T31" fmla="*/ 596 h 596"/>
                <a:gd name="T32" fmla="*/ 133 w 415"/>
                <a:gd name="T33" fmla="*/ 592 h 596"/>
                <a:gd name="T34" fmla="*/ 194 w 415"/>
                <a:gd name="T35" fmla="*/ 558 h 596"/>
                <a:gd name="T36" fmla="*/ 251 w 415"/>
                <a:gd name="T37" fmla="*/ 520 h 596"/>
                <a:gd name="T38" fmla="*/ 304 w 415"/>
                <a:gd name="T39" fmla="*/ 478 h 596"/>
                <a:gd name="T40" fmla="*/ 354 w 415"/>
                <a:gd name="T41" fmla="*/ 429 h 596"/>
                <a:gd name="T42" fmla="*/ 388 w 415"/>
                <a:gd name="T43" fmla="*/ 376 h 596"/>
                <a:gd name="T44" fmla="*/ 411 w 415"/>
                <a:gd name="T45" fmla="*/ 315 h 596"/>
                <a:gd name="T46" fmla="*/ 415 w 415"/>
                <a:gd name="T47" fmla="*/ 250 h 596"/>
                <a:gd name="T48" fmla="*/ 399 w 415"/>
                <a:gd name="T49" fmla="*/ 182 h 596"/>
                <a:gd name="T50" fmla="*/ 365 w 415"/>
                <a:gd name="T51" fmla="*/ 129 h 596"/>
                <a:gd name="T52" fmla="*/ 316 w 415"/>
                <a:gd name="T53" fmla="*/ 83 h 596"/>
                <a:gd name="T54" fmla="*/ 255 w 415"/>
                <a:gd name="T55" fmla="*/ 49 h 596"/>
                <a:gd name="T56" fmla="*/ 186 w 415"/>
                <a:gd name="T57" fmla="*/ 23 h 596"/>
                <a:gd name="T58" fmla="*/ 118 w 415"/>
                <a:gd name="T59" fmla="*/ 7 h 596"/>
                <a:gd name="T60" fmla="*/ 61 w 415"/>
                <a:gd name="T61" fmla="*/ 0 h 596"/>
                <a:gd name="T62" fmla="*/ 19 w 415"/>
                <a:gd name="T63" fmla="*/ 0 h 596"/>
                <a:gd name="T64" fmla="*/ 0 w 415"/>
                <a:gd name="T65" fmla="*/ 11 h 596"/>
                <a:gd name="T66" fmla="*/ 46 w 415"/>
                <a:gd name="T67" fmla="*/ 30 h 596"/>
                <a:gd name="T68" fmla="*/ 95 w 415"/>
                <a:gd name="T69" fmla="*/ 45 h 596"/>
                <a:gd name="T70" fmla="*/ 148 w 415"/>
                <a:gd name="T71" fmla="*/ 61 h 596"/>
                <a:gd name="T72" fmla="*/ 198 w 415"/>
                <a:gd name="T73" fmla="*/ 76 h 596"/>
                <a:gd name="T74" fmla="*/ 247 w 415"/>
                <a:gd name="T75" fmla="*/ 95 h 596"/>
                <a:gd name="T76" fmla="*/ 289 w 415"/>
                <a:gd name="T77" fmla="*/ 121 h 596"/>
                <a:gd name="T78" fmla="*/ 323 w 415"/>
                <a:gd name="T79" fmla="*/ 152 h 596"/>
                <a:gd name="T80" fmla="*/ 350 w 415"/>
                <a:gd name="T81" fmla="*/ 193 h 5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5"/>
                <a:gd name="T124" fmla="*/ 0 h 596"/>
                <a:gd name="T125" fmla="*/ 415 w 415"/>
                <a:gd name="T126" fmla="*/ 596 h 59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5" h="596">
                  <a:moveTo>
                    <a:pt x="350" y="193"/>
                  </a:moveTo>
                  <a:lnTo>
                    <a:pt x="365" y="254"/>
                  </a:lnTo>
                  <a:lnTo>
                    <a:pt x="361" y="311"/>
                  </a:lnTo>
                  <a:lnTo>
                    <a:pt x="335" y="357"/>
                  </a:lnTo>
                  <a:lnTo>
                    <a:pt x="297" y="399"/>
                  </a:lnTo>
                  <a:lnTo>
                    <a:pt x="251" y="436"/>
                  </a:lnTo>
                  <a:lnTo>
                    <a:pt x="198" y="474"/>
                  </a:lnTo>
                  <a:lnTo>
                    <a:pt x="145" y="509"/>
                  </a:lnTo>
                  <a:lnTo>
                    <a:pt x="99" y="543"/>
                  </a:lnTo>
                  <a:lnTo>
                    <a:pt x="91" y="554"/>
                  </a:lnTo>
                  <a:lnTo>
                    <a:pt x="88" y="562"/>
                  </a:lnTo>
                  <a:lnTo>
                    <a:pt x="88" y="573"/>
                  </a:lnTo>
                  <a:lnTo>
                    <a:pt x="91" y="585"/>
                  </a:lnTo>
                  <a:lnTo>
                    <a:pt x="103" y="592"/>
                  </a:lnTo>
                  <a:lnTo>
                    <a:pt x="114" y="596"/>
                  </a:lnTo>
                  <a:lnTo>
                    <a:pt x="122" y="596"/>
                  </a:lnTo>
                  <a:lnTo>
                    <a:pt x="133" y="592"/>
                  </a:lnTo>
                  <a:lnTo>
                    <a:pt x="194" y="558"/>
                  </a:lnTo>
                  <a:lnTo>
                    <a:pt x="251" y="520"/>
                  </a:lnTo>
                  <a:lnTo>
                    <a:pt x="304" y="478"/>
                  </a:lnTo>
                  <a:lnTo>
                    <a:pt x="354" y="429"/>
                  </a:lnTo>
                  <a:lnTo>
                    <a:pt x="388" y="376"/>
                  </a:lnTo>
                  <a:lnTo>
                    <a:pt x="411" y="315"/>
                  </a:lnTo>
                  <a:lnTo>
                    <a:pt x="415" y="250"/>
                  </a:lnTo>
                  <a:lnTo>
                    <a:pt x="399" y="182"/>
                  </a:lnTo>
                  <a:lnTo>
                    <a:pt x="365" y="129"/>
                  </a:lnTo>
                  <a:lnTo>
                    <a:pt x="316" y="83"/>
                  </a:lnTo>
                  <a:lnTo>
                    <a:pt x="255" y="49"/>
                  </a:lnTo>
                  <a:lnTo>
                    <a:pt x="186" y="23"/>
                  </a:lnTo>
                  <a:lnTo>
                    <a:pt x="118" y="7"/>
                  </a:lnTo>
                  <a:lnTo>
                    <a:pt x="61" y="0"/>
                  </a:lnTo>
                  <a:lnTo>
                    <a:pt x="19" y="0"/>
                  </a:lnTo>
                  <a:lnTo>
                    <a:pt x="0" y="11"/>
                  </a:lnTo>
                  <a:lnTo>
                    <a:pt x="46" y="30"/>
                  </a:lnTo>
                  <a:lnTo>
                    <a:pt x="95" y="45"/>
                  </a:lnTo>
                  <a:lnTo>
                    <a:pt x="148" y="61"/>
                  </a:lnTo>
                  <a:lnTo>
                    <a:pt x="198" y="76"/>
                  </a:lnTo>
                  <a:lnTo>
                    <a:pt x="247" y="95"/>
                  </a:lnTo>
                  <a:lnTo>
                    <a:pt x="289" y="121"/>
                  </a:lnTo>
                  <a:lnTo>
                    <a:pt x="323" y="152"/>
                  </a:lnTo>
                  <a:lnTo>
                    <a:pt x="350" y="193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84" name="Freeform 2364"/>
            <p:cNvSpPr>
              <a:spLocks noChangeAspect="1"/>
            </p:cNvSpPr>
            <p:nvPr/>
          </p:nvSpPr>
          <p:spPr bwMode="auto">
            <a:xfrm>
              <a:off x="851" y="16416"/>
              <a:ext cx="1045" cy="1250"/>
            </a:xfrm>
            <a:custGeom>
              <a:avLst/>
              <a:gdLst>
                <a:gd name="T0" fmla="*/ 327 w 1045"/>
                <a:gd name="T1" fmla="*/ 232 h 1250"/>
                <a:gd name="T2" fmla="*/ 175 w 1045"/>
                <a:gd name="T3" fmla="*/ 380 h 1250"/>
                <a:gd name="T4" fmla="*/ 57 w 1045"/>
                <a:gd name="T5" fmla="*/ 551 h 1250"/>
                <a:gd name="T6" fmla="*/ 0 w 1045"/>
                <a:gd name="T7" fmla="*/ 748 h 1250"/>
                <a:gd name="T8" fmla="*/ 11 w 1045"/>
                <a:gd name="T9" fmla="*/ 881 h 1250"/>
                <a:gd name="T10" fmla="*/ 30 w 1045"/>
                <a:gd name="T11" fmla="*/ 934 h 1250"/>
                <a:gd name="T12" fmla="*/ 64 w 1045"/>
                <a:gd name="T13" fmla="*/ 984 h 1250"/>
                <a:gd name="T14" fmla="*/ 106 w 1045"/>
                <a:gd name="T15" fmla="*/ 1026 h 1250"/>
                <a:gd name="T16" fmla="*/ 182 w 1045"/>
                <a:gd name="T17" fmla="*/ 1071 h 1250"/>
                <a:gd name="T18" fmla="*/ 281 w 1045"/>
                <a:gd name="T19" fmla="*/ 1120 h 1250"/>
                <a:gd name="T20" fmla="*/ 388 w 1045"/>
                <a:gd name="T21" fmla="*/ 1158 h 1250"/>
                <a:gd name="T22" fmla="*/ 494 w 1045"/>
                <a:gd name="T23" fmla="*/ 1189 h 1250"/>
                <a:gd name="T24" fmla="*/ 604 w 1045"/>
                <a:gd name="T25" fmla="*/ 1212 h 1250"/>
                <a:gd name="T26" fmla="*/ 715 w 1045"/>
                <a:gd name="T27" fmla="*/ 1227 h 1250"/>
                <a:gd name="T28" fmla="*/ 825 w 1045"/>
                <a:gd name="T29" fmla="*/ 1238 h 1250"/>
                <a:gd name="T30" fmla="*/ 939 w 1045"/>
                <a:gd name="T31" fmla="*/ 1246 h 1250"/>
                <a:gd name="T32" fmla="*/ 1011 w 1045"/>
                <a:gd name="T33" fmla="*/ 1250 h 1250"/>
                <a:gd name="T34" fmla="*/ 1038 w 1045"/>
                <a:gd name="T35" fmla="*/ 1227 h 1250"/>
                <a:gd name="T36" fmla="*/ 1045 w 1045"/>
                <a:gd name="T37" fmla="*/ 1193 h 1250"/>
                <a:gd name="T38" fmla="*/ 1022 w 1045"/>
                <a:gd name="T39" fmla="*/ 1166 h 1250"/>
                <a:gd name="T40" fmla="*/ 954 w 1045"/>
                <a:gd name="T41" fmla="*/ 1147 h 1250"/>
                <a:gd name="T42" fmla="*/ 855 w 1045"/>
                <a:gd name="T43" fmla="*/ 1128 h 1250"/>
                <a:gd name="T44" fmla="*/ 753 w 1045"/>
                <a:gd name="T45" fmla="*/ 1113 h 1250"/>
                <a:gd name="T46" fmla="*/ 650 w 1045"/>
                <a:gd name="T47" fmla="*/ 1098 h 1250"/>
                <a:gd name="T48" fmla="*/ 551 w 1045"/>
                <a:gd name="T49" fmla="*/ 1079 h 1250"/>
                <a:gd name="T50" fmla="*/ 452 w 1045"/>
                <a:gd name="T51" fmla="*/ 1052 h 1250"/>
                <a:gd name="T52" fmla="*/ 357 w 1045"/>
                <a:gd name="T53" fmla="*/ 1022 h 1250"/>
                <a:gd name="T54" fmla="*/ 262 w 1045"/>
                <a:gd name="T55" fmla="*/ 984 h 1250"/>
                <a:gd name="T56" fmla="*/ 178 w 1045"/>
                <a:gd name="T57" fmla="*/ 931 h 1250"/>
                <a:gd name="T58" fmla="*/ 125 w 1045"/>
                <a:gd name="T59" fmla="*/ 858 h 1250"/>
                <a:gd name="T60" fmla="*/ 110 w 1045"/>
                <a:gd name="T61" fmla="*/ 767 h 1250"/>
                <a:gd name="T62" fmla="*/ 125 w 1045"/>
                <a:gd name="T63" fmla="*/ 661 h 1250"/>
                <a:gd name="T64" fmla="*/ 167 w 1045"/>
                <a:gd name="T65" fmla="*/ 562 h 1250"/>
                <a:gd name="T66" fmla="*/ 232 w 1045"/>
                <a:gd name="T67" fmla="*/ 456 h 1250"/>
                <a:gd name="T68" fmla="*/ 308 w 1045"/>
                <a:gd name="T69" fmla="*/ 365 h 1250"/>
                <a:gd name="T70" fmla="*/ 399 w 1045"/>
                <a:gd name="T71" fmla="*/ 274 h 1250"/>
                <a:gd name="T72" fmla="*/ 498 w 1045"/>
                <a:gd name="T73" fmla="*/ 190 h 1250"/>
                <a:gd name="T74" fmla="*/ 635 w 1045"/>
                <a:gd name="T75" fmla="*/ 126 h 1250"/>
                <a:gd name="T76" fmla="*/ 772 w 1045"/>
                <a:gd name="T77" fmla="*/ 69 h 1250"/>
                <a:gd name="T78" fmla="*/ 859 w 1045"/>
                <a:gd name="T79" fmla="*/ 23 h 1250"/>
                <a:gd name="T80" fmla="*/ 832 w 1045"/>
                <a:gd name="T81" fmla="*/ 0 h 1250"/>
                <a:gd name="T82" fmla="*/ 718 w 1045"/>
                <a:gd name="T83" fmla="*/ 15 h 1250"/>
                <a:gd name="T84" fmla="*/ 585 w 1045"/>
                <a:gd name="T85" fmla="*/ 61 h 1250"/>
                <a:gd name="T86" fmla="*/ 460 w 1045"/>
                <a:gd name="T87" fmla="*/ 126 h 12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5"/>
                <a:gd name="T133" fmla="*/ 0 h 1250"/>
                <a:gd name="T134" fmla="*/ 1045 w 1045"/>
                <a:gd name="T135" fmla="*/ 1250 h 12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5" h="1250">
                  <a:moveTo>
                    <a:pt x="407" y="164"/>
                  </a:moveTo>
                  <a:lnTo>
                    <a:pt x="327" y="232"/>
                  </a:lnTo>
                  <a:lnTo>
                    <a:pt x="247" y="300"/>
                  </a:lnTo>
                  <a:lnTo>
                    <a:pt x="175" y="380"/>
                  </a:lnTo>
                  <a:lnTo>
                    <a:pt x="110" y="464"/>
                  </a:lnTo>
                  <a:lnTo>
                    <a:pt x="57" y="551"/>
                  </a:lnTo>
                  <a:lnTo>
                    <a:pt x="19" y="646"/>
                  </a:lnTo>
                  <a:lnTo>
                    <a:pt x="0" y="748"/>
                  </a:lnTo>
                  <a:lnTo>
                    <a:pt x="4" y="855"/>
                  </a:lnTo>
                  <a:lnTo>
                    <a:pt x="11" y="881"/>
                  </a:lnTo>
                  <a:lnTo>
                    <a:pt x="19" y="912"/>
                  </a:lnTo>
                  <a:lnTo>
                    <a:pt x="30" y="934"/>
                  </a:lnTo>
                  <a:lnTo>
                    <a:pt x="45" y="961"/>
                  </a:lnTo>
                  <a:lnTo>
                    <a:pt x="64" y="984"/>
                  </a:lnTo>
                  <a:lnTo>
                    <a:pt x="87" y="1007"/>
                  </a:lnTo>
                  <a:lnTo>
                    <a:pt x="106" y="1026"/>
                  </a:lnTo>
                  <a:lnTo>
                    <a:pt x="133" y="1041"/>
                  </a:lnTo>
                  <a:lnTo>
                    <a:pt x="182" y="1071"/>
                  </a:lnTo>
                  <a:lnTo>
                    <a:pt x="232" y="1098"/>
                  </a:lnTo>
                  <a:lnTo>
                    <a:pt x="281" y="1120"/>
                  </a:lnTo>
                  <a:lnTo>
                    <a:pt x="334" y="1139"/>
                  </a:lnTo>
                  <a:lnTo>
                    <a:pt x="388" y="1158"/>
                  </a:lnTo>
                  <a:lnTo>
                    <a:pt x="441" y="1174"/>
                  </a:lnTo>
                  <a:lnTo>
                    <a:pt x="494" y="1189"/>
                  </a:lnTo>
                  <a:lnTo>
                    <a:pt x="547" y="1200"/>
                  </a:lnTo>
                  <a:lnTo>
                    <a:pt x="604" y="1212"/>
                  </a:lnTo>
                  <a:lnTo>
                    <a:pt x="657" y="1219"/>
                  </a:lnTo>
                  <a:lnTo>
                    <a:pt x="715" y="1227"/>
                  </a:lnTo>
                  <a:lnTo>
                    <a:pt x="772" y="1234"/>
                  </a:lnTo>
                  <a:lnTo>
                    <a:pt x="825" y="1238"/>
                  </a:lnTo>
                  <a:lnTo>
                    <a:pt x="882" y="1242"/>
                  </a:lnTo>
                  <a:lnTo>
                    <a:pt x="939" y="1246"/>
                  </a:lnTo>
                  <a:lnTo>
                    <a:pt x="992" y="1250"/>
                  </a:lnTo>
                  <a:lnTo>
                    <a:pt x="1011" y="1250"/>
                  </a:lnTo>
                  <a:lnTo>
                    <a:pt x="1026" y="1242"/>
                  </a:lnTo>
                  <a:lnTo>
                    <a:pt x="1038" y="1227"/>
                  </a:lnTo>
                  <a:lnTo>
                    <a:pt x="1045" y="1212"/>
                  </a:lnTo>
                  <a:lnTo>
                    <a:pt x="1045" y="1193"/>
                  </a:lnTo>
                  <a:lnTo>
                    <a:pt x="1038" y="1177"/>
                  </a:lnTo>
                  <a:lnTo>
                    <a:pt x="1022" y="1166"/>
                  </a:lnTo>
                  <a:lnTo>
                    <a:pt x="1003" y="1158"/>
                  </a:lnTo>
                  <a:lnTo>
                    <a:pt x="954" y="1147"/>
                  </a:lnTo>
                  <a:lnTo>
                    <a:pt x="905" y="1139"/>
                  </a:lnTo>
                  <a:lnTo>
                    <a:pt x="855" y="1128"/>
                  </a:lnTo>
                  <a:lnTo>
                    <a:pt x="802" y="1120"/>
                  </a:lnTo>
                  <a:lnTo>
                    <a:pt x="753" y="1113"/>
                  </a:lnTo>
                  <a:lnTo>
                    <a:pt x="703" y="1105"/>
                  </a:lnTo>
                  <a:lnTo>
                    <a:pt x="650" y="1098"/>
                  </a:lnTo>
                  <a:lnTo>
                    <a:pt x="600" y="1086"/>
                  </a:lnTo>
                  <a:lnTo>
                    <a:pt x="551" y="1079"/>
                  </a:lnTo>
                  <a:lnTo>
                    <a:pt x="502" y="1067"/>
                  </a:lnTo>
                  <a:lnTo>
                    <a:pt x="452" y="1052"/>
                  </a:lnTo>
                  <a:lnTo>
                    <a:pt x="403" y="1041"/>
                  </a:lnTo>
                  <a:lnTo>
                    <a:pt x="357" y="1022"/>
                  </a:lnTo>
                  <a:lnTo>
                    <a:pt x="308" y="1003"/>
                  </a:lnTo>
                  <a:lnTo>
                    <a:pt x="262" y="984"/>
                  </a:lnTo>
                  <a:lnTo>
                    <a:pt x="216" y="957"/>
                  </a:lnTo>
                  <a:lnTo>
                    <a:pt x="178" y="931"/>
                  </a:lnTo>
                  <a:lnTo>
                    <a:pt x="148" y="896"/>
                  </a:lnTo>
                  <a:lnTo>
                    <a:pt x="125" y="858"/>
                  </a:lnTo>
                  <a:lnTo>
                    <a:pt x="114" y="813"/>
                  </a:lnTo>
                  <a:lnTo>
                    <a:pt x="110" y="767"/>
                  </a:lnTo>
                  <a:lnTo>
                    <a:pt x="114" y="714"/>
                  </a:lnTo>
                  <a:lnTo>
                    <a:pt x="125" y="661"/>
                  </a:lnTo>
                  <a:lnTo>
                    <a:pt x="140" y="619"/>
                  </a:lnTo>
                  <a:lnTo>
                    <a:pt x="167" y="562"/>
                  </a:lnTo>
                  <a:lnTo>
                    <a:pt x="197" y="505"/>
                  </a:lnTo>
                  <a:lnTo>
                    <a:pt x="232" y="456"/>
                  </a:lnTo>
                  <a:lnTo>
                    <a:pt x="270" y="410"/>
                  </a:lnTo>
                  <a:lnTo>
                    <a:pt x="308" y="365"/>
                  </a:lnTo>
                  <a:lnTo>
                    <a:pt x="350" y="319"/>
                  </a:lnTo>
                  <a:lnTo>
                    <a:pt x="399" y="274"/>
                  </a:lnTo>
                  <a:lnTo>
                    <a:pt x="448" y="228"/>
                  </a:lnTo>
                  <a:lnTo>
                    <a:pt x="498" y="190"/>
                  </a:lnTo>
                  <a:lnTo>
                    <a:pt x="562" y="156"/>
                  </a:lnTo>
                  <a:lnTo>
                    <a:pt x="635" y="126"/>
                  </a:lnTo>
                  <a:lnTo>
                    <a:pt x="707" y="95"/>
                  </a:lnTo>
                  <a:lnTo>
                    <a:pt x="772" y="69"/>
                  </a:lnTo>
                  <a:lnTo>
                    <a:pt x="825" y="46"/>
                  </a:lnTo>
                  <a:lnTo>
                    <a:pt x="859" y="23"/>
                  </a:lnTo>
                  <a:lnTo>
                    <a:pt x="870" y="8"/>
                  </a:lnTo>
                  <a:lnTo>
                    <a:pt x="832" y="0"/>
                  </a:lnTo>
                  <a:lnTo>
                    <a:pt x="779" y="4"/>
                  </a:lnTo>
                  <a:lnTo>
                    <a:pt x="718" y="15"/>
                  </a:lnTo>
                  <a:lnTo>
                    <a:pt x="654" y="34"/>
                  </a:lnTo>
                  <a:lnTo>
                    <a:pt x="585" y="61"/>
                  </a:lnTo>
                  <a:lnTo>
                    <a:pt x="521" y="91"/>
                  </a:lnTo>
                  <a:lnTo>
                    <a:pt x="460" y="126"/>
                  </a:lnTo>
                  <a:lnTo>
                    <a:pt x="407" y="164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85" name="Freeform 2365"/>
            <p:cNvSpPr>
              <a:spLocks noChangeAspect="1"/>
            </p:cNvSpPr>
            <p:nvPr/>
          </p:nvSpPr>
          <p:spPr bwMode="auto">
            <a:xfrm>
              <a:off x="2322" y="16375"/>
              <a:ext cx="916" cy="831"/>
            </a:xfrm>
            <a:custGeom>
              <a:avLst/>
              <a:gdLst>
                <a:gd name="T0" fmla="*/ 761 w 916"/>
                <a:gd name="T1" fmla="*/ 254 h 831"/>
                <a:gd name="T2" fmla="*/ 802 w 916"/>
                <a:gd name="T3" fmla="*/ 300 h 831"/>
                <a:gd name="T4" fmla="*/ 829 w 916"/>
                <a:gd name="T5" fmla="*/ 353 h 831"/>
                <a:gd name="T6" fmla="*/ 840 w 916"/>
                <a:gd name="T7" fmla="*/ 410 h 831"/>
                <a:gd name="T8" fmla="*/ 840 w 916"/>
                <a:gd name="T9" fmla="*/ 470 h 831"/>
                <a:gd name="T10" fmla="*/ 833 w 916"/>
                <a:gd name="T11" fmla="*/ 520 h 831"/>
                <a:gd name="T12" fmla="*/ 818 w 916"/>
                <a:gd name="T13" fmla="*/ 562 h 831"/>
                <a:gd name="T14" fmla="*/ 791 w 916"/>
                <a:gd name="T15" fmla="*/ 603 h 831"/>
                <a:gd name="T16" fmla="*/ 764 w 916"/>
                <a:gd name="T17" fmla="*/ 637 h 831"/>
                <a:gd name="T18" fmla="*/ 730 w 916"/>
                <a:gd name="T19" fmla="*/ 675 h 831"/>
                <a:gd name="T20" fmla="*/ 696 w 916"/>
                <a:gd name="T21" fmla="*/ 706 h 831"/>
                <a:gd name="T22" fmla="*/ 662 w 916"/>
                <a:gd name="T23" fmla="*/ 740 h 831"/>
                <a:gd name="T24" fmla="*/ 627 w 916"/>
                <a:gd name="T25" fmla="*/ 774 h 831"/>
                <a:gd name="T26" fmla="*/ 620 w 916"/>
                <a:gd name="T27" fmla="*/ 786 h 831"/>
                <a:gd name="T28" fmla="*/ 620 w 916"/>
                <a:gd name="T29" fmla="*/ 797 h 831"/>
                <a:gd name="T30" fmla="*/ 620 w 916"/>
                <a:gd name="T31" fmla="*/ 808 h 831"/>
                <a:gd name="T32" fmla="*/ 627 w 916"/>
                <a:gd name="T33" fmla="*/ 820 h 831"/>
                <a:gd name="T34" fmla="*/ 639 w 916"/>
                <a:gd name="T35" fmla="*/ 827 h 831"/>
                <a:gd name="T36" fmla="*/ 654 w 916"/>
                <a:gd name="T37" fmla="*/ 831 h 831"/>
                <a:gd name="T38" fmla="*/ 666 w 916"/>
                <a:gd name="T39" fmla="*/ 827 h 831"/>
                <a:gd name="T40" fmla="*/ 677 w 916"/>
                <a:gd name="T41" fmla="*/ 820 h 831"/>
                <a:gd name="T42" fmla="*/ 753 w 916"/>
                <a:gd name="T43" fmla="*/ 770 h 831"/>
                <a:gd name="T44" fmla="*/ 818 w 916"/>
                <a:gd name="T45" fmla="*/ 706 h 831"/>
                <a:gd name="T46" fmla="*/ 867 w 916"/>
                <a:gd name="T47" fmla="*/ 634 h 831"/>
                <a:gd name="T48" fmla="*/ 901 w 916"/>
                <a:gd name="T49" fmla="*/ 550 h 831"/>
                <a:gd name="T50" fmla="*/ 916 w 916"/>
                <a:gd name="T51" fmla="*/ 467 h 831"/>
                <a:gd name="T52" fmla="*/ 909 w 916"/>
                <a:gd name="T53" fmla="*/ 379 h 831"/>
                <a:gd name="T54" fmla="*/ 878 w 916"/>
                <a:gd name="T55" fmla="*/ 300 h 831"/>
                <a:gd name="T56" fmla="*/ 818 w 916"/>
                <a:gd name="T57" fmla="*/ 227 h 831"/>
                <a:gd name="T58" fmla="*/ 772 w 916"/>
                <a:gd name="T59" fmla="*/ 189 h 831"/>
                <a:gd name="T60" fmla="*/ 719 w 916"/>
                <a:gd name="T61" fmla="*/ 159 h 831"/>
                <a:gd name="T62" fmla="*/ 662 w 916"/>
                <a:gd name="T63" fmla="*/ 129 h 831"/>
                <a:gd name="T64" fmla="*/ 597 w 916"/>
                <a:gd name="T65" fmla="*/ 102 h 831"/>
                <a:gd name="T66" fmla="*/ 532 w 916"/>
                <a:gd name="T67" fmla="*/ 75 h 831"/>
                <a:gd name="T68" fmla="*/ 468 w 916"/>
                <a:gd name="T69" fmla="*/ 56 h 831"/>
                <a:gd name="T70" fmla="*/ 399 w 916"/>
                <a:gd name="T71" fmla="*/ 41 h 831"/>
                <a:gd name="T72" fmla="*/ 335 w 916"/>
                <a:gd name="T73" fmla="*/ 26 h 831"/>
                <a:gd name="T74" fmla="*/ 270 w 916"/>
                <a:gd name="T75" fmla="*/ 15 h 831"/>
                <a:gd name="T76" fmla="*/ 213 w 916"/>
                <a:gd name="T77" fmla="*/ 7 h 831"/>
                <a:gd name="T78" fmla="*/ 156 w 916"/>
                <a:gd name="T79" fmla="*/ 0 h 831"/>
                <a:gd name="T80" fmla="*/ 110 w 916"/>
                <a:gd name="T81" fmla="*/ 0 h 831"/>
                <a:gd name="T82" fmla="*/ 69 w 916"/>
                <a:gd name="T83" fmla="*/ 0 h 831"/>
                <a:gd name="T84" fmla="*/ 34 w 916"/>
                <a:gd name="T85" fmla="*/ 0 h 831"/>
                <a:gd name="T86" fmla="*/ 12 w 916"/>
                <a:gd name="T87" fmla="*/ 7 h 831"/>
                <a:gd name="T88" fmla="*/ 0 w 916"/>
                <a:gd name="T89" fmla="*/ 15 h 831"/>
                <a:gd name="T90" fmla="*/ 38 w 916"/>
                <a:gd name="T91" fmla="*/ 22 h 831"/>
                <a:gd name="T92" fmla="*/ 76 w 916"/>
                <a:gd name="T93" fmla="*/ 26 h 831"/>
                <a:gd name="T94" fmla="*/ 122 w 916"/>
                <a:gd name="T95" fmla="*/ 34 h 831"/>
                <a:gd name="T96" fmla="*/ 167 w 916"/>
                <a:gd name="T97" fmla="*/ 41 h 831"/>
                <a:gd name="T98" fmla="*/ 213 w 916"/>
                <a:gd name="T99" fmla="*/ 53 h 831"/>
                <a:gd name="T100" fmla="*/ 266 w 916"/>
                <a:gd name="T101" fmla="*/ 60 h 831"/>
                <a:gd name="T102" fmla="*/ 316 w 916"/>
                <a:gd name="T103" fmla="*/ 72 h 831"/>
                <a:gd name="T104" fmla="*/ 369 w 916"/>
                <a:gd name="T105" fmla="*/ 83 h 831"/>
                <a:gd name="T106" fmla="*/ 418 w 916"/>
                <a:gd name="T107" fmla="*/ 98 h 831"/>
                <a:gd name="T108" fmla="*/ 472 w 916"/>
                <a:gd name="T109" fmla="*/ 113 h 831"/>
                <a:gd name="T110" fmla="*/ 525 w 916"/>
                <a:gd name="T111" fmla="*/ 129 h 831"/>
                <a:gd name="T112" fmla="*/ 574 w 916"/>
                <a:gd name="T113" fmla="*/ 148 h 831"/>
                <a:gd name="T114" fmla="*/ 624 w 916"/>
                <a:gd name="T115" fmla="*/ 170 h 831"/>
                <a:gd name="T116" fmla="*/ 673 w 916"/>
                <a:gd name="T117" fmla="*/ 197 h 831"/>
                <a:gd name="T118" fmla="*/ 719 w 916"/>
                <a:gd name="T119" fmla="*/ 224 h 831"/>
                <a:gd name="T120" fmla="*/ 761 w 916"/>
                <a:gd name="T121" fmla="*/ 254 h 8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6"/>
                <a:gd name="T184" fmla="*/ 0 h 831"/>
                <a:gd name="T185" fmla="*/ 916 w 916"/>
                <a:gd name="T186" fmla="*/ 831 h 8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6" h="831">
                  <a:moveTo>
                    <a:pt x="761" y="254"/>
                  </a:moveTo>
                  <a:lnTo>
                    <a:pt x="802" y="300"/>
                  </a:lnTo>
                  <a:lnTo>
                    <a:pt x="829" y="353"/>
                  </a:lnTo>
                  <a:lnTo>
                    <a:pt x="840" y="410"/>
                  </a:lnTo>
                  <a:lnTo>
                    <a:pt x="840" y="470"/>
                  </a:lnTo>
                  <a:lnTo>
                    <a:pt x="833" y="520"/>
                  </a:lnTo>
                  <a:lnTo>
                    <a:pt x="818" y="562"/>
                  </a:lnTo>
                  <a:lnTo>
                    <a:pt x="791" y="603"/>
                  </a:lnTo>
                  <a:lnTo>
                    <a:pt x="764" y="637"/>
                  </a:lnTo>
                  <a:lnTo>
                    <a:pt x="730" y="675"/>
                  </a:lnTo>
                  <a:lnTo>
                    <a:pt x="696" y="706"/>
                  </a:lnTo>
                  <a:lnTo>
                    <a:pt x="662" y="740"/>
                  </a:lnTo>
                  <a:lnTo>
                    <a:pt x="627" y="774"/>
                  </a:lnTo>
                  <a:lnTo>
                    <a:pt x="620" y="786"/>
                  </a:lnTo>
                  <a:lnTo>
                    <a:pt x="620" y="797"/>
                  </a:lnTo>
                  <a:lnTo>
                    <a:pt x="620" y="808"/>
                  </a:lnTo>
                  <a:lnTo>
                    <a:pt x="627" y="820"/>
                  </a:lnTo>
                  <a:lnTo>
                    <a:pt x="639" y="827"/>
                  </a:lnTo>
                  <a:lnTo>
                    <a:pt x="654" y="831"/>
                  </a:lnTo>
                  <a:lnTo>
                    <a:pt x="666" y="827"/>
                  </a:lnTo>
                  <a:lnTo>
                    <a:pt x="677" y="820"/>
                  </a:lnTo>
                  <a:lnTo>
                    <a:pt x="753" y="770"/>
                  </a:lnTo>
                  <a:lnTo>
                    <a:pt x="818" y="706"/>
                  </a:lnTo>
                  <a:lnTo>
                    <a:pt x="867" y="634"/>
                  </a:lnTo>
                  <a:lnTo>
                    <a:pt x="901" y="550"/>
                  </a:lnTo>
                  <a:lnTo>
                    <a:pt x="916" y="467"/>
                  </a:lnTo>
                  <a:lnTo>
                    <a:pt x="909" y="379"/>
                  </a:lnTo>
                  <a:lnTo>
                    <a:pt x="878" y="300"/>
                  </a:lnTo>
                  <a:lnTo>
                    <a:pt x="818" y="227"/>
                  </a:lnTo>
                  <a:lnTo>
                    <a:pt x="772" y="189"/>
                  </a:lnTo>
                  <a:lnTo>
                    <a:pt x="719" y="159"/>
                  </a:lnTo>
                  <a:lnTo>
                    <a:pt x="662" y="129"/>
                  </a:lnTo>
                  <a:lnTo>
                    <a:pt x="597" y="102"/>
                  </a:lnTo>
                  <a:lnTo>
                    <a:pt x="532" y="75"/>
                  </a:lnTo>
                  <a:lnTo>
                    <a:pt x="468" y="56"/>
                  </a:lnTo>
                  <a:lnTo>
                    <a:pt x="399" y="41"/>
                  </a:lnTo>
                  <a:lnTo>
                    <a:pt x="335" y="26"/>
                  </a:lnTo>
                  <a:lnTo>
                    <a:pt x="270" y="15"/>
                  </a:lnTo>
                  <a:lnTo>
                    <a:pt x="213" y="7"/>
                  </a:lnTo>
                  <a:lnTo>
                    <a:pt x="156" y="0"/>
                  </a:lnTo>
                  <a:lnTo>
                    <a:pt x="110" y="0"/>
                  </a:lnTo>
                  <a:lnTo>
                    <a:pt x="69" y="0"/>
                  </a:lnTo>
                  <a:lnTo>
                    <a:pt x="34" y="0"/>
                  </a:lnTo>
                  <a:lnTo>
                    <a:pt x="12" y="7"/>
                  </a:lnTo>
                  <a:lnTo>
                    <a:pt x="0" y="15"/>
                  </a:lnTo>
                  <a:lnTo>
                    <a:pt x="38" y="22"/>
                  </a:lnTo>
                  <a:lnTo>
                    <a:pt x="76" y="26"/>
                  </a:lnTo>
                  <a:lnTo>
                    <a:pt x="122" y="34"/>
                  </a:lnTo>
                  <a:lnTo>
                    <a:pt x="167" y="41"/>
                  </a:lnTo>
                  <a:lnTo>
                    <a:pt x="213" y="53"/>
                  </a:lnTo>
                  <a:lnTo>
                    <a:pt x="266" y="60"/>
                  </a:lnTo>
                  <a:lnTo>
                    <a:pt x="316" y="72"/>
                  </a:lnTo>
                  <a:lnTo>
                    <a:pt x="369" y="83"/>
                  </a:lnTo>
                  <a:lnTo>
                    <a:pt x="418" y="98"/>
                  </a:lnTo>
                  <a:lnTo>
                    <a:pt x="472" y="113"/>
                  </a:lnTo>
                  <a:lnTo>
                    <a:pt x="525" y="129"/>
                  </a:lnTo>
                  <a:lnTo>
                    <a:pt x="574" y="148"/>
                  </a:lnTo>
                  <a:lnTo>
                    <a:pt x="624" y="170"/>
                  </a:lnTo>
                  <a:lnTo>
                    <a:pt x="673" y="197"/>
                  </a:lnTo>
                  <a:lnTo>
                    <a:pt x="719" y="224"/>
                  </a:lnTo>
                  <a:lnTo>
                    <a:pt x="761" y="254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86" name="Freeform 2366"/>
            <p:cNvSpPr>
              <a:spLocks noChangeAspect="1"/>
            </p:cNvSpPr>
            <p:nvPr/>
          </p:nvSpPr>
          <p:spPr bwMode="auto">
            <a:xfrm>
              <a:off x="455" y="16758"/>
              <a:ext cx="373" cy="786"/>
            </a:xfrm>
            <a:custGeom>
              <a:avLst/>
              <a:gdLst>
                <a:gd name="T0" fmla="*/ 0 w 373"/>
                <a:gd name="T1" fmla="*/ 429 h 786"/>
                <a:gd name="T2" fmla="*/ 0 w 373"/>
                <a:gd name="T3" fmla="*/ 494 h 786"/>
                <a:gd name="T4" fmla="*/ 16 w 373"/>
                <a:gd name="T5" fmla="*/ 554 h 786"/>
                <a:gd name="T6" fmla="*/ 42 w 373"/>
                <a:gd name="T7" fmla="*/ 611 h 786"/>
                <a:gd name="T8" fmla="*/ 80 w 373"/>
                <a:gd name="T9" fmla="*/ 661 h 786"/>
                <a:gd name="T10" fmla="*/ 126 w 373"/>
                <a:gd name="T11" fmla="*/ 703 h 786"/>
                <a:gd name="T12" fmla="*/ 179 w 373"/>
                <a:gd name="T13" fmla="*/ 741 h 786"/>
                <a:gd name="T14" fmla="*/ 240 w 373"/>
                <a:gd name="T15" fmla="*/ 767 h 786"/>
                <a:gd name="T16" fmla="*/ 301 w 373"/>
                <a:gd name="T17" fmla="*/ 782 h 786"/>
                <a:gd name="T18" fmla="*/ 320 w 373"/>
                <a:gd name="T19" fmla="*/ 786 h 786"/>
                <a:gd name="T20" fmla="*/ 339 w 373"/>
                <a:gd name="T21" fmla="*/ 778 h 786"/>
                <a:gd name="T22" fmla="*/ 354 w 373"/>
                <a:gd name="T23" fmla="*/ 767 h 786"/>
                <a:gd name="T24" fmla="*/ 361 w 373"/>
                <a:gd name="T25" fmla="*/ 752 h 786"/>
                <a:gd name="T26" fmla="*/ 361 w 373"/>
                <a:gd name="T27" fmla="*/ 733 h 786"/>
                <a:gd name="T28" fmla="*/ 358 w 373"/>
                <a:gd name="T29" fmla="*/ 714 h 786"/>
                <a:gd name="T30" fmla="*/ 346 w 373"/>
                <a:gd name="T31" fmla="*/ 699 h 786"/>
                <a:gd name="T32" fmla="*/ 327 w 373"/>
                <a:gd name="T33" fmla="*/ 691 h 786"/>
                <a:gd name="T34" fmla="*/ 266 w 373"/>
                <a:gd name="T35" fmla="*/ 668 h 786"/>
                <a:gd name="T36" fmla="*/ 209 w 373"/>
                <a:gd name="T37" fmla="*/ 638 h 786"/>
                <a:gd name="T38" fmla="*/ 164 w 373"/>
                <a:gd name="T39" fmla="*/ 596 h 786"/>
                <a:gd name="T40" fmla="*/ 130 w 373"/>
                <a:gd name="T41" fmla="*/ 551 h 786"/>
                <a:gd name="T42" fmla="*/ 107 w 373"/>
                <a:gd name="T43" fmla="*/ 494 h 786"/>
                <a:gd name="T44" fmla="*/ 95 w 373"/>
                <a:gd name="T45" fmla="*/ 433 h 786"/>
                <a:gd name="T46" fmla="*/ 95 w 373"/>
                <a:gd name="T47" fmla="*/ 368 h 786"/>
                <a:gd name="T48" fmla="*/ 114 w 373"/>
                <a:gd name="T49" fmla="*/ 300 h 786"/>
                <a:gd name="T50" fmla="*/ 137 w 373"/>
                <a:gd name="T51" fmla="*/ 251 h 786"/>
                <a:gd name="T52" fmla="*/ 168 w 373"/>
                <a:gd name="T53" fmla="*/ 205 h 786"/>
                <a:gd name="T54" fmla="*/ 202 w 373"/>
                <a:gd name="T55" fmla="*/ 163 h 786"/>
                <a:gd name="T56" fmla="*/ 240 w 373"/>
                <a:gd name="T57" fmla="*/ 125 h 786"/>
                <a:gd name="T58" fmla="*/ 274 w 373"/>
                <a:gd name="T59" fmla="*/ 91 h 786"/>
                <a:gd name="T60" fmla="*/ 312 w 373"/>
                <a:gd name="T61" fmla="*/ 61 h 786"/>
                <a:gd name="T62" fmla="*/ 346 w 373"/>
                <a:gd name="T63" fmla="*/ 30 h 786"/>
                <a:gd name="T64" fmla="*/ 373 w 373"/>
                <a:gd name="T65" fmla="*/ 4 h 786"/>
                <a:gd name="T66" fmla="*/ 346 w 373"/>
                <a:gd name="T67" fmla="*/ 0 h 786"/>
                <a:gd name="T68" fmla="*/ 304 w 373"/>
                <a:gd name="T69" fmla="*/ 19 h 786"/>
                <a:gd name="T70" fmla="*/ 247 w 373"/>
                <a:gd name="T71" fmla="*/ 61 h 786"/>
                <a:gd name="T72" fmla="*/ 183 w 373"/>
                <a:gd name="T73" fmla="*/ 118 h 786"/>
                <a:gd name="T74" fmla="*/ 122 w 373"/>
                <a:gd name="T75" fmla="*/ 190 h 786"/>
                <a:gd name="T76" fmla="*/ 65 w 373"/>
                <a:gd name="T77" fmla="*/ 266 h 786"/>
                <a:gd name="T78" fmla="*/ 23 w 373"/>
                <a:gd name="T79" fmla="*/ 349 h 786"/>
                <a:gd name="T80" fmla="*/ 0 w 373"/>
                <a:gd name="T81" fmla="*/ 429 h 78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3"/>
                <a:gd name="T124" fmla="*/ 0 h 786"/>
                <a:gd name="T125" fmla="*/ 373 w 373"/>
                <a:gd name="T126" fmla="*/ 786 h 78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3" h="786">
                  <a:moveTo>
                    <a:pt x="0" y="429"/>
                  </a:moveTo>
                  <a:lnTo>
                    <a:pt x="0" y="494"/>
                  </a:lnTo>
                  <a:lnTo>
                    <a:pt x="16" y="554"/>
                  </a:lnTo>
                  <a:lnTo>
                    <a:pt x="42" y="611"/>
                  </a:lnTo>
                  <a:lnTo>
                    <a:pt x="80" y="661"/>
                  </a:lnTo>
                  <a:lnTo>
                    <a:pt x="126" y="703"/>
                  </a:lnTo>
                  <a:lnTo>
                    <a:pt x="179" y="741"/>
                  </a:lnTo>
                  <a:lnTo>
                    <a:pt x="240" y="767"/>
                  </a:lnTo>
                  <a:lnTo>
                    <a:pt x="301" y="782"/>
                  </a:lnTo>
                  <a:lnTo>
                    <a:pt x="320" y="786"/>
                  </a:lnTo>
                  <a:lnTo>
                    <a:pt x="339" y="778"/>
                  </a:lnTo>
                  <a:lnTo>
                    <a:pt x="354" y="767"/>
                  </a:lnTo>
                  <a:lnTo>
                    <a:pt x="361" y="752"/>
                  </a:lnTo>
                  <a:lnTo>
                    <a:pt x="361" y="733"/>
                  </a:lnTo>
                  <a:lnTo>
                    <a:pt x="358" y="714"/>
                  </a:lnTo>
                  <a:lnTo>
                    <a:pt x="346" y="699"/>
                  </a:lnTo>
                  <a:lnTo>
                    <a:pt x="327" y="691"/>
                  </a:lnTo>
                  <a:lnTo>
                    <a:pt x="266" y="668"/>
                  </a:lnTo>
                  <a:lnTo>
                    <a:pt x="209" y="638"/>
                  </a:lnTo>
                  <a:lnTo>
                    <a:pt x="164" y="596"/>
                  </a:lnTo>
                  <a:lnTo>
                    <a:pt x="130" y="551"/>
                  </a:lnTo>
                  <a:lnTo>
                    <a:pt x="107" y="494"/>
                  </a:lnTo>
                  <a:lnTo>
                    <a:pt x="95" y="433"/>
                  </a:lnTo>
                  <a:lnTo>
                    <a:pt x="95" y="368"/>
                  </a:lnTo>
                  <a:lnTo>
                    <a:pt x="114" y="300"/>
                  </a:lnTo>
                  <a:lnTo>
                    <a:pt x="137" y="251"/>
                  </a:lnTo>
                  <a:lnTo>
                    <a:pt x="168" y="205"/>
                  </a:lnTo>
                  <a:lnTo>
                    <a:pt x="202" y="163"/>
                  </a:lnTo>
                  <a:lnTo>
                    <a:pt x="240" y="125"/>
                  </a:lnTo>
                  <a:lnTo>
                    <a:pt x="274" y="91"/>
                  </a:lnTo>
                  <a:lnTo>
                    <a:pt x="312" y="61"/>
                  </a:lnTo>
                  <a:lnTo>
                    <a:pt x="346" y="30"/>
                  </a:lnTo>
                  <a:lnTo>
                    <a:pt x="373" y="4"/>
                  </a:lnTo>
                  <a:lnTo>
                    <a:pt x="346" y="0"/>
                  </a:lnTo>
                  <a:lnTo>
                    <a:pt x="304" y="19"/>
                  </a:lnTo>
                  <a:lnTo>
                    <a:pt x="247" y="61"/>
                  </a:lnTo>
                  <a:lnTo>
                    <a:pt x="183" y="118"/>
                  </a:lnTo>
                  <a:lnTo>
                    <a:pt x="122" y="190"/>
                  </a:lnTo>
                  <a:lnTo>
                    <a:pt x="65" y="266"/>
                  </a:lnTo>
                  <a:lnTo>
                    <a:pt x="23" y="349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87" name="Freeform 2367"/>
            <p:cNvSpPr>
              <a:spLocks noChangeAspect="1"/>
            </p:cNvSpPr>
            <p:nvPr/>
          </p:nvSpPr>
          <p:spPr bwMode="auto">
            <a:xfrm>
              <a:off x="3079" y="16318"/>
              <a:ext cx="798" cy="1025"/>
            </a:xfrm>
            <a:custGeom>
              <a:avLst/>
              <a:gdLst>
                <a:gd name="T0" fmla="*/ 673 w 798"/>
                <a:gd name="T1" fmla="*/ 410 h 1025"/>
                <a:gd name="T2" fmla="*/ 711 w 798"/>
                <a:gd name="T3" fmla="*/ 474 h 1025"/>
                <a:gd name="T4" fmla="*/ 730 w 798"/>
                <a:gd name="T5" fmla="*/ 543 h 1025"/>
                <a:gd name="T6" fmla="*/ 718 w 798"/>
                <a:gd name="T7" fmla="*/ 619 h 1025"/>
                <a:gd name="T8" fmla="*/ 677 w 798"/>
                <a:gd name="T9" fmla="*/ 691 h 1025"/>
                <a:gd name="T10" fmla="*/ 612 w 798"/>
                <a:gd name="T11" fmla="*/ 755 h 1025"/>
                <a:gd name="T12" fmla="*/ 540 w 798"/>
                <a:gd name="T13" fmla="*/ 812 h 1025"/>
                <a:gd name="T14" fmla="*/ 464 w 798"/>
                <a:gd name="T15" fmla="*/ 873 h 1025"/>
                <a:gd name="T16" fmla="*/ 418 w 798"/>
                <a:gd name="T17" fmla="*/ 919 h 1025"/>
                <a:gd name="T18" fmla="*/ 403 w 798"/>
                <a:gd name="T19" fmla="*/ 949 h 1025"/>
                <a:gd name="T20" fmla="*/ 391 w 798"/>
                <a:gd name="T21" fmla="*/ 979 h 1025"/>
                <a:gd name="T22" fmla="*/ 395 w 798"/>
                <a:gd name="T23" fmla="*/ 1010 h 1025"/>
                <a:gd name="T24" fmla="*/ 422 w 798"/>
                <a:gd name="T25" fmla="*/ 1025 h 1025"/>
                <a:gd name="T26" fmla="*/ 452 w 798"/>
                <a:gd name="T27" fmla="*/ 1021 h 1025"/>
                <a:gd name="T28" fmla="*/ 502 w 798"/>
                <a:gd name="T29" fmla="*/ 968 h 1025"/>
                <a:gd name="T30" fmla="*/ 585 w 798"/>
                <a:gd name="T31" fmla="*/ 888 h 1025"/>
                <a:gd name="T32" fmla="*/ 673 w 798"/>
                <a:gd name="T33" fmla="*/ 812 h 1025"/>
                <a:gd name="T34" fmla="*/ 749 w 798"/>
                <a:gd name="T35" fmla="*/ 725 h 1025"/>
                <a:gd name="T36" fmla="*/ 794 w 798"/>
                <a:gd name="T37" fmla="*/ 619 h 1025"/>
                <a:gd name="T38" fmla="*/ 787 w 798"/>
                <a:gd name="T39" fmla="*/ 505 h 1025"/>
                <a:gd name="T40" fmla="*/ 737 w 798"/>
                <a:gd name="T41" fmla="*/ 398 h 1025"/>
                <a:gd name="T42" fmla="*/ 654 w 798"/>
                <a:gd name="T43" fmla="*/ 311 h 1025"/>
                <a:gd name="T44" fmla="*/ 574 w 798"/>
                <a:gd name="T45" fmla="*/ 246 h 1025"/>
                <a:gd name="T46" fmla="*/ 494 w 798"/>
                <a:gd name="T47" fmla="*/ 197 h 1025"/>
                <a:gd name="T48" fmla="*/ 410 w 798"/>
                <a:gd name="T49" fmla="*/ 144 h 1025"/>
                <a:gd name="T50" fmla="*/ 319 w 798"/>
                <a:gd name="T51" fmla="*/ 94 h 1025"/>
                <a:gd name="T52" fmla="*/ 235 w 798"/>
                <a:gd name="T53" fmla="*/ 53 h 1025"/>
                <a:gd name="T54" fmla="*/ 152 w 798"/>
                <a:gd name="T55" fmla="*/ 22 h 1025"/>
                <a:gd name="T56" fmla="*/ 80 w 798"/>
                <a:gd name="T57" fmla="*/ 3 h 1025"/>
                <a:gd name="T58" fmla="*/ 23 w 798"/>
                <a:gd name="T59" fmla="*/ 3 h 1025"/>
                <a:gd name="T60" fmla="*/ 26 w 798"/>
                <a:gd name="T61" fmla="*/ 19 h 1025"/>
                <a:gd name="T62" fmla="*/ 91 w 798"/>
                <a:gd name="T63" fmla="*/ 45 h 1025"/>
                <a:gd name="T64" fmla="*/ 167 w 798"/>
                <a:gd name="T65" fmla="*/ 79 h 1025"/>
                <a:gd name="T66" fmla="*/ 255 w 798"/>
                <a:gd name="T67" fmla="*/ 121 h 1025"/>
                <a:gd name="T68" fmla="*/ 346 w 798"/>
                <a:gd name="T69" fmla="*/ 170 h 1025"/>
                <a:gd name="T70" fmla="*/ 437 w 798"/>
                <a:gd name="T71" fmla="*/ 227 h 1025"/>
                <a:gd name="T72" fmla="*/ 528 w 798"/>
                <a:gd name="T73" fmla="*/ 288 h 1025"/>
                <a:gd name="T74" fmla="*/ 608 w 798"/>
                <a:gd name="T75" fmla="*/ 349 h 102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98"/>
                <a:gd name="T115" fmla="*/ 0 h 1025"/>
                <a:gd name="T116" fmla="*/ 798 w 798"/>
                <a:gd name="T117" fmla="*/ 1025 h 102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98" h="1025">
                  <a:moveTo>
                    <a:pt x="646" y="383"/>
                  </a:moveTo>
                  <a:lnTo>
                    <a:pt x="673" y="410"/>
                  </a:lnTo>
                  <a:lnTo>
                    <a:pt x="696" y="440"/>
                  </a:lnTo>
                  <a:lnTo>
                    <a:pt x="711" y="474"/>
                  </a:lnTo>
                  <a:lnTo>
                    <a:pt x="726" y="508"/>
                  </a:lnTo>
                  <a:lnTo>
                    <a:pt x="730" y="543"/>
                  </a:lnTo>
                  <a:lnTo>
                    <a:pt x="730" y="581"/>
                  </a:lnTo>
                  <a:lnTo>
                    <a:pt x="718" y="619"/>
                  </a:lnTo>
                  <a:lnTo>
                    <a:pt x="703" y="653"/>
                  </a:lnTo>
                  <a:lnTo>
                    <a:pt x="677" y="691"/>
                  </a:lnTo>
                  <a:lnTo>
                    <a:pt x="646" y="725"/>
                  </a:lnTo>
                  <a:lnTo>
                    <a:pt x="612" y="755"/>
                  </a:lnTo>
                  <a:lnTo>
                    <a:pt x="574" y="786"/>
                  </a:lnTo>
                  <a:lnTo>
                    <a:pt x="540" y="812"/>
                  </a:lnTo>
                  <a:lnTo>
                    <a:pt x="502" y="843"/>
                  </a:lnTo>
                  <a:lnTo>
                    <a:pt x="464" y="873"/>
                  </a:lnTo>
                  <a:lnTo>
                    <a:pt x="429" y="907"/>
                  </a:lnTo>
                  <a:lnTo>
                    <a:pt x="418" y="919"/>
                  </a:lnTo>
                  <a:lnTo>
                    <a:pt x="410" y="934"/>
                  </a:lnTo>
                  <a:lnTo>
                    <a:pt x="403" y="949"/>
                  </a:lnTo>
                  <a:lnTo>
                    <a:pt x="395" y="964"/>
                  </a:lnTo>
                  <a:lnTo>
                    <a:pt x="391" y="979"/>
                  </a:lnTo>
                  <a:lnTo>
                    <a:pt x="391" y="994"/>
                  </a:lnTo>
                  <a:lnTo>
                    <a:pt x="395" y="1010"/>
                  </a:lnTo>
                  <a:lnTo>
                    <a:pt x="407" y="1021"/>
                  </a:lnTo>
                  <a:lnTo>
                    <a:pt x="422" y="1025"/>
                  </a:lnTo>
                  <a:lnTo>
                    <a:pt x="437" y="1025"/>
                  </a:lnTo>
                  <a:lnTo>
                    <a:pt x="452" y="1021"/>
                  </a:lnTo>
                  <a:lnTo>
                    <a:pt x="464" y="1010"/>
                  </a:lnTo>
                  <a:lnTo>
                    <a:pt x="502" y="968"/>
                  </a:lnTo>
                  <a:lnTo>
                    <a:pt x="543" y="926"/>
                  </a:lnTo>
                  <a:lnTo>
                    <a:pt x="585" y="888"/>
                  </a:lnTo>
                  <a:lnTo>
                    <a:pt x="631" y="850"/>
                  </a:lnTo>
                  <a:lnTo>
                    <a:pt x="673" y="812"/>
                  </a:lnTo>
                  <a:lnTo>
                    <a:pt x="711" y="770"/>
                  </a:lnTo>
                  <a:lnTo>
                    <a:pt x="749" y="725"/>
                  </a:lnTo>
                  <a:lnTo>
                    <a:pt x="775" y="675"/>
                  </a:lnTo>
                  <a:lnTo>
                    <a:pt x="794" y="619"/>
                  </a:lnTo>
                  <a:lnTo>
                    <a:pt x="798" y="562"/>
                  </a:lnTo>
                  <a:lnTo>
                    <a:pt x="787" y="505"/>
                  </a:lnTo>
                  <a:lnTo>
                    <a:pt x="768" y="451"/>
                  </a:lnTo>
                  <a:lnTo>
                    <a:pt x="737" y="398"/>
                  </a:lnTo>
                  <a:lnTo>
                    <a:pt x="699" y="353"/>
                  </a:lnTo>
                  <a:lnTo>
                    <a:pt x="654" y="311"/>
                  </a:lnTo>
                  <a:lnTo>
                    <a:pt x="608" y="273"/>
                  </a:lnTo>
                  <a:lnTo>
                    <a:pt x="574" y="246"/>
                  </a:lnTo>
                  <a:lnTo>
                    <a:pt x="536" y="224"/>
                  </a:lnTo>
                  <a:lnTo>
                    <a:pt x="494" y="197"/>
                  </a:lnTo>
                  <a:lnTo>
                    <a:pt x="452" y="170"/>
                  </a:lnTo>
                  <a:lnTo>
                    <a:pt x="410" y="144"/>
                  </a:lnTo>
                  <a:lnTo>
                    <a:pt x="365" y="117"/>
                  </a:lnTo>
                  <a:lnTo>
                    <a:pt x="319" y="94"/>
                  </a:lnTo>
                  <a:lnTo>
                    <a:pt x="277" y="72"/>
                  </a:lnTo>
                  <a:lnTo>
                    <a:pt x="235" y="53"/>
                  </a:lnTo>
                  <a:lnTo>
                    <a:pt x="194" y="34"/>
                  </a:lnTo>
                  <a:lnTo>
                    <a:pt x="152" y="22"/>
                  </a:lnTo>
                  <a:lnTo>
                    <a:pt x="114" y="11"/>
                  </a:lnTo>
                  <a:lnTo>
                    <a:pt x="80" y="3"/>
                  </a:lnTo>
                  <a:lnTo>
                    <a:pt x="49" y="0"/>
                  </a:lnTo>
                  <a:lnTo>
                    <a:pt x="23" y="3"/>
                  </a:lnTo>
                  <a:lnTo>
                    <a:pt x="0" y="11"/>
                  </a:lnTo>
                  <a:lnTo>
                    <a:pt x="26" y="19"/>
                  </a:lnTo>
                  <a:lnTo>
                    <a:pt x="57" y="30"/>
                  </a:lnTo>
                  <a:lnTo>
                    <a:pt x="91" y="45"/>
                  </a:lnTo>
                  <a:lnTo>
                    <a:pt x="125" y="60"/>
                  </a:lnTo>
                  <a:lnTo>
                    <a:pt x="167" y="79"/>
                  </a:lnTo>
                  <a:lnTo>
                    <a:pt x="209" y="98"/>
                  </a:lnTo>
                  <a:lnTo>
                    <a:pt x="255" y="121"/>
                  </a:lnTo>
                  <a:lnTo>
                    <a:pt x="300" y="144"/>
                  </a:lnTo>
                  <a:lnTo>
                    <a:pt x="346" y="170"/>
                  </a:lnTo>
                  <a:lnTo>
                    <a:pt x="391" y="197"/>
                  </a:lnTo>
                  <a:lnTo>
                    <a:pt x="437" y="227"/>
                  </a:lnTo>
                  <a:lnTo>
                    <a:pt x="483" y="258"/>
                  </a:lnTo>
                  <a:lnTo>
                    <a:pt x="528" y="288"/>
                  </a:lnTo>
                  <a:lnTo>
                    <a:pt x="570" y="319"/>
                  </a:lnTo>
                  <a:lnTo>
                    <a:pt x="608" y="349"/>
                  </a:lnTo>
                  <a:lnTo>
                    <a:pt x="646" y="383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88" name="Freeform 2368"/>
            <p:cNvSpPr>
              <a:spLocks noChangeAspect="1"/>
            </p:cNvSpPr>
            <p:nvPr/>
          </p:nvSpPr>
          <p:spPr bwMode="auto">
            <a:xfrm>
              <a:off x="2197" y="17517"/>
              <a:ext cx="270" cy="619"/>
            </a:xfrm>
            <a:custGeom>
              <a:avLst/>
              <a:gdLst>
                <a:gd name="T0" fmla="*/ 102 w 270"/>
                <a:gd name="T1" fmla="*/ 46 h 619"/>
                <a:gd name="T2" fmla="*/ 95 w 270"/>
                <a:gd name="T3" fmla="*/ 27 h 619"/>
                <a:gd name="T4" fmla="*/ 83 w 270"/>
                <a:gd name="T5" fmla="*/ 12 h 619"/>
                <a:gd name="T6" fmla="*/ 64 w 270"/>
                <a:gd name="T7" fmla="*/ 4 h 619"/>
                <a:gd name="T8" fmla="*/ 45 w 270"/>
                <a:gd name="T9" fmla="*/ 0 h 619"/>
                <a:gd name="T10" fmla="*/ 26 w 270"/>
                <a:gd name="T11" fmla="*/ 8 h 619"/>
                <a:gd name="T12" fmla="*/ 11 w 270"/>
                <a:gd name="T13" fmla="*/ 19 h 619"/>
                <a:gd name="T14" fmla="*/ 0 w 270"/>
                <a:gd name="T15" fmla="*/ 38 h 619"/>
                <a:gd name="T16" fmla="*/ 0 w 270"/>
                <a:gd name="T17" fmla="*/ 57 h 619"/>
                <a:gd name="T18" fmla="*/ 19 w 270"/>
                <a:gd name="T19" fmla="*/ 141 h 619"/>
                <a:gd name="T20" fmla="*/ 49 w 270"/>
                <a:gd name="T21" fmla="*/ 236 h 619"/>
                <a:gd name="T22" fmla="*/ 87 w 270"/>
                <a:gd name="T23" fmla="*/ 331 h 619"/>
                <a:gd name="T24" fmla="*/ 133 w 270"/>
                <a:gd name="T25" fmla="*/ 422 h 619"/>
                <a:gd name="T26" fmla="*/ 178 w 270"/>
                <a:gd name="T27" fmla="*/ 502 h 619"/>
                <a:gd name="T28" fmla="*/ 220 w 270"/>
                <a:gd name="T29" fmla="*/ 566 h 619"/>
                <a:gd name="T30" fmla="*/ 251 w 270"/>
                <a:gd name="T31" fmla="*/ 608 h 619"/>
                <a:gd name="T32" fmla="*/ 270 w 270"/>
                <a:gd name="T33" fmla="*/ 619 h 619"/>
                <a:gd name="T34" fmla="*/ 262 w 270"/>
                <a:gd name="T35" fmla="*/ 578 h 619"/>
                <a:gd name="T36" fmla="*/ 243 w 270"/>
                <a:gd name="T37" fmla="*/ 525 h 619"/>
                <a:gd name="T38" fmla="*/ 220 w 270"/>
                <a:gd name="T39" fmla="*/ 456 h 619"/>
                <a:gd name="T40" fmla="*/ 194 w 270"/>
                <a:gd name="T41" fmla="*/ 376 h 619"/>
                <a:gd name="T42" fmla="*/ 167 w 270"/>
                <a:gd name="T43" fmla="*/ 293 h 619"/>
                <a:gd name="T44" fmla="*/ 140 w 270"/>
                <a:gd name="T45" fmla="*/ 209 h 619"/>
                <a:gd name="T46" fmla="*/ 118 w 270"/>
                <a:gd name="T47" fmla="*/ 126 h 619"/>
                <a:gd name="T48" fmla="*/ 102 w 270"/>
                <a:gd name="T49" fmla="*/ 46 h 6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70"/>
                <a:gd name="T76" fmla="*/ 0 h 619"/>
                <a:gd name="T77" fmla="*/ 270 w 270"/>
                <a:gd name="T78" fmla="*/ 619 h 61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70" h="619">
                  <a:moveTo>
                    <a:pt x="102" y="46"/>
                  </a:moveTo>
                  <a:lnTo>
                    <a:pt x="95" y="27"/>
                  </a:lnTo>
                  <a:lnTo>
                    <a:pt x="83" y="12"/>
                  </a:lnTo>
                  <a:lnTo>
                    <a:pt x="64" y="4"/>
                  </a:lnTo>
                  <a:lnTo>
                    <a:pt x="45" y="0"/>
                  </a:lnTo>
                  <a:lnTo>
                    <a:pt x="26" y="8"/>
                  </a:lnTo>
                  <a:lnTo>
                    <a:pt x="11" y="19"/>
                  </a:lnTo>
                  <a:lnTo>
                    <a:pt x="0" y="38"/>
                  </a:lnTo>
                  <a:lnTo>
                    <a:pt x="0" y="57"/>
                  </a:lnTo>
                  <a:lnTo>
                    <a:pt x="19" y="141"/>
                  </a:lnTo>
                  <a:lnTo>
                    <a:pt x="49" y="236"/>
                  </a:lnTo>
                  <a:lnTo>
                    <a:pt x="87" y="331"/>
                  </a:lnTo>
                  <a:lnTo>
                    <a:pt x="133" y="422"/>
                  </a:lnTo>
                  <a:lnTo>
                    <a:pt x="178" y="502"/>
                  </a:lnTo>
                  <a:lnTo>
                    <a:pt x="220" y="566"/>
                  </a:lnTo>
                  <a:lnTo>
                    <a:pt x="251" y="608"/>
                  </a:lnTo>
                  <a:lnTo>
                    <a:pt x="270" y="619"/>
                  </a:lnTo>
                  <a:lnTo>
                    <a:pt x="262" y="578"/>
                  </a:lnTo>
                  <a:lnTo>
                    <a:pt x="243" y="525"/>
                  </a:lnTo>
                  <a:lnTo>
                    <a:pt x="220" y="456"/>
                  </a:lnTo>
                  <a:lnTo>
                    <a:pt x="194" y="376"/>
                  </a:lnTo>
                  <a:lnTo>
                    <a:pt x="167" y="293"/>
                  </a:lnTo>
                  <a:lnTo>
                    <a:pt x="140" y="209"/>
                  </a:lnTo>
                  <a:lnTo>
                    <a:pt x="118" y="126"/>
                  </a:lnTo>
                  <a:lnTo>
                    <a:pt x="102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89" name="Freeform 2369"/>
            <p:cNvSpPr>
              <a:spLocks noChangeAspect="1"/>
            </p:cNvSpPr>
            <p:nvPr/>
          </p:nvSpPr>
          <p:spPr bwMode="auto">
            <a:xfrm>
              <a:off x="2079" y="17187"/>
              <a:ext cx="140" cy="312"/>
            </a:xfrm>
            <a:custGeom>
              <a:avLst/>
              <a:gdLst>
                <a:gd name="T0" fmla="*/ 72 w 140"/>
                <a:gd name="T1" fmla="*/ 34 h 312"/>
                <a:gd name="T2" fmla="*/ 68 w 140"/>
                <a:gd name="T3" fmla="*/ 19 h 312"/>
                <a:gd name="T4" fmla="*/ 57 w 140"/>
                <a:gd name="T5" fmla="*/ 8 h 312"/>
                <a:gd name="T6" fmla="*/ 45 w 140"/>
                <a:gd name="T7" fmla="*/ 0 h 312"/>
                <a:gd name="T8" fmla="*/ 30 w 140"/>
                <a:gd name="T9" fmla="*/ 0 h 312"/>
                <a:gd name="T10" fmla="*/ 19 w 140"/>
                <a:gd name="T11" fmla="*/ 4 h 312"/>
                <a:gd name="T12" fmla="*/ 7 w 140"/>
                <a:gd name="T13" fmla="*/ 12 h 312"/>
                <a:gd name="T14" fmla="*/ 0 w 140"/>
                <a:gd name="T15" fmla="*/ 23 h 312"/>
                <a:gd name="T16" fmla="*/ 0 w 140"/>
                <a:gd name="T17" fmla="*/ 38 h 312"/>
                <a:gd name="T18" fmla="*/ 0 w 140"/>
                <a:gd name="T19" fmla="*/ 80 h 312"/>
                <a:gd name="T20" fmla="*/ 11 w 140"/>
                <a:gd name="T21" fmla="*/ 125 h 312"/>
                <a:gd name="T22" fmla="*/ 26 w 140"/>
                <a:gd name="T23" fmla="*/ 171 h 312"/>
                <a:gd name="T24" fmla="*/ 45 w 140"/>
                <a:gd name="T25" fmla="*/ 217 h 312"/>
                <a:gd name="T26" fmla="*/ 68 w 140"/>
                <a:gd name="T27" fmla="*/ 258 h 312"/>
                <a:gd name="T28" fmla="*/ 91 w 140"/>
                <a:gd name="T29" fmla="*/ 289 h 312"/>
                <a:gd name="T30" fmla="*/ 118 w 140"/>
                <a:gd name="T31" fmla="*/ 308 h 312"/>
                <a:gd name="T32" fmla="*/ 137 w 140"/>
                <a:gd name="T33" fmla="*/ 312 h 312"/>
                <a:gd name="T34" fmla="*/ 140 w 140"/>
                <a:gd name="T35" fmla="*/ 251 h 312"/>
                <a:gd name="T36" fmla="*/ 121 w 140"/>
                <a:gd name="T37" fmla="*/ 179 h 312"/>
                <a:gd name="T38" fmla="*/ 99 w 140"/>
                <a:gd name="T39" fmla="*/ 106 h 312"/>
                <a:gd name="T40" fmla="*/ 72 w 140"/>
                <a:gd name="T41" fmla="*/ 34 h 3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312"/>
                <a:gd name="T65" fmla="*/ 140 w 140"/>
                <a:gd name="T66" fmla="*/ 312 h 3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312">
                  <a:moveTo>
                    <a:pt x="72" y="34"/>
                  </a:moveTo>
                  <a:lnTo>
                    <a:pt x="68" y="19"/>
                  </a:lnTo>
                  <a:lnTo>
                    <a:pt x="57" y="8"/>
                  </a:lnTo>
                  <a:lnTo>
                    <a:pt x="45" y="0"/>
                  </a:lnTo>
                  <a:lnTo>
                    <a:pt x="30" y="0"/>
                  </a:lnTo>
                  <a:lnTo>
                    <a:pt x="19" y="4"/>
                  </a:lnTo>
                  <a:lnTo>
                    <a:pt x="7" y="12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0" y="80"/>
                  </a:lnTo>
                  <a:lnTo>
                    <a:pt x="11" y="125"/>
                  </a:lnTo>
                  <a:lnTo>
                    <a:pt x="26" y="171"/>
                  </a:lnTo>
                  <a:lnTo>
                    <a:pt x="45" y="217"/>
                  </a:lnTo>
                  <a:lnTo>
                    <a:pt x="68" y="258"/>
                  </a:lnTo>
                  <a:lnTo>
                    <a:pt x="91" y="289"/>
                  </a:lnTo>
                  <a:lnTo>
                    <a:pt x="118" y="308"/>
                  </a:lnTo>
                  <a:lnTo>
                    <a:pt x="137" y="312"/>
                  </a:lnTo>
                  <a:lnTo>
                    <a:pt x="140" y="251"/>
                  </a:lnTo>
                  <a:lnTo>
                    <a:pt x="121" y="179"/>
                  </a:lnTo>
                  <a:lnTo>
                    <a:pt x="99" y="106"/>
                  </a:lnTo>
                  <a:lnTo>
                    <a:pt x="72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90" name="Freeform 2370"/>
            <p:cNvSpPr>
              <a:spLocks noChangeAspect="1"/>
            </p:cNvSpPr>
            <p:nvPr/>
          </p:nvSpPr>
          <p:spPr bwMode="auto">
            <a:xfrm>
              <a:off x="1965" y="16959"/>
              <a:ext cx="121" cy="179"/>
            </a:xfrm>
            <a:custGeom>
              <a:avLst/>
              <a:gdLst>
                <a:gd name="T0" fmla="*/ 64 w 121"/>
                <a:gd name="T1" fmla="*/ 23 h 179"/>
                <a:gd name="T2" fmla="*/ 64 w 121"/>
                <a:gd name="T3" fmla="*/ 27 h 179"/>
                <a:gd name="T4" fmla="*/ 64 w 121"/>
                <a:gd name="T5" fmla="*/ 27 h 179"/>
                <a:gd name="T6" fmla="*/ 64 w 121"/>
                <a:gd name="T7" fmla="*/ 27 h 179"/>
                <a:gd name="T8" fmla="*/ 64 w 121"/>
                <a:gd name="T9" fmla="*/ 27 h 179"/>
                <a:gd name="T10" fmla="*/ 61 w 121"/>
                <a:gd name="T11" fmla="*/ 15 h 179"/>
                <a:gd name="T12" fmla="*/ 49 w 121"/>
                <a:gd name="T13" fmla="*/ 4 h 179"/>
                <a:gd name="T14" fmla="*/ 38 w 121"/>
                <a:gd name="T15" fmla="*/ 0 h 179"/>
                <a:gd name="T16" fmla="*/ 23 w 121"/>
                <a:gd name="T17" fmla="*/ 0 h 179"/>
                <a:gd name="T18" fmla="*/ 11 w 121"/>
                <a:gd name="T19" fmla="*/ 4 h 179"/>
                <a:gd name="T20" fmla="*/ 4 w 121"/>
                <a:gd name="T21" fmla="*/ 15 h 179"/>
                <a:gd name="T22" fmla="*/ 0 w 121"/>
                <a:gd name="T23" fmla="*/ 27 h 179"/>
                <a:gd name="T24" fmla="*/ 0 w 121"/>
                <a:gd name="T25" fmla="*/ 38 h 179"/>
                <a:gd name="T26" fmla="*/ 4 w 121"/>
                <a:gd name="T27" fmla="*/ 57 h 179"/>
                <a:gd name="T28" fmla="*/ 11 w 121"/>
                <a:gd name="T29" fmla="*/ 80 h 179"/>
                <a:gd name="T30" fmla="*/ 26 w 121"/>
                <a:gd name="T31" fmla="*/ 107 h 179"/>
                <a:gd name="T32" fmla="*/ 45 w 121"/>
                <a:gd name="T33" fmla="*/ 129 h 179"/>
                <a:gd name="T34" fmla="*/ 64 w 121"/>
                <a:gd name="T35" fmla="*/ 152 h 179"/>
                <a:gd name="T36" fmla="*/ 87 w 121"/>
                <a:gd name="T37" fmla="*/ 167 h 179"/>
                <a:gd name="T38" fmla="*/ 106 w 121"/>
                <a:gd name="T39" fmla="*/ 179 h 179"/>
                <a:gd name="T40" fmla="*/ 121 w 121"/>
                <a:gd name="T41" fmla="*/ 179 h 179"/>
                <a:gd name="T42" fmla="*/ 118 w 121"/>
                <a:gd name="T43" fmla="*/ 141 h 179"/>
                <a:gd name="T44" fmla="*/ 102 w 121"/>
                <a:gd name="T45" fmla="*/ 95 h 179"/>
                <a:gd name="T46" fmla="*/ 80 w 121"/>
                <a:gd name="T47" fmla="*/ 53 h 179"/>
                <a:gd name="T48" fmla="*/ 64 w 121"/>
                <a:gd name="T49" fmla="*/ 23 h 17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1"/>
                <a:gd name="T76" fmla="*/ 0 h 179"/>
                <a:gd name="T77" fmla="*/ 121 w 121"/>
                <a:gd name="T78" fmla="*/ 179 h 17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1" h="179">
                  <a:moveTo>
                    <a:pt x="64" y="23"/>
                  </a:moveTo>
                  <a:lnTo>
                    <a:pt x="64" y="27"/>
                  </a:lnTo>
                  <a:lnTo>
                    <a:pt x="61" y="15"/>
                  </a:lnTo>
                  <a:lnTo>
                    <a:pt x="49" y="4"/>
                  </a:lnTo>
                  <a:lnTo>
                    <a:pt x="38" y="0"/>
                  </a:lnTo>
                  <a:lnTo>
                    <a:pt x="23" y="0"/>
                  </a:lnTo>
                  <a:lnTo>
                    <a:pt x="11" y="4"/>
                  </a:lnTo>
                  <a:lnTo>
                    <a:pt x="4" y="15"/>
                  </a:lnTo>
                  <a:lnTo>
                    <a:pt x="0" y="27"/>
                  </a:lnTo>
                  <a:lnTo>
                    <a:pt x="0" y="38"/>
                  </a:lnTo>
                  <a:lnTo>
                    <a:pt x="4" y="57"/>
                  </a:lnTo>
                  <a:lnTo>
                    <a:pt x="11" y="80"/>
                  </a:lnTo>
                  <a:lnTo>
                    <a:pt x="26" y="107"/>
                  </a:lnTo>
                  <a:lnTo>
                    <a:pt x="45" y="129"/>
                  </a:lnTo>
                  <a:lnTo>
                    <a:pt x="64" y="152"/>
                  </a:lnTo>
                  <a:lnTo>
                    <a:pt x="87" y="167"/>
                  </a:lnTo>
                  <a:lnTo>
                    <a:pt x="106" y="179"/>
                  </a:lnTo>
                  <a:lnTo>
                    <a:pt x="121" y="179"/>
                  </a:lnTo>
                  <a:lnTo>
                    <a:pt x="118" y="141"/>
                  </a:lnTo>
                  <a:lnTo>
                    <a:pt x="102" y="95"/>
                  </a:lnTo>
                  <a:lnTo>
                    <a:pt x="80" y="53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91" name="Freeform 2371"/>
            <p:cNvSpPr>
              <a:spLocks noChangeAspect="1"/>
            </p:cNvSpPr>
            <p:nvPr/>
          </p:nvSpPr>
          <p:spPr bwMode="auto">
            <a:xfrm>
              <a:off x="1862" y="16811"/>
              <a:ext cx="167" cy="118"/>
            </a:xfrm>
            <a:custGeom>
              <a:avLst/>
              <a:gdLst>
                <a:gd name="T0" fmla="*/ 133 w 167"/>
                <a:gd name="T1" fmla="*/ 88 h 118"/>
                <a:gd name="T2" fmla="*/ 148 w 167"/>
                <a:gd name="T3" fmla="*/ 80 h 118"/>
                <a:gd name="T4" fmla="*/ 164 w 167"/>
                <a:gd name="T5" fmla="*/ 69 h 118"/>
                <a:gd name="T6" fmla="*/ 167 w 167"/>
                <a:gd name="T7" fmla="*/ 53 h 118"/>
                <a:gd name="T8" fmla="*/ 167 w 167"/>
                <a:gd name="T9" fmla="*/ 38 h 118"/>
                <a:gd name="T10" fmla="*/ 160 w 167"/>
                <a:gd name="T11" fmla="*/ 19 h 118"/>
                <a:gd name="T12" fmla="*/ 148 w 167"/>
                <a:gd name="T13" fmla="*/ 8 h 118"/>
                <a:gd name="T14" fmla="*/ 133 w 167"/>
                <a:gd name="T15" fmla="*/ 0 h 118"/>
                <a:gd name="T16" fmla="*/ 114 w 167"/>
                <a:gd name="T17" fmla="*/ 0 h 118"/>
                <a:gd name="T18" fmla="*/ 107 w 167"/>
                <a:gd name="T19" fmla="*/ 0 h 118"/>
                <a:gd name="T20" fmla="*/ 91 w 167"/>
                <a:gd name="T21" fmla="*/ 4 h 118"/>
                <a:gd name="T22" fmla="*/ 69 w 167"/>
                <a:gd name="T23" fmla="*/ 12 h 118"/>
                <a:gd name="T24" fmla="*/ 42 w 167"/>
                <a:gd name="T25" fmla="*/ 27 h 118"/>
                <a:gd name="T26" fmla="*/ 19 w 167"/>
                <a:gd name="T27" fmla="*/ 50 h 118"/>
                <a:gd name="T28" fmla="*/ 8 w 167"/>
                <a:gd name="T29" fmla="*/ 72 h 118"/>
                <a:gd name="T30" fmla="*/ 0 w 167"/>
                <a:gd name="T31" fmla="*/ 95 h 118"/>
                <a:gd name="T32" fmla="*/ 0 w 167"/>
                <a:gd name="T33" fmla="*/ 103 h 118"/>
                <a:gd name="T34" fmla="*/ 11 w 167"/>
                <a:gd name="T35" fmla="*/ 110 h 118"/>
                <a:gd name="T36" fmla="*/ 27 w 167"/>
                <a:gd name="T37" fmla="*/ 118 h 118"/>
                <a:gd name="T38" fmla="*/ 42 w 167"/>
                <a:gd name="T39" fmla="*/ 118 h 118"/>
                <a:gd name="T40" fmla="*/ 57 w 167"/>
                <a:gd name="T41" fmla="*/ 118 h 118"/>
                <a:gd name="T42" fmla="*/ 76 w 167"/>
                <a:gd name="T43" fmla="*/ 110 h 118"/>
                <a:gd name="T44" fmla="*/ 95 w 167"/>
                <a:gd name="T45" fmla="*/ 107 h 118"/>
                <a:gd name="T46" fmla="*/ 114 w 167"/>
                <a:gd name="T47" fmla="*/ 99 h 118"/>
                <a:gd name="T48" fmla="*/ 133 w 167"/>
                <a:gd name="T49" fmla="*/ 88 h 1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7"/>
                <a:gd name="T76" fmla="*/ 0 h 118"/>
                <a:gd name="T77" fmla="*/ 167 w 167"/>
                <a:gd name="T78" fmla="*/ 118 h 1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7" h="118">
                  <a:moveTo>
                    <a:pt x="133" y="88"/>
                  </a:moveTo>
                  <a:lnTo>
                    <a:pt x="148" y="80"/>
                  </a:lnTo>
                  <a:lnTo>
                    <a:pt x="164" y="69"/>
                  </a:lnTo>
                  <a:lnTo>
                    <a:pt x="167" y="53"/>
                  </a:lnTo>
                  <a:lnTo>
                    <a:pt x="167" y="38"/>
                  </a:lnTo>
                  <a:lnTo>
                    <a:pt x="160" y="19"/>
                  </a:lnTo>
                  <a:lnTo>
                    <a:pt x="148" y="8"/>
                  </a:lnTo>
                  <a:lnTo>
                    <a:pt x="133" y="0"/>
                  </a:lnTo>
                  <a:lnTo>
                    <a:pt x="114" y="0"/>
                  </a:lnTo>
                  <a:lnTo>
                    <a:pt x="107" y="0"/>
                  </a:lnTo>
                  <a:lnTo>
                    <a:pt x="91" y="4"/>
                  </a:lnTo>
                  <a:lnTo>
                    <a:pt x="69" y="12"/>
                  </a:lnTo>
                  <a:lnTo>
                    <a:pt x="42" y="27"/>
                  </a:lnTo>
                  <a:lnTo>
                    <a:pt x="19" y="50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103"/>
                  </a:lnTo>
                  <a:lnTo>
                    <a:pt x="11" y="110"/>
                  </a:lnTo>
                  <a:lnTo>
                    <a:pt x="27" y="118"/>
                  </a:lnTo>
                  <a:lnTo>
                    <a:pt x="42" y="118"/>
                  </a:lnTo>
                  <a:lnTo>
                    <a:pt x="57" y="118"/>
                  </a:lnTo>
                  <a:lnTo>
                    <a:pt x="76" y="110"/>
                  </a:lnTo>
                  <a:lnTo>
                    <a:pt x="95" y="107"/>
                  </a:lnTo>
                  <a:lnTo>
                    <a:pt x="114" y="99"/>
                  </a:lnTo>
                  <a:lnTo>
                    <a:pt x="133" y="8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92" name="Freeform 2372"/>
            <p:cNvSpPr>
              <a:spLocks noChangeAspect="1"/>
            </p:cNvSpPr>
            <p:nvPr/>
          </p:nvSpPr>
          <p:spPr bwMode="auto">
            <a:xfrm>
              <a:off x="1079" y="16614"/>
              <a:ext cx="642" cy="778"/>
            </a:xfrm>
            <a:custGeom>
              <a:avLst/>
              <a:gdLst>
                <a:gd name="T0" fmla="*/ 236 w 642"/>
                <a:gd name="T1" fmla="*/ 117 h 778"/>
                <a:gd name="T2" fmla="*/ 190 w 642"/>
                <a:gd name="T3" fmla="*/ 152 h 778"/>
                <a:gd name="T4" fmla="*/ 148 w 642"/>
                <a:gd name="T5" fmla="*/ 190 h 778"/>
                <a:gd name="T6" fmla="*/ 106 w 642"/>
                <a:gd name="T7" fmla="*/ 235 h 778"/>
                <a:gd name="T8" fmla="*/ 72 w 642"/>
                <a:gd name="T9" fmla="*/ 281 h 778"/>
                <a:gd name="T10" fmla="*/ 45 w 642"/>
                <a:gd name="T11" fmla="*/ 330 h 778"/>
                <a:gd name="T12" fmla="*/ 23 w 642"/>
                <a:gd name="T13" fmla="*/ 379 h 778"/>
                <a:gd name="T14" fmla="*/ 7 w 642"/>
                <a:gd name="T15" fmla="*/ 429 h 778"/>
                <a:gd name="T16" fmla="*/ 0 w 642"/>
                <a:gd name="T17" fmla="*/ 482 h 778"/>
                <a:gd name="T18" fmla="*/ 7 w 642"/>
                <a:gd name="T19" fmla="*/ 562 h 778"/>
                <a:gd name="T20" fmla="*/ 38 w 642"/>
                <a:gd name="T21" fmla="*/ 626 h 778"/>
                <a:gd name="T22" fmla="*/ 83 w 642"/>
                <a:gd name="T23" fmla="*/ 683 h 778"/>
                <a:gd name="T24" fmla="*/ 141 w 642"/>
                <a:gd name="T25" fmla="*/ 725 h 778"/>
                <a:gd name="T26" fmla="*/ 209 w 642"/>
                <a:gd name="T27" fmla="*/ 755 h 778"/>
                <a:gd name="T28" fmla="*/ 285 w 642"/>
                <a:gd name="T29" fmla="*/ 774 h 778"/>
                <a:gd name="T30" fmla="*/ 357 w 642"/>
                <a:gd name="T31" fmla="*/ 778 h 778"/>
                <a:gd name="T32" fmla="*/ 429 w 642"/>
                <a:gd name="T33" fmla="*/ 767 h 778"/>
                <a:gd name="T34" fmla="*/ 445 w 642"/>
                <a:gd name="T35" fmla="*/ 767 h 778"/>
                <a:gd name="T36" fmla="*/ 460 w 642"/>
                <a:gd name="T37" fmla="*/ 759 h 778"/>
                <a:gd name="T38" fmla="*/ 471 w 642"/>
                <a:gd name="T39" fmla="*/ 744 h 778"/>
                <a:gd name="T40" fmla="*/ 475 w 642"/>
                <a:gd name="T41" fmla="*/ 729 h 778"/>
                <a:gd name="T42" fmla="*/ 471 w 642"/>
                <a:gd name="T43" fmla="*/ 721 h 778"/>
                <a:gd name="T44" fmla="*/ 460 w 642"/>
                <a:gd name="T45" fmla="*/ 721 h 778"/>
                <a:gd name="T46" fmla="*/ 445 w 642"/>
                <a:gd name="T47" fmla="*/ 717 h 778"/>
                <a:gd name="T48" fmla="*/ 426 w 642"/>
                <a:gd name="T49" fmla="*/ 717 h 778"/>
                <a:gd name="T50" fmla="*/ 403 w 642"/>
                <a:gd name="T51" fmla="*/ 717 h 778"/>
                <a:gd name="T52" fmla="*/ 384 w 642"/>
                <a:gd name="T53" fmla="*/ 717 h 778"/>
                <a:gd name="T54" fmla="*/ 365 w 642"/>
                <a:gd name="T55" fmla="*/ 717 h 778"/>
                <a:gd name="T56" fmla="*/ 353 w 642"/>
                <a:gd name="T57" fmla="*/ 717 h 778"/>
                <a:gd name="T58" fmla="*/ 315 w 642"/>
                <a:gd name="T59" fmla="*/ 714 h 778"/>
                <a:gd name="T60" fmla="*/ 281 w 642"/>
                <a:gd name="T61" fmla="*/ 710 h 778"/>
                <a:gd name="T62" fmla="*/ 243 w 642"/>
                <a:gd name="T63" fmla="*/ 706 h 778"/>
                <a:gd name="T64" fmla="*/ 205 w 642"/>
                <a:gd name="T65" fmla="*/ 695 h 778"/>
                <a:gd name="T66" fmla="*/ 167 w 642"/>
                <a:gd name="T67" fmla="*/ 683 h 778"/>
                <a:gd name="T68" fmla="*/ 129 w 642"/>
                <a:gd name="T69" fmla="*/ 657 h 778"/>
                <a:gd name="T70" fmla="*/ 95 w 642"/>
                <a:gd name="T71" fmla="*/ 623 h 778"/>
                <a:gd name="T72" fmla="*/ 57 w 642"/>
                <a:gd name="T73" fmla="*/ 573 h 778"/>
                <a:gd name="T74" fmla="*/ 49 w 642"/>
                <a:gd name="T75" fmla="*/ 516 h 778"/>
                <a:gd name="T76" fmla="*/ 53 w 642"/>
                <a:gd name="T77" fmla="*/ 463 h 778"/>
                <a:gd name="T78" fmla="*/ 68 w 642"/>
                <a:gd name="T79" fmla="*/ 410 h 778"/>
                <a:gd name="T80" fmla="*/ 91 w 642"/>
                <a:gd name="T81" fmla="*/ 360 h 778"/>
                <a:gd name="T82" fmla="*/ 125 w 642"/>
                <a:gd name="T83" fmla="*/ 315 h 778"/>
                <a:gd name="T84" fmla="*/ 163 w 642"/>
                <a:gd name="T85" fmla="*/ 269 h 778"/>
                <a:gd name="T86" fmla="*/ 205 w 642"/>
                <a:gd name="T87" fmla="*/ 231 h 778"/>
                <a:gd name="T88" fmla="*/ 255 w 642"/>
                <a:gd name="T89" fmla="*/ 193 h 778"/>
                <a:gd name="T90" fmla="*/ 304 w 642"/>
                <a:gd name="T91" fmla="*/ 159 h 778"/>
                <a:gd name="T92" fmla="*/ 357 w 642"/>
                <a:gd name="T93" fmla="*/ 129 h 778"/>
                <a:gd name="T94" fmla="*/ 410 w 642"/>
                <a:gd name="T95" fmla="*/ 102 h 778"/>
                <a:gd name="T96" fmla="*/ 460 w 642"/>
                <a:gd name="T97" fmla="*/ 79 h 778"/>
                <a:gd name="T98" fmla="*/ 513 w 642"/>
                <a:gd name="T99" fmla="*/ 61 h 778"/>
                <a:gd name="T100" fmla="*/ 559 w 642"/>
                <a:gd name="T101" fmla="*/ 42 h 778"/>
                <a:gd name="T102" fmla="*/ 604 w 642"/>
                <a:gd name="T103" fmla="*/ 30 h 778"/>
                <a:gd name="T104" fmla="*/ 642 w 642"/>
                <a:gd name="T105" fmla="*/ 23 h 778"/>
                <a:gd name="T106" fmla="*/ 616 w 642"/>
                <a:gd name="T107" fmla="*/ 7 h 778"/>
                <a:gd name="T108" fmla="*/ 574 w 642"/>
                <a:gd name="T109" fmla="*/ 0 h 778"/>
                <a:gd name="T110" fmla="*/ 525 w 642"/>
                <a:gd name="T111" fmla="*/ 7 h 778"/>
                <a:gd name="T112" fmla="*/ 468 w 642"/>
                <a:gd name="T113" fmla="*/ 19 h 778"/>
                <a:gd name="T114" fmla="*/ 403 w 642"/>
                <a:gd name="T115" fmla="*/ 38 h 778"/>
                <a:gd name="T116" fmla="*/ 342 w 642"/>
                <a:gd name="T117" fmla="*/ 61 h 778"/>
                <a:gd name="T118" fmla="*/ 285 w 642"/>
                <a:gd name="T119" fmla="*/ 91 h 778"/>
                <a:gd name="T120" fmla="*/ 236 w 642"/>
                <a:gd name="T121" fmla="*/ 117 h 7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42"/>
                <a:gd name="T184" fmla="*/ 0 h 778"/>
                <a:gd name="T185" fmla="*/ 642 w 642"/>
                <a:gd name="T186" fmla="*/ 778 h 7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42" h="778">
                  <a:moveTo>
                    <a:pt x="236" y="117"/>
                  </a:moveTo>
                  <a:lnTo>
                    <a:pt x="190" y="152"/>
                  </a:lnTo>
                  <a:lnTo>
                    <a:pt x="148" y="190"/>
                  </a:lnTo>
                  <a:lnTo>
                    <a:pt x="106" y="235"/>
                  </a:lnTo>
                  <a:lnTo>
                    <a:pt x="72" y="281"/>
                  </a:lnTo>
                  <a:lnTo>
                    <a:pt x="45" y="330"/>
                  </a:lnTo>
                  <a:lnTo>
                    <a:pt x="23" y="379"/>
                  </a:lnTo>
                  <a:lnTo>
                    <a:pt x="7" y="429"/>
                  </a:lnTo>
                  <a:lnTo>
                    <a:pt x="0" y="482"/>
                  </a:lnTo>
                  <a:lnTo>
                    <a:pt x="7" y="562"/>
                  </a:lnTo>
                  <a:lnTo>
                    <a:pt x="38" y="626"/>
                  </a:lnTo>
                  <a:lnTo>
                    <a:pt x="83" y="683"/>
                  </a:lnTo>
                  <a:lnTo>
                    <a:pt x="141" y="725"/>
                  </a:lnTo>
                  <a:lnTo>
                    <a:pt x="209" y="755"/>
                  </a:lnTo>
                  <a:lnTo>
                    <a:pt x="285" y="774"/>
                  </a:lnTo>
                  <a:lnTo>
                    <a:pt x="357" y="778"/>
                  </a:lnTo>
                  <a:lnTo>
                    <a:pt x="429" y="767"/>
                  </a:lnTo>
                  <a:lnTo>
                    <a:pt x="445" y="767"/>
                  </a:lnTo>
                  <a:lnTo>
                    <a:pt x="460" y="759"/>
                  </a:lnTo>
                  <a:lnTo>
                    <a:pt x="471" y="744"/>
                  </a:lnTo>
                  <a:lnTo>
                    <a:pt x="475" y="729"/>
                  </a:lnTo>
                  <a:lnTo>
                    <a:pt x="471" y="721"/>
                  </a:lnTo>
                  <a:lnTo>
                    <a:pt x="460" y="721"/>
                  </a:lnTo>
                  <a:lnTo>
                    <a:pt x="445" y="717"/>
                  </a:lnTo>
                  <a:lnTo>
                    <a:pt x="426" y="717"/>
                  </a:lnTo>
                  <a:lnTo>
                    <a:pt x="403" y="717"/>
                  </a:lnTo>
                  <a:lnTo>
                    <a:pt x="384" y="717"/>
                  </a:lnTo>
                  <a:lnTo>
                    <a:pt x="365" y="717"/>
                  </a:lnTo>
                  <a:lnTo>
                    <a:pt x="353" y="717"/>
                  </a:lnTo>
                  <a:lnTo>
                    <a:pt x="315" y="714"/>
                  </a:lnTo>
                  <a:lnTo>
                    <a:pt x="281" y="710"/>
                  </a:lnTo>
                  <a:lnTo>
                    <a:pt x="243" y="706"/>
                  </a:lnTo>
                  <a:lnTo>
                    <a:pt x="205" y="695"/>
                  </a:lnTo>
                  <a:lnTo>
                    <a:pt x="167" y="683"/>
                  </a:lnTo>
                  <a:lnTo>
                    <a:pt x="129" y="657"/>
                  </a:lnTo>
                  <a:lnTo>
                    <a:pt x="95" y="623"/>
                  </a:lnTo>
                  <a:lnTo>
                    <a:pt x="57" y="573"/>
                  </a:lnTo>
                  <a:lnTo>
                    <a:pt x="49" y="516"/>
                  </a:lnTo>
                  <a:lnTo>
                    <a:pt x="53" y="463"/>
                  </a:lnTo>
                  <a:lnTo>
                    <a:pt x="68" y="410"/>
                  </a:lnTo>
                  <a:lnTo>
                    <a:pt x="91" y="360"/>
                  </a:lnTo>
                  <a:lnTo>
                    <a:pt x="125" y="315"/>
                  </a:lnTo>
                  <a:lnTo>
                    <a:pt x="163" y="269"/>
                  </a:lnTo>
                  <a:lnTo>
                    <a:pt x="205" y="231"/>
                  </a:lnTo>
                  <a:lnTo>
                    <a:pt x="255" y="193"/>
                  </a:lnTo>
                  <a:lnTo>
                    <a:pt x="304" y="159"/>
                  </a:lnTo>
                  <a:lnTo>
                    <a:pt x="357" y="129"/>
                  </a:lnTo>
                  <a:lnTo>
                    <a:pt x="410" y="102"/>
                  </a:lnTo>
                  <a:lnTo>
                    <a:pt x="460" y="79"/>
                  </a:lnTo>
                  <a:lnTo>
                    <a:pt x="513" y="61"/>
                  </a:lnTo>
                  <a:lnTo>
                    <a:pt x="559" y="42"/>
                  </a:lnTo>
                  <a:lnTo>
                    <a:pt x="604" y="30"/>
                  </a:lnTo>
                  <a:lnTo>
                    <a:pt x="642" y="23"/>
                  </a:lnTo>
                  <a:lnTo>
                    <a:pt x="616" y="7"/>
                  </a:lnTo>
                  <a:lnTo>
                    <a:pt x="574" y="0"/>
                  </a:lnTo>
                  <a:lnTo>
                    <a:pt x="525" y="7"/>
                  </a:lnTo>
                  <a:lnTo>
                    <a:pt x="468" y="19"/>
                  </a:lnTo>
                  <a:lnTo>
                    <a:pt x="403" y="38"/>
                  </a:lnTo>
                  <a:lnTo>
                    <a:pt x="342" y="61"/>
                  </a:lnTo>
                  <a:lnTo>
                    <a:pt x="285" y="91"/>
                  </a:lnTo>
                  <a:lnTo>
                    <a:pt x="236" y="1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93" name="Freeform 2373"/>
            <p:cNvSpPr>
              <a:spLocks noChangeAspect="1"/>
            </p:cNvSpPr>
            <p:nvPr/>
          </p:nvSpPr>
          <p:spPr bwMode="auto">
            <a:xfrm>
              <a:off x="2181" y="16606"/>
              <a:ext cx="415" cy="604"/>
            </a:xfrm>
            <a:custGeom>
              <a:avLst/>
              <a:gdLst>
                <a:gd name="T0" fmla="*/ 350 w 415"/>
                <a:gd name="T1" fmla="*/ 201 h 604"/>
                <a:gd name="T2" fmla="*/ 362 w 415"/>
                <a:gd name="T3" fmla="*/ 266 h 604"/>
                <a:gd name="T4" fmla="*/ 354 w 415"/>
                <a:gd name="T5" fmla="*/ 319 h 604"/>
                <a:gd name="T6" fmla="*/ 327 w 415"/>
                <a:gd name="T7" fmla="*/ 365 h 604"/>
                <a:gd name="T8" fmla="*/ 289 w 415"/>
                <a:gd name="T9" fmla="*/ 406 h 604"/>
                <a:gd name="T10" fmla="*/ 244 w 415"/>
                <a:gd name="T11" fmla="*/ 444 h 604"/>
                <a:gd name="T12" fmla="*/ 194 w 415"/>
                <a:gd name="T13" fmla="*/ 479 h 604"/>
                <a:gd name="T14" fmla="*/ 141 w 415"/>
                <a:gd name="T15" fmla="*/ 517 h 604"/>
                <a:gd name="T16" fmla="*/ 96 w 415"/>
                <a:gd name="T17" fmla="*/ 551 h 604"/>
                <a:gd name="T18" fmla="*/ 88 w 415"/>
                <a:gd name="T19" fmla="*/ 562 h 604"/>
                <a:gd name="T20" fmla="*/ 84 w 415"/>
                <a:gd name="T21" fmla="*/ 570 h 604"/>
                <a:gd name="T22" fmla="*/ 84 w 415"/>
                <a:gd name="T23" fmla="*/ 581 h 604"/>
                <a:gd name="T24" fmla="*/ 92 w 415"/>
                <a:gd name="T25" fmla="*/ 593 h 604"/>
                <a:gd name="T26" fmla="*/ 99 w 415"/>
                <a:gd name="T27" fmla="*/ 600 h 604"/>
                <a:gd name="T28" fmla="*/ 111 w 415"/>
                <a:gd name="T29" fmla="*/ 604 h 604"/>
                <a:gd name="T30" fmla="*/ 122 w 415"/>
                <a:gd name="T31" fmla="*/ 604 h 604"/>
                <a:gd name="T32" fmla="*/ 134 w 415"/>
                <a:gd name="T33" fmla="*/ 600 h 604"/>
                <a:gd name="T34" fmla="*/ 191 w 415"/>
                <a:gd name="T35" fmla="*/ 566 h 604"/>
                <a:gd name="T36" fmla="*/ 248 w 415"/>
                <a:gd name="T37" fmla="*/ 528 h 604"/>
                <a:gd name="T38" fmla="*/ 301 w 415"/>
                <a:gd name="T39" fmla="*/ 486 h 604"/>
                <a:gd name="T40" fmla="*/ 350 w 415"/>
                <a:gd name="T41" fmla="*/ 437 h 604"/>
                <a:gd name="T42" fmla="*/ 384 w 415"/>
                <a:gd name="T43" fmla="*/ 384 h 604"/>
                <a:gd name="T44" fmla="*/ 407 w 415"/>
                <a:gd name="T45" fmla="*/ 323 h 604"/>
                <a:gd name="T46" fmla="*/ 415 w 415"/>
                <a:gd name="T47" fmla="*/ 258 h 604"/>
                <a:gd name="T48" fmla="*/ 400 w 415"/>
                <a:gd name="T49" fmla="*/ 190 h 604"/>
                <a:gd name="T50" fmla="*/ 365 w 415"/>
                <a:gd name="T51" fmla="*/ 137 h 604"/>
                <a:gd name="T52" fmla="*/ 320 w 415"/>
                <a:gd name="T53" fmla="*/ 91 h 604"/>
                <a:gd name="T54" fmla="*/ 259 w 415"/>
                <a:gd name="T55" fmla="*/ 53 h 604"/>
                <a:gd name="T56" fmla="*/ 198 w 415"/>
                <a:gd name="T57" fmla="*/ 27 h 604"/>
                <a:gd name="T58" fmla="*/ 134 w 415"/>
                <a:gd name="T59" fmla="*/ 8 h 604"/>
                <a:gd name="T60" fmla="*/ 77 w 415"/>
                <a:gd name="T61" fmla="*/ 0 h 604"/>
                <a:gd name="T62" fmla="*/ 31 w 415"/>
                <a:gd name="T63" fmla="*/ 4 h 604"/>
                <a:gd name="T64" fmla="*/ 0 w 415"/>
                <a:gd name="T65" fmla="*/ 19 h 604"/>
                <a:gd name="T66" fmla="*/ 54 w 415"/>
                <a:gd name="T67" fmla="*/ 34 h 604"/>
                <a:gd name="T68" fmla="*/ 107 w 415"/>
                <a:gd name="T69" fmla="*/ 46 h 604"/>
                <a:gd name="T70" fmla="*/ 156 w 415"/>
                <a:gd name="T71" fmla="*/ 57 h 604"/>
                <a:gd name="T72" fmla="*/ 206 w 415"/>
                <a:gd name="T73" fmla="*/ 72 h 604"/>
                <a:gd name="T74" fmla="*/ 251 w 415"/>
                <a:gd name="T75" fmla="*/ 91 h 604"/>
                <a:gd name="T76" fmla="*/ 293 w 415"/>
                <a:gd name="T77" fmla="*/ 118 h 604"/>
                <a:gd name="T78" fmla="*/ 327 w 415"/>
                <a:gd name="T79" fmla="*/ 152 h 604"/>
                <a:gd name="T80" fmla="*/ 350 w 415"/>
                <a:gd name="T81" fmla="*/ 201 h 60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5"/>
                <a:gd name="T124" fmla="*/ 0 h 604"/>
                <a:gd name="T125" fmla="*/ 415 w 415"/>
                <a:gd name="T126" fmla="*/ 604 h 60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5" h="604">
                  <a:moveTo>
                    <a:pt x="350" y="201"/>
                  </a:moveTo>
                  <a:lnTo>
                    <a:pt x="362" y="266"/>
                  </a:lnTo>
                  <a:lnTo>
                    <a:pt x="354" y="319"/>
                  </a:lnTo>
                  <a:lnTo>
                    <a:pt x="327" y="365"/>
                  </a:lnTo>
                  <a:lnTo>
                    <a:pt x="289" y="406"/>
                  </a:lnTo>
                  <a:lnTo>
                    <a:pt x="244" y="444"/>
                  </a:lnTo>
                  <a:lnTo>
                    <a:pt x="194" y="479"/>
                  </a:lnTo>
                  <a:lnTo>
                    <a:pt x="141" y="517"/>
                  </a:lnTo>
                  <a:lnTo>
                    <a:pt x="96" y="551"/>
                  </a:lnTo>
                  <a:lnTo>
                    <a:pt x="88" y="562"/>
                  </a:lnTo>
                  <a:lnTo>
                    <a:pt x="84" y="570"/>
                  </a:lnTo>
                  <a:lnTo>
                    <a:pt x="84" y="581"/>
                  </a:lnTo>
                  <a:lnTo>
                    <a:pt x="92" y="593"/>
                  </a:lnTo>
                  <a:lnTo>
                    <a:pt x="99" y="600"/>
                  </a:lnTo>
                  <a:lnTo>
                    <a:pt x="111" y="604"/>
                  </a:lnTo>
                  <a:lnTo>
                    <a:pt x="122" y="604"/>
                  </a:lnTo>
                  <a:lnTo>
                    <a:pt x="134" y="600"/>
                  </a:lnTo>
                  <a:lnTo>
                    <a:pt x="191" y="566"/>
                  </a:lnTo>
                  <a:lnTo>
                    <a:pt x="248" y="528"/>
                  </a:lnTo>
                  <a:lnTo>
                    <a:pt x="301" y="486"/>
                  </a:lnTo>
                  <a:lnTo>
                    <a:pt x="350" y="437"/>
                  </a:lnTo>
                  <a:lnTo>
                    <a:pt x="384" y="384"/>
                  </a:lnTo>
                  <a:lnTo>
                    <a:pt x="407" y="323"/>
                  </a:lnTo>
                  <a:lnTo>
                    <a:pt x="415" y="258"/>
                  </a:lnTo>
                  <a:lnTo>
                    <a:pt x="400" y="190"/>
                  </a:lnTo>
                  <a:lnTo>
                    <a:pt x="365" y="137"/>
                  </a:lnTo>
                  <a:lnTo>
                    <a:pt x="320" y="91"/>
                  </a:lnTo>
                  <a:lnTo>
                    <a:pt x="259" y="53"/>
                  </a:lnTo>
                  <a:lnTo>
                    <a:pt x="198" y="27"/>
                  </a:lnTo>
                  <a:lnTo>
                    <a:pt x="134" y="8"/>
                  </a:lnTo>
                  <a:lnTo>
                    <a:pt x="77" y="0"/>
                  </a:lnTo>
                  <a:lnTo>
                    <a:pt x="31" y="4"/>
                  </a:lnTo>
                  <a:lnTo>
                    <a:pt x="0" y="19"/>
                  </a:lnTo>
                  <a:lnTo>
                    <a:pt x="54" y="34"/>
                  </a:lnTo>
                  <a:lnTo>
                    <a:pt x="107" y="46"/>
                  </a:lnTo>
                  <a:lnTo>
                    <a:pt x="156" y="57"/>
                  </a:lnTo>
                  <a:lnTo>
                    <a:pt x="206" y="72"/>
                  </a:lnTo>
                  <a:lnTo>
                    <a:pt x="251" y="91"/>
                  </a:lnTo>
                  <a:lnTo>
                    <a:pt x="293" y="118"/>
                  </a:lnTo>
                  <a:lnTo>
                    <a:pt x="327" y="152"/>
                  </a:lnTo>
                  <a:lnTo>
                    <a:pt x="350" y="20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94" name="Freeform 2374"/>
            <p:cNvSpPr>
              <a:spLocks noChangeAspect="1"/>
            </p:cNvSpPr>
            <p:nvPr/>
          </p:nvSpPr>
          <p:spPr bwMode="auto">
            <a:xfrm>
              <a:off x="668" y="16469"/>
              <a:ext cx="1046" cy="1254"/>
            </a:xfrm>
            <a:custGeom>
              <a:avLst/>
              <a:gdLst>
                <a:gd name="T0" fmla="*/ 327 w 1046"/>
                <a:gd name="T1" fmla="*/ 232 h 1254"/>
                <a:gd name="T2" fmla="*/ 175 w 1046"/>
                <a:gd name="T3" fmla="*/ 380 h 1254"/>
                <a:gd name="T4" fmla="*/ 57 w 1046"/>
                <a:gd name="T5" fmla="*/ 555 h 1254"/>
                <a:gd name="T6" fmla="*/ 0 w 1046"/>
                <a:gd name="T7" fmla="*/ 752 h 1254"/>
                <a:gd name="T8" fmla="*/ 12 w 1046"/>
                <a:gd name="T9" fmla="*/ 885 h 1254"/>
                <a:gd name="T10" fmla="*/ 34 w 1046"/>
                <a:gd name="T11" fmla="*/ 938 h 1254"/>
                <a:gd name="T12" fmla="*/ 69 w 1046"/>
                <a:gd name="T13" fmla="*/ 988 h 1254"/>
                <a:gd name="T14" fmla="*/ 110 w 1046"/>
                <a:gd name="T15" fmla="*/ 1030 h 1254"/>
                <a:gd name="T16" fmla="*/ 183 w 1046"/>
                <a:gd name="T17" fmla="*/ 1075 h 1254"/>
                <a:gd name="T18" fmla="*/ 282 w 1046"/>
                <a:gd name="T19" fmla="*/ 1124 h 1254"/>
                <a:gd name="T20" fmla="*/ 388 w 1046"/>
                <a:gd name="T21" fmla="*/ 1162 h 1254"/>
                <a:gd name="T22" fmla="*/ 494 w 1046"/>
                <a:gd name="T23" fmla="*/ 1193 h 1254"/>
                <a:gd name="T24" fmla="*/ 605 w 1046"/>
                <a:gd name="T25" fmla="*/ 1216 h 1254"/>
                <a:gd name="T26" fmla="*/ 715 w 1046"/>
                <a:gd name="T27" fmla="*/ 1231 h 1254"/>
                <a:gd name="T28" fmla="*/ 829 w 1046"/>
                <a:gd name="T29" fmla="*/ 1242 h 1254"/>
                <a:gd name="T30" fmla="*/ 939 w 1046"/>
                <a:gd name="T31" fmla="*/ 1250 h 1254"/>
                <a:gd name="T32" fmla="*/ 1012 w 1046"/>
                <a:gd name="T33" fmla="*/ 1254 h 1254"/>
                <a:gd name="T34" fmla="*/ 1038 w 1046"/>
                <a:gd name="T35" fmla="*/ 1231 h 1254"/>
                <a:gd name="T36" fmla="*/ 1046 w 1046"/>
                <a:gd name="T37" fmla="*/ 1193 h 1254"/>
                <a:gd name="T38" fmla="*/ 1023 w 1046"/>
                <a:gd name="T39" fmla="*/ 1166 h 1254"/>
                <a:gd name="T40" fmla="*/ 955 w 1046"/>
                <a:gd name="T41" fmla="*/ 1162 h 1254"/>
                <a:gd name="T42" fmla="*/ 852 w 1046"/>
                <a:gd name="T43" fmla="*/ 1159 h 1254"/>
                <a:gd name="T44" fmla="*/ 749 w 1046"/>
                <a:gd name="T45" fmla="*/ 1151 h 1254"/>
                <a:gd name="T46" fmla="*/ 647 w 1046"/>
                <a:gd name="T47" fmla="*/ 1136 h 1254"/>
                <a:gd name="T48" fmla="*/ 544 w 1046"/>
                <a:gd name="T49" fmla="*/ 1117 h 1254"/>
                <a:gd name="T50" fmla="*/ 441 w 1046"/>
                <a:gd name="T51" fmla="*/ 1090 h 1254"/>
                <a:gd name="T52" fmla="*/ 342 w 1046"/>
                <a:gd name="T53" fmla="*/ 1060 h 1254"/>
                <a:gd name="T54" fmla="*/ 247 w 1046"/>
                <a:gd name="T55" fmla="*/ 1014 h 1254"/>
                <a:gd name="T56" fmla="*/ 164 w 1046"/>
                <a:gd name="T57" fmla="*/ 965 h 1254"/>
                <a:gd name="T58" fmla="*/ 114 w 1046"/>
                <a:gd name="T59" fmla="*/ 889 h 1254"/>
                <a:gd name="T60" fmla="*/ 99 w 1046"/>
                <a:gd name="T61" fmla="*/ 790 h 1254"/>
                <a:gd name="T62" fmla="*/ 122 w 1046"/>
                <a:gd name="T63" fmla="*/ 654 h 1254"/>
                <a:gd name="T64" fmla="*/ 164 w 1046"/>
                <a:gd name="T65" fmla="*/ 547 h 1254"/>
                <a:gd name="T66" fmla="*/ 221 w 1046"/>
                <a:gd name="T67" fmla="*/ 452 h 1254"/>
                <a:gd name="T68" fmla="*/ 289 w 1046"/>
                <a:gd name="T69" fmla="*/ 369 h 1254"/>
                <a:gd name="T70" fmla="*/ 369 w 1046"/>
                <a:gd name="T71" fmla="*/ 293 h 1254"/>
                <a:gd name="T72" fmla="*/ 468 w 1046"/>
                <a:gd name="T73" fmla="*/ 213 h 1254"/>
                <a:gd name="T74" fmla="*/ 586 w 1046"/>
                <a:gd name="T75" fmla="*/ 137 h 1254"/>
                <a:gd name="T76" fmla="*/ 711 w 1046"/>
                <a:gd name="T77" fmla="*/ 73 h 1254"/>
                <a:gd name="T78" fmla="*/ 821 w 1046"/>
                <a:gd name="T79" fmla="*/ 23 h 1254"/>
                <a:gd name="T80" fmla="*/ 825 w 1046"/>
                <a:gd name="T81" fmla="*/ 0 h 1254"/>
                <a:gd name="T82" fmla="*/ 715 w 1046"/>
                <a:gd name="T83" fmla="*/ 19 h 1254"/>
                <a:gd name="T84" fmla="*/ 586 w 1046"/>
                <a:gd name="T85" fmla="*/ 65 h 1254"/>
                <a:gd name="T86" fmla="*/ 460 w 1046"/>
                <a:gd name="T87" fmla="*/ 130 h 12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6"/>
                <a:gd name="T133" fmla="*/ 0 h 1254"/>
                <a:gd name="T134" fmla="*/ 1046 w 1046"/>
                <a:gd name="T135" fmla="*/ 1254 h 125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6" h="1254">
                  <a:moveTo>
                    <a:pt x="407" y="168"/>
                  </a:moveTo>
                  <a:lnTo>
                    <a:pt x="327" y="232"/>
                  </a:lnTo>
                  <a:lnTo>
                    <a:pt x="247" y="304"/>
                  </a:lnTo>
                  <a:lnTo>
                    <a:pt x="175" y="380"/>
                  </a:lnTo>
                  <a:lnTo>
                    <a:pt x="110" y="464"/>
                  </a:lnTo>
                  <a:lnTo>
                    <a:pt x="57" y="555"/>
                  </a:lnTo>
                  <a:lnTo>
                    <a:pt x="19" y="650"/>
                  </a:lnTo>
                  <a:lnTo>
                    <a:pt x="0" y="752"/>
                  </a:lnTo>
                  <a:lnTo>
                    <a:pt x="4" y="859"/>
                  </a:lnTo>
                  <a:lnTo>
                    <a:pt x="12" y="885"/>
                  </a:lnTo>
                  <a:lnTo>
                    <a:pt x="23" y="916"/>
                  </a:lnTo>
                  <a:lnTo>
                    <a:pt x="34" y="938"/>
                  </a:lnTo>
                  <a:lnTo>
                    <a:pt x="50" y="965"/>
                  </a:lnTo>
                  <a:lnTo>
                    <a:pt x="69" y="988"/>
                  </a:lnTo>
                  <a:lnTo>
                    <a:pt x="88" y="1011"/>
                  </a:lnTo>
                  <a:lnTo>
                    <a:pt x="110" y="1030"/>
                  </a:lnTo>
                  <a:lnTo>
                    <a:pt x="133" y="1045"/>
                  </a:lnTo>
                  <a:lnTo>
                    <a:pt x="183" y="1075"/>
                  </a:lnTo>
                  <a:lnTo>
                    <a:pt x="232" y="1102"/>
                  </a:lnTo>
                  <a:lnTo>
                    <a:pt x="282" y="1124"/>
                  </a:lnTo>
                  <a:lnTo>
                    <a:pt x="335" y="1143"/>
                  </a:lnTo>
                  <a:lnTo>
                    <a:pt x="388" y="1162"/>
                  </a:lnTo>
                  <a:lnTo>
                    <a:pt x="441" y="1178"/>
                  </a:lnTo>
                  <a:lnTo>
                    <a:pt x="494" y="1193"/>
                  </a:lnTo>
                  <a:lnTo>
                    <a:pt x="548" y="1204"/>
                  </a:lnTo>
                  <a:lnTo>
                    <a:pt x="605" y="1216"/>
                  </a:lnTo>
                  <a:lnTo>
                    <a:pt x="662" y="1223"/>
                  </a:lnTo>
                  <a:lnTo>
                    <a:pt x="715" y="1231"/>
                  </a:lnTo>
                  <a:lnTo>
                    <a:pt x="772" y="1238"/>
                  </a:lnTo>
                  <a:lnTo>
                    <a:pt x="829" y="1242"/>
                  </a:lnTo>
                  <a:lnTo>
                    <a:pt x="886" y="1246"/>
                  </a:lnTo>
                  <a:lnTo>
                    <a:pt x="939" y="1250"/>
                  </a:lnTo>
                  <a:lnTo>
                    <a:pt x="996" y="1254"/>
                  </a:lnTo>
                  <a:lnTo>
                    <a:pt x="1012" y="1254"/>
                  </a:lnTo>
                  <a:lnTo>
                    <a:pt x="1027" y="1242"/>
                  </a:lnTo>
                  <a:lnTo>
                    <a:pt x="1038" y="1231"/>
                  </a:lnTo>
                  <a:lnTo>
                    <a:pt x="1046" y="1212"/>
                  </a:lnTo>
                  <a:lnTo>
                    <a:pt x="1046" y="1193"/>
                  </a:lnTo>
                  <a:lnTo>
                    <a:pt x="1038" y="1178"/>
                  </a:lnTo>
                  <a:lnTo>
                    <a:pt x="1023" y="1166"/>
                  </a:lnTo>
                  <a:lnTo>
                    <a:pt x="1008" y="1162"/>
                  </a:lnTo>
                  <a:lnTo>
                    <a:pt x="955" y="1162"/>
                  </a:lnTo>
                  <a:lnTo>
                    <a:pt x="905" y="1162"/>
                  </a:lnTo>
                  <a:lnTo>
                    <a:pt x="852" y="1159"/>
                  </a:lnTo>
                  <a:lnTo>
                    <a:pt x="802" y="1155"/>
                  </a:lnTo>
                  <a:lnTo>
                    <a:pt x="749" y="1151"/>
                  </a:lnTo>
                  <a:lnTo>
                    <a:pt x="696" y="1143"/>
                  </a:lnTo>
                  <a:lnTo>
                    <a:pt x="647" y="1136"/>
                  </a:lnTo>
                  <a:lnTo>
                    <a:pt x="593" y="1128"/>
                  </a:lnTo>
                  <a:lnTo>
                    <a:pt x="544" y="1117"/>
                  </a:lnTo>
                  <a:lnTo>
                    <a:pt x="491" y="1105"/>
                  </a:lnTo>
                  <a:lnTo>
                    <a:pt x="441" y="1090"/>
                  </a:lnTo>
                  <a:lnTo>
                    <a:pt x="392" y="1075"/>
                  </a:lnTo>
                  <a:lnTo>
                    <a:pt x="342" y="1060"/>
                  </a:lnTo>
                  <a:lnTo>
                    <a:pt x="297" y="1037"/>
                  </a:lnTo>
                  <a:lnTo>
                    <a:pt x="247" y="1014"/>
                  </a:lnTo>
                  <a:lnTo>
                    <a:pt x="202" y="992"/>
                  </a:lnTo>
                  <a:lnTo>
                    <a:pt x="164" y="965"/>
                  </a:lnTo>
                  <a:lnTo>
                    <a:pt x="133" y="927"/>
                  </a:lnTo>
                  <a:lnTo>
                    <a:pt x="114" y="889"/>
                  </a:lnTo>
                  <a:lnTo>
                    <a:pt x="99" y="843"/>
                  </a:lnTo>
                  <a:lnTo>
                    <a:pt x="99" y="790"/>
                  </a:lnTo>
                  <a:lnTo>
                    <a:pt x="107" y="722"/>
                  </a:lnTo>
                  <a:lnTo>
                    <a:pt x="122" y="654"/>
                  </a:lnTo>
                  <a:lnTo>
                    <a:pt x="137" y="604"/>
                  </a:lnTo>
                  <a:lnTo>
                    <a:pt x="164" y="547"/>
                  </a:lnTo>
                  <a:lnTo>
                    <a:pt x="194" y="498"/>
                  </a:lnTo>
                  <a:lnTo>
                    <a:pt x="221" y="452"/>
                  </a:lnTo>
                  <a:lnTo>
                    <a:pt x="255" y="411"/>
                  </a:lnTo>
                  <a:lnTo>
                    <a:pt x="289" y="369"/>
                  </a:lnTo>
                  <a:lnTo>
                    <a:pt x="327" y="331"/>
                  </a:lnTo>
                  <a:lnTo>
                    <a:pt x="369" y="293"/>
                  </a:lnTo>
                  <a:lnTo>
                    <a:pt x="418" y="251"/>
                  </a:lnTo>
                  <a:lnTo>
                    <a:pt x="468" y="213"/>
                  </a:lnTo>
                  <a:lnTo>
                    <a:pt x="525" y="175"/>
                  </a:lnTo>
                  <a:lnTo>
                    <a:pt x="586" y="137"/>
                  </a:lnTo>
                  <a:lnTo>
                    <a:pt x="650" y="103"/>
                  </a:lnTo>
                  <a:lnTo>
                    <a:pt x="711" y="73"/>
                  </a:lnTo>
                  <a:lnTo>
                    <a:pt x="768" y="46"/>
                  </a:lnTo>
                  <a:lnTo>
                    <a:pt x="821" y="23"/>
                  </a:lnTo>
                  <a:lnTo>
                    <a:pt x="867" y="4"/>
                  </a:lnTo>
                  <a:lnTo>
                    <a:pt x="825" y="0"/>
                  </a:lnTo>
                  <a:lnTo>
                    <a:pt x="772" y="4"/>
                  </a:lnTo>
                  <a:lnTo>
                    <a:pt x="715" y="19"/>
                  </a:lnTo>
                  <a:lnTo>
                    <a:pt x="650" y="38"/>
                  </a:lnTo>
                  <a:lnTo>
                    <a:pt x="586" y="65"/>
                  </a:lnTo>
                  <a:lnTo>
                    <a:pt x="521" y="95"/>
                  </a:lnTo>
                  <a:lnTo>
                    <a:pt x="460" y="130"/>
                  </a:lnTo>
                  <a:lnTo>
                    <a:pt x="407" y="1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95" name="Freeform 2375"/>
            <p:cNvSpPr>
              <a:spLocks noChangeAspect="1"/>
            </p:cNvSpPr>
            <p:nvPr/>
          </p:nvSpPr>
          <p:spPr bwMode="auto">
            <a:xfrm>
              <a:off x="2143" y="16428"/>
              <a:ext cx="913" cy="835"/>
            </a:xfrm>
            <a:custGeom>
              <a:avLst/>
              <a:gdLst>
                <a:gd name="T0" fmla="*/ 761 w 913"/>
                <a:gd name="T1" fmla="*/ 258 h 835"/>
                <a:gd name="T2" fmla="*/ 803 w 913"/>
                <a:gd name="T3" fmla="*/ 303 h 835"/>
                <a:gd name="T4" fmla="*/ 826 w 913"/>
                <a:gd name="T5" fmla="*/ 357 h 835"/>
                <a:gd name="T6" fmla="*/ 841 w 913"/>
                <a:gd name="T7" fmla="*/ 414 h 835"/>
                <a:gd name="T8" fmla="*/ 841 w 913"/>
                <a:gd name="T9" fmla="*/ 474 h 835"/>
                <a:gd name="T10" fmla="*/ 833 w 913"/>
                <a:gd name="T11" fmla="*/ 524 h 835"/>
                <a:gd name="T12" fmla="*/ 818 w 913"/>
                <a:gd name="T13" fmla="*/ 565 h 835"/>
                <a:gd name="T14" fmla="*/ 791 w 913"/>
                <a:gd name="T15" fmla="*/ 607 h 835"/>
                <a:gd name="T16" fmla="*/ 765 w 913"/>
                <a:gd name="T17" fmla="*/ 641 h 835"/>
                <a:gd name="T18" fmla="*/ 730 w 913"/>
                <a:gd name="T19" fmla="*/ 679 h 835"/>
                <a:gd name="T20" fmla="*/ 696 w 913"/>
                <a:gd name="T21" fmla="*/ 710 h 835"/>
                <a:gd name="T22" fmla="*/ 662 w 913"/>
                <a:gd name="T23" fmla="*/ 744 h 835"/>
                <a:gd name="T24" fmla="*/ 628 w 913"/>
                <a:gd name="T25" fmla="*/ 778 h 835"/>
                <a:gd name="T26" fmla="*/ 620 w 913"/>
                <a:gd name="T27" fmla="*/ 790 h 835"/>
                <a:gd name="T28" fmla="*/ 616 w 913"/>
                <a:gd name="T29" fmla="*/ 801 h 835"/>
                <a:gd name="T30" fmla="*/ 620 w 913"/>
                <a:gd name="T31" fmla="*/ 812 h 835"/>
                <a:gd name="T32" fmla="*/ 628 w 913"/>
                <a:gd name="T33" fmla="*/ 824 h 835"/>
                <a:gd name="T34" fmla="*/ 639 w 913"/>
                <a:gd name="T35" fmla="*/ 831 h 835"/>
                <a:gd name="T36" fmla="*/ 651 w 913"/>
                <a:gd name="T37" fmla="*/ 835 h 835"/>
                <a:gd name="T38" fmla="*/ 666 w 913"/>
                <a:gd name="T39" fmla="*/ 831 h 835"/>
                <a:gd name="T40" fmla="*/ 677 w 913"/>
                <a:gd name="T41" fmla="*/ 824 h 835"/>
                <a:gd name="T42" fmla="*/ 753 w 913"/>
                <a:gd name="T43" fmla="*/ 774 h 835"/>
                <a:gd name="T44" fmla="*/ 814 w 913"/>
                <a:gd name="T45" fmla="*/ 710 h 835"/>
                <a:gd name="T46" fmla="*/ 867 w 913"/>
                <a:gd name="T47" fmla="*/ 634 h 835"/>
                <a:gd name="T48" fmla="*/ 902 w 913"/>
                <a:gd name="T49" fmla="*/ 554 h 835"/>
                <a:gd name="T50" fmla="*/ 913 w 913"/>
                <a:gd name="T51" fmla="*/ 467 h 835"/>
                <a:gd name="T52" fmla="*/ 905 w 913"/>
                <a:gd name="T53" fmla="*/ 383 h 835"/>
                <a:gd name="T54" fmla="*/ 875 w 913"/>
                <a:gd name="T55" fmla="*/ 303 h 835"/>
                <a:gd name="T56" fmla="*/ 814 w 913"/>
                <a:gd name="T57" fmla="*/ 231 h 835"/>
                <a:gd name="T58" fmla="*/ 768 w 913"/>
                <a:gd name="T59" fmla="*/ 193 h 835"/>
                <a:gd name="T60" fmla="*/ 715 w 913"/>
                <a:gd name="T61" fmla="*/ 159 h 835"/>
                <a:gd name="T62" fmla="*/ 654 w 913"/>
                <a:gd name="T63" fmla="*/ 129 h 835"/>
                <a:gd name="T64" fmla="*/ 594 w 913"/>
                <a:gd name="T65" fmla="*/ 102 h 835"/>
                <a:gd name="T66" fmla="*/ 529 w 913"/>
                <a:gd name="T67" fmla="*/ 79 h 835"/>
                <a:gd name="T68" fmla="*/ 461 w 913"/>
                <a:gd name="T69" fmla="*/ 60 h 835"/>
                <a:gd name="T70" fmla="*/ 396 w 913"/>
                <a:gd name="T71" fmla="*/ 41 h 835"/>
                <a:gd name="T72" fmla="*/ 327 w 913"/>
                <a:gd name="T73" fmla="*/ 26 h 835"/>
                <a:gd name="T74" fmla="*/ 267 w 913"/>
                <a:gd name="T75" fmla="*/ 15 h 835"/>
                <a:gd name="T76" fmla="*/ 206 w 913"/>
                <a:gd name="T77" fmla="*/ 7 h 835"/>
                <a:gd name="T78" fmla="*/ 153 w 913"/>
                <a:gd name="T79" fmla="*/ 0 h 835"/>
                <a:gd name="T80" fmla="*/ 103 w 913"/>
                <a:gd name="T81" fmla="*/ 0 h 835"/>
                <a:gd name="T82" fmla="*/ 61 w 913"/>
                <a:gd name="T83" fmla="*/ 0 h 835"/>
                <a:gd name="T84" fmla="*/ 31 w 913"/>
                <a:gd name="T85" fmla="*/ 3 h 835"/>
                <a:gd name="T86" fmla="*/ 12 w 913"/>
                <a:gd name="T87" fmla="*/ 11 h 835"/>
                <a:gd name="T88" fmla="*/ 0 w 913"/>
                <a:gd name="T89" fmla="*/ 19 h 835"/>
                <a:gd name="T90" fmla="*/ 38 w 913"/>
                <a:gd name="T91" fmla="*/ 26 h 835"/>
                <a:gd name="T92" fmla="*/ 80 w 913"/>
                <a:gd name="T93" fmla="*/ 30 h 835"/>
                <a:gd name="T94" fmla="*/ 122 w 913"/>
                <a:gd name="T95" fmla="*/ 38 h 835"/>
                <a:gd name="T96" fmla="*/ 168 w 913"/>
                <a:gd name="T97" fmla="*/ 45 h 835"/>
                <a:gd name="T98" fmla="*/ 217 w 913"/>
                <a:gd name="T99" fmla="*/ 53 h 835"/>
                <a:gd name="T100" fmla="*/ 267 w 913"/>
                <a:gd name="T101" fmla="*/ 60 h 835"/>
                <a:gd name="T102" fmla="*/ 316 w 913"/>
                <a:gd name="T103" fmla="*/ 72 h 835"/>
                <a:gd name="T104" fmla="*/ 369 w 913"/>
                <a:gd name="T105" fmla="*/ 83 h 835"/>
                <a:gd name="T106" fmla="*/ 419 w 913"/>
                <a:gd name="T107" fmla="*/ 98 h 835"/>
                <a:gd name="T108" fmla="*/ 472 w 913"/>
                <a:gd name="T109" fmla="*/ 114 h 835"/>
                <a:gd name="T110" fmla="*/ 525 w 913"/>
                <a:gd name="T111" fmla="*/ 133 h 835"/>
                <a:gd name="T112" fmla="*/ 575 w 913"/>
                <a:gd name="T113" fmla="*/ 152 h 835"/>
                <a:gd name="T114" fmla="*/ 624 w 913"/>
                <a:gd name="T115" fmla="*/ 174 h 835"/>
                <a:gd name="T116" fmla="*/ 673 w 913"/>
                <a:gd name="T117" fmla="*/ 197 h 835"/>
                <a:gd name="T118" fmla="*/ 719 w 913"/>
                <a:gd name="T119" fmla="*/ 228 h 835"/>
                <a:gd name="T120" fmla="*/ 761 w 913"/>
                <a:gd name="T121" fmla="*/ 258 h 83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3"/>
                <a:gd name="T184" fmla="*/ 0 h 835"/>
                <a:gd name="T185" fmla="*/ 913 w 913"/>
                <a:gd name="T186" fmla="*/ 835 h 83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3" h="835">
                  <a:moveTo>
                    <a:pt x="761" y="258"/>
                  </a:moveTo>
                  <a:lnTo>
                    <a:pt x="803" y="303"/>
                  </a:lnTo>
                  <a:lnTo>
                    <a:pt x="826" y="357"/>
                  </a:lnTo>
                  <a:lnTo>
                    <a:pt x="841" y="414"/>
                  </a:lnTo>
                  <a:lnTo>
                    <a:pt x="841" y="474"/>
                  </a:lnTo>
                  <a:lnTo>
                    <a:pt x="833" y="524"/>
                  </a:lnTo>
                  <a:lnTo>
                    <a:pt x="818" y="565"/>
                  </a:lnTo>
                  <a:lnTo>
                    <a:pt x="791" y="607"/>
                  </a:lnTo>
                  <a:lnTo>
                    <a:pt x="765" y="641"/>
                  </a:lnTo>
                  <a:lnTo>
                    <a:pt x="730" y="679"/>
                  </a:lnTo>
                  <a:lnTo>
                    <a:pt x="696" y="710"/>
                  </a:lnTo>
                  <a:lnTo>
                    <a:pt x="662" y="744"/>
                  </a:lnTo>
                  <a:lnTo>
                    <a:pt x="628" y="778"/>
                  </a:lnTo>
                  <a:lnTo>
                    <a:pt x="620" y="790"/>
                  </a:lnTo>
                  <a:lnTo>
                    <a:pt x="616" y="801"/>
                  </a:lnTo>
                  <a:lnTo>
                    <a:pt x="620" y="812"/>
                  </a:lnTo>
                  <a:lnTo>
                    <a:pt x="628" y="824"/>
                  </a:lnTo>
                  <a:lnTo>
                    <a:pt x="639" y="831"/>
                  </a:lnTo>
                  <a:lnTo>
                    <a:pt x="651" y="835"/>
                  </a:lnTo>
                  <a:lnTo>
                    <a:pt x="666" y="831"/>
                  </a:lnTo>
                  <a:lnTo>
                    <a:pt x="677" y="824"/>
                  </a:lnTo>
                  <a:lnTo>
                    <a:pt x="753" y="774"/>
                  </a:lnTo>
                  <a:lnTo>
                    <a:pt x="814" y="710"/>
                  </a:lnTo>
                  <a:lnTo>
                    <a:pt x="867" y="634"/>
                  </a:lnTo>
                  <a:lnTo>
                    <a:pt x="902" y="554"/>
                  </a:lnTo>
                  <a:lnTo>
                    <a:pt x="913" y="467"/>
                  </a:lnTo>
                  <a:lnTo>
                    <a:pt x="905" y="383"/>
                  </a:lnTo>
                  <a:lnTo>
                    <a:pt x="875" y="303"/>
                  </a:lnTo>
                  <a:lnTo>
                    <a:pt x="814" y="231"/>
                  </a:lnTo>
                  <a:lnTo>
                    <a:pt x="768" y="193"/>
                  </a:lnTo>
                  <a:lnTo>
                    <a:pt x="715" y="159"/>
                  </a:lnTo>
                  <a:lnTo>
                    <a:pt x="654" y="129"/>
                  </a:lnTo>
                  <a:lnTo>
                    <a:pt x="594" y="102"/>
                  </a:lnTo>
                  <a:lnTo>
                    <a:pt x="529" y="79"/>
                  </a:lnTo>
                  <a:lnTo>
                    <a:pt x="461" y="60"/>
                  </a:lnTo>
                  <a:lnTo>
                    <a:pt x="396" y="41"/>
                  </a:lnTo>
                  <a:lnTo>
                    <a:pt x="327" y="26"/>
                  </a:lnTo>
                  <a:lnTo>
                    <a:pt x="267" y="15"/>
                  </a:lnTo>
                  <a:lnTo>
                    <a:pt x="206" y="7"/>
                  </a:lnTo>
                  <a:lnTo>
                    <a:pt x="153" y="0"/>
                  </a:lnTo>
                  <a:lnTo>
                    <a:pt x="103" y="0"/>
                  </a:lnTo>
                  <a:lnTo>
                    <a:pt x="61" y="0"/>
                  </a:lnTo>
                  <a:lnTo>
                    <a:pt x="31" y="3"/>
                  </a:lnTo>
                  <a:lnTo>
                    <a:pt x="12" y="11"/>
                  </a:lnTo>
                  <a:lnTo>
                    <a:pt x="0" y="19"/>
                  </a:lnTo>
                  <a:lnTo>
                    <a:pt x="38" y="26"/>
                  </a:lnTo>
                  <a:lnTo>
                    <a:pt x="80" y="30"/>
                  </a:lnTo>
                  <a:lnTo>
                    <a:pt x="122" y="38"/>
                  </a:lnTo>
                  <a:lnTo>
                    <a:pt x="168" y="45"/>
                  </a:lnTo>
                  <a:lnTo>
                    <a:pt x="217" y="53"/>
                  </a:lnTo>
                  <a:lnTo>
                    <a:pt x="267" y="60"/>
                  </a:lnTo>
                  <a:lnTo>
                    <a:pt x="316" y="72"/>
                  </a:lnTo>
                  <a:lnTo>
                    <a:pt x="369" y="83"/>
                  </a:lnTo>
                  <a:lnTo>
                    <a:pt x="419" y="98"/>
                  </a:lnTo>
                  <a:lnTo>
                    <a:pt x="472" y="114"/>
                  </a:lnTo>
                  <a:lnTo>
                    <a:pt x="525" y="133"/>
                  </a:lnTo>
                  <a:lnTo>
                    <a:pt x="575" y="152"/>
                  </a:lnTo>
                  <a:lnTo>
                    <a:pt x="624" y="174"/>
                  </a:lnTo>
                  <a:lnTo>
                    <a:pt x="673" y="197"/>
                  </a:lnTo>
                  <a:lnTo>
                    <a:pt x="719" y="228"/>
                  </a:lnTo>
                  <a:lnTo>
                    <a:pt x="761" y="2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96" name="Freeform 2376"/>
            <p:cNvSpPr>
              <a:spLocks noChangeAspect="1"/>
            </p:cNvSpPr>
            <p:nvPr/>
          </p:nvSpPr>
          <p:spPr bwMode="auto">
            <a:xfrm>
              <a:off x="307" y="16880"/>
              <a:ext cx="373" cy="782"/>
            </a:xfrm>
            <a:custGeom>
              <a:avLst/>
              <a:gdLst>
                <a:gd name="T0" fmla="*/ 0 w 373"/>
                <a:gd name="T1" fmla="*/ 425 h 782"/>
                <a:gd name="T2" fmla="*/ 0 w 373"/>
                <a:gd name="T3" fmla="*/ 489 h 782"/>
                <a:gd name="T4" fmla="*/ 15 w 373"/>
                <a:gd name="T5" fmla="*/ 550 h 782"/>
                <a:gd name="T6" fmla="*/ 42 w 373"/>
                <a:gd name="T7" fmla="*/ 607 h 782"/>
                <a:gd name="T8" fmla="*/ 80 w 373"/>
                <a:gd name="T9" fmla="*/ 656 h 782"/>
                <a:gd name="T10" fmla="*/ 125 w 373"/>
                <a:gd name="T11" fmla="*/ 698 h 782"/>
                <a:gd name="T12" fmla="*/ 179 w 373"/>
                <a:gd name="T13" fmla="*/ 736 h 782"/>
                <a:gd name="T14" fmla="*/ 240 w 373"/>
                <a:gd name="T15" fmla="*/ 763 h 782"/>
                <a:gd name="T16" fmla="*/ 300 w 373"/>
                <a:gd name="T17" fmla="*/ 778 h 782"/>
                <a:gd name="T18" fmla="*/ 319 w 373"/>
                <a:gd name="T19" fmla="*/ 782 h 782"/>
                <a:gd name="T20" fmla="*/ 338 w 373"/>
                <a:gd name="T21" fmla="*/ 774 h 782"/>
                <a:gd name="T22" fmla="*/ 354 w 373"/>
                <a:gd name="T23" fmla="*/ 763 h 782"/>
                <a:gd name="T24" fmla="*/ 361 w 373"/>
                <a:gd name="T25" fmla="*/ 748 h 782"/>
                <a:gd name="T26" fmla="*/ 361 w 373"/>
                <a:gd name="T27" fmla="*/ 729 h 782"/>
                <a:gd name="T28" fmla="*/ 357 w 373"/>
                <a:gd name="T29" fmla="*/ 710 h 782"/>
                <a:gd name="T30" fmla="*/ 346 w 373"/>
                <a:gd name="T31" fmla="*/ 694 h 782"/>
                <a:gd name="T32" fmla="*/ 327 w 373"/>
                <a:gd name="T33" fmla="*/ 687 h 782"/>
                <a:gd name="T34" fmla="*/ 266 w 373"/>
                <a:gd name="T35" fmla="*/ 664 h 782"/>
                <a:gd name="T36" fmla="*/ 209 w 373"/>
                <a:gd name="T37" fmla="*/ 634 h 782"/>
                <a:gd name="T38" fmla="*/ 164 w 373"/>
                <a:gd name="T39" fmla="*/ 592 h 782"/>
                <a:gd name="T40" fmla="*/ 129 w 373"/>
                <a:gd name="T41" fmla="*/ 546 h 782"/>
                <a:gd name="T42" fmla="*/ 106 w 373"/>
                <a:gd name="T43" fmla="*/ 489 h 782"/>
                <a:gd name="T44" fmla="*/ 95 w 373"/>
                <a:gd name="T45" fmla="*/ 429 h 782"/>
                <a:gd name="T46" fmla="*/ 95 w 373"/>
                <a:gd name="T47" fmla="*/ 364 h 782"/>
                <a:gd name="T48" fmla="*/ 114 w 373"/>
                <a:gd name="T49" fmla="*/ 296 h 782"/>
                <a:gd name="T50" fmla="*/ 141 w 373"/>
                <a:gd name="T51" fmla="*/ 246 h 782"/>
                <a:gd name="T52" fmla="*/ 183 w 373"/>
                <a:gd name="T53" fmla="*/ 197 h 782"/>
                <a:gd name="T54" fmla="*/ 228 w 373"/>
                <a:gd name="T55" fmla="*/ 151 h 782"/>
                <a:gd name="T56" fmla="*/ 278 w 373"/>
                <a:gd name="T57" fmla="*/ 110 h 782"/>
                <a:gd name="T58" fmla="*/ 319 w 373"/>
                <a:gd name="T59" fmla="*/ 76 h 782"/>
                <a:gd name="T60" fmla="*/ 354 w 373"/>
                <a:gd name="T61" fmla="*/ 41 h 782"/>
                <a:gd name="T62" fmla="*/ 373 w 373"/>
                <a:gd name="T63" fmla="*/ 19 h 782"/>
                <a:gd name="T64" fmla="*/ 373 w 373"/>
                <a:gd name="T65" fmla="*/ 0 h 782"/>
                <a:gd name="T66" fmla="*/ 331 w 373"/>
                <a:gd name="T67" fmla="*/ 15 h 782"/>
                <a:gd name="T68" fmla="*/ 278 w 373"/>
                <a:gd name="T69" fmla="*/ 41 h 782"/>
                <a:gd name="T70" fmla="*/ 221 w 373"/>
                <a:gd name="T71" fmla="*/ 87 h 782"/>
                <a:gd name="T72" fmla="*/ 160 w 373"/>
                <a:gd name="T73" fmla="*/ 140 h 782"/>
                <a:gd name="T74" fmla="*/ 103 w 373"/>
                <a:gd name="T75" fmla="*/ 201 h 782"/>
                <a:gd name="T76" fmla="*/ 57 w 373"/>
                <a:gd name="T77" fmla="*/ 273 h 782"/>
                <a:gd name="T78" fmla="*/ 19 w 373"/>
                <a:gd name="T79" fmla="*/ 349 h 782"/>
                <a:gd name="T80" fmla="*/ 0 w 373"/>
                <a:gd name="T81" fmla="*/ 425 h 78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3"/>
                <a:gd name="T124" fmla="*/ 0 h 782"/>
                <a:gd name="T125" fmla="*/ 373 w 373"/>
                <a:gd name="T126" fmla="*/ 782 h 78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3" h="782">
                  <a:moveTo>
                    <a:pt x="0" y="425"/>
                  </a:moveTo>
                  <a:lnTo>
                    <a:pt x="0" y="489"/>
                  </a:lnTo>
                  <a:lnTo>
                    <a:pt x="15" y="550"/>
                  </a:lnTo>
                  <a:lnTo>
                    <a:pt x="42" y="607"/>
                  </a:lnTo>
                  <a:lnTo>
                    <a:pt x="80" y="656"/>
                  </a:lnTo>
                  <a:lnTo>
                    <a:pt x="125" y="698"/>
                  </a:lnTo>
                  <a:lnTo>
                    <a:pt x="179" y="736"/>
                  </a:lnTo>
                  <a:lnTo>
                    <a:pt x="240" y="763"/>
                  </a:lnTo>
                  <a:lnTo>
                    <a:pt x="300" y="778"/>
                  </a:lnTo>
                  <a:lnTo>
                    <a:pt x="319" y="782"/>
                  </a:lnTo>
                  <a:lnTo>
                    <a:pt x="338" y="774"/>
                  </a:lnTo>
                  <a:lnTo>
                    <a:pt x="354" y="763"/>
                  </a:lnTo>
                  <a:lnTo>
                    <a:pt x="361" y="748"/>
                  </a:lnTo>
                  <a:lnTo>
                    <a:pt x="361" y="729"/>
                  </a:lnTo>
                  <a:lnTo>
                    <a:pt x="357" y="710"/>
                  </a:lnTo>
                  <a:lnTo>
                    <a:pt x="346" y="694"/>
                  </a:lnTo>
                  <a:lnTo>
                    <a:pt x="327" y="687"/>
                  </a:lnTo>
                  <a:lnTo>
                    <a:pt x="266" y="664"/>
                  </a:lnTo>
                  <a:lnTo>
                    <a:pt x="209" y="634"/>
                  </a:lnTo>
                  <a:lnTo>
                    <a:pt x="164" y="592"/>
                  </a:lnTo>
                  <a:lnTo>
                    <a:pt x="129" y="546"/>
                  </a:lnTo>
                  <a:lnTo>
                    <a:pt x="106" y="489"/>
                  </a:lnTo>
                  <a:lnTo>
                    <a:pt x="95" y="429"/>
                  </a:lnTo>
                  <a:lnTo>
                    <a:pt x="95" y="364"/>
                  </a:lnTo>
                  <a:lnTo>
                    <a:pt x="114" y="296"/>
                  </a:lnTo>
                  <a:lnTo>
                    <a:pt x="141" y="246"/>
                  </a:lnTo>
                  <a:lnTo>
                    <a:pt x="183" y="197"/>
                  </a:lnTo>
                  <a:lnTo>
                    <a:pt x="228" y="151"/>
                  </a:lnTo>
                  <a:lnTo>
                    <a:pt x="278" y="110"/>
                  </a:lnTo>
                  <a:lnTo>
                    <a:pt x="319" y="76"/>
                  </a:lnTo>
                  <a:lnTo>
                    <a:pt x="354" y="41"/>
                  </a:lnTo>
                  <a:lnTo>
                    <a:pt x="373" y="19"/>
                  </a:lnTo>
                  <a:lnTo>
                    <a:pt x="373" y="0"/>
                  </a:lnTo>
                  <a:lnTo>
                    <a:pt x="331" y="15"/>
                  </a:lnTo>
                  <a:lnTo>
                    <a:pt x="278" y="41"/>
                  </a:lnTo>
                  <a:lnTo>
                    <a:pt x="221" y="87"/>
                  </a:lnTo>
                  <a:lnTo>
                    <a:pt x="160" y="140"/>
                  </a:lnTo>
                  <a:lnTo>
                    <a:pt x="103" y="201"/>
                  </a:lnTo>
                  <a:lnTo>
                    <a:pt x="57" y="273"/>
                  </a:lnTo>
                  <a:lnTo>
                    <a:pt x="19" y="349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97" name="Freeform 2377"/>
            <p:cNvSpPr>
              <a:spLocks noChangeAspect="1"/>
            </p:cNvSpPr>
            <p:nvPr/>
          </p:nvSpPr>
          <p:spPr bwMode="auto">
            <a:xfrm>
              <a:off x="2900" y="16375"/>
              <a:ext cx="795" cy="1025"/>
            </a:xfrm>
            <a:custGeom>
              <a:avLst/>
              <a:gdLst>
                <a:gd name="T0" fmla="*/ 673 w 795"/>
                <a:gd name="T1" fmla="*/ 410 h 1025"/>
                <a:gd name="T2" fmla="*/ 711 w 795"/>
                <a:gd name="T3" fmla="*/ 474 h 1025"/>
                <a:gd name="T4" fmla="*/ 730 w 795"/>
                <a:gd name="T5" fmla="*/ 543 h 1025"/>
                <a:gd name="T6" fmla="*/ 719 w 795"/>
                <a:gd name="T7" fmla="*/ 618 h 1025"/>
                <a:gd name="T8" fmla="*/ 673 w 795"/>
                <a:gd name="T9" fmla="*/ 691 h 1025"/>
                <a:gd name="T10" fmla="*/ 608 w 795"/>
                <a:gd name="T11" fmla="*/ 755 h 1025"/>
                <a:gd name="T12" fmla="*/ 536 w 795"/>
                <a:gd name="T13" fmla="*/ 812 h 1025"/>
                <a:gd name="T14" fmla="*/ 460 w 795"/>
                <a:gd name="T15" fmla="*/ 873 h 1025"/>
                <a:gd name="T16" fmla="*/ 414 w 795"/>
                <a:gd name="T17" fmla="*/ 918 h 1025"/>
                <a:gd name="T18" fmla="*/ 399 w 795"/>
                <a:gd name="T19" fmla="*/ 949 h 1025"/>
                <a:gd name="T20" fmla="*/ 388 w 795"/>
                <a:gd name="T21" fmla="*/ 979 h 1025"/>
                <a:gd name="T22" fmla="*/ 395 w 795"/>
                <a:gd name="T23" fmla="*/ 1010 h 1025"/>
                <a:gd name="T24" fmla="*/ 422 w 795"/>
                <a:gd name="T25" fmla="*/ 1025 h 1025"/>
                <a:gd name="T26" fmla="*/ 449 w 795"/>
                <a:gd name="T27" fmla="*/ 1021 h 1025"/>
                <a:gd name="T28" fmla="*/ 498 w 795"/>
                <a:gd name="T29" fmla="*/ 964 h 1025"/>
                <a:gd name="T30" fmla="*/ 582 w 795"/>
                <a:gd name="T31" fmla="*/ 888 h 1025"/>
                <a:gd name="T32" fmla="*/ 669 w 795"/>
                <a:gd name="T33" fmla="*/ 812 h 1025"/>
                <a:gd name="T34" fmla="*/ 745 w 795"/>
                <a:gd name="T35" fmla="*/ 725 h 1025"/>
                <a:gd name="T36" fmla="*/ 791 w 795"/>
                <a:gd name="T37" fmla="*/ 615 h 1025"/>
                <a:gd name="T38" fmla="*/ 787 w 795"/>
                <a:gd name="T39" fmla="*/ 501 h 1025"/>
                <a:gd name="T40" fmla="*/ 738 w 795"/>
                <a:gd name="T41" fmla="*/ 394 h 1025"/>
                <a:gd name="T42" fmla="*/ 658 w 795"/>
                <a:gd name="T43" fmla="*/ 307 h 1025"/>
                <a:gd name="T44" fmla="*/ 570 w 795"/>
                <a:gd name="T45" fmla="*/ 250 h 1025"/>
                <a:gd name="T46" fmla="*/ 487 w 795"/>
                <a:gd name="T47" fmla="*/ 201 h 1025"/>
                <a:gd name="T48" fmla="*/ 395 w 795"/>
                <a:gd name="T49" fmla="*/ 151 h 1025"/>
                <a:gd name="T50" fmla="*/ 300 w 795"/>
                <a:gd name="T51" fmla="*/ 102 h 1025"/>
                <a:gd name="T52" fmla="*/ 213 w 795"/>
                <a:gd name="T53" fmla="*/ 60 h 1025"/>
                <a:gd name="T54" fmla="*/ 129 w 795"/>
                <a:gd name="T55" fmla="*/ 26 h 1025"/>
                <a:gd name="T56" fmla="*/ 65 w 795"/>
                <a:gd name="T57" fmla="*/ 3 h 1025"/>
                <a:gd name="T58" fmla="*/ 15 w 795"/>
                <a:gd name="T59" fmla="*/ 0 h 1025"/>
                <a:gd name="T60" fmla="*/ 34 w 795"/>
                <a:gd name="T61" fmla="*/ 26 h 1025"/>
                <a:gd name="T62" fmla="*/ 114 w 795"/>
                <a:gd name="T63" fmla="*/ 64 h 1025"/>
                <a:gd name="T64" fmla="*/ 194 w 795"/>
                <a:gd name="T65" fmla="*/ 102 h 1025"/>
                <a:gd name="T66" fmla="*/ 278 w 795"/>
                <a:gd name="T67" fmla="*/ 144 h 1025"/>
                <a:gd name="T68" fmla="*/ 365 w 795"/>
                <a:gd name="T69" fmla="*/ 189 h 1025"/>
                <a:gd name="T70" fmla="*/ 449 w 795"/>
                <a:gd name="T71" fmla="*/ 235 h 1025"/>
                <a:gd name="T72" fmla="*/ 532 w 795"/>
                <a:gd name="T73" fmla="*/ 292 h 1025"/>
                <a:gd name="T74" fmla="*/ 608 w 795"/>
                <a:gd name="T75" fmla="*/ 349 h 102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95"/>
                <a:gd name="T115" fmla="*/ 0 h 1025"/>
                <a:gd name="T116" fmla="*/ 795 w 795"/>
                <a:gd name="T117" fmla="*/ 1025 h 102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95" h="1025">
                  <a:moveTo>
                    <a:pt x="646" y="383"/>
                  </a:moveTo>
                  <a:lnTo>
                    <a:pt x="673" y="410"/>
                  </a:lnTo>
                  <a:lnTo>
                    <a:pt x="692" y="440"/>
                  </a:lnTo>
                  <a:lnTo>
                    <a:pt x="711" y="474"/>
                  </a:lnTo>
                  <a:lnTo>
                    <a:pt x="722" y="508"/>
                  </a:lnTo>
                  <a:lnTo>
                    <a:pt x="730" y="543"/>
                  </a:lnTo>
                  <a:lnTo>
                    <a:pt x="726" y="581"/>
                  </a:lnTo>
                  <a:lnTo>
                    <a:pt x="719" y="618"/>
                  </a:lnTo>
                  <a:lnTo>
                    <a:pt x="700" y="653"/>
                  </a:lnTo>
                  <a:lnTo>
                    <a:pt x="673" y="691"/>
                  </a:lnTo>
                  <a:lnTo>
                    <a:pt x="643" y="725"/>
                  </a:lnTo>
                  <a:lnTo>
                    <a:pt x="608" y="755"/>
                  </a:lnTo>
                  <a:lnTo>
                    <a:pt x="574" y="786"/>
                  </a:lnTo>
                  <a:lnTo>
                    <a:pt x="536" y="812"/>
                  </a:lnTo>
                  <a:lnTo>
                    <a:pt x="498" y="843"/>
                  </a:lnTo>
                  <a:lnTo>
                    <a:pt x="460" y="873"/>
                  </a:lnTo>
                  <a:lnTo>
                    <a:pt x="426" y="907"/>
                  </a:lnTo>
                  <a:lnTo>
                    <a:pt x="414" y="918"/>
                  </a:lnTo>
                  <a:lnTo>
                    <a:pt x="407" y="934"/>
                  </a:lnTo>
                  <a:lnTo>
                    <a:pt x="399" y="949"/>
                  </a:lnTo>
                  <a:lnTo>
                    <a:pt x="392" y="964"/>
                  </a:lnTo>
                  <a:lnTo>
                    <a:pt x="388" y="979"/>
                  </a:lnTo>
                  <a:lnTo>
                    <a:pt x="388" y="994"/>
                  </a:lnTo>
                  <a:lnTo>
                    <a:pt x="395" y="1010"/>
                  </a:lnTo>
                  <a:lnTo>
                    <a:pt x="407" y="1021"/>
                  </a:lnTo>
                  <a:lnTo>
                    <a:pt x="422" y="1025"/>
                  </a:lnTo>
                  <a:lnTo>
                    <a:pt x="437" y="1025"/>
                  </a:lnTo>
                  <a:lnTo>
                    <a:pt x="449" y="1021"/>
                  </a:lnTo>
                  <a:lnTo>
                    <a:pt x="460" y="1010"/>
                  </a:lnTo>
                  <a:lnTo>
                    <a:pt x="498" y="964"/>
                  </a:lnTo>
                  <a:lnTo>
                    <a:pt x="540" y="926"/>
                  </a:lnTo>
                  <a:lnTo>
                    <a:pt x="582" y="888"/>
                  </a:lnTo>
                  <a:lnTo>
                    <a:pt x="627" y="850"/>
                  </a:lnTo>
                  <a:lnTo>
                    <a:pt x="669" y="812"/>
                  </a:lnTo>
                  <a:lnTo>
                    <a:pt x="711" y="770"/>
                  </a:lnTo>
                  <a:lnTo>
                    <a:pt x="745" y="725"/>
                  </a:lnTo>
                  <a:lnTo>
                    <a:pt x="772" y="675"/>
                  </a:lnTo>
                  <a:lnTo>
                    <a:pt x="791" y="615"/>
                  </a:lnTo>
                  <a:lnTo>
                    <a:pt x="795" y="558"/>
                  </a:lnTo>
                  <a:lnTo>
                    <a:pt x="787" y="501"/>
                  </a:lnTo>
                  <a:lnTo>
                    <a:pt x="768" y="444"/>
                  </a:lnTo>
                  <a:lnTo>
                    <a:pt x="738" y="394"/>
                  </a:lnTo>
                  <a:lnTo>
                    <a:pt x="703" y="345"/>
                  </a:lnTo>
                  <a:lnTo>
                    <a:pt x="658" y="307"/>
                  </a:lnTo>
                  <a:lnTo>
                    <a:pt x="608" y="273"/>
                  </a:lnTo>
                  <a:lnTo>
                    <a:pt x="570" y="250"/>
                  </a:lnTo>
                  <a:lnTo>
                    <a:pt x="529" y="227"/>
                  </a:lnTo>
                  <a:lnTo>
                    <a:pt x="487" y="201"/>
                  </a:lnTo>
                  <a:lnTo>
                    <a:pt x="441" y="178"/>
                  </a:lnTo>
                  <a:lnTo>
                    <a:pt x="395" y="151"/>
                  </a:lnTo>
                  <a:lnTo>
                    <a:pt x="346" y="129"/>
                  </a:lnTo>
                  <a:lnTo>
                    <a:pt x="300" y="102"/>
                  </a:lnTo>
                  <a:lnTo>
                    <a:pt x="255" y="79"/>
                  </a:lnTo>
                  <a:lnTo>
                    <a:pt x="213" y="60"/>
                  </a:lnTo>
                  <a:lnTo>
                    <a:pt x="171" y="41"/>
                  </a:lnTo>
                  <a:lnTo>
                    <a:pt x="129" y="26"/>
                  </a:lnTo>
                  <a:lnTo>
                    <a:pt x="95" y="15"/>
                  </a:lnTo>
                  <a:lnTo>
                    <a:pt x="65" y="3"/>
                  </a:lnTo>
                  <a:lnTo>
                    <a:pt x="38" y="0"/>
                  </a:lnTo>
                  <a:lnTo>
                    <a:pt x="15" y="0"/>
                  </a:lnTo>
                  <a:lnTo>
                    <a:pt x="0" y="7"/>
                  </a:lnTo>
                  <a:lnTo>
                    <a:pt x="34" y="26"/>
                  </a:lnTo>
                  <a:lnTo>
                    <a:pt x="72" y="45"/>
                  </a:lnTo>
                  <a:lnTo>
                    <a:pt x="114" y="64"/>
                  </a:lnTo>
                  <a:lnTo>
                    <a:pt x="152" y="83"/>
                  </a:lnTo>
                  <a:lnTo>
                    <a:pt x="194" y="102"/>
                  </a:lnTo>
                  <a:lnTo>
                    <a:pt x="236" y="121"/>
                  </a:lnTo>
                  <a:lnTo>
                    <a:pt x="278" y="144"/>
                  </a:lnTo>
                  <a:lnTo>
                    <a:pt x="319" y="167"/>
                  </a:lnTo>
                  <a:lnTo>
                    <a:pt x="365" y="189"/>
                  </a:lnTo>
                  <a:lnTo>
                    <a:pt x="407" y="212"/>
                  </a:lnTo>
                  <a:lnTo>
                    <a:pt x="449" y="235"/>
                  </a:lnTo>
                  <a:lnTo>
                    <a:pt x="491" y="262"/>
                  </a:lnTo>
                  <a:lnTo>
                    <a:pt x="532" y="292"/>
                  </a:lnTo>
                  <a:lnTo>
                    <a:pt x="570" y="318"/>
                  </a:lnTo>
                  <a:lnTo>
                    <a:pt x="608" y="349"/>
                  </a:lnTo>
                  <a:lnTo>
                    <a:pt x="646" y="3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grpSp>
        <p:nvGrpSpPr>
          <p:cNvPr id="18865" name="Group 2378"/>
          <p:cNvGrpSpPr>
            <a:grpSpLocks noChangeAspect="1"/>
          </p:cNvGrpSpPr>
          <p:nvPr/>
        </p:nvGrpSpPr>
        <p:grpSpPr bwMode="auto">
          <a:xfrm rot="-1131237">
            <a:off x="3271838" y="3705225"/>
            <a:ext cx="609600" cy="357188"/>
            <a:chOff x="307" y="16318"/>
            <a:chExt cx="3570" cy="1818"/>
          </a:xfrm>
        </p:grpSpPr>
        <p:sp>
          <p:nvSpPr>
            <p:cNvPr id="18866" name="Freeform 2379"/>
            <p:cNvSpPr>
              <a:spLocks noChangeAspect="1"/>
            </p:cNvSpPr>
            <p:nvPr/>
          </p:nvSpPr>
          <p:spPr bwMode="auto">
            <a:xfrm>
              <a:off x="1258" y="16568"/>
              <a:ext cx="646" cy="767"/>
            </a:xfrm>
            <a:custGeom>
              <a:avLst/>
              <a:gdLst>
                <a:gd name="T0" fmla="*/ 228 w 646"/>
                <a:gd name="T1" fmla="*/ 99 h 767"/>
                <a:gd name="T2" fmla="*/ 178 w 646"/>
                <a:gd name="T3" fmla="*/ 129 h 767"/>
                <a:gd name="T4" fmla="*/ 136 w 646"/>
                <a:gd name="T5" fmla="*/ 167 h 767"/>
                <a:gd name="T6" fmla="*/ 98 w 646"/>
                <a:gd name="T7" fmla="*/ 209 h 767"/>
                <a:gd name="T8" fmla="*/ 64 w 646"/>
                <a:gd name="T9" fmla="*/ 255 h 767"/>
                <a:gd name="T10" fmla="*/ 38 w 646"/>
                <a:gd name="T11" fmla="*/ 304 h 767"/>
                <a:gd name="T12" fmla="*/ 19 w 646"/>
                <a:gd name="T13" fmla="*/ 357 h 767"/>
                <a:gd name="T14" fmla="*/ 7 w 646"/>
                <a:gd name="T15" fmla="*/ 414 h 767"/>
                <a:gd name="T16" fmla="*/ 0 w 646"/>
                <a:gd name="T17" fmla="*/ 471 h 767"/>
                <a:gd name="T18" fmla="*/ 7 w 646"/>
                <a:gd name="T19" fmla="*/ 551 h 767"/>
                <a:gd name="T20" fmla="*/ 38 w 646"/>
                <a:gd name="T21" fmla="*/ 615 h 767"/>
                <a:gd name="T22" fmla="*/ 83 w 646"/>
                <a:gd name="T23" fmla="*/ 672 h 767"/>
                <a:gd name="T24" fmla="*/ 144 w 646"/>
                <a:gd name="T25" fmla="*/ 714 h 767"/>
                <a:gd name="T26" fmla="*/ 212 w 646"/>
                <a:gd name="T27" fmla="*/ 748 h 767"/>
                <a:gd name="T28" fmla="*/ 285 w 646"/>
                <a:gd name="T29" fmla="*/ 763 h 767"/>
                <a:gd name="T30" fmla="*/ 361 w 646"/>
                <a:gd name="T31" fmla="*/ 767 h 767"/>
                <a:gd name="T32" fmla="*/ 433 w 646"/>
                <a:gd name="T33" fmla="*/ 756 h 767"/>
                <a:gd name="T34" fmla="*/ 448 w 646"/>
                <a:gd name="T35" fmla="*/ 756 h 767"/>
                <a:gd name="T36" fmla="*/ 463 w 646"/>
                <a:gd name="T37" fmla="*/ 748 h 767"/>
                <a:gd name="T38" fmla="*/ 475 w 646"/>
                <a:gd name="T39" fmla="*/ 737 h 767"/>
                <a:gd name="T40" fmla="*/ 479 w 646"/>
                <a:gd name="T41" fmla="*/ 722 h 767"/>
                <a:gd name="T42" fmla="*/ 471 w 646"/>
                <a:gd name="T43" fmla="*/ 703 h 767"/>
                <a:gd name="T44" fmla="*/ 456 w 646"/>
                <a:gd name="T45" fmla="*/ 687 h 767"/>
                <a:gd name="T46" fmla="*/ 437 w 646"/>
                <a:gd name="T47" fmla="*/ 672 h 767"/>
                <a:gd name="T48" fmla="*/ 418 w 646"/>
                <a:gd name="T49" fmla="*/ 665 h 767"/>
                <a:gd name="T50" fmla="*/ 380 w 646"/>
                <a:gd name="T51" fmla="*/ 653 h 767"/>
                <a:gd name="T52" fmla="*/ 342 w 646"/>
                <a:gd name="T53" fmla="*/ 646 h 767"/>
                <a:gd name="T54" fmla="*/ 304 w 646"/>
                <a:gd name="T55" fmla="*/ 638 h 767"/>
                <a:gd name="T56" fmla="*/ 269 w 646"/>
                <a:gd name="T57" fmla="*/ 631 h 767"/>
                <a:gd name="T58" fmla="*/ 235 w 646"/>
                <a:gd name="T59" fmla="*/ 619 h 767"/>
                <a:gd name="T60" fmla="*/ 201 w 646"/>
                <a:gd name="T61" fmla="*/ 604 h 767"/>
                <a:gd name="T62" fmla="*/ 171 w 646"/>
                <a:gd name="T63" fmla="*/ 585 h 767"/>
                <a:gd name="T64" fmla="*/ 140 w 646"/>
                <a:gd name="T65" fmla="*/ 555 h 767"/>
                <a:gd name="T66" fmla="*/ 129 w 646"/>
                <a:gd name="T67" fmla="*/ 425 h 767"/>
                <a:gd name="T68" fmla="*/ 159 w 646"/>
                <a:gd name="T69" fmla="*/ 319 h 767"/>
                <a:gd name="T70" fmla="*/ 220 w 646"/>
                <a:gd name="T71" fmla="*/ 236 h 767"/>
                <a:gd name="T72" fmla="*/ 304 w 646"/>
                <a:gd name="T73" fmla="*/ 167 h 767"/>
                <a:gd name="T74" fmla="*/ 395 w 646"/>
                <a:gd name="T75" fmla="*/ 114 h 767"/>
                <a:gd name="T76" fmla="*/ 490 w 646"/>
                <a:gd name="T77" fmla="*/ 72 h 767"/>
                <a:gd name="T78" fmla="*/ 577 w 646"/>
                <a:gd name="T79" fmla="*/ 42 h 767"/>
                <a:gd name="T80" fmla="*/ 646 w 646"/>
                <a:gd name="T81" fmla="*/ 15 h 767"/>
                <a:gd name="T82" fmla="*/ 604 w 646"/>
                <a:gd name="T83" fmla="*/ 4 h 767"/>
                <a:gd name="T84" fmla="*/ 558 w 646"/>
                <a:gd name="T85" fmla="*/ 0 h 767"/>
                <a:gd name="T86" fmla="*/ 505 w 646"/>
                <a:gd name="T87" fmla="*/ 8 h 767"/>
                <a:gd name="T88" fmla="*/ 448 w 646"/>
                <a:gd name="T89" fmla="*/ 15 h 767"/>
                <a:gd name="T90" fmla="*/ 391 w 646"/>
                <a:gd name="T91" fmla="*/ 34 h 767"/>
                <a:gd name="T92" fmla="*/ 334 w 646"/>
                <a:gd name="T93" fmla="*/ 53 h 767"/>
                <a:gd name="T94" fmla="*/ 277 w 646"/>
                <a:gd name="T95" fmla="*/ 76 h 767"/>
                <a:gd name="T96" fmla="*/ 228 w 646"/>
                <a:gd name="T97" fmla="*/ 99 h 76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46"/>
                <a:gd name="T148" fmla="*/ 0 h 767"/>
                <a:gd name="T149" fmla="*/ 646 w 646"/>
                <a:gd name="T150" fmla="*/ 767 h 76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46" h="767">
                  <a:moveTo>
                    <a:pt x="228" y="99"/>
                  </a:moveTo>
                  <a:lnTo>
                    <a:pt x="178" y="129"/>
                  </a:lnTo>
                  <a:lnTo>
                    <a:pt x="136" y="167"/>
                  </a:lnTo>
                  <a:lnTo>
                    <a:pt x="98" y="209"/>
                  </a:lnTo>
                  <a:lnTo>
                    <a:pt x="64" y="255"/>
                  </a:lnTo>
                  <a:lnTo>
                    <a:pt x="38" y="304"/>
                  </a:lnTo>
                  <a:lnTo>
                    <a:pt x="19" y="357"/>
                  </a:lnTo>
                  <a:lnTo>
                    <a:pt x="7" y="414"/>
                  </a:lnTo>
                  <a:lnTo>
                    <a:pt x="0" y="471"/>
                  </a:lnTo>
                  <a:lnTo>
                    <a:pt x="7" y="551"/>
                  </a:lnTo>
                  <a:lnTo>
                    <a:pt x="38" y="615"/>
                  </a:lnTo>
                  <a:lnTo>
                    <a:pt x="83" y="672"/>
                  </a:lnTo>
                  <a:lnTo>
                    <a:pt x="144" y="714"/>
                  </a:lnTo>
                  <a:lnTo>
                    <a:pt x="212" y="748"/>
                  </a:lnTo>
                  <a:lnTo>
                    <a:pt x="285" y="763"/>
                  </a:lnTo>
                  <a:lnTo>
                    <a:pt x="361" y="767"/>
                  </a:lnTo>
                  <a:lnTo>
                    <a:pt x="433" y="756"/>
                  </a:lnTo>
                  <a:lnTo>
                    <a:pt x="448" y="756"/>
                  </a:lnTo>
                  <a:lnTo>
                    <a:pt x="463" y="748"/>
                  </a:lnTo>
                  <a:lnTo>
                    <a:pt x="475" y="737"/>
                  </a:lnTo>
                  <a:lnTo>
                    <a:pt x="479" y="722"/>
                  </a:lnTo>
                  <a:lnTo>
                    <a:pt x="471" y="703"/>
                  </a:lnTo>
                  <a:lnTo>
                    <a:pt x="456" y="687"/>
                  </a:lnTo>
                  <a:lnTo>
                    <a:pt x="437" y="672"/>
                  </a:lnTo>
                  <a:lnTo>
                    <a:pt x="418" y="665"/>
                  </a:lnTo>
                  <a:lnTo>
                    <a:pt x="380" y="653"/>
                  </a:lnTo>
                  <a:lnTo>
                    <a:pt x="342" y="646"/>
                  </a:lnTo>
                  <a:lnTo>
                    <a:pt x="304" y="638"/>
                  </a:lnTo>
                  <a:lnTo>
                    <a:pt x="269" y="631"/>
                  </a:lnTo>
                  <a:lnTo>
                    <a:pt x="235" y="619"/>
                  </a:lnTo>
                  <a:lnTo>
                    <a:pt x="201" y="604"/>
                  </a:lnTo>
                  <a:lnTo>
                    <a:pt x="171" y="585"/>
                  </a:lnTo>
                  <a:lnTo>
                    <a:pt x="140" y="555"/>
                  </a:lnTo>
                  <a:lnTo>
                    <a:pt x="129" y="425"/>
                  </a:lnTo>
                  <a:lnTo>
                    <a:pt x="159" y="319"/>
                  </a:lnTo>
                  <a:lnTo>
                    <a:pt x="220" y="236"/>
                  </a:lnTo>
                  <a:lnTo>
                    <a:pt x="304" y="167"/>
                  </a:lnTo>
                  <a:lnTo>
                    <a:pt x="395" y="114"/>
                  </a:lnTo>
                  <a:lnTo>
                    <a:pt x="490" y="72"/>
                  </a:lnTo>
                  <a:lnTo>
                    <a:pt x="577" y="42"/>
                  </a:lnTo>
                  <a:lnTo>
                    <a:pt x="646" y="15"/>
                  </a:lnTo>
                  <a:lnTo>
                    <a:pt x="604" y="4"/>
                  </a:lnTo>
                  <a:lnTo>
                    <a:pt x="558" y="0"/>
                  </a:lnTo>
                  <a:lnTo>
                    <a:pt x="505" y="8"/>
                  </a:lnTo>
                  <a:lnTo>
                    <a:pt x="448" y="15"/>
                  </a:lnTo>
                  <a:lnTo>
                    <a:pt x="391" y="34"/>
                  </a:lnTo>
                  <a:lnTo>
                    <a:pt x="334" y="53"/>
                  </a:lnTo>
                  <a:lnTo>
                    <a:pt x="277" y="76"/>
                  </a:lnTo>
                  <a:lnTo>
                    <a:pt x="228" y="99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67" name="Freeform 2380"/>
            <p:cNvSpPr>
              <a:spLocks noChangeAspect="1"/>
            </p:cNvSpPr>
            <p:nvPr/>
          </p:nvSpPr>
          <p:spPr bwMode="auto">
            <a:xfrm>
              <a:off x="2360" y="16557"/>
              <a:ext cx="415" cy="596"/>
            </a:xfrm>
            <a:custGeom>
              <a:avLst/>
              <a:gdLst>
                <a:gd name="T0" fmla="*/ 350 w 415"/>
                <a:gd name="T1" fmla="*/ 193 h 596"/>
                <a:gd name="T2" fmla="*/ 365 w 415"/>
                <a:gd name="T3" fmla="*/ 254 h 596"/>
                <a:gd name="T4" fmla="*/ 361 w 415"/>
                <a:gd name="T5" fmla="*/ 311 h 596"/>
                <a:gd name="T6" fmla="*/ 335 w 415"/>
                <a:gd name="T7" fmla="*/ 357 h 596"/>
                <a:gd name="T8" fmla="*/ 297 w 415"/>
                <a:gd name="T9" fmla="*/ 399 h 596"/>
                <a:gd name="T10" fmla="*/ 251 w 415"/>
                <a:gd name="T11" fmla="*/ 436 h 596"/>
                <a:gd name="T12" fmla="*/ 198 w 415"/>
                <a:gd name="T13" fmla="*/ 474 h 596"/>
                <a:gd name="T14" fmla="*/ 145 w 415"/>
                <a:gd name="T15" fmla="*/ 509 h 596"/>
                <a:gd name="T16" fmla="*/ 99 w 415"/>
                <a:gd name="T17" fmla="*/ 543 h 596"/>
                <a:gd name="T18" fmla="*/ 91 w 415"/>
                <a:gd name="T19" fmla="*/ 554 h 596"/>
                <a:gd name="T20" fmla="*/ 88 w 415"/>
                <a:gd name="T21" fmla="*/ 562 h 596"/>
                <a:gd name="T22" fmla="*/ 88 w 415"/>
                <a:gd name="T23" fmla="*/ 573 h 596"/>
                <a:gd name="T24" fmla="*/ 91 w 415"/>
                <a:gd name="T25" fmla="*/ 585 h 596"/>
                <a:gd name="T26" fmla="*/ 103 w 415"/>
                <a:gd name="T27" fmla="*/ 592 h 596"/>
                <a:gd name="T28" fmla="*/ 114 w 415"/>
                <a:gd name="T29" fmla="*/ 596 h 596"/>
                <a:gd name="T30" fmla="*/ 122 w 415"/>
                <a:gd name="T31" fmla="*/ 596 h 596"/>
                <a:gd name="T32" fmla="*/ 133 w 415"/>
                <a:gd name="T33" fmla="*/ 592 h 596"/>
                <a:gd name="T34" fmla="*/ 194 w 415"/>
                <a:gd name="T35" fmla="*/ 558 h 596"/>
                <a:gd name="T36" fmla="*/ 251 w 415"/>
                <a:gd name="T37" fmla="*/ 520 h 596"/>
                <a:gd name="T38" fmla="*/ 304 w 415"/>
                <a:gd name="T39" fmla="*/ 478 h 596"/>
                <a:gd name="T40" fmla="*/ 354 w 415"/>
                <a:gd name="T41" fmla="*/ 429 h 596"/>
                <a:gd name="T42" fmla="*/ 388 w 415"/>
                <a:gd name="T43" fmla="*/ 376 h 596"/>
                <a:gd name="T44" fmla="*/ 411 w 415"/>
                <a:gd name="T45" fmla="*/ 315 h 596"/>
                <a:gd name="T46" fmla="*/ 415 w 415"/>
                <a:gd name="T47" fmla="*/ 250 h 596"/>
                <a:gd name="T48" fmla="*/ 399 w 415"/>
                <a:gd name="T49" fmla="*/ 182 h 596"/>
                <a:gd name="T50" fmla="*/ 365 w 415"/>
                <a:gd name="T51" fmla="*/ 129 h 596"/>
                <a:gd name="T52" fmla="*/ 316 w 415"/>
                <a:gd name="T53" fmla="*/ 83 h 596"/>
                <a:gd name="T54" fmla="*/ 255 w 415"/>
                <a:gd name="T55" fmla="*/ 49 h 596"/>
                <a:gd name="T56" fmla="*/ 186 w 415"/>
                <a:gd name="T57" fmla="*/ 23 h 596"/>
                <a:gd name="T58" fmla="*/ 118 w 415"/>
                <a:gd name="T59" fmla="*/ 7 h 596"/>
                <a:gd name="T60" fmla="*/ 61 w 415"/>
                <a:gd name="T61" fmla="*/ 0 h 596"/>
                <a:gd name="T62" fmla="*/ 19 w 415"/>
                <a:gd name="T63" fmla="*/ 0 h 596"/>
                <a:gd name="T64" fmla="*/ 0 w 415"/>
                <a:gd name="T65" fmla="*/ 11 h 596"/>
                <a:gd name="T66" fmla="*/ 46 w 415"/>
                <a:gd name="T67" fmla="*/ 30 h 596"/>
                <a:gd name="T68" fmla="*/ 95 w 415"/>
                <a:gd name="T69" fmla="*/ 45 h 596"/>
                <a:gd name="T70" fmla="*/ 148 w 415"/>
                <a:gd name="T71" fmla="*/ 61 h 596"/>
                <a:gd name="T72" fmla="*/ 198 w 415"/>
                <a:gd name="T73" fmla="*/ 76 h 596"/>
                <a:gd name="T74" fmla="*/ 247 w 415"/>
                <a:gd name="T75" fmla="*/ 95 h 596"/>
                <a:gd name="T76" fmla="*/ 289 w 415"/>
                <a:gd name="T77" fmla="*/ 121 h 596"/>
                <a:gd name="T78" fmla="*/ 323 w 415"/>
                <a:gd name="T79" fmla="*/ 152 h 596"/>
                <a:gd name="T80" fmla="*/ 350 w 415"/>
                <a:gd name="T81" fmla="*/ 193 h 5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5"/>
                <a:gd name="T124" fmla="*/ 0 h 596"/>
                <a:gd name="T125" fmla="*/ 415 w 415"/>
                <a:gd name="T126" fmla="*/ 596 h 59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5" h="596">
                  <a:moveTo>
                    <a:pt x="350" y="193"/>
                  </a:moveTo>
                  <a:lnTo>
                    <a:pt x="365" y="254"/>
                  </a:lnTo>
                  <a:lnTo>
                    <a:pt x="361" y="311"/>
                  </a:lnTo>
                  <a:lnTo>
                    <a:pt x="335" y="357"/>
                  </a:lnTo>
                  <a:lnTo>
                    <a:pt x="297" y="399"/>
                  </a:lnTo>
                  <a:lnTo>
                    <a:pt x="251" y="436"/>
                  </a:lnTo>
                  <a:lnTo>
                    <a:pt x="198" y="474"/>
                  </a:lnTo>
                  <a:lnTo>
                    <a:pt x="145" y="509"/>
                  </a:lnTo>
                  <a:lnTo>
                    <a:pt x="99" y="543"/>
                  </a:lnTo>
                  <a:lnTo>
                    <a:pt x="91" y="554"/>
                  </a:lnTo>
                  <a:lnTo>
                    <a:pt x="88" y="562"/>
                  </a:lnTo>
                  <a:lnTo>
                    <a:pt x="88" y="573"/>
                  </a:lnTo>
                  <a:lnTo>
                    <a:pt x="91" y="585"/>
                  </a:lnTo>
                  <a:lnTo>
                    <a:pt x="103" y="592"/>
                  </a:lnTo>
                  <a:lnTo>
                    <a:pt x="114" y="596"/>
                  </a:lnTo>
                  <a:lnTo>
                    <a:pt x="122" y="596"/>
                  </a:lnTo>
                  <a:lnTo>
                    <a:pt x="133" y="592"/>
                  </a:lnTo>
                  <a:lnTo>
                    <a:pt x="194" y="558"/>
                  </a:lnTo>
                  <a:lnTo>
                    <a:pt x="251" y="520"/>
                  </a:lnTo>
                  <a:lnTo>
                    <a:pt x="304" y="478"/>
                  </a:lnTo>
                  <a:lnTo>
                    <a:pt x="354" y="429"/>
                  </a:lnTo>
                  <a:lnTo>
                    <a:pt x="388" y="376"/>
                  </a:lnTo>
                  <a:lnTo>
                    <a:pt x="411" y="315"/>
                  </a:lnTo>
                  <a:lnTo>
                    <a:pt x="415" y="250"/>
                  </a:lnTo>
                  <a:lnTo>
                    <a:pt x="399" y="182"/>
                  </a:lnTo>
                  <a:lnTo>
                    <a:pt x="365" y="129"/>
                  </a:lnTo>
                  <a:lnTo>
                    <a:pt x="316" y="83"/>
                  </a:lnTo>
                  <a:lnTo>
                    <a:pt x="255" y="49"/>
                  </a:lnTo>
                  <a:lnTo>
                    <a:pt x="186" y="23"/>
                  </a:lnTo>
                  <a:lnTo>
                    <a:pt x="118" y="7"/>
                  </a:lnTo>
                  <a:lnTo>
                    <a:pt x="61" y="0"/>
                  </a:lnTo>
                  <a:lnTo>
                    <a:pt x="19" y="0"/>
                  </a:lnTo>
                  <a:lnTo>
                    <a:pt x="0" y="11"/>
                  </a:lnTo>
                  <a:lnTo>
                    <a:pt x="46" y="30"/>
                  </a:lnTo>
                  <a:lnTo>
                    <a:pt x="95" y="45"/>
                  </a:lnTo>
                  <a:lnTo>
                    <a:pt x="148" y="61"/>
                  </a:lnTo>
                  <a:lnTo>
                    <a:pt x="198" y="76"/>
                  </a:lnTo>
                  <a:lnTo>
                    <a:pt x="247" y="95"/>
                  </a:lnTo>
                  <a:lnTo>
                    <a:pt x="289" y="121"/>
                  </a:lnTo>
                  <a:lnTo>
                    <a:pt x="323" y="152"/>
                  </a:lnTo>
                  <a:lnTo>
                    <a:pt x="350" y="193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68" name="Freeform 2381"/>
            <p:cNvSpPr>
              <a:spLocks noChangeAspect="1"/>
            </p:cNvSpPr>
            <p:nvPr/>
          </p:nvSpPr>
          <p:spPr bwMode="auto">
            <a:xfrm>
              <a:off x="851" y="16416"/>
              <a:ext cx="1045" cy="1250"/>
            </a:xfrm>
            <a:custGeom>
              <a:avLst/>
              <a:gdLst>
                <a:gd name="T0" fmla="*/ 327 w 1045"/>
                <a:gd name="T1" fmla="*/ 232 h 1250"/>
                <a:gd name="T2" fmla="*/ 175 w 1045"/>
                <a:gd name="T3" fmla="*/ 380 h 1250"/>
                <a:gd name="T4" fmla="*/ 57 w 1045"/>
                <a:gd name="T5" fmla="*/ 551 h 1250"/>
                <a:gd name="T6" fmla="*/ 0 w 1045"/>
                <a:gd name="T7" fmla="*/ 748 h 1250"/>
                <a:gd name="T8" fmla="*/ 11 w 1045"/>
                <a:gd name="T9" fmla="*/ 881 h 1250"/>
                <a:gd name="T10" fmla="*/ 30 w 1045"/>
                <a:gd name="T11" fmla="*/ 934 h 1250"/>
                <a:gd name="T12" fmla="*/ 64 w 1045"/>
                <a:gd name="T13" fmla="*/ 984 h 1250"/>
                <a:gd name="T14" fmla="*/ 106 w 1045"/>
                <a:gd name="T15" fmla="*/ 1026 h 1250"/>
                <a:gd name="T16" fmla="*/ 182 w 1045"/>
                <a:gd name="T17" fmla="*/ 1071 h 1250"/>
                <a:gd name="T18" fmla="*/ 281 w 1045"/>
                <a:gd name="T19" fmla="*/ 1120 h 1250"/>
                <a:gd name="T20" fmla="*/ 388 w 1045"/>
                <a:gd name="T21" fmla="*/ 1158 h 1250"/>
                <a:gd name="T22" fmla="*/ 494 w 1045"/>
                <a:gd name="T23" fmla="*/ 1189 h 1250"/>
                <a:gd name="T24" fmla="*/ 604 w 1045"/>
                <a:gd name="T25" fmla="*/ 1212 h 1250"/>
                <a:gd name="T26" fmla="*/ 715 w 1045"/>
                <a:gd name="T27" fmla="*/ 1227 h 1250"/>
                <a:gd name="T28" fmla="*/ 825 w 1045"/>
                <a:gd name="T29" fmla="*/ 1238 h 1250"/>
                <a:gd name="T30" fmla="*/ 939 w 1045"/>
                <a:gd name="T31" fmla="*/ 1246 h 1250"/>
                <a:gd name="T32" fmla="*/ 1011 w 1045"/>
                <a:gd name="T33" fmla="*/ 1250 h 1250"/>
                <a:gd name="T34" fmla="*/ 1038 w 1045"/>
                <a:gd name="T35" fmla="*/ 1227 h 1250"/>
                <a:gd name="T36" fmla="*/ 1045 w 1045"/>
                <a:gd name="T37" fmla="*/ 1193 h 1250"/>
                <a:gd name="T38" fmla="*/ 1022 w 1045"/>
                <a:gd name="T39" fmla="*/ 1166 h 1250"/>
                <a:gd name="T40" fmla="*/ 954 w 1045"/>
                <a:gd name="T41" fmla="*/ 1147 h 1250"/>
                <a:gd name="T42" fmla="*/ 855 w 1045"/>
                <a:gd name="T43" fmla="*/ 1128 h 1250"/>
                <a:gd name="T44" fmla="*/ 753 w 1045"/>
                <a:gd name="T45" fmla="*/ 1113 h 1250"/>
                <a:gd name="T46" fmla="*/ 650 w 1045"/>
                <a:gd name="T47" fmla="*/ 1098 h 1250"/>
                <a:gd name="T48" fmla="*/ 551 w 1045"/>
                <a:gd name="T49" fmla="*/ 1079 h 1250"/>
                <a:gd name="T50" fmla="*/ 452 w 1045"/>
                <a:gd name="T51" fmla="*/ 1052 h 1250"/>
                <a:gd name="T52" fmla="*/ 357 w 1045"/>
                <a:gd name="T53" fmla="*/ 1022 h 1250"/>
                <a:gd name="T54" fmla="*/ 262 w 1045"/>
                <a:gd name="T55" fmla="*/ 984 h 1250"/>
                <a:gd name="T56" fmla="*/ 178 w 1045"/>
                <a:gd name="T57" fmla="*/ 931 h 1250"/>
                <a:gd name="T58" fmla="*/ 125 w 1045"/>
                <a:gd name="T59" fmla="*/ 858 h 1250"/>
                <a:gd name="T60" fmla="*/ 110 w 1045"/>
                <a:gd name="T61" fmla="*/ 767 h 1250"/>
                <a:gd name="T62" fmla="*/ 125 w 1045"/>
                <a:gd name="T63" fmla="*/ 661 h 1250"/>
                <a:gd name="T64" fmla="*/ 167 w 1045"/>
                <a:gd name="T65" fmla="*/ 562 h 1250"/>
                <a:gd name="T66" fmla="*/ 232 w 1045"/>
                <a:gd name="T67" fmla="*/ 456 h 1250"/>
                <a:gd name="T68" fmla="*/ 308 w 1045"/>
                <a:gd name="T69" fmla="*/ 365 h 1250"/>
                <a:gd name="T70" fmla="*/ 399 w 1045"/>
                <a:gd name="T71" fmla="*/ 274 h 1250"/>
                <a:gd name="T72" fmla="*/ 498 w 1045"/>
                <a:gd name="T73" fmla="*/ 190 h 1250"/>
                <a:gd name="T74" fmla="*/ 635 w 1045"/>
                <a:gd name="T75" fmla="*/ 126 h 1250"/>
                <a:gd name="T76" fmla="*/ 772 w 1045"/>
                <a:gd name="T77" fmla="*/ 69 h 1250"/>
                <a:gd name="T78" fmla="*/ 859 w 1045"/>
                <a:gd name="T79" fmla="*/ 23 h 1250"/>
                <a:gd name="T80" fmla="*/ 832 w 1045"/>
                <a:gd name="T81" fmla="*/ 0 h 1250"/>
                <a:gd name="T82" fmla="*/ 718 w 1045"/>
                <a:gd name="T83" fmla="*/ 15 h 1250"/>
                <a:gd name="T84" fmla="*/ 585 w 1045"/>
                <a:gd name="T85" fmla="*/ 61 h 1250"/>
                <a:gd name="T86" fmla="*/ 460 w 1045"/>
                <a:gd name="T87" fmla="*/ 126 h 12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5"/>
                <a:gd name="T133" fmla="*/ 0 h 1250"/>
                <a:gd name="T134" fmla="*/ 1045 w 1045"/>
                <a:gd name="T135" fmla="*/ 1250 h 12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5" h="1250">
                  <a:moveTo>
                    <a:pt x="407" y="164"/>
                  </a:moveTo>
                  <a:lnTo>
                    <a:pt x="327" y="232"/>
                  </a:lnTo>
                  <a:lnTo>
                    <a:pt x="247" y="300"/>
                  </a:lnTo>
                  <a:lnTo>
                    <a:pt x="175" y="380"/>
                  </a:lnTo>
                  <a:lnTo>
                    <a:pt x="110" y="464"/>
                  </a:lnTo>
                  <a:lnTo>
                    <a:pt x="57" y="551"/>
                  </a:lnTo>
                  <a:lnTo>
                    <a:pt x="19" y="646"/>
                  </a:lnTo>
                  <a:lnTo>
                    <a:pt x="0" y="748"/>
                  </a:lnTo>
                  <a:lnTo>
                    <a:pt x="4" y="855"/>
                  </a:lnTo>
                  <a:lnTo>
                    <a:pt x="11" y="881"/>
                  </a:lnTo>
                  <a:lnTo>
                    <a:pt x="19" y="912"/>
                  </a:lnTo>
                  <a:lnTo>
                    <a:pt x="30" y="934"/>
                  </a:lnTo>
                  <a:lnTo>
                    <a:pt x="45" y="961"/>
                  </a:lnTo>
                  <a:lnTo>
                    <a:pt x="64" y="984"/>
                  </a:lnTo>
                  <a:lnTo>
                    <a:pt x="87" y="1007"/>
                  </a:lnTo>
                  <a:lnTo>
                    <a:pt x="106" y="1026"/>
                  </a:lnTo>
                  <a:lnTo>
                    <a:pt x="133" y="1041"/>
                  </a:lnTo>
                  <a:lnTo>
                    <a:pt x="182" y="1071"/>
                  </a:lnTo>
                  <a:lnTo>
                    <a:pt x="232" y="1098"/>
                  </a:lnTo>
                  <a:lnTo>
                    <a:pt x="281" y="1120"/>
                  </a:lnTo>
                  <a:lnTo>
                    <a:pt x="334" y="1139"/>
                  </a:lnTo>
                  <a:lnTo>
                    <a:pt x="388" y="1158"/>
                  </a:lnTo>
                  <a:lnTo>
                    <a:pt x="441" y="1174"/>
                  </a:lnTo>
                  <a:lnTo>
                    <a:pt x="494" y="1189"/>
                  </a:lnTo>
                  <a:lnTo>
                    <a:pt x="547" y="1200"/>
                  </a:lnTo>
                  <a:lnTo>
                    <a:pt x="604" y="1212"/>
                  </a:lnTo>
                  <a:lnTo>
                    <a:pt x="657" y="1219"/>
                  </a:lnTo>
                  <a:lnTo>
                    <a:pt x="715" y="1227"/>
                  </a:lnTo>
                  <a:lnTo>
                    <a:pt x="772" y="1234"/>
                  </a:lnTo>
                  <a:lnTo>
                    <a:pt x="825" y="1238"/>
                  </a:lnTo>
                  <a:lnTo>
                    <a:pt x="882" y="1242"/>
                  </a:lnTo>
                  <a:lnTo>
                    <a:pt x="939" y="1246"/>
                  </a:lnTo>
                  <a:lnTo>
                    <a:pt x="992" y="1250"/>
                  </a:lnTo>
                  <a:lnTo>
                    <a:pt x="1011" y="1250"/>
                  </a:lnTo>
                  <a:lnTo>
                    <a:pt x="1026" y="1242"/>
                  </a:lnTo>
                  <a:lnTo>
                    <a:pt x="1038" y="1227"/>
                  </a:lnTo>
                  <a:lnTo>
                    <a:pt x="1045" y="1212"/>
                  </a:lnTo>
                  <a:lnTo>
                    <a:pt x="1045" y="1193"/>
                  </a:lnTo>
                  <a:lnTo>
                    <a:pt x="1038" y="1177"/>
                  </a:lnTo>
                  <a:lnTo>
                    <a:pt x="1022" y="1166"/>
                  </a:lnTo>
                  <a:lnTo>
                    <a:pt x="1003" y="1158"/>
                  </a:lnTo>
                  <a:lnTo>
                    <a:pt x="954" y="1147"/>
                  </a:lnTo>
                  <a:lnTo>
                    <a:pt x="905" y="1139"/>
                  </a:lnTo>
                  <a:lnTo>
                    <a:pt x="855" y="1128"/>
                  </a:lnTo>
                  <a:lnTo>
                    <a:pt x="802" y="1120"/>
                  </a:lnTo>
                  <a:lnTo>
                    <a:pt x="753" y="1113"/>
                  </a:lnTo>
                  <a:lnTo>
                    <a:pt x="703" y="1105"/>
                  </a:lnTo>
                  <a:lnTo>
                    <a:pt x="650" y="1098"/>
                  </a:lnTo>
                  <a:lnTo>
                    <a:pt x="600" y="1086"/>
                  </a:lnTo>
                  <a:lnTo>
                    <a:pt x="551" y="1079"/>
                  </a:lnTo>
                  <a:lnTo>
                    <a:pt x="502" y="1067"/>
                  </a:lnTo>
                  <a:lnTo>
                    <a:pt x="452" y="1052"/>
                  </a:lnTo>
                  <a:lnTo>
                    <a:pt x="403" y="1041"/>
                  </a:lnTo>
                  <a:lnTo>
                    <a:pt x="357" y="1022"/>
                  </a:lnTo>
                  <a:lnTo>
                    <a:pt x="308" y="1003"/>
                  </a:lnTo>
                  <a:lnTo>
                    <a:pt x="262" y="984"/>
                  </a:lnTo>
                  <a:lnTo>
                    <a:pt x="216" y="957"/>
                  </a:lnTo>
                  <a:lnTo>
                    <a:pt x="178" y="931"/>
                  </a:lnTo>
                  <a:lnTo>
                    <a:pt x="148" y="896"/>
                  </a:lnTo>
                  <a:lnTo>
                    <a:pt x="125" y="858"/>
                  </a:lnTo>
                  <a:lnTo>
                    <a:pt x="114" y="813"/>
                  </a:lnTo>
                  <a:lnTo>
                    <a:pt x="110" y="767"/>
                  </a:lnTo>
                  <a:lnTo>
                    <a:pt x="114" y="714"/>
                  </a:lnTo>
                  <a:lnTo>
                    <a:pt x="125" y="661"/>
                  </a:lnTo>
                  <a:lnTo>
                    <a:pt x="140" y="619"/>
                  </a:lnTo>
                  <a:lnTo>
                    <a:pt x="167" y="562"/>
                  </a:lnTo>
                  <a:lnTo>
                    <a:pt x="197" y="505"/>
                  </a:lnTo>
                  <a:lnTo>
                    <a:pt x="232" y="456"/>
                  </a:lnTo>
                  <a:lnTo>
                    <a:pt x="270" y="410"/>
                  </a:lnTo>
                  <a:lnTo>
                    <a:pt x="308" y="365"/>
                  </a:lnTo>
                  <a:lnTo>
                    <a:pt x="350" y="319"/>
                  </a:lnTo>
                  <a:lnTo>
                    <a:pt x="399" y="274"/>
                  </a:lnTo>
                  <a:lnTo>
                    <a:pt x="448" y="228"/>
                  </a:lnTo>
                  <a:lnTo>
                    <a:pt x="498" y="190"/>
                  </a:lnTo>
                  <a:lnTo>
                    <a:pt x="562" y="156"/>
                  </a:lnTo>
                  <a:lnTo>
                    <a:pt x="635" y="126"/>
                  </a:lnTo>
                  <a:lnTo>
                    <a:pt x="707" y="95"/>
                  </a:lnTo>
                  <a:lnTo>
                    <a:pt x="772" y="69"/>
                  </a:lnTo>
                  <a:lnTo>
                    <a:pt x="825" y="46"/>
                  </a:lnTo>
                  <a:lnTo>
                    <a:pt x="859" y="23"/>
                  </a:lnTo>
                  <a:lnTo>
                    <a:pt x="870" y="8"/>
                  </a:lnTo>
                  <a:lnTo>
                    <a:pt x="832" y="0"/>
                  </a:lnTo>
                  <a:lnTo>
                    <a:pt x="779" y="4"/>
                  </a:lnTo>
                  <a:lnTo>
                    <a:pt x="718" y="15"/>
                  </a:lnTo>
                  <a:lnTo>
                    <a:pt x="654" y="34"/>
                  </a:lnTo>
                  <a:lnTo>
                    <a:pt x="585" y="61"/>
                  </a:lnTo>
                  <a:lnTo>
                    <a:pt x="521" y="91"/>
                  </a:lnTo>
                  <a:lnTo>
                    <a:pt x="460" y="126"/>
                  </a:lnTo>
                  <a:lnTo>
                    <a:pt x="407" y="164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69" name="Freeform 2382"/>
            <p:cNvSpPr>
              <a:spLocks noChangeAspect="1"/>
            </p:cNvSpPr>
            <p:nvPr/>
          </p:nvSpPr>
          <p:spPr bwMode="auto">
            <a:xfrm>
              <a:off x="2322" y="16375"/>
              <a:ext cx="916" cy="831"/>
            </a:xfrm>
            <a:custGeom>
              <a:avLst/>
              <a:gdLst>
                <a:gd name="T0" fmla="*/ 761 w 916"/>
                <a:gd name="T1" fmla="*/ 254 h 831"/>
                <a:gd name="T2" fmla="*/ 802 w 916"/>
                <a:gd name="T3" fmla="*/ 300 h 831"/>
                <a:gd name="T4" fmla="*/ 829 w 916"/>
                <a:gd name="T5" fmla="*/ 353 h 831"/>
                <a:gd name="T6" fmla="*/ 840 w 916"/>
                <a:gd name="T7" fmla="*/ 410 h 831"/>
                <a:gd name="T8" fmla="*/ 840 w 916"/>
                <a:gd name="T9" fmla="*/ 470 h 831"/>
                <a:gd name="T10" fmla="*/ 833 w 916"/>
                <a:gd name="T11" fmla="*/ 520 h 831"/>
                <a:gd name="T12" fmla="*/ 818 w 916"/>
                <a:gd name="T13" fmla="*/ 562 h 831"/>
                <a:gd name="T14" fmla="*/ 791 w 916"/>
                <a:gd name="T15" fmla="*/ 603 h 831"/>
                <a:gd name="T16" fmla="*/ 764 w 916"/>
                <a:gd name="T17" fmla="*/ 637 h 831"/>
                <a:gd name="T18" fmla="*/ 730 w 916"/>
                <a:gd name="T19" fmla="*/ 675 h 831"/>
                <a:gd name="T20" fmla="*/ 696 w 916"/>
                <a:gd name="T21" fmla="*/ 706 h 831"/>
                <a:gd name="T22" fmla="*/ 662 w 916"/>
                <a:gd name="T23" fmla="*/ 740 h 831"/>
                <a:gd name="T24" fmla="*/ 627 w 916"/>
                <a:gd name="T25" fmla="*/ 774 h 831"/>
                <a:gd name="T26" fmla="*/ 620 w 916"/>
                <a:gd name="T27" fmla="*/ 786 h 831"/>
                <a:gd name="T28" fmla="*/ 620 w 916"/>
                <a:gd name="T29" fmla="*/ 797 h 831"/>
                <a:gd name="T30" fmla="*/ 620 w 916"/>
                <a:gd name="T31" fmla="*/ 808 h 831"/>
                <a:gd name="T32" fmla="*/ 627 w 916"/>
                <a:gd name="T33" fmla="*/ 820 h 831"/>
                <a:gd name="T34" fmla="*/ 639 w 916"/>
                <a:gd name="T35" fmla="*/ 827 h 831"/>
                <a:gd name="T36" fmla="*/ 654 w 916"/>
                <a:gd name="T37" fmla="*/ 831 h 831"/>
                <a:gd name="T38" fmla="*/ 666 w 916"/>
                <a:gd name="T39" fmla="*/ 827 h 831"/>
                <a:gd name="T40" fmla="*/ 677 w 916"/>
                <a:gd name="T41" fmla="*/ 820 h 831"/>
                <a:gd name="T42" fmla="*/ 753 w 916"/>
                <a:gd name="T43" fmla="*/ 770 h 831"/>
                <a:gd name="T44" fmla="*/ 818 w 916"/>
                <a:gd name="T45" fmla="*/ 706 h 831"/>
                <a:gd name="T46" fmla="*/ 867 w 916"/>
                <a:gd name="T47" fmla="*/ 634 h 831"/>
                <a:gd name="T48" fmla="*/ 901 w 916"/>
                <a:gd name="T49" fmla="*/ 550 h 831"/>
                <a:gd name="T50" fmla="*/ 916 w 916"/>
                <a:gd name="T51" fmla="*/ 467 h 831"/>
                <a:gd name="T52" fmla="*/ 909 w 916"/>
                <a:gd name="T53" fmla="*/ 379 h 831"/>
                <a:gd name="T54" fmla="*/ 878 w 916"/>
                <a:gd name="T55" fmla="*/ 300 h 831"/>
                <a:gd name="T56" fmla="*/ 818 w 916"/>
                <a:gd name="T57" fmla="*/ 227 h 831"/>
                <a:gd name="T58" fmla="*/ 772 w 916"/>
                <a:gd name="T59" fmla="*/ 189 h 831"/>
                <a:gd name="T60" fmla="*/ 719 w 916"/>
                <a:gd name="T61" fmla="*/ 159 h 831"/>
                <a:gd name="T62" fmla="*/ 662 w 916"/>
                <a:gd name="T63" fmla="*/ 129 h 831"/>
                <a:gd name="T64" fmla="*/ 597 w 916"/>
                <a:gd name="T65" fmla="*/ 102 h 831"/>
                <a:gd name="T66" fmla="*/ 532 w 916"/>
                <a:gd name="T67" fmla="*/ 75 h 831"/>
                <a:gd name="T68" fmla="*/ 468 w 916"/>
                <a:gd name="T69" fmla="*/ 56 h 831"/>
                <a:gd name="T70" fmla="*/ 399 w 916"/>
                <a:gd name="T71" fmla="*/ 41 h 831"/>
                <a:gd name="T72" fmla="*/ 335 w 916"/>
                <a:gd name="T73" fmla="*/ 26 h 831"/>
                <a:gd name="T74" fmla="*/ 270 w 916"/>
                <a:gd name="T75" fmla="*/ 15 h 831"/>
                <a:gd name="T76" fmla="*/ 213 w 916"/>
                <a:gd name="T77" fmla="*/ 7 h 831"/>
                <a:gd name="T78" fmla="*/ 156 w 916"/>
                <a:gd name="T79" fmla="*/ 0 h 831"/>
                <a:gd name="T80" fmla="*/ 110 w 916"/>
                <a:gd name="T81" fmla="*/ 0 h 831"/>
                <a:gd name="T82" fmla="*/ 69 w 916"/>
                <a:gd name="T83" fmla="*/ 0 h 831"/>
                <a:gd name="T84" fmla="*/ 34 w 916"/>
                <a:gd name="T85" fmla="*/ 0 h 831"/>
                <a:gd name="T86" fmla="*/ 12 w 916"/>
                <a:gd name="T87" fmla="*/ 7 h 831"/>
                <a:gd name="T88" fmla="*/ 0 w 916"/>
                <a:gd name="T89" fmla="*/ 15 h 831"/>
                <a:gd name="T90" fmla="*/ 38 w 916"/>
                <a:gd name="T91" fmla="*/ 22 h 831"/>
                <a:gd name="T92" fmla="*/ 76 w 916"/>
                <a:gd name="T93" fmla="*/ 26 h 831"/>
                <a:gd name="T94" fmla="*/ 122 w 916"/>
                <a:gd name="T95" fmla="*/ 34 h 831"/>
                <a:gd name="T96" fmla="*/ 167 w 916"/>
                <a:gd name="T97" fmla="*/ 41 h 831"/>
                <a:gd name="T98" fmla="*/ 213 w 916"/>
                <a:gd name="T99" fmla="*/ 53 h 831"/>
                <a:gd name="T100" fmla="*/ 266 w 916"/>
                <a:gd name="T101" fmla="*/ 60 h 831"/>
                <a:gd name="T102" fmla="*/ 316 w 916"/>
                <a:gd name="T103" fmla="*/ 72 h 831"/>
                <a:gd name="T104" fmla="*/ 369 w 916"/>
                <a:gd name="T105" fmla="*/ 83 h 831"/>
                <a:gd name="T106" fmla="*/ 418 w 916"/>
                <a:gd name="T107" fmla="*/ 98 h 831"/>
                <a:gd name="T108" fmla="*/ 472 w 916"/>
                <a:gd name="T109" fmla="*/ 113 h 831"/>
                <a:gd name="T110" fmla="*/ 525 w 916"/>
                <a:gd name="T111" fmla="*/ 129 h 831"/>
                <a:gd name="T112" fmla="*/ 574 w 916"/>
                <a:gd name="T113" fmla="*/ 148 h 831"/>
                <a:gd name="T114" fmla="*/ 624 w 916"/>
                <a:gd name="T115" fmla="*/ 170 h 831"/>
                <a:gd name="T116" fmla="*/ 673 w 916"/>
                <a:gd name="T117" fmla="*/ 197 h 831"/>
                <a:gd name="T118" fmla="*/ 719 w 916"/>
                <a:gd name="T119" fmla="*/ 224 h 831"/>
                <a:gd name="T120" fmla="*/ 761 w 916"/>
                <a:gd name="T121" fmla="*/ 254 h 8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6"/>
                <a:gd name="T184" fmla="*/ 0 h 831"/>
                <a:gd name="T185" fmla="*/ 916 w 916"/>
                <a:gd name="T186" fmla="*/ 831 h 8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6" h="831">
                  <a:moveTo>
                    <a:pt x="761" y="254"/>
                  </a:moveTo>
                  <a:lnTo>
                    <a:pt x="802" y="300"/>
                  </a:lnTo>
                  <a:lnTo>
                    <a:pt x="829" y="353"/>
                  </a:lnTo>
                  <a:lnTo>
                    <a:pt x="840" y="410"/>
                  </a:lnTo>
                  <a:lnTo>
                    <a:pt x="840" y="470"/>
                  </a:lnTo>
                  <a:lnTo>
                    <a:pt x="833" y="520"/>
                  </a:lnTo>
                  <a:lnTo>
                    <a:pt x="818" y="562"/>
                  </a:lnTo>
                  <a:lnTo>
                    <a:pt x="791" y="603"/>
                  </a:lnTo>
                  <a:lnTo>
                    <a:pt x="764" y="637"/>
                  </a:lnTo>
                  <a:lnTo>
                    <a:pt x="730" y="675"/>
                  </a:lnTo>
                  <a:lnTo>
                    <a:pt x="696" y="706"/>
                  </a:lnTo>
                  <a:lnTo>
                    <a:pt x="662" y="740"/>
                  </a:lnTo>
                  <a:lnTo>
                    <a:pt x="627" y="774"/>
                  </a:lnTo>
                  <a:lnTo>
                    <a:pt x="620" y="786"/>
                  </a:lnTo>
                  <a:lnTo>
                    <a:pt x="620" y="797"/>
                  </a:lnTo>
                  <a:lnTo>
                    <a:pt x="620" y="808"/>
                  </a:lnTo>
                  <a:lnTo>
                    <a:pt x="627" y="820"/>
                  </a:lnTo>
                  <a:lnTo>
                    <a:pt x="639" y="827"/>
                  </a:lnTo>
                  <a:lnTo>
                    <a:pt x="654" y="831"/>
                  </a:lnTo>
                  <a:lnTo>
                    <a:pt x="666" y="827"/>
                  </a:lnTo>
                  <a:lnTo>
                    <a:pt x="677" y="820"/>
                  </a:lnTo>
                  <a:lnTo>
                    <a:pt x="753" y="770"/>
                  </a:lnTo>
                  <a:lnTo>
                    <a:pt x="818" y="706"/>
                  </a:lnTo>
                  <a:lnTo>
                    <a:pt x="867" y="634"/>
                  </a:lnTo>
                  <a:lnTo>
                    <a:pt x="901" y="550"/>
                  </a:lnTo>
                  <a:lnTo>
                    <a:pt x="916" y="467"/>
                  </a:lnTo>
                  <a:lnTo>
                    <a:pt x="909" y="379"/>
                  </a:lnTo>
                  <a:lnTo>
                    <a:pt x="878" y="300"/>
                  </a:lnTo>
                  <a:lnTo>
                    <a:pt x="818" y="227"/>
                  </a:lnTo>
                  <a:lnTo>
                    <a:pt x="772" y="189"/>
                  </a:lnTo>
                  <a:lnTo>
                    <a:pt x="719" y="159"/>
                  </a:lnTo>
                  <a:lnTo>
                    <a:pt x="662" y="129"/>
                  </a:lnTo>
                  <a:lnTo>
                    <a:pt x="597" y="102"/>
                  </a:lnTo>
                  <a:lnTo>
                    <a:pt x="532" y="75"/>
                  </a:lnTo>
                  <a:lnTo>
                    <a:pt x="468" y="56"/>
                  </a:lnTo>
                  <a:lnTo>
                    <a:pt x="399" y="41"/>
                  </a:lnTo>
                  <a:lnTo>
                    <a:pt x="335" y="26"/>
                  </a:lnTo>
                  <a:lnTo>
                    <a:pt x="270" y="15"/>
                  </a:lnTo>
                  <a:lnTo>
                    <a:pt x="213" y="7"/>
                  </a:lnTo>
                  <a:lnTo>
                    <a:pt x="156" y="0"/>
                  </a:lnTo>
                  <a:lnTo>
                    <a:pt x="110" y="0"/>
                  </a:lnTo>
                  <a:lnTo>
                    <a:pt x="69" y="0"/>
                  </a:lnTo>
                  <a:lnTo>
                    <a:pt x="34" y="0"/>
                  </a:lnTo>
                  <a:lnTo>
                    <a:pt x="12" y="7"/>
                  </a:lnTo>
                  <a:lnTo>
                    <a:pt x="0" y="15"/>
                  </a:lnTo>
                  <a:lnTo>
                    <a:pt x="38" y="22"/>
                  </a:lnTo>
                  <a:lnTo>
                    <a:pt x="76" y="26"/>
                  </a:lnTo>
                  <a:lnTo>
                    <a:pt x="122" y="34"/>
                  </a:lnTo>
                  <a:lnTo>
                    <a:pt x="167" y="41"/>
                  </a:lnTo>
                  <a:lnTo>
                    <a:pt x="213" y="53"/>
                  </a:lnTo>
                  <a:lnTo>
                    <a:pt x="266" y="60"/>
                  </a:lnTo>
                  <a:lnTo>
                    <a:pt x="316" y="72"/>
                  </a:lnTo>
                  <a:lnTo>
                    <a:pt x="369" y="83"/>
                  </a:lnTo>
                  <a:lnTo>
                    <a:pt x="418" y="98"/>
                  </a:lnTo>
                  <a:lnTo>
                    <a:pt x="472" y="113"/>
                  </a:lnTo>
                  <a:lnTo>
                    <a:pt x="525" y="129"/>
                  </a:lnTo>
                  <a:lnTo>
                    <a:pt x="574" y="148"/>
                  </a:lnTo>
                  <a:lnTo>
                    <a:pt x="624" y="170"/>
                  </a:lnTo>
                  <a:lnTo>
                    <a:pt x="673" y="197"/>
                  </a:lnTo>
                  <a:lnTo>
                    <a:pt x="719" y="224"/>
                  </a:lnTo>
                  <a:lnTo>
                    <a:pt x="761" y="254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70" name="Freeform 2383"/>
            <p:cNvSpPr>
              <a:spLocks noChangeAspect="1"/>
            </p:cNvSpPr>
            <p:nvPr/>
          </p:nvSpPr>
          <p:spPr bwMode="auto">
            <a:xfrm>
              <a:off x="455" y="16758"/>
              <a:ext cx="373" cy="786"/>
            </a:xfrm>
            <a:custGeom>
              <a:avLst/>
              <a:gdLst>
                <a:gd name="T0" fmla="*/ 0 w 373"/>
                <a:gd name="T1" fmla="*/ 429 h 786"/>
                <a:gd name="T2" fmla="*/ 0 w 373"/>
                <a:gd name="T3" fmla="*/ 494 h 786"/>
                <a:gd name="T4" fmla="*/ 16 w 373"/>
                <a:gd name="T5" fmla="*/ 554 h 786"/>
                <a:gd name="T6" fmla="*/ 42 w 373"/>
                <a:gd name="T7" fmla="*/ 611 h 786"/>
                <a:gd name="T8" fmla="*/ 80 w 373"/>
                <a:gd name="T9" fmla="*/ 661 h 786"/>
                <a:gd name="T10" fmla="*/ 126 w 373"/>
                <a:gd name="T11" fmla="*/ 703 h 786"/>
                <a:gd name="T12" fmla="*/ 179 w 373"/>
                <a:gd name="T13" fmla="*/ 741 h 786"/>
                <a:gd name="T14" fmla="*/ 240 w 373"/>
                <a:gd name="T15" fmla="*/ 767 h 786"/>
                <a:gd name="T16" fmla="*/ 301 w 373"/>
                <a:gd name="T17" fmla="*/ 782 h 786"/>
                <a:gd name="T18" fmla="*/ 320 w 373"/>
                <a:gd name="T19" fmla="*/ 786 h 786"/>
                <a:gd name="T20" fmla="*/ 339 w 373"/>
                <a:gd name="T21" fmla="*/ 778 h 786"/>
                <a:gd name="T22" fmla="*/ 354 w 373"/>
                <a:gd name="T23" fmla="*/ 767 h 786"/>
                <a:gd name="T24" fmla="*/ 361 w 373"/>
                <a:gd name="T25" fmla="*/ 752 h 786"/>
                <a:gd name="T26" fmla="*/ 361 w 373"/>
                <a:gd name="T27" fmla="*/ 733 h 786"/>
                <a:gd name="T28" fmla="*/ 358 w 373"/>
                <a:gd name="T29" fmla="*/ 714 h 786"/>
                <a:gd name="T30" fmla="*/ 346 w 373"/>
                <a:gd name="T31" fmla="*/ 699 h 786"/>
                <a:gd name="T32" fmla="*/ 327 w 373"/>
                <a:gd name="T33" fmla="*/ 691 h 786"/>
                <a:gd name="T34" fmla="*/ 266 w 373"/>
                <a:gd name="T35" fmla="*/ 668 h 786"/>
                <a:gd name="T36" fmla="*/ 209 w 373"/>
                <a:gd name="T37" fmla="*/ 638 h 786"/>
                <a:gd name="T38" fmla="*/ 164 w 373"/>
                <a:gd name="T39" fmla="*/ 596 h 786"/>
                <a:gd name="T40" fmla="*/ 130 w 373"/>
                <a:gd name="T41" fmla="*/ 551 h 786"/>
                <a:gd name="T42" fmla="*/ 107 w 373"/>
                <a:gd name="T43" fmla="*/ 494 h 786"/>
                <a:gd name="T44" fmla="*/ 95 w 373"/>
                <a:gd name="T45" fmla="*/ 433 h 786"/>
                <a:gd name="T46" fmla="*/ 95 w 373"/>
                <a:gd name="T47" fmla="*/ 368 h 786"/>
                <a:gd name="T48" fmla="*/ 114 w 373"/>
                <a:gd name="T49" fmla="*/ 300 h 786"/>
                <a:gd name="T50" fmla="*/ 137 w 373"/>
                <a:gd name="T51" fmla="*/ 251 h 786"/>
                <a:gd name="T52" fmla="*/ 168 w 373"/>
                <a:gd name="T53" fmla="*/ 205 h 786"/>
                <a:gd name="T54" fmla="*/ 202 w 373"/>
                <a:gd name="T55" fmla="*/ 163 h 786"/>
                <a:gd name="T56" fmla="*/ 240 w 373"/>
                <a:gd name="T57" fmla="*/ 125 h 786"/>
                <a:gd name="T58" fmla="*/ 274 w 373"/>
                <a:gd name="T59" fmla="*/ 91 h 786"/>
                <a:gd name="T60" fmla="*/ 312 w 373"/>
                <a:gd name="T61" fmla="*/ 61 h 786"/>
                <a:gd name="T62" fmla="*/ 346 w 373"/>
                <a:gd name="T63" fmla="*/ 30 h 786"/>
                <a:gd name="T64" fmla="*/ 373 w 373"/>
                <a:gd name="T65" fmla="*/ 4 h 786"/>
                <a:gd name="T66" fmla="*/ 346 w 373"/>
                <a:gd name="T67" fmla="*/ 0 h 786"/>
                <a:gd name="T68" fmla="*/ 304 w 373"/>
                <a:gd name="T69" fmla="*/ 19 h 786"/>
                <a:gd name="T70" fmla="*/ 247 w 373"/>
                <a:gd name="T71" fmla="*/ 61 h 786"/>
                <a:gd name="T72" fmla="*/ 183 w 373"/>
                <a:gd name="T73" fmla="*/ 118 h 786"/>
                <a:gd name="T74" fmla="*/ 122 w 373"/>
                <a:gd name="T75" fmla="*/ 190 h 786"/>
                <a:gd name="T76" fmla="*/ 65 w 373"/>
                <a:gd name="T77" fmla="*/ 266 h 786"/>
                <a:gd name="T78" fmla="*/ 23 w 373"/>
                <a:gd name="T79" fmla="*/ 349 h 786"/>
                <a:gd name="T80" fmla="*/ 0 w 373"/>
                <a:gd name="T81" fmla="*/ 429 h 78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3"/>
                <a:gd name="T124" fmla="*/ 0 h 786"/>
                <a:gd name="T125" fmla="*/ 373 w 373"/>
                <a:gd name="T126" fmla="*/ 786 h 78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3" h="786">
                  <a:moveTo>
                    <a:pt x="0" y="429"/>
                  </a:moveTo>
                  <a:lnTo>
                    <a:pt x="0" y="494"/>
                  </a:lnTo>
                  <a:lnTo>
                    <a:pt x="16" y="554"/>
                  </a:lnTo>
                  <a:lnTo>
                    <a:pt x="42" y="611"/>
                  </a:lnTo>
                  <a:lnTo>
                    <a:pt x="80" y="661"/>
                  </a:lnTo>
                  <a:lnTo>
                    <a:pt x="126" y="703"/>
                  </a:lnTo>
                  <a:lnTo>
                    <a:pt x="179" y="741"/>
                  </a:lnTo>
                  <a:lnTo>
                    <a:pt x="240" y="767"/>
                  </a:lnTo>
                  <a:lnTo>
                    <a:pt x="301" y="782"/>
                  </a:lnTo>
                  <a:lnTo>
                    <a:pt x="320" y="786"/>
                  </a:lnTo>
                  <a:lnTo>
                    <a:pt x="339" y="778"/>
                  </a:lnTo>
                  <a:lnTo>
                    <a:pt x="354" y="767"/>
                  </a:lnTo>
                  <a:lnTo>
                    <a:pt x="361" y="752"/>
                  </a:lnTo>
                  <a:lnTo>
                    <a:pt x="361" y="733"/>
                  </a:lnTo>
                  <a:lnTo>
                    <a:pt x="358" y="714"/>
                  </a:lnTo>
                  <a:lnTo>
                    <a:pt x="346" y="699"/>
                  </a:lnTo>
                  <a:lnTo>
                    <a:pt x="327" y="691"/>
                  </a:lnTo>
                  <a:lnTo>
                    <a:pt x="266" y="668"/>
                  </a:lnTo>
                  <a:lnTo>
                    <a:pt x="209" y="638"/>
                  </a:lnTo>
                  <a:lnTo>
                    <a:pt x="164" y="596"/>
                  </a:lnTo>
                  <a:lnTo>
                    <a:pt x="130" y="551"/>
                  </a:lnTo>
                  <a:lnTo>
                    <a:pt x="107" y="494"/>
                  </a:lnTo>
                  <a:lnTo>
                    <a:pt x="95" y="433"/>
                  </a:lnTo>
                  <a:lnTo>
                    <a:pt x="95" y="368"/>
                  </a:lnTo>
                  <a:lnTo>
                    <a:pt x="114" y="300"/>
                  </a:lnTo>
                  <a:lnTo>
                    <a:pt x="137" y="251"/>
                  </a:lnTo>
                  <a:lnTo>
                    <a:pt x="168" y="205"/>
                  </a:lnTo>
                  <a:lnTo>
                    <a:pt x="202" y="163"/>
                  </a:lnTo>
                  <a:lnTo>
                    <a:pt x="240" y="125"/>
                  </a:lnTo>
                  <a:lnTo>
                    <a:pt x="274" y="91"/>
                  </a:lnTo>
                  <a:lnTo>
                    <a:pt x="312" y="61"/>
                  </a:lnTo>
                  <a:lnTo>
                    <a:pt x="346" y="30"/>
                  </a:lnTo>
                  <a:lnTo>
                    <a:pt x="373" y="4"/>
                  </a:lnTo>
                  <a:lnTo>
                    <a:pt x="346" y="0"/>
                  </a:lnTo>
                  <a:lnTo>
                    <a:pt x="304" y="19"/>
                  </a:lnTo>
                  <a:lnTo>
                    <a:pt x="247" y="61"/>
                  </a:lnTo>
                  <a:lnTo>
                    <a:pt x="183" y="118"/>
                  </a:lnTo>
                  <a:lnTo>
                    <a:pt x="122" y="190"/>
                  </a:lnTo>
                  <a:lnTo>
                    <a:pt x="65" y="266"/>
                  </a:lnTo>
                  <a:lnTo>
                    <a:pt x="23" y="349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71" name="Freeform 2384"/>
            <p:cNvSpPr>
              <a:spLocks noChangeAspect="1"/>
            </p:cNvSpPr>
            <p:nvPr/>
          </p:nvSpPr>
          <p:spPr bwMode="auto">
            <a:xfrm>
              <a:off x="3079" y="16318"/>
              <a:ext cx="798" cy="1025"/>
            </a:xfrm>
            <a:custGeom>
              <a:avLst/>
              <a:gdLst>
                <a:gd name="T0" fmla="*/ 673 w 798"/>
                <a:gd name="T1" fmla="*/ 410 h 1025"/>
                <a:gd name="T2" fmla="*/ 711 w 798"/>
                <a:gd name="T3" fmla="*/ 474 h 1025"/>
                <a:gd name="T4" fmla="*/ 730 w 798"/>
                <a:gd name="T5" fmla="*/ 543 h 1025"/>
                <a:gd name="T6" fmla="*/ 718 w 798"/>
                <a:gd name="T7" fmla="*/ 619 h 1025"/>
                <a:gd name="T8" fmla="*/ 677 w 798"/>
                <a:gd name="T9" fmla="*/ 691 h 1025"/>
                <a:gd name="T10" fmla="*/ 612 w 798"/>
                <a:gd name="T11" fmla="*/ 755 h 1025"/>
                <a:gd name="T12" fmla="*/ 540 w 798"/>
                <a:gd name="T13" fmla="*/ 812 h 1025"/>
                <a:gd name="T14" fmla="*/ 464 w 798"/>
                <a:gd name="T15" fmla="*/ 873 h 1025"/>
                <a:gd name="T16" fmla="*/ 418 w 798"/>
                <a:gd name="T17" fmla="*/ 919 h 1025"/>
                <a:gd name="T18" fmla="*/ 403 w 798"/>
                <a:gd name="T19" fmla="*/ 949 h 1025"/>
                <a:gd name="T20" fmla="*/ 391 w 798"/>
                <a:gd name="T21" fmla="*/ 979 h 1025"/>
                <a:gd name="T22" fmla="*/ 395 w 798"/>
                <a:gd name="T23" fmla="*/ 1010 h 1025"/>
                <a:gd name="T24" fmla="*/ 422 w 798"/>
                <a:gd name="T25" fmla="*/ 1025 h 1025"/>
                <a:gd name="T26" fmla="*/ 452 w 798"/>
                <a:gd name="T27" fmla="*/ 1021 h 1025"/>
                <a:gd name="T28" fmla="*/ 502 w 798"/>
                <a:gd name="T29" fmla="*/ 968 h 1025"/>
                <a:gd name="T30" fmla="*/ 585 w 798"/>
                <a:gd name="T31" fmla="*/ 888 h 1025"/>
                <a:gd name="T32" fmla="*/ 673 w 798"/>
                <a:gd name="T33" fmla="*/ 812 h 1025"/>
                <a:gd name="T34" fmla="*/ 749 w 798"/>
                <a:gd name="T35" fmla="*/ 725 h 1025"/>
                <a:gd name="T36" fmla="*/ 794 w 798"/>
                <a:gd name="T37" fmla="*/ 619 h 1025"/>
                <a:gd name="T38" fmla="*/ 787 w 798"/>
                <a:gd name="T39" fmla="*/ 505 h 1025"/>
                <a:gd name="T40" fmla="*/ 737 w 798"/>
                <a:gd name="T41" fmla="*/ 398 h 1025"/>
                <a:gd name="T42" fmla="*/ 654 w 798"/>
                <a:gd name="T43" fmla="*/ 311 h 1025"/>
                <a:gd name="T44" fmla="*/ 574 w 798"/>
                <a:gd name="T45" fmla="*/ 246 h 1025"/>
                <a:gd name="T46" fmla="*/ 494 w 798"/>
                <a:gd name="T47" fmla="*/ 197 h 1025"/>
                <a:gd name="T48" fmla="*/ 410 w 798"/>
                <a:gd name="T49" fmla="*/ 144 h 1025"/>
                <a:gd name="T50" fmla="*/ 319 w 798"/>
                <a:gd name="T51" fmla="*/ 94 h 1025"/>
                <a:gd name="T52" fmla="*/ 235 w 798"/>
                <a:gd name="T53" fmla="*/ 53 h 1025"/>
                <a:gd name="T54" fmla="*/ 152 w 798"/>
                <a:gd name="T55" fmla="*/ 22 h 1025"/>
                <a:gd name="T56" fmla="*/ 80 w 798"/>
                <a:gd name="T57" fmla="*/ 3 h 1025"/>
                <a:gd name="T58" fmla="*/ 23 w 798"/>
                <a:gd name="T59" fmla="*/ 3 h 1025"/>
                <a:gd name="T60" fmla="*/ 26 w 798"/>
                <a:gd name="T61" fmla="*/ 19 h 1025"/>
                <a:gd name="T62" fmla="*/ 91 w 798"/>
                <a:gd name="T63" fmla="*/ 45 h 1025"/>
                <a:gd name="T64" fmla="*/ 167 w 798"/>
                <a:gd name="T65" fmla="*/ 79 h 1025"/>
                <a:gd name="T66" fmla="*/ 255 w 798"/>
                <a:gd name="T67" fmla="*/ 121 h 1025"/>
                <a:gd name="T68" fmla="*/ 346 w 798"/>
                <a:gd name="T69" fmla="*/ 170 h 1025"/>
                <a:gd name="T70" fmla="*/ 437 w 798"/>
                <a:gd name="T71" fmla="*/ 227 h 1025"/>
                <a:gd name="T72" fmla="*/ 528 w 798"/>
                <a:gd name="T73" fmla="*/ 288 h 1025"/>
                <a:gd name="T74" fmla="*/ 608 w 798"/>
                <a:gd name="T75" fmla="*/ 349 h 102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98"/>
                <a:gd name="T115" fmla="*/ 0 h 1025"/>
                <a:gd name="T116" fmla="*/ 798 w 798"/>
                <a:gd name="T117" fmla="*/ 1025 h 102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98" h="1025">
                  <a:moveTo>
                    <a:pt x="646" y="383"/>
                  </a:moveTo>
                  <a:lnTo>
                    <a:pt x="673" y="410"/>
                  </a:lnTo>
                  <a:lnTo>
                    <a:pt x="696" y="440"/>
                  </a:lnTo>
                  <a:lnTo>
                    <a:pt x="711" y="474"/>
                  </a:lnTo>
                  <a:lnTo>
                    <a:pt x="726" y="508"/>
                  </a:lnTo>
                  <a:lnTo>
                    <a:pt x="730" y="543"/>
                  </a:lnTo>
                  <a:lnTo>
                    <a:pt x="730" y="581"/>
                  </a:lnTo>
                  <a:lnTo>
                    <a:pt x="718" y="619"/>
                  </a:lnTo>
                  <a:lnTo>
                    <a:pt x="703" y="653"/>
                  </a:lnTo>
                  <a:lnTo>
                    <a:pt x="677" y="691"/>
                  </a:lnTo>
                  <a:lnTo>
                    <a:pt x="646" y="725"/>
                  </a:lnTo>
                  <a:lnTo>
                    <a:pt x="612" y="755"/>
                  </a:lnTo>
                  <a:lnTo>
                    <a:pt x="574" y="786"/>
                  </a:lnTo>
                  <a:lnTo>
                    <a:pt x="540" y="812"/>
                  </a:lnTo>
                  <a:lnTo>
                    <a:pt x="502" y="843"/>
                  </a:lnTo>
                  <a:lnTo>
                    <a:pt x="464" y="873"/>
                  </a:lnTo>
                  <a:lnTo>
                    <a:pt x="429" y="907"/>
                  </a:lnTo>
                  <a:lnTo>
                    <a:pt x="418" y="919"/>
                  </a:lnTo>
                  <a:lnTo>
                    <a:pt x="410" y="934"/>
                  </a:lnTo>
                  <a:lnTo>
                    <a:pt x="403" y="949"/>
                  </a:lnTo>
                  <a:lnTo>
                    <a:pt x="395" y="964"/>
                  </a:lnTo>
                  <a:lnTo>
                    <a:pt x="391" y="979"/>
                  </a:lnTo>
                  <a:lnTo>
                    <a:pt x="391" y="994"/>
                  </a:lnTo>
                  <a:lnTo>
                    <a:pt x="395" y="1010"/>
                  </a:lnTo>
                  <a:lnTo>
                    <a:pt x="407" y="1021"/>
                  </a:lnTo>
                  <a:lnTo>
                    <a:pt x="422" y="1025"/>
                  </a:lnTo>
                  <a:lnTo>
                    <a:pt x="437" y="1025"/>
                  </a:lnTo>
                  <a:lnTo>
                    <a:pt x="452" y="1021"/>
                  </a:lnTo>
                  <a:lnTo>
                    <a:pt x="464" y="1010"/>
                  </a:lnTo>
                  <a:lnTo>
                    <a:pt x="502" y="968"/>
                  </a:lnTo>
                  <a:lnTo>
                    <a:pt x="543" y="926"/>
                  </a:lnTo>
                  <a:lnTo>
                    <a:pt x="585" y="888"/>
                  </a:lnTo>
                  <a:lnTo>
                    <a:pt x="631" y="850"/>
                  </a:lnTo>
                  <a:lnTo>
                    <a:pt x="673" y="812"/>
                  </a:lnTo>
                  <a:lnTo>
                    <a:pt x="711" y="770"/>
                  </a:lnTo>
                  <a:lnTo>
                    <a:pt x="749" y="725"/>
                  </a:lnTo>
                  <a:lnTo>
                    <a:pt x="775" y="675"/>
                  </a:lnTo>
                  <a:lnTo>
                    <a:pt x="794" y="619"/>
                  </a:lnTo>
                  <a:lnTo>
                    <a:pt x="798" y="562"/>
                  </a:lnTo>
                  <a:lnTo>
                    <a:pt x="787" y="505"/>
                  </a:lnTo>
                  <a:lnTo>
                    <a:pt x="768" y="451"/>
                  </a:lnTo>
                  <a:lnTo>
                    <a:pt x="737" y="398"/>
                  </a:lnTo>
                  <a:lnTo>
                    <a:pt x="699" y="353"/>
                  </a:lnTo>
                  <a:lnTo>
                    <a:pt x="654" y="311"/>
                  </a:lnTo>
                  <a:lnTo>
                    <a:pt x="608" y="273"/>
                  </a:lnTo>
                  <a:lnTo>
                    <a:pt x="574" y="246"/>
                  </a:lnTo>
                  <a:lnTo>
                    <a:pt x="536" y="224"/>
                  </a:lnTo>
                  <a:lnTo>
                    <a:pt x="494" y="197"/>
                  </a:lnTo>
                  <a:lnTo>
                    <a:pt x="452" y="170"/>
                  </a:lnTo>
                  <a:lnTo>
                    <a:pt x="410" y="144"/>
                  </a:lnTo>
                  <a:lnTo>
                    <a:pt x="365" y="117"/>
                  </a:lnTo>
                  <a:lnTo>
                    <a:pt x="319" y="94"/>
                  </a:lnTo>
                  <a:lnTo>
                    <a:pt x="277" y="72"/>
                  </a:lnTo>
                  <a:lnTo>
                    <a:pt x="235" y="53"/>
                  </a:lnTo>
                  <a:lnTo>
                    <a:pt x="194" y="34"/>
                  </a:lnTo>
                  <a:lnTo>
                    <a:pt x="152" y="22"/>
                  </a:lnTo>
                  <a:lnTo>
                    <a:pt x="114" y="11"/>
                  </a:lnTo>
                  <a:lnTo>
                    <a:pt x="80" y="3"/>
                  </a:lnTo>
                  <a:lnTo>
                    <a:pt x="49" y="0"/>
                  </a:lnTo>
                  <a:lnTo>
                    <a:pt x="23" y="3"/>
                  </a:lnTo>
                  <a:lnTo>
                    <a:pt x="0" y="11"/>
                  </a:lnTo>
                  <a:lnTo>
                    <a:pt x="26" y="19"/>
                  </a:lnTo>
                  <a:lnTo>
                    <a:pt x="57" y="30"/>
                  </a:lnTo>
                  <a:lnTo>
                    <a:pt x="91" y="45"/>
                  </a:lnTo>
                  <a:lnTo>
                    <a:pt x="125" y="60"/>
                  </a:lnTo>
                  <a:lnTo>
                    <a:pt x="167" y="79"/>
                  </a:lnTo>
                  <a:lnTo>
                    <a:pt x="209" y="98"/>
                  </a:lnTo>
                  <a:lnTo>
                    <a:pt x="255" y="121"/>
                  </a:lnTo>
                  <a:lnTo>
                    <a:pt x="300" y="144"/>
                  </a:lnTo>
                  <a:lnTo>
                    <a:pt x="346" y="170"/>
                  </a:lnTo>
                  <a:lnTo>
                    <a:pt x="391" y="197"/>
                  </a:lnTo>
                  <a:lnTo>
                    <a:pt x="437" y="227"/>
                  </a:lnTo>
                  <a:lnTo>
                    <a:pt x="483" y="258"/>
                  </a:lnTo>
                  <a:lnTo>
                    <a:pt x="528" y="288"/>
                  </a:lnTo>
                  <a:lnTo>
                    <a:pt x="570" y="319"/>
                  </a:lnTo>
                  <a:lnTo>
                    <a:pt x="608" y="349"/>
                  </a:lnTo>
                  <a:lnTo>
                    <a:pt x="646" y="383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72" name="Freeform 2385"/>
            <p:cNvSpPr>
              <a:spLocks noChangeAspect="1"/>
            </p:cNvSpPr>
            <p:nvPr/>
          </p:nvSpPr>
          <p:spPr bwMode="auto">
            <a:xfrm>
              <a:off x="2197" y="17517"/>
              <a:ext cx="270" cy="619"/>
            </a:xfrm>
            <a:custGeom>
              <a:avLst/>
              <a:gdLst>
                <a:gd name="T0" fmla="*/ 102 w 270"/>
                <a:gd name="T1" fmla="*/ 46 h 619"/>
                <a:gd name="T2" fmla="*/ 95 w 270"/>
                <a:gd name="T3" fmla="*/ 27 h 619"/>
                <a:gd name="T4" fmla="*/ 83 w 270"/>
                <a:gd name="T5" fmla="*/ 12 h 619"/>
                <a:gd name="T6" fmla="*/ 64 w 270"/>
                <a:gd name="T7" fmla="*/ 4 h 619"/>
                <a:gd name="T8" fmla="*/ 45 w 270"/>
                <a:gd name="T9" fmla="*/ 0 h 619"/>
                <a:gd name="T10" fmla="*/ 26 w 270"/>
                <a:gd name="T11" fmla="*/ 8 h 619"/>
                <a:gd name="T12" fmla="*/ 11 w 270"/>
                <a:gd name="T13" fmla="*/ 19 h 619"/>
                <a:gd name="T14" fmla="*/ 0 w 270"/>
                <a:gd name="T15" fmla="*/ 38 h 619"/>
                <a:gd name="T16" fmla="*/ 0 w 270"/>
                <a:gd name="T17" fmla="*/ 57 h 619"/>
                <a:gd name="T18" fmla="*/ 19 w 270"/>
                <a:gd name="T19" fmla="*/ 141 h 619"/>
                <a:gd name="T20" fmla="*/ 49 w 270"/>
                <a:gd name="T21" fmla="*/ 236 h 619"/>
                <a:gd name="T22" fmla="*/ 87 w 270"/>
                <a:gd name="T23" fmla="*/ 331 h 619"/>
                <a:gd name="T24" fmla="*/ 133 w 270"/>
                <a:gd name="T25" fmla="*/ 422 h 619"/>
                <a:gd name="T26" fmla="*/ 178 w 270"/>
                <a:gd name="T27" fmla="*/ 502 h 619"/>
                <a:gd name="T28" fmla="*/ 220 w 270"/>
                <a:gd name="T29" fmla="*/ 566 h 619"/>
                <a:gd name="T30" fmla="*/ 251 w 270"/>
                <a:gd name="T31" fmla="*/ 608 h 619"/>
                <a:gd name="T32" fmla="*/ 270 w 270"/>
                <a:gd name="T33" fmla="*/ 619 h 619"/>
                <a:gd name="T34" fmla="*/ 262 w 270"/>
                <a:gd name="T35" fmla="*/ 578 h 619"/>
                <a:gd name="T36" fmla="*/ 243 w 270"/>
                <a:gd name="T37" fmla="*/ 525 h 619"/>
                <a:gd name="T38" fmla="*/ 220 w 270"/>
                <a:gd name="T39" fmla="*/ 456 h 619"/>
                <a:gd name="T40" fmla="*/ 194 w 270"/>
                <a:gd name="T41" fmla="*/ 376 h 619"/>
                <a:gd name="T42" fmla="*/ 167 w 270"/>
                <a:gd name="T43" fmla="*/ 293 h 619"/>
                <a:gd name="T44" fmla="*/ 140 w 270"/>
                <a:gd name="T45" fmla="*/ 209 h 619"/>
                <a:gd name="T46" fmla="*/ 118 w 270"/>
                <a:gd name="T47" fmla="*/ 126 h 619"/>
                <a:gd name="T48" fmla="*/ 102 w 270"/>
                <a:gd name="T49" fmla="*/ 46 h 6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70"/>
                <a:gd name="T76" fmla="*/ 0 h 619"/>
                <a:gd name="T77" fmla="*/ 270 w 270"/>
                <a:gd name="T78" fmla="*/ 619 h 61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70" h="619">
                  <a:moveTo>
                    <a:pt x="102" y="46"/>
                  </a:moveTo>
                  <a:lnTo>
                    <a:pt x="95" y="27"/>
                  </a:lnTo>
                  <a:lnTo>
                    <a:pt x="83" y="12"/>
                  </a:lnTo>
                  <a:lnTo>
                    <a:pt x="64" y="4"/>
                  </a:lnTo>
                  <a:lnTo>
                    <a:pt x="45" y="0"/>
                  </a:lnTo>
                  <a:lnTo>
                    <a:pt x="26" y="8"/>
                  </a:lnTo>
                  <a:lnTo>
                    <a:pt x="11" y="19"/>
                  </a:lnTo>
                  <a:lnTo>
                    <a:pt x="0" y="38"/>
                  </a:lnTo>
                  <a:lnTo>
                    <a:pt x="0" y="57"/>
                  </a:lnTo>
                  <a:lnTo>
                    <a:pt x="19" y="141"/>
                  </a:lnTo>
                  <a:lnTo>
                    <a:pt x="49" y="236"/>
                  </a:lnTo>
                  <a:lnTo>
                    <a:pt x="87" y="331"/>
                  </a:lnTo>
                  <a:lnTo>
                    <a:pt x="133" y="422"/>
                  </a:lnTo>
                  <a:lnTo>
                    <a:pt x="178" y="502"/>
                  </a:lnTo>
                  <a:lnTo>
                    <a:pt x="220" y="566"/>
                  </a:lnTo>
                  <a:lnTo>
                    <a:pt x="251" y="608"/>
                  </a:lnTo>
                  <a:lnTo>
                    <a:pt x="270" y="619"/>
                  </a:lnTo>
                  <a:lnTo>
                    <a:pt x="262" y="578"/>
                  </a:lnTo>
                  <a:lnTo>
                    <a:pt x="243" y="525"/>
                  </a:lnTo>
                  <a:lnTo>
                    <a:pt x="220" y="456"/>
                  </a:lnTo>
                  <a:lnTo>
                    <a:pt x="194" y="376"/>
                  </a:lnTo>
                  <a:lnTo>
                    <a:pt x="167" y="293"/>
                  </a:lnTo>
                  <a:lnTo>
                    <a:pt x="140" y="209"/>
                  </a:lnTo>
                  <a:lnTo>
                    <a:pt x="118" y="126"/>
                  </a:lnTo>
                  <a:lnTo>
                    <a:pt x="102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73" name="Freeform 2386"/>
            <p:cNvSpPr>
              <a:spLocks noChangeAspect="1"/>
            </p:cNvSpPr>
            <p:nvPr/>
          </p:nvSpPr>
          <p:spPr bwMode="auto">
            <a:xfrm>
              <a:off x="2079" y="17187"/>
              <a:ext cx="140" cy="312"/>
            </a:xfrm>
            <a:custGeom>
              <a:avLst/>
              <a:gdLst>
                <a:gd name="T0" fmla="*/ 72 w 140"/>
                <a:gd name="T1" fmla="*/ 34 h 312"/>
                <a:gd name="T2" fmla="*/ 68 w 140"/>
                <a:gd name="T3" fmla="*/ 19 h 312"/>
                <a:gd name="T4" fmla="*/ 57 w 140"/>
                <a:gd name="T5" fmla="*/ 8 h 312"/>
                <a:gd name="T6" fmla="*/ 45 w 140"/>
                <a:gd name="T7" fmla="*/ 0 h 312"/>
                <a:gd name="T8" fmla="*/ 30 w 140"/>
                <a:gd name="T9" fmla="*/ 0 h 312"/>
                <a:gd name="T10" fmla="*/ 19 w 140"/>
                <a:gd name="T11" fmla="*/ 4 h 312"/>
                <a:gd name="T12" fmla="*/ 7 w 140"/>
                <a:gd name="T13" fmla="*/ 12 h 312"/>
                <a:gd name="T14" fmla="*/ 0 w 140"/>
                <a:gd name="T15" fmla="*/ 23 h 312"/>
                <a:gd name="T16" fmla="*/ 0 w 140"/>
                <a:gd name="T17" fmla="*/ 38 h 312"/>
                <a:gd name="T18" fmla="*/ 0 w 140"/>
                <a:gd name="T19" fmla="*/ 80 h 312"/>
                <a:gd name="T20" fmla="*/ 11 w 140"/>
                <a:gd name="T21" fmla="*/ 125 h 312"/>
                <a:gd name="T22" fmla="*/ 26 w 140"/>
                <a:gd name="T23" fmla="*/ 171 h 312"/>
                <a:gd name="T24" fmla="*/ 45 w 140"/>
                <a:gd name="T25" fmla="*/ 217 h 312"/>
                <a:gd name="T26" fmla="*/ 68 w 140"/>
                <a:gd name="T27" fmla="*/ 258 h 312"/>
                <a:gd name="T28" fmla="*/ 91 w 140"/>
                <a:gd name="T29" fmla="*/ 289 h 312"/>
                <a:gd name="T30" fmla="*/ 118 w 140"/>
                <a:gd name="T31" fmla="*/ 308 h 312"/>
                <a:gd name="T32" fmla="*/ 137 w 140"/>
                <a:gd name="T33" fmla="*/ 312 h 312"/>
                <a:gd name="T34" fmla="*/ 140 w 140"/>
                <a:gd name="T35" fmla="*/ 251 h 312"/>
                <a:gd name="T36" fmla="*/ 121 w 140"/>
                <a:gd name="T37" fmla="*/ 179 h 312"/>
                <a:gd name="T38" fmla="*/ 99 w 140"/>
                <a:gd name="T39" fmla="*/ 106 h 312"/>
                <a:gd name="T40" fmla="*/ 72 w 140"/>
                <a:gd name="T41" fmla="*/ 34 h 3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312"/>
                <a:gd name="T65" fmla="*/ 140 w 140"/>
                <a:gd name="T66" fmla="*/ 312 h 3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312">
                  <a:moveTo>
                    <a:pt x="72" y="34"/>
                  </a:moveTo>
                  <a:lnTo>
                    <a:pt x="68" y="19"/>
                  </a:lnTo>
                  <a:lnTo>
                    <a:pt x="57" y="8"/>
                  </a:lnTo>
                  <a:lnTo>
                    <a:pt x="45" y="0"/>
                  </a:lnTo>
                  <a:lnTo>
                    <a:pt x="30" y="0"/>
                  </a:lnTo>
                  <a:lnTo>
                    <a:pt x="19" y="4"/>
                  </a:lnTo>
                  <a:lnTo>
                    <a:pt x="7" y="12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0" y="80"/>
                  </a:lnTo>
                  <a:lnTo>
                    <a:pt x="11" y="125"/>
                  </a:lnTo>
                  <a:lnTo>
                    <a:pt x="26" y="171"/>
                  </a:lnTo>
                  <a:lnTo>
                    <a:pt x="45" y="217"/>
                  </a:lnTo>
                  <a:lnTo>
                    <a:pt x="68" y="258"/>
                  </a:lnTo>
                  <a:lnTo>
                    <a:pt x="91" y="289"/>
                  </a:lnTo>
                  <a:lnTo>
                    <a:pt x="118" y="308"/>
                  </a:lnTo>
                  <a:lnTo>
                    <a:pt x="137" y="312"/>
                  </a:lnTo>
                  <a:lnTo>
                    <a:pt x="140" y="251"/>
                  </a:lnTo>
                  <a:lnTo>
                    <a:pt x="121" y="179"/>
                  </a:lnTo>
                  <a:lnTo>
                    <a:pt x="99" y="106"/>
                  </a:lnTo>
                  <a:lnTo>
                    <a:pt x="72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74" name="Freeform 2387"/>
            <p:cNvSpPr>
              <a:spLocks noChangeAspect="1"/>
            </p:cNvSpPr>
            <p:nvPr/>
          </p:nvSpPr>
          <p:spPr bwMode="auto">
            <a:xfrm>
              <a:off x="1965" y="16959"/>
              <a:ext cx="121" cy="179"/>
            </a:xfrm>
            <a:custGeom>
              <a:avLst/>
              <a:gdLst>
                <a:gd name="T0" fmla="*/ 64 w 121"/>
                <a:gd name="T1" fmla="*/ 23 h 179"/>
                <a:gd name="T2" fmla="*/ 64 w 121"/>
                <a:gd name="T3" fmla="*/ 27 h 179"/>
                <a:gd name="T4" fmla="*/ 64 w 121"/>
                <a:gd name="T5" fmla="*/ 27 h 179"/>
                <a:gd name="T6" fmla="*/ 64 w 121"/>
                <a:gd name="T7" fmla="*/ 27 h 179"/>
                <a:gd name="T8" fmla="*/ 64 w 121"/>
                <a:gd name="T9" fmla="*/ 27 h 179"/>
                <a:gd name="T10" fmla="*/ 61 w 121"/>
                <a:gd name="T11" fmla="*/ 15 h 179"/>
                <a:gd name="T12" fmla="*/ 49 w 121"/>
                <a:gd name="T13" fmla="*/ 4 h 179"/>
                <a:gd name="T14" fmla="*/ 38 w 121"/>
                <a:gd name="T15" fmla="*/ 0 h 179"/>
                <a:gd name="T16" fmla="*/ 23 w 121"/>
                <a:gd name="T17" fmla="*/ 0 h 179"/>
                <a:gd name="T18" fmla="*/ 11 w 121"/>
                <a:gd name="T19" fmla="*/ 4 h 179"/>
                <a:gd name="T20" fmla="*/ 4 w 121"/>
                <a:gd name="T21" fmla="*/ 15 h 179"/>
                <a:gd name="T22" fmla="*/ 0 w 121"/>
                <a:gd name="T23" fmla="*/ 27 h 179"/>
                <a:gd name="T24" fmla="*/ 0 w 121"/>
                <a:gd name="T25" fmla="*/ 38 h 179"/>
                <a:gd name="T26" fmla="*/ 4 w 121"/>
                <a:gd name="T27" fmla="*/ 57 h 179"/>
                <a:gd name="T28" fmla="*/ 11 w 121"/>
                <a:gd name="T29" fmla="*/ 80 h 179"/>
                <a:gd name="T30" fmla="*/ 26 w 121"/>
                <a:gd name="T31" fmla="*/ 107 h 179"/>
                <a:gd name="T32" fmla="*/ 45 w 121"/>
                <a:gd name="T33" fmla="*/ 129 h 179"/>
                <a:gd name="T34" fmla="*/ 64 w 121"/>
                <a:gd name="T35" fmla="*/ 152 h 179"/>
                <a:gd name="T36" fmla="*/ 87 w 121"/>
                <a:gd name="T37" fmla="*/ 167 h 179"/>
                <a:gd name="T38" fmla="*/ 106 w 121"/>
                <a:gd name="T39" fmla="*/ 179 h 179"/>
                <a:gd name="T40" fmla="*/ 121 w 121"/>
                <a:gd name="T41" fmla="*/ 179 h 179"/>
                <a:gd name="T42" fmla="*/ 118 w 121"/>
                <a:gd name="T43" fmla="*/ 141 h 179"/>
                <a:gd name="T44" fmla="*/ 102 w 121"/>
                <a:gd name="T45" fmla="*/ 95 h 179"/>
                <a:gd name="T46" fmla="*/ 80 w 121"/>
                <a:gd name="T47" fmla="*/ 53 h 179"/>
                <a:gd name="T48" fmla="*/ 64 w 121"/>
                <a:gd name="T49" fmla="*/ 23 h 17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1"/>
                <a:gd name="T76" fmla="*/ 0 h 179"/>
                <a:gd name="T77" fmla="*/ 121 w 121"/>
                <a:gd name="T78" fmla="*/ 179 h 17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1" h="179">
                  <a:moveTo>
                    <a:pt x="64" y="23"/>
                  </a:moveTo>
                  <a:lnTo>
                    <a:pt x="64" y="27"/>
                  </a:lnTo>
                  <a:lnTo>
                    <a:pt x="61" y="15"/>
                  </a:lnTo>
                  <a:lnTo>
                    <a:pt x="49" y="4"/>
                  </a:lnTo>
                  <a:lnTo>
                    <a:pt x="38" y="0"/>
                  </a:lnTo>
                  <a:lnTo>
                    <a:pt x="23" y="0"/>
                  </a:lnTo>
                  <a:lnTo>
                    <a:pt x="11" y="4"/>
                  </a:lnTo>
                  <a:lnTo>
                    <a:pt x="4" y="15"/>
                  </a:lnTo>
                  <a:lnTo>
                    <a:pt x="0" y="27"/>
                  </a:lnTo>
                  <a:lnTo>
                    <a:pt x="0" y="38"/>
                  </a:lnTo>
                  <a:lnTo>
                    <a:pt x="4" y="57"/>
                  </a:lnTo>
                  <a:lnTo>
                    <a:pt x="11" y="80"/>
                  </a:lnTo>
                  <a:lnTo>
                    <a:pt x="26" y="107"/>
                  </a:lnTo>
                  <a:lnTo>
                    <a:pt x="45" y="129"/>
                  </a:lnTo>
                  <a:lnTo>
                    <a:pt x="64" y="152"/>
                  </a:lnTo>
                  <a:lnTo>
                    <a:pt x="87" y="167"/>
                  </a:lnTo>
                  <a:lnTo>
                    <a:pt x="106" y="179"/>
                  </a:lnTo>
                  <a:lnTo>
                    <a:pt x="121" y="179"/>
                  </a:lnTo>
                  <a:lnTo>
                    <a:pt x="118" y="141"/>
                  </a:lnTo>
                  <a:lnTo>
                    <a:pt x="102" y="95"/>
                  </a:lnTo>
                  <a:lnTo>
                    <a:pt x="80" y="53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75" name="Freeform 2388"/>
            <p:cNvSpPr>
              <a:spLocks noChangeAspect="1"/>
            </p:cNvSpPr>
            <p:nvPr/>
          </p:nvSpPr>
          <p:spPr bwMode="auto">
            <a:xfrm>
              <a:off x="1862" y="16811"/>
              <a:ext cx="167" cy="118"/>
            </a:xfrm>
            <a:custGeom>
              <a:avLst/>
              <a:gdLst>
                <a:gd name="T0" fmla="*/ 133 w 167"/>
                <a:gd name="T1" fmla="*/ 88 h 118"/>
                <a:gd name="T2" fmla="*/ 148 w 167"/>
                <a:gd name="T3" fmla="*/ 80 h 118"/>
                <a:gd name="T4" fmla="*/ 164 w 167"/>
                <a:gd name="T5" fmla="*/ 69 h 118"/>
                <a:gd name="T6" fmla="*/ 167 w 167"/>
                <a:gd name="T7" fmla="*/ 53 h 118"/>
                <a:gd name="T8" fmla="*/ 167 w 167"/>
                <a:gd name="T9" fmla="*/ 38 h 118"/>
                <a:gd name="T10" fmla="*/ 160 w 167"/>
                <a:gd name="T11" fmla="*/ 19 h 118"/>
                <a:gd name="T12" fmla="*/ 148 w 167"/>
                <a:gd name="T13" fmla="*/ 8 h 118"/>
                <a:gd name="T14" fmla="*/ 133 w 167"/>
                <a:gd name="T15" fmla="*/ 0 h 118"/>
                <a:gd name="T16" fmla="*/ 114 w 167"/>
                <a:gd name="T17" fmla="*/ 0 h 118"/>
                <a:gd name="T18" fmla="*/ 107 w 167"/>
                <a:gd name="T19" fmla="*/ 0 h 118"/>
                <a:gd name="T20" fmla="*/ 91 w 167"/>
                <a:gd name="T21" fmla="*/ 4 h 118"/>
                <a:gd name="T22" fmla="*/ 69 w 167"/>
                <a:gd name="T23" fmla="*/ 12 h 118"/>
                <a:gd name="T24" fmla="*/ 42 w 167"/>
                <a:gd name="T25" fmla="*/ 27 h 118"/>
                <a:gd name="T26" fmla="*/ 19 w 167"/>
                <a:gd name="T27" fmla="*/ 50 h 118"/>
                <a:gd name="T28" fmla="*/ 8 w 167"/>
                <a:gd name="T29" fmla="*/ 72 h 118"/>
                <a:gd name="T30" fmla="*/ 0 w 167"/>
                <a:gd name="T31" fmla="*/ 95 h 118"/>
                <a:gd name="T32" fmla="*/ 0 w 167"/>
                <a:gd name="T33" fmla="*/ 103 h 118"/>
                <a:gd name="T34" fmla="*/ 11 w 167"/>
                <a:gd name="T35" fmla="*/ 110 h 118"/>
                <a:gd name="T36" fmla="*/ 27 w 167"/>
                <a:gd name="T37" fmla="*/ 118 h 118"/>
                <a:gd name="T38" fmla="*/ 42 w 167"/>
                <a:gd name="T39" fmla="*/ 118 h 118"/>
                <a:gd name="T40" fmla="*/ 57 w 167"/>
                <a:gd name="T41" fmla="*/ 118 h 118"/>
                <a:gd name="T42" fmla="*/ 76 w 167"/>
                <a:gd name="T43" fmla="*/ 110 h 118"/>
                <a:gd name="T44" fmla="*/ 95 w 167"/>
                <a:gd name="T45" fmla="*/ 107 h 118"/>
                <a:gd name="T46" fmla="*/ 114 w 167"/>
                <a:gd name="T47" fmla="*/ 99 h 118"/>
                <a:gd name="T48" fmla="*/ 133 w 167"/>
                <a:gd name="T49" fmla="*/ 88 h 1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7"/>
                <a:gd name="T76" fmla="*/ 0 h 118"/>
                <a:gd name="T77" fmla="*/ 167 w 167"/>
                <a:gd name="T78" fmla="*/ 118 h 1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7" h="118">
                  <a:moveTo>
                    <a:pt x="133" y="88"/>
                  </a:moveTo>
                  <a:lnTo>
                    <a:pt x="148" y="80"/>
                  </a:lnTo>
                  <a:lnTo>
                    <a:pt x="164" y="69"/>
                  </a:lnTo>
                  <a:lnTo>
                    <a:pt x="167" y="53"/>
                  </a:lnTo>
                  <a:lnTo>
                    <a:pt x="167" y="38"/>
                  </a:lnTo>
                  <a:lnTo>
                    <a:pt x="160" y="19"/>
                  </a:lnTo>
                  <a:lnTo>
                    <a:pt x="148" y="8"/>
                  </a:lnTo>
                  <a:lnTo>
                    <a:pt x="133" y="0"/>
                  </a:lnTo>
                  <a:lnTo>
                    <a:pt x="114" y="0"/>
                  </a:lnTo>
                  <a:lnTo>
                    <a:pt x="107" y="0"/>
                  </a:lnTo>
                  <a:lnTo>
                    <a:pt x="91" y="4"/>
                  </a:lnTo>
                  <a:lnTo>
                    <a:pt x="69" y="12"/>
                  </a:lnTo>
                  <a:lnTo>
                    <a:pt x="42" y="27"/>
                  </a:lnTo>
                  <a:lnTo>
                    <a:pt x="19" y="50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103"/>
                  </a:lnTo>
                  <a:lnTo>
                    <a:pt x="11" y="110"/>
                  </a:lnTo>
                  <a:lnTo>
                    <a:pt x="27" y="118"/>
                  </a:lnTo>
                  <a:lnTo>
                    <a:pt x="42" y="118"/>
                  </a:lnTo>
                  <a:lnTo>
                    <a:pt x="57" y="118"/>
                  </a:lnTo>
                  <a:lnTo>
                    <a:pt x="76" y="110"/>
                  </a:lnTo>
                  <a:lnTo>
                    <a:pt x="95" y="107"/>
                  </a:lnTo>
                  <a:lnTo>
                    <a:pt x="114" y="99"/>
                  </a:lnTo>
                  <a:lnTo>
                    <a:pt x="133" y="8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76" name="Freeform 2389"/>
            <p:cNvSpPr>
              <a:spLocks noChangeAspect="1"/>
            </p:cNvSpPr>
            <p:nvPr/>
          </p:nvSpPr>
          <p:spPr bwMode="auto">
            <a:xfrm>
              <a:off x="1079" y="16614"/>
              <a:ext cx="642" cy="778"/>
            </a:xfrm>
            <a:custGeom>
              <a:avLst/>
              <a:gdLst>
                <a:gd name="T0" fmla="*/ 236 w 642"/>
                <a:gd name="T1" fmla="*/ 117 h 778"/>
                <a:gd name="T2" fmla="*/ 190 w 642"/>
                <a:gd name="T3" fmla="*/ 152 h 778"/>
                <a:gd name="T4" fmla="*/ 148 w 642"/>
                <a:gd name="T5" fmla="*/ 190 h 778"/>
                <a:gd name="T6" fmla="*/ 106 w 642"/>
                <a:gd name="T7" fmla="*/ 235 h 778"/>
                <a:gd name="T8" fmla="*/ 72 w 642"/>
                <a:gd name="T9" fmla="*/ 281 h 778"/>
                <a:gd name="T10" fmla="*/ 45 w 642"/>
                <a:gd name="T11" fmla="*/ 330 h 778"/>
                <a:gd name="T12" fmla="*/ 23 w 642"/>
                <a:gd name="T13" fmla="*/ 379 h 778"/>
                <a:gd name="T14" fmla="*/ 7 w 642"/>
                <a:gd name="T15" fmla="*/ 429 h 778"/>
                <a:gd name="T16" fmla="*/ 0 w 642"/>
                <a:gd name="T17" fmla="*/ 482 h 778"/>
                <a:gd name="T18" fmla="*/ 7 w 642"/>
                <a:gd name="T19" fmla="*/ 562 h 778"/>
                <a:gd name="T20" fmla="*/ 38 w 642"/>
                <a:gd name="T21" fmla="*/ 626 h 778"/>
                <a:gd name="T22" fmla="*/ 83 w 642"/>
                <a:gd name="T23" fmla="*/ 683 h 778"/>
                <a:gd name="T24" fmla="*/ 141 w 642"/>
                <a:gd name="T25" fmla="*/ 725 h 778"/>
                <a:gd name="T26" fmla="*/ 209 w 642"/>
                <a:gd name="T27" fmla="*/ 755 h 778"/>
                <a:gd name="T28" fmla="*/ 285 w 642"/>
                <a:gd name="T29" fmla="*/ 774 h 778"/>
                <a:gd name="T30" fmla="*/ 357 w 642"/>
                <a:gd name="T31" fmla="*/ 778 h 778"/>
                <a:gd name="T32" fmla="*/ 429 w 642"/>
                <a:gd name="T33" fmla="*/ 767 h 778"/>
                <a:gd name="T34" fmla="*/ 445 w 642"/>
                <a:gd name="T35" fmla="*/ 767 h 778"/>
                <a:gd name="T36" fmla="*/ 460 w 642"/>
                <a:gd name="T37" fmla="*/ 759 h 778"/>
                <a:gd name="T38" fmla="*/ 471 w 642"/>
                <a:gd name="T39" fmla="*/ 744 h 778"/>
                <a:gd name="T40" fmla="*/ 475 w 642"/>
                <a:gd name="T41" fmla="*/ 729 h 778"/>
                <a:gd name="T42" fmla="*/ 471 w 642"/>
                <a:gd name="T43" fmla="*/ 721 h 778"/>
                <a:gd name="T44" fmla="*/ 460 w 642"/>
                <a:gd name="T45" fmla="*/ 721 h 778"/>
                <a:gd name="T46" fmla="*/ 445 w 642"/>
                <a:gd name="T47" fmla="*/ 717 h 778"/>
                <a:gd name="T48" fmla="*/ 426 w 642"/>
                <a:gd name="T49" fmla="*/ 717 h 778"/>
                <a:gd name="T50" fmla="*/ 403 w 642"/>
                <a:gd name="T51" fmla="*/ 717 h 778"/>
                <a:gd name="T52" fmla="*/ 384 w 642"/>
                <a:gd name="T53" fmla="*/ 717 h 778"/>
                <a:gd name="T54" fmla="*/ 365 w 642"/>
                <a:gd name="T55" fmla="*/ 717 h 778"/>
                <a:gd name="T56" fmla="*/ 353 w 642"/>
                <a:gd name="T57" fmla="*/ 717 h 778"/>
                <a:gd name="T58" fmla="*/ 315 w 642"/>
                <a:gd name="T59" fmla="*/ 714 h 778"/>
                <a:gd name="T60" fmla="*/ 281 w 642"/>
                <a:gd name="T61" fmla="*/ 710 h 778"/>
                <a:gd name="T62" fmla="*/ 243 w 642"/>
                <a:gd name="T63" fmla="*/ 706 h 778"/>
                <a:gd name="T64" fmla="*/ 205 w 642"/>
                <a:gd name="T65" fmla="*/ 695 h 778"/>
                <a:gd name="T66" fmla="*/ 167 w 642"/>
                <a:gd name="T67" fmla="*/ 683 h 778"/>
                <a:gd name="T68" fmla="*/ 129 w 642"/>
                <a:gd name="T69" fmla="*/ 657 h 778"/>
                <a:gd name="T70" fmla="*/ 95 w 642"/>
                <a:gd name="T71" fmla="*/ 623 h 778"/>
                <a:gd name="T72" fmla="*/ 57 w 642"/>
                <a:gd name="T73" fmla="*/ 573 h 778"/>
                <a:gd name="T74" fmla="*/ 49 w 642"/>
                <a:gd name="T75" fmla="*/ 516 h 778"/>
                <a:gd name="T76" fmla="*/ 53 w 642"/>
                <a:gd name="T77" fmla="*/ 463 h 778"/>
                <a:gd name="T78" fmla="*/ 68 w 642"/>
                <a:gd name="T79" fmla="*/ 410 h 778"/>
                <a:gd name="T80" fmla="*/ 91 w 642"/>
                <a:gd name="T81" fmla="*/ 360 h 778"/>
                <a:gd name="T82" fmla="*/ 125 w 642"/>
                <a:gd name="T83" fmla="*/ 315 h 778"/>
                <a:gd name="T84" fmla="*/ 163 w 642"/>
                <a:gd name="T85" fmla="*/ 269 h 778"/>
                <a:gd name="T86" fmla="*/ 205 w 642"/>
                <a:gd name="T87" fmla="*/ 231 h 778"/>
                <a:gd name="T88" fmla="*/ 255 w 642"/>
                <a:gd name="T89" fmla="*/ 193 h 778"/>
                <a:gd name="T90" fmla="*/ 304 w 642"/>
                <a:gd name="T91" fmla="*/ 159 h 778"/>
                <a:gd name="T92" fmla="*/ 357 w 642"/>
                <a:gd name="T93" fmla="*/ 129 h 778"/>
                <a:gd name="T94" fmla="*/ 410 w 642"/>
                <a:gd name="T95" fmla="*/ 102 h 778"/>
                <a:gd name="T96" fmla="*/ 460 w 642"/>
                <a:gd name="T97" fmla="*/ 79 h 778"/>
                <a:gd name="T98" fmla="*/ 513 w 642"/>
                <a:gd name="T99" fmla="*/ 61 h 778"/>
                <a:gd name="T100" fmla="*/ 559 w 642"/>
                <a:gd name="T101" fmla="*/ 42 h 778"/>
                <a:gd name="T102" fmla="*/ 604 w 642"/>
                <a:gd name="T103" fmla="*/ 30 h 778"/>
                <a:gd name="T104" fmla="*/ 642 w 642"/>
                <a:gd name="T105" fmla="*/ 23 h 778"/>
                <a:gd name="T106" fmla="*/ 616 w 642"/>
                <a:gd name="T107" fmla="*/ 7 h 778"/>
                <a:gd name="T108" fmla="*/ 574 w 642"/>
                <a:gd name="T109" fmla="*/ 0 h 778"/>
                <a:gd name="T110" fmla="*/ 525 w 642"/>
                <a:gd name="T111" fmla="*/ 7 h 778"/>
                <a:gd name="T112" fmla="*/ 468 w 642"/>
                <a:gd name="T113" fmla="*/ 19 h 778"/>
                <a:gd name="T114" fmla="*/ 403 w 642"/>
                <a:gd name="T115" fmla="*/ 38 h 778"/>
                <a:gd name="T116" fmla="*/ 342 w 642"/>
                <a:gd name="T117" fmla="*/ 61 h 778"/>
                <a:gd name="T118" fmla="*/ 285 w 642"/>
                <a:gd name="T119" fmla="*/ 91 h 778"/>
                <a:gd name="T120" fmla="*/ 236 w 642"/>
                <a:gd name="T121" fmla="*/ 117 h 7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42"/>
                <a:gd name="T184" fmla="*/ 0 h 778"/>
                <a:gd name="T185" fmla="*/ 642 w 642"/>
                <a:gd name="T186" fmla="*/ 778 h 7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42" h="778">
                  <a:moveTo>
                    <a:pt x="236" y="117"/>
                  </a:moveTo>
                  <a:lnTo>
                    <a:pt x="190" y="152"/>
                  </a:lnTo>
                  <a:lnTo>
                    <a:pt x="148" y="190"/>
                  </a:lnTo>
                  <a:lnTo>
                    <a:pt x="106" y="235"/>
                  </a:lnTo>
                  <a:lnTo>
                    <a:pt x="72" y="281"/>
                  </a:lnTo>
                  <a:lnTo>
                    <a:pt x="45" y="330"/>
                  </a:lnTo>
                  <a:lnTo>
                    <a:pt x="23" y="379"/>
                  </a:lnTo>
                  <a:lnTo>
                    <a:pt x="7" y="429"/>
                  </a:lnTo>
                  <a:lnTo>
                    <a:pt x="0" y="482"/>
                  </a:lnTo>
                  <a:lnTo>
                    <a:pt x="7" y="562"/>
                  </a:lnTo>
                  <a:lnTo>
                    <a:pt x="38" y="626"/>
                  </a:lnTo>
                  <a:lnTo>
                    <a:pt x="83" y="683"/>
                  </a:lnTo>
                  <a:lnTo>
                    <a:pt x="141" y="725"/>
                  </a:lnTo>
                  <a:lnTo>
                    <a:pt x="209" y="755"/>
                  </a:lnTo>
                  <a:lnTo>
                    <a:pt x="285" y="774"/>
                  </a:lnTo>
                  <a:lnTo>
                    <a:pt x="357" y="778"/>
                  </a:lnTo>
                  <a:lnTo>
                    <a:pt x="429" y="767"/>
                  </a:lnTo>
                  <a:lnTo>
                    <a:pt x="445" y="767"/>
                  </a:lnTo>
                  <a:lnTo>
                    <a:pt x="460" y="759"/>
                  </a:lnTo>
                  <a:lnTo>
                    <a:pt x="471" y="744"/>
                  </a:lnTo>
                  <a:lnTo>
                    <a:pt x="475" y="729"/>
                  </a:lnTo>
                  <a:lnTo>
                    <a:pt x="471" y="721"/>
                  </a:lnTo>
                  <a:lnTo>
                    <a:pt x="460" y="721"/>
                  </a:lnTo>
                  <a:lnTo>
                    <a:pt x="445" y="717"/>
                  </a:lnTo>
                  <a:lnTo>
                    <a:pt x="426" y="717"/>
                  </a:lnTo>
                  <a:lnTo>
                    <a:pt x="403" y="717"/>
                  </a:lnTo>
                  <a:lnTo>
                    <a:pt x="384" y="717"/>
                  </a:lnTo>
                  <a:lnTo>
                    <a:pt x="365" y="717"/>
                  </a:lnTo>
                  <a:lnTo>
                    <a:pt x="353" y="717"/>
                  </a:lnTo>
                  <a:lnTo>
                    <a:pt x="315" y="714"/>
                  </a:lnTo>
                  <a:lnTo>
                    <a:pt x="281" y="710"/>
                  </a:lnTo>
                  <a:lnTo>
                    <a:pt x="243" y="706"/>
                  </a:lnTo>
                  <a:lnTo>
                    <a:pt x="205" y="695"/>
                  </a:lnTo>
                  <a:lnTo>
                    <a:pt x="167" y="683"/>
                  </a:lnTo>
                  <a:lnTo>
                    <a:pt x="129" y="657"/>
                  </a:lnTo>
                  <a:lnTo>
                    <a:pt x="95" y="623"/>
                  </a:lnTo>
                  <a:lnTo>
                    <a:pt x="57" y="573"/>
                  </a:lnTo>
                  <a:lnTo>
                    <a:pt x="49" y="516"/>
                  </a:lnTo>
                  <a:lnTo>
                    <a:pt x="53" y="463"/>
                  </a:lnTo>
                  <a:lnTo>
                    <a:pt x="68" y="410"/>
                  </a:lnTo>
                  <a:lnTo>
                    <a:pt x="91" y="360"/>
                  </a:lnTo>
                  <a:lnTo>
                    <a:pt x="125" y="315"/>
                  </a:lnTo>
                  <a:lnTo>
                    <a:pt x="163" y="269"/>
                  </a:lnTo>
                  <a:lnTo>
                    <a:pt x="205" y="231"/>
                  </a:lnTo>
                  <a:lnTo>
                    <a:pt x="255" y="193"/>
                  </a:lnTo>
                  <a:lnTo>
                    <a:pt x="304" y="159"/>
                  </a:lnTo>
                  <a:lnTo>
                    <a:pt x="357" y="129"/>
                  </a:lnTo>
                  <a:lnTo>
                    <a:pt x="410" y="102"/>
                  </a:lnTo>
                  <a:lnTo>
                    <a:pt x="460" y="79"/>
                  </a:lnTo>
                  <a:lnTo>
                    <a:pt x="513" y="61"/>
                  </a:lnTo>
                  <a:lnTo>
                    <a:pt x="559" y="42"/>
                  </a:lnTo>
                  <a:lnTo>
                    <a:pt x="604" y="30"/>
                  </a:lnTo>
                  <a:lnTo>
                    <a:pt x="642" y="23"/>
                  </a:lnTo>
                  <a:lnTo>
                    <a:pt x="616" y="7"/>
                  </a:lnTo>
                  <a:lnTo>
                    <a:pt x="574" y="0"/>
                  </a:lnTo>
                  <a:lnTo>
                    <a:pt x="525" y="7"/>
                  </a:lnTo>
                  <a:lnTo>
                    <a:pt x="468" y="19"/>
                  </a:lnTo>
                  <a:lnTo>
                    <a:pt x="403" y="38"/>
                  </a:lnTo>
                  <a:lnTo>
                    <a:pt x="342" y="61"/>
                  </a:lnTo>
                  <a:lnTo>
                    <a:pt x="285" y="91"/>
                  </a:lnTo>
                  <a:lnTo>
                    <a:pt x="236" y="1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77" name="Freeform 2390"/>
            <p:cNvSpPr>
              <a:spLocks noChangeAspect="1"/>
            </p:cNvSpPr>
            <p:nvPr/>
          </p:nvSpPr>
          <p:spPr bwMode="auto">
            <a:xfrm>
              <a:off x="2181" y="16606"/>
              <a:ext cx="415" cy="604"/>
            </a:xfrm>
            <a:custGeom>
              <a:avLst/>
              <a:gdLst>
                <a:gd name="T0" fmla="*/ 350 w 415"/>
                <a:gd name="T1" fmla="*/ 201 h 604"/>
                <a:gd name="T2" fmla="*/ 362 w 415"/>
                <a:gd name="T3" fmla="*/ 266 h 604"/>
                <a:gd name="T4" fmla="*/ 354 w 415"/>
                <a:gd name="T5" fmla="*/ 319 h 604"/>
                <a:gd name="T6" fmla="*/ 327 w 415"/>
                <a:gd name="T7" fmla="*/ 365 h 604"/>
                <a:gd name="T8" fmla="*/ 289 w 415"/>
                <a:gd name="T9" fmla="*/ 406 h 604"/>
                <a:gd name="T10" fmla="*/ 244 w 415"/>
                <a:gd name="T11" fmla="*/ 444 h 604"/>
                <a:gd name="T12" fmla="*/ 194 w 415"/>
                <a:gd name="T13" fmla="*/ 479 h 604"/>
                <a:gd name="T14" fmla="*/ 141 w 415"/>
                <a:gd name="T15" fmla="*/ 517 h 604"/>
                <a:gd name="T16" fmla="*/ 96 w 415"/>
                <a:gd name="T17" fmla="*/ 551 h 604"/>
                <a:gd name="T18" fmla="*/ 88 w 415"/>
                <a:gd name="T19" fmla="*/ 562 h 604"/>
                <a:gd name="T20" fmla="*/ 84 w 415"/>
                <a:gd name="T21" fmla="*/ 570 h 604"/>
                <a:gd name="T22" fmla="*/ 84 w 415"/>
                <a:gd name="T23" fmla="*/ 581 h 604"/>
                <a:gd name="T24" fmla="*/ 92 w 415"/>
                <a:gd name="T25" fmla="*/ 593 h 604"/>
                <a:gd name="T26" fmla="*/ 99 w 415"/>
                <a:gd name="T27" fmla="*/ 600 h 604"/>
                <a:gd name="T28" fmla="*/ 111 w 415"/>
                <a:gd name="T29" fmla="*/ 604 h 604"/>
                <a:gd name="T30" fmla="*/ 122 w 415"/>
                <a:gd name="T31" fmla="*/ 604 h 604"/>
                <a:gd name="T32" fmla="*/ 134 w 415"/>
                <a:gd name="T33" fmla="*/ 600 h 604"/>
                <a:gd name="T34" fmla="*/ 191 w 415"/>
                <a:gd name="T35" fmla="*/ 566 h 604"/>
                <a:gd name="T36" fmla="*/ 248 w 415"/>
                <a:gd name="T37" fmla="*/ 528 h 604"/>
                <a:gd name="T38" fmla="*/ 301 w 415"/>
                <a:gd name="T39" fmla="*/ 486 h 604"/>
                <a:gd name="T40" fmla="*/ 350 w 415"/>
                <a:gd name="T41" fmla="*/ 437 h 604"/>
                <a:gd name="T42" fmla="*/ 384 w 415"/>
                <a:gd name="T43" fmla="*/ 384 h 604"/>
                <a:gd name="T44" fmla="*/ 407 w 415"/>
                <a:gd name="T45" fmla="*/ 323 h 604"/>
                <a:gd name="T46" fmla="*/ 415 w 415"/>
                <a:gd name="T47" fmla="*/ 258 h 604"/>
                <a:gd name="T48" fmla="*/ 400 w 415"/>
                <a:gd name="T49" fmla="*/ 190 h 604"/>
                <a:gd name="T50" fmla="*/ 365 w 415"/>
                <a:gd name="T51" fmla="*/ 137 h 604"/>
                <a:gd name="T52" fmla="*/ 320 w 415"/>
                <a:gd name="T53" fmla="*/ 91 h 604"/>
                <a:gd name="T54" fmla="*/ 259 w 415"/>
                <a:gd name="T55" fmla="*/ 53 h 604"/>
                <a:gd name="T56" fmla="*/ 198 w 415"/>
                <a:gd name="T57" fmla="*/ 27 h 604"/>
                <a:gd name="T58" fmla="*/ 134 w 415"/>
                <a:gd name="T59" fmla="*/ 8 h 604"/>
                <a:gd name="T60" fmla="*/ 77 w 415"/>
                <a:gd name="T61" fmla="*/ 0 h 604"/>
                <a:gd name="T62" fmla="*/ 31 w 415"/>
                <a:gd name="T63" fmla="*/ 4 h 604"/>
                <a:gd name="T64" fmla="*/ 0 w 415"/>
                <a:gd name="T65" fmla="*/ 19 h 604"/>
                <a:gd name="T66" fmla="*/ 54 w 415"/>
                <a:gd name="T67" fmla="*/ 34 h 604"/>
                <a:gd name="T68" fmla="*/ 107 w 415"/>
                <a:gd name="T69" fmla="*/ 46 h 604"/>
                <a:gd name="T70" fmla="*/ 156 w 415"/>
                <a:gd name="T71" fmla="*/ 57 h 604"/>
                <a:gd name="T72" fmla="*/ 206 w 415"/>
                <a:gd name="T73" fmla="*/ 72 h 604"/>
                <a:gd name="T74" fmla="*/ 251 w 415"/>
                <a:gd name="T75" fmla="*/ 91 h 604"/>
                <a:gd name="T76" fmla="*/ 293 w 415"/>
                <a:gd name="T77" fmla="*/ 118 h 604"/>
                <a:gd name="T78" fmla="*/ 327 w 415"/>
                <a:gd name="T79" fmla="*/ 152 h 604"/>
                <a:gd name="T80" fmla="*/ 350 w 415"/>
                <a:gd name="T81" fmla="*/ 201 h 60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5"/>
                <a:gd name="T124" fmla="*/ 0 h 604"/>
                <a:gd name="T125" fmla="*/ 415 w 415"/>
                <a:gd name="T126" fmla="*/ 604 h 60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5" h="604">
                  <a:moveTo>
                    <a:pt x="350" y="201"/>
                  </a:moveTo>
                  <a:lnTo>
                    <a:pt x="362" y="266"/>
                  </a:lnTo>
                  <a:lnTo>
                    <a:pt x="354" y="319"/>
                  </a:lnTo>
                  <a:lnTo>
                    <a:pt x="327" y="365"/>
                  </a:lnTo>
                  <a:lnTo>
                    <a:pt x="289" y="406"/>
                  </a:lnTo>
                  <a:lnTo>
                    <a:pt x="244" y="444"/>
                  </a:lnTo>
                  <a:lnTo>
                    <a:pt x="194" y="479"/>
                  </a:lnTo>
                  <a:lnTo>
                    <a:pt x="141" y="517"/>
                  </a:lnTo>
                  <a:lnTo>
                    <a:pt x="96" y="551"/>
                  </a:lnTo>
                  <a:lnTo>
                    <a:pt x="88" y="562"/>
                  </a:lnTo>
                  <a:lnTo>
                    <a:pt x="84" y="570"/>
                  </a:lnTo>
                  <a:lnTo>
                    <a:pt x="84" y="581"/>
                  </a:lnTo>
                  <a:lnTo>
                    <a:pt x="92" y="593"/>
                  </a:lnTo>
                  <a:lnTo>
                    <a:pt x="99" y="600"/>
                  </a:lnTo>
                  <a:lnTo>
                    <a:pt x="111" y="604"/>
                  </a:lnTo>
                  <a:lnTo>
                    <a:pt x="122" y="604"/>
                  </a:lnTo>
                  <a:lnTo>
                    <a:pt x="134" y="600"/>
                  </a:lnTo>
                  <a:lnTo>
                    <a:pt x="191" y="566"/>
                  </a:lnTo>
                  <a:lnTo>
                    <a:pt x="248" y="528"/>
                  </a:lnTo>
                  <a:lnTo>
                    <a:pt x="301" y="486"/>
                  </a:lnTo>
                  <a:lnTo>
                    <a:pt x="350" y="437"/>
                  </a:lnTo>
                  <a:lnTo>
                    <a:pt x="384" y="384"/>
                  </a:lnTo>
                  <a:lnTo>
                    <a:pt x="407" y="323"/>
                  </a:lnTo>
                  <a:lnTo>
                    <a:pt x="415" y="258"/>
                  </a:lnTo>
                  <a:lnTo>
                    <a:pt x="400" y="190"/>
                  </a:lnTo>
                  <a:lnTo>
                    <a:pt x="365" y="137"/>
                  </a:lnTo>
                  <a:lnTo>
                    <a:pt x="320" y="91"/>
                  </a:lnTo>
                  <a:lnTo>
                    <a:pt x="259" y="53"/>
                  </a:lnTo>
                  <a:lnTo>
                    <a:pt x="198" y="27"/>
                  </a:lnTo>
                  <a:lnTo>
                    <a:pt x="134" y="8"/>
                  </a:lnTo>
                  <a:lnTo>
                    <a:pt x="77" y="0"/>
                  </a:lnTo>
                  <a:lnTo>
                    <a:pt x="31" y="4"/>
                  </a:lnTo>
                  <a:lnTo>
                    <a:pt x="0" y="19"/>
                  </a:lnTo>
                  <a:lnTo>
                    <a:pt x="54" y="34"/>
                  </a:lnTo>
                  <a:lnTo>
                    <a:pt x="107" y="46"/>
                  </a:lnTo>
                  <a:lnTo>
                    <a:pt x="156" y="57"/>
                  </a:lnTo>
                  <a:lnTo>
                    <a:pt x="206" y="72"/>
                  </a:lnTo>
                  <a:lnTo>
                    <a:pt x="251" y="91"/>
                  </a:lnTo>
                  <a:lnTo>
                    <a:pt x="293" y="118"/>
                  </a:lnTo>
                  <a:lnTo>
                    <a:pt x="327" y="152"/>
                  </a:lnTo>
                  <a:lnTo>
                    <a:pt x="350" y="20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78" name="Freeform 2391"/>
            <p:cNvSpPr>
              <a:spLocks noChangeAspect="1"/>
            </p:cNvSpPr>
            <p:nvPr/>
          </p:nvSpPr>
          <p:spPr bwMode="auto">
            <a:xfrm>
              <a:off x="668" y="16469"/>
              <a:ext cx="1046" cy="1254"/>
            </a:xfrm>
            <a:custGeom>
              <a:avLst/>
              <a:gdLst>
                <a:gd name="T0" fmla="*/ 327 w 1046"/>
                <a:gd name="T1" fmla="*/ 232 h 1254"/>
                <a:gd name="T2" fmla="*/ 175 w 1046"/>
                <a:gd name="T3" fmla="*/ 380 h 1254"/>
                <a:gd name="T4" fmla="*/ 57 w 1046"/>
                <a:gd name="T5" fmla="*/ 555 h 1254"/>
                <a:gd name="T6" fmla="*/ 0 w 1046"/>
                <a:gd name="T7" fmla="*/ 752 h 1254"/>
                <a:gd name="T8" fmla="*/ 12 w 1046"/>
                <a:gd name="T9" fmla="*/ 885 h 1254"/>
                <a:gd name="T10" fmla="*/ 34 w 1046"/>
                <a:gd name="T11" fmla="*/ 938 h 1254"/>
                <a:gd name="T12" fmla="*/ 69 w 1046"/>
                <a:gd name="T13" fmla="*/ 988 h 1254"/>
                <a:gd name="T14" fmla="*/ 110 w 1046"/>
                <a:gd name="T15" fmla="*/ 1030 h 1254"/>
                <a:gd name="T16" fmla="*/ 183 w 1046"/>
                <a:gd name="T17" fmla="*/ 1075 h 1254"/>
                <a:gd name="T18" fmla="*/ 282 w 1046"/>
                <a:gd name="T19" fmla="*/ 1124 h 1254"/>
                <a:gd name="T20" fmla="*/ 388 w 1046"/>
                <a:gd name="T21" fmla="*/ 1162 h 1254"/>
                <a:gd name="T22" fmla="*/ 494 w 1046"/>
                <a:gd name="T23" fmla="*/ 1193 h 1254"/>
                <a:gd name="T24" fmla="*/ 605 w 1046"/>
                <a:gd name="T25" fmla="*/ 1216 h 1254"/>
                <a:gd name="T26" fmla="*/ 715 w 1046"/>
                <a:gd name="T27" fmla="*/ 1231 h 1254"/>
                <a:gd name="T28" fmla="*/ 829 w 1046"/>
                <a:gd name="T29" fmla="*/ 1242 h 1254"/>
                <a:gd name="T30" fmla="*/ 939 w 1046"/>
                <a:gd name="T31" fmla="*/ 1250 h 1254"/>
                <a:gd name="T32" fmla="*/ 1012 w 1046"/>
                <a:gd name="T33" fmla="*/ 1254 h 1254"/>
                <a:gd name="T34" fmla="*/ 1038 w 1046"/>
                <a:gd name="T35" fmla="*/ 1231 h 1254"/>
                <a:gd name="T36" fmla="*/ 1046 w 1046"/>
                <a:gd name="T37" fmla="*/ 1193 h 1254"/>
                <a:gd name="T38" fmla="*/ 1023 w 1046"/>
                <a:gd name="T39" fmla="*/ 1166 h 1254"/>
                <a:gd name="T40" fmla="*/ 955 w 1046"/>
                <a:gd name="T41" fmla="*/ 1162 h 1254"/>
                <a:gd name="T42" fmla="*/ 852 w 1046"/>
                <a:gd name="T43" fmla="*/ 1159 h 1254"/>
                <a:gd name="T44" fmla="*/ 749 w 1046"/>
                <a:gd name="T45" fmla="*/ 1151 h 1254"/>
                <a:gd name="T46" fmla="*/ 647 w 1046"/>
                <a:gd name="T47" fmla="*/ 1136 h 1254"/>
                <a:gd name="T48" fmla="*/ 544 w 1046"/>
                <a:gd name="T49" fmla="*/ 1117 h 1254"/>
                <a:gd name="T50" fmla="*/ 441 w 1046"/>
                <a:gd name="T51" fmla="*/ 1090 h 1254"/>
                <a:gd name="T52" fmla="*/ 342 w 1046"/>
                <a:gd name="T53" fmla="*/ 1060 h 1254"/>
                <a:gd name="T54" fmla="*/ 247 w 1046"/>
                <a:gd name="T55" fmla="*/ 1014 h 1254"/>
                <a:gd name="T56" fmla="*/ 164 w 1046"/>
                <a:gd name="T57" fmla="*/ 965 h 1254"/>
                <a:gd name="T58" fmla="*/ 114 w 1046"/>
                <a:gd name="T59" fmla="*/ 889 h 1254"/>
                <a:gd name="T60" fmla="*/ 99 w 1046"/>
                <a:gd name="T61" fmla="*/ 790 h 1254"/>
                <a:gd name="T62" fmla="*/ 122 w 1046"/>
                <a:gd name="T63" fmla="*/ 654 h 1254"/>
                <a:gd name="T64" fmla="*/ 164 w 1046"/>
                <a:gd name="T65" fmla="*/ 547 h 1254"/>
                <a:gd name="T66" fmla="*/ 221 w 1046"/>
                <a:gd name="T67" fmla="*/ 452 h 1254"/>
                <a:gd name="T68" fmla="*/ 289 w 1046"/>
                <a:gd name="T69" fmla="*/ 369 h 1254"/>
                <a:gd name="T70" fmla="*/ 369 w 1046"/>
                <a:gd name="T71" fmla="*/ 293 h 1254"/>
                <a:gd name="T72" fmla="*/ 468 w 1046"/>
                <a:gd name="T73" fmla="*/ 213 h 1254"/>
                <a:gd name="T74" fmla="*/ 586 w 1046"/>
                <a:gd name="T75" fmla="*/ 137 h 1254"/>
                <a:gd name="T76" fmla="*/ 711 w 1046"/>
                <a:gd name="T77" fmla="*/ 73 h 1254"/>
                <a:gd name="T78" fmla="*/ 821 w 1046"/>
                <a:gd name="T79" fmla="*/ 23 h 1254"/>
                <a:gd name="T80" fmla="*/ 825 w 1046"/>
                <a:gd name="T81" fmla="*/ 0 h 1254"/>
                <a:gd name="T82" fmla="*/ 715 w 1046"/>
                <a:gd name="T83" fmla="*/ 19 h 1254"/>
                <a:gd name="T84" fmla="*/ 586 w 1046"/>
                <a:gd name="T85" fmla="*/ 65 h 1254"/>
                <a:gd name="T86" fmla="*/ 460 w 1046"/>
                <a:gd name="T87" fmla="*/ 130 h 12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6"/>
                <a:gd name="T133" fmla="*/ 0 h 1254"/>
                <a:gd name="T134" fmla="*/ 1046 w 1046"/>
                <a:gd name="T135" fmla="*/ 1254 h 125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6" h="1254">
                  <a:moveTo>
                    <a:pt x="407" y="168"/>
                  </a:moveTo>
                  <a:lnTo>
                    <a:pt x="327" y="232"/>
                  </a:lnTo>
                  <a:lnTo>
                    <a:pt x="247" y="304"/>
                  </a:lnTo>
                  <a:lnTo>
                    <a:pt x="175" y="380"/>
                  </a:lnTo>
                  <a:lnTo>
                    <a:pt x="110" y="464"/>
                  </a:lnTo>
                  <a:lnTo>
                    <a:pt x="57" y="555"/>
                  </a:lnTo>
                  <a:lnTo>
                    <a:pt x="19" y="650"/>
                  </a:lnTo>
                  <a:lnTo>
                    <a:pt x="0" y="752"/>
                  </a:lnTo>
                  <a:lnTo>
                    <a:pt x="4" y="859"/>
                  </a:lnTo>
                  <a:lnTo>
                    <a:pt x="12" y="885"/>
                  </a:lnTo>
                  <a:lnTo>
                    <a:pt x="23" y="916"/>
                  </a:lnTo>
                  <a:lnTo>
                    <a:pt x="34" y="938"/>
                  </a:lnTo>
                  <a:lnTo>
                    <a:pt x="50" y="965"/>
                  </a:lnTo>
                  <a:lnTo>
                    <a:pt x="69" y="988"/>
                  </a:lnTo>
                  <a:lnTo>
                    <a:pt x="88" y="1011"/>
                  </a:lnTo>
                  <a:lnTo>
                    <a:pt x="110" y="1030"/>
                  </a:lnTo>
                  <a:lnTo>
                    <a:pt x="133" y="1045"/>
                  </a:lnTo>
                  <a:lnTo>
                    <a:pt x="183" y="1075"/>
                  </a:lnTo>
                  <a:lnTo>
                    <a:pt x="232" y="1102"/>
                  </a:lnTo>
                  <a:lnTo>
                    <a:pt x="282" y="1124"/>
                  </a:lnTo>
                  <a:lnTo>
                    <a:pt x="335" y="1143"/>
                  </a:lnTo>
                  <a:lnTo>
                    <a:pt x="388" y="1162"/>
                  </a:lnTo>
                  <a:lnTo>
                    <a:pt x="441" y="1178"/>
                  </a:lnTo>
                  <a:lnTo>
                    <a:pt x="494" y="1193"/>
                  </a:lnTo>
                  <a:lnTo>
                    <a:pt x="548" y="1204"/>
                  </a:lnTo>
                  <a:lnTo>
                    <a:pt x="605" y="1216"/>
                  </a:lnTo>
                  <a:lnTo>
                    <a:pt x="662" y="1223"/>
                  </a:lnTo>
                  <a:lnTo>
                    <a:pt x="715" y="1231"/>
                  </a:lnTo>
                  <a:lnTo>
                    <a:pt x="772" y="1238"/>
                  </a:lnTo>
                  <a:lnTo>
                    <a:pt x="829" y="1242"/>
                  </a:lnTo>
                  <a:lnTo>
                    <a:pt x="886" y="1246"/>
                  </a:lnTo>
                  <a:lnTo>
                    <a:pt x="939" y="1250"/>
                  </a:lnTo>
                  <a:lnTo>
                    <a:pt x="996" y="1254"/>
                  </a:lnTo>
                  <a:lnTo>
                    <a:pt x="1012" y="1254"/>
                  </a:lnTo>
                  <a:lnTo>
                    <a:pt x="1027" y="1242"/>
                  </a:lnTo>
                  <a:lnTo>
                    <a:pt x="1038" y="1231"/>
                  </a:lnTo>
                  <a:lnTo>
                    <a:pt x="1046" y="1212"/>
                  </a:lnTo>
                  <a:lnTo>
                    <a:pt x="1046" y="1193"/>
                  </a:lnTo>
                  <a:lnTo>
                    <a:pt x="1038" y="1178"/>
                  </a:lnTo>
                  <a:lnTo>
                    <a:pt x="1023" y="1166"/>
                  </a:lnTo>
                  <a:lnTo>
                    <a:pt x="1008" y="1162"/>
                  </a:lnTo>
                  <a:lnTo>
                    <a:pt x="955" y="1162"/>
                  </a:lnTo>
                  <a:lnTo>
                    <a:pt x="905" y="1162"/>
                  </a:lnTo>
                  <a:lnTo>
                    <a:pt x="852" y="1159"/>
                  </a:lnTo>
                  <a:lnTo>
                    <a:pt x="802" y="1155"/>
                  </a:lnTo>
                  <a:lnTo>
                    <a:pt x="749" y="1151"/>
                  </a:lnTo>
                  <a:lnTo>
                    <a:pt x="696" y="1143"/>
                  </a:lnTo>
                  <a:lnTo>
                    <a:pt x="647" y="1136"/>
                  </a:lnTo>
                  <a:lnTo>
                    <a:pt x="593" y="1128"/>
                  </a:lnTo>
                  <a:lnTo>
                    <a:pt x="544" y="1117"/>
                  </a:lnTo>
                  <a:lnTo>
                    <a:pt x="491" y="1105"/>
                  </a:lnTo>
                  <a:lnTo>
                    <a:pt x="441" y="1090"/>
                  </a:lnTo>
                  <a:lnTo>
                    <a:pt x="392" y="1075"/>
                  </a:lnTo>
                  <a:lnTo>
                    <a:pt x="342" y="1060"/>
                  </a:lnTo>
                  <a:lnTo>
                    <a:pt x="297" y="1037"/>
                  </a:lnTo>
                  <a:lnTo>
                    <a:pt x="247" y="1014"/>
                  </a:lnTo>
                  <a:lnTo>
                    <a:pt x="202" y="992"/>
                  </a:lnTo>
                  <a:lnTo>
                    <a:pt x="164" y="965"/>
                  </a:lnTo>
                  <a:lnTo>
                    <a:pt x="133" y="927"/>
                  </a:lnTo>
                  <a:lnTo>
                    <a:pt x="114" y="889"/>
                  </a:lnTo>
                  <a:lnTo>
                    <a:pt x="99" y="843"/>
                  </a:lnTo>
                  <a:lnTo>
                    <a:pt x="99" y="790"/>
                  </a:lnTo>
                  <a:lnTo>
                    <a:pt x="107" y="722"/>
                  </a:lnTo>
                  <a:lnTo>
                    <a:pt x="122" y="654"/>
                  </a:lnTo>
                  <a:lnTo>
                    <a:pt x="137" y="604"/>
                  </a:lnTo>
                  <a:lnTo>
                    <a:pt x="164" y="547"/>
                  </a:lnTo>
                  <a:lnTo>
                    <a:pt x="194" y="498"/>
                  </a:lnTo>
                  <a:lnTo>
                    <a:pt x="221" y="452"/>
                  </a:lnTo>
                  <a:lnTo>
                    <a:pt x="255" y="411"/>
                  </a:lnTo>
                  <a:lnTo>
                    <a:pt x="289" y="369"/>
                  </a:lnTo>
                  <a:lnTo>
                    <a:pt x="327" y="331"/>
                  </a:lnTo>
                  <a:lnTo>
                    <a:pt x="369" y="293"/>
                  </a:lnTo>
                  <a:lnTo>
                    <a:pt x="418" y="251"/>
                  </a:lnTo>
                  <a:lnTo>
                    <a:pt x="468" y="213"/>
                  </a:lnTo>
                  <a:lnTo>
                    <a:pt x="525" y="175"/>
                  </a:lnTo>
                  <a:lnTo>
                    <a:pt x="586" y="137"/>
                  </a:lnTo>
                  <a:lnTo>
                    <a:pt x="650" y="103"/>
                  </a:lnTo>
                  <a:lnTo>
                    <a:pt x="711" y="73"/>
                  </a:lnTo>
                  <a:lnTo>
                    <a:pt x="768" y="46"/>
                  </a:lnTo>
                  <a:lnTo>
                    <a:pt x="821" y="23"/>
                  </a:lnTo>
                  <a:lnTo>
                    <a:pt x="867" y="4"/>
                  </a:lnTo>
                  <a:lnTo>
                    <a:pt x="825" y="0"/>
                  </a:lnTo>
                  <a:lnTo>
                    <a:pt x="772" y="4"/>
                  </a:lnTo>
                  <a:lnTo>
                    <a:pt x="715" y="19"/>
                  </a:lnTo>
                  <a:lnTo>
                    <a:pt x="650" y="38"/>
                  </a:lnTo>
                  <a:lnTo>
                    <a:pt x="586" y="65"/>
                  </a:lnTo>
                  <a:lnTo>
                    <a:pt x="521" y="95"/>
                  </a:lnTo>
                  <a:lnTo>
                    <a:pt x="460" y="130"/>
                  </a:lnTo>
                  <a:lnTo>
                    <a:pt x="407" y="1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79" name="Freeform 2392"/>
            <p:cNvSpPr>
              <a:spLocks noChangeAspect="1"/>
            </p:cNvSpPr>
            <p:nvPr/>
          </p:nvSpPr>
          <p:spPr bwMode="auto">
            <a:xfrm>
              <a:off x="2143" y="16428"/>
              <a:ext cx="913" cy="835"/>
            </a:xfrm>
            <a:custGeom>
              <a:avLst/>
              <a:gdLst>
                <a:gd name="T0" fmla="*/ 761 w 913"/>
                <a:gd name="T1" fmla="*/ 258 h 835"/>
                <a:gd name="T2" fmla="*/ 803 w 913"/>
                <a:gd name="T3" fmla="*/ 303 h 835"/>
                <a:gd name="T4" fmla="*/ 826 w 913"/>
                <a:gd name="T5" fmla="*/ 357 h 835"/>
                <a:gd name="T6" fmla="*/ 841 w 913"/>
                <a:gd name="T7" fmla="*/ 414 h 835"/>
                <a:gd name="T8" fmla="*/ 841 w 913"/>
                <a:gd name="T9" fmla="*/ 474 h 835"/>
                <a:gd name="T10" fmla="*/ 833 w 913"/>
                <a:gd name="T11" fmla="*/ 524 h 835"/>
                <a:gd name="T12" fmla="*/ 818 w 913"/>
                <a:gd name="T13" fmla="*/ 565 h 835"/>
                <a:gd name="T14" fmla="*/ 791 w 913"/>
                <a:gd name="T15" fmla="*/ 607 h 835"/>
                <a:gd name="T16" fmla="*/ 765 w 913"/>
                <a:gd name="T17" fmla="*/ 641 h 835"/>
                <a:gd name="T18" fmla="*/ 730 w 913"/>
                <a:gd name="T19" fmla="*/ 679 h 835"/>
                <a:gd name="T20" fmla="*/ 696 w 913"/>
                <a:gd name="T21" fmla="*/ 710 h 835"/>
                <a:gd name="T22" fmla="*/ 662 w 913"/>
                <a:gd name="T23" fmla="*/ 744 h 835"/>
                <a:gd name="T24" fmla="*/ 628 w 913"/>
                <a:gd name="T25" fmla="*/ 778 h 835"/>
                <a:gd name="T26" fmla="*/ 620 w 913"/>
                <a:gd name="T27" fmla="*/ 790 h 835"/>
                <a:gd name="T28" fmla="*/ 616 w 913"/>
                <a:gd name="T29" fmla="*/ 801 h 835"/>
                <a:gd name="T30" fmla="*/ 620 w 913"/>
                <a:gd name="T31" fmla="*/ 812 h 835"/>
                <a:gd name="T32" fmla="*/ 628 w 913"/>
                <a:gd name="T33" fmla="*/ 824 h 835"/>
                <a:gd name="T34" fmla="*/ 639 w 913"/>
                <a:gd name="T35" fmla="*/ 831 h 835"/>
                <a:gd name="T36" fmla="*/ 651 w 913"/>
                <a:gd name="T37" fmla="*/ 835 h 835"/>
                <a:gd name="T38" fmla="*/ 666 w 913"/>
                <a:gd name="T39" fmla="*/ 831 h 835"/>
                <a:gd name="T40" fmla="*/ 677 w 913"/>
                <a:gd name="T41" fmla="*/ 824 h 835"/>
                <a:gd name="T42" fmla="*/ 753 w 913"/>
                <a:gd name="T43" fmla="*/ 774 h 835"/>
                <a:gd name="T44" fmla="*/ 814 w 913"/>
                <a:gd name="T45" fmla="*/ 710 h 835"/>
                <a:gd name="T46" fmla="*/ 867 w 913"/>
                <a:gd name="T47" fmla="*/ 634 h 835"/>
                <a:gd name="T48" fmla="*/ 902 w 913"/>
                <a:gd name="T49" fmla="*/ 554 h 835"/>
                <a:gd name="T50" fmla="*/ 913 w 913"/>
                <a:gd name="T51" fmla="*/ 467 h 835"/>
                <a:gd name="T52" fmla="*/ 905 w 913"/>
                <a:gd name="T53" fmla="*/ 383 h 835"/>
                <a:gd name="T54" fmla="*/ 875 w 913"/>
                <a:gd name="T55" fmla="*/ 303 h 835"/>
                <a:gd name="T56" fmla="*/ 814 w 913"/>
                <a:gd name="T57" fmla="*/ 231 h 835"/>
                <a:gd name="T58" fmla="*/ 768 w 913"/>
                <a:gd name="T59" fmla="*/ 193 h 835"/>
                <a:gd name="T60" fmla="*/ 715 w 913"/>
                <a:gd name="T61" fmla="*/ 159 h 835"/>
                <a:gd name="T62" fmla="*/ 654 w 913"/>
                <a:gd name="T63" fmla="*/ 129 h 835"/>
                <a:gd name="T64" fmla="*/ 594 w 913"/>
                <a:gd name="T65" fmla="*/ 102 h 835"/>
                <a:gd name="T66" fmla="*/ 529 w 913"/>
                <a:gd name="T67" fmla="*/ 79 h 835"/>
                <a:gd name="T68" fmla="*/ 461 w 913"/>
                <a:gd name="T69" fmla="*/ 60 h 835"/>
                <a:gd name="T70" fmla="*/ 396 w 913"/>
                <a:gd name="T71" fmla="*/ 41 h 835"/>
                <a:gd name="T72" fmla="*/ 327 w 913"/>
                <a:gd name="T73" fmla="*/ 26 h 835"/>
                <a:gd name="T74" fmla="*/ 267 w 913"/>
                <a:gd name="T75" fmla="*/ 15 h 835"/>
                <a:gd name="T76" fmla="*/ 206 w 913"/>
                <a:gd name="T77" fmla="*/ 7 h 835"/>
                <a:gd name="T78" fmla="*/ 153 w 913"/>
                <a:gd name="T79" fmla="*/ 0 h 835"/>
                <a:gd name="T80" fmla="*/ 103 w 913"/>
                <a:gd name="T81" fmla="*/ 0 h 835"/>
                <a:gd name="T82" fmla="*/ 61 w 913"/>
                <a:gd name="T83" fmla="*/ 0 h 835"/>
                <a:gd name="T84" fmla="*/ 31 w 913"/>
                <a:gd name="T85" fmla="*/ 3 h 835"/>
                <a:gd name="T86" fmla="*/ 12 w 913"/>
                <a:gd name="T87" fmla="*/ 11 h 835"/>
                <a:gd name="T88" fmla="*/ 0 w 913"/>
                <a:gd name="T89" fmla="*/ 19 h 835"/>
                <a:gd name="T90" fmla="*/ 38 w 913"/>
                <a:gd name="T91" fmla="*/ 26 h 835"/>
                <a:gd name="T92" fmla="*/ 80 w 913"/>
                <a:gd name="T93" fmla="*/ 30 h 835"/>
                <a:gd name="T94" fmla="*/ 122 w 913"/>
                <a:gd name="T95" fmla="*/ 38 h 835"/>
                <a:gd name="T96" fmla="*/ 168 w 913"/>
                <a:gd name="T97" fmla="*/ 45 h 835"/>
                <a:gd name="T98" fmla="*/ 217 w 913"/>
                <a:gd name="T99" fmla="*/ 53 h 835"/>
                <a:gd name="T100" fmla="*/ 267 w 913"/>
                <a:gd name="T101" fmla="*/ 60 h 835"/>
                <a:gd name="T102" fmla="*/ 316 w 913"/>
                <a:gd name="T103" fmla="*/ 72 h 835"/>
                <a:gd name="T104" fmla="*/ 369 w 913"/>
                <a:gd name="T105" fmla="*/ 83 h 835"/>
                <a:gd name="T106" fmla="*/ 419 w 913"/>
                <a:gd name="T107" fmla="*/ 98 h 835"/>
                <a:gd name="T108" fmla="*/ 472 w 913"/>
                <a:gd name="T109" fmla="*/ 114 h 835"/>
                <a:gd name="T110" fmla="*/ 525 w 913"/>
                <a:gd name="T111" fmla="*/ 133 h 835"/>
                <a:gd name="T112" fmla="*/ 575 w 913"/>
                <a:gd name="T113" fmla="*/ 152 h 835"/>
                <a:gd name="T114" fmla="*/ 624 w 913"/>
                <a:gd name="T115" fmla="*/ 174 h 835"/>
                <a:gd name="T116" fmla="*/ 673 w 913"/>
                <a:gd name="T117" fmla="*/ 197 h 835"/>
                <a:gd name="T118" fmla="*/ 719 w 913"/>
                <a:gd name="T119" fmla="*/ 228 h 835"/>
                <a:gd name="T120" fmla="*/ 761 w 913"/>
                <a:gd name="T121" fmla="*/ 258 h 83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3"/>
                <a:gd name="T184" fmla="*/ 0 h 835"/>
                <a:gd name="T185" fmla="*/ 913 w 913"/>
                <a:gd name="T186" fmla="*/ 835 h 83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3" h="835">
                  <a:moveTo>
                    <a:pt x="761" y="258"/>
                  </a:moveTo>
                  <a:lnTo>
                    <a:pt x="803" y="303"/>
                  </a:lnTo>
                  <a:lnTo>
                    <a:pt x="826" y="357"/>
                  </a:lnTo>
                  <a:lnTo>
                    <a:pt x="841" y="414"/>
                  </a:lnTo>
                  <a:lnTo>
                    <a:pt x="841" y="474"/>
                  </a:lnTo>
                  <a:lnTo>
                    <a:pt x="833" y="524"/>
                  </a:lnTo>
                  <a:lnTo>
                    <a:pt x="818" y="565"/>
                  </a:lnTo>
                  <a:lnTo>
                    <a:pt x="791" y="607"/>
                  </a:lnTo>
                  <a:lnTo>
                    <a:pt x="765" y="641"/>
                  </a:lnTo>
                  <a:lnTo>
                    <a:pt x="730" y="679"/>
                  </a:lnTo>
                  <a:lnTo>
                    <a:pt x="696" y="710"/>
                  </a:lnTo>
                  <a:lnTo>
                    <a:pt x="662" y="744"/>
                  </a:lnTo>
                  <a:lnTo>
                    <a:pt x="628" y="778"/>
                  </a:lnTo>
                  <a:lnTo>
                    <a:pt x="620" y="790"/>
                  </a:lnTo>
                  <a:lnTo>
                    <a:pt x="616" y="801"/>
                  </a:lnTo>
                  <a:lnTo>
                    <a:pt x="620" y="812"/>
                  </a:lnTo>
                  <a:lnTo>
                    <a:pt x="628" y="824"/>
                  </a:lnTo>
                  <a:lnTo>
                    <a:pt x="639" y="831"/>
                  </a:lnTo>
                  <a:lnTo>
                    <a:pt x="651" y="835"/>
                  </a:lnTo>
                  <a:lnTo>
                    <a:pt x="666" y="831"/>
                  </a:lnTo>
                  <a:lnTo>
                    <a:pt x="677" y="824"/>
                  </a:lnTo>
                  <a:lnTo>
                    <a:pt x="753" y="774"/>
                  </a:lnTo>
                  <a:lnTo>
                    <a:pt x="814" y="710"/>
                  </a:lnTo>
                  <a:lnTo>
                    <a:pt x="867" y="634"/>
                  </a:lnTo>
                  <a:lnTo>
                    <a:pt x="902" y="554"/>
                  </a:lnTo>
                  <a:lnTo>
                    <a:pt x="913" y="467"/>
                  </a:lnTo>
                  <a:lnTo>
                    <a:pt x="905" y="383"/>
                  </a:lnTo>
                  <a:lnTo>
                    <a:pt x="875" y="303"/>
                  </a:lnTo>
                  <a:lnTo>
                    <a:pt x="814" y="231"/>
                  </a:lnTo>
                  <a:lnTo>
                    <a:pt x="768" y="193"/>
                  </a:lnTo>
                  <a:lnTo>
                    <a:pt x="715" y="159"/>
                  </a:lnTo>
                  <a:lnTo>
                    <a:pt x="654" y="129"/>
                  </a:lnTo>
                  <a:lnTo>
                    <a:pt x="594" y="102"/>
                  </a:lnTo>
                  <a:lnTo>
                    <a:pt x="529" y="79"/>
                  </a:lnTo>
                  <a:lnTo>
                    <a:pt x="461" y="60"/>
                  </a:lnTo>
                  <a:lnTo>
                    <a:pt x="396" y="41"/>
                  </a:lnTo>
                  <a:lnTo>
                    <a:pt x="327" y="26"/>
                  </a:lnTo>
                  <a:lnTo>
                    <a:pt x="267" y="15"/>
                  </a:lnTo>
                  <a:lnTo>
                    <a:pt x="206" y="7"/>
                  </a:lnTo>
                  <a:lnTo>
                    <a:pt x="153" y="0"/>
                  </a:lnTo>
                  <a:lnTo>
                    <a:pt x="103" y="0"/>
                  </a:lnTo>
                  <a:lnTo>
                    <a:pt x="61" y="0"/>
                  </a:lnTo>
                  <a:lnTo>
                    <a:pt x="31" y="3"/>
                  </a:lnTo>
                  <a:lnTo>
                    <a:pt x="12" y="11"/>
                  </a:lnTo>
                  <a:lnTo>
                    <a:pt x="0" y="19"/>
                  </a:lnTo>
                  <a:lnTo>
                    <a:pt x="38" y="26"/>
                  </a:lnTo>
                  <a:lnTo>
                    <a:pt x="80" y="30"/>
                  </a:lnTo>
                  <a:lnTo>
                    <a:pt x="122" y="38"/>
                  </a:lnTo>
                  <a:lnTo>
                    <a:pt x="168" y="45"/>
                  </a:lnTo>
                  <a:lnTo>
                    <a:pt x="217" y="53"/>
                  </a:lnTo>
                  <a:lnTo>
                    <a:pt x="267" y="60"/>
                  </a:lnTo>
                  <a:lnTo>
                    <a:pt x="316" y="72"/>
                  </a:lnTo>
                  <a:lnTo>
                    <a:pt x="369" y="83"/>
                  </a:lnTo>
                  <a:lnTo>
                    <a:pt x="419" y="98"/>
                  </a:lnTo>
                  <a:lnTo>
                    <a:pt x="472" y="114"/>
                  </a:lnTo>
                  <a:lnTo>
                    <a:pt x="525" y="133"/>
                  </a:lnTo>
                  <a:lnTo>
                    <a:pt x="575" y="152"/>
                  </a:lnTo>
                  <a:lnTo>
                    <a:pt x="624" y="174"/>
                  </a:lnTo>
                  <a:lnTo>
                    <a:pt x="673" y="197"/>
                  </a:lnTo>
                  <a:lnTo>
                    <a:pt x="719" y="228"/>
                  </a:lnTo>
                  <a:lnTo>
                    <a:pt x="761" y="2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80" name="Freeform 2393"/>
            <p:cNvSpPr>
              <a:spLocks noChangeAspect="1"/>
            </p:cNvSpPr>
            <p:nvPr/>
          </p:nvSpPr>
          <p:spPr bwMode="auto">
            <a:xfrm>
              <a:off x="307" y="16880"/>
              <a:ext cx="373" cy="782"/>
            </a:xfrm>
            <a:custGeom>
              <a:avLst/>
              <a:gdLst>
                <a:gd name="T0" fmla="*/ 0 w 373"/>
                <a:gd name="T1" fmla="*/ 425 h 782"/>
                <a:gd name="T2" fmla="*/ 0 w 373"/>
                <a:gd name="T3" fmla="*/ 489 h 782"/>
                <a:gd name="T4" fmla="*/ 15 w 373"/>
                <a:gd name="T5" fmla="*/ 550 h 782"/>
                <a:gd name="T6" fmla="*/ 42 w 373"/>
                <a:gd name="T7" fmla="*/ 607 h 782"/>
                <a:gd name="T8" fmla="*/ 80 w 373"/>
                <a:gd name="T9" fmla="*/ 656 h 782"/>
                <a:gd name="T10" fmla="*/ 125 w 373"/>
                <a:gd name="T11" fmla="*/ 698 h 782"/>
                <a:gd name="T12" fmla="*/ 179 w 373"/>
                <a:gd name="T13" fmla="*/ 736 h 782"/>
                <a:gd name="T14" fmla="*/ 240 w 373"/>
                <a:gd name="T15" fmla="*/ 763 h 782"/>
                <a:gd name="T16" fmla="*/ 300 w 373"/>
                <a:gd name="T17" fmla="*/ 778 h 782"/>
                <a:gd name="T18" fmla="*/ 319 w 373"/>
                <a:gd name="T19" fmla="*/ 782 h 782"/>
                <a:gd name="T20" fmla="*/ 338 w 373"/>
                <a:gd name="T21" fmla="*/ 774 h 782"/>
                <a:gd name="T22" fmla="*/ 354 w 373"/>
                <a:gd name="T23" fmla="*/ 763 h 782"/>
                <a:gd name="T24" fmla="*/ 361 w 373"/>
                <a:gd name="T25" fmla="*/ 748 h 782"/>
                <a:gd name="T26" fmla="*/ 361 w 373"/>
                <a:gd name="T27" fmla="*/ 729 h 782"/>
                <a:gd name="T28" fmla="*/ 357 w 373"/>
                <a:gd name="T29" fmla="*/ 710 h 782"/>
                <a:gd name="T30" fmla="*/ 346 w 373"/>
                <a:gd name="T31" fmla="*/ 694 h 782"/>
                <a:gd name="T32" fmla="*/ 327 w 373"/>
                <a:gd name="T33" fmla="*/ 687 h 782"/>
                <a:gd name="T34" fmla="*/ 266 w 373"/>
                <a:gd name="T35" fmla="*/ 664 h 782"/>
                <a:gd name="T36" fmla="*/ 209 w 373"/>
                <a:gd name="T37" fmla="*/ 634 h 782"/>
                <a:gd name="T38" fmla="*/ 164 w 373"/>
                <a:gd name="T39" fmla="*/ 592 h 782"/>
                <a:gd name="T40" fmla="*/ 129 w 373"/>
                <a:gd name="T41" fmla="*/ 546 h 782"/>
                <a:gd name="T42" fmla="*/ 106 w 373"/>
                <a:gd name="T43" fmla="*/ 489 h 782"/>
                <a:gd name="T44" fmla="*/ 95 w 373"/>
                <a:gd name="T45" fmla="*/ 429 h 782"/>
                <a:gd name="T46" fmla="*/ 95 w 373"/>
                <a:gd name="T47" fmla="*/ 364 h 782"/>
                <a:gd name="T48" fmla="*/ 114 w 373"/>
                <a:gd name="T49" fmla="*/ 296 h 782"/>
                <a:gd name="T50" fmla="*/ 141 w 373"/>
                <a:gd name="T51" fmla="*/ 246 h 782"/>
                <a:gd name="T52" fmla="*/ 183 w 373"/>
                <a:gd name="T53" fmla="*/ 197 h 782"/>
                <a:gd name="T54" fmla="*/ 228 w 373"/>
                <a:gd name="T55" fmla="*/ 151 h 782"/>
                <a:gd name="T56" fmla="*/ 278 w 373"/>
                <a:gd name="T57" fmla="*/ 110 h 782"/>
                <a:gd name="T58" fmla="*/ 319 w 373"/>
                <a:gd name="T59" fmla="*/ 76 h 782"/>
                <a:gd name="T60" fmla="*/ 354 w 373"/>
                <a:gd name="T61" fmla="*/ 41 h 782"/>
                <a:gd name="T62" fmla="*/ 373 w 373"/>
                <a:gd name="T63" fmla="*/ 19 h 782"/>
                <a:gd name="T64" fmla="*/ 373 w 373"/>
                <a:gd name="T65" fmla="*/ 0 h 782"/>
                <a:gd name="T66" fmla="*/ 331 w 373"/>
                <a:gd name="T67" fmla="*/ 15 h 782"/>
                <a:gd name="T68" fmla="*/ 278 w 373"/>
                <a:gd name="T69" fmla="*/ 41 h 782"/>
                <a:gd name="T70" fmla="*/ 221 w 373"/>
                <a:gd name="T71" fmla="*/ 87 h 782"/>
                <a:gd name="T72" fmla="*/ 160 w 373"/>
                <a:gd name="T73" fmla="*/ 140 h 782"/>
                <a:gd name="T74" fmla="*/ 103 w 373"/>
                <a:gd name="T75" fmla="*/ 201 h 782"/>
                <a:gd name="T76" fmla="*/ 57 w 373"/>
                <a:gd name="T77" fmla="*/ 273 h 782"/>
                <a:gd name="T78" fmla="*/ 19 w 373"/>
                <a:gd name="T79" fmla="*/ 349 h 782"/>
                <a:gd name="T80" fmla="*/ 0 w 373"/>
                <a:gd name="T81" fmla="*/ 425 h 78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3"/>
                <a:gd name="T124" fmla="*/ 0 h 782"/>
                <a:gd name="T125" fmla="*/ 373 w 373"/>
                <a:gd name="T126" fmla="*/ 782 h 78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3" h="782">
                  <a:moveTo>
                    <a:pt x="0" y="425"/>
                  </a:moveTo>
                  <a:lnTo>
                    <a:pt x="0" y="489"/>
                  </a:lnTo>
                  <a:lnTo>
                    <a:pt x="15" y="550"/>
                  </a:lnTo>
                  <a:lnTo>
                    <a:pt x="42" y="607"/>
                  </a:lnTo>
                  <a:lnTo>
                    <a:pt x="80" y="656"/>
                  </a:lnTo>
                  <a:lnTo>
                    <a:pt x="125" y="698"/>
                  </a:lnTo>
                  <a:lnTo>
                    <a:pt x="179" y="736"/>
                  </a:lnTo>
                  <a:lnTo>
                    <a:pt x="240" y="763"/>
                  </a:lnTo>
                  <a:lnTo>
                    <a:pt x="300" y="778"/>
                  </a:lnTo>
                  <a:lnTo>
                    <a:pt x="319" y="782"/>
                  </a:lnTo>
                  <a:lnTo>
                    <a:pt x="338" y="774"/>
                  </a:lnTo>
                  <a:lnTo>
                    <a:pt x="354" y="763"/>
                  </a:lnTo>
                  <a:lnTo>
                    <a:pt x="361" y="748"/>
                  </a:lnTo>
                  <a:lnTo>
                    <a:pt x="361" y="729"/>
                  </a:lnTo>
                  <a:lnTo>
                    <a:pt x="357" y="710"/>
                  </a:lnTo>
                  <a:lnTo>
                    <a:pt x="346" y="694"/>
                  </a:lnTo>
                  <a:lnTo>
                    <a:pt x="327" y="687"/>
                  </a:lnTo>
                  <a:lnTo>
                    <a:pt x="266" y="664"/>
                  </a:lnTo>
                  <a:lnTo>
                    <a:pt x="209" y="634"/>
                  </a:lnTo>
                  <a:lnTo>
                    <a:pt x="164" y="592"/>
                  </a:lnTo>
                  <a:lnTo>
                    <a:pt x="129" y="546"/>
                  </a:lnTo>
                  <a:lnTo>
                    <a:pt x="106" y="489"/>
                  </a:lnTo>
                  <a:lnTo>
                    <a:pt x="95" y="429"/>
                  </a:lnTo>
                  <a:lnTo>
                    <a:pt x="95" y="364"/>
                  </a:lnTo>
                  <a:lnTo>
                    <a:pt x="114" y="296"/>
                  </a:lnTo>
                  <a:lnTo>
                    <a:pt x="141" y="246"/>
                  </a:lnTo>
                  <a:lnTo>
                    <a:pt x="183" y="197"/>
                  </a:lnTo>
                  <a:lnTo>
                    <a:pt x="228" y="151"/>
                  </a:lnTo>
                  <a:lnTo>
                    <a:pt x="278" y="110"/>
                  </a:lnTo>
                  <a:lnTo>
                    <a:pt x="319" y="76"/>
                  </a:lnTo>
                  <a:lnTo>
                    <a:pt x="354" y="41"/>
                  </a:lnTo>
                  <a:lnTo>
                    <a:pt x="373" y="19"/>
                  </a:lnTo>
                  <a:lnTo>
                    <a:pt x="373" y="0"/>
                  </a:lnTo>
                  <a:lnTo>
                    <a:pt x="331" y="15"/>
                  </a:lnTo>
                  <a:lnTo>
                    <a:pt x="278" y="41"/>
                  </a:lnTo>
                  <a:lnTo>
                    <a:pt x="221" y="87"/>
                  </a:lnTo>
                  <a:lnTo>
                    <a:pt x="160" y="140"/>
                  </a:lnTo>
                  <a:lnTo>
                    <a:pt x="103" y="201"/>
                  </a:lnTo>
                  <a:lnTo>
                    <a:pt x="57" y="273"/>
                  </a:lnTo>
                  <a:lnTo>
                    <a:pt x="19" y="349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8881" name="Freeform 2394"/>
            <p:cNvSpPr>
              <a:spLocks noChangeAspect="1"/>
            </p:cNvSpPr>
            <p:nvPr/>
          </p:nvSpPr>
          <p:spPr bwMode="auto">
            <a:xfrm>
              <a:off x="2900" y="16375"/>
              <a:ext cx="795" cy="1025"/>
            </a:xfrm>
            <a:custGeom>
              <a:avLst/>
              <a:gdLst>
                <a:gd name="T0" fmla="*/ 673 w 795"/>
                <a:gd name="T1" fmla="*/ 410 h 1025"/>
                <a:gd name="T2" fmla="*/ 711 w 795"/>
                <a:gd name="T3" fmla="*/ 474 h 1025"/>
                <a:gd name="T4" fmla="*/ 730 w 795"/>
                <a:gd name="T5" fmla="*/ 543 h 1025"/>
                <a:gd name="T6" fmla="*/ 719 w 795"/>
                <a:gd name="T7" fmla="*/ 618 h 1025"/>
                <a:gd name="T8" fmla="*/ 673 w 795"/>
                <a:gd name="T9" fmla="*/ 691 h 1025"/>
                <a:gd name="T10" fmla="*/ 608 w 795"/>
                <a:gd name="T11" fmla="*/ 755 h 1025"/>
                <a:gd name="T12" fmla="*/ 536 w 795"/>
                <a:gd name="T13" fmla="*/ 812 h 1025"/>
                <a:gd name="T14" fmla="*/ 460 w 795"/>
                <a:gd name="T15" fmla="*/ 873 h 1025"/>
                <a:gd name="T16" fmla="*/ 414 w 795"/>
                <a:gd name="T17" fmla="*/ 918 h 1025"/>
                <a:gd name="T18" fmla="*/ 399 w 795"/>
                <a:gd name="T19" fmla="*/ 949 h 1025"/>
                <a:gd name="T20" fmla="*/ 388 w 795"/>
                <a:gd name="T21" fmla="*/ 979 h 1025"/>
                <a:gd name="T22" fmla="*/ 395 w 795"/>
                <a:gd name="T23" fmla="*/ 1010 h 1025"/>
                <a:gd name="T24" fmla="*/ 422 w 795"/>
                <a:gd name="T25" fmla="*/ 1025 h 1025"/>
                <a:gd name="T26" fmla="*/ 449 w 795"/>
                <a:gd name="T27" fmla="*/ 1021 h 1025"/>
                <a:gd name="T28" fmla="*/ 498 w 795"/>
                <a:gd name="T29" fmla="*/ 964 h 1025"/>
                <a:gd name="T30" fmla="*/ 582 w 795"/>
                <a:gd name="T31" fmla="*/ 888 h 1025"/>
                <a:gd name="T32" fmla="*/ 669 w 795"/>
                <a:gd name="T33" fmla="*/ 812 h 1025"/>
                <a:gd name="T34" fmla="*/ 745 w 795"/>
                <a:gd name="T35" fmla="*/ 725 h 1025"/>
                <a:gd name="T36" fmla="*/ 791 w 795"/>
                <a:gd name="T37" fmla="*/ 615 h 1025"/>
                <a:gd name="T38" fmla="*/ 787 w 795"/>
                <a:gd name="T39" fmla="*/ 501 h 1025"/>
                <a:gd name="T40" fmla="*/ 738 w 795"/>
                <a:gd name="T41" fmla="*/ 394 h 1025"/>
                <a:gd name="T42" fmla="*/ 658 w 795"/>
                <a:gd name="T43" fmla="*/ 307 h 1025"/>
                <a:gd name="T44" fmla="*/ 570 w 795"/>
                <a:gd name="T45" fmla="*/ 250 h 1025"/>
                <a:gd name="T46" fmla="*/ 487 w 795"/>
                <a:gd name="T47" fmla="*/ 201 h 1025"/>
                <a:gd name="T48" fmla="*/ 395 w 795"/>
                <a:gd name="T49" fmla="*/ 151 h 1025"/>
                <a:gd name="T50" fmla="*/ 300 w 795"/>
                <a:gd name="T51" fmla="*/ 102 h 1025"/>
                <a:gd name="T52" fmla="*/ 213 w 795"/>
                <a:gd name="T53" fmla="*/ 60 h 1025"/>
                <a:gd name="T54" fmla="*/ 129 w 795"/>
                <a:gd name="T55" fmla="*/ 26 h 1025"/>
                <a:gd name="T56" fmla="*/ 65 w 795"/>
                <a:gd name="T57" fmla="*/ 3 h 1025"/>
                <a:gd name="T58" fmla="*/ 15 w 795"/>
                <a:gd name="T59" fmla="*/ 0 h 1025"/>
                <a:gd name="T60" fmla="*/ 34 w 795"/>
                <a:gd name="T61" fmla="*/ 26 h 1025"/>
                <a:gd name="T62" fmla="*/ 114 w 795"/>
                <a:gd name="T63" fmla="*/ 64 h 1025"/>
                <a:gd name="T64" fmla="*/ 194 w 795"/>
                <a:gd name="T65" fmla="*/ 102 h 1025"/>
                <a:gd name="T66" fmla="*/ 278 w 795"/>
                <a:gd name="T67" fmla="*/ 144 h 1025"/>
                <a:gd name="T68" fmla="*/ 365 w 795"/>
                <a:gd name="T69" fmla="*/ 189 h 1025"/>
                <a:gd name="T70" fmla="*/ 449 w 795"/>
                <a:gd name="T71" fmla="*/ 235 h 1025"/>
                <a:gd name="T72" fmla="*/ 532 w 795"/>
                <a:gd name="T73" fmla="*/ 292 h 1025"/>
                <a:gd name="T74" fmla="*/ 608 w 795"/>
                <a:gd name="T75" fmla="*/ 349 h 102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95"/>
                <a:gd name="T115" fmla="*/ 0 h 1025"/>
                <a:gd name="T116" fmla="*/ 795 w 795"/>
                <a:gd name="T117" fmla="*/ 1025 h 102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95" h="1025">
                  <a:moveTo>
                    <a:pt x="646" y="383"/>
                  </a:moveTo>
                  <a:lnTo>
                    <a:pt x="673" y="410"/>
                  </a:lnTo>
                  <a:lnTo>
                    <a:pt x="692" y="440"/>
                  </a:lnTo>
                  <a:lnTo>
                    <a:pt x="711" y="474"/>
                  </a:lnTo>
                  <a:lnTo>
                    <a:pt x="722" y="508"/>
                  </a:lnTo>
                  <a:lnTo>
                    <a:pt x="730" y="543"/>
                  </a:lnTo>
                  <a:lnTo>
                    <a:pt x="726" y="581"/>
                  </a:lnTo>
                  <a:lnTo>
                    <a:pt x="719" y="618"/>
                  </a:lnTo>
                  <a:lnTo>
                    <a:pt x="700" y="653"/>
                  </a:lnTo>
                  <a:lnTo>
                    <a:pt x="673" y="691"/>
                  </a:lnTo>
                  <a:lnTo>
                    <a:pt x="643" y="725"/>
                  </a:lnTo>
                  <a:lnTo>
                    <a:pt x="608" y="755"/>
                  </a:lnTo>
                  <a:lnTo>
                    <a:pt x="574" y="786"/>
                  </a:lnTo>
                  <a:lnTo>
                    <a:pt x="536" y="812"/>
                  </a:lnTo>
                  <a:lnTo>
                    <a:pt x="498" y="843"/>
                  </a:lnTo>
                  <a:lnTo>
                    <a:pt x="460" y="873"/>
                  </a:lnTo>
                  <a:lnTo>
                    <a:pt x="426" y="907"/>
                  </a:lnTo>
                  <a:lnTo>
                    <a:pt x="414" y="918"/>
                  </a:lnTo>
                  <a:lnTo>
                    <a:pt x="407" y="934"/>
                  </a:lnTo>
                  <a:lnTo>
                    <a:pt x="399" y="949"/>
                  </a:lnTo>
                  <a:lnTo>
                    <a:pt x="392" y="964"/>
                  </a:lnTo>
                  <a:lnTo>
                    <a:pt x="388" y="979"/>
                  </a:lnTo>
                  <a:lnTo>
                    <a:pt x="388" y="994"/>
                  </a:lnTo>
                  <a:lnTo>
                    <a:pt x="395" y="1010"/>
                  </a:lnTo>
                  <a:lnTo>
                    <a:pt x="407" y="1021"/>
                  </a:lnTo>
                  <a:lnTo>
                    <a:pt x="422" y="1025"/>
                  </a:lnTo>
                  <a:lnTo>
                    <a:pt x="437" y="1025"/>
                  </a:lnTo>
                  <a:lnTo>
                    <a:pt x="449" y="1021"/>
                  </a:lnTo>
                  <a:lnTo>
                    <a:pt x="460" y="1010"/>
                  </a:lnTo>
                  <a:lnTo>
                    <a:pt x="498" y="964"/>
                  </a:lnTo>
                  <a:lnTo>
                    <a:pt x="540" y="926"/>
                  </a:lnTo>
                  <a:lnTo>
                    <a:pt x="582" y="888"/>
                  </a:lnTo>
                  <a:lnTo>
                    <a:pt x="627" y="850"/>
                  </a:lnTo>
                  <a:lnTo>
                    <a:pt x="669" y="812"/>
                  </a:lnTo>
                  <a:lnTo>
                    <a:pt x="711" y="770"/>
                  </a:lnTo>
                  <a:lnTo>
                    <a:pt x="745" y="725"/>
                  </a:lnTo>
                  <a:lnTo>
                    <a:pt x="772" y="675"/>
                  </a:lnTo>
                  <a:lnTo>
                    <a:pt x="791" y="615"/>
                  </a:lnTo>
                  <a:lnTo>
                    <a:pt x="795" y="558"/>
                  </a:lnTo>
                  <a:lnTo>
                    <a:pt x="787" y="501"/>
                  </a:lnTo>
                  <a:lnTo>
                    <a:pt x="768" y="444"/>
                  </a:lnTo>
                  <a:lnTo>
                    <a:pt x="738" y="394"/>
                  </a:lnTo>
                  <a:lnTo>
                    <a:pt x="703" y="345"/>
                  </a:lnTo>
                  <a:lnTo>
                    <a:pt x="658" y="307"/>
                  </a:lnTo>
                  <a:lnTo>
                    <a:pt x="608" y="273"/>
                  </a:lnTo>
                  <a:lnTo>
                    <a:pt x="570" y="250"/>
                  </a:lnTo>
                  <a:lnTo>
                    <a:pt x="529" y="227"/>
                  </a:lnTo>
                  <a:lnTo>
                    <a:pt x="487" y="201"/>
                  </a:lnTo>
                  <a:lnTo>
                    <a:pt x="441" y="178"/>
                  </a:lnTo>
                  <a:lnTo>
                    <a:pt x="395" y="151"/>
                  </a:lnTo>
                  <a:lnTo>
                    <a:pt x="346" y="129"/>
                  </a:lnTo>
                  <a:lnTo>
                    <a:pt x="300" y="102"/>
                  </a:lnTo>
                  <a:lnTo>
                    <a:pt x="255" y="79"/>
                  </a:lnTo>
                  <a:lnTo>
                    <a:pt x="213" y="60"/>
                  </a:lnTo>
                  <a:lnTo>
                    <a:pt x="171" y="41"/>
                  </a:lnTo>
                  <a:lnTo>
                    <a:pt x="129" y="26"/>
                  </a:lnTo>
                  <a:lnTo>
                    <a:pt x="95" y="15"/>
                  </a:lnTo>
                  <a:lnTo>
                    <a:pt x="65" y="3"/>
                  </a:lnTo>
                  <a:lnTo>
                    <a:pt x="38" y="0"/>
                  </a:lnTo>
                  <a:lnTo>
                    <a:pt x="15" y="0"/>
                  </a:lnTo>
                  <a:lnTo>
                    <a:pt x="0" y="7"/>
                  </a:lnTo>
                  <a:lnTo>
                    <a:pt x="34" y="26"/>
                  </a:lnTo>
                  <a:lnTo>
                    <a:pt x="72" y="45"/>
                  </a:lnTo>
                  <a:lnTo>
                    <a:pt x="114" y="64"/>
                  </a:lnTo>
                  <a:lnTo>
                    <a:pt x="152" y="83"/>
                  </a:lnTo>
                  <a:lnTo>
                    <a:pt x="194" y="102"/>
                  </a:lnTo>
                  <a:lnTo>
                    <a:pt x="236" y="121"/>
                  </a:lnTo>
                  <a:lnTo>
                    <a:pt x="278" y="144"/>
                  </a:lnTo>
                  <a:lnTo>
                    <a:pt x="319" y="167"/>
                  </a:lnTo>
                  <a:lnTo>
                    <a:pt x="365" y="189"/>
                  </a:lnTo>
                  <a:lnTo>
                    <a:pt x="407" y="212"/>
                  </a:lnTo>
                  <a:lnTo>
                    <a:pt x="449" y="235"/>
                  </a:lnTo>
                  <a:lnTo>
                    <a:pt x="491" y="262"/>
                  </a:lnTo>
                  <a:lnTo>
                    <a:pt x="532" y="292"/>
                  </a:lnTo>
                  <a:lnTo>
                    <a:pt x="570" y="318"/>
                  </a:lnTo>
                  <a:lnTo>
                    <a:pt x="608" y="349"/>
                  </a:lnTo>
                  <a:lnTo>
                    <a:pt x="646" y="3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31" descr="Diagonal weit nach unten"/>
          <p:cNvSpPr>
            <a:spLocks noChangeArrowheads="1"/>
          </p:cNvSpPr>
          <p:nvPr/>
        </p:nvSpPr>
        <p:spPr bwMode="auto">
          <a:xfrm>
            <a:off x="4495800" y="1371600"/>
            <a:ext cx="762000" cy="3962400"/>
          </a:xfrm>
          <a:prstGeom prst="rect">
            <a:avLst/>
          </a:prstGeom>
          <a:pattFill prst="wdDnDiag">
            <a:fgClr>
              <a:schemeClr val="bg2"/>
            </a:fgClr>
            <a:bgClr>
              <a:schemeClr val="bg1"/>
            </a:bgClr>
          </a:patt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151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411162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Atmospheric attenuation</a:t>
            </a:r>
            <a:endParaRPr lang="de-DE" b="1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40292" name="Rectangle 4"/>
          <p:cNvSpPr>
            <a:spLocks noChangeArrowheads="1"/>
          </p:cNvSpPr>
          <p:nvPr/>
        </p:nvSpPr>
        <p:spPr bwMode="auto">
          <a:xfrm>
            <a:off x="4495800" y="1371600"/>
            <a:ext cx="3962400" cy="3962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0293" name="Text Box 5"/>
          <p:cNvSpPr txBox="1">
            <a:spLocks noChangeArrowheads="1"/>
          </p:cNvSpPr>
          <p:nvPr/>
        </p:nvSpPr>
        <p:spPr bwMode="auto">
          <a:xfrm>
            <a:off x="5724525" y="981075"/>
            <a:ext cx="3181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Example: satellite systems at 4-6 GHz</a:t>
            </a:r>
          </a:p>
        </p:txBody>
      </p:sp>
      <p:sp>
        <p:nvSpPr>
          <p:cNvPr id="140294" name="Text Box 6"/>
          <p:cNvSpPr txBox="1">
            <a:spLocks noChangeArrowheads="1"/>
          </p:cNvSpPr>
          <p:nvPr/>
        </p:nvSpPr>
        <p:spPr bwMode="auto">
          <a:xfrm>
            <a:off x="5410200" y="5715000"/>
            <a:ext cx="20367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elevation of the satellite</a:t>
            </a:r>
          </a:p>
        </p:txBody>
      </p:sp>
      <p:sp>
        <p:nvSpPr>
          <p:cNvPr id="140295" name="Line 7"/>
          <p:cNvSpPr>
            <a:spLocks noChangeShapeType="1"/>
          </p:cNvSpPr>
          <p:nvPr/>
        </p:nvSpPr>
        <p:spPr bwMode="auto">
          <a:xfrm flipV="1">
            <a:off x="4876800" y="5257800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40296" name="Line 8"/>
          <p:cNvSpPr>
            <a:spLocks noChangeShapeType="1"/>
          </p:cNvSpPr>
          <p:nvPr/>
        </p:nvSpPr>
        <p:spPr bwMode="auto">
          <a:xfrm flipV="1">
            <a:off x="5257800" y="5257800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40297" name="Line 9"/>
          <p:cNvSpPr>
            <a:spLocks noChangeShapeType="1"/>
          </p:cNvSpPr>
          <p:nvPr/>
        </p:nvSpPr>
        <p:spPr bwMode="auto">
          <a:xfrm flipV="1">
            <a:off x="6019800" y="5257800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40298" name="Line 10"/>
          <p:cNvSpPr>
            <a:spLocks noChangeShapeType="1"/>
          </p:cNvSpPr>
          <p:nvPr/>
        </p:nvSpPr>
        <p:spPr bwMode="auto">
          <a:xfrm flipV="1">
            <a:off x="6781800" y="5257800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40299" name="Line 11"/>
          <p:cNvSpPr>
            <a:spLocks noChangeShapeType="1"/>
          </p:cNvSpPr>
          <p:nvPr/>
        </p:nvSpPr>
        <p:spPr bwMode="auto">
          <a:xfrm flipV="1">
            <a:off x="7543800" y="5257800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40300" name="Line 13"/>
          <p:cNvSpPr>
            <a:spLocks noChangeShapeType="1"/>
          </p:cNvSpPr>
          <p:nvPr/>
        </p:nvSpPr>
        <p:spPr bwMode="auto">
          <a:xfrm flipV="1">
            <a:off x="8305800" y="5257800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40301" name="Text Box 14"/>
          <p:cNvSpPr txBox="1">
            <a:spLocks noChangeArrowheads="1"/>
          </p:cNvSpPr>
          <p:nvPr/>
        </p:nvSpPr>
        <p:spPr bwMode="auto">
          <a:xfrm>
            <a:off x="4724400" y="5410200"/>
            <a:ext cx="35401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5°</a:t>
            </a:r>
          </a:p>
        </p:txBody>
      </p:sp>
      <p:sp>
        <p:nvSpPr>
          <p:cNvPr id="140302" name="Text Box 15"/>
          <p:cNvSpPr txBox="1">
            <a:spLocks noChangeArrowheads="1"/>
          </p:cNvSpPr>
          <p:nvPr/>
        </p:nvSpPr>
        <p:spPr bwMode="auto">
          <a:xfrm>
            <a:off x="5029200" y="5410200"/>
            <a:ext cx="45243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10°</a:t>
            </a:r>
          </a:p>
        </p:txBody>
      </p:sp>
      <p:sp>
        <p:nvSpPr>
          <p:cNvPr id="140303" name="Text Box 16"/>
          <p:cNvSpPr txBox="1">
            <a:spLocks noChangeArrowheads="1"/>
          </p:cNvSpPr>
          <p:nvPr/>
        </p:nvSpPr>
        <p:spPr bwMode="auto">
          <a:xfrm>
            <a:off x="5791200" y="5410200"/>
            <a:ext cx="45243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20°</a:t>
            </a:r>
          </a:p>
        </p:txBody>
      </p:sp>
      <p:sp>
        <p:nvSpPr>
          <p:cNvPr id="140304" name="Text Box 17"/>
          <p:cNvSpPr txBox="1">
            <a:spLocks noChangeArrowheads="1"/>
          </p:cNvSpPr>
          <p:nvPr/>
        </p:nvSpPr>
        <p:spPr bwMode="auto">
          <a:xfrm>
            <a:off x="6553200" y="5410200"/>
            <a:ext cx="45243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30°</a:t>
            </a:r>
          </a:p>
        </p:txBody>
      </p:sp>
      <p:sp>
        <p:nvSpPr>
          <p:cNvPr id="140305" name="Text Box 18"/>
          <p:cNvSpPr txBox="1">
            <a:spLocks noChangeArrowheads="1"/>
          </p:cNvSpPr>
          <p:nvPr/>
        </p:nvSpPr>
        <p:spPr bwMode="auto">
          <a:xfrm>
            <a:off x="7315200" y="5410200"/>
            <a:ext cx="45243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40°</a:t>
            </a:r>
          </a:p>
        </p:txBody>
      </p:sp>
      <p:sp>
        <p:nvSpPr>
          <p:cNvPr id="140306" name="Text Box 19"/>
          <p:cNvSpPr txBox="1">
            <a:spLocks noChangeArrowheads="1"/>
          </p:cNvSpPr>
          <p:nvPr/>
        </p:nvSpPr>
        <p:spPr bwMode="auto">
          <a:xfrm>
            <a:off x="8077200" y="5410200"/>
            <a:ext cx="45243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50°</a:t>
            </a:r>
          </a:p>
        </p:txBody>
      </p:sp>
      <p:sp>
        <p:nvSpPr>
          <p:cNvPr id="140307" name="Line 20"/>
          <p:cNvSpPr>
            <a:spLocks noChangeShapeType="1"/>
          </p:cNvSpPr>
          <p:nvPr/>
        </p:nvSpPr>
        <p:spPr bwMode="auto">
          <a:xfrm>
            <a:off x="4419600" y="45720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40308" name="Line 21"/>
          <p:cNvSpPr>
            <a:spLocks noChangeShapeType="1"/>
          </p:cNvSpPr>
          <p:nvPr/>
        </p:nvSpPr>
        <p:spPr bwMode="auto">
          <a:xfrm>
            <a:off x="4419600" y="38100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40309" name="Line 22"/>
          <p:cNvSpPr>
            <a:spLocks noChangeShapeType="1"/>
          </p:cNvSpPr>
          <p:nvPr/>
        </p:nvSpPr>
        <p:spPr bwMode="auto">
          <a:xfrm>
            <a:off x="4419600" y="30480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40310" name="Line 23"/>
          <p:cNvSpPr>
            <a:spLocks noChangeShapeType="1"/>
          </p:cNvSpPr>
          <p:nvPr/>
        </p:nvSpPr>
        <p:spPr bwMode="auto">
          <a:xfrm>
            <a:off x="4419600" y="22860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40311" name="Line 24"/>
          <p:cNvSpPr>
            <a:spLocks noChangeShapeType="1"/>
          </p:cNvSpPr>
          <p:nvPr/>
        </p:nvSpPr>
        <p:spPr bwMode="auto">
          <a:xfrm>
            <a:off x="4419600" y="15240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40312" name="Text Box 25"/>
          <p:cNvSpPr txBox="1">
            <a:spLocks noChangeArrowheads="1"/>
          </p:cNvSpPr>
          <p:nvPr/>
        </p:nvSpPr>
        <p:spPr bwMode="auto">
          <a:xfrm>
            <a:off x="4067175" y="836613"/>
            <a:ext cx="1338263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Attenuation of </a:t>
            </a:r>
          </a:p>
          <a:p>
            <a:r>
              <a:rPr lang="de-DE" sz="1400"/>
              <a:t>the signal in %</a:t>
            </a:r>
          </a:p>
        </p:txBody>
      </p:sp>
      <p:sp>
        <p:nvSpPr>
          <p:cNvPr id="140313" name="Text Box 26"/>
          <p:cNvSpPr txBox="1">
            <a:spLocks noChangeArrowheads="1"/>
          </p:cNvSpPr>
          <p:nvPr/>
        </p:nvSpPr>
        <p:spPr bwMode="auto">
          <a:xfrm>
            <a:off x="4038600" y="4419600"/>
            <a:ext cx="381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10</a:t>
            </a:r>
          </a:p>
        </p:txBody>
      </p:sp>
      <p:sp>
        <p:nvSpPr>
          <p:cNvPr id="140314" name="Text Box 27"/>
          <p:cNvSpPr txBox="1">
            <a:spLocks noChangeArrowheads="1"/>
          </p:cNvSpPr>
          <p:nvPr/>
        </p:nvSpPr>
        <p:spPr bwMode="auto">
          <a:xfrm>
            <a:off x="4038600" y="3657600"/>
            <a:ext cx="381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20</a:t>
            </a:r>
          </a:p>
        </p:txBody>
      </p:sp>
      <p:sp>
        <p:nvSpPr>
          <p:cNvPr id="140315" name="Text Box 28"/>
          <p:cNvSpPr txBox="1">
            <a:spLocks noChangeArrowheads="1"/>
          </p:cNvSpPr>
          <p:nvPr/>
        </p:nvSpPr>
        <p:spPr bwMode="auto">
          <a:xfrm>
            <a:off x="4038600" y="2895600"/>
            <a:ext cx="381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30</a:t>
            </a:r>
          </a:p>
        </p:txBody>
      </p:sp>
      <p:sp>
        <p:nvSpPr>
          <p:cNvPr id="140316" name="Text Box 29"/>
          <p:cNvSpPr txBox="1">
            <a:spLocks noChangeArrowheads="1"/>
          </p:cNvSpPr>
          <p:nvPr/>
        </p:nvSpPr>
        <p:spPr bwMode="auto">
          <a:xfrm>
            <a:off x="4038600" y="2133600"/>
            <a:ext cx="381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40</a:t>
            </a:r>
          </a:p>
        </p:txBody>
      </p:sp>
      <p:sp>
        <p:nvSpPr>
          <p:cNvPr id="140317" name="Text Box 30"/>
          <p:cNvSpPr txBox="1">
            <a:spLocks noChangeArrowheads="1"/>
          </p:cNvSpPr>
          <p:nvPr/>
        </p:nvSpPr>
        <p:spPr bwMode="auto">
          <a:xfrm>
            <a:off x="4038600" y="1371600"/>
            <a:ext cx="381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50</a:t>
            </a:r>
          </a:p>
        </p:txBody>
      </p:sp>
      <p:sp>
        <p:nvSpPr>
          <p:cNvPr id="140318" name="Freeform 32"/>
          <p:cNvSpPr>
            <a:spLocks/>
          </p:cNvSpPr>
          <p:nvPr/>
        </p:nvSpPr>
        <p:spPr bwMode="auto">
          <a:xfrm>
            <a:off x="4800600" y="1371600"/>
            <a:ext cx="3657600" cy="2971800"/>
          </a:xfrm>
          <a:custGeom>
            <a:avLst/>
            <a:gdLst>
              <a:gd name="T0" fmla="*/ 0 w 2304"/>
              <a:gd name="T1" fmla="*/ 0 h 1872"/>
              <a:gd name="T2" fmla="*/ 2147483647 w 2304"/>
              <a:gd name="T3" fmla="*/ 2147483647 h 1872"/>
              <a:gd name="T4" fmla="*/ 2147483647 w 2304"/>
              <a:gd name="T5" fmla="*/ 2147483647 h 1872"/>
              <a:gd name="T6" fmla="*/ 0 60000 65536"/>
              <a:gd name="T7" fmla="*/ 0 60000 65536"/>
              <a:gd name="T8" fmla="*/ 0 60000 65536"/>
              <a:gd name="T9" fmla="*/ 0 w 2304"/>
              <a:gd name="T10" fmla="*/ 0 h 1872"/>
              <a:gd name="T11" fmla="*/ 2304 w 2304"/>
              <a:gd name="T12" fmla="*/ 1872 h 187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04" h="1872">
                <a:moveTo>
                  <a:pt x="0" y="0"/>
                </a:moveTo>
                <a:cubicBezTo>
                  <a:pt x="168" y="516"/>
                  <a:pt x="336" y="1032"/>
                  <a:pt x="720" y="1344"/>
                </a:cubicBezTo>
                <a:cubicBezTo>
                  <a:pt x="1104" y="1656"/>
                  <a:pt x="1704" y="1764"/>
                  <a:pt x="2304" y="1872"/>
                </a:cubicBez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40319" name="Freeform 33"/>
          <p:cNvSpPr>
            <a:spLocks/>
          </p:cNvSpPr>
          <p:nvPr/>
        </p:nvSpPr>
        <p:spPr bwMode="auto">
          <a:xfrm>
            <a:off x="4648200" y="1371600"/>
            <a:ext cx="3810000" cy="3581400"/>
          </a:xfrm>
          <a:custGeom>
            <a:avLst/>
            <a:gdLst>
              <a:gd name="T0" fmla="*/ 0 w 2400"/>
              <a:gd name="T1" fmla="*/ 0 h 2256"/>
              <a:gd name="T2" fmla="*/ 2147483647 w 2400"/>
              <a:gd name="T3" fmla="*/ 2147483647 h 2256"/>
              <a:gd name="T4" fmla="*/ 2147483647 w 2400"/>
              <a:gd name="T5" fmla="*/ 2147483647 h 2256"/>
              <a:gd name="T6" fmla="*/ 0 60000 65536"/>
              <a:gd name="T7" fmla="*/ 0 60000 65536"/>
              <a:gd name="T8" fmla="*/ 0 60000 65536"/>
              <a:gd name="T9" fmla="*/ 0 w 2400"/>
              <a:gd name="T10" fmla="*/ 0 h 2256"/>
              <a:gd name="T11" fmla="*/ 2400 w 2400"/>
              <a:gd name="T12" fmla="*/ 2256 h 225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400" h="2256">
                <a:moveTo>
                  <a:pt x="0" y="0"/>
                </a:moveTo>
                <a:cubicBezTo>
                  <a:pt x="184" y="724"/>
                  <a:pt x="368" y="1448"/>
                  <a:pt x="768" y="1824"/>
                </a:cubicBezTo>
                <a:cubicBezTo>
                  <a:pt x="1168" y="2200"/>
                  <a:pt x="1784" y="2228"/>
                  <a:pt x="2400" y="2256"/>
                </a:cubicBez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40320" name="Freeform 34"/>
          <p:cNvSpPr>
            <a:spLocks/>
          </p:cNvSpPr>
          <p:nvPr/>
        </p:nvSpPr>
        <p:spPr bwMode="auto">
          <a:xfrm>
            <a:off x="4572000" y="3886200"/>
            <a:ext cx="849313" cy="1317625"/>
          </a:xfrm>
          <a:custGeom>
            <a:avLst/>
            <a:gdLst>
              <a:gd name="T0" fmla="*/ 0 w 535"/>
              <a:gd name="T1" fmla="*/ 0 h 830"/>
              <a:gd name="T2" fmla="*/ 2147483647 w 535"/>
              <a:gd name="T3" fmla="*/ 2147483647 h 830"/>
              <a:gd name="T4" fmla="*/ 2147483647 w 535"/>
              <a:gd name="T5" fmla="*/ 2147483647 h 830"/>
              <a:gd name="T6" fmla="*/ 0 60000 65536"/>
              <a:gd name="T7" fmla="*/ 0 60000 65536"/>
              <a:gd name="T8" fmla="*/ 0 60000 65536"/>
              <a:gd name="T9" fmla="*/ 0 w 535"/>
              <a:gd name="T10" fmla="*/ 0 h 830"/>
              <a:gd name="T11" fmla="*/ 535 w 535"/>
              <a:gd name="T12" fmla="*/ 830 h 83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35" h="830">
                <a:moveTo>
                  <a:pt x="0" y="0"/>
                </a:moveTo>
                <a:cubicBezTo>
                  <a:pt x="25" y="105"/>
                  <a:pt x="60" y="493"/>
                  <a:pt x="149" y="631"/>
                </a:cubicBezTo>
                <a:cubicBezTo>
                  <a:pt x="238" y="769"/>
                  <a:pt x="455" y="789"/>
                  <a:pt x="535" y="830"/>
                </a:cubicBez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40321" name="AutoShape 35"/>
          <p:cNvSpPr>
            <a:spLocks/>
          </p:cNvSpPr>
          <p:nvPr/>
        </p:nvSpPr>
        <p:spPr bwMode="auto">
          <a:xfrm>
            <a:off x="5943600" y="2209800"/>
            <a:ext cx="1268413" cy="222250"/>
          </a:xfrm>
          <a:prstGeom prst="callout1">
            <a:avLst>
              <a:gd name="adj1" fmla="val 21685"/>
              <a:gd name="adj2" fmla="val -6009"/>
              <a:gd name="adj3" fmla="val 103616"/>
              <a:gd name="adj4" fmla="val -45181"/>
            </a:avLst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  <p:txBody>
          <a:bodyPr lIns="0" tIns="0" rIns="0" bIns="0">
            <a:spAutoFit/>
          </a:bodyPr>
          <a:lstStyle/>
          <a:p>
            <a:r>
              <a:rPr lang="de-DE" sz="1400"/>
              <a:t>rain absorption</a:t>
            </a:r>
          </a:p>
        </p:txBody>
      </p:sp>
      <p:sp>
        <p:nvSpPr>
          <p:cNvPr id="140322" name="AutoShape 36"/>
          <p:cNvSpPr>
            <a:spLocks/>
          </p:cNvSpPr>
          <p:nvPr/>
        </p:nvSpPr>
        <p:spPr bwMode="auto">
          <a:xfrm>
            <a:off x="6553200" y="3124200"/>
            <a:ext cx="1268413" cy="222250"/>
          </a:xfrm>
          <a:prstGeom prst="callout1">
            <a:avLst>
              <a:gd name="adj1" fmla="val 21685"/>
              <a:gd name="adj2" fmla="val -6009"/>
              <a:gd name="adj3" fmla="val 136444"/>
              <a:gd name="adj4" fmla="val -79222"/>
            </a:avLst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  <p:txBody>
          <a:bodyPr lIns="0" tIns="0" rIns="0" bIns="0">
            <a:spAutoFit/>
          </a:bodyPr>
          <a:lstStyle/>
          <a:p>
            <a:r>
              <a:rPr lang="de-DE" sz="1400"/>
              <a:t>fog absorption</a:t>
            </a:r>
          </a:p>
        </p:txBody>
      </p:sp>
      <p:sp>
        <p:nvSpPr>
          <p:cNvPr id="140323" name="AutoShape 37"/>
          <p:cNvSpPr>
            <a:spLocks/>
          </p:cNvSpPr>
          <p:nvPr/>
        </p:nvSpPr>
        <p:spPr bwMode="auto">
          <a:xfrm>
            <a:off x="5486400" y="4800600"/>
            <a:ext cx="1355725" cy="434975"/>
          </a:xfrm>
          <a:prstGeom prst="callout1">
            <a:avLst>
              <a:gd name="adj1" fmla="val 26278"/>
              <a:gd name="adj2" fmla="val -5620"/>
              <a:gd name="adj3" fmla="val 4014"/>
              <a:gd name="adj4" fmla="val -49884"/>
            </a:avLst>
          </a:prstGeom>
          <a:noFill/>
          <a:ln w="9525">
            <a:solidFill>
              <a:schemeClr val="tx1"/>
            </a:solidFill>
            <a:miter lim="800000"/>
            <a:headEnd/>
            <a:tailEnd type="triangle" w="med" len="med"/>
          </a:ln>
        </p:spPr>
        <p:txBody>
          <a:bodyPr lIns="0" tIns="0" rIns="0" bIns="0">
            <a:spAutoFit/>
          </a:bodyPr>
          <a:lstStyle/>
          <a:p>
            <a:r>
              <a:rPr lang="de-DE" sz="1400"/>
              <a:t>atmospheric absorption</a:t>
            </a:r>
          </a:p>
        </p:txBody>
      </p:sp>
      <p:graphicFrame>
        <p:nvGraphicFramePr>
          <p:cNvPr id="140324" name="Object 39"/>
          <p:cNvGraphicFramePr>
            <a:graphicFrameLocks noChangeAspect="1"/>
          </p:cNvGraphicFramePr>
          <p:nvPr/>
        </p:nvGraphicFramePr>
        <p:xfrm>
          <a:off x="914400" y="2971800"/>
          <a:ext cx="2312988" cy="2287588"/>
        </p:xfrm>
        <a:graphic>
          <a:graphicData uri="http://schemas.openxmlformats.org/presentationml/2006/ole">
            <p:oleObj spid="_x0000_s140324" name="Clip" r:id="rId3" imgW="2313006" imgH="2287589" progId="MS_ClipArt_Gallery.2">
              <p:embed/>
            </p:oleObj>
          </a:graphicData>
        </a:graphic>
      </p:graphicFrame>
      <p:graphicFrame>
        <p:nvGraphicFramePr>
          <p:cNvPr id="140325" name="Object 40"/>
          <p:cNvGraphicFramePr>
            <a:graphicFrameLocks noChangeAspect="1"/>
          </p:cNvGraphicFramePr>
          <p:nvPr/>
        </p:nvGraphicFramePr>
        <p:xfrm>
          <a:off x="685800" y="1295400"/>
          <a:ext cx="1330325" cy="923925"/>
        </p:xfrm>
        <a:graphic>
          <a:graphicData uri="http://schemas.openxmlformats.org/presentationml/2006/ole">
            <p:oleObj spid="_x0000_s140325" name="Clip" r:id="rId4" imgW="4487863" imgH="3116263" progId="MS_ClipArt_Gallery.2">
              <p:embed/>
            </p:oleObj>
          </a:graphicData>
        </a:graphic>
      </p:graphicFrame>
      <p:sp>
        <p:nvSpPr>
          <p:cNvPr id="102442" name="AutoShape 42"/>
          <p:cNvSpPr>
            <a:spLocks noChangeArrowheads="1"/>
          </p:cNvSpPr>
          <p:nvPr/>
        </p:nvSpPr>
        <p:spPr bwMode="auto">
          <a:xfrm>
            <a:off x="492125" y="2532063"/>
            <a:ext cx="3165475" cy="3165475"/>
          </a:xfrm>
          <a:custGeom>
            <a:avLst/>
            <a:gdLst>
              <a:gd name="G0" fmla="+- 4777 0 0"/>
              <a:gd name="G1" fmla="+- 21600 0 4777"/>
              <a:gd name="G2" fmla="+- 21600 0 4777"/>
              <a:gd name="G3" fmla="*/ G0 2929 10000"/>
              <a:gd name="G4" fmla="+- 21600 0 G3"/>
              <a:gd name="G5" fmla="+- 21600 0 G3"/>
              <a:gd name="T0" fmla="*/ 10800 w 21600"/>
              <a:gd name="T1" fmla="*/ 0 h 21600"/>
              <a:gd name="T2" fmla="*/ 3163 w 21600"/>
              <a:gd name="T3" fmla="*/ 3163 h 21600"/>
              <a:gd name="T4" fmla="*/ 0 w 21600"/>
              <a:gd name="T5" fmla="*/ 10800 h 21600"/>
              <a:gd name="T6" fmla="*/ 3163 w 21600"/>
              <a:gd name="T7" fmla="*/ 18437 h 21600"/>
              <a:gd name="T8" fmla="*/ 10800 w 21600"/>
              <a:gd name="T9" fmla="*/ 21600 h 21600"/>
              <a:gd name="T10" fmla="*/ 18437 w 21600"/>
              <a:gd name="T11" fmla="*/ 18437 h 21600"/>
              <a:gd name="T12" fmla="*/ 21600 w 21600"/>
              <a:gd name="T13" fmla="*/ 10800 h 21600"/>
              <a:gd name="T14" fmla="*/ 18437 w 21600"/>
              <a:gd name="T15" fmla="*/ 3163 h 21600"/>
              <a:gd name="T16" fmla="*/ 3163 w 21600"/>
              <a:gd name="T17" fmla="*/ 3163 h 21600"/>
              <a:gd name="T18" fmla="*/ 18437 w 21600"/>
              <a:gd name="T19" fmla="*/ 184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0" y="10800"/>
                </a:moveTo>
                <a:cubicBezTo>
                  <a:pt x="0" y="4835"/>
                  <a:pt x="4835" y="0"/>
                  <a:pt x="10800" y="0"/>
                </a:cubicBezTo>
                <a:cubicBezTo>
                  <a:pt x="16765" y="0"/>
                  <a:pt x="21600" y="4835"/>
                  <a:pt x="21600" y="10800"/>
                </a:cubicBezTo>
                <a:cubicBezTo>
                  <a:pt x="21600" y="16765"/>
                  <a:pt x="16765" y="21600"/>
                  <a:pt x="10800" y="21600"/>
                </a:cubicBezTo>
                <a:cubicBezTo>
                  <a:pt x="4835" y="21600"/>
                  <a:pt x="0" y="16765"/>
                  <a:pt x="0" y="10800"/>
                </a:cubicBezTo>
                <a:close/>
                <a:moveTo>
                  <a:pt x="4777" y="10800"/>
                </a:moveTo>
                <a:cubicBezTo>
                  <a:pt x="4777" y="14126"/>
                  <a:pt x="7474" y="16823"/>
                  <a:pt x="10800" y="16823"/>
                </a:cubicBezTo>
                <a:cubicBezTo>
                  <a:pt x="14126" y="16823"/>
                  <a:pt x="16823" y="14126"/>
                  <a:pt x="16823" y="10800"/>
                </a:cubicBezTo>
                <a:cubicBezTo>
                  <a:pt x="16823" y="7474"/>
                  <a:pt x="14126" y="4777"/>
                  <a:pt x="10800" y="4777"/>
                </a:cubicBezTo>
                <a:cubicBezTo>
                  <a:pt x="7474" y="4777"/>
                  <a:pt x="4777" y="7474"/>
                  <a:pt x="4777" y="10800"/>
                </a:cubicBezTo>
                <a:close/>
              </a:path>
            </a:pathLst>
          </a:custGeom>
          <a:gradFill rotWithShape="0">
            <a:gsLst>
              <a:gs pos="0">
                <a:schemeClr val="accent2"/>
              </a:gs>
              <a:gs pos="100000">
                <a:schemeClr val="accent2">
                  <a:gamma/>
                  <a:tint val="0"/>
                  <a:invGamma/>
                </a:schemeClr>
              </a:gs>
            </a:gsLst>
            <a:path path="rect">
              <a:fillToRect l="50000" t="50000" r="50000" b="50000"/>
            </a:path>
          </a:gra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/>
          </a:p>
        </p:txBody>
      </p:sp>
      <p:sp>
        <p:nvSpPr>
          <p:cNvPr id="140327" name="Line 43"/>
          <p:cNvSpPr>
            <a:spLocks noChangeShapeType="1"/>
          </p:cNvSpPr>
          <p:nvPr/>
        </p:nvSpPr>
        <p:spPr bwMode="auto">
          <a:xfrm>
            <a:off x="1447800" y="1981200"/>
            <a:ext cx="6858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40328" name="Line 44"/>
          <p:cNvSpPr>
            <a:spLocks noChangeShapeType="1"/>
          </p:cNvSpPr>
          <p:nvPr/>
        </p:nvSpPr>
        <p:spPr bwMode="auto">
          <a:xfrm flipH="1">
            <a:off x="1295400" y="1981200"/>
            <a:ext cx="152400" cy="1752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40329" name="Line 45"/>
          <p:cNvSpPr>
            <a:spLocks noChangeShapeType="1"/>
          </p:cNvSpPr>
          <p:nvPr/>
        </p:nvSpPr>
        <p:spPr bwMode="auto">
          <a:xfrm>
            <a:off x="1447800" y="1981200"/>
            <a:ext cx="3810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40330" name="Freeform 46"/>
          <p:cNvSpPr>
            <a:spLocks/>
          </p:cNvSpPr>
          <p:nvPr/>
        </p:nvSpPr>
        <p:spPr bwMode="auto">
          <a:xfrm>
            <a:off x="1371600" y="3175000"/>
            <a:ext cx="228600" cy="254000"/>
          </a:xfrm>
          <a:custGeom>
            <a:avLst/>
            <a:gdLst>
              <a:gd name="T0" fmla="*/ 2147483647 w 144"/>
              <a:gd name="T1" fmla="*/ 2147483647 h 112"/>
              <a:gd name="T2" fmla="*/ 2147483647 w 144"/>
              <a:gd name="T3" fmla="*/ 2147483647 h 112"/>
              <a:gd name="T4" fmla="*/ 0 w 144"/>
              <a:gd name="T5" fmla="*/ 2147483647 h 112"/>
              <a:gd name="T6" fmla="*/ 0 60000 65536"/>
              <a:gd name="T7" fmla="*/ 0 60000 65536"/>
              <a:gd name="T8" fmla="*/ 0 60000 65536"/>
              <a:gd name="T9" fmla="*/ 0 w 144"/>
              <a:gd name="T10" fmla="*/ 0 h 112"/>
              <a:gd name="T11" fmla="*/ 144 w 144"/>
              <a:gd name="T12" fmla="*/ 112 h 1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44" h="112">
                <a:moveTo>
                  <a:pt x="144" y="112"/>
                </a:moveTo>
                <a:cubicBezTo>
                  <a:pt x="132" y="72"/>
                  <a:pt x="120" y="32"/>
                  <a:pt x="96" y="16"/>
                </a:cubicBezTo>
                <a:cubicBezTo>
                  <a:pt x="72" y="0"/>
                  <a:pt x="36" y="8"/>
                  <a:pt x="0" y="16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40331" name="Text Box 47"/>
          <p:cNvSpPr txBox="1">
            <a:spLocks noChangeArrowheads="1"/>
          </p:cNvSpPr>
          <p:nvPr/>
        </p:nvSpPr>
        <p:spPr bwMode="auto">
          <a:xfrm>
            <a:off x="1295400" y="3200400"/>
            <a:ext cx="26193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>
                <a:latin typeface="Symbol" pitchFamily="18" charset="2"/>
              </a:rPr>
              <a:t>e</a:t>
            </a:r>
            <a:endParaRPr lang="de-DE" sz="1400"/>
          </a:p>
        </p:txBody>
      </p:sp>
      <p:graphicFrame>
        <p:nvGraphicFramePr>
          <p:cNvPr id="140332" name="Object 48"/>
          <p:cNvGraphicFramePr>
            <a:graphicFrameLocks noChangeAspect="1"/>
          </p:cNvGraphicFramePr>
          <p:nvPr/>
        </p:nvGraphicFramePr>
        <p:xfrm>
          <a:off x="2514600" y="2057400"/>
          <a:ext cx="1195388" cy="1201738"/>
        </p:xfrm>
        <a:graphic>
          <a:graphicData uri="http://schemas.openxmlformats.org/presentationml/2006/ole">
            <p:oleObj spid="_x0000_s140332" name="Clip" r:id="rId5" imgW="1195121" imgH="1202436" progId="MS_ClipArt_Gallery.2">
              <p:embed/>
            </p:oleObj>
          </a:graphicData>
        </a:graphic>
      </p:graphicFrame>
      <p:grpSp>
        <p:nvGrpSpPr>
          <p:cNvPr id="140333" name="Group 142"/>
          <p:cNvGrpSpPr>
            <a:grpSpLocks/>
          </p:cNvGrpSpPr>
          <p:nvPr/>
        </p:nvGrpSpPr>
        <p:grpSpPr bwMode="auto">
          <a:xfrm flipV="1">
            <a:off x="990600" y="4953000"/>
            <a:ext cx="711200" cy="708025"/>
            <a:chOff x="1920" y="3362"/>
            <a:chExt cx="448" cy="446"/>
          </a:xfrm>
        </p:grpSpPr>
        <p:sp>
          <p:nvSpPr>
            <p:cNvPr id="140334" name="Freeform 51"/>
            <p:cNvSpPr>
              <a:spLocks/>
            </p:cNvSpPr>
            <p:nvPr/>
          </p:nvSpPr>
          <p:spPr bwMode="auto">
            <a:xfrm>
              <a:off x="2274" y="3638"/>
              <a:ext cx="6" cy="5"/>
            </a:xfrm>
            <a:custGeom>
              <a:avLst/>
              <a:gdLst>
                <a:gd name="T0" fmla="*/ 1 w 12"/>
                <a:gd name="T1" fmla="*/ 0 h 12"/>
                <a:gd name="T2" fmla="*/ 1 w 12"/>
                <a:gd name="T3" fmla="*/ 0 h 12"/>
                <a:gd name="T4" fmla="*/ 1 w 12"/>
                <a:gd name="T5" fmla="*/ 0 h 12"/>
                <a:gd name="T6" fmla="*/ 1 w 12"/>
                <a:gd name="T7" fmla="*/ 0 h 12"/>
                <a:gd name="T8" fmla="*/ 1 w 12"/>
                <a:gd name="T9" fmla="*/ 0 h 12"/>
                <a:gd name="T10" fmla="*/ 1 w 12"/>
                <a:gd name="T11" fmla="*/ 0 h 12"/>
                <a:gd name="T12" fmla="*/ 1 w 12"/>
                <a:gd name="T13" fmla="*/ 0 h 12"/>
                <a:gd name="T14" fmla="*/ 1 w 12"/>
                <a:gd name="T15" fmla="*/ 0 h 12"/>
                <a:gd name="T16" fmla="*/ 1 w 12"/>
                <a:gd name="T17" fmla="*/ 0 h 12"/>
                <a:gd name="T18" fmla="*/ 1 w 12"/>
                <a:gd name="T19" fmla="*/ 0 h 12"/>
                <a:gd name="T20" fmla="*/ 0 w 12"/>
                <a:gd name="T21" fmla="*/ 0 h 12"/>
                <a:gd name="T22" fmla="*/ 0 w 12"/>
                <a:gd name="T23" fmla="*/ 0 h 12"/>
                <a:gd name="T24" fmla="*/ 0 w 12"/>
                <a:gd name="T25" fmla="*/ 0 h 12"/>
                <a:gd name="T26" fmla="*/ 1 w 12"/>
                <a:gd name="T27" fmla="*/ 0 h 12"/>
                <a:gd name="T28" fmla="*/ 1 w 12"/>
                <a:gd name="T29" fmla="*/ 0 h 12"/>
                <a:gd name="T30" fmla="*/ 1 w 12"/>
                <a:gd name="T31" fmla="*/ 0 h 12"/>
                <a:gd name="T32" fmla="*/ 1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9" y="11"/>
                  </a:moveTo>
                  <a:lnTo>
                    <a:pt x="10" y="10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35" name="Freeform 52"/>
            <p:cNvSpPr>
              <a:spLocks/>
            </p:cNvSpPr>
            <p:nvPr/>
          </p:nvSpPr>
          <p:spPr bwMode="auto">
            <a:xfrm>
              <a:off x="2295" y="3638"/>
              <a:ext cx="6" cy="5"/>
            </a:xfrm>
            <a:custGeom>
              <a:avLst/>
              <a:gdLst>
                <a:gd name="T0" fmla="*/ 1 w 11"/>
                <a:gd name="T1" fmla="*/ 0 h 12"/>
                <a:gd name="T2" fmla="*/ 1 w 11"/>
                <a:gd name="T3" fmla="*/ 0 h 12"/>
                <a:gd name="T4" fmla="*/ 1 w 11"/>
                <a:gd name="T5" fmla="*/ 0 h 12"/>
                <a:gd name="T6" fmla="*/ 1 w 11"/>
                <a:gd name="T7" fmla="*/ 0 h 12"/>
                <a:gd name="T8" fmla="*/ 1 w 11"/>
                <a:gd name="T9" fmla="*/ 0 h 12"/>
                <a:gd name="T10" fmla="*/ 1 w 11"/>
                <a:gd name="T11" fmla="*/ 0 h 12"/>
                <a:gd name="T12" fmla="*/ 1 w 11"/>
                <a:gd name="T13" fmla="*/ 0 h 12"/>
                <a:gd name="T14" fmla="*/ 1 w 11"/>
                <a:gd name="T15" fmla="*/ 0 h 12"/>
                <a:gd name="T16" fmla="*/ 1 w 11"/>
                <a:gd name="T17" fmla="*/ 0 h 12"/>
                <a:gd name="T18" fmla="*/ 1 w 11"/>
                <a:gd name="T19" fmla="*/ 0 h 12"/>
                <a:gd name="T20" fmla="*/ 1 w 11"/>
                <a:gd name="T21" fmla="*/ 0 h 12"/>
                <a:gd name="T22" fmla="*/ 1 w 11"/>
                <a:gd name="T23" fmla="*/ 0 h 12"/>
                <a:gd name="T24" fmla="*/ 1 w 11"/>
                <a:gd name="T25" fmla="*/ 0 h 12"/>
                <a:gd name="T26" fmla="*/ 0 w 11"/>
                <a:gd name="T27" fmla="*/ 0 h 12"/>
                <a:gd name="T28" fmla="*/ 0 w 11"/>
                <a:gd name="T29" fmla="*/ 0 h 12"/>
                <a:gd name="T30" fmla="*/ 1 w 11"/>
                <a:gd name="T31" fmla="*/ 0 h 12"/>
                <a:gd name="T32" fmla="*/ 1 w 11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3" y="11"/>
                  </a:move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36" name="Freeform 53"/>
            <p:cNvSpPr>
              <a:spLocks/>
            </p:cNvSpPr>
            <p:nvPr/>
          </p:nvSpPr>
          <p:spPr bwMode="auto">
            <a:xfrm>
              <a:off x="2306" y="3656"/>
              <a:ext cx="6" cy="6"/>
            </a:xfrm>
            <a:custGeom>
              <a:avLst/>
              <a:gdLst>
                <a:gd name="T0" fmla="*/ 0 w 12"/>
                <a:gd name="T1" fmla="*/ 0 h 13"/>
                <a:gd name="T2" fmla="*/ 0 w 12"/>
                <a:gd name="T3" fmla="*/ 0 h 13"/>
                <a:gd name="T4" fmla="*/ 1 w 12"/>
                <a:gd name="T5" fmla="*/ 0 h 13"/>
                <a:gd name="T6" fmla="*/ 1 w 12"/>
                <a:gd name="T7" fmla="*/ 0 h 13"/>
                <a:gd name="T8" fmla="*/ 1 w 12"/>
                <a:gd name="T9" fmla="*/ 0 h 13"/>
                <a:gd name="T10" fmla="*/ 1 w 12"/>
                <a:gd name="T11" fmla="*/ 0 h 13"/>
                <a:gd name="T12" fmla="*/ 1 w 12"/>
                <a:gd name="T13" fmla="*/ 0 h 13"/>
                <a:gd name="T14" fmla="*/ 1 w 12"/>
                <a:gd name="T15" fmla="*/ 0 h 13"/>
                <a:gd name="T16" fmla="*/ 1 w 12"/>
                <a:gd name="T17" fmla="*/ 0 h 13"/>
                <a:gd name="T18" fmla="*/ 1 w 12"/>
                <a:gd name="T19" fmla="*/ 0 h 13"/>
                <a:gd name="T20" fmla="*/ 1 w 12"/>
                <a:gd name="T21" fmla="*/ 0 h 13"/>
                <a:gd name="T22" fmla="*/ 1 w 12"/>
                <a:gd name="T23" fmla="*/ 0 h 13"/>
                <a:gd name="T24" fmla="*/ 1 w 12"/>
                <a:gd name="T25" fmla="*/ 0 h 13"/>
                <a:gd name="T26" fmla="*/ 1 w 12"/>
                <a:gd name="T27" fmla="*/ 0 h 13"/>
                <a:gd name="T28" fmla="*/ 1 w 12"/>
                <a:gd name="T29" fmla="*/ 0 h 13"/>
                <a:gd name="T30" fmla="*/ 0 w 12"/>
                <a:gd name="T31" fmla="*/ 0 h 13"/>
                <a:gd name="T32" fmla="*/ 0 w 12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3"/>
                <a:gd name="T53" fmla="*/ 12 w 1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3">
                  <a:moveTo>
                    <a:pt x="0" y="6"/>
                  </a:moveTo>
                  <a:lnTo>
                    <a:pt x="0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37" name="Freeform 54"/>
            <p:cNvSpPr>
              <a:spLocks/>
            </p:cNvSpPr>
            <p:nvPr/>
          </p:nvSpPr>
          <p:spPr bwMode="auto">
            <a:xfrm>
              <a:off x="2295" y="3674"/>
              <a:ext cx="6" cy="7"/>
            </a:xfrm>
            <a:custGeom>
              <a:avLst/>
              <a:gdLst>
                <a:gd name="T0" fmla="*/ 1 w 11"/>
                <a:gd name="T1" fmla="*/ 1 h 13"/>
                <a:gd name="T2" fmla="*/ 1 w 11"/>
                <a:gd name="T3" fmla="*/ 1 h 13"/>
                <a:gd name="T4" fmla="*/ 0 w 11"/>
                <a:gd name="T5" fmla="*/ 1 h 13"/>
                <a:gd name="T6" fmla="*/ 0 w 11"/>
                <a:gd name="T7" fmla="*/ 1 h 13"/>
                <a:gd name="T8" fmla="*/ 1 w 11"/>
                <a:gd name="T9" fmla="*/ 1 h 13"/>
                <a:gd name="T10" fmla="*/ 1 w 11"/>
                <a:gd name="T11" fmla="*/ 1 h 13"/>
                <a:gd name="T12" fmla="*/ 1 w 11"/>
                <a:gd name="T13" fmla="*/ 1 h 13"/>
                <a:gd name="T14" fmla="*/ 1 w 11"/>
                <a:gd name="T15" fmla="*/ 1 h 13"/>
                <a:gd name="T16" fmla="*/ 1 w 11"/>
                <a:gd name="T17" fmla="*/ 1 h 13"/>
                <a:gd name="T18" fmla="*/ 1 w 11"/>
                <a:gd name="T19" fmla="*/ 1 h 13"/>
                <a:gd name="T20" fmla="*/ 1 w 11"/>
                <a:gd name="T21" fmla="*/ 1 h 13"/>
                <a:gd name="T22" fmla="*/ 1 w 11"/>
                <a:gd name="T23" fmla="*/ 1 h 13"/>
                <a:gd name="T24" fmla="*/ 1 w 11"/>
                <a:gd name="T25" fmla="*/ 1 h 13"/>
                <a:gd name="T26" fmla="*/ 1 w 11"/>
                <a:gd name="T27" fmla="*/ 1 h 13"/>
                <a:gd name="T28" fmla="*/ 1 w 11"/>
                <a:gd name="T29" fmla="*/ 0 h 13"/>
                <a:gd name="T30" fmla="*/ 1 w 11"/>
                <a:gd name="T31" fmla="*/ 0 h 13"/>
                <a:gd name="T32" fmla="*/ 1 w 11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3"/>
                <a:gd name="T53" fmla="*/ 11 w 11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3">
                  <a:moveTo>
                    <a:pt x="3" y="1"/>
                  </a:moveTo>
                  <a:lnTo>
                    <a:pt x="1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38" name="Freeform 55"/>
            <p:cNvSpPr>
              <a:spLocks/>
            </p:cNvSpPr>
            <p:nvPr/>
          </p:nvSpPr>
          <p:spPr bwMode="auto">
            <a:xfrm>
              <a:off x="2274" y="3674"/>
              <a:ext cx="6" cy="7"/>
            </a:xfrm>
            <a:custGeom>
              <a:avLst/>
              <a:gdLst>
                <a:gd name="T0" fmla="*/ 1 w 12"/>
                <a:gd name="T1" fmla="*/ 1 h 13"/>
                <a:gd name="T2" fmla="*/ 1 w 12"/>
                <a:gd name="T3" fmla="*/ 0 h 13"/>
                <a:gd name="T4" fmla="*/ 1 w 12"/>
                <a:gd name="T5" fmla="*/ 0 h 13"/>
                <a:gd name="T6" fmla="*/ 1 w 12"/>
                <a:gd name="T7" fmla="*/ 1 h 13"/>
                <a:gd name="T8" fmla="*/ 0 w 12"/>
                <a:gd name="T9" fmla="*/ 1 h 13"/>
                <a:gd name="T10" fmla="*/ 0 w 12"/>
                <a:gd name="T11" fmla="*/ 1 h 13"/>
                <a:gd name="T12" fmla="*/ 0 w 12"/>
                <a:gd name="T13" fmla="*/ 1 h 13"/>
                <a:gd name="T14" fmla="*/ 1 w 12"/>
                <a:gd name="T15" fmla="*/ 1 h 13"/>
                <a:gd name="T16" fmla="*/ 1 w 12"/>
                <a:gd name="T17" fmla="*/ 1 h 13"/>
                <a:gd name="T18" fmla="*/ 1 w 12"/>
                <a:gd name="T19" fmla="*/ 1 h 13"/>
                <a:gd name="T20" fmla="*/ 1 w 12"/>
                <a:gd name="T21" fmla="*/ 1 h 13"/>
                <a:gd name="T22" fmla="*/ 1 w 12"/>
                <a:gd name="T23" fmla="*/ 1 h 13"/>
                <a:gd name="T24" fmla="*/ 1 w 12"/>
                <a:gd name="T25" fmla="*/ 1 h 13"/>
                <a:gd name="T26" fmla="*/ 1 w 12"/>
                <a:gd name="T27" fmla="*/ 1 h 13"/>
                <a:gd name="T28" fmla="*/ 1 w 12"/>
                <a:gd name="T29" fmla="*/ 1 h 13"/>
                <a:gd name="T30" fmla="*/ 1 w 12"/>
                <a:gd name="T31" fmla="*/ 1 h 13"/>
                <a:gd name="T32" fmla="*/ 1 w 12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3"/>
                <a:gd name="T53" fmla="*/ 12 w 1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3">
                  <a:moveTo>
                    <a:pt x="9" y="1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2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39" name="Freeform 56"/>
            <p:cNvSpPr>
              <a:spLocks/>
            </p:cNvSpPr>
            <p:nvPr/>
          </p:nvSpPr>
          <p:spPr bwMode="auto">
            <a:xfrm>
              <a:off x="2263" y="3656"/>
              <a:ext cx="6" cy="6"/>
            </a:xfrm>
            <a:custGeom>
              <a:avLst/>
              <a:gdLst>
                <a:gd name="T0" fmla="*/ 1 w 12"/>
                <a:gd name="T1" fmla="*/ 0 h 13"/>
                <a:gd name="T2" fmla="*/ 1 w 12"/>
                <a:gd name="T3" fmla="*/ 0 h 13"/>
                <a:gd name="T4" fmla="*/ 1 w 12"/>
                <a:gd name="T5" fmla="*/ 0 h 13"/>
                <a:gd name="T6" fmla="*/ 1 w 12"/>
                <a:gd name="T7" fmla="*/ 0 h 13"/>
                <a:gd name="T8" fmla="*/ 1 w 12"/>
                <a:gd name="T9" fmla="*/ 0 h 13"/>
                <a:gd name="T10" fmla="*/ 1 w 12"/>
                <a:gd name="T11" fmla="*/ 0 h 13"/>
                <a:gd name="T12" fmla="*/ 1 w 12"/>
                <a:gd name="T13" fmla="*/ 0 h 13"/>
                <a:gd name="T14" fmla="*/ 0 w 12"/>
                <a:gd name="T15" fmla="*/ 0 h 13"/>
                <a:gd name="T16" fmla="*/ 0 w 12"/>
                <a:gd name="T17" fmla="*/ 0 h 13"/>
                <a:gd name="T18" fmla="*/ 0 w 12"/>
                <a:gd name="T19" fmla="*/ 0 h 13"/>
                <a:gd name="T20" fmla="*/ 1 w 12"/>
                <a:gd name="T21" fmla="*/ 0 h 13"/>
                <a:gd name="T22" fmla="*/ 1 w 12"/>
                <a:gd name="T23" fmla="*/ 0 h 13"/>
                <a:gd name="T24" fmla="*/ 1 w 12"/>
                <a:gd name="T25" fmla="*/ 0 h 13"/>
                <a:gd name="T26" fmla="*/ 1 w 12"/>
                <a:gd name="T27" fmla="*/ 0 h 13"/>
                <a:gd name="T28" fmla="*/ 1 w 12"/>
                <a:gd name="T29" fmla="*/ 0 h 13"/>
                <a:gd name="T30" fmla="*/ 1 w 12"/>
                <a:gd name="T31" fmla="*/ 0 h 13"/>
                <a:gd name="T32" fmla="*/ 1 w 12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3"/>
                <a:gd name="T53" fmla="*/ 12 w 1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3">
                  <a:moveTo>
                    <a:pt x="12" y="6"/>
                  </a:moveTo>
                  <a:lnTo>
                    <a:pt x="12" y="4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40" name="Freeform 57"/>
            <p:cNvSpPr>
              <a:spLocks/>
            </p:cNvSpPr>
            <p:nvPr/>
          </p:nvSpPr>
          <p:spPr bwMode="auto">
            <a:xfrm>
              <a:off x="2271" y="3645"/>
              <a:ext cx="33" cy="28"/>
            </a:xfrm>
            <a:custGeom>
              <a:avLst/>
              <a:gdLst>
                <a:gd name="T0" fmla="*/ 1 w 66"/>
                <a:gd name="T1" fmla="*/ 0 h 58"/>
                <a:gd name="T2" fmla="*/ 1 w 66"/>
                <a:gd name="T3" fmla="*/ 0 h 58"/>
                <a:gd name="T4" fmla="*/ 1 w 66"/>
                <a:gd name="T5" fmla="*/ 0 h 58"/>
                <a:gd name="T6" fmla="*/ 1 w 66"/>
                <a:gd name="T7" fmla="*/ 0 h 58"/>
                <a:gd name="T8" fmla="*/ 1 w 66"/>
                <a:gd name="T9" fmla="*/ 0 h 58"/>
                <a:gd name="T10" fmla="*/ 1 w 66"/>
                <a:gd name="T11" fmla="*/ 0 h 58"/>
                <a:gd name="T12" fmla="*/ 1 w 66"/>
                <a:gd name="T13" fmla="*/ 0 h 58"/>
                <a:gd name="T14" fmla="*/ 1 w 66"/>
                <a:gd name="T15" fmla="*/ 0 h 58"/>
                <a:gd name="T16" fmla="*/ 1 w 66"/>
                <a:gd name="T17" fmla="*/ 0 h 58"/>
                <a:gd name="T18" fmla="*/ 1 w 66"/>
                <a:gd name="T19" fmla="*/ 0 h 58"/>
                <a:gd name="T20" fmla="*/ 1 w 66"/>
                <a:gd name="T21" fmla="*/ 0 h 58"/>
                <a:gd name="T22" fmla="*/ 1 w 66"/>
                <a:gd name="T23" fmla="*/ 0 h 58"/>
                <a:gd name="T24" fmla="*/ 1 w 66"/>
                <a:gd name="T25" fmla="*/ 0 h 58"/>
                <a:gd name="T26" fmla="*/ 1 w 66"/>
                <a:gd name="T27" fmla="*/ 0 h 58"/>
                <a:gd name="T28" fmla="*/ 1 w 66"/>
                <a:gd name="T29" fmla="*/ 0 h 58"/>
                <a:gd name="T30" fmla="*/ 1 w 66"/>
                <a:gd name="T31" fmla="*/ 0 h 58"/>
                <a:gd name="T32" fmla="*/ 1 w 66"/>
                <a:gd name="T33" fmla="*/ 0 h 58"/>
                <a:gd name="T34" fmla="*/ 1 w 66"/>
                <a:gd name="T35" fmla="*/ 0 h 58"/>
                <a:gd name="T36" fmla="*/ 1 w 66"/>
                <a:gd name="T37" fmla="*/ 0 h 58"/>
                <a:gd name="T38" fmla="*/ 1 w 66"/>
                <a:gd name="T39" fmla="*/ 0 h 58"/>
                <a:gd name="T40" fmla="*/ 1 w 66"/>
                <a:gd name="T41" fmla="*/ 0 h 58"/>
                <a:gd name="T42" fmla="*/ 1 w 66"/>
                <a:gd name="T43" fmla="*/ 0 h 58"/>
                <a:gd name="T44" fmla="*/ 1 w 66"/>
                <a:gd name="T45" fmla="*/ 0 h 58"/>
                <a:gd name="T46" fmla="*/ 1 w 66"/>
                <a:gd name="T47" fmla="*/ 0 h 58"/>
                <a:gd name="T48" fmla="*/ 1 w 66"/>
                <a:gd name="T49" fmla="*/ 0 h 58"/>
                <a:gd name="T50" fmla="*/ 1 w 66"/>
                <a:gd name="T51" fmla="*/ 0 h 58"/>
                <a:gd name="T52" fmla="*/ 1 w 66"/>
                <a:gd name="T53" fmla="*/ 0 h 58"/>
                <a:gd name="T54" fmla="*/ 1 w 66"/>
                <a:gd name="T55" fmla="*/ 0 h 58"/>
                <a:gd name="T56" fmla="*/ 1 w 66"/>
                <a:gd name="T57" fmla="*/ 0 h 58"/>
                <a:gd name="T58" fmla="*/ 1 w 66"/>
                <a:gd name="T59" fmla="*/ 0 h 58"/>
                <a:gd name="T60" fmla="*/ 1 w 66"/>
                <a:gd name="T61" fmla="*/ 0 h 58"/>
                <a:gd name="T62" fmla="*/ 1 w 66"/>
                <a:gd name="T63" fmla="*/ 0 h 58"/>
                <a:gd name="T64" fmla="*/ 1 w 66"/>
                <a:gd name="T65" fmla="*/ 0 h 58"/>
                <a:gd name="T66" fmla="*/ 1 w 66"/>
                <a:gd name="T67" fmla="*/ 0 h 58"/>
                <a:gd name="T68" fmla="*/ 1 w 66"/>
                <a:gd name="T69" fmla="*/ 0 h 58"/>
                <a:gd name="T70" fmla="*/ 1 w 66"/>
                <a:gd name="T71" fmla="*/ 0 h 58"/>
                <a:gd name="T72" fmla="*/ 1 w 66"/>
                <a:gd name="T73" fmla="*/ 0 h 58"/>
                <a:gd name="T74" fmla="*/ 1 w 66"/>
                <a:gd name="T75" fmla="*/ 0 h 58"/>
                <a:gd name="T76" fmla="*/ 1 w 66"/>
                <a:gd name="T77" fmla="*/ 0 h 58"/>
                <a:gd name="T78" fmla="*/ 1 w 66"/>
                <a:gd name="T79" fmla="*/ 0 h 58"/>
                <a:gd name="T80" fmla="*/ 1 w 66"/>
                <a:gd name="T81" fmla="*/ 0 h 58"/>
                <a:gd name="T82" fmla="*/ 1 w 66"/>
                <a:gd name="T83" fmla="*/ 0 h 58"/>
                <a:gd name="T84" fmla="*/ 1 w 66"/>
                <a:gd name="T85" fmla="*/ 0 h 58"/>
                <a:gd name="T86" fmla="*/ 1 w 66"/>
                <a:gd name="T87" fmla="*/ 0 h 58"/>
                <a:gd name="T88" fmla="*/ 0 w 66"/>
                <a:gd name="T89" fmla="*/ 0 h 58"/>
                <a:gd name="T90" fmla="*/ 1 w 66"/>
                <a:gd name="T91" fmla="*/ 0 h 58"/>
                <a:gd name="T92" fmla="*/ 1 w 66"/>
                <a:gd name="T93" fmla="*/ 0 h 58"/>
                <a:gd name="T94" fmla="*/ 1 w 66"/>
                <a:gd name="T95" fmla="*/ 0 h 58"/>
                <a:gd name="T96" fmla="*/ 1 w 66"/>
                <a:gd name="T97" fmla="*/ 0 h 5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58"/>
                <a:gd name="T149" fmla="*/ 66 w 66"/>
                <a:gd name="T150" fmla="*/ 58 h 5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58">
                  <a:moveTo>
                    <a:pt x="26" y="16"/>
                  </a:moveTo>
                  <a:lnTo>
                    <a:pt x="26" y="17"/>
                  </a:lnTo>
                  <a:lnTo>
                    <a:pt x="27" y="19"/>
                  </a:lnTo>
                  <a:lnTo>
                    <a:pt x="27" y="21"/>
                  </a:lnTo>
                  <a:lnTo>
                    <a:pt x="26" y="24"/>
                  </a:lnTo>
                  <a:lnTo>
                    <a:pt x="23" y="27"/>
                  </a:lnTo>
                  <a:lnTo>
                    <a:pt x="20" y="28"/>
                  </a:lnTo>
                  <a:lnTo>
                    <a:pt x="19" y="29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31"/>
                  </a:lnTo>
                  <a:lnTo>
                    <a:pt x="26" y="33"/>
                  </a:lnTo>
                  <a:lnTo>
                    <a:pt x="27" y="37"/>
                  </a:lnTo>
                  <a:lnTo>
                    <a:pt x="27" y="39"/>
                  </a:lnTo>
                  <a:lnTo>
                    <a:pt x="26" y="42"/>
                  </a:lnTo>
                  <a:lnTo>
                    <a:pt x="26" y="43"/>
                  </a:lnTo>
                  <a:lnTo>
                    <a:pt x="26" y="42"/>
                  </a:lnTo>
                  <a:lnTo>
                    <a:pt x="28" y="40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6" y="39"/>
                  </a:lnTo>
                  <a:lnTo>
                    <a:pt x="38" y="40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39" y="40"/>
                  </a:lnTo>
                  <a:lnTo>
                    <a:pt x="39" y="37"/>
                  </a:lnTo>
                  <a:lnTo>
                    <a:pt x="41" y="33"/>
                  </a:lnTo>
                  <a:lnTo>
                    <a:pt x="43" y="31"/>
                  </a:lnTo>
                  <a:lnTo>
                    <a:pt x="45" y="29"/>
                  </a:lnTo>
                  <a:lnTo>
                    <a:pt x="47" y="29"/>
                  </a:lnTo>
                  <a:lnTo>
                    <a:pt x="49" y="29"/>
                  </a:lnTo>
                  <a:lnTo>
                    <a:pt x="47" y="29"/>
                  </a:lnTo>
                  <a:lnTo>
                    <a:pt x="46" y="28"/>
                  </a:lnTo>
                  <a:lnTo>
                    <a:pt x="43" y="27"/>
                  </a:lnTo>
                  <a:lnTo>
                    <a:pt x="41" y="24"/>
                  </a:lnTo>
                  <a:lnTo>
                    <a:pt x="39" y="22"/>
                  </a:lnTo>
                  <a:lnTo>
                    <a:pt x="39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38" y="17"/>
                  </a:lnTo>
                  <a:lnTo>
                    <a:pt x="36" y="20"/>
                  </a:lnTo>
                  <a:lnTo>
                    <a:pt x="32" y="20"/>
                  </a:lnTo>
                  <a:lnTo>
                    <a:pt x="29" y="20"/>
                  </a:lnTo>
                  <a:lnTo>
                    <a:pt x="28" y="17"/>
                  </a:lnTo>
                  <a:lnTo>
                    <a:pt x="26" y="16"/>
                  </a:lnTo>
                  <a:lnTo>
                    <a:pt x="16" y="1"/>
                  </a:lnTo>
                  <a:lnTo>
                    <a:pt x="20" y="1"/>
                  </a:lnTo>
                  <a:lnTo>
                    <a:pt x="23" y="4"/>
                  </a:lnTo>
                  <a:lnTo>
                    <a:pt x="27" y="8"/>
                  </a:lnTo>
                  <a:lnTo>
                    <a:pt x="32" y="9"/>
                  </a:lnTo>
                  <a:lnTo>
                    <a:pt x="39" y="7"/>
                  </a:lnTo>
                  <a:lnTo>
                    <a:pt x="43" y="4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1" y="5"/>
                  </a:lnTo>
                  <a:lnTo>
                    <a:pt x="50" y="8"/>
                  </a:lnTo>
                  <a:lnTo>
                    <a:pt x="49" y="14"/>
                  </a:lnTo>
                  <a:lnTo>
                    <a:pt x="50" y="20"/>
                  </a:lnTo>
                  <a:lnTo>
                    <a:pt x="54" y="24"/>
                  </a:lnTo>
                  <a:lnTo>
                    <a:pt x="60" y="25"/>
                  </a:lnTo>
                  <a:lnTo>
                    <a:pt x="65" y="25"/>
                  </a:lnTo>
                  <a:lnTo>
                    <a:pt x="66" y="29"/>
                  </a:lnTo>
                  <a:lnTo>
                    <a:pt x="64" y="32"/>
                  </a:lnTo>
                  <a:lnTo>
                    <a:pt x="59" y="33"/>
                  </a:lnTo>
                  <a:lnTo>
                    <a:pt x="53" y="35"/>
                  </a:lnTo>
                  <a:lnTo>
                    <a:pt x="50" y="39"/>
                  </a:lnTo>
                  <a:lnTo>
                    <a:pt x="49" y="46"/>
                  </a:lnTo>
                  <a:lnTo>
                    <a:pt x="50" y="51"/>
                  </a:lnTo>
                  <a:lnTo>
                    <a:pt x="52" y="54"/>
                  </a:lnTo>
                  <a:lnTo>
                    <a:pt x="50" y="58"/>
                  </a:lnTo>
                  <a:lnTo>
                    <a:pt x="46" y="58"/>
                  </a:lnTo>
                  <a:lnTo>
                    <a:pt x="43" y="55"/>
                  </a:lnTo>
                  <a:lnTo>
                    <a:pt x="39" y="52"/>
                  </a:lnTo>
                  <a:lnTo>
                    <a:pt x="32" y="48"/>
                  </a:lnTo>
                  <a:lnTo>
                    <a:pt x="27" y="50"/>
                  </a:lnTo>
                  <a:lnTo>
                    <a:pt x="23" y="53"/>
                  </a:lnTo>
                  <a:lnTo>
                    <a:pt x="21" y="58"/>
                  </a:lnTo>
                  <a:lnTo>
                    <a:pt x="16" y="58"/>
                  </a:lnTo>
                  <a:lnTo>
                    <a:pt x="15" y="54"/>
                  </a:lnTo>
                  <a:lnTo>
                    <a:pt x="16" y="50"/>
                  </a:lnTo>
                  <a:lnTo>
                    <a:pt x="18" y="45"/>
                  </a:lnTo>
                  <a:lnTo>
                    <a:pt x="16" y="38"/>
                  </a:lnTo>
                  <a:lnTo>
                    <a:pt x="12" y="33"/>
                  </a:lnTo>
                  <a:lnTo>
                    <a:pt x="7" y="33"/>
                  </a:lnTo>
                  <a:lnTo>
                    <a:pt x="3" y="32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6" y="25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8" y="14"/>
                  </a:lnTo>
                  <a:lnTo>
                    <a:pt x="16" y="8"/>
                  </a:lnTo>
                  <a:lnTo>
                    <a:pt x="15" y="5"/>
                  </a:lnTo>
                  <a:lnTo>
                    <a:pt x="16" y="1"/>
                  </a:lnTo>
                  <a:lnTo>
                    <a:pt x="26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41" name="Freeform 58"/>
            <p:cNvSpPr>
              <a:spLocks/>
            </p:cNvSpPr>
            <p:nvPr/>
          </p:nvSpPr>
          <p:spPr bwMode="auto">
            <a:xfrm>
              <a:off x="2209" y="3663"/>
              <a:ext cx="6" cy="6"/>
            </a:xfrm>
            <a:custGeom>
              <a:avLst/>
              <a:gdLst>
                <a:gd name="T0" fmla="*/ 0 w 13"/>
                <a:gd name="T1" fmla="*/ 0 h 13"/>
                <a:gd name="T2" fmla="*/ 0 w 13"/>
                <a:gd name="T3" fmla="*/ 0 h 13"/>
                <a:gd name="T4" fmla="*/ 0 w 13"/>
                <a:gd name="T5" fmla="*/ 0 h 13"/>
                <a:gd name="T6" fmla="*/ 0 w 13"/>
                <a:gd name="T7" fmla="*/ 0 h 13"/>
                <a:gd name="T8" fmla="*/ 0 w 13"/>
                <a:gd name="T9" fmla="*/ 0 h 13"/>
                <a:gd name="T10" fmla="*/ 0 w 13"/>
                <a:gd name="T11" fmla="*/ 0 h 13"/>
                <a:gd name="T12" fmla="*/ 0 w 13"/>
                <a:gd name="T13" fmla="*/ 0 h 13"/>
                <a:gd name="T14" fmla="*/ 0 w 13"/>
                <a:gd name="T15" fmla="*/ 0 h 13"/>
                <a:gd name="T16" fmla="*/ 0 w 13"/>
                <a:gd name="T17" fmla="*/ 0 h 13"/>
                <a:gd name="T18" fmla="*/ 0 w 13"/>
                <a:gd name="T19" fmla="*/ 0 h 13"/>
                <a:gd name="T20" fmla="*/ 0 w 13"/>
                <a:gd name="T21" fmla="*/ 0 h 13"/>
                <a:gd name="T22" fmla="*/ 0 w 13"/>
                <a:gd name="T23" fmla="*/ 0 h 13"/>
                <a:gd name="T24" fmla="*/ 0 w 13"/>
                <a:gd name="T25" fmla="*/ 0 h 13"/>
                <a:gd name="T26" fmla="*/ 0 w 13"/>
                <a:gd name="T27" fmla="*/ 0 h 13"/>
                <a:gd name="T28" fmla="*/ 0 w 13"/>
                <a:gd name="T29" fmla="*/ 0 h 13"/>
                <a:gd name="T30" fmla="*/ 0 w 13"/>
                <a:gd name="T31" fmla="*/ 0 h 13"/>
                <a:gd name="T32" fmla="*/ 0 w 1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13"/>
                <a:gd name="T53" fmla="*/ 13 w 13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13">
                  <a:moveTo>
                    <a:pt x="9" y="11"/>
                  </a:move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42" name="Freeform 59"/>
            <p:cNvSpPr>
              <a:spLocks/>
            </p:cNvSpPr>
            <p:nvPr/>
          </p:nvSpPr>
          <p:spPr bwMode="auto">
            <a:xfrm>
              <a:off x="2230" y="3663"/>
              <a:ext cx="6" cy="6"/>
            </a:xfrm>
            <a:custGeom>
              <a:avLst/>
              <a:gdLst>
                <a:gd name="T0" fmla="*/ 1 w 11"/>
                <a:gd name="T1" fmla="*/ 0 h 13"/>
                <a:gd name="T2" fmla="*/ 1 w 11"/>
                <a:gd name="T3" fmla="*/ 0 h 13"/>
                <a:gd name="T4" fmla="*/ 1 w 11"/>
                <a:gd name="T5" fmla="*/ 0 h 13"/>
                <a:gd name="T6" fmla="*/ 1 w 11"/>
                <a:gd name="T7" fmla="*/ 0 h 13"/>
                <a:gd name="T8" fmla="*/ 1 w 11"/>
                <a:gd name="T9" fmla="*/ 0 h 13"/>
                <a:gd name="T10" fmla="*/ 1 w 11"/>
                <a:gd name="T11" fmla="*/ 0 h 13"/>
                <a:gd name="T12" fmla="*/ 1 w 11"/>
                <a:gd name="T13" fmla="*/ 0 h 13"/>
                <a:gd name="T14" fmla="*/ 1 w 11"/>
                <a:gd name="T15" fmla="*/ 0 h 13"/>
                <a:gd name="T16" fmla="*/ 1 w 11"/>
                <a:gd name="T17" fmla="*/ 0 h 13"/>
                <a:gd name="T18" fmla="*/ 1 w 11"/>
                <a:gd name="T19" fmla="*/ 0 h 13"/>
                <a:gd name="T20" fmla="*/ 1 w 11"/>
                <a:gd name="T21" fmla="*/ 0 h 13"/>
                <a:gd name="T22" fmla="*/ 1 w 11"/>
                <a:gd name="T23" fmla="*/ 0 h 13"/>
                <a:gd name="T24" fmla="*/ 0 w 11"/>
                <a:gd name="T25" fmla="*/ 0 h 13"/>
                <a:gd name="T26" fmla="*/ 0 w 11"/>
                <a:gd name="T27" fmla="*/ 0 h 13"/>
                <a:gd name="T28" fmla="*/ 0 w 11"/>
                <a:gd name="T29" fmla="*/ 0 h 13"/>
                <a:gd name="T30" fmla="*/ 1 w 11"/>
                <a:gd name="T31" fmla="*/ 0 h 13"/>
                <a:gd name="T32" fmla="*/ 1 w 11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3"/>
                <a:gd name="T53" fmla="*/ 11 w 11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3">
                  <a:moveTo>
                    <a:pt x="2" y="11"/>
                  </a:moveTo>
                  <a:lnTo>
                    <a:pt x="4" y="13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43" name="Freeform 60"/>
            <p:cNvSpPr>
              <a:spLocks/>
            </p:cNvSpPr>
            <p:nvPr/>
          </p:nvSpPr>
          <p:spPr bwMode="auto">
            <a:xfrm>
              <a:off x="2241" y="3681"/>
              <a:ext cx="6" cy="7"/>
            </a:xfrm>
            <a:custGeom>
              <a:avLst/>
              <a:gdLst>
                <a:gd name="T0" fmla="*/ 0 w 13"/>
                <a:gd name="T1" fmla="*/ 1 h 12"/>
                <a:gd name="T2" fmla="*/ 0 w 13"/>
                <a:gd name="T3" fmla="*/ 1 h 12"/>
                <a:gd name="T4" fmla="*/ 0 w 13"/>
                <a:gd name="T5" fmla="*/ 1 h 12"/>
                <a:gd name="T6" fmla="*/ 0 w 13"/>
                <a:gd name="T7" fmla="*/ 1 h 12"/>
                <a:gd name="T8" fmla="*/ 0 w 13"/>
                <a:gd name="T9" fmla="*/ 1 h 12"/>
                <a:gd name="T10" fmla="*/ 0 w 13"/>
                <a:gd name="T11" fmla="*/ 1 h 12"/>
                <a:gd name="T12" fmla="*/ 0 w 13"/>
                <a:gd name="T13" fmla="*/ 1 h 12"/>
                <a:gd name="T14" fmla="*/ 0 w 13"/>
                <a:gd name="T15" fmla="*/ 1 h 12"/>
                <a:gd name="T16" fmla="*/ 0 w 13"/>
                <a:gd name="T17" fmla="*/ 1 h 12"/>
                <a:gd name="T18" fmla="*/ 0 w 13"/>
                <a:gd name="T19" fmla="*/ 1 h 12"/>
                <a:gd name="T20" fmla="*/ 0 w 13"/>
                <a:gd name="T21" fmla="*/ 1 h 12"/>
                <a:gd name="T22" fmla="*/ 0 w 13"/>
                <a:gd name="T23" fmla="*/ 1 h 12"/>
                <a:gd name="T24" fmla="*/ 0 w 13"/>
                <a:gd name="T25" fmla="*/ 0 h 12"/>
                <a:gd name="T26" fmla="*/ 0 w 13"/>
                <a:gd name="T27" fmla="*/ 1 h 12"/>
                <a:gd name="T28" fmla="*/ 0 w 13"/>
                <a:gd name="T29" fmla="*/ 1 h 12"/>
                <a:gd name="T30" fmla="*/ 0 w 13"/>
                <a:gd name="T31" fmla="*/ 1 h 12"/>
                <a:gd name="T32" fmla="*/ 0 w 13"/>
                <a:gd name="T33" fmla="*/ 1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12"/>
                <a:gd name="T53" fmla="*/ 13 w 13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12">
                  <a:moveTo>
                    <a:pt x="0" y="7"/>
                  </a:moveTo>
                  <a:lnTo>
                    <a:pt x="2" y="9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2" y="11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44" name="Freeform 61"/>
            <p:cNvSpPr>
              <a:spLocks/>
            </p:cNvSpPr>
            <p:nvPr/>
          </p:nvSpPr>
          <p:spPr bwMode="auto">
            <a:xfrm>
              <a:off x="2230" y="3700"/>
              <a:ext cx="6" cy="6"/>
            </a:xfrm>
            <a:custGeom>
              <a:avLst/>
              <a:gdLst>
                <a:gd name="T0" fmla="*/ 1 w 11"/>
                <a:gd name="T1" fmla="*/ 1 h 11"/>
                <a:gd name="T2" fmla="*/ 1 w 11"/>
                <a:gd name="T3" fmla="*/ 1 h 11"/>
                <a:gd name="T4" fmla="*/ 0 w 11"/>
                <a:gd name="T5" fmla="*/ 1 h 11"/>
                <a:gd name="T6" fmla="*/ 0 w 11"/>
                <a:gd name="T7" fmla="*/ 1 h 11"/>
                <a:gd name="T8" fmla="*/ 0 w 11"/>
                <a:gd name="T9" fmla="*/ 1 h 11"/>
                <a:gd name="T10" fmla="*/ 1 w 11"/>
                <a:gd name="T11" fmla="*/ 1 h 11"/>
                <a:gd name="T12" fmla="*/ 1 w 11"/>
                <a:gd name="T13" fmla="*/ 1 h 11"/>
                <a:gd name="T14" fmla="*/ 1 w 11"/>
                <a:gd name="T15" fmla="*/ 1 h 11"/>
                <a:gd name="T16" fmla="*/ 1 w 11"/>
                <a:gd name="T17" fmla="*/ 1 h 11"/>
                <a:gd name="T18" fmla="*/ 1 w 11"/>
                <a:gd name="T19" fmla="*/ 1 h 11"/>
                <a:gd name="T20" fmla="*/ 1 w 11"/>
                <a:gd name="T21" fmla="*/ 1 h 11"/>
                <a:gd name="T22" fmla="*/ 1 w 11"/>
                <a:gd name="T23" fmla="*/ 1 h 11"/>
                <a:gd name="T24" fmla="*/ 1 w 11"/>
                <a:gd name="T25" fmla="*/ 1 h 11"/>
                <a:gd name="T26" fmla="*/ 1 w 11"/>
                <a:gd name="T27" fmla="*/ 1 h 11"/>
                <a:gd name="T28" fmla="*/ 1 w 11"/>
                <a:gd name="T29" fmla="*/ 0 h 11"/>
                <a:gd name="T30" fmla="*/ 1 w 11"/>
                <a:gd name="T31" fmla="*/ 0 h 11"/>
                <a:gd name="T32" fmla="*/ 1 w 1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1"/>
                <a:gd name="T53" fmla="*/ 11 w 11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1">
                  <a:moveTo>
                    <a:pt x="2" y="1"/>
                  </a:move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45" name="Freeform 62"/>
            <p:cNvSpPr>
              <a:spLocks/>
            </p:cNvSpPr>
            <p:nvPr/>
          </p:nvSpPr>
          <p:spPr bwMode="auto">
            <a:xfrm>
              <a:off x="2209" y="3700"/>
              <a:ext cx="6" cy="6"/>
            </a:xfrm>
            <a:custGeom>
              <a:avLst/>
              <a:gdLst>
                <a:gd name="T0" fmla="*/ 0 w 13"/>
                <a:gd name="T1" fmla="*/ 1 h 11"/>
                <a:gd name="T2" fmla="*/ 0 w 13"/>
                <a:gd name="T3" fmla="*/ 0 h 11"/>
                <a:gd name="T4" fmla="*/ 0 w 13"/>
                <a:gd name="T5" fmla="*/ 0 h 11"/>
                <a:gd name="T6" fmla="*/ 0 w 13"/>
                <a:gd name="T7" fmla="*/ 1 h 11"/>
                <a:gd name="T8" fmla="*/ 0 w 13"/>
                <a:gd name="T9" fmla="*/ 1 h 11"/>
                <a:gd name="T10" fmla="*/ 0 w 13"/>
                <a:gd name="T11" fmla="*/ 1 h 11"/>
                <a:gd name="T12" fmla="*/ 0 w 13"/>
                <a:gd name="T13" fmla="*/ 1 h 11"/>
                <a:gd name="T14" fmla="*/ 0 w 13"/>
                <a:gd name="T15" fmla="*/ 1 h 11"/>
                <a:gd name="T16" fmla="*/ 0 w 13"/>
                <a:gd name="T17" fmla="*/ 1 h 11"/>
                <a:gd name="T18" fmla="*/ 0 w 13"/>
                <a:gd name="T19" fmla="*/ 1 h 11"/>
                <a:gd name="T20" fmla="*/ 0 w 13"/>
                <a:gd name="T21" fmla="*/ 1 h 11"/>
                <a:gd name="T22" fmla="*/ 0 w 13"/>
                <a:gd name="T23" fmla="*/ 1 h 11"/>
                <a:gd name="T24" fmla="*/ 0 w 13"/>
                <a:gd name="T25" fmla="*/ 1 h 11"/>
                <a:gd name="T26" fmla="*/ 0 w 13"/>
                <a:gd name="T27" fmla="*/ 1 h 11"/>
                <a:gd name="T28" fmla="*/ 0 w 13"/>
                <a:gd name="T29" fmla="*/ 1 h 11"/>
                <a:gd name="T30" fmla="*/ 0 w 13"/>
                <a:gd name="T31" fmla="*/ 1 h 11"/>
                <a:gd name="T32" fmla="*/ 0 w 13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11"/>
                <a:gd name="T53" fmla="*/ 13 w 13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11">
                  <a:moveTo>
                    <a:pt x="9" y="1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46" name="Freeform 63"/>
            <p:cNvSpPr>
              <a:spLocks/>
            </p:cNvSpPr>
            <p:nvPr/>
          </p:nvSpPr>
          <p:spPr bwMode="auto">
            <a:xfrm>
              <a:off x="2199" y="3681"/>
              <a:ext cx="5" cy="7"/>
            </a:xfrm>
            <a:custGeom>
              <a:avLst/>
              <a:gdLst>
                <a:gd name="T0" fmla="*/ 0 w 11"/>
                <a:gd name="T1" fmla="*/ 1 h 12"/>
                <a:gd name="T2" fmla="*/ 0 w 11"/>
                <a:gd name="T3" fmla="*/ 1 h 12"/>
                <a:gd name="T4" fmla="*/ 0 w 11"/>
                <a:gd name="T5" fmla="*/ 1 h 12"/>
                <a:gd name="T6" fmla="*/ 0 w 11"/>
                <a:gd name="T7" fmla="*/ 1 h 12"/>
                <a:gd name="T8" fmla="*/ 0 w 11"/>
                <a:gd name="T9" fmla="*/ 0 h 12"/>
                <a:gd name="T10" fmla="*/ 0 w 11"/>
                <a:gd name="T11" fmla="*/ 1 h 12"/>
                <a:gd name="T12" fmla="*/ 0 w 11"/>
                <a:gd name="T13" fmla="*/ 1 h 12"/>
                <a:gd name="T14" fmla="*/ 0 w 11"/>
                <a:gd name="T15" fmla="*/ 1 h 12"/>
                <a:gd name="T16" fmla="*/ 0 w 11"/>
                <a:gd name="T17" fmla="*/ 1 h 12"/>
                <a:gd name="T18" fmla="*/ 0 w 11"/>
                <a:gd name="T19" fmla="*/ 1 h 12"/>
                <a:gd name="T20" fmla="*/ 0 w 11"/>
                <a:gd name="T21" fmla="*/ 1 h 12"/>
                <a:gd name="T22" fmla="*/ 0 w 11"/>
                <a:gd name="T23" fmla="*/ 1 h 12"/>
                <a:gd name="T24" fmla="*/ 0 w 11"/>
                <a:gd name="T25" fmla="*/ 1 h 12"/>
                <a:gd name="T26" fmla="*/ 0 w 11"/>
                <a:gd name="T27" fmla="*/ 1 h 12"/>
                <a:gd name="T28" fmla="*/ 0 w 11"/>
                <a:gd name="T29" fmla="*/ 1 h 12"/>
                <a:gd name="T30" fmla="*/ 0 w 11"/>
                <a:gd name="T31" fmla="*/ 1 h 12"/>
                <a:gd name="T32" fmla="*/ 0 w 11"/>
                <a:gd name="T33" fmla="*/ 1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11" y="7"/>
                  </a:moveTo>
                  <a:lnTo>
                    <a:pt x="11" y="4"/>
                  </a:lnTo>
                  <a:lnTo>
                    <a:pt x="10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47" name="Freeform 64"/>
            <p:cNvSpPr>
              <a:spLocks/>
            </p:cNvSpPr>
            <p:nvPr/>
          </p:nvSpPr>
          <p:spPr bwMode="auto">
            <a:xfrm>
              <a:off x="2206" y="3670"/>
              <a:ext cx="33" cy="29"/>
            </a:xfrm>
            <a:custGeom>
              <a:avLst/>
              <a:gdLst>
                <a:gd name="T0" fmla="*/ 1 w 66"/>
                <a:gd name="T1" fmla="*/ 1 h 57"/>
                <a:gd name="T2" fmla="*/ 1 w 66"/>
                <a:gd name="T3" fmla="*/ 1 h 57"/>
                <a:gd name="T4" fmla="*/ 1 w 66"/>
                <a:gd name="T5" fmla="*/ 1 h 57"/>
                <a:gd name="T6" fmla="*/ 1 w 66"/>
                <a:gd name="T7" fmla="*/ 1 h 57"/>
                <a:gd name="T8" fmla="*/ 1 w 66"/>
                <a:gd name="T9" fmla="*/ 1 h 57"/>
                <a:gd name="T10" fmla="*/ 1 w 66"/>
                <a:gd name="T11" fmla="*/ 1 h 57"/>
                <a:gd name="T12" fmla="*/ 1 w 66"/>
                <a:gd name="T13" fmla="*/ 1 h 57"/>
                <a:gd name="T14" fmla="*/ 1 w 66"/>
                <a:gd name="T15" fmla="*/ 1 h 57"/>
                <a:gd name="T16" fmla="*/ 1 w 66"/>
                <a:gd name="T17" fmla="*/ 1 h 57"/>
                <a:gd name="T18" fmla="*/ 1 w 66"/>
                <a:gd name="T19" fmla="*/ 1 h 57"/>
                <a:gd name="T20" fmla="*/ 1 w 66"/>
                <a:gd name="T21" fmla="*/ 1 h 57"/>
                <a:gd name="T22" fmla="*/ 1 w 66"/>
                <a:gd name="T23" fmla="*/ 1 h 57"/>
                <a:gd name="T24" fmla="*/ 1 w 66"/>
                <a:gd name="T25" fmla="*/ 1 h 57"/>
                <a:gd name="T26" fmla="*/ 1 w 66"/>
                <a:gd name="T27" fmla="*/ 1 h 57"/>
                <a:gd name="T28" fmla="*/ 1 w 66"/>
                <a:gd name="T29" fmla="*/ 1 h 57"/>
                <a:gd name="T30" fmla="*/ 1 w 66"/>
                <a:gd name="T31" fmla="*/ 1 h 57"/>
                <a:gd name="T32" fmla="*/ 1 w 66"/>
                <a:gd name="T33" fmla="*/ 1 h 57"/>
                <a:gd name="T34" fmla="*/ 1 w 66"/>
                <a:gd name="T35" fmla="*/ 1 h 57"/>
                <a:gd name="T36" fmla="*/ 1 w 66"/>
                <a:gd name="T37" fmla="*/ 1 h 57"/>
                <a:gd name="T38" fmla="*/ 1 w 66"/>
                <a:gd name="T39" fmla="*/ 1 h 57"/>
                <a:gd name="T40" fmla="*/ 1 w 66"/>
                <a:gd name="T41" fmla="*/ 1 h 57"/>
                <a:gd name="T42" fmla="*/ 1 w 66"/>
                <a:gd name="T43" fmla="*/ 1 h 57"/>
                <a:gd name="T44" fmla="*/ 1 w 66"/>
                <a:gd name="T45" fmla="*/ 1 h 57"/>
                <a:gd name="T46" fmla="*/ 1 w 66"/>
                <a:gd name="T47" fmla="*/ 1 h 57"/>
                <a:gd name="T48" fmla="*/ 1 w 66"/>
                <a:gd name="T49" fmla="*/ 0 h 57"/>
                <a:gd name="T50" fmla="*/ 1 w 66"/>
                <a:gd name="T51" fmla="*/ 1 h 57"/>
                <a:gd name="T52" fmla="*/ 1 w 66"/>
                <a:gd name="T53" fmla="*/ 1 h 57"/>
                <a:gd name="T54" fmla="*/ 1 w 66"/>
                <a:gd name="T55" fmla="*/ 1 h 57"/>
                <a:gd name="T56" fmla="*/ 1 w 66"/>
                <a:gd name="T57" fmla="*/ 0 h 57"/>
                <a:gd name="T58" fmla="*/ 1 w 66"/>
                <a:gd name="T59" fmla="*/ 1 h 57"/>
                <a:gd name="T60" fmla="*/ 1 w 66"/>
                <a:gd name="T61" fmla="*/ 1 h 57"/>
                <a:gd name="T62" fmla="*/ 1 w 66"/>
                <a:gd name="T63" fmla="*/ 1 h 57"/>
                <a:gd name="T64" fmla="*/ 1 w 66"/>
                <a:gd name="T65" fmla="*/ 1 h 57"/>
                <a:gd name="T66" fmla="*/ 1 w 66"/>
                <a:gd name="T67" fmla="*/ 1 h 57"/>
                <a:gd name="T68" fmla="*/ 1 w 66"/>
                <a:gd name="T69" fmla="*/ 1 h 57"/>
                <a:gd name="T70" fmla="*/ 1 w 66"/>
                <a:gd name="T71" fmla="*/ 1 h 57"/>
                <a:gd name="T72" fmla="*/ 1 w 66"/>
                <a:gd name="T73" fmla="*/ 1 h 57"/>
                <a:gd name="T74" fmla="*/ 1 w 66"/>
                <a:gd name="T75" fmla="*/ 1 h 57"/>
                <a:gd name="T76" fmla="*/ 1 w 66"/>
                <a:gd name="T77" fmla="*/ 1 h 57"/>
                <a:gd name="T78" fmla="*/ 1 w 66"/>
                <a:gd name="T79" fmla="*/ 1 h 57"/>
                <a:gd name="T80" fmla="*/ 1 w 66"/>
                <a:gd name="T81" fmla="*/ 1 h 57"/>
                <a:gd name="T82" fmla="*/ 1 w 66"/>
                <a:gd name="T83" fmla="*/ 1 h 57"/>
                <a:gd name="T84" fmla="*/ 1 w 66"/>
                <a:gd name="T85" fmla="*/ 1 h 57"/>
                <a:gd name="T86" fmla="*/ 1 w 66"/>
                <a:gd name="T87" fmla="*/ 1 h 57"/>
                <a:gd name="T88" fmla="*/ 0 w 66"/>
                <a:gd name="T89" fmla="*/ 1 h 57"/>
                <a:gd name="T90" fmla="*/ 1 w 66"/>
                <a:gd name="T91" fmla="*/ 1 h 57"/>
                <a:gd name="T92" fmla="*/ 1 w 66"/>
                <a:gd name="T93" fmla="*/ 1 h 57"/>
                <a:gd name="T94" fmla="*/ 1 w 66"/>
                <a:gd name="T95" fmla="*/ 1 h 57"/>
                <a:gd name="T96" fmla="*/ 1 w 66"/>
                <a:gd name="T97" fmla="*/ 0 h 5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57"/>
                <a:gd name="T149" fmla="*/ 66 w 66"/>
                <a:gd name="T150" fmla="*/ 57 h 5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57">
                  <a:moveTo>
                    <a:pt x="26" y="15"/>
                  </a:moveTo>
                  <a:lnTo>
                    <a:pt x="26" y="16"/>
                  </a:lnTo>
                  <a:lnTo>
                    <a:pt x="27" y="17"/>
                  </a:lnTo>
                  <a:lnTo>
                    <a:pt x="27" y="21"/>
                  </a:lnTo>
                  <a:lnTo>
                    <a:pt x="26" y="24"/>
                  </a:lnTo>
                  <a:lnTo>
                    <a:pt x="23" y="26"/>
                  </a:lnTo>
                  <a:lnTo>
                    <a:pt x="20" y="27"/>
                  </a:lnTo>
                  <a:lnTo>
                    <a:pt x="19" y="29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31"/>
                  </a:lnTo>
                  <a:lnTo>
                    <a:pt x="26" y="33"/>
                  </a:lnTo>
                  <a:lnTo>
                    <a:pt x="27" y="37"/>
                  </a:lnTo>
                  <a:lnTo>
                    <a:pt x="27" y="39"/>
                  </a:lnTo>
                  <a:lnTo>
                    <a:pt x="26" y="40"/>
                  </a:lnTo>
                  <a:lnTo>
                    <a:pt x="26" y="41"/>
                  </a:lnTo>
                  <a:lnTo>
                    <a:pt x="26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3" y="37"/>
                  </a:lnTo>
                  <a:lnTo>
                    <a:pt x="36" y="38"/>
                  </a:lnTo>
                  <a:lnTo>
                    <a:pt x="38" y="39"/>
                  </a:lnTo>
                  <a:lnTo>
                    <a:pt x="41" y="41"/>
                  </a:lnTo>
                  <a:lnTo>
                    <a:pt x="41" y="40"/>
                  </a:lnTo>
                  <a:lnTo>
                    <a:pt x="39" y="39"/>
                  </a:lnTo>
                  <a:lnTo>
                    <a:pt x="39" y="37"/>
                  </a:lnTo>
                  <a:lnTo>
                    <a:pt x="41" y="33"/>
                  </a:lnTo>
                  <a:lnTo>
                    <a:pt x="42" y="31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8" y="29"/>
                  </a:lnTo>
                  <a:lnTo>
                    <a:pt x="46" y="29"/>
                  </a:lnTo>
                  <a:lnTo>
                    <a:pt x="45" y="27"/>
                  </a:lnTo>
                  <a:lnTo>
                    <a:pt x="43" y="26"/>
                  </a:lnTo>
                  <a:lnTo>
                    <a:pt x="41" y="24"/>
                  </a:lnTo>
                  <a:lnTo>
                    <a:pt x="39" y="21"/>
                  </a:lnTo>
                  <a:lnTo>
                    <a:pt x="39" y="17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38" y="17"/>
                  </a:lnTo>
                  <a:lnTo>
                    <a:pt x="36" y="18"/>
                  </a:lnTo>
                  <a:lnTo>
                    <a:pt x="33" y="19"/>
                  </a:lnTo>
                  <a:lnTo>
                    <a:pt x="29" y="18"/>
                  </a:lnTo>
                  <a:lnTo>
                    <a:pt x="28" y="17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27" y="7"/>
                  </a:lnTo>
                  <a:lnTo>
                    <a:pt x="33" y="9"/>
                  </a:lnTo>
                  <a:lnTo>
                    <a:pt x="39" y="7"/>
                  </a:lnTo>
                  <a:lnTo>
                    <a:pt x="43" y="3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51" y="3"/>
                  </a:lnTo>
                  <a:lnTo>
                    <a:pt x="50" y="7"/>
                  </a:lnTo>
                  <a:lnTo>
                    <a:pt x="49" y="13"/>
                  </a:lnTo>
                  <a:lnTo>
                    <a:pt x="50" y="18"/>
                  </a:lnTo>
                  <a:lnTo>
                    <a:pt x="54" y="23"/>
                  </a:lnTo>
                  <a:lnTo>
                    <a:pt x="60" y="24"/>
                  </a:lnTo>
                  <a:lnTo>
                    <a:pt x="65" y="25"/>
                  </a:lnTo>
                  <a:lnTo>
                    <a:pt x="66" y="29"/>
                  </a:lnTo>
                  <a:lnTo>
                    <a:pt x="64" y="32"/>
                  </a:lnTo>
                  <a:lnTo>
                    <a:pt x="59" y="32"/>
                  </a:lnTo>
                  <a:lnTo>
                    <a:pt x="53" y="33"/>
                  </a:lnTo>
                  <a:lnTo>
                    <a:pt x="50" y="38"/>
                  </a:lnTo>
                  <a:lnTo>
                    <a:pt x="49" y="45"/>
                  </a:lnTo>
                  <a:lnTo>
                    <a:pt x="50" y="50"/>
                  </a:lnTo>
                  <a:lnTo>
                    <a:pt x="51" y="54"/>
                  </a:lnTo>
                  <a:lnTo>
                    <a:pt x="49" y="56"/>
                  </a:lnTo>
                  <a:lnTo>
                    <a:pt x="45" y="57"/>
                  </a:lnTo>
                  <a:lnTo>
                    <a:pt x="43" y="54"/>
                  </a:lnTo>
                  <a:lnTo>
                    <a:pt x="39" y="50"/>
                  </a:lnTo>
                  <a:lnTo>
                    <a:pt x="33" y="47"/>
                  </a:lnTo>
                  <a:lnTo>
                    <a:pt x="27" y="48"/>
                  </a:lnTo>
                  <a:lnTo>
                    <a:pt x="23" y="53"/>
                  </a:lnTo>
                  <a:lnTo>
                    <a:pt x="21" y="56"/>
                  </a:lnTo>
                  <a:lnTo>
                    <a:pt x="17" y="56"/>
                  </a:lnTo>
                  <a:lnTo>
                    <a:pt x="14" y="53"/>
                  </a:lnTo>
                  <a:lnTo>
                    <a:pt x="17" y="49"/>
                  </a:lnTo>
                  <a:lnTo>
                    <a:pt x="18" y="45"/>
                  </a:lnTo>
                  <a:lnTo>
                    <a:pt x="17" y="38"/>
                  </a:lnTo>
                  <a:lnTo>
                    <a:pt x="12" y="33"/>
                  </a:lnTo>
                  <a:lnTo>
                    <a:pt x="6" y="32"/>
                  </a:lnTo>
                  <a:lnTo>
                    <a:pt x="2" y="32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6" y="24"/>
                  </a:lnTo>
                  <a:lnTo>
                    <a:pt x="12" y="23"/>
                  </a:lnTo>
                  <a:lnTo>
                    <a:pt x="17" y="18"/>
                  </a:lnTo>
                  <a:lnTo>
                    <a:pt x="18" y="13"/>
                  </a:lnTo>
                  <a:lnTo>
                    <a:pt x="17" y="7"/>
                  </a:lnTo>
                  <a:lnTo>
                    <a:pt x="15" y="3"/>
                  </a:lnTo>
                  <a:lnTo>
                    <a:pt x="17" y="0"/>
                  </a:lnTo>
                  <a:lnTo>
                    <a:pt x="26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48" name="Freeform 65"/>
            <p:cNvSpPr>
              <a:spLocks/>
            </p:cNvSpPr>
            <p:nvPr/>
          </p:nvSpPr>
          <p:spPr bwMode="auto">
            <a:xfrm>
              <a:off x="2118" y="3628"/>
              <a:ext cx="7" cy="7"/>
            </a:xfrm>
            <a:custGeom>
              <a:avLst/>
              <a:gdLst>
                <a:gd name="T0" fmla="*/ 1 w 12"/>
                <a:gd name="T1" fmla="*/ 1 h 13"/>
                <a:gd name="T2" fmla="*/ 1 w 12"/>
                <a:gd name="T3" fmla="*/ 1 h 13"/>
                <a:gd name="T4" fmla="*/ 1 w 12"/>
                <a:gd name="T5" fmla="*/ 1 h 13"/>
                <a:gd name="T6" fmla="*/ 1 w 12"/>
                <a:gd name="T7" fmla="*/ 1 h 13"/>
                <a:gd name="T8" fmla="*/ 1 w 12"/>
                <a:gd name="T9" fmla="*/ 1 h 13"/>
                <a:gd name="T10" fmla="*/ 1 w 12"/>
                <a:gd name="T11" fmla="*/ 1 h 13"/>
                <a:gd name="T12" fmla="*/ 1 w 12"/>
                <a:gd name="T13" fmla="*/ 0 h 13"/>
                <a:gd name="T14" fmla="*/ 1 w 12"/>
                <a:gd name="T15" fmla="*/ 0 h 13"/>
                <a:gd name="T16" fmla="*/ 1 w 12"/>
                <a:gd name="T17" fmla="*/ 1 h 13"/>
                <a:gd name="T18" fmla="*/ 1 w 12"/>
                <a:gd name="T19" fmla="*/ 1 h 13"/>
                <a:gd name="T20" fmla="*/ 1 w 12"/>
                <a:gd name="T21" fmla="*/ 1 h 13"/>
                <a:gd name="T22" fmla="*/ 0 w 12"/>
                <a:gd name="T23" fmla="*/ 1 h 13"/>
                <a:gd name="T24" fmla="*/ 1 w 12"/>
                <a:gd name="T25" fmla="*/ 1 h 13"/>
                <a:gd name="T26" fmla="*/ 1 w 12"/>
                <a:gd name="T27" fmla="*/ 1 h 13"/>
                <a:gd name="T28" fmla="*/ 1 w 12"/>
                <a:gd name="T29" fmla="*/ 1 h 13"/>
                <a:gd name="T30" fmla="*/ 1 w 12"/>
                <a:gd name="T31" fmla="*/ 1 h 13"/>
                <a:gd name="T32" fmla="*/ 1 w 12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3"/>
                <a:gd name="T53" fmla="*/ 12 w 1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3">
                  <a:moveTo>
                    <a:pt x="9" y="11"/>
                  </a:move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49" name="Freeform 66"/>
            <p:cNvSpPr>
              <a:spLocks/>
            </p:cNvSpPr>
            <p:nvPr/>
          </p:nvSpPr>
          <p:spPr bwMode="auto">
            <a:xfrm>
              <a:off x="2140" y="3628"/>
              <a:ext cx="6" cy="7"/>
            </a:xfrm>
            <a:custGeom>
              <a:avLst/>
              <a:gdLst>
                <a:gd name="T0" fmla="*/ 1 w 12"/>
                <a:gd name="T1" fmla="*/ 1 h 13"/>
                <a:gd name="T2" fmla="*/ 1 w 12"/>
                <a:gd name="T3" fmla="*/ 1 h 13"/>
                <a:gd name="T4" fmla="*/ 1 w 12"/>
                <a:gd name="T5" fmla="*/ 1 h 13"/>
                <a:gd name="T6" fmla="*/ 1 w 12"/>
                <a:gd name="T7" fmla="*/ 1 h 13"/>
                <a:gd name="T8" fmla="*/ 1 w 12"/>
                <a:gd name="T9" fmla="*/ 1 h 13"/>
                <a:gd name="T10" fmla="*/ 1 w 12"/>
                <a:gd name="T11" fmla="*/ 1 h 13"/>
                <a:gd name="T12" fmla="*/ 1 w 12"/>
                <a:gd name="T13" fmla="*/ 1 h 13"/>
                <a:gd name="T14" fmla="*/ 1 w 12"/>
                <a:gd name="T15" fmla="*/ 1 h 13"/>
                <a:gd name="T16" fmla="*/ 1 w 12"/>
                <a:gd name="T17" fmla="*/ 1 h 13"/>
                <a:gd name="T18" fmla="*/ 1 w 12"/>
                <a:gd name="T19" fmla="*/ 0 h 13"/>
                <a:gd name="T20" fmla="*/ 1 w 12"/>
                <a:gd name="T21" fmla="*/ 0 h 13"/>
                <a:gd name="T22" fmla="*/ 1 w 12"/>
                <a:gd name="T23" fmla="*/ 1 h 13"/>
                <a:gd name="T24" fmla="*/ 0 w 12"/>
                <a:gd name="T25" fmla="*/ 1 h 13"/>
                <a:gd name="T26" fmla="*/ 0 w 12"/>
                <a:gd name="T27" fmla="*/ 1 h 13"/>
                <a:gd name="T28" fmla="*/ 0 w 12"/>
                <a:gd name="T29" fmla="*/ 1 h 13"/>
                <a:gd name="T30" fmla="*/ 1 w 12"/>
                <a:gd name="T31" fmla="*/ 1 h 13"/>
                <a:gd name="T32" fmla="*/ 1 w 12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3"/>
                <a:gd name="T53" fmla="*/ 12 w 1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3">
                  <a:moveTo>
                    <a:pt x="3" y="11"/>
                  </a:moveTo>
                  <a:lnTo>
                    <a:pt x="5" y="13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50" name="Freeform 67"/>
            <p:cNvSpPr>
              <a:spLocks/>
            </p:cNvSpPr>
            <p:nvPr/>
          </p:nvSpPr>
          <p:spPr bwMode="auto">
            <a:xfrm>
              <a:off x="2150" y="3647"/>
              <a:ext cx="7" cy="6"/>
            </a:xfrm>
            <a:custGeom>
              <a:avLst/>
              <a:gdLst>
                <a:gd name="T0" fmla="*/ 0 w 13"/>
                <a:gd name="T1" fmla="*/ 1 h 12"/>
                <a:gd name="T2" fmla="*/ 1 w 13"/>
                <a:gd name="T3" fmla="*/ 1 h 12"/>
                <a:gd name="T4" fmla="*/ 1 w 13"/>
                <a:gd name="T5" fmla="*/ 1 h 12"/>
                <a:gd name="T6" fmla="*/ 1 w 13"/>
                <a:gd name="T7" fmla="*/ 1 h 12"/>
                <a:gd name="T8" fmla="*/ 1 w 13"/>
                <a:gd name="T9" fmla="*/ 1 h 12"/>
                <a:gd name="T10" fmla="*/ 1 w 13"/>
                <a:gd name="T11" fmla="*/ 1 h 12"/>
                <a:gd name="T12" fmla="*/ 1 w 13"/>
                <a:gd name="T13" fmla="*/ 1 h 12"/>
                <a:gd name="T14" fmla="*/ 1 w 13"/>
                <a:gd name="T15" fmla="*/ 1 h 12"/>
                <a:gd name="T16" fmla="*/ 1 w 13"/>
                <a:gd name="T17" fmla="*/ 1 h 12"/>
                <a:gd name="T18" fmla="*/ 1 w 13"/>
                <a:gd name="T19" fmla="*/ 1 h 12"/>
                <a:gd name="T20" fmla="*/ 1 w 13"/>
                <a:gd name="T21" fmla="*/ 1 h 12"/>
                <a:gd name="T22" fmla="*/ 1 w 13"/>
                <a:gd name="T23" fmla="*/ 1 h 12"/>
                <a:gd name="T24" fmla="*/ 1 w 13"/>
                <a:gd name="T25" fmla="*/ 0 h 12"/>
                <a:gd name="T26" fmla="*/ 1 w 13"/>
                <a:gd name="T27" fmla="*/ 1 h 12"/>
                <a:gd name="T28" fmla="*/ 1 w 13"/>
                <a:gd name="T29" fmla="*/ 1 h 12"/>
                <a:gd name="T30" fmla="*/ 1 w 13"/>
                <a:gd name="T31" fmla="*/ 1 h 12"/>
                <a:gd name="T32" fmla="*/ 0 w 13"/>
                <a:gd name="T33" fmla="*/ 1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12"/>
                <a:gd name="T53" fmla="*/ 13 w 13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12">
                  <a:moveTo>
                    <a:pt x="0" y="7"/>
                  </a:moveTo>
                  <a:lnTo>
                    <a:pt x="1" y="9"/>
                  </a:lnTo>
                  <a:lnTo>
                    <a:pt x="2" y="11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51" name="Freeform 68"/>
            <p:cNvSpPr>
              <a:spLocks/>
            </p:cNvSpPr>
            <p:nvPr/>
          </p:nvSpPr>
          <p:spPr bwMode="auto">
            <a:xfrm>
              <a:off x="2140" y="3666"/>
              <a:ext cx="6" cy="6"/>
            </a:xfrm>
            <a:custGeom>
              <a:avLst/>
              <a:gdLst>
                <a:gd name="T0" fmla="*/ 1 w 12"/>
                <a:gd name="T1" fmla="*/ 1 h 11"/>
                <a:gd name="T2" fmla="*/ 1 w 12"/>
                <a:gd name="T3" fmla="*/ 1 h 11"/>
                <a:gd name="T4" fmla="*/ 0 w 12"/>
                <a:gd name="T5" fmla="*/ 1 h 11"/>
                <a:gd name="T6" fmla="*/ 0 w 12"/>
                <a:gd name="T7" fmla="*/ 1 h 11"/>
                <a:gd name="T8" fmla="*/ 0 w 12"/>
                <a:gd name="T9" fmla="*/ 1 h 11"/>
                <a:gd name="T10" fmla="*/ 1 w 12"/>
                <a:gd name="T11" fmla="*/ 1 h 11"/>
                <a:gd name="T12" fmla="*/ 1 w 12"/>
                <a:gd name="T13" fmla="*/ 1 h 11"/>
                <a:gd name="T14" fmla="*/ 1 w 12"/>
                <a:gd name="T15" fmla="*/ 1 h 11"/>
                <a:gd name="T16" fmla="*/ 1 w 12"/>
                <a:gd name="T17" fmla="*/ 1 h 11"/>
                <a:gd name="T18" fmla="*/ 1 w 12"/>
                <a:gd name="T19" fmla="*/ 1 h 11"/>
                <a:gd name="T20" fmla="*/ 1 w 12"/>
                <a:gd name="T21" fmla="*/ 1 h 11"/>
                <a:gd name="T22" fmla="*/ 1 w 12"/>
                <a:gd name="T23" fmla="*/ 1 h 11"/>
                <a:gd name="T24" fmla="*/ 1 w 12"/>
                <a:gd name="T25" fmla="*/ 1 h 11"/>
                <a:gd name="T26" fmla="*/ 1 w 12"/>
                <a:gd name="T27" fmla="*/ 1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1"/>
                <a:gd name="T53" fmla="*/ 12 w 12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1">
                  <a:moveTo>
                    <a:pt x="3" y="1"/>
                  </a:move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52" name="Freeform 69"/>
            <p:cNvSpPr>
              <a:spLocks/>
            </p:cNvSpPr>
            <p:nvPr/>
          </p:nvSpPr>
          <p:spPr bwMode="auto">
            <a:xfrm>
              <a:off x="2118" y="3666"/>
              <a:ext cx="7" cy="6"/>
            </a:xfrm>
            <a:custGeom>
              <a:avLst/>
              <a:gdLst>
                <a:gd name="T0" fmla="*/ 1 w 12"/>
                <a:gd name="T1" fmla="*/ 1 h 11"/>
                <a:gd name="T2" fmla="*/ 1 w 12"/>
                <a:gd name="T3" fmla="*/ 0 h 11"/>
                <a:gd name="T4" fmla="*/ 1 w 12"/>
                <a:gd name="T5" fmla="*/ 0 h 11"/>
                <a:gd name="T6" fmla="*/ 1 w 12"/>
                <a:gd name="T7" fmla="*/ 1 h 11"/>
                <a:gd name="T8" fmla="*/ 1 w 12"/>
                <a:gd name="T9" fmla="*/ 1 h 11"/>
                <a:gd name="T10" fmla="*/ 0 w 12"/>
                <a:gd name="T11" fmla="*/ 1 h 11"/>
                <a:gd name="T12" fmla="*/ 1 w 12"/>
                <a:gd name="T13" fmla="*/ 1 h 11"/>
                <a:gd name="T14" fmla="*/ 1 w 12"/>
                <a:gd name="T15" fmla="*/ 1 h 11"/>
                <a:gd name="T16" fmla="*/ 1 w 12"/>
                <a:gd name="T17" fmla="*/ 1 h 11"/>
                <a:gd name="T18" fmla="*/ 1 w 12"/>
                <a:gd name="T19" fmla="*/ 1 h 11"/>
                <a:gd name="T20" fmla="*/ 1 w 12"/>
                <a:gd name="T21" fmla="*/ 1 h 11"/>
                <a:gd name="T22" fmla="*/ 1 w 12"/>
                <a:gd name="T23" fmla="*/ 1 h 11"/>
                <a:gd name="T24" fmla="*/ 1 w 12"/>
                <a:gd name="T25" fmla="*/ 1 h 11"/>
                <a:gd name="T26" fmla="*/ 1 w 12"/>
                <a:gd name="T27" fmla="*/ 1 h 11"/>
                <a:gd name="T28" fmla="*/ 1 w 12"/>
                <a:gd name="T29" fmla="*/ 1 h 11"/>
                <a:gd name="T30" fmla="*/ 1 w 12"/>
                <a:gd name="T31" fmla="*/ 1 h 11"/>
                <a:gd name="T32" fmla="*/ 1 w 12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1"/>
                <a:gd name="T53" fmla="*/ 12 w 12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1">
                  <a:moveTo>
                    <a:pt x="9" y="1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53" name="Freeform 70"/>
            <p:cNvSpPr>
              <a:spLocks/>
            </p:cNvSpPr>
            <p:nvPr/>
          </p:nvSpPr>
          <p:spPr bwMode="auto">
            <a:xfrm>
              <a:off x="2108" y="3647"/>
              <a:ext cx="6" cy="6"/>
            </a:xfrm>
            <a:custGeom>
              <a:avLst/>
              <a:gdLst>
                <a:gd name="T0" fmla="*/ 1 w 11"/>
                <a:gd name="T1" fmla="*/ 1 h 12"/>
                <a:gd name="T2" fmla="*/ 1 w 11"/>
                <a:gd name="T3" fmla="*/ 1 h 12"/>
                <a:gd name="T4" fmla="*/ 1 w 11"/>
                <a:gd name="T5" fmla="*/ 1 h 12"/>
                <a:gd name="T6" fmla="*/ 1 w 11"/>
                <a:gd name="T7" fmla="*/ 1 h 12"/>
                <a:gd name="T8" fmla="*/ 1 w 11"/>
                <a:gd name="T9" fmla="*/ 0 h 12"/>
                <a:gd name="T10" fmla="*/ 1 w 11"/>
                <a:gd name="T11" fmla="*/ 1 h 12"/>
                <a:gd name="T12" fmla="*/ 1 w 11"/>
                <a:gd name="T13" fmla="*/ 1 h 12"/>
                <a:gd name="T14" fmla="*/ 0 w 11"/>
                <a:gd name="T15" fmla="*/ 1 h 12"/>
                <a:gd name="T16" fmla="*/ 0 w 11"/>
                <a:gd name="T17" fmla="*/ 1 h 12"/>
                <a:gd name="T18" fmla="*/ 0 w 11"/>
                <a:gd name="T19" fmla="*/ 1 h 12"/>
                <a:gd name="T20" fmla="*/ 1 w 11"/>
                <a:gd name="T21" fmla="*/ 1 h 12"/>
                <a:gd name="T22" fmla="*/ 1 w 11"/>
                <a:gd name="T23" fmla="*/ 1 h 12"/>
                <a:gd name="T24" fmla="*/ 1 w 11"/>
                <a:gd name="T25" fmla="*/ 1 h 12"/>
                <a:gd name="T26" fmla="*/ 1 w 11"/>
                <a:gd name="T27" fmla="*/ 1 h 12"/>
                <a:gd name="T28" fmla="*/ 1 w 11"/>
                <a:gd name="T29" fmla="*/ 1 h 12"/>
                <a:gd name="T30" fmla="*/ 1 w 11"/>
                <a:gd name="T31" fmla="*/ 1 h 12"/>
                <a:gd name="T32" fmla="*/ 1 w 11"/>
                <a:gd name="T33" fmla="*/ 1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11" y="7"/>
                  </a:moveTo>
                  <a:lnTo>
                    <a:pt x="11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54" name="Freeform 71"/>
            <p:cNvSpPr>
              <a:spLocks/>
            </p:cNvSpPr>
            <p:nvPr/>
          </p:nvSpPr>
          <p:spPr bwMode="auto">
            <a:xfrm>
              <a:off x="2116" y="3636"/>
              <a:ext cx="33" cy="29"/>
            </a:xfrm>
            <a:custGeom>
              <a:avLst/>
              <a:gdLst>
                <a:gd name="T0" fmla="*/ 1 w 65"/>
                <a:gd name="T1" fmla="*/ 1 h 57"/>
                <a:gd name="T2" fmla="*/ 1 w 65"/>
                <a:gd name="T3" fmla="*/ 1 h 57"/>
                <a:gd name="T4" fmla="*/ 1 w 65"/>
                <a:gd name="T5" fmla="*/ 1 h 57"/>
                <a:gd name="T6" fmla="*/ 1 w 65"/>
                <a:gd name="T7" fmla="*/ 1 h 57"/>
                <a:gd name="T8" fmla="*/ 1 w 65"/>
                <a:gd name="T9" fmla="*/ 1 h 57"/>
                <a:gd name="T10" fmla="*/ 1 w 65"/>
                <a:gd name="T11" fmla="*/ 1 h 57"/>
                <a:gd name="T12" fmla="*/ 1 w 65"/>
                <a:gd name="T13" fmla="*/ 1 h 57"/>
                <a:gd name="T14" fmla="*/ 1 w 65"/>
                <a:gd name="T15" fmla="*/ 1 h 57"/>
                <a:gd name="T16" fmla="*/ 1 w 65"/>
                <a:gd name="T17" fmla="*/ 1 h 57"/>
                <a:gd name="T18" fmla="*/ 1 w 65"/>
                <a:gd name="T19" fmla="*/ 1 h 57"/>
                <a:gd name="T20" fmla="*/ 1 w 65"/>
                <a:gd name="T21" fmla="*/ 1 h 57"/>
                <a:gd name="T22" fmla="*/ 1 w 65"/>
                <a:gd name="T23" fmla="*/ 1 h 57"/>
                <a:gd name="T24" fmla="*/ 1 w 65"/>
                <a:gd name="T25" fmla="*/ 1 h 57"/>
                <a:gd name="T26" fmla="*/ 1 w 65"/>
                <a:gd name="T27" fmla="*/ 1 h 57"/>
                <a:gd name="T28" fmla="*/ 1 w 65"/>
                <a:gd name="T29" fmla="*/ 1 h 57"/>
                <a:gd name="T30" fmla="*/ 1 w 65"/>
                <a:gd name="T31" fmla="*/ 1 h 57"/>
                <a:gd name="T32" fmla="*/ 1 w 65"/>
                <a:gd name="T33" fmla="*/ 1 h 57"/>
                <a:gd name="T34" fmla="*/ 1 w 65"/>
                <a:gd name="T35" fmla="*/ 1 h 57"/>
                <a:gd name="T36" fmla="*/ 1 w 65"/>
                <a:gd name="T37" fmla="*/ 1 h 57"/>
                <a:gd name="T38" fmla="*/ 1 w 65"/>
                <a:gd name="T39" fmla="*/ 1 h 57"/>
                <a:gd name="T40" fmla="*/ 1 w 65"/>
                <a:gd name="T41" fmla="*/ 1 h 57"/>
                <a:gd name="T42" fmla="*/ 1 w 65"/>
                <a:gd name="T43" fmla="*/ 1 h 57"/>
                <a:gd name="T44" fmla="*/ 1 w 65"/>
                <a:gd name="T45" fmla="*/ 1 h 57"/>
                <a:gd name="T46" fmla="*/ 1 w 65"/>
                <a:gd name="T47" fmla="*/ 1 h 57"/>
                <a:gd name="T48" fmla="*/ 1 w 65"/>
                <a:gd name="T49" fmla="*/ 0 h 57"/>
                <a:gd name="T50" fmla="*/ 1 w 65"/>
                <a:gd name="T51" fmla="*/ 1 h 57"/>
                <a:gd name="T52" fmla="*/ 1 w 65"/>
                <a:gd name="T53" fmla="*/ 1 h 57"/>
                <a:gd name="T54" fmla="*/ 1 w 65"/>
                <a:gd name="T55" fmla="*/ 1 h 57"/>
                <a:gd name="T56" fmla="*/ 1 w 65"/>
                <a:gd name="T57" fmla="*/ 0 h 57"/>
                <a:gd name="T58" fmla="*/ 1 w 65"/>
                <a:gd name="T59" fmla="*/ 1 h 57"/>
                <a:gd name="T60" fmla="*/ 1 w 65"/>
                <a:gd name="T61" fmla="*/ 1 h 57"/>
                <a:gd name="T62" fmla="*/ 1 w 65"/>
                <a:gd name="T63" fmla="*/ 1 h 57"/>
                <a:gd name="T64" fmla="*/ 1 w 65"/>
                <a:gd name="T65" fmla="*/ 1 h 57"/>
                <a:gd name="T66" fmla="*/ 1 w 65"/>
                <a:gd name="T67" fmla="*/ 1 h 57"/>
                <a:gd name="T68" fmla="*/ 1 w 65"/>
                <a:gd name="T69" fmla="*/ 1 h 57"/>
                <a:gd name="T70" fmla="*/ 1 w 65"/>
                <a:gd name="T71" fmla="*/ 1 h 57"/>
                <a:gd name="T72" fmla="*/ 1 w 65"/>
                <a:gd name="T73" fmla="*/ 1 h 57"/>
                <a:gd name="T74" fmla="*/ 1 w 65"/>
                <a:gd name="T75" fmla="*/ 1 h 57"/>
                <a:gd name="T76" fmla="*/ 1 w 65"/>
                <a:gd name="T77" fmla="*/ 1 h 57"/>
                <a:gd name="T78" fmla="*/ 1 w 65"/>
                <a:gd name="T79" fmla="*/ 1 h 57"/>
                <a:gd name="T80" fmla="*/ 1 w 65"/>
                <a:gd name="T81" fmla="*/ 1 h 57"/>
                <a:gd name="T82" fmla="*/ 1 w 65"/>
                <a:gd name="T83" fmla="*/ 1 h 57"/>
                <a:gd name="T84" fmla="*/ 1 w 65"/>
                <a:gd name="T85" fmla="*/ 1 h 57"/>
                <a:gd name="T86" fmla="*/ 1 w 65"/>
                <a:gd name="T87" fmla="*/ 1 h 57"/>
                <a:gd name="T88" fmla="*/ 0 w 65"/>
                <a:gd name="T89" fmla="*/ 1 h 57"/>
                <a:gd name="T90" fmla="*/ 1 w 65"/>
                <a:gd name="T91" fmla="*/ 1 h 57"/>
                <a:gd name="T92" fmla="*/ 1 w 65"/>
                <a:gd name="T93" fmla="*/ 1 h 57"/>
                <a:gd name="T94" fmla="*/ 1 w 65"/>
                <a:gd name="T95" fmla="*/ 1 h 57"/>
                <a:gd name="T96" fmla="*/ 1 w 65"/>
                <a:gd name="T97" fmla="*/ 0 h 5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5"/>
                <a:gd name="T148" fmla="*/ 0 h 57"/>
                <a:gd name="T149" fmla="*/ 65 w 65"/>
                <a:gd name="T150" fmla="*/ 57 h 5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5" h="57">
                  <a:moveTo>
                    <a:pt x="25" y="15"/>
                  </a:moveTo>
                  <a:lnTo>
                    <a:pt x="25" y="16"/>
                  </a:lnTo>
                  <a:lnTo>
                    <a:pt x="26" y="17"/>
                  </a:lnTo>
                  <a:lnTo>
                    <a:pt x="25" y="21"/>
                  </a:lnTo>
                  <a:lnTo>
                    <a:pt x="24" y="24"/>
                  </a:lnTo>
                  <a:lnTo>
                    <a:pt x="22" y="26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2" y="31"/>
                  </a:lnTo>
                  <a:lnTo>
                    <a:pt x="24" y="33"/>
                  </a:lnTo>
                  <a:lnTo>
                    <a:pt x="25" y="37"/>
                  </a:lnTo>
                  <a:lnTo>
                    <a:pt x="26" y="39"/>
                  </a:lnTo>
                  <a:lnTo>
                    <a:pt x="25" y="40"/>
                  </a:lnTo>
                  <a:lnTo>
                    <a:pt x="25" y="41"/>
                  </a:lnTo>
                  <a:lnTo>
                    <a:pt x="25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2" y="37"/>
                  </a:lnTo>
                  <a:lnTo>
                    <a:pt x="36" y="38"/>
                  </a:lnTo>
                  <a:lnTo>
                    <a:pt x="38" y="39"/>
                  </a:lnTo>
                  <a:lnTo>
                    <a:pt x="40" y="41"/>
                  </a:lnTo>
                  <a:lnTo>
                    <a:pt x="40" y="40"/>
                  </a:lnTo>
                  <a:lnTo>
                    <a:pt x="39" y="39"/>
                  </a:lnTo>
                  <a:lnTo>
                    <a:pt x="39" y="37"/>
                  </a:lnTo>
                  <a:lnTo>
                    <a:pt x="40" y="33"/>
                  </a:lnTo>
                  <a:lnTo>
                    <a:pt x="41" y="31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6" y="29"/>
                  </a:lnTo>
                  <a:lnTo>
                    <a:pt x="45" y="28"/>
                  </a:lnTo>
                  <a:lnTo>
                    <a:pt x="42" y="26"/>
                  </a:lnTo>
                  <a:lnTo>
                    <a:pt x="40" y="24"/>
                  </a:lnTo>
                  <a:lnTo>
                    <a:pt x="39" y="21"/>
                  </a:lnTo>
                  <a:lnTo>
                    <a:pt x="39" y="17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38" y="17"/>
                  </a:lnTo>
                  <a:lnTo>
                    <a:pt x="36" y="18"/>
                  </a:lnTo>
                  <a:lnTo>
                    <a:pt x="32" y="19"/>
                  </a:lnTo>
                  <a:lnTo>
                    <a:pt x="29" y="18"/>
                  </a:lnTo>
                  <a:lnTo>
                    <a:pt x="28" y="17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3" y="3"/>
                  </a:lnTo>
                  <a:lnTo>
                    <a:pt x="26" y="7"/>
                  </a:lnTo>
                  <a:lnTo>
                    <a:pt x="32" y="9"/>
                  </a:lnTo>
                  <a:lnTo>
                    <a:pt x="39" y="7"/>
                  </a:lnTo>
                  <a:lnTo>
                    <a:pt x="42" y="3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3"/>
                  </a:lnTo>
                  <a:lnTo>
                    <a:pt x="49" y="7"/>
                  </a:lnTo>
                  <a:lnTo>
                    <a:pt x="48" y="13"/>
                  </a:lnTo>
                  <a:lnTo>
                    <a:pt x="49" y="18"/>
                  </a:lnTo>
                  <a:lnTo>
                    <a:pt x="54" y="23"/>
                  </a:lnTo>
                  <a:lnTo>
                    <a:pt x="60" y="24"/>
                  </a:lnTo>
                  <a:lnTo>
                    <a:pt x="64" y="25"/>
                  </a:lnTo>
                  <a:lnTo>
                    <a:pt x="65" y="29"/>
                  </a:lnTo>
                  <a:lnTo>
                    <a:pt x="63" y="32"/>
                  </a:lnTo>
                  <a:lnTo>
                    <a:pt x="59" y="32"/>
                  </a:lnTo>
                  <a:lnTo>
                    <a:pt x="53" y="33"/>
                  </a:lnTo>
                  <a:lnTo>
                    <a:pt x="49" y="38"/>
                  </a:lnTo>
                  <a:lnTo>
                    <a:pt x="48" y="45"/>
                  </a:lnTo>
                  <a:lnTo>
                    <a:pt x="49" y="50"/>
                  </a:lnTo>
                  <a:lnTo>
                    <a:pt x="51" y="54"/>
                  </a:lnTo>
                  <a:lnTo>
                    <a:pt x="48" y="56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0"/>
                  </a:lnTo>
                  <a:lnTo>
                    <a:pt x="32" y="47"/>
                  </a:lnTo>
                  <a:lnTo>
                    <a:pt x="26" y="48"/>
                  </a:lnTo>
                  <a:lnTo>
                    <a:pt x="23" y="53"/>
                  </a:lnTo>
                  <a:lnTo>
                    <a:pt x="21" y="56"/>
                  </a:lnTo>
                  <a:lnTo>
                    <a:pt x="16" y="56"/>
                  </a:lnTo>
                  <a:lnTo>
                    <a:pt x="14" y="53"/>
                  </a:lnTo>
                  <a:lnTo>
                    <a:pt x="15" y="49"/>
                  </a:lnTo>
                  <a:lnTo>
                    <a:pt x="17" y="45"/>
                  </a:lnTo>
                  <a:lnTo>
                    <a:pt x="16" y="38"/>
                  </a:lnTo>
                  <a:lnTo>
                    <a:pt x="11" y="33"/>
                  </a:lnTo>
                  <a:lnTo>
                    <a:pt x="6" y="32"/>
                  </a:lnTo>
                  <a:lnTo>
                    <a:pt x="1" y="32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6" y="24"/>
                  </a:lnTo>
                  <a:lnTo>
                    <a:pt x="11" y="23"/>
                  </a:lnTo>
                  <a:lnTo>
                    <a:pt x="16" y="18"/>
                  </a:lnTo>
                  <a:lnTo>
                    <a:pt x="17" y="13"/>
                  </a:lnTo>
                  <a:lnTo>
                    <a:pt x="16" y="7"/>
                  </a:lnTo>
                  <a:lnTo>
                    <a:pt x="14" y="3"/>
                  </a:lnTo>
                  <a:lnTo>
                    <a:pt x="16" y="0"/>
                  </a:lnTo>
                  <a:lnTo>
                    <a:pt x="2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55" name="Freeform 72"/>
            <p:cNvSpPr>
              <a:spLocks/>
            </p:cNvSpPr>
            <p:nvPr/>
          </p:nvSpPr>
          <p:spPr bwMode="auto">
            <a:xfrm>
              <a:off x="2048" y="3660"/>
              <a:ext cx="6" cy="6"/>
            </a:xfrm>
            <a:custGeom>
              <a:avLst/>
              <a:gdLst>
                <a:gd name="T0" fmla="*/ 1 w 12"/>
                <a:gd name="T1" fmla="*/ 0 h 13"/>
                <a:gd name="T2" fmla="*/ 1 w 12"/>
                <a:gd name="T3" fmla="*/ 0 h 13"/>
                <a:gd name="T4" fmla="*/ 1 w 12"/>
                <a:gd name="T5" fmla="*/ 0 h 13"/>
                <a:gd name="T6" fmla="*/ 1 w 12"/>
                <a:gd name="T7" fmla="*/ 0 h 13"/>
                <a:gd name="T8" fmla="*/ 1 w 12"/>
                <a:gd name="T9" fmla="*/ 0 h 13"/>
                <a:gd name="T10" fmla="*/ 1 w 12"/>
                <a:gd name="T11" fmla="*/ 0 h 13"/>
                <a:gd name="T12" fmla="*/ 1 w 12"/>
                <a:gd name="T13" fmla="*/ 0 h 13"/>
                <a:gd name="T14" fmla="*/ 1 w 12"/>
                <a:gd name="T15" fmla="*/ 0 h 13"/>
                <a:gd name="T16" fmla="*/ 1 w 12"/>
                <a:gd name="T17" fmla="*/ 0 h 13"/>
                <a:gd name="T18" fmla="*/ 1 w 12"/>
                <a:gd name="T19" fmla="*/ 0 h 13"/>
                <a:gd name="T20" fmla="*/ 0 w 12"/>
                <a:gd name="T21" fmla="*/ 0 h 13"/>
                <a:gd name="T22" fmla="*/ 0 w 12"/>
                <a:gd name="T23" fmla="*/ 0 h 13"/>
                <a:gd name="T24" fmla="*/ 0 w 12"/>
                <a:gd name="T25" fmla="*/ 0 h 13"/>
                <a:gd name="T26" fmla="*/ 1 w 12"/>
                <a:gd name="T27" fmla="*/ 0 h 13"/>
                <a:gd name="T28" fmla="*/ 1 w 12"/>
                <a:gd name="T29" fmla="*/ 0 h 13"/>
                <a:gd name="T30" fmla="*/ 1 w 12"/>
                <a:gd name="T31" fmla="*/ 0 h 13"/>
                <a:gd name="T32" fmla="*/ 1 w 12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3"/>
                <a:gd name="T53" fmla="*/ 12 w 1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3">
                  <a:moveTo>
                    <a:pt x="8" y="12"/>
                  </a:moveTo>
                  <a:lnTo>
                    <a:pt x="11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6" y="13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56" name="Freeform 73"/>
            <p:cNvSpPr>
              <a:spLocks/>
            </p:cNvSpPr>
            <p:nvPr/>
          </p:nvSpPr>
          <p:spPr bwMode="auto">
            <a:xfrm>
              <a:off x="2069" y="3660"/>
              <a:ext cx="6" cy="6"/>
            </a:xfrm>
            <a:custGeom>
              <a:avLst/>
              <a:gdLst>
                <a:gd name="T0" fmla="*/ 1 w 11"/>
                <a:gd name="T1" fmla="*/ 0 h 13"/>
                <a:gd name="T2" fmla="*/ 1 w 11"/>
                <a:gd name="T3" fmla="*/ 0 h 13"/>
                <a:gd name="T4" fmla="*/ 1 w 11"/>
                <a:gd name="T5" fmla="*/ 0 h 13"/>
                <a:gd name="T6" fmla="*/ 1 w 11"/>
                <a:gd name="T7" fmla="*/ 0 h 13"/>
                <a:gd name="T8" fmla="*/ 1 w 11"/>
                <a:gd name="T9" fmla="*/ 0 h 13"/>
                <a:gd name="T10" fmla="*/ 1 w 11"/>
                <a:gd name="T11" fmla="*/ 0 h 13"/>
                <a:gd name="T12" fmla="*/ 1 w 11"/>
                <a:gd name="T13" fmla="*/ 0 h 13"/>
                <a:gd name="T14" fmla="*/ 1 w 11"/>
                <a:gd name="T15" fmla="*/ 0 h 13"/>
                <a:gd name="T16" fmla="*/ 1 w 11"/>
                <a:gd name="T17" fmla="*/ 0 h 13"/>
                <a:gd name="T18" fmla="*/ 1 w 11"/>
                <a:gd name="T19" fmla="*/ 0 h 13"/>
                <a:gd name="T20" fmla="*/ 1 w 11"/>
                <a:gd name="T21" fmla="*/ 0 h 13"/>
                <a:gd name="T22" fmla="*/ 1 w 11"/>
                <a:gd name="T23" fmla="*/ 0 h 13"/>
                <a:gd name="T24" fmla="*/ 1 w 11"/>
                <a:gd name="T25" fmla="*/ 0 h 13"/>
                <a:gd name="T26" fmla="*/ 0 w 11"/>
                <a:gd name="T27" fmla="*/ 0 h 13"/>
                <a:gd name="T28" fmla="*/ 0 w 11"/>
                <a:gd name="T29" fmla="*/ 0 h 13"/>
                <a:gd name="T30" fmla="*/ 1 w 11"/>
                <a:gd name="T31" fmla="*/ 0 h 13"/>
                <a:gd name="T32" fmla="*/ 1 w 11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3"/>
                <a:gd name="T53" fmla="*/ 11 w 11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3">
                  <a:moveTo>
                    <a:pt x="2" y="12"/>
                  </a:moveTo>
                  <a:lnTo>
                    <a:pt x="4" y="13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57" name="Freeform 74"/>
            <p:cNvSpPr>
              <a:spLocks/>
            </p:cNvSpPr>
            <p:nvPr/>
          </p:nvSpPr>
          <p:spPr bwMode="auto">
            <a:xfrm>
              <a:off x="2080" y="3678"/>
              <a:ext cx="6" cy="6"/>
            </a:xfrm>
            <a:custGeom>
              <a:avLst/>
              <a:gdLst>
                <a:gd name="T0" fmla="*/ 0 w 12"/>
                <a:gd name="T1" fmla="*/ 1 h 12"/>
                <a:gd name="T2" fmla="*/ 1 w 12"/>
                <a:gd name="T3" fmla="*/ 1 h 12"/>
                <a:gd name="T4" fmla="*/ 1 w 12"/>
                <a:gd name="T5" fmla="*/ 1 h 12"/>
                <a:gd name="T6" fmla="*/ 1 w 12"/>
                <a:gd name="T7" fmla="*/ 1 h 12"/>
                <a:gd name="T8" fmla="*/ 1 w 12"/>
                <a:gd name="T9" fmla="*/ 1 h 12"/>
                <a:gd name="T10" fmla="*/ 1 w 12"/>
                <a:gd name="T11" fmla="*/ 1 h 12"/>
                <a:gd name="T12" fmla="*/ 1 w 12"/>
                <a:gd name="T13" fmla="*/ 1 h 12"/>
                <a:gd name="T14" fmla="*/ 1 w 12"/>
                <a:gd name="T15" fmla="*/ 1 h 12"/>
                <a:gd name="T16" fmla="*/ 1 w 12"/>
                <a:gd name="T17" fmla="*/ 1 h 12"/>
                <a:gd name="T18" fmla="*/ 1 w 12"/>
                <a:gd name="T19" fmla="*/ 1 h 12"/>
                <a:gd name="T20" fmla="*/ 1 w 12"/>
                <a:gd name="T21" fmla="*/ 1 h 12"/>
                <a:gd name="T22" fmla="*/ 1 w 12"/>
                <a:gd name="T23" fmla="*/ 1 h 12"/>
                <a:gd name="T24" fmla="*/ 1 w 12"/>
                <a:gd name="T25" fmla="*/ 0 h 12"/>
                <a:gd name="T26" fmla="*/ 1 w 12"/>
                <a:gd name="T27" fmla="*/ 1 h 12"/>
                <a:gd name="T28" fmla="*/ 1 w 12"/>
                <a:gd name="T29" fmla="*/ 1 h 12"/>
                <a:gd name="T30" fmla="*/ 1 w 12"/>
                <a:gd name="T31" fmla="*/ 1 h 12"/>
                <a:gd name="T32" fmla="*/ 0 w 12"/>
                <a:gd name="T33" fmla="*/ 1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7"/>
                  </a:moveTo>
                  <a:lnTo>
                    <a:pt x="1" y="9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58" name="Freeform 75"/>
            <p:cNvSpPr>
              <a:spLocks/>
            </p:cNvSpPr>
            <p:nvPr/>
          </p:nvSpPr>
          <p:spPr bwMode="auto">
            <a:xfrm>
              <a:off x="2069" y="3697"/>
              <a:ext cx="6" cy="6"/>
            </a:xfrm>
            <a:custGeom>
              <a:avLst/>
              <a:gdLst>
                <a:gd name="T0" fmla="*/ 1 w 11"/>
                <a:gd name="T1" fmla="*/ 0 h 11"/>
                <a:gd name="T2" fmla="*/ 1 w 11"/>
                <a:gd name="T3" fmla="*/ 1 h 11"/>
                <a:gd name="T4" fmla="*/ 0 w 11"/>
                <a:gd name="T5" fmla="*/ 1 h 11"/>
                <a:gd name="T6" fmla="*/ 0 w 11"/>
                <a:gd name="T7" fmla="*/ 1 h 11"/>
                <a:gd name="T8" fmla="*/ 1 w 11"/>
                <a:gd name="T9" fmla="*/ 1 h 11"/>
                <a:gd name="T10" fmla="*/ 1 w 11"/>
                <a:gd name="T11" fmla="*/ 1 h 11"/>
                <a:gd name="T12" fmla="*/ 1 w 11"/>
                <a:gd name="T13" fmla="*/ 1 h 11"/>
                <a:gd name="T14" fmla="*/ 1 w 11"/>
                <a:gd name="T15" fmla="*/ 1 h 11"/>
                <a:gd name="T16" fmla="*/ 1 w 11"/>
                <a:gd name="T17" fmla="*/ 1 h 11"/>
                <a:gd name="T18" fmla="*/ 1 w 11"/>
                <a:gd name="T19" fmla="*/ 1 h 11"/>
                <a:gd name="T20" fmla="*/ 1 w 11"/>
                <a:gd name="T21" fmla="*/ 1 h 11"/>
                <a:gd name="T22" fmla="*/ 1 w 11"/>
                <a:gd name="T23" fmla="*/ 1 h 11"/>
                <a:gd name="T24" fmla="*/ 1 w 11"/>
                <a:gd name="T25" fmla="*/ 1 h 11"/>
                <a:gd name="T26" fmla="*/ 1 w 11"/>
                <a:gd name="T27" fmla="*/ 1 h 11"/>
                <a:gd name="T28" fmla="*/ 1 w 11"/>
                <a:gd name="T29" fmla="*/ 0 h 11"/>
                <a:gd name="T30" fmla="*/ 1 w 11"/>
                <a:gd name="T31" fmla="*/ 0 h 11"/>
                <a:gd name="T32" fmla="*/ 1 w 11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1"/>
                <a:gd name="T53" fmla="*/ 11 w 11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1">
                  <a:moveTo>
                    <a:pt x="2" y="0"/>
                  </a:move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59" name="Freeform 76"/>
            <p:cNvSpPr>
              <a:spLocks/>
            </p:cNvSpPr>
            <p:nvPr/>
          </p:nvSpPr>
          <p:spPr bwMode="auto">
            <a:xfrm>
              <a:off x="2048" y="3697"/>
              <a:ext cx="6" cy="6"/>
            </a:xfrm>
            <a:custGeom>
              <a:avLst/>
              <a:gdLst>
                <a:gd name="T0" fmla="*/ 1 w 12"/>
                <a:gd name="T1" fmla="*/ 0 h 11"/>
                <a:gd name="T2" fmla="*/ 1 w 12"/>
                <a:gd name="T3" fmla="*/ 0 h 11"/>
                <a:gd name="T4" fmla="*/ 1 w 12"/>
                <a:gd name="T5" fmla="*/ 0 h 11"/>
                <a:gd name="T6" fmla="*/ 1 w 12"/>
                <a:gd name="T7" fmla="*/ 1 h 11"/>
                <a:gd name="T8" fmla="*/ 0 w 12"/>
                <a:gd name="T9" fmla="*/ 1 h 11"/>
                <a:gd name="T10" fmla="*/ 0 w 12"/>
                <a:gd name="T11" fmla="*/ 1 h 11"/>
                <a:gd name="T12" fmla="*/ 0 w 12"/>
                <a:gd name="T13" fmla="*/ 1 h 11"/>
                <a:gd name="T14" fmla="*/ 1 w 12"/>
                <a:gd name="T15" fmla="*/ 1 h 11"/>
                <a:gd name="T16" fmla="*/ 1 w 12"/>
                <a:gd name="T17" fmla="*/ 1 h 11"/>
                <a:gd name="T18" fmla="*/ 1 w 12"/>
                <a:gd name="T19" fmla="*/ 1 h 11"/>
                <a:gd name="T20" fmla="*/ 1 w 12"/>
                <a:gd name="T21" fmla="*/ 1 h 11"/>
                <a:gd name="T22" fmla="*/ 1 w 12"/>
                <a:gd name="T23" fmla="*/ 1 h 11"/>
                <a:gd name="T24" fmla="*/ 1 w 12"/>
                <a:gd name="T25" fmla="*/ 1 h 11"/>
                <a:gd name="T26" fmla="*/ 1 w 12"/>
                <a:gd name="T27" fmla="*/ 1 h 11"/>
                <a:gd name="T28" fmla="*/ 1 w 12"/>
                <a:gd name="T29" fmla="*/ 1 h 11"/>
                <a:gd name="T30" fmla="*/ 1 w 12"/>
                <a:gd name="T31" fmla="*/ 1 h 11"/>
                <a:gd name="T32" fmla="*/ 1 w 12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1"/>
                <a:gd name="T53" fmla="*/ 12 w 12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1">
                  <a:moveTo>
                    <a:pt x="8" y="0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60" name="Freeform 77"/>
            <p:cNvSpPr>
              <a:spLocks/>
            </p:cNvSpPr>
            <p:nvPr/>
          </p:nvSpPr>
          <p:spPr bwMode="auto">
            <a:xfrm>
              <a:off x="2037" y="3678"/>
              <a:ext cx="6" cy="6"/>
            </a:xfrm>
            <a:custGeom>
              <a:avLst/>
              <a:gdLst>
                <a:gd name="T0" fmla="*/ 1 w 12"/>
                <a:gd name="T1" fmla="*/ 1 h 12"/>
                <a:gd name="T2" fmla="*/ 1 w 12"/>
                <a:gd name="T3" fmla="*/ 1 h 12"/>
                <a:gd name="T4" fmla="*/ 1 w 12"/>
                <a:gd name="T5" fmla="*/ 1 h 12"/>
                <a:gd name="T6" fmla="*/ 1 w 12"/>
                <a:gd name="T7" fmla="*/ 1 h 12"/>
                <a:gd name="T8" fmla="*/ 1 w 12"/>
                <a:gd name="T9" fmla="*/ 0 h 12"/>
                <a:gd name="T10" fmla="*/ 1 w 12"/>
                <a:gd name="T11" fmla="*/ 1 h 12"/>
                <a:gd name="T12" fmla="*/ 1 w 12"/>
                <a:gd name="T13" fmla="*/ 1 h 12"/>
                <a:gd name="T14" fmla="*/ 0 w 12"/>
                <a:gd name="T15" fmla="*/ 1 h 12"/>
                <a:gd name="T16" fmla="*/ 0 w 12"/>
                <a:gd name="T17" fmla="*/ 1 h 12"/>
                <a:gd name="T18" fmla="*/ 0 w 12"/>
                <a:gd name="T19" fmla="*/ 1 h 12"/>
                <a:gd name="T20" fmla="*/ 1 w 12"/>
                <a:gd name="T21" fmla="*/ 1 h 12"/>
                <a:gd name="T22" fmla="*/ 1 w 12"/>
                <a:gd name="T23" fmla="*/ 1 h 12"/>
                <a:gd name="T24" fmla="*/ 1 w 12"/>
                <a:gd name="T25" fmla="*/ 1 h 12"/>
                <a:gd name="T26" fmla="*/ 1 w 12"/>
                <a:gd name="T27" fmla="*/ 1 h 12"/>
                <a:gd name="T28" fmla="*/ 1 w 12"/>
                <a:gd name="T29" fmla="*/ 1 h 12"/>
                <a:gd name="T30" fmla="*/ 1 w 12"/>
                <a:gd name="T31" fmla="*/ 1 h 12"/>
                <a:gd name="T32" fmla="*/ 1 w 12"/>
                <a:gd name="T33" fmla="*/ 1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7"/>
                  </a:moveTo>
                  <a:lnTo>
                    <a:pt x="12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61" name="Freeform 78"/>
            <p:cNvSpPr>
              <a:spLocks/>
            </p:cNvSpPr>
            <p:nvPr/>
          </p:nvSpPr>
          <p:spPr bwMode="auto">
            <a:xfrm>
              <a:off x="2045" y="3667"/>
              <a:ext cx="33" cy="28"/>
            </a:xfrm>
            <a:custGeom>
              <a:avLst/>
              <a:gdLst>
                <a:gd name="T0" fmla="*/ 1 w 65"/>
                <a:gd name="T1" fmla="*/ 1 h 56"/>
                <a:gd name="T2" fmla="*/ 1 w 65"/>
                <a:gd name="T3" fmla="*/ 1 h 56"/>
                <a:gd name="T4" fmla="*/ 1 w 65"/>
                <a:gd name="T5" fmla="*/ 1 h 56"/>
                <a:gd name="T6" fmla="*/ 1 w 65"/>
                <a:gd name="T7" fmla="*/ 1 h 56"/>
                <a:gd name="T8" fmla="*/ 1 w 65"/>
                <a:gd name="T9" fmla="*/ 1 h 56"/>
                <a:gd name="T10" fmla="*/ 1 w 65"/>
                <a:gd name="T11" fmla="*/ 1 h 56"/>
                <a:gd name="T12" fmla="*/ 1 w 65"/>
                <a:gd name="T13" fmla="*/ 1 h 56"/>
                <a:gd name="T14" fmla="*/ 1 w 65"/>
                <a:gd name="T15" fmla="*/ 1 h 56"/>
                <a:gd name="T16" fmla="*/ 1 w 65"/>
                <a:gd name="T17" fmla="*/ 1 h 56"/>
                <a:gd name="T18" fmla="*/ 1 w 65"/>
                <a:gd name="T19" fmla="*/ 1 h 56"/>
                <a:gd name="T20" fmla="*/ 1 w 65"/>
                <a:gd name="T21" fmla="*/ 1 h 56"/>
                <a:gd name="T22" fmla="*/ 1 w 65"/>
                <a:gd name="T23" fmla="*/ 1 h 56"/>
                <a:gd name="T24" fmla="*/ 1 w 65"/>
                <a:gd name="T25" fmla="*/ 1 h 56"/>
                <a:gd name="T26" fmla="*/ 1 w 65"/>
                <a:gd name="T27" fmla="*/ 1 h 56"/>
                <a:gd name="T28" fmla="*/ 1 w 65"/>
                <a:gd name="T29" fmla="*/ 1 h 56"/>
                <a:gd name="T30" fmla="*/ 1 w 65"/>
                <a:gd name="T31" fmla="*/ 1 h 56"/>
                <a:gd name="T32" fmla="*/ 1 w 65"/>
                <a:gd name="T33" fmla="*/ 1 h 56"/>
                <a:gd name="T34" fmla="*/ 1 w 65"/>
                <a:gd name="T35" fmla="*/ 1 h 56"/>
                <a:gd name="T36" fmla="*/ 1 w 65"/>
                <a:gd name="T37" fmla="*/ 1 h 56"/>
                <a:gd name="T38" fmla="*/ 1 w 65"/>
                <a:gd name="T39" fmla="*/ 1 h 56"/>
                <a:gd name="T40" fmla="*/ 1 w 65"/>
                <a:gd name="T41" fmla="*/ 1 h 56"/>
                <a:gd name="T42" fmla="*/ 1 w 65"/>
                <a:gd name="T43" fmla="*/ 1 h 56"/>
                <a:gd name="T44" fmla="*/ 1 w 65"/>
                <a:gd name="T45" fmla="*/ 1 h 56"/>
                <a:gd name="T46" fmla="*/ 1 w 65"/>
                <a:gd name="T47" fmla="*/ 1 h 56"/>
                <a:gd name="T48" fmla="*/ 1 w 65"/>
                <a:gd name="T49" fmla="*/ 0 h 56"/>
                <a:gd name="T50" fmla="*/ 1 w 65"/>
                <a:gd name="T51" fmla="*/ 1 h 56"/>
                <a:gd name="T52" fmla="*/ 1 w 65"/>
                <a:gd name="T53" fmla="*/ 1 h 56"/>
                <a:gd name="T54" fmla="*/ 1 w 65"/>
                <a:gd name="T55" fmla="*/ 1 h 56"/>
                <a:gd name="T56" fmla="*/ 1 w 65"/>
                <a:gd name="T57" fmla="*/ 0 h 56"/>
                <a:gd name="T58" fmla="*/ 1 w 65"/>
                <a:gd name="T59" fmla="*/ 1 h 56"/>
                <a:gd name="T60" fmla="*/ 1 w 65"/>
                <a:gd name="T61" fmla="*/ 1 h 56"/>
                <a:gd name="T62" fmla="*/ 1 w 65"/>
                <a:gd name="T63" fmla="*/ 1 h 56"/>
                <a:gd name="T64" fmla="*/ 1 w 65"/>
                <a:gd name="T65" fmla="*/ 1 h 56"/>
                <a:gd name="T66" fmla="*/ 1 w 65"/>
                <a:gd name="T67" fmla="*/ 1 h 56"/>
                <a:gd name="T68" fmla="*/ 1 w 65"/>
                <a:gd name="T69" fmla="*/ 1 h 56"/>
                <a:gd name="T70" fmla="*/ 1 w 65"/>
                <a:gd name="T71" fmla="*/ 1 h 56"/>
                <a:gd name="T72" fmla="*/ 1 w 65"/>
                <a:gd name="T73" fmla="*/ 1 h 56"/>
                <a:gd name="T74" fmla="*/ 1 w 65"/>
                <a:gd name="T75" fmla="*/ 1 h 56"/>
                <a:gd name="T76" fmla="*/ 1 w 65"/>
                <a:gd name="T77" fmla="*/ 1 h 56"/>
                <a:gd name="T78" fmla="*/ 1 w 65"/>
                <a:gd name="T79" fmla="*/ 1 h 56"/>
                <a:gd name="T80" fmla="*/ 1 w 65"/>
                <a:gd name="T81" fmla="*/ 1 h 56"/>
                <a:gd name="T82" fmla="*/ 1 w 65"/>
                <a:gd name="T83" fmla="*/ 1 h 56"/>
                <a:gd name="T84" fmla="*/ 1 w 65"/>
                <a:gd name="T85" fmla="*/ 1 h 56"/>
                <a:gd name="T86" fmla="*/ 1 w 65"/>
                <a:gd name="T87" fmla="*/ 1 h 56"/>
                <a:gd name="T88" fmla="*/ 0 w 65"/>
                <a:gd name="T89" fmla="*/ 1 h 56"/>
                <a:gd name="T90" fmla="*/ 1 w 65"/>
                <a:gd name="T91" fmla="*/ 1 h 56"/>
                <a:gd name="T92" fmla="*/ 1 w 65"/>
                <a:gd name="T93" fmla="*/ 1 h 56"/>
                <a:gd name="T94" fmla="*/ 1 w 65"/>
                <a:gd name="T95" fmla="*/ 1 h 56"/>
                <a:gd name="T96" fmla="*/ 1 w 65"/>
                <a:gd name="T97" fmla="*/ 0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5"/>
                <a:gd name="T148" fmla="*/ 0 h 56"/>
                <a:gd name="T149" fmla="*/ 65 w 65"/>
                <a:gd name="T150" fmla="*/ 56 h 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5" h="56">
                  <a:moveTo>
                    <a:pt x="25" y="15"/>
                  </a:moveTo>
                  <a:lnTo>
                    <a:pt x="25" y="16"/>
                  </a:lnTo>
                  <a:lnTo>
                    <a:pt x="26" y="17"/>
                  </a:lnTo>
                  <a:lnTo>
                    <a:pt x="26" y="21"/>
                  </a:lnTo>
                  <a:lnTo>
                    <a:pt x="25" y="24"/>
                  </a:lnTo>
                  <a:lnTo>
                    <a:pt x="23" y="26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8" y="29"/>
                  </a:lnTo>
                  <a:lnTo>
                    <a:pt x="20" y="29"/>
                  </a:lnTo>
                  <a:lnTo>
                    <a:pt x="23" y="30"/>
                  </a:lnTo>
                  <a:lnTo>
                    <a:pt x="25" y="32"/>
                  </a:lnTo>
                  <a:lnTo>
                    <a:pt x="26" y="36"/>
                  </a:lnTo>
                  <a:lnTo>
                    <a:pt x="26" y="39"/>
                  </a:lnTo>
                  <a:lnTo>
                    <a:pt x="25" y="40"/>
                  </a:lnTo>
                  <a:lnTo>
                    <a:pt x="25" y="41"/>
                  </a:lnTo>
                  <a:lnTo>
                    <a:pt x="25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32" y="37"/>
                  </a:lnTo>
                  <a:lnTo>
                    <a:pt x="35" y="38"/>
                  </a:lnTo>
                  <a:lnTo>
                    <a:pt x="38" y="39"/>
                  </a:lnTo>
                  <a:lnTo>
                    <a:pt x="40" y="41"/>
                  </a:lnTo>
                  <a:lnTo>
                    <a:pt x="40" y="40"/>
                  </a:lnTo>
                  <a:lnTo>
                    <a:pt x="39" y="39"/>
                  </a:lnTo>
                  <a:lnTo>
                    <a:pt x="39" y="36"/>
                  </a:lnTo>
                  <a:lnTo>
                    <a:pt x="40" y="32"/>
                  </a:lnTo>
                  <a:lnTo>
                    <a:pt x="42" y="30"/>
                  </a:lnTo>
                  <a:lnTo>
                    <a:pt x="44" y="29"/>
                  </a:lnTo>
                  <a:lnTo>
                    <a:pt x="47" y="29"/>
                  </a:lnTo>
                  <a:lnTo>
                    <a:pt x="48" y="29"/>
                  </a:lnTo>
                  <a:lnTo>
                    <a:pt x="47" y="29"/>
                  </a:lnTo>
                  <a:lnTo>
                    <a:pt x="46" y="28"/>
                  </a:lnTo>
                  <a:lnTo>
                    <a:pt x="42" y="26"/>
                  </a:lnTo>
                  <a:lnTo>
                    <a:pt x="40" y="24"/>
                  </a:lnTo>
                  <a:lnTo>
                    <a:pt x="39" y="21"/>
                  </a:lnTo>
                  <a:lnTo>
                    <a:pt x="39" y="17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38" y="17"/>
                  </a:lnTo>
                  <a:lnTo>
                    <a:pt x="35" y="18"/>
                  </a:lnTo>
                  <a:lnTo>
                    <a:pt x="32" y="20"/>
                  </a:lnTo>
                  <a:lnTo>
                    <a:pt x="28" y="18"/>
                  </a:lnTo>
                  <a:lnTo>
                    <a:pt x="27" y="17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3" y="3"/>
                  </a:lnTo>
                  <a:lnTo>
                    <a:pt x="26" y="7"/>
                  </a:lnTo>
                  <a:lnTo>
                    <a:pt x="32" y="9"/>
                  </a:lnTo>
                  <a:lnTo>
                    <a:pt x="39" y="7"/>
                  </a:lnTo>
                  <a:lnTo>
                    <a:pt x="42" y="3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0" y="3"/>
                  </a:lnTo>
                  <a:lnTo>
                    <a:pt x="49" y="7"/>
                  </a:lnTo>
                  <a:lnTo>
                    <a:pt x="48" y="13"/>
                  </a:lnTo>
                  <a:lnTo>
                    <a:pt x="49" y="18"/>
                  </a:lnTo>
                  <a:lnTo>
                    <a:pt x="54" y="23"/>
                  </a:lnTo>
                  <a:lnTo>
                    <a:pt x="59" y="24"/>
                  </a:lnTo>
                  <a:lnTo>
                    <a:pt x="64" y="25"/>
                  </a:lnTo>
                  <a:lnTo>
                    <a:pt x="65" y="29"/>
                  </a:lnTo>
                  <a:lnTo>
                    <a:pt x="63" y="32"/>
                  </a:lnTo>
                  <a:lnTo>
                    <a:pt x="58" y="32"/>
                  </a:lnTo>
                  <a:lnTo>
                    <a:pt x="52" y="33"/>
                  </a:lnTo>
                  <a:lnTo>
                    <a:pt x="49" y="38"/>
                  </a:lnTo>
                  <a:lnTo>
                    <a:pt x="48" y="45"/>
                  </a:lnTo>
                  <a:lnTo>
                    <a:pt x="49" y="51"/>
                  </a:lnTo>
                  <a:lnTo>
                    <a:pt x="51" y="54"/>
                  </a:lnTo>
                  <a:lnTo>
                    <a:pt x="49" y="56"/>
                  </a:lnTo>
                  <a:lnTo>
                    <a:pt x="46" y="56"/>
                  </a:lnTo>
                  <a:lnTo>
                    <a:pt x="42" y="54"/>
                  </a:lnTo>
                  <a:lnTo>
                    <a:pt x="39" y="51"/>
                  </a:lnTo>
                  <a:lnTo>
                    <a:pt x="32" y="47"/>
                  </a:lnTo>
                  <a:lnTo>
                    <a:pt x="26" y="48"/>
                  </a:lnTo>
                  <a:lnTo>
                    <a:pt x="23" y="53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3" y="53"/>
                  </a:lnTo>
                  <a:lnTo>
                    <a:pt x="16" y="49"/>
                  </a:lnTo>
                  <a:lnTo>
                    <a:pt x="17" y="45"/>
                  </a:lnTo>
                  <a:lnTo>
                    <a:pt x="16" y="38"/>
                  </a:lnTo>
                  <a:lnTo>
                    <a:pt x="11" y="33"/>
                  </a:lnTo>
                  <a:lnTo>
                    <a:pt x="6" y="32"/>
                  </a:lnTo>
                  <a:lnTo>
                    <a:pt x="2" y="32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5" y="24"/>
                  </a:lnTo>
                  <a:lnTo>
                    <a:pt x="11" y="23"/>
                  </a:lnTo>
                  <a:lnTo>
                    <a:pt x="16" y="18"/>
                  </a:lnTo>
                  <a:lnTo>
                    <a:pt x="17" y="13"/>
                  </a:lnTo>
                  <a:lnTo>
                    <a:pt x="16" y="7"/>
                  </a:lnTo>
                  <a:lnTo>
                    <a:pt x="15" y="3"/>
                  </a:lnTo>
                  <a:lnTo>
                    <a:pt x="16" y="0"/>
                  </a:lnTo>
                  <a:lnTo>
                    <a:pt x="2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62" name="Freeform 79"/>
            <p:cNvSpPr>
              <a:spLocks/>
            </p:cNvSpPr>
            <p:nvPr/>
          </p:nvSpPr>
          <p:spPr bwMode="auto">
            <a:xfrm>
              <a:off x="1981" y="3624"/>
              <a:ext cx="6" cy="7"/>
            </a:xfrm>
            <a:custGeom>
              <a:avLst/>
              <a:gdLst>
                <a:gd name="T0" fmla="*/ 1 w 11"/>
                <a:gd name="T1" fmla="*/ 1 h 13"/>
                <a:gd name="T2" fmla="*/ 1 w 11"/>
                <a:gd name="T3" fmla="*/ 1 h 13"/>
                <a:gd name="T4" fmla="*/ 1 w 11"/>
                <a:gd name="T5" fmla="*/ 1 h 13"/>
                <a:gd name="T6" fmla="*/ 1 w 11"/>
                <a:gd name="T7" fmla="*/ 1 h 13"/>
                <a:gd name="T8" fmla="*/ 1 w 11"/>
                <a:gd name="T9" fmla="*/ 1 h 13"/>
                <a:gd name="T10" fmla="*/ 1 w 11"/>
                <a:gd name="T11" fmla="*/ 1 h 13"/>
                <a:gd name="T12" fmla="*/ 1 w 11"/>
                <a:gd name="T13" fmla="*/ 0 h 13"/>
                <a:gd name="T14" fmla="*/ 1 w 11"/>
                <a:gd name="T15" fmla="*/ 0 h 13"/>
                <a:gd name="T16" fmla="*/ 1 w 11"/>
                <a:gd name="T17" fmla="*/ 1 h 13"/>
                <a:gd name="T18" fmla="*/ 1 w 11"/>
                <a:gd name="T19" fmla="*/ 1 h 13"/>
                <a:gd name="T20" fmla="*/ 0 w 11"/>
                <a:gd name="T21" fmla="*/ 1 h 13"/>
                <a:gd name="T22" fmla="*/ 0 w 11"/>
                <a:gd name="T23" fmla="*/ 1 h 13"/>
                <a:gd name="T24" fmla="*/ 0 w 11"/>
                <a:gd name="T25" fmla="*/ 1 h 13"/>
                <a:gd name="T26" fmla="*/ 1 w 11"/>
                <a:gd name="T27" fmla="*/ 1 h 13"/>
                <a:gd name="T28" fmla="*/ 1 w 11"/>
                <a:gd name="T29" fmla="*/ 1 h 13"/>
                <a:gd name="T30" fmla="*/ 1 w 11"/>
                <a:gd name="T31" fmla="*/ 1 h 13"/>
                <a:gd name="T32" fmla="*/ 1 w 11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3"/>
                <a:gd name="T53" fmla="*/ 11 w 11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3">
                  <a:moveTo>
                    <a:pt x="8" y="11"/>
                  </a:move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63" name="Freeform 80"/>
            <p:cNvSpPr>
              <a:spLocks/>
            </p:cNvSpPr>
            <p:nvPr/>
          </p:nvSpPr>
          <p:spPr bwMode="auto">
            <a:xfrm>
              <a:off x="2003" y="3624"/>
              <a:ext cx="6" cy="7"/>
            </a:xfrm>
            <a:custGeom>
              <a:avLst/>
              <a:gdLst>
                <a:gd name="T0" fmla="*/ 1 w 11"/>
                <a:gd name="T1" fmla="*/ 1 h 13"/>
                <a:gd name="T2" fmla="*/ 1 w 11"/>
                <a:gd name="T3" fmla="*/ 1 h 13"/>
                <a:gd name="T4" fmla="*/ 1 w 11"/>
                <a:gd name="T5" fmla="*/ 1 h 13"/>
                <a:gd name="T6" fmla="*/ 1 w 11"/>
                <a:gd name="T7" fmla="*/ 1 h 13"/>
                <a:gd name="T8" fmla="*/ 1 w 11"/>
                <a:gd name="T9" fmla="*/ 1 h 13"/>
                <a:gd name="T10" fmla="*/ 1 w 11"/>
                <a:gd name="T11" fmla="*/ 1 h 13"/>
                <a:gd name="T12" fmla="*/ 1 w 11"/>
                <a:gd name="T13" fmla="*/ 1 h 13"/>
                <a:gd name="T14" fmla="*/ 1 w 11"/>
                <a:gd name="T15" fmla="*/ 1 h 13"/>
                <a:gd name="T16" fmla="*/ 1 w 11"/>
                <a:gd name="T17" fmla="*/ 1 h 13"/>
                <a:gd name="T18" fmla="*/ 1 w 11"/>
                <a:gd name="T19" fmla="*/ 0 h 13"/>
                <a:gd name="T20" fmla="*/ 1 w 11"/>
                <a:gd name="T21" fmla="*/ 0 h 13"/>
                <a:gd name="T22" fmla="*/ 1 w 11"/>
                <a:gd name="T23" fmla="*/ 1 h 13"/>
                <a:gd name="T24" fmla="*/ 1 w 11"/>
                <a:gd name="T25" fmla="*/ 1 h 13"/>
                <a:gd name="T26" fmla="*/ 0 w 11"/>
                <a:gd name="T27" fmla="*/ 1 h 13"/>
                <a:gd name="T28" fmla="*/ 0 w 11"/>
                <a:gd name="T29" fmla="*/ 1 h 13"/>
                <a:gd name="T30" fmla="*/ 1 w 11"/>
                <a:gd name="T31" fmla="*/ 1 h 13"/>
                <a:gd name="T32" fmla="*/ 1 w 11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3"/>
                <a:gd name="T53" fmla="*/ 11 w 11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3">
                  <a:moveTo>
                    <a:pt x="2" y="11"/>
                  </a:moveTo>
                  <a:lnTo>
                    <a:pt x="4" y="13"/>
                  </a:lnTo>
                  <a:lnTo>
                    <a:pt x="6" y="13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64" name="Freeform 81"/>
            <p:cNvSpPr>
              <a:spLocks/>
            </p:cNvSpPr>
            <p:nvPr/>
          </p:nvSpPr>
          <p:spPr bwMode="auto">
            <a:xfrm>
              <a:off x="2013" y="3643"/>
              <a:ext cx="6" cy="6"/>
            </a:xfrm>
            <a:custGeom>
              <a:avLst/>
              <a:gdLst>
                <a:gd name="T0" fmla="*/ 0 w 13"/>
                <a:gd name="T1" fmla="*/ 1 h 11"/>
                <a:gd name="T2" fmla="*/ 0 w 13"/>
                <a:gd name="T3" fmla="*/ 1 h 11"/>
                <a:gd name="T4" fmla="*/ 0 w 13"/>
                <a:gd name="T5" fmla="*/ 1 h 11"/>
                <a:gd name="T6" fmla="*/ 0 w 13"/>
                <a:gd name="T7" fmla="*/ 1 h 11"/>
                <a:gd name="T8" fmla="*/ 0 w 13"/>
                <a:gd name="T9" fmla="*/ 1 h 11"/>
                <a:gd name="T10" fmla="*/ 0 w 13"/>
                <a:gd name="T11" fmla="*/ 1 h 11"/>
                <a:gd name="T12" fmla="*/ 0 w 13"/>
                <a:gd name="T13" fmla="*/ 1 h 11"/>
                <a:gd name="T14" fmla="*/ 0 w 13"/>
                <a:gd name="T15" fmla="*/ 1 h 11"/>
                <a:gd name="T16" fmla="*/ 0 w 13"/>
                <a:gd name="T17" fmla="*/ 1 h 11"/>
                <a:gd name="T18" fmla="*/ 0 w 13"/>
                <a:gd name="T19" fmla="*/ 1 h 11"/>
                <a:gd name="T20" fmla="*/ 0 w 13"/>
                <a:gd name="T21" fmla="*/ 1 h 11"/>
                <a:gd name="T22" fmla="*/ 0 w 13"/>
                <a:gd name="T23" fmla="*/ 0 h 11"/>
                <a:gd name="T24" fmla="*/ 0 w 13"/>
                <a:gd name="T25" fmla="*/ 0 h 11"/>
                <a:gd name="T26" fmla="*/ 0 w 13"/>
                <a:gd name="T27" fmla="*/ 0 h 11"/>
                <a:gd name="T28" fmla="*/ 0 w 13"/>
                <a:gd name="T29" fmla="*/ 1 h 11"/>
                <a:gd name="T30" fmla="*/ 0 w 13"/>
                <a:gd name="T31" fmla="*/ 1 h 11"/>
                <a:gd name="T32" fmla="*/ 0 w 13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11"/>
                <a:gd name="T53" fmla="*/ 13 w 13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11">
                  <a:moveTo>
                    <a:pt x="0" y="6"/>
                  </a:moveTo>
                  <a:lnTo>
                    <a:pt x="1" y="8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2" y="10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65" name="Freeform 82"/>
            <p:cNvSpPr>
              <a:spLocks/>
            </p:cNvSpPr>
            <p:nvPr/>
          </p:nvSpPr>
          <p:spPr bwMode="auto">
            <a:xfrm>
              <a:off x="2003" y="3662"/>
              <a:ext cx="6" cy="6"/>
            </a:xfrm>
            <a:custGeom>
              <a:avLst/>
              <a:gdLst>
                <a:gd name="T0" fmla="*/ 1 w 11"/>
                <a:gd name="T1" fmla="*/ 1 h 12"/>
                <a:gd name="T2" fmla="*/ 1 w 11"/>
                <a:gd name="T3" fmla="*/ 1 h 12"/>
                <a:gd name="T4" fmla="*/ 0 w 11"/>
                <a:gd name="T5" fmla="*/ 1 h 12"/>
                <a:gd name="T6" fmla="*/ 0 w 11"/>
                <a:gd name="T7" fmla="*/ 1 h 12"/>
                <a:gd name="T8" fmla="*/ 1 w 11"/>
                <a:gd name="T9" fmla="*/ 1 h 12"/>
                <a:gd name="T10" fmla="*/ 1 w 11"/>
                <a:gd name="T11" fmla="*/ 1 h 12"/>
                <a:gd name="T12" fmla="*/ 1 w 11"/>
                <a:gd name="T13" fmla="*/ 1 h 12"/>
                <a:gd name="T14" fmla="*/ 1 w 11"/>
                <a:gd name="T15" fmla="*/ 1 h 12"/>
                <a:gd name="T16" fmla="*/ 1 w 11"/>
                <a:gd name="T17" fmla="*/ 1 h 12"/>
                <a:gd name="T18" fmla="*/ 1 w 11"/>
                <a:gd name="T19" fmla="*/ 1 h 12"/>
                <a:gd name="T20" fmla="*/ 1 w 11"/>
                <a:gd name="T21" fmla="*/ 1 h 12"/>
                <a:gd name="T22" fmla="*/ 1 w 11"/>
                <a:gd name="T23" fmla="*/ 1 h 12"/>
                <a:gd name="T24" fmla="*/ 1 w 11"/>
                <a:gd name="T25" fmla="*/ 1 h 12"/>
                <a:gd name="T26" fmla="*/ 1 w 11"/>
                <a:gd name="T27" fmla="*/ 1 h 12"/>
                <a:gd name="T28" fmla="*/ 1 w 11"/>
                <a:gd name="T29" fmla="*/ 0 h 12"/>
                <a:gd name="T30" fmla="*/ 1 w 11"/>
                <a:gd name="T31" fmla="*/ 0 h 12"/>
                <a:gd name="T32" fmla="*/ 1 w 11"/>
                <a:gd name="T33" fmla="*/ 1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2" y="1"/>
                  </a:move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6" y="12"/>
                  </a:lnTo>
                  <a:lnTo>
                    <a:pt x="9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66" name="Freeform 83"/>
            <p:cNvSpPr>
              <a:spLocks/>
            </p:cNvSpPr>
            <p:nvPr/>
          </p:nvSpPr>
          <p:spPr bwMode="auto">
            <a:xfrm>
              <a:off x="1981" y="3662"/>
              <a:ext cx="6" cy="6"/>
            </a:xfrm>
            <a:custGeom>
              <a:avLst/>
              <a:gdLst>
                <a:gd name="T0" fmla="*/ 1 w 11"/>
                <a:gd name="T1" fmla="*/ 1 h 12"/>
                <a:gd name="T2" fmla="*/ 1 w 11"/>
                <a:gd name="T3" fmla="*/ 0 h 12"/>
                <a:gd name="T4" fmla="*/ 1 w 11"/>
                <a:gd name="T5" fmla="*/ 0 h 12"/>
                <a:gd name="T6" fmla="*/ 1 w 11"/>
                <a:gd name="T7" fmla="*/ 1 h 12"/>
                <a:gd name="T8" fmla="*/ 0 w 11"/>
                <a:gd name="T9" fmla="*/ 1 h 12"/>
                <a:gd name="T10" fmla="*/ 0 w 11"/>
                <a:gd name="T11" fmla="*/ 1 h 12"/>
                <a:gd name="T12" fmla="*/ 0 w 11"/>
                <a:gd name="T13" fmla="*/ 1 h 12"/>
                <a:gd name="T14" fmla="*/ 1 w 11"/>
                <a:gd name="T15" fmla="*/ 1 h 12"/>
                <a:gd name="T16" fmla="*/ 1 w 11"/>
                <a:gd name="T17" fmla="*/ 1 h 12"/>
                <a:gd name="T18" fmla="*/ 1 w 11"/>
                <a:gd name="T19" fmla="*/ 1 h 12"/>
                <a:gd name="T20" fmla="*/ 1 w 11"/>
                <a:gd name="T21" fmla="*/ 1 h 12"/>
                <a:gd name="T22" fmla="*/ 1 w 11"/>
                <a:gd name="T23" fmla="*/ 1 h 12"/>
                <a:gd name="T24" fmla="*/ 1 w 11"/>
                <a:gd name="T25" fmla="*/ 1 h 12"/>
                <a:gd name="T26" fmla="*/ 1 w 11"/>
                <a:gd name="T27" fmla="*/ 1 h 12"/>
                <a:gd name="T28" fmla="*/ 1 w 11"/>
                <a:gd name="T29" fmla="*/ 1 h 12"/>
                <a:gd name="T30" fmla="*/ 1 w 11"/>
                <a:gd name="T31" fmla="*/ 1 h 12"/>
                <a:gd name="T32" fmla="*/ 1 w 11"/>
                <a:gd name="T33" fmla="*/ 1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8" y="1"/>
                  </a:moveTo>
                  <a:lnTo>
                    <a:pt x="6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1"/>
                  </a:lnTo>
                  <a:lnTo>
                    <a:pt x="5" y="12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67" name="Freeform 84"/>
            <p:cNvSpPr>
              <a:spLocks/>
            </p:cNvSpPr>
            <p:nvPr/>
          </p:nvSpPr>
          <p:spPr bwMode="auto">
            <a:xfrm>
              <a:off x="1971" y="3643"/>
              <a:ext cx="5" cy="6"/>
            </a:xfrm>
            <a:custGeom>
              <a:avLst/>
              <a:gdLst>
                <a:gd name="T0" fmla="*/ 0 w 12"/>
                <a:gd name="T1" fmla="*/ 1 h 11"/>
                <a:gd name="T2" fmla="*/ 0 w 12"/>
                <a:gd name="T3" fmla="*/ 1 h 11"/>
                <a:gd name="T4" fmla="*/ 0 w 12"/>
                <a:gd name="T5" fmla="*/ 1 h 11"/>
                <a:gd name="T6" fmla="*/ 0 w 12"/>
                <a:gd name="T7" fmla="*/ 0 h 11"/>
                <a:gd name="T8" fmla="*/ 0 w 12"/>
                <a:gd name="T9" fmla="*/ 0 h 11"/>
                <a:gd name="T10" fmla="*/ 0 w 12"/>
                <a:gd name="T11" fmla="*/ 0 h 11"/>
                <a:gd name="T12" fmla="*/ 0 w 12"/>
                <a:gd name="T13" fmla="*/ 1 h 11"/>
                <a:gd name="T14" fmla="*/ 0 w 12"/>
                <a:gd name="T15" fmla="*/ 1 h 11"/>
                <a:gd name="T16" fmla="*/ 0 w 12"/>
                <a:gd name="T17" fmla="*/ 1 h 11"/>
                <a:gd name="T18" fmla="*/ 0 w 12"/>
                <a:gd name="T19" fmla="*/ 1 h 11"/>
                <a:gd name="T20" fmla="*/ 0 w 12"/>
                <a:gd name="T21" fmla="*/ 1 h 11"/>
                <a:gd name="T22" fmla="*/ 0 w 12"/>
                <a:gd name="T23" fmla="*/ 1 h 11"/>
                <a:gd name="T24" fmla="*/ 0 w 12"/>
                <a:gd name="T25" fmla="*/ 1 h 11"/>
                <a:gd name="T26" fmla="*/ 0 w 12"/>
                <a:gd name="T27" fmla="*/ 1 h 11"/>
                <a:gd name="T28" fmla="*/ 0 w 12"/>
                <a:gd name="T29" fmla="*/ 1 h 11"/>
                <a:gd name="T30" fmla="*/ 0 w 12"/>
                <a:gd name="T31" fmla="*/ 1 h 11"/>
                <a:gd name="T32" fmla="*/ 0 w 12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1"/>
                <a:gd name="T53" fmla="*/ 12 w 12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1">
                  <a:moveTo>
                    <a:pt x="12" y="6"/>
                  </a:move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68" name="Freeform 85"/>
            <p:cNvSpPr>
              <a:spLocks/>
            </p:cNvSpPr>
            <p:nvPr/>
          </p:nvSpPr>
          <p:spPr bwMode="auto">
            <a:xfrm>
              <a:off x="1979" y="3632"/>
              <a:ext cx="32" cy="29"/>
            </a:xfrm>
            <a:custGeom>
              <a:avLst/>
              <a:gdLst>
                <a:gd name="T0" fmla="*/ 0 w 66"/>
                <a:gd name="T1" fmla="*/ 1 h 57"/>
                <a:gd name="T2" fmla="*/ 0 w 66"/>
                <a:gd name="T3" fmla="*/ 1 h 57"/>
                <a:gd name="T4" fmla="*/ 0 w 66"/>
                <a:gd name="T5" fmla="*/ 1 h 57"/>
                <a:gd name="T6" fmla="*/ 0 w 66"/>
                <a:gd name="T7" fmla="*/ 1 h 57"/>
                <a:gd name="T8" fmla="*/ 0 w 66"/>
                <a:gd name="T9" fmla="*/ 1 h 57"/>
                <a:gd name="T10" fmla="*/ 0 w 66"/>
                <a:gd name="T11" fmla="*/ 1 h 57"/>
                <a:gd name="T12" fmla="*/ 0 w 66"/>
                <a:gd name="T13" fmla="*/ 1 h 57"/>
                <a:gd name="T14" fmla="*/ 0 w 66"/>
                <a:gd name="T15" fmla="*/ 1 h 57"/>
                <a:gd name="T16" fmla="*/ 0 w 66"/>
                <a:gd name="T17" fmla="*/ 1 h 57"/>
                <a:gd name="T18" fmla="*/ 0 w 66"/>
                <a:gd name="T19" fmla="*/ 1 h 57"/>
                <a:gd name="T20" fmla="*/ 0 w 66"/>
                <a:gd name="T21" fmla="*/ 1 h 57"/>
                <a:gd name="T22" fmla="*/ 0 w 66"/>
                <a:gd name="T23" fmla="*/ 1 h 57"/>
                <a:gd name="T24" fmla="*/ 0 w 66"/>
                <a:gd name="T25" fmla="*/ 1 h 57"/>
                <a:gd name="T26" fmla="*/ 0 w 66"/>
                <a:gd name="T27" fmla="*/ 1 h 57"/>
                <a:gd name="T28" fmla="*/ 0 w 66"/>
                <a:gd name="T29" fmla="*/ 1 h 57"/>
                <a:gd name="T30" fmla="*/ 0 w 66"/>
                <a:gd name="T31" fmla="*/ 1 h 57"/>
                <a:gd name="T32" fmla="*/ 0 w 66"/>
                <a:gd name="T33" fmla="*/ 1 h 57"/>
                <a:gd name="T34" fmla="*/ 0 w 66"/>
                <a:gd name="T35" fmla="*/ 1 h 57"/>
                <a:gd name="T36" fmla="*/ 0 w 66"/>
                <a:gd name="T37" fmla="*/ 1 h 57"/>
                <a:gd name="T38" fmla="*/ 0 w 66"/>
                <a:gd name="T39" fmla="*/ 1 h 57"/>
                <a:gd name="T40" fmla="*/ 0 w 66"/>
                <a:gd name="T41" fmla="*/ 1 h 57"/>
                <a:gd name="T42" fmla="*/ 0 w 66"/>
                <a:gd name="T43" fmla="*/ 1 h 57"/>
                <a:gd name="T44" fmla="*/ 0 w 66"/>
                <a:gd name="T45" fmla="*/ 1 h 57"/>
                <a:gd name="T46" fmla="*/ 0 w 66"/>
                <a:gd name="T47" fmla="*/ 1 h 57"/>
                <a:gd name="T48" fmla="*/ 0 w 66"/>
                <a:gd name="T49" fmla="*/ 0 h 57"/>
                <a:gd name="T50" fmla="*/ 0 w 66"/>
                <a:gd name="T51" fmla="*/ 1 h 57"/>
                <a:gd name="T52" fmla="*/ 0 w 66"/>
                <a:gd name="T53" fmla="*/ 1 h 57"/>
                <a:gd name="T54" fmla="*/ 0 w 66"/>
                <a:gd name="T55" fmla="*/ 1 h 57"/>
                <a:gd name="T56" fmla="*/ 0 w 66"/>
                <a:gd name="T57" fmla="*/ 0 h 57"/>
                <a:gd name="T58" fmla="*/ 0 w 66"/>
                <a:gd name="T59" fmla="*/ 1 h 57"/>
                <a:gd name="T60" fmla="*/ 0 w 66"/>
                <a:gd name="T61" fmla="*/ 1 h 57"/>
                <a:gd name="T62" fmla="*/ 0 w 66"/>
                <a:gd name="T63" fmla="*/ 1 h 57"/>
                <a:gd name="T64" fmla="*/ 0 w 66"/>
                <a:gd name="T65" fmla="*/ 1 h 57"/>
                <a:gd name="T66" fmla="*/ 0 w 66"/>
                <a:gd name="T67" fmla="*/ 1 h 57"/>
                <a:gd name="T68" fmla="*/ 0 w 66"/>
                <a:gd name="T69" fmla="*/ 1 h 57"/>
                <a:gd name="T70" fmla="*/ 0 w 66"/>
                <a:gd name="T71" fmla="*/ 1 h 57"/>
                <a:gd name="T72" fmla="*/ 0 w 66"/>
                <a:gd name="T73" fmla="*/ 1 h 57"/>
                <a:gd name="T74" fmla="*/ 0 w 66"/>
                <a:gd name="T75" fmla="*/ 1 h 57"/>
                <a:gd name="T76" fmla="*/ 0 w 66"/>
                <a:gd name="T77" fmla="*/ 1 h 57"/>
                <a:gd name="T78" fmla="*/ 0 w 66"/>
                <a:gd name="T79" fmla="*/ 1 h 57"/>
                <a:gd name="T80" fmla="*/ 0 w 66"/>
                <a:gd name="T81" fmla="*/ 1 h 57"/>
                <a:gd name="T82" fmla="*/ 0 w 66"/>
                <a:gd name="T83" fmla="*/ 1 h 57"/>
                <a:gd name="T84" fmla="*/ 0 w 66"/>
                <a:gd name="T85" fmla="*/ 1 h 57"/>
                <a:gd name="T86" fmla="*/ 0 w 66"/>
                <a:gd name="T87" fmla="*/ 1 h 57"/>
                <a:gd name="T88" fmla="*/ 0 w 66"/>
                <a:gd name="T89" fmla="*/ 1 h 57"/>
                <a:gd name="T90" fmla="*/ 0 w 66"/>
                <a:gd name="T91" fmla="*/ 1 h 57"/>
                <a:gd name="T92" fmla="*/ 0 w 66"/>
                <a:gd name="T93" fmla="*/ 1 h 57"/>
                <a:gd name="T94" fmla="*/ 0 w 66"/>
                <a:gd name="T95" fmla="*/ 1 h 57"/>
                <a:gd name="T96" fmla="*/ 0 w 66"/>
                <a:gd name="T97" fmla="*/ 0 h 5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6"/>
                <a:gd name="T148" fmla="*/ 0 h 57"/>
                <a:gd name="T149" fmla="*/ 66 w 66"/>
                <a:gd name="T150" fmla="*/ 57 h 5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6" h="57">
                  <a:moveTo>
                    <a:pt x="26" y="15"/>
                  </a:moveTo>
                  <a:lnTo>
                    <a:pt x="26" y="16"/>
                  </a:lnTo>
                  <a:lnTo>
                    <a:pt x="27" y="17"/>
                  </a:lnTo>
                  <a:lnTo>
                    <a:pt x="27" y="21"/>
                  </a:lnTo>
                  <a:lnTo>
                    <a:pt x="26" y="24"/>
                  </a:lnTo>
                  <a:lnTo>
                    <a:pt x="23" y="26"/>
                  </a:lnTo>
                  <a:lnTo>
                    <a:pt x="20" y="27"/>
                  </a:lnTo>
                  <a:lnTo>
                    <a:pt x="19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31"/>
                  </a:lnTo>
                  <a:lnTo>
                    <a:pt x="26" y="33"/>
                  </a:lnTo>
                  <a:lnTo>
                    <a:pt x="27" y="37"/>
                  </a:lnTo>
                  <a:lnTo>
                    <a:pt x="27" y="39"/>
                  </a:lnTo>
                  <a:lnTo>
                    <a:pt x="26" y="40"/>
                  </a:lnTo>
                  <a:lnTo>
                    <a:pt x="26" y="41"/>
                  </a:lnTo>
                  <a:lnTo>
                    <a:pt x="26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6" y="38"/>
                  </a:lnTo>
                  <a:lnTo>
                    <a:pt x="38" y="39"/>
                  </a:lnTo>
                  <a:lnTo>
                    <a:pt x="40" y="41"/>
                  </a:lnTo>
                  <a:lnTo>
                    <a:pt x="40" y="40"/>
                  </a:lnTo>
                  <a:lnTo>
                    <a:pt x="39" y="39"/>
                  </a:lnTo>
                  <a:lnTo>
                    <a:pt x="39" y="37"/>
                  </a:lnTo>
                  <a:lnTo>
                    <a:pt x="40" y="33"/>
                  </a:lnTo>
                  <a:lnTo>
                    <a:pt x="43" y="31"/>
                  </a:lnTo>
                  <a:lnTo>
                    <a:pt x="45" y="29"/>
                  </a:lnTo>
                  <a:lnTo>
                    <a:pt x="47" y="29"/>
                  </a:lnTo>
                  <a:lnTo>
                    <a:pt x="49" y="29"/>
                  </a:lnTo>
                  <a:lnTo>
                    <a:pt x="47" y="29"/>
                  </a:lnTo>
                  <a:lnTo>
                    <a:pt x="46" y="27"/>
                  </a:lnTo>
                  <a:lnTo>
                    <a:pt x="43" y="26"/>
                  </a:lnTo>
                  <a:lnTo>
                    <a:pt x="40" y="24"/>
                  </a:lnTo>
                  <a:lnTo>
                    <a:pt x="39" y="21"/>
                  </a:lnTo>
                  <a:lnTo>
                    <a:pt x="39" y="17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38" y="17"/>
                  </a:lnTo>
                  <a:lnTo>
                    <a:pt x="36" y="18"/>
                  </a:lnTo>
                  <a:lnTo>
                    <a:pt x="32" y="19"/>
                  </a:lnTo>
                  <a:lnTo>
                    <a:pt x="29" y="18"/>
                  </a:lnTo>
                  <a:lnTo>
                    <a:pt x="28" y="17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3" y="3"/>
                  </a:lnTo>
                  <a:lnTo>
                    <a:pt x="27" y="7"/>
                  </a:lnTo>
                  <a:lnTo>
                    <a:pt x="32" y="9"/>
                  </a:lnTo>
                  <a:lnTo>
                    <a:pt x="39" y="7"/>
                  </a:lnTo>
                  <a:lnTo>
                    <a:pt x="43" y="3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1" y="3"/>
                  </a:lnTo>
                  <a:lnTo>
                    <a:pt x="50" y="7"/>
                  </a:lnTo>
                  <a:lnTo>
                    <a:pt x="49" y="13"/>
                  </a:lnTo>
                  <a:lnTo>
                    <a:pt x="50" y="18"/>
                  </a:lnTo>
                  <a:lnTo>
                    <a:pt x="54" y="23"/>
                  </a:lnTo>
                  <a:lnTo>
                    <a:pt x="60" y="24"/>
                  </a:lnTo>
                  <a:lnTo>
                    <a:pt x="65" y="25"/>
                  </a:lnTo>
                  <a:lnTo>
                    <a:pt x="66" y="29"/>
                  </a:lnTo>
                  <a:lnTo>
                    <a:pt x="63" y="32"/>
                  </a:lnTo>
                  <a:lnTo>
                    <a:pt x="59" y="32"/>
                  </a:lnTo>
                  <a:lnTo>
                    <a:pt x="53" y="33"/>
                  </a:lnTo>
                  <a:lnTo>
                    <a:pt x="50" y="38"/>
                  </a:lnTo>
                  <a:lnTo>
                    <a:pt x="49" y="45"/>
                  </a:lnTo>
                  <a:lnTo>
                    <a:pt x="50" y="50"/>
                  </a:lnTo>
                  <a:lnTo>
                    <a:pt x="52" y="54"/>
                  </a:lnTo>
                  <a:lnTo>
                    <a:pt x="50" y="56"/>
                  </a:lnTo>
                  <a:lnTo>
                    <a:pt x="46" y="57"/>
                  </a:lnTo>
                  <a:lnTo>
                    <a:pt x="43" y="54"/>
                  </a:lnTo>
                  <a:lnTo>
                    <a:pt x="39" y="50"/>
                  </a:lnTo>
                  <a:lnTo>
                    <a:pt x="32" y="48"/>
                  </a:lnTo>
                  <a:lnTo>
                    <a:pt x="27" y="49"/>
                  </a:lnTo>
                  <a:lnTo>
                    <a:pt x="23" y="53"/>
                  </a:lnTo>
                  <a:lnTo>
                    <a:pt x="21" y="56"/>
                  </a:lnTo>
                  <a:lnTo>
                    <a:pt x="16" y="56"/>
                  </a:lnTo>
                  <a:lnTo>
                    <a:pt x="14" y="53"/>
                  </a:lnTo>
                  <a:lnTo>
                    <a:pt x="16" y="49"/>
                  </a:lnTo>
                  <a:lnTo>
                    <a:pt x="17" y="45"/>
                  </a:lnTo>
                  <a:lnTo>
                    <a:pt x="16" y="38"/>
                  </a:lnTo>
                  <a:lnTo>
                    <a:pt x="12" y="33"/>
                  </a:lnTo>
                  <a:lnTo>
                    <a:pt x="7" y="32"/>
                  </a:lnTo>
                  <a:lnTo>
                    <a:pt x="3" y="32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6" y="19"/>
                  </a:lnTo>
                  <a:lnTo>
                    <a:pt x="17" y="13"/>
                  </a:lnTo>
                  <a:lnTo>
                    <a:pt x="16" y="8"/>
                  </a:lnTo>
                  <a:lnTo>
                    <a:pt x="15" y="3"/>
                  </a:lnTo>
                  <a:lnTo>
                    <a:pt x="16" y="0"/>
                  </a:lnTo>
                  <a:lnTo>
                    <a:pt x="26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69" name="Freeform 86"/>
            <p:cNvSpPr>
              <a:spLocks/>
            </p:cNvSpPr>
            <p:nvPr/>
          </p:nvSpPr>
          <p:spPr bwMode="auto">
            <a:xfrm>
              <a:off x="2153" y="3695"/>
              <a:ext cx="6" cy="6"/>
            </a:xfrm>
            <a:custGeom>
              <a:avLst/>
              <a:gdLst>
                <a:gd name="T0" fmla="*/ 1 w 11"/>
                <a:gd name="T1" fmla="*/ 0 h 13"/>
                <a:gd name="T2" fmla="*/ 1 w 11"/>
                <a:gd name="T3" fmla="*/ 0 h 13"/>
                <a:gd name="T4" fmla="*/ 1 w 11"/>
                <a:gd name="T5" fmla="*/ 0 h 13"/>
                <a:gd name="T6" fmla="*/ 1 w 11"/>
                <a:gd name="T7" fmla="*/ 0 h 13"/>
                <a:gd name="T8" fmla="*/ 1 w 11"/>
                <a:gd name="T9" fmla="*/ 0 h 13"/>
                <a:gd name="T10" fmla="*/ 1 w 11"/>
                <a:gd name="T11" fmla="*/ 0 h 13"/>
                <a:gd name="T12" fmla="*/ 1 w 11"/>
                <a:gd name="T13" fmla="*/ 0 h 13"/>
                <a:gd name="T14" fmla="*/ 1 w 11"/>
                <a:gd name="T15" fmla="*/ 0 h 13"/>
                <a:gd name="T16" fmla="*/ 1 w 11"/>
                <a:gd name="T17" fmla="*/ 0 h 13"/>
                <a:gd name="T18" fmla="*/ 1 w 11"/>
                <a:gd name="T19" fmla="*/ 0 h 13"/>
                <a:gd name="T20" fmla="*/ 0 w 11"/>
                <a:gd name="T21" fmla="*/ 0 h 13"/>
                <a:gd name="T22" fmla="*/ 0 w 11"/>
                <a:gd name="T23" fmla="*/ 0 h 13"/>
                <a:gd name="T24" fmla="*/ 0 w 11"/>
                <a:gd name="T25" fmla="*/ 0 h 13"/>
                <a:gd name="T26" fmla="*/ 1 w 11"/>
                <a:gd name="T27" fmla="*/ 0 h 13"/>
                <a:gd name="T28" fmla="*/ 1 w 11"/>
                <a:gd name="T29" fmla="*/ 0 h 13"/>
                <a:gd name="T30" fmla="*/ 1 w 11"/>
                <a:gd name="T31" fmla="*/ 0 h 13"/>
                <a:gd name="T32" fmla="*/ 1 w 11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3"/>
                <a:gd name="T53" fmla="*/ 11 w 11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3">
                  <a:moveTo>
                    <a:pt x="8" y="12"/>
                  </a:moveTo>
                  <a:lnTo>
                    <a:pt x="10" y="11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70" name="Freeform 87"/>
            <p:cNvSpPr>
              <a:spLocks/>
            </p:cNvSpPr>
            <p:nvPr/>
          </p:nvSpPr>
          <p:spPr bwMode="auto">
            <a:xfrm>
              <a:off x="2174" y="3695"/>
              <a:ext cx="6" cy="6"/>
            </a:xfrm>
            <a:custGeom>
              <a:avLst/>
              <a:gdLst>
                <a:gd name="T0" fmla="*/ 1 w 12"/>
                <a:gd name="T1" fmla="*/ 0 h 13"/>
                <a:gd name="T2" fmla="*/ 1 w 12"/>
                <a:gd name="T3" fmla="*/ 0 h 13"/>
                <a:gd name="T4" fmla="*/ 1 w 12"/>
                <a:gd name="T5" fmla="*/ 0 h 13"/>
                <a:gd name="T6" fmla="*/ 1 w 12"/>
                <a:gd name="T7" fmla="*/ 0 h 13"/>
                <a:gd name="T8" fmla="*/ 1 w 12"/>
                <a:gd name="T9" fmla="*/ 0 h 13"/>
                <a:gd name="T10" fmla="*/ 1 w 12"/>
                <a:gd name="T11" fmla="*/ 0 h 13"/>
                <a:gd name="T12" fmla="*/ 1 w 12"/>
                <a:gd name="T13" fmla="*/ 0 h 13"/>
                <a:gd name="T14" fmla="*/ 1 w 12"/>
                <a:gd name="T15" fmla="*/ 0 h 13"/>
                <a:gd name="T16" fmla="*/ 1 w 12"/>
                <a:gd name="T17" fmla="*/ 0 h 13"/>
                <a:gd name="T18" fmla="*/ 1 w 12"/>
                <a:gd name="T19" fmla="*/ 0 h 13"/>
                <a:gd name="T20" fmla="*/ 1 w 12"/>
                <a:gd name="T21" fmla="*/ 0 h 13"/>
                <a:gd name="T22" fmla="*/ 1 w 12"/>
                <a:gd name="T23" fmla="*/ 0 h 13"/>
                <a:gd name="T24" fmla="*/ 0 w 12"/>
                <a:gd name="T25" fmla="*/ 0 h 13"/>
                <a:gd name="T26" fmla="*/ 0 w 12"/>
                <a:gd name="T27" fmla="*/ 0 h 13"/>
                <a:gd name="T28" fmla="*/ 0 w 12"/>
                <a:gd name="T29" fmla="*/ 0 h 13"/>
                <a:gd name="T30" fmla="*/ 1 w 12"/>
                <a:gd name="T31" fmla="*/ 0 h 13"/>
                <a:gd name="T32" fmla="*/ 1 w 12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3"/>
                <a:gd name="T53" fmla="*/ 12 w 1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3">
                  <a:moveTo>
                    <a:pt x="2" y="12"/>
                  </a:moveTo>
                  <a:lnTo>
                    <a:pt x="5" y="13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4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1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71" name="Freeform 88"/>
            <p:cNvSpPr>
              <a:spLocks/>
            </p:cNvSpPr>
            <p:nvPr/>
          </p:nvSpPr>
          <p:spPr bwMode="auto">
            <a:xfrm>
              <a:off x="2184" y="3714"/>
              <a:ext cx="7" cy="5"/>
            </a:xfrm>
            <a:custGeom>
              <a:avLst/>
              <a:gdLst>
                <a:gd name="T0" fmla="*/ 0 w 12"/>
                <a:gd name="T1" fmla="*/ 0 h 12"/>
                <a:gd name="T2" fmla="*/ 1 w 12"/>
                <a:gd name="T3" fmla="*/ 0 h 12"/>
                <a:gd name="T4" fmla="*/ 1 w 12"/>
                <a:gd name="T5" fmla="*/ 0 h 12"/>
                <a:gd name="T6" fmla="*/ 1 w 12"/>
                <a:gd name="T7" fmla="*/ 0 h 12"/>
                <a:gd name="T8" fmla="*/ 1 w 12"/>
                <a:gd name="T9" fmla="*/ 0 h 12"/>
                <a:gd name="T10" fmla="*/ 1 w 12"/>
                <a:gd name="T11" fmla="*/ 0 h 12"/>
                <a:gd name="T12" fmla="*/ 1 w 12"/>
                <a:gd name="T13" fmla="*/ 0 h 12"/>
                <a:gd name="T14" fmla="*/ 1 w 12"/>
                <a:gd name="T15" fmla="*/ 0 h 12"/>
                <a:gd name="T16" fmla="*/ 1 w 12"/>
                <a:gd name="T17" fmla="*/ 0 h 12"/>
                <a:gd name="T18" fmla="*/ 1 w 12"/>
                <a:gd name="T19" fmla="*/ 0 h 12"/>
                <a:gd name="T20" fmla="*/ 1 w 12"/>
                <a:gd name="T21" fmla="*/ 0 h 12"/>
                <a:gd name="T22" fmla="*/ 1 w 12"/>
                <a:gd name="T23" fmla="*/ 0 h 12"/>
                <a:gd name="T24" fmla="*/ 1 w 12"/>
                <a:gd name="T25" fmla="*/ 0 h 12"/>
                <a:gd name="T26" fmla="*/ 1 w 12"/>
                <a:gd name="T27" fmla="*/ 0 h 12"/>
                <a:gd name="T28" fmla="*/ 1 w 12"/>
                <a:gd name="T29" fmla="*/ 0 h 12"/>
                <a:gd name="T30" fmla="*/ 1 w 12"/>
                <a:gd name="T31" fmla="*/ 0 h 12"/>
                <a:gd name="T32" fmla="*/ 0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0" y="6"/>
                  </a:moveTo>
                  <a:lnTo>
                    <a:pt x="1" y="8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72" name="Freeform 89"/>
            <p:cNvSpPr>
              <a:spLocks/>
            </p:cNvSpPr>
            <p:nvPr/>
          </p:nvSpPr>
          <p:spPr bwMode="auto">
            <a:xfrm>
              <a:off x="2174" y="3732"/>
              <a:ext cx="6" cy="6"/>
            </a:xfrm>
            <a:custGeom>
              <a:avLst/>
              <a:gdLst>
                <a:gd name="T0" fmla="*/ 1 w 12"/>
                <a:gd name="T1" fmla="*/ 0 h 13"/>
                <a:gd name="T2" fmla="*/ 1 w 12"/>
                <a:gd name="T3" fmla="*/ 0 h 13"/>
                <a:gd name="T4" fmla="*/ 0 w 12"/>
                <a:gd name="T5" fmla="*/ 0 h 13"/>
                <a:gd name="T6" fmla="*/ 0 w 12"/>
                <a:gd name="T7" fmla="*/ 0 h 13"/>
                <a:gd name="T8" fmla="*/ 0 w 12"/>
                <a:gd name="T9" fmla="*/ 0 h 13"/>
                <a:gd name="T10" fmla="*/ 1 w 12"/>
                <a:gd name="T11" fmla="*/ 0 h 13"/>
                <a:gd name="T12" fmla="*/ 1 w 12"/>
                <a:gd name="T13" fmla="*/ 0 h 13"/>
                <a:gd name="T14" fmla="*/ 1 w 12"/>
                <a:gd name="T15" fmla="*/ 0 h 13"/>
                <a:gd name="T16" fmla="*/ 1 w 12"/>
                <a:gd name="T17" fmla="*/ 0 h 13"/>
                <a:gd name="T18" fmla="*/ 1 w 12"/>
                <a:gd name="T19" fmla="*/ 0 h 13"/>
                <a:gd name="T20" fmla="*/ 1 w 12"/>
                <a:gd name="T21" fmla="*/ 0 h 13"/>
                <a:gd name="T22" fmla="*/ 1 w 12"/>
                <a:gd name="T23" fmla="*/ 0 h 13"/>
                <a:gd name="T24" fmla="*/ 1 w 12"/>
                <a:gd name="T25" fmla="*/ 0 h 13"/>
                <a:gd name="T26" fmla="*/ 1 w 12"/>
                <a:gd name="T27" fmla="*/ 0 h 13"/>
                <a:gd name="T28" fmla="*/ 1 w 12"/>
                <a:gd name="T29" fmla="*/ 0 h 13"/>
                <a:gd name="T30" fmla="*/ 1 w 12"/>
                <a:gd name="T31" fmla="*/ 0 h 13"/>
                <a:gd name="T32" fmla="*/ 1 w 12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3"/>
                <a:gd name="T53" fmla="*/ 12 w 1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3">
                  <a:moveTo>
                    <a:pt x="2" y="1"/>
                  </a:moveTo>
                  <a:lnTo>
                    <a:pt x="1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73" name="Freeform 90"/>
            <p:cNvSpPr>
              <a:spLocks/>
            </p:cNvSpPr>
            <p:nvPr/>
          </p:nvSpPr>
          <p:spPr bwMode="auto">
            <a:xfrm>
              <a:off x="2153" y="3732"/>
              <a:ext cx="6" cy="6"/>
            </a:xfrm>
            <a:custGeom>
              <a:avLst/>
              <a:gdLst>
                <a:gd name="T0" fmla="*/ 1 w 11"/>
                <a:gd name="T1" fmla="*/ 0 h 13"/>
                <a:gd name="T2" fmla="*/ 1 w 11"/>
                <a:gd name="T3" fmla="*/ 0 h 13"/>
                <a:gd name="T4" fmla="*/ 1 w 11"/>
                <a:gd name="T5" fmla="*/ 0 h 13"/>
                <a:gd name="T6" fmla="*/ 1 w 11"/>
                <a:gd name="T7" fmla="*/ 0 h 13"/>
                <a:gd name="T8" fmla="*/ 0 w 11"/>
                <a:gd name="T9" fmla="*/ 0 h 13"/>
                <a:gd name="T10" fmla="*/ 0 w 11"/>
                <a:gd name="T11" fmla="*/ 0 h 13"/>
                <a:gd name="T12" fmla="*/ 0 w 11"/>
                <a:gd name="T13" fmla="*/ 0 h 13"/>
                <a:gd name="T14" fmla="*/ 1 w 11"/>
                <a:gd name="T15" fmla="*/ 0 h 13"/>
                <a:gd name="T16" fmla="*/ 1 w 11"/>
                <a:gd name="T17" fmla="*/ 0 h 13"/>
                <a:gd name="T18" fmla="*/ 1 w 11"/>
                <a:gd name="T19" fmla="*/ 0 h 13"/>
                <a:gd name="T20" fmla="*/ 1 w 11"/>
                <a:gd name="T21" fmla="*/ 0 h 13"/>
                <a:gd name="T22" fmla="*/ 1 w 11"/>
                <a:gd name="T23" fmla="*/ 0 h 13"/>
                <a:gd name="T24" fmla="*/ 1 w 11"/>
                <a:gd name="T25" fmla="*/ 0 h 13"/>
                <a:gd name="T26" fmla="*/ 1 w 11"/>
                <a:gd name="T27" fmla="*/ 0 h 13"/>
                <a:gd name="T28" fmla="*/ 1 w 11"/>
                <a:gd name="T29" fmla="*/ 0 h 13"/>
                <a:gd name="T30" fmla="*/ 1 w 11"/>
                <a:gd name="T31" fmla="*/ 0 h 13"/>
                <a:gd name="T32" fmla="*/ 1 w 11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3"/>
                <a:gd name="T53" fmla="*/ 11 w 11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3">
                  <a:moveTo>
                    <a:pt x="8" y="1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11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74" name="Freeform 91"/>
            <p:cNvSpPr>
              <a:spLocks/>
            </p:cNvSpPr>
            <p:nvPr/>
          </p:nvSpPr>
          <p:spPr bwMode="auto">
            <a:xfrm>
              <a:off x="2142" y="3714"/>
              <a:ext cx="6" cy="5"/>
            </a:xfrm>
            <a:custGeom>
              <a:avLst/>
              <a:gdLst>
                <a:gd name="T0" fmla="*/ 1 w 11"/>
                <a:gd name="T1" fmla="*/ 0 h 12"/>
                <a:gd name="T2" fmla="*/ 1 w 11"/>
                <a:gd name="T3" fmla="*/ 0 h 12"/>
                <a:gd name="T4" fmla="*/ 1 w 11"/>
                <a:gd name="T5" fmla="*/ 0 h 12"/>
                <a:gd name="T6" fmla="*/ 1 w 11"/>
                <a:gd name="T7" fmla="*/ 0 h 12"/>
                <a:gd name="T8" fmla="*/ 1 w 11"/>
                <a:gd name="T9" fmla="*/ 0 h 12"/>
                <a:gd name="T10" fmla="*/ 1 w 11"/>
                <a:gd name="T11" fmla="*/ 0 h 12"/>
                <a:gd name="T12" fmla="*/ 1 w 11"/>
                <a:gd name="T13" fmla="*/ 0 h 12"/>
                <a:gd name="T14" fmla="*/ 0 w 11"/>
                <a:gd name="T15" fmla="*/ 0 h 12"/>
                <a:gd name="T16" fmla="*/ 0 w 11"/>
                <a:gd name="T17" fmla="*/ 0 h 12"/>
                <a:gd name="T18" fmla="*/ 0 w 11"/>
                <a:gd name="T19" fmla="*/ 0 h 12"/>
                <a:gd name="T20" fmla="*/ 1 w 11"/>
                <a:gd name="T21" fmla="*/ 0 h 12"/>
                <a:gd name="T22" fmla="*/ 1 w 11"/>
                <a:gd name="T23" fmla="*/ 0 h 12"/>
                <a:gd name="T24" fmla="*/ 1 w 11"/>
                <a:gd name="T25" fmla="*/ 0 h 12"/>
                <a:gd name="T26" fmla="*/ 1 w 11"/>
                <a:gd name="T27" fmla="*/ 0 h 12"/>
                <a:gd name="T28" fmla="*/ 1 w 11"/>
                <a:gd name="T29" fmla="*/ 0 h 12"/>
                <a:gd name="T30" fmla="*/ 1 w 11"/>
                <a:gd name="T31" fmla="*/ 0 h 12"/>
                <a:gd name="T32" fmla="*/ 1 w 11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11" y="6"/>
                  </a:moveTo>
                  <a:lnTo>
                    <a:pt x="11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75" name="Freeform 92"/>
            <p:cNvSpPr>
              <a:spLocks/>
            </p:cNvSpPr>
            <p:nvPr/>
          </p:nvSpPr>
          <p:spPr bwMode="auto">
            <a:xfrm>
              <a:off x="2150" y="3702"/>
              <a:ext cx="33" cy="29"/>
            </a:xfrm>
            <a:custGeom>
              <a:avLst/>
              <a:gdLst>
                <a:gd name="T0" fmla="*/ 1 w 65"/>
                <a:gd name="T1" fmla="*/ 1 h 58"/>
                <a:gd name="T2" fmla="*/ 1 w 65"/>
                <a:gd name="T3" fmla="*/ 1 h 58"/>
                <a:gd name="T4" fmla="*/ 1 w 65"/>
                <a:gd name="T5" fmla="*/ 1 h 58"/>
                <a:gd name="T6" fmla="*/ 1 w 65"/>
                <a:gd name="T7" fmla="*/ 1 h 58"/>
                <a:gd name="T8" fmla="*/ 1 w 65"/>
                <a:gd name="T9" fmla="*/ 1 h 58"/>
                <a:gd name="T10" fmla="*/ 1 w 65"/>
                <a:gd name="T11" fmla="*/ 1 h 58"/>
                <a:gd name="T12" fmla="*/ 1 w 65"/>
                <a:gd name="T13" fmla="*/ 1 h 58"/>
                <a:gd name="T14" fmla="*/ 1 w 65"/>
                <a:gd name="T15" fmla="*/ 1 h 58"/>
                <a:gd name="T16" fmla="*/ 1 w 65"/>
                <a:gd name="T17" fmla="*/ 1 h 58"/>
                <a:gd name="T18" fmla="*/ 1 w 65"/>
                <a:gd name="T19" fmla="*/ 1 h 58"/>
                <a:gd name="T20" fmla="*/ 1 w 65"/>
                <a:gd name="T21" fmla="*/ 1 h 58"/>
                <a:gd name="T22" fmla="*/ 1 w 65"/>
                <a:gd name="T23" fmla="*/ 1 h 58"/>
                <a:gd name="T24" fmla="*/ 1 w 65"/>
                <a:gd name="T25" fmla="*/ 1 h 58"/>
                <a:gd name="T26" fmla="*/ 1 w 65"/>
                <a:gd name="T27" fmla="*/ 1 h 58"/>
                <a:gd name="T28" fmla="*/ 1 w 65"/>
                <a:gd name="T29" fmla="*/ 1 h 58"/>
                <a:gd name="T30" fmla="*/ 1 w 65"/>
                <a:gd name="T31" fmla="*/ 1 h 58"/>
                <a:gd name="T32" fmla="*/ 1 w 65"/>
                <a:gd name="T33" fmla="*/ 1 h 58"/>
                <a:gd name="T34" fmla="*/ 1 w 65"/>
                <a:gd name="T35" fmla="*/ 1 h 58"/>
                <a:gd name="T36" fmla="*/ 1 w 65"/>
                <a:gd name="T37" fmla="*/ 1 h 58"/>
                <a:gd name="T38" fmla="*/ 1 w 65"/>
                <a:gd name="T39" fmla="*/ 1 h 58"/>
                <a:gd name="T40" fmla="*/ 1 w 65"/>
                <a:gd name="T41" fmla="*/ 1 h 58"/>
                <a:gd name="T42" fmla="*/ 1 w 65"/>
                <a:gd name="T43" fmla="*/ 1 h 58"/>
                <a:gd name="T44" fmla="*/ 1 w 65"/>
                <a:gd name="T45" fmla="*/ 1 h 58"/>
                <a:gd name="T46" fmla="*/ 1 w 65"/>
                <a:gd name="T47" fmla="*/ 1 h 58"/>
                <a:gd name="T48" fmla="*/ 1 w 65"/>
                <a:gd name="T49" fmla="*/ 0 h 58"/>
                <a:gd name="T50" fmla="*/ 1 w 65"/>
                <a:gd name="T51" fmla="*/ 1 h 58"/>
                <a:gd name="T52" fmla="*/ 1 w 65"/>
                <a:gd name="T53" fmla="*/ 1 h 58"/>
                <a:gd name="T54" fmla="*/ 1 w 65"/>
                <a:gd name="T55" fmla="*/ 1 h 58"/>
                <a:gd name="T56" fmla="*/ 1 w 65"/>
                <a:gd name="T57" fmla="*/ 0 h 58"/>
                <a:gd name="T58" fmla="*/ 1 w 65"/>
                <a:gd name="T59" fmla="*/ 1 h 58"/>
                <a:gd name="T60" fmla="*/ 1 w 65"/>
                <a:gd name="T61" fmla="*/ 1 h 58"/>
                <a:gd name="T62" fmla="*/ 1 w 65"/>
                <a:gd name="T63" fmla="*/ 1 h 58"/>
                <a:gd name="T64" fmla="*/ 1 w 65"/>
                <a:gd name="T65" fmla="*/ 1 h 58"/>
                <a:gd name="T66" fmla="*/ 1 w 65"/>
                <a:gd name="T67" fmla="*/ 1 h 58"/>
                <a:gd name="T68" fmla="*/ 1 w 65"/>
                <a:gd name="T69" fmla="*/ 1 h 58"/>
                <a:gd name="T70" fmla="*/ 1 w 65"/>
                <a:gd name="T71" fmla="*/ 1 h 58"/>
                <a:gd name="T72" fmla="*/ 1 w 65"/>
                <a:gd name="T73" fmla="*/ 1 h 58"/>
                <a:gd name="T74" fmla="*/ 1 w 65"/>
                <a:gd name="T75" fmla="*/ 1 h 58"/>
                <a:gd name="T76" fmla="*/ 1 w 65"/>
                <a:gd name="T77" fmla="*/ 1 h 58"/>
                <a:gd name="T78" fmla="*/ 1 w 65"/>
                <a:gd name="T79" fmla="*/ 1 h 58"/>
                <a:gd name="T80" fmla="*/ 1 w 65"/>
                <a:gd name="T81" fmla="*/ 1 h 58"/>
                <a:gd name="T82" fmla="*/ 1 w 65"/>
                <a:gd name="T83" fmla="*/ 1 h 58"/>
                <a:gd name="T84" fmla="*/ 1 w 65"/>
                <a:gd name="T85" fmla="*/ 1 h 58"/>
                <a:gd name="T86" fmla="*/ 1 w 65"/>
                <a:gd name="T87" fmla="*/ 1 h 58"/>
                <a:gd name="T88" fmla="*/ 0 w 65"/>
                <a:gd name="T89" fmla="*/ 1 h 58"/>
                <a:gd name="T90" fmla="*/ 1 w 65"/>
                <a:gd name="T91" fmla="*/ 1 h 58"/>
                <a:gd name="T92" fmla="*/ 1 w 65"/>
                <a:gd name="T93" fmla="*/ 1 h 58"/>
                <a:gd name="T94" fmla="*/ 1 w 65"/>
                <a:gd name="T95" fmla="*/ 1 h 58"/>
                <a:gd name="T96" fmla="*/ 1 w 65"/>
                <a:gd name="T97" fmla="*/ 0 h 5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5"/>
                <a:gd name="T148" fmla="*/ 0 h 58"/>
                <a:gd name="T149" fmla="*/ 65 w 65"/>
                <a:gd name="T150" fmla="*/ 58 h 5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5" h="58">
                  <a:moveTo>
                    <a:pt x="25" y="15"/>
                  </a:moveTo>
                  <a:lnTo>
                    <a:pt x="25" y="16"/>
                  </a:lnTo>
                  <a:lnTo>
                    <a:pt x="26" y="17"/>
                  </a:lnTo>
                  <a:lnTo>
                    <a:pt x="26" y="21"/>
                  </a:lnTo>
                  <a:lnTo>
                    <a:pt x="25" y="24"/>
                  </a:lnTo>
                  <a:lnTo>
                    <a:pt x="23" y="27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8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5" y="33"/>
                  </a:lnTo>
                  <a:lnTo>
                    <a:pt x="26" y="37"/>
                  </a:lnTo>
                  <a:lnTo>
                    <a:pt x="26" y="39"/>
                  </a:lnTo>
                  <a:lnTo>
                    <a:pt x="25" y="40"/>
                  </a:lnTo>
                  <a:lnTo>
                    <a:pt x="25" y="42"/>
                  </a:lnTo>
                  <a:lnTo>
                    <a:pt x="25" y="40"/>
                  </a:lnTo>
                  <a:lnTo>
                    <a:pt x="27" y="39"/>
                  </a:lnTo>
                  <a:lnTo>
                    <a:pt x="29" y="38"/>
                  </a:lnTo>
                  <a:lnTo>
                    <a:pt x="32" y="38"/>
                  </a:lnTo>
                  <a:lnTo>
                    <a:pt x="35" y="39"/>
                  </a:lnTo>
                  <a:lnTo>
                    <a:pt x="38" y="40"/>
                  </a:lnTo>
                  <a:lnTo>
                    <a:pt x="40" y="42"/>
                  </a:lnTo>
                  <a:lnTo>
                    <a:pt x="40" y="40"/>
                  </a:lnTo>
                  <a:lnTo>
                    <a:pt x="39" y="39"/>
                  </a:lnTo>
                  <a:lnTo>
                    <a:pt x="39" y="37"/>
                  </a:lnTo>
                  <a:lnTo>
                    <a:pt x="40" y="33"/>
                  </a:lnTo>
                  <a:lnTo>
                    <a:pt x="42" y="31"/>
                  </a:lnTo>
                  <a:lnTo>
                    <a:pt x="45" y="29"/>
                  </a:lnTo>
                  <a:lnTo>
                    <a:pt x="47" y="29"/>
                  </a:lnTo>
                  <a:lnTo>
                    <a:pt x="48" y="29"/>
                  </a:lnTo>
                  <a:lnTo>
                    <a:pt x="47" y="29"/>
                  </a:lnTo>
                  <a:lnTo>
                    <a:pt x="46" y="28"/>
                  </a:lnTo>
                  <a:lnTo>
                    <a:pt x="42" y="27"/>
                  </a:lnTo>
                  <a:lnTo>
                    <a:pt x="40" y="24"/>
                  </a:lnTo>
                  <a:lnTo>
                    <a:pt x="39" y="21"/>
                  </a:lnTo>
                  <a:lnTo>
                    <a:pt x="39" y="17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38" y="17"/>
                  </a:lnTo>
                  <a:lnTo>
                    <a:pt x="35" y="19"/>
                  </a:lnTo>
                  <a:lnTo>
                    <a:pt x="32" y="20"/>
                  </a:lnTo>
                  <a:lnTo>
                    <a:pt x="29" y="19"/>
                  </a:lnTo>
                  <a:lnTo>
                    <a:pt x="27" y="17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3" y="4"/>
                  </a:lnTo>
                  <a:lnTo>
                    <a:pt x="26" y="8"/>
                  </a:lnTo>
                  <a:lnTo>
                    <a:pt x="32" y="9"/>
                  </a:lnTo>
                  <a:lnTo>
                    <a:pt x="39" y="7"/>
                  </a:lnTo>
                  <a:lnTo>
                    <a:pt x="42" y="4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0" y="4"/>
                  </a:lnTo>
                  <a:lnTo>
                    <a:pt x="49" y="8"/>
                  </a:lnTo>
                  <a:lnTo>
                    <a:pt x="48" y="14"/>
                  </a:lnTo>
                  <a:lnTo>
                    <a:pt x="49" y="20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4" y="25"/>
                  </a:lnTo>
                  <a:lnTo>
                    <a:pt x="65" y="29"/>
                  </a:lnTo>
                  <a:lnTo>
                    <a:pt x="63" y="32"/>
                  </a:lnTo>
                  <a:lnTo>
                    <a:pt x="58" y="32"/>
                  </a:lnTo>
                  <a:lnTo>
                    <a:pt x="53" y="33"/>
                  </a:lnTo>
                  <a:lnTo>
                    <a:pt x="49" y="38"/>
                  </a:lnTo>
                  <a:lnTo>
                    <a:pt x="48" y="45"/>
                  </a:lnTo>
                  <a:lnTo>
                    <a:pt x="49" y="51"/>
                  </a:lnTo>
                  <a:lnTo>
                    <a:pt x="50" y="54"/>
                  </a:lnTo>
                  <a:lnTo>
                    <a:pt x="48" y="58"/>
                  </a:lnTo>
                  <a:lnTo>
                    <a:pt x="45" y="58"/>
                  </a:lnTo>
                  <a:lnTo>
                    <a:pt x="42" y="54"/>
                  </a:lnTo>
                  <a:lnTo>
                    <a:pt x="39" y="51"/>
                  </a:lnTo>
                  <a:lnTo>
                    <a:pt x="32" y="48"/>
                  </a:lnTo>
                  <a:lnTo>
                    <a:pt x="26" y="50"/>
                  </a:lnTo>
                  <a:lnTo>
                    <a:pt x="23" y="53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4" y="53"/>
                  </a:lnTo>
                  <a:lnTo>
                    <a:pt x="16" y="50"/>
                  </a:lnTo>
                  <a:lnTo>
                    <a:pt x="17" y="45"/>
                  </a:lnTo>
                  <a:lnTo>
                    <a:pt x="16" y="38"/>
                  </a:lnTo>
                  <a:lnTo>
                    <a:pt x="11" y="33"/>
                  </a:lnTo>
                  <a:lnTo>
                    <a:pt x="6" y="32"/>
                  </a:lnTo>
                  <a:lnTo>
                    <a:pt x="1" y="32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6" y="24"/>
                  </a:lnTo>
                  <a:lnTo>
                    <a:pt x="11" y="24"/>
                  </a:lnTo>
                  <a:lnTo>
                    <a:pt x="16" y="20"/>
                  </a:lnTo>
                  <a:lnTo>
                    <a:pt x="17" y="14"/>
                  </a:lnTo>
                  <a:lnTo>
                    <a:pt x="16" y="8"/>
                  </a:lnTo>
                  <a:lnTo>
                    <a:pt x="15" y="4"/>
                  </a:lnTo>
                  <a:lnTo>
                    <a:pt x="16" y="0"/>
                  </a:lnTo>
                  <a:lnTo>
                    <a:pt x="2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76" name="Freeform 93"/>
            <p:cNvSpPr>
              <a:spLocks/>
            </p:cNvSpPr>
            <p:nvPr/>
          </p:nvSpPr>
          <p:spPr bwMode="auto">
            <a:xfrm>
              <a:off x="2061" y="3729"/>
              <a:ext cx="6" cy="5"/>
            </a:xfrm>
            <a:custGeom>
              <a:avLst/>
              <a:gdLst>
                <a:gd name="T0" fmla="*/ 1 w 11"/>
                <a:gd name="T1" fmla="*/ 0 h 12"/>
                <a:gd name="T2" fmla="*/ 1 w 11"/>
                <a:gd name="T3" fmla="*/ 0 h 12"/>
                <a:gd name="T4" fmla="*/ 1 w 11"/>
                <a:gd name="T5" fmla="*/ 0 h 12"/>
                <a:gd name="T6" fmla="*/ 1 w 11"/>
                <a:gd name="T7" fmla="*/ 0 h 12"/>
                <a:gd name="T8" fmla="*/ 1 w 11"/>
                <a:gd name="T9" fmla="*/ 0 h 12"/>
                <a:gd name="T10" fmla="*/ 1 w 11"/>
                <a:gd name="T11" fmla="*/ 0 h 12"/>
                <a:gd name="T12" fmla="*/ 1 w 11"/>
                <a:gd name="T13" fmla="*/ 0 h 12"/>
                <a:gd name="T14" fmla="*/ 1 w 11"/>
                <a:gd name="T15" fmla="*/ 0 h 12"/>
                <a:gd name="T16" fmla="*/ 1 w 11"/>
                <a:gd name="T17" fmla="*/ 0 h 12"/>
                <a:gd name="T18" fmla="*/ 1 w 11"/>
                <a:gd name="T19" fmla="*/ 0 h 12"/>
                <a:gd name="T20" fmla="*/ 0 w 11"/>
                <a:gd name="T21" fmla="*/ 0 h 12"/>
                <a:gd name="T22" fmla="*/ 0 w 11"/>
                <a:gd name="T23" fmla="*/ 0 h 12"/>
                <a:gd name="T24" fmla="*/ 0 w 11"/>
                <a:gd name="T25" fmla="*/ 0 h 12"/>
                <a:gd name="T26" fmla="*/ 1 w 11"/>
                <a:gd name="T27" fmla="*/ 0 h 12"/>
                <a:gd name="T28" fmla="*/ 1 w 11"/>
                <a:gd name="T29" fmla="*/ 0 h 12"/>
                <a:gd name="T30" fmla="*/ 1 w 11"/>
                <a:gd name="T31" fmla="*/ 0 h 12"/>
                <a:gd name="T32" fmla="*/ 1 w 11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9" y="12"/>
                  </a:moveTo>
                  <a:lnTo>
                    <a:pt x="10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77" name="Freeform 94"/>
            <p:cNvSpPr>
              <a:spLocks/>
            </p:cNvSpPr>
            <p:nvPr/>
          </p:nvSpPr>
          <p:spPr bwMode="auto">
            <a:xfrm>
              <a:off x="2082" y="3729"/>
              <a:ext cx="6" cy="5"/>
            </a:xfrm>
            <a:custGeom>
              <a:avLst/>
              <a:gdLst>
                <a:gd name="T0" fmla="*/ 1 w 12"/>
                <a:gd name="T1" fmla="*/ 0 h 12"/>
                <a:gd name="T2" fmla="*/ 1 w 12"/>
                <a:gd name="T3" fmla="*/ 0 h 12"/>
                <a:gd name="T4" fmla="*/ 1 w 12"/>
                <a:gd name="T5" fmla="*/ 0 h 12"/>
                <a:gd name="T6" fmla="*/ 1 w 12"/>
                <a:gd name="T7" fmla="*/ 0 h 12"/>
                <a:gd name="T8" fmla="*/ 1 w 12"/>
                <a:gd name="T9" fmla="*/ 0 h 12"/>
                <a:gd name="T10" fmla="*/ 1 w 12"/>
                <a:gd name="T11" fmla="*/ 0 h 12"/>
                <a:gd name="T12" fmla="*/ 1 w 12"/>
                <a:gd name="T13" fmla="*/ 0 h 12"/>
                <a:gd name="T14" fmla="*/ 1 w 12"/>
                <a:gd name="T15" fmla="*/ 0 h 12"/>
                <a:gd name="T16" fmla="*/ 1 w 12"/>
                <a:gd name="T17" fmla="*/ 0 h 12"/>
                <a:gd name="T18" fmla="*/ 1 w 12"/>
                <a:gd name="T19" fmla="*/ 0 h 12"/>
                <a:gd name="T20" fmla="*/ 1 w 12"/>
                <a:gd name="T21" fmla="*/ 0 h 12"/>
                <a:gd name="T22" fmla="*/ 1 w 12"/>
                <a:gd name="T23" fmla="*/ 0 h 12"/>
                <a:gd name="T24" fmla="*/ 1 w 12"/>
                <a:gd name="T25" fmla="*/ 0 h 12"/>
                <a:gd name="T26" fmla="*/ 0 w 12"/>
                <a:gd name="T27" fmla="*/ 0 h 12"/>
                <a:gd name="T28" fmla="*/ 0 w 12"/>
                <a:gd name="T29" fmla="*/ 0 h 12"/>
                <a:gd name="T30" fmla="*/ 1 w 12"/>
                <a:gd name="T31" fmla="*/ 0 h 12"/>
                <a:gd name="T32" fmla="*/ 1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4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78" name="Freeform 95"/>
            <p:cNvSpPr>
              <a:spLocks/>
            </p:cNvSpPr>
            <p:nvPr/>
          </p:nvSpPr>
          <p:spPr bwMode="auto">
            <a:xfrm>
              <a:off x="2093" y="3747"/>
              <a:ext cx="6" cy="6"/>
            </a:xfrm>
            <a:custGeom>
              <a:avLst/>
              <a:gdLst>
                <a:gd name="T0" fmla="*/ 0 w 11"/>
                <a:gd name="T1" fmla="*/ 1 h 12"/>
                <a:gd name="T2" fmla="*/ 0 w 11"/>
                <a:gd name="T3" fmla="*/ 1 h 12"/>
                <a:gd name="T4" fmla="*/ 1 w 11"/>
                <a:gd name="T5" fmla="*/ 1 h 12"/>
                <a:gd name="T6" fmla="*/ 1 w 11"/>
                <a:gd name="T7" fmla="*/ 1 h 12"/>
                <a:gd name="T8" fmla="*/ 1 w 11"/>
                <a:gd name="T9" fmla="*/ 1 h 12"/>
                <a:gd name="T10" fmla="*/ 1 w 11"/>
                <a:gd name="T11" fmla="*/ 1 h 12"/>
                <a:gd name="T12" fmla="*/ 1 w 11"/>
                <a:gd name="T13" fmla="*/ 1 h 12"/>
                <a:gd name="T14" fmla="*/ 1 w 11"/>
                <a:gd name="T15" fmla="*/ 1 h 12"/>
                <a:gd name="T16" fmla="*/ 1 w 11"/>
                <a:gd name="T17" fmla="*/ 1 h 12"/>
                <a:gd name="T18" fmla="*/ 1 w 11"/>
                <a:gd name="T19" fmla="*/ 1 h 12"/>
                <a:gd name="T20" fmla="*/ 1 w 11"/>
                <a:gd name="T21" fmla="*/ 1 h 12"/>
                <a:gd name="T22" fmla="*/ 1 w 11"/>
                <a:gd name="T23" fmla="*/ 1 h 12"/>
                <a:gd name="T24" fmla="*/ 1 w 11"/>
                <a:gd name="T25" fmla="*/ 0 h 12"/>
                <a:gd name="T26" fmla="*/ 1 w 11"/>
                <a:gd name="T27" fmla="*/ 1 h 12"/>
                <a:gd name="T28" fmla="*/ 1 w 11"/>
                <a:gd name="T29" fmla="*/ 1 h 12"/>
                <a:gd name="T30" fmla="*/ 0 w 11"/>
                <a:gd name="T31" fmla="*/ 1 h 12"/>
                <a:gd name="T32" fmla="*/ 0 w 11"/>
                <a:gd name="T33" fmla="*/ 1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2"/>
                <a:gd name="T53" fmla="*/ 11 w 11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2">
                  <a:moveTo>
                    <a:pt x="0" y="7"/>
                  </a:moveTo>
                  <a:lnTo>
                    <a:pt x="0" y="9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6" y="12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79" name="Freeform 96"/>
            <p:cNvSpPr>
              <a:spLocks/>
            </p:cNvSpPr>
            <p:nvPr/>
          </p:nvSpPr>
          <p:spPr bwMode="auto">
            <a:xfrm>
              <a:off x="2082" y="3766"/>
              <a:ext cx="6" cy="6"/>
            </a:xfrm>
            <a:custGeom>
              <a:avLst/>
              <a:gdLst>
                <a:gd name="T0" fmla="*/ 1 w 12"/>
                <a:gd name="T1" fmla="*/ 0 h 11"/>
                <a:gd name="T2" fmla="*/ 1 w 12"/>
                <a:gd name="T3" fmla="*/ 1 h 11"/>
                <a:gd name="T4" fmla="*/ 0 w 12"/>
                <a:gd name="T5" fmla="*/ 1 h 11"/>
                <a:gd name="T6" fmla="*/ 0 w 12"/>
                <a:gd name="T7" fmla="*/ 1 h 11"/>
                <a:gd name="T8" fmla="*/ 1 w 12"/>
                <a:gd name="T9" fmla="*/ 1 h 11"/>
                <a:gd name="T10" fmla="*/ 1 w 12"/>
                <a:gd name="T11" fmla="*/ 1 h 11"/>
                <a:gd name="T12" fmla="*/ 1 w 12"/>
                <a:gd name="T13" fmla="*/ 1 h 11"/>
                <a:gd name="T14" fmla="*/ 1 w 12"/>
                <a:gd name="T15" fmla="*/ 1 h 11"/>
                <a:gd name="T16" fmla="*/ 1 w 12"/>
                <a:gd name="T17" fmla="*/ 1 h 11"/>
                <a:gd name="T18" fmla="*/ 1 w 12"/>
                <a:gd name="T19" fmla="*/ 1 h 11"/>
                <a:gd name="T20" fmla="*/ 1 w 12"/>
                <a:gd name="T21" fmla="*/ 1 h 11"/>
                <a:gd name="T22" fmla="*/ 1 w 12"/>
                <a:gd name="T23" fmla="*/ 1 h 11"/>
                <a:gd name="T24" fmla="*/ 1 w 12"/>
                <a:gd name="T25" fmla="*/ 1 h 11"/>
                <a:gd name="T26" fmla="*/ 1 w 12"/>
                <a:gd name="T27" fmla="*/ 1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1"/>
                <a:gd name="T53" fmla="*/ 12 w 12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1">
                  <a:moveTo>
                    <a:pt x="4" y="0"/>
                  </a:move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80" name="Freeform 97"/>
            <p:cNvSpPr>
              <a:spLocks/>
            </p:cNvSpPr>
            <p:nvPr/>
          </p:nvSpPr>
          <p:spPr bwMode="auto">
            <a:xfrm>
              <a:off x="2061" y="3766"/>
              <a:ext cx="6" cy="6"/>
            </a:xfrm>
            <a:custGeom>
              <a:avLst/>
              <a:gdLst>
                <a:gd name="T0" fmla="*/ 1 w 11"/>
                <a:gd name="T1" fmla="*/ 0 h 11"/>
                <a:gd name="T2" fmla="*/ 1 w 11"/>
                <a:gd name="T3" fmla="*/ 0 h 11"/>
                <a:gd name="T4" fmla="*/ 1 w 11"/>
                <a:gd name="T5" fmla="*/ 0 h 11"/>
                <a:gd name="T6" fmla="*/ 1 w 11"/>
                <a:gd name="T7" fmla="*/ 1 h 11"/>
                <a:gd name="T8" fmla="*/ 0 w 11"/>
                <a:gd name="T9" fmla="*/ 1 h 11"/>
                <a:gd name="T10" fmla="*/ 0 w 11"/>
                <a:gd name="T11" fmla="*/ 1 h 11"/>
                <a:gd name="T12" fmla="*/ 0 w 11"/>
                <a:gd name="T13" fmla="*/ 1 h 11"/>
                <a:gd name="T14" fmla="*/ 1 w 11"/>
                <a:gd name="T15" fmla="*/ 1 h 11"/>
                <a:gd name="T16" fmla="*/ 1 w 11"/>
                <a:gd name="T17" fmla="*/ 1 h 11"/>
                <a:gd name="T18" fmla="*/ 1 w 11"/>
                <a:gd name="T19" fmla="*/ 1 h 11"/>
                <a:gd name="T20" fmla="*/ 1 w 11"/>
                <a:gd name="T21" fmla="*/ 1 h 11"/>
                <a:gd name="T22" fmla="*/ 1 w 11"/>
                <a:gd name="T23" fmla="*/ 1 h 11"/>
                <a:gd name="T24" fmla="*/ 1 w 11"/>
                <a:gd name="T25" fmla="*/ 1 h 11"/>
                <a:gd name="T26" fmla="*/ 1 w 11"/>
                <a:gd name="T27" fmla="*/ 1 h 11"/>
                <a:gd name="T28" fmla="*/ 1 w 11"/>
                <a:gd name="T29" fmla="*/ 1 h 11"/>
                <a:gd name="T30" fmla="*/ 1 w 11"/>
                <a:gd name="T31" fmla="*/ 1 h 11"/>
                <a:gd name="T32" fmla="*/ 1 w 11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1"/>
                <a:gd name="T53" fmla="*/ 11 w 11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1">
                  <a:moveTo>
                    <a:pt x="9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81" name="Freeform 98"/>
            <p:cNvSpPr>
              <a:spLocks/>
            </p:cNvSpPr>
            <p:nvPr/>
          </p:nvSpPr>
          <p:spPr bwMode="auto">
            <a:xfrm>
              <a:off x="2050" y="3747"/>
              <a:ext cx="6" cy="6"/>
            </a:xfrm>
            <a:custGeom>
              <a:avLst/>
              <a:gdLst>
                <a:gd name="T0" fmla="*/ 1 w 12"/>
                <a:gd name="T1" fmla="*/ 1 h 12"/>
                <a:gd name="T2" fmla="*/ 1 w 12"/>
                <a:gd name="T3" fmla="*/ 1 h 12"/>
                <a:gd name="T4" fmla="*/ 1 w 12"/>
                <a:gd name="T5" fmla="*/ 1 h 12"/>
                <a:gd name="T6" fmla="*/ 1 w 12"/>
                <a:gd name="T7" fmla="*/ 1 h 12"/>
                <a:gd name="T8" fmla="*/ 1 w 12"/>
                <a:gd name="T9" fmla="*/ 0 h 12"/>
                <a:gd name="T10" fmla="*/ 1 w 12"/>
                <a:gd name="T11" fmla="*/ 1 h 12"/>
                <a:gd name="T12" fmla="*/ 1 w 12"/>
                <a:gd name="T13" fmla="*/ 1 h 12"/>
                <a:gd name="T14" fmla="*/ 0 w 12"/>
                <a:gd name="T15" fmla="*/ 1 h 12"/>
                <a:gd name="T16" fmla="*/ 0 w 12"/>
                <a:gd name="T17" fmla="*/ 1 h 12"/>
                <a:gd name="T18" fmla="*/ 0 w 12"/>
                <a:gd name="T19" fmla="*/ 1 h 12"/>
                <a:gd name="T20" fmla="*/ 1 w 12"/>
                <a:gd name="T21" fmla="*/ 1 h 12"/>
                <a:gd name="T22" fmla="*/ 1 w 12"/>
                <a:gd name="T23" fmla="*/ 1 h 12"/>
                <a:gd name="T24" fmla="*/ 1 w 12"/>
                <a:gd name="T25" fmla="*/ 1 h 12"/>
                <a:gd name="T26" fmla="*/ 1 w 12"/>
                <a:gd name="T27" fmla="*/ 1 h 12"/>
                <a:gd name="T28" fmla="*/ 1 w 12"/>
                <a:gd name="T29" fmla="*/ 1 h 12"/>
                <a:gd name="T30" fmla="*/ 1 w 12"/>
                <a:gd name="T31" fmla="*/ 1 h 12"/>
                <a:gd name="T32" fmla="*/ 1 w 12"/>
                <a:gd name="T33" fmla="*/ 1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2" y="7"/>
                  </a:moveTo>
                  <a:lnTo>
                    <a:pt x="11" y="4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6" y="12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82" name="Freeform 99"/>
            <p:cNvSpPr>
              <a:spLocks/>
            </p:cNvSpPr>
            <p:nvPr/>
          </p:nvSpPr>
          <p:spPr bwMode="auto">
            <a:xfrm>
              <a:off x="2058" y="3736"/>
              <a:ext cx="33" cy="28"/>
            </a:xfrm>
            <a:custGeom>
              <a:avLst/>
              <a:gdLst>
                <a:gd name="T0" fmla="*/ 1 w 65"/>
                <a:gd name="T1" fmla="*/ 1 h 56"/>
                <a:gd name="T2" fmla="*/ 1 w 65"/>
                <a:gd name="T3" fmla="*/ 1 h 56"/>
                <a:gd name="T4" fmla="*/ 1 w 65"/>
                <a:gd name="T5" fmla="*/ 1 h 56"/>
                <a:gd name="T6" fmla="*/ 1 w 65"/>
                <a:gd name="T7" fmla="*/ 1 h 56"/>
                <a:gd name="T8" fmla="*/ 1 w 65"/>
                <a:gd name="T9" fmla="*/ 1 h 56"/>
                <a:gd name="T10" fmla="*/ 1 w 65"/>
                <a:gd name="T11" fmla="*/ 1 h 56"/>
                <a:gd name="T12" fmla="*/ 1 w 65"/>
                <a:gd name="T13" fmla="*/ 1 h 56"/>
                <a:gd name="T14" fmla="*/ 1 w 65"/>
                <a:gd name="T15" fmla="*/ 1 h 56"/>
                <a:gd name="T16" fmla="*/ 1 w 65"/>
                <a:gd name="T17" fmla="*/ 1 h 56"/>
                <a:gd name="T18" fmla="*/ 1 w 65"/>
                <a:gd name="T19" fmla="*/ 1 h 56"/>
                <a:gd name="T20" fmla="*/ 1 w 65"/>
                <a:gd name="T21" fmla="*/ 1 h 56"/>
                <a:gd name="T22" fmla="*/ 1 w 65"/>
                <a:gd name="T23" fmla="*/ 1 h 56"/>
                <a:gd name="T24" fmla="*/ 1 w 65"/>
                <a:gd name="T25" fmla="*/ 1 h 56"/>
                <a:gd name="T26" fmla="*/ 1 w 65"/>
                <a:gd name="T27" fmla="*/ 1 h 56"/>
                <a:gd name="T28" fmla="*/ 1 w 65"/>
                <a:gd name="T29" fmla="*/ 1 h 56"/>
                <a:gd name="T30" fmla="*/ 1 w 65"/>
                <a:gd name="T31" fmla="*/ 1 h 56"/>
                <a:gd name="T32" fmla="*/ 1 w 65"/>
                <a:gd name="T33" fmla="*/ 1 h 56"/>
                <a:gd name="T34" fmla="*/ 1 w 65"/>
                <a:gd name="T35" fmla="*/ 1 h 56"/>
                <a:gd name="T36" fmla="*/ 1 w 65"/>
                <a:gd name="T37" fmla="*/ 1 h 56"/>
                <a:gd name="T38" fmla="*/ 1 w 65"/>
                <a:gd name="T39" fmla="*/ 1 h 56"/>
                <a:gd name="T40" fmla="*/ 1 w 65"/>
                <a:gd name="T41" fmla="*/ 1 h 56"/>
                <a:gd name="T42" fmla="*/ 1 w 65"/>
                <a:gd name="T43" fmla="*/ 1 h 56"/>
                <a:gd name="T44" fmla="*/ 1 w 65"/>
                <a:gd name="T45" fmla="*/ 1 h 56"/>
                <a:gd name="T46" fmla="*/ 1 w 65"/>
                <a:gd name="T47" fmla="*/ 1 h 56"/>
                <a:gd name="T48" fmla="*/ 1 w 65"/>
                <a:gd name="T49" fmla="*/ 0 h 56"/>
                <a:gd name="T50" fmla="*/ 1 w 65"/>
                <a:gd name="T51" fmla="*/ 1 h 56"/>
                <a:gd name="T52" fmla="*/ 1 w 65"/>
                <a:gd name="T53" fmla="*/ 1 h 56"/>
                <a:gd name="T54" fmla="*/ 1 w 65"/>
                <a:gd name="T55" fmla="*/ 1 h 56"/>
                <a:gd name="T56" fmla="*/ 1 w 65"/>
                <a:gd name="T57" fmla="*/ 0 h 56"/>
                <a:gd name="T58" fmla="*/ 1 w 65"/>
                <a:gd name="T59" fmla="*/ 1 h 56"/>
                <a:gd name="T60" fmla="*/ 1 w 65"/>
                <a:gd name="T61" fmla="*/ 1 h 56"/>
                <a:gd name="T62" fmla="*/ 1 w 65"/>
                <a:gd name="T63" fmla="*/ 1 h 56"/>
                <a:gd name="T64" fmla="*/ 1 w 65"/>
                <a:gd name="T65" fmla="*/ 1 h 56"/>
                <a:gd name="T66" fmla="*/ 1 w 65"/>
                <a:gd name="T67" fmla="*/ 1 h 56"/>
                <a:gd name="T68" fmla="*/ 1 w 65"/>
                <a:gd name="T69" fmla="*/ 1 h 56"/>
                <a:gd name="T70" fmla="*/ 1 w 65"/>
                <a:gd name="T71" fmla="*/ 1 h 56"/>
                <a:gd name="T72" fmla="*/ 1 w 65"/>
                <a:gd name="T73" fmla="*/ 1 h 56"/>
                <a:gd name="T74" fmla="*/ 1 w 65"/>
                <a:gd name="T75" fmla="*/ 1 h 56"/>
                <a:gd name="T76" fmla="*/ 1 w 65"/>
                <a:gd name="T77" fmla="*/ 1 h 56"/>
                <a:gd name="T78" fmla="*/ 1 w 65"/>
                <a:gd name="T79" fmla="*/ 1 h 56"/>
                <a:gd name="T80" fmla="*/ 1 w 65"/>
                <a:gd name="T81" fmla="*/ 1 h 56"/>
                <a:gd name="T82" fmla="*/ 1 w 65"/>
                <a:gd name="T83" fmla="*/ 1 h 56"/>
                <a:gd name="T84" fmla="*/ 1 w 65"/>
                <a:gd name="T85" fmla="*/ 1 h 56"/>
                <a:gd name="T86" fmla="*/ 1 w 65"/>
                <a:gd name="T87" fmla="*/ 1 h 56"/>
                <a:gd name="T88" fmla="*/ 0 w 65"/>
                <a:gd name="T89" fmla="*/ 1 h 56"/>
                <a:gd name="T90" fmla="*/ 1 w 65"/>
                <a:gd name="T91" fmla="*/ 1 h 56"/>
                <a:gd name="T92" fmla="*/ 1 w 65"/>
                <a:gd name="T93" fmla="*/ 1 h 56"/>
                <a:gd name="T94" fmla="*/ 1 w 65"/>
                <a:gd name="T95" fmla="*/ 1 h 56"/>
                <a:gd name="T96" fmla="*/ 1 w 65"/>
                <a:gd name="T97" fmla="*/ 0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5"/>
                <a:gd name="T148" fmla="*/ 0 h 56"/>
                <a:gd name="T149" fmla="*/ 65 w 65"/>
                <a:gd name="T150" fmla="*/ 56 h 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5" h="56">
                  <a:moveTo>
                    <a:pt x="25" y="15"/>
                  </a:moveTo>
                  <a:lnTo>
                    <a:pt x="25" y="16"/>
                  </a:lnTo>
                  <a:lnTo>
                    <a:pt x="26" y="17"/>
                  </a:lnTo>
                  <a:lnTo>
                    <a:pt x="26" y="21"/>
                  </a:lnTo>
                  <a:lnTo>
                    <a:pt x="25" y="24"/>
                  </a:lnTo>
                  <a:lnTo>
                    <a:pt x="23" y="26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7" y="28"/>
                  </a:lnTo>
                  <a:lnTo>
                    <a:pt x="18" y="28"/>
                  </a:lnTo>
                  <a:lnTo>
                    <a:pt x="21" y="28"/>
                  </a:lnTo>
                  <a:lnTo>
                    <a:pt x="23" y="30"/>
                  </a:lnTo>
                  <a:lnTo>
                    <a:pt x="25" y="32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5" y="40"/>
                  </a:lnTo>
                  <a:lnTo>
                    <a:pt x="25" y="41"/>
                  </a:lnTo>
                  <a:lnTo>
                    <a:pt x="25" y="40"/>
                  </a:lnTo>
                  <a:lnTo>
                    <a:pt x="27" y="39"/>
                  </a:lnTo>
                  <a:lnTo>
                    <a:pt x="30" y="37"/>
                  </a:lnTo>
                  <a:lnTo>
                    <a:pt x="33" y="37"/>
                  </a:lnTo>
                  <a:lnTo>
                    <a:pt x="37" y="38"/>
                  </a:lnTo>
                  <a:lnTo>
                    <a:pt x="39" y="39"/>
                  </a:lnTo>
                  <a:lnTo>
                    <a:pt x="40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2" y="30"/>
                  </a:lnTo>
                  <a:lnTo>
                    <a:pt x="45" y="28"/>
                  </a:lnTo>
                  <a:lnTo>
                    <a:pt x="47" y="28"/>
                  </a:lnTo>
                  <a:lnTo>
                    <a:pt x="48" y="28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2" y="26"/>
                  </a:lnTo>
                  <a:lnTo>
                    <a:pt x="40" y="24"/>
                  </a:lnTo>
                  <a:lnTo>
                    <a:pt x="39" y="21"/>
                  </a:lnTo>
                  <a:lnTo>
                    <a:pt x="39" y="17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39" y="17"/>
                  </a:lnTo>
                  <a:lnTo>
                    <a:pt x="37" y="18"/>
                  </a:lnTo>
                  <a:lnTo>
                    <a:pt x="33" y="20"/>
                  </a:lnTo>
                  <a:lnTo>
                    <a:pt x="30" y="18"/>
                  </a:lnTo>
                  <a:lnTo>
                    <a:pt x="27" y="17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3" y="3"/>
                  </a:lnTo>
                  <a:lnTo>
                    <a:pt x="26" y="7"/>
                  </a:lnTo>
                  <a:lnTo>
                    <a:pt x="33" y="9"/>
                  </a:lnTo>
                  <a:lnTo>
                    <a:pt x="39" y="7"/>
                  </a:lnTo>
                  <a:lnTo>
                    <a:pt x="42" y="2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0" y="3"/>
                  </a:lnTo>
                  <a:lnTo>
                    <a:pt x="49" y="7"/>
                  </a:lnTo>
                  <a:lnTo>
                    <a:pt x="48" y="13"/>
                  </a:lnTo>
                  <a:lnTo>
                    <a:pt x="49" y="18"/>
                  </a:lnTo>
                  <a:lnTo>
                    <a:pt x="54" y="23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5" y="28"/>
                  </a:lnTo>
                  <a:lnTo>
                    <a:pt x="63" y="31"/>
                  </a:lnTo>
                  <a:lnTo>
                    <a:pt x="58" y="32"/>
                  </a:lnTo>
                  <a:lnTo>
                    <a:pt x="53" y="33"/>
                  </a:lnTo>
                  <a:lnTo>
                    <a:pt x="49" y="38"/>
                  </a:lnTo>
                  <a:lnTo>
                    <a:pt x="48" y="45"/>
                  </a:lnTo>
                  <a:lnTo>
                    <a:pt x="49" y="51"/>
                  </a:lnTo>
                  <a:lnTo>
                    <a:pt x="52" y="54"/>
                  </a:lnTo>
                  <a:lnTo>
                    <a:pt x="49" y="56"/>
                  </a:lnTo>
                  <a:lnTo>
                    <a:pt x="46" y="56"/>
                  </a:lnTo>
                  <a:lnTo>
                    <a:pt x="44" y="54"/>
                  </a:lnTo>
                  <a:lnTo>
                    <a:pt x="40" y="51"/>
                  </a:lnTo>
                  <a:lnTo>
                    <a:pt x="33" y="47"/>
                  </a:lnTo>
                  <a:lnTo>
                    <a:pt x="27" y="48"/>
                  </a:lnTo>
                  <a:lnTo>
                    <a:pt x="23" y="52"/>
                  </a:lnTo>
                  <a:lnTo>
                    <a:pt x="21" y="56"/>
                  </a:lnTo>
                  <a:lnTo>
                    <a:pt x="16" y="56"/>
                  </a:lnTo>
                  <a:lnTo>
                    <a:pt x="15" y="53"/>
                  </a:lnTo>
                  <a:lnTo>
                    <a:pt x="16" y="49"/>
                  </a:lnTo>
                  <a:lnTo>
                    <a:pt x="17" y="45"/>
                  </a:lnTo>
                  <a:lnTo>
                    <a:pt x="16" y="38"/>
                  </a:lnTo>
                  <a:lnTo>
                    <a:pt x="11" y="33"/>
                  </a:lnTo>
                  <a:lnTo>
                    <a:pt x="7" y="32"/>
                  </a:lnTo>
                  <a:lnTo>
                    <a:pt x="2" y="31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6" y="24"/>
                  </a:lnTo>
                  <a:lnTo>
                    <a:pt x="11" y="23"/>
                  </a:lnTo>
                  <a:lnTo>
                    <a:pt x="16" y="18"/>
                  </a:lnTo>
                  <a:lnTo>
                    <a:pt x="17" y="13"/>
                  </a:lnTo>
                  <a:lnTo>
                    <a:pt x="16" y="7"/>
                  </a:lnTo>
                  <a:lnTo>
                    <a:pt x="15" y="3"/>
                  </a:lnTo>
                  <a:lnTo>
                    <a:pt x="16" y="0"/>
                  </a:lnTo>
                  <a:lnTo>
                    <a:pt x="2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83" name="Freeform 100"/>
            <p:cNvSpPr>
              <a:spLocks/>
            </p:cNvSpPr>
            <p:nvPr/>
          </p:nvSpPr>
          <p:spPr bwMode="auto">
            <a:xfrm>
              <a:off x="2219" y="3729"/>
              <a:ext cx="6" cy="6"/>
            </a:xfrm>
            <a:custGeom>
              <a:avLst/>
              <a:gdLst>
                <a:gd name="T0" fmla="*/ 1 w 11"/>
                <a:gd name="T1" fmla="*/ 0 h 13"/>
                <a:gd name="T2" fmla="*/ 1 w 11"/>
                <a:gd name="T3" fmla="*/ 0 h 13"/>
                <a:gd name="T4" fmla="*/ 1 w 11"/>
                <a:gd name="T5" fmla="*/ 0 h 13"/>
                <a:gd name="T6" fmla="*/ 1 w 11"/>
                <a:gd name="T7" fmla="*/ 0 h 13"/>
                <a:gd name="T8" fmla="*/ 1 w 11"/>
                <a:gd name="T9" fmla="*/ 0 h 13"/>
                <a:gd name="T10" fmla="*/ 1 w 11"/>
                <a:gd name="T11" fmla="*/ 0 h 13"/>
                <a:gd name="T12" fmla="*/ 1 w 11"/>
                <a:gd name="T13" fmla="*/ 0 h 13"/>
                <a:gd name="T14" fmla="*/ 1 w 11"/>
                <a:gd name="T15" fmla="*/ 0 h 13"/>
                <a:gd name="T16" fmla="*/ 1 w 11"/>
                <a:gd name="T17" fmla="*/ 0 h 13"/>
                <a:gd name="T18" fmla="*/ 1 w 11"/>
                <a:gd name="T19" fmla="*/ 0 h 13"/>
                <a:gd name="T20" fmla="*/ 0 w 11"/>
                <a:gd name="T21" fmla="*/ 0 h 13"/>
                <a:gd name="T22" fmla="*/ 0 w 11"/>
                <a:gd name="T23" fmla="*/ 0 h 13"/>
                <a:gd name="T24" fmla="*/ 1 w 11"/>
                <a:gd name="T25" fmla="*/ 0 h 13"/>
                <a:gd name="T26" fmla="*/ 1 w 11"/>
                <a:gd name="T27" fmla="*/ 0 h 13"/>
                <a:gd name="T28" fmla="*/ 1 w 11"/>
                <a:gd name="T29" fmla="*/ 0 h 13"/>
                <a:gd name="T30" fmla="*/ 1 w 11"/>
                <a:gd name="T31" fmla="*/ 0 h 13"/>
                <a:gd name="T32" fmla="*/ 1 w 11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3"/>
                <a:gd name="T53" fmla="*/ 11 w 11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3">
                  <a:moveTo>
                    <a:pt x="9" y="12"/>
                  </a:move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7" y="13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84" name="Freeform 101"/>
            <p:cNvSpPr>
              <a:spLocks/>
            </p:cNvSpPr>
            <p:nvPr/>
          </p:nvSpPr>
          <p:spPr bwMode="auto">
            <a:xfrm>
              <a:off x="2240" y="3729"/>
              <a:ext cx="6" cy="6"/>
            </a:xfrm>
            <a:custGeom>
              <a:avLst/>
              <a:gdLst>
                <a:gd name="T0" fmla="*/ 0 w 13"/>
                <a:gd name="T1" fmla="*/ 0 h 13"/>
                <a:gd name="T2" fmla="*/ 0 w 13"/>
                <a:gd name="T3" fmla="*/ 0 h 13"/>
                <a:gd name="T4" fmla="*/ 0 w 13"/>
                <a:gd name="T5" fmla="*/ 0 h 13"/>
                <a:gd name="T6" fmla="*/ 0 w 13"/>
                <a:gd name="T7" fmla="*/ 0 h 13"/>
                <a:gd name="T8" fmla="*/ 0 w 13"/>
                <a:gd name="T9" fmla="*/ 0 h 13"/>
                <a:gd name="T10" fmla="*/ 0 w 13"/>
                <a:gd name="T11" fmla="*/ 0 h 13"/>
                <a:gd name="T12" fmla="*/ 0 w 13"/>
                <a:gd name="T13" fmla="*/ 0 h 13"/>
                <a:gd name="T14" fmla="*/ 0 w 13"/>
                <a:gd name="T15" fmla="*/ 0 h 13"/>
                <a:gd name="T16" fmla="*/ 0 w 13"/>
                <a:gd name="T17" fmla="*/ 0 h 13"/>
                <a:gd name="T18" fmla="*/ 0 w 13"/>
                <a:gd name="T19" fmla="*/ 0 h 13"/>
                <a:gd name="T20" fmla="*/ 0 w 13"/>
                <a:gd name="T21" fmla="*/ 0 h 13"/>
                <a:gd name="T22" fmla="*/ 0 w 13"/>
                <a:gd name="T23" fmla="*/ 0 h 13"/>
                <a:gd name="T24" fmla="*/ 0 w 13"/>
                <a:gd name="T25" fmla="*/ 0 h 13"/>
                <a:gd name="T26" fmla="*/ 0 w 13"/>
                <a:gd name="T27" fmla="*/ 0 h 13"/>
                <a:gd name="T28" fmla="*/ 0 w 13"/>
                <a:gd name="T29" fmla="*/ 0 h 13"/>
                <a:gd name="T30" fmla="*/ 0 w 13"/>
                <a:gd name="T31" fmla="*/ 0 h 13"/>
                <a:gd name="T32" fmla="*/ 0 w 1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13"/>
                <a:gd name="T53" fmla="*/ 13 w 13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13">
                  <a:moveTo>
                    <a:pt x="4" y="12"/>
                  </a:moveTo>
                  <a:lnTo>
                    <a:pt x="6" y="13"/>
                  </a:lnTo>
                  <a:lnTo>
                    <a:pt x="8" y="13"/>
                  </a:lnTo>
                  <a:lnTo>
                    <a:pt x="11" y="12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2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8"/>
                  </a:lnTo>
                  <a:lnTo>
                    <a:pt x="1" y="10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85" name="Freeform 102"/>
            <p:cNvSpPr>
              <a:spLocks/>
            </p:cNvSpPr>
            <p:nvPr/>
          </p:nvSpPr>
          <p:spPr bwMode="auto">
            <a:xfrm>
              <a:off x="2251" y="3747"/>
              <a:ext cx="6" cy="6"/>
            </a:xfrm>
            <a:custGeom>
              <a:avLst/>
              <a:gdLst>
                <a:gd name="T0" fmla="*/ 0 w 13"/>
                <a:gd name="T1" fmla="*/ 1 h 11"/>
                <a:gd name="T2" fmla="*/ 0 w 13"/>
                <a:gd name="T3" fmla="*/ 1 h 11"/>
                <a:gd name="T4" fmla="*/ 0 w 13"/>
                <a:gd name="T5" fmla="*/ 1 h 11"/>
                <a:gd name="T6" fmla="*/ 0 w 13"/>
                <a:gd name="T7" fmla="*/ 1 h 11"/>
                <a:gd name="T8" fmla="*/ 0 w 13"/>
                <a:gd name="T9" fmla="*/ 1 h 11"/>
                <a:gd name="T10" fmla="*/ 0 w 13"/>
                <a:gd name="T11" fmla="*/ 1 h 11"/>
                <a:gd name="T12" fmla="*/ 0 w 13"/>
                <a:gd name="T13" fmla="*/ 1 h 11"/>
                <a:gd name="T14" fmla="*/ 0 w 13"/>
                <a:gd name="T15" fmla="*/ 1 h 11"/>
                <a:gd name="T16" fmla="*/ 0 w 13"/>
                <a:gd name="T17" fmla="*/ 1 h 11"/>
                <a:gd name="T18" fmla="*/ 0 w 13"/>
                <a:gd name="T19" fmla="*/ 1 h 11"/>
                <a:gd name="T20" fmla="*/ 0 w 13"/>
                <a:gd name="T21" fmla="*/ 1 h 11"/>
                <a:gd name="T22" fmla="*/ 0 w 13"/>
                <a:gd name="T23" fmla="*/ 0 h 11"/>
                <a:gd name="T24" fmla="*/ 0 w 13"/>
                <a:gd name="T25" fmla="*/ 0 h 11"/>
                <a:gd name="T26" fmla="*/ 0 w 13"/>
                <a:gd name="T27" fmla="*/ 0 h 11"/>
                <a:gd name="T28" fmla="*/ 0 w 13"/>
                <a:gd name="T29" fmla="*/ 1 h 11"/>
                <a:gd name="T30" fmla="*/ 0 w 13"/>
                <a:gd name="T31" fmla="*/ 1 h 11"/>
                <a:gd name="T32" fmla="*/ 0 w 13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11"/>
                <a:gd name="T53" fmla="*/ 13 w 13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11">
                  <a:moveTo>
                    <a:pt x="0" y="6"/>
                  </a:moveTo>
                  <a:lnTo>
                    <a:pt x="0" y="8"/>
                  </a:lnTo>
                  <a:lnTo>
                    <a:pt x="1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86" name="Freeform 103"/>
            <p:cNvSpPr>
              <a:spLocks/>
            </p:cNvSpPr>
            <p:nvPr/>
          </p:nvSpPr>
          <p:spPr bwMode="auto">
            <a:xfrm>
              <a:off x="2240" y="3766"/>
              <a:ext cx="6" cy="6"/>
            </a:xfrm>
            <a:custGeom>
              <a:avLst/>
              <a:gdLst>
                <a:gd name="T0" fmla="*/ 0 w 13"/>
                <a:gd name="T1" fmla="*/ 1 h 11"/>
                <a:gd name="T2" fmla="*/ 0 w 13"/>
                <a:gd name="T3" fmla="*/ 1 h 11"/>
                <a:gd name="T4" fmla="*/ 0 w 13"/>
                <a:gd name="T5" fmla="*/ 1 h 11"/>
                <a:gd name="T6" fmla="*/ 0 w 13"/>
                <a:gd name="T7" fmla="*/ 1 h 11"/>
                <a:gd name="T8" fmla="*/ 0 w 13"/>
                <a:gd name="T9" fmla="*/ 1 h 11"/>
                <a:gd name="T10" fmla="*/ 0 w 13"/>
                <a:gd name="T11" fmla="*/ 1 h 11"/>
                <a:gd name="T12" fmla="*/ 0 w 13"/>
                <a:gd name="T13" fmla="*/ 1 h 11"/>
                <a:gd name="T14" fmla="*/ 0 w 13"/>
                <a:gd name="T15" fmla="*/ 1 h 11"/>
                <a:gd name="T16" fmla="*/ 0 w 13"/>
                <a:gd name="T17" fmla="*/ 1 h 11"/>
                <a:gd name="T18" fmla="*/ 0 w 13"/>
                <a:gd name="T19" fmla="*/ 1 h 11"/>
                <a:gd name="T20" fmla="*/ 0 w 13"/>
                <a:gd name="T21" fmla="*/ 1 h 11"/>
                <a:gd name="T22" fmla="*/ 0 w 13"/>
                <a:gd name="T23" fmla="*/ 1 h 11"/>
                <a:gd name="T24" fmla="*/ 0 w 13"/>
                <a:gd name="T25" fmla="*/ 1 h 11"/>
                <a:gd name="T26" fmla="*/ 0 w 13"/>
                <a:gd name="T27" fmla="*/ 1 h 11"/>
                <a:gd name="T28" fmla="*/ 0 w 13"/>
                <a:gd name="T29" fmla="*/ 0 h 11"/>
                <a:gd name="T30" fmla="*/ 0 w 13"/>
                <a:gd name="T31" fmla="*/ 0 h 11"/>
                <a:gd name="T32" fmla="*/ 0 w 13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11"/>
                <a:gd name="T53" fmla="*/ 13 w 13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11">
                  <a:moveTo>
                    <a:pt x="4" y="1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87" name="Freeform 104"/>
            <p:cNvSpPr>
              <a:spLocks/>
            </p:cNvSpPr>
            <p:nvPr/>
          </p:nvSpPr>
          <p:spPr bwMode="auto">
            <a:xfrm>
              <a:off x="2219" y="3766"/>
              <a:ext cx="6" cy="6"/>
            </a:xfrm>
            <a:custGeom>
              <a:avLst/>
              <a:gdLst>
                <a:gd name="T0" fmla="*/ 1 w 11"/>
                <a:gd name="T1" fmla="*/ 1 h 11"/>
                <a:gd name="T2" fmla="*/ 1 w 11"/>
                <a:gd name="T3" fmla="*/ 0 h 11"/>
                <a:gd name="T4" fmla="*/ 1 w 11"/>
                <a:gd name="T5" fmla="*/ 0 h 11"/>
                <a:gd name="T6" fmla="*/ 1 w 11"/>
                <a:gd name="T7" fmla="*/ 1 h 11"/>
                <a:gd name="T8" fmla="*/ 1 w 11"/>
                <a:gd name="T9" fmla="*/ 1 h 11"/>
                <a:gd name="T10" fmla="*/ 0 w 11"/>
                <a:gd name="T11" fmla="*/ 1 h 11"/>
                <a:gd name="T12" fmla="*/ 0 w 11"/>
                <a:gd name="T13" fmla="*/ 1 h 11"/>
                <a:gd name="T14" fmla="*/ 1 w 11"/>
                <a:gd name="T15" fmla="*/ 1 h 11"/>
                <a:gd name="T16" fmla="*/ 1 w 11"/>
                <a:gd name="T17" fmla="*/ 1 h 11"/>
                <a:gd name="T18" fmla="*/ 1 w 11"/>
                <a:gd name="T19" fmla="*/ 1 h 11"/>
                <a:gd name="T20" fmla="*/ 1 w 11"/>
                <a:gd name="T21" fmla="*/ 1 h 11"/>
                <a:gd name="T22" fmla="*/ 1 w 11"/>
                <a:gd name="T23" fmla="*/ 1 h 11"/>
                <a:gd name="T24" fmla="*/ 1 w 11"/>
                <a:gd name="T25" fmla="*/ 1 h 11"/>
                <a:gd name="T26" fmla="*/ 1 w 11"/>
                <a:gd name="T27" fmla="*/ 1 h 11"/>
                <a:gd name="T28" fmla="*/ 1 w 11"/>
                <a:gd name="T29" fmla="*/ 1 h 11"/>
                <a:gd name="T30" fmla="*/ 1 w 11"/>
                <a:gd name="T31" fmla="*/ 1 h 11"/>
                <a:gd name="T32" fmla="*/ 1 w 1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1"/>
                <a:gd name="T53" fmla="*/ 11 w 11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1">
                  <a:moveTo>
                    <a:pt x="9" y="1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88" name="Freeform 105"/>
            <p:cNvSpPr>
              <a:spLocks/>
            </p:cNvSpPr>
            <p:nvPr/>
          </p:nvSpPr>
          <p:spPr bwMode="auto">
            <a:xfrm>
              <a:off x="2208" y="3747"/>
              <a:ext cx="6" cy="6"/>
            </a:xfrm>
            <a:custGeom>
              <a:avLst/>
              <a:gdLst>
                <a:gd name="T0" fmla="*/ 0 w 13"/>
                <a:gd name="T1" fmla="*/ 1 h 11"/>
                <a:gd name="T2" fmla="*/ 0 w 13"/>
                <a:gd name="T3" fmla="*/ 1 h 11"/>
                <a:gd name="T4" fmla="*/ 0 w 13"/>
                <a:gd name="T5" fmla="*/ 1 h 11"/>
                <a:gd name="T6" fmla="*/ 0 w 13"/>
                <a:gd name="T7" fmla="*/ 0 h 11"/>
                <a:gd name="T8" fmla="*/ 0 w 13"/>
                <a:gd name="T9" fmla="*/ 0 h 11"/>
                <a:gd name="T10" fmla="*/ 0 w 13"/>
                <a:gd name="T11" fmla="*/ 0 h 11"/>
                <a:gd name="T12" fmla="*/ 0 w 13"/>
                <a:gd name="T13" fmla="*/ 1 h 11"/>
                <a:gd name="T14" fmla="*/ 0 w 13"/>
                <a:gd name="T15" fmla="*/ 1 h 11"/>
                <a:gd name="T16" fmla="*/ 0 w 13"/>
                <a:gd name="T17" fmla="*/ 1 h 11"/>
                <a:gd name="T18" fmla="*/ 0 w 13"/>
                <a:gd name="T19" fmla="*/ 1 h 11"/>
                <a:gd name="T20" fmla="*/ 0 w 13"/>
                <a:gd name="T21" fmla="*/ 1 h 11"/>
                <a:gd name="T22" fmla="*/ 0 w 13"/>
                <a:gd name="T23" fmla="*/ 1 h 11"/>
                <a:gd name="T24" fmla="*/ 0 w 13"/>
                <a:gd name="T25" fmla="*/ 1 h 11"/>
                <a:gd name="T26" fmla="*/ 0 w 13"/>
                <a:gd name="T27" fmla="*/ 1 h 11"/>
                <a:gd name="T28" fmla="*/ 0 w 13"/>
                <a:gd name="T29" fmla="*/ 1 h 11"/>
                <a:gd name="T30" fmla="*/ 0 w 13"/>
                <a:gd name="T31" fmla="*/ 1 h 11"/>
                <a:gd name="T32" fmla="*/ 0 w 13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11"/>
                <a:gd name="T53" fmla="*/ 13 w 13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11">
                  <a:moveTo>
                    <a:pt x="13" y="6"/>
                  </a:moveTo>
                  <a:lnTo>
                    <a:pt x="13" y="3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10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89" name="Freeform 106"/>
            <p:cNvSpPr>
              <a:spLocks/>
            </p:cNvSpPr>
            <p:nvPr/>
          </p:nvSpPr>
          <p:spPr bwMode="auto">
            <a:xfrm>
              <a:off x="2216" y="3736"/>
              <a:ext cx="33" cy="29"/>
            </a:xfrm>
            <a:custGeom>
              <a:avLst/>
              <a:gdLst>
                <a:gd name="T0" fmla="*/ 1 w 65"/>
                <a:gd name="T1" fmla="*/ 1 h 57"/>
                <a:gd name="T2" fmla="*/ 1 w 65"/>
                <a:gd name="T3" fmla="*/ 1 h 57"/>
                <a:gd name="T4" fmla="*/ 1 w 65"/>
                <a:gd name="T5" fmla="*/ 1 h 57"/>
                <a:gd name="T6" fmla="*/ 1 w 65"/>
                <a:gd name="T7" fmla="*/ 1 h 57"/>
                <a:gd name="T8" fmla="*/ 1 w 65"/>
                <a:gd name="T9" fmla="*/ 1 h 57"/>
                <a:gd name="T10" fmla="*/ 1 w 65"/>
                <a:gd name="T11" fmla="*/ 1 h 57"/>
                <a:gd name="T12" fmla="*/ 1 w 65"/>
                <a:gd name="T13" fmla="*/ 1 h 57"/>
                <a:gd name="T14" fmla="*/ 1 w 65"/>
                <a:gd name="T15" fmla="*/ 1 h 57"/>
                <a:gd name="T16" fmla="*/ 1 w 65"/>
                <a:gd name="T17" fmla="*/ 1 h 57"/>
                <a:gd name="T18" fmla="*/ 1 w 65"/>
                <a:gd name="T19" fmla="*/ 1 h 57"/>
                <a:gd name="T20" fmla="*/ 1 w 65"/>
                <a:gd name="T21" fmla="*/ 1 h 57"/>
                <a:gd name="T22" fmla="*/ 1 w 65"/>
                <a:gd name="T23" fmla="*/ 1 h 57"/>
                <a:gd name="T24" fmla="*/ 1 w 65"/>
                <a:gd name="T25" fmla="*/ 1 h 57"/>
                <a:gd name="T26" fmla="*/ 1 w 65"/>
                <a:gd name="T27" fmla="*/ 1 h 57"/>
                <a:gd name="T28" fmla="*/ 1 w 65"/>
                <a:gd name="T29" fmla="*/ 1 h 57"/>
                <a:gd name="T30" fmla="*/ 1 w 65"/>
                <a:gd name="T31" fmla="*/ 1 h 57"/>
                <a:gd name="T32" fmla="*/ 1 w 65"/>
                <a:gd name="T33" fmla="*/ 1 h 57"/>
                <a:gd name="T34" fmla="*/ 1 w 65"/>
                <a:gd name="T35" fmla="*/ 1 h 57"/>
                <a:gd name="T36" fmla="*/ 1 w 65"/>
                <a:gd name="T37" fmla="*/ 1 h 57"/>
                <a:gd name="T38" fmla="*/ 1 w 65"/>
                <a:gd name="T39" fmla="*/ 1 h 57"/>
                <a:gd name="T40" fmla="*/ 1 w 65"/>
                <a:gd name="T41" fmla="*/ 1 h 57"/>
                <a:gd name="T42" fmla="*/ 1 w 65"/>
                <a:gd name="T43" fmla="*/ 1 h 57"/>
                <a:gd name="T44" fmla="*/ 1 w 65"/>
                <a:gd name="T45" fmla="*/ 1 h 57"/>
                <a:gd name="T46" fmla="*/ 1 w 65"/>
                <a:gd name="T47" fmla="*/ 1 h 57"/>
                <a:gd name="T48" fmla="*/ 1 w 65"/>
                <a:gd name="T49" fmla="*/ 0 h 57"/>
                <a:gd name="T50" fmla="*/ 1 w 65"/>
                <a:gd name="T51" fmla="*/ 1 h 57"/>
                <a:gd name="T52" fmla="*/ 1 w 65"/>
                <a:gd name="T53" fmla="*/ 1 h 57"/>
                <a:gd name="T54" fmla="*/ 1 w 65"/>
                <a:gd name="T55" fmla="*/ 1 h 57"/>
                <a:gd name="T56" fmla="*/ 1 w 65"/>
                <a:gd name="T57" fmla="*/ 0 h 57"/>
                <a:gd name="T58" fmla="*/ 1 w 65"/>
                <a:gd name="T59" fmla="*/ 1 h 57"/>
                <a:gd name="T60" fmla="*/ 1 w 65"/>
                <a:gd name="T61" fmla="*/ 1 h 57"/>
                <a:gd name="T62" fmla="*/ 1 w 65"/>
                <a:gd name="T63" fmla="*/ 1 h 57"/>
                <a:gd name="T64" fmla="*/ 1 w 65"/>
                <a:gd name="T65" fmla="*/ 1 h 57"/>
                <a:gd name="T66" fmla="*/ 1 w 65"/>
                <a:gd name="T67" fmla="*/ 1 h 57"/>
                <a:gd name="T68" fmla="*/ 1 w 65"/>
                <a:gd name="T69" fmla="*/ 1 h 57"/>
                <a:gd name="T70" fmla="*/ 1 w 65"/>
                <a:gd name="T71" fmla="*/ 1 h 57"/>
                <a:gd name="T72" fmla="*/ 1 w 65"/>
                <a:gd name="T73" fmla="*/ 1 h 57"/>
                <a:gd name="T74" fmla="*/ 1 w 65"/>
                <a:gd name="T75" fmla="*/ 1 h 57"/>
                <a:gd name="T76" fmla="*/ 1 w 65"/>
                <a:gd name="T77" fmla="*/ 1 h 57"/>
                <a:gd name="T78" fmla="*/ 1 w 65"/>
                <a:gd name="T79" fmla="*/ 1 h 57"/>
                <a:gd name="T80" fmla="*/ 1 w 65"/>
                <a:gd name="T81" fmla="*/ 1 h 57"/>
                <a:gd name="T82" fmla="*/ 1 w 65"/>
                <a:gd name="T83" fmla="*/ 1 h 57"/>
                <a:gd name="T84" fmla="*/ 1 w 65"/>
                <a:gd name="T85" fmla="*/ 1 h 57"/>
                <a:gd name="T86" fmla="*/ 1 w 65"/>
                <a:gd name="T87" fmla="*/ 1 h 57"/>
                <a:gd name="T88" fmla="*/ 0 w 65"/>
                <a:gd name="T89" fmla="*/ 1 h 57"/>
                <a:gd name="T90" fmla="*/ 1 w 65"/>
                <a:gd name="T91" fmla="*/ 1 h 57"/>
                <a:gd name="T92" fmla="*/ 1 w 65"/>
                <a:gd name="T93" fmla="*/ 1 h 57"/>
                <a:gd name="T94" fmla="*/ 1 w 65"/>
                <a:gd name="T95" fmla="*/ 1 h 57"/>
                <a:gd name="T96" fmla="*/ 1 w 65"/>
                <a:gd name="T97" fmla="*/ 0 h 5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5"/>
                <a:gd name="T148" fmla="*/ 0 h 57"/>
                <a:gd name="T149" fmla="*/ 65 w 65"/>
                <a:gd name="T150" fmla="*/ 57 h 5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5" h="57">
                  <a:moveTo>
                    <a:pt x="25" y="15"/>
                  </a:moveTo>
                  <a:lnTo>
                    <a:pt x="25" y="16"/>
                  </a:lnTo>
                  <a:lnTo>
                    <a:pt x="26" y="17"/>
                  </a:lnTo>
                  <a:lnTo>
                    <a:pt x="26" y="21"/>
                  </a:lnTo>
                  <a:lnTo>
                    <a:pt x="25" y="24"/>
                  </a:lnTo>
                  <a:lnTo>
                    <a:pt x="23" y="26"/>
                  </a:lnTo>
                  <a:lnTo>
                    <a:pt x="21" y="28"/>
                  </a:lnTo>
                  <a:lnTo>
                    <a:pt x="19" y="29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3" y="31"/>
                  </a:lnTo>
                  <a:lnTo>
                    <a:pt x="25" y="33"/>
                  </a:lnTo>
                  <a:lnTo>
                    <a:pt x="26" y="37"/>
                  </a:lnTo>
                  <a:lnTo>
                    <a:pt x="26" y="39"/>
                  </a:lnTo>
                  <a:lnTo>
                    <a:pt x="25" y="40"/>
                  </a:lnTo>
                  <a:lnTo>
                    <a:pt x="25" y="41"/>
                  </a:lnTo>
                  <a:lnTo>
                    <a:pt x="26" y="40"/>
                  </a:lnTo>
                  <a:lnTo>
                    <a:pt x="28" y="39"/>
                  </a:lnTo>
                  <a:lnTo>
                    <a:pt x="30" y="38"/>
                  </a:lnTo>
                  <a:lnTo>
                    <a:pt x="33" y="38"/>
                  </a:lnTo>
                  <a:lnTo>
                    <a:pt x="37" y="38"/>
                  </a:lnTo>
                  <a:lnTo>
                    <a:pt x="39" y="39"/>
                  </a:lnTo>
                  <a:lnTo>
                    <a:pt x="40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7"/>
                  </a:lnTo>
                  <a:lnTo>
                    <a:pt x="41" y="33"/>
                  </a:lnTo>
                  <a:lnTo>
                    <a:pt x="42" y="31"/>
                  </a:lnTo>
                  <a:lnTo>
                    <a:pt x="45" y="29"/>
                  </a:lnTo>
                  <a:lnTo>
                    <a:pt x="47" y="29"/>
                  </a:lnTo>
                  <a:lnTo>
                    <a:pt x="48" y="29"/>
                  </a:lnTo>
                  <a:lnTo>
                    <a:pt x="47" y="29"/>
                  </a:lnTo>
                  <a:lnTo>
                    <a:pt x="46" y="28"/>
                  </a:lnTo>
                  <a:lnTo>
                    <a:pt x="44" y="26"/>
                  </a:lnTo>
                  <a:lnTo>
                    <a:pt x="41" y="24"/>
                  </a:lnTo>
                  <a:lnTo>
                    <a:pt x="40" y="21"/>
                  </a:lnTo>
                  <a:lnTo>
                    <a:pt x="39" y="17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39" y="17"/>
                  </a:lnTo>
                  <a:lnTo>
                    <a:pt x="37" y="18"/>
                  </a:lnTo>
                  <a:lnTo>
                    <a:pt x="33" y="20"/>
                  </a:lnTo>
                  <a:lnTo>
                    <a:pt x="30" y="18"/>
                  </a:lnTo>
                  <a:lnTo>
                    <a:pt x="28" y="17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3" y="3"/>
                  </a:lnTo>
                  <a:lnTo>
                    <a:pt x="26" y="7"/>
                  </a:lnTo>
                  <a:lnTo>
                    <a:pt x="33" y="9"/>
                  </a:lnTo>
                  <a:lnTo>
                    <a:pt x="40" y="7"/>
                  </a:lnTo>
                  <a:lnTo>
                    <a:pt x="44" y="3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2" y="3"/>
                  </a:lnTo>
                  <a:lnTo>
                    <a:pt x="49" y="7"/>
                  </a:lnTo>
                  <a:lnTo>
                    <a:pt x="48" y="13"/>
                  </a:lnTo>
                  <a:lnTo>
                    <a:pt x="49" y="18"/>
                  </a:lnTo>
                  <a:lnTo>
                    <a:pt x="55" y="23"/>
                  </a:lnTo>
                  <a:lnTo>
                    <a:pt x="60" y="24"/>
                  </a:lnTo>
                  <a:lnTo>
                    <a:pt x="64" y="25"/>
                  </a:lnTo>
                  <a:lnTo>
                    <a:pt x="65" y="29"/>
                  </a:lnTo>
                  <a:lnTo>
                    <a:pt x="63" y="32"/>
                  </a:lnTo>
                  <a:lnTo>
                    <a:pt x="59" y="32"/>
                  </a:lnTo>
                  <a:lnTo>
                    <a:pt x="53" y="33"/>
                  </a:lnTo>
                  <a:lnTo>
                    <a:pt x="49" y="38"/>
                  </a:lnTo>
                  <a:lnTo>
                    <a:pt x="49" y="45"/>
                  </a:lnTo>
                  <a:lnTo>
                    <a:pt x="51" y="51"/>
                  </a:lnTo>
                  <a:lnTo>
                    <a:pt x="52" y="54"/>
                  </a:lnTo>
                  <a:lnTo>
                    <a:pt x="49" y="56"/>
                  </a:lnTo>
                  <a:lnTo>
                    <a:pt x="46" y="57"/>
                  </a:lnTo>
                  <a:lnTo>
                    <a:pt x="44" y="54"/>
                  </a:lnTo>
                  <a:lnTo>
                    <a:pt x="40" y="51"/>
                  </a:lnTo>
                  <a:lnTo>
                    <a:pt x="33" y="47"/>
                  </a:lnTo>
                  <a:lnTo>
                    <a:pt x="28" y="48"/>
                  </a:lnTo>
                  <a:lnTo>
                    <a:pt x="24" y="53"/>
                  </a:lnTo>
                  <a:lnTo>
                    <a:pt x="21" y="56"/>
                  </a:lnTo>
                  <a:lnTo>
                    <a:pt x="17" y="56"/>
                  </a:lnTo>
                  <a:lnTo>
                    <a:pt x="15" y="53"/>
                  </a:lnTo>
                  <a:lnTo>
                    <a:pt x="16" y="49"/>
                  </a:lnTo>
                  <a:lnTo>
                    <a:pt x="17" y="45"/>
                  </a:lnTo>
                  <a:lnTo>
                    <a:pt x="16" y="38"/>
                  </a:lnTo>
                  <a:lnTo>
                    <a:pt x="11" y="33"/>
                  </a:lnTo>
                  <a:lnTo>
                    <a:pt x="7" y="32"/>
                  </a:lnTo>
                  <a:lnTo>
                    <a:pt x="2" y="32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6" y="24"/>
                  </a:lnTo>
                  <a:lnTo>
                    <a:pt x="11" y="23"/>
                  </a:lnTo>
                  <a:lnTo>
                    <a:pt x="16" y="18"/>
                  </a:lnTo>
                  <a:lnTo>
                    <a:pt x="17" y="13"/>
                  </a:lnTo>
                  <a:lnTo>
                    <a:pt x="16" y="7"/>
                  </a:lnTo>
                  <a:lnTo>
                    <a:pt x="15" y="3"/>
                  </a:lnTo>
                  <a:lnTo>
                    <a:pt x="17" y="0"/>
                  </a:lnTo>
                  <a:lnTo>
                    <a:pt x="2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90" name="Freeform 107"/>
            <p:cNvSpPr>
              <a:spLocks/>
            </p:cNvSpPr>
            <p:nvPr/>
          </p:nvSpPr>
          <p:spPr bwMode="auto">
            <a:xfrm>
              <a:off x="1930" y="3695"/>
              <a:ext cx="7" cy="6"/>
            </a:xfrm>
            <a:custGeom>
              <a:avLst/>
              <a:gdLst>
                <a:gd name="T0" fmla="*/ 1 w 12"/>
                <a:gd name="T1" fmla="*/ 0 h 13"/>
                <a:gd name="T2" fmla="*/ 1 w 12"/>
                <a:gd name="T3" fmla="*/ 0 h 13"/>
                <a:gd name="T4" fmla="*/ 1 w 12"/>
                <a:gd name="T5" fmla="*/ 0 h 13"/>
                <a:gd name="T6" fmla="*/ 1 w 12"/>
                <a:gd name="T7" fmla="*/ 0 h 13"/>
                <a:gd name="T8" fmla="*/ 1 w 12"/>
                <a:gd name="T9" fmla="*/ 0 h 13"/>
                <a:gd name="T10" fmla="*/ 1 w 12"/>
                <a:gd name="T11" fmla="*/ 0 h 13"/>
                <a:gd name="T12" fmla="*/ 1 w 12"/>
                <a:gd name="T13" fmla="*/ 0 h 13"/>
                <a:gd name="T14" fmla="*/ 1 w 12"/>
                <a:gd name="T15" fmla="*/ 0 h 13"/>
                <a:gd name="T16" fmla="*/ 1 w 12"/>
                <a:gd name="T17" fmla="*/ 0 h 13"/>
                <a:gd name="T18" fmla="*/ 1 w 12"/>
                <a:gd name="T19" fmla="*/ 0 h 13"/>
                <a:gd name="T20" fmla="*/ 0 w 12"/>
                <a:gd name="T21" fmla="*/ 0 h 13"/>
                <a:gd name="T22" fmla="*/ 0 w 12"/>
                <a:gd name="T23" fmla="*/ 0 h 13"/>
                <a:gd name="T24" fmla="*/ 1 w 12"/>
                <a:gd name="T25" fmla="*/ 0 h 13"/>
                <a:gd name="T26" fmla="*/ 1 w 12"/>
                <a:gd name="T27" fmla="*/ 0 h 13"/>
                <a:gd name="T28" fmla="*/ 1 w 12"/>
                <a:gd name="T29" fmla="*/ 0 h 13"/>
                <a:gd name="T30" fmla="*/ 1 w 12"/>
                <a:gd name="T31" fmla="*/ 0 h 13"/>
                <a:gd name="T32" fmla="*/ 1 w 12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3"/>
                <a:gd name="T53" fmla="*/ 12 w 1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3">
                  <a:moveTo>
                    <a:pt x="9" y="12"/>
                  </a:moveTo>
                  <a:lnTo>
                    <a:pt x="11" y="9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7" y="13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91" name="Freeform 108"/>
            <p:cNvSpPr>
              <a:spLocks/>
            </p:cNvSpPr>
            <p:nvPr/>
          </p:nvSpPr>
          <p:spPr bwMode="auto">
            <a:xfrm>
              <a:off x="1952" y="3695"/>
              <a:ext cx="6" cy="6"/>
            </a:xfrm>
            <a:custGeom>
              <a:avLst/>
              <a:gdLst>
                <a:gd name="T0" fmla="*/ 1 w 12"/>
                <a:gd name="T1" fmla="*/ 0 h 13"/>
                <a:gd name="T2" fmla="*/ 1 w 12"/>
                <a:gd name="T3" fmla="*/ 0 h 13"/>
                <a:gd name="T4" fmla="*/ 1 w 12"/>
                <a:gd name="T5" fmla="*/ 0 h 13"/>
                <a:gd name="T6" fmla="*/ 1 w 12"/>
                <a:gd name="T7" fmla="*/ 0 h 13"/>
                <a:gd name="T8" fmla="*/ 1 w 12"/>
                <a:gd name="T9" fmla="*/ 0 h 13"/>
                <a:gd name="T10" fmla="*/ 1 w 12"/>
                <a:gd name="T11" fmla="*/ 0 h 13"/>
                <a:gd name="T12" fmla="*/ 1 w 12"/>
                <a:gd name="T13" fmla="*/ 0 h 13"/>
                <a:gd name="T14" fmla="*/ 1 w 12"/>
                <a:gd name="T15" fmla="*/ 0 h 13"/>
                <a:gd name="T16" fmla="*/ 1 w 12"/>
                <a:gd name="T17" fmla="*/ 0 h 13"/>
                <a:gd name="T18" fmla="*/ 1 w 12"/>
                <a:gd name="T19" fmla="*/ 0 h 13"/>
                <a:gd name="T20" fmla="*/ 1 w 12"/>
                <a:gd name="T21" fmla="*/ 0 h 13"/>
                <a:gd name="T22" fmla="*/ 1 w 12"/>
                <a:gd name="T23" fmla="*/ 0 h 13"/>
                <a:gd name="T24" fmla="*/ 0 w 12"/>
                <a:gd name="T25" fmla="*/ 0 h 13"/>
                <a:gd name="T26" fmla="*/ 0 w 12"/>
                <a:gd name="T27" fmla="*/ 0 h 13"/>
                <a:gd name="T28" fmla="*/ 0 w 12"/>
                <a:gd name="T29" fmla="*/ 0 h 13"/>
                <a:gd name="T30" fmla="*/ 1 w 12"/>
                <a:gd name="T31" fmla="*/ 0 h 13"/>
                <a:gd name="T32" fmla="*/ 1 w 12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3"/>
                <a:gd name="T53" fmla="*/ 12 w 1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3">
                  <a:moveTo>
                    <a:pt x="3" y="12"/>
                  </a:moveTo>
                  <a:lnTo>
                    <a:pt x="5" y="13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92" name="Freeform 109"/>
            <p:cNvSpPr>
              <a:spLocks/>
            </p:cNvSpPr>
            <p:nvPr/>
          </p:nvSpPr>
          <p:spPr bwMode="auto">
            <a:xfrm>
              <a:off x="1963" y="3713"/>
              <a:ext cx="6" cy="6"/>
            </a:xfrm>
            <a:custGeom>
              <a:avLst/>
              <a:gdLst>
                <a:gd name="T0" fmla="*/ 0 w 13"/>
                <a:gd name="T1" fmla="*/ 0 h 13"/>
                <a:gd name="T2" fmla="*/ 0 w 13"/>
                <a:gd name="T3" fmla="*/ 0 h 13"/>
                <a:gd name="T4" fmla="*/ 0 w 13"/>
                <a:gd name="T5" fmla="*/ 0 h 13"/>
                <a:gd name="T6" fmla="*/ 0 w 13"/>
                <a:gd name="T7" fmla="*/ 0 h 13"/>
                <a:gd name="T8" fmla="*/ 0 w 13"/>
                <a:gd name="T9" fmla="*/ 0 h 13"/>
                <a:gd name="T10" fmla="*/ 0 w 13"/>
                <a:gd name="T11" fmla="*/ 0 h 13"/>
                <a:gd name="T12" fmla="*/ 0 w 13"/>
                <a:gd name="T13" fmla="*/ 0 h 13"/>
                <a:gd name="T14" fmla="*/ 0 w 13"/>
                <a:gd name="T15" fmla="*/ 0 h 13"/>
                <a:gd name="T16" fmla="*/ 0 w 13"/>
                <a:gd name="T17" fmla="*/ 0 h 13"/>
                <a:gd name="T18" fmla="*/ 0 w 13"/>
                <a:gd name="T19" fmla="*/ 0 h 13"/>
                <a:gd name="T20" fmla="*/ 0 w 13"/>
                <a:gd name="T21" fmla="*/ 0 h 13"/>
                <a:gd name="T22" fmla="*/ 0 w 13"/>
                <a:gd name="T23" fmla="*/ 0 h 13"/>
                <a:gd name="T24" fmla="*/ 0 w 13"/>
                <a:gd name="T25" fmla="*/ 0 h 13"/>
                <a:gd name="T26" fmla="*/ 0 w 13"/>
                <a:gd name="T27" fmla="*/ 0 h 13"/>
                <a:gd name="T28" fmla="*/ 0 w 13"/>
                <a:gd name="T29" fmla="*/ 0 h 13"/>
                <a:gd name="T30" fmla="*/ 0 w 13"/>
                <a:gd name="T31" fmla="*/ 0 h 13"/>
                <a:gd name="T32" fmla="*/ 0 w 1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13"/>
                <a:gd name="T53" fmla="*/ 13 w 13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13">
                  <a:moveTo>
                    <a:pt x="0" y="7"/>
                  </a:moveTo>
                  <a:lnTo>
                    <a:pt x="1" y="9"/>
                  </a:lnTo>
                  <a:lnTo>
                    <a:pt x="2" y="11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1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2" y="2"/>
                  </a:lnTo>
                  <a:lnTo>
                    <a:pt x="1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93" name="Freeform 110"/>
            <p:cNvSpPr>
              <a:spLocks/>
            </p:cNvSpPr>
            <p:nvPr/>
          </p:nvSpPr>
          <p:spPr bwMode="auto">
            <a:xfrm>
              <a:off x="1952" y="3732"/>
              <a:ext cx="6" cy="6"/>
            </a:xfrm>
            <a:custGeom>
              <a:avLst/>
              <a:gdLst>
                <a:gd name="T0" fmla="*/ 1 w 12"/>
                <a:gd name="T1" fmla="*/ 0 h 11"/>
                <a:gd name="T2" fmla="*/ 1 w 12"/>
                <a:gd name="T3" fmla="*/ 1 h 11"/>
                <a:gd name="T4" fmla="*/ 0 w 12"/>
                <a:gd name="T5" fmla="*/ 1 h 11"/>
                <a:gd name="T6" fmla="*/ 0 w 12"/>
                <a:gd name="T7" fmla="*/ 1 h 11"/>
                <a:gd name="T8" fmla="*/ 0 w 12"/>
                <a:gd name="T9" fmla="*/ 1 h 11"/>
                <a:gd name="T10" fmla="*/ 1 w 12"/>
                <a:gd name="T11" fmla="*/ 1 h 11"/>
                <a:gd name="T12" fmla="*/ 1 w 12"/>
                <a:gd name="T13" fmla="*/ 1 h 11"/>
                <a:gd name="T14" fmla="*/ 1 w 12"/>
                <a:gd name="T15" fmla="*/ 1 h 11"/>
                <a:gd name="T16" fmla="*/ 1 w 12"/>
                <a:gd name="T17" fmla="*/ 1 h 11"/>
                <a:gd name="T18" fmla="*/ 1 w 12"/>
                <a:gd name="T19" fmla="*/ 1 h 11"/>
                <a:gd name="T20" fmla="*/ 1 w 12"/>
                <a:gd name="T21" fmla="*/ 1 h 11"/>
                <a:gd name="T22" fmla="*/ 1 w 12"/>
                <a:gd name="T23" fmla="*/ 1 h 11"/>
                <a:gd name="T24" fmla="*/ 1 w 12"/>
                <a:gd name="T25" fmla="*/ 1 h 11"/>
                <a:gd name="T26" fmla="*/ 1 w 12"/>
                <a:gd name="T27" fmla="*/ 1 h 11"/>
                <a:gd name="T28" fmla="*/ 1 w 12"/>
                <a:gd name="T29" fmla="*/ 0 h 11"/>
                <a:gd name="T30" fmla="*/ 1 w 12"/>
                <a:gd name="T31" fmla="*/ 0 h 11"/>
                <a:gd name="T32" fmla="*/ 1 w 12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1"/>
                <a:gd name="T53" fmla="*/ 12 w 12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1">
                  <a:moveTo>
                    <a:pt x="3" y="0"/>
                  </a:moveTo>
                  <a:lnTo>
                    <a:pt x="2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94" name="Freeform 111"/>
            <p:cNvSpPr>
              <a:spLocks/>
            </p:cNvSpPr>
            <p:nvPr/>
          </p:nvSpPr>
          <p:spPr bwMode="auto">
            <a:xfrm>
              <a:off x="1930" y="3732"/>
              <a:ext cx="7" cy="6"/>
            </a:xfrm>
            <a:custGeom>
              <a:avLst/>
              <a:gdLst>
                <a:gd name="T0" fmla="*/ 1 w 12"/>
                <a:gd name="T1" fmla="*/ 0 h 11"/>
                <a:gd name="T2" fmla="*/ 1 w 12"/>
                <a:gd name="T3" fmla="*/ 0 h 11"/>
                <a:gd name="T4" fmla="*/ 1 w 12"/>
                <a:gd name="T5" fmla="*/ 0 h 11"/>
                <a:gd name="T6" fmla="*/ 1 w 12"/>
                <a:gd name="T7" fmla="*/ 1 h 11"/>
                <a:gd name="T8" fmla="*/ 1 w 12"/>
                <a:gd name="T9" fmla="*/ 1 h 11"/>
                <a:gd name="T10" fmla="*/ 0 w 12"/>
                <a:gd name="T11" fmla="*/ 1 h 11"/>
                <a:gd name="T12" fmla="*/ 0 w 12"/>
                <a:gd name="T13" fmla="*/ 1 h 11"/>
                <a:gd name="T14" fmla="*/ 1 w 12"/>
                <a:gd name="T15" fmla="*/ 1 h 11"/>
                <a:gd name="T16" fmla="*/ 1 w 12"/>
                <a:gd name="T17" fmla="*/ 1 h 11"/>
                <a:gd name="T18" fmla="*/ 1 w 12"/>
                <a:gd name="T19" fmla="*/ 1 h 11"/>
                <a:gd name="T20" fmla="*/ 1 w 12"/>
                <a:gd name="T21" fmla="*/ 1 h 11"/>
                <a:gd name="T22" fmla="*/ 1 w 12"/>
                <a:gd name="T23" fmla="*/ 1 h 11"/>
                <a:gd name="T24" fmla="*/ 1 w 12"/>
                <a:gd name="T25" fmla="*/ 1 h 11"/>
                <a:gd name="T26" fmla="*/ 1 w 12"/>
                <a:gd name="T27" fmla="*/ 1 h 11"/>
                <a:gd name="T28" fmla="*/ 1 w 12"/>
                <a:gd name="T29" fmla="*/ 1 h 11"/>
                <a:gd name="T30" fmla="*/ 1 w 12"/>
                <a:gd name="T31" fmla="*/ 1 h 11"/>
                <a:gd name="T32" fmla="*/ 1 w 12"/>
                <a:gd name="T33" fmla="*/ 0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1"/>
                <a:gd name="T53" fmla="*/ 12 w 12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1">
                  <a:moveTo>
                    <a:pt x="9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95" name="Freeform 112"/>
            <p:cNvSpPr>
              <a:spLocks/>
            </p:cNvSpPr>
            <p:nvPr/>
          </p:nvSpPr>
          <p:spPr bwMode="auto">
            <a:xfrm>
              <a:off x="1920" y="3713"/>
              <a:ext cx="6" cy="6"/>
            </a:xfrm>
            <a:custGeom>
              <a:avLst/>
              <a:gdLst>
                <a:gd name="T0" fmla="*/ 1 w 11"/>
                <a:gd name="T1" fmla="*/ 0 h 13"/>
                <a:gd name="T2" fmla="*/ 1 w 11"/>
                <a:gd name="T3" fmla="*/ 0 h 13"/>
                <a:gd name="T4" fmla="*/ 1 w 11"/>
                <a:gd name="T5" fmla="*/ 0 h 13"/>
                <a:gd name="T6" fmla="*/ 1 w 11"/>
                <a:gd name="T7" fmla="*/ 0 h 13"/>
                <a:gd name="T8" fmla="*/ 1 w 11"/>
                <a:gd name="T9" fmla="*/ 0 h 13"/>
                <a:gd name="T10" fmla="*/ 1 w 11"/>
                <a:gd name="T11" fmla="*/ 0 h 13"/>
                <a:gd name="T12" fmla="*/ 1 w 11"/>
                <a:gd name="T13" fmla="*/ 0 h 13"/>
                <a:gd name="T14" fmla="*/ 0 w 11"/>
                <a:gd name="T15" fmla="*/ 0 h 13"/>
                <a:gd name="T16" fmla="*/ 0 w 11"/>
                <a:gd name="T17" fmla="*/ 0 h 13"/>
                <a:gd name="T18" fmla="*/ 0 w 11"/>
                <a:gd name="T19" fmla="*/ 0 h 13"/>
                <a:gd name="T20" fmla="*/ 1 w 11"/>
                <a:gd name="T21" fmla="*/ 0 h 13"/>
                <a:gd name="T22" fmla="*/ 1 w 11"/>
                <a:gd name="T23" fmla="*/ 0 h 13"/>
                <a:gd name="T24" fmla="*/ 1 w 11"/>
                <a:gd name="T25" fmla="*/ 0 h 13"/>
                <a:gd name="T26" fmla="*/ 1 w 11"/>
                <a:gd name="T27" fmla="*/ 0 h 13"/>
                <a:gd name="T28" fmla="*/ 1 w 11"/>
                <a:gd name="T29" fmla="*/ 0 h 13"/>
                <a:gd name="T30" fmla="*/ 1 w 11"/>
                <a:gd name="T31" fmla="*/ 0 h 13"/>
                <a:gd name="T32" fmla="*/ 1 w 11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3"/>
                <a:gd name="T53" fmla="*/ 11 w 11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3">
                  <a:moveTo>
                    <a:pt x="11" y="7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96" name="Freeform 113"/>
            <p:cNvSpPr>
              <a:spLocks/>
            </p:cNvSpPr>
            <p:nvPr/>
          </p:nvSpPr>
          <p:spPr bwMode="auto">
            <a:xfrm>
              <a:off x="1928" y="3702"/>
              <a:ext cx="32" cy="28"/>
            </a:xfrm>
            <a:custGeom>
              <a:avLst/>
              <a:gdLst>
                <a:gd name="T0" fmla="*/ 1 w 64"/>
                <a:gd name="T1" fmla="*/ 1 h 56"/>
                <a:gd name="T2" fmla="*/ 1 w 64"/>
                <a:gd name="T3" fmla="*/ 1 h 56"/>
                <a:gd name="T4" fmla="*/ 1 w 64"/>
                <a:gd name="T5" fmla="*/ 1 h 56"/>
                <a:gd name="T6" fmla="*/ 1 w 64"/>
                <a:gd name="T7" fmla="*/ 1 h 56"/>
                <a:gd name="T8" fmla="*/ 1 w 64"/>
                <a:gd name="T9" fmla="*/ 1 h 56"/>
                <a:gd name="T10" fmla="*/ 1 w 64"/>
                <a:gd name="T11" fmla="*/ 1 h 56"/>
                <a:gd name="T12" fmla="*/ 1 w 64"/>
                <a:gd name="T13" fmla="*/ 1 h 56"/>
                <a:gd name="T14" fmla="*/ 1 w 64"/>
                <a:gd name="T15" fmla="*/ 1 h 56"/>
                <a:gd name="T16" fmla="*/ 1 w 64"/>
                <a:gd name="T17" fmla="*/ 1 h 56"/>
                <a:gd name="T18" fmla="*/ 1 w 64"/>
                <a:gd name="T19" fmla="*/ 1 h 56"/>
                <a:gd name="T20" fmla="*/ 1 w 64"/>
                <a:gd name="T21" fmla="*/ 1 h 56"/>
                <a:gd name="T22" fmla="*/ 1 w 64"/>
                <a:gd name="T23" fmla="*/ 1 h 56"/>
                <a:gd name="T24" fmla="*/ 1 w 64"/>
                <a:gd name="T25" fmla="*/ 1 h 56"/>
                <a:gd name="T26" fmla="*/ 1 w 64"/>
                <a:gd name="T27" fmla="*/ 1 h 56"/>
                <a:gd name="T28" fmla="*/ 1 w 64"/>
                <a:gd name="T29" fmla="*/ 1 h 56"/>
                <a:gd name="T30" fmla="*/ 1 w 64"/>
                <a:gd name="T31" fmla="*/ 1 h 56"/>
                <a:gd name="T32" fmla="*/ 1 w 64"/>
                <a:gd name="T33" fmla="*/ 1 h 56"/>
                <a:gd name="T34" fmla="*/ 1 w 64"/>
                <a:gd name="T35" fmla="*/ 1 h 56"/>
                <a:gd name="T36" fmla="*/ 1 w 64"/>
                <a:gd name="T37" fmla="*/ 1 h 56"/>
                <a:gd name="T38" fmla="*/ 1 w 64"/>
                <a:gd name="T39" fmla="*/ 1 h 56"/>
                <a:gd name="T40" fmla="*/ 1 w 64"/>
                <a:gd name="T41" fmla="*/ 1 h 56"/>
                <a:gd name="T42" fmla="*/ 1 w 64"/>
                <a:gd name="T43" fmla="*/ 1 h 56"/>
                <a:gd name="T44" fmla="*/ 1 w 64"/>
                <a:gd name="T45" fmla="*/ 1 h 56"/>
                <a:gd name="T46" fmla="*/ 1 w 64"/>
                <a:gd name="T47" fmla="*/ 1 h 56"/>
                <a:gd name="T48" fmla="*/ 1 w 64"/>
                <a:gd name="T49" fmla="*/ 0 h 56"/>
                <a:gd name="T50" fmla="*/ 1 w 64"/>
                <a:gd name="T51" fmla="*/ 1 h 56"/>
                <a:gd name="T52" fmla="*/ 1 w 64"/>
                <a:gd name="T53" fmla="*/ 1 h 56"/>
                <a:gd name="T54" fmla="*/ 1 w 64"/>
                <a:gd name="T55" fmla="*/ 1 h 56"/>
                <a:gd name="T56" fmla="*/ 1 w 64"/>
                <a:gd name="T57" fmla="*/ 0 h 56"/>
                <a:gd name="T58" fmla="*/ 1 w 64"/>
                <a:gd name="T59" fmla="*/ 1 h 56"/>
                <a:gd name="T60" fmla="*/ 1 w 64"/>
                <a:gd name="T61" fmla="*/ 1 h 56"/>
                <a:gd name="T62" fmla="*/ 1 w 64"/>
                <a:gd name="T63" fmla="*/ 1 h 56"/>
                <a:gd name="T64" fmla="*/ 1 w 64"/>
                <a:gd name="T65" fmla="*/ 1 h 56"/>
                <a:gd name="T66" fmla="*/ 1 w 64"/>
                <a:gd name="T67" fmla="*/ 1 h 56"/>
                <a:gd name="T68" fmla="*/ 1 w 64"/>
                <a:gd name="T69" fmla="*/ 1 h 56"/>
                <a:gd name="T70" fmla="*/ 1 w 64"/>
                <a:gd name="T71" fmla="*/ 1 h 56"/>
                <a:gd name="T72" fmla="*/ 1 w 64"/>
                <a:gd name="T73" fmla="*/ 1 h 56"/>
                <a:gd name="T74" fmla="*/ 1 w 64"/>
                <a:gd name="T75" fmla="*/ 1 h 56"/>
                <a:gd name="T76" fmla="*/ 1 w 64"/>
                <a:gd name="T77" fmla="*/ 1 h 56"/>
                <a:gd name="T78" fmla="*/ 1 w 64"/>
                <a:gd name="T79" fmla="*/ 1 h 56"/>
                <a:gd name="T80" fmla="*/ 1 w 64"/>
                <a:gd name="T81" fmla="*/ 1 h 56"/>
                <a:gd name="T82" fmla="*/ 1 w 64"/>
                <a:gd name="T83" fmla="*/ 1 h 56"/>
                <a:gd name="T84" fmla="*/ 1 w 64"/>
                <a:gd name="T85" fmla="*/ 1 h 56"/>
                <a:gd name="T86" fmla="*/ 1 w 64"/>
                <a:gd name="T87" fmla="*/ 1 h 56"/>
                <a:gd name="T88" fmla="*/ 0 w 64"/>
                <a:gd name="T89" fmla="*/ 1 h 56"/>
                <a:gd name="T90" fmla="*/ 1 w 64"/>
                <a:gd name="T91" fmla="*/ 1 h 56"/>
                <a:gd name="T92" fmla="*/ 1 w 64"/>
                <a:gd name="T93" fmla="*/ 1 h 56"/>
                <a:gd name="T94" fmla="*/ 1 w 64"/>
                <a:gd name="T95" fmla="*/ 1 h 56"/>
                <a:gd name="T96" fmla="*/ 1 w 64"/>
                <a:gd name="T97" fmla="*/ 0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4"/>
                <a:gd name="T148" fmla="*/ 0 h 56"/>
                <a:gd name="T149" fmla="*/ 64 w 64"/>
                <a:gd name="T150" fmla="*/ 56 h 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4" h="56">
                  <a:moveTo>
                    <a:pt x="24" y="15"/>
                  </a:moveTo>
                  <a:lnTo>
                    <a:pt x="24" y="16"/>
                  </a:lnTo>
                  <a:lnTo>
                    <a:pt x="25" y="17"/>
                  </a:lnTo>
                  <a:lnTo>
                    <a:pt x="25" y="21"/>
                  </a:lnTo>
                  <a:lnTo>
                    <a:pt x="24" y="24"/>
                  </a:lnTo>
                  <a:lnTo>
                    <a:pt x="22" y="27"/>
                  </a:lnTo>
                  <a:lnTo>
                    <a:pt x="20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8" y="29"/>
                  </a:lnTo>
                  <a:lnTo>
                    <a:pt x="20" y="29"/>
                  </a:lnTo>
                  <a:lnTo>
                    <a:pt x="22" y="30"/>
                  </a:lnTo>
                  <a:lnTo>
                    <a:pt x="24" y="32"/>
                  </a:lnTo>
                  <a:lnTo>
                    <a:pt x="25" y="36"/>
                  </a:lnTo>
                  <a:lnTo>
                    <a:pt x="25" y="39"/>
                  </a:lnTo>
                  <a:lnTo>
                    <a:pt x="24" y="40"/>
                  </a:lnTo>
                  <a:lnTo>
                    <a:pt x="24" y="42"/>
                  </a:lnTo>
                  <a:lnTo>
                    <a:pt x="25" y="40"/>
                  </a:lnTo>
                  <a:lnTo>
                    <a:pt x="27" y="39"/>
                  </a:lnTo>
                  <a:lnTo>
                    <a:pt x="29" y="38"/>
                  </a:lnTo>
                  <a:lnTo>
                    <a:pt x="32" y="37"/>
                  </a:lnTo>
                  <a:lnTo>
                    <a:pt x="36" y="38"/>
                  </a:lnTo>
                  <a:lnTo>
                    <a:pt x="38" y="39"/>
                  </a:lnTo>
                  <a:lnTo>
                    <a:pt x="40" y="42"/>
                  </a:lnTo>
                  <a:lnTo>
                    <a:pt x="40" y="40"/>
                  </a:lnTo>
                  <a:lnTo>
                    <a:pt x="39" y="39"/>
                  </a:lnTo>
                  <a:lnTo>
                    <a:pt x="39" y="36"/>
                  </a:lnTo>
                  <a:lnTo>
                    <a:pt x="40" y="32"/>
                  </a:lnTo>
                  <a:lnTo>
                    <a:pt x="41" y="30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6" y="29"/>
                  </a:lnTo>
                  <a:lnTo>
                    <a:pt x="45" y="28"/>
                  </a:lnTo>
                  <a:lnTo>
                    <a:pt x="43" y="27"/>
                  </a:lnTo>
                  <a:lnTo>
                    <a:pt x="40" y="24"/>
                  </a:lnTo>
                  <a:lnTo>
                    <a:pt x="39" y="21"/>
                  </a:lnTo>
                  <a:lnTo>
                    <a:pt x="39" y="17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38" y="17"/>
                  </a:lnTo>
                  <a:lnTo>
                    <a:pt x="36" y="19"/>
                  </a:lnTo>
                  <a:lnTo>
                    <a:pt x="32" y="20"/>
                  </a:lnTo>
                  <a:lnTo>
                    <a:pt x="29" y="19"/>
                  </a:lnTo>
                  <a:lnTo>
                    <a:pt x="27" y="17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27" y="7"/>
                  </a:lnTo>
                  <a:lnTo>
                    <a:pt x="32" y="9"/>
                  </a:lnTo>
                  <a:lnTo>
                    <a:pt x="39" y="7"/>
                  </a:lnTo>
                  <a:lnTo>
                    <a:pt x="43" y="4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4"/>
                  </a:lnTo>
                  <a:lnTo>
                    <a:pt x="50" y="7"/>
                  </a:lnTo>
                  <a:lnTo>
                    <a:pt x="47" y="13"/>
                  </a:lnTo>
                  <a:lnTo>
                    <a:pt x="50" y="19"/>
                  </a:lnTo>
                  <a:lnTo>
                    <a:pt x="54" y="23"/>
                  </a:lnTo>
                  <a:lnTo>
                    <a:pt x="59" y="24"/>
                  </a:lnTo>
                  <a:lnTo>
                    <a:pt x="63" y="25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8" y="32"/>
                  </a:lnTo>
                  <a:lnTo>
                    <a:pt x="53" y="33"/>
                  </a:lnTo>
                  <a:lnTo>
                    <a:pt x="50" y="38"/>
                  </a:lnTo>
                  <a:lnTo>
                    <a:pt x="48" y="45"/>
                  </a:lnTo>
                  <a:lnTo>
                    <a:pt x="50" y="51"/>
                  </a:lnTo>
                  <a:lnTo>
                    <a:pt x="51" y="54"/>
                  </a:lnTo>
                  <a:lnTo>
                    <a:pt x="48" y="56"/>
                  </a:lnTo>
                  <a:lnTo>
                    <a:pt x="45" y="56"/>
                  </a:lnTo>
                  <a:lnTo>
                    <a:pt x="43" y="54"/>
                  </a:lnTo>
                  <a:lnTo>
                    <a:pt x="39" y="51"/>
                  </a:lnTo>
                  <a:lnTo>
                    <a:pt x="32" y="47"/>
                  </a:lnTo>
                  <a:lnTo>
                    <a:pt x="27" y="48"/>
                  </a:lnTo>
                  <a:lnTo>
                    <a:pt x="23" y="53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4" y="53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16" y="38"/>
                  </a:lnTo>
                  <a:lnTo>
                    <a:pt x="12" y="33"/>
                  </a:lnTo>
                  <a:lnTo>
                    <a:pt x="6" y="32"/>
                  </a:lnTo>
                  <a:lnTo>
                    <a:pt x="1" y="32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6" y="24"/>
                  </a:lnTo>
                  <a:lnTo>
                    <a:pt x="12" y="23"/>
                  </a:lnTo>
                  <a:lnTo>
                    <a:pt x="16" y="19"/>
                  </a:lnTo>
                  <a:lnTo>
                    <a:pt x="17" y="13"/>
                  </a:lnTo>
                  <a:lnTo>
                    <a:pt x="16" y="7"/>
                  </a:lnTo>
                  <a:lnTo>
                    <a:pt x="14" y="4"/>
                  </a:lnTo>
                  <a:lnTo>
                    <a:pt x="16" y="0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97" name="Freeform 114"/>
            <p:cNvSpPr>
              <a:spLocks/>
            </p:cNvSpPr>
            <p:nvPr/>
          </p:nvSpPr>
          <p:spPr bwMode="auto">
            <a:xfrm>
              <a:off x="1991" y="3741"/>
              <a:ext cx="5" cy="6"/>
            </a:xfrm>
            <a:custGeom>
              <a:avLst/>
              <a:gdLst>
                <a:gd name="T0" fmla="*/ 0 w 12"/>
                <a:gd name="T1" fmla="*/ 1 h 12"/>
                <a:gd name="T2" fmla="*/ 0 w 12"/>
                <a:gd name="T3" fmla="*/ 1 h 12"/>
                <a:gd name="T4" fmla="*/ 0 w 12"/>
                <a:gd name="T5" fmla="*/ 1 h 12"/>
                <a:gd name="T6" fmla="*/ 0 w 12"/>
                <a:gd name="T7" fmla="*/ 1 h 12"/>
                <a:gd name="T8" fmla="*/ 0 w 12"/>
                <a:gd name="T9" fmla="*/ 1 h 12"/>
                <a:gd name="T10" fmla="*/ 0 w 12"/>
                <a:gd name="T11" fmla="*/ 1 h 12"/>
                <a:gd name="T12" fmla="*/ 0 w 12"/>
                <a:gd name="T13" fmla="*/ 0 h 12"/>
                <a:gd name="T14" fmla="*/ 0 w 12"/>
                <a:gd name="T15" fmla="*/ 0 h 12"/>
                <a:gd name="T16" fmla="*/ 0 w 12"/>
                <a:gd name="T17" fmla="*/ 0 h 12"/>
                <a:gd name="T18" fmla="*/ 0 w 12"/>
                <a:gd name="T19" fmla="*/ 1 h 12"/>
                <a:gd name="T20" fmla="*/ 0 w 12"/>
                <a:gd name="T21" fmla="*/ 1 h 12"/>
                <a:gd name="T22" fmla="*/ 0 w 12"/>
                <a:gd name="T23" fmla="*/ 1 h 12"/>
                <a:gd name="T24" fmla="*/ 0 w 12"/>
                <a:gd name="T25" fmla="*/ 1 h 12"/>
                <a:gd name="T26" fmla="*/ 0 w 12"/>
                <a:gd name="T27" fmla="*/ 1 h 12"/>
                <a:gd name="T28" fmla="*/ 0 w 12"/>
                <a:gd name="T29" fmla="*/ 1 h 12"/>
                <a:gd name="T30" fmla="*/ 0 w 12"/>
                <a:gd name="T31" fmla="*/ 1 h 12"/>
                <a:gd name="T32" fmla="*/ 0 w 12"/>
                <a:gd name="T33" fmla="*/ 1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0" y="12"/>
                  </a:moveTo>
                  <a:lnTo>
                    <a:pt x="11" y="10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10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98" name="Freeform 115"/>
            <p:cNvSpPr>
              <a:spLocks/>
            </p:cNvSpPr>
            <p:nvPr/>
          </p:nvSpPr>
          <p:spPr bwMode="auto">
            <a:xfrm>
              <a:off x="2012" y="3741"/>
              <a:ext cx="6" cy="6"/>
            </a:xfrm>
            <a:custGeom>
              <a:avLst/>
              <a:gdLst>
                <a:gd name="T0" fmla="*/ 0 w 13"/>
                <a:gd name="T1" fmla="*/ 1 h 12"/>
                <a:gd name="T2" fmla="*/ 0 w 13"/>
                <a:gd name="T3" fmla="*/ 1 h 12"/>
                <a:gd name="T4" fmla="*/ 0 w 13"/>
                <a:gd name="T5" fmla="*/ 1 h 12"/>
                <a:gd name="T6" fmla="*/ 0 w 13"/>
                <a:gd name="T7" fmla="*/ 1 h 12"/>
                <a:gd name="T8" fmla="*/ 0 w 13"/>
                <a:gd name="T9" fmla="*/ 1 h 12"/>
                <a:gd name="T10" fmla="*/ 0 w 13"/>
                <a:gd name="T11" fmla="*/ 1 h 12"/>
                <a:gd name="T12" fmla="*/ 0 w 13"/>
                <a:gd name="T13" fmla="*/ 1 h 12"/>
                <a:gd name="T14" fmla="*/ 0 w 13"/>
                <a:gd name="T15" fmla="*/ 1 h 12"/>
                <a:gd name="T16" fmla="*/ 0 w 13"/>
                <a:gd name="T17" fmla="*/ 0 h 12"/>
                <a:gd name="T18" fmla="*/ 0 w 13"/>
                <a:gd name="T19" fmla="*/ 0 h 12"/>
                <a:gd name="T20" fmla="*/ 0 w 13"/>
                <a:gd name="T21" fmla="*/ 0 h 12"/>
                <a:gd name="T22" fmla="*/ 0 w 13"/>
                <a:gd name="T23" fmla="*/ 1 h 12"/>
                <a:gd name="T24" fmla="*/ 0 w 13"/>
                <a:gd name="T25" fmla="*/ 1 h 12"/>
                <a:gd name="T26" fmla="*/ 0 w 13"/>
                <a:gd name="T27" fmla="*/ 1 h 12"/>
                <a:gd name="T28" fmla="*/ 0 w 13"/>
                <a:gd name="T29" fmla="*/ 1 h 12"/>
                <a:gd name="T30" fmla="*/ 0 w 13"/>
                <a:gd name="T31" fmla="*/ 1 h 12"/>
                <a:gd name="T32" fmla="*/ 0 w 13"/>
                <a:gd name="T33" fmla="*/ 1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12"/>
                <a:gd name="T53" fmla="*/ 13 w 13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12">
                  <a:moveTo>
                    <a:pt x="3" y="12"/>
                  </a:move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1" y="3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399" name="Freeform 116"/>
            <p:cNvSpPr>
              <a:spLocks/>
            </p:cNvSpPr>
            <p:nvPr/>
          </p:nvSpPr>
          <p:spPr bwMode="auto">
            <a:xfrm>
              <a:off x="2023" y="3760"/>
              <a:ext cx="6" cy="6"/>
            </a:xfrm>
            <a:custGeom>
              <a:avLst/>
              <a:gdLst>
                <a:gd name="T0" fmla="*/ 0 w 11"/>
                <a:gd name="T1" fmla="*/ 0 h 13"/>
                <a:gd name="T2" fmla="*/ 0 w 11"/>
                <a:gd name="T3" fmla="*/ 0 h 13"/>
                <a:gd name="T4" fmla="*/ 1 w 11"/>
                <a:gd name="T5" fmla="*/ 0 h 13"/>
                <a:gd name="T6" fmla="*/ 1 w 11"/>
                <a:gd name="T7" fmla="*/ 0 h 13"/>
                <a:gd name="T8" fmla="*/ 1 w 11"/>
                <a:gd name="T9" fmla="*/ 0 h 13"/>
                <a:gd name="T10" fmla="*/ 1 w 11"/>
                <a:gd name="T11" fmla="*/ 0 h 13"/>
                <a:gd name="T12" fmla="*/ 1 w 11"/>
                <a:gd name="T13" fmla="*/ 0 h 13"/>
                <a:gd name="T14" fmla="*/ 1 w 11"/>
                <a:gd name="T15" fmla="*/ 0 h 13"/>
                <a:gd name="T16" fmla="*/ 1 w 11"/>
                <a:gd name="T17" fmla="*/ 0 h 13"/>
                <a:gd name="T18" fmla="*/ 1 w 11"/>
                <a:gd name="T19" fmla="*/ 0 h 13"/>
                <a:gd name="T20" fmla="*/ 1 w 11"/>
                <a:gd name="T21" fmla="*/ 0 h 13"/>
                <a:gd name="T22" fmla="*/ 1 w 11"/>
                <a:gd name="T23" fmla="*/ 0 h 13"/>
                <a:gd name="T24" fmla="*/ 1 w 11"/>
                <a:gd name="T25" fmla="*/ 0 h 13"/>
                <a:gd name="T26" fmla="*/ 1 w 11"/>
                <a:gd name="T27" fmla="*/ 0 h 13"/>
                <a:gd name="T28" fmla="*/ 1 w 11"/>
                <a:gd name="T29" fmla="*/ 0 h 13"/>
                <a:gd name="T30" fmla="*/ 0 w 11"/>
                <a:gd name="T31" fmla="*/ 0 h 13"/>
                <a:gd name="T32" fmla="*/ 0 w 11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3"/>
                <a:gd name="T53" fmla="*/ 11 w 11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3">
                  <a:moveTo>
                    <a:pt x="0" y="6"/>
                  </a:move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00" name="Freeform 117"/>
            <p:cNvSpPr>
              <a:spLocks/>
            </p:cNvSpPr>
            <p:nvPr/>
          </p:nvSpPr>
          <p:spPr bwMode="auto">
            <a:xfrm>
              <a:off x="2012" y="3778"/>
              <a:ext cx="6" cy="6"/>
            </a:xfrm>
            <a:custGeom>
              <a:avLst/>
              <a:gdLst>
                <a:gd name="T0" fmla="*/ 0 w 13"/>
                <a:gd name="T1" fmla="*/ 0 h 13"/>
                <a:gd name="T2" fmla="*/ 0 w 13"/>
                <a:gd name="T3" fmla="*/ 0 h 13"/>
                <a:gd name="T4" fmla="*/ 0 w 13"/>
                <a:gd name="T5" fmla="*/ 0 h 13"/>
                <a:gd name="T6" fmla="*/ 0 w 13"/>
                <a:gd name="T7" fmla="*/ 0 h 13"/>
                <a:gd name="T8" fmla="*/ 0 w 13"/>
                <a:gd name="T9" fmla="*/ 0 h 13"/>
                <a:gd name="T10" fmla="*/ 0 w 13"/>
                <a:gd name="T11" fmla="*/ 0 h 13"/>
                <a:gd name="T12" fmla="*/ 0 w 13"/>
                <a:gd name="T13" fmla="*/ 0 h 13"/>
                <a:gd name="T14" fmla="*/ 0 w 13"/>
                <a:gd name="T15" fmla="*/ 0 h 13"/>
                <a:gd name="T16" fmla="*/ 0 w 13"/>
                <a:gd name="T17" fmla="*/ 0 h 13"/>
                <a:gd name="T18" fmla="*/ 0 w 13"/>
                <a:gd name="T19" fmla="*/ 0 h 13"/>
                <a:gd name="T20" fmla="*/ 0 w 13"/>
                <a:gd name="T21" fmla="*/ 0 h 13"/>
                <a:gd name="T22" fmla="*/ 0 w 13"/>
                <a:gd name="T23" fmla="*/ 0 h 13"/>
                <a:gd name="T24" fmla="*/ 0 w 13"/>
                <a:gd name="T25" fmla="*/ 0 h 13"/>
                <a:gd name="T26" fmla="*/ 0 w 13"/>
                <a:gd name="T27" fmla="*/ 0 h 13"/>
                <a:gd name="T28" fmla="*/ 0 w 13"/>
                <a:gd name="T29" fmla="*/ 0 h 13"/>
                <a:gd name="T30" fmla="*/ 0 w 13"/>
                <a:gd name="T31" fmla="*/ 0 h 13"/>
                <a:gd name="T32" fmla="*/ 0 w 1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13"/>
                <a:gd name="T53" fmla="*/ 13 w 13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13">
                  <a:moveTo>
                    <a:pt x="3" y="1"/>
                  </a:moveTo>
                  <a:lnTo>
                    <a:pt x="1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9"/>
                  </a:lnTo>
                  <a:lnTo>
                    <a:pt x="2" y="11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01" name="Freeform 118"/>
            <p:cNvSpPr>
              <a:spLocks/>
            </p:cNvSpPr>
            <p:nvPr/>
          </p:nvSpPr>
          <p:spPr bwMode="auto">
            <a:xfrm>
              <a:off x="1991" y="3778"/>
              <a:ext cx="5" cy="6"/>
            </a:xfrm>
            <a:custGeom>
              <a:avLst/>
              <a:gdLst>
                <a:gd name="T0" fmla="*/ 0 w 12"/>
                <a:gd name="T1" fmla="*/ 0 h 13"/>
                <a:gd name="T2" fmla="*/ 0 w 12"/>
                <a:gd name="T3" fmla="*/ 0 h 13"/>
                <a:gd name="T4" fmla="*/ 0 w 12"/>
                <a:gd name="T5" fmla="*/ 0 h 13"/>
                <a:gd name="T6" fmla="*/ 0 w 12"/>
                <a:gd name="T7" fmla="*/ 0 h 13"/>
                <a:gd name="T8" fmla="*/ 0 w 12"/>
                <a:gd name="T9" fmla="*/ 0 h 13"/>
                <a:gd name="T10" fmla="*/ 0 w 12"/>
                <a:gd name="T11" fmla="*/ 0 h 13"/>
                <a:gd name="T12" fmla="*/ 0 w 12"/>
                <a:gd name="T13" fmla="*/ 0 h 13"/>
                <a:gd name="T14" fmla="*/ 0 w 12"/>
                <a:gd name="T15" fmla="*/ 0 h 13"/>
                <a:gd name="T16" fmla="*/ 0 w 12"/>
                <a:gd name="T17" fmla="*/ 0 h 13"/>
                <a:gd name="T18" fmla="*/ 0 w 12"/>
                <a:gd name="T19" fmla="*/ 0 h 13"/>
                <a:gd name="T20" fmla="*/ 0 w 12"/>
                <a:gd name="T21" fmla="*/ 0 h 13"/>
                <a:gd name="T22" fmla="*/ 0 w 12"/>
                <a:gd name="T23" fmla="*/ 0 h 13"/>
                <a:gd name="T24" fmla="*/ 0 w 12"/>
                <a:gd name="T25" fmla="*/ 0 h 13"/>
                <a:gd name="T26" fmla="*/ 0 w 12"/>
                <a:gd name="T27" fmla="*/ 0 h 13"/>
                <a:gd name="T28" fmla="*/ 0 w 12"/>
                <a:gd name="T29" fmla="*/ 0 h 13"/>
                <a:gd name="T30" fmla="*/ 0 w 12"/>
                <a:gd name="T31" fmla="*/ 0 h 13"/>
                <a:gd name="T32" fmla="*/ 0 w 12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3"/>
                <a:gd name="T53" fmla="*/ 12 w 1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3">
                  <a:moveTo>
                    <a:pt x="10" y="1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02" name="Freeform 119"/>
            <p:cNvSpPr>
              <a:spLocks/>
            </p:cNvSpPr>
            <p:nvPr/>
          </p:nvSpPr>
          <p:spPr bwMode="auto">
            <a:xfrm>
              <a:off x="1980" y="3760"/>
              <a:ext cx="6" cy="6"/>
            </a:xfrm>
            <a:custGeom>
              <a:avLst/>
              <a:gdLst>
                <a:gd name="T0" fmla="*/ 1 w 12"/>
                <a:gd name="T1" fmla="*/ 0 h 13"/>
                <a:gd name="T2" fmla="*/ 1 w 12"/>
                <a:gd name="T3" fmla="*/ 0 h 13"/>
                <a:gd name="T4" fmla="*/ 1 w 12"/>
                <a:gd name="T5" fmla="*/ 0 h 13"/>
                <a:gd name="T6" fmla="*/ 1 w 12"/>
                <a:gd name="T7" fmla="*/ 0 h 13"/>
                <a:gd name="T8" fmla="*/ 1 w 12"/>
                <a:gd name="T9" fmla="*/ 0 h 13"/>
                <a:gd name="T10" fmla="*/ 1 w 12"/>
                <a:gd name="T11" fmla="*/ 0 h 13"/>
                <a:gd name="T12" fmla="*/ 1 w 12"/>
                <a:gd name="T13" fmla="*/ 0 h 13"/>
                <a:gd name="T14" fmla="*/ 0 w 12"/>
                <a:gd name="T15" fmla="*/ 0 h 13"/>
                <a:gd name="T16" fmla="*/ 0 w 12"/>
                <a:gd name="T17" fmla="*/ 0 h 13"/>
                <a:gd name="T18" fmla="*/ 0 w 12"/>
                <a:gd name="T19" fmla="*/ 0 h 13"/>
                <a:gd name="T20" fmla="*/ 1 w 12"/>
                <a:gd name="T21" fmla="*/ 0 h 13"/>
                <a:gd name="T22" fmla="*/ 1 w 12"/>
                <a:gd name="T23" fmla="*/ 0 h 13"/>
                <a:gd name="T24" fmla="*/ 1 w 12"/>
                <a:gd name="T25" fmla="*/ 0 h 13"/>
                <a:gd name="T26" fmla="*/ 1 w 12"/>
                <a:gd name="T27" fmla="*/ 0 h 13"/>
                <a:gd name="T28" fmla="*/ 1 w 12"/>
                <a:gd name="T29" fmla="*/ 0 h 13"/>
                <a:gd name="T30" fmla="*/ 1 w 12"/>
                <a:gd name="T31" fmla="*/ 0 h 13"/>
                <a:gd name="T32" fmla="*/ 1 w 12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3"/>
                <a:gd name="T53" fmla="*/ 12 w 12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3">
                  <a:moveTo>
                    <a:pt x="12" y="6"/>
                  </a:moveTo>
                  <a:lnTo>
                    <a:pt x="11" y="4"/>
                  </a:lnTo>
                  <a:lnTo>
                    <a:pt x="10" y="1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03" name="Freeform 120"/>
            <p:cNvSpPr>
              <a:spLocks/>
            </p:cNvSpPr>
            <p:nvPr/>
          </p:nvSpPr>
          <p:spPr bwMode="auto">
            <a:xfrm>
              <a:off x="1988" y="3748"/>
              <a:ext cx="33" cy="29"/>
            </a:xfrm>
            <a:custGeom>
              <a:avLst/>
              <a:gdLst>
                <a:gd name="T0" fmla="*/ 1 w 65"/>
                <a:gd name="T1" fmla="*/ 1 h 58"/>
                <a:gd name="T2" fmla="*/ 1 w 65"/>
                <a:gd name="T3" fmla="*/ 1 h 58"/>
                <a:gd name="T4" fmla="*/ 1 w 65"/>
                <a:gd name="T5" fmla="*/ 1 h 58"/>
                <a:gd name="T6" fmla="*/ 1 w 65"/>
                <a:gd name="T7" fmla="*/ 1 h 58"/>
                <a:gd name="T8" fmla="*/ 1 w 65"/>
                <a:gd name="T9" fmla="*/ 1 h 58"/>
                <a:gd name="T10" fmla="*/ 1 w 65"/>
                <a:gd name="T11" fmla="*/ 1 h 58"/>
                <a:gd name="T12" fmla="*/ 1 w 65"/>
                <a:gd name="T13" fmla="*/ 1 h 58"/>
                <a:gd name="T14" fmla="*/ 1 w 65"/>
                <a:gd name="T15" fmla="*/ 1 h 58"/>
                <a:gd name="T16" fmla="*/ 1 w 65"/>
                <a:gd name="T17" fmla="*/ 1 h 58"/>
                <a:gd name="T18" fmla="*/ 1 w 65"/>
                <a:gd name="T19" fmla="*/ 1 h 58"/>
                <a:gd name="T20" fmla="*/ 1 w 65"/>
                <a:gd name="T21" fmla="*/ 1 h 58"/>
                <a:gd name="T22" fmla="*/ 1 w 65"/>
                <a:gd name="T23" fmla="*/ 1 h 58"/>
                <a:gd name="T24" fmla="*/ 1 w 65"/>
                <a:gd name="T25" fmla="*/ 1 h 58"/>
                <a:gd name="T26" fmla="*/ 1 w 65"/>
                <a:gd name="T27" fmla="*/ 1 h 58"/>
                <a:gd name="T28" fmla="*/ 1 w 65"/>
                <a:gd name="T29" fmla="*/ 1 h 58"/>
                <a:gd name="T30" fmla="*/ 1 w 65"/>
                <a:gd name="T31" fmla="*/ 1 h 58"/>
                <a:gd name="T32" fmla="*/ 1 w 65"/>
                <a:gd name="T33" fmla="*/ 1 h 58"/>
                <a:gd name="T34" fmla="*/ 1 w 65"/>
                <a:gd name="T35" fmla="*/ 1 h 58"/>
                <a:gd name="T36" fmla="*/ 1 w 65"/>
                <a:gd name="T37" fmla="*/ 1 h 58"/>
                <a:gd name="T38" fmla="*/ 1 w 65"/>
                <a:gd name="T39" fmla="*/ 1 h 58"/>
                <a:gd name="T40" fmla="*/ 1 w 65"/>
                <a:gd name="T41" fmla="*/ 1 h 58"/>
                <a:gd name="T42" fmla="*/ 1 w 65"/>
                <a:gd name="T43" fmla="*/ 1 h 58"/>
                <a:gd name="T44" fmla="*/ 1 w 65"/>
                <a:gd name="T45" fmla="*/ 1 h 58"/>
                <a:gd name="T46" fmla="*/ 1 w 65"/>
                <a:gd name="T47" fmla="*/ 1 h 58"/>
                <a:gd name="T48" fmla="*/ 1 w 65"/>
                <a:gd name="T49" fmla="*/ 1 h 58"/>
                <a:gd name="T50" fmla="*/ 1 w 65"/>
                <a:gd name="T51" fmla="*/ 1 h 58"/>
                <a:gd name="T52" fmla="*/ 1 w 65"/>
                <a:gd name="T53" fmla="*/ 1 h 58"/>
                <a:gd name="T54" fmla="*/ 1 w 65"/>
                <a:gd name="T55" fmla="*/ 1 h 58"/>
                <a:gd name="T56" fmla="*/ 1 w 65"/>
                <a:gd name="T57" fmla="*/ 1 h 58"/>
                <a:gd name="T58" fmla="*/ 1 w 65"/>
                <a:gd name="T59" fmla="*/ 1 h 58"/>
                <a:gd name="T60" fmla="*/ 1 w 65"/>
                <a:gd name="T61" fmla="*/ 1 h 58"/>
                <a:gd name="T62" fmla="*/ 1 w 65"/>
                <a:gd name="T63" fmla="*/ 1 h 58"/>
                <a:gd name="T64" fmla="*/ 1 w 65"/>
                <a:gd name="T65" fmla="*/ 1 h 58"/>
                <a:gd name="T66" fmla="*/ 1 w 65"/>
                <a:gd name="T67" fmla="*/ 1 h 58"/>
                <a:gd name="T68" fmla="*/ 1 w 65"/>
                <a:gd name="T69" fmla="*/ 1 h 58"/>
                <a:gd name="T70" fmla="*/ 1 w 65"/>
                <a:gd name="T71" fmla="*/ 1 h 58"/>
                <a:gd name="T72" fmla="*/ 1 w 65"/>
                <a:gd name="T73" fmla="*/ 1 h 58"/>
                <a:gd name="T74" fmla="*/ 1 w 65"/>
                <a:gd name="T75" fmla="*/ 1 h 58"/>
                <a:gd name="T76" fmla="*/ 1 w 65"/>
                <a:gd name="T77" fmla="*/ 1 h 58"/>
                <a:gd name="T78" fmla="*/ 1 w 65"/>
                <a:gd name="T79" fmla="*/ 1 h 58"/>
                <a:gd name="T80" fmla="*/ 1 w 65"/>
                <a:gd name="T81" fmla="*/ 1 h 58"/>
                <a:gd name="T82" fmla="*/ 1 w 65"/>
                <a:gd name="T83" fmla="*/ 1 h 58"/>
                <a:gd name="T84" fmla="*/ 1 w 65"/>
                <a:gd name="T85" fmla="*/ 1 h 58"/>
                <a:gd name="T86" fmla="*/ 1 w 65"/>
                <a:gd name="T87" fmla="*/ 1 h 58"/>
                <a:gd name="T88" fmla="*/ 0 w 65"/>
                <a:gd name="T89" fmla="*/ 1 h 58"/>
                <a:gd name="T90" fmla="*/ 1 w 65"/>
                <a:gd name="T91" fmla="*/ 1 h 58"/>
                <a:gd name="T92" fmla="*/ 1 w 65"/>
                <a:gd name="T93" fmla="*/ 1 h 58"/>
                <a:gd name="T94" fmla="*/ 1 w 65"/>
                <a:gd name="T95" fmla="*/ 1 h 58"/>
                <a:gd name="T96" fmla="*/ 1 w 65"/>
                <a:gd name="T97" fmla="*/ 1 h 5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5"/>
                <a:gd name="T148" fmla="*/ 0 h 58"/>
                <a:gd name="T149" fmla="*/ 65 w 65"/>
                <a:gd name="T150" fmla="*/ 58 h 5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5" h="58">
                  <a:moveTo>
                    <a:pt x="25" y="16"/>
                  </a:moveTo>
                  <a:lnTo>
                    <a:pt x="25" y="17"/>
                  </a:lnTo>
                  <a:lnTo>
                    <a:pt x="26" y="19"/>
                  </a:lnTo>
                  <a:lnTo>
                    <a:pt x="26" y="21"/>
                  </a:lnTo>
                  <a:lnTo>
                    <a:pt x="25" y="24"/>
                  </a:lnTo>
                  <a:lnTo>
                    <a:pt x="23" y="27"/>
                  </a:lnTo>
                  <a:lnTo>
                    <a:pt x="20" y="28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8" y="29"/>
                  </a:lnTo>
                  <a:lnTo>
                    <a:pt x="20" y="29"/>
                  </a:lnTo>
                  <a:lnTo>
                    <a:pt x="23" y="31"/>
                  </a:lnTo>
                  <a:lnTo>
                    <a:pt x="25" y="33"/>
                  </a:lnTo>
                  <a:lnTo>
                    <a:pt x="26" y="37"/>
                  </a:lnTo>
                  <a:lnTo>
                    <a:pt x="26" y="39"/>
                  </a:lnTo>
                  <a:lnTo>
                    <a:pt x="25" y="42"/>
                  </a:lnTo>
                  <a:lnTo>
                    <a:pt x="25" y="43"/>
                  </a:lnTo>
                  <a:lnTo>
                    <a:pt x="26" y="42"/>
                  </a:lnTo>
                  <a:lnTo>
                    <a:pt x="27" y="40"/>
                  </a:lnTo>
                  <a:lnTo>
                    <a:pt x="30" y="38"/>
                  </a:lnTo>
                  <a:lnTo>
                    <a:pt x="33" y="38"/>
                  </a:lnTo>
                  <a:lnTo>
                    <a:pt x="36" y="39"/>
                  </a:lnTo>
                  <a:lnTo>
                    <a:pt x="39" y="40"/>
                  </a:lnTo>
                  <a:lnTo>
                    <a:pt x="40" y="43"/>
                  </a:lnTo>
                  <a:lnTo>
                    <a:pt x="40" y="42"/>
                  </a:lnTo>
                  <a:lnTo>
                    <a:pt x="40" y="40"/>
                  </a:lnTo>
                  <a:lnTo>
                    <a:pt x="40" y="37"/>
                  </a:lnTo>
                  <a:lnTo>
                    <a:pt x="40" y="33"/>
                  </a:lnTo>
                  <a:lnTo>
                    <a:pt x="42" y="31"/>
                  </a:lnTo>
                  <a:lnTo>
                    <a:pt x="44" y="29"/>
                  </a:lnTo>
                  <a:lnTo>
                    <a:pt x="47" y="29"/>
                  </a:lnTo>
                  <a:lnTo>
                    <a:pt x="48" y="29"/>
                  </a:lnTo>
                  <a:lnTo>
                    <a:pt x="47" y="29"/>
                  </a:lnTo>
                  <a:lnTo>
                    <a:pt x="46" y="28"/>
                  </a:lnTo>
                  <a:lnTo>
                    <a:pt x="42" y="27"/>
                  </a:lnTo>
                  <a:lnTo>
                    <a:pt x="40" y="24"/>
                  </a:lnTo>
                  <a:lnTo>
                    <a:pt x="39" y="22"/>
                  </a:lnTo>
                  <a:lnTo>
                    <a:pt x="39" y="19"/>
                  </a:lnTo>
                  <a:lnTo>
                    <a:pt x="40" y="17"/>
                  </a:lnTo>
                  <a:lnTo>
                    <a:pt x="40" y="16"/>
                  </a:lnTo>
                  <a:lnTo>
                    <a:pt x="39" y="17"/>
                  </a:lnTo>
                  <a:lnTo>
                    <a:pt x="36" y="20"/>
                  </a:lnTo>
                  <a:lnTo>
                    <a:pt x="33" y="20"/>
                  </a:lnTo>
                  <a:lnTo>
                    <a:pt x="30" y="20"/>
                  </a:lnTo>
                  <a:lnTo>
                    <a:pt x="27" y="17"/>
                  </a:lnTo>
                  <a:lnTo>
                    <a:pt x="25" y="16"/>
                  </a:lnTo>
                  <a:lnTo>
                    <a:pt x="17" y="1"/>
                  </a:lnTo>
                  <a:lnTo>
                    <a:pt x="20" y="1"/>
                  </a:lnTo>
                  <a:lnTo>
                    <a:pt x="23" y="4"/>
                  </a:lnTo>
                  <a:lnTo>
                    <a:pt x="26" y="8"/>
                  </a:lnTo>
                  <a:lnTo>
                    <a:pt x="33" y="9"/>
                  </a:lnTo>
                  <a:lnTo>
                    <a:pt x="39" y="7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49" y="1"/>
                  </a:lnTo>
                  <a:lnTo>
                    <a:pt x="50" y="5"/>
                  </a:lnTo>
                  <a:lnTo>
                    <a:pt x="49" y="8"/>
                  </a:lnTo>
                  <a:lnTo>
                    <a:pt x="48" y="14"/>
                  </a:lnTo>
                  <a:lnTo>
                    <a:pt x="49" y="20"/>
                  </a:lnTo>
                  <a:lnTo>
                    <a:pt x="55" y="24"/>
                  </a:lnTo>
                  <a:lnTo>
                    <a:pt x="59" y="25"/>
                  </a:lnTo>
                  <a:lnTo>
                    <a:pt x="64" y="25"/>
                  </a:lnTo>
                  <a:lnTo>
                    <a:pt x="65" y="29"/>
                  </a:lnTo>
                  <a:lnTo>
                    <a:pt x="63" y="32"/>
                  </a:lnTo>
                  <a:lnTo>
                    <a:pt x="58" y="33"/>
                  </a:lnTo>
                  <a:lnTo>
                    <a:pt x="53" y="35"/>
                  </a:lnTo>
                  <a:lnTo>
                    <a:pt x="49" y="39"/>
                  </a:lnTo>
                  <a:lnTo>
                    <a:pt x="48" y="46"/>
                  </a:lnTo>
                  <a:lnTo>
                    <a:pt x="50" y="51"/>
                  </a:lnTo>
                  <a:lnTo>
                    <a:pt x="51" y="54"/>
                  </a:lnTo>
                  <a:lnTo>
                    <a:pt x="49" y="58"/>
                  </a:lnTo>
                  <a:lnTo>
                    <a:pt x="46" y="58"/>
                  </a:lnTo>
                  <a:lnTo>
                    <a:pt x="43" y="55"/>
                  </a:lnTo>
                  <a:lnTo>
                    <a:pt x="40" y="52"/>
                  </a:lnTo>
                  <a:lnTo>
                    <a:pt x="33" y="48"/>
                  </a:lnTo>
                  <a:lnTo>
                    <a:pt x="27" y="50"/>
                  </a:lnTo>
                  <a:lnTo>
                    <a:pt x="24" y="53"/>
                  </a:lnTo>
                  <a:lnTo>
                    <a:pt x="20" y="58"/>
                  </a:lnTo>
                  <a:lnTo>
                    <a:pt x="17" y="58"/>
                  </a:lnTo>
                  <a:lnTo>
                    <a:pt x="15" y="54"/>
                  </a:lnTo>
                  <a:lnTo>
                    <a:pt x="16" y="50"/>
                  </a:lnTo>
                  <a:lnTo>
                    <a:pt x="17" y="45"/>
                  </a:lnTo>
                  <a:lnTo>
                    <a:pt x="16" y="38"/>
                  </a:lnTo>
                  <a:lnTo>
                    <a:pt x="11" y="33"/>
                  </a:lnTo>
                  <a:lnTo>
                    <a:pt x="7" y="33"/>
                  </a:lnTo>
                  <a:lnTo>
                    <a:pt x="2" y="32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5" y="25"/>
                  </a:lnTo>
                  <a:lnTo>
                    <a:pt x="11" y="24"/>
                  </a:lnTo>
                  <a:lnTo>
                    <a:pt x="16" y="20"/>
                  </a:lnTo>
                  <a:lnTo>
                    <a:pt x="17" y="14"/>
                  </a:lnTo>
                  <a:lnTo>
                    <a:pt x="16" y="8"/>
                  </a:lnTo>
                  <a:lnTo>
                    <a:pt x="15" y="5"/>
                  </a:lnTo>
                  <a:lnTo>
                    <a:pt x="17" y="1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04" name="Freeform 121"/>
            <p:cNvSpPr>
              <a:spLocks/>
            </p:cNvSpPr>
            <p:nvPr/>
          </p:nvSpPr>
          <p:spPr bwMode="auto">
            <a:xfrm>
              <a:off x="2137" y="3765"/>
              <a:ext cx="5" cy="6"/>
            </a:xfrm>
            <a:custGeom>
              <a:avLst/>
              <a:gdLst>
                <a:gd name="T0" fmla="*/ 0 w 12"/>
                <a:gd name="T1" fmla="*/ 1 h 11"/>
                <a:gd name="T2" fmla="*/ 0 w 12"/>
                <a:gd name="T3" fmla="*/ 1 h 11"/>
                <a:gd name="T4" fmla="*/ 0 w 12"/>
                <a:gd name="T5" fmla="*/ 1 h 11"/>
                <a:gd name="T6" fmla="*/ 0 w 12"/>
                <a:gd name="T7" fmla="*/ 1 h 11"/>
                <a:gd name="T8" fmla="*/ 0 w 12"/>
                <a:gd name="T9" fmla="*/ 1 h 11"/>
                <a:gd name="T10" fmla="*/ 0 w 12"/>
                <a:gd name="T11" fmla="*/ 1 h 11"/>
                <a:gd name="T12" fmla="*/ 0 w 12"/>
                <a:gd name="T13" fmla="*/ 0 h 11"/>
                <a:gd name="T14" fmla="*/ 0 w 12"/>
                <a:gd name="T15" fmla="*/ 0 h 11"/>
                <a:gd name="T16" fmla="*/ 0 w 12"/>
                <a:gd name="T17" fmla="*/ 1 h 11"/>
                <a:gd name="T18" fmla="*/ 0 w 12"/>
                <a:gd name="T19" fmla="*/ 1 h 11"/>
                <a:gd name="T20" fmla="*/ 0 w 12"/>
                <a:gd name="T21" fmla="*/ 1 h 11"/>
                <a:gd name="T22" fmla="*/ 0 w 12"/>
                <a:gd name="T23" fmla="*/ 1 h 11"/>
                <a:gd name="T24" fmla="*/ 0 w 12"/>
                <a:gd name="T25" fmla="*/ 1 h 11"/>
                <a:gd name="T26" fmla="*/ 0 w 12"/>
                <a:gd name="T27" fmla="*/ 1 h 11"/>
                <a:gd name="T28" fmla="*/ 0 w 12"/>
                <a:gd name="T29" fmla="*/ 1 h 11"/>
                <a:gd name="T30" fmla="*/ 0 w 12"/>
                <a:gd name="T31" fmla="*/ 1 h 11"/>
                <a:gd name="T32" fmla="*/ 0 w 12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1"/>
                <a:gd name="T53" fmla="*/ 12 w 12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1">
                  <a:moveTo>
                    <a:pt x="10" y="11"/>
                  </a:moveTo>
                  <a:lnTo>
                    <a:pt x="11" y="9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0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10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05" name="Freeform 122"/>
            <p:cNvSpPr>
              <a:spLocks/>
            </p:cNvSpPr>
            <p:nvPr/>
          </p:nvSpPr>
          <p:spPr bwMode="auto">
            <a:xfrm>
              <a:off x="2158" y="3765"/>
              <a:ext cx="6" cy="6"/>
            </a:xfrm>
            <a:custGeom>
              <a:avLst/>
              <a:gdLst>
                <a:gd name="T0" fmla="*/ 0 w 13"/>
                <a:gd name="T1" fmla="*/ 1 h 11"/>
                <a:gd name="T2" fmla="*/ 0 w 13"/>
                <a:gd name="T3" fmla="*/ 1 h 11"/>
                <a:gd name="T4" fmla="*/ 0 w 13"/>
                <a:gd name="T5" fmla="*/ 1 h 11"/>
                <a:gd name="T6" fmla="*/ 0 w 13"/>
                <a:gd name="T7" fmla="*/ 1 h 11"/>
                <a:gd name="T8" fmla="*/ 0 w 13"/>
                <a:gd name="T9" fmla="*/ 1 h 11"/>
                <a:gd name="T10" fmla="*/ 0 w 13"/>
                <a:gd name="T11" fmla="*/ 1 h 11"/>
                <a:gd name="T12" fmla="*/ 0 w 13"/>
                <a:gd name="T13" fmla="*/ 1 h 11"/>
                <a:gd name="T14" fmla="*/ 0 w 13"/>
                <a:gd name="T15" fmla="*/ 1 h 11"/>
                <a:gd name="T16" fmla="*/ 0 w 13"/>
                <a:gd name="T17" fmla="*/ 1 h 11"/>
                <a:gd name="T18" fmla="*/ 0 w 13"/>
                <a:gd name="T19" fmla="*/ 0 h 11"/>
                <a:gd name="T20" fmla="*/ 0 w 13"/>
                <a:gd name="T21" fmla="*/ 0 h 11"/>
                <a:gd name="T22" fmla="*/ 0 w 13"/>
                <a:gd name="T23" fmla="*/ 1 h 11"/>
                <a:gd name="T24" fmla="*/ 0 w 13"/>
                <a:gd name="T25" fmla="*/ 1 h 11"/>
                <a:gd name="T26" fmla="*/ 0 w 13"/>
                <a:gd name="T27" fmla="*/ 1 h 11"/>
                <a:gd name="T28" fmla="*/ 0 w 13"/>
                <a:gd name="T29" fmla="*/ 1 h 11"/>
                <a:gd name="T30" fmla="*/ 0 w 13"/>
                <a:gd name="T31" fmla="*/ 1 h 11"/>
                <a:gd name="T32" fmla="*/ 0 w 13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11"/>
                <a:gd name="T53" fmla="*/ 13 w 13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11">
                  <a:moveTo>
                    <a:pt x="3" y="11"/>
                  </a:moveTo>
                  <a:lnTo>
                    <a:pt x="6" y="11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06" name="Freeform 123"/>
            <p:cNvSpPr>
              <a:spLocks/>
            </p:cNvSpPr>
            <p:nvPr/>
          </p:nvSpPr>
          <p:spPr bwMode="auto">
            <a:xfrm>
              <a:off x="2169" y="3784"/>
              <a:ext cx="6" cy="6"/>
            </a:xfrm>
            <a:custGeom>
              <a:avLst/>
              <a:gdLst>
                <a:gd name="T0" fmla="*/ 0 w 11"/>
                <a:gd name="T1" fmla="*/ 0 h 13"/>
                <a:gd name="T2" fmla="*/ 0 w 11"/>
                <a:gd name="T3" fmla="*/ 0 h 13"/>
                <a:gd name="T4" fmla="*/ 1 w 11"/>
                <a:gd name="T5" fmla="*/ 0 h 13"/>
                <a:gd name="T6" fmla="*/ 1 w 11"/>
                <a:gd name="T7" fmla="*/ 0 h 13"/>
                <a:gd name="T8" fmla="*/ 1 w 11"/>
                <a:gd name="T9" fmla="*/ 0 h 13"/>
                <a:gd name="T10" fmla="*/ 1 w 11"/>
                <a:gd name="T11" fmla="*/ 0 h 13"/>
                <a:gd name="T12" fmla="*/ 1 w 11"/>
                <a:gd name="T13" fmla="*/ 0 h 13"/>
                <a:gd name="T14" fmla="*/ 1 w 11"/>
                <a:gd name="T15" fmla="*/ 0 h 13"/>
                <a:gd name="T16" fmla="*/ 1 w 11"/>
                <a:gd name="T17" fmla="*/ 0 h 13"/>
                <a:gd name="T18" fmla="*/ 1 w 11"/>
                <a:gd name="T19" fmla="*/ 0 h 13"/>
                <a:gd name="T20" fmla="*/ 1 w 11"/>
                <a:gd name="T21" fmla="*/ 0 h 13"/>
                <a:gd name="T22" fmla="*/ 1 w 11"/>
                <a:gd name="T23" fmla="*/ 0 h 13"/>
                <a:gd name="T24" fmla="*/ 1 w 11"/>
                <a:gd name="T25" fmla="*/ 0 h 13"/>
                <a:gd name="T26" fmla="*/ 1 w 11"/>
                <a:gd name="T27" fmla="*/ 0 h 13"/>
                <a:gd name="T28" fmla="*/ 1 w 11"/>
                <a:gd name="T29" fmla="*/ 0 h 13"/>
                <a:gd name="T30" fmla="*/ 0 w 11"/>
                <a:gd name="T31" fmla="*/ 0 h 13"/>
                <a:gd name="T32" fmla="*/ 0 w 11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"/>
                <a:gd name="T52" fmla="*/ 0 h 13"/>
                <a:gd name="T53" fmla="*/ 11 w 11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" h="13">
                  <a:moveTo>
                    <a:pt x="0" y="6"/>
                  </a:moveTo>
                  <a:lnTo>
                    <a:pt x="0" y="8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07" name="Freeform 124"/>
            <p:cNvSpPr>
              <a:spLocks/>
            </p:cNvSpPr>
            <p:nvPr/>
          </p:nvSpPr>
          <p:spPr bwMode="auto">
            <a:xfrm>
              <a:off x="2158" y="3803"/>
              <a:ext cx="6" cy="5"/>
            </a:xfrm>
            <a:custGeom>
              <a:avLst/>
              <a:gdLst>
                <a:gd name="T0" fmla="*/ 0 w 13"/>
                <a:gd name="T1" fmla="*/ 0 h 12"/>
                <a:gd name="T2" fmla="*/ 0 w 13"/>
                <a:gd name="T3" fmla="*/ 0 h 12"/>
                <a:gd name="T4" fmla="*/ 0 w 13"/>
                <a:gd name="T5" fmla="*/ 0 h 12"/>
                <a:gd name="T6" fmla="*/ 0 w 13"/>
                <a:gd name="T7" fmla="*/ 0 h 12"/>
                <a:gd name="T8" fmla="*/ 0 w 13"/>
                <a:gd name="T9" fmla="*/ 0 h 12"/>
                <a:gd name="T10" fmla="*/ 0 w 13"/>
                <a:gd name="T11" fmla="*/ 0 h 12"/>
                <a:gd name="T12" fmla="*/ 0 w 13"/>
                <a:gd name="T13" fmla="*/ 0 h 12"/>
                <a:gd name="T14" fmla="*/ 0 w 13"/>
                <a:gd name="T15" fmla="*/ 0 h 12"/>
                <a:gd name="T16" fmla="*/ 0 w 13"/>
                <a:gd name="T17" fmla="*/ 0 h 12"/>
                <a:gd name="T18" fmla="*/ 0 w 13"/>
                <a:gd name="T19" fmla="*/ 0 h 12"/>
                <a:gd name="T20" fmla="*/ 0 w 13"/>
                <a:gd name="T21" fmla="*/ 0 h 12"/>
                <a:gd name="T22" fmla="*/ 0 w 13"/>
                <a:gd name="T23" fmla="*/ 0 h 12"/>
                <a:gd name="T24" fmla="*/ 0 w 13"/>
                <a:gd name="T25" fmla="*/ 0 h 12"/>
                <a:gd name="T26" fmla="*/ 0 w 13"/>
                <a:gd name="T27" fmla="*/ 0 h 12"/>
                <a:gd name="T28" fmla="*/ 0 w 13"/>
                <a:gd name="T29" fmla="*/ 0 h 12"/>
                <a:gd name="T30" fmla="*/ 0 w 13"/>
                <a:gd name="T31" fmla="*/ 0 h 12"/>
                <a:gd name="T32" fmla="*/ 0 w 13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12"/>
                <a:gd name="T53" fmla="*/ 13 w 13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12">
                  <a:moveTo>
                    <a:pt x="3" y="0"/>
                  </a:moveTo>
                  <a:lnTo>
                    <a:pt x="1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08" name="Freeform 125"/>
            <p:cNvSpPr>
              <a:spLocks/>
            </p:cNvSpPr>
            <p:nvPr/>
          </p:nvSpPr>
          <p:spPr bwMode="auto">
            <a:xfrm>
              <a:off x="2137" y="3803"/>
              <a:ext cx="5" cy="5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0 w 12"/>
                <a:gd name="T5" fmla="*/ 0 h 12"/>
                <a:gd name="T6" fmla="*/ 0 w 12"/>
                <a:gd name="T7" fmla="*/ 0 h 12"/>
                <a:gd name="T8" fmla="*/ 0 w 12"/>
                <a:gd name="T9" fmla="*/ 0 h 12"/>
                <a:gd name="T10" fmla="*/ 0 w 12"/>
                <a:gd name="T11" fmla="*/ 0 h 12"/>
                <a:gd name="T12" fmla="*/ 0 w 12"/>
                <a:gd name="T13" fmla="*/ 0 h 12"/>
                <a:gd name="T14" fmla="*/ 0 w 12"/>
                <a:gd name="T15" fmla="*/ 0 h 12"/>
                <a:gd name="T16" fmla="*/ 0 w 12"/>
                <a:gd name="T17" fmla="*/ 0 h 12"/>
                <a:gd name="T18" fmla="*/ 0 w 12"/>
                <a:gd name="T19" fmla="*/ 0 h 12"/>
                <a:gd name="T20" fmla="*/ 0 w 12"/>
                <a:gd name="T21" fmla="*/ 0 h 12"/>
                <a:gd name="T22" fmla="*/ 0 w 12"/>
                <a:gd name="T23" fmla="*/ 0 h 12"/>
                <a:gd name="T24" fmla="*/ 0 w 12"/>
                <a:gd name="T25" fmla="*/ 0 h 12"/>
                <a:gd name="T26" fmla="*/ 0 w 12"/>
                <a:gd name="T27" fmla="*/ 0 h 12"/>
                <a:gd name="T28" fmla="*/ 0 w 12"/>
                <a:gd name="T29" fmla="*/ 0 h 12"/>
                <a:gd name="T30" fmla="*/ 0 w 12"/>
                <a:gd name="T31" fmla="*/ 0 h 12"/>
                <a:gd name="T32" fmla="*/ 0 w 12"/>
                <a:gd name="T33" fmla="*/ 0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12"/>
                <a:gd name="T53" fmla="*/ 12 w 12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12">
                  <a:moveTo>
                    <a:pt x="10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09" name="Freeform 126"/>
            <p:cNvSpPr>
              <a:spLocks/>
            </p:cNvSpPr>
            <p:nvPr/>
          </p:nvSpPr>
          <p:spPr bwMode="auto">
            <a:xfrm>
              <a:off x="2126" y="3784"/>
              <a:ext cx="6" cy="6"/>
            </a:xfrm>
            <a:custGeom>
              <a:avLst/>
              <a:gdLst>
                <a:gd name="T0" fmla="*/ 0 w 13"/>
                <a:gd name="T1" fmla="*/ 0 h 13"/>
                <a:gd name="T2" fmla="*/ 0 w 13"/>
                <a:gd name="T3" fmla="*/ 0 h 13"/>
                <a:gd name="T4" fmla="*/ 0 w 13"/>
                <a:gd name="T5" fmla="*/ 0 h 13"/>
                <a:gd name="T6" fmla="*/ 0 w 13"/>
                <a:gd name="T7" fmla="*/ 0 h 13"/>
                <a:gd name="T8" fmla="*/ 0 w 13"/>
                <a:gd name="T9" fmla="*/ 0 h 13"/>
                <a:gd name="T10" fmla="*/ 0 w 13"/>
                <a:gd name="T11" fmla="*/ 0 h 13"/>
                <a:gd name="T12" fmla="*/ 0 w 13"/>
                <a:gd name="T13" fmla="*/ 0 h 13"/>
                <a:gd name="T14" fmla="*/ 0 w 13"/>
                <a:gd name="T15" fmla="*/ 0 h 13"/>
                <a:gd name="T16" fmla="*/ 0 w 13"/>
                <a:gd name="T17" fmla="*/ 0 h 13"/>
                <a:gd name="T18" fmla="*/ 0 w 13"/>
                <a:gd name="T19" fmla="*/ 0 h 13"/>
                <a:gd name="T20" fmla="*/ 0 w 13"/>
                <a:gd name="T21" fmla="*/ 0 h 13"/>
                <a:gd name="T22" fmla="*/ 0 w 13"/>
                <a:gd name="T23" fmla="*/ 0 h 13"/>
                <a:gd name="T24" fmla="*/ 0 w 13"/>
                <a:gd name="T25" fmla="*/ 0 h 13"/>
                <a:gd name="T26" fmla="*/ 0 w 13"/>
                <a:gd name="T27" fmla="*/ 0 h 13"/>
                <a:gd name="T28" fmla="*/ 0 w 13"/>
                <a:gd name="T29" fmla="*/ 0 h 13"/>
                <a:gd name="T30" fmla="*/ 0 w 13"/>
                <a:gd name="T31" fmla="*/ 0 h 13"/>
                <a:gd name="T32" fmla="*/ 0 w 1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13"/>
                <a:gd name="T53" fmla="*/ 13 w 13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13">
                  <a:moveTo>
                    <a:pt x="13" y="6"/>
                  </a:moveTo>
                  <a:lnTo>
                    <a:pt x="12" y="4"/>
                  </a:lnTo>
                  <a:lnTo>
                    <a:pt x="11" y="3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2" y="8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10" name="Freeform 127"/>
            <p:cNvSpPr>
              <a:spLocks/>
            </p:cNvSpPr>
            <p:nvPr/>
          </p:nvSpPr>
          <p:spPr bwMode="auto">
            <a:xfrm>
              <a:off x="2134" y="3773"/>
              <a:ext cx="33" cy="28"/>
            </a:xfrm>
            <a:custGeom>
              <a:avLst/>
              <a:gdLst>
                <a:gd name="T0" fmla="*/ 1 w 65"/>
                <a:gd name="T1" fmla="*/ 1 h 56"/>
                <a:gd name="T2" fmla="*/ 1 w 65"/>
                <a:gd name="T3" fmla="*/ 1 h 56"/>
                <a:gd name="T4" fmla="*/ 1 w 65"/>
                <a:gd name="T5" fmla="*/ 1 h 56"/>
                <a:gd name="T6" fmla="*/ 1 w 65"/>
                <a:gd name="T7" fmla="*/ 1 h 56"/>
                <a:gd name="T8" fmla="*/ 1 w 65"/>
                <a:gd name="T9" fmla="*/ 1 h 56"/>
                <a:gd name="T10" fmla="*/ 1 w 65"/>
                <a:gd name="T11" fmla="*/ 1 h 56"/>
                <a:gd name="T12" fmla="*/ 1 w 65"/>
                <a:gd name="T13" fmla="*/ 1 h 56"/>
                <a:gd name="T14" fmla="*/ 1 w 65"/>
                <a:gd name="T15" fmla="*/ 1 h 56"/>
                <a:gd name="T16" fmla="*/ 1 w 65"/>
                <a:gd name="T17" fmla="*/ 1 h 56"/>
                <a:gd name="T18" fmla="*/ 1 w 65"/>
                <a:gd name="T19" fmla="*/ 1 h 56"/>
                <a:gd name="T20" fmla="*/ 1 w 65"/>
                <a:gd name="T21" fmla="*/ 1 h 56"/>
                <a:gd name="T22" fmla="*/ 1 w 65"/>
                <a:gd name="T23" fmla="*/ 1 h 56"/>
                <a:gd name="T24" fmla="*/ 1 w 65"/>
                <a:gd name="T25" fmla="*/ 1 h 56"/>
                <a:gd name="T26" fmla="*/ 1 w 65"/>
                <a:gd name="T27" fmla="*/ 1 h 56"/>
                <a:gd name="T28" fmla="*/ 1 w 65"/>
                <a:gd name="T29" fmla="*/ 1 h 56"/>
                <a:gd name="T30" fmla="*/ 1 w 65"/>
                <a:gd name="T31" fmla="*/ 1 h 56"/>
                <a:gd name="T32" fmla="*/ 1 w 65"/>
                <a:gd name="T33" fmla="*/ 1 h 56"/>
                <a:gd name="T34" fmla="*/ 1 w 65"/>
                <a:gd name="T35" fmla="*/ 1 h 56"/>
                <a:gd name="T36" fmla="*/ 1 w 65"/>
                <a:gd name="T37" fmla="*/ 1 h 56"/>
                <a:gd name="T38" fmla="*/ 1 w 65"/>
                <a:gd name="T39" fmla="*/ 1 h 56"/>
                <a:gd name="T40" fmla="*/ 1 w 65"/>
                <a:gd name="T41" fmla="*/ 1 h 56"/>
                <a:gd name="T42" fmla="*/ 1 w 65"/>
                <a:gd name="T43" fmla="*/ 1 h 56"/>
                <a:gd name="T44" fmla="*/ 1 w 65"/>
                <a:gd name="T45" fmla="*/ 1 h 56"/>
                <a:gd name="T46" fmla="*/ 1 w 65"/>
                <a:gd name="T47" fmla="*/ 1 h 56"/>
                <a:gd name="T48" fmla="*/ 1 w 65"/>
                <a:gd name="T49" fmla="*/ 0 h 56"/>
                <a:gd name="T50" fmla="*/ 1 w 65"/>
                <a:gd name="T51" fmla="*/ 1 h 56"/>
                <a:gd name="T52" fmla="*/ 1 w 65"/>
                <a:gd name="T53" fmla="*/ 1 h 56"/>
                <a:gd name="T54" fmla="*/ 1 w 65"/>
                <a:gd name="T55" fmla="*/ 1 h 56"/>
                <a:gd name="T56" fmla="*/ 1 w 65"/>
                <a:gd name="T57" fmla="*/ 0 h 56"/>
                <a:gd name="T58" fmla="*/ 1 w 65"/>
                <a:gd name="T59" fmla="*/ 1 h 56"/>
                <a:gd name="T60" fmla="*/ 1 w 65"/>
                <a:gd name="T61" fmla="*/ 1 h 56"/>
                <a:gd name="T62" fmla="*/ 1 w 65"/>
                <a:gd name="T63" fmla="*/ 1 h 56"/>
                <a:gd name="T64" fmla="*/ 1 w 65"/>
                <a:gd name="T65" fmla="*/ 1 h 56"/>
                <a:gd name="T66" fmla="*/ 1 w 65"/>
                <a:gd name="T67" fmla="*/ 1 h 56"/>
                <a:gd name="T68" fmla="*/ 1 w 65"/>
                <a:gd name="T69" fmla="*/ 1 h 56"/>
                <a:gd name="T70" fmla="*/ 1 w 65"/>
                <a:gd name="T71" fmla="*/ 1 h 56"/>
                <a:gd name="T72" fmla="*/ 1 w 65"/>
                <a:gd name="T73" fmla="*/ 1 h 56"/>
                <a:gd name="T74" fmla="*/ 1 w 65"/>
                <a:gd name="T75" fmla="*/ 1 h 56"/>
                <a:gd name="T76" fmla="*/ 1 w 65"/>
                <a:gd name="T77" fmla="*/ 1 h 56"/>
                <a:gd name="T78" fmla="*/ 1 w 65"/>
                <a:gd name="T79" fmla="*/ 1 h 56"/>
                <a:gd name="T80" fmla="*/ 1 w 65"/>
                <a:gd name="T81" fmla="*/ 1 h 56"/>
                <a:gd name="T82" fmla="*/ 1 w 65"/>
                <a:gd name="T83" fmla="*/ 1 h 56"/>
                <a:gd name="T84" fmla="*/ 1 w 65"/>
                <a:gd name="T85" fmla="*/ 1 h 56"/>
                <a:gd name="T86" fmla="*/ 1 w 65"/>
                <a:gd name="T87" fmla="*/ 1 h 56"/>
                <a:gd name="T88" fmla="*/ 0 w 65"/>
                <a:gd name="T89" fmla="*/ 1 h 56"/>
                <a:gd name="T90" fmla="*/ 1 w 65"/>
                <a:gd name="T91" fmla="*/ 1 h 56"/>
                <a:gd name="T92" fmla="*/ 1 w 65"/>
                <a:gd name="T93" fmla="*/ 1 h 56"/>
                <a:gd name="T94" fmla="*/ 1 w 65"/>
                <a:gd name="T95" fmla="*/ 1 h 56"/>
                <a:gd name="T96" fmla="*/ 1 w 65"/>
                <a:gd name="T97" fmla="*/ 0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5"/>
                <a:gd name="T148" fmla="*/ 0 h 56"/>
                <a:gd name="T149" fmla="*/ 65 w 65"/>
                <a:gd name="T150" fmla="*/ 56 h 5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5" h="56">
                  <a:moveTo>
                    <a:pt x="25" y="15"/>
                  </a:moveTo>
                  <a:lnTo>
                    <a:pt x="25" y="16"/>
                  </a:lnTo>
                  <a:lnTo>
                    <a:pt x="26" y="17"/>
                  </a:lnTo>
                  <a:lnTo>
                    <a:pt x="26" y="20"/>
                  </a:lnTo>
                  <a:lnTo>
                    <a:pt x="25" y="24"/>
                  </a:lnTo>
                  <a:lnTo>
                    <a:pt x="23" y="26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3" y="29"/>
                  </a:lnTo>
                  <a:lnTo>
                    <a:pt x="25" y="32"/>
                  </a:lnTo>
                  <a:lnTo>
                    <a:pt x="26" y="35"/>
                  </a:lnTo>
                  <a:lnTo>
                    <a:pt x="26" y="38"/>
                  </a:lnTo>
                  <a:lnTo>
                    <a:pt x="25" y="40"/>
                  </a:lnTo>
                  <a:lnTo>
                    <a:pt x="25" y="41"/>
                  </a:lnTo>
                  <a:lnTo>
                    <a:pt x="25" y="40"/>
                  </a:lnTo>
                  <a:lnTo>
                    <a:pt x="27" y="39"/>
                  </a:lnTo>
                  <a:lnTo>
                    <a:pt x="29" y="36"/>
                  </a:lnTo>
                  <a:lnTo>
                    <a:pt x="33" y="36"/>
                  </a:lnTo>
                  <a:lnTo>
                    <a:pt x="36" y="38"/>
                  </a:lnTo>
                  <a:lnTo>
                    <a:pt x="39" y="39"/>
                  </a:lnTo>
                  <a:lnTo>
                    <a:pt x="40" y="41"/>
                  </a:lnTo>
                  <a:lnTo>
                    <a:pt x="40" y="40"/>
                  </a:lnTo>
                  <a:lnTo>
                    <a:pt x="40" y="39"/>
                  </a:lnTo>
                  <a:lnTo>
                    <a:pt x="40" y="35"/>
                  </a:lnTo>
                  <a:lnTo>
                    <a:pt x="40" y="32"/>
                  </a:lnTo>
                  <a:lnTo>
                    <a:pt x="42" y="29"/>
                  </a:lnTo>
                  <a:lnTo>
                    <a:pt x="44" y="27"/>
                  </a:lnTo>
                  <a:lnTo>
                    <a:pt x="47" y="27"/>
                  </a:lnTo>
                  <a:lnTo>
                    <a:pt x="48" y="27"/>
                  </a:lnTo>
                  <a:lnTo>
                    <a:pt x="47" y="27"/>
                  </a:lnTo>
                  <a:lnTo>
                    <a:pt x="46" y="26"/>
                  </a:lnTo>
                  <a:lnTo>
                    <a:pt x="42" y="25"/>
                  </a:lnTo>
                  <a:lnTo>
                    <a:pt x="40" y="23"/>
                  </a:lnTo>
                  <a:lnTo>
                    <a:pt x="39" y="20"/>
                  </a:lnTo>
                  <a:lnTo>
                    <a:pt x="39" y="17"/>
                  </a:lnTo>
                  <a:lnTo>
                    <a:pt x="40" y="16"/>
                  </a:lnTo>
                  <a:lnTo>
                    <a:pt x="40" y="15"/>
                  </a:lnTo>
                  <a:lnTo>
                    <a:pt x="39" y="17"/>
                  </a:lnTo>
                  <a:lnTo>
                    <a:pt x="36" y="18"/>
                  </a:lnTo>
                  <a:lnTo>
                    <a:pt x="33" y="19"/>
                  </a:lnTo>
                  <a:lnTo>
                    <a:pt x="29" y="18"/>
                  </a:lnTo>
                  <a:lnTo>
                    <a:pt x="27" y="17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3" y="3"/>
                  </a:lnTo>
                  <a:lnTo>
                    <a:pt x="26" y="6"/>
                  </a:lnTo>
                  <a:lnTo>
                    <a:pt x="33" y="9"/>
                  </a:lnTo>
                  <a:lnTo>
                    <a:pt x="39" y="6"/>
                  </a:lnTo>
                  <a:lnTo>
                    <a:pt x="42" y="2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0" y="3"/>
                  </a:lnTo>
                  <a:lnTo>
                    <a:pt x="49" y="6"/>
                  </a:lnTo>
                  <a:lnTo>
                    <a:pt x="48" y="12"/>
                  </a:lnTo>
                  <a:lnTo>
                    <a:pt x="49" y="18"/>
                  </a:lnTo>
                  <a:lnTo>
                    <a:pt x="54" y="23"/>
                  </a:lnTo>
                  <a:lnTo>
                    <a:pt x="59" y="24"/>
                  </a:lnTo>
                  <a:lnTo>
                    <a:pt x="64" y="24"/>
                  </a:lnTo>
                  <a:lnTo>
                    <a:pt x="65" y="27"/>
                  </a:lnTo>
                  <a:lnTo>
                    <a:pt x="63" y="31"/>
                  </a:lnTo>
                  <a:lnTo>
                    <a:pt x="58" y="32"/>
                  </a:lnTo>
                  <a:lnTo>
                    <a:pt x="52" y="33"/>
                  </a:lnTo>
                  <a:lnTo>
                    <a:pt x="49" y="38"/>
                  </a:lnTo>
                  <a:lnTo>
                    <a:pt x="48" y="44"/>
                  </a:lnTo>
                  <a:lnTo>
                    <a:pt x="49" y="50"/>
                  </a:lnTo>
                  <a:lnTo>
                    <a:pt x="51" y="54"/>
                  </a:lnTo>
                  <a:lnTo>
                    <a:pt x="49" y="56"/>
                  </a:lnTo>
                  <a:lnTo>
                    <a:pt x="46" y="56"/>
                  </a:lnTo>
                  <a:lnTo>
                    <a:pt x="43" y="54"/>
                  </a:lnTo>
                  <a:lnTo>
                    <a:pt x="40" y="50"/>
                  </a:lnTo>
                  <a:lnTo>
                    <a:pt x="33" y="47"/>
                  </a:lnTo>
                  <a:lnTo>
                    <a:pt x="27" y="48"/>
                  </a:lnTo>
                  <a:lnTo>
                    <a:pt x="23" y="51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5" y="52"/>
                  </a:lnTo>
                  <a:lnTo>
                    <a:pt x="16" y="49"/>
                  </a:lnTo>
                  <a:lnTo>
                    <a:pt x="17" y="44"/>
                  </a:lnTo>
                  <a:lnTo>
                    <a:pt x="16" y="38"/>
                  </a:lnTo>
                  <a:lnTo>
                    <a:pt x="11" y="33"/>
                  </a:lnTo>
                  <a:lnTo>
                    <a:pt x="6" y="32"/>
                  </a:lnTo>
                  <a:lnTo>
                    <a:pt x="2" y="31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5" y="24"/>
                  </a:lnTo>
                  <a:lnTo>
                    <a:pt x="11" y="23"/>
                  </a:lnTo>
                  <a:lnTo>
                    <a:pt x="16" y="18"/>
                  </a:lnTo>
                  <a:lnTo>
                    <a:pt x="17" y="12"/>
                  </a:lnTo>
                  <a:lnTo>
                    <a:pt x="16" y="6"/>
                  </a:lnTo>
                  <a:lnTo>
                    <a:pt x="15" y="3"/>
                  </a:lnTo>
                  <a:lnTo>
                    <a:pt x="16" y="0"/>
                  </a:lnTo>
                  <a:lnTo>
                    <a:pt x="25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11" name="Freeform 128"/>
            <p:cNvSpPr>
              <a:spLocks/>
            </p:cNvSpPr>
            <p:nvPr/>
          </p:nvSpPr>
          <p:spPr bwMode="auto">
            <a:xfrm>
              <a:off x="1971" y="3370"/>
              <a:ext cx="344" cy="241"/>
            </a:xfrm>
            <a:custGeom>
              <a:avLst/>
              <a:gdLst>
                <a:gd name="T0" fmla="*/ 0 w 690"/>
                <a:gd name="T1" fmla="*/ 1 h 481"/>
                <a:gd name="T2" fmla="*/ 0 w 690"/>
                <a:gd name="T3" fmla="*/ 1 h 481"/>
                <a:gd name="T4" fmla="*/ 0 w 690"/>
                <a:gd name="T5" fmla="*/ 1 h 481"/>
                <a:gd name="T6" fmla="*/ 0 w 690"/>
                <a:gd name="T7" fmla="*/ 1 h 481"/>
                <a:gd name="T8" fmla="*/ 0 w 690"/>
                <a:gd name="T9" fmla="*/ 1 h 481"/>
                <a:gd name="T10" fmla="*/ 0 w 690"/>
                <a:gd name="T11" fmla="*/ 1 h 481"/>
                <a:gd name="T12" fmla="*/ 0 w 690"/>
                <a:gd name="T13" fmla="*/ 0 h 481"/>
                <a:gd name="T14" fmla="*/ 0 w 690"/>
                <a:gd name="T15" fmla="*/ 1 h 481"/>
                <a:gd name="T16" fmla="*/ 0 w 690"/>
                <a:gd name="T17" fmla="*/ 1 h 481"/>
                <a:gd name="T18" fmla="*/ 0 w 690"/>
                <a:gd name="T19" fmla="*/ 1 h 481"/>
                <a:gd name="T20" fmla="*/ 0 w 690"/>
                <a:gd name="T21" fmla="*/ 1 h 481"/>
                <a:gd name="T22" fmla="*/ 0 w 690"/>
                <a:gd name="T23" fmla="*/ 1 h 481"/>
                <a:gd name="T24" fmla="*/ 0 w 690"/>
                <a:gd name="T25" fmla="*/ 1 h 481"/>
                <a:gd name="T26" fmla="*/ 0 w 690"/>
                <a:gd name="T27" fmla="*/ 1 h 481"/>
                <a:gd name="T28" fmla="*/ 0 w 690"/>
                <a:gd name="T29" fmla="*/ 1 h 481"/>
                <a:gd name="T30" fmla="*/ 0 w 690"/>
                <a:gd name="T31" fmla="*/ 1 h 481"/>
                <a:gd name="T32" fmla="*/ 0 w 690"/>
                <a:gd name="T33" fmla="*/ 1 h 481"/>
                <a:gd name="T34" fmla="*/ 0 w 690"/>
                <a:gd name="T35" fmla="*/ 1 h 481"/>
                <a:gd name="T36" fmla="*/ 0 w 690"/>
                <a:gd name="T37" fmla="*/ 1 h 481"/>
                <a:gd name="T38" fmla="*/ 0 w 690"/>
                <a:gd name="T39" fmla="*/ 1 h 481"/>
                <a:gd name="T40" fmla="*/ 0 w 690"/>
                <a:gd name="T41" fmla="*/ 1 h 481"/>
                <a:gd name="T42" fmla="*/ 0 w 690"/>
                <a:gd name="T43" fmla="*/ 1 h 481"/>
                <a:gd name="T44" fmla="*/ 0 w 690"/>
                <a:gd name="T45" fmla="*/ 1 h 481"/>
                <a:gd name="T46" fmla="*/ 0 w 690"/>
                <a:gd name="T47" fmla="*/ 1 h 481"/>
                <a:gd name="T48" fmla="*/ 0 w 690"/>
                <a:gd name="T49" fmla="*/ 1 h 481"/>
                <a:gd name="T50" fmla="*/ 0 w 690"/>
                <a:gd name="T51" fmla="*/ 1 h 481"/>
                <a:gd name="T52" fmla="*/ 0 w 690"/>
                <a:gd name="T53" fmla="*/ 1 h 481"/>
                <a:gd name="T54" fmla="*/ 0 w 690"/>
                <a:gd name="T55" fmla="*/ 1 h 481"/>
                <a:gd name="T56" fmla="*/ 0 w 690"/>
                <a:gd name="T57" fmla="*/ 1 h 481"/>
                <a:gd name="T58" fmla="*/ 0 w 690"/>
                <a:gd name="T59" fmla="*/ 1 h 481"/>
                <a:gd name="T60" fmla="*/ 0 w 690"/>
                <a:gd name="T61" fmla="*/ 1 h 481"/>
                <a:gd name="T62" fmla="*/ 0 w 690"/>
                <a:gd name="T63" fmla="*/ 1 h 481"/>
                <a:gd name="T64" fmla="*/ 0 w 690"/>
                <a:gd name="T65" fmla="*/ 1 h 481"/>
                <a:gd name="T66" fmla="*/ 0 w 690"/>
                <a:gd name="T67" fmla="*/ 1 h 481"/>
                <a:gd name="T68" fmla="*/ 0 w 690"/>
                <a:gd name="T69" fmla="*/ 1 h 481"/>
                <a:gd name="T70" fmla="*/ 0 w 690"/>
                <a:gd name="T71" fmla="*/ 1 h 481"/>
                <a:gd name="T72" fmla="*/ 0 w 690"/>
                <a:gd name="T73" fmla="*/ 1 h 481"/>
                <a:gd name="T74" fmla="*/ 0 w 690"/>
                <a:gd name="T75" fmla="*/ 1 h 481"/>
                <a:gd name="T76" fmla="*/ 0 w 690"/>
                <a:gd name="T77" fmla="*/ 1 h 481"/>
                <a:gd name="T78" fmla="*/ 0 w 690"/>
                <a:gd name="T79" fmla="*/ 1 h 481"/>
                <a:gd name="T80" fmla="*/ 0 w 690"/>
                <a:gd name="T81" fmla="*/ 1 h 481"/>
                <a:gd name="T82" fmla="*/ 0 w 690"/>
                <a:gd name="T83" fmla="*/ 1 h 481"/>
                <a:gd name="T84" fmla="*/ 0 w 690"/>
                <a:gd name="T85" fmla="*/ 1 h 481"/>
                <a:gd name="T86" fmla="*/ 0 w 690"/>
                <a:gd name="T87" fmla="*/ 1 h 481"/>
                <a:gd name="T88" fmla="*/ 0 w 690"/>
                <a:gd name="T89" fmla="*/ 1 h 481"/>
                <a:gd name="T90" fmla="*/ 0 w 690"/>
                <a:gd name="T91" fmla="*/ 1 h 481"/>
                <a:gd name="T92" fmla="*/ 0 w 690"/>
                <a:gd name="T93" fmla="*/ 1 h 481"/>
                <a:gd name="T94" fmla="*/ 0 w 690"/>
                <a:gd name="T95" fmla="*/ 1 h 481"/>
                <a:gd name="T96" fmla="*/ 0 w 690"/>
                <a:gd name="T97" fmla="*/ 1 h 481"/>
                <a:gd name="T98" fmla="*/ 0 w 690"/>
                <a:gd name="T99" fmla="*/ 1 h 481"/>
                <a:gd name="T100" fmla="*/ 0 w 690"/>
                <a:gd name="T101" fmla="*/ 1 h 481"/>
                <a:gd name="T102" fmla="*/ 0 w 690"/>
                <a:gd name="T103" fmla="*/ 1 h 481"/>
                <a:gd name="T104" fmla="*/ 0 w 690"/>
                <a:gd name="T105" fmla="*/ 1 h 481"/>
                <a:gd name="T106" fmla="*/ 0 w 690"/>
                <a:gd name="T107" fmla="*/ 1 h 481"/>
                <a:gd name="T108" fmla="*/ 0 w 690"/>
                <a:gd name="T109" fmla="*/ 1 h 481"/>
                <a:gd name="T110" fmla="*/ 0 w 690"/>
                <a:gd name="T111" fmla="*/ 1 h 481"/>
                <a:gd name="T112" fmla="*/ 0 w 690"/>
                <a:gd name="T113" fmla="*/ 1 h 481"/>
                <a:gd name="T114" fmla="*/ 0 w 690"/>
                <a:gd name="T115" fmla="*/ 1 h 481"/>
                <a:gd name="T116" fmla="*/ 0 w 690"/>
                <a:gd name="T117" fmla="*/ 1 h 481"/>
                <a:gd name="T118" fmla="*/ 0 w 690"/>
                <a:gd name="T119" fmla="*/ 1 h 48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90"/>
                <a:gd name="T181" fmla="*/ 0 h 481"/>
                <a:gd name="T182" fmla="*/ 690 w 690"/>
                <a:gd name="T183" fmla="*/ 481 h 48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90" h="481">
                  <a:moveTo>
                    <a:pt x="652" y="194"/>
                  </a:moveTo>
                  <a:lnTo>
                    <a:pt x="654" y="188"/>
                  </a:lnTo>
                  <a:lnTo>
                    <a:pt x="660" y="184"/>
                  </a:lnTo>
                  <a:lnTo>
                    <a:pt x="667" y="178"/>
                  </a:lnTo>
                  <a:lnTo>
                    <a:pt x="673" y="171"/>
                  </a:lnTo>
                  <a:lnTo>
                    <a:pt x="679" y="159"/>
                  </a:lnTo>
                  <a:lnTo>
                    <a:pt x="685" y="150"/>
                  </a:lnTo>
                  <a:lnTo>
                    <a:pt x="689" y="140"/>
                  </a:lnTo>
                  <a:lnTo>
                    <a:pt x="690" y="120"/>
                  </a:lnTo>
                  <a:lnTo>
                    <a:pt x="689" y="104"/>
                  </a:lnTo>
                  <a:lnTo>
                    <a:pt x="686" y="100"/>
                  </a:lnTo>
                  <a:lnTo>
                    <a:pt x="683" y="97"/>
                  </a:lnTo>
                  <a:lnTo>
                    <a:pt x="682" y="87"/>
                  </a:lnTo>
                  <a:lnTo>
                    <a:pt x="681" y="74"/>
                  </a:lnTo>
                  <a:lnTo>
                    <a:pt x="677" y="66"/>
                  </a:lnTo>
                  <a:lnTo>
                    <a:pt x="674" y="58"/>
                  </a:lnTo>
                  <a:lnTo>
                    <a:pt x="669" y="48"/>
                  </a:lnTo>
                  <a:lnTo>
                    <a:pt x="665" y="39"/>
                  </a:lnTo>
                  <a:lnTo>
                    <a:pt x="660" y="34"/>
                  </a:lnTo>
                  <a:lnTo>
                    <a:pt x="653" y="32"/>
                  </a:lnTo>
                  <a:lnTo>
                    <a:pt x="646" y="24"/>
                  </a:lnTo>
                  <a:lnTo>
                    <a:pt x="640" y="18"/>
                  </a:lnTo>
                  <a:lnTo>
                    <a:pt x="636" y="17"/>
                  </a:lnTo>
                  <a:lnTo>
                    <a:pt x="629" y="16"/>
                  </a:lnTo>
                  <a:lnTo>
                    <a:pt x="620" y="8"/>
                  </a:lnTo>
                  <a:lnTo>
                    <a:pt x="615" y="4"/>
                  </a:lnTo>
                  <a:lnTo>
                    <a:pt x="612" y="3"/>
                  </a:lnTo>
                  <a:lnTo>
                    <a:pt x="607" y="4"/>
                  </a:lnTo>
                  <a:lnTo>
                    <a:pt x="604" y="5"/>
                  </a:lnTo>
                  <a:lnTo>
                    <a:pt x="599" y="8"/>
                  </a:lnTo>
                  <a:lnTo>
                    <a:pt x="594" y="9"/>
                  </a:lnTo>
                  <a:lnTo>
                    <a:pt x="588" y="8"/>
                  </a:lnTo>
                  <a:lnTo>
                    <a:pt x="581" y="4"/>
                  </a:lnTo>
                  <a:lnTo>
                    <a:pt x="574" y="1"/>
                  </a:lnTo>
                  <a:lnTo>
                    <a:pt x="565" y="0"/>
                  </a:lnTo>
                  <a:lnTo>
                    <a:pt x="554" y="0"/>
                  </a:lnTo>
                  <a:lnTo>
                    <a:pt x="543" y="2"/>
                  </a:lnTo>
                  <a:lnTo>
                    <a:pt x="533" y="4"/>
                  </a:lnTo>
                  <a:lnTo>
                    <a:pt x="524" y="8"/>
                  </a:lnTo>
                  <a:lnTo>
                    <a:pt x="519" y="12"/>
                  </a:lnTo>
                  <a:lnTo>
                    <a:pt x="515" y="18"/>
                  </a:lnTo>
                  <a:lnTo>
                    <a:pt x="513" y="23"/>
                  </a:lnTo>
                  <a:lnTo>
                    <a:pt x="509" y="27"/>
                  </a:lnTo>
                  <a:lnTo>
                    <a:pt x="504" y="31"/>
                  </a:lnTo>
                  <a:lnTo>
                    <a:pt x="498" y="34"/>
                  </a:lnTo>
                  <a:lnTo>
                    <a:pt x="492" y="36"/>
                  </a:lnTo>
                  <a:lnTo>
                    <a:pt x="486" y="40"/>
                  </a:lnTo>
                  <a:lnTo>
                    <a:pt x="481" y="43"/>
                  </a:lnTo>
                  <a:lnTo>
                    <a:pt x="477" y="47"/>
                  </a:lnTo>
                  <a:lnTo>
                    <a:pt x="473" y="55"/>
                  </a:lnTo>
                  <a:lnTo>
                    <a:pt x="470" y="62"/>
                  </a:lnTo>
                  <a:lnTo>
                    <a:pt x="469" y="70"/>
                  </a:lnTo>
                  <a:lnTo>
                    <a:pt x="465" y="78"/>
                  </a:lnTo>
                  <a:lnTo>
                    <a:pt x="459" y="88"/>
                  </a:lnTo>
                  <a:lnTo>
                    <a:pt x="456" y="102"/>
                  </a:lnTo>
                  <a:lnTo>
                    <a:pt x="458" y="116"/>
                  </a:lnTo>
                  <a:lnTo>
                    <a:pt x="460" y="126"/>
                  </a:lnTo>
                  <a:lnTo>
                    <a:pt x="466" y="135"/>
                  </a:lnTo>
                  <a:lnTo>
                    <a:pt x="474" y="146"/>
                  </a:lnTo>
                  <a:lnTo>
                    <a:pt x="479" y="156"/>
                  </a:lnTo>
                  <a:lnTo>
                    <a:pt x="479" y="165"/>
                  </a:lnTo>
                  <a:lnTo>
                    <a:pt x="474" y="165"/>
                  </a:lnTo>
                  <a:lnTo>
                    <a:pt x="468" y="164"/>
                  </a:lnTo>
                  <a:lnTo>
                    <a:pt x="463" y="162"/>
                  </a:lnTo>
                  <a:lnTo>
                    <a:pt x="460" y="157"/>
                  </a:lnTo>
                  <a:lnTo>
                    <a:pt x="450" y="135"/>
                  </a:lnTo>
                  <a:lnTo>
                    <a:pt x="446" y="117"/>
                  </a:lnTo>
                  <a:lnTo>
                    <a:pt x="443" y="103"/>
                  </a:lnTo>
                  <a:lnTo>
                    <a:pt x="430" y="96"/>
                  </a:lnTo>
                  <a:lnTo>
                    <a:pt x="424" y="93"/>
                  </a:lnTo>
                  <a:lnTo>
                    <a:pt x="421" y="88"/>
                  </a:lnTo>
                  <a:lnTo>
                    <a:pt x="416" y="82"/>
                  </a:lnTo>
                  <a:lnTo>
                    <a:pt x="409" y="78"/>
                  </a:lnTo>
                  <a:lnTo>
                    <a:pt x="405" y="77"/>
                  </a:lnTo>
                  <a:lnTo>
                    <a:pt x="400" y="74"/>
                  </a:lnTo>
                  <a:lnTo>
                    <a:pt x="396" y="72"/>
                  </a:lnTo>
                  <a:lnTo>
                    <a:pt x="391" y="70"/>
                  </a:lnTo>
                  <a:lnTo>
                    <a:pt x="386" y="67"/>
                  </a:lnTo>
                  <a:lnTo>
                    <a:pt x="383" y="65"/>
                  </a:lnTo>
                  <a:lnTo>
                    <a:pt x="378" y="65"/>
                  </a:lnTo>
                  <a:lnTo>
                    <a:pt x="374" y="65"/>
                  </a:lnTo>
                  <a:lnTo>
                    <a:pt x="367" y="67"/>
                  </a:lnTo>
                  <a:lnTo>
                    <a:pt x="361" y="71"/>
                  </a:lnTo>
                  <a:lnTo>
                    <a:pt x="354" y="74"/>
                  </a:lnTo>
                  <a:lnTo>
                    <a:pt x="343" y="75"/>
                  </a:lnTo>
                  <a:lnTo>
                    <a:pt x="331" y="75"/>
                  </a:lnTo>
                  <a:lnTo>
                    <a:pt x="323" y="78"/>
                  </a:lnTo>
                  <a:lnTo>
                    <a:pt x="319" y="81"/>
                  </a:lnTo>
                  <a:lnTo>
                    <a:pt x="314" y="87"/>
                  </a:lnTo>
                  <a:lnTo>
                    <a:pt x="307" y="92"/>
                  </a:lnTo>
                  <a:lnTo>
                    <a:pt x="299" y="95"/>
                  </a:lnTo>
                  <a:lnTo>
                    <a:pt x="291" y="98"/>
                  </a:lnTo>
                  <a:lnTo>
                    <a:pt x="286" y="105"/>
                  </a:lnTo>
                  <a:lnTo>
                    <a:pt x="286" y="112"/>
                  </a:lnTo>
                  <a:lnTo>
                    <a:pt x="286" y="118"/>
                  </a:lnTo>
                  <a:lnTo>
                    <a:pt x="285" y="124"/>
                  </a:lnTo>
                  <a:lnTo>
                    <a:pt x="282" y="132"/>
                  </a:lnTo>
                  <a:lnTo>
                    <a:pt x="277" y="144"/>
                  </a:lnTo>
                  <a:lnTo>
                    <a:pt x="274" y="157"/>
                  </a:lnTo>
                  <a:lnTo>
                    <a:pt x="273" y="170"/>
                  </a:lnTo>
                  <a:lnTo>
                    <a:pt x="275" y="179"/>
                  </a:lnTo>
                  <a:lnTo>
                    <a:pt x="282" y="190"/>
                  </a:lnTo>
                  <a:lnTo>
                    <a:pt x="292" y="200"/>
                  </a:lnTo>
                  <a:lnTo>
                    <a:pt x="300" y="208"/>
                  </a:lnTo>
                  <a:lnTo>
                    <a:pt x="305" y="213"/>
                  </a:lnTo>
                  <a:lnTo>
                    <a:pt x="299" y="216"/>
                  </a:lnTo>
                  <a:lnTo>
                    <a:pt x="291" y="216"/>
                  </a:lnTo>
                  <a:lnTo>
                    <a:pt x="282" y="212"/>
                  </a:lnTo>
                  <a:lnTo>
                    <a:pt x="275" y="204"/>
                  </a:lnTo>
                  <a:lnTo>
                    <a:pt x="268" y="203"/>
                  </a:lnTo>
                  <a:lnTo>
                    <a:pt x="268" y="205"/>
                  </a:lnTo>
                  <a:lnTo>
                    <a:pt x="262" y="205"/>
                  </a:lnTo>
                  <a:lnTo>
                    <a:pt x="254" y="203"/>
                  </a:lnTo>
                  <a:lnTo>
                    <a:pt x="248" y="197"/>
                  </a:lnTo>
                  <a:lnTo>
                    <a:pt x="244" y="189"/>
                  </a:lnTo>
                  <a:lnTo>
                    <a:pt x="239" y="185"/>
                  </a:lnTo>
                  <a:lnTo>
                    <a:pt x="233" y="181"/>
                  </a:lnTo>
                  <a:lnTo>
                    <a:pt x="228" y="181"/>
                  </a:lnTo>
                  <a:lnTo>
                    <a:pt x="222" y="182"/>
                  </a:lnTo>
                  <a:lnTo>
                    <a:pt x="215" y="185"/>
                  </a:lnTo>
                  <a:lnTo>
                    <a:pt x="209" y="186"/>
                  </a:lnTo>
                  <a:lnTo>
                    <a:pt x="202" y="185"/>
                  </a:lnTo>
                  <a:lnTo>
                    <a:pt x="197" y="185"/>
                  </a:lnTo>
                  <a:lnTo>
                    <a:pt x="191" y="188"/>
                  </a:lnTo>
                  <a:lnTo>
                    <a:pt x="185" y="193"/>
                  </a:lnTo>
                  <a:lnTo>
                    <a:pt x="177" y="194"/>
                  </a:lnTo>
                  <a:lnTo>
                    <a:pt x="171" y="195"/>
                  </a:lnTo>
                  <a:lnTo>
                    <a:pt x="167" y="200"/>
                  </a:lnTo>
                  <a:lnTo>
                    <a:pt x="163" y="205"/>
                  </a:lnTo>
                  <a:lnTo>
                    <a:pt x="156" y="210"/>
                  </a:lnTo>
                  <a:lnTo>
                    <a:pt x="150" y="216"/>
                  </a:lnTo>
                  <a:lnTo>
                    <a:pt x="146" y="224"/>
                  </a:lnTo>
                  <a:lnTo>
                    <a:pt x="143" y="231"/>
                  </a:lnTo>
                  <a:lnTo>
                    <a:pt x="138" y="235"/>
                  </a:lnTo>
                  <a:lnTo>
                    <a:pt x="135" y="240"/>
                  </a:lnTo>
                  <a:lnTo>
                    <a:pt x="135" y="246"/>
                  </a:lnTo>
                  <a:lnTo>
                    <a:pt x="138" y="253"/>
                  </a:lnTo>
                  <a:lnTo>
                    <a:pt x="142" y="257"/>
                  </a:lnTo>
                  <a:lnTo>
                    <a:pt x="133" y="277"/>
                  </a:lnTo>
                  <a:lnTo>
                    <a:pt x="139" y="282"/>
                  </a:lnTo>
                  <a:lnTo>
                    <a:pt x="143" y="289"/>
                  </a:lnTo>
                  <a:lnTo>
                    <a:pt x="145" y="295"/>
                  </a:lnTo>
                  <a:lnTo>
                    <a:pt x="150" y="298"/>
                  </a:lnTo>
                  <a:lnTo>
                    <a:pt x="144" y="297"/>
                  </a:lnTo>
                  <a:lnTo>
                    <a:pt x="137" y="296"/>
                  </a:lnTo>
                  <a:lnTo>
                    <a:pt x="129" y="297"/>
                  </a:lnTo>
                  <a:lnTo>
                    <a:pt x="123" y="301"/>
                  </a:lnTo>
                  <a:lnTo>
                    <a:pt x="115" y="300"/>
                  </a:lnTo>
                  <a:lnTo>
                    <a:pt x="106" y="302"/>
                  </a:lnTo>
                  <a:lnTo>
                    <a:pt x="97" y="305"/>
                  </a:lnTo>
                  <a:lnTo>
                    <a:pt x="91" y="307"/>
                  </a:lnTo>
                  <a:lnTo>
                    <a:pt x="84" y="308"/>
                  </a:lnTo>
                  <a:lnTo>
                    <a:pt x="74" y="309"/>
                  </a:lnTo>
                  <a:lnTo>
                    <a:pt x="65" y="312"/>
                  </a:lnTo>
                  <a:lnTo>
                    <a:pt x="61" y="316"/>
                  </a:lnTo>
                  <a:lnTo>
                    <a:pt x="60" y="318"/>
                  </a:lnTo>
                  <a:lnTo>
                    <a:pt x="56" y="320"/>
                  </a:lnTo>
                  <a:lnTo>
                    <a:pt x="51" y="321"/>
                  </a:lnTo>
                  <a:lnTo>
                    <a:pt x="45" y="323"/>
                  </a:lnTo>
                  <a:lnTo>
                    <a:pt x="38" y="324"/>
                  </a:lnTo>
                  <a:lnTo>
                    <a:pt x="32" y="326"/>
                  </a:lnTo>
                  <a:lnTo>
                    <a:pt x="28" y="328"/>
                  </a:lnTo>
                  <a:lnTo>
                    <a:pt x="25" y="331"/>
                  </a:lnTo>
                  <a:lnTo>
                    <a:pt x="21" y="336"/>
                  </a:lnTo>
                  <a:lnTo>
                    <a:pt x="15" y="340"/>
                  </a:lnTo>
                  <a:lnTo>
                    <a:pt x="8" y="346"/>
                  </a:lnTo>
                  <a:lnTo>
                    <a:pt x="7" y="354"/>
                  </a:lnTo>
                  <a:lnTo>
                    <a:pt x="7" y="364"/>
                  </a:lnTo>
                  <a:lnTo>
                    <a:pt x="4" y="377"/>
                  </a:lnTo>
                  <a:lnTo>
                    <a:pt x="0" y="389"/>
                  </a:lnTo>
                  <a:lnTo>
                    <a:pt x="1" y="400"/>
                  </a:lnTo>
                  <a:lnTo>
                    <a:pt x="7" y="407"/>
                  </a:lnTo>
                  <a:lnTo>
                    <a:pt x="14" y="413"/>
                  </a:lnTo>
                  <a:lnTo>
                    <a:pt x="20" y="420"/>
                  </a:lnTo>
                  <a:lnTo>
                    <a:pt x="22" y="427"/>
                  </a:lnTo>
                  <a:lnTo>
                    <a:pt x="25" y="434"/>
                  </a:lnTo>
                  <a:lnTo>
                    <a:pt x="31" y="440"/>
                  </a:lnTo>
                  <a:lnTo>
                    <a:pt x="38" y="447"/>
                  </a:lnTo>
                  <a:lnTo>
                    <a:pt x="43" y="454"/>
                  </a:lnTo>
                  <a:lnTo>
                    <a:pt x="47" y="458"/>
                  </a:lnTo>
                  <a:lnTo>
                    <a:pt x="56" y="461"/>
                  </a:lnTo>
                  <a:lnTo>
                    <a:pt x="67" y="461"/>
                  </a:lnTo>
                  <a:lnTo>
                    <a:pt x="73" y="464"/>
                  </a:lnTo>
                  <a:lnTo>
                    <a:pt x="75" y="466"/>
                  </a:lnTo>
                  <a:lnTo>
                    <a:pt x="79" y="469"/>
                  </a:lnTo>
                  <a:lnTo>
                    <a:pt x="84" y="471"/>
                  </a:lnTo>
                  <a:lnTo>
                    <a:pt x="90" y="472"/>
                  </a:lnTo>
                  <a:lnTo>
                    <a:pt x="96" y="472"/>
                  </a:lnTo>
                  <a:lnTo>
                    <a:pt x="101" y="471"/>
                  </a:lnTo>
                  <a:lnTo>
                    <a:pt x="106" y="470"/>
                  </a:lnTo>
                  <a:lnTo>
                    <a:pt x="110" y="466"/>
                  </a:lnTo>
                  <a:lnTo>
                    <a:pt x="114" y="464"/>
                  </a:lnTo>
                  <a:lnTo>
                    <a:pt x="120" y="463"/>
                  </a:lnTo>
                  <a:lnTo>
                    <a:pt x="124" y="463"/>
                  </a:lnTo>
                  <a:lnTo>
                    <a:pt x="130" y="464"/>
                  </a:lnTo>
                  <a:lnTo>
                    <a:pt x="136" y="465"/>
                  </a:lnTo>
                  <a:lnTo>
                    <a:pt x="142" y="465"/>
                  </a:lnTo>
                  <a:lnTo>
                    <a:pt x="146" y="464"/>
                  </a:lnTo>
                  <a:lnTo>
                    <a:pt x="150" y="462"/>
                  </a:lnTo>
                  <a:lnTo>
                    <a:pt x="154" y="456"/>
                  </a:lnTo>
                  <a:lnTo>
                    <a:pt x="158" y="450"/>
                  </a:lnTo>
                  <a:lnTo>
                    <a:pt x="160" y="447"/>
                  </a:lnTo>
                  <a:lnTo>
                    <a:pt x="165" y="442"/>
                  </a:lnTo>
                  <a:lnTo>
                    <a:pt x="170" y="438"/>
                  </a:lnTo>
                  <a:lnTo>
                    <a:pt x="176" y="433"/>
                  </a:lnTo>
                  <a:lnTo>
                    <a:pt x="182" y="428"/>
                  </a:lnTo>
                  <a:lnTo>
                    <a:pt x="190" y="422"/>
                  </a:lnTo>
                  <a:lnTo>
                    <a:pt x="197" y="427"/>
                  </a:lnTo>
                  <a:lnTo>
                    <a:pt x="198" y="435"/>
                  </a:lnTo>
                  <a:lnTo>
                    <a:pt x="197" y="445"/>
                  </a:lnTo>
                  <a:lnTo>
                    <a:pt x="200" y="454"/>
                  </a:lnTo>
                  <a:lnTo>
                    <a:pt x="205" y="459"/>
                  </a:lnTo>
                  <a:lnTo>
                    <a:pt x="209" y="462"/>
                  </a:lnTo>
                  <a:lnTo>
                    <a:pt x="214" y="464"/>
                  </a:lnTo>
                  <a:lnTo>
                    <a:pt x="220" y="470"/>
                  </a:lnTo>
                  <a:lnTo>
                    <a:pt x="228" y="476"/>
                  </a:lnTo>
                  <a:lnTo>
                    <a:pt x="237" y="477"/>
                  </a:lnTo>
                  <a:lnTo>
                    <a:pt x="245" y="477"/>
                  </a:lnTo>
                  <a:lnTo>
                    <a:pt x="253" y="478"/>
                  </a:lnTo>
                  <a:lnTo>
                    <a:pt x="259" y="480"/>
                  </a:lnTo>
                  <a:lnTo>
                    <a:pt x="266" y="481"/>
                  </a:lnTo>
                  <a:lnTo>
                    <a:pt x="273" y="481"/>
                  </a:lnTo>
                  <a:lnTo>
                    <a:pt x="284" y="481"/>
                  </a:lnTo>
                  <a:lnTo>
                    <a:pt x="297" y="480"/>
                  </a:lnTo>
                  <a:lnTo>
                    <a:pt x="306" y="477"/>
                  </a:lnTo>
                  <a:lnTo>
                    <a:pt x="312" y="474"/>
                  </a:lnTo>
                  <a:lnTo>
                    <a:pt x="317" y="476"/>
                  </a:lnTo>
                  <a:lnTo>
                    <a:pt x="320" y="477"/>
                  </a:lnTo>
                  <a:lnTo>
                    <a:pt x="323" y="476"/>
                  </a:lnTo>
                  <a:lnTo>
                    <a:pt x="327" y="473"/>
                  </a:lnTo>
                  <a:lnTo>
                    <a:pt x="330" y="470"/>
                  </a:lnTo>
                  <a:lnTo>
                    <a:pt x="335" y="466"/>
                  </a:lnTo>
                  <a:lnTo>
                    <a:pt x="340" y="463"/>
                  </a:lnTo>
                  <a:lnTo>
                    <a:pt x="346" y="459"/>
                  </a:lnTo>
                  <a:lnTo>
                    <a:pt x="353" y="457"/>
                  </a:lnTo>
                  <a:lnTo>
                    <a:pt x="359" y="458"/>
                  </a:lnTo>
                  <a:lnTo>
                    <a:pt x="358" y="451"/>
                  </a:lnTo>
                  <a:lnTo>
                    <a:pt x="358" y="443"/>
                  </a:lnTo>
                  <a:lnTo>
                    <a:pt x="359" y="434"/>
                  </a:lnTo>
                  <a:lnTo>
                    <a:pt x="359" y="426"/>
                  </a:lnTo>
                  <a:lnTo>
                    <a:pt x="358" y="419"/>
                  </a:lnTo>
                  <a:lnTo>
                    <a:pt x="355" y="411"/>
                  </a:lnTo>
                  <a:lnTo>
                    <a:pt x="353" y="402"/>
                  </a:lnTo>
                  <a:lnTo>
                    <a:pt x="352" y="393"/>
                  </a:lnTo>
                  <a:lnTo>
                    <a:pt x="355" y="384"/>
                  </a:lnTo>
                  <a:lnTo>
                    <a:pt x="362" y="372"/>
                  </a:lnTo>
                  <a:lnTo>
                    <a:pt x="368" y="361"/>
                  </a:lnTo>
                  <a:lnTo>
                    <a:pt x="369" y="349"/>
                  </a:lnTo>
                  <a:lnTo>
                    <a:pt x="370" y="343"/>
                  </a:lnTo>
                  <a:lnTo>
                    <a:pt x="374" y="340"/>
                  </a:lnTo>
                  <a:lnTo>
                    <a:pt x="378" y="339"/>
                  </a:lnTo>
                  <a:lnTo>
                    <a:pt x="383" y="341"/>
                  </a:lnTo>
                  <a:lnTo>
                    <a:pt x="385" y="330"/>
                  </a:lnTo>
                  <a:lnTo>
                    <a:pt x="389" y="324"/>
                  </a:lnTo>
                  <a:lnTo>
                    <a:pt x="394" y="321"/>
                  </a:lnTo>
                  <a:lnTo>
                    <a:pt x="401" y="318"/>
                  </a:lnTo>
                  <a:lnTo>
                    <a:pt x="406" y="316"/>
                  </a:lnTo>
                  <a:lnTo>
                    <a:pt x="412" y="315"/>
                  </a:lnTo>
                  <a:lnTo>
                    <a:pt x="417" y="312"/>
                  </a:lnTo>
                  <a:lnTo>
                    <a:pt x="423" y="310"/>
                  </a:lnTo>
                  <a:lnTo>
                    <a:pt x="428" y="308"/>
                  </a:lnTo>
                  <a:lnTo>
                    <a:pt x="432" y="304"/>
                  </a:lnTo>
                  <a:lnTo>
                    <a:pt x="436" y="302"/>
                  </a:lnTo>
                  <a:lnTo>
                    <a:pt x="437" y="300"/>
                  </a:lnTo>
                  <a:lnTo>
                    <a:pt x="440" y="292"/>
                  </a:lnTo>
                  <a:lnTo>
                    <a:pt x="446" y="285"/>
                  </a:lnTo>
                  <a:lnTo>
                    <a:pt x="452" y="277"/>
                  </a:lnTo>
                  <a:lnTo>
                    <a:pt x="458" y="270"/>
                  </a:lnTo>
                  <a:lnTo>
                    <a:pt x="465" y="264"/>
                  </a:lnTo>
                  <a:lnTo>
                    <a:pt x="471" y="259"/>
                  </a:lnTo>
                  <a:lnTo>
                    <a:pt x="477" y="257"/>
                  </a:lnTo>
                  <a:lnTo>
                    <a:pt x="482" y="256"/>
                  </a:lnTo>
                  <a:lnTo>
                    <a:pt x="485" y="256"/>
                  </a:lnTo>
                  <a:lnTo>
                    <a:pt x="489" y="254"/>
                  </a:lnTo>
                  <a:lnTo>
                    <a:pt x="492" y="251"/>
                  </a:lnTo>
                  <a:lnTo>
                    <a:pt x="496" y="249"/>
                  </a:lnTo>
                  <a:lnTo>
                    <a:pt x="500" y="246"/>
                  </a:lnTo>
                  <a:lnTo>
                    <a:pt x="506" y="244"/>
                  </a:lnTo>
                  <a:lnTo>
                    <a:pt x="512" y="244"/>
                  </a:lnTo>
                  <a:lnTo>
                    <a:pt x="520" y="246"/>
                  </a:lnTo>
                  <a:lnTo>
                    <a:pt x="530" y="246"/>
                  </a:lnTo>
                  <a:lnTo>
                    <a:pt x="538" y="243"/>
                  </a:lnTo>
                  <a:lnTo>
                    <a:pt x="545" y="240"/>
                  </a:lnTo>
                  <a:lnTo>
                    <a:pt x="553" y="242"/>
                  </a:lnTo>
                  <a:lnTo>
                    <a:pt x="558" y="243"/>
                  </a:lnTo>
                  <a:lnTo>
                    <a:pt x="563" y="242"/>
                  </a:lnTo>
                  <a:lnTo>
                    <a:pt x="570" y="244"/>
                  </a:lnTo>
                  <a:lnTo>
                    <a:pt x="577" y="254"/>
                  </a:lnTo>
                  <a:lnTo>
                    <a:pt x="584" y="263"/>
                  </a:lnTo>
                  <a:lnTo>
                    <a:pt x="592" y="267"/>
                  </a:lnTo>
                  <a:lnTo>
                    <a:pt x="601" y="270"/>
                  </a:lnTo>
                  <a:lnTo>
                    <a:pt x="609" y="276"/>
                  </a:lnTo>
                  <a:lnTo>
                    <a:pt x="602" y="264"/>
                  </a:lnTo>
                  <a:lnTo>
                    <a:pt x="602" y="243"/>
                  </a:lnTo>
                  <a:lnTo>
                    <a:pt x="607" y="224"/>
                  </a:lnTo>
                  <a:lnTo>
                    <a:pt x="619" y="213"/>
                  </a:lnTo>
                  <a:lnTo>
                    <a:pt x="627" y="208"/>
                  </a:lnTo>
                  <a:lnTo>
                    <a:pt x="633" y="197"/>
                  </a:lnTo>
                  <a:lnTo>
                    <a:pt x="640" y="190"/>
                  </a:lnTo>
                  <a:lnTo>
                    <a:pt x="652" y="194"/>
                  </a:lnTo>
                  <a:close/>
                </a:path>
              </a:pathLst>
            </a:custGeom>
            <a:solidFill>
              <a:srgbClr val="AFC9E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12" name="Freeform 129"/>
            <p:cNvSpPr>
              <a:spLocks/>
            </p:cNvSpPr>
            <p:nvPr/>
          </p:nvSpPr>
          <p:spPr bwMode="auto">
            <a:xfrm>
              <a:off x="2153" y="3465"/>
              <a:ext cx="210" cy="150"/>
            </a:xfrm>
            <a:custGeom>
              <a:avLst/>
              <a:gdLst>
                <a:gd name="T0" fmla="*/ 1 w 420"/>
                <a:gd name="T1" fmla="*/ 0 h 302"/>
                <a:gd name="T2" fmla="*/ 0 w 420"/>
                <a:gd name="T3" fmla="*/ 0 h 302"/>
                <a:gd name="T4" fmla="*/ 1 w 420"/>
                <a:gd name="T5" fmla="*/ 0 h 302"/>
                <a:gd name="T6" fmla="*/ 1 w 420"/>
                <a:gd name="T7" fmla="*/ 0 h 302"/>
                <a:gd name="T8" fmla="*/ 1 w 420"/>
                <a:gd name="T9" fmla="*/ 0 h 302"/>
                <a:gd name="T10" fmla="*/ 1 w 420"/>
                <a:gd name="T11" fmla="*/ 0 h 302"/>
                <a:gd name="T12" fmla="*/ 1 w 420"/>
                <a:gd name="T13" fmla="*/ 0 h 302"/>
                <a:gd name="T14" fmla="*/ 1 w 420"/>
                <a:gd name="T15" fmla="*/ 0 h 302"/>
                <a:gd name="T16" fmla="*/ 1 w 420"/>
                <a:gd name="T17" fmla="*/ 0 h 302"/>
                <a:gd name="T18" fmla="*/ 1 w 420"/>
                <a:gd name="T19" fmla="*/ 0 h 302"/>
                <a:gd name="T20" fmla="*/ 1 w 420"/>
                <a:gd name="T21" fmla="*/ 0 h 302"/>
                <a:gd name="T22" fmla="*/ 1 w 420"/>
                <a:gd name="T23" fmla="*/ 0 h 302"/>
                <a:gd name="T24" fmla="*/ 1 w 420"/>
                <a:gd name="T25" fmla="*/ 0 h 302"/>
                <a:gd name="T26" fmla="*/ 1 w 420"/>
                <a:gd name="T27" fmla="*/ 0 h 302"/>
                <a:gd name="T28" fmla="*/ 1 w 420"/>
                <a:gd name="T29" fmla="*/ 0 h 302"/>
                <a:gd name="T30" fmla="*/ 1 w 420"/>
                <a:gd name="T31" fmla="*/ 0 h 302"/>
                <a:gd name="T32" fmla="*/ 1 w 420"/>
                <a:gd name="T33" fmla="*/ 0 h 302"/>
                <a:gd name="T34" fmla="*/ 1 w 420"/>
                <a:gd name="T35" fmla="*/ 0 h 302"/>
                <a:gd name="T36" fmla="*/ 1 w 420"/>
                <a:gd name="T37" fmla="*/ 0 h 302"/>
                <a:gd name="T38" fmla="*/ 1 w 420"/>
                <a:gd name="T39" fmla="*/ 0 h 302"/>
                <a:gd name="T40" fmla="*/ 1 w 420"/>
                <a:gd name="T41" fmla="*/ 0 h 302"/>
                <a:gd name="T42" fmla="*/ 1 w 420"/>
                <a:gd name="T43" fmla="*/ 0 h 302"/>
                <a:gd name="T44" fmla="*/ 1 w 420"/>
                <a:gd name="T45" fmla="*/ 0 h 302"/>
                <a:gd name="T46" fmla="*/ 1 w 420"/>
                <a:gd name="T47" fmla="*/ 0 h 302"/>
                <a:gd name="T48" fmla="*/ 1 w 420"/>
                <a:gd name="T49" fmla="*/ 0 h 302"/>
                <a:gd name="T50" fmla="*/ 1 w 420"/>
                <a:gd name="T51" fmla="*/ 0 h 302"/>
                <a:gd name="T52" fmla="*/ 1 w 420"/>
                <a:gd name="T53" fmla="*/ 0 h 302"/>
                <a:gd name="T54" fmla="*/ 1 w 420"/>
                <a:gd name="T55" fmla="*/ 0 h 302"/>
                <a:gd name="T56" fmla="*/ 1 w 420"/>
                <a:gd name="T57" fmla="*/ 0 h 302"/>
                <a:gd name="T58" fmla="*/ 1 w 420"/>
                <a:gd name="T59" fmla="*/ 0 h 302"/>
                <a:gd name="T60" fmla="*/ 1 w 420"/>
                <a:gd name="T61" fmla="*/ 0 h 302"/>
                <a:gd name="T62" fmla="*/ 1 w 420"/>
                <a:gd name="T63" fmla="*/ 0 h 302"/>
                <a:gd name="T64" fmla="*/ 1 w 420"/>
                <a:gd name="T65" fmla="*/ 0 h 302"/>
                <a:gd name="T66" fmla="*/ 1 w 420"/>
                <a:gd name="T67" fmla="*/ 0 h 302"/>
                <a:gd name="T68" fmla="*/ 1 w 420"/>
                <a:gd name="T69" fmla="*/ 0 h 302"/>
                <a:gd name="T70" fmla="*/ 1 w 420"/>
                <a:gd name="T71" fmla="*/ 0 h 302"/>
                <a:gd name="T72" fmla="*/ 1 w 420"/>
                <a:gd name="T73" fmla="*/ 0 h 302"/>
                <a:gd name="T74" fmla="*/ 1 w 420"/>
                <a:gd name="T75" fmla="*/ 0 h 302"/>
                <a:gd name="T76" fmla="*/ 1 w 420"/>
                <a:gd name="T77" fmla="*/ 0 h 302"/>
                <a:gd name="T78" fmla="*/ 1 w 420"/>
                <a:gd name="T79" fmla="*/ 0 h 302"/>
                <a:gd name="T80" fmla="*/ 1 w 420"/>
                <a:gd name="T81" fmla="*/ 0 h 302"/>
                <a:gd name="T82" fmla="*/ 1 w 420"/>
                <a:gd name="T83" fmla="*/ 0 h 302"/>
                <a:gd name="T84" fmla="*/ 1 w 420"/>
                <a:gd name="T85" fmla="*/ 0 h 302"/>
                <a:gd name="T86" fmla="*/ 1 w 420"/>
                <a:gd name="T87" fmla="*/ 0 h 302"/>
                <a:gd name="T88" fmla="*/ 1 w 420"/>
                <a:gd name="T89" fmla="*/ 0 h 302"/>
                <a:gd name="T90" fmla="*/ 1 w 420"/>
                <a:gd name="T91" fmla="*/ 0 h 302"/>
                <a:gd name="T92" fmla="*/ 1 w 420"/>
                <a:gd name="T93" fmla="*/ 0 h 302"/>
                <a:gd name="T94" fmla="*/ 1 w 420"/>
                <a:gd name="T95" fmla="*/ 0 h 302"/>
                <a:gd name="T96" fmla="*/ 1 w 420"/>
                <a:gd name="T97" fmla="*/ 0 h 302"/>
                <a:gd name="T98" fmla="*/ 1 w 420"/>
                <a:gd name="T99" fmla="*/ 0 h 302"/>
                <a:gd name="T100" fmla="*/ 1 w 420"/>
                <a:gd name="T101" fmla="*/ 0 h 302"/>
                <a:gd name="T102" fmla="*/ 1 w 420"/>
                <a:gd name="T103" fmla="*/ 0 h 302"/>
                <a:gd name="T104" fmla="*/ 1 w 420"/>
                <a:gd name="T105" fmla="*/ 0 h 302"/>
                <a:gd name="T106" fmla="*/ 1 w 420"/>
                <a:gd name="T107" fmla="*/ 0 h 302"/>
                <a:gd name="T108" fmla="*/ 1 w 420"/>
                <a:gd name="T109" fmla="*/ 0 h 302"/>
                <a:gd name="T110" fmla="*/ 1 w 420"/>
                <a:gd name="T111" fmla="*/ 0 h 302"/>
                <a:gd name="T112" fmla="*/ 1 w 420"/>
                <a:gd name="T113" fmla="*/ 0 h 302"/>
                <a:gd name="T114" fmla="*/ 1 w 420"/>
                <a:gd name="T115" fmla="*/ 0 h 302"/>
                <a:gd name="T116" fmla="*/ 1 w 420"/>
                <a:gd name="T117" fmla="*/ 0 h 302"/>
                <a:gd name="T118" fmla="*/ 1 w 420"/>
                <a:gd name="T119" fmla="*/ 0 h 302"/>
                <a:gd name="T120" fmla="*/ 1 w 420"/>
                <a:gd name="T121" fmla="*/ 0 h 3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20"/>
                <a:gd name="T184" fmla="*/ 0 h 302"/>
                <a:gd name="T185" fmla="*/ 420 w 420"/>
                <a:gd name="T186" fmla="*/ 302 h 3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20" h="302">
                  <a:moveTo>
                    <a:pt x="18" y="152"/>
                  </a:moveTo>
                  <a:lnTo>
                    <a:pt x="19" y="159"/>
                  </a:lnTo>
                  <a:lnTo>
                    <a:pt x="16" y="170"/>
                  </a:lnTo>
                  <a:lnTo>
                    <a:pt x="10" y="183"/>
                  </a:lnTo>
                  <a:lnTo>
                    <a:pt x="3" y="195"/>
                  </a:lnTo>
                  <a:lnTo>
                    <a:pt x="0" y="205"/>
                  </a:lnTo>
                  <a:lnTo>
                    <a:pt x="2" y="214"/>
                  </a:lnTo>
                  <a:lnTo>
                    <a:pt x="4" y="223"/>
                  </a:lnTo>
                  <a:lnTo>
                    <a:pt x="4" y="235"/>
                  </a:lnTo>
                  <a:lnTo>
                    <a:pt x="2" y="244"/>
                  </a:lnTo>
                  <a:lnTo>
                    <a:pt x="4" y="250"/>
                  </a:lnTo>
                  <a:lnTo>
                    <a:pt x="8" y="254"/>
                  </a:lnTo>
                  <a:lnTo>
                    <a:pt x="13" y="258"/>
                  </a:lnTo>
                  <a:lnTo>
                    <a:pt x="19" y="262"/>
                  </a:lnTo>
                  <a:lnTo>
                    <a:pt x="24" y="269"/>
                  </a:lnTo>
                  <a:lnTo>
                    <a:pt x="31" y="274"/>
                  </a:lnTo>
                  <a:lnTo>
                    <a:pt x="41" y="277"/>
                  </a:lnTo>
                  <a:lnTo>
                    <a:pt x="48" y="279"/>
                  </a:lnTo>
                  <a:lnTo>
                    <a:pt x="55" y="280"/>
                  </a:lnTo>
                  <a:lnTo>
                    <a:pt x="63" y="282"/>
                  </a:lnTo>
                  <a:lnTo>
                    <a:pt x="71" y="285"/>
                  </a:lnTo>
                  <a:lnTo>
                    <a:pt x="79" y="288"/>
                  </a:lnTo>
                  <a:lnTo>
                    <a:pt x="87" y="289"/>
                  </a:lnTo>
                  <a:lnTo>
                    <a:pt x="93" y="289"/>
                  </a:lnTo>
                  <a:lnTo>
                    <a:pt x="97" y="287"/>
                  </a:lnTo>
                  <a:lnTo>
                    <a:pt x="101" y="284"/>
                  </a:lnTo>
                  <a:lnTo>
                    <a:pt x="108" y="283"/>
                  </a:lnTo>
                  <a:lnTo>
                    <a:pt x="116" y="283"/>
                  </a:lnTo>
                  <a:lnTo>
                    <a:pt x="124" y="283"/>
                  </a:lnTo>
                  <a:lnTo>
                    <a:pt x="131" y="284"/>
                  </a:lnTo>
                  <a:lnTo>
                    <a:pt x="137" y="285"/>
                  </a:lnTo>
                  <a:lnTo>
                    <a:pt x="141" y="287"/>
                  </a:lnTo>
                  <a:lnTo>
                    <a:pt x="142" y="288"/>
                  </a:lnTo>
                  <a:lnTo>
                    <a:pt x="150" y="284"/>
                  </a:lnTo>
                  <a:lnTo>
                    <a:pt x="159" y="284"/>
                  </a:lnTo>
                  <a:lnTo>
                    <a:pt x="166" y="284"/>
                  </a:lnTo>
                  <a:lnTo>
                    <a:pt x="171" y="282"/>
                  </a:lnTo>
                  <a:lnTo>
                    <a:pt x="175" y="277"/>
                  </a:lnTo>
                  <a:lnTo>
                    <a:pt x="185" y="273"/>
                  </a:lnTo>
                  <a:lnTo>
                    <a:pt x="193" y="269"/>
                  </a:lnTo>
                  <a:lnTo>
                    <a:pt x="196" y="265"/>
                  </a:lnTo>
                  <a:lnTo>
                    <a:pt x="196" y="266"/>
                  </a:lnTo>
                  <a:lnTo>
                    <a:pt x="197" y="268"/>
                  </a:lnTo>
                  <a:lnTo>
                    <a:pt x="200" y="270"/>
                  </a:lnTo>
                  <a:lnTo>
                    <a:pt x="202" y="274"/>
                  </a:lnTo>
                  <a:lnTo>
                    <a:pt x="206" y="276"/>
                  </a:lnTo>
                  <a:lnTo>
                    <a:pt x="210" y="279"/>
                  </a:lnTo>
                  <a:lnTo>
                    <a:pt x="213" y="280"/>
                  </a:lnTo>
                  <a:lnTo>
                    <a:pt x="214" y="280"/>
                  </a:lnTo>
                  <a:lnTo>
                    <a:pt x="218" y="275"/>
                  </a:lnTo>
                  <a:lnTo>
                    <a:pt x="220" y="273"/>
                  </a:lnTo>
                  <a:lnTo>
                    <a:pt x="224" y="272"/>
                  </a:lnTo>
                  <a:lnTo>
                    <a:pt x="228" y="270"/>
                  </a:lnTo>
                  <a:lnTo>
                    <a:pt x="232" y="272"/>
                  </a:lnTo>
                  <a:lnTo>
                    <a:pt x="239" y="276"/>
                  </a:lnTo>
                  <a:lnTo>
                    <a:pt x="247" y="282"/>
                  </a:lnTo>
                  <a:lnTo>
                    <a:pt x="252" y="287"/>
                  </a:lnTo>
                  <a:lnTo>
                    <a:pt x="256" y="289"/>
                  </a:lnTo>
                  <a:lnTo>
                    <a:pt x="260" y="289"/>
                  </a:lnTo>
                  <a:lnTo>
                    <a:pt x="265" y="289"/>
                  </a:lnTo>
                  <a:lnTo>
                    <a:pt x="270" y="289"/>
                  </a:lnTo>
                  <a:lnTo>
                    <a:pt x="274" y="289"/>
                  </a:lnTo>
                  <a:lnTo>
                    <a:pt x="279" y="290"/>
                  </a:lnTo>
                  <a:lnTo>
                    <a:pt x="285" y="291"/>
                  </a:lnTo>
                  <a:lnTo>
                    <a:pt x="289" y="293"/>
                  </a:lnTo>
                  <a:lnTo>
                    <a:pt x="294" y="296"/>
                  </a:lnTo>
                  <a:lnTo>
                    <a:pt x="297" y="298"/>
                  </a:lnTo>
                  <a:lnTo>
                    <a:pt x="302" y="300"/>
                  </a:lnTo>
                  <a:lnTo>
                    <a:pt x="305" y="300"/>
                  </a:lnTo>
                  <a:lnTo>
                    <a:pt x="310" y="302"/>
                  </a:lnTo>
                  <a:lnTo>
                    <a:pt x="313" y="300"/>
                  </a:lnTo>
                  <a:lnTo>
                    <a:pt x="319" y="299"/>
                  </a:lnTo>
                  <a:lnTo>
                    <a:pt x="325" y="297"/>
                  </a:lnTo>
                  <a:lnTo>
                    <a:pt x="331" y="296"/>
                  </a:lnTo>
                  <a:lnTo>
                    <a:pt x="339" y="295"/>
                  </a:lnTo>
                  <a:lnTo>
                    <a:pt x="345" y="295"/>
                  </a:lnTo>
                  <a:lnTo>
                    <a:pt x="354" y="293"/>
                  </a:lnTo>
                  <a:lnTo>
                    <a:pt x="360" y="293"/>
                  </a:lnTo>
                  <a:lnTo>
                    <a:pt x="366" y="292"/>
                  </a:lnTo>
                  <a:lnTo>
                    <a:pt x="371" y="290"/>
                  </a:lnTo>
                  <a:lnTo>
                    <a:pt x="374" y="288"/>
                  </a:lnTo>
                  <a:lnTo>
                    <a:pt x="383" y="280"/>
                  </a:lnTo>
                  <a:lnTo>
                    <a:pt x="393" y="273"/>
                  </a:lnTo>
                  <a:lnTo>
                    <a:pt x="401" y="266"/>
                  </a:lnTo>
                  <a:lnTo>
                    <a:pt x="404" y="257"/>
                  </a:lnTo>
                  <a:lnTo>
                    <a:pt x="409" y="241"/>
                  </a:lnTo>
                  <a:lnTo>
                    <a:pt x="414" y="227"/>
                  </a:lnTo>
                  <a:lnTo>
                    <a:pt x="419" y="213"/>
                  </a:lnTo>
                  <a:lnTo>
                    <a:pt x="420" y="197"/>
                  </a:lnTo>
                  <a:lnTo>
                    <a:pt x="418" y="185"/>
                  </a:lnTo>
                  <a:lnTo>
                    <a:pt x="414" y="180"/>
                  </a:lnTo>
                  <a:lnTo>
                    <a:pt x="411" y="176"/>
                  </a:lnTo>
                  <a:lnTo>
                    <a:pt x="408" y="172"/>
                  </a:lnTo>
                  <a:lnTo>
                    <a:pt x="405" y="166"/>
                  </a:lnTo>
                  <a:lnTo>
                    <a:pt x="404" y="160"/>
                  </a:lnTo>
                  <a:lnTo>
                    <a:pt x="402" y="157"/>
                  </a:lnTo>
                  <a:lnTo>
                    <a:pt x="396" y="152"/>
                  </a:lnTo>
                  <a:lnTo>
                    <a:pt x="388" y="147"/>
                  </a:lnTo>
                  <a:lnTo>
                    <a:pt x="385" y="146"/>
                  </a:lnTo>
                  <a:lnTo>
                    <a:pt x="382" y="146"/>
                  </a:lnTo>
                  <a:lnTo>
                    <a:pt x="379" y="144"/>
                  </a:lnTo>
                  <a:lnTo>
                    <a:pt x="387" y="131"/>
                  </a:lnTo>
                  <a:lnTo>
                    <a:pt x="382" y="128"/>
                  </a:lnTo>
                  <a:lnTo>
                    <a:pt x="378" y="127"/>
                  </a:lnTo>
                  <a:lnTo>
                    <a:pt x="372" y="126"/>
                  </a:lnTo>
                  <a:lnTo>
                    <a:pt x="365" y="123"/>
                  </a:lnTo>
                  <a:lnTo>
                    <a:pt x="374" y="119"/>
                  </a:lnTo>
                  <a:lnTo>
                    <a:pt x="391" y="107"/>
                  </a:lnTo>
                  <a:lnTo>
                    <a:pt x="389" y="88"/>
                  </a:lnTo>
                  <a:lnTo>
                    <a:pt x="393" y="80"/>
                  </a:lnTo>
                  <a:lnTo>
                    <a:pt x="394" y="72"/>
                  </a:lnTo>
                  <a:lnTo>
                    <a:pt x="393" y="65"/>
                  </a:lnTo>
                  <a:lnTo>
                    <a:pt x="389" y="59"/>
                  </a:lnTo>
                  <a:lnTo>
                    <a:pt x="387" y="53"/>
                  </a:lnTo>
                  <a:lnTo>
                    <a:pt x="387" y="45"/>
                  </a:lnTo>
                  <a:lnTo>
                    <a:pt x="387" y="38"/>
                  </a:lnTo>
                  <a:lnTo>
                    <a:pt x="382" y="29"/>
                  </a:lnTo>
                  <a:lnTo>
                    <a:pt x="377" y="21"/>
                  </a:lnTo>
                  <a:lnTo>
                    <a:pt x="372" y="18"/>
                  </a:lnTo>
                  <a:lnTo>
                    <a:pt x="368" y="13"/>
                  </a:lnTo>
                  <a:lnTo>
                    <a:pt x="364" y="7"/>
                  </a:lnTo>
                  <a:lnTo>
                    <a:pt x="360" y="4"/>
                  </a:lnTo>
                  <a:lnTo>
                    <a:pt x="357" y="1"/>
                  </a:lnTo>
                  <a:lnTo>
                    <a:pt x="354" y="0"/>
                  </a:lnTo>
                  <a:lnTo>
                    <a:pt x="349" y="0"/>
                  </a:lnTo>
                  <a:lnTo>
                    <a:pt x="343" y="0"/>
                  </a:lnTo>
                  <a:lnTo>
                    <a:pt x="337" y="1"/>
                  </a:lnTo>
                  <a:lnTo>
                    <a:pt x="332" y="4"/>
                  </a:lnTo>
                  <a:lnTo>
                    <a:pt x="325" y="5"/>
                  </a:lnTo>
                  <a:lnTo>
                    <a:pt x="319" y="6"/>
                  </a:lnTo>
                  <a:lnTo>
                    <a:pt x="314" y="7"/>
                  </a:lnTo>
                  <a:lnTo>
                    <a:pt x="311" y="8"/>
                  </a:lnTo>
                  <a:lnTo>
                    <a:pt x="308" y="8"/>
                  </a:lnTo>
                  <a:lnTo>
                    <a:pt x="304" y="8"/>
                  </a:lnTo>
                  <a:lnTo>
                    <a:pt x="300" y="8"/>
                  </a:lnTo>
                  <a:lnTo>
                    <a:pt x="294" y="7"/>
                  </a:lnTo>
                  <a:lnTo>
                    <a:pt x="287" y="5"/>
                  </a:lnTo>
                  <a:lnTo>
                    <a:pt x="275" y="1"/>
                  </a:lnTo>
                  <a:lnTo>
                    <a:pt x="268" y="8"/>
                  </a:lnTo>
                  <a:lnTo>
                    <a:pt x="262" y="19"/>
                  </a:lnTo>
                  <a:lnTo>
                    <a:pt x="254" y="24"/>
                  </a:lnTo>
                  <a:lnTo>
                    <a:pt x="242" y="35"/>
                  </a:lnTo>
                  <a:lnTo>
                    <a:pt x="237" y="54"/>
                  </a:lnTo>
                  <a:lnTo>
                    <a:pt x="237" y="75"/>
                  </a:lnTo>
                  <a:lnTo>
                    <a:pt x="244" y="87"/>
                  </a:lnTo>
                  <a:lnTo>
                    <a:pt x="236" y="81"/>
                  </a:lnTo>
                  <a:lnTo>
                    <a:pt x="227" y="78"/>
                  </a:lnTo>
                  <a:lnTo>
                    <a:pt x="219" y="74"/>
                  </a:lnTo>
                  <a:lnTo>
                    <a:pt x="212" y="65"/>
                  </a:lnTo>
                  <a:lnTo>
                    <a:pt x="205" y="55"/>
                  </a:lnTo>
                  <a:lnTo>
                    <a:pt x="198" y="53"/>
                  </a:lnTo>
                  <a:lnTo>
                    <a:pt x="193" y="54"/>
                  </a:lnTo>
                  <a:lnTo>
                    <a:pt x="188" y="53"/>
                  </a:lnTo>
                  <a:lnTo>
                    <a:pt x="180" y="51"/>
                  </a:lnTo>
                  <a:lnTo>
                    <a:pt x="173" y="54"/>
                  </a:lnTo>
                  <a:lnTo>
                    <a:pt x="165" y="57"/>
                  </a:lnTo>
                  <a:lnTo>
                    <a:pt x="155" y="57"/>
                  </a:lnTo>
                  <a:lnTo>
                    <a:pt x="147" y="55"/>
                  </a:lnTo>
                  <a:lnTo>
                    <a:pt x="141" y="55"/>
                  </a:lnTo>
                  <a:lnTo>
                    <a:pt x="135" y="57"/>
                  </a:lnTo>
                  <a:lnTo>
                    <a:pt x="131" y="60"/>
                  </a:lnTo>
                  <a:lnTo>
                    <a:pt x="127" y="62"/>
                  </a:lnTo>
                  <a:lnTo>
                    <a:pt x="124" y="65"/>
                  </a:lnTo>
                  <a:lnTo>
                    <a:pt x="120" y="67"/>
                  </a:lnTo>
                  <a:lnTo>
                    <a:pt x="117" y="67"/>
                  </a:lnTo>
                  <a:lnTo>
                    <a:pt x="112" y="68"/>
                  </a:lnTo>
                  <a:lnTo>
                    <a:pt x="106" y="70"/>
                  </a:lnTo>
                  <a:lnTo>
                    <a:pt x="100" y="75"/>
                  </a:lnTo>
                  <a:lnTo>
                    <a:pt x="93" y="81"/>
                  </a:lnTo>
                  <a:lnTo>
                    <a:pt x="87" y="88"/>
                  </a:lnTo>
                  <a:lnTo>
                    <a:pt x="81" y="96"/>
                  </a:lnTo>
                  <a:lnTo>
                    <a:pt x="75" y="103"/>
                  </a:lnTo>
                  <a:lnTo>
                    <a:pt x="72" y="111"/>
                  </a:lnTo>
                  <a:lnTo>
                    <a:pt x="71" y="113"/>
                  </a:lnTo>
                  <a:lnTo>
                    <a:pt x="67" y="115"/>
                  </a:lnTo>
                  <a:lnTo>
                    <a:pt x="63" y="119"/>
                  </a:lnTo>
                  <a:lnTo>
                    <a:pt x="58" y="121"/>
                  </a:lnTo>
                  <a:lnTo>
                    <a:pt x="52" y="123"/>
                  </a:lnTo>
                  <a:lnTo>
                    <a:pt x="47" y="126"/>
                  </a:lnTo>
                  <a:lnTo>
                    <a:pt x="41" y="127"/>
                  </a:lnTo>
                  <a:lnTo>
                    <a:pt x="36" y="129"/>
                  </a:lnTo>
                  <a:lnTo>
                    <a:pt x="29" y="132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18" y="152"/>
                  </a:lnTo>
                  <a:close/>
                </a:path>
              </a:pathLst>
            </a:custGeom>
            <a:solidFill>
              <a:srgbClr val="AFC9E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13" name="Freeform 130"/>
            <p:cNvSpPr>
              <a:spLocks/>
            </p:cNvSpPr>
            <p:nvPr/>
          </p:nvSpPr>
          <p:spPr bwMode="auto">
            <a:xfrm>
              <a:off x="2329" y="3543"/>
              <a:ext cx="17" cy="26"/>
            </a:xfrm>
            <a:custGeom>
              <a:avLst/>
              <a:gdLst>
                <a:gd name="T0" fmla="*/ 1 w 34"/>
                <a:gd name="T1" fmla="*/ 0 h 51"/>
                <a:gd name="T2" fmla="*/ 1 w 34"/>
                <a:gd name="T3" fmla="*/ 1 h 51"/>
                <a:gd name="T4" fmla="*/ 1 w 34"/>
                <a:gd name="T5" fmla="*/ 1 h 51"/>
                <a:gd name="T6" fmla="*/ 0 w 34"/>
                <a:gd name="T7" fmla="*/ 1 h 51"/>
                <a:gd name="T8" fmla="*/ 0 w 34"/>
                <a:gd name="T9" fmla="*/ 1 h 51"/>
                <a:gd name="T10" fmla="*/ 1 w 34"/>
                <a:gd name="T11" fmla="*/ 1 h 51"/>
                <a:gd name="T12" fmla="*/ 1 w 34"/>
                <a:gd name="T13" fmla="*/ 1 h 51"/>
                <a:gd name="T14" fmla="*/ 1 w 34"/>
                <a:gd name="T15" fmla="*/ 1 h 51"/>
                <a:gd name="T16" fmla="*/ 1 w 34"/>
                <a:gd name="T17" fmla="*/ 1 h 51"/>
                <a:gd name="T18" fmla="*/ 1 w 34"/>
                <a:gd name="T19" fmla="*/ 1 h 51"/>
                <a:gd name="T20" fmla="*/ 1 w 34"/>
                <a:gd name="T21" fmla="*/ 1 h 51"/>
                <a:gd name="T22" fmla="*/ 1 w 34"/>
                <a:gd name="T23" fmla="*/ 1 h 51"/>
                <a:gd name="T24" fmla="*/ 1 w 34"/>
                <a:gd name="T25" fmla="*/ 1 h 51"/>
                <a:gd name="T26" fmla="*/ 1 w 34"/>
                <a:gd name="T27" fmla="*/ 1 h 51"/>
                <a:gd name="T28" fmla="*/ 1 w 34"/>
                <a:gd name="T29" fmla="*/ 1 h 51"/>
                <a:gd name="T30" fmla="*/ 1 w 34"/>
                <a:gd name="T31" fmla="*/ 1 h 51"/>
                <a:gd name="T32" fmla="*/ 1 w 34"/>
                <a:gd name="T33" fmla="*/ 1 h 51"/>
                <a:gd name="T34" fmla="*/ 1 w 34"/>
                <a:gd name="T35" fmla="*/ 1 h 51"/>
                <a:gd name="T36" fmla="*/ 1 w 34"/>
                <a:gd name="T37" fmla="*/ 1 h 51"/>
                <a:gd name="T38" fmla="*/ 1 w 34"/>
                <a:gd name="T39" fmla="*/ 1 h 51"/>
                <a:gd name="T40" fmla="*/ 1 w 34"/>
                <a:gd name="T41" fmla="*/ 1 h 51"/>
                <a:gd name="T42" fmla="*/ 1 w 34"/>
                <a:gd name="T43" fmla="*/ 1 h 51"/>
                <a:gd name="T44" fmla="*/ 1 w 34"/>
                <a:gd name="T45" fmla="*/ 1 h 51"/>
                <a:gd name="T46" fmla="*/ 1 w 34"/>
                <a:gd name="T47" fmla="*/ 1 h 51"/>
                <a:gd name="T48" fmla="*/ 1 w 34"/>
                <a:gd name="T49" fmla="*/ 1 h 51"/>
                <a:gd name="T50" fmla="*/ 1 w 34"/>
                <a:gd name="T51" fmla="*/ 1 h 51"/>
                <a:gd name="T52" fmla="*/ 1 w 34"/>
                <a:gd name="T53" fmla="*/ 1 h 51"/>
                <a:gd name="T54" fmla="*/ 1 w 34"/>
                <a:gd name="T55" fmla="*/ 0 h 51"/>
                <a:gd name="T56" fmla="*/ 1 w 34"/>
                <a:gd name="T57" fmla="*/ 0 h 5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4"/>
                <a:gd name="T88" fmla="*/ 0 h 51"/>
                <a:gd name="T89" fmla="*/ 34 w 34"/>
                <a:gd name="T90" fmla="*/ 51 h 5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4" h="51">
                  <a:moveTo>
                    <a:pt x="8" y="0"/>
                  </a:moveTo>
                  <a:lnTo>
                    <a:pt x="3" y="1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8"/>
                  </a:lnTo>
                  <a:lnTo>
                    <a:pt x="8" y="11"/>
                  </a:lnTo>
                  <a:lnTo>
                    <a:pt x="15" y="16"/>
                  </a:lnTo>
                  <a:lnTo>
                    <a:pt x="20" y="20"/>
                  </a:lnTo>
                  <a:lnTo>
                    <a:pt x="22" y="26"/>
                  </a:lnTo>
                  <a:lnTo>
                    <a:pt x="22" y="32"/>
                  </a:lnTo>
                  <a:lnTo>
                    <a:pt x="22" y="36"/>
                  </a:lnTo>
                  <a:lnTo>
                    <a:pt x="23" y="40"/>
                  </a:lnTo>
                  <a:lnTo>
                    <a:pt x="22" y="43"/>
                  </a:lnTo>
                  <a:lnTo>
                    <a:pt x="21" y="47"/>
                  </a:lnTo>
                  <a:lnTo>
                    <a:pt x="21" y="50"/>
                  </a:lnTo>
                  <a:lnTo>
                    <a:pt x="22" y="51"/>
                  </a:lnTo>
                  <a:lnTo>
                    <a:pt x="26" y="49"/>
                  </a:lnTo>
                  <a:lnTo>
                    <a:pt x="29" y="46"/>
                  </a:lnTo>
                  <a:lnTo>
                    <a:pt x="31" y="42"/>
                  </a:lnTo>
                  <a:lnTo>
                    <a:pt x="34" y="38"/>
                  </a:lnTo>
                  <a:lnTo>
                    <a:pt x="34" y="31"/>
                  </a:lnTo>
                  <a:lnTo>
                    <a:pt x="33" y="24"/>
                  </a:lnTo>
                  <a:lnTo>
                    <a:pt x="31" y="20"/>
                  </a:lnTo>
                  <a:lnTo>
                    <a:pt x="29" y="17"/>
                  </a:lnTo>
                  <a:lnTo>
                    <a:pt x="28" y="11"/>
                  </a:lnTo>
                  <a:lnTo>
                    <a:pt x="25" y="5"/>
                  </a:lnTo>
                  <a:lnTo>
                    <a:pt x="19" y="2"/>
                  </a:lnTo>
                  <a:lnTo>
                    <a:pt x="13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14" name="Freeform 131"/>
            <p:cNvSpPr>
              <a:spLocks/>
            </p:cNvSpPr>
            <p:nvPr/>
          </p:nvSpPr>
          <p:spPr bwMode="auto">
            <a:xfrm>
              <a:off x="2317" y="3568"/>
              <a:ext cx="33" cy="35"/>
            </a:xfrm>
            <a:custGeom>
              <a:avLst/>
              <a:gdLst>
                <a:gd name="T0" fmla="*/ 1 w 66"/>
                <a:gd name="T1" fmla="*/ 1 h 69"/>
                <a:gd name="T2" fmla="*/ 1 w 66"/>
                <a:gd name="T3" fmla="*/ 1 h 69"/>
                <a:gd name="T4" fmla="*/ 1 w 66"/>
                <a:gd name="T5" fmla="*/ 1 h 69"/>
                <a:gd name="T6" fmla="*/ 1 w 66"/>
                <a:gd name="T7" fmla="*/ 1 h 69"/>
                <a:gd name="T8" fmla="*/ 1 w 66"/>
                <a:gd name="T9" fmla="*/ 1 h 69"/>
                <a:gd name="T10" fmla="*/ 1 w 66"/>
                <a:gd name="T11" fmla="*/ 1 h 69"/>
                <a:gd name="T12" fmla="*/ 1 w 66"/>
                <a:gd name="T13" fmla="*/ 1 h 69"/>
                <a:gd name="T14" fmla="*/ 1 w 66"/>
                <a:gd name="T15" fmla="*/ 1 h 69"/>
                <a:gd name="T16" fmla="*/ 1 w 66"/>
                <a:gd name="T17" fmla="*/ 1 h 69"/>
                <a:gd name="T18" fmla="*/ 1 w 66"/>
                <a:gd name="T19" fmla="*/ 1 h 69"/>
                <a:gd name="T20" fmla="*/ 1 w 66"/>
                <a:gd name="T21" fmla="*/ 1 h 69"/>
                <a:gd name="T22" fmla="*/ 1 w 66"/>
                <a:gd name="T23" fmla="*/ 1 h 69"/>
                <a:gd name="T24" fmla="*/ 1 w 66"/>
                <a:gd name="T25" fmla="*/ 1 h 69"/>
                <a:gd name="T26" fmla="*/ 1 w 66"/>
                <a:gd name="T27" fmla="*/ 1 h 69"/>
                <a:gd name="T28" fmla="*/ 1 w 66"/>
                <a:gd name="T29" fmla="*/ 1 h 69"/>
                <a:gd name="T30" fmla="*/ 1 w 66"/>
                <a:gd name="T31" fmla="*/ 1 h 69"/>
                <a:gd name="T32" fmla="*/ 1 w 66"/>
                <a:gd name="T33" fmla="*/ 1 h 69"/>
                <a:gd name="T34" fmla="*/ 0 w 66"/>
                <a:gd name="T35" fmla="*/ 1 h 69"/>
                <a:gd name="T36" fmla="*/ 0 w 66"/>
                <a:gd name="T37" fmla="*/ 1 h 69"/>
                <a:gd name="T38" fmla="*/ 1 w 66"/>
                <a:gd name="T39" fmla="*/ 1 h 69"/>
                <a:gd name="T40" fmla="*/ 1 w 66"/>
                <a:gd name="T41" fmla="*/ 1 h 69"/>
                <a:gd name="T42" fmla="*/ 1 w 66"/>
                <a:gd name="T43" fmla="*/ 1 h 69"/>
                <a:gd name="T44" fmla="*/ 1 w 66"/>
                <a:gd name="T45" fmla="*/ 1 h 69"/>
                <a:gd name="T46" fmla="*/ 1 w 66"/>
                <a:gd name="T47" fmla="*/ 1 h 69"/>
                <a:gd name="T48" fmla="*/ 1 w 66"/>
                <a:gd name="T49" fmla="*/ 1 h 69"/>
                <a:gd name="T50" fmla="*/ 1 w 66"/>
                <a:gd name="T51" fmla="*/ 1 h 69"/>
                <a:gd name="T52" fmla="*/ 1 w 66"/>
                <a:gd name="T53" fmla="*/ 1 h 69"/>
                <a:gd name="T54" fmla="*/ 1 w 66"/>
                <a:gd name="T55" fmla="*/ 1 h 69"/>
                <a:gd name="T56" fmla="*/ 1 w 66"/>
                <a:gd name="T57" fmla="*/ 1 h 69"/>
                <a:gd name="T58" fmla="*/ 1 w 66"/>
                <a:gd name="T59" fmla="*/ 1 h 69"/>
                <a:gd name="T60" fmla="*/ 1 w 66"/>
                <a:gd name="T61" fmla="*/ 1 h 69"/>
                <a:gd name="T62" fmla="*/ 1 w 66"/>
                <a:gd name="T63" fmla="*/ 1 h 69"/>
                <a:gd name="T64" fmla="*/ 1 w 66"/>
                <a:gd name="T65" fmla="*/ 1 h 69"/>
                <a:gd name="T66" fmla="*/ 1 w 66"/>
                <a:gd name="T67" fmla="*/ 1 h 69"/>
                <a:gd name="T68" fmla="*/ 1 w 66"/>
                <a:gd name="T69" fmla="*/ 1 h 69"/>
                <a:gd name="T70" fmla="*/ 1 w 66"/>
                <a:gd name="T71" fmla="*/ 0 h 69"/>
                <a:gd name="T72" fmla="*/ 1 w 66"/>
                <a:gd name="T73" fmla="*/ 1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6"/>
                <a:gd name="T112" fmla="*/ 0 h 69"/>
                <a:gd name="T113" fmla="*/ 66 w 66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6" h="69">
                  <a:moveTo>
                    <a:pt x="63" y="1"/>
                  </a:moveTo>
                  <a:lnTo>
                    <a:pt x="66" y="7"/>
                  </a:lnTo>
                  <a:lnTo>
                    <a:pt x="65" y="13"/>
                  </a:lnTo>
                  <a:lnTo>
                    <a:pt x="62" y="21"/>
                  </a:lnTo>
                  <a:lnTo>
                    <a:pt x="61" y="29"/>
                  </a:lnTo>
                  <a:lnTo>
                    <a:pt x="60" y="38"/>
                  </a:lnTo>
                  <a:lnTo>
                    <a:pt x="57" y="45"/>
                  </a:lnTo>
                  <a:lnTo>
                    <a:pt x="52" y="52"/>
                  </a:lnTo>
                  <a:lnTo>
                    <a:pt x="45" y="57"/>
                  </a:lnTo>
                  <a:lnTo>
                    <a:pt x="39" y="60"/>
                  </a:lnTo>
                  <a:lnTo>
                    <a:pt x="32" y="63"/>
                  </a:lnTo>
                  <a:lnTo>
                    <a:pt x="26" y="66"/>
                  </a:lnTo>
                  <a:lnTo>
                    <a:pt x="19" y="68"/>
                  </a:lnTo>
                  <a:lnTo>
                    <a:pt x="13" y="69"/>
                  </a:lnTo>
                  <a:lnTo>
                    <a:pt x="7" y="69"/>
                  </a:lnTo>
                  <a:lnTo>
                    <a:pt x="4" y="68"/>
                  </a:lnTo>
                  <a:lnTo>
                    <a:pt x="1" y="66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3" y="59"/>
                  </a:lnTo>
                  <a:lnTo>
                    <a:pt x="7" y="59"/>
                  </a:lnTo>
                  <a:lnTo>
                    <a:pt x="13" y="59"/>
                  </a:lnTo>
                  <a:lnTo>
                    <a:pt x="17" y="58"/>
                  </a:lnTo>
                  <a:lnTo>
                    <a:pt x="24" y="57"/>
                  </a:lnTo>
                  <a:lnTo>
                    <a:pt x="31" y="53"/>
                  </a:lnTo>
                  <a:lnTo>
                    <a:pt x="37" y="50"/>
                  </a:lnTo>
                  <a:lnTo>
                    <a:pt x="39" y="46"/>
                  </a:lnTo>
                  <a:lnTo>
                    <a:pt x="42" y="42"/>
                  </a:lnTo>
                  <a:lnTo>
                    <a:pt x="45" y="34"/>
                  </a:lnTo>
                  <a:lnTo>
                    <a:pt x="49" y="30"/>
                  </a:lnTo>
                  <a:lnTo>
                    <a:pt x="52" y="26"/>
                  </a:lnTo>
                  <a:lnTo>
                    <a:pt x="54" y="21"/>
                  </a:lnTo>
                  <a:lnTo>
                    <a:pt x="54" y="12"/>
                  </a:lnTo>
                  <a:lnTo>
                    <a:pt x="55" y="6"/>
                  </a:lnTo>
                  <a:lnTo>
                    <a:pt x="58" y="1"/>
                  </a:lnTo>
                  <a:lnTo>
                    <a:pt x="60" y="0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15" name="Freeform 132"/>
            <p:cNvSpPr>
              <a:spLocks/>
            </p:cNvSpPr>
            <p:nvPr/>
          </p:nvSpPr>
          <p:spPr bwMode="auto">
            <a:xfrm>
              <a:off x="2210" y="3384"/>
              <a:ext cx="37" cy="39"/>
            </a:xfrm>
            <a:custGeom>
              <a:avLst/>
              <a:gdLst>
                <a:gd name="T0" fmla="*/ 1 w 74"/>
                <a:gd name="T1" fmla="*/ 0 h 79"/>
                <a:gd name="T2" fmla="*/ 1 w 74"/>
                <a:gd name="T3" fmla="*/ 0 h 79"/>
                <a:gd name="T4" fmla="*/ 1 w 74"/>
                <a:gd name="T5" fmla="*/ 0 h 79"/>
                <a:gd name="T6" fmla="*/ 1 w 74"/>
                <a:gd name="T7" fmla="*/ 0 h 79"/>
                <a:gd name="T8" fmla="*/ 1 w 74"/>
                <a:gd name="T9" fmla="*/ 0 h 79"/>
                <a:gd name="T10" fmla="*/ 1 w 74"/>
                <a:gd name="T11" fmla="*/ 0 h 79"/>
                <a:gd name="T12" fmla="*/ 1 w 74"/>
                <a:gd name="T13" fmla="*/ 0 h 79"/>
                <a:gd name="T14" fmla="*/ 1 w 74"/>
                <a:gd name="T15" fmla="*/ 0 h 79"/>
                <a:gd name="T16" fmla="*/ 1 w 74"/>
                <a:gd name="T17" fmla="*/ 0 h 79"/>
                <a:gd name="T18" fmla="*/ 1 w 74"/>
                <a:gd name="T19" fmla="*/ 0 h 79"/>
                <a:gd name="T20" fmla="*/ 1 w 74"/>
                <a:gd name="T21" fmla="*/ 0 h 79"/>
                <a:gd name="T22" fmla="*/ 1 w 74"/>
                <a:gd name="T23" fmla="*/ 0 h 79"/>
                <a:gd name="T24" fmla="*/ 1 w 74"/>
                <a:gd name="T25" fmla="*/ 0 h 79"/>
                <a:gd name="T26" fmla="*/ 1 w 74"/>
                <a:gd name="T27" fmla="*/ 0 h 79"/>
                <a:gd name="T28" fmla="*/ 1 w 74"/>
                <a:gd name="T29" fmla="*/ 0 h 79"/>
                <a:gd name="T30" fmla="*/ 1 w 74"/>
                <a:gd name="T31" fmla="*/ 0 h 79"/>
                <a:gd name="T32" fmla="*/ 1 w 74"/>
                <a:gd name="T33" fmla="*/ 0 h 79"/>
                <a:gd name="T34" fmla="*/ 1 w 74"/>
                <a:gd name="T35" fmla="*/ 0 h 79"/>
                <a:gd name="T36" fmla="*/ 1 w 74"/>
                <a:gd name="T37" fmla="*/ 0 h 79"/>
                <a:gd name="T38" fmla="*/ 1 w 74"/>
                <a:gd name="T39" fmla="*/ 0 h 79"/>
                <a:gd name="T40" fmla="*/ 0 w 74"/>
                <a:gd name="T41" fmla="*/ 0 h 79"/>
                <a:gd name="T42" fmla="*/ 1 w 74"/>
                <a:gd name="T43" fmla="*/ 0 h 79"/>
                <a:gd name="T44" fmla="*/ 1 w 74"/>
                <a:gd name="T45" fmla="*/ 0 h 79"/>
                <a:gd name="T46" fmla="*/ 1 w 74"/>
                <a:gd name="T47" fmla="*/ 0 h 79"/>
                <a:gd name="T48" fmla="*/ 1 w 74"/>
                <a:gd name="T49" fmla="*/ 0 h 79"/>
                <a:gd name="T50" fmla="*/ 1 w 74"/>
                <a:gd name="T51" fmla="*/ 0 h 79"/>
                <a:gd name="T52" fmla="*/ 1 w 74"/>
                <a:gd name="T53" fmla="*/ 0 h 79"/>
                <a:gd name="T54" fmla="*/ 1 w 74"/>
                <a:gd name="T55" fmla="*/ 0 h 79"/>
                <a:gd name="T56" fmla="*/ 1 w 74"/>
                <a:gd name="T57" fmla="*/ 0 h 79"/>
                <a:gd name="T58" fmla="*/ 1 w 74"/>
                <a:gd name="T59" fmla="*/ 0 h 79"/>
                <a:gd name="T60" fmla="*/ 1 w 74"/>
                <a:gd name="T61" fmla="*/ 0 h 79"/>
                <a:gd name="T62" fmla="*/ 1 w 74"/>
                <a:gd name="T63" fmla="*/ 0 h 79"/>
                <a:gd name="T64" fmla="*/ 1 w 74"/>
                <a:gd name="T65" fmla="*/ 0 h 79"/>
                <a:gd name="T66" fmla="*/ 1 w 74"/>
                <a:gd name="T67" fmla="*/ 0 h 79"/>
                <a:gd name="T68" fmla="*/ 1 w 74"/>
                <a:gd name="T69" fmla="*/ 0 h 79"/>
                <a:gd name="T70" fmla="*/ 1 w 74"/>
                <a:gd name="T71" fmla="*/ 0 h 79"/>
                <a:gd name="T72" fmla="*/ 1 w 74"/>
                <a:gd name="T73" fmla="*/ 0 h 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4"/>
                <a:gd name="T112" fmla="*/ 0 h 79"/>
                <a:gd name="T113" fmla="*/ 74 w 74"/>
                <a:gd name="T114" fmla="*/ 79 h 7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4" h="79">
                  <a:moveTo>
                    <a:pt x="74" y="4"/>
                  </a:moveTo>
                  <a:lnTo>
                    <a:pt x="67" y="7"/>
                  </a:lnTo>
                  <a:lnTo>
                    <a:pt x="60" y="10"/>
                  </a:lnTo>
                  <a:lnTo>
                    <a:pt x="53" y="16"/>
                  </a:lnTo>
                  <a:lnTo>
                    <a:pt x="46" y="21"/>
                  </a:lnTo>
                  <a:lnTo>
                    <a:pt x="41" y="25"/>
                  </a:lnTo>
                  <a:lnTo>
                    <a:pt x="34" y="28"/>
                  </a:lnTo>
                  <a:lnTo>
                    <a:pt x="29" y="30"/>
                  </a:lnTo>
                  <a:lnTo>
                    <a:pt x="27" y="35"/>
                  </a:lnTo>
                  <a:lnTo>
                    <a:pt x="26" y="42"/>
                  </a:lnTo>
                  <a:lnTo>
                    <a:pt x="25" y="48"/>
                  </a:lnTo>
                  <a:lnTo>
                    <a:pt x="21" y="54"/>
                  </a:lnTo>
                  <a:lnTo>
                    <a:pt x="18" y="59"/>
                  </a:lnTo>
                  <a:lnTo>
                    <a:pt x="15" y="62"/>
                  </a:lnTo>
                  <a:lnTo>
                    <a:pt x="15" y="68"/>
                  </a:lnTo>
                  <a:lnTo>
                    <a:pt x="14" y="73"/>
                  </a:lnTo>
                  <a:lnTo>
                    <a:pt x="12" y="77"/>
                  </a:lnTo>
                  <a:lnTo>
                    <a:pt x="7" y="79"/>
                  </a:lnTo>
                  <a:lnTo>
                    <a:pt x="4" y="78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3" y="63"/>
                  </a:lnTo>
                  <a:lnTo>
                    <a:pt x="7" y="54"/>
                  </a:lnTo>
                  <a:lnTo>
                    <a:pt x="12" y="45"/>
                  </a:lnTo>
                  <a:lnTo>
                    <a:pt x="13" y="38"/>
                  </a:lnTo>
                  <a:lnTo>
                    <a:pt x="14" y="32"/>
                  </a:lnTo>
                  <a:lnTo>
                    <a:pt x="18" y="25"/>
                  </a:lnTo>
                  <a:lnTo>
                    <a:pt x="25" y="20"/>
                  </a:lnTo>
                  <a:lnTo>
                    <a:pt x="33" y="16"/>
                  </a:lnTo>
                  <a:lnTo>
                    <a:pt x="37" y="14"/>
                  </a:lnTo>
                  <a:lnTo>
                    <a:pt x="41" y="10"/>
                  </a:lnTo>
                  <a:lnTo>
                    <a:pt x="45" y="7"/>
                  </a:lnTo>
                  <a:lnTo>
                    <a:pt x="50" y="4"/>
                  </a:lnTo>
                  <a:lnTo>
                    <a:pt x="54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74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16" name="Freeform 133"/>
            <p:cNvSpPr>
              <a:spLocks/>
            </p:cNvSpPr>
            <p:nvPr/>
          </p:nvSpPr>
          <p:spPr bwMode="auto">
            <a:xfrm>
              <a:off x="1983" y="3535"/>
              <a:ext cx="25" cy="31"/>
            </a:xfrm>
            <a:custGeom>
              <a:avLst/>
              <a:gdLst>
                <a:gd name="T0" fmla="*/ 1 w 50"/>
                <a:gd name="T1" fmla="*/ 0 h 63"/>
                <a:gd name="T2" fmla="*/ 1 w 50"/>
                <a:gd name="T3" fmla="*/ 0 h 63"/>
                <a:gd name="T4" fmla="*/ 1 w 50"/>
                <a:gd name="T5" fmla="*/ 0 h 63"/>
                <a:gd name="T6" fmla="*/ 1 w 50"/>
                <a:gd name="T7" fmla="*/ 0 h 63"/>
                <a:gd name="T8" fmla="*/ 1 w 50"/>
                <a:gd name="T9" fmla="*/ 0 h 63"/>
                <a:gd name="T10" fmla="*/ 1 w 50"/>
                <a:gd name="T11" fmla="*/ 0 h 63"/>
                <a:gd name="T12" fmla="*/ 1 w 50"/>
                <a:gd name="T13" fmla="*/ 0 h 63"/>
                <a:gd name="T14" fmla="*/ 1 w 50"/>
                <a:gd name="T15" fmla="*/ 0 h 63"/>
                <a:gd name="T16" fmla="*/ 1 w 50"/>
                <a:gd name="T17" fmla="*/ 0 h 63"/>
                <a:gd name="T18" fmla="*/ 1 w 50"/>
                <a:gd name="T19" fmla="*/ 0 h 63"/>
                <a:gd name="T20" fmla="*/ 1 w 50"/>
                <a:gd name="T21" fmla="*/ 0 h 63"/>
                <a:gd name="T22" fmla="*/ 1 w 50"/>
                <a:gd name="T23" fmla="*/ 0 h 63"/>
                <a:gd name="T24" fmla="*/ 1 w 50"/>
                <a:gd name="T25" fmla="*/ 0 h 63"/>
                <a:gd name="T26" fmla="*/ 1 w 50"/>
                <a:gd name="T27" fmla="*/ 0 h 63"/>
                <a:gd name="T28" fmla="*/ 1 w 50"/>
                <a:gd name="T29" fmla="*/ 0 h 63"/>
                <a:gd name="T30" fmla="*/ 1 w 50"/>
                <a:gd name="T31" fmla="*/ 0 h 63"/>
                <a:gd name="T32" fmla="*/ 1 w 50"/>
                <a:gd name="T33" fmla="*/ 0 h 63"/>
                <a:gd name="T34" fmla="*/ 1 w 50"/>
                <a:gd name="T35" fmla="*/ 0 h 63"/>
                <a:gd name="T36" fmla="*/ 1 w 50"/>
                <a:gd name="T37" fmla="*/ 0 h 63"/>
                <a:gd name="T38" fmla="*/ 1 w 50"/>
                <a:gd name="T39" fmla="*/ 0 h 63"/>
                <a:gd name="T40" fmla="*/ 1 w 50"/>
                <a:gd name="T41" fmla="*/ 0 h 63"/>
                <a:gd name="T42" fmla="*/ 1 w 50"/>
                <a:gd name="T43" fmla="*/ 0 h 63"/>
                <a:gd name="T44" fmla="*/ 0 w 50"/>
                <a:gd name="T45" fmla="*/ 0 h 63"/>
                <a:gd name="T46" fmla="*/ 0 w 50"/>
                <a:gd name="T47" fmla="*/ 0 h 63"/>
                <a:gd name="T48" fmla="*/ 1 w 50"/>
                <a:gd name="T49" fmla="*/ 0 h 63"/>
                <a:gd name="T50" fmla="*/ 1 w 50"/>
                <a:gd name="T51" fmla="*/ 0 h 63"/>
                <a:gd name="T52" fmla="*/ 1 w 50"/>
                <a:gd name="T53" fmla="*/ 0 h 63"/>
                <a:gd name="T54" fmla="*/ 1 w 50"/>
                <a:gd name="T55" fmla="*/ 0 h 63"/>
                <a:gd name="T56" fmla="*/ 1 w 50"/>
                <a:gd name="T57" fmla="*/ 0 h 63"/>
                <a:gd name="T58" fmla="*/ 1 w 50"/>
                <a:gd name="T59" fmla="*/ 0 h 63"/>
                <a:gd name="T60" fmla="*/ 1 w 50"/>
                <a:gd name="T61" fmla="*/ 0 h 63"/>
                <a:gd name="T62" fmla="*/ 1 w 50"/>
                <a:gd name="T63" fmla="*/ 0 h 63"/>
                <a:gd name="T64" fmla="*/ 1 w 50"/>
                <a:gd name="T65" fmla="*/ 0 h 63"/>
                <a:gd name="T66" fmla="*/ 1 w 50"/>
                <a:gd name="T67" fmla="*/ 0 h 63"/>
                <a:gd name="T68" fmla="*/ 1 w 50"/>
                <a:gd name="T69" fmla="*/ 0 h 63"/>
                <a:gd name="T70" fmla="*/ 1 w 50"/>
                <a:gd name="T71" fmla="*/ 0 h 63"/>
                <a:gd name="T72" fmla="*/ 1 w 50"/>
                <a:gd name="T73" fmla="*/ 0 h 6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0"/>
                <a:gd name="T112" fmla="*/ 0 h 63"/>
                <a:gd name="T113" fmla="*/ 50 w 50"/>
                <a:gd name="T114" fmla="*/ 63 h 6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0" h="63">
                  <a:moveTo>
                    <a:pt x="50" y="6"/>
                  </a:moveTo>
                  <a:lnTo>
                    <a:pt x="48" y="8"/>
                  </a:lnTo>
                  <a:lnTo>
                    <a:pt x="44" y="8"/>
                  </a:lnTo>
                  <a:lnTo>
                    <a:pt x="41" y="8"/>
                  </a:lnTo>
                  <a:lnTo>
                    <a:pt x="35" y="11"/>
                  </a:lnTo>
                  <a:lnTo>
                    <a:pt x="30" y="14"/>
                  </a:lnTo>
                  <a:lnTo>
                    <a:pt x="28" y="16"/>
                  </a:lnTo>
                  <a:lnTo>
                    <a:pt x="27" y="17"/>
                  </a:lnTo>
                  <a:lnTo>
                    <a:pt x="27" y="20"/>
                  </a:lnTo>
                  <a:lnTo>
                    <a:pt x="25" y="24"/>
                  </a:lnTo>
                  <a:lnTo>
                    <a:pt x="22" y="27"/>
                  </a:lnTo>
                  <a:lnTo>
                    <a:pt x="18" y="31"/>
                  </a:lnTo>
                  <a:lnTo>
                    <a:pt x="14" y="34"/>
                  </a:lnTo>
                  <a:lnTo>
                    <a:pt x="12" y="37"/>
                  </a:lnTo>
                  <a:lnTo>
                    <a:pt x="11" y="42"/>
                  </a:lnTo>
                  <a:lnTo>
                    <a:pt x="11" y="47"/>
                  </a:lnTo>
                  <a:lnTo>
                    <a:pt x="11" y="51"/>
                  </a:lnTo>
                  <a:lnTo>
                    <a:pt x="11" y="55"/>
                  </a:lnTo>
                  <a:lnTo>
                    <a:pt x="8" y="57"/>
                  </a:lnTo>
                  <a:lnTo>
                    <a:pt x="6" y="59"/>
                  </a:lnTo>
                  <a:lnTo>
                    <a:pt x="4" y="63"/>
                  </a:lnTo>
                  <a:lnTo>
                    <a:pt x="2" y="57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6" y="27"/>
                  </a:lnTo>
                  <a:lnTo>
                    <a:pt x="10" y="23"/>
                  </a:lnTo>
                  <a:lnTo>
                    <a:pt x="13" y="19"/>
                  </a:lnTo>
                  <a:lnTo>
                    <a:pt x="14" y="16"/>
                  </a:lnTo>
                  <a:lnTo>
                    <a:pt x="15" y="11"/>
                  </a:lnTo>
                  <a:lnTo>
                    <a:pt x="20" y="8"/>
                  </a:lnTo>
                  <a:lnTo>
                    <a:pt x="23" y="4"/>
                  </a:lnTo>
                  <a:lnTo>
                    <a:pt x="28" y="3"/>
                  </a:lnTo>
                  <a:lnTo>
                    <a:pt x="35" y="2"/>
                  </a:lnTo>
                  <a:lnTo>
                    <a:pt x="40" y="0"/>
                  </a:lnTo>
                  <a:lnTo>
                    <a:pt x="44" y="1"/>
                  </a:lnTo>
                  <a:lnTo>
                    <a:pt x="5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17" name="Freeform 134"/>
            <p:cNvSpPr>
              <a:spLocks/>
            </p:cNvSpPr>
            <p:nvPr/>
          </p:nvSpPr>
          <p:spPr bwMode="auto">
            <a:xfrm>
              <a:off x="1986" y="3566"/>
              <a:ext cx="11" cy="18"/>
            </a:xfrm>
            <a:custGeom>
              <a:avLst/>
              <a:gdLst>
                <a:gd name="T0" fmla="*/ 0 w 22"/>
                <a:gd name="T1" fmla="*/ 1 h 34"/>
                <a:gd name="T2" fmla="*/ 0 w 22"/>
                <a:gd name="T3" fmla="*/ 1 h 34"/>
                <a:gd name="T4" fmla="*/ 0 w 22"/>
                <a:gd name="T5" fmla="*/ 1 h 34"/>
                <a:gd name="T6" fmla="*/ 1 w 22"/>
                <a:gd name="T7" fmla="*/ 1 h 34"/>
                <a:gd name="T8" fmla="*/ 1 w 22"/>
                <a:gd name="T9" fmla="*/ 1 h 34"/>
                <a:gd name="T10" fmla="*/ 1 w 22"/>
                <a:gd name="T11" fmla="*/ 1 h 34"/>
                <a:gd name="T12" fmla="*/ 1 w 22"/>
                <a:gd name="T13" fmla="*/ 1 h 34"/>
                <a:gd name="T14" fmla="*/ 1 w 22"/>
                <a:gd name="T15" fmla="*/ 1 h 34"/>
                <a:gd name="T16" fmla="*/ 1 w 22"/>
                <a:gd name="T17" fmla="*/ 1 h 34"/>
                <a:gd name="T18" fmla="*/ 1 w 22"/>
                <a:gd name="T19" fmla="*/ 1 h 34"/>
                <a:gd name="T20" fmla="*/ 1 w 22"/>
                <a:gd name="T21" fmla="*/ 1 h 34"/>
                <a:gd name="T22" fmla="*/ 1 w 22"/>
                <a:gd name="T23" fmla="*/ 1 h 34"/>
                <a:gd name="T24" fmla="*/ 1 w 22"/>
                <a:gd name="T25" fmla="*/ 1 h 34"/>
                <a:gd name="T26" fmla="*/ 1 w 22"/>
                <a:gd name="T27" fmla="*/ 1 h 34"/>
                <a:gd name="T28" fmla="*/ 1 w 22"/>
                <a:gd name="T29" fmla="*/ 1 h 34"/>
                <a:gd name="T30" fmla="*/ 1 w 22"/>
                <a:gd name="T31" fmla="*/ 1 h 34"/>
                <a:gd name="T32" fmla="*/ 1 w 22"/>
                <a:gd name="T33" fmla="*/ 1 h 34"/>
                <a:gd name="T34" fmla="*/ 1 w 22"/>
                <a:gd name="T35" fmla="*/ 1 h 34"/>
                <a:gd name="T36" fmla="*/ 1 w 22"/>
                <a:gd name="T37" fmla="*/ 1 h 34"/>
                <a:gd name="T38" fmla="*/ 1 w 22"/>
                <a:gd name="T39" fmla="*/ 1 h 34"/>
                <a:gd name="T40" fmla="*/ 1 w 22"/>
                <a:gd name="T41" fmla="*/ 0 h 34"/>
                <a:gd name="T42" fmla="*/ 1 w 22"/>
                <a:gd name="T43" fmla="*/ 1 h 34"/>
                <a:gd name="T44" fmla="*/ 1 w 22"/>
                <a:gd name="T45" fmla="*/ 1 h 34"/>
                <a:gd name="T46" fmla="*/ 0 w 22"/>
                <a:gd name="T47" fmla="*/ 1 h 34"/>
                <a:gd name="T48" fmla="*/ 0 w 22"/>
                <a:gd name="T49" fmla="*/ 1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"/>
                <a:gd name="T76" fmla="*/ 0 h 34"/>
                <a:gd name="T77" fmla="*/ 22 w 22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" h="34">
                  <a:moveTo>
                    <a:pt x="0" y="8"/>
                  </a:move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6" y="23"/>
                  </a:lnTo>
                  <a:lnTo>
                    <a:pt x="8" y="26"/>
                  </a:lnTo>
                  <a:lnTo>
                    <a:pt x="9" y="30"/>
                  </a:lnTo>
                  <a:lnTo>
                    <a:pt x="11" y="32"/>
                  </a:lnTo>
                  <a:lnTo>
                    <a:pt x="15" y="34"/>
                  </a:lnTo>
                  <a:lnTo>
                    <a:pt x="19" y="34"/>
                  </a:lnTo>
                  <a:lnTo>
                    <a:pt x="22" y="32"/>
                  </a:lnTo>
                  <a:lnTo>
                    <a:pt x="22" y="30"/>
                  </a:lnTo>
                  <a:lnTo>
                    <a:pt x="20" y="29"/>
                  </a:lnTo>
                  <a:lnTo>
                    <a:pt x="16" y="26"/>
                  </a:lnTo>
                  <a:lnTo>
                    <a:pt x="15" y="20"/>
                  </a:lnTo>
                  <a:lnTo>
                    <a:pt x="13" y="16"/>
                  </a:lnTo>
                  <a:lnTo>
                    <a:pt x="11" y="14"/>
                  </a:lnTo>
                  <a:lnTo>
                    <a:pt x="7" y="10"/>
                  </a:lnTo>
                  <a:lnTo>
                    <a:pt x="6" y="4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2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18" name="Freeform 135"/>
            <p:cNvSpPr>
              <a:spLocks/>
            </p:cNvSpPr>
            <p:nvPr/>
          </p:nvSpPr>
          <p:spPr bwMode="auto">
            <a:xfrm>
              <a:off x="2065" y="3553"/>
              <a:ext cx="19" cy="25"/>
            </a:xfrm>
            <a:custGeom>
              <a:avLst/>
              <a:gdLst>
                <a:gd name="T0" fmla="*/ 1 w 37"/>
                <a:gd name="T1" fmla="*/ 1 h 50"/>
                <a:gd name="T2" fmla="*/ 1 w 37"/>
                <a:gd name="T3" fmla="*/ 1 h 50"/>
                <a:gd name="T4" fmla="*/ 1 w 37"/>
                <a:gd name="T5" fmla="*/ 1 h 50"/>
                <a:gd name="T6" fmla="*/ 1 w 37"/>
                <a:gd name="T7" fmla="*/ 1 h 50"/>
                <a:gd name="T8" fmla="*/ 1 w 37"/>
                <a:gd name="T9" fmla="*/ 1 h 50"/>
                <a:gd name="T10" fmla="*/ 1 w 37"/>
                <a:gd name="T11" fmla="*/ 1 h 50"/>
                <a:gd name="T12" fmla="*/ 1 w 37"/>
                <a:gd name="T13" fmla="*/ 1 h 50"/>
                <a:gd name="T14" fmla="*/ 1 w 37"/>
                <a:gd name="T15" fmla="*/ 1 h 50"/>
                <a:gd name="T16" fmla="*/ 1 w 37"/>
                <a:gd name="T17" fmla="*/ 1 h 50"/>
                <a:gd name="T18" fmla="*/ 1 w 37"/>
                <a:gd name="T19" fmla="*/ 1 h 50"/>
                <a:gd name="T20" fmla="*/ 0 w 37"/>
                <a:gd name="T21" fmla="*/ 1 h 50"/>
                <a:gd name="T22" fmla="*/ 0 w 37"/>
                <a:gd name="T23" fmla="*/ 1 h 50"/>
                <a:gd name="T24" fmla="*/ 1 w 37"/>
                <a:gd name="T25" fmla="*/ 1 h 50"/>
                <a:gd name="T26" fmla="*/ 1 w 37"/>
                <a:gd name="T27" fmla="*/ 1 h 50"/>
                <a:gd name="T28" fmla="*/ 1 w 37"/>
                <a:gd name="T29" fmla="*/ 1 h 50"/>
                <a:gd name="T30" fmla="*/ 1 w 37"/>
                <a:gd name="T31" fmla="*/ 1 h 50"/>
                <a:gd name="T32" fmla="*/ 1 w 37"/>
                <a:gd name="T33" fmla="*/ 1 h 50"/>
                <a:gd name="T34" fmla="*/ 1 w 37"/>
                <a:gd name="T35" fmla="*/ 1 h 50"/>
                <a:gd name="T36" fmla="*/ 1 w 37"/>
                <a:gd name="T37" fmla="*/ 0 h 50"/>
                <a:gd name="T38" fmla="*/ 1 w 37"/>
                <a:gd name="T39" fmla="*/ 0 h 50"/>
                <a:gd name="T40" fmla="*/ 1 w 37"/>
                <a:gd name="T41" fmla="*/ 1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"/>
                <a:gd name="T64" fmla="*/ 0 h 50"/>
                <a:gd name="T65" fmla="*/ 37 w 37"/>
                <a:gd name="T66" fmla="*/ 50 h 5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" h="50">
                  <a:moveTo>
                    <a:pt x="37" y="1"/>
                  </a:moveTo>
                  <a:lnTo>
                    <a:pt x="29" y="6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20" y="18"/>
                  </a:lnTo>
                  <a:lnTo>
                    <a:pt x="19" y="28"/>
                  </a:lnTo>
                  <a:lnTo>
                    <a:pt x="18" y="38"/>
                  </a:lnTo>
                  <a:lnTo>
                    <a:pt x="16" y="45"/>
                  </a:lnTo>
                  <a:lnTo>
                    <a:pt x="11" y="50"/>
                  </a:lnTo>
                  <a:lnTo>
                    <a:pt x="4" y="50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4" y="36"/>
                  </a:lnTo>
                  <a:lnTo>
                    <a:pt x="9" y="28"/>
                  </a:lnTo>
                  <a:lnTo>
                    <a:pt x="10" y="20"/>
                  </a:lnTo>
                  <a:lnTo>
                    <a:pt x="10" y="13"/>
                  </a:lnTo>
                  <a:lnTo>
                    <a:pt x="12" y="7"/>
                  </a:lnTo>
                  <a:lnTo>
                    <a:pt x="18" y="3"/>
                  </a:lnTo>
                  <a:lnTo>
                    <a:pt x="23" y="0"/>
                  </a:lnTo>
                  <a:lnTo>
                    <a:pt x="30" y="0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19" name="Freeform 136"/>
            <p:cNvSpPr>
              <a:spLocks/>
            </p:cNvSpPr>
            <p:nvPr/>
          </p:nvSpPr>
          <p:spPr bwMode="auto">
            <a:xfrm>
              <a:off x="2160" y="3516"/>
              <a:ext cx="33" cy="22"/>
            </a:xfrm>
            <a:custGeom>
              <a:avLst/>
              <a:gdLst>
                <a:gd name="T0" fmla="*/ 0 w 67"/>
                <a:gd name="T1" fmla="*/ 0 h 44"/>
                <a:gd name="T2" fmla="*/ 0 w 67"/>
                <a:gd name="T3" fmla="*/ 1 h 44"/>
                <a:gd name="T4" fmla="*/ 0 w 67"/>
                <a:gd name="T5" fmla="*/ 1 h 44"/>
                <a:gd name="T6" fmla="*/ 0 w 67"/>
                <a:gd name="T7" fmla="*/ 1 h 44"/>
                <a:gd name="T8" fmla="*/ 0 w 67"/>
                <a:gd name="T9" fmla="*/ 1 h 44"/>
                <a:gd name="T10" fmla="*/ 0 w 67"/>
                <a:gd name="T11" fmla="*/ 1 h 44"/>
                <a:gd name="T12" fmla="*/ 0 w 67"/>
                <a:gd name="T13" fmla="*/ 1 h 44"/>
                <a:gd name="T14" fmla="*/ 0 w 67"/>
                <a:gd name="T15" fmla="*/ 1 h 44"/>
                <a:gd name="T16" fmla="*/ 0 w 67"/>
                <a:gd name="T17" fmla="*/ 1 h 44"/>
                <a:gd name="T18" fmla="*/ 0 w 67"/>
                <a:gd name="T19" fmla="*/ 1 h 44"/>
                <a:gd name="T20" fmla="*/ 0 w 67"/>
                <a:gd name="T21" fmla="*/ 1 h 44"/>
                <a:gd name="T22" fmla="*/ 0 w 67"/>
                <a:gd name="T23" fmla="*/ 1 h 44"/>
                <a:gd name="T24" fmla="*/ 0 w 67"/>
                <a:gd name="T25" fmla="*/ 1 h 44"/>
                <a:gd name="T26" fmla="*/ 0 w 67"/>
                <a:gd name="T27" fmla="*/ 1 h 44"/>
                <a:gd name="T28" fmla="*/ 0 w 67"/>
                <a:gd name="T29" fmla="*/ 1 h 44"/>
                <a:gd name="T30" fmla="*/ 0 w 67"/>
                <a:gd name="T31" fmla="*/ 1 h 44"/>
                <a:gd name="T32" fmla="*/ 0 w 67"/>
                <a:gd name="T33" fmla="*/ 1 h 44"/>
                <a:gd name="T34" fmla="*/ 0 w 67"/>
                <a:gd name="T35" fmla="*/ 1 h 44"/>
                <a:gd name="T36" fmla="*/ 0 w 67"/>
                <a:gd name="T37" fmla="*/ 1 h 44"/>
                <a:gd name="T38" fmla="*/ 0 w 67"/>
                <a:gd name="T39" fmla="*/ 1 h 44"/>
                <a:gd name="T40" fmla="*/ 0 w 67"/>
                <a:gd name="T41" fmla="*/ 1 h 44"/>
                <a:gd name="T42" fmla="*/ 0 w 67"/>
                <a:gd name="T43" fmla="*/ 1 h 44"/>
                <a:gd name="T44" fmla="*/ 0 w 67"/>
                <a:gd name="T45" fmla="*/ 1 h 44"/>
                <a:gd name="T46" fmla="*/ 0 w 67"/>
                <a:gd name="T47" fmla="*/ 1 h 44"/>
                <a:gd name="T48" fmla="*/ 0 w 67"/>
                <a:gd name="T49" fmla="*/ 0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44"/>
                <a:gd name="T77" fmla="*/ 67 w 67"/>
                <a:gd name="T78" fmla="*/ 44 h 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44">
                  <a:moveTo>
                    <a:pt x="59" y="0"/>
                  </a:moveTo>
                  <a:lnTo>
                    <a:pt x="67" y="4"/>
                  </a:lnTo>
                  <a:lnTo>
                    <a:pt x="65" y="12"/>
                  </a:lnTo>
                  <a:lnTo>
                    <a:pt x="55" y="19"/>
                  </a:lnTo>
                  <a:lnTo>
                    <a:pt x="49" y="23"/>
                  </a:lnTo>
                  <a:lnTo>
                    <a:pt x="42" y="25"/>
                  </a:lnTo>
                  <a:lnTo>
                    <a:pt x="32" y="29"/>
                  </a:lnTo>
                  <a:lnTo>
                    <a:pt x="24" y="35"/>
                  </a:lnTo>
                  <a:lnTo>
                    <a:pt x="22" y="41"/>
                  </a:lnTo>
                  <a:lnTo>
                    <a:pt x="20" y="44"/>
                  </a:lnTo>
                  <a:lnTo>
                    <a:pt x="13" y="44"/>
                  </a:lnTo>
                  <a:lnTo>
                    <a:pt x="6" y="44"/>
                  </a:lnTo>
                  <a:lnTo>
                    <a:pt x="0" y="42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10" y="28"/>
                  </a:lnTo>
                  <a:lnTo>
                    <a:pt x="16" y="25"/>
                  </a:lnTo>
                  <a:lnTo>
                    <a:pt x="24" y="20"/>
                  </a:lnTo>
                  <a:lnTo>
                    <a:pt x="29" y="13"/>
                  </a:lnTo>
                  <a:lnTo>
                    <a:pt x="34" y="9"/>
                  </a:lnTo>
                  <a:lnTo>
                    <a:pt x="41" y="9"/>
                  </a:lnTo>
                  <a:lnTo>
                    <a:pt x="47" y="8"/>
                  </a:lnTo>
                  <a:lnTo>
                    <a:pt x="52" y="4"/>
                  </a:lnTo>
                  <a:lnTo>
                    <a:pt x="55" y="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20" name="Freeform 137"/>
            <p:cNvSpPr>
              <a:spLocks/>
            </p:cNvSpPr>
            <p:nvPr/>
          </p:nvSpPr>
          <p:spPr bwMode="auto">
            <a:xfrm>
              <a:off x="2100" y="3362"/>
              <a:ext cx="256" cy="162"/>
            </a:xfrm>
            <a:custGeom>
              <a:avLst/>
              <a:gdLst>
                <a:gd name="T0" fmla="*/ 1 w 510"/>
                <a:gd name="T1" fmla="*/ 0 h 326"/>
                <a:gd name="T2" fmla="*/ 1 w 510"/>
                <a:gd name="T3" fmla="*/ 0 h 326"/>
                <a:gd name="T4" fmla="*/ 1 w 510"/>
                <a:gd name="T5" fmla="*/ 0 h 326"/>
                <a:gd name="T6" fmla="*/ 1 w 510"/>
                <a:gd name="T7" fmla="*/ 0 h 326"/>
                <a:gd name="T8" fmla="*/ 1 w 510"/>
                <a:gd name="T9" fmla="*/ 0 h 326"/>
                <a:gd name="T10" fmla="*/ 1 w 510"/>
                <a:gd name="T11" fmla="*/ 0 h 326"/>
                <a:gd name="T12" fmla="*/ 1 w 510"/>
                <a:gd name="T13" fmla="*/ 0 h 326"/>
                <a:gd name="T14" fmla="*/ 1 w 510"/>
                <a:gd name="T15" fmla="*/ 0 h 326"/>
                <a:gd name="T16" fmla="*/ 1 w 510"/>
                <a:gd name="T17" fmla="*/ 0 h 326"/>
                <a:gd name="T18" fmla="*/ 1 w 510"/>
                <a:gd name="T19" fmla="*/ 0 h 326"/>
                <a:gd name="T20" fmla="*/ 1 w 510"/>
                <a:gd name="T21" fmla="*/ 0 h 326"/>
                <a:gd name="T22" fmla="*/ 1 w 510"/>
                <a:gd name="T23" fmla="*/ 0 h 326"/>
                <a:gd name="T24" fmla="*/ 1 w 510"/>
                <a:gd name="T25" fmla="*/ 0 h 326"/>
                <a:gd name="T26" fmla="*/ 1 w 510"/>
                <a:gd name="T27" fmla="*/ 0 h 326"/>
                <a:gd name="T28" fmla="*/ 1 w 510"/>
                <a:gd name="T29" fmla="*/ 0 h 326"/>
                <a:gd name="T30" fmla="*/ 1 w 510"/>
                <a:gd name="T31" fmla="*/ 0 h 326"/>
                <a:gd name="T32" fmla="*/ 1 w 510"/>
                <a:gd name="T33" fmla="*/ 0 h 326"/>
                <a:gd name="T34" fmla="*/ 1 w 510"/>
                <a:gd name="T35" fmla="*/ 0 h 326"/>
                <a:gd name="T36" fmla="*/ 1 w 510"/>
                <a:gd name="T37" fmla="*/ 0 h 326"/>
                <a:gd name="T38" fmla="*/ 1 w 510"/>
                <a:gd name="T39" fmla="*/ 0 h 326"/>
                <a:gd name="T40" fmla="*/ 1 w 510"/>
                <a:gd name="T41" fmla="*/ 0 h 326"/>
                <a:gd name="T42" fmla="*/ 1 w 510"/>
                <a:gd name="T43" fmla="*/ 0 h 326"/>
                <a:gd name="T44" fmla="*/ 1 w 510"/>
                <a:gd name="T45" fmla="*/ 0 h 326"/>
                <a:gd name="T46" fmla="*/ 1 w 510"/>
                <a:gd name="T47" fmla="*/ 0 h 326"/>
                <a:gd name="T48" fmla="*/ 1 w 510"/>
                <a:gd name="T49" fmla="*/ 0 h 326"/>
                <a:gd name="T50" fmla="*/ 1 w 510"/>
                <a:gd name="T51" fmla="*/ 0 h 326"/>
                <a:gd name="T52" fmla="*/ 1 w 510"/>
                <a:gd name="T53" fmla="*/ 0 h 326"/>
                <a:gd name="T54" fmla="*/ 1 w 510"/>
                <a:gd name="T55" fmla="*/ 0 h 326"/>
                <a:gd name="T56" fmla="*/ 1 w 510"/>
                <a:gd name="T57" fmla="*/ 0 h 326"/>
                <a:gd name="T58" fmla="*/ 1 w 510"/>
                <a:gd name="T59" fmla="*/ 0 h 326"/>
                <a:gd name="T60" fmla="*/ 1 w 510"/>
                <a:gd name="T61" fmla="*/ 0 h 326"/>
                <a:gd name="T62" fmla="*/ 1 w 510"/>
                <a:gd name="T63" fmla="*/ 0 h 326"/>
                <a:gd name="T64" fmla="*/ 1 w 510"/>
                <a:gd name="T65" fmla="*/ 0 h 326"/>
                <a:gd name="T66" fmla="*/ 1 w 510"/>
                <a:gd name="T67" fmla="*/ 0 h 326"/>
                <a:gd name="T68" fmla="*/ 1 w 510"/>
                <a:gd name="T69" fmla="*/ 0 h 326"/>
                <a:gd name="T70" fmla="*/ 1 w 510"/>
                <a:gd name="T71" fmla="*/ 0 h 326"/>
                <a:gd name="T72" fmla="*/ 1 w 510"/>
                <a:gd name="T73" fmla="*/ 0 h 326"/>
                <a:gd name="T74" fmla="*/ 1 w 510"/>
                <a:gd name="T75" fmla="*/ 0 h 326"/>
                <a:gd name="T76" fmla="*/ 1 w 510"/>
                <a:gd name="T77" fmla="*/ 0 h 326"/>
                <a:gd name="T78" fmla="*/ 1 w 510"/>
                <a:gd name="T79" fmla="*/ 0 h 326"/>
                <a:gd name="T80" fmla="*/ 1 w 510"/>
                <a:gd name="T81" fmla="*/ 0 h 326"/>
                <a:gd name="T82" fmla="*/ 1 w 510"/>
                <a:gd name="T83" fmla="*/ 0 h 326"/>
                <a:gd name="T84" fmla="*/ 1 w 510"/>
                <a:gd name="T85" fmla="*/ 0 h 326"/>
                <a:gd name="T86" fmla="*/ 1 w 510"/>
                <a:gd name="T87" fmla="*/ 0 h 326"/>
                <a:gd name="T88" fmla="*/ 1 w 510"/>
                <a:gd name="T89" fmla="*/ 0 h 326"/>
                <a:gd name="T90" fmla="*/ 1 w 510"/>
                <a:gd name="T91" fmla="*/ 0 h 326"/>
                <a:gd name="T92" fmla="*/ 1 w 510"/>
                <a:gd name="T93" fmla="*/ 0 h 326"/>
                <a:gd name="T94" fmla="*/ 1 w 510"/>
                <a:gd name="T95" fmla="*/ 0 h 326"/>
                <a:gd name="T96" fmla="*/ 1 w 510"/>
                <a:gd name="T97" fmla="*/ 0 h 326"/>
                <a:gd name="T98" fmla="*/ 1 w 510"/>
                <a:gd name="T99" fmla="*/ 0 h 326"/>
                <a:gd name="T100" fmla="*/ 1 w 510"/>
                <a:gd name="T101" fmla="*/ 0 h 326"/>
                <a:gd name="T102" fmla="*/ 1 w 510"/>
                <a:gd name="T103" fmla="*/ 0 h 326"/>
                <a:gd name="T104" fmla="*/ 1 w 510"/>
                <a:gd name="T105" fmla="*/ 0 h 32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10"/>
                <a:gd name="T160" fmla="*/ 0 h 326"/>
                <a:gd name="T161" fmla="*/ 510 w 510"/>
                <a:gd name="T162" fmla="*/ 326 h 32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10" h="326">
                  <a:moveTo>
                    <a:pt x="185" y="107"/>
                  </a:moveTo>
                  <a:lnTo>
                    <a:pt x="186" y="91"/>
                  </a:lnTo>
                  <a:lnTo>
                    <a:pt x="191" y="83"/>
                  </a:lnTo>
                  <a:lnTo>
                    <a:pt x="196" y="76"/>
                  </a:lnTo>
                  <a:lnTo>
                    <a:pt x="201" y="67"/>
                  </a:lnTo>
                  <a:lnTo>
                    <a:pt x="205" y="56"/>
                  </a:lnTo>
                  <a:lnTo>
                    <a:pt x="209" y="46"/>
                  </a:lnTo>
                  <a:lnTo>
                    <a:pt x="215" y="40"/>
                  </a:lnTo>
                  <a:lnTo>
                    <a:pt x="221" y="35"/>
                  </a:lnTo>
                  <a:lnTo>
                    <a:pt x="229" y="31"/>
                  </a:lnTo>
                  <a:lnTo>
                    <a:pt x="236" y="30"/>
                  </a:lnTo>
                  <a:lnTo>
                    <a:pt x="241" y="28"/>
                  </a:lnTo>
                  <a:lnTo>
                    <a:pt x="250" y="19"/>
                  </a:lnTo>
                  <a:lnTo>
                    <a:pt x="256" y="13"/>
                  </a:lnTo>
                  <a:lnTo>
                    <a:pt x="263" y="8"/>
                  </a:lnTo>
                  <a:lnTo>
                    <a:pt x="270" y="6"/>
                  </a:lnTo>
                  <a:lnTo>
                    <a:pt x="277" y="4"/>
                  </a:lnTo>
                  <a:lnTo>
                    <a:pt x="284" y="4"/>
                  </a:lnTo>
                  <a:lnTo>
                    <a:pt x="291" y="4"/>
                  </a:lnTo>
                  <a:lnTo>
                    <a:pt x="298" y="4"/>
                  </a:lnTo>
                  <a:lnTo>
                    <a:pt x="303" y="5"/>
                  </a:lnTo>
                  <a:lnTo>
                    <a:pt x="313" y="4"/>
                  </a:lnTo>
                  <a:lnTo>
                    <a:pt x="322" y="2"/>
                  </a:lnTo>
                  <a:lnTo>
                    <a:pt x="329" y="0"/>
                  </a:lnTo>
                  <a:lnTo>
                    <a:pt x="337" y="2"/>
                  </a:lnTo>
                  <a:lnTo>
                    <a:pt x="340" y="4"/>
                  </a:lnTo>
                  <a:lnTo>
                    <a:pt x="345" y="6"/>
                  </a:lnTo>
                  <a:lnTo>
                    <a:pt x="349" y="8"/>
                  </a:lnTo>
                  <a:lnTo>
                    <a:pt x="353" y="10"/>
                  </a:lnTo>
                  <a:lnTo>
                    <a:pt x="357" y="12"/>
                  </a:lnTo>
                  <a:lnTo>
                    <a:pt x="362" y="13"/>
                  </a:lnTo>
                  <a:lnTo>
                    <a:pt x="368" y="14"/>
                  </a:lnTo>
                  <a:lnTo>
                    <a:pt x="372" y="14"/>
                  </a:lnTo>
                  <a:lnTo>
                    <a:pt x="378" y="15"/>
                  </a:lnTo>
                  <a:lnTo>
                    <a:pt x="385" y="18"/>
                  </a:lnTo>
                  <a:lnTo>
                    <a:pt x="392" y="22"/>
                  </a:lnTo>
                  <a:lnTo>
                    <a:pt x="399" y="28"/>
                  </a:lnTo>
                  <a:lnTo>
                    <a:pt x="405" y="34"/>
                  </a:lnTo>
                  <a:lnTo>
                    <a:pt x="410" y="41"/>
                  </a:lnTo>
                  <a:lnTo>
                    <a:pt x="415" y="46"/>
                  </a:lnTo>
                  <a:lnTo>
                    <a:pt x="417" y="52"/>
                  </a:lnTo>
                  <a:lnTo>
                    <a:pt x="421" y="59"/>
                  </a:lnTo>
                  <a:lnTo>
                    <a:pt x="425" y="63"/>
                  </a:lnTo>
                  <a:lnTo>
                    <a:pt x="429" y="68"/>
                  </a:lnTo>
                  <a:lnTo>
                    <a:pt x="432" y="80"/>
                  </a:lnTo>
                  <a:lnTo>
                    <a:pt x="436" y="91"/>
                  </a:lnTo>
                  <a:lnTo>
                    <a:pt x="440" y="100"/>
                  </a:lnTo>
                  <a:lnTo>
                    <a:pt x="444" y="111"/>
                  </a:lnTo>
                  <a:lnTo>
                    <a:pt x="444" y="126"/>
                  </a:lnTo>
                  <a:lnTo>
                    <a:pt x="441" y="138"/>
                  </a:lnTo>
                  <a:lnTo>
                    <a:pt x="440" y="144"/>
                  </a:lnTo>
                  <a:lnTo>
                    <a:pt x="440" y="150"/>
                  </a:lnTo>
                  <a:lnTo>
                    <a:pt x="441" y="164"/>
                  </a:lnTo>
                  <a:lnTo>
                    <a:pt x="440" y="178"/>
                  </a:lnTo>
                  <a:lnTo>
                    <a:pt x="434" y="187"/>
                  </a:lnTo>
                  <a:lnTo>
                    <a:pt x="426" y="192"/>
                  </a:lnTo>
                  <a:lnTo>
                    <a:pt x="421" y="199"/>
                  </a:lnTo>
                  <a:lnTo>
                    <a:pt x="426" y="201"/>
                  </a:lnTo>
                  <a:lnTo>
                    <a:pt x="432" y="199"/>
                  </a:lnTo>
                  <a:lnTo>
                    <a:pt x="438" y="198"/>
                  </a:lnTo>
                  <a:lnTo>
                    <a:pt x="445" y="196"/>
                  </a:lnTo>
                  <a:lnTo>
                    <a:pt x="450" y="194"/>
                  </a:lnTo>
                  <a:lnTo>
                    <a:pt x="456" y="191"/>
                  </a:lnTo>
                  <a:lnTo>
                    <a:pt x="462" y="191"/>
                  </a:lnTo>
                  <a:lnTo>
                    <a:pt x="469" y="191"/>
                  </a:lnTo>
                  <a:lnTo>
                    <a:pt x="476" y="195"/>
                  </a:lnTo>
                  <a:lnTo>
                    <a:pt x="477" y="199"/>
                  </a:lnTo>
                  <a:lnTo>
                    <a:pt x="478" y="205"/>
                  </a:lnTo>
                  <a:lnTo>
                    <a:pt x="488" y="212"/>
                  </a:lnTo>
                  <a:lnTo>
                    <a:pt x="498" y="219"/>
                  </a:lnTo>
                  <a:lnTo>
                    <a:pt x="501" y="226"/>
                  </a:lnTo>
                  <a:lnTo>
                    <a:pt x="502" y="234"/>
                  </a:lnTo>
                  <a:lnTo>
                    <a:pt x="501" y="243"/>
                  </a:lnTo>
                  <a:lnTo>
                    <a:pt x="501" y="249"/>
                  </a:lnTo>
                  <a:lnTo>
                    <a:pt x="503" y="252"/>
                  </a:lnTo>
                  <a:lnTo>
                    <a:pt x="507" y="255"/>
                  </a:lnTo>
                  <a:lnTo>
                    <a:pt x="509" y="260"/>
                  </a:lnTo>
                  <a:lnTo>
                    <a:pt x="509" y="267"/>
                  </a:lnTo>
                  <a:lnTo>
                    <a:pt x="508" y="273"/>
                  </a:lnTo>
                  <a:lnTo>
                    <a:pt x="508" y="279"/>
                  </a:lnTo>
                  <a:lnTo>
                    <a:pt x="509" y="283"/>
                  </a:lnTo>
                  <a:lnTo>
                    <a:pt x="510" y="289"/>
                  </a:lnTo>
                  <a:lnTo>
                    <a:pt x="508" y="297"/>
                  </a:lnTo>
                  <a:lnTo>
                    <a:pt x="502" y="305"/>
                  </a:lnTo>
                  <a:lnTo>
                    <a:pt x="496" y="313"/>
                  </a:lnTo>
                  <a:lnTo>
                    <a:pt x="493" y="317"/>
                  </a:lnTo>
                  <a:lnTo>
                    <a:pt x="490" y="320"/>
                  </a:lnTo>
                  <a:lnTo>
                    <a:pt x="485" y="322"/>
                  </a:lnTo>
                  <a:lnTo>
                    <a:pt x="480" y="325"/>
                  </a:lnTo>
                  <a:lnTo>
                    <a:pt x="476" y="326"/>
                  </a:lnTo>
                  <a:lnTo>
                    <a:pt x="471" y="325"/>
                  </a:lnTo>
                  <a:lnTo>
                    <a:pt x="467" y="322"/>
                  </a:lnTo>
                  <a:lnTo>
                    <a:pt x="462" y="318"/>
                  </a:lnTo>
                  <a:lnTo>
                    <a:pt x="471" y="315"/>
                  </a:lnTo>
                  <a:lnTo>
                    <a:pt x="480" y="309"/>
                  </a:lnTo>
                  <a:lnTo>
                    <a:pt x="488" y="302"/>
                  </a:lnTo>
                  <a:lnTo>
                    <a:pt x="494" y="294"/>
                  </a:lnTo>
                  <a:lnTo>
                    <a:pt x="498" y="286"/>
                  </a:lnTo>
                  <a:lnTo>
                    <a:pt x="499" y="278"/>
                  </a:lnTo>
                  <a:lnTo>
                    <a:pt x="498" y="271"/>
                  </a:lnTo>
                  <a:lnTo>
                    <a:pt x="494" y="265"/>
                  </a:lnTo>
                  <a:lnTo>
                    <a:pt x="492" y="259"/>
                  </a:lnTo>
                  <a:lnTo>
                    <a:pt x="492" y="251"/>
                  </a:lnTo>
                  <a:lnTo>
                    <a:pt x="492" y="244"/>
                  </a:lnTo>
                  <a:lnTo>
                    <a:pt x="487" y="235"/>
                  </a:lnTo>
                  <a:lnTo>
                    <a:pt x="482" y="227"/>
                  </a:lnTo>
                  <a:lnTo>
                    <a:pt x="477" y="224"/>
                  </a:lnTo>
                  <a:lnTo>
                    <a:pt x="473" y="219"/>
                  </a:lnTo>
                  <a:lnTo>
                    <a:pt x="469" y="213"/>
                  </a:lnTo>
                  <a:lnTo>
                    <a:pt x="465" y="210"/>
                  </a:lnTo>
                  <a:lnTo>
                    <a:pt x="462" y="207"/>
                  </a:lnTo>
                  <a:lnTo>
                    <a:pt x="459" y="206"/>
                  </a:lnTo>
                  <a:lnTo>
                    <a:pt x="454" y="206"/>
                  </a:lnTo>
                  <a:lnTo>
                    <a:pt x="448" y="206"/>
                  </a:lnTo>
                  <a:lnTo>
                    <a:pt x="442" y="207"/>
                  </a:lnTo>
                  <a:lnTo>
                    <a:pt x="437" y="210"/>
                  </a:lnTo>
                  <a:lnTo>
                    <a:pt x="430" y="211"/>
                  </a:lnTo>
                  <a:lnTo>
                    <a:pt x="424" y="212"/>
                  </a:lnTo>
                  <a:lnTo>
                    <a:pt x="419" y="213"/>
                  </a:lnTo>
                  <a:lnTo>
                    <a:pt x="416" y="214"/>
                  </a:lnTo>
                  <a:lnTo>
                    <a:pt x="413" y="214"/>
                  </a:lnTo>
                  <a:lnTo>
                    <a:pt x="409" y="214"/>
                  </a:lnTo>
                  <a:lnTo>
                    <a:pt x="405" y="214"/>
                  </a:lnTo>
                  <a:lnTo>
                    <a:pt x="399" y="213"/>
                  </a:lnTo>
                  <a:lnTo>
                    <a:pt x="392" y="211"/>
                  </a:lnTo>
                  <a:lnTo>
                    <a:pt x="394" y="205"/>
                  </a:lnTo>
                  <a:lnTo>
                    <a:pt x="400" y="201"/>
                  </a:lnTo>
                  <a:lnTo>
                    <a:pt x="407" y="195"/>
                  </a:lnTo>
                  <a:lnTo>
                    <a:pt x="413" y="188"/>
                  </a:lnTo>
                  <a:lnTo>
                    <a:pt x="419" y="176"/>
                  </a:lnTo>
                  <a:lnTo>
                    <a:pt x="425" y="167"/>
                  </a:lnTo>
                  <a:lnTo>
                    <a:pt x="429" y="157"/>
                  </a:lnTo>
                  <a:lnTo>
                    <a:pt x="430" y="137"/>
                  </a:lnTo>
                  <a:lnTo>
                    <a:pt x="429" y="121"/>
                  </a:lnTo>
                  <a:lnTo>
                    <a:pt x="426" y="117"/>
                  </a:lnTo>
                  <a:lnTo>
                    <a:pt x="423" y="114"/>
                  </a:lnTo>
                  <a:lnTo>
                    <a:pt x="422" y="104"/>
                  </a:lnTo>
                  <a:lnTo>
                    <a:pt x="421" y="91"/>
                  </a:lnTo>
                  <a:lnTo>
                    <a:pt x="417" y="83"/>
                  </a:lnTo>
                  <a:lnTo>
                    <a:pt x="414" y="75"/>
                  </a:lnTo>
                  <a:lnTo>
                    <a:pt x="409" y="65"/>
                  </a:lnTo>
                  <a:lnTo>
                    <a:pt x="405" y="56"/>
                  </a:lnTo>
                  <a:lnTo>
                    <a:pt x="400" y="51"/>
                  </a:lnTo>
                  <a:lnTo>
                    <a:pt x="393" y="49"/>
                  </a:lnTo>
                  <a:lnTo>
                    <a:pt x="386" y="41"/>
                  </a:lnTo>
                  <a:lnTo>
                    <a:pt x="380" y="35"/>
                  </a:lnTo>
                  <a:lnTo>
                    <a:pt x="376" y="34"/>
                  </a:lnTo>
                  <a:lnTo>
                    <a:pt x="369" y="33"/>
                  </a:lnTo>
                  <a:lnTo>
                    <a:pt x="360" y="25"/>
                  </a:lnTo>
                  <a:lnTo>
                    <a:pt x="355" y="21"/>
                  </a:lnTo>
                  <a:lnTo>
                    <a:pt x="352" y="20"/>
                  </a:lnTo>
                  <a:lnTo>
                    <a:pt x="347" y="21"/>
                  </a:lnTo>
                  <a:lnTo>
                    <a:pt x="344" y="22"/>
                  </a:lnTo>
                  <a:lnTo>
                    <a:pt x="339" y="25"/>
                  </a:lnTo>
                  <a:lnTo>
                    <a:pt x="334" y="26"/>
                  </a:lnTo>
                  <a:lnTo>
                    <a:pt x="328" y="25"/>
                  </a:lnTo>
                  <a:lnTo>
                    <a:pt x="321" y="21"/>
                  </a:lnTo>
                  <a:lnTo>
                    <a:pt x="314" y="18"/>
                  </a:lnTo>
                  <a:lnTo>
                    <a:pt x="305" y="17"/>
                  </a:lnTo>
                  <a:lnTo>
                    <a:pt x="294" y="17"/>
                  </a:lnTo>
                  <a:lnTo>
                    <a:pt x="283" y="19"/>
                  </a:lnTo>
                  <a:lnTo>
                    <a:pt x="273" y="21"/>
                  </a:lnTo>
                  <a:lnTo>
                    <a:pt x="264" y="25"/>
                  </a:lnTo>
                  <a:lnTo>
                    <a:pt x="259" y="29"/>
                  </a:lnTo>
                  <a:lnTo>
                    <a:pt x="255" y="35"/>
                  </a:lnTo>
                  <a:lnTo>
                    <a:pt x="253" y="40"/>
                  </a:lnTo>
                  <a:lnTo>
                    <a:pt x="249" y="44"/>
                  </a:lnTo>
                  <a:lnTo>
                    <a:pt x="244" y="48"/>
                  </a:lnTo>
                  <a:lnTo>
                    <a:pt x="238" y="51"/>
                  </a:lnTo>
                  <a:lnTo>
                    <a:pt x="232" y="53"/>
                  </a:lnTo>
                  <a:lnTo>
                    <a:pt x="226" y="57"/>
                  </a:lnTo>
                  <a:lnTo>
                    <a:pt x="221" y="60"/>
                  </a:lnTo>
                  <a:lnTo>
                    <a:pt x="217" y="64"/>
                  </a:lnTo>
                  <a:lnTo>
                    <a:pt x="213" y="72"/>
                  </a:lnTo>
                  <a:lnTo>
                    <a:pt x="210" y="79"/>
                  </a:lnTo>
                  <a:lnTo>
                    <a:pt x="209" y="87"/>
                  </a:lnTo>
                  <a:lnTo>
                    <a:pt x="205" y="95"/>
                  </a:lnTo>
                  <a:lnTo>
                    <a:pt x="199" y="105"/>
                  </a:lnTo>
                  <a:lnTo>
                    <a:pt x="196" y="119"/>
                  </a:lnTo>
                  <a:lnTo>
                    <a:pt x="198" y="133"/>
                  </a:lnTo>
                  <a:lnTo>
                    <a:pt x="200" y="143"/>
                  </a:lnTo>
                  <a:lnTo>
                    <a:pt x="206" y="152"/>
                  </a:lnTo>
                  <a:lnTo>
                    <a:pt x="214" y="163"/>
                  </a:lnTo>
                  <a:lnTo>
                    <a:pt x="219" y="173"/>
                  </a:lnTo>
                  <a:lnTo>
                    <a:pt x="219" y="182"/>
                  </a:lnTo>
                  <a:lnTo>
                    <a:pt x="214" y="182"/>
                  </a:lnTo>
                  <a:lnTo>
                    <a:pt x="208" y="181"/>
                  </a:lnTo>
                  <a:lnTo>
                    <a:pt x="203" y="179"/>
                  </a:lnTo>
                  <a:lnTo>
                    <a:pt x="200" y="174"/>
                  </a:lnTo>
                  <a:lnTo>
                    <a:pt x="190" y="152"/>
                  </a:lnTo>
                  <a:lnTo>
                    <a:pt x="186" y="134"/>
                  </a:lnTo>
                  <a:lnTo>
                    <a:pt x="183" y="120"/>
                  </a:lnTo>
                  <a:lnTo>
                    <a:pt x="170" y="113"/>
                  </a:lnTo>
                  <a:lnTo>
                    <a:pt x="164" y="110"/>
                  </a:lnTo>
                  <a:lnTo>
                    <a:pt x="161" y="105"/>
                  </a:lnTo>
                  <a:lnTo>
                    <a:pt x="156" y="99"/>
                  </a:lnTo>
                  <a:lnTo>
                    <a:pt x="149" y="95"/>
                  </a:lnTo>
                  <a:lnTo>
                    <a:pt x="145" y="94"/>
                  </a:lnTo>
                  <a:lnTo>
                    <a:pt x="140" y="91"/>
                  </a:lnTo>
                  <a:lnTo>
                    <a:pt x="136" y="89"/>
                  </a:lnTo>
                  <a:lnTo>
                    <a:pt x="131" y="87"/>
                  </a:lnTo>
                  <a:lnTo>
                    <a:pt x="126" y="84"/>
                  </a:lnTo>
                  <a:lnTo>
                    <a:pt x="123" y="82"/>
                  </a:lnTo>
                  <a:lnTo>
                    <a:pt x="118" y="82"/>
                  </a:lnTo>
                  <a:lnTo>
                    <a:pt x="114" y="82"/>
                  </a:lnTo>
                  <a:lnTo>
                    <a:pt x="107" y="84"/>
                  </a:lnTo>
                  <a:lnTo>
                    <a:pt x="101" y="88"/>
                  </a:lnTo>
                  <a:lnTo>
                    <a:pt x="94" y="91"/>
                  </a:lnTo>
                  <a:lnTo>
                    <a:pt x="83" y="92"/>
                  </a:lnTo>
                  <a:lnTo>
                    <a:pt x="71" y="92"/>
                  </a:lnTo>
                  <a:lnTo>
                    <a:pt x="63" y="95"/>
                  </a:lnTo>
                  <a:lnTo>
                    <a:pt x="59" y="98"/>
                  </a:lnTo>
                  <a:lnTo>
                    <a:pt x="54" y="104"/>
                  </a:lnTo>
                  <a:lnTo>
                    <a:pt x="47" y="109"/>
                  </a:lnTo>
                  <a:lnTo>
                    <a:pt x="39" y="112"/>
                  </a:lnTo>
                  <a:lnTo>
                    <a:pt x="31" y="115"/>
                  </a:lnTo>
                  <a:lnTo>
                    <a:pt x="26" y="122"/>
                  </a:lnTo>
                  <a:lnTo>
                    <a:pt x="26" y="129"/>
                  </a:lnTo>
                  <a:lnTo>
                    <a:pt x="26" y="135"/>
                  </a:lnTo>
                  <a:lnTo>
                    <a:pt x="25" y="141"/>
                  </a:lnTo>
                  <a:lnTo>
                    <a:pt x="22" y="149"/>
                  </a:lnTo>
                  <a:lnTo>
                    <a:pt x="17" y="161"/>
                  </a:lnTo>
                  <a:lnTo>
                    <a:pt x="14" y="174"/>
                  </a:lnTo>
                  <a:lnTo>
                    <a:pt x="13" y="187"/>
                  </a:lnTo>
                  <a:lnTo>
                    <a:pt x="15" y="196"/>
                  </a:lnTo>
                  <a:lnTo>
                    <a:pt x="22" y="207"/>
                  </a:lnTo>
                  <a:lnTo>
                    <a:pt x="32" y="217"/>
                  </a:lnTo>
                  <a:lnTo>
                    <a:pt x="40" y="225"/>
                  </a:lnTo>
                  <a:lnTo>
                    <a:pt x="45" y="230"/>
                  </a:lnTo>
                  <a:lnTo>
                    <a:pt x="39" y="233"/>
                  </a:lnTo>
                  <a:lnTo>
                    <a:pt x="31" y="233"/>
                  </a:lnTo>
                  <a:lnTo>
                    <a:pt x="22" y="229"/>
                  </a:lnTo>
                  <a:lnTo>
                    <a:pt x="15" y="221"/>
                  </a:lnTo>
                  <a:lnTo>
                    <a:pt x="7" y="206"/>
                  </a:lnTo>
                  <a:lnTo>
                    <a:pt x="2" y="192"/>
                  </a:lnTo>
                  <a:lnTo>
                    <a:pt x="0" y="179"/>
                  </a:lnTo>
                  <a:lnTo>
                    <a:pt x="2" y="166"/>
                  </a:lnTo>
                  <a:lnTo>
                    <a:pt x="6" y="153"/>
                  </a:lnTo>
                  <a:lnTo>
                    <a:pt x="6" y="141"/>
                  </a:lnTo>
                  <a:lnTo>
                    <a:pt x="7" y="128"/>
                  </a:lnTo>
                  <a:lnTo>
                    <a:pt x="10" y="117"/>
                  </a:lnTo>
                  <a:lnTo>
                    <a:pt x="16" y="110"/>
                  </a:lnTo>
                  <a:lnTo>
                    <a:pt x="23" y="106"/>
                  </a:lnTo>
                  <a:lnTo>
                    <a:pt x="30" y="104"/>
                  </a:lnTo>
                  <a:lnTo>
                    <a:pt x="36" y="98"/>
                  </a:lnTo>
                  <a:lnTo>
                    <a:pt x="42" y="89"/>
                  </a:lnTo>
                  <a:lnTo>
                    <a:pt x="48" y="80"/>
                  </a:lnTo>
                  <a:lnTo>
                    <a:pt x="56" y="74"/>
                  </a:lnTo>
                  <a:lnTo>
                    <a:pt x="69" y="72"/>
                  </a:lnTo>
                  <a:lnTo>
                    <a:pt x="78" y="72"/>
                  </a:lnTo>
                  <a:lnTo>
                    <a:pt x="84" y="71"/>
                  </a:lnTo>
                  <a:lnTo>
                    <a:pt x="90" y="68"/>
                  </a:lnTo>
                  <a:lnTo>
                    <a:pt x="102" y="64"/>
                  </a:lnTo>
                  <a:lnTo>
                    <a:pt x="109" y="63"/>
                  </a:lnTo>
                  <a:lnTo>
                    <a:pt x="115" y="63"/>
                  </a:lnTo>
                  <a:lnTo>
                    <a:pt x="118" y="65"/>
                  </a:lnTo>
                  <a:lnTo>
                    <a:pt x="122" y="67"/>
                  </a:lnTo>
                  <a:lnTo>
                    <a:pt x="125" y="69"/>
                  </a:lnTo>
                  <a:lnTo>
                    <a:pt x="129" y="72"/>
                  </a:lnTo>
                  <a:lnTo>
                    <a:pt x="134" y="73"/>
                  </a:lnTo>
                  <a:lnTo>
                    <a:pt x="141" y="73"/>
                  </a:lnTo>
                  <a:lnTo>
                    <a:pt x="149" y="74"/>
                  </a:lnTo>
                  <a:lnTo>
                    <a:pt x="157" y="77"/>
                  </a:lnTo>
                  <a:lnTo>
                    <a:pt x="164" y="83"/>
                  </a:lnTo>
                  <a:lnTo>
                    <a:pt x="171" y="89"/>
                  </a:lnTo>
                  <a:lnTo>
                    <a:pt x="177" y="96"/>
                  </a:lnTo>
                  <a:lnTo>
                    <a:pt x="182" y="102"/>
                  </a:lnTo>
                  <a:lnTo>
                    <a:pt x="184" y="106"/>
                  </a:lnTo>
                  <a:lnTo>
                    <a:pt x="185" y="10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21" name="Freeform 138"/>
            <p:cNvSpPr>
              <a:spLocks/>
            </p:cNvSpPr>
            <p:nvPr/>
          </p:nvSpPr>
          <p:spPr bwMode="auto">
            <a:xfrm>
              <a:off x="2031" y="3453"/>
              <a:ext cx="73" cy="67"/>
            </a:xfrm>
            <a:custGeom>
              <a:avLst/>
              <a:gdLst>
                <a:gd name="T0" fmla="*/ 1 w 146"/>
                <a:gd name="T1" fmla="*/ 0 h 135"/>
                <a:gd name="T2" fmla="*/ 1 w 146"/>
                <a:gd name="T3" fmla="*/ 0 h 135"/>
                <a:gd name="T4" fmla="*/ 1 w 146"/>
                <a:gd name="T5" fmla="*/ 0 h 135"/>
                <a:gd name="T6" fmla="*/ 1 w 146"/>
                <a:gd name="T7" fmla="*/ 0 h 135"/>
                <a:gd name="T8" fmla="*/ 1 w 146"/>
                <a:gd name="T9" fmla="*/ 0 h 135"/>
                <a:gd name="T10" fmla="*/ 1 w 146"/>
                <a:gd name="T11" fmla="*/ 0 h 135"/>
                <a:gd name="T12" fmla="*/ 1 w 146"/>
                <a:gd name="T13" fmla="*/ 0 h 135"/>
                <a:gd name="T14" fmla="*/ 1 w 146"/>
                <a:gd name="T15" fmla="*/ 0 h 135"/>
                <a:gd name="T16" fmla="*/ 1 w 146"/>
                <a:gd name="T17" fmla="*/ 0 h 135"/>
                <a:gd name="T18" fmla="*/ 1 w 146"/>
                <a:gd name="T19" fmla="*/ 0 h 135"/>
                <a:gd name="T20" fmla="*/ 1 w 146"/>
                <a:gd name="T21" fmla="*/ 0 h 135"/>
                <a:gd name="T22" fmla="*/ 1 w 146"/>
                <a:gd name="T23" fmla="*/ 0 h 135"/>
                <a:gd name="T24" fmla="*/ 1 w 146"/>
                <a:gd name="T25" fmla="*/ 0 h 135"/>
                <a:gd name="T26" fmla="*/ 1 w 146"/>
                <a:gd name="T27" fmla="*/ 0 h 135"/>
                <a:gd name="T28" fmla="*/ 1 w 146"/>
                <a:gd name="T29" fmla="*/ 0 h 135"/>
                <a:gd name="T30" fmla="*/ 1 w 146"/>
                <a:gd name="T31" fmla="*/ 0 h 135"/>
                <a:gd name="T32" fmla="*/ 1 w 146"/>
                <a:gd name="T33" fmla="*/ 0 h 135"/>
                <a:gd name="T34" fmla="*/ 1 w 146"/>
                <a:gd name="T35" fmla="*/ 0 h 135"/>
                <a:gd name="T36" fmla="*/ 1 w 146"/>
                <a:gd name="T37" fmla="*/ 0 h 135"/>
                <a:gd name="T38" fmla="*/ 1 w 146"/>
                <a:gd name="T39" fmla="*/ 0 h 135"/>
                <a:gd name="T40" fmla="*/ 1 w 146"/>
                <a:gd name="T41" fmla="*/ 0 h 135"/>
                <a:gd name="T42" fmla="*/ 1 w 146"/>
                <a:gd name="T43" fmla="*/ 0 h 135"/>
                <a:gd name="T44" fmla="*/ 1 w 146"/>
                <a:gd name="T45" fmla="*/ 0 h 135"/>
                <a:gd name="T46" fmla="*/ 1 w 146"/>
                <a:gd name="T47" fmla="*/ 0 h 135"/>
                <a:gd name="T48" fmla="*/ 0 w 146"/>
                <a:gd name="T49" fmla="*/ 0 h 135"/>
                <a:gd name="T50" fmla="*/ 1 w 146"/>
                <a:gd name="T51" fmla="*/ 0 h 135"/>
                <a:gd name="T52" fmla="*/ 1 w 146"/>
                <a:gd name="T53" fmla="*/ 0 h 135"/>
                <a:gd name="T54" fmla="*/ 1 w 146"/>
                <a:gd name="T55" fmla="*/ 0 h 135"/>
                <a:gd name="T56" fmla="*/ 1 w 146"/>
                <a:gd name="T57" fmla="*/ 0 h 135"/>
                <a:gd name="T58" fmla="*/ 1 w 146"/>
                <a:gd name="T59" fmla="*/ 0 h 135"/>
                <a:gd name="T60" fmla="*/ 1 w 146"/>
                <a:gd name="T61" fmla="*/ 0 h 135"/>
                <a:gd name="T62" fmla="*/ 1 w 146"/>
                <a:gd name="T63" fmla="*/ 0 h 135"/>
                <a:gd name="T64" fmla="*/ 1 w 146"/>
                <a:gd name="T65" fmla="*/ 0 h 135"/>
                <a:gd name="T66" fmla="*/ 1 w 146"/>
                <a:gd name="T67" fmla="*/ 0 h 135"/>
                <a:gd name="T68" fmla="*/ 1 w 146"/>
                <a:gd name="T69" fmla="*/ 0 h 135"/>
                <a:gd name="T70" fmla="*/ 1 w 146"/>
                <a:gd name="T71" fmla="*/ 0 h 135"/>
                <a:gd name="T72" fmla="*/ 1 w 146"/>
                <a:gd name="T73" fmla="*/ 0 h 135"/>
                <a:gd name="T74" fmla="*/ 1 w 146"/>
                <a:gd name="T75" fmla="*/ 0 h 13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46"/>
                <a:gd name="T115" fmla="*/ 0 h 135"/>
                <a:gd name="T116" fmla="*/ 146 w 146"/>
                <a:gd name="T117" fmla="*/ 135 h 13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46" h="135">
                  <a:moveTo>
                    <a:pt x="146" y="38"/>
                  </a:moveTo>
                  <a:lnTo>
                    <a:pt x="146" y="40"/>
                  </a:lnTo>
                  <a:lnTo>
                    <a:pt x="140" y="40"/>
                  </a:lnTo>
                  <a:lnTo>
                    <a:pt x="132" y="38"/>
                  </a:lnTo>
                  <a:lnTo>
                    <a:pt x="126" y="32"/>
                  </a:lnTo>
                  <a:lnTo>
                    <a:pt x="122" y="24"/>
                  </a:lnTo>
                  <a:lnTo>
                    <a:pt x="117" y="20"/>
                  </a:lnTo>
                  <a:lnTo>
                    <a:pt x="111" y="16"/>
                  </a:lnTo>
                  <a:lnTo>
                    <a:pt x="106" y="16"/>
                  </a:lnTo>
                  <a:lnTo>
                    <a:pt x="100" y="17"/>
                  </a:lnTo>
                  <a:lnTo>
                    <a:pt x="93" y="20"/>
                  </a:lnTo>
                  <a:lnTo>
                    <a:pt x="87" y="21"/>
                  </a:lnTo>
                  <a:lnTo>
                    <a:pt x="80" y="20"/>
                  </a:lnTo>
                  <a:lnTo>
                    <a:pt x="75" y="20"/>
                  </a:lnTo>
                  <a:lnTo>
                    <a:pt x="69" y="23"/>
                  </a:lnTo>
                  <a:lnTo>
                    <a:pt x="63" y="28"/>
                  </a:lnTo>
                  <a:lnTo>
                    <a:pt x="55" y="29"/>
                  </a:lnTo>
                  <a:lnTo>
                    <a:pt x="49" y="30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4" y="45"/>
                  </a:lnTo>
                  <a:lnTo>
                    <a:pt x="28" y="51"/>
                  </a:lnTo>
                  <a:lnTo>
                    <a:pt x="24" y="59"/>
                  </a:lnTo>
                  <a:lnTo>
                    <a:pt x="21" y="66"/>
                  </a:lnTo>
                  <a:lnTo>
                    <a:pt x="16" y="70"/>
                  </a:lnTo>
                  <a:lnTo>
                    <a:pt x="13" y="75"/>
                  </a:lnTo>
                  <a:lnTo>
                    <a:pt x="13" y="81"/>
                  </a:lnTo>
                  <a:lnTo>
                    <a:pt x="16" y="88"/>
                  </a:lnTo>
                  <a:lnTo>
                    <a:pt x="20" y="92"/>
                  </a:lnTo>
                  <a:lnTo>
                    <a:pt x="22" y="97"/>
                  </a:lnTo>
                  <a:lnTo>
                    <a:pt x="22" y="104"/>
                  </a:lnTo>
                  <a:lnTo>
                    <a:pt x="24" y="111"/>
                  </a:lnTo>
                  <a:lnTo>
                    <a:pt x="31" y="116"/>
                  </a:lnTo>
                  <a:lnTo>
                    <a:pt x="41" y="121"/>
                  </a:lnTo>
                  <a:lnTo>
                    <a:pt x="51" y="125"/>
                  </a:lnTo>
                  <a:lnTo>
                    <a:pt x="56" y="129"/>
                  </a:lnTo>
                  <a:lnTo>
                    <a:pt x="55" y="132"/>
                  </a:lnTo>
                  <a:lnTo>
                    <a:pt x="51" y="135"/>
                  </a:lnTo>
                  <a:lnTo>
                    <a:pt x="44" y="133"/>
                  </a:lnTo>
                  <a:lnTo>
                    <a:pt x="37" y="131"/>
                  </a:lnTo>
                  <a:lnTo>
                    <a:pt x="30" y="130"/>
                  </a:lnTo>
                  <a:lnTo>
                    <a:pt x="25" y="128"/>
                  </a:lnTo>
                  <a:lnTo>
                    <a:pt x="21" y="122"/>
                  </a:lnTo>
                  <a:lnTo>
                    <a:pt x="17" y="116"/>
                  </a:lnTo>
                  <a:lnTo>
                    <a:pt x="11" y="112"/>
                  </a:lnTo>
                  <a:lnTo>
                    <a:pt x="5" y="105"/>
                  </a:lnTo>
                  <a:lnTo>
                    <a:pt x="2" y="94"/>
                  </a:lnTo>
                  <a:lnTo>
                    <a:pt x="2" y="84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6" y="55"/>
                  </a:lnTo>
                  <a:lnTo>
                    <a:pt x="13" y="47"/>
                  </a:lnTo>
                  <a:lnTo>
                    <a:pt x="16" y="38"/>
                  </a:lnTo>
                  <a:lnTo>
                    <a:pt x="17" y="33"/>
                  </a:lnTo>
                  <a:lnTo>
                    <a:pt x="21" y="30"/>
                  </a:lnTo>
                  <a:lnTo>
                    <a:pt x="25" y="25"/>
                  </a:lnTo>
                  <a:lnTo>
                    <a:pt x="31" y="22"/>
                  </a:lnTo>
                  <a:lnTo>
                    <a:pt x="37" y="19"/>
                  </a:lnTo>
                  <a:lnTo>
                    <a:pt x="43" y="16"/>
                  </a:lnTo>
                  <a:lnTo>
                    <a:pt x="47" y="15"/>
                  </a:lnTo>
                  <a:lnTo>
                    <a:pt x="52" y="15"/>
                  </a:lnTo>
                  <a:lnTo>
                    <a:pt x="56" y="15"/>
                  </a:lnTo>
                  <a:lnTo>
                    <a:pt x="61" y="14"/>
                  </a:lnTo>
                  <a:lnTo>
                    <a:pt x="67" y="12"/>
                  </a:lnTo>
                  <a:lnTo>
                    <a:pt x="72" y="9"/>
                  </a:lnTo>
                  <a:lnTo>
                    <a:pt x="78" y="6"/>
                  </a:lnTo>
                  <a:lnTo>
                    <a:pt x="83" y="4"/>
                  </a:lnTo>
                  <a:lnTo>
                    <a:pt x="88" y="2"/>
                  </a:lnTo>
                  <a:lnTo>
                    <a:pt x="92" y="2"/>
                  </a:lnTo>
                  <a:lnTo>
                    <a:pt x="99" y="2"/>
                  </a:lnTo>
                  <a:lnTo>
                    <a:pt x="106" y="1"/>
                  </a:lnTo>
                  <a:lnTo>
                    <a:pt x="113" y="0"/>
                  </a:lnTo>
                  <a:lnTo>
                    <a:pt x="120" y="2"/>
                  </a:lnTo>
                  <a:lnTo>
                    <a:pt x="124" y="8"/>
                  </a:lnTo>
                  <a:lnTo>
                    <a:pt x="130" y="16"/>
                  </a:lnTo>
                  <a:lnTo>
                    <a:pt x="136" y="28"/>
                  </a:lnTo>
                  <a:lnTo>
                    <a:pt x="146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22" name="Freeform 139"/>
            <p:cNvSpPr>
              <a:spLocks/>
            </p:cNvSpPr>
            <p:nvPr/>
          </p:nvSpPr>
          <p:spPr bwMode="auto">
            <a:xfrm>
              <a:off x="2146" y="3539"/>
              <a:ext cx="121" cy="79"/>
            </a:xfrm>
            <a:custGeom>
              <a:avLst/>
              <a:gdLst>
                <a:gd name="T0" fmla="*/ 1 w 240"/>
                <a:gd name="T1" fmla="*/ 1 h 156"/>
                <a:gd name="T2" fmla="*/ 1 w 240"/>
                <a:gd name="T3" fmla="*/ 1 h 156"/>
                <a:gd name="T4" fmla="*/ 1 w 240"/>
                <a:gd name="T5" fmla="*/ 1 h 156"/>
                <a:gd name="T6" fmla="*/ 1 w 240"/>
                <a:gd name="T7" fmla="*/ 1 h 156"/>
                <a:gd name="T8" fmla="*/ 1 w 240"/>
                <a:gd name="T9" fmla="*/ 1 h 156"/>
                <a:gd name="T10" fmla="*/ 1 w 240"/>
                <a:gd name="T11" fmla="*/ 1 h 156"/>
                <a:gd name="T12" fmla="*/ 1 w 240"/>
                <a:gd name="T13" fmla="*/ 1 h 156"/>
                <a:gd name="T14" fmla="*/ 1 w 240"/>
                <a:gd name="T15" fmla="*/ 1 h 156"/>
                <a:gd name="T16" fmla="*/ 1 w 240"/>
                <a:gd name="T17" fmla="*/ 1 h 156"/>
                <a:gd name="T18" fmla="*/ 1 w 240"/>
                <a:gd name="T19" fmla="*/ 1 h 156"/>
                <a:gd name="T20" fmla="*/ 1 w 240"/>
                <a:gd name="T21" fmla="*/ 1 h 156"/>
                <a:gd name="T22" fmla="*/ 1 w 240"/>
                <a:gd name="T23" fmla="*/ 1 h 156"/>
                <a:gd name="T24" fmla="*/ 1 w 240"/>
                <a:gd name="T25" fmla="*/ 1 h 156"/>
                <a:gd name="T26" fmla="*/ 1 w 240"/>
                <a:gd name="T27" fmla="*/ 1 h 156"/>
                <a:gd name="T28" fmla="*/ 1 w 240"/>
                <a:gd name="T29" fmla="*/ 1 h 156"/>
                <a:gd name="T30" fmla="*/ 1 w 240"/>
                <a:gd name="T31" fmla="*/ 1 h 156"/>
                <a:gd name="T32" fmla="*/ 1 w 240"/>
                <a:gd name="T33" fmla="*/ 1 h 156"/>
                <a:gd name="T34" fmla="*/ 1 w 240"/>
                <a:gd name="T35" fmla="*/ 1 h 156"/>
                <a:gd name="T36" fmla="*/ 1 w 240"/>
                <a:gd name="T37" fmla="*/ 1 h 156"/>
                <a:gd name="T38" fmla="*/ 1 w 240"/>
                <a:gd name="T39" fmla="*/ 1 h 156"/>
                <a:gd name="T40" fmla="*/ 1 w 240"/>
                <a:gd name="T41" fmla="*/ 1 h 156"/>
                <a:gd name="T42" fmla="*/ 1 w 240"/>
                <a:gd name="T43" fmla="*/ 1 h 156"/>
                <a:gd name="T44" fmla="*/ 1 w 240"/>
                <a:gd name="T45" fmla="*/ 1 h 156"/>
                <a:gd name="T46" fmla="*/ 1 w 240"/>
                <a:gd name="T47" fmla="*/ 1 h 156"/>
                <a:gd name="T48" fmla="*/ 1 w 240"/>
                <a:gd name="T49" fmla="*/ 1 h 156"/>
                <a:gd name="T50" fmla="*/ 1 w 240"/>
                <a:gd name="T51" fmla="*/ 1 h 156"/>
                <a:gd name="T52" fmla="*/ 1 w 240"/>
                <a:gd name="T53" fmla="*/ 0 h 156"/>
                <a:gd name="T54" fmla="*/ 1 w 240"/>
                <a:gd name="T55" fmla="*/ 1 h 156"/>
                <a:gd name="T56" fmla="*/ 1 w 240"/>
                <a:gd name="T57" fmla="*/ 1 h 156"/>
                <a:gd name="T58" fmla="*/ 1 w 240"/>
                <a:gd name="T59" fmla="*/ 1 h 156"/>
                <a:gd name="T60" fmla="*/ 1 w 240"/>
                <a:gd name="T61" fmla="*/ 1 h 156"/>
                <a:gd name="T62" fmla="*/ 1 w 240"/>
                <a:gd name="T63" fmla="*/ 1 h 156"/>
                <a:gd name="T64" fmla="*/ 1 w 240"/>
                <a:gd name="T65" fmla="*/ 1 h 156"/>
                <a:gd name="T66" fmla="*/ 1 w 240"/>
                <a:gd name="T67" fmla="*/ 1 h 156"/>
                <a:gd name="T68" fmla="*/ 1 w 240"/>
                <a:gd name="T69" fmla="*/ 1 h 156"/>
                <a:gd name="T70" fmla="*/ 1 w 240"/>
                <a:gd name="T71" fmla="*/ 1 h 156"/>
                <a:gd name="T72" fmla="*/ 1 w 240"/>
                <a:gd name="T73" fmla="*/ 1 h 156"/>
                <a:gd name="T74" fmla="*/ 1 w 240"/>
                <a:gd name="T75" fmla="*/ 1 h 156"/>
                <a:gd name="T76" fmla="*/ 1 w 240"/>
                <a:gd name="T77" fmla="*/ 1 h 156"/>
                <a:gd name="T78" fmla="*/ 1 w 240"/>
                <a:gd name="T79" fmla="*/ 1 h 156"/>
                <a:gd name="T80" fmla="*/ 1 w 240"/>
                <a:gd name="T81" fmla="*/ 1 h 156"/>
                <a:gd name="T82" fmla="*/ 1 w 240"/>
                <a:gd name="T83" fmla="*/ 1 h 156"/>
                <a:gd name="T84" fmla="*/ 1 w 240"/>
                <a:gd name="T85" fmla="*/ 1 h 156"/>
                <a:gd name="T86" fmla="*/ 1 w 240"/>
                <a:gd name="T87" fmla="*/ 1 h 156"/>
                <a:gd name="T88" fmla="*/ 1 w 240"/>
                <a:gd name="T89" fmla="*/ 1 h 156"/>
                <a:gd name="T90" fmla="*/ 1 w 240"/>
                <a:gd name="T91" fmla="*/ 1 h 156"/>
                <a:gd name="T92" fmla="*/ 1 w 240"/>
                <a:gd name="T93" fmla="*/ 1 h 156"/>
                <a:gd name="T94" fmla="*/ 1 w 240"/>
                <a:gd name="T95" fmla="*/ 1 h 156"/>
                <a:gd name="T96" fmla="*/ 1 w 240"/>
                <a:gd name="T97" fmla="*/ 1 h 156"/>
                <a:gd name="T98" fmla="*/ 1 w 240"/>
                <a:gd name="T99" fmla="*/ 1 h 156"/>
                <a:gd name="T100" fmla="*/ 1 w 240"/>
                <a:gd name="T101" fmla="*/ 1 h 156"/>
                <a:gd name="T102" fmla="*/ 1 w 240"/>
                <a:gd name="T103" fmla="*/ 1 h 156"/>
                <a:gd name="T104" fmla="*/ 1 w 240"/>
                <a:gd name="T105" fmla="*/ 1 h 156"/>
                <a:gd name="T106" fmla="*/ 1 w 240"/>
                <a:gd name="T107" fmla="*/ 1 h 156"/>
                <a:gd name="T108" fmla="*/ 1 w 240"/>
                <a:gd name="T109" fmla="*/ 1 h 156"/>
                <a:gd name="T110" fmla="*/ 1 w 240"/>
                <a:gd name="T111" fmla="*/ 1 h 156"/>
                <a:gd name="T112" fmla="*/ 1 w 240"/>
                <a:gd name="T113" fmla="*/ 1 h 156"/>
                <a:gd name="T114" fmla="*/ 1 w 240"/>
                <a:gd name="T115" fmla="*/ 1 h 156"/>
                <a:gd name="T116" fmla="*/ 1 w 240"/>
                <a:gd name="T117" fmla="*/ 1 h 156"/>
                <a:gd name="T118" fmla="*/ 1 w 240"/>
                <a:gd name="T119" fmla="*/ 1 h 15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156"/>
                <a:gd name="T182" fmla="*/ 240 w 240"/>
                <a:gd name="T183" fmla="*/ 156 h 15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156">
                  <a:moveTo>
                    <a:pt x="209" y="33"/>
                  </a:moveTo>
                  <a:lnTo>
                    <a:pt x="207" y="35"/>
                  </a:lnTo>
                  <a:lnTo>
                    <a:pt x="208" y="38"/>
                  </a:lnTo>
                  <a:lnTo>
                    <a:pt x="211" y="42"/>
                  </a:lnTo>
                  <a:lnTo>
                    <a:pt x="217" y="47"/>
                  </a:lnTo>
                  <a:lnTo>
                    <a:pt x="222" y="53"/>
                  </a:lnTo>
                  <a:lnTo>
                    <a:pt x="226" y="60"/>
                  </a:lnTo>
                  <a:lnTo>
                    <a:pt x="230" y="66"/>
                  </a:lnTo>
                  <a:lnTo>
                    <a:pt x="230" y="74"/>
                  </a:lnTo>
                  <a:lnTo>
                    <a:pt x="224" y="89"/>
                  </a:lnTo>
                  <a:lnTo>
                    <a:pt x="217" y="100"/>
                  </a:lnTo>
                  <a:lnTo>
                    <a:pt x="211" y="109"/>
                  </a:lnTo>
                  <a:lnTo>
                    <a:pt x="209" y="115"/>
                  </a:lnTo>
                  <a:lnTo>
                    <a:pt x="206" y="119"/>
                  </a:lnTo>
                  <a:lnTo>
                    <a:pt x="198" y="123"/>
                  </a:lnTo>
                  <a:lnTo>
                    <a:pt x="188" y="127"/>
                  </a:lnTo>
                  <a:lnTo>
                    <a:pt x="184" y="132"/>
                  </a:lnTo>
                  <a:lnTo>
                    <a:pt x="179" y="134"/>
                  </a:lnTo>
                  <a:lnTo>
                    <a:pt x="172" y="134"/>
                  </a:lnTo>
                  <a:lnTo>
                    <a:pt x="163" y="134"/>
                  </a:lnTo>
                  <a:lnTo>
                    <a:pt x="155" y="138"/>
                  </a:lnTo>
                  <a:lnTo>
                    <a:pt x="154" y="137"/>
                  </a:lnTo>
                  <a:lnTo>
                    <a:pt x="150" y="135"/>
                  </a:lnTo>
                  <a:lnTo>
                    <a:pt x="144" y="134"/>
                  </a:lnTo>
                  <a:lnTo>
                    <a:pt x="137" y="133"/>
                  </a:lnTo>
                  <a:lnTo>
                    <a:pt x="129" y="133"/>
                  </a:lnTo>
                  <a:lnTo>
                    <a:pt x="121" y="133"/>
                  </a:lnTo>
                  <a:lnTo>
                    <a:pt x="114" y="134"/>
                  </a:lnTo>
                  <a:lnTo>
                    <a:pt x="110" y="137"/>
                  </a:lnTo>
                  <a:lnTo>
                    <a:pt x="106" y="139"/>
                  </a:lnTo>
                  <a:lnTo>
                    <a:pt x="100" y="139"/>
                  </a:lnTo>
                  <a:lnTo>
                    <a:pt x="92" y="138"/>
                  </a:lnTo>
                  <a:lnTo>
                    <a:pt x="84" y="135"/>
                  </a:lnTo>
                  <a:lnTo>
                    <a:pt x="76" y="132"/>
                  </a:lnTo>
                  <a:lnTo>
                    <a:pt x="68" y="130"/>
                  </a:lnTo>
                  <a:lnTo>
                    <a:pt x="61" y="129"/>
                  </a:lnTo>
                  <a:lnTo>
                    <a:pt x="54" y="127"/>
                  </a:lnTo>
                  <a:lnTo>
                    <a:pt x="44" y="124"/>
                  </a:lnTo>
                  <a:lnTo>
                    <a:pt x="37" y="119"/>
                  </a:lnTo>
                  <a:lnTo>
                    <a:pt x="32" y="112"/>
                  </a:lnTo>
                  <a:lnTo>
                    <a:pt x="26" y="108"/>
                  </a:lnTo>
                  <a:lnTo>
                    <a:pt x="21" y="104"/>
                  </a:lnTo>
                  <a:lnTo>
                    <a:pt x="17" y="100"/>
                  </a:lnTo>
                  <a:lnTo>
                    <a:pt x="15" y="94"/>
                  </a:lnTo>
                  <a:lnTo>
                    <a:pt x="17" y="85"/>
                  </a:lnTo>
                  <a:lnTo>
                    <a:pt x="17" y="73"/>
                  </a:lnTo>
                  <a:lnTo>
                    <a:pt x="15" y="64"/>
                  </a:lnTo>
                  <a:lnTo>
                    <a:pt x="13" y="55"/>
                  </a:lnTo>
                  <a:lnTo>
                    <a:pt x="16" y="45"/>
                  </a:lnTo>
                  <a:lnTo>
                    <a:pt x="23" y="33"/>
                  </a:lnTo>
                  <a:lnTo>
                    <a:pt x="29" y="20"/>
                  </a:lnTo>
                  <a:lnTo>
                    <a:pt x="32" y="9"/>
                  </a:lnTo>
                  <a:lnTo>
                    <a:pt x="31" y="2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7" y="10"/>
                  </a:lnTo>
                  <a:lnTo>
                    <a:pt x="16" y="22"/>
                  </a:lnTo>
                  <a:lnTo>
                    <a:pt x="10" y="33"/>
                  </a:lnTo>
                  <a:lnTo>
                    <a:pt x="3" y="45"/>
                  </a:lnTo>
                  <a:lnTo>
                    <a:pt x="0" y="54"/>
                  </a:lnTo>
                  <a:lnTo>
                    <a:pt x="1" y="63"/>
                  </a:lnTo>
                  <a:lnTo>
                    <a:pt x="3" y="72"/>
                  </a:lnTo>
                  <a:lnTo>
                    <a:pt x="6" y="80"/>
                  </a:lnTo>
                  <a:lnTo>
                    <a:pt x="7" y="87"/>
                  </a:lnTo>
                  <a:lnTo>
                    <a:pt x="7" y="95"/>
                  </a:lnTo>
                  <a:lnTo>
                    <a:pt x="6" y="104"/>
                  </a:lnTo>
                  <a:lnTo>
                    <a:pt x="6" y="112"/>
                  </a:lnTo>
                  <a:lnTo>
                    <a:pt x="7" y="119"/>
                  </a:lnTo>
                  <a:lnTo>
                    <a:pt x="10" y="123"/>
                  </a:lnTo>
                  <a:lnTo>
                    <a:pt x="16" y="124"/>
                  </a:lnTo>
                  <a:lnTo>
                    <a:pt x="21" y="126"/>
                  </a:lnTo>
                  <a:lnTo>
                    <a:pt x="25" y="129"/>
                  </a:lnTo>
                  <a:lnTo>
                    <a:pt x="29" y="133"/>
                  </a:lnTo>
                  <a:lnTo>
                    <a:pt x="32" y="138"/>
                  </a:lnTo>
                  <a:lnTo>
                    <a:pt x="37" y="142"/>
                  </a:lnTo>
                  <a:lnTo>
                    <a:pt x="46" y="143"/>
                  </a:lnTo>
                  <a:lnTo>
                    <a:pt x="55" y="143"/>
                  </a:lnTo>
                  <a:lnTo>
                    <a:pt x="63" y="143"/>
                  </a:lnTo>
                  <a:lnTo>
                    <a:pt x="69" y="146"/>
                  </a:lnTo>
                  <a:lnTo>
                    <a:pt x="76" y="149"/>
                  </a:lnTo>
                  <a:lnTo>
                    <a:pt x="80" y="150"/>
                  </a:lnTo>
                  <a:lnTo>
                    <a:pt x="84" y="152"/>
                  </a:lnTo>
                  <a:lnTo>
                    <a:pt x="88" y="152"/>
                  </a:lnTo>
                  <a:lnTo>
                    <a:pt x="93" y="152"/>
                  </a:lnTo>
                  <a:lnTo>
                    <a:pt x="98" y="152"/>
                  </a:lnTo>
                  <a:lnTo>
                    <a:pt x="102" y="150"/>
                  </a:lnTo>
                  <a:lnTo>
                    <a:pt x="107" y="150"/>
                  </a:lnTo>
                  <a:lnTo>
                    <a:pt x="110" y="149"/>
                  </a:lnTo>
                  <a:lnTo>
                    <a:pt x="117" y="148"/>
                  </a:lnTo>
                  <a:lnTo>
                    <a:pt x="123" y="149"/>
                  </a:lnTo>
                  <a:lnTo>
                    <a:pt x="130" y="152"/>
                  </a:lnTo>
                  <a:lnTo>
                    <a:pt x="138" y="155"/>
                  </a:lnTo>
                  <a:lnTo>
                    <a:pt x="140" y="156"/>
                  </a:lnTo>
                  <a:lnTo>
                    <a:pt x="144" y="156"/>
                  </a:lnTo>
                  <a:lnTo>
                    <a:pt x="147" y="156"/>
                  </a:lnTo>
                  <a:lnTo>
                    <a:pt x="150" y="155"/>
                  </a:lnTo>
                  <a:lnTo>
                    <a:pt x="155" y="155"/>
                  </a:lnTo>
                  <a:lnTo>
                    <a:pt x="161" y="153"/>
                  </a:lnTo>
                  <a:lnTo>
                    <a:pt x="167" y="150"/>
                  </a:lnTo>
                  <a:lnTo>
                    <a:pt x="172" y="148"/>
                  </a:lnTo>
                  <a:lnTo>
                    <a:pt x="179" y="146"/>
                  </a:lnTo>
                  <a:lnTo>
                    <a:pt x="185" y="145"/>
                  </a:lnTo>
                  <a:lnTo>
                    <a:pt x="191" y="145"/>
                  </a:lnTo>
                  <a:lnTo>
                    <a:pt x="196" y="143"/>
                  </a:lnTo>
                  <a:lnTo>
                    <a:pt x="202" y="142"/>
                  </a:lnTo>
                  <a:lnTo>
                    <a:pt x="207" y="140"/>
                  </a:lnTo>
                  <a:lnTo>
                    <a:pt x="211" y="137"/>
                  </a:lnTo>
                  <a:lnTo>
                    <a:pt x="216" y="130"/>
                  </a:lnTo>
                  <a:lnTo>
                    <a:pt x="225" y="116"/>
                  </a:lnTo>
                  <a:lnTo>
                    <a:pt x="233" y="104"/>
                  </a:lnTo>
                  <a:lnTo>
                    <a:pt x="239" y="95"/>
                  </a:lnTo>
                  <a:lnTo>
                    <a:pt x="240" y="88"/>
                  </a:lnTo>
                  <a:lnTo>
                    <a:pt x="239" y="83"/>
                  </a:lnTo>
                  <a:lnTo>
                    <a:pt x="240" y="73"/>
                  </a:lnTo>
                  <a:lnTo>
                    <a:pt x="240" y="64"/>
                  </a:lnTo>
                  <a:lnTo>
                    <a:pt x="239" y="58"/>
                  </a:lnTo>
                  <a:lnTo>
                    <a:pt x="236" y="51"/>
                  </a:lnTo>
                  <a:lnTo>
                    <a:pt x="229" y="41"/>
                  </a:lnTo>
                  <a:lnTo>
                    <a:pt x="221" y="34"/>
                  </a:lnTo>
                  <a:lnTo>
                    <a:pt x="209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23" name="Freeform 140"/>
            <p:cNvSpPr>
              <a:spLocks/>
            </p:cNvSpPr>
            <p:nvPr/>
          </p:nvSpPr>
          <p:spPr bwMode="auto">
            <a:xfrm>
              <a:off x="2260" y="3523"/>
              <a:ext cx="108" cy="98"/>
            </a:xfrm>
            <a:custGeom>
              <a:avLst/>
              <a:gdLst>
                <a:gd name="T0" fmla="*/ 0 w 217"/>
                <a:gd name="T1" fmla="*/ 0 h 195"/>
                <a:gd name="T2" fmla="*/ 0 w 217"/>
                <a:gd name="T3" fmla="*/ 1 h 195"/>
                <a:gd name="T4" fmla="*/ 0 w 217"/>
                <a:gd name="T5" fmla="*/ 1 h 195"/>
                <a:gd name="T6" fmla="*/ 0 w 217"/>
                <a:gd name="T7" fmla="*/ 1 h 195"/>
                <a:gd name="T8" fmla="*/ 0 w 217"/>
                <a:gd name="T9" fmla="*/ 1 h 195"/>
                <a:gd name="T10" fmla="*/ 0 w 217"/>
                <a:gd name="T11" fmla="*/ 1 h 195"/>
                <a:gd name="T12" fmla="*/ 0 w 217"/>
                <a:gd name="T13" fmla="*/ 1 h 195"/>
                <a:gd name="T14" fmla="*/ 0 w 217"/>
                <a:gd name="T15" fmla="*/ 1 h 195"/>
                <a:gd name="T16" fmla="*/ 0 w 217"/>
                <a:gd name="T17" fmla="*/ 1 h 195"/>
                <a:gd name="T18" fmla="*/ 0 w 217"/>
                <a:gd name="T19" fmla="*/ 1 h 195"/>
                <a:gd name="T20" fmla="*/ 0 w 217"/>
                <a:gd name="T21" fmla="*/ 1 h 195"/>
                <a:gd name="T22" fmla="*/ 0 w 217"/>
                <a:gd name="T23" fmla="*/ 1 h 195"/>
                <a:gd name="T24" fmla="*/ 0 w 217"/>
                <a:gd name="T25" fmla="*/ 1 h 195"/>
                <a:gd name="T26" fmla="*/ 0 w 217"/>
                <a:gd name="T27" fmla="*/ 1 h 195"/>
                <a:gd name="T28" fmla="*/ 0 w 217"/>
                <a:gd name="T29" fmla="*/ 1 h 195"/>
                <a:gd name="T30" fmla="*/ 0 w 217"/>
                <a:gd name="T31" fmla="*/ 1 h 195"/>
                <a:gd name="T32" fmla="*/ 0 w 217"/>
                <a:gd name="T33" fmla="*/ 1 h 195"/>
                <a:gd name="T34" fmla="*/ 0 w 217"/>
                <a:gd name="T35" fmla="*/ 1 h 195"/>
                <a:gd name="T36" fmla="*/ 0 w 217"/>
                <a:gd name="T37" fmla="*/ 1 h 195"/>
                <a:gd name="T38" fmla="*/ 0 w 217"/>
                <a:gd name="T39" fmla="*/ 1 h 195"/>
                <a:gd name="T40" fmla="*/ 0 w 217"/>
                <a:gd name="T41" fmla="*/ 1 h 195"/>
                <a:gd name="T42" fmla="*/ 0 w 217"/>
                <a:gd name="T43" fmla="*/ 1 h 195"/>
                <a:gd name="T44" fmla="*/ 0 w 217"/>
                <a:gd name="T45" fmla="*/ 1 h 195"/>
                <a:gd name="T46" fmla="*/ 0 w 217"/>
                <a:gd name="T47" fmla="*/ 1 h 195"/>
                <a:gd name="T48" fmla="*/ 0 w 217"/>
                <a:gd name="T49" fmla="*/ 1 h 195"/>
                <a:gd name="T50" fmla="*/ 0 w 217"/>
                <a:gd name="T51" fmla="*/ 1 h 195"/>
                <a:gd name="T52" fmla="*/ 0 w 217"/>
                <a:gd name="T53" fmla="*/ 1 h 195"/>
                <a:gd name="T54" fmla="*/ 0 w 217"/>
                <a:gd name="T55" fmla="*/ 1 h 195"/>
                <a:gd name="T56" fmla="*/ 0 w 217"/>
                <a:gd name="T57" fmla="*/ 1 h 195"/>
                <a:gd name="T58" fmla="*/ 0 w 217"/>
                <a:gd name="T59" fmla="*/ 1 h 195"/>
                <a:gd name="T60" fmla="*/ 0 w 217"/>
                <a:gd name="T61" fmla="*/ 1 h 195"/>
                <a:gd name="T62" fmla="*/ 0 w 217"/>
                <a:gd name="T63" fmla="*/ 1 h 195"/>
                <a:gd name="T64" fmla="*/ 0 w 217"/>
                <a:gd name="T65" fmla="*/ 1 h 195"/>
                <a:gd name="T66" fmla="*/ 0 w 217"/>
                <a:gd name="T67" fmla="*/ 1 h 195"/>
                <a:gd name="T68" fmla="*/ 0 w 217"/>
                <a:gd name="T69" fmla="*/ 1 h 195"/>
                <a:gd name="T70" fmla="*/ 0 w 217"/>
                <a:gd name="T71" fmla="*/ 1 h 195"/>
                <a:gd name="T72" fmla="*/ 0 w 217"/>
                <a:gd name="T73" fmla="*/ 1 h 195"/>
                <a:gd name="T74" fmla="*/ 0 w 217"/>
                <a:gd name="T75" fmla="*/ 1 h 195"/>
                <a:gd name="T76" fmla="*/ 0 w 217"/>
                <a:gd name="T77" fmla="*/ 1 h 195"/>
                <a:gd name="T78" fmla="*/ 0 w 217"/>
                <a:gd name="T79" fmla="*/ 1 h 195"/>
                <a:gd name="T80" fmla="*/ 0 w 217"/>
                <a:gd name="T81" fmla="*/ 1 h 195"/>
                <a:gd name="T82" fmla="*/ 0 w 217"/>
                <a:gd name="T83" fmla="*/ 1 h 195"/>
                <a:gd name="T84" fmla="*/ 0 w 217"/>
                <a:gd name="T85" fmla="*/ 1 h 1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7"/>
                <a:gd name="T130" fmla="*/ 0 h 195"/>
                <a:gd name="T131" fmla="*/ 217 w 217"/>
                <a:gd name="T132" fmla="*/ 195 h 19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7" h="195">
                  <a:moveTo>
                    <a:pt x="119" y="9"/>
                  </a:moveTo>
                  <a:lnTo>
                    <a:pt x="122" y="1"/>
                  </a:lnTo>
                  <a:lnTo>
                    <a:pt x="131" y="0"/>
                  </a:lnTo>
                  <a:lnTo>
                    <a:pt x="142" y="2"/>
                  </a:lnTo>
                  <a:lnTo>
                    <a:pt x="151" y="5"/>
                  </a:lnTo>
                  <a:lnTo>
                    <a:pt x="158" y="8"/>
                  </a:lnTo>
                  <a:lnTo>
                    <a:pt x="164" y="9"/>
                  </a:lnTo>
                  <a:lnTo>
                    <a:pt x="168" y="10"/>
                  </a:lnTo>
                  <a:lnTo>
                    <a:pt x="173" y="13"/>
                  </a:lnTo>
                  <a:lnTo>
                    <a:pt x="179" y="17"/>
                  </a:lnTo>
                  <a:lnTo>
                    <a:pt x="184" y="17"/>
                  </a:lnTo>
                  <a:lnTo>
                    <a:pt x="190" y="18"/>
                  </a:lnTo>
                  <a:lnTo>
                    <a:pt x="195" y="21"/>
                  </a:lnTo>
                  <a:lnTo>
                    <a:pt x="198" y="27"/>
                  </a:lnTo>
                  <a:lnTo>
                    <a:pt x="200" y="32"/>
                  </a:lnTo>
                  <a:lnTo>
                    <a:pt x="204" y="37"/>
                  </a:lnTo>
                  <a:lnTo>
                    <a:pt x="206" y="43"/>
                  </a:lnTo>
                  <a:lnTo>
                    <a:pt x="209" y="49"/>
                  </a:lnTo>
                  <a:lnTo>
                    <a:pt x="212" y="52"/>
                  </a:lnTo>
                  <a:lnTo>
                    <a:pt x="214" y="58"/>
                  </a:lnTo>
                  <a:lnTo>
                    <a:pt x="215" y="71"/>
                  </a:lnTo>
                  <a:lnTo>
                    <a:pt x="215" y="85"/>
                  </a:lnTo>
                  <a:lnTo>
                    <a:pt x="215" y="93"/>
                  </a:lnTo>
                  <a:lnTo>
                    <a:pt x="215" y="98"/>
                  </a:lnTo>
                  <a:lnTo>
                    <a:pt x="217" y="103"/>
                  </a:lnTo>
                  <a:lnTo>
                    <a:pt x="217" y="112"/>
                  </a:lnTo>
                  <a:lnTo>
                    <a:pt x="212" y="121"/>
                  </a:lnTo>
                  <a:lnTo>
                    <a:pt x="207" y="129"/>
                  </a:lnTo>
                  <a:lnTo>
                    <a:pt x="205" y="138"/>
                  </a:lnTo>
                  <a:lnTo>
                    <a:pt x="204" y="144"/>
                  </a:lnTo>
                  <a:lnTo>
                    <a:pt x="200" y="150"/>
                  </a:lnTo>
                  <a:lnTo>
                    <a:pt x="195" y="156"/>
                  </a:lnTo>
                  <a:lnTo>
                    <a:pt x="188" y="162"/>
                  </a:lnTo>
                  <a:lnTo>
                    <a:pt x="181" y="167"/>
                  </a:lnTo>
                  <a:lnTo>
                    <a:pt x="175" y="172"/>
                  </a:lnTo>
                  <a:lnTo>
                    <a:pt x="171" y="178"/>
                  </a:lnTo>
                  <a:lnTo>
                    <a:pt x="168" y="182"/>
                  </a:lnTo>
                  <a:lnTo>
                    <a:pt x="166" y="186"/>
                  </a:lnTo>
                  <a:lnTo>
                    <a:pt x="161" y="187"/>
                  </a:lnTo>
                  <a:lnTo>
                    <a:pt x="154" y="188"/>
                  </a:lnTo>
                  <a:lnTo>
                    <a:pt x="148" y="188"/>
                  </a:lnTo>
                  <a:lnTo>
                    <a:pt x="141" y="188"/>
                  </a:lnTo>
                  <a:lnTo>
                    <a:pt x="134" y="188"/>
                  </a:lnTo>
                  <a:lnTo>
                    <a:pt x="129" y="188"/>
                  </a:lnTo>
                  <a:lnTo>
                    <a:pt x="128" y="189"/>
                  </a:lnTo>
                  <a:lnTo>
                    <a:pt x="126" y="192"/>
                  </a:lnTo>
                  <a:lnTo>
                    <a:pt x="121" y="193"/>
                  </a:lnTo>
                  <a:lnTo>
                    <a:pt x="114" y="194"/>
                  </a:lnTo>
                  <a:lnTo>
                    <a:pt x="106" y="195"/>
                  </a:lnTo>
                  <a:lnTo>
                    <a:pt x="97" y="195"/>
                  </a:lnTo>
                  <a:lnTo>
                    <a:pt x="89" y="195"/>
                  </a:lnTo>
                  <a:lnTo>
                    <a:pt x="81" y="194"/>
                  </a:lnTo>
                  <a:lnTo>
                    <a:pt x="75" y="192"/>
                  </a:lnTo>
                  <a:lnTo>
                    <a:pt x="71" y="189"/>
                  </a:lnTo>
                  <a:lnTo>
                    <a:pt x="66" y="188"/>
                  </a:lnTo>
                  <a:lnTo>
                    <a:pt x="61" y="187"/>
                  </a:lnTo>
                  <a:lnTo>
                    <a:pt x="57" y="187"/>
                  </a:lnTo>
                  <a:lnTo>
                    <a:pt x="51" y="188"/>
                  </a:lnTo>
                  <a:lnTo>
                    <a:pt x="46" y="187"/>
                  </a:lnTo>
                  <a:lnTo>
                    <a:pt x="42" y="186"/>
                  </a:lnTo>
                  <a:lnTo>
                    <a:pt x="37" y="184"/>
                  </a:lnTo>
                  <a:lnTo>
                    <a:pt x="31" y="180"/>
                  </a:lnTo>
                  <a:lnTo>
                    <a:pt x="27" y="175"/>
                  </a:lnTo>
                  <a:lnTo>
                    <a:pt x="21" y="172"/>
                  </a:lnTo>
                  <a:lnTo>
                    <a:pt x="17" y="169"/>
                  </a:lnTo>
                  <a:lnTo>
                    <a:pt x="12" y="165"/>
                  </a:lnTo>
                  <a:lnTo>
                    <a:pt x="7" y="163"/>
                  </a:lnTo>
                  <a:lnTo>
                    <a:pt x="4" y="162"/>
                  </a:lnTo>
                  <a:lnTo>
                    <a:pt x="0" y="162"/>
                  </a:lnTo>
                  <a:lnTo>
                    <a:pt x="4" y="157"/>
                  </a:lnTo>
                  <a:lnTo>
                    <a:pt x="6" y="155"/>
                  </a:lnTo>
                  <a:lnTo>
                    <a:pt x="10" y="154"/>
                  </a:lnTo>
                  <a:lnTo>
                    <a:pt x="14" y="152"/>
                  </a:lnTo>
                  <a:lnTo>
                    <a:pt x="18" y="154"/>
                  </a:lnTo>
                  <a:lnTo>
                    <a:pt x="25" y="158"/>
                  </a:lnTo>
                  <a:lnTo>
                    <a:pt x="33" y="164"/>
                  </a:lnTo>
                  <a:lnTo>
                    <a:pt x="38" y="169"/>
                  </a:lnTo>
                  <a:lnTo>
                    <a:pt x="42" y="171"/>
                  </a:lnTo>
                  <a:lnTo>
                    <a:pt x="46" y="171"/>
                  </a:lnTo>
                  <a:lnTo>
                    <a:pt x="51" y="171"/>
                  </a:lnTo>
                  <a:lnTo>
                    <a:pt x="56" y="171"/>
                  </a:lnTo>
                  <a:lnTo>
                    <a:pt x="60" y="171"/>
                  </a:lnTo>
                  <a:lnTo>
                    <a:pt x="65" y="172"/>
                  </a:lnTo>
                  <a:lnTo>
                    <a:pt x="71" y="173"/>
                  </a:lnTo>
                  <a:lnTo>
                    <a:pt x="75" y="175"/>
                  </a:lnTo>
                  <a:lnTo>
                    <a:pt x="80" y="178"/>
                  </a:lnTo>
                  <a:lnTo>
                    <a:pt x="83" y="180"/>
                  </a:lnTo>
                  <a:lnTo>
                    <a:pt x="88" y="182"/>
                  </a:lnTo>
                  <a:lnTo>
                    <a:pt x="91" y="182"/>
                  </a:lnTo>
                  <a:lnTo>
                    <a:pt x="96" y="184"/>
                  </a:lnTo>
                  <a:lnTo>
                    <a:pt x="99" y="182"/>
                  </a:lnTo>
                  <a:lnTo>
                    <a:pt x="105" y="181"/>
                  </a:lnTo>
                  <a:lnTo>
                    <a:pt x="111" y="179"/>
                  </a:lnTo>
                  <a:lnTo>
                    <a:pt x="117" y="178"/>
                  </a:lnTo>
                  <a:lnTo>
                    <a:pt x="125" y="177"/>
                  </a:lnTo>
                  <a:lnTo>
                    <a:pt x="131" y="177"/>
                  </a:lnTo>
                  <a:lnTo>
                    <a:pt x="140" y="175"/>
                  </a:lnTo>
                  <a:lnTo>
                    <a:pt x="146" y="175"/>
                  </a:lnTo>
                  <a:lnTo>
                    <a:pt x="152" y="174"/>
                  </a:lnTo>
                  <a:lnTo>
                    <a:pt x="157" y="172"/>
                  </a:lnTo>
                  <a:lnTo>
                    <a:pt x="160" y="170"/>
                  </a:lnTo>
                  <a:lnTo>
                    <a:pt x="169" y="162"/>
                  </a:lnTo>
                  <a:lnTo>
                    <a:pt x="179" y="155"/>
                  </a:lnTo>
                  <a:lnTo>
                    <a:pt x="187" y="148"/>
                  </a:lnTo>
                  <a:lnTo>
                    <a:pt x="190" y="139"/>
                  </a:lnTo>
                  <a:lnTo>
                    <a:pt x="195" y="123"/>
                  </a:lnTo>
                  <a:lnTo>
                    <a:pt x="200" y="109"/>
                  </a:lnTo>
                  <a:lnTo>
                    <a:pt x="205" y="95"/>
                  </a:lnTo>
                  <a:lnTo>
                    <a:pt x="206" y="79"/>
                  </a:lnTo>
                  <a:lnTo>
                    <a:pt x="204" y="67"/>
                  </a:lnTo>
                  <a:lnTo>
                    <a:pt x="200" y="62"/>
                  </a:lnTo>
                  <a:lnTo>
                    <a:pt x="197" y="58"/>
                  </a:lnTo>
                  <a:lnTo>
                    <a:pt x="194" y="54"/>
                  </a:lnTo>
                  <a:lnTo>
                    <a:pt x="191" y="48"/>
                  </a:lnTo>
                  <a:lnTo>
                    <a:pt x="190" y="42"/>
                  </a:lnTo>
                  <a:lnTo>
                    <a:pt x="188" y="39"/>
                  </a:lnTo>
                  <a:lnTo>
                    <a:pt x="182" y="34"/>
                  </a:lnTo>
                  <a:lnTo>
                    <a:pt x="174" y="29"/>
                  </a:lnTo>
                  <a:lnTo>
                    <a:pt x="171" y="28"/>
                  </a:lnTo>
                  <a:lnTo>
                    <a:pt x="168" y="28"/>
                  </a:lnTo>
                  <a:lnTo>
                    <a:pt x="165" y="26"/>
                  </a:lnTo>
                  <a:lnTo>
                    <a:pt x="156" y="18"/>
                  </a:lnTo>
                  <a:lnTo>
                    <a:pt x="150" y="16"/>
                  </a:lnTo>
                  <a:lnTo>
                    <a:pt x="145" y="14"/>
                  </a:lnTo>
                  <a:lnTo>
                    <a:pt x="141" y="11"/>
                  </a:lnTo>
                  <a:lnTo>
                    <a:pt x="134" y="8"/>
                  </a:lnTo>
                  <a:lnTo>
                    <a:pt x="127" y="6"/>
                  </a:lnTo>
                  <a:lnTo>
                    <a:pt x="121" y="8"/>
                  </a:lnTo>
                  <a:lnTo>
                    <a:pt x="119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40424" name="Freeform 141"/>
            <p:cNvSpPr>
              <a:spLocks/>
            </p:cNvSpPr>
            <p:nvPr/>
          </p:nvSpPr>
          <p:spPr bwMode="auto">
            <a:xfrm>
              <a:off x="1964" y="3513"/>
              <a:ext cx="183" cy="106"/>
            </a:xfrm>
            <a:custGeom>
              <a:avLst/>
              <a:gdLst>
                <a:gd name="T0" fmla="*/ 0 w 367"/>
                <a:gd name="T1" fmla="*/ 1 h 211"/>
                <a:gd name="T2" fmla="*/ 0 w 367"/>
                <a:gd name="T3" fmla="*/ 1 h 211"/>
                <a:gd name="T4" fmla="*/ 0 w 367"/>
                <a:gd name="T5" fmla="*/ 1 h 211"/>
                <a:gd name="T6" fmla="*/ 0 w 367"/>
                <a:gd name="T7" fmla="*/ 1 h 211"/>
                <a:gd name="T8" fmla="*/ 0 w 367"/>
                <a:gd name="T9" fmla="*/ 1 h 211"/>
                <a:gd name="T10" fmla="*/ 0 w 367"/>
                <a:gd name="T11" fmla="*/ 1 h 211"/>
                <a:gd name="T12" fmla="*/ 0 w 367"/>
                <a:gd name="T13" fmla="*/ 1 h 211"/>
                <a:gd name="T14" fmla="*/ 0 w 367"/>
                <a:gd name="T15" fmla="*/ 1 h 211"/>
                <a:gd name="T16" fmla="*/ 0 w 367"/>
                <a:gd name="T17" fmla="*/ 1 h 211"/>
                <a:gd name="T18" fmla="*/ 0 w 367"/>
                <a:gd name="T19" fmla="*/ 1 h 211"/>
                <a:gd name="T20" fmla="*/ 0 w 367"/>
                <a:gd name="T21" fmla="*/ 1 h 211"/>
                <a:gd name="T22" fmla="*/ 0 w 367"/>
                <a:gd name="T23" fmla="*/ 1 h 211"/>
                <a:gd name="T24" fmla="*/ 0 w 367"/>
                <a:gd name="T25" fmla="*/ 1 h 211"/>
                <a:gd name="T26" fmla="*/ 0 w 367"/>
                <a:gd name="T27" fmla="*/ 1 h 211"/>
                <a:gd name="T28" fmla="*/ 0 w 367"/>
                <a:gd name="T29" fmla="*/ 1 h 211"/>
                <a:gd name="T30" fmla="*/ 0 w 367"/>
                <a:gd name="T31" fmla="*/ 1 h 211"/>
                <a:gd name="T32" fmla="*/ 0 w 367"/>
                <a:gd name="T33" fmla="*/ 1 h 211"/>
                <a:gd name="T34" fmla="*/ 0 w 367"/>
                <a:gd name="T35" fmla="*/ 1 h 211"/>
                <a:gd name="T36" fmla="*/ 0 w 367"/>
                <a:gd name="T37" fmla="*/ 1 h 211"/>
                <a:gd name="T38" fmla="*/ 0 w 367"/>
                <a:gd name="T39" fmla="*/ 1 h 211"/>
                <a:gd name="T40" fmla="*/ 0 w 367"/>
                <a:gd name="T41" fmla="*/ 1 h 211"/>
                <a:gd name="T42" fmla="*/ 0 w 367"/>
                <a:gd name="T43" fmla="*/ 1 h 211"/>
                <a:gd name="T44" fmla="*/ 0 w 367"/>
                <a:gd name="T45" fmla="*/ 1 h 211"/>
                <a:gd name="T46" fmla="*/ 0 w 367"/>
                <a:gd name="T47" fmla="*/ 1 h 211"/>
                <a:gd name="T48" fmla="*/ 0 w 367"/>
                <a:gd name="T49" fmla="*/ 1 h 211"/>
                <a:gd name="T50" fmla="*/ 0 w 367"/>
                <a:gd name="T51" fmla="*/ 1 h 211"/>
                <a:gd name="T52" fmla="*/ 0 w 367"/>
                <a:gd name="T53" fmla="*/ 1 h 211"/>
                <a:gd name="T54" fmla="*/ 0 w 367"/>
                <a:gd name="T55" fmla="*/ 1 h 211"/>
                <a:gd name="T56" fmla="*/ 0 w 367"/>
                <a:gd name="T57" fmla="*/ 1 h 211"/>
                <a:gd name="T58" fmla="*/ 0 w 367"/>
                <a:gd name="T59" fmla="*/ 1 h 211"/>
                <a:gd name="T60" fmla="*/ 0 w 367"/>
                <a:gd name="T61" fmla="*/ 1 h 211"/>
                <a:gd name="T62" fmla="*/ 0 w 367"/>
                <a:gd name="T63" fmla="*/ 1 h 211"/>
                <a:gd name="T64" fmla="*/ 0 w 367"/>
                <a:gd name="T65" fmla="*/ 1 h 211"/>
                <a:gd name="T66" fmla="*/ 0 w 367"/>
                <a:gd name="T67" fmla="*/ 1 h 211"/>
                <a:gd name="T68" fmla="*/ 0 w 367"/>
                <a:gd name="T69" fmla="*/ 1 h 211"/>
                <a:gd name="T70" fmla="*/ 0 w 367"/>
                <a:gd name="T71" fmla="*/ 1 h 211"/>
                <a:gd name="T72" fmla="*/ 0 w 367"/>
                <a:gd name="T73" fmla="*/ 1 h 211"/>
                <a:gd name="T74" fmla="*/ 0 w 367"/>
                <a:gd name="T75" fmla="*/ 1 h 211"/>
                <a:gd name="T76" fmla="*/ 0 w 367"/>
                <a:gd name="T77" fmla="*/ 1 h 211"/>
                <a:gd name="T78" fmla="*/ 0 w 367"/>
                <a:gd name="T79" fmla="*/ 1 h 211"/>
                <a:gd name="T80" fmla="*/ 0 w 367"/>
                <a:gd name="T81" fmla="*/ 1 h 211"/>
                <a:gd name="T82" fmla="*/ 0 w 367"/>
                <a:gd name="T83" fmla="*/ 1 h 211"/>
                <a:gd name="T84" fmla="*/ 0 w 367"/>
                <a:gd name="T85" fmla="*/ 1 h 211"/>
                <a:gd name="T86" fmla="*/ 0 w 367"/>
                <a:gd name="T87" fmla="*/ 1 h 211"/>
                <a:gd name="T88" fmla="*/ 0 w 367"/>
                <a:gd name="T89" fmla="*/ 1 h 211"/>
                <a:gd name="T90" fmla="*/ 0 w 367"/>
                <a:gd name="T91" fmla="*/ 1 h 211"/>
                <a:gd name="T92" fmla="*/ 0 w 367"/>
                <a:gd name="T93" fmla="*/ 1 h 211"/>
                <a:gd name="T94" fmla="*/ 0 w 367"/>
                <a:gd name="T95" fmla="*/ 1 h 211"/>
                <a:gd name="T96" fmla="*/ 0 w 367"/>
                <a:gd name="T97" fmla="*/ 0 h 211"/>
                <a:gd name="T98" fmla="*/ 0 w 367"/>
                <a:gd name="T99" fmla="*/ 1 h 2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7"/>
                <a:gd name="T151" fmla="*/ 0 h 211"/>
                <a:gd name="T152" fmla="*/ 367 w 367"/>
                <a:gd name="T153" fmla="*/ 211 h 21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7" h="211">
                  <a:moveTo>
                    <a:pt x="144" y="8"/>
                  </a:moveTo>
                  <a:lnTo>
                    <a:pt x="153" y="10"/>
                  </a:lnTo>
                  <a:lnTo>
                    <a:pt x="161" y="15"/>
                  </a:lnTo>
                  <a:lnTo>
                    <a:pt x="169" y="19"/>
                  </a:lnTo>
                  <a:lnTo>
                    <a:pt x="175" y="22"/>
                  </a:lnTo>
                  <a:lnTo>
                    <a:pt x="177" y="23"/>
                  </a:lnTo>
                  <a:lnTo>
                    <a:pt x="175" y="24"/>
                  </a:lnTo>
                  <a:lnTo>
                    <a:pt x="169" y="26"/>
                  </a:lnTo>
                  <a:lnTo>
                    <a:pt x="160" y="27"/>
                  </a:lnTo>
                  <a:lnTo>
                    <a:pt x="152" y="26"/>
                  </a:lnTo>
                  <a:lnTo>
                    <a:pt x="146" y="23"/>
                  </a:lnTo>
                  <a:lnTo>
                    <a:pt x="142" y="19"/>
                  </a:lnTo>
                  <a:lnTo>
                    <a:pt x="137" y="15"/>
                  </a:lnTo>
                  <a:lnTo>
                    <a:pt x="129" y="14"/>
                  </a:lnTo>
                  <a:lnTo>
                    <a:pt x="120" y="16"/>
                  </a:lnTo>
                  <a:lnTo>
                    <a:pt x="111" y="19"/>
                  </a:lnTo>
                  <a:lnTo>
                    <a:pt x="105" y="21"/>
                  </a:lnTo>
                  <a:lnTo>
                    <a:pt x="98" y="22"/>
                  </a:lnTo>
                  <a:lnTo>
                    <a:pt x="88" y="23"/>
                  </a:lnTo>
                  <a:lnTo>
                    <a:pt x="79" y="26"/>
                  </a:lnTo>
                  <a:lnTo>
                    <a:pt x="75" y="30"/>
                  </a:lnTo>
                  <a:lnTo>
                    <a:pt x="74" y="32"/>
                  </a:lnTo>
                  <a:lnTo>
                    <a:pt x="70" y="34"/>
                  </a:lnTo>
                  <a:lnTo>
                    <a:pt x="65" y="35"/>
                  </a:lnTo>
                  <a:lnTo>
                    <a:pt x="59" y="37"/>
                  </a:lnTo>
                  <a:lnTo>
                    <a:pt x="52" y="38"/>
                  </a:lnTo>
                  <a:lnTo>
                    <a:pt x="46" y="40"/>
                  </a:lnTo>
                  <a:lnTo>
                    <a:pt x="42" y="42"/>
                  </a:lnTo>
                  <a:lnTo>
                    <a:pt x="39" y="45"/>
                  </a:lnTo>
                  <a:lnTo>
                    <a:pt x="35" y="50"/>
                  </a:lnTo>
                  <a:lnTo>
                    <a:pt x="29" y="54"/>
                  </a:lnTo>
                  <a:lnTo>
                    <a:pt x="22" y="60"/>
                  </a:lnTo>
                  <a:lnTo>
                    <a:pt x="21" y="68"/>
                  </a:lnTo>
                  <a:lnTo>
                    <a:pt x="21" y="78"/>
                  </a:lnTo>
                  <a:lnTo>
                    <a:pt x="18" y="91"/>
                  </a:lnTo>
                  <a:lnTo>
                    <a:pt x="14" y="103"/>
                  </a:lnTo>
                  <a:lnTo>
                    <a:pt x="15" y="114"/>
                  </a:lnTo>
                  <a:lnTo>
                    <a:pt x="21" y="121"/>
                  </a:lnTo>
                  <a:lnTo>
                    <a:pt x="28" y="127"/>
                  </a:lnTo>
                  <a:lnTo>
                    <a:pt x="34" y="134"/>
                  </a:lnTo>
                  <a:lnTo>
                    <a:pt x="36" y="141"/>
                  </a:lnTo>
                  <a:lnTo>
                    <a:pt x="39" y="148"/>
                  </a:lnTo>
                  <a:lnTo>
                    <a:pt x="45" y="154"/>
                  </a:lnTo>
                  <a:lnTo>
                    <a:pt x="52" y="161"/>
                  </a:lnTo>
                  <a:lnTo>
                    <a:pt x="57" y="168"/>
                  </a:lnTo>
                  <a:lnTo>
                    <a:pt x="61" y="172"/>
                  </a:lnTo>
                  <a:lnTo>
                    <a:pt x="70" y="175"/>
                  </a:lnTo>
                  <a:lnTo>
                    <a:pt x="81" y="175"/>
                  </a:lnTo>
                  <a:lnTo>
                    <a:pt x="87" y="178"/>
                  </a:lnTo>
                  <a:lnTo>
                    <a:pt x="89" y="180"/>
                  </a:lnTo>
                  <a:lnTo>
                    <a:pt x="93" y="183"/>
                  </a:lnTo>
                  <a:lnTo>
                    <a:pt x="98" y="185"/>
                  </a:lnTo>
                  <a:lnTo>
                    <a:pt x="104" y="186"/>
                  </a:lnTo>
                  <a:lnTo>
                    <a:pt x="110" y="186"/>
                  </a:lnTo>
                  <a:lnTo>
                    <a:pt x="115" y="185"/>
                  </a:lnTo>
                  <a:lnTo>
                    <a:pt x="120" y="184"/>
                  </a:lnTo>
                  <a:lnTo>
                    <a:pt x="124" y="180"/>
                  </a:lnTo>
                  <a:lnTo>
                    <a:pt x="128" y="178"/>
                  </a:lnTo>
                  <a:lnTo>
                    <a:pt x="134" y="177"/>
                  </a:lnTo>
                  <a:lnTo>
                    <a:pt x="138" y="177"/>
                  </a:lnTo>
                  <a:lnTo>
                    <a:pt x="144" y="178"/>
                  </a:lnTo>
                  <a:lnTo>
                    <a:pt x="150" y="179"/>
                  </a:lnTo>
                  <a:lnTo>
                    <a:pt x="156" y="179"/>
                  </a:lnTo>
                  <a:lnTo>
                    <a:pt x="160" y="178"/>
                  </a:lnTo>
                  <a:lnTo>
                    <a:pt x="164" y="176"/>
                  </a:lnTo>
                  <a:lnTo>
                    <a:pt x="168" y="170"/>
                  </a:lnTo>
                  <a:lnTo>
                    <a:pt x="172" y="164"/>
                  </a:lnTo>
                  <a:lnTo>
                    <a:pt x="174" y="161"/>
                  </a:lnTo>
                  <a:lnTo>
                    <a:pt x="179" y="156"/>
                  </a:lnTo>
                  <a:lnTo>
                    <a:pt x="184" y="152"/>
                  </a:lnTo>
                  <a:lnTo>
                    <a:pt x="190" y="147"/>
                  </a:lnTo>
                  <a:lnTo>
                    <a:pt x="196" y="142"/>
                  </a:lnTo>
                  <a:lnTo>
                    <a:pt x="204" y="136"/>
                  </a:lnTo>
                  <a:lnTo>
                    <a:pt x="211" y="141"/>
                  </a:lnTo>
                  <a:lnTo>
                    <a:pt x="212" y="149"/>
                  </a:lnTo>
                  <a:lnTo>
                    <a:pt x="211" y="159"/>
                  </a:lnTo>
                  <a:lnTo>
                    <a:pt x="214" y="168"/>
                  </a:lnTo>
                  <a:lnTo>
                    <a:pt x="219" y="173"/>
                  </a:lnTo>
                  <a:lnTo>
                    <a:pt x="223" y="176"/>
                  </a:lnTo>
                  <a:lnTo>
                    <a:pt x="228" y="178"/>
                  </a:lnTo>
                  <a:lnTo>
                    <a:pt x="234" y="184"/>
                  </a:lnTo>
                  <a:lnTo>
                    <a:pt x="242" y="190"/>
                  </a:lnTo>
                  <a:lnTo>
                    <a:pt x="251" y="191"/>
                  </a:lnTo>
                  <a:lnTo>
                    <a:pt x="259" y="191"/>
                  </a:lnTo>
                  <a:lnTo>
                    <a:pt x="267" y="192"/>
                  </a:lnTo>
                  <a:lnTo>
                    <a:pt x="273" y="194"/>
                  </a:lnTo>
                  <a:lnTo>
                    <a:pt x="280" y="195"/>
                  </a:lnTo>
                  <a:lnTo>
                    <a:pt x="287" y="195"/>
                  </a:lnTo>
                  <a:lnTo>
                    <a:pt x="298" y="195"/>
                  </a:lnTo>
                  <a:lnTo>
                    <a:pt x="311" y="194"/>
                  </a:lnTo>
                  <a:lnTo>
                    <a:pt x="320" y="191"/>
                  </a:lnTo>
                  <a:lnTo>
                    <a:pt x="326" y="188"/>
                  </a:lnTo>
                  <a:lnTo>
                    <a:pt x="331" y="190"/>
                  </a:lnTo>
                  <a:lnTo>
                    <a:pt x="334" y="191"/>
                  </a:lnTo>
                  <a:lnTo>
                    <a:pt x="337" y="190"/>
                  </a:lnTo>
                  <a:lnTo>
                    <a:pt x="341" y="187"/>
                  </a:lnTo>
                  <a:lnTo>
                    <a:pt x="344" y="184"/>
                  </a:lnTo>
                  <a:lnTo>
                    <a:pt x="349" y="180"/>
                  </a:lnTo>
                  <a:lnTo>
                    <a:pt x="354" y="177"/>
                  </a:lnTo>
                  <a:lnTo>
                    <a:pt x="360" y="173"/>
                  </a:lnTo>
                  <a:lnTo>
                    <a:pt x="367" y="171"/>
                  </a:lnTo>
                  <a:lnTo>
                    <a:pt x="362" y="180"/>
                  </a:lnTo>
                  <a:lnTo>
                    <a:pt x="357" y="188"/>
                  </a:lnTo>
                  <a:lnTo>
                    <a:pt x="351" y="194"/>
                  </a:lnTo>
                  <a:lnTo>
                    <a:pt x="345" y="199"/>
                  </a:lnTo>
                  <a:lnTo>
                    <a:pt x="339" y="202"/>
                  </a:lnTo>
                  <a:lnTo>
                    <a:pt x="335" y="203"/>
                  </a:lnTo>
                  <a:lnTo>
                    <a:pt x="331" y="203"/>
                  </a:lnTo>
                  <a:lnTo>
                    <a:pt x="329" y="203"/>
                  </a:lnTo>
                  <a:lnTo>
                    <a:pt x="326" y="202"/>
                  </a:lnTo>
                  <a:lnTo>
                    <a:pt x="320" y="202"/>
                  </a:lnTo>
                  <a:lnTo>
                    <a:pt x="314" y="203"/>
                  </a:lnTo>
                  <a:lnTo>
                    <a:pt x="306" y="206"/>
                  </a:lnTo>
                  <a:lnTo>
                    <a:pt x="299" y="209"/>
                  </a:lnTo>
                  <a:lnTo>
                    <a:pt x="292" y="210"/>
                  </a:lnTo>
                  <a:lnTo>
                    <a:pt x="287" y="211"/>
                  </a:lnTo>
                  <a:lnTo>
                    <a:pt x="283" y="211"/>
                  </a:lnTo>
                  <a:lnTo>
                    <a:pt x="276" y="208"/>
                  </a:lnTo>
                  <a:lnTo>
                    <a:pt x="269" y="206"/>
                  </a:lnTo>
                  <a:lnTo>
                    <a:pt x="261" y="205"/>
                  </a:lnTo>
                  <a:lnTo>
                    <a:pt x="253" y="207"/>
                  </a:lnTo>
                  <a:lnTo>
                    <a:pt x="247" y="208"/>
                  </a:lnTo>
                  <a:lnTo>
                    <a:pt x="242" y="208"/>
                  </a:lnTo>
                  <a:lnTo>
                    <a:pt x="236" y="206"/>
                  </a:lnTo>
                  <a:lnTo>
                    <a:pt x="230" y="202"/>
                  </a:lnTo>
                  <a:lnTo>
                    <a:pt x="226" y="199"/>
                  </a:lnTo>
                  <a:lnTo>
                    <a:pt x="221" y="194"/>
                  </a:lnTo>
                  <a:lnTo>
                    <a:pt x="218" y="190"/>
                  </a:lnTo>
                  <a:lnTo>
                    <a:pt x="215" y="186"/>
                  </a:lnTo>
                  <a:lnTo>
                    <a:pt x="211" y="180"/>
                  </a:lnTo>
                  <a:lnTo>
                    <a:pt x="205" y="176"/>
                  </a:lnTo>
                  <a:lnTo>
                    <a:pt x="202" y="168"/>
                  </a:lnTo>
                  <a:lnTo>
                    <a:pt x="202" y="153"/>
                  </a:lnTo>
                  <a:lnTo>
                    <a:pt x="196" y="156"/>
                  </a:lnTo>
                  <a:lnTo>
                    <a:pt x="190" y="160"/>
                  </a:lnTo>
                  <a:lnTo>
                    <a:pt x="185" y="164"/>
                  </a:lnTo>
                  <a:lnTo>
                    <a:pt x="182" y="171"/>
                  </a:lnTo>
                  <a:lnTo>
                    <a:pt x="176" y="183"/>
                  </a:lnTo>
                  <a:lnTo>
                    <a:pt x="169" y="188"/>
                  </a:lnTo>
                  <a:lnTo>
                    <a:pt x="162" y="192"/>
                  </a:lnTo>
                  <a:lnTo>
                    <a:pt x="156" y="193"/>
                  </a:lnTo>
                  <a:lnTo>
                    <a:pt x="149" y="193"/>
                  </a:lnTo>
                  <a:lnTo>
                    <a:pt x="142" y="192"/>
                  </a:lnTo>
                  <a:lnTo>
                    <a:pt x="134" y="192"/>
                  </a:lnTo>
                  <a:lnTo>
                    <a:pt x="124" y="195"/>
                  </a:lnTo>
                  <a:lnTo>
                    <a:pt x="119" y="198"/>
                  </a:lnTo>
                  <a:lnTo>
                    <a:pt x="114" y="200"/>
                  </a:lnTo>
                  <a:lnTo>
                    <a:pt x="108" y="200"/>
                  </a:lnTo>
                  <a:lnTo>
                    <a:pt x="103" y="200"/>
                  </a:lnTo>
                  <a:lnTo>
                    <a:pt x="97" y="200"/>
                  </a:lnTo>
                  <a:lnTo>
                    <a:pt x="92" y="198"/>
                  </a:lnTo>
                  <a:lnTo>
                    <a:pt x="88" y="195"/>
                  </a:lnTo>
                  <a:lnTo>
                    <a:pt x="83" y="192"/>
                  </a:lnTo>
                  <a:lnTo>
                    <a:pt x="77" y="187"/>
                  </a:lnTo>
                  <a:lnTo>
                    <a:pt x="72" y="185"/>
                  </a:lnTo>
                  <a:lnTo>
                    <a:pt x="66" y="184"/>
                  </a:lnTo>
                  <a:lnTo>
                    <a:pt x="61" y="183"/>
                  </a:lnTo>
                  <a:lnTo>
                    <a:pt x="57" y="183"/>
                  </a:lnTo>
                  <a:lnTo>
                    <a:pt x="52" y="183"/>
                  </a:lnTo>
                  <a:lnTo>
                    <a:pt x="49" y="182"/>
                  </a:lnTo>
                  <a:lnTo>
                    <a:pt x="46" y="180"/>
                  </a:lnTo>
                  <a:lnTo>
                    <a:pt x="43" y="177"/>
                  </a:lnTo>
                  <a:lnTo>
                    <a:pt x="41" y="173"/>
                  </a:lnTo>
                  <a:lnTo>
                    <a:pt x="38" y="169"/>
                  </a:lnTo>
                  <a:lnTo>
                    <a:pt x="35" y="162"/>
                  </a:lnTo>
                  <a:lnTo>
                    <a:pt x="30" y="156"/>
                  </a:lnTo>
                  <a:lnTo>
                    <a:pt x="23" y="152"/>
                  </a:lnTo>
                  <a:lnTo>
                    <a:pt x="16" y="147"/>
                  </a:lnTo>
                  <a:lnTo>
                    <a:pt x="12" y="141"/>
                  </a:lnTo>
                  <a:lnTo>
                    <a:pt x="10" y="136"/>
                  </a:lnTo>
                  <a:lnTo>
                    <a:pt x="10" y="130"/>
                  </a:lnTo>
                  <a:lnTo>
                    <a:pt x="8" y="124"/>
                  </a:lnTo>
                  <a:lnTo>
                    <a:pt x="4" y="115"/>
                  </a:lnTo>
                  <a:lnTo>
                    <a:pt x="0" y="104"/>
                  </a:lnTo>
                  <a:lnTo>
                    <a:pt x="3" y="96"/>
                  </a:lnTo>
                  <a:lnTo>
                    <a:pt x="5" y="91"/>
                  </a:lnTo>
                  <a:lnTo>
                    <a:pt x="4" y="86"/>
                  </a:lnTo>
                  <a:lnTo>
                    <a:pt x="3" y="78"/>
                  </a:lnTo>
                  <a:lnTo>
                    <a:pt x="6" y="65"/>
                  </a:lnTo>
                  <a:lnTo>
                    <a:pt x="11" y="54"/>
                  </a:lnTo>
                  <a:lnTo>
                    <a:pt x="18" y="48"/>
                  </a:lnTo>
                  <a:lnTo>
                    <a:pt x="26" y="44"/>
                  </a:lnTo>
                  <a:lnTo>
                    <a:pt x="33" y="34"/>
                  </a:lnTo>
                  <a:lnTo>
                    <a:pt x="39" y="27"/>
                  </a:lnTo>
                  <a:lnTo>
                    <a:pt x="49" y="24"/>
                  </a:lnTo>
                  <a:lnTo>
                    <a:pt x="57" y="23"/>
                  </a:lnTo>
                  <a:lnTo>
                    <a:pt x="65" y="18"/>
                  </a:lnTo>
                  <a:lnTo>
                    <a:pt x="70" y="14"/>
                  </a:lnTo>
                  <a:lnTo>
                    <a:pt x="76" y="14"/>
                  </a:lnTo>
                  <a:lnTo>
                    <a:pt x="83" y="12"/>
                  </a:lnTo>
                  <a:lnTo>
                    <a:pt x="91" y="9"/>
                  </a:lnTo>
                  <a:lnTo>
                    <a:pt x="99" y="6"/>
                  </a:lnTo>
                  <a:lnTo>
                    <a:pt x="106" y="6"/>
                  </a:lnTo>
                  <a:lnTo>
                    <a:pt x="112" y="6"/>
                  </a:lnTo>
                  <a:lnTo>
                    <a:pt x="118" y="2"/>
                  </a:lnTo>
                  <a:lnTo>
                    <a:pt x="123" y="0"/>
                  </a:lnTo>
                  <a:lnTo>
                    <a:pt x="129" y="0"/>
                  </a:lnTo>
                  <a:lnTo>
                    <a:pt x="135" y="2"/>
                  </a:lnTo>
                  <a:lnTo>
                    <a:pt x="138" y="6"/>
                  </a:lnTo>
                  <a:lnTo>
                    <a:pt x="142" y="7"/>
                  </a:lnTo>
                  <a:lnTo>
                    <a:pt x="144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65"/>
          <p:cNvSpPr>
            <a:spLocks noGrp="1" noChangeArrowheads="1"/>
          </p:cNvSpPr>
          <p:nvPr>
            <p:ph type="body" idx="1"/>
          </p:nvPr>
        </p:nvSpPr>
        <p:spPr>
          <a:xfrm>
            <a:off x="609600" y="1676400"/>
            <a:ext cx="7772400" cy="43434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Four different types of satellite orbits can be identified depending on the shape and diameter of the orbit: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GEO: geostationary orbit,  ca. 36000 km above earth surface 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LEO (Low Earth Orbit): ca. 500 - 1500 km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MEO (Medium Earth Orbit) or ICO (Intermediate Circular Orbit): ca. 6000 - 20000 km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HEO (Highly Elliptical Orbit) elliptical orbits</a:t>
            </a:r>
          </a:p>
          <a:p>
            <a:pPr>
              <a:buFont typeface="Wingdings" pitchFamily="2" charset="2"/>
              <a:buNone/>
            </a:pPr>
            <a:endParaRPr lang="en-US" smtClean="0"/>
          </a:p>
          <a:p>
            <a:pPr>
              <a:buFont typeface="Wingdings" pitchFamily="2" charset="2"/>
              <a:buNone/>
            </a:pPr>
            <a:endParaRPr lang="de-DE" smtClean="0"/>
          </a:p>
        </p:txBody>
      </p:sp>
      <p:sp>
        <p:nvSpPr>
          <p:cNvPr id="1434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792162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Orbits I</a:t>
            </a:r>
            <a:endParaRPr lang="de-DE" b="1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Orbits II</a:t>
            </a:r>
          </a:p>
        </p:txBody>
      </p:sp>
      <p:sp>
        <p:nvSpPr>
          <p:cNvPr id="142339" name="Oval 28"/>
          <p:cNvSpPr>
            <a:spLocks noChangeArrowheads="1"/>
          </p:cNvSpPr>
          <p:nvPr/>
        </p:nvSpPr>
        <p:spPr bwMode="auto">
          <a:xfrm>
            <a:off x="4645025" y="1625600"/>
            <a:ext cx="2051050" cy="2051050"/>
          </a:xfrm>
          <a:prstGeom prst="ellipse">
            <a:avLst/>
          </a:prstGeom>
          <a:noFill/>
          <a:ln w="25717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en-US" sz="1200"/>
          </a:p>
        </p:txBody>
      </p:sp>
      <p:sp>
        <p:nvSpPr>
          <p:cNvPr id="142340" name="Oval 27"/>
          <p:cNvSpPr>
            <a:spLocks noChangeArrowheads="1"/>
          </p:cNvSpPr>
          <p:nvPr/>
        </p:nvSpPr>
        <p:spPr bwMode="auto">
          <a:xfrm>
            <a:off x="5018088" y="1998663"/>
            <a:ext cx="1304925" cy="1304925"/>
          </a:xfrm>
          <a:prstGeom prst="ellipse">
            <a:avLst/>
          </a:prstGeom>
          <a:noFill/>
          <a:ln w="1746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2341" name="Oval 23"/>
          <p:cNvSpPr>
            <a:spLocks noChangeArrowheads="1"/>
          </p:cNvSpPr>
          <p:nvPr/>
        </p:nvSpPr>
        <p:spPr bwMode="auto">
          <a:xfrm>
            <a:off x="5345113" y="2325688"/>
            <a:ext cx="652462" cy="652462"/>
          </a:xfrm>
          <a:prstGeom prst="ellipse">
            <a:avLst/>
          </a:prstGeom>
          <a:solidFill>
            <a:schemeClr val="hlink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200"/>
              <a:t>earth</a:t>
            </a:r>
          </a:p>
        </p:txBody>
      </p:sp>
      <p:sp>
        <p:nvSpPr>
          <p:cNvPr id="142342" name="Text Box 25"/>
          <p:cNvSpPr txBox="1">
            <a:spLocks noChangeArrowheads="1"/>
          </p:cNvSpPr>
          <p:nvPr/>
        </p:nvSpPr>
        <p:spPr bwMode="auto">
          <a:xfrm>
            <a:off x="6950075" y="3975100"/>
            <a:ext cx="38735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200"/>
              <a:t>km</a:t>
            </a:r>
          </a:p>
        </p:txBody>
      </p:sp>
      <p:sp>
        <p:nvSpPr>
          <p:cNvPr id="142343" name="Oval 32"/>
          <p:cNvSpPr>
            <a:spLocks noChangeArrowheads="1"/>
          </p:cNvSpPr>
          <p:nvPr/>
        </p:nvSpPr>
        <p:spPr bwMode="auto">
          <a:xfrm>
            <a:off x="4038600" y="1093788"/>
            <a:ext cx="3263900" cy="326231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2344" name="Text Box 34"/>
          <p:cNvSpPr txBox="1">
            <a:spLocks noChangeArrowheads="1"/>
          </p:cNvSpPr>
          <p:nvPr/>
        </p:nvSpPr>
        <p:spPr bwMode="auto">
          <a:xfrm>
            <a:off x="6786563" y="3771900"/>
            <a:ext cx="604837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200"/>
              <a:t>35768</a:t>
            </a:r>
          </a:p>
        </p:txBody>
      </p:sp>
      <p:sp>
        <p:nvSpPr>
          <p:cNvPr id="142345" name="Oval 36"/>
          <p:cNvSpPr>
            <a:spLocks noChangeArrowheads="1"/>
          </p:cNvSpPr>
          <p:nvPr/>
        </p:nvSpPr>
        <p:spPr bwMode="auto">
          <a:xfrm>
            <a:off x="4832350" y="1812925"/>
            <a:ext cx="1677988" cy="1677988"/>
          </a:xfrm>
          <a:prstGeom prst="ellipse">
            <a:avLst/>
          </a:prstGeom>
          <a:noFill/>
          <a:ln w="1905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2346" name="Text Box 38"/>
          <p:cNvSpPr txBox="1">
            <a:spLocks noChangeArrowheads="1"/>
          </p:cNvSpPr>
          <p:nvPr/>
        </p:nvSpPr>
        <p:spPr bwMode="auto">
          <a:xfrm>
            <a:off x="6226175" y="3143250"/>
            <a:ext cx="604838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200"/>
              <a:t>10000</a:t>
            </a:r>
          </a:p>
        </p:txBody>
      </p:sp>
      <p:sp>
        <p:nvSpPr>
          <p:cNvPr id="142347" name="Text Box 42"/>
          <p:cNvSpPr txBox="1">
            <a:spLocks noChangeArrowheads="1"/>
          </p:cNvSpPr>
          <p:nvPr/>
        </p:nvSpPr>
        <p:spPr bwMode="auto">
          <a:xfrm>
            <a:off x="5973763" y="2857500"/>
            <a:ext cx="5207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200"/>
              <a:t>1000</a:t>
            </a:r>
          </a:p>
        </p:txBody>
      </p:sp>
      <p:sp>
        <p:nvSpPr>
          <p:cNvPr id="142348" name="Oval 44"/>
          <p:cNvSpPr>
            <a:spLocks noChangeArrowheads="1"/>
          </p:cNvSpPr>
          <p:nvPr/>
        </p:nvSpPr>
        <p:spPr bwMode="auto">
          <a:xfrm>
            <a:off x="4852988" y="2185988"/>
            <a:ext cx="1284287" cy="931862"/>
          </a:xfrm>
          <a:prstGeom prst="ellipse">
            <a:avLst/>
          </a:prstGeom>
          <a:noFill/>
          <a:ln w="19050">
            <a:solidFill>
              <a:srgbClr val="00FF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2349" name="Line 24"/>
          <p:cNvSpPr>
            <a:spLocks noChangeShapeType="1"/>
          </p:cNvSpPr>
          <p:nvPr/>
        </p:nvSpPr>
        <p:spPr bwMode="auto">
          <a:xfrm>
            <a:off x="5764213" y="2744788"/>
            <a:ext cx="1211262" cy="1398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cxnSp>
        <p:nvCxnSpPr>
          <p:cNvPr id="142350" name="AutoShape 46"/>
          <p:cNvCxnSpPr>
            <a:cxnSpLocks noChangeShapeType="1"/>
            <a:stCxn id="142352" idx="3"/>
            <a:endCxn id="142351" idx="2"/>
          </p:cNvCxnSpPr>
          <p:nvPr/>
        </p:nvCxnSpPr>
        <p:spPr bwMode="auto">
          <a:xfrm>
            <a:off x="4052888" y="2160588"/>
            <a:ext cx="1150937" cy="49212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142351" name="Oval 40"/>
          <p:cNvSpPr>
            <a:spLocks noChangeArrowheads="1"/>
          </p:cNvSpPr>
          <p:nvPr/>
        </p:nvSpPr>
        <p:spPr bwMode="auto">
          <a:xfrm>
            <a:off x="5203825" y="2185988"/>
            <a:ext cx="933450" cy="931862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2352" name="Text Box 47"/>
          <p:cNvSpPr txBox="1">
            <a:spLocks noChangeArrowheads="1"/>
          </p:cNvSpPr>
          <p:nvPr/>
        </p:nvSpPr>
        <p:spPr bwMode="auto">
          <a:xfrm>
            <a:off x="3082925" y="1839913"/>
            <a:ext cx="969963" cy="639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/>
            <a:r>
              <a:rPr lang="de-DE" sz="1200"/>
              <a:t>LEO </a:t>
            </a:r>
            <a:br>
              <a:rPr lang="de-DE" sz="1200"/>
            </a:br>
            <a:r>
              <a:rPr lang="de-DE" sz="1200"/>
              <a:t>(Globalstar,</a:t>
            </a:r>
            <a:br>
              <a:rPr lang="de-DE" sz="1200"/>
            </a:br>
            <a:r>
              <a:rPr lang="de-DE" sz="1200"/>
              <a:t>Irdium)</a:t>
            </a:r>
            <a:endParaRPr lang="en-US" sz="1200"/>
          </a:p>
        </p:txBody>
      </p:sp>
      <p:cxnSp>
        <p:nvCxnSpPr>
          <p:cNvPr id="142353" name="AutoShape 48"/>
          <p:cNvCxnSpPr>
            <a:cxnSpLocks noChangeShapeType="1"/>
            <a:stCxn id="142354" idx="3"/>
            <a:endCxn id="142348" idx="1"/>
          </p:cNvCxnSpPr>
          <p:nvPr/>
        </p:nvCxnSpPr>
        <p:spPr bwMode="auto">
          <a:xfrm>
            <a:off x="4011613" y="1612900"/>
            <a:ext cx="1028700" cy="70961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142354" name="Text Box 49"/>
          <p:cNvSpPr txBox="1">
            <a:spLocks noChangeArrowheads="1"/>
          </p:cNvSpPr>
          <p:nvPr/>
        </p:nvSpPr>
        <p:spPr bwMode="auto">
          <a:xfrm>
            <a:off x="3497263" y="1474788"/>
            <a:ext cx="514350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/>
            <a:r>
              <a:rPr lang="de-DE" sz="1200"/>
              <a:t>HEO</a:t>
            </a:r>
            <a:endParaRPr lang="en-US" sz="1200"/>
          </a:p>
        </p:txBody>
      </p:sp>
      <p:sp>
        <p:nvSpPr>
          <p:cNvPr id="142355" name="Text Box 50"/>
          <p:cNvSpPr txBox="1">
            <a:spLocks noChangeArrowheads="1"/>
          </p:cNvSpPr>
          <p:nvPr/>
        </p:nvSpPr>
        <p:spPr bwMode="auto">
          <a:xfrm>
            <a:off x="7383463" y="1855788"/>
            <a:ext cx="15176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200"/>
              <a:t>inner and outer Van</a:t>
            </a:r>
          </a:p>
          <a:p>
            <a:r>
              <a:rPr lang="de-DE" sz="1200"/>
              <a:t>Allen belts</a:t>
            </a:r>
            <a:endParaRPr lang="en-US" sz="1200"/>
          </a:p>
        </p:txBody>
      </p:sp>
      <p:cxnSp>
        <p:nvCxnSpPr>
          <p:cNvPr id="142356" name="AutoShape 52"/>
          <p:cNvCxnSpPr>
            <a:cxnSpLocks noChangeShapeType="1"/>
            <a:stCxn id="142355" idx="1"/>
            <a:endCxn id="142339" idx="6"/>
          </p:cNvCxnSpPr>
          <p:nvPr/>
        </p:nvCxnSpPr>
        <p:spPr bwMode="auto">
          <a:xfrm rot="10800000" flipV="1">
            <a:off x="6696075" y="2084388"/>
            <a:ext cx="687388" cy="56673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142357" name="AutoShape 54"/>
          <p:cNvCxnSpPr>
            <a:cxnSpLocks noChangeShapeType="1"/>
            <a:stCxn id="142355" idx="1"/>
            <a:endCxn id="142340" idx="6"/>
          </p:cNvCxnSpPr>
          <p:nvPr/>
        </p:nvCxnSpPr>
        <p:spPr bwMode="auto">
          <a:xfrm rot="10800000" flipV="1">
            <a:off x="6323013" y="2084388"/>
            <a:ext cx="1060450" cy="56673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142358" name="Text Box 55"/>
          <p:cNvSpPr txBox="1">
            <a:spLocks noChangeArrowheads="1"/>
          </p:cNvSpPr>
          <p:nvPr/>
        </p:nvSpPr>
        <p:spPr bwMode="auto">
          <a:xfrm>
            <a:off x="7383463" y="1474788"/>
            <a:ext cx="947737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200"/>
              <a:t>MEO (ICO)</a:t>
            </a:r>
            <a:endParaRPr lang="en-US" sz="1200"/>
          </a:p>
        </p:txBody>
      </p:sp>
      <p:cxnSp>
        <p:nvCxnSpPr>
          <p:cNvPr id="142359" name="AutoShape 56"/>
          <p:cNvCxnSpPr>
            <a:cxnSpLocks noChangeShapeType="1"/>
            <a:stCxn id="142358" idx="1"/>
            <a:endCxn id="142345" idx="7"/>
          </p:cNvCxnSpPr>
          <p:nvPr/>
        </p:nvCxnSpPr>
        <p:spPr bwMode="auto">
          <a:xfrm rot="10800000" flipV="1">
            <a:off x="6264275" y="1612900"/>
            <a:ext cx="1119188" cy="446088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142360" name="Text Box 57"/>
          <p:cNvSpPr txBox="1">
            <a:spLocks noChangeArrowheads="1"/>
          </p:cNvSpPr>
          <p:nvPr/>
        </p:nvSpPr>
        <p:spPr bwMode="auto">
          <a:xfrm>
            <a:off x="7383463" y="1093788"/>
            <a:ext cx="1260475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200"/>
              <a:t>GEO (Inmarsat)</a:t>
            </a:r>
            <a:endParaRPr lang="en-US" sz="1200">
              <a:solidFill>
                <a:srgbClr val="FF0000"/>
              </a:solidFill>
            </a:endParaRPr>
          </a:p>
        </p:txBody>
      </p:sp>
      <p:cxnSp>
        <p:nvCxnSpPr>
          <p:cNvPr id="142361" name="AutoShape 58"/>
          <p:cNvCxnSpPr>
            <a:cxnSpLocks noChangeShapeType="1"/>
            <a:stCxn id="142360" idx="1"/>
            <a:endCxn id="142343" idx="7"/>
          </p:cNvCxnSpPr>
          <p:nvPr/>
        </p:nvCxnSpPr>
        <p:spPr bwMode="auto">
          <a:xfrm rot="10800000" flipV="1">
            <a:off x="6824663" y="1231900"/>
            <a:ext cx="558800" cy="33972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142362" name="Text Box 60"/>
          <p:cNvSpPr txBox="1">
            <a:spLocks noChangeArrowheads="1"/>
          </p:cNvSpPr>
          <p:nvPr/>
        </p:nvSpPr>
        <p:spPr bwMode="auto">
          <a:xfrm>
            <a:off x="609600" y="3657600"/>
            <a:ext cx="2897188" cy="2130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400"/>
              <a:t>Van-Allen-Belts:</a:t>
            </a:r>
          </a:p>
          <a:p>
            <a:r>
              <a:rPr lang="en-US" sz="2400"/>
              <a:t>ionized particles</a:t>
            </a:r>
          </a:p>
          <a:p>
            <a:r>
              <a:rPr lang="en-US" sz="2400"/>
              <a:t>2000 - 6000 km and</a:t>
            </a:r>
          </a:p>
          <a:p>
            <a:r>
              <a:rPr lang="en-US" sz="2400"/>
              <a:t>15000 - 30000 km</a:t>
            </a:r>
          </a:p>
          <a:p>
            <a:r>
              <a:rPr lang="en-US" sz="2400"/>
              <a:t>above earth surface</a:t>
            </a:r>
          </a:p>
          <a:p>
            <a:endParaRPr lang="en-US" sz="1400"/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563562"/>
          </a:xfrm>
        </p:spPr>
        <p:txBody>
          <a:bodyPr/>
          <a:lstStyle/>
          <a:p>
            <a:pPr>
              <a:defRPr/>
            </a:pPr>
            <a:r>
              <a:rPr lang="de-DE" b="1" dirty="0" smtClean="0">
                <a:solidFill>
                  <a:schemeClr val="accent2">
                    <a:lumMod val="75000"/>
                  </a:schemeClr>
                </a:solidFill>
              </a:rPr>
              <a:t>Geostationary satellites</a:t>
            </a:r>
          </a:p>
        </p:txBody>
      </p:sp>
      <p:sp>
        <p:nvSpPr>
          <p:cNvPr id="1433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990600"/>
            <a:ext cx="8229600" cy="56388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Orbit 35,786 km distance to earth surface, orbit in equatorial plane (inclination 0°)</a:t>
            </a:r>
          </a:p>
          <a:p>
            <a:pPr>
              <a:buFont typeface="Wingdings" pitchFamily="2" charset="2"/>
              <a:buNone/>
            </a:pPr>
            <a:r>
              <a:rPr lang="en-US" sz="240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</a:t>
            </a: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 complete rotation exactly one day, satellite is synchronous to earth rotation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fix antenna positions, no adjusting necessary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satellites typically have a large footprint (up to 34% of earth surface!), therefore difficult to reuse frequencies 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bad elevations in areas with latitude above 60° due to fixed position above the equator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high transmit power needed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high latency due to long distance (ca. 275 ms)</a:t>
            </a:r>
          </a:p>
          <a:p>
            <a:pPr>
              <a:buFont typeface="Wingdings" pitchFamily="2" charset="2"/>
              <a:buNone/>
            </a:pPr>
            <a:r>
              <a:rPr lang="en-US" sz="240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</a:t>
            </a: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 not useful for global coverage for small mobile phones and data transmission, typically used for radio and TV transmission</a:t>
            </a: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6" name="Picture 17" descr="product_ericsson_web"/>
          <p:cNvPicPr>
            <a:picLocks noChangeAspect="1" noChangeArrowheads="1"/>
          </p:cNvPicPr>
          <p:nvPr/>
        </p:nvPicPr>
        <p:blipFill>
          <a:blip r:embed="rId2"/>
          <a:srcRect t="1340" b="1495"/>
          <a:stretch>
            <a:fillRect/>
          </a:stretch>
        </p:blipFill>
        <p:spPr bwMode="auto">
          <a:xfrm>
            <a:off x="5867400" y="838200"/>
            <a:ext cx="2560638" cy="495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41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639762"/>
          </a:xfrm>
        </p:spPr>
        <p:txBody>
          <a:bodyPr/>
          <a:lstStyle/>
          <a:p>
            <a:pPr>
              <a:defRPr/>
            </a:pPr>
            <a:r>
              <a:rPr lang="de-DE" b="1" dirty="0" smtClean="0">
                <a:solidFill>
                  <a:schemeClr val="accent2">
                    <a:lumMod val="75000"/>
                  </a:schemeClr>
                </a:solidFill>
              </a:rPr>
              <a:t>LEO systems</a:t>
            </a:r>
          </a:p>
        </p:txBody>
      </p:sp>
      <p:sp>
        <p:nvSpPr>
          <p:cNvPr id="1443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685800"/>
            <a:ext cx="8229600" cy="57912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</a:pPr>
            <a:endParaRPr lang="en-US" sz="2000" smtClean="0">
              <a:latin typeface="Times New Roman" pitchFamily="18" charset="0"/>
              <a:cs typeface="Times New Roman" pitchFamily="18" charset="0"/>
            </a:endParaRPr>
          </a:p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Orbit ca. 500 - 1500 km above earth surface</a:t>
            </a:r>
          </a:p>
          <a:p>
            <a:pPr>
              <a:lnSpc>
                <a:spcPct val="90000"/>
              </a:lnSpc>
              <a:buFont typeface="Wingdings" pitchFamily="2" charset="2"/>
              <a:buChar char="q"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visibility of a satellite ca. 10 - 40 minutes</a:t>
            </a:r>
          </a:p>
          <a:p>
            <a:pPr>
              <a:lnSpc>
                <a:spcPct val="90000"/>
              </a:lnSpc>
              <a:buFont typeface="Wingdings" pitchFamily="2" charset="2"/>
              <a:buChar char="q"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global radio coverage possible </a:t>
            </a:r>
          </a:p>
          <a:p>
            <a:pPr>
              <a:lnSpc>
                <a:spcPct val="90000"/>
              </a:lnSpc>
              <a:buFont typeface="Wingdings" pitchFamily="2" charset="2"/>
              <a:buChar char="q"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latency comparable with terrestrial long distance </a:t>
            </a:r>
            <a:br>
              <a:rPr lang="en-US" sz="2000" smtClean="0">
                <a:latin typeface="Times New Roman" pitchFamily="18" charset="0"/>
                <a:cs typeface="Times New Roman" pitchFamily="18" charset="0"/>
              </a:rPr>
            </a:b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connections, ca. 5 - 10 ms</a:t>
            </a:r>
          </a:p>
          <a:p>
            <a:pPr>
              <a:lnSpc>
                <a:spcPct val="90000"/>
              </a:lnSpc>
              <a:buFont typeface="Wingdings" pitchFamily="2" charset="2"/>
              <a:buChar char="q"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smaller footprints, better frequency reuse</a:t>
            </a:r>
          </a:p>
          <a:p>
            <a:pPr>
              <a:lnSpc>
                <a:spcPct val="90000"/>
              </a:lnSpc>
              <a:buFont typeface="Wingdings" pitchFamily="2" charset="2"/>
              <a:buChar char="q"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but now handover necessary from one satellite to another </a:t>
            </a:r>
          </a:p>
          <a:p>
            <a:pPr>
              <a:lnSpc>
                <a:spcPct val="90000"/>
              </a:lnSpc>
              <a:buFont typeface="Wingdings" pitchFamily="2" charset="2"/>
              <a:buChar char="q"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many satellites necessary for global coverage </a:t>
            </a:r>
          </a:p>
          <a:p>
            <a:pPr>
              <a:lnSpc>
                <a:spcPct val="90000"/>
              </a:lnSpc>
              <a:buFont typeface="Wingdings" pitchFamily="2" charset="2"/>
              <a:buChar char="q"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more complex systems due to moving satellites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Examples: 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Iridium (start 1998, 66 satellites)</a:t>
            </a:r>
          </a:p>
          <a:p>
            <a:pPr lvl="1">
              <a:lnSpc>
                <a:spcPct val="90000"/>
              </a:lnSpc>
            </a:pPr>
            <a:r>
              <a:rPr lang="en-US" sz="2000" smtClean="0">
                <a:solidFill>
                  <a:srgbClr val="E8004D"/>
                </a:solidFill>
                <a:latin typeface="Times New Roman" pitchFamily="18" charset="0"/>
                <a:cs typeface="Times New Roman" pitchFamily="18" charset="0"/>
              </a:rPr>
              <a:t>Bankruptcy in 2000, deal with US DoD (free use, </a:t>
            </a:r>
            <a:br>
              <a:rPr lang="en-US" sz="2000" smtClean="0">
                <a:solidFill>
                  <a:srgbClr val="E8004D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-US" sz="2000" smtClean="0">
                <a:solidFill>
                  <a:srgbClr val="E8004D"/>
                </a:solidFill>
                <a:latin typeface="Times New Roman" pitchFamily="18" charset="0"/>
                <a:cs typeface="Times New Roman" pitchFamily="18" charset="0"/>
              </a:rPr>
              <a:t>saving from “deorbiting”) 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Globalstar (start 1999, 48 satellites)</a:t>
            </a:r>
          </a:p>
          <a:p>
            <a:pPr lvl="1">
              <a:lnSpc>
                <a:spcPct val="90000"/>
              </a:lnSpc>
            </a:pPr>
            <a:r>
              <a:rPr lang="en-US" sz="2000" smtClean="0">
                <a:solidFill>
                  <a:srgbClr val="E8004D"/>
                </a:solidFill>
                <a:latin typeface="Times New Roman" pitchFamily="18" charset="0"/>
                <a:cs typeface="Times New Roman" pitchFamily="18" charset="0"/>
              </a:rPr>
              <a:t>Not many customers (2001: 44000), low stand-by times for mobiles</a:t>
            </a:r>
          </a:p>
        </p:txBody>
      </p:sp>
      <p:pic>
        <p:nvPicPr>
          <p:cNvPr id="144389" name="Picture 16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543800" y="914400"/>
            <a:ext cx="1371600" cy="977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563562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MEO systems</a:t>
            </a:r>
            <a:endParaRPr lang="de-DE" b="1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145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762000"/>
            <a:ext cx="8153400" cy="58674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Orbit ca. 5000 - 12000 km above earth surface</a:t>
            </a:r>
          </a:p>
          <a:p>
            <a:pPr>
              <a:buFont typeface="Wingdings" pitchFamily="2" charset="2"/>
              <a:buNone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comparison with LEO systems: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slower moving satellites 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less satellites needed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simpler system design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for many connections no hand-over needed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higher latency, ca. 70 - 80 ms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higher sending power needed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special antennas for small footprints needed</a:t>
            </a:r>
          </a:p>
          <a:p>
            <a:pPr>
              <a:buFont typeface="Wingdings" pitchFamily="2" charset="2"/>
              <a:buNone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Example: </a:t>
            </a:r>
          </a:p>
          <a:p>
            <a:pPr>
              <a:buFont typeface="Wingdings" pitchFamily="2" charset="2"/>
              <a:buNone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ICO (Intermediate Circular Orbit, Inmarsat) start ca. 2000</a:t>
            </a:r>
          </a:p>
          <a:p>
            <a:pPr lvl="1"/>
            <a:r>
              <a:rPr lang="en-US" sz="2400" smtClean="0">
                <a:solidFill>
                  <a:srgbClr val="E8004D"/>
                </a:solidFill>
                <a:latin typeface="Times New Roman" pitchFamily="18" charset="0"/>
                <a:cs typeface="Times New Roman" pitchFamily="18" charset="0"/>
              </a:rPr>
              <a:t>Bankruptcy, planned joint ventures with Teledesic, Ellipso – cancelled again, start planned for 2003</a:t>
            </a: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639762"/>
          </a:xfrm>
        </p:spPr>
        <p:txBody>
          <a:bodyPr/>
          <a:lstStyle/>
          <a:p>
            <a:pPr>
              <a:defRPr/>
            </a:pPr>
            <a:r>
              <a:rPr lang="de-DE" b="1" dirty="0" smtClean="0">
                <a:solidFill>
                  <a:schemeClr val="accent2">
                    <a:lumMod val="75000"/>
                  </a:schemeClr>
                </a:solidFill>
              </a:rPr>
              <a:t>Routing</a:t>
            </a:r>
          </a:p>
        </p:txBody>
      </p:sp>
      <p:sp>
        <p:nvSpPr>
          <p:cNvPr id="1464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990600"/>
            <a:ext cx="8229600" cy="55626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sz="240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One solution: </a:t>
            </a: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inter satellite links (ISL)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reduced number of gateways needed 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forward connections or data packets within the satellite network as long as possible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only one uplink and one downlink per direction needed for the connection of two mobile phones </a:t>
            </a:r>
          </a:p>
          <a:p>
            <a:pPr>
              <a:buFont typeface="Wingdings" pitchFamily="2" charset="2"/>
              <a:buNone/>
            </a:pPr>
            <a:r>
              <a:rPr lang="en-US" sz="240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Problems: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more complex focusing of antennas between satellites 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high system complexity due to moving routers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higher fuel consumption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thus shorter lifetime</a:t>
            </a:r>
          </a:p>
          <a:p>
            <a:pPr>
              <a:buFont typeface="Wingdings" pitchFamily="2" charset="2"/>
              <a:buNone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Iridium and Teledesic planned with ISL</a:t>
            </a:r>
          </a:p>
          <a:p>
            <a:pPr>
              <a:buFont typeface="Wingdings" pitchFamily="2" charset="2"/>
              <a:buNone/>
            </a:pPr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Other systems use gateways and additionally terrestrial networks</a:t>
            </a:r>
            <a:endParaRPr lang="de-DE" sz="2400" smtClean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3" name="Rectangle 102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334962"/>
          </a:xfrm>
        </p:spPr>
        <p:txBody>
          <a:bodyPr/>
          <a:lstStyle/>
          <a:p>
            <a:pPr>
              <a:defRPr/>
            </a:pPr>
            <a:r>
              <a:rPr lang="de-DE" b="1" dirty="0" smtClean="0">
                <a:solidFill>
                  <a:schemeClr val="accent2">
                    <a:lumMod val="75000"/>
                  </a:schemeClr>
                </a:solidFill>
              </a:rPr>
              <a:t>Localization of mobile stations</a:t>
            </a:r>
          </a:p>
        </p:txBody>
      </p:sp>
      <p:sp>
        <p:nvSpPr>
          <p:cNvPr id="147459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457200" y="685800"/>
            <a:ext cx="8229600" cy="6172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endParaRPr lang="en-US" sz="2000" smtClean="0">
              <a:latin typeface="Times New Roman" pitchFamily="18" charset="0"/>
              <a:cs typeface="Times New Roman" pitchFamily="18" charset="0"/>
            </a:endParaRPr>
          </a:p>
          <a:p>
            <a:pPr>
              <a:buFont typeface="Wingdings" pitchFamily="2" charset="2"/>
              <a:buNone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Mechanisms similar to GSM</a:t>
            </a:r>
          </a:p>
          <a:p>
            <a:pPr>
              <a:buFont typeface="Wingdings" pitchFamily="2" charset="2"/>
              <a:buNone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Gateways maintain registers with user data</a:t>
            </a:r>
          </a:p>
          <a:p>
            <a:pPr lvl="1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HLR (Home Location Register): static user data</a:t>
            </a:r>
          </a:p>
          <a:p>
            <a:pPr lvl="1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VLR (Visitor Location Register): (last known) location of the mobile station</a:t>
            </a:r>
          </a:p>
          <a:p>
            <a:pPr lvl="1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SUMR (Satellite User Mapping Register): </a:t>
            </a:r>
          </a:p>
          <a:p>
            <a:pPr lvl="2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satellite assigned to a mobile station</a:t>
            </a:r>
          </a:p>
          <a:p>
            <a:pPr lvl="2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positions of all satellites</a:t>
            </a:r>
          </a:p>
          <a:p>
            <a:pPr>
              <a:buFont typeface="Wingdings" pitchFamily="2" charset="2"/>
              <a:buNone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Registration of mobile stations</a:t>
            </a:r>
          </a:p>
          <a:p>
            <a:pPr lvl="1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Localization of the mobile station via the satellite’s position</a:t>
            </a:r>
          </a:p>
          <a:p>
            <a:pPr lvl="1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requesting user data from HLR</a:t>
            </a:r>
          </a:p>
          <a:p>
            <a:pPr lvl="1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updating VLR and SUMR</a:t>
            </a:r>
          </a:p>
          <a:p>
            <a:pPr>
              <a:buFont typeface="Wingdings" pitchFamily="2" charset="2"/>
              <a:buNone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Calling a mobile station</a:t>
            </a:r>
          </a:p>
          <a:p>
            <a:pPr lvl="1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localization using HLR/VLR similar to GSM</a:t>
            </a:r>
          </a:p>
          <a:p>
            <a:pPr lvl="1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connection setup using the appropriate satellite</a:t>
            </a:r>
            <a:endParaRPr lang="de-DE" sz="2000" smtClean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Rectangle 102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487362"/>
          </a:xfrm>
        </p:spPr>
        <p:txBody>
          <a:bodyPr/>
          <a:lstStyle/>
          <a:p>
            <a:pPr>
              <a:defRPr/>
            </a:pPr>
            <a:r>
              <a:rPr lang="de-DE" b="1" dirty="0" smtClean="0">
                <a:solidFill>
                  <a:schemeClr val="accent2">
                    <a:lumMod val="75000"/>
                  </a:schemeClr>
                </a:solidFill>
              </a:rPr>
              <a:t>Handover in satellite systems</a:t>
            </a:r>
          </a:p>
        </p:txBody>
      </p:sp>
      <p:sp>
        <p:nvSpPr>
          <p:cNvPr id="148483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685800" y="838200"/>
            <a:ext cx="7772400" cy="6019800"/>
          </a:xfrm>
        </p:spPr>
        <p:txBody>
          <a:bodyPr/>
          <a:lstStyle/>
          <a:p>
            <a:pPr algn="just">
              <a:buFont typeface="Wingdings" pitchFamily="2" charset="2"/>
              <a:buNone/>
            </a:pPr>
            <a:r>
              <a:rPr lang="en-US" sz="1800" b="1" smtClean="0">
                <a:latin typeface="Times New Roman" pitchFamily="18" charset="0"/>
                <a:cs typeface="Times New Roman" pitchFamily="18" charset="0"/>
              </a:rPr>
              <a:t>Several additional situations for handover in satellite systems compared to cellular terrestrial mobile phone networks caused by the movement of the satellites</a:t>
            </a:r>
          </a:p>
          <a:p>
            <a:pPr lvl="1"/>
            <a:r>
              <a:rPr lang="en-US" sz="1800" b="1" smtClean="0">
                <a:latin typeface="Times New Roman" pitchFamily="18" charset="0"/>
                <a:cs typeface="Times New Roman" pitchFamily="18" charset="0"/>
              </a:rPr>
              <a:t>Intra satellite handover</a:t>
            </a:r>
          </a:p>
          <a:p>
            <a:pPr lvl="2"/>
            <a:r>
              <a:rPr lang="en-US" sz="1800" b="1" smtClean="0">
                <a:latin typeface="Times New Roman" pitchFamily="18" charset="0"/>
                <a:cs typeface="Times New Roman" pitchFamily="18" charset="0"/>
              </a:rPr>
              <a:t>handover from one spot beam to another</a:t>
            </a:r>
          </a:p>
          <a:p>
            <a:pPr lvl="2"/>
            <a:r>
              <a:rPr lang="en-US" sz="1800" b="1" smtClean="0">
                <a:latin typeface="Times New Roman" pitchFamily="18" charset="0"/>
                <a:cs typeface="Times New Roman" pitchFamily="18" charset="0"/>
              </a:rPr>
              <a:t>mobile station still in the footprint of the satellite, but in another cell</a:t>
            </a:r>
          </a:p>
          <a:p>
            <a:pPr lvl="1"/>
            <a:r>
              <a:rPr lang="en-US" sz="1800" b="1" smtClean="0">
                <a:latin typeface="Times New Roman" pitchFamily="18" charset="0"/>
                <a:cs typeface="Times New Roman" pitchFamily="18" charset="0"/>
              </a:rPr>
              <a:t>Inter satellite handover</a:t>
            </a:r>
          </a:p>
          <a:p>
            <a:pPr lvl="2"/>
            <a:r>
              <a:rPr lang="en-US" sz="1800" b="1" smtClean="0">
                <a:latin typeface="Times New Roman" pitchFamily="18" charset="0"/>
                <a:cs typeface="Times New Roman" pitchFamily="18" charset="0"/>
              </a:rPr>
              <a:t>handover from one satellite to another satellite</a:t>
            </a:r>
          </a:p>
          <a:p>
            <a:pPr lvl="2"/>
            <a:r>
              <a:rPr lang="en-US" sz="1800" b="1" smtClean="0">
                <a:latin typeface="Times New Roman" pitchFamily="18" charset="0"/>
                <a:cs typeface="Times New Roman" pitchFamily="18" charset="0"/>
              </a:rPr>
              <a:t>mobile station leaves the footprint of one satellite</a:t>
            </a:r>
          </a:p>
          <a:p>
            <a:pPr lvl="1"/>
            <a:r>
              <a:rPr lang="en-US" sz="1800" b="1" smtClean="0">
                <a:latin typeface="Times New Roman" pitchFamily="18" charset="0"/>
                <a:cs typeface="Times New Roman" pitchFamily="18" charset="0"/>
              </a:rPr>
              <a:t>Gateway handover</a:t>
            </a:r>
          </a:p>
          <a:p>
            <a:pPr lvl="2"/>
            <a:r>
              <a:rPr lang="en-US" sz="1800" b="1" smtClean="0">
                <a:latin typeface="Times New Roman" pitchFamily="18" charset="0"/>
                <a:cs typeface="Times New Roman" pitchFamily="18" charset="0"/>
              </a:rPr>
              <a:t>Handover from one gateway to another</a:t>
            </a:r>
          </a:p>
          <a:p>
            <a:pPr lvl="2"/>
            <a:r>
              <a:rPr lang="en-US" sz="1800" b="1" smtClean="0">
                <a:latin typeface="Times New Roman" pitchFamily="18" charset="0"/>
                <a:cs typeface="Times New Roman" pitchFamily="18" charset="0"/>
              </a:rPr>
              <a:t>mobile station still in the footprint of a satellite, but gateway leaves the footprint</a:t>
            </a:r>
          </a:p>
          <a:p>
            <a:pPr lvl="1"/>
            <a:r>
              <a:rPr lang="en-US" sz="1800" b="1" smtClean="0">
                <a:latin typeface="Times New Roman" pitchFamily="18" charset="0"/>
                <a:cs typeface="Times New Roman" pitchFamily="18" charset="0"/>
              </a:rPr>
              <a:t>Inter system handover</a:t>
            </a:r>
          </a:p>
          <a:p>
            <a:pPr lvl="2"/>
            <a:r>
              <a:rPr lang="en-US" sz="1800" b="1" smtClean="0">
                <a:latin typeface="Times New Roman" pitchFamily="18" charset="0"/>
                <a:cs typeface="Times New Roman" pitchFamily="18" charset="0"/>
              </a:rPr>
              <a:t>Handover from the satellite network to a terrestrial cellular network</a:t>
            </a:r>
          </a:p>
          <a:p>
            <a:pPr lvl="2"/>
            <a:r>
              <a:rPr lang="en-US" sz="1800" b="1" smtClean="0">
                <a:latin typeface="Times New Roman" pitchFamily="18" charset="0"/>
                <a:cs typeface="Times New Roman" pitchFamily="18" charset="0"/>
              </a:rPr>
              <a:t>mobile station can reach a terrestrial network again which might be cheaper, has a lower latency etc.</a:t>
            </a:r>
            <a:endParaRPr lang="de-DE" sz="1800" b="1" smtClean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de-DE" b="1" dirty="0" smtClean="0">
                <a:solidFill>
                  <a:schemeClr val="accent2">
                    <a:lumMod val="75000"/>
                  </a:schemeClr>
                </a:solidFill>
              </a:rPr>
              <a:t>Overview of LEO/MEO systems</a:t>
            </a:r>
          </a:p>
        </p:txBody>
      </p:sp>
      <p:graphicFrame>
        <p:nvGraphicFramePr>
          <p:cNvPr id="149507" name="Object 6"/>
          <p:cNvGraphicFramePr>
            <a:graphicFrameLocks noChangeAspect="1"/>
          </p:cNvGraphicFramePr>
          <p:nvPr/>
        </p:nvGraphicFramePr>
        <p:xfrm>
          <a:off x="533400" y="1203325"/>
          <a:ext cx="8059738" cy="5426075"/>
        </p:xfrm>
        <a:graphic>
          <a:graphicData uri="http://schemas.openxmlformats.org/presentationml/2006/ole">
            <p:oleObj spid="_x0000_s149507" name="Dokument" r:id="rId3" imgW="8055864" imgH="5600700" progId="Word.Document.8">
              <p:embed/>
            </p:oleObj>
          </a:graphicData>
        </a:graphic>
      </p:graphicFrame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68362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sz="3600" b="1" dirty="0" smtClean="0">
                <a:solidFill>
                  <a:schemeClr val="accent2">
                    <a:lumMod val="75000"/>
                  </a:schemeClr>
                </a:solidFill>
              </a:rPr>
              <a:t>Applications of Mobile Communication (</a:t>
            </a:r>
            <a:r>
              <a:rPr lang="en-US" sz="3600" b="1" dirty="0" err="1" smtClean="0">
                <a:solidFill>
                  <a:schemeClr val="accent2">
                    <a:lumMod val="75000"/>
                  </a:schemeClr>
                </a:solidFill>
              </a:rPr>
              <a:t>Contin</a:t>
            </a:r>
            <a:r>
              <a:rPr lang="en-US" sz="3600" b="1" dirty="0" smtClean="0">
                <a:solidFill>
                  <a:schemeClr val="accent2">
                    <a:lumMod val="75000"/>
                  </a:schemeClr>
                </a:solidFill>
              </a:rPr>
              <a:t>…..)</a:t>
            </a:r>
            <a:endParaRPr lang="en-US" sz="3600" dirty="0" smtClean="0"/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990600"/>
            <a:ext cx="8458200" cy="56388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smtClean="0"/>
              <a:t>Travelling salesmen</a:t>
            </a:r>
          </a:p>
          <a:p>
            <a:pPr marL="819150" lvl="1" eaLnBrk="1" hangingPunct="1"/>
            <a:r>
              <a:rPr lang="en-US" sz="1800" smtClean="0"/>
              <a:t>direct access to customer files stored in a central location</a:t>
            </a:r>
          </a:p>
          <a:p>
            <a:pPr marL="819150" lvl="1" eaLnBrk="1" hangingPunct="1"/>
            <a:r>
              <a:rPr lang="en-US" sz="1800" smtClean="0"/>
              <a:t>consistent databases for all agents</a:t>
            </a:r>
          </a:p>
          <a:p>
            <a:pPr marL="819150" lvl="1" eaLnBrk="1" hangingPunct="1"/>
            <a:r>
              <a:rPr lang="en-US" sz="1800" smtClean="0"/>
              <a:t>mobile office</a:t>
            </a:r>
          </a:p>
          <a:p>
            <a:pPr eaLnBrk="1" hangingPunct="1">
              <a:buFont typeface="Wingdings" pitchFamily="2" charset="2"/>
              <a:buNone/>
            </a:pPr>
            <a:r>
              <a:rPr lang="en-US" smtClean="0"/>
              <a:t>Replacement of fixed networks</a:t>
            </a:r>
          </a:p>
          <a:p>
            <a:pPr marL="819150" lvl="1" eaLnBrk="1" hangingPunct="1"/>
            <a:r>
              <a:rPr lang="en-US" sz="1800" smtClean="0"/>
              <a:t>remote sensors, e.g., weather, earth activities</a:t>
            </a:r>
          </a:p>
          <a:p>
            <a:pPr marL="819150" lvl="1" eaLnBrk="1" hangingPunct="1"/>
            <a:r>
              <a:rPr lang="en-US" sz="1800" smtClean="0"/>
              <a:t>flexibility for trade shows</a:t>
            </a:r>
          </a:p>
          <a:p>
            <a:pPr marL="819150" lvl="1" eaLnBrk="1" hangingPunct="1"/>
            <a:r>
              <a:rPr lang="en-US" sz="1800" smtClean="0"/>
              <a:t>LANs in historic buildings</a:t>
            </a:r>
          </a:p>
          <a:p>
            <a:pPr eaLnBrk="1" hangingPunct="1">
              <a:buFont typeface="Wingdings" pitchFamily="2" charset="2"/>
              <a:buNone/>
            </a:pPr>
            <a:r>
              <a:rPr lang="en-US" smtClean="0"/>
              <a:t>Entertainment, education, ...</a:t>
            </a:r>
          </a:p>
          <a:p>
            <a:pPr marL="819150" lvl="1" eaLnBrk="1" hangingPunct="1"/>
            <a:r>
              <a:rPr lang="en-US" sz="1800" smtClean="0"/>
              <a:t>outdoor Internet access </a:t>
            </a:r>
          </a:p>
          <a:p>
            <a:pPr marL="819150" lvl="1" eaLnBrk="1" hangingPunct="1"/>
            <a:r>
              <a:rPr lang="en-US" sz="1800" smtClean="0"/>
              <a:t>intelligent travel guide with up-to-date</a:t>
            </a:r>
            <a:br>
              <a:rPr lang="en-US" sz="1800" smtClean="0"/>
            </a:br>
            <a:r>
              <a:rPr lang="en-US" sz="1800" smtClean="0"/>
              <a:t>location dependent information</a:t>
            </a:r>
          </a:p>
          <a:p>
            <a:pPr marL="819150" lvl="1" eaLnBrk="1" hangingPunct="1"/>
            <a:r>
              <a:rPr lang="en-US" sz="1800" smtClean="0"/>
              <a:t>ad-hoc networks for</a:t>
            </a:r>
            <a:br>
              <a:rPr lang="en-US" sz="1800" smtClean="0"/>
            </a:br>
            <a:r>
              <a:rPr lang="en-US" sz="1800" smtClean="0"/>
              <a:t>multi user games </a:t>
            </a:r>
          </a:p>
        </p:txBody>
      </p:sp>
      <p:pic>
        <p:nvPicPr>
          <p:cNvPr id="21508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715000" y="4419600"/>
            <a:ext cx="992188" cy="1449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509" name="Text Box 7"/>
          <p:cNvSpPr txBox="1">
            <a:spLocks noChangeArrowheads="1"/>
          </p:cNvSpPr>
          <p:nvPr/>
        </p:nvSpPr>
        <p:spPr bwMode="auto">
          <a:xfrm rot="4178381">
            <a:off x="5925345" y="4961731"/>
            <a:ext cx="569912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Calibri" pitchFamily="34" charset="0"/>
              </a:rPr>
              <a:t>Built</a:t>
            </a:r>
          </a:p>
          <a:p>
            <a:r>
              <a:rPr lang="en-US" sz="1000">
                <a:solidFill>
                  <a:schemeClr val="bg1"/>
                </a:solidFill>
                <a:latin typeface="Calibri" pitchFamily="34" charset="0"/>
              </a:rPr>
              <a:t>150BC</a:t>
            </a:r>
          </a:p>
        </p:txBody>
      </p:sp>
      <p:graphicFrame>
        <p:nvGraphicFramePr>
          <p:cNvPr id="21510" name="Object 12"/>
          <p:cNvGraphicFramePr>
            <a:graphicFrameLocks noChangeAspect="1"/>
          </p:cNvGraphicFramePr>
          <p:nvPr/>
        </p:nvGraphicFramePr>
        <p:xfrm>
          <a:off x="7543800" y="2971800"/>
          <a:ext cx="1236663" cy="1447800"/>
        </p:xfrm>
        <a:graphic>
          <a:graphicData uri="http://schemas.openxmlformats.org/presentationml/2006/ole">
            <p:oleObj spid="_x0000_s21510" name="Clip" r:id="rId4" imgW="416550" imgH="488715" progId="">
              <p:embed/>
            </p:oleObj>
          </a:graphicData>
        </a:graphic>
      </p:graphicFrame>
      <p:grpSp>
        <p:nvGrpSpPr>
          <p:cNvPr id="21511" name="Group 13"/>
          <p:cNvGrpSpPr>
            <a:grpSpLocks noChangeAspect="1"/>
          </p:cNvGrpSpPr>
          <p:nvPr/>
        </p:nvGrpSpPr>
        <p:grpSpPr bwMode="auto">
          <a:xfrm rot="1214975">
            <a:off x="5791200" y="3962400"/>
            <a:ext cx="1055688" cy="520700"/>
            <a:chOff x="307" y="16318"/>
            <a:chExt cx="3570" cy="1818"/>
          </a:xfrm>
        </p:grpSpPr>
        <p:sp>
          <p:nvSpPr>
            <p:cNvPr id="21512" name="Freeform 14"/>
            <p:cNvSpPr>
              <a:spLocks noChangeAspect="1"/>
            </p:cNvSpPr>
            <p:nvPr/>
          </p:nvSpPr>
          <p:spPr bwMode="auto">
            <a:xfrm>
              <a:off x="1258" y="16568"/>
              <a:ext cx="646" cy="767"/>
            </a:xfrm>
            <a:custGeom>
              <a:avLst/>
              <a:gdLst>
                <a:gd name="T0" fmla="*/ 228 w 646"/>
                <a:gd name="T1" fmla="*/ 99 h 767"/>
                <a:gd name="T2" fmla="*/ 178 w 646"/>
                <a:gd name="T3" fmla="*/ 129 h 767"/>
                <a:gd name="T4" fmla="*/ 136 w 646"/>
                <a:gd name="T5" fmla="*/ 167 h 767"/>
                <a:gd name="T6" fmla="*/ 98 w 646"/>
                <a:gd name="T7" fmla="*/ 209 h 767"/>
                <a:gd name="T8" fmla="*/ 64 w 646"/>
                <a:gd name="T9" fmla="*/ 255 h 767"/>
                <a:gd name="T10" fmla="*/ 38 w 646"/>
                <a:gd name="T11" fmla="*/ 304 h 767"/>
                <a:gd name="T12" fmla="*/ 19 w 646"/>
                <a:gd name="T13" fmla="*/ 357 h 767"/>
                <a:gd name="T14" fmla="*/ 7 w 646"/>
                <a:gd name="T15" fmla="*/ 414 h 767"/>
                <a:gd name="T16" fmla="*/ 0 w 646"/>
                <a:gd name="T17" fmla="*/ 471 h 767"/>
                <a:gd name="T18" fmla="*/ 7 w 646"/>
                <a:gd name="T19" fmla="*/ 551 h 767"/>
                <a:gd name="T20" fmla="*/ 38 w 646"/>
                <a:gd name="T21" fmla="*/ 615 h 767"/>
                <a:gd name="T22" fmla="*/ 83 w 646"/>
                <a:gd name="T23" fmla="*/ 672 h 767"/>
                <a:gd name="T24" fmla="*/ 144 w 646"/>
                <a:gd name="T25" fmla="*/ 714 h 767"/>
                <a:gd name="T26" fmla="*/ 212 w 646"/>
                <a:gd name="T27" fmla="*/ 748 h 767"/>
                <a:gd name="T28" fmla="*/ 285 w 646"/>
                <a:gd name="T29" fmla="*/ 763 h 767"/>
                <a:gd name="T30" fmla="*/ 361 w 646"/>
                <a:gd name="T31" fmla="*/ 767 h 767"/>
                <a:gd name="T32" fmla="*/ 433 w 646"/>
                <a:gd name="T33" fmla="*/ 756 h 767"/>
                <a:gd name="T34" fmla="*/ 448 w 646"/>
                <a:gd name="T35" fmla="*/ 756 h 767"/>
                <a:gd name="T36" fmla="*/ 463 w 646"/>
                <a:gd name="T37" fmla="*/ 748 h 767"/>
                <a:gd name="T38" fmla="*/ 475 w 646"/>
                <a:gd name="T39" fmla="*/ 737 h 767"/>
                <a:gd name="T40" fmla="*/ 479 w 646"/>
                <a:gd name="T41" fmla="*/ 722 h 767"/>
                <a:gd name="T42" fmla="*/ 471 w 646"/>
                <a:gd name="T43" fmla="*/ 703 h 767"/>
                <a:gd name="T44" fmla="*/ 456 w 646"/>
                <a:gd name="T45" fmla="*/ 687 h 767"/>
                <a:gd name="T46" fmla="*/ 437 w 646"/>
                <a:gd name="T47" fmla="*/ 672 h 767"/>
                <a:gd name="T48" fmla="*/ 418 w 646"/>
                <a:gd name="T49" fmla="*/ 665 h 767"/>
                <a:gd name="T50" fmla="*/ 380 w 646"/>
                <a:gd name="T51" fmla="*/ 653 h 767"/>
                <a:gd name="T52" fmla="*/ 342 w 646"/>
                <a:gd name="T53" fmla="*/ 646 h 767"/>
                <a:gd name="T54" fmla="*/ 304 w 646"/>
                <a:gd name="T55" fmla="*/ 638 h 767"/>
                <a:gd name="T56" fmla="*/ 269 w 646"/>
                <a:gd name="T57" fmla="*/ 631 h 767"/>
                <a:gd name="T58" fmla="*/ 235 w 646"/>
                <a:gd name="T59" fmla="*/ 619 h 767"/>
                <a:gd name="T60" fmla="*/ 201 w 646"/>
                <a:gd name="T61" fmla="*/ 604 h 767"/>
                <a:gd name="T62" fmla="*/ 171 w 646"/>
                <a:gd name="T63" fmla="*/ 585 h 767"/>
                <a:gd name="T64" fmla="*/ 140 w 646"/>
                <a:gd name="T65" fmla="*/ 555 h 767"/>
                <a:gd name="T66" fmla="*/ 129 w 646"/>
                <a:gd name="T67" fmla="*/ 425 h 767"/>
                <a:gd name="T68" fmla="*/ 159 w 646"/>
                <a:gd name="T69" fmla="*/ 319 h 767"/>
                <a:gd name="T70" fmla="*/ 220 w 646"/>
                <a:gd name="T71" fmla="*/ 236 h 767"/>
                <a:gd name="T72" fmla="*/ 304 w 646"/>
                <a:gd name="T73" fmla="*/ 167 h 767"/>
                <a:gd name="T74" fmla="*/ 395 w 646"/>
                <a:gd name="T75" fmla="*/ 114 h 767"/>
                <a:gd name="T76" fmla="*/ 490 w 646"/>
                <a:gd name="T77" fmla="*/ 72 h 767"/>
                <a:gd name="T78" fmla="*/ 577 w 646"/>
                <a:gd name="T79" fmla="*/ 42 h 767"/>
                <a:gd name="T80" fmla="*/ 646 w 646"/>
                <a:gd name="T81" fmla="*/ 15 h 767"/>
                <a:gd name="T82" fmla="*/ 604 w 646"/>
                <a:gd name="T83" fmla="*/ 4 h 767"/>
                <a:gd name="T84" fmla="*/ 558 w 646"/>
                <a:gd name="T85" fmla="*/ 0 h 767"/>
                <a:gd name="T86" fmla="*/ 505 w 646"/>
                <a:gd name="T87" fmla="*/ 8 h 767"/>
                <a:gd name="T88" fmla="*/ 448 w 646"/>
                <a:gd name="T89" fmla="*/ 15 h 767"/>
                <a:gd name="T90" fmla="*/ 391 w 646"/>
                <a:gd name="T91" fmla="*/ 34 h 767"/>
                <a:gd name="T92" fmla="*/ 334 w 646"/>
                <a:gd name="T93" fmla="*/ 53 h 767"/>
                <a:gd name="T94" fmla="*/ 277 w 646"/>
                <a:gd name="T95" fmla="*/ 76 h 767"/>
                <a:gd name="T96" fmla="*/ 228 w 646"/>
                <a:gd name="T97" fmla="*/ 99 h 76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46"/>
                <a:gd name="T148" fmla="*/ 0 h 767"/>
                <a:gd name="T149" fmla="*/ 646 w 646"/>
                <a:gd name="T150" fmla="*/ 767 h 76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46" h="767">
                  <a:moveTo>
                    <a:pt x="228" y="99"/>
                  </a:moveTo>
                  <a:lnTo>
                    <a:pt x="178" y="129"/>
                  </a:lnTo>
                  <a:lnTo>
                    <a:pt x="136" y="167"/>
                  </a:lnTo>
                  <a:lnTo>
                    <a:pt x="98" y="209"/>
                  </a:lnTo>
                  <a:lnTo>
                    <a:pt x="64" y="255"/>
                  </a:lnTo>
                  <a:lnTo>
                    <a:pt x="38" y="304"/>
                  </a:lnTo>
                  <a:lnTo>
                    <a:pt x="19" y="357"/>
                  </a:lnTo>
                  <a:lnTo>
                    <a:pt x="7" y="414"/>
                  </a:lnTo>
                  <a:lnTo>
                    <a:pt x="0" y="471"/>
                  </a:lnTo>
                  <a:lnTo>
                    <a:pt x="7" y="551"/>
                  </a:lnTo>
                  <a:lnTo>
                    <a:pt x="38" y="615"/>
                  </a:lnTo>
                  <a:lnTo>
                    <a:pt x="83" y="672"/>
                  </a:lnTo>
                  <a:lnTo>
                    <a:pt x="144" y="714"/>
                  </a:lnTo>
                  <a:lnTo>
                    <a:pt x="212" y="748"/>
                  </a:lnTo>
                  <a:lnTo>
                    <a:pt x="285" y="763"/>
                  </a:lnTo>
                  <a:lnTo>
                    <a:pt x="361" y="767"/>
                  </a:lnTo>
                  <a:lnTo>
                    <a:pt x="433" y="756"/>
                  </a:lnTo>
                  <a:lnTo>
                    <a:pt x="448" y="756"/>
                  </a:lnTo>
                  <a:lnTo>
                    <a:pt x="463" y="748"/>
                  </a:lnTo>
                  <a:lnTo>
                    <a:pt x="475" y="737"/>
                  </a:lnTo>
                  <a:lnTo>
                    <a:pt x="479" y="722"/>
                  </a:lnTo>
                  <a:lnTo>
                    <a:pt x="471" y="703"/>
                  </a:lnTo>
                  <a:lnTo>
                    <a:pt x="456" y="687"/>
                  </a:lnTo>
                  <a:lnTo>
                    <a:pt x="437" y="672"/>
                  </a:lnTo>
                  <a:lnTo>
                    <a:pt x="418" y="665"/>
                  </a:lnTo>
                  <a:lnTo>
                    <a:pt x="380" y="653"/>
                  </a:lnTo>
                  <a:lnTo>
                    <a:pt x="342" y="646"/>
                  </a:lnTo>
                  <a:lnTo>
                    <a:pt x="304" y="638"/>
                  </a:lnTo>
                  <a:lnTo>
                    <a:pt x="269" y="631"/>
                  </a:lnTo>
                  <a:lnTo>
                    <a:pt x="235" y="619"/>
                  </a:lnTo>
                  <a:lnTo>
                    <a:pt x="201" y="604"/>
                  </a:lnTo>
                  <a:lnTo>
                    <a:pt x="171" y="585"/>
                  </a:lnTo>
                  <a:lnTo>
                    <a:pt x="140" y="555"/>
                  </a:lnTo>
                  <a:lnTo>
                    <a:pt x="129" y="425"/>
                  </a:lnTo>
                  <a:lnTo>
                    <a:pt x="159" y="319"/>
                  </a:lnTo>
                  <a:lnTo>
                    <a:pt x="220" y="236"/>
                  </a:lnTo>
                  <a:lnTo>
                    <a:pt x="304" y="167"/>
                  </a:lnTo>
                  <a:lnTo>
                    <a:pt x="395" y="114"/>
                  </a:lnTo>
                  <a:lnTo>
                    <a:pt x="490" y="72"/>
                  </a:lnTo>
                  <a:lnTo>
                    <a:pt x="577" y="42"/>
                  </a:lnTo>
                  <a:lnTo>
                    <a:pt x="646" y="15"/>
                  </a:lnTo>
                  <a:lnTo>
                    <a:pt x="604" y="4"/>
                  </a:lnTo>
                  <a:lnTo>
                    <a:pt x="558" y="0"/>
                  </a:lnTo>
                  <a:lnTo>
                    <a:pt x="505" y="8"/>
                  </a:lnTo>
                  <a:lnTo>
                    <a:pt x="448" y="15"/>
                  </a:lnTo>
                  <a:lnTo>
                    <a:pt x="391" y="34"/>
                  </a:lnTo>
                  <a:lnTo>
                    <a:pt x="334" y="53"/>
                  </a:lnTo>
                  <a:lnTo>
                    <a:pt x="277" y="76"/>
                  </a:lnTo>
                  <a:lnTo>
                    <a:pt x="228" y="99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1513" name="Freeform 15"/>
            <p:cNvSpPr>
              <a:spLocks noChangeAspect="1"/>
            </p:cNvSpPr>
            <p:nvPr/>
          </p:nvSpPr>
          <p:spPr bwMode="auto">
            <a:xfrm>
              <a:off x="2360" y="16557"/>
              <a:ext cx="415" cy="596"/>
            </a:xfrm>
            <a:custGeom>
              <a:avLst/>
              <a:gdLst>
                <a:gd name="T0" fmla="*/ 350 w 415"/>
                <a:gd name="T1" fmla="*/ 193 h 596"/>
                <a:gd name="T2" fmla="*/ 365 w 415"/>
                <a:gd name="T3" fmla="*/ 254 h 596"/>
                <a:gd name="T4" fmla="*/ 361 w 415"/>
                <a:gd name="T5" fmla="*/ 311 h 596"/>
                <a:gd name="T6" fmla="*/ 335 w 415"/>
                <a:gd name="T7" fmla="*/ 357 h 596"/>
                <a:gd name="T8" fmla="*/ 297 w 415"/>
                <a:gd name="T9" fmla="*/ 399 h 596"/>
                <a:gd name="T10" fmla="*/ 251 w 415"/>
                <a:gd name="T11" fmla="*/ 436 h 596"/>
                <a:gd name="T12" fmla="*/ 198 w 415"/>
                <a:gd name="T13" fmla="*/ 474 h 596"/>
                <a:gd name="T14" fmla="*/ 145 w 415"/>
                <a:gd name="T15" fmla="*/ 509 h 596"/>
                <a:gd name="T16" fmla="*/ 99 w 415"/>
                <a:gd name="T17" fmla="*/ 543 h 596"/>
                <a:gd name="T18" fmla="*/ 91 w 415"/>
                <a:gd name="T19" fmla="*/ 554 h 596"/>
                <a:gd name="T20" fmla="*/ 88 w 415"/>
                <a:gd name="T21" fmla="*/ 562 h 596"/>
                <a:gd name="T22" fmla="*/ 88 w 415"/>
                <a:gd name="T23" fmla="*/ 573 h 596"/>
                <a:gd name="T24" fmla="*/ 91 w 415"/>
                <a:gd name="T25" fmla="*/ 585 h 596"/>
                <a:gd name="T26" fmla="*/ 103 w 415"/>
                <a:gd name="T27" fmla="*/ 592 h 596"/>
                <a:gd name="T28" fmla="*/ 114 w 415"/>
                <a:gd name="T29" fmla="*/ 596 h 596"/>
                <a:gd name="T30" fmla="*/ 122 w 415"/>
                <a:gd name="T31" fmla="*/ 596 h 596"/>
                <a:gd name="T32" fmla="*/ 133 w 415"/>
                <a:gd name="T33" fmla="*/ 592 h 596"/>
                <a:gd name="T34" fmla="*/ 194 w 415"/>
                <a:gd name="T35" fmla="*/ 558 h 596"/>
                <a:gd name="T36" fmla="*/ 251 w 415"/>
                <a:gd name="T37" fmla="*/ 520 h 596"/>
                <a:gd name="T38" fmla="*/ 304 w 415"/>
                <a:gd name="T39" fmla="*/ 478 h 596"/>
                <a:gd name="T40" fmla="*/ 354 w 415"/>
                <a:gd name="T41" fmla="*/ 429 h 596"/>
                <a:gd name="T42" fmla="*/ 388 w 415"/>
                <a:gd name="T43" fmla="*/ 376 h 596"/>
                <a:gd name="T44" fmla="*/ 411 w 415"/>
                <a:gd name="T45" fmla="*/ 315 h 596"/>
                <a:gd name="T46" fmla="*/ 415 w 415"/>
                <a:gd name="T47" fmla="*/ 250 h 596"/>
                <a:gd name="T48" fmla="*/ 399 w 415"/>
                <a:gd name="T49" fmla="*/ 182 h 596"/>
                <a:gd name="T50" fmla="*/ 365 w 415"/>
                <a:gd name="T51" fmla="*/ 129 h 596"/>
                <a:gd name="T52" fmla="*/ 316 w 415"/>
                <a:gd name="T53" fmla="*/ 83 h 596"/>
                <a:gd name="T54" fmla="*/ 255 w 415"/>
                <a:gd name="T55" fmla="*/ 49 h 596"/>
                <a:gd name="T56" fmla="*/ 186 w 415"/>
                <a:gd name="T57" fmla="*/ 23 h 596"/>
                <a:gd name="T58" fmla="*/ 118 w 415"/>
                <a:gd name="T59" fmla="*/ 7 h 596"/>
                <a:gd name="T60" fmla="*/ 61 w 415"/>
                <a:gd name="T61" fmla="*/ 0 h 596"/>
                <a:gd name="T62" fmla="*/ 19 w 415"/>
                <a:gd name="T63" fmla="*/ 0 h 596"/>
                <a:gd name="T64" fmla="*/ 0 w 415"/>
                <a:gd name="T65" fmla="*/ 11 h 596"/>
                <a:gd name="T66" fmla="*/ 46 w 415"/>
                <a:gd name="T67" fmla="*/ 30 h 596"/>
                <a:gd name="T68" fmla="*/ 95 w 415"/>
                <a:gd name="T69" fmla="*/ 45 h 596"/>
                <a:gd name="T70" fmla="*/ 148 w 415"/>
                <a:gd name="T71" fmla="*/ 61 h 596"/>
                <a:gd name="T72" fmla="*/ 198 w 415"/>
                <a:gd name="T73" fmla="*/ 76 h 596"/>
                <a:gd name="T74" fmla="*/ 247 w 415"/>
                <a:gd name="T75" fmla="*/ 95 h 596"/>
                <a:gd name="T76" fmla="*/ 289 w 415"/>
                <a:gd name="T77" fmla="*/ 121 h 596"/>
                <a:gd name="T78" fmla="*/ 323 w 415"/>
                <a:gd name="T79" fmla="*/ 152 h 596"/>
                <a:gd name="T80" fmla="*/ 350 w 415"/>
                <a:gd name="T81" fmla="*/ 193 h 59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5"/>
                <a:gd name="T124" fmla="*/ 0 h 596"/>
                <a:gd name="T125" fmla="*/ 415 w 415"/>
                <a:gd name="T126" fmla="*/ 596 h 59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5" h="596">
                  <a:moveTo>
                    <a:pt x="350" y="193"/>
                  </a:moveTo>
                  <a:lnTo>
                    <a:pt x="365" y="254"/>
                  </a:lnTo>
                  <a:lnTo>
                    <a:pt x="361" y="311"/>
                  </a:lnTo>
                  <a:lnTo>
                    <a:pt x="335" y="357"/>
                  </a:lnTo>
                  <a:lnTo>
                    <a:pt x="297" y="399"/>
                  </a:lnTo>
                  <a:lnTo>
                    <a:pt x="251" y="436"/>
                  </a:lnTo>
                  <a:lnTo>
                    <a:pt x="198" y="474"/>
                  </a:lnTo>
                  <a:lnTo>
                    <a:pt x="145" y="509"/>
                  </a:lnTo>
                  <a:lnTo>
                    <a:pt x="99" y="543"/>
                  </a:lnTo>
                  <a:lnTo>
                    <a:pt x="91" y="554"/>
                  </a:lnTo>
                  <a:lnTo>
                    <a:pt x="88" y="562"/>
                  </a:lnTo>
                  <a:lnTo>
                    <a:pt x="88" y="573"/>
                  </a:lnTo>
                  <a:lnTo>
                    <a:pt x="91" y="585"/>
                  </a:lnTo>
                  <a:lnTo>
                    <a:pt x="103" y="592"/>
                  </a:lnTo>
                  <a:lnTo>
                    <a:pt x="114" y="596"/>
                  </a:lnTo>
                  <a:lnTo>
                    <a:pt x="122" y="596"/>
                  </a:lnTo>
                  <a:lnTo>
                    <a:pt x="133" y="592"/>
                  </a:lnTo>
                  <a:lnTo>
                    <a:pt x="194" y="558"/>
                  </a:lnTo>
                  <a:lnTo>
                    <a:pt x="251" y="520"/>
                  </a:lnTo>
                  <a:lnTo>
                    <a:pt x="304" y="478"/>
                  </a:lnTo>
                  <a:lnTo>
                    <a:pt x="354" y="429"/>
                  </a:lnTo>
                  <a:lnTo>
                    <a:pt x="388" y="376"/>
                  </a:lnTo>
                  <a:lnTo>
                    <a:pt x="411" y="315"/>
                  </a:lnTo>
                  <a:lnTo>
                    <a:pt x="415" y="250"/>
                  </a:lnTo>
                  <a:lnTo>
                    <a:pt x="399" y="182"/>
                  </a:lnTo>
                  <a:lnTo>
                    <a:pt x="365" y="129"/>
                  </a:lnTo>
                  <a:lnTo>
                    <a:pt x="316" y="83"/>
                  </a:lnTo>
                  <a:lnTo>
                    <a:pt x="255" y="49"/>
                  </a:lnTo>
                  <a:lnTo>
                    <a:pt x="186" y="23"/>
                  </a:lnTo>
                  <a:lnTo>
                    <a:pt x="118" y="7"/>
                  </a:lnTo>
                  <a:lnTo>
                    <a:pt x="61" y="0"/>
                  </a:lnTo>
                  <a:lnTo>
                    <a:pt x="19" y="0"/>
                  </a:lnTo>
                  <a:lnTo>
                    <a:pt x="0" y="11"/>
                  </a:lnTo>
                  <a:lnTo>
                    <a:pt x="46" y="30"/>
                  </a:lnTo>
                  <a:lnTo>
                    <a:pt x="95" y="45"/>
                  </a:lnTo>
                  <a:lnTo>
                    <a:pt x="148" y="61"/>
                  </a:lnTo>
                  <a:lnTo>
                    <a:pt x="198" y="76"/>
                  </a:lnTo>
                  <a:lnTo>
                    <a:pt x="247" y="95"/>
                  </a:lnTo>
                  <a:lnTo>
                    <a:pt x="289" y="121"/>
                  </a:lnTo>
                  <a:lnTo>
                    <a:pt x="323" y="152"/>
                  </a:lnTo>
                  <a:lnTo>
                    <a:pt x="350" y="193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1514" name="Freeform 16"/>
            <p:cNvSpPr>
              <a:spLocks noChangeAspect="1"/>
            </p:cNvSpPr>
            <p:nvPr/>
          </p:nvSpPr>
          <p:spPr bwMode="auto">
            <a:xfrm>
              <a:off x="851" y="16416"/>
              <a:ext cx="1045" cy="1250"/>
            </a:xfrm>
            <a:custGeom>
              <a:avLst/>
              <a:gdLst>
                <a:gd name="T0" fmla="*/ 327 w 1045"/>
                <a:gd name="T1" fmla="*/ 232 h 1250"/>
                <a:gd name="T2" fmla="*/ 175 w 1045"/>
                <a:gd name="T3" fmla="*/ 380 h 1250"/>
                <a:gd name="T4" fmla="*/ 57 w 1045"/>
                <a:gd name="T5" fmla="*/ 551 h 1250"/>
                <a:gd name="T6" fmla="*/ 0 w 1045"/>
                <a:gd name="T7" fmla="*/ 748 h 1250"/>
                <a:gd name="T8" fmla="*/ 11 w 1045"/>
                <a:gd name="T9" fmla="*/ 881 h 1250"/>
                <a:gd name="T10" fmla="*/ 30 w 1045"/>
                <a:gd name="T11" fmla="*/ 934 h 1250"/>
                <a:gd name="T12" fmla="*/ 64 w 1045"/>
                <a:gd name="T13" fmla="*/ 984 h 1250"/>
                <a:gd name="T14" fmla="*/ 106 w 1045"/>
                <a:gd name="T15" fmla="*/ 1026 h 1250"/>
                <a:gd name="T16" fmla="*/ 182 w 1045"/>
                <a:gd name="T17" fmla="*/ 1071 h 1250"/>
                <a:gd name="T18" fmla="*/ 281 w 1045"/>
                <a:gd name="T19" fmla="*/ 1120 h 1250"/>
                <a:gd name="T20" fmla="*/ 388 w 1045"/>
                <a:gd name="T21" fmla="*/ 1158 h 1250"/>
                <a:gd name="T22" fmla="*/ 494 w 1045"/>
                <a:gd name="T23" fmla="*/ 1189 h 1250"/>
                <a:gd name="T24" fmla="*/ 604 w 1045"/>
                <a:gd name="T25" fmla="*/ 1212 h 1250"/>
                <a:gd name="T26" fmla="*/ 715 w 1045"/>
                <a:gd name="T27" fmla="*/ 1227 h 1250"/>
                <a:gd name="T28" fmla="*/ 825 w 1045"/>
                <a:gd name="T29" fmla="*/ 1238 h 1250"/>
                <a:gd name="T30" fmla="*/ 939 w 1045"/>
                <a:gd name="T31" fmla="*/ 1246 h 1250"/>
                <a:gd name="T32" fmla="*/ 1011 w 1045"/>
                <a:gd name="T33" fmla="*/ 1250 h 1250"/>
                <a:gd name="T34" fmla="*/ 1038 w 1045"/>
                <a:gd name="T35" fmla="*/ 1227 h 1250"/>
                <a:gd name="T36" fmla="*/ 1045 w 1045"/>
                <a:gd name="T37" fmla="*/ 1193 h 1250"/>
                <a:gd name="T38" fmla="*/ 1022 w 1045"/>
                <a:gd name="T39" fmla="*/ 1166 h 1250"/>
                <a:gd name="T40" fmla="*/ 954 w 1045"/>
                <a:gd name="T41" fmla="*/ 1147 h 1250"/>
                <a:gd name="T42" fmla="*/ 855 w 1045"/>
                <a:gd name="T43" fmla="*/ 1128 h 1250"/>
                <a:gd name="T44" fmla="*/ 753 w 1045"/>
                <a:gd name="T45" fmla="*/ 1113 h 1250"/>
                <a:gd name="T46" fmla="*/ 650 w 1045"/>
                <a:gd name="T47" fmla="*/ 1098 h 1250"/>
                <a:gd name="T48" fmla="*/ 551 w 1045"/>
                <a:gd name="T49" fmla="*/ 1079 h 1250"/>
                <a:gd name="T50" fmla="*/ 452 w 1045"/>
                <a:gd name="T51" fmla="*/ 1052 h 1250"/>
                <a:gd name="T52" fmla="*/ 357 w 1045"/>
                <a:gd name="T53" fmla="*/ 1022 h 1250"/>
                <a:gd name="T54" fmla="*/ 262 w 1045"/>
                <a:gd name="T55" fmla="*/ 984 h 1250"/>
                <a:gd name="T56" fmla="*/ 178 w 1045"/>
                <a:gd name="T57" fmla="*/ 931 h 1250"/>
                <a:gd name="T58" fmla="*/ 125 w 1045"/>
                <a:gd name="T59" fmla="*/ 858 h 1250"/>
                <a:gd name="T60" fmla="*/ 110 w 1045"/>
                <a:gd name="T61" fmla="*/ 767 h 1250"/>
                <a:gd name="T62" fmla="*/ 125 w 1045"/>
                <a:gd name="T63" fmla="*/ 661 h 1250"/>
                <a:gd name="T64" fmla="*/ 167 w 1045"/>
                <a:gd name="T65" fmla="*/ 562 h 1250"/>
                <a:gd name="T66" fmla="*/ 232 w 1045"/>
                <a:gd name="T67" fmla="*/ 456 h 1250"/>
                <a:gd name="T68" fmla="*/ 308 w 1045"/>
                <a:gd name="T69" fmla="*/ 365 h 1250"/>
                <a:gd name="T70" fmla="*/ 399 w 1045"/>
                <a:gd name="T71" fmla="*/ 274 h 1250"/>
                <a:gd name="T72" fmla="*/ 498 w 1045"/>
                <a:gd name="T73" fmla="*/ 190 h 1250"/>
                <a:gd name="T74" fmla="*/ 635 w 1045"/>
                <a:gd name="T75" fmla="*/ 126 h 1250"/>
                <a:gd name="T76" fmla="*/ 772 w 1045"/>
                <a:gd name="T77" fmla="*/ 69 h 1250"/>
                <a:gd name="T78" fmla="*/ 859 w 1045"/>
                <a:gd name="T79" fmla="*/ 23 h 1250"/>
                <a:gd name="T80" fmla="*/ 832 w 1045"/>
                <a:gd name="T81" fmla="*/ 0 h 1250"/>
                <a:gd name="T82" fmla="*/ 718 w 1045"/>
                <a:gd name="T83" fmla="*/ 15 h 1250"/>
                <a:gd name="T84" fmla="*/ 585 w 1045"/>
                <a:gd name="T85" fmla="*/ 61 h 1250"/>
                <a:gd name="T86" fmla="*/ 460 w 1045"/>
                <a:gd name="T87" fmla="*/ 126 h 12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5"/>
                <a:gd name="T133" fmla="*/ 0 h 1250"/>
                <a:gd name="T134" fmla="*/ 1045 w 1045"/>
                <a:gd name="T135" fmla="*/ 1250 h 12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5" h="1250">
                  <a:moveTo>
                    <a:pt x="407" y="164"/>
                  </a:moveTo>
                  <a:lnTo>
                    <a:pt x="327" y="232"/>
                  </a:lnTo>
                  <a:lnTo>
                    <a:pt x="247" y="300"/>
                  </a:lnTo>
                  <a:lnTo>
                    <a:pt x="175" y="380"/>
                  </a:lnTo>
                  <a:lnTo>
                    <a:pt x="110" y="464"/>
                  </a:lnTo>
                  <a:lnTo>
                    <a:pt x="57" y="551"/>
                  </a:lnTo>
                  <a:lnTo>
                    <a:pt x="19" y="646"/>
                  </a:lnTo>
                  <a:lnTo>
                    <a:pt x="0" y="748"/>
                  </a:lnTo>
                  <a:lnTo>
                    <a:pt x="4" y="855"/>
                  </a:lnTo>
                  <a:lnTo>
                    <a:pt x="11" y="881"/>
                  </a:lnTo>
                  <a:lnTo>
                    <a:pt x="19" y="912"/>
                  </a:lnTo>
                  <a:lnTo>
                    <a:pt x="30" y="934"/>
                  </a:lnTo>
                  <a:lnTo>
                    <a:pt x="45" y="961"/>
                  </a:lnTo>
                  <a:lnTo>
                    <a:pt x="64" y="984"/>
                  </a:lnTo>
                  <a:lnTo>
                    <a:pt x="87" y="1007"/>
                  </a:lnTo>
                  <a:lnTo>
                    <a:pt x="106" y="1026"/>
                  </a:lnTo>
                  <a:lnTo>
                    <a:pt x="133" y="1041"/>
                  </a:lnTo>
                  <a:lnTo>
                    <a:pt x="182" y="1071"/>
                  </a:lnTo>
                  <a:lnTo>
                    <a:pt x="232" y="1098"/>
                  </a:lnTo>
                  <a:lnTo>
                    <a:pt x="281" y="1120"/>
                  </a:lnTo>
                  <a:lnTo>
                    <a:pt x="334" y="1139"/>
                  </a:lnTo>
                  <a:lnTo>
                    <a:pt x="388" y="1158"/>
                  </a:lnTo>
                  <a:lnTo>
                    <a:pt x="441" y="1174"/>
                  </a:lnTo>
                  <a:lnTo>
                    <a:pt x="494" y="1189"/>
                  </a:lnTo>
                  <a:lnTo>
                    <a:pt x="547" y="1200"/>
                  </a:lnTo>
                  <a:lnTo>
                    <a:pt x="604" y="1212"/>
                  </a:lnTo>
                  <a:lnTo>
                    <a:pt x="657" y="1219"/>
                  </a:lnTo>
                  <a:lnTo>
                    <a:pt x="715" y="1227"/>
                  </a:lnTo>
                  <a:lnTo>
                    <a:pt x="772" y="1234"/>
                  </a:lnTo>
                  <a:lnTo>
                    <a:pt x="825" y="1238"/>
                  </a:lnTo>
                  <a:lnTo>
                    <a:pt x="882" y="1242"/>
                  </a:lnTo>
                  <a:lnTo>
                    <a:pt x="939" y="1246"/>
                  </a:lnTo>
                  <a:lnTo>
                    <a:pt x="992" y="1250"/>
                  </a:lnTo>
                  <a:lnTo>
                    <a:pt x="1011" y="1250"/>
                  </a:lnTo>
                  <a:lnTo>
                    <a:pt x="1026" y="1242"/>
                  </a:lnTo>
                  <a:lnTo>
                    <a:pt x="1038" y="1227"/>
                  </a:lnTo>
                  <a:lnTo>
                    <a:pt x="1045" y="1212"/>
                  </a:lnTo>
                  <a:lnTo>
                    <a:pt x="1045" y="1193"/>
                  </a:lnTo>
                  <a:lnTo>
                    <a:pt x="1038" y="1177"/>
                  </a:lnTo>
                  <a:lnTo>
                    <a:pt x="1022" y="1166"/>
                  </a:lnTo>
                  <a:lnTo>
                    <a:pt x="1003" y="1158"/>
                  </a:lnTo>
                  <a:lnTo>
                    <a:pt x="954" y="1147"/>
                  </a:lnTo>
                  <a:lnTo>
                    <a:pt x="905" y="1139"/>
                  </a:lnTo>
                  <a:lnTo>
                    <a:pt x="855" y="1128"/>
                  </a:lnTo>
                  <a:lnTo>
                    <a:pt x="802" y="1120"/>
                  </a:lnTo>
                  <a:lnTo>
                    <a:pt x="753" y="1113"/>
                  </a:lnTo>
                  <a:lnTo>
                    <a:pt x="703" y="1105"/>
                  </a:lnTo>
                  <a:lnTo>
                    <a:pt x="650" y="1098"/>
                  </a:lnTo>
                  <a:lnTo>
                    <a:pt x="600" y="1086"/>
                  </a:lnTo>
                  <a:lnTo>
                    <a:pt x="551" y="1079"/>
                  </a:lnTo>
                  <a:lnTo>
                    <a:pt x="502" y="1067"/>
                  </a:lnTo>
                  <a:lnTo>
                    <a:pt x="452" y="1052"/>
                  </a:lnTo>
                  <a:lnTo>
                    <a:pt x="403" y="1041"/>
                  </a:lnTo>
                  <a:lnTo>
                    <a:pt x="357" y="1022"/>
                  </a:lnTo>
                  <a:lnTo>
                    <a:pt x="308" y="1003"/>
                  </a:lnTo>
                  <a:lnTo>
                    <a:pt x="262" y="984"/>
                  </a:lnTo>
                  <a:lnTo>
                    <a:pt x="216" y="957"/>
                  </a:lnTo>
                  <a:lnTo>
                    <a:pt x="178" y="931"/>
                  </a:lnTo>
                  <a:lnTo>
                    <a:pt x="148" y="896"/>
                  </a:lnTo>
                  <a:lnTo>
                    <a:pt x="125" y="858"/>
                  </a:lnTo>
                  <a:lnTo>
                    <a:pt x="114" y="813"/>
                  </a:lnTo>
                  <a:lnTo>
                    <a:pt x="110" y="767"/>
                  </a:lnTo>
                  <a:lnTo>
                    <a:pt x="114" y="714"/>
                  </a:lnTo>
                  <a:lnTo>
                    <a:pt x="125" y="661"/>
                  </a:lnTo>
                  <a:lnTo>
                    <a:pt x="140" y="619"/>
                  </a:lnTo>
                  <a:lnTo>
                    <a:pt x="167" y="562"/>
                  </a:lnTo>
                  <a:lnTo>
                    <a:pt x="197" y="505"/>
                  </a:lnTo>
                  <a:lnTo>
                    <a:pt x="232" y="456"/>
                  </a:lnTo>
                  <a:lnTo>
                    <a:pt x="270" y="410"/>
                  </a:lnTo>
                  <a:lnTo>
                    <a:pt x="308" y="365"/>
                  </a:lnTo>
                  <a:lnTo>
                    <a:pt x="350" y="319"/>
                  </a:lnTo>
                  <a:lnTo>
                    <a:pt x="399" y="274"/>
                  </a:lnTo>
                  <a:lnTo>
                    <a:pt x="448" y="228"/>
                  </a:lnTo>
                  <a:lnTo>
                    <a:pt x="498" y="190"/>
                  </a:lnTo>
                  <a:lnTo>
                    <a:pt x="562" y="156"/>
                  </a:lnTo>
                  <a:lnTo>
                    <a:pt x="635" y="126"/>
                  </a:lnTo>
                  <a:lnTo>
                    <a:pt x="707" y="95"/>
                  </a:lnTo>
                  <a:lnTo>
                    <a:pt x="772" y="69"/>
                  </a:lnTo>
                  <a:lnTo>
                    <a:pt x="825" y="46"/>
                  </a:lnTo>
                  <a:lnTo>
                    <a:pt x="859" y="23"/>
                  </a:lnTo>
                  <a:lnTo>
                    <a:pt x="870" y="8"/>
                  </a:lnTo>
                  <a:lnTo>
                    <a:pt x="832" y="0"/>
                  </a:lnTo>
                  <a:lnTo>
                    <a:pt x="779" y="4"/>
                  </a:lnTo>
                  <a:lnTo>
                    <a:pt x="718" y="15"/>
                  </a:lnTo>
                  <a:lnTo>
                    <a:pt x="654" y="34"/>
                  </a:lnTo>
                  <a:lnTo>
                    <a:pt x="585" y="61"/>
                  </a:lnTo>
                  <a:lnTo>
                    <a:pt x="521" y="91"/>
                  </a:lnTo>
                  <a:lnTo>
                    <a:pt x="460" y="126"/>
                  </a:lnTo>
                  <a:lnTo>
                    <a:pt x="407" y="164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1515" name="Freeform 17"/>
            <p:cNvSpPr>
              <a:spLocks noChangeAspect="1"/>
            </p:cNvSpPr>
            <p:nvPr/>
          </p:nvSpPr>
          <p:spPr bwMode="auto">
            <a:xfrm>
              <a:off x="2322" y="16375"/>
              <a:ext cx="916" cy="831"/>
            </a:xfrm>
            <a:custGeom>
              <a:avLst/>
              <a:gdLst>
                <a:gd name="T0" fmla="*/ 761 w 916"/>
                <a:gd name="T1" fmla="*/ 254 h 831"/>
                <a:gd name="T2" fmla="*/ 802 w 916"/>
                <a:gd name="T3" fmla="*/ 300 h 831"/>
                <a:gd name="T4" fmla="*/ 829 w 916"/>
                <a:gd name="T5" fmla="*/ 353 h 831"/>
                <a:gd name="T6" fmla="*/ 840 w 916"/>
                <a:gd name="T7" fmla="*/ 410 h 831"/>
                <a:gd name="T8" fmla="*/ 840 w 916"/>
                <a:gd name="T9" fmla="*/ 470 h 831"/>
                <a:gd name="T10" fmla="*/ 833 w 916"/>
                <a:gd name="T11" fmla="*/ 520 h 831"/>
                <a:gd name="T12" fmla="*/ 818 w 916"/>
                <a:gd name="T13" fmla="*/ 562 h 831"/>
                <a:gd name="T14" fmla="*/ 791 w 916"/>
                <a:gd name="T15" fmla="*/ 603 h 831"/>
                <a:gd name="T16" fmla="*/ 764 w 916"/>
                <a:gd name="T17" fmla="*/ 637 h 831"/>
                <a:gd name="T18" fmla="*/ 730 w 916"/>
                <a:gd name="T19" fmla="*/ 675 h 831"/>
                <a:gd name="T20" fmla="*/ 696 w 916"/>
                <a:gd name="T21" fmla="*/ 706 h 831"/>
                <a:gd name="T22" fmla="*/ 662 w 916"/>
                <a:gd name="T23" fmla="*/ 740 h 831"/>
                <a:gd name="T24" fmla="*/ 627 w 916"/>
                <a:gd name="T25" fmla="*/ 774 h 831"/>
                <a:gd name="T26" fmla="*/ 620 w 916"/>
                <a:gd name="T27" fmla="*/ 786 h 831"/>
                <a:gd name="T28" fmla="*/ 620 w 916"/>
                <a:gd name="T29" fmla="*/ 797 h 831"/>
                <a:gd name="T30" fmla="*/ 620 w 916"/>
                <a:gd name="T31" fmla="*/ 808 h 831"/>
                <a:gd name="T32" fmla="*/ 627 w 916"/>
                <a:gd name="T33" fmla="*/ 820 h 831"/>
                <a:gd name="T34" fmla="*/ 639 w 916"/>
                <a:gd name="T35" fmla="*/ 827 h 831"/>
                <a:gd name="T36" fmla="*/ 654 w 916"/>
                <a:gd name="T37" fmla="*/ 831 h 831"/>
                <a:gd name="T38" fmla="*/ 666 w 916"/>
                <a:gd name="T39" fmla="*/ 827 h 831"/>
                <a:gd name="T40" fmla="*/ 677 w 916"/>
                <a:gd name="T41" fmla="*/ 820 h 831"/>
                <a:gd name="T42" fmla="*/ 753 w 916"/>
                <a:gd name="T43" fmla="*/ 770 h 831"/>
                <a:gd name="T44" fmla="*/ 818 w 916"/>
                <a:gd name="T45" fmla="*/ 706 h 831"/>
                <a:gd name="T46" fmla="*/ 867 w 916"/>
                <a:gd name="T47" fmla="*/ 634 h 831"/>
                <a:gd name="T48" fmla="*/ 901 w 916"/>
                <a:gd name="T49" fmla="*/ 550 h 831"/>
                <a:gd name="T50" fmla="*/ 916 w 916"/>
                <a:gd name="T51" fmla="*/ 467 h 831"/>
                <a:gd name="T52" fmla="*/ 909 w 916"/>
                <a:gd name="T53" fmla="*/ 379 h 831"/>
                <a:gd name="T54" fmla="*/ 878 w 916"/>
                <a:gd name="T55" fmla="*/ 300 h 831"/>
                <a:gd name="T56" fmla="*/ 818 w 916"/>
                <a:gd name="T57" fmla="*/ 227 h 831"/>
                <a:gd name="T58" fmla="*/ 772 w 916"/>
                <a:gd name="T59" fmla="*/ 189 h 831"/>
                <a:gd name="T60" fmla="*/ 719 w 916"/>
                <a:gd name="T61" fmla="*/ 159 h 831"/>
                <a:gd name="T62" fmla="*/ 662 w 916"/>
                <a:gd name="T63" fmla="*/ 129 h 831"/>
                <a:gd name="T64" fmla="*/ 597 w 916"/>
                <a:gd name="T65" fmla="*/ 102 h 831"/>
                <a:gd name="T66" fmla="*/ 532 w 916"/>
                <a:gd name="T67" fmla="*/ 75 h 831"/>
                <a:gd name="T68" fmla="*/ 468 w 916"/>
                <a:gd name="T69" fmla="*/ 56 h 831"/>
                <a:gd name="T70" fmla="*/ 399 w 916"/>
                <a:gd name="T71" fmla="*/ 41 h 831"/>
                <a:gd name="T72" fmla="*/ 335 w 916"/>
                <a:gd name="T73" fmla="*/ 26 h 831"/>
                <a:gd name="T74" fmla="*/ 270 w 916"/>
                <a:gd name="T75" fmla="*/ 15 h 831"/>
                <a:gd name="T76" fmla="*/ 213 w 916"/>
                <a:gd name="T77" fmla="*/ 7 h 831"/>
                <a:gd name="T78" fmla="*/ 156 w 916"/>
                <a:gd name="T79" fmla="*/ 0 h 831"/>
                <a:gd name="T80" fmla="*/ 110 w 916"/>
                <a:gd name="T81" fmla="*/ 0 h 831"/>
                <a:gd name="T82" fmla="*/ 69 w 916"/>
                <a:gd name="T83" fmla="*/ 0 h 831"/>
                <a:gd name="T84" fmla="*/ 34 w 916"/>
                <a:gd name="T85" fmla="*/ 0 h 831"/>
                <a:gd name="T86" fmla="*/ 12 w 916"/>
                <a:gd name="T87" fmla="*/ 7 h 831"/>
                <a:gd name="T88" fmla="*/ 0 w 916"/>
                <a:gd name="T89" fmla="*/ 15 h 831"/>
                <a:gd name="T90" fmla="*/ 38 w 916"/>
                <a:gd name="T91" fmla="*/ 22 h 831"/>
                <a:gd name="T92" fmla="*/ 76 w 916"/>
                <a:gd name="T93" fmla="*/ 26 h 831"/>
                <a:gd name="T94" fmla="*/ 122 w 916"/>
                <a:gd name="T95" fmla="*/ 34 h 831"/>
                <a:gd name="T96" fmla="*/ 167 w 916"/>
                <a:gd name="T97" fmla="*/ 41 h 831"/>
                <a:gd name="T98" fmla="*/ 213 w 916"/>
                <a:gd name="T99" fmla="*/ 53 h 831"/>
                <a:gd name="T100" fmla="*/ 266 w 916"/>
                <a:gd name="T101" fmla="*/ 60 h 831"/>
                <a:gd name="T102" fmla="*/ 316 w 916"/>
                <a:gd name="T103" fmla="*/ 72 h 831"/>
                <a:gd name="T104" fmla="*/ 369 w 916"/>
                <a:gd name="T105" fmla="*/ 83 h 831"/>
                <a:gd name="T106" fmla="*/ 418 w 916"/>
                <a:gd name="T107" fmla="*/ 98 h 831"/>
                <a:gd name="T108" fmla="*/ 472 w 916"/>
                <a:gd name="T109" fmla="*/ 113 h 831"/>
                <a:gd name="T110" fmla="*/ 525 w 916"/>
                <a:gd name="T111" fmla="*/ 129 h 831"/>
                <a:gd name="T112" fmla="*/ 574 w 916"/>
                <a:gd name="T113" fmla="*/ 148 h 831"/>
                <a:gd name="T114" fmla="*/ 624 w 916"/>
                <a:gd name="T115" fmla="*/ 170 h 831"/>
                <a:gd name="T116" fmla="*/ 673 w 916"/>
                <a:gd name="T117" fmla="*/ 197 h 831"/>
                <a:gd name="T118" fmla="*/ 719 w 916"/>
                <a:gd name="T119" fmla="*/ 224 h 831"/>
                <a:gd name="T120" fmla="*/ 761 w 916"/>
                <a:gd name="T121" fmla="*/ 254 h 8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6"/>
                <a:gd name="T184" fmla="*/ 0 h 831"/>
                <a:gd name="T185" fmla="*/ 916 w 916"/>
                <a:gd name="T186" fmla="*/ 831 h 8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6" h="831">
                  <a:moveTo>
                    <a:pt x="761" y="254"/>
                  </a:moveTo>
                  <a:lnTo>
                    <a:pt x="802" y="300"/>
                  </a:lnTo>
                  <a:lnTo>
                    <a:pt x="829" y="353"/>
                  </a:lnTo>
                  <a:lnTo>
                    <a:pt x="840" y="410"/>
                  </a:lnTo>
                  <a:lnTo>
                    <a:pt x="840" y="470"/>
                  </a:lnTo>
                  <a:lnTo>
                    <a:pt x="833" y="520"/>
                  </a:lnTo>
                  <a:lnTo>
                    <a:pt x="818" y="562"/>
                  </a:lnTo>
                  <a:lnTo>
                    <a:pt x="791" y="603"/>
                  </a:lnTo>
                  <a:lnTo>
                    <a:pt x="764" y="637"/>
                  </a:lnTo>
                  <a:lnTo>
                    <a:pt x="730" y="675"/>
                  </a:lnTo>
                  <a:lnTo>
                    <a:pt x="696" y="706"/>
                  </a:lnTo>
                  <a:lnTo>
                    <a:pt x="662" y="740"/>
                  </a:lnTo>
                  <a:lnTo>
                    <a:pt x="627" y="774"/>
                  </a:lnTo>
                  <a:lnTo>
                    <a:pt x="620" y="786"/>
                  </a:lnTo>
                  <a:lnTo>
                    <a:pt x="620" y="797"/>
                  </a:lnTo>
                  <a:lnTo>
                    <a:pt x="620" y="808"/>
                  </a:lnTo>
                  <a:lnTo>
                    <a:pt x="627" y="820"/>
                  </a:lnTo>
                  <a:lnTo>
                    <a:pt x="639" y="827"/>
                  </a:lnTo>
                  <a:lnTo>
                    <a:pt x="654" y="831"/>
                  </a:lnTo>
                  <a:lnTo>
                    <a:pt x="666" y="827"/>
                  </a:lnTo>
                  <a:lnTo>
                    <a:pt x="677" y="820"/>
                  </a:lnTo>
                  <a:lnTo>
                    <a:pt x="753" y="770"/>
                  </a:lnTo>
                  <a:lnTo>
                    <a:pt x="818" y="706"/>
                  </a:lnTo>
                  <a:lnTo>
                    <a:pt x="867" y="634"/>
                  </a:lnTo>
                  <a:lnTo>
                    <a:pt x="901" y="550"/>
                  </a:lnTo>
                  <a:lnTo>
                    <a:pt x="916" y="467"/>
                  </a:lnTo>
                  <a:lnTo>
                    <a:pt x="909" y="379"/>
                  </a:lnTo>
                  <a:lnTo>
                    <a:pt x="878" y="300"/>
                  </a:lnTo>
                  <a:lnTo>
                    <a:pt x="818" y="227"/>
                  </a:lnTo>
                  <a:lnTo>
                    <a:pt x="772" y="189"/>
                  </a:lnTo>
                  <a:lnTo>
                    <a:pt x="719" y="159"/>
                  </a:lnTo>
                  <a:lnTo>
                    <a:pt x="662" y="129"/>
                  </a:lnTo>
                  <a:lnTo>
                    <a:pt x="597" y="102"/>
                  </a:lnTo>
                  <a:lnTo>
                    <a:pt x="532" y="75"/>
                  </a:lnTo>
                  <a:lnTo>
                    <a:pt x="468" y="56"/>
                  </a:lnTo>
                  <a:lnTo>
                    <a:pt x="399" y="41"/>
                  </a:lnTo>
                  <a:lnTo>
                    <a:pt x="335" y="26"/>
                  </a:lnTo>
                  <a:lnTo>
                    <a:pt x="270" y="15"/>
                  </a:lnTo>
                  <a:lnTo>
                    <a:pt x="213" y="7"/>
                  </a:lnTo>
                  <a:lnTo>
                    <a:pt x="156" y="0"/>
                  </a:lnTo>
                  <a:lnTo>
                    <a:pt x="110" y="0"/>
                  </a:lnTo>
                  <a:lnTo>
                    <a:pt x="69" y="0"/>
                  </a:lnTo>
                  <a:lnTo>
                    <a:pt x="34" y="0"/>
                  </a:lnTo>
                  <a:lnTo>
                    <a:pt x="12" y="7"/>
                  </a:lnTo>
                  <a:lnTo>
                    <a:pt x="0" y="15"/>
                  </a:lnTo>
                  <a:lnTo>
                    <a:pt x="38" y="22"/>
                  </a:lnTo>
                  <a:lnTo>
                    <a:pt x="76" y="26"/>
                  </a:lnTo>
                  <a:lnTo>
                    <a:pt x="122" y="34"/>
                  </a:lnTo>
                  <a:lnTo>
                    <a:pt x="167" y="41"/>
                  </a:lnTo>
                  <a:lnTo>
                    <a:pt x="213" y="53"/>
                  </a:lnTo>
                  <a:lnTo>
                    <a:pt x="266" y="60"/>
                  </a:lnTo>
                  <a:lnTo>
                    <a:pt x="316" y="72"/>
                  </a:lnTo>
                  <a:lnTo>
                    <a:pt x="369" y="83"/>
                  </a:lnTo>
                  <a:lnTo>
                    <a:pt x="418" y="98"/>
                  </a:lnTo>
                  <a:lnTo>
                    <a:pt x="472" y="113"/>
                  </a:lnTo>
                  <a:lnTo>
                    <a:pt x="525" y="129"/>
                  </a:lnTo>
                  <a:lnTo>
                    <a:pt x="574" y="148"/>
                  </a:lnTo>
                  <a:lnTo>
                    <a:pt x="624" y="170"/>
                  </a:lnTo>
                  <a:lnTo>
                    <a:pt x="673" y="197"/>
                  </a:lnTo>
                  <a:lnTo>
                    <a:pt x="719" y="224"/>
                  </a:lnTo>
                  <a:lnTo>
                    <a:pt x="761" y="254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1516" name="Freeform 18"/>
            <p:cNvSpPr>
              <a:spLocks noChangeAspect="1"/>
            </p:cNvSpPr>
            <p:nvPr/>
          </p:nvSpPr>
          <p:spPr bwMode="auto">
            <a:xfrm>
              <a:off x="455" y="16758"/>
              <a:ext cx="373" cy="786"/>
            </a:xfrm>
            <a:custGeom>
              <a:avLst/>
              <a:gdLst>
                <a:gd name="T0" fmla="*/ 0 w 373"/>
                <a:gd name="T1" fmla="*/ 429 h 786"/>
                <a:gd name="T2" fmla="*/ 0 w 373"/>
                <a:gd name="T3" fmla="*/ 494 h 786"/>
                <a:gd name="T4" fmla="*/ 16 w 373"/>
                <a:gd name="T5" fmla="*/ 554 h 786"/>
                <a:gd name="T6" fmla="*/ 42 w 373"/>
                <a:gd name="T7" fmla="*/ 611 h 786"/>
                <a:gd name="T8" fmla="*/ 80 w 373"/>
                <a:gd name="T9" fmla="*/ 661 h 786"/>
                <a:gd name="T10" fmla="*/ 126 w 373"/>
                <a:gd name="T11" fmla="*/ 703 h 786"/>
                <a:gd name="T12" fmla="*/ 179 w 373"/>
                <a:gd name="T13" fmla="*/ 741 h 786"/>
                <a:gd name="T14" fmla="*/ 240 w 373"/>
                <a:gd name="T15" fmla="*/ 767 h 786"/>
                <a:gd name="T16" fmla="*/ 301 w 373"/>
                <a:gd name="T17" fmla="*/ 782 h 786"/>
                <a:gd name="T18" fmla="*/ 320 w 373"/>
                <a:gd name="T19" fmla="*/ 786 h 786"/>
                <a:gd name="T20" fmla="*/ 339 w 373"/>
                <a:gd name="T21" fmla="*/ 778 h 786"/>
                <a:gd name="T22" fmla="*/ 354 w 373"/>
                <a:gd name="T23" fmla="*/ 767 h 786"/>
                <a:gd name="T24" fmla="*/ 361 w 373"/>
                <a:gd name="T25" fmla="*/ 752 h 786"/>
                <a:gd name="T26" fmla="*/ 361 w 373"/>
                <a:gd name="T27" fmla="*/ 733 h 786"/>
                <a:gd name="T28" fmla="*/ 358 w 373"/>
                <a:gd name="T29" fmla="*/ 714 h 786"/>
                <a:gd name="T30" fmla="*/ 346 w 373"/>
                <a:gd name="T31" fmla="*/ 699 h 786"/>
                <a:gd name="T32" fmla="*/ 327 w 373"/>
                <a:gd name="T33" fmla="*/ 691 h 786"/>
                <a:gd name="T34" fmla="*/ 266 w 373"/>
                <a:gd name="T35" fmla="*/ 668 h 786"/>
                <a:gd name="T36" fmla="*/ 209 w 373"/>
                <a:gd name="T37" fmla="*/ 638 h 786"/>
                <a:gd name="T38" fmla="*/ 164 w 373"/>
                <a:gd name="T39" fmla="*/ 596 h 786"/>
                <a:gd name="T40" fmla="*/ 130 w 373"/>
                <a:gd name="T41" fmla="*/ 551 h 786"/>
                <a:gd name="T42" fmla="*/ 107 w 373"/>
                <a:gd name="T43" fmla="*/ 494 h 786"/>
                <a:gd name="T44" fmla="*/ 95 w 373"/>
                <a:gd name="T45" fmla="*/ 433 h 786"/>
                <a:gd name="T46" fmla="*/ 95 w 373"/>
                <a:gd name="T47" fmla="*/ 368 h 786"/>
                <a:gd name="T48" fmla="*/ 114 w 373"/>
                <a:gd name="T49" fmla="*/ 300 h 786"/>
                <a:gd name="T50" fmla="*/ 137 w 373"/>
                <a:gd name="T51" fmla="*/ 251 h 786"/>
                <a:gd name="T52" fmla="*/ 168 w 373"/>
                <a:gd name="T53" fmla="*/ 205 h 786"/>
                <a:gd name="T54" fmla="*/ 202 w 373"/>
                <a:gd name="T55" fmla="*/ 163 h 786"/>
                <a:gd name="T56" fmla="*/ 240 w 373"/>
                <a:gd name="T57" fmla="*/ 125 h 786"/>
                <a:gd name="T58" fmla="*/ 274 w 373"/>
                <a:gd name="T59" fmla="*/ 91 h 786"/>
                <a:gd name="T60" fmla="*/ 312 w 373"/>
                <a:gd name="T61" fmla="*/ 61 h 786"/>
                <a:gd name="T62" fmla="*/ 346 w 373"/>
                <a:gd name="T63" fmla="*/ 30 h 786"/>
                <a:gd name="T64" fmla="*/ 373 w 373"/>
                <a:gd name="T65" fmla="*/ 4 h 786"/>
                <a:gd name="T66" fmla="*/ 346 w 373"/>
                <a:gd name="T67" fmla="*/ 0 h 786"/>
                <a:gd name="T68" fmla="*/ 304 w 373"/>
                <a:gd name="T69" fmla="*/ 19 h 786"/>
                <a:gd name="T70" fmla="*/ 247 w 373"/>
                <a:gd name="T71" fmla="*/ 61 h 786"/>
                <a:gd name="T72" fmla="*/ 183 w 373"/>
                <a:gd name="T73" fmla="*/ 118 h 786"/>
                <a:gd name="T74" fmla="*/ 122 w 373"/>
                <a:gd name="T75" fmla="*/ 190 h 786"/>
                <a:gd name="T76" fmla="*/ 65 w 373"/>
                <a:gd name="T77" fmla="*/ 266 h 786"/>
                <a:gd name="T78" fmla="*/ 23 w 373"/>
                <a:gd name="T79" fmla="*/ 349 h 786"/>
                <a:gd name="T80" fmla="*/ 0 w 373"/>
                <a:gd name="T81" fmla="*/ 429 h 78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3"/>
                <a:gd name="T124" fmla="*/ 0 h 786"/>
                <a:gd name="T125" fmla="*/ 373 w 373"/>
                <a:gd name="T126" fmla="*/ 786 h 78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3" h="786">
                  <a:moveTo>
                    <a:pt x="0" y="429"/>
                  </a:moveTo>
                  <a:lnTo>
                    <a:pt x="0" y="494"/>
                  </a:lnTo>
                  <a:lnTo>
                    <a:pt x="16" y="554"/>
                  </a:lnTo>
                  <a:lnTo>
                    <a:pt x="42" y="611"/>
                  </a:lnTo>
                  <a:lnTo>
                    <a:pt x="80" y="661"/>
                  </a:lnTo>
                  <a:lnTo>
                    <a:pt x="126" y="703"/>
                  </a:lnTo>
                  <a:lnTo>
                    <a:pt x="179" y="741"/>
                  </a:lnTo>
                  <a:lnTo>
                    <a:pt x="240" y="767"/>
                  </a:lnTo>
                  <a:lnTo>
                    <a:pt x="301" y="782"/>
                  </a:lnTo>
                  <a:lnTo>
                    <a:pt x="320" y="786"/>
                  </a:lnTo>
                  <a:lnTo>
                    <a:pt x="339" y="778"/>
                  </a:lnTo>
                  <a:lnTo>
                    <a:pt x="354" y="767"/>
                  </a:lnTo>
                  <a:lnTo>
                    <a:pt x="361" y="752"/>
                  </a:lnTo>
                  <a:lnTo>
                    <a:pt x="361" y="733"/>
                  </a:lnTo>
                  <a:lnTo>
                    <a:pt x="358" y="714"/>
                  </a:lnTo>
                  <a:lnTo>
                    <a:pt x="346" y="699"/>
                  </a:lnTo>
                  <a:lnTo>
                    <a:pt x="327" y="691"/>
                  </a:lnTo>
                  <a:lnTo>
                    <a:pt x="266" y="668"/>
                  </a:lnTo>
                  <a:lnTo>
                    <a:pt x="209" y="638"/>
                  </a:lnTo>
                  <a:lnTo>
                    <a:pt x="164" y="596"/>
                  </a:lnTo>
                  <a:lnTo>
                    <a:pt x="130" y="551"/>
                  </a:lnTo>
                  <a:lnTo>
                    <a:pt x="107" y="494"/>
                  </a:lnTo>
                  <a:lnTo>
                    <a:pt x="95" y="433"/>
                  </a:lnTo>
                  <a:lnTo>
                    <a:pt x="95" y="368"/>
                  </a:lnTo>
                  <a:lnTo>
                    <a:pt x="114" y="300"/>
                  </a:lnTo>
                  <a:lnTo>
                    <a:pt x="137" y="251"/>
                  </a:lnTo>
                  <a:lnTo>
                    <a:pt x="168" y="205"/>
                  </a:lnTo>
                  <a:lnTo>
                    <a:pt x="202" y="163"/>
                  </a:lnTo>
                  <a:lnTo>
                    <a:pt x="240" y="125"/>
                  </a:lnTo>
                  <a:lnTo>
                    <a:pt x="274" y="91"/>
                  </a:lnTo>
                  <a:lnTo>
                    <a:pt x="312" y="61"/>
                  </a:lnTo>
                  <a:lnTo>
                    <a:pt x="346" y="30"/>
                  </a:lnTo>
                  <a:lnTo>
                    <a:pt x="373" y="4"/>
                  </a:lnTo>
                  <a:lnTo>
                    <a:pt x="346" y="0"/>
                  </a:lnTo>
                  <a:lnTo>
                    <a:pt x="304" y="19"/>
                  </a:lnTo>
                  <a:lnTo>
                    <a:pt x="247" y="61"/>
                  </a:lnTo>
                  <a:lnTo>
                    <a:pt x="183" y="118"/>
                  </a:lnTo>
                  <a:lnTo>
                    <a:pt x="122" y="190"/>
                  </a:lnTo>
                  <a:lnTo>
                    <a:pt x="65" y="266"/>
                  </a:lnTo>
                  <a:lnTo>
                    <a:pt x="23" y="349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1517" name="Freeform 19"/>
            <p:cNvSpPr>
              <a:spLocks noChangeAspect="1"/>
            </p:cNvSpPr>
            <p:nvPr/>
          </p:nvSpPr>
          <p:spPr bwMode="auto">
            <a:xfrm>
              <a:off x="3079" y="16318"/>
              <a:ext cx="798" cy="1025"/>
            </a:xfrm>
            <a:custGeom>
              <a:avLst/>
              <a:gdLst>
                <a:gd name="T0" fmla="*/ 673 w 798"/>
                <a:gd name="T1" fmla="*/ 410 h 1025"/>
                <a:gd name="T2" fmla="*/ 711 w 798"/>
                <a:gd name="T3" fmla="*/ 474 h 1025"/>
                <a:gd name="T4" fmla="*/ 730 w 798"/>
                <a:gd name="T5" fmla="*/ 543 h 1025"/>
                <a:gd name="T6" fmla="*/ 718 w 798"/>
                <a:gd name="T7" fmla="*/ 619 h 1025"/>
                <a:gd name="T8" fmla="*/ 677 w 798"/>
                <a:gd name="T9" fmla="*/ 691 h 1025"/>
                <a:gd name="T10" fmla="*/ 612 w 798"/>
                <a:gd name="T11" fmla="*/ 755 h 1025"/>
                <a:gd name="T12" fmla="*/ 540 w 798"/>
                <a:gd name="T13" fmla="*/ 812 h 1025"/>
                <a:gd name="T14" fmla="*/ 464 w 798"/>
                <a:gd name="T15" fmla="*/ 873 h 1025"/>
                <a:gd name="T16" fmla="*/ 418 w 798"/>
                <a:gd name="T17" fmla="*/ 919 h 1025"/>
                <a:gd name="T18" fmla="*/ 403 w 798"/>
                <a:gd name="T19" fmla="*/ 949 h 1025"/>
                <a:gd name="T20" fmla="*/ 391 w 798"/>
                <a:gd name="T21" fmla="*/ 979 h 1025"/>
                <a:gd name="T22" fmla="*/ 395 w 798"/>
                <a:gd name="T23" fmla="*/ 1010 h 1025"/>
                <a:gd name="T24" fmla="*/ 422 w 798"/>
                <a:gd name="T25" fmla="*/ 1025 h 1025"/>
                <a:gd name="T26" fmla="*/ 452 w 798"/>
                <a:gd name="T27" fmla="*/ 1021 h 1025"/>
                <a:gd name="T28" fmla="*/ 502 w 798"/>
                <a:gd name="T29" fmla="*/ 968 h 1025"/>
                <a:gd name="T30" fmla="*/ 585 w 798"/>
                <a:gd name="T31" fmla="*/ 888 h 1025"/>
                <a:gd name="T32" fmla="*/ 673 w 798"/>
                <a:gd name="T33" fmla="*/ 812 h 1025"/>
                <a:gd name="T34" fmla="*/ 749 w 798"/>
                <a:gd name="T35" fmla="*/ 725 h 1025"/>
                <a:gd name="T36" fmla="*/ 794 w 798"/>
                <a:gd name="T37" fmla="*/ 619 h 1025"/>
                <a:gd name="T38" fmla="*/ 787 w 798"/>
                <a:gd name="T39" fmla="*/ 505 h 1025"/>
                <a:gd name="T40" fmla="*/ 737 w 798"/>
                <a:gd name="T41" fmla="*/ 398 h 1025"/>
                <a:gd name="T42" fmla="*/ 654 w 798"/>
                <a:gd name="T43" fmla="*/ 311 h 1025"/>
                <a:gd name="T44" fmla="*/ 574 w 798"/>
                <a:gd name="T45" fmla="*/ 246 h 1025"/>
                <a:gd name="T46" fmla="*/ 494 w 798"/>
                <a:gd name="T47" fmla="*/ 197 h 1025"/>
                <a:gd name="T48" fmla="*/ 410 w 798"/>
                <a:gd name="T49" fmla="*/ 144 h 1025"/>
                <a:gd name="T50" fmla="*/ 319 w 798"/>
                <a:gd name="T51" fmla="*/ 94 h 1025"/>
                <a:gd name="T52" fmla="*/ 235 w 798"/>
                <a:gd name="T53" fmla="*/ 53 h 1025"/>
                <a:gd name="T54" fmla="*/ 152 w 798"/>
                <a:gd name="T55" fmla="*/ 22 h 1025"/>
                <a:gd name="T56" fmla="*/ 80 w 798"/>
                <a:gd name="T57" fmla="*/ 3 h 1025"/>
                <a:gd name="T58" fmla="*/ 23 w 798"/>
                <a:gd name="T59" fmla="*/ 3 h 1025"/>
                <a:gd name="T60" fmla="*/ 26 w 798"/>
                <a:gd name="T61" fmla="*/ 19 h 1025"/>
                <a:gd name="T62" fmla="*/ 91 w 798"/>
                <a:gd name="T63" fmla="*/ 45 h 1025"/>
                <a:gd name="T64" fmla="*/ 167 w 798"/>
                <a:gd name="T65" fmla="*/ 79 h 1025"/>
                <a:gd name="T66" fmla="*/ 255 w 798"/>
                <a:gd name="T67" fmla="*/ 121 h 1025"/>
                <a:gd name="T68" fmla="*/ 346 w 798"/>
                <a:gd name="T69" fmla="*/ 170 h 1025"/>
                <a:gd name="T70" fmla="*/ 437 w 798"/>
                <a:gd name="T71" fmla="*/ 227 h 1025"/>
                <a:gd name="T72" fmla="*/ 528 w 798"/>
                <a:gd name="T73" fmla="*/ 288 h 1025"/>
                <a:gd name="T74" fmla="*/ 608 w 798"/>
                <a:gd name="T75" fmla="*/ 349 h 102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98"/>
                <a:gd name="T115" fmla="*/ 0 h 1025"/>
                <a:gd name="T116" fmla="*/ 798 w 798"/>
                <a:gd name="T117" fmla="*/ 1025 h 102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98" h="1025">
                  <a:moveTo>
                    <a:pt x="646" y="383"/>
                  </a:moveTo>
                  <a:lnTo>
                    <a:pt x="673" y="410"/>
                  </a:lnTo>
                  <a:lnTo>
                    <a:pt x="696" y="440"/>
                  </a:lnTo>
                  <a:lnTo>
                    <a:pt x="711" y="474"/>
                  </a:lnTo>
                  <a:lnTo>
                    <a:pt x="726" y="508"/>
                  </a:lnTo>
                  <a:lnTo>
                    <a:pt x="730" y="543"/>
                  </a:lnTo>
                  <a:lnTo>
                    <a:pt x="730" y="581"/>
                  </a:lnTo>
                  <a:lnTo>
                    <a:pt x="718" y="619"/>
                  </a:lnTo>
                  <a:lnTo>
                    <a:pt x="703" y="653"/>
                  </a:lnTo>
                  <a:lnTo>
                    <a:pt x="677" y="691"/>
                  </a:lnTo>
                  <a:lnTo>
                    <a:pt x="646" y="725"/>
                  </a:lnTo>
                  <a:lnTo>
                    <a:pt x="612" y="755"/>
                  </a:lnTo>
                  <a:lnTo>
                    <a:pt x="574" y="786"/>
                  </a:lnTo>
                  <a:lnTo>
                    <a:pt x="540" y="812"/>
                  </a:lnTo>
                  <a:lnTo>
                    <a:pt x="502" y="843"/>
                  </a:lnTo>
                  <a:lnTo>
                    <a:pt x="464" y="873"/>
                  </a:lnTo>
                  <a:lnTo>
                    <a:pt x="429" y="907"/>
                  </a:lnTo>
                  <a:lnTo>
                    <a:pt x="418" y="919"/>
                  </a:lnTo>
                  <a:lnTo>
                    <a:pt x="410" y="934"/>
                  </a:lnTo>
                  <a:lnTo>
                    <a:pt x="403" y="949"/>
                  </a:lnTo>
                  <a:lnTo>
                    <a:pt x="395" y="964"/>
                  </a:lnTo>
                  <a:lnTo>
                    <a:pt x="391" y="979"/>
                  </a:lnTo>
                  <a:lnTo>
                    <a:pt x="391" y="994"/>
                  </a:lnTo>
                  <a:lnTo>
                    <a:pt x="395" y="1010"/>
                  </a:lnTo>
                  <a:lnTo>
                    <a:pt x="407" y="1021"/>
                  </a:lnTo>
                  <a:lnTo>
                    <a:pt x="422" y="1025"/>
                  </a:lnTo>
                  <a:lnTo>
                    <a:pt x="437" y="1025"/>
                  </a:lnTo>
                  <a:lnTo>
                    <a:pt x="452" y="1021"/>
                  </a:lnTo>
                  <a:lnTo>
                    <a:pt x="464" y="1010"/>
                  </a:lnTo>
                  <a:lnTo>
                    <a:pt x="502" y="968"/>
                  </a:lnTo>
                  <a:lnTo>
                    <a:pt x="543" y="926"/>
                  </a:lnTo>
                  <a:lnTo>
                    <a:pt x="585" y="888"/>
                  </a:lnTo>
                  <a:lnTo>
                    <a:pt x="631" y="850"/>
                  </a:lnTo>
                  <a:lnTo>
                    <a:pt x="673" y="812"/>
                  </a:lnTo>
                  <a:lnTo>
                    <a:pt x="711" y="770"/>
                  </a:lnTo>
                  <a:lnTo>
                    <a:pt x="749" y="725"/>
                  </a:lnTo>
                  <a:lnTo>
                    <a:pt x="775" y="675"/>
                  </a:lnTo>
                  <a:lnTo>
                    <a:pt x="794" y="619"/>
                  </a:lnTo>
                  <a:lnTo>
                    <a:pt x="798" y="562"/>
                  </a:lnTo>
                  <a:lnTo>
                    <a:pt x="787" y="505"/>
                  </a:lnTo>
                  <a:lnTo>
                    <a:pt x="768" y="451"/>
                  </a:lnTo>
                  <a:lnTo>
                    <a:pt x="737" y="398"/>
                  </a:lnTo>
                  <a:lnTo>
                    <a:pt x="699" y="353"/>
                  </a:lnTo>
                  <a:lnTo>
                    <a:pt x="654" y="311"/>
                  </a:lnTo>
                  <a:lnTo>
                    <a:pt x="608" y="273"/>
                  </a:lnTo>
                  <a:lnTo>
                    <a:pt x="574" y="246"/>
                  </a:lnTo>
                  <a:lnTo>
                    <a:pt x="536" y="224"/>
                  </a:lnTo>
                  <a:lnTo>
                    <a:pt x="494" y="197"/>
                  </a:lnTo>
                  <a:lnTo>
                    <a:pt x="452" y="170"/>
                  </a:lnTo>
                  <a:lnTo>
                    <a:pt x="410" y="144"/>
                  </a:lnTo>
                  <a:lnTo>
                    <a:pt x="365" y="117"/>
                  </a:lnTo>
                  <a:lnTo>
                    <a:pt x="319" y="94"/>
                  </a:lnTo>
                  <a:lnTo>
                    <a:pt x="277" y="72"/>
                  </a:lnTo>
                  <a:lnTo>
                    <a:pt x="235" y="53"/>
                  </a:lnTo>
                  <a:lnTo>
                    <a:pt x="194" y="34"/>
                  </a:lnTo>
                  <a:lnTo>
                    <a:pt x="152" y="22"/>
                  </a:lnTo>
                  <a:lnTo>
                    <a:pt x="114" y="11"/>
                  </a:lnTo>
                  <a:lnTo>
                    <a:pt x="80" y="3"/>
                  </a:lnTo>
                  <a:lnTo>
                    <a:pt x="49" y="0"/>
                  </a:lnTo>
                  <a:lnTo>
                    <a:pt x="23" y="3"/>
                  </a:lnTo>
                  <a:lnTo>
                    <a:pt x="0" y="11"/>
                  </a:lnTo>
                  <a:lnTo>
                    <a:pt x="26" y="19"/>
                  </a:lnTo>
                  <a:lnTo>
                    <a:pt x="57" y="30"/>
                  </a:lnTo>
                  <a:lnTo>
                    <a:pt x="91" y="45"/>
                  </a:lnTo>
                  <a:lnTo>
                    <a:pt x="125" y="60"/>
                  </a:lnTo>
                  <a:lnTo>
                    <a:pt x="167" y="79"/>
                  </a:lnTo>
                  <a:lnTo>
                    <a:pt x="209" y="98"/>
                  </a:lnTo>
                  <a:lnTo>
                    <a:pt x="255" y="121"/>
                  </a:lnTo>
                  <a:lnTo>
                    <a:pt x="300" y="144"/>
                  </a:lnTo>
                  <a:lnTo>
                    <a:pt x="346" y="170"/>
                  </a:lnTo>
                  <a:lnTo>
                    <a:pt x="391" y="197"/>
                  </a:lnTo>
                  <a:lnTo>
                    <a:pt x="437" y="227"/>
                  </a:lnTo>
                  <a:lnTo>
                    <a:pt x="483" y="258"/>
                  </a:lnTo>
                  <a:lnTo>
                    <a:pt x="528" y="288"/>
                  </a:lnTo>
                  <a:lnTo>
                    <a:pt x="570" y="319"/>
                  </a:lnTo>
                  <a:lnTo>
                    <a:pt x="608" y="349"/>
                  </a:lnTo>
                  <a:lnTo>
                    <a:pt x="646" y="383"/>
                  </a:lnTo>
                  <a:close/>
                </a:path>
              </a:pathLst>
            </a:custGeom>
            <a:solidFill>
              <a:srgbClr val="C9E8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1518" name="Freeform 20"/>
            <p:cNvSpPr>
              <a:spLocks noChangeAspect="1"/>
            </p:cNvSpPr>
            <p:nvPr/>
          </p:nvSpPr>
          <p:spPr bwMode="auto">
            <a:xfrm>
              <a:off x="2197" y="17517"/>
              <a:ext cx="270" cy="619"/>
            </a:xfrm>
            <a:custGeom>
              <a:avLst/>
              <a:gdLst>
                <a:gd name="T0" fmla="*/ 102 w 270"/>
                <a:gd name="T1" fmla="*/ 46 h 619"/>
                <a:gd name="T2" fmla="*/ 95 w 270"/>
                <a:gd name="T3" fmla="*/ 27 h 619"/>
                <a:gd name="T4" fmla="*/ 83 w 270"/>
                <a:gd name="T5" fmla="*/ 12 h 619"/>
                <a:gd name="T6" fmla="*/ 64 w 270"/>
                <a:gd name="T7" fmla="*/ 4 h 619"/>
                <a:gd name="T8" fmla="*/ 45 w 270"/>
                <a:gd name="T9" fmla="*/ 0 h 619"/>
                <a:gd name="T10" fmla="*/ 26 w 270"/>
                <a:gd name="T11" fmla="*/ 8 h 619"/>
                <a:gd name="T12" fmla="*/ 11 w 270"/>
                <a:gd name="T13" fmla="*/ 19 h 619"/>
                <a:gd name="T14" fmla="*/ 0 w 270"/>
                <a:gd name="T15" fmla="*/ 38 h 619"/>
                <a:gd name="T16" fmla="*/ 0 w 270"/>
                <a:gd name="T17" fmla="*/ 57 h 619"/>
                <a:gd name="T18" fmla="*/ 19 w 270"/>
                <a:gd name="T19" fmla="*/ 141 h 619"/>
                <a:gd name="T20" fmla="*/ 49 w 270"/>
                <a:gd name="T21" fmla="*/ 236 h 619"/>
                <a:gd name="T22" fmla="*/ 87 w 270"/>
                <a:gd name="T23" fmla="*/ 331 h 619"/>
                <a:gd name="T24" fmla="*/ 133 w 270"/>
                <a:gd name="T25" fmla="*/ 422 h 619"/>
                <a:gd name="T26" fmla="*/ 178 w 270"/>
                <a:gd name="T27" fmla="*/ 502 h 619"/>
                <a:gd name="T28" fmla="*/ 220 w 270"/>
                <a:gd name="T29" fmla="*/ 566 h 619"/>
                <a:gd name="T30" fmla="*/ 251 w 270"/>
                <a:gd name="T31" fmla="*/ 608 h 619"/>
                <a:gd name="T32" fmla="*/ 270 w 270"/>
                <a:gd name="T33" fmla="*/ 619 h 619"/>
                <a:gd name="T34" fmla="*/ 262 w 270"/>
                <a:gd name="T35" fmla="*/ 578 h 619"/>
                <a:gd name="T36" fmla="*/ 243 w 270"/>
                <a:gd name="T37" fmla="*/ 525 h 619"/>
                <a:gd name="T38" fmla="*/ 220 w 270"/>
                <a:gd name="T39" fmla="*/ 456 h 619"/>
                <a:gd name="T40" fmla="*/ 194 w 270"/>
                <a:gd name="T41" fmla="*/ 376 h 619"/>
                <a:gd name="T42" fmla="*/ 167 w 270"/>
                <a:gd name="T43" fmla="*/ 293 h 619"/>
                <a:gd name="T44" fmla="*/ 140 w 270"/>
                <a:gd name="T45" fmla="*/ 209 h 619"/>
                <a:gd name="T46" fmla="*/ 118 w 270"/>
                <a:gd name="T47" fmla="*/ 126 h 619"/>
                <a:gd name="T48" fmla="*/ 102 w 270"/>
                <a:gd name="T49" fmla="*/ 46 h 6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70"/>
                <a:gd name="T76" fmla="*/ 0 h 619"/>
                <a:gd name="T77" fmla="*/ 270 w 270"/>
                <a:gd name="T78" fmla="*/ 619 h 61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70" h="619">
                  <a:moveTo>
                    <a:pt x="102" y="46"/>
                  </a:moveTo>
                  <a:lnTo>
                    <a:pt x="95" y="27"/>
                  </a:lnTo>
                  <a:lnTo>
                    <a:pt x="83" y="12"/>
                  </a:lnTo>
                  <a:lnTo>
                    <a:pt x="64" y="4"/>
                  </a:lnTo>
                  <a:lnTo>
                    <a:pt x="45" y="0"/>
                  </a:lnTo>
                  <a:lnTo>
                    <a:pt x="26" y="8"/>
                  </a:lnTo>
                  <a:lnTo>
                    <a:pt x="11" y="19"/>
                  </a:lnTo>
                  <a:lnTo>
                    <a:pt x="0" y="38"/>
                  </a:lnTo>
                  <a:lnTo>
                    <a:pt x="0" y="57"/>
                  </a:lnTo>
                  <a:lnTo>
                    <a:pt x="19" y="141"/>
                  </a:lnTo>
                  <a:lnTo>
                    <a:pt x="49" y="236"/>
                  </a:lnTo>
                  <a:lnTo>
                    <a:pt x="87" y="331"/>
                  </a:lnTo>
                  <a:lnTo>
                    <a:pt x="133" y="422"/>
                  </a:lnTo>
                  <a:lnTo>
                    <a:pt x="178" y="502"/>
                  </a:lnTo>
                  <a:lnTo>
                    <a:pt x="220" y="566"/>
                  </a:lnTo>
                  <a:lnTo>
                    <a:pt x="251" y="608"/>
                  </a:lnTo>
                  <a:lnTo>
                    <a:pt x="270" y="619"/>
                  </a:lnTo>
                  <a:lnTo>
                    <a:pt x="262" y="578"/>
                  </a:lnTo>
                  <a:lnTo>
                    <a:pt x="243" y="525"/>
                  </a:lnTo>
                  <a:lnTo>
                    <a:pt x="220" y="456"/>
                  </a:lnTo>
                  <a:lnTo>
                    <a:pt x="194" y="376"/>
                  </a:lnTo>
                  <a:lnTo>
                    <a:pt x="167" y="293"/>
                  </a:lnTo>
                  <a:lnTo>
                    <a:pt x="140" y="209"/>
                  </a:lnTo>
                  <a:lnTo>
                    <a:pt x="118" y="126"/>
                  </a:lnTo>
                  <a:lnTo>
                    <a:pt x="102" y="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1519" name="Freeform 21"/>
            <p:cNvSpPr>
              <a:spLocks noChangeAspect="1"/>
            </p:cNvSpPr>
            <p:nvPr/>
          </p:nvSpPr>
          <p:spPr bwMode="auto">
            <a:xfrm>
              <a:off x="2079" y="17187"/>
              <a:ext cx="140" cy="312"/>
            </a:xfrm>
            <a:custGeom>
              <a:avLst/>
              <a:gdLst>
                <a:gd name="T0" fmla="*/ 72 w 140"/>
                <a:gd name="T1" fmla="*/ 34 h 312"/>
                <a:gd name="T2" fmla="*/ 68 w 140"/>
                <a:gd name="T3" fmla="*/ 19 h 312"/>
                <a:gd name="T4" fmla="*/ 57 w 140"/>
                <a:gd name="T5" fmla="*/ 8 h 312"/>
                <a:gd name="T6" fmla="*/ 45 w 140"/>
                <a:gd name="T7" fmla="*/ 0 h 312"/>
                <a:gd name="T8" fmla="*/ 30 w 140"/>
                <a:gd name="T9" fmla="*/ 0 h 312"/>
                <a:gd name="T10" fmla="*/ 19 w 140"/>
                <a:gd name="T11" fmla="*/ 4 h 312"/>
                <a:gd name="T12" fmla="*/ 7 w 140"/>
                <a:gd name="T13" fmla="*/ 12 h 312"/>
                <a:gd name="T14" fmla="*/ 0 w 140"/>
                <a:gd name="T15" fmla="*/ 23 h 312"/>
                <a:gd name="T16" fmla="*/ 0 w 140"/>
                <a:gd name="T17" fmla="*/ 38 h 312"/>
                <a:gd name="T18" fmla="*/ 0 w 140"/>
                <a:gd name="T19" fmla="*/ 80 h 312"/>
                <a:gd name="T20" fmla="*/ 11 w 140"/>
                <a:gd name="T21" fmla="*/ 125 h 312"/>
                <a:gd name="T22" fmla="*/ 26 w 140"/>
                <a:gd name="T23" fmla="*/ 171 h 312"/>
                <a:gd name="T24" fmla="*/ 45 w 140"/>
                <a:gd name="T25" fmla="*/ 217 h 312"/>
                <a:gd name="T26" fmla="*/ 68 w 140"/>
                <a:gd name="T27" fmla="*/ 258 h 312"/>
                <a:gd name="T28" fmla="*/ 91 w 140"/>
                <a:gd name="T29" fmla="*/ 289 h 312"/>
                <a:gd name="T30" fmla="*/ 118 w 140"/>
                <a:gd name="T31" fmla="*/ 308 h 312"/>
                <a:gd name="T32" fmla="*/ 137 w 140"/>
                <a:gd name="T33" fmla="*/ 312 h 312"/>
                <a:gd name="T34" fmla="*/ 140 w 140"/>
                <a:gd name="T35" fmla="*/ 251 h 312"/>
                <a:gd name="T36" fmla="*/ 121 w 140"/>
                <a:gd name="T37" fmla="*/ 179 h 312"/>
                <a:gd name="T38" fmla="*/ 99 w 140"/>
                <a:gd name="T39" fmla="*/ 106 h 312"/>
                <a:gd name="T40" fmla="*/ 72 w 140"/>
                <a:gd name="T41" fmla="*/ 34 h 3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0"/>
                <a:gd name="T64" fmla="*/ 0 h 312"/>
                <a:gd name="T65" fmla="*/ 140 w 140"/>
                <a:gd name="T66" fmla="*/ 312 h 3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0" h="312">
                  <a:moveTo>
                    <a:pt x="72" y="34"/>
                  </a:moveTo>
                  <a:lnTo>
                    <a:pt x="68" y="19"/>
                  </a:lnTo>
                  <a:lnTo>
                    <a:pt x="57" y="8"/>
                  </a:lnTo>
                  <a:lnTo>
                    <a:pt x="45" y="0"/>
                  </a:lnTo>
                  <a:lnTo>
                    <a:pt x="30" y="0"/>
                  </a:lnTo>
                  <a:lnTo>
                    <a:pt x="19" y="4"/>
                  </a:lnTo>
                  <a:lnTo>
                    <a:pt x="7" y="12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0" y="80"/>
                  </a:lnTo>
                  <a:lnTo>
                    <a:pt x="11" y="125"/>
                  </a:lnTo>
                  <a:lnTo>
                    <a:pt x="26" y="171"/>
                  </a:lnTo>
                  <a:lnTo>
                    <a:pt x="45" y="217"/>
                  </a:lnTo>
                  <a:lnTo>
                    <a:pt x="68" y="258"/>
                  </a:lnTo>
                  <a:lnTo>
                    <a:pt x="91" y="289"/>
                  </a:lnTo>
                  <a:lnTo>
                    <a:pt x="118" y="308"/>
                  </a:lnTo>
                  <a:lnTo>
                    <a:pt x="137" y="312"/>
                  </a:lnTo>
                  <a:lnTo>
                    <a:pt x="140" y="251"/>
                  </a:lnTo>
                  <a:lnTo>
                    <a:pt x="121" y="179"/>
                  </a:lnTo>
                  <a:lnTo>
                    <a:pt x="99" y="106"/>
                  </a:lnTo>
                  <a:lnTo>
                    <a:pt x="72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1520" name="Freeform 22"/>
            <p:cNvSpPr>
              <a:spLocks noChangeAspect="1"/>
            </p:cNvSpPr>
            <p:nvPr/>
          </p:nvSpPr>
          <p:spPr bwMode="auto">
            <a:xfrm>
              <a:off x="1965" y="16959"/>
              <a:ext cx="121" cy="179"/>
            </a:xfrm>
            <a:custGeom>
              <a:avLst/>
              <a:gdLst>
                <a:gd name="T0" fmla="*/ 64 w 121"/>
                <a:gd name="T1" fmla="*/ 23 h 179"/>
                <a:gd name="T2" fmla="*/ 64 w 121"/>
                <a:gd name="T3" fmla="*/ 27 h 179"/>
                <a:gd name="T4" fmla="*/ 64 w 121"/>
                <a:gd name="T5" fmla="*/ 27 h 179"/>
                <a:gd name="T6" fmla="*/ 64 w 121"/>
                <a:gd name="T7" fmla="*/ 27 h 179"/>
                <a:gd name="T8" fmla="*/ 64 w 121"/>
                <a:gd name="T9" fmla="*/ 27 h 179"/>
                <a:gd name="T10" fmla="*/ 61 w 121"/>
                <a:gd name="T11" fmla="*/ 15 h 179"/>
                <a:gd name="T12" fmla="*/ 49 w 121"/>
                <a:gd name="T13" fmla="*/ 4 h 179"/>
                <a:gd name="T14" fmla="*/ 38 w 121"/>
                <a:gd name="T15" fmla="*/ 0 h 179"/>
                <a:gd name="T16" fmla="*/ 23 w 121"/>
                <a:gd name="T17" fmla="*/ 0 h 179"/>
                <a:gd name="T18" fmla="*/ 11 w 121"/>
                <a:gd name="T19" fmla="*/ 4 h 179"/>
                <a:gd name="T20" fmla="*/ 4 w 121"/>
                <a:gd name="T21" fmla="*/ 15 h 179"/>
                <a:gd name="T22" fmla="*/ 0 w 121"/>
                <a:gd name="T23" fmla="*/ 27 h 179"/>
                <a:gd name="T24" fmla="*/ 0 w 121"/>
                <a:gd name="T25" fmla="*/ 38 h 179"/>
                <a:gd name="T26" fmla="*/ 4 w 121"/>
                <a:gd name="T27" fmla="*/ 57 h 179"/>
                <a:gd name="T28" fmla="*/ 11 w 121"/>
                <a:gd name="T29" fmla="*/ 80 h 179"/>
                <a:gd name="T30" fmla="*/ 26 w 121"/>
                <a:gd name="T31" fmla="*/ 107 h 179"/>
                <a:gd name="T32" fmla="*/ 45 w 121"/>
                <a:gd name="T33" fmla="*/ 129 h 179"/>
                <a:gd name="T34" fmla="*/ 64 w 121"/>
                <a:gd name="T35" fmla="*/ 152 h 179"/>
                <a:gd name="T36" fmla="*/ 87 w 121"/>
                <a:gd name="T37" fmla="*/ 167 h 179"/>
                <a:gd name="T38" fmla="*/ 106 w 121"/>
                <a:gd name="T39" fmla="*/ 179 h 179"/>
                <a:gd name="T40" fmla="*/ 121 w 121"/>
                <a:gd name="T41" fmla="*/ 179 h 179"/>
                <a:gd name="T42" fmla="*/ 118 w 121"/>
                <a:gd name="T43" fmla="*/ 141 h 179"/>
                <a:gd name="T44" fmla="*/ 102 w 121"/>
                <a:gd name="T45" fmla="*/ 95 h 179"/>
                <a:gd name="T46" fmla="*/ 80 w 121"/>
                <a:gd name="T47" fmla="*/ 53 h 179"/>
                <a:gd name="T48" fmla="*/ 64 w 121"/>
                <a:gd name="T49" fmla="*/ 23 h 17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1"/>
                <a:gd name="T76" fmla="*/ 0 h 179"/>
                <a:gd name="T77" fmla="*/ 121 w 121"/>
                <a:gd name="T78" fmla="*/ 179 h 17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1" h="179">
                  <a:moveTo>
                    <a:pt x="64" y="23"/>
                  </a:moveTo>
                  <a:lnTo>
                    <a:pt x="64" y="27"/>
                  </a:lnTo>
                  <a:lnTo>
                    <a:pt x="61" y="15"/>
                  </a:lnTo>
                  <a:lnTo>
                    <a:pt x="49" y="4"/>
                  </a:lnTo>
                  <a:lnTo>
                    <a:pt x="38" y="0"/>
                  </a:lnTo>
                  <a:lnTo>
                    <a:pt x="23" y="0"/>
                  </a:lnTo>
                  <a:lnTo>
                    <a:pt x="11" y="4"/>
                  </a:lnTo>
                  <a:lnTo>
                    <a:pt x="4" y="15"/>
                  </a:lnTo>
                  <a:lnTo>
                    <a:pt x="0" y="27"/>
                  </a:lnTo>
                  <a:lnTo>
                    <a:pt x="0" y="38"/>
                  </a:lnTo>
                  <a:lnTo>
                    <a:pt x="4" y="57"/>
                  </a:lnTo>
                  <a:lnTo>
                    <a:pt x="11" y="80"/>
                  </a:lnTo>
                  <a:lnTo>
                    <a:pt x="26" y="107"/>
                  </a:lnTo>
                  <a:lnTo>
                    <a:pt x="45" y="129"/>
                  </a:lnTo>
                  <a:lnTo>
                    <a:pt x="64" y="152"/>
                  </a:lnTo>
                  <a:lnTo>
                    <a:pt x="87" y="167"/>
                  </a:lnTo>
                  <a:lnTo>
                    <a:pt x="106" y="179"/>
                  </a:lnTo>
                  <a:lnTo>
                    <a:pt x="121" y="179"/>
                  </a:lnTo>
                  <a:lnTo>
                    <a:pt x="118" y="141"/>
                  </a:lnTo>
                  <a:lnTo>
                    <a:pt x="102" y="95"/>
                  </a:lnTo>
                  <a:lnTo>
                    <a:pt x="80" y="53"/>
                  </a:lnTo>
                  <a:lnTo>
                    <a:pt x="64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1521" name="Freeform 23"/>
            <p:cNvSpPr>
              <a:spLocks noChangeAspect="1"/>
            </p:cNvSpPr>
            <p:nvPr/>
          </p:nvSpPr>
          <p:spPr bwMode="auto">
            <a:xfrm>
              <a:off x="1862" y="16811"/>
              <a:ext cx="167" cy="118"/>
            </a:xfrm>
            <a:custGeom>
              <a:avLst/>
              <a:gdLst>
                <a:gd name="T0" fmla="*/ 133 w 167"/>
                <a:gd name="T1" fmla="*/ 88 h 118"/>
                <a:gd name="T2" fmla="*/ 148 w 167"/>
                <a:gd name="T3" fmla="*/ 80 h 118"/>
                <a:gd name="T4" fmla="*/ 164 w 167"/>
                <a:gd name="T5" fmla="*/ 69 h 118"/>
                <a:gd name="T6" fmla="*/ 167 w 167"/>
                <a:gd name="T7" fmla="*/ 53 h 118"/>
                <a:gd name="T8" fmla="*/ 167 w 167"/>
                <a:gd name="T9" fmla="*/ 38 h 118"/>
                <a:gd name="T10" fmla="*/ 160 w 167"/>
                <a:gd name="T11" fmla="*/ 19 h 118"/>
                <a:gd name="T12" fmla="*/ 148 w 167"/>
                <a:gd name="T13" fmla="*/ 8 h 118"/>
                <a:gd name="T14" fmla="*/ 133 w 167"/>
                <a:gd name="T15" fmla="*/ 0 h 118"/>
                <a:gd name="T16" fmla="*/ 114 w 167"/>
                <a:gd name="T17" fmla="*/ 0 h 118"/>
                <a:gd name="T18" fmla="*/ 107 w 167"/>
                <a:gd name="T19" fmla="*/ 0 h 118"/>
                <a:gd name="T20" fmla="*/ 91 w 167"/>
                <a:gd name="T21" fmla="*/ 4 h 118"/>
                <a:gd name="T22" fmla="*/ 69 w 167"/>
                <a:gd name="T23" fmla="*/ 12 h 118"/>
                <a:gd name="T24" fmla="*/ 42 w 167"/>
                <a:gd name="T25" fmla="*/ 27 h 118"/>
                <a:gd name="T26" fmla="*/ 19 w 167"/>
                <a:gd name="T27" fmla="*/ 50 h 118"/>
                <a:gd name="T28" fmla="*/ 8 w 167"/>
                <a:gd name="T29" fmla="*/ 72 h 118"/>
                <a:gd name="T30" fmla="*/ 0 w 167"/>
                <a:gd name="T31" fmla="*/ 95 h 118"/>
                <a:gd name="T32" fmla="*/ 0 w 167"/>
                <a:gd name="T33" fmla="*/ 103 h 118"/>
                <a:gd name="T34" fmla="*/ 11 w 167"/>
                <a:gd name="T35" fmla="*/ 110 h 118"/>
                <a:gd name="T36" fmla="*/ 27 w 167"/>
                <a:gd name="T37" fmla="*/ 118 h 118"/>
                <a:gd name="T38" fmla="*/ 42 w 167"/>
                <a:gd name="T39" fmla="*/ 118 h 118"/>
                <a:gd name="T40" fmla="*/ 57 w 167"/>
                <a:gd name="T41" fmla="*/ 118 h 118"/>
                <a:gd name="T42" fmla="*/ 76 w 167"/>
                <a:gd name="T43" fmla="*/ 110 h 118"/>
                <a:gd name="T44" fmla="*/ 95 w 167"/>
                <a:gd name="T45" fmla="*/ 107 h 118"/>
                <a:gd name="T46" fmla="*/ 114 w 167"/>
                <a:gd name="T47" fmla="*/ 99 h 118"/>
                <a:gd name="T48" fmla="*/ 133 w 167"/>
                <a:gd name="T49" fmla="*/ 88 h 1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67"/>
                <a:gd name="T76" fmla="*/ 0 h 118"/>
                <a:gd name="T77" fmla="*/ 167 w 167"/>
                <a:gd name="T78" fmla="*/ 118 h 1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67" h="118">
                  <a:moveTo>
                    <a:pt x="133" y="88"/>
                  </a:moveTo>
                  <a:lnTo>
                    <a:pt x="148" y="80"/>
                  </a:lnTo>
                  <a:lnTo>
                    <a:pt x="164" y="69"/>
                  </a:lnTo>
                  <a:lnTo>
                    <a:pt x="167" y="53"/>
                  </a:lnTo>
                  <a:lnTo>
                    <a:pt x="167" y="38"/>
                  </a:lnTo>
                  <a:lnTo>
                    <a:pt x="160" y="19"/>
                  </a:lnTo>
                  <a:lnTo>
                    <a:pt x="148" y="8"/>
                  </a:lnTo>
                  <a:lnTo>
                    <a:pt x="133" y="0"/>
                  </a:lnTo>
                  <a:lnTo>
                    <a:pt x="114" y="0"/>
                  </a:lnTo>
                  <a:lnTo>
                    <a:pt x="107" y="0"/>
                  </a:lnTo>
                  <a:lnTo>
                    <a:pt x="91" y="4"/>
                  </a:lnTo>
                  <a:lnTo>
                    <a:pt x="69" y="12"/>
                  </a:lnTo>
                  <a:lnTo>
                    <a:pt x="42" y="27"/>
                  </a:lnTo>
                  <a:lnTo>
                    <a:pt x="19" y="50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103"/>
                  </a:lnTo>
                  <a:lnTo>
                    <a:pt x="11" y="110"/>
                  </a:lnTo>
                  <a:lnTo>
                    <a:pt x="27" y="118"/>
                  </a:lnTo>
                  <a:lnTo>
                    <a:pt x="42" y="118"/>
                  </a:lnTo>
                  <a:lnTo>
                    <a:pt x="57" y="118"/>
                  </a:lnTo>
                  <a:lnTo>
                    <a:pt x="76" y="110"/>
                  </a:lnTo>
                  <a:lnTo>
                    <a:pt x="95" y="107"/>
                  </a:lnTo>
                  <a:lnTo>
                    <a:pt x="114" y="99"/>
                  </a:lnTo>
                  <a:lnTo>
                    <a:pt x="133" y="8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1522" name="Freeform 24"/>
            <p:cNvSpPr>
              <a:spLocks noChangeAspect="1"/>
            </p:cNvSpPr>
            <p:nvPr/>
          </p:nvSpPr>
          <p:spPr bwMode="auto">
            <a:xfrm>
              <a:off x="1079" y="16614"/>
              <a:ext cx="642" cy="778"/>
            </a:xfrm>
            <a:custGeom>
              <a:avLst/>
              <a:gdLst>
                <a:gd name="T0" fmla="*/ 236 w 642"/>
                <a:gd name="T1" fmla="*/ 117 h 778"/>
                <a:gd name="T2" fmla="*/ 190 w 642"/>
                <a:gd name="T3" fmla="*/ 152 h 778"/>
                <a:gd name="T4" fmla="*/ 148 w 642"/>
                <a:gd name="T5" fmla="*/ 190 h 778"/>
                <a:gd name="T6" fmla="*/ 106 w 642"/>
                <a:gd name="T7" fmla="*/ 235 h 778"/>
                <a:gd name="T8" fmla="*/ 72 w 642"/>
                <a:gd name="T9" fmla="*/ 281 h 778"/>
                <a:gd name="T10" fmla="*/ 45 w 642"/>
                <a:gd name="T11" fmla="*/ 330 h 778"/>
                <a:gd name="T12" fmla="*/ 23 w 642"/>
                <a:gd name="T13" fmla="*/ 379 h 778"/>
                <a:gd name="T14" fmla="*/ 7 w 642"/>
                <a:gd name="T15" fmla="*/ 429 h 778"/>
                <a:gd name="T16" fmla="*/ 0 w 642"/>
                <a:gd name="T17" fmla="*/ 482 h 778"/>
                <a:gd name="T18" fmla="*/ 7 w 642"/>
                <a:gd name="T19" fmla="*/ 562 h 778"/>
                <a:gd name="T20" fmla="*/ 38 w 642"/>
                <a:gd name="T21" fmla="*/ 626 h 778"/>
                <a:gd name="T22" fmla="*/ 83 w 642"/>
                <a:gd name="T23" fmla="*/ 683 h 778"/>
                <a:gd name="T24" fmla="*/ 141 w 642"/>
                <a:gd name="T25" fmla="*/ 725 h 778"/>
                <a:gd name="T26" fmla="*/ 209 w 642"/>
                <a:gd name="T27" fmla="*/ 755 h 778"/>
                <a:gd name="T28" fmla="*/ 285 w 642"/>
                <a:gd name="T29" fmla="*/ 774 h 778"/>
                <a:gd name="T30" fmla="*/ 357 w 642"/>
                <a:gd name="T31" fmla="*/ 778 h 778"/>
                <a:gd name="T32" fmla="*/ 429 w 642"/>
                <a:gd name="T33" fmla="*/ 767 h 778"/>
                <a:gd name="T34" fmla="*/ 445 w 642"/>
                <a:gd name="T35" fmla="*/ 767 h 778"/>
                <a:gd name="T36" fmla="*/ 460 w 642"/>
                <a:gd name="T37" fmla="*/ 759 h 778"/>
                <a:gd name="T38" fmla="*/ 471 w 642"/>
                <a:gd name="T39" fmla="*/ 744 h 778"/>
                <a:gd name="T40" fmla="*/ 475 w 642"/>
                <a:gd name="T41" fmla="*/ 729 h 778"/>
                <a:gd name="T42" fmla="*/ 471 w 642"/>
                <a:gd name="T43" fmla="*/ 721 h 778"/>
                <a:gd name="T44" fmla="*/ 460 w 642"/>
                <a:gd name="T45" fmla="*/ 721 h 778"/>
                <a:gd name="T46" fmla="*/ 445 w 642"/>
                <a:gd name="T47" fmla="*/ 717 h 778"/>
                <a:gd name="T48" fmla="*/ 426 w 642"/>
                <a:gd name="T49" fmla="*/ 717 h 778"/>
                <a:gd name="T50" fmla="*/ 403 w 642"/>
                <a:gd name="T51" fmla="*/ 717 h 778"/>
                <a:gd name="T52" fmla="*/ 384 w 642"/>
                <a:gd name="T53" fmla="*/ 717 h 778"/>
                <a:gd name="T54" fmla="*/ 365 w 642"/>
                <a:gd name="T55" fmla="*/ 717 h 778"/>
                <a:gd name="T56" fmla="*/ 353 w 642"/>
                <a:gd name="T57" fmla="*/ 717 h 778"/>
                <a:gd name="T58" fmla="*/ 315 w 642"/>
                <a:gd name="T59" fmla="*/ 714 h 778"/>
                <a:gd name="T60" fmla="*/ 281 w 642"/>
                <a:gd name="T61" fmla="*/ 710 h 778"/>
                <a:gd name="T62" fmla="*/ 243 w 642"/>
                <a:gd name="T63" fmla="*/ 706 h 778"/>
                <a:gd name="T64" fmla="*/ 205 w 642"/>
                <a:gd name="T65" fmla="*/ 695 h 778"/>
                <a:gd name="T66" fmla="*/ 167 w 642"/>
                <a:gd name="T67" fmla="*/ 683 h 778"/>
                <a:gd name="T68" fmla="*/ 129 w 642"/>
                <a:gd name="T69" fmla="*/ 657 h 778"/>
                <a:gd name="T70" fmla="*/ 95 w 642"/>
                <a:gd name="T71" fmla="*/ 623 h 778"/>
                <a:gd name="T72" fmla="*/ 57 w 642"/>
                <a:gd name="T73" fmla="*/ 573 h 778"/>
                <a:gd name="T74" fmla="*/ 49 w 642"/>
                <a:gd name="T75" fmla="*/ 516 h 778"/>
                <a:gd name="T76" fmla="*/ 53 w 642"/>
                <a:gd name="T77" fmla="*/ 463 h 778"/>
                <a:gd name="T78" fmla="*/ 68 w 642"/>
                <a:gd name="T79" fmla="*/ 410 h 778"/>
                <a:gd name="T80" fmla="*/ 91 w 642"/>
                <a:gd name="T81" fmla="*/ 360 h 778"/>
                <a:gd name="T82" fmla="*/ 125 w 642"/>
                <a:gd name="T83" fmla="*/ 315 h 778"/>
                <a:gd name="T84" fmla="*/ 163 w 642"/>
                <a:gd name="T85" fmla="*/ 269 h 778"/>
                <a:gd name="T86" fmla="*/ 205 w 642"/>
                <a:gd name="T87" fmla="*/ 231 h 778"/>
                <a:gd name="T88" fmla="*/ 255 w 642"/>
                <a:gd name="T89" fmla="*/ 193 h 778"/>
                <a:gd name="T90" fmla="*/ 304 w 642"/>
                <a:gd name="T91" fmla="*/ 159 h 778"/>
                <a:gd name="T92" fmla="*/ 357 w 642"/>
                <a:gd name="T93" fmla="*/ 129 h 778"/>
                <a:gd name="T94" fmla="*/ 410 w 642"/>
                <a:gd name="T95" fmla="*/ 102 h 778"/>
                <a:gd name="T96" fmla="*/ 460 w 642"/>
                <a:gd name="T97" fmla="*/ 79 h 778"/>
                <a:gd name="T98" fmla="*/ 513 w 642"/>
                <a:gd name="T99" fmla="*/ 61 h 778"/>
                <a:gd name="T100" fmla="*/ 559 w 642"/>
                <a:gd name="T101" fmla="*/ 42 h 778"/>
                <a:gd name="T102" fmla="*/ 604 w 642"/>
                <a:gd name="T103" fmla="*/ 30 h 778"/>
                <a:gd name="T104" fmla="*/ 642 w 642"/>
                <a:gd name="T105" fmla="*/ 23 h 778"/>
                <a:gd name="T106" fmla="*/ 616 w 642"/>
                <a:gd name="T107" fmla="*/ 7 h 778"/>
                <a:gd name="T108" fmla="*/ 574 w 642"/>
                <a:gd name="T109" fmla="*/ 0 h 778"/>
                <a:gd name="T110" fmla="*/ 525 w 642"/>
                <a:gd name="T111" fmla="*/ 7 h 778"/>
                <a:gd name="T112" fmla="*/ 468 w 642"/>
                <a:gd name="T113" fmla="*/ 19 h 778"/>
                <a:gd name="T114" fmla="*/ 403 w 642"/>
                <a:gd name="T115" fmla="*/ 38 h 778"/>
                <a:gd name="T116" fmla="*/ 342 w 642"/>
                <a:gd name="T117" fmla="*/ 61 h 778"/>
                <a:gd name="T118" fmla="*/ 285 w 642"/>
                <a:gd name="T119" fmla="*/ 91 h 778"/>
                <a:gd name="T120" fmla="*/ 236 w 642"/>
                <a:gd name="T121" fmla="*/ 117 h 7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42"/>
                <a:gd name="T184" fmla="*/ 0 h 778"/>
                <a:gd name="T185" fmla="*/ 642 w 642"/>
                <a:gd name="T186" fmla="*/ 778 h 7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42" h="778">
                  <a:moveTo>
                    <a:pt x="236" y="117"/>
                  </a:moveTo>
                  <a:lnTo>
                    <a:pt x="190" y="152"/>
                  </a:lnTo>
                  <a:lnTo>
                    <a:pt x="148" y="190"/>
                  </a:lnTo>
                  <a:lnTo>
                    <a:pt x="106" y="235"/>
                  </a:lnTo>
                  <a:lnTo>
                    <a:pt x="72" y="281"/>
                  </a:lnTo>
                  <a:lnTo>
                    <a:pt x="45" y="330"/>
                  </a:lnTo>
                  <a:lnTo>
                    <a:pt x="23" y="379"/>
                  </a:lnTo>
                  <a:lnTo>
                    <a:pt x="7" y="429"/>
                  </a:lnTo>
                  <a:lnTo>
                    <a:pt x="0" y="482"/>
                  </a:lnTo>
                  <a:lnTo>
                    <a:pt x="7" y="562"/>
                  </a:lnTo>
                  <a:lnTo>
                    <a:pt x="38" y="626"/>
                  </a:lnTo>
                  <a:lnTo>
                    <a:pt x="83" y="683"/>
                  </a:lnTo>
                  <a:lnTo>
                    <a:pt x="141" y="725"/>
                  </a:lnTo>
                  <a:lnTo>
                    <a:pt x="209" y="755"/>
                  </a:lnTo>
                  <a:lnTo>
                    <a:pt x="285" y="774"/>
                  </a:lnTo>
                  <a:lnTo>
                    <a:pt x="357" y="778"/>
                  </a:lnTo>
                  <a:lnTo>
                    <a:pt x="429" y="767"/>
                  </a:lnTo>
                  <a:lnTo>
                    <a:pt x="445" y="767"/>
                  </a:lnTo>
                  <a:lnTo>
                    <a:pt x="460" y="759"/>
                  </a:lnTo>
                  <a:lnTo>
                    <a:pt x="471" y="744"/>
                  </a:lnTo>
                  <a:lnTo>
                    <a:pt x="475" y="729"/>
                  </a:lnTo>
                  <a:lnTo>
                    <a:pt x="471" y="721"/>
                  </a:lnTo>
                  <a:lnTo>
                    <a:pt x="460" y="721"/>
                  </a:lnTo>
                  <a:lnTo>
                    <a:pt x="445" y="717"/>
                  </a:lnTo>
                  <a:lnTo>
                    <a:pt x="426" y="717"/>
                  </a:lnTo>
                  <a:lnTo>
                    <a:pt x="403" y="717"/>
                  </a:lnTo>
                  <a:lnTo>
                    <a:pt x="384" y="717"/>
                  </a:lnTo>
                  <a:lnTo>
                    <a:pt x="365" y="717"/>
                  </a:lnTo>
                  <a:lnTo>
                    <a:pt x="353" y="717"/>
                  </a:lnTo>
                  <a:lnTo>
                    <a:pt x="315" y="714"/>
                  </a:lnTo>
                  <a:lnTo>
                    <a:pt x="281" y="710"/>
                  </a:lnTo>
                  <a:lnTo>
                    <a:pt x="243" y="706"/>
                  </a:lnTo>
                  <a:lnTo>
                    <a:pt x="205" y="695"/>
                  </a:lnTo>
                  <a:lnTo>
                    <a:pt x="167" y="683"/>
                  </a:lnTo>
                  <a:lnTo>
                    <a:pt x="129" y="657"/>
                  </a:lnTo>
                  <a:lnTo>
                    <a:pt x="95" y="623"/>
                  </a:lnTo>
                  <a:lnTo>
                    <a:pt x="57" y="573"/>
                  </a:lnTo>
                  <a:lnTo>
                    <a:pt x="49" y="516"/>
                  </a:lnTo>
                  <a:lnTo>
                    <a:pt x="53" y="463"/>
                  </a:lnTo>
                  <a:lnTo>
                    <a:pt x="68" y="410"/>
                  </a:lnTo>
                  <a:lnTo>
                    <a:pt x="91" y="360"/>
                  </a:lnTo>
                  <a:lnTo>
                    <a:pt x="125" y="315"/>
                  </a:lnTo>
                  <a:lnTo>
                    <a:pt x="163" y="269"/>
                  </a:lnTo>
                  <a:lnTo>
                    <a:pt x="205" y="231"/>
                  </a:lnTo>
                  <a:lnTo>
                    <a:pt x="255" y="193"/>
                  </a:lnTo>
                  <a:lnTo>
                    <a:pt x="304" y="159"/>
                  </a:lnTo>
                  <a:lnTo>
                    <a:pt x="357" y="129"/>
                  </a:lnTo>
                  <a:lnTo>
                    <a:pt x="410" y="102"/>
                  </a:lnTo>
                  <a:lnTo>
                    <a:pt x="460" y="79"/>
                  </a:lnTo>
                  <a:lnTo>
                    <a:pt x="513" y="61"/>
                  </a:lnTo>
                  <a:lnTo>
                    <a:pt x="559" y="42"/>
                  </a:lnTo>
                  <a:lnTo>
                    <a:pt x="604" y="30"/>
                  </a:lnTo>
                  <a:lnTo>
                    <a:pt x="642" y="23"/>
                  </a:lnTo>
                  <a:lnTo>
                    <a:pt x="616" y="7"/>
                  </a:lnTo>
                  <a:lnTo>
                    <a:pt x="574" y="0"/>
                  </a:lnTo>
                  <a:lnTo>
                    <a:pt x="525" y="7"/>
                  </a:lnTo>
                  <a:lnTo>
                    <a:pt x="468" y="19"/>
                  </a:lnTo>
                  <a:lnTo>
                    <a:pt x="403" y="38"/>
                  </a:lnTo>
                  <a:lnTo>
                    <a:pt x="342" y="61"/>
                  </a:lnTo>
                  <a:lnTo>
                    <a:pt x="285" y="91"/>
                  </a:lnTo>
                  <a:lnTo>
                    <a:pt x="236" y="1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1523" name="Freeform 25"/>
            <p:cNvSpPr>
              <a:spLocks noChangeAspect="1"/>
            </p:cNvSpPr>
            <p:nvPr/>
          </p:nvSpPr>
          <p:spPr bwMode="auto">
            <a:xfrm>
              <a:off x="2181" y="16606"/>
              <a:ext cx="415" cy="604"/>
            </a:xfrm>
            <a:custGeom>
              <a:avLst/>
              <a:gdLst>
                <a:gd name="T0" fmla="*/ 350 w 415"/>
                <a:gd name="T1" fmla="*/ 201 h 604"/>
                <a:gd name="T2" fmla="*/ 362 w 415"/>
                <a:gd name="T3" fmla="*/ 266 h 604"/>
                <a:gd name="T4" fmla="*/ 354 w 415"/>
                <a:gd name="T5" fmla="*/ 319 h 604"/>
                <a:gd name="T6" fmla="*/ 327 w 415"/>
                <a:gd name="T7" fmla="*/ 365 h 604"/>
                <a:gd name="T8" fmla="*/ 289 w 415"/>
                <a:gd name="T9" fmla="*/ 406 h 604"/>
                <a:gd name="T10" fmla="*/ 244 w 415"/>
                <a:gd name="T11" fmla="*/ 444 h 604"/>
                <a:gd name="T12" fmla="*/ 194 w 415"/>
                <a:gd name="T13" fmla="*/ 479 h 604"/>
                <a:gd name="T14" fmla="*/ 141 w 415"/>
                <a:gd name="T15" fmla="*/ 517 h 604"/>
                <a:gd name="T16" fmla="*/ 96 w 415"/>
                <a:gd name="T17" fmla="*/ 551 h 604"/>
                <a:gd name="T18" fmla="*/ 88 w 415"/>
                <a:gd name="T19" fmla="*/ 562 h 604"/>
                <a:gd name="T20" fmla="*/ 84 w 415"/>
                <a:gd name="T21" fmla="*/ 570 h 604"/>
                <a:gd name="T22" fmla="*/ 84 w 415"/>
                <a:gd name="T23" fmla="*/ 581 h 604"/>
                <a:gd name="T24" fmla="*/ 92 w 415"/>
                <a:gd name="T25" fmla="*/ 593 h 604"/>
                <a:gd name="T26" fmla="*/ 99 w 415"/>
                <a:gd name="T27" fmla="*/ 600 h 604"/>
                <a:gd name="T28" fmla="*/ 111 w 415"/>
                <a:gd name="T29" fmla="*/ 604 h 604"/>
                <a:gd name="T30" fmla="*/ 122 w 415"/>
                <a:gd name="T31" fmla="*/ 604 h 604"/>
                <a:gd name="T32" fmla="*/ 134 w 415"/>
                <a:gd name="T33" fmla="*/ 600 h 604"/>
                <a:gd name="T34" fmla="*/ 191 w 415"/>
                <a:gd name="T35" fmla="*/ 566 h 604"/>
                <a:gd name="T36" fmla="*/ 248 w 415"/>
                <a:gd name="T37" fmla="*/ 528 h 604"/>
                <a:gd name="T38" fmla="*/ 301 w 415"/>
                <a:gd name="T39" fmla="*/ 486 h 604"/>
                <a:gd name="T40" fmla="*/ 350 w 415"/>
                <a:gd name="T41" fmla="*/ 437 h 604"/>
                <a:gd name="T42" fmla="*/ 384 w 415"/>
                <a:gd name="T43" fmla="*/ 384 h 604"/>
                <a:gd name="T44" fmla="*/ 407 w 415"/>
                <a:gd name="T45" fmla="*/ 323 h 604"/>
                <a:gd name="T46" fmla="*/ 415 w 415"/>
                <a:gd name="T47" fmla="*/ 258 h 604"/>
                <a:gd name="T48" fmla="*/ 400 w 415"/>
                <a:gd name="T49" fmla="*/ 190 h 604"/>
                <a:gd name="T50" fmla="*/ 365 w 415"/>
                <a:gd name="T51" fmla="*/ 137 h 604"/>
                <a:gd name="T52" fmla="*/ 320 w 415"/>
                <a:gd name="T53" fmla="*/ 91 h 604"/>
                <a:gd name="T54" fmla="*/ 259 w 415"/>
                <a:gd name="T55" fmla="*/ 53 h 604"/>
                <a:gd name="T56" fmla="*/ 198 w 415"/>
                <a:gd name="T57" fmla="*/ 27 h 604"/>
                <a:gd name="T58" fmla="*/ 134 w 415"/>
                <a:gd name="T59" fmla="*/ 8 h 604"/>
                <a:gd name="T60" fmla="*/ 77 w 415"/>
                <a:gd name="T61" fmla="*/ 0 h 604"/>
                <a:gd name="T62" fmla="*/ 31 w 415"/>
                <a:gd name="T63" fmla="*/ 4 h 604"/>
                <a:gd name="T64" fmla="*/ 0 w 415"/>
                <a:gd name="T65" fmla="*/ 19 h 604"/>
                <a:gd name="T66" fmla="*/ 54 w 415"/>
                <a:gd name="T67" fmla="*/ 34 h 604"/>
                <a:gd name="T68" fmla="*/ 107 w 415"/>
                <a:gd name="T69" fmla="*/ 46 h 604"/>
                <a:gd name="T70" fmla="*/ 156 w 415"/>
                <a:gd name="T71" fmla="*/ 57 h 604"/>
                <a:gd name="T72" fmla="*/ 206 w 415"/>
                <a:gd name="T73" fmla="*/ 72 h 604"/>
                <a:gd name="T74" fmla="*/ 251 w 415"/>
                <a:gd name="T75" fmla="*/ 91 h 604"/>
                <a:gd name="T76" fmla="*/ 293 w 415"/>
                <a:gd name="T77" fmla="*/ 118 h 604"/>
                <a:gd name="T78" fmla="*/ 327 w 415"/>
                <a:gd name="T79" fmla="*/ 152 h 604"/>
                <a:gd name="T80" fmla="*/ 350 w 415"/>
                <a:gd name="T81" fmla="*/ 201 h 60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15"/>
                <a:gd name="T124" fmla="*/ 0 h 604"/>
                <a:gd name="T125" fmla="*/ 415 w 415"/>
                <a:gd name="T126" fmla="*/ 604 h 60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15" h="604">
                  <a:moveTo>
                    <a:pt x="350" y="201"/>
                  </a:moveTo>
                  <a:lnTo>
                    <a:pt x="362" y="266"/>
                  </a:lnTo>
                  <a:lnTo>
                    <a:pt x="354" y="319"/>
                  </a:lnTo>
                  <a:lnTo>
                    <a:pt x="327" y="365"/>
                  </a:lnTo>
                  <a:lnTo>
                    <a:pt x="289" y="406"/>
                  </a:lnTo>
                  <a:lnTo>
                    <a:pt x="244" y="444"/>
                  </a:lnTo>
                  <a:lnTo>
                    <a:pt x="194" y="479"/>
                  </a:lnTo>
                  <a:lnTo>
                    <a:pt x="141" y="517"/>
                  </a:lnTo>
                  <a:lnTo>
                    <a:pt x="96" y="551"/>
                  </a:lnTo>
                  <a:lnTo>
                    <a:pt x="88" y="562"/>
                  </a:lnTo>
                  <a:lnTo>
                    <a:pt x="84" y="570"/>
                  </a:lnTo>
                  <a:lnTo>
                    <a:pt x="84" y="581"/>
                  </a:lnTo>
                  <a:lnTo>
                    <a:pt x="92" y="593"/>
                  </a:lnTo>
                  <a:lnTo>
                    <a:pt x="99" y="600"/>
                  </a:lnTo>
                  <a:lnTo>
                    <a:pt x="111" y="604"/>
                  </a:lnTo>
                  <a:lnTo>
                    <a:pt x="122" y="604"/>
                  </a:lnTo>
                  <a:lnTo>
                    <a:pt x="134" y="600"/>
                  </a:lnTo>
                  <a:lnTo>
                    <a:pt x="191" y="566"/>
                  </a:lnTo>
                  <a:lnTo>
                    <a:pt x="248" y="528"/>
                  </a:lnTo>
                  <a:lnTo>
                    <a:pt x="301" y="486"/>
                  </a:lnTo>
                  <a:lnTo>
                    <a:pt x="350" y="437"/>
                  </a:lnTo>
                  <a:lnTo>
                    <a:pt x="384" y="384"/>
                  </a:lnTo>
                  <a:lnTo>
                    <a:pt x="407" y="323"/>
                  </a:lnTo>
                  <a:lnTo>
                    <a:pt x="415" y="258"/>
                  </a:lnTo>
                  <a:lnTo>
                    <a:pt x="400" y="190"/>
                  </a:lnTo>
                  <a:lnTo>
                    <a:pt x="365" y="137"/>
                  </a:lnTo>
                  <a:lnTo>
                    <a:pt x="320" y="91"/>
                  </a:lnTo>
                  <a:lnTo>
                    <a:pt x="259" y="53"/>
                  </a:lnTo>
                  <a:lnTo>
                    <a:pt x="198" y="27"/>
                  </a:lnTo>
                  <a:lnTo>
                    <a:pt x="134" y="8"/>
                  </a:lnTo>
                  <a:lnTo>
                    <a:pt x="77" y="0"/>
                  </a:lnTo>
                  <a:lnTo>
                    <a:pt x="31" y="4"/>
                  </a:lnTo>
                  <a:lnTo>
                    <a:pt x="0" y="19"/>
                  </a:lnTo>
                  <a:lnTo>
                    <a:pt x="54" y="34"/>
                  </a:lnTo>
                  <a:lnTo>
                    <a:pt x="107" y="46"/>
                  </a:lnTo>
                  <a:lnTo>
                    <a:pt x="156" y="57"/>
                  </a:lnTo>
                  <a:lnTo>
                    <a:pt x="206" y="72"/>
                  </a:lnTo>
                  <a:lnTo>
                    <a:pt x="251" y="91"/>
                  </a:lnTo>
                  <a:lnTo>
                    <a:pt x="293" y="118"/>
                  </a:lnTo>
                  <a:lnTo>
                    <a:pt x="327" y="152"/>
                  </a:lnTo>
                  <a:lnTo>
                    <a:pt x="350" y="20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1524" name="Freeform 26"/>
            <p:cNvSpPr>
              <a:spLocks noChangeAspect="1"/>
            </p:cNvSpPr>
            <p:nvPr/>
          </p:nvSpPr>
          <p:spPr bwMode="auto">
            <a:xfrm>
              <a:off x="668" y="16469"/>
              <a:ext cx="1046" cy="1254"/>
            </a:xfrm>
            <a:custGeom>
              <a:avLst/>
              <a:gdLst>
                <a:gd name="T0" fmla="*/ 327 w 1046"/>
                <a:gd name="T1" fmla="*/ 232 h 1254"/>
                <a:gd name="T2" fmla="*/ 175 w 1046"/>
                <a:gd name="T3" fmla="*/ 380 h 1254"/>
                <a:gd name="T4" fmla="*/ 57 w 1046"/>
                <a:gd name="T5" fmla="*/ 555 h 1254"/>
                <a:gd name="T6" fmla="*/ 0 w 1046"/>
                <a:gd name="T7" fmla="*/ 752 h 1254"/>
                <a:gd name="T8" fmla="*/ 12 w 1046"/>
                <a:gd name="T9" fmla="*/ 885 h 1254"/>
                <a:gd name="T10" fmla="*/ 34 w 1046"/>
                <a:gd name="T11" fmla="*/ 938 h 1254"/>
                <a:gd name="T12" fmla="*/ 69 w 1046"/>
                <a:gd name="T13" fmla="*/ 988 h 1254"/>
                <a:gd name="T14" fmla="*/ 110 w 1046"/>
                <a:gd name="T15" fmla="*/ 1030 h 1254"/>
                <a:gd name="T16" fmla="*/ 183 w 1046"/>
                <a:gd name="T17" fmla="*/ 1075 h 1254"/>
                <a:gd name="T18" fmla="*/ 282 w 1046"/>
                <a:gd name="T19" fmla="*/ 1124 h 1254"/>
                <a:gd name="T20" fmla="*/ 388 w 1046"/>
                <a:gd name="T21" fmla="*/ 1162 h 1254"/>
                <a:gd name="T22" fmla="*/ 494 w 1046"/>
                <a:gd name="T23" fmla="*/ 1193 h 1254"/>
                <a:gd name="T24" fmla="*/ 605 w 1046"/>
                <a:gd name="T25" fmla="*/ 1216 h 1254"/>
                <a:gd name="T26" fmla="*/ 715 w 1046"/>
                <a:gd name="T27" fmla="*/ 1231 h 1254"/>
                <a:gd name="T28" fmla="*/ 829 w 1046"/>
                <a:gd name="T29" fmla="*/ 1242 h 1254"/>
                <a:gd name="T30" fmla="*/ 939 w 1046"/>
                <a:gd name="T31" fmla="*/ 1250 h 1254"/>
                <a:gd name="T32" fmla="*/ 1012 w 1046"/>
                <a:gd name="T33" fmla="*/ 1254 h 1254"/>
                <a:gd name="T34" fmla="*/ 1038 w 1046"/>
                <a:gd name="T35" fmla="*/ 1231 h 1254"/>
                <a:gd name="T36" fmla="*/ 1046 w 1046"/>
                <a:gd name="T37" fmla="*/ 1193 h 1254"/>
                <a:gd name="T38" fmla="*/ 1023 w 1046"/>
                <a:gd name="T39" fmla="*/ 1166 h 1254"/>
                <a:gd name="T40" fmla="*/ 955 w 1046"/>
                <a:gd name="T41" fmla="*/ 1162 h 1254"/>
                <a:gd name="T42" fmla="*/ 852 w 1046"/>
                <a:gd name="T43" fmla="*/ 1159 h 1254"/>
                <a:gd name="T44" fmla="*/ 749 w 1046"/>
                <a:gd name="T45" fmla="*/ 1151 h 1254"/>
                <a:gd name="T46" fmla="*/ 647 w 1046"/>
                <a:gd name="T47" fmla="*/ 1136 h 1254"/>
                <a:gd name="T48" fmla="*/ 544 w 1046"/>
                <a:gd name="T49" fmla="*/ 1117 h 1254"/>
                <a:gd name="T50" fmla="*/ 441 w 1046"/>
                <a:gd name="T51" fmla="*/ 1090 h 1254"/>
                <a:gd name="T52" fmla="*/ 342 w 1046"/>
                <a:gd name="T53" fmla="*/ 1060 h 1254"/>
                <a:gd name="T54" fmla="*/ 247 w 1046"/>
                <a:gd name="T55" fmla="*/ 1014 h 1254"/>
                <a:gd name="T56" fmla="*/ 164 w 1046"/>
                <a:gd name="T57" fmla="*/ 965 h 1254"/>
                <a:gd name="T58" fmla="*/ 114 w 1046"/>
                <a:gd name="T59" fmla="*/ 889 h 1254"/>
                <a:gd name="T60" fmla="*/ 99 w 1046"/>
                <a:gd name="T61" fmla="*/ 790 h 1254"/>
                <a:gd name="T62" fmla="*/ 122 w 1046"/>
                <a:gd name="T63" fmla="*/ 654 h 1254"/>
                <a:gd name="T64" fmla="*/ 164 w 1046"/>
                <a:gd name="T65" fmla="*/ 547 h 1254"/>
                <a:gd name="T66" fmla="*/ 221 w 1046"/>
                <a:gd name="T67" fmla="*/ 452 h 1254"/>
                <a:gd name="T68" fmla="*/ 289 w 1046"/>
                <a:gd name="T69" fmla="*/ 369 h 1254"/>
                <a:gd name="T70" fmla="*/ 369 w 1046"/>
                <a:gd name="T71" fmla="*/ 293 h 1254"/>
                <a:gd name="T72" fmla="*/ 468 w 1046"/>
                <a:gd name="T73" fmla="*/ 213 h 1254"/>
                <a:gd name="T74" fmla="*/ 586 w 1046"/>
                <a:gd name="T75" fmla="*/ 137 h 1254"/>
                <a:gd name="T76" fmla="*/ 711 w 1046"/>
                <a:gd name="T77" fmla="*/ 73 h 1254"/>
                <a:gd name="T78" fmla="*/ 821 w 1046"/>
                <a:gd name="T79" fmla="*/ 23 h 1254"/>
                <a:gd name="T80" fmla="*/ 825 w 1046"/>
                <a:gd name="T81" fmla="*/ 0 h 1254"/>
                <a:gd name="T82" fmla="*/ 715 w 1046"/>
                <a:gd name="T83" fmla="*/ 19 h 1254"/>
                <a:gd name="T84" fmla="*/ 586 w 1046"/>
                <a:gd name="T85" fmla="*/ 65 h 1254"/>
                <a:gd name="T86" fmla="*/ 460 w 1046"/>
                <a:gd name="T87" fmla="*/ 130 h 12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46"/>
                <a:gd name="T133" fmla="*/ 0 h 1254"/>
                <a:gd name="T134" fmla="*/ 1046 w 1046"/>
                <a:gd name="T135" fmla="*/ 1254 h 125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46" h="1254">
                  <a:moveTo>
                    <a:pt x="407" y="168"/>
                  </a:moveTo>
                  <a:lnTo>
                    <a:pt x="327" y="232"/>
                  </a:lnTo>
                  <a:lnTo>
                    <a:pt x="247" y="304"/>
                  </a:lnTo>
                  <a:lnTo>
                    <a:pt x="175" y="380"/>
                  </a:lnTo>
                  <a:lnTo>
                    <a:pt x="110" y="464"/>
                  </a:lnTo>
                  <a:lnTo>
                    <a:pt x="57" y="555"/>
                  </a:lnTo>
                  <a:lnTo>
                    <a:pt x="19" y="650"/>
                  </a:lnTo>
                  <a:lnTo>
                    <a:pt x="0" y="752"/>
                  </a:lnTo>
                  <a:lnTo>
                    <a:pt x="4" y="859"/>
                  </a:lnTo>
                  <a:lnTo>
                    <a:pt x="12" y="885"/>
                  </a:lnTo>
                  <a:lnTo>
                    <a:pt x="23" y="916"/>
                  </a:lnTo>
                  <a:lnTo>
                    <a:pt x="34" y="938"/>
                  </a:lnTo>
                  <a:lnTo>
                    <a:pt x="50" y="965"/>
                  </a:lnTo>
                  <a:lnTo>
                    <a:pt x="69" y="988"/>
                  </a:lnTo>
                  <a:lnTo>
                    <a:pt x="88" y="1011"/>
                  </a:lnTo>
                  <a:lnTo>
                    <a:pt x="110" y="1030"/>
                  </a:lnTo>
                  <a:lnTo>
                    <a:pt x="133" y="1045"/>
                  </a:lnTo>
                  <a:lnTo>
                    <a:pt x="183" y="1075"/>
                  </a:lnTo>
                  <a:lnTo>
                    <a:pt x="232" y="1102"/>
                  </a:lnTo>
                  <a:lnTo>
                    <a:pt x="282" y="1124"/>
                  </a:lnTo>
                  <a:lnTo>
                    <a:pt x="335" y="1143"/>
                  </a:lnTo>
                  <a:lnTo>
                    <a:pt x="388" y="1162"/>
                  </a:lnTo>
                  <a:lnTo>
                    <a:pt x="441" y="1178"/>
                  </a:lnTo>
                  <a:lnTo>
                    <a:pt x="494" y="1193"/>
                  </a:lnTo>
                  <a:lnTo>
                    <a:pt x="548" y="1204"/>
                  </a:lnTo>
                  <a:lnTo>
                    <a:pt x="605" y="1216"/>
                  </a:lnTo>
                  <a:lnTo>
                    <a:pt x="662" y="1223"/>
                  </a:lnTo>
                  <a:lnTo>
                    <a:pt x="715" y="1231"/>
                  </a:lnTo>
                  <a:lnTo>
                    <a:pt x="772" y="1238"/>
                  </a:lnTo>
                  <a:lnTo>
                    <a:pt x="829" y="1242"/>
                  </a:lnTo>
                  <a:lnTo>
                    <a:pt x="886" y="1246"/>
                  </a:lnTo>
                  <a:lnTo>
                    <a:pt x="939" y="1250"/>
                  </a:lnTo>
                  <a:lnTo>
                    <a:pt x="996" y="1254"/>
                  </a:lnTo>
                  <a:lnTo>
                    <a:pt x="1012" y="1254"/>
                  </a:lnTo>
                  <a:lnTo>
                    <a:pt x="1027" y="1242"/>
                  </a:lnTo>
                  <a:lnTo>
                    <a:pt x="1038" y="1231"/>
                  </a:lnTo>
                  <a:lnTo>
                    <a:pt x="1046" y="1212"/>
                  </a:lnTo>
                  <a:lnTo>
                    <a:pt x="1046" y="1193"/>
                  </a:lnTo>
                  <a:lnTo>
                    <a:pt x="1038" y="1178"/>
                  </a:lnTo>
                  <a:lnTo>
                    <a:pt x="1023" y="1166"/>
                  </a:lnTo>
                  <a:lnTo>
                    <a:pt x="1008" y="1162"/>
                  </a:lnTo>
                  <a:lnTo>
                    <a:pt x="955" y="1162"/>
                  </a:lnTo>
                  <a:lnTo>
                    <a:pt x="905" y="1162"/>
                  </a:lnTo>
                  <a:lnTo>
                    <a:pt x="852" y="1159"/>
                  </a:lnTo>
                  <a:lnTo>
                    <a:pt x="802" y="1155"/>
                  </a:lnTo>
                  <a:lnTo>
                    <a:pt x="749" y="1151"/>
                  </a:lnTo>
                  <a:lnTo>
                    <a:pt x="696" y="1143"/>
                  </a:lnTo>
                  <a:lnTo>
                    <a:pt x="647" y="1136"/>
                  </a:lnTo>
                  <a:lnTo>
                    <a:pt x="593" y="1128"/>
                  </a:lnTo>
                  <a:lnTo>
                    <a:pt x="544" y="1117"/>
                  </a:lnTo>
                  <a:lnTo>
                    <a:pt x="491" y="1105"/>
                  </a:lnTo>
                  <a:lnTo>
                    <a:pt x="441" y="1090"/>
                  </a:lnTo>
                  <a:lnTo>
                    <a:pt x="392" y="1075"/>
                  </a:lnTo>
                  <a:lnTo>
                    <a:pt x="342" y="1060"/>
                  </a:lnTo>
                  <a:lnTo>
                    <a:pt x="297" y="1037"/>
                  </a:lnTo>
                  <a:lnTo>
                    <a:pt x="247" y="1014"/>
                  </a:lnTo>
                  <a:lnTo>
                    <a:pt x="202" y="992"/>
                  </a:lnTo>
                  <a:lnTo>
                    <a:pt x="164" y="965"/>
                  </a:lnTo>
                  <a:lnTo>
                    <a:pt x="133" y="927"/>
                  </a:lnTo>
                  <a:lnTo>
                    <a:pt x="114" y="889"/>
                  </a:lnTo>
                  <a:lnTo>
                    <a:pt x="99" y="843"/>
                  </a:lnTo>
                  <a:lnTo>
                    <a:pt x="99" y="790"/>
                  </a:lnTo>
                  <a:lnTo>
                    <a:pt x="107" y="722"/>
                  </a:lnTo>
                  <a:lnTo>
                    <a:pt x="122" y="654"/>
                  </a:lnTo>
                  <a:lnTo>
                    <a:pt x="137" y="604"/>
                  </a:lnTo>
                  <a:lnTo>
                    <a:pt x="164" y="547"/>
                  </a:lnTo>
                  <a:lnTo>
                    <a:pt x="194" y="498"/>
                  </a:lnTo>
                  <a:lnTo>
                    <a:pt x="221" y="452"/>
                  </a:lnTo>
                  <a:lnTo>
                    <a:pt x="255" y="411"/>
                  </a:lnTo>
                  <a:lnTo>
                    <a:pt x="289" y="369"/>
                  </a:lnTo>
                  <a:lnTo>
                    <a:pt x="327" y="331"/>
                  </a:lnTo>
                  <a:lnTo>
                    <a:pt x="369" y="293"/>
                  </a:lnTo>
                  <a:lnTo>
                    <a:pt x="418" y="251"/>
                  </a:lnTo>
                  <a:lnTo>
                    <a:pt x="468" y="213"/>
                  </a:lnTo>
                  <a:lnTo>
                    <a:pt x="525" y="175"/>
                  </a:lnTo>
                  <a:lnTo>
                    <a:pt x="586" y="137"/>
                  </a:lnTo>
                  <a:lnTo>
                    <a:pt x="650" y="103"/>
                  </a:lnTo>
                  <a:lnTo>
                    <a:pt x="711" y="73"/>
                  </a:lnTo>
                  <a:lnTo>
                    <a:pt x="768" y="46"/>
                  </a:lnTo>
                  <a:lnTo>
                    <a:pt x="821" y="23"/>
                  </a:lnTo>
                  <a:lnTo>
                    <a:pt x="867" y="4"/>
                  </a:lnTo>
                  <a:lnTo>
                    <a:pt x="825" y="0"/>
                  </a:lnTo>
                  <a:lnTo>
                    <a:pt x="772" y="4"/>
                  </a:lnTo>
                  <a:lnTo>
                    <a:pt x="715" y="19"/>
                  </a:lnTo>
                  <a:lnTo>
                    <a:pt x="650" y="38"/>
                  </a:lnTo>
                  <a:lnTo>
                    <a:pt x="586" y="65"/>
                  </a:lnTo>
                  <a:lnTo>
                    <a:pt x="521" y="95"/>
                  </a:lnTo>
                  <a:lnTo>
                    <a:pt x="460" y="130"/>
                  </a:lnTo>
                  <a:lnTo>
                    <a:pt x="407" y="1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1525" name="Freeform 27"/>
            <p:cNvSpPr>
              <a:spLocks noChangeAspect="1"/>
            </p:cNvSpPr>
            <p:nvPr/>
          </p:nvSpPr>
          <p:spPr bwMode="auto">
            <a:xfrm>
              <a:off x="2143" y="16428"/>
              <a:ext cx="913" cy="835"/>
            </a:xfrm>
            <a:custGeom>
              <a:avLst/>
              <a:gdLst>
                <a:gd name="T0" fmla="*/ 761 w 913"/>
                <a:gd name="T1" fmla="*/ 258 h 835"/>
                <a:gd name="T2" fmla="*/ 803 w 913"/>
                <a:gd name="T3" fmla="*/ 303 h 835"/>
                <a:gd name="T4" fmla="*/ 826 w 913"/>
                <a:gd name="T5" fmla="*/ 357 h 835"/>
                <a:gd name="T6" fmla="*/ 841 w 913"/>
                <a:gd name="T7" fmla="*/ 414 h 835"/>
                <a:gd name="T8" fmla="*/ 841 w 913"/>
                <a:gd name="T9" fmla="*/ 474 h 835"/>
                <a:gd name="T10" fmla="*/ 833 w 913"/>
                <a:gd name="T11" fmla="*/ 524 h 835"/>
                <a:gd name="T12" fmla="*/ 818 w 913"/>
                <a:gd name="T13" fmla="*/ 565 h 835"/>
                <a:gd name="T14" fmla="*/ 791 w 913"/>
                <a:gd name="T15" fmla="*/ 607 h 835"/>
                <a:gd name="T16" fmla="*/ 765 w 913"/>
                <a:gd name="T17" fmla="*/ 641 h 835"/>
                <a:gd name="T18" fmla="*/ 730 w 913"/>
                <a:gd name="T19" fmla="*/ 679 h 835"/>
                <a:gd name="T20" fmla="*/ 696 w 913"/>
                <a:gd name="T21" fmla="*/ 710 h 835"/>
                <a:gd name="T22" fmla="*/ 662 w 913"/>
                <a:gd name="T23" fmla="*/ 744 h 835"/>
                <a:gd name="T24" fmla="*/ 628 w 913"/>
                <a:gd name="T25" fmla="*/ 778 h 835"/>
                <a:gd name="T26" fmla="*/ 620 w 913"/>
                <a:gd name="T27" fmla="*/ 790 h 835"/>
                <a:gd name="T28" fmla="*/ 616 w 913"/>
                <a:gd name="T29" fmla="*/ 801 h 835"/>
                <a:gd name="T30" fmla="*/ 620 w 913"/>
                <a:gd name="T31" fmla="*/ 812 h 835"/>
                <a:gd name="T32" fmla="*/ 628 w 913"/>
                <a:gd name="T33" fmla="*/ 824 h 835"/>
                <a:gd name="T34" fmla="*/ 639 w 913"/>
                <a:gd name="T35" fmla="*/ 831 h 835"/>
                <a:gd name="T36" fmla="*/ 651 w 913"/>
                <a:gd name="T37" fmla="*/ 835 h 835"/>
                <a:gd name="T38" fmla="*/ 666 w 913"/>
                <a:gd name="T39" fmla="*/ 831 h 835"/>
                <a:gd name="T40" fmla="*/ 677 w 913"/>
                <a:gd name="T41" fmla="*/ 824 h 835"/>
                <a:gd name="T42" fmla="*/ 753 w 913"/>
                <a:gd name="T43" fmla="*/ 774 h 835"/>
                <a:gd name="T44" fmla="*/ 814 w 913"/>
                <a:gd name="T45" fmla="*/ 710 h 835"/>
                <a:gd name="T46" fmla="*/ 867 w 913"/>
                <a:gd name="T47" fmla="*/ 634 h 835"/>
                <a:gd name="T48" fmla="*/ 902 w 913"/>
                <a:gd name="T49" fmla="*/ 554 h 835"/>
                <a:gd name="T50" fmla="*/ 913 w 913"/>
                <a:gd name="T51" fmla="*/ 467 h 835"/>
                <a:gd name="T52" fmla="*/ 905 w 913"/>
                <a:gd name="T53" fmla="*/ 383 h 835"/>
                <a:gd name="T54" fmla="*/ 875 w 913"/>
                <a:gd name="T55" fmla="*/ 303 h 835"/>
                <a:gd name="T56" fmla="*/ 814 w 913"/>
                <a:gd name="T57" fmla="*/ 231 h 835"/>
                <a:gd name="T58" fmla="*/ 768 w 913"/>
                <a:gd name="T59" fmla="*/ 193 h 835"/>
                <a:gd name="T60" fmla="*/ 715 w 913"/>
                <a:gd name="T61" fmla="*/ 159 h 835"/>
                <a:gd name="T62" fmla="*/ 654 w 913"/>
                <a:gd name="T63" fmla="*/ 129 h 835"/>
                <a:gd name="T64" fmla="*/ 594 w 913"/>
                <a:gd name="T65" fmla="*/ 102 h 835"/>
                <a:gd name="T66" fmla="*/ 529 w 913"/>
                <a:gd name="T67" fmla="*/ 79 h 835"/>
                <a:gd name="T68" fmla="*/ 461 w 913"/>
                <a:gd name="T69" fmla="*/ 60 h 835"/>
                <a:gd name="T70" fmla="*/ 396 w 913"/>
                <a:gd name="T71" fmla="*/ 41 h 835"/>
                <a:gd name="T72" fmla="*/ 327 w 913"/>
                <a:gd name="T73" fmla="*/ 26 h 835"/>
                <a:gd name="T74" fmla="*/ 267 w 913"/>
                <a:gd name="T75" fmla="*/ 15 h 835"/>
                <a:gd name="T76" fmla="*/ 206 w 913"/>
                <a:gd name="T77" fmla="*/ 7 h 835"/>
                <a:gd name="T78" fmla="*/ 153 w 913"/>
                <a:gd name="T79" fmla="*/ 0 h 835"/>
                <a:gd name="T80" fmla="*/ 103 w 913"/>
                <a:gd name="T81" fmla="*/ 0 h 835"/>
                <a:gd name="T82" fmla="*/ 61 w 913"/>
                <a:gd name="T83" fmla="*/ 0 h 835"/>
                <a:gd name="T84" fmla="*/ 31 w 913"/>
                <a:gd name="T85" fmla="*/ 3 h 835"/>
                <a:gd name="T86" fmla="*/ 12 w 913"/>
                <a:gd name="T87" fmla="*/ 11 h 835"/>
                <a:gd name="T88" fmla="*/ 0 w 913"/>
                <a:gd name="T89" fmla="*/ 19 h 835"/>
                <a:gd name="T90" fmla="*/ 38 w 913"/>
                <a:gd name="T91" fmla="*/ 26 h 835"/>
                <a:gd name="T92" fmla="*/ 80 w 913"/>
                <a:gd name="T93" fmla="*/ 30 h 835"/>
                <a:gd name="T94" fmla="*/ 122 w 913"/>
                <a:gd name="T95" fmla="*/ 38 h 835"/>
                <a:gd name="T96" fmla="*/ 168 w 913"/>
                <a:gd name="T97" fmla="*/ 45 h 835"/>
                <a:gd name="T98" fmla="*/ 217 w 913"/>
                <a:gd name="T99" fmla="*/ 53 h 835"/>
                <a:gd name="T100" fmla="*/ 267 w 913"/>
                <a:gd name="T101" fmla="*/ 60 h 835"/>
                <a:gd name="T102" fmla="*/ 316 w 913"/>
                <a:gd name="T103" fmla="*/ 72 h 835"/>
                <a:gd name="T104" fmla="*/ 369 w 913"/>
                <a:gd name="T105" fmla="*/ 83 h 835"/>
                <a:gd name="T106" fmla="*/ 419 w 913"/>
                <a:gd name="T107" fmla="*/ 98 h 835"/>
                <a:gd name="T108" fmla="*/ 472 w 913"/>
                <a:gd name="T109" fmla="*/ 114 h 835"/>
                <a:gd name="T110" fmla="*/ 525 w 913"/>
                <a:gd name="T111" fmla="*/ 133 h 835"/>
                <a:gd name="T112" fmla="*/ 575 w 913"/>
                <a:gd name="T113" fmla="*/ 152 h 835"/>
                <a:gd name="T114" fmla="*/ 624 w 913"/>
                <a:gd name="T115" fmla="*/ 174 h 835"/>
                <a:gd name="T116" fmla="*/ 673 w 913"/>
                <a:gd name="T117" fmla="*/ 197 h 835"/>
                <a:gd name="T118" fmla="*/ 719 w 913"/>
                <a:gd name="T119" fmla="*/ 228 h 835"/>
                <a:gd name="T120" fmla="*/ 761 w 913"/>
                <a:gd name="T121" fmla="*/ 258 h 83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3"/>
                <a:gd name="T184" fmla="*/ 0 h 835"/>
                <a:gd name="T185" fmla="*/ 913 w 913"/>
                <a:gd name="T186" fmla="*/ 835 h 83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3" h="835">
                  <a:moveTo>
                    <a:pt x="761" y="258"/>
                  </a:moveTo>
                  <a:lnTo>
                    <a:pt x="803" y="303"/>
                  </a:lnTo>
                  <a:lnTo>
                    <a:pt x="826" y="357"/>
                  </a:lnTo>
                  <a:lnTo>
                    <a:pt x="841" y="414"/>
                  </a:lnTo>
                  <a:lnTo>
                    <a:pt x="841" y="474"/>
                  </a:lnTo>
                  <a:lnTo>
                    <a:pt x="833" y="524"/>
                  </a:lnTo>
                  <a:lnTo>
                    <a:pt x="818" y="565"/>
                  </a:lnTo>
                  <a:lnTo>
                    <a:pt x="791" y="607"/>
                  </a:lnTo>
                  <a:lnTo>
                    <a:pt x="765" y="641"/>
                  </a:lnTo>
                  <a:lnTo>
                    <a:pt x="730" y="679"/>
                  </a:lnTo>
                  <a:lnTo>
                    <a:pt x="696" y="710"/>
                  </a:lnTo>
                  <a:lnTo>
                    <a:pt x="662" y="744"/>
                  </a:lnTo>
                  <a:lnTo>
                    <a:pt x="628" y="778"/>
                  </a:lnTo>
                  <a:lnTo>
                    <a:pt x="620" y="790"/>
                  </a:lnTo>
                  <a:lnTo>
                    <a:pt x="616" y="801"/>
                  </a:lnTo>
                  <a:lnTo>
                    <a:pt x="620" y="812"/>
                  </a:lnTo>
                  <a:lnTo>
                    <a:pt x="628" y="824"/>
                  </a:lnTo>
                  <a:lnTo>
                    <a:pt x="639" y="831"/>
                  </a:lnTo>
                  <a:lnTo>
                    <a:pt x="651" y="835"/>
                  </a:lnTo>
                  <a:lnTo>
                    <a:pt x="666" y="831"/>
                  </a:lnTo>
                  <a:lnTo>
                    <a:pt x="677" y="824"/>
                  </a:lnTo>
                  <a:lnTo>
                    <a:pt x="753" y="774"/>
                  </a:lnTo>
                  <a:lnTo>
                    <a:pt x="814" y="710"/>
                  </a:lnTo>
                  <a:lnTo>
                    <a:pt x="867" y="634"/>
                  </a:lnTo>
                  <a:lnTo>
                    <a:pt x="902" y="554"/>
                  </a:lnTo>
                  <a:lnTo>
                    <a:pt x="913" y="467"/>
                  </a:lnTo>
                  <a:lnTo>
                    <a:pt x="905" y="383"/>
                  </a:lnTo>
                  <a:lnTo>
                    <a:pt x="875" y="303"/>
                  </a:lnTo>
                  <a:lnTo>
                    <a:pt x="814" y="231"/>
                  </a:lnTo>
                  <a:lnTo>
                    <a:pt x="768" y="193"/>
                  </a:lnTo>
                  <a:lnTo>
                    <a:pt x="715" y="159"/>
                  </a:lnTo>
                  <a:lnTo>
                    <a:pt x="654" y="129"/>
                  </a:lnTo>
                  <a:lnTo>
                    <a:pt x="594" y="102"/>
                  </a:lnTo>
                  <a:lnTo>
                    <a:pt x="529" y="79"/>
                  </a:lnTo>
                  <a:lnTo>
                    <a:pt x="461" y="60"/>
                  </a:lnTo>
                  <a:lnTo>
                    <a:pt x="396" y="41"/>
                  </a:lnTo>
                  <a:lnTo>
                    <a:pt x="327" y="26"/>
                  </a:lnTo>
                  <a:lnTo>
                    <a:pt x="267" y="15"/>
                  </a:lnTo>
                  <a:lnTo>
                    <a:pt x="206" y="7"/>
                  </a:lnTo>
                  <a:lnTo>
                    <a:pt x="153" y="0"/>
                  </a:lnTo>
                  <a:lnTo>
                    <a:pt x="103" y="0"/>
                  </a:lnTo>
                  <a:lnTo>
                    <a:pt x="61" y="0"/>
                  </a:lnTo>
                  <a:lnTo>
                    <a:pt x="31" y="3"/>
                  </a:lnTo>
                  <a:lnTo>
                    <a:pt x="12" y="11"/>
                  </a:lnTo>
                  <a:lnTo>
                    <a:pt x="0" y="19"/>
                  </a:lnTo>
                  <a:lnTo>
                    <a:pt x="38" y="26"/>
                  </a:lnTo>
                  <a:lnTo>
                    <a:pt x="80" y="30"/>
                  </a:lnTo>
                  <a:lnTo>
                    <a:pt x="122" y="38"/>
                  </a:lnTo>
                  <a:lnTo>
                    <a:pt x="168" y="45"/>
                  </a:lnTo>
                  <a:lnTo>
                    <a:pt x="217" y="53"/>
                  </a:lnTo>
                  <a:lnTo>
                    <a:pt x="267" y="60"/>
                  </a:lnTo>
                  <a:lnTo>
                    <a:pt x="316" y="72"/>
                  </a:lnTo>
                  <a:lnTo>
                    <a:pt x="369" y="83"/>
                  </a:lnTo>
                  <a:lnTo>
                    <a:pt x="419" y="98"/>
                  </a:lnTo>
                  <a:lnTo>
                    <a:pt x="472" y="114"/>
                  </a:lnTo>
                  <a:lnTo>
                    <a:pt x="525" y="133"/>
                  </a:lnTo>
                  <a:lnTo>
                    <a:pt x="575" y="152"/>
                  </a:lnTo>
                  <a:lnTo>
                    <a:pt x="624" y="174"/>
                  </a:lnTo>
                  <a:lnTo>
                    <a:pt x="673" y="197"/>
                  </a:lnTo>
                  <a:lnTo>
                    <a:pt x="719" y="228"/>
                  </a:lnTo>
                  <a:lnTo>
                    <a:pt x="761" y="2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1526" name="Freeform 28"/>
            <p:cNvSpPr>
              <a:spLocks noChangeAspect="1"/>
            </p:cNvSpPr>
            <p:nvPr/>
          </p:nvSpPr>
          <p:spPr bwMode="auto">
            <a:xfrm>
              <a:off x="307" y="16880"/>
              <a:ext cx="373" cy="782"/>
            </a:xfrm>
            <a:custGeom>
              <a:avLst/>
              <a:gdLst>
                <a:gd name="T0" fmla="*/ 0 w 373"/>
                <a:gd name="T1" fmla="*/ 425 h 782"/>
                <a:gd name="T2" fmla="*/ 0 w 373"/>
                <a:gd name="T3" fmla="*/ 489 h 782"/>
                <a:gd name="T4" fmla="*/ 15 w 373"/>
                <a:gd name="T5" fmla="*/ 550 h 782"/>
                <a:gd name="T6" fmla="*/ 42 w 373"/>
                <a:gd name="T7" fmla="*/ 607 h 782"/>
                <a:gd name="T8" fmla="*/ 80 w 373"/>
                <a:gd name="T9" fmla="*/ 656 h 782"/>
                <a:gd name="T10" fmla="*/ 125 w 373"/>
                <a:gd name="T11" fmla="*/ 698 h 782"/>
                <a:gd name="T12" fmla="*/ 179 w 373"/>
                <a:gd name="T13" fmla="*/ 736 h 782"/>
                <a:gd name="T14" fmla="*/ 240 w 373"/>
                <a:gd name="T15" fmla="*/ 763 h 782"/>
                <a:gd name="T16" fmla="*/ 300 w 373"/>
                <a:gd name="T17" fmla="*/ 778 h 782"/>
                <a:gd name="T18" fmla="*/ 319 w 373"/>
                <a:gd name="T19" fmla="*/ 782 h 782"/>
                <a:gd name="T20" fmla="*/ 338 w 373"/>
                <a:gd name="T21" fmla="*/ 774 h 782"/>
                <a:gd name="T22" fmla="*/ 354 w 373"/>
                <a:gd name="T23" fmla="*/ 763 h 782"/>
                <a:gd name="T24" fmla="*/ 361 w 373"/>
                <a:gd name="T25" fmla="*/ 748 h 782"/>
                <a:gd name="T26" fmla="*/ 361 w 373"/>
                <a:gd name="T27" fmla="*/ 729 h 782"/>
                <a:gd name="T28" fmla="*/ 357 w 373"/>
                <a:gd name="T29" fmla="*/ 710 h 782"/>
                <a:gd name="T30" fmla="*/ 346 w 373"/>
                <a:gd name="T31" fmla="*/ 694 h 782"/>
                <a:gd name="T32" fmla="*/ 327 w 373"/>
                <a:gd name="T33" fmla="*/ 687 h 782"/>
                <a:gd name="T34" fmla="*/ 266 w 373"/>
                <a:gd name="T35" fmla="*/ 664 h 782"/>
                <a:gd name="T36" fmla="*/ 209 w 373"/>
                <a:gd name="T37" fmla="*/ 634 h 782"/>
                <a:gd name="T38" fmla="*/ 164 w 373"/>
                <a:gd name="T39" fmla="*/ 592 h 782"/>
                <a:gd name="T40" fmla="*/ 129 w 373"/>
                <a:gd name="T41" fmla="*/ 546 h 782"/>
                <a:gd name="T42" fmla="*/ 106 w 373"/>
                <a:gd name="T43" fmla="*/ 489 h 782"/>
                <a:gd name="T44" fmla="*/ 95 w 373"/>
                <a:gd name="T45" fmla="*/ 429 h 782"/>
                <a:gd name="T46" fmla="*/ 95 w 373"/>
                <a:gd name="T47" fmla="*/ 364 h 782"/>
                <a:gd name="T48" fmla="*/ 114 w 373"/>
                <a:gd name="T49" fmla="*/ 296 h 782"/>
                <a:gd name="T50" fmla="*/ 141 w 373"/>
                <a:gd name="T51" fmla="*/ 246 h 782"/>
                <a:gd name="T52" fmla="*/ 183 w 373"/>
                <a:gd name="T53" fmla="*/ 197 h 782"/>
                <a:gd name="T54" fmla="*/ 228 w 373"/>
                <a:gd name="T55" fmla="*/ 151 h 782"/>
                <a:gd name="T56" fmla="*/ 278 w 373"/>
                <a:gd name="T57" fmla="*/ 110 h 782"/>
                <a:gd name="T58" fmla="*/ 319 w 373"/>
                <a:gd name="T59" fmla="*/ 76 h 782"/>
                <a:gd name="T60" fmla="*/ 354 w 373"/>
                <a:gd name="T61" fmla="*/ 41 h 782"/>
                <a:gd name="T62" fmla="*/ 373 w 373"/>
                <a:gd name="T63" fmla="*/ 19 h 782"/>
                <a:gd name="T64" fmla="*/ 373 w 373"/>
                <a:gd name="T65" fmla="*/ 0 h 782"/>
                <a:gd name="T66" fmla="*/ 331 w 373"/>
                <a:gd name="T67" fmla="*/ 15 h 782"/>
                <a:gd name="T68" fmla="*/ 278 w 373"/>
                <a:gd name="T69" fmla="*/ 41 h 782"/>
                <a:gd name="T70" fmla="*/ 221 w 373"/>
                <a:gd name="T71" fmla="*/ 87 h 782"/>
                <a:gd name="T72" fmla="*/ 160 w 373"/>
                <a:gd name="T73" fmla="*/ 140 h 782"/>
                <a:gd name="T74" fmla="*/ 103 w 373"/>
                <a:gd name="T75" fmla="*/ 201 h 782"/>
                <a:gd name="T76" fmla="*/ 57 w 373"/>
                <a:gd name="T77" fmla="*/ 273 h 782"/>
                <a:gd name="T78" fmla="*/ 19 w 373"/>
                <a:gd name="T79" fmla="*/ 349 h 782"/>
                <a:gd name="T80" fmla="*/ 0 w 373"/>
                <a:gd name="T81" fmla="*/ 425 h 78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73"/>
                <a:gd name="T124" fmla="*/ 0 h 782"/>
                <a:gd name="T125" fmla="*/ 373 w 373"/>
                <a:gd name="T126" fmla="*/ 782 h 78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73" h="782">
                  <a:moveTo>
                    <a:pt x="0" y="425"/>
                  </a:moveTo>
                  <a:lnTo>
                    <a:pt x="0" y="489"/>
                  </a:lnTo>
                  <a:lnTo>
                    <a:pt x="15" y="550"/>
                  </a:lnTo>
                  <a:lnTo>
                    <a:pt x="42" y="607"/>
                  </a:lnTo>
                  <a:lnTo>
                    <a:pt x="80" y="656"/>
                  </a:lnTo>
                  <a:lnTo>
                    <a:pt x="125" y="698"/>
                  </a:lnTo>
                  <a:lnTo>
                    <a:pt x="179" y="736"/>
                  </a:lnTo>
                  <a:lnTo>
                    <a:pt x="240" y="763"/>
                  </a:lnTo>
                  <a:lnTo>
                    <a:pt x="300" y="778"/>
                  </a:lnTo>
                  <a:lnTo>
                    <a:pt x="319" y="782"/>
                  </a:lnTo>
                  <a:lnTo>
                    <a:pt x="338" y="774"/>
                  </a:lnTo>
                  <a:lnTo>
                    <a:pt x="354" y="763"/>
                  </a:lnTo>
                  <a:lnTo>
                    <a:pt x="361" y="748"/>
                  </a:lnTo>
                  <a:lnTo>
                    <a:pt x="361" y="729"/>
                  </a:lnTo>
                  <a:lnTo>
                    <a:pt x="357" y="710"/>
                  </a:lnTo>
                  <a:lnTo>
                    <a:pt x="346" y="694"/>
                  </a:lnTo>
                  <a:lnTo>
                    <a:pt x="327" y="687"/>
                  </a:lnTo>
                  <a:lnTo>
                    <a:pt x="266" y="664"/>
                  </a:lnTo>
                  <a:lnTo>
                    <a:pt x="209" y="634"/>
                  </a:lnTo>
                  <a:lnTo>
                    <a:pt x="164" y="592"/>
                  </a:lnTo>
                  <a:lnTo>
                    <a:pt x="129" y="546"/>
                  </a:lnTo>
                  <a:lnTo>
                    <a:pt x="106" y="489"/>
                  </a:lnTo>
                  <a:lnTo>
                    <a:pt x="95" y="429"/>
                  </a:lnTo>
                  <a:lnTo>
                    <a:pt x="95" y="364"/>
                  </a:lnTo>
                  <a:lnTo>
                    <a:pt x="114" y="296"/>
                  </a:lnTo>
                  <a:lnTo>
                    <a:pt x="141" y="246"/>
                  </a:lnTo>
                  <a:lnTo>
                    <a:pt x="183" y="197"/>
                  </a:lnTo>
                  <a:lnTo>
                    <a:pt x="228" y="151"/>
                  </a:lnTo>
                  <a:lnTo>
                    <a:pt x="278" y="110"/>
                  </a:lnTo>
                  <a:lnTo>
                    <a:pt x="319" y="76"/>
                  </a:lnTo>
                  <a:lnTo>
                    <a:pt x="354" y="41"/>
                  </a:lnTo>
                  <a:lnTo>
                    <a:pt x="373" y="19"/>
                  </a:lnTo>
                  <a:lnTo>
                    <a:pt x="373" y="0"/>
                  </a:lnTo>
                  <a:lnTo>
                    <a:pt x="331" y="15"/>
                  </a:lnTo>
                  <a:lnTo>
                    <a:pt x="278" y="41"/>
                  </a:lnTo>
                  <a:lnTo>
                    <a:pt x="221" y="87"/>
                  </a:lnTo>
                  <a:lnTo>
                    <a:pt x="160" y="140"/>
                  </a:lnTo>
                  <a:lnTo>
                    <a:pt x="103" y="201"/>
                  </a:lnTo>
                  <a:lnTo>
                    <a:pt x="57" y="273"/>
                  </a:lnTo>
                  <a:lnTo>
                    <a:pt x="19" y="349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1527" name="Freeform 29"/>
            <p:cNvSpPr>
              <a:spLocks noChangeAspect="1"/>
            </p:cNvSpPr>
            <p:nvPr/>
          </p:nvSpPr>
          <p:spPr bwMode="auto">
            <a:xfrm>
              <a:off x="2900" y="16375"/>
              <a:ext cx="795" cy="1025"/>
            </a:xfrm>
            <a:custGeom>
              <a:avLst/>
              <a:gdLst>
                <a:gd name="T0" fmla="*/ 673 w 795"/>
                <a:gd name="T1" fmla="*/ 410 h 1025"/>
                <a:gd name="T2" fmla="*/ 711 w 795"/>
                <a:gd name="T3" fmla="*/ 474 h 1025"/>
                <a:gd name="T4" fmla="*/ 730 w 795"/>
                <a:gd name="T5" fmla="*/ 543 h 1025"/>
                <a:gd name="T6" fmla="*/ 719 w 795"/>
                <a:gd name="T7" fmla="*/ 618 h 1025"/>
                <a:gd name="T8" fmla="*/ 673 w 795"/>
                <a:gd name="T9" fmla="*/ 691 h 1025"/>
                <a:gd name="T10" fmla="*/ 608 w 795"/>
                <a:gd name="T11" fmla="*/ 755 h 1025"/>
                <a:gd name="T12" fmla="*/ 536 w 795"/>
                <a:gd name="T13" fmla="*/ 812 h 1025"/>
                <a:gd name="T14" fmla="*/ 460 w 795"/>
                <a:gd name="T15" fmla="*/ 873 h 1025"/>
                <a:gd name="T16" fmla="*/ 414 w 795"/>
                <a:gd name="T17" fmla="*/ 918 h 1025"/>
                <a:gd name="T18" fmla="*/ 399 w 795"/>
                <a:gd name="T19" fmla="*/ 949 h 1025"/>
                <a:gd name="T20" fmla="*/ 388 w 795"/>
                <a:gd name="T21" fmla="*/ 979 h 1025"/>
                <a:gd name="T22" fmla="*/ 395 w 795"/>
                <a:gd name="T23" fmla="*/ 1010 h 1025"/>
                <a:gd name="T24" fmla="*/ 422 w 795"/>
                <a:gd name="T25" fmla="*/ 1025 h 1025"/>
                <a:gd name="T26" fmla="*/ 449 w 795"/>
                <a:gd name="T27" fmla="*/ 1021 h 1025"/>
                <a:gd name="T28" fmla="*/ 498 w 795"/>
                <a:gd name="T29" fmla="*/ 964 h 1025"/>
                <a:gd name="T30" fmla="*/ 582 w 795"/>
                <a:gd name="T31" fmla="*/ 888 h 1025"/>
                <a:gd name="T32" fmla="*/ 669 w 795"/>
                <a:gd name="T33" fmla="*/ 812 h 1025"/>
                <a:gd name="T34" fmla="*/ 745 w 795"/>
                <a:gd name="T35" fmla="*/ 725 h 1025"/>
                <a:gd name="T36" fmla="*/ 791 w 795"/>
                <a:gd name="T37" fmla="*/ 615 h 1025"/>
                <a:gd name="T38" fmla="*/ 787 w 795"/>
                <a:gd name="T39" fmla="*/ 501 h 1025"/>
                <a:gd name="T40" fmla="*/ 738 w 795"/>
                <a:gd name="T41" fmla="*/ 394 h 1025"/>
                <a:gd name="T42" fmla="*/ 658 w 795"/>
                <a:gd name="T43" fmla="*/ 307 h 1025"/>
                <a:gd name="T44" fmla="*/ 570 w 795"/>
                <a:gd name="T45" fmla="*/ 250 h 1025"/>
                <a:gd name="T46" fmla="*/ 487 w 795"/>
                <a:gd name="T47" fmla="*/ 201 h 1025"/>
                <a:gd name="T48" fmla="*/ 395 w 795"/>
                <a:gd name="T49" fmla="*/ 151 h 1025"/>
                <a:gd name="T50" fmla="*/ 300 w 795"/>
                <a:gd name="T51" fmla="*/ 102 h 1025"/>
                <a:gd name="T52" fmla="*/ 213 w 795"/>
                <a:gd name="T53" fmla="*/ 60 h 1025"/>
                <a:gd name="T54" fmla="*/ 129 w 795"/>
                <a:gd name="T55" fmla="*/ 26 h 1025"/>
                <a:gd name="T56" fmla="*/ 65 w 795"/>
                <a:gd name="T57" fmla="*/ 3 h 1025"/>
                <a:gd name="T58" fmla="*/ 15 w 795"/>
                <a:gd name="T59" fmla="*/ 0 h 1025"/>
                <a:gd name="T60" fmla="*/ 34 w 795"/>
                <a:gd name="T61" fmla="*/ 26 h 1025"/>
                <a:gd name="T62" fmla="*/ 114 w 795"/>
                <a:gd name="T63" fmla="*/ 64 h 1025"/>
                <a:gd name="T64" fmla="*/ 194 w 795"/>
                <a:gd name="T65" fmla="*/ 102 h 1025"/>
                <a:gd name="T66" fmla="*/ 278 w 795"/>
                <a:gd name="T67" fmla="*/ 144 h 1025"/>
                <a:gd name="T68" fmla="*/ 365 w 795"/>
                <a:gd name="T69" fmla="*/ 189 h 1025"/>
                <a:gd name="T70" fmla="*/ 449 w 795"/>
                <a:gd name="T71" fmla="*/ 235 h 1025"/>
                <a:gd name="T72" fmla="*/ 532 w 795"/>
                <a:gd name="T73" fmla="*/ 292 h 1025"/>
                <a:gd name="T74" fmla="*/ 608 w 795"/>
                <a:gd name="T75" fmla="*/ 349 h 102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95"/>
                <a:gd name="T115" fmla="*/ 0 h 1025"/>
                <a:gd name="T116" fmla="*/ 795 w 795"/>
                <a:gd name="T117" fmla="*/ 1025 h 102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95" h="1025">
                  <a:moveTo>
                    <a:pt x="646" y="383"/>
                  </a:moveTo>
                  <a:lnTo>
                    <a:pt x="673" y="410"/>
                  </a:lnTo>
                  <a:lnTo>
                    <a:pt x="692" y="440"/>
                  </a:lnTo>
                  <a:lnTo>
                    <a:pt x="711" y="474"/>
                  </a:lnTo>
                  <a:lnTo>
                    <a:pt x="722" y="508"/>
                  </a:lnTo>
                  <a:lnTo>
                    <a:pt x="730" y="543"/>
                  </a:lnTo>
                  <a:lnTo>
                    <a:pt x="726" y="581"/>
                  </a:lnTo>
                  <a:lnTo>
                    <a:pt x="719" y="618"/>
                  </a:lnTo>
                  <a:lnTo>
                    <a:pt x="700" y="653"/>
                  </a:lnTo>
                  <a:lnTo>
                    <a:pt x="673" y="691"/>
                  </a:lnTo>
                  <a:lnTo>
                    <a:pt x="643" y="725"/>
                  </a:lnTo>
                  <a:lnTo>
                    <a:pt x="608" y="755"/>
                  </a:lnTo>
                  <a:lnTo>
                    <a:pt x="574" y="786"/>
                  </a:lnTo>
                  <a:lnTo>
                    <a:pt x="536" y="812"/>
                  </a:lnTo>
                  <a:lnTo>
                    <a:pt x="498" y="843"/>
                  </a:lnTo>
                  <a:lnTo>
                    <a:pt x="460" y="873"/>
                  </a:lnTo>
                  <a:lnTo>
                    <a:pt x="426" y="907"/>
                  </a:lnTo>
                  <a:lnTo>
                    <a:pt x="414" y="918"/>
                  </a:lnTo>
                  <a:lnTo>
                    <a:pt x="407" y="934"/>
                  </a:lnTo>
                  <a:lnTo>
                    <a:pt x="399" y="949"/>
                  </a:lnTo>
                  <a:lnTo>
                    <a:pt x="392" y="964"/>
                  </a:lnTo>
                  <a:lnTo>
                    <a:pt x="388" y="979"/>
                  </a:lnTo>
                  <a:lnTo>
                    <a:pt x="388" y="994"/>
                  </a:lnTo>
                  <a:lnTo>
                    <a:pt x="395" y="1010"/>
                  </a:lnTo>
                  <a:lnTo>
                    <a:pt x="407" y="1021"/>
                  </a:lnTo>
                  <a:lnTo>
                    <a:pt x="422" y="1025"/>
                  </a:lnTo>
                  <a:lnTo>
                    <a:pt x="437" y="1025"/>
                  </a:lnTo>
                  <a:lnTo>
                    <a:pt x="449" y="1021"/>
                  </a:lnTo>
                  <a:lnTo>
                    <a:pt x="460" y="1010"/>
                  </a:lnTo>
                  <a:lnTo>
                    <a:pt x="498" y="964"/>
                  </a:lnTo>
                  <a:lnTo>
                    <a:pt x="540" y="926"/>
                  </a:lnTo>
                  <a:lnTo>
                    <a:pt x="582" y="888"/>
                  </a:lnTo>
                  <a:lnTo>
                    <a:pt x="627" y="850"/>
                  </a:lnTo>
                  <a:lnTo>
                    <a:pt x="669" y="812"/>
                  </a:lnTo>
                  <a:lnTo>
                    <a:pt x="711" y="770"/>
                  </a:lnTo>
                  <a:lnTo>
                    <a:pt x="745" y="725"/>
                  </a:lnTo>
                  <a:lnTo>
                    <a:pt x="772" y="675"/>
                  </a:lnTo>
                  <a:lnTo>
                    <a:pt x="791" y="615"/>
                  </a:lnTo>
                  <a:lnTo>
                    <a:pt x="795" y="558"/>
                  </a:lnTo>
                  <a:lnTo>
                    <a:pt x="787" y="501"/>
                  </a:lnTo>
                  <a:lnTo>
                    <a:pt x="768" y="444"/>
                  </a:lnTo>
                  <a:lnTo>
                    <a:pt x="738" y="394"/>
                  </a:lnTo>
                  <a:lnTo>
                    <a:pt x="703" y="345"/>
                  </a:lnTo>
                  <a:lnTo>
                    <a:pt x="658" y="307"/>
                  </a:lnTo>
                  <a:lnTo>
                    <a:pt x="608" y="273"/>
                  </a:lnTo>
                  <a:lnTo>
                    <a:pt x="570" y="250"/>
                  </a:lnTo>
                  <a:lnTo>
                    <a:pt x="529" y="227"/>
                  </a:lnTo>
                  <a:lnTo>
                    <a:pt x="487" y="201"/>
                  </a:lnTo>
                  <a:lnTo>
                    <a:pt x="441" y="178"/>
                  </a:lnTo>
                  <a:lnTo>
                    <a:pt x="395" y="151"/>
                  </a:lnTo>
                  <a:lnTo>
                    <a:pt x="346" y="129"/>
                  </a:lnTo>
                  <a:lnTo>
                    <a:pt x="300" y="102"/>
                  </a:lnTo>
                  <a:lnTo>
                    <a:pt x="255" y="79"/>
                  </a:lnTo>
                  <a:lnTo>
                    <a:pt x="213" y="60"/>
                  </a:lnTo>
                  <a:lnTo>
                    <a:pt x="171" y="41"/>
                  </a:lnTo>
                  <a:lnTo>
                    <a:pt x="129" y="26"/>
                  </a:lnTo>
                  <a:lnTo>
                    <a:pt x="95" y="15"/>
                  </a:lnTo>
                  <a:lnTo>
                    <a:pt x="65" y="3"/>
                  </a:lnTo>
                  <a:lnTo>
                    <a:pt x="38" y="0"/>
                  </a:lnTo>
                  <a:lnTo>
                    <a:pt x="15" y="0"/>
                  </a:lnTo>
                  <a:lnTo>
                    <a:pt x="0" y="7"/>
                  </a:lnTo>
                  <a:lnTo>
                    <a:pt x="34" y="26"/>
                  </a:lnTo>
                  <a:lnTo>
                    <a:pt x="72" y="45"/>
                  </a:lnTo>
                  <a:lnTo>
                    <a:pt x="114" y="64"/>
                  </a:lnTo>
                  <a:lnTo>
                    <a:pt x="152" y="83"/>
                  </a:lnTo>
                  <a:lnTo>
                    <a:pt x="194" y="102"/>
                  </a:lnTo>
                  <a:lnTo>
                    <a:pt x="236" y="121"/>
                  </a:lnTo>
                  <a:lnTo>
                    <a:pt x="278" y="144"/>
                  </a:lnTo>
                  <a:lnTo>
                    <a:pt x="319" y="167"/>
                  </a:lnTo>
                  <a:lnTo>
                    <a:pt x="365" y="189"/>
                  </a:lnTo>
                  <a:lnTo>
                    <a:pt x="407" y="212"/>
                  </a:lnTo>
                  <a:lnTo>
                    <a:pt x="449" y="235"/>
                  </a:lnTo>
                  <a:lnTo>
                    <a:pt x="491" y="262"/>
                  </a:lnTo>
                  <a:lnTo>
                    <a:pt x="532" y="292"/>
                  </a:lnTo>
                  <a:lnTo>
                    <a:pt x="570" y="318"/>
                  </a:lnTo>
                  <a:lnTo>
                    <a:pt x="608" y="349"/>
                  </a:lnTo>
                  <a:lnTo>
                    <a:pt x="646" y="3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304800"/>
            <a:ext cx="8229600" cy="3840163"/>
          </a:xfrm>
        </p:spPr>
        <p:txBody>
          <a:bodyPr/>
          <a:lstStyle/>
          <a:p>
            <a:pPr>
              <a:defRPr/>
            </a:pPr>
            <a:r>
              <a:rPr lang="en-US" sz="6000" b="1" dirty="0" smtClean="0">
                <a:solidFill>
                  <a:schemeClr val="accent2">
                    <a:lumMod val="75000"/>
                  </a:schemeClr>
                </a:solidFill>
              </a:rPr>
              <a:t>BROADCAST SYSTEMS</a:t>
            </a:r>
            <a:endParaRPr lang="en-US" sz="6000" b="1" dirty="0">
              <a:solidFill>
                <a:schemeClr val="accent2">
                  <a:lumMod val="75000"/>
                </a:schemeClr>
              </a:solidFill>
            </a:endParaRP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1026"/>
          <p:cNvSpPr>
            <a:spLocks noGrp="1" noChangeArrowheads="1"/>
          </p:cNvSpPr>
          <p:nvPr>
            <p:ph type="title"/>
          </p:nvPr>
        </p:nvSpPr>
        <p:spPr>
          <a:xfrm>
            <a:off x="0" y="274638"/>
            <a:ext cx="9144000" cy="334962"/>
          </a:xfrm>
        </p:spPr>
        <p:txBody>
          <a:bodyPr/>
          <a:lstStyle/>
          <a:p>
            <a:pPr>
              <a:defRPr/>
            </a:pPr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Unidirectional distribution systems</a:t>
            </a:r>
          </a:p>
        </p:txBody>
      </p:sp>
      <p:sp>
        <p:nvSpPr>
          <p:cNvPr id="151555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457200" y="762000"/>
            <a:ext cx="8229600" cy="6096000"/>
          </a:xfrm>
        </p:spPr>
        <p:txBody>
          <a:bodyPr/>
          <a:lstStyle/>
          <a:p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Asymmetric communication environments</a:t>
            </a:r>
          </a:p>
          <a:p>
            <a:pPr lvl="1"/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bandwidth limitations of the transmission medium</a:t>
            </a:r>
          </a:p>
          <a:p>
            <a:pPr lvl="1"/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depends on applications, type of information</a:t>
            </a:r>
          </a:p>
          <a:p>
            <a:pPr lvl="1"/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examples</a:t>
            </a:r>
          </a:p>
          <a:p>
            <a:pPr lvl="2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wireless networks with base station and mobile terminals</a:t>
            </a:r>
          </a:p>
          <a:p>
            <a:pPr lvl="2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client-server environments (diskless terminal)</a:t>
            </a:r>
          </a:p>
          <a:p>
            <a:pPr lvl="2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cable TV with set-top box</a:t>
            </a:r>
          </a:p>
          <a:p>
            <a:pPr lvl="2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information services (pager, SMS)</a:t>
            </a:r>
            <a:endParaRPr lang="en-US" smtClean="0">
              <a:latin typeface="Times New Roman" pitchFamily="18" charset="0"/>
              <a:cs typeface="Times New Roman" pitchFamily="18" charset="0"/>
            </a:endParaRPr>
          </a:p>
          <a:p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Special case: unidirectional distribution systems</a:t>
            </a:r>
          </a:p>
          <a:p>
            <a:pPr lvl="1"/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high bandwidth from server to client (downstream), but no bandwidth vice versa (upstream)</a:t>
            </a:r>
          </a:p>
          <a:p>
            <a:pPr lvl="1"/>
            <a:r>
              <a:rPr lang="en-US" sz="2400" smtClean="0">
                <a:latin typeface="Times New Roman" pitchFamily="18" charset="0"/>
                <a:cs typeface="Times New Roman" pitchFamily="18" charset="0"/>
              </a:rPr>
              <a:t>problems of unidirectional broadcast systems</a:t>
            </a:r>
          </a:p>
          <a:p>
            <a:pPr lvl="2"/>
            <a:r>
              <a:rPr lang="en-US" sz="1800" b="1" smtClean="0">
                <a:latin typeface="Times New Roman" pitchFamily="18" charset="0"/>
                <a:cs typeface="Times New Roman" pitchFamily="18" charset="0"/>
              </a:rPr>
              <a:t>a sender can optimize transmitted information only for one group of users/terminals </a:t>
            </a:r>
          </a:p>
          <a:p>
            <a:pPr lvl="2"/>
            <a:r>
              <a:rPr lang="en-US" sz="1800" b="1" smtClean="0">
                <a:latin typeface="Times New Roman" pitchFamily="18" charset="0"/>
                <a:cs typeface="Times New Roman" pitchFamily="18" charset="0"/>
              </a:rPr>
              <a:t>functions needed to individualize personal requirements/applications</a:t>
            </a: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563562"/>
          </a:xfrm>
        </p:spPr>
        <p:txBody>
          <a:bodyPr/>
          <a:lstStyle/>
          <a:p>
            <a:pPr>
              <a:defRPr/>
            </a:pPr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Unidirectional distribution</a:t>
            </a:r>
          </a:p>
        </p:txBody>
      </p:sp>
      <p:sp>
        <p:nvSpPr>
          <p:cNvPr id="152579" name="Text Box 3"/>
          <p:cNvSpPr txBox="1">
            <a:spLocks noChangeArrowheads="1"/>
          </p:cNvSpPr>
          <p:nvPr/>
        </p:nvSpPr>
        <p:spPr bwMode="auto">
          <a:xfrm>
            <a:off x="1050925" y="990600"/>
            <a:ext cx="16176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i="1"/>
              <a:t>service provider</a:t>
            </a:r>
          </a:p>
        </p:txBody>
      </p:sp>
      <p:sp>
        <p:nvSpPr>
          <p:cNvPr id="152580" name="Text Box 4"/>
          <p:cNvSpPr txBox="1">
            <a:spLocks noChangeArrowheads="1"/>
          </p:cNvSpPr>
          <p:nvPr/>
        </p:nvSpPr>
        <p:spPr bwMode="auto">
          <a:xfrm>
            <a:off x="6629400" y="990600"/>
            <a:ext cx="12795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i="1"/>
              <a:t>service user</a:t>
            </a:r>
          </a:p>
        </p:txBody>
      </p:sp>
      <p:sp>
        <p:nvSpPr>
          <p:cNvPr id="152581" name="Rectangle 5"/>
          <p:cNvSpPr>
            <a:spLocks noChangeArrowheads="1"/>
          </p:cNvSpPr>
          <p:nvPr/>
        </p:nvSpPr>
        <p:spPr bwMode="auto">
          <a:xfrm>
            <a:off x="1066800" y="2819400"/>
            <a:ext cx="1371600" cy="6096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sender</a:t>
            </a:r>
          </a:p>
        </p:txBody>
      </p:sp>
      <p:sp>
        <p:nvSpPr>
          <p:cNvPr id="152582" name="Rectangle 6"/>
          <p:cNvSpPr>
            <a:spLocks noChangeArrowheads="1"/>
          </p:cNvSpPr>
          <p:nvPr/>
        </p:nvSpPr>
        <p:spPr bwMode="auto">
          <a:xfrm>
            <a:off x="6705600" y="1600200"/>
            <a:ext cx="1371600" cy="609600"/>
          </a:xfrm>
          <a:prstGeom prst="rect">
            <a:avLst/>
          </a:prstGeom>
          <a:solidFill>
            <a:srgbClr val="E7E7F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receiver</a:t>
            </a:r>
          </a:p>
        </p:txBody>
      </p:sp>
      <p:sp>
        <p:nvSpPr>
          <p:cNvPr id="152583" name="Rectangle 7"/>
          <p:cNvSpPr>
            <a:spLocks noChangeArrowheads="1"/>
          </p:cNvSpPr>
          <p:nvPr/>
        </p:nvSpPr>
        <p:spPr bwMode="auto">
          <a:xfrm>
            <a:off x="6705600" y="2438400"/>
            <a:ext cx="1371600" cy="609600"/>
          </a:xfrm>
          <a:prstGeom prst="rect">
            <a:avLst/>
          </a:prstGeom>
          <a:solidFill>
            <a:srgbClr val="E7E7F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receiver</a:t>
            </a:r>
          </a:p>
        </p:txBody>
      </p:sp>
      <p:sp>
        <p:nvSpPr>
          <p:cNvPr id="152584" name="Rectangle 8"/>
          <p:cNvSpPr>
            <a:spLocks noChangeArrowheads="1"/>
          </p:cNvSpPr>
          <p:nvPr/>
        </p:nvSpPr>
        <p:spPr bwMode="auto">
          <a:xfrm>
            <a:off x="6705600" y="3886200"/>
            <a:ext cx="1371600" cy="609600"/>
          </a:xfrm>
          <a:prstGeom prst="rect">
            <a:avLst/>
          </a:prstGeom>
          <a:solidFill>
            <a:srgbClr val="E7E7F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receiver</a:t>
            </a:r>
          </a:p>
        </p:txBody>
      </p:sp>
      <p:sp>
        <p:nvSpPr>
          <p:cNvPr id="152585" name="Text Box 9"/>
          <p:cNvSpPr txBox="1">
            <a:spLocks noChangeArrowheads="1"/>
          </p:cNvSpPr>
          <p:nvPr/>
        </p:nvSpPr>
        <p:spPr bwMode="auto">
          <a:xfrm>
            <a:off x="7162800" y="3048000"/>
            <a:ext cx="241300" cy="1069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.</a:t>
            </a:r>
          </a:p>
          <a:p>
            <a:r>
              <a:rPr lang="en-US"/>
              <a:t>.</a:t>
            </a:r>
          </a:p>
          <a:p>
            <a:r>
              <a:rPr lang="en-US"/>
              <a:t>.</a:t>
            </a:r>
          </a:p>
          <a:p>
            <a:endParaRPr lang="en-US"/>
          </a:p>
        </p:txBody>
      </p:sp>
      <p:sp>
        <p:nvSpPr>
          <p:cNvPr id="152586" name="Oval 10"/>
          <p:cNvSpPr>
            <a:spLocks noChangeArrowheads="1"/>
          </p:cNvSpPr>
          <p:nvPr/>
        </p:nvSpPr>
        <p:spPr bwMode="auto">
          <a:xfrm>
            <a:off x="3581400" y="2057400"/>
            <a:ext cx="1524000" cy="2133600"/>
          </a:xfrm>
          <a:prstGeom prst="ellipse">
            <a:avLst/>
          </a:prstGeom>
          <a:solidFill>
            <a:srgbClr val="E7E7F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unidirectional</a:t>
            </a:r>
          </a:p>
          <a:p>
            <a:pPr algn="ctr"/>
            <a:r>
              <a:rPr lang="en-US"/>
              <a:t>distribution</a:t>
            </a:r>
          </a:p>
          <a:p>
            <a:pPr algn="ctr"/>
            <a:r>
              <a:rPr lang="en-US"/>
              <a:t>medium</a:t>
            </a:r>
          </a:p>
        </p:txBody>
      </p:sp>
      <p:cxnSp>
        <p:nvCxnSpPr>
          <p:cNvPr id="152587" name="AutoShape 12"/>
          <p:cNvCxnSpPr>
            <a:cxnSpLocks noChangeShapeType="1"/>
            <a:stCxn id="152604" idx="0"/>
            <a:endCxn id="152584" idx="2"/>
          </p:cNvCxnSpPr>
          <p:nvPr/>
        </p:nvCxnSpPr>
        <p:spPr bwMode="auto">
          <a:xfrm flipV="1">
            <a:off x="6172200" y="4495800"/>
            <a:ext cx="1219200" cy="533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152588" name="AutoShape 13"/>
          <p:cNvCxnSpPr>
            <a:cxnSpLocks noChangeShapeType="1"/>
            <a:stCxn id="152581" idx="3"/>
            <a:endCxn id="152586" idx="2"/>
          </p:cNvCxnSpPr>
          <p:nvPr/>
        </p:nvCxnSpPr>
        <p:spPr bwMode="auto">
          <a:xfrm>
            <a:off x="2438400" y="3124200"/>
            <a:ext cx="11430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152589" name="AutoShape 14"/>
          <p:cNvCxnSpPr>
            <a:cxnSpLocks noChangeShapeType="1"/>
            <a:stCxn id="152586" idx="7"/>
            <a:endCxn id="152582" idx="1"/>
          </p:cNvCxnSpPr>
          <p:nvPr/>
        </p:nvCxnSpPr>
        <p:spPr bwMode="auto">
          <a:xfrm flipV="1">
            <a:off x="4881563" y="1905000"/>
            <a:ext cx="1824037" cy="465138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152590" name="AutoShape 15"/>
          <p:cNvCxnSpPr>
            <a:cxnSpLocks noChangeShapeType="1"/>
            <a:stCxn id="152586" idx="6"/>
            <a:endCxn id="152583" idx="1"/>
          </p:cNvCxnSpPr>
          <p:nvPr/>
        </p:nvCxnSpPr>
        <p:spPr bwMode="auto">
          <a:xfrm flipV="1">
            <a:off x="5105400" y="2743200"/>
            <a:ext cx="1600200" cy="3810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152591" name="AutoShape 16"/>
          <p:cNvCxnSpPr>
            <a:cxnSpLocks noChangeShapeType="1"/>
            <a:stCxn id="152586" idx="5"/>
            <a:endCxn id="152584" idx="1"/>
          </p:cNvCxnSpPr>
          <p:nvPr/>
        </p:nvCxnSpPr>
        <p:spPr bwMode="auto">
          <a:xfrm>
            <a:off x="4881563" y="3878263"/>
            <a:ext cx="1824037" cy="31273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152592" name="Rectangle 17"/>
          <p:cNvSpPr>
            <a:spLocks noChangeArrowheads="1"/>
          </p:cNvSpPr>
          <p:nvPr/>
        </p:nvSpPr>
        <p:spPr bwMode="auto">
          <a:xfrm>
            <a:off x="6172200" y="3657600"/>
            <a:ext cx="381000" cy="381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A</a:t>
            </a:r>
          </a:p>
        </p:txBody>
      </p:sp>
      <p:sp>
        <p:nvSpPr>
          <p:cNvPr id="152593" name="Rectangle 18"/>
          <p:cNvSpPr>
            <a:spLocks noChangeArrowheads="1"/>
          </p:cNvSpPr>
          <p:nvPr/>
        </p:nvSpPr>
        <p:spPr bwMode="auto">
          <a:xfrm>
            <a:off x="6248400" y="2286000"/>
            <a:ext cx="381000" cy="381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A</a:t>
            </a:r>
          </a:p>
        </p:txBody>
      </p:sp>
      <p:sp>
        <p:nvSpPr>
          <p:cNvPr id="152594" name="Rectangle 19"/>
          <p:cNvSpPr>
            <a:spLocks noChangeArrowheads="1"/>
          </p:cNvSpPr>
          <p:nvPr/>
        </p:nvSpPr>
        <p:spPr bwMode="auto">
          <a:xfrm>
            <a:off x="5105400" y="3505200"/>
            <a:ext cx="381000" cy="381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A</a:t>
            </a:r>
          </a:p>
        </p:txBody>
      </p:sp>
      <p:sp>
        <p:nvSpPr>
          <p:cNvPr id="152595" name="Rectangle 20"/>
          <p:cNvSpPr>
            <a:spLocks noChangeArrowheads="1"/>
          </p:cNvSpPr>
          <p:nvPr/>
        </p:nvSpPr>
        <p:spPr bwMode="auto">
          <a:xfrm>
            <a:off x="5105400" y="2590800"/>
            <a:ext cx="381000" cy="381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A</a:t>
            </a:r>
          </a:p>
        </p:txBody>
      </p:sp>
      <p:sp>
        <p:nvSpPr>
          <p:cNvPr id="152596" name="Rectangle 21"/>
          <p:cNvSpPr>
            <a:spLocks noChangeArrowheads="1"/>
          </p:cNvSpPr>
          <p:nvPr/>
        </p:nvSpPr>
        <p:spPr bwMode="auto">
          <a:xfrm>
            <a:off x="6172200" y="1524000"/>
            <a:ext cx="381000" cy="381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A</a:t>
            </a:r>
          </a:p>
        </p:txBody>
      </p:sp>
      <p:sp>
        <p:nvSpPr>
          <p:cNvPr id="152597" name="Rectangle 22"/>
          <p:cNvSpPr>
            <a:spLocks noChangeArrowheads="1"/>
          </p:cNvSpPr>
          <p:nvPr/>
        </p:nvSpPr>
        <p:spPr bwMode="auto">
          <a:xfrm>
            <a:off x="4800600" y="1905000"/>
            <a:ext cx="381000" cy="381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A</a:t>
            </a:r>
          </a:p>
        </p:txBody>
      </p:sp>
      <p:sp>
        <p:nvSpPr>
          <p:cNvPr id="152598" name="Rectangle 23"/>
          <p:cNvSpPr>
            <a:spLocks noChangeArrowheads="1"/>
          </p:cNvSpPr>
          <p:nvPr/>
        </p:nvSpPr>
        <p:spPr bwMode="auto">
          <a:xfrm>
            <a:off x="2514600" y="2743200"/>
            <a:ext cx="381000" cy="381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A</a:t>
            </a:r>
          </a:p>
        </p:txBody>
      </p:sp>
      <p:sp>
        <p:nvSpPr>
          <p:cNvPr id="152599" name="Rectangle 24"/>
          <p:cNvSpPr>
            <a:spLocks noChangeArrowheads="1"/>
          </p:cNvSpPr>
          <p:nvPr/>
        </p:nvSpPr>
        <p:spPr bwMode="auto">
          <a:xfrm>
            <a:off x="3048000" y="2743200"/>
            <a:ext cx="381000" cy="381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B</a:t>
            </a:r>
          </a:p>
        </p:txBody>
      </p:sp>
      <p:sp>
        <p:nvSpPr>
          <p:cNvPr id="152600" name="Rectangle 25"/>
          <p:cNvSpPr>
            <a:spLocks noChangeArrowheads="1"/>
          </p:cNvSpPr>
          <p:nvPr/>
        </p:nvSpPr>
        <p:spPr bwMode="auto">
          <a:xfrm>
            <a:off x="5562600" y="1676400"/>
            <a:ext cx="381000" cy="381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B</a:t>
            </a:r>
          </a:p>
        </p:txBody>
      </p:sp>
      <p:sp>
        <p:nvSpPr>
          <p:cNvPr id="152601" name="Rectangle 26"/>
          <p:cNvSpPr>
            <a:spLocks noChangeArrowheads="1"/>
          </p:cNvSpPr>
          <p:nvPr/>
        </p:nvSpPr>
        <p:spPr bwMode="auto">
          <a:xfrm>
            <a:off x="5715000" y="2438400"/>
            <a:ext cx="381000" cy="381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B</a:t>
            </a:r>
          </a:p>
        </p:txBody>
      </p:sp>
      <p:sp>
        <p:nvSpPr>
          <p:cNvPr id="152602" name="Rectangle 27"/>
          <p:cNvSpPr>
            <a:spLocks noChangeArrowheads="1"/>
          </p:cNvSpPr>
          <p:nvPr/>
        </p:nvSpPr>
        <p:spPr bwMode="auto">
          <a:xfrm>
            <a:off x="5715000" y="3581400"/>
            <a:ext cx="381000" cy="3810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B</a:t>
            </a:r>
          </a:p>
        </p:txBody>
      </p:sp>
      <p:sp>
        <p:nvSpPr>
          <p:cNvPr id="152603" name="AutoShape 28"/>
          <p:cNvSpPr>
            <a:spLocks noChangeArrowheads="1"/>
          </p:cNvSpPr>
          <p:nvPr/>
        </p:nvSpPr>
        <p:spPr bwMode="auto">
          <a:xfrm>
            <a:off x="1447800" y="5029200"/>
            <a:ext cx="2362200" cy="7620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optimized for expected </a:t>
            </a:r>
          </a:p>
          <a:p>
            <a:pPr algn="ctr"/>
            <a:r>
              <a:rPr lang="en-US"/>
              <a:t>access pattern </a:t>
            </a:r>
          </a:p>
          <a:p>
            <a:pPr algn="ctr"/>
            <a:r>
              <a:rPr lang="en-US"/>
              <a:t>of all users</a:t>
            </a:r>
          </a:p>
        </p:txBody>
      </p:sp>
      <p:sp>
        <p:nvSpPr>
          <p:cNvPr id="152604" name="AutoShape 29"/>
          <p:cNvSpPr>
            <a:spLocks noChangeArrowheads="1"/>
          </p:cNvSpPr>
          <p:nvPr/>
        </p:nvSpPr>
        <p:spPr bwMode="auto">
          <a:xfrm>
            <a:off x="5029200" y="5029200"/>
            <a:ext cx="2286000" cy="762000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individual access</a:t>
            </a:r>
          </a:p>
          <a:p>
            <a:pPr algn="ctr"/>
            <a:r>
              <a:rPr lang="en-US"/>
              <a:t>pattern of one user</a:t>
            </a:r>
          </a:p>
        </p:txBody>
      </p:sp>
      <p:sp>
        <p:nvSpPr>
          <p:cNvPr id="152605" name="Text Box 30"/>
          <p:cNvSpPr txBox="1">
            <a:spLocks noChangeArrowheads="1"/>
          </p:cNvSpPr>
          <p:nvPr/>
        </p:nvSpPr>
        <p:spPr bwMode="auto">
          <a:xfrm>
            <a:off x="4243388" y="5162550"/>
            <a:ext cx="3524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400" b="1">
                <a:sym typeface="Symbol" pitchFamily="18" charset="2"/>
              </a:rPr>
              <a:t></a:t>
            </a:r>
            <a:endParaRPr lang="en-US" sz="2000" b="1"/>
          </a:p>
        </p:txBody>
      </p:sp>
      <p:cxnSp>
        <p:nvCxnSpPr>
          <p:cNvPr id="152606" name="AutoShape 32"/>
          <p:cNvCxnSpPr>
            <a:cxnSpLocks noChangeShapeType="1"/>
            <a:stCxn id="152603" idx="0"/>
          </p:cNvCxnSpPr>
          <p:nvPr/>
        </p:nvCxnSpPr>
        <p:spPr bwMode="auto">
          <a:xfrm flipV="1">
            <a:off x="2628900" y="3200400"/>
            <a:ext cx="266700" cy="18288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1027"/>
          <p:cNvSpPr>
            <a:spLocks noGrp="1" noChangeArrowheads="1"/>
          </p:cNvSpPr>
          <p:nvPr>
            <p:ph type="body" idx="1"/>
          </p:nvPr>
        </p:nvSpPr>
        <p:spPr>
          <a:xfrm>
            <a:off x="457200" y="685800"/>
            <a:ext cx="8229600" cy="6172200"/>
          </a:xfrm>
        </p:spPr>
        <p:txBody>
          <a:bodyPr/>
          <a:lstStyle/>
          <a:p>
            <a:r>
              <a:rPr lang="en-US" sz="2400" smtClean="0"/>
              <a:t>Sender</a:t>
            </a:r>
          </a:p>
          <a:p>
            <a:pPr lvl="1"/>
            <a:r>
              <a:rPr lang="en-US" sz="2000" smtClean="0"/>
              <a:t>cyclic repetition of data blocks</a:t>
            </a:r>
          </a:p>
          <a:p>
            <a:pPr lvl="1">
              <a:buFont typeface="Arial" pitchFamily="34" charset="0"/>
              <a:buNone/>
            </a:pPr>
            <a:endParaRPr lang="en-US" sz="2000" smtClean="0"/>
          </a:p>
          <a:p>
            <a:pPr lvl="1"/>
            <a:endParaRPr lang="en-US" sz="2000" smtClean="0"/>
          </a:p>
          <a:p>
            <a:pPr lvl="1"/>
            <a:endParaRPr lang="en-US" sz="2000" smtClean="0"/>
          </a:p>
          <a:p>
            <a:pPr lvl="1"/>
            <a:endParaRPr lang="en-US" sz="2000" smtClean="0"/>
          </a:p>
          <a:p>
            <a:pPr lvl="1"/>
            <a:endParaRPr lang="en-US" sz="2000" smtClean="0"/>
          </a:p>
          <a:p>
            <a:pPr lvl="1"/>
            <a:endParaRPr lang="en-US" sz="2000" smtClean="0"/>
          </a:p>
          <a:p>
            <a:pPr lvl="1"/>
            <a:r>
              <a:rPr lang="en-US" sz="2000" smtClean="0"/>
              <a:t>different patterns possible (optimization possible only if the content is known)</a:t>
            </a:r>
          </a:p>
          <a:p>
            <a:r>
              <a:rPr lang="en-US" sz="2400" smtClean="0"/>
              <a:t>Receiver </a:t>
            </a:r>
          </a:p>
          <a:p>
            <a:pPr>
              <a:buFont typeface="Arial" pitchFamily="34" charset="0"/>
              <a:buNone/>
            </a:pPr>
            <a:r>
              <a:rPr lang="en-US" sz="2400" smtClean="0"/>
              <a:t>        - </a:t>
            </a:r>
            <a:r>
              <a:rPr lang="en-US" sz="2000" smtClean="0"/>
              <a:t>use of caching</a:t>
            </a:r>
          </a:p>
          <a:p>
            <a:pPr marL="1162050" lvl="2"/>
            <a:r>
              <a:rPr lang="en-US" sz="1800" smtClean="0"/>
              <a:t>cost-based strategy: what are the costs for a user (waiting time) if a data block has been requested but is currently not cached</a:t>
            </a:r>
          </a:p>
          <a:p>
            <a:pPr marL="1162050" lvl="2"/>
            <a:r>
              <a:rPr lang="en-US" sz="1800" smtClean="0"/>
              <a:t>application and cache have to know content of data blocks </a:t>
            </a:r>
            <a:br>
              <a:rPr lang="en-US" sz="1800" smtClean="0"/>
            </a:br>
            <a:r>
              <a:rPr lang="en-US" sz="1800" smtClean="0"/>
              <a:t>and access patterns of user to optimize</a:t>
            </a:r>
          </a:p>
        </p:txBody>
      </p:sp>
      <p:sp>
        <p:nvSpPr>
          <p:cNvPr id="96258" name="Rectangle 1026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334962"/>
          </a:xfrm>
        </p:spPr>
        <p:txBody>
          <a:bodyPr/>
          <a:lstStyle/>
          <a:p>
            <a:pPr>
              <a:defRPr/>
            </a:pPr>
            <a:r>
              <a:rPr lang="en-US" sz="3200" b="1" dirty="0">
                <a:solidFill>
                  <a:schemeClr val="accent2">
                    <a:lumMod val="75000"/>
                  </a:schemeClr>
                </a:solidFill>
              </a:rPr>
              <a:t>Structuring transmissions - broadcast disks</a:t>
            </a:r>
          </a:p>
        </p:txBody>
      </p:sp>
      <p:grpSp>
        <p:nvGrpSpPr>
          <p:cNvPr id="153604" name="Group 1055"/>
          <p:cNvGrpSpPr>
            <a:grpSpLocks/>
          </p:cNvGrpSpPr>
          <p:nvPr/>
        </p:nvGrpSpPr>
        <p:grpSpPr bwMode="auto">
          <a:xfrm>
            <a:off x="1863725" y="1711325"/>
            <a:ext cx="5070475" cy="381000"/>
            <a:chOff x="646" y="2203"/>
            <a:chExt cx="3194" cy="240"/>
          </a:xfrm>
        </p:grpSpPr>
        <p:sp>
          <p:nvSpPr>
            <p:cNvPr id="153623" name="Rectangle 1028"/>
            <p:cNvSpPr>
              <a:spLocks noChangeArrowheads="1"/>
            </p:cNvSpPr>
            <p:nvPr/>
          </p:nvSpPr>
          <p:spPr bwMode="auto">
            <a:xfrm>
              <a:off x="1200" y="2203"/>
              <a:ext cx="384" cy="240"/>
            </a:xfrm>
            <a:prstGeom prst="rect">
              <a:avLst/>
            </a:prstGeom>
            <a:solidFill>
              <a:srgbClr val="DADAF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A</a:t>
              </a:r>
            </a:p>
          </p:txBody>
        </p:sp>
        <p:sp>
          <p:nvSpPr>
            <p:cNvPr id="153624" name="Rectangle 1029"/>
            <p:cNvSpPr>
              <a:spLocks noChangeArrowheads="1"/>
            </p:cNvSpPr>
            <p:nvPr/>
          </p:nvSpPr>
          <p:spPr bwMode="auto">
            <a:xfrm>
              <a:off x="1584" y="2203"/>
              <a:ext cx="384" cy="240"/>
            </a:xfrm>
            <a:prstGeom prst="rect">
              <a:avLst/>
            </a:prstGeom>
            <a:solidFill>
              <a:srgbClr val="DADAF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B</a:t>
              </a:r>
            </a:p>
          </p:txBody>
        </p:sp>
        <p:sp>
          <p:nvSpPr>
            <p:cNvPr id="153625" name="Rectangle 1030"/>
            <p:cNvSpPr>
              <a:spLocks noChangeArrowheads="1"/>
            </p:cNvSpPr>
            <p:nvPr/>
          </p:nvSpPr>
          <p:spPr bwMode="auto">
            <a:xfrm>
              <a:off x="1968" y="2203"/>
              <a:ext cx="384" cy="240"/>
            </a:xfrm>
            <a:prstGeom prst="rect">
              <a:avLst/>
            </a:prstGeom>
            <a:solidFill>
              <a:srgbClr val="DADAF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C</a:t>
              </a:r>
            </a:p>
          </p:txBody>
        </p:sp>
        <p:sp>
          <p:nvSpPr>
            <p:cNvPr id="153626" name="Rectangle 1031"/>
            <p:cNvSpPr>
              <a:spLocks noChangeArrowheads="1"/>
            </p:cNvSpPr>
            <p:nvPr/>
          </p:nvSpPr>
          <p:spPr bwMode="auto">
            <a:xfrm>
              <a:off x="2352" y="2203"/>
              <a:ext cx="384" cy="240"/>
            </a:xfrm>
            <a:prstGeom prst="rect">
              <a:avLst/>
            </a:prstGeom>
            <a:solidFill>
              <a:srgbClr val="DADAF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A</a:t>
              </a:r>
            </a:p>
          </p:txBody>
        </p:sp>
        <p:sp>
          <p:nvSpPr>
            <p:cNvPr id="153627" name="Rectangle 1032"/>
            <p:cNvSpPr>
              <a:spLocks noChangeArrowheads="1"/>
            </p:cNvSpPr>
            <p:nvPr/>
          </p:nvSpPr>
          <p:spPr bwMode="auto">
            <a:xfrm>
              <a:off x="2736" y="2203"/>
              <a:ext cx="384" cy="240"/>
            </a:xfrm>
            <a:prstGeom prst="rect">
              <a:avLst/>
            </a:prstGeom>
            <a:solidFill>
              <a:srgbClr val="DADAF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B</a:t>
              </a:r>
            </a:p>
          </p:txBody>
        </p:sp>
        <p:sp>
          <p:nvSpPr>
            <p:cNvPr id="153628" name="Rectangle 1033"/>
            <p:cNvSpPr>
              <a:spLocks noChangeArrowheads="1"/>
            </p:cNvSpPr>
            <p:nvPr/>
          </p:nvSpPr>
          <p:spPr bwMode="auto">
            <a:xfrm>
              <a:off x="3120" y="2203"/>
              <a:ext cx="384" cy="240"/>
            </a:xfrm>
            <a:prstGeom prst="rect">
              <a:avLst/>
            </a:prstGeom>
            <a:solidFill>
              <a:srgbClr val="DADAF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C</a:t>
              </a:r>
            </a:p>
          </p:txBody>
        </p:sp>
        <p:sp>
          <p:nvSpPr>
            <p:cNvPr id="153629" name="Line 1047"/>
            <p:cNvSpPr>
              <a:spLocks noChangeShapeType="1"/>
            </p:cNvSpPr>
            <p:nvPr/>
          </p:nvSpPr>
          <p:spPr bwMode="auto">
            <a:xfrm>
              <a:off x="3648" y="2323"/>
              <a:ext cx="192" cy="0"/>
            </a:xfrm>
            <a:prstGeom prst="line">
              <a:avLst/>
            </a:prstGeom>
            <a:noFill/>
            <a:ln w="76200" cap="rnd">
              <a:solidFill>
                <a:schemeClr val="tx1"/>
              </a:solidFill>
              <a:prstDash val="sysDot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153630" name="Text Box 1050"/>
            <p:cNvSpPr txBox="1">
              <a:spLocks noChangeArrowheads="1"/>
            </p:cNvSpPr>
            <p:nvPr/>
          </p:nvSpPr>
          <p:spPr bwMode="auto">
            <a:xfrm>
              <a:off x="646" y="2217"/>
              <a:ext cx="550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de-DE"/>
                <a:t>flat disk</a:t>
              </a:r>
            </a:p>
          </p:txBody>
        </p:sp>
      </p:grpSp>
      <p:grpSp>
        <p:nvGrpSpPr>
          <p:cNvPr id="153605" name="Group 1054"/>
          <p:cNvGrpSpPr>
            <a:grpSpLocks/>
          </p:cNvGrpSpPr>
          <p:nvPr/>
        </p:nvGrpSpPr>
        <p:grpSpPr bwMode="auto">
          <a:xfrm>
            <a:off x="1447800" y="2397125"/>
            <a:ext cx="5486400" cy="381000"/>
            <a:chOff x="384" y="2592"/>
            <a:chExt cx="3456" cy="240"/>
          </a:xfrm>
        </p:grpSpPr>
        <p:sp>
          <p:nvSpPr>
            <p:cNvPr id="153615" name="Rectangle 1034"/>
            <p:cNvSpPr>
              <a:spLocks noChangeArrowheads="1"/>
            </p:cNvSpPr>
            <p:nvPr/>
          </p:nvSpPr>
          <p:spPr bwMode="auto">
            <a:xfrm>
              <a:off x="1200" y="2592"/>
              <a:ext cx="384" cy="240"/>
            </a:xfrm>
            <a:prstGeom prst="rect">
              <a:avLst/>
            </a:prstGeom>
            <a:solidFill>
              <a:srgbClr val="DADAF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A</a:t>
              </a:r>
            </a:p>
          </p:txBody>
        </p:sp>
        <p:sp>
          <p:nvSpPr>
            <p:cNvPr id="153616" name="Rectangle 1035"/>
            <p:cNvSpPr>
              <a:spLocks noChangeArrowheads="1"/>
            </p:cNvSpPr>
            <p:nvPr/>
          </p:nvSpPr>
          <p:spPr bwMode="auto">
            <a:xfrm>
              <a:off x="1584" y="2592"/>
              <a:ext cx="384" cy="240"/>
            </a:xfrm>
            <a:prstGeom prst="rect">
              <a:avLst/>
            </a:prstGeom>
            <a:solidFill>
              <a:srgbClr val="DADAF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A</a:t>
              </a:r>
            </a:p>
          </p:txBody>
        </p:sp>
        <p:sp>
          <p:nvSpPr>
            <p:cNvPr id="153617" name="Rectangle 1036"/>
            <p:cNvSpPr>
              <a:spLocks noChangeArrowheads="1"/>
            </p:cNvSpPr>
            <p:nvPr/>
          </p:nvSpPr>
          <p:spPr bwMode="auto">
            <a:xfrm>
              <a:off x="1968" y="2592"/>
              <a:ext cx="384" cy="240"/>
            </a:xfrm>
            <a:prstGeom prst="rect">
              <a:avLst/>
            </a:prstGeom>
            <a:solidFill>
              <a:srgbClr val="DADAF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B</a:t>
              </a:r>
            </a:p>
          </p:txBody>
        </p:sp>
        <p:sp>
          <p:nvSpPr>
            <p:cNvPr id="153618" name="Rectangle 1037"/>
            <p:cNvSpPr>
              <a:spLocks noChangeArrowheads="1"/>
            </p:cNvSpPr>
            <p:nvPr/>
          </p:nvSpPr>
          <p:spPr bwMode="auto">
            <a:xfrm>
              <a:off x="2352" y="2592"/>
              <a:ext cx="384" cy="240"/>
            </a:xfrm>
            <a:prstGeom prst="rect">
              <a:avLst/>
            </a:prstGeom>
            <a:solidFill>
              <a:srgbClr val="DADAF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C</a:t>
              </a:r>
            </a:p>
          </p:txBody>
        </p:sp>
        <p:sp>
          <p:nvSpPr>
            <p:cNvPr id="153619" name="Rectangle 1038"/>
            <p:cNvSpPr>
              <a:spLocks noChangeArrowheads="1"/>
            </p:cNvSpPr>
            <p:nvPr/>
          </p:nvSpPr>
          <p:spPr bwMode="auto">
            <a:xfrm>
              <a:off x="2736" y="2592"/>
              <a:ext cx="384" cy="240"/>
            </a:xfrm>
            <a:prstGeom prst="rect">
              <a:avLst/>
            </a:prstGeom>
            <a:solidFill>
              <a:srgbClr val="DADAF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A</a:t>
              </a:r>
            </a:p>
          </p:txBody>
        </p:sp>
        <p:sp>
          <p:nvSpPr>
            <p:cNvPr id="153620" name="Rectangle 1039"/>
            <p:cNvSpPr>
              <a:spLocks noChangeArrowheads="1"/>
            </p:cNvSpPr>
            <p:nvPr/>
          </p:nvSpPr>
          <p:spPr bwMode="auto">
            <a:xfrm>
              <a:off x="3120" y="2592"/>
              <a:ext cx="384" cy="240"/>
            </a:xfrm>
            <a:prstGeom prst="rect">
              <a:avLst/>
            </a:prstGeom>
            <a:solidFill>
              <a:srgbClr val="DADAF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A</a:t>
              </a:r>
            </a:p>
          </p:txBody>
        </p:sp>
        <p:sp>
          <p:nvSpPr>
            <p:cNvPr id="153621" name="Line 1048"/>
            <p:cNvSpPr>
              <a:spLocks noChangeShapeType="1"/>
            </p:cNvSpPr>
            <p:nvPr/>
          </p:nvSpPr>
          <p:spPr bwMode="auto">
            <a:xfrm>
              <a:off x="3648" y="2712"/>
              <a:ext cx="192" cy="0"/>
            </a:xfrm>
            <a:prstGeom prst="line">
              <a:avLst/>
            </a:prstGeom>
            <a:noFill/>
            <a:ln w="76200" cap="rnd">
              <a:solidFill>
                <a:schemeClr val="tx1"/>
              </a:solidFill>
              <a:prstDash val="sysDot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153622" name="Text Box 1051"/>
            <p:cNvSpPr txBox="1">
              <a:spLocks noChangeArrowheads="1"/>
            </p:cNvSpPr>
            <p:nvPr/>
          </p:nvSpPr>
          <p:spPr bwMode="auto">
            <a:xfrm>
              <a:off x="384" y="2606"/>
              <a:ext cx="812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de-DE"/>
                <a:t>skewed disk</a:t>
              </a:r>
            </a:p>
          </p:txBody>
        </p:sp>
      </p:grpSp>
      <p:grpSp>
        <p:nvGrpSpPr>
          <p:cNvPr id="153606" name="Group 1053"/>
          <p:cNvGrpSpPr>
            <a:grpSpLocks/>
          </p:cNvGrpSpPr>
          <p:nvPr/>
        </p:nvGrpSpPr>
        <p:grpSpPr bwMode="auto">
          <a:xfrm>
            <a:off x="1695450" y="3082925"/>
            <a:ext cx="5238750" cy="381000"/>
            <a:chOff x="540" y="3072"/>
            <a:chExt cx="3300" cy="240"/>
          </a:xfrm>
        </p:grpSpPr>
        <p:sp>
          <p:nvSpPr>
            <p:cNvPr id="153607" name="Rectangle 1040"/>
            <p:cNvSpPr>
              <a:spLocks noChangeArrowheads="1"/>
            </p:cNvSpPr>
            <p:nvPr/>
          </p:nvSpPr>
          <p:spPr bwMode="auto">
            <a:xfrm>
              <a:off x="1200" y="3072"/>
              <a:ext cx="384" cy="240"/>
            </a:xfrm>
            <a:prstGeom prst="rect">
              <a:avLst/>
            </a:prstGeom>
            <a:solidFill>
              <a:srgbClr val="DADAF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A</a:t>
              </a:r>
            </a:p>
          </p:txBody>
        </p:sp>
        <p:sp>
          <p:nvSpPr>
            <p:cNvPr id="153608" name="Rectangle 1041"/>
            <p:cNvSpPr>
              <a:spLocks noChangeArrowheads="1"/>
            </p:cNvSpPr>
            <p:nvPr/>
          </p:nvSpPr>
          <p:spPr bwMode="auto">
            <a:xfrm>
              <a:off x="1584" y="3072"/>
              <a:ext cx="384" cy="240"/>
            </a:xfrm>
            <a:prstGeom prst="rect">
              <a:avLst/>
            </a:prstGeom>
            <a:solidFill>
              <a:srgbClr val="DADAF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B</a:t>
              </a:r>
            </a:p>
          </p:txBody>
        </p:sp>
        <p:sp>
          <p:nvSpPr>
            <p:cNvPr id="153609" name="Rectangle 1042"/>
            <p:cNvSpPr>
              <a:spLocks noChangeArrowheads="1"/>
            </p:cNvSpPr>
            <p:nvPr/>
          </p:nvSpPr>
          <p:spPr bwMode="auto">
            <a:xfrm>
              <a:off x="1968" y="3072"/>
              <a:ext cx="384" cy="240"/>
            </a:xfrm>
            <a:prstGeom prst="rect">
              <a:avLst/>
            </a:prstGeom>
            <a:solidFill>
              <a:srgbClr val="DADAF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A</a:t>
              </a:r>
            </a:p>
          </p:txBody>
        </p:sp>
        <p:sp>
          <p:nvSpPr>
            <p:cNvPr id="153610" name="Rectangle 1043"/>
            <p:cNvSpPr>
              <a:spLocks noChangeArrowheads="1"/>
            </p:cNvSpPr>
            <p:nvPr/>
          </p:nvSpPr>
          <p:spPr bwMode="auto">
            <a:xfrm>
              <a:off x="2352" y="3072"/>
              <a:ext cx="384" cy="240"/>
            </a:xfrm>
            <a:prstGeom prst="rect">
              <a:avLst/>
            </a:prstGeom>
            <a:solidFill>
              <a:srgbClr val="DADAF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C</a:t>
              </a:r>
            </a:p>
          </p:txBody>
        </p:sp>
        <p:sp>
          <p:nvSpPr>
            <p:cNvPr id="153611" name="Rectangle 1044"/>
            <p:cNvSpPr>
              <a:spLocks noChangeArrowheads="1"/>
            </p:cNvSpPr>
            <p:nvPr/>
          </p:nvSpPr>
          <p:spPr bwMode="auto">
            <a:xfrm>
              <a:off x="2736" y="3072"/>
              <a:ext cx="384" cy="240"/>
            </a:xfrm>
            <a:prstGeom prst="rect">
              <a:avLst/>
            </a:prstGeom>
            <a:solidFill>
              <a:srgbClr val="DADAF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A</a:t>
              </a:r>
            </a:p>
          </p:txBody>
        </p:sp>
        <p:sp>
          <p:nvSpPr>
            <p:cNvPr id="153612" name="Rectangle 1045"/>
            <p:cNvSpPr>
              <a:spLocks noChangeArrowheads="1"/>
            </p:cNvSpPr>
            <p:nvPr/>
          </p:nvSpPr>
          <p:spPr bwMode="auto">
            <a:xfrm>
              <a:off x="3120" y="3072"/>
              <a:ext cx="384" cy="240"/>
            </a:xfrm>
            <a:prstGeom prst="rect">
              <a:avLst/>
            </a:prstGeom>
            <a:solidFill>
              <a:srgbClr val="DADAF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B</a:t>
              </a:r>
            </a:p>
          </p:txBody>
        </p:sp>
        <p:sp>
          <p:nvSpPr>
            <p:cNvPr id="153613" name="Line 1049"/>
            <p:cNvSpPr>
              <a:spLocks noChangeShapeType="1"/>
            </p:cNvSpPr>
            <p:nvPr/>
          </p:nvSpPr>
          <p:spPr bwMode="auto">
            <a:xfrm>
              <a:off x="3648" y="3192"/>
              <a:ext cx="192" cy="0"/>
            </a:xfrm>
            <a:prstGeom prst="line">
              <a:avLst/>
            </a:prstGeom>
            <a:noFill/>
            <a:ln w="76200" cap="rnd">
              <a:solidFill>
                <a:schemeClr val="tx1"/>
              </a:solidFill>
              <a:prstDash val="sysDot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153614" name="Text Box 1052"/>
            <p:cNvSpPr txBox="1">
              <a:spLocks noChangeArrowheads="1"/>
            </p:cNvSpPr>
            <p:nvPr/>
          </p:nvSpPr>
          <p:spPr bwMode="auto">
            <a:xfrm>
              <a:off x="540" y="3086"/>
              <a:ext cx="656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de-DE"/>
                <a:t>multi-disk</a:t>
              </a:r>
            </a:p>
          </p:txBody>
        </p:sp>
      </p:grp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487362"/>
          </a:xfrm>
        </p:spPr>
        <p:txBody>
          <a:bodyPr/>
          <a:lstStyle/>
          <a:p>
            <a:pPr>
              <a:defRPr/>
            </a:pPr>
            <a:r>
              <a:rPr lang="en-US" b="1" dirty="0">
                <a:solidFill>
                  <a:schemeClr val="accent2">
                    <a:lumMod val="75000"/>
                  </a:schemeClr>
                </a:solidFill>
              </a:rPr>
              <a:t>DAB: Digital Audio Broadcasting</a:t>
            </a:r>
          </a:p>
        </p:txBody>
      </p:sp>
      <p:sp>
        <p:nvSpPr>
          <p:cNvPr id="1546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838200"/>
            <a:ext cx="7772400" cy="5257800"/>
          </a:xfrm>
        </p:spPr>
        <p:txBody>
          <a:bodyPr/>
          <a:lstStyle/>
          <a:p>
            <a:pPr>
              <a:buFont typeface="Wingdings" pitchFamily="2" charset="2"/>
              <a:buChar char="q"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Media access</a:t>
            </a:r>
          </a:p>
          <a:p>
            <a:pPr lvl="1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COFDM (Coded Orthogonal Frequency Division Multiplex)</a:t>
            </a:r>
          </a:p>
          <a:p>
            <a:pPr lvl="1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SFN (Single Frequency Network)</a:t>
            </a:r>
          </a:p>
          <a:p>
            <a:pPr lvl="1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192 to 1536 subcarriers within a 1.5 MHz frequency band</a:t>
            </a:r>
          </a:p>
          <a:p>
            <a:pPr>
              <a:buFont typeface="Wingdings" pitchFamily="2" charset="2"/>
              <a:buChar char="q"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Frequencies</a:t>
            </a:r>
          </a:p>
          <a:p>
            <a:pPr lvl="1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first phase: one out of 32 frequency blocks for terrestrial TV channels 5 to 12 (174 - 230 MHz, 5A - 12D)</a:t>
            </a:r>
          </a:p>
          <a:p>
            <a:pPr lvl="1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second phase: one out of 9 frequency blocks in the L-band</a:t>
            </a:r>
            <a:br>
              <a:rPr lang="en-US" sz="2000" smtClean="0">
                <a:latin typeface="Times New Roman" pitchFamily="18" charset="0"/>
                <a:cs typeface="Times New Roman" pitchFamily="18" charset="0"/>
              </a:rPr>
            </a:b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(1452- 1467.5 MHz, LA - LI)</a:t>
            </a:r>
          </a:p>
          <a:p>
            <a:pPr>
              <a:buFont typeface="Wingdings" pitchFamily="2" charset="2"/>
              <a:buChar char="q"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Sending power: 6.1 kW (VHF, Ø 120 km) or</a:t>
            </a:r>
            <a:br>
              <a:rPr lang="en-US" sz="2000" smtClean="0">
                <a:latin typeface="Times New Roman" pitchFamily="18" charset="0"/>
                <a:cs typeface="Times New Roman" pitchFamily="18" charset="0"/>
              </a:rPr>
            </a:b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4 kW (L-band, Ø 30 km) </a:t>
            </a:r>
          </a:p>
          <a:p>
            <a:pPr>
              <a:buFont typeface="Wingdings" pitchFamily="2" charset="2"/>
              <a:buChar char="q"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Date-rates: 2.304 Mbit/s (net 1.2 to 1.536 Mbit/s)</a:t>
            </a:r>
          </a:p>
          <a:p>
            <a:pPr>
              <a:buFont typeface="Wingdings" pitchFamily="2" charset="2"/>
              <a:buChar char="q"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Modulation: Differential 4-phase modulation (D-QPSK)</a:t>
            </a:r>
          </a:p>
          <a:p>
            <a:pPr>
              <a:buFont typeface="Wingdings" pitchFamily="2" charset="2"/>
              <a:buChar char="q"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Audio channels per frequency block: typ. 6, max. 192 kbit/s</a:t>
            </a:r>
          </a:p>
          <a:p>
            <a:pPr>
              <a:buFont typeface="Wingdings" pitchFamily="2" charset="2"/>
              <a:buChar char="q"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Digital services: 0.6 - 16 kbit/s (PAD), 24 kbit/s (NPAD)</a:t>
            </a:r>
          </a:p>
          <a:p>
            <a:endParaRPr lang="en-US" sz="1800" smtClean="0"/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563562"/>
          </a:xfrm>
        </p:spPr>
        <p:txBody>
          <a:bodyPr/>
          <a:lstStyle/>
          <a:p>
            <a:pPr>
              <a:defRPr/>
            </a:pPr>
            <a:r>
              <a:rPr lang="de-DE" sz="2800" b="1" dirty="0" smtClean="0">
                <a:solidFill>
                  <a:schemeClr val="accent2">
                    <a:lumMod val="75000"/>
                  </a:schemeClr>
                </a:solidFill>
              </a:rPr>
              <a:t>Orthogonal Frequency Division Multiplex (OFDM)</a:t>
            </a:r>
          </a:p>
        </p:txBody>
      </p:sp>
      <p:sp>
        <p:nvSpPr>
          <p:cNvPr id="1556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838200"/>
            <a:ext cx="7772400" cy="9144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de-DE" smtClean="0"/>
              <a:t>Parallel data transmission on several orthogonal subcarriers with lower rate</a:t>
            </a:r>
          </a:p>
        </p:txBody>
      </p:sp>
      <p:sp>
        <p:nvSpPr>
          <p:cNvPr id="155652" name="Rectangle 4"/>
          <p:cNvSpPr>
            <a:spLocks noChangeArrowheads="1"/>
          </p:cNvSpPr>
          <p:nvPr/>
        </p:nvSpPr>
        <p:spPr bwMode="auto">
          <a:xfrm>
            <a:off x="228600" y="3200400"/>
            <a:ext cx="8610600" cy="1295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SzPct val="80000"/>
              <a:buFont typeface="Wingdings" pitchFamily="2" charset="2"/>
              <a:buNone/>
            </a:pPr>
            <a:r>
              <a:rPr lang="de-DE" sz="2000"/>
              <a:t>Maximum of one subcarrier frequency appears exactly at a frequency where all other subcarriers equal zero</a:t>
            </a:r>
          </a:p>
          <a:p>
            <a:pPr marL="742950" lvl="1" indent="-285750">
              <a:spcBef>
                <a:spcPct val="20000"/>
              </a:spcBef>
              <a:buSzPct val="80000"/>
              <a:buFont typeface="Wingdings" pitchFamily="2" charset="2"/>
              <a:buChar char="q"/>
            </a:pPr>
            <a:r>
              <a:rPr lang="de-DE"/>
              <a:t>superposition of frequencies in the same frequency range</a:t>
            </a:r>
          </a:p>
        </p:txBody>
      </p:sp>
      <p:grpSp>
        <p:nvGrpSpPr>
          <p:cNvPr id="155653" name="Group 5"/>
          <p:cNvGrpSpPr>
            <a:grpSpLocks/>
          </p:cNvGrpSpPr>
          <p:nvPr/>
        </p:nvGrpSpPr>
        <p:grpSpPr bwMode="auto">
          <a:xfrm>
            <a:off x="2057400" y="1689100"/>
            <a:ext cx="4965700" cy="1435100"/>
            <a:chOff x="1536" y="1208"/>
            <a:chExt cx="3128" cy="1192"/>
          </a:xfrm>
        </p:grpSpPr>
        <p:sp>
          <p:nvSpPr>
            <p:cNvPr id="155681" name="Line 6"/>
            <p:cNvSpPr>
              <a:spLocks noChangeShapeType="1"/>
            </p:cNvSpPr>
            <p:nvPr/>
          </p:nvSpPr>
          <p:spPr bwMode="auto">
            <a:xfrm flipV="1">
              <a:off x="1776" y="1660"/>
              <a:ext cx="712" cy="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155682" name="Line 7"/>
            <p:cNvSpPr>
              <a:spLocks noChangeShapeType="1"/>
            </p:cNvSpPr>
            <p:nvPr/>
          </p:nvSpPr>
          <p:spPr bwMode="auto">
            <a:xfrm>
              <a:off x="2488" y="1276"/>
              <a:ext cx="0" cy="3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155683" name="Line 8"/>
            <p:cNvSpPr>
              <a:spLocks noChangeShapeType="1"/>
            </p:cNvSpPr>
            <p:nvPr/>
          </p:nvSpPr>
          <p:spPr bwMode="auto">
            <a:xfrm>
              <a:off x="2488" y="1660"/>
              <a:ext cx="212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155684" name="AutoShape 9"/>
            <p:cNvSpPr>
              <a:spLocks noChangeArrowheads="1"/>
            </p:cNvSpPr>
            <p:nvPr/>
          </p:nvSpPr>
          <p:spPr bwMode="auto">
            <a:xfrm>
              <a:off x="1872" y="1468"/>
              <a:ext cx="2496" cy="768"/>
            </a:xfrm>
            <a:prstGeom prst="cube">
              <a:avLst>
                <a:gd name="adj" fmla="val 74218"/>
              </a:avLst>
            </a:pr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685" name="AutoShape 10"/>
            <p:cNvSpPr>
              <a:spLocks noChangeArrowheads="1"/>
            </p:cNvSpPr>
            <p:nvPr/>
          </p:nvSpPr>
          <p:spPr bwMode="auto">
            <a:xfrm>
              <a:off x="1536" y="1440"/>
              <a:ext cx="288" cy="308"/>
            </a:xfrm>
            <a:prstGeom prst="cube">
              <a:avLst>
                <a:gd name="adj" fmla="val 25000"/>
              </a:avLst>
            </a:prstGeom>
            <a:solidFill>
              <a:srgbClr val="FF66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k</a:t>
              </a:r>
              <a:r>
                <a:rPr lang="de-DE" baseline="-25000"/>
                <a:t>3</a:t>
              </a:r>
              <a:endParaRPr lang="de-DE"/>
            </a:p>
          </p:txBody>
        </p:sp>
        <p:sp>
          <p:nvSpPr>
            <p:cNvPr id="155686" name="Text Box 11"/>
            <p:cNvSpPr txBox="1">
              <a:spLocks noChangeArrowheads="1"/>
            </p:cNvSpPr>
            <p:nvPr/>
          </p:nvSpPr>
          <p:spPr bwMode="auto">
            <a:xfrm>
              <a:off x="4512" y="1420"/>
              <a:ext cx="152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de-DE"/>
                <a:t>f</a:t>
              </a:r>
            </a:p>
          </p:txBody>
        </p:sp>
        <p:sp>
          <p:nvSpPr>
            <p:cNvPr id="155687" name="Text Box 12"/>
            <p:cNvSpPr txBox="1">
              <a:spLocks noChangeArrowheads="1"/>
            </p:cNvSpPr>
            <p:nvPr/>
          </p:nvSpPr>
          <p:spPr bwMode="auto">
            <a:xfrm>
              <a:off x="1584" y="2188"/>
              <a:ext cx="152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de-DE"/>
                <a:t>t</a:t>
              </a:r>
            </a:p>
          </p:txBody>
        </p:sp>
        <p:sp>
          <p:nvSpPr>
            <p:cNvPr id="155688" name="Line 13"/>
            <p:cNvSpPr>
              <a:spLocks noChangeShapeType="1"/>
            </p:cNvSpPr>
            <p:nvPr/>
          </p:nvSpPr>
          <p:spPr bwMode="auto">
            <a:xfrm flipV="1">
              <a:off x="2016" y="1468"/>
              <a:ext cx="576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689" name="Line 14"/>
            <p:cNvSpPr>
              <a:spLocks noChangeShapeType="1"/>
            </p:cNvSpPr>
            <p:nvPr/>
          </p:nvSpPr>
          <p:spPr bwMode="auto">
            <a:xfrm flipV="1">
              <a:off x="2304" y="1468"/>
              <a:ext cx="576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690" name="Line 15"/>
            <p:cNvSpPr>
              <a:spLocks noChangeShapeType="1"/>
            </p:cNvSpPr>
            <p:nvPr/>
          </p:nvSpPr>
          <p:spPr bwMode="auto">
            <a:xfrm flipV="1">
              <a:off x="2160" y="1468"/>
              <a:ext cx="576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691" name="Text Box 16"/>
            <p:cNvSpPr txBox="1">
              <a:spLocks noChangeArrowheads="1"/>
            </p:cNvSpPr>
            <p:nvPr/>
          </p:nvSpPr>
          <p:spPr bwMode="auto">
            <a:xfrm>
              <a:off x="2304" y="1208"/>
              <a:ext cx="180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de-DE"/>
                <a:t>c</a:t>
              </a:r>
            </a:p>
          </p:txBody>
        </p:sp>
        <p:sp>
          <p:nvSpPr>
            <p:cNvPr id="155692" name="Line 17"/>
            <p:cNvSpPr>
              <a:spLocks noChangeShapeType="1"/>
            </p:cNvSpPr>
            <p:nvPr/>
          </p:nvSpPr>
          <p:spPr bwMode="auto">
            <a:xfrm>
              <a:off x="2016" y="2044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693" name="Line 18"/>
            <p:cNvSpPr>
              <a:spLocks noChangeShapeType="1"/>
            </p:cNvSpPr>
            <p:nvPr/>
          </p:nvSpPr>
          <p:spPr bwMode="auto">
            <a:xfrm>
              <a:off x="2160" y="2044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694" name="Line 19"/>
            <p:cNvSpPr>
              <a:spLocks noChangeShapeType="1"/>
            </p:cNvSpPr>
            <p:nvPr/>
          </p:nvSpPr>
          <p:spPr bwMode="auto">
            <a:xfrm>
              <a:off x="2304" y="2044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695" name="Line 20"/>
            <p:cNvSpPr>
              <a:spLocks noChangeShapeType="1"/>
            </p:cNvSpPr>
            <p:nvPr/>
          </p:nvSpPr>
          <p:spPr bwMode="auto">
            <a:xfrm>
              <a:off x="2448" y="2044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696" name="Line 21"/>
            <p:cNvSpPr>
              <a:spLocks noChangeShapeType="1"/>
            </p:cNvSpPr>
            <p:nvPr/>
          </p:nvSpPr>
          <p:spPr bwMode="auto">
            <a:xfrm>
              <a:off x="2592" y="2044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697" name="Line 22"/>
            <p:cNvSpPr>
              <a:spLocks noChangeShapeType="1"/>
            </p:cNvSpPr>
            <p:nvPr/>
          </p:nvSpPr>
          <p:spPr bwMode="auto">
            <a:xfrm>
              <a:off x="2736" y="2044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698" name="Line 23"/>
            <p:cNvSpPr>
              <a:spLocks noChangeShapeType="1"/>
            </p:cNvSpPr>
            <p:nvPr/>
          </p:nvSpPr>
          <p:spPr bwMode="auto">
            <a:xfrm>
              <a:off x="2880" y="2044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699" name="Line 24"/>
            <p:cNvSpPr>
              <a:spLocks noChangeShapeType="1"/>
            </p:cNvSpPr>
            <p:nvPr/>
          </p:nvSpPr>
          <p:spPr bwMode="auto">
            <a:xfrm>
              <a:off x="3024" y="2044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700" name="Line 25"/>
            <p:cNvSpPr>
              <a:spLocks noChangeShapeType="1"/>
            </p:cNvSpPr>
            <p:nvPr/>
          </p:nvSpPr>
          <p:spPr bwMode="auto">
            <a:xfrm>
              <a:off x="3168" y="2044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701" name="Line 26"/>
            <p:cNvSpPr>
              <a:spLocks noChangeShapeType="1"/>
            </p:cNvSpPr>
            <p:nvPr/>
          </p:nvSpPr>
          <p:spPr bwMode="auto">
            <a:xfrm>
              <a:off x="3312" y="2044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702" name="Line 27"/>
            <p:cNvSpPr>
              <a:spLocks noChangeShapeType="1"/>
            </p:cNvSpPr>
            <p:nvPr/>
          </p:nvSpPr>
          <p:spPr bwMode="auto">
            <a:xfrm>
              <a:off x="3456" y="2044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703" name="Line 28"/>
            <p:cNvSpPr>
              <a:spLocks noChangeShapeType="1"/>
            </p:cNvSpPr>
            <p:nvPr/>
          </p:nvSpPr>
          <p:spPr bwMode="auto">
            <a:xfrm>
              <a:off x="3600" y="2044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704" name="Line 29"/>
            <p:cNvSpPr>
              <a:spLocks noChangeShapeType="1"/>
            </p:cNvSpPr>
            <p:nvPr/>
          </p:nvSpPr>
          <p:spPr bwMode="auto">
            <a:xfrm flipV="1">
              <a:off x="2448" y="1468"/>
              <a:ext cx="576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705" name="Line 30"/>
            <p:cNvSpPr>
              <a:spLocks noChangeShapeType="1"/>
            </p:cNvSpPr>
            <p:nvPr/>
          </p:nvSpPr>
          <p:spPr bwMode="auto">
            <a:xfrm flipV="1">
              <a:off x="2736" y="1468"/>
              <a:ext cx="576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706" name="Line 31"/>
            <p:cNvSpPr>
              <a:spLocks noChangeShapeType="1"/>
            </p:cNvSpPr>
            <p:nvPr/>
          </p:nvSpPr>
          <p:spPr bwMode="auto">
            <a:xfrm flipV="1">
              <a:off x="2592" y="1468"/>
              <a:ext cx="576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707" name="Line 32"/>
            <p:cNvSpPr>
              <a:spLocks noChangeShapeType="1"/>
            </p:cNvSpPr>
            <p:nvPr/>
          </p:nvSpPr>
          <p:spPr bwMode="auto">
            <a:xfrm flipV="1">
              <a:off x="2880" y="1468"/>
              <a:ext cx="576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708" name="Line 33"/>
            <p:cNvSpPr>
              <a:spLocks noChangeShapeType="1"/>
            </p:cNvSpPr>
            <p:nvPr/>
          </p:nvSpPr>
          <p:spPr bwMode="auto">
            <a:xfrm flipV="1">
              <a:off x="3168" y="1468"/>
              <a:ext cx="576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709" name="Line 34"/>
            <p:cNvSpPr>
              <a:spLocks noChangeShapeType="1"/>
            </p:cNvSpPr>
            <p:nvPr/>
          </p:nvSpPr>
          <p:spPr bwMode="auto">
            <a:xfrm flipV="1">
              <a:off x="3024" y="1468"/>
              <a:ext cx="576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710" name="Line 35"/>
            <p:cNvSpPr>
              <a:spLocks noChangeShapeType="1"/>
            </p:cNvSpPr>
            <p:nvPr/>
          </p:nvSpPr>
          <p:spPr bwMode="auto">
            <a:xfrm flipV="1">
              <a:off x="3312" y="1468"/>
              <a:ext cx="576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711" name="Line 36"/>
            <p:cNvSpPr>
              <a:spLocks noChangeShapeType="1"/>
            </p:cNvSpPr>
            <p:nvPr/>
          </p:nvSpPr>
          <p:spPr bwMode="auto">
            <a:xfrm flipV="1">
              <a:off x="3600" y="1468"/>
              <a:ext cx="576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55712" name="Line 37"/>
            <p:cNvSpPr>
              <a:spLocks noChangeShapeType="1"/>
            </p:cNvSpPr>
            <p:nvPr/>
          </p:nvSpPr>
          <p:spPr bwMode="auto">
            <a:xfrm flipV="1">
              <a:off x="3456" y="1468"/>
              <a:ext cx="576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sp>
        <p:nvSpPr>
          <p:cNvPr id="155654" name="Line 38"/>
          <p:cNvSpPr>
            <a:spLocks noChangeShapeType="1"/>
          </p:cNvSpPr>
          <p:nvPr/>
        </p:nvSpPr>
        <p:spPr bwMode="auto">
          <a:xfrm flipV="1">
            <a:off x="609600" y="4495800"/>
            <a:ext cx="0" cy="1447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5655" name="Text Box 39"/>
          <p:cNvSpPr txBox="1">
            <a:spLocks noChangeArrowheads="1"/>
          </p:cNvSpPr>
          <p:nvPr/>
        </p:nvSpPr>
        <p:spPr bwMode="auto">
          <a:xfrm>
            <a:off x="609600" y="4495800"/>
            <a:ext cx="1524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de-DE"/>
              <a:t>Amplitude</a:t>
            </a:r>
          </a:p>
        </p:txBody>
      </p:sp>
      <p:sp>
        <p:nvSpPr>
          <p:cNvPr id="155656" name="Text Box 40"/>
          <p:cNvSpPr txBox="1">
            <a:spLocks noChangeArrowheads="1"/>
          </p:cNvSpPr>
          <p:nvPr/>
        </p:nvSpPr>
        <p:spPr bwMode="auto">
          <a:xfrm>
            <a:off x="7620000" y="5715000"/>
            <a:ext cx="247650" cy="366713"/>
          </a:xfrm>
          <a:prstGeom prst="rect">
            <a:avLst/>
          </a:prstGeom>
          <a:noFill/>
          <a:ln w="4127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f</a:t>
            </a:r>
          </a:p>
        </p:txBody>
      </p:sp>
      <p:sp>
        <p:nvSpPr>
          <p:cNvPr id="155657" name="Line 41"/>
          <p:cNvSpPr>
            <a:spLocks noChangeShapeType="1"/>
          </p:cNvSpPr>
          <p:nvPr/>
        </p:nvSpPr>
        <p:spPr bwMode="auto">
          <a:xfrm>
            <a:off x="381000" y="5715000"/>
            <a:ext cx="7391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5658" name="Line 42"/>
          <p:cNvSpPr>
            <a:spLocks noChangeShapeType="1"/>
          </p:cNvSpPr>
          <p:nvPr/>
        </p:nvSpPr>
        <p:spPr bwMode="auto">
          <a:xfrm>
            <a:off x="2438400" y="5638800"/>
            <a:ext cx="0" cy="1524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5659" name="Line 43"/>
          <p:cNvSpPr>
            <a:spLocks noChangeShapeType="1"/>
          </p:cNvSpPr>
          <p:nvPr/>
        </p:nvSpPr>
        <p:spPr bwMode="auto">
          <a:xfrm>
            <a:off x="1981200" y="5638800"/>
            <a:ext cx="0" cy="1524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5660" name="Line 44"/>
          <p:cNvSpPr>
            <a:spLocks noChangeShapeType="1"/>
          </p:cNvSpPr>
          <p:nvPr/>
        </p:nvSpPr>
        <p:spPr bwMode="auto">
          <a:xfrm>
            <a:off x="2894013" y="5638800"/>
            <a:ext cx="0" cy="1524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5661" name="Line 45"/>
          <p:cNvSpPr>
            <a:spLocks noChangeShapeType="1"/>
          </p:cNvSpPr>
          <p:nvPr/>
        </p:nvSpPr>
        <p:spPr bwMode="auto">
          <a:xfrm>
            <a:off x="3352800" y="5638800"/>
            <a:ext cx="0" cy="1524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5662" name="Line 46"/>
          <p:cNvSpPr>
            <a:spLocks noChangeShapeType="1"/>
          </p:cNvSpPr>
          <p:nvPr/>
        </p:nvSpPr>
        <p:spPr bwMode="auto">
          <a:xfrm>
            <a:off x="3805238" y="5638800"/>
            <a:ext cx="0" cy="1524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5663" name="Line 47"/>
          <p:cNvSpPr>
            <a:spLocks noChangeShapeType="1"/>
          </p:cNvSpPr>
          <p:nvPr/>
        </p:nvSpPr>
        <p:spPr bwMode="auto">
          <a:xfrm>
            <a:off x="4725988" y="5622925"/>
            <a:ext cx="0" cy="184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5664" name="Line 48"/>
          <p:cNvSpPr>
            <a:spLocks noChangeShapeType="1"/>
          </p:cNvSpPr>
          <p:nvPr/>
        </p:nvSpPr>
        <p:spPr bwMode="auto">
          <a:xfrm>
            <a:off x="5181600" y="5638800"/>
            <a:ext cx="1588" cy="1682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5665" name="Line 49"/>
          <p:cNvSpPr>
            <a:spLocks noChangeShapeType="1"/>
          </p:cNvSpPr>
          <p:nvPr/>
        </p:nvSpPr>
        <p:spPr bwMode="auto">
          <a:xfrm>
            <a:off x="5637213" y="5638800"/>
            <a:ext cx="1587" cy="1682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5666" name="Line 50"/>
          <p:cNvSpPr>
            <a:spLocks noChangeShapeType="1"/>
          </p:cNvSpPr>
          <p:nvPr/>
        </p:nvSpPr>
        <p:spPr bwMode="auto">
          <a:xfrm>
            <a:off x="1524000" y="5638800"/>
            <a:ext cx="0" cy="1524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5667" name="Line 51"/>
          <p:cNvSpPr>
            <a:spLocks noChangeShapeType="1"/>
          </p:cNvSpPr>
          <p:nvPr/>
        </p:nvSpPr>
        <p:spPr bwMode="auto">
          <a:xfrm>
            <a:off x="6092825" y="5622925"/>
            <a:ext cx="1588" cy="1682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5668" name="Line 52"/>
          <p:cNvSpPr>
            <a:spLocks noChangeShapeType="1"/>
          </p:cNvSpPr>
          <p:nvPr/>
        </p:nvSpPr>
        <p:spPr bwMode="auto">
          <a:xfrm>
            <a:off x="6551613" y="5622925"/>
            <a:ext cx="1587" cy="1682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5669" name="Line 53"/>
          <p:cNvSpPr>
            <a:spLocks noChangeShapeType="1"/>
          </p:cNvSpPr>
          <p:nvPr/>
        </p:nvSpPr>
        <p:spPr bwMode="auto">
          <a:xfrm>
            <a:off x="1066800" y="5638800"/>
            <a:ext cx="0" cy="1524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5670" name="Freeform 54"/>
          <p:cNvSpPr>
            <a:spLocks/>
          </p:cNvSpPr>
          <p:nvPr/>
        </p:nvSpPr>
        <p:spPr bwMode="auto">
          <a:xfrm>
            <a:off x="1066800" y="4648200"/>
            <a:ext cx="5486400" cy="1295400"/>
          </a:xfrm>
          <a:custGeom>
            <a:avLst/>
            <a:gdLst>
              <a:gd name="T0" fmla="*/ 0 w 3456"/>
              <a:gd name="T1" fmla="*/ 2147483647 h 816"/>
              <a:gd name="T2" fmla="*/ 2147483647 w 3456"/>
              <a:gd name="T3" fmla="*/ 2147483647 h 816"/>
              <a:gd name="T4" fmla="*/ 2147483647 w 3456"/>
              <a:gd name="T5" fmla="*/ 2147483647 h 816"/>
              <a:gd name="T6" fmla="*/ 2147483647 w 3456"/>
              <a:gd name="T7" fmla="*/ 2147483647 h 816"/>
              <a:gd name="T8" fmla="*/ 2147483647 w 3456"/>
              <a:gd name="T9" fmla="*/ 2147483647 h 816"/>
              <a:gd name="T10" fmla="*/ 2147483647 w 3456"/>
              <a:gd name="T11" fmla="*/ 2147483647 h 816"/>
              <a:gd name="T12" fmla="*/ 2147483647 w 3456"/>
              <a:gd name="T13" fmla="*/ 2147483647 h 816"/>
              <a:gd name="T14" fmla="*/ 2147483647 w 3456"/>
              <a:gd name="T15" fmla="*/ 2147483647 h 816"/>
              <a:gd name="T16" fmla="*/ 2147483647 w 3456"/>
              <a:gd name="T17" fmla="*/ 2147483647 h 816"/>
              <a:gd name="T18" fmla="*/ 2147483647 w 3456"/>
              <a:gd name="T19" fmla="*/ 2147483647 h 816"/>
              <a:gd name="T20" fmla="*/ 2147483647 w 3456"/>
              <a:gd name="T21" fmla="*/ 2147483647 h 816"/>
              <a:gd name="T22" fmla="*/ 2147483647 w 3456"/>
              <a:gd name="T23" fmla="*/ 0 h 816"/>
              <a:gd name="T24" fmla="*/ 2147483647 w 3456"/>
              <a:gd name="T25" fmla="*/ 2147483647 h 816"/>
              <a:gd name="T26" fmla="*/ 2147483647 w 3456"/>
              <a:gd name="T27" fmla="*/ 2147483647 h 816"/>
              <a:gd name="T28" fmla="*/ 2147483647 w 3456"/>
              <a:gd name="T29" fmla="*/ 2147483647 h 816"/>
              <a:gd name="T30" fmla="*/ 2147483647 w 3456"/>
              <a:gd name="T31" fmla="*/ 2147483647 h 816"/>
              <a:gd name="T32" fmla="*/ 2147483647 w 3456"/>
              <a:gd name="T33" fmla="*/ 2147483647 h 816"/>
              <a:gd name="T34" fmla="*/ 2147483647 w 3456"/>
              <a:gd name="T35" fmla="*/ 2147483647 h 816"/>
              <a:gd name="T36" fmla="*/ 2147483647 w 3456"/>
              <a:gd name="T37" fmla="*/ 2147483647 h 816"/>
              <a:gd name="T38" fmla="*/ 2147483647 w 3456"/>
              <a:gd name="T39" fmla="*/ 2147483647 h 816"/>
              <a:gd name="T40" fmla="*/ 2147483647 w 3456"/>
              <a:gd name="T41" fmla="*/ 2147483647 h 816"/>
              <a:gd name="T42" fmla="*/ 2147483647 w 3456"/>
              <a:gd name="T43" fmla="*/ 2147483647 h 816"/>
              <a:gd name="T44" fmla="*/ 2147483647 w 3456"/>
              <a:gd name="T45" fmla="*/ 2147483647 h 8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456"/>
              <a:gd name="T70" fmla="*/ 0 h 816"/>
              <a:gd name="T71" fmla="*/ 3456 w 3456"/>
              <a:gd name="T72" fmla="*/ 816 h 81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456" h="816">
                <a:moveTo>
                  <a:pt x="0" y="672"/>
                </a:moveTo>
                <a:cubicBezTo>
                  <a:pt x="24" y="681"/>
                  <a:pt x="99" y="727"/>
                  <a:pt x="147" y="727"/>
                </a:cubicBezTo>
                <a:cubicBezTo>
                  <a:pt x="195" y="727"/>
                  <a:pt x="241" y="697"/>
                  <a:pt x="288" y="672"/>
                </a:cubicBezTo>
                <a:cubicBezTo>
                  <a:pt x="335" y="647"/>
                  <a:pt x="383" y="577"/>
                  <a:pt x="431" y="577"/>
                </a:cubicBezTo>
                <a:cubicBezTo>
                  <a:pt x="479" y="577"/>
                  <a:pt x="528" y="638"/>
                  <a:pt x="576" y="672"/>
                </a:cubicBezTo>
                <a:cubicBezTo>
                  <a:pt x="624" y="706"/>
                  <a:pt x="672" y="784"/>
                  <a:pt x="720" y="783"/>
                </a:cubicBezTo>
                <a:cubicBezTo>
                  <a:pt x="768" y="782"/>
                  <a:pt x="816" y="711"/>
                  <a:pt x="864" y="669"/>
                </a:cubicBezTo>
                <a:cubicBezTo>
                  <a:pt x="912" y="627"/>
                  <a:pt x="961" y="528"/>
                  <a:pt x="1009" y="528"/>
                </a:cubicBezTo>
                <a:cubicBezTo>
                  <a:pt x="1057" y="528"/>
                  <a:pt x="1104" y="624"/>
                  <a:pt x="1152" y="672"/>
                </a:cubicBezTo>
                <a:cubicBezTo>
                  <a:pt x="1200" y="720"/>
                  <a:pt x="1249" y="816"/>
                  <a:pt x="1297" y="816"/>
                </a:cubicBezTo>
                <a:cubicBezTo>
                  <a:pt x="1345" y="816"/>
                  <a:pt x="1366" y="805"/>
                  <a:pt x="1438" y="669"/>
                </a:cubicBezTo>
                <a:cubicBezTo>
                  <a:pt x="1510" y="533"/>
                  <a:pt x="1633" y="0"/>
                  <a:pt x="1729" y="0"/>
                </a:cubicBezTo>
                <a:cubicBezTo>
                  <a:pt x="1825" y="0"/>
                  <a:pt x="1945" y="536"/>
                  <a:pt x="2017" y="672"/>
                </a:cubicBezTo>
                <a:cubicBezTo>
                  <a:pt x="2089" y="808"/>
                  <a:pt x="2113" y="816"/>
                  <a:pt x="2161" y="816"/>
                </a:cubicBezTo>
                <a:cubicBezTo>
                  <a:pt x="2209" y="816"/>
                  <a:pt x="2256" y="719"/>
                  <a:pt x="2304" y="672"/>
                </a:cubicBezTo>
                <a:cubicBezTo>
                  <a:pt x="2352" y="625"/>
                  <a:pt x="2400" y="534"/>
                  <a:pt x="2448" y="534"/>
                </a:cubicBezTo>
                <a:cubicBezTo>
                  <a:pt x="2496" y="534"/>
                  <a:pt x="2544" y="631"/>
                  <a:pt x="2592" y="672"/>
                </a:cubicBezTo>
                <a:cubicBezTo>
                  <a:pt x="2640" y="713"/>
                  <a:pt x="2688" y="783"/>
                  <a:pt x="2736" y="783"/>
                </a:cubicBezTo>
                <a:cubicBezTo>
                  <a:pt x="2784" y="783"/>
                  <a:pt x="2832" y="706"/>
                  <a:pt x="2880" y="672"/>
                </a:cubicBezTo>
                <a:cubicBezTo>
                  <a:pt x="2928" y="638"/>
                  <a:pt x="2976" y="576"/>
                  <a:pt x="3024" y="576"/>
                </a:cubicBezTo>
                <a:cubicBezTo>
                  <a:pt x="3072" y="576"/>
                  <a:pt x="3120" y="644"/>
                  <a:pt x="3168" y="669"/>
                </a:cubicBezTo>
                <a:cubicBezTo>
                  <a:pt x="3216" y="694"/>
                  <a:pt x="3264" y="726"/>
                  <a:pt x="3312" y="726"/>
                </a:cubicBezTo>
                <a:cubicBezTo>
                  <a:pt x="3360" y="726"/>
                  <a:pt x="3426" y="681"/>
                  <a:pt x="3456" y="669"/>
                </a:cubicBezTo>
              </a:path>
            </a:pathLst>
          </a:custGeom>
          <a:noFill/>
          <a:ln w="28575">
            <a:solidFill>
              <a:srgbClr val="FF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5671" name="Freeform 55"/>
          <p:cNvSpPr>
            <a:spLocks/>
          </p:cNvSpPr>
          <p:nvPr/>
        </p:nvSpPr>
        <p:spPr bwMode="auto">
          <a:xfrm>
            <a:off x="609600" y="4648200"/>
            <a:ext cx="5486400" cy="1295400"/>
          </a:xfrm>
          <a:custGeom>
            <a:avLst/>
            <a:gdLst>
              <a:gd name="T0" fmla="*/ 0 w 3456"/>
              <a:gd name="T1" fmla="*/ 2147483647 h 816"/>
              <a:gd name="T2" fmla="*/ 2147483647 w 3456"/>
              <a:gd name="T3" fmla="*/ 2147483647 h 816"/>
              <a:gd name="T4" fmla="*/ 2147483647 w 3456"/>
              <a:gd name="T5" fmla="*/ 2147483647 h 816"/>
              <a:gd name="T6" fmla="*/ 2147483647 w 3456"/>
              <a:gd name="T7" fmla="*/ 2147483647 h 816"/>
              <a:gd name="T8" fmla="*/ 2147483647 w 3456"/>
              <a:gd name="T9" fmla="*/ 2147483647 h 816"/>
              <a:gd name="T10" fmla="*/ 2147483647 w 3456"/>
              <a:gd name="T11" fmla="*/ 2147483647 h 816"/>
              <a:gd name="T12" fmla="*/ 2147483647 w 3456"/>
              <a:gd name="T13" fmla="*/ 2147483647 h 816"/>
              <a:gd name="T14" fmla="*/ 2147483647 w 3456"/>
              <a:gd name="T15" fmla="*/ 2147483647 h 816"/>
              <a:gd name="T16" fmla="*/ 2147483647 w 3456"/>
              <a:gd name="T17" fmla="*/ 2147483647 h 816"/>
              <a:gd name="T18" fmla="*/ 2147483647 w 3456"/>
              <a:gd name="T19" fmla="*/ 2147483647 h 816"/>
              <a:gd name="T20" fmla="*/ 2147483647 w 3456"/>
              <a:gd name="T21" fmla="*/ 2147483647 h 816"/>
              <a:gd name="T22" fmla="*/ 2147483647 w 3456"/>
              <a:gd name="T23" fmla="*/ 0 h 816"/>
              <a:gd name="T24" fmla="*/ 2147483647 w 3456"/>
              <a:gd name="T25" fmla="*/ 2147483647 h 816"/>
              <a:gd name="T26" fmla="*/ 2147483647 w 3456"/>
              <a:gd name="T27" fmla="*/ 2147483647 h 816"/>
              <a:gd name="T28" fmla="*/ 2147483647 w 3456"/>
              <a:gd name="T29" fmla="*/ 2147483647 h 816"/>
              <a:gd name="T30" fmla="*/ 2147483647 w 3456"/>
              <a:gd name="T31" fmla="*/ 2147483647 h 816"/>
              <a:gd name="T32" fmla="*/ 2147483647 w 3456"/>
              <a:gd name="T33" fmla="*/ 2147483647 h 816"/>
              <a:gd name="T34" fmla="*/ 2147483647 w 3456"/>
              <a:gd name="T35" fmla="*/ 2147483647 h 816"/>
              <a:gd name="T36" fmla="*/ 2147483647 w 3456"/>
              <a:gd name="T37" fmla="*/ 2147483647 h 816"/>
              <a:gd name="T38" fmla="*/ 2147483647 w 3456"/>
              <a:gd name="T39" fmla="*/ 2147483647 h 816"/>
              <a:gd name="T40" fmla="*/ 2147483647 w 3456"/>
              <a:gd name="T41" fmla="*/ 2147483647 h 816"/>
              <a:gd name="T42" fmla="*/ 2147483647 w 3456"/>
              <a:gd name="T43" fmla="*/ 2147483647 h 816"/>
              <a:gd name="T44" fmla="*/ 2147483647 w 3456"/>
              <a:gd name="T45" fmla="*/ 2147483647 h 8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456"/>
              <a:gd name="T70" fmla="*/ 0 h 816"/>
              <a:gd name="T71" fmla="*/ 3456 w 3456"/>
              <a:gd name="T72" fmla="*/ 816 h 81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456" h="816">
                <a:moveTo>
                  <a:pt x="0" y="672"/>
                </a:moveTo>
                <a:cubicBezTo>
                  <a:pt x="24" y="681"/>
                  <a:pt x="99" y="727"/>
                  <a:pt x="147" y="727"/>
                </a:cubicBezTo>
                <a:cubicBezTo>
                  <a:pt x="195" y="727"/>
                  <a:pt x="241" y="697"/>
                  <a:pt x="288" y="672"/>
                </a:cubicBezTo>
                <a:cubicBezTo>
                  <a:pt x="335" y="647"/>
                  <a:pt x="383" y="577"/>
                  <a:pt x="431" y="577"/>
                </a:cubicBezTo>
                <a:cubicBezTo>
                  <a:pt x="479" y="577"/>
                  <a:pt x="528" y="638"/>
                  <a:pt x="576" y="672"/>
                </a:cubicBezTo>
                <a:cubicBezTo>
                  <a:pt x="624" y="706"/>
                  <a:pt x="672" y="784"/>
                  <a:pt x="720" y="783"/>
                </a:cubicBezTo>
                <a:cubicBezTo>
                  <a:pt x="768" y="782"/>
                  <a:pt x="816" y="711"/>
                  <a:pt x="864" y="669"/>
                </a:cubicBezTo>
                <a:cubicBezTo>
                  <a:pt x="912" y="627"/>
                  <a:pt x="961" y="528"/>
                  <a:pt x="1009" y="528"/>
                </a:cubicBezTo>
                <a:cubicBezTo>
                  <a:pt x="1057" y="528"/>
                  <a:pt x="1104" y="624"/>
                  <a:pt x="1152" y="672"/>
                </a:cubicBezTo>
                <a:cubicBezTo>
                  <a:pt x="1200" y="720"/>
                  <a:pt x="1249" y="816"/>
                  <a:pt x="1297" y="816"/>
                </a:cubicBezTo>
                <a:cubicBezTo>
                  <a:pt x="1345" y="816"/>
                  <a:pt x="1366" y="805"/>
                  <a:pt x="1438" y="669"/>
                </a:cubicBezTo>
                <a:cubicBezTo>
                  <a:pt x="1510" y="533"/>
                  <a:pt x="1633" y="0"/>
                  <a:pt x="1729" y="0"/>
                </a:cubicBezTo>
                <a:cubicBezTo>
                  <a:pt x="1825" y="0"/>
                  <a:pt x="1945" y="536"/>
                  <a:pt x="2017" y="672"/>
                </a:cubicBezTo>
                <a:cubicBezTo>
                  <a:pt x="2089" y="808"/>
                  <a:pt x="2113" y="816"/>
                  <a:pt x="2161" y="816"/>
                </a:cubicBezTo>
                <a:cubicBezTo>
                  <a:pt x="2209" y="816"/>
                  <a:pt x="2256" y="719"/>
                  <a:pt x="2304" y="672"/>
                </a:cubicBezTo>
                <a:cubicBezTo>
                  <a:pt x="2352" y="625"/>
                  <a:pt x="2400" y="534"/>
                  <a:pt x="2448" y="534"/>
                </a:cubicBezTo>
                <a:cubicBezTo>
                  <a:pt x="2496" y="534"/>
                  <a:pt x="2544" y="631"/>
                  <a:pt x="2592" y="672"/>
                </a:cubicBezTo>
                <a:cubicBezTo>
                  <a:pt x="2640" y="713"/>
                  <a:pt x="2688" y="783"/>
                  <a:pt x="2736" y="783"/>
                </a:cubicBezTo>
                <a:cubicBezTo>
                  <a:pt x="2784" y="783"/>
                  <a:pt x="2832" y="706"/>
                  <a:pt x="2880" y="672"/>
                </a:cubicBezTo>
                <a:cubicBezTo>
                  <a:pt x="2928" y="638"/>
                  <a:pt x="2976" y="576"/>
                  <a:pt x="3024" y="576"/>
                </a:cubicBezTo>
                <a:cubicBezTo>
                  <a:pt x="3072" y="576"/>
                  <a:pt x="3120" y="644"/>
                  <a:pt x="3168" y="669"/>
                </a:cubicBezTo>
                <a:cubicBezTo>
                  <a:pt x="3216" y="694"/>
                  <a:pt x="3264" y="726"/>
                  <a:pt x="3312" y="726"/>
                </a:cubicBezTo>
                <a:cubicBezTo>
                  <a:pt x="3360" y="726"/>
                  <a:pt x="3426" y="681"/>
                  <a:pt x="3456" y="669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5672" name="Freeform 56"/>
          <p:cNvSpPr>
            <a:spLocks/>
          </p:cNvSpPr>
          <p:nvPr/>
        </p:nvSpPr>
        <p:spPr bwMode="auto">
          <a:xfrm>
            <a:off x="1524000" y="4648200"/>
            <a:ext cx="5486400" cy="1295400"/>
          </a:xfrm>
          <a:custGeom>
            <a:avLst/>
            <a:gdLst>
              <a:gd name="T0" fmla="*/ 0 w 3456"/>
              <a:gd name="T1" fmla="*/ 2147483647 h 816"/>
              <a:gd name="T2" fmla="*/ 2147483647 w 3456"/>
              <a:gd name="T3" fmla="*/ 2147483647 h 816"/>
              <a:gd name="T4" fmla="*/ 2147483647 w 3456"/>
              <a:gd name="T5" fmla="*/ 2147483647 h 816"/>
              <a:gd name="T6" fmla="*/ 2147483647 w 3456"/>
              <a:gd name="T7" fmla="*/ 2147483647 h 816"/>
              <a:gd name="T8" fmla="*/ 2147483647 w 3456"/>
              <a:gd name="T9" fmla="*/ 2147483647 h 816"/>
              <a:gd name="T10" fmla="*/ 2147483647 w 3456"/>
              <a:gd name="T11" fmla="*/ 2147483647 h 816"/>
              <a:gd name="T12" fmla="*/ 2147483647 w 3456"/>
              <a:gd name="T13" fmla="*/ 2147483647 h 816"/>
              <a:gd name="T14" fmla="*/ 2147483647 w 3456"/>
              <a:gd name="T15" fmla="*/ 2147483647 h 816"/>
              <a:gd name="T16" fmla="*/ 2147483647 w 3456"/>
              <a:gd name="T17" fmla="*/ 2147483647 h 816"/>
              <a:gd name="T18" fmla="*/ 2147483647 w 3456"/>
              <a:gd name="T19" fmla="*/ 2147483647 h 816"/>
              <a:gd name="T20" fmla="*/ 2147483647 w 3456"/>
              <a:gd name="T21" fmla="*/ 2147483647 h 816"/>
              <a:gd name="T22" fmla="*/ 2147483647 w 3456"/>
              <a:gd name="T23" fmla="*/ 0 h 816"/>
              <a:gd name="T24" fmla="*/ 2147483647 w 3456"/>
              <a:gd name="T25" fmla="*/ 2147483647 h 816"/>
              <a:gd name="T26" fmla="*/ 2147483647 w 3456"/>
              <a:gd name="T27" fmla="*/ 2147483647 h 816"/>
              <a:gd name="T28" fmla="*/ 2147483647 w 3456"/>
              <a:gd name="T29" fmla="*/ 2147483647 h 816"/>
              <a:gd name="T30" fmla="*/ 2147483647 w 3456"/>
              <a:gd name="T31" fmla="*/ 2147483647 h 816"/>
              <a:gd name="T32" fmla="*/ 2147483647 w 3456"/>
              <a:gd name="T33" fmla="*/ 2147483647 h 816"/>
              <a:gd name="T34" fmla="*/ 2147483647 w 3456"/>
              <a:gd name="T35" fmla="*/ 2147483647 h 816"/>
              <a:gd name="T36" fmla="*/ 2147483647 w 3456"/>
              <a:gd name="T37" fmla="*/ 2147483647 h 816"/>
              <a:gd name="T38" fmla="*/ 2147483647 w 3456"/>
              <a:gd name="T39" fmla="*/ 2147483647 h 816"/>
              <a:gd name="T40" fmla="*/ 2147483647 w 3456"/>
              <a:gd name="T41" fmla="*/ 2147483647 h 816"/>
              <a:gd name="T42" fmla="*/ 2147483647 w 3456"/>
              <a:gd name="T43" fmla="*/ 2147483647 h 816"/>
              <a:gd name="T44" fmla="*/ 2147483647 w 3456"/>
              <a:gd name="T45" fmla="*/ 2147483647 h 8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456"/>
              <a:gd name="T70" fmla="*/ 0 h 816"/>
              <a:gd name="T71" fmla="*/ 3456 w 3456"/>
              <a:gd name="T72" fmla="*/ 816 h 81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456" h="816">
                <a:moveTo>
                  <a:pt x="0" y="672"/>
                </a:moveTo>
                <a:cubicBezTo>
                  <a:pt x="24" y="681"/>
                  <a:pt x="99" y="727"/>
                  <a:pt x="147" y="727"/>
                </a:cubicBezTo>
                <a:cubicBezTo>
                  <a:pt x="195" y="727"/>
                  <a:pt x="241" y="697"/>
                  <a:pt x="288" y="672"/>
                </a:cubicBezTo>
                <a:cubicBezTo>
                  <a:pt x="335" y="647"/>
                  <a:pt x="383" y="577"/>
                  <a:pt x="431" y="577"/>
                </a:cubicBezTo>
                <a:cubicBezTo>
                  <a:pt x="479" y="577"/>
                  <a:pt x="528" y="638"/>
                  <a:pt x="576" y="672"/>
                </a:cubicBezTo>
                <a:cubicBezTo>
                  <a:pt x="624" y="706"/>
                  <a:pt x="672" y="784"/>
                  <a:pt x="720" y="783"/>
                </a:cubicBezTo>
                <a:cubicBezTo>
                  <a:pt x="768" y="782"/>
                  <a:pt x="816" y="711"/>
                  <a:pt x="864" y="669"/>
                </a:cubicBezTo>
                <a:cubicBezTo>
                  <a:pt x="912" y="627"/>
                  <a:pt x="961" y="528"/>
                  <a:pt x="1009" y="528"/>
                </a:cubicBezTo>
                <a:cubicBezTo>
                  <a:pt x="1057" y="528"/>
                  <a:pt x="1104" y="624"/>
                  <a:pt x="1152" y="672"/>
                </a:cubicBezTo>
                <a:cubicBezTo>
                  <a:pt x="1200" y="720"/>
                  <a:pt x="1249" y="816"/>
                  <a:pt x="1297" y="816"/>
                </a:cubicBezTo>
                <a:cubicBezTo>
                  <a:pt x="1345" y="816"/>
                  <a:pt x="1366" y="805"/>
                  <a:pt x="1438" y="669"/>
                </a:cubicBezTo>
                <a:cubicBezTo>
                  <a:pt x="1510" y="533"/>
                  <a:pt x="1633" y="0"/>
                  <a:pt x="1729" y="0"/>
                </a:cubicBezTo>
                <a:cubicBezTo>
                  <a:pt x="1825" y="0"/>
                  <a:pt x="1945" y="536"/>
                  <a:pt x="2017" y="672"/>
                </a:cubicBezTo>
                <a:cubicBezTo>
                  <a:pt x="2089" y="808"/>
                  <a:pt x="2113" y="816"/>
                  <a:pt x="2161" y="816"/>
                </a:cubicBezTo>
                <a:cubicBezTo>
                  <a:pt x="2209" y="816"/>
                  <a:pt x="2256" y="719"/>
                  <a:pt x="2304" y="672"/>
                </a:cubicBezTo>
                <a:cubicBezTo>
                  <a:pt x="2352" y="625"/>
                  <a:pt x="2400" y="534"/>
                  <a:pt x="2448" y="534"/>
                </a:cubicBezTo>
                <a:cubicBezTo>
                  <a:pt x="2496" y="534"/>
                  <a:pt x="2544" y="631"/>
                  <a:pt x="2592" y="672"/>
                </a:cubicBezTo>
                <a:cubicBezTo>
                  <a:pt x="2640" y="713"/>
                  <a:pt x="2688" y="783"/>
                  <a:pt x="2736" y="783"/>
                </a:cubicBezTo>
                <a:cubicBezTo>
                  <a:pt x="2784" y="783"/>
                  <a:pt x="2832" y="706"/>
                  <a:pt x="2880" y="672"/>
                </a:cubicBezTo>
                <a:cubicBezTo>
                  <a:pt x="2928" y="638"/>
                  <a:pt x="2976" y="576"/>
                  <a:pt x="3024" y="576"/>
                </a:cubicBezTo>
                <a:cubicBezTo>
                  <a:pt x="3072" y="576"/>
                  <a:pt x="3120" y="644"/>
                  <a:pt x="3168" y="669"/>
                </a:cubicBezTo>
                <a:cubicBezTo>
                  <a:pt x="3216" y="694"/>
                  <a:pt x="3264" y="726"/>
                  <a:pt x="3312" y="726"/>
                </a:cubicBezTo>
                <a:cubicBezTo>
                  <a:pt x="3360" y="726"/>
                  <a:pt x="3426" y="681"/>
                  <a:pt x="3456" y="669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5673" name="Freeform 57"/>
          <p:cNvSpPr>
            <a:spLocks/>
          </p:cNvSpPr>
          <p:nvPr/>
        </p:nvSpPr>
        <p:spPr bwMode="auto">
          <a:xfrm>
            <a:off x="1981200" y="4648200"/>
            <a:ext cx="5486400" cy="1295400"/>
          </a:xfrm>
          <a:custGeom>
            <a:avLst/>
            <a:gdLst>
              <a:gd name="T0" fmla="*/ 0 w 3456"/>
              <a:gd name="T1" fmla="*/ 2147483647 h 816"/>
              <a:gd name="T2" fmla="*/ 2147483647 w 3456"/>
              <a:gd name="T3" fmla="*/ 2147483647 h 816"/>
              <a:gd name="T4" fmla="*/ 2147483647 w 3456"/>
              <a:gd name="T5" fmla="*/ 2147483647 h 816"/>
              <a:gd name="T6" fmla="*/ 2147483647 w 3456"/>
              <a:gd name="T7" fmla="*/ 2147483647 h 816"/>
              <a:gd name="T8" fmla="*/ 2147483647 w 3456"/>
              <a:gd name="T9" fmla="*/ 2147483647 h 816"/>
              <a:gd name="T10" fmla="*/ 2147483647 w 3456"/>
              <a:gd name="T11" fmla="*/ 2147483647 h 816"/>
              <a:gd name="T12" fmla="*/ 2147483647 w 3456"/>
              <a:gd name="T13" fmla="*/ 2147483647 h 816"/>
              <a:gd name="T14" fmla="*/ 2147483647 w 3456"/>
              <a:gd name="T15" fmla="*/ 2147483647 h 816"/>
              <a:gd name="T16" fmla="*/ 2147483647 w 3456"/>
              <a:gd name="T17" fmla="*/ 2147483647 h 816"/>
              <a:gd name="T18" fmla="*/ 2147483647 w 3456"/>
              <a:gd name="T19" fmla="*/ 2147483647 h 816"/>
              <a:gd name="T20" fmla="*/ 2147483647 w 3456"/>
              <a:gd name="T21" fmla="*/ 2147483647 h 816"/>
              <a:gd name="T22" fmla="*/ 2147483647 w 3456"/>
              <a:gd name="T23" fmla="*/ 0 h 816"/>
              <a:gd name="T24" fmla="*/ 2147483647 w 3456"/>
              <a:gd name="T25" fmla="*/ 2147483647 h 816"/>
              <a:gd name="T26" fmla="*/ 2147483647 w 3456"/>
              <a:gd name="T27" fmla="*/ 2147483647 h 816"/>
              <a:gd name="T28" fmla="*/ 2147483647 w 3456"/>
              <a:gd name="T29" fmla="*/ 2147483647 h 816"/>
              <a:gd name="T30" fmla="*/ 2147483647 w 3456"/>
              <a:gd name="T31" fmla="*/ 2147483647 h 816"/>
              <a:gd name="T32" fmla="*/ 2147483647 w 3456"/>
              <a:gd name="T33" fmla="*/ 2147483647 h 816"/>
              <a:gd name="T34" fmla="*/ 2147483647 w 3456"/>
              <a:gd name="T35" fmla="*/ 2147483647 h 816"/>
              <a:gd name="T36" fmla="*/ 2147483647 w 3456"/>
              <a:gd name="T37" fmla="*/ 2147483647 h 816"/>
              <a:gd name="T38" fmla="*/ 2147483647 w 3456"/>
              <a:gd name="T39" fmla="*/ 2147483647 h 816"/>
              <a:gd name="T40" fmla="*/ 2147483647 w 3456"/>
              <a:gd name="T41" fmla="*/ 2147483647 h 816"/>
              <a:gd name="T42" fmla="*/ 2147483647 w 3456"/>
              <a:gd name="T43" fmla="*/ 2147483647 h 816"/>
              <a:gd name="T44" fmla="*/ 2147483647 w 3456"/>
              <a:gd name="T45" fmla="*/ 2147483647 h 8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456"/>
              <a:gd name="T70" fmla="*/ 0 h 816"/>
              <a:gd name="T71" fmla="*/ 3456 w 3456"/>
              <a:gd name="T72" fmla="*/ 816 h 81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456" h="816">
                <a:moveTo>
                  <a:pt x="0" y="672"/>
                </a:moveTo>
                <a:cubicBezTo>
                  <a:pt x="24" y="681"/>
                  <a:pt x="99" y="727"/>
                  <a:pt x="147" y="727"/>
                </a:cubicBezTo>
                <a:cubicBezTo>
                  <a:pt x="195" y="727"/>
                  <a:pt x="241" y="697"/>
                  <a:pt x="288" y="672"/>
                </a:cubicBezTo>
                <a:cubicBezTo>
                  <a:pt x="335" y="647"/>
                  <a:pt x="383" y="577"/>
                  <a:pt x="431" y="577"/>
                </a:cubicBezTo>
                <a:cubicBezTo>
                  <a:pt x="479" y="577"/>
                  <a:pt x="528" y="638"/>
                  <a:pt x="576" y="672"/>
                </a:cubicBezTo>
                <a:cubicBezTo>
                  <a:pt x="624" y="706"/>
                  <a:pt x="672" y="784"/>
                  <a:pt x="720" y="783"/>
                </a:cubicBezTo>
                <a:cubicBezTo>
                  <a:pt x="768" y="782"/>
                  <a:pt x="816" y="711"/>
                  <a:pt x="864" y="669"/>
                </a:cubicBezTo>
                <a:cubicBezTo>
                  <a:pt x="912" y="627"/>
                  <a:pt x="961" y="528"/>
                  <a:pt x="1009" y="528"/>
                </a:cubicBezTo>
                <a:cubicBezTo>
                  <a:pt x="1057" y="528"/>
                  <a:pt x="1104" y="624"/>
                  <a:pt x="1152" y="672"/>
                </a:cubicBezTo>
                <a:cubicBezTo>
                  <a:pt x="1200" y="720"/>
                  <a:pt x="1249" y="816"/>
                  <a:pt x="1297" y="816"/>
                </a:cubicBezTo>
                <a:cubicBezTo>
                  <a:pt x="1345" y="816"/>
                  <a:pt x="1366" y="805"/>
                  <a:pt x="1438" y="669"/>
                </a:cubicBezTo>
                <a:cubicBezTo>
                  <a:pt x="1510" y="533"/>
                  <a:pt x="1633" y="0"/>
                  <a:pt x="1729" y="0"/>
                </a:cubicBezTo>
                <a:cubicBezTo>
                  <a:pt x="1825" y="0"/>
                  <a:pt x="1945" y="536"/>
                  <a:pt x="2017" y="672"/>
                </a:cubicBezTo>
                <a:cubicBezTo>
                  <a:pt x="2089" y="808"/>
                  <a:pt x="2113" y="816"/>
                  <a:pt x="2161" y="816"/>
                </a:cubicBezTo>
                <a:cubicBezTo>
                  <a:pt x="2209" y="816"/>
                  <a:pt x="2256" y="719"/>
                  <a:pt x="2304" y="672"/>
                </a:cubicBezTo>
                <a:cubicBezTo>
                  <a:pt x="2352" y="625"/>
                  <a:pt x="2400" y="534"/>
                  <a:pt x="2448" y="534"/>
                </a:cubicBezTo>
                <a:cubicBezTo>
                  <a:pt x="2496" y="534"/>
                  <a:pt x="2544" y="631"/>
                  <a:pt x="2592" y="672"/>
                </a:cubicBezTo>
                <a:cubicBezTo>
                  <a:pt x="2640" y="713"/>
                  <a:pt x="2688" y="783"/>
                  <a:pt x="2736" y="783"/>
                </a:cubicBezTo>
                <a:cubicBezTo>
                  <a:pt x="2784" y="783"/>
                  <a:pt x="2832" y="706"/>
                  <a:pt x="2880" y="672"/>
                </a:cubicBezTo>
                <a:cubicBezTo>
                  <a:pt x="2928" y="638"/>
                  <a:pt x="2976" y="576"/>
                  <a:pt x="3024" y="576"/>
                </a:cubicBezTo>
                <a:cubicBezTo>
                  <a:pt x="3072" y="576"/>
                  <a:pt x="3120" y="644"/>
                  <a:pt x="3168" y="669"/>
                </a:cubicBezTo>
                <a:cubicBezTo>
                  <a:pt x="3216" y="694"/>
                  <a:pt x="3264" y="726"/>
                  <a:pt x="3312" y="726"/>
                </a:cubicBezTo>
                <a:cubicBezTo>
                  <a:pt x="3360" y="726"/>
                  <a:pt x="3426" y="681"/>
                  <a:pt x="3456" y="669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5674" name="Line 58"/>
          <p:cNvSpPr>
            <a:spLocks noChangeShapeType="1"/>
          </p:cNvSpPr>
          <p:nvPr/>
        </p:nvSpPr>
        <p:spPr bwMode="auto">
          <a:xfrm>
            <a:off x="5424488" y="4749800"/>
            <a:ext cx="304800" cy="0"/>
          </a:xfrm>
          <a:prstGeom prst="line">
            <a:avLst/>
          </a:prstGeom>
          <a:noFill/>
          <a:ln w="28575">
            <a:solidFill>
              <a:srgbClr val="FF33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155675" name="Text Box 59"/>
          <p:cNvSpPr txBox="1">
            <a:spLocks noChangeArrowheads="1"/>
          </p:cNvSpPr>
          <p:nvPr/>
        </p:nvSpPr>
        <p:spPr bwMode="auto">
          <a:xfrm>
            <a:off x="5729288" y="4581525"/>
            <a:ext cx="251460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de-DE"/>
              <a:t>subcarrier: </a:t>
            </a:r>
          </a:p>
          <a:p>
            <a:r>
              <a:rPr lang="de-DE"/>
              <a:t>SI function=</a:t>
            </a:r>
          </a:p>
        </p:txBody>
      </p:sp>
      <p:grpSp>
        <p:nvGrpSpPr>
          <p:cNvPr id="155676" name="Group 60"/>
          <p:cNvGrpSpPr>
            <a:grpSpLocks/>
          </p:cNvGrpSpPr>
          <p:nvPr/>
        </p:nvGrpSpPr>
        <p:grpSpPr bwMode="auto">
          <a:xfrm>
            <a:off x="6973888" y="4675188"/>
            <a:ext cx="681037" cy="581025"/>
            <a:chOff x="470" y="1910"/>
            <a:chExt cx="429" cy="366"/>
          </a:xfrm>
        </p:grpSpPr>
        <p:sp>
          <p:nvSpPr>
            <p:cNvPr id="155679" name="Text Box 61"/>
            <p:cNvSpPr txBox="1">
              <a:spLocks noChangeArrowheads="1"/>
            </p:cNvSpPr>
            <p:nvPr/>
          </p:nvSpPr>
          <p:spPr bwMode="auto">
            <a:xfrm>
              <a:off x="470" y="1910"/>
              <a:ext cx="429" cy="3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de-DE"/>
                <a:t>sin(x)</a:t>
              </a:r>
            </a:p>
            <a:p>
              <a:pPr algn="ctr"/>
              <a:r>
                <a:rPr lang="de-DE"/>
                <a:t>x</a:t>
              </a:r>
            </a:p>
          </p:txBody>
        </p:sp>
        <p:sp>
          <p:nvSpPr>
            <p:cNvPr id="155680" name="Line 62"/>
            <p:cNvSpPr>
              <a:spLocks noChangeShapeType="1"/>
            </p:cNvSpPr>
            <p:nvPr/>
          </p:nvSpPr>
          <p:spPr bwMode="auto">
            <a:xfrm>
              <a:off x="528" y="2112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sp>
        <p:nvSpPr>
          <p:cNvPr id="155677" name="Line 63"/>
          <p:cNvSpPr>
            <a:spLocks noChangeShapeType="1"/>
          </p:cNvSpPr>
          <p:nvPr/>
        </p:nvSpPr>
        <p:spPr bwMode="auto">
          <a:xfrm>
            <a:off x="7010400" y="5638800"/>
            <a:ext cx="1588" cy="1682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5678" name="Line 64"/>
          <p:cNvSpPr>
            <a:spLocks noChangeShapeType="1"/>
          </p:cNvSpPr>
          <p:nvPr/>
        </p:nvSpPr>
        <p:spPr bwMode="auto">
          <a:xfrm>
            <a:off x="7467600" y="5638800"/>
            <a:ext cx="1588" cy="1682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3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563562"/>
          </a:xfrm>
        </p:spPr>
        <p:txBody>
          <a:bodyPr/>
          <a:lstStyle/>
          <a:p>
            <a:pPr>
              <a:defRPr/>
            </a:pPr>
            <a:r>
              <a:rPr lang="de-DE" b="1" dirty="0" smtClean="0">
                <a:solidFill>
                  <a:schemeClr val="accent2">
                    <a:lumMod val="75000"/>
                  </a:schemeClr>
                </a:solidFill>
              </a:rPr>
              <a:t>OFDM II</a:t>
            </a:r>
          </a:p>
        </p:txBody>
      </p:sp>
      <p:sp>
        <p:nvSpPr>
          <p:cNvPr id="1566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838200"/>
            <a:ext cx="8229600" cy="5715000"/>
          </a:xfrm>
        </p:spPr>
        <p:txBody>
          <a:bodyPr/>
          <a:lstStyle/>
          <a:p>
            <a:pPr>
              <a:buFont typeface="Wingdings" pitchFamily="2" charset="2"/>
              <a:buChar char="q"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Properties</a:t>
            </a:r>
          </a:p>
          <a:p>
            <a:pPr lvl="1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Lower data rate on each subcarrier </a:t>
            </a:r>
            <a:r>
              <a:rPr lang="en-US" sz="2000" smtClean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 </a:t>
            </a: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less ISI</a:t>
            </a:r>
          </a:p>
          <a:p>
            <a:pPr lvl="1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interference on one frequency results in interference of one subcarrier only</a:t>
            </a:r>
          </a:p>
          <a:p>
            <a:pPr lvl="1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no guard space necessary</a:t>
            </a:r>
          </a:p>
          <a:p>
            <a:pPr lvl="1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orthogonality allows for signal separation via inverse FFT on receiver side</a:t>
            </a:r>
          </a:p>
          <a:p>
            <a:pPr lvl="1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precise synchronization necessary (sender/receiver)</a:t>
            </a:r>
          </a:p>
          <a:p>
            <a:pPr lvl="1"/>
            <a:endParaRPr lang="en-US" sz="2000" smtClean="0">
              <a:latin typeface="Times New Roman" pitchFamily="18" charset="0"/>
              <a:cs typeface="Times New Roman" pitchFamily="18" charset="0"/>
            </a:endParaRPr>
          </a:p>
          <a:p>
            <a:pPr>
              <a:buFont typeface="Wingdings" pitchFamily="2" charset="2"/>
              <a:buChar char="q"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Advantages</a:t>
            </a:r>
          </a:p>
          <a:p>
            <a:pPr lvl="1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no equalizer necessary</a:t>
            </a:r>
          </a:p>
          <a:p>
            <a:pPr lvl="1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no expensive filters with sharp edges necessary</a:t>
            </a:r>
          </a:p>
          <a:p>
            <a:pPr lvl="1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better spectral efficiency (compared to CDM)</a:t>
            </a:r>
          </a:p>
          <a:p>
            <a:pPr lvl="1"/>
            <a:endParaRPr lang="en-US" sz="2000" smtClean="0">
              <a:latin typeface="Times New Roman" pitchFamily="18" charset="0"/>
              <a:cs typeface="Times New Roman" pitchFamily="18" charset="0"/>
            </a:endParaRPr>
          </a:p>
          <a:p>
            <a:pPr>
              <a:buFont typeface="Wingdings" pitchFamily="2" charset="2"/>
              <a:buChar char="q"/>
            </a:pPr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Application</a:t>
            </a:r>
          </a:p>
          <a:p>
            <a:pPr lvl="1"/>
            <a:r>
              <a:rPr lang="en-US" sz="2000" smtClean="0">
                <a:latin typeface="Times New Roman" pitchFamily="18" charset="0"/>
                <a:cs typeface="Times New Roman" pitchFamily="18" charset="0"/>
              </a:rPr>
              <a:t>802.11a, HiperLAN2, DAB, DVB, ADSL</a:t>
            </a:r>
          </a:p>
          <a:p>
            <a:endParaRPr lang="en-US" sz="2000" smtClean="0"/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563562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DAB transport mechanisms</a:t>
            </a:r>
          </a:p>
        </p:txBody>
      </p:sp>
      <p:sp>
        <p:nvSpPr>
          <p:cNvPr id="1576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990600"/>
            <a:ext cx="8229600" cy="5486400"/>
          </a:xfrm>
        </p:spPr>
        <p:txBody>
          <a:bodyPr/>
          <a:lstStyle/>
          <a:p>
            <a:r>
              <a:rPr lang="en-US" sz="2400" smtClean="0"/>
              <a:t>MSC (Main Service Channel)</a:t>
            </a:r>
          </a:p>
          <a:p>
            <a:pPr lvl="1"/>
            <a:r>
              <a:rPr lang="en-US" sz="2000" smtClean="0"/>
              <a:t>carries all user data (audio, multimedia, ...)</a:t>
            </a:r>
          </a:p>
          <a:p>
            <a:pPr lvl="1"/>
            <a:r>
              <a:rPr lang="en-US" sz="2000" smtClean="0"/>
              <a:t>consists of CIF (Common Interleaved Frames)</a:t>
            </a:r>
          </a:p>
          <a:p>
            <a:pPr lvl="1"/>
            <a:r>
              <a:rPr lang="en-US" sz="2000" smtClean="0"/>
              <a:t>each CIF 55296 bit, every 24 ms (depends on transmission mode)</a:t>
            </a:r>
          </a:p>
          <a:p>
            <a:pPr lvl="1"/>
            <a:r>
              <a:rPr lang="en-US" sz="2000" smtClean="0"/>
              <a:t>CIF contains CU (Capacity Units), 64 bit each</a:t>
            </a:r>
          </a:p>
          <a:p>
            <a:r>
              <a:rPr lang="en-US" sz="2400" smtClean="0"/>
              <a:t>FIC (Fast Information Channel)</a:t>
            </a:r>
          </a:p>
          <a:p>
            <a:pPr lvl="1"/>
            <a:r>
              <a:rPr lang="en-US" sz="2000" smtClean="0"/>
              <a:t>carries control information</a:t>
            </a:r>
          </a:p>
          <a:p>
            <a:pPr lvl="1"/>
            <a:r>
              <a:rPr lang="en-US" sz="2000" smtClean="0"/>
              <a:t>consists of FIB (Fast Information Block)</a:t>
            </a:r>
          </a:p>
          <a:p>
            <a:pPr lvl="1"/>
            <a:r>
              <a:rPr lang="en-US" sz="2000" smtClean="0"/>
              <a:t>each FIB 256 bit (incl. 16 bit checksum)</a:t>
            </a:r>
          </a:p>
          <a:p>
            <a:pPr lvl="1"/>
            <a:r>
              <a:rPr lang="en-US" sz="2000" smtClean="0"/>
              <a:t>defines configuration and content of MSC</a:t>
            </a:r>
          </a:p>
          <a:p>
            <a:r>
              <a:rPr lang="en-US" sz="2400" smtClean="0"/>
              <a:t>Stream mode</a:t>
            </a:r>
          </a:p>
          <a:p>
            <a:pPr lvl="1"/>
            <a:r>
              <a:rPr lang="en-US" sz="2000" smtClean="0"/>
              <a:t>transparent data transmission with a fixed bit rate</a:t>
            </a:r>
          </a:p>
          <a:p>
            <a:r>
              <a:rPr lang="en-US" sz="2400" smtClean="0"/>
              <a:t>Packet mode</a:t>
            </a:r>
          </a:p>
          <a:p>
            <a:pPr lvl="1"/>
            <a:r>
              <a:rPr lang="en-US" sz="2000" smtClean="0"/>
              <a:t>transfer addressable packets</a:t>
            </a:r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68362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Transmission frame</a:t>
            </a:r>
          </a:p>
        </p:txBody>
      </p:sp>
      <p:sp>
        <p:nvSpPr>
          <p:cNvPr id="158723" name="Rectangle 3"/>
          <p:cNvSpPr>
            <a:spLocks noChangeArrowheads="1"/>
          </p:cNvSpPr>
          <p:nvPr/>
        </p:nvSpPr>
        <p:spPr bwMode="auto">
          <a:xfrm>
            <a:off x="381000" y="4800600"/>
            <a:ext cx="2667000" cy="685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synchronization</a:t>
            </a:r>
          </a:p>
          <a:p>
            <a:pPr algn="ctr"/>
            <a:r>
              <a:rPr lang="en-US"/>
              <a:t>channel</a:t>
            </a:r>
          </a:p>
        </p:txBody>
      </p:sp>
      <p:sp>
        <p:nvSpPr>
          <p:cNvPr id="158724" name="Text Box 4"/>
          <p:cNvSpPr txBox="1">
            <a:spLocks noChangeArrowheads="1"/>
          </p:cNvSpPr>
          <p:nvPr/>
        </p:nvSpPr>
        <p:spPr bwMode="auto">
          <a:xfrm>
            <a:off x="381000" y="5149850"/>
            <a:ext cx="4651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SC</a:t>
            </a:r>
          </a:p>
        </p:txBody>
      </p:sp>
      <p:sp>
        <p:nvSpPr>
          <p:cNvPr id="158725" name="Rectangle 6"/>
          <p:cNvSpPr>
            <a:spLocks noChangeArrowheads="1"/>
          </p:cNvSpPr>
          <p:nvPr/>
        </p:nvSpPr>
        <p:spPr bwMode="auto">
          <a:xfrm>
            <a:off x="5181600" y="4800600"/>
            <a:ext cx="3200400" cy="685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main service</a:t>
            </a:r>
          </a:p>
          <a:p>
            <a:pPr algn="ctr"/>
            <a:r>
              <a:rPr lang="en-US"/>
              <a:t>channel</a:t>
            </a:r>
          </a:p>
        </p:txBody>
      </p:sp>
      <p:sp>
        <p:nvSpPr>
          <p:cNvPr id="158726" name="Text Box 7"/>
          <p:cNvSpPr txBox="1">
            <a:spLocks noChangeArrowheads="1"/>
          </p:cNvSpPr>
          <p:nvPr/>
        </p:nvSpPr>
        <p:spPr bwMode="auto">
          <a:xfrm>
            <a:off x="3048000" y="4800600"/>
            <a:ext cx="5111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FIC</a:t>
            </a:r>
          </a:p>
        </p:txBody>
      </p:sp>
      <p:sp>
        <p:nvSpPr>
          <p:cNvPr id="158727" name="Text Box 8"/>
          <p:cNvSpPr txBox="1">
            <a:spLocks noChangeArrowheads="1"/>
          </p:cNvSpPr>
          <p:nvPr/>
        </p:nvSpPr>
        <p:spPr bwMode="auto">
          <a:xfrm>
            <a:off x="5181600" y="5149850"/>
            <a:ext cx="635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MSC</a:t>
            </a:r>
          </a:p>
        </p:txBody>
      </p:sp>
      <p:sp>
        <p:nvSpPr>
          <p:cNvPr id="158728" name="Rectangle 9"/>
          <p:cNvSpPr>
            <a:spLocks noChangeArrowheads="1"/>
          </p:cNvSpPr>
          <p:nvPr/>
        </p:nvSpPr>
        <p:spPr bwMode="auto">
          <a:xfrm>
            <a:off x="381000" y="4114800"/>
            <a:ext cx="1295400" cy="685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null</a:t>
            </a:r>
          </a:p>
          <a:p>
            <a:pPr algn="ctr"/>
            <a:r>
              <a:rPr lang="en-US"/>
              <a:t>symbol</a:t>
            </a:r>
          </a:p>
        </p:txBody>
      </p:sp>
      <p:sp>
        <p:nvSpPr>
          <p:cNvPr id="158729" name="Rectangle 10"/>
          <p:cNvSpPr>
            <a:spLocks noChangeArrowheads="1"/>
          </p:cNvSpPr>
          <p:nvPr/>
        </p:nvSpPr>
        <p:spPr bwMode="auto">
          <a:xfrm>
            <a:off x="1676400" y="4114800"/>
            <a:ext cx="1371600" cy="685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phase </a:t>
            </a:r>
          </a:p>
          <a:p>
            <a:pPr algn="ctr"/>
            <a:r>
              <a:rPr lang="en-US"/>
              <a:t>reference</a:t>
            </a:r>
          </a:p>
          <a:p>
            <a:pPr algn="ctr"/>
            <a:r>
              <a:rPr lang="en-US"/>
              <a:t>symbol</a:t>
            </a:r>
          </a:p>
        </p:txBody>
      </p:sp>
      <p:sp>
        <p:nvSpPr>
          <p:cNvPr id="158730" name="Rectangle 11"/>
          <p:cNvSpPr>
            <a:spLocks noChangeArrowheads="1"/>
          </p:cNvSpPr>
          <p:nvPr/>
        </p:nvSpPr>
        <p:spPr bwMode="auto">
          <a:xfrm>
            <a:off x="3048000" y="4114800"/>
            <a:ext cx="1447800" cy="685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data</a:t>
            </a:r>
          </a:p>
          <a:p>
            <a:pPr algn="ctr"/>
            <a:r>
              <a:rPr lang="en-US"/>
              <a:t>symbol</a:t>
            </a:r>
          </a:p>
        </p:txBody>
      </p:sp>
      <p:sp>
        <p:nvSpPr>
          <p:cNvPr id="158731" name="Rectangle 12"/>
          <p:cNvSpPr>
            <a:spLocks noChangeArrowheads="1"/>
          </p:cNvSpPr>
          <p:nvPr/>
        </p:nvSpPr>
        <p:spPr bwMode="auto">
          <a:xfrm>
            <a:off x="6934200" y="4114800"/>
            <a:ext cx="1447800" cy="685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data</a:t>
            </a:r>
          </a:p>
          <a:p>
            <a:pPr algn="ctr"/>
            <a:r>
              <a:rPr lang="en-US"/>
              <a:t>symbol</a:t>
            </a:r>
          </a:p>
        </p:txBody>
      </p:sp>
      <p:sp>
        <p:nvSpPr>
          <p:cNvPr id="158732" name="Rectangle 13"/>
          <p:cNvSpPr>
            <a:spLocks noChangeArrowheads="1"/>
          </p:cNvSpPr>
          <p:nvPr/>
        </p:nvSpPr>
        <p:spPr bwMode="auto">
          <a:xfrm>
            <a:off x="5486400" y="4114800"/>
            <a:ext cx="1447800" cy="685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data</a:t>
            </a:r>
          </a:p>
          <a:p>
            <a:pPr algn="ctr"/>
            <a:r>
              <a:rPr lang="en-US"/>
              <a:t>symbol</a:t>
            </a:r>
          </a:p>
        </p:txBody>
      </p:sp>
      <p:sp>
        <p:nvSpPr>
          <p:cNvPr id="158733" name="Text Box 14"/>
          <p:cNvSpPr txBox="1">
            <a:spLocks noChangeArrowheads="1"/>
          </p:cNvSpPr>
          <p:nvPr/>
        </p:nvSpPr>
        <p:spPr bwMode="auto">
          <a:xfrm>
            <a:off x="4495800" y="2743200"/>
            <a:ext cx="8699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. . . . . . </a:t>
            </a:r>
          </a:p>
        </p:txBody>
      </p:sp>
      <p:sp>
        <p:nvSpPr>
          <p:cNvPr id="158734" name="Text Box 15"/>
          <p:cNvSpPr txBox="1">
            <a:spLocks noChangeArrowheads="1"/>
          </p:cNvSpPr>
          <p:nvPr/>
        </p:nvSpPr>
        <p:spPr bwMode="auto">
          <a:xfrm>
            <a:off x="2362200" y="1828800"/>
            <a:ext cx="8270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symbol</a:t>
            </a:r>
          </a:p>
        </p:txBody>
      </p:sp>
      <p:sp>
        <p:nvSpPr>
          <p:cNvPr id="158735" name="Line 16"/>
          <p:cNvSpPr>
            <a:spLocks noChangeShapeType="1"/>
          </p:cNvSpPr>
          <p:nvPr/>
        </p:nvSpPr>
        <p:spPr bwMode="auto">
          <a:xfrm>
            <a:off x="2362200" y="21336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36" name="Text Box 19"/>
          <p:cNvSpPr txBox="1">
            <a:spLocks noChangeArrowheads="1"/>
          </p:cNvSpPr>
          <p:nvPr/>
        </p:nvSpPr>
        <p:spPr bwMode="auto">
          <a:xfrm>
            <a:off x="3276600" y="1828800"/>
            <a:ext cx="3857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T</a:t>
            </a:r>
            <a:r>
              <a:rPr lang="de-DE" baseline="-25000"/>
              <a:t>u</a:t>
            </a:r>
            <a:endParaRPr lang="de-DE"/>
          </a:p>
        </p:txBody>
      </p:sp>
      <p:sp>
        <p:nvSpPr>
          <p:cNvPr id="158737" name="Text Box 20"/>
          <p:cNvSpPr txBox="1">
            <a:spLocks noChangeArrowheads="1"/>
          </p:cNvSpPr>
          <p:nvPr/>
        </p:nvSpPr>
        <p:spPr bwMode="auto">
          <a:xfrm>
            <a:off x="3946525" y="1203325"/>
            <a:ext cx="17621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frame duration T</a:t>
            </a:r>
            <a:r>
              <a:rPr lang="de-DE" baseline="-25000"/>
              <a:t>F</a:t>
            </a:r>
            <a:endParaRPr lang="de-DE"/>
          </a:p>
        </p:txBody>
      </p:sp>
      <p:sp>
        <p:nvSpPr>
          <p:cNvPr id="158738" name="Text Box 21"/>
          <p:cNvSpPr txBox="1">
            <a:spLocks noChangeArrowheads="1"/>
          </p:cNvSpPr>
          <p:nvPr/>
        </p:nvSpPr>
        <p:spPr bwMode="auto">
          <a:xfrm>
            <a:off x="3733800" y="1600200"/>
            <a:ext cx="16732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guard interval T</a:t>
            </a:r>
            <a:r>
              <a:rPr lang="de-DE" baseline="-25000"/>
              <a:t>d</a:t>
            </a:r>
            <a:endParaRPr lang="de-DE"/>
          </a:p>
        </p:txBody>
      </p:sp>
      <p:sp>
        <p:nvSpPr>
          <p:cNvPr id="158739" name="Text Box 22"/>
          <p:cNvSpPr txBox="1">
            <a:spLocks noChangeArrowheads="1"/>
          </p:cNvSpPr>
          <p:nvPr/>
        </p:nvSpPr>
        <p:spPr bwMode="auto">
          <a:xfrm>
            <a:off x="533400" y="2819400"/>
            <a:ext cx="2968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L</a:t>
            </a:r>
          </a:p>
        </p:txBody>
      </p:sp>
      <p:sp>
        <p:nvSpPr>
          <p:cNvPr id="158740" name="Text Box 23"/>
          <p:cNvSpPr txBox="1">
            <a:spLocks noChangeArrowheads="1"/>
          </p:cNvSpPr>
          <p:nvPr/>
        </p:nvSpPr>
        <p:spPr bwMode="auto">
          <a:xfrm>
            <a:off x="1524000" y="2819400"/>
            <a:ext cx="2968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0</a:t>
            </a:r>
          </a:p>
        </p:txBody>
      </p:sp>
      <p:sp>
        <p:nvSpPr>
          <p:cNvPr id="158741" name="Text Box 24"/>
          <p:cNvSpPr txBox="1">
            <a:spLocks noChangeArrowheads="1"/>
          </p:cNvSpPr>
          <p:nvPr/>
        </p:nvSpPr>
        <p:spPr bwMode="auto">
          <a:xfrm>
            <a:off x="7848600" y="2895600"/>
            <a:ext cx="2968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0</a:t>
            </a:r>
          </a:p>
        </p:txBody>
      </p:sp>
      <p:sp>
        <p:nvSpPr>
          <p:cNvPr id="158742" name="Text Box 25"/>
          <p:cNvSpPr txBox="1">
            <a:spLocks noChangeArrowheads="1"/>
          </p:cNvSpPr>
          <p:nvPr/>
        </p:nvSpPr>
        <p:spPr bwMode="auto">
          <a:xfrm>
            <a:off x="8770938" y="2819400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1</a:t>
            </a:r>
          </a:p>
        </p:txBody>
      </p:sp>
      <p:sp>
        <p:nvSpPr>
          <p:cNvPr id="158743" name="Text Box 26"/>
          <p:cNvSpPr txBox="1">
            <a:spLocks noChangeArrowheads="1"/>
          </p:cNvSpPr>
          <p:nvPr/>
        </p:nvSpPr>
        <p:spPr bwMode="auto">
          <a:xfrm>
            <a:off x="3657600" y="2819400"/>
            <a:ext cx="2968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2</a:t>
            </a:r>
          </a:p>
        </p:txBody>
      </p:sp>
      <p:sp>
        <p:nvSpPr>
          <p:cNvPr id="158744" name="Text Box 27"/>
          <p:cNvSpPr txBox="1">
            <a:spLocks noChangeArrowheads="1"/>
          </p:cNvSpPr>
          <p:nvPr/>
        </p:nvSpPr>
        <p:spPr bwMode="auto">
          <a:xfrm>
            <a:off x="5791200" y="2819400"/>
            <a:ext cx="4778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L-1</a:t>
            </a:r>
          </a:p>
        </p:txBody>
      </p:sp>
      <p:sp>
        <p:nvSpPr>
          <p:cNvPr id="158745" name="Text Box 28"/>
          <p:cNvSpPr txBox="1">
            <a:spLocks noChangeArrowheads="1"/>
          </p:cNvSpPr>
          <p:nvPr/>
        </p:nvSpPr>
        <p:spPr bwMode="auto">
          <a:xfrm>
            <a:off x="2590800" y="2819400"/>
            <a:ext cx="2968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1</a:t>
            </a:r>
          </a:p>
        </p:txBody>
      </p:sp>
      <p:sp>
        <p:nvSpPr>
          <p:cNvPr id="158746" name="Text Box 29"/>
          <p:cNvSpPr txBox="1">
            <a:spLocks noChangeArrowheads="1"/>
          </p:cNvSpPr>
          <p:nvPr/>
        </p:nvSpPr>
        <p:spPr bwMode="auto">
          <a:xfrm>
            <a:off x="6934200" y="2819400"/>
            <a:ext cx="2968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L</a:t>
            </a:r>
          </a:p>
        </p:txBody>
      </p:sp>
      <p:sp>
        <p:nvSpPr>
          <p:cNvPr id="158747" name="Line 30"/>
          <p:cNvSpPr>
            <a:spLocks noChangeShapeType="1"/>
          </p:cNvSpPr>
          <p:nvPr/>
        </p:nvSpPr>
        <p:spPr bwMode="auto">
          <a:xfrm>
            <a:off x="1219200" y="1524000"/>
            <a:ext cx="6324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48" name="Line 32"/>
          <p:cNvSpPr>
            <a:spLocks noChangeShapeType="1"/>
          </p:cNvSpPr>
          <p:nvPr/>
        </p:nvSpPr>
        <p:spPr bwMode="auto">
          <a:xfrm>
            <a:off x="3962400" y="2057400"/>
            <a:ext cx="30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49" name="Line 33"/>
          <p:cNvSpPr>
            <a:spLocks noChangeShapeType="1"/>
          </p:cNvSpPr>
          <p:nvPr/>
        </p:nvSpPr>
        <p:spPr bwMode="auto">
          <a:xfrm flipH="1">
            <a:off x="4495800" y="2057400"/>
            <a:ext cx="30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50" name="Line 34"/>
          <p:cNvSpPr>
            <a:spLocks noChangeShapeType="1"/>
          </p:cNvSpPr>
          <p:nvPr/>
        </p:nvSpPr>
        <p:spPr bwMode="auto">
          <a:xfrm flipV="1">
            <a:off x="381000" y="3429000"/>
            <a:ext cx="8382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51" name="Line 35"/>
          <p:cNvSpPr>
            <a:spLocks noChangeShapeType="1"/>
          </p:cNvSpPr>
          <p:nvPr/>
        </p:nvSpPr>
        <p:spPr bwMode="auto">
          <a:xfrm flipV="1">
            <a:off x="1219200" y="1295400"/>
            <a:ext cx="0" cy="2133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52" name="Line 36"/>
          <p:cNvSpPr>
            <a:spLocks noChangeShapeType="1"/>
          </p:cNvSpPr>
          <p:nvPr/>
        </p:nvSpPr>
        <p:spPr bwMode="auto">
          <a:xfrm flipH="1" flipV="1">
            <a:off x="7543800" y="3429000"/>
            <a:ext cx="8382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53" name="Line 37"/>
          <p:cNvSpPr>
            <a:spLocks noChangeShapeType="1"/>
          </p:cNvSpPr>
          <p:nvPr/>
        </p:nvSpPr>
        <p:spPr bwMode="auto">
          <a:xfrm flipV="1">
            <a:off x="7543800" y="1295400"/>
            <a:ext cx="0" cy="2133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54" name="Rectangle 38"/>
          <p:cNvSpPr>
            <a:spLocks noChangeArrowheads="1"/>
          </p:cNvSpPr>
          <p:nvPr/>
        </p:nvSpPr>
        <p:spPr bwMode="auto">
          <a:xfrm>
            <a:off x="2362200" y="2286000"/>
            <a:ext cx="838200" cy="457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8755" name="Rectangle 39"/>
          <p:cNvSpPr>
            <a:spLocks noChangeArrowheads="1"/>
          </p:cNvSpPr>
          <p:nvPr/>
        </p:nvSpPr>
        <p:spPr bwMode="auto">
          <a:xfrm>
            <a:off x="2133600" y="2286000"/>
            <a:ext cx="228600" cy="4572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8756" name="Line 40"/>
          <p:cNvSpPr>
            <a:spLocks noChangeShapeType="1"/>
          </p:cNvSpPr>
          <p:nvPr/>
        </p:nvSpPr>
        <p:spPr bwMode="auto">
          <a:xfrm>
            <a:off x="1219200" y="2514600"/>
            <a:ext cx="9144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57" name="Line 41"/>
          <p:cNvSpPr>
            <a:spLocks noChangeShapeType="1"/>
          </p:cNvSpPr>
          <p:nvPr/>
        </p:nvSpPr>
        <p:spPr bwMode="auto">
          <a:xfrm flipV="1">
            <a:off x="3200400" y="190500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58" name="Line 42"/>
          <p:cNvSpPr>
            <a:spLocks noChangeShapeType="1"/>
          </p:cNvSpPr>
          <p:nvPr/>
        </p:nvSpPr>
        <p:spPr bwMode="auto">
          <a:xfrm flipV="1">
            <a:off x="2362200" y="190500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59" name="Line 43"/>
          <p:cNvSpPr>
            <a:spLocks noChangeShapeType="1"/>
          </p:cNvSpPr>
          <p:nvPr/>
        </p:nvSpPr>
        <p:spPr bwMode="auto">
          <a:xfrm flipV="1">
            <a:off x="2133600" y="190500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60" name="Rectangle 44"/>
          <p:cNvSpPr>
            <a:spLocks noChangeArrowheads="1"/>
          </p:cNvSpPr>
          <p:nvPr/>
        </p:nvSpPr>
        <p:spPr bwMode="auto">
          <a:xfrm>
            <a:off x="381000" y="2286000"/>
            <a:ext cx="838200" cy="457200"/>
          </a:xfrm>
          <a:prstGeom prst="rect">
            <a:avLst/>
          </a:prstGeom>
          <a:solidFill>
            <a:srgbClr val="E7E7F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8761" name="Rectangle 46"/>
          <p:cNvSpPr>
            <a:spLocks noChangeArrowheads="1"/>
          </p:cNvSpPr>
          <p:nvPr/>
        </p:nvSpPr>
        <p:spPr bwMode="auto">
          <a:xfrm>
            <a:off x="3429000" y="2286000"/>
            <a:ext cx="838200" cy="457200"/>
          </a:xfrm>
          <a:prstGeom prst="rect">
            <a:avLst/>
          </a:prstGeom>
          <a:solidFill>
            <a:srgbClr val="E7E7F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8762" name="Rectangle 47"/>
          <p:cNvSpPr>
            <a:spLocks noChangeArrowheads="1"/>
          </p:cNvSpPr>
          <p:nvPr/>
        </p:nvSpPr>
        <p:spPr bwMode="auto">
          <a:xfrm>
            <a:off x="3200400" y="2286000"/>
            <a:ext cx="228600" cy="4572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8763" name="Rectangle 48"/>
          <p:cNvSpPr>
            <a:spLocks noChangeArrowheads="1"/>
          </p:cNvSpPr>
          <p:nvPr/>
        </p:nvSpPr>
        <p:spPr bwMode="auto">
          <a:xfrm>
            <a:off x="4495800" y="2286000"/>
            <a:ext cx="914400" cy="457200"/>
          </a:xfrm>
          <a:prstGeom prst="rect">
            <a:avLst/>
          </a:prstGeom>
          <a:solidFill>
            <a:srgbClr val="E7E7F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8764" name="Rectangle 49"/>
          <p:cNvSpPr>
            <a:spLocks noChangeArrowheads="1"/>
          </p:cNvSpPr>
          <p:nvPr/>
        </p:nvSpPr>
        <p:spPr bwMode="auto">
          <a:xfrm>
            <a:off x="4267200" y="2286000"/>
            <a:ext cx="228600" cy="4572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8765" name="Rectangle 50"/>
          <p:cNvSpPr>
            <a:spLocks noChangeArrowheads="1"/>
          </p:cNvSpPr>
          <p:nvPr/>
        </p:nvSpPr>
        <p:spPr bwMode="auto">
          <a:xfrm>
            <a:off x="6705600" y="2286000"/>
            <a:ext cx="838200" cy="457200"/>
          </a:xfrm>
          <a:prstGeom prst="rect">
            <a:avLst/>
          </a:prstGeom>
          <a:solidFill>
            <a:srgbClr val="E7E7F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8766" name="Rectangle 51"/>
          <p:cNvSpPr>
            <a:spLocks noChangeArrowheads="1"/>
          </p:cNvSpPr>
          <p:nvPr/>
        </p:nvSpPr>
        <p:spPr bwMode="auto">
          <a:xfrm>
            <a:off x="6477000" y="2286000"/>
            <a:ext cx="228600" cy="4572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8767" name="Rectangle 52"/>
          <p:cNvSpPr>
            <a:spLocks noChangeArrowheads="1"/>
          </p:cNvSpPr>
          <p:nvPr/>
        </p:nvSpPr>
        <p:spPr bwMode="auto">
          <a:xfrm>
            <a:off x="5638800" y="2286000"/>
            <a:ext cx="838200" cy="457200"/>
          </a:xfrm>
          <a:prstGeom prst="rect">
            <a:avLst/>
          </a:prstGeom>
          <a:solidFill>
            <a:srgbClr val="E7E7F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8768" name="Rectangle 53"/>
          <p:cNvSpPr>
            <a:spLocks noChangeArrowheads="1"/>
          </p:cNvSpPr>
          <p:nvPr/>
        </p:nvSpPr>
        <p:spPr bwMode="auto">
          <a:xfrm>
            <a:off x="5410200" y="2286000"/>
            <a:ext cx="228600" cy="4572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8769" name="Line 54"/>
          <p:cNvSpPr>
            <a:spLocks noChangeShapeType="1"/>
          </p:cNvSpPr>
          <p:nvPr/>
        </p:nvSpPr>
        <p:spPr bwMode="auto">
          <a:xfrm flipV="1">
            <a:off x="4267200" y="190500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70" name="Line 55"/>
          <p:cNvSpPr>
            <a:spLocks noChangeShapeType="1"/>
          </p:cNvSpPr>
          <p:nvPr/>
        </p:nvSpPr>
        <p:spPr bwMode="auto">
          <a:xfrm flipV="1">
            <a:off x="4495800" y="190500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71" name="Line 56"/>
          <p:cNvSpPr>
            <a:spLocks noChangeShapeType="1"/>
          </p:cNvSpPr>
          <p:nvPr/>
        </p:nvSpPr>
        <p:spPr bwMode="auto">
          <a:xfrm>
            <a:off x="7543800" y="2514600"/>
            <a:ext cx="9144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72" name="Rectangle 58"/>
          <p:cNvSpPr>
            <a:spLocks noChangeArrowheads="1"/>
          </p:cNvSpPr>
          <p:nvPr/>
        </p:nvSpPr>
        <p:spPr bwMode="auto">
          <a:xfrm>
            <a:off x="8458200" y="2286000"/>
            <a:ext cx="228600" cy="4572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8773" name="Freeform 59"/>
          <p:cNvSpPr>
            <a:spLocks/>
          </p:cNvSpPr>
          <p:nvPr/>
        </p:nvSpPr>
        <p:spPr bwMode="auto">
          <a:xfrm>
            <a:off x="4800600" y="2209800"/>
            <a:ext cx="228600" cy="609600"/>
          </a:xfrm>
          <a:custGeom>
            <a:avLst/>
            <a:gdLst>
              <a:gd name="T0" fmla="*/ 0 w 144"/>
              <a:gd name="T1" fmla="*/ 0 h 384"/>
              <a:gd name="T2" fmla="*/ 2147483647 w 144"/>
              <a:gd name="T3" fmla="*/ 2147483647 h 384"/>
              <a:gd name="T4" fmla="*/ 0 w 144"/>
              <a:gd name="T5" fmla="*/ 2147483647 h 384"/>
              <a:gd name="T6" fmla="*/ 2147483647 w 144"/>
              <a:gd name="T7" fmla="*/ 2147483647 h 384"/>
              <a:gd name="T8" fmla="*/ 0 60000 65536"/>
              <a:gd name="T9" fmla="*/ 0 60000 65536"/>
              <a:gd name="T10" fmla="*/ 0 60000 65536"/>
              <a:gd name="T11" fmla="*/ 0 60000 65536"/>
              <a:gd name="T12" fmla="*/ 0 w 144"/>
              <a:gd name="T13" fmla="*/ 0 h 384"/>
              <a:gd name="T14" fmla="*/ 144 w 144"/>
              <a:gd name="T15" fmla="*/ 384 h 38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4" h="384">
                <a:moveTo>
                  <a:pt x="0" y="0"/>
                </a:moveTo>
                <a:cubicBezTo>
                  <a:pt x="72" y="52"/>
                  <a:pt x="144" y="104"/>
                  <a:pt x="144" y="144"/>
                </a:cubicBezTo>
                <a:cubicBezTo>
                  <a:pt x="144" y="184"/>
                  <a:pt x="0" y="200"/>
                  <a:pt x="0" y="240"/>
                </a:cubicBezTo>
                <a:cubicBezTo>
                  <a:pt x="0" y="280"/>
                  <a:pt x="72" y="332"/>
                  <a:pt x="144" y="384"/>
                </a:cubicBezTo>
              </a:path>
            </a:pathLst>
          </a:custGeom>
          <a:noFill/>
          <a:ln w="76200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74" name="Rectangle 60"/>
          <p:cNvSpPr>
            <a:spLocks noChangeArrowheads="1"/>
          </p:cNvSpPr>
          <p:nvPr/>
        </p:nvSpPr>
        <p:spPr bwMode="auto">
          <a:xfrm>
            <a:off x="4495800" y="4114800"/>
            <a:ext cx="990600" cy="685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158775" name="Freeform 61"/>
          <p:cNvSpPr>
            <a:spLocks/>
          </p:cNvSpPr>
          <p:nvPr/>
        </p:nvSpPr>
        <p:spPr bwMode="auto">
          <a:xfrm>
            <a:off x="4953000" y="4038600"/>
            <a:ext cx="228600" cy="762000"/>
          </a:xfrm>
          <a:custGeom>
            <a:avLst/>
            <a:gdLst>
              <a:gd name="T0" fmla="*/ 0 w 144"/>
              <a:gd name="T1" fmla="*/ 0 h 384"/>
              <a:gd name="T2" fmla="*/ 2147483647 w 144"/>
              <a:gd name="T3" fmla="*/ 2147483647 h 384"/>
              <a:gd name="T4" fmla="*/ 0 w 144"/>
              <a:gd name="T5" fmla="*/ 2147483647 h 384"/>
              <a:gd name="T6" fmla="*/ 2147483647 w 144"/>
              <a:gd name="T7" fmla="*/ 2147483647 h 384"/>
              <a:gd name="T8" fmla="*/ 0 60000 65536"/>
              <a:gd name="T9" fmla="*/ 0 60000 65536"/>
              <a:gd name="T10" fmla="*/ 0 60000 65536"/>
              <a:gd name="T11" fmla="*/ 0 60000 65536"/>
              <a:gd name="T12" fmla="*/ 0 w 144"/>
              <a:gd name="T13" fmla="*/ 0 h 384"/>
              <a:gd name="T14" fmla="*/ 144 w 144"/>
              <a:gd name="T15" fmla="*/ 384 h 38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4" h="384">
                <a:moveTo>
                  <a:pt x="0" y="0"/>
                </a:moveTo>
                <a:cubicBezTo>
                  <a:pt x="72" y="52"/>
                  <a:pt x="144" y="104"/>
                  <a:pt x="144" y="144"/>
                </a:cubicBezTo>
                <a:cubicBezTo>
                  <a:pt x="144" y="184"/>
                  <a:pt x="0" y="200"/>
                  <a:pt x="0" y="240"/>
                </a:cubicBezTo>
                <a:cubicBezTo>
                  <a:pt x="0" y="280"/>
                  <a:pt x="72" y="332"/>
                  <a:pt x="144" y="384"/>
                </a:cubicBezTo>
              </a:path>
            </a:pathLst>
          </a:custGeom>
          <a:noFill/>
          <a:ln w="76200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76" name="Line 62"/>
          <p:cNvSpPr>
            <a:spLocks noChangeShapeType="1"/>
          </p:cNvSpPr>
          <p:nvPr/>
        </p:nvSpPr>
        <p:spPr bwMode="auto">
          <a:xfrm flipH="1">
            <a:off x="1676400" y="3429000"/>
            <a:ext cx="4572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77" name="Line 63"/>
          <p:cNvSpPr>
            <a:spLocks noChangeShapeType="1"/>
          </p:cNvSpPr>
          <p:nvPr/>
        </p:nvSpPr>
        <p:spPr bwMode="auto">
          <a:xfrm flipH="1">
            <a:off x="3048000" y="3429000"/>
            <a:ext cx="1524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78" name="Line 64"/>
          <p:cNvSpPr>
            <a:spLocks noChangeShapeType="1"/>
          </p:cNvSpPr>
          <p:nvPr/>
        </p:nvSpPr>
        <p:spPr bwMode="auto">
          <a:xfrm>
            <a:off x="4267200" y="3429000"/>
            <a:ext cx="2286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79" name="Line 65"/>
          <p:cNvSpPr>
            <a:spLocks noChangeShapeType="1"/>
          </p:cNvSpPr>
          <p:nvPr/>
        </p:nvSpPr>
        <p:spPr bwMode="auto">
          <a:xfrm>
            <a:off x="6477000" y="3429000"/>
            <a:ext cx="4572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80" name="Line 66"/>
          <p:cNvSpPr>
            <a:spLocks noChangeShapeType="1"/>
          </p:cNvSpPr>
          <p:nvPr/>
        </p:nvSpPr>
        <p:spPr bwMode="auto">
          <a:xfrm>
            <a:off x="5410200" y="3429000"/>
            <a:ext cx="762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81" name="Line 67"/>
          <p:cNvSpPr>
            <a:spLocks noChangeShapeType="1"/>
          </p:cNvSpPr>
          <p:nvPr/>
        </p:nvSpPr>
        <p:spPr bwMode="auto">
          <a:xfrm>
            <a:off x="2133600" y="27432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82" name="Line 68"/>
          <p:cNvSpPr>
            <a:spLocks noChangeShapeType="1"/>
          </p:cNvSpPr>
          <p:nvPr/>
        </p:nvSpPr>
        <p:spPr bwMode="auto">
          <a:xfrm>
            <a:off x="3200400" y="27432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83" name="Line 69"/>
          <p:cNvSpPr>
            <a:spLocks noChangeShapeType="1"/>
          </p:cNvSpPr>
          <p:nvPr/>
        </p:nvSpPr>
        <p:spPr bwMode="auto">
          <a:xfrm>
            <a:off x="4267200" y="27432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84" name="Line 70"/>
          <p:cNvSpPr>
            <a:spLocks noChangeShapeType="1"/>
          </p:cNvSpPr>
          <p:nvPr/>
        </p:nvSpPr>
        <p:spPr bwMode="auto">
          <a:xfrm>
            <a:off x="5410200" y="27432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85" name="Line 71"/>
          <p:cNvSpPr>
            <a:spLocks noChangeShapeType="1"/>
          </p:cNvSpPr>
          <p:nvPr/>
        </p:nvSpPr>
        <p:spPr bwMode="auto">
          <a:xfrm>
            <a:off x="6477000" y="27432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86" name="Rectangle 5"/>
          <p:cNvSpPr>
            <a:spLocks noChangeArrowheads="1"/>
          </p:cNvSpPr>
          <p:nvPr/>
        </p:nvSpPr>
        <p:spPr bwMode="auto">
          <a:xfrm>
            <a:off x="3048000" y="4800600"/>
            <a:ext cx="2133600" cy="685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fast information</a:t>
            </a:r>
          </a:p>
          <a:p>
            <a:pPr algn="ctr"/>
            <a:r>
              <a:rPr lang="en-US"/>
              <a:t>channel</a:t>
            </a:r>
          </a:p>
        </p:txBody>
      </p:sp>
      <p:sp>
        <p:nvSpPr>
          <p:cNvPr id="158787" name="Text Box 72"/>
          <p:cNvSpPr txBox="1">
            <a:spLocks noChangeArrowheads="1"/>
          </p:cNvSpPr>
          <p:nvPr/>
        </p:nvSpPr>
        <p:spPr bwMode="auto">
          <a:xfrm>
            <a:off x="3048000" y="5149850"/>
            <a:ext cx="5111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FIC</a:t>
            </a:r>
          </a:p>
        </p:txBody>
      </p:sp>
      <p:sp>
        <p:nvSpPr>
          <p:cNvPr id="158788" name="Freeform 74"/>
          <p:cNvSpPr>
            <a:spLocks/>
          </p:cNvSpPr>
          <p:nvPr/>
        </p:nvSpPr>
        <p:spPr bwMode="auto">
          <a:xfrm>
            <a:off x="8686800" y="2286000"/>
            <a:ext cx="381000" cy="457200"/>
          </a:xfrm>
          <a:custGeom>
            <a:avLst/>
            <a:gdLst>
              <a:gd name="T0" fmla="*/ 0 w 240"/>
              <a:gd name="T1" fmla="*/ 0 h 288"/>
              <a:gd name="T2" fmla="*/ 2147483647 w 240"/>
              <a:gd name="T3" fmla="*/ 0 h 288"/>
              <a:gd name="T4" fmla="*/ 2147483647 w 240"/>
              <a:gd name="T5" fmla="*/ 2147483647 h 288"/>
              <a:gd name="T6" fmla="*/ 2147483647 w 240"/>
              <a:gd name="T7" fmla="*/ 2147483647 h 288"/>
              <a:gd name="T8" fmla="*/ 2147483647 w 240"/>
              <a:gd name="T9" fmla="*/ 2147483647 h 288"/>
              <a:gd name="T10" fmla="*/ 2147483647 w 240"/>
              <a:gd name="T11" fmla="*/ 2147483647 h 288"/>
              <a:gd name="T12" fmla="*/ 0 w 240"/>
              <a:gd name="T13" fmla="*/ 2147483647 h 288"/>
              <a:gd name="T14" fmla="*/ 0 w 240"/>
              <a:gd name="T15" fmla="*/ 0 h 28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40"/>
              <a:gd name="T25" fmla="*/ 0 h 288"/>
              <a:gd name="T26" fmla="*/ 240 w 240"/>
              <a:gd name="T27" fmla="*/ 288 h 28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40" h="288">
                <a:moveTo>
                  <a:pt x="0" y="0"/>
                </a:moveTo>
                <a:lnTo>
                  <a:pt x="240" y="0"/>
                </a:lnTo>
                <a:lnTo>
                  <a:pt x="192" y="96"/>
                </a:lnTo>
                <a:lnTo>
                  <a:pt x="240" y="144"/>
                </a:lnTo>
                <a:lnTo>
                  <a:pt x="192" y="192"/>
                </a:lnTo>
                <a:lnTo>
                  <a:pt x="240" y="288"/>
                </a:lnTo>
                <a:lnTo>
                  <a:pt x="0" y="28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8789" name="Freeform 75"/>
          <p:cNvSpPr>
            <a:spLocks/>
          </p:cNvSpPr>
          <p:nvPr/>
        </p:nvSpPr>
        <p:spPr bwMode="auto">
          <a:xfrm>
            <a:off x="152400" y="2286000"/>
            <a:ext cx="228600" cy="457200"/>
          </a:xfrm>
          <a:custGeom>
            <a:avLst/>
            <a:gdLst>
              <a:gd name="T0" fmla="*/ 2147483647 w 144"/>
              <a:gd name="T1" fmla="*/ 0 h 288"/>
              <a:gd name="T2" fmla="*/ 0 w 144"/>
              <a:gd name="T3" fmla="*/ 0 h 288"/>
              <a:gd name="T4" fmla="*/ 2147483647 w 144"/>
              <a:gd name="T5" fmla="*/ 2147483647 h 288"/>
              <a:gd name="T6" fmla="*/ 0 w 144"/>
              <a:gd name="T7" fmla="*/ 2147483647 h 288"/>
              <a:gd name="T8" fmla="*/ 2147483647 w 144"/>
              <a:gd name="T9" fmla="*/ 2147483647 h 288"/>
              <a:gd name="T10" fmla="*/ 0 w 144"/>
              <a:gd name="T11" fmla="*/ 2147483647 h 288"/>
              <a:gd name="T12" fmla="*/ 2147483647 w 144"/>
              <a:gd name="T13" fmla="*/ 2147483647 h 288"/>
              <a:gd name="T14" fmla="*/ 2147483647 w 144"/>
              <a:gd name="T15" fmla="*/ 0 h 28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44"/>
              <a:gd name="T25" fmla="*/ 0 h 288"/>
              <a:gd name="T26" fmla="*/ 144 w 144"/>
              <a:gd name="T27" fmla="*/ 288 h 28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44" h="288">
                <a:moveTo>
                  <a:pt x="144" y="0"/>
                </a:moveTo>
                <a:lnTo>
                  <a:pt x="0" y="0"/>
                </a:lnTo>
                <a:lnTo>
                  <a:pt x="48" y="96"/>
                </a:lnTo>
                <a:lnTo>
                  <a:pt x="0" y="144"/>
                </a:lnTo>
                <a:lnTo>
                  <a:pt x="48" y="192"/>
                </a:lnTo>
                <a:lnTo>
                  <a:pt x="0" y="288"/>
                </a:lnTo>
                <a:lnTo>
                  <a:pt x="144" y="288"/>
                </a:lnTo>
                <a:lnTo>
                  <a:pt x="144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Line 66"/>
          <p:cNvSpPr>
            <a:spLocks noChangeShapeType="1"/>
          </p:cNvSpPr>
          <p:nvPr/>
        </p:nvSpPr>
        <p:spPr bwMode="auto">
          <a:xfrm>
            <a:off x="2819400" y="4038600"/>
            <a:ext cx="0" cy="9906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3824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DAB sender</a:t>
            </a:r>
          </a:p>
        </p:txBody>
      </p:sp>
      <p:grpSp>
        <p:nvGrpSpPr>
          <p:cNvPr id="159748" name="Group 3"/>
          <p:cNvGrpSpPr>
            <a:grpSpLocks/>
          </p:cNvGrpSpPr>
          <p:nvPr/>
        </p:nvGrpSpPr>
        <p:grpSpPr bwMode="auto">
          <a:xfrm>
            <a:off x="7162800" y="1219200"/>
            <a:ext cx="941388" cy="1155700"/>
            <a:chOff x="1392" y="2880"/>
            <a:chExt cx="593" cy="728"/>
          </a:xfrm>
        </p:grpSpPr>
        <p:grpSp>
          <p:nvGrpSpPr>
            <p:cNvPr id="159798" name="Group 4"/>
            <p:cNvGrpSpPr>
              <a:grpSpLocks/>
            </p:cNvGrpSpPr>
            <p:nvPr/>
          </p:nvGrpSpPr>
          <p:grpSpPr bwMode="auto">
            <a:xfrm>
              <a:off x="1639" y="3189"/>
              <a:ext cx="155" cy="419"/>
              <a:chOff x="3319" y="2565"/>
              <a:chExt cx="155" cy="419"/>
            </a:xfrm>
          </p:grpSpPr>
          <p:grpSp>
            <p:nvGrpSpPr>
              <p:cNvPr id="159803" name="Group 5"/>
              <p:cNvGrpSpPr>
                <a:grpSpLocks/>
              </p:cNvGrpSpPr>
              <p:nvPr/>
            </p:nvGrpSpPr>
            <p:grpSpPr bwMode="auto">
              <a:xfrm>
                <a:off x="3320" y="2709"/>
                <a:ext cx="154" cy="275"/>
                <a:chOff x="3320" y="2709"/>
                <a:chExt cx="154" cy="275"/>
              </a:xfrm>
            </p:grpSpPr>
            <p:grpSp>
              <p:nvGrpSpPr>
                <p:cNvPr id="159811" name="Group 6"/>
                <p:cNvGrpSpPr>
                  <a:grpSpLocks/>
                </p:cNvGrpSpPr>
                <p:nvPr/>
              </p:nvGrpSpPr>
              <p:grpSpPr bwMode="auto">
                <a:xfrm>
                  <a:off x="3320" y="2716"/>
                  <a:ext cx="99" cy="266"/>
                  <a:chOff x="3320" y="2716"/>
                  <a:chExt cx="99" cy="266"/>
                </a:xfrm>
              </p:grpSpPr>
              <p:sp>
                <p:nvSpPr>
                  <p:cNvPr id="159819" name="Line 7"/>
                  <p:cNvSpPr>
                    <a:spLocks noChangeShapeType="1"/>
                  </p:cNvSpPr>
                  <p:nvPr/>
                </p:nvSpPr>
                <p:spPr bwMode="auto">
                  <a:xfrm>
                    <a:off x="3360" y="2717"/>
                    <a:ext cx="35" cy="1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59820" name="Line 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48" y="2719"/>
                    <a:ext cx="46" cy="56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59821" name="Line 9"/>
                  <p:cNvSpPr>
                    <a:spLocks noChangeShapeType="1"/>
                  </p:cNvSpPr>
                  <p:nvPr/>
                </p:nvSpPr>
                <p:spPr bwMode="auto">
                  <a:xfrm>
                    <a:off x="3347" y="2775"/>
                    <a:ext cx="62" cy="119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59822" name="Line 1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20" y="2892"/>
                    <a:ext cx="89" cy="90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59823" name="Line 11"/>
                  <p:cNvSpPr>
                    <a:spLocks noChangeShapeType="1"/>
                  </p:cNvSpPr>
                  <p:nvPr/>
                </p:nvSpPr>
                <p:spPr bwMode="auto">
                  <a:xfrm>
                    <a:off x="3332" y="2892"/>
                    <a:ext cx="87" cy="90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59824" name="Line 1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1" y="2776"/>
                    <a:ext cx="68" cy="115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59825" name="Line 13"/>
                  <p:cNvSpPr>
                    <a:spLocks noChangeShapeType="1"/>
                  </p:cNvSpPr>
                  <p:nvPr/>
                </p:nvSpPr>
                <p:spPr bwMode="auto">
                  <a:xfrm>
                    <a:off x="3360" y="2716"/>
                    <a:ext cx="42" cy="63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sp>
              <p:nvSpPr>
                <p:cNvPr id="159812" name="Line 14"/>
                <p:cNvSpPr>
                  <a:spLocks noChangeShapeType="1"/>
                </p:cNvSpPr>
                <p:nvPr/>
              </p:nvSpPr>
              <p:spPr bwMode="auto">
                <a:xfrm flipV="1">
                  <a:off x="3417" y="2874"/>
                  <a:ext cx="36" cy="110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59813" name="Line 15"/>
                <p:cNvSpPr>
                  <a:spLocks noChangeShapeType="1"/>
                </p:cNvSpPr>
                <p:nvPr/>
              </p:nvSpPr>
              <p:spPr bwMode="auto">
                <a:xfrm>
                  <a:off x="3403" y="2778"/>
                  <a:ext cx="52" cy="98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59814" name="Line 16"/>
                <p:cNvSpPr>
                  <a:spLocks noChangeShapeType="1"/>
                </p:cNvSpPr>
                <p:nvPr/>
              </p:nvSpPr>
              <p:spPr bwMode="auto">
                <a:xfrm flipV="1">
                  <a:off x="3402" y="2710"/>
                  <a:ext cx="12" cy="68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59815" name="Line 17"/>
                <p:cNvSpPr>
                  <a:spLocks noChangeShapeType="1"/>
                </p:cNvSpPr>
                <p:nvPr/>
              </p:nvSpPr>
              <p:spPr bwMode="auto">
                <a:xfrm flipV="1">
                  <a:off x="3396" y="2709"/>
                  <a:ext cx="22" cy="10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59816" name="Line 18"/>
                <p:cNvSpPr>
                  <a:spLocks noChangeShapeType="1"/>
                </p:cNvSpPr>
                <p:nvPr/>
              </p:nvSpPr>
              <p:spPr bwMode="auto">
                <a:xfrm>
                  <a:off x="3397" y="2718"/>
                  <a:ext cx="32" cy="49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59817" name="Line 19"/>
                <p:cNvSpPr>
                  <a:spLocks noChangeShapeType="1"/>
                </p:cNvSpPr>
                <p:nvPr/>
              </p:nvSpPr>
              <p:spPr bwMode="auto">
                <a:xfrm flipV="1">
                  <a:off x="3412" y="2767"/>
                  <a:ext cx="14" cy="126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59818" name="Line 20"/>
                <p:cNvSpPr>
                  <a:spLocks noChangeShapeType="1"/>
                </p:cNvSpPr>
                <p:nvPr/>
              </p:nvSpPr>
              <p:spPr bwMode="auto">
                <a:xfrm>
                  <a:off x="3412" y="2892"/>
                  <a:ext cx="62" cy="59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159804" name="Group 21"/>
              <p:cNvGrpSpPr>
                <a:grpSpLocks/>
              </p:cNvGrpSpPr>
              <p:nvPr/>
            </p:nvGrpSpPr>
            <p:grpSpPr bwMode="auto">
              <a:xfrm>
                <a:off x="3319" y="2579"/>
                <a:ext cx="152" cy="403"/>
                <a:chOff x="3319" y="2579"/>
                <a:chExt cx="152" cy="403"/>
              </a:xfrm>
            </p:grpSpPr>
            <p:sp>
              <p:nvSpPr>
                <p:cNvPr id="159806" name="Line 22"/>
                <p:cNvSpPr>
                  <a:spLocks noChangeShapeType="1"/>
                </p:cNvSpPr>
                <p:nvPr/>
              </p:nvSpPr>
              <p:spPr bwMode="auto">
                <a:xfrm flipV="1">
                  <a:off x="3319" y="2579"/>
                  <a:ext cx="59" cy="399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59807" name="Line 23"/>
                <p:cNvSpPr>
                  <a:spLocks noChangeShapeType="1"/>
                </p:cNvSpPr>
                <p:nvPr/>
              </p:nvSpPr>
              <p:spPr bwMode="auto">
                <a:xfrm>
                  <a:off x="3379" y="2589"/>
                  <a:ext cx="38" cy="393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59808" name="Line 24"/>
                <p:cNvSpPr>
                  <a:spLocks noChangeShapeType="1"/>
                </p:cNvSpPr>
                <p:nvPr/>
              </p:nvSpPr>
              <p:spPr bwMode="auto">
                <a:xfrm flipV="1">
                  <a:off x="3418" y="2948"/>
                  <a:ext cx="53" cy="32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59809" name="Line 25"/>
                <p:cNvSpPr>
                  <a:spLocks noChangeShapeType="1"/>
                </p:cNvSpPr>
                <p:nvPr/>
              </p:nvSpPr>
              <p:spPr bwMode="auto">
                <a:xfrm>
                  <a:off x="3387" y="2587"/>
                  <a:ext cx="83" cy="364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59810" name="Line 26"/>
                <p:cNvSpPr>
                  <a:spLocks noChangeShapeType="1"/>
                </p:cNvSpPr>
                <p:nvPr/>
              </p:nvSpPr>
              <p:spPr bwMode="auto">
                <a:xfrm>
                  <a:off x="3319" y="2979"/>
                  <a:ext cx="100" cy="2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159805" name="Oval 27"/>
              <p:cNvSpPr>
                <a:spLocks noChangeArrowheads="1"/>
              </p:cNvSpPr>
              <p:nvPr/>
            </p:nvSpPr>
            <p:spPr bwMode="auto">
              <a:xfrm>
                <a:off x="3363" y="2565"/>
                <a:ext cx="43" cy="49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9799" name="Group 28"/>
            <p:cNvGrpSpPr>
              <a:grpSpLocks/>
            </p:cNvGrpSpPr>
            <p:nvPr/>
          </p:nvGrpSpPr>
          <p:grpSpPr bwMode="auto">
            <a:xfrm>
              <a:off x="1392" y="2880"/>
              <a:ext cx="593" cy="591"/>
              <a:chOff x="129" y="2935"/>
              <a:chExt cx="593" cy="591"/>
            </a:xfrm>
          </p:grpSpPr>
          <p:sp>
            <p:nvSpPr>
              <p:cNvPr id="159800" name="Arc 29"/>
              <p:cNvSpPr>
                <a:spLocks/>
              </p:cNvSpPr>
              <p:nvPr/>
            </p:nvSpPr>
            <p:spPr bwMode="auto">
              <a:xfrm rot="3712493">
                <a:off x="130" y="2934"/>
                <a:ext cx="591" cy="593"/>
              </a:xfrm>
              <a:custGeom>
                <a:avLst/>
                <a:gdLst>
                  <a:gd name="T0" fmla="*/ 0 w 43200"/>
                  <a:gd name="T1" fmla="*/ 0 h 43200"/>
                  <a:gd name="T2" fmla="*/ 0 w 43200"/>
                  <a:gd name="T3" fmla="*/ 0 h 43200"/>
                  <a:gd name="T4" fmla="*/ 0 w 43200"/>
                  <a:gd name="T5" fmla="*/ 0 h 43200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200"/>
                  <a:gd name="T11" fmla="*/ 43200 w 43200"/>
                  <a:gd name="T12" fmla="*/ 43200 h 432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200" fill="none" extrusionOk="0">
                    <a:moveTo>
                      <a:pt x="30289" y="41374"/>
                    </a:moveTo>
                    <a:cubicBezTo>
                      <a:pt x="27550" y="42578"/>
                      <a:pt x="24591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</a:path>
                  <a:path w="43200" h="43200" stroke="0" extrusionOk="0">
                    <a:moveTo>
                      <a:pt x="30289" y="41374"/>
                    </a:moveTo>
                    <a:cubicBezTo>
                      <a:pt x="27550" y="42578"/>
                      <a:pt x="24591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  <a:lnTo>
                      <a:pt x="21600" y="21600"/>
                    </a:lnTo>
                    <a:lnTo>
                      <a:pt x="30289" y="41374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59801" name="Arc 30"/>
              <p:cNvSpPr>
                <a:spLocks/>
              </p:cNvSpPr>
              <p:nvPr/>
            </p:nvSpPr>
            <p:spPr bwMode="auto">
              <a:xfrm rot="3712493">
                <a:off x="249" y="3063"/>
                <a:ext cx="336" cy="353"/>
              </a:xfrm>
              <a:custGeom>
                <a:avLst/>
                <a:gdLst>
                  <a:gd name="T0" fmla="*/ 0 w 43200"/>
                  <a:gd name="T1" fmla="*/ 0 h 43200"/>
                  <a:gd name="T2" fmla="*/ 0 w 43200"/>
                  <a:gd name="T3" fmla="*/ 0 h 43200"/>
                  <a:gd name="T4" fmla="*/ 0 w 43200"/>
                  <a:gd name="T5" fmla="*/ 0 h 43200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200"/>
                  <a:gd name="T11" fmla="*/ 43200 w 43200"/>
                  <a:gd name="T12" fmla="*/ 43200 h 432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200" fill="none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</a:path>
                  <a:path w="43200" h="43200" stroke="0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  <a:lnTo>
                      <a:pt x="21600" y="21600"/>
                    </a:lnTo>
                    <a:lnTo>
                      <a:pt x="33626" y="39542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159802" name="Arc 31"/>
              <p:cNvSpPr>
                <a:spLocks/>
              </p:cNvSpPr>
              <p:nvPr/>
            </p:nvSpPr>
            <p:spPr bwMode="auto">
              <a:xfrm rot="3712493">
                <a:off x="336" y="3168"/>
                <a:ext cx="192" cy="192"/>
              </a:xfrm>
              <a:custGeom>
                <a:avLst/>
                <a:gdLst>
                  <a:gd name="T0" fmla="*/ 0 w 43200"/>
                  <a:gd name="T1" fmla="*/ 0 h 43200"/>
                  <a:gd name="T2" fmla="*/ 0 w 43200"/>
                  <a:gd name="T3" fmla="*/ 0 h 43200"/>
                  <a:gd name="T4" fmla="*/ 0 w 43200"/>
                  <a:gd name="T5" fmla="*/ 0 h 43200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200"/>
                  <a:gd name="T11" fmla="*/ 43200 w 43200"/>
                  <a:gd name="T12" fmla="*/ 43200 h 432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200" fill="none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</a:path>
                  <a:path w="43200" h="43200" stroke="0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  <a:lnTo>
                      <a:pt x="21600" y="21600"/>
                    </a:lnTo>
                    <a:lnTo>
                      <a:pt x="33626" y="39542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</p:grpSp>
      </p:grpSp>
      <p:sp>
        <p:nvSpPr>
          <p:cNvPr id="159749" name="Rectangle 32"/>
          <p:cNvSpPr>
            <a:spLocks noChangeArrowheads="1"/>
          </p:cNvSpPr>
          <p:nvPr/>
        </p:nvSpPr>
        <p:spPr bwMode="auto">
          <a:xfrm>
            <a:off x="6629400" y="2743200"/>
            <a:ext cx="685800" cy="685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Trans-</a:t>
            </a:r>
          </a:p>
          <a:p>
            <a:pPr algn="ctr"/>
            <a:r>
              <a:rPr lang="en-US"/>
              <a:t>mitter</a:t>
            </a:r>
          </a:p>
        </p:txBody>
      </p:sp>
      <p:sp>
        <p:nvSpPr>
          <p:cNvPr id="159750" name="Rectangle 33"/>
          <p:cNvSpPr>
            <a:spLocks noChangeArrowheads="1"/>
          </p:cNvSpPr>
          <p:nvPr/>
        </p:nvSpPr>
        <p:spPr bwMode="auto">
          <a:xfrm>
            <a:off x="4495800" y="1371600"/>
            <a:ext cx="914400" cy="2971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Trans-</a:t>
            </a:r>
          </a:p>
          <a:p>
            <a:pPr algn="ctr"/>
            <a:r>
              <a:rPr lang="en-US"/>
              <a:t>mission</a:t>
            </a:r>
          </a:p>
          <a:p>
            <a:pPr algn="ctr"/>
            <a:r>
              <a:rPr lang="en-US"/>
              <a:t>Multi-</a:t>
            </a:r>
          </a:p>
          <a:p>
            <a:pPr algn="ctr"/>
            <a:r>
              <a:rPr lang="en-US"/>
              <a:t>plexer</a:t>
            </a:r>
          </a:p>
        </p:txBody>
      </p:sp>
      <p:sp>
        <p:nvSpPr>
          <p:cNvPr id="159751" name="Rectangle 34"/>
          <p:cNvSpPr>
            <a:spLocks noChangeArrowheads="1"/>
          </p:cNvSpPr>
          <p:nvPr/>
        </p:nvSpPr>
        <p:spPr bwMode="auto">
          <a:xfrm>
            <a:off x="3429000" y="2971800"/>
            <a:ext cx="762000" cy="2971800"/>
          </a:xfrm>
          <a:prstGeom prst="rect">
            <a:avLst/>
          </a:prstGeom>
          <a:solidFill>
            <a:srgbClr val="01FFB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MSC</a:t>
            </a:r>
          </a:p>
          <a:p>
            <a:pPr algn="ctr"/>
            <a:r>
              <a:rPr lang="en-US"/>
              <a:t>Multi-</a:t>
            </a:r>
          </a:p>
          <a:p>
            <a:pPr algn="ctr"/>
            <a:r>
              <a:rPr lang="en-US"/>
              <a:t>plexer</a:t>
            </a:r>
          </a:p>
        </p:txBody>
      </p:sp>
      <p:sp>
        <p:nvSpPr>
          <p:cNvPr id="159752" name="Rectangle 35"/>
          <p:cNvSpPr>
            <a:spLocks noChangeArrowheads="1"/>
          </p:cNvSpPr>
          <p:nvPr/>
        </p:nvSpPr>
        <p:spPr bwMode="auto">
          <a:xfrm>
            <a:off x="5715000" y="2743200"/>
            <a:ext cx="685800" cy="685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ODFM</a:t>
            </a:r>
          </a:p>
        </p:txBody>
      </p:sp>
      <p:sp>
        <p:nvSpPr>
          <p:cNvPr id="159753" name="Rectangle 36"/>
          <p:cNvSpPr>
            <a:spLocks noChangeArrowheads="1"/>
          </p:cNvSpPr>
          <p:nvPr/>
        </p:nvSpPr>
        <p:spPr bwMode="auto">
          <a:xfrm>
            <a:off x="1447800" y="4648200"/>
            <a:ext cx="685800" cy="685800"/>
          </a:xfrm>
          <a:prstGeom prst="rect">
            <a:avLst/>
          </a:prstGeom>
          <a:solidFill>
            <a:srgbClr val="01FFB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Packet</a:t>
            </a:r>
          </a:p>
          <a:p>
            <a:pPr algn="ctr"/>
            <a:r>
              <a:rPr lang="en-US"/>
              <a:t>Mux</a:t>
            </a:r>
          </a:p>
        </p:txBody>
      </p:sp>
      <p:sp>
        <p:nvSpPr>
          <p:cNvPr id="159754" name="Rectangle 37"/>
          <p:cNvSpPr>
            <a:spLocks noChangeArrowheads="1"/>
          </p:cNvSpPr>
          <p:nvPr/>
        </p:nvSpPr>
        <p:spPr bwMode="auto">
          <a:xfrm>
            <a:off x="2362200" y="4648200"/>
            <a:ext cx="838200" cy="685800"/>
          </a:xfrm>
          <a:prstGeom prst="rect">
            <a:avLst/>
          </a:prstGeom>
          <a:solidFill>
            <a:srgbClr val="01FFB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Channel</a:t>
            </a:r>
          </a:p>
          <a:p>
            <a:pPr algn="ctr"/>
            <a:r>
              <a:rPr lang="en-US"/>
              <a:t>Coder</a:t>
            </a:r>
          </a:p>
        </p:txBody>
      </p:sp>
      <p:sp>
        <p:nvSpPr>
          <p:cNvPr id="159755" name="Rectangle 38"/>
          <p:cNvSpPr>
            <a:spLocks noChangeArrowheads="1"/>
          </p:cNvSpPr>
          <p:nvPr/>
        </p:nvSpPr>
        <p:spPr bwMode="auto">
          <a:xfrm>
            <a:off x="1371600" y="3429000"/>
            <a:ext cx="838200" cy="685800"/>
          </a:xfrm>
          <a:prstGeom prst="rect">
            <a:avLst/>
          </a:prstGeom>
          <a:solidFill>
            <a:srgbClr val="01FFB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Audio</a:t>
            </a:r>
          </a:p>
          <a:p>
            <a:pPr algn="ctr"/>
            <a:r>
              <a:rPr lang="en-US"/>
              <a:t>Encoder</a:t>
            </a:r>
          </a:p>
        </p:txBody>
      </p:sp>
      <p:sp>
        <p:nvSpPr>
          <p:cNvPr id="159756" name="Rectangle 39"/>
          <p:cNvSpPr>
            <a:spLocks noChangeArrowheads="1"/>
          </p:cNvSpPr>
          <p:nvPr/>
        </p:nvSpPr>
        <p:spPr bwMode="auto">
          <a:xfrm>
            <a:off x="2438400" y="3429000"/>
            <a:ext cx="762000" cy="685800"/>
          </a:xfrm>
          <a:prstGeom prst="rect">
            <a:avLst/>
          </a:prstGeom>
          <a:solidFill>
            <a:srgbClr val="01FFB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Channel</a:t>
            </a:r>
          </a:p>
          <a:p>
            <a:pPr algn="ctr"/>
            <a:r>
              <a:rPr lang="en-US"/>
              <a:t>Coder</a:t>
            </a:r>
          </a:p>
        </p:txBody>
      </p:sp>
      <p:sp>
        <p:nvSpPr>
          <p:cNvPr id="159757" name="Line 40"/>
          <p:cNvSpPr>
            <a:spLocks noChangeShapeType="1"/>
          </p:cNvSpPr>
          <p:nvPr/>
        </p:nvSpPr>
        <p:spPr bwMode="auto">
          <a:xfrm>
            <a:off x="1143000" y="37338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58" name="Line 41"/>
          <p:cNvSpPr>
            <a:spLocks noChangeShapeType="1"/>
          </p:cNvSpPr>
          <p:nvPr/>
        </p:nvSpPr>
        <p:spPr bwMode="auto">
          <a:xfrm>
            <a:off x="2209800" y="37338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59" name="Line 42"/>
          <p:cNvSpPr>
            <a:spLocks noChangeShapeType="1"/>
          </p:cNvSpPr>
          <p:nvPr/>
        </p:nvSpPr>
        <p:spPr bwMode="auto">
          <a:xfrm>
            <a:off x="3200400" y="37338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60" name="Line 43"/>
          <p:cNvSpPr>
            <a:spLocks noChangeShapeType="1"/>
          </p:cNvSpPr>
          <p:nvPr/>
        </p:nvSpPr>
        <p:spPr bwMode="auto">
          <a:xfrm>
            <a:off x="3200400" y="42672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61" name="Line 44"/>
          <p:cNvSpPr>
            <a:spLocks noChangeShapeType="1"/>
          </p:cNvSpPr>
          <p:nvPr/>
        </p:nvSpPr>
        <p:spPr bwMode="auto">
          <a:xfrm>
            <a:off x="3200400" y="44958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62" name="Line 45"/>
          <p:cNvSpPr>
            <a:spLocks noChangeShapeType="1"/>
          </p:cNvSpPr>
          <p:nvPr/>
        </p:nvSpPr>
        <p:spPr bwMode="auto">
          <a:xfrm>
            <a:off x="3200400" y="50292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63" name="Line 46"/>
          <p:cNvSpPr>
            <a:spLocks noChangeShapeType="1"/>
          </p:cNvSpPr>
          <p:nvPr/>
        </p:nvSpPr>
        <p:spPr bwMode="auto">
          <a:xfrm>
            <a:off x="3200400" y="54864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64" name="Line 47"/>
          <p:cNvSpPr>
            <a:spLocks noChangeShapeType="1"/>
          </p:cNvSpPr>
          <p:nvPr/>
        </p:nvSpPr>
        <p:spPr bwMode="auto">
          <a:xfrm>
            <a:off x="3200400" y="57150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65" name="Line 48"/>
          <p:cNvSpPr>
            <a:spLocks noChangeShapeType="1"/>
          </p:cNvSpPr>
          <p:nvPr/>
        </p:nvSpPr>
        <p:spPr bwMode="auto">
          <a:xfrm>
            <a:off x="2133600" y="50292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66" name="Line 49"/>
          <p:cNvSpPr>
            <a:spLocks noChangeShapeType="1"/>
          </p:cNvSpPr>
          <p:nvPr/>
        </p:nvSpPr>
        <p:spPr bwMode="auto">
          <a:xfrm>
            <a:off x="1219200" y="49911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67" name="Line 50"/>
          <p:cNvSpPr>
            <a:spLocks noChangeShapeType="1"/>
          </p:cNvSpPr>
          <p:nvPr/>
        </p:nvSpPr>
        <p:spPr bwMode="auto">
          <a:xfrm>
            <a:off x="2819400" y="1676400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68" name="Line 51"/>
          <p:cNvSpPr>
            <a:spLocks noChangeShapeType="1"/>
          </p:cNvSpPr>
          <p:nvPr/>
        </p:nvSpPr>
        <p:spPr bwMode="auto">
          <a:xfrm>
            <a:off x="4191000" y="3429000"/>
            <a:ext cx="30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69" name="Line 52"/>
          <p:cNvSpPr>
            <a:spLocks noChangeShapeType="1"/>
          </p:cNvSpPr>
          <p:nvPr/>
        </p:nvSpPr>
        <p:spPr bwMode="auto">
          <a:xfrm>
            <a:off x="5410200" y="3124200"/>
            <a:ext cx="30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70" name="Line 53"/>
          <p:cNvSpPr>
            <a:spLocks noChangeShapeType="1"/>
          </p:cNvSpPr>
          <p:nvPr/>
        </p:nvSpPr>
        <p:spPr bwMode="auto">
          <a:xfrm>
            <a:off x="6400800" y="31242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71" name="Line 54"/>
          <p:cNvSpPr>
            <a:spLocks noChangeShapeType="1"/>
          </p:cNvSpPr>
          <p:nvPr/>
        </p:nvSpPr>
        <p:spPr bwMode="auto">
          <a:xfrm flipV="1">
            <a:off x="7010400" y="3429000"/>
            <a:ext cx="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72" name="Line 55"/>
          <p:cNvSpPr>
            <a:spLocks noChangeShapeType="1"/>
          </p:cNvSpPr>
          <p:nvPr/>
        </p:nvSpPr>
        <p:spPr bwMode="auto">
          <a:xfrm>
            <a:off x="1219200" y="47244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73" name="Line 56"/>
          <p:cNvSpPr>
            <a:spLocks noChangeShapeType="1"/>
          </p:cNvSpPr>
          <p:nvPr/>
        </p:nvSpPr>
        <p:spPr bwMode="auto">
          <a:xfrm>
            <a:off x="1219200" y="52578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74" name="Line 57"/>
          <p:cNvSpPr>
            <a:spLocks noChangeShapeType="1"/>
          </p:cNvSpPr>
          <p:nvPr/>
        </p:nvSpPr>
        <p:spPr bwMode="auto">
          <a:xfrm>
            <a:off x="7315200" y="3124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75" name="Line 58"/>
          <p:cNvSpPr>
            <a:spLocks noChangeShapeType="1"/>
          </p:cNvSpPr>
          <p:nvPr/>
        </p:nvSpPr>
        <p:spPr bwMode="auto">
          <a:xfrm flipV="1">
            <a:off x="7696200" y="2362200"/>
            <a:ext cx="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76" name="Text Box 59"/>
          <p:cNvSpPr txBox="1">
            <a:spLocks noChangeArrowheads="1"/>
          </p:cNvSpPr>
          <p:nvPr/>
        </p:nvSpPr>
        <p:spPr bwMode="auto">
          <a:xfrm>
            <a:off x="7086600" y="914400"/>
            <a:ext cx="12192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DAB Signal</a:t>
            </a:r>
          </a:p>
        </p:txBody>
      </p:sp>
      <p:sp>
        <p:nvSpPr>
          <p:cNvPr id="159777" name="Text Box 60"/>
          <p:cNvSpPr txBox="1">
            <a:spLocks noChangeArrowheads="1"/>
          </p:cNvSpPr>
          <p:nvPr/>
        </p:nvSpPr>
        <p:spPr bwMode="auto">
          <a:xfrm>
            <a:off x="2286000" y="1066800"/>
            <a:ext cx="1201738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Service </a:t>
            </a:r>
          </a:p>
          <a:p>
            <a:r>
              <a:rPr lang="en-US"/>
              <a:t>Information</a:t>
            </a:r>
          </a:p>
        </p:txBody>
      </p:sp>
      <p:sp>
        <p:nvSpPr>
          <p:cNvPr id="159778" name="Text Box 61"/>
          <p:cNvSpPr txBox="1">
            <a:spLocks noChangeArrowheads="1"/>
          </p:cNvSpPr>
          <p:nvPr/>
        </p:nvSpPr>
        <p:spPr bwMode="auto">
          <a:xfrm>
            <a:off x="3641725" y="1355725"/>
            <a:ext cx="5111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FIC</a:t>
            </a:r>
          </a:p>
        </p:txBody>
      </p:sp>
      <p:sp>
        <p:nvSpPr>
          <p:cNvPr id="159779" name="Text Box 62"/>
          <p:cNvSpPr txBox="1">
            <a:spLocks noChangeArrowheads="1"/>
          </p:cNvSpPr>
          <p:nvPr/>
        </p:nvSpPr>
        <p:spPr bwMode="auto">
          <a:xfrm>
            <a:off x="2286000" y="1676400"/>
            <a:ext cx="1201738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Multiplex</a:t>
            </a:r>
          </a:p>
          <a:p>
            <a:r>
              <a:rPr lang="en-US"/>
              <a:t>Information</a:t>
            </a:r>
          </a:p>
        </p:txBody>
      </p:sp>
      <p:sp>
        <p:nvSpPr>
          <p:cNvPr id="159780" name="Text Box 63"/>
          <p:cNvSpPr txBox="1">
            <a:spLocks noChangeArrowheads="1"/>
          </p:cNvSpPr>
          <p:nvPr/>
        </p:nvSpPr>
        <p:spPr bwMode="auto">
          <a:xfrm>
            <a:off x="381000" y="4724400"/>
            <a:ext cx="96202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Data</a:t>
            </a:r>
          </a:p>
          <a:p>
            <a:r>
              <a:rPr lang="en-US"/>
              <a:t>Services</a:t>
            </a:r>
          </a:p>
        </p:txBody>
      </p:sp>
      <p:sp>
        <p:nvSpPr>
          <p:cNvPr id="159781" name="Text Box 64"/>
          <p:cNvSpPr txBox="1">
            <a:spLocks noChangeArrowheads="1"/>
          </p:cNvSpPr>
          <p:nvPr/>
        </p:nvSpPr>
        <p:spPr bwMode="auto">
          <a:xfrm>
            <a:off x="381000" y="3429000"/>
            <a:ext cx="96202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Audio</a:t>
            </a:r>
          </a:p>
          <a:p>
            <a:r>
              <a:rPr lang="en-US"/>
              <a:t>Services</a:t>
            </a:r>
          </a:p>
        </p:txBody>
      </p:sp>
      <p:sp>
        <p:nvSpPr>
          <p:cNvPr id="159782" name="Text Box 65"/>
          <p:cNvSpPr txBox="1">
            <a:spLocks noChangeArrowheads="1"/>
          </p:cNvSpPr>
          <p:nvPr/>
        </p:nvSpPr>
        <p:spPr bwMode="auto">
          <a:xfrm>
            <a:off x="6400800" y="4191000"/>
            <a:ext cx="17287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Radio Frequency</a:t>
            </a:r>
          </a:p>
        </p:txBody>
      </p:sp>
      <p:sp>
        <p:nvSpPr>
          <p:cNvPr id="159783" name="Text Box 67"/>
          <p:cNvSpPr txBox="1">
            <a:spLocks noChangeArrowheads="1"/>
          </p:cNvSpPr>
          <p:nvPr/>
        </p:nvSpPr>
        <p:spPr bwMode="auto">
          <a:xfrm>
            <a:off x="4462463" y="4876800"/>
            <a:ext cx="4224337" cy="730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400"/>
              <a:t>FIC: Fast Information Channel</a:t>
            </a:r>
          </a:p>
          <a:p>
            <a:r>
              <a:rPr lang="en-US" sz="1400"/>
              <a:t>MSC: Main Service Channel</a:t>
            </a:r>
          </a:p>
          <a:p>
            <a:r>
              <a:rPr lang="en-US" sz="1400"/>
              <a:t>OFDM: Orthogonal Frequency Division Multiplexing</a:t>
            </a:r>
          </a:p>
        </p:txBody>
      </p:sp>
      <p:sp>
        <p:nvSpPr>
          <p:cNvPr id="159784" name="Line 69"/>
          <p:cNvSpPr>
            <a:spLocks noChangeShapeType="1"/>
          </p:cNvSpPr>
          <p:nvPr/>
        </p:nvSpPr>
        <p:spPr bwMode="auto">
          <a:xfrm>
            <a:off x="8001000" y="3048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85" name="Line 70"/>
          <p:cNvSpPr>
            <a:spLocks noChangeShapeType="1"/>
          </p:cNvSpPr>
          <p:nvPr/>
        </p:nvSpPr>
        <p:spPr bwMode="auto">
          <a:xfrm flipV="1">
            <a:off x="8001000" y="24384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86" name="Line 71"/>
          <p:cNvSpPr>
            <a:spLocks noChangeShapeType="1"/>
          </p:cNvSpPr>
          <p:nvPr/>
        </p:nvSpPr>
        <p:spPr bwMode="auto">
          <a:xfrm flipV="1">
            <a:off x="8153400" y="25908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87" name="Line 72"/>
          <p:cNvSpPr>
            <a:spLocks noChangeShapeType="1"/>
          </p:cNvSpPr>
          <p:nvPr/>
        </p:nvSpPr>
        <p:spPr bwMode="auto">
          <a:xfrm flipV="1">
            <a:off x="8229600" y="25908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88" name="Line 73"/>
          <p:cNvSpPr>
            <a:spLocks noChangeShapeType="1"/>
          </p:cNvSpPr>
          <p:nvPr/>
        </p:nvSpPr>
        <p:spPr bwMode="auto">
          <a:xfrm flipV="1">
            <a:off x="8305800" y="25908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89" name="Line 74"/>
          <p:cNvSpPr>
            <a:spLocks noChangeShapeType="1"/>
          </p:cNvSpPr>
          <p:nvPr/>
        </p:nvSpPr>
        <p:spPr bwMode="auto">
          <a:xfrm flipV="1">
            <a:off x="8382000" y="25908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90" name="Line 75"/>
          <p:cNvSpPr>
            <a:spLocks noChangeShapeType="1"/>
          </p:cNvSpPr>
          <p:nvPr/>
        </p:nvSpPr>
        <p:spPr bwMode="auto">
          <a:xfrm flipV="1">
            <a:off x="8458200" y="25908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91" name="Line 76"/>
          <p:cNvSpPr>
            <a:spLocks noChangeShapeType="1"/>
          </p:cNvSpPr>
          <p:nvPr/>
        </p:nvSpPr>
        <p:spPr bwMode="auto">
          <a:xfrm flipV="1">
            <a:off x="8534400" y="25908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92" name="Line 77"/>
          <p:cNvSpPr>
            <a:spLocks noChangeShapeType="1"/>
          </p:cNvSpPr>
          <p:nvPr/>
        </p:nvSpPr>
        <p:spPr bwMode="auto">
          <a:xfrm flipV="1">
            <a:off x="8610600" y="25908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93" name="AutoShape 78"/>
          <p:cNvSpPr>
            <a:spLocks/>
          </p:cNvSpPr>
          <p:nvPr/>
        </p:nvSpPr>
        <p:spPr bwMode="auto">
          <a:xfrm rot="-5400000">
            <a:off x="8267700" y="2933700"/>
            <a:ext cx="228600" cy="457200"/>
          </a:xfrm>
          <a:prstGeom prst="leftBrace">
            <a:avLst>
              <a:gd name="adj1" fmla="val 1666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9794" name="Text Box 79"/>
          <p:cNvSpPr txBox="1">
            <a:spLocks noChangeArrowheads="1"/>
          </p:cNvSpPr>
          <p:nvPr/>
        </p:nvSpPr>
        <p:spPr bwMode="auto">
          <a:xfrm>
            <a:off x="8001000" y="3276600"/>
            <a:ext cx="8445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400"/>
              <a:t>1.5 MHz</a:t>
            </a:r>
          </a:p>
        </p:txBody>
      </p:sp>
      <p:sp>
        <p:nvSpPr>
          <p:cNvPr id="159795" name="Text Box 80"/>
          <p:cNvSpPr txBox="1">
            <a:spLocks noChangeArrowheads="1"/>
          </p:cNvSpPr>
          <p:nvPr/>
        </p:nvSpPr>
        <p:spPr bwMode="auto">
          <a:xfrm>
            <a:off x="8686800" y="3048000"/>
            <a:ext cx="2333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400"/>
              <a:t>f</a:t>
            </a:r>
          </a:p>
        </p:txBody>
      </p:sp>
      <p:sp>
        <p:nvSpPr>
          <p:cNvPr id="159796" name="Line 81"/>
          <p:cNvSpPr>
            <a:spLocks noChangeShapeType="1"/>
          </p:cNvSpPr>
          <p:nvPr/>
        </p:nvSpPr>
        <p:spPr bwMode="auto">
          <a:xfrm flipH="1">
            <a:off x="8382000" y="2209800"/>
            <a:ext cx="22860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9797" name="Text Box 82"/>
          <p:cNvSpPr txBox="1">
            <a:spLocks noChangeArrowheads="1"/>
          </p:cNvSpPr>
          <p:nvPr/>
        </p:nvSpPr>
        <p:spPr bwMode="auto">
          <a:xfrm>
            <a:off x="8153400" y="1905000"/>
            <a:ext cx="774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400"/>
              <a:t>carriers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sz="2800" b="1" dirty="0" smtClean="0">
                <a:solidFill>
                  <a:schemeClr val="accent2">
                    <a:lumMod val="75000"/>
                  </a:schemeClr>
                </a:solidFill>
              </a:rPr>
              <a:t>Applications of Mobile Communication (</a:t>
            </a:r>
            <a:r>
              <a:rPr lang="en-US" sz="2800" b="1" dirty="0" err="1" smtClean="0">
                <a:solidFill>
                  <a:schemeClr val="accent2">
                    <a:lumMod val="75000"/>
                  </a:schemeClr>
                </a:solidFill>
              </a:rPr>
              <a:t>Contin</a:t>
            </a:r>
            <a:r>
              <a:rPr lang="en-US" sz="2800" b="1" dirty="0" smtClean="0">
                <a:solidFill>
                  <a:schemeClr val="accent2">
                    <a:lumMod val="75000"/>
                  </a:schemeClr>
                </a:solidFill>
              </a:rPr>
              <a:t>…..)</a:t>
            </a:r>
            <a:endParaRPr lang="en-US" sz="2800" dirty="0" smtClean="0"/>
          </a:p>
        </p:txBody>
      </p:sp>
      <p:sp>
        <p:nvSpPr>
          <p:cNvPr id="225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838200"/>
            <a:ext cx="8229600" cy="5791200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en-US" sz="2400" b="1" smtClean="0"/>
              <a:t>Location aware services</a:t>
            </a:r>
          </a:p>
          <a:p>
            <a:pPr lvl="1" eaLnBrk="1" hangingPunct="1"/>
            <a:r>
              <a:rPr lang="en-US" sz="2400" smtClean="0"/>
              <a:t>what services, e.g., printer, fax, phone, server etc. exist in the local environment</a:t>
            </a:r>
          </a:p>
          <a:p>
            <a:pPr eaLnBrk="1" hangingPunct="1">
              <a:buFont typeface="Wingdings" pitchFamily="2" charset="2"/>
              <a:buNone/>
            </a:pPr>
            <a:r>
              <a:rPr lang="en-US" sz="2400" b="1" smtClean="0"/>
              <a:t>Follow-on services</a:t>
            </a:r>
          </a:p>
          <a:p>
            <a:pPr lvl="1" eaLnBrk="1" hangingPunct="1"/>
            <a:r>
              <a:rPr lang="en-US" sz="2400" smtClean="0"/>
              <a:t>automatic call-forwarding, transmission of the actual workspace to the current location</a:t>
            </a:r>
          </a:p>
          <a:p>
            <a:pPr eaLnBrk="1" hangingPunct="1">
              <a:buFont typeface="Wingdings" pitchFamily="2" charset="2"/>
              <a:buNone/>
            </a:pPr>
            <a:r>
              <a:rPr lang="en-US" sz="2400" b="1" smtClean="0"/>
              <a:t>Information services</a:t>
            </a:r>
          </a:p>
          <a:p>
            <a:pPr lvl="1" eaLnBrk="1" hangingPunct="1"/>
            <a:r>
              <a:rPr lang="en-US" sz="2400" smtClean="0"/>
              <a:t>„push“: e.g., current special offers in the supermarket</a:t>
            </a:r>
          </a:p>
          <a:p>
            <a:pPr lvl="1" eaLnBrk="1" hangingPunct="1"/>
            <a:r>
              <a:rPr lang="en-US" sz="2400" smtClean="0"/>
              <a:t>„pull“: e.g., where is the Black Forrest Cherry Cake?</a:t>
            </a:r>
          </a:p>
          <a:p>
            <a:pPr eaLnBrk="1" hangingPunct="1">
              <a:buFont typeface="Wingdings" pitchFamily="2" charset="2"/>
              <a:buNone/>
            </a:pPr>
            <a:r>
              <a:rPr lang="en-US" sz="2400" b="1" smtClean="0"/>
              <a:t>Support services</a:t>
            </a:r>
          </a:p>
          <a:p>
            <a:pPr lvl="1" eaLnBrk="1" hangingPunct="1"/>
            <a:r>
              <a:rPr lang="en-US" sz="2400" smtClean="0"/>
              <a:t>caches, intermediate results, state information etc. </a:t>
            </a:r>
          </a:p>
          <a:p>
            <a:pPr lvl="1" eaLnBrk="1" hangingPunct="1"/>
            <a:r>
              <a:rPr lang="en-US" sz="2400" smtClean="0"/>
              <a:t>follow the mobile device through the fixed network Privacy</a:t>
            </a:r>
          </a:p>
          <a:p>
            <a:pPr lvl="1" eaLnBrk="1" hangingPunct="1"/>
            <a:r>
              <a:rPr lang="en-US" sz="2400" smtClean="0"/>
              <a:t>who should gain knowledge about the location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4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792162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DAB receiver</a:t>
            </a:r>
          </a:p>
        </p:txBody>
      </p:sp>
      <p:graphicFrame>
        <p:nvGraphicFramePr>
          <p:cNvPr id="160771" name="Object 2"/>
          <p:cNvGraphicFramePr>
            <a:graphicFrameLocks noChangeAspect="1"/>
          </p:cNvGraphicFramePr>
          <p:nvPr/>
        </p:nvGraphicFramePr>
        <p:xfrm>
          <a:off x="3429000" y="5029200"/>
          <a:ext cx="952500" cy="966788"/>
        </p:xfrm>
        <a:graphic>
          <a:graphicData uri="http://schemas.openxmlformats.org/presentationml/2006/ole">
            <p:oleObj spid="_x0000_s160771" name="Clip" r:id="rId3" imgW="4755794" imgH="4828032" progId="MS_ClipArt_Gallery.2">
              <p:embed/>
            </p:oleObj>
          </a:graphicData>
        </a:graphic>
      </p:graphicFrame>
      <p:sp>
        <p:nvSpPr>
          <p:cNvPr id="160772" name="Rectangle 4"/>
          <p:cNvSpPr>
            <a:spLocks noChangeArrowheads="1"/>
          </p:cNvSpPr>
          <p:nvPr/>
        </p:nvSpPr>
        <p:spPr bwMode="auto">
          <a:xfrm>
            <a:off x="7162800" y="1524000"/>
            <a:ext cx="152400" cy="304800"/>
          </a:xfrm>
          <a:prstGeom prst="rect">
            <a:avLst/>
          </a:prstGeom>
          <a:solidFill>
            <a:srgbClr val="01FFB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60773" name="AutoShape 5"/>
          <p:cNvSpPr>
            <a:spLocks noChangeArrowheads="1"/>
          </p:cNvSpPr>
          <p:nvPr/>
        </p:nvSpPr>
        <p:spPr bwMode="auto">
          <a:xfrm rot="5400000">
            <a:off x="7086600" y="1600200"/>
            <a:ext cx="609600" cy="152400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4500 w 21600"/>
              <a:gd name="T13" fmla="*/ 4500 h 21600"/>
              <a:gd name="T14" fmla="*/ 17100 w 21600"/>
              <a:gd name="T15" fmla="*/ 171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1FFB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0774" name="Rectangle 6"/>
          <p:cNvSpPr>
            <a:spLocks noChangeArrowheads="1"/>
          </p:cNvSpPr>
          <p:nvPr/>
        </p:nvSpPr>
        <p:spPr bwMode="auto">
          <a:xfrm>
            <a:off x="7162800" y="2209800"/>
            <a:ext cx="152400" cy="304800"/>
          </a:xfrm>
          <a:prstGeom prst="rect">
            <a:avLst/>
          </a:prstGeom>
          <a:solidFill>
            <a:srgbClr val="01FFB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60775" name="AutoShape 7"/>
          <p:cNvSpPr>
            <a:spLocks noChangeArrowheads="1"/>
          </p:cNvSpPr>
          <p:nvPr/>
        </p:nvSpPr>
        <p:spPr bwMode="auto">
          <a:xfrm rot="5400000">
            <a:off x="7086600" y="2286000"/>
            <a:ext cx="609600" cy="152400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4500 w 21600"/>
              <a:gd name="T13" fmla="*/ 4500 h 21600"/>
              <a:gd name="T14" fmla="*/ 17100 w 21600"/>
              <a:gd name="T15" fmla="*/ 171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01FFB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0776" name="Rectangle 8"/>
          <p:cNvSpPr>
            <a:spLocks noChangeArrowheads="1"/>
          </p:cNvSpPr>
          <p:nvPr/>
        </p:nvSpPr>
        <p:spPr bwMode="auto">
          <a:xfrm>
            <a:off x="5715000" y="3429000"/>
            <a:ext cx="1295400" cy="685800"/>
          </a:xfrm>
          <a:prstGeom prst="rect">
            <a:avLst/>
          </a:prstGeom>
          <a:solidFill>
            <a:srgbClr val="01FFB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Packet</a:t>
            </a:r>
          </a:p>
          <a:p>
            <a:pPr algn="ctr"/>
            <a:r>
              <a:rPr lang="de-DE"/>
              <a:t>Demux</a:t>
            </a:r>
          </a:p>
        </p:txBody>
      </p:sp>
      <p:sp>
        <p:nvSpPr>
          <p:cNvPr id="160777" name="Rectangle 9"/>
          <p:cNvSpPr>
            <a:spLocks noChangeArrowheads="1"/>
          </p:cNvSpPr>
          <p:nvPr/>
        </p:nvSpPr>
        <p:spPr bwMode="auto">
          <a:xfrm>
            <a:off x="6096000" y="1600200"/>
            <a:ext cx="838200" cy="838200"/>
          </a:xfrm>
          <a:prstGeom prst="rect">
            <a:avLst/>
          </a:prstGeom>
          <a:solidFill>
            <a:srgbClr val="01FFB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Audio</a:t>
            </a:r>
          </a:p>
          <a:p>
            <a:pPr algn="ctr"/>
            <a:r>
              <a:rPr lang="de-DE"/>
              <a:t>Decoder</a:t>
            </a:r>
          </a:p>
        </p:txBody>
      </p:sp>
      <p:sp>
        <p:nvSpPr>
          <p:cNvPr id="160778" name="Rectangle 10"/>
          <p:cNvSpPr>
            <a:spLocks noChangeArrowheads="1"/>
          </p:cNvSpPr>
          <p:nvPr/>
        </p:nvSpPr>
        <p:spPr bwMode="auto">
          <a:xfrm>
            <a:off x="4953000" y="1600200"/>
            <a:ext cx="914400" cy="838200"/>
          </a:xfrm>
          <a:prstGeom prst="rect">
            <a:avLst/>
          </a:prstGeom>
          <a:solidFill>
            <a:srgbClr val="01FFB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Channel</a:t>
            </a:r>
          </a:p>
          <a:p>
            <a:pPr algn="ctr"/>
            <a:r>
              <a:rPr lang="de-DE"/>
              <a:t>Decoder</a:t>
            </a:r>
          </a:p>
        </p:txBody>
      </p:sp>
      <p:sp>
        <p:nvSpPr>
          <p:cNvPr id="160779" name="Text Box 11"/>
          <p:cNvSpPr txBox="1">
            <a:spLocks noChangeArrowheads="1"/>
          </p:cNvSpPr>
          <p:nvPr/>
        </p:nvSpPr>
        <p:spPr bwMode="auto">
          <a:xfrm>
            <a:off x="7543800" y="2984500"/>
            <a:ext cx="1312863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Independent</a:t>
            </a:r>
          </a:p>
          <a:p>
            <a:r>
              <a:rPr lang="de-DE"/>
              <a:t>Data</a:t>
            </a:r>
          </a:p>
          <a:p>
            <a:r>
              <a:rPr lang="de-DE"/>
              <a:t>Service</a:t>
            </a:r>
          </a:p>
        </p:txBody>
      </p:sp>
      <p:sp>
        <p:nvSpPr>
          <p:cNvPr id="160780" name="Text Box 12"/>
          <p:cNvSpPr txBox="1">
            <a:spLocks noChangeArrowheads="1"/>
          </p:cNvSpPr>
          <p:nvPr/>
        </p:nvSpPr>
        <p:spPr bwMode="auto">
          <a:xfrm>
            <a:off x="7543800" y="1676400"/>
            <a:ext cx="86042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Audio</a:t>
            </a:r>
          </a:p>
          <a:p>
            <a:r>
              <a:rPr lang="de-DE"/>
              <a:t>Service</a:t>
            </a:r>
          </a:p>
        </p:txBody>
      </p:sp>
      <p:sp>
        <p:nvSpPr>
          <p:cNvPr id="160781" name="Rectangle 13"/>
          <p:cNvSpPr>
            <a:spLocks noChangeArrowheads="1"/>
          </p:cNvSpPr>
          <p:nvPr/>
        </p:nvSpPr>
        <p:spPr bwMode="auto">
          <a:xfrm>
            <a:off x="3048000" y="4038600"/>
            <a:ext cx="1676400" cy="5334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Controller</a:t>
            </a:r>
          </a:p>
        </p:txBody>
      </p:sp>
      <p:sp>
        <p:nvSpPr>
          <p:cNvPr id="160782" name="Rectangle 14"/>
          <p:cNvSpPr>
            <a:spLocks noChangeArrowheads="1"/>
          </p:cNvSpPr>
          <p:nvPr/>
        </p:nvSpPr>
        <p:spPr bwMode="auto">
          <a:xfrm>
            <a:off x="1219200" y="1524000"/>
            <a:ext cx="762000" cy="9906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Tuner</a:t>
            </a:r>
          </a:p>
        </p:txBody>
      </p:sp>
      <p:sp>
        <p:nvSpPr>
          <p:cNvPr id="160783" name="Rectangle 15"/>
          <p:cNvSpPr>
            <a:spLocks noChangeArrowheads="1"/>
          </p:cNvSpPr>
          <p:nvPr/>
        </p:nvSpPr>
        <p:spPr bwMode="auto">
          <a:xfrm>
            <a:off x="2286000" y="1524000"/>
            <a:ext cx="1828800" cy="9906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ODFM</a:t>
            </a:r>
          </a:p>
          <a:p>
            <a:pPr algn="ctr"/>
            <a:r>
              <a:rPr lang="de-DE"/>
              <a:t>Demodulator</a:t>
            </a:r>
          </a:p>
        </p:txBody>
      </p:sp>
      <p:cxnSp>
        <p:nvCxnSpPr>
          <p:cNvPr id="160784" name="AutoShape 16"/>
          <p:cNvCxnSpPr>
            <a:cxnSpLocks noChangeShapeType="1"/>
            <a:stCxn id="160783" idx="3"/>
            <a:endCxn id="160778" idx="1"/>
          </p:cNvCxnSpPr>
          <p:nvPr/>
        </p:nvCxnSpPr>
        <p:spPr bwMode="auto">
          <a:xfrm>
            <a:off x="4114800" y="2019300"/>
            <a:ext cx="8382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160785" name="Line 17"/>
          <p:cNvSpPr>
            <a:spLocks noChangeShapeType="1"/>
          </p:cNvSpPr>
          <p:nvPr/>
        </p:nvSpPr>
        <p:spPr bwMode="auto">
          <a:xfrm>
            <a:off x="3352800" y="3048000"/>
            <a:ext cx="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0786" name="Line 18"/>
          <p:cNvSpPr>
            <a:spLocks noChangeShapeType="1"/>
          </p:cNvSpPr>
          <p:nvPr/>
        </p:nvSpPr>
        <p:spPr bwMode="auto">
          <a:xfrm>
            <a:off x="685800" y="1981200"/>
            <a:ext cx="533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0787" name="Line 19"/>
          <p:cNvSpPr>
            <a:spLocks noChangeShapeType="1"/>
          </p:cNvSpPr>
          <p:nvPr/>
        </p:nvSpPr>
        <p:spPr bwMode="auto">
          <a:xfrm>
            <a:off x="1981200" y="1981200"/>
            <a:ext cx="30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0788" name="Line 20"/>
          <p:cNvSpPr>
            <a:spLocks noChangeShapeType="1"/>
          </p:cNvSpPr>
          <p:nvPr/>
        </p:nvSpPr>
        <p:spPr bwMode="auto">
          <a:xfrm>
            <a:off x="1524000" y="3886200"/>
            <a:ext cx="419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0789" name="Line 21"/>
          <p:cNvSpPr>
            <a:spLocks noChangeShapeType="1"/>
          </p:cNvSpPr>
          <p:nvPr/>
        </p:nvSpPr>
        <p:spPr bwMode="auto">
          <a:xfrm>
            <a:off x="1524000" y="2514600"/>
            <a:ext cx="0" cy="137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0790" name="Line 22"/>
          <p:cNvSpPr>
            <a:spLocks noChangeShapeType="1"/>
          </p:cNvSpPr>
          <p:nvPr/>
        </p:nvSpPr>
        <p:spPr bwMode="auto">
          <a:xfrm>
            <a:off x="3124200" y="2514600"/>
            <a:ext cx="0" cy="137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0791" name="Line 23"/>
          <p:cNvSpPr>
            <a:spLocks noChangeShapeType="1"/>
          </p:cNvSpPr>
          <p:nvPr/>
        </p:nvSpPr>
        <p:spPr bwMode="auto">
          <a:xfrm>
            <a:off x="3810000" y="388620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0792" name="Line 24"/>
          <p:cNvSpPr>
            <a:spLocks noChangeShapeType="1"/>
          </p:cNvSpPr>
          <p:nvPr/>
        </p:nvSpPr>
        <p:spPr bwMode="auto">
          <a:xfrm>
            <a:off x="5410200" y="2438400"/>
            <a:ext cx="0" cy="1447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0793" name="Line 25"/>
          <p:cNvSpPr>
            <a:spLocks noChangeShapeType="1"/>
          </p:cNvSpPr>
          <p:nvPr/>
        </p:nvSpPr>
        <p:spPr bwMode="auto">
          <a:xfrm>
            <a:off x="6934200" y="16764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0794" name="Line 26"/>
          <p:cNvSpPr>
            <a:spLocks noChangeShapeType="1"/>
          </p:cNvSpPr>
          <p:nvPr/>
        </p:nvSpPr>
        <p:spPr bwMode="auto">
          <a:xfrm>
            <a:off x="6934200" y="23622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0795" name="Line 27"/>
          <p:cNvSpPr>
            <a:spLocks noChangeShapeType="1"/>
          </p:cNvSpPr>
          <p:nvPr/>
        </p:nvSpPr>
        <p:spPr bwMode="auto">
          <a:xfrm>
            <a:off x="7010400" y="38100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0796" name="Line 28"/>
          <p:cNvSpPr>
            <a:spLocks noChangeShapeType="1"/>
          </p:cNvSpPr>
          <p:nvPr/>
        </p:nvSpPr>
        <p:spPr bwMode="auto">
          <a:xfrm>
            <a:off x="3886200" y="4572000"/>
            <a:ext cx="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0797" name="Line 29"/>
          <p:cNvSpPr>
            <a:spLocks noChangeShapeType="1"/>
          </p:cNvSpPr>
          <p:nvPr/>
        </p:nvSpPr>
        <p:spPr bwMode="auto">
          <a:xfrm>
            <a:off x="6477000" y="24384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0798" name="Line 30"/>
          <p:cNvSpPr>
            <a:spLocks noChangeShapeType="1"/>
          </p:cNvSpPr>
          <p:nvPr/>
        </p:nvSpPr>
        <p:spPr bwMode="auto">
          <a:xfrm>
            <a:off x="5867400" y="18288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0799" name="Line 31"/>
          <p:cNvSpPr>
            <a:spLocks noChangeShapeType="1"/>
          </p:cNvSpPr>
          <p:nvPr/>
        </p:nvSpPr>
        <p:spPr bwMode="auto">
          <a:xfrm>
            <a:off x="5867400" y="21336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0800" name="Line 32"/>
          <p:cNvSpPr>
            <a:spLocks noChangeShapeType="1"/>
          </p:cNvSpPr>
          <p:nvPr/>
        </p:nvSpPr>
        <p:spPr bwMode="auto">
          <a:xfrm>
            <a:off x="6019800" y="2133600"/>
            <a:ext cx="0" cy="12954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0801" name="Line 33"/>
          <p:cNvSpPr>
            <a:spLocks noChangeShapeType="1"/>
          </p:cNvSpPr>
          <p:nvPr/>
        </p:nvSpPr>
        <p:spPr bwMode="auto">
          <a:xfrm>
            <a:off x="6019800" y="3048000"/>
            <a:ext cx="15240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0802" name="Text Box 34"/>
          <p:cNvSpPr txBox="1">
            <a:spLocks noChangeArrowheads="1"/>
          </p:cNvSpPr>
          <p:nvPr/>
        </p:nvSpPr>
        <p:spPr bwMode="auto">
          <a:xfrm>
            <a:off x="4403725" y="5241925"/>
            <a:ext cx="14620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User Interface</a:t>
            </a:r>
          </a:p>
        </p:txBody>
      </p:sp>
      <p:sp>
        <p:nvSpPr>
          <p:cNvPr id="160803" name="Text Box 35"/>
          <p:cNvSpPr txBox="1">
            <a:spLocks noChangeArrowheads="1"/>
          </p:cNvSpPr>
          <p:nvPr/>
        </p:nvSpPr>
        <p:spPr bwMode="auto">
          <a:xfrm>
            <a:off x="3108325" y="2651125"/>
            <a:ext cx="5111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FIC</a:t>
            </a:r>
          </a:p>
        </p:txBody>
      </p:sp>
      <p:sp>
        <p:nvSpPr>
          <p:cNvPr id="160804" name="Text Box 36"/>
          <p:cNvSpPr txBox="1">
            <a:spLocks noChangeArrowheads="1"/>
          </p:cNvSpPr>
          <p:nvPr/>
        </p:nvSpPr>
        <p:spPr bwMode="auto">
          <a:xfrm>
            <a:off x="1431925" y="4022725"/>
            <a:ext cx="12446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Control Bus</a:t>
            </a:r>
          </a:p>
        </p:txBody>
      </p:sp>
      <p:sp>
        <p:nvSpPr>
          <p:cNvPr id="160805" name="Text Box 37"/>
          <p:cNvSpPr txBox="1">
            <a:spLocks noChangeArrowheads="1"/>
          </p:cNvSpPr>
          <p:nvPr/>
        </p:nvSpPr>
        <p:spPr bwMode="auto">
          <a:xfrm>
            <a:off x="4098925" y="1171575"/>
            <a:ext cx="87312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de-DE"/>
              <a:t>(partial)</a:t>
            </a:r>
          </a:p>
          <a:p>
            <a:pPr algn="ctr"/>
            <a:r>
              <a:rPr lang="de-DE"/>
              <a:t>MSC</a:t>
            </a:r>
          </a:p>
        </p:txBody>
      </p:sp>
      <p:grpSp>
        <p:nvGrpSpPr>
          <p:cNvPr id="160806" name="Group 39"/>
          <p:cNvGrpSpPr>
            <a:grpSpLocks/>
          </p:cNvGrpSpPr>
          <p:nvPr/>
        </p:nvGrpSpPr>
        <p:grpSpPr bwMode="auto">
          <a:xfrm>
            <a:off x="544513" y="1328738"/>
            <a:ext cx="246062" cy="665162"/>
            <a:chOff x="3319" y="2565"/>
            <a:chExt cx="155" cy="419"/>
          </a:xfrm>
        </p:grpSpPr>
        <p:grpSp>
          <p:nvGrpSpPr>
            <p:cNvPr id="160812" name="Group 40"/>
            <p:cNvGrpSpPr>
              <a:grpSpLocks/>
            </p:cNvGrpSpPr>
            <p:nvPr/>
          </p:nvGrpSpPr>
          <p:grpSpPr bwMode="auto">
            <a:xfrm>
              <a:off x="3320" y="2709"/>
              <a:ext cx="154" cy="275"/>
              <a:chOff x="3320" y="2709"/>
              <a:chExt cx="154" cy="275"/>
            </a:xfrm>
          </p:grpSpPr>
          <p:grpSp>
            <p:nvGrpSpPr>
              <p:cNvPr id="160820" name="Group 41"/>
              <p:cNvGrpSpPr>
                <a:grpSpLocks/>
              </p:cNvGrpSpPr>
              <p:nvPr/>
            </p:nvGrpSpPr>
            <p:grpSpPr bwMode="auto">
              <a:xfrm>
                <a:off x="3320" y="2716"/>
                <a:ext cx="99" cy="266"/>
                <a:chOff x="3320" y="2716"/>
                <a:chExt cx="99" cy="266"/>
              </a:xfrm>
            </p:grpSpPr>
            <p:sp>
              <p:nvSpPr>
                <p:cNvPr id="160828" name="Line 42"/>
                <p:cNvSpPr>
                  <a:spLocks noChangeShapeType="1"/>
                </p:cNvSpPr>
                <p:nvPr/>
              </p:nvSpPr>
              <p:spPr bwMode="auto">
                <a:xfrm>
                  <a:off x="3360" y="2717"/>
                  <a:ext cx="35" cy="1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60829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3348" y="2719"/>
                  <a:ext cx="46" cy="56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60830" name="Line 44"/>
                <p:cNvSpPr>
                  <a:spLocks noChangeShapeType="1"/>
                </p:cNvSpPr>
                <p:nvPr/>
              </p:nvSpPr>
              <p:spPr bwMode="auto">
                <a:xfrm>
                  <a:off x="3347" y="2775"/>
                  <a:ext cx="62" cy="119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60831" name="Line 45"/>
                <p:cNvSpPr>
                  <a:spLocks noChangeShapeType="1"/>
                </p:cNvSpPr>
                <p:nvPr/>
              </p:nvSpPr>
              <p:spPr bwMode="auto">
                <a:xfrm flipV="1">
                  <a:off x="3320" y="2892"/>
                  <a:ext cx="89" cy="90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60832" name="Line 46"/>
                <p:cNvSpPr>
                  <a:spLocks noChangeShapeType="1"/>
                </p:cNvSpPr>
                <p:nvPr/>
              </p:nvSpPr>
              <p:spPr bwMode="auto">
                <a:xfrm>
                  <a:off x="3332" y="2892"/>
                  <a:ext cx="87" cy="90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60833" name="Line 47"/>
                <p:cNvSpPr>
                  <a:spLocks noChangeShapeType="1"/>
                </p:cNvSpPr>
                <p:nvPr/>
              </p:nvSpPr>
              <p:spPr bwMode="auto">
                <a:xfrm flipV="1">
                  <a:off x="3331" y="2776"/>
                  <a:ext cx="68" cy="115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60834" name="Line 48"/>
                <p:cNvSpPr>
                  <a:spLocks noChangeShapeType="1"/>
                </p:cNvSpPr>
                <p:nvPr/>
              </p:nvSpPr>
              <p:spPr bwMode="auto">
                <a:xfrm>
                  <a:off x="3360" y="2716"/>
                  <a:ext cx="42" cy="63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160821" name="Line 49"/>
              <p:cNvSpPr>
                <a:spLocks noChangeShapeType="1"/>
              </p:cNvSpPr>
              <p:nvPr/>
            </p:nvSpPr>
            <p:spPr bwMode="auto">
              <a:xfrm flipV="1">
                <a:off x="3417" y="2874"/>
                <a:ext cx="36" cy="110"/>
              </a:xfrm>
              <a:prstGeom prst="line">
                <a:avLst/>
              </a:prstGeom>
              <a:no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0822" name="Line 50"/>
              <p:cNvSpPr>
                <a:spLocks noChangeShapeType="1"/>
              </p:cNvSpPr>
              <p:nvPr/>
            </p:nvSpPr>
            <p:spPr bwMode="auto">
              <a:xfrm>
                <a:off x="3403" y="2778"/>
                <a:ext cx="52" cy="98"/>
              </a:xfrm>
              <a:prstGeom prst="line">
                <a:avLst/>
              </a:prstGeom>
              <a:no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0823" name="Line 51"/>
              <p:cNvSpPr>
                <a:spLocks noChangeShapeType="1"/>
              </p:cNvSpPr>
              <p:nvPr/>
            </p:nvSpPr>
            <p:spPr bwMode="auto">
              <a:xfrm flipV="1">
                <a:off x="3402" y="2710"/>
                <a:ext cx="12" cy="68"/>
              </a:xfrm>
              <a:prstGeom prst="line">
                <a:avLst/>
              </a:prstGeom>
              <a:no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0824" name="Line 52"/>
              <p:cNvSpPr>
                <a:spLocks noChangeShapeType="1"/>
              </p:cNvSpPr>
              <p:nvPr/>
            </p:nvSpPr>
            <p:spPr bwMode="auto">
              <a:xfrm flipV="1">
                <a:off x="3396" y="2709"/>
                <a:ext cx="22" cy="10"/>
              </a:xfrm>
              <a:prstGeom prst="line">
                <a:avLst/>
              </a:prstGeom>
              <a:no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0825" name="Line 53"/>
              <p:cNvSpPr>
                <a:spLocks noChangeShapeType="1"/>
              </p:cNvSpPr>
              <p:nvPr/>
            </p:nvSpPr>
            <p:spPr bwMode="auto">
              <a:xfrm>
                <a:off x="3397" y="2718"/>
                <a:ext cx="32" cy="49"/>
              </a:xfrm>
              <a:prstGeom prst="line">
                <a:avLst/>
              </a:prstGeom>
              <a:no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0826" name="Line 54"/>
              <p:cNvSpPr>
                <a:spLocks noChangeShapeType="1"/>
              </p:cNvSpPr>
              <p:nvPr/>
            </p:nvSpPr>
            <p:spPr bwMode="auto">
              <a:xfrm flipV="1">
                <a:off x="3412" y="2767"/>
                <a:ext cx="14" cy="126"/>
              </a:xfrm>
              <a:prstGeom prst="line">
                <a:avLst/>
              </a:prstGeom>
              <a:no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0827" name="Line 55"/>
              <p:cNvSpPr>
                <a:spLocks noChangeShapeType="1"/>
              </p:cNvSpPr>
              <p:nvPr/>
            </p:nvSpPr>
            <p:spPr bwMode="auto">
              <a:xfrm>
                <a:off x="3412" y="2892"/>
                <a:ext cx="62" cy="59"/>
              </a:xfrm>
              <a:prstGeom prst="line">
                <a:avLst/>
              </a:prstGeom>
              <a:noFill/>
              <a:ln w="63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60813" name="Group 56"/>
            <p:cNvGrpSpPr>
              <a:grpSpLocks/>
            </p:cNvGrpSpPr>
            <p:nvPr/>
          </p:nvGrpSpPr>
          <p:grpSpPr bwMode="auto">
            <a:xfrm>
              <a:off x="3319" y="2579"/>
              <a:ext cx="152" cy="403"/>
              <a:chOff x="3319" y="2579"/>
              <a:chExt cx="152" cy="403"/>
            </a:xfrm>
          </p:grpSpPr>
          <p:sp>
            <p:nvSpPr>
              <p:cNvPr id="160815" name="Line 57"/>
              <p:cNvSpPr>
                <a:spLocks noChangeShapeType="1"/>
              </p:cNvSpPr>
              <p:nvPr/>
            </p:nvSpPr>
            <p:spPr bwMode="auto">
              <a:xfrm flipV="1">
                <a:off x="3319" y="2579"/>
                <a:ext cx="59" cy="399"/>
              </a:xfrm>
              <a:prstGeom prst="line">
                <a:avLst/>
              </a:prstGeom>
              <a:noFill/>
              <a:ln w="20638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0816" name="Line 58"/>
              <p:cNvSpPr>
                <a:spLocks noChangeShapeType="1"/>
              </p:cNvSpPr>
              <p:nvPr/>
            </p:nvSpPr>
            <p:spPr bwMode="auto">
              <a:xfrm>
                <a:off x="3379" y="2589"/>
                <a:ext cx="38" cy="393"/>
              </a:xfrm>
              <a:prstGeom prst="line">
                <a:avLst/>
              </a:prstGeom>
              <a:noFill/>
              <a:ln w="20638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0817" name="Line 59"/>
              <p:cNvSpPr>
                <a:spLocks noChangeShapeType="1"/>
              </p:cNvSpPr>
              <p:nvPr/>
            </p:nvSpPr>
            <p:spPr bwMode="auto">
              <a:xfrm flipV="1">
                <a:off x="3418" y="2948"/>
                <a:ext cx="53" cy="32"/>
              </a:xfrm>
              <a:prstGeom prst="line">
                <a:avLst/>
              </a:prstGeom>
              <a:noFill/>
              <a:ln w="20638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0818" name="Line 60"/>
              <p:cNvSpPr>
                <a:spLocks noChangeShapeType="1"/>
              </p:cNvSpPr>
              <p:nvPr/>
            </p:nvSpPr>
            <p:spPr bwMode="auto">
              <a:xfrm>
                <a:off x="3387" y="2587"/>
                <a:ext cx="83" cy="364"/>
              </a:xfrm>
              <a:prstGeom prst="line">
                <a:avLst/>
              </a:prstGeom>
              <a:noFill/>
              <a:ln w="20638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0819" name="Line 61"/>
              <p:cNvSpPr>
                <a:spLocks noChangeShapeType="1"/>
              </p:cNvSpPr>
              <p:nvPr/>
            </p:nvSpPr>
            <p:spPr bwMode="auto">
              <a:xfrm>
                <a:off x="3319" y="2979"/>
                <a:ext cx="100" cy="2"/>
              </a:xfrm>
              <a:prstGeom prst="line">
                <a:avLst/>
              </a:prstGeom>
              <a:noFill/>
              <a:ln w="20638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160814" name="Oval 62"/>
            <p:cNvSpPr>
              <a:spLocks noChangeArrowheads="1"/>
            </p:cNvSpPr>
            <p:nvPr/>
          </p:nvSpPr>
          <p:spPr bwMode="auto">
            <a:xfrm>
              <a:off x="3363" y="2565"/>
              <a:ext cx="43" cy="49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0807" name="Group 73"/>
          <p:cNvGrpSpPr>
            <a:grpSpLocks/>
          </p:cNvGrpSpPr>
          <p:nvPr/>
        </p:nvGrpSpPr>
        <p:grpSpPr bwMode="auto">
          <a:xfrm>
            <a:off x="152400" y="838200"/>
            <a:ext cx="990600" cy="533400"/>
            <a:chOff x="2010" y="547"/>
            <a:chExt cx="1729" cy="555"/>
          </a:xfrm>
        </p:grpSpPr>
        <p:sp>
          <p:nvSpPr>
            <p:cNvPr id="160808" name="Freeform 69"/>
            <p:cNvSpPr>
              <a:spLocks/>
            </p:cNvSpPr>
            <p:nvPr/>
          </p:nvSpPr>
          <p:spPr bwMode="auto">
            <a:xfrm>
              <a:off x="3202" y="780"/>
              <a:ext cx="537" cy="320"/>
            </a:xfrm>
            <a:custGeom>
              <a:avLst/>
              <a:gdLst>
                <a:gd name="T0" fmla="*/ 0 w 537"/>
                <a:gd name="T1" fmla="*/ 320 h 320"/>
                <a:gd name="T2" fmla="*/ 142 w 537"/>
                <a:gd name="T3" fmla="*/ 210 h 320"/>
                <a:gd name="T4" fmla="*/ 151 w 537"/>
                <a:gd name="T5" fmla="*/ 263 h 320"/>
                <a:gd name="T6" fmla="*/ 370 w 537"/>
                <a:gd name="T7" fmla="*/ 86 h 320"/>
                <a:gd name="T8" fmla="*/ 379 w 537"/>
                <a:gd name="T9" fmla="*/ 116 h 320"/>
                <a:gd name="T10" fmla="*/ 537 w 537"/>
                <a:gd name="T11" fmla="*/ 0 h 3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7"/>
                <a:gd name="T19" fmla="*/ 0 h 320"/>
                <a:gd name="T20" fmla="*/ 537 w 537"/>
                <a:gd name="T21" fmla="*/ 320 h 32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7" h="320">
                  <a:moveTo>
                    <a:pt x="0" y="320"/>
                  </a:moveTo>
                  <a:lnTo>
                    <a:pt x="142" y="210"/>
                  </a:lnTo>
                  <a:lnTo>
                    <a:pt x="151" y="263"/>
                  </a:lnTo>
                  <a:lnTo>
                    <a:pt x="370" y="86"/>
                  </a:lnTo>
                  <a:lnTo>
                    <a:pt x="379" y="116"/>
                  </a:lnTo>
                  <a:lnTo>
                    <a:pt x="537" y="0"/>
                  </a:lnTo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60809" name="Freeform 70"/>
            <p:cNvSpPr>
              <a:spLocks/>
            </p:cNvSpPr>
            <p:nvPr/>
          </p:nvSpPr>
          <p:spPr bwMode="auto">
            <a:xfrm>
              <a:off x="2963" y="547"/>
              <a:ext cx="374" cy="486"/>
            </a:xfrm>
            <a:custGeom>
              <a:avLst/>
              <a:gdLst>
                <a:gd name="T0" fmla="*/ 0 w 374"/>
                <a:gd name="T1" fmla="*/ 486 h 486"/>
                <a:gd name="T2" fmla="*/ 53 w 374"/>
                <a:gd name="T3" fmla="*/ 346 h 486"/>
                <a:gd name="T4" fmla="*/ 116 w 374"/>
                <a:gd name="T5" fmla="*/ 390 h 486"/>
                <a:gd name="T6" fmla="*/ 236 w 374"/>
                <a:gd name="T7" fmla="*/ 137 h 486"/>
                <a:gd name="T8" fmla="*/ 286 w 374"/>
                <a:gd name="T9" fmla="*/ 171 h 486"/>
                <a:gd name="T10" fmla="*/ 374 w 374"/>
                <a:gd name="T11" fmla="*/ 0 h 4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4"/>
                <a:gd name="T19" fmla="*/ 0 h 486"/>
                <a:gd name="T20" fmla="*/ 374 w 374"/>
                <a:gd name="T21" fmla="*/ 486 h 4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4" h="486">
                  <a:moveTo>
                    <a:pt x="0" y="486"/>
                  </a:moveTo>
                  <a:lnTo>
                    <a:pt x="53" y="346"/>
                  </a:lnTo>
                  <a:lnTo>
                    <a:pt x="116" y="390"/>
                  </a:lnTo>
                  <a:lnTo>
                    <a:pt x="236" y="137"/>
                  </a:lnTo>
                  <a:lnTo>
                    <a:pt x="286" y="171"/>
                  </a:lnTo>
                  <a:lnTo>
                    <a:pt x="374" y="0"/>
                  </a:lnTo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60810" name="Freeform 71"/>
            <p:cNvSpPr>
              <a:spLocks/>
            </p:cNvSpPr>
            <p:nvPr/>
          </p:nvSpPr>
          <p:spPr bwMode="auto">
            <a:xfrm>
              <a:off x="2405" y="547"/>
              <a:ext cx="377" cy="486"/>
            </a:xfrm>
            <a:custGeom>
              <a:avLst/>
              <a:gdLst>
                <a:gd name="T0" fmla="*/ 377 w 377"/>
                <a:gd name="T1" fmla="*/ 486 h 486"/>
                <a:gd name="T2" fmla="*/ 320 w 377"/>
                <a:gd name="T3" fmla="*/ 351 h 486"/>
                <a:gd name="T4" fmla="*/ 253 w 377"/>
                <a:gd name="T5" fmla="*/ 392 h 486"/>
                <a:gd name="T6" fmla="*/ 130 w 377"/>
                <a:gd name="T7" fmla="*/ 137 h 486"/>
                <a:gd name="T8" fmla="*/ 83 w 377"/>
                <a:gd name="T9" fmla="*/ 176 h 486"/>
                <a:gd name="T10" fmla="*/ 0 w 377"/>
                <a:gd name="T11" fmla="*/ 0 h 4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77"/>
                <a:gd name="T19" fmla="*/ 0 h 486"/>
                <a:gd name="T20" fmla="*/ 377 w 377"/>
                <a:gd name="T21" fmla="*/ 486 h 4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77" h="486">
                  <a:moveTo>
                    <a:pt x="377" y="486"/>
                  </a:moveTo>
                  <a:lnTo>
                    <a:pt x="320" y="351"/>
                  </a:lnTo>
                  <a:lnTo>
                    <a:pt x="253" y="392"/>
                  </a:lnTo>
                  <a:lnTo>
                    <a:pt x="130" y="137"/>
                  </a:lnTo>
                  <a:lnTo>
                    <a:pt x="83" y="176"/>
                  </a:lnTo>
                  <a:lnTo>
                    <a:pt x="0" y="0"/>
                  </a:lnTo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60811" name="Freeform 72"/>
            <p:cNvSpPr>
              <a:spLocks/>
            </p:cNvSpPr>
            <p:nvPr/>
          </p:nvSpPr>
          <p:spPr bwMode="auto">
            <a:xfrm>
              <a:off x="2010" y="783"/>
              <a:ext cx="529" cy="319"/>
            </a:xfrm>
            <a:custGeom>
              <a:avLst/>
              <a:gdLst>
                <a:gd name="T0" fmla="*/ 529 w 529"/>
                <a:gd name="T1" fmla="*/ 319 h 319"/>
                <a:gd name="T2" fmla="*/ 386 w 529"/>
                <a:gd name="T3" fmla="*/ 202 h 319"/>
                <a:gd name="T4" fmla="*/ 383 w 529"/>
                <a:gd name="T5" fmla="*/ 255 h 319"/>
                <a:gd name="T6" fmla="*/ 167 w 529"/>
                <a:gd name="T7" fmla="*/ 75 h 319"/>
                <a:gd name="T8" fmla="*/ 153 w 529"/>
                <a:gd name="T9" fmla="*/ 118 h 319"/>
                <a:gd name="T10" fmla="*/ 0 w 529"/>
                <a:gd name="T11" fmla="*/ 0 h 3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29"/>
                <a:gd name="T19" fmla="*/ 0 h 319"/>
                <a:gd name="T20" fmla="*/ 529 w 529"/>
                <a:gd name="T21" fmla="*/ 319 h 3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29" h="319">
                  <a:moveTo>
                    <a:pt x="529" y="319"/>
                  </a:moveTo>
                  <a:lnTo>
                    <a:pt x="386" y="202"/>
                  </a:lnTo>
                  <a:lnTo>
                    <a:pt x="383" y="255"/>
                  </a:lnTo>
                  <a:lnTo>
                    <a:pt x="167" y="75"/>
                  </a:lnTo>
                  <a:lnTo>
                    <a:pt x="153" y="118"/>
                  </a:lnTo>
                  <a:lnTo>
                    <a:pt x="0" y="0"/>
                  </a:lnTo>
                </a:path>
              </a:pathLst>
            </a:custGeom>
            <a:noFill/>
            <a:ln w="2540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Audio coding</a:t>
            </a:r>
          </a:p>
        </p:txBody>
      </p:sp>
      <p:sp>
        <p:nvSpPr>
          <p:cNvPr id="1617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381000"/>
            <a:ext cx="7772400" cy="5562600"/>
          </a:xfrm>
        </p:spPr>
        <p:txBody>
          <a:bodyPr/>
          <a:lstStyle/>
          <a:p>
            <a:pPr>
              <a:buFont typeface="Wingdings" pitchFamily="2" charset="2"/>
              <a:buChar char="q"/>
            </a:pPr>
            <a:endParaRPr lang="en-US" sz="2000" smtClean="0"/>
          </a:p>
          <a:p>
            <a:pPr>
              <a:buFont typeface="Arial" pitchFamily="34" charset="0"/>
              <a:buNone/>
            </a:pPr>
            <a:endParaRPr lang="en-US" sz="2000" smtClean="0"/>
          </a:p>
          <a:p>
            <a:pPr>
              <a:buFont typeface="Wingdings" pitchFamily="2" charset="2"/>
              <a:buChar char="q"/>
            </a:pPr>
            <a:r>
              <a:rPr lang="en-US" sz="2000" smtClean="0"/>
              <a:t>Goal</a:t>
            </a:r>
          </a:p>
          <a:p>
            <a:pPr lvl="1"/>
            <a:r>
              <a:rPr lang="en-US" sz="1800" smtClean="0"/>
              <a:t>audio transmission almost with CD quality</a:t>
            </a:r>
          </a:p>
          <a:p>
            <a:pPr lvl="1"/>
            <a:r>
              <a:rPr lang="en-US" sz="1800" smtClean="0"/>
              <a:t>robust against multipath propagation</a:t>
            </a:r>
          </a:p>
          <a:p>
            <a:pPr lvl="1"/>
            <a:r>
              <a:rPr lang="en-US" sz="1800" smtClean="0"/>
              <a:t>minimal distortion of audio signals during signal fading</a:t>
            </a:r>
          </a:p>
          <a:p>
            <a:pPr>
              <a:buFont typeface="Wingdings" pitchFamily="2" charset="2"/>
              <a:buChar char="q"/>
            </a:pPr>
            <a:r>
              <a:rPr lang="en-US" sz="2000" smtClean="0"/>
              <a:t>Mechanisms</a:t>
            </a:r>
          </a:p>
          <a:p>
            <a:pPr lvl="1"/>
            <a:r>
              <a:rPr lang="en-US" sz="1800" smtClean="0"/>
              <a:t>fully digital audio signals (PCM, 16 Bit, 48 kHz, stereo)</a:t>
            </a:r>
          </a:p>
          <a:p>
            <a:pPr lvl="1"/>
            <a:r>
              <a:rPr lang="en-US" sz="1800" smtClean="0"/>
              <a:t>MPEG compression of audio signals, compression ratio 1:10</a:t>
            </a:r>
          </a:p>
          <a:p>
            <a:pPr lvl="1"/>
            <a:r>
              <a:rPr lang="en-US" sz="1800" smtClean="0"/>
              <a:t>redundancy bits for error detection and correction</a:t>
            </a:r>
          </a:p>
          <a:p>
            <a:pPr lvl="1"/>
            <a:r>
              <a:rPr lang="en-US" sz="1800" smtClean="0"/>
              <a:t>burst errors typical for radio transmissions, therefore signal interleaving - receivers can now correct single bit errors resulting from interference</a:t>
            </a:r>
          </a:p>
          <a:p>
            <a:pPr lvl="1"/>
            <a:r>
              <a:rPr lang="en-US" sz="1800" smtClean="0"/>
              <a:t>low symbol-rate, many symbols</a:t>
            </a:r>
          </a:p>
          <a:p>
            <a:pPr marL="1162050" lvl="2"/>
            <a:r>
              <a:rPr lang="en-US" sz="1600" smtClean="0"/>
              <a:t>transmission of digital data using long symbol sequences, separated by guard spaces </a:t>
            </a:r>
          </a:p>
          <a:p>
            <a:pPr marL="1162050" lvl="2"/>
            <a:r>
              <a:rPr lang="en-US" sz="1600" smtClean="0"/>
              <a:t>delayed symbols, e.g., reflection, still remain within the guard space</a:t>
            </a:r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Bit rate management</a:t>
            </a:r>
          </a:p>
        </p:txBody>
      </p:sp>
      <p:sp>
        <p:nvSpPr>
          <p:cNvPr id="1628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381000"/>
            <a:ext cx="7924800" cy="6096000"/>
          </a:xfrm>
        </p:spPr>
        <p:txBody>
          <a:bodyPr/>
          <a:lstStyle/>
          <a:p>
            <a:pPr>
              <a:buFont typeface="Wingdings" pitchFamily="2" charset="2"/>
              <a:buChar char="q"/>
            </a:pPr>
            <a:endParaRPr lang="en-US" sz="2400" smtClean="0"/>
          </a:p>
          <a:p>
            <a:pPr>
              <a:buFont typeface="Arial" pitchFamily="34" charset="0"/>
              <a:buNone/>
            </a:pPr>
            <a:endParaRPr lang="en-US" sz="2400" smtClean="0"/>
          </a:p>
          <a:p>
            <a:pPr>
              <a:buFont typeface="Wingdings" pitchFamily="2" charset="2"/>
              <a:buChar char="q"/>
            </a:pPr>
            <a:endParaRPr lang="en-US" sz="2400" smtClean="0"/>
          </a:p>
          <a:p>
            <a:pPr>
              <a:buFont typeface="Wingdings" pitchFamily="2" charset="2"/>
              <a:buChar char="q"/>
            </a:pPr>
            <a:r>
              <a:rPr lang="en-US" sz="2400" smtClean="0"/>
              <a:t>a DAB ensemble combines audio programs and data services with different requirements for transmission quality and bit rates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/>
              <a:t>the standard allows dynamic reconfiguration of the DAB multiplexing scheme (i.e., during transmission)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/>
              <a:t>data rates can be variable, DAB can use free capacities for other services</a:t>
            </a:r>
          </a:p>
          <a:p>
            <a:pPr>
              <a:buFont typeface="Wingdings" pitchFamily="2" charset="2"/>
              <a:buChar char="q"/>
            </a:pPr>
            <a:r>
              <a:rPr lang="en-US" sz="2400" smtClean="0"/>
              <a:t>the multiplexer performs this kind of bit rate management, therefore, additional services can come from different providers</a:t>
            </a:r>
          </a:p>
          <a:p>
            <a:pPr>
              <a:buFont typeface="Wingdings" pitchFamily="2" charset="2"/>
              <a:buChar char="q"/>
            </a:pPr>
            <a:endParaRPr lang="en-US" sz="2400" smtClean="0"/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792162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Example of a reconfiguration</a:t>
            </a:r>
          </a:p>
        </p:txBody>
      </p:sp>
      <p:grpSp>
        <p:nvGrpSpPr>
          <p:cNvPr id="163843" name="Group 100"/>
          <p:cNvGrpSpPr>
            <a:grpSpLocks/>
          </p:cNvGrpSpPr>
          <p:nvPr/>
        </p:nvGrpSpPr>
        <p:grpSpPr bwMode="auto">
          <a:xfrm>
            <a:off x="1676400" y="2057400"/>
            <a:ext cx="5715000" cy="2057400"/>
            <a:chOff x="480" y="624"/>
            <a:chExt cx="3600" cy="1296"/>
          </a:xfrm>
        </p:grpSpPr>
        <p:sp>
          <p:nvSpPr>
            <p:cNvPr id="163879" name="Rectangle 4"/>
            <p:cNvSpPr>
              <a:spLocks noChangeArrowheads="1"/>
            </p:cNvSpPr>
            <p:nvPr/>
          </p:nvSpPr>
          <p:spPr bwMode="auto">
            <a:xfrm>
              <a:off x="480" y="624"/>
              <a:ext cx="3600" cy="1296"/>
            </a:xfrm>
            <a:prstGeom prst="rect">
              <a:avLst/>
            </a:prstGeom>
            <a:solidFill>
              <a:srgbClr val="DADAF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80" name="Rectangle 5"/>
            <p:cNvSpPr>
              <a:spLocks noChangeArrowheads="1"/>
            </p:cNvSpPr>
            <p:nvPr/>
          </p:nvSpPr>
          <p:spPr bwMode="auto">
            <a:xfrm>
              <a:off x="576" y="1584"/>
              <a:ext cx="342" cy="240"/>
            </a:xfrm>
            <a:prstGeom prst="rect">
              <a:avLst/>
            </a:prstGeom>
            <a:solidFill>
              <a:srgbClr val="F4EE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 sz="1400"/>
                <a:t>D1</a:t>
              </a:r>
            </a:p>
          </p:txBody>
        </p:sp>
        <p:sp>
          <p:nvSpPr>
            <p:cNvPr id="163881" name="Rectangle 6"/>
            <p:cNvSpPr>
              <a:spLocks noChangeArrowheads="1"/>
            </p:cNvSpPr>
            <p:nvPr/>
          </p:nvSpPr>
          <p:spPr bwMode="auto">
            <a:xfrm>
              <a:off x="960" y="1584"/>
              <a:ext cx="342" cy="240"/>
            </a:xfrm>
            <a:prstGeom prst="rect">
              <a:avLst/>
            </a:prstGeom>
            <a:solidFill>
              <a:srgbClr val="F4EE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 sz="1400"/>
                <a:t>D2</a:t>
              </a:r>
            </a:p>
          </p:txBody>
        </p:sp>
        <p:sp>
          <p:nvSpPr>
            <p:cNvPr id="163882" name="Rectangle 7"/>
            <p:cNvSpPr>
              <a:spLocks noChangeArrowheads="1"/>
            </p:cNvSpPr>
            <p:nvPr/>
          </p:nvSpPr>
          <p:spPr bwMode="auto">
            <a:xfrm>
              <a:off x="1344" y="1584"/>
              <a:ext cx="342" cy="240"/>
            </a:xfrm>
            <a:prstGeom prst="rect">
              <a:avLst/>
            </a:prstGeom>
            <a:solidFill>
              <a:srgbClr val="F4EE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 sz="1400"/>
                <a:t>D3</a:t>
              </a:r>
            </a:p>
          </p:txBody>
        </p:sp>
        <p:sp>
          <p:nvSpPr>
            <p:cNvPr id="163883" name="Rectangle 8"/>
            <p:cNvSpPr>
              <a:spLocks noChangeArrowheads="1"/>
            </p:cNvSpPr>
            <p:nvPr/>
          </p:nvSpPr>
          <p:spPr bwMode="auto">
            <a:xfrm>
              <a:off x="1728" y="1584"/>
              <a:ext cx="342" cy="240"/>
            </a:xfrm>
            <a:prstGeom prst="rect">
              <a:avLst/>
            </a:prstGeom>
            <a:solidFill>
              <a:srgbClr val="F4EE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 sz="1400"/>
                <a:t>D4</a:t>
              </a:r>
            </a:p>
          </p:txBody>
        </p:sp>
        <p:sp>
          <p:nvSpPr>
            <p:cNvPr id="163884" name="Rectangle 9"/>
            <p:cNvSpPr>
              <a:spLocks noChangeArrowheads="1"/>
            </p:cNvSpPr>
            <p:nvPr/>
          </p:nvSpPr>
          <p:spPr bwMode="auto">
            <a:xfrm>
              <a:off x="2112" y="1584"/>
              <a:ext cx="342" cy="240"/>
            </a:xfrm>
            <a:prstGeom prst="rect">
              <a:avLst/>
            </a:prstGeom>
            <a:solidFill>
              <a:srgbClr val="F4EE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 sz="1400"/>
                <a:t>D5</a:t>
              </a:r>
            </a:p>
          </p:txBody>
        </p:sp>
        <p:sp>
          <p:nvSpPr>
            <p:cNvPr id="163885" name="Rectangle 10"/>
            <p:cNvSpPr>
              <a:spLocks noChangeArrowheads="1"/>
            </p:cNvSpPr>
            <p:nvPr/>
          </p:nvSpPr>
          <p:spPr bwMode="auto">
            <a:xfrm>
              <a:off x="2496" y="1584"/>
              <a:ext cx="342" cy="240"/>
            </a:xfrm>
            <a:prstGeom prst="rect">
              <a:avLst/>
            </a:prstGeom>
            <a:solidFill>
              <a:srgbClr val="F4EE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 sz="1400"/>
                <a:t>D6</a:t>
              </a:r>
            </a:p>
          </p:txBody>
        </p:sp>
        <p:sp>
          <p:nvSpPr>
            <p:cNvPr id="163886" name="Rectangle 11"/>
            <p:cNvSpPr>
              <a:spLocks noChangeArrowheads="1"/>
            </p:cNvSpPr>
            <p:nvPr/>
          </p:nvSpPr>
          <p:spPr bwMode="auto">
            <a:xfrm>
              <a:off x="2880" y="1584"/>
              <a:ext cx="342" cy="240"/>
            </a:xfrm>
            <a:prstGeom prst="rect">
              <a:avLst/>
            </a:prstGeom>
            <a:solidFill>
              <a:srgbClr val="F4EE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 sz="1400"/>
                <a:t>D7</a:t>
              </a:r>
            </a:p>
          </p:txBody>
        </p:sp>
        <p:sp>
          <p:nvSpPr>
            <p:cNvPr id="163887" name="Rectangle 12"/>
            <p:cNvSpPr>
              <a:spLocks noChangeArrowheads="1"/>
            </p:cNvSpPr>
            <p:nvPr/>
          </p:nvSpPr>
          <p:spPr bwMode="auto">
            <a:xfrm>
              <a:off x="3264" y="1584"/>
              <a:ext cx="341" cy="240"/>
            </a:xfrm>
            <a:prstGeom prst="rect">
              <a:avLst/>
            </a:prstGeom>
            <a:solidFill>
              <a:srgbClr val="F4EE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 sz="1400"/>
                <a:t>D8</a:t>
              </a:r>
            </a:p>
          </p:txBody>
        </p:sp>
        <p:sp>
          <p:nvSpPr>
            <p:cNvPr id="163888" name="Rectangle 13"/>
            <p:cNvSpPr>
              <a:spLocks noChangeArrowheads="1"/>
            </p:cNvSpPr>
            <p:nvPr/>
          </p:nvSpPr>
          <p:spPr bwMode="auto">
            <a:xfrm>
              <a:off x="3648" y="1584"/>
              <a:ext cx="342" cy="240"/>
            </a:xfrm>
            <a:prstGeom prst="rect">
              <a:avLst/>
            </a:prstGeom>
            <a:solidFill>
              <a:srgbClr val="F4EE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 sz="1400"/>
                <a:t>D9</a:t>
              </a:r>
            </a:p>
          </p:txBody>
        </p:sp>
        <p:grpSp>
          <p:nvGrpSpPr>
            <p:cNvPr id="163889" name="Group 59"/>
            <p:cNvGrpSpPr>
              <a:grpSpLocks/>
            </p:cNvGrpSpPr>
            <p:nvPr/>
          </p:nvGrpSpPr>
          <p:grpSpPr bwMode="auto">
            <a:xfrm>
              <a:off x="576" y="912"/>
              <a:ext cx="513" cy="589"/>
              <a:chOff x="760" y="911"/>
              <a:chExt cx="513" cy="589"/>
            </a:xfrm>
          </p:grpSpPr>
          <p:sp>
            <p:nvSpPr>
              <p:cNvPr id="163906" name="Rectangle 14"/>
              <p:cNvSpPr>
                <a:spLocks noChangeArrowheads="1"/>
              </p:cNvSpPr>
              <p:nvPr/>
            </p:nvSpPr>
            <p:spPr bwMode="auto">
              <a:xfrm>
                <a:off x="760" y="911"/>
                <a:ext cx="513" cy="589"/>
              </a:xfrm>
              <a:prstGeom prst="rect">
                <a:avLst/>
              </a:prstGeom>
              <a:solidFill>
                <a:srgbClr val="E2E2F8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/>
              <a:lstStyle/>
              <a:p>
                <a:pPr algn="ctr"/>
                <a:r>
                  <a:rPr lang="de-DE" sz="1400"/>
                  <a:t>Audio 1</a:t>
                </a:r>
              </a:p>
              <a:p>
                <a:pPr algn="ctr"/>
                <a:r>
                  <a:rPr lang="de-DE" sz="1400"/>
                  <a:t>192 kbit/s</a:t>
                </a:r>
              </a:p>
            </p:txBody>
          </p:sp>
          <p:sp>
            <p:nvSpPr>
              <p:cNvPr id="163907" name="Rectangle 15"/>
              <p:cNvSpPr>
                <a:spLocks noChangeArrowheads="1"/>
              </p:cNvSpPr>
              <p:nvPr/>
            </p:nvSpPr>
            <p:spPr bwMode="auto">
              <a:xfrm>
                <a:off x="760" y="1332"/>
                <a:ext cx="513" cy="168"/>
              </a:xfrm>
              <a:prstGeom prst="rect">
                <a:avLst/>
              </a:prstGeom>
              <a:solidFill>
                <a:srgbClr val="FF91B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r>
                  <a:rPr lang="de-DE" sz="1400"/>
                  <a:t>PAD</a:t>
                </a:r>
              </a:p>
            </p:txBody>
          </p:sp>
        </p:grpSp>
        <p:grpSp>
          <p:nvGrpSpPr>
            <p:cNvPr id="163890" name="Group 60"/>
            <p:cNvGrpSpPr>
              <a:grpSpLocks/>
            </p:cNvGrpSpPr>
            <p:nvPr/>
          </p:nvGrpSpPr>
          <p:grpSpPr bwMode="auto">
            <a:xfrm>
              <a:off x="1157" y="912"/>
              <a:ext cx="512" cy="589"/>
              <a:chOff x="1359" y="911"/>
              <a:chExt cx="512" cy="589"/>
            </a:xfrm>
          </p:grpSpPr>
          <p:sp>
            <p:nvSpPr>
              <p:cNvPr id="163904" name="Rectangle 16"/>
              <p:cNvSpPr>
                <a:spLocks noChangeArrowheads="1"/>
              </p:cNvSpPr>
              <p:nvPr/>
            </p:nvSpPr>
            <p:spPr bwMode="auto">
              <a:xfrm>
                <a:off x="1359" y="911"/>
                <a:ext cx="512" cy="589"/>
              </a:xfrm>
              <a:prstGeom prst="rect">
                <a:avLst/>
              </a:prstGeom>
              <a:solidFill>
                <a:srgbClr val="E2E2F8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/>
              <a:lstStyle/>
              <a:p>
                <a:pPr algn="ctr"/>
                <a:r>
                  <a:rPr lang="de-DE" sz="1400"/>
                  <a:t>Audio 2</a:t>
                </a:r>
              </a:p>
              <a:p>
                <a:pPr algn="ctr"/>
                <a:r>
                  <a:rPr lang="de-DE" sz="1400"/>
                  <a:t>192 kbit/s</a:t>
                </a:r>
              </a:p>
            </p:txBody>
          </p:sp>
          <p:sp>
            <p:nvSpPr>
              <p:cNvPr id="163905" name="Rectangle 17"/>
              <p:cNvSpPr>
                <a:spLocks noChangeArrowheads="1"/>
              </p:cNvSpPr>
              <p:nvPr/>
            </p:nvSpPr>
            <p:spPr bwMode="auto">
              <a:xfrm>
                <a:off x="1359" y="1332"/>
                <a:ext cx="512" cy="168"/>
              </a:xfrm>
              <a:prstGeom prst="rect">
                <a:avLst/>
              </a:prstGeom>
              <a:solidFill>
                <a:srgbClr val="FF91B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r>
                  <a:rPr lang="de-DE" sz="1400"/>
                  <a:t>PAD</a:t>
                </a:r>
              </a:p>
            </p:txBody>
          </p:sp>
        </p:grpSp>
        <p:grpSp>
          <p:nvGrpSpPr>
            <p:cNvPr id="163891" name="Group 61"/>
            <p:cNvGrpSpPr>
              <a:grpSpLocks/>
            </p:cNvGrpSpPr>
            <p:nvPr/>
          </p:nvGrpSpPr>
          <p:grpSpPr bwMode="auto">
            <a:xfrm>
              <a:off x="1737" y="912"/>
              <a:ext cx="512" cy="589"/>
              <a:chOff x="1957" y="911"/>
              <a:chExt cx="512" cy="589"/>
            </a:xfrm>
          </p:grpSpPr>
          <p:sp>
            <p:nvSpPr>
              <p:cNvPr id="163902" name="Rectangle 18"/>
              <p:cNvSpPr>
                <a:spLocks noChangeArrowheads="1"/>
              </p:cNvSpPr>
              <p:nvPr/>
            </p:nvSpPr>
            <p:spPr bwMode="auto">
              <a:xfrm>
                <a:off x="1957" y="911"/>
                <a:ext cx="512" cy="589"/>
              </a:xfrm>
              <a:prstGeom prst="rect">
                <a:avLst/>
              </a:prstGeom>
              <a:solidFill>
                <a:srgbClr val="E2E2F8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/>
              <a:lstStyle/>
              <a:p>
                <a:pPr algn="ctr"/>
                <a:r>
                  <a:rPr lang="de-DE" sz="1400"/>
                  <a:t>Audio 3</a:t>
                </a:r>
              </a:p>
              <a:p>
                <a:pPr algn="ctr"/>
                <a:r>
                  <a:rPr lang="de-DE" sz="1400"/>
                  <a:t>192 kbit/s</a:t>
                </a:r>
              </a:p>
            </p:txBody>
          </p:sp>
          <p:sp>
            <p:nvSpPr>
              <p:cNvPr id="163903" name="Rectangle 19"/>
              <p:cNvSpPr>
                <a:spLocks noChangeArrowheads="1"/>
              </p:cNvSpPr>
              <p:nvPr/>
            </p:nvSpPr>
            <p:spPr bwMode="auto">
              <a:xfrm>
                <a:off x="1957" y="1332"/>
                <a:ext cx="512" cy="168"/>
              </a:xfrm>
              <a:prstGeom prst="rect">
                <a:avLst/>
              </a:prstGeom>
              <a:solidFill>
                <a:srgbClr val="FF91B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r>
                  <a:rPr lang="de-DE" sz="1400"/>
                  <a:t>PAD</a:t>
                </a:r>
              </a:p>
            </p:txBody>
          </p:sp>
        </p:grpSp>
        <p:grpSp>
          <p:nvGrpSpPr>
            <p:cNvPr id="163892" name="Group 62"/>
            <p:cNvGrpSpPr>
              <a:grpSpLocks/>
            </p:cNvGrpSpPr>
            <p:nvPr/>
          </p:nvGrpSpPr>
          <p:grpSpPr bwMode="auto">
            <a:xfrm>
              <a:off x="2317" y="912"/>
              <a:ext cx="512" cy="589"/>
              <a:chOff x="2555" y="911"/>
              <a:chExt cx="512" cy="589"/>
            </a:xfrm>
          </p:grpSpPr>
          <p:sp>
            <p:nvSpPr>
              <p:cNvPr id="163900" name="Rectangle 20"/>
              <p:cNvSpPr>
                <a:spLocks noChangeArrowheads="1"/>
              </p:cNvSpPr>
              <p:nvPr/>
            </p:nvSpPr>
            <p:spPr bwMode="auto">
              <a:xfrm>
                <a:off x="2555" y="911"/>
                <a:ext cx="512" cy="589"/>
              </a:xfrm>
              <a:prstGeom prst="rect">
                <a:avLst/>
              </a:prstGeom>
              <a:solidFill>
                <a:srgbClr val="E2E2F8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/>
              <a:lstStyle/>
              <a:p>
                <a:pPr algn="ctr"/>
                <a:r>
                  <a:rPr lang="de-DE" sz="1400"/>
                  <a:t>Audio 4</a:t>
                </a:r>
              </a:p>
              <a:p>
                <a:pPr algn="ctr"/>
                <a:r>
                  <a:rPr lang="de-DE" sz="1400"/>
                  <a:t>160 kbit/s</a:t>
                </a:r>
              </a:p>
            </p:txBody>
          </p:sp>
          <p:sp>
            <p:nvSpPr>
              <p:cNvPr id="163901" name="Rectangle 21"/>
              <p:cNvSpPr>
                <a:spLocks noChangeArrowheads="1"/>
              </p:cNvSpPr>
              <p:nvPr/>
            </p:nvSpPr>
            <p:spPr bwMode="auto">
              <a:xfrm>
                <a:off x="2555" y="1332"/>
                <a:ext cx="512" cy="168"/>
              </a:xfrm>
              <a:prstGeom prst="rect">
                <a:avLst/>
              </a:prstGeom>
              <a:solidFill>
                <a:srgbClr val="FF91B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r>
                  <a:rPr lang="de-DE" sz="1400"/>
                  <a:t>PAD</a:t>
                </a:r>
              </a:p>
            </p:txBody>
          </p:sp>
        </p:grpSp>
        <p:grpSp>
          <p:nvGrpSpPr>
            <p:cNvPr id="163893" name="Group 63"/>
            <p:cNvGrpSpPr>
              <a:grpSpLocks/>
            </p:cNvGrpSpPr>
            <p:nvPr/>
          </p:nvGrpSpPr>
          <p:grpSpPr bwMode="auto">
            <a:xfrm>
              <a:off x="2897" y="912"/>
              <a:ext cx="512" cy="589"/>
              <a:chOff x="3153" y="911"/>
              <a:chExt cx="512" cy="589"/>
            </a:xfrm>
          </p:grpSpPr>
          <p:sp>
            <p:nvSpPr>
              <p:cNvPr id="163898" name="Rectangle 22"/>
              <p:cNvSpPr>
                <a:spLocks noChangeArrowheads="1"/>
              </p:cNvSpPr>
              <p:nvPr/>
            </p:nvSpPr>
            <p:spPr bwMode="auto">
              <a:xfrm>
                <a:off x="3153" y="911"/>
                <a:ext cx="512" cy="589"/>
              </a:xfrm>
              <a:prstGeom prst="rect">
                <a:avLst/>
              </a:prstGeom>
              <a:solidFill>
                <a:srgbClr val="E2E2F8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/>
              <a:lstStyle/>
              <a:p>
                <a:pPr algn="ctr"/>
                <a:r>
                  <a:rPr lang="de-DE" sz="1400"/>
                  <a:t>Audio 5</a:t>
                </a:r>
              </a:p>
              <a:p>
                <a:pPr algn="ctr"/>
                <a:r>
                  <a:rPr lang="de-DE" sz="1400"/>
                  <a:t>160 kbit/s</a:t>
                </a:r>
              </a:p>
            </p:txBody>
          </p:sp>
          <p:sp>
            <p:nvSpPr>
              <p:cNvPr id="163899" name="Rectangle 25"/>
              <p:cNvSpPr>
                <a:spLocks noChangeArrowheads="1"/>
              </p:cNvSpPr>
              <p:nvPr/>
            </p:nvSpPr>
            <p:spPr bwMode="auto">
              <a:xfrm>
                <a:off x="3153" y="1332"/>
                <a:ext cx="512" cy="168"/>
              </a:xfrm>
              <a:prstGeom prst="rect">
                <a:avLst/>
              </a:prstGeom>
              <a:solidFill>
                <a:srgbClr val="FF91B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r>
                  <a:rPr lang="de-DE" sz="1400"/>
                  <a:t>PAD</a:t>
                </a:r>
              </a:p>
            </p:txBody>
          </p:sp>
        </p:grpSp>
        <p:grpSp>
          <p:nvGrpSpPr>
            <p:cNvPr id="163894" name="Group 64"/>
            <p:cNvGrpSpPr>
              <a:grpSpLocks/>
            </p:cNvGrpSpPr>
            <p:nvPr/>
          </p:nvGrpSpPr>
          <p:grpSpPr bwMode="auto">
            <a:xfrm>
              <a:off x="3478" y="912"/>
              <a:ext cx="512" cy="600"/>
              <a:chOff x="4320" y="912"/>
              <a:chExt cx="512" cy="600"/>
            </a:xfrm>
          </p:grpSpPr>
          <p:sp>
            <p:nvSpPr>
              <p:cNvPr id="163896" name="Rectangle 24"/>
              <p:cNvSpPr>
                <a:spLocks noChangeArrowheads="1"/>
              </p:cNvSpPr>
              <p:nvPr/>
            </p:nvSpPr>
            <p:spPr bwMode="auto">
              <a:xfrm>
                <a:off x="4320" y="912"/>
                <a:ext cx="512" cy="589"/>
              </a:xfrm>
              <a:prstGeom prst="rect">
                <a:avLst/>
              </a:prstGeom>
              <a:solidFill>
                <a:srgbClr val="E2E2F8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/>
              <a:lstStyle/>
              <a:p>
                <a:pPr algn="ctr"/>
                <a:r>
                  <a:rPr lang="de-DE" sz="1400"/>
                  <a:t>Audio 6</a:t>
                </a:r>
              </a:p>
              <a:p>
                <a:pPr algn="ctr"/>
                <a:r>
                  <a:rPr lang="de-DE" sz="1400"/>
                  <a:t>128 kbit/s</a:t>
                </a:r>
              </a:p>
            </p:txBody>
          </p:sp>
          <p:sp>
            <p:nvSpPr>
              <p:cNvPr id="163897" name="Rectangle 27"/>
              <p:cNvSpPr>
                <a:spLocks noChangeArrowheads="1"/>
              </p:cNvSpPr>
              <p:nvPr/>
            </p:nvSpPr>
            <p:spPr bwMode="auto">
              <a:xfrm>
                <a:off x="4320" y="1344"/>
                <a:ext cx="512" cy="168"/>
              </a:xfrm>
              <a:prstGeom prst="rect">
                <a:avLst/>
              </a:prstGeom>
              <a:solidFill>
                <a:srgbClr val="FF91B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r>
                  <a:rPr lang="de-DE" sz="1400"/>
                  <a:t>PAD</a:t>
                </a:r>
              </a:p>
            </p:txBody>
          </p:sp>
        </p:grpSp>
        <p:sp>
          <p:nvSpPr>
            <p:cNvPr id="163895" name="Text Box 29"/>
            <p:cNvSpPr txBox="1">
              <a:spLocks noChangeArrowheads="1"/>
            </p:cNvSpPr>
            <p:nvPr/>
          </p:nvSpPr>
          <p:spPr bwMode="auto">
            <a:xfrm>
              <a:off x="576" y="672"/>
              <a:ext cx="887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de-DE" sz="1400"/>
                <a:t>DAB - Multiplex</a:t>
              </a:r>
            </a:p>
          </p:txBody>
        </p:sp>
      </p:grpSp>
      <p:grpSp>
        <p:nvGrpSpPr>
          <p:cNvPr id="163844" name="Group 99"/>
          <p:cNvGrpSpPr>
            <a:grpSpLocks/>
          </p:cNvGrpSpPr>
          <p:nvPr/>
        </p:nvGrpSpPr>
        <p:grpSpPr bwMode="auto">
          <a:xfrm>
            <a:off x="1143000" y="4191000"/>
            <a:ext cx="6781800" cy="2057400"/>
            <a:chOff x="456" y="2016"/>
            <a:chExt cx="4272" cy="1296"/>
          </a:xfrm>
        </p:grpSpPr>
        <p:sp>
          <p:nvSpPr>
            <p:cNvPr id="163845" name="Rectangle 65"/>
            <p:cNvSpPr>
              <a:spLocks noChangeArrowheads="1"/>
            </p:cNvSpPr>
            <p:nvPr/>
          </p:nvSpPr>
          <p:spPr bwMode="auto">
            <a:xfrm>
              <a:off x="456" y="2016"/>
              <a:ext cx="4272" cy="1296"/>
            </a:xfrm>
            <a:prstGeom prst="rect">
              <a:avLst/>
            </a:prstGeom>
            <a:solidFill>
              <a:srgbClr val="DADAF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46" name="Rectangle 66"/>
            <p:cNvSpPr>
              <a:spLocks noChangeArrowheads="1"/>
            </p:cNvSpPr>
            <p:nvPr/>
          </p:nvSpPr>
          <p:spPr bwMode="auto">
            <a:xfrm>
              <a:off x="600" y="2976"/>
              <a:ext cx="342" cy="240"/>
            </a:xfrm>
            <a:prstGeom prst="rect">
              <a:avLst/>
            </a:prstGeom>
            <a:solidFill>
              <a:srgbClr val="F4EE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 sz="1400"/>
                <a:t>D1</a:t>
              </a:r>
            </a:p>
          </p:txBody>
        </p:sp>
        <p:sp>
          <p:nvSpPr>
            <p:cNvPr id="163847" name="Rectangle 67"/>
            <p:cNvSpPr>
              <a:spLocks noChangeArrowheads="1"/>
            </p:cNvSpPr>
            <p:nvPr/>
          </p:nvSpPr>
          <p:spPr bwMode="auto">
            <a:xfrm>
              <a:off x="1062" y="2976"/>
              <a:ext cx="342" cy="240"/>
            </a:xfrm>
            <a:prstGeom prst="rect">
              <a:avLst/>
            </a:prstGeom>
            <a:solidFill>
              <a:srgbClr val="F4EE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 sz="1400"/>
                <a:t>D2</a:t>
              </a:r>
            </a:p>
          </p:txBody>
        </p:sp>
        <p:sp>
          <p:nvSpPr>
            <p:cNvPr id="163848" name="Rectangle 68"/>
            <p:cNvSpPr>
              <a:spLocks noChangeArrowheads="1"/>
            </p:cNvSpPr>
            <p:nvPr/>
          </p:nvSpPr>
          <p:spPr bwMode="auto">
            <a:xfrm>
              <a:off x="1524" y="2976"/>
              <a:ext cx="342" cy="240"/>
            </a:xfrm>
            <a:prstGeom prst="rect">
              <a:avLst/>
            </a:prstGeom>
            <a:solidFill>
              <a:srgbClr val="F4EE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 sz="1400"/>
                <a:t>D3</a:t>
              </a:r>
            </a:p>
          </p:txBody>
        </p:sp>
        <p:sp>
          <p:nvSpPr>
            <p:cNvPr id="163849" name="Rectangle 69"/>
            <p:cNvSpPr>
              <a:spLocks noChangeArrowheads="1"/>
            </p:cNvSpPr>
            <p:nvPr/>
          </p:nvSpPr>
          <p:spPr bwMode="auto">
            <a:xfrm>
              <a:off x="1986" y="2976"/>
              <a:ext cx="342" cy="240"/>
            </a:xfrm>
            <a:prstGeom prst="rect">
              <a:avLst/>
            </a:prstGeom>
            <a:solidFill>
              <a:srgbClr val="F4EE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 sz="1400"/>
                <a:t>D4</a:t>
              </a:r>
            </a:p>
          </p:txBody>
        </p:sp>
        <p:sp>
          <p:nvSpPr>
            <p:cNvPr id="163850" name="Rectangle 70"/>
            <p:cNvSpPr>
              <a:spLocks noChangeArrowheads="1"/>
            </p:cNvSpPr>
            <p:nvPr/>
          </p:nvSpPr>
          <p:spPr bwMode="auto">
            <a:xfrm>
              <a:off x="2448" y="2976"/>
              <a:ext cx="342" cy="240"/>
            </a:xfrm>
            <a:prstGeom prst="rect">
              <a:avLst/>
            </a:prstGeom>
            <a:solidFill>
              <a:srgbClr val="F4EE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 sz="1400"/>
                <a:t>D5</a:t>
              </a:r>
            </a:p>
          </p:txBody>
        </p:sp>
        <p:sp>
          <p:nvSpPr>
            <p:cNvPr id="163851" name="Rectangle 71"/>
            <p:cNvSpPr>
              <a:spLocks noChangeArrowheads="1"/>
            </p:cNvSpPr>
            <p:nvPr/>
          </p:nvSpPr>
          <p:spPr bwMode="auto">
            <a:xfrm>
              <a:off x="2910" y="2976"/>
              <a:ext cx="342" cy="240"/>
            </a:xfrm>
            <a:prstGeom prst="rect">
              <a:avLst/>
            </a:prstGeom>
            <a:solidFill>
              <a:srgbClr val="F4EE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 sz="1400"/>
                <a:t>D6</a:t>
              </a:r>
            </a:p>
          </p:txBody>
        </p:sp>
        <p:sp>
          <p:nvSpPr>
            <p:cNvPr id="163852" name="Rectangle 72"/>
            <p:cNvSpPr>
              <a:spLocks noChangeArrowheads="1"/>
            </p:cNvSpPr>
            <p:nvPr/>
          </p:nvSpPr>
          <p:spPr bwMode="auto">
            <a:xfrm>
              <a:off x="3372" y="2976"/>
              <a:ext cx="342" cy="240"/>
            </a:xfrm>
            <a:prstGeom prst="rect">
              <a:avLst/>
            </a:prstGeom>
            <a:solidFill>
              <a:srgbClr val="F4EE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 sz="1400"/>
                <a:t>D7</a:t>
              </a:r>
            </a:p>
          </p:txBody>
        </p:sp>
        <p:sp>
          <p:nvSpPr>
            <p:cNvPr id="163853" name="Rectangle 73"/>
            <p:cNvSpPr>
              <a:spLocks noChangeArrowheads="1"/>
            </p:cNvSpPr>
            <p:nvPr/>
          </p:nvSpPr>
          <p:spPr bwMode="auto">
            <a:xfrm>
              <a:off x="3834" y="2976"/>
              <a:ext cx="341" cy="240"/>
            </a:xfrm>
            <a:prstGeom prst="rect">
              <a:avLst/>
            </a:prstGeom>
            <a:solidFill>
              <a:srgbClr val="F4EE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 sz="1400"/>
                <a:t>D8</a:t>
              </a:r>
            </a:p>
          </p:txBody>
        </p:sp>
        <p:sp>
          <p:nvSpPr>
            <p:cNvPr id="163854" name="Rectangle 74"/>
            <p:cNvSpPr>
              <a:spLocks noChangeArrowheads="1"/>
            </p:cNvSpPr>
            <p:nvPr/>
          </p:nvSpPr>
          <p:spPr bwMode="auto">
            <a:xfrm>
              <a:off x="4296" y="2976"/>
              <a:ext cx="342" cy="240"/>
            </a:xfrm>
            <a:prstGeom prst="rect">
              <a:avLst/>
            </a:prstGeom>
            <a:solidFill>
              <a:srgbClr val="F4EE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 sz="1400"/>
                <a:t>D9</a:t>
              </a:r>
            </a:p>
          </p:txBody>
        </p:sp>
        <p:grpSp>
          <p:nvGrpSpPr>
            <p:cNvPr id="163855" name="Group 75"/>
            <p:cNvGrpSpPr>
              <a:grpSpLocks/>
            </p:cNvGrpSpPr>
            <p:nvPr/>
          </p:nvGrpSpPr>
          <p:grpSpPr bwMode="auto">
            <a:xfrm>
              <a:off x="600" y="2304"/>
              <a:ext cx="513" cy="589"/>
              <a:chOff x="760" y="911"/>
              <a:chExt cx="513" cy="589"/>
            </a:xfrm>
          </p:grpSpPr>
          <p:sp>
            <p:nvSpPr>
              <p:cNvPr id="163877" name="Rectangle 76"/>
              <p:cNvSpPr>
                <a:spLocks noChangeArrowheads="1"/>
              </p:cNvSpPr>
              <p:nvPr/>
            </p:nvSpPr>
            <p:spPr bwMode="auto">
              <a:xfrm>
                <a:off x="760" y="911"/>
                <a:ext cx="513" cy="589"/>
              </a:xfrm>
              <a:prstGeom prst="rect">
                <a:avLst/>
              </a:prstGeom>
              <a:solidFill>
                <a:srgbClr val="E2E2F8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/>
              <a:lstStyle/>
              <a:p>
                <a:pPr algn="ctr"/>
                <a:r>
                  <a:rPr lang="de-DE" sz="1400"/>
                  <a:t>Audio 1</a:t>
                </a:r>
              </a:p>
              <a:p>
                <a:pPr algn="ctr"/>
                <a:r>
                  <a:rPr lang="de-DE" sz="1400"/>
                  <a:t>192 kbit/s</a:t>
                </a:r>
              </a:p>
            </p:txBody>
          </p:sp>
          <p:sp>
            <p:nvSpPr>
              <p:cNvPr id="163878" name="Rectangle 77"/>
              <p:cNvSpPr>
                <a:spLocks noChangeArrowheads="1"/>
              </p:cNvSpPr>
              <p:nvPr/>
            </p:nvSpPr>
            <p:spPr bwMode="auto">
              <a:xfrm>
                <a:off x="760" y="1332"/>
                <a:ext cx="513" cy="168"/>
              </a:xfrm>
              <a:prstGeom prst="rect">
                <a:avLst/>
              </a:prstGeom>
              <a:solidFill>
                <a:srgbClr val="FF91B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r>
                  <a:rPr lang="de-DE" sz="1400"/>
                  <a:t>PAD</a:t>
                </a:r>
              </a:p>
            </p:txBody>
          </p:sp>
        </p:grpSp>
        <p:grpSp>
          <p:nvGrpSpPr>
            <p:cNvPr id="163856" name="Group 78"/>
            <p:cNvGrpSpPr>
              <a:grpSpLocks/>
            </p:cNvGrpSpPr>
            <p:nvPr/>
          </p:nvGrpSpPr>
          <p:grpSpPr bwMode="auto">
            <a:xfrm>
              <a:off x="1188" y="2304"/>
              <a:ext cx="512" cy="589"/>
              <a:chOff x="1359" y="911"/>
              <a:chExt cx="512" cy="589"/>
            </a:xfrm>
          </p:grpSpPr>
          <p:sp>
            <p:nvSpPr>
              <p:cNvPr id="163875" name="Rectangle 79"/>
              <p:cNvSpPr>
                <a:spLocks noChangeArrowheads="1"/>
              </p:cNvSpPr>
              <p:nvPr/>
            </p:nvSpPr>
            <p:spPr bwMode="auto">
              <a:xfrm>
                <a:off x="1359" y="911"/>
                <a:ext cx="512" cy="589"/>
              </a:xfrm>
              <a:prstGeom prst="rect">
                <a:avLst/>
              </a:prstGeom>
              <a:solidFill>
                <a:srgbClr val="E2E2F8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/>
              <a:lstStyle/>
              <a:p>
                <a:pPr algn="ctr"/>
                <a:r>
                  <a:rPr lang="de-DE" sz="1400"/>
                  <a:t>Audio 2</a:t>
                </a:r>
              </a:p>
              <a:p>
                <a:pPr algn="ctr"/>
                <a:r>
                  <a:rPr lang="de-DE" sz="1400"/>
                  <a:t>192 kbit/s</a:t>
                </a:r>
              </a:p>
            </p:txBody>
          </p:sp>
          <p:sp>
            <p:nvSpPr>
              <p:cNvPr id="163876" name="Rectangle 80"/>
              <p:cNvSpPr>
                <a:spLocks noChangeArrowheads="1"/>
              </p:cNvSpPr>
              <p:nvPr/>
            </p:nvSpPr>
            <p:spPr bwMode="auto">
              <a:xfrm>
                <a:off x="1359" y="1332"/>
                <a:ext cx="512" cy="168"/>
              </a:xfrm>
              <a:prstGeom prst="rect">
                <a:avLst/>
              </a:prstGeom>
              <a:solidFill>
                <a:srgbClr val="FF91B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r>
                  <a:rPr lang="de-DE" sz="1400"/>
                  <a:t>PAD</a:t>
                </a:r>
              </a:p>
            </p:txBody>
          </p:sp>
        </p:grpSp>
        <p:grpSp>
          <p:nvGrpSpPr>
            <p:cNvPr id="163857" name="Group 81"/>
            <p:cNvGrpSpPr>
              <a:grpSpLocks/>
            </p:cNvGrpSpPr>
            <p:nvPr/>
          </p:nvGrpSpPr>
          <p:grpSpPr bwMode="auto">
            <a:xfrm>
              <a:off x="1776" y="2304"/>
              <a:ext cx="512" cy="433"/>
              <a:chOff x="1957" y="911"/>
              <a:chExt cx="512" cy="589"/>
            </a:xfrm>
          </p:grpSpPr>
          <p:sp>
            <p:nvSpPr>
              <p:cNvPr id="163873" name="Rectangle 82"/>
              <p:cNvSpPr>
                <a:spLocks noChangeArrowheads="1"/>
              </p:cNvSpPr>
              <p:nvPr/>
            </p:nvSpPr>
            <p:spPr bwMode="auto">
              <a:xfrm>
                <a:off x="1957" y="911"/>
                <a:ext cx="512" cy="589"/>
              </a:xfrm>
              <a:prstGeom prst="rect">
                <a:avLst/>
              </a:prstGeom>
              <a:solidFill>
                <a:srgbClr val="E2E2F8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/>
              <a:lstStyle/>
              <a:p>
                <a:pPr algn="ctr"/>
                <a:r>
                  <a:rPr lang="de-DE" sz="1400"/>
                  <a:t>Audio 3</a:t>
                </a:r>
              </a:p>
              <a:p>
                <a:pPr algn="ctr"/>
                <a:r>
                  <a:rPr lang="de-DE" sz="1400"/>
                  <a:t>128 kbit/s</a:t>
                </a:r>
              </a:p>
            </p:txBody>
          </p:sp>
          <p:sp>
            <p:nvSpPr>
              <p:cNvPr id="163874" name="Rectangle 83"/>
              <p:cNvSpPr>
                <a:spLocks noChangeArrowheads="1"/>
              </p:cNvSpPr>
              <p:nvPr/>
            </p:nvSpPr>
            <p:spPr bwMode="auto">
              <a:xfrm>
                <a:off x="1957" y="1332"/>
                <a:ext cx="512" cy="168"/>
              </a:xfrm>
              <a:prstGeom prst="rect">
                <a:avLst/>
              </a:prstGeom>
              <a:solidFill>
                <a:srgbClr val="FF91B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r>
                  <a:rPr lang="de-DE" sz="1400"/>
                  <a:t>PAD</a:t>
                </a:r>
              </a:p>
            </p:txBody>
          </p:sp>
        </p:grpSp>
        <p:grpSp>
          <p:nvGrpSpPr>
            <p:cNvPr id="163858" name="Group 84"/>
            <p:cNvGrpSpPr>
              <a:grpSpLocks/>
            </p:cNvGrpSpPr>
            <p:nvPr/>
          </p:nvGrpSpPr>
          <p:grpSpPr bwMode="auto">
            <a:xfrm>
              <a:off x="2363" y="2304"/>
              <a:ext cx="512" cy="589"/>
              <a:chOff x="2555" y="911"/>
              <a:chExt cx="512" cy="589"/>
            </a:xfrm>
          </p:grpSpPr>
          <p:sp>
            <p:nvSpPr>
              <p:cNvPr id="163871" name="Rectangle 85"/>
              <p:cNvSpPr>
                <a:spLocks noChangeArrowheads="1"/>
              </p:cNvSpPr>
              <p:nvPr/>
            </p:nvSpPr>
            <p:spPr bwMode="auto">
              <a:xfrm>
                <a:off x="2555" y="911"/>
                <a:ext cx="512" cy="589"/>
              </a:xfrm>
              <a:prstGeom prst="rect">
                <a:avLst/>
              </a:prstGeom>
              <a:solidFill>
                <a:srgbClr val="E2E2F8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/>
              <a:lstStyle/>
              <a:p>
                <a:pPr algn="ctr"/>
                <a:r>
                  <a:rPr lang="de-DE" sz="1400"/>
                  <a:t>Audio 4</a:t>
                </a:r>
              </a:p>
              <a:p>
                <a:pPr algn="ctr"/>
                <a:r>
                  <a:rPr lang="de-DE" sz="1400"/>
                  <a:t>160 kbit/s</a:t>
                </a:r>
              </a:p>
            </p:txBody>
          </p:sp>
          <p:sp>
            <p:nvSpPr>
              <p:cNvPr id="163872" name="Rectangle 86"/>
              <p:cNvSpPr>
                <a:spLocks noChangeArrowheads="1"/>
              </p:cNvSpPr>
              <p:nvPr/>
            </p:nvSpPr>
            <p:spPr bwMode="auto">
              <a:xfrm>
                <a:off x="2555" y="1332"/>
                <a:ext cx="512" cy="168"/>
              </a:xfrm>
              <a:prstGeom prst="rect">
                <a:avLst/>
              </a:prstGeom>
              <a:solidFill>
                <a:srgbClr val="FF91B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r>
                  <a:rPr lang="de-DE" sz="1400"/>
                  <a:t>PAD</a:t>
                </a:r>
              </a:p>
            </p:txBody>
          </p:sp>
        </p:grpSp>
        <p:grpSp>
          <p:nvGrpSpPr>
            <p:cNvPr id="163859" name="Group 87"/>
            <p:cNvGrpSpPr>
              <a:grpSpLocks/>
            </p:cNvGrpSpPr>
            <p:nvPr/>
          </p:nvGrpSpPr>
          <p:grpSpPr bwMode="auto">
            <a:xfrm>
              <a:off x="2951" y="2304"/>
              <a:ext cx="512" cy="589"/>
              <a:chOff x="3153" y="911"/>
              <a:chExt cx="512" cy="589"/>
            </a:xfrm>
          </p:grpSpPr>
          <p:sp>
            <p:nvSpPr>
              <p:cNvPr id="163869" name="Rectangle 88"/>
              <p:cNvSpPr>
                <a:spLocks noChangeArrowheads="1"/>
              </p:cNvSpPr>
              <p:nvPr/>
            </p:nvSpPr>
            <p:spPr bwMode="auto">
              <a:xfrm>
                <a:off x="3153" y="911"/>
                <a:ext cx="512" cy="589"/>
              </a:xfrm>
              <a:prstGeom prst="rect">
                <a:avLst/>
              </a:prstGeom>
              <a:solidFill>
                <a:srgbClr val="E2E2F8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/>
              <a:lstStyle/>
              <a:p>
                <a:pPr algn="ctr"/>
                <a:r>
                  <a:rPr lang="de-DE" sz="1400"/>
                  <a:t>Audio 5</a:t>
                </a:r>
              </a:p>
              <a:p>
                <a:pPr algn="ctr"/>
                <a:r>
                  <a:rPr lang="de-DE" sz="1400"/>
                  <a:t>160 kbit/s</a:t>
                </a:r>
              </a:p>
            </p:txBody>
          </p:sp>
          <p:sp>
            <p:nvSpPr>
              <p:cNvPr id="163870" name="Rectangle 89"/>
              <p:cNvSpPr>
                <a:spLocks noChangeArrowheads="1"/>
              </p:cNvSpPr>
              <p:nvPr/>
            </p:nvSpPr>
            <p:spPr bwMode="auto">
              <a:xfrm>
                <a:off x="3153" y="1332"/>
                <a:ext cx="512" cy="168"/>
              </a:xfrm>
              <a:prstGeom prst="rect">
                <a:avLst/>
              </a:prstGeom>
              <a:solidFill>
                <a:srgbClr val="FF91B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r>
                  <a:rPr lang="de-DE" sz="1400"/>
                  <a:t>PAD</a:t>
                </a:r>
              </a:p>
            </p:txBody>
          </p:sp>
        </p:grpSp>
        <p:grpSp>
          <p:nvGrpSpPr>
            <p:cNvPr id="163860" name="Group 90"/>
            <p:cNvGrpSpPr>
              <a:grpSpLocks/>
            </p:cNvGrpSpPr>
            <p:nvPr/>
          </p:nvGrpSpPr>
          <p:grpSpPr bwMode="auto">
            <a:xfrm>
              <a:off x="3538" y="2304"/>
              <a:ext cx="512" cy="600"/>
              <a:chOff x="4320" y="912"/>
              <a:chExt cx="512" cy="600"/>
            </a:xfrm>
          </p:grpSpPr>
          <p:sp>
            <p:nvSpPr>
              <p:cNvPr id="163867" name="Rectangle 91"/>
              <p:cNvSpPr>
                <a:spLocks noChangeArrowheads="1"/>
              </p:cNvSpPr>
              <p:nvPr/>
            </p:nvSpPr>
            <p:spPr bwMode="auto">
              <a:xfrm>
                <a:off x="4320" y="912"/>
                <a:ext cx="512" cy="589"/>
              </a:xfrm>
              <a:prstGeom prst="rect">
                <a:avLst/>
              </a:prstGeom>
              <a:solidFill>
                <a:srgbClr val="E2E2F8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/>
              <a:lstStyle/>
              <a:p>
                <a:pPr algn="ctr"/>
                <a:r>
                  <a:rPr lang="de-DE" sz="1400"/>
                  <a:t>Audio 7</a:t>
                </a:r>
              </a:p>
              <a:p>
                <a:pPr algn="ctr"/>
                <a:r>
                  <a:rPr lang="de-DE" sz="1400"/>
                  <a:t>96 kbit/s</a:t>
                </a:r>
              </a:p>
            </p:txBody>
          </p:sp>
          <p:sp>
            <p:nvSpPr>
              <p:cNvPr id="163868" name="Rectangle 92"/>
              <p:cNvSpPr>
                <a:spLocks noChangeArrowheads="1"/>
              </p:cNvSpPr>
              <p:nvPr/>
            </p:nvSpPr>
            <p:spPr bwMode="auto">
              <a:xfrm>
                <a:off x="4320" y="1344"/>
                <a:ext cx="512" cy="168"/>
              </a:xfrm>
              <a:prstGeom prst="rect">
                <a:avLst/>
              </a:prstGeom>
              <a:solidFill>
                <a:srgbClr val="FF91B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r>
                  <a:rPr lang="de-DE" sz="1400"/>
                  <a:t>PAD</a:t>
                </a:r>
              </a:p>
            </p:txBody>
          </p:sp>
        </p:grpSp>
        <p:sp>
          <p:nvSpPr>
            <p:cNvPr id="163861" name="Text Box 93"/>
            <p:cNvSpPr txBox="1">
              <a:spLocks noChangeArrowheads="1"/>
            </p:cNvSpPr>
            <p:nvPr/>
          </p:nvSpPr>
          <p:spPr bwMode="auto">
            <a:xfrm>
              <a:off x="600" y="2064"/>
              <a:ext cx="1606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de-DE" sz="1400"/>
                <a:t>DAB - Multiplex - reconfigured</a:t>
              </a:r>
            </a:p>
          </p:txBody>
        </p:sp>
        <p:grpSp>
          <p:nvGrpSpPr>
            <p:cNvPr id="163862" name="Group 94"/>
            <p:cNvGrpSpPr>
              <a:grpSpLocks/>
            </p:cNvGrpSpPr>
            <p:nvPr/>
          </p:nvGrpSpPr>
          <p:grpSpPr bwMode="auto">
            <a:xfrm>
              <a:off x="4126" y="2304"/>
              <a:ext cx="512" cy="600"/>
              <a:chOff x="4320" y="912"/>
              <a:chExt cx="512" cy="600"/>
            </a:xfrm>
          </p:grpSpPr>
          <p:sp>
            <p:nvSpPr>
              <p:cNvPr id="163865" name="Rectangle 95"/>
              <p:cNvSpPr>
                <a:spLocks noChangeArrowheads="1"/>
              </p:cNvSpPr>
              <p:nvPr/>
            </p:nvSpPr>
            <p:spPr bwMode="auto">
              <a:xfrm>
                <a:off x="4320" y="912"/>
                <a:ext cx="512" cy="589"/>
              </a:xfrm>
              <a:prstGeom prst="rect">
                <a:avLst/>
              </a:prstGeom>
              <a:solidFill>
                <a:srgbClr val="E2E2F8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/>
              <a:lstStyle/>
              <a:p>
                <a:pPr algn="ctr"/>
                <a:r>
                  <a:rPr lang="de-DE" sz="1400"/>
                  <a:t>Audio 8</a:t>
                </a:r>
              </a:p>
              <a:p>
                <a:pPr algn="ctr"/>
                <a:r>
                  <a:rPr lang="de-DE" sz="1400"/>
                  <a:t>96 kbit/s</a:t>
                </a:r>
              </a:p>
            </p:txBody>
          </p:sp>
          <p:sp>
            <p:nvSpPr>
              <p:cNvPr id="163866" name="Rectangle 96"/>
              <p:cNvSpPr>
                <a:spLocks noChangeArrowheads="1"/>
              </p:cNvSpPr>
              <p:nvPr/>
            </p:nvSpPr>
            <p:spPr bwMode="auto">
              <a:xfrm>
                <a:off x="4320" y="1344"/>
                <a:ext cx="512" cy="168"/>
              </a:xfrm>
              <a:prstGeom prst="rect">
                <a:avLst/>
              </a:prstGeom>
              <a:solidFill>
                <a:srgbClr val="FF91B6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r>
                  <a:rPr lang="de-DE" sz="1400"/>
                  <a:t>PAD</a:t>
                </a:r>
              </a:p>
            </p:txBody>
          </p:sp>
        </p:grpSp>
        <p:sp>
          <p:nvSpPr>
            <p:cNvPr id="163863" name="Rectangle 97"/>
            <p:cNvSpPr>
              <a:spLocks noChangeArrowheads="1"/>
            </p:cNvSpPr>
            <p:nvPr/>
          </p:nvSpPr>
          <p:spPr bwMode="auto">
            <a:xfrm>
              <a:off x="1752" y="2784"/>
              <a:ext cx="288" cy="144"/>
            </a:xfrm>
            <a:prstGeom prst="rect">
              <a:avLst/>
            </a:prstGeom>
            <a:solidFill>
              <a:srgbClr val="F4EE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 sz="1400"/>
                <a:t>D10</a:t>
              </a:r>
            </a:p>
          </p:txBody>
        </p:sp>
        <p:sp>
          <p:nvSpPr>
            <p:cNvPr id="163864" name="Rectangle 98"/>
            <p:cNvSpPr>
              <a:spLocks noChangeArrowheads="1"/>
            </p:cNvSpPr>
            <p:nvPr/>
          </p:nvSpPr>
          <p:spPr bwMode="auto">
            <a:xfrm>
              <a:off x="2040" y="2784"/>
              <a:ext cx="294" cy="144"/>
            </a:xfrm>
            <a:prstGeom prst="rect">
              <a:avLst/>
            </a:prstGeom>
            <a:solidFill>
              <a:srgbClr val="F4EE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 sz="1400"/>
                <a:t>D11</a:t>
              </a:r>
            </a:p>
          </p:txBody>
        </p:sp>
      </p:grp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9" name="Rectangle 14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792162"/>
          </a:xfrm>
        </p:spPr>
        <p:txBody>
          <a:bodyPr/>
          <a:lstStyle/>
          <a:p>
            <a:pPr>
              <a:defRPr/>
            </a:pPr>
            <a:r>
              <a:rPr lang="en-US" sz="3200" b="1" dirty="0" smtClean="0">
                <a:solidFill>
                  <a:schemeClr val="accent2">
                    <a:lumMod val="75000"/>
                  </a:schemeClr>
                </a:solidFill>
              </a:rPr>
              <a:t>Multimedia Object Transfer Protocol (MOT)</a:t>
            </a:r>
          </a:p>
        </p:txBody>
      </p:sp>
      <p:sp>
        <p:nvSpPr>
          <p:cNvPr id="164867" name="Rectangle 15"/>
          <p:cNvSpPr>
            <a:spLocks noGrp="1" noChangeArrowheads="1"/>
          </p:cNvSpPr>
          <p:nvPr>
            <p:ph type="body" idx="1"/>
          </p:nvPr>
        </p:nvSpPr>
        <p:spPr>
          <a:xfrm>
            <a:off x="457200" y="1066800"/>
            <a:ext cx="8229600" cy="5181600"/>
          </a:xfrm>
        </p:spPr>
        <p:txBody>
          <a:bodyPr/>
          <a:lstStyle/>
          <a:p>
            <a:endParaRPr lang="en-US" sz="2400" smtClean="0"/>
          </a:p>
          <a:p>
            <a:r>
              <a:rPr lang="en-US" sz="2400" smtClean="0"/>
              <a:t>Problem</a:t>
            </a:r>
          </a:p>
          <a:p>
            <a:pPr marL="819150" lvl="1"/>
            <a:r>
              <a:rPr lang="en-US" sz="2000" smtClean="0"/>
              <a:t>broad range of receiver capabilities </a:t>
            </a:r>
            <a:br>
              <a:rPr lang="en-US" sz="2000" smtClean="0"/>
            </a:br>
            <a:r>
              <a:rPr lang="en-US" sz="2000" smtClean="0"/>
              <a:t>audio-only devices with single/multiple line text display, additional color graphic display, PC adapters etc.  </a:t>
            </a:r>
          </a:p>
          <a:p>
            <a:pPr marL="819150" lvl="1"/>
            <a:r>
              <a:rPr lang="en-US" sz="2000" smtClean="0"/>
              <a:t>different types of receivers should at least be able to recognize all kinds of program associated and program independent data and process some of it</a:t>
            </a:r>
          </a:p>
          <a:p>
            <a:r>
              <a:rPr lang="en-US" sz="2400" smtClean="0"/>
              <a:t>Solution</a:t>
            </a:r>
          </a:p>
          <a:p>
            <a:pPr marL="819150" lvl="1"/>
            <a:r>
              <a:rPr lang="en-US" sz="2000" smtClean="0"/>
              <a:t>common standard for data transmission: MOT</a:t>
            </a:r>
          </a:p>
          <a:p>
            <a:pPr marL="819150" lvl="1"/>
            <a:r>
              <a:rPr lang="en-US" sz="2000" smtClean="0"/>
              <a:t>important for MOT is the support of data formats used in other multimedia systems (e.g., online services, Internet, CD-ROM)</a:t>
            </a:r>
          </a:p>
          <a:p>
            <a:pPr marL="819150" lvl="1"/>
            <a:r>
              <a:rPr lang="en-US" sz="2000" smtClean="0"/>
              <a:t>DAB can therefore transmit HTML documents from the WWW with very little additional effort</a:t>
            </a:r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12"/>
          <p:cNvSpPr>
            <a:spLocks noGrp="1" noChangeArrowheads="1"/>
          </p:cNvSpPr>
          <p:nvPr>
            <p:ph type="body" idx="1"/>
          </p:nvPr>
        </p:nvSpPr>
        <p:spPr>
          <a:xfrm>
            <a:off x="685800" y="1219200"/>
            <a:ext cx="8229600" cy="5410200"/>
          </a:xfrm>
        </p:spPr>
        <p:txBody>
          <a:bodyPr/>
          <a:lstStyle/>
          <a:p>
            <a:r>
              <a:rPr lang="en-US" sz="2000" smtClean="0"/>
              <a:t>MOT formats</a:t>
            </a:r>
          </a:p>
          <a:p>
            <a:pPr marL="819150" lvl="1"/>
            <a:r>
              <a:rPr lang="en-US" sz="1800" smtClean="0"/>
              <a:t>MHEG, Java, JPEG, ASCII, MPEG, HTML, HTTP, BMP, GIF, ...</a:t>
            </a:r>
          </a:p>
          <a:p>
            <a:r>
              <a:rPr lang="en-US" sz="2000" smtClean="0"/>
              <a:t>Header core</a:t>
            </a:r>
          </a:p>
          <a:p>
            <a:pPr marL="819150" lvl="1"/>
            <a:r>
              <a:rPr lang="en-US" sz="1800" smtClean="0"/>
              <a:t>size of header and body, content type</a:t>
            </a:r>
          </a:p>
          <a:p>
            <a:r>
              <a:rPr lang="en-US" sz="2000" smtClean="0"/>
              <a:t>Header extension</a:t>
            </a:r>
          </a:p>
          <a:p>
            <a:pPr marL="819150" lvl="1"/>
            <a:r>
              <a:rPr lang="en-US" sz="1800" smtClean="0"/>
              <a:t>handling information, e.g., repetition distance, segmentation, priority</a:t>
            </a:r>
          </a:p>
          <a:p>
            <a:pPr marL="819150" lvl="1"/>
            <a:r>
              <a:rPr lang="en-US" sz="1800" smtClean="0"/>
              <a:t>information supports caching mechanisms</a:t>
            </a:r>
          </a:p>
          <a:p>
            <a:r>
              <a:rPr lang="en-US" sz="2000" smtClean="0"/>
              <a:t>Body</a:t>
            </a:r>
          </a:p>
          <a:p>
            <a:pPr marL="819150" lvl="1"/>
            <a:r>
              <a:rPr lang="en-US" sz="1800" smtClean="0"/>
              <a:t>arbitrary data</a:t>
            </a:r>
            <a:endParaRPr lang="en-US" sz="6600" smtClean="0"/>
          </a:p>
          <a:p>
            <a:pPr marL="819150" lvl="1"/>
            <a:endParaRPr lang="en-US" smtClean="0"/>
          </a:p>
          <a:p>
            <a:pPr marL="819150" lvl="1"/>
            <a:endParaRPr lang="en-US" smtClean="0"/>
          </a:p>
          <a:p>
            <a:r>
              <a:rPr lang="en-US" smtClean="0"/>
              <a:t>DAB allows for many repetition schemes</a:t>
            </a:r>
          </a:p>
          <a:p>
            <a:pPr marL="819150" lvl="1"/>
            <a:r>
              <a:rPr lang="en-US" smtClean="0"/>
              <a:t>objects, segments, headers</a:t>
            </a:r>
          </a:p>
        </p:txBody>
      </p:sp>
      <p:sp>
        <p:nvSpPr>
          <p:cNvPr id="14336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MOT structure</a:t>
            </a:r>
          </a:p>
        </p:txBody>
      </p:sp>
      <p:sp>
        <p:nvSpPr>
          <p:cNvPr id="165892" name="Rectangle 38"/>
          <p:cNvSpPr>
            <a:spLocks noChangeArrowheads="1"/>
          </p:cNvSpPr>
          <p:nvPr/>
        </p:nvSpPr>
        <p:spPr bwMode="auto">
          <a:xfrm>
            <a:off x="2590800" y="4572000"/>
            <a:ext cx="1371600" cy="5334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header </a:t>
            </a:r>
          </a:p>
          <a:p>
            <a:pPr algn="ctr"/>
            <a:r>
              <a:rPr lang="en-US"/>
              <a:t>core</a:t>
            </a:r>
          </a:p>
        </p:txBody>
      </p:sp>
      <p:sp>
        <p:nvSpPr>
          <p:cNvPr id="165893" name="Rectangle 39"/>
          <p:cNvSpPr>
            <a:spLocks noChangeArrowheads="1"/>
          </p:cNvSpPr>
          <p:nvPr/>
        </p:nvSpPr>
        <p:spPr bwMode="auto">
          <a:xfrm>
            <a:off x="3962400" y="4572000"/>
            <a:ext cx="1371600" cy="5334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header </a:t>
            </a:r>
          </a:p>
          <a:p>
            <a:pPr algn="ctr"/>
            <a:r>
              <a:rPr lang="en-US"/>
              <a:t>extension</a:t>
            </a:r>
          </a:p>
        </p:txBody>
      </p:sp>
      <p:sp>
        <p:nvSpPr>
          <p:cNvPr id="165894" name="Rectangle 40"/>
          <p:cNvSpPr>
            <a:spLocks noChangeArrowheads="1"/>
          </p:cNvSpPr>
          <p:nvPr/>
        </p:nvSpPr>
        <p:spPr bwMode="auto">
          <a:xfrm>
            <a:off x="5334000" y="4572000"/>
            <a:ext cx="1371600" cy="5334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body</a:t>
            </a:r>
          </a:p>
        </p:txBody>
      </p:sp>
      <p:sp>
        <p:nvSpPr>
          <p:cNvPr id="165895" name="Text Box 41"/>
          <p:cNvSpPr txBox="1">
            <a:spLocks noChangeArrowheads="1"/>
          </p:cNvSpPr>
          <p:nvPr/>
        </p:nvSpPr>
        <p:spPr bwMode="auto">
          <a:xfrm>
            <a:off x="2895600" y="4267200"/>
            <a:ext cx="7381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7 byte</a:t>
            </a: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Line 73"/>
          <p:cNvSpPr>
            <a:spLocks noChangeShapeType="1"/>
          </p:cNvSpPr>
          <p:nvPr/>
        </p:nvSpPr>
        <p:spPr bwMode="auto">
          <a:xfrm flipV="1">
            <a:off x="4419600" y="4343400"/>
            <a:ext cx="1371600" cy="381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537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Digital Video Broadcasting</a:t>
            </a:r>
          </a:p>
        </p:txBody>
      </p:sp>
      <p:sp>
        <p:nvSpPr>
          <p:cNvPr id="166916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Wingdings" pitchFamily="2" charset="2"/>
              <a:buChar char="q"/>
            </a:pPr>
            <a:r>
              <a:rPr lang="en-US" sz="1600" smtClean="0"/>
              <a:t>1991 foundation of the ELG (European Launching Group)</a:t>
            </a:r>
            <a:br>
              <a:rPr lang="en-US" sz="1600" smtClean="0"/>
            </a:br>
            <a:r>
              <a:rPr lang="en-US" sz="1600" smtClean="0"/>
              <a:t>goal: development of digital television in Europe</a:t>
            </a:r>
          </a:p>
          <a:p>
            <a:pPr>
              <a:buFont typeface="Wingdings" pitchFamily="2" charset="2"/>
              <a:buChar char="q"/>
            </a:pPr>
            <a:r>
              <a:rPr lang="en-US" sz="1600" smtClean="0"/>
              <a:t>1993 renaming into DVB (Digital Video Broadcasting)</a:t>
            </a:r>
            <a:br>
              <a:rPr lang="en-US" sz="1600" smtClean="0"/>
            </a:br>
            <a:r>
              <a:rPr lang="en-US" sz="1600" smtClean="0"/>
              <a:t>goal: introduction of digital television based on</a:t>
            </a:r>
          </a:p>
          <a:p>
            <a:pPr marL="819150" lvl="1"/>
            <a:r>
              <a:rPr lang="en-US" sz="1400" smtClean="0"/>
              <a:t>satellite transmission</a:t>
            </a:r>
          </a:p>
          <a:p>
            <a:pPr marL="819150" lvl="1"/>
            <a:r>
              <a:rPr lang="en-US" sz="1400" smtClean="0"/>
              <a:t>cable network technology</a:t>
            </a:r>
          </a:p>
          <a:p>
            <a:pPr marL="819150" lvl="1"/>
            <a:r>
              <a:rPr lang="en-US" sz="1400" smtClean="0"/>
              <a:t>later also terrestrial transmission</a:t>
            </a:r>
          </a:p>
        </p:txBody>
      </p:sp>
      <p:graphicFrame>
        <p:nvGraphicFramePr>
          <p:cNvPr id="166917" name="Object 2"/>
          <p:cNvGraphicFramePr>
            <a:graphicFrameLocks noChangeAspect="1"/>
          </p:cNvGraphicFramePr>
          <p:nvPr/>
        </p:nvGraphicFramePr>
        <p:xfrm>
          <a:off x="3657600" y="4495800"/>
          <a:ext cx="914400" cy="381000"/>
        </p:xfrm>
        <a:graphic>
          <a:graphicData uri="http://schemas.openxmlformats.org/presentationml/2006/ole">
            <p:oleObj spid="_x0000_s166917" name="Clip" r:id="rId3" imgW="4367213" imgH="2005013" progId="MS_ClipArt_Gallery.2">
              <p:embed/>
            </p:oleObj>
          </a:graphicData>
        </a:graphic>
      </p:graphicFrame>
      <p:graphicFrame>
        <p:nvGraphicFramePr>
          <p:cNvPr id="166918" name="Object 3"/>
          <p:cNvGraphicFramePr>
            <a:graphicFrameLocks noChangeAspect="1"/>
          </p:cNvGraphicFramePr>
          <p:nvPr/>
        </p:nvGraphicFramePr>
        <p:xfrm>
          <a:off x="5867400" y="4648200"/>
          <a:ext cx="609600" cy="468313"/>
        </p:xfrm>
        <a:graphic>
          <a:graphicData uri="http://schemas.openxmlformats.org/presentationml/2006/ole">
            <p:oleObj spid="_x0000_s166918" name="Clip" r:id="rId4" imgW="4183063" imgH="3216275" progId="MS_ClipArt_Gallery.2">
              <p:embed/>
            </p:oleObj>
          </a:graphicData>
        </a:graphic>
      </p:graphicFrame>
      <p:graphicFrame>
        <p:nvGraphicFramePr>
          <p:cNvPr id="166919" name="Object 4"/>
          <p:cNvGraphicFramePr>
            <a:graphicFrameLocks noChangeAspect="1"/>
          </p:cNvGraphicFramePr>
          <p:nvPr/>
        </p:nvGraphicFramePr>
        <p:xfrm>
          <a:off x="3886200" y="5334000"/>
          <a:ext cx="685800" cy="257175"/>
        </p:xfrm>
        <a:graphic>
          <a:graphicData uri="http://schemas.openxmlformats.org/presentationml/2006/ole">
            <p:oleObj spid="_x0000_s166919" name="Clip" r:id="rId5" imgW="4395788" imgH="1652588" progId="MS_ClipArt_Gallery.2">
              <p:embed/>
            </p:oleObj>
          </a:graphicData>
        </a:graphic>
      </p:graphicFrame>
      <p:graphicFrame>
        <p:nvGraphicFramePr>
          <p:cNvPr id="166920" name="Object 5"/>
          <p:cNvGraphicFramePr>
            <a:graphicFrameLocks noChangeAspect="1"/>
          </p:cNvGraphicFramePr>
          <p:nvPr/>
        </p:nvGraphicFramePr>
        <p:xfrm>
          <a:off x="2286000" y="3429000"/>
          <a:ext cx="374650" cy="533400"/>
        </p:xfrm>
        <a:graphic>
          <a:graphicData uri="http://schemas.openxmlformats.org/presentationml/2006/ole">
            <p:oleObj spid="_x0000_s166920" name="Clip" r:id="rId6" imgW="2171700" imgH="3086100" progId="MS_ClipArt_Gallery.2">
              <p:embed/>
            </p:oleObj>
          </a:graphicData>
        </a:graphic>
      </p:graphicFrame>
      <p:grpSp>
        <p:nvGrpSpPr>
          <p:cNvPr id="166921" name="Group 14"/>
          <p:cNvGrpSpPr>
            <a:grpSpLocks/>
          </p:cNvGrpSpPr>
          <p:nvPr/>
        </p:nvGrpSpPr>
        <p:grpSpPr bwMode="auto">
          <a:xfrm>
            <a:off x="2214563" y="4237038"/>
            <a:ext cx="117475" cy="319087"/>
            <a:chOff x="1395" y="2669"/>
            <a:chExt cx="74" cy="201"/>
          </a:xfrm>
        </p:grpSpPr>
        <p:grpSp>
          <p:nvGrpSpPr>
            <p:cNvPr id="166959" name="Group 15"/>
            <p:cNvGrpSpPr>
              <a:grpSpLocks/>
            </p:cNvGrpSpPr>
            <p:nvPr/>
          </p:nvGrpSpPr>
          <p:grpSpPr bwMode="auto">
            <a:xfrm>
              <a:off x="1396" y="2738"/>
              <a:ext cx="73" cy="132"/>
              <a:chOff x="1396" y="2738"/>
              <a:chExt cx="73" cy="132"/>
            </a:xfrm>
          </p:grpSpPr>
          <p:grpSp>
            <p:nvGrpSpPr>
              <p:cNvPr id="166967" name="Group 16"/>
              <p:cNvGrpSpPr>
                <a:grpSpLocks/>
              </p:cNvGrpSpPr>
              <p:nvPr/>
            </p:nvGrpSpPr>
            <p:grpSpPr bwMode="auto">
              <a:xfrm>
                <a:off x="1396" y="2741"/>
                <a:ext cx="47" cy="127"/>
                <a:chOff x="1396" y="2741"/>
                <a:chExt cx="47" cy="127"/>
              </a:xfrm>
            </p:grpSpPr>
            <p:sp>
              <p:nvSpPr>
                <p:cNvPr id="166975" name="Line 17"/>
                <p:cNvSpPr>
                  <a:spLocks noChangeShapeType="1"/>
                </p:cNvSpPr>
                <p:nvPr/>
              </p:nvSpPr>
              <p:spPr bwMode="auto">
                <a:xfrm>
                  <a:off x="1415" y="2742"/>
                  <a:ext cx="17" cy="1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66976" name="Line 18"/>
                <p:cNvSpPr>
                  <a:spLocks noChangeShapeType="1"/>
                </p:cNvSpPr>
                <p:nvPr/>
              </p:nvSpPr>
              <p:spPr bwMode="auto">
                <a:xfrm flipV="1">
                  <a:off x="1409" y="2743"/>
                  <a:ext cx="23" cy="27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66977" name="Line 19"/>
                <p:cNvSpPr>
                  <a:spLocks noChangeShapeType="1"/>
                </p:cNvSpPr>
                <p:nvPr/>
              </p:nvSpPr>
              <p:spPr bwMode="auto">
                <a:xfrm>
                  <a:off x="1409" y="2770"/>
                  <a:ext cx="30" cy="5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66978" name="Line 20"/>
                <p:cNvSpPr>
                  <a:spLocks noChangeShapeType="1"/>
                </p:cNvSpPr>
                <p:nvPr/>
              </p:nvSpPr>
              <p:spPr bwMode="auto">
                <a:xfrm flipV="1">
                  <a:off x="1396" y="2825"/>
                  <a:ext cx="43" cy="43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66979" name="Line 21"/>
                <p:cNvSpPr>
                  <a:spLocks noChangeShapeType="1"/>
                </p:cNvSpPr>
                <p:nvPr/>
              </p:nvSpPr>
              <p:spPr bwMode="auto">
                <a:xfrm>
                  <a:off x="1402" y="2826"/>
                  <a:ext cx="41" cy="4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66980" name="Line 22"/>
                <p:cNvSpPr>
                  <a:spLocks noChangeShapeType="1"/>
                </p:cNvSpPr>
                <p:nvPr/>
              </p:nvSpPr>
              <p:spPr bwMode="auto">
                <a:xfrm flipV="1">
                  <a:off x="1401" y="2770"/>
                  <a:ext cx="33" cy="55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66981" name="Line 23"/>
                <p:cNvSpPr>
                  <a:spLocks noChangeShapeType="1"/>
                </p:cNvSpPr>
                <p:nvPr/>
              </p:nvSpPr>
              <p:spPr bwMode="auto">
                <a:xfrm>
                  <a:off x="1415" y="2741"/>
                  <a:ext cx="20" cy="30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166968" name="Line 24"/>
              <p:cNvSpPr>
                <a:spLocks noChangeShapeType="1"/>
              </p:cNvSpPr>
              <p:nvPr/>
            </p:nvSpPr>
            <p:spPr bwMode="auto">
              <a:xfrm flipV="1">
                <a:off x="1441" y="2817"/>
                <a:ext cx="17" cy="53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6969" name="Line 25"/>
              <p:cNvSpPr>
                <a:spLocks noChangeShapeType="1"/>
              </p:cNvSpPr>
              <p:nvPr/>
            </p:nvSpPr>
            <p:spPr bwMode="auto">
              <a:xfrm>
                <a:off x="1436" y="2771"/>
                <a:ext cx="25" cy="4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6970" name="Line 26"/>
              <p:cNvSpPr>
                <a:spLocks noChangeShapeType="1"/>
              </p:cNvSpPr>
              <p:nvPr/>
            </p:nvSpPr>
            <p:spPr bwMode="auto">
              <a:xfrm flipV="1">
                <a:off x="1435" y="2738"/>
                <a:ext cx="6" cy="33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6971" name="Line 27"/>
              <p:cNvSpPr>
                <a:spLocks noChangeShapeType="1"/>
              </p:cNvSpPr>
              <p:nvPr/>
            </p:nvSpPr>
            <p:spPr bwMode="auto">
              <a:xfrm flipV="1">
                <a:off x="1432" y="2739"/>
                <a:ext cx="11" cy="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6972" name="Line 28"/>
              <p:cNvSpPr>
                <a:spLocks noChangeShapeType="1"/>
              </p:cNvSpPr>
              <p:nvPr/>
            </p:nvSpPr>
            <p:spPr bwMode="auto">
              <a:xfrm>
                <a:off x="1433" y="2742"/>
                <a:ext cx="15" cy="23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6973" name="Line 29"/>
              <p:cNvSpPr>
                <a:spLocks noChangeShapeType="1"/>
              </p:cNvSpPr>
              <p:nvPr/>
            </p:nvSpPr>
            <p:spPr bwMode="auto">
              <a:xfrm flipV="1">
                <a:off x="1439" y="2766"/>
                <a:ext cx="7" cy="6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6974" name="Line 30"/>
              <p:cNvSpPr>
                <a:spLocks noChangeShapeType="1"/>
              </p:cNvSpPr>
              <p:nvPr/>
            </p:nvSpPr>
            <p:spPr bwMode="auto">
              <a:xfrm>
                <a:off x="1441" y="2826"/>
                <a:ext cx="28" cy="2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66960" name="Group 31"/>
            <p:cNvGrpSpPr>
              <a:grpSpLocks/>
            </p:cNvGrpSpPr>
            <p:nvPr/>
          </p:nvGrpSpPr>
          <p:grpSpPr bwMode="auto">
            <a:xfrm>
              <a:off x="1395" y="2675"/>
              <a:ext cx="73" cy="194"/>
              <a:chOff x="1395" y="2675"/>
              <a:chExt cx="73" cy="194"/>
            </a:xfrm>
          </p:grpSpPr>
          <p:sp>
            <p:nvSpPr>
              <p:cNvPr id="166962" name="Line 32"/>
              <p:cNvSpPr>
                <a:spLocks noChangeShapeType="1"/>
              </p:cNvSpPr>
              <p:nvPr/>
            </p:nvSpPr>
            <p:spPr bwMode="auto">
              <a:xfrm flipV="1">
                <a:off x="1395" y="2675"/>
                <a:ext cx="28" cy="19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6963" name="Line 33"/>
              <p:cNvSpPr>
                <a:spLocks noChangeShapeType="1"/>
              </p:cNvSpPr>
              <p:nvPr/>
            </p:nvSpPr>
            <p:spPr bwMode="auto">
              <a:xfrm>
                <a:off x="1424" y="2681"/>
                <a:ext cx="18" cy="1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6964" name="Line 34"/>
              <p:cNvSpPr>
                <a:spLocks noChangeShapeType="1"/>
              </p:cNvSpPr>
              <p:nvPr/>
            </p:nvSpPr>
            <p:spPr bwMode="auto">
              <a:xfrm flipV="1">
                <a:off x="1443" y="2853"/>
                <a:ext cx="25" cy="1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6965" name="Line 35"/>
              <p:cNvSpPr>
                <a:spLocks noChangeShapeType="1"/>
              </p:cNvSpPr>
              <p:nvPr/>
            </p:nvSpPr>
            <p:spPr bwMode="auto">
              <a:xfrm>
                <a:off x="1427" y="2679"/>
                <a:ext cx="40" cy="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6966" name="Line 36"/>
              <p:cNvSpPr>
                <a:spLocks noChangeShapeType="1"/>
              </p:cNvSpPr>
              <p:nvPr/>
            </p:nvSpPr>
            <p:spPr bwMode="auto">
              <a:xfrm>
                <a:off x="1395" y="2867"/>
                <a:ext cx="48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166961" name="Oval 37"/>
            <p:cNvSpPr>
              <a:spLocks noChangeArrowheads="1"/>
            </p:cNvSpPr>
            <p:nvPr/>
          </p:nvSpPr>
          <p:spPr bwMode="auto">
            <a:xfrm>
              <a:off x="1417" y="2669"/>
              <a:ext cx="20" cy="23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6922" name="Group 38"/>
          <p:cNvGrpSpPr>
            <a:grpSpLocks/>
          </p:cNvGrpSpPr>
          <p:nvPr/>
        </p:nvGrpSpPr>
        <p:grpSpPr bwMode="auto">
          <a:xfrm>
            <a:off x="2293938" y="4044950"/>
            <a:ext cx="473075" cy="452438"/>
            <a:chOff x="1445" y="2548"/>
            <a:chExt cx="298" cy="285"/>
          </a:xfrm>
        </p:grpSpPr>
        <p:grpSp>
          <p:nvGrpSpPr>
            <p:cNvPr id="166947" name="Group 39"/>
            <p:cNvGrpSpPr>
              <a:grpSpLocks/>
            </p:cNvGrpSpPr>
            <p:nvPr/>
          </p:nvGrpSpPr>
          <p:grpSpPr bwMode="auto">
            <a:xfrm>
              <a:off x="1598" y="2548"/>
              <a:ext cx="145" cy="285"/>
              <a:chOff x="1598" y="2548"/>
              <a:chExt cx="145" cy="285"/>
            </a:xfrm>
          </p:grpSpPr>
          <p:sp>
            <p:nvSpPr>
              <p:cNvPr id="166956" name="Arc 40"/>
              <p:cNvSpPr>
                <a:spLocks/>
              </p:cNvSpPr>
              <p:nvPr/>
            </p:nvSpPr>
            <p:spPr bwMode="auto">
              <a:xfrm>
                <a:off x="1654" y="2548"/>
                <a:ext cx="89" cy="285"/>
              </a:xfrm>
              <a:custGeom>
                <a:avLst/>
                <a:gdLst>
                  <a:gd name="T0" fmla="*/ 0 w 21600"/>
                  <a:gd name="T1" fmla="*/ 0 h 42067"/>
                  <a:gd name="T2" fmla="*/ 0 w 21600"/>
                  <a:gd name="T3" fmla="*/ 0 h 42067"/>
                  <a:gd name="T4" fmla="*/ 0 w 21600"/>
                  <a:gd name="T5" fmla="*/ 0 h 4206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67"/>
                  <a:gd name="T11" fmla="*/ 21600 w 21600"/>
                  <a:gd name="T12" fmla="*/ 42067 h 4206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67" fill="none" extrusionOk="0">
                    <a:moveTo>
                      <a:pt x="4115" y="-1"/>
                    </a:moveTo>
                    <a:cubicBezTo>
                      <a:pt x="14268" y="1970"/>
                      <a:pt x="21600" y="10861"/>
                      <a:pt x="21600" y="21204"/>
                    </a:cubicBezTo>
                    <a:cubicBezTo>
                      <a:pt x="21600" y="30978"/>
                      <a:pt x="15035" y="39535"/>
                      <a:pt x="5594" y="42067"/>
                    </a:cubicBezTo>
                  </a:path>
                  <a:path w="21600" h="42067" stroke="0" extrusionOk="0">
                    <a:moveTo>
                      <a:pt x="4115" y="-1"/>
                    </a:moveTo>
                    <a:cubicBezTo>
                      <a:pt x="14268" y="1970"/>
                      <a:pt x="21600" y="10861"/>
                      <a:pt x="21600" y="21204"/>
                    </a:cubicBezTo>
                    <a:cubicBezTo>
                      <a:pt x="21600" y="30978"/>
                      <a:pt x="15035" y="39535"/>
                      <a:pt x="5594" y="42067"/>
                    </a:cubicBezTo>
                    <a:lnTo>
                      <a:pt x="0" y="21204"/>
                    </a:lnTo>
                    <a:lnTo>
                      <a:pt x="4115" y="-1"/>
                    </a:ln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6957" name="Arc 41"/>
              <p:cNvSpPr>
                <a:spLocks/>
              </p:cNvSpPr>
              <p:nvPr/>
            </p:nvSpPr>
            <p:spPr bwMode="auto">
              <a:xfrm>
                <a:off x="1629" y="2566"/>
                <a:ext cx="77" cy="245"/>
              </a:xfrm>
              <a:custGeom>
                <a:avLst/>
                <a:gdLst>
                  <a:gd name="T0" fmla="*/ 0 w 21600"/>
                  <a:gd name="T1" fmla="*/ 0 h 42055"/>
                  <a:gd name="T2" fmla="*/ 0 w 21600"/>
                  <a:gd name="T3" fmla="*/ 0 h 42055"/>
                  <a:gd name="T4" fmla="*/ 0 w 21600"/>
                  <a:gd name="T5" fmla="*/ 0 h 4205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55"/>
                  <a:gd name="T11" fmla="*/ 21600 w 21600"/>
                  <a:gd name="T12" fmla="*/ 42055 h 4205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55" fill="none" extrusionOk="0">
                    <a:moveTo>
                      <a:pt x="4188" y="-1"/>
                    </a:moveTo>
                    <a:cubicBezTo>
                      <a:pt x="14307" y="1999"/>
                      <a:pt x="21600" y="10875"/>
                      <a:pt x="21600" y="21190"/>
                    </a:cubicBezTo>
                    <a:cubicBezTo>
                      <a:pt x="21600" y="30967"/>
                      <a:pt x="15032" y="39525"/>
                      <a:pt x="5587" y="42054"/>
                    </a:cubicBezTo>
                  </a:path>
                  <a:path w="21600" h="42055" stroke="0" extrusionOk="0">
                    <a:moveTo>
                      <a:pt x="4188" y="-1"/>
                    </a:moveTo>
                    <a:cubicBezTo>
                      <a:pt x="14307" y="1999"/>
                      <a:pt x="21600" y="10875"/>
                      <a:pt x="21600" y="21190"/>
                    </a:cubicBezTo>
                    <a:cubicBezTo>
                      <a:pt x="21600" y="30967"/>
                      <a:pt x="15032" y="39525"/>
                      <a:pt x="5587" y="42054"/>
                    </a:cubicBezTo>
                    <a:lnTo>
                      <a:pt x="0" y="21190"/>
                    </a:lnTo>
                    <a:lnTo>
                      <a:pt x="4188" y="-1"/>
                    </a:ln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6958" name="Arc 42"/>
              <p:cNvSpPr>
                <a:spLocks/>
              </p:cNvSpPr>
              <p:nvPr/>
            </p:nvSpPr>
            <p:spPr bwMode="auto">
              <a:xfrm>
                <a:off x="1598" y="2588"/>
                <a:ext cx="72" cy="207"/>
              </a:xfrm>
              <a:custGeom>
                <a:avLst/>
                <a:gdLst>
                  <a:gd name="T0" fmla="*/ 0 w 21600"/>
                  <a:gd name="T1" fmla="*/ 0 h 42100"/>
                  <a:gd name="T2" fmla="*/ 0 w 21600"/>
                  <a:gd name="T3" fmla="*/ 0 h 42100"/>
                  <a:gd name="T4" fmla="*/ 0 w 21600"/>
                  <a:gd name="T5" fmla="*/ 0 h 421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100"/>
                  <a:gd name="T11" fmla="*/ 21600 w 21600"/>
                  <a:gd name="T12" fmla="*/ 42100 h 421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100" fill="none" extrusionOk="0">
                    <a:moveTo>
                      <a:pt x="4188" y="0"/>
                    </a:moveTo>
                    <a:cubicBezTo>
                      <a:pt x="14307" y="2000"/>
                      <a:pt x="21600" y="10875"/>
                      <a:pt x="21600" y="21190"/>
                    </a:cubicBezTo>
                    <a:cubicBezTo>
                      <a:pt x="21600" y="31033"/>
                      <a:pt x="14945" y="39631"/>
                      <a:pt x="5416" y="42099"/>
                    </a:cubicBezTo>
                  </a:path>
                  <a:path w="21600" h="42100" stroke="0" extrusionOk="0">
                    <a:moveTo>
                      <a:pt x="4188" y="0"/>
                    </a:moveTo>
                    <a:cubicBezTo>
                      <a:pt x="14307" y="2000"/>
                      <a:pt x="21600" y="10875"/>
                      <a:pt x="21600" y="21190"/>
                    </a:cubicBezTo>
                    <a:cubicBezTo>
                      <a:pt x="21600" y="31033"/>
                      <a:pt x="14945" y="39631"/>
                      <a:pt x="5416" y="42099"/>
                    </a:cubicBezTo>
                    <a:lnTo>
                      <a:pt x="0" y="21190"/>
                    </a:lnTo>
                    <a:lnTo>
                      <a:pt x="4188" y="0"/>
                    </a:ln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66948" name="Group 43"/>
            <p:cNvGrpSpPr>
              <a:grpSpLocks/>
            </p:cNvGrpSpPr>
            <p:nvPr/>
          </p:nvGrpSpPr>
          <p:grpSpPr bwMode="auto">
            <a:xfrm>
              <a:off x="1515" y="2602"/>
              <a:ext cx="122" cy="189"/>
              <a:chOff x="1515" y="2602"/>
              <a:chExt cx="122" cy="189"/>
            </a:xfrm>
          </p:grpSpPr>
          <p:sp>
            <p:nvSpPr>
              <p:cNvPr id="166953" name="Arc 44"/>
              <p:cNvSpPr>
                <a:spLocks/>
              </p:cNvSpPr>
              <p:nvPr/>
            </p:nvSpPr>
            <p:spPr bwMode="auto">
              <a:xfrm>
                <a:off x="1562" y="2602"/>
                <a:ext cx="75" cy="189"/>
              </a:xfrm>
              <a:custGeom>
                <a:avLst/>
                <a:gdLst>
                  <a:gd name="T0" fmla="*/ 0 w 21600"/>
                  <a:gd name="T1" fmla="*/ 0 h 42067"/>
                  <a:gd name="T2" fmla="*/ 0 w 21600"/>
                  <a:gd name="T3" fmla="*/ 0 h 42067"/>
                  <a:gd name="T4" fmla="*/ 0 w 21600"/>
                  <a:gd name="T5" fmla="*/ 0 h 4206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67"/>
                  <a:gd name="T11" fmla="*/ 21600 w 21600"/>
                  <a:gd name="T12" fmla="*/ 42067 h 4206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67" fill="none" extrusionOk="0">
                    <a:moveTo>
                      <a:pt x="4002" y="0"/>
                    </a:moveTo>
                    <a:cubicBezTo>
                      <a:pt x="14208" y="1924"/>
                      <a:pt x="21600" y="10840"/>
                      <a:pt x="21600" y="21226"/>
                    </a:cubicBezTo>
                    <a:cubicBezTo>
                      <a:pt x="21600" y="30969"/>
                      <a:pt x="15076" y="39507"/>
                      <a:pt x="5675" y="42067"/>
                    </a:cubicBezTo>
                  </a:path>
                  <a:path w="21600" h="42067" stroke="0" extrusionOk="0">
                    <a:moveTo>
                      <a:pt x="4002" y="0"/>
                    </a:moveTo>
                    <a:cubicBezTo>
                      <a:pt x="14208" y="1924"/>
                      <a:pt x="21600" y="10840"/>
                      <a:pt x="21600" y="21226"/>
                    </a:cubicBezTo>
                    <a:cubicBezTo>
                      <a:pt x="21600" y="30969"/>
                      <a:pt x="15076" y="39507"/>
                      <a:pt x="5675" y="42067"/>
                    </a:cubicBezTo>
                    <a:lnTo>
                      <a:pt x="0" y="21226"/>
                    </a:lnTo>
                    <a:lnTo>
                      <a:pt x="4002" y="0"/>
                    </a:ln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6954" name="Arc 45"/>
              <p:cNvSpPr>
                <a:spLocks/>
              </p:cNvSpPr>
              <p:nvPr/>
            </p:nvSpPr>
            <p:spPr bwMode="auto">
              <a:xfrm>
                <a:off x="1541" y="2614"/>
                <a:ext cx="65" cy="163"/>
              </a:xfrm>
              <a:custGeom>
                <a:avLst/>
                <a:gdLst>
                  <a:gd name="T0" fmla="*/ 0 w 21600"/>
                  <a:gd name="T1" fmla="*/ 0 h 42158"/>
                  <a:gd name="T2" fmla="*/ 0 w 21600"/>
                  <a:gd name="T3" fmla="*/ 0 h 42158"/>
                  <a:gd name="T4" fmla="*/ 0 w 21600"/>
                  <a:gd name="T5" fmla="*/ 0 h 4215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158"/>
                  <a:gd name="T11" fmla="*/ 21600 w 21600"/>
                  <a:gd name="T12" fmla="*/ 42158 h 4215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158" fill="none" extrusionOk="0">
                    <a:moveTo>
                      <a:pt x="3974" y="-1"/>
                    </a:moveTo>
                    <a:cubicBezTo>
                      <a:pt x="14193" y="1912"/>
                      <a:pt x="21600" y="10834"/>
                      <a:pt x="21600" y="21231"/>
                    </a:cubicBezTo>
                    <a:cubicBezTo>
                      <a:pt x="21600" y="31099"/>
                      <a:pt x="14911" y="39713"/>
                      <a:pt x="5350" y="42157"/>
                    </a:cubicBezTo>
                  </a:path>
                  <a:path w="21600" h="42158" stroke="0" extrusionOk="0">
                    <a:moveTo>
                      <a:pt x="3974" y="-1"/>
                    </a:moveTo>
                    <a:cubicBezTo>
                      <a:pt x="14193" y="1912"/>
                      <a:pt x="21600" y="10834"/>
                      <a:pt x="21600" y="21231"/>
                    </a:cubicBezTo>
                    <a:cubicBezTo>
                      <a:pt x="21600" y="31099"/>
                      <a:pt x="14911" y="39713"/>
                      <a:pt x="5350" y="42157"/>
                    </a:cubicBezTo>
                    <a:lnTo>
                      <a:pt x="0" y="21231"/>
                    </a:lnTo>
                    <a:lnTo>
                      <a:pt x="3974" y="-1"/>
                    </a:ln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6955" name="Arc 46"/>
              <p:cNvSpPr>
                <a:spLocks/>
              </p:cNvSpPr>
              <p:nvPr/>
            </p:nvSpPr>
            <p:spPr bwMode="auto">
              <a:xfrm>
                <a:off x="1515" y="2629"/>
                <a:ext cx="60" cy="137"/>
              </a:xfrm>
              <a:custGeom>
                <a:avLst/>
                <a:gdLst>
                  <a:gd name="T0" fmla="*/ 0 w 21600"/>
                  <a:gd name="T1" fmla="*/ 0 h 42005"/>
                  <a:gd name="T2" fmla="*/ 0 w 21600"/>
                  <a:gd name="T3" fmla="*/ 0 h 42005"/>
                  <a:gd name="T4" fmla="*/ 0 w 21600"/>
                  <a:gd name="T5" fmla="*/ 0 h 4200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05"/>
                  <a:gd name="T11" fmla="*/ 21600 w 21600"/>
                  <a:gd name="T12" fmla="*/ 42005 h 4200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05" fill="none" extrusionOk="0">
                    <a:moveTo>
                      <a:pt x="4207" y="-1"/>
                    </a:moveTo>
                    <a:cubicBezTo>
                      <a:pt x="14317" y="2007"/>
                      <a:pt x="21600" y="10878"/>
                      <a:pt x="21600" y="21186"/>
                    </a:cubicBezTo>
                    <a:cubicBezTo>
                      <a:pt x="21600" y="30898"/>
                      <a:pt x="15117" y="39416"/>
                      <a:pt x="5755" y="42004"/>
                    </a:cubicBezTo>
                  </a:path>
                  <a:path w="21600" h="42005" stroke="0" extrusionOk="0">
                    <a:moveTo>
                      <a:pt x="4207" y="-1"/>
                    </a:moveTo>
                    <a:cubicBezTo>
                      <a:pt x="14317" y="2007"/>
                      <a:pt x="21600" y="10878"/>
                      <a:pt x="21600" y="21186"/>
                    </a:cubicBezTo>
                    <a:cubicBezTo>
                      <a:pt x="21600" y="30898"/>
                      <a:pt x="15117" y="39416"/>
                      <a:pt x="5755" y="42004"/>
                    </a:cubicBezTo>
                    <a:lnTo>
                      <a:pt x="0" y="21186"/>
                    </a:lnTo>
                    <a:lnTo>
                      <a:pt x="4207" y="-1"/>
                    </a:lnTo>
                    <a:close/>
                  </a:path>
                </a:pathLst>
              </a:cu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166949" name="Arc 47"/>
            <p:cNvSpPr>
              <a:spLocks/>
            </p:cNvSpPr>
            <p:nvPr/>
          </p:nvSpPr>
          <p:spPr bwMode="auto">
            <a:xfrm>
              <a:off x="1494" y="2640"/>
              <a:ext cx="55" cy="119"/>
            </a:xfrm>
            <a:custGeom>
              <a:avLst/>
              <a:gdLst>
                <a:gd name="T0" fmla="*/ 0 w 21600"/>
                <a:gd name="T1" fmla="*/ 0 h 42133"/>
                <a:gd name="T2" fmla="*/ 0 w 21600"/>
                <a:gd name="T3" fmla="*/ 0 h 42133"/>
                <a:gd name="T4" fmla="*/ 0 w 21600"/>
                <a:gd name="T5" fmla="*/ 0 h 42133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133"/>
                <a:gd name="T11" fmla="*/ 21600 w 21600"/>
                <a:gd name="T12" fmla="*/ 42133 h 421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133" fill="none" extrusionOk="0">
                  <a:moveTo>
                    <a:pt x="3960" y="0"/>
                  </a:moveTo>
                  <a:cubicBezTo>
                    <a:pt x="14186" y="1907"/>
                    <a:pt x="21600" y="10832"/>
                    <a:pt x="21600" y="21234"/>
                  </a:cubicBezTo>
                  <a:cubicBezTo>
                    <a:pt x="21600" y="31061"/>
                    <a:pt x="14966" y="39649"/>
                    <a:pt x="5458" y="42133"/>
                  </a:cubicBezTo>
                </a:path>
                <a:path w="21600" h="42133" stroke="0" extrusionOk="0">
                  <a:moveTo>
                    <a:pt x="3960" y="0"/>
                  </a:moveTo>
                  <a:cubicBezTo>
                    <a:pt x="14186" y="1907"/>
                    <a:pt x="21600" y="10832"/>
                    <a:pt x="21600" y="21234"/>
                  </a:cubicBezTo>
                  <a:cubicBezTo>
                    <a:pt x="21600" y="31061"/>
                    <a:pt x="14966" y="39649"/>
                    <a:pt x="5458" y="42133"/>
                  </a:cubicBezTo>
                  <a:lnTo>
                    <a:pt x="0" y="21234"/>
                  </a:lnTo>
                  <a:lnTo>
                    <a:pt x="3960" y="0"/>
                  </a:lnTo>
                  <a:close/>
                </a:path>
              </a:pathLst>
            </a:custGeom>
            <a:noFill/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66950" name="Arc 48"/>
            <p:cNvSpPr>
              <a:spLocks/>
            </p:cNvSpPr>
            <p:nvPr/>
          </p:nvSpPr>
          <p:spPr bwMode="auto">
            <a:xfrm>
              <a:off x="1471" y="2648"/>
              <a:ext cx="47" cy="102"/>
            </a:xfrm>
            <a:custGeom>
              <a:avLst/>
              <a:gdLst>
                <a:gd name="T0" fmla="*/ 0 w 21600"/>
                <a:gd name="T1" fmla="*/ 0 h 42090"/>
                <a:gd name="T2" fmla="*/ 0 w 21600"/>
                <a:gd name="T3" fmla="*/ 0 h 42090"/>
                <a:gd name="T4" fmla="*/ 0 w 21600"/>
                <a:gd name="T5" fmla="*/ 0 h 4209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090"/>
                <a:gd name="T11" fmla="*/ 21600 w 21600"/>
                <a:gd name="T12" fmla="*/ 42090 h 420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090" fill="none" extrusionOk="0">
                  <a:moveTo>
                    <a:pt x="4066" y="0"/>
                  </a:moveTo>
                  <a:cubicBezTo>
                    <a:pt x="14242" y="1951"/>
                    <a:pt x="21600" y="10852"/>
                    <a:pt x="21600" y="21214"/>
                  </a:cubicBezTo>
                  <a:cubicBezTo>
                    <a:pt x="21600" y="31007"/>
                    <a:pt x="15011" y="39575"/>
                    <a:pt x="5545" y="42089"/>
                  </a:cubicBezTo>
                </a:path>
                <a:path w="21600" h="42090" stroke="0" extrusionOk="0">
                  <a:moveTo>
                    <a:pt x="4066" y="0"/>
                  </a:moveTo>
                  <a:cubicBezTo>
                    <a:pt x="14242" y="1951"/>
                    <a:pt x="21600" y="10852"/>
                    <a:pt x="21600" y="21214"/>
                  </a:cubicBezTo>
                  <a:cubicBezTo>
                    <a:pt x="21600" y="31007"/>
                    <a:pt x="15011" y="39575"/>
                    <a:pt x="5545" y="42089"/>
                  </a:cubicBezTo>
                  <a:lnTo>
                    <a:pt x="0" y="21214"/>
                  </a:lnTo>
                  <a:lnTo>
                    <a:pt x="4066" y="0"/>
                  </a:lnTo>
                  <a:close/>
                </a:path>
              </a:pathLst>
            </a:custGeom>
            <a:noFill/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66951" name="Arc 49"/>
            <p:cNvSpPr>
              <a:spLocks/>
            </p:cNvSpPr>
            <p:nvPr/>
          </p:nvSpPr>
          <p:spPr bwMode="auto">
            <a:xfrm>
              <a:off x="1452" y="2662"/>
              <a:ext cx="40" cy="80"/>
            </a:xfrm>
            <a:custGeom>
              <a:avLst/>
              <a:gdLst>
                <a:gd name="T0" fmla="*/ 0 w 21600"/>
                <a:gd name="T1" fmla="*/ 0 h 42008"/>
                <a:gd name="T2" fmla="*/ 0 w 21600"/>
                <a:gd name="T3" fmla="*/ 0 h 42008"/>
                <a:gd name="T4" fmla="*/ 0 w 21600"/>
                <a:gd name="T5" fmla="*/ 0 h 42008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008"/>
                <a:gd name="T11" fmla="*/ 21600 w 21600"/>
                <a:gd name="T12" fmla="*/ 42008 h 4200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008" fill="none" extrusionOk="0">
                  <a:moveTo>
                    <a:pt x="4235" y="0"/>
                  </a:moveTo>
                  <a:cubicBezTo>
                    <a:pt x="14332" y="2019"/>
                    <a:pt x="21600" y="10884"/>
                    <a:pt x="21600" y="21181"/>
                  </a:cubicBezTo>
                  <a:cubicBezTo>
                    <a:pt x="21600" y="30904"/>
                    <a:pt x="15102" y="39429"/>
                    <a:pt x="5726" y="42007"/>
                  </a:cubicBezTo>
                </a:path>
                <a:path w="21600" h="42008" stroke="0" extrusionOk="0">
                  <a:moveTo>
                    <a:pt x="4235" y="0"/>
                  </a:moveTo>
                  <a:cubicBezTo>
                    <a:pt x="14332" y="2019"/>
                    <a:pt x="21600" y="10884"/>
                    <a:pt x="21600" y="21181"/>
                  </a:cubicBezTo>
                  <a:cubicBezTo>
                    <a:pt x="21600" y="30904"/>
                    <a:pt x="15102" y="39429"/>
                    <a:pt x="5726" y="42007"/>
                  </a:cubicBezTo>
                  <a:lnTo>
                    <a:pt x="0" y="21181"/>
                  </a:lnTo>
                  <a:lnTo>
                    <a:pt x="4235" y="0"/>
                  </a:lnTo>
                  <a:close/>
                </a:path>
              </a:pathLst>
            </a:custGeom>
            <a:noFill/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66952" name="Arc 50"/>
            <p:cNvSpPr>
              <a:spLocks/>
            </p:cNvSpPr>
            <p:nvPr/>
          </p:nvSpPr>
          <p:spPr bwMode="auto">
            <a:xfrm>
              <a:off x="1445" y="2673"/>
              <a:ext cx="24" cy="61"/>
            </a:xfrm>
            <a:custGeom>
              <a:avLst/>
              <a:gdLst>
                <a:gd name="T0" fmla="*/ 0 w 21600"/>
                <a:gd name="T1" fmla="*/ 0 h 42223"/>
                <a:gd name="T2" fmla="*/ 0 w 21600"/>
                <a:gd name="T3" fmla="*/ 0 h 42223"/>
                <a:gd name="T4" fmla="*/ 0 w 21600"/>
                <a:gd name="T5" fmla="*/ 0 h 42223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223"/>
                <a:gd name="T11" fmla="*/ 21600 w 21600"/>
                <a:gd name="T12" fmla="*/ 42223 h 422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223" fill="none" extrusionOk="0">
                  <a:moveTo>
                    <a:pt x="3623" y="0"/>
                  </a:moveTo>
                  <a:cubicBezTo>
                    <a:pt x="14005" y="1767"/>
                    <a:pt x="21600" y="10763"/>
                    <a:pt x="21600" y="21294"/>
                  </a:cubicBezTo>
                  <a:cubicBezTo>
                    <a:pt x="21600" y="31165"/>
                    <a:pt x="14907" y="39780"/>
                    <a:pt x="5342" y="42222"/>
                  </a:cubicBezTo>
                </a:path>
                <a:path w="21600" h="42223" stroke="0" extrusionOk="0">
                  <a:moveTo>
                    <a:pt x="3623" y="0"/>
                  </a:moveTo>
                  <a:cubicBezTo>
                    <a:pt x="14005" y="1767"/>
                    <a:pt x="21600" y="10763"/>
                    <a:pt x="21600" y="21294"/>
                  </a:cubicBezTo>
                  <a:cubicBezTo>
                    <a:pt x="21600" y="31165"/>
                    <a:pt x="14907" y="39780"/>
                    <a:pt x="5342" y="42222"/>
                  </a:cubicBezTo>
                  <a:lnTo>
                    <a:pt x="0" y="21294"/>
                  </a:lnTo>
                  <a:lnTo>
                    <a:pt x="3623" y="0"/>
                  </a:lnTo>
                  <a:close/>
                </a:path>
              </a:pathLst>
            </a:custGeom>
            <a:noFill/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graphicFrame>
        <p:nvGraphicFramePr>
          <p:cNvPr id="166923" name="Object 6"/>
          <p:cNvGraphicFramePr>
            <a:graphicFrameLocks noChangeAspect="1"/>
          </p:cNvGraphicFramePr>
          <p:nvPr/>
        </p:nvGraphicFramePr>
        <p:xfrm>
          <a:off x="2971800" y="5334000"/>
          <a:ext cx="381000" cy="350838"/>
        </p:xfrm>
        <a:graphic>
          <a:graphicData uri="http://schemas.openxmlformats.org/presentationml/2006/ole">
            <p:oleObj spid="_x0000_s166923" name="Clip" r:id="rId7" imgW="4830763" imgH="4449763" progId="MS_ClipArt_Gallery.2">
              <p:embed/>
            </p:oleObj>
          </a:graphicData>
        </a:graphic>
      </p:graphicFrame>
      <p:graphicFrame>
        <p:nvGraphicFramePr>
          <p:cNvPr id="166924" name="Object 7"/>
          <p:cNvGraphicFramePr>
            <a:graphicFrameLocks noChangeAspect="1"/>
          </p:cNvGraphicFramePr>
          <p:nvPr/>
        </p:nvGraphicFramePr>
        <p:xfrm>
          <a:off x="2057400" y="5257800"/>
          <a:ext cx="457200" cy="427038"/>
        </p:xfrm>
        <a:graphic>
          <a:graphicData uri="http://schemas.openxmlformats.org/presentationml/2006/ole">
            <p:oleObj spid="_x0000_s166924" name="Clip" r:id="rId8" imgW="4876800" imgH="4556125" progId="MS_ClipArt_Gallery.2">
              <p:embed/>
            </p:oleObj>
          </a:graphicData>
        </a:graphic>
      </p:graphicFrame>
      <p:graphicFrame>
        <p:nvGraphicFramePr>
          <p:cNvPr id="166925" name="Object 8"/>
          <p:cNvGraphicFramePr>
            <a:graphicFrameLocks noChangeAspect="1"/>
          </p:cNvGraphicFramePr>
          <p:nvPr/>
        </p:nvGraphicFramePr>
        <p:xfrm>
          <a:off x="5029200" y="3429000"/>
          <a:ext cx="1524000" cy="1082675"/>
        </p:xfrm>
        <a:graphic>
          <a:graphicData uri="http://schemas.openxmlformats.org/presentationml/2006/ole">
            <p:oleObj spid="_x0000_s166925" name="Clip" r:id="rId9" imgW="3405188" imgH="3368675" progId="MS_ClipArt_Gallery.2">
              <p:embed/>
            </p:oleObj>
          </a:graphicData>
        </a:graphic>
      </p:graphicFrame>
      <p:graphicFrame>
        <p:nvGraphicFramePr>
          <p:cNvPr id="166926" name="Object 9"/>
          <p:cNvGraphicFramePr>
            <a:graphicFrameLocks noChangeAspect="1"/>
          </p:cNvGraphicFramePr>
          <p:nvPr/>
        </p:nvGraphicFramePr>
        <p:xfrm>
          <a:off x="2057400" y="4800600"/>
          <a:ext cx="533400" cy="152400"/>
        </p:xfrm>
        <a:graphic>
          <a:graphicData uri="http://schemas.openxmlformats.org/presentationml/2006/ole">
            <p:oleObj spid="_x0000_s166926" name="Clip" r:id="rId10" imgW="7253288" imgH="2071688" progId="MS_ClipArt_Gallery.2">
              <p:embed/>
            </p:oleObj>
          </a:graphicData>
        </a:graphic>
      </p:graphicFrame>
      <p:sp>
        <p:nvSpPr>
          <p:cNvPr id="166927" name="Text Box 55"/>
          <p:cNvSpPr txBox="1">
            <a:spLocks noChangeArrowheads="1"/>
          </p:cNvSpPr>
          <p:nvPr/>
        </p:nvSpPr>
        <p:spPr bwMode="auto">
          <a:xfrm>
            <a:off x="6629400" y="3429000"/>
            <a:ext cx="735013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SDTV</a:t>
            </a:r>
          </a:p>
          <a:p>
            <a:r>
              <a:rPr lang="en-US"/>
              <a:t>EDTV</a:t>
            </a:r>
          </a:p>
          <a:p>
            <a:r>
              <a:rPr lang="en-US"/>
              <a:t>HDTV</a:t>
            </a:r>
          </a:p>
        </p:txBody>
      </p:sp>
      <p:sp>
        <p:nvSpPr>
          <p:cNvPr id="166928" name="Text Box 56"/>
          <p:cNvSpPr txBox="1">
            <a:spLocks noChangeArrowheads="1"/>
          </p:cNvSpPr>
          <p:nvPr/>
        </p:nvSpPr>
        <p:spPr bwMode="auto">
          <a:xfrm>
            <a:off x="6553200" y="4724400"/>
            <a:ext cx="15033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Multimedia PC</a:t>
            </a:r>
          </a:p>
        </p:txBody>
      </p:sp>
      <p:sp>
        <p:nvSpPr>
          <p:cNvPr id="166929" name="Text Box 57"/>
          <p:cNvSpPr txBox="1">
            <a:spLocks noChangeArrowheads="1"/>
          </p:cNvSpPr>
          <p:nvPr/>
        </p:nvSpPr>
        <p:spPr bwMode="auto">
          <a:xfrm>
            <a:off x="2133600" y="5715000"/>
            <a:ext cx="19002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B-ISDN, ADSL,etc.</a:t>
            </a:r>
          </a:p>
        </p:txBody>
      </p:sp>
      <p:sp>
        <p:nvSpPr>
          <p:cNvPr id="166930" name="Text Box 58"/>
          <p:cNvSpPr txBox="1">
            <a:spLocks noChangeArrowheads="1"/>
          </p:cNvSpPr>
          <p:nvPr/>
        </p:nvSpPr>
        <p:spPr bwMode="auto">
          <a:xfrm>
            <a:off x="3886200" y="5638800"/>
            <a:ext cx="10541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DVD, etc.</a:t>
            </a:r>
          </a:p>
        </p:txBody>
      </p:sp>
      <p:sp>
        <p:nvSpPr>
          <p:cNvPr id="166931" name="Text Box 60"/>
          <p:cNvSpPr txBox="1">
            <a:spLocks noChangeArrowheads="1"/>
          </p:cNvSpPr>
          <p:nvPr/>
        </p:nvSpPr>
        <p:spPr bwMode="auto">
          <a:xfrm>
            <a:off x="609600" y="5181600"/>
            <a:ext cx="109855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Terrestrial</a:t>
            </a:r>
          </a:p>
          <a:p>
            <a:r>
              <a:rPr lang="en-US"/>
              <a:t>Receiver</a:t>
            </a:r>
          </a:p>
        </p:txBody>
      </p:sp>
      <p:sp>
        <p:nvSpPr>
          <p:cNvPr id="166932" name="Text Box 61"/>
          <p:cNvSpPr txBox="1">
            <a:spLocks noChangeArrowheads="1"/>
          </p:cNvSpPr>
          <p:nvPr/>
        </p:nvSpPr>
        <p:spPr bwMode="auto">
          <a:xfrm>
            <a:off x="1143000" y="4800600"/>
            <a:ext cx="7127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Cable</a:t>
            </a:r>
          </a:p>
        </p:txBody>
      </p:sp>
      <p:sp>
        <p:nvSpPr>
          <p:cNvPr id="166933" name="Text Box 62"/>
          <p:cNvSpPr txBox="1">
            <a:spLocks noChangeArrowheads="1"/>
          </p:cNvSpPr>
          <p:nvPr/>
        </p:nvSpPr>
        <p:spPr bwMode="auto">
          <a:xfrm>
            <a:off x="914400" y="3886200"/>
            <a:ext cx="1198563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/>
              <a:t>Multipoint </a:t>
            </a:r>
          </a:p>
          <a:p>
            <a:pPr algn="ctr"/>
            <a:r>
              <a:rPr lang="en-US"/>
              <a:t>Distribution</a:t>
            </a:r>
          </a:p>
          <a:p>
            <a:pPr algn="ctr"/>
            <a:r>
              <a:rPr lang="en-US"/>
              <a:t>System</a:t>
            </a:r>
          </a:p>
        </p:txBody>
      </p:sp>
      <p:sp>
        <p:nvSpPr>
          <p:cNvPr id="166934" name="Text Box 63"/>
          <p:cNvSpPr txBox="1">
            <a:spLocks noChangeArrowheads="1"/>
          </p:cNvSpPr>
          <p:nvPr/>
        </p:nvSpPr>
        <p:spPr bwMode="auto">
          <a:xfrm>
            <a:off x="1143000" y="3429000"/>
            <a:ext cx="10064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Satellites</a:t>
            </a:r>
          </a:p>
        </p:txBody>
      </p:sp>
      <p:sp>
        <p:nvSpPr>
          <p:cNvPr id="166935" name="Text Box 74"/>
          <p:cNvSpPr txBox="1">
            <a:spLocks noChangeArrowheads="1"/>
          </p:cNvSpPr>
          <p:nvPr/>
        </p:nvSpPr>
        <p:spPr bwMode="auto">
          <a:xfrm rot="154934">
            <a:off x="5257800" y="3581400"/>
            <a:ext cx="993775" cy="549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 sz="1000" b="1">
                <a:solidFill>
                  <a:schemeClr val="bg1"/>
                </a:solidFill>
              </a:rPr>
              <a:t>DVB</a:t>
            </a:r>
          </a:p>
          <a:p>
            <a:pPr algn="ctr"/>
            <a:r>
              <a:rPr lang="en-US" sz="1000" b="1">
                <a:solidFill>
                  <a:schemeClr val="bg1"/>
                </a:solidFill>
              </a:rPr>
              <a:t>Digital Video</a:t>
            </a:r>
          </a:p>
          <a:p>
            <a:pPr algn="ctr"/>
            <a:r>
              <a:rPr lang="en-US" sz="1000" b="1">
                <a:solidFill>
                  <a:schemeClr val="bg1"/>
                </a:solidFill>
              </a:rPr>
              <a:t>Broadcasting</a:t>
            </a:r>
          </a:p>
        </p:txBody>
      </p:sp>
      <p:cxnSp>
        <p:nvCxnSpPr>
          <p:cNvPr id="166936" name="AutoShape 76"/>
          <p:cNvCxnSpPr>
            <a:cxnSpLocks noChangeShapeType="1"/>
          </p:cNvCxnSpPr>
          <p:nvPr/>
        </p:nvCxnSpPr>
        <p:spPr bwMode="auto">
          <a:xfrm flipH="1" flipV="1">
            <a:off x="4114800" y="4876800"/>
            <a:ext cx="114300" cy="457200"/>
          </a:xfrm>
          <a:prstGeom prst="straightConnector1">
            <a:avLst/>
          </a:prstGeom>
          <a:noFill/>
          <a:ln w="38100">
            <a:solidFill>
              <a:schemeClr val="accent2"/>
            </a:solidFill>
            <a:round/>
            <a:headEnd type="triangle" w="med" len="med"/>
            <a:tailEnd type="triangle" w="med" len="med"/>
          </a:ln>
        </p:spPr>
      </p:cxnSp>
      <p:cxnSp>
        <p:nvCxnSpPr>
          <p:cNvPr id="166937" name="AutoShape 78"/>
          <p:cNvCxnSpPr>
            <a:cxnSpLocks noChangeShapeType="1"/>
          </p:cNvCxnSpPr>
          <p:nvPr/>
        </p:nvCxnSpPr>
        <p:spPr bwMode="auto">
          <a:xfrm>
            <a:off x="4572000" y="4686300"/>
            <a:ext cx="1295400" cy="196850"/>
          </a:xfrm>
          <a:prstGeom prst="straightConnector1">
            <a:avLst/>
          </a:prstGeom>
          <a:noFill/>
          <a:ln w="38100">
            <a:solidFill>
              <a:srgbClr val="E3054F"/>
            </a:solidFill>
            <a:round/>
            <a:headEnd type="triangle" w="med" len="med"/>
            <a:tailEnd type="triangle" w="med" len="med"/>
          </a:ln>
        </p:spPr>
      </p:cxnSp>
      <p:cxnSp>
        <p:nvCxnSpPr>
          <p:cNvPr id="166938" name="AutoShape 80"/>
          <p:cNvCxnSpPr>
            <a:cxnSpLocks noChangeShapeType="1"/>
          </p:cNvCxnSpPr>
          <p:nvPr/>
        </p:nvCxnSpPr>
        <p:spPr bwMode="auto">
          <a:xfrm>
            <a:off x="2660650" y="3695700"/>
            <a:ext cx="1454150" cy="800100"/>
          </a:xfrm>
          <a:prstGeom prst="straightConnector1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</p:spPr>
      </p:cxnSp>
      <p:cxnSp>
        <p:nvCxnSpPr>
          <p:cNvPr id="166939" name="AutoShape 81"/>
          <p:cNvCxnSpPr>
            <a:cxnSpLocks noChangeShapeType="1"/>
            <a:stCxn id="166965" idx="1"/>
          </p:cNvCxnSpPr>
          <p:nvPr/>
        </p:nvCxnSpPr>
        <p:spPr bwMode="auto">
          <a:xfrm>
            <a:off x="2328863" y="4530725"/>
            <a:ext cx="1328737" cy="155575"/>
          </a:xfrm>
          <a:prstGeom prst="straightConnector1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</p:spPr>
      </p:cxnSp>
      <p:cxnSp>
        <p:nvCxnSpPr>
          <p:cNvPr id="166940" name="AutoShape 82"/>
          <p:cNvCxnSpPr>
            <a:cxnSpLocks noChangeShapeType="1"/>
          </p:cNvCxnSpPr>
          <p:nvPr/>
        </p:nvCxnSpPr>
        <p:spPr bwMode="auto">
          <a:xfrm flipV="1">
            <a:off x="2514600" y="4686300"/>
            <a:ext cx="1143000" cy="785813"/>
          </a:xfrm>
          <a:prstGeom prst="straightConnector1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</p:spPr>
      </p:cxnSp>
      <p:cxnSp>
        <p:nvCxnSpPr>
          <p:cNvPr id="166941" name="AutoShape 83"/>
          <p:cNvCxnSpPr>
            <a:cxnSpLocks noChangeShapeType="1"/>
          </p:cNvCxnSpPr>
          <p:nvPr/>
        </p:nvCxnSpPr>
        <p:spPr bwMode="auto">
          <a:xfrm flipV="1">
            <a:off x="3352800" y="4876800"/>
            <a:ext cx="762000" cy="633413"/>
          </a:xfrm>
          <a:prstGeom prst="straightConnector1">
            <a:avLst/>
          </a:prstGeom>
          <a:noFill/>
          <a:ln w="38100">
            <a:solidFill>
              <a:srgbClr val="E3054F"/>
            </a:solidFill>
            <a:round/>
            <a:headEnd type="triangle" w="med" len="med"/>
            <a:tailEnd type="triangle" w="med" len="med"/>
          </a:ln>
        </p:spPr>
      </p:cxnSp>
      <p:cxnSp>
        <p:nvCxnSpPr>
          <p:cNvPr id="166942" name="AutoShape 79"/>
          <p:cNvCxnSpPr>
            <a:cxnSpLocks noChangeShapeType="1"/>
          </p:cNvCxnSpPr>
          <p:nvPr/>
        </p:nvCxnSpPr>
        <p:spPr bwMode="auto">
          <a:xfrm flipV="1">
            <a:off x="2590800" y="4686300"/>
            <a:ext cx="1066800" cy="190500"/>
          </a:xfrm>
          <a:prstGeom prst="straightConnector1">
            <a:avLst/>
          </a:prstGeom>
          <a:noFill/>
          <a:ln w="38100">
            <a:solidFill>
              <a:srgbClr val="E3054F"/>
            </a:solidFill>
            <a:round/>
            <a:headEnd type="triangle" w="med" len="med"/>
            <a:tailEnd type="triangle" w="med" len="med"/>
          </a:ln>
        </p:spPr>
      </p:cxnSp>
      <p:sp>
        <p:nvSpPr>
          <p:cNvPr id="166943" name="Text Box 64"/>
          <p:cNvSpPr txBox="1">
            <a:spLocks noChangeArrowheads="1"/>
          </p:cNvSpPr>
          <p:nvPr/>
        </p:nvSpPr>
        <p:spPr bwMode="auto">
          <a:xfrm>
            <a:off x="3221038" y="3886200"/>
            <a:ext cx="181927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/>
              <a:t>Integrated</a:t>
            </a:r>
          </a:p>
          <a:p>
            <a:pPr algn="ctr"/>
            <a:r>
              <a:rPr lang="en-US"/>
              <a:t>Receiver-Decoder</a:t>
            </a:r>
          </a:p>
        </p:txBody>
      </p:sp>
      <p:sp>
        <p:nvSpPr>
          <p:cNvPr id="166944" name="Text Box 84"/>
          <p:cNvSpPr txBox="1">
            <a:spLocks noChangeArrowheads="1"/>
          </p:cNvSpPr>
          <p:nvPr/>
        </p:nvSpPr>
        <p:spPr bwMode="auto">
          <a:xfrm>
            <a:off x="396875" y="3446463"/>
            <a:ext cx="8143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b="1">
                <a:solidFill>
                  <a:schemeClr val="accent1"/>
                </a:solidFill>
              </a:rPr>
              <a:t>DVB-S</a:t>
            </a:r>
          </a:p>
        </p:txBody>
      </p:sp>
      <p:sp>
        <p:nvSpPr>
          <p:cNvPr id="166945" name="Text Box 85"/>
          <p:cNvSpPr txBox="1">
            <a:spLocks noChangeArrowheads="1"/>
          </p:cNvSpPr>
          <p:nvPr/>
        </p:nvSpPr>
        <p:spPr bwMode="auto">
          <a:xfrm>
            <a:off x="347663" y="4740275"/>
            <a:ext cx="8255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b="1">
                <a:solidFill>
                  <a:schemeClr val="accent1"/>
                </a:solidFill>
              </a:rPr>
              <a:t>DVB-C</a:t>
            </a:r>
          </a:p>
        </p:txBody>
      </p:sp>
      <p:sp>
        <p:nvSpPr>
          <p:cNvPr id="166946" name="Text Box 86"/>
          <p:cNvSpPr txBox="1">
            <a:spLocks noChangeArrowheads="1"/>
          </p:cNvSpPr>
          <p:nvPr/>
        </p:nvSpPr>
        <p:spPr bwMode="auto">
          <a:xfrm>
            <a:off x="177800" y="5672138"/>
            <a:ext cx="8032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b="1">
                <a:solidFill>
                  <a:schemeClr val="accent1"/>
                </a:solidFill>
              </a:rPr>
              <a:t>DVB-T</a:t>
            </a:r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5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DVB Container</a:t>
            </a:r>
          </a:p>
        </p:txBody>
      </p:sp>
      <p:sp>
        <p:nvSpPr>
          <p:cNvPr id="167939" name="Rectangle 52"/>
          <p:cNvSpPr>
            <a:spLocks noGrp="1" noChangeArrowheads="1"/>
          </p:cNvSpPr>
          <p:nvPr>
            <p:ph type="body" idx="1"/>
          </p:nvPr>
        </p:nvSpPr>
        <p:spPr>
          <a:xfrm>
            <a:off x="685800" y="0"/>
            <a:ext cx="8458200" cy="3886200"/>
          </a:xfrm>
        </p:spPr>
        <p:txBody>
          <a:bodyPr/>
          <a:lstStyle/>
          <a:p>
            <a:pPr>
              <a:lnSpc>
                <a:spcPct val="90000"/>
              </a:lnSpc>
            </a:pPr>
            <a:endParaRPr lang="en-US" sz="2000" smtClean="0"/>
          </a:p>
          <a:p>
            <a:pPr>
              <a:lnSpc>
                <a:spcPct val="90000"/>
              </a:lnSpc>
            </a:pPr>
            <a:endParaRPr lang="en-US" sz="2000" smtClean="0"/>
          </a:p>
          <a:p>
            <a:pPr>
              <a:lnSpc>
                <a:spcPct val="90000"/>
              </a:lnSpc>
              <a:buFont typeface="Arial" pitchFamily="34" charset="0"/>
              <a:buNone/>
            </a:pPr>
            <a:endParaRPr lang="en-US" sz="2000" smtClean="0"/>
          </a:p>
          <a:p>
            <a:pPr>
              <a:lnSpc>
                <a:spcPct val="90000"/>
              </a:lnSpc>
            </a:pPr>
            <a:r>
              <a:rPr lang="en-US" sz="2000" smtClean="0"/>
              <a:t>DVB transmits MPEG-2 container</a:t>
            </a:r>
          </a:p>
          <a:p>
            <a:pPr lvl="1">
              <a:lnSpc>
                <a:spcPct val="90000"/>
              </a:lnSpc>
            </a:pPr>
            <a:r>
              <a:rPr lang="en-US" sz="1800" smtClean="0"/>
              <a:t>high flexibility for the transmission of digital data</a:t>
            </a:r>
          </a:p>
          <a:p>
            <a:pPr lvl="1">
              <a:lnSpc>
                <a:spcPct val="90000"/>
              </a:lnSpc>
            </a:pPr>
            <a:r>
              <a:rPr lang="en-US" sz="1800" smtClean="0"/>
              <a:t>no restrictions regarding the type of information</a:t>
            </a:r>
          </a:p>
          <a:p>
            <a:pPr lvl="1">
              <a:lnSpc>
                <a:spcPct val="90000"/>
              </a:lnSpc>
            </a:pPr>
            <a:r>
              <a:rPr lang="en-US" sz="1800" smtClean="0"/>
              <a:t>DVB Service Information specifies the content of a container</a:t>
            </a:r>
          </a:p>
          <a:p>
            <a:pPr lvl="2">
              <a:lnSpc>
                <a:spcPct val="90000"/>
              </a:lnSpc>
            </a:pPr>
            <a:r>
              <a:rPr lang="en-US" sz="1600" smtClean="0"/>
              <a:t>NIT (Network Information Table): lists the services of a provider, contains additional information for set-top boxes</a:t>
            </a:r>
          </a:p>
          <a:p>
            <a:pPr lvl="2">
              <a:lnSpc>
                <a:spcPct val="90000"/>
              </a:lnSpc>
            </a:pPr>
            <a:r>
              <a:rPr lang="en-US" sz="1600" smtClean="0"/>
              <a:t>SDT (Service Description Table): list of names and parameters for each service within a MPEG multiplex channel</a:t>
            </a:r>
          </a:p>
          <a:p>
            <a:pPr lvl="2">
              <a:lnSpc>
                <a:spcPct val="90000"/>
              </a:lnSpc>
            </a:pPr>
            <a:r>
              <a:rPr lang="en-US" sz="1600" smtClean="0"/>
              <a:t>EIT (Event Information Table): status information about the current transmission, additional information for set-top boxes</a:t>
            </a:r>
          </a:p>
          <a:p>
            <a:pPr lvl="2">
              <a:lnSpc>
                <a:spcPct val="90000"/>
              </a:lnSpc>
            </a:pPr>
            <a:r>
              <a:rPr lang="en-US" sz="1600" smtClean="0"/>
              <a:t>TDT (Time and Date Table): Update information for set-top boxes</a:t>
            </a:r>
            <a:endParaRPr lang="en-US" sz="1400" smtClean="0"/>
          </a:p>
        </p:txBody>
      </p:sp>
      <p:sp>
        <p:nvSpPr>
          <p:cNvPr id="167940" name="Rectangle 8"/>
          <p:cNvSpPr>
            <a:spLocks noChangeArrowheads="1"/>
          </p:cNvSpPr>
          <p:nvPr/>
        </p:nvSpPr>
        <p:spPr bwMode="auto">
          <a:xfrm>
            <a:off x="6965950" y="4572000"/>
            <a:ext cx="1752600" cy="1066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7941" name="Object 2"/>
          <p:cNvGraphicFramePr>
            <a:graphicFrameLocks noChangeAspect="1"/>
          </p:cNvGraphicFramePr>
          <p:nvPr/>
        </p:nvGraphicFramePr>
        <p:xfrm>
          <a:off x="7086600" y="4627563"/>
          <a:ext cx="587375" cy="304800"/>
        </p:xfrm>
        <a:graphic>
          <a:graphicData uri="http://schemas.openxmlformats.org/presentationml/2006/ole">
            <p:oleObj spid="_x0000_s167941" name="Clip" r:id="rId3" imgW="1175004" imgH="608076" progId="MS_ClipArt_Gallery.2">
              <p:embed/>
            </p:oleObj>
          </a:graphicData>
        </a:graphic>
      </p:graphicFrame>
      <p:graphicFrame>
        <p:nvGraphicFramePr>
          <p:cNvPr id="167942" name="Object 3"/>
          <p:cNvGraphicFramePr>
            <a:graphicFrameLocks noChangeAspect="1"/>
          </p:cNvGraphicFramePr>
          <p:nvPr/>
        </p:nvGraphicFramePr>
        <p:xfrm>
          <a:off x="7848600" y="5119688"/>
          <a:ext cx="752475" cy="519112"/>
        </p:xfrm>
        <a:graphic>
          <a:graphicData uri="http://schemas.openxmlformats.org/presentationml/2006/ole">
            <p:oleObj spid="_x0000_s167942" name="Clip" r:id="rId4" imgW="1352398" imgH="934517" progId="MS_ClipArt_Gallery.2">
              <p:embed/>
            </p:oleObj>
          </a:graphicData>
        </a:graphic>
      </p:graphicFrame>
      <p:graphicFrame>
        <p:nvGraphicFramePr>
          <p:cNvPr id="167943" name="Object 4"/>
          <p:cNvGraphicFramePr>
            <a:graphicFrameLocks noChangeAspect="1"/>
          </p:cNvGraphicFramePr>
          <p:nvPr/>
        </p:nvGraphicFramePr>
        <p:xfrm>
          <a:off x="7086600" y="5119688"/>
          <a:ext cx="609600" cy="431800"/>
        </p:xfrm>
        <a:graphic>
          <a:graphicData uri="http://schemas.openxmlformats.org/presentationml/2006/ole">
            <p:oleObj spid="_x0000_s167943" name="Clip" r:id="rId5" imgW="1062533" imgH="753466" progId="MS_ClipArt_Gallery.2">
              <p:embed/>
            </p:oleObj>
          </a:graphicData>
        </a:graphic>
      </p:graphicFrame>
      <p:graphicFrame>
        <p:nvGraphicFramePr>
          <p:cNvPr id="167944" name="Object 5"/>
          <p:cNvGraphicFramePr>
            <a:graphicFrameLocks noChangeAspect="1"/>
          </p:cNvGraphicFramePr>
          <p:nvPr/>
        </p:nvGraphicFramePr>
        <p:xfrm>
          <a:off x="8153400" y="4627563"/>
          <a:ext cx="442913" cy="401637"/>
        </p:xfrm>
        <a:graphic>
          <a:graphicData uri="http://schemas.openxmlformats.org/presentationml/2006/ole">
            <p:oleObj spid="_x0000_s167944" name="Clip" r:id="rId6" imgW="4694238" imgH="4259263" progId="MS_ClipArt_Gallery.2">
              <p:embed/>
            </p:oleObj>
          </a:graphicData>
        </a:graphic>
      </p:graphicFrame>
      <p:graphicFrame>
        <p:nvGraphicFramePr>
          <p:cNvPr id="167945" name="Object 6"/>
          <p:cNvGraphicFramePr>
            <a:graphicFrameLocks noChangeAspect="1"/>
          </p:cNvGraphicFramePr>
          <p:nvPr/>
        </p:nvGraphicFramePr>
        <p:xfrm>
          <a:off x="7543800" y="4814888"/>
          <a:ext cx="476250" cy="395287"/>
        </p:xfrm>
        <a:graphic>
          <a:graphicData uri="http://schemas.openxmlformats.org/presentationml/2006/ole">
            <p:oleObj spid="_x0000_s167945" name="Clip" r:id="rId7" imgW="4152900" imgH="3451225" progId="MS_ClipArt_Gallery.2">
              <p:embed/>
            </p:oleObj>
          </a:graphicData>
        </a:graphic>
      </p:graphicFrame>
      <p:sp>
        <p:nvSpPr>
          <p:cNvPr id="167946" name="Rectangle 34"/>
          <p:cNvSpPr>
            <a:spLocks noChangeArrowheads="1"/>
          </p:cNvSpPr>
          <p:nvPr/>
        </p:nvSpPr>
        <p:spPr bwMode="auto">
          <a:xfrm>
            <a:off x="6965950" y="5638800"/>
            <a:ext cx="17526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multimedia</a:t>
            </a:r>
          </a:p>
          <a:p>
            <a:pPr algn="ctr"/>
            <a:r>
              <a:rPr lang="de-DE" sz="1200"/>
              <a:t>data broadcasting</a:t>
            </a:r>
            <a:endParaRPr lang="de-DE"/>
          </a:p>
        </p:txBody>
      </p:sp>
      <p:sp>
        <p:nvSpPr>
          <p:cNvPr id="167947" name="Rectangle 39"/>
          <p:cNvSpPr>
            <a:spLocks noChangeArrowheads="1"/>
          </p:cNvSpPr>
          <p:nvPr/>
        </p:nvSpPr>
        <p:spPr bwMode="auto">
          <a:xfrm>
            <a:off x="6965950" y="4038600"/>
            <a:ext cx="1752600" cy="533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MPEG-2/DVB</a:t>
            </a:r>
          </a:p>
          <a:p>
            <a:pPr algn="ctr"/>
            <a:r>
              <a:rPr lang="de-DE" sz="1400"/>
              <a:t>container</a:t>
            </a:r>
            <a:endParaRPr lang="de-DE"/>
          </a:p>
        </p:txBody>
      </p:sp>
      <p:sp>
        <p:nvSpPr>
          <p:cNvPr id="167948" name="Rectangle 5"/>
          <p:cNvSpPr>
            <a:spLocks noChangeArrowheads="1"/>
          </p:cNvSpPr>
          <p:nvPr/>
        </p:nvSpPr>
        <p:spPr bwMode="auto">
          <a:xfrm>
            <a:off x="425450" y="4572000"/>
            <a:ext cx="1752600" cy="1066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7949" name="Object 7"/>
          <p:cNvGraphicFramePr>
            <a:graphicFrameLocks noChangeAspect="1"/>
          </p:cNvGraphicFramePr>
          <p:nvPr/>
        </p:nvGraphicFramePr>
        <p:xfrm>
          <a:off x="615950" y="4648200"/>
          <a:ext cx="1371600" cy="971550"/>
        </p:xfrm>
        <a:graphic>
          <a:graphicData uri="http://schemas.openxmlformats.org/presentationml/2006/ole">
            <p:oleObj spid="_x0000_s167949" name="Clip" r:id="rId8" imgW="1062533" imgH="753466" progId="MS_ClipArt_Gallery.2">
              <p:embed/>
            </p:oleObj>
          </a:graphicData>
        </a:graphic>
      </p:graphicFrame>
      <p:sp>
        <p:nvSpPr>
          <p:cNvPr id="167950" name="Rectangle 30"/>
          <p:cNvSpPr>
            <a:spLocks noChangeArrowheads="1"/>
          </p:cNvSpPr>
          <p:nvPr/>
        </p:nvSpPr>
        <p:spPr bwMode="auto">
          <a:xfrm>
            <a:off x="425450" y="5638800"/>
            <a:ext cx="17526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single channel</a:t>
            </a:r>
          </a:p>
          <a:p>
            <a:pPr algn="ctr"/>
            <a:r>
              <a:rPr lang="de-DE" sz="1200"/>
              <a:t>high definition television</a:t>
            </a:r>
            <a:endParaRPr lang="de-DE"/>
          </a:p>
        </p:txBody>
      </p:sp>
      <p:sp>
        <p:nvSpPr>
          <p:cNvPr id="167951" name="Rectangle 36"/>
          <p:cNvSpPr>
            <a:spLocks noChangeArrowheads="1"/>
          </p:cNvSpPr>
          <p:nvPr/>
        </p:nvSpPr>
        <p:spPr bwMode="auto">
          <a:xfrm>
            <a:off x="425450" y="4038600"/>
            <a:ext cx="1752600" cy="533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MPEG-2/DVB</a:t>
            </a:r>
          </a:p>
          <a:p>
            <a:pPr algn="ctr"/>
            <a:r>
              <a:rPr lang="de-DE" sz="1400"/>
              <a:t>container</a:t>
            </a:r>
            <a:endParaRPr lang="de-DE"/>
          </a:p>
        </p:txBody>
      </p:sp>
      <p:sp>
        <p:nvSpPr>
          <p:cNvPr id="167952" name="Text Box 44"/>
          <p:cNvSpPr txBox="1">
            <a:spLocks noChangeArrowheads="1"/>
          </p:cNvSpPr>
          <p:nvPr/>
        </p:nvSpPr>
        <p:spPr bwMode="auto">
          <a:xfrm>
            <a:off x="381000" y="4495800"/>
            <a:ext cx="7350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de-DE"/>
              <a:t>HDTV</a:t>
            </a:r>
          </a:p>
        </p:txBody>
      </p:sp>
      <p:sp>
        <p:nvSpPr>
          <p:cNvPr id="167953" name="Rectangle 7"/>
          <p:cNvSpPr>
            <a:spLocks noChangeArrowheads="1"/>
          </p:cNvSpPr>
          <p:nvPr/>
        </p:nvSpPr>
        <p:spPr bwMode="auto">
          <a:xfrm>
            <a:off x="4784725" y="4572000"/>
            <a:ext cx="1752600" cy="1066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7954" name="Object 8"/>
          <p:cNvGraphicFramePr>
            <a:graphicFrameLocks noChangeAspect="1"/>
          </p:cNvGraphicFramePr>
          <p:nvPr/>
        </p:nvGraphicFramePr>
        <p:xfrm>
          <a:off x="4953000" y="4679950"/>
          <a:ext cx="381000" cy="269875"/>
        </p:xfrm>
        <a:graphic>
          <a:graphicData uri="http://schemas.openxmlformats.org/presentationml/2006/ole">
            <p:oleObj spid="_x0000_s167954" name="Clip" r:id="rId9" imgW="1062533" imgH="753466" progId="MS_ClipArt_Gallery.2">
              <p:embed/>
            </p:oleObj>
          </a:graphicData>
        </a:graphic>
      </p:graphicFrame>
      <p:graphicFrame>
        <p:nvGraphicFramePr>
          <p:cNvPr id="167955" name="Object 9"/>
          <p:cNvGraphicFramePr>
            <a:graphicFrameLocks noChangeAspect="1"/>
          </p:cNvGraphicFramePr>
          <p:nvPr/>
        </p:nvGraphicFramePr>
        <p:xfrm>
          <a:off x="6019800" y="4679950"/>
          <a:ext cx="381000" cy="269875"/>
        </p:xfrm>
        <a:graphic>
          <a:graphicData uri="http://schemas.openxmlformats.org/presentationml/2006/ole">
            <p:oleObj spid="_x0000_s167955" name="Clip" r:id="rId10" imgW="1062533" imgH="753466" progId="MS_ClipArt_Gallery.2">
              <p:embed/>
            </p:oleObj>
          </a:graphicData>
        </a:graphic>
      </p:graphicFrame>
      <p:graphicFrame>
        <p:nvGraphicFramePr>
          <p:cNvPr id="167956" name="Object 10"/>
          <p:cNvGraphicFramePr>
            <a:graphicFrameLocks noChangeAspect="1"/>
          </p:cNvGraphicFramePr>
          <p:nvPr/>
        </p:nvGraphicFramePr>
        <p:xfrm>
          <a:off x="4953000" y="4984750"/>
          <a:ext cx="381000" cy="269875"/>
        </p:xfrm>
        <a:graphic>
          <a:graphicData uri="http://schemas.openxmlformats.org/presentationml/2006/ole">
            <p:oleObj spid="_x0000_s167956" name="Clip" r:id="rId11" imgW="1062533" imgH="753466" progId="MS_ClipArt_Gallery.2">
              <p:embed/>
            </p:oleObj>
          </a:graphicData>
        </a:graphic>
      </p:graphicFrame>
      <p:graphicFrame>
        <p:nvGraphicFramePr>
          <p:cNvPr id="167957" name="Object 11"/>
          <p:cNvGraphicFramePr>
            <a:graphicFrameLocks noChangeAspect="1"/>
          </p:cNvGraphicFramePr>
          <p:nvPr/>
        </p:nvGraphicFramePr>
        <p:xfrm>
          <a:off x="5486400" y="4984750"/>
          <a:ext cx="381000" cy="269875"/>
        </p:xfrm>
        <a:graphic>
          <a:graphicData uri="http://schemas.openxmlformats.org/presentationml/2006/ole">
            <p:oleObj spid="_x0000_s167957" name="Clip" r:id="rId12" imgW="1062533" imgH="753466" progId="MS_ClipArt_Gallery.2">
              <p:embed/>
            </p:oleObj>
          </a:graphicData>
        </a:graphic>
      </p:graphicFrame>
      <p:graphicFrame>
        <p:nvGraphicFramePr>
          <p:cNvPr id="167958" name="Object 12"/>
          <p:cNvGraphicFramePr>
            <a:graphicFrameLocks noChangeAspect="1"/>
          </p:cNvGraphicFramePr>
          <p:nvPr/>
        </p:nvGraphicFramePr>
        <p:xfrm>
          <a:off x="6019800" y="4984750"/>
          <a:ext cx="381000" cy="269875"/>
        </p:xfrm>
        <a:graphic>
          <a:graphicData uri="http://schemas.openxmlformats.org/presentationml/2006/ole">
            <p:oleObj spid="_x0000_s167958" name="Clip" r:id="rId13" imgW="1062533" imgH="753466" progId="MS_ClipArt_Gallery.2">
              <p:embed/>
            </p:oleObj>
          </a:graphicData>
        </a:graphic>
      </p:graphicFrame>
      <p:graphicFrame>
        <p:nvGraphicFramePr>
          <p:cNvPr id="167959" name="Object 13"/>
          <p:cNvGraphicFramePr>
            <a:graphicFrameLocks noChangeAspect="1"/>
          </p:cNvGraphicFramePr>
          <p:nvPr/>
        </p:nvGraphicFramePr>
        <p:xfrm>
          <a:off x="4953000" y="5289550"/>
          <a:ext cx="381000" cy="269875"/>
        </p:xfrm>
        <a:graphic>
          <a:graphicData uri="http://schemas.openxmlformats.org/presentationml/2006/ole">
            <p:oleObj spid="_x0000_s167959" name="Clip" r:id="rId14" imgW="1062533" imgH="753466" progId="MS_ClipArt_Gallery.2">
              <p:embed/>
            </p:oleObj>
          </a:graphicData>
        </a:graphic>
      </p:graphicFrame>
      <p:graphicFrame>
        <p:nvGraphicFramePr>
          <p:cNvPr id="167960" name="Object 14"/>
          <p:cNvGraphicFramePr>
            <a:graphicFrameLocks noChangeAspect="1"/>
          </p:cNvGraphicFramePr>
          <p:nvPr/>
        </p:nvGraphicFramePr>
        <p:xfrm>
          <a:off x="5486400" y="5289550"/>
          <a:ext cx="381000" cy="269875"/>
        </p:xfrm>
        <a:graphic>
          <a:graphicData uri="http://schemas.openxmlformats.org/presentationml/2006/ole">
            <p:oleObj spid="_x0000_s167960" name="Clip" r:id="rId15" imgW="1062533" imgH="753466" progId="MS_ClipArt_Gallery.2">
              <p:embed/>
            </p:oleObj>
          </a:graphicData>
        </a:graphic>
      </p:graphicFrame>
      <p:graphicFrame>
        <p:nvGraphicFramePr>
          <p:cNvPr id="167961" name="Object 15"/>
          <p:cNvGraphicFramePr>
            <a:graphicFrameLocks noChangeAspect="1"/>
          </p:cNvGraphicFramePr>
          <p:nvPr/>
        </p:nvGraphicFramePr>
        <p:xfrm>
          <a:off x="6019800" y="5289550"/>
          <a:ext cx="381000" cy="269875"/>
        </p:xfrm>
        <a:graphic>
          <a:graphicData uri="http://schemas.openxmlformats.org/presentationml/2006/ole">
            <p:oleObj spid="_x0000_s167961" name="Clip" r:id="rId16" imgW="1062533" imgH="753466" progId="MS_ClipArt_Gallery.2">
              <p:embed/>
            </p:oleObj>
          </a:graphicData>
        </a:graphic>
      </p:graphicFrame>
      <p:sp>
        <p:nvSpPr>
          <p:cNvPr id="167962" name="Rectangle 31"/>
          <p:cNvSpPr>
            <a:spLocks noChangeArrowheads="1"/>
          </p:cNvSpPr>
          <p:nvPr/>
        </p:nvSpPr>
        <p:spPr bwMode="auto">
          <a:xfrm>
            <a:off x="4784725" y="5638800"/>
            <a:ext cx="17526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multiple channels</a:t>
            </a:r>
          </a:p>
          <a:p>
            <a:pPr algn="ctr"/>
            <a:r>
              <a:rPr lang="de-DE" sz="1200"/>
              <a:t>standard definition</a:t>
            </a:r>
            <a:endParaRPr lang="de-DE"/>
          </a:p>
        </p:txBody>
      </p:sp>
      <p:sp>
        <p:nvSpPr>
          <p:cNvPr id="167963" name="Rectangle 38"/>
          <p:cNvSpPr>
            <a:spLocks noChangeArrowheads="1"/>
          </p:cNvSpPr>
          <p:nvPr/>
        </p:nvSpPr>
        <p:spPr bwMode="auto">
          <a:xfrm>
            <a:off x="4784725" y="4038600"/>
            <a:ext cx="1752600" cy="533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MPEG-2/DVB</a:t>
            </a:r>
          </a:p>
          <a:p>
            <a:pPr algn="ctr"/>
            <a:r>
              <a:rPr lang="de-DE" sz="1400"/>
              <a:t>container</a:t>
            </a:r>
            <a:endParaRPr lang="de-DE"/>
          </a:p>
        </p:txBody>
      </p:sp>
      <p:sp>
        <p:nvSpPr>
          <p:cNvPr id="167964" name="Text Box 45"/>
          <p:cNvSpPr txBox="1">
            <a:spLocks noChangeArrowheads="1"/>
          </p:cNvSpPr>
          <p:nvPr/>
        </p:nvSpPr>
        <p:spPr bwMode="auto">
          <a:xfrm>
            <a:off x="5334000" y="4648200"/>
            <a:ext cx="723900" cy="336550"/>
          </a:xfrm>
          <a:prstGeom prst="rect">
            <a:avLst/>
          </a:prstGeom>
          <a:solidFill>
            <a:srgbClr val="DADAF6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de-DE"/>
              <a:t>SDTV</a:t>
            </a:r>
          </a:p>
        </p:txBody>
      </p:sp>
      <p:sp>
        <p:nvSpPr>
          <p:cNvPr id="167965" name="Rectangle 6"/>
          <p:cNvSpPr>
            <a:spLocks noChangeArrowheads="1"/>
          </p:cNvSpPr>
          <p:nvPr/>
        </p:nvSpPr>
        <p:spPr bwMode="auto">
          <a:xfrm>
            <a:off x="2605088" y="4572000"/>
            <a:ext cx="1752600" cy="1066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167966" name="Object 16"/>
          <p:cNvGraphicFramePr>
            <a:graphicFrameLocks noChangeAspect="1"/>
          </p:cNvGraphicFramePr>
          <p:nvPr/>
        </p:nvGraphicFramePr>
        <p:xfrm>
          <a:off x="2743200" y="4572000"/>
          <a:ext cx="609600" cy="431800"/>
        </p:xfrm>
        <a:graphic>
          <a:graphicData uri="http://schemas.openxmlformats.org/presentationml/2006/ole">
            <p:oleObj spid="_x0000_s167966" name="Clip" r:id="rId17" imgW="1062533" imgH="753466" progId="MS_ClipArt_Gallery.2">
              <p:embed/>
            </p:oleObj>
          </a:graphicData>
        </a:graphic>
      </p:graphicFrame>
      <p:graphicFrame>
        <p:nvGraphicFramePr>
          <p:cNvPr id="167967" name="Object 17"/>
          <p:cNvGraphicFramePr>
            <a:graphicFrameLocks noChangeAspect="1"/>
          </p:cNvGraphicFramePr>
          <p:nvPr/>
        </p:nvGraphicFramePr>
        <p:xfrm>
          <a:off x="3657600" y="4572000"/>
          <a:ext cx="609600" cy="431800"/>
        </p:xfrm>
        <a:graphic>
          <a:graphicData uri="http://schemas.openxmlformats.org/presentationml/2006/ole">
            <p:oleObj spid="_x0000_s167967" name="Clip" r:id="rId18" imgW="1062533" imgH="753466" progId="MS_ClipArt_Gallery.2">
              <p:embed/>
            </p:oleObj>
          </a:graphicData>
        </a:graphic>
      </p:graphicFrame>
      <p:graphicFrame>
        <p:nvGraphicFramePr>
          <p:cNvPr id="167968" name="Object 18"/>
          <p:cNvGraphicFramePr>
            <a:graphicFrameLocks noChangeAspect="1"/>
          </p:cNvGraphicFramePr>
          <p:nvPr/>
        </p:nvGraphicFramePr>
        <p:xfrm>
          <a:off x="2743200" y="5105400"/>
          <a:ext cx="609600" cy="431800"/>
        </p:xfrm>
        <a:graphic>
          <a:graphicData uri="http://schemas.openxmlformats.org/presentationml/2006/ole">
            <p:oleObj spid="_x0000_s167968" name="Clip" r:id="rId19" imgW="1062533" imgH="753466" progId="MS_ClipArt_Gallery.2">
              <p:embed/>
            </p:oleObj>
          </a:graphicData>
        </a:graphic>
      </p:graphicFrame>
      <p:graphicFrame>
        <p:nvGraphicFramePr>
          <p:cNvPr id="167969" name="Object 19"/>
          <p:cNvGraphicFramePr>
            <a:graphicFrameLocks noChangeAspect="1"/>
          </p:cNvGraphicFramePr>
          <p:nvPr/>
        </p:nvGraphicFramePr>
        <p:xfrm>
          <a:off x="3657600" y="5105400"/>
          <a:ext cx="609600" cy="431800"/>
        </p:xfrm>
        <a:graphic>
          <a:graphicData uri="http://schemas.openxmlformats.org/presentationml/2006/ole">
            <p:oleObj spid="_x0000_s167969" name="Clip" r:id="rId20" imgW="1062533" imgH="753466" progId="MS_ClipArt_Gallery.2">
              <p:embed/>
            </p:oleObj>
          </a:graphicData>
        </a:graphic>
      </p:graphicFrame>
      <p:sp>
        <p:nvSpPr>
          <p:cNvPr id="167970" name="Rectangle 35"/>
          <p:cNvSpPr>
            <a:spLocks noChangeArrowheads="1"/>
          </p:cNvSpPr>
          <p:nvPr/>
        </p:nvSpPr>
        <p:spPr bwMode="auto">
          <a:xfrm>
            <a:off x="2605088" y="5638800"/>
            <a:ext cx="17526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multiple channels</a:t>
            </a:r>
          </a:p>
          <a:p>
            <a:pPr algn="ctr"/>
            <a:r>
              <a:rPr lang="de-DE" sz="1200"/>
              <a:t>enhanced definition</a:t>
            </a:r>
            <a:endParaRPr lang="de-DE"/>
          </a:p>
        </p:txBody>
      </p:sp>
      <p:sp>
        <p:nvSpPr>
          <p:cNvPr id="167971" name="Rectangle 37"/>
          <p:cNvSpPr>
            <a:spLocks noChangeArrowheads="1"/>
          </p:cNvSpPr>
          <p:nvPr/>
        </p:nvSpPr>
        <p:spPr bwMode="auto">
          <a:xfrm>
            <a:off x="2605088" y="4038600"/>
            <a:ext cx="1752600" cy="533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 sz="1400"/>
              <a:t>MPEG-2/DVB</a:t>
            </a:r>
          </a:p>
          <a:p>
            <a:pPr algn="ctr"/>
            <a:r>
              <a:rPr lang="de-DE" sz="1400"/>
              <a:t>container</a:t>
            </a:r>
            <a:endParaRPr lang="de-DE"/>
          </a:p>
        </p:txBody>
      </p:sp>
      <p:sp>
        <p:nvSpPr>
          <p:cNvPr id="167972" name="Text Box 46"/>
          <p:cNvSpPr txBox="1">
            <a:spLocks noChangeArrowheads="1"/>
          </p:cNvSpPr>
          <p:nvPr/>
        </p:nvSpPr>
        <p:spPr bwMode="auto">
          <a:xfrm>
            <a:off x="3124200" y="4921250"/>
            <a:ext cx="7239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EDTV</a:t>
            </a:r>
          </a:p>
        </p:txBody>
      </p:sp>
      <p:pic>
        <p:nvPicPr>
          <p:cNvPr id="167973" name="Picture 57" descr="vwtvscreen2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7143750" y="0"/>
            <a:ext cx="2000250" cy="1406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487362"/>
          </a:xfrm>
        </p:spPr>
        <p:txBody>
          <a:bodyPr/>
          <a:lstStyle/>
          <a:p>
            <a:pPr>
              <a:defRPr/>
            </a:pPr>
            <a:r>
              <a:rPr lang="en-US" sz="4000" b="1" dirty="0" smtClean="0">
                <a:solidFill>
                  <a:schemeClr val="accent2">
                    <a:lumMod val="75000"/>
                  </a:schemeClr>
                </a:solidFill>
              </a:rPr>
              <a:t>Example: high-speed Internet access</a:t>
            </a:r>
          </a:p>
        </p:txBody>
      </p:sp>
      <p:sp>
        <p:nvSpPr>
          <p:cNvPr id="1689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838200"/>
            <a:ext cx="7772400" cy="5257800"/>
          </a:xfrm>
        </p:spPr>
        <p:txBody>
          <a:bodyPr/>
          <a:lstStyle/>
          <a:p>
            <a:r>
              <a:rPr lang="en-US" sz="2000" smtClean="0"/>
              <a:t>Asymmetric data exchange</a:t>
            </a:r>
          </a:p>
          <a:p>
            <a:pPr marL="819150" lvl="1"/>
            <a:r>
              <a:rPr lang="en-US" sz="1800" smtClean="0"/>
              <a:t>downlink: DVB receiver, data rate per user 6-38 Mbit/s</a:t>
            </a:r>
          </a:p>
          <a:p>
            <a:pPr marL="819150" lvl="1"/>
            <a:r>
              <a:rPr lang="en-US" sz="1800" smtClean="0"/>
              <a:t>return channel from user to service provider: e.g., modem with 33 kbit/s, ISDN with 64 kbit/s, DSL with several 100 kbit/s etc. </a:t>
            </a:r>
          </a:p>
        </p:txBody>
      </p:sp>
      <p:graphicFrame>
        <p:nvGraphicFramePr>
          <p:cNvPr id="168964" name="Object 2"/>
          <p:cNvGraphicFramePr>
            <a:graphicFrameLocks noChangeAspect="1"/>
          </p:cNvGraphicFramePr>
          <p:nvPr/>
        </p:nvGraphicFramePr>
        <p:xfrm>
          <a:off x="3505200" y="2133600"/>
          <a:ext cx="1066800" cy="741363"/>
        </p:xfrm>
        <a:graphic>
          <a:graphicData uri="http://schemas.openxmlformats.org/presentationml/2006/ole">
            <p:oleObj spid="_x0000_s168964" name="Clip" r:id="rId3" imgW="4487863" imgH="3116263" progId="MS_ClipArt_Gallery.2">
              <p:embed/>
            </p:oleObj>
          </a:graphicData>
        </a:graphic>
      </p:graphicFrame>
      <p:graphicFrame>
        <p:nvGraphicFramePr>
          <p:cNvPr id="168965" name="Object 3"/>
          <p:cNvGraphicFramePr>
            <a:graphicFrameLocks noChangeAspect="1"/>
          </p:cNvGraphicFramePr>
          <p:nvPr/>
        </p:nvGraphicFramePr>
        <p:xfrm>
          <a:off x="1447800" y="4191000"/>
          <a:ext cx="304800" cy="149225"/>
        </p:xfrm>
        <a:graphic>
          <a:graphicData uri="http://schemas.openxmlformats.org/presentationml/2006/ole">
            <p:oleObj spid="_x0000_s168965" name="Clip" r:id="rId4" imgW="5883275" imgH="3825875" progId="MS_ClipArt_Gallery.2">
              <p:embed/>
            </p:oleObj>
          </a:graphicData>
        </a:graphic>
      </p:graphicFrame>
      <p:graphicFrame>
        <p:nvGraphicFramePr>
          <p:cNvPr id="168966" name="Object 4"/>
          <p:cNvGraphicFramePr>
            <a:graphicFrameLocks noChangeAspect="1"/>
          </p:cNvGraphicFramePr>
          <p:nvPr/>
        </p:nvGraphicFramePr>
        <p:xfrm>
          <a:off x="6400800" y="4648200"/>
          <a:ext cx="893763" cy="928688"/>
        </p:xfrm>
        <a:graphic>
          <a:graphicData uri="http://schemas.openxmlformats.org/presentationml/2006/ole">
            <p:oleObj spid="_x0000_s168966" name="Clip" r:id="rId5" imgW="3986213" imgH="4144963" progId="MS_ClipArt_Gallery.2">
              <p:embed/>
            </p:oleObj>
          </a:graphicData>
        </a:graphic>
      </p:graphicFrame>
      <p:graphicFrame>
        <p:nvGraphicFramePr>
          <p:cNvPr id="168967" name="Object 5"/>
          <p:cNvGraphicFramePr>
            <a:graphicFrameLocks noChangeAspect="1"/>
          </p:cNvGraphicFramePr>
          <p:nvPr/>
        </p:nvGraphicFramePr>
        <p:xfrm>
          <a:off x="6629400" y="3276600"/>
          <a:ext cx="893763" cy="928688"/>
        </p:xfrm>
        <a:graphic>
          <a:graphicData uri="http://schemas.openxmlformats.org/presentationml/2006/ole">
            <p:oleObj spid="_x0000_s168967" name="Clip" r:id="rId6" imgW="3986213" imgH="4144963" progId="MS_ClipArt_Gallery.2">
              <p:embed/>
            </p:oleObj>
          </a:graphicData>
        </a:graphic>
      </p:graphicFrame>
      <p:graphicFrame>
        <p:nvGraphicFramePr>
          <p:cNvPr id="168968" name="Object 6"/>
          <p:cNvGraphicFramePr>
            <a:graphicFrameLocks noChangeAspect="1"/>
          </p:cNvGraphicFramePr>
          <p:nvPr/>
        </p:nvGraphicFramePr>
        <p:xfrm>
          <a:off x="1828800" y="4800600"/>
          <a:ext cx="685800" cy="1233488"/>
        </p:xfrm>
        <a:graphic>
          <a:graphicData uri="http://schemas.openxmlformats.org/presentationml/2006/ole">
            <p:oleObj spid="_x0000_s168968" name="Clip" r:id="rId7" imgW="3986213" imgH="4144963" progId="MS_ClipArt_Gallery.2">
              <p:embed/>
            </p:oleObj>
          </a:graphicData>
        </a:graphic>
      </p:graphicFrame>
      <p:grpSp>
        <p:nvGrpSpPr>
          <p:cNvPr id="168969" name="Group 12"/>
          <p:cNvGrpSpPr>
            <a:grpSpLocks/>
          </p:cNvGrpSpPr>
          <p:nvPr/>
        </p:nvGrpSpPr>
        <p:grpSpPr bwMode="auto">
          <a:xfrm flipH="1">
            <a:off x="6022975" y="2514600"/>
            <a:ext cx="606425" cy="911225"/>
            <a:chOff x="3794" y="1825"/>
            <a:chExt cx="232" cy="333"/>
          </a:xfrm>
        </p:grpSpPr>
        <p:grpSp>
          <p:nvGrpSpPr>
            <p:cNvPr id="169002" name="Group 13"/>
            <p:cNvGrpSpPr>
              <a:grpSpLocks/>
            </p:cNvGrpSpPr>
            <p:nvPr/>
          </p:nvGrpSpPr>
          <p:grpSpPr bwMode="auto">
            <a:xfrm>
              <a:off x="3794" y="1838"/>
              <a:ext cx="232" cy="320"/>
              <a:chOff x="3794" y="1838"/>
              <a:chExt cx="232" cy="320"/>
            </a:xfrm>
          </p:grpSpPr>
          <p:grpSp>
            <p:nvGrpSpPr>
              <p:cNvPr id="169018" name="Group 14"/>
              <p:cNvGrpSpPr>
                <a:grpSpLocks/>
              </p:cNvGrpSpPr>
              <p:nvPr/>
            </p:nvGrpSpPr>
            <p:grpSpPr bwMode="auto">
              <a:xfrm>
                <a:off x="3877" y="2027"/>
                <a:ext cx="9" cy="42"/>
                <a:chOff x="3877" y="2027"/>
                <a:chExt cx="9" cy="42"/>
              </a:xfrm>
            </p:grpSpPr>
            <p:sp>
              <p:nvSpPr>
                <p:cNvPr id="169052" name="Rectangle 15"/>
                <p:cNvSpPr>
                  <a:spLocks noChangeArrowheads="1"/>
                </p:cNvSpPr>
                <p:nvPr/>
              </p:nvSpPr>
              <p:spPr bwMode="auto">
                <a:xfrm>
                  <a:off x="3877" y="2027"/>
                  <a:ext cx="9" cy="42"/>
                </a:xfrm>
                <a:prstGeom prst="rect">
                  <a:avLst/>
                </a:prstGeom>
                <a:solidFill>
                  <a:srgbClr val="C0C0C0"/>
                </a:solidFill>
                <a:ln w="1588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9053" name="Line 16"/>
                <p:cNvSpPr>
                  <a:spLocks noChangeShapeType="1"/>
                </p:cNvSpPr>
                <p:nvPr/>
              </p:nvSpPr>
              <p:spPr bwMode="auto">
                <a:xfrm>
                  <a:off x="3881" y="2027"/>
                  <a:ext cx="1" cy="37"/>
                </a:xfrm>
                <a:prstGeom prst="line">
                  <a:avLst/>
                </a:prstGeom>
                <a:noFill/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169019" name="Rectangle 17"/>
              <p:cNvSpPr>
                <a:spLocks noChangeArrowheads="1"/>
              </p:cNvSpPr>
              <p:nvPr/>
            </p:nvSpPr>
            <p:spPr bwMode="auto">
              <a:xfrm>
                <a:off x="3842" y="2001"/>
                <a:ext cx="26" cy="66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0" name="Freeform 18"/>
              <p:cNvSpPr>
                <a:spLocks/>
              </p:cNvSpPr>
              <p:nvPr/>
            </p:nvSpPr>
            <p:spPr bwMode="auto">
              <a:xfrm>
                <a:off x="3936" y="2015"/>
                <a:ext cx="17" cy="13"/>
              </a:xfrm>
              <a:custGeom>
                <a:avLst/>
                <a:gdLst>
                  <a:gd name="T0" fmla="*/ 0 w 100"/>
                  <a:gd name="T1" fmla="*/ 0 h 83"/>
                  <a:gd name="T2" fmla="*/ 0 w 100"/>
                  <a:gd name="T3" fmla="*/ 0 h 83"/>
                  <a:gd name="T4" fmla="*/ 0 w 100"/>
                  <a:gd name="T5" fmla="*/ 0 h 83"/>
                  <a:gd name="T6" fmla="*/ 0 w 100"/>
                  <a:gd name="T7" fmla="*/ 0 h 83"/>
                  <a:gd name="T8" fmla="*/ 0 w 100"/>
                  <a:gd name="T9" fmla="*/ 0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0"/>
                  <a:gd name="T16" fmla="*/ 0 h 83"/>
                  <a:gd name="T17" fmla="*/ 100 w 100"/>
                  <a:gd name="T18" fmla="*/ 83 h 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0" h="83">
                    <a:moveTo>
                      <a:pt x="0" y="0"/>
                    </a:moveTo>
                    <a:lnTo>
                      <a:pt x="0" y="83"/>
                    </a:lnTo>
                    <a:lnTo>
                      <a:pt x="100" y="83"/>
                    </a:lnTo>
                    <a:lnTo>
                      <a:pt x="100" y="16"/>
                    </a:lnTo>
                    <a:lnTo>
                      <a:pt x="0" y="0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9021" name="Freeform 19"/>
              <p:cNvSpPr>
                <a:spLocks/>
              </p:cNvSpPr>
              <p:nvPr/>
            </p:nvSpPr>
            <p:spPr bwMode="auto">
              <a:xfrm>
                <a:off x="3902" y="1989"/>
                <a:ext cx="11" cy="13"/>
              </a:xfrm>
              <a:custGeom>
                <a:avLst/>
                <a:gdLst>
                  <a:gd name="T0" fmla="*/ 0 w 69"/>
                  <a:gd name="T1" fmla="*/ 0 h 75"/>
                  <a:gd name="T2" fmla="*/ 0 w 69"/>
                  <a:gd name="T3" fmla="*/ 0 h 75"/>
                  <a:gd name="T4" fmla="*/ 0 w 69"/>
                  <a:gd name="T5" fmla="*/ 0 h 75"/>
                  <a:gd name="T6" fmla="*/ 0 w 69"/>
                  <a:gd name="T7" fmla="*/ 0 h 75"/>
                  <a:gd name="T8" fmla="*/ 0 w 69"/>
                  <a:gd name="T9" fmla="*/ 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9"/>
                  <a:gd name="T16" fmla="*/ 0 h 75"/>
                  <a:gd name="T17" fmla="*/ 69 w 69"/>
                  <a:gd name="T18" fmla="*/ 75 h 7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9" h="75">
                    <a:moveTo>
                      <a:pt x="38" y="0"/>
                    </a:moveTo>
                    <a:lnTo>
                      <a:pt x="0" y="75"/>
                    </a:lnTo>
                    <a:lnTo>
                      <a:pt x="50" y="69"/>
                    </a:lnTo>
                    <a:lnTo>
                      <a:pt x="69" y="1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0C0C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9022" name="Freeform 20"/>
              <p:cNvSpPr>
                <a:spLocks/>
              </p:cNvSpPr>
              <p:nvPr/>
            </p:nvSpPr>
            <p:spPr bwMode="auto">
              <a:xfrm>
                <a:off x="3882" y="2072"/>
                <a:ext cx="53" cy="5"/>
              </a:xfrm>
              <a:custGeom>
                <a:avLst/>
                <a:gdLst>
                  <a:gd name="T0" fmla="*/ 0 w 316"/>
                  <a:gd name="T1" fmla="*/ 0 h 26"/>
                  <a:gd name="T2" fmla="*/ 0 w 316"/>
                  <a:gd name="T3" fmla="*/ 0 h 26"/>
                  <a:gd name="T4" fmla="*/ 0 w 316"/>
                  <a:gd name="T5" fmla="*/ 0 h 26"/>
                  <a:gd name="T6" fmla="*/ 0 w 316"/>
                  <a:gd name="T7" fmla="*/ 0 h 26"/>
                  <a:gd name="T8" fmla="*/ 0 w 31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6"/>
                  <a:gd name="T16" fmla="*/ 0 h 26"/>
                  <a:gd name="T17" fmla="*/ 316 w 31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6" h="26">
                    <a:moveTo>
                      <a:pt x="0" y="0"/>
                    </a:moveTo>
                    <a:lnTo>
                      <a:pt x="316" y="0"/>
                    </a:lnTo>
                    <a:lnTo>
                      <a:pt x="316" y="26"/>
                    </a:lnTo>
                    <a:lnTo>
                      <a:pt x="4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808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9023" name="Freeform 21"/>
              <p:cNvSpPr>
                <a:spLocks/>
              </p:cNvSpPr>
              <p:nvPr/>
            </p:nvSpPr>
            <p:spPr bwMode="auto">
              <a:xfrm>
                <a:off x="3842" y="1909"/>
                <a:ext cx="22" cy="26"/>
              </a:xfrm>
              <a:custGeom>
                <a:avLst/>
                <a:gdLst>
                  <a:gd name="T0" fmla="*/ 0 w 132"/>
                  <a:gd name="T1" fmla="*/ 0 h 161"/>
                  <a:gd name="T2" fmla="*/ 0 w 132"/>
                  <a:gd name="T3" fmla="*/ 0 h 161"/>
                  <a:gd name="T4" fmla="*/ 0 w 132"/>
                  <a:gd name="T5" fmla="*/ 0 h 161"/>
                  <a:gd name="T6" fmla="*/ 0 w 132"/>
                  <a:gd name="T7" fmla="*/ 0 h 161"/>
                  <a:gd name="T8" fmla="*/ 0 w 132"/>
                  <a:gd name="T9" fmla="*/ 0 h 1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2"/>
                  <a:gd name="T16" fmla="*/ 0 h 161"/>
                  <a:gd name="T17" fmla="*/ 132 w 132"/>
                  <a:gd name="T18" fmla="*/ 161 h 1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2" h="161">
                    <a:moveTo>
                      <a:pt x="124" y="0"/>
                    </a:moveTo>
                    <a:lnTo>
                      <a:pt x="1" y="115"/>
                    </a:lnTo>
                    <a:lnTo>
                      <a:pt x="0" y="161"/>
                    </a:lnTo>
                    <a:lnTo>
                      <a:pt x="132" y="53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C0C0C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9024" name="Freeform 22"/>
              <p:cNvSpPr>
                <a:spLocks/>
              </p:cNvSpPr>
              <p:nvPr/>
            </p:nvSpPr>
            <p:spPr bwMode="auto">
              <a:xfrm>
                <a:off x="3836" y="1838"/>
                <a:ext cx="34" cy="229"/>
              </a:xfrm>
              <a:custGeom>
                <a:avLst/>
                <a:gdLst>
                  <a:gd name="T0" fmla="*/ 0 w 200"/>
                  <a:gd name="T1" fmla="*/ 0 h 1376"/>
                  <a:gd name="T2" fmla="*/ 0 w 200"/>
                  <a:gd name="T3" fmla="*/ 0 h 1376"/>
                  <a:gd name="T4" fmla="*/ 0 w 200"/>
                  <a:gd name="T5" fmla="*/ 0 h 1376"/>
                  <a:gd name="T6" fmla="*/ 0 w 200"/>
                  <a:gd name="T7" fmla="*/ 0 h 1376"/>
                  <a:gd name="T8" fmla="*/ 0 w 200"/>
                  <a:gd name="T9" fmla="*/ 0 h 1376"/>
                  <a:gd name="T10" fmla="*/ 0 w 200"/>
                  <a:gd name="T11" fmla="*/ 0 h 1376"/>
                  <a:gd name="T12" fmla="*/ 0 w 200"/>
                  <a:gd name="T13" fmla="*/ 0 h 13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0"/>
                  <a:gd name="T22" fmla="*/ 0 h 1376"/>
                  <a:gd name="T23" fmla="*/ 200 w 200"/>
                  <a:gd name="T24" fmla="*/ 1376 h 137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0" h="1376">
                    <a:moveTo>
                      <a:pt x="200" y="0"/>
                    </a:moveTo>
                    <a:lnTo>
                      <a:pt x="0" y="81"/>
                    </a:lnTo>
                    <a:lnTo>
                      <a:pt x="0" y="1376"/>
                    </a:lnTo>
                    <a:lnTo>
                      <a:pt x="37" y="1376"/>
                    </a:lnTo>
                    <a:lnTo>
                      <a:pt x="37" y="199"/>
                    </a:lnTo>
                    <a:lnTo>
                      <a:pt x="200" y="131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9F9F9F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9025" name="Freeform 23"/>
              <p:cNvSpPr>
                <a:spLocks/>
              </p:cNvSpPr>
              <p:nvPr/>
            </p:nvSpPr>
            <p:spPr bwMode="auto">
              <a:xfrm>
                <a:off x="3835" y="2067"/>
                <a:ext cx="191" cy="50"/>
              </a:xfrm>
              <a:custGeom>
                <a:avLst/>
                <a:gdLst>
                  <a:gd name="T0" fmla="*/ 0 w 1145"/>
                  <a:gd name="T1" fmla="*/ 0 h 300"/>
                  <a:gd name="T2" fmla="*/ 0 w 1145"/>
                  <a:gd name="T3" fmla="*/ 0 h 300"/>
                  <a:gd name="T4" fmla="*/ 0 w 1145"/>
                  <a:gd name="T5" fmla="*/ 0 h 300"/>
                  <a:gd name="T6" fmla="*/ 0 w 1145"/>
                  <a:gd name="T7" fmla="*/ 0 h 300"/>
                  <a:gd name="T8" fmla="*/ 0 w 1145"/>
                  <a:gd name="T9" fmla="*/ 0 h 300"/>
                  <a:gd name="T10" fmla="*/ 0 w 1145"/>
                  <a:gd name="T11" fmla="*/ 0 h 300"/>
                  <a:gd name="T12" fmla="*/ 0 w 1145"/>
                  <a:gd name="T13" fmla="*/ 0 h 300"/>
                  <a:gd name="T14" fmla="*/ 0 w 1145"/>
                  <a:gd name="T15" fmla="*/ 0 h 300"/>
                  <a:gd name="T16" fmla="*/ 0 w 1145"/>
                  <a:gd name="T17" fmla="*/ 0 h 300"/>
                  <a:gd name="T18" fmla="*/ 0 w 1145"/>
                  <a:gd name="T19" fmla="*/ 0 h 300"/>
                  <a:gd name="T20" fmla="*/ 0 w 1145"/>
                  <a:gd name="T21" fmla="*/ 0 h 3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45"/>
                  <a:gd name="T34" fmla="*/ 0 h 300"/>
                  <a:gd name="T35" fmla="*/ 1145 w 1145"/>
                  <a:gd name="T36" fmla="*/ 300 h 30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45" h="300">
                    <a:moveTo>
                      <a:pt x="0" y="300"/>
                    </a:moveTo>
                    <a:lnTo>
                      <a:pt x="0" y="0"/>
                    </a:lnTo>
                    <a:lnTo>
                      <a:pt x="249" y="0"/>
                    </a:lnTo>
                    <a:lnTo>
                      <a:pt x="299" y="50"/>
                    </a:lnTo>
                    <a:lnTo>
                      <a:pt x="448" y="50"/>
                    </a:lnTo>
                    <a:lnTo>
                      <a:pt x="498" y="101"/>
                    </a:lnTo>
                    <a:lnTo>
                      <a:pt x="996" y="101"/>
                    </a:lnTo>
                    <a:lnTo>
                      <a:pt x="996" y="200"/>
                    </a:lnTo>
                    <a:lnTo>
                      <a:pt x="1145" y="200"/>
                    </a:lnTo>
                    <a:lnTo>
                      <a:pt x="1145" y="300"/>
                    </a:lnTo>
                    <a:lnTo>
                      <a:pt x="0" y="300"/>
                    </a:lnTo>
                    <a:close/>
                  </a:path>
                </a:pathLst>
              </a:custGeom>
              <a:solidFill>
                <a:srgbClr val="C0C0C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9026" name="Rectangle 24"/>
              <p:cNvSpPr>
                <a:spLocks noChangeArrowheads="1"/>
              </p:cNvSpPr>
              <p:nvPr/>
            </p:nvSpPr>
            <p:spPr bwMode="auto">
              <a:xfrm>
                <a:off x="3835" y="2101"/>
                <a:ext cx="141" cy="16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7" name="Line 25"/>
              <p:cNvSpPr>
                <a:spLocks noChangeShapeType="1"/>
              </p:cNvSpPr>
              <p:nvPr/>
            </p:nvSpPr>
            <p:spPr bwMode="auto">
              <a:xfrm>
                <a:off x="3829" y="1998"/>
                <a:ext cx="1" cy="29"/>
              </a:xfrm>
              <a:prstGeom prst="line">
                <a:avLst/>
              </a:pr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9028" name="Freeform 26"/>
              <p:cNvSpPr>
                <a:spLocks/>
              </p:cNvSpPr>
              <p:nvPr/>
            </p:nvSpPr>
            <p:spPr bwMode="auto">
              <a:xfrm>
                <a:off x="3824" y="2027"/>
                <a:ext cx="12" cy="14"/>
              </a:xfrm>
              <a:custGeom>
                <a:avLst/>
                <a:gdLst>
                  <a:gd name="T0" fmla="*/ 0 w 75"/>
                  <a:gd name="T1" fmla="*/ 0 h 88"/>
                  <a:gd name="T2" fmla="*/ 0 w 75"/>
                  <a:gd name="T3" fmla="*/ 0 h 88"/>
                  <a:gd name="T4" fmla="*/ 0 w 75"/>
                  <a:gd name="T5" fmla="*/ 0 h 88"/>
                  <a:gd name="T6" fmla="*/ 0 w 75"/>
                  <a:gd name="T7" fmla="*/ 0 h 88"/>
                  <a:gd name="T8" fmla="*/ 0 w 75"/>
                  <a:gd name="T9" fmla="*/ 0 h 88"/>
                  <a:gd name="T10" fmla="*/ 0 w 75"/>
                  <a:gd name="T11" fmla="*/ 0 h 88"/>
                  <a:gd name="T12" fmla="*/ 0 w 75"/>
                  <a:gd name="T13" fmla="*/ 0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5"/>
                  <a:gd name="T22" fmla="*/ 0 h 88"/>
                  <a:gd name="T23" fmla="*/ 75 w 75"/>
                  <a:gd name="T24" fmla="*/ 88 h 8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5" h="88">
                    <a:moveTo>
                      <a:pt x="0" y="88"/>
                    </a:moveTo>
                    <a:lnTo>
                      <a:pt x="0" y="0"/>
                    </a:lnTo>
                    <a:lnTo>
                      <a:pt x="75" y="0"/>
                    </a:lnTo>
                    <a:lnTo>
                      <a:pt x="75" y="32"/>
                    </a:lnTo>
                    <a:lnTo>
                      <a:pt x="25" y="32"/>
                    </a:lnTo>
                    <a:lnTo>
                      <a:pt x="25" y="88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C0C0C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9029" name="Freeform 27"/>
              <p:cNvSpPr>
                <a:spLocks/>
              </p:cNvSpPr>
              <p:nvPr/>
            </p:nvSpPr>
            <p:spPr bwMode="auto">
              <a:xfrm>
                <a:off x="3893" y="2016"/>
                <a:ext cx="43" cy="61"/>
              </a:xfrm>
              <a:custGeom>
                <a:avLst/>
                <a:gdLst>
                  <a:gd name="T0" fmla="*/ 0 w 254"/>
                  <a:gd name="T1" fmla="*/ 0 h 362"/>
                  <a:gd name="T2" fmla="*/ 0 w 254"/>
                  <a:gd name="T3" fmla="*/ 0 h 362"/>
                  <a:gd name="T4" fmla="*/ 0 w 254"/>
                  <a:gd name="T5" fmla="*/ 0 h 362"/>
                  <a:gd name="T6" fmla="*/ 0 w 254"/>
                  <a:gd name="T7" fmla="*/ 0 h 362"/>
                  <a:gd name="T8" fmla="*/ 0 w 254"/>
                  <a:gd name="T9" fmla="*/ 0 h 3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4"/>
                  <a:gd name="T16" fmla="*/ 0 h 362"/>
                  <a:gd name="T17" fmla="*/ 254 w 254"/>
                  <a:gd name="T18" fmla="*/ 362 h 3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4" h="362">
                    <a:moveTo>
                      <a:pt x="0" y="0"/>
                    </a:moveTo>
                    <a:lnTo>
                      <a:pt x="254" y="362"/>
                    </a:lnTo>
                    <a:lnTo>
                      <a:pt x="217" y="355"/>
                    </a:lnTo>
                    <a:lnTo>
                      <a:pt x="0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F9F9F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9030" name="Freeform 28"/>
              <p:cNvSpPr>
                <a:spLocks/>
              </p:cNvSpPr>
              <p:nvPr/>
            </p:nvSpPr>
            <p:spPr bwMode="auto">
              <a:xfrm>
                <a:off x="3802" y="2051"/>
                <a:ext cx="33" cy="66"/>
              </a:xfrm>
              <a:custGeom>
                <a:avLst/>
                <a:gdLst>
                  <a:gd name="T0" fmla="*/ 0 w 199"/>
                  <a:gd name="T1" fmla="*/ 0 h 399"/>
                  <a:gd name="T2" fmla="*/ 0 w 199"/>
                  <a:gd name="T3" fmla="*/ 0 h 399"/>
                  <a:gd name="T4" fmla="*/ 0 w 199"/>
                  <a:gd name="T5" fmla="*/ 0 h 399"/>
                  <a:gd name="T6" fmla="*/ 0 w 199"/>
                  <a:gd name="T7" fmla="*/ 0 h 399"/>
                  <a:gd name="T8" fmla="*/ 0 w 199"/>
                  <a:gd name="T9" fmla="*/ 0 h 399"/>
                  <a:gd name="T10" fmla="*/ 0 w 199"/>
                  <a:gd name="T11" fmla="*/ 0 h 3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9"/>
                  <a:gd name="T19" fmla="*/ 0 h 399"/>
                  <a:gd name="T20" fmla="*/ 199 w 199"/>
                  <a:gd name="T21" fmla="*/ 399 h 39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9" h="399">
                    <a:moveTo>
                      <a:pt x="149" y="0"/>
                    </a:moveTo>
                    <a:lnTo>
                      <a:pt x="0" y="149"/>
                    </a:lnTo>
                    <a:lnTo>
                      <a:pt x="0" y="399"/>
                    </a:lnTo>
                    <a:lnTo>
                      <a:pt x="199" y="399"/>
                    </a:lnTo>
                    <a:lnTo>
                      <a:pt x="199" y="99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C0C0C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9031" name="Rectangle 29"/>
              <p:cNvSpPr>
                <a:spLocks noChangeArrowheads="1"/>
              </p:cNvSpPr>
              <p:nvPr/>
            </p:nvSpPr>
            <p:spPr bwMode="auto">
              <a:xfrm>
                <a:off x="3794" y="2149"/>
                <a:ext cx="232" cy="9"/>
              </a:xfrm>
              <a:prstGeom prst="rect">
                <a:avLst/>
              </a:prstGeom>
              <a:solidFill>
                <a:srgbClr val="9F9F9F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32" name="Rectangle 30"/>
              <p:cNvSpPr>
                <a:spLocks noChangeArrowheads="1"/>
              </p:cNvSpPr>
              <p:nvPr/>
            </p:nvSpPr>
            <p:spPr bwMode="auto">
              <a:xfrm>
                <a:off x="3794" y="2134"/>
                <a:ext cx="232" cy="15"/>
              </a:xfrm>
              <a:prstGeom prst="rect">
                <a:avLst/>
              </a:prstGeom>
              <a:solidFill>
                <a:srgbClr val="9F9F9F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33" name="Rectangle 31"/>
              <p:cNvSpPr>
                <a:spLocks noChangeArrowheads="1"/>
              </p:cNvSpPr>
              <p:nvPr/>
            </p:nvSpPr>
            <p:spPr bwMode="auto">
              <a:xfrm>
                <a:off x="3794" y="2117"/>
                <a:ext cx="232" cy="17"/>
              </a:xfrm>
              <a:prstGeom prst="rect">
                <a:avLst/>
              </a:prstGeom>
              <a:solidFill>
                <a:srgbClr val="9F9F9F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34" name="Rectangle 32"/>
              <p:cNvSpPr>
                <a:spLocks noChangeArrowheads="1"/>
              </p:cNvSpPr>
              <p:nvPr/>
            </p:nvSpPr>
            <p:spPr bwMode="auto">
              <a:xfrm>
                <a:off x="3994" y="2105"/>
                <a:ext cx="25" cy="8"/>
              </a:xfrm>
              <a:prstGeom prst="rect">
                <a:avLst/>
              </a:prstGeom>
              <a:solidFill>
                <a:srgbClr val="9F9F9F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35" name="Oval 33"/>
              <p:cNvSpPr>
                <a:spLocks noChangeArrowheads="1"/>
              </p:cNvSpPr>
              <p:nvPr/>
            </p:nvSpPr>
            <p:spPr bwMode="auto">
              <a:xfrm>
                <a:off x="3818" y="2042"/>
                <a:ext cx="18" cy="18"/>
              </a:xfrm>
              <a:prstGeom prst="ellipse">
                <a:avLst/>
              </a:prstGeom>
              <a:solidFill>
                <a:srgbClr val="9F9F9F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36" name="Rectangle 34"/>
              <p:cNvSpPr>
                <a:spLocks noChangeArrowheads="1"/>
              </p:cNvSpPr>
              <p:nvPr/>
            </p:nvSpPr>
            <p:spPr bwMode="auto">
              <a:xfrm>
                <a:off x="3877" y="2009"/>
                <a:ext cx="16" cy="17"/>
              </a:xfrm>
              <a:prstGeom prst="rect">
                <a:avLst/>
              </a:prstGeom>
              <a:solidFill>
                <a:srgbClr val="80808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37" name="Freeform 35"/>
              <p:cNvSpPr>
                <a:spLocks/>
              </p:cNvSpPr>
              <p:nvPr/>
            </p:nvSpPr>
            <p:spPr bwMode="auto">
              <a:xfrm>
                <a:off x="3869" y="2001"/>
                <a:ext cx="66" cy="66"/>
              </a:xfrm>
              <a:custGeom>
                <a:avLst/>
                <a:gdLst>
                  <a:gd name="T0" fmla="*/ 0 w 397"/>
                  <a:gd name="T1" fmla="*/ 0 h 398"/>
                  <a:gd name="T2" fmla="*/ 0 w 397"/>
                  <a:gd name="T3" fmla="*/ 0 h 398"/>
                  <a:gd name="T4" fmla="*/ 0 w 397"/>
                  <a:gd name="T5" fmla="*/ 0 h 398"/>
                  <a:gd name="T6" fmla="*/ 0 w 397"/>
                  <a:gd name="T7" fmla="*/ 0 h 398"/>
                  <a:gd name="T8" fmla="*/ 0 w 397"/>
                  <a:gd name="T9" fmla="*/ 0 h 398"/>
                  <a:gd name="T10" fmla="*/ 0 w 397"/>
                  <a:gd name="T11" fmla="*/ 0 h 398"/>
                  <a:gd name="T12" fmla="*/ 0 w 397"/>
                  <a:gd name="T13" fmla="*/ 0 h 3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97"/>
                  <a:gd name="T22" fmla="*/ 0 h 398"/>
                  <a:gd name="T23" fmla="*/ 397 w 397"/>
                  <a:gd name="T24" fmla="*/ 398 h 3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97" h="398">
                    <a:moveTo>
                      <a:pt x="49" y="398"/>
                    </a:moveTo>
                    <a:lnTo>
                      <a:pt x="49" y="50"/>
                    </a:lnTo>
                    <a:lnTo>
                      <a:pt x="397" y="50"/>
                    </a:lnTo>
                    <a:lnTo>
                      <a:pt x="397" y="0"/>
                    </a:lnTo>
                    <a:lnTo>
                      <a:pt x="0" y="0"/>
                    </a:lnTo>
                    <a:lnTo>
                      <a:pt x="0" y="398"/>
                    </a:lnTo>
                    <a:lnTo>
                      <a:pt x="49" y="398"/>
                    </a:lnTo>
                    <a:close/>
                  </a:path>
                </a:pathLst>
              </a:custGeom>
              <a:solidFill>
                <a:srgbClr val="C0C0C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grpSp>
            <p:nvGrpSpPr>
              <p:cNvPr id="169038" name="Group 36"/>
              <p:cNvGrpSpPr>
                <a:grpSpLocks/>
              </p:cNvGrpSpPr>
              <p:nvPr/>
            </p:nvGrpSpPr>
            <p:grpSpPr bwMode="auto">
              <a:xfrm>
                <a:off x="3814" y="1938"/>
                <a:ext cx="75" cy="68"/>
                <a:chOff x="3814" y="1938"/>
                <a:chExt cx="75" cy="68"/>
              </a:xfrm>
            </p:grpSpPr>
            <p:sp>
              <p:nvSpPr>
                <p:cNvPr id="169050" name="Oval 37"/>
                <p:cNvSpPr>
                  <a:spLocks noChangeArrowheads="1"/>
                </p:cNvSpPr>
                <p:nvPr/>
              </p:nvSpPr>
              <p:spPr bwMode="auto">
                <a:xfrm>
                  <a:off x="3820" y="1938"/>
                  <a:ext cx="69" cy="68"/>
                </a:xfrm>
                <a:prstGeom prst="ellipse">
                  <a:avLst/>
                </a:prstGeom>
                <a:solidFill>
                  <a:srgbClr val="808080"/>
                </a:solidFill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9051" name="Oval 38"/>
                <p:cNvSpPr>
                  <a:spLocks noChangeArrowheads="1"/>
                </p:cNvSpPr>
                <p:nvPr/>
              </p:nvSpPr>
              <p:spPr bwMode="auto">
                <a:xfrm>
                  <a:off x="3814" y="1938"/>
                  <a:ext cx="68" cy="68"/>
                </a:xfrm>
                <a:prstGeom prst="ellipse">
                  <a:avLst/>
                </a:prstGeom>
                <a:solidFill>
                  <a:srgbClr val="C0C0C0"/>
                </a:solidFill>
                <a:ln w="1588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69039" name="Group 39"/>
              <p:cNvGrpSpPr>
                <a:grpSpLocks/>
              </p:cNvGrpSpPr>
              <p:nvPr/>
            </p:nvGrpSpPr>
            <p:grpSpPr bwMode="auto">
              <a:xfrm>
                <a:off x="3844" y="2067"/>
                <a:ext cx="25" cy="67"/>
                <a:chOff x="3844" y="2067"/>
                <a:chExt cx="25" cy="67"/>
              </a:xfrm>
            </p:grpSpPr>
            <p:sp>
              <p:nvSpPr>
                <p:cNvPr id="169041" name="Rectangle 40"/>
                <p:cNvSpPr>
                  <a:spLocks noChangeArrowheads="1"/>
                </p:cNvSpPr>
                <p:nvPr/>
              </p:nvSpPr>
              <p:spPr bwMode="auto">
                <a:xfrm>
                  <a:off x="3844" y="2067"/>
                  <a:ext cx="25" cy="67"/>
                </a:xfrm>
                <a:prstGeom prst="rect">
                  <a:avLst/>
                </a:prstGeom>
                <a:solidFill>
                  <a:srgbClr val="C0C0C0"/>
                </a:solidFill>
                <a:ln w="1588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69042" name="Group 41"/>
                <p:cNvGrpSpPr>
                  <a:grpSpLocks/>
                </p:cNvGrpSpPr>
                <p:nvPr/>
              </p:nvGrpSpPr>
              <p:grpSpPr bwMode="auto">
                <a:xfrm>
                  <a:off x="3844" y="2075"/>
                  <a:ext cx="25" cy="51"/>
                  <a:chOff x="3844" y="2075"/>
                  <a:chExt cx="25" cy="51"/>
                </a:xfrm>
              </p:grpSpPr>
              <p:sp>
                <p:nvSpPr>
                  <p:cNvPr id="169043" name="Line 42"/>
                  <p:cNvSpPr>
                    <a:spLocks noChangeShapeType="1"/>
                  </p:cNvSpPr>
                  <p:nvPr/>
                </p:nvSpPr>
                <p:spPr bwMode="auto">
                  <a:xfrm>
                    <a:off x="3844" y="2084"/>
                    <a:ext cx="25" cy="1"/>
                  </a:xfrm>
                  <a:prstGeom prst="line">
                    <a:avLst/>
                  </a:prstGeom>
                  <a:noFill/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69044" name="Line 43"/>
                  <p:cNvSpPr>
                    <a:spLocks noChangeShapeType="1"/>
                  </p:cNvSpPr>
                  <p:nvPr/>
                </p:nvSpPr>
                <p:spPr bwMode="auto">
                  <a:xfrm>
                    <a:off x="3844" y="2109"/>
                    <a:ext cx="25" cy="1"/>
                  </a:xfrm>
                  <a:prstGeom prst="line">
                    <a:avLst/>
                  </a:prstGeom>
                  <a:noFill/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69045" name="Line 44"/>
                  <p:cNvSpPr>
                    <a:spLocks noChangeShapeType="1"/>
                  </p:cNvSpPr>
                  <p:nvPr/>
                </p:nvSpPr>
                <p:spPr bwMode="auto">
                  <a:xfrm>
                    <a:off x="3844" y="2101"/>
                    <a:ext cx="25" cy="1"/>
                  </a:xfrm>
                  <a:prstGeom prst="line">
                    <a:avLst/>
                  </a:prstGeom>
                  <a:noFill/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69046" name="Line 45"/>
                  <p:cNvSpPr>
                    <a:spLocks noChangeShapeType="1"/>
                  </p:cNvSpPr>
                  <p:nvPr/>
                </p:nvSpPr>
                <p:spPr bwMode="auto">
                  <a:xfrm>
                    <a:off x="3844" y="2092"/>
                    <a:ext cx="25" cy="1"/>
                  </a:xfrm>
                  <a:prstGeom prst="line">
                    <a:avLst/>
                  </a:prstGeom>
                  <a:noFill/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69047" name="Line 46"/>
                  <p:cNvSpPr>
                    <a:spLocks noChangeShapeType="1"/>
                  </p:cNvSpPr>
                  <p:nvPr/>
                </p:nvSpPr>
                <p:spPr bwMode="auto">
                  <a:xfrm>
                    <a:off x="3844" y="2075"/>
                    <a:ext cx="25" cy="1"/>
                  </a:xfrm>
                  <a:prstGeom prst="line">
                    <a:avLst/>
                  </a:prstGeom>
                  <a:noFill/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69048" name="Line 47"/>
                  <p:cNvSpPr>
                    <a:spLocks noChangeShapeType="1"/>
                  </p:cNvSpPr>
                  <p:nvPr/>
                </p:nvSpPr>
                <p:spPr bwMode="auto">
                  <a:xfrm>
                    <a:off x="3844" y="2117"/>
                    <a:ext cx="25" cy="1"/>
                  </a:xfrm>
                  <a:prstGeom prst="line">
                    <a:avLst/>
                  </a:prstGeom>
                  <a:noFill/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169049" name="Line 48"/>
                  <p:cNvSpPr>
                    <a:spLocks noChangeShapeType="1"/>
                  </p:cNvSpPr>
                  <p:nvPr/>
                </p:nvSpPr>
                <p:spPr bwMode="auto">
                  <a:xfrm>
                    <a:off x="3844" y="2125"/>
                    <a:ext cx="25" cy="1"/>
                  </a:xfrm>
                  <a:prstGeom prst="line">
                    <a:avLst/>
                  </a:prstGeom>
                  <a:noFill/>
                  <a:ln w="1588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</p:grpSp>
          <p:sp>
            <p:nvSpPr>
              <p:cNvPr id="169040" name="Rectangle 49"/>
              <p:cNvSpPr>
                <a:spLocks noChangeArrowheads="1"/>
              </p:cNvSpPr>
              <p:nvPr/>
            </p:nvSpPr>
            <p:spPr bwMode="auto">
              <a:xfrm>
                <a:off x="4001" y="2084"/>
                <a:ext cx="9" cy="17"/>
              </a:xfrm>
              <a:prstGeom prst="rect">
                <a:avLst/>
              </a:prstGeom>
              <a:solidFill>
                <a:srgbClr val="C0C0C0"/>
              </a:solidFill>
              <a:ln w="158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9003" name="Group 50"/>
            <p:cNvGrpSpPr>
              <a:grpSpLocks/>
            </p:cNvGrpSpPr>
            <p:nvPr/>
          </p:nvGrpSpPr>
          <p:grpSpPr bwMode="auto">
            <a:xfrm>
              <a:off x="3933" y="1900"/>
              <a:ext cx="41" cy="46"/>
              <a:chOff x="3933" y="1900"/>
              <a:chExt cx="41" cy="46"/>
            </a:xfrm>
          </p:grpSpPr>
          <p:sp>
            <p:nvSpPr>
              <p:cNvPr id="169016" name="Freeform 51"/>
              <p:cNvSpPr>
                <a:spLocks/>
              </p:cNvSpPr>
              <p:nvPr/>
            </p:nvSpPr>
            <p:spPr bwMode="auto">
              <a:xfrm>
                <a:off x="3956" y="1914"/>
                <a:ext cx="18" cy="32"/>
              </a:xfrm>
              <a:custGeom>
                <a:avLst/>
                <a:gdLst>
                  <a:gd name="T0" fmla="*/ 0 w 113"/>
                  <a:gd name="T1" fmla="*/ 0 h 193"/>
                  <a:gd name="T2" fmla="*/ 0 w 113"/>
                  <a:gd name="T3" fmla="*/ 0 h 193"/>
                  <a:gd name="T4" fmla="*/ 0 w 113"/>
                  <a:gd name="T5" fmla="*/ 0 h 193"/>
                  <a:gd name="T6" fmla="*/ 0 w 113"/>
                  <a:gd name="T7" fmla="*/ 0 h 193"/>
                  <a:gd name="T8" fmla="*/ 0 w 113"/>
                  <a:gd name="T9" fmla="*/ 0 h 1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3"/>
                  <a:gd name="T16" fmla="*/ 0 h 193"/>
                  <a:gd name="T17" fmla="*/ 113 w 113"/>
                  <a:gd name="T18" fmla="*/ 193 h 1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3" h="193">
                    <a:moveTo>
                      <a:pt x="94" y="0"/>
                    </a:moveTo>
                    <a:lnTo>
                      <a:pt x="0" y="162"/>
                    </a:lnTo>
                    <a:lnTo>
                      <a:pt x="19" y="193"/>
                    </a:lnTo>
                    <a:lnTo>
                      <a:pt x="113" y="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BFBFDF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9017" name="Freeform 52"/>
              <p:cNvSpPr>
                <a:spLocks/>
              </p:cNvSpPr>
              <p:nvPr/>
            </p:nvSpPr>
            <p:spPr bwMode="auto">
              <a:xfrm>
                <a:off x="3933" y="1900"/>
                <a:ext cx="36" cy="10"/>
              </a:xfrm>
              <a:custGeom>
                <a:avLst/>
                <a:gdLst>
                  <a:gd name="T0" fmla="*/ 0 w 218"/>
                  <a:gd name="T1" fmla="*/ 0 h 57"/>
                  <a:gd name="T2" fmla="*/ 0 w 218"/>
                  <a:gd name="T3" fmla="*/ 0 h 57"/>
                  <a:gd name="T4" fmla="*/ 0 w 218"/>
                  <a:gd name="T5" fmla="*/ 0 h 57"/>
                  <a:gd name="T6" fmla="*/ 0 w 218"/>
                  <a:gd name="T7" fmla="*/ 0 h 57"/>
                  <a:gd name="T8" fmla="*/ 0 w 218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8"/>
                  <a:gd name="T16" fmla="*/ 0 h 57"/>
                  <a:gd name="T17" fmla="*/ 218 w 218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8" h="57">
                    <a:moveTo>
                      <a:pt x="211" y="0"/>
                    </a:moveTo>
                    <a:lnTo>
                      <a:pt x="0" y="31"/>
                    </a:lnTo>
                    <a:lnTo>
                      <a:pt x="31" y="57"/>
                    </a:lnTo>
                    <a:lnTo>
                      <a:pt x="218" y="19"/>
                    </a:lnTo>
                    <a:lnTo>
                      <a:pt x="211" y="0"/>
                    </a:lnTo>
                    <a:close/>
                  </a:path>
                </a:pathLst>
              </a:custGeom>
              <a:solidFill>
                <a:srgbClr val="BFBFDF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69004" name="Group 53"/>
            <p:cNvGrpSpPr>
              <a:grpSpLocks/>
            </p:cNvGrpSpPr>
            <p:nvPr/>
          </p:nvGrpSpPr>
          <p:grpSpPr bwMode="auto">
            <a:xfrm>
              <a:off x="3850" y="1825"/>
              <a:ext cx="136" cy="215"/>
              <a:chOff x="3850" y="1825"/>
              <a:chExt cx="136" cy="215"/>
            </a:xfrm>
          </p:grpSpPr>
          <p:sp>
            <p:nvSpPr>
              <p:cNvPr id="169014" name="Freeform 54"/>
              <p:cNvSpPr>
                <a:spLocks/>
              </p:cNvSpPr>
              <p:nvPr/>
            </p:nvSpPr>
            <p:spPr bwMode="auto">
              <a:xfrm>
                <a:off x="3850" y="1826"/>
                <a:ext cx="136" cy="214"/>
              </a:xfrm>
              <a:custGeom>
                <a:avLst/>
                <a:gdLst>
                  <a:gd name="T0" fmla="*/ 0 w 816"/>
                  <a:gd name="T1" fmla="*/ 0 h 1283"/>
                  <a:gd name="T2" fmla="*/ 0 w 816"/>
                  <a:gd name="T3" fmla="*/ 0 h 1283"/>
                  <a:gd name="T4" fmla="*/ 0 w 816"/>
                  <a:gd name="T5" fmla="*/ 0 h 1283"/>
                  <a:gd name="T6" fmla="*/ 0 w 816"/>
                  <a:gd name="T7" fmla="*/ 0 h 1283"/>
                  <a:gd name="T8" fmla="*/ 0 w 816"/>
                  <a:gd name="T9" fmla="*/ 0 h 1283"/>
                  <a:gd name="T10" fmla="*/ 0 w 816"/>
                  <a:gd name="T11" fmla="*/ 0 h 1283"/>
                  <a:gd name="T12" fmla="*/ 0 w 816"/>
                  <a:gd name="T13" fmla="*/ 0 h 1283"/>
                  <a:gd name="T14" fmla="*/ 0 w 816"/>
                  <a:gd name="T15" fmla="*/ 0 h 1283"/>
                  <a:gd name="T16" fmla="*/ 0 w 816"/>
                  <a:gd name="T17" fmla="*/ 0 h 1283"/>
                  <a:gd name="T18" fmla="*/ 0 w 816"/>
                  <a:gd name="T19" fmla="*/ 0 h 1283"/>
                  <a:gd name="T20" fmla="*/ 0 w 816"/>
                  <a:gd name="T21" fmla="*/ 0 h 1283"/>
                  <a:gd name="T22" fmla="*/ 0 w 816"/>
                  <a:gd name="T23" fmla="*/ 0 h 1283"/>
                  <a:gd name="T24" fmla="*/ 0 w 816"/>
                  <a:gd name="T25" fmla="*/ 0 h 1283"/>
                  <a:gd name="T26" fmla="*/ 0 w 816"/>
                  <a:gd name="T27" fmla="*/ 0 h 1283"/>
                  <a:gd name="T28" fmla="*/ 0 w 816"/>
                  <a:gd name="T29" fmla="*/ 0 h 1283"/>
                  <a:gd name="T30" fmla="*/ 0 w 816"/>
                  <a:gd name="T31" fmla="*/ 0 h 1283"/>
                  <a:gd name="T32" fmla="*/ 0 w 816"/>
                  <a:gd name="T33" fmla="*/ 0 h 1283"/>
                  <a:gd name="T34" fmla="*/ 0 w 816"/>
                  <a:gd name="T35" fmla="*/ 0 h 1283"/>
                  <a:gd name="T36" fmla="*/ 0 w 816"/>
                  <a:gd name="T37" fmla="*/ 0 h 1283"/>
                  <a:gd name="T38" fmla="*/ 0 w 816"/>
                  <a:gd name="T39" fmla="*/ 0 h 1283"/>
                  <a:gd name="T40" fmla="*/ 0 w 816"/>
                  <a:gd name="T41" fmla="*/ 0 h 1283"/>
                  <a:gd name="T42" fmla="*/ 0 w 816"/>
                  <a:gd name="T43" fmla="*/ 0 h 1283"/>
                  <a:gd name="T44" fmla="*/ 0 w 816"/>
                  <a:gd name="T45" fmla="*/ 0 h 128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16"/>
                  <a:gd name="T70" fmla="*/ 0 h 1283"/>
                  <a:gd name="T71" fmla="*/ 816 w 816"/>
                  <a:gd name="T72" fmla="*/ 1283 h 128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16" h="1283">
                    <a:moveTo>
                      <a:pt x="26" y="47"/>
                    </a:moveTo>
                    <a:lnTo>
                      <a:pt x="13" y="84"/>
                    </a:lnTo>
                    <a:lnTo>
                      <a:pt x="3" y="131"/>
                    </a:lnTo>
                    <a:lnTo>
                      <a:pt x="0" y="181"/>
                    </a:lnTo>
                    <a:lnTo>
                      <a:pt x="0" y="231"/>
                    </a:lnTo>
                    <a:lnTo>
                      <a:pt x="10" y="296"/>
                    </a:lnTo>
                    <a:lnTo>
                      <a:pt x="20" y="377"/>
                    </a:lnTo>
                    <a:lnTo>
                      <a:pt x="38" y="467"/>
                    </a:lnTo>
                    <a:lnTo>
                      <a:pt x="69" y="571"/>
                    </a:lnTo>
                    <a:lnTo>
                      <a:pt x="116" y="670"/>
                    </a:lnTo>
                    <a:lnTo>
                      <a:pt x="190" y="789"/>
                    </a:lnTo>
                    <a:lnTo>
                      <a:pt x="265" y="901"/>
                    </a:lnTo>
                    <a:lnTo>
                      <a:pt x="327" y="975"/>
                    </a:lnTo>
                    <a:lnTo>
                      <a:pt x="414" y="1065"/>
                    </a:lnTo>
                    <a:lnTo>
                      <a:pt x="504" y="1140"/>
                    </a:lnTo>
                    <a:lnTo>
                      <a:pt x="585" y="1199"/>
                    </a:lnTo>
                    <a:lnTo>
                      <a:pt x="644" y="1237"/>
                    </a:lnTo>
                    <a:lnTo>
                      <a:pt x="703" y="1265"/>
                    </a:lnTo>
                    <a:lnTo>
                      <a:pt x="750" y="1283"/>
                    </a:lnTo>
                    <a:lnTo>
                      <a:pt x="788" y="1283"/>
                    </a:lnTo>
                    <a:lnTo>
                      <a:pt x="816" y="1268"/>
                    </a:lnTo>
                    <a:lnTo>
                      <a:pt x="54" y="0"/>
                    </a:lnTo>
                    <a:lnTo>
                      <a:pt x="26" y="47"/>
                    </a:lnTo>
                    <a:close/>
                  </a:path>
                </a:pathLst>
              </a:custGeom>
              <a:solidFill>
                <a:srgbClr val="80808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9015" name="Freeform 55"/>
              <p:cNvSpPr>
                <a:spLocks/>
              </p:cNvSpPr>
              <p:nvPr/>
            </p:nvSpPr>
            <p:spPr bwMode="auto">
              <a:xfrm>
                <a:off x="3858" y="1825"/>
                <a:ext cx="128" cy="212"/>
              </a:xfrm>
              <a:custGeom>
                <a:avLst/>
                <a:gdLst>
                  <a:gd name="T0" fmla="*/ 0 w 769"/>
                  <a:gd name="T1" fmla="*/ 0 h 1271"/>
                  <a:gd name="T2" fmla="*/ 0 w 769"/>
                  <a:gd name="T3" fmla="*/ 0 h 1271"/>
                  <a:gd name="T4" fmla="*/ 0 w 769"/>
                  <a:gd name="T5" fmla="*/ 0 h 1271"/>
                  <a:gd name="T6" fmla="*/ 0 w 769"/>
                  <a:gd name="T7" fmla="*/ 0 h 1271"/>
                  <a:gd name="T8" fmla="*/ 0 w 769"/>
                  <a:gd name="T9" fmla="*/ 0 h 1271"/>
                  <a:gd name="T10" fmla="*/ 0 w 769"/>
                  <a:gd name="T11" fmla="*/ 0 h 1271"/>
                  <a:gd name="T12" fmla="*/ 0 w 769"/>
                  <a:gd name="T13" fmla="*/ 0 h 1271"/>
                  <a:gd name="T14" fmla="*/ 0 w 769"/>
                  <a:gd name="T15" fmla="*/ 0 h 1271"/>
                  <a:gd name="T16" fmla="*/ 0 w 769"/>
                  <a:gd name="T17" fmla="*/ 0 h 1271"/>
                  <a:gd name="T18" fmla="*/ 0 w 769"/>
                  <a:gd name="T19" fmla="*/ 0 h 1271"/>
                  <a:gd name="T20" fmla="*/ 0 w 769"/>
                  <a:gd name="T21" fmla="*/ 0 h 1271"/>
                  <a:gd name="T22" fmla="*/ 0 w 769"/>
                  <a:gd name="T23" fmla="*/ 0 h 1271"/>
                  <a:gd name="T24" fmla="*/ 0 w 769"/>
                  <a:gd name="T25" fmla="*/ 0 h 1271"/>
                  <a:gd name="T26" fmla="*/ 0 w 769"/>
                  <a:gd name="T27" fmla="*/ 0 h 1271"/>
                  <a:gd name="T28" fmla="*/ 0 w 769"/>
                  <a:gd name="T29" fmla="*/ 0 h 1271"/>
                  <a:gd name="T30" fmla="*/ 0 w 769"/>
                  <a:gd name="T31" fmla="*/ 0 h 1271"/>
                  <a:gd name="T32" fmla="*/ 0 w 769"/>
                  <a:gd name="T33" fmla="*/ 0 h 1271"/>
                  <a:gd name="T34" fmla="*/ 0 w 769"/>
                  <a:gd name="T35" fmla="*/ 0 h 1271"/>
                  <a:gd name="T36" fmla="*/ 0 w 769"/>
                  <a:gd name="T37" fmla="*/ 0 h 1271"/>
                  <a:gd name="T38" fmla="*/ 0 w 769"/>
                  <a:gd name="T39" fmla="*/ 0 h 1271"/>
                  <a:gd name="T40" fmla="*/ 0 w 769"/>
                  <a:gd name="T41" fmla="*/ 0 h 1271"/>
                  <a:gd name="T42" fmla="*/ 0 w 769"/>
                  <a:gd name="T43" fmla="*/ 0 h 1271"/>
                  <a:gd name="T44" fmla="*/ 0 w 769"/>
                  <a:gd name="T45" fmla="*/ 0 h 1271"/>
                  <a:gd name="T46" fmla="*/ 0 w 769"/>
                  <a:gd name="T47" fmla="*/ 0 h 1271"/>
                  <a:gd name="T48" fmla="*/ 0 w 769"/>
                  <a:gd name="T49" fmla="*/ 0 h 1271"/>
                  <a:gd name="T50" fmla="*/ 0 w 769"/>
                  <a:gd name="T51" fmla="*/ 0 h 1271"/>
                  <a:gd name="T52" fmla="*/ 0 w 769"/>
                  <a:gd name="T53" fmla="*/ 0 h 1271"/>
                  <a:gd name="T54" fmla="*/ 0 w 769"/>
                  <a:gd name="T55" fmla="*/ 0 h 1271"/>
                  <a:gd name="T56" fmla="*/ 0 w 769"/>
                  <a:gd name="T57" fmla="*/ 0 h 1271"/>
                  <a:gd name="T58" fmla="*/ 0 w 769"/>
                  <a:gd name="T59" fmla="*/ 0 h 1271"/>
                  <a:gd name="T60" fmla="*/ 0 w 769"/>
                  <a:gd name="T61" fmla="*/ 0 h 1271"/>
                  <a:gd name="T62" fmla="*/ 0 w 769"/>
                  <a:gd name="T63" fmla="*/ 0 h 1271"/>
                  <a:gd name="T64" fmla="*/ 0 w 769"/>
                  <a:gd name="T65" fmla="*/ 0 h 1271"/>
                  <a:gd name="T66" fmla="*/ 0 w 769"/>
                  <a:gd name="T67" fmla="*/ 0 h 1271"/>
                  <a:gd name="T68" fmla="*/ 0 w 769"/>
                  <a:gd name="T69" fmla="*/ 0 h 1271"/>
                  <a:gd name="T70" fmla="*/ 0 w 769"/>
                  <a:gd name="T71" fmla="*/ 0 h 1271"/>
                  <a:gd name="T72" fmla="*/ 0 w 769"/>
                  <a:gd name="T73" fmla="*/ 0 h 1271"/>
                  <a:gd name="T74" fmla="*/ 0 w 769"/>
                  <a:gd name="T75" fmla="*/ 0 h 1271"/>
                  <a:gd name="T76" fmla="*/ 0 w 769"/>
                  <a:gd name="T77" fmla="*/ 0 h 1271"/>
                  <a:gd name="T78" fmla="*/ 0 w 769"/>
                  <a:gd name="T79" fmla="*/ 0 h 1271"/>
                  <a:gd name="T80" fmla="*/ 0 w 769"/>
                  <a:gd name="T81" fmla="*/ 0 h 1271"/>
                  <a:gd name="T82" fmla="*/ 0 w 769"/>
                  <a:gd name="T83" fmla="*/ 0 h 1271"/>
                  <a:gd name="T84" fmla="*/ 0 w 769"/>
                  <a:gd name="T85" fmla="*/ 0 h 1271"/>
                  <a:gd name="T86" fmla="*/ 0 w 769"/>
                  <a:gd name="T87" fmla="*/ 0 h 1271"/>
                  <a:gd name="T88" fmla="*/ 0 w 769"/>
                  <a:gd name="T89" fmla="*/ 0 h 127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769"/>
                  <a:gd name="T136" fmla="*/ 0 h 1271"/>
                  <a:gd name="T137" fmla="*/ 769 w 769"/>
                  <a:gd name="T138" fmla="*/ 1271 h 127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769" h="1271">
                    <a:moveTo>
                      <a:pt x="7" y="0"/>
                    </a:moveTo>
                    <a:lnTo>
                      <a:pt x="0" y="25"/>
                    </a:lnTo>
                    <a:lnTo>
                      <a:pt x="0" y="81"/>
                    </a:lnTo>
                    <a:lnTo>
                      <a:pt x="4" y="147"/>
                    </a:lnTo>
                    <a:lnTo>
                      <a:pt x="10" y="199"/>
                    </a:lnTo>
                    <a:lnTo>
                      <a:pt x="19" y="268"/>
                    </a:lnTo>
                    <a:lnTo>
                      <a:pt x="32" y="349"/>
                    </a:lnTo>
                    <a:lnTo>
                      <a:pt x="50" y="433"/>
                    </a:lnTo>
                    <a:lnTo>
                      <a:pt x="87" y="540"/>
                    </a:lnTo>
                    <a:lnTo>
                      <a:pt x="143" y="661"/>
                    </a:lnTo>
                    <a:lnTo>
                      <a:pt x="205" y="760"/>
                    </a:lnTo>
                    <a:lnTo>
                      <a:pt x="280" y="866"/>
                    </a:lnTo>
                    <a:lnTo>
                      <a:pt x="348" y="947"/>
                    </a:lnTo>
                    <a:lnTo>
                      <a:pt x="401" y="1002"/>
                    </a:lnTo>
                    <a:lnTo>
                      <a:pt x="451" y="1053"/>
                    </a:lnTo>
                    <a:lnTo>
                      <a:pt x="504" y="1103"/>
                    </a:lnTo>
                    <a:lnTo>
                      <a:pt x="563" y="1151"/>
                    </a:lnTo>
                    <a:lnTo>
                      <a:pt x="603" y="1184"/>
                    </a:lnTo>
                    <a:lnTo>
                      <a:pt x="646" y="1212"/>
                    </a:lnTo>
                    <a:lnTo>
                      <a:pt x="694" y="1239"/>
                    </a:lnTo>
                    <a:lnTo>
                      <a:pt x="734" y="1264"/>
                    </a:lnTo>
                    <a:lnTo>
                      <a:pt x="759" y="1271"/>
                    </a:lnTo>
                    <a:lnTo>
                      <a:pt x="769" y="1252"/>
                    </a:lnTo>
                    <a:lnTo>
                      <a:pt x="766" y="1226"/>
                    </a:lnTo>
                    <a:lnTo>
                      <a:pt x="760" y="1196"/>
                    </a:lnTo>
                    <a:lnTo>
                      <a:pt x="750" y="1143"/>
                    </a:lnTo>
                    <a:lnTo>
                      <a:pt x="737" y="1074"/>
                    </a:lnTo>
                    <a:lnTo>
                      <a:pt x="722" y="1009"/>
                    </a:lnTo>
                    <a:lnTo>
                      <a:pt x="703" y="934"/>
                    </a:lnTo>
                    <a:lnTo>
                      <a:pt x="678" y="854"/>
                    </a:lnTo>
                    <a:lnTo>
                      <a:pt x="651" y="791"/>
                    </a:lnTo>
                    <a:lnTo>
                      <a:pt x="628" y="736"/>
                    </a:lnTo>
                    <a:lnTo>
                      <a:pt x="592" y="663"/>
                    </a:lnTo>
                    <a:lnTo>
                      <a:pt x="556" y="599"/>
                    </a:lnTo>
                    <a:lnTo>
                      <a:pt x="514" y="529"/>
                    </a:lnTo>
                    <a:lnTo>
                      <a:pt x="448" y="442"/>
                    </a:lnTo>
                    <a:lnTo>
                      <a:pt x="401" y="380"/>
                    </a:lnTo>
                    <a:lnTo>
                      <a:pt x="334" y="295"/>
                    </a:lnTo>
                    <a:lnTo>
                      <a:pt x="271" y="234"/>
                    </a:lnTo>
                    <a:lnTo>
                      <a:pt x="209" y="170"/>
                    </a:lnTo>
                    <a:lnTo>
                      <a:pt x="162" y="125"/>
                    </a:lnTo>
                    <a:lnTo>
                      <a:pt x="112" y="77"/>
                    </a:lnTo>
                    <a:lnTo>
                      <a:pt x="75" y="44"/>
                    </a:lnTo>
                    <a:lnTo>
                      <a:pt x="38" y="13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C0C0C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69005" name="Group 56"/>
            <p:cNvGrpSpPr>
              <a:grpSpLocks/>
            </p:cNvGrpSpPr>
            <p:nvPr/>
          </p:nvGrpSpPr>
          <p:grpSpPr bwMode="auto">
            <a:xfrm>
              <a:off x="3863" y="1879"/>
              <a:ext cx="131" cy="139"/>
              <a:chOff x="3863" y="1879"/>
              <a:chExt cx="131" cy="139"/>
            </a:xfrm>
          </p:grpSpPr>
          <p:sp>
            <p:nvSpPr>
              <p:cNvPr id="169012" name="Freeform 57"/>
              <p:cNvSpPr>
                <a:spLocks/>
              </p:cNvSpPr>
              <p:nvPr/>
            </p:nvSpPr>
            <p:spPr bwMode="auto">
              <a:xfrm>
                <a:off x="3863" y="1879"/>
                <a:ext cx="126" cy="10"/>
              </a:xfrm>
              <a:custGeom>
                <a:avLst/>
                <a:gdLst>
                  <a:gd name="T0" fmla="*/ 0 w 756"/>
                  <a:gd name="T1" fmla="*/ 0 h 56"/>
                  <a:gd name="T2" fmla="*/ 0 w 756"/>
                  <a:gd name="T3" fmla="*/ 0 h 56"/>
                  <a:gd name="T4" fmla="*/ 0 w 756"/>
                  <a:gd name="T5" fmla="*/ 0 h 56"/>
                  <a:gd name="T6" fmla="*/ 0 w 756"/>
                  <a:gd name="T7" fmla="*/ 0 h 56"/>
                  <a:gd name="T8" fmla="*/ 0 w 756"/>
                  <a:gd name="T9" fmla="*/ 0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56"/>
                  <a:gd name="T17" fmla="*/ 756 w 756"/>
                  <a:gd name="T18" fmla="*/ 56 h 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56">
                    <a:moveTo>
                      <a:pt x="0" y="0"/>
                    </a:moveTo>
                    <a:lnTo>
                      <a:pt x="756" y="31"/>
                    </a:lnTo>
                    <a:lnTo>
                      <a:pt x="750" y="56"/>
                    </a:lnTo>
                    <a:lnTo>
                      <a:pt x="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FDFFF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9013" name="Freeform 58"/>
              <p:cNvSpPr>
                <a:spLocks/>
              </p:cNvSpPr>
              <p:nvPr/>
            </p:nvSpPr>
            <p:spPr bwMode="auto">
              <a:xfrm>
                <a:off x="3949" y="1907"/>
                <a:ext cx="45" cy="111"/>
              </a:xfrm>
              <a:custGeom>
                <a:avLst/>
                <a:gdLst>
                  <a:gd name="T0" fmla="*/ 0 w 268"/>
                  <a:gd name="T1" fmla="*/ 0 h 664"/>
                  <a:gd name="T2" fmla="*/ 0 w 268"/>
                  <a:gd name="T3" fmla="*/ 0 h 664"/>
                  <a:gd name="T4" fmla="*/ 0 w 268"/>
                  <a:gd name="T5" fmla="*/ 0 h 664"/>
                  <a:gd name="T6" fmla="*/ 0 w 268"/>
                  <a:gd name="T7" fmla="*/ 0 h 664"/>
                  <a:gd name="T8" fmla="*/ 0 w 268"/>
                  <a:gd name="T9" fmla="*/ 0 h 6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8"/>
                  <a:gd name="T16" fmla="*/ 0 h 664"/>
                  <a:gd name="T17" fmla="*/ 268 w 268"/>
                  <a:gd name="T18" fmla="*/ 664 h 6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8" h="664">
                    <a:moveTo>
                      <a:pt x="237" y="13"/>
                    </a:moveTo>
                    <a:lnTo>
                      <a:pt x="0" y="648"/>
                    </a:lnTo>
                    <a:lnTo>
                      <a:pt x="22" y="664"/>
                    </a:lnTo>
                    <a:lnTo>
                      <a:pt x="268" y="0"/>
                    </a:lnTo>
                    <a:lnTo>
                      <a:pt x="237" y="13"/>
                    </a:lnTo>
                    <a:close/>
                  </a:path>
                </a:pathLst>
              </a:custGeom>
              <a:solidFill>
                <a:srgbClr val="DFDFFF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69006" name="Group 59"/>
            <p:cNvGrpSpPr>
              <a:grpSpLocks/>
            </p:cNvGrpSpPr>
            <p:nvPr/>
          </p:nvGrpSpPr>
          <p:grpSpPr bwMode="auto">
            <a:xfrm>
              <a:off x="3965" y="1882"/>
              <a:ext cx="52" cy="34"/>
              <a:chOff x="3965" y="1882"/>
              <a:chExt cx="52" cy="34"/>
            </a:xfrm>
          </p:grpSpPr>
          <p:sp>
            <p:nvSpPr>
              <p:cNvPr id="169007" name="Freeform 60"/>
              <p:cNvSpPr>
                <a:spLocks/>
              </p:cNvSpPr>
              <p:nvPr/>
            </p:nvSpPr>
            <p:spPr bwMode="auto">
              <a:xfrm>
                <a:off x="3965" y="1886"/>
                <a:ext cx="37" cy="30"/>
              </a:xfrm>
              <a:custGeom>
                <a:avLst/>
                <a:gdLst>
                  <a:gd name="T0" fmla="*/ 0 w 222"/>
                  <a:gd name="T1" fmla="*/ 0 h 182"/>
                  <a:gd name="T2" fmla="*/ 0 w 222"/>
                  <a:gd name="T3" fmla="*/ 0 h 182"/>
                  <a:gd name="T4" fmla="*/ 0 w 222"/>
                  <a:gd name="T5" fmla="*/ 0 h 182"/>
                  <a:gd name="T6" fmla="*/ 0 w 222"/>
                  <a:gd name="T7" fmla="*/ 0 h 182"/>
                  <a:gd name="T8" fmla="*/ 0 w 222"/>
                  <a:gd name="T9" fmla="*/ 0 h 182"/>
                  <a:gd name="T10" fmla="*/ 0 w 222"/>
                  <a:gd name="T11" fmla="*/ 0 h 182"/>
                  <a:gd name="T12" fmla="*/ 0 w 222"/>
                  <a:gd name="T13" fmla="*/ 0 h 182"/>
                  <a:gd name="T14" fmla="*/ 0 w 222"/>
                  <a:gd name="T15" fmla="*/ 0 h 182"/>
                  <a:gd name="T16" fmla="*/ 0 w 222"/>
                  <a:gd name="T17" fmla="*/ 0 h 182"/>
                  <a:gd name="T18" fmla="*/ 0 w 222"/>
                  <a:gd name="T19" fmla="*/ 0 h 182"/>
                  <a:gd name="T20" fmla="*/ 0 w 222"/>
                  <a:gd name="T21" fmla="*/ 0 h 182"/>
                  <a:gd name="T22" fmla="*/ 0 w 222"/>
                  <a:gd name="T23" fmla="*/ 0 h 182"/>
                  <a:gd name="T24" fmla="*/ 0 w 222"/>
                  <a:gd name="T25" fmla="*/ 0 h 182"/>
                  <a:gd name="T26" fmla="*/ 0 w 222"/>
                  <a:gd name="T27" fmla="*/ 0 h 182"/>
                  <a:gd name="T28" fmla="*/ 0 w 222"/>
                  <a:gd name="T29" fmla="*/ 0 h 18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2"/>
                  <a:gd name="T46" fmla="*/ 0 h 182"/>
                  <a:gd name="T47" fmla="*/ 222 w 222"/>
                  <a:gd name="T48" fmla="*/ 182 h 18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2" h="182">
                    <a:moveTo>
                      <a:pt x="166" y="0"/>
                    </a:moveTo>
                    <a:lnTo>
                      <a:pt x="9" y="56"/>
                    </a:lnTo>
                    <a:lnTo>
                      <a:pt x="3" y="66"/>
                    </a:lnTo>
                    <a:lnTo>
                      <a:pt x="0" y="84"/>
                    </a:lnTo>
                    <a:lnTo>
                      <a:pt x="2" y="110"/>
                    </a:lnTo>
                    <a:lnTo>
                      <a:pt x="4" y="126"/>
                    </a:lnTo>
                    <a:lnTo>
                      <a:pt x="14" y="149"/>
                    </a:lnTo>
                    <a:lnTo>
                      <a:pt x="29" y="166"/>
                    </a:lnTo>
                    <a:lnTo>
                      <a:pt x="51" y="179"/>
                    </a:lnTo>
                    <a:lnTo>
                      <a:pt x="63" y="182"/>
                    </a:lnTo>
                    <a:lnTo>
                      <a:pt x="76" y="182"/>
                    </a:lnTo>
                    <a:lnTo>
                      <a:pt x="222" y="112"/>
                    </a:lnTo>
                    <a:lnTo>
                      <a:pt x="194" y="90"/>
                    </a:lnTo>
                    <a:lnTo>
                      <a:pt x="178" y="69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BFBFDF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9008" name="Freeform 61"/>
              <p:cNvSpPr>
                <a:spLocks/>
              </p:cNvSpPr>
              <p:nvPr/>
            </p:nvSpPr>
            <p:spPr bwMode="auto">
              <a:xfrm>
                <a:off x="3986" y="1882"/>
                <a:ext cx="21" cy="28"/>
              </a:xfrm>
              <a:custGeom>
                <a:avLst/>
                <a:gdLst>
                  <a:gd name="T0" fmla="*/ 0 w 123"/>
                  <a:gd name="T1" fmla="*/ 0 h 170"/>
                  <a:gd name="T2" fmla="*/ 0 w 123"/>
                  <a:gd name="T3" fmla="*/ 0 h 170"/>
                  <a:gd name="T4" fmla="*/ 0 w 123"/>
                  <a:gd name="T5" fmla="*/ 0 h 170"/>
                  <a:gd name="T6" fmla="*/ 0 w 123"/>
                  <a:gd name="T7" fmla="*/ 0 h 170"/>
                  <a:gd name="T8" fmla="*/ 0 w 123"/>
                  <a:gd name="T9" fmla="*/ 0 h 170"/>
                  <a:gd name="T10" fmla="*/ 0 w 123"/>
                  <a:gd name="T11" fmla="*/ 0 h 170"/>
                  <a:gd name="T12" fmla="*/ 0 w 123"/>
                  <a:gd name="T13" fmla="*/ 0 h 170"/>
                  <a:gd name="T14" fmla="*/ 0 w 123"/>
                  <a:gd name="T15" fmla="*/ 0 h 170"/>
                  <a:gd name="T16" fmla="*/ 0 w 123"/>
                  <a:gd name="T17" fmla="*/ 0 h 170"/>
                  <a:gd name="T18" fmla="*/ 0 w 123"/>
                  <a:gd name="T19" fmla="*/ 0 h 170"/>
                  <a:gd name="T20" fmla="*/ 0 w 123"/>
                  <a:gd name="T21" fmla="*/ 0 h 170"/>
                  <a:gd name="T22" fmla="*/ 0 w 123"/>
                  <a:gd name="T23" fmla="*/ 0 h 170"/>
                  <a:gd name="T24" fmla="*/ 0 w 123"/>
                  <a:gd name="T25" fmla="*/ 0 h 170"/>
                  <a:gd name="T26" fmla="*/ 0 w 123"/>
                  <a:gd name="T27" fmla="*/ 0 h 170"/>
                  <a:gd name="T28" fmla="*/ 0 w 123"/>
                  <a:gd name="T29" fmla="*/ 0 h 170"/>
                  <a:gd name="T30" fmla="*/ 0 w 123"/>
                  <a:gd name="T31" fmla="*/ 0 h 170"/>
                  <a:gd name="T32" fmla="*/ 0 w 123"/>
                  <a:gd name="T33" fmla="*/ 0 h 170"/>
                  <a:gd name="T34" fmla="*/ 0 w 123"/>
                  <a:gd name="T35" fmla="*/ 0 h 170"/>
                  <a:gd name="T36" fmla="*/ 0 w 123"/>
                  <a:gd name="T37" fmla="*/ 0 h 170"/>
                  <a:gd name="T38" fmla="*/ 0 w 123"/>
                  <a:gd name="T39" fmla="*/ 0 h 170"/>
                  <a:gd name="T40" fmla="*/ 0 w 123"/>
                  <a:gd name="T41" fmla="*/ 0 h 170"/>
                  <a:gd name="T42" fmla="*/ 0 w 123"/>
                  <a:gd name="T43" fmla="*/ 0 h 170"/>
                  <a:gd name="T44" fmla="*/ 0 w 123"/>
                  <a:gd name="T45" fmla="*/ 0 h 170"/>
                  <a:gd name="T46" fmla="*/ 0 w 123"/>
                  <a:gd name="T47" fmla="*/ 0 h 170"/>
                  <a:gd name="T48" fmla="*/ 0 w 123"/>
                  <a:gd name="T49" fmla="*/ 0 h 1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23"/>
                  <a:gd name="T76" fmla="*/ 0 h 170"/>
                  <a:gd name="T77" fmla="*/ 123 w 123"/>
                  <a:gd name="T78" fmla="*/ 170 h 1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23" h="170">
                    <a:moveTo>
                      <a:pt x="72" y="25"/>
                    </a:moveTo>
                    <a:lnTo>
                      <a:pt x="66" y="15"/>
                    </a:lnTo>
                    <a:lnTo>
                      <a:pt x="53" y="6"/>
                    </a:lnTo>
                    <a:lnTo>
                      <a:pt x="32" y="0"/>
                    </a:lnTo>
                    <a:lnTo>
                      <a:pt x="19" y="2"/>
                    </a:lnTo>
                    <a:lnTo>
                      <a:pt x="11" y="12"/>
                    </a:lnTo>
                    <a:lnTo>
                      <a:pt x="4" y="25"/>
                    </a:lnTo>
                    <a:lnTo>
                      <a:pt x="0" y="46"/>
                    </a:lnTo>
                    <a:lnTo>
                      <a:pt x="1" y="57"/>
                    </a:lnTo>
                    <a:lnTo>
                      <a:pt x="3" y="73"/>
                    </a:lnTo>
                    <a:lnTo>
                      <a:pt x="8" y="96"/>
                    </a:lnTo>
                    <a:lnTo>
                      <a:pt x="17" y="114"/>
                    </a:lnTo>
                    <a:lnTo>
                      <a:pt x="27" y="131"/>
                    </a:lnTo>
                    <a:lnTo>
                      <a:pt x="39" y="146"/>
                    </a:lnTo>
                    <a:lnTo>
                      <a:pt x="51" y="158"/>
                    </a:lnTo>
                    <a:lnTo>
                      <a:pt x="67" y="165"/>
                    </a:lnTo>
                    <a:lnTo>
                      <a:pt x="85" y="170"/>
                    </a:lnTo>
                    <a:lnTo>
                      <a:pt x="101" y="170"/>
                    </a:lnTo>
                    <a:lnTo>
                      <a:pt x="115" y="162"/>
                    </a:lnTo>
                    <a:lnTo>
                      <a:pt x="122" y="149"/>
                    </a:lnTo>
                    <a:lnTo>
                      <a:pt x="123" y="130"/>
                    </a:lnTo>
                    <a:lnTo>
                      <a:pt x="119" y="109"/>
                    </a:lnTo>
                    <a:lnTo>
                      <a:pt x="109" y="81"/>
                    </a:lnTo>
                    <a:lnTo>
                      <a:pt x="87" y="46"/>
                    </a:lnTo>
                    <a:lnTo>
                      <a:pt x="72" y="25"/>
                    </a:lnTo>
                    <a:close/>
                  </a:path>
                </a:pathLst>
              </a:custGeom>
              <a:solidFill>
                <a:srgbClr val="C0C0C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9009" name="Freeform 62"/>
              <p:cNvSpPr>
                <a:spLocks/>
              </p:cNvSpPr>
              <p:nvPr/>
            </p:nvSpPr>
            <p:spPr bwMode="auto">
              <a:xfrm>
                <a:off x="3992" y="1883"/>
                <a:ext cx="25" cy="21"/>
              </a:xfrm>
              <a:custGeom>
                <a:avLst/>
                <a:gdLst>
                  <a:gd name="T0" fmla="*/ 0 w 151"/>
                  <a:gd name="T1" fmla="*/ 0 h 121"/>
                  <a:gd name="T2" fmla="*/ 0 w 151"/>
                  <a:gd name="T3" fmla="*/ 0 h 121"/>
                  <a:gd name="T4" fmla="*/ 0 w 151"/>
                  <a:gd name="T5" fmla="*/ 0 h 121"/>
                  <a:gd name="T6" fmla="*/ 0 w 151"/>
                  <a:gd name="T7" fmla="*/ 0 h 121"/>
                  <a:gd name="T8" fmla="*/ 0 w 151"/>
                  <a:gd name="T9" fmla="*/ 0 h 121"/>
                  <a:gd name="T10" fmla="*/ 0 w 151"/>
                  <a:gd name="T11" fmla="*/ 0 h 121"/>
                  <a:gd name="T12" fmla="*/ 0 w 151"/>
                  <a:gd name="T13" fmla="*/ 0 h 121"/>
                  <a:gd name="T14" fmla="*/ 0 w 151"/>
                  <a:gd name="T15" fmla="*/ 0 h 121"/>
                  <a:gd name="T16" fmla="*/ 0 w 151"/>
                  <a:gd name="T17" fmla="*/ 0 h 121"/>
                  <a:gd name="T18" fmla="*/ 0 w 151"/>
                  <a:gd name="T19" fmla="*/ 0 h 121"/>
                  <a:gd name="T20" fmla="*/ 0 w 151"/>
                  <a:gd name="T21" fmla="*/ 0 h 121"/>
                  <a:gd name="T22" fmla="*/ 0 w 151"/>
                  <a:gd name="T23" fmla="*/ 0 h 121"/>
                  <a:gd name="T24" fmla="*/ 0 w 151"/>
                  <a:gd name="T25" fmla="*/ 0 h 121"/>
                  <a:gd name="T26" fmla="*/ 0 w 151"/>
                  <a:gd name="T27" fmla="*/ 0 h 121"/>
                  <a:gd name="T28" fmla="*/ 0 w 151"/>
                  <a:gd name="T29" fmla="*/ 0 h 121"/>
                  <a:gd name="T30" fmla="*/ 0 w 151"/>
                  <a:gd name="T31" fmla="*/ 0 h 1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1"/>
                  <a:gd name="T49" fmla="*/ 0 h 121"/>
                  <a:gd name="T50" fmla="*/ 151 w 151"/>
                  <a:gd name="T51" fmla="*/ 121 h 1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1" h="121">
                    <a:moveTo>
                      <a:pt x="11" y="27"/>
                    </a:moveTo>
                    <a:lnTo>
                      <a:pt x="106" y="3"/>
                    </a:lnTo>
                    <a:lnTo>
                      <a:pt x="129" y="0"/>
                    </a:lnTo>
                    <a:lnTo>
                      <a:pt x="145" y="3"/>
                    </a:lnTo>
                    <a:lnTo>
                      <a:pt x="150" y="9"/>
                    </a:lnTo>
                    <a:lnTo>
                      <a:pt x="151" y="22"/>
                    </a:lnTo>
                    <a:lnTo>
                      <a:pt x="145" y="40"/>
                    </a:lnTo>
                    <a:lnTo>
                      <a:pt x="57" y="121"/>
                    </a:lnTo>
                    <a:lnTo>
                      <a:pt x="44" y="120"/>
                    </a:lnTo>
                    <a:lnTo>
                      <a:pt x="30" y="115"/>
                    </a:lnTo>
                    <a:lnTo>
                      <a:pt x="19" y="104"/>
                    </a:lnTo>
                    <a:lnTo>
                      <a:pt x="7" y="89"/>
                    </a:lnTo>
                    <a:lnTo>
                      <a:pt x="1" y="73"/>
                    </a:lnTo>
                    <a:lnTo>
                      <a:pt x="0" y="56"/>
                    </a:lnTo>
                    <a:lnTo>
                      <a:pt x="4" y="39"/>
                    </a:lnTo>
                    <a:lnTo>
                      <a:pt x="11" y="27"/>
                    </a:lnTo>
                    <a:close/>
                  </a:path>
                </a:pathLst>
              </a:custGeom>
              <a:solidFill>
                <a:srgbClr val="9F9FBF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9010" name="Freeform 63"/>
              <p:cNvSpPr>
                <a:spLocks/>
              </p:cNvSpPr>
              <p:nvPr/>
            </p:nvSpPr>
            <p:spPr bwMode="auto">
              <a:xfrm>
                <a:off x="3973" y="1893"/>
                <a:ext cx="10" cy="21"/>
              </a:xfrm>
              <a:custGeom>
                <a:avLst/>
                <a:gdLst>
                  <a:gd name="T0" fmla="*/ 0 w 65"/>
                  <a:gd name="T1" fmla="*/ 0 h 122"/>
                  <a:gd name="T2" fmla="*/ 0 w 65"/>
                  <a:gd name="T3" fmla="*/ 0 h 122"/>
                  <a:gd name="T4" fmla="*/ 0 w 65"/>
                  <a:gd name="T5" fmla="*/ 0 h 122"/>
                  <a:gd name="T6" fmla="*/ 0 w 65"/>
                  <a:gd name="T7" fmla="*/ 0 h 122"/>
                  <a:gd name="T8" fmla="*/ 0 w 65"/>
                  <a:gd name="T9" fmla="*/ 0 h 122"/>
                  <a:gd name="T10" fmla="*/ 0 w 65"/>
                  <a:gd name="T11" fmla="*/ 0 h 122"/>
                  <a:gd name="T12" fmla="*/ 0 w 65"/>
                  <a:gd name="T13" fmla="*/ 0 h 122"/>
                  <a:gd name="T14" fmla="*/ 0 w 65"/>
                  <a:gd name="T15" fmla="*/ 0 h 122"/>
                  <a:gd name="T16" fmla="*/ 0 w 65"/>
                  <a:gd name="T17" fmla="*/ 0 h 122"/>
                  <a:gd name="T18" fmla="*/ 0 w 65"/>
                  <a:gd name="T19" fmla="*/ 0 h 1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5"/>
                  <a:gd name="T31" fmla="*/ 0 h 122"/>
                  <a:gd name="T32" fmla="*/ 65 w 65"/>
                  <a:gd name="T33" fmla="*/ 122 h 12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5" h="122">
                    <a:moveTo>
                      <a:pt x="4" y="0"/>
                    </a:moveTo>
                    <a:lnTo>
                      <a:pt x="0" y="20"/>
                    </a:lnTo>
                    <a:lnTo>
                      <a:pt x="0" y="37"/>
                    </a:lnTo>
                    <a:lnTo>
                      <a:pt x="5" y="59"/>
                    </a:lnTo>
                    <a:lnTo>
                      <a:pt x="10" y="78"/>
                    </a:lnTo>
                    <a:lnTo>
                      <a:pt x="24" y="95"/>
                    </a:lnTo>
                    <a:lnTo>
                      <a:pt x="36" y="107"/>
                    </a:lnTo>
                    <a:lnTo>
                      <a:pt x="45" y="113"/>
                    </a:lnTo>
                    <a:lnTo>
                      <a:pt x="55" y="117"/>
                    </a:lnTo>
                    <a:lnTo>
                      <a:pt x="65" y="122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69011" name="Freeform 64"/>
              <p:cNvSpPr>
                <a:spLocks/>
              </p:cNvSpPr>
              <p:nvPr/>
            </p:nvSpPr>
            <p:spPr bwMode="auto">
              <a:xfrm>
                <a:off x="3979" y="1891"/>
                <a:ext cx="11" cy="20"/>
              </a:xfrm>
              <a:custGeom>
                <a:avLst/>
                <a:gdLst>
                  <a:gd name="T0" fmla="*/ 0 w 65"/>
                  <a:gd name="T1" fmla="*/ 0 h 123"/>
                  <a:gd name="T2" fmla="*/ 0 w 65"/>
                  <a:gd name="T3" fmla="*/ 0 h 123"/>
                  <a:gd name="T4" fmla="*/ 0 w 65"/>
                  <a:gd name="T5" fmla="*/ 0 h 123"/>
                  <a:gd name="T6" fmla="*/ 0 w 65"/>
                  <a:gd name="T7" fmla="*/ 0 h 123"/>
                  <a:gd name="T8" fmla="*/ 0 w 65"/>
                  <a:gd name="T9" fmla="*/ 0 h 123"/>
                  <a:gd name="T10" fmla="*/ 0 w 65"/>
                  <a:gd name="T11" fmla="*/ 0 h 123"/>
                  <a:gd name="T12" fmla="*/ 0 w 65"/>
                  <a:gd name="T13" fmla="*/ 0 h 123"/>
                  <a:gd name="T14" fmla="*/ 0 w 65"/>
                  <a:gd name="T15" fmla="*/ 0 h 123"/>
                  <a:gd name="T16" fmla="*/ 0 w 65"/>
                  <a:gd name="T17" fmla="*/ 0 h 123"/>
                  <a:gd name="T18" fmla="*/ 0 w 65"/>
                  <a:gd name="T19" fmla="*/ 0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5"/>
                  <a:gd name="T31" fmla="*/ 0 h 123"/>
                  <a:gd name="T32" fmla="*/ 65 w 65"/>
                  <a:gd name="T33" fmla="*/ 123 h 12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5" h="123">
                    <a:moveTo>
                      <a:pt x="4" y="0"/>
                    </a:moveTo>
                    <a:lnTo>
                      <a:pt x="0" y="20"/>
                    </a:lnTo>
                    <a:lnTo>
                      <a:pt x="0" y="38"/>
                    </a:lnTo>
                    <a:lnTo>
                      <a:pt x="5" y="59"/>
                    </a:lnTo>
                    <a:lnTo>
                      <a:pt x="10" y="78"/>
                    </a:lnTo>
                    <a:lnTo>
                      <a:pt x="24" y="95"/>
                    </a:lnTo>
                    <a:lnTo>
                      <a:pt x="36" y="107"/>
                    </a:lnTo>
                    <a:lnTo>
                      <a:pt x="46" y="113"/>
                    </a:lnTo>
                    <a:lnTo>
                      <a:pt x="55" y="117"/>
                    </a:lnTo>
                    <a:lnTo>
                      <a:pt x="65" y="123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</p:grpSp>
      <p:graphicFrame>
        <p:nvGraphicFramePr>
          <p:cNvPr id="168970" name="Object 7"/>
          <p:cNvGraphicFramePr>
            <a:graphicFrameLocks noChangeAspect="1"/>
          </p:cNvGraphicFramePr>
          <p:nvPr/>
        </p:nvGraphicFramePr>
        <p:xfrm>
          <a:off x="990600" y="2971800"/>
          <a:ext cx="460375" cy="609600"/>
        </p:xfrm>
        <a:graphic>
          <a:graphicData uri="http://schemas.openxmlformats.org/presentationml/2006/ole">
            <p:oleObj spid="_x0000_s168970" name="Clip" r:id="rId8" imgW="2171700" imgH="3086100" progId="MS_ClipArt_Gallery.2">
              <p:embed/>
            </p:oleObj>
          </a:graphicData>
        </a:graphic>
      </p:graphicFrame>
      <p:graphicFrame>
        <p:nvGraphicFramePr>
          <p:cNvPr id="168971" name="Object 8"/>
          <p:cNvGraphicFramePr>
            <a:graphicFrameLocks noChangeAspect="1"/>
          </p:cNvGraphicFramePr>
          <p:nvPr/>
        </p:nvGraphicFramePr>
        <p:xfrm>
          <a:off x="1676400" y="3810000"/>
          <a:ext cx="838200" cy="644525"/>
        </p:xfrm>
        <a:graphic>
          <a:graphicData uri="http://schemas.openxmlformats.org/presentationml/2006/ole">
            <p:oleObj spid="_x0000_s168971" name="Clip" r:id="rId9" imgW="4183063" imgH="3216275" progId="MS_ClipArt_Gallery.2">
              <p:embed/>
            </p:oleObj>
          </a:graphicData>
        </a:graphic>
      </p:graphicFrame>
      <p:grpSp>
        <p:nvGrpSpPr>
          <p:cNvPr id="168972" name="Group 67"/>
          <p:cNvGrpSpPr>
            <a:grpSpLocks/>
          </p:cNvGrpSpPr>
          <p:nvPr/>
        </p:nvGrpSpPr>
        <p:grpSpPr bwMode="auto">
          <a:xfrm>
            <a:off x="1524000" y="2667000"/>
            <a:ext cx="1752600" cy="533400"/>
            <a:chOff x="1440" y="1680"/>
            <a:chExt cx="480" cy="240"/>
          </a:xfrm>
        </p:grpSpPr>
        <p:sp>
          <p:nvSpPr>
            <p:cNvPr id="168997" name="Line 68"/>
            <p:cNvSpPr>
              <a:spLocks noChangeShapeType="1"/>
            </p:cNvSpPr>
            <p:nvPr/>
          </p:nvSpPr>
          <p:spPr bwMode="auto">
            <a:xfrm flipH="1">
              <a:off x="1440" y="1872"/>
              <a:ext cx="288" cy="4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168998" name="Line 69"/>
            <p:cNvSpPr>
              <a:spLocks noChangeShapeType="1"/>
            </p:cNvSpPr>
            <p:nvPr/>
          </p:nvSpPr>
          <p:spPr bwMode="auto">
            <a:xfrm flipH="1" flipV="1">
              <a:off x="1584" y="1824"/>
              <a:ext cx="144" cy="4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168999" name="Line 70"/>
            <p:cNvSpPr>
              <a:spLocks noChangeShapeType="1"/>
            </p:cNvSpPr>
            <p:nvPr/>
          </p:nvSpPr>
          <p:spPr bwMode="auto">
            <a:xfrm flipV="1">
              <a:off x="1584" y="1776"/>
              <a:ext cx="240" cy="4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169000" name="Line 71"/>
            <p:cNvSpPr>
              <a:spLocks noChangeShapeType="1"/>
            </p:cNvSpPr>
            <p:nvPr/>
          </p:nvSpPr>
          <p:spPr bwMode="auto">
            <a:xfrm flipH="1" flipV="1">
              <a:off x="1680" y="1728"/>
              <a:ext cx="144" cy="4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169001" name="Line 72"/>
            <p:cNvSpPr>
              <a:spLocks noChangeShapeType="1"/>
            </p:cNvSpPr>
            <p:nvPr/>
          </p:nvSpPr>
          <p:spPr bwMode="auto">
            <a:xfrm flipV="1">
              <a:off x="1680" y="1680"/>
              <a:ext cx="240" cy="4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grpSp>
        <p:nvGrpSpPr>
          <p:cNvPr id="168973" name="Group 73"/>
          <p:cNvGrpSpPr>
            <a:grpSpLocks/>
          </p:cNvGrpSpPr>
          <p:nvPr/>
        </p:nvGrpSpPr>
        <p:grpSpPr bwMode="auto">
          <a:xfrm flipV="1">
            <a:off x="4572000" y="2590800"/>
            <a:ext cx="1447800" cy="304800"/>
            <a:chOff x="1440" y="1680"/>
            <a:chExt cx="480" cy="240"/>
          </a:xfrm>
        </p:grpSpPr>
        <p:sp>
          <p:nvSpPr>
            <p:cNvPr id="168992" name="Line 74"/>
            <p:cNvSpPr>
              <a:spLocks noChangeShapeType="1"/>
            </p:cNvSpPr>
            <p:nvPr/>
          </p:nvSpPr>
          <p:spPr bwMode="auto">
            <a:xfrm flipH="1">
              <a:off x="1440" y="1872"/>
              <a:ext cx="288" cy="4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168993" name="Line 75"/>
            <p:cNvSpPr>
              <a:spLocks noChangeShapeType="1"/>
            </p:cNvSpPr>
            <p:nvPr/>
          </p:nvSpPr>
          <p:spPr bwMode="auto">
            <a:xfrm flipH="1" flipV="1">
              <a:off x="1584" y="1824"/>
              <a:ext cx="144" cy="4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168994" name="Line 76"/>
            <p:cNvSpPr>
              <a:spLocks noChangeShapeType="1"/>
            </p:cNvSpPr>
            <p:nvPr/>
          </p:nvSpPr>
          <p:spPr bwMode="auto">
            <a:xfrm flipV="1">
              <a:off x="1584" y="1776"/>
              <a:ext cx="240" cy="4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168995" name="Line 77"/>
            <p:cNvSpPr>
              <a:spLocks noChangeShapeType="1"/>
            </p:cNvSpPr>
            <p:nvPr/>
          </p:nvSpPr>
          <p:spPr bwMode="auto">
            <a:xfrm flipH="1" flipV="1">
              <a:off x="1680" y="1728"/>
              <a:ext cx="144" cy="4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168996" name="Line 78"/>
            <p:cNvSpPr>
              <a:spLocks noChangeShapeType="1"/>
            </p:cNvSpPr>
            <p:nvPr/>
          </p:nvSpPr>
          <p:spPr bwMode="auto">
            <a:xfrm flipV="1">
              <a:off x="1680" y="1680"/>
              <a:ext cx="240" cy="4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sp>
        <p:nvSpPr>
          <p:cNvPr id="168974" name="Oval 79"/>
          <p:cNvSpPr>
            <a:spLocks noChangeArrowheads="1"/>
          </p:cNvSpPr>
          <p:nvPr/>
        </p:nvSpPr>
        <p:spPr bwMode="auto">
          <a:xfrm>
            <a:off x="2895600" y="3886200"/>
            <a:ext cx="3124200" cy="2057400"/>
          </a:xfrm>
          <a:prstGeom prst="ellipse">
            <a:avLst/>
          </a:prstGeom>
          <a:solidFill>
            <a:srgbClr val="E2E2F8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68975" name="Line 80"/>
          <p:cNvSpPr>
            <a:spLocks noChangeShapeType="1"/>
          </p:cNvSpPr>
          <p:nvPr/>
        </p:nvSpPr>
        <p:spPr bwMode="auto">
          <a:xfrm>
            <a:off x="1219200" y="4267200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8976" name="Line 81"/>
          <p:cNvSpPr>
            <a:spLocks noChangeShapeType="1"/>
          </p:cNvSpPr>
          <p:nvPr/>
        </p:nvSpPr>
        <p:spPr bwMode="auto">
          <a:xfrm>
            <a:off x="2438400" y="4267200"/>
            <a:ext cx="83820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8977" name="Line 82"/>
          <p:cNvSpPr>
            <a:spLocks noChangeShapeType="1"/>
          </p:cNvSpPr>
          <p:nvPr/>
        </p:nvSpPr>
        <p:spPr bwMode="auto">
          <a:xfrm flipH="1">
            <a:off x="2514600" y="4876800"/>
            <a:ext cx="762000" cy="533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8978" name="Line 83"/>
          <p:cNvSpPr>
            <a:spLocks noChangeShapeType="1"/>
          </p:cNvSpPr>
          <p:nvPr/>
        </p:nvSpPr>
        <p:spPr bwMode="auto">
          <a:xfrm flipH="1">
            <a:off x="2514600" y="5334000"/>
            <a:ext cx="388620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8979" name="Line 84"/>
          <p:cNvSpPr>
            <a:spLocks noChangeShapeType="1"/>
          </p:cNvSpPr>
          <p:nvPr/>
        </p:nvSpPr>
        <p:spPr bwMode="auto">
          <a:xfrm flipV="1">
            <a:off x="2514600" y="3962400"/>
            <a:ext cx="4114800" cy="1600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8980" name="Line 85"/>
          <p:cNvSpPr>
            <a:spLocks noChangeShapeType="1"/>
          </p:cNvSpPr>
          <p:nvPr/>
        </p:nvSpPr>
        <p:spPr bwMode="auto">
          <a:xfrm flipV="1">
            <a:off x="1219200" y="3581400"/>
            <a:ext cx="0" cy="68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8981" name="Text Box 86"/>
          <p:cNvSpPr txBox="1">
            <a:spLocks noChangeArrowheads="1"/>
          </p:cNvSpPr>
          <p:nvPr/>
        </p:nvSpPr>
        <p:spPr bwMode="auto">
          <a:xfrm>
            <a:off x="898525" y="4403725"/>
            <a:ext cx="15494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DVB-S adapter</a:t>
            </a:r>
          </a:p>
        </p:txBody>
      </p:sp>
      <p:sp>
        <p:nvSpPr>
          <p:cNvPr id="168982" name="Text Box 87"/>
          <p:cNvSpPr txBox="1">
            <a:spLocks noChangeArrowheads="1"/>
          </p:cNvSpPr>
          <p:nvPr/>
        </p:nvSpPr>
        <p:spPr bwMode="auto">
          <a:xfrm>
            <a:off x="2346325" y="3794125"/>
            <a:ext cx="4651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PC</a:t>
            </a:r>
          </a:p>
        </p:txBody>
      </p:sp>
      <p:sp>
        <p:nvSpPr>
          <p:cNvPr id="168983" name="Text Box 88"/>
          <p:cNvSpPr txBox="1">
            <a:spLocks noChangeArrowheads="1"/>
          </p:cNvSpPr>
          <p:nvPr/>
        </p:nvSpPr>
        <p:spPr bwMode="auto">
          <a:xfrm>
            <a:off x="3962400" y="3962400"/>
            <a:ext cx="8747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Internet</a:t>
            </a:r>
          </a:p>
        </p:txBody>
      </p:sp>
      <p:sp>
        <p:nvSpPr>
          <p:cNvPr id="168984" name="Text Box 89"/>
          <p:cNvSpPr txBox="1">
            <a:spLocks noChangeArrowheads="1"/>
          </p:cNvSpPr>
          <p:nvPr/>
        </p:nvSpPr>
        <p:spPr bwMode="auto">
          <a:xfrm>
            <a:off x="2955925" y="4556125"/>
            <a:ext cx="8382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TCP/IP</a:t>
            </a:r>
          </a:p>
        </p:txBody>
      </p:sp>
      <p:sp>
        <p:nvSpPr>
          <p:cNvPr id="168985" name="Text Box 90"/>
          <p:cNvSpPr txBox="1">
            <a:spLocks noChangeArrowheads="1"/>
          </p:cNvSpPr>
          <p:nvPr/>
        </p:nvSpPr>
        <p:spPr bwMode="auto">
          <a:xfrm>
            <a:off x="5181600" y="3733800"/>
            <a:ext cx="11525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leased line</a:t>
            </a:r>
          </a:p>
        </p:txBody>
      </p:sp>
      <p:sp>
        <p:nvSpPr>
          <p:cNvPr id="168986" name="Text Box 91"/>
          <p:cNvSpPr txBox="1">
            <a:spLocks noChangeArrowheads="1"/>
          </p:cNvSpPr>
          <p:nvPr/>
        </p:nvSpPr>
        <p:spPr bwMode="auto">
          <a:xfrm>
            <a:off x="923925" y="5181600"/>
            <a:ext cx="917575" cy="581025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/>
              <a:t>service</a:t>
            </a:r>
            <a:br>
              <a:rPr lang="en-US"/>
            </a:br>
            <a:r>
              <a:rPr lang="en-US"/>
              <a:t>provider</a:t>
            </a:r>
          </a:p>
        </p:txBody>
      </p:sp>
      <p:sp>
        <p:nvSpPr>
          <p:cNvPr id="168987" name="Text Box 92"/>
          <p:cNvSpPr txBox="1">
            <a:spLocks noChangeArrowheads="1"/>
          </p:cNvSpPr>
          <p:nvPr/>
        </p:nvSpPr>
        <p:spPr bwMode="auto">
          <a:xfrm>
            <a:off x="7554913" y="4953000"/>
            <a:ext cx="1189037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/>
              <a:t>information</a:t>
            </a:r>
            <a:br>
              <a:rPr lang="en-US"/>
            </a:br>
            <a:r>
              <a:rPr lang="en-US"/>
              <a:t>provider</a:t>
            </a:r>
          </a:p>
        </p:txBody>
      </p:sp>
      <p:sp>
        <p:nvSpPr>
          <p:cNvPr id="168988" name="Text Box 93"/>
          <p:cNvSpPr txBox="1">
            <a:spLocks noChangeArrowheads="1"/>
          </p:cNvSpPr>
          <p:nvPr/>
        </p:nvSpPr>
        <p:spPr bwMode="auto">
          <a:xfrm>
            <a:off x="7566025" y="3413125"/>
            <a:ext cx="928688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en-US"/>
              <a:t>satellite </a:t>
            </a:r>
            <a:br>
              <a:rPr lang="en-US"/>
            </a:br>
            <a:r>
              <a:rPr lang="en-US"/>
              <a:t>provider</a:t>
            </a:r>
          </a:p>
        </p:txBody>
      </p:sp>
      <p:sp>
        <p:nvSpPr>
          <p:cNvPr id="168989" name="Text Box 94"/>
          <p:cNvSpPr txBox="1">
            <a:spLocks noChangeArrowheads="1"/>
          </p:cNvSpPr>
          <p:nvPr/>
        </p:nvSpPr>
        <p:spPr bwMode="auto">
          <a:xfrm>
            <a:off x="304800" y="2590800"/>
            <a:ext cx="1651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satellite receiver</a:t>
            </a:r>
          </a:p>
        </p:txBody>
      </p:sp>
      <p:sp>
        <p:nvSpPr>
          <p:cNvPr id="168990" name="Text Box 95"/>
          <p:cNvSpPr txBox="1">
            <a:spLocks noChangeArrowheads="1"/>
          </p:cNvSpPr>
          <p:nvPr/>
        </p:nvSpPr>
        <p:spPr bwMode="auto">
          <a:xfrm>
            <a:off x="6629400" y="2286000"/>
            <a:ext cx="250825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DVB/MPEG2 multiplex</a:t>
            </a:r>
            <a:br>
              <a:rPr lang="en-US"/>
            </a:br>
            <a:r>
              <a:rPr lang="en-US"/>
              <a:t>simultaneous to digital TV</a:t>
            </a:r>
          </a:p>
        </p:txBody>
      </p:sp>
      <p:sp>
        <p:nvSpPr>
          <p:cNvPr id="94" name="Rectangle 2"/>
          <p:cNvSpPr txBox="1">
            <a:spLocks noChangeArrowheads="1"/>
          </p:cNvSpPr>
          <p:nvPr/>
        </p:nvSpPr>
        <p:spPr bwMode="auto">
          <a:xfrm>
            <a:off x="457200" y="304800"/>
            <a:ext cx="8229600" cy="487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0" hangingPunct="0">
              <a:defRPr/>
            </a:pPr>
            <a:endParaRPr lang="en-US" sz="4400" dirty="0"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1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411162"/>
          </a:xfrm>
        </p:spPr>
        <p:txBody>
          <a:bodyPr/>
          <a:lstStyle/>
          <a:p>
            <a:pPr>
              <a:defRPr/>
            </a:pPr>
            <a:r>
              <a:rPr lang="en-US" sz="2400" b="1" dirty="0" smtClean="0">
                <a:solidFill>
                  <a:schemeClr val="accent2">
                    <a:lumMod val="75000"/>
                  </a:schemeClr>
                </a:solidFill>
              </a:rPr>
              <a:t>Convergence of broadcasting and mobile communication</a:t>
            </a:r>
          </a:p>
        </p:txBody>
      </p:sp>
      <p:sp>
        <p:nvSpPr>
          <p:cNvPr id="1699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685800"/>
            <a:ext cx="8229600" cy="5440363"/>
          </a:xfrm>
        </p:spPr>
        <p:txBody>
          <a:bodyPr/>
          <a:lstStyle/>
          <a:p>
            <a:r>
              <a:rPr lang="en-US" sz="2000" smtClean="0"/>
              <a:t>Definition of interaction channels</a:t>
            </a:r>
          </a:p>
          <a:p>
            <a:pPr>
              <a:buFont typeface="Wingdings" pitchFamily="2" charset="2"/>
              <a:buChar char="q"/>
            </a:pPr>
            <a:r>
              <a:rPr lang="en-US" sz="2000" smtClean="0"/>
              <a:t>Interacting/controlling broadcast via GSM, UMTS, DECT, PSTN, …</a:t>
            </a:r>
          </a:p>
          <a:p>
            <a:endParaRPr lang="en-US" sz="2000" smtClean="0"/>
          </a:p>
          <a:p>
            <a:r>
              <a:rPr lang="en-US" sz="2000" smtClean="0"/>
              <a:t>Example: mobile Internet  services using IP over GSM/GPRS or UMTS as interaction channel for DAB/DVB</a:t>
            </a:r>
          </a:p>
        </p:txBody>
      </p:sp>
      <p:grpSp>
        <p:nvGrpSpPr>
          <p:cNvPr id="169988" name="Group 5"/>
          <p:cNvGrpSpPr>
            <a:grpSpLocks/>
          </p:cNvGrpSpPr>
          <p:nvPr/>
        </p:nvGrpSpPr>
        <p:grpSpPr bwMode="auto">
          <a:xfrm>
            <a:off x="4279900" y="3246438"/>
            <a:ext cx="223838" cy="815975"/>
            <a:chOff x="1635" y="1833"/>
            <a:chExt cx="92" cy="246"/>
          </a:xfrm>
        </p:grpSpPr>
        <p:grpSp>
          <p:nvGrpSpPr>
            <p:cNvPr id="170095" name="Group 6"/>
            <p:cNvGrpSpPr>
              <a:grpSpLocks/>
            </p:cNvGrpSpPr>
            <p:nvPr/>
          </p:nvGrpSpPr>
          <p:grpSpPr bwMode="auto">
            <a:xfrm>
              <a:off x="1636" y="1918"/>
              <a:ext cx="91" cy="161"/>
              <a:chOff x="1636" y="1918"/>
              <a:chExt cx="91" cy="161"/>
            </a:xfrm>
          </p:grpSpPr>
          <p:grpSp>
            <p:nvGrpSpPr>
              <p:cNvPr id="170103" name="Group 7"/>
              <p:cNvGrpSpPr>
                <a:grpSpLocks/>
              </p:cNvGrpSpPr>
              <p:nvPr/>
            </p:nvGrpSpPr>
            <p:grpSpPr bwMode="auto">
              <a:xfrm>
                <a:off x="1636" y="1922"/>
                <a:ext cx="59" cy="156"/>
                <a:chOff x="1636" y="1922"/>
                <a:chExt cx="59" cy="156"/>
              </a:xfrm>
            </p:grpSpPr>
            <p:sp>
              <p:nvSpPr>
                <p:cNvPr id="170111" name="Line 8"/>
                <p:cNvSpPr>
                  <a:spLocks noChangeShapeType="1"/>
                </p:cNvSpPr>
                <p:nvPr/>
              </p:nvSpPr>
              <p:spPr bwMode="auto">
                <a:xfrm>
                  <a:off x="1660" y="1922"/>
                  <a:ext cx="21" cy="1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70112" name="Line 9"/>
                <p:cNvSpPr>
                  <a:spLocks noChangeShapeType="1"/>
                </p:cNvSpPr>
                <p:nvPr/>
              </p:nvSpPr>
              <p:spPr bwMode="auto">
                <a:xfrm flipV="1">
                  <a:off x="1653" y="1923"/>
                  <a:ext cx="27" cy="33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70113" name="Line 10"/>
                <p:cNvSpPr>
                  <a:spLocks noChangeShapeType="1"/>
                </p:cNvSpPr>
                <p:nvPr/>
              </p:nvSpPr>
              <p:spPr bwMode="auto">
                <a:xfrm>
                  <a:off x="1653" y="1956"/>
                  <a:ext cx="37" cy="7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70114" name="Line 11"/>
                <p:cNvSpPr>
                  <a:spLocks noChangeShapeType="1"/>
                </p:cNvSpPr>
                <p:nvPr/>
              </p:nvSpPr>
              <p:spPr bwMode="auto">
                <a:xfrm flipV="1">
                  <a:off x="1636" y="2024"/>
                  <a:ext cx="53" cy="53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70115" name="Line 12"/>
                <p:cNvSpPr>
                  <a:spLocks noChangeShapeType="1"/>
                </p:cNvSpPr>
                <p:nvPr/>
              </p:nvSpPr>
              <p:spPr bwMode="auto">
                <a:xfrm>
                  <a:off x="1644" y="2025"/>
                  <a:ext cx="51" cy="53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70116" name="Line 13"/>
                <p:cNvSpPr>
                  <a:spLocks noChangeShapeType="1"/>
                </p:cNvSpPr>
                <p:nvPr/>
              </p:nvSpPr>
              <p:spPr bwMode="auto">
                <a:xfrm flipV="1">
                  <a:off x="1643" y="1956"/>
                  <a:ext cx="41" cy="69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70117" name="Line 14"/>
                <p:cNvSpPr>
                  <a:spLocks noChangeShapeType="1"/>
                </p:cNvSpPr>
                <p:nvPr/>
              </p:nvSpPr>
              <p:spPr bwMode="auto">
                <a:xfrm>
                  <a:off x="1660" y="1922"/>
                  <a:ext cx="24" cy="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170104" name="Line 15"/>
              <p:cNvSpPr>
                <a:spLocks noChangeShapeType="1"/>
              </p:cNvSpPr>
              <p:nvPr/>
            </p:nvSpPr>
            <p:spPr bwMode="auto">
              <a:xfrm flipV="1">
                <a:off x="1693" y="2014"/>
                <a:ext cx="22" cy="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105" name="Line 16"/>
              <p:cNvSpPr>
                <a:spLocks noChangeShapeType="1"/>
              </p:cNvSpPr>
              <p:nvPr/>
            </p:nvSpPr>
            <p:spPr bwMode="auto">
              <a:xfrm>
                <a:off x="1685" y="1957"/>
                <a:ext cx="30" cy="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106" name="Line 17"/>
              <p:cNvSpPr>
                <a:spLocks noChangeShapeType="1"/>
              </p:cNvSpPr>
              <p:nvPr/>
            </p:nvSpPr>
            <p:spPr bwMode="auto">
              <a:xfrm flipV="1">
                <a:off x="1685" y="1918"/>
                <a:ext cx="7" cy="4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107" name="Line 18"/>
              <p:cNvSpPr>
                <a:spLocks noChangeShapeType="1"/>
              </p:cNvSpPr>
              <p:nvPr/>
            </p:nvSpPr>
            <p:spPr bwMode="auto">
              <a:xfrm flipV="1">
                <a:off x="1682" y="1918"/>
                <a:ext cx="12" cy="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108" name="Line 19"/>
              <p:cNvSpPr>
                <a:spLocks noChangeShapeType="1"/>
              </p:cNvSpPr>
              <p:nvPr/>
            </p:nvSpPr>
            <p:spPr bwMode="auto">
              <a:xfrm>
                <a:off x="1682" y="1922"/>
                <a:ext cx="19" cy="2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109" name="Line 20"/>
              <p:cNvSpPr>
                <a:spLocks noChangeShapeType="1"/>
              </p:cNvSpPr>
              <p:nvPr/>
            </p:nvSpPr>
            <p:spPr bwMode="auto">
              <a:xfrm flipV="1">
                <a:off x="1691" y="1951"/>
                <a:ext cx="8" cy="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110" name="Line 21"/>
              <p:cNvSpPr>
                <a:spLocks noChangeShapeType="1"/>
              </p:cNvSpPr>
              <p:nvPr/>
            </p:nvSpPr>
            <p:spPr bwMode="auto">
              <a:xfrm>
                <a:off x="1691" y="2024"/>
                <a:ext cx="36" cy="3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70096" name="Group 22"/>
            <p:cNvGrpSpPr>
              <a:grpSpLocks/>
            </p:cNvGrpSpPr>
            <p:nvPr/>
          </p:nvGrpSpPr>
          <p:grpSpPr bwMode="auto">
            <a:xfrm>
              <a:off x="1635" y="1841"/>
              <a:ext cx="90" cy="236"/>
              <a:chOff x="1635" y="1841"/>
              <a:chExt cx="90" cy="236"/>
            </a:xfrm>
          </p:grpSpPr>
          <p:sp>
            <p:nvSpPr>
              <p:cNvPr id="170098" name="Line 23"/>
              <p:cNvSpPr>
                <a:spLocks noChangeShapeType="1"/>
              </p:cNvSpPr>
              <p:nvPr/>
            </p:nvSpPr>
            <p:spPr bwMode="auto">
              <a:xfrm flipV="1">
                <a:off x="1635" y="1841"/>
                <a:ext cx="35" cy="23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99" name="Line 24"/>
              <p:cNvSpPr>
                <a:spLocks noChangeShapeType="1"/>
              </p:cNvSpPr>
              <p:nvPr/>
            </p:nvSpPr>
            <p:spPr bwMode="auto">
              <a:xfrm>
                <a:off x="1671" y="1847"/>
                <a:ext cx="22" cy="23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100" name="Line 25"/>
              <p:cNvSpPr>
                <a:spLocks noChangeShapeType="1"/>
              </p:cNvSpPr>
              <p:nvPr/>
            </p:nvSpPr>
            <p:spPr bwMode="auto">
              <a:xfrm flipV="1">
                <a:off x="1694" y="2057"/>
                <a:ext cx="31" cy="19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101" name="Line 26"/>
              <p:cNvSpPr>
                <a:spLocks noChangeShapeType="1"/>
              </p:cNvSpPr>
              <p:nvPr/>
            </p:nvSpPr>
            <p:spPr bwMode="auto">
              <a:xfrm>
                <a:off x="1676" y="1846"/>
                <a:ext cx="48" cy="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102" name="Line 27"/>
              <p:cNvSpPr>
                <a:spLocks noChangeShapeType="1"/>
              </p:cNvSpPr>
              <p:nvPr/>
            </p:nvSpPr>
            <p:spPr bwMode="auto">
              <a:xfrm>
                <a:off x="1636" y="2075"/>
                <a:ext cx="59" cy="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170097" name="Oval 28"/>
            <p:cNvSpPr>
              <a:spLocks noChangeArrowheads="1"/>
            </p:cNvSpPr>
            <p:nvPr/>
          </p:nvSpPr>
          <p:spPr bwMode="auto">
            <a:xfrm>
              <a:off x="1662" y="1833"/>
              <a:ext cx="25" cy="28"/>
            </a:xfrm>
            <a:prstGeom prst="ellipse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9989" name="Group 29"/>
          <p:cNvGrpSpPr>
            <a:grpSpLocks/>
          </p:cNvGrpSpPr>
          <p:nvPr/>
        </p:nvGrpSpPr>
        <p:grpSpPr bwMode="auto">
          <a:xfrm>
            <a:off x="4419600" y="2667000"/>
            <a:ext cx="889000" cy="1157288"/>
            <a:chOff x="1697" y="1685"/>
            <a:chExt cx="364" cy="349"/>
          </a:xfrm>
        </p:grpSpPr>
        <p:grpSp>
          <p:nvGrpSpPr>
            <p:cNvPr id="170083" name="Group 30"/>
            <p:cNvGrpSpPr>
              <a:grpSpLocks/>
            </p:cNvGrpSpPr>
            <p:nvPr/>
          </p:nvGrpSpPr>
          <p:grpSpPr bwMode="auto">
            <a:xfrm>
              <a:off x="1884" y="1685"/>
              <a:ext cx="177" cy="349"/>
              <a:chOff x="1884" y="1685"/>
              <a:chExt cx="177" cy="349"/>
            </a:xfrm>
          </p:grpSpPr>
          <p:sp>
            <p:nvSpPr>
              <p:cNvPr id="170092" name="Arc 31"/>
              <p:cNvSpPr>
                <a:spLocks/>
              </p:cNvSpPr>
              <p:nvPr/>
            </p:nvSpPr>
            <p:spPr bwMode="auto">
              <a:xfrm>
                <a:off x="1952" y="1685"/>
                <a:ext cx="109" cy="349"/>
              </a:xfrm>
              <a:custGeom>
                <a:avLst/>
                <a:gdLst>
                  <a:gd name="T0" fmla="*/ 0 w 21600"/>
                  <a:gd name="T1" fmla="*/ 0 h 41996"/>
                  <a:gd name="T2" fmla="*/ 0 w 21600"/>
                  <a:gd name="T3" fmla="*/ 0 h 41996"/>
                  <a:gd name="T4" fmla="*/ 0 w 21600"/>
                  <a:gd name="T5" fmla="*/ 0 h 4199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96"/>
                  <a:gd name="T11" fmla="*/ 21600 w 21600"/>
                  <a:gd name="T12" fmla="*/ 41996 h 419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96" fill="none" extrusionOk="0">
                    <a:moveTo>
                      <a:pt x="4308" y="-1"/>
                    </a:moveTo>
                    <a:cubicBezTo>
                      <a:pt x="14370" y="2048"/>
                      <a:pt x="21600" y="10897"/>
                      <a:pt x="21600" y="21166"/>
                    </a:cubicBezTo>
                    <a:cubicBezTo>
                      <a:pt x="21600" y="30893"/>
                      <a:pt x="15097" y="39421"/>
                      <a:pt x="5716" y="41995"/>
                    </a:cubicBezTo>
                  </a:path>
                  <a:path w="21600" h="41996" stroke="0" extrusionOk="0">
                    <a:moveTo>
                      <a:pt x="4308" y="-1"/>
                    </a:moveTo>
                    <a:cubicBezTo>
                      <a:pt x="14370" y="2048"/>
                      <a:pt x="21600" y="10897"/>
                      <a:pt x="21600" y="21166"/>
                    </a:cubicBezTo>
                    <a:cubicBezTo>
                      <a:pt x="21600" y="30893"/>
                      <a:pt x="15097" y="39421"/>
                      <a:pt x="5716" y="41995"/>
                    </a:cubicBezTo>
                    <a:lnTo>
                      <a:pt x="0" y="21166"/>
                    </a:lnTo>
                    <a:lnTo>
                      <a:pt x="4308" y="-1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93" name="Arc 32"/>
              <p:cNvSpPr>
                <a:spLocks/>
              </p:cNvSpPr>
              <p:nvPr/>
            </p:nvSpPr>
            <p:spPr bwMode="auto">
              <a:xfrm>
                <a:off x="1921" y="1708"/>
                <a:ext cx="94" cy="300"/>
              </a:xfrm>
              <a:custGeom>
                <a:avLst/>
                <a:gdLst>
                  <a:gd name="T0" fmla="*/ 0 w 21600"/>
                  <a:gd name="T1" fmla="*/ 0 h 41987"/>
                  <a:gd name="T2" fmla="*/ 0 w 21600"/>
                  <a:gd name="T3" fmla="*/ 0 h 41987"/>
                  <a:gd name="T4" fmla="*/ 0 w 21600"/>
                  <a:gd name="T5" fmla="*/ 0 h 419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87"/>
                  <a:gd name="T11" fmla="*/ 21600 w 21600"/>
                  <a:gd name="T12" fmla="*/ 41987 h 419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87" fill="none" extrusionOk="0">
                    <a:moveTo>
                      <a:pt x="4319" y="0"/>
                    </a:moveTo>
                    <a:cubicBezTo>
                      <a:pt x="14376" y="2053"/>
                      <a:pt x="21600" y="10899"/>
                      <a:pt x="21600" y="21164"/>
                    </a:cubicBezTo>
                    <a:cubicBezTo>
                      <a:pt x="21600" y="30881"/>
                      <a:pt x="15110" y="39403"/>
                      <a:pt x="5741" y="41986"/>
                    </a:cubicBezTo>
                  </a:path>
                  <a:path w="21600" h="41987" stroke="0" extrusionOk="0">
                    <a:moveTo>
                      <a:pt x="4319" y="0"/>
                    </a:moveTo>
                    <a:cubicBezTo>
                      <a:pt x="14376" y="2053"/>
                      <a:pt x="21600" y="10899"/>
                      <a:pt x="21600" y="21164"/>
                    </a:cubicBezTo>
                    <a:cubicBezTo>
                      <a:pt x="21600" y="30881"/>
                      <a:pt x="15110" y="39403"/>
                      <a:pt x="5741" y="41986"/>
                    </a:cubicBezTo>
                    <a:lnTo>
                      <a:pt x="0" y="21164"/>
                    </a:lnTo>
                    <a:lnTo>
                      <a:pt x="4319" y="0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94" name="Arc 33"/>
              <p:cNvSpPr>
                <a:spLocks/>
              </p:cNvSpPr>
              <p:nvPr/>
            </p:nvSpPr>
            <p:spPr bwMode="auto">
              <a:xfrm>
                <a:off x="1884" y="1733"/>
                <a:ext cx="88" cy="253"/>
              </a:xfrm>
              <a:custGeom>
                <a:avLst/>
                <a:gdLst>
                  <a:gd name="T0" fmla="*/ 0 w 21600"/>
                  <a:gd name="T1" fmla="*/ 0 h 42045"/>
                  <a:gd name="T2" fmla="*/ 0 w 21600"/>
                  <a:gd name="T3" fmla="*/ 0 h 42045"/>
                  <a:gd name="T4" fmla="*/ 0 w 21600"/>
                  <a:gd name="T5" fmla="*/ 0 h 4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45"/>
                  <a:gd name="T11" fmla="*/ 21600 w 21600"/>
                  <a:gd name="T12" fmla="*/ 42045 h 4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45" fill="none" extrusionOk="0">
                    <a:moveTo>
                      <a:pt x="4149" y="0"/>
                    </a:moveTo>
                    <a:cubicBezTo>
                      <a:pt x="14286" y="1984"/>
                      <a:pt x="21600" y="10868"/>
                      <a:pt x="21600" y="21198"/>
                    </a:cubicBezTo>
                    <a:cubicBezTo>
                      <a:pt x="21600" y="30949"/>
                      <a:pt x="15065" y="39492"/>
                      <a:pt x="5653" y="42044"/>
                    </a:cubicBezTo>
                  </a:path>
                  <a:path w="21600" h="42045" stroke="0" extrusionOk="0">
                    <a:moveTo>
                      <a:pt x="4149" y="0"/>
                    </a:moveTo>
                    <a:cubicBezTo>
                      <a:pt x="14286" y="1984"/>
                      <a:pt x="21600" y="10868"/>
                      <a:pt x="21600" y="21198"/>
                    </a:cubicBezTo>
                    <a:cubicBezTo>
                      <a:pt x="21600" y="30949"/>
                      <a:pt x="15065" y="39492"/>
                      <a:pt x="5653" y="42044"/>
                    </a:cubicBezTo>
                    <a:lnTo>
                      <a:pt x="0" y="21198"/>
                    </a:lnTo>
                    <a:lnTo>
                      <a:pt x="4149" y="0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70084" name="Group 34"/>
            <p:cNvGrpSpPr>
              <a:grpSpLocks/>
            </p:cNvGrpSpPr>
            <p:nvPr/>
          </p:nvGrpSpPr>
          <p:grpSpPr bwMode="auto">
            <a:xfrm>
              <a:off x="1782" y="1750"/>
              <a:ext cx="150" cy="232"/>
              <a:chOff x="1782" y="1750"/>
              <a:chExt cx="150" cy="232"/>
            </a:xfrm>
          </p:grpSpPr>
          <p:sp>
            <p:nvSpPr>
              <p:cNvPr id="170089" name="Arc 35"/>
              <p:cNvSpPr>
                <a:spLocks/>
              </p:cNvSpPr>
              <p:nvPr/>
            </p:nvSpPr>
            <p:spPr bwMode="auto">
              <a:xfrm>
                <a:off x="1840" y="1750"/>
                <a:ext cx="92" cy="232"/>
              </a:xfrm>
              <a:custGeom>
                <a:avLst/>
                <a:gdLst>
                  <a:gd name="T0" fmla="*/ 0 w 21600"/>
                  <a:gd name="T1" fmla="*/ 0 h 42051"/>
                  <a:gd name="T2" fmla="*/ 0 w 21600"/>
                  <a:gd name="T3" fmla="*/ 0 h 42051"/>
                  <a:gd name="T4" fmla="*/ 0 w 21600"/>
                  <a:gd name="T5" fmla="*/ 0 h 420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51"/>
                  <a:gd name="T11" fmla="*/ 21600 w 21600"/>
                  <a:gd name="T12" fmla="*/ 42051 h 420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51" fill="none" extrusionOk="0">
                    <a:moveTo>
                      <a:pt x="4215" y="0"/>
                    </a:moveTo>
                    <a:cubicBezTo>
                      <a:pt x="14321" y="2011"/>
                      <a:pt x="21600" y="10880"/>
                      <a:pt x="21600" y="21185"/>
                    </a:cubicBezTo>
                    <a:cubicBezTo>
                      <a:pt x="21600" y="30963"/>
                      <a:pt x="15030" y="39522"/>
                      <a:pt x="5583" y="42050"/>
                    </a:cubicBezTo>
                  </a:path>
                  <a:path w="21600" h="42051" stroke="0" extrusionOk="0">
                    <a:moveTo>
                      <a:pt x="4215" y="0"/>
                    </a:moveTo>
                    <a:cubicBezTo>
                      <a:pt x="14321" y="2011"/>
                      <a:pt x="21600" y="10880"/>
                      <a:pt x="21600" y="21185"/>
                    </a:cubicBezTo>
                    <a:cubicBezTo>
                      <a:pt x="21600" y="30963"/>
                      <a:pt x="15030" y="39522"/>
                      <a:pt x="5583" y="42050"/>
                    </a:cubicBezTo>
                    <a:lnTo>
                      <a:pt x="0" y="21185"/>
                    </a:lnTo>
                    <a:lnTo>
                      <a:pt x="4215" y="0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90" name="Arc 36"/>
              <p:cNvSpPr>
                <a:spLocks/>
              </p:cNvSpPr>
              <p:nvPr/>
            </p:nvSpPr>
            <p:spPr bwMode="auto">
              <a:xfrm>
                <a:off x="1814" y="1766"/>
                <a:ext cx="79" cy="199"/>
              </a:xfrm>
              <a:custGeom>
                <a:avLst/>
                <a:gdLst>
                  <a:gd name="T0" fmla="*/ 0 w 21600"/>
                  <a:gd name="T1" fmla="*/ 0 h 42128"/>
                  <a:gd name="T2" fmla="*/ 0 w 21600"/>
                  <a:gd name="T3" fmla="*/ 0 h 42128"/>
                  <a:gd name="T4" fmla="*/ 0 w 21600"/>
                  <a:gd name="T5" fmla="*/ 0 h 4212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128"/>
                  <a:gd name="T11" fmla="*/ 21600 w 21600"/>
                  <a:gd name="T12" fmla="*/ 42128 h 421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128" fill="none" extrusionOk="0">
                    <a:moveTo>
                      <a:pt x="4067" y="0"/>
                    </a:moveTo>
                    <a:cubicBezTo>
                      <a:pt x="14243" y="1951"/>
                      <a:pt x="21600" y="10853"/>
                      <a:pt x="21600" y="21214"/>
                    </a:cubicBezTo>
                    <a:cubicBezTo>
                      <a:pt x="21600" y="31063"/>
                      <a:pt x="14937" y="39665"/>
                      <a:pt x="5400" y="42127"/>
                    </a:cubicBezTo>
                  </a:path>
                  <a:path w="21600" h="42128" stroke="0" extrusionOk="0">
                    <a:moveTo>
                      <a:pt x="4067" y="0"/>
                    </a:moveTo>
                    <a:cubicBezTo>
                      <a:pt x="14243" y="1951"/>
                      <a:pt x="21600" y="10853"/>
                      <a:pt x="21600" y="21214"/>
                    </a:cubicBezTo>
                    <a:cubicBezTo>
                      <a:pt x="21600" y="31063"/>
                      <a:pt x="14937" y="39665"/>
                      <a:pt x="5400" y="42127"/>
                    </a:cubicBezTo>
                    <a:lnTo>
                      <a:pt x="0" y="21214"/>
                    </a:lnTo>
                    <a:lnTo>
                      <a:pt x="4067" y="0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91" name="Arc 37"/>
              <p:cNvSpPr>
                <a:spLocks/>
              </p:cNvSpPr>
              <p:nvPr/>
            </p:nvSpPr>
            <p:spPr bwMode="auto">
              <a:xfrm>
                <a:off x="1782" y="1783"/>
                <a:ext cx="74" cy="168"/>
              </a:xfrm>
              <a:custGeom>
                <a:avLst/>
                <a:gdLst>
                  <a:gd name="T0" fmla="*/ 0 w 21600"/>
                  <a:gd name="T1" fmla="*/ 0 h 41974"/>
                  <a:gd name="T2" fmla="*/ 0 w 21600"/>
                  <a:gd name="T3" fmla="*/ 0 h 41974"/>
                  <a:gd name="T4" fmla="*/ 0 w 21600"/>
                  <a:gd name="T5" fmla="*/ 0 h 4197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74"/>
                  <a:gd name="T11" fmla="*/ 21600 w 21600"/>
                  <a:gd name="T12" fmla="*/ 41974 h 419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74" fill="none" extrusionOk="0">
                    <a:moveTo>
                      <a:pt x="4314" y="0"/>
                    </a:moveTo>
                    <a:cubicBezTo>
                      <a:pt x="14374" y="2051"/>
                      <a:pt x="21600" y="10898"/>
                      <a:pt x="21600" y="21165"/>
                    </a:cubicBezTo>
                    <a:cubicBezTo>
                      <a:pt x="21600" y="30864"/>
                      <a:pt x="15135" y="39373"/>
                      <a:pt x="5791" y="41974"/>
                    </a:cubicBezTo>
                  </a:path>
                  <a:path w="21600" h="41974" stroke="0" extrusionOk="0">
                    <a:moveTo>
                      <a:pt x="4314" y="0"/>
                    </a:moveTo>
                    <a:cubicBezTo>
                      <a:pt x="14374" y="2051"/>
                      <a:pt x="21600" y="10898"/>
                      <a:pt x="21600" y="21165"/>
                    </a:cubicBezTo>
                    <a:cubicBezTo>
                      <a:pt x="21600" y="30864"/>
                      <a:pt x="15135" y="39373"/>
                      <a:pt x="5791" y="41974"/>
                    </a:cubicBezTo>
                    <a:lnTo>
                      <a:pt x="0" y="21165"/>
                    </a:lnTo>
                    <a:lnTo>
                      <a:pt x="4314" y="0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170085" name="Arc 38"/>
            <p:cNvSpPr>
              <a:spLocks/>
            </p:cNvSpPr>
            <p:nvPr/>
          </p:nvSpPr>
          <p:spPr bwMode="auto">
            <a:xfrm>
              <a:off x="1757" y="1797"/>
              <a:ext cx="67" cy="147"/>
            </a:xfrm>
            <a:custGeom>
              <a:avLst/>
              <a:gdLst>
                <a:gd name="T0" fmla="*/ 0 w 21600"/>
                <a:gd name="T1" fmla="*/ 0 h 42217"/>
                <a:gd name="T2" fmla="*/ 0 w 21600"/>
                <a:gd name="T3" fmla="*/ 0 h 42217"/>
                <a:gd name="T4" fmla="*/ 0 w 21600"/>
                <a:gd name="T5" fmla="*/ 0 h 42217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217"/>
                <a:gd name="T11" fmla="*/ 21600 w 21600"/>
                <a:gd name="T12" fmla="*/ 42217 h 422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217" fill="none" extrusionOk="0">
                  <a:moveTo>
                    <a:pt x="3885" y="0"/>
                  </a:moveTo>
                  <a:cubicBezTo>
                    <a:pt x="14146" y="1876"/>
                    <a:pt x="21600" y="10817"/>
                    <a:pt x="21600" y="21248"/>
                  </a:cubicBezTo>
                  <a:cubicBezTo>
                    <a:pt x="21600" y="31180"/>
                    <a:pt x="14825" y="39833"/>
                    <a:pt x="5182" y="42216"/>
                  </a:cubicBezTo>
                </a:path>
                <a:path w="21600" h="42217" stroke="0" extrusionOk="0">
                  <a:moveTo>
                    <a:pt x="3885" y="0"/>
                  </a:moveTo>
                  <a:cubicBezTo>
                    <a:pt x="14146" y="1876"/>
                    <a:pt x="21600" y="10817"/>
                    <a:pt x="21600" y="21248"/>
                  </a:cubicBezTo>
                  <a:cubicBezTo>
                    <a:pt x="21600" y="31180"/>
                    <a:pt x="14825" y="39833"/>
                    <a:pt x="5182" y="42216"/>
                  </a:cubicBezTo>
                  <a:lnTo>
                    <a:pt x="0" y="21248"/>
                  </a:lnTo>
                  <a:lnTo>
                    <a:pt x="3885" y="0"/>
                  </a:lnTo>
                  <a:close/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70086" name="Arc 39"/>
            <p:cNvSpPr>
              <a:spLocks/>
            </p:cNvSpPr>
            <p:nvPr/>
          </p:nvSpPr>
          <p:spPr bwMode="auto">
            <a:xfrm>
              <a:off x="1729" y="1808"/>
              <a:ext cx="58" cy="126"/>
            </a:xfrm>
            <a:custGeom>
              <a:avLst/>
              <a:gdLst>
                <a:gd name="T0" fmla="*/ 0 w 21600"/>
                <a:gd name="T1" fmla="*/ 0 h 42160"/>
                <a:gd name="T2" fmla="*/ 0 w 21600"/>
                <a:gd name="T3" fmla="*/ 0 h 42160"/>
                <a:gd name="T4" fmla="*/ 0 w 21600"/>
                <a:gd name="T5" fmla="*/ 0 h 4216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160"/>
                <a:gd name="T11" fmla="*/ 21600 w 21600"/>
                <a:gd name="T12" fmla="*/ 42160 h 421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160" fill="none" extrusionOk="0">
                  <a:moveTo>
                    <a:pt x="4028" y="-1"/>
                  </a:moveTo>
                  <a:cubicBezTo>
                    <a:pt x="14222" y="1934"/>
                    <a:pt x="21600" y="10844"/>
                    <a:pt x="21600" y="21221"/>
                  </a:cubicBezTo>
                  <a:cubicBezTo>
                    <a:pt x="21600" y="31107"/>
                    <a:pt x="14887" y="39732"/>
                    <a:pt x="5303" y="42159"/>
                  </a:cubicBezTo>
                </a:path>
                <a:path w="21600" h="42160" stroke="0" extrusionOk="0">
                  <a:moveTo>
                    <a:pt x="4028" y="-1"/>
                  </a:moveTo>
                  <a:cubicBezTo>
                    <a:pt x="14222" y="1934"/>
                    <a:pt x="21600" y="10844"/>
                    <a:pt x="21600" y="21221"/>
                  </a:cubicBezTo>
                  <a:cubicBezTo>
                    <a:pt x="21600" y="31107"/>
                    <a:pt x="14887" y="39732"/>
                    <a:pt x="5303" y="42159"/>
                  </a:cubicBezTo>
                  <a:lnTo>
                    <a:pt x="0" y="21221"/>
                  </a:lnTo>
                  <a:lnTo>
                    <a:pt x="4028" y="-1"/>
                  </a:lnTo>
                  <a:close/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70087" name="Arc 40"/>
            <p:cNvSpPr>
              <a:spLocks/>
            </p:cNvSpPr>
            <p:nvPr/>
          </p:nvSpPr>
          <p:spPr bwMode="auto">
            <a:xfrm>
              <a:off x="1706" y="1824"/>
              <a:ext cx="50" cy="98"/>
            </a:xfrm>
            <a:custGeom>
              <a:avLst/>
              <a:gdLst>
                <a:gd name="T0" fmla="*/ 0 w 21600"/>
                <a:gd name="T1" fmla="*/ 0 h 42030"/>
                <a:gd name="T2" fmla="*/ 0 w 21600"/>
                <a:gd name="T3" fmla="*/ 0 h 42030"/>
                <a:gd name="T4" fmla="*/ 0 w 21600"/>
                <a:gd name="T5" fmla="*/ 0 h 4203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030"/>
                <a:gd name="T11" fmla="*/ 21600 w 21600"/>
                <a:gd name="T12" fmla="*/ 42030 h 4203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030" fill="none" extrusionOk="0">
                  <a:moveTo>
                    <a:pt x="4237" y="-1"/>
                  </a:moveTo>
                  <a:cubicBezTo>
                    <a:pt x="14332" y="2019"/>
                    <a:pt x="21600" y="10884"/>
                    <a:pt x="21600" y="21180"/>
                  </a:cubicBezTo>
                  <a:cubicBezTo>
                    <a:pt x="21600" y="30936"/>
                    <a:pt x="15060" y="39481"/>
                    <a:pt x="5642" y="42029"/>
                  </a:cubicBezTo>
                </a:path>
                <a:path w="21600" h="42030" stroke="0" extrusionOk="0">
                  <a:moveTo>
                    <a:pt x="4237" y="-1"/>
                  </a:moveTo>
                  <a:cubicBezTo>
                    <a:pt x="14332" y="2019"/>
                    <a:pt x="21600" y="10884"/>
                    <a:pt x="21600" y="21180"/>
                  </a:cubicBezTo>
                  <a:cubicBezTo>
                    <a:pt x="21600" y="30936"/>
                    <a:pt x="15060" y="39481"/>
                    <a:pt x="5642" y="42029"/>
                  </a:cubicBezTo>
                  <a:lnTo>
                    <a:pt x="0" y="21180"/>
                  </a:lnTo>
                  <a:lnTo>
                    <a:pt x="4237" y="-1"/>
                  </a:lnTo>
                  <a:close/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70088" name="Arc 41"/>
            <p:cNvSpPr>
              <a:spLocks/>
            </p:cNvSpPr>
            <p:nvPr/>
          </p:nvSpPr>
          <p:spPr bwMode="auto">
            <a:xfrm>
              <a:off x="1697" y="1839"/>
              <a:ext cx="30" cy="74"/>
            </a:xfrm>
            <a:custGeom>
              <a:avLst/>
              <a:gdLst>
                <a:gd name="T0" fmla="*/ 0 w 21600"/>
                <a:gd name="T1" fmla="*/ 0 h 42282"/>
                <a:gd name="T2" fmla="*/ 0 w 21600"/>
                <a:gd name="T3" fmla="*/ 0 h 42282"/>
                <a:gd name="T4" fmla="*/ 0 w 21600"/>
                <a:gd name="T5" fmla="*/ 0 h 42282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282"/>
                <a:gd name="T11" fmla="*/ 21600 w 21600"/>
                <a:gd name="T12" fmla="*/ 42282 h 4228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282" fill="none" extrusionOk="0">
                  <a:moveTo>
                    <a:pt x="3610" y="-1"/>
                  </a:moveTo>
                  <a:cubicBezTo>
                    <a:pt x="13998" y="1760"/>
                    <a:pt x="21600" y="10759"/>
                    <a:pt x="21600" y="21296"/>
                  </a:cubicBezTo>
                  <a:cubicBezTo>
                    <a:pt x="21600" y="31255"/>
                    <a:pt x="14790" y="39923"/>
                    <a:pt x="5113" y="42281"/>
                  </a:cubicBezTo>
                </a:path>
                <a:path w="21600" h="42282" stroke="0" extrusionOk="0">
                  <a:moveTo>
                    <a:pt x="3610" y="-1"/>
                  </a:moveTo>
                  <a:cubicBezTo>
                    <a:pt x="13998" y="1760"/>
                    <a:pt x="21600" y="10759"/>
                    <a:pt x="21600" y="21296"/>
                  </a:cubicBezTo>
                  <a:cubicBezTo>
                    <a:pt x="21600" y="31255"/>
                    <a:pt x="14790" y="39923"/>
                    <a:pt x="5113" y="42281"/>
                  </a:cubicBezTo>
                  <a:lnTo>
                    <a:pt x="0" y="21296"/>
                  </a:lnTo>
                  <a:lnTo>
                    <a:pt x="3610" y="-1"/>
                  </a:lnTo>
                  <a:close/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grpSp>
        <p:nvGrpSpPr>
          <p:cNvPr id="169990" name="Group 60"/>
          <p:cNvGrpSpPr>
            <a:grpSpLocks/>
          </p:cNvGrpSpPr>
          <p:nvPr/>
        </p:nvGrpSpPr>
        <p:grpSpPr bwMode="auto">
          <a:xfrm rot="-10738893" flipH="1" flipV="1">
            <a:off x="7010400" y="3810000"/>
            <a:ext cx="1219200" cy="617538"/>
            <a:chOff x="17472" y="9168"/>
            <a:chExt cx="3648" cy="1920"/>
          </a:xfrm>
        </p:grpSpPr>
        <p:sp>
          <p:nvSpPr>
            <p:cNvPr id="170050" name="Freeform 61"/>
            <p:cNvSpPr>
              <a:spLocks/>
            </p:cNvSpPr>
            <p:nvPr/>
          </p:nvSpPr>
          <p:spPr bwMode="auto">
            <a:xfrm>
              <a:off x="17819" y="10527"/>
              <a:ext cx="420" cy="502"/>
            </a:xfrm>
            <a:custGeom>
              <a:avLst/>
              <a:gdLst>
                <a:gd name="T0" fmla="*/ 1 w 873"/>
                <a:gd name="T1" fmla="*/ 0 h 1095"/>
                <a:gd name="T2" fmla="*/ 1 w 873"/>
                <a:gd name="T3" fmla="*/ 0 h 1095"/>
                <a:gd name="T4" fmla="*/ 1 w 873"/>
                <a:gd name="T5" fmla="*/ 0 h 1095"/>
                <a:gd name="T6" fmla="*/ 1 w 873"/>
                <a:gd name="T7" fmla="*/ 0 h 1095"/>
                <a:gd name="T8" fmla="*/ 0 w 873"/>
                <a:gd name="T9" fmla="*/ 0 h 1095"/>
                <a:gd name="T10" fmla="*/ 0 w 873"/>
                <a:gd name="T11" fmla="*/ 0 h 1095"/>
                <a:gd name="T12" fmla="*/ 0 w 873"/>
                <a:gd name="T13" fmla="*/ 0 h 1095"/>
                <a:gd name="T14" fmla="*/ 0 w 873"/>
                <a:gd name="T15" fmla="*/ 0 h 1095"/>
                <a:gd name="T16" fmla="*/ 0 w 873"/>
                <a:gd name="T17" fmla="*/ 0 h 1095"/>
                <a:gd name="T18" fmla="*/ 0 w 873"/>
                <a:gd name="T19" fmla="*/ 0 h 1095"/>
                <a:gd name="T20" fmla="*/ 0 w 873"/>
                <a:gd name="T21" fmla="*/ 0 h 1095"/>
                <a:gd name="T22" fmla="*/ 0 w 873"/>
                <a:gd name="T23" fmla="*/ 1 h 1095"/>
                <a:gd name="T24" fmla="*/ 0 w 873"/>
                <a:gd name="T25" fmla="*/ 1 h 1095"/>
                <a:gd name="T26" fmla="*/ 0 w 873"/>
                <a:gd name="T27" fmla="*/ 1 h 1095"/>
                <a:gd name="T28" fmla="*/ 0 w 873"/>
                <a:gd name="T29" fmla="*/ 1 h 1095"/>
                <a:gd name="T30" fmla="*/ 0 w 873"/>
                <a:gd name="T31" fmla="*/ 1 h 1095"/>
                <a:gd name="T32" fmla="*/ 0 w 873"/>
                <a:gd name="T33" fmla="*/ 1 h 1095"/>
                <a:gd name="T34" fmla="*/ 0 w 873"/>
                <a:gd name="T35" fmla="*/ 1 h 1095"/>
                <a:gd name="T36" fmla="*/ 0 w 873"/>
                <a:gd name="T37" fmla="*/ 1 h 1095"/>
                <a:gd name="T38" fmla="*/ 0 w 873"/>
                <a:gd name="T39" fmla="*/ 1 h 1095"/>
                <a:gd name="T40" fmla="*/ 0 w 873"/>
                <a:gd name="T41" fmla="*/ 1 h 1095"/>
                <a:gd name="T42" fmla="*/ 0 w 873"/>
                <a:gd name="T43" fmla="*/ 1 h 1095"/>
                <a:gd name="T44" fmla="*/ 0 w 873"/>
                <a:gd name="T45" fmla="*/ 0 h 1095"/>
                <a:gd name="T46" fmla="*/ 0 w 873"/>
                <a:gd name="T47" fmla="*/ 0 h 1095"/>
                <a:gd name="T48" fmla="*/ 0 w 873"/>
                <a:gd name="T49" fmla="*/ 0 h 1095"/>
                <a:gd name="T50" fmla="*/ 0 w 873"/>
                <a:gd name="T51" fmla="*/ 0 h 1095"/>
                <a:gd name="T52" fmla="*/ 0 w 873"/>
                <a:gd name="T53" fmla="*/ 0 h 1095"/>
                <a:gd name="T54" fmla="*/ 0 w 873"/>
                <a:gd name="T55" fmla="*/ 0 h 1095"/>
                <a:gd name="T56" fmla="*/ 0 w 873"/>
                <a:gd name="T57" fmla="*/ 0 h 1095"/>
                <a:gd name="T58" fmla="*/ 0 w 873"/>
                <a:gd name="T59" fmla="*/ 0 h 1095"/>
                <a:gd name="T60" fmla="*/ 0 w 873"/>
                <a:gd name="T61" fmla="*/ 0 h 1095"/>
                <a:gd name="T62" fmla="*/ 1 w 873"/>
                <a:gd name="T63" fmla="*/ 0 h 109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73"/>
                <a:gd name="T97" fmla="*/ 0 h 1095"/>
                <a:gd name="T98" fmla="*/ 873 w 873"/>
                <a:gd name="T99" fmla="*/ 1095 h 109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73" h="1095">
                  <a:moveTo>
                    <a:pt x="836" y="163"/>
                  </a:moveTo>
                  <a:lnTo>
                    <a:pt x="861" y="187"/>
                  </a:lnTo>
                  <a:lnTo>
                    <a:pt x="873" y="211"/>
                  </a:lnTo>
                  <a:lnTo>
                    <a:pt x="867" y="230"/>
                  </a:lnTo>
                  <a:lnTo>
                    <a:pt x="855" y="248"/>
                  </a:lnTo>
                  <a:lnTo>
                    <a:pt x="830" y="260"/>
                  </a:lnTo>
                  <a:lnTo>
                    <a:pt x="800" y="266"/>
                  </a:lnTo>
                  <a:lnTo>
                    <a:pt x="764" y="260"/>
                  </a:lnTo>
                  <a:lnTo>
                    <a:pt x="733" y="248"/>
                  </a:lnTo>
                  <a:lnTo>
                    <a:pt x="594" y="193"/>
                  </a:lnTo>
                  <a:lnTo>
                    <a:pt x="473" y="181"/>
                  </a:lnTo>
                  <a:lnTo>
                    <a:pt x="370" y="205"/>
                  </a:lnTo>
                  <a:lnTo>
                    <a:pt x="285" y="266"/>
                  </a:lnTo>
                  <a:lnTo>
                    <a:pt x="236" y="339"/>
                  </a:lnTo>
                  <a:lnTo>
                    <a:pt x="218" y="423"/>
                  </a:lnTo>
                  <a:lnTo>
                    <a:pt x="230" y="502"/>
                  </a:lnTo>
                  <a:lnTo>
                    <a:pt x="291" y="575"/>
                  </a:lnTo>
                  <a:lnTo>
                    <a:pt x="333" y="617"/>
                  </a:lnTo>
                  <a:lnTo>
                    <a:pt x="333" y="647"/>
                  </a:lnTo>
                  <a:lnTo>
                    <a:pt x="309" y="659"/>
                  </a:lnTo>
                  <a:lnTo>
                    <a:pt x="267" y="684"/>
                  </a:lnTo>
                  <a:lnTo>
                    <a:pt x="170" y="768"/>
                  </a:lnTo>
                  <a:lnTo>
                    <a:pt x="133" y="847"/>
                  </a:lnTo>
                  <a:lnTo>
                    <a:pt x="145" y="908"/>
                  </a:lnTo>
                  <a:lnTo>
                    <a:pt x="200" y="944"/>
                  </a:lnTo>
                  <a:lnTo>
                    <a:pt x="267" y="968"/>
                  </a:lnTo>
                  <a:lnTo>
                    <a:pt x="345" y="962"/>
                  </a:lnTo>
                  <a:lnTo>
                    <a:pt x="406" y="932"/>
                  </a:lnTo>
                  <a:lnTo>
                    <a:pt x="448" y="871"/>
                  </a:lnTo>
                  <a:lnTo>
                    <a:pt x="485" y="823"/>
                  </a:lnTo>
                  <a:lnTo>
                    <a:pt x="539" y="805"/>
                  </a:lnTo>
                  <a:lnTo>
                    <a:pt x="582" y="823"/>
                  </a:lnTo>
                  <a:lnTo>
                    <a:pt x="588" y="883"/>
                  </a:lnTo>
                  <a:lnTo>
                    <a:pt x="570" y="932"/>
                  </a:lnTo>
                  <a:lnTo>
                    <a:pt x="533" y="986"/>
                  </a:lnTo>
                  <a:lnTo>
                    <a:pt x="485" y="1035"/>
                  </a:lnTo>
                  <a:lnTo>
                    <a:pt x="418" y="1071"/>
                  </a:lnTo>
                  <a:lnTo>
                    <a:pt x="345" y="1095"/>
                  </a:lnTo>
                  <a:lnTo>
                    <a:pt x="261" y="1095"/>
                  </a:lnTo>
                  <a:lnTo>
                    <a:pt x="170" y="1071"/>
                  </a:lnTo>
                  <a:lnTo>
                    <a:pt x="67" y="1017"/>
                  </a:lnTo>
                  <a:lnTo>
                    <a:pt x="36" y="986"/>
                  </a:lnTo>
                  <a:lnTo>
                    <a:pt x="12" y="938"/>
                  </a:lnTo>
                  <a:lnTo>
                    <a:pt x="0" y="883"/>
                  </a:lnTo>
                  <a:lnTo>
                    <a:pt x="0" y="829"/>
                  </a:lnTo>
                  <a:lnTo>
                    <a:pt x="12" y="774"/>
                  </a:lnTo>
                  <a:lnTo>
                    <a:pt x="42" y="720"/>
                  </a:lnTo>
                  <a:lnTo>
                    <a:pt x="97" y="678"/>
                  </a:lnTo>
                  <a:lnTo>
                    <a:pt x="164" y="653"/>
                  </a:lnTo>
                  <a:lnTo>
                    <a:pt x="109" y="611"/>
                  </a:lnTo>
                  <a:lnTo>
                    <a:pt x="67" y="557"/>
                  </a:lnTo>
                  <a:lnTo>
                    <a:pt x="36" y="496"/>
                  </a:lnTo>
                  <a:lnTo>
                    <a:pt x="24" y="423"/>
                  </a:lnTo>
                  <a:lnTo>
                    <a:pt x="24" y="351"/>
                  </a:lnTo>
                  <a:lnTo>
                    <a:pt x="36" y="278"/>
                  </a:lnTo>
                  <a:lnTo>
                    <a:pt x="60" y="211"/>
                  </a:lnTo>
                  <a:lnTo>
                    <a:pt x="103" y="145"/>
                  </a:lnTo>
                  <a:lnTo>
                    <a:pt x="151" y="90"/>
                  </a:lnTo>
                  <a:lnTo>
                    <a:pt x="218" y="48"/>
                  </a:lnTo>
                  <a:lnTo>
                    <a:pt x="291" y="18"/>
                  </a:lnTo>
                  <a:lnTo>
                    <a:pt x="382" y="0"/>
                  </a:lnTo>
                  <a:lnTo>
                    <a:pt x="479" y="6"/>
                  </a:lnTo>
                  <a:lnTo>
                    <a:pt x="588" y="30"/>
                  </a:lnTo>
                  <a:lnTo>
                    <a:pt x="709" y="84"/>
                  </a:lnTo>
                  <a:lnTo>
                    <a:pt x="836" y="1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70051" name="Freeform 62"/>
            <p:cNvSpPr>
              <a:spLocks/>
            </p:cNvSpPr>
            <p:nvPr/>
          </p:nvSpPr>
          <p:spPr bwMode="auto">
            <a:xfrm>
              <a:off x="17472" y="10077"/>
              <a:ext cx="717" cy="694"/>
            </a:xfrm>
            <a:custGeom>
              <a:avLst/>
              <a:gdLst>
                <a:gd name="T0" fmla="*/ 1 w 1492"/>
                <a:gd name="T1" fmla="*/ 0 h 1513"/>
                <a:gd name="T2" fmla="*/ 1 w 1492"/>
                <a:gd name="T3" fmla="*/ 0 h 1513"/>
                <a:gd name="T4" fmla="*/ 1 w 1492"/>
                <a:gd name="T5" fmla="*/ 0 h 1513"/>
                <a:gd name="T6" fmla="*/ 2 w 1492"/>
                <a:gd name="T7" fmla="*/ 0 h 1513"/>
                <a:gd name="T8" fmla="*/ 2 w 1492"/>
                <a:gd name="T9" fmla="*/ 0 h 1513"/>
                <a:gd name="T10" fmla="*/ 2 w 1492"/>
                <a:gd name="T11" fmla="*/ 0 h 1513"/>
                <a:gd name="T12" fmla="*/ 2 w 1492"/>
                <a:gd name="T13" fmla="*/ 0 h 1513"/>
                <a:gd name="T14" fmla="*/ 1 w 1492"/>
                <a:gd name="T15" fmla="*/ 0 h 1513"/>
                <a:gd name="T16" fmla="*/ 1 w 1492"/>
                <a:gd name="T17" fmla="*/ 0 h 1513"/>
                <a:gd name="T18" fmla="*/ 1 w 1492"/>
                <a:gd name="T19" fmla="*/ 0 h 1513"/>
                <a:gd name="T20" fmla="*/ 1 w 1492"/>
                <a:gd name="T21" fmla="*/ 0 h 1513"/>
                <a:gd name="T22" fmla="*/ 1 w 1492"/>
                <a:gd name="T23" fmla="*/ 0 h 1513"/>
                <a:gd name="T24" fmla="*/ 1 w 1492"/>
                <a:gd name="T25" fmla="*/ 0 h 1513"/>
                <a:gd name="T26" fmla="*/ 0 w 1492"/>
                <a:gd name="T27" fmla="*/ 0 h 1513"/>
                <a:gd name="T28" fmla="*/ 0 w 1492"/>
                <a:gd name="T29" fmla="*/ 0 h 1513"/>
                <a:gd name="T30" fmla="*/ 0 w 1492"/>
                <a:gd name="T31" fmla="*/ 1 h 1513"/>
                <a:gd name="T32" fmla="*/ 0 w 1492"/>
                <a:gd name="T33" fmla="*/ 1 h 1513"/>
                <a:gd name="T34" fmla="*/ 0 w 1492"/>
                <a:gd name="T35" fmla="*/ 1 h 1513"/>
                <a:gd name="T36" fmla="*/ 0 w 1492"/>
                <a:gd name="T37" fmla="*/ 1 h 1513"/>
                <a:gd name="T38" fmla="*/ 0 w 1492"/>
                <a:gd name="T39" fmla="*/ 1 h 1513"/>
                <a:gd name="T40" fmla="*/ 0 w 1492"/>
                <a:gd name="T41" fmla="*/ 1 h 1513"/>
                <a:gd name="T42" fmla="*/ 0 w 1492"/>
                <a:gd name="T43" fmla="*/ 1 h 1513"/>
                <a:gd name="T44" fmla="*/ 0 w 1492"/>
                <a:gd name="T45" fmla="*/ 1 h 1513"/>
                <a:gd name="T46" fmla="*/ 0 w 1492"/>
                <a:gd name="T47" fmla="*/ 1 h 1513"/>
                <a:gd name="T48" fmla="*/ 0 w 1492"/>
                <a:gd name="T49" fmla="*/ 1 h 1513"/>
                <a:gd name="T50" fmla="*/ 0 w 1492"/>
                <a:gd name="T51" fmla="*/ 1 h 1513"/>
                <a:gd name="T52" fmla="*/ 0 w 1492"/>
                <a:gd name="T53" fmla="*/ 1 h 1513"/>
                <a:gd name="T54" fmla="*/ 0 w 1492"/>
                <a:gd name="T55" fmla="*/ 1 h 1513"/>
                <a:gd name="T56" fmla="*/ 0 w 1492"/>
                <a:gd name="T57" fmla="*/ 1 h 1513"/>
                <a:gd name="T58" fmla="*/ 0 w 1492"/>
                <a:gd name="T59" fmla="*/ 1 h 1513"/>
                <a:gd name="T60" fmla="*/ 0 w 1492"/>
                <a:gd name="T61" fmla="*/ 1 h 1513"/>
                <a:gd name="T62" fmla="*/ 0 w 1492"/>
                <a:gd name="T63" fmla="*/ 0 h 1513"/>
                <a:gd name="T64" fmla="*/ 0 w 1492"/>
                <a:gd name="T65" fmla="*/ 0 h 1513"/>
                <a:gd name="T66" fmla="*/ 0 w 1492"/>
                <a:gd name="T67" fmla="*/ 0 h 15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492"/>
                <a:gd name="T103" fmla="*/ 0 h 1513"/>
                <a:gd name="T104" fmla="*/ 1492 w 1492"/>
                <a:gd name="T105" fmla="*/ 1513 h 15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492" h="1513">
                  <a:moveTo>
                    <a:pt x="716" y="442"/>
                  </a:moveTo>
                  <a:lnTo>
                    <a:pt x="758" y="248"/>
                  </a:lnTo>
                  <a:lnTo>
                    <a:pt x="849" y="109"/>
                  </a:lnTo>
                  <a:lnTo>
                    <a:pt x="976" y="24"/>
                  </a:lnTo>
                  <a:lnTo>
                    <a:pt x="1110" y="0"/>
                  </a:lnTo>
                  <a:lnTo>
                    <a:pt x="1249" y="24"/>
                  </a:lnTo>
                  <a:lnTo>
                    <a:pt x="1364" y="97"/>
                  </a:lnTo>
                  <a:lnTo>
                    <a:pt x="1455" y="218"/>
                  </a:lnTo>
                  <a:lnTo>
                    <a:pt x="1492" y="387"/>
                  </a:lnTo>
                  <a:lnTo>
                    <a:pt x="1480" y="442"/>
                  </a:lnTo>
                  <a:lnTo>
                    <a:pt x="1455" y="454"/>
                  </a:lnTo>
                  <a:lnTo>
                    <a:pt x="1425" y="430"/>
                  </a:lnTo>
                  <a:lnTo>
                    <a:pt x="1407" y="387"/>
                  </a:lnTo>
                  <a:lnTo>
                    <a:pt x="1364" y="254"/>
                  </a:lnTo>
                  <a:lnTo>
                    <a:pt x="1286" y="176"/>
                  </a:lnTo>
                  <a:lnTo>
                    <a:pt x="1189" y="139"/>
                  </a:lnTo>
                  <a:lnTo>
                    <a:pt x="1080" y="145"/>
                  </a:lnTo>
                  <a:lnTo>
                    <a:pt x="976" y="194"/>
                  </a:lnTo>
                  <a:lnTo>
                    <a:pt x="898" y="284"/>
                  </a:lnTo>
                  <a:lnTo>
                    <a:pt x="861" y="412"/>
                  </a:lnTo>
                  <a:lnTo>
                    <a:pt x="873" y="581"/>
                  </a:lnTo>
                  <a:lnTo>
                    <a:pt x="867" y="623"/>
                  </a:lnTo>
                  <a:lnTo>
                    <a:pt x="843" y="636"/>
                  </a:lnTo>
                  <a:lnTo>
                    <a:pt x="801" y="630"/>
                  </a:lnTo>
                  <a:lnTo>
                    <a:pt x="764" y="611"/>
                  </a:lnTo>
                  <a:lnTo>
                    <a:pt x="637" y="539"/>
                  </a:lnTo>
                  <a:lnTo>
                    <a:pt x="510" y="527"/>
                  </a:lnTo>
                  <a:lnTo>
                    <a:pt x="407" y="563"/>
                  </a:lnTo>
                  <a:lnTo>
                    <a:pt x="322" y="642"/>
                  </a:lnTo>
                  <a:lnTo>
                    <a:pt x="267" y="751"/>
                  </a:lnTo>
                  <a:lnTo>
                    <a:pt x="255" y="878"/>
                  </a:lnTo>
                  <a:lnTo>
                    <a:pt x="291" y="1011"/>
                  </a:lnTo>
                  <a:lnTo>
                    <a:pt x="388" y="1138"/>
                  </a:lnTo>
                  <a:lnTo>
                    <a:pt x="413" y="1180"/>
                  </a:lnTo>
                  <a:lnTo>
                    <a:pt x="394" y="1205"/>
                  </a:lnTo>
                  <a:lnTo>
                    <a:pt x="352" y="1223"/>
                  </a:lnTo>
                  <a:lnTo>
                    <a:pt x="304" y="1223"/>
                  </a:lnTo>
                  <a:lnTo>
                    <a:pt x="213" y="1211"/>
                  </a:lnTo>
                  <a:lnTo>
                    <a:pt x="158" y="1229"/>
                  </a:lnTo>
                  <a:lnTo>
                    <a:pt x="140" y="1265"/>
                  </a:lnTo>
                  <a:lnTo>
                    <a:pt x="146" y="1307"/>
                  </a:lnTo>
                  <a:lnTo>
                    <a:pt x="170" y="1350"/>
                  </a:lnTo>
                  <a:lnTo>
                    <a:pt x="219" y="1392"/>
                  </a:lnTo>
                  <a:lnTo>
                    <a:pt x="267" y="1416"/>
                  </a:lnTo>
                  <a:lnTo>
                    <a:pt x="328" y="1422"/>
                  </a:lnTo>
                  <a:lnTo>
                    <a:pt x="346" y="1422"/>
                  </a:lnTo>
                  <a:lnTo>
                    <a:pt x="364" y="1435"/>
                  </a:lnTo>
                  <a:lnTo>
                    <a:pt x="370" y="1447"/>
                  </a:lnTo>
                  <a:lnTo>
                    <a:pt x="370" y="1465"/>
                  </a:lnTo>
                  <a:lnTo>
                    <a:pt x="358" y="1489"/>
                  </a:lnTo>
                  <a:lnTo>
                    <a:pt x="328" y="1501"/>
                  </a:lnTo>
                  <a:lnTo>
                    <a:pt x="279" y="1513"/>
                  </a:lnTo>
                  <a:lnTo>
                    <a:pt x="207" y="1513"/>
                  </a:lnTo>
                  <a:lnTo>
                    <a:pt x="146" y="1495"/>
                  </a:lnTo>
                  <a:lnTo>
                    <a:pt x="91" y="1459"/>
                  </a:lnTo>
                  <a:lnTo>
                    <a:pt x="43" y="1404"/>
                  </a:lnTo>
                  <a:lnTo>
                    <a:pt x="13" y="1338"/>
                  </a:lnTo>
                  <a:lnTo>
                    <a:pt x="0" y="1271"/>
                  </a:lnTo>
                  <a:lnTo>
                    <a:pt x="13" y="1205"/>
                  </a:lnTo>
                  <a:lnTo>
                    <a:pt x="55" y="1144"/>
                  </a:lnTo>
                  <a:lnTo>
                    <a:pt x="140" y="1096"/>
                  </a:lnTo>
                  <a:lnTo>
                    <a:pt x="73" y="987"/>
                  </a:lnTo>
                  <a:lnTo>
                    <a:pt x="43" y="853"/>
                  </a:lnTo>
                  <a:lnTo>
                    <a:pt x="55" y="708"/>
                  </a:lnTo>
                  <a:lnTo>
                    <a:pt x="110" y="569"/>
                  </a:lnTo>
                  <a:lnTo>
                    <a:pt x="200" y="454"/>
                  </a:lnTo>
                  <a:lnTo>
                    <a:pt x="334" y="381"/>
                  </a:lnTo>
                  <a:lnTo>
                    <a:pt x="504" y="369"/>
                  </a:lnTo>
                  <a:lnTo>
                    <a:pt x="716" y="4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70052" name="Freeform 63"/>
            <p:cNvSpPr>
              <a:spLocks/>
            </p:cNvSpPr>
            <p:nvPr/>
          </p:nvSpPr>
          <p:spPr bwMode="auto">
            <a:xfrm rot="719888">
              <a:off x="20785" y="10554"/>
              <a:ext cx="154" cy="191"/>
            </a:xfrm>
            <a:custGeom>
              <a:avLst/>
              <a:gdLst>
                <a:gd name="T0" fmla="*/ 0 w 321"/>
                <a:gd name="T1" fmla="*/ 0 h 418"/>
                <a:gd name="T2" fmla="*/ 0 w 321"/>
                <a:gd name="T3" fmla="*/ 0 h 418"/>
                <a:gd name="T4" fmla="*/ 0 w 321"/>
                <a:gd name="T5" fmla="*/ 0 h 418"/>
                <a:gd name="T6" fmla="*/ 0 w 321"/>
                <a:gd name="T7" fmla="*/ 0 h 418"/>
                <a:gd name="T8" fmla="*/ 0 w 321"/>
                <a:gd name="T9" fmla="*/ 0 h 418"/>
                <a:gd name="T10" fmla="*/ 0 w 321"/>
                <a:gd name="T11" fmla="*/ 0 h 418"/>
                <a:gd name="T12" fmla="*/ 0 w 321"/>
                <a:gd name="T13" fmla="*/ 0 h 418"/>
                <a:gd name="T14" fmla="*/ 0 w 321"/>
                <a:gd name="T15" fmla="*/ 0 h 418"/>
                <a:gd name="T16" fmla="*/ 0 w 321"/>
                <a:gd name="T17" fmla="*/ 0 h 418"/>
                <a:gd name="T18" fmla="*/ 0 w 321"/>
                <a:gd name="T19" fmla="*/ 0 h 418"/>
                <a:gd name="T20" fmla="*/ 0 w 321"/>
                <a:gd name="T21" fmla="*/ 0 h 418"/>
                <a:gd name="T22" fmla="*/ 0 w 321"/>
                <a:gd name="T23" fmla="*/ 0 h 418"/>
                <a:gd name="T24" fmla="*/ 0 w 321"/>
                <a:gd name="T25" fmla="*/ 0 h 418"/>
                <a:gd name="T26" fmla="*/ 0 w 321"/>
                <a:gd name="T27" fmla="*/ 0 h 418"/>
                <a:gd name="T28" fmla="*/ 0 w 321"/>
                <a:gd name="T29" fmla="*/ 0 h 418"/>
                <a:gd name="T30" fmla="*/ 0 w 321"/>
                <a:gd name="T31" fmla="*/ 0 h 418"/>
                <a:gd name="T32" fmla="*/ 0 w 321"/>
                <a:gd name="T33" fmla="*/ 0 h 418"/>
                <a:gd name="T34" fmla="*/ 0 w 321"/>
                <a:gd name="T35" fmla="*/ 0 h 418"/>
                <a:gd name="T36" fmla="*/ 0 w 321"/>
                <a:gd name="T37" fmla="*/ 0 h 418"/>
                <a:gd name="T38" fmla="*/ 0 w 321"/>
                <a:gd name="T39" fmla="*/ 0 h 418"/>
                <a:gd name="T40" fmla="*/ 0 w 321"/>
                <a:gd name="T41" fmla="*/ 0 h 418"/>
                <a:gd name="T42" fmla="*/ 0 w 321"/>
                <a:gd name="T43" fmla="*/ 0 h 418"/>
                <a:gd name="T44" fmla="*/ 0 w 321"/>
                <a:gd name="T45" fmla="*/ 0 h 418"/>
                <a:gd name="T46" fmla="*/ 0 w 321"/>
                <a:gd name="T47" fmla="*/ 0 h 418"/>
                <a:gd name="T48" fmla="*/ 0 w 321"/>
                <a:gd name="T49" fmla="*/ 0 h 418"/>
                <a:gd name="T50" fmla="*/ 0 w 321"/>
                <a:gd name="T51" fmla="*/ 0 h 418"/>
                <a:gd name="T52" fmla="*/ 0 w 321"/>
                <a:gd name="T53" fmla="*/ 0 h 418"/>
                <a:gd name="T54" fmla="*/ 0 w 321"/>
                <a:gd name="T55" fmla="*/ 0 h 418"/>
                <a:gd name="T56" fmla="*/ 0 w 321"/>
                <a:gd name="T57" fmla="*/ 0 h 418"/>
                <a:gd name="T58" fmla="*/ 0 w 321"/>
                <a:gd name="T59" fmla="*/ 0 h 418"/>
                <a:gd name="T60" fmla="*/ 0 w 321"/>
                <a:gd name="T61" fmla="*/ 0 h 418"/>
                <a:gd name="T62" fmla="*/ 0 w 321"/>
                <a:gd name="T63" fmla="*/ 0 h 418"/>
                <a:gd name="T64" fmla="*/ 0 w 321"/>
                <a:gd name="T65" fmla="*/ 0 h 418"/>
                <a:gd name="T66" fmla="*/ 0 w 321"/>
                <a:gd name="T67" fmla="*/ 0 h 418"/>
                <a:gd name="T68" fmla="*/ 0 w 321"/>
                <a:gd name="T69" fmla="*/ 0 h 418"/>
                <a:gd name="T70" fmla="*/ 0 w 321"/>
                <a:gd name="T71" fmla="*/ 0 h 418"/>
                <a:gd name="T72" fmla="*/ 0 w 321"/>
                <a:gd name="T73" fmla="*/ 0 h 41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1"/>
                <a:gd name="T112" fmla="*/ 0 h 418"/>
                <a:gd name="T113" fmla="*/ 321 w 321"/>
                <a:gd name="T114" fmla="*/ 418 h 41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1" h="418">
                  <a:moveTo>
                    <a:pt x="79" y="243"/>
                  </a:moveTo>
                  <a:lnTo>
                    <a:pt x="67" y="309"/>
                  </a:lnTo>
                  <a:lnTo>
                    <a:pt x="85" y="345"/>
                  </a:lnTo>
                  <a:lnTo>
                    <a:pt x="115" y="345"/>
                  </a:lnTo>
                  <a:lnTo>
                    <a:pt x="146" y="321"/>
                  </a:lnTo>
                  <a:lnTo>
                    <a:pt x="158" y="285"/>
                  </a:lnTo>
                  <a:lnTo>
                    <a:pt x="158" y="261"/>
                  </a:lnTo>
                  <a:lnTo>
                    <a:pt x="140" y="237"/>
                  </a:lnTo>
                  <a:lnTo>
                    <a:pt x="127" y="218"/>
                  </a:lnTo>
                  <a:lnTo>
                    <a:pt x="121" y="194"/>
                  </a:lnTo>
                  <a:lnTo>
                    <a:pt x="133" y="164"/>
                  </a:lnTo>
                  <a:lnTo>
                    <a:pt x="152" y="134"/>
                  </a:lnTo>
                  <a:lnTo>
                    <a:pt x="170" y="109"/>
                  </a:lnTo>
                  <a:lnTo>
                    <a:pt x="152" y="73"/>
                  </a:lnTo>
                  <a:lnTo>
                    <a:pt x="170" y="25"/>
                  </a:lnTo>
                  <a:lnTo>
                    <a:pt x="218" y="0"/>
                  </a:lnTo>
                  <a:lnTo>
                    <a:pt x="279" y="13"/>
                  </a:lnTo>
                  <a:lnTo>
                    <a:pt x="321" y="67"/>
                  </a:lnTo>
                  <a:lnTo>
                    <a:pt x="309" y="115"/>
                  </a:lnTo>
                  <a:lnTo>
                    <a:pt x="273" y="152"/>
                  </a:lnTo>
                  <a:lnTo>
                    <a:pt x="230" y="152"/>
                  </a:lnTo>
                  <a:lnTo>
                    <a:pt x="218" y="170"/>
                  </a:lnTo>
                  <a:lnTo>
                    <a:pt x="200" y="188"/>
                  </a:lnTo>
                  <a:lnTo>
                    <a:pt x="194" y="212"/>
                  </a:lnTo>
                  <a:lnTo>
                    <a:pt x="212" y="237"/>
                  </a:lnTo>
                  <a:lnTo>
                    <a:pt x="237" y="267"/>
                  </a:lnTo>
                  <a:lnTo>
                    <a:pt x="243" y="303"/>
                  </a:lnTo>
                  <a:lnTo>
                    <a:pt x="230" y="339"/>
                  </a:lnTo>
                  <a:lnTo>
                    <a:pt x="212" y="370"/>
                  </a:lnTo>
                  <a:lnTo>
                    <a:pt x="182" y="400"/>
                  </a:lnTo>
                  <a:lnTo>
                    <a:pt x="140" y="418"/>
                  </a:lnTo>
                  <a:lnTo>
                    <a:pt x="103" y="418"/>
                  </a:lnTo>
                  <a:lnTo>
                    <a:pt x="61" y="406"/>
                  </a:lnTo>
                  <a:lnTo>
                    <a:pt x="6" y="352"/>
                  </a:lnTo>
                  <a:lnTo>
                    <a:pt x="0" y="297"/>
                  </a:lnTo>
                  <a:lnTo>
                    <a:pt x="24" y="261"/>
                  </a:lnTo>
                  <a:lnTo>
                    <a:pt x="79" y="2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70053" name="Freeform 64"/>
            <p:cNvSpPr>
              <a:spLocks/>
            </p:cNvSpPr>
            <p:nvPr/>
          </p:nvSpPr>
          <p:spPr bwMode="auto">
            <a:xfrm rot="719888">
              <a:off x="20890" y="10582"/>
              <a:ext cx="35" cy="33"/>
            </a:xfrm>
            <a:custGeom>
              <a:avLst/>
              <a:gdLst>
                <a:gd name="T0" fmla="*/ 0 w 73"/>
                <a:gd name="T1" fmla="*/ 0 h 72"/>
                <a:gd name="T2" fmla="*/ 0 w 73"/>
                <a:gd name="T3" fmla="*/ 0 h 72"/>
                <a:gd name="T4" fmla="*/ 0 w 73"/>
                <a:gd name="T5" fmla="*/ 0 h 72"/>
                <a:gd name="T6" fmla="*/ 0 w 73"/>
                <a:gd name="T7" fmla="*/ 0 h 72"/>
                <a:gd name="T8" fmla="*/ 0 w 73"/>
                <a:gd name="T9" fmla="*/ 0 h 72"/>
                <a:gd name="T10" fmla="*/ 0 w 73"/>
                <a:gd name="T11" fmla="*/ 0 h 72"/>
                <a:gd name="T12" fmla="*/ 0 w 73"/>
                <a:gd name="T13" fmla="*/ 0 h 72"/>
                <a:gd name="T14" fmla="*/ 0 w 73"/>
                <a:gd name="T15" fmla="*/ 0 h 72"/>
                <a:gd name="T16" fmla="*/ 0 w 73"/>
                <a:gd name="T17" fmla="*/ 0 h 72"/>
                <a:gd name="T18" fmla="*/ 0 w 73"/>
                <a:gd name="T19" fmla="*/ 0 h 72"/>
                <a:gd name="T20" fmla="*/ 0 w 73"/>
                <a:gd name="T21" fmla="*/ 0 h 72"/>
                <a:gd name="T22" fmla="*/ 0 w 73"/>
                <a:gd name="T23" fmla="*/ 0 h 72"/>
                <a:gd name="T24" fmla="*/ 0 w 73"/>
                <a:gd name="T25" fmla="*/ 0 h 72"/>
                <a:gd name="T26" fmla="*/ 0 w 73"/>
                <a:gd name="T27" fmla="*/ 0 h 72"/>
                <a:gd name="T28" fmla="*/ 0 w 73"/>
                <a:gd name="T29" fmla="*/ 0 h 72"/>
                <a:gd name="T30" fmla="*/ 0 w 73"/>
                <a:gd name="T31" fmla="*/ 0 h 72"/>
                <a:gd name="T32" fmla="*/ 0 w 73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3"/>
                <a:gd name="T52" fmla="*/ 0 h 72"/>
                <a:gd name="T53" fmla="*/ 73 w 73"/>
                <a:gd name="T54" fmla="*/ 72 h 7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3" h="72">
                  <a:moveTo>
                    <a:pt x="18" y="66"/>
                  </a:moveTo>
                  <a:lnTo>
                    <a:pt x="30" y="72"/>
                  </a:lnTo>
                  <a:lnTo>
                    <a:pt x="49" y="72"/>
                  </a:lnTo>
                  <a:lnTo>
                    <a:pt x="61" y="66"/>
                  </a:lnTo>
                  <a:lnTo>
                    <a:pt x="67" y="60"/>
                  </a:lnTo>
                  <a:lnTo>
                    <a:pt x="73" y="48"/>
                  </a:lnTo>
                  <a:lnTo>
                    <a:pt x="73" y="30"/>
                  </a:lnTo>
                  <a:lnTo>
                    <a:pt x="67" y="18"/>
                  </a:lnTo>
                  <a:lnTo>
                    <a:pt x="55" y="6"/>
                  </a:lnTo>
                  <a:lnTo>
                    <a:pt x="43" y="0"/>
                  </a:lnTo>
                  <a:lnTo>
                    <a:pt x="30" y="0"/>
                  </a:lnTo>
                  <a:lnTo>
                    <a:pt x="18" y="6"/>
                  </a:lnTo>
                  <a:lnTo>
                    <a:pt x="6" y="18"/>
                  </a:lnTo>
                  <a:lnTo>
                    <a:pt x="0" y="30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70054" name="Freeform 65"/>
            <p:cNvSpPr>
              <a:spLocks/>
            </p:cNvSpPr>
            <p:nvPr/>
          </p:nvSpPr>
          <p:spPr bwMode="auto">
            <a:xfrm rot="719888">
              <a:off x="20898" y="10905"/>
              <a:ext cx="222" cy="183"/>
            </a:xfrm>
            <a:custGeom>
              <a:avLst/>
              <a:gdLst>
                <a:gd name="T0" fmla="*/ 0 w 461"/>
                <a:gd name="T1" fmla="*/ 0 h 400"/>
                <a:gd name="T2" fmla="*/ 0 w 461"/>
                <a:gd name="T3" fmla="*/ 0 h 400"/>
                <a:gd name="T4" fmla="*/ 0 w 461"/>
                <a:gd name="T5" fmla="*/ 0 h 400"/>
                <a:gd name="T6" fmla="*/ 0 w 461"/>
                <a:gd name="T7" fmla="*/ 0 h 400"/>
                <a:gd name="T8" fmla="*/ 0 w 461"/>
                <a:gd name="T9" fmla="*/ 0 h 400"/>
                <a:gd name="T10" fmla="*/ 0 w 461"/>
                <a:gd name="T11" fmla="*/ 0 h 400"/>
                <a:gd name="T12" fmla="*/ 0 w 461"/>
                <a:gd name="T13" fmla="*/ 0 h 400"/>
                <a:gd name="T14" fmla="*/ 0 w 461"/>
                <a:gd name="T15" fmla="*/ 0 h 400"/>
                <a:gd name="T16" fmla="*/ 0 w 461"/>
                <a:gd name="T17" fmla="*/ 0 h 400"/>
                <a:gd name="T18" fmla="*/ 0 w 461"/>
                <a:gd name="T19" fmla="*/ 0 h 400"/>
                <a:gd name="T20" fmla="*/ 0 w 461"/>
                <a:gd name="T21" fmla="*/ 0 h 400"/>
                <a:gd name="T22" fmla="*/ 0 w 461"/>
                <a:gd name="T23" fmla="*/ 0 h 400"/>
                <a:gd name="T24" fmla="*/ 0 w 461"/>
                <a:gd name="T25" fmla="*/ 0 h 400"/>
                <a:gd name="T26" fmla="*/ 0 w 461"/>
                <a:gd name="T27" fmla="*/ 0 h 400"/>
                <a:gd name="T28" fmla="*/ 0 w 461"/>
                <a:gd name="T29" fmla="*/ 0 h 400"/>
                <a:gd name="T30" fmla="*/ 0 w 461"/>
                <a:gd name="T31" fmla="*/ 0 h 400"/>
                <a:gd name="T32" fmla="*/ 0 w 461"/>
                <a:gd name="T33" fmla="*/ 0 h 400"/>
                <a:gd name="T34" fmla="*/ 0 w 461"/>
                <a:gd name="T35" fmla="*/ 0 h 400"/>
                <a:gd name="T36" fmla="*/ 0 w 461"/>
                <a:gd name="T37" fmla="*/ 0 h 400"/>
                <a:gd name="T38" fmla="*/ 0 w 461"/>
                <a:gd name="T39" fmla="*/ 0 h 400"/>
                <a:gd name="T40" fmla="*/ 0 w 461"/>
                <a:gd name="T41" fmla="*/ 0 h 400"/>
                <a:gd name="T42" fmla="*/ 0 w 461"/>
                <a:gd name="T43" fmla="*/ 0 h 400"/>
                <a:gd name="T44" fmla="*/ 0 w 461"/>
                <a:gd name="T45" fmla="*/ 0 h 400"/>
                <a:gd name="T46" fmla="*/ 0 w 461"/>
                <a:gd name="T47" fmla="*/ 0 h 400"/>
                <a:gd name="T48" fmla="*/ 0 w 461"/>
                <a:gd name="T49" fmla="*/ 0 h 4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61"/>
                <a:gd name="T76" fmla="*/ 0 h 400"/>
                <a:gd name="T77" fmla="*/ 461 w 461"/>
                <a:gd name="T78" fmla="*/ 400 h 40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61" h="400">
                  <a:moveTo>
                    <a:pt x="30" y="67"/>
                  </a:moveTo>
                  <a:lnTo>
                    <a:pt x="49" y="49"/>
                  </a:lnTo>
                  <a:lnTo>
                    <a:pt x="79" y="31"/>
                  </a:lnTo>
                  <a:lnTo>
                    <a:pt x="115" y="19"/>
                  </a:lnTo>
                  <a:lnTo>
                    <a:pt x="164" y="7"/>
                  </a:lnTo>
                  <a:lnTo>
                    <a:pt x="212" y="0"/>
                  </a:lnTo>
                  <a:lnTo>
                    <a:pt x="261" y="0"/>
                  </a:lnTo>
                  <a:lnTo>
                    <a:pt x="303" y="0"/>
                  </a:lnTo>
                  <a:lnTo>
                    <a:pt x="346" y="7"/>
                  </a:lnTo>
                  <a:lnTo>
                    <a:pt x="424" y="73"/>
                  </a:lnTo>
                  <a:lnTo>
                    <a:pt x="455" y="194"/>
                  </a:lnTo>
                  <a:lnTo>
                    <a:pt x="461" y="309"/>
                  </a:lnTo>
                  <a:lnTo>
                    <a:pt x="455" y="364"/>
                  </a:lnTo>
                  <a:lnTo>
                    <a:pt x="418" y="376"/>
                  </a:lnTo>
                  <a:lnTo>
                    <a:pt x="364" y="388"/>
                  </a:lnTo>
                  <a:lnTo>
                    <a:pt x="303" y="394"/>
                  </a:lnTo>
                  <a:lnTo>
                    <a:pt x="237" y="400"/>
                  </a:lnTo>
                  <a:lnTo>
                    <a:pt x="170" y="400"/>
                  </a:lnTo>
                  <a:lnTo>
                    <a:pt x="109" y="394"/>
                  </a:lnTo>
                  <a:lnTo>
                    <a:pt x="61" y="394"/>
                  </a:lnTo>
                  <a:lnTo>
                    <a:pt x="30" y="382"/>
                  </a:lnTo>
                  <a:lnTo>
                    <a:pt x="6" y="327"/>
                  </a:lnTo>
                  <a:lnTo>
                    <a:pt x="0" y="230"/>
                  </a:lnTo>
                  <a:lnTo>
                    <a:pt x="12" y="134"/>
                  </a:lnTo>
                  <a:lnTo>
                    <a:pt x="30" y="6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70055" name="Freeform 66"/>
            <p:cNvSpPr>
              <a:spLocks/>
            </p:cNvSpPr>
            <p:nvPr/>
          </p:nvSpPr>
          <p:spPr bwMode="auto">
            <a:xfrm rot="719888">
              <a:off x="18840" y="10524"/>
              <a:ext cx="434" cy="514"/>
            </a:xfrm>
            <a:custGeom>
              <a:avLst/>
              <a:gdLst>
                <a:gd name="T0" fmla="*/ 0 w 903"/>
                <a:gd name="T1" fmla="*/ 1 h 1120"/>
                <a:gd name="T2" fmla="*/ 0 w 903"/>
                <a:gd name="T3" fmla="*/ 1 h 1120"/>
                <a:gd name="T4" fmla="*/ 1 w 903"/>
                <a:gd name="T5" fmla="*/ 1 h 1120"/>
                <a:gd name="T6" fmla="*/ 1 w 903"/>
                <a:gd name="T7" fmla="*/ 1 h 1120"/>
                <a:gd name="T8" fmla="*/ 1 w 903"/>
                <a:gd name="T9" fmla="*/ 1 h 1120"/>
                <a:gd name="T10" fmla="*/ 1 w 903"/>
                <a:gd name="T11" fmla="*/ 0 h 1120"/>
                <a:gd name="T12" fmla="*/ 1 w 903"/>
                <a:gd name="T13" fmla="*/ 0 h 1120"/>
                <a:gd name="T14" fmla="*/ 1 w 903"/>
                <a:gd name="T15" fmla="*/ 0 h 1120"/>
                <a:gd name="T16" fmla="*/ 1 w 903"/>
                <a:gd name="T17" fmla="*/ 0 h 1120"/>
                <a:gd name="T18" fmla="*/ 1 w 903"/>
                <a:gd name="T19" fmla="*/ 0 h 1120"/>
                <a:gd name="T20" fmla="*/ 1 w 903"/>
                <a:gd name="T21" fmla="*/ 0 h 1120"/>
                <a:gd name="T22" fmla="*/ 1 w 903"/>
                <a:gd name="T23" fmla="*/ 0 h 1120"/>
                <a:gd name="T24" fmla="*/ 1 w 903"/>
                <a:gd name="T25" fmla="*/ 0 h 1120"/>
                <a:gd name="T26" fmla="*/ 1 w 903"/>
                <a:gd name="T27" fmla="*/ 0 h 1120"/>
                <a:gd name="T28" fmla="*/ 1 w 903"/>
                <a:gd name="T29" fmla="*/ 0 h 1120"/>
                <a:gd name="T30" fmla="*/ 0 w 903"/>
                <a:gd name="T31" fmla="*/ 0 h 1120"/>
                <a:gd name="T32" fmla="*/ 0 w 903"/>
                <a:gd name="T33" fmla="*/ 0 h 1120"/>
                <a:gd name="T34" fmla="*/ 0 w 903"/>
                <a:gd name="T35" fmla="*/ 0 h 1120"/>
                <a:gd name="T36" fmla="*/ 0 w 903"/>
                <a:gd name="T37" fmla="*/ 0 h 1120"/>
                <a:gd name="T38" fmla="*/ 0 w 903"/>
                <a:gd name="T39" fmla="*/ 0 h 1120"/>
                <a:gd name="T40" fmla="*/ 0 w 903"/>
                <a:gd name="T41" fmla="*/ 0 h 1120"/>
                <a:gd name="T42" fmla="*/ 0 w 903"/>
                <a:gd name="T43" fmla="*/ 0 h 1120"/>
                <a:gd name="T44" fmla="*/ 0 w 903"/>
                <a:gd name="T45" fmla="*/ 0 h 1120"/>
                <a:gd name="T46" fmla="*/ 0 w 903"/>
                <a:gd name="T47" fmla="*/ 0 h 1120"/>
                <a:gd name="T48" fmla="*/ 0 w 903"/>
                <a:gd name="T49" fmla="*/ 0 h 1120"/>
                <a:gd name="T50" fmla="*/ 0 w 903"/>
                <a:gd name="T51" fmla="*/ 0 h 1120"/>
                <a:gd name="T52" fmla="*/ 0 w 903"/>
                <a:gd name="T53" fmla="*/ 1 h 1120"/>
                <a:gd name="T54" fmla="*/ 0 w 903"/>
                <a:gd name="T55" fmla="*/ 1 h 1120"/>
                <a:gd name="T56" fmla="*/ 0 w 903"/>
                <a:gd name="T57" fmla="*/ 1 h 1120"/>
                <a:gd name="T58" fmla="*/ 0 w 903"/>
                <a:gd name="T59" fmla="*/ 1 h 1120"/>
                <a:gd name="T60" fmla="*/ 0 w 903"/>
                <a:gd name="T61" fmla="*/ 1 h 1120"/>
                <a:gd name="T62" fmla="*/ 0 w 903"/>
                <a:gd name="T63" fmla="*/ 1 h 1120"/>
                <a:gd name="T64" fmla="*/ 0 w 903"/>
                <a:gd name="T65" fmla="*/ 1 h 1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03"/>
                <a:gd name="T100" fmla="*/ 0 h 1120"/>
                <a:gd name="T101" fmla="*/ 903 w 903"/>
                <a:gd name="T102" fmla="*/ 1120 h 1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03" h="1120">
                  <a:moveTo>
                    <a:pt x="455" y="1101"/>
                  </a:moveTo>
                  <a:lnTo>
                    <a:pt x="546" y="1059"/>
                  </a:lnTo>
                  <a:lnTo>
                    <a:pt x="631" y="1005"/>
                  </a:lnTo>
                  <a:lnTo>
                    <a:pt x="709" y="932"/>
                  </a:lnTo>
                  <a:lnTo>
                    <a:pt x="776" y="841"/>
                  </a:lnTo>
                  <a:lnTo>
                    <a:pt x="831" y="750"/>
                  </a:lnTo>
                  <a:lnTo>
                    <a:pt x="873" y="641"/>
                  </a:lnTo>
                  <a:lnTo>
                    <a:pt x="897" y="532"/>
                  </a:lnTo>
                  <a:lnTo>
                    <a:pt x="903" y="423"/>
                  </a:lnTo>
                  <a:lnTo>
                    <a:pt x="897" y="320"/>
                  </a:lnTo>
                  <a:lnTo>
                    <a:pt x="867" y="224"/>
                  </a:lnTo>
                  <a:lnTo>
                    <a:pt x="825" y="145"/>
                  </a:lnTo>
                  <a:lnTo>
                    <a:pt x="770" y="78"/>
                  </a:lnTo>
                  <a:lnTo>
                    <a:pt x="703" y="36"/>
                  </a:lnTo>
                  <a:lnTo>
                    <a:pt x="624" y="6"/>
                  </a:lnTo>
                  <a:lnTo>
                    <a:pt x="540" y="0"/>
                  </a:lnTo>
                  <a:lnTo>
                    <a:pt x="449" y="18"/>
                  </a:lnTo>
                  <a:lnTo>
                    <a:pt x="358" y="54"/>
                  </a:lnTo>
                  <a:lnTo>
                    <a:pt x="273" y="115"/>
                  </a:lnTo>
                  <a:lnTo>
                    <a:pt x="200" y="181"/>
                  </a:lnTo>
                  <a:lnTo>
                    <a:pt x="133" y="272"/>
                  </a:lnTo>
                  <a:lnTo>
                    <a:pt x="79" y="369"/>
                  </a:lnTo>
                  <a:lnTo>
                    <a:pt x="36" y="472"/>
                  </a:lnTo>
                  <a:lnTo>
                    <a:pt x="6" y="581"/>
                  </a:lnTo>
                  <a:lnTo>
                    <a:pt x="0" y="690"/>
                  </a:lnTo>
                  <a:lnTo>
                    <a:pt x="12" y="799"/>
                  </a:lnTo>
                  <a:lnTo>
                    <a:pt x="36" y="889"/>
                  </a:lnTo>
                  <a:lnTo>
                    <a:pt x="79" y="974"/>
                  </a:lnTo>
                  <a:lnTo>
                    <a:pt x="133" y="1035"/>
                  </a:lnTo>
                  <a:lnTo>
                    <a:pt x="200" y="1083"/>
                  </a:lnTo>
                  <a:lnTo>
                    <a:pt x="279" y="1107"/>
                  </a:lnTo>
                  <a:lnTo>
                    <a:pt x="364" y="1120"/>
                  </a:lnTo>
                  <a:lnTo>
                    <a:pt x="455" y="110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70056" name="Freeform 67"/>
            <p:cNvSpPr>
              <a:spLocks/>
            </p:cNvSpPr>
            <p:nvPr/>
          </p:nvSpPr>
          <p:spPr bwMode="auto">
            <a:xfrm rot="719888">
              <a:off x="18983" y="10694"/>
              <a:ext cx="151" cy="174"/>
            </a:xfrm>
            <a:custGeom>
              <a:avLst/>
              <a:gdLst>
                <a:gd name="T0" fmla="*/ 0 w 315"/>
                <a:gd name="T1" fmla="*/ 0 h 381"/>
                <a:gd name="T2" fmla="*/ 0 w 315"/>
                <a:gd name="T3" fmla="*/ 0 h 381"/>
                <a:gd name="T4" fmla="*/ 0 w 315"/>
                <a:gd name="T5" fmla="*/ 0 h 381"/>
                <a:gd name="T6" fmla="*/ 0 w 315"/>
                <a:gd name="T7" fmla="*/ 0 h 381"/>
                <a:gd name="T8" fmla="*/ 0 w 315"/>
                <a:gd name="T9" fmla="*/ 0 h 381"/>
                <a:gd name="T10" fmla="*/ 0 w 315"/>
                <a:gd name="T11" fmla="*/ 0 h 381"/>
                <a:gd name="T12" fmla="*/ 0 w 315"/>
                <a:gd name="T13" fmla="*/ 0 h 381"/>
                <a:gd name="T14" fmla="*/ 0 w 315"/>
                <a:gd name="T15" fmla="*/ 0 h 381"/>
                <a:gd name="T16" fmla="*/ 0 w 315"/>
                <a:gd name="T17" fmla="*/ 0 h 381"/>
                <a:gd name="T18" fmla="*/ 0 w 315"/>
                <a:gd name="T19" fmla="*/ 0 h 381"/>
                <a:gd name="T20" fmla="*/ 0 w 315"/>
                <a:gd name="T21" fmla="*/ 0 h 381"/>
                <a:gd name="T22" fmla="*/ 0 w 315"/>
                <a:gd name="T23" fmla="*/ 0 h 381"/>
                <a:gd name="T24" fmla="*/ 0 w 315"/>
                <a:gd name="T25" fmla="*/ 0 h 381"/>
                <a:gd name="T26" fmla="*/ 0 w 315"/>
                <a:gd name="T27" fmla="*/ 0 h 381"/>
                <a:gd name="T28" fmla="*/ 0 w 315"/>
                <a:gd name="T29" fmla="*/ 0 h 381"/>
                <a:gd name="T30" fmla="*/ 0 w 315"/>
                <a:gd name="T31" fmla="*/ 0 h 381"/>
                <a:gd name="T32" fmla="*/ 0 w 315"/>
                <a:gd name="T33" fmla="*/ 0 h 38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5"/>
                <a:gd name="T52" fmla="*/ 0 h 381"/>
                <a:gd name="T53" fmla="*/ 315 w 315"/>
                <a:gd name="T54" fmla="*/ 381 h 38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5" h="381">
                  <a:moveTo>
                    <a:pt x="158" y="375"/>
                  </a:moveTo>
                  <a:lnTo>
                    <a:pt x="218" y="345"/>
                  </a:lnTo>
                  <a:lnTo>
                    <a:pt x="267" y="284"/>
                  </a:lnTo>
                  <a:lnTo>
                    <a:pt x="303" y="218"/>
                  </a:lnTo>
                  <a:lnTo>
                    <a:pt x="315" y="139"/>
                  </a:lnTo>
                  <a:lnTo>
                    <a:pt x="303" y="73"/>
                  </a:lnTo>
                  <a:lnTo>
                    <a:pt x="267" y="24"/>
                  </a:lnTo>
                  <a:lnTo>
                    <a:pt x="218" y="0"/>
                  </a:lnTo>
                  <a:lnTo>
                    <a:pt x="158" y="0"/>
                  </a:lnTo>
                  <a:lnTo>
                    <a:pt x="97" y="30"/>
                  </a:lnTo>
                  <a:lnTo>
                    <a:pt x="43" y="85"/>
                  </a:lnTo>
                  <a:lnTo>
                    <a:pt x="12" y="157"/>
                  </a:lnTo>
                  <a:lnTo>
                    <a:pt x="0" y="236"/>
                  </a:lnTo>
                  <a:lnTo>
                    <a:pt x="12" y="303"/>
                  </a:lnTo>
                  <a:lnTo>
                    <a:pt x="43" y="357"/>
                  </a:lnTo>
                  <a:lnTo>
                    <a:pt x="97" y="381"/>
                  </a:lnTo>
                  <a:lnTo>
                    <a:pt x="158" y="37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70057" name="Freeform 68"/>
            <p:cNvSpPr>
              <a:spLocks/>
            </p:cNvSpPr>
            <p:nvPr/>
          </p:nvSpPr>
          <p:spPr bwMode="auto">
            <a:xfrm rot="719888">
              <a:off x="20188" y="10516"/>
              <a:ext cx="434" cy="514"/>
            </a:xfrm>
            <a:custGeom>
              <a:avLst/>
              <a:gdLst>
                <a:gd name="T0" fmla="*/ 0 w 903"/>
                <a:gd name="T1" fmla="*/ 1 h 1120"/>
                <a:gd name="T2" fmla="*/ 0 w 903"/>
                <a:gd name="T3" fmla="*/ 1 h 1120"/>
                <a:gd name="T4" fmla="*/ 1 w 903"/>
                <a:gd name="T5" fmla="*/ 1 h 1120"/>
                <a:gd name="T6" fmla="*/ 1 w 903"/>
                <a:gd name="T7" fmla="*/ 1 h 1120"/>
                <a:gd name="T8" fmla="*/ 1 w 903"/>
                <a:gd name="T9" fmla="*/ 1 h 1120"/>
                <a:gd name="T10" fmla="*/ 1 w 903"/>
                <a:gd name="T11" fmla="*/ 0 h 1120"/>
                <a:gd name="T12" fmla="*/ 1 w 903"/>
                <a:gd name="T13" fmla="*/ 0 h 1120"/>
                <a:gd name="T14" fmla="*/ 1 w 903"/>
                <a:gd name="T15" fmla="*/ 0 h 1120"/>
                <a:gd name="T16" fmla="*/ 1 w 903"/>
                <a:gd name="T17" fmla="*/ 0 h 1120"/>
                <a:gd name="T18" fmla="*/ 1 w 903"/>
                <a:gd name="T19" fmla="*/ 0 h 1120"/>
                <a:gd name="T20" fmla="*/ 1 w 903"/>
                <a:gd name="T21" fmla="*/ 0 h 1120"/>
                <a:gd name="T22" fmla="*/ 1 w 903"/>
                <a:gd name="T23" fmla="*/ 0 h 1120"/>
                <a:gd name="T24" fmla="*/ 1 w 903"/>
                <a:gd name="T25" fmla="*/ 0 h 1120"/>
                <a:gd name="T26" fmla="*/ 1 w 903"/>
                <a:gd name="T27" fmla="*/ 0 h 1120"/>
                <a:gd name="T28" fmla="*/ 1 w 903"/>
                <a:gd name="T29" fmla="*/ 0 h 1120"/>
                <a:gd name="T30" fmla="*/ 0 w 903"/>
                <a:gd name="T31" fmla="*/ 0 h 1120"/>
                <a:gd name="T32" fmla="*/ 0 w 903"/>
                <a:gd name="T33" fmla="*/ 0 h 1120"/>
                <a:gd name="T34" fmla="*/ 0 w 903"/>
                <a:gd name="T35" fmla="*/ 0 h 1120"/>
                <a:gd name="T36" fmla="*/ 0 w 903"/>
                <a:gd name="T37" fmla="*/ 0 h 1120"/>
                <a:gd name="T38" fmla="*/ 0 w 903"/>
                <a:gd name="T39" fmla="*/ 0 h 1120"/>
                <a:gd name="T40" fmla="*/ 0 w 903"/>
                <a:gd name="T41" fmla="*/ 0 h 1120"/>
                <a:gd name="T42" fmla="*/ 0 w 903"/>
                <a:gd name="T43" fmla="*/ 0 h 1120"/>
                <a:gd name="T44" fmla="*/ 0 w 903"/>
                <a:gd name="T45" fmla="*/ 0 h 1120"/>
                <a:gd name="T46" fmla="*/ 0 w 903"/>
                <a:gd name="T47" fmla="*/ 0 h 1120"/>
                <a:gd name="T48" fmla="*/ 0 w 903"/>
                <a:gd name="T49" fmla="*/ 0 h 1120"/>
                <a:gd name="T50" fmla="*/ 0 w 903"/>
                <a:gd name="T51" fmla="*/ 1 h 1120"/>
                <a:gd name="T52" fmla="*/ 0 w 903"/>
                <a:gd name="T53" fmla="*/ 1 h 1120"/>
                <a:gd name="T54" fmla="*/ 0 w 903"/>
                <a:gd name="T55" fmla="*/ 1 h 1120"/>
                <a:gd name="T56" fmla="*/ 0 w 903"/>
                <a:gd name="T57" fmla="*/ 1 h 1120"/>
                <a:gd name="T58" fmla="*/ 0 w 903"/>
                <a:gd name="T59" fmla="*/ 1 h 1120"/>
                <a:gd name="T60" fmla="*/ 0 w 903"/>
                <a:gd name="T61" fmla="*/ 1 h 1120"/>
                <a:gd name="T62" fmla="*/ 0 w 903"/>
                <a:gd name="T63" fmla="*/ 1 h 1120"/>
                <a:gd name="T64" fmla="*/ 0 w 903"/>
                <a:gd name="T65" fmla="*/ 1 h 1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03"/>
                <a:gd name="T100" fmla="*/ 0 h 1120"/>
                <a:gd name="T101" fmla="*/ 903 w 903"/>
                <a:gd name="T102" fmla="*/ 1120 h 1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03" h="1120">
                  <a:moveTo>
                    <a:pt x="455" y="1102"/>
                  </a:moveTo>
                  <a:lnTo>
                    <a:pt x="546" y="1066"/>
                  </a:lnTo>
                  <a:lnTo>
                    <a:pt x="631" y="1011"/>
                  </a:lnTo>
                  <a:lnTo>
                    <a:pt x="703" y="939"/>
                  </a:lnTo>
                  <a:lnTo>
                    <a:pt x="770" y="854"/>
                  </a:lnTo>
                  <a:lnTo>
                    <a:pt x="825" y="757"/>
                  </a:lnTo>
                  <a:lnTo>
                    <a:pt x="867" y="648"/>
                  </a:lnTo>
                  <a:lnTo>
                    <a:pt x="897" y="539"/>
                  </a:lnTo>
                  <a:lnTo>
                    <a:pt x="903" y="430"/>
                  </a:lnTo>
                  <a:lnTo>
                    <a:pt x="891" y="321"/>
                  </a:lnTo>
                  <a:lnTo>
                    <a:pt x="867" y="230"/>
                  </a:lnTo>
                  <a:lnTo>
                    <a:pt x="825" y="146"/>
                  </a:lnTo>
                  <a:lnTo>
                    <a:pt x="770" y="85"/>
                  </a:lnTo>
                  <a:lnTo>
                    <a:pt x="703" y="37"/>
                  </a:lnTo>
                  <a:lnTo>
                    <a:pt x="625" y="13"/>
                  </a:lnTo>
                  <a:lnTo>
                    <a:pt x="540" y="0"/>
                  </a:lnTo>
                  <a:lnTo>
                    <a:pt x="449" y="19"/>
                  </a:lnTo>
                  <a:lnTo>
                    <a:pt x="358" y="55"/>
                  </a:lnTo>
                  <a:lnTo>
                    <a:pt x="273" y="115"/>
                  </a:lnTo>
                  <a:lnTo>
                    <a:pt x="200" y="188"/>
                  </a:lnTo>
                  <a:lnTo>
                    <a:pt x="134" y="273"/>
                  </a:lnTo>
                  <a:lnTo>
                    <a:pt x="79" y="370"/>
                  </a:lnTo>
                  <a:lnTo>
                    <a:pt x="37" y="479"/>
                  </a:lnTo>
                  <a:lnTo>
                    <a:pt x="6" y="588"/>
                  </a:lnTo>
                  <a:lnTo>
                    <a:pt x="0" y="697"/>
                  </a:lnTo>
                  <a:lnTo>
                    <a:pt x="12" y="805"/>
                  </a:lnTo>
                  <a:lnTo>
                    <a:pt x="37" y="896"/>
                  </a:lnTo>
                  <a:lnTo>
                    <a:pt x="79" y="981"/>
                  </a:lnTo>
                  <a:lnTo>
                    <a:pt x="134" y="1042"/>
                  </a:lnTo>
                  <a:lnTo>
                    <a:pt x="200" y="1090"/>
                  </a:lnTo>
                  <a:lnTo>
                    <a:pt x="279" y="1114"/>
                  </a:lnTo>
                  <a:lnTo>
                    <a:pt x="364" y="1120"/>
                  </a:lnTo>
                  <a:lnTo>
                    <a:pt x="455" y="110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70058" name="Freeform 69"/>
            <p:cNvSpPr>
              <a:spLocks/>
            </p:cNvSpPr>
            <p:nvPr/>
          </p:nvSpPr>
          <p:spPr bwMode="auto">
            <a:xfrm rot="719888">
              <a:off x="20328" y="10685"/>
              <a:ext cx="154" cy="178"/>
            </a:xfrm>
            <a:custGeom>
              <a:avLst/>
              <a:gdLst>
                <a:gd name="T0" fmla="*/ 0 w 321"/>
                <a:gd name="T1" fmla="*/ 0 h 387"/>
                <a:gd name="T2" fmla="*/ 0 w 321"/>
                <a:gd name="T3" fmla="*/ 0 h 387"/>
                <a:gd name="T4" fmla="*/ 0 w 321"/>
                <a:gd name="T5" fmla="*/ 0 h 387"/>
                <a:gd name="T6" fmla="*/ 0 w 321"/>
                <a:gd name="T7" fmla="*/ 0 h 387"/>
                <a:gd name="T8" fmla="*/ 0 w 321"/>
                <a:gd name="T9" fmla="*/ 0 h 387"/>
                <a:gd name="T10" fmla="*/ 0 w 321"/>
                <a:gd name="T11" fmla="*/ 0 h 387"/>
                <a:gd name="T12" fmla="*/ 0 w 321"/>
                <a:gd name="T13" fmla="*/ 0 h 387"/>
                <a:gd name="T14" fmla="*/ 0 w 321"/>
                <a:gd name="T15" fmla="*/ 0 h 387"/>
                <a:gd name="T16" fmla="*/ 0 w 321"/>
                <a:gd name="T17" fmla="*/ 0 h 387"/>
                <a:gd name="T18" fmla="*/ 0 w 321"/>
                <a:gd name="T19" fmla="*/ 0 h 387"/>
                <a:gd name="T20" fmla="*/ 0 w 321"/>
                <a:gd name="T21" fmla="*/ 0 h 387"/>
                <a:gd name="T22" fmla="*/ 0 w 321"/>
                <a:gd name="T23" fmla="*/ 0 h 387"/>
                <a:gd name="T24" fmla="*/ 0 w 321"/>
                <a:gd name="T25" fmla="*/ 0 h 387"/>
                <a:gd name="T26" fmla="*/ 0 w 321"/>
                <a:gd name="T27" fmla="*/ 0 h 387"/>
                <a:gd name="T28" fmla="*/ 0 w 321"/>
                <a:gd name="T29" fmla="*/ 0 h 387"/>
                <a:gd name="T30" fmla="*/ 0 w 321"/>
                <a:gd name="T31" fmla="*/ 0 h 387"/>
                <a:gd name="T32" fmla="*/ 0 w 321"/>
                <a:gd name="T33" fmla="*/ 0 h 3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21"/>
                <a:gd name="T52" fmla="*/ 0 h 387"/>
                <a:gd name="T53" fmla="*/ 321 w 321"/>
                <a:gd name="T54" fmla="*/ 387 h 38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21" h="387">
                  <a:moveTo>
                    <a:pt x="164" y="387"/>
                  </a:moveTo>
                  <a:lnTo>
                    <a:pt x="224" y="351"/>
                  </a:lnTo>
                  <a:lnTo>
                    <a:pt x="273" y="296"/>
                  </a:lnTo>
                  <a:lnTo>
                    <a:pt x="309" y="224"/>
                  </a:lnTo>
                  <a:lnTo>
                    <a:pt x="321" y="145"/>
                  </a:lnTo>
                  <a:lnTo>
                    <a:pt x="309" y="78"/>
                  </a:lnTo>
                  <a:lnTo>
                    <a:pt x="273" y="24"/>
                  </a:lnTo>
                  <a:lnTo>
                    <a:pt x="224" y="0"/>
                  </a:lnTo>
                  <a:lnTo>
                    <a:pt x="158" y="6"/>
                  </a:lnTo>
                  <a:lnTo>
                    <a:pt x="97" y="36"/>
                  </a:lnTo>
                  <a:lnTo>
                    <a:pt x="49" y="96"/>
                  </a:lnTo>
                  <a:lnTo>
                    <a:pt x="12" y="163"/>
                  </a:lnTo>
                  <a:lnTo>
                    <a:pt x="0" y="242"/>
                  </a:lnTo>
                  <a:lnTo>
                    <a:pt x="12" y="308"/>
                  </a:lnTo>
                  <a:lnTo>
                    <a:pt x="49" y="363"/>
                  </a:lnTo>
                  <a:lnTo>
                    <a:pt x="97" y="387"/>
                  </a:lnTo>
                  <a:lnTo>
                    <a:pt x="164" y="38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70059" name="Freeform 70"/>
            <p:cNvSpPr>
              <a:spLocks/>
            </p:cNvSpPr>
            <p:nvPr/>
          </p:nvSpPr>
          <p:spPr bwMode="auto">
            <a:xfrm>
              <a:off x="18211" y="9598"/>
              <a:ext cx="2763" cy="1174"/>
            </a:xfrm>
            <a:custGeom>
              <a:avLst/>
              <a:gdLst>
                <a:gd name="T0" fmla="*/ 2661 w 2763"/>
                <a:gd name="T1" fmla="*/ 527 h 1174"/>
                <a:gd name="T2" fmla="*/ 2662 w 2763"/>
                <a:gd name="T3" fmla="*/ 615 h 1174"/>
                <a:gd name="T4" fmla="*/ 2672 w 2763"/>
                <a:gd name="T5" fmla="*/ 663 h 1174"/>
                <a:gd name="T6" fmla="*/ 2757 w 2763"/>
                <a:gd name="T7" fmla="*/ 740 h 1174"/>
                <a:gd name="T8" fmla="*/ 2751 w 2763"/>
                <a:gd name="T9" fmla="*/ 860 h 1174"/>
                <a:gd name="T10" fmla="*/ 2732 w 2763"/>
                <a:gd name="T11" fmla="*/ 956 h 1174"/>
                <a:gd name="T12" fmla="*/ 2732 w 2763"/>
                <a:gd name="T13" fmla="*/ 1092 h 1174"/>
                <a:gd name="T14" fmla="*/ 2575 w 2763"/>
                <a:gd name="T15" fmla="*/ 1154 h 1174"/>
                <a:gd name="T16" fmla="*/ 2485 w 2763"/>
                <a:gd name="T17" fmla="*/ 1076 h 1174"/>
                <a:gd name="T18" fmla="*/ 2474 w 2763"/>
                <a:gd name="T19" fmla="*/ 980 h 1174"/>
                <a:gd name="T20" fmla="*/ 2406 w 2763"/>
                <a:gd name="T21" fmla="*/ 898 h 1174"/>
                <a:gd name="T22" fmla="*/ 2221 w 2763"/>
                <a:gd name="T23" fmla="*/ 884 h 1174"/>
                <a:gd name="T24" fmla="*/ 2029 w 2763"/>
                <a:gd name="T25" fmla="*/ 998 h 1174"/>
                <a:gd name="T26" fmla="*/ 1908 w 2763"/>
                <a:gd name="T27" fmla="*/ 1152 h 1174"/>
                <a:gd name="T28" fmla="*/ 1859 w 2763"/>
                <a:gd name="T29" fmla="*/ 1148 h 1174"/>
                <a:gd name="T30" fmla="*/ 1821 w 2763"/>
                <a:gd name="T31" fmla="*/ 1118 h 1174"/>
                <a:gd name="T32" fmla="*/ 1775 w 2763"/>
                <a:gd name="T33" fmla="*/ 1125 h 1174"/>
                <a:gd name="T34" fmla="*/ 1715 w 2763"/>
                <a:gd name="T35" fmla="*/ 1153 h 1174"/>
                <a:gd name="T36" fmla="*/ 1658 w 2763"/>
                <a:gd name="T37" fmla="*/ 1169 h 1174"/>
                <a:gd name="T38" fmla="*/ 1610 w 2763"/>
                <a:gd name="T39" fmla="*/ 1154 h 1174"/>
                <a:gd name="T40" fmla="*/ 1569 w 2763"/>
                <a:gd name="T41" fmla="*/ 1126 h 1174"/>
                <a:gd name="T42" fmla="*/ 1510 w 2763"/>
                <a:gd name="T43" fmla="*/ 1120 h 1174"/>
                <a:gd name="T44" fmla="*/ 1467 w 2763"/>
                <a:gd name="T45" fmla="*/ 1139 h 1174"/>
                <a:gd name="T46" fmla="*/ 1424 w 2763"/>
                <a:gd name="T47" fmla="*/ 1159 h 1174"/>
                <a:gd name="T48" fmla="*/ 1372 w 2763"/>
                <a:gd name="T49" fmla="*/ 1157 h 1174"/>
                <a:gd name="T50" fmla="*/ 1331 w 2763"/>
                <a:gd name="T51" fmla="*/ 1140 h 1174"/>
                <a:gd name="T52" fmla="*/ 1271 w 2763"/>
                <a:gd name="T53" fmla="*/ 1125 h 1174"/>
                <a:gd name="T54" fmla="*/ 1205 w 2763"/>
                <a:gd name="T55" fmla="*/ 1140 h 1174"/>
                <a:gd name="T56" fmla="*/ 1161 w 2763"/>
                <a:gd name="T57" fmla="*/ 1154 h 1174"/>
                <a:gd name="T58" fmla="*/ 1122 w 2763"/>
                <a:gd name="T59" fmla="*/ 1112 h 1174"/>
                <a:gd name="T60" fmla="*/ 1112 w 2763"/>
                <a:gd name="T61" fmla="*/ 1028 h 1174"/>
                <a:gd name="T62" fmla="*/ 1068 w 2763"/>
                <a:gd name="T63" fmla="*/ 953 h 1174"/>
                <a:gd name="T64" fmla="*/ 968 w 2763"/>
                <a:gd name="T65" fmla="*/ 896 h 1174"/>
                <a:gd name="T66" fmla="*/ 794 w 2763"/>
                <a:gd name="T67" fmla="*/ 915 h 1174"/>
                <a:gd name="T68" fmla="*/ 574 w 2763"/>
                <a:gd name="T69" fmla="*/ 1129 h 1174"/>
                <a:gd name="T70" fmla="*/ 459 w 2763"/>
                <a:gd name="T71" fmla="*/ 1134 h 1174"/>
                <a:gd name="T72" fmla="*/ 311 w 2763"/>
                <a:gd name="T73" fmla="*/ 1132 h 1174"/>
                <a:gd name="T74" fmla="*/ 254 w 2763"/>
                <a:gd name="T75" fmla="*/ 1146 h 1174"/>
                <a:gd name="T76" fmla="*/ 144 w 2763"/>
                <a:gd name="T77" fmla="*/ 1172 h 1174"/>
                <a:gd name="T78" fmla="*/ 24 w 2763"/>
                <a:gd name="T79" fmla="*/ 1164 h 1174"/>
                <a:gd name="T80" fmla="*/ 0 w 2763"/>
                <a:gd name="T81" fmla="*/ 1054 h 1174"/>
                <a:gd name="T82" fmla="*/ 35 w 2763"/>
                <a:gd name="T83" fmla="*/ 956 h 1174"/>
                <a:gd name="T84" fmla="*/ 80 w 2763"/>
                <a:gd name="T85" fmla="*/ 952 h 1174"/>
                <a:gd name="T86" fmla="*/ 134 w 2763"/>
                <a:gd name="T87" fmla="*/ 954 h 1174"/>
                <a:gd name="T88" fmla="*/ 187 w 2763"/>
                <a:gd name="T89" fmla="*/ 806 h 1174"/>
                <a:gd name="T90" fmla="*/ 229 w 2763"/>
                <a:gd name="T91" fmla="*/ 615 h 1174"/>
                <a:gd name="T92" fmla="*/ 419 w 2763"/>
                <a:gd name="T93" fmla="*/ 513 h 1174"/>
                <a:gd name="T94" fmla="*/ 590 w 2763"/>
                <a:gd name="T95" fmla="*/ 386 h 1174"/>
                <a:gd name="T96" fmla="*/ 719 w 2763"/>
                <a:gd name="T97" fmla="*/ 182 h 1174"/>
                <a:gd name="T98" fmla="*/ 805 w 2763"/>
                <a:gd name="T99" fmla="*/ 77 h 1174"/>
                <a:gd name="T100" fmla="*/ 906 w 2763"/>
                <a:gd name="T101" fmla="*/ 38 h 1174"/>
                <a:gd name="T102" fmla="*/ 1052 w 2763"/>
                <a:gd name="T103" fmla="*/ 11 h 1174"/>
                <a:gd name="T104" fmla="*/ 1229 w 2763"/>
                <a:gd name="T105" fmla="*/ 1 h 1174"/>
                <a:gd name="T106" fmla="*/ 1422 w 2763"/>
                <a:gd name="T107" fmla="*/ 18 h 1174"/>
                <a:gd name="T108" fmla="*/ 1619 w 2763"/>
                <a:gd name="T109" fmla="*/ 72 h 1174"/>
                <a:gd name="T110" fmla="*/ 1690 w 2763"/>
                <a:gd name="T111" fmla="*/ 157 h 1174"/>
                <a:gd name="T112" fmla="*/ 1756 w 2763"/>
                <a:gd name="T113" fmla="*/ 287 h 1174"/>
                <a:gd name="T114" fmla="*/ 1857 w 2763"/>
                <a:gd name="T115" fmla="*/ 364 h 11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763"/>
                <a:gd name="T175" fmla="*/ 0 h 1174"/>
                <a:gd name="T176" fmla="*/ 2763 w 2763"/>
                <a:gd name="T177" fmla="*/ 1174 h 117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763" h="1174">
                  <a:moveTo>
                    <a:pt x="2327" y="374"/>
                  </a:moveTo>
                  <a:lnTo>
                    <a:pt x="2529" y="452"/>
                  </a:lnTo>
                  <a:lnTo>
                    <a:pt x="2661" y="527"/>
                  </a:lnTo>
                  <a:lnTo>
                    <a:pt x="2668" y="560"/>
                  </a:lnTo>
                  <a:lnTo>
                    <a:pt x="2665" y="591"/>
                  </a:lnTo>
                  <a:lnTo>
                    <a:pt x="2662" y="615"/>
                  </a:lnTo>
                  <a:lnTo>
                    <a:pt x="2659" y="641"/>
                  </a:lnTo>
                  <a:lnTo>
                    <a:pt x="2662" y="655"/>
                  </a:lnTo>
                  <a:lnTo>
                    <a:pt x="2672" y="663"/>
                  </a:lnTo>
                  <a:lnTo>
                    <a:pt x="2711" y="676"/>
                  </a:lnTo>
                  <a:lnTo>
                    <a:pt x="2740" y="705"/>
                  </a:lnTo>
                  <a:lnTo>
                    <a:pt x="2757" y="740"/>
                  </a:lnTo>
                  <a:lnTo>
                    <a:pt x="2763" y="778"/>
                  </a:lnTo>
                  <a:lnTo>
                    <a:pt x="2760" y="820"/>
                  </a:lnTo>
                  <a:lnTo>
                    <a:pt x="2751" y="860"/>
                  </a:lnTo>
                  <a:lnTo>
                    <a:pt x="2728" y="896"/>
                  </a:lnTo>
                  <a:lnTo>
                    <a:pt x="2701" y="921"/>
                  </a:lnTo>
                  <a:lnTo>
                    <a:pt x="2732" y="956"/>
                  </a:lnTo>
                  <a:lnTo>
                    <a:pt x="2747" y="999"/>
                  </a:lnTo>
                  <a:lnTo>
                    <a:pt x="2748" y="1047"/>
                  </a:lnTo>
                  <a:lnTo>
                    <a:pt x="2732" y="1092"/>
                  </a:lnTo>
                  <a:lnTo>
                    <a:pt x="2696" y="1130"/>
                  </a:lnTo>
                  <a:lnTo>
                    <a:pt x="2644" y="1151"/>
                  </a:lnTo>
                  <a:lnTo>
                    <a:pt x="2575" y="1154"/>
                  </a:lnTo>
                  <a:lnTo>
                    <a:pt x="2486" y="1127"/>
                  </a:lnTo>
                  <a:lnTo>
                    <a:pt x="2485" y="1105"/>
                  </a:lnTo>
                  <a:lnTo>
                    <a:pt x="2485" y="1076"/>
                  </a:lnTo>
                  <a:lnTo>
                    <a:pt x="2483" y="1045"/>
                  </a:lnTo>
                  <a:lnTo>
                    <a:pt x="2482" y="1010"/>
                  </a:lnTo>
                  <a:lnTo>
                    <a:pt x="2474" y="980"/>
                  </a:lnTo>
                  <a:lnTo>
                    <a:pt x="2460" y="949"/>
                  </a:lnTo>
                  <a:lnTo>
                    <a:pt x="2436" y="922"/>
                  </a:lnTo>
                  <a:lnTo>
                    <a:pt x="2406" y="898"/>
                  </a:lnTo>
                  <a:lnTo>
                    <a:pt x="2348" y="878"/>
                  </a:lnTo>
                  <a:lnTo>
                    <a:pt x="2286" y="874"/>
                  </a:lnTo>
                  <a:lnTo>
                    <a:pt x="2221" y="884"/>
                  </a:lnTo>
                  <a:lnTo>
                    <a:pt x="2154" y="907"/>
                  </a:lnTo>
                  <a:lnTo>
                    <a:pt x="2091" y="948"/>
                  </a:lnTo>
                  <a:lnTo>
                    <a:pt x="2029" y="998"/>
                  </a:lnTo>
                  <a:lnTo>
                    <a:pt x="1977" y="1061"/>
                  </a:lnTo>
                  <a:lnTo>
                    <a:pt x="1932" y="1137"/>
                  </a:lnTo>
                  <a:lnTo>
                    <a:pt x="1908" y="1152"/>
                  </a:lnTo>
                  <a:lnTo>
                    <a:pt x="1889" y="1159"/>
                  </a:lnTo>
                  <a:lnTo>
                    <a:pt x="1875" y="1157"/>
                  </a:lnTo>
                  <a:lnTo>
                    <a:pt x="1859" y="1148"/>
                  </a:lnTo>
                  <a:lnTo>
                    <a:pt x="1846" y="1137"/>
                  </a:lnTo>
                  <a:lnTo>
                    <a:pt x="1834" y="1126"/>
                  </a:lnTo>
                  <a:lnTo>
                    <a:pt x="1821" y="1118"/>
                  </a:lnTo>
                  <a:lnTo>
                    <a:pt x="1804" y="1114"/>
                  </a:lnTo>
                  <a:lnTo>
                    <a:pt x="1791" y="1117"/>
                  </a:lnTo>
                  <a:lnTo>
                    <a:pt x="1775" y="1125"/>
                  </a:lnTo>
                  <a:lnTo>
                    <a:pt x="1755" y="1132"/>
                  </a:lnTo>
                  <a:lnTo>
                    <a:pt x="1735" y="1142"/>
                  </a:lnTo>
                  <a:lnTo>
                    <a:pt x="1715" y="1153"/>
                  </a:lnTo>
                  <a:lnTo>
                    <a:pt x="1695" y="1160"/>
                  </a:lnTo>
                  <a:lnTo>
                    <a:pt x="1676" y="1168"/>
                  </a:lnTo>
                  <a:lnTo>
                    <a:pt x="1658" y="1169"/>
                  </a:lnTo>
                  <a:lnTo>
                    <a:pt x="1640" y="1168"/>
                  </a:lnTo>
                  <a:lnTo>
                    <a:pt x="1623" y="1163"/>
                  </a:lnTo>
                  <a:lnTo>
                    <a:pt x="1610" y="1154"/>
                  </a:lnTo>
                  <a:lnTo>
                    <a:pt x="1597" y="1143"/>
                  </a:lnTo>
                  <a:lnTo>
                    <a:pt x="1585" y="1135"/>
                  </a:lnTo>
                  <a:lnTo>
                    <a:pt x="1569" y="1126"/>
                  </a:lnTo>
                  <a:lnTo>
                    <a:pt x="1552" y="1120"/>
                  </a:lnTo>
                  <a:lnTo>
                    <a:pt x="1529" y="1118"/>
                  </a:lnTo>
                  <a:lnTo>
                    <a:pt x="1510" y="1120"/>
                  </a:lnTo>
                  <a:lnTo>
                    <a:pt x="1495" y="1125"/>
                  </a:lnTo>
                  <a:lnTo>
                    <a:pt x="1482" y="1131"/>
                  </a:lnTo>
                  <a:lnTo>
                    <a:pt x="1467" y="1139"/>
                  </a:lnTo>
                  <a:lnTo>
                    <a:pt x="1454" y="1148"/>
                  </a:lnTo>
                  <a:lnTo>
                    <a:pt x="1440" y="1154"/>
                  </a:lnTo>
                  <a:lnTo>
                    <a:pt x="1424" y="1159"/>
                  </a:lnTo>
                  <a:lnTo>
                    <a:pt x="1406" y="1161"/>
                  </a:lnTo>
                  <a:lnTo>
                    <a:pt x="1386" y="1160"/>
                  </a:lnTo>
                  <a:lnTo>
                    <a:pt x="1372" y="1157"/>
                  </a:lnTo>
                  <a:lnTo>
                    <a:pt x="1358" y="1151"/>
                  </a:lnTo>
                  <a:lnTo>
                    <a:pt x="1344" y="1146"/>
                  </a:lnTo>
                  <a:lnTo>
                    <a:pt x="1331" y="1140"/>
                  </a:lnTo>
                  <a:lnTo>
                    <a:pt x="1317" y="1135"/>
                  </a:lnTo>
                  <a:lnTo>
                    <a:pt x="1297" y="1130"/>
                  </a:lnTo>
                  <a:lnTo>
                    <a:pt x="1271" y="1125"/>
                  </a:lnTo>
                  <a:lnTo>
                    <a:pt x="1244" y="1128"/>
                  </a:lnTo>
                  <a:lnTo>
                    <a:pt x="1222" y="1132"/>
                  </a:lnTo>
                  <a:lnTo>
                    <a:pt x="1205" y="1140"/>
                  </a:lnTo>
                  <a:lnTo>
                    <a:pt x="1190" y="1146"/>
                  </a:lnTo>
                  <a:lnTo>
                    <a:pt x="1176" y="1152"/>
                  </a:lnTo>
                  <a:lnTo>
                    <a:pt x="1161" y="1154"/>
                  </a:lnTo>
                  <a:lnTo>
                    <a:pt x="1141" y="1150"/>
                  </a:lnTo>
                  <a:lnTo>
                    <a:pt x="1117" y="1136"/>
                  </a:lnTo>
                  <a:lnTo>
                    <a:pt x="1122" y="1112"/>
                  </a:lnTo>
                  <a:lnTo>
                    <a:pt x="1123" y="1084"/>
                  </a:lnTo>
                  <a:lnTo>
                    <a:pt x="1120" y="1058"/>
                  </a:lnTo>
                  <a:lnTo>
                    <a:pt x="1112" y="1028"/>
                  </a:lnTo>
                  <a:lnTo>
                    <a:pt x="1100" y="999"/>
                  </a:lnTo>
                  <a:lnTo>
                    <a:pt x="1085" y="974"/>
                  </a:lnTo>
                  <a:lnTo>
                    <a:pt x="1068" y="953"/>
                  </a:lnTo>
                  <a:lnTo>
                    <a:pt x="1049" y="935"/>
                  </a:lnTo>
                  <a:lnTo>
                    <a:pt x="1012" y="914"/>
                  </a:lnTo>
                  <a:lnTo>
                    <a:pt x="968" y="896"/>
                  </a:lnTo>
                  <a:lnTo>
                    <a:pt x="916" y="889"/>
                  </a:lnTo>
                  <a:lnTo>
                    <a:pt x="859" y="894"/>
                  </a:lnTo>
                  <a:lnTo>
                    <a:pt x="794" y="915"/>
                  </a:lnTo>
                  <a:lnTo>
                    <a:pt x="725" y="960"/>
                  </a:lnTo>
                  <a:lnTo>
                    <a:pt x="650" y="1027"/>
                  </a:lnTo>
                  <a:lnTo>
                    <a:pt x="574" y="1129"/>
                  </a:lnTo>
                  <a:lnTo>
                    <a:pt x="549" y="1132"/>
                  </a:lnTo>
                  <a:lnTo>
                    <a:pt x="507" y="1135"/>
                  </a:lnTo>
                  <a:lnTo>
                    <a:pt x="459" y="1134"/>
                  </a:lnTo>
                  <a:lnTo>
                    <a:pt x="405" y="1134"/>
                  </a:lnTo>
                  <a:lnTo>
                    <a:pt x="356" y="1133"/>
                  </a:lnTo>
                  <a:lnTo>
                    <a:pt x="311" y="1132"/>
                  </a:lnTo>
                  <a:lnTo>
                    <a:pt x="282" y="1132"/>
                  </a:lnTo>
                  <a:lnTo>
                    <a:pt x="266" y="1131"/>
                  </a:lnTo>
                  <a:lnTo>
                    <a:pt x="254" y="1146"/>
                  </a:lnTo>
                  <a:lnTo>
                    <a:pt x="228" y="1157"/>
                  </a:lnTo>
                  <a:lnTo>
                    <a:pt x="187" y="1166"/>
                  </a:lnTo>
                  <a:lnTo>
                    <a:pt x="144" y="1172"/>
                  </a:lnTo>
                  <a:lnTo>
                    <a:pt x="99" y="1174"/>
                  </a:lnTo>
                  <a:lnTo>
                    <a:pt x="58" y="1171"/>
                  </a:lnTo>
                  <a:lnTo>
                    <a:pt x="24" y="1164"/>
                  </a:lnTo>
                  <a:lnTo>
                    <a:pt x="6" y="1149"/>
                  </a:lnTo>
                  <a:lnTo>
                    <a:pt x="0" y="1111"/>
                  </a:lnTo>
                  <a:lnTo>
                    <a:pt x="0" y="1054"/>
                  </a:lnTo>
                  <a:lnTo>
                    <a:pt x="8" y="997"/>
                  </a:lnTo>
                  <a:lnTo>
                    <a:pt x="25" y="960"/>
                  </a:lnTo>
                  <a:lnTo>
                    <a:pt x="35" y="956"/>
                  </a:lnTo>
                  <a:lnTo>
                    <a:pt x="47" y="953"/>
                  </a:lnTo>
                  <a:lnTo>
                    <a:pt x="62" y="951"/>
                  </a:lnTo>
                  <a:lnTo>
                    <a:pt x="80" y="952"/>
                  </a:lnTo>
                  <a:lnTo>
                    <a:pt x="98" y="952"/>
                  </a:lnTo>
                  <a:lnTo>
                    <a:pt x="115" y="953"/>
                  </a:lnTo>
                  <a:lnTo>
                    <a:pt x="134" y="954"/>
                  </a:lnTo>
                  <a:lnTo>
                    <a:pt x="147" y="957"/>
                  </a:lnTo>
                  <a:lnTo>
                    <a:pt x="173" y="880"/>
                  </a:lnTo>
                  <a:lnTo>
                    <a:pt x="187" y="806"/>
                  </a:lnTo>
                  <a:lnTo>
                    <a:pt x="196" y="737"/>
                  </a:lnTo>
                  <a:lnTo>
                    <a:pt x="208" y="671"/>
                  </a:lnTo>
                  <a:lnTo>
                    <a:pt x="229" y="615"/>
                  </a:lnTo>
                  <a:lnTo>
                    <a:pt x="267" y="569"/>
                  </a:lnTo>
                  <a:lnTo>
                    <a:pt x="328" y="533"/>
                  </a:lnTo>
                  <a:lnTo>
                    <a:pt x="419" y="513"/>
                  </a:lnTo>
                  <a:lnTo>
                    <a:pt x="483" y="491"/>
                  </a:lnTo>
                  <a:lnTo>
                    <a:pt x="541" y="446"/>
                  </a:lnTo>
                  <a:lnTo>
                    <a:pt x="590" y="386"/>
                  </a:lnTo>
                  <a:lnTo>
                    <a:pt x="638" y="318"/>
                  </a:lnTo>
                  <a:lnTo>
                    <a:pt x="681" y="248"/>
                  </a:lnTo>
                  <a:lnTo>
                    <a:pt x="719" y="182"/>
                  </a:lnTo>
                  <a:lnTo>
                    <a:pt x="752" y="126"/>
                  </a:lnTo>
                  <a:lnTo>
                    <a:pt x="784" y="89"/>
                  </a:lnTo>
                  <a:lnTo>
                    <a:pt x="805" y="77"/>
                  </a:lnTo>
                  <a:lnTo>
                    <a:pt x="832" y="63"/>
                  </a:lnTo>
                  <a:lnTo>
                    <a:pt x="865" y="49"/>
                  </a:lnTo>
                  <a:lnTo>
                    <a:pt x="906" y="38"/>
                  </a:lnTo>
                  <a:lnTo>
                    <a:pt x="950" y="27"/>
                  </a:lnTo>
                  <a:lnTo>
                    <a:pt x="1000" y="17"/>
                  </a:lnTo>
                  <a:lnTo>
                    <a:pt x="1052" y="11"/>
                  </a:lnTo>
                  <a:lnTo>
                    <a:pt x="1107" y="5"/>
                  </a:lnTo>
                  <a:lnTo>
                    <a:pt x="1167" y="0"/>
                  </a:lnTo>
                  <a:lnTo>
                    <a:pt x="1229" y="1"/>
                  </a:lnTo>
                  <a:lnTo>
                    <a:pt x="1292" y="3"/>
                  </a:lnTo>
                  <a:lnTo>
                    <a:pt x="1359" y="11"/>
                  </a:lnTo>
                  <a:lnTo>
                    <a:pt x="1422" y="18"/>
                  </a:lnTo>
                  <a:lnTo>
                    <a:pt x="1488" y="31"/>
                  </a:lnTo>
                  <a:lnTo>
                    <a:pt x="1555" y="50"/>
                  </a:lnTo>
                  <a:lnTo>
                    <a:pt x="1619" y="72"/>
                  </a:lnTo>
                  <a:lnTo>
                    <a:pt x="1648" y="89"/>
                  </a:lnTo>
                  <a:lnTo>
                    <a:pt x="1671" y="120"/>
                  </a:lnTo>
                  <a:lnTo>
                    <a:pt x="1690" y="157"/>
                  </a:lnTo>
                  <a:lnTo>
                    <a:pt x="1710" y="198"/>
                  </a:lnTo>
                  <a:lnTo>
                    <a:pt x="1730" y="242"/>
                  </a:lnTo>
                  <a:lnTo>
                    <a:pt x="1756" y="287"/>
                  </a:lnTo>
                  <a:lnTo>
                    <a:pt x="1792" y="326"/>
                  </a:lnTo>
                  <a:lnTo>
                    <a:pt x="1835" y="360"/>
                  </a:lnTo>
                  <a:lnTo>
                    <a:pt x="1857" y="364"/>
                  </a:lnTo>
                  <a:lnTo>
                    <a:pt x="1884" y="353"/>
                  </a:lnTo>
                  <a:lnTo>
                    <a:pt x="2138" y="348"/>
                  </a:lnTo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70060" name="Freeform 71"/>
            <p:cNvSpPr>
              <a:spLocks/>
            </p:cNvSpPr>
            <p:nvPr/>
          </p:nvSpPr>
          <p:spPr bwMode="auto">
            <a:xfrm rot="719888">
              <a:off x="20863" y="10337"/>
              <a:ext cx="70" cy="150"/>
            </a:xfrm>
            <a:custGeom>
              <a:avLst/>
              <a:gdLst>
                <a:gd name="T0" fmla="*/ 0 w 145"/>
                <a:gd name="T1" fmla="*/ 0 h 327"/>
                <a:gd name="T2" fmla="*/ 0 w 145"/>
                <a:gd name="T3" fmla="*/ 0 h 327"/>
                <a:gd name="T4" fmla="*/ 0 w 145"/>
                <a:gd name="T5" fmla="*/ 0 h 327"/>
                <a:gd name="T6" fmla="*/ 0 w 145"/>
                <a:gd name="T7" fmla="*/ 0 h 327"/>
                <a:gd name="T8" fmla="*/ 0 w 145"/>
                <a:gd name="T9" fmla="*/ 0 h 327"/>
                <a:gd name="T10" fmla="*/ 0 w 145"/>
                <a:gd name="T11" fmla="*/ 0 h 327"/>
                <a:gd name="T12" fmla="*/ 0 w 145"/>
                <a:gd name="T13" fmla="*/ 0 h 327"/>
                <a:gd name="T14" fmla="*/ 0 w 145"/>
                <a:gd name="T15" fmla="*/ 0 h 327"/>
                <a:gd name="T16" fmla="*/ 0 w 145"/>
                <a:gd name="T17" fmla="*/ 0 h 327"/>
                <a:gd name="T18" fmla="*/ 0 w 145"/>
                <a:gd name="T19" fmla="*/ 0 h 327"/>
                <a:gd name="T20" fmla="*/ 0 w 145"/>
                <a:gd name="T21" fmla="*/ 0 h 327"/>
                <a:gd name="T22" fmla="*/ 0 w 145"/>
                <a:gd name="T23" fmla="*/ 0 h 327"/>
                <a:gd name="T24" fmla="*/ 0 w 145"/>
                <a:gd name="T25" fmla="*/ 0 h 327"/>
                <a:gd name="T26" fmla="*/ 0 w 145"/>
                <a:gd name="T27" fmla="*/ 0 h 327"/>
                <a:gd name="T28" fmla="*/ 0 w 145"/>
                <a:gd name="T29" fmla="*/ 0 h 327"/>
                <a:gd name="T30" fmla="*/ 0 w 145"/>
                <a:gd name="T31" fmla="*/ 0 h 327"/>
                <a:gd name="T32" fmla="*/ 0 w 145"/>
                <a:gd name="T33" fmla="*/ 0 h 3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5"/>
                <a:gd name="T52" fmla="*/ 0 h 327"/>
                <a:gd name="T53" fmla="*/ 145 w 145"/>
                <a:gd name="T54" fmla="*/ 327 h 3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5" h="327">
                  <a:moveTo>
                    <a:pt x="78" y="327"/>
                  </a:moveTo>
                  <a:lnTo>
                    <a:pt x="109" y="315"/>
                  </a:lnTo>
                  <a:lnTo>
                    <a:pt x="133" y="285"/>
                  </a:lnTo>
                  <a:lnTo>
                    <a:pt x="145" y="230"/>
                  </a:lnTo>
                  <a:lnTo>
                    <a:pt x="145" y="170"/>
                  </a:lnTo>
                  <a:lnTo>
                    <a:pt x="133" y="103"/>
                  </a:lnTo>
                  <a:lnTo>
                    <a:pt x="115" y="55"/>
                  </a:lnTo>
                  <a:lnTo>
                    <a:pt x="91" y="18"/>
                  </a:lnTo>
                  <a:lnTo>
                    <a:pt x="66" y="0"/>
                  </a:lnTo>
                  <a:lnTo>
                    <a:pt x="36" y="12"/>
                  </a:lnTo>
                  <a:lnTo>
                    <a:pt x="18" y="49"/>
                  </a:lnTo>
                  <a:lnTo>
                    <a:pt x="0" y="97"/>
                  </a:lnTo>
                  <a:lnTo>
                    <a:pt x="0" y="158"/>
                  </a:lnTo>
                  <a:lnTo>
                    <a:pt x="6" y="224"/>
                  </a:lnTo>
                  <a:lnTo>
                    <a:pt x="24" y="279"/>
                  </a:lnTo>
                  <a:lnTo>
                    <a:pt x="48" y="315"/>
                  </a:lnTo>
                  <a:lnTo>
                    <a:pt x="78" y="32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70061" name="Freeform 72"/>
            <p:cNvSpPr>
              <a:spLocks/>
            </p:cNvSpPr>
            <p:nvPr/>
          </p:nvSpPr>
          <p:spPr bwMode="auto">
            <a:xfrm rot="719888">
              <a:off x="18272" y="10588"/>
              <a:ext cx="142" cy="141"/>
            </a:xfrm>
            <a:custGeom>
              <a:avLst/>
              <a:gdLst>
                <a:gd name="T0" fmla="*/ 0 w 297"/>
                <a:gd name="T1" fmla="*/ 0 h 308"/>
                <a:gd name="T2" fmla="*/ 0 w 297"/>
                <a:gd name="T3" fmla="*/ 0 h 308"/>
                <a:gd name="T4" fmla="*/ 0 w 297"/>
                <a:gd name="T5" fmla="*/ 0 h 308"/>
                <a:gd name="T6" fmla="*/ 0 w 297"/>
                <a:gd name="T7" fmla="*/ 0 h 308"/>
                <a:gd name="T8" fmla="*/ 0 w 297"/>
                <a:gd name="T9" fmla="*/ 0 h 308"/>
                <a:gd name="T10" fmla="*/ 0 w 297"/>
                <a:gd name="T11" fmla="*/ 0 h 308"/>
                <a:gd name="T12" fmla="*/ 0 w 297"/>
                <a:gd name="T13" fmla="*/ 0 h 308"/>
                <a:gd name="T14" fmla="*/ 0 w 297"/>
                <a:gd name="T15" fmla="*/ 0 h 308"/>
                <a:gd name="T16" fmla="*/ 0 w 297"/>
                <a:gd name="T17" fmla="*/ 0 h 308"/>
                <a:gd name="T18" fmla="*/ 0 w 297"/>
                <a:gd name="T19" fmla="*/ 0 h 308"/>
                <a:gd name="T20" fmla="*/ 0 w 297"/>
                <a:gd name="T21" fmla="*/ 0 h 308"/>
                <a:gd name="T22" fmla="*/ 0 w 297"/>
                <a:gd name="T23" fmla="*/ 0 h 308"/>
                <a:gd name="T24" fmla="*/ 0 w 297"/>
                <a:gd name="T25" fmla="*/ 0 h 308"/>
                <a:gd name="T26" fmla="*/ 0 w 297"/>
                <a:gd name="T27" fmla="*/ 0 h 308"/>
                <a:gd name="T28" fmla="*/ 0 w 297"/>
                <a:gd name="T29" fmla="*/ 0 h 308"/>
                <a:gd name="T30" fmla="*/ 0 w 297"/>
                <a:gd name="T31" fmla="*/ 0 h 308"/>
                <a:gd name="T32" fmla="*/ 0 w 297"/>
                <a:gd name="T33" fmla="*/ 0 h 308"/>
                <a:gd name="T34" fmla="*/ 0 w 297"/>
                <a:gd name="T35" fmla="*/ 0 h 308"/>
                <a:gd name="T36" fmla="*/ 0 w 297"/>
                <a:gd name="T37" fmla="*/ 0 h 308"/>
                <a:gd name="T38" fmla="*/ 0 w 297"/>
                <a:gd name="T39" fmla="*/ 0 h 308"/>
                <a:gd name="T40" fmla="*/ 0 w 297"/>
                <a:gd name="T41" fmla="*/ 0 h 308"/>
                <a:gd name="T42" fmla="*/ 0 w 297"/>
                <a:gd name="T43" fmla="*/ 0 h 308"/>
                <a:gd name="T44" fmla="*/ 0 w 297"/>
                <a:gd name="T45" fmla="*/ 0 h 308"/>
                <a:gd name="T46" fmla="*/ 0 w 297"/>
                <a:gd name="T47" fmla="*/ 0 h 308"/>
                <a:gd name="T48" fmla="*/ 0 w 297"/>
                <a:gd name="T49" fmla="*/ 0 h 30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97"/>
                <a:gd name="T76" fmla="*/ 0 h 308"/>
                <a:gd name="T77" fmla="*/ 297 w 297"/>
                <a:gd name="T78" fmla="*/ 308 h 30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97" h="308">
                  <a:moveTo>
                    <a:pt x="0" y="97"/>
                  </a:moveTo>
                  <a:lnTo>
                    <a:pt x="0" y="60"/>
                  </a:lnTo>
                  <a:lnTo>
                    <a:pt x="18" y="42"/>
                  </a:lnTo>
                  <a:lnTo>
                    <a:pt x="42" y="30"/>
                  </a:lnTo>
                  <a:lnTo>
                    <a:pt x="79" y="24"/>
                  </a:lnTo>
                  <a:lnTo>
                    <a:pt x="121" y="24"/>
                  </a:lnTo>
                  <a:lnTo>
                    <a:pt x="163" y="18"/>
                  </a:lnTo>
                  <a:lnTo>
                    <a:pt x="206" y="12"/>
                  </a:lnTo>
                  <a:lnTo>
                    <a:pt x="248" y="0"/>
                  </a:lnTo>
                  <a:lnTo>
                    <a:pt x="260" y="48"/>
                  </a:lnTo>
                  <a:lnTo>
                    <a:pt x="272" y="97"/>
                  </a:lnTo>
                  <a:lnTo>
                    <a:pt x="291" y="151"/>
                  </a:lnTo>
                  <a:lnTo>
                    <a:pt x="297" y="212"/>
                  </a:lnTo>
                  <a:lnTo>
                    <a:pt x="279" y="242"/>
                  </a:lnTo>
                  <a:lnTo>
                    <a:pt x="248" y="266"/>
                  </a:lnTo>
                  <a:lnTo>
                    <a:pt x="218" y="284"/>
                  </a:lnTo>
                  <a:lnTo>
                    <a:pt x="182" y="296"/>
                  </a:lnTo>
                  <a:lnTo>
                    <a:pt x="145" y="308"/>
                  </a:lnTo>
                  <a:lnTo>
                    <a:pt x="109" y="308"/>
                  </a:lnTo>
                  <a:lnTo>
                    <a:pt x="79" y="308"/>
                  </a:lnTo>
                  <a:lnTo>
                    <a:pt x="60" y="302"/>
                  </a:lnTo>
                  <a:lnTo>
                    <a:pt x="36" y="272"/>
                  </a:lnTo>
                  <a:lnTo>
                    <a:pt x="18" y="218"/>
                  </a:lnTo>
                  <a:lnTo>
                    <a:pt x="6" y="157"/>
                  </a:lnTo>
                  <a:lnTo>
                    <a:pt x="0" y="97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70062" name="Freeform 73"/>
            <p:cNvSpPr>
              <a:spLocks/>
            </p:cNvSpPr>
            <p:nvPr/>
          </p:nvSpPr>
          <p:spPr bwMode="auto">
            <a:xfrm rot="719888">
              <a:off x="20735" y="10559"/>
              <a:ext cx="166" cy="144"/>
            </a:xfrm>
            <a:custGeom>
              <a:avLst/>
              <a:gdLst>
                <a:gd name="T0" fmla="*/ 0 w 346"/>
                <a:gd name="T1" fmla="*/ 0 h 314"/>
                <a:gd name="T2" fmla="*/ 0 w 346"/>
                <a:gd name="T3" fmla="*/ 0 h 314"/>
                <a:gd name="T4" fmla="*/ 0 w 346"/>
                <a:gd name="T5" fmla="*/ 0 h 314"/>
                <a:gd name="T6" fmla="*/ 0 w 346"/>
                <a:gd name="T7" fmla="*/ 0 h 314"/>
                <a:gd name="T8" fmla="*/ 0 w 346"/>
                <a:gd name="T9" fmla="*/ 0 h 314"/>
                <a:gd name="T10" fmla="*/ 0 w 346"/>
                <a:gd name="T11" fmla="*/ 0 h 314"/>
                <a:gd name="T12" fmla="*/ 0 w 346"/>
                <a:gd name="T13" fmla="*/ 0 h 314"/>
                <a:gd name="T14" fmla="*/ 0 w 346"/>
                <a:gd name="T15" fmla="*/ 0 h 314"/>
                <a:gd name="T16" fmla="*/ 0 w 346"/>
                <a:gd name="T17" fmla="*/ 0 h 314"/>
                <a:gd name="T18" fmla="*/ 0 w 346"/>
                <a:gd name="T19" fmla="*/ 0 h 314"/>
                <a:gd name="T20" fmla="*/ 0 w 346"/>
                <a:gd name="T21" fmla="*/ 0 h 314"/>
                <a:gd name="T22" fmla="*/ 0 w 346"/>
                <a:gd name="T23" fmla="*/ 0 h 314"/>
                <a:gd name="T24" fmla="*/ 0 w 346"/>
                <a:gd name="T25" fmla="*/ 0 h 314"/>
                <a:gd name="T26" fmla="*/ 0 w 346"/>
                <a:gd name="T27" fmla="*/ 0 h 314"/>
                <a:gd name="T28" fmla="*/ 0 w 346"/>
                <a:gd name="T29" fmla="*/ 0 h 314"/>
                <a:gd name="T30" fmla="*/ 0 w 346"/>
                <a:gd name="T31" fmla="*/ 0 h 314"/>
                <a:gd name="T32" fmla="*/ 0 w 346"/>
                <a:gd name="T33" fmla="*/ 0 h 314"/>
                <a:gd name="T34" fmla="*/ 0 w 346"/>
                <a:gd name="T35" fmla="*/ 0 h 314"/>
                <a:gd name="T36" fmla="*/ 0 w 346"/>
                <a:gd name="T37" fmla="*/ 0 h 314"/>
                <a:gd name="T38" fmla="*/ 0 w 346"/>
                <a:gd name="T39" fmla="*/ 0 h 314"/>
                <a:gd name="T40" fmla="*/ 0 w 346"/>
                <a:gd name="T41" fmla="*/ 0 h 3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46"/>
                <a:gd name="T64" fmla="*/ 0 h 314"/>
                <a:gd name="T65" fmla="*/ 346 w 346"/>
                <a:gd name="T66" fmla="*/ 314 h 3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46" h="314">
                  <a:moveTo>
                    <a:pt x="339" y="0"/>
                  </a:moveTo>
                  <a:lnTo>
                    <a:pt x="346" y="66"/>
                  </a:lnTo>
                  <a:lnTo>
                    <a:pt x="346" y="127"/>
                  </a:lnTo>
                  <a:lnTo>
                    <a:pt x="327" y="181"/>
                  </a:lnTo>
                  <a:lnTo>
                    <a:pt x="297" y="230"/>
                  </a:lnTo>
                  <a:lnTo>
                    <a:pt x="255" y="266"/>
                  </a:lnTo>
                  <a:lnTo>
                    <a:pt x="206" y="296"/>
                  </a:lnTo>
                  <a:lnTo>
                    <a:pt x="146" y="314"/>
                  </a:lnTo>
                  <a:lnTo>
                    <a:pt x="79" y="314"/>
                  </a:lnTo>
                  <a:lnTo>
                    <a:pt x="18" y="290"/>
                  </a:lnTo>
                  <a:lnTo>
                    <a:pt x="0" y="230"/>
                  </a:lnTo>
                  <a:lnTo>
                    <a:pt x="6" y="169"/>
                  </a:lnTo>
                  <a:lnTo>
                    <a:pt x="42" y="121"/>
                  </a:lnTo>
                  <a:lnTo>
                    <a:pt x="67" y="109"/>
                  </a:lnTo>
                  <a:lnTo>
                    <a:pt x="85" y="109"/>
                  </a:lnTo>
                  <a:lnTo>
                    <a:pt x="103" y="109"/>
                  </a:lnTo>
                  <a:lnTo>
                    <a:pt x="121" y="109"/>
                  </a:lnTo>
                  <a:lnTo>
                    <a:pt x="152" y="103"/>
                  </a:lnTo>
                  <a:lnTo>
                    <a:pt x="194" y="84"/>
                  </a:lnTo>
                  <a:lnTo>
                    <a:pt x="255" y="54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70063" name="Freeform 74"/>
            <p:cNvSpPr>
              <a:spLocks/>
            </p:cNvSpPr>
            <p:nvPr/>
          </p:nvSpPr>
          <p:spPr bwMode="auto">
            <a:xfrm>
              <a:off x="18417" y="9660"/>
              <a:ext cx="2426" cy="1024"/>
            </a:xfrm>
            <a:custGeom>
              <a:avLst/>
              <a:gdLst>
                <a:gd name="T0" fmla="*/ 5 w 5048"/>
                <a:gd name="T1" fmla="*/ 0 h 2234"/>
                <a:gd name="T2" fmla="*/ 4 w 5048"/>
                <a:gd name="T3" fmla="*/ 0 h 2234"/>
                <a:gd name="T4" fmla="*/ 4 w 5048"/>
                <a:gd name="T5" fmla="*/ 0 h 2234"/>
                <a:gd name="T6" fmla="*/ 4 w 5048"/>
                <a:gd name="T7" fmla="*/ 0 h 2234"/>
                <a:gd name="T8" fmla="*/ 4 w 5048"/>
                <a:gd name="T9" fmla="*/ 0 h 2234"/>
                <a:gd name="T10" fmla="*/ 4 w 5048"/>
                <a:gd name="T11" fmla="*/ 0 h 2234"/>
                <a:gd name="T12" fmla="*/ 4 w 5048"/>
                <a:gd name="T13" fmla="*/ 0 h 2234"/>
                <a:gd name="T14" fmla="*/ 3 w 5048"/>
                <a:gd name="T15" fmla="*/ 0 h 2234"/>
                <a:gd name="T16" fmla="*/ 3 w 5048"/>
                <a:gd name="T17" fmla="*/ 0 h 2234"/>
                <a:gd name="T18" fmla="*/ 2 w 5048"/>
                <a:gd name="T19" fmla="*/ 0 h 2234"/>
                <a:gd name="T20" fmla="*/ 2 w 5048"/>
                <a:gd name="T21" fmla="*/ 0 h 2234"/>
                <a:gd name="T22" fmla="*/ 2 w 5048"/>
                <a:gd name="T23" fmla="*/ 0 h 2234"/>
                <a:gd name="T24" fmla="*/ 1 w 5048"/>
                <a:gd name="T25" fmla="*/ 0 h 2234"/>
                <a:gd name="T26" fmla="*/ 1 w 5048"/>
                <a:gd name="T27" fmla="*/ 0 h 2234"/>
                <a:gd name="T28" fmla="*/ 1 w 5048"/>
                <a:gd name="T29" fmla="*/ 1 h 2234"/>
                <a:gd name="T30" fmla="*/ 0 w 5048"/>
                <a:gd name="T31" fmla="*/ 1 h 2234"/>
                <a:gd name="T32" fmla="*/ 0 w 5048"/>
                <a:gd name="T33" fmla="*/ 1 h 2234"/>
                <a:gd name="T34" fmla="*/ 0 w 5048"/>
                <a:gd name="T35" fmla="*/ 1 h 2234"/>
                <a:gd name="T36" fmla="*/ 0 w 5048"/>
                <a:gd name="T37" fmla="*/ 1 h 2234"/>
                <a:gd name="T38" fmla="*/ 0 w 5048"/>
                <a:gd name="T39" fmla="*/ 2 h 2234"/>
                <a:gd name="T40" fmla="*/ 0 w 5048"/>
                <a:gd name="T41" fmla="*/ 2 h 2234"/>
                <a:gd name="T42" fmla="*/ 0 w 5048"/>
                <a:gd name="T43" fmla="*/ 2 h 2234"/>
                <a:gd name="T44" fmla="*/ 0 w 5048"/>
                <a:gd name="T45" fmla="*/ 2 h 2234"/>
                <a:gd name="T46" fmla="*/ 0 w 5048"/>
                <a:gd name="T47" fmla="*/ 2 h 2234"/>
                <a:gd name="T48" fmla="*/ 0 w 5048"/>
                <a:gd name="T49" fmla="*/ 2 h 2234"/>
                <a:gd name="T50" fmla="*/ 1 w 5048"/>
                <a:gd name="T51" fmla="*/ 2 h 2234"/>
                <a:gd name="T52" fmla="*/ 1 w 5048"/>
                <a:gd name="T53" fmla="*/ 1 h 2234"/>
                <a:gd name="T54" fmla="*/ 2 w 5048"/>
                <a:gd name="T55" fmla="*/ 1 h 2234"/>
                <a:gd name="T56" fmla="*/ 2 w 5048"/>
                <a:gd name="T57" fmla="*/ 1 h 2234"/>
                <a:gd name="T58" fmla="*/ 2 w 5048"/>
                <a:gd name="T59" fmla="*/ 2 h 2234"/>
                <a:gd name="T60" fmla="*/ 2 w 5048"/>
                <a:gd name="T61" fmla="*/ 2 h 2234"/>
                <a:gd name="T62" fmla="*/ 3 w 5048"/>
                <a:gd name="T63" fmla="*/ 2 h 2234"/>
                <a:gd name="T64" fmla="*/ 3 w 5048"/>
                <a:gd name="T65" fmla="*/ 2 h 2234"/>
                <a:gd name="T66" fmla="*/ 3 w 5048"/>
                <a:gd name="T67" fmla="*/ 2 h 2234"/>
                <a:gd name="T68" fmla="*/ 3 w 5048"/>
                <a:gd name="T69" fmla="*/ 2 h 2234"/>
                <a:gd name="T70" fmla="*/ 4 w 5048"/>
                <a:gd name="T71" fmla="*/ 2 h 2234"/>
                <a:gd name="T72" fmla="*/ 4 w 5048"/>
                <a:gd name="T73" fmla="*/ 2 h 2234"/>
                <a:gd name="T74" fmla="*/ 4 w 5048"/>
                <a:gd name="T75" fmla="*/ 2 h 2234"/>
                <a:gd name="T76" fmla="*/ 4 w 5048"/>
                <a:gd name="T77" fmla="*/ 2 h 2234"/>
                <a:gd name="T78" fmla="*/ 4 w 5048"/>
                <a:gd name="T79" fmla="*/ 2 h 2234"/>
                <a:gd name="T80" fmla="*/ 4 w 5048"/>
                <a:gd name="T81" fmla="*/ 2 h 2234"/>
                <a:gd name="T82" fmla="*/ 5 w 5048"/>
                <a:gd name="T83" fmla="*/ 2 h 2234"/>
                <a:gd name="T84" fmla="*/ 5 w 5048"/>
                <a:gd name="T85" fmla="*/ 2 h 2234"/>
                <a:gd name="T86" fmla="*/ 5 w 5048"/>
                <a:gd name="T87" fmla="*/ 2 h 2234"/>
                <a:gd name="T88" fmla="*/ 5 w 5048"/>
                <a:gd name="T89" fmla="*/ 1 h 2234"/>
                <a:gd name="T90" fmla="*/ 6 w 5048"/>
                <a:gd name="T91" fmla="*/ 1 h 2234"/>
                <a:gd name="T92" fmla="*/ 6 w 5048"/>
                <a:gd name="T93" fmla="*/ 1 h 2234"/>
                <a:gd name="T94" fmla="*/ 6 w 5048"/>
                <a:gd name="T95" fmla="*/ 2 h 2234"/>
                <a:gd name="T96" fmla="*/ 7 w 5048"/>
                <a:gd name="T97" fmla="*/ 2 h 2234"/>
                <a:gd name="T98" fmla="*/ 7 w 5048"/>
                <a:gd name="T99" fmla="*/ 2 h 2234"/>
                <a:gd name="T100" fmla="*/ 7 w 5048"/>
                <a:gd name="T101" fmla="*/ 2 h 2234"/>
                <a:gd name="T102" fmla="*/ 7 w 5048"/>
                <a:gd name="T103" fmla="*/ 1 h 2234"/>
                <a:gd name="T104" fmla="*/ 7 w 5048"/>
                <a:gd name="T105" fmla="*/ 1 h 2234"/>
                <a:gd name="T106" fmla="*/ 7 w 5048"/>
                <a:gd name="T107" fmla="*/ 1 h 223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048"/>
                <a:gd name="T163" fmla="*/ 0 h 2234"/>
                <a:gd name="T164" fmla="*/ 5048 w 5048"/>
                <a:gd name="T165" fmla="*/ 2234 h 223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048" h="2234">
                  <a:moveTo>
                    <a:pt x="4336" y="770"/>
                  </a:moveTo>
                  <a:lnTo>
                    <a:pt x="3559" y="747"/>
                  </a:lnTo>
                  <a:lnTo>
                    <a:pt x="3481" y="799"/>
                  </a:lnTo>
                  <a:lnTo>
                    <a:pt x="3382" y="827"/>
                  </a:lnTo>
                  <a:lnTo>
                    <a:pt x="3328" y="816"/>
                  </a:lnTo>
                  <a:lnTo>
                    <a:pt x="3282" y="775"/>
                  </a:lnTo>
                  <a:lnTo>
                    <a:pt x="3245" y="711"/>
                  </a:lnTo>
                  <a:lnTo>
                    <a:pt x="3207" y="630"/>
                  </a:lnTo>
                  <a:lnTo>
                    <a:pt x="3169" y="547"/>
                  </a:lnTo>
                  <a:lnTo>
                    <a:pt x="3130" y="470"/>
                  </a:lnTo>
                  <a:lnTo>
                    <a:pt x="3081" y="404"/>
                  </a:lnTo>
                  <a:lnTo>
                    <a:pt x="3016" y="360"/>
                  </a:lnTo>
                  <a:lnTo>
                    <a:pt x="2991" y="335"/>
                  </a:lnTo>
                  <a:lnTo>
                    <a:pt x="2968" y="300"/>
                  </a:lnTo>
                  <a:lnTo>
                    <a:pt x="2945" y="258"/>
                  </a:lnTo>
                  <a:lnTo>
                    <a:pt x="2924" y="210"/>
                  </a:lnTo>
                  <a:lnTo>
                    <a:pt x="2892" y="160"/>
                  </a:lnTo>
                  <a:lnTo>
                    <a:pt x="2850" y="120"/>
                  </a:lnTo>
                  <a:lnTo>
                    <a:pt x="2801" y="85"/>
                  </a:lnTo>
                  <a:lnTo>
                    <a:pt x="2731" y="70"/>
                  </a:lnTo>
                  <a:lnTo>
                    <a:pt x="2652" y="60"/>
                  </a:lnTo>
                  <a:lnTo>
                    <a:pt x="2562" y="47"/>
                  </a:lnTo>
                  <a:lnTo>
                    <a:pt x="2467" y="27"/>
                  </a:lnTo>
                  <a:lnTo>
                    <a:pt x="2371" y="12"/>
                  </a:lnTo>
                  <a:lnTo>
                    <a:pt x="2274" y="4"/>
                  </a:lnTo>
                  <a:lnTo>
                    <a:pt x="2169" y="0"/>
                  </a:lnTo>
                  <a:lnTo>
                    <a:pt x="2068" y="9"/>
                  </a:lnTo>
                  <a:lnTo>
                    <a:pt x="1969" y="38"/>
                  </a:lnTo>
                  <a:lnTo>
                    <a:pt x="1897" y="54"/>
                  </a:lnTo>
                  <a:lnTo>
                    <a:pt x="1815" y="61"/>
                  </a:lnTo>
                  <a:lnTo>
                    <a:pt x="1729" y="61"/>
                  </a:lnTo>
                  <a:lnTo>
                    <a:pt x="1635" y="66"/>
                  </a:lnTo>
                  <a:lnTo>
                    <a:pt x="1541" y="71"/>
                  </a:lnTo>
                  <a:lnTo>
                    <a:pt x="1449" y="94"/>
                  </a:lnTo>
                  <a:lnTo>
                    <a:pt x="1362" y="126"/>
                  </a:lnTo>
                  <a:lnTo>
                    <a:pt x="1287" y="184"/>
                  </a:lnTo>
                  <a:lnTo>
                    <a:pt x="1211" y="279"/>
                  </a:lnTo>
                  <a:lnTo>
                    <a:pt x="1145" y="383"/>
                  </a:lnTo>
                  <a:lnTo>
                    <a:pt x="1091" y="495"/>
                  </a:lnTo>
                  <a:lnTo>
                    <a:pt x="1038" y="601"/>
                  </a:lnTo>
                  <a:lnTo>
                    <a:pt x="996" y="710"/>
                  </a:lnTo>
                  <a:lnTo>
                    <a:pt x="952" y="799"/>
                  </a:lnTo>
                  <a:lnTo>
                    <a:pt x="910" y="878"/>
                  </a:lnTo>
                  <a:lnTo>
                    <a:pt x="864" y="923"/>
                  </a:lnTo>
                  <a:lnTo>
                    <a:pt x="735" y="1007"/>
                  </a:lnTo>
                  <a:lnTo>
                    <a:pt x="628" y="1071"/>
                  </a:lnTo>
                  <a:lnTo>
                    <a:pt x="528" y="1106"/>
                  </a:lnTo>
                  <a:lnTo>
                    <a:pt x="447" y="1132"/>
                  </a:lnTo>
                  <a:lnTo>
                    <a:pt x="382" y="1149"/>
                  </a:lnTo>
                  <a:lnTo>
                    <a:pt x="322" y="1167"/>
                  </a:lnTo>
                  <a:lnTo>
                    <a:pt x="280" y="1189"/>
                  </a:lnTo>
                  <a:lnTo>
                    <a:pt x="248" y="1225"/>
                  </a:lnTo>
                  <a:lnTo>
                    <a:pt x="210" y="1286"/>
                  </a:lnTo>
                  <a:lnTo>
                    <a:pt x="155" y="1373"/>
                  </a:lnTo>
                  <a:lnTo>
                    <a:pt x="104" y="1492"/>
                  </a:lnTo>
                  <a:lnTo>
                    <a:pt x="89" y="1619"/>
                  </a:lnTo>
                  <a:lnTo>
                    <a:pt x="77" y="1740"/>
                  </a:lnTo>
                  <a:lnTo>
                    <a:pt x="30" y="1842"/>
                  </a:lnTo>
                  <a:lnTo>
                    <a:pt x="0" y="1922"/>
                  </a:lnTo>
                  <a:lnTo>
                    <a:pt x="29" y="1965"/>
                  </a:lnTo>
                  <a:lnTo>
                    <a:pt x="99" y="2011"/>
                  </a:lnTo>
                  <a:lnTo>
                    <a:pt x="138" y="2063"/>
                  </a:lnTo>
                  <a:lnTo>
                    <a:pt x="145" y="2119"/>
                  </a:lnTo>
                  <a:lnTo>
                    <a:pt x="140" y="2168"/>
                  </a:lnTo>
                  <a:lnTo>
                    <a:pt x="149" y="2183"/>
                  </a:lnTo>
                  <a:lnTo>
                    <a:pt x="180" y="2189"/>
                  </a:lnTo>
                  <a:lnTo>
                    <a:pt x="221" y="2198"/>
                  </a:lnTo>
                  <a:lnTo>
                    <a:pt x="270" y="2201"/>
                  </a:lnTo>
                  <a:lnTo>
                    <a:pt x="326" y="2201"/>
                  </a:lnTo>
                  <a:lnTo>
                    <a:pt x="377" y="2193"/>
                  </a:lnTo>
                  <a:lnTo>
                    <a:pt x="419" y="2172"/>
                  </a:lnTo>
                  <a:lnTo>
                    <a:pt x="450" y="2141"/>
                  </a:lnTo>
                  <a:lnTo>
                    <a:pt x="495" y="2076"/>
                  </a:lnTo>
                  <a:lnTo>
                    <a:pt x="544" y="2018"/>
                  </a:lnTo>
                  <a:lnTo>
                    <a:pt x="604" y="1970"/>
                  </a:lnTo>
                  <a:lnTo>
                    <a:pt x="670" y="1921"/>
                  </a:lnTo>
                  <a:lnTo>
                    <a:pt x="742" y="1875"/>
                  </a:lnTo>
                  <a:lnTo>
                    <a:pt x="812" y="1834"/>
                  </a:lnTo>
                  <a:lnTo>
                    <a:pt x="888" y="1801"/>
                  </a:lnTo>
                  <a:lnTo>
                    <a:pt x="968" y="1775"/>
                  </a:lnTo>
                  <a:lnTo>
                    <a:pt x="1053" y="1749"/>
                  </a:lnTo>
                  <a:lnTo>
                    <a:pt x="1132" y="1729"/>
                  </a:lnTo>
                  <a:lnTo>
                    <a:pt x="1216" y="1716"/>
                  </a:lnTo>
                  <a:lnTo>
                    <a:pt x="1298" y="1708"/>
                  </a:lnTo>
                  <a:lnTo>
                    <a:pt x="1379" y="1707"/>
                  </a:lnTo>
                  <a:lnTo>
                    <a:pt x="1458" y="1712"/>
                  </a:lnTo>
                  <a:lnTo>
                    <a:pt x="1531" y="1721"/>
                  </a:lnTo>
                  <a:lnTo>
                    <a:pt x="1602" y="1736"/>
                  </a:lnTo>
                  <a:lnTo>
                    <a:pt x="1660" y="1755"/>
                  </a:lnTo>
                  <a:lnTo>
                    <a:pt x="1718" y="1773"/>
                  </a:lnTo>
                  <a:lnTo>
                    <a:pt x="1768" y="1802"/>
                  </a:lnTo>
                  <a:lnTo>
                    <a:pt x="1814" y="1844"/>
                  </a:lnTo>
                  <a:lnTo>
                    <a:pt x="1859" y="1896"/>
                  </a:lnTo>
                  <a:lnTo>
                    <a:pt x="1906" y="1967"/>
                  </a:lnTo>
                  <a:lnTo>
                    <a:pt x="1943" y="2056"/>
                  </a:lnTo>
                  <a:lnTo>
                    <a:pt x="1975" y="2168"/>
                  </a:lnTo>
                  <a:lnTo>
                    <a:pt x="1999" y="2204"/>
                  </a:lnTo>
                  <a:lnTo>
                    <a:pt x="2036" y="2199"/>
                  </a:lnTo>
                  <a:lnTo>
                    <a:pt x="2093" y="2169"/>
                  </a:lnTo>
                  <a:lnTo>
                    <a:pt x="2156" y="2132"/>
                  </a:lnTo>
                  <a:lnTo>
                    <a:pt x="2231" y="2099"/>
                  </a:lnTo>
                  <a:lnTo>
                    <a:pt x="2315" y="2086"/>
                  </a:lnTo>
                  <a:lnTo>
                    <a:pt x="2403" y="2111"/>
                  </a:lnTo>
                  <a:lnTo>
                    <a:pt x="2498" y="2186"/>
                  </a:lnTo>
                  <a:lnTo>
                    <a:pt x="2535" y="2212"/>
                  </a:lnTo>
                  <a:lnTo>
                    <a:pt x="2579" y="2216"/>
                  </a:lnTo>
                  <a:lnTo>
                    <a:pt x="2614" y="2192"/>
                  </a:lnTo>
                  <a:lnTo>
                    <a:pt x="2651" y="2163"/>
                  </a:lnTo>
                  <a:lnTo>
                    <a:pt x="2692" y="2122"/>
                  </a:lnTo>
                  <a:lnTo>
                    <a:pt x="2728" y="2093"/>
                  </a:lnTo>
                  <a:lnTo>
                    <a:pt x="2776" y="2072"/>
                  </a:lnTo>
                  <a:lnTo>
                    <a:pt x="2826" y="2071"/>
                  </a:lnTo>
                  <a:lnTo>
                    <a:pt x="2878" y="2088"/>
                  </a:lnTo>
                  <a:lnTo>
                    <a:pt x="2916" y="2114"/>
                  </a:lnTo>
                  <a:lnTo>
                    <a:pt x="2935" y="2143"/>
                  </a:lnTo>
                  <a:lnTo>
                    <a:pt x="2947" y="2170"/>
                  </a:lnTo>
                  <a:lnTo>
                    <a:pt x="2961" y="2199"/>
                  </a:lnTo>
                  <a:lnTo>
                    <a:pt x="2974" y="2220"/>
                  </a:lnTo>
                  <a:lnTo>
                    <a:pt x="2997" y="2231"/>
                  </a:lnTo>
                  <a:lnTo>
                    <a:pt x="3039" y="2234"/>
                  </a:lnTo>
                  <a:lnTo>
                    <a:pt x="3078" y="2230"/>
                  </a:lnTo>
                  <a:lnTo>
                    <a:pt x="3119" y="2207"/>
                  </a:lnTo>
                  <a:lnTo>
                    <a:pt x="3169" y="2180"/>
                  </a:lnTo>
                  <a:lnTo>
                    <a:pt x="3220" y="2142"/>
                  </a:lnTo>
                  <a:lnTo>
                    <a:pt x="3264" y="2108"/>
                  </a:lnTo>
                  <a:lnTo>
                    <a:pt x="3310" y="2068"/>
                  </a:lnTo>
                  <a:lnTo>
                    <a:pt x="3349" y="2033"/>
                  </a:lnTo>
                  <a:lnTo>
                    <a:pt x="3378" y="2008"/>
                  </a:lnTo>
                  <a:lnTo>
                    <a:pt x="3450" y="1937"/>
                  </a:lnTo>
                  <a:lnTo>
                    <a:pt x="3524" y="1879"/>
                  </a:lnTo>
                  <a:lnTo>
                    <a:pt x="3591" y="1824"/>
                  </a:lnTo>
                  <a:lnTo>
                    <a:pt x="3662" y="1784"/>
                  </a:lnTo>
                  <a:lnTo>
                    <a:pt x="3725" y="1748"/>
                  </a:lnTo>
                  <a:lnTo>
                    <a:pt x="3792" y="1725"/>
                  </a:lnTo>
                  <a:lnTo>
                    <a:pt x="3845" y="1706"/>
                  </a:lnTo>
                  <a:lnTo>
                    <a:pt x="3906" y="1687"/>
                  </a:lnTo>
                  <a:lnTo>
                    <a:pt x="3950" y="1678"/>
                  </a:lnTo>
                  <a:lnTo>
                    <a:pt x="4034" y="1665"/>
                  </a:lnTo>
                  <a:lnTo>
                    <a:pt x="4148" y="1652"/>
                  </a:lnTo>
                  <a:lnTo>
                    <a:pt x="4280" y="1649"/>
                  </a:lnTo>
                  <a:lnTo>
                    <a:pt x="4424" y="1667"/>
                  </a:lnTo>
                  <a:lnTo>
                    <a:pt x="4564" y="1709"/>
                  </a:lnTo>
                  <a:lnTo>
                    <a:pt x="4690" y="1786"/>
                  </a:lnTo>
                  <a:lnTo>
                    <a:pt x="4794" y="1907"/>
                  </a:lnTo>
                  <a:lnTo>
                    <a:pt x="4825" y="1939"/>
                  </a:lnTo>
                  <a:lnTo>
                    <a:pt x="4864" y="1959"/>
                  </a:lnTo>
                  <a:lnTo>
                    <a:pt x="4913" y="1963"/>
                  </a:lnTo>
                  <a:lnTo>
                    <a:pt x="4964" y="1956"/>
                  </a:lnTo>
                  <a:lnTo>
                    <a:pt x="5005" y="1940"/>
                  </a:lnTo>
                  <a:lnTo>
                    <a:pt x="5035" y="1915"/>
                  </a:lnTo>
                  <a:lnTo>
                    <a:pt x="5042" y="1879"/>
                  </a:lnTo>
                  <a:lnTo>
                    <a:pt x="5020" y="1838"/>
                  </a:lnTo>
                  <a:lnTo>
                    <a:pt x="4981" y="1761"/>
                  </a:lnTo>
                  <a:lnTo>
                    <a:pt x="4978" y="1686"/>
                  </a:lnTo>
                  <a:lnTo>
                    <a:pt x="4993" y="1615"/>
                  </a:lnTo>
                  <a:lnTo>
                    <a:pt x="5016" y="1539"/>
                  </a:lnTo>
                  <a:lnTo>
                    <a:pt x="5035" y="1475"/>
                  </a:lnTo>
                  <a:lnTo>
                    <a:pt x="5048" y="1416"/>
                  </a:lnTo>
                  <a:lnTo>
                    <a:pt x="5034" y="1364"/>
                  </a:lnTo>
                  <a:lnTo>
                    <a:pt x="4980" y="1327"/>
                  </a:lnTo>
                  <a:lnTo>
                    <a:pt x="4984" y="1162"/>
                  </a:lnTo>
                  <a:lnTo>
                    <a:pt x="4961" y="1064"/>
                  </a:lnTo>
                  <a:lnTo>
                    <a:pt x="4922" y="1018"/>
                  </a:lnTo>
                </a:path>
              </a:pathLst>
            </a:custGeom>
            <a:solidFill>
              <a:srgbClr val="FF3F3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70064" name="Freeform 75"/>
            <p:cNvSpPr>
              <a:spLocks/>
            </p:cNvSpPr>
            <p:nvPr/>
          </p:nvSpPr>
          <p:spPr bwMode="auto">
            <a:xfrm rot="719888">
              <a:off x="19445" y="9766"/>
              <a:ext cx="454" cy="292"/>
            </a:xfrm>
            <a:custGeom>
              <a:avLst/>
              <a:gdLst>
                <a:gd name="T0" fmla="*/ 1 w 945"/>
                <a:gd name="T1" fmla="*/ 0 h 636"/>
                <a:gd name="T2" fmla="*/ 1 w 945"/>
                <a:gd name="T3" fmla="*/ 0 h 636"/>
                <a:gd name="T4" fmla="*/ 1 w 945"/>
                <a:gd name="T5" fmla="*/ 0 h 636"/>
                <a:gd name="T6" fmla="*/ 1 w 945"/>
                <a:gd name="T7" fmla="*/ 0 h 636"/>
                <a:gd name="T8" fmla="*/ 0 w 945"/>
                <a:gd name="T9" fmla="*/ 0 h 636"/>
                <a:gd name="T10" fmla="*/ 0 w 945"/>
                <a:gd name="T11" fmla="*/ 0 h 636"/>
                <a:gd name="T12" fmla="*/ 0 w 945"/>
                <a:gd name="T13" fmla="*/ 0 h 636"/>
                <a:gd name="T14" fmla="*/ 0 w 945"/>
                <a:gd name="T15" fmla="*/ 0 h 636"/>
                <a:gd name="T16" fmla="*/ 0 w 945"/>
                <a:gd name="T17" fmla="*/ 0 h 636"/>
                <a:gd name="T18" fmla="*/ 0 w 945"/>
                <a:gd name="T19" fmla="*/ 0 h 636"/>
                <a:gd name="T20" fmla="*/ 0 w 945"/>
                <a:gd name="T21" fmla="*/ 0 h 636"/>
                <a:gd name="T22" fmla="*/ 0 w 945"/>
                <a:gd name="T23" fmla="*/ 0 h 636"/>
                <a:gd name="T24" fmla="*/ 0 w 945"/>
                <a:gd name="T25" fmla="*/ 0 h 636"/>
                <a:gd name="T26" fmla="*/ 0 w 945"/>
                <a:gd name="T27" fmla="*/ 0 h 636"/>
                <a:gd name="T28" fmla="*/ 0 w 945"/>
                <a:gd name="T29" fmla="*/ 0 h 636"/>
                <a:gd name="T30" fmla="*/ 0 w 945"/>
                <a:gd name="T31" fmla="*/ 0 h 636"/>
                <a:gd name="T32" fmla="*/ 0 w 945"/>
                <a:gd name="T33" fmla="*/ 0 h 636"/>
                <a:gd name="T34" fmla="*/ 0 w 945"/>
                <a:gd name="T35" fmla="*/ 0 h 636"/>
                <a:gd name="T36" fmla="*/ 0 w 945"/>
                <a:gd name="T37" fmla="*/ 0 h 636"/>
                <a:gd name="T38" fmla="*/ 0 w 945"/>
                <a:gd name="T39" fmla="*/ 0 h 636"/>
                <a:gd name="T40" fmla="*/ 0 w 945"/>
                <a:gd name="T41" fmla="*/ 0 h 636"/>
                <a:gd name="T42" fmla="*/ 0 w 945"/>
                <a:gd name="T43" fmla="*/ 0 h 636"/>
                <a:gd name="T44" fmla="*/ 0 w 945"/>
                <a:gd name="T45" fmla="*/ 0 h 636"/>
                <a:gd name="T46" fmla="*/ 1 w 945"/>
                <a:gd name="T47" fmla="*/ 0 h 636"/>
                <a:gd name="T48" fmla="*/ 1 w 945"/>
                <a:gd name="T49" fmla="*/ 0 h 636"/>
                <a:gd name="T50" fmla="*/ 1 w 945"/>
                <a:gd name="T51" fmla="*/ 0 h 636"/>
                <a:gd name="T52" fmla="*/ 1 w 945"/>
                <a:gd name="T53" fmla="*/ 0 h 636"/>
                <a:gd name="T54" fmla="*/ 1 w 945"/>
                <a:gd name="T55" fmla="*/ 0 h 636"/>
                <a:gd name="T56" fmla="*/ 1 w 945"/>
                <a:gd name="T57" fmla="*/ 0 h 6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45"/>
                <a:gd name="T88" fmla="*/ 0 h 636"/>
                <a:gd name="T89" fmla="*/ 945 w 945"/>
                <a:gd name="T90" fmla="*/ 636 h 6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45" h="636">
                  <a:moveTo>
                    <a:pt x="945" y="436"/>
                  </a:moveTo>
                  <a:lnTo>
                    <a:pt x="909" y="454"/>
                  </a:lnTo>
                  <a:lnTo>
                    <a:pt x="824" y="490"/>
                  </a:lnTo>
                  <a:lnTo>
                    <a:pt x="709" y="527"/>
                  </a:lnTo>
                  <a:lnTo>
                    <a:pt x="570" y="563"/>
                  </a:lnTo>
                  <a:lnTo>
                    <a:pt x="430" y="599"/>
                  </a:lnTo>
                  <a:lnTo>
                    <a:pt x="297" y="624"/>
                  </a:lnTo>
                  <a:lnTo>
                    <a:pt x="194" y="636"/>
                  </a:lnTo>
                  <a:lnTo>
                    <a:pt x="127" y="630"/>
                  </a:lnTo>
                  <a:lnTo>
                    <a:pt x="85" y="545"/>
                  </a:lnTo>
                  <a:lnTo>
                    <a:pt x="36" y="369"/>
                  </a:lnTo>
                  <a:lnTo>
                    <a:pt x="6" y="188"/>
                  </a:lnTo>
                  <a:lnTo>
                    <a:pt x="0" y="91"/>
                  </a:lnTo>
                  <a:lnTo>
                    <a:pt x="30" y="79"/>
                  </a:lnTo>
                  <a:lnTo>
                    <a:pt x="78" y="61"/>
                  </a:lnTo>
                  <a:lnTo>
                    <a:pt x="151" y="49"/>
                  </a:lnTo>
                  <a:lnTo>
                    <a:pt x="236" y="30"/>
                  </a:lnTo>
                  <a:lnTo>
                    <a:pt x="315" y="18"/>
                  </a:lnTo>
                  <a:lnTo>
                    <a:pt x="388" y="6"/>
                  </a:lnTo>
                  <a:lnTo>
                    <a:pt x="448" y="0"/>
                  </a:lnTo>
                  <a:lnTo>
                    <a:pt x="479" y="0"/>
                  </a:lnTo>
                  <a:lnTo>
                    <a:pt x="515" y="18"/>
                  </a:lnTo>
                  <a:lnTo>
                    <a:pt x="576" y="61"/>
                  </a:lnTo>
                  <a:lnTo>
                    <a:pt x="654" y="127"/>
                  </a:lnTo>
                  <a:lnTo>
                    <a:pt x="739" y="200"/>
                  </a:lnTo>
                  <a:lnTo>
                    <a:pt x="824" y="279"/>
                  </a:lnTo>
                  <a:lnTo>
                    <a:pt x="891" y="345"/>
                  </a:lnTo>
                  <a:lnTo>
                    <a:pt x="933" y="400"/>
                  </a:lnTo>
                  <a:lnTo>
                    <a:pt x="945" y="4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70065" name="Freeform 76"/>
            <p:cNvSpPr>
              <a:spLocks/>
            </p:cNvSpPr>
            <p:nvPr/>
          </p:nvSpPr>
          <p:spPr bwMode="auto">
            <a:xfrm rot="719888">
              <a:off x="19042" y="9766"/>
              <a:ext cx="335" cy="311"/>
            </a:xfrm>
            <a:custGeom>
              <a:avLst/>
              <a:gdLst>
                <a:gd name="T0" fmla="*/ 0 w 697"/>
                <a:gd name="T1" fmla="*/ 0 h 678"/>
                <a:gd name="T2" fmla="*/ 0 w 697"/>
                <a:gd name="T3" fmla="*/ 0 h 678"/>
                <a:gd name="T4" fmla="*/ 1 w 697"/>
                <a:gd name="T5" fmla="*/ 0 h 678"/>
                <a:gd name="T6" fmla="*/ 1 w 697"/>
                <a:gd name="T7" fmla="*/ 0 h 678"/>
                <a:gd name="T8" fmla="*/ 1 w 697"/>
                <a:gd name="T9" fmla="*/ 0 h 678"/>
                <a:gd name="T10" fmla="*/ 1 w 697"/>
                <a:gd name="T11" fmla="*/ 0 h 678"/>
                <a:gd name="T12" fmla="*/ 0 w 697"/>
                <a:gd name="T13" fmla="*/ 0 h 678"/>
                <a:gd name="T14" fmla="*/ 0 w 697"/>
                <a:gd name="T15" fmla="*/ 0 h 678"/>
                <a:gd name="T16" fmla="*/ 0 w 697"/>
                <a:gd name="T17" fmla="*/ 0 h 678"/>
                <a:gd name="T18" fmla="*/ 0 w 697"/>
                <a:gd name="T19" fmla="*/ 0 h 678"/>
                <a:gd name="T20" fmla="*/ 0 w 697"/>
                <a:gd name="T21" fmla="*/ 0 h 678"/>
                <a:gd name="T22" fmla="*/ 0 w 697"/>
                <a:gd name="T23" fmla="*/ 0 h 678"/>
                <a:gd name="T24" fmla="*/ 0 w 697"/>
                <a:gd name="T25" fmla="*/ 0 h 678"/>
                <a:gd name="T26" fmla="*/ 0 w 697"/>
                <a:gd name="T27" fmla="*/ 0 h 678"/>
                <a:gd name="T28" fmla="*/ 0 w 697"/>
                <a:gd name="T29" fmla="*/ 0 h 678"/>
                <a:gd name="T30" fmla="*/ 0 w 697"/>
                <a:gd name="T31" fmla="*/ 0 h 678"/>
                <a:gd name="T32" fmla="*/ 0 w 697"/>
                <a:gd name="T33" fmla="*/ 0 h 678"/>
                <a:gd name="T34" fmla="*/ 0 w 697"/>
                <a:gd name="T35" fmla="*/ 0 h 678"/>
                <a:gd name="T36" fmla="*/ 0 w 697"/>
                <a:gd name="T37" fmla="*/ 0 h 678"/>
                <a:gd name="T38" fmla="*/ 0 w 697"/>
                <a:gd name="T39" fmla="*/ 0 h 678"/>
                <a:gd name="T40" fmla="*/ 0 w 697"/>
                <a:gd name="T41" fmla="*/ 0 h 678"/>
                <a:gd name="T42" fmla="*/ 0 w 697"/>
                <a:gd name="T43" fmla="*/ 0 h 678"/>
                <a:gd name="T44" fmla="*/ 0 w 697"/>
                <a:gd name="T45" fmla="*/ 0 h 678"/>
                <a:gd name="T46" fmla="*/ 0 w 697"/>
                <a:gd name="T47" fmla="*/ 0 h 678"/>
                <a:gd name="T48" fmla="*/ 0 w 697"/>
                <a:gd name="T49" fmla="*/ 0 h 6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7"/>
                <a:gd name="T76" fmla="*/ 0 h 678"/>
                <a:gd name="T77" fmla="*/ 697 w 697"/>
                <a:gd name="T78" fmla="*/ 678 h 6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7" h="678">
                  <a:moveTo>
                    <a:pt x="546" y="6"/>
                  </a:moveTo>
                  <a:lnTo>
                    <a:pt x="588" y="79"/>
                  </a:lnTo>
                  <a:lnTo>
                    <a:pt x="631" y="230"/>
                  </a:lnTo>
                  <a:lnTo>
                    <a:pt x="667" y="381"/>
                  </a:lnTo>
                  <a:lnTo>
                    <a:pt x="697" y="478"/>
                  </a:lnTo>
                  <a:lnTo>
                    <a:pt x="679" y="502"/>
                  </a:lnTo>
                  <a:lnTo>
                    <a:pt x="607" y="539"/>
                  </a:lnTo>
                  <a:lnTo>
                    <a:pt x="503" y="575"/>
                  </a:lnTo>
                  <a:lnTo>
                    <a:pt x="376" y="611"/>
                  </a:lnTo>
                  <a:lnTo>
                    <a:pt x="249" y="648"/>
                  </a:lnTo>
                  <a:lnTo>
                    <a:pt x="134" y="666"/>
                  </a:lnTo>
                  <a:lnTo>
                    <a:pt x="49" y="678"/>
                  </a:lnTo>
                  <a:lnTo>
                    <a:pt x="12" y="666"/>
                  </a:lnTo>
                  <a:lnTo>
                    <a:pt x="0" y="551"/>
                  </a:lnTo>
                  <a:lnTo>
                    <a:pt x="12" y="363"/>
                  </a:lnTo>
                  <a:lnTo>
                    <a:pt x="55" y="182"/>
                  </a:lnTo>
                  <a:lnTo>
                    <a:pt x="140" y="85"/>
                  </a:lnTo>
                  <a:lnTo>
                    <a:pt x="194" y="73"/>
                  </a:lnTo>
                  <a:lnTo>
                    <a:pt x="255" y="54"/>
                  </a:lnTo>
                  <a:lnTo>
                    <a:pt x="316" y="42"/>
                  </a:lnTo>
                  <a:lnTo>
                    <a:pt x="376" y="24"/>
                  </a:lnTo>
                  <a:lnTo>
                    <a:pt x="431" y="12"/>
                  </a:lnTo>
                  <a:lnTo>
                    <a:pt x="479" y="6"/>
                  </a:lnTo>
                  <a:lnTo>
                    <a:pt x="516" y="0"/>
                  </a:lnTo>
                  <a:lnTo>
                    <a:pt x="546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grpSp>
          <p:nvGrpSpPr>
            <p:cNvPr id="170066" name="Group 77"/>
            <p:cNvGrpSpPr>
              <a:grpSpLocks noChangeAspect="1"/>
            </p:cNvGrpSpPr>
            <p:nvPr/>
          </p:nvGrpSpPr>
          <p:grpSpPr bwMode="auto">
            <a:xfrm rot="1214975">
              <a:off x="18374" y="9168"/>
              <a:ext cx="1233" cy="600"/>
              <a:chOff x="307" y="16318"/>
              <a:chExt cx="3570" cy="1818"/>
            </a:xfrm>
          </p:grpSpPr>
          <p:sp>
            <p:nvSpPr>
              <p:cNvPr id="170067" name="Freeform 78"/>
              <p:cNvSpPr>
                <a:spLocks noChangeAspect="1"/>
              </p:cNvSpPr>
              <p:nvPr/>
            </p:nvSpPr>
            <p:spPr bwMode="auto">
              <a:xfrm>
                <a:off x="1258" y="16568"/>
                <a:ext cx="646" cy="767"/>
              </a:xfrm>
              <a:custGeom>
                <a:avLst/>
                <a:gdLst>
                  <a:gd name="T0" fmla="*/ 228 w 646"/>
                  <a:gd name="T1" fmla="*/ 99 h 767"/>
                  <a:gd name="T2" fmla="*/ 178 w 646"/>
                  <a:gd name="T3" fmla="*/ 129 h 767"/>
                  <a:gd name="T4" fmla="*/ 136 w 646"/>
                  <a:gd name="T5" fmla="*/ 167 h 767"/>
                  <a:gd name="T6" fmla="*/ 98 w 646"/>
                  <a:gd name="T7" fmla="*/ 209 h 767"/>
                  <a:gd name="T8" fmla="*/ 64 w 646"/>
                  <a:gd name="T9" fmla="*/ 255 h 767"/>
                  <a:gd name="T10" fmla="*/ 38 w 646"/>
                  <a:gd name="T11" fmla="*/ 304 h 767"/>
                  <a:gd name="T12" fmla="*/ 19 w 646"/>
                  <a:gd name="T13" fmla="*/ 357 h 767"/>
                  <a:gd name="T14" fmla="*/ 7 w 646"/>
                  <a:gd name="T15" fmla="*/ 414 h 767"/>
                  <a:gd name="T16" fmla="*/ 0 w 646"/>
                  <a:gd name="T17" fmla="*/ 471 h 767"/>
                  <a:gd name="T18" fmla="*/ 7 w 646"/>
                  <a:gd name="T19" fmla="*/ 551 h 767"/>
                  <a:gd name="T20" fmla="*/ 38 w 646"/>
                  <a:gd name="T21" fmla="*/ 615 h 767"/>
                  <a:gd name="T22" fmla="*/ 83 w 646"/>
                  <a:gd name="T23" fmla="*/ 672 h 767"/>
                  <a:gd name="T24" fmla="*/ 144 w 646"/>
                  <a:gd name="T25" fmla="*/ 714 h 767"/>
                  <a:gd name="T26" fmla="*/ 212 w 646"/>
                  <a:gd name="T27" fmla="*/ 748 h 767"/>
                  <a:gd name="T28" fmla="*/ 285 w 646"/>
                  <a:gd name="T29" fmla="*/ 763 h 767"/>
                  <a:gd name="T30" fmla="*/ 361 w 646"/>
                  <a:gd name="T31" fmla="*/ 767 h 767"/>
                  <a:gd name="T32" fmla="*/ 433 w 646"/>
                  <a:gd name="T33" fmla="*/ 756 h 767"/>
                  <a:gd name="T34" fmla="*/ 448 w 646"/>
                  <a:gd name="T35" fmla="*/ 756 h 767"/>
                  <a:gd name="T36" fmla="*/ 463 w 646"/>
                  <a:gd name="T37" fmla="*/ 748 h 767"/>
                  <a:gd name="T38" fmla="*/ 475 w 646"/>
                  <a:gd name="T39" fmla="*/ 737 h 767"/>
                  <a:gd name="T40" fmla="*/ 479 w 646"/>
                  <a:gd name="T41" fmla="*/ 722 h 767"/>
                  <a:gd name="T42" fmla="*/ 471 w 646"/>
                  <a:gd name="T43" fmla="*/ 703 h 767"/>
                  <a:gd name="T44" fmla="*/ 456 w 646"/>
                  <a:gd name="T45" fmla="*/ 687 h 767"/>
                  <a:gd name="T46" fmla="*/ 437 w 646"/>
                  <a:gd name="T47" fmla="*/ 672 h 767"/>
                  <a:gd name="T48" fmla="*/ 418 w 646"/>
                  <a:gd name="T49" fmla="*/ 665 h 767"/>
                  <a:gd name="T50" fmla="*/ 380 w 646"/>
                  <a:gd name="T51" fmla="*/ 653 h 767"/>
                  <a:gd name="T52" fmla="*/ 342 w 646"/>
                  <a:gd name="T53" fmla="*/ 646 h 767"/>
                  <a:gd name="T54" fmla="*/ 304 w 646"/>
                  <a:gd name="T55" fmla="*/ 638 h 767"/>
                  <a:gd name="T56" fmla="*/ 269 w 646"/>
                  <a:gd name="T57" fmla="*/ 631 h 767"/>
                  <a:gd name="T58" fmla="*/ 235 w 646"/>
                  <a:gd name="T59" fmla="*/ 619 h 767"/>
                  <a:gd name="T60" fmla="*/ 201 w 646"/>
                  <a:gd name="T61" fmla="*/ 604 h 767"/>
                  <a:gd name="T62" fmla="*/ 171 w 646"/>
                  <a:gd name="T63" fmla="*/ 585 h 767"/>
                  <a:gd name="T64" fmla="*/ 140 w 646"/>
                  <a:gd name="T65" fmla="*/ 555 h 767"/>
                  <a:gd name="T66" fmla="*/ 129 w 646"/>
                  <a:gd name="T67" fmla="*/ 425 h 767"/>
                  <a:gd name="T68" fmla="*/ 159 w 646"/>
                  <a:gd name="T69" fmla="*/ 319 h 767"/>
                  <a:gd name="T70" fmla="*/ 220 w 646"/>
                  <a:gd name="T71" fmla="*/ 236 h 767"/>
                  <a:gd name="T72" fmla="*/ 304 w 646"/>
                  <a:gd name="T73" fmla="*/ 167 h 767"/>
                  <a:gd name="T74" fmla="*/ 395 w 646"/>
                  <a:gd name="T75" fmla="*/ 114 h 767"/>
                  <a:gd name="T76" fmla="*/ 490 w 646"/>
                  <a:gd name="T77" fmla="*/ 72 h 767"/>
                  <a:gd name="T78" fmla="*/ 577 w 646"/>
                  <a:gd name="T79" fmla="*/ 42 h 767"/>
                  <a:gd name="T80" fmla="*/ 646 w 646"/>
                  <a:gd name="T81" fmla="*/ 15 h 767"/>
                  <a:gd name="T82" fmla="*/ 604 w 646"/>
                  <a:gd name="T83" fmla="*/ 4 h 767"/>
                  <a:gd name="T84" fmla="*/ 558 w 646"/>
                  <a:gd name="T85" fmla="*/ 0 h 767"/>
                  <a:gd name="T86" fmla="*/ 505 w 646"/>
                  <a:gd name="T87" fmla="*/ 8 h 767"/>
                  <a:gd name="T88" fmla="*/ 448 w 646"/>
                  <a:gd name="T89" fmla="*/ 15 h 767"/>
                  <a:gd name="T90" fmla="*/ 391 w 646"/>
                  <a:gd name="T91" fmla="*/ 34 h 767"/>
                  <a:gd name="T92" fmla="*/ 334 w 646"/>
                  <a:gd name="T93" fmla="*/ 53 h 767"/>
                  <a:gd name="T94" fmla="*/ 277 w 646"/>
                  <a:gd name="T95" fmla="*/ 76 h 767"/>
                  <a:gd name="T96" fmla="*/ 228 w 646"/>
                  <a:gd name="T97" fmla="*/ 99 h 76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46"/>
                  <a:gd name="T148" fmla="*/ 0 h 767"/>
                  <a:gd name="T149" fmla="*/ 646 w 646"/>
                  <a:gd name="T150" fmla="*/ 767 h 76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46" h="767">
                    <a:moveTo>
                      <a:pt x="228" y="99"/>
                    </a:moveTo>
                    <a:lnTo>
                      <a:pt x="178" y="129"/>
                    </a:lnTo>
                    <a:lnTo>
                      <a:pt x="136" y="167"/>
                    </a:lnTo>
                    <a:lnTo>
                      <a:pt x="98" y="209"/>
                    </a:lnTo>
                    <a:lnTo>
                      <a:pt x="64" y="255"/>
                    </a:lnTo>
                    <a:lnTo>
                      <a:pt x="38" y="304"/>
                    </a:lnTo>
                    <a:lnTo>
                      <a:pt x="19" y="357"/>
                    </a:lnTo>
                    <a:lnTo>
                      <a:pt x="7" y="414"/>
                    </a:lnTo>
                    <a:lnTo>
                      <a:pt x="0" y="471"/>
                    </a:lnTo>
                    <a:lnTo>
                      <a:pt x="7" y="551"/>
                    </a:lnTo>
                    <a:lnTo>
                      <a:pt x="38" y="615"/>
                    </a:lnTo>
                    <a:lnTo>
                      <a:pt x="83" y="672"/>
                    </a:lnTo>
                    <a:lnTo>
                      <a:pt x="144" y="714"/>
                    </a:lnTo>
                    <a:lnTo>
                      <a:pt x="212" y="748"/>
                    </a:lnTo>
                    <a:lnTo>
                      <a:pt x="285" y="763"/>
                    </a:lnTo>
                    <a:lnTo>
                      <a:pt x="361" y="767"/>
                    </a:lnTo>
                    <a:lnTo>
                      <a:pt x="433" y="756"/>
                    </a:lnTo>
                    <a:lnTo>
                      <a:pt x="448" y="756"/>
                    </a:lnTo>
                    <a:lnTo>
                      <a:pt x="463" y="748"/>
                    </a:lnTo>
                    <a:lnTo>
                      <a:pt x="475" y="737"/>
                    </a:lnTo>
                    <a:lnTo>
                      <a:pt x="479" y="722"/>
                    </a:lnTo>
                    <a:lnTo>
                      <a:pt x="471" y="703"/>
                    </a:lnTo>
                    <a:lnTo>
                      <a:pt x="456" y="687"/>
                    </a:lnTo>
                    <a:lnTo>
                      <a:pt x="437" y="672"/>
                    </a:lnTo>
                    <a:lnTo>
                      <a:pt x="418" y="665"/>
                    </a:lnTo>
                    <a:lnTo>
                      <a:pt x="380" y="653"/>
                    </a:lnTo>
                    <a:lnTo>
                      <a:pt x="342" y="646"/>
                    </a:lnTo>
                    <a:lnTo>
                      <a:pt x="304" y="638"/>
                    </a:lnTo>
                    <a:lnTo>
                      <a:pt x="269" y="631"/>
                    </a:lnTo>
                    <a:lnTo>
                      <a:pt x="235" y="619"/>
                    </a:lnTo>
                    <a:lnTo>
                      <a:pt x="201" y="604"/>
                    </a:lnTo>
                    <a:lnTo>
                      <a:pt x="171" y="585"/>
                    </a:lnTo>
                    <a:lnTo>
                      <a:pt x="140" y="555"/>
                    </a:lnTo>
                    <a:lnTo>
                      <a:pt x="129" y="425"/>
                    </a:lnTo>
                    <a:lnTo>
                      <a:pt x="159" y="319"/>
                    </a:lnTo>
                    <a:lnTo>
                      <a:pt x="220" y="236"/>
                    </a:lnTo>
                    <a:lnTo>
                      <a:pt x="304" y="167"/>
                    </a:lnTo>
                    <a:lnTo>
                      <a:pt x="395" y="114"/>
                    </a:lnTo>
                    <a:lnTo>
                      <a:pt x="490" y="72"/>
                    </a:lnTo>
                    <a:lnTo>
                      <a:pt x="577" y="42"/>
                    </a:lnTo>
                    <a:lnTo>
                      <a:pt x="646" y="15"/>
                    </a:lnTo>
                    <a:lnTo>
                      <a:pt x="604" y="4"/>
                    </a:lnTo>
                    <a:lnTo>
                      <a:pt x="558" y="0"/>
                    </a:lnTo>
                    <a:lnTo>
                      <a:pt x="505" y="8"/>
                    </a:lnTo>
                    <a:lnTo>
                      <a:pt x="448" y="15"/>
                    </a:lnTo>
                    <a:lnTo>
                      <a:pt x="391" y="34"/>
                    </a:lnTo>
                    <a:lnTo>
                      <a:pt x="334" y="53"/>
                    </a:lnTo>
                    <a:lnTo>
                      <a:pt x="277" y="76"/>
                    </a:lnTo>
                    <a:lnTo>
                      <a:pt x="228" y="99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68" name="Freeform 79"/>
              <p:cNvSpPr>
                <a:spLocks noChangeAspect="1"/>
              </p:cNvSpPr>
              <p:nvPr/>
            </p:nvSpPr>
            <p:spPr bwMode="auto">
              <a:xfrm>
                <a:off x="2360" y="16557"/>
                <a:ext cx="415" cy="596"/>
              </a:xfrm>
              <a:custGeom>
                <a:avLst/>
                <a:gdLst>
                  <a:gd name="T0" fmla="*/ 350 w 415"/>
                  <a:gd name="T1" fmla="*/ 193 h 596"/>
                  <a:gd name="T2" fmla="*/ 365 w 415"/>
                  <a:gd name="T3" fmla="*/ 254 h 596"/>
                  <a:gd name="T4" fmla="*/ 361 w 415"/>
                  <a:gd name="T5" fmla="*/ 311 h 596"/>
                  <a:gd name="T6" fmla="*/ 335 w 415"/>
                  <a:gd name="T7" fmla="*/ 357 h 596"/>
                  <a:gd name="T8" fmla="*/ 297 w 415"/>
                  <a:gd name="T9" fmla="*/ 399 h 596"/>
                  <a:gd name="T10" fmla="*/ 251 w 415"/>
                  <a:gd name="T11" fmla="*/ 436 h 596"/>
                  <a:gd name="T12" fmla="*/ 198 w 415"/>
                  <a:gd name="T13" fmla="*/ 474 h 596"/>
                  <a:gd name="T14" fmla="*/ 145 w 415"/>
                  <a:gd name="T15" fmla="*/ 509 h 596"/>
                  <a:gd name="T16" fmla="*/ 99 w 415"/>
                  <a:gd name="T17" fmla="*/ 543 h 596"/>
                  <a:gd name="T18" fmla="*/ 91 w 415"/>
                  <a:gd name="T19" fmla="*/ 554 h 596"/>
                  <a:gd name="T20" fmla="*/ 88 w 415"/>
                  <a:gd name="T21" fmla="*/ 562 h 596"/>
                  <a:gd name="T22" fmla="*/ 88 w 415"/>
                  <a:gd name="T23" fmla="*/ 573 h 596"/>
                  <a:gd name="T24" fmla="*/ 91 w 415"/>
                  <a:gd name="T25" fmla="*/ 585 h 596"/>
                  <a:gd name="T26" fmla="*/ 103 w 415"/>
                  <a:gd name="T27" fmla="*/ 592 h 596"/>
                  <a:gd name="T28" fmla="*/ 114 w 415"/>
                  <a:gd name="T29" fmla="*/ 596 h 596"/>
                  <a:gd name="T30" fmla="*/ 122 w 415"/>
                  <a:gd name="T31" fmla="*/ 596 h 596"/>
                  <a:gd name="T32" fmla="*/ 133 w 415"/>
                  <a:gd name="T33" fmla="*/ 592 h 596"/>
                  <a:gd name="T34" fmla="*/ 194 w 415"/>
                  <a:gd name="T35" fmla="*/ 558 h 596"/>
                  <a:gd name="T36" fmla="*/ 251 w 415"/>
                  <a:gd name="T37" fmla="*/ 520 h 596"/>
                  <a:gd name="T38" fmla="*/ 304 w 415"/>
                  <a:gd name="T39" fmla="*/ 478 h 596"/>
                  <a:gd name="T40" fmla="*/ 354 w 415"/>
                  <a:gd name="T41" fmla="*/ 429 h 596"/>
                  <a:gd name="T42" fmla="*/ 388 w 415"/>
                  <a:gd name="T43" fmla="*/ 376 h 596"/>
                  <a:gd name="T44" fmla="*/ 411 w 415"/>
                  <a:gd name="T45" fmla="*/ 315 h 596"/>
                  <a:gd name="T46" fmla="*/ 415 w 415"/>
                  <a:gd name="T47" fmla="*/ 250 h 596"/>
                  <a:gd name="T48" fmla="*/ 399 w 415"/>
                  <a:gd name="T49" fmla="*/ 182 h 596"/>
                  <a:gd name="T50" fmla="*/ 365 w 415"/>
                  <a:gd name="T51" fmla="*/ 129 h 596"/>
                  <a:gd name="T52" fmla="*/ 316 w 415"/>
                  <a:gd name="T53" fmla="*/ 83 h 596"/>
                  <a:gd name="T54" fmla="*/ 255 w 415"/>
                  <a:gd name="T55" fmla="*/ 49 h 596"/>
                  <a:gd name="T56" fmla="*/ 186 w 415"/>
                  <a:gd name="T57" fmla="*/ 23 h 596"/>
                  <a:gd name="T58" fmla="*/ 118 w 415"/>
                  <a:gd name="T59" fmla="*/ 7 h 596"/>
                  <a:gd name="T60" fmla="*/ 61 w 415"/>
                  <a:gd name="T61" fmla="*/ 0 h 596"/>
                  <a:gd name="T62" fmla="*/ 19 w 415"/>
                  <a:gd name="T63" fmla="*/ 0 h 596"/>
                  <a:gd name="T64" fmla="*/ 0 w 415"/>
                  <a:gd name="T65" fmla="*/ 11 h 596"/>
                  <a:gd name="T66" fmla="*/ 46 w 415"/>
                  <a:gd name="T67" fmla="*/ 30 h 596"/>
                  <a:gd name="T68" fmla="*/ 95 w 415"/>
                  <a:gd name="T69" fmla="*/ 45 h 596"/>
                  <a:gd name="T70" fmla="*/ 148 w 415"/>
                  <a:gd name="T71" fmla="*/ 61 h 596"/>
                  <a:gd name="T72" fmla="*/ 198 w 415"/>
                  <a:gd name="T73" fmla="*/ 76 h 596"/>
                  <a:gd name="T74" fmla="*/ 247 w 415"/>
                  <a:gd name="T75" fmla="*/ 95 h 596"/>
                  <a:gd name="T76" fmla="*/ 289 w 415"/>
                  <a:gd name="T77" fmla="*/ 121 h 596"/>
                  <a:gd name="T78" fmla="*/ 323 w 415"/>
                  <a:gd name="T79" fmla="*/ 152 h 596"/>
                  <a:gd name="T80" fmla="*/ 350 w 415"/>
                  <a:gd name="T81" fmla="*/ 193 h 59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15"/>
                  <a:gd name="T124" fmla="*/ 0 h 596"/>
                  <a:gd name="T125" fmla="*/ 415 w 415"/>
                  <a:gd name="T126" fmla="*/ 596 h 59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15" h="596">
                    <a:moveTo>
                      <a:pt x="350" y="193"/>
                    </a:moveTo>
                    <a:lnTo>
                      <a:pt x="365" y="254"/>
                    </a:lnTo>
                    <a:lnTo>
                      <a:pt x="361" y="311"/>
                    </a:lnTo>
                    <a:lnTo>
                      <a:pt x="335" y="357"/>
                    </a:lnTo>
                    <a:lnTo>
                      <a:pt x="297" y="399"/>
                    </a:lnTo>
                    <a:lnTo>
                      <a:pt x="251" y="436"/>
                    </a:lnTo>
                    <a:lnTo>
                      <a:pt x="198" y="474"/>
                    </a:lnTo>
                    <a:lnTo>
                      <a:pt x="145" y="509"/>
                    </a:lnTo>
                    <a:lnTo>
                      <a:pt x="99" y="543"/>
                    </a:lnTo>
                    <a:lnTo>
                      <a:pt x="91" y="554"/>
                    </a:lnTo>
                    <a:lnTo>
                      <a:pt x="88" y="562"/>
                    </a:lnTo>
                    <a:lnTo>
                      <a:pt x="88" y="573"/>
                    </a:lnTo>
                    <a:lnTo>
                      <a:pt x="91" y="585"/>
                    </a:lnTo>
                    <a:lnTo>
                      <a:pt x="103" y="592"/>
                    </a:lnTo>
                    <a:lnTo>
                      <a:pt x="114" y="596"/>
                    </a:lnTo>
                    <a:lnTo>
                      <a:pt x="122" y="596"/>
                    </a:lnTo>
                    <a:lnTo>
                      <a:pt x="133" y="592"/>
                    </a:lnTo>
                    <a:lnTo>
                      <a:pt x="194" y="558"/>
                    </a:lnTo>
                    <a:lnTo>
                      <a:pt x="251" y="520"/>
                    </a:lnTo>
                    <a:lnTo>
                      <a:pt x="304" y="478"/>
                    </a:lnTo>
                    <a:lnTo>
                      <a:pt x="354" y="429"/>
                    </a:lnTo>
                    <a:lnTo>
                      <a:pt x="388" y="376"/>
                    </a:lnTo>
                    <a:lnTo>
                      <a:pt x="411" y="315"/>
                    </a:lnTo>
                    <a:lnTo>
                      <a:pt x="415" y="250"/>
                    </a:lnTo>
                    <a:lnTo>
                      <a:pt x="399" y="182"/>
                    </a:lnTo>
                    <a:lnTo>
                      <a:pt x="365" y="129"/>
                    </a:lnTo>
                    <a:lnTo>
                      <a:pt x="316" y="83"/>
                    </a:lnTo>
                    <a:lnTo>
                      <a:pt x="255" y="49"/>
                    </a:lnTo>
                    <a:lnTo>
                      <a:pt x="186" y="23"/>
                    </a:lnTo>
                    <a:lnTo>
                      <a:pt x="118" y="7"/>
                    </a:lnTo>
                    <a:lnTo>
                      <a:pt x="61" y="0"/>
                    </a:lnTo>
                    <a:lnTo>
                      <a:pt x="19" y="0"/>
                    </a:lnTo>
                    <a:lnTo>
                      <a:pt x="0" y="11"/>
                    </a:lnTo>
                    <a:lnTo>
                      <a:pt x="46" y="30"/>
                    </a:lnTo>
                    <a:lnTo>
                      <a:pt x="95" y="45"/>
                    </a:lnTo>
                    <a:lnTo>
                      <a:pt x="148" y="61"/>
                    </a:lnTo>
                    <a:lnTo>
                      <a:pt x="198" y="76"/>
                    </a:lnTo>
                    <a:lnTo>
                      <a:pt x="247" y="95"/>
                    </a:lnTo>
                    <a:lnTo>
                      <a:pt x="289" y="121"/>
                    </a:lnTo>
                    <a:lnTo>
                      <a:pt x="323" y="152"/>
                    </a:lnTo>
                    <a:lnTo>
                      <a:pt x="350" y="193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69" name="Freeform 80"/>
              <p:cNvSpPr>
                <a:spLocks noChangeAspect="1"/>
              </p:cNvSpPr>
              <p:nvPr/>
            </p:nvSpPr>
            <p:spPr bwMode="auto">
              <a:xfrm>
                <a:off x="851" y="16416"/>
                <a:ext cx="1045" cy="1250"/>
              </a:xfrm>
              <a:custGeom>
                <a:avLst/>
                <a:gdLst>
                  <a:gd name="T0" fmla="*/ 327 w 1045"/>
                  <a:gd name="T1" fmla="*/ 232 h 1250"/>
                  <a:gd name="T2" fmla="*/ 175 w 1045"/>
                  <a:gd name="T3" fmla="*/ 380 h 1250"/>
                  <a:gd name="T4" fmla="*/ 57 w 1045"/>
                  <a:gd name="T5" fmla="*/ 551 h 1250"/>
                  <a:gd name="T6" fmla="*/ 0 w 1045"/>
                  <a:gd name="T7" fmla="*/ 748 h 1250"/>
                  <a:gd name="T8" fmla="*/ 11 w 1045"/>
                  <a:gd name="T9" fmla="*/ 881 h 1250"/>
                  <a:gd name="T10" fmla="*/ 30 w 1045"/>
                  <a:gd name="T11" fmla="*/ 934 h 1250"/>
                  <a:gd name="T12" fmla="*/ 64 w 1045"/>
                  <a:gd name="T13" fmla="*/ 984 h 1250"/>
                  <a:gd name="T14" fmla="*/ 106 w 1045"/>
                  <a:gd name="T15" fmla="*/ 1026 h 1250"/>
                  <a:gd name="T16" fmla="*/ 182 w 1045"/>
                  <a:gd name="T17" fmla="*/ 1071 h 1250"/>
                  <a:gd name="T18" fmla="*/ 281 w 1045"/>
                  <a:gd name="T19" fmla="*/ 1120 h 1250"/>
                  <a:gd name="T20" fmla="*/ 388 w 1045"/>
                  <a:gd name="T21" fmla="*/ 1158 h 1250"/>
                  <a:gd name="T22" fmla="*/ 494 w 1045"/>
                  <a:gd name="T23" fmla="*/ 1189 h 1250"/>
                  <a:gd name="T24" fmla="*/ 604 w 1045"/>
                  <a:gd name="T25" fmla="*/ 1212 h 1250"/>
                  <a:gd name="T26" fmla="*/ 715 w 1045"/>
                  <a:gd name="T27" fmla="*/ 1227 h 1250"/>
                  <a:gd name="T28" fmla="*/ 825 w 1045"/>
                  <a:gd name="T29" fmla="*/ 1238 h 1250"/>
                  <a:gd name="T30" fmla="*/ 939 w 1045"/>
                  <a:gd name="T31" fmla="*/ 1246 h 1250"/>
                  <a:gd name="T32" fmla="*/ 1011 w 1045"/>
                  <a:gd name="T33" fmla="*/ 1250 h 1250"/>
                  <a:gd name="T34" fmla="*/ 1038 w 1045"/>
                  <a:gd name="T35" fmla="*/ 1227 h 1250"/>
                  <a:gd name="T36" fmla="*/ 1045 w 1045"/>
                  <a:gd name="T37" fmla="*/ 1193 h 1250"/>
                  <a:gd name="T38" fmla="*/ 1022 w 1045"/>
                  <a:gd name="T39" fmla="*/ 1166 h 1250"/>
                  <a:gd name="T40" fmla="*/ 954 w 1045"/>
                  <a:gd name="T41" fmla="*/ 1147 h 1250"/>
                  <a:gd name="T42" fmla="*/ 855 w 1045"/>
                  <a:gd name="T43" fmla="*/ 1128 h 1250"/>
                  <a:gd name="T44" fmla="*/ 753 w 1045"/>
                  <a:gd name="T45" fmla="*/ 1113 h 1250"/>
                  <a:gd name="T46" fmla="*/ 650 w 1045"/>
                  <a:gd name="T47" fmla="*/ 1098 h 1250"/>
                  <a:gd name="T48" fmla="*/ 551 w 1045"/>
                  <a:gd name="T49" fmla="*/ 1079 h 1250"/>
                  <a:gd name="T50" fmla="*/ 452 w 1045"/>
                  <a:gd name="T51" fmla="*/ 1052 h 1250"/>
                  <a:gd name="T52" fmla="*/ 357 w 1045"/>
                  <a:gd name="T53" fmla="*/ 1022 h 1250"/>
                  <a:gd name="T54" fmla="*/ 262 w 1045"/>
                  <a:gd name="T55" fmla="*/ 984 h 1250"/>
                  <a:gd name="T56" fmla="*/ 178 w 1045"/>
                  <a:gd name="T57" fmla="*/ 931 h 1250"/>
                  <a:gd name="T58" fmla="*/ 125 w 1045"/>
                  <a:gd name="T59" fmla="*/ 858 h 1250"/>
                  <a:gd name="T60" fmla="*/ 110 w 1045"/>
                  <a:gd name="T61" fmla="*/ 767 h 1250"/>
                  <a:gd name="T62" fmla="*/ 125 w 1045"/>
                  <a:gd name="T63" fmla="*/ 661 h 1250"/>
                  <a:gd name="T64" fmla="*/ 167 w 1045"/>
                  <a:gd name="T65" fmla="*/ 562 h 1250"/>
                  <a:gd name="T66" fmla="*/ 232 w 1045"/>
                  <a:gd name="T67" fmla="*/ 456 h 1250"/>
                  <a:gd name="T68" fmla="*/ 308 w 1045"/>
                  <a:gd name="T69" fmla="*/ 365 h 1250"/>
                  <a:gd name="T70" fmla="*/ 399 w 1045"/>
                  <a:gd name="T71" fmla="*/ 274 h 1250"/>
                  <a:gd name="T72" fmla="*/ 498 w 1045"/>
                  <a:gd name="T73" fmla="*/ 190 h 1250"/>
                  <a:gd name="T74" fmla="*/ 635 w 1045"/>
                  <a:gd name="T75" fmla="*/ 126 h 1250"/>
                  <a:gd name="T76" fmla="*/ 772 w 1045"/>
                  <a:gd name="T77" fmla="*/ 69 h 1250"/>
                  <a:gd name="T78" fmla="*/ 859 w 1045"/>
                  <a:gd name="T79" fmla="*/ 23 h 1250"/>
                  <a:gd name="T80" fmla="*/ 832 w 1045"/>
                  <a:gd name="T81" fmla="*/ 0 h 1250"/>
                  <a:gd name="T82" fmla="*/ 718 w 1045"/>
                  <a:gd name="T83" fmla="*/ 15 h 1250"/>
                  <a:gd name="T84" fmla="*/ 585 w 1045"/>
                  <a:gd name="T85" fmla="*/ 61 h 1250"/>
                  <a:gd name="T86" fmla="*/ 460 w 1045"/>
                  <a:gd name="T87" fmla="*/ 126 h 12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45"/>
                  <a:gd name="T133" fmla="*/ 0 h 1250"/>
                  <a:gd name="T134" fmla="*/ 1045 w 1045"/>
                  <a:gd name="T135" fmla="*/ 1250 h 12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45" h="1250">
                    <a:moveTo>
                      <a:pt x="407" y="164"/>
                    </a:moveTo>
                    <a:lnTo>
                      <a:pt x="327" y="232"/>
                    </a:lnTo>
                    <a:lnTo>
                      <a:pt x="247" y="300"/>
                    </a:lnTo>
                    <a:lnTo>
                      <a:pt x="175" y="380"/>
                    </a:lnTo>
                    <a:lnTo>
                      <a:pt x="110" y="464"/>
                    </a:lnTo>
                    <a:lnTo>
                      <a:pt x="57" y="551"/>
                    </a:lnTo>
                    <a:lnTo>
                      <a:pt x="19" y="646"/>
                    </a:lnTo>
                    <a:lnTo>
                      <a:pt x="0" y="748"/>
                    </a:lnTo>
                    <a:lnTo>
                      <a:pt x="4" y="855"/>
                    </a:lnTo>
                    <a:lnTo>
                      <a:pt x="11" y="881"/>
                    </a:lnTo>
                    <a:lnTo>
                      <a:pt x="19" y="912"/>
                    </a:lnTo>
                    <a:lnTo>
                      <a:pt x="30" y="934"/>
                    </a:lnTo>
                    <a:lnTo>
                      <a:pt x="45" y="961"/>
                    </a:lnTo>
                    <a:lnTo>
                      <a:pt x="64" y="984"/>
                    </a:lnTo>
                    <a:lnTo>
                      <a:pt x="87" y="1007"/>
                    </a:lnTo>
                    <a:lnTo>
                      <a:pt x="106" y="1026"/>
                    </a:lnTo>
                    <a:lnTo>
                      <a:pt x="133" y="1041"/>
                    </a:lnTo>
                    <a:lnTo>
                      <a:pt x="182" y="1071"/>
                    </a:lnTo>
                    <a:lnTo>
                      <a:pt x="232" y="1098"/>
                    </a:lnTo>
                    <a:lnTo>
                      <a:pt x="281" y="1120"/>
                    </a:lnTo>
                    <a:lnTo>
                      <a:pt x="334" y="1139"/>
                    </a:lnTo>
                    <a:lnTo>
                      <a:pt x="388" y="1158"/>
                    </a:lnTo>
                    <a:lnTo>
                      <a:pt x="441" y="1174"/>
                    </a:lnTo>
                    <a:lnTo>
                      <a:pt x="494" y="1189"/>
                    </a:lnTo>
                    <a:lnTo>
                      <a:pt x="547" y="1200"/>
                    </a:lnTo>
                    <a:lnTo>
                      <a:pt x="604" y="1212"/>
                    </a:lnTo>
                    <a:lnTo>
                      <a:pt x="657" y="1219"/>
                    </a:lnTo>
                    <a:lnTo>
                      <a:pt x="715" y="1227"/>
                    </a:lnTo>
                    <a:lnTo>
                      <a:pt x="772" y="1234"/>
                    </a:lnTo>
                    <a:lnTo>
                      <a:pt x="825" y="1238"/>
                    </a:lnTo>
                    <a:lnTo>
                      <a:pt x="882" y="1242"/>
                    </a:lnTo>
                    <a:lnTo>
                      <a:pt x="939" y="1246"/>
                    </a:lnTo>
                    <a:lnTo>
                      <a:pt x="992" y="1250"/>
                    </a:lnTo>
                    <a:lnTo>
                      <a:pt x="1011" y="1250"/>
                    </a:lnTo>
                    <a:lnTo>
                      <a:pt x="1026" y="1242"/>
                    </a:lnTo>
                    <a:lnTo>
                      <a:pt x="1038" y="1227"/>
                    </a:lnTo>
                    <a:lnTo>
                      <a:pt x="1045" y="1212"/>
                    </a:lnTo>
                    <a:lnTo>
                      <a:pt x="1045" y="1193"/>
                    </a:lnTo>
                    <a:lnTo>
                      <a:pt x="1038" y="1177"/>
                    </a:lnTo>
                    <a:lnTo>
                      <a:pt x="1022" y="1166"/>
                    </a:lnTo>
                    <a:lnTo>
                      <a:pt x="1003" y="1158"/>
                    </a:lnTo>
                    <a:lnTo>
                      <a:pt x="954" y="1147"/>
                    </a:lnTo>
                    <a:lnTo>
                      <a:pt x="905" y="1139"/>
                    </a:lnTo>
                    <a:lnTo>
                      <a:pt x="855" y="1128"/>
                    </a:lnTo>
                    <a:lnTo>
                      <a:pt x="802" y="1120"/>
                    </a:lnTo>
                    <a:lnTo>
                      <a:pt x="753" y="1113"/>
                    </a:lnTo>
                    <a:lnTo>
                      <a:pt x="703" y="1105"/>
                    </a:lnTo>
                    <a:lnTo>
                      <a:pt x="650" y="1098"/>
                    </a:lnTo>
                    <a:lnTo>
                      <a:pt x="600" y="1086"/>
                    </a:lnTo>
                    <a:lnTo>
                      <a:pt x="551" y="1079"/>
                    </a:lnTo>
                    <a:lnTo>
                      <a:pt x="502" y="1067"/>
                    </a:lnTo>
                    <a:lnTo>
                      <a:pt x="452" y="1052"/>
                    </a:lnTo>
                    <a:lnTo>
                      <a:pt x="403" y="1041"/>
                    </a:lnTo>
                    <a:lnTo>
                      <a:pt x="357" y="1022"/>
                    </a:lnTo>
                    <a:lnTo>
                      <a:pt x="308" y="1003"/>
                    </a:lnTo>
                    <a:lnTo>
                      <a:pt x="262" y="984"/>
                    </a:lnTo>
                    <a:lnTo>
                      <a:pt x="216" y="957"/>
                    </a:lnTo>
                    <a:lnTo>
                      <a:pt x="178" y="931"/>
                    </a:lnTo>
                    <a:lnTo>
                      <a:pt x="148" y="896"/>
                    </a:lnTo>
                    <a:lnTo>
                      <a:pt x="125" y="858"/>
                    </a:lnTo>
                    <a:lnTo>
                      <a:pt x="114" y="813"/>
                    </a:lnTo>
                    <a:lnTo>
                      <a:pt x="110" y="767"/>
                    </a:lnTo>
                    <a:lnTo>
                      <a:pt x="114" y="714"/>
                    </a:lnTo>
                    <a:lnTo>
                      <a:pt x="125" y="661"/>
                    </a:lnTo>
                    <a:lnTo>
                      <a:pt x="140" y="619"/>
                    </a:lnTo>
                    <a:lnTo>
                      <a:pt x="167" y="562"/>
                    </a:lnTo>
                    <a:lnTo>
                      <a:pt x="197" y="505"/>
                    </a:lnTo>
                    <a:lnTo>
                      <a:pt x="232" y="456"/>
                    </a:lnTo>
                    <a:lnTo>
                      <a:pt x="270" y="410"/>
                    </a:lnTo>
                    <a:lnTo>
                      <a:pt x="308" y="365"/>
                    </a:lnTo>
                    <a:lnTo>
                      <a:pt x="350" y="319"/>
                    </a:lnTo>
                    <a:lnTo>
                      <a:pt x="399" y="274"/>
                    </a:lnTo>
                    <a:lnTo>
                      <a:pt x="448" y="228"/>
                    </a:lnTo>
                    <a:lnTo>
                      <a:pt x="498" y="190"/>
                    </a:lnTo>
                    <a:lnTo>
                      <a:pt x="562" y="156"/>
                    </a:lnTo>
                    <a:lnTo>
                      <a:pt x="635" y="126"/>
                    </a:lnTo>
                    <a:lnTo>
                      <a:pt x="707" y="95"/>
                    </a:lnTo>
                    <a:lnTo>
                      <a:pt x="772" y="69"/>
                    </a:lnTo>
                    <a:lnTo>
                      <a:pt x="825" y="46"/>
                    </a:lnTo>
                    <a:lnTo>
                      <a:pt x="859" y="23"/>
                    </a:lnTo>
                    <a:lnTo>
                      <a:pt x="870" y="8"/>
                    </a:lnTo>
                    <a:lnTo>
                      <a:pt x="832" y="0"/>
                    </a:lnTo>
                    <a:lnTo>
                      <a:pt x="779" y="4"/>
                    </a:lnTo>
                    <a:lnTo>
                      <a:pt x="718" y="15"/>
                    </a:lnTo>
                    <a:lnTo>
                      <a:pt x="654" y="34"/>
                    </a:lnTo>
                    <a:lnTo>
                      <a:pt x="585" y="61"/>
                    </a:lnTo>
                    <a:lnTo>
                      <a:pt x="521" y="91"/>
                    </a:lnTo>
                    <a:lnTo>
                      <a:pt x="460" y="126"/>
                    </a:lnTo>
                    <a:lnTo>
                      <a:pt x="407" y="164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70" name="Freeform 81"/>
              <p:cNvSpPr>
                <a:spLocks noChangeAspect="1"/>
              </p:cNvSpPr>
              <p:nvPr/>
            </p:nvSpPr>
            <p:spPr bwMode="auto">
              <a:xfrm>
                <a:off x="2322" y="16375"/>
                <a:ext cx="916" cy="831"/>
              </a:xfrm>
              <a:custGeom>
                <a:avLst/>
                <a:gdLst>
                  <a:gd name="T0" fmla="*/ 761 w 916"/>
                  <a:gd name="T1" fmla="*/ 254 h 831"/>
                  <a:gd name="T2" fmla="*/ 802 w 916"/>
                  <a:gd name="T3" fmla="*/ 300 h 831"/>
                  <a:gd name="T4" fmla="*/ 829 w 916"/>
                  <a:gd name="T5" fmla="*/ 353 h 831"/>
                  <a:gd name="T6" fmla="*/ 840 w 916"/>
                  <a:gd name="T7" fmla="*/ 410 h 831"/>
                  <a:gd name="T8" fmla="*/ 840 w 916"/>
                  <a:gd name="T9" fmla="*/ 470 h 831"/>
                  <a:gd name="T10" fmla="*/ 833 w 916"/>
                  <a:gd name="T11" fmla="*/ 520 h 831"/>
                  <a:gd name="T12" fmla="*/ 818 w 916"/>
                  <a:gd name="T13" fmla="*/ 562 h 831"/>
                  <a:gd name="T14" fmla="*/ 791 w 916"/>
                  <a:gd name="T15" fmla="*/ 603 h 831"/>
                  <a:gd name="T16" fmla="*/ 764 w 916"/>
                  <a:gd name="T17" fmla="*/ 637 h 831"/>
                  <a:gd name="T18" fmla="*/ 730 w 916"/>
                  <a:gd name="T19" fmla="*/ 675 h 831"/>
                  <a:gd name="T20" fmla="*/ 696 w 916"/>
                  <a:gd name="T21" fmla="*/ 706 h 831"/>
                  <a:gd name="T22" fmla="*/ 662 w 916"/>
                  <a:gd name="T23" fmla="*/ 740 h 831"/>
                  <a:gd name="T24" fmla="*/ 627 w 916"/>
                  <a:gd name="T25" fmla="*/ 774 h 831"/>
                  <a:gd name="T26" fmla="*/ 620 w 916"/>
                  <a:gd name="T27" fmla="*/ 786 h 831"/>
                  <a:gd name="T28" fmla="*/ 620 w 916"/>
                  <a:gd name="T29" fmla="*/ 797 h 831"/>
                  <a:gd name="T30" fmla="*/ 620 w 916"/>
                  <a:gd name="T31" fmla="*/ 808 h 831"/>
                  <a:gd name="T32" fmla="*/ 627 w 916"/>
                  <a:gd name="T33" fmla="*/ 820 h 831"/>
                  <a:gd name="T34" fmla="*/ 639 w 916"/>
                  <a:gd name="T35" fmla="*/ 827 h 831"/>
                  <a:gd name="T36" fmla="*/ 654 w 916"/>
                  <a:gd name="T37" fmla="*/ 831 h 831"/>
                  <a:gd name="T38" fmla="*/ 666 w 916"/>
                  <a:gd name="T39" fmla="*/ 827 h 831"/>
                  <a:gd name="T40" fmla="*/ 677 w 916"/>
                  <a:gd name="T41" fmla="*/ 820 h 831"/>
                  <a:gd name="T42" fmla="*/ 753 w 916"/>
                  <a:gd name="T43" fmla="*/ 770 h 831"/>
                  <a:gd name="T44" fmla="*/ 818 w 916"/>
                  <a:gd name="T45" fmla="*/ 706 h 831"/>
                  <a:gd name="T46" fmla="*/ 867 w 916"/>
                  <a:gd name="T47" fmla="*/ 634 h 831"/>
                  <a:gd name="T48" fmla="*/ 901 w 916"/>
                  <a:gd name="T49" fmla="*/ 550 h 831"/>
                  <a:gd name="T50" fmla="*/ 916 w 916"/>
                  <a:gd name="T51" fmla="*/ 467 h 831"/>
                  <a:gd name="T52" fmla="*/ 909 w 916"/>
                  <a:gd name="T53" fmla="*/ 379 h 831"/>
                  <a:gd name="T54" fmla="*/ 878 w 916"/>
                  <a:gd name="T55" fmla="*/ 300 h 831"/>
                  <a:gd name="T56" fmla="*/ 818 w 916"/>
                  <a:gd name="T57" fmla="*/ 227 h 831"/>
                  <a:gd name="T58" fmla="*/ 772 w 916"/>
                  <a:gd name="T59" fmla="*/ 189 h 831"/>
                  <a:gd name="T60" fmla="*/ 719 w 916"/>
                  <a:gd name="T61" fmla="*/ 159 h 831"/>
                  <a:gd name="T62" fmla="*/ 662 w 916"/>
                  <a:gd name="T63" fmla="*/ 129 h 831"/>
                  <a:gd name="T64" fmla="*/ 597 w 916"/>
                  <a:gd name="T65" fmla="*/ 102 h 831"/>
                  <a:gd name="T66" fmla="*/ 532 w 916"/>
                  <a:gd name="T67" fmla="*/ 75 h 831"/>
                  <a:gd name="T68" fmla="*/ 468 w 916"/>
                  <a:gd name="T69" fmla="*/ 56 h 831"/>
                  <a:gd name="T70" fmla="*/ 399 w 916"/>
                  <a:gd name="T71" fmla="*/ 41 h 831"/>
                  <a:gd name="T72" fmla="*/ 335 w 916"/>
                  <a:gd name="T73" fmla="*/ 26 h 831"/>
                  <a:gd name="T74" fmla="*/ 270 w 916"/>
                  <a:gd name="T75" fmla="*/ 15 h 831"/>
                  <a:gd name="T76" fmla="*/ 213 w 916"/>
                  <a:gd name="T77" fmla="*/ 7 h 831"/>
                  <a:gd name="T78" fmla="*/ 156 w 916"/>
                  <a:gd name="T79" fmla="*/ 0 h 831"/>
                  <a:gd name="T80" fmla="*/ 110 w 916"/>
                  <a:gd name="T81" fmla="*/ 0 h 831"/>
                  <a:gd name="T82" fmla="*/ 69 w 916"/>
                  <a:gd name="T83" fmla="*/ 0 h 831"/>
                  <a:gd name="T84" fmla="*/ 34 w 916"/>
                  <a:gd name="T85" fmla="*/ 0 h 831"/>
                  <a:gd name="T86" fmla="*/ 12 w 916"/>
                  <a:gd name="T87" fmla="*/ 7 h 831"/>
                  <a:gd name="T88" fmla="*/ 0 w 916"/>
                  <a:gd name="T89" fmla="*/ 15 h 831"/>
                  <a:gd name="T90" fmla="*/ 38 w 916"/>
                  <a:gd name="T91" fmla="*/ 22 h 831"/>
                  <a:gd name="T92" fmla="*/ 76 w 916"/>
                  <a:gd name="T93" fmla="*/ 26 h 831"/>
                  <a:gd name="T94" fmla="*/ 122 w 916"/>
                  <a:gd name="T95" fmla="*/ 34 h 831"/>
                  <a:gd name="T96" fmla="*/ 167 w 916"/>
                  <a:gd name="T97" fmla="*/ 41 h 831"/>
                  <a:gd name="T98" fmla="*/ 213 w 916"/>
                  <a:gd name="T99" fmla="*/ 53 h 831"/>
                  <a:gd name="T100" fmla="*/ 266 w 916"/>
                  <a:gd name="T101" fmla="*/ 60 h 831"/>
                  <a:gd name="T102" fmla="*/ 316 w 916"/>
                  <a:gd name="T103" fmla="*/ 72 h 831"/>
                  <a:gd name="T104" fmla="*/ 369 w 916"/>
                  <a:gd name="T105" fmla="*/ 83 h 831"/>
                  <a:gd name="T106" fmla="*/ 418 w 916"/>
                  <a:gd name="T107" fmla="*/ 98 h 831"/>
                  <a:gd name="T108" fmla="*/ 472 w 916"/>
                  <a:gd name="T109" fmla="*/ 113 h 831"/>
                  <a:gd name="T110" fmla="*/ 525 w 916"/>
                  <a:gd name="T111" fmla="*/ 129 h 831"/>
                  <a:gd name="T112" fmla="*/ 574 w 916"/>
                  <a:gd name="T113" fmla="*/ 148 h 831"/>
                  <a:gd name="T114" fmla="*/ 624 w 916"/>
                  <a:gd name="T115" fmla="*/ 170 h 831"/>
                  <a:gd name="T116" fmla="*/ 673 w 916"/>
                  <a:gd name="T117" fmla="*/ 197 h 831"/>
                  <a:gd name="T118" fmla="*/ 719 w 916"/>
                  <a:gd name="T119" fmla="*/ 224 h 831"/>
                  <a:gd name="T120" fmla="*/ 761 w 916"/>
                  <a:gd name="T121" fmla="*/ 254 h 83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6"/>
                  <a:gd name="T184" fmla="*/ 0 h 831"/>
                  <a:gd name="T185" fmla="*/ 916 w 916"/>
                  <a:gd name="T186" fmla="*/ 831 h 83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6" h="831">
                    <a:moveTo>
                      <a:pt x="761" y="254"/>
                    </a:moveTo>
                    <a:lnTo>
                      <a:pt x="802" y="300"/>
                    </a:lnTo>
                    <a:lnTo>
                      <a:pt x="829" y="353"/>
                    </a:lnTo>
                    <a:lnTo>
                      <a:pt x="840" y="410"/>
                    </a:lnTo>
                    <a:lnTo>
                      <a:pt x="840" y="470"/>
                    </a:lnTo>
                    <a:lnTo>
                      <a:pt x="833" y="520"/>
                    </a:lnTo>
                    <a:lnTo>
                      <a:pt x="818" y="562"/>
                    </a:lnTo>
                    <a:lnTo>
                      <a:pt x="791" y="603"/>
                    </a:lnTo>
                    <a:lnTo>
                      <a:pt x="764" y="637"/>
                    </a:lnTo>
                    <a:lnTo>
                      <a:pt x="730" y="675"/>
                    </a:lnTo>
                    <a:lnTo>
                      <a:pt x="696" y="706"/>
                    </a:lnTo>
                    <a:lnTo>
                      <a:pt x="662" y="740"/>
                    </a:lnTo>
                    <a:lnTo>
                      <a:pt x="627" y="774"/>
                    </a:lnTo>
                    <a:lnTo>
                      <a:pt x="620" y="786"/>
                    </a:lnTo>
                    <a:lnTo>
                      <a:pt x="620" y="797"/>
                    </a:lnTo>
                    <a:lnTo>
                      <a:pt x="620" y="808"/>
                    </a:lnTo>
                    <a:lnTo>
                      <a:pt x="627" y="820"/>
                    </a:lnTo>
                    <a:lnTo>
                      <a:pt x="639" y="827"/>
                    </a:lnTo>
                    <a:lnTo>
                      <a:pt x="654" y="831"/>
                    </a:lnTo>
                    <a:lnTo>
                      <a:pt x="666" y="827"/>
                    </a:lnTo>
                    <a:lnTo>
                      <a:pt x="677" y="820"/>
                    </a:lnTo>
                    <a:lnTo>
                      <a:pt x="753" y="770"/>
                    </a:lnTo>
                    <a:lnTo>
                      <a:pt x="818" y="706"/>
                    </a:lnTo>
                    <a:lnTo>
                      <a:pt x="867" y="634"/>
                    </a:lnTo>
                    <a:lnTo>
                      <a:pt x="901" y="550"/>
                    </a:lnTo>
                    <a:lnTo>
                      <a:pt x="916" y="467"/>
                    </a:lnTo>
                    <a:lnTo>
                      <a:pt x="909" y="379"/>
                    </a:lnTo>
                    <a:lnTo>
                      <a:pt x="878" y="300"/>
                    </a:lnTo>
                    <a:lnTo>
                      <a:pt x="818" y="227"/>
                    </a:lnTo>
                    <a:lnTo>
                      <a:pt x="772" y="189"/>
                    </a:lnTo>
                    <a:lnTo>
                      <a:pt x="719" y="159"/>
                    </a:lnTo>
                    <a:lnTo>
                      <a:pt x="662" y="129"/>
                    </a:lnTo>
                    <a:lnTo>
                      <a:pt x="597" y="102"/>
                    </a:lnTo>
                    <a:lnTo>
                      <a:pt x="532" y="75"/>
                    </a:lnTo>
                    <a:lnTo>
                      <a:pt x="468" y="56"/>
                    </a:lnTo>
                    <a:lnTo>
                      <a:pt x="399" y="41"/>
                    </a:lnTo>
                    <a:lnTo>
                      <a:pt x="335" y="26"/>
                    </a:lnTo>
                    <a:lnTo>
                      <a:pt x="270" y="15"/>
                    </a:lnTo>
                    <a:lnTo>
                      <a:pt x="213" y="7"/>
                    </a:lnTo>
                    <a:lnTo>
                      <a:pt x="156" y="0"/>
                    </a:lnTo>
                    <a:lnTo>
                      <a:pt x="110" y="0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12" y="7"/>
                    </a:lnTo>
                    <a:lnTo>
                      <a:pt x="0" y="15"/>
                    </a:lnTo>
                    <a:lnTo>
                      <a:pt x="38" y="22"/>
                    </a:lnTo>
                    <a:lnTo>
                      <a:pt x="76" y="26"/>
                    </a:lnTo>
                    <a:lnTo>
                      <a:pt x="122" y="34"/>
                    </a:lnTo>
                    <a:lnTo>
                      <a:pt x="167" y="41"/>
                    </a:lnTo>
                    <a:lnTo>
                      <a:pt x="213" y="53"/>
                    </a:lnTo>
                    <a:lnTo>
                      <a:pt x="266" y="60"/>
                    </a:lnTo>
                    <a:lnTo>
                      <a:pt x="316" y="72"/>
                    </a:lnTo>
                    <a:lnTo>
                      <a:pt x="369" y="83"/>
                    </a:lnTo>
                    <a:lnTo>
                      <a:pt x="418" y="98"/>
                    </a:lnTo>
                    <a:lnTo>
                      <a:pt x="472" y="113"/>
                    </a:lnTo>
                    <a:lnTo>
                      <a:pt x="525" y="129"/>
                    </a:lnTo>
                    <a:lnTo>
                      <a:pt x="574" y="148"/>
                    </a:lnTo>
                    <a:lnTo>
                      <a:pt x="624" y="170"/>
                    </a:lnTo>
                    <a:lnTo>
                      <a:pt x="673" y="197"/>
                    </a:lnTo>
                    <a:lnTo>
                      <a:pt x="719" y="224"/>
                    </a:lnTo>
                    <a:lnTo>
                      <a:pt x="761" y="254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71" name="Freeform 82"/>
              <p:cNvSpPr>
                <a:spLocks noChangeAspect="1"/>
              </p:cNvSpPr>
              <p:nvPr/>
            </p:nvSpPr>
            <p:spPr bwMode="auto">
              <a:xfrm>
                <a:off x="455" y="16758"/>
                <a:ext cx="373" cy="786"/>
              </a:xfrm>
              <a:custGeom>
                <a:avLst/>
                <a:gdLst>
                  <a:gd name="T0" fmla="*/ 0 w 373"/>
                  <a:gd name="T1" fmla="*/ 429 h 786"/>
                  <a:gd name="T2" fmla="*/ 0 w 373"/>
                  <a:gd name="T3" fmla="*/ 494 h 786"/>
                  <a:gd name="T4" fmla="*/ 16 w 373"/>
                  <a:gd name="T5" fmla="*/ 554 h 786"/>
                  <a:gd name="T6" fmla="*/ 42 w 373"/>
                  <a:gd name="T7" fmla="*/ 611 h 786"/>
                  <a:gd name="T8" fmla="*/ 80 w 373"/>
                  <a:gd name="T9" fmla="*/ 661 h 786"/>
                  <a:gd name="T10" fmla="*/ 126 w 373"/>
                  <a:gd name="T11" fmla="*/ 703 h 786"/>
                  <a:gd name="T12" fmla="*/ 179 w 373"/>
                  <a:gd name="T13" fmla="*/ 741 h 786"/>
                  <a:gd name="T14" fmla="*/ 240 w 373"/>
                  <a:gd name="T15" fmla="*/ 767 h 786"/>
                  <a:gd name="T16" fmla="*/ 301 w 373"/>
                  <a:gd name="T17" fmla="*/ 782 h 786"/>
                  <a:gd name="T18" fmla="*/ 320 w 373"/>
                  <a:gd name="T19" fmla="*/ 786 h 786"/>
                  <a:gd name="T20" fmla="*/ 339 w 373"/>
                  <a:gd name="T21" fmla="*/ 778 h 786"/>
                  <a:gd name="T22" fmla="*/ 354 w 373"/>
                  <a:gd name="T23" fmla="*/ 767 h 786"/>
                  <a:gd name="T24" fmla="*/ 361 w 373"/>
                  <a:gd name="T25" fmla="*/ 752 h 786"/>
                  <a:gd name="T26" fmla="*/ 361 w 373"/>
                  <a:gd name="T27" fmla="*/ 733 h 786"/>
                  <a:gd name="T28" fmla="*/ 358 w 373"/>
                  <a:gd name="T29" fmla="*/ 714 h 786"/>
                  <a:gd name="T30" fmla="*/ 346 w 373"/>
                  <a:gd name="T31" fmla="*/ 699 h 786"/>
                  <a:gd name="T32" fmla="*/ 327 w 373"/>
                  <a:gd name="T33" fmla="*/ 691 h 786"/>
                  <a:gd name="T34" fmla="*/ 266 w 373"/>
                  <a:gd name="T35" fmla="*/ 668 h 786"/>
                  <a:gd name="T36" fmla="*/ 209 w 373"/>
                  <a:gd name="T37" fmla="*/ 638 h 786"/>
                  <a:gd name="T38" fmla="*/ 164 w 373"/>
                  <a:gd name="T39" fmla="*/ 596 h 786"/>
                  <a:gd name="T40" fmla="*/ 130 w 373"/>
                  <a:gd name="T41" fmla="*/ 551 h 786"/>
                  <a:gd name="T42" fmla="*/ 107 w 373"/>
                  <a:gd name="T43" fmla="*/ 494 h 786"/>
                  <a:gd name="T44" fmla="*/ 95 w 373"/>
                  <a:gd name="T45" fmla="*/ 433 h 786"/>
                  <a:gd name="T46" fmla="*/ 95 w 373"/>
                  <a:gd name="T47" fmla="*/ 368 h 786"/>
                  <a:gd name="T48" fmla="*/ 114 w 373"/>
                  <a:gd name="T49" fmla="*/ 300 h 786"/>
                  <a:gd name="T50" fmla="*/ 137 w 373"/>
                  <a:gd name="T51" fmla="*/ 251 h 786"/>
                  <a:gd name="T52" fmla="*/ 168 w 373"/>
                  <a:gd name="T53" fmla="*/ 205 h 786"/>
                  <a:gd name="T54" fmla="*/ 202 w 373"/>
                  <a:gd name="T55" fmla="*/ 163 h 786"/>
                  <a:gd name="T56" fmla="*/ 240 w 373"/>
                  <a:gd name="T57" fmla="*/ 125 h 786"/>
                  <a:gd name="T58" fmla="*/ 274 w 373"/>
                  <a:gd name="T59" fmla="*/ 91 h 786"/>
                  <a:gd name="T60" fmla="*/ 312 w 373"/>
                  <a:gd name="T61" fmla="*/ 61 h 786"/>
                  <a:gd name="T62" fmla="*/ 346 w 373"/>
                  <a:gd name="T63" fmla="*/ 30 h 786"/>
                  <a:gd name="T64" fmla="*/ 373 w 373"/>
                  <a:gd name="T65" fmla="*/ 4 h 786"/>
                  <a:gd name="T66" fmla="*/ 346 w 373"/>
                  <a:gd name="T67" fmla="*/ 0 h 786"/>
                  <a:gd name="T68" fmla="*/ 304 w 373"/>
                  <a:gd name="T69" fmla="*/ 19 h 786"/>
                  <a:gd name="T70" fmla="*/ 247 w 373"/>
                  <a:gd name="T71" fmla="*/ 61 h 786"/>
                  <a:gd name="T72" fmla="*/ 183 w 373"/>
                  <a:gd name="T73" fmla="*/ 118 h 786"/>
                  <a:gd name="T74" fmla="*/ 122 w 373"/>
                  <a:gd name="T75" fmla="*/ 190 h 786"/>
                  <a:gd name="T76" fmla="*/ 65 w 373"/>
                  <a:gd name="T77" fmla="*/ 266 h 786"/>
                  <a:gd name="T78" fmla="*/ 23 w 373"/>
                  <a:gd name="T79" fmla="*/ 349 h 786"/>
                  <a:gd name="T80" fmla="*/ 0 w 373"/>
                  <a:gd name="T81" fmla="*/ 429 h 78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3"/>
                  <a:gd name="T124" fmla="*/ 0 h 786"/>
                  <a:gd name="T125" fmla="*/ 373 w 373"/>
                  <a:gd name="T126" fmla="*/ 786 h 78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3" h="786">
                    <a:moveTo>
                      <a:pt x="0" y="429"/>
                    </a:moveTo>
                    <a:lnTo>
                      <a:pt x="0" y="494"/>
                    </a:lnTo>
                    <a:lnTo>
                      <a:pt x="16" y="554"/>
                    </a:lnTo>
                    <a:lnTo>
                      <a:pt x="42" y="611"/>
                    </a:lnTo>
                    <a:lnTo>
                      <a:pt x="80" y="661"/>
                    </a:lnTo>
                    <a:lnTo>
                      <a:pt x="126" y="703"/>
                    </a:lnTo>
                    <a:lnTo>
                      <a:pt x="179" y="741"/>
                    </a:lnTo>
                    <a:lnTo>
                      <a:pt x="240" y="767"/>
                    </a:lnTo>
                    <a:lnTo>
                      <a:pt x="301" y="782"/>
                    </a:lnTo>
                    <a:lnTo>
                      <a:pt x="320" y="786"/>
                    </a:lnTo>
                    <a:lnTo>
                      <a:pt x="339" y="778"/>
                    </a:lnTo>
                    <a:lnTo>
                      <a:pt x="354" y="767"/>
                    </a:lnTo>
                    <a:lnTo>
                      <a:pt x="361" y="752"/>
                    </a:lnTo>
                    <a:lnTo>
                      <a:pt x="361" y="733"/>
                    </a:lnTo>
                    <a:lnTo>
                      <a:pt x="358" y="714"/>
                    </a:lnTo>
                    <a:lnTo>
                      <a:pt x="346" y="699"/>
                    </a:lnTo>
                    <a:lnTo>
                      <a:pt x="327" y="691"/>
                    </a:lnTo>
                    <a:lnTo>
                      <a:pt x="266" y="668"/>
                    </a:lnTo>
                    <a:lnTo>
                      <a:pt x="209" y="638"/>
                    </a:lnTo>
                    <a:lnTo>
                      <a:pt x="164" y="596"/>
                    </a:lnTo>
                    <a:lnTo>
                      <a:pt x="130" y="551"/>
                    </a:lnTo>
                    <a:lnTo>
                      <a:pt x="107" y="494"/>
                    </a:lnTo>
                    <a:lnTo>
                      <a:pt x="95" y="433"/>
                    </a:lnTo>
                    <a:lnTo>
                      <a:pt x="95" y="368"/>
                    </a:lnTo>
                    <a:lnTo>
                      <a:pt x="114" y="300"/>
                    </a:lnTo>
                    <a:lnTo>
                      <a:pt x="137" y="251"/>
                    </a:lnTo>
                    <a:lnTo>
                      <a:pt x="168" y="205"/>
                    </a:lnTo>
                    <a:lnTo>
                      <a:pt x="202" y="163"/>
                    </a:lnTo>
                    <a:lnTo>
                      <a:pt x="240" y="125"/>
                    </a:lnTo>
                    <a:lnTo>
                      <a:pt x="274" y="91"/>
                    </a:lnTo>
                    <a:lnTo>
                      <a:pt x="312" y="61"/>
                    </a:lnTo>
                    <a:lnTo>
                      <a:pt x="346" y="30"/>
                    </a:lnTo>
                    <a:lnTo>
                      <a:pt x="373" y="4"/>
                    </a:lnTo>
                    <a:lnTo>
                      <a:pt x="346" y="0"/>
                    </a:lnTo>
                    <a:lnTo>
                      <a:pt x="304" y="19"/>
                    </a:lnTo>
                    <a:lnTo>
                      <a:pt x="247" y="61"/>
                    </a:lnTo>
                    <a:lnTo>
                      <a:pt x="183" y="118"/>
                    </a:lnTo>
                    <a:lnTo>
                      <a:pt x="122" y="190"/>
                    </a:lnTo>
                    <a:lnTo>
                      <a:pt x="65" y="266"/>
                    </a:lnTo>
                    <a:lnTo>
                      <a:pt x="23" y="349"/>
                    </a:lnTo>
                    <a:lnTo>
                      <a:pt x="0" y="429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72" name="Freeform 83"/>
              <p:cNvSpPr>
                <a:spLocks noChangeAspect="1"/>
              </p:cNvSpPr>
              <p:nvPr/>
            </p:nvSpPr>
            <p:spPr bwMode="auto">
              <a:xfrm>
                <a:off x="3079" y="16318"/>
                <a:ext cx="798" cy="1025"/>
              </a:xfrm>
              <a:custGeom>
                <a:avLst/>
                <a:gdLst>
                  <a:gd name="T0" fmla="*/ 673 w 798"/>
                  <a:gd name="T1" fmla="*/ 410 h 1025"/>
                  <a:gd name="T2" fmla="*/ 711 w 798"/>
                  <a:gd name="T3" fmla="*/ 474 h 1025"/>
                  <a:gd name="T4" fmla="*/ 730 w 798"/>
                  <a:gd name="T5" fmla="*/ 543 h 1025"/>
                  <a:gd name="T6" fmla="*/ 718 w 798"/>
                  <a:gd name="T7" fmla="*/ 619 h 1025"/>
                  <a:gd name="T8" fmla="*/ 677 w 798"/>
                  <a:gd name="T9" fmla="*/ 691 h 1025"/>
                  <a:gd name="T10" fmla="*/ 612 w 798"/>
                  <a:gd name="T11" fmla="*/ 755 h 1025"/>
                  <a:gd name="T12" fmla="*/ 540 w 798"/>
                  <a:gd name="T13" fmla="*/ 812 h 1025"/>
                  <a:gd name="T14" fmla="*/ 464 w 798"/>
                  <a:gd name="T15" fmla="*/ 873 h 1025"/>
                  <a:gd name="T16" fmla="*/ 418 w 798"/>
                  <a:gd name="T17" fmla="*/ 919 h 1025"/>
                  <a:gd name="T18" fmla="*/ 403 w 798"/>
                  <a:gd name="T19" fmla="*/ 949 h 1025"/>
                  <a:gd name="T20" fmla="*/ 391 w 798"/>
                  <a:gd name="T21" fmla="*/ 979 h 1025"/>
                  <a:gd name="T22" fmla="*/ 395 w 798"/>
                  <a:gd name="T23" fmla="*/ 1010 h 1025"/>
                  <a:gd name="T24" fmla="*/ 422 w 798"/>
                  <a:gd name="T25" fmla="*/ 1025 h 1025"/>
                  <a:gd name="T26" fmla="*/ 452 w 798"/>
                  <a:gd name="T27" fmla="*/ 1021 h 1025"/>
                  <a:gd name="T28" fmla="*/ 502 w 798"/>
                  <a:gd name="T29" fmla="*/ 968 h 1025"/>
                  <a:gd name="T30" fmla="*/ 585 w 798"/>
                  <a:gd name="T31" fmla="*/ 888 h 1025"/>
                  <a:gd name="T32" fmla="*/ 673 w 798"/>
                  <a:gd name="T33" fmla="*/ 812 h 1025"/>
                  <a:gd name="T34" fmla="*/ 749 w 798"/>
                  <a:gd name="T35" fmla="*/ 725 h 1025"/>
                  <a:gd name="T36" fmla="*/ 794 w 798"/>
                  <a:gd name="T37" fmla="*/ 619 h 1025"/>
                  <a:gd name="T38" fmla="*/ 787 w 798"/>
                  <a:gd name="T39" fmla="*/ 505 h 1025"/>
                  <a:gd name="T40" fmla="*/ 737 w 798"/>
                  <a:gd name="T41" fmla="*/ 398 h 1025"/>
                  <a:gd name="T42" fmla="*/ 654 w 798"/>
                  <a:gd name="T43" fmla="*/ 311 h 1025"/>
                  <a:gd name="T44" fmla="*/ 574 w 798"/>
                  <a:gd name="T45" fmla="*/ 246 h 1025"/>
                  <a:gd name="T46" fmla="*/ 494 w 798"/>
                  <a:gd name="T47" fmla="*/ 197 h 1025"/>
                  <a:gd name="T48" fmla="*/ 410 w 798"/>
                  <a:gd name="T49" fmla="*/ 144 h 1025"/>
                  <a:gd name="T50" fmla="*/ 319 w 798"/>
                  <a:gd name="T51" fmla="*/ 94 h 1025"/>
                  <a:gd name="T52" fmla="*/ 235 w 798"/>
                  <a:gd name="T53" fmla="*/ 53 h 1025"/>
                  <a:gd name="T54" fmla="*/ 152 w 798"/>
                  <a:gd name="T55" fmla="*/ 22 h 1025"/>
                  <a:gd name="T56" fmla="*/ 80 w 798"/>
                  <a:gd name="T57" fmla="*/ 3 h 1025"/>
                  <a:gd name="T58" fmla="*/ 23 w 798"/>
                  <a:gd name="T59" fmla="*/ 3 h 1025"/>
                  <a:gd name="T60" fmla="*/ 26 w 798"/>
                  <a:gd name="T61" fmla="*/ 19 h 1025"/>
                  <a:gd name="T62" fmla="*/ 91 w 798"/>
                  <a:gd name="T63" fmla="*/ 45 h 1025"/>
                  <a:gd name="T64" fmla="*/ 167 w 798"/>
                  <a:gd name="T65" fmla="*/ 79 h 1025"/>
                  <a:gd name="T66" fmla="*/ 255 w 798"/>
                  <a:gd name="T67" fmla="*/ 121 h 1025"/>
                  <a:gd name="T68" fmla="*/ 346 w 798"/>
                  <a:gd name="T69" fmla="*/ 170 h 1025"/>
                  <a:gd name="T70" fmla="*/ 437 w 798"/>
                  <a:gd name="T71" fmla="*/ 227 h 1025"/>
                  <a:gd name="T72" fmla="*/ 528 w 798"/>
                  <a:gd name="T73" fmla="*/ 288 h 1025"/>
                  <a:gd name="T74" fmla="*/ 608 w 798"/>
                  <a:gd name="T75" fmla="*/ 349 h 102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98"/>
                  <a:gd name="T115" fmla="*/ 0 h 1025"/>
                  <a:gd name="T116" fmla="*/ 798 w 798"/>
                  <a:gd name="T117" fmla="*/ 1025 h 102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98" h="1025">
                    <a:moveTo>
                      <a:pt x="646" y="383"/>
                    </a:moveTo>
                    <a:lnTo>
                      <a:pt x="673" y="410"/>
                    </a:lnTo>
                    <a:lnTo>
                      <a:pt x="696" y="440"/>
                    </a:lnTo>
                    <a:lnTo>
                      <a:pt x="711" y="474"/>
                    </a:lnTo>
                    <a:lnTo>
                      <a:pt x="726" y="508"/>
                    </a:lnTo>
                    <a:lnTo>
                      <a:pt x="730" y="543"/>
                    </a:lnTo>
                    <a:lnTo>
                      <a:pt x="730" y="581"/>
                    </a:lnTo>
                    <a:lnTo>
                      <a:pt x="718" y="619"/>
                    </a:lnTo>
                    <a:lnTo>
                      <a:pt x="703" y="653"/>
                    </a:lnTo>
                    <a:lnTo>
                      <a:pt x="677" y="691"/>
                    </a:lnTo>
                    <a:lnTo>
                      <a:pt x="646" y="725"/>
                    </a:lnTo>
                    <a:lnTo>
                      <a:pt x="612" y="755"/>
                    </a:lnTo>
                    <a:lnTo>
                      <a:pt x="574" y="786"/>
                    </a:lnTo>
                    <a:lnTo>
                      <a:pt x="540" y="812"/>
                    </a:lnTo>
                    <a:lnTo>
                      <a:pt x="502" y="843"/>
                    </a:lnTo>
                    <a:lnTo>
                      <a:pt x="464" y="873"/>
                    </a:lnTo>
                    <a:lnTo>
                      <a:pt x="429" y="907"/>
                    </a:lnTo>
                    <a:lnTo>
                      <a:pt x="418" y="919"/>
                    </a:lnTo>
                    <a:lnTo>
                      <a:pt x="410" y="934"/>
                    </a:lnTo>
                    <a:lnTo>
                      <a:pt x="403" y="949"/>
                    </a:lnTo>
                    <a:lnTo>
                      <a:pt x="395" y="964"/>
                    </a:lnTo>
                    <a:lnTo>
                      <a:pt x="391" y="979"/>
                    </a:lnTo>
                    <a:lnTo>
                      <a:pt x="391" y="994"/>
                    </a:lnTo>
                    <a:lnTo>
                      <a:pt x="395" y="1010"/>
                    </a:lnTo>
                    <a:lnTo>
                      <a:pt x="407" y="1021"/>
                    </a:lnTo>
                    <a:lnTo>
                      <a:pt x="422" y="1025"/>
                    </a:lnTo>
                    <a:lnTo>
                      <a:pt x="437" y="1025"/>
                    </a:lnTo>
                    <a:lnTo>
                      <a:pt x="452" y="1021"/>
                    </a:lnTo>
                    <a:lnTo>
                      <a:pt x="464" y="1010"/>
                    </a:lnTo>
                    <a:lnTo>
                      <a:pt x="502" y="968"/>
                    </a:lnTo>
                    <a:lnTo>
                      <a:pt x="543" y="926"/>
                    </a:lnTo>
                    <a:lnTo>
                      <a:pt x="585" y="888"/>
                    </a:lnTo>
                    <a:lnTo>
                      <a:pt x="631" y="850"/>
                    </a:lnTo>
                    <a:lnTo>
                      <a:pt x="673" y="812"/>
                    </a:lnTo>
                    <a:lnTo>
                      <a:pt x="711" y="770"/>
                    </a:lnTo>
                    <a:lnTo>
                      <a:pt x="749" y="725"/>
                    </a:lnTo>
                    <a:lnTo>
                      <a:pt x="775" y="675"/>
                    </a:lnTo>
                    <a:lnTo>
                      <a:pt x="794" y="619"/>
                    </a:lnTo>
                    <a:lnTo>
                      <a:pt x="798" y="562"/>
                    </a:lnTo>
                    <a:lnTo>
                      <a:pt x="787" y="505"/>
                    </a:lnTo>
                    <a:lnTo>
                      <a:pt x="768" y="451"/>
                    </a:lnTo>
                    <a:lnTo>
                      <a:pt x="737" y="398"/>
                    </a:lnTo>
                    <a:lnTo>
                      <a:pt x="699" y="353"/>
                    </a:lnTo>
                    <a:lnTo>
                      <a:pt x="654" y="311"/>
                    </a:lnTo>
                    <a:lnTo>
                      <a:pt x="608" y="273"/>
                    </a:lnTo>
                    <a:lnTo>
                      <a:pt x="574" y="246"/>
                    </a:lnTo>
                    <a:lnTo>
                      <a:pt x="536" y="224"/>
                    </a:lnTo>
                    <a:lnTo>
                      <a:pt x="494" y="197"/>
                    </a:lnTo>
                    <a:lnTo>
                      <a:pt x="452" y="170"/>
                    </a:lnTo>
                    <a:lnTo>
                      <a:pt x="410" y="144"/>
                    </a:lnTo>
                    <a:lnTo>
                      <a:pt x="365" y="117"/>
                    </a:lnTo>
                    <a:lnTo>
                      <a:pt x="319" y="94"/>
                    </a:lnTo>
                    <a:lnTo>
                      <a:pt x="277" y="72"/>
                    </a:lnTo>
                    <a:lnTo>
                      <a:pt x="235" y="53"/>
                    </a:lnTo>
                    <a:lnTo>
                      <a:pt x="194" y="34"/>
                    </a:lnTo>
                    <a:lnTo>
                      <a:pt x="152" y="22"/>
                    </a:lnTo>
                    <a:lnTo>
                      <a:pt x="114" y="11"/>
                    </a:lnTo>
                    <a:lnTo>
                      <a:pt x="80" y="3"/>
                    </a:lnTo>
                    <a:lnTo>
                      <a:pt x="49" y="0"/>
                    </a:lnTo>
                    <a:lnTo>
                      <a:pt x="23" y="3"/>
                    </a:lnTo>
                    <a:lnTo>
                      <a:pt x="0" y="11"/>
                    </a:lnTo>
                    <a:lnTo>
                      <a:pt x="26" y="19"/>
                    </a:lnTo>
                    <a:lnTo>
                      <a:pt x="57" y="30"/>
                    </a:lnTo>
                    <a:lnTo>
                      <a:pt x="91" y="45"/>
                    </a:lnTo>
                    <a:lnTo>
                      <a:pt x="125" y="60"/>
                    </a:lnTo>
                    <a:lnTo>
                      <a:pt x="167" y="79"/>
                    </a:lnTo>
                    <a:lnTo>
                      <a:pt x="209" y="98"/>
                    </a:lnTo>
                    <a:lnTo>
                      <a:pt x="255" y="121"/>
                    </a:lnTo>
                    <a:lnTo>
                      <a:pt x="300" y="144"/>
                    </a:lnTo>
                    <a:lnTo>
                      <a:pt x="346" y="170"/>
                    </a:lnTo>
                    <a:lnTo>
                      <a:pt x="391" y="197"/>
                    </a:lnTo>
                    <a:lnTo>
                      <a:pt x="437" y="227"/>
                    </a:lnTo>
                    <a:lnTo>
                      <a:pt x="483" y="258"/>
                    </a:lnTo>
                    <a:lnTo>
                      <a:pt x="528" y="288"/>
                    </a:lnTo>
                    <a:lnTo>
                      <a:pt x="570" y="319"/>
                    </a:lnTo>
                    <a:lnTo>
                      <a:pt x="608" y="349"/>
                    </a:lnTo>
                    <a:lnTo>
                      <a:pt x="646" y="383"/>
                    </a:lnTo>
                    <a:close/>
                  </a:path>
                </a:pathLst>
              </a:custGeom>
              <a:solidFill>
                <a:srgbClr val="C9E8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73" name="Freeform 84"/>
              <p:cNvSpPr>
                <a:spLocks noChangeAspect="1"/>
              </p:cNvSpPr>
              <p:nvPr/>
            </p:nvSpPr>
            <p:spPr bwMode="auto">
              <a:xfrm>
                <a:off x="2197" y="17517"/>
                <a:ext cx="270" cy="619"/>
              </a:xfrm>
              <a:custGeom>
                <a:avLst/>
                <a:gdLst>
                  <a:gd name="T0" fmla="*/ 102 w 270"/>
                  <a:gd name="T1" fmla="*/ 46 h 619"/>
                  <a:gd name="T2" fmla="*/ 95 w 270"/>
                  <a:gd name="T3" fmla="*/ 27 h 619"/>
                  <a:gd name="T4" fmla="*/ 83 w 270"/>
                  <a:gd name="T5" fmla="*/ 12 h 619"/>
                  <a:gd name="T6" fmla="*/ 64 w 270"/>
                  <a:gd name="T7" fmla="*/ 4 h 619"/>
                  <a:gd name="T8" fmla="*/ 45 w 270"/>
                  <a:gd name="T9" fmla="*/ 0 h 619"/>
                  <a:gd name="T10" fmla="*/ 26 w 270"/>
                  <a:gd name="T11" fmla="*/ 8 h 619"/>
                  <a:gd name="T12" fmla="*/ 11 w 270"/>
                  <a:gd name="T13" fmla="*/ 19 h 619"/>
                  <a:gd name="T14" fmla="*/ 0 w 270"/>
                  <a:gd name="T15" fmla="*/ 38 h 619"/>
                  <a:gd name="T16" fmla="*/ 0 w 270"/>
                  <a:gd name="T17" fmla="*/ 57 h 619"/>
                  <a:gd name="T18" fmla="*/ 19 w 270"/>
                  <a:gd name="T19" fmla="*/ 141 h 619"/>
                  <a:gd name="T20" fmla="*/ 49 w 270"/>
                  <a:gd name="T21" fmla="*/ 236 h 619"/>
                  <a:gd name="T22" fmla="*/ 87 w 270"/>
                  <a:gd name="T23" fmla="*/ 331 h 619"/>
                  <a:gd name="T24" fmla="*/ 133 w 270"/>
                  <a:gd name="T25" fmla="*/ 422 h 619"/>
                  <a:gd name="T26" fmla="*/ 178 w 270"/>
                  <a:gd name="T27" fmla="*/ 502 h 619"/>
                  <a:gd name="T28" fmla="*/ 220 w 270"/>
                  <a:gd name="T29" fmla="*/ 566 h 619"/>
                  <a:gd name="T30" fmla="*/ 251 w 270"/>
                  <a:gd name="T31" fmla="*/ 608 h 619"/>
                  <a:gd name="T32" fmla="*/ 270 w 270"/>
                  <a:gd name="T33" fmla="*/ 619 h 619"/>
                  <a:gd name="T34" fmla="*/ 262 w 270"/>
                  <a:gd name="T35" fmla="*/ 578 h 619"/>
                  <a:gd name="T36" fmla="*/ 243 w 270"/>
                  <a:gd name="T37" fmla="*/ 525 h 619"/>
                  <a:gd name="T38" fmla="*/ 220 w 270"/>
                  <a:gd name="T39" fmla="*/ 456 h 619"/>
                  <a:gd name="T40" fmla="*/ 194 w 270"/>
                  <a:gd name="T41" fmla="*/ 376 h 619"/>
                  <a:gd name="T42" fmla="*/ 167 w 270"/>
                  <a:gd name="T43" fmla="*/ 293 h 619"/>
                  <a:gd name="T44" fmla="*/ 140 w 270"/>
                  <a:gd name="T45" fmla="*/ 209 h 619"/>
                  <a:gd name="T46" fmla="*/ 118 w 270"/>
                  <a:gd name="T47" fmla="*/ 126 h 619"/>
                  <a:gd name="T48" fmla="*/ 102 w 270"/>
                  <a:gd name="T49" fmla="*/ 46 h 61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0"/>
                  <a:gd name="T76" fmla="*/ 0 h 619"/>
                  <a:gd name="T77" fmla="*/ 270 w 270"/>
                  <a:gd name="T78" fmla="*/ 619 h 61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0" h="619">
                    <a:moveTo>
                      <a:pt x="102" y="46"/>
                    </a:moveTo>
                    <a:lnTo>
                      <a:pt x="95" y="27"/>
                    </a:lnTo>
                    <a:lnTo>
                      <a:pt x="83" y="12"/>
                    </a:lnTo>
                    <a:lnTo>
                      <a:pt x="64" y="4"/>
                    </a:lnTo>
                    <a:lnTo>
                      <a:pt x="45" y="0"/>
                    </a:lnTo>
                    <a:lnTo>
                      <a:pt x="26" y="8"/>
                    </a:lnTo>
                    <a:lnTo>
                      <a:pt x="11" y="19"/>
                    </a:lnTo>
                    <a:lnTo>
                      <a:pt x="0" y="38"/>
                    </a:lnTo>
                    <a:lnTo>
                      <a:pt x="0" y="57"/>
                    </a:lnTo>
                    <a:lnTo>
                      <a:pt x="19" y="141"/>
                    </a:lnTo>
                    <a:lnTo>
                      <a:pt x="49" y="236"/>
                    </a:lnTo>
                    <a:lnTo>
                      <a:pt x="87" y="331"/>
                    </a:lnTo>
                    <a:lnTo>
                      <a:pt x="133" y="422"/>
                    </a:lnTo>
                    <a:lnTo>
                      <a:pt x="178" y="502"/>
                    </a:lnTo>
                    <a:lnTo>
                      <a:pt x="220" y="566"/>
                    </a:lnTo>
                    <a:lnTo>
                      <a:pt x="251" y="608"/>
                    </a:lnTo>
                    <a:lnTo>
                      <a:pt x="270" y="619"/>
                    </a:lnTo>
                    <a:lnTo>
                      <a:pt x="262" y="578"/>
                    </a:lnTo>
                    <a:lnTo>
                      <a:pt x="243" y="525"/>
                    </a:lnTo>
                    <a:lnTo>
                      <a:pt x="220" y="456"/>
                    </a:lnTo>
                    <a:lnTo>
                      <a:pt x="194" y="376"/>
                    </a:lnTo>
                    <a:lnTo>
                      <a:pt x="167" y="293"/>
                    </a:lnTo>
                    <a:lnTo>
                      <a:pt x="140" y="209"/>
                    </a:lnTo>
                    <a:lnTo>
                      <a:pt x="118" y="126"/>
                    </a:lnTo>
                    <a:lnTo>
                      <a:pt x="102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74" name="Freeform 85"/>
              <p:cNvSpPr>
                <a:spLocks noChangeAspect="1"/>
              </p:cNvSpPr>
              <p:nvPr/>
            </p:nvSpPr>
            <p:spPr bwMode="auto">
              <a:xfrm>
                <a:off x="2079" y="17187"/>
                <a:ext cx="140" cy="312"/>
              </a:xfrm>
              <a:custGeom>
                <a:avLst/>
                <a:gdLst>
                  <a:gd name="T0" fmla="*/ 72 w 140"/>
                  <a:gd name="T1" fmla="*/ 34 h 312"/>
                  <a:gd name="T2" fmla="*/ 68 w 140"/>
                  <a:gd name="T3" fmla="*/ 19 h 312"/>
                  <a:gd name="T4" fmla="*/ 57 w 140"/>
                  <a:gd name="T5" fmla="*/ 8 h 312"/>
                  <a:gd name="T6" fmla="*/ 45 w 140"/>
                  <a:gd name="T7" fmla="*/ 0 h 312"/>
                  <a:gd name="T8" fmla="*/ 30 w 140"/>
                  <a:gd name="T9" fmla="*/ 0 h 312"/>
                  <a:gd name="T10" fmla="*/ 19 w 140"/>
                  <a:gd name="T11" fmla="*/ 4 h 312"/>
                  <a:gd name="T12" fmla="*/ 7 w 140"/>
                  <a:gd name="T13" fmla="*/ 12 h 312"/>
                  <a:gd name="T14" fmla="*/ 0 w 140"/>
                  <a:gd name="T15" fmla="*/ 23 h 312"/>
                  <a:gd name="T16" fmla="*/ 0 w 140"/>
                  <a:gd name="T17" fmla="*/ 38 h 312"/>
                  <a:gd name="T18" fmla="*/ 0 w 140"/>
                  <a:gd name="T19" fmla="*/ 80 h 312"/>
                  <a:gd name="T20" fmla="*/ 11 w 140"/>
                  <a:gd name="T21" fmla="*/ 125 h 312"/>
                  <a:gd name="T22" fmla="*/ 26 w 140"/>
                  <a:gd name="T23" fmla="*/ 171 h 312"/>
                  <a:gd name="T24" fmla="*/ 45 w 140"/>
                  <a:gd name="T25" fmla="*/ 217 h 312"/>
                  <a:gd name="T26" fmla="*/ 68 w 140"/>
                  <a:gd name="T27" fmla="*/ 258 h 312"/>
                  <a:gd name="T28" fmla="*/ 91 w 140"/>
                  <a:gd name="T29" fmla="*/ 289 h 312"/>
                  <a:gd name="T30" fmla="*/ 118 w 140"/>
                  <a:gd name="T31" fmla="*/ 308 h 312"/>
                  <a:gd name="T32" fmla="*/ 137 w 140"/>
                  <a:gd name="T33" fmla="*/ 312 h 312"/>
                  <a:gd name="T34" fmla="*/ 140 w 140"/>
                  <a:gd name="T35" fmla="*/ 251 h 312"/>
                  <a:gd name="T36" fmla="*/ 121 w 140"/>
                  <a:gd name="T37" fmla="*/ 179 h 312"/>
                  <a:gd name="T38" fmla="*/ 99 w 140"/>
                  <a:gd name="T39" fmla="*/ 106 h 312"/>
                  <a:gd name="T40" fmla="*/ 72 w 140"/>
                  <a:gd name="T41" fmla="*/ 34 h 3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40"/>
                  <a:gd name="T64" fmla="*/ 0 h 312"/>
                  <a:gd name="T65" fmla="*/ 140 w 140"/>
                  <a:gd name="T66" fmla="*/ 312 h 3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40" h="312">
                    <a:moveTo>
                      <a:pt x="72" y="34"/>
                    </a:moveTo>
                    <a:lnTo>
                      <a:pt x="68" y="19"/>
                    </a:lnTo>
                    <a:lnTo>
                      <a:pt x="57" y="8"/>
                    </a:lnTo>
                    <a:lnTo>
                      <a:pt x="45" y="0"/>
                    </a:lnTo>
                    <a:lnTo>
                      <a:pt x="30" y="0"/>
                    </a:lnTo>
                    <a:lnTo>
                      <a:pt x="19" y="4"/>
                    </a:lnTo>
                    <a:lnTo>
                      <a:pt x="7" y="12"/>
                    </a:lnTo>
                    <a:lnTo>
                      <a:pt x="0" y="23"/>
                    </a:lnTo>
                    <a:lnTo>
                      <a:pt x="0" y="38"/>
                    </a:lnTo>
                    <a:lnTo>
                      <a:pt x="0" y="80"/>
                    </a:lnTo>
                    <a:lnTo>
                      <a:pt x="11" y="125"/>
                    </a:lnTo>
                    <a:lnTo>
                      <a:pt x="26" y="171"/>
                    </a:lnTo>
                    <a:lnTo>
                      <a:pt x="45" y="217"/>
                    </a:lnTo>
                    <a:lnTo>
                      <a:pt x="68" y="258"/>
                    </a:lnTo>
                    <a:lnTo>
                      <a:pt x="91" y="289"/>
                    </a:lnTo>
                    <a:lnTo>
                      <a:pt x="118" y="308"/>
                    </a:lnTo>
                    <a:lnTo>
                      <a:pt x="137" y="312"/>
                    </a:lnTo>
                    <a:lnTo>
                      <a:pt x="140" y="251"/>
                    </a:lnTo>
                    <a:lnTo>
                      <a:pt x="121" y="179"/>
                    </a:lnTo>
                    <a:lnTo>
                      <a:pt x="99" y="106"/>
                    </a:lnTo>
                    <a:lnTo>
                      <a:pt x="72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75" name="Freeform 86"/>
              <p:cNvSpPr>
                <a:spLocks noChangeAspect="1"/>
              </p:cNvSpPr>
              <p:nvPr/>
            </p:nvSpPr>
            <p:spPr bwMode="auto">
              <a:xfrm>
                <a:off x="1965" y="16959"/>
                <a:ext cx="121" cy="179"/>
              </a:xfrm>
              <a:custGeom>
                <a:avLst/>
                <a:gdLst>
                  <a:gd name="T0" fmla="*/ 64 w 121"/>
                  <a:gd name="T1" fmla="*/ 23 h 179"/>
                  <a:gd name="T2" fmla="*/ 64 w 121"/>
                  <a:gd name="T3" fmla="*/ 27 h 179"/>
                  <a:gd name="T4" fmla="*/ 64 w 121"/>
                  <a:gd name="T5" fmla="*/ 27 h 179"/>
                  <a:gd name="T6" fmla="*/ 64 w 121"/>
                  <a:gd name="T7" fmla="*/ 27 h 179"/>
                  <a:gd name="T8" fmla="*/ 64 w 121"/>
                  <a:gd name="T9" fmla="*/ 27 h 179"/>
                  <a:gd name="T10" fmla="*/ 61 w 121"/>
                  <a:gd name="T11" fmla="*/ 15 h 179"/>
                  <a:gd name="T12" fmla="*/ 49 w 121"/>
                  <a:gd name="T13" fmla="*/ 4 h 179"/>
                  <a:gd name="T14" fmla="*/ 38 w 121"/>
                  <a:gd name="T15" fmla="*/ 0 h 179"/>
                  <a:gd name="T16" fmla="*/ 23 w 121"/>
                  <a:gd name="T17" fmla="*/ 0 h 179"/>
                  <a:gd name="T18" fmla="*/ 11 w 121"/>
                  <a:gd name="T19" fmla="*/ 4 h 179"/>
                  <a:gd name="T20" fmla="*/ 4 w 121"/>
                  <a:gd name="T21" fmla="*/ 15 h 179"/>
                  <a:gd name="T22" fmla="*/ 0 w 121"/>
                  <a:gd name="T23" fmla="*/ 27 h 179"/>
                  <a:gd name="T24" fmla="*/ 0 w 121"/>
                  <a:gd name="T25" fmla="*/ 38 h 179"/>
                  <a:gd name="T26" fmla="*/ 4 w 121"/>
                  <a:gd name="T27" fmla="*/ 57 h 179"/>
                  <a:gd name="T28" fmla="*/ 11 w 121"/>
                  <a:gd name="T29" fmla="*/ 80 h 179"/>
                  <a:gd name="T30" fmla="*/ 26 w 121"/>
                  <a:gd name="T31" fmla="*/ 107 h 179"/>
                  <a:gd name="T32" fmla="*/ 45 w 121"/>
                  <a:gd name="T33" fmla="*/ 129 h 179"/>
                  <a:gd name="T34" fmla="*/ 64 w 121"/>
                  <a:gd name="T35" fmla="*/ 152 h 179"/>
                  <a:gd name="T36" fmla="*/ 87 w 121"/>
                  <a:gd name="T37" fmla="*/ 167 h 179"/>
                  <a:gd name="T38" fmla="*/ 106 w 121"/>
                  <a:gd name="T39" fmla="*/ 179 h 179"/>
                  <a:gd name="T40" fmla="*/ 121 w 121"/>
                  <a:gd name="T41" fmla="*/ 179 h 179"/>
                  <a:gd name="T42" fmla="*/ 118 w 121"/>
                  <a:gd name="T43" fmla="*/ 141 h 179"/>
                  <a:gd name="T44" fmla="*/ 102 w 121"/>
                  <a:gd name="T45" fmla="*/ 95 h 179"/>
                  <a:gd name="T46" fmla="*/ 80 w 121"/>
                  <a:gd name="T47" fmla="*/ 53 h 179"/>
                  <a:gd name="T48" fmla="*/ 64 w 121"/>
                  <a:gd name="T49" fmla="*/ 23 h 17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21"/>
                  <a:gd name="T76" fmla="*/ 0 h 179"/>
                  <a:gd name="T77" fmla="*/ 121 w 121"/>
                  <a:gd name="T78" fmla="*/ 179 h 17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21" h="179">
                    <a:moveTo>
                      <a:pt x="64" y="23"/>
                    </a:moveTo>
                    <a:lnTo>
                      <a:pt x="64" y="27"/>
                    </a:lnTo>
                    <a:lnTo>
                      <a:pt x="61" y="15"/>
                    </a:lnTo>
                    <a:lnTo>
                      <a:pt x="49" y="4"/>
                    </a:lnTo>
                    <a:lnTo>
                      <a:pt x="38" y="0"/>
                    </a:lnTo>
                    <a:lnTo>
                      <a:pt x="23" y="0"/>
                    </a:lnTo>
                    <a:lnTo>
                      <a:pt x="11" y="4"/>
                    </a:lnTo>
                    <a:lnTo>
                      <a:pt x="4" y="15"/>
                    </a:lnTo>
                    <a:lnTo>
                      <a:pt x="0" y="27"/>
                    </a:lnTo>
                    <a:lnTo>
                      <a:pt x="0" y="38"/>
                    </a:lnTo>
                    <a:lnTo>
                      <a:pt x="4" y="57"/>
                    </a:lnTo>
                    <a:lnTo>
                      <a:pt x="11" y="80"/>
                    </a:lnTo>
                    <a:lnTo>
                      <a:pt x="26" y="107"/>
                    </a:lnTo>
                    <a:lnTo>
                      <a:pt x="45" y="129"/>
                    </a:lnTo>
                    <a:lnTo>
                      <a:pt x="64" y="152"/>
                    </a:lnTo>
                    <a:lnTo>
                      <a:pt x="87" y="167"/>
                    </a:lnTo>
                    <a:lnTo>
                      <a:pt x="106" y="179"/>
                    </a:lnTo>
                    <a:lnTo>
                      <a:pt x="121" y="179"/>
                    </a:lnTo>
                    <a:lnTo>
                      <a:pt x="118" y="141"/>
                    </a:lnTo>
                    <a:lnTo>
                      <a:pt x="102" y="95"/>
                    </a:lnTo>
                    <a:lnTo>
                      <a:pt x="80" y="53"/>
                    </a:lnTo>
                    <a:lnTo>
                      <a:pt x="64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76" name="Freeform 87"/>
              <p:cNvSpPr>
                <a:spLocks noChangeAspect="1"/>
              </p:cNvSpPr>
              <p:nvPr/>
            </p:nvSpPr>
            <p:spPr bwMode="auto">
              <a:xfrm>
                <a:off x="1862" y="16811"/>
                <a:ext cx="167" cy="118"/>
              </a:xfrm>
              <a:custGeom>
                <a:avLst/>
                <a:gdLst>
                  <a:gd name="T0" fmla="*/ 133 w 167"/>
                  <a:gd name="T1" fmla="*/ 88 h 118"/>
                  <a:gd name="T2" fmla="*/ 148 w 167"/>
                  <a:gd name="T3" fmla="*/ 80 h 118"/>
                  <a:gd name="T4" fmla="*/ 164 w 167"/>
                  <a:gd name="T5" fmla="*/ 69 h 118"/>
                  <a:gd name="T6" fmla="*/ 167 w 167"/>
                  <a:gd name="T7" fmla="*/ 53 h 118"/>
                  <a:gd name="T8" fmla="*/ 167 w 167"/>
                  <a:gd name="T9" fmla="*/ 38 h 118"/>
                  <a:gd name="T10" fmla="*/ 160 w 167"/>
                  <a:gd name="T11" fmla="*/ 19 h 118"/>
                  <a:gd name="T12" fmla="*/ 148 w 167"/>
                  <a:gd name="T13" fmla="*/ 8 h 118"/>
                  <a:gd name="T14" fmla="*/ 133 w 167"/>
                  <a:gd name="T15" fmla="*/ 0 h 118"/>
                  <a:gd name="T16" fmla="*/ 114 w 167"/>
                  <a:gd name="T17" fmla="*/ 0 h 118"/>
                  <a:gd name="T18" fmla="*/ 107 w 167"/>
                  <a:gd name="T19" fmla="*/ 0 h 118"/>
                  <a:gd name="T20" fmla="*/ 91 w 167"/>
                  <a:gd name="T21" fmla="*/ 4 h 118"/>
                  <a:gd name="T22" fmla="*/ 69 w 167"/>
                  <a:gd name="T23" fmla="*/ 12 h 118"/>
                  <a:gd name="T24" fmla="*/ 42 w 167"/>
                  <a:gd name="T25" fmla="*/ 27 h 118"/>
                  <a:gd name="T26" fmla="*/ 19 w 167"/>
                  <a:gd name="T27" fmla="*/ 50 h 118"/>
                  <a:gd name="T28" fmla="*/ 8 w 167"/>
                  <a:gd name="T29" fmla="*/ 72 h 118"/>
                  <a:gd name="T30" fmla="*/ 0 w 167"/>
                  <a:gd name="T31" fmla="*/ 95 h 118"/>
                  <a:gd name="T32" fmla="*/ 0 w 167"/>
                  <a:gd name="T33" fmla="*/ 103 h 118"/>
                  <a:gd name="T34" fmla="*/ 11 w 167"/>
                  <a:gd name="T35" fmla="*/ 110 h 118"/>
                  <a:gd name="T36" fmla="*/ 27 w 167"/>
                  <a:gd name="T37" fmla="*/ 118 h 118"/>
                  <a:gd name="T38" fmla="*/ 42 w 167"/>
                  <a:gd name="T39" fmla="*/ 118 h 118"/>
                  <a:gd name="T40" fmla="*/ 57 w 167"/>
                  <a:gd name="T41" fmla="*/ 118 h 118"/>
                  <a:gd name="T42" fmla="*/ 76 w 167"/>
                  <a:gd name="T43" fmla="*/ 110 h 118"/>
                  <a:gd name="T44" fmla="*/ 95 w 167"/>
                  <a:gd name="T45" fmla="*/ 107 h 118"/>
                  <a:gd name="T46" fmla="*/ 114 w 167"/>
                  <a:gd name="T47" fmla="*/ 99 h 118"/>
                  <a:gd name="T48" fmla="*/ 133 w 167"/>
                  <a:gd name="T49" fmla="*/ 88 h 11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7"/>
                  <a:gd name="T76" fmla="*/ 0 h 118"/>
                  <a:gd name="T77" fmla="*/ 167 w 167"/>
                  <a:gd name="T78" fmla="*/ 118 h 11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7" h="118">
                    <a:moveTo>
                      <a:pt x="133" y="88"/>
                    </a:moveTo>
                    <a:lnTo>
                      <a:pt x="148" y="80"/>
                    </a:lnTo>
                    <a:lnTo>
                      <a:pt x="164" y="69"/>
                    </a:lnTo>
                    <a:lnTo>
                      <a:pt x="167" y="53"/>
                    </a:lnTo>
                    <a:lnTo>
                      <a:pt x="167" y="38"/>
                    </a:lnTo>
                    <a:lnTo>
                      <a:pt x="160" y="19"/>
                    </a:lnTo>
                    <a:lnTo>
                      <a:pt x="148" y="8"/>
                    </a:lnTo>
                    <a:lnTo>
                      <a:pt x="133" y="0"/>
                    </a:lnTo>
                    <a:lnTo>
                      <a:pt x="114" y="0"/>
                    </a:lnTo>
                    <a:lnTo>
                      <a:pt x="107" y="0"/>
                    </a:lnTo>
                    <a:lnTo>
                      <a:pt x="91" y="4"/>
                    </a:lnTo>
                    <a:lnTo>
                      <a:pt x="69" y="12"/>
                    </a:lnTo>
                    <a:lnTo>
                      <a:pt x="42" y="27"/>
                    </a:lnTo>
                    <a:lnTo>
                      <a:pt x="19" y="50"/>
                    </a:lnTo>
                    <a:lnTo>
                      <a:pt x="8" y="72"/>
                    </a:lnTo>
                    <a:lnTo>
                      <a:pt x="0" y="95"/>
                    </a:lnTo>
                    <a:lnTo>
                      <a:pt x="0" y="103"/>
                    </a:lnTo>
                    <a:lnTo>
                      <a:pt x="11" y="110"/>
                    </a:lnTo>
                    <a:lnTo>
                      <a:pt x="27" y="118"/>
                    </a:lnTo>
                    <a:lnTo>
                      <a:pt x="42" y="118"/>
                    </a:lnTo>
                    <a:lnTo>
                      <a:pt x="57" y="118"/>
                    </a:lnTo>
                    <a:lnTo>
                      <a:pt x="76" y="110"/>
                    </a:lnTo>
                    <a:lnTo>
                      <a:pt x="95" y="107"/>
                    </a:lnTo>
                    <a:lnTo>
                      <a:pt x="114" y="99"/>
                    </a:lnTo>
                    <a:lnTo>
                      <a:pt x="133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77" name="Freeform 88"/>
              <p:cNvSpPr>
                <a:spLocks noChangeAspect="1"/>
              </p:cNvSpPr>
              <p:nvPr/>
            </p:nvSpPr>
            <p:spPr bwMode="auto">
              <a:xfrm>
                <a:off x="1079" y="16614"/>
                <a:ext cx="642" cy="778"/>
              </a:xfrm>
              <a:custGeom>
                <a:avLst/>
                <a:gdLst>
                  <a:gd name="T0" fmla="*/ 236 w 642"/>
                  <a:gd name="T1" fmla="*/ 117 h 778"/>
                  <a:gd name="T2" fmla="*/ 190 w 642"/>
                  <a:gd name="T3" fmla="*/ 152 h 778"/>
                  <a:gd name="T4" fmla="*/ 148 w 642"/>
                  <a:gd name="T5" fmla="*/ 190 h 778"/>
                  <a:gd name="T6" fmla="*/ 106 w 642"/>
                  <a:gd name="T7" fmla="*/ 235 h 778"/>
                  <a:gd name="T8" fmla="*/ 72 w 642"/>
                  <a:gd name="T9" fmla="*/ 281 h 778"/>
                  <a:gd name="T10" fmla="*/ 45 w 642"/>
                  <a:gd name="T11" fmla="*/ 330 h 778"/>
                  <a:gd name="T12" fmla="*/ 23 w 642"/>
                  <a:gd name="T13" fmla="*/ 379 h 778"/>
                  <a:gd name="T14" fmla="*/ 7 w 642"/>
                  <a:gd name="T15" fmla="*/ 429 h 778"/>
                  <a:gd name="T16" fmla="*/ 0 w 642"/>
                  <a:gd name="T17" fmla="*/ 482 h 778"/>
                  <a:gd name="T18" fmla="*/ 7 w 642"/>
                  <a:gd name="T19" fmla="*/ 562 h 778"/>
                  <a:gd name="T20" fmla="*/ 38 w 642"/>
                  <a:gd name="T21" fmla="*/ 626 h 778"/>
                  <a:gd name="T22" fmla="*/ 83 w 642"/>
                  <a:gd name="T23" fmla="*/ 683 h 778"/>
                  <a:gd name="T24" fmla="*/ 141 w 642"/>
                  <a:gd name="T25" fmla="*/ 725 h 778"/>
                  <a:gd name="T26" fmla="*/ 209 w 642"/>
                  <a:gd name="T27" fmla="*/ 755 h 778"/>
                  <a:gd name="T28" fmla="*/ 285 w 642"/>
                  <a:gd name="T29" fmla="*/ 774 h 778"/>
                  <a:gd name="T30" fmla="*/ 357 w 642"/>
                  <a:gd name="T31" fmla="*/ 778 h 778"/>
                  <a:gd name="T32" fmla="*/ 429 w 642"/>
                  <a:gd name="T33" fmla="*/ 767 h 778"/>
                  <a:gd name="T34" fmla="*/ 445 w 642"/>
                  <a:gd name="T35" fmla="*/ 767 h 778"/>
                  <a:gd name="T36" fmla="*/ 460 w 642"/>
                  <a:gd name="T37" fmla="*/ 759 h 778"/>
                  <a:gd name="T38" fmla="*/ 471 w 642"/>
                  <a:gd name="T39" fmla="*/ 744 h 778"/>
                  <a:gd name="T40" fmla="*/ 475 w 642"/>
                  <a:gd name="T41" fmla="*/ 729 h 778"/>
                  <a:gd name="T42" fmla="*/ 471 w 642"/>
                  <a:gd name="T43" fmla="*/ 721 h 778"/>
                  <a:gd name="T44" fmla="*/ 460 w 642"/>
                  <a:gd name="T45" fmla="*/ 721 h 778"/>
                  <a:gd name="T46" fmla="*/ 445 w 642"/>
                  <a:gd name="T47" fmla="*/ 717 h 778"/>
                  <a:gd name="T48" fmla="*/ 426 w 642"/>
                  <a:gd name="T49" fmla="*/ 717 h 778"/>
                  <a:gd name="T50" fmla="*/ 403 w 642"/>
                  <a:gd name="T51" fmla="*/ 717 h 778"/>
                  <a:gd name="T52" fmla="*/ 384 w 642"/>
                  <a:gd name="T53" fmla="*/ 717 h 778"/>
                  <a:gd name="T54" fmla="*/ 365 w 642"/>
                  <a:gd name="T55" fmla="*/ 717 h 778"/>
                  <a:gd name="T56" fmla="*/ 353 w 642"/>
                  <a:gd name="T57" fmla="*/ 717 h 778"/>
                  <a:gd name="T58" fmla="*/ 315 w 642"/>
                  <a:gd name="T59" fmla="*/ 714 h 778"/>
                  <a:gd name="T60" fmla="*/ 281 w 642"/>
                  <a:gd name="T61" fmla="*/ 710 h 778"/>
                  <a:gd name="T62" fmla="*/ 243 w 642"/>
                  <a:gd name="T63" fmla="*/ 706 h 778"/>
                  <a:gd name="T64" fmla="*/ 205 w 642"/>
                  <a:gd name="T65" fmla="*/ 695 h 778"/>
                  <a:gd name="T66" fmla="*/ 167 w 642"/>
                  <a:gd name="T67" fmla="*/ 683 h 778"/>
                  <a:gd name="T68" fmla="*/ 129 w 642"/>
                  <a:gd name="T69" fmla="*/ 657 h 778"/>
                  <a:gd name="T70" fmla="*/ 95 w 642"/>
                  <a:gd name="T71" fmla="*/ 623 h 778"/>
                  <a:gd name="T72" fmla="*/ 57 w 642"/>
                  <a:gd name="T73" fmla="*/ 573 h 778"/>
                  <a:gd name="T74" fmla="*/ 49 w 642"/>
                  <a:gd name="T75" fmla="*/ 516 h 778"/>
                  <a:gd name="T76" fmla="*/ 53 w 642"/>
                  <a:gd name="T77" fmla="*/ 463 h 778"/>
                  <a:gd name="T78" fmla="*/ 68 w 642"/>
                  <a:gd name="T79" fmla="*/ 410 h 778"/>
                  <a:gd name="T80" fmla="*/ 91 w 642"/>
                  <a:gd name="T81" fmla="*/ 360 h 778"/>
                  <a:gd name="T82" fmla="*/ 125 w 642"/>
                  <a:gd name="T83" fmla="*/ 315 h 778"/>
                  <a:gd name="T84" fmla="*/ 163 w 642"/>
                  <a:gd name="T85" fmla="*/ 269 h 778"/>
                  <a:gd name="T86" fmla="*/ 205 w 642"/>
                  <a:gd name="T87" fmla="*/ 231 h 778"/>
                  <a:gd name="T88" fmla="*/ 255 w 642"/>
                  <a:gd name="T89" fmla="*/ 193 h 778"/>
                  <a:gd name="T90" fmla="*/ 304 w 642"/>
                  <a:gd name="T91" fmla="*/ 159 h 778"/>
                  <a:gd name="T92" fmla="*/ 357 w 642"/>
                  <a:gd name="T93" fmla="*/ 129 h 778"/>
                  <a:gd name="T94" fmla="*/ 410 w 642"/>
                  <a:gd name="T95" fmla="*/ 102 h 778"/>
                  <a:gd name="T96" fmla="*/ 460 w 642"/>
                  <a:gd name="T97" fmla="*/ 79 h 778"/>
                  <a:gd name="T98" fmla="*/ 513 w 642"/>
                  <a:gd name="T99" fmla="*/ 61 h 778"/>
                  <a:gd name="T100" fmla="*/ 559 w 642"/>
                  <a:gd name="T101" fmla="*/ 42 h 778"/>
                  <a:gd name="T102" fmla="*/ 604 w 642"/>
                  <a:gd name="T103" fmla="*/ 30 h 778"/>
                  <a:gd name="T104" fmla="*/ 642 w 642"/>
                  <a:gd name="T105" fmla="*/ 23 h 778"/>
                  <a:gd name="T106" fmla="*/ 616 w 642"/>
                  <a:gd name="T107" fmla="*/ 7 h 778"/>
                  <a:gd name="T108" fmla="*/ 574 w 642"/>
                  <a:gd name="T109" fmla="*/ 0 h 778"/>
                  <a:gd name="T110" fmla="*/ 525 w 642"/>
                  <a:gd name="T111" fmla="*/ 7 h 778"/>
                  <a:gd name="T112" fmla="*/ 468 w 642"/>
                  <a:gd name="T113" fmla="*/ 19 h 778"/>
                  <a:gd name="T114" fmla="*/ 403 w 642"/>
                  <a:gd name="T115" fmla="*/ 38 h 778"/>
                  <a:gd name="T116" fmla="*/ 342 w 642"/>
                  <a:gd name="T117" fmla="*/ 61 h 778"/>
                  <a:gd name="T118" fmla="*/ 285 w 642"/>
                  <a:gd name="T119" fmla="*/ 91 h 778"/>
                  <a:gd name="T120" fmla="*/ 236 w 642"/>
                  <a:gd name="T121" fmla="*/ 117 h 77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42"/>
                  <a:gd name="T184" fmla="*/ 0 h 778"/>
                  <a:gd name="T185" fmla="*/ 642 w 642"/>
                  <a:gd name="T186" fmla="*/ 778 h 77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42" h="778">
                    <a:moveTo>
                      <a:pt x="236" y="117"/>
                    </a:moveTo>
                    <a:lnTo>
                      <a:pt x="190" y="152"/>
                    </a:lnTo>
                    <a:lnTo>
                      <a:pt x="148" y="190"/>
                    </a:lnTo>
                    <a:lnTo>
                      <a:pt x="106" y="235"/>
                    </a:lnTo>
                    <a:lnTo>
                      <a:pt x="72" y="281"/>
                    </a:lnTo>
                    <a:lnTo>
                      <a:pt x="45" y="330"/>
                    </a:lnTo>
                    <a:lnTo>
                      <a:pt x="23" y="379"/>
                    </a:lnTo>
                    <a:lnTo>
                      <a:pt x="7" y="429"/>
                    </a:lnTo>
                    <a:lnTo>
                      <a:pt x="0" y="482"/>
                    </a:lnTo>
                    <a:lnTo>
                      <a:pt x="7" y="562"/>
                    </a:lnTo>
                    <a:lnTo>
                      <a:pt x="38" y="626"/>
                    </a:lnTo>
                    <a:lnTo>
                      <a:pt x="83" y="683"/>
                    </a:lnTo>
                    <a:lnTo>
                      <a:pt x="141" y="725"/>
                    </a:lnTo>
                    <a:lnTo>
                      <a:pt x="209" y="755"/>
                    </a:lnTo>
                    <a:lnTo>
                      <a:pt x="285" y="774"/>
                    </a:lnTo>
                    <a:lnTo>
                      <a:pt x="357" y="778"/>
                    </a:lnTo>
                    <a:lnTo>
                      <a:pt x="429" y="767"/>
                    </a:lnTo>
                    <a:lnTo>
                      <a:pt x="445" y="767"/>
                    </a:lnTo>
                    <a:lnTo>
                      <a:pt x="460" y="759"/>
                    </a:lnTo>
                    <a:lnTo>
                      <a:pt x="471" y="744"/>
                    </a:lnTo>
                    <a:lnTo>
                      <a:pt x="475" y="729"/>
                    </a:lnTo>
                    <a:lnTo>
                      <a:pt x="471" y="721"/>
                    </a:lnTo>
                    <a:lnTo>
                      <a:pt x="460" y="721"/>
                    </a:lnTo>
                    <a:lnTo>
                      <a:pt x="445" y="717"/>
                    </a:lnTo>
                    <a:lnTo>
                      <a:pt x="426" y="717"/>
                    </a:lnTo>
                    <a:lnTo>
                      <a:pt x="403" y="717"/>
                    </a:lnTo>
                    <a:lnTo>
                      <a:pt x="384" y="717"/>
                    </a:lnTo>
                    <a:lnTo>
                      <a:pt x="365" y="717"/>
                    </a:lnTo>
                    <a:lnTo>
                      <a:pt x="353" y="717"/>
                    </a:lnTo>
                    <a:lnTo>
                      <a:pt x="315" y="714"/>
                    </a:lnTo>
                    <a:lnTo>
                      <a:pt x="281" y="710"/>
                    </a:lnTo>
                    <a:lnTo>
                      <a:pt x="243" y="706"/>
                    </a:lnTo>
                    <a:lnTo>
                      <a:pt x="205" y="695"/>
                    </a:lnTo>
                    <a:lnTo>
                      <a:pt x="167" y="683"/>
                    </a:lnTo>
                    <a:lnTo>
                      <a:pt x="129" y="657"/>
                    </a:lnTo>
                    <a:lnTo>
                      <a:pt x="95" y="623"/>
                    </a:lnTo>
                    <a:lnTo>
                      <a:pt x="57" y="573"/>
                    </a:lnTo>
                    <a:lnTo>
                      <a:pt x="49" y="516"/>
                    </a:lnTo>
                    <a:lnTo>
                      <a:pt x="53" y="463"/>
                    </a:lnTo>
                    <a:lnTo>
                      <a:pt x="68" y="410"/>
                    </a:lnTo>
                    <a:lnTo>
                      <a:pt x="91" y="360"/>
                    </a:lnTo>
                    <a:lnTo>
                      <a:pt x="125" y="315"/>
                    </a:lnTo>
                    <a:lnTo>
                      <a:pt x="163" y="269"/>
                    </a:lnTo>
                    <a:lnTo>
                      <a:pt x="205" y="231"/>
                    </a:lnTo>
                    <a:lnTo>
                      <a:pt x="255" y="193"/>
                    </a:lnTo>
                    <a:lnTo>
                      <a:pt x="304" y="159"/>
                    </a:lnTo>
                    <a:lnTo>
                      <a:pt x="357" y="129"/>
                    </a:lnTo>
                    <a:lnTo>
                      <a:pt x="410" y="102"/>
                    </a:lnTo>
                    <a:lnTo>
                      <a:pt x="460" y="79"/>
                    </a:lnTo>
                    <a:lnTo>
                      <a:pt x="513" y="61"/>
                    </a:lnTo>
                    <a:lnTo>
                      <a:pt x="559" y="42"/>
                    </a:lnTo>
                    <a:lnTo>
                      <a:pt x="604" y="30"/>
                    </a:lnTo>
                    <a:lnTo>
                      <a:pt x="642" y="23"/>
                    </a:lnTo>
                    <a:lnTo>
                      <a:pt x="616" y="7"/>
                    </a:lnTo>
                    <a:lnTo>
                      <a:pt x="574" y="0"/>
                    </a:lnTo>
                    <a:lnTo>
                      <a:pt x="525" y="7"/>
                    </a:lnTo>
                    <a:lnTo>
                      <a:pt x="468" y="19"/>
                    </a:lnTo>
                    <a:lnTo>
                      <a:pt x="403" y="38"/>
                    </a:lnTo>
                    <a:lnTo>
                      <a:pt x="342" y="61"/>
                    </a:lnTo>
                    <a:lnTo>
                      <a:pt x="285" y="91"/>
                    </a:lnTo>
                    <a:lnTo>
                      <a:pt x="236" y="1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78" name="Freeform 89"/>
              <p:cNvSpPr>
                <a:spLocks noChangeAspect="1"/>
              </p:cNvSpPr>
              <p:nvPr/>
            </p:nvSpPr>
            <p:spPr bwMode="auto">
              <a:xfrm>
                <a:off x="2181" y="16606"/>
                <a:ext cx="415" cy="604"/>
              </a:xfrm>
              <a:custGeom>
                <a:avLst/>
                <a:gdLst>
                  <a:gd name="T0" fmla="*/ 350 w 415"/>
                  <a:gd name="T1" fmla="*/ 201 h 604"/>
                  <a:gd name="T2" fmla="*/ 362 w 415"/>
                  <a:gd name="T3" fmla="*/ 266 h 604"/>
                  <a:gd name="T4" fmla="*/ 354 w 415"/>
                  <a:gd name="T5" fmla="*/ 319 h 604"/>
                  <a:gd name="T6" fmla="*/ 327 w 415"/>
                  <a:gd name="T7" fmla="*/ 365 h 604"/>
                  <a:gd name="T8" fmla="*/ 289 w 415"/>
                  <a:gd name="T9" fmla="*/ 406 h 604"/>
                  <a:gd name="T10" fmla="*/ 244 w 415"/>
                  <a:gd name="T11" fmla="*/ 444 h 604"/>
                  <a:gd name="T12" fmla="*/ 194 w 415"/>
                  <a:gd name="T13" fmla="*/ 479 h 604"/>
                  <a:gd name="T14" fmla="*/ 141 w 415"/>
                  <a:gd name="T15" fmla="*/ 517 h 604"/>
                  <a:gd name="T16" fmla="*/ 96 w 415"/>
                  <a:gd name="T17" fmla="*/ 551 h 604"/>
                  <a:gd name="T18" fmla="*/ 88 w 415"/>
                  <a:gd name="T19" fmla="*/ 562 h 604"/>
                  <a:gd name="T20" fmla="*/ 84 w 415"/>
                  <a:gd name="T21" fmla="*/ 570 h 604"/>
                  <a:gd name="T22" fmla="*/ 84 w 415"/>
                  <a:gd name="T23" fmla="*/ 581 h 604"/>
                  <a:gd name="T24" fmla="*/ 92 w 415"/>
                  <a:gd name="T25" fmla="*/ 593 h 604"/>
                  <a:gd name="T26" fmla="*/ 99 w 415"/>
                  <a:gd name="T27" fmla="*/ 600 h 604"/>
                  <a:gd name="T28" fmla="*/ 111 w 415"/>
                  <a:gd name="T29" fmla="*/ 604 h 604"/>
                  <a:gd name="T30" fmla="*/ 122 w 415"/>
                  <a:gd name="T31" fmla="*/ 604 h 604"/>
                  <a:gd name="T32" fmla="*/ 134 w 415"/>
                  <a:gd name="T33" fmla="*/ 600 h 604"/>
                  <a:gd name="T34" fmla="*/ 191 w 415"/>
                  <a:gd name="T35" fmla="*/ 566 h 604"/>
                  <a:gd name="T36" fmla="*/ 248 w 415"/>
                  <a:gd name="T37" fmla="*/ 528 h 604"/>
                  <a:gd name="T38" fmla="*/ 301 w 415"/>
                  <a:gd name="T39" fmla="*/ 486 h 604"/>
                  <a:gd name="T40" fmla="*/ 350 w 415"/>
                  <a:gd name="T41" fmla="*/ 437 h 604"/>
                  <a:gd name="T42" fmla="*/ 384 w 415"/>
                  <a:gd name="T43" fmla="*/ 384 h 604"/>
                  <a:gd name="T44" fmla="*/ 407 w 415"/>
                  <a:gd name="T45" fmla="*/ 323 h 604"/>
                  <a:gd name="T46" fmla="*/ 415 w 415"/>
                  <a:gd name="T47" fmla="*/ 258 h 604"/>
                  <a:gd name="T48" fmla="*/ 400 w 415"/>
                  <a:gd name="T49" fmla="*/ 190 h 604"/>
                  <a:gd name="T50" fmla="*/ 365 w 415"/>
                  <a:gd name="T51" fmla="*/ 137 h 604"/>
                  <a:gd name="T52" fmla="*/ 320 w 415"/>
                  <a:gd name="T53" fmla="*/ 91 h 604"/>
                  <a:gd name="T54" fmla="*/ 259 w 415"/>
                  <a:gd name="T55" fmla="*/ 53 h 604"/>
                  <a:gd name="T56" fmla="*/ 198 w 415"/>
                  <a:gd name="T57" fmla="*/ 27 h 604"/>
                  <a:gd name="T58" fmla="*/ 134 w 415"/>
                  <a:gd name="T59" fmla="*/ 8 h 604"/>
                  <a:gd name="T60" fmla="*/ 77 w 415"/>
                  <a:gd name="T61" fmla="*/ 0 h 604"/>
                  <a:gd name="T62" fmla="*/ 31 w 415"/>
                  <a:gd name="T63" fmla="*/ 4 h 604"/>
                  <a:gd name="T64" fmla="*/ 0 w 415"/>
                  <a:gd name="T65" fmla="*/ 19 h 604"/>
                  <a:gd name="T66" fmla="*/ 54 w 415"/>
                  <a:gd name="T67" fmla="*/ 34 h 604"/>
                  <a:gd name="T68" fmla="*/ 107 w 415"/>
                  <a:gd name="T69" fmla="*/ 46 h 604"/>
                  <a:gd name="T70" fmla="*/ 156 w 415"/>
                  <a:gd name="T71" fmla="*/ 57 h 604"/>
                  <a:gd name="T72" fmla="*/ 206 w 415"/>
                  <a:gd name="T73" fmla="*/ 72 h 604"/>
                  <a:gd name="T74" fmla="*/ 251 w 415"/>
                  <a:gd name="T75" fmla="*/ 91 h 604"/>
                  <a:gd name="T76" fmla="*/ 293 w 415"/>
                  <a:gd name="T77" fmla="*/ 118 h 604"/>
                  <a:gd name="T78" fmla="*/ 327 w 415"/>
                  <a:gd name="T79" fmla="*/ 152 h 604"/>
                  <a:gd name="T80" fmla="*/ 350 w 415"/>
                  <a:gd name="T81" fmla="*/ 201 h 60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415"/>
                  <a:gd name="T124" fmla="*/ 0 h 604"/>
                  <a:gd name="T125" fmla="*/ 415 w 415"/>
                  <a:gd name="T126" fmla="*/ 604 h 60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415" h="604">
                    <a:moveTo>
                      <a:pt x="350" y="201"/>
                    </a:moveTo>
                    <a:lnTo>
                      <a:pt x="362" y="266"/>
                    </a:lnTo>
                    <a:lnTo>
                      <a:pt x="354" y="319"/>
                    </a:lnTo>
                    <a:lnTo>
                      <a:pt x="327" y="365"/>
                    </a:lnTo>
                    <a:lnTo>
                      <a:pt x="289" y="406"/>
                    </a:lnTo>
                    <a:lnTo>
                      <a:pt x="244" y="444"/>
                    </a:lnTo>
                    <a:lnTo>
                      <a:pt x="194" y="479"/>
                    </a:lnTo>
                    <a:lnTo>
                      <a:pt x="141" y="517"/>
                    </a:lnTo>
                    <a:lnTo>
                      <a:pt x="96" y="551"/>
                    </a:lnTo>
                    <a:lnTo>
                      <a:pt x="88" y="562"/>
                    </a:lnTo>
                    <a:lnTo>
                      <a:pt x="84" y="570"/>
                    </a:lnTo>
                    <a:lnTo>
                      <a:pt x="84" y="581"/>
                    </a:lnTo>
                    <a:lnTo>
                      <a:pt x="92" y="593"/>
                    </a:lnTo>
                    <a:lnTo>
                      <a:pt x="99" y="600"/>
                    </a:lnTo>
                    <a:lnTo>
                      <a:pt x="111" y="604"/>
                    </a:lnTo>
                    <a:lnTo>
                      <a:pt x="122" y="604"/>
                    </a:lnTo>
                    <a:lnTo>
                      <a:pt x="134" y="600"/>
                    </a:lnTo>
                    <a:lnTo>
                      <a:pt x="191" y="566"/>
                    </a:lnTo>
                    <a:lnTo>
                      <a:pt x="248" y="528"/>
                    </a:lnTo>
                    <a:lnTo>
                      <a:pt x="301" y="486"/>
                    </a:lnTo>
                    <a:lnTo>
                      <a:pt x="350" y="437"/>
                    </a:lnTo>
                    <a:lnTo>
                      <a:pt x="384" y="384"/>
                    </a:lnTo>
                    <a:lnTo>
                      <a:pt x="407" y="323"/>
                    </a:lnTo>
                    <a:lnTo>
                      <a:pt x="415" y="258"/>
                    </a:lnTo>
                    <a:lnTo>
                      <a:pt x="400" y="190"/>
                    </a:lnTo>
                    <a:lnTo>
                      <a:pt x="365" y="137"/>
                    </a:lnTo>
                    <a:lnTo>
                      <a:pt x="320" y="91"/>
                    </a:lnTo>
                    <a:lnTo>
                      <a:pt x="259" y="53"/>
                    </a:lnTo>
                    <a:lnTo>
                      <a:pt x="198" y="27"/>
                    </a:lnTo>
                    <a:lnTo>
                      <a:pt x="134" y="8"/>
                    </a:lnTo>
                    <a:lnTo>
                      <a:pt x="77" y="0"/>
                    </a:lnTo>
                    <a:lnTo>
                      <a:pt x="31" y="4"/>
                    </a:lnTo>
                    <a:lnTo>
                      <a:pt x="0" y="19"/>
                    </a:lnTo>
                    <a:lnTo>
                      <a:pt x="54" y="34"/>
                    </a:lnTo>
                    <a:lnTo>
                      <a:pt x="107" y="46"/>
                    </a:lnTo>
                    <a:lnTo>
                      <a:pt x="156" y="57"/>
                    </a:lnTo>
                    <a:lnTo>
                      <a:pt x="206" y="72"/>
                    </a:lnTo>
                    <a:lnTo>
                      <a:pt x="251" y="91"/>
                    </a:lnTo>
                    <a:lnTo>
                      <a:pt x="293" y="118"/>
                    </a:lnTo>
                    <a:lnTo>
                      <a:pt x="327" y="152"/>
                    </a:lnTo>
                    <a:lnTo>
                      <a:pt x="350" y="2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79" name="Freeform 90"/>
              <p:cNvSpPr>
                <a:spLocks noChangeAspect="1"/>
              </p:cNvSpPr>
              <p:nvPr/>
            </p:nvSpPr>
            <p:spPr bwMode="auto">
              <a:xfrm>
                <a:off x="668" y="16469"/>
                <a:ext cx="1046" cy="1254"/>
              </a:xfrm>
              <a:custGeom>
                <a:avLst/>
                <a:gdLst>
                  <a:gd name="T0" fmla="*/ 327 w 1046"/>
                  <a:gd name="T1" fmla="*/ 232 h 1254"/>
                  <a:gd name="T2" fmla="*/ 175 w 1046"/>
                  <a:gd name="T3" fmla="*/ 380 h 1254"/>
                  <a:gd name="T4" fmla="*/ 57 w 1046"/>
                  <a:gd name="T5" fmla="*/ 555 h 1254"/>
                  <a:gd name="T6" fmla="*/ 0 w 1046"/>
                  <a:gd name="T7" fmla="*/ 752 h 1254"/>
                  <a:gd name="T8" fmla="*/ 12 w 1046"/>
                  <a:gd name="T9" fmla="*/ 885 h 1254"/>
                  <a:gd name="T10" fmla="*/ 34 w 1046"/>
                  <a:gd name="T11" fmla="*/ 938 h 1254"/>
                  <a:gd name="T12" fmla="*/ 69 w 1046"/>
                  <a:gd name="T13" fmla="*/ 988 h 1254"/>
                  <a:gd name="T14" fmla="*/ 110 w 1046"/>
                  <a:gd name="T15" fmla="*/ 1030 h 1254"/>
                  <a:gd name="T16" fmla="*/ 183 w 1046"/>
                  <a:gd name="T17" fmla="*/ 1075 h 1254"/>
                  <a:gd name="T18" fmla="*/ 282 w 1046"/>
                  <a:gd name="T19" fmla="*/ 1124 h 1254"/>
                  <a:gd name="T20" fmla="*/ 388 w 1046"/>
                  <a:gd name="T21" fmla="*/ 1162 h 1254"/>
                  <a:gd name="T22" fmla="*/ 494 w 1046"/>
                  <a:gd name="T23" fmla="*/ 1193 h 1254"/>
                  <a:gd name="T24" fmla="*/ 605 w 1046"/>
                  <a:gd name="T25" fmla="*/ 1216 h 1254"/>
                  <a:gd name="T26" fmla="*/ 715 w 1046"/>
                  <a:gd name="T27" fmla="*/ 1231 h 1254"/>
                  <a:gd name="T28" fmla="*/ 829 w 1046"/>
                  <a:gd name="T29" fmla="*/ 1242 h 1254"/>
                  <a:gd name="T30" fmla="*/ 939 w 1046"/>
                  <a:gd name="T31" fmla="*/ 1250 h 1254"/>
                  <a:gd name="T32" fmla="*/ 1012 w 1046"/>
                  <a:gd name="T33" fmla="*/ 1254 h 1254"/>
                  <a:gd name="T34" fmla="*/ 1038 w 1046"/>
                  <a:gd name="T35" fmla="*/ 1231 h 1254"/>
                  <a:gd name="T36" fmla="*/ 1046 w 1046"/>
                  <a:gd name="T37" fmla="*/ 1193 h 1254"/>
                  <a:gd name="T38" fmla="*/ 1023 w 1046"/>
                  <a:gd name="T39" fmla="*/ 1166 h 1254"/>
                  <a:gd name="T40" fmla="*/ 955 w 1046"/>
                  <a:gd name="T41" fmla="*/ 1162 h 1254"/>
                  <a:gd name="T42" fmla="*/ 852 w 1046"/>
                  <a:gd name="T43" fmla="*/ 1159 h 1254"/>
                  <a:gd name="T44" fmla="*/ 749 w 1046"/>
                  <a:gd name="T45" fmla="*/ 1151 h 1254"/>
                  <a:gd name="T46" fmla="*/ 647 w 1046"/>
                  <a:gd name="T47" fmla="*/ 1136 h 1254"/>
                  <a:gd name="T48" fmla="*/ 544 w 1046"/>
                  <a:gd name="T49" fmla="*/ 1117 h 1254"/>
                  <a:gd name="T50" fmla="*/ 441 w 1046"/>
                  <a:gd name="T51" fmla="*/ 1090 h 1254"/>
                  <a:gd name="T52" fmla="*/ 342 w 1046"/>
                  <a:gd name="T53" fmla="*/ 1060 h 1254"/>
                  <a:gd name="T54" fmla="*/ 247 w 1046"/>
                  <a:gd name="T55" fmla="*/ 1014 h 1254"/>
                  <a:gd name="T56" fmla="*/ 164 w 1046"/>
                  <a:gd name="T57" fmla="*/ 965 h 1254"/>
                  <a:gd name="T58" fmla="*/ 114 w 1046"/>
                  <a:gd name="T59" fmla="*/ 889 h 1254"/>
                  <a:gd name="T60" fmla="*/ 99 w 1046"/>
                  <a:gd name="T61" fmla="*/ 790 h 1254"/>
                  <a:gd name="T62" fmla="*/ 122 w 1046"/>
                  <a:gd name="T63" fmla="*/ 654 h 1254"/>
                  <a:gd name="T64" fmla="*/ 164 w 1046"/>
                  <a:gd name="T65" fmla="*/ 547 h 1254"/>
                  <a:gd name="T66" fmla="*/ 221 w 1046"/>
                  <a:gd name="T67" fmla="*/ 452 h 1254"/>
                  <a:gd name="T68" fmla="*/ 289 w 1046"/>
                  <a:gd name="T69" fmla="*/ 369 h 1254"/>
                  <a:gd name="T70" fmla="*/ 369 w 1046"/>
                  <a:gd name="T71" fmla="*/ 293 h 1254"/>
                  <a:gd name="T72" fmla="*/ 468 w 1046"/>
                  <a:gd name="T73" fmla="*/ 213 h 1254"/>
                  <a:gd name="T74" fmla="*/ 586 w 1046"/>
                  <a:gd name="T75" fmla="*/ 137 h 1254"/>
                  <a:gd name="T76" fmla="*/ 711 w 1046"/>
                  <a:gd name="T77" fmla="*/ 73 h 1254"/>
                  <a:gd name="T78" fmla="*/ 821 w 1046"/>
                  <a:gd name="T79" fmla="*/ 23 h 1254"/>
                  <a:gd name="T80" fmla="*/ 825 w 1046"/>
                  <a:gd name="T81" fmla="*/ 0 h 1254"/>
                  <a:gd name="T82" fmla="*/ 715 w 1046"/>
                  <a:gd name="T83" fmla="*/ 19 h 1254"/>
                  <a:gd name="T84" fmla="*/ 586 w 1046"/>
                  <a:gd name="T85" fmla="*/ 65 h 1254"/>
                  <a:gd name="T86" fmla="*/ 460 w 1046"/>
                  <a:gd name="T87" fmla="*/ 130 h 12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46"/>
                  <a:gd name="T133" fmla="*/ 0 h 1254"/>
                  <a:gd name="T134" fmla="*/ 1046 w 1046"/>
                  <a:gd name="T135" fmla="*/ 1254 h 125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46" h="1254">
                    <a:moveTo>
                      <a:pt x="407" y="168"/>
                    </a:moveTo>
                    <a:lnTo>
                      <a:pt x="327" y="232"/>
                    </a:lnTo>
                    <a:lnTo>
                      <a:pt x="247" y="304"/>
                    </a:lnTo>
                    <a:lnTo>
                      <a:pt x="175" y="380"/>
                    </a:lnTo>
                    <a:lnTo>
                      <a:pt x="110" y="464"/>
                    </a:lnTo>
                    <a:lnTo>
                      <a:pt x="57" y="555"/>
                    </a:lnTo>
                    <a:lnTo>
                      <a:pt x="19" y="650"/>
                    </a:lnTo>
                    <a:lnTo>
                      <a:pt x="0" y="752"/>
                    </a:lnTo>
                    <a:lnTo>
                      <a:pt x="4" y="859"/>
                    </a:lnTo>
                    <a:lnTo>
                      <a:pt x="12" y="885"/>
                    </a:lnTo>
                    <a:lnTo>
                      <a:pt x="23" y="916"/>
                    </a:lnTo>
                    <a:lnTo>
                      <a:pt x="34" y="938"/>
                    </a:lnTo>
                    <a:lnTo>
                      <a:pt x="50" y="965"/>
                    </a:lnTo>
                    <a:lnTo>
                      <a:pt x="69" y="988"/>
                    </a:lnTo>
                    <a:lnTo>
                      <a:pt x="88" y="1011"/>
                    </a:lnTo>
                    <a:lnTo>
                      <a:pt x="110" y="1030"/>
                    </a:lnTo>
                    <a:lnTo>
                      <a:pt x="133" y="1045"/>
                    </a:lnTo>
                    <a:lnTo>
                      <a:pt x="183" y="1075"/>
                    </a:lnTo>
                    <a:lnTo>
                      <a:pt x="232" y="1102"/>
                    </a:lnTo>
                    <a:lnTo>
                      <a:pt x="282" y="1124"/>
                    </a:lnTo>
                    <a:lnTo>
                      <a:pt x="335" y="1143"/>
                    </a:lnTo>
                    <a:lnTo>
                      <a:pt x="388" y="1162"/>
                    </a:lnTo>
                    <a:lnTo>
                      <a:pt x="441" y="1178"/>
                    </a:lnTo>
                    <a:lnTo>
                      <a:pt x="494" y="1193"/>
                    </a:lnTo>
                    <a:lnTo>
                      <a:pt x="548" y="1204"/>
                    </a:lnTo>
                    <a:lnTo>
                      <a:pt x="605" y="1216"/>
                    </a:lnTo>
                    <a:lnTo>
                      <a:pt x="662" y="1223"/>
                    </a:lnTo>
                    <a:lnTo>
                      <a:pt x="715" y="1231"/>
                    </a:lnTo>
                    <a:lnTo>
                      <a:pt x="772" y="1238"/>
                    </a:lnTo>
                    <a:lnTo>
                      <a:pt x="829" y="1242"/>
                    </a:lnTo>
                    <a:lnTo>
                      <a:pt x="886" y="1246"/>
                    </a:lnTo>
                    <a:lnTo>
                      <a:pt x="939" y="1250"/>
                    </a:lnTo>
                    <a:lnTo>
                      <a:pt x="996" y="1254"/>
                    </a:lnTo>
                    <a:lnTo>
                      <a:pt x="1012" y="1254"/>
                    </a:lnTo>
                    <a:lnTo>
                      <a:pt x="1027" y="1242"/>
                    </a:lnTo>
                    <a:lnTo>
                      <a:pt x="1038" y="1231"/>
                    </a:lnTo>
                    <a:lnTo>
                      <a:pt x="1046" y="1212"/>
                    </a:lnTo>
                    <a:lnTo>
                      <a:pt x="1046" y="1193"/>
                    </a:lnTo>
                    <a:lnTo>
                      <a:pt x="1038" y="1178"/>
                    </a:lnTo>
                    <a:lnTo>
                      <a:pt x="1023" y="1166"/>
                    </a:lnTo>
                    <a:lnTo>
                      <a:pt x="1008" y="1162"/>
                    </a:lnTo>
                    <a:lnTo>
                      <a:pt x="955" y="1162"/>
                    </a:lnTo>
                    <a:lnTo>
                      <a:pt x="905" y="1162"/>
                    </a:lnTo>
                    <a:lnTo>
                      <a:pt x="852" y="1159"/>
                    </a:lnTo>
                    <a:lnTo>
                      <a:pt x="802" y="1155"/>
                    </a:lnTo>
                    <a:lnTo>
                      <a:pt x="749" y="1151"/>
                    </a:lnTo>
                    <a:lnTo>
                      <a:pt x="696" y="1143"/>
                    </a:lnTo>
                    <a:lnTo>
                      <a:pt x="647" y="1136"/>
                    </a:lnTo>
                    <a:lnTo>
                      <a:pt x="593" y="1128"/>
                    </a:lnTo>
                    <a:lnTo>
                      <a:pt x="544" y="1117"/>
                    </a:lnTo>
                    <a:lnTo>
                      <a:pt x="491" y="1105"/>
                    </a:lnTo>
                    <a:lnTo>
                      <a:pt x="441" y="1090"/>
                    </a:lnTo>
                    <a:lnTo>
                      <a:pt x="392" y="1075"/>
                    </a:lnTo>
                    <a:lnTo>
                      <a:pt x="342" y="1060"/>
                    </a:lnTo>
                    <a:lnTo>
                      <a:pt x="297" y="1037"/>
                    </a:lnTo>
                    <a:lnTo>
                      <a:pt x="247" y="1014"/>
                    </a:lnTo>
                    <a:lnTo>
                      <a:pt x="202" y="992"/>
                    </a:lnTo>
                    <a:lnTo>
                      <a:pt x="164" y="965"/>
                    </a:lnTo>
                    <a:lnTo>
                      <a:pt x="133" y="927"/>
                    </a:lnTo>
                    <a:lnTo>
                      <a:pt x="114" y="889"/>
                    </a:lnTo>
                    <a:lnTo>
                      <a:pt x="99" y="843"/>
                    </a:lnTo>
                    <a:lnTo>
                      <a:pt x="99" y="790"/>
                    </a:lnTo>
                    <a:lnTo>
                      <a:pt x="107" y="722"/>
                    </a:lnTo>
                    <a:lnTo>
                      <a:pt x="122" y="654"/>
                    </a:lnTo>
                    <a:lnTo>
                      <a:pt x="137" y="604"/>
                    </a:lnTo>
                    <a:lnTo>
                      <a:pt x="164" y="547"/>
                    </a:lnTo>
                    <a:lnTo>
                      <a:pt x="194" y="498"/>
                    </a:lnTo>
                    <a:lnTo>
                      <a:pt x="221" y="452"/>
                    </a:lnTo>
                    <a:lnTo>
                      <a:pt x="255" y="411"/>
                    </a:lnTo>
                    <a:lnTo>
                      <a:pt x="289" y="369"/>
                    </a:lnTo>
                    <a:lnTo>
                      <a:pt x="327" y="331"/>
                    </a:lnTo>
                    <a:lnTo>
                      <a:pt x="369" y="293"/>
                    </a:lnTo>
                    <a:lnTo>
                      <a:pt x="418" y="251"/>
                    </a:lnTo>
                    <a:lnTo>
                      <a:pt x="468" y="213"/>
                    </a:lnTo>
                    <a:lnTo>
                      <a:pt x="525" y="175"/>
                    </a:lnTo>
                    <a:lnTo>
                      <a:pt x="586" y="137"/>
                    </a:lnTo>
                    <a:lnTo>
                      <a:pt x="650" y="103"/>
                    </a:lnTo>
                    <a:lnTo>
                      <a:pt x="711" y="73"/>
                    </a:lnTo>
                    <a:lnTo>
                      <a:pt x="768" y="46"/>
                    </a:lnTo>
                    <a:lnTo>
                      <a:pt x="821" y="23"/>
                    </a:lnTo>
                    <a:lnTo>
                      <a:pt x="867" y="4"/>
                    </a:lnTo>
                    <a:lnTo>
                      <a:pt x="825" y="0"/>
                    </a:lnTo>
                    <a:lnTo>
                      <a:pt x="772" y="4"/>
                    </a:lnTo>
                    <a:lnTo>
                      <a:pt x="715" y="19"/>
                    </a:lnTo>
                    <a:lnTo>
                      <a:pt x="650" y="38"/>
                    </a:lnTo>
                    <a:lnTo>
                      <a:pt x="586" y="65"/>
                    </a:lnTo>
                    <a:lnTo>
                      <a:pt x="521" y="95"/>
                    </a:lnTo>
                    <a:lnTo>
                      <a:pt x="460" y="130"/>
                    </a:lnTo>
                    <a:lnTo>
                      <a:pt x="407" y="16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80" name="Freeform 91"/>
              <p:cNvSpPr>
                <a:spLocks noChangeAspect="1"/>
              </p:cNvSpPr>
              <p:nvPr/>
            </p:nvSpPr>
            <p:spPr bwMode="auto">
              <a:xfrm>
                <a:off x="2143" y="16428"/>
                <a:ext cx="913" cy="835"/>
              </a:xfrm>
              <a:custGeom>
                <a:avLst/>
                <a:gdLst>
                  <a:gd name="T0" fmla="*/ 761 w 913"/>
                  <a:gd name="T1" fmla="*/ 258 h 835"/>
                  <a:gd name="T2" fmla="*/ 803 w 913"/>
                  <a:gd name="T3" fmla="*/ 303 h 835"/>
                  <a:gd name="T4" fmla="*/ 826 w 913"/>
                  <a:gd name="T5" fmla="*/ 357 h 835"/>
                  <a:gd name="T6" fmla="*/ 841 w 913"/>
                  <a:gd name="T7" fmla="*/ 414 h 835"/>
                  <a:gd name="T8" fmla="*/ 841 w 913"/>
                  <a:gd name="T9" fmla="*/ 474 h 835"/>
                  <a:gd name="T10" fmla="*/ 833 w 913"/>
                  <a:gd name="T11" fmla="*/ 524 h 835"/>
                  <a:gd name="T12" fmla="*/ 818 w 913"/>
                  <a:gd name="T13" fmla="*/ 565 h 835"/>
                  <a:gd name="T14" fmla="*/ 791 w 913"/>
                  <a:gd name="T15" fmla="*/ 607 h 835"/>
                  <a:gd name="T16" fmla="*/ 765 w 913"/>
                  <a:gd name="T17" fmla="*/ 641 h 835"/>
                  <a:gd name="T18" fmla="*/ 730 w 913"/>
                  <a:gd name="T19" fmla="*/ 679 h 835"/>
                  <a:gd name="T20" fmla="*/ 696 w 913"/>
                  <a:gd name="T21" fmla="*/ 710 h 835"/>
                  <a:gd name="T22" fmla="*/ 662 w 913"/>
                  <a:gd name="T23" fmla="*/ 744 h 835"/>
                  <a:gd name="T24" fmla="*/ 628 w 913"/>
                  <a:gd name="T25" fmla="*/ 778 h 835"/>
                  <a:gd name="T26" fmla="*/ 620 w 913"/>
                  <a:gd name="T27" fmla="*/ 790 h 835"/>
                  <a:gd name="T28" fmla="*/ 616 w 913"/>
                  <a:gd name="T29" fmla="*/ 801 h 835"/>
                  <a:gd name="T30" fmla="*/ 620 w 913"/>
                  <a:gd name="T31" fmla="*/ 812 h 835"/>
                  <a:gd name="T32" fmla="*/ 628 w 913"/>
                  <a:gd name="T33" fmla="*/ 824 h 835"/>
                  <a:gd name="T34" fmla="*/ 639 w 913"/>
                  <a:gd name="T35" fmla="*/ 831 h 835"/>
                  <a:gd name="T36" fmla="*/ 651 w 913"/>
                  <a:gd name="T37" fmla="*/ 835 h 835"/>
                  <a:gd name="T38" fmla="*/ 666 w 913"/>
                  <a:gd name="T39" fmla="*/ 831 h 835"/>
                  <a:gd name="T40" fmla="*/ 677 w 913"/>
                  <a:gd name="T41" fmla="*/ 824 h 835"/>
                  <a:gd name="T42" fmla="*/ 753 w 913"/>
                  <a:gd name="T43" fmla="*/ 774 h 835"/>
                  <a:gd name="T44" fmla="*/ 814 w 913"/>
                  <a:gd name="T45" fmla="*/ 710 h 835"/>
                  <a:gd name="T46" fmla="*/ 867 w 913"/>
                  <a:gd name="T47" fmla="*/ 634 h 835"/>
                  <a:gd name="T48" fmla="*/ 902 w 913"/>
                  <a:gd name="T49" fmla="*/ 554 h 835"/>
                  <a:gd name="T50" fmla="*/ 913 w 913"/>
                  <a:gd name="T51" fmla="*/ 467 h 835"/>
                  <a:gd name="T52" fmla="*/ 905 w 913"/>
                  <a:gd name="T53" fmla="*/ 383 h 835"/>
                  <a:gd name="T54" fmla="*/ 875 w 913"/>
                  <a:gd name="T55" fmla="*/ 303 h 835"/>
                  <a:gd name="T56" fmla="*/ 814 w 913"/>
                  <a:gd name="T57" fmla="*/ 231 h 835"/>
                  <a:gd name="T58" fmla="*/ 768 w 913"/>
                  <a:gd name="T59" fmla="*/ 193 h 835"/>
                  <a:gd name="T60" fmla="*/ 715 w 913"/>
                  <a:gd name="T61" fmla="*/ 159 h 835"/>
                  <a:gd name="T62" fmla="*/ 654 w 913"/>
                  <a:gd name="T63" fmla="*/ 129 h 835"/>
                  <a:gd name="T64" fmla="*/ 594 w 913"/>
                  <a:gd name="T65" fmla="*/ 102 h 835"/>
                  <a:gd name="T66" fmla="*/ 529 w 913"/>
                  <a:gd name="T67" fmla="*/ 79 h 835"/>
                  <a:gd name="T68" fmla="*/ 461 w 913"/>
                  <a:gd name="T69" fmla="*/ 60 h 835"/>
                  <a:gd name="T70" fmla="*/ 396 w 913"/>
                  <a:gd name="T71" fmla="*/ 41 h 835"/>
                  <a:gd name="T72" fmla="*/ 327 w 913"/>
                  <a:gd name="T73" fmla="*/ 26 h 835"/>
                  <a:gd name="T74" fmla="*/ 267 w 913"/>
                  <a:gd name="T75" fmla="*/ 15 h 835"/>
                  <a:gd name="T76" fmla="*/ 206 w 913"/>
                  <a:gd name="T77" fmla="*/ 7 h 835"/>
                  <a:gd name="T78" fmla="*/ 153 w 913"/>
                  <a:gd name="T79" fmla="*/ 0 h 835"/>
                  <a:gd name="T80" fmla="*/ 103 w 913"/>
                  <a:gd name="T81" fmla="*/ 0 h 835"/>
                  <a:gd name="T82" fmla="*/ 61 w 913"/>
                  <a:gd name="T83" fmla="*/ 0 h 835"/>
                  <a:gd name="T84" fmla="*/ 31 w 913"/>
                  <a:gd name="T85" fmla="*/ 3 h 835"/>
                  <a:gd name="T86" fmla="*/ 12 w 913"/>
                  <a:gd name="T87" fmla="*/ 11 h 835"/>
                  <a:gd name="T88" fmla="*/ 0 w 913"/>
                  <a:gd name="T89" fmla="*/ 19 h 835"/>
                  <a:gd name="T90" fmla="*/ 38 w 913"/>
                  <a:gd name="T91" fmla="*/ 26 h 835"/>
                  <a:gd name="T92" fmla="*/ 80 w 913"/>
                  <a:gd name="T93" fmla="*/ 30 h 835"/>
                  <a:gd name="T94" fmla="*/ 122 w 913"/>
                  <a:gd name="T95" fmla="*/ 38 h 835"/>
                  <a:gd name="T96" fmla="*/ 168 w 913"/>
                  <a:gd name="T97" fmla="*/ 45 h 835"/>
                  <a:gd name="T98" fmla="*/ 217 w 913"/>
                  <a:gd name="T99" fmla="*/ 53 h 835"/>
                  <a:gd name="T100" fmla="*/ 267 w 913"/>
                  <a:gd name="T101" fmla="*/ 60 h 835"/>
                  <a:gd name="T102" fmla="*/ 316 w 913"/>
                  <a:gd name="T103" fmla="*/ 72 h 835"/>
                  <a:gd name="T104" fmla="*/ 369 w 913"/>
                  <a:gd name="T105" fmla="*/ 83 h 835"/>
                  <a:gd name="T106" fmla="*/ 419 w 913"/>
                  <a:gd name="T107" fmla="*/ 98 h 835"/>
                  <a:gd name="T108" fmla="*/ 472 w 913"/>
                  <a:gd name="T109" fmla="*/ 114 h 835"/>
                  <a:gd name="T110" fmla="*/ 525 w 913"/>
                  <a:gd name="T111" fmla="*/ 133 h 835"/>
                  <a:gd name="T112" fmla="*/ 575 w 913"/>
                  <a:gd name="T113" fmla="*/ 152 h 835"/>
                  <a:gd name="T114" fmla="*/ 624 w 913"/>
                  <a:gd name="T115" fmla="*/ 174 h 835"/>
                  <a:gd name="T116" fmla="*/ 673 w 913"/>
                  <a:gd name="T117" fmla="*/ 197 h 835"/>
                  <a:gd name="T118" fmla="*/ 719 w 913"/>
                  <a:gd name="T119" fmla="*/ 228 h 835"/>
                  <a:gd name="T120" fmla="*/ 761 w 913"/>
                  <a:gd name="T121" fmla="*/ 258 h 83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13"/>
                  <a:gd name="T184" fmla="*/ 0 h 835"/>
                  <a:gd name="T185" fmla="*/ 913 w 913"/>
                  <a:gd name="T186" fmla="*/ 835 h 83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13" h="835">
                    <a:moveTo>
                      <a:pt x="761" y="258"/>
                    </a:moveTo>
                    <a:lnTo>
                      <a:pt x="803" y="303"/>
                    </a:lnTo>
                    <a:lnTo>
                      <a:pt x="826" y="357"/>
                    </a:lnTo>
                    <a:lnTo>
                      <a:pt x="841" y="414"/>
                    </a:lnTo>
                    <a:lnTo>
                      <a:pt x="841" y="474"/>
                    </a:lnTo>
                    <a:lnTo>
                      <a:pt x="833" y="524"/>
                    </a:lnTo>
                    <a:lnTo>
                      <a:pt x="818" y="565"/>
                    </a:lnTo>
                    <a:lnTo>
                      <a:pt x="791" y="607"/>
                    </a:lnTo>
                    <a:lnTo>
                      <a:pt x="765" y="641"/>
                    </a:lnTo>
                    <a:lnTo>
                      <a:pt x="730" y="679"/>
                    </a:lnTo>
                    <a:lnTo>
                      <a:pt x="696" y="710"/>
                    </a:lnTo>
                    <a:lnTo>
                      <a:pt x="662" y="744"/>
                    </a:lnTo>
                    <a:lnTo>
                      <a:pt x="628" y="778"/>
                    </a:lnTo>
                    <a:lnTo>
                      <a:pt x="620" y="790"/>
                    </a:lnTo>
                    <a:lnTo>
                      <a:pt x="616" y="801"/>
                    </a:lnTo>
                    <a:lnTo>
                      <a:pt x="620" y="812"/>
                    </a:lnTo>
                    <a:lnTo>
                      <a:pt x="628" y="824"/>
                    </a:lnTo>
                    <a:lnTo>
                      <a:pt x="639" y="831"/>
                    </a:lnTo>
                    <a:lnTo>
                      <a:pt x="651" y="835"/>
                    </a:lnTo>
                    <a:lnTo>
                      <a:pt x="666" y="831"/>
                    </a:lnTo>
                    <a:lnTo>
                      <a:pt x="677" y="824"/>
                    </a:lnTo>
                    <a:lnTo>
                      <a:pt x="753" y="774"/>
                    </a:lnTo>
                    <a:lnTo>
                      <a:pt x="814" y="710"/>
                    </a:lnTo>
                    <a:lnTo>
                      <a:pt x="867" y="634"/>
                    </a:lnTo>
                    <a:lnTo>
                      <a:pt x="902" y="554"/>
                    </a:lnTo>
                    <a:lnTo>
                      <a:pt x="913" y="467"/>
                    </a:lnTo>
                    <a:lnTo>
                      <a:pt x="905" y="383"/>
                    </a:lnTo>
                    <a:lnTo>
                      <a:pt x="875" y="303"/>
                    </a:lnTo>
                    <a:lnTo>
                      <a:pt x="814" y="231"/>
                    </a:lnTo>
                    <a:lnTo>
                      <a:pt x="768" y="193"/>
                    </a:lnTo>
                    <a:lnTo>
                      <a:pt x="715" y="159"/>
                    </a:lnTo>
                    <a:lnTo>
                      <a:pt x="654" y="129"/>
                    </a:lnTo>
                    <a:lnTo>
                      <a:pt x="594" y="102"/>
                    </a:lnTo>
                    <a:lnTo>
                      <a:pt x="529" y="79"/>
                    </a:lnTo>
                    <a:lnTo>
                      <a:pt x="461" y="60"/>
                    </a:lnTo>
                    <a:lnTo>
                      <a:pt x="396" y="41"/>
                    </a:lnTo>
                    <a:lnTo>
                      <a:pt x="327" y="26"/>
                    </a:lnTo>
                    <a:lnTo>
                      <a:pt x="267" y="15"/>
                    </a:lnTo>
                    <a:lnTo>
                      <a:pt x="206" y="7"/>
                    </a:lnTo>
                    <a:lnTo>
                      <a:pt x="153" y="0"/>
                    </a:lnTo>
                    <a:lnTo>
                      <a:pt x="103" y="0"/>
                    </a:lnTo>
                    <a:lnTo>
                      <a:pt x="61" y="0"/>
                    </a:lnTo>
                    <a:lnTo>
                      <a:pt x="31" y="3"/>
                    </a:lnTo>
                    <a:lnTo>
                      <a:pt x="12" y="11"/>
                    </a:lnTo>
                    <a:lnTo>
                      <a:pt x="0" y="19"/>
                    </a:lnTo>
                    <a:lnTo>
                      <a:pt x="38" y="26"/>
                    </a:lnTo>
                    <a:lnTo>
                      <a:pt x="80" y="30"/>
                    </a:lnTo>
                    <a:lnTo>
                      <a:pt x="122" y="38"/>
                    </a:lnTo>
                    <a:lnTo>
                      <a:pt x="168" y="45"/>
                    </a:lnTo>
                    <a:lnTo>
                      <a:pt x="217" y="53"/>
                    </a:lnTo>
                    <a:lnTo>
                      <a:pt x="267" y="60"/>
                    </a:lnTo>
                    <a:lnTo>
                      <a:pt x="316" y="72"/>
                    </a:lnTo>
                    <a:lnTo>
                      <a:pt x="369" y="83"/>
                    </a:lnTo>
                    <a:lnTo>
                      <a:pt x="419" y="98"/>
                    </a:lnTo>
                    <a:lnTo>
                      <a:pt x="472" y="114"/>
                    </a:lnTo>
                    <a:lnTo>
                      <a:pt x="525" y="133"/>
                    </a:lnTo>
                    <a:lnTo>
                      <a:pt x="575" y="152"/>
                    </a:lnTo>
                    <a:lnTo>
                      <a:pt x="624" y="174"/>
                    </a:lnTo>
                    <a:lnTo>
                      <a:pt x="673" y="197"/>
                    </a:lnTo>
                    <a:lnTo>
                      <a:pt x="719" y="228"/>
                    </a:lnTo>
                    <a:lnTo>
                      <a:pt x="761" y="2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81" name="Freeform 92"/>
              <p:cNvSpPr>
                <a:spLocks noChangeAspect="1"/>
              </p:cNvSpPr>
              <p:nvPr/>
            </p:nvSpPr>
            <p:spPr bwMode="auto">
              <a:xfrm>
                <a:off x="307" y="16880"/>
                <a:ext cx="373" cy="782"/>
              </a:xfrm>
              <a:custGeom>
                <a:avLst/>
                <a:gdLst>
                  <a:gd name="T0" fmla="*/ 0 w 373"/>
                  <a:gd name="T1" fmla="*/ 425 h 782"/>
                  <a:gd name="T2" fmla="*/ 0 w 373"/>
                  <a:gd name="T3" fmla="*/ 489 h 782"/>
                  <a:gd name="T4" fmla="*/ 15 w 373"/>
                  <a:gd name="T5" fmla="*/ 550 h 782"/>
                  <a:gd name="T6" fmla="*/ 42 w 373"/>
                  <a:gd name="T7" fmla="*/ 607 h 782"/>
                  <a:gd name="T8" fmla="*/ 80 w 373"/>
                  <a:gd name="T9" fmla="*/ 656 h 782"/>
                  <a:gd name="T10" fmla="*/ 125 w 373"/>
                  <a:gd name="T11" fmla="*/ 698 h 782"/>
                  <a:gd name="T12" fmla="*/ 179 w 373"/>
                  <a:gd name="T13" fmla="*/ 736 h 782"/>
                  <a:gd name="T14" fmla="*/ 240 w 373"/>
                  <a:gd name="T15" fmla="*/ 763 h 782"/>
                  <a:gd name="T16" fmla="*/ 300 w 373"/>
                  <a:gd name="T17" fmla="*/ 778 h 782"/>
                  <a:gd name="T18" fmla="*/ 319 w 373"/>
                  <a:gd name="T19" fmla="*/ 782 h 782"/>
                  <a:gd name="T20" fmla="*/ 338 w 373"/>
                  <a:gd name="T21" fmla="*/ 774 h 782"/>
                  <a:gd name="T22" fmla="*/ 354 w 373"/>
                  <a:gd name="T23" fmla="*/ 763 h 782"/>
                  <a:gd name="T24" fmla="*/ 361 w 373"/>
                  <a:gd name="T25" fmla="*/ 748 h 782"/>
                  <a:gd name="T26" fmla="*/ 361 w 373"/>
                  <a:gd name="T27" fmla="*/ 729 h 782"/>
                  <a:gd name="T28" fmla="*/ 357 w 373"/>
                  <a:gd name="T29" fmla="*/ 710 h 782"/>
                  <a:gd name="T30" fmla="*/ 346 w 373"/>
                  <a:gd name="T31" fmla="*/ 694 h 782"/>
                  <a:gd name="T32" fmla="*/ 327 w 373"/>
                  <a:gd name="T33" fmla="*/ 687 h 782"/>
                  <a:gd name="T34" fmla="*/ 266 w 373"/>
                  <a:gd name="T35" fmla="*/ 664 h 782"/>
                  <a:gd name="T36" fmla="*/ 209 w 373"/>
                  <a:gd name="T37" fmla="*/ 634 h 782"/>
                  <a:gd name="T38" fmla="*/ 164 w 373"/>
                  <a:gd name="T39" fmla="*/ 592 h 782"/>
                  <a:gd name="T40" fmla="*/ 129 w 373"/>
                  <a:gd name="T41" fmla="*/ 546 h 782"/>
                  <a:gd name="T42" fmla="*/ 106 w 373"/>
                  <a:gd name="T43" fmla="*/ 489 h 782"/>
                  <a:gd name="T44" fmla="*/ 95 w 373"/>
                  <a:gd name="T45" fmla="*/ 429 h 782"/>
                  <a:gd name="T46" fmla="*/ 95 w 373"/>
                  <a:gd name="T47" fmla="*/ 364 h 782"/>
                  <a:gd name="T48" fmla="*/ 114 w 373"/>
                  <a:gd name="T49" fmla="*/ 296 h 782"/>
                  <a:gd name="T50" fmla="*/ 141 w 373"/>
                  <a:gd name="T51" fmla="*/ 246 h 782"/>
                  <a:gd name="T52" fmla="*/ 183 w 373"/>
                  <a:gd name="T53" fmla="*/ 197 h 782"/>
                  <a:gd name="T54" fmla="*/ 228 w 373"/>
                  <a:gd name="T55" fmla="*/ 151 h 782"/>
                  <a:gd name="T56" fmla="*/ 278 w 373"/>
                  <a:gd name="T57" fmla="*/ 110 h 782"/>
                  <a:gd name="T58" fmla="*/ 319 w 373"/>
                  <a:gd name="T59" fmla="*/ 76 h 782"/>
                  <a:gd name="T60" fmla="*/ 354 w 373"/>
                  <a:gd name="T61" fmla="*/ 41 h 782"/>
                  <a:gd name="T62" fmla="*/ 373 w 373"/>
                  <a:gd name="T63" fmla="*/ 19 h 782"/>
                  <a:gd name="T64" fmla="*/ 373 w 373"/>
                  <a:gd name="T65" fmla="*/ 0 h 782"/>
                  <a:gd name="T66" fmla="*/ 331 w 373"/>
                  <a:gd name="T67" fmla="*/ 15 h 782"/>
                  <a:gd name="T68" fmla="*/ 278 w 373"/>
                  <a:gd name="T69" fmla="*/ 41 h 782"/>
                  <a:gd name="T70" fmla="*/ 221 w 373"/>
                  <a:gd name="T71" fmla="*/ 87 h 782"/>
                  <a:gd name="T72" fmla="*/ 160 w 373"/>
                  <a:gd name="T73" fmla="*/ 140 h 782"/>
                  <a:gd name="T74" fmla="*/ 103 w 373"/>
                  <a:gd name="T75" fmla="*/ 201 h 782"/>
                  <a:gd name="T76" fmla="*/ 57 w 373"/>
                  <a:gd name="T77" fmla="*/ 273 h 782"/>
                  <a:gd name="T78" fmla="*/ 19 w 373"/>
                  <a:gd name="T79" fmla="*/ 349 h 782"/>
                  <a:gd name="T80" fmla="*/ 0 w 373"/>
                  <a:gd name="T81" fmla="*/ 425 h 78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3"/>
                  <a:gd name="T124" fmla="*/ 0 h 782"/>
                  <a:gd name="T125" fmla="*/ 373 w 373"/>
                  <a:gd name="T126" fmla="*/ 782 h 78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3" h="782">
                    <a:moveTo>
                      <a:pt x="0" y="425"/>
                    </a:moveTo>
                    <a:lnTo>
                      <a:pt x="0" y="489"/>
                    </a:lnTo>
                    <a:lnTo>
                      <a:pt x="15" y="550"/>
                    </a:lnTo>
                    <a:lnTo>
                      <a:pt x="42" y="607"/>
                    </a:lnTo>
                    <a:lnTo>
                      <a:pt x="80" y="656"/>
                    </a:lnTo>
                    <a:lnTo>
                      <a:pt x="125" y="698"/>
                    </a:lnTo>
                    <a:lnTo>
                      <a:pt x="179" y="736"/>
                    </a:lnTo>
                    <a:lnTo>
                      <a:pt x="240" y="763"/>
                    </a:lnTo>
                    <a:lnTo>
                      <a:pt x="300" y="778"/>
                    </a:lnTo>
                    <a:lnTo>
                      <a:pt x="319" y="782"/>
                    </a:lnTo>
                    <a:lnTo>
                      <a:pt x="338" y="774"/>
                    </a:lnTo>
                    <a:lnTo>
                      <a:pt x="354" y="763"/>
                    </a:lnTo>
                    <a:lnTo>
                      <a:pt x="361" y="748"/>
                    </a:lnTo>
                    <a:lnTo>
                      <a:pt x="361" y="729"/>
                    </a:lnTo>
                    <a:lnTo>
                      <a:pt x="357" y="710"/>
                    </a:lnTo>
                    <a:lnTo>
                      <a:pt x="346" y="694"/>
                    </a:lnTo>
                    <a:lnTo>
                      <a:pt x="327" y="687"/>
                    </a:lnTo>
                    <a:lnTo>
                      <a:pt x="266" y="664"/>
                    </a:lnTo>
                    <a:lnTo>
                      <a:pt x="209" y="634"/>
                    </a:lnTo>
                    <a:lnTo>
                      <a:pt x="164" y="592"/>
                    </a:lnTo>
                    <a:lnTo>
                      <a:pt x="129" y="546"/>
                    </a:lnTo>
                    <a:lnTo>
                      <a:pt x="106" y="489"/>
                    </a:lnTo>
                    <a:lnTo>
                      <a:pt x="95" y="429"/>
                    </a:lnTo>
                    <a:lnTo>
                      <a:pt x="95" y="364"/>
                    </a:lnTo>
                    <a:lnTo>
                      <a:pt x="114" y="296"/>
                    </a:lnTo>
                    <a:lnTo>
                      <a:pt x="141" y="246"/>
                    </a:lnTo>
                    <a:lnTo>
                      <a:pt x="183" y="197"/>
                    </a:lnTo>
                    <a:lnTo>
                      <a:pt x="228" y="151"/>
                    </a:lnTo>
                    <a:lnTo>
                      <a:pt x="278" y="110"/>
                    </a:lnTo>
                    <a:lnTo>
                      <a:pt x="319" y="76"/>
                    </a:lnTo>
                    <a:lnTo>
                      <a:pt x="354" y="41"/>
                    </a:lnTo>
                    <a:lnTo>
                      <a:pt x="373" y="19"/>
                    </a:lnTo>
                    <a:lnTo>
                      <a:pt x="373" y="0"/>
                    </a:lnTo>
                    <a:lnTo>
                      <a:pt x="331" y="15"/>
                    </a:lnTo>
                    <a:lnTo>
                      <a:pt x="278" y="41"/>
                    </a:lnTo>
                    <a:lnTo>
                      <a:pt x="221" y="87"/>
                    </a:lnTo>
                    <a:lnTo>
                      <a:pt x="160" y="140"/>
                    </a:lnTo>
                    <a:lnTo>
                      <a:pt x="103" y="201"/>
                    </a:lnTo>
                    <a:lnTo>
                      <a:pt x="57" y="273"/>
                    </a:lnTo>
                    <a:lnTo>
                      <a:pt x="19" y="349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82" name="Freeform 93"/>
              <p:cNvSpPr>
                <a:spLocks noChangeAspect="1"/>
              </p:cNvSpPr>
              <p:nvPr/>
            </p:nvSpPr>
            <p:spPr bwMode="auto">
              <a:xfrm>
                <a:off x="2900" y="16375"/>
                <a:ext cx="795" cy="1025"/>
              </a:xfrm>
              <a:custGeom>
                <a:avLst/>
                <a:gdLst>
                  <a:gd name="T0" fmla="*/ 673 w 795"/>
                  <a:gd name="T1" fmla="*/ 410 h 1025"/>
                  <a:gd name="T2" fmla="*/ 711 w 795"/>
                  <a:gd name="T3" fmla="*/ 474 h 1025"/>
                  <a:gd name="T4" fmla="*/ 730 w 795"/>
                  <a:gd name="T5" fmla="*/ 543 h 1025"/>
                  <a:gd name="T6" fmla="*/ 719 w 795"/>
                  <a:gd name="T7" fmla="*/ 618 h 1025"/>
                  <a:gd name="T8" fmla="*/ 673 w 795"/>
                  <a:gd name="T9" fmla="*/ 691 h 1025"/>
                  <a:gd name="T10" fmla="*/ 608 w 795"/>
                  <a:gd name="T11" fmla="*/ 755 h 1025"/>
                  <a:gd name="T12" fmla="*/ 536 w 795"/>
                  <a:gd name="T13" fmla="*/ 812 h 1025"/>
                  <a:gd name="T14" fmla="*/ 460 w 795"/>
                  <a:gd name="T15" fmla="*/ 873 h 1025"/>
                  <a:gd name="T16" fmla="*/ 414 w 795"/>
                  <a:gd name="T17" fmla="*/ 918 h 1025"/>
                  <a:gd name="T18" fmla="*/ 399 w 795"/>
                  <a:gd name="T19" fmla="*/ 949 h 1025"/>
                  <a:gd name="T20" fmla="*/ 388 w 795"/>
                  <a:gd name="T21" fmla="*/ 979 h 1025"/>
                  <a:gd name="T22" fmla="*/ 395 w 795"/>
                  <a:gd name="T23" fmla="*/ 1010 h 1025"/>
                  <a:gd name="T24" fmla="*/ 422 w 795"/>
                  <a:gd name="T25" fmla="*/ 1025 h 1025"/>
                  <a:gd name="T26" fmla="*/ 449 w 795"/>
                  <a:gd name="T27" fmla="*/ 1021 h 1025"/>
                  <a:gd name="T28" fmla="*/ 498 w 795"/>
                  <a:gd name="T29" fmla="*/ 964 h 1025"/>
                  <a:gd name="T30" fmla="*/ 582 w 795"/>
                  <a:gd name="T31" fmla="*/ 888 h 1025"/>
                  <a:gd name="T32" fmla="*/ 669 w 795"/>
                  <a:gd name="T33" fmla="*/ 812 h 1025"/>
                  <a:gd name="T34" fmla="*/ 745 w 795"/>
                  <a:gd name="T35" fmla="*/ 725 h 1025"/>
                  <a:gd name="T36" fmla="*/ 791 w 795"/>
                  <a:gd name="T37" fmla="*/ 615 h 1025"/>
                  <a:gd name="T38" fmla="*/ 787 w 795"/>
                  <a:gd name="T39" fmla="*/ 501 h 1025"/>
                  <a:gd name="T40" fmla="*/ 738 w 795"/>
                  <a:gd name="T41" fmla="*/ 394 h 1025"/>
                  <a:gd name="T42" fmla="*/ 658 w 795"/>
                  <a:gd name="T43" fmla="*/ 307 h 1025"/>
                  <a:gd name="T44" fmla="*/ 570 w 795"/>
                  <a:gd name="T45" fmla="*/ 250 h 1025"/>
                  <a:gd name="T46" fmla="*/ 487 w 795"/>
                  <a:gd name="T47" fmla="*/ 201 h 1025"/>
                  <a:gd name="T48" fmla="*/ 395 w 795"/>
                  <a:gd name="T49" fmla="*/ 151 h 1025"/>
                  <a:gd name="T50" fmla="*/ 300 w 795"/>
                  <a:gd name="T51" fmla="*/ 102 h 1025"/>
                  <a:gd name="T52" fmla="*/ 213 w 795"/>
                  <a:gd name="T53" fmla="*/ 60 h 1025"/>
                  <a:gd name="T54" fmla="*/ 129 w 795"/>
                  <a:gd name="T55" fmla="*/ 26 h 1025"/>
                  <a:gd name="T56" fmla="*/ 65 w 795"/>
                  <a:gd name="T57" fmla="*/ 3 h 1025"/>
                  <a:gd name="T58" fmla="*/ 15 w 795"/>
                  <a:gd name="T59" fmla="*/ 0 h 1025"/>
                  <a:gd name="T60" fmla="*/ 34 w 795"/>
                  <a:gd name="T61" fmla="*/ 26 h 1025"/>
                  <a:gd name="T62" fmla="*/ 114 w 795"/>
                  <a:gd name="T63" fmla="*/ 64 h 1025"/>
                  <a:gd name="T64" fmla="*/ 194 w 795"/>
                  <a:gd name="T65" fmla="*/ 102 h 1025"/>
                  <a:gd name="T66" fmla="*/ 278 w 795"/>
                  <a:gd name="T67" fmla="*/ 144 h 1025"/>
                  <a:gd name="T68" fmla="*/ 365 w 795"/>
                  <a:gd name="T69" fmla="*/ 189 h 1025"/>
                  <a:gd name="T70" fmla="*/ 449 w 795"/>
                  <a:gd name="T71" fmla="*/ 235 h 1025"/>
                  <a:gd name="T72" fmla="*/ 532 w 795"/>
                  <a:gd name="T73" fmla="*/ 292 h 1025"/>
                  <a:gd name="T74" fmla="*/ 608 w 795"/>
                  <a:gd name="T75" fmla="*/ 349 h 102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795"/>
                  <a:gd name="T115" fmla="*/ 0 h 1025"/>
                  <a:gd name="T116" fmla="*/ 795 w 795"/>
                  <a:gd name="T117" fmla="*/ 1025 h 102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795" h="1025">
                    <a:moveTo>
                      <a:pt x="646" y="383"/>
                    </a:moveTo>
                    <a:lnTo>
                      <a:pt x="673" y="410"/>
                    </a:lnTo>
                    <a:lnTo>
                      <a:pt x="692" y="440"/>
                    </a:lnTo>
                    <a:lnTo>
                      <a:pt x="711" y="474"/>
                    </a:lnTo>
                    <a:lnTo>
                      <a:pt x="722" y="508"/>
                    </a:lnTo>
                    <a:lnTo>
                      <a:pt x="730" y="543"/>
                    </a:lnTo>
                    <a:lnTo>
                      <a:pt x="726" y="581"/>
                    </a:lnTo>
                    <a:lnTo>
                      <a:pt x="719" y="618"/>
                    </a:lnTo>
                    <a:lnTo>
                      <a:pt x="700" y="653"/>
                    </a:lnTo>
                    <a:lnTo>
                      <a:pt x="673" y="691"/>
                    </a:lnTo>
                    <a:lnTo>
                      <a:pt x="643" y="725"/>
                    </a:lnTo>
                    <a:lnTo>
                      <a:pt x="608" y="755"/>
                    </a:lnTo>
                    <a:lnTo>
                      <a:pt x="574" y="786"/>
                    </a:lnTo>
                    <a:lnTo>
                      <a:pt x="536" y="812"/>
                    </a:lnTo>
                    <a:lnTo>
                      <a:pt x="498" y="843"/>
                    </a:lnTo>
                    <a:lnTo>
                      <a:pt x="460" y="873"/>
                    </a:lnTo>
                    <a:lnTo>
                      <a:pt x="426" y="907"/>
                    </a:lnTo>
                    <a:lnTo>
                      <a:pt x="414" y="918"/>
                    </a:lnTo>
                    <a:lnTo>
                      <a:pt x="407" y="934"/>
                    </a:lnTo>
                    <a:lnTo>
                      <a:pt x="399" y="949"/>
                    </a:lnTo>
                    <a:lnTo>
                      <a:pt x="392" y="964"/>
                    </a:lnTo>
                    <a:lnTo>
                      <a:pt x="388" y="979"/>
                    </a:lnTo>
                    <a:lnTo>
                      <a:pt x="388" y="994"/>
                    </a:lnTo>
                    <a:lnTo>
                      <a:pt x="395" y="1010"/>
                    </a:lnTo>
                    <a:lnTo>
                      <a:pt x="407" y="1021"/>
                    </a:lnTo>
                    <a:lnTo>
                      <a:pt x="422" y="1025"/>
                    </a:lnTo>
                    <a:lnTo>
                      <a:pt x="437" y="1025"/>
                    </a:lnTo>
                    <a:lnTo>
                      <a:pt x="449" y="1021"/>
                    </a:lnTo>
                    <a:lnTo>
                      <a:pt x="460" y="1010"/>
                    </a:lnTo>
                    <a:lnTo>
                      <a:pt x="498" y="964"/>
                    </a:lnTo>
                    <a:lnTo>
                      <a:pt x="540" y="926"/>
                    </a:lnTo>
                    <a:lnTo>
                      <a:pt x="582" y="888"/>
                    </a:lnTo>
                    <a:lnTo>
                      <a:pt x="627" y="850"/>
                    </a:lnTo>
                    <a:lnTo>
                      <a:pt x="669" y="812"/>
                    </a:lnTo>
                    <a:lnTo>
                      <a:pt x="711" y="770"/>
                    </a:lnTo>
                    <a:lnTo>
                      <a:pt x="745" y="725"/>
                    </a:lnTo>
                    <a:lnTo>
                      <a:pt x="772" y="675"/>
                    </a:lnTo>
                    <a:lnTo>
                      <a:pt x="791" y="615"/>
                    </a:lnTo>
                    <a:lnTo>
                      <a:pt x="795" y="558"/>
                    </a:lnTo>
                    <a:lnTo>
                      <a:pt x="787" y="501"/>
                    </a:lnTo>
                    <a:lnTo>
                      <a:pt x="768" y="444"/>
                    </a:lnTo>
                    <a:lnTo>
                      <a:pt x="738" y="394"/>
                    </a:lnTo>
                    <a:lnTo>
                      <a:pt x="703" y="345"/>
                    </a:lnTo>
                    <a:lnTo>
                      <a:pt x="658" y="307"/>
                    </a:lnTo>
                    <a:lnTo>
                      <a:pt x="608" y="273"/>
                    </a:lnTo>
                    <a:lnTo>
                      <a:pt x="570" y="250"/>
                    </a:lnTo>
                    <a:lnTo>
                      <a:pt x="529" y="227"/>
                    </a:lnTo>
                    <a:lnTo>
                      <a:pt x="487" y="201"/>
                    </a:lnTo>
                    <a:lnTo>
                      <a:pt x="441" y="178"/>
                    </a:lnTo>
                    <a:lnTo>
                      <a:pt x="395" y="151"/>
                    </a:lnTo>
                    <a:lnTo>
                      <a:pt x="346" y="129"/>
                    </a:lnTo>
                    <a:lnTo>
                      <a:pt x="300" y="102"/>
                    </a:lnTo>
                    <a:lnTo>
                      <a:pt x="255" y="79"/>
                    </a:lnTo>
                    <a:lnTo>
                      <a:pt x="213" y="60"/>
                    </a:lnTo>
                    <a:lnTo>
                      <a:pt x="171" y="41"/>
                    </a:lnTo>
                    <a:lnTo>
                      <a:pt x="129" y="26"/>
                    </a:lnTo>
                    <a:lnTo>
                      <a:pt x="95" y="15"/>
                    </a:lnTo>
                    <a:lnTo>
                      <a:pt x="65" y="3"/>
                    </a:lnTo>
                    <a:lnTo>
                      <a:pt x="38" y="0"/>
                    </a:lnTo>
                    <a:lnTo>
                      <a:pt x="15" y="0"/>
                    </a:lnTo>
                    <a:lnTo>
                      <a:pt x="0" y="7"/>
                    </a:lnTo>
                    <a:lnTo>
                      <a:pt x="34" y="26"/>
                    </a:lnTo>
                    <a:lnTo>
                      <a:pt x="72" y="45"/>
                    </a:lnTo>
                    <a:lnTo>
                      <a:pt x="114" y="64"/>
                    </a:lnTo>
                    <a:lnTo>
                      <a:pt x="152" y="83"/>
                    </a:lnTo>
                    <a:lnTo>
                      <a:pt x="194" y="102"/>
                    </a:lnTo>
                    <a:lnTo>
                      <a:pt x="236" y="121"/>
                    </a:lnTo>
                    <a:lnTo>
                      <a:pt x="278" y="144"/>
                    </a:lnTo>
                    <a:lnTo>
                      <a:pt x="319" y="167"/>
                    </a:lnTo>
                    <a:lnTo>
                      <a:pt x="365" y="189"/>
                    </a:lnTo>
                    <a:lnTo>
                      <a:pt x="407" y="212"/>
                    </a:lnTo>
                    <a:lnTo>
                      <a:pt x="449" y="235"/>
                    </a:lnTo>
                    <a:lnTo>
                      <a:pt x="491" y="262"/>
                    </a:lnTo>
                    <a:lnTo>
                      <a:pt x="532" y="292"/>
                    </a:lnTo>
                    <a:lnTo>
                      <a:pt x="570" y="318"/>
                    </a:lnTo>
                    <a:lnTo>
                      <a:pt x="608" y="349"/>
                    </a:lnTo>
                    <a:lnTo>
                      <a:pt x="646" y="3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</p:grpSp>
      <p:sp>
        <p:nvSpPr>
          <p:cNvPr id="169991" name="Text Box 94"/>
          <p:cNvSpPr txBox="1">
            <a:spLocks noChangeArrowheads="1"/>
          </p:cNvSpPr>
          <p:nvPr/>
        </p:nvSpPr>
        <p:spPr bwMode="auto">
          <a:xfrm>
            <a:off x="7315200" y="4419600"/>
            <a:ext cx="906463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mobile</a:t>
            </a:r>
          </a:p>
          <a:p>
            <a:r>
              <a:rPr lang="en-US"/>
              <a:t>terminal</a:t>
            </a:r>
          </a:p>
        </p:txBody>
      </p:sp>
      <p:grpSp>
        <p:nvGrpSpPr>
          <p:cNvPr id="169992" name="Group 95"/>
          <p:cNvGrpSpPr>
            <a:grpSpLocks/>
          </p:cNvGrpSpPr>
          <p:nvPr/>
        </p:nvGrpSpPr>
        <p:grpSpPr bwMode="auto">
          <a:xfrm>
            <a:off x="4279900" y="4922838"/>
            <a:ext cx="223838" cy="815975"/>
            <a:chOff x="1635" y="1833"/>
            <a:chExt cx="92" cy="246"/>
          </a:xfrm>
        </p:grpSpPr>
        <p:grpSp>
          <p:nvGrpSpPr>
            <p:cNvPr id="170027" name="Group 96"/>
            <p:cNvGrpSpPr>
              <a:grpSpLocks/>
            </p:cNvGrpSpPr>
            <p:nvPr/>
          </p:nvGrpSpPr>
          <p:grpSpPr bwMode="auto">
            <a:xfrm>
              <a:off x="1636" y="1918"/>
              <a:ext cx="91" cy="161"/>
              <a:chOff x="1636" y="1918"/>
              <a:chExt cx="91" cy="161"/>
            </a:xfrm>
          </p:grpSpPr>
          <p:grpSp>
            <p:nvGrpSpPr>
              <p:cNvPr id="170035" name="Group 97"/>
              <p:cNvGrpSpPr>
                <a:grpSpLocks/>
              </p:cNvGrpSpPr>
              <p:nvPr/>
            </p:nvGrpSpPr>
            <p:grpSpPr bwMode="auto">
              <a:xfrm>
                <a:off x="1636" y="1922"/>
                <a:ext cx="59" cy="156"/>
                <a:chOff x="1636" y="1922"/>
                <a:chExt cx="59" cy="156"/>
              </a:xfrm>
            </p:grpSpPr>
            <p:sp>
              <p:nvSpPr>
                <p:cNvPr id="170043" name="Line 98"/>
                <p:cNvSpPr>
                  <a:spLocks noChangeShapeType="1"/>
                </p:cNvSpPr>
                <p:nvPr/>
              </p:nvSpPr>
              <p:spPr bwMode="auto">
                <a:xfrm>
                  <a:off x="1660" y="1922"/>
                  <a:ext cx="21" cy="1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70044" name="Line 99"/>
                <p:cNvSpPr>
                  <a:spLocks noChangeShapeType="1"/>
                </p:cNvSpPr>
                <p:nvPr/>
              </p:nvSpPr>
              <p:spPr bwMode="auto">
                <a:xfrm flipV="1">
                  <a:off x="1653" y="1923"/>
                  <a:ext cx="27" cy="33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70045" name="Line 100"/>
                <p:cNvSpPr>
                  <a:spLocks noChangeShapeType="1"/>
                </p:cNvSpPr>
                <p:nvPr/>
              </p:nvSpPr>
              <p:spPr bwMode="auto">
                <a:xfrm>
                  <a:off x="1653" y="1956"/>
                  <a:ext cx="37" cy="7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70046" name="Line 101"/>
                <p:cNvSpPr>
                  <a:spLocks noChangeShapeType="1"/>
                </p:cNvSpPr>
                <p:nvPr/>
              </p:nvSpPr>
              <p:spPr bwMode="auto">
                <a:xfrm flipV="1">
                  <a:off x="1636" y="2024"/>
                  <a:ext cx="53" cy="53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70047" name="Line 102"/>
                <p:cNvSpPr>
                  <a:spLocks noChangeShapeType="1"/>
                </p:cNvSpPr>
                <p:nvPr/>
              </p:nvSpPr>
              <p:spPr bwMode="auto">
                <a:xfrm>
                  <a:off x="1644" y="2025"/>
                  <a:ext cx="51" cy="53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70048" name="Line 103"/>
                <p:cNvSpPr>
                  <a:spLocks noChangeShapeType="1"/>
                </p:cNvSpPr>
                <p:nvPr/>
              </p:nvSpPr>
              <p:spPr bwMode="auto">
                <a:xfrm flipV="1">
                  <a:off x="1643" y="1956"/>
                  <a:ext cx="41" cy="69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70049" name="Line 104"/>
                <p:cNvSpPr>
                  <a:spLocks noChangeShapeType="1"/>
                </p:cNvSpPr>
                <p:nvPr/>
              </p:nvSpPr>
              <p:spPr bwMode="auto">
                <a:xfrm>
                  <a:off x="1660" y="1922"/>
                  <a:ext cx="24" cy="3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170036" name="Line 105"/>
              <p:cNvSpPr>
                <a:spLocks noChangeShapeType="1"/>
              </p:cNvSpPr>
              <p:nvPr/>
            </p:nvSpPr>
            <p:spPr bwMode="auto">
              <a:xfrm flipV="1">
                <a:off x="1693" y="2014"/>
                <a:ext cx="22" cy="6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37" name="Line 106"/>
              <p:cNvSpPr>
                <a:spLocks noChangeShapeType="1"/>
              </p:cNvSpPr>
              <p:nvPr/>
            </p:nvSpPr>
            <p:spPr bwMode="auto">
              <a:xfrm>
                <a:off x="1685" y="1957"/>
                <a:ext cx="30" cy="5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38" name="Line 107"/>
              <p:cNvSpPr>
                <a:spLocks noChangeShapeType="1"/>
              </p:cNvSpPr>
              <p:nvPr/>
            </p:nvSpPr>
            <p:spPr bwMode="auto">
              <a:xfrm flipV="1">
                <a:off x="1685" y="1918"/>
                <a:ext cx="7" cy="4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39" name="Line 108"/>
              <p:cNvSpPr>
                <a:spLocks noChangeShapeType="1"/>
              </p:cNvSpPr>
              <p:nvPr/>
            </p:nvSpPr>
            <p:spPr bwMode="auto">
              <a:xfrm flipV="1">
                <a:off x="1682" y="1918"/>
                <a:ext cx="12" cy="5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40" name="Line 109"/>
              <p:cNvSpPr>
                <a:spLocks noChangeShapeType="1"/>
              </p:cNvSpPr>
              <p:nvPr/>
            </p:nvSpPr>
            <p:spPr bwMode="auto">
              <a:xfrm>
                <a:off x="1682" y="1922"/>
                <a:ext cx="19" cy="2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41" name="Line 110"/>
              <p:cNvSpPr>
                <a:spLocks noChangeShapeType="1"/>
              </p:cNvSpPr>
              <p:nvPr/>
            </p:nvSpPr>
            <p:spPr bwMode="auto">
              <a:xfrm flipV="1">
                <a:off x="1691" y="1951"/>
                <a:ext cx="8" cy="7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42" name="Line 111"/>
              <p:cNvSpPr>
                <a:spLocks noChangeShapeType="1"/>
              </p:cNvSpPr>
              <p:nvPr/>
            </p:nvSpPr>
            <p:spPr bwMode="auto">
              <a:xfrm>
                <a:off x="1691" y="2024"/>
                <a:ext cx="36" cy="3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70028" name="Group 112"/>
            <p:cNvGrpSpPr>
              <a:grpSpLocks/>
            </p:cNvGrpSpPr>
            <p:nvPr/>
          </p:nvGrpSpPr>
          <p:grpSpPr bwMode="auto">
            <a:xfrm>
              <a:off x="1635" y="1841"/>
              <a:ext cx="90" cy="236"/>
              <a:chOff x="1635" y="1841"/>
              <a:chExt cx="90" cy="236"/>
            </a:xfrm>
          </p:grpSpPr>
          <p:sp>
            <p:nvSpPr>
              <p:cNvPr id="170030" name="Line 113"/>
              <p:cNvSpPr>
                <a:spLocks noChangeShapeType="1"/>
              </p:cNvSpPr>
              <p:nvPr/>
            </p:nvSpPr>
            <p:spPr bwMode="auto">
              <a:xfrm flipV="1">
                <a:off x="1635" y="1841"/>
                <a:ext cx="35" cy="23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31" name="Line 114"/>
              <p:cNvSpPr>
                <a:spLocks noChangeShapeType="1"/>
              </p:cNvSpPr>
              <p:nvPr/>
            </p:nvSpPr>
            <p:spPr bwMode="auto">
              <a:xfrm>
                <a:off x="1671" y="1847"/>
                <a:ext cx="22" cy="23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32" name="Line 115"/>
              <p:cNvSpPr>
                <a:spLocks noChangeShapeType="1"/>
              </p:cNvSpPr>
              <p:nvPr/>
            </p:nvSpPr>
            <p:spPr bwMode="auto">
              <a:xfrm flipV="1">
                <a:off x="1694" y="2057"/>
                <a:ext cx="31" cy="19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33" name="Line 116"/>
              <p:cNvSpPr>
                <a:spLocks noChangeShapeType="1"/>
              </p:cNvSpPr>
              <p:nvPr/>
            </p:nvSpPr>
            <p:spPr bwMode="auto">
              <a:xfrm>
                <a:off x="1676" y="1846"/>
                <a:ext cx="48" cy="213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34" name="Line 117"/>
              <p:cNvSpPr>
                <a:spLocks noChangeShapeType="1"/>
              </p:cNvSpPr>
              <p:nvPr/>
            </p:nvSpPr>
            <p:spPr bwMode="auto">
              <a:xfrm>
                <a:off x="1636" y="2075"/>
                <a:ext cx="59" cy="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170029" name="Oval 118"/>
            <p:cNvSpPr>
              <a:spLocks noChangeArrowheads="1"/>
            </p:cNvSpPr>
            <p:nvPr/>
          </p:nvSpPr>
          <p:spPr bwMode="auto">
            <a:xfrm>
              <a:off x="1662" y="1833"/>
              <a:ext cx="25" cy="28"/>
            </a:xfrm>
            <a:prstGeom prst="ellipse">
              <a:avLst/>
            </a:prstGeom>
            <a:solidFill>
              <a:srgbClr val="FFFF00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9993" name="Group 119"/>
          <p:cNvGrpSpPr>
            <a:grpSpLocks/>
          </p:cNvGrpSpPr>
          <p:nvPr/>
        </p:nvGrpSpPr>
        <p:grpSpPr bwMode="auto">
          <a:xfrm>
            <a:off x="4419600" y="4343400"/>
            <a:ext cx="889000" cy="1157288"/>
            <a:chOff x="1697" y="1685"/>
            <a:chExt cx="364" cy="349"/>
          </a:xfrm>
        </p:grpSpPr>
        <p:grpSp>
          <p:nvGrpSpPr>
            <p:cNvPr id="170015" name="Group 120"/>
            <p:cNvGrpSpPr>
              <a:grpSpLocks/>
            </p:cNvGrpSpPr>
            <p:nvPr/>
          </p:nvGrpSpPr>
          <p:grpSpPr bwMode="auto">
            <a:xfrm>
              <a:off x="1884" y="1685"/>
              <a:ext cx="177" cy="349"/>
              <a:chOff x="1884" y="1685"/>
              <a:chExt cx="177" cy="349"/>
            </a:xfrm>
          </p:grpSpPr>
          <p:sp>
            <p:nvSpPr>
              <p:cNvPr id="170024" name="Arc 121"/>
              <p:cNvSpPr>
                <a:spLocks/>
              </p:cNvSpPr>
              <p:nvPr/>
            </p:nvSpPr>
            <p:spPr bwMode="auto">
              <a:xfrm>
                <a:off x="1952" y="1685"/>
                <a:ext cx="109" cy="349"/>
              </a:xfrm>
              <a:custGeom>
                <a:avLst/>
                <a:gdLst>
                  <a:gd name="T0" fmla="*/ 0 w 21600"/>
                  <a:gd name="T1" fmla="*/ 0 h 41996"/>
                  <a:gd name="T2" fmla="*/ 0 w 21600"/>
                  <a:gd name="T3" fmla="*/ 0 h 41996"/>
                  <a:gd name="T4" fmla="*/ 0 w 21600"/>
                  <a:gd name="T5" fmla="*/ 0 h 4199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96"/>
                  <a:gd name="T11" fmla="*/ 21600 w 21600"/>
                  <a:gd name="T12" fmla="*/ 41996 h 419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96" fill="none" extrusionOk="0">
                    <a:moveTo>
                      <a:pt x="4308" y="-1"/>
                    </a:moveTo>
                    <a:cubicBezTo>
                      <a:pt x="14370" y="2048"/>
                      <a:pt x="21600" y="10897"/>
                      <a:pt x="21600" y="21166"/>
                    </a:cubicBezTo>
                    <a:cubicBezTo>
                      <a:pt x="21600" y="30893"/>
                      <a:pt x="15097" y="39421"/>
                      <a:pt x="5716" y="41995"/>
                    </a:cubicBezTo>
                  </a:path>
                  <a:path w="21600" h="41996" stroke="0" extrusionOk="0">
                    <a:moveTo>
                      <a:pt x="4308" y="-1"/>
                    </a:moveTo>
                    <a:cubicBezTo>
                      <a:pt x="14370" y="2048"/>
                      <a:pt x="21600" y="10897"/>
                      <a:pt x="21600" y="21166"/>
                    </a:cubicBezTo>
                    <a:cubicBezTo>
                      <a:pt x="21600" y="30893"/>
                      <a:pt x="15097" y="39421"/>
                      <a:pt x="5716" y="41995"/>
                    </a:cubicBezTo>
                    <a:lnTo>
                      <a:pt x="0" y="21166"/>
                    </a:lnTo>
                    <a:lnTo>
                      <a:pt x="4308" y="-1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25" name="Arc 122"/>
              <p:cNvSpPr>
                <a:spLocks/>
              </p:cNvSpPr>
              <p:nvPr/>
            </p:nvSpPr>
            <p:spPr bwMode="auto">
              <a:xfrm>
                <a:off x="1921" y="1708"/>
                <a:ext cx="94" cy="300"/>
              </a:xfrm>
              <a:custGeom>
                <a:avLst/>
                <a:gdLst>
                  <a:gd name="T0" fmla="*/ 0 w 21600"/>
                  <a:gd name="T1" fmla="*/ 0 h 41987"/>
                  <a:gd name="T2" fmla="*/ 0 w 21600"/>
                  <a:gd name="T3" fmla="*/ 0 h 41987"/>
                  <a:gd name="T4" fmla="*/ 0 w 21600"/>
                  <a:gd name="T5" fmla="*/ 0 h 419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87"/>
                  <a:gd name="T11" fmla="*/ 21600 w 21600"/>
                  <a:gd name="T12" fmla="*/ 41987 h 419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87" fill="none" extrusionOk="0">
                    <a:moveTo>
                      <a:pt x="4319" y="0"/>
                    </a:moveTo>
                    <a:cubicBezTo>
                      <a:pt x="14376" y="2053"/>
                      <a:pt x="21600" y="10899"/>
                      <a:pt x="21600" y="21164"/>
                    </a:cubicBezTo>
                    <a:cubicBezTo>
                      <a:pt x="21600" y="30881"/>
                      <a:pt x="15110" y="39403"/>
                      <a:pt x="5741" y="41986"/>
                    </a:cubicBezTo>
                  </a:path>
                  <a:path w="21600" h="41987" stroke="0" extrusionOk="0">
                    <a:moveTo>
                      <a:pt x="4319" y="0"/>
                    </a:moveTo>
                    <a:cubicBezTo>
                      <a:pt x="14376" y="2053"/>
                      <a:pt x="21600" y="10899"/>
                      <a:pt x="21600" y="21164"/>
                    </a:cubicBezTo>
                    <a:cubicBezTo>
                      <a:pt x="21600" y="30881"/>
                      <a:pt x="15110" y="39403"/>
                      <a:pt x="5741" y="41986"/>
                    </a:cubicBezTo>
                    <a:lnTo>
                      <a:pt x="0" y="21164"/>
                    </a:lnTo>
                    <a:lnTo>
                      <a:pt x="4319" y="0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26" name="Arc 123"/>
              <p:cNvSpPr>
                <a:spLocks/>
              </p:cNvSpPr>
              <p:nvPr/>
            </p:nvSpPr>
            <p:spPr bwMode="auto">
              <a:xfrm>
                <a:off x="1884" y="1733"/>
                <a:ext cx="88" cy="253"/>
              </a:xfrm>
              <a:custGeom>
                <a:avLst/>
                <a:gdLst>
                  <a:gd name="T0" fmla="*/ 0 w 21600"/>
                  <a:gd name="T1" fmla="*/ 0 h 42045"/>
                  <a:gd name="T2" fmla="*/ 0 w 21600"/>
                  <a:gd name="T3" fmla="*/ 0 h 42045"/>
                  <a:gd name="T4" fmla="*/ 0 w 21600"/>
                  <a:gd name="T5" fmla="*/ 0 h 4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45"/>
                  <a:gd name="T11" fmla="*/ 21600 w 21600"/>
                  <a:gd name="T12" fmla="*/ 42045 h 4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45" fill="none" extrusionOk="0">
                    <a:moveTo>
                      <a:pt x="4149" y="0"/>
                    </a:moveTo>
                    <a:cubicBezTo>
                      <a:pt x="14286" y="1984"/>
                      <a:pt x="21600" y="10868"/>
                      <a:pt x="21600" y="21198"/>
                    </a:cubicBezTo>
                    <a:cubicBezTo>
                      <a:pt x="21600" y="30949"/>
                      <a:pt x="15065" y="39492"/>
                      <a:pt x="5653" y="42044"/>
                    </a:cubicBezTo>
                  </a:path>
                  <a:path w="21600" h="42045" stroke="0" extrusionOk="0">
                    <a:moveTo>
                      <a:pt x="4149" y="0"/>
                    </a:moveTo>
                    <a:cubicBezTo>
                      <a:pt x="14286" y="1984"/>
                      <a:pt x="21600" y="10868"/>
                      <a:pt x="21600" y="21198"/>
                    </a:cubicBezTo>
                    <a:cubicBezTo>
                      <a:pt x="21600" y="30949"/>
                      <a:pt x="15065" y="39492"/>
                      <a:pt x="5653" y="42044"/>
                    </a:cubicBezTo>
                    <a:lnTo>
                      <a:pt x="0" y="21198"/>
                    </a:lnTo>
                    <a:lnTo>
                      <a:pt x="4149" y="0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70016" name="Group 124"/>
            <p:cNvGrpSpPr>
              <a:grpSpLocks/>
            </p:cNvGrpSpPr>
            <p:nvPr/>
          </p:nvGrpSpPr>
          <p:grpSpPr bwMode="auto">
            <a:xfrm>
              <a:off x="1782" y="1750"/>
              <a:ext cx="150" cy="232"/>
              <a:chOff x="1782" y="1750"/>
              <a:chExt cx="150" cy="232"/>
            </a:xfrm>
          </p:grpSpPr>
          <p:sp>
            <p:nvSpPr>
              <p:cNvPr id="170021" name="Arc 125"/>
              <p:cNvSpPr>
                <a:spLocks/>
              </p:cNvSpPr>
              <p:nvPr/>
            </p:nvSpPr>
            <p:spPr bwMode="auto">
              <a:xfrm>
                <a:off x="1840" y="1750"/>
                <a:ext cx="92" cy="232"/>
              </a:xfrm>
              <a:custGeom>
                <a:avLst/>
                <a:gdLst>
                  <a:gd name="T0" fmla="*/ 0 w 21600"/>
                  <a:gd name="T1" fmla="*/ 0 h 42051"/>
                  <a:gd name="T2" fmla="*/ 0 w 21600"/>
                  <a:gd name="T3" fmla="*/ 0 h 42051"/>
                  <a:gd name="T4" fmla="*/ 0 w 21600"/>
                  <a:gd name="T5" fmla="*/ 0 h 420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51"/>
                  <a:gd name="T11" fmla="*/ 21600 w 21600"/>
                  <a:gd name="T12" fmla="*/ 42051 h 420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51" fill="none" extrusionOk="0">
                    <a:moveTo>
                      <a:pt x="4215" y="0"/>
                    </a:moveTo>
                    <a:cubicBezTo>
                      <a:pt x="14321" y="2011"/>
                      <a:pt x="21600" y="10880"/>
                      <a:pt x="21600" y="21185"/>
                    </a:cubicBezTo>
                    <a:cubicBezTo>
                      <a:pt x="21600" y="30963"/>
                      <a:pt x="15030" y="39522"/>
                      <a:pt x="5583" y="42050"/>
                    </a:cubicBezTo>
                  </a:path>
                  <a:path w="21600" h="42051" stroke="0" extrusionOk="0">
                    <a:moveTo>
                      <a:pt x="4215" y="0"/>
                    </a:moveTo>
                    <a:cubicBezTo>
                      <a:pt x="14321" y="2011"/>
                      <a:pt x="21600" y="10880"/>
                      <a:pt x="21600" y="21185"/>
                    </a:cubicBezTo>
                    <a:cubicBezTo>
                      <a:pt x="21600" y="30963"/>
                      <a:pt x="15030" y="39522"/>
                      <a:pt x="5583" y="42050"/>
                    </a:cubicBezTo>
                    <a:lnTo>
                      <a:pt x="0" y="21185"/>
                    </a:lnTo>
                    <a:lnTo>
                      <a:pt x="4215" y="0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22" name="Arc 126"/>
              <p:cNvSpPr>
                <a:spLocks/>
              </p:cNvSpPr>
              <p:nvPr/>
            </p:nvSpPr>
            <p:spPr bwMode="auto">
              <a:xfrm>
                <a:off x="1814" y="1766"/>
                <a:ext cx="79" cy="199"/>
              </a:xfrm>
              <a:custGeom>
                <a:avLst/>
                <a:gdLst>
                  <a:gd name="T0" fmla="*/ 0 w 21600"/>
                  <a:gd name="T1" fmla="*/ 0 h 42128"/>
                  <a:gd name="T2" fmla="*/ 0 w 21600"/>
                  <a:gd name="T3" fmla="*/ 0 h 42128"/>
                  <a:gd name="T4" fmla="*/ 0 w 21600"/>
                  <a:gd name="T5" fmla="*/ 0 h 4212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128"/>
                  <a:gd name="T11" fmla="*/ 21600 w 21600"/>
                  <a:gd name="T12" fmla="*/ 42128 h 421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128" fill="none" extrusionOk="0">
                    <a:moveTo>
                      <a:pt x="4067" y="0"/>
                    </a:moveTo>
                    <a:cubicBezTo>
                      <a:pt x="14243" y="1951"/>
                      <a:pt x="21600" y="10853"/>
                      <a:pt x="21600" y="21214"/>
                    </a:cubicBezTo>
                    <a:cubicBezTo>
                      <a:pt x="21600" y="31063"/>
                      <a:pt x="14937" y="39665"/>
                      <a:pt x="5400" y="42127"/>
                    </a:cubicBezTo>
                  </a:path>
                  <a:path w="21600" h="42128" stroke="0" extrusionOk="0">
                    <a:moveTo>
                      <a:pt x="4067" y="0"/>
                    </a:moveTo>
                    <a:cubicBezTo>
                      <a:pt x="14243" y="1951"/>
                      <a:pt x="21600" y="10853"/>
                      <a:pt x="21600" y="21214"/>
                    </a:cubicBezTo>
                    <a:cubicBezTo>
                      <a:pt x="21600" y="31063"/>
                      <a:pt x="14937" y="39665"/>
                      <a:pt x="5400" y="42127"/>
                    </a:cubicBezTo>
                    <a:lnTo>
                      <a:pt x="0" y="21214"/>
                    </a:lnTo>
                    <a:lnTo>
                      <a:pt x="4067" y="0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70023" name="Arc 127"/>
              <p:cNvSpPr>
                <a:spLocks/>
              </p:cNvSpPr>
              <p:nvPr/>
            </p:nvSpPr>
            <p:spPr bwMode="auto">
              <a:xfrm>
                <a:off x="1782" y="1783"/>
                <a:ext cx="74" cy="168"/>
              </a:xfrm>
              <a:custGeom>
                <a:avLst/>
                <a:gdLst>
                  <a:gd name="T0" fmla="*/ 0 w 21600"/>
                  <a:gd name="T1" fmla="*/ 0 h 41974"/>
                  <a:gd name="T2" fmla="*/ 0 w 21600"/>
                  <a:gd name="T3" fmla="*/ 0 h 41974"/>
                  <a:gd name="T4" fmla="*/ 0 w 21600"/>
                  <a:gd name="T5" fmla="*/ 0 h 4197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74"/>
                  <a:gd name="T11" fmla="*/ 21600 w 21600"/>
                  <a:gd name="T12" fmla="*/ 41974 h 419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74" fill="none" extrusionOk="0">
                    <a:moveTo>
                      <a:pt x="4314" y="0"/>
                    </a:moveTo>
                    <a:cubicBezTo>
                      <a:pt x="14374" y="2051"/>
                      <a:pt x="21600" y="10898"/>
                      <a:pt x="21600" y="21165"/>
                    </a:cubicBezTo>
                    <a:cubicBezTo>
                      <a:pt x="21600" y="30864"/>
                      <a:pt x="15135" y="39373"/>
                      <a:pt x="5791" y="41974"/>
                    </a:cubicBezTo>
                  </a:path>
                  <a:path w="21600" h="41974" stroke="0" extrusionOk="0">
                    <a:moveTo>
                      <a:pt x="4314" y="0"/>
                    </a:moveTo>
                    <a:cubicBezTo>
                      <a:pt x="14374" y="2051"/>
                      <a:pt x="21600" y="10898"/>
                      <a:pt x="21600" y="21165"/>
                    </a:cubicBezTo>
                    <a:cubicBezTo>
                      <a:pt x="21600" y="30864"/>
                      <a:pt x="15135" y="39373"/>
                      <a:pt x="5791" y="41974"/>
                    </a:cubicBezTo>
                    <a:lnTo>
                      <a:pt x="0" y="21165"/>
                    </a:lnTo>
                    <a:lnTo>
                      <a:pt x="4314" y="0"/>
                    </a:lnTo>
                    <a:close/>
                  </a:path>
                </a:pathLst>
              </a:cu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170017" name="Arc 128"/>
            <p:cNvSpPr>
              <a:spLocks/>
            </p:cNvSpPr>
            <p:nvPr/>
          </p:nvSpPr>
          <p:spPr bwMode="auto">
            <a:xfrm>
              <a:off x="1757" y="1797"/>
              <a:ext cx="67" cy="147"/>
            </a:xfrm>
            <a:custGeom>
              <a:avLst/>
              <a:gdLst>
                <a:gd name="T0" fmla="*/ 0 w 21600"/>
                <a:gd name="T1" fmla="*/ 0 h 42217"/>
                <a:gd name="T2" fmla="*/ 0 w 21600"/>
                <a:gd name="T3" fmla="*/ 0 h 42217"/>
                <a:gd name="T4" fmla="*/ 0 w 21600"/>
                <a:gd name="T5" fmla="*/ 0 h 42217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217"/>
                <a:gd name="T11" fmla="*/ 21600 w 21600"/>
                <a:gd name="T12" fmla="*/ 42217 h 422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217" fill="none" extrusionOk="0">
                  <a:moveTo>
                    <a:pt x="3885" y="0"/>
                  </a:moveTo>
                  <a:cubicBezTo>
                    <a:pt x="14146" y="1876"/>
                    <a:pt x="21600" y="10817"/>
                    <a:pt x="21600" y="21248"/>
                  </a:cubicBezTo>
                  <a:cubicBezTo>
                    <a:pt x="21600" y="31180"/>
                    <a:pt x="14825" y="39833"/>
                    <a:pt x="5182" y="42216"/>
                  </a:cubicBezTo>
                </a:path>
                <a:path w="21600" h="42217" stroke="0" extrusionOk="0">
                  <a:moveTo>
                    <a:pt x="3885" y="0"/>
                  </a:moveTo>
                  <a:cubicBezTo>
                    <a:pt x="14146" y="1876"/>
                    <a:pt x="21600" y="10817"/>
                    <a:pt x="21600" y="21248"/>
                  </a:cubicBezTo>
                  <a:cubicBezTo>
                    <a:pt x="21600" y="31180"/>
                    <a:pt x="14825" y="39833"/>
                    <a:pt x="5182" y="42216"/>
                  </a:cubicBezTo>
                  <a:lnTo>
                    <a:pt x="0" y="21248"/>
                  </a:lnTo>
                  <a:lnTo>
                    <a:pt x="3885" y="0"/>
                  </a:lnTo>
                  <a:close/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70018" name="Arc 129"/>
            <p:cNvSpPr>
              <a:spLocks/>
            </p:cNvSpPr>
            <p:nvPr/>
          </p:nvSpPr>
          <p:spPr bwMode="auto">
            <a:xfrm>
              <a:off x="1729" y="1808"/>
              <a:ext cx="58" cy="126"/>
            </a:xfrm>
            <a:custGeom>
              <a:avLst/>
              <a:gdLst>
                <a:gd name="T0" fmla="*/ 0 w 21600"/>
                <a:gd name="T1" fmla="*/ 0 h 42160"/>
                <a:gd name="T2" fmla="*/ 0 w 21600"/>
                <a:gd name="T3" fmla="*/ 0 h 42160"/>
                <a:gd name="T4" fmla="*/ 0 w 21600"/>
                <a:gd name="T5" fmla="*/ 0 h 4216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160"/>
                <a:gd name="T11" fmla="*/ 21600 w 21600"/>
                <a:gd name="T12" fmla="*/ 42160 h 421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160" fill="none" extrusionOk="0">
                  <a:moveTo>
                    <a:pt x="4028" y="-1"/>
                  </a:moveTo>
                  <a:cubicBezTo>
                    <a:pt x="14222" y="1934"/>
                    <a:pt x="21600" y="10844"/>
                    <a:pt x="21600" y="21221"/>
                  </a:cubicBezTo>
                  <a:cubicBezTo>
                    <a:pt x="21600" y="31107"/>
                    <a:pt x="14887" y="39732"/>
                    <a:pt x="5303" y="42159"/>
                  </a:cubicBezTo>
                </a:path>
                <a:path w="21600" h="42160" stroke="0" extrusionOk="0">
                  <a:moveTo>
                    <a:pt x="4028" y="-1"/>
                  </a:moveTo>
                  <a:cubicBezTo>
                    <a:pt x="14222" y="1934"/>
                    <a:pt x="21600" y="10844"/>
                    <a:pt x="21600" y="21221"/>
                  </a:cubicBezTo>
                  <a:cubicBezTo>
                    <a:pt x="21600" y="31107"/>
                    <a:pt x="14887" y="39732"/>
                    <a:pt x="5303" y="42159"/>
                  </a:cubicBezTo>
                  <a:lnTo>
                    <a:pt x="0" y="21221"/>
                  </a:lnTo>
                  <a:lnTo>
                    <a:pt x="4028" y="-1"/>
                  </a:lnTo>
                  <a:close/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70019" name="Arc 130"/>
            <p:cNvSpPr>
              <a:spLocks/>
            </p:cNvSpPr>
            <p:nvPr/>
          </p:nvSpPr>
          <p:spPr bwMode="auto">
            <a:xfrm>
              <a:off x="1706" y="1824"/>
              <a:ext cx="50" cy="98"/>
            </a:xfrm>
            <a:custGeom>
              <a:avLst/>
              <a:gdLst>
                <a:gd name="T0" fmla="*/ 0 w 21600"/>
                <a:gd name="T1" fmla="*/ 0 h 42030"/>
                <a:gd name="T2" fmla="*/ 0 w 21600"/>
                <a:gd name="T3" fmla="*/ 0 h 42030"/>
                <a:gd name="T4" fmla="*/ 0 w 21600"/>
                <a:gd name="T5" fmla="*/ 0 h 4203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030"/>
                <a:gd name="T11" fmla="*/ 21600 w 21600"/>
                <a:gd name="T12" fmla="*/ 42030 h 4203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030" fill="none" extrusionOk="0">
                  <a:moveTo>
                    <a:pt x="4237" y="-1"/>
                  </a:moveTo>
                  <a:cubicBezTo>
                    <a:pt x="14332" y="2019"/>
                    <a:pt x="21600" y="10884"/>
                    <a:pt x="21600" y="21180"/>
                  </a:cubicBezTo>
                  <a:cubicBezTo>
                    <a:pt x="21600" y="30936"/>
                    <a:pt x="15060" y="39481"/>
                    <a:pt x="5642" y="42029"/>
                  </a:cubicBezTo>
                </a:path>
                <a:path w="21600" h="42030" stroke="0" extrusionOk="0">
                  <a:moveTo>
                    <a:pt x="4237" y="-1"/>
                  </a:moveTo>
                  <a:cubicBezTo>
                    <a:pt x="14332" y="2019"/>
                    <a:pt x="21600" y="10884"/>
                    <a:pt x="21600" y="21180"/>
                  </a:cubicBezTo>
                  <a:cubicBezTo>
                    <a:pt x="21600" y="30936"/>
                    <a:pt x="15060" y="39481"/>
                    <a:pt x="5642" y="42029"/>
                  </a:cubicBezTo>
                  <a:lnTo>
                    <a:pt x="0" y="21180"/>
                  </a:lnTo>
                  <a:lnTo>
                    <a:pt x="4237" y="-1"/>
                  </a:lnTo>
                  <a:close/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70020" name="Arc 131"/>
            <p:cNvSpPr>
              <a:spLocks/>
            </p:cNvSpPr>
            <p:nvPr/>
          </p:nvSpPr>
          <p:spPr bwMode="auto">
            <a:xfrm>
              <a:off x="1697" y="1839"/>
              <a:ext cx="30" cy="74"/>
            </a:xfrm>
            <a:custGeom>
              <a:avLst/>
              <a:gdLst>
                <a:gd name="T0" fmla="*/ 0 w 21600"/>
                <a:gd name="T1" fmla="*/ 0 h 42282"/>
                <a:gd name="T2" fmla="*/ 0 w 21600"/>
                <a:gd name="T3" fmla="*/ 0 h 42282"/>
                <a:gd name="T4" fmla="*/ 0 w 21600"/>
                <a:gd name="T5" fmla="*/ 0 h 42282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282"/>
                <a:gd name="T11" fmla="*/ 21600 w 21600"/>
                <a:gd name="T12" fmla="*/ 42282 h 4228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282" fill="none" extrusionOk="0">
                  <a:moveTo>
                    <a:pt x="3610" y="-1"/>
                  </a:moveTo>
                  <a:cubicBezTo>
                    <a:pt x="13998" y="1760"/>
                    <a:pt x="21600" y="10759"/>
                    <a:pt x="21600" y="21296"/>
                  </a:cubicBezTo>
                  <a:cubicBezTo>
                    <a:pt x="21600" y="31255"/>
                    <a:pt x="14790" y="39923"/>
                    <a:pt x="5113" y="42281"/>
                  </a:cubicBezTo>
                </a:path>
                <a:path w="21600" h="42282" stroke="0" extrusionOk="0">
                  <a:moveTo>
                    <a:pt x="3610" y="-1"/>
                  </a:moveTo>
                  <a:cubicBezTo>
                    <a:pt x="13998" y="1760"/>
                    <a:pt x="21600" y="10759"/>
                    <a:pt x="21600" y="21296"/>
                  </a:cubicBezTo>
                  <a:cubicBezTo>
                    <a:pt x="21600" y="31255"/>
                    <a:pt x="14790" y="39923"/>
                    <a:pt x="5113" y="42281"/>
                  </a:cubicBezTo>
                  <a:lnTo>
                    <a:pt x="0" y="21296"/>
                  </a:lnTo>
                  <a:lnTo>
                    <a:pt x="3610" y="-1"/>
                  </a:lnTo>
                  <a:close/>
                </a:path>
              </a:pathLst>
            </a:cu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sp>
        <p:nvSpPr>
          <p:cNvPr id="169994" name="Freeform 132"/>
          <p:cNvSpPr>
            <a:spLocks/>
          </p:cNvSpPr>
          <p:nvPr/>
        </p:nvSpPr>
        <p:spPr bwMode="auto">
          <a:xfrm>
            <a:off x="5638800" y="3200400"/>
            <a:ext cx="1447800" cy="533400"/>
          </a:xfrm>
          <a:custGeom>
            <a:avLst/>
            <a:gdLst>
              <a:gd name="T0" fmla="*/ 0 w 912"/>
              <a:gd name="T1" fmla="*/ 0 h 336"/>
              <a:gd name="T2" fmla="*/ 2147483647 w 912"/>
              <a:gd name="T3" fmla="*/ 2147483647 h 336"/>
              <a:gd name="T4" fmla="*/ 2147483647 w 912"/>
              <a:gd name="T5" fmla="*/ 2147483647 h 336"/>
              <a:gd name="T6" fmla="*/ 2147483647 w 912"/>
              <a:gd name="T7" fmla="*/ 2147483647 h 336"/>
              <a:gd name="T8" fmla="*/ 0 60000 65536"/>
              <a:gd name="T9" fmla="*/ 0 60000 65536"/>
              <a:gd name="T10" fmla="*/ 0 60000 65536"/>
              <a:gd name="T11" fmla="*/ 0 60000 65536"/>
              <a:gd name="T12" fmla="*/ 0 w 912"/>
              <a:gd name="T13" fmla="*/ 0 h 336"/>
              <a:gd name="T14" fmla="*/ 912 w 912"/>
              <a:gd name="T15" fmla="*/ 336 h 3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2" h="336">
                <a:moveTo>
                  <a:pt x="0" y="0"/>
                </a:moveTo>
                <a:lnTo>
                  <a:pt x="480" y="240"/>
                </a:lnTo>
                <a:lnTo>
                  <a:pt x="432" y="48"/>
                </a:lnTo>
                <a:lnTo>
                  <a:pt x="912" y="336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9995" name="Text Box 133"/>
          <p:cNvSpPr txBox="1">
            <a:spLocks noChangeArrowheads="1"/>
          </p:cNvSpPr>
          <p:nvPr/>
        </p:nvSpPr>
        <p:spPr bwMode="auto">
          <a:xfrm>
            <a:off x="5943600" y="2667000"/>
            <a:ext cx="1709738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DVB-T, DAB</a:t>
            </a:r>
          </a:p>
          <a:p>
            <a:r>
              <a:rPr lang="en-US"/>
              <a:t>(TV plus IP data)</a:t>
            </a:r>
          </a:p>
        </p:txBody>
      </p:sp>
      <p:sp>
        <p:nvSpPr>
          <p:cNvPr id="169996" name="Freeform 134"/>
          <p:cNvSpPr>
            <a:spLocks/>
          </p:cNvSpPr>
          <p:nvPr/>
        </p:nvSpPr>
        <p:spPr bwMode="auto">
          <a:xfrm flipH="1">
            <a:off x="5562600" y="4648200"/>
            <a:ext cx="1447800" cy="533400"/>
          </a:xfrm>
          <a:custGeom>
            <a:avLst/>
            <a:gdLst>
              <a:gd name="T0" fmla="*/ 0 w 912"/>
              <a:gd name="T1" fmla="*/ 0 h 336"/>
              <a:gd name="T2" fmla="*/ 2147483647 w 912"/>
              <a:gd name="T3" fmla="*/ 2147483647 h 336"/>
              <a:gd name="T4" fmla="*/ 2147483647 w 912"/>
              <a:gd name="T5" fmla="*/ 2147483647 h 336"/>
              <a:gd name="T6" fmla="*/ 2147483647 w 912"/>
              <a:gd name="T7" fmla="*/ 2147483647 h 336"/>
              <a:gd name="T8" fmla="*/ 0 60000 65536"/>
              <a:gd name="T9" fmla="*/ 0 60000 65536"/>
              <a:gd name="T10" fmla="*/ 0 60000 65536"/>
              <a:gd name="T11" fmla="*/ 0 60000 65536"/>
              <a:gd name="T12" fmla="*/ 0 w 912"/>
              <a:gd name="T13" fmla="*/ 0 h 336"/>
              <a:gd name="T14" fmla="*/ 912 w 912"/>
              <a:gd name="T15" fmla="*/ 336 h 3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12" h="336">
                <a:moveTo>
                  <a:pt x="0" y="0"/>
                </a:moveTo>
                <a:lnTo>
                  <a:pt x="480" y="240"/>
                </a:lnTo>
                <a:lnTo>
                  <a:pt x="432" y="48"/>
                </a:lnTo>
                <a:lnTo>
                  <a:pt x="912" y="336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69997" name="Text Box 135"/>
          <p:cNvSpPr txBox="1">
            <a:spLocks noChangeArrowheads="1"/>
          </p:cNvSpPr>
          <p:nvPr/>
        </p:nvSpPr>
        <p:spPr bwMode="auto">
          <a:xfrm>
            <a:off x="5867400" y="5041900"/>
            <a:ext cx="1336675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GSM/GPRS,</a:t>
            </a:r>
          </a:p>
          <a:p>
            <a:r>
              <a:rPr lang="en-US"/>
              <a:t>UMTS</a:t>
            </a:r>
          </a:p>
          <a:p>
            <a:r>
              <a:rPr lang="en-US"/>
              <a:t>(IP data)</a:t>
            </a:r>
          </a:p>
        </p:txBody>
      </p:sp>
      <p:sp>
        <p:nvSpPr>
          <p:cNvPr id="169998" name="Rectangle 137"/>
          <p:cNvSpPr>
            <a:spLocks noChangeArrowheads="1"/>
          </p:cNvSpPr>
          <p:nvPr/>
        </p:nvSpPr>
        <p:spPr bwMode="auto">
          <a:xfrm>
            <a:off x="2895600" y="3429000"/>
            <a:ext cx="762000" cy="5334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MUX</a:t>
            </a:r>
          </a:p>
        </p:txBody>
      </p:sp>
      <p:sp>
        <p:nvSpPr>
          <p:cNvPr id="169999" name="Oval 140"/>
          <p:cNvSpPr>
            <a:spLocks noChangeArrowheads="1"/>
          </p:cNvSpPr>
          <p:nvPr/>
        </p:nvSpPr>
        <p:spPr bwMode="auto">
          <a:xfrm>
            <a:off x="2133600" y="4267200"/>
            <a:ext cx="1676400" cy="685800"/>
          </a:xfrm>
          <a:prstGeom prst="ellipse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Internet</a:t>
            </a:r>
          </a:p>
        </p:txBody>
      </p:sp>
      <p:sp>
        <p:nvSpPr>
          <p:cNvPr id="170000" name="Rectangle 141"/>
          <p:cNvSpPr>
            <a:spLocks noChangeArrowheads="1"/>
          </p:cNvSpPr>
          <p:nvPr/>
        </p:nvSpPr>
        <p:spPr bwMode="auto">
          <a:xfrm>
            <a:off x="381000" y="3429000"/>
            <a:ext cx="1676400" cy="5334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TV broadcaster</a:t>
            </a:r>
          </a:p>
        </p:txBody>
      </p:sp>
      <p:sp>
        <p:nvSpPr>
          <p:cNvPr id="170001" name="Rectangle 142"/>
          <p:cNvSpPr>
            <a:spLocks noChangeArrowheads="1"/>
          </p:cNvSpPr>
          <p:nvPr/>
        </p:nvSpPr>
        <p:spPr bwMode="auto">
          <a:xfrm>
            <a:off x="457200" y="4953000"/>
            <a:ext cx="16764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ISP</a:t>
            </a:r>
          </a:p>
        </p:txBody>
      </p:sp>
      <p:sp>
        <p:nvSpPr>
          <p:cNvPr id="170002" name="Rectangle 143"/>
          <p:cNvSpPr>
            <a:spLocks noChangeArrowheads="1"/>
          </p:cNvSpPr>
          <p:nvPr/>
        </p:nvSpPr>
        <p:spPr bwMode="auto">
          <a:xfrm>
            <a:off x="2209800" y="5410200"/>
            <a:ext cx="16764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mobile operator</a:t>
            </a:r>
          </a:p>
        </p:txBody>
      </p:sp>
      <p:sp>
        <p:nvSpPr>
          <p:cNvPr id="170003" name="Line 144"/>
          <p:cNvSpPr>
            <a:spLocks noChangeShapeType="1"/>
          </p:cNvSpPr>
          <p:nvPr/>
        </p:nvSpPr>
        <p:spPr bwMode="auto">
          <a:xfrm>
            <a:off x="3657600" y="3733800"/>
            <a:ext cx="6858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70004" name="Line 145"/>
          <p:cNvSpPr>
            <a:spLocks noChangeShapeType="1"/>
          </p:cNvSpPr>
          <p:nvPr/>
        </p:nvSpPr>
        <p:spPr bwMode="auto">
          <a:xfrm>
            <a:off x="2057400" y="3581400"/>
            <a:ext cx="8382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70005" name="Line 146"/>
          <p:cNvSpPr>
            <a:spLocks noChangeShapeType="1"/>
          </p:cNvSpPr>
          <p:nvPr/>
        </p:nvSpPr>
        <p:spPr bwMode="auto">
          <a:xfrm>
            <a:off x="2057400" y="3810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70006" name="Text Box 147"/>
          <p:cNvSpPr txBox="1">
            <a:spLocks noChangeArrowheads="1"/>
          </p:cNvSpPr>
          <p:nvPr/>
        </p:nvSpPr>
        <p:spPr bwMode="auto">
          <a:xfrm>
            <a:off x="2193925" y="3260725"/>
            <a:ext cx="4429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TV</a:t>
            </a:r>
          </a:p>
        </p:txBody>
      </p:sp>
      <p:sp>
        <p:nvSpPr>
          <p:cNvPr id="170007" name="Text Box 148"/>
          <p:cNvSpPr txBox="1">
            <a:spLocks noChangeArrowheads="1"/>
          </p:cNvSpPr>
          <p:nvPr/>
        </p:nvSpPr>
        <p:spPr bwMode="auto">
          <a:xfrm>
            <a:off x="2209800" y="3810000"/>
            <a:ext cx="5794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data</a:t>
            </a:r>
          </a:p>
        </p:txBody>
      </p:sp>
      <p:cxnSp>
        <p:nvCxnSpPr>
          <p:cNvPr id="170008" name="AutoShape 149"/>
          <p:cNvCxnSpPr>
            <a:cxnSpLocks noChangeShapeType="1"/>
            <a:stCxn id="169999" idx="1"/>
            <a:endCxn id="170000" idx="2"/>
          </p:cNvCxnSpPr>
          <p:nvPr/>
        </p:nvCxnSpPr>
        <p:spPr bwMode="auto">
          <a:xfrm flipH="1" flipV="1">
            <a:off x="1219200" y="3962400"/>
            <a:ext cx="1160463" cy="40481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</p:cxnSp>
      <p:cxnSp>
        <p:nvCxnSpPr>
          <p:cNvPr id="170009" name="AutoShape 150"/>
          <p:cNvCxnSpPr>
            <a:cxnSpLocks noChangeShapeType="1"/>
            <a:stCxn id="169999" idx="2"/>
            <a:endCxn id="170001" idx="0"/>
          </p:cNvCxnSpPr>
          <p:nvPr/>
        </p:nvCxnSpPr>
        <p:spPr bwMode="auto">
          <a:xfrm flipH="1">
            <a:off x="1295400" y="4610100"/>
            <a:ext cx="838200" cy="3429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</p:cxnSp>
      <p:cxnSp>
        <p:nvCxnSpPr>
          <p:cNvPr id="170010" name="AutoShape 151"/>
          <p:cNvCxnSpPr>
            <a:cxnSpLocks noChangeShapeType="1"/>
            <a:stCxn id="169999" idx="4"/>
            <a:endCxn id="170002" idx="0"/>
          </p:cNvCxnSpPr>
          <p:nvPr/>
        </p:nvCxnSpPr>
        <p:spPr bwMode="auto">
          <a:xfrm>
            <a:off x="2971800" y="4953000"/>
            <a:ext cx="76200" cy="4572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</p:cxnSp>
      <p:sp>
        <p:nvSpPr>
          <p:cNvPr id="170011" name="Line 152"/>
          <p:cNvSpPr>
            <a:spLocks noChangeShapeType="1"/>
          </p:cNvSpPr>
          <p:nvPr/>
        </p:nvSpPr>
        <p:spPr bwMode="auto">
          <a:xfrm>
            <a:off x="3886200" y="56388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70012" name="Text Box 153"/>
          <p:cNvSpPr txBox="1">
            <a:spLocks noChangeArrowheads="1"/>
          </p:cNvSpPr>
          <p:nvPr/>
        </p:nvSpPr>
        <p:spPr bwMode="auto">
          <a:xfrm rot="1430771">
            <a:off x="5562600" y="3505200"/>
            <a:ext cx="11541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solidFill>
                  <a:schemeClr val="accent2"/>
                </a:solidFill>
              </a:rPr>
              <a:t>broadcast</a:t>
            </a:r>
          </a:p>
        </p:txBody>
      </p:sp>
      <p:sp>
        <p:nvSpPr>
          <p:cNvPr id="170013" name="Text Box 154"/>
          <p:cNvSpPr txBox="1">
            <a:spLocks noChangeArrowheads="1"/>
          </p:cNvSpPr>
          <p:nvPr/>
        </p:nvSpPr>
        <p:spPr bwMode="auto">
          <a:xfrm rot="-1815370">
            <a:off x="5410200" y="4540250"/>
            <a:ext cx="12239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solidFill>
                  <a:schemeClr val="accent2"/>
                </a:solidFill>
              </a:rPr>
              <a:t>interaction</a:t>
            </a:r>
          </a:p>
        </p:txBody>
      </p:sp>
      <p:sp>
        <p:nvSpPr>
          <p:cNvPr id="170014" name="Text Box 155"/>
          <p:cNvSpPr txBox="1">
            <a:spLocks noChangeArrowheads="1"/>
          </p:cNvSpPr>
          <p:nvPr/>
        </p:nvSpPr>
        <p:spPr bwMode="auto">
          <a:xfrm>
            <a:off x="5943600" y="4006850"/>
            <a:ext cx="10636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solidFill>
                  <a:schemeClr val="accent2"/>
                </a:solidFill>
              </a:rPr>
              <a:t>channels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5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Simple reference model</a:t>
            </a:r>
          </a:p>
        </p:txBody>
      </p:sp>
      <p:sp>
        <p:nvSpPr>
          <p:cNvPr id="23555" name="Rectangle 8"/>
          <p:cNvSpPr>
            <a:spLocks noChangeArrowheads="1"/>
          </p:cNvSpPr>
          <p:nvPr/>
        </p:nvSpPr>
        <p:spPr bwMode="auto">
          <a:xfrm>
            <a:off x="838200" y="2971800"/>
            <a:ext cx="12954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en-US" sz="1600"/>
              <a:t>Application</a:t>
            </a:r>
          </a:p>
        </p:txBody>
      </p:sp>
      <p:sp>
        <p:nvSpPr>
          <p:cNvPr id="23556" name="Rectangle 9"/>
          <p:cNvSpPr>
            <a:spLocks noChangeArrowheads="1"/>
          </p:cNvSpPr>
          <p:nvPr/>
        </p:nvSpPr>
        <p:spPr bwMode="auto">
          <a:xfrm>
            <a:off x="838200" y="3429000"/>
            <a:ext cx="12954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en-US" sz="1600"/>
              <a:t>Transport</a:t>
            </a:r>
          </a:p>
        </p:txBody>
      </p:sp>
      <p:sp>
        <p:nvSpPr>
          <p:cNvPr id="23557" name="Rectangle 10"/>
          <p:cNvSpPr>
            <a:spLocks noChangeArrowheads="1"/>
          </p:cNvSpPr>
          <p:nvPr/>
        </p:nvSpPr>
        <p:spPr bwMode="auto">
          <a:xfrm>
            <a:off x="838200" y="3886200"/>
            <a:ext cx="12954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en-US" sz="1600"/>
              <a:t>Network</a:t>
            </a:r>
          </a:p>
        </p:txBody>
      </p:sp>
      <p:sp>
        <p:nvSpPr>
          <p:cNvPr id="23558" name="Rectangle 11"/>
          <p:cNvSpPr>
            <a:spLocks noChangeArrowheads="1"/>
          </p:cNvSpPr>
          <p:nvPr/>
        </p:nvSpPr>
        <p:spPr bwMode="auto">
          <a:xfrm>
            <a:off x="838200" y="4343400"/>
            <a:ext cx="12954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en-US" sz="1600"/>
              <a:t>Data Link</a:t>
            </a:r>
          </a:p>
        </p:txBody>
      </p:sp>
      <p:sp>
        <p:nvSpPr>
          <p:cNvPr id="23559" name="Rectangle 12"/>
          <p:cNvSpPr>
            <a:spLocks noChangeArrowheads="1"/>
          </p:cNvSpPr>
          <p:nvPr/>
        </p:nvSpPr>
        <p:spPr bwMode="auto">
          <a:xfrm>
            <a:off x="838200" y="4800600"/>
            <a:ext cx="12954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en-US" sz="1600"/>
              <a:t>Physical</a:t>
            </a:r>
          </a:p>
        </p:txBody>
      </p:sp>
      <p:cxnSp>
        <p:nvCxnSpPr>
          <p:cNvPr id="23560" name="AutoShape 18"/>
          <p:cNvCxnSpPr>
            <a:cxnSpLocks noChangeShapeType="1"/>
            <a:stCxn id="23572" idx="2"/>
            <a:endCxn id="23574" idx="2"/>
          </p:cNvCxnSpPr>
          <p:nvPr/>
        </p:nvCxnSpPr>
        <p:spPr bwMode="auto">
          <a:xfrm rot="5400000">
            <a:off x="5752306" y="4267994"/>
            <a:ext cx="1588" cy="1981200"/>
          </a:xfrm>
          <a:prstGeom prst="bentConnector3">
            <a:avLst>
              <a:gd name="adj1" fmla="val 14400005"/>
            </a:avLst>
          </a:prstGeom>
          <a:noFill/>
          <a:ln w="38100">
            <a:solidFill>
              <a:schemeClr val="tx1"/>
            </a:solidFill>
            <a:miter lim="800000"/>
            <a:headEnd/>
            <a:tailEnd/>
          </a:ln>
        </p:spPr>
      </p:cxnSp>
      <p:sp>
        <p:nvSpPr>
          <p:cNvPr id="23561" name="Text Box 19"/>
          <p:cNvSpPr txBox="1">
            <a:spLocks noChangeArrowheads="1"/>
          </p:cNvSpPr>
          <p:nvPr/>
        </p:nvSpPr>
        <p:spPr bwMode="auto">
          <a:xfrm>
            <a:off x="5257800" y="5486400"/>
            <a:ext cx="9064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Medium</a:t>
            </a:r>
          </a:p>
        </p:txBody>
      </p:sp>
      <p:grpSp>
        <p:nvGrpSpPr>
          <p:cNvPr id="23562" name="Group 617"/>
          <p:cNvGrpSpPr>
            <a:grpSpLocks/>
          </p:cNvGrpSpPr>
          <p:nvPr/>
        </p:nvGrpSpPr>
        <p:grpSpPr bwMode="auto">
          <a:xfrm flipH="1">
            <a:off x="2514600" y="1600200"/>
            <a:ext cx="1028700" cy="1470025"/>
            <a:chOff x="240" y="2832"/>
            <a:chExt cx="648" cy="926"/>
          </a:xfrm>
        </p:grpSpPr>
        <p:grpSp>
          <p:nvGrpSpPr>
            <p:cNvPr id="24040" name="Group 20"/>
            <p:cNvGrpSpPr>
              <a:grpSpLocks/>
            </p:cNvGrpSpPr>
            <p:nvPr/>
          </p:nvGrpSpPr>
          <p:grpSpPr bwMode="auto">
            <a:xfrm>
              <a:off x="240" y="3217"/>
              <a:ext cx="141" cy="541"/>
              <a:chOff x="1635" y="1833"/>
              <a:chExt cx="92" cy="246"/>
            </a:xfrm>
          </p:grpSpPr>
          <p:grpSp>
            <p:nvGrpSpPr>
              <p:cNvPr id="24054" name="Group 21"/>
              <p:cNvGrpSpPr>
                <a:grpSpLocks/>
              </p:cNvGrpSpPr>
              <p:nvPr/>
            </p:nvGrpSpPr>
            <p:grpSpPr bwMode="auto">
              <a:xfrm>
                <a:off x="1636" y="1918"/>
                <a:ext cx="91" cy="161"/>
                <a:chOff x="1636" y="1918"/>
                <a:chExt cx="91" cy="161"/>
              </a:xfrm>
            </p:grpSpPr>
            <p:grpSp>
              <p:nvGrpSpPr>
                <p:cNvPr id="24062" name="Group 22"/>
                <p:cNvGrpSpPr>
                  <a:grpSpLocks/>
                </p:cNvGrpSpPr>
                <p:nvPr/>
              </p:nvGrpSpPr>
              <p:grpSpPr bwMode="auto">
                <a:xfrm>
                  <a:off x="1636" y="1922"/>
                  <a:ext cx="59" cy="156"/>
                  <a:chOff x="1636" y="1922"/>
                  <a:chExt cx="59" cy="156"/>
                </a:xfrm>
              </p:grpSpPr>
              <p:sp>
                <p:nvSpPr>
                  <p:cNvPr id="24070" name="Line 23"/>
                  <p:cNvSpPr>
                    <a:spLocks noChangeShapeType="1"/>
                  </p:cNvSpPr>
                  <p:nvPr/>
                </p:nvSpPr>
                <p:spPr bwMode="auto">
                  <a:xfrm>
                    <a:off x="1660" y="1922"/>
                    <a:ext cx="21" cy="1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4071" name="Line 2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53" y="1923"/>
                    <a:ext cx="27" cy="33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4072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653" y="1956"/>
                    <a:ext cx="37" cy="7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4073" name="Line 2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36" y="2024"/>
                    <a:ext cx="53" cy="53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4074" name="Line 27"/>
                  <p:cNvSpPr>
                    <a:spLocks noChangeShapeType="1"/>
                  </p:cNvSpPr>
                  <p:nvPr/>
                </p:nvSpPr>
                <p:spPr bwMode="auto">
                  <a:xfrm>
                    <a:off x="1644" y="2025"/>
                    <a:ext cx="51" cy="53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4075" name="Line 2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43" y="1956"/>
                    <a:ext cx="41" cy="69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4076" name="Line 29"/>
                  <p:cNvSpPr>
                    <a:spLocks noChangeShapeType="1"/>
                  </p:cNvSpPr>
                  <p:nvPr/>
                </p:nvSpPr>
                <p:spPr bwMode="auto">
                  <a:xfrm>
                    <a:off x="1660" y="1922"/>
                    <a:ext cx="24" cy="36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sp>
              <p:nvSpPr>
                <p:cNvPr id="24063" name="Line 30"/>
                <p:cNvSpPr>
                  <a:spLocks noChangeShapeType="1"/>
                </p:cNvSpPr>
                <p:nvPr/>
              </p:nvSpPr>
              <p:spPr bwMode="auto">
                <a:xfrm flipV="1">
                  <a:off x="1693" y="2014"/>
                  <a:ext cx="22" cy="65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4064" name="Line 31"/>
                <p:cNvSpPr>
                  <a:spLocks noChangeShapeType="1"/>
                </p:cNvSpPr>
                <p:nvPr/>
              </p:nvSpPr>
              <p:spPr bwMode="auto">
                <a:xfrm>
                  <a:off x="1685" y="1957"/>
                  <a:ext cx="30" cy="58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4065" name="Line 32"/>
                <p:cNvSpPr>
                  <a:spLocks noChangeShapeType="1"/>
                </p:cNvSpPr>
                <p:nvPr/>
              </p:nvSpPr>
              <p:spPr bwMode="auto">
                <a:xfrm flipV="1">
                  <a:off x="1685" y="1918"/>
                  <a:ext cx="7" cy="4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4066" name="Line 33"/>
                <p:cNvSpPr>
                  <a:spLocks noChangeShapeType="1"/>
                </p:cNvSpPr>
                <p:nvPr/>
              </p:nvSpPr>
              <p:spPr bwMode="auto">
                <a:xfrm flipV="1">
                  <a:off x="1682" y="1918"/>
                  <a:ext cx="12" cy="5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4067" name="Line 34"/>
                <p:cNvSpPr>
                  <a:spLocks noChangeShapeType="1"/>
                </p:cNvSpPr>
                <p:nvPr/>
              </p:nvSpPr>
              <p:spPr bwMode="auto">
                <a:xfrm>
                  <a:off x="1682" y="1922"/>
                  <a:ext cx="19" cy="28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4068" name="Line 35"/>
                <p:cNvSpPr>
                  <a:spLocks noChangeShapeType="1"/>
                </p:cNvSpPr>
                <p:nvPr/>
              </p:nvSpPr>
              <p:spPr bwMode="auto">
                <a:xfrm flipV="1">
                  <a:off x="1691" y="1951"/>
                  <a:ext cx="8" cy="74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4069" name="Line 36"/>
                <p:cNvSpPr>
                  <a:spLocks noChangeShapeType="1"/>
                </p:cNvSpPr>
                <p:nvPr/>
              </p:nvSpPr>
              <p:spPr bwMode="auto">
                <a:xfrm>
                  <a:off x="1691" y="2024"/>
                  <a:ext cx="36" cy="34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24055" name="Group 37"/>
              <p:cNvGrpSpPr>
                <a:grpSpLocks/>
              </p:cNvGrpSpPr>
              <p:nvPr/>
            </p:nvGrpSpPr>
            <p:grpSpPr bwMode="auto">
              <a:xfrm>
                <a:off x="1635" y="1841"/>
                <a:ext cx="90" cy="236"/>
                <a:chOff x="1635" y="1841"/>
                <a:chExt cx="90" cy="236"/>
              </a:xfrm>
            </p:grpSpPr>
            <p:sp>
              <p:nvSpPr>
                <p:cNvPr id="24057" name="Line 38"/>
                <p:cNvSpPr>
                  <a:spLocks noChangeShapeType="1"/>
                </p:cNvSpPr>
                <p:nvPr/>
              </p:nvSpPr>
              <p:spPr bwMode="auto">
                <a:xfrm flipV="1">
                  <a:off x="1635" y="1841"/>
                  <a:ext cx="35" cy="234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4058" name="Line 39"/>
                <p:cNvSpPr>
                  <a:spLocks noChangeShapeType="1"/>
                </p:cNvSpPr>
                <p:nvPr/>
              </p:nvSpPr>
              <p:spPr bwMode="auto">
                <a:xfrm>
                  <a:off x="1671" y="1847"/>
                  <a:ext cx="22" cy="23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4059" name="Line 40"/>
                <p:cNvSpPr>
                  <a:spLocks noChangeShapeType="1"/>
                </p:cNvSpPr>
                <p:nvPr/>
              </p:nvSpPr>
              <p:spPr bwMode="auto">
                <a:xfrm flipV="1">
                  <a:off x="1694" y="2057"/>
                  <a:ext cx="31" cy="19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4060" name="Line 41"/>
                <p:cNvSpPr>
                  <a:spLocks noChangeShapeType="1"/>
                </p:cNvSpPr>
                <p:nvPr/>
              </p:nvSpPr>
              <p:spPr bwMode="auto">
                <a:xfrm>
                  <a:off x="1676" y="1846"/>
                  <a:ext cx="48" cy="213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4061" name="Line 42"/>
                <p:cNvSpPr>
                  <a:spLocks noChangeShapeType="1"/>
                </p:cNvSpPr>
                <p:nvPr/>
              </p:nvSpPr>
              <p:spPr bwMode="auto">
                <a:xfrm>
                  <a:off x="1636" y="2075"/>
                  <a:ext cx="59" cy="1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24056" name="Oval 43"/>
              <p:cNvSpPr>
                <a:spLocks noChangeArrowheads="1"/>
              </p:cNvSpPr>
              <p:nvPr/>
            </p:nvSpPr>
            <p:spPr bwMode="auto">
              <a:xfrm>
                <a:off x="1662" y="1833"/>
                <a:ext cx="25" cy="28"/>
              </a:xfrm>
              <a:prstGeom prst="ellipse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041" name="Group 44"/>
            <p:cNvGrpSpPr>
              <a:grpSpLocks/>
            </p:cNvGrpSpPr>
            <p:nvPr/>
          </p:nvGrpSpPr>
          <p:grpSpPr bwMode="auto">
            <a:xfrm>
              <a:off x="328" y="2832"/>
              <a:ext cx="560" cy="768"/>
              <a:chOff x="1697" y="1685"/>
              <a:chExt cx="364" cy="349"/>
            </a:xfrm>
          </p:grpSpPr>
          <p:grpSp>
            <p:nvGrpSpPr>
              <p:cNvPr id="24042" name="Group 45"/>
              <p:cNvGrpSpPr>
                <a:grpSpLocks/>
              </p:cNvGrpSpPr>
              <p:nvPr/>
            </p:nvGrpSpPr>
            <p:grpSpPr bwMode="auto">
              <a:xfrm>
                <a:off x="1884" y="1685"/>
                <a:ext cx="177" cy="349"/>
                <a:chOff x="1884" y="1685"/>
                <a:chExt cx="177" cy="349"/>
              </a:xfrm>
            </p:grpSpPr>
            <p:sp>
              <p:nvSpPr>
                <p:cNvPr id="24051" name="Arc 46"/>
                <p:cNvSpPr>
                  <a:spLocks/>
                </p:cNvSpPr>
                <p:nvPr/>
              </p:nvSpPr>
              <p:spPr bwMode="auto">
                <a:xfrm>
                  <a:off x="1952" y="1685"/>
                  <a:ext cx="109" cy="349"/>
                </a:xfrm>
                <a:custGeom>
                  <a:avLst/>
                  <a:gdLst>
                    <a:gd name="T0" fmla="*/ 0 w 21600"/>
                    <a:gd name="T1" fmla="*/ 0 h 41996"/>
                    <a:gd name="T2" fmla="*/ 0 w 21600"/>
                    <a:gd name="T3" fmla="*/ 0 h 41996"/>
                    <a:gd name="T4" fmla="*/ 0 w 21600"/>
                    <a:gd name="T5" fmla="*/ 0 h 4199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1996"/>
                    <a:gd name="T11" fmla="*/ 21600 w 21600"/>
                    <a:gd name="T12" fmla="*/ 41996 h 419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1996" fill="none" extrusionOk="0">
                      <a:moveTo>
                        <a:pt x="4308" y="-1"/>
                      </a:moveTo>
                      <a:cubicBezTo>
                        <a:pt x="14370" y="2048"/>
                        <a:pt x="21600" y="10897"/>
                        <a:pt x="21600" y="21166"/>
                      </a:cubicBezTo>
                      <a:cubicBezTo>
                        <a:pt x="21600" y="30893"/>
                        <a:pt x="15097" y="39421"/>
                        <a:pt x="5716" y="41995"/>
                      </a:cubicBezTo>
                    </a:path>
                    <a:path w="21600" h="41996" stroke="0" extrusionOk="0">
                      <a:moveTo>
                        <a:pt x="4308" y="-1"/>
                      </a:moveTo>
                      <a:cubicBezTo>
                        <a:pt x="14370" y="2048"/>
                        <a:pt x="21600" y="10897"/>
                        <a:pt x="21600" y="21166"/>
                      </a:cubicBezTo>
                      <a:cubicBezTo>
                        <a:pt x="21600" y="30893"/>
                        <a:pt x="15097" y="39421"/>
                        <a:pt x="5716" y="41995"/>
                      </a:cubicBezTo>
                      <a:lnTo>
                        <a:pt x="0" y="21166"/>
                      </a:lnTo>
                      <a:lnTo>
                        <a:pt x="4308" y="-1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4052" name="Arc 47"/>
                <p:cNvSpPr>
                  <a:spLocks/>
                </p:cNvSpPr>
                <p:nvPr/>
              </p:nvSpPr>
              <p:spPr bwMode="auto">
                <a:xfrm>
                  <a:off x="1921" y="1708"/>
                  <a:ext cx="94" cy="300"/>
                </a:xfrm>
                <a:custGeom>
                  <a:avLst/>
                  <a:gdLst>
                    <a:gd name="T0" fmla="*/ 0 w 21600"/>
                    <a:gd name="T1" fmla="*/ 0 h 41987"/>
                    <a:gd name="T2" fmla="*/ 0 w 21600"/>
                    <a:gd name="T3" fmla="*/ 0 h 41987"/>
                    <a:gd name="T4" fmla="*/ 0 w 21600"/>
                    <a:gd name="T5" fmla="*/ 0 h 419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1987"/>
                    <a:gd name="T11" fmla="*/ 21600 w 21600"/>
                    <a:gd name="T12" fmla="*/ 41987 h 41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1987" fill="none" extrusionOk="0">
                      <a:moveTo>
                        <a:pt x="4319" y="0"/>
                      </a:moveTo>
                      <a:cubicBezTo>
                        <a:pt x="14376" y="2053"/>
                        <a:pt x="21600" y="10899"/>
                        <a:pt x="21600" y="21164"/>
                      </a:cubicBezTo>
                      <a:cubicBezTo>
                        <a:pt x="21600" y="30881"/>
                        <a:pt x="15110" y="39403"/>
                        <a:pt x="5741" y="41986"/>
                      </a:cubicBezTo>
                    </a:path>
                    <a:path w="21600" h="41987" stroke="0" extrusionOk="0">
                      <a:moveTo>
                        <a:pt x="4319" y="0"/>
                      </a:moveTo>
                      <a:cubicBezTo>
                        <a:pt x="14376" y="2053"/>
                        <a:pt x="21600" y="10899"/>
                        <a:pt x="21600" y="21164"/>
                      </a:cubicBezTo>
                      <a:cubicBezTo>
                        <a:pt x="21600" y="30881"/>
                        <a:pt x="15110" y="39403"/>
                        <a:pt x="5741" y="41986"/>
                      </a:cubicBezTo>
                      <a:lnTo>
                        <a:pt x="0" y="21164"/>
                      </a:lnTo>
                      <a:lnTo>
                        <a:pt x="4319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4053" name="Arc 48"/>
                <p:cNvSpPr>
                  <a:spLocks/>
                </p:cNvSpPr>
                <p:nvPr/>
              </p:nvSpPr>
              <p:spPr bwMode="auto">
                <a:xfrm>
                  <a:off x="1884" y="1733"/>
                  <a:ext cx="88" cy="253"/>
                </a:xfrm>
                <a:custGeom>
                  <a:avLst/>
                  <a:gdLst>
                    <a:gd name="T0" fmla="*/ 0 w 21600"/>
                    <a:gd name="T1" fmla="*/ 0 h 42045"/>
                    <a:gd name="T2" fmla="*/ 0 w 21600"/>
                    <a:gd name="T3" fmla="*/ 0 h 42045"/>
                    <a:gd name="T4" fmla="*/ 0 w 21600"/>
                    <a:gd name="T5" fmla="*/ 0 h 4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2045"/>
                    <a:gd name="T11" fmla="*/ 21600 w 21600"/>
                    <a:gd name="T12" fmla="*/ 42045 h 4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2045" fill="none" extrusionOk="0">
                      <a:moveTo>
                        <a:pt x="4149" y="0"/>
                      </a:moveTo>
                      <a:cubicBezTo>
                        <a:pt x="14286" y="1984"/>
                        <a:pt x="21600" y="10868"/>
                        <a:pt x="21600" y="21198"/>
                      </a:cubicBezTo>
                      <a:cubicBezTo>
                        <a:pt x="21600" y="30949"/>
                        <a:pt x="15065" y="39492"/>
                        <a:pt x="5653" y="42044"/>
                      </a:cubicBezTo>
                    </a:path>
                    <a:path w="21600" h="42045" stroke="0" extrusionOk="0">
                      <a:moveTo>
                        <a:pt x="4149" y="0"/>
                      </a:moveTo>
                      <a:cubicBezTo>
                        <a:pt x="14286" y="1984"/>
                        <a:pt x="21600" y="10868"/>
                        <a:pt x="21600" y="21198"/>
                      </a:cubicBezTo>
                      <a:cubicBezTo>
                        <a:pt x="21600" y="30949"/>
                        <a:pt x="15065" y="39492"/>
                        <a:pt x="5653" y="42044"/>
                      </a:cubicBezTo>
                      <a:lnTo>
                        <a:pt x="0" y="21198"/>
                      </a:lnTo>
                      <a:lnTo>
                        <a:pt x="4149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24043" name="Group 49"/>
              <p:cNvGrpSpPr>
                <a:grpSpLocks/>
              </p:cNvGrpSpPr>
              <p:nvPr/>
            </p:nvGrpSpPr>
            <p:grpSpPr bwMode="auto">
              <a:xfrm>
                <a:off x="1782" y="1750"/>
                <a:ext cx="150" cy="232"/>
                <a:chOff x="1782" y="1750"/>
                <a:chExt cx="150" cy="232"/>
              </a:xfrm>
            </p:grpSpPr>
            <p:sp>
              <p:nvSpPr>
                <p:cNvPr id="24048" name="Arc 50"/>
                <p:cNvSpPr>
                  <a:spLocks/>
                </p:cNvSpPr>
                <p:nvPr/>
              </p:nvSpPr>
              <p:spPr bwMode="auto">
                <a:xfrm>
                  <a:off x="1840" y="1750"/>
                  <a:ext cx="92" cy="232"/>
                </a:xfrm>
                <a:custGeom>
                  <a:avLst/>
                  <a:gdLst>
                    <a:gd name="T0" fmla="*/ 0 w 21600"/>
                    <a:gd name="T1" fmla="*/ 0 h 42051"/>
                    <a:gd name="T2" fmla="*/ 0 w 21600"/>
                    <a:gd name="T3" fmla="*/ 0 h 42051"/>
                    <a:gd name="T4" fmla="*/ 0 w 21600"/>
                    <a:gd name="T5" fmla="*/ 0 h 42051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2051"/>
                    <a:gd name="T11" fmla="*/ 21600 w 21600"/>
                    <a:gd name="T12" fmla="*/ 42051 h 4205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2051" fill="none" extrusionOk="0">
                      <a:moveTo>
                        <a:pt x="4215" y="0"/>
                      </a:moveTo>
                      <a:cubicBezTo>
                        <a:pt x="14321" y="2011"/>
                        <a:pt x="21600" y="10880"/>
                        <a:pt x="21600" y="21185"/>
                      </a:cubicBezTo>
                      <a:cubicBezTo>
                        <a:pt x="21600" y="30963"/>
                        <a:pt x="15030" y="39522"/>
                        <a:pt x="5583" y="42050"/>
                      </a:cubicBezTo>
                    </a:path>
                    <a:path w="21600" h="42051" stroke="0" extrusionOk="0">
                      <a:moveTo>
                        <a:pt x="4215" y="0"/>
                      </a:moveTo>
                      <a:cubicBezTo>
                        <a:pt x="14321" y="2011"/>
                        <a:pt x="21600" y="10880"/>
                        <a:pt x="21600" y="21185"/>
                      </a:cubicBezTo>
                      <a:cubicBezTo>
                        <a:pt x="21600" y="30963"/>
                        <a:pt x="15030" y="39522"/>
                        <a:pt x="5583" y="42050"/>
                      </a:cubicBezTo>
                      <a:lnTo>
                        <a:pt x="0" y="21185"/>
                      </a:lnTo>
                      <a:lnTo>
                        <a:pt x="4215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4049" name="Arc 51"/>
                <p:cNvSpPr>
                  <a:spLocks/>
                </p:cNvSpPr>
                <p:nvPr/>
              </p:nvSpPr>
              <p:spPr bwMode="auto">
                <a:xfrm>
                  <a:off x="1814" y="1766"/>
                  <a:ext cx="79" cy="199"/>
                </a:xfrm>
                <a:custGeom>
                  <a:avLst/>
                  <a:gdLst>
                    <a:gd name="T0" fmla="*/ 0 w 21600"/>
                    <a:gd name="T1" fmla="*/ 0 h 42128"/>
                    <a:gd name="T2" fmla="*/ 0 w 21600"/>
                    <a:gd name="T3" fmla="*/ 0 h 42128"/>
                    <a:gd name="T4" fmla="*/ 0 w 21600"/>
                    <a:gd name="T5" fmla="*/ 0 h 42128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2128"/>
                    <a:gd name="T11" fmla="*/ 21600 w 21600"/>
                    <a:gd name="T12" fmla="*/ 42128 h 4212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2128" fill="none" extrusionOk="0">
                      <a:moveTo>
                        <a:pt x="4067" y="0"/>
                      </a:moveTo>
                      <a:cubicBezTo>
                        <a:pt x="14243" y="1951"/>
                        <a:pt x="21600" y="10853"/>
                        <a:pt x="21600" y="21214"/>
                      </a:cubicBezTo>
                      <a:cubicBezTo>
                        <a:pt x="21600" y="31063"/>
                        <a:pt x="14937" y="39665"/>
                        <a:pt x="5400" y="42127"/>
                      </a:cubicBezTo>
                    </a:path>
                    <a:path w="21600" h="42128" stroke="0" extrusionOk="0">
                      <a:moveTo>
                        <a:pt x="4067" y="0"/>
                      </a:moveTo>
                      <a:cubicBezTo>
                        <a:pt x="14243" y="1951"/>
                        <a:pt x="21600" y="10853"/>
                        <a:pt x="21600" y="21214"/>
                      </a:cubicBezTo>
                      <a:cubicBezTo>
                        <a:pt x="21600" y="31063"/>
                        <a:pt x="14937" y="39665"/>
                        <a:pt x="5400" y="42127"/>
                      </a:cubicBezTo>
                      <a:lnTo>
                        <a:pt x="0" y="21214"/>
                      </a:lnTo>
                      <a:lnTo>
                        <a:pt x="4067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4050" name="Arc 52"/>
                <p:cNvSpPr>
                  <a:spLocks/>
                </p:cNvSpPr>
                <p:nvPr/>
              </p:nvSpPr>
              <p:spPr bwMode="auto">
                <a:xfrm>
                  <a:off x="1782" y="1783"/>
                  <a:ext cx="74" cy="168"/>
                </a:xfrm>
                <a:custGeom>
                  <a:avLst/>
                  <a:gdLst>
                    <a:gd name="T0" fmla="*/ 0 w 21600"/>
                    <a:gd name="T1" fmla="*/ 0 h 41974"/>
                    <a:gd name="T2" fmla="*/ 0 w 21600"/>
                    <a:gd name="T3" fmla="*/ 0 h 41974"/>
                    <a:gd name="T4" fmla="*/ 0 w 21600"/>
                    <a:gd name="T5" fmla="*/ 0 h 41974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1974"/>
                    <a:gd name="T11" fmla="*/ 21600 w 21600"/>
                    <a:gd name="T12" fmla="*/ 41974 h 4197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1974" fill="none" extrusionOk="0">
                      <a:moveTo>
                        <a:pt x="4314" y="0"/>
                      </a:moveTo>
                      <a:cubicBezTo>
                        <a:pt x="14374" y="2051"/>
                        <a:pt x="21600" y="10898"/>
                        <a:pt x="21600" y="21165"/>
                      </a:cubicBezTo>
                      <a:cubicBezTo>
                        <a:pt x="21600" y="30864"/>
                        <a:pt x="15135" y="39373"/>
                        <a:pt x="5791" y="41974"/>
                      </a:cubicBezTo>
                    </a:path>
                    <a:path w="21600" h="41974" stroke="0" extrusionOk="0">
                      <a:moveTo>
                        <a:pt x="4314" y="0"/>
                      </a:moveTo>
                      <a:cubicBezTo>
                        <a:pt x="14374" y="2051"/>
                        <a:pt x="21600" y="10898"/>
                        <a:pt x="21600" y="21165"/>
                      </a:cubicBezTo>
                      <a:cubicBezTo>
                        <a:pt x="21600" y="30864"/>
                        <a:pt x="15135" y="39373"/>
                        <a:pt x="5791" y="41974"/>
                      </a:cubicBezTo>
                      <a:lnTo>
                        <a:pt x="0" y="21165"/>
                      </a:lnTo>
                      <a:lnTo>
                        <a:pt x="4314" y="0"/>
                      </a:lnTo>
                      <a:close/>
                    </a:path>
                  </a:pathLst>
                </a:custGeom>
                <a:noFill/>
                <a:ln w="127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24044" name="Arc 53"/>
              <p:cNvSpPr>
                <a:spLocks/>
              </p:cNvSpPr>
              <p:nvPr/>
            </p:nvSpPr>
            <p:spPr bwMode="auto">
              <a:xfrm>
                <a:off x="1757" y="1797"/>
                <a:ext cx="67" cy="147"/>
              </a:xfrm>
              <a:custGeom>
                <a:avLst/>
                <a:gdLst>
                  <a:gd name="T0" fmla="*/ 0 w 21600"/>
                  <a:gd name="T1" fmla="*/ 0 h 42217"/>
                  <a:gd name="T2" fmla="*/ 0 w 21600"/>
                  <a:gd name="T3" fmla="*/ 0 h 42217"/>
                  <a:gd name="T4" fmla="*/ 0 w 21600"/>
                  <a:gd name="T5" fmla="*/ 0 h 4221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217"/>
                  <a:gd name="T11" fmla="*/ 21600 w 21600"/>
                  <a:gd name="T12" fmla="*/ 42217 h 422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217" fill="none" extrusionOk="0">
                    <a:moveTo>
                      <a:pt x="3885" y="0"/>
                    </a:moveTo>
                    <a:cubicBezTo>
                      <a:pt x="14146" y="1876"/>
                      <a:pt x="21600" y="10817"/>
                      <a:pt x="21600" y="21248"/>
                    </a:cubicBezTo>
                    <a:cubicBezTo>
                      <a:pt x="21600" y="31180"/>
                      <a:pt x="14825" y="39833"/>
                      <a:pt x="5182" y="42216"/>
                    </a:cubicBezTo>
                  </a:path>
                  <a:path w="21600" h="42217" stroke="0" extrusionOk="0">
                    <a:moveTo>
                      <a:pt x="3885" y="0"/>
                    </a:moveTo>
                    <a:cubicBezTo>
                      <a:pt x="14146" y="1876"/>
                      <a:pt x="21600" y="10817"/>
                      <a:pt x="21600" y="21248"/>
                    </a:cubicBezTo>
                    <a:cubicBezTo>
                      <a:pt x="21600" y="31180"/>
                      <a:pt x="14825" y="39833"/>
                      <a:pt x="5182" y="42216"/>
                    </a:cubicBezTo>
                    <a:lnTo>
                      <a:pt x="0" y="21248"/>
                    </a:lnTo>
                    <a:lnTo>
                      <a:pt x="3885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4045" name="Arc 54"/>
              <p:cNvSpPr>
                <a:spLocks/>
              </p:cNvSpPr>
              <p:nvPr/>
            </p:nvSpPr>
            <p:spPr bwMode="auto">
              <a:xfrm>
                <a:off x="1729" y="1808"/>
                <a:ext cx="58" cy="126"/>
              </a:xfrm>
              <a:custGeom>
                <a:avLst/>
                <a:gdLst>
                  <a:gd name="T0" fmla="*/ 0 w 21600"/>
                  <a:gd name="T1" fmla="*/ 0 h 42160"/>
                  <a:gd name="T2" fmla="*/ 0 w 21600"/>
                  <a:gd name="T3" fmla="*/ 0 h 42160"/>
                  <a:gd name="T4" fmla="*/ 0 w 21600"/>
                  <a:gd name="T5" fmla="*/ 0 h 4216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160"/>
                  <a:gd name="T11" fmla="*/ 21600 w 21600"/>
                  <a:gd name="T12" fmla="*/ 42160 h 4216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160" fill="none" extrusionOk="0">
                    <a:moveTo>
                      <a:pt x="4028" y="-1"/>
                    </a:moveTo>
                    <a:cubicBezTo>
                      <a:pt x="14222" y="1934"/>
                      <a:pt x="21600" y="10844"/>
                      <a:pt x="21600" y="21221"/>
                    </a:cubicBezTo>
                    <a:cubicBezTo>
                      <a:pt x="21600" y="31107"/>
                      <a:pt x="14887" y="39732"/>
                      <a:pt x="5303" y="42159"/>
                    </a:cubicBezTo>
                  </a:path>
                  <a:path w="21600" h="42160" stroke="0" extrusionOk="0">
                    <a:moveTo>
                      <a:pt x="4028" y="-1"/>
                    </a:moveTo>
                    <a:cubicBezTo>
                      <a:pt x="14222" y="1934"/>
                      <a:pt x="21600" y="10844"/>
                      <a:pt x="21600" y="21221"/>
                    </a:cubicBezTo>
                    <a:cubicBezTo>
                      <a:pt x="21600" y="31107"/>
                      <a:pt x="14887" y="39732"/>
                      <a:pt x="5303" y="42159"/>
                    </a:cubicBezTo>
                    <a:lnTo>
                      <a:pt x="0" y="21221"/>
                    </a:lnTo>
                    <a:lnTo>
                      <a:pt x="4028" y="-1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4046" name="Arc 55"/>
              <p:cNvSpPr>
                <a:spLocks/>
              </p:cNvSpPr>
              <p:nvPr/>
            </p:nvSpPr>
            <p:spPr bwMode="auto">
              <a:xfrm>
                <a:off x="1706" y="1824"/>
                <a:ext cx="50" cy="98"/>
              </a:xfrm>
              <a:custGeom>
                <a:avLst/>
                <a:gdLst>
                  <a:gd name="T0" fmla="*/ 0 w 21600"/>
                  <a:gd name="T1" fmla="*/ 0 h 42030"/>
                  <a:gd name="T2" fmla="*/ 0 w 21600"/>
                  <a:gd name="T3" fmla="*/ 0 h 42030"/>
                  <a:gd name="T4" fmla="*/ 0 w 21600"/>
                  <a:gd name="T5" fmla="*/ 0 h 4203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30"/>
                  <a:gd name="T11" fmla="*/ 21600 w 21600"/>
                  <a:gd name="T12" fmla="*/ 42030 h 420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30" fill="none" extrusionOk="0">
                    <a:moveTo>
                      <a:pt x="4237" y="-1"/>
                    </a:moveTo>
                    <a:cubicBezTo>
                      <a:pt x="14332" y="2019"/>
                      <a:pt x="21600" y="10884"/>
                      <a:pt x="21600" y="21180"/>
                    </a:cubicBezTo>
                    <a:cubicBezTo>
                      <a:pt x="21600" y="30936"/>
                      <a:pt x="15060" y="39481"/>
                      <a:pt x="5642" y="42029"/>
                    </a:cubicBezTo>
                  </a:path>
                  <a:path w="21600" h="42030" stroke="0" extrusionOk="0">
                    <a:moveTo>
                      <a:pt x="4237" y="-1"/>
                    </a:moveTo>
                    <a:cubicBezTo>
                      <a:pt x="14332" y="2019"/>
                      <a:pt x="21600" y="10884"/>
                      <a:pt x="21600" y="21180"/>
                    </a:cubicBezTo>
                    <a:cubicBezTo>
                      <a:pt x="21600" y="30936"/>
                      <a:pt x="15060" y="39481"/>
                      <a:pt x="5642" y="42029"/>
                    </a:cubicBezTo>
                    <a:lnTo>
                      <a:pt x="0" y="21180"/>
                    </a:lnTo>
                    <a:lnTo>
                      <a:pt x="4237" y="-1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4047" name="Arc 56"/>
              <p:cNvSpPr>
                <a:spLocks/>
              </p:cNvSpPr>
              <p:nvPr/>
            </p:nvSpPr>
            <p:spPr bwMode="auto">
              <a:xfrm>
                <a:off x="1697" y="1839"/>
                <a:ext cx="30" cy="74"/>
              </a:xfrm>
              <a:custGeom>
                <a:avLst/>
                <a:gdLst>
                  <a:gd name="T0" fmla="*/ 0 w 21600"/>
                  <a:gd name="T1" fmla="*/ 0 h 42282"/>
                  <a:gd name="T2" fmla="*/ 0 w 21600"/>
                  <a:gd name="T3" fmla="*/ 0 h 42282"/>
                  <a:gd name="T4" fmla="*/ 0 w 21600"/>
                  <a:gd name="T5" fmla="*/ 0 h 42282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282"/>
                  <a:gd name="T11" fmla="*/ 21600 w 21600"/>
                  <a:gd name="T12" fmla="*/ 42282 h 4228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282" fill="none" extrusionOk="0">
                    <a:moveTo>
                      <a:pt x="3610" y="-1"/>
                    </a:moveTo>
                    <a:cubicBezTo>
                      <a:pt x="13998" y="1760"/>
                      <a:pt x="21600" y="10759"/>
                      <a:pt x="21600" y="21296"/>
                    </a:cubicBezTo>
                    <a:cubicBezTo>
                      <a:pt x="21600" y="31255"/>
                      <a:pt x="14790" y="39923"/>
                      <a:pt x="5113" y="42281"/>
                    </a:cubicBezTo>
                  </a:path>
                  <a:path w="21600" h="42282" stroke="0" extrusionOk="0">
                    <a:moveTo>
                      <a:pt x="3610" y="-1"/>
                    </a:moveTo>
                    <a:cubicBezTo>
                      <a:pt x="13998" y="1760"/>
                      <a:pt x="21600" y="10759"/>
                      <a:pt x="21600" y="21296"/>
                    </a:cubicBezTo>
                    <a:cubicBezTo>
                      <a:pt x="21600" y="31255"/>
                      <a:pt x="14790" y="39923"/>
                      <a:pt x="5113" y="42281"/>
                    </a:cubicBezTo>
                    <a:lnTo>
                      <a:pt x="0" y="21296"/>
                    </a:lnTo>
                    <a:lnTo>
                      <a:pt x="3610" y="-1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</p:grpSp>
      <p:grpSp>
        <p:nvGrpSpPr>
          <p:cNvPr id="23563" name="Group 615"/>
          <p:cNvGrpSpPr>
            <a:grpSpLocks/>
          </p:cNvGrpSpPr>
          <p:nvPr/>
        </p:nvGrpSpPr>
        <p:grpSpPr bwMode="auto">
          <a:xfrm>
            <a:off x="6400800" y="1676400"/>
            <a:ext cx="609600" cy="1143000"/>
            <a:chOff x="1008" y="1536"/>
            <a:chExt cx="192" cy="432"/>
          </a:xfrm>
        </p:grpSpPr>
        <p:sp>
          <p:nvSpPr>
            <p:cNvPr id="23982" name="Rectangle 57"/>
            <p:cNvSpPr>
              <a:spLocks noChangeArrowheads="1"/>
            </p:cNvSpPr>
            <p:nvPr/>
          </p:nvSpPr>
          <p:spPr bwMode="auto">
            <a:xfrm>
              <a:off x="1040" y="1789"/>
              <a:ext cx="16" cy="157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83" name="Rectangle 58"/>
            <p:cNvSpPr>
              <a:spLocks noChangeArrowheads="1"/>
            </p:cNvSpPr>
            <p:nvPr/>
          </p:nvSpPr>
          <p:spPr bwMode="auto">
            <a:xfrm>
              <a:off x="1073" y="1789"/>
              <a:ext cx="16" cy="157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984" name="Freeform 59"/>
            <p:cNvSpPr>
              <a:spLocks/>
            </p:cNvSpPr>
            <p:nvPr/>
          </p:nvSpPr>
          <p:spPr bwMode="auto">
            <a:xfrm>
              <a:off x="1012" y="1899"/>
              <a:ext cx="188" cy="69"/>
            </a:xfrm>
            <a:custGeom>
              <a:avLst/>
              <a:gdLst>
                <a:gd name="T0" fmla="*/ 1 w 373"/>
                <a:gd name="T1" fmla="*/ 0 h 113"/>
                <a:gd name="T2" fmla="*/ 1 w 373"/>
                <a:gd name="T3" fmla="*/ 1 h 113"/>
                <a:gd name="T4" fmla="*/ 1 w 373"/>
                <a:gd name="T5" fmla="*/ 1 h 113"/>
                <a:gd name="T6" fmla="*/ 1 w 373"/>
                <a:gd name="T7" fmla="*/ 1 h 113"/>
                <a:gd name="T8" fmla="*/ 1 w 373"/>
                <a:gd name="T9" fmla="*/ 1 h 113"/>
                <a:gd name="T10" fmla="*/ 1 w 373"/>
                <a:gd name="T11" fmla="*/ 1 h 113"/>
                <a:gd name="T12" fmla="*/ 0 w 373"/>
                <a:gd name="T13" fmla="*/ 1 h 113"/>
                <a:gd name="T14" fmla="*/ 1 w 373"/>
                <a:gd name="T15" fmla="*/ 1 h 113"/>
                <a:gd name="T16" fmla="*/ 1 w 373"/>
                <a:gd name="T17" fmla="*/ 0 h 1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3"/>
                <a:gd name="T28" fmla="*/ 0 h 113"/>
                <a:gd name="T29" fmla="*/ 373 w 373"/>
                <a:gd name="T30" fmla="*/ 113 h 1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3" h="113">
                  <a:moveTo>
                    <a:pt x="372" y="0"/>
                  </a:moveTo>
                  <a:lnTo>
                    <a:pt x="247" y="103"/>
                  </a:lnTo>
                  <a:lnTo>
                    <a:pt x="243" y="107"/>
                  </a:lnTo>
                  <a:lnTo>
                    <a:pt x="238" y="111"/>
                  </a:lnTo>
                  <a:lnTo>
                    <a:pt x="229" y="112"/>
                  </a:lnTo>
                  <a:lnTo>
                    <a:pt x="215" y="111"/>
                  </a:lnTo>
                  <a:lnTo>
                    <a:pt x="0" y="89"/>
                  </a:lnTo>
                  <a:lnTo>
                    <a:pt x="3" y="72"/>
                  </a:lnTo>
                  <a:lnTo>
                    <a:pt x="372" y="0"/>
                  </a:lnTo>
                </a:path>
              </a:pathLst>
            </a:custGeom>
            <a:solidFill>
              <a:srgbClr val="606060"/>
            </a:solidFill>
            <a:ln w="12700" cap="rnd">
              <a:solidFill>
                <a:srgbClr val="60606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985" name="Freeform 60"/>
            <p:cNvSpPr>
              <a:spLocks/>
            </p:cNvSpPr>
            <p:nvPr/>
          </p:nvSpPr>
          <p:spPr bwMode="auto">
            <a:xfrm>
              <a:off x="1011" y="1539"/>
              <a:ext cx="188" cy="427"/>
            </a:xfrm>
            <a:custGeom>
              <a:avLst/>
              <a:gdLst>
                <a:gd name="T0" fmla="*/ 1 w 374"/>
                <a:gd name="T1" fmla="*/ 1 h 694"/>
                <a:gd name="T2" fmla="*/ 1 w 374"/>
                <a:gd name="T3" fmla="*/ 1 h 694"/>
                <a:gd name="T4" fmla="*/ 1 w 374"/>
                <a:gd name="T5" fmla="*/ 1 h 694"/>
                <a:gd name="T6" fmla="*/ 1 w 374"/>
                <a:gd name="T7" fmla="*/ 1 h 694"/>
                <a:gd name="T8" fmla="*/ 1 w 374"/>
                <a:gd name="T9" fmla="*/ 1 h 694"/>
                <a:gd name="T10" fmla="*/ 1 w 374"/>
                <a:gd name="T11" fmla="*/ 1 h 694"/>
                <a:gd name="T12" fmla="*/ 1 w 374"/>
                <a:gd name="T13" fmla="*/ 1 h 694"/>
                <a:gd name="T14" fmla="*/ 1 w 374"/>
                <a:gd name="T15" fmla="*/ 1 h 694"/>
                <a:gd name="T16" fmla="*/ 1 w 374"/>
                <a:gd name="T17" fmla="*/ 1 h 694"/>
                <a:gd name="T18" fmla="*/ 1 w 374"/>
                <a:gd name="T19" fmla="*/ 1 h 694"/>
                <a:gd name="T20" fmla="*/ 1 w 374"/>
                <a:gd name="T21" fmla="*/ 1 h 694"/>
                <a:gd name="T22" fmla="*/ 0 w 374"/>
                <a:gd name="T23" fmla="*/ 1 h 694"/>
                <a:gd name="T24" fmla="*/ 1 w 374"/>
                <a:gd name="T25" fmla="*/ 1 h 694"/>
                <a:gd name="T26" fmla="*/ 1 w 374"/>
                <a:gd name="T27" fmla="*/ 0 h 694"/>
                <a:gd name="T28" fmla="*/ 1 w 374"/>
                <a:gd name="T29" fmla="*/ 1 h 69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74"/>
                <a:gd name="T46" fmla="*/ 0 h 694"/>
                <a:gd name="T47" fmla="*/ 374 w 374"/>
                <a:gd name="T48" fmla="*/ 694 h 69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74" h="694">
                  <a:moveTo>
                    <a:pt x="373" y="1"/>
                  </a:moveTo>
                  <a:lnTo>
                    <a:pt x="373" y="581"/>
                  </a:lnTo>
                  <a:lnTo>
                    <a:pt x="248" y="685"/>
                  </a:lnTo>
                  <a:lnTo>
                    <a:pt x="244" y="688"/>
                  </a:lnTo>
                  <a:lnTo>
                    <a:pt x="239" y="691"/>
                  </a:lnTo>
                  <a:lnTo>
                    <a:pt x="231" y="693"/>
                  </a:lnTo>
                  <a:lnTo>
                    <a:pt x="218" y="692"/>
                  </a:lnTo>
                  <a:lnTo>
                    <a:pt x="13" y="672"/>
                  </a:lnTo>
                  <a:lnTo>
                    <a:pt x="7" y="671"/>
                  </a:lnTo>
                  <a:lnTo>
                    <a:pt x="2" y="667"/>
                  </a:lnTo>
                  <a:lnTo>
                    <a:pt x="1" y="663"/>
                  </a:lnTo>
                  <a:lnTo>
                    <a:pt x="0" y="654"/>
                  </a:lnTo>
                  <a:lnTo>
                    <a:pt x="1" y="25"/>
                  </a:lnTo>
                  <a:lnTo>
                    <a:pt x="226" y="0"/>
                  </a:lnTo>
                  <a:lnTo>
                    <a:pt x="373" y="1"/>
                  </a:lnTo>
                </a:path>
              </a:pathLst>
            </a:custGeom>
            <a:solidFill>
              <a:srgbClr val="B2B2B2"/>
            </a:solidFill>
            <a:ln w="12700" cap="rnd">
              <a:solidFill>
                <a:srgbClr val="EAEC5E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986" name="Freeform 61"/>
            <p:cNvSpPr>
              <a:spLocks/>
            </p:cNvSpPr>
            <p:nvPr/>
          </p:nvSpPr>
          <p:spPr bwMode="auto">
            <a:xfrm>
              <a:off x="1011" y="1536"/>
              <a:ext cx="182" cy="22"/>
            </a:xfrm>
            <a:custGeom>
              <a:avLst/>
              <a:gdLst>
                <a:gd name="T0" fmla="*/ 1 w 362"/>
                <a:gd name="T1" fmla="*/ 1 h 36"/>
                <a:gd name="T2" fmla="*/ 1 w 362"/>
                <a:gd name="T3" fmla="*/ 0 h 36"/>
                <a:gd name="T4" fmla="*/ 1 w 362"/>
                <a:gd name="T5" fmla="*/ 1 h 36"/>
                <a:gd name="T6" fmla="*/ 1 w 362"/>
                <a:gd name="T7" fmla="*/ 1 h 36"/>
                <a:gd name="T8" fmla="*/ 0 w 362"/>
                <a:gd name="T9" fmla="*/ 1 h 36"/>
                <a:gd name="T10" fmla="*/ 0 w 362"/>
                <a:gd name="T11" fmla="*/ 1 h 36"/>
                <a:gd name="T12" fmla="*/ 0 w 362"/>
                <a:gd name="T13" fmla="*/ 1 h 36"/>
                <a:gd name="T14" fmla="*/ 1 w 362"/>
                <a:gd name="T15" fmla="*/ 1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2"/>
                <a:gd name="T25" fmla="*/ 0 h 36"/>
                <a:gd name="T26" fmla="*/ 362 w 362"/>
                <a:gd name="T27" fmla="*/ 36 h 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2" h="36">
                  <a:moveTo>
                    <a:pt x="2" y="23"/>
                  </a:moveTo>
                  <a:lnTo>
                    <a:pt x="206" y="0"/>
                  </a:lnTo>
                  <a:lnTo>
                    <a:pt x="361" y="4"/>
                  </a:lnTo>
                  <a:lnTo>
                    <a:pt x="219" y="35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3"/>
                  </a:lnTo>
                </a:path>
              </a:pathLst>
            </a:custGeom>
            <a:solidFill>
              <a:srgbClr val="B2B2B2"/>
            </a:solidFill>
            <a:ln w="12700" cap="rnd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987" name="Freeform 62"/>
            <p:cNvSpPr>
              <a:spLocks/>
            </p:cNvSpPr>
            <p:nvPr/>
          </p:nvSpPr>
          <p:spPr bwMode="auto">
            <a:xfrm>
              <a:off x="1008" y="1553"/>
              <a:ext cx="116" cy="392"/>
            </a:xfrm>
            <a:custGeom>
              <a:avLst/>
              <a:gdLst>
                <a:gd name="T0" fmla="*/ 1 w 231"/>
                <a:gd name="T1" fmla="*/ 1 h 639"/>
                <a:gd name="T2" fmla="*/ 1 w 231"/>
                <a:gd name="T3" fmla="*/ 1 h 639"/>
                <a:gd name="T4" fmla="*/ 1 w 231"/>
                <a:gd name="T5" fmla="*/ 1 h 639"/>
                <a:gd name="T6" fmla="*/ 1 w 231"/>
                <a:gd name="T7" fmla="*/ 1 h 639"/>
                <a:gd name="T8" fmla="*/ 1 w 231"/>
                <a:gd name="T9" fmla="*/ 1 h 639"/>
                <a:gd name="T10" fmla="*/ 1 w 231"/>
                <a:gd name="T11" fmla="*/ 1 h 639"/>
                <a:gd name="T12" fmla="*/ 1 w 231"/>
                <a:gd name="T13" fmla="*/ 1 h 639"/>
                <a:gd name="T14" fmla="*/ 1 w 231"/>
                <a:gd name="T15" fmla="*/ 1 h 639"/>
                <a:gd name="T16" fmla="*/ 1 w 231"/>
                <a:gd name="T17" fmla="*/ 1 h 639"/>
                <a:gd name="T18" fmla="*/ 1 w 231"/>
                <a:gd name="T19" fmla="*/ 1 h 639"/>
                <a:gd name="T20" fmla="*/ 1 w 231"/>
                <a:gd name="T21" fmla="*/ 1 h 639"/>
                <a:gd name="T22" fmla="*/ 1 w 231"/>
                <a:gd name="T23" fmla="*/ 1 h 639"/>
                <a:gd name="T24" fmla="*/ 1 w 231"/>
                <a:gd name="T25" fmla="*/ 1 h 639"/>
                <a:gd name="T26" fmla="*/ 1 w 231"/>
                <a:gd name="T27" fmla="*/ 0 h 639"/>
                <a:gd name="T28" fmla="*/ 1 w 231"/>
                <a:gd name="T29" fmla="*/ 0 h 639"/>
                <a:gd name="T30" fmla="*/ 1 w 231"/>
                <a:gd name="T31" fmla="*/ 1 h 639"/>
                <a:gd name="T32" fmla="*/ 1 w 231"/>
                <a:gd name="T33" fmla="*/ 1 h 639"/>
                <a:gd name="T34" fmla="*/ 1 w 231"/>
                <a:gd name="T35" fmla="*/ 1 h 639"/>
                <a:gd name="T36" fmla="*/ 1 w 231"/>
                <a:gd name="T37" fmla="*/ 1 h 639"/>
                <a:gd name="T38" fmla="*/ 0 w 231"/>
                <a:gd name="T39" fmla="*/ 1 h 639"/>
                <a:gd name="T40" fmla="*/ 0 w 231"/>
                <a:gd name="T41" fmla="*/ 1 h 639"/>
                <a:gd name="T42" fmla="*/ 0 w 231"/>
                <a:gd name="T43" fmla="*/ 1 h 639"/>
                <a:gd name="T44" fmla="*/ 1 w 231"/>
                <a:gd name="T45" fmla="*/ 1 h 639"/>
                <a:gd name="T46" fmla="*/ 1 w 231"/>
                <a:gd name="T47" fmla="*/ 1 h 639"/>
                <a:gd name="T48" fmla="*/ 1 w 231"/>
                <a:gd name="T49" fmla="*/ 1 h 63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1"/>
                <a:gd name="T76" fmla="*/ 0 h 639"/>
                <a:gd name="T77" fmla="*/ 231 w 231"/>
                <a:gd name="T78" fmla="*/ 639 h 63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1" h="639">
                  <a:moveTo>
                    <a:pt x="5" y="616"/>
                  </a:moveTo>
                  <a:lnTo>
                    <a:pt x="8" y="624"/>
                  </a:lnTo>
                  <a:lnTo>
                    <a:pt x="14" y="625"/>
                  </a:lnTo>
                  <a:lnTo>
                    <a:pt x="20" y="625"/>
                  </a:lnTo>
                  <a:lnTo>
                    <a:pt x="26" y="625"/>
                  </a:lnTo>
                  <a:lnTo>
                    <a:pt x="230" y="638"/>
                  </a:lnTo>
                  <a:lnTo>
                    <a:pt x="230" y="25"/>
                  </a:lnTo>
                  <a:lnTo>
                    <a:pt x="228" y="18"/>
                  </a:lnTo>
                  <a:lnTo>
                    <a:pt x="224" y="14"/>
                  </a:lnTo>
                  <a:lnTo>
                    <a:pt x="219" y="12"/>
                  </a:lnTo>
                  <a:lnTo>
                    <a:pt x="212" y="12"/>
                  </a:lnTo>
                  <a:lnTo>
                    <a:pt x="205" y="12"/>
                  </a:lnTo>
                  <a:lnTo>
                    <a:pt x="47" y="2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6" y="4"/>
                  </a:lnTo>
                  <a:lnTo>
                    <a:pt x="4" y="6"/>
                  </a:lnTo>
                  <a:lnTo>
                    <a:pt x="1" y="14"/>
                  </a:lnTo>
                  <a:lnTo>
                    <a:pt x="0" y="25"/>
                  </a:lnTo>
                  <a:lnTo>
                    <a:pt x="0" y="351"/>
                  </a:lnTo>
                  <a:lnTo>
                    <a:pt x="0" y="355"/>
                  </a:lnTo>
                  <a:lnTo>
                    <a:pt x="3" y="356"/>
                  </a:lnTo>
                  <a:lnTo>
                    <a:pt x="5" y="355"/>
                  </a:lnTo>
                  <a:lnTo>
                    <a:pt x="5" y="616"/>
                  </a:lnTo>
                </a:path>
              </a:pathLst>
            </a:custGeom>
            <a:solidFill>
              <a:schemeClr val="tx1"/>
            </a:solidFill>
            <a:ln w="12700" cap="rnd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988" name="Line 63"/>
            <p:cNvSpPr>
              <a:spLocks noChangeShapeType="1"/>
            </p:cNvSpPr>
            <p:nvPr/>
          </p:nvSpPr>
          <p:spPr bwMode="auto">
            <a:xfrm>
              <a:off x="1137" y="1562"/>
              <a:ext cx="0" cy="383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3989" name="Freeform 64"/>
            <p:cNvSpPr>
              <a:spLocks/>
            </p:cNvSpPr>
            <p:nvPr/>
          </p:nvSpPr>
          <p:spPr bwMode="auto">
            <a:xfrm>
              <a:off x="1126" y="1558"/>
              <a:ext cx="6" cy="388"/>
            </a:xfrm>
            <a:custGeom>
              <a:avLst/>
              <a:gdLst>
                <a:gd name="T0" fmla="*/ 0 w 13"/>
                <a:gd name="T1" fmla="*/ 1 h 632"/>
                <a:gd name="T2" fmla="*/ 0 w 13"/>
                <a:gd name="T3" fmla="*/ 1 h 632"/>
                <a:gd name="T4" fmla="*/ 0 w 13"/>
                <a:gd name="T5" fmla="*/ 0 h 632"/>
                <a:gd name="T6" fmla="*/ 0 w 13"/>
                <a:gd name="T7" fmla="*/ 1 h 632"/>
                <a:gd name="T8" fmla="*/ 0 w 13"/>
                <a:gd name="T9" fmla="*/ 1 h 6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632"/>
                <a:gd name="T17" fmla="*/ 13 w 13"/>
                <a:gd name="T18" fmla="*/ 632 h 6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632">
                  <a:moveTo>
                    <a:pt x="1" y="631"/>
                  </a:moveTo>
                  <a:lnTo>
                    <a:pt x="12" y="621"/>
                  </a:lnTo>
                  <a:lnTo>
                    <a:pt x="12" y="0"/>
                  </a:lnTo>
                  <a:lnTo>
                    <a:pt x="0" y="6"/>
                  </a:lnTo>
                  <a:lnTo>
                    <a:pt x="1" y="631"/>
                  </a:lnTo>
                </a:path>
              </a:pathLst>
            </a:custGeom>
            <a:solidFill>
              <a:schemeClr val="tx1"/>
            </a:solidFill>
            <a:ln w="12700" cap="rnd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990" name="Line 65"/>
            <p:cNvSpPr>
              <a:spLocks noChangeShapeType="1"/>
            </p:cNvSpPr>
            <p:nvPr/>
          </p:nvSpPr>
          <p:spPr bwMode="auto">
            <a:xfrm>
              <a:off x="1011" y="1771"/>
              <a:ext cx="114" cy="5"/>
            </a:xfrm>
            <a:prstGeom prst="line">
              <a:avLst/>
            </a:prstGeom>
            <a:noFill/>
            <a:ln w="12700">
              <a:solidFill>
                <a:srgbClr val="60606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grpSp>
          <p:nvGrpSpPr>
            <p:cNvPr id="23991" name="Group 66"/>
            <p:cNvGrpSpPr>
              <a:grpSpLocks/>
            </p:cNvGrpSpPr>
            <p:nvPr/>
          </p:nvGrpSpPr>
          <p:grpSpPr bwMode="auto">
            <a:xfrm>
              <a:off x="1019" y="1778"/>
              <a:ext cx="106" cy="176"/>
              <a:chOff x="2120" y="2914"/>
              <a:chExt cx="211" cy="286"/>
            </a:xfrm>
          </p:grpSpPr>
          <p:sp>
            <p:nvSpPr>
              <p:cNvPr id="24014" name="Line 67"/>
              <p:cNvSpPr>
                <a:spLocks noChangeShapeType="1"/>
              </p:cNvSpPr>
              <p:nvPr/>
            </p:nvSpPr>
            <p:spPr bwMode="auto">
              <a:xfrm>
                <a:off x="2120" y="3179"/>
                <a:ext cx="211" cy="13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15" name="Line 68"/>
              <p:cNvSpPr>
                <a:spLocks noChangeShapeType="1"/>
              </p:cNvSpPr>
              <p:nvPr/>
            </p:nvSpPr>
            <p:spPr bwMode="auto">
              <a:xfrm flipV="1">
                <a:off x="2310" y="2922"/>
                <a:ext cx="0" cy="278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16" name="Line 69"/>
              <p:cNvSpPr>
                <a:spLocks noChangeShapeType="1"/>
              </p:cNvSpPr>
              <p:nvPr/>
            </p:nvSpPr>
            <p:spPr bwMode="auto">
              <a:xfrm>
                <a:off x="2121" y="2914"/>
                <a:ext cx="0" cy="26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17" name="Line 70"/>
              <p:cNvSpPr>
                <a:spLocks noChangeShapeType="1"/>
              </p:cNvSpPr>
              <p:nvPr/>
            </p:nvSpPr>
            <p:spPr bwMode="auto">
              <a:xfrm>
                <a:off x="2129" y="2914"/>
                <a:ext cx="0" cy="26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18" name="Line 71"/>
              <p:cNvSpPr>
                <a:spLocks noChangeShapeType="1"/>
              </p:cNvSpPr>
              <p:nvPr/>
            </p:nvSpPr>
            <p:spPr bwMode="auto">
              <a:xfrm>
                <a:off x="2136" y="2915"/>
                <a:ext cx="0" cy="26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19" name="Line 72"/>
              <p:cNvSpPr>
                <a:spLocks noChangeShapeType="1"/>
              </p:cNvSpPr>
              <p:nvPr/>
            </p:nvSpPr>
            <p:spPr bwMode="auto">
              <a:xfrm>
                <a:off x="2144" y="2915"/>
                <a:ext cx="0" cy="26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20" name="Line 73"/>
              <p:cNvSpPr>
                <a:spLocks noChangeShapeType="1"/>
              </p:cNvSpPr>
              <p:nvPr/>
            </p:nvSpPr>
            <p:spPr bwMode="auto">
              <a:xfrm>
                <a:off x="2152" y="2916"/>
                <a:ext cx="0" cy="261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21" name="Line 74"/>
              <p:cNvSpPr>
                <a:spLocks noChangeShapeType="1"/>
              </p:cNvSpPr>
              <p:nvPr/>
            </p:nvSpPr>
            <p:spPr bwMode="auto">
              <a:xfrm>
                <a:off x="2182" y="2918"/>
                <a:ext cx="0" cy="261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22" name="Line 75"/>
              <p:cNvSpPr>
                <a:spLocks noChangeShapeType="1"/>
              </p:cNvSpPr>
              <p:nvPr/>
            </p:nvSpPr>
            <p:spPr bwMode="auto">
              <a:xfrm>
                <a:off x="2159" y="2917"/>
                <a:ext cx="0" cy="261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23" name="Line 76"/>
              <p:cNvSpPr>
                <a:spLocks noChangeShapeType="1"/>
              </p:cNvSpPr>
              <p:nvPr/>
            </p:nvSpPr>
            <p:spPr bwMode="auto">
              <a:xfrm>
                <a:off x="2167" y="2917"/>
                <a:ext cx="0" cy="261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24" name="Line 77"/>
              <p:cNvSpPr>
                <a:spLocks noChangeShapeType="1"/>
              </p:cNvSpPr>
              <p:nvPr/>
            </p:nvSpPr>
            <p:spPr bwMode="auto">
              <a:xfrm>
                <a:off x="2174" y="2918"/>
                <a:ext cx="0" cy="261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25" name="Line 78"/>
              <p:cNvSpPr>
                <a:spLocks noChangeShapeType="1"/>
              </p:cNvSpPr>
              <p:nvPr/>
            </p:nvSpPr>
            <p:spPr bwMode="auto">
              <a:xfrm>
                <a:off x="2189" y="2920"/>
                <a:ext cx="0" cy="261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26" name="Line 79"/>
              <p:cNvSpPr>
                <a:spLocks noChangeShapeType="1"/>
              </p:cNvSpPr>
              <p:nvPr/>
            </p:nvSpPr>
            <p:spPr bwMode="auto">
              <a:xfrm>
                <a:off x="2197" y="2920"/>
                <a:ext cx="0" cy="261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27" name="Line 80"/>
              <p:cNvSpPr>
                <a:spLocks noChangeShapeType="1"/>
              </p:cNvSpPr>
              <p:nvPr/>
            </p:nvSpPr>
            <p:spPr bwMode="auto">
              <a:xfrm>
                <a:off x="2205" y="2921"/>
                <a:ext cx="0" cy="261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28" name="Line 81"/>
              <p:cNvSpPr>
                <a:spLocks noChangeShapeType="1"/>
              </p:cNvSpPr>
              <p:nvPr/>
            </p:nvSpPr>
            <p:spPr bwMode="auto">
              <a:xfrm>
                <a:off x="2213" y="2922"/>
                <a:ext cx="0" cy="261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29" name="Line 82"/>
              <p:cNvSpPr>
                <a:spLocks noChangeShapeType="1"/>
              </p:cNvSpPr>
              <p:nvPr/>
            </p:nvSpPr>
            <p:spPr bwMode="auto">
              <a:xfrm>
                <a:off x="2221" y="2922"/>
                <a:ext cx="0" cy="261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30" name="Line 83"/>
              <p:cNvSpPr>
                <a:spLocks noChangeShapeType="1"/>
              </p:cNvSpPr>
              <p:nvPr/>
            </p:nvSpPr>
            <p:spPr bwMode="auto">
              <a:xfrm>
                <a:off x="2231" y="2923"/>
                <a:ext cx="0" cy="26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31" name="Line 84"/>
              <p:cNvSpPr>
                <a:spLocks noChangeShapeType="1"/>
              </p:cNvSpPr>
              <p:nvPr/>
            </p:nvSpPr>
            <p:spPr bwMode="auto">
              <a:xfrm>
                <a:off x="2238" y="2923"/>
                <a:ext cx="0" cy="262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32" name="Line 85"/>
              <p:cNvSpPr>
                <a:spLocks noChangeShapeType="1"/>
              </p:cNvSpPr>
              <p:nvPr/>
            </p:nvSpPr>
            <p:spPr bwMode="auto">
              <a:xfrm>
                <a:off x="2246" y="2925"/>
                <a:ext cx="0" cy="261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33" name="Line 86"/>
              <p:cNvSpPr>
                <a:spLocks noChangeShapeType="1"/>
              </p:cNvSpPr>
              <p:nvPr/>
            </p:nvSpPr>
            <p:spPr bwMode="auto">
              <a:xfrm flipV="1">
                <a:off x="2253" y="2915"/>
                <a:ext cx="0" cy="279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34" name="Line 87"/>
              <p:cNvSpPr>
                <a:spLocks noChangeShapeType="1"/>
              </p:cNvSpPr>
              <p:nvPr/>
            </p:nvSpPr>
            <p:spPr bwMode="auto">
              <a:xfrm>
                <a:off x="2262" y="2926"/>
                <a:ext cx="0" cy="261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35" name="Line 88"/>
              <p:cNvSpPr>
                <a:spLocks noChangeShapeType="1"/>
              </p:cNvSpPr>
              <p:nvPr/>
            </p:nvSpPr>
            <p:spPr bwMode="auto">
              <a:xfrm>
                <a:off x="2270" y="2927"/>
                <a:ext cx="0" cy="260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36" name="Line 89"/>
              <p:cNvSpPr>
                <a:spLocks noChangeShapeType="1"/>
              </p:cNvSpPr>
              <p:nvPr/>
            </p:nvSpPr>
            <p:spPr bwMode="auto">
              <a:xfrm>
                <a:off x="2277" y="2928"/>
                <a:ext cx="0" cy="261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37" name="Line 90"/>
              <p:cNvSpPr>
                <a:spLocks noChangeShapeType="1"/>
              </p:cNvSpPr>
              <p:nvPr/>
            </p:nvSpPr>
            <p:spPr bwMode="auto">
              <a:xfrm>
                <a:off x="2285" y="2928"/>
                <a:ext cx="0" cy="261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38" name="Line 91"/>
              <p:cNvSpPr>
                <a:spLocks noChangeShapeType="1"/>
              </p:cNvSpPr>
              <p:nvPr/>
            </p:nvSpPr>
            <p:spPr bwMode="auto">
              <a:xfrm flipV="1">
                <a:off x="2292" y="2919"/>
                <a:ext cx="0" cy="279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24039" name="Line 92"/>
              <p:cNvSpPr>
                <a:spLocks noChangeShapeType="1"/>
              </p:cNvSpPr>
              <p:nvPr/>
            </p:nvSpPr>
            <p:spPr bwMode="auto">
              <a:xfrm>
                <a:off x="2301" y="2930"/>
                <a:ext cx="0" cy="261"/>
              </a:xfrm>
              <a:prstGeom prst="line">
                <a:avLst/>
              </a:prstGeom>
              <a:noFill/>
              <a:ln w="12700">
                <a:solidFill>
                  <a:srgbClr val="B2B2B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</p:grpSp>
        <p:sp>
          <p:nvSpPr>
            <p:cNvPr id="23992" name="Line 93"/>
            <p:cNvSpPr>
              <a:spLocks noChangeShapeType="1"/>
            </p:cNvSpPr>
            <p:nvPr/>
          </p:nvSpPr>
          <p:spPr bwMode="auto">
            <a:xfrm>
              <a:off x="1010" y="1593"/>
              <a:ext cx="115" cy="3"/>
            </a:xfrm>
            <a:prstGeom prst="line">
              <a:avLst/>
            </a:prstGeom>
            <a:noFill/>
            <a:ln w="12700">
              <a:solidFill>
                <a:srgbClr val="60606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3993" name="Line 94"/>
            <p:cNvSpPr>
              <a:spLocks noChangeShapeType="1"/>
            </p:cNvSpPr>
            <p:nvPr/>
          </p:nvSpPr>
          <p:spPr bwMode="auto">
            <a:xfrm>
              <a:off x="1011" y="1777"/>
              <a:ext cx="114" cy="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grpSp>
          <p:nvGrpSpPr>
            <p:cNvPr id="23994" name="Group 95"/>
            <p:cNvGrpSpPr>
              <a:grpSpLocks/>
            </p:cNvGrpSpPr>
            <p:nvPr/>
          </p:nvGrpSpPr>
          <p:grpSpPr bwMode="auto">
            <a:xfrm>
              <a:off x="1021" y="1569"/>
              <a:ext cx="96" cy="22"/>
              <a:chOff x="2124" y="2573"/>
              <a:chExt cx="191" cy="37"/>
            </a:xfrm>
          </p:grpSpPr>
          <p:sp>
            <p:nvSpPr>
              <p:cNvPr id="24010" name="Oval 96"/>
              <p:cNvSpPr>
                <a:spLocks noChangeArrowheads="1"/>
              </p:cNvSpPr>
              <p:nvPr/>
            </p:nvSpPr>
            <p:spPr bwMode="auto">
              <a:xfrm>
                <a:off x="2124" y="2573"/>
                <a:ext cx="8" cy="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011" name="Oval 97"/>
              <p:cNvSpPr>
                <a:spLocks noChangeArrowheads="1"/>
              </p:cNvSpPr>
              <p:nvPr/>
            </p:nvSpPr>
            <p:spPr bwMode="auto">
              <a:xfrm>
                <a:off x="2169" y="2575"/>
                <a:ext cx="9" cy="1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012" name="Oval 98"/>
              <p:cNvSpPr>
                <a:spLocks noChangeArrowheads="1"/>
              </p:cNvSpPr>
              <p:nvPr/>
            </p:nvSpPr>
            <p:spPr bwMode="auto">
              <a:xfrm>
                <a:off x="2213" y="2578"/>
                <a:ext cx="9" cy="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4013" name="Freeform 99"/>
              <p:cNvSpPr>
                <a:spLocks/>
              </p:cNvSpPr>
              <p:nvPr/>
            </p:nvSpPr>
            <p:spPr bwMode="auto">
              <a:xfrm>
                <a:off x="2292" y="2577"/>
                <a:ext cx="23" cy="33"/>
              </a:xfrm>
              <a:custGeom>
                <a:avLst/>
                <a:gdLst>
                  <a:gd name="T0" fmla="*/ 0 w 23"/>
                  <a:gd name="T1" fmla="*/ 0 h 33"/>
                  <a:gd name="T2" fmla="*/ 22 w 23"/>
                  <a:gd name="T3" fmla="*/ 1 h 33"/>
                  <a:gd name="T4" fmla="*/ 22 w 23"/>
                  <a:gd name="T5" fmla="*/ 32 h 33"/>
                  <a:gd name="T6" fmla="*/ 0 w 23"/>
                  <a:gd name="T7" fmla="*/ 30 h 33"/>
                  <a:gd name="T8" fmla="*/ 0 w 23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33"/>
                  <a:gd name="T17" fmla="*/ 23 w 2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33">
                    <a:moveTo>
                      <a:pt x="0" y="0"/>
                    </a:moveTo>
                    <a:lnTo>
                      <a:pt x="22" y="1"/>
                    </a:lnTo>
                    <a:lnTo>
                      <a:pt x="22" y="32"/>
                    </a:lnTo>
                    <a:lnTo>
                      <a:pt x="0" y="3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/>
              </a:solidFill>
              <a:ln w="12700" cap="rnd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23995" name="Line 100"/>
            <p:cNvSpPr>
              <a:spLocks noChangeShapeType="1"/>
            </p:cNvSpPr>
            <p:nvPr/>
          </p:nvSpPr>
          <p:spPr bwMode="auto">
            <a:xfrm>
              <a:off x="1011" y="1619"/>
              <a:ext cx="116" cy="4"/>
            </a:xfrm>
            <a:prstGeom prst="line">
              <a:avLst/>
            </a:prstGeom>
            <a:noFill/>
            <a:ln w="12700">
              <a:solidFill>
                <a:srgbClr val="60606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3996" name="Line 101"/>
            <p:cNvSpPr>
              <a:spLocks noChangeShapeType="1"/>
            </p:cNvSpPr>
            <p:nvPr/>
          </p:nvSpPr>
          <p:spPr bwMode="auto">
            <a:xfrm>
              <a:off x="1011" y="1645"/>
              <a:ext cx="114" cy="3"/>
            </a:xfrm>
            <a:prstGeom prst="line">
              <a:avLst/>
            </a:prstGeom>
            <a:noFill/>
            <a:ln w="12700">
              <a:solidFill>
                <a:srgbClr val="60606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3997" name="Line 102"/>
            <p:cNvSpPr>
              <a:spLocks noChangeShapeType="1"/>
            </p:cNvSpPr>
            <p:nvPr/>
          </p:nvSpPr>
          <p:spPr bwMode="auto">
            <a:xfrm>
              <a:off x="1011" y="1695"/>
              <a:ext cx="114" cy="4"/>
            </a:xfrm>
            <a:prstGeom prst="line">
              <a:avLst/>
            </a:prstGeom>
            <a:noFill/>
            <a:ln w="12700">
              <a:solidFill>
                <a:srgbClr val="60606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3998" name="Line 103"/>
            <p:cNvSpPr>
              <a:spLocks noChangeShapeType="1"/>
            </p:cNvSpPr>
            <p:nvPr/>
          </p:nvSpPr>
          <p:spPr bwMode="auto">
            <a:xfrm>
              <a:off x="1010" y="1720"/>
              <a:ext cx="116" cy="5"/>
            </a:xfrm>
            <a:prstGeom prst="line">
              <a:avLst/>
            </a:prstGeom>
            <a:noFill/>
            <a:ln w="12700">
              <a:solidFill>
                <a:srgbClr val="60606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3999" name="Line 104"/>
            <p:cNvSpPr>
              <a:spLocks noChangeShapeType="1"/>
            </p:cNvSpPr>
            <p:nvPr/>
          </p:nvSpPr>
          <p:spPr bwMode="auto">
            <a:xfrm>
              <a:off x="1011" y="1669"/>
              <a:ext cx="115" cy="4"/>
            </a:xfrm>
            <a:prstGeom prst="line">
              <a:avLst/>
            </a:prstGeom>
            <a:noFill/>
            <a:ln w="12700">
              <a:solidFill>
                <a:srgbClr val="60606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4000" name="Freeform 105"/>
            <p:cNvSpPr>
              <a:spLocks/>
            </p:cNvSpPr>
            <p:nvPr/>
          </p:nvSpPr>
          <p:spPr bwMode="auto">
            <a:xfrm>
              <a:off x="1018" y="1618"/>
              <a:ext cx="98" cy="34"/>
            </a:xfrm>
            <a:custGeom>
              <a:avLst/>
              <a:gdLst>
                <a:gd name="T0" fmla="*/ 0 w 195"/>
                <a:gd name="T1" fmla="*/ 0 h 55"/>
                <a:gd name="T2" fmla="*/ 0 w 195"/>
                <a:gd name="T3" fmla="*/ 1 h 55"/>
                <a:gd name="T4" fmla="*/ 1 w 195"/>
                <a:gd name="T5" fmla="*/ 1 h 55"/>
                <a:gd name="T6" fmla="*/ 1 w 195"/>
                <a:gd name="T7" fmla="*/ 1 h 55"/>
                <a:gd name="T8" fmla="*/ 0 w 195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5"/>
                <a:gd name="T16" fmla="*/ 0 h 55"/>
                <a:gd name="T17" fmla="*/ 195 w 195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5" h="55">
                  <a:moveTo>
                    <a:pt x="0" y="0"/>
                  </a:moveTo>
                  <a:lnTo>
                    <a:pt x="0" y="42"/>
                  </a:lnTo>
                  <a:lnTo>
                    <a:pt x="194" y="54"/>
                  </a:lnTo>
                  <a:lnTo>
                    <a:pt x="194" y="12"/>
                  </a:lnTo>
                  <a:lnTo>
                    <a:pt x="0" y="0"/>
                  </a:lnTo>
                </a:path>
              </a:pathLst>
            </a:custGeom>
            <a:solidFill>
              <a:schemeClr val="tx1"/>
            </a:solidFill>
            <a:ln w="12700" cap="rnd">
              <a:solidFill>
                <a:srgbClr val="40404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4001" name="Freeform 106"/>
            <p:cNvSpPr>
              <a:spLocks/>
            </p:cNvSpPr>
            <p:nvPr/>
          </p:nvSpPr>
          <p:spPr bwMode="auto">
            <a:xfrm>
              <a:off x="1018" y="1643"/>
              <a:ext cx="98" cy="34"/>
            </a:xfrm>
            <a:custGeom>
              <a:avLst/>
              <a:gdLst>
                <a:gd name="T0" fmla="*/ 0 w 195"/>
                <a:gd name="T1" fmla="*/ 0 h 55"/>
                <a:gd name="T2" fmla="*/ 0 w 195"/>
                <a:gd name="T3" fmla="*/ 1 h 55"/>
                <a:gd name="T4" fmla="*/ 1 w 195"/>
                <a:gd name="T5" fmla="*/ 1 h 55"/>
                <a:gd name="T6" fmla="*/ 1 w 195"/>
                <a:gd name="T7" fmla="*/ 1 h 55"/>
                <a:gd name="T8" fmla="*/ 0 w 195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5"/>
                <a:gd name="T16" fmla="*/ 0 h 55"/>
                <a:gd name="T17" fmla="*/ 195 w 195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5" h="55">
                  <a:moveTo>
                    <a:pt x="0" y="0"/>
                  </a:moveTo>
                  <a:lnTo>
                    <a:pt x="0" y="42"/>
                  </a:lnTo>
                  <a:lnTo>
                    <a:pt x="194" y="54"/>
                  </a:lnTo>
                  <a:lnTo>
                    <a:pt x="194" y="12"/>
                  </a:lnTo>
                  <a:lnTo>
                    <a:pt x="0" y="0"/>
                  </a:lnTo>
                </a:path>
              </a:pathLst>
            </a:custGeom>
            <a:solidFill>
              <a:schemeClr val="tx1"/>
            </a:solidFill>
            <a:ln w="12700" cap="rnd">
              <a:solidFill>
                <a:srgbClr val="40404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4002" name="Freeform 107"/>
            <p:cNvSpPr>
              <a:spLocks/>
            </p:cNvSpPr>
            <p:nvPr/>
          </p:nvSpPr>
          <p:spPr bwMode="auto">
            <a:xfrm>
              <a:off x="1018" y="1668"/>
              <a:ext cx="98" cy="33"/>
            </a:xfrm>
            <a:custGeom>
              <a:avLst/>
              <a:gdLst>
                <a:gd name="T0" fmla="*/ 0 w 195"/>
                <a:gd name="T1" fmla="*/ 0 h 55"/>
                <a:gd name="T2" fmla="*/ 0 w 195"/>
                <a:gd name="T3" fmla="*/ 1 h 55"/>
                <a:gd name="T4" fmla="*/ 1 w 195"/>
                <a:gd name="T5" fmla="*/ 1 h 55"/>
                <a:gd name="T6" fmla="*/ 1 w 195"/>
                <a:gd name="T7" fmla="*/ 1 h 55"/>
                <a:gd name="T8" fmla="*/ 0 w 195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5"/>
                <a:gd name="T16" fmla="*/ 0 h 55"/>
                <a:gd name="T17" fmla="*/ 195 w 195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5" h="55">
                  <a:moveTo>
                    <a:pt x="0" y="0"/>
                  </a:moveTo>
                  <a:lnTo>
                    <a:pt x="0" y="42"/>
                  </a:lnTo>
                  <a:lnTo>
                    <a:pt x="194" y="54"/>
                  </a:lnTo>
                  <a:lnTo>
                    <a:pt x="194" y="12"/>
                  </a:lnTo>
                  <a:lnTo>
                    <a:pt x="0" y="0"/>
                  </a:lnTo>
                </a:path>
              </a:pathLst>
            </a:custGeom>
            <a:solidFill>
              <a:schemeClr val="tx1"/>
            </a:solidFill>
            <a:ln w="12700" cap="rnd">
              <a:solidFill>
                <a:srgbClr val="40404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4003" name="Freeform 108"/>
            <p:cNvSpPr>
              <a:spLocks/>
            </p:cNvSpPr>
            <p:nvPr/>
          </p:nvSpPr>
          <p:spPr bwMode="auto">
            <a:xfrm>
              <a:off x="1018" y="1692"/>
              <a:ext cx="99" cy="36"/>
            </a:xfrm>
            <a:custGeom>
              <a:avLst/>
              <a:gdLst>
                <a:gd name="T0" fmla="*/ 0 w 196"/>
                <a:gd name="T1" fmla="*/ 0 h 58"/>
                <a:gd name="T2" fmla="*/ 0 w 196"/>
                <a:gd name="T3" fmla="*/ 1 h 58"/>
                <a:gd name="T4" fmla="*/ 1 w 196"/>
                <a:gd name="T5" fmla="*/ 1 h 58"/>
                <a:gd name="T6" fmla="*/ 1 w 196"/>
                <a:gd name="T7" fmla="*/ 1 h 58"/>
                <a:gd name="T8" fmla="*/ 0 w 196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6"/>
                <a:gd name="T16" fmla="*/ 0 h 58"/>
                <a:gd name="T17" fmla="*/ 196 w 196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6" h="58">
                  <a:moveTo>
                    <a:pt x="0" y="0"/>
                  </a:moveTo>
                  <a:lnTo>
                    <a:pt x="0" y="42"/>
                  </a:lnTo>
                  <a:lnTo>
                    <a:pt x="195" y="57"/>
                  </a:lnTo>
                  <a:lnTo>
                    <a:pt x="195" y="13"/>
                  </a:lnTo>
                  <a:lnTo>
                    <a:pt x="0" y="0"/>
                  </a:lnTo>
                </a:path>
              </a:pathLst>
            </a:custGeom>
            <a:solidFill>
              <a:schemeClr val="tx1"/>
            </a:solidFill>
            <a:ln w="12700" cap="rnd">
              <a:solidFill>
                <a:srgbClr val="40404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4004" name="Oval 109"/>
            <p:cNvSpPr>
              <a:spLocks noChangeArrowheads="1"/>
            </p:cNvSpPr>
            <p:nvPr/>
          </p:nvSpPr>
          <p:spPr bwMode="auto">
            <a:xfrm flipH="1" flipV="1">
              <a:off x="1084" y="1624"/>
              <a:ext cx="6" cy="6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005" name="Freeform 110"/>
            <p:cNvSpPr>
              <a:spLocks/>
            </p:cNvSpPr>
            <p:nvPr/>
          </p:nvSpPr>
          <p:spPr bwMode="auto">
            <a:xfrm>
              <a:off x="1036" y="1648"/>
              <a:ext cx="61" cy="16"/>
            </a:xfrm>
            <a:custGeom>
              <a:avLst/>
              <a:gdLst>
                <a:gd name="T0" fmla="*/ 0 w 120"/>
                <a:gd name="T1" fmla="*/ 1 h 25"/>
                <a:gd name="T2" fmla="*/ 0 w 120"/>
                <a:gd name="T3" fmla="*/ 0 h 25"/>
                <a:gd name="T4" fmla="*/ 1 w 120"/>
                <a:gd name="T5" fmla="*/ 1 h 25"/>
                <a:gd name="T6" fmla="*/ 0 60000 65536"/>
                <a:gd name="T7" fmla="*/ 0 60000 65536"/>
                <a:gd name="T8" fmla="*/ 0 60000 65536"/>
                <a:gd name="T9" fmla="*/ 0 w 120"/>
                <a:gd name="T10" fmla="*/ 0 h 25"/>
                <a:gd name="T11" fmla="*/ 120 w 120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0" h="25">
                  <a:moveTo>
                    <a:pt x="0" y="24"/>
                  </a:moveTo>
                  <a:lnTo>
                    <a:pt x="0" y="0"/>
                  </a:lnTo>
                  <a:lnTo>
                    <a:pt x="119" y="8"/>
                  </a:lnTo>
                </a:path>
              </a:pathLst>
            </a:custGeom>
            <a:solidFill>
              <a:schemeClr val="tx1"/>
            </a:solidFill>
            <a:ln w="12700" cap="rnd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4006" name="Freeform 111"/>
            <p:cNvSpPr>
              <a:spLocks/>
            </p:cNvSpPr>
            <p:nvPr/>
          </p:nvSpPr>
          <p:spPr bwMode="auto">
            <a:xfrm>
              <a:off x="1038" y="1655"/>
              <a:ext cx="57" cy="9"/>
            </a:xfrm>
            <a:custGeom>
              <a:avLst/>
              <a:gdLst>
                <a:gd name="T0" fmla="*/ 0 w 112"/>
                <a:gd name="T1" fmla="*/ 0 h 14"/>
                <a:gd name="T2" fmla="*/ 0 w 112"/>
                <a:gd name="T3" fmla="*/ 1 h 14"/>
                <a:gd name="T4" fmla="*/ 1 w 112"/>
                <a:gd name="T5" fmla="*/ 1 h 14"/>
                <a:gd name="T6" fmla="*/ 1 w 112"/>
                <a:gd name="T7" fmla="*/ 1 h 14"/>
                <a:gd name="T8" fmla="*/ 0 w 112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"/>
                <a:gd name="T16" fmla="*/ 0 h 14"/>
                <a:gd name="T17" fmla="*/ 112 w 112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" h="14">
                  <a:moveTo>
                    <a:pt x="0" y="0"/>
                  </a:moveTo>
                  <a:lnTo>
                    <a:pt x="0" y="5"/>
                  </a:lnTo>
                  <a:lnTo>
                    <a:pt x="111" y="13"/>
                  </a:lnTo>
                  <a:lnTo>
                    <a:pt x="111" y="8"/>
                  </a:lnTo>
                  <a:lnTo>
                    <a:pt x="0" y="0"/>
                  </a:lnTo>
                </a:path>
              </a:pathLst>
            </a:custGeom>
            <a:solidFill>
              <a:schemeClr val="tx1"/>
            </a:solidFill>
            <a:ln w="12700" cap="rnd">
              <a:solidFill>
                <a:srgbClr val="A0A0A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4007" name="Freeform 112"/>
            <p:cNvSpPr>
              <a:spLocks/>
            </p:cNvSpPr>
            <p:nvPr/>
          </p:nvSpPr>
          <p:spPr bwMode="auto">
            <a:xfrm>
              <a:off x="1076" y="1664"/>
              <a:ext cx="14" cy="1"/>
            </a:xfrm>
            <a:custGeom>
              <a:avLst/>
              <a:gdLst>
                <a:gd name="T0" fmla="*/ 0 w 28"/>
                <a:gd name="T1" fmla="*/ 0 h 1"/>
                <a:gd name="T2" fmla="*/ 1 w 28"/>
                <a:gd name="T3" fmla="*/ 0 h 1"/>
                <a:gd name="T4" fmla="*/ 1 w 28"/>
                <a:gd name="T5" fmla="*/ 0 h 1"/>
                <a:gd name="T6" fmla="*/ 0 w 28"/>
                <a:gd name="T7" fmla="*/ 0 h 1"/>
                <a:gd name="T8" fmla="*/ 0 w 28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1"/>
                <a:gd name="T17" fmla="*/ 28 w 28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1">
                  <a:moveTo>
                    <a:pt x="0" y="0"/>
                  </a:move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chemeClr val="tx1"/>
            </a:solidFill>
            <a:ln w="12700" cap="rnd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4008" name="Freeform 113"/>
            <p:cNvSpPr>
              <a:spLocks/>
            </p:cNvSpPr>
            <p:nvPr/>
          </p:nvSpPr>
          <p:spPr bwMode="auto">
            <a:xfrm>
              <a:off x="1042" y="1625"/>
              <a:ext cx="38" cy="14"/>
            </a:xfrm>
            <a:custGeom>
              <a:avLst/>
              <a:gdLst>
                <a:gd name="T0" fmla="*/ 0 w 76"/>
                <a:gd name="T1" fmla="*/ 1 h 23"/>
                <a:gd name="T2" fmla="*/ 0 w 76"/>
                <a:gd name="T3" fmla="*/ 1 h 23"/>
                <a:gd name="T4" fmla="*/ 1 w 76"/>
                <a:gd name="T5" fmla="*/ 1 h 23"/>
                <a:gd name="T6" fmla="*/ 1 w 76"/>
                <a:gd name="T7" fmla="*/ 1 h 23"/>
                <a:gd name="T8" fmla="*/ 1 w 76"/>
                <a:gd name="T9" fmla="*/ 0 h 23"/>
                <a:gd name="T10" fmla="*/ 1 w 76"/>
                <a:gd name="T11" fmla="*/ 1 h 23"/>
                <a:gd name="T12" fmla="*/ 0 w 76"/>
                <a:gd name="T13" fmla="*/ 1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6"/>
                <a:gd name="T22" fmla="*/ 0 h 23"/>
                <a:gd name="T23" fmla="*/ 76 w 76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6" h="23">
                  <a:moveTo>
                    <a:pt x="0" y="1"/>
                  </a:moveTo>
                  <a:lnTo>
                    <a:pt x="0" y="18"/>
                  </a:lnTo>
                  <a:lnTo>
                    <a:pt x="74" y="22"/>
                  </a:lnTo>
                  <a:lnTo>
                    <a:pt x="75" y="1"/>
                  </a:lnTo>
                  <a:lnTo>
                    <a:pt x="41" y="0"/>
                  </a:lnTo>
                  <a:lnTo>
                    <a:pt x="37" y="3"/>
                  </a:lnTo>
                  <a:lnTo>
                    <a:pt x="0" y="1"/>
                  </a:lnTo>
                </a:path>
              </a:pathLst>
            </a:custGeom>
            <a:solidFill>
              <a:schemeClr val="tx1"/>
            </a:solidFill>
            <a:ln w="12700" cap="rnd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4009" name="Freeform 114"/>
            <p:cNvSpPr>
              <a:spLocks/>
            </p:cNvSpPr>
            <p:nvPr/>
          </p:nvSpPr>
          <p:spPr bwMode="auto">
            <a:xfrm>
              <a:off x="1027" y="1629"/>
              <a:ext cx="73" cy="5"/>
            </a:xfrm>
            <a:custGeom>
              <a:avLst/>
              <a:gdLst>
                <a:gd name="T0" fmla="*/ 1 w 145"/>
                <a:gd name="T1" fmla="*/ 0 h 7"/>
                <a:gd name="T2" fmla="*/ 1 w 145"/>
                <a:gd name="T3" fmla="*/ 0 h 7"/>
                <a:gd name="T4" fmla="*/ 0 w 145"/>
                <a:gd name="T5" fmla="*/ 0 h 7"/>
                <a:gd name="T6" fmla="*/ 0 w 145"/>
                <a:gd name="T7" fmla="*/ 1 h 7"/>
                <a:gd name="T8" fmla="*/ 0 w 145"/>
                <a:gd name="T9" fmla="*/ 1 h 7"/>
                <a:gd name="T10" fmla="*/ 1 w 145"/>
                <a:gd name="T11" fmla="*/ 1 h 7"/>
                <a:gd name="T12" fmla="*/ 1 w 145"/>
                <a:gd name="T13" fmla="*/ 1 h 7"/>
                <a:gd name="T14" fmla="*/ 1 w 145"/>
                <a:gd name="T15" fmla="*/ 1 h 7"/>
                <a:gd name="T16" fmla="*/ 1 w 145"/>
                <a:gd name="T17" fmla="*/ 1 h 7"/>
                <a:gd name="T18" fmla="*/ 1 w 145"/>
                <a:gd name="T19" fmla="*/ 1 h 7"/>
                <a:gd name="T20" fmla="*/ 1 w 145"/>
                <a:gd name="T21" fmla="*/ 1 h 7"/>
                <a:gd name="T22" fmla="*/ 1 w 145"/>
                <a:gd name="T23" fmla="*/ 1 h 7"/>
                <a:gd name="T24" fmla="*/ 1 w 145"/>
                <a:gd name="T25" fmla="*/ 0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5"/>
                <a:gd name="T40" fmla="*/ 0 h 7"/>
                <a:gd name="T41" fmla="*/ 145 w 145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5" h="7">
                  <a:moveTo>
                    <a:pt x="5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141" y="6"/>
                  </a:lnTo>
                  <a:lnTo>
                    <a:pt x="144" y="6"/>
                  </a:lnTo>
                  <a:lnTo>
                    <a:pt x="144" y="4"/>
                  </a:lnTo>
                  <a:lnTo>
                    <a:pt x="142" y="4"/>
                  </a:lnTo>
                  <a:lnTo>
                    <a:pt x="137" y="4"/>
                  </a:lnTo>
                  <a:lnTo>
                    <a:pt x="5" y="0"/>
                  </a:lnTo>
                </a:path>
              </a:pathLst>
            </a:custGeom>
            <a:solidFill>
              <a:schemeClr val="tx1"/>
            </a:solidFill>
            <a:ln w="12700" cap="rnd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grpSp>
        <p:nvGrpSpPr>
          <p:cNvPr id="23564" name="Group 616"/>
          <p:cNvGrpSpPr>
            <a:grpSpLocks/>
          </p:cNvGrpSpPr>
          <p:nvPr/>
        </p:nvGrpSpPr>
        <p:grpSpPr bwMode="auto">
          <a:xfrm>
            <a:off x="3733800" y="2895600"/>
            <a:ext cx="838200" cy="838200"/>
            <a:chOff x="1345" y="2354"/>
            <a:chExt cx="336" cy="350"/>
          </a:xfrm>
        </p:grpSpPr>
        <p:sp>
          <p:nvSpPr>
            <p:cNvPr id="23600" name="Rectangle 115"/>
            <p:cNvSpPr>
              <a:spLocks noChangeArrowheads="1"/>
            </p:cNvSpPr>
            <p:nvPr/>
          </p:nvSpPr>
          <p:spPr bwMode="auto">
            <a:xfrm>
              <a:off x="1430" y="2690"/>
              <a:ext cx="9" cy="14"/>
            </a:xfrm>
            <a:prstGeom prst="rect">
              <a:avLst/>
            </a:prstGeom>
            <a:solidFill>
              <a:srgbClr val="40404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1" name="Rectangle 116"/>
            <p:cNvSpPr>
              <a:spLocks noChangeArrowheads="1"/>
            </p:cNvSpPr>
            <p:nvPr/>
          </p:nvSpPr>
          <p:spPr bwMode="auto">
            <a:xfrm>
              <a:off x="1651" y="2655"/>
              <a:ext cx="9" cy="14"/>
            </a:xfrm>
            <a:prstGeom prst="rect">
              <a:avLst/>
            </a:prstGeom>
            <a:solidFill>
              <a:srgbClr val="40404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02" name="Freeform 117"/>
            <p:cNvSpPr>
              <a:spLocks/>
            </p:cNvSpPr>
            <p:nvPr/>
          </p:nvSpPr>
          <p:spPr bwMode="auto">
            <a:xfrm>
              <a:off x="1345" y="2361"/>
              <a:ext cx="55" cy="330"/>
            </a:xfrm>
            <a:custGeom>
              <a:avLst/>
              <a:gdLst>
                <a:gd name="T0" fmla="*/ 0 w 440"/>
                <a:gd name="T1" fmla="*/ 0 h 2634"/>
                <a:gd name="T2" fmla="*/ 0 w 440"/>
                <a:gd name="T3" fmla="*/ 0 h 2634"/>
                <a:gd name="T4" fmla="*/ 0 w 440"/>
                <a:gd name="T5" fmla="*/ 0 h 2634"/>
                <a:gd name="T6" fmla="*/ 0 w 440"/>
                <a:gd name="T7" fmla="*/ 0 h 2634"/>
                <a:gd name="T8" fmla="*/ 0 w 440"/>
                <a:gd name="T9" fmla="*/ 0 h 26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2634"/>
                <a:gd name="T17" fmla="*/ 440 w 440"/>
                <a:gd name="T18" fmla="*/ 2634 h 26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2634">
                  <a:moveTo>
                    <a:pt x="0" y="0"/>
                  </a:moveTo>
                  <a:lnTo>
                    <a:pt x="440" y="4"/>
                  </a:lnTo>
                  <a:lnTo>
                    <a:pt x="440" y="2634"/>
                  </a:lnTo>
                  <a:lnTo>
                    <a:pt x="0" y="23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A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03" name="Freeform 118"/>
            <p:cNvSpPr>
              <a:spLocks/>
            </p:cNvSpPr>
            <p:nvPr/>
          </p:nvSpPr>
          <p:spPr bwMode="auto">
            <a:xfrm>
              <a:off x="1419" y="2354"/>
              <a:ext cx="249" cy="28"/>
            </a:xfrm>
            <a:custGeom>
              <a:avLst/>
              <a:gdLst>
                <a:gd name="T0" fmla="*/ 0 w 1993"/>
                <a:gd name="T1" fmla="*/ 0 h 230"/>
                <a:gd name="T2" fmla="*/ 0 w 1993"/>
                <a:gd name="T3" fmla="*/ 0 h 230"/>
                <a:gd name="T4" fmla="*/ 0 w 1993"/>
                <a:gd name="T5" fmla="*/ 0 h 230"/>
                <a:gd name="T6" fmla="*/ 0 w 1993"/>
                <a:gd name="T7" fmla="*/ 0 h 230"/>
                <a:gd name="T8" fmla="*/ 0 w 1993"/>
                <a:gd name="T9" fmla="*/ 0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93"/>
                <a:gd name="T16" fmla="*/ 0 h 230"/>
                <a:gd name="T17" fmla="*/ 1993 w 1993"/>
                <a:gd name="T18" fmla="*/ 230 h 2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93" h="230">
                  <a:moveTo>
                    <a:pt x="0" y="51"/>
                  </a:moveTo>
                  <a:lnTo>
                    <a:pt x="0" y="230"/>
                  </a:lnTo>
                  <a:lnTo>
                    <a:pt x="1990" y="159"/>
                  </a:lnTo>
                  <a:lnTo>
                    <a:pt x="1993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C0C0C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04" name="Freeform 119"/>
            <p:cNvSpPr>
              <a:spLocks/>
            </p:cNvSpPr>
            <p:nvPr/>
          </p:nvSpPr>
          <p:spPr bwMode="auto">
            <a:xfrm>
              <a:off x="1418" y="2374"/>
              <a:ext cx="249" cy="277"/>
            </a:xfrm>
            <a:custGeom>
              <a:avLst/>
              <a:gdLst>
                <a:gd name="T0" fmla="*/ 0 w 1992"/>
                <a:gd name="T1" fmla="*/ 0 h 2222"/>
                <a:gd name="T2" fmla="*/ 0 w 1992"/>
                <a:gd name="T3" fmla="*/ 0 h 2222"/>
                <a:gd name="T4" fmla="*/ 0 w 1992"/>
                <a:gd name="T5" fmla="*/ 0 h 2222"/>
                <a:gd name="T6" fmla="*/ 0 w 1992"/>
                <a:gd name="T7" fmla="*/ 0 h 2222"/>
                <a:gd name="T8" fmla="*/ 0 w 1992"/>
                <a:gd name="T9" fmla="*/ 0 h 22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92"/>
                <a:gd name="T16" fmla="*/ 0 h 2222"/>
                <a:gd name="T17" fmla="*/ 1992 w 1992"/>
                <a:gd name="T18" fmla="*/ 2222 h 22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92" h="2222">
                  <a:moveTo>
                    <a:pt x="0" y="2222"/>
                  </a:moveTo>
                  <a:lnTo>
                    <a:pt x="1992" y="1928"/>
                  </a:lnTo>
                  <a:lnTo>
                    <a:pt x="1992" y="0"/>
                  </a:lnTo>
                  <a:lnTo>
                    <a:pt x="0" y="71"/>
                  </a:lnTo>
                  <a:lnTo>
                    <a:pt x="0" y="2222"/>
                  </a:lnTo>
                  <a:close/>
                </a:path>
              </a:pathLst>
            </a:custGeom>
            <a:solidFill>
              <a:srgbClr val="E0E0E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05" name="Freeform 120"/>
            <p:cNvSpPr>
              <a:spLocks/>
            </p:cNvSpPr>
            <p:nvPr/>
          </p:nvSpPr>
          <p:spPr bwMode="auto">
            <a:xfrm>
              <a:off x="1422" y="2397"/>
              <a:ext cx="9" cy="228"/>
            </a:xfrm>
            <a:custGeom>
              <a:avLst/>
              <a:gdLst>
                <a:gd name="T0" fmla="*/ 0 w 76"/>
                <a:gd name="T1" fmla="*/ 0 h 1823"/>
                <a:gd name="T2" fmla="*/ 0 w 76"/>
                <a:gd name="T3" fmla="*/ 0 h 1823"/>
                <a:gd name="T4" fmla="*/ 0 w 76"/>
                <a:gd name="T5" fmla="*/ 0 h 1823"/>
                <a:gd name="T6" fmla="*/ 0 w 76"/>
                <a:gd name="T7" fmla="*/ 0 h 1823"/>
                <a:gd name="T8" fmla="*/ 0 w 76"/>
                <a:gd name="T9" fmla="*/ 0 h 18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6"/>
                <a:gd name="T16" fmla="*/ 0 h 1823"/>
                <a:gd name="T17" fmla="*/ 76 w 76"/>
                <a:gd name="T18" fmla="*/ 1823 h 18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6" h="1823">
                  <a:moveTo>
                    <a:pt x="75" y="0"/>
                  </a:moveTo>
                  <a:lnTo>
                    <a:pt x="0" y="6"/>
                  </a:lnTo>
                  <a:lnTo>
                    <a:pt x="0" y="1823"/>
                  </a:lnTo>
                  <a:lnTo>
                    <a:pt x="76" y="181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C0C0C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06" name="Freeform 121"/>
            <p:cNvSpPr>
              <a:spLocks/>
            </p:cNvSpPr>
            <p:nvPr/>
          </p:nvSpPr>
          <p:spPr bwMode="auto">
            <a:xfrm>
              <a:off x="1442" y="2396"/>
              <a:ext cx="10" cy="226"/>
            </a:xfrm>
            <a:custGeom>
              <a:avLst/>
              <a:gdLst>
                <a:gd name="T0" fmla="*/ 0 w 81"/>
                <a:gd name="T1" fmla="*/ 0 h 1809"/>
                <a:gd name="T2" fmla="*/ 0 w 81"/>
                <a:gd name="T3" fmla="*/ 0 h 1809"/>
                <a:gd name="T4" fmla="*/ 0 w 81"/>
                <a:gd name="T5" fmla="*/ 0 h 1809"/>
                <a:gd name="T6" fmla="*/ 0 w 81"/>
                <a:gd name="T7" fmla="*/ 0 h 1809"/>
                <a:gd name="T8" fmla="*/ 0 w 81"/>
                <a:gd name="T9" fmla="*/ 0 h 18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809"/>
                <a:gd name="T17" fmla="*/ 81 w 81"/>
                <a:gd name="T18" fmla="*/ 1809 h 180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809">
                  <a:moveTo>
                    <a:pt x="81" y="0"/>
                  </a:moveTo>
                  <a:lnTo>
                    <a:pt x="0" y="3"/>
                  </a:lnTo>
                  <a:lnTo>
                    <a:pt x="0" y="1809"/>
                  </a:lnTo>
                  <a:lnTo>
                    <a:pt x="79" y="179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C0C0C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07" name="Freeform 122"/>
            <p:cNvSpPr>
              <a:spLocks/>
            </p:cNvSpPr>
            <p:nvPr/>
          </p:nvSpPr>
          <p:spPr bwMode="auto">
            <a:xfrm>
              <a:off x="1462" y="2395"/>
              <a:ext cx="9" cy="224"/>
            </a:xfrm>
            <a:custGeom>
              <a:avLst/>
              <a:gdLst>
                <a:gd name="T0" fmla="*/ 0 w 76"/>
                <a:gd name="T1" fmla="*/ 0 h 1793"/>
                <a:gd name="T2" fmla="*/ 0 w 76"/>
                <a:gd name="T3" fmla="*/ 0 h 1793"/>
                <a:gd name="T4" fmla="*/ 0 w 76"/>
                <a:gd name="T5" fmla="*/ 0 h 1793"/>
                <a:gd name="T6" fmla="*/ 0 w 76"/>
                <a:gd name="T7" fmla="*/ 0 h 1793"/>
                <a:gd name="T8" fmla="*/ 0 w 76"/>
                <a:gd name="T9" fmla="*/ 0 h 17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6"/>
                <a:gd name="T16" fmla="*/ 0 h 1793"/>
                <a:gd name="T17" fmla="*/ 76 w 76"/>
                <a:gd name="T18" fmla="*/ 1793 h 17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6" h="1793">
                  <a:moveTo>
                    <a:pt x="75" y="0"/>
                  </a:moveTo>
                  <a:lnTo>
                    <a:pt x="0" y="6"/>
                  </a:lnTo>
                  <a:lnTo>
                    <a:pt x="0" y="1793"/>
                  </a:lnTo>
                  <a:lnTo>
                    <a:pt x="76" y="178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C0C0C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08" name="Freeform 123"/>
            <p:cNvSpPr>
              <a:spLocks/>
            </p:cNvSpPr>
            <p:nvPr/>
          </p:nvSpPr>
          <p:spPr bwMode="auto">
            <a:xfrm>
              <a:off x="1480" y="2394"/>
              <a:ext cx="10" cy="222"/>
            </a:xfrm>
            <a:custGeom>
              <a:avLst/>
              <a:gdLst>
                <a:gd name="T0" fmla="*/ 0 w 80"/>
                <a:gd name="T1" fmla="*/ 0 h 1777"/>
                <a:gd name="T2" fmla="*/ 0 w 80"/>
                <a:gd name="T3" fmla="*/ 0 h 1777"/>
                <a:gd name="T4" fmla="*/ 0 w 80"/>
                <a:gd name="T5" fmla="*/ 0 h 1777"/>
                <a:gd name="T6" fmla="*/ 0 w 80"/>
                <a:gd name="T7" fmla="*/ 0 h 1777"/>
                <a:gd name="T8" fmla="*/ 0 w 80"/>
                <a:gd name="T9" fmla="*/ 0 h 17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777"/>
                <a:gd name="T17" fmla="*/ 80 w 80"/>
                <a:gd name="T18" fmla="*/ 1777 h 17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777">
                  <a:moveTo>
                    <a:pt x="80" y="0"/>
                  </a:moveTo>
                  <a:lnTo>
                    <a:pt x="0" y="6"/>
                  </a:lnTo>
                  <a:lnTo>
                    <a:pt x="0" y="1777"/>
                  </a:lnTo>
                  <a:lnTo>
                    <a:pt x="79" y="176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C0C0C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09" name="Freeform 124"/>
            <p:cNvSpPr>
              <a:spLocks/>
            </p:cNvSpPr>
            <p:nvPr/>
          </p:nvSpPr>
          <p:spPr bwMode="auto">
            <a:xfrm>
              <a:off x="1500" y="2393"/>
              <a:ext cx="9" cy="221"/>
            </a:xfrm>
            <a:custGeom>
              <a:avLst/>
              <a:gdLst>
                <a:gd name="T0" fmla="*/ 0 w 76"/>
                <a:gd name="T1" fmla="*/ 0 h 1764"/>
                <a:gd name="T2" fmla="*/ 0 w 76"/>
                <a:gd name="T3" fmla="*/ 0 h 1764"/>
                <a:gd name="T4" fmla="*/ 0 w 76"/>
                <a:gd name="T5" fmla="*/ 0 h 1764"/>
                <a:gd name="T6" fmla="*/ 0 w 76"/>
                <a:gd name="T7" fmla="*/ 0 h 1764"/>
                <a:gd name="T8" fmla="*/ 0 w 76"/>
                <a:gd name="T9" fmla="*/ 0 h 17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6"/>
                <a:gd name="T16" fmla="*/ 0 h 1764"/>
                <a:gd name="T17" fmla="*/ 76 w 76"/>
                <a:gd name="T18" fmla="*/ 1764 h 17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6" h="1764">
                  <a:moveTo>
                    <a:pt x="74" y="0"/>
                  </a:moveTo>
                  <a:lnTo>
                    <a:pt x="0" y="6"/>
                  </a:lnTo>
                  <a:lnTo>
                    <a:pt x="0" y="1764"/>
                  </a:lnTo>
                  <a:lnTo>
                    <a:pt x="76" y="174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C0C0C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10" name="Freeform 125"/>
            <p:cNvSpPr>
              <a:spLocks/>
            </p:cNvSpPr>
            <p:nvPr/>
          </p:nvSpPr>
          <p:spPr bwMode="auto">
            <a:xfrm>
              <a:off x="1518" y="2392"/>
              <a:ext cx="10" cy="219"/>
            </a:xfrm>
            <a:custGeom>
              <a:avLst/>
              <a:gdLst>
                <a:gd name="T0" fmla="*/ 0 w 79"/>
                <a:gd name="T1" fmla="*/ 0 h 1752"/>
                <a:gd name="T2" fmla="*/ 0 w 79"/>
                <a:gd name="T3" fmla="*/ 0 h 1752"/>
                <a:gd name="T4" fmla="*/ 0 w 79"/>
                <a:gd name="T5" fmla="*/ 0 h 1752"/>
                <a:gd name="T6" fmla="*/ 0 w 79"/>
                <a:gd name="T7" fmla="*/ 0 h 1752"/>
                <a:gd name="T8" fmla="*/ 0 w 79"/>
                <a:gd name="T9" fmla="*/ 0 h 17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752"/>
                <a:gd name="T17" fmla="*/ 79 w 79"/>
                <a:gd name="T18" fmla="*/ 1752 h 17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752">
                  <a:moveTo>
                    <a:pt x="79" y="0"/>
                  </a:moveTo>
                  <a:lnTo>
                    <a:pt x="0" y="9"/>
                  </a:lnTo>
                  <a:lnTo>
                    <a:pt x="0" y="1752"/>
                  </a:lnTo>
                  <a:lnTo>
                    <a:pt x="78" y="1736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C0C0C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11" name="Freeform 126"/>
            <p:cNvSpPr>
              <a:spLocks/>
            </p:cNvSpPr>
            <p:nvPr/>
          </p:nvSpPr>
          <p:spPr bwMode="auto">
            <a:xfrm>
              <a:off x="1537" y="2391"/>
              <a:ext cx="10" cy="217"/>
            </a:xfrm>
            <a:custGeom>
              <a:avLst/>
              <a:gdLst>
                <a:gd name="T0" fmla="*/ 0 w 81"/>
                <a:gd name="T1" fmla="*/ 0 h 1736"/>
                <a:gd name="T2" fmla="*/ 0 w 81"/>
                <a:gd name="T3" fmla="*/ 0 h 1736"/>
                <a:gd name="T4" fmla="*/ 0 w 81"/>
                <a:gd name="T5" fmla="*/ 0 h 1736"/>
                <a:gd name="T6" fmla="*/ 0 w 81"/>
                <a:gd name="T7" fmla="*/ 0 h 1736"/>
                <a:gd name="T8" fmla="*/ 0 w 81"/>
                <a:gd name="T9" fmla="*/ 0 h 17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736"/>
                <a:gd name="T17" fmla="*/ 81 w 81"/>
                <a:gd name="T18" fmla="*/ 1736 h 17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736">
                  <a:moveTo>
                    <a:pt x="81" y="0"/>
                  </a:moveTo>
                  <a:lnTo>
                    <a:pt x="0" y="9"/>
                  </a:lnTo>
                  <a:lnTo>
                    <a:pt x="0" y="1736"/>
                  </a:lnTo>
                  <a:lnTo>
                    <a:pt x="79" y="172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C0C0C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12" name="Freeform 127"/>
            <p:cNvSpPr>
              <a:spLocks/>
            </p:cNvSpPr>
            <p:nvPr/>
          </p:nvSpPr>
          <p:spPr bwMode="auto">
            <a:xfrm>
              <a:off x="1554" y="2391"/>
              <a:ext cx="9" cy="214"/>
            </a:xfrm>
            <a:custGeom>
              <a:avLst/>
              <a:gdLst>
                <a:gd name="T0" fmla="*/ 0 w 77"/>
                <a:gd name="T1" fmla="*/ 0 h 1714"/>
                <a:gd name="T2" fmla="*/ 0 w 77"/>
                <a:gd name="T3" fmla="*/ 0 h 1714"/>
                <a:gd name="T4" fmla="*/ 0 w 77"/>
                <a:gd name="T5" fmla="*/ 0 h 1714"/>
                <a:gd name="T6" fmla="*/ 0 w 77"/>
                <a:gd name="T7" fmla="*/ 0 h 1714"/>
                <a:gd name="T8" fmla="*/ 0 w 77"/>
                <a:gd name="T9" fmla="*/ 0 h 1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7"/>
                <a:gd name="T16" fmla="*/ 0 h 1714"/>
                <a:gd name="T17" fmla="*/ 77 w 77"/>
                <a:gd name="T18" fmla="*/ 1714 h 1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7" h="1714">
                  <a:moveTo>
                    <a:pt x="76" y="0"/>
                  </a:moveTo>
                  <a:lnTo>
                    <a:pt x="0" y="7"/>
                  </a:lnTo>
                  <a:lnTo>
                    <a:pt x="0" y="1714"/>
                  </a:lnTo>
                  <a:lnTo>
                    <a:pt x="77" y="170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C0C0C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13" name="Freeform 128"/>
            <p:cNvSpPr>
              <a:spLocks/>
            </p:cNvSpPr>
            <p:nvPr/>
          </p:nvSpPr>
          <p:spPr bwMode="auto">
            <a:xfrm>
              <a:off x="1570" y="2390"/>
              <a:ext cx="10" cy="213"/>
            </a:xfrm>
            <a:custGeom>
              <a:avLst/>
              <a:gdLst>
                <a:gd name="T0" fmla="*/ 0 w 80"/>
                <a:gd name="T1" fmla="*/ 0 h 1703"/>
                <a:gd name="T2" fmla="*/ 0 w 80"/>
                <a:gd name="T3" fmla="*/ 0 h 1703"/>
                <a:gd name="T4" fmla="*/ 0 w 80"/>
                <a:gd name="T5" fmla="*/ 0 h 1703"/>
                <a:gd name="T6" fmla="*/ 0 w 80"/>
                <a:gd name="T7" fmla="*/ 0 h 1703"/>
                <a:gd name="T8" fmla="*/ 0 w 80"/>
                <a:gd name="T9" fmla="*/ 0 h 17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703"/>
                <a:gd name="T17" fmla="*/ 80 w 80"/>
                <a:gd name="T18" fmla="*/ 1703 h 17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703">
                  <a:moveTo>
                    <a:pt x="80" y="0"/>
                  </a:moveTo>
                  <a:lnTo>
                    <a:pt x="0" y="4"/>
                  </a:lnTo>
                  <a:lnTo>
                    <a:pt x="0" y="1703"/>
                  </a:lnTo>
                  <a:lnTo>
                    <a:pt x="79" y="168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C0C0C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14" name="Freeform 129"/>
            <p:cNvSpPr>
              <a:spLocks/>
            </p:cNvSpPr>
            <p:nvPr/>
          </p:nvSpPr>
          <p:spPr bwMode="auto">
            <a:xfrm>
              <a:off x="1598" y="2389"/>
              <a:ext cx="10" cy="209"/>
            </a:xfrm>
            <a:custGeom>
              <a:avLst/>
              <a:gdLst>
                <a:gd name="T0" fmla="*/ 0 w 75"/>
                <a:gd name="T1" fmla="*/ 0 h 1675"/>
                <a:gd name="T2" fmla="*/ 0 w 75"/>
                <a:gd name="T3" fmla="*/ 0 h 1675"/>
                <a:gd name="T4" fmla="*/ 0 w 75"/>
                <a:gd name="T5" fmla="*/ 0 h 1675"/>
                <a:gd name="T6" fmla="*/ 0 w 75"/>
                <a:gd name="T7" fmla="*/ 0 h 1675"/>
                <a:gd name="T8" fmla="*/ 0 w 75"/>
                <a:gd name="T9" fmla="*/ 0 h 16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"/>
                <a:gd name="T16" fmla="*/ 0 h 1675"/>
                <a:gd name="T17" fmla="*/ 75 w 75"/>
                <a:gd name="T18" fmla="*/ 1675 h 16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" h="1675">
                  <a:moveTo>
                    <a:pt x="75" y="0"/>
                  </a:moveTo>
                  <a:lnTo>
                    <a:pt x="0" y="6"/>
                  </a:lnTo>
                  <a:lnTo>
                    <a:pt x="0" y="1675"/>
                  </a:lnTo>
                  <a:lnTo>
                    <a:pt x="74" y="166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C0C0C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15" name="Freeform 130"/>
            <p:cNvSpPr>
              <a:spLocks/>
            </p:cNvSpPr>
            <p:nvPr/>
          </p:nvSpPr>
          <p:spPr bwMode="auto">
            <a:xfrm>
              <a:off x="1619" y="2388"/>
              <a:ext cx="9" cy="208"/>
            </a:xfrm>
            <a:custGeom>
              <a:avLst/>
              <a:gdLst>
                <a:gd name="T0" fmla="*/ 0 w 77"/>
                <a:gd name="T1" fmla="*/ 0 h 1663"/>
                <a:gd name="T2" fmla="*/ 0 w 77"/>
                <a:gd name="T3" fmla="*/ 0 h 1663"/>
                <a:gd name="T4" fmla="*/ 0 w 77"/>
                <a:gd name="T5" fmla="*/ 0 h 1663"/>
                <a:gd name="T6" fmla="*/ 0 w 77"/>
                <a:gd name="T7" fmla="*/ 0 h 1663"/>
                <a:gd name="T8" fmla="*/ 0 w 77"/>
                <a:gd name="T9" fmla="*/ 0 h 16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7"/>
                <a:gd name="T16" fmla="*/ 0 h 1663"/>
                <a:gd name="T17" fmla="*/ 77 w 77"/>
                <a:gd name="T18" fmla="*/ 1663 h 16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7" h="1663">
                  <a:moveTo>
                    <a:pt x="76" y="0"/>
                  </a:moveTo>
                  <a:lnTo>
                    <a:pt x="1" y="7"/>
                  </a:lnTo>
                  <a:lnTo>
                    <a:pt x="0" y="1663"/>
                  </a:lnTo>
                  <a:lnTo>
                    <a:pt x="77" y="164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C0C0C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16" name="Freeform 131"/>
            <p:cNvSpPr>
              <a:spLocks/>
            </p:cNvSpPr>
            <p:nvPr/>
          </p:nvSpPr>
          <p:spPr bwMode="auto">
            <a:xfrm>
              <a:off x="1400" y="2360"/>
              <a:ext cx="18" cy="344"/>
            </a:xfrm>
            <a:custGeom>
              <a:avLst/>
              <a:gdLst>
                <a:gd name="T0" fmla="*/ 0 w 146"/>
                <a:gd name="T1" fmla="*/ 0 h 2748"/>
                <a:gd name="T2" fmla="*/ 0 w 146"/>
                <a:gd name="T3" fmla="*/ 0 h 2748"/>
                <a:gd name="T4" fmla="*/ 0 w 146"/>
                <a:gd name="T5" fmla="*/ 0 h 2748"/>
                <a:gd name="T6" fmla="*/ 0 w 146"/>
                <a:gd name="T7" fmla="*/ 0 h 2748"/>
                <a:gd name="T8" fmla="*/ 0 w 146"/>
                <a:gd name="T9" fmla="*/ 0 h 2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6"/>
                <a:gd name="T16" fmla="*/ 0 h 2748"/>
                <a:gd name="T17" fmla="*/ 146 w 146"/>
                <a:gd name="T18" fmla="*/ 2748 h 27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6" h="2748">
                  <a:moveTo>
                    <a:pt x="146" y="0"/>
                  </a:moveTo>
                  <a:lnTo>
                    <a:pt x="0" y="3"/>
                  </a:lnTo>
                  <a:lnTo>
                    <a:pt x="2" y="2748"/>
                  </a:lnTo>
                  <a:lnTo>
                    <a:pt x="145" y="2724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C0C0C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17" name="Freeform 132"/>
            <p:cNvSpPr>
              <a:spLocks/>
            </p:cNvSpPr>
            <p:nvPr/>
          </p:nvSpPr>
          <p:spPr bwMode="auto">
            <a:xfrm>
              <a:off x="1418" y="2614"/>
              <a:ext cx="250" cy="86"/>
            </a:xfrm>
            <a:custGeom>
              <a:avLst/>
              <a:gdLst>
                <a:gd name="T0" fmla="*/ 0 w 1996"/>
                <a:gd name="T1" fmla="*/ 0 h 690"/>
                <a:gd name="T2" fmla="*/ 0 w 1996"/>
                <a:gd name="T3" fmla="*/ 0 h 690"/>
                <a:gd name="T4" fmla="*/ 0 w 1996"/>
                <a:gd name="T5" fmla="*/ 0 h 690"/>
                <a:gd name="T6" fmla="*/ 0 w 1996"/>
                <a:gd name="T7" fmla="*/ 0 h 690"/>
                <a:gd name="T8" fmla="*/ 0 w 1996"/>
                <a:gd name="T9" fmla="*/ 0 h 6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96"/>
                <a:gd name="T16" fmla="*/ 0 h 690"/>
                <a:gd name="T17" fmla="*/ 1996 w 1996"/>
                <a:gd name="T18" fmla="*/ 690 h 6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96" h="690">
                  <a:moveTo>
                    <a:pt x="0" y="690"/>
                  </a:moveTo>
                  <a:lnTo>
                    <a:pt x="1996" y="383"/>
                  </a:lnTo>
                  <a:lnTo>
                    <a:pt x="1996" y="0"/>
                  </a:lnTo>
                  <a:lnTo>
                    <a:pt x="0" y="298"/>
                  </a:lnTo>
                  <a:lnTo>
                    <a:pt x="0" y="690"/>
                  </a:lnTo>
                  <a:close/>
                </a:path>
              </a:pathLst>
            </a:custGeom>
            <a:solidFill>
              <a:srgbClr val="C0C0C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18" name="Line 133"/>
            <p:cNvSpPr>
              <a:spLocks noChangeShapeType="1"/>
            </p:cNvSpPr>
            <p:nvPr/>
          </p:nvSpPr>
          <p:spPr bwMode="auto">
            <a:xfrm>
              <a:off x="1436" y="2382"/>
              <a:ext cx="1" cy="266"/>
            </a:xfrm>
            <a:prstGeom prst="line">
              <a:avLst/>
            </a:prstGeom>
            <a:noFill/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19" name="Line 134"/>
            <p:cNvSpPr>
              <a:spLocks noChangeShapeType="1"/>
            </p:cNvSpPr>
            <p:nvPr/>
          </p:nvSpPr>
          <p:spPr bwMode="auto">
            <a:xfrm>
              <a:off x="1457" y="2381"/>
              <a:ext cx="1" cy="265"/>
            </a:xfrm>
            <a:prstGeom prst="line">
              <a:avLst/>
            </a:prstGeom>
            <a:noFill/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20" name="Line 135"/>
            <p:cNvSpPr>
              <a:spLocks noChangeShapeType="1"/>
            </p:cNvSpPr>
            <p:nvPr/>
          </p:nvSpPr>
          <p:spPr bwMode="auto">
            <a:xfrm>
              <a:off x="1475" y="2381"/>
              <a:ext cx="1" cy="262"/>
            </a:xfrm>
            <a:prstGeom prst="line">
              <a:avLst/>
            </a:prstGeom>
            <a:noFill/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21" name="Line 136"/>
            <p:cNvSpPr>
              <a:spLocks noChangeShapeType="1"/>
            </p:cNvSpPr>
            <p:nvPr/>
          </p:nvSpPr>
          <p:spPr bwMode="auto">
            <a:xfrm>
              <a:off x="1495" y="2380"/>
              <a:ext cx="1" cy="260"/>
            </a:xfrm>
            <a:prstGeom prst="line">
              <a:avLst/>
            </a:prstGeom>
            <a:noFill/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22" name="Line 137"/>
            <p:cNvSpPr>
              <a:spLocks noChangeShapeType="1"/>
            </p:cNvSpPr>
            <p:nvPr/>
          </p:nvSpPr>
          <p:spPr bwMode="auto">
            <a:xfrm>
              <a:off x="1514" y="2379"/>
              <a:ext cx="1" cy="258"/>
            </a:xfrm>
            <a:prstGeom prst="line">
              <a:avLst/>
            </a:prstGeom>
            <a:noFill/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23" name="Freeform 138"/>
            <p:cNvSpPr>
              <a:spLocks/>
            </p:cNvSpPr>
            <p:nvPr/>
          </p:nvSpPr>
          <p:spPr bwMode="auto">
            <a:xfrm>
              <a:off x="1531" y="2379"/>
              <a:ext cx="1" cy="254"/>
            </a:xfrm>
            <a:custGeom>
              <a:avLst/>
              <a:gdLst>
                <a:gd name="T0" fmla="*/ 0 w 3"/>
                <a:gd name="T1" fmla="*/ 0 h 2037"/>
                <a:gd name="T2" fmla="*/ 0 w 3"/>
                <a:gd name="T3" fmla="*/ 0 h 2037"/>
                <a:gd name="T4" fmla="*/ 0 w 3"/>
                <a:gd name="T5" fmla="*/ 0 h 2037"/>
                <a:gd name="T6" fmla="*/ 0 60000 65536"/>
                <a:gd name="T7" fmla="*/ 0 60000 65536"/>
                <a:gd name="T8" fmla="*/ 0 60000 65536"/>
                <a:gd name="T9" fmla="*/ 0 w 3"/>
                <a:gd name="T10" fmla="*/ 0 h 2037"/>
                <a:gd name="T11" fmla="*/ 3 w 3"/>
                <a:gd name="T12" fmla="*/ 2037 h 20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037">
                  <a:moveTo>
                    <a:pt x="3" y="0"/>
                  </a:moveTo>
                  <a:lnTo>
                    <a:pt x="3" y="2018"/>
                  </a:lnTo>
                  <a:lnTo>
                    <a:pt x="0" y="2037"/>
                  </a:lnTo>
                </a:path>
              </a:pathLst>
            </a:custGeom>
            <a:noFill/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24" name="Line 139"/>
            <p:cNvSpPr>
              <a:spLocks noChangeShapeType="1"/>
            </p:cNvSpPr>
            <p:nvPr/>
          </p:nvSpPr>
          <p:spPr bwMode="auto">
            <a:xfrm>
              <a:off x="1550" y="2379"/>
              <a:ext cx="1" cy="254"/>
            </a:xfrm>
            <a:prstGeom prst="line">
              <a:avLst/>
            </a:prstGeom>
            <a:noFill/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25" name="Line 140"/>
            <p:cNvSpPr>
              <a:spLocks noChangeShapeType="1"/>
            </p:cNvSpPr>
            <p:nvPr/>
          </p:nvSpPr>
          <p:spPr bwMode="auto">
            <a:xfrm>
              <a:off x="1567" y="2377"/>
              <a:ext cx="1" cy="253"/>
            </a:xfrm>
            <a:prstGeom prst="line">
              <a:avLst/>
            </a:prstGeom>
            <a:noFill/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26" name="Line 141"/>
            <p:cNvSpPr>
              <a:spLocks noChangeShapeType="1"/>
            </p:cNvSpPr>
            <p:nvPr/>
          </p:nvSpPr>
          <p:spPr bwMode="auto">
            <a:xfrm flipH="1">
              <a:off x="1583" y="2377"/>
              <a:ext cx="1" cy="250"/>
            </a:xfrm>
            <a:prstGeom prst="line">
              <a:avLst/>
            </a:prstGeom>
            <a:noFill/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27" name="Freeform 142"/>
            <p:cNvSpPr>
              <a:spLocks/>
            </p:cNvSpPr>
            <p:nvPr/>
          </p:nvSpPr>
          <p:spPr bwMode="auto">
            <a:xfrm>
              <a:off x="1586" y="2390"/>
              <a:ext cx="10" cy="229"/>
            </a:xfrm>
            <a:custGeom>
              <a:avLst/>
              <a:gdLst>
                <a:gd name="T0" fmla="*/ 0 w 81"/>
                <a:gd name="T1" fmla="*/ 0 h 1829"/>
                <a:gd name="T2" fmla="*/ 0 w 81"/>
                <a:gd name="T3" fmla="*/ 0 h 1829"/>
                <a:gd name="T4" fmla="*/ 0 w 81"/>
                <a:gd name="T5" fmla="*/ 0 h 1829"/>
                <a:gd name="T6" fmla="*/ 0 w 81"/>
                <a:gd name="T7" fmla="*/ 0 h 1829"/>
                <a:gd name="T8" fmla="*/ 0 w 81"/>
                <a:gd name="T9" fmla="*/ 0 h 18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829"/>
                <a:gd name="T17" fmla="*/ 81 w 81"/>
                <a:gd name="T18" fmla="*/ 1829 h 18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829">
                  <a:moveTo>
                    <a:pt x="1" y="4"/>
                  </a:moveTo>
                  <a:lnTo>
                    <a:pt x="81" y="0"/>
                  </a:lnTo>
                  <a:lnTo>
                    <a:pt x="80" y="1815"/>
                  </a:lnTo>
                  <a:lnTo>
                    <a:pt x="0" y="1829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40404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28" name="Line 143"/>
            <p:cNvSpPr>
              <a:spLocks noChangeShapeType="1"/>
            </p:cNvSpPr>
            <p:nvPr/>
          </p:nvSpPr>
          <p:spPr bwMode="auto">
            <a:xfrm flipH="1">
              <a:off x="1612" y="2376"/>
              <a:ext cx="1" cy="246"/>
            </a:xfrm>
            <a:prstGeom prst="line">
              <a:avLst/>
            </a:prstGeom>
            <a:noFill/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29" name="Line 144"/>
            <p:cNvSpPr>
              <a:spLocks noChangeShapeType="1"/>
            </p:cNvSpPr>
            <p:nvPr/>
          </p:nvSpPr>
          <p:spPr bwMode="auto">
            <a:xfrm>
              <a:off x="1634" y="2375"/>
              <a:ext cx="1" cy="244"/>
            </a:xfrm>
            <a:prstGeom prst="line">
              <a:avLst/>
            </a:prstGeom>
            <a:noFill/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30" name="Freeform 145"/>
            <p:cNvSpPr>
              <a:spLocks/>
            </p:cNvSpPr>
            <p:nvPr/>
          </p:nvSpPr>
          <p:spPr bwMode="auto">
            <a:xfrm>
              <a:off x="1641" y="2571"/>
              <a:ext cx="17" cy="16"/>
            </a:xfrm>
            <a:custGeom>
              <a:avLst/>
              <a:gdLst>
                <a:gd name="T0" fmla="*/ 0 w 134"/>
                <a:gd name="T1" fmla="*/ 0 h 128"/>
                <a:gd name="T2" fmla="*/ 0 w 134"/>
                <a:gd name="T3" fmla="*/ 0 h 128"/>
                <a:gd name="T4" fmla="*/ 0 w 134"/>
                <a:gd name="T5" fmla="*/ 0 h 128"/>
                <a:gd name="T6" fmla="*/ 0 w 134"/>
                <a:gd name="T7" fmla="*/ 0 h 128"/>
                <a:gd name="T8" fmla="*/ 0 w 134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4"/>
                <a:gd name="T16" fmla="*/ 0 h 128"/>
                <a:gd name="T17" fmla="*/ 134 w 134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4" h="128">
                  <a:moveTo>
                    <a:pt x="134" y="0"/>
                  </a:moveTo>
                  <a:lnTo>
                    <a:pt x="0" y="6"/>
                  </a:lnTo>
                  <a:lnTo>
                    <a:pt x="1" y="128"/>
                  </a:lnTo>
                  <a:lnTo>
                    <a:pt x="134" y="118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40404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31" name="Oval 146"/>
            <p:cNvSpPr>
              <a:spLocks noChangeArrowheads="1"/>
            </p:cNvSpPr>
            <p:nvPr/>
          </p:nvSpPr>
          <p:spPr bwMode="auto">
            <a:xfrm>
              <a:off x="1644" y="2489"/>
              <a:ext cx="15" cy="17"/>
            </a:xfrm>
            <a:prstGeom prst="ellipse">
              <a:avLst/>
            </a:prstGeom>
            <a:solidFill>
              <a:srgbClr val="40404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632" name="Freeform 147"/>
            <p:cNvSpPr>
              <a:spLocks/>
            </p:cNvSpPr>
            <p:nvPr/>
          </p:nvSpPr>
          <p:spPr bwMode="auto">
            <a:xfrm>
              <a:off x="1668" y="2354"/>
              <a:ext cx="13" cy="308"/>
            </a:xfrm>
            <a:custGeom>
              <a:avLst/>
              <a:gdLst>
                <a:gd name="T0" fmla="*/ 0 w 109"/>
                <a:gd name="T1" fmla="*/ 0 h 2468"/>
                <a:gd name="T2" fmla="*/ 0 w 109"/>
                <a:gd name="T3" fmla="*/ 0 h 2468"/>
                <a:gd name="T4" fmla="*/ 0 w 109"/>
                <a:gd name="T5" fmla="*/ 0 h 2468"/>
                <a:gd name="T6" fmla="*/ 0 w 109"/>
                <a:gd name="T7" fmla="*/ 0 h 2468"/>
                <a:gd name="T8" fmla="*/ 0 w 109"/>
                <a:gd name="T9" fmla="*/ 0 h 24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9"/>
                <a:gd name="T16" fmla="*/ 0 h 2468"/>
                <a:gd name="T17" fmla="*/ 109 w 109"/>
                <a:gd name="T18" fmla="*/ 2468 h 24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9" h="2468">
                  <a:moveTo>
                    <a:pt x="109" y="0"/>
                  </a:moveTo>
                  <a:lnTo>
                    <a:pt x="0" y="0"/>
                  </a:lnTo>
                  <a:lnTo>
                    <a:pt x="0" y="2468"/>
                  </a:lnTo>
                  <a:lnTo>
                    <a:pt x="109" y="2443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C0C0C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33" name="Freeform 148"/>
            <p:cNvSpPr>
              <a:spLocks/>
            </p:cNvSpPr>
            <p:nvPr/>
          </p:nvSpPr>
          <p:spPr bwMode="auto">
            <a:xfrm>
              <a:off x="1642" y="2598"/>
              <a:ext cx="24" cy="5"/>
            </a:xfrm>
            <a:custGeom>
              <a:avLst/>
              <a:gdLst>
                <a:gd name="T0" fmla="*/ 0 w 194"/>
                <a:gd name="T1" fmla="*/ 0 h 45"/>
                <a:gd name="T2" fmla="*/ 0 w 194"/>
                <a:gd name="T3" fmla="*/ 0 h 45"/>
                <a:gd name="T4" fmla="*/ 0 w 194"/>
                <a:gd name="T5" fmla="*/ 0 h 45"/>
                <a:gd name="T6" fmla="*/ 0 w 194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4"/>
                <a:gd name="T13" fmla="*/ 0 h 45"/>
                <a:gd name="T14" fmla="*/ 194 w 194"/>
                <a:gd name="T15" fmla="*/ 45 h 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4" h="45">
                  <a:moveTo>
                    <a:pt x="0" y="13"/>
                  </a:moveTo>
                  <a:lnTo>
                    <a:pt x="51" y="45"/>
                  </a:lnTo>
                  <a:lnTo>
                    <a:pt x="194" y="26"/>
                  </a:lnTo>
                  <a:lnTo>
                    <a:pt x="136" y="0"/>
                  </a:lnTo>
                </a:path>
              </a:pathLst>
            </a:custGeom>
            <a:noFill/>
            <a:ln w="317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34" name="Freeform 149"/>
            <p:cNvSpPr>
              <a:spLocks/>
            </p:cNvSpPr>
            <p:nvPr/>
          </p:nvSpPr>
          <p:spPr bwMode="auto">
            <a:xfrm>
              <a:off x="1640" y="2477"/>
              <a:ext cx="22" cy="9"/>
            </a:xfrm>
            <a:custGeom>
              <a:avLst/>
              <a:gdLst>
                <a:gd name="T0" fmla="*/ 0 w 174"/>
                <a:gd name="T1" fmla="*/ 0 h 74"/>
                <a:gd name="T2" fmla="*/ 0 w 174"/>
                <a:gd name="T3" fmla="*/ 0 h 74"/>
                <a:gd name="T4" fmla="*/ 0 w 174"/>
                <a:gd name="T5" fmla="*/ 0 h 74"/>
                <a:gd name="T6" fmla="*/ 0 w 174"/>
                <a:gd name="T7" fmla="*/ 0 h 74"/>
                <a:gd name="T8" fmla="*/ 0 w 174"/>
                <a:gd name="T9" fmla="*/ 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"/>
                <a:gd name="T16" fmla="*/ 0 h 74"/>
                <a:gd name="T17" fmla="*/ 174 w 174"/>
                <a:gd name="T18" fmla="*/ 74 h 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" h="74">
                  <a:moveTo>
                    <a:pt x="0" y="3"/>
                  </a:moveTo>
                  <a:lnTo>
                    <a:pt x="174" y="0"/>
                  </a:lnTo>
                  <a:lnTo>
                    <a:pt x="173" y="71"/>
                  </a:lnTo>
                  <a:lnTo>
                    <a:pt x="0" y="74"/>
                  </a:lnTo>
                  <a:lnTo>
                    <a:pt x="0" y="3"/>
                  </a:lnTo>
                </a:path>
              </a:pathLst>
            </a:custGeom>
            <a:noFill/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35" name="Freeform 150"/>
            <p:cNvSpPr>
              <a:spLocks/>
            </p:cNvSpPr>
            <p:nvPr/>
          </p:nvSpPr>
          <p:spPr bwMode="auto">
            <a:xfrm>
              <a:off x="1444" y="2487"/>
              <a:ext cx="6" cy="120"/>
            </a:xfrm>
            <a:custGeom>
              <a:avLst/>
              <a:gdLst>
                <a:gd name="T0" fmla="*/ 0 w 52"/>
                <a:gd name="T1" fmla="*/ 0 h 962"/>
                <a:gd name="T2" fmla="*/ 0 w 52"/>
                <a:gd name="T3" fmla="*/ 0 h 962"/>
                <a:gd name="T4" fmla="*/ 0 w 52"/>
                <a:gd name="T5" fmla="*/ 0 h 962"/>
                <a:gd name="T6" fmla="*/ 0 w 52"/>
                <a:gd name="T7" fmla="*/ 0 h 962"/>
                <a:gd name="T8" fmla="*/ 0 w 52"/>
                <a:gd name="T9" fmla="*/ 0 h 9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962"/>
                <a:gd name="T17" fmla="*/ 52 w 52"/>
                <a:gd name="T18" fmla="*/ 962 h 9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962">
                  <a:moveTo>
                    <a:pt x="51" y="0"/>
                  </a:moveTo>
                  <a:lnTo>
                    <a:pt x="0" y="0"/>
                  </a:lnTo>
                  <a:lnTo>
                    <a:pt x="1" y="962"/>
                  </a:lnTo>
                  <a:lnTo>
                    <a:pt x="52" y="959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40404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36" name="Freeform 151"/>
            <p:cNvSpPr>
              <a:spLocks/>
            </p:cNvSpPr>
            <p:nvPr/>
          </p:nvSpPr>
          <p:spPr bwMode="auto">
            <a:xfrm>
              <a:off x="1463" y="2485"/>
              <a:ext cx="7" cy="120"/>
            </a:xfrm>
            <a:custGeom>
              <a:avLst/>
              <a:gdLst>
                <a:gd name="T0" fmla="*/ 0 w 51"/>
                <a:gd name="T1" fmla="*/ 0 h 958"/>
                <a:gd name="T2" fmla="*/ 0 w 51"/>
                <a:gd name="T3" fmla="*/ 0 h 958"/>
                <a:gd name="T4" fmla="*/ 0 w 51"/>
                <a:gd name="T5" fmla="*/ 0 h 958"/>
                <a:gd name="T6" fmla="*/ 0 w 51"/>
                <a:gd name="T7" fmla="*/ 0 h 958"/>
                <a:gd name="T8" fmla="*/ 0 w 51"/>
                <a:gd name="T9" fmla="*/ 0 h 9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958"/>
                <a:gd name="T17" fmla="*/ 51 w 51"/>
                <a:gd name="T18" fmla="*/ 958 h 9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958">
                  <a:moveTo>
                    <a:pt x="50" y="0"/>
                  </a:moveTo>
                  <a:lnTo>
                    <a:pt x="0" y="0"/>
                  </a:lnTo>
                  <a:lnTo>
                    <a:pt x="1" y="958"/>
                  </a:lnTo>
                  <a:lnTo>
                    <a:pt x="51" y="94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40404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37" name="Freeform 152"/>
            <p:cNvSpPr>
              <a:spLocks/>
            </p:cNvSpPr>
            <p:nvPr/>
          </p:nvSpPr>
          <p:spPr bwMode="auto">
            <a:xfrm>
              <a:off x="1482" y="2483"/>
              <a:ext cx="6" cy="119"/>
            </a:xfrm>
            <a:custGeom>
              <a:avLst/>
              <a:gdLst>
                <a:gd name="T0" fmla="*/ 0 w 52"/>
                <a:gd name="T1" fmla="*/ 0 h 947"/>
                <a:gd name="T2" fmla="*/ 0 w 52"/>
                <a:gd name="T3" fmla="*/ 0 h 947"/>
                <a:gd name="T4" fmla="*/ 0 w 52"/>
                <a:gd name="T5" fmla="*/ 0 h 947"/>
                <a:gd name="T6" fmla="*/ 0 w 52"/>
                <a:gd name="T7" fmla="*/ 0 h 947"/>
                <a:gd name="T8" fmla="*/ 0 w 52"/>
                <a:gd name="T9" fmla="*/ 0 h 9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947"/>
                <a:gd name="T17" fmla="*/ 52 w 52"/>
                <a:gd name="T18" fmla="*/ 947 h 9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947">
                  <a:moveTo>
                    <a:pt x="50" y="0"/>
                  </a:moveTo>
                  <a:lnTo>
                    <a:pt x="0" y="0"/>
                  </a:lnTo>
                  <a:lnTo>
                    <a:pt x="1" y="947"/>
                  </a:lnTo>
                  <a:lnTo>
                    <a:pt x="52" y="94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40404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38" name="Freeform 153"/>
            <p:cNvSpPr>
              <a:spLocks/>
            </p:cNvSpPr>
            <p:nvPr/>
          </p:nvSpPr>
          <p:spPr bwMode="auto">
            <a:xfrm>
              <a:off x="1501" y="2482"/>
              <a:ext cx="7" cy="117"/>
            </a:xfrm>
            <a:custGeom>
              <a:avLst/>
              <a:gdLst>
                <a:gd name="T0" fmla="*/ 0 w 51"/>
                <a:gd name="T1" fmla="*/ 0 h 937"/>
                <a:gd name="T2" fmla="*/ 0 w 51"/>
                <a:gd name="T3" fmla="*/ 0 h 937"/>
                <a:gd name="T4" fmla="*/ 0 w 51"/>
                <a:gd name="T5" fmla="*/ 0 h 937"/>
                <a:gd name="T6" fmla="*/ 0 w 51"/>
                <a:gd name="T7" fmla="*/ 0 h 937"/>
                <a:gd name="T8" fmla="*/ 0 w 51"/>
                <a:gd name="T9" fmla="*/ 0 h 9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"/>
                <a:gd name="T16" fmla="*/ 0 h 937"/>
                <a:gd name="T17" fmla="*/ 51 w 51"/>
                <a:gd name="T18" fmla="*/ 937 h 9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" h="937">
                  <a:moveTo>
                    <a:pt x="51" y="0"/>
                  </a:moveTo>
                  <a:lnTo>
                    <a:pt x="0" y="0"/>
                  </a:lnTo>
                  <a:lnTo>
                    <a:pt x="1" y="937"/>
                  </a:lnTo>
                  <a:lnTo>
                    <a:pt x="51" y="93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40404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39" name="Freeform 154"/>
            <p:cNvSpPr>
              <a:spLocks/>
            </p:cNvSpPr>
            <p:nvPr/>
          </p:nvSpPr>
          <p:spPr bwMode="auto">
            <a:xfrm>
              <a:off x="1520" y="2480"/>
              <a:ext cx="6" cy="117"/>
            </a:xfrm>
            <a:custGeom>
              <a:avLst/>
              <a:gdLst>
                <a:gd name="T0" fmla="*/ 0 w 52"/>
                <a:gd name="T1" fmla="*/ 0 h 937"/>
                <a:gd name="T2" fmla="*/ 0 w 52"/>
                <a:gd name="T3" fmla="*/ 0 h 937"/>
                <a:gd name="T4" fmla="*/ 0 w 52"/>
                <a:gd name="T5" fmla="*/ 0 h 937"/>
                <a:gd name="T6" fmla="*/ 0 w 52"/>
                <a:gd name="T7" fmla="*/ 0 h 937"/>
                <a:gd name="T8" fmla="*/ 0 w 52"/>
                <a:gd name="T9" fmla="*/ 0 h 9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937"/>
                <a:gd name="T17" fmla="*/ 52 w 52"/>
                <a:gd name="T18" fmla="*/ 937 h 9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937">
                  <a:moveTo>
                    <a:pt x="51" y="0"/>
                  </a:moveTo>
                  <a:lnTo>
                    <a:pt x="0" y="0"/>
                  </a:lnTo>
                  <a:lnTo>
                    <a:pt x="1" y="937"/>
                  </a:lnTo>
                  <a:lnTo>
                    <a:pt x="52" y="93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40404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40" name="Freeform 155"/>
            <p:cNvSpPr>
              <a:spLocks/>
            </p:cNvSpPr>
            <p:nvPr/>
          </p:nvSpPr>
          <p:spPr bwMode="auto">
            <a:xfrm>
              <a:off x="1538" y="2479"/>
              <a:ext cx="6" cy="116"/>
            </a:xfrm>
            <a:custGeom>
              <a:avLst/>
              <a:gdLst>
                <a:gd name="T0" fmla="*/ 0 w 52"/>
                <a:gd name="T1" fmla="*/ 0 h 934"/>
                <a:gd name="T2" fmla="*/ 0 w 52"/>
                <a:gd name="T3" fmla="*/ 0 h 934"/>
                <a:gd name="T4" fmla="*/ 0 w 52"/>
                <a:gd name="T5" fmla="*/ 0 h 934"/>
                <a:gd name="T6" fmla="*/ 0 w 52"/>
                <a:gd name="T7" fmla="*/ 0 h 934"/>
                <a:gd name="T8" fmla="*/ 0 w 52"/>
                <a:gd name="T9" fmla="*/ 0 h 9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934"/>
                <a:gd name="T17" fmla="*/ 52 w 52"/>
                <a:gd name="T18" fmla="*/ 934 h 9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934">
                  <a:moveTo>
                    <a:pt x="51" y="0"/>
                  </a:moveTo>
                  <a:lnTo>
                    <a:pt x="0" y="0"/>
                  </a:lnTo>
                  <a:lnTo>
                    <a:pt x="1" y="934"/>
                  </a:lnTo>
                  <a:lnTo>
                    <a:pt x="52" y="924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40404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41" name="Freeform 156"/>
            <p:cNvSpPr>
              <a:spLocks/>
            </p:cNvSpPr>
            <p:nvPr/>
          </p:nvSpPr>
          <p:spPr bwMode="auto">
            <a:xfrm>
              <a:off x="1555" y="2476"/>
              <a:ext cx="7" cy="117"/>
            </a:xfrm>
            <a:custGeom>
              <a:avLst/>
              <a:gdLst>
                <a:gd name="T0" fmla="*/ 0 w 52"/>
                <a:gd name="T1" fmla="*/ 0 h 935"/>
                <a:gd name="T2" fmla="*/ 0 w 52"/>
                <a:gd name="T3" fmla="*/ 0 h 935"/>
                <a:gd name="T4" fmla="*/ 0 w 52"/>
                <a:gd name="T5" fmla="*/ 0 h 935"/>
                <a:gd name="T6" fmla="*/ 0 w 52"/>
                <a:gd name="T7" fmla="*/ 0 h 935"/>
                <a:gd name="T8" fmla="*/ 0 w 52"/>
                <a:gd name="T9" fmla="*/ 0 h 9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935"/>
                <a:gd name="T17" fmla="*/ 52 w 52"/>
                <a:gd name="T18" fmla="*/ 935 h 9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935">
                  <a:moveTo>
                    <a:pt x="51" y="0"/>
                  </a:moveTo>
                  <a:lnTo>
                    <a:pt x="0" y="3"/>
                  </a:lnTo>
                  <a:lnTo>
                    <a:pt x="1" y="935"/>
                  </a:lnTo>
                  <a:lnTo>
                    <a:pt x="52" y="928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40404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42" name="Freeform 157"/>
            <p:cNvSpPr>
              <a:spLocks/>
            </p:cNvSpPr>
            <p:nvPr/>
          </p:nvSpPr>
          <p:spPr bwMode="auto">
            <a:xfrm>
              <a:off x="1571" y="2475"/>
              <a:ext cx="7" cy="116"/>
            </a:xfrm>
            <a:custGeom>
              <a:avLst/>
              <a:gdLst>
                <a:gd name="T0" fmla="*/ 0 w 52"/>
                <a:gd name="T1" fmla="*/ 0 h 922"/>
                <a:gd name="T2" fmla="*/ 0 w 52"/>
                <a:gd name="T3" fmla="*/ 0 h 922"/>
                <a:gd name="T4" fmla="*/ 0 w 52"/>
                <a:gd name="T5" fmla="*/ 0 h 922"/>
                <a:gd name="T6" fmla="*/ 0 w 52"/>
                <a:gd name="T7" fmla="*/ 0 h 922"/>
                <a:gd name="T8" fmla="*/ 0 w 52"/>
                <a:gd name="T9" fmla="*/ 0 h 9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922"/>
                <a:gd name="T17" fmla="*/ 52 w 52"/>
                <a:gd name="T18" fmla="*/ 922 h 9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922">
                  <a:moveTo>
                    <a:pt x="51" y="0"/>
                  </a:moveTo>
                  <a:lnTo>
                    <a:pt x="0" y="0"/>
                  </a:lnTo>
                  <a:lnTo>
                    <a:pt x="1" y="922"/>
                  </a:lnTo>
                  <a:lnTo>
                    <a:pt x="52" y="915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40404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43" name="Freeform 158"/>
            <p:cNvSpPr>
              <a:spLocks/>
            </p:cNvSpPr>
            <p:nvPr/>
          </p:nvSpPr>
          <p:spPr bwMode="auto">
            <a:xfrm>
              <a:off x="1600" y="2473"/>
              <a:ext cx="6" cy="114"/>
            </a:xfrm>
            <a:custGeom>
              <a:avLst/>
              <a:gdLst>
                <a:gd name="T0" fmla="*/ 0 w 52"/>
                <a:gd name="T1" fmla="*/ 0 h 914"/>
                <a:gd name="T2" fmla="*/ 0 w 52"/>
                <a:gd name="T3" fmla="*/ 0 h 914"/>
                <a:gd name="T4" fmla="*/ 0 w 52"/>
                <a:gd name="T5" fmla="*/ 0 h 914"/>
                <a:gd name="T6" fmla="*/ 0 w 52"/>
                <a:gd name="T7" fmla="*/ 0 h 914"/>
                <a:gd name="T8" fmla="*/ 0 w 52"/>
                <a:gd name="T9" fmla="*/ 0 h 9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914"/>
                <a:gd name="T17" fmla="*/ 52 w 52"/>
                <a:gd name="T18" fmla="*/ 914 h 9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914">
                  <a:moveTo>
                    <a:pt x="52" y="0"/>
                  </a:moveTo>
                  <a:lnTo>
                    <a:pt x="1" y="0"/>
                  </a:lnTo>
                  <a:lnTo>
                    <a:pt x="0" y="914"/>
                  </a:lnTo>
                  <a:lnTo>
                    <a:pt x="51" y="90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40404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44" name="Freeform 159"/>
            <p:cNvSpPr>
              <a:spLocks/>
            </p:cNvSpPr>
            <p:nvPr/>
          </p:nvSpPr>
          <p:spPr bwMode="auto">
            <a:xfrm>
              <a:off x="1620" y="2471"/>
              <a:ext cx="6" cy="114"/>
            </a:xfrm>
            <a:custGeom>
              <a:avLst/>
              <a:gdLst>
                <a:gd name="T0" fmla="*/ 0 w 52"/>
                <a:gd name="T1" fmla="*/ 0 h 907"/>
                <a:gd name="T2" fmla="*/ 0 w 52"/>
                <a:gd name="T3" fmla="*/ 0 h 907"/>
                <a:gd name="T4" fmla="*/ 0 w 52"/>
                <a:gd name="T5" fmla="*/ 0 h 907"/>
                <a:gd name="T6" fmla="*/ 0 w 52"/>
                <a:gd name="T7" fmla="*/ 0 h 907"/>
                <a:gd name="T8" fmla="*/ 0 w 52"/>
                <a:gd name="T9" fmla="*/ 0 h 9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907"/>
                <a:gd name="T17" fmla="*/ 52 w 52"/>
                <a:gd name="T18" fmla="*/ 907 h 9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907">
                  <a:moveTo>
                    <a:pt x="52" y="0"/>
                  </a:moveTo>
                  <a:lnTo>
                    <a:pt x="1" y="0"/>
                  </a:lnTo>
                  <a:lnTo>
                    <a:pt x="0" y="907"/>
                  </a:lnTo>
                  <a:lnTo>
                    <a:pt x="50" y="899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40404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645" name="Freeform 160"/>
            <p:cNvSpPr>
              <a:spLocks/>
            </p:cNvSpPr>
            <p:nvPr/>
          </p:nvSpPr>
          <p:spPr bwMode="auto">
            <a:xfrm>
              <a:off x="1656" y="2627"/>
              <a:ext cx="9" cy="22"/>
            </a:xfrm>
            <a:custGeom>
              <a:avLst/>
              <a:gdLst>
                <a:gd name="T0" fmla="*/ 0 w 73"/>
                <a:gd name="T1" fmla="*/ 0 h 172"/>
                <a:gd name="T2" fmla="*/ 0 w 73"/>
                <a:gd name="T3" fmla="*/ 0 h 172"/>
                <a:gd name="T4" fmla="*/ 0 w 73"/>
                <a:gd name="T5" fmla="*/ 0 h 172"/>
                <a:gd name="T6" fmla="*/ 0 w 73"/>
                <a:gd name="T7" fmla="*/ 0 h 1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172"/>
                <a:gd name="T14" fmla="*/ 73 w 73"/>
                <a:gd name="T15" fmla="*/ 172 h 1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172">
                  <a:moveTo>
                    <a:pt x="3" y="0"/>
                  </a:moveTo>
                  <a:lnTo>
                    <a:pt x="72" y="23"/>
                  </a:lnTo>
                  <a:lnTo>
                    <a:pt x="73" y="172"/>
                  </a:lnTo>
                  <a:lnTo>
                    <a:pt x="0" y="147"/>
                  </a:lnTo>
                </a:path>
              </a:pathLst>
            </a:custGeom>
            <a:noFill/>
            <a:ln w="317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grpSp>
          <p:nvGrpSpPr>
            <p:cNvPr id="23646" name="Group 161"/>
            <p:cNvGrpSpPr>
              <a:grpSpLocks/>
            </p:cNvGrpSpPr>
            <p:nvPr/>
          </p:nvGrpSpPr>
          <p:grpSpPr bwMode="auto">
            <a:xfrm>
              <a:off x="1405" y="2370"/>
              <a:ext cx="7" cy="322"/>
              <a:chOff x="1405" y="2370"/>
              <a:chExt cx="7" cy="322"/>
            </a:xfrm>
          </p:grpSpPr>
          <p:sp>
            <p:nvSpPr>
              <p:cNvPr id="23974" name="Oval 162"/>
              <p:cNvSpPr>
                <a:spLocks noChangeArrowheads="1"/>
              </p:cNvSpPr>
              <p:nvPr/>
            </p:nvSpPr>
            <p:spPr bwMode="auto">
              <a:xfrm>
                <a:off x="1405" y="2612"/>
                <a:ext cx="7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5" name="Oval 163"/>
              <p:cNvSpPr>
                <a:spLocks noChangeArrowheads="1"/>
              </p:cNvSpPr>
              <p:nvPr/>
            </p:nvSpPr>
            <p:spPr bwMode="auto">
              <a:xfrm>
                <a:off x="1405" y="2658"/>
                <a:ext cx="7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6" name="Oval 164"/>
              <p:cNvSpPr>
                <a:spLocks noChangeArrowheads="1"/>
              </p:cNvSpPr>
              <p:nvPr/>
            </p:nvSpPr>
            <p:spPr bwMode="auto">
              <a:xfrm>
                <a:off x="1405" y="2672"/>
                <a:ext cx="7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7" name="Oval 165"/>
              <p:cNvSpPr>
                <a:spLocks noChangeArrowheads="1"/>
              </p:cNvSpPr>
              <p:nvPr/>
            </p:nvSpPr>
            <p:spPr bwMode="auto">
              <a:xfrm>
                <a:off x="1405" y="2685"/>
                <a:ext cx="7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8" name="Oval 166"/>
              <p:cNvSpPr>
                <a:spLocks noChangeArrowheads="1"/>
              </p:cNvSpPr>
              <p:nvPr/>
            </p:nvSpPr>
            <p:spPr bwMode="auto">
              <a:xfrm>
                <a:off x="1405" y="2441"/>
                <a:ext cx="7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9" name="Oval 167"/>
              <p:cNvSpPr>
                <a:spLocks noChangeArrowheads="1"/>
              </p:cNvSpPr>
              <p:nvPr/>
            </p:nvSpPr>
            <p:spPr bwMode="auto">
              <a:xfrm>
                <a:off x="1405" y="2401"/>
                <a:ext cx="7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0" name="Oval 168"/>
              <p:cNvSpPr>
                <a:spLocks noChangeArrowheads="1"/>
              </p:cNvSpPr>
              <p:nvPr/>
            </p:nvSpPr>
            <p:spPr bwMode="auto">
              <a:xfrm>
                <a:off x="1405" y="2386"/>
                <a:ext cx="7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81" name="Oval 169"/>
              <p:cNvSpPr>
                <a:spLocks noChangeArrowheads="1"/>
              </p:cNvSpPr>
              <p:nvPr/>
            </p:nvSpPr>
            <p:spPr bwMode="auto">
              <a:xfrm>
                <a:off x="1405" y="2370"/>
                <a:ext cx="7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47" name="Group 170"/>
            <p:cNvGrpSpPr>
              <a:grpSpLocks/>
            </p:cNvGrpSpPr>
            <p:nvPr/>
          </p:nvGrpSpPr>
          <p:grpSpPr bwMode="auto">
            <a:xfrm>
              <a:off x="1672" y="2359"/>
              <a:ext cx="6" cy="294"/>
              <a:chOff x="1672" y="2359"/>
              <a:chExt cx="6" cy="294"/>
            </a:xfrm>
          </p:grpSpPr>
          <p:sp>
            <p:nvSpPr>
              <p:cNvPr id="23966" name="Oval 171"/>
              <p:cNvSpPr>
                <a:spLocks noChangeArrowheads="1"/>
              </p:cNvSpPr>
              <p:nvPr/>
            </p:nvSpPr>
            <p:spPr bwMode="auto">
              <a:xfrm>
                <a:off x="1672" y="2579"/>
                <a:ext cx="6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7" name="Oval 172"/>
              <p:cNvSpPr>
                <a:spLocks noChangeArrowheads="1"/>
              </p:cNvSpPr>
              <p:nvPr/>
            </p:nvSpPr>
            <p:spPr bwMode="auto">
              <a:xfrm>
                <a:off x="1672" y="2622"/>
                <a:ext cx="6" cy="6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8" name="Oval 173"/>
              <p:cNvSpPr>
                <a:spLocks noChangeArrowheads="1"/>
              </p:cNvSpPr>
              <p:nvPr/>
            </p:nvSpPr>
            <p:spPr bwMode="auto">
              <a:xfrm>
                <a:off x="1672" y="2634"/>
                <a:ext cx="6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9" name="Oval 174"/>
              <p:cNvSpPr>
                <a:spLocks noChangeArrowheads="1"/>
              </p:cNvSpPr>
              <p:nvPr/>
            </p:nvSpPr>
            <p:spPr bwMode="auto">
              <a:xfrm>
                <a:off x="1672" y="2646"/>
                <a:ext cx="6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0" name="Oval 175"/>
              <p:cNvSpPr>
                <a:spLocks noChangeArrowheads="1"/>
              </p:cNvSpPr>
              <p:nvPr/>
            </p:nvSpPr>
            <p:spPr bwMode="auto">
              <a:xfrm>
                <a:off x="1672" y="2423"/>
                <a:ext cx="6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1" name="Oval 176"/>
              <p:cNvSpPr>
                <a:spLocks noChangeArrowheads="1"/>
              </p:cNvSpPr>
              <p:nvPr/>
            </p:nvSpPr>
            <p:spPr bwMode="auto">
              <a:xfrm>
                <a:off x="1672" y="2387"/>
                <a:ext cx="6" cy="6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2" name="Oval 177"/>
              <p:cNvSpPr>
                <a:spLocks noChangeArrowheads="1"/>
              </p:cNvSpPr>
              <p:nvPr/>
            </p:nvSpPr>
            <p:spPr bwMode="auto">
              <a:xfrm>
                <a:off x="1672" y="2373"/>
                <a:ext cx="6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73" name="Oval 178"/>
              <p:cNvSpPr>
                <a:spLocks noChangeArrowheads="1"/>
              </p:cNvSpPr>
              <p:nvPr/>
            </p:nvSpPr>
            <p:spPr bwMode="auto">
              <a:xfrm>
                <a:off x="1672" y="2359"/>
                <a:ext cx="6" cy="6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48" name="Group 179"/>
            <p:cNvGrpSpPr>
              <a:grpSpLocks/>
            </p:cNvGrpSpPr>
            <p:nvPr/>
          </p:nvGrpSpPr>
          <p:grpSpPr bwMode="auto">
            <a:xfrm>
              <a:off x="1422" y="2428"/>
              <a:ext cx="12" cy="36"/>
              <a:chOff x="1422" y="2428"/>
              <a:chExt cx="12" cy="36"/>
            </a:xfrm>
          </p:grpSpPr>
          <p:sp>
            <p:nvSpPr>
              <p:cNvPr id="23964" name="Freeform 180"/>
              <p:cNvSpPr>
                <a:spLocks/>
              </p:cNvSpPr>
              <p:nvPr/>
            </p:nvSpPr>
            <p:spPr bwMode="auto">
              <a:xfrm>
                <a:off x="1422" y="2437"/>
                <a:ext cx="9" cy="27"/>
              </a:xfrm>
              <a:custGeom>
                <a:avLst/>
                <a:gdLst>
                  <a:gd name="T0" fmla="*/ 0 w 70"/>
                  <a:gd name="T1" fmla="*/ 0 h 214"/>
                  <a:gd name="T2" fmla="*/ 0 w 70"/>
                  <a:gd name="T3" fmla="*/ 0 h 214"/>
                  <a:gd name="T4" fmla="*/ 0 w 70"/>
                  <a:gd name="T5" fmla="*/ 0 h 214"/>
                  <a:gd name="T6" fmla="*/ 0 w 70"/>
                  <a:gd name="T7" fmla="*/ 0 h 214"/>
                  <a:gd name="T8" fmla="*/ 0 w 70"/>
                  <a:gd name="T9" fmla="*/ 0 h 2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"/>
                  <a:gd name="T16" fmla="*/ 0 h 214"/>
                  <a:gd name="T17" fmla="*/ 70 w 70"/>
                  <a:gd name="T18" fmla="*/ 214 h 2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" h="214">
                    <a:moveTo>
                      <a:pt x="70" y="0"/>
                    </a:moveTo>
                    <a:lnTo>
                      <a:pt x="0" y="0"/>
                    </a:lnTo>
                    <a:lnTo>
                      <a:pt x="0" y="211"/>
                    </a:lnTo>
                    <a:lnTo>
                      <a:pt x="70" y="214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60606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965" name="Freeform 181"/>
              <p:cNvSpPr>
                <a:spLocks/>
              </p:cNvSpPr>
              <p:nvPr/>
            </p:nvSpPr>
            <p:spPr bwMode="auto">
              <a:xfrm>
                <a:off x="1423" y="2428"/>
                <a:ext cx="11" cy="36"/>
              </a:xfrm>
              <a:custGeom>
                <a:avLst/>
                <a:gdLst>
                  <a:gd name="T0" fmla="*/ 0 w 86"/>
                  <a:gd name="T1" fmla="*/ 0 h 291"/>
                  <a:gd name="T2" fmla="*/ 0 w 86"/>
                  <a:gd name="T3" fmla="*/ 0 h 291"/>
                  <a:gd name="T4" fmla="*/ 0 w 86"/>
                  <a:gd name="T5" fmla="*/ 0 h 291"/>
                  <a:gd name="T6" fmla="*/ 0 w 86"/>
                  <a:gd name="T7" fmla="*/ 0 h 291"/>
                  <a:gd name="T8" fmla="*/ 0 w 86"/>
                  <a:gd name="T9" fmla="*/ 0 h 291"/>
                  <a:gd name="T10" fmla="*/ 0 w 86"/>
                  <a:gd name="T11" fmla="*/ 0 h 291"/>
                  <a:gd name="T12" fmla="*/ 0 w 86"/>
                  <a:gd name="T13" fmla="*/ 0 h 291"/>
                  <a:gd name="T14" fmla="*/ 0 w 86"/>
                  <a:gd name="T15" fmla="*/ 0 h 291"/>
                  <a:gd name="T16" fmla="*/ 0 w 86"/>
                  <a:gd name="T17" fmla="*/ 0 h 291"/>
                  <a:gd name="T18" fmla="*/ 0 w 86"/>
                  <a:gd name="T19" fmla="*/ 0 h 291"/>
                  <a:gd name="T20" fmla="*/ 0 w 86"/>
                  <a:gd name="T21" fmla="*/ 0 h 291"/>
                  <a:gd name="T22" fmla="*/ 0 w 86"/>
                  <a:gd name="T23" fmla="*/ 0 h 291"/>
                  <a:gd name="T24" fmla="*/ 0 w 86"/>
                  <a:gd name="T25" fmla="*/ 0 h 29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6"/>
                  <a:gd name="T40" fmla="*/ 0 h 291"/>
                  <a:gd name="T41" fmla="*/ 86 w 86"/>
                  <a:gd name="T42" fmla="*/ 291 h 29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6" h="291">
                    <a:moveTo>
                      <a:pt x="13" y="0"/>
                    </a:moveTo>
                    <a:lnTo>
                      <a:pt x="16" y="55"/>
                    </a:lnTo>
                    <a:lnTo>
                      <a:pt x="0" y="58"/>
                    </a:lnTo>
                    <a:lnTo>
                      <a:pt x="0" y="281"/>
                    </a:lnTo>
                    <a:lnTo>
                      <a:pt x="25" y="291"/>
                    </a:lnTo>
                    <a:lnTo>
                      <a:pt x="25" y="77"/>
                    </a:lnTo>
                    <a:lnTo>
                      <a:pt x="63" y="77"/>
                    </a:lnTo>
                    <a:lnTo>
                      <a:pt x="63" y="284"/>
                    </a:lnTo>
                    <a:lnTo>
                      <a:pt x="86" y="288"/>
                    </a:lnTo>
                    <a:lnTo>
                      <a:pt x="86" y="58"/>
                    </a:lnTo>
                    <a:lnTo>
                      <a:pt x="63" y="48"/>
                    </a:lnTo>
                    <a:lnTo>
                      <a:pt x="67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23649" name="Group 182"/>
            <p:cNvGrpSpPr>
              <a:grpSpLocks/>
            </p:cNvGrpSpPr>
            <p:nvPr/>
          </p:nvGrpSpPr>
          <p:grpSpPr bwMode="auto">
            <a:xfrm>
              <a:off x="1443" y="2399"/>
              <a:ext cx="7" cy="82"/>
              <a:chOff x="1443" y="2399"/>
              <a:chExt cx="7" cy="82"/>
            </a:xfrm>
          </p:grpSpPr>
          <p:sp>
            <p:nvSpPr>
              <p:cNvPr id="23950" name="Rectangle 183"/>
              <p:cNvSpPr>
                <a:spLocks noChangeArrowheads="1"/>
              </p:cNvSpPr>
              <p:nvPr/>
            </p:nvSpPr>
            <p:spPr bwMode="auto">
              <a:xfrm>
                <a:off x="1445" y="2399"/>
                <a:ext cx="4" cy="82"/>
              </a:xfrm>
              <a:prstGeom prst="rect">
                <a:avLst/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1" name="Rectangle 184"/>
              <p:cNvSpPr>
                <a:spLocks noChangeArrowheads="1"/>
              </p:cNvSpPr>
              <p:nvPr/>
            </p:nvSpPr>
            <p:spPr bwMode="auto">
              <a:xfrm>
                <a:off x="1444" y="2401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2" name="Rectangle 185"/>
              <p:cNvSpPr>
                <a:spLocks noChangeArrowheads="1"/>
              </p:cNvSpPr>
              <p:nvPr/>
            </p:nvSpPr>
            <p:spPr bwMode="auto">
              <a:xfrm>
                <a:off x="1443" y="2407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3" name="Rectangle 186"/>
              <p:cNvSpPr>
                <a:spLocks noChangeArrowheads="1"/>
              </p:cNvSpPr>
              <p:nvPr/>
            </p:nvSpPr>
            <p:spPr bwMode="auto">
              <a:xfrm>
                <a:off x="1444" y="2414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4" name="Rectangle 187"/>
              <p:cNvSpPr>
                <a:spLocks noChangeArrowheads="1"/>
              </p:cNvSpPr>
              <p:nvPr/>
            </p:nvSpPr>
            <p:spPr bwMode="auto">
              <a:xfrm>
                <a:off x="1444" y="2420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5" name="Rectangle 188"/>
              <p:cNvSpPr>
                <a:spLocks noChangeArrowheads="1"/>
              </p:cNvSpPr>
              <p:nvPr/>
            </p:nvSpPr>
            <p:spPr bwMode="auto">
              <a:xfrm>
                <a:off x="1444" y="2426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6" name="Rectangle 189"/>
              <p:cNvSpPr>
                <a:spLocks noChangeArrowheads="1"/>
              </p:cNvSpPr>
              <p:nvPr/>
            </p:nvSpPr>
            <p:spPr bwMode="auto">
              <a:xfrm>
                <a:off x="1443" y="2432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7" name="Rectangle 190"/>
              <p:cNvSpPr>
                <a:spLocks noChangeArrowheads="1"/>
              </p:cNvSpPr>
              <p:nvPr/>
            </p:nvSpPr>
            <p:spPr bwMode="auto">
              <a:xfrm>
                <a:off x="1444" y="2439"/>
                <a:ext cx="6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8" name="Rectangle 191"/>
              <p:cNvSpPr>
                <a:spLocks noChangeArrowheads="1"/>
              </p:cNvSpPr>
              <p:nvPr/>
            </p:nvSpPr>
            <p:spPr bwMode="auto">
              <a:xfrm>
                <a:off x="1444" y="2445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59" name="Rectangle 192"/>
              <p:cNvSpPr>
                <a:spLocks noChangeArrowheads="1"/>
              </p:cNvSpPr>
              <p:nvPr/>
            </p:nvSpPr>
            <p:spPr bwMode="auto">
              <a:xfrm>
                <a:off x="1444" y="2451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0" name="Rectangle 193"/>
              <p:cNvSpPr>
                <a:spLocks noChangeArrowheads="1"/>
              </p:cNvSpPr>
              <p:nvPr/>
            </p:nvSpPr>
            <p:spPr bwMode="auto">
              <a:xfrm>
                <a:off x="1444" y="2457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1" name="Rectangle 194"/>
              <p:cNvSpPr>
                <a:spLocks noChangeArrowheads="1"/>
              </p:cNvSpPr>
              <p:nvPr/>
            </p:nvSpPr>
            <p:spPr bwMode="auto">
              <a:xfrm>
                <a:off x="1443" y="2463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2" name="Rectangle 195"/>
              <p:cNvSpPr>
                <a:spLocks noChangeArrowheads="1"/>
              </p:cNvSpPr>
              <p:nvPr/>
            </p:nvSpPr>
            <p:spPr bwMode="auto">
              <a:xfrm>
                <a:off x="1443" y="2469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63" name="Rectangle 196"/>
              <p:cNvSpPr>
                <a:spLocks noChangeArrowheads="1"/>
              </p:cNvSpPr>
              <p:nvPr/>
            </p:nvSpPr>
            <p:spPr bwMode="auto">
              <a:xfrm>
                <a:off x="1443" y="2475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50" name="Group 197"/>
            <p:cNvGrpSpPr>
              <a:grpSpLocks/>
            </p:cNvGrpSpPr>
            <p:nvPr/>
          </p:nvGrpSpPr>
          <p:grpSpPr bwMode="auto">
            <a:xfrm>
              <a:off x="1463" y="2399"/>
              <a:ext cx="7" cy="81"/>
              <a:chOff x="1463" y="2399"/>
              <a:chExt cx="7" cy="81"/>
            </a:xfrm>
          </p:grpSpPr>
          <p:sp>
            <p:nvSpPr>
              <p:cNvPr id="23936" name="Rectangle 198"/>
              <p:cNvSpPr>
                <a:spLocks noChangeArrowheads="1"/>
              </p:cNvSpPr>
              <p:nvPr/>
            </p:nvSpPr>
            <p:spPr bwMode="auto">
              <a:xfrm>
                <a:off x="1465" y="2399"/>
                <a:ext cx="4" cy="81"/>
              </a:xfrm>
              <a:prstGeom prst="rect">
                <a:avLst/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7" name="Rectangle 199"/>
              <p:cNvSpPr>
                <a:spLocks noChangeArrowheads="1"/>
              </p:cNvSpPr>
              <p:nvPr/>
            </p:nvSpPr>
            <p:spPr bwMode="auto">
              <a:xfrm>
                <a:off x="1464" y="2401"/>
                <a:ext cx="6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8" name="Rectangle 200"/>
              <p:cNvSpPr>
                <a:spLocks noChangeArrowheads="1"/>
              </p:cNvSpPr>
              <p:nvPr/>
            </p:nvSpPr>
            <p:spPr bwMode="auto">
              <a:xfrm>
                <a:off x="1463" y="2407"/>
                <a:ext cx="7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9" name="Rectangle 201"/>
              <p:cNvSpPr>
                <a:spLocks noChangeArrowheads="1"/>
              </p:cNvSpPr>
              <p:nvPr/>
            </p:nvSpPr>
            <p:spPr bwMode="auto">
              <a:xfrm>
                <a:off x="1464" y="2413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0" name="Rectangle 202"/>
              <p:cNvSpPr>
                <a:spLocks noChangeArrowheads="1"/>
              </p:cNvSpPr>
              <p:nvPr/>
            </p:nvSpPr>
            <p:spPr bwMode="auto">
              <a:xfrm>
                <a:off x="1464" y="2419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1" name="Rectangle 203"/>
              <p:cNvSpPr>
                <a:spLocks noChangeArrowheads="1"/>
              </p:cNvSpPr>
              <p:nvPr/>
            </p:nvSpPr>
            <p:spPr bwMode="auto">
              <a:xfrm>
                <a:off x="1464" y="2425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2" name="Rectangle 204"/>
              <p:cNvSpPr>
                <a:spLocks noChangeArrowheads="1"/>
              </p:cNvSpPr>
              <p:nvPr/>
            </p:nvSpPr>
            <p:spPr bwMode="auto">
              <a:xfrm>
                <a:off x="1463" y="2431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3" name="Rectangle 205"/>
              <p:cNvSpPr>
                <a:spLocks noChangeArrowheads="1"/>
              </p:cNvSpPr>
              <p:nvPr/>
            </p:nvSpPr>
            <p:spPr bwMode="auto">
              <a:xfrm>
                <a:off x="1464" y="2438"/>
                <a:ext cx="6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4" name="Rectangle 206"/>
              <p:cNvSpPr>
                <a:spLocks noChangeArrowheads="1"/>
              </p:cNvSpPr>
              <p:nvPr/>
            </p:nvSpPr>
            <p:spPr bwMode="auto">
              <a:xfrm>
                <a:off x="1464" y="2444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5" name="Rectangle 207"/>
              <p:cNvSpPr>
                <a:spLocks noChangeArrowheads="1"/>
              </p:cNvSpPr>
              <p:nvPr/>
            </p:nvSpPr>
            <p:spPr bwMode="auto">
              <a:xfrm>
                <a:off x="1464" y="2450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6" name="Rectangle 208"/>
              <p:cNvSpPr>
                <a:spLocks noChangeArrowheads="1"/>
              </p:cNvSpPr>
              <p:nvPr/>
            </p:nvSpPr>
            <p:spPr bwMode="auto">
              <a:xfrm>
                <a:off x="1464" y="2456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7" name="Rectangle 209"/>
              <p:cNvSpPr>
                <a:spLocks noChangeArrowheads="1"/>
              </p:cNvSpPr>
              <p:nvPr/>
            </p:nvSpPr>
            <p:spPr bwMode="auto">
              <a:xfrm>
                <a:off x="1463" y="2462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8" name="Rectangle 210"/>
              <p:cNvSpPr>
                <a:spLocks noChangeArrowheads="1"/>
              </p:cNvSpPr>
              <p:nvPr/>
            </p:nvSpPr>
            <p:spPr bwMode="auto">
              <a:xfrm>
                <a:off x="1463" y="2468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49" name="Rectangle 211"/>
              <p:cNvSpPr>
                <a:spLocks noChangeArrowheads="1"/>
              </p:cNvSpPr>
              <p:nvPr/>
            </p:nvSpPr>
            <p:spPr bwMode="auto">
              <a:xfrm>
                <a:off x="1463" y="2474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51" name="Group 212"/>
            <p:cNvGrpSpPr>
              <a:grpSpLocks/>
            </p:cNvGrpSpPr>
            <p:nvPr/>
          </p:nvGrpSpPr>
          <p:grpSpPr bwMode="auto">
            <a:xfrm>
              <a:off x="1482" y="2397"/>
              <a:ext cx="7" cy="82"/>
              <a:chOff x="1482" y="2397"/>
              <a:chExt cx="7" cy="82"/>
            </a:xfrm>
          </p:grpSpPr>
          <p:sp>
            <p:nvSpPr>
              <p:cNvPr id="23922" name="Rectangle 213"/>
              <p:cNvSpPr>
                <a:spLocks noChangeArrowheads="1"/>
              </p:cNvSpPr>
              <p:nvPr/>
            </p:nvSpPr>
            <p:spPr bwMode="auto">
              <a:xfrm>
                <a:off x="1483" y="2397"/>
                <a:ext cx="5" cy="82"/>
              </a:xfrm>
              <a:prstGeom prst="rect">
                <a:avLst/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3" name="Rectangle 214"/>
              <p:cNvSpPr>
                <a:spLocks noChangeArrowheads="1"/>
              </p:cNvSpPr>
              <p:nvPr/>
            </p:nvSpPr>
            <p:spPr bwMode="auto">
              <a:xfrm>
                <a:off x="1482" y="2399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4" name="Rectangle 215"/>
              <p:cNvSpPr>
                <a:spLocks noChangeArrowheads="1"/>
              </p:cNvSpPr>
              <p:nvPr/>
            </p:nvSpPr>
            <p:spPr bwMode="auto">
              <a:xfrm>
                <a:off x="1482" y="2405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5" name="Rectangle 216"/>
              <p:cNvSpPr>
                <a:spLocks noChangeArrowheads="1"/>
              </p:cNvSpPr>
              <p:nvPr/>
            </p:nvSpPr>
            <p:spPr bwMode="auto">
              <a:xfrm>
                <a:off x="1482" y="2411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6" name="Rectangle 217"/>
              <p:cNvSpPr>
                <a:spLocks noChangeArrowheads="1"/>
              </p:cNvSpPr>
              <p:nvPr/>
            </p:nvSpPr>
            <p:spPr bwMode="auto">
              <a:xfrm>
                <a:off x="1482" y="2417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7" name="Rectangle 218"/>
              <p:cNvSpPr>
                <a:spLocks noChangeArrowheads="1"/>
              </p:cNvSpPr>
              <p:nvPr/>
            </p:nvSpPr>
            <p:spPr bwMode="auto">
              <a:xfrm>
                <a:off x="1482" y="2423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8" name="Rectangle 219"/>
              <p:cNvSpPr>
                <a:spLocks noChangeArrowheads="1"/>
              </p:cNvSpPr>
              <p:nvPr/>
            </p:nvSpPr>
            <p:spPr bwMode="auto">
              <a:xfrm>
                <a:off x="1482" y="2430"/>
                <a:ext cx="6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9" name="Rectangle 220"/>
              <p:cNvSpPr>
                <a:spLocks noChangeArrowheads="1"/>
              </p:cNvSpPr>
              <p:nvPr/>
            </p:nvSpPr>
            <p:spPr bwMode="auto">
              <a:xfrm>
                <a:off x="1482" y="2436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0" name="Rectangle 221"/>
              <p:cNvSpPr>
                <a:spLocks noChangeArrowheads="1"/>
              </p:cNvSpPr>
              <p:nvPr/>
            </p:nvSpPr>
            <p:spPr bwMode="auto">
              <a:xfrm>
                <a:off x="1482" y="2443"/>
                <a:ext cx="7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1" name="Rectangle 222"/>
              <p:cNvSpPr>
                <a:spLocks noChangeArrowheads="1"/>
              </p:cNvSpPr>
              <p:nvPr/>
            </p:nvSpPr>
            <p:spPr bwMode="auto">
              <a:xfrm>
                <a:off x="1482" y="2449"/>
                <a:ext cx="7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2" name="Rectangle 223"/>
              <p:cNvSpPr>
                <a:spLocks noChangeArrowheads="1"/>
              </p:cNvSpPr>
              <p:nvPr/>
            </p:nvSpPr>
            <p:spPr bwMode="auto">
              <a:xfrm>
                <a:off x="1482" y="2454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3" name="Rectangle 224"/>
              <p:cNvSpPr>
                <a:spLocks noChangeArrowheads="1"/>
              </p:cNvSpPr>
              <p:nvPr/>
            </p:nvSpPr>
            <p:spPr bwMode="auto">
              <a:xfrm>
                <a:off x="1482" y="2460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4" name="Rectangle 225"/>
              <p:cNvSpPr>
                <a:spLocks noChangeArrowheads="1"/>
              </p:cNvSpPr>
              <p:nvPr/>
            </p:nvSpPr>
            <p:spPr bwMode="auto">
              <a:xfrm>
                <a:off x="1482" y="2466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35" name="Rectangle 226"/>
              <p:cNvSpPr>
                <a:spLocks noChangeArrowheads="1"/>
              </p:cNvSpPr>
              <p:nvPr/>
            </p:nvSpPr>
            <p:spPr bwMode="auto">
              <a:xfrm>
                <a:off x="1482" y="2473"/>
                <a:ext cx="6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52" name="Group 227"/>
            <p:cNvGrpSpPr>
              <a:grpSpLocks/>
            </p:cNvGrpSpPr>
            <p:nvPr/>
          </p:nvGrpSpPr>
          <p:grpSpPr bwMode="auto">
            <a:xfrm>
              <a:off x="1501" y="2396"/>
              <a:ext cx="7" cy="82"/>
              <a:chOff x="1501" y="2396"/>
              <a:chExt cx="7" cy="82"/>
            </a:xfrm>
          </p:grpSpPr>
          <p:sp>
            <p:nvSpPr>
              <p:cNvPr id="23908" name="Rectangle 228"/>
              <p:cNvSpPr>
                <a:spLocks noChangeArrowheads="1"/>
              </p:cNvSpPr>
              <p:nvPr/>
            </p:nvSpPr>
            <p:spPr bwMode="auto">
              <a:xfrm>
                <a:off x="1502" y="2396"/>
                <a:ext cx="5" cy="82"/>
              </a:xfrm>
              <a:prstGeom prst="rect">
                <a:avLst/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9" name="Rectangle 229"/>
              <p:cNvSpPr>
                <a:spLocks noChangeArrowheads="1"/>
              </p:cNvSpPr>
              <p:nvPr/>
            </p:nvSpPr>
            <p:spPr bwMode="auto">
              <a:xfrm>
                <a:off x="1501" y="2398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0" name="Rectangle 230"/>
              <p:cNvSpPr>
                <a:spLocks noChangeArrowheads="1"/>
              </p:cNvSpPr>
              <p:nvPr/>
            </p:nvSpPr>
            <p:spPr bwMode="auto">
              <a:xfrm>
                <a:off x="1501" y="2404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1" name="Rectangle 231"/>
              <p:cNvSpPr>
                <a:spLocks noChangeArrowheads="1"/>
              </p:cNvSpPr>
              <p:nvPr/>
            </p:nvSpPr>
            <p:spPr bwMode="auto">
              <a:xfrm>
                <a:off x="1501" y="2411"/>
                <a:ext cx="7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2" name="Rectangle 232"/>
              <p:cNvSpPr>
                <a:spLocks noChangeArrowheads="1"/>
              </p:cNvSpPr>
              <p:nvPr/>
            </p:nvSpPr>
            <p:spPr bwMode="auto">
              <a:xfrm>
                <a:off x="1501" y="2417"/>
                <a:ext cx="7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3" name="Rectangle 233"/>
              <p:cNvSpPr>
                <a:spLocks noChangeArrowheads="1"/>
              </p:cNvSpPr>
              <p:nvPr/>
            </p:nvSpPr>
            <p:spPr bwMode="auto">
              <a:xfrm>
                <a:off x="1501" y="2423"/>
                <a:ext cx="7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4" name="Rectangle 234"/>
              <p:cNvSpPr>
                <a:spLocks noChangeArrowheads="1"/>
              </p:cNvSpPr>
              <p:nvPr/>
            </p:nvSpPr>
            <p:spPr bwMode="auto">
              <a:xfrm>
                <a:off x="1501" y="2429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5" name="Rectangle 235"/>
              <p:cNvSpPr>
                <a:spLocks noChangeArrowheads="1"/>
              </p:cNvSpPr>
              <p:nvPr/>
            </p:nvSpPr>
            <p:spPr bwMode="auto">
              <a:xfrm>
                <a:off x="1501" y="2435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6" name="Rectangle 236"/>
              <p:cNvSpPr>
                <a:spLocks noChangeArrowheads="1"/>
              </p:cNvSpPr>
              <p:nvPr/>
            </p:nvSpPr>
            <p:spPr bwMode="auto">
              <a:xfrm>
                <a:off x="1501" y="2442"/>
                <a:ext cx="7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7" name="Rectangle 237"/>
              <p:cNvSpPr>
                <a:spLocks noChangeArrowheads="1"/>
              </p:cNvSpPr>
              <p:nvPr/>
            </p:nvSpPr>
            <p:spPr bwMode="auto">
              <a:xfrm>
                <a:off x="1501" y="2448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8" name="Rectangle 238"/>
              <p:cNvSpPr>
                <a:spLocks noChangeArrowheads="1"/>
              </p:cNvSpPr>
              <p:nvPr/>
            </p:nvSpPr>
            <p:spPr bwMode="auto">
              <a:xfrm>
                <a:off x="1501" y="2454"/>
                <a:ext cx="7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19" name="Rectangle 239"/>
              <p:cNvSpPr>
                <a:spLocks noChangeArrowheads="1"/>
              </p:cNvSpPr>
              <p:nvPr/>
            </p:nvSpPr>
            <p:spPr bwMode="auto">
              <a:xfrm>
                <a:off x="1501" y="2460"/>
                <a:ext cx="6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0" name="Rectangle 240"/>
              <p:cNvSpPr>
                <a:spLocks noChangeArrowheads="1"/>
              </p:cNvSpPr>
              <p:nvPr/>
            </p:nvSpPr>
            <p:spPr bwMode="auto">
              <a:xfrm>
                <a:off x="1501" y="2466"/>
                <a:ext cx="6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21" name="Rectangle 241"/>
              <p:cNvSpPr>
                <a:spLocks noChangeArrowheads="1"/>
              </p:cNvSpPr>
              <p:nvPr/>
            </p:nvSpPr>
            <p:spPr bwMode="auto">
              <a:xfrm>
                <a:off x="1501" y="2472"/>
                <a:ext cx="6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53" name="Group 242"/>
            <p:cNvGrpSpPr>
              <a:grpSpLocks/>
            </p:cNvGrpSpPr>
            <p:nvPr/>
          </p:nvGrpSpPr>
          <p:grpSpPr bwMode="auto">
            <a:xfrm>
              <a:off x="1519" y="2396"/>
              <a:ext cx="7" cy="81"/>
              <a:chOff x="1519" y="2396"/>
              <a:chExt cx="7" cy="81"/>
            </a:xfrm>
          </p:grpSpPr>
          <p:sp>
            <p:nvSpPr>
              <p:cNvPr id="23894" name="Rectangle 243"/>
              <p:cNvSpPr>
                <a:spLocks noChangeArrowheads="1"/>
              </p:cNvSpPr>
              <p:nvPr/>
            </p:nvSpPr>
            <p:spPr bwMode="auto">
              <a:xfrm>
                <a:off x="1521" y="2396"/>
                <a:ext cx="4" cy="81"/>
              </a:xfrm>
              <a:prstGeom prst="rect">
                <a:avLst/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5" name="Rectangle 244"/>
              <p:cNvSpPr>
                <a:spLocks noChangeArrowheads="1"/>
              </p:cNvSpPr>
              <p:nvPr/>
            </p:nvSpPr>
            <p:spPr bwMode="auto">
              <a:xfrm>
                <a:off x="1520" y="2398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6" name="Rectangle 245"/>
              <p:cNvSpPr>
                <a:spLocks noChangeArrowheads="1"/>
              </p:cNvSpPr>
              <p:nvPr/>
            </p:nvSpPr>
            <p:spPr bwMode="auto">
              <a:xfrm>
                <a:off x="1519" y="2404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7" name="Rectangle 246"/>
              <p:cNvSpPr>
                <a:spLocks noChangeArrowheads="1"/>
              </p:cNvSpPr>
              <p:nvPr/>
            </p:nvSpPr>
            <p:spPr bwMode="auto">
              <a:xfrm>
                <a:off x="1520" y="2410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8" name="Rectangle 247"/>
              <p:cNvSpPr>
                <a:spLocks noChangeArrowheads="1"/>
              </p:cNvSpPr>
              <p:nvPr/>
            </p:nvSpPr>
            <p:spPr bwMode="auto">
              <a:xfrm>
                <a:off x="1520" y="2416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9" name="Rectangle 248"/>
              <p:cNvSpPr>
                <a:spLocks noChangeArrowheads="1"/>
              </p:cNvSpPr>
              <p:nvPr/>
            </p:nvSpPr>
            <p:spPr bwMode="auto">
              <a:xfrm>
                <a:off x="1520" y="2422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0" name="Rectangle 249"/>
              <p:cNvSpPr>
                <a:spLocks noChangeArrowheads="1"/>
              </p:cNvSpPr>
              <p:nvPr/>
            </p:nvSpPr>
            <p:spPr bwMode="auto">
              <a:xfrm>
                <a:off x="1519" y="2429"/>
                <a:ext cx="7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1" name="Rectangle 250"/>
              <p:cNvSpPr>
                <a:spLocks noChangeArrowheads="1"/>
              </p:cNvSpPr>
              <p:nvPr/>
            </p:nvSpPr>
            <p:spPr bwMode="auto">
              <a:xfrm>
                <a:off x="1520" y="2435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2" name="Rectangle 251"/>
              <p:cNvSpPr>
                <a:spLocks noChangeArrowheads="1"/>
              </p:cNvSpPr>
              <p:nvPr/>
            </p:nvSpPr>
            <p:spPr bwMode="auto">
              <a:xfrm>
                <a:off x="1520" y="2441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3" name="Rectangle 252"/>
              <p:cNvSpPr>
                <a:spLocks noChangeArrowheads="1"/>
              </p:cNvSpPr>
              <p:nvPr/>
            </p:nvSpPr>
            <p:spPr bwMode="auto">
              <a:xfrm>
                <a:off x="1520" y="2447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4" name="Rectangle 253"/>
              <p:cNvSpPr>
                <a:spLocks noChangeArrowheads="1"/>
              </p:cNvSpPr>
              <p:nvPr/>
            </p:nvSpPr>
            <p:spPr bwMode="auto">
              <a:xfrm>
                <a:off x="1520" y="2453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5" name="Rectangle 254"/>
              <p:cNvSpPr>
                <a:spLocks noChangeArrowheads="1"/>
              </p:cNvSpPr>
              <p:nvPr/>
            </p:nvSpPr>
            <p:spPr bwMode="auto">
              <a:xfrm>
                <a:off x="1519" y="2459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6" name="Rectangle 255"/>
              <p:cNvSpPr>
                <a:spLocks noChangeArrowheads="1"/>
              </p:cNvSpPr>
              <p:nvPr/>
            </p:nvSpPr>
            <p:spPr bwMode="auto">
              <a:xfrm>
                <a:off x="1519" y="2465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07" name="Rectangle 256"/>
              <p:cNvSpPr>
                <a:spLocks noChangeArrowheads="1"/>
              </p:cNvSpPr>
              <p:nvPr/>
            </p:nvSpPr>
            <p:spPr bwMode="auto">
              <a:xfrm>
                <a:off x="1519" y="2471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54" name="Group 257"/>
            <p:cNvGrpSpPr>
              <a:grpSpLocks/>
            </p:cNvGrpSpPr>
            <p:nvPr/>
          </p:nvGrpSpPr>
          <p:grpSpPr bwMode="auto">
            <a:xfrm>
              <a:off x="1538" y="2395"/>
              <a:ext cx="7" cy="81"/>
              <a:chOff x="1538" y="2395"/>
              <a:chExt cx="7" cy="81"/>
            </a:xfrm>
          </p:grpSpPr>
          <p:sp>
            <p:nvSpPr>
              <p:cNvPr id="23880" name="Rectangle 258"/>
              <p:cNvSpPr>
                <a:spLocks noChangeArrowheads="1"/>
              </p:cNvSpPr>
              <p:nvPr/>
            </p:nvSpPr>
            <p:spPr bwMode="auto">
              <a:xfrm>
                <a:off x="1540" y="2395"/>
                <a:ext cx="4" cy="81"/>
              </a:xfrm>
              <a:prstGeom prst="rect">
                <a:avLst/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1" name="Rectangle 259"/>
              <p:cNvSpPr>
                <a:spLocks noChangeArrowheads="1"/>
              </p:cNvSpPr>
              <p:nvPr/>
            </p:nvSpPr>
            <p:spPr bwMode="auto">
              <a:xfrm>
                <a:off x="1538" y="2397"/>
                <a:ext cx="7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2" name="Rectangle 260"/>
              <p:cNvSpPr>
                <a:spLocks noChangeArrowheads="1"/>
              </p:cNvSpPr>
              <p:nvPr/>
            </p:nvSpPr>
            <p:spPr bwMode="auto">
              <a:xfrm>
                <a:off x="1538" y="2403"/>
                <a:ext cx="6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3" name="Rectangle 261"/>
              <p:cNvSpPr>
                <a:spLocks noChangeArrowheads="1"/>
              </p:cNvSpPr>
              <p:nvPr/>
            </p:nvSpPr>
            <p:spPr bwMode="auto">
              <a:xfrm>
                <a:off x="1538" y="2409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4" name="Rectangle 262"/>
              <p:cNvSpPr>
                <a:spLocks noChangeArrowheads="1"/>
              </p:cNvSpPr>
              <p:nvPr/>
            </p:nvSpPr>
            <p:spPr bwMode="auto">
              <a:xfrm>
                <a:off x="1538" y="2415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5" name="Rectangle 263"/>
              <p:cNvSpPr>
                <a:spLocks noChangeArrowheads="1"/>
              </p:cNvSpPr>
              <p:nvPr/>
            </p:nvSpPr>
            <p:spPr bwMode="auto">
              <a:xfrm>
                <a:off x="1538" y="2421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6" name="Rectangle 264"/>
              <p:cNvSpPr>
                <a:spLocks noChangeArrowheads="1"/>
              </p:cNvSpPr>
              <p:nvPr/>
            </p:nvSpPr>
            <p:spPr bwMode="auto">
              <a:xfrm>
                <a:off x="1538" y="2427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7" name="Rectangle 265"/>
              <p:cNvSpPr>
                <a:spLocks noChangeArrowheads="1"/>
              </p:cNvSpPr>
              <p:nvPr/>
            </p:nvSpPr>
            <p:spPr bwMode="auto">
              <a:xfrm>
                <a:off x="1538" y="2434"/>
                <a:ext cx="7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8" name="Rectangle 266"/>
              <p:cNvSpPr>
                <a:spLocks noChangeArrowheads="1"/>
              </p:cNvSpPr>
              <p:nvPr/>
            </p:nvSpPr>
            <p:spPr bwMode="auto">
              <a:xfrm>
                <a:off x="1538" y="2440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89" name="Rectangle 267"/>
              <p:cNvSpPr>
                <a:spLocks noChangeArrowheads="1"/>
              </p:cNvSpPr>
              <p:nvPr/>
            </p:nvSpPr>
            <p:spPr bwMode="auto">
              <a:xfrm>
                <a:off x="1538" y="2446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0" name="Rectangle 268"/>
              <p:cNvSpPr>
                <a:spLocks noChangeArrowheads="1"/>
              </p:cNvSpPr>
              <p:nvPr/>
            </p:nvSpPr>
            <p:spPr bwMode="auto">
              <a:xfrm>
                <a:off x="1538" y="2452"/>
                <a:ext cx="7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1" name="Rectangle 269"/>
              <p:cNvSpPr>
                <a:spLocks noChangeArrowheads="1"/>
              </p:cNvSpPr>
              <p:nvPr/>
            </p:nvSpPr>
            <p:spPr bwMode="auto">
              <a:xfrm>
                <a:off x="1538" y="2458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2" name="Rectangle 270"/>
              <p:cNvSpPr>
                <a:spLocks noChangeArrowheads="1"/>
              </p:cNvSpPr>
              <p:nvPr/>
            </p:nvSpPr>
            <p:spPr bwMode="auto">
              <a:xfrm>
                <a:off x="1538" y="2464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93" name="Rectangle 271"/>
              <p:cNvSpPr>
                <a:spLocks noChangeArrowheads="1"/>
              </p:cNvSpPr>
              <p:nvPr/>
            </p:nvSpPr>
            <p:spPr bwMode="auto">
              <a:xfrm>
                <a:off x="1538" y="2470"/>
                <a:ext cx="6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55" name="Group 272"/>
            <p:cNvGrpSpPr>
              <a:grpSpLocks/>
            </p:cNvGrpSpPr>
            <p:nvPr/>
          </p:nvGrpSpPr>
          <p:grpSpPr bwMode="auto">
            <a:xfrm>
              <a:off x="1555" y="2393"/>
              <a:ext cx="6" cy="80"/>
              <a:chOff x="1555" y="2393"/>
              <a:chExt cx="6" cy="80"/>
            </a:xfrm>
          </p:grpSpPr>
          <p:sp>
            <p:nvSpPr>
              <p:cNvPr id="23866" name="Rectangle 273"/>
              <p:cNvSpPr>
                <a:spLocks noChangeArrowheads="1"/>
              </p:cNvSpPr>
              <p:nvPr/>
            </p:nvSpPr>
            <p:spPr bwMode="auto">
              <a:xfrm>
                <a:off x="1557" y="2393"/>
                <a:ext cx="3" cy="80"/>
              </a:xfrm>
              <a:prstGeom prst="rect">
                <a:avLst/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7" name="Rectangle 274"/>
              <p:cNvSpPr>
                <a:spLocks noChangeArrowheads="1"/>
              </p:cNvSpPr>
              <p:nvPr/>
            </p:nvSpPr>
            <p:spPr bwMode="auto">
              <a:xfrm>
                <a:off x="1556" y="2395"/>
                <a:ext cx="5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8" name="Rectangle 275"/>
              <p:cNvSpPr>
                <a:spLocks noChangeArrowheads="1"/>
              </p:cNvSpPr>
              <p:nvPr/>
            </p:nvSpPr>
            <p:spPr bwMode="auto">
              <a:xfrm>
                <a:off x="1555" y="2401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9" name="Rectangle 276"/>
              <p:cNvSpPr>
                <a:spLocks noChangeArrowheads="1"/>
              </p:cNvSpPr>
              <p:nvPr/>
            </p:nvSpPr>
            <p:spPr bwMode="auto">
              <a:xfrm>
                <a:off x="1556" y="2408"/>
                <a:ext cx="5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0" name="Rectangle 277"/>
              <p:cNvSpPr>
                <a:spLocks noChangeArrowheads="1"/>
              </p:cNvSpPr>
              <p:nvPr/>
            </p:nvSpPr>
            <p:spPr bwMode="auto">
              <a:xfrm>
                <a:off x="1556" y="2413"/>
                <a:ext cx="5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1" name="Rectangle 278"/>
              <p:cNvSpPr>
                <a:spLocks noChangeArrowheads="1"/>
              </p:cNvSpPr>
              <p:nvPr/>
            </p:nvSpPr>
            <p:spPr bwMode="auto">
              <a:xfrm>
                <a:off x="1556" y="2419"/>
                <a:ext cx="5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2" name="Rectangle 279"/>
              <p:cNvSpPr>
                <a:spLocks noChangeArrowheads="1"/>
              </p:cNvSpPr>
              <p:nvPr/>
            </p:nvSpPr>
            <p:spPr bwMode="auto">
              <a:xfrm>
                <a:off x="1555" y="2425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3" name="Rectangle 280"/>
              <p:cNvSpPr>
                <a:spLocks noChangeArrowheads="1"/>
              </p:cNvSpPr>
              <p:nvPr/>
            </p:nvSpPr>
            <p:spPr bwMode="auto">
              <a:xfrm>
                <a:off x="1556" y="2432"/>
                <a:ext cx="5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4" name="Rectangle 281"/>
              <p:cNvSpPr>
                <a:spLocks noChangeArrowheads="1"/>
              </p:cNvSpPr>
              <p:nvPr/>
            </p:nvSpPr>
            <p:spPr bwMode="auto">
              <a:xfrm>
                <a:off x="1556" y="2438"/>
                <a:ext cx="5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5" name="Rectangle 282"/>
              <p:cNvSpPr>
                <a:spLocks noChangeArrowheads="1"/>
              </p:cNvSpPr>
              <p:nvPr/>
            </p:nvSpPr>
            <p:spPr bwMode="auto">
              <a:xfrm>
                <a:off x="1556" y="2444"/>
                <a:ext cx="5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6" name="Rectangle 283"/>
              <p:cNvSpPr>
                <a:spLocks noChangeArrowheads="1"/>
              </p:cNvSpPr>
              <p:nvPr/>
            </p:nvSpPr>
            <p:spPr bwMode="auto">
              <a:xfrm>
                <a:off x="1556" y="2450"/>
                <a:ext cx="5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7" name="Rectangle 284"/>
              <p:cNvSpPr>
                <a:spLocks noChangeArrowheads="1"/>
              </p:cNvSpPr>
              <p:nvPr/>
            </p:nvSpPr>
            <p:spPr bwMode="auto">
              <a:xfrm>
                <a:off x="1555" y="2456"/>
                <a:ext cx="6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8" name="Rectangle 285"/>
              <p:cNvSpPr>
                <a:spLocks noChangeArrowheads="1"/>
              </p:cNvSpPr>
              <p:nvPr/>
            </p:nvSpPr>
            <p:spPr bwMode="auto">
              <a:xfrm>
                <a:off x="1555" y="2462"/>
                <a:ext cx="6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79" name="Rectangle 286"/>
              <p:cNvSpPr>
                <a:spLocks noChangeArrowheads="1"/>
              </p:cNvSpPr>
              <p:nvPr/>
            </p:nvSpPr>
            <p:spPr bwMode="auto">
              <a:xfrm>
                <a:off x="1555" y="2467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56" name="Group 287"/>
            <p:cNvGrpSpPr>
              <a:grpSpLocks/>
            </p:cNvGrpSpPr>
            <p:nvPr/>
          </p:nvGrpSpPr>
          <p:grpSpPr bwMode="auto">
            <a:xfrm>
              <a:off x="1572" y="2393"/>
              <a:ext cx="5" cy="79"/>
              <a:chOff x="1572" y="2393"/>
              <a:chExt cx="5" cy="79"/>
            </a:xfrm>
          </p:grpSpPr>
          <p:sp>
            <p:nvSpPr>
              <p:cNvPr id="23852" name="Rectangle 288"/>
              <p:cNvSpPr>
                <a:spLocks noChangeArrowheads="1"/>
              </p:cNvSpPr>
              <p:nvPr/>
            </p:nvSpPr>
            <p:spPr bwMode="auto">
              <a:xfrm>
                <a:off x="1573" y="2393"/>
                <a:ext cx="4" cy="79"/>
              </a:xfrm>
              <a:prstGeom prst="rect">
                <a:avLst/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3" name="Rectangle 289"/>
              <p:cNvSpPr>
                <a:spLocks noChangeArrowheads="1"/>
              </p:cNvSpPr>
              <p:nvPr/>
            </p:nvSpPr>
            <p:spPr bwMode="auto">
              <a:xfrm>
                <a:off x="1572" y="2395"/>
                <a:ext cx="5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4" name="Rectangle 290"/>
              <p:cNvSpPr>
                <a:spLocks noChangeArrowheads="1"/>
              </p:cNvSpPr>
              <p:nvPr/>
            </p:nvSpPr>
            <p:spPr bwMode="auto">
              <a:xfrm>
                <a:off x="1572" y="2401"/>
                <a:ext cx="5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5" name="Rectangle 291"/>
              <p:cNvSpPr>
                <a:spLocks noChangeArrowheads="1"/>
              </p:cNvSpPr>
              <p:nvPr/>
            </p:nvSpPr>
            <p:spPr bwMode="auto">
              <a:xfrm>
                <a:off x="1572" y="2407"/>
                <a:ext cx="5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6" name="Rectangle 292"/>
              <p:cNvSpPr>
                <a:spLocks noChangeArrowheads="1"/>
              </p:cNvSpPr>
              <p:nvPr/>
            </p:nvSpPr>
            <p:spPr bwMode="auto">
              <a:xfrm>
                <a:off x="1572" y="2413"/>
                <a:ext cx="5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7" name="Rectangle 293"/>
              <p:cNvSpPr>
                <a:spLocks noChangeArrowheads="1"/>
              </p:cNvSpPr>
              <p:nvPr/>
            </p:nvSpPr>
            <p:spPr bwMode="auto">
              <a:xfrm>
                <a:off x="1572" y="2419"/>
                <a:ext cx="5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8" name="Rectangle 294"/>
              <p:cNvSpPr>
                <a:spLocks noChangeArrowheads="1"/>
              </p:cNvSpPr>
              <p:nvPr/>
            </p:nvSpPr>
            <p:spPr bwMode="auto">
              <a:xfrm>
                <a:off x="1572" y="2425"/>
                <a:ext cx="5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9" name="Rectangle 295"/>
              <p:cNvSpPr>
                <a:spLocks noChangeArrowheads="1"/>
              </p:cNvSpPr>
              <p:nvPr/>
            </p:nvSpPr>
            <p:spPr bwMode="auto">
              <a:xfrm>
                <a:off x="1572" y="2431"/>
                <a:ext cx="5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0" name="Rectangle 296"/>
              <p:cNvSpPr>
                <a:spLocks noChangeArrowheads="1"/>
              </p:cNvSpPr>
              <p:nvPr/>
            </p:nvSpPr>
            <p:spPr bwMode="auto">
              <a:xfrm>
                <a:off x="1572" y="2437"/>
                <a:ext cx="5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1" name="Rectangle 297"/>
              <p:cNvSpPr>
                <a:spLocks noChangeArrowheads="1"/>
              </p:cNvSpPr>
              <p:nvPr/>
            </p:nvSpPr>
            <p:spPr bwMode="auto">
              <a:xfrm>
                <a:off x="1572" y="2443"/>
                <a:ext cx="5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2" name="Rectangle 298"/>
              <p:cNvSpPr>
                <a:spLocks noChangeArrowheads="1"/>
              </p:cNvSpPr>
              <p:nvPr/>
            </p:nvSpPr>
            <p:spPr bwMode="auto">
              <a:xfrm>
                <a:off x="1572" y="2449"/>
                <a:ext cx="5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3" name="Rectangle 299"/>
              <p:cNvSpPr>
                <a:spLocks noChangeArrowheads="1"/>
              </p:cNvSpPr>
              <p:nvPr/>
            </p:nvSpPr>
            <p:spPr bwMode="auto">
              <a:xfrm>
                <a:off x="1572" y="2454"/>
                <a:ext cx="5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4" name="Rectangle 300"/>
              <p:cNvSpPr>
                <a:spLocks noChangeArrowheads="1"/>
              </p:cNvSpPr>
              <p:nvPr/>
            </p:nvSpPr>
            <p:spPr bwMode="auto">
              <a:xfrm>
                <a:off x="1572" y="2460"/>
                <a:ext cx="5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65" name="Rectangle 301"/>
              <p:cNvSpPr>
                <a:spLocks noChangeArrowheads="1"/>
              </p:cNvSpPr>
              <p:nvPr/>
            </p:nvSpPr>
            <p:spPr bwMode="auto">
              <a:xfrm>
                <a:off x="1572" y="2466"/>
                <a:ext cx="5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57" name="Group 302"/>
            <p:cNvGrpSpPr>
              <a:grpSpLocks/>
            </p:cNvGrpSpPr>
            <p:nvPr/>
          </p:nvGrpSpPr>
          <p:grpSpPr bwMode="auto">
            <a:xfrm>
              <a:off x="1600" y="2393"/>
              <a:ext cx="6" cy="78"/>
              <a:chOff x="1600" y="2393"/>
              <a:chExt cx="6" cy="78"/>
            </a:xfrm>
          </p:grpSpPr>
          <p:sp>
            <p:nvSpPr>
              <p:cNvPr id="23838" name="Rectangle 303"/>
              <p:cNvSpPr>
                <a:spLocks noChangeArrowheads="1"/>
              </p:cNvSpPr>
              <p:nvPr/>
            </p:nvSpPr>
            <p:spPr bwMode="auto">
              <a:xfrm>
                <a:off x="1602" y="2393"/>
                <a:ext cx="3" cy="78"/>
              </a:xfrm>
              <a:prstGeom prst="rect">
                <a:avLst/>
              </a:prstGeom>
              <a:solidFill>
                <a:srgbClr val="80808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9" name="Rectangle 304"/>
              <p:cNvSpPr>
                <a:spLocks noChangeArrowheads="1"/>
              </p:cNvSpPr>
              <p:nvPr/>
            </p:nvSpPr>
            <p:spPr bwMode="auto">
              <a:xfrm>
                <a:off x="1601" y="2395"/>
                <a:ext cx="5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0" name="Rectangle 305"/>
              <p:cNvSpPr>
                <a:spLocks noChangeArrowheads="1"/>
              </p:cNvSpPr>
              <p:nvPr/>
            </p:nvSpPr>
            <p:spPr bwMode="auto">
              <a:xfrm>
                <a:off x="1600" y="2400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1" name="Rectangle 306"/>
              <p:cNvSpPr>
                <a:spLocks noChangeArrowheads="1"/>
              </p:cNvSpPr>
              <p:nvPr/>
            </p:nvSpPr>
            <p:spPr bwMode="auto">
              <a:xfrm>
                <a:off x="1601" y="2406"/>
                <a:ext cx="5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2" name="Rectangle 307"/>
              <p:cNvSpPr>
                <a:spLocks noChangeArrowheads="1"/>
              </p:cNvSpPr>
              <p:nvPr/>
            </p:nvSpPr>
            <p:spPr bwMode="auto">
              <a:xfrm>
                <a:off x="1601" y="2412"/>
                <a:ext cx="5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3" name="Rectangle 308"/>
              <p:cNvSpPr>
                <a:spLocks noChangeArrowheads="1"/>
              </p:cNvSpPr>
              <p:nvPr/>
            </p:nvSpPr>
            <p:spPr bwMode="auto">
              <a:xfrm>
                <a:off x="1601" y="2418"/>
                <a:ext cx="5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4" name="Rectangle 309"/>
              <p:cNvSpPr>
                <a:spLocks noChangeArrowheads="1"/>
              </p:cNvSpPr>
              <p:nvPr/>
            </p:nvSpPr>
            <p:spPr bwMode="auto">
              <a:xfrm>
                <a:off x="1600" y="2424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5" name="Rectangle 310"/>
              <p:cNvSpPr>
                <a:spLocks noChangeArrowheads="1"/>
              </p:cNvSpPr>
              <p:nvPr/>
            </p:nvSpPr>
            <p:spPr bwMode="auto">
              <a:xfrm>
                <a:off x="1601" y="2430"/>
                <a:ext cx="5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6" name="Rectangle 311"/>
              <p:cNvSpPr>
                <a:spLocks noChangeArrowheads="1"/>
              </p:cNvSpPr>
              <p:nvPr/>
            </p:nvSpPr>
            <p:spPr bwMode="auto">
              <a:xfrm>
                <a:off x="1601" y="2436"/>
                <a:ext cx="5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7" name="Rectangle 312"/>
              <p:cNvSpPr>
                <a:spLocks noChangeArrowheads="1"/>
              </p:cNvSpPr>
              <p:nvPr/>
            </p:nvSpPr>
            <p:spPr bwMode="auto">
              <a:xfrm>
                <a:off x="1601" y="2442"/>
                <a:ext cx="5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8" name="Rectangle 313"/>
              <p:cNvSpPr>
                <a:spLocks noChangeArrowheads="1"/>
              </p:cNvSpPr>
              <p:nvPr/>
            </p:nvSpPr>
            <p:spPr bwMode="auto">
              <a:xfrm>
                <a:off x="1601" y="2448"/>
                <a:ext cx="5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49" name="Rectangle 314"/>
              <p:cNvSpPr>
                <a:spLocks noChangeArrowheads="1"/>
              </p:cNvSpPr>
              <p:nvPr/>
            </p:nvSpPr>
            <p:spPr bwMode="auto">
              <a:xfrm>
                <a:off x="1600" y="2454"/>
                <a:ext cx="6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0" name="Rectangle 315"/>
              <p:cNvSpPr>
                <a:spLocks noChangeArrowheads="1"/>
              </p:cNvSpPr>
              <p:nvPr/>
            </p:nvSpPr>
            <p:spPr bwMode="auto">
              <a:xfrm>
                <a:off x="1600" y="2460"/>
                <a:ext cx="6" cy="3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51" name="Rectangle 316"/>
              <p:cNvSpPr>
                <a:spLocks noChangeArrowheads="1"/>
              </p:cNvSpPr>
              <p:nvPr/>
            </p:nvSpPr>
            <p:spPr bwMode="auto">
              <a:xfrm>
                <a:off x="1600" y="2465"/>
                <a:ext cx="6" cy="4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58" name="Group 317"/>
            <p:cNvGrpSpPr>
              <a:grpSpLocks/>
            </p:cNvGrpSpPr>
            <p:nvPr/>
          </p:nvGrpSpPr>
          <p:grpSpPr bwMode="auto">
            <a:xfrm>
              <a:off x="1642" y="2510"/>
              <a:ext cx="19" cy="21"/>
              <a:chOff x="1642" y="2510"/>
              <a:chExt cx="19" cy="21"/>
            </a:xfrm>
          </p:grpSpPr>
          <p:sp>
            <p:nvSpPr>
              <p:cNvPr id="23834" name="Freeform 318"/>
              <p:cNvSpPr>
                <a:spLocks/>
              </p:cNvSpPr>
              <p:nvPr/>
            </p:nvSpPr>
            <p:spPr bwMode="auto">
              <a:xfrm>
                <a:off x="1642" y="2510"/>
                <a:ext cx="19" cy="21"/>
              </a:xfrm>
              <a:custGeom>
                <a:avLst/>
                <a:gdLst>
                  <a:gd name="T0" fmla="*/ 0 w 147"/>
                  <a:gd name="T1" fmla="*/ 0 h 163"/>
                  <a:gd name="T2" fmla="*/ 0 w 147"/>
                  <a:gd name="T3" fmla="*/ 0 h 163"/>
                  <a:gd name="T4" fmla="*/ 0 w 147"/>
                  <a:gd name="T5" fmla="*/ 0 h 163"/>
                  <a:gd name="T6" fmla="*/ 0 w 147"/>
                  <a:gd name="T7" fmla="*/ 0 h 163"/>
                  <a:gd name="T8" fmla="*/ 0 w 147"/>
                  <a:gd name="T9" fmla="*/ 0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7"/>
                  <a:gd name="T16" fmla="*/ 0 h 163"/>
                  <a:gd name="T17" fmla="*/ 147 w 147"/>
                  <a:gd name="T18" fmla="*/ 163 h 1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7" h="163">
                    <a:moveTo>
                      <a:pt x="147" y="0"/>
                    </a:moveTo>
                    <a:lnTo>
                      <a:pt x="0" y="10"/>
                    </a:lnTo>
                    <a:lnTo>
                      <a:pt x="0" y="163"/>
                    </a:lnTo>
                    <a:lnTo>
                      <a:pt x="147" y="153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40404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835" name="Freeform 319"/>
              <p:cNvSpPr>
                <a:spLocks/>
              </p:cNvSpPr>
              <p:nvPr/>
            </p:nvSpPr>
            <p:spPr bwMode="auto">
              <a:xfrm>
                <a:off x="1646" y="2513"/>
                <a:ext cx="12" cy="15"/>
              </a:xfrm>
              <a:custGeom>
                <a:avLst/>
                <a:gdLst>
                  <a:gd name="T0" fmla="*/ 0 w 95"/>
                  <a:gd name="T1" fmla="*/ 0 h 123"/>
                  <a:gd name="T2" fmla="*/ 0 w 95"/>
                  <a:gd name="T3" fmla="*/ 0 h 123"/>
                  <a:gd name="T4" fmla="*/ 0 w 95"/>
                  <a:gd name="T5" fmla="*/ 0 h 123"/>
                  <a:gd name="T6" fmla="*/ 0 w 95"/>
                  <a:gd name="T7" fmla="*/ 0 h 123"/>
                  <a:gd name="T8" fmla="*/ 0 w 95"/>
                  <a:gd name="T9" fmla="*/ 0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5"/>
                  <a:gd name="T16" fmla="*/ 0 h 123"/>
                  <a:gd name="T17" fmla="*/ 95 w 95"/>
                  <a:gd name="T18" fmla="*/ 123 h 1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5" h="123">
                    <a:moveTo>
                      <a:pt x="95" y="0"/>
                    </a:moveTo>
                    <a:lnTo>
                      <a:pt x="0" y="7"/>
                    </a:lnTo>
                    <a:lnTo>
                      <a:pt x="0" y="123"/>
                    </a:lnTo>
                    <a:lnTo>
                      <a:pt x="95" y="1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8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836" name="Rectangle 320"/>
              <p:cNvSpPr>
                <a:spLocks noChangeArrowheads="1"/>
              </p:cNvSpPr>
              <p:nvPr/>
            </p:nvSpPr>
            <p:spPr bwMode="auto">
              <a:xfrm>
                <a:off x="1650" y="2515"/>
                <a:ext cx="4" cy="5"/>
              </a:xfrm>
              <a:prstGeom prst="rect">
                <a:avLst/>
              </a:prstGeom>
              <a:solidFill>
                <a:srgbClr val="40404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37" name="Rectangle 321"/>
              <p:cNvSpPr>
                <a:spLocks noChangeArrowheads="1"/>
              </p:cNvSpPr>
              <p:nvPr/>
            </p:nvSpPr>
            <p:spPr bwMode="auto">
              <a:xfrm>
                <a:off x="1651" y="2522"/>
                <a:ext cx="3" cy="4"/>
              </a:xfrm>
              <a:prstGeom prst="rect">
                <a:avLst/>
              </a:prstGeom>
              <a:solidFill>
                <a:srgbClr val="40404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59" name="Group 322"/>
            <p:cNvGrpSpPr>
              <a:grpSpLocks/>
            </p:cNvGrpSpPr>
            <p:nvPr/>
          </p:nvGrpSpPr>
          <p:grpSpPr bwMode="auto">
            <a:xfrm>
              <a:off x="1425" y="2600"/>
              <a:ext cx="202" cy="47"/>
              <a:chOff x="1425" y="2600"/>
              <a:chExt cx="202" cy="47"/>
            </a:xfrm>
          </p:grpSpPr>
          <p:sp>
            <p:nvSpPr>
              <p:cNvPr id="23823" name="Freeform 323"/>
              <p:cNvSpPr>
                <a:spLocks/>
              </p:cNvSpPr>
              <p:nvPr/>
            </p:nvSpPr>
            <p:spPr bwMode="auto">
              <a:xfrm>
                <a:off x="1622" y="2600"/>
                <a:ext cx="5" cy="18"/>
              </a:xfrm>
              <a:custGeom>
                <a:avLst/>
                <a:gdLst>
                  <a:gd name="T0" fmla="*/ 0 w 38"/>
                  <a:gd name="T1" fmla="*/ 0 h 141"/>
                  <a:gd name="T2" fmla="*/ 0 w 38"/>
                  <a:gd name="T3" fmla="*/ 0 h 141"/>
                  <a:gd name="T4" fmla="*/ 0 w 38"/>
                  <a:gd name="T5" fmla="*/ 0 h 141"/>
                  <a:gd name="T6" fmla="*/ 0 w 38"/>
                  <a:gd name="T7" fmla="*/ 0 h 141"/>
                  <a:gd name="T8" fmla="*/ 0 w 38"/>
                  <a:gd name="T9" fmla="*/ 0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141"/>
                  <a:gd name="T17" fmla="*/ 38 w 38"/>
                  <a:gd name="T18" fmla="*/ 141 h 1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141">
                    <a:moveTo>
                      <a:pt x="38" y="0"/>
                    </a:moveTo>
                    <a:lnTo>
                      <a:pt x="0" y="3"/>
                    </a:lnTo>
                    <a:lnTo>
                      <a:pt x="0" y="141"/>
                    </a:lnTo>
                    <a:lnTo>
                      <a:pt x="38" y="13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824" name="Freeform 324"/>
              <p:cNvSpPr>
                <a:spLocks/>
              </p:cNvSpPr>
              <p:nvPr/>
            </p:nvSpPr>
            <p:spPr bwMode="auto">
              <a:xfrm>
                <a:off x="1601" y="2603"/>
                <a:ext cx="5" cy="17"/>
              </a:xfrm>
              <a:custGeom>
                <a:avLst/>
                <a:gdLst>
                  <a:gd name="T0" fmla="*/ 0 w 38"/>
                  <a:gd name="T1" fmla="*/ 0 h 140"/>
                  <a:gd name="T2" fmla="*/ 0 w 38"/>
                  <a:gd name="T3" fmla="*/ 0 h 140"/>
                  <a:gd name="T4" fmla="*/ 0 w 38"/>
                  <a:gd name="T5" fmla="*/ 0 h 140"/>
                  <a:gd name="T6" fmla="*/ 0 w 38"/>
                  <a:gd name="T7" fmla="*/ 0 h 140"/>
                  <a:gd name="T8" fmla="*/ 0 w 38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140"/>
                  <a:gd name="T17" fmla="*/ 38 w 38"/>
                  <a:gd name="T18" fmla="*/ 140 h 1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140">
                    <a:moveTo>
                      <a:pt x="38" y="0"/>
                    </a:moveTo>
                    <a:lnTo>
                      <a:pt x="0" y="3"/>
                    </a:lnTo>
                    <a:lnTo>
                      <a:pt x="0" y="140"/>
                    </a:lnTo>
                    <a:lnTo>
                      <a:pt x="38" y="13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825" name="Freeform 325"/>
              <p:cNvSpPr>
                <a:spLocks/>
              </p:cNvSpPr>
              <p:nvPr/>
            </p:nvSpPr>
            <p:spPr bwMode="auto">
              <a:xfrm>
                <a:off x="1573" y="2607"/>
                <a:ext cx="4" cy="18"/>
              </a:xfrm>
              <a:custGeom>
                <a:avLst/>
                <a:gdLst>
                  <a:gd name="T0" fmla="*/ 0 w 37"/>
                  <a:gd name="T1" fmla="*/ 0 h 141"/>
                  <a:gd name="T2" fmla="*/ 0 w 37"/>
                  <a:gd name="T3" fmla="*/ 0 h 141"/>
                  <a:gd name="T4" fmla="*/ 0 w 37"/>
                  <a:gd name="T5" fmla="*/ 0 h 141"/>
                  <a:gd name="T6" fmla="*/ 0 w 37"/>
                  <a:gd name="T7" fmla="*/ 0 h 141"/>
                  <a:gd name="T8" fmla="*/ 0 w 37"/>
                  <a:gd name="T9" fmla="*/ 0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7"/>
                  <a:gd name="T16" fmla="*/ 0 h 141"/>
                  <a:gd name="T17" fmla="*/ 37 w 37"/>
                  <a:gd name="T18" fmla="*/ 141 h 1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7" h="141">
                    <a:moveTo>
                      <a:pt x="37" y="0"/>
                    </a:moveTo>
                    <a:lnTo>
                      <a:pt x="0" y="4"/>
                    </a:lnTo>
                    <a:lnTo>
                      <a:pt x="0" y="141"/>
                    </a:lnTo>
                    <a:lnTo>
                      <a:pt x="37" y="13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826" name="Freeform 326"/>
              <p:cNvSpPr>
                <a:spLocks/>
              </p:cNvSpPr>
              <p:nvPr/>
            </p:nvSpPr>
            <p:spPr bwMode="auto">
              <a:xfrm>
                <a:off x="1556" y="2609"/>
                <a:ext cx="5" cy="18"/>
              </a:xfrm>
              <a:custGeom>
                <a:avLst/>
                <a:gdLst>
                  <a:gd name="T0" fmla="*/ 0 w 38"/>
                  <a:gd name="T1" fmla="*/ 0 h 139"/>
                  <a:gd name="T2" fmla="*/ 0 w 38"/>
                  <a:gd name="T3" fmla="*/ 0 h 139"/>
                  <a:gd name="T4" fmla="*/ 0 w 38"/>
                  <a:gd name="T5" fmla="*/ 0 h 139"/>
                  <a:gd name="T6" fmla="*/ 0 w 38"/>
                  <a:gd name="T7" fmla="*/ 0 h 139"/>
                  <a:gd name="T8" fmla="*/ 0 w 38"/>
                  <a:gd name="T9" fmla="*/ 0 h 1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139"/>
                  <a:gd name="T17" fmla="*/ 38 w 38"/>
                  <a:gd name="T18" fmla="*/ 139 h 1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139">
                    <a:moveTo>
                      <a:pt x="38" y="0"/>
                    </a:moveTo>
                    <a:lnTo>
                      <a:pt x="0" y="3"/>
                    </a:lnTo>
                    <a:lnTo>
                      <a:pt x="0" y="139"/>
                    </a:lnTo>
                    <a:lnTo>
                      <a:pt x="38" y="13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827" name="Freeform 327"/>
              <p:cNvSpPr>
                <a:spLocks/>
              </p:cNvSpPr>
              <p:nvPr/>
            </p:nvSpPr>
            <p:spPr bwMode="auto">
              <a:xfrm>
                <a:off x="1539" y="2612"/>
                <a:ext cx="4" cy="18"/>
              </a:xfrm>
              <a:custGeom>
                <a:avLst/>
                <a:gdLst>
                  <a:gd name="T0" fmla="*/ 0 w 38"/>
                  <a:gd name="T1" fmla="*/ 0 h 141"/>
                  <a:gd name="T2" fmla="*/ 0 w 38"/>
                  <a:gd name="T3" fmla="*/ 0 h 141"/>
                  <a:gd name="T4" fmla="*/ 0 w 38"/>
                  <a:gd name="T5" fmla="*/ 0 h 141"/>
                  <a:gd name="T6" fmla="*/ 0 w 38"/>
                  <a:gd name="T7" fmla="*/ 0 h 141"/>
                  <a:gd name="T8" fmla="*/ 0 w 38"/>
                  <a:gd name="T9" fmla="*/ 0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141"/>
                  <a:gd name="T17" fmla="*/ 38 w 38"/>
                  <a:gd name="T18" fmla="*/ 141 h 1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141">
                    <a:moveTo>
                      <a:pt x="38" y="0"/>
                    </a:moveTo>
                    <a:lnTo>
                      <a:pt x="0" y="3"/>
                    </a:lnTo>
                    <a:lnTo>
                      <a:pt x="0" y="141"/>
                    </a:lnTo>
                    <a:lnTo>
                      <a:pt x="38" y="13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828" name="Freeform 328"/>
              <p:cNvSpPr>
                <a:spLocks/>
              </p:cNvSpPr>
              <p:nvPr/>
            </p:nvSpPr>
            <p:spPr bwMode="auto">
              <a:xfrm>
                <a:off x="1521" y="2616"/>
                <a:ext cx="4" cy="17"/>
              </a:xfrm>
              <a:custGeom>
                <a:avLst/>
                <a:gdLst>
                  <a:gd name="T0" fmla="*/ 0 w 38"/>
                  <a:gd name="T1" fmla="*/ 0 h 139"/>
                  <a:gd name="T2" fmla="*/ 0 w 38"/>
                  <a:gd name="T3" fmla="*/ 0 h 139"/>
                  <a:gd name="T4" fmla="*/ 0 w 38"/>
                  <a:gd name="T5" fmla="*/ 0 h 139"/>
                  <a:gd name="T6" fmla="*/ 0 w 38"/>
                  <a:gd name="T7" fmla="*/ 0 h 139"/>
                  <a:gd name="T8" fmla="*/ 0 w 38"/>
                  <a:gd name="T9" fmla="*/ 0 h 1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139"/>
                  <a:gd name="T17" fmla="*/ 38 w 38"/>
                  <a:gd name="T18" fmla="*/ 139 h 1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139">
                    <a:moveTo>
                      <a:pt x="38" y="0"/>
                    </a:moveTo>
                    <a:lnTo>
                      <a:pt x="0" y="3"/>
                    </a:lnTo>
                    <a:lnTo>
                      <a:pt x="0" y="139"/>
                    </a:lnTo>
                    <a:lnTo>
                      <a:pt x="38" y="13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829" name="Freeform 329"/>
              <p:cNvSpPr>
                <a:spLocks/>
              </p:cNvSpPr>
              <p:nvPr/>
            </p:nvSpPr>
            <p:spPr bwMode="auto">
              <a:xfrm>
                <a:off x="1503" y="2618"/>
                <a:ext cx="5" cy="18"/>
              </a:xfrm>
              <a:custGeom>
                <a:avLst/>
                <a:gdLst>
                  <a:gd name="T0" fmla="*/ 0 w 39"/>
                  <a:gd name="T1" fmla="*/ 0 h 141"/>
                  <a:gd name="T2" fmla="*/ 0 w 39"/>
                  <a:gd name="T3" fmla="*/ 0 h 141"/>
                  <a:gd name="T4" fmla="*/ 0 w 39"/>
                  <a:gd name="T5" fmla="*/ 0 h 141"/>
                  <a:gd name="T6" fmla="*/ 0 w 39"/>
                  <a:gd name="T7" fmla="*/ 0 h 141"/>
                  <a:gd name="T8" fmla="*/ 0 w 39"/>
                  <a:gd name="T9" fmla="*/ 0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141"/>
                  <a:gd name="T17" fmla="*/ 39 w 39"/>
                  <a:gd name="T18" fmla="*/ 141 h 1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141">
                    <a:moveTo>
                      <a:pt x="39" y="0"/>
                    </a:moveTo>
                    <a:lnTo>
                      <a:pt x="0" y="3"/>
                    </a:lnTo>
                    <a:lnTo>
                      <a:pt x="0" y="141"/>
                    </a:lnTo>
                    <a:lnTo>
                      <a:pt x="39" y="131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830" name="Freeform 330"/>
              <p:cNvSpPr>
                <a:spLocks/>
              </p:cNvSpPr>
              <p:nvPr/>
            </p:nvSpPr>
            <p:spPr bwMode="auto">
              <a:xfrm>
                <a:off x="1483" y="2621"/>
                <a:ext cx="5" cy="17"/>
              </a:xfrm>
              <a:custGeom>
                <a:avLst/>
                <a:gdLst>
                  <a:gd name="T0" fmla="*/ 0 w 38"/>
                  <a:gd name="T1" fmla="*/ 0 h 141"/>
                  <a:gd name="T2" fmla="*/ 0 w 38"/>
                  <a:gd name="T3" fmla="*/ 0 h 141"/>
                  <a:gd name="T4" fmla="*/ 0 w 38"/>
                  <a:gd name="T5" fmla="*/ 0 h 141"/>
                  <a:gd name="T6" fmla="*/ 0 w 38"/>
                  <a:gd name="T7" fmla="*/ 0 h 141"/>
                  <a:gd name="T8" fmla="*/ 0 w 38"/>
                  <a:gd name="T9" fmla="*/ 0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141"/>
                  <a:gd name="T17" fmla="*/ 38 w 38"/>
                  <a:gd name="T18" fmla="*/ 141 h 1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141">
                    <a:moveTo>
                      <a:pt x="38" y="0"/>
                    </a:moveTo>
                    <a:lnTo>
                      <a:pt x="0" y="3"/>
                    </a:lnTo>
                    <a:lnTo>
                      <a:pt x="0" y="141"/>
                    </a:lnTo>
                    <a:lnTo>
                      <a:pt x="38" y="13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831" name="Freeform 331"/>
              <p:cNvSpPr>
                <a:spLocks/>
              </p:cNvSpPr>
              <p:nvPr/>
            </p:nvSpPr>
            <p:spPr bwMode="auto">
              <a:xfrm>
                <a:off x="1464" y="2624"/>
                <a:ext cx="5" cy="17"/>
              </a:xfrm>
              <a:custGeom>
                <a:avLst/>
                <a:gdLst>
                  <a:gd name="T0" fmla="*/ 0 w 39"/>
                  <a:gd name="T1" fmla="*/ 0 h 140"/>
                  <a:gd name="T2" fmla="*/ 0 w 39"/>
                  <a:gd name="T3" fmla="*/ 0 h 140"/>
                  <a:gd name="T4" fmla="*/ 0 w 39"/>
                  <a:gd name="T5" fmla="*/ 0 h 140"/>
                  <a:gd name="T6" fmla="*/ 0 w 39"/>
                  <a:gd name="T7" fmla="*/ 0 h 140"/>
                  <a:gd name="T8" fmla="*/ 0 w 39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140"/>
                  <a:gd name="T17" fmla="*/ 39 w 39"/>
                  <a:gd name="T18" fmla="*/ 140 h 1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140">
                    <a:moveTo>
                      <a:pt x="39" y="0"/>
                    </a:moveTo>
                    <a:lnTo>
                      <a:pt x="0" y="3"/>
                    </a:lnTo>
                    <a:lnTo>
                      <a:pt x="0" y="140"/>
                    </a:lnTo>
                    <a:lnTo>
                      <a:pt x="39" y="13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832" name="Freeform 332"/>
              <p:cNvSpPr>
                <a:spLocks/>
              </p:cNvSpPr>
              <p:nvPr/>
            </p:nvSpPr>
            <p:spPr bwMode="auto">
              <a:xfrm>
                <a:off x="1445" y="2626"/>
                <a:ext cx="5" cy="18"/>
              </a:xfrm>
              <a:custGeom>
                <a:avLst/>
                <a:gdLst>
                  <a:gd name="T0" fmla="*/ 0 w 38"/>
                  <a:gd name="T1" fmla="*/ 0 h 141"/>
                  <a:gd name="T2" fmla="*/ 0 w 38"/>
                  <a:gd name="T3" fmla="*/ 0 h 141"/>
                  <a:gd name="T4" fmla="*/ 0 w 38"/>
                  <a:gd name="T5" fmla="*/ 0 h 141"/>
                  <a:gd name="T6" fmla="*/ 0 w 38"/>
                  <a:gd name="T7" fmla="*/ 0 h 141"/>
                  <a:gd name="T8" fmla="*/ 0 w 38"/>
                  <a:gd name="T9" fmla="*/ 0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141"/>
                  <a:gd name="T17" fmla="*/ 38 w 38"/>
                  <a:gd name="T18" fmla="*/ 141 h 1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141">
                    <a:moveTo>
                      <a:pt x="38" y="0"/>
                    </a:moveTo>
                    <a:lnTo>
                      <a:pt x="0" y="3"/>
                    </a:lnTo>
                    <a:lnTo>
                      <a:pt x="0" y="141"/>
                    </a:lnTo>
                    <a:lnTo>
                      <a:pt x="38" y="131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833" name="Freeform 333"/>
              <p:cNvSpPr>
                <a:spLocks/>
              </p:cNvSpPr>
              <p:nvPr/>
            </p:nvSpPr>
            <p:spPr bwMode="auto">
              <a:xfrm>
                <a:off x="1425" y="2630"/>
                <a:ext cx="5" cy="17"/>
              </a:xfrm>
              <a:custGeom>
                <a:avLst/>
                <a:gdLst>
                  <a:gd name="T0" fmla="*/ 0 w 39"/>
                  <a:gd name="T1" fmla="*/ 0 h 139"/>
                  <a:gd name="T2" fmla="*/ 0 w 39"/>
                  <a:gd name="T3" fmla="*/ 0 h 139"/>
                  <a:gd name="T4" fmla="*/ 0 w 39"/>
                  <a:gd name="T5" fmla="*/ 0 h 139"/>
                  <a:gd name="T6" fmla="*/ 0 w 39"/>
                  <a:gd name="T7" fmla="*/ 0 h 139"/>
                  <a:gd name="T8" fmla="*/ 0 w 39"/>
                  <a:gd name="T9" fmla="*/ 0 h 1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9"/>
                  <a:gd name="T16" fmla="*/ 0 h 139"/>
                  <a:gd name="T17" fmla="*/ 39 w 39"/>
                  <a:gd name="T18" fmla="*/ 139 h 1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9" h="139">
                    <a:moveTo>
                      <a:pt x="39" y="0"/>
                    </a:moveTo>
                    <a:lnTo>
                      <a:pt x="0" y="3"/>
                    </a:lnTo>
                    <a:lnTo>
                      <a:pt x="0" y="139"/>
                    </a:lnTo>
                    <a:lnTo>
                      <a:pt x="39" y="13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23660" name="Group 334"/>
            <p:cNvGrpSpPr>
              <a:grpSpLocks/>
            </p:cNvGrpSpPr>
            <p:nvPr/>
          </p:nvGrpSpPr>
          <p:grpSpPr bwMode="auto">
            <a:xfrm>
              <a:off x="1428" y="2620"/>
              <a:ext cx="226" cy="72"/>
              <a:chOff x="1428" y="2620"/>
              <a:chExt cx="226" cy="72"/>
            </a:xfrm>
          </p:grpSpPr>
          <p:sp>
            <p:nvSpPr>
              <p:cNvPr id="23793" name="Freeform 335"/>
              <p:cNvSpPr>
                <a:spLocks/>
              </p:cNvSpPr>
              <p:nvPr/>
            </p:nvSpPr>
            <p:spPr bwMode="auto">
              <a:xfrm>
                <a:off x="1431" y="2629"/>
                <a:ext cx="222" cy="53"/>
              </a:xfrm>
              <a:custGeom>
                <a:avLst/>
                <a:gdLst>
                  <a:gd name="T0" fmla="*/ 0 w 1772"/>
                  <a:gd name="T1" fmla="*/ 0 h 425"/>
                  <a:gd name="T2" fmla="*/ 0 w 1772"/>
                  <a:gd name="T3" fmla="*/ 0 h 425"/>
                  <a:gd name="T4" fmla="*/ 0 w 1772"/>
                  <a:gd name="T5" fmla="*/ 0 h 425"/>
                  <a:gd name="T6" fmla="*/ 0 w 1772"/>
                  <a:gd name="T7" fmla="*/ 0 h 425"/>
                  <a:gd name="T8" fmla="*/ 0 w 1772"/>
                  <a:gd name="T9" fmla="*/ 0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72"/>
                  <a:gd name="T16" fmla="*/ 0 h 425"/>
                  <a:gd name="T17" fmla="*/ 1772 w 1772"/>
                  <a:gd name="T18" fmla="*/ 425 h 4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72" h="425">
                    <a:moveTo>
                      <a:pt x="0" y="260"/>
                    </a:moveTo>
                    <a:lnTo>
                      <a:pt x="0" y="425"/>
                    </a:lnTo>
                    <a:lnTo>
                      <a:pt x="1772" y="139"/>
                    </a:lnTo>
                    <a:lnTo>
                      <a:pt x="1772" y="0"/>
                    </a:lnTo>
                    <a:lnTo>
                      <a:pt x="0" y="260"/>
                    </a:lnTo>
                    <a:close/>
                  </a:path>
                </a:pathLst>
              </a:custGeom>
              <a:solidFill>
                <a:srgbClr val="40404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794" name="Rectangle 336"/>
              <p:cNvSpPr>
                <a:spLocks noChangeArrowheads="1"/>
              </p:cNvSpPr>
              <p:nvPr/>
            </p:nvSpPr>
            <p:spPr bwMode="auto">
              <a:xfrm>
                <a:off x="1439" y="2652"/>
                <a:ext cx="3" cy="38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5" name="Rectangle 337"/>
              <p:cNvSpPr>
                <a:spLocks noChangeArrowheads="1"/>
              </p:cNvSpPr>
              <p:nvPr/>
            </p:nvSpPr>
            <p:spPr bwMode="auto">
              <a:xfrm>
                <a:off x="1447" y="2652"/>
                <a:ext cx="2" cy="38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6" name="Rectangle 338"/>
              <p:cNvSpPr>
                <a:spLocks noChangeArrowheads="1"/>
              </p:cNvSpPr>
              <p:nvPr/>
            </p:nvSpPr>
            <p:spPr bwMode="auto">
              <a:xfrm>
                <a:off x="1454" y="2651"/>
                <a:ext cx="3" cy="37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7" name="Rectangle 339"/>
              <p:cNvSpPr>
                <a:spLocks noChangeArrowheads="1"/>
              </p:cNvSpPr>
              <p:nvPr/>
            </p:nvSpPr>
            <p:spPr bwMode="auto">
              <a:xfrm>
                <a:off x="1463" y="2649"/>
                <a:ext cx="2" cy="37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8" name="Rectangle 340"/>
              <p:cNvSpPr>
                <a:spLocks noChangeArrowheads="1"/>
              </p:cNvSpPr>
              <p:nvPr/>
            </p:nvSpPr>
            <p:spPr bwMode="auto">
              <a:xfrm>
                <a:off x="1471" y="2650"/>
                <a:ext cx="2" cy="37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9" name="Rectangle 341"/>
              <p:cNvSpPr>
                <a:spLocks noChangeArrowheads="1"/>
              </p:cNvSpPr>
              <p:nvPr/>
            </p:nvSpPr>
            <p:spPr bwMode="auto">
              <a:xfrm>
                <a:off x="1480" y="2647"/>
                <a:ext cx="3" cy="37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0" name="Rectangle 342"/>
              <p:cNvSpPr>
                <a:spLocks noChangeArrowheads="1"/>
              </p:cNvSpPr>
              <p:nvPr/>
            </p:nvSpPr>
            <p:spPr bwMode="auto">
              <a:xfrm>
                <a:off x="1488" y="2645"/>
                <a:ext cx="3" cy="38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1" name="Rectangle 343"/>
              <p:cNvSpPr>
                <a:spLocks noChangeArrowheads="1"/>
              </p:cNvSpPr>
              <p:nvPr/>
            </p:nvSpPr>
            <p:spPr bwMode="auto">
              <a:xfrm>
                <a:off x="1496" y="2644"/>
                <a:ext cx="3" cy="37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2" name="Rectangle 344"/>
              <p:cNvSpPr>
                <a:spLocks noChangeArrowheads="1"/>
              </p:cNvSpPr>
              <p:nvPr/>
            </p:nvSpPr>
            <p:spPr bwMode="auto">
              <a:xfrm>
                <a:off x="1505" y="2643"/>
                <a:ext cx="3" cy="38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3" name="Rectangle 345"/>
              <p:cNvSpPr>
                <a:spLocks noChangeArrowheads="1"/>
              </p:cNvSpPr>
              <p:nvPr/>
            </p:nvSpPr>
            <p:spPr bwMode="auto">
              <a:xfrm>
                <a:off x="1512" y="2639"/>
                <a:ext cx="3" cy="38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4" name="Rectangle 346"/>
              <p:cNvSpPr>
                <a:spLocks noChangeArrowheads="1"/>
              </p:cNvSpPr>
              <p:nvPr/>
            </p:nvSpPr>
            <p:spPr bwMode="auto">
              <a:xfrm>
                <a:off x="1521" y="2641"/>
                <a:ext cx="3" cy="38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5" name="Rectangle 347"/>
              <p:cNvSpPr>
                <a:spLocks noChangeArrowheads="1"/>
              </p:cNvSpPr>
              <p:nvPr/>
            </p:nvSpPr>
            <p:spPr bwMode="auto">
              <a:xfrm>
                <a:off x="1529" y="2639"/>
                <a:ext cx="2" cy="38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6" name="Rectangle 348"/>
              <p:cNvSpPr>
                <a:spLocks noChangeArrowheads="1"/>
              </p:cNvSpPr>
              <p:nvPr/>
            </p:nvSpPr>
            <p:spPr bwMode="auto">
              <a:xfrm>
                <a:off x="1536" y="2639"/>
                <a:ext cx="3" cy="37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7" name="Rectangle 349"/>
              <p:cNvSpPr>
                <a:spLocks noChangeArrowheads="1"/>
              </p:cNvSpPr>
              <p:nvPr/>
            </p:nvSpPr>
            <p:spPr bwMode="auto">
              <a:xfrm>
                <a:off x="1545" y="2637"/>
                <a:ext cx="3" cy="38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8" name="Rectangle 350"/>
              <p:cNvSpPr>
                <a:spLocks noChangeArrowheads="1"/>
              </p:cNvSpPr>
              <p:nvPr/>
            </p:nvSpPr>
            <p:spPr bwMode="auto">
              <a:xfrm>
                <a:off x="1553" y="2638"/>
                <a:ext cx="3" cy="37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9" name="Rectangle 351"/>
              <p:cNvSpPr>
                <a:spLocks noChangeArrowheads="1"/>
              </p:cNvSpPr>
              <p:nvPr/>
            </p:nvSpPr>
            <p:spPr bwMode="auto">
              <a:xfrm>
                <a:off x="1561" y="2634"/>
                <a:ext cx="3" cy="38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0" name="Rectangle 352"/>
              <p:cNvSpPr>
                <a:spLocks noChangeArrowheads="1"/>
              </p:cNvSpPr>
              <p:nvPr/>
            </p:nvSpPr>
            <p:spPr bwMode="auto">
              <a:xfrm>
                <a:off x="1569" y="2634"/>
                <a:ext cx="3" cy="38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1" name="Rectangle 353"/>
              <p:cNvSpPr>
                <a:spLocks noChangeArrowheads="1"/>
              </p:cNvSpPr>
              <p:nvPr/>
            </p:nvSpPr>
            <p:spPr bwMode="auto">
              <a:xfrm>
                <a:off x="1577" y="2632"/>
                <a:ext cx="3" cy="38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2" name="Rectangle 354"/>
              <p:cNvSpPr>
                <a:spLocks noChangeArrowheads="1"/>
              </p:cNvSpPr>
              <p:nvPr/>
            </p:nvSpPr>
            <p:spPr bwMode="auto">
              <a:xfrm>
                <a:off x="1585" y="2632"/>
                <a:ext cx="3" cy="38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3" name="Rectangle 355"/>
              <p:cNvSpPr>
                <a:spLocks noChangeArrowheads="1"/>
              </p:cNvSpPr>
              <p:nvPr/>
            </p:nvSpPr>
            <p:spPr bwMode="auto">
              <a:xfrm>
                <a:off x="1592" y="2631"/>
                <a:ext cx="3" cy="38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4" name="Rectangle 356"/>
              <p:cNvSpPr>
                <a:spLocks noChangeArrowheads="1"/>
              </p:cNvSpPr>
              <p:nvPr/>
            </p:nvSpPr>
            <p:spPr bwMode="auto">
              <a:xfrm>
                <a:off x="1600" y="2628"/>
                <a:ext cx="3" cy="38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5" name="Rectangle 357"/>
              <p:cNvSpPr>
                <a:spLocks noChangeArrowheads="1"/>
              </p:cNvSpPr>
              <p:nvPr/>
            </p:nvSpPr>
            <p:spPr bwMode="auto">
              <a:xfrm>
                <a:off x="1608" y="2628"/>
                <a:ext cx="3" cy="38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6" name="Rectangle 358"/>
              <p:cNvSpPr>
                <a:spLocks noChangeArrowheads="1"/>
              </p:cNvSpPr>
              <p:nvPr/>
            </p:nvSpPr>
            <p:spPr bwMode="auto">
              <a:xfrm>
                <a:off x="1616" y="2629"/>
                <a:ext cx="3" cy="38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7" name="Rectangle 359"/>
              <p:cNvSpPr>
                <a:spLocks noChangeArrowheads="1"/>
              </p:cNvSpPr>
              <p:nvPr/>
            </p:nvSpPr>
            <p:spPr bwMode="auto">
              <a:xfrm>
                <a:off x="1623" y="2626"/>
                <a:ext cx="3" cy="38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8" name="Rectangle 360"/>
              <p:cNvSpPr>
                <a:spLocks noChangeArrowheads="1"/>
              </p:cNvSpPr>
              <p:nvPr/>
            </p:nvSpPr>
            <p:spPr bwMode="auto">
              <a:xfrm>
                <a:off x="1630" y="2625"/>
                <a:ext cx="3" cy="38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19" name="Rectangle 361"/>
              <p:cNvSpPr>
                <a:spLocks noChangeArrowheads="1"/>
              </p:cNvSpPr>
              <p:nvPr/>
            </p:nvSpPr>
            <p:spPr bwMode="auto">
              <a:xfrm>
                <a:off x="1638" y="2621"/>
                <a:ext cx="2" cy="37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0" name="Rectangle 362"/>
              <p:cNvSpPr>
                <a:spLocks noChangeArrowheads="1"/>
              </p:cNvSpPr>
              <p:nvPr/>
            </p:nvSpPr>
            <p:spPr bwMode="auto">
              <a:xfrm>
                <a:off x="1644" y="2622"/>
                <a:ext cx="3" cy="38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1" name="Rectangle 363"/>
              <p:cNvSpPr>
                <a:spLocks noChangeArrowheads="1"/>
              </p:cNvSpPr>
              <p:nvPr/>
            </p:nvSpPr>
            <p:spPr bwMode="auto">
              <a:xfrm>
                <a:off x="1651" y="2620"/>
                <a:ext cx="3" cy="38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22" name="Rectangle 364"/>
              <p:cNvSpPr>
                <a:spLocks noChangeArrowheads="1"/>
              </p:cNvSpPr>
              <p:nvPr/>
            </p:nvSpPr>
            <p:spPr bwMode="auto">
              <a:xfrm>
                <a:off x="1428" y="2655"/>
                <a:ext cx="7" cy="37"/>
              </a:xfrm>
              <a:prstGeom prst="rect">
                <a:avLst/>
              </a:prstGeom>
              <a:solidFill>
                <a:srgbClr val="C0C0C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661" name="Freeform 365"/>
            <p:cNvSpPr>
              <a:spLocks/>
            </p:cNvSpPr>
            <p:nvPr/>
          </p:nvSpPr>
          <p:spPr bwMode="auto">
            <a:xfrm>
              <a:off x="1430" y="2661"/>
              <a:ext cx="9" cy="23"/>
            </a:xfrm>
            <a:custGeom>
              <a:avLst/>
              <a:gdLst>
                <a:gd name="T0" fmla="*/ 0 w 69"/>
                <a:gd name="T1" fmla="*/ 0 h 187"/>
                <a:gd name="T2" fmla="*/ 0 w 69"/>
                <a:gd name="T3" fmla="*/ 0 h 187"/>
                <a:gd name="T4" fmla="*/ 0 w 69"/>
                <a:gd name="T5" fmla="*/ 0 h 187"/>
                <a:gd name="T6" fmla="*/ 0 w 69"/>
                <a:gd name="T7" fmla="*/ 0 h 1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187"/>
                <a:gd name="T14" fmla="*/ 69 w 69"/>
                <a:gd name="T15" fmla="*/ 187 h 1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187">
                  <a:moveTo>
                    <a:pt x="10" y="0"/>
                  </a:moveTo>
                  <a:lnTo>
                    <a:pt x="69" y="26"/>
                  </a:lnTo>
                  <a:lnTo>
                    <a:pt x="69" y="187"/>
                  </a:lnTo>
                  <a:lnTo>
                    <a:pt x="0" y="158"/>
                  </a:lnTo>
                </a:path>
              </a:pathLst>
            </a:custGeom>
            <a:noFill/>
            <a:ln w="317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grpSp>
          <p:nvGrpSpPr>
            <p:cNvPr id="23662" name="Group 366"/>
            <p:cNvGrpSpPr>
              <a:grpSpLocks/>
            </p:cNvGrpSpPr>
            <p:nvPr/>
          </p:nvGrpSpPr>
          <p:grpSpPr bwMode="auto">
            <a:xfrm>
              <a:off x="1421" y="2389"/>
              <a:ext cx="8" cy="7"/>
              <a:chOff x="1421" y="2389"/>
              <a:chExt cx="8" cy="7"/>
            </a:xfrm>
          </p:grpSpPr>
          <p:sp>
            <p:nvSpPr>
              <p:cNvPr id="23789" name="Oval 367"/>
              <p:cNvSpPr>
                <a:spLocks noChangeArrowheads="1"/>
              </p:cNvSpPr>
              <p:nvPr/>
            </p:nvSpPr>
            <p:spPr bwMode="auto">
              <a:xfrm>
                <a:off x="1421" y="2389"/>
                <a:ext cx="4" cy="6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0" name="Rectangle 368"/>
              <p:cNvSpPr>
                <a:spLocks noChangeArrowheads="1"/>
              </p:cNvSpPr>
              <p:nvPr/>
            </p:nvSpPr>
            <p:spPr bwMode="auto">
              <a:xfrm>
                <a:off x="1423" y="2389"/>
                <a:ext cx="4" cy="7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1" name="Oval 369"/>
              <p:cNvSpPr>
                <a:spLocks noChangeArrowheads="1"/>
              </p:cNvSpPr>
              <p:nvPr/>
            </p:nvSpPr>
            <p:spPr bwMode="auto">
              <a:xfrm>
                <a:off x="1425" y="2389"/>
                <a:ext cx="4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2" name="Oval 370"/>
              <p:cNvSpPr>
                <a:spLocks noChangeArrowheads="1"/>
              </p:cNvSpPr>
              <p:nvPr/>
            </p:nvSpPr>
            <p:spPr bwMode="auto">
              <a:xfrm>
                <a:off x="1422" y="2390"/>
                <a:ext cx="2" cy="5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63" name="Group 371"/>
            <p:cNvGrpSpPr>
              <a:grpSpLocks/>
            </p:cNvGrpSpPr>
            <p:nvPr/>
          </p:nvGrpSpPr>
          <p:grpSpPr bwMode="auto">
            <a:xfrm>
              <a:off x="1441" y="2388"/>
              <a:ext cx="8" cy="7"/>
              <a:chOff x="1441" y="2388"/>
              <a:chExt cx="8" cy="7"/>
            </a:xfrm>
          </p:grpSpPr>
          <p:sp>
            <p:nvSpPr>
              <p:cNvPr id="23785" name="Oval 372"/>
              <p:cNvSpPr>
                <a:spLocks noChangeArrowheads="1"/>
              </p:cNvSpPr>
              <p:nvPr/>
            </p:nvSpPr>
            <p:spPr bwMode="auto">
              <a:xfrm>
                <a:off x="1441" y="2388"/>
                <a:ext cx="4" cy="7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6" name="Rectangle 373"/>
              <p:cNvSpPr>
                <a:spLocks noChangeArrowheads="1"/>
              </p:cNvSpPr>
              <p:nvPr/>
            </p:nvSpPr>
            <p:spPr bwMode="auto">
              <a:xfrm>
                <a:off x="1443" y="2388"/>
                <a:ext cx="4" cy="7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7" name="Oval 374"/>
              <p:cNvSpPr>
                <a:spLocks noChangeArrowheads="1"/>
              </p:cNvSpPr>
              <p:nvPr/>
            </p:nvSpPr>
            <p:spPr bwMode="auto">
              <a:xfrm>
                <a:off x="1445" y="2388"/>
                <a:ext cx="4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8" name="Oval 375"/>
              <p:cNvSpPr>
                <a:spLocks noChangeArrowheads="1"/>
              </p:cNvSpPr>
              <p:nvPr/>
            </p:nvSpPr>
            <p:spPr bwMode="auto">
              <a:xfrm>
                <a:off x="1442" y="2389"/>
                <a:ext cx="3" cy="5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64" name="Group 376"/>
            <p:cNvGrpSpPr>
              <a:grpSpLocks/>
            </p:cNvGrpSpPr>
            <p:nvPr/>
          </p:nvGrpSpPr>
          <p:grpSpPr bwMode="auto">
            <a:xfrm>
              <a:off x="1461" y="2388"/>
              <a:ext cx="8" cy="6"/>
              <a:chOff x="1461" y="2388"/>
              <a:chExt cx="8" cy="6"/>
            </a:xfrm>
          </p:grpSpPr>
          <p:sp>
            <p:nvSpPr>
              <p:cNvPr id="23781" name="Oval 377"/>
              <p:cNvSpPr>
                <a:spLocks noChangeArrowheads="1"/>
              </p:cNvSpPr>
              <p:nvPr/>
            </p:nvSpPr>
            <p:spPr bwMode="auto">
              <a:xfrm>
                <a:off x="1461" y="2388"/>
                <a:ext cx="4" cy="6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2" name="Rectangle 378"/>
              <p:cNvSpPr>
                <a:spLocks noChangeArrowheads="1"/>
              </p:cNvSpPr>
              <p:nvPr/>
            </p:nvSpPr>
            <p:spPr bwMode="auto">
              <a:xfrm>
                <a:off x="1463" y="2388"/>
                <a:ext cx="4" cy="6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3" name="Oval 379"/>
              <p:cNvSpPr>
                <a:spLocks noChangeArrowheads="1"/>
              </p:cNvSpPr>
              <p:nvPr/>
            </p:nvSpPr>
            <p:spPr bwMode="auto">
              <a:xfrm>
                <a:off x="1465" y="2388"/>
                <a:ext cx="4" cy="6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4" name="Oval 380"/>
              <p:cNvSpPr>
                <a:spLocks noChangeArrowheads="1"/>
              </p:cNvSpPr>
              <p:nvPr/>
            </p:nvSpPr>
            <p:spPr bwMode="auto">
              <a:xfrm>
                <a:off x="1462" y="2388"/>
                <a:ext cx="3" cy="6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65" name="Group 381"/>
            <p:cNvGrpSpPr>
              <a:grpSpLocks/>
            </p:cNvGrpSpPr>
            <p:nvPr/>
          </p:nvGrpSpPr>
          <p:grpSpPr bwMode="auto">
            <a:xfrm>
              <a:off x="1480" y="2387"/>
              <a:ext cx="8" cy="6"/>
              <a:chOff x="1480" y="2387"/>
              <a:chExt cx="8" cy="6"/>
            </a:xfrm>
          </p:grpSpPr>
          <p:sp>
            <p:nvSpPr>
              <p:cNvPr id="23777" name="Oval 382"/>
              <p:cNvSpPr>
                <a:spLocks noChangeArrowheads="1"/>
              </p:cNvSpPr>
              <p:nvPr/>
            </p:nvSpPr>
            <p:spPr bwMode="auto">
              <a:xfrm>
                <a:off x="1480" y="2387"/>
                <a:ext cx="4" cy="6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8" name="Rectangle 383"/>
              <p:cNvSpPr>
                <a:spLocks noChangeArrowheads="1"/>
              </p:cNvSpPr>
              <p:nvPr/>
            </p:nvSpPr>
            <p:spPr bwMode="auto">
              <a:xfrm>
                <a:off x="1482" y="2387"/>
                <a:ext cx="4" cy="6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9" name="Oval 384"/>
              <p:cNvSpPr>
                <a:spLocks noChangeArrowheads="1"/>
              </p:cNvSpPr>
              <p:nvPr/>
            </p:nvSpPr>
            <p:spPr bwMode="auto">
              <a:xfrm>
                <a:off x="1484" y="2387"/>
                <a:ext cx="4" cy="6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0" name="Oval 385"/>
              <p:cNvSpPr>
                <a:spLocks noChangeArrowheads="1"/>
              </p:cNvSpPr>
              <p:nvPr/>
            </p:nvSpPr>
            <p:spPr bwMode="auto">
              <a:xfrm>
                <a:off x="1481" y="2387"/>
                <a:ext cx="3" cy="6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66" name="Group 386"/>
            <p:cNvGrpSpPr>
              <a:grpSpLocks/>
            </p:cNvGrpSpPr>
            <p:nvPr/>
          </p:nvGrpSpPr>
          <p:grpSpPr bwMode="auto">
            <a:xfrm>
              <a:off x="1499" y="2385"/>
              <a:ext cx="8" cy="7"/>
              <a:chOff x="1499" y="2385"/>
              <a:chExt cx="8" cy="7"/>
            </a:xfrm>
          </p:grpSpPr>
          <p:sp>
            <p:nvSpPr>
              <p:cNvPr id="23773" name="Oval 387"/>
              <p:cNvSpPr>
                <a:spLocks noChangeArrowheads="1"/>
              </p:cNvSpPr>
              <p:nvPr/>
            </p:nvSpPr>
            <p:spPr bwMode="auto">
              <a:xfrm>
                <a:off x="1499" y="2385"/>
                <a:ext cx="4" cy="7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4" name="Rectangle 388"/>
              <p:cNvSpPr>
                <a:spLocks noChangeArrowheads="1"/>
              </p:cNvSpPr>
              <p:nvPr/>
            </p:nvSpPr>
            <p:spPr bwMode="auto">
              <a:xfrm>
                <a:off x="1501" y="2385"/>
                <a:ext cx="4" cy="7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5" name="Oval 389"/>
              <p:cNvSpPr>
                <a:spLocks noChangeArrowheads="1"/>
              </p:cNvSpPr>
              <p:nvPr/>
            </p:nvSpPr>
            <p:spPr bwMode="auto">
              <a:xfrm>
                <a:off x="1503" y="2385"/>
                <a:ext cx="4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6" name="Oval 390"/>
              <p:cNvSpPr>
                <a:spLocks noChangeArrowheads="1"/>
              </p:cNvSpPr>
              <p:nvPr/>
            </p:nvSpPr>
            <p:spPr bwMode="auto">
              <a:xfrm>
                <a:off x="1500" y="2386"/>
                <a:ext cx="3" cy="5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67" name="Group 391"/>
            <p:cNvGrpSpPr>
              <a:grpSpLocks/>
            </p:cNvGrpSpPr>
            <p:nvPr/>
          </p:nvGrpSpPr>
          <p:grpSpPr bwMode="auto">
            <a:xfrm>
              <a:off x="1518" y="2385"/>
              <a:ext cx="7" cy="6"/>
              <a:chOff x="1518" y="2385"/>
              <a:chExt cx="7" cy="6"/>
            </a:xfrm>
          </p:grpSpPr>
          <p:sp>
            <p:nvSpPr>
              <p:cNvPr id="23769" name="Oval 392"/>
              <p:cNvSpPr>
                <a:spLocks noChangeArrowheads="1"/>
              </p:cNvSpPr>
              <p:nvPr/>
            </p:nvSpPr>
            <p:spPr bwMode="auto">
              <a:xfrm>
                <a:off x="1518" y="2385"/>
                <a:ext cx="3" cy="6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0" name="Rectangle 393"/>
              <p:cNvSpPr>
                <a:spLocks noChangeArrowheads="1"/>
              </p:cNvSpPr>
              <p:nvPr/>
            </p:nvSpPr>
            <p:spPr bwMode="auto">
              <a:xfrm>
                <a:off x="1519" y="2385"/>
                <a:ext cx="5" cy="6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1" name="Oval 394"/>
              <p:cNvSpPr>
                <a:spLocks noChangeArrowheads="1"/>
              </p:cNvSpPr>
              <p:nvPr/>
            </p:nvSpPr>
            <p:spPr bwMode="auto">
              <a:xfrm>
                <a:off x="1521" y="2385"/>
                <a:ext cx="4" cy="6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2" name="Oval 395"/>
              <p:cNvSpPr>
                <a:spLocks noChangeArrowheads="1"/>
              </p:cNvSpPr>
              <p:nvPr/>
            </p:nvSpPr>
            <p:spPr bwMode="auto">
              <a:xfrm>
                <a:off x="1519" y="2385"/>
                <a:ext cx="2" cy="6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68" name="Group 396"/>
            <p:cNvGrpSpPr>
              <a:grpSpLocks/>
            </p:cNvGrpSpPr>
            <p:nvPr/>
          </p:nvGrpSpPr>
          <p:grpSpPr bwMode="auto">
            <a:xfrm>
              <a:off x="1536" y="2384"/>
              <a:ext cx="8" cy="6"/>
              <a:chOff x="1536" y="2384"/>
              <a:chExt cx="8" cy="6"/>
            </a:xfrm>
          </p:grpSpPr>
          <p:sp>
            <p:nvSpPr>
              <p:cNvPr id="23765" name="Oval 397"/>
              <p:cNvSpPr>
                <a:spLocks noChangeArrowheads="1"/>
              </p:cNvSpPr>
              <p:nvPr/>
            </p:nvSpPr>
            <p:spPr bwMode="auto">
              <a:xfrm>
                <a:off x="1536" y="2384"/>
                <a:ext cx="4" cy="6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6" name="Rectangle 398"/>
              <p:cNvSpPr>
                <a:spLocks noChangeArrowheads="1"/>
              </p:cNvSpPr>
              <p:nvPr/>
            </p:nvSpPr>
            <p:spPr bwMode="auto">
              <a:xfrm>
                <a:off x="1538" y="2384"/>
                <a:ext cx="4" cy="6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7" name="Oval 399"/>
              <p:cNvSpPr>
                <a:spLocks noChangeArrowheads="1"/>
              </p:cNvSpPr>
              <p:nvPr/>
            </p:nvSpPr>
            <p:spPr bwMode="auto">
              <a:xfrm>
                <a:off x="1540" y="2384"/>
                <a:ext cx="4" cy="6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8" name="Oval 400"/>
              <p:cNvSpPr>
                <a:spLocks noChangeArrowheads="1"/>
              </p:cNvSpPr>
              <p:nvPr/>
            </p:nvSpPr>
            <p:spPr bwMode="auto">
              <a:xfrm>
                <a:off x="1537" y="2384"/>
                <a:ext cx="3" cy="6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69" name="Group 401"/>
            <p:cNvGrpSpPr>
              <a:grpSpLocks/>
            </p:cNvGrpSpPr>
            <p:nvPr/>
          </p:nvGrpSpPr>
          <p:grpSpPr bwMode="auto">
            <a:xfrm>
              <a:off x="1553" y="2383"/>
              <a:ext cx="8" cy="7"/>
              <a:chOff x="1553" y="2383"/>
              <a:chExt cx="8" cy="7"/>
            </a:xfrm>
          </p:grpSpPr>
          <p:sp>
            <p:nvSpPr>
              <p:cNvPr id="23761" name="Oval 402"/>
              <p:cNvSpPr>
                <a:spLocks noChangeArrowheads="1"/>
              </p:cNvSpPr>
              <p:nvPr/>
            </p:nvSpPr>
            <p:spPr bwMode="auto">
              <a:xfrm>
                <a:off x="1553" y="2383"/>
                <a:ext cx="4" cy="7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2" name="Rectangle 403"/>
              <p:cNvSpPr>
                <a:spLocks noChangeArrowheads="1"/>
              </p:cNvSpPr>
              <p:nvPr/>
            </p:nvSpPr>
            <p:spPr bwMode="auto">
              <a:xfrm>
                <a:off x="1554" y="2383"/>
                <a:ext cx="5" cy="7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3" name="Oval 404"/>
              <p:cNvSpPr>
                <a:spLocks noChangeArrowheads="1"/>
              </p:cNvSpPr>
              <p:nvPr/>
            </p:nvSpPr>
            <p:spPr bwMode="auto">
              <a:xfrm>
                <a:off x="1557" y="2383"/>
                <a:ext cx="4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4" name="Oval 405"/>
              <p:cNvSpPr>
                <a:spLocks noChangeArrowheads="1"/>
              </p:cNvSpPr>
              <p:nvPr/>
            </p:nvSpPr>
            <p:spPr bwMode="auto">
              <a:xfrm>
                <a:off x="1554" y="2384"/>
                <a:ext cx="2" cy="5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70" name="Group 406"/>
            <p:cNvGrpSpPr>
              <a:grpSpLocks/>
            </p:cNvGrpSpPr>
            <p:nvPr/>
          </p:nvGrpSpPr>
          <p:grpSpPr bwMode="auto">
            <a:xfrm>
              <a:off x="1569" y="2382"/>
              <a:ext cx="8" cy="7"/>
              <a:chOff x="1569" y="2382"/>
              <a:chExt cx="8" cy="7"/>
            </a:xfrm>
          </p:grpSpPr>
          <p:sp>
            <p:nvSpPr>
              <p:cNvPr id="23757" name="Oval 407"/>
              <p:cNvSpPr>
                <a:spLocks noChangeArrowheads="1"/>
              </p:cNvSpPr>
              <p:nvPr/>
            </p:nvSpPr>
            <p:spPr bwMode="auto">
              <a:xfrm>
                <a:off x="1569" y="2382"/>
                <a:ext cx="4" cy="7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8" name="Rectangle 408"/>
              <p:cNvSpPr>
                <a:spLocks noChangeArrowheads="1"/>
              </p:cNvSpPr>
              <p:nvPr/>
            </p:nvSpPr>
            <p:spPr bwMode="auto">
              <a:xfrm>
                <a:off x="1571" y="2382"/>
                <a:ext cx="5" cy="7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9" name="Oval 409"/>
              <p:cNvSpPr>
                <a:spLocks noChangeArrowheads="1"/>
              </p:cNvSpPr>
              <p:nvPr/>
            </p:nvSpPr>
            <p:spPr bwMode="auto">
              <a:xfrm>
                <a:off x="1573" y="2382"/>
                <a:ext cx="4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0" name="Oval 410"/>
              <p:cNvSpPr>
                <a:spLocks noChangeArrowheads="1"/>
              </p:cNvSpPr>
              <p:nvPr/>
            </p:nvSpPr>
            <p:spPr bwMode="auto">
              <a:xfrm>
                <a:off x="1570" y="2383"/>
                <a:ext cx="3" cy="5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71" name="Group 411"/>
            <p:cNvGrpSpPr>
              <a:grpSpLocks/>
            </p:cNvGrpSpPr>
            <p:nvPr/>
          </p:nvGrpSpPr>
          <p:grpSpPr bwMode="auto">
            <a:xfrm>
              <a:off x="1598" y="2381"/>
              <a:ext cx="8" cy="7"/>
              <a:chOff x="1598" y="2381"/>
              <a:chExt cx="8" cy="7"/>
            </a:xfrm>
          </p:grpSpPr>
          <p:sp>
            <p:nvSpPr>
              <p:cNvPr id="23753" name="Oval 412"/>
              <p:cNvSpPr>
                <a:spLocks noChangeArrowheads="1"/>
              </p:cNvSpPr>
              <p:nvPr/>
            </p:nvSpPr>
            <p:spPr bwMode="auto">
              <a:xfrm>
                <a:off x="1598" y="2381"/>
                <a:ext cx="4" cy="6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4" name="Rectangle 413"/>
              <p:cNvSpPr>
                <a:spLocks noChangeArrowheads="1"/>
              </p:cNvSpPr>
              <p:nvPr/>
            </p:nvSpPr>
            <p:spPr bwMode="auto">
              <a:xfrm>
                <a:off x="1600" y="2381"/>
                <a:ext cx="5" cy="7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5" name="Oval 414"/>
              <p:cNvSpPr>
                <a:spLocks noChangeArrowheads="1"/>
              </p:cNvSpPr>
              <p:nvPr/>
            </p:nvSpPr>
            <p:spPr bwMode="auto">
              <a:xfrm>
                <a:off x="1602" y="2381"/>
                <a:ext cx="4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6" name="Oval 415"/>
              <p:cNvSpPr>
                <a:spLocks noChangeArrowheads="1"/>
              </p:cNvSpPr>
              <p:nvPr/>
            </p:nvSpPr>
            <p:spPr bwMode="auto">
              <a:xfrm>
                <a:off x="1599" y="2382"/>
                <a:ext cx="3" cy="5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72" name="Group 416"/>
            <p:cNvGrpSpPr>
              <a:grpSpLocks/>
            </p:cNvGrpSpPr>
            <p:nvPr/>
          </p:nvGrpSpPr>
          <p:grpSpPr bwMode="auto">
            <a:xfrm>
              <a:off x="1618" y="2380"/>
              <a:ext cx="8" cy="6"/>
              <a:chOff x="1618" y="2380"/>
              <a:chExt cx="8" cy="6"/>
            </a:xfrm>
          </p:grpSpPr>
          <p:sp>
            <p:nvSpPr>
              <p:cNvPr id="23749" name="Oval 417"/>
              <p:cNvSpPr>
                <a:spLocks noChangeArrowheads="1"/>
              </p:cNvSpPr>
              <p:nvPr/>
            </p:nvSpPr>
            <p:spPr bwMode="auto">
              <a:xfrm>
                <a:off x="1618" y="2380"/>
                <a:ext cx="4" cy="6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0" name="Rectangle 418"/>
              <p:cNvSpPr>
                <a:spLocks noChangeArrowheads="1"/>
              </p:cNvSpPr>
              <p:nvPr/>
            </p:nvSpPr>
            <p:spPr bwMode="auto">
              <a:xfrm>
                <a:off x="1620" y="2380"/>
                <a:ext cx="4" cy="6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1" name="Oval 419"/>
              <p:cNvSpPr>
                <a:spLocks noChangeArrowheads="1"/>
              </p:cNvSpPr>
              <p:nvPr/>
            </p:nvSpPr>
            <p:spPr bwMode="auto">
              <a:xfrm>
                <a:off x="1622" y="2380"/>
                <a:ext cx="4" cy="6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2" name="Oval 420"/>
              <p:cNvSpPr>
                <a:spLocks noChangeArrowheads="1"/>
              </p:cNvSpPr>
              <p:nvPr/>
            </p:nvSpPr>
            <p:spPr bwMode="auto">
              <a:xfrm>
                <a:off x="1619" y="2380"/>
                <a:ext cx="3" cy="6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73" name="Group 421"/>
            <p:cNvGrpSpPr>
              <a:grpSpLocks/>
            </p:cNvGrpSpPr>
            <p:nvPr/>
          </p:nvGrpSpPr>
          <p:grpSpPr bwMode="auto">
            <a:xfrm>
              <a:off x="1637" y="2380"/>
              <a:ext cx="8" cy="6"/>
              <a:chOff x="1637" y="2380"/>
              <a:chExt cx="8" cy="6"/>
            </a:xfrm>
          </p:grpSpPr>
          <p:sp>
            <p:nvSpPr>
              <p:cNvPr id="23745" name="Oval 422"/>
              <p:cNvSpPr>
                <a:spLocks noChangeArrowheads="1"/>
              </p:cNvSpPr>
              <p:nvPr/>
            </p:nvSpPr>
            <p:spPr bwMode="auto">
              <a:xfrm>
                <a:off x="1637" y="2380"/>
                <a:ext cx="4" cy="6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6" name="Rectangle 423"/>
              <p:cNvSpPr>
                <a:spLocks noChangeArrowheads="1"/>
              </p:cNvSpPr>
              <p:nvPr/>
            </p:nvSpPr>
            <p:spPr bwMode="auto">
              <a:xfrm>
                <a:off x="1639" y="2380"/>
                <a:ext cx="4" cy="6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7" name="Oval 424"/>
              <p:cNvSpPr>
                <a:spLocks noChangeArrowheads="1"/>
              </p:cNvSpPr>
              <p:nvPr/>
            </p:nvSpPr>
            <p:spPr bwMode="auto">
              <a:xfrm>
                <a:off x="1641" y="2380"/>
                <a:ext cx="4" cy="6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8" name="Oval 425"/>
              <p:cNvSpPr>
                <a:spLocks noChangeArrowheads="1"/>
              </p:cNvSpPr>
              <p:nvPr/>
            </p:nvSpPr>
            <p:spPr bwMode="auto">
              <a:xfrm>
                <a:off x="1638" y="2380"/>
                <a:ext cx="2" cy="6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74" name="Group 426"/>
            <p:cNvGrpSpPr>
              <a:grpSpLocks/>
            </p:cNvGrpSpPr>
            <p:nvPr/>
          </p:nvGrpSpPr>
          <p:grpSpPr bwMode="auto">
            <a:xfrm>
              <a:off x="1656" y="2379"/>
              <a:ext cx="8" cy="6"/>
              <a:chOff x="1656" y="2379"/>
              <a:chExt cx="8" cy="6"/>
            </a:xfrm>
          </p:grpSpPr>
          <p:sp>
            <p:nvSpPr>
              <p:cNvPr id="23741" name="Oval 427"/>
              <p:cNvSpPr>
                <a:spLocks noChangeArrowheads="1"/>
              </p:cNvSpPr>
              <p:nvPr/>
            </p:nvSpPr>
            <p:spPr bwMode="auto">
              <a:xfrm>
                <a:off x="1656" y="2379"/>
                <a:ext cx="4" cy="6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2" name="Rectangle 428"/>
              <p:cNvSpPr>
                <a:spLocks noChangeArrowheads="1"/>
              </p:cNvSpPr>
              <p:nvPr/>
            </p:nvSpPr>
            <p:spPr bwMode="auto">
              <a:xfrm>
                <a:off x="1658" y="2379"/>
                <a:ext cx="4" cy="6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3" name="Oval 429"/>
              <p:cNvSpPr>
                <a:spLocks noChangeArrowheads="1"/>
              </p:cNvSpPr>
              <p:nvPr/>
            </p:nvSpPr>
            <p:spPr bwMode="auto">
              <a:xfrm>
                <a:off x="1660" y="2379"/>
                <a:ext cx="4" cy="6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4" name="Oval 430"/>
              <p:cNvSpPr>
                <a:spLocks noChangeArrowheads="1"/>
              </p:cNvSpPr>
              <p:nvPr/>
            </p:nvSpPr>
            <p:spPr bwMode="auto">
              <a:xfrm>
                <a:off x="1657" y="2380"/>
                <a:ext cx="3" cy="5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675" name="Freeform 431"/>
            <p:cNvSpPr>
              <a:spLocks/>
            </p:cNvSpPr>
            <p:nvPr/>
          </p:nvSpPr>
          <p:spPr bwMode="auto">
            <a:xfrm>
              <a:off x="1586" y="2377"/>
              <a:ext cx="10" cy="13"/>
            </a:xfrm>
            <a:custGeom>
              <a:avLst/>
              <a:gdLst>
                <a:gd name="T0" fmla="*/ 0 w 77"/>
                <a:gd name="T1" fmla="*/ 0 h 110"/>
                <a:gd name="T2" fmla="*/ 0 w 77"/>
                <a:gd name="T3" fmla="*/ 0 h 110"/>
                <a:gd name="T4" fmla="*/ 0 w 77"/>
                <a:gd name="T5" fmla="*/ 0 h 110"/>
                <a:gd name="T6" fmla="*/ 0 w 77"/>
                <a:gd name="T7" fmla="*/ 0 h 110"/>
                <a:gd name="T8" fmla="*/ 0 w 77"/>
                <a:gd name="T9" fmla="*/ 0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7"/>
                <a:gd name="T16" fmla="*/ 0 h 110"/>
                <a:gd name="T17" fmla="*/ 77 w 77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7" h="110">
                  <a:moveTo>
                    <a:pt x="0" y="110"/>
                  </a:moveTo>
                  <a:lnTo>
                    <a:pt x="0" y="0"/>
                  </a:lnTo>
                  <a:lnTo>
                    <a:pt x="77" y="0"/>
                  </a:lnTo>
                  <a:lnTo>
                    <a:pt x="77" y="103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C0C0C0"/>
            </a:solidFill>
            <a:ln w="1588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grpSp>
          <p:nvGrpSpPr>
            <p:cNvPr id="23676" name="Group 432"/>
            <p:cNvGrpSpPr>
              <a:grpSpLocks/>
            </p:cNvGrpSpPr>
            <p:nvPr/>
          </p:nvGrpSpPr>
          <p:grpSpPr bwMode="auto">
            <a:xfrm>
              <a:off x="1420" y="2642"/>
              <a:ext cx="8" cy="7"/>
              <a:chOff x="1420" y="2642"/>
              <a:chExt cx="8" cy="7"/>
            </a:xfrm>
          </p:grpSpPr>
          <p:sp>
            <p:nvSpPr>
              <p:cNvPr id="23737" name="Oval 433"/>
              <p:cNvSpPr>
                <a:spLocks noChangeArrowheads="1"/>
              </p:cNvSpPr>
              <p:nvPr/>
            </p:nvSpPr>
            <p:spPr bwMode="auto">
              <a:xfrm>
                <a:off x="1420" y="2642"/>
                <a:ext cx="4" cy="7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8" name="Rectangle 434"/>
              <p:cNvSpPr>
                <a:spLocks noChangeArrowheads="1"/>
              </p:cNvSpPr>
              <p:nvPr/>
            </p:nvSpPr>
            <p:spPr bwMode="auto">
              <a:xfrm>
                <a:off x="1422" y="2642"/>
                <a:ext cx="4" cy="7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9" name="Oval 435"/>
              <p:cNvSpPr>
                <a:spLocks noChangeArrowheads="1"/>
              </p:cNvSpPr>
              <p:nvPr/>
            </p:nvSpPr>
            <p:spPr bwMode="auto">
              <a:xfrm>
                <a:off x="1424" y="2642"/>
                <a:ext cx="4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0" name="Oval 436"/>
              <p:cNvSpPr>
                <a:spLocks noChangeArrowheads="1"/>
              </p:cNvSpPr>
              <p:nvPr/>
            </p:nvSpPr>
            <p:spPr bwMode="auto">
              <a:xfrm>
                <a:off x="1421" y="2643"/>
                <a:ext cx="2" cy="5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77" name="Group 437"/>
            <p:cNvGrpSpPr>
              <a:grpSpLocks/>
            </p:cNvGrpSpPr>
            <p:nvPr/>
          </p:nvGrpSpPr>
          <p:grpSpPr bwMode="auto">
            <a:xfrm>
              <a:off x="1438" y="2639"/>
              <a:ext cx="8" cy="7"/>
              <a:chOff x="1438" y="2639"/>
              <a:chExt cx="8" cy="7"/>
            </a:xfrm>
          </p:grpSpPr>
          <p:sp>
            <p:nvSpPr>
              <p:cNvPr id="23733" name="Oval 438"/>
              <p:cNvSpPr>
                <a:spLocks noChangeArrowheads="1"/>
              </p:cNvSpPr>
              <p:nvPr/>
            </p:nvSpPr>
            <p:spPr bwMode="auto">
              <a:xfrm>
                <a:off x="1438" y="2639"/>
                <a:ext cx="4" cy="7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4" name="Rectangle 439"/>
              <p:cNvSpPr>
                <a:spLocks noChangeArrowheads="1"/>
              </p:cNvSpPr>
              <p:nvPr/>
            </p:nvSpPr>
            <p:spPr bwMode="auto">
              <a:xfrm>
                <a:off x="1439" y="2639"/>
                <a:ext cx="5" cy="7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5" name="Oval 440"/>
              <p:cNvSpPr>
                <a:spLocks noChangeArrowheads="1"/>
              </p:cNvSpPr>
              <p:nvPr/>
            </p:nvSpPr>
            <p:spPr bwMode="auto">
              <a:xfrm>
                <a:off x="1441" y="2639"/>
                <a:ext cx="5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6" name="Oval 441"/>
              <p:cNvSpPr>
                <a:spLocks noChangeArrowheads="1"/>
              </p:cNvSpPr>
              <p:nvPr/>
            </p:nvSpPr>
            <p:spPr bwMode="auto">
              <a:xfrm>
                <a:off x="1439" y="2640"/>
                <a:ext cx="2" cy="6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78" name="Group 442"/>
            <p:cNvGrpSpPr>
              <a:grpSpLocks/>
            </p:cNvGrpSpPr>
            <p:nvPr/>
          </p:nvGrpSpPr>
          <p:grpSpPr bwMode="auto">
            <a:xfrm>
              <a:off x="1459" y="2637"/>
              <a:ext cx="8" cy="6"/>
              <a:chOff x="1459" y="2637"/>
              <a:chExt cx="8" cy="6"/>
            </a:xfrm>
          </p:grpSpPr>
          <p:sp>
            <p:nvSpPr>
              <p:cNvPr id="23729" name="Oval 443"/>
              <p:cNvSpPr>
                <a:spLocks noChangeArrowheads="1"/>
              </p:cNvSpPr>
              <p:nvPr/>
            </p:nvSpPr>
            <p:spPr bwMode="auto">
              <a:xfrm>
                <a:off x="1459" y="2637"/>
                <a:ext cx="4" cy="6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0" name="Rectangle 444"/>
              <p:cNvSpPr>
                <a:spLocks noChangeArrowheads="1"/>
              </p:cNvSpPr>
              <p:nvPr/>
            </p:nvSpPr>
            <p:spPr bwMode="auto">
              <a:xfrm>
                <a:off x="1460" y="2637"/>
                <a:ext cx="5" cy="6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1" name="Oval 445"/>
              <p:cNvSpPr>
                <a:spLocks noChangeArrowheads="1"/>
              </p:cNvSpPr>
              <p:nvPr/>
            </p:nvSpPr>
            <p:spPr bwMode="auto">
              <a:xfrm>
                <a:off x="1463" y="2637"/>
                <a:ext cx="4" cy="6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2" name="Oval 446"/>
              <p:cNvSpPr>
                <a:spLocks noChangeArrowheads="1"/>
              </p:cNvSpPr>
              <p:nvPr/>
            </p:nvSpPr>
            <p:spPr bwMode="auto">
              <a:xfrm>
                <a:off x="1460" y="2637"/>
                <a:ext cx="2" cy="6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79" name="Group 447"/>
            <p:cNvGrpSpPr>
              <a:grpSpLocks/>
            </p:cNvGrpSpPr>
            <p:nvPr/>
          </p:nvGrpSpPr>
          <p:grpSpPr bwMode="auto">
            <a:xfrm>
              <a:off x="1477" y="2634"/>
              <a:ext cx="8" cy="6"/>
              <a:chOff x="1477" y="2634"/>
              <a:chExt cx="8" cy="6"/>
            </a:xfrm>
          </p:grpSpPr>
          <p:sp>
            <p:nvSpPr>
              <p:cNvPr id="23725" name="Oval 448"/>
              <p:cNvSpPr>
                <a:spLocks noChangeArrowheads="1"/>
              </p:cNvSpPr>
              <p:nvPr/>
            </p:nvSpPr>
            <p:spPr bwMode="auto">
              <a:xfrm>
                <a:off x="1477" y="2634"/>
                <a:ext cx="4" cy="6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6" name="Rectangle 449"/>
              <p:cNvSpPr>
                <a:spLocks noChangeArrowheads="1"/>
              </p:cNvSpPr>
              <p:nvPr/>
            </p:nvSpPr>
            <p:spPr bwMode="auto">
              <a:xfrm>
                <a:off x="1479" y="2634"/>
                <a:ext cx="4" cy="6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7" name="Oval 450"/>
              <p:cNvSpPr>
                <a:spLocks noChangeArrowheads="1"/>
              </p:cNvSpPr>
              <p:nvPr/>
            </p:nvSpPr>
            <p:spPr bwMode="auto">
              <a:xfrm>
                <a:off x="1481" y="2634"/>
                <a:ext cx="4" cy="6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8" name="Oval 451"/>
              <p:cNvSpPr>
                <a:spLocks noChangeArrowheads="1"/>
              </p:cNvSpPr>
              <p:nvPr/>
            </p:nvSpPr>
            <p:spPr bwMode="auto">
              <a:xfrm>
                <a:off x="1478" y="2635"/>
                <a:ext cx="2" cy="5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80" name="Group 452"/>
            <p:cNvGrpSpPr>
              <a:grpSpLocks/>
            </p:cNvGrpSpPr>
            <p:nvPr/>
          </p:nvGrpSpPr>
          <p:grpSpPr bwMode="auto">
            <a:xfrm>
              <a:off x="1496" y="2632"/>
              <a:ext cx="8" cy="6"/>
              <a:chOff x="1496" y="2632"/>
              <a:chExt cx="8" cy="6"/>
            </a:xfrm>
          </p:grpSpPr>
          <p:sp>
            <p:nvSpPr>
              <p:cNvPr id="23721" name="Oval 453"/>
              <p:cNvSpPr>
                <a:spLocks noChangeArrowheads="1"/>
              </p:cNvSpPr>
              <p:nvPr/>
            </p:nvSpPr>
            <p:spPr bwMode="auto">
              <a:xfrm>
                <a:off x="1496" y="2632"/>
                <a:ext cx="4" cy="6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2" name="Rectangle 454"/>
              <p:cNvSpPr>
                <a:spLocks noChangeArrowheads="1"/>
              </p:cNvSpPr>
              <p:nvPr/>
            </p:nvSpPr>
            <p:spPr bwMode="auto">
              <a:xfrm>
                <a:off x="1498" y="2632"/>
                <a:ext cx="4" cy="6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3" name="Oval 455"/>
              <p:cNvSpPr>
                <a:spLocks noChangeArrowheads="1"/>
              </p:cNvSpPr>
              <p:nvPr/>
            </p:nvSpPr>
            <p:spPr bwMode="auto">
              <a:xfrm>
                <a:off x="1500" y="2632"/>
                <a:ext cx="4" cy="6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4" name="Oval 456"/>
              <p:cNvSpPr>
                <a:spLocks noChangeArrowheads="1"/>
              </p:cNvSpPr>
              <p:nvPr/>
            </p:nvSpPr>
            <p:spPr bwMode="auto">
              <a:xfrm>
                <a:off x="1497" y="2632"/>
                <a:ext cx="2" cy="6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81" name="Group 457"/>
            <p:cNvGrpSpPr>
              <a:grpSpLocks/>
            </p:cNvGrpSpPr>
            <p:nvPr/>
          </p:nvGrpSpPr>
          <p:grpSpPr bwMode="auto">
            <a:xfrm>
              <a:off x="1515" y="2629"/>
              <a:ext cx="8" cy="6"/>
              <a:chOff x="1515" y="2629"/>
              <a:chExt cx="8" cy="6"/>
            </a:xfrm>
          </p:grpSpPr>
          <p:sp>
            <p:nvSpPr>
              <p:cNvPr id="23717" name="Oval 458"/>
              <p:cNvSpPr>
                <a:spLocks noChangeArrowheads="1"/>
              </p:cNvSpPr>
              <p:nvPr/>
            </p:nvSpPr>
            <p:spPr bwMode="auto">
              <a:xfrm>
                <a:off x="1515" y="2629"/>
                <a:ext cx="4" cy="6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8" name="Rectangle 459"/>
              <p:cNvSpPr>
                <a:spLocks noChangeArrowheads="1"/>
              </p:cNvSpPr>
              <p:nvPr/>
            </p:nvSpPr>
            <p:spPr bwMode="auto">
              <a:xfrm>
                <a:off x="1517" y="2629"/>
                <a:ext cx="4" cy="6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9" name="Oval 460"/>
              <p:cNvSpPr>
                <a:spLocks noChangeArrowheads="1"/>
              </p:cNvSpPr>
              <p:nvPr/>
            </p:nvSpPr>
            <p:spPr bwMode="auto">
              <a:xfrm>
                <a:off x="1519" y="2629"/>
                <a:ext cx="4" cy="6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0" name="Oval 461"/>
              <p:cNvSpPr>
                <a:spLocks noChangeArrowheads="1"/>
              </p:cNvSpPr>
              <p:nvPr/>
            </p:nvSpPr>
            <p:spPr bwMode="auto">
              <a:xfrm>
                <a:off x="1516" y="2629"/>
                <a:ext cx="3" cy="6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82" name="Group 462"/>
            <p:cNvGrpSpPr>
              <a:grpSpLocks/>
            </p:cNvGrpSpPr>
            <p:nvPr/>
          </p:nvGrpSpPr>
          <p:grpSpPr bwMode="auto">
            <a:xfrm>
              <a:off x="1534" y="2626"/>
              <a:ext cx="7" cy="6"/>
              <a:chOff x="1534" y="2626"/>
              <a:chExt cx="7" cy="6"/>
            </a:xfrm>
          </p:grpSpPr>
          <p:sp>
            <p:nvSpPr>
              <p:cNvPr id="23713" name="Oval 463"/>
              <p:cNvSpPr>
                <a:spLocks noChangeArrowheads="1"/>
              </p:cNvSpPr>
              <p:nvPr/>
            </p:nvSpPr>
            <p:spPr bwMode="auto">
              <a:xfrm>
                <a:off x="1534" y="2626"/>
                <a:ext cx="4" cy="6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4" name="Rectangle 464"/>
              <p:cNvSpPr>
                <a:spLocks noChangeArrowheads="1"/>
              </p:cNvSpPr>
              <p:nvPr/>
            </p:nvSpPr>
            <p:spPr bwMode="auto">
              <a:xfrm>
                <a:off x="1535" y="2626"/>
                <a:ext cx="5" cy="6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5" name="Oval 465"/>
              <p:cNvSpPr>
                <a:spLocks noChangeArrowheads="1"/>
              </p:cNvSpPr>
              <p:nvPr/>
            </p:nvSpPr>
            <p:spPr bwMode="auto">
              <a:xfrm>
                <a:off x="1537" y="2626"/>
                <a:ext cx="4" cy="6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6" name="Oval 466"/>
              <p:cNvSpPr>
                <a:spLocks noChangeArrowheads="1"/>
              </p:cNvSpPr>
              <p:nvPr/>
            </p:nvSpPr>
            <p:spPr bwMode="auto">
              <a:xfrm>
                <a:off x="1535" y="2627"/>
                <a:ext cx="2" cy="5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83" name="Group 467"/>
            <p:cNvGrpSpPr>
              <a:grpSpLocks/>
            </p:cNvGrpSpPr>
            <p:nvPr/>
          </p:nvGrpSpPr>
          <p:grpSpPr bwMode="auto">
            <a:xfrm>
              <a:off x="1551" y="2623"/>
              <a:ext cx="8" cy="7"/>
              <a:chOff x="1551" y="2623"/>
              <a:chExt cx="8" cy="7"/>
            </a:xfrm>
          </p:grpSpPr>
          <p:sp>
            <p:nvSpPr>
              <p:cNvPr id="23709" name="Oval 468"/>
              <p:cNvSpPr>
                <a:spLocks noChangeArrowheads="1"/>
              </p:cNvSpPr>
              <p:nvPr/>
            </p:nvSpPr>
            <p:spPr bwMode="auto">
              <a:xfrm>
                <a:off x="1551" y="2623"/>
                <a:ext cx="4" cy="7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0" name="Rectangle 469"/>
              <p:cNvSpPr>
                <a:spLocks noChangeArrowheads="1"/>
              </p:cNvSpPr>
              <p:nvPr/>
            </p:nvSpPr>
            <p:spPr bwMode="auto">
              <a:xfrm>
                <a:off x="1553" y="2623"/>
                <a:ext cx="4" cy="7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1" name="Oval 470"/>
              <p:cNvSpPr>
                <a:spLocks noChangeArrowheads="1"/>
              </p:cNvSpPr>
              <p:nvPr/>
            </p:nvSpPr>
            <p:spPr bwMode="auto">
              <a:xfrm>
                <a:off x="1555" y="2623"/>
                <a:ext cx="4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2" name="Oval 471"/>
              <p:cNvSpPr>
                <a:spLocks noChangeArrowheads="1"/>
              </p:cNvSpPr>
              <p:nvPr/>
            </p:nvSpPr>
            <p:spPr bwMode="auto">
              <a:xfrm>
                <a:off x="1552" y="2624"/>
                <a:ext cx="3" cy="5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84" name="Group 472"/>
            <p:cNvGrpSpPr>
              <a:grpSpLocks/>
            </p:cNvGrpSpPr>
            <p:nvPr/>
          </p:nvGrpSpPr>
          <p:grpSpPr bwMode="auto">
            <a:xfrm>
              <a:off x="1569" y="2620"/>
              <a:ext cx="7" cy="7"/>
              <a:chOff x="1569" y="2620"/>
              <a:chExt cx="7" cy="7"/>
            </a:xfrm>
          </p:grpSpPr>
          <p:sp>
            <p:nvSpPr>
              <p:cNvPr id="23705" name="Oval 473"/>
              <p:cNvSpPr>
                <a:spLocks noChangeArrowheads="1"/>
              </p:cNvSpPr>
              <p:nvPr/>
            </p:nvSpPr>
            <p:spPr bwMode="auto">
              <a:xfrm>
                <a:off x="1569" y="2620"/>
                <a:ext cx="4" cy="7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6" name="Rectangle 474"/>
              <p:cNvSpPr>
                <a:spLocks noChangeArrowheads="1"/>
              </p:cNvSpPr>
              <p:nvPr/>
            </p:nvSpPr>
            <p:spPr bwMode="auto">
              <a:xfrm>
                <a:off x="1570" y="2620"/>
                <a:ext cx="5" cy="7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7" name="Oval 475"/>
              <p:cNvSpPr>
                <a:spLocks noChangeArrowheads="1"/>
              </p:cNvSpPr>
              <p:nvPr/>
            </p:nvSpPr>
            <p:spPr bwMode="auto">
              <a:xfrm>
                <a:off x="1572" y="2620"/>
                <a:ext cx="4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8" name="Oval 476"/>
              <p:cNvSpPr>
                <a:spLocks noChangeArrowheads="1"/>
              </p:cNvSpPr>
              <p:nvPr/>
            </p:nvSpPr>
            <p:spPr bwMode="auto">
              <a:xfrm>
                <a:off x="1570" y="2621"/>
                <a:ext cx="2" cy="5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85" name="Group 477"/>
            <p:cNvGrpSpPr>
              <a:grpSpLocks/>
            </p:cNvGrpSpPr>
            <p:nvPr/>
          </p:nvGrpSpPr>
          <p:grpSpPr bwMode="auto">
            <a:xfrm>
              <a:off x="1598" y="2617"/>
              <a:ext cx="7" cy="6"/>
              <a:chOff x="1598" y="2617"/>
              <a:chExt cx="7" cy="6"/>
            </a:xfrm>
          </p:grpSpPr>
          <p:sp>
            <p:nvSpPr>
              <p:cNvPr id="23701" name="Oval 478"/>
              <p:cNvSpPr>
                <a:spLocks noChangeArrowheads="1"/>
              </p:cNvSpPr>
              <p:nvPr/>
            </p:nvSpPr>
            <p:spPr bwMode="auto">
              <a:xfrm>
                <a:off x="1598" y="2617"/>
                <a:ext cx="4" cy="6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2" name="Rectangle 479"/>
              <p:cNvSpPr>
                <a:spLocks noChangeArrowheads="1"/>
              </p:cNvSpPr>
              <p:nvPr/>
            </p:nvSpPr>
            <p:spPr bwMode="auto">
              <a:xfrm>
                <a:off x="1599" y="2617"/>
                <a:ext cx="5" cy="6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3" name="Oval 480"/>
              <p:cNvSpPr>
                <a:spLocks noChangeArrowheads="1"/>
              </p:cNvSpPr>
              <p:nvPr/>
            </p:nvSpPr>
            <p:spPr bwMode="auto">
              <a:xfrm>
                <a:off x="1601" y="2617"/>
                <a:ext cx="4" cy="6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4" name="Oval 481"/>
              <p:cNvSpPr>
                <a:spLocks noChangeArrowheads="1"/>
              </p:cNvSpPr>
              <p:nvPr/>
            </p:nvSpPr>
            <p:spPr bwMode="auto">
              <a:xfrm>
                <a:off x="1599" y="2617"/>
                <a:ext cx="2" cy="6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86" name="Group 482"/>
            <p:cNvGrpSpPr>
              <a:grpSpLocks/>
            </p:cNvGrpSpPr>
            <p:nvPr/>
          </p:nvGrpSpPr>
          <p:grpSpPr bwMode="auto">
            <a:xfrm>
              <a:off x="1613" y="2614"/>
              <a:ext cx="8" cy="6"/>
              <a:chOff x="1613" y="2614"/>
              <a:chExt cx="8" cy="6"/>
            </a:xfrm>
          </p:grpSpPr>
          <p:sp>
            <p:nvSpPr>
              <p:cNvPr id="23697" name="Oval 483"/>
              <p:cNvSpPr>
                <a:spLocks noChangeArrowheads="1"/>
              </p:cNvSpPr>
              <p:nvPr/>
            </p:nvSpPr>
            <p:spPr bwMode="auto">
              <a:xfrm>
                <a:off x="1613" y="2614"/>
                <a:ext cx="4" cy="6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8" name="Rectangle 484"/>
              <p:cNvSpPr>
                <a:spLocks noChangeArrowheads="1"/>
              </p:cNvSpPr>
              <p:nvPr/>
            </p:nvSpPr>
            <p:spPr bwMode="auto">
              <a:xfrm>
                <a:off x="1615" y="2614"/>
                <a:ext cx="5" cy="6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9" name="Oval 485"/>
              <p:cNvSpPr>
                <a:spLocks noChangeArrowheads="1"/>
              </p:cNvSpPr>
              <p:nvPr/>
            </p:nvSpPr>
            <p:spPr bwMode="auto">
              <a:xfrm>
                <a:off x="1617" y="2614"/>
                <a:ext cx="4" cy="6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0" name="Oval 486"/>
              <p:cNvSpPr>
                <a:spLocks noChangeArrowheads="1"/>
              </p:cNvSpPr>
              <p:nvPr/>
            </p:nvSpPr>
            <p:spPr bwMode="auto">
              <a:xfrm>
                <a:off x="1614" y="2614"/>
                <a:ext cx="3" cy="5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87" name="Group 487"/>
            <p:cNvGrpSpPr>
              <a:grpSpLocks/>
            </p:cNvGrpSpPr>
            <p:nvPr/>
          </p:nvGrpSpPr>
          <p:grpSpPr bwMode="auto">
            <a:xfrm>
              <a:off x="1636" y="2610"/>
              <a:ext cx="8" cy="7"/>
              <a:chOff x="1636" y="2610"/>
              <a:chExt cx="8" cy="7"/>
            </a:xfrm>
          </p:grpSpPr>
          <p:sp>
            <p:nvSpPr>
              <p:cNvPr id="23693" name="Oval 488"/>
              <p:cNvSpPr>
                <a:spLocks noChangeArrowheads="1"/>
              </p:cNvSpPr>
              <p:nvPr/>
            </p:nvSpPr>
            <p:spPr bwMode="auto">
              <a:xfrm>
                <a:off x="1636" y="2610"/>
                <a:ext cx="4" cy="6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4" name="Rectangle 489"/>
              <p:cNvSpPr>
                <a:spLocks noChangeArrowheads="1"/>
              </p:cNvSpPr>
              <p:nvPr/>
            </p:nvSpPr>
            <p:spPr bwMode="auto">
              <a:xfrm>
                <a:off x="1638" y="2610"/>
                <a:ext cx="5" cy="7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5" name="Oval 490"/>
              <p:cNvSpPr>
                <a:spLocks noChangeArrowheads="1"/>
              </p:cNvSpPr>
              <p:nvPr/>
            </p:nvSpPr>
            <p:spPr bwMode="auto">
              <a:xfrm>
                <a:off x="1640" y="2610"/>
                <a:ext cx="4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6" name="Oval 491"/>
              <p:cNvSpPr>
                <a:spLocks noChangeArrowheads="1"/>
              </p:cNvSpPr>
              <p:nvPr/>
            </p:nvSpPr>
            <p:spPr bwMode="auto">
              <a:xfrm>
                <a:off x="1637" y="2611"/>
                <a:ext cx="3" cy="5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3688" name="Group 492"/>
            <p:cNvGrpSpPr>
              <a:grpSpLocks/>
            </p:cNvGrpSpPr>
            <p:nvPr/>
          </p:nvGrpSpPr>
          <p:grpSpPr bwMode="auto">
            <a:xfrm>
              <a:off x="1657" y="2607"/>
              <a:ext cx="7" cy="7"/>
              <a:chOff x="1657" y="2607"/>
              <a:chExt cx="7" cy="7"/>
            </a:xfrm>
          </p:grpSpPr>
          <p:sp>
            <p:nvSpPr>
              <p:cNvPr id="23689" name="Oval 493"/>
              <p:cNvSpPr>
                <a:spLocks noChangeArrowheads="1"/>
              </p:cNvSpPr>
              <p:nvPr/>
            </p:nvSpPr>
            <p:spPr bwMode="auto">
              <a:xfrm>
                <a:off x="1657" y="2607"/>
                <a:ext cx="4" cy="7"/>
              </a:xfrm>
              <a:prstGeom prst="ellipse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0" name="Rectangle 494"/>
              <p:cNvSpPr>
                <a:spLocks noChangeArrowheads="1"/>
              </p:cNvSpPr>
              <p:nvPr/>
            </p:nvSpPr>
            <p:spPr bwMode="auto">
              <a:xfrm>
                <a:off x="1658" y="2607"/>
                <a:ext cx="5" cy="7"/>
              </a:xfrm>
              <a:prstGeom prst="rect">
                <a:avLst/>
              </a:prstGeom>
              <a:solidFill>
                <a:srgbClr val="E0E0E0"/>
              </a:solidFill>
              <a:ln w="1588">
                <a:solidFill>
                  <a:srgbClr val="80808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1" name="Oval 495"/>
              <p:cNvSpPr>
                <a:spLocks noChangeArrowheads="1"/>
              </p:cNvSpPr>
              <p:nvPr/>
            </p:nvSpPr>
            <p:spPr bwMode="auto">
              <a:xfrm>
                <a:off x="1660" y="2607"/>
                <a:ext cx="4" cy="7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2" name="Oval 496"/>
              <p:cNvSpPr>
                <a:spLocks noChangeArrowheads="1"/>
              </p:cNvSpPr>
              <p:nvPr/>
            </p:nvSpPr>
            <p:spPr bwMode="auto">
              <a:xfrm>
                <a:off x="1658" y="2608"/>
                <a:ext cx="2" cy="5"/>
              </a:xfrm>
              <a:prstGeom prst="ellipse">
                <a:avLst/>
              </a:prstGeom>
              <a:solidFill>
                <a:srgbClr val="E0E0E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3565" name="Group 601"/>
          <p:cNvGrpSpPr>
            <a:grpSpLocks/>
          </p:cNvGrpSpPr>
          <p:nvPr/>
        </p:nvGrpSpPr>
        <p:grpSpPr bwMode="auto">
          <a:xfrm rot="-2041161">
            <a:off x="1727200" y="1943100"/>
            <a:ext cx="304800" cy="304800"/>
            <a:chOff x="1697" y="1685"/>
            <a:chExt cx="364" cy="349"/>
          </a:xfrm>
        </p:grpSpPr>
        <p:grpSp>
          <p:nvGrpSpPr>
            <p:cNvPr id="23588" name="Group 602"/>
            <p:cNvGrpSpPr>
              <a:grpSpLocks/>
            </p:cNvGrpSpPr>
            <p:nvPr/>
          </p:nvGrpSpPr>
          <p:grpSpPr bwMode="auto">
            <a:xfrm>
              <a:off x="1884" y="1685"/>
              <a:ext cx="177" cy="349"/>
              <a:chOff x="1884" y="1685"/>
              <a:chExt cx="177" cy="349"/>
            </a:xfrm>
          </p:grpSpPr>
          <p:sp>
            <p:nvSpPr>
              <p:cNvPr id="23597" name="Arc 603"/>
              <p:cNvSpPr>
                <a:spLocks/>
              </p:cNvSpPr>
              <p:nvPr/>
            </p:nvSpPr>
            <p:spPr bwMode="auto">
              <a:xfrm>
                <a:off x="1952" y="1685"/>
                <a:ext cx="109" cy="349"/>
              </a:xfrm>
              <a:custGeom>
                <a:avLst/>
                <a:gdLst>
                  <a:gd name="T0" fmla="*/ 0 w 21600"/>
                  <a:gd name="T1" fmla="*/ 0 h 41996"/>
                  <a:gd name="T2" fmla="*/ 0 w 21600"/>
                  <a:gd name="T3" fmla="*/ 0 h 41996"/>
                  <a:gd name="T4" fmla="*/ 0 w 21600"/>
                  <a:gd name="T5" fmla="*/ 0 h 4199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96"/>
                  <a:gd name="T11" fmla="*/ 21600 w 21600"/>
                  <a:gd name="T12" fmla="*/ 41996 h 419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96" fill="none" extrusionOk="0">
                    <a:moveTo>
                      <a:pt x="4308" y="-1"/>
                    </a:moveTo>
                    <a:cubicBezTo>
                      <a:pt x="14370" y="2048"/>
                      <a:pt x="21600" y="10897"/>
                      <a:pt x="21600" y="21166"/>
                    </a:cubicBezTo>
                    <a:cubicBezTo>
                      <a:pt x="21600" y="30893"/>
                      <a:pt x="15097" y="39421"/>
                      <a:pt x="5716" y="41995"/>
                    </a:cubicBezTo>
                  </a:path>
                  <a:path w="21600" h="41996" stroke="0" extrusionOk="0">
                    <a:moveTo>
                      <a:pt x="4308" y="-1"/>
                    </a:moveTo>
                    <a:cubicBezTo>
                      <a:pt x="14370" y="2048"/>
                      <a:pt x="21600" y="10897"/>
                      <a:pt x="21600" y="21166"/>
                    </a:cubicBezTo>
                    <a:cubicBezTo>
                      <a:pt x="21600" y="30893"/>
                      <a:pt x="15097" y="39421"/>
                      <a:pt x="5716" y="41995"/>
                    </a:cubicBezTo>
                    <a:lnTo>
                      <a:pt x="0" y="21166"/>
                    </a:lnTo>
                    <a:lnTo>
                      <a:pt x="4308" y="-1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598" name="Arc 604"/>
              <p:cNvSpPr>
                <a:spLocks/>
              </p:cNvSpPr>
              <p:nvPr/>
            </p:nvSpPr>
            <p:spPr bwMode="auto">
              <a:xfrm>
                <a:off x="1921" y="1708"/>
                <a:ext cx="94" cy="300"/>
              </a:xfrm>
              <a:custGeom>
                <a:avLst/>
                <a:gdLst>
                  <a:gd name="T0" fmla="*/ 0 w 21600"/>
                  <a:gd name="T1" fmla="*/ 0 h 41987"/>
                  <a:gd name="T2" fmla="*/ 0 w 21600"/>
                  <a:gd name="T3" fmla="*/ 0 h 41987"/>
                  <a:gd name="T4" fmla="*/ 0 w 21600"/>
                  <a:gd name="T5" fmla="*/ 0 h 419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87"/>
                  <a:gd name="T11" fmla="*/ 21600 w 21600"/>
                  <a:gd name="T12" fmla="*/ 41987 h 419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87" fill="none" extrusionOk="0">
                    <a:moveTo>
                      <a:pt x="4319" y="0"/>
                    </a:moveTo>
                    <a:cubicBezTo>
                      <a:pt x="14376" y="2053"/>
                      <a:pt x="21600" y="10899"/>
                      <a:pt x="21600" y="21164"/>
                    </a:cubicBezTo>
                    <a:cubicBezTo>
                      <a:pt x="21600" y="30881"/>
                      <a:pt x="15110" y="39403"/>
                      <a:pt x="5741" y="41986"/>
                    </a:cubicBezTo>
                  </a:path>
                  <a:path w="21600" h="41987" stroke="0" extrusionOk="0">
                    <a:moveTo>
                      <a:pt x="4319" y="0"/>
                    </a:moveTo>
                    <a:cubicBezTo>
                      <a:pt x="14376" y="2053"/>
                      <a:pt x="21600" y="10899"/>
                      <a:pt x="21600" y="21164"/>
                    </a:cubicBezTo>
                    <a:cubicBezTo>
                      <a:pt x="21600" y="30881"/>
                      <a:pt x="15110" y="39403"/>
                      <a:pt x="5741" y="41986"/>
                    </a:cubicBezTo>
                    <a:lnTo>
                      <a:pt x="0" y="21164"/>
                    </a:lnTo>
                    <a:lnTo>
                      <a:pt x="4319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599" name="Arc 605"/>
              <p:cNvSpPr>
                <a:spLocks/>
              </p:cNvSpPr>
              <p:nvPr/>
            </p:nvSpPr>
            <p:spPr bwMode="auto">
              <a:xfrm>
                <a:off x="1884" y="1733"/>
                <a:ext cx="88" cy="253"/>
              </a:xfrm>
              <a:custGeom>
                <a:avLst/>
                <a:gdLst>
                  <a:gd name="T0" fmla="*/ 0 w 21600"/>
                  <a:gd name="T1" fmla="*/ 0 h 42045"/>
                  <a:gd name="T2" fmla="*/ 0 w 21600"/>
                  <a:gd name="T3" fmla="*/ 0 h 42045"/>
                  <a:gd name="T4" fmla="*/ 0 w 21600"/>
                  <a:gd name="T5" fmla="*/ 0 h 4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45"/>
                  <a:gd name="T11" fmla="*/ 21600 w 21600"/>
                  <a:gd name="T12" fmla="*/ 42045 h 4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45" fill="none" extrusionOk="0">
                    <a:moveTo>
                      <a:pt x="4149" y="0"/>
                    </a:moveTo>
                    <a:cubicBezTo>
                      <a:pt x="14286" y="1984"/>
                      <a:pt x="21600" y="10868"/>
                      <a:pt x="21600" y="21198"/>
                    </a:cubicBezTo>
                    <a:cubicBezTo>
                      <a:pt x="21600" y="30949"/>
                      <a:pt x="15065" y="39492"/>
                      <a:pt x="5653" y="42044"/>
                    </a:cubicBezTo>
                  </a:path>
                  <a:path w="21600" h="42045" stroke="0" extrusionOk="0">
                    <a:moveTo>
                      <a:pt x="4149" y="0"/>
                    </a:moveTo>
                    <a:cubicBezTo>
                      <a:pt x="14286" y="1984"/>
                      <a:pt x="21600" y="10868"/>
                      <a:pt x="21600" y="21198"/>
                    </a:cubicBezTo>
                    <a:cubicBezTo>
                      <a:pt x="21600" y="30949"/>
                      <a:pt x="15065" y="39492"/>
                      <a:pt x="5653" y="42044"/>
                    </a:cubicBezTo>
                    <a:lnTo>
                      <a:pt x="0" y="21198"/>
                    </a:lnTo>
                    <a:lnTo>
                      <a:pt x="4149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23589" name="Group 606"/>
            <p:cNvGrpSpPr>
              <a:grpSpLocks/>
            </p:cNvGrpSpPr>
            <p:nvPr/>
          </p:nvGrpSpPr>
          <p:grpSpPr bwMode="auto">
            <a:xfrm>
              <a:off x="1782" y="1750"/>
              <a:ext cx="150" cy="232"/>
              <a:chOff x="1782" y="1750"/>
              <a:chExt cx="150" cy="232"/>
            </a:xfrm>
          </p:grpSpPr>
          <p:sp>
            <p:nvSpPr>
              <p:cNvPr id="23594" name="Arc 607"/>
              <p:cNvSpPr>
                <a:spLocks/>
              </p:cNvSpPr>
              <p:nvPr/>
            </p:nvSpPr>
            <p:spPr bwMode="auto">
              <a:xfrm>
                <a:off x="1840" y="1750"/>
                <a:ext cx="92" cy="232"/>
              </a:xfrm>
              <a:custGeom>
                <a:avLst/>
                <a:gdLst>
                  <a:gd name="T0" fmla="*/ 0 w 21600"/>
                  <a:gd name="T1" fmla="*/ 0 h 42051"/>
                  <a:gd name="T2" fmla="*/ 0 w 21600"/>
                  <a:gd name="T3" fmla="*/ 0 h 42051"/>
                  <a:gd name="T4" fmla="*/ 0 w 21600"/>
                  <a:gd name="T5" fmla="*/ 0 h 420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51"/>
                  <a:gd name="T11" fmla="*/ 21600 w 21600"/>
                  <a:gd name="T12" fmla="*/ 42051 h 420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51" fill="none" extrusionOk="0">
                    <a:moveTo>
                      <a:pt x="4215" y="0"/>
                    </a:moveTo>
                    <a:cubicBezTo>
                      <a:pt x="14321" y="2011"/>
                      <a:pt x="21600" y="10880"/>
                      <a:pt x="21600" y="21185"/>
                    </a:cubicBezTo>
                    <a:cubicBezTo>
                      <a:pt x="21600" y="30963"/>
                      <a:pt x="15030" y="39522"/>
                      <a:pt x="5583" y="42050"/>
                    </a:cubicBezTo>
                  </a:path>
                  <a:path w="21600" h="42051" stroke="0" extrusionOk="0">
                    <a:moveTo>
                      <a:pt x="4215" y="0"/>
                    </a:moveTo>
                    <a:cubicBezTo>
                      <a:pt x="14321" y="2011"/>
                      <a:pt x="21600" y="10880"/>
                      <a:pt x="21600" y="21185"/>
                    </a:cubicBezTo>
                    <a:cubicBezTo>
                      <a:pt x="21600" y="30963"/>
                      <a:pt x="15030" y="39522"/>
                      <a:pt x="5583" y="42050"/>
                    </a:cubicBezTo>
                    <a:lnTo>
                      <a:pt x="0" y="21185"/>
                    </a:lnTo>
                    <a:lnTo>
                      <a:pt x="4215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595" name="Arc 608"/>
              <p:cNvSpPr>
                <a:spLocks/>
              </p:cNvSpPr>
              <p:nvPr/>
            </p:nvSpPr>
            <p:spPr bwMode="auto">
              <a:xfrm>
                <a:off x="1814" y="1766"/>
                <a:ext cx="79" cy="199"/>
              </a:xfrm>
              <a:custGeom>
                <a:avLst/>
                <a:gdLst>
                  <a:gd name="T0" fmla="*/ 0 w 21600"/>
                  <a:gd name="T1" fmla="*/ 0 h 42128"/>
                  <a:gd name="T2" fmla="*/ 0 w 21600"/>
                  <a:gd name="T3" fmla="*/ 0 h 42128"/>
                  <a:gd name="T4" fmla="*/ 0 w 21600"/>
                  <a:gd name="T5" fmla="*/ 0 h 4212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128"/>
                  <a:gd name="T11" fmla="*/ 21600 w 21600"/>
                  <a:gd name="T12" fmla="*/ 42128 h 421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128" fill="none" extrusionOk="0">
                    <a:moveTo>
                      <a:pt x="4067" y="0"/>
                    </a:moveTo>
                    <a:cubicBezTo>
                      <a:pt x="14243" y="1951"/>
                      <a:pt x="21600" y="10853"/>
                      <a:pt x="21600" y="21214"/>
                    </a:cubicBezTo>
                    <a:cubicBezTo>
                      <a:pt x="21600" y="31063"/>
                      <a:pt x="14937" y="39665"/>
                      <a:pt x="5400" y="42127"/>
                    </a:cubicBezTo>
                  </a:path>
                  <a:path w="21600" h="42128" stroke="0" extrusionOk="0">
                    <a:moveTo>
                      <a:pt x="4067" y="0"/>
                    </a:moveTo>
                    <a:cubicBezTo>
                      <a:pt x="14243" y="1951"/>
                      <a:pt x="21600" y="10853"/>
                      <a:pt x="21600" y="21214"/>
                    </a:cubicBezTo>
                    <a:cubicBezTo>
                      <a:pt x="21600" y="31063"/>
                      <a:pt x="14937" y="39665"/>
                      <a:pt x="5400" y="42127"/>
                    </a:cubicBezTo>
                    <a:lnTo>
                      <a:pt x="0" y="21214"/>
                    </a:lnTo>
                    <a:lnTo>
                      <a:pt x="4067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3596" name="Arc 609"/>
              <p:cNvSpPr>
                <a:spLocks/>
              </p:cNvSpPr>
              <p:nvPr/>
            </p:nvSpPr>
            <p:spPr bwMode="auto">
              <a:xfrm>
                <a:off x="1782" y="1783"/>
                <a:ext cx="74" cy="168"/>
              </a:xfrm>
              <a:custGeom>
                <a:avLst/>
                <a:gdLst>
                  <a:gd name="T0" fmla="*/ 0 w 21600"/>
                  <a:gd name="T1" fmla="*/ 0 h 41974"/>
                  <a:gd name="T2" fmla="*/ 0 w 21600"/>
                  <a:gd name="T3" fmla="*/ 0 h 41974"/>
                  <a:gd name="T4" fmla="*/ 0 w 21600"/>
                  <a:gd name="T5" fmla="*/ 0 h 4197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74"/>
                  <a:gd name="T11" fmla="*/ 21600 w 21600"/>
                  <a:gd name="T12" fmla="*/ 41974 h 419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74" fill="none" extrusionOk="0">
                    <a:moveTo>
                      <a:pt x="4314" y="0"/>
                    </a:moveTo>
                    <a:cubicBezTo>
                      <a:pt x="14374" y="2051"/>
                      <a:pt x="21600" y="10898"/>
                      <a:pt x="21600" y="21165"/>
                    </a:cubicBezTo>
                    <a:cubicBezTo>
                      <a:pt x="21600" y="30864"/>
                      <a:pt x="15135" y="39373"/>
                      <a:pt x="5791" y="41974"/>
                    </a:cubicBezTo>
                  </a:path>
                  <a:path w="21600" h="41974" stroke="0" extrusionOk="0">
                    <a:moveTo>
                      <a:pt x="4314" y="0"/>
                    </a:moveTo>
                    <a:cubicBezTo>
                      <a:pt x="14374" y="2051"/>
                      <a:pt x="21600" y="10898"/>
                      <a:pt x="21600" y="21165"/>
                    </a:cubicBezTo>
                    <a:cubicBezTo>
                      <a:pt x="21600" y="30864"/>
                      <a:pt x="15135" y="39373"/>
                      <a:pt x="5791" y="41974"/>
                    </a:cubicBezTo>
                    <a:lnTo>
                      <a:pt x="0" y="21165"/>
                    </a:lnTo>
                    <a:lnTo>
                      <a:pt x="4314" y="0"/>
                    </a:lnTo>
                    <a:close/>
                  </a:path>
                </a:pathLst>
              </a:custGeom>
              <a:noFill/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23590" name="Arc 610"/>
            <p:cNvSpPr>
              <a:spLocks/>
            </p:cNvSpPr>
            <p:nvPr/>
          </p:nvSpPr>
          <p:spPr bwMode="auto">
            <a:xfrm>
              <a:off x="1757" y="1797"/>
              <a:ext cx="67" cy="147"/>
            </a:xfrm>
            <a:custGeom>
              <a:avLst/>
              <a:gdLst>
                <a:gd name="T0" fmla="*/ 0 w 21600"/>
                <a:gd name="T1" fmla="*/ 0 h 42217"/>
                <a:gd name="T2" fmla="*/ 0 w 21600"/>
                <a:gd name="T3" fmla="*/ 0 h 42217"/>
                <a:gd name="T4" fmla="*/ 0 w 21600"/>
                <a:gd name="T5" fmla="*/ 0 h 42217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217"/>
                <a:gd name="T11" fmla="*/ 21600 w 21600"/>
                <a:gd name="T12" fmla="*/ 42217 h 422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217" fill="none" extrusionOk="0">
                  <a:moveTo>
                    <a:pt x="3885" y="0"/>
                  </a:moveTo>
                  <a:cubicBezTo>
                    <a:pt x="14146" y="1876"/>
                    <a:pt x="21600" y="10817"/>
                    <a:pt x="21600" y="21248"/>
                  </a:cubicBezTo>
                  <a:cubicBezTo>
                    <a:pt x="21600" y="31180"/>
                    <a:pt x="14825" y="39833"/>
                    <a:pt x="5182" y="42216"/>
                  </a:cubicBezTo>
                </a:path>
                <a:path w="21600" h="42217" stroke="0" extrusionOk="0">
                  <a:moveTo>
                    <a:pt x="3885" y="0"/>
                  </a:moveTo>
                  <a:cubicBezTo>
                    <a:pt x="14146" y="1876"/>
                    <a:pt x="21600" y="10817"/>
                    <a:pt x="21600" y="21248"/>
                  </a:cubicBezTo>
                  <a:cubicBezTo>
                    <a:pt x="21600" y="31180"/>
                    <a:pt x="14825" y="39833"/>
                    <a:pt x="5182" y="42216"/>
                  </a:cubicBezTo>
                  <a:lnTo>
                    <a:pt x="0" y="21248"/>
                  </a:lnTo>
                  <a:lnTo>
                    <a:pt x="3885" y="0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591" name="Arc 611"/>
            <p:cNvSpPr>
              <a:spLocks/>
            </p:cNvSpPr>
            <p:nvPr/>
          </p:nvSpPr>
          <p:spPr bwMode="auto">
            <a:xfrm>
              <a:off x="1729" y="1808"/>
              <a:ext cx="58" cy="126"/>
            </a:xfrm>
            <a:custGeom>
              <a:avLst/>
              <a:gdLst>
                <a:gd name="T0" fmla="*/ 0 w 21600"/>
                <a:gd name="T1" fmla="*/ 0 h 42160"/>
                <a:gd name="T2" fmla="*/ 0 w 21600"/>
                <a:gd name="T3" fmla="*/ 0 h 42160"/>
                <a:gd name="T4" fmla="*/ 0 w 21600"/>
                <a:gd name="T5" fmla="*/ 0 h 4216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160"/>
                <a:gd name="T11" fmla="*/ 21600 w 21600"/>
                <a:gd name="T12" fmla="*/ 42160 h 421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160" fill="none" extrusionOk="0">
                  <a:moveTo>
                    <a:pt x="4028" y="-1"/>
                  </a:moveTo>
                  <a:cubicBezTo>
                    <a:pt x="14222" y="1934"/>
                    <a:pt x="21600" y="10844"/>
                    <a:pt x="21600" y="21221"/>
                  </a:cubicBezTo>
                  <a:cubicBezTo>
                    <a:pt x="21600" y="31107"/>
                    <a:pt x="14887" y="39732"/>
                    <a:pt x="5303" y="42159"/>
                  </a:cubicBezTo>
                </a:path>
                <a:path w="21600" h="42160" stroke="0" extrusionOk="0">
                  <a:moveTo>
                    <a:pt x="4028" y="-1"/>
                  </a:moveTo>
                  <a:cubicBezTo>
                    <a:pt x="14222" y="1934"/>
                    <a:pt x="21600" y="10844"/>
                    <a:pt x="21600" y="21221"/>
                  </a:cubicBezTo>
                  <a:cubicBezTo>
                    <a:pt x="21600" y="31107"/>
                    <a:pt x="14887" y="39732"/>
                    <a:pt x="5303" y="42159"/>
                  </a:cubicBezTo>
                  <a:lnTo>
                    <a:pt x="0" y="21221"/>
                  </a:lnTo>
                  <a:lnTo>
                    <a:pt x="4028" y="-1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592" name="Arc 612"/>
            <p:cNvSpPr>
              <a:spLocks/>
            </p:cNvSpPr>
            <p:nvPr/>
          </p:nvSpPr>
          <p:spPr bwMode="auto">
            <a:xfrm>
              <a:off x="1706" y="1824"/>
              <a:ext cx="50" cy="98"/>
            </a:xfrm>
            <a:custGeom>
              <a:avLst/>
              <a:gdLst>
                <a:gd name="T0" fmla="*/ 0 w 21600"/>
                <a:gd name="T1" fmla="*/ 0 h 42030"/>
                <a:gd name="T2" fmla="*/ 0 w 21600"/>
                <a:gd name="T3" fmla="*/ 0 h 42030"/>
                <a:gd name="T4" fmla="*/ 0 w 21600"/>
                <a:gd name="T5" fmla="*/ 0 h 4203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030"/>
                <a:gd name="T11" fmla="*/ 21600 w 21600"/>
                <a:gd name="T12" fmla="*/ 42030 h 4203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030" fill="none" extrusionOk="0">
                  <a:moveTo>
                    <a:pt x="4237" y="-1"/>
                  </a:moveTo>
                  <a:cubicBezTo>
                    <a:pt x="14332" y="2019"/>
                    <a:pt x="21600" y="10884"/>
                    <a:pt x="21600" y="21180"/>
                  </a:cubicBezTo>
                  <a:cubicBezTo>
                    <a:pt x="21600" y="30936"/>
                    <a:pt x="15060" y="39481"/>
                    <a:pt x="5642" y="42029"/>
                  </a:cubicBezTo>
                </a:path>
                <a:path w="21600" h="42030" stroke="0" extrusionOk="0">
                  <a:moveTo>
                    <a:pt x="4237" y="-1"/>
                  </a:moveTo>
                  <a:cubicBezTo>
                    <a:pt x="14332" y="2019"/>
                    <a:pt x="21600" y="10884"/>
                    <a:pt x="21600" y="21180"/>
                  </a:cubicBezTo>
                  <a:cubicBezTo>
                    <a:pt x="21600" y="30936"/>
                    <a:pt x="15060" y="39481"/>
                    <a:pt x="5642" y="42029"/>
                  </a:cubicBezTo>
                  <a:lnTo>
                    <a:pt x="0" y="21180"/>
                  </a:lnTo>
                  <a:lnTo>
                    <a:pt x="4237" y="-1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3593" name="Arc 613"/>
            <p:cNvSpPr>
              <a:spLocks/>
            </p:cNvSpPr>
            <p:nvPr/>
          </p:nvSpPr>
          <p:spPr bwMode="auto">
            <a:xfrm>
              <a:off x="1697" y="1839"/>
              <a:ext cx="30" cy="74"/>
            </a:xfrm>
            <a:custGeom>
              <a:avLst/>
              <a:gdLst>
                <a:gd name="T0" fmla="*/ 0 w 21600"/>
                <a:gd name="T1" fmla="*/ 0 h 42282"/>
                <a:gd name="T2" fmla="*/ 0 w 21600"/>
                <a:gd name="T3" fmla="*/ 0 h 42282"/>
                <a:gd name="T4" fmla="*/ 0 w 21600"/>
                <a:gd name="T5" fmla="*/ 0 h 42282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282"/>
                <a:gd name="T11" fmla="*/ 21600 w 21600"/>
                <a:gd name="T12" fmla="*/ 42282 h 4228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282" fill="none" extrusionOk="0">
                  <a:moveTo>
                    <a:pt x="3610" y="-1"/>
                  </a:moveTo>
                  <a:cubicBezTo>
                    <a:pt x="13998" y="1760"/>
                    <a:pt x="21600" y="10759"/>
                    <a:pt x="21600" y="21296"/>
                  </a:cubicBezTo>
                  <a:cubicBezTo>
                    <a:pt x="21600" y="31255"/>
                    <a:pt x="14790" y="39923"/>
                    <a:pt x="5113" y="42281"/>
                  </a:cubicBezTo>
                </a:path>
                <a:path w="21600" h="42282" stroke="0" extrusionOk="0">
                  <a:moveTo>
                    <a:pt x="3610" y="-1"/>
                  </a:moveTo>
                  <a:cubicBezTo>
                    <a:pt x="13998" y="1760"/>
                    <a:pt x="21600" y="10759"/>
                    <a:pt x="21600" y="21296"/>
                  </a:cubicBezTo>
                  <a:cubicBezTo>
                    <a:pt x="21600" y="31255"/>
                    <a:pt x="14790" y="39923"/>
                    <a:pt x="5113" y="42281"/>
                  </a:cubicBezTo>
                  <a:lnTo>
                    <a:pt x="0" y="21296"/>
                  </a:lnTo>
                  <a:lnTo>
                    <a:pt x="3610" y="-1"/>
                  </a:lnTo>
                  <a:close/>
                </a:path>
              </a:pathLst>
            </a:cu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sp>
        <p:nvSpPr>
          <p:cNvPr id="23566" name="Rectangle 621"/>
          <p:cNvSpPr>
            <a:spLocks noChangeArrowheads="1"/>
          </p:cNvSpPr>
          <p:nvPr/>
        </p:nvSpPr>
        <p:spPr bwMode="auto">
          <a:xfrm>
            <a:off x="2819400" y="4343400"/>
            <a:ext cx="12954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en-US" sz="1600"/>
              <a:t>Data Link</a:t>
            </a:r>
          </a:p>
        </p:txBody>
      </p:sp>
      <p:sp>
        <p:nvSpPr>
          <p:cNvPr id="23567" name="Rectangle 622"/>
          <p:cNvSpPr>
            <a:spLocks noChangeArrowheads="1"/>
          </p:cNvSpPr>
          <p:nvPr/>
        </p:nvSpPr>
        <p:spPr bwMode="auto">
          <a:xfrm>
            <a:off x="2819400" y="4800600"/>
            <a:ext cx="12954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en-US" sz="1600"/>
              <a:t>Physical</a:t>
            </a:r>
          </a:p>
        </p:txBody>
      </p:sp>
      <p:sp>
        <p:nvSpPr>
          <p:cNvPr id="23568" name="Rectangle 623"/>
          <p:cNvSpPr>
            <a:spLocks noChangeArrowheads="1"/>
          </p:cNvSpPr>
          <p:nvPr/>
        </p:nvSpPr>
        <p:spPr bwMode="auto">
          <a:xfrm>
            <a:off x="6096000" y="2971800"/>
            <a:ext cx="12954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en-US" sz="1600"/>
              <a:t>Application</a:t>
            </a:r>
          </a:p>
        </p:txBody>
      </p:sp>
      <p:sp>
        <p:nvSpPr>
          <p:cNvPr id="23569" name="Rectangle 624"/>
          <p:cNvSpPr>
            <a:spLocks noChangeArrowheads="1"/>
          </p:cNvSpPr>
          <p:nvPr/>
        </p:nvSpPr>
        <p:spPr bwMode="auto">
          <a:xfrm>
            <a:off x="6096000" y="3429000"/>
            <a:ext cx="12954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en-US" sz="1600"/>
              <a:t>Transport</a:t>
            </a:r>
          </a:p>
        </p:txBody>
      </p:sp>
      <p:sp>
        <p:nvSpPr>
          <p:cNvPr id="23570" name="Rectangle 625"/>
          <p:cNvSpPr>
            <a:spLocks noChangeArrowheads="1"/>
          </p:cNvSpPr>
          <p:nvPr/>
        </p:nvSpPr>
        <p:spPr bwMode="auto">
          <a:xfrm>
            <a:off x="6096000" y="3886200"/>
            <a:ext cx="12954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en-US" sz="1600"/>
              <a:t>Network</a:t>
            </a:r>
          </a:p>
        </p:txBody>
      </p:sp>
      <p:sp>
        <p:nvSpPr>
          <p:cNvPr id="23571" name="Rectangle 626"/>
          <p:cNvSpPr>
            <a:spLocks noChangeArrowheads="1"/>
          </p:cNvSpPr>
          <p:nvPr/>
        </p:nvSpPr>
        <p:spPr bwMode="auto">
          <a:xfrm>
            <a:off x="6096000" y="4343400"/>
            <a:ext cx="12954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en-US" sz="1600"/>
              <a:t>Data Link</a:t>
            </a:r>
          </a:p>
        </p:txBody>
      </p:sp>
      <p:sp>
        <p:nvSpPr>
          <p:cNvPr id="23572" name="Rectangle 627"/>
          <p:cNvSpPr>
            <a:spLocks noChangeArrowheads="1"/>
          </p:cNvSpPr>
          <p:nvPr/>
        </p:nvSpPr>
        <p:spPr bwMode="auto">
          <a:xfrm>
            <a:off x="6096000" y="4800600"/>
            <a:ext cx="12954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en-US" sz="1600"/>
              <a:t>Physical</a:t>
            </a:r>
          </a:p>
        </p:txBody>
      </p:sp>
      <p:sp>
        <p:nvSpPr>
          <p:cNvPr id="23573" name="Rectangle 629"/>
          <p:cNvSpPr>
            <a:spLocks noChangeArrowheads="1"/>
          </p:cNvSpPr>
          <p:nvPr/>
        </p:nvSpPr>
        <p:spPr bwMode="auto">
          <a:xfrm>
            <a:off x="4114800" y="4343400"/>
            <a:ext cx="12954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en-US" sz="1600"/>
              <a:t>Data Link</a:t>
            </a:r>
          </a:p>
        </p:txBody>
      </p:sp>
      <p:sp>
        <p:nvSpPr>
          <p:cNvPr id="23574" name="Rectangle 630"/>
          <p:cNvSpPr>
            <a:spLocks noChangeArrowheads="1"/>
          </p:cNvSpPr>
          <p:nvPr/>
        </p:nvSpPr>
        <p:spPr bwMode="auto">
          <a:xfrm>
            <a:off x="4114800" y="4800600"/>
            <a:ext cx="12954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en-US" sz="1600"/>
              <a:t>Physical</a:t>
            </a:r>
          </a:p>
        </p:txBody>
      </p:sp>
      <p:grpSp>
        <p:nvGrpSpPr>
          <p:cNvPr id="23575" name="Group 633"/>
          <p:cNvGrpSpPr>
            <a:grpSpLocks/>
          </p:cNvGrpSpPr>
          <p:nvPr/>
        </p:nvGrpSpPr>
        <p:grpSpPr bwMode="auto">
          <a:xfrm>
            <a:off x="2819400" y="3886200"/>
            <a:ext cx="1295400" cy="457200"/>
            <a:chOff x="1776" y="1824"/>
            <a:chExt cx="816" cy="288"/>
          </a:xfrm>
        </p:grpSpPr>
        <p:sp>
          <p:nvSpPr>
            <p:cNvPr id="23586" name="Freeform 631"/>
            <p:cNvSpPr>
              <a:spLocks/>
            </p:cNvSpPr>
            <p:nvPr/>
          </p:nvSpPr>
          <p:spPr bwMode="auto">
            <a:xfrm>
              <a:off x="1776" y="1824"/>
              <a:ext cx="816" cy="288"/>
            </a:xfrm>
            <a:custGeom>
              <a:avLst/>
              <a:gdLst>
                <a:gd name="T0" fmla="*/ 0 w 816"/>
                <a:gd name="T1" fmla="*/ 288 h 288"/>
                <a:gd name="T2" fmla="*/ 0 w 816"/>
                <a:gd name="T3" fmla="*/ 0 h 288"/>
                <a:gd name="T4" fmla="*/ 576 w 816"/>
                <a:gd name="T5" fmla="*/ 0 h 288"/>
                <a:gd name="T6" fmla="*/ 816 w 816"/>
                <a:gd name="T7" fmla="*/ 288 h 288"/>
                <a:gd name="T8" fmla="*/ 0 w 816"/>
                <a:gd name="T9" fmla="*/ 288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6"/>
                <a:gd name="T16" fmla="*/ 0 h 288"/>
                <a:gd name="T17" fmla="*/ 816 w 816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6" h="288">
                  <a:moveTo>
                    <a:pt x="0" y="288"/>
                  </a:moveTo>
                  <a:lnTo>
                    <a:pt x="0" y="0"/>
                  </a:lnTo>
                  <a:lnTo>
                    <a:pt x="576" y="0"/>
                  </a:lnTo>
                  <a:lnTo>
                    <a:pt x="816" y="288"/>
                  </a:lnTo>
                  <a:lnTo>
                    <a:pt x="0" y="288"/>
                  </a:lnTo>
                  <a:close/>
                </a:path>
              </a:pathLst>
            </a:custGeom>
            <a:solidFill>
              <a:srgbClr val="DADAF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3587" name="Rectangle 632"/>
            <p:cNvSpPr>
              <a:spLocks noChangeArrowheads="1"/>
            </p:cNvSpPr>
            <p:nvPr/>
          </p:nvSpPr>
          <p:spPr bwMode="auto">
            <a:xfrm>
              <a:off x="1824" y="1872"/>
              <a:ext cx="585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600"/>
                <a:t>Network</a:t>
              </a:r>
            </a:p>
          </p:txBody>
        </p:sp>
      </p:grpSp>
      <p:grpSp>
        <p:nvGrpSpPr>
          <p:cNvPr id="23576" name="Group 634"/>
          <p:cNvGrpSpPr>
            <a:grpSpLocks/>
          </p:cNvGrpSpPr>
          <p:nvPr/>
        </p:nvGrpSpPr>
        <p:grpSpPr bwMode="auto">
          <a:xfrm flipH="1">
            <a:off x="4114800" y="3886200"/>
            <a:ext cx="1295400" cy="457200"/>
            <a:chOff x="1776" y="1824"/>
            <a:chExt cx="816" cy="288"/>
          </a:xfrm>
        </p:grpSpPr>
        <p:sp>
          <p:nvSpPr>
            <p:cNvPr id="23584" name="Freeform 635"/>
            <p:cNvSpPr>
              <a:spLocks/>
            </p:cNvSpPr>
            <p:nvPr/>
          </p:nvSpPr>
          <p:spPr bwMode="auto">
            <a:xfrm>
              <a:off x="1776" y="1824"/>
              <a:ext cx="816" cy="288"/>
            </a:xfrm>
            <a:custGeom>
              <a:avLst/>
              <a:gdLst>
                <a:gd name="T0" fmla="*/ 0 w 816"/>
                <a:gd name="T1" fmla="*/ 288 h 288"/>
                <a:gd name="T2" fmla="*/ 0 w 816"/>
                <a:gd name="T3" fmla="*/ 0 h 288"/>
                <a:gd name="T4" fmla="*/ 576 w 816"/>
                <a:gd name="T5" fmla="*/ 0 h 288"/>
                <a:gd name="T6" fmla="*/ 816 w 816"/>
                <a:gd name="T7" fmla="*/ 288 h 288"/>
                <a:gd name="T8" fmla="*/ 0 w 816"/>
                <a:gd name="T9" fmla="*/ 288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6"/>
                <a:gd name="T16" fmla="*/ 0 h 288"/>
                <a:gd name="T17" fmla="*/ 816 w 816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6" h="288">
                  <a:moveTo>
                    <a:pt x="0" y="288"/>
                  </a:moveTo>
                  <a:lnTo>
                    <a:pt x="0" y="0"/>
                  </a:lnTo>
                  <a:lnTo>
                    <a:pt x="576" y="0"/>
                  </a:lnTo>
                  <a:lnTo>
                    <a:pt x="816" y="288"/>
                  </a:lnTo>
                  <a:lnTo>
                    <a:pt x="0" y="288"/>
                  </a:lnTo>
                  <a:close/>
                </a:path>
              </a:pathLst>
            </a:custGeom>
            <a:solidFill>
              <a:srgbClr val="DADAF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23585" name="Rectangle 636"/>
            <p:cNvSpPr>
              <a:spLocks noChangeArrowheads="1"/>
            </p:cNvSpPr>
            <p:nvPr/>
          </p:nvSpPr>
          <p:spPr bwMode="auto">
            <a:xfrm>
              <a:off x="1824" y="1872"/>
              <a:ext cx="585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600"/>
                <a:t>Network</a:t>
              </a:r>
            </a:p>
          </p:txBody>
        </p:sp>
      </p:grpSp>
      <p:sp>
        <p:nvSpPr>
          <p:cNvPr id="23577" name="Freeform 637"/>
          <p:cNvSpPr>
            <a:spLocks/>
          </p:cNvSpPr>
          <p:nvPr/>
        </p:nvSpPr>
        <p:spPr bwMode="auto">
          <a:xfrm>
            <a:off x="3733800" y="3886200"/>
            <a:ext cx="762000" cy="457200"/>
          </a:xfrm>
          <a:custGeom>
            <a:avLst/>
            <a:gdLst>
              <a:gd name="T0" fmla="*/ 0 w 480"/>
              <a:gd name="T1" fmla="*/ 0 h 288"/>
              <a:gd name="T2" fmla="*/ 2147483647 w 480"/>
              <a:gd name="T3" fmla="*/ 0 h 288"/>
              <a:gd name="T4" fmla="*/ 2147483647 w 480"/>
              <a:gd name="T5" fmla="*/ 2147483647 h 288"/>
              <a:gd name="T6" fmla="*/ 0 w 480"/>
              <a:gd name="T7" fmla="*/ 0 h 288"/>
              <a:gd name="T8" fmla="*/ 0 60000 65536"/>
              <a:gd name="T9" fmla="*/ 0 60000 65536"/>
              <a:gd name="T10" fmla="*/ 0 60000 65536"/>
              <a:gd name="T11" fmla="*/ 0 60000 65536"/>
              <a:gd name="T12" fmla="*/ 0 w 480"/>
              <a:gd name="T13" fmla="*/ 0 h 288"/>
              <a:gd name="T14" fmla="*/ 480 w 480"/>
              <a:gd name="T15" fmla="*/ 288 h 2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0" h="288">
                <a:moveTo>
                  <a:pt x="0" y="0"/>
                </a:moveTo>
                <a:lnTo>
                  <a:pt x="480" y="0"/>
                </a:lnTo>
                <a:lnTo>
                  <a:pt x="240" y="288"/>
                </a:lnTo>
                <a:lnTo>
                  <a:pt x="0" y="0"/>
                </a:lnTo>
                <a:close/>
              </a:path>
            </a:pathLst>
          </a:cu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cxnSp>
        <p:nvCxnSpPr>
          <p:cNvPr id="23578" name="AutoShape 638"/>
          <p:cNvCxnSpPr>
            <a:cxnSpLocks noChangeShapeType="1"/>
            <a:stCxn id="23559" idx="2"/>
          </p:cNvCxnSpPr>
          <p:nvPr/>
        </p:nvCxnSpPr>
        <p:spPr bwMode="auto">
          <a:xfrm rot="16200000" flipH="1">
            <a:off x="1695450" y="5048250"/>
            <a:ext cx="228600" cy="647700"/>
          </a:xfrm>
          <a:prstGeom prst="bentConnector2">
            <a:avLst/>
          </a:prstGeom>
          <a:noFill/>
          <a:ln w="38100">
            <a:solidFill>
              <a:schemeClr val="tx1"/>
            </a:solidFill>
            <a:miter lim="800000"/>
            <a:headEnd/>
            <a:tailEnd type="arrow" w="med" len="med"/>
          </a:ln>
        </p:spPr>
      </p:cxnSp>
      <p:cxnSp>
        <p:nvCxnSpPr>
          <p:cNvPr id="23579" name="AutoShape 639"/>
          <p:cNvCxnSpPr>
            <a:cxnSpLocks noChangeShapeType="1"/>
            <a:stCxn id="23567" idx="2"/>
          </p:cNvCxnSpPr>
          <p:nvPr/>
        </p:nvCxnSpPr>
        <p:spPr bwMode="auto">
          <a:xfrm rot="5400000">
            <a:off x="3028950" y="5048250"/>
            <a:ext cx="228600" cy="647700"/>
          </a:xfrm>
          <a:prstGeom prst="bentConnector2">
            <a:avLst/>
          </a:prstGeom>
          <a:noFill/>
          <a:ln w="38100">
            <a:solidFill>
              <a:schemeClr val="tx1"/>
            </a:solidFill>
            <a:miter lim="800000"/>
            <a:headEnd/>
            <a:tailEnd type="arrow" w="med" len="med"/>
          </a:ln>
        </p:spPr>
      </p:cxnSp>
      <p:cxnSp>
        <p:nvCxnSpPr>
          <p:cNvPr id="23580" name="AutoShape 640"/>
          <p:cNvCxnSpPr>
            <a:cxnSpLocks noChangeShapeType="1"/>
            <a:stCxn id="24061" idx="1"/>
            <a:endCxn id="23602" idx="3"/>
          </p:cNvCxnSpPr>
          <p:nvPr/>
        </p:nvCxnSpPr>
        <p:spPr bwMode="auto">
          <a:xfrm>
            <a:off x="3397250" y="3059113"/>
            <a:ext cx="336550" cy="5651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3581" name="AutoShape 641"/>
          <p:cNvCxnSpPr>
            <a:cxnSpLocks noChangeShapeType="1"/>
            <a:stCxn id="23969" idx="6"/>
            <a:endCxn id="23987" idx="24"/>
          </p:cNvCxnSpPr>
          <p:nvPr/>
        </p:nvCxnSpPr>
        <p:spPr bwMode="auto">
          <a:xfrm flipV="1">
            <a:off x="4564063" y="2720975"/>
            <a:ext cx="1844675" cy="8826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sp>
        <p:nvSpPr>
          <p:cNvPr id="23582" name="Text Box 643"/>
          <p:cNvSpPr txBox="1">
            <a:spLocks noChangeArrowheads="1"/>
          </p:cNvSpPr>
          <p:nvPr/>
        </p:nvSpPr>
        <p:spPr bwMode="auto">
          <a:xfrm>
            <a:off x="2133600" y="5562600"/>
            <a:ext cx="7127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Radio</a:t>
            </a:r>
          </a:p>
        </p:txBody>
      </p:sp>
      <p:pic>
        <p:nvPicPr>
          <p:cNvPr id="23583" name="Picture 644" descr="BD09278_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900113" y="2133600"/>
            <a:ext cx="936625" cy="736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4000" b="1" dirty="0" smtClean="0">
                <a:solidFill>
                  <a:schemeClr val="accent2">
                    <a:lumMod val="75000"/>
                  </a:schemeClr>
                </a:solidFill>
              </a:rPr>
              <a:t>Comparison of UMTS, DAB and DVB</a:t>
            </a:r>
            <a:endParaRPr lang="en-US" b="1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  <p:graphicFrame>
        <p:nvGraphicFramePr>
          <p:cNvPr id="171011" name="Object 2"/>
          <p:cNvGraphicFramePr>
            <a:graphicFrameLocks noChangeAspect="1"/>
          </p:cNvGraphicFramePr>
          <p:nvPr/>
        </p:nvGraphicFramePr>
        <p:xfrm>
          <a:off x="606425" y="1219200"/>
          <a:ext cx="8139113" cy="4800600"/>
        </p:xfrm>
        <a:graphic>
          <a:graphicData uri="http://schemas.openxmlformats.org/presentationml/2006/ole">
            <p:oleObj spid="_x0000_s171011" name="Dokument" r:id="rId3" imgW="6475476" imgH="4841748" progId="Word.Document.8">
              <p:embed/>
            </p:oleObj>
          </a:graphicData>
        </a:graphic>
      </p:graphicFrame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10"/>
          <p:cNvSpPr>
            <a:spLocks noChangeArrowheads="1"/>
          </p:cNvSpPr>
          <p:nvPr/>
        </p:nvSpPr>
        <p:spPr bwMode="auto">
          <a:xfrm>
            <a:off x="179388" y="3352800"/>
            <a:ext cx="8208962" cy="1143000"/>
          </a:xfrm>
          <a:prstGeom prst="rect">
            <a:avLst/>
          </a:prstGeom>
          <a:solidFill>
            <a:srgbClr val="BBBBF1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4579" name="Rectangle 9"/>
          <p:cNvSpPr>
            <a:spLocks noChangeArrowheads="1"/>
          </p:cNvSpPr>
          <p:nvPr/>
        </p:nvSpPr>
        <p:spPr bwMode="auto">
          <a:xfrm>
            <a:off x="179388" y="2514600"/>
            <a:ext cx="8208962" cy="838200"/>
          </a:xfrm>
          <a:prstGeom prst="rect">
            <a:avLst/>
          </a:prstGeom>
          <a:solidFill>
            <a:srgbClr val="CBCBF5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4580" name="Rectangle 8"/>
          <p:cNvSpPr>
            <a:spLocks noChangeArrowheads="1"/>
          </p:cNvSpPr>
          <p:nvPr/>
        </p:nvSpPr>
        <p:spPr bwMode="auto">
          <a:xfrm>
            <a:off x="179388" y="1905000"/>
            <a:ext cx="8208962" cy="609600"/>
          </a:xfrm>
          <a:prstGeom prst="rect">
            <a:avLst/>
          </a:prstGeom>
          <a:solidFill>
            <a:srgbClr val="DCDCF8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4581" name="Rectangle 6"/>
          <p:cNvSpPr>
            <a:spLocks noChangeArrowheads="1"/>
          </p:cNvSpPr>
          <p:nvPr/>
        </p:nvSpPr>
        <p:spPr bwMode="auto">
          <a:xfrm>
            <a:off x="179388" y="990600"/>
            <a:ext cx="8208962" cy="914400"/>
          </a:xfrm>
          <a:prstGeom prst="rect">
            <a:avLst/>
          </a:prstGeom>
          <a:solidFill>
            <a:srgbClr val="F5F5FD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4582" name="Rectangle 5"/>
          <p:cNvSpPr>
            <a:spLocks noChangeArrowheads="1"/>
          </p:cNvSpPr>
          <p:nvPr/>
        </p:nvSpPr>
        <p:spPr bwMode="auto">
          <a:xfrm>
            <a:off x="179388" y="4495800"/>
            <a:ext cx="8208962" cy="1524000"/>
          </a:xfrm>
          <a:prstGeom prst="rect">
            <a:avLst/>
          </a:prstGeom>
          <a:solidFill>
            <a:srgbClr val="A7A7E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1600"/>
          </a:p>
        </p:txBody>
      </p:sp>
      <p:sp>
        <p:nvSpPr>
          <p:cNvPr id="21511" name="Rectangle 1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Influence of mobile communication to the layer model</a:t>
            </a:r>
          </a:p>
        </p:txBody>
      </p:sp>
      <p:sp>
        <p:nvSpPr>
          <p:cNvPr id="24584" name="Rectangle 18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600200"/>
            <a:ext cx="4038600" cy="5029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1600" b="1" smtClean="0"/>
              <a:t>Application layer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1600" b="1" smtClean="0"/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1600" b="1" smtClean="0"/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1600" b="1" smtClean="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1600" b="1" smtClean="0"/>
              <a:t>Transport layer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1600" b="1" smtClean="0"/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1600" b="1" smtClean="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1600" b="1" smtClean="0"/>
              <a:t>Network layer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1600" b="1" smtClean="0"/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1600" b="1" smtClean="0"/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1600" b="1" smtClean="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1600" b="1" smtClean="0"/>
              <a:t>Data link layer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1600" b="1" smtClean="0"/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1600" b="1" smtClean="0"/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1600" b="1" smtClean="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1600" b="1" smtClean="0"/>
              <a:t>Physical layer</a:t>
            </a:r>
          </a:p>
          <a:p>
            <a:pPr lvl="1" eaLnBrk="1" hangingPunct="1">
              <a:lnSpc>
                <a:spcPct val="90000"/>
              </a:lnSpc>
              <a:buFontTx/>
              <a:buNone/>
            </a:pPr>
            <a:endParaRPr lang="en-US" sz="1400" b="1" smtClean="0"/>
          </a:p>
        </p:txBody>
      </p:sp>
      <p:sp>
        <p:nvSpPr>
          <p:cNvPr id="24585" name="Rectangle 19"/>
          <p:cNvSpPr>
            <a:spLocks noGrp="1" noChangeArrowheads="1"/>
          </p:cNvSpPr>
          <p:nvPr>
            <p:ph type="body" sz="half" idx="2"/>
          </p:nvPr>
        </p:nvSpPr>
        <p:spPr>
          <a:xfrm>
            <a:off x="4648200" y="1600200"/>
            <a:ext cx="4038600" cy="51054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1600" b="1" smtClean="0"/>
              <a:t>service location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1600" b="1" smtClean="0"/>
              <a:t>new/adaptive applications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1600" b="1" smtClean="0"/>
              <a:t>multimedia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1600" b="1" smtClean="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1600" b="1" smtClean="0"/>
              <a:t>congestion/flow control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1600" b="1" smtClean="0"/>
              <a:t>quality of service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1600" b="1" smtClean="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1600" b="1" smtClean="0"/>
              <a:t>addressing, routing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1600" b="1" smtClean="0"/>
              <a:t>device location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1600" b="1" smtClean="0"/>
              <a:t>hand-over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1600" b="1" smtClean="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1600" b="1" smtClean="0"/>
              <a:t>authentication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1600" b="1" smtClean="0"/>
              <a:t>media access/control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1600" b="1" smtClean="0"/>
              <a:t>Multiplexing &amp; Correction of errors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sz="1600" b="1" smtClean="0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1600" b="1" smtClean="0"/>
              <a:t>encryption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1600" b="1" smtClean="0"/>
              <a:t>Modulation of data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1600" b="1" smtClean="0"/>
              <a:t>interference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1600" b="1" smtClean="0"/>
              <a:t>Attenuation  &amp; Frequency Selection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sz="1600" b="1" smtClean="0"/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602" name="AutoShape 21"/>
          <p:cNvCxnSpPr>
            <a:cxnSpLocks noChangeShapeType="1"/>
            <a:stCxn id="25607" idx="1"/>
            <a:endCxn id="25612" idx="2"/>
          </p:cNvCxnSpPr>
          <p:nvPr/>
        </p:nvCxnSpPr>
        <p:spPr bwMode="auto">
          <a:xfrm flipV="1">
            <a:off x="966788" y="4375150"/>
            <a:ext cx="2081212" cy="102552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03" name="AutoShape 22"/>
          <p:cNvCxnSpPr>
            <a:cxnSpLocks noChangeShapeType="1"/>
            <a:stCxn id="25607" idx="6"/>
            <a:endCxn id="25612" idx="6"/>
          </p:cNvCxnSpPr>
          <p:nvPr/>
        </p:nvCxnSpPr>
        <p:spPr bwMode="auto">
          <a:xfrm flipV="1">
            <a:off x="3048000" y="4375150"/>
            <a:ext cx="457200" cy="1295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04" name="AutoShape 24"/>
          <p:cNvCxnSpPr>
            <a:cxnSpLocks noChangeShapeType="1"/>
            <a:stCxn id="25626" idx="6"/>
            <a:endCxn id="25611" idx="6"/>
          </p:cNvCxnSpPr>
          <p:nvPr/>
        </p:nvCxnSpPr>
        <p:spPr bwMode="auto">
          <a:xfrm flipV="1">
            <a:off x="6934200" y="1936750"/>
            <a:ext cx="304800" cy="11430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05" name="AutoShape 26"/>
          <p:cNvCxnSpPr>
            <a:cxnSpLocks noChangeShapeType="1"/>
            <a:stCxn id="25626" idx="1"/>
            <a:endCxn id="25611" idx="2"/>
          </p:cNvCxnSpPr>
          <p:nvPr/>
        </p:nvCxnSpPr>
        <p:spPr bwMode="auto">
          <a:xfrm flipV="1">
            <a:off x="4852988" y="1936750"/>
            <a:ext cx="1928812" cy="87312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sp>
        <p:nvSpPr>
          <p:cNvPr id="410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Overlay Networks - the global goal</a:t>
            </a:r>
          </a:p>
        </p:txBody>
      </p:sp>
      <p:sp>
        <p:nvSpPr>
          <p:cNvPr id="25607" name="Oval 10"/>
          <p:cNvSpPr>
            <a:spLocks noChangeArrowheads="1"/>
          </p:cNvSpPr>
          <p:nvPr/>
        </p:nvSpPr>
        <p:spPr bwMode="auto">
          <a:xfrm>
            <a:off x="609600" y="5289550"/>
            <a:ext cx="2438400" cy="762000"/>
          </a:xfrm>
          <a:prstGeom prst="ellipse">
            <a:avLst/>
          </a:prstGeom>
          <a:solidFill>
            <a:srgbClr val="A7A7E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08" name="Oval 11"/>
          <p:cNvSpPr>
            <a:spLocks noChangeArrowheads="1"/>
          </p:cNvSpPr>
          <p:nvPr/>
        </p:nvSpPr>
        <p:spPr bwMode="auto">
          <a:xfrm>
            <a:off x="2590800" y="3994150"/>
            <a:ext cx="2438400" cy="762000"/>
          </a:xfrm>
          <a:prstGeom prst="ellipse">
            <a:avLst/>
          </a:prstGeom>
          <a:solidFill>
            <a:srgbClr val="B3B3ED">
              <a:alpha val="50195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09" name="Oval 13"/>
          <p:cNvSpPr>
            <a:spLocks noChangeArrowheads="1"/>
          </p:cNvSpPr>
          <p:nvPr/>
        </p:nvSpPr>
        <p:spPr bwMode="auto">
          <a:xfrm>
            <a:off x="6172200" y="1555750"/>
            <a:ext cx="2438400" cy="762000"/>
          </a:xfrm>
          <a:prstGeom prst="ellipse">
            <a:avLst/>
          </a:prstGeom>
          <a:solidFill>
            <a:srgbClr val="E2E2F8">
              <a:alpha val="50195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25610" name="Object 16"/>
          <p:cNvGraphicFramePr>
            <a:graphicFrameLocks noChangeAspect="1"/>
          </p:cNvGraphicFramePr>
          <p:nvPr/>
        </p:nvGraphicFramePr>
        <p:xfrm>
          <a:off x="5715000" y="1022350"/>
          <a:ext cx="568325" cy="395288"/>
        </p:xfrm>
        <a:graphic>
          <a:graphicData uri="http://schemas.openxmlformats.org/presentationml/2006/ole">
            <p:oleObj spid="_x0000_s25610" name="Clip" r:id="rId4" imgW="4487863" imgH="3116263" progId="">
              <p:embed/>
            </p:oleObj>
          </a:graphicData>
        </a:graphic>
      </p:graphicFrame>
      <p:sp>
        <p:nvSpPr>
          <p:cNvPr id="25611" name="Oval 17"/>
          <p:cNvSpPr>
            <a:spLocks noChangeArrowheads="1"/>
          </p:cNvSpPr>
          <p:nvPr/>
        </p:nvSpPr>
        <p:spPr bwMode="auto">
          <a:xfrm>
            <a:off x="6781800" y="1860550"/>
            <a:ext cx="457200" cy="152400"/>
          </a:xfrm>
          <a:prstGeom prst="ellipse">
            <a:avLst/>
          </a:prstGeom>
          <a:solidFill>
            <a:srgbClr val="C8C8F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12" name="Oval 18"/>
          <p:cNvSpPr>
            <a:spLocks noChangeArrowheads="1"/>
          </p:cNvSpPr>
          <p:nvPr/>
        </p:nvSpPr>
        <p:spPr bwMode="auto">
          <a:xfrm>
            <a:off x="3048000" y="4298950"/>
            <a:ext cx="457200" cy="152400"/>
          </a:xfrm>
          <a:prstGeom prst="ellipse">
            <a:avLst/>
          </a:prstGeom>
          <a:solidFill>
            <a:srgbClr val="A7A7E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cxnSp>
        <p:nvCxnSpPr>
          <p:cNvPr id="25613" name="AutoShape 23"/>
          <p:cNvCxnSpPr>
            <a:cxnSpLocks noChangeShapeType="1"/>
            <a:stCxn id="25608" idx="6"/>
            <a:endCxn id="25627" idx="6"/>
          </p:cNvCxnSpPr>
          <p:nvPr/>
        </p:nvCxnSpPr>
        <p:spPr bwMode="auto">
          <a:xfrm flipV="1">
            <a:off x="5029200" y="3079750"/>
            <a:ext cx="381000" cy="1295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14" name="AutoShape 25"/>
          <p:cNvCxnSpPr>
            <a:cxnSpLocks noChangeShapeType="1"/>
            <a:stCxn id="25608" idx="1"/>
            <a:endCxn id="25627" idx="2"/>
          </p:cNvCxnSpPr>
          <p:nvPr/>
        </p:nvCxnSpPr>
        <p:spPr bwMode="auto">
          <a:xfrm flipV="1">
            <a:off x="2947988" y="3079750"/>
            <a:ext cx="2005012" cy="102552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15" name="AutoShape 27"/>
          <p:cNvCxnSpPr>
            <a:cxnSpLocks noChangeShapeType="1"/>
            <a:stCxn id="25609" idx="2"/>
          </p:cNvCxnSpPr>
          <p:nvPr/>
        </p:nvCxnSpPr>
        <p:spPr bwMode="auto">
          <a:xfrm flipH="1" flipV="1">
            <a:off x="5999163" y="1417638"/>
            <a:ext cx="173037" cy="519112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16" name="AutoShape 28"/>
          <p:cNvCxnSpPr>
            <a:cxnSpLocks noChangeShapeType="1"/>
            <a:stCxn id="25609" idx="7"/>
          </p:cNvCxnSpPr>
          <p:nvPr/>
        </p:nvCxnSpPr>
        <p:spPr bwMode="auto">
          <a:xfrm flipH="1" flipV="1">
            <a:off x="6283325" y="1220788"/>
            <a:ext cx="1970088" cy="4460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graphicFrame>
        <p:nvGraphicFramePr>
          <p:cNvPr id="25617" name="Object 15"/>
          <p:cNvGraphicFramePr>
            <a:graphicFrameLocks noChangeAspect="1"/>
          </p:cNvGraphicFramePr>
          <p:nvPr/>
        </p:nvGraphicFramePr>
        <p:xfrm>
          <a:off x="8077200" y="1479550"/>
          <a:ext cx="466725" cy="477838"/>
        </p:xfrm>
        <a:graphic>
          <a:graphicData uri="http://schemas.openxmlformats.org/presentationml/2006/ole">
            <p:oleObj spid="_x0000_s25617" name="Clip" r:id="rId5" imgW="840334" imgH="859536" progId="">
              <p:embed/>
            </p:oleObj>
          </a:graphicData>
        </a:graphic>
      </p:graphicFrame>
      <p:sp>
        <p:nvSpPr>
          <p:cNvPr id="25618" name="Text Box 29"/>
          <p:cNvSpPr txBox="1">
            <a:spLocks noChangeArrowheads="1"/>
          </p:cNvSpPr>
          <p:nvPr/>
        </p:nvSpPr>
        <p:spPr bwMode="auto">
          <a:xfrm>
            <a:off x="7315200" y="2314575"/>
            <a:ext cx="10048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regional</a:t>
            </a:r>
          </a:p>
        </p:txBody>
      </p:sp>
      <p:sp>
        <p:nvSpPr>
          <p:cNvPr id="25619" name="Text Box 30"/>
          <p:cNvSpPr txBox="1">
            <a:spLocks noChangeArrowheads="1"/>
          </p:cNvSpPr>
          <p:nvPr/>
        </p:nvSpPr>
        <p:spPr bwMode="auto">
          <a:xfrm>
            <a:off x="5791200" y="3457575"/>
            <a:ext cx="20097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metropolitan area</a:t>
            </a:r>
          </a:p>
        </p:txBody>
      </p:sp>
      <p:sp>
        <p:nvSpPr>
          <p:cNvPr id="25620" name="Text Box 31"/>
          <p:cNvSpPr txBox="1">
            <a:spLocks noChangeArrowheads="1"/>
          </p:cNvSpPr>
          <p:nvPr/>
        </p:nvSpPr>
        <p:spPr bwMode="auto">
          <a:xfrm>
            <a:off x="3733800" y="4752975"/>
            <a:ext cx="16684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campus-based</a:t>
            </a:r>
          </a:p>
        </p:txBody>
      </p:sp>
      <p:sp>
        <p:nvSpPr>
          <p:cNvPr id="25621" name="Text Box 32"/>
          <p:cNvSpPr txBox="1">
            <a:spLocks noChangeArrowheads="1"/>
          </p:cNvSpPr>
          <p:nvPr/>
        </p:nvSpPr>
        <p:spPr bwMode="auto">
          <a:xfrm>
            <a:off x="2362200" y="5972175"/>
            <a:ext cx="11398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in-house </a:t>
            </a:r>
          </a:p>
        </p:txBody>
      </p:sp>
      <p:sp>
        <p:nvSpPr>
          <p:cNvPr id="25622" name="AutoShape 33"/>
          <p:cNvSpPr>
            <a:spLocks noChangeArrowheads="1"/>
          </p:cNvSpPr>
          <p:nvPr/>
        </p:nvSpPr>
        <p:spPr bwMode="auto">
          <a:xfrm>
            <a:off x="784225" y="2355850"/>
            <a:ext cx="381000" cy="1905000"/>
          </a:xfrm>
          <a:prstGeom prst="upDownArrow">
            <a:avLst>
              <a:gd name="adj1" fmla="val 50000"/>
              <a:gd name="adj2" fmla="val 100000"/>
            </a:avLst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 sz="1600"/>
          </a:p>
        </p:txBody>
      </p:sp>
      <p:sp>
        <p:nvSpPr>
          <p:cNvPr id="25623" name="AutoShape 34"/>
          <p:cNvSpPr>
            <a:spLocks noChangeArrowheads="1"/>
          </p:cNvSpPr>
          <p:nvPr/>
        </p:nvSpPr>
        <p:spPr bwMode="auto">
          <a:xfrm rot="5400000">
            <a:off x="6248400" y="4702175"/>
            <a:ext cx="381000" cy="1905000"/>
          </a:xfrm>
          <a:prstGeom prst="upDownArrow">
            <a:avLst>
              <a:gd name="adj1" fmla="val 50000"/>
              <a:gd name="adj2" fmla="val 100000"/>
            </a:avLst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rot="10800000" vert="eaVert" wrap="none" anchor="ctr"/>
          <a:lstStyle/>
          <a:p>
            <a:pPr eaLnBrk="0" hangingPunct="0"/>
            <a:endParaRPr lang="en-US" sz="1600"/>
          </a:p>
        </p:txBody>
      </p:sp>
      <p:sp>
        <p:nvSpPr>
          <p:cNvPr id="25624" name="Text Box 35"/>
          <p:cNvSpPr txBox="1">
            <a:spLocks noChangeArrowheads="1"/>
          </p:cNvSpPr>
          <p:nvPr/>
        </p:nvSpPr>
        <p:spPr bwMode="auto">
          <a:xfrm>
            <a:off x="1241425" y="2962275"/>
            <a:ext cx="114300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vertical</a:t>
            </a:r>
          </a:p>
          <a:p>
            <a:pPr eaLnBrk="0" hangingPunct="0"/>
            <a:r>
              <a:rPr lang="en-US" sz="1600"/>
              <a:t>handover</a:t>
            </a:r>
          </a:p>
        </p:txBody>
      </p:sp>
      <p:sp>
        <p:nvSpPr>
          <p:cNvPr id="25625" name="Text Box 36"/>
          <p:cNvSpPr txBox="1">
            <a:spLocks noChangeArrowheads="1"/>
          </p:cNvSpPr>
          <p:nvPr/>
        </p:nvSpPr>
        <p:spPr bwMode="auto">
          <a:xfrm>
            <a:off x="5851525" y="4835525"/>
            <a:ext cx="1195388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horizontal</a:t>
            </a:r>
          </a:p>
          <a:p>
            <a:pPr eaLnBrk="0" hangingPunct="0"/>
            <a:r>
              <a:rPr lang="en-US" sz="1600"/>
              <a:t>handover</a:t>
            </a:r>
          </a:p>
        </p:txBody>
      </p:sp>
      <p:sp>
        <p:nvSpPr>
          <p:cNvPr id="25626" name="Oval 12"/>
          <p:cNvSpPr>
            <a:spLocks noChangeArrowheads="1"/>
          </p:cNvSpPr>
          <p:nvPr/>
        </p:nvSpPr>
        <p:spPr bwMode="auto">
          <a:xfrm>
            <a:off x="4495800" y="2698750"/>
            <a:ext cx="2438400" cy="762000"/>
          </a:xfrm>
          <a:prstGeom prst="ellipse">
            <a:avLst/>
          </a:prstGeom>
          <a:solidFill>
            <a:srgbClr val="C8C8F2">
              <a:alpha val="50195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27" name="Oval 19"/>
          <p:cNvSpPr>
            <a:spLocks noChangeArrowheads="1"/>
          </p:cNvSpPr>
          <p:nvPr/>
        </p:nvSpPr>
        <p:spPr bwMode="auto">
          <a:xfrm>
            <a:off x="4953000" y="3003550"/>
            <a:ext cx="457200" cy="152400"/>
          </a:xfrm>
          <a:prstGeom prst="ellipse">
            <a:avLst/>
          </a:prstGeom>
          <a:solidFill>
            <a:srgbClr val="B3B3E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aphicFrame>
        <p:nvGraphicFramePr>
          <p:cNvPr id="25628" name="Object 37"/>
          <p:cNvGraphicFramePr>
            <a:graphicFrameLocks noChangeAspect="1"/>
          </p:cNvGraphicFramePr>
          <p:nvPr/>
        </p:nvGraphicFramePr>
        <p:xfrm>
          <a:off x="5410200" y="3003550"/>
          <a:ext cx="990600" cy="476250"/>
        </p:xfrm>
        <a:graphic>
          <a:graphicData uri="http://schemas.openxmlformats.org/presentationml/2006/ole">
            <p:oleObj spid="_x0000_s25628" name="Clip" r:id="rId6" imgW="1483157" imgH="713232" progId="">
              <p:embed/>
            </p:oleObj>
          </a:graphicData>
        </a:graphic>
      </p:graphicFrame>
      <p:graphicFrame>
        <p:nvGraphicFramePr>
          <p:cNvPr id="25629" name="Object 38"/>
          <p:cNvGraphicFramePr>
            <a:graphicFrameLocks noChangeAspect="1"/>
          </p:cNvGraphicFramePr>
          <p:nvPr/>
        </p:nvGraphicFramePr>
        <p:xfrm>
          <a:off x="5943600" y="2393950"/>
          <a:ext cx="914400" cy="563563"/>
        </p:xfrm>
        <a:graphic>
          <a:graphicData uri="http://schemas.openxmlformats.org/presentationml/2006/ole">
            <p:oleObj spid="_x0000_s25629" name="Clip" r:id="rId7" imgW="1384402" imgH="853135" progId="">
              <p:embed/>
            </p:oleObj>
          </a:graphicData>
        </a:graphic>
      </p:graphicFrame>
      <p:grpSp>
        <p:nvGrpSpPr>
          <p:cNvPr id="25630" name="Group 102"/>
          <p:cNvGrpSpPr>
            <a:grpSpLocks/>
          </p:cNvGrpSpPr>
          <p:nvPr/>
        </p:nvGrpSpPr>
        <p:grpSpPr bwMode="auto">
          <a:xfrm>
            <a:off x="2743200" y="3689350"/>
            <a:ext cx="676275" cy="625475"/>
            <a:chOff x="1635" y="1685"/>
            <a:chExt cx="426" cy="394"/>
          </a:xfrm>
        </p:grpSpPr>
        <p:grpSp>
          <p:nvGrpSpPr>
            <p:cNvPr id="25817" name="Group 88"/>
            <p:cNvGrpSpPr>
              <a:grpSpLocks/>
            </p:cNvGrpSpPr>
            <p:nvPr/>
          </p:nvGrpSpPr>
          <p:grpSpPr bwMode="auto">
            <a:xfrm>
              <a:off x="1635" y="1833"/>
              <a:ext cx="92" cy="246"/>
              <a:chOff x="1635" y="1833"/>
              <a:chExt cx="92" cy="246"/>
            </a:xfrm>
          </p:grpSpPr>
          <p:grpSp>
            <p:nvGrpSpPr>
              <p:cNvPr id="25831" name="Group 80"/>
              <p:cNvGrpSpPr>
                <a:grpSpLocks/>
              </p:cNvGrpSpPr>
              <p:nvPr/>
            </p:nvGrpSpPr>
            <p:grpSpPr bwMode="auto">
              <a:xfrm>
                <a:off x="1636" y="1918"/>
                <a:ext cx="91" cy="161"/>
                <a:chOff x="1636" y="1918"/>
                <a:chExt cx="91" cy="161"/>
              </a:xfrm>
            </p:grpSpPr>
            <p:grpSp>
              <p:nvGrpSpPr>
                <p:cNvPr id="25839" name="Group 72"/>
                <p:cNvGrpSpPr>
                  <a:grpSpLocks/>
                </p:cNvGrpSpPr>
                <p:nvPr/>
              </p:nvGrpSpPr>
              <p:grpSpPr bwMode="auto">
                <a:xfrm>
                  <a:off x="1636" y="1922"/>
                  <a:ext cx="59" cy="156"/>
                  <a:chOff x="1636" y="1922"/>
                  <a:chExt cx="59" cy="156"/>
                </a:xfrm>
              </p:grpSpPr>
              <p:sp>
                <p:nvSpPr>
                  <p:cNvPr id="25847" name="Line 65"/>
                  <p:cNvSpPr>
                    <a:spLocks noChangeShapeType="1"/>
                  </p:cNvSpPr>
                  <p:nvPr/>
                </p:nvSpPr>
                <p:spPr bwMode="auto">
                  <a:xfrm>
                    <a:off x="1660" y="1922"/>
                    <a:ext cx="21" cy="1"/>
                  </a:xfrm>
                  <a:prstGeom prst="line">
                    <a:avLst/>
                  </a:prstGeom>
                  <a:noFill/>
                  <a:ln w="4763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5848" name="Line 6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53" y="1923"/>
                    <a:ext cx="27" cy="33"/>
                  </a:xfrm>
                  <a:prstGeom prst="line">
                    <a:avLst/>
                  </a:prstGeom>
                  <a:noFill/>
                  <a:ln w="4763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5849" name="Line 67"/>
                  <p:cNvSpPr>
                    <a:spLocks noChangeShapeType="1"/>
                  </p:cNvSpPr>
                  <p:nvPr/>
                </p:nvSpPr>
                <p:spPr bwMode="auto">
                  <a:xfrm>
                    <a:off x="1653" y="1956"/>
                    <a:ext cx="37" cy="70"/>
                  </a:xfrm>
                  <a:prstGeom prst="line">
                    <a:avLst/>
                  </a:prstGeom>
                  <a:noFill/>
                  <a:ln w="4763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5850" name="Line 6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36" y="2024"/>
                    <a:ext cx="53" cy="53"/>
                  </a:xfrm>
                  <a:prstGeom prst="line">
                    <a:avLst/>
                  </a:prstGeom>
                  <a:noFill/>
                  <a:ln w="4763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5851" name="Line 69"/>
                  <p:cNvSpPr>
                    <a:spLocks noChangeShapeType="1"/>
                  </p:cNvSpPr>
                  <p:nvPr/>
                </p:nvSpPr>
                <p:spPr bwMode="auto">
                  <a:xfrm>
                    <a:off x="1644" y="2025"/>
                    <a:ext cx="51" cy="53"/>
                  </a:xfrm>
                  <a:prstGeom prst="line">
                    <a:avLst/>
                  </a:prstGeom>
                  <a:noFill/>
                  <a:ln w="4763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5852" name="Line 7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43" y="1956"/>
                    <a:ext cx="41" cy="69"/>
                  </a:xfrm>
                  <a:prstGeom prst="line">
                    <a:avLst/>
                  </a:prstGeom>
                  <a:noFill/>
                  <a:ln w="4763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5853" name="Line 71"/>
                  <p:cNvSpPr>
                    <a:spLocks noChangeShapeType="1"/>
                  </p:cNvSpPr>
                  <p:nvPr/>
                </p:nvSpPr>
                <p:spPr bwMode="auto">
                  <a:xfrm>
                    <a:off x="1660" y="1922"/>
                    <a:ext cx="24" cy="36"/>
                  </a:xfrm>
                  <a:prstGeom prst="line">
                    <a:avLst/>
                  </a:prstGeom>
                  <a:noFill/>
                  <a:ln w="4763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sp>
              <p:nvSpPr>
                <p:cNvPr id="25840" name="Line 73"/>
                <p:cNvSpPr>
                  <a:spLocks noChangeShapeType="1"/>
                </p:cNvSpPr>
                <p:nvPr/>
              </p:nvSpPr>
              <p:spPr bwMode="auto">
                <a:xfrm flipV="1">
                  <a:off x="1693" y="2014"/>
                  <a:ext cx="22" cy="65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41" name="Line 74"/>
                <p:cNvSpPr>
                  <a:spLocks noChangeShapeType="1"/>
                </p:cNvSpPr>
                <p:nvPr/>
              </p:nvSpPr>
              <p:spPr bwMode="auto">
                <a:xfrm>
                  <a:off x="1685" y="1957"/>
                  <a:ext cx="30" cy="58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42" name="Line 75"/>
                <p:cNvSpPr>
                  <a:spLocks noChangeShapeType="1"/>
                </p:cNvSpPr>
                <p:nvPr/>
              </p:nvSpPr>
              <p:spPr bwMode="auto">
                <a:xfrm flipV="1">
                  <a:off x="1685" y="1918"/>
                  <a:ext cx="7" cy="40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43" name="Line 76"/>
                <p:cNvSpPr>
                  <a:spLocks noChangeShapeType="1"/>
                </p:cNvSpPr>
                <p:nvPr/>
              </p:nvSpPr>
              <p:spPr bwMode="auto">
                <a:xfrm flipV="1">
                  <a:off x="1682" y="1918"/>
                  <a:ext cx="12" cy="5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44" name="Line 77"/>
                <p:cNvSpPr>
                  <a:spLocks noChangeShapeType="1"/>
                </p:cNvSpPr>
                <p:nvPr/>
              </p:nvSpPr>
              <p:spPr bwMode="auto">
                <a:xfrm>
                  <a:off x="1682" y="1922"/>
                  <a:ext cx="19" cy="28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45" name="Line 78"/>
                <p:cNvSpPr>
                  <a:spLocks noChangeShapeType="1"/>
                </p:cNvSpPr>
                <p:nvPr/>
              </p:nvSpPr>
              <p:spPr bwMode="auto">
                <a:xfrm flipV="1">
                  <a:off x="1691" y="1951"/>
                  <a:ext cx="8" cy="74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46" name="Line 79"/>
                <p:cNvSpPr>
                  <a:spLocks noChangeShapeType="1"/>
                </p:cNvSpPr>
                <p:nvPr/>
              </p:nvSpPr>
              <p:spPr bwMode="auto">
                <a:xfrm>
                  <a:off x="1691" y="2024"/>
                  <a:ext cx="36" cy="34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25832" name="Group 86"/>
              <p:cNvGrpSpPr>
                <a:grpSpLocks/>
              </p:cNvGrpSpPr>
              <p:nvPr/>
            </p:nvGrpSpPr>
            <p:grpSpPr bwMode="auto">
              <a:xfrm>
                <a:off x="1635" y="1841"/>
                <a:ext cx="90" cy="236"/>
                <a:chOff x="1635" y="1841"/>
                <a:chExt cx="90" cy="236"/>
              </a:xfrm>
            </p:grpSpPr>
            <p:sp>
              <p:nvSpPr>
                <p:cNvPr id="25834" name="Line 81"/>
                <p:cNvSpPr>
                  <a:spLocks noChangeShapeType="1"/>
                </p:cNvSpPr>
                <p:nvPr/>
              </p:nvSpPr>
              <p:spPr bwMode="auto">
                <a:xfrm flipV="1">
                  <a:off x="1635" y="1841"/>
                  <a:ext cx="35" cy="234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35" name="Line 82"/>
                <p:cNvSpPr>
                  <a:spLocks noChangeShapeType="1"/>
                </p:cNvSpPr>
                <p:nvPr/>
              </p:nvSpPr>
              <p:spPr bwMode="auto">
                <a:xfrm>
                  <a:off x="1671" y="1847"/>
                  <a:ext cx="22" cy="23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36" name="Line 83"/>
                <p:cNvSpPr>
                  <a:spLocks noChangeShapeType="1"/>
                </p:cNvSpPr>
                <p:nvPr/>
              </p:nvSpPr>
              <p:spPr bwMode="auto">
                <a:xfrm flipV="1">
                  <a:off x="1694" y="2057"/>
                  <a:ext cx="31" cy="19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37" name="Line 84"/>
                <p:cNvSpPr>
                  <a:spLocks noChangeShapeType="1"/>
                </p:cNvSpPr>
                <p:nvPr/>
              </p:nvSpPr>
              <p:spPr bwMode="auto">
                <a:xfrm>
                  <a:off x="1676" y="1846"/>
                  <a:ext cx="48" cy="213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38" name="Line 85"/>
                <p:cNvSpPr>
                  <a:spLocks noChangeShapeType="1"/>
                </p:cNvSpPr>
                <p:nvPr/>
              </p:nvSpPr>
              <p:spPr bwMode="auto">
                <a:xfrm>
                  <a:off x="1636" y="2075"/>
                  <a:ext cx="59" cy="1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25833" name="Oval 87"/>
              <p:cNvSpPr>
                <a:spLocks noChangeArrowheads="1"/>
              </p:cNvSpPr>
              <p:nvPr/>
            </p:nvSpPr>
            <p:spPr bwMode="auto">
              <a:xfrm>
                <a:off x="1662" y="1833"/>
                <a:ext cx="25" cy="28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818" name="Group 101"/>
            <p:cNvGrpSpPr>
              <a:grpSpLocks/>
            </p:cNvGrpSpPr>
            <p:nvPr/>
          </p:nvGrpSpPr>
          <p:grpSpPr bwMode="auto">
            <a:xfrm>
              <a:off x="1697" y="1685"/>
              <a:ext cx="364" cy="349"/>
              <a:chOff x="1697" y="1685"/>
              <a:chExt cx="364" cy="349"/>
            </a:xfrm>
          </p:grpSpPr>
          <p:grpSp>
            <p:nvGrpSpPr>
              <p:cNvPr id="25819" name="Group 92"/>
              <p:cNvGrpSpPr>
                <a:grpSpLocks/>
              </p:cNvGrpSpPr>
              <p:nvPr/>
            </p:nvGrpSpPr>
            <p:grpSpPr bwMode="auto">
              <a:xfrm>
                <a:off x="1884" y="1685"/>
                <a:ext cx="177" cy="349"/>
                <a:chOff x="1884" y="1685"/>
                <a:chExt cx="177" cy="349"/>
              </a:xfrm>
            </p:grpSpPr>
            <p:sp>
              <p:nvSpPr>
                <p:cNvPr id="25828" name="Arc 89"/>
                <p:cNvSpPr>
                  <a:spLocks/>
                </p:cNvSpPr>
                <p:nvPr/>
              </p:nvSpPr>
              <p:spPr bwMode="auto">
                <a:xfrm>
                  <a:off x="1952" y="1685"/>
                  <a:ext cx="109" cy="349"/>
                </a:xfrm>
                <a:custGeom>
                  <a:avLst/>
                  <a:gdLst>
                    <a:gd name="T0" fmla="*/ 0 w 21600"/>
                    <a:gd name="T1" fmla="*/ 0 h 41996"/>
                    <a:gd name="T2" fmla="*/ 0 w 21600"/>
                    <a:gd name="T3" fmla="*/ 0 h 41996"/>
                    <a:gd name="T4" fmla="*/ 0 w 21600"/>
                    <a:gd name="T5" fmla="*/ 0 h 4199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1996"/>
                    <a:gd name="T11" fmla="*/ 21600 w 21600"/>
                    <a:gd name="T12" fmla="*/ 41996 h 419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1996" fill="none" extrusionOk="0">
                      <a:moveTo>
                        <a:pt x="4308" y="-1"/>
                      </a:moveTo>
                      <a:cubicBezTo>
                        <a:pt x="14370" y="2048"/>
                        <a:pt x="21600" y="10897"/>
                        <a:pt x="21600" y="21166"/>
                      </a:cubicBezTo>
                      <a:cubicBezTo>
                        <a:pt x="21600" y="30893"/>
                        <a:pt x="15097" y="39421"/>
                        <a:pt x="5716" y="41995"/>
                      </a:cubicBezTo>
                    </a:path>
                    <a:path w="21600" h="41996" stroke="0" extrusionOk="0">
                      <a:moveTo>
                        <a:pt x="4308" y="-1"/>
                      </a:moveTo>
                      <a:cubicBezTo>
                        <a:pt x="14370" y="2048"/>
                        <a:pt x="21600" y="10897"/>
                        <a:pt x="21600" y="21166"/>
                      </a:cubicBezTo>
                      <a:cubicBezTo>
                        <a:pt x="21600" y="30893"/>
                        <a:pt x="15097" y="39421"/>
                        <a:pt x="5716" y="41995"/>
                      </a:cubicBezTo>
                      <a:lnTo>
                        <a:pt x="0" y="21166"/>
                      </a:lnTo>
                      <a:lnTo>
                        <a:pt x="4308" y="-1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29" name="Arc 90"/>
                <p:cNvSpPr>
                  <a:spLocks/>
                </p:cNvSpPr>
                <p:nvPr/>
              </p:nvSpPr>
              <p:spPr bwMode="auto">
                <a:xfrm>
                  <a:off x="1921" y="1708"/>
                  <a:ext cx="94" cy="300"/>
                </a:xfrm>
                <a:custGeom>
                  <a:avLst/>
                  <a:gdLst>
                    <a:gd name="T0" fmla="*/ 0 w 21600"/>
                    <a:gd name="T1" fmla="*/ 0 h 41987"/>
                    <a:gd name="T2" fmla="*/ 0 w 21600"/>
                    <a:gd name="T3" fmla="*/ 0 h 41987"/>
                    <a:gd name="T4" fmla="*/ 0 w 21600"/>
                    <a:gd name="T5" fmla="*/ 0 h 419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1987"/>
                    <a:gd name="T11" fmla="*/ 21600 w 21600"/>
                    <a:gd name="T12" fmla="*/ 41987 h 41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1987" fill="none" extrusionOk="0">
                      <a:moveTo>
                        <a:pt x="4319" y="0"/>
                      </a:moveTo>
                      <a:cubicBezTo>
                        <a:pt x="14376" y="2053"/>
                        <a:pt x="21600" y="10899"/>
                        <a:pt x="21600" y="21164"/>
                      </a:cubicBezTo>
                      <a:cubicBezTo>
                        <a:pt x="21600" y="30881"/>
                        <a:pt x="15110" y="39403"/>
                        <a:pt x="5741" y="41986"/>
                      </a:cubicBezTo>
                    </a:path>
                    <a:path w="21600" h="41987" stroke="0" extrusionOk="0">
                      <a:moveTo>
                        <a:pt x="4319" y="0"/>
                      </a:moveTo>
                      <a:cubicBezTo>
                        <a:pt x="14376" y="2053"/>
                        <a:pt x="21600" y="10899"/>
                        <a:pt x="21600" y="21164"/>
                      </a:cubicBezTo>
                      <a:cubicBezTo>
                        <a:pt x="21600" y="30881"/>
                        <a:pt x="15110" y="39403"/>
                        <a:pt x="5741" y="41986"/>
                      </a:cubicBezTo>
                      <a:lnTo>
                        <a:pt x="0" y="21164"/>
                      </a:lnTo>
                      <a:lnTo>
                        <a:pt x="4319" y="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30" name="Arc 91"/>
                <p:cNvSpPr>
                  <a:spLocks/>
                </p:cNvSpPr>
                <p:nvPr/>
              </p:nvSpPr>
              <p:spPr bwMode="auto">
                <a:xfrm>
                  <a:off x="1884" y="1733"/>
                  <a:ext cx="88" cy="253"/>
                </a:xfrm>
                <a:custGeom>
                  <a:avLst/>
                  <a:gdLst>
                    <a:gd name="T0" fmla="*/ 0 w 21600"/>
                    <a:gd name="T1" fmla="*/ 0 h 42045"/>
                    <a:gd name="T2" fmla="*/ 0 w 21600"/>
                    <a:gd name="T3" fmla="*/ 0 h 42045"/>
                    <a:gd name="T4" fmla="*/ 0 w 21600"/>
                    <a:gd name="T5" fmla="*/ 0 h 4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2045"/>
                    <a:gd name="T11" fmla="*/ 21600 w 21600"/>
                    <a:gd name="T12" fmla="*/ 42045 h 4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2045" fill="none" extrusionOk="0">
                      <a:moveTo>
                        <a:pt x="4149" y="0"/>
                      </a:moveTo>
                      <a:cubicBezTo>
                        <a:pt x="14286" y="1984"/>
                        <a:pt x="21600" y="10868"/>
                        <a:pt x="21600" y="21198"/>
                      </a:cubicBezTo>
                      <a:cubicBezTo>
                        <a:pt x="21600" y="30949"/>
                        <a:pt x="15065" y="39492"/>
                        <a:pt x="5653" y="42044"/>
                      </a:cubicBezTo>
                    </a:path>
                    <a:path w="21600" h="42045" stroke="0" extrusionOk="0">
                      <a:moveTo>
                        <a:pt x="4149" y="0"/>
                      </a:moveTo>
                      <a:cubicBezTo>
                        <a:pt x="14286" y="1984"/>
                        <a:pt x="21600" y="10868"/>
                        <a:pt x="21600" y="21198"/>
                      </a:cubicBezTo>
                      <a:cubicBezTo>
                        <a:pt x="21600" y="30949"/>
                        <a:pt x="15065" y="39492"/>
                        <a:pt x="5653" y="42044"/>
                      </a:cubicBezTo>
                      <a:lnTo>
                        <a:pt x="0" y="21198"/>
                      </a:lnTo>
                      <a:lnTo>
                        <a:pt x="4149" y="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25820" name="Group 96"/>
              <p:cNvGrpSpPr>
                <a:grpSpLocks/>
              </p:cNvGrpSpPr>
              <p:nvPr/>
            </p:nvGrpSpPr>
            <p:grpSpPr bwMode="auto">
              <a:xfrm>
                <a:off x="1782" y="1750"/>
                <a:ext cx="150" cy="232"/>
                <a:chOff x="1782" y="1750"/>
                <a:chExt cx="150" cy="232"/>
              </a:xfrm>
            </p:grpSpPr>
            <p:sp>
              <p:nvSpPr>
                <p:cNvPr id="25825" name="Arc 93"/>
                <p:cNvSpPr>
                  <a:spLocks/>
                </p:cNvSpPr>
                <p:nvPr/>
              </p:nvSpPr>
              <p:spPr bwMode="auto">
                <a:xfrm>
                  <a:off x="1840" y="1750"/>
                  <a:ext cx="92" cy="232"/>
                </a:xfrm>
                <a:custGeom>
                  <a:avLst/>
                  <a:gdLst>
                    <a:gd name="T0" fmla="*/ 0 w 21600"/>
                    <a:gd name="T1" fmla="*/ 0 h 42051"/>
                    <a:gd name="T2" fmla="*/ 0 w 21600"/>
                    <a:gd name="T3" fmla="*/ 0 h 42051"/>
                    <a:gd name="T4" fmla="*/ 0 w 21600"/>
                    <a:gd name="T5" fmla="*/ 0 h 42051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2051"/>
                    <a:gd name="T11" fmla="*/ 21600 w 21600"/>
                    <a:gd name="T12" fmla="*/ 42051 h 4205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2051" fill="none" extrusionOk="0">
                      <a:moveTo>
                        <a:pt x="4215" y="0"/>
                      </a:moveTo>
                      <a:cubicBezTo>
                        <a:pt x="14321" y="2011"/>
                        <a:pt x="21600" y="10880"/>
                        <a:pt x="21600" y="21185"/>
                      </a:cubicBezTo>
                      <a:cubicBezTo>
                        <a:pt x="21600" y="30963"/>
                        <a:pt x="15030" y="39522"/>
                        <a:pt x="5583" y="42050"/>
                      </a:cubicBezTo>
                    </a:path>
                    <a:path w="21600" h="42051" stroke="0" extrusionOk="0">
                      <a:moveTo>
                        <a:pt x="4215" y="0"/>
                      </a:moveTo>
                      <a:cubicBezTo>
                        <a:pt x="14321" y="2011"/>
                        <a:pt x="21600" y="10880"/>
                        <a:pt x="21600" y="21185"/>
                      </a:cubicBezTo>
                      <a:cubicBezTo>
                        <a:pt x="21600" y="30963"/>
                        <a:pt x="15030" y="39522"/>
                        <a:pt x="5583" y="42050"/>
                      </a:cubicBezTo>
                      <a:lnTo>
                        <a:pt x="0" y="21185"/>
                      </a:lnTo>
                      <a:lnTo>
                        <a:pt x="4215" y="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26" name="Arc 94"/>
                <p:cNvSpPr>
                  <a:spLocks/>
                </p:cNvSpPr>
                <p:nvPr/>
              </p:nvSpPr>
              <p:spPr bwMode="auto">
                <a:xfrm>
                  <a:off x="1814" y="1766"/>
                  <a:ext cx="79" cy="199"/>
                </a:xfrm>
                <a:custGeom>
                  <a:avLst/>
                  <a:gdLst>
                    <a:gd name="T0" fmla="*/ 0 w 21600"/>
                    <a:gd name="T1" fmla="*/ 0 h 42128"/>
                    <a:gd name="T2" fmla="*/ 0 w 21600"/>
                    <a:gd name="T3" fmla="*/ 0 h 42128"/>
                    <a:gd name="T4" fmla="*/ 0 w 21600"/>
                    <a:gd name="T5" fmla="*/ 0 h 42128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2128"/>
                    <a:gd name="T11" fmla="*/ 21600 w 21600"/>
                    <a:gd name="T12" fmla="*/ 42128 h 4212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2128" fill="none" extrusionOk="0">
                      <a:moveTo>
                        <a:pt x="4067" y="0"/>
                      </a:moveTo>
                      <a:cubicBezTo>
                        <a:pt x="14243" y="1951"/>
                        <a:pt x="21600" y="10853"/>
                        <a:pt x="21600" y="21214"/>
                      </a:cubicBezTo>
                      <a:cubicBezTo>
                        <a:pt x="21600" y="31063"/>
                        <a:pt x="14937" y="39665"/>
                        <a:pt x="5400" y="42127"/>
                      </a:cubicBezTo>
                    </a:path>
                    <a:path w="21600" h="42128" stroke="0" extrusionOk="0">
                      <a:moveTo>
                        <a:pt x="4067" y="0"/>
                      </a:moveTo>
                      <a:cubicBezTo>
                        <a:pt x="14243" y="1951"/>
                        <a:pt x="21600" y="10853"/>
                        <a:pt x="21600" y="21214"/>
                      </a:cubicBezTo>
                      <a:cubicBezTo>
                        <a:pt x="21600" y="31063"/>
                        <a:pt x="14937" y="39665"/>
                        <a:pt x="5400" y="42127"/>
                      </a:cubicBezTo>
                      <a:lnTo>
                        <a:pt x="0" y="21214"/>
                      </a:lnTo>
                      <a:lnTo>
                        <a:pt x="4067" y="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27" name="Arc 95"/>
                <p:cNvSpPr>
                  <a:spLocks/>
                </p:cNvSpPr>
                <p:nvPr/>
              </p:nvSpPr>
              <p:spPr bwMode="auto">
                <a:xfrm>
                  <a:off x="1782" y="1783"/>
                  <a:ext cx="74" cy="168"/>
                </a:xfrm>
                <a:custGeom>
                  <a:avLst/>
                  <a:gdLst>
                    <a:gd name="T0" fmla="*/ 0 w 21600"/>
                    <a:gd name="T1" fmla="*/ 0 h 41974"/>
                    <a:gd name="T2" fmla="*/ 0 w 21600"/>
                    <a:gd name="T3" fmla="*/ 0 h 41974"/>
                    <a:gd name="T4" fmla="*/ 0 w 21600"/>
                    <a:gd name="T5" fmla="*/ 0 h 41974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1974"/>
                    <a:gd name="T11" fmla="*/ 21600 w 21600"/>
                    <a:gd name="T12" fmla="*/ 41974 h 4197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1974" fill="none" extrusionOk="0">
                      <a:moveTo>
                        <a:pt x="4314" y="0"/>
                      </a:moveTo>
                      <a:cubicBezTo>
                        <a:pt x="14374" y="2051"/>
                        <a:pt x="21600" y="10898"/>
                        <a:pt x="21600" y="21165"/>
                      </a:cubicBezTo>
                      <a:cubicBezTo>
                        <a:pt x="21600" y="30864"/>
                        <a:pt x="15135" y="39373"/>
                        <a:pt x="5791" y="41974"/>
                      </a:cubicBezTo>
                    </a:path>
                    <a:path w="21600" h="41974" stroke="0" extrusionOk="0">
                      <a:moveTo>
                        <a:pt x="4314" y="0"/>
                      </a:moveTo>
                      <a:cubicBezTo>
                        <a:pt x="14374" y="2051"/>
                        <a:pt x="21600" y="10898"/>
                        <a:pt x="21600" y="21165"/>
                      </a:cubicBezTo>
                      <a:cubicBezTo>
                        <a:pt x="21600" y="30864"/>
                        <a:pt x="15135" y="39373"/>
                        <a:pt x="5791" y="41974"/>
                      </a:cubicBezTo>
                      <a:lnTo>
                        <a:pt x="0" y="21165"/>
                      </a:lnTo>
                      <a:lnTo>
                        <a:pt x="4314" y="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25821" name="Arc 97"/>
              <p:cNvSpPr>
                <a:spLocks/>
              </p:cNvSpPr>
              <p:nvPr/>
            </p:nvSpPr>
            <p:spPr bwMode="auto">
              <a:xfrm>
                <a:off x="1757" y="1797"/>
                <a:ext cx="67" cy="147"/>
              </a:xfrm>
              <a:custGeom>
                <a:avLst/>
                <a:gdLst>
                  <a:gd name="T0" fmla="*/ 0 w 21600"/>
                  <a:gd name="T1" fmla="*/ 0 h 42217"/>
                  <a:gd name="T2" fmla="*/ 0 w 21600"/>
                  <a:gd name="T3" fmla="*/ 0 h 42217"/>
                  <a:gd name="T4" fmla="*/ 0 w 21600"/>
                  <a:gd name="T5" fmla="*/ 0 h 4221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217"/>
                  <a:gd name="T11" fmla="*/ 21600 w 21600"/>
                  <a:gd name="T12" fmla="*/ 42217 h 422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217" fill="none" extrusionOk="0">
                    <a:moveTo>
                      <a:pt x="3885" y="0"/>
                    </a:moveTo>
                    <a:cubicBezTo>
                      <a:pt x="14146" y="1876"/>
                      <a:pt x="21600" y="10817"/>
                      <a:pt x="21600" y="21248"/>
                    </a:cubicBezTo>
                    <a:cubicBezTo>
                      <a:pt x="21600" y="31180"/>
                      <a:pt x="14825" y="39833"/>
                      <a:pt x="5182" y="42216"/>
                    </a:cubicBezTo>
                  </a:path>
                  <a:path w="21600" h="42217" stroke="0" extrusionOk="0">
                    <a:moveTo>
                      <a:pt x="3885" y="0"/>
                    </a:moveTo>
                    <a:cubicBezTo>
                      <a:pt x="14146" y="1876"/>
                      <a:pt x="21600" y="10817"/>
                      <a:pt x="21600" y="21248"/>
                    </a:cubicBezTo>
                    <a:cubicBezTo>
                      <a:pt x="21600" y="31180"/>
                      <a:pt x="14825" y="39833"/>
                      <a:pt x="5182" y="42216"/>
                    </a:cubicBezTo>
                    <a:lnTo>
                      <a:pt x="0" y="21248"/>
                    </a:lnTo>
                    <a:lnTo>
                      <a:pt x="3885" y="0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5822" name="Arc 98"/>
              <p:cNvSpPr>
                <a:spLocks/>
              </p:cNvSpPr>
              <p:nvPr/>
            </p:nvSpPr>
            <p:spPr bwMode="auto">
              <a:xfrm>
                <a:off x="1729" y="1808"/>
                <a:ext cx="58" cy="126"/>
              </a:xfrm>
              <a:custGeom>
                <a:avLst/>
                <a:gdLst>
                  <a:gd name="T0" fmla="*/ 0 w 21600"/>
                  <a:gd name="T1" fmla="*/ 0 h 42160"/>
                  <a:gd name="T2" fmla="*/ 0 w 21600"/>
                  <a:gd name="T3" fmla="*/ 0 h 42160"/>
                  <a:gd name="T4" fmla="*/ 0 w 21600"/>
                  <a:gd name="T5" fmla="*/ 0 h 4216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160"/>
                  <a:gd name="T11" fmla="*/ 21600 w 21600"/>
                  <a:gd name="T12" fmla="*/ 42160 h 4216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160" fill="none" extrusionOk="0">
                    <a:moveTo>
                      <a:pt x="4028" y="-1"/>
                    </a:moveTo>
                    <a:cubicBezTo>
                      <a:pt x="14222" y="1934"/>
                      <a:pt x="21600" y="10844"/>
                      <a:pt x="21600" y="21221"/>
                    </a:cubicBezTo>
                    <a:cubicBezTo>
                      <a:pt x="21600" y="31107"/>
                      <a:pt x="14887" y="39732"/>
                      <a:pt x="5303" y="42159"/>
                    </a:cubicBezTo>
                  </a:path>
                  <a:path w="21600" h="42160" stroke="0" extrusionOk="0">
                    <a:moveTo>
                      <a:pt x="4028" y="-1"/>
                    </a:moveTo>
                    <a:cubicBezTo>
                      <a:pt x="14222" y="1934"/>
                      <a:pt x="21600" y="10844"/>
                      <a:pt x="21600" y="21221"/>
                    </a:cubicBezTo>
                    <a:cubicBezTo>
                      <a:pt x="21600" y="31107"/>
                      <a:pt x="14887" y="39732"/>
                      <a:pt x="5303" y="42159"/>
                    </a:cubicBezTo>
                    <a:lnTo>
                      <a:pt x="0" y="21221"/>
                    </a:lnTo>
                    <a:lnTo>
                      <a:pt x="4028" y="-1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5823" name="Arc 99"/>
              <p:cNvSpPr>
                <a:spLocks/>
              </p:cNvSpPr>
              <p:nvPr/>
            </p:nvSpPr>
            <p:spPr bwMode="auto">
              <a:xfrm>
                <a:off x="1706" y="1824"/>
                <a:ext cx="50" cy="98"/>
              </a:xfrm>
              <a:custGeom>
                <a:avLst/>
                <a:gdLst>
                  <a:gd name="T0" fmla="*/ 0 w 21600"/>
                  <a:gd name="T1" fmla="*/ 0 h 42030"/>
                  <a:gd name="T2" fmla="*/ 0 w 21600"/>
                  <a:gd name="T3" fmla="*/ 0 h 42030"/>
                  <a:gd name="T4" fmla="*/ 0 w 21600"/>
                  <a:gd name="T5" fmla="*/ 0 h 4203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30"/>
                  <a:gd name="T11" fmla="*/ 21600 w 21600"/>
                  <a:gd name="T12" fmla="*/ 42030 h 420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30" fill="none" extrusionOk="0">
                    <a:moveTo>
                      <a:pt x="4237" y="-1"/>
                    </a:moveTo>
                    <a:cubicBezTo>
                      <a:pt x="14332" y="2019"/>
                      <a:pt x="21600" y="10884"/>
                      <a:pt x="21600" y="21180"/>
                    </a:cubicBezTo>
                    <a:cubicBezTo>
                      <a:pt x="21600" y="30936"/>
                      <a:pt x="15060" y="39481"/>
                      <a:pt x="5642" y="42029"/>
                    </a:cubicBezTo>
                  </a:path>
                  <a:path w="21600" h="42030" stroke="0" extrusionOk="0">
                    <a:moveTo>
                      <a:pt x="4237" y="-1"/>
                    </a:moveTo>
                    <a:cubicBezTo>
                      <a:pt x="14332" y="2019"/>
                      <a:pt x="21600" y="10884"/>
                      <a:pt x="21600" y="21180"/>
                    </a:cubicBezTo>
                    <a:cubicBezTo>
                      <a:pt x="21600" y="30936"/>
                      <a:pt x="15060" y="39481"/>
                      <a:pt x="5642" y="42029"/>
                    </a:cubicBezTo>
                    <a:lnTo>
                      <a:pt x="0" y="21180"/>
                    </a:lnTo>
                    <a:lnTo>
                      <a:pt x="4237" y="-1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5824" name="Arc 100"/>
              <p:cNvSpPr>
                <a:spLocks/>
              </p:cNvSpPr>
              <p:nvPr/>
            </p:nvSpPr>
            <p:spPr bwMode="auto">
              <a:xfrm>
                <a:off x="1697" y="1839"/>
                <a:ext cx="30" cy="74"/>
              </a:xfrm>
              <a:custGeom>
                <a:avLst/>
                <a:gdLst>
                  <a:gd name="T0" fmla="*/ 0 w 21600"/>
                  <a:gd name="T1" fmla="*/ 0 h 42282"/>
                  <a:gd name="T2" fmla="*/ 0 w 21600"/>
                  <a:gd name="T3" fmla="*/ 0 h 42282"/>
                  <a:gd name="T4" fmla="*/ 0 w 21600"/>
                  <a:gd name="T5" fmla="*/ 0 h 42282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282"/>
                  <a:gd name="T11" fmla="*/ 21600 w 21600"/>
                  <a:gd name="T12" fmla="*/ 42282 h 4228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282" fill="none" extrusionOk="0">
                    <a:moveTo>
                      <a:pt x="3610" y="-1"/>
                    </a:moveTo>
                    <a:cubicBezTo>
                      <a:pt x="13998" y="1760"/>
                      <a:pt x="21600" y="10759"/>
                      <a:pt x="21600" y="21296"/>
                    </a:cubicBezTo>
                    <a:cubicBezTo>
                      <a:pt x="21600" y="31255"/>
                      <a:pt x="14790" y="39923"/>
                      <a:pt x="5113" y="42281"/>
                    </a:cubicBezTo>
                  </a:path>
                  <a:path w="21600" h="42282" stroke="0" extrusionOk="0">
                    <a:moveTo>
                      <a:pt x="3610" y="-1"/>
                    </a:moveTo>
                    <a:cubicBezTo>
                      <a:pt x="13998" y="1760"/>
                      <a:pt x="21600" y="10759"/>
                      <a:pt x="21600" y="21296"/>
                    </a:cubicBezTo>
                    <a:cubicBezTo>
                      <a:pt x="21600" y="31255"/>
                      <a:pt x="14790" y="39923"/>
                      <a:pt x="5113" y="42281"/>
                    </a:cubicBezTo>
                    <a:lnTo>
                      <a:pt x="0" y="21296"/>
                    </a:lnTo>
                    <a:lnTo>
                      <a:pt x="3610" y="-1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</p:grpSp>
      <p:grpSp>
        <p:nvGrpSpPr>
          <p:cNvPr id="25631" name="Group 64"/>
          <p:cNvGrpSpPr>
            <a:grpSpLocks/>
          </p:cNvGrpSpPr>
          <p:nvPr/>
        </p:nvGrpSpPr>
        <p:grpSpPr bwMode="auto">
          <a:xfrm>
            <a:off x="4419600" y="2165350"/>
            <a:ext cx="457200" cy="838200"/>
            <a:chOff x="2067" y="915"/>
            <a:chExt cx="384" cy="717"/>
          </a:xfrm>
        </p:grpSpPr>
        <p:grpSp>
          <p:nvGrpSpPr>
            <p:cNvPr id="25795" name="Group 46"/>
            <p:cNvGrpSpPr>
              <a:grpSpLocks/>
            </p:cNvGrpSpPr>
            <p:nvPr/>
          </p:nvGrpSpPr>
          <p:grpSpPr bwMode="auto">
            <a:xfrm>
              <a:off x="2067" y="915"/>
              <a:ext cx="384" cy="123"/>
              <a:chOff x="2067" y="915"/>
              <a:chExt cx="384" cy="123"/>
            </a:xfrm>
          </p:grpSpPr>
          <p:sp>
            <p:nvSpPr>
              <p:cNvPr id="25813" name="Freeform 42"/>
              <p:cNvSpPr>
                <a:spLocks/>
              </p:cNvSpPr>
              <p:nvPr/>
            </p:nvSpPr>
            <p:spPr bwMode="auto">
              <a:xfrm>
                <a:off x="2331" y="967"/>
                <a:ext cx="120" cy="71"/>
              </a:xfrm>
              <a:custGeom>
                <a:avLst/>
                <a:gdLst>
                  <a:gd name="T0" fmla="*/ 0 w 596"/>
                  <a:gd name="T1" fmla="*/ 0 h 355"/>
                  <a:gd name="T2" fmla="*/ 0 w 596"/>
                  <a:gd name="T3" fmla="*/ 0 h 355"/>
                  <a:gd name="T4" fmla="*/ 0 w 596"/>
                  <a:gd name="T5" fmla="*/ 0 h 355"/>
                  <a:gd name="T6" fmla="*/ 0 w 596"/>
                  <a:gd name="T7" fmla="*/ 0 h 355"/>
                  <a:gd name="T8" fmla="*/ 0 w 596"/>
                  <a:gd name="T9" fmla="*/ 0 h 355"/>
                  <a:gd name="T10" fmla="*/ 0 w 596"/>
                  <a:gd name="T11" fmla="*/ 0 h 3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6"/>
                  <a:gd name="T19" fmla="*/ 0 h 355"/>
                  <a:gd name="T20" fmla="*/ 596 w 596"/>
                  <a:gd name="T21" fmla="*/ 355 h 35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6" h="355">
                    <a:moveTo>
                      <a:pt x="0" y="355"/>
                    </a:moveTo>
                    <a:lnTo>
                      <a:pt x="158" y="233"/>
                    </a:lnTo>
                    <a:lnTo>
                      <a:pt x="168" y="292"/>
                    </a:lnTo>
                    <a:lnTo>
                      <a:pt x="411" y="95"/>
                    </a:lnTo>
                    <a:lnTo>
                      <a:pt x="421" y="129"/>
                    </a:lnTo>
                    <a:lnTo>
                      <a:pt x="596" y="0"/>
                    </a:lnTo>
                  </a:path>
                </a:pathLst>
              </a:cu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5814" name="Freeform 43"/>
              <p:cNvSpPr>
                <a:spLocks/>
              </p:cNvSpPr>
              <p:nvPr/>
            </p:nvSpPr>
            <p:spPr bwMode="auto">
              <a:xfrm>
                <a:off x="2278" y="915"/>
                <a:ext cx="83" cy="108"/>
              </a:xfrm>
              <a:custGeom>
                <a:avLst/>
                <a:gdLst>
                  <a:gd name="T0" fmla="*/ 0 w 415"/>
                  <a:gd name="T1" fmla="*/ 0 h 539"/>
                  <a:gd name="T2" fmla="*/ 0 w 415"/>
                  <a:gd name="T3" fmla="*/ 0 h 539"/>
                  <a:gd name="T4" fmla="*/ 0 w 415"/>
                  <a:gd name="T5" fmla="*/ 0 h 539"/>
                  <a:gd name="T6" fmla="*/ 0 w 415"/>
                  <a:gd name="T7" fmla="*/ 0 h 539"/>
                  <a:gd name="T8" fmla="*/ 0 w 415"/>
                  <a:gd name="T9" fmla="*/ 0 h 539"/>
                  <a:gd name="T10" fmla="*/ 0 w 415"/>
                  <a:gd name="T11" fmla="*/ 0 h 5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15"/>
                  <a:gd name="T19" fmla="*/ 0 h 539"/>
                  <a:gd name="T20" fmla="*/ 415 w 415"/>
                  <a:gd name="T21" fmla="*/ 539 h 5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15" h="539">
                    <a:moveTo>
                      <a:pt x="0" y="539"/>
                    </a:moveTo>
                    <a:lnTo>
                      <a:pt x="59" y="383"/>
                    </a:lnTo>
                    <a:lnTo>
                      <a:pt x="129" y="432"/>
                    </a:lnTo>
                    <a:lnTo>
                      <a:pt x="262" y="152"/>
                    </a:lnTo>
                    <a:lnTo>
                      <a:pt x="318" y="189"/>
                    </a:lnTo>
                    <a:lnTo>
                      <a:pt x="415" y="0"/>
                    </a:lnTo>
                  </a:path>
                </a:pathLst>
              </a:cu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5815" name="Freeform 44"/>
              <p:cNvSpPr>
                <a:spLocks/>
              </p:cNvSpPr>
              <p:nvPr/>
            </p:nvSpPr>
            <p:spPr bwMode="auto">
              <a:xfrm>
                <a:off x="2155" y="915"/>
                <a:ext cx="83" cy="108"/>
              </a:xfrm>
              <a:custGeom>
                <a:avLst/>
                <a:gdLst>
                  <a:gd name="T0" fmla="*/ 0 w 418"/>
                  <a:gd name="T1" fmla="*/ 0 h 539"/>
                  <a:gd name="T2" fmla="*/ 0 w 418"/>
                  <a:gd name="T3" fmla="*/ 0 h 539"/>
                  <a:gd name="T4" fmla="*/ 0 w 418"/>
                  <a:gd name="T5" fmla="*/ 0 h 539"/>
                  <a:gd name="T6" fmla="*/ 0 w 418"/>
                  <a:gd name="T7" fmla="*/ 0 h 539"/>
                  <a:gd name="T8" fmla="*/ 0 w 418"/>
                  <a:gd name="T9" fmla="*/ 0 h 539"/>
                  <a:gd name="T10" fmla="*/ 0 w 418"/>
                  <a:gd name="T11" fmla="*/ 0 h 5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18"/>
                  <a:gd name="T19" fmla="*/ 0 h 539"/>
                  <a:gd name="T20" fmla="*/ 418 w 418"/>
                  <a:gd name="T21" fmla="*/ 539 h 5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18" h="539">
                    <a:moveTo>
                      <a:pt x="418" y="539"/>
                    </a:moveTo>
                    <a:lnTo>
                      <a:pt x="355" y="389"/>
                    </a:lnTo>
                    <a:lnTo>
                      <a:pt x="281" y="434"/>
                    </a:lnTo>
                    <a:lnTo>
                      <a:pt x="144" y="152"/>
                    </a:lnTo>
                    <a:lnTo>
                      <a:pt x="92" y="195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5816" name="Freeform 45"/>
              <p:cNvSpPr>
                <a:spLocks/>
              </p:cNvSpPr>
              <p:nvPr/>
            </p:nvSpPr>
            <p:spPr bwMode="auto">
              <a:xfrm>
                <a:off x="2067" y="967"/>
                <a:ext cx="117" cy="71"/>
              </a:xfrm>
              <a:custGeom>
                <a:avLst/>
                <a:gdLst>
                  <a:gd name="T0" fmla="*/ 0 w 588"/>
                  <a:gd name="T1" fmla="*/ 0 h 354"/>
                  <a:gd name="T2" fmla="*/ 0 w 588"/>
                  <a:gd name="T3" fmla="*/ 0 h 354"/>
                  <a:gd name="T4" fmla="*/ 0 w 588"/>
                  <a:gd name="T5" fmla="*/ 0 h 354"/>
                  <a:gd name="T6" fmla="*/ 0 w 588"/>
                  <a:gd name="T7" fmla="*/ 0 h 354"/>
                  <a:gd name="T8" fmla="*/ 0 w 588"/>
                  <a:gd name="T9" fmla="*/ 0 h 354"/>
                  <a:gd name="T10" fmla="*/ 0 w 588"/>
                  <a:gd name="T11" fmla="*/ 0 h 3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8"/>
                  <a:gd name="T19" fmla="*/ 0 h 354"/>
                  <a:gd name="T20" fmla="*/ 588 w 588"/>
                  <a:gd name="T21" fmla="*/ 354 h 35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8" h="354">
                    <a:moveTo>
                      <a:pt x="588" y="354"/>
                    </a:moveTo>
                    <a:lnTo>
                      <a:pt x="429" y="224"/>
                    </a:lnTo>
                    <a:lnTo>
                      <a:pt x="426" y="283"/>
                    </a:lnTo>
                    <a:lnTo>
                      <a:pt x="186" y="84"/>
                    </a:lnTo>
                    <a:lnTo>
                      <a:pt x="170" y="131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25796" name="Group 63"/>
            <p:cNvGrpSpPr>
              <a:grpSpLocks/>
            </p:cNvGrpSpPr>
            <p:nvPr/>
          </p:nvGrpSpPr>
          <p:grpSpPr bwMode="auto">
            <a:xfrm>
              <a:off x="2222" y="1051"/>
              <a:ext cx="76" cy="581"/>
              <a:chOff x="2222" y="1051"/>
              <a:chExt cx="76" cy="581"/>
            </a:xfrm>
          </p:grpSpPr>
          <p:sp>
            <p:nvSpPr>
              <p:cNvPr id="25797" name="Line 47"/>
              <p:cNvSpPr>
                <a:spLocks noChangeShapeType="1"/>
              </p:cNvSpPr>
              <p:nvPr/>
            </p:nvSpPr>
            <p:spPr bwMode="auto">
              <a:xfrm>
                <a:off x="2250" y="1259"/>
                <a:ext cx="24" cy="1"/>
              </a:xfrm>
              <a:prstGeom prst="line">
                <a:avLst/>
              </a:prstGeom>
              <a:noFill/>
              <a:ln w="11113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grpSp>
            <p:nvGrpSpPr>
              <p:cNvPr id="25798" name="Group 62"/>
              <p:cNvGrpSpPr>
                <a:grpSpLocks/>
              </p:cNvGrpSpPr>
              <p:nvPr/>
            </p:nvGrpSpPr>
            <p:grpSpPr bwMode="auto">
              <a:xfrm>
                <a:off x="2222" y="1051"/>
                <a:ext cx="76" cy="581"/>
                <a:chOff x="2222" y="1051"/>
                <a:chExt cx="76" cy="581"/>
              </a:xfrm>
            </p:grpSpPr>
            <p:sp>
              <p:nvSpPr>
                <p:cNvPr id="25799" name="Line 48"/>
                <p:cNvSpPr>
                  <a:spLocks noChangeShapeType="1"/>
                </p:cNvSpPr>
                <p:nvPr/>
              </p:nvSpPr>
              <p:spPr bwMode="auto">
                <a:xfrm flipV="1">
                  <a:off x="2261" y="1059"/>
                  <a:ext cx="1" cy="116"/>
                </a:xfrm>
                <a:prstGeom prst="line">
                  <a:avLst/>
                </a:prstGeom>
                <a:noFill/>
                <a:ln w="1111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00" name="Line 49"/>
                <p:cNvSpPr>
                  <a:spLocks noChangeShapeType="1"/>
                </p:cNvSpPr>
                <p:nvPr/>
              </p:nvSpPr>
              <p:spPr bwMode="auto">
                <a:xfrm flipV="1">
                  <a:off x="2222" y="1173"/>
                  <a:ext cx="31" cy="459"/>
                </a:xfrm>
                <a:prstGeom prst="line">
                  <a:avLst/>
                </a:prstGeom>
                <a:noFill/>
                <a:ln w="1111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01" name="Line 50"/>
                <p:cNvSpPr>
                  <a:spLocks noChangeShapeType="1"/>
                </p:cNvSpPr>
                <p:nvPr/>
              </p:nvSpPr>
              <p:spPr bwMode="auto">
                <a:xfrm>
                  <a:off x="2268" y="1173"/>
                  <a:ext cx="30" cy="459"/>
                </a:xfrm>
                <a:prstGeom prst="line">
                  <a:avLst/>
                </a:prstGeom>
                <a:noFill/>
                <a:ln w="1111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02" name="Line 51"/>
                <p:cNvSpPr>
                  <a:spLocks noChangeShapeType="1"/>
                </p:cNvSpPr>
                <p:nvPr/>
              </p:nvSpPr>
              <p:spPr bwMode="auto">
                <a:xfrm>
                  <a:off x="2225" y="1619"/>
                  <a:ext cx="73" cy="1"/>
                </a:xfrm>
                <a:prstGeom prst="line">
                  <a:avLst/>
                </a:prstGeom>
                <a:noFill/>
                <a:ln w="1111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03" name="Line 52"/>
                <p:cNvSpPr>
                  <a:spLocks noChangeShapeType="1"/>
                </p:cNvSpPr>
                <p:nvPr/>
              </p:nvSpPr>
              <p:spPr bwMode="auto">
                <a:xfrm>
                  <a:off x="2233" y="1494"/>
                  <a:ext cx="58" cy="1"/>
                </a:xfrm>
                <a:prstGeom prst="line">
                  <a:avLst/>
                </a:prstGeom>
                <a:noFill/>
                <a:ln w="1111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04" name="Line 53"/>
                <p:cNvSpPr>
                  <a:spLocks noChangeShapeType="1"/>
                </p:cNvSpPr>
                <p:nvPr/>
              </p:nvSpPr>
              <p:spPr bwMode="auto">
                <a:xfrm>
                  <a:off x="2233" y="1496"/>
                  <a:ext cx="63" cy="126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05" name="Line 54"/>
                <p:cNvSpPr>
                  <a:spLocks noChangeShapeType="1"/>
                </p:cNvSpPr>
                <p:nvPr/>
              </p:nvSpPr>
              <p:spPr bwMode="auto">
                <a:xfrm flipH="1">
                  <a:off x="2226" y="1494"/>
                  <a:ext cx="63" cy="124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06" name="Line 55"/>
                <p:cNvSpPr>
                  <a:spLocks noChangeShapeType="1"/>
                </p:cNvSpPr>
                <p:nvPr/>
              </p:nvSpPr>
              <p:spPr bwMode="auto">
                <a:xfrm>
                  <a:off x="2241" y="1372"/>
                  <a:ext cx="41" cy="1"/>
                </a:xfrm>
                <a:prstGeom prst="line">
                  <a:avLst/>
                </a:prstGeom>
                <a:noFill/>
                <a:ln w="1111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07" name="Line 56"/>
                <p:cNvSpPr>
                  <a:spLocks noChangeShapeType="1"/>
                </p:cNvSpPr>
                <p:nvPr/>
              </p:nvSpPr>
              <p:spPr bwMode="auto">
                <a:xfrm>
                  <a:off x="2241" y="1372"/>
                  <a:ext cx="46" cy="122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08" name="Line 57"/>
                <p:cNvSpPr>
                  <a:spLocks noChangeShapeType="1"/>
                </p:cNvSpPr>
                <p:nvPr/>
              </p:nvSpPr>
              <p:spPr bwMode="auto">
                <a:xfrm flipV="1">
                  <a:off x="2231" y="1372"/>
                  <a:ext cx="49" cy="121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09" name="Line 58"/>
                <p:cNvSpPr>
                  <a:spLocks noChangeShapeType="1"/>
                </p:cNvSpPr>
                <p:nvPr/>
              </p:nvSpPr>
              <p:spPr bwMode="auto">
                <a:xfrm>
                  <a:off x="2246" y="1259"/>
                  <a:ext cx="35" cy="114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10" name="Line 59"/>
                <p:cNvSpPr>
                  <a:spLocks noChangeShapeType="1"/>
                </p:cNvSpPr>
                <p:nvPr/>
              </p:nvSpPr>
              <p:spPr bwMode="auto">
                <a:xfrm flipV="1">
                  <a:off x="2239" y="1258"/>
                  <a:ext cx="34" cy="116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11" name="Line 60"/>
                <p:cNvSpPr>
                  <a:spLocks noChangeShapeType="1"/>
                </p:cNvSpPr>
                <p:nvPr/>
              </p:nvSpPr>
              <p:spPr bwMode="auto">
                <a:xfrm flipV="1">
                  <a:off x="2244" y="1174"/>
                  <a:ext cx="23" cy="88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812" name="Oval 61"/>
                <p:cNvSpPr>
                  <a:spLocks noChangeArrowheads="1"/>
                </p:cNvSpPr>
                <p:nvPr/>
              </p:nvSpPr>
              <p:spPr bwMode="auto">
                <a:xfrm>
                  <a:off x="2251" y="1051"/>
                  <a:ext cx="20" cy="13"/>
                </a:xfrm>
                <a:prstGeom prst="ellipse">
                  <a:avLst/>
                </a:prstGeom>
                <a:solidFill>
                  <a:srgbClr val="C0C0C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25632" name="Group 103"/>
          <p:cNvGrpSpPr>
            <a:grpSpLocks/>
          </p:cNvGrpSpPr>
          <p:nvPr/>
        </p:nvGrpSpPr>
        <p:grpSpPr bwMode="auto">
          <a:xfrm flipH="1">
            <a:off x="4191000" y="3917950"/>
            <a:ext cx="676275" cy="625475"/>
            <a:chOff x="1635" y="1685"/>
            <a:chExt cx="426" cy="394"/>
          </a:xfrm>
        </p:grpSpPr>
        <p:grpSp>
          <p:nvGrpSpPr>
            <p:cNvPr id="25758" name="Group 104"/>
            <p:cNvGrpSpPr>
              <a:grpSpLocks/>
            </p:cNvGrpSpPr>
            <p:nvPr/>
          </p:nvGrpSpPr>
          <p:grpSpPr bwMode="auto">
            <a:xfrm>
              <a:off x="1635" y="1833"/>
              <a:ext cx="92" cy="246"/>
              <a:chOff x="1635" y="1833"/>
              <a:chExt cx="92" cy="246"/>
            </a:xfrm>
          </p:grpSpPr>
          <p:grpSp>
            <p:nvGrpSpPr>
              <p:cNvPr id="25772" name="Group 105"/>
              <p:cNvGrpSpPr>
                <a:grpSpLocks/>
              </p:cNvGrpSpPr>
              <p:nvPr/>
            </p:nvGrpSpPr>
            <p:grpSpPr bwMode="auto">
              <a:xfrm>
                <a:off x="1636" y="1918"/>
                <a:ext cx="91" cy="161"/>
                <a:chOff x="1636" y="1918"/>
                <a:chExt cx="91" cy="161"/>
              </a:xfrm>
            </p:grpSpPr>
            <p:grpSp>
              <p:nvGrpSpPr>
                <p:cNvPr id="25780" name="Group 106"/>
                <p:cNvGrpSpPr>
                  <a:grpSpLocks/>
                </p:cNvGrpSpPr>
                <p:nvPr/>
              </p:nvGrpSpPr>
              <p:grpSpPr bwMode="auto">
                <a:xfrm>
                  <a:off x="1636" y="1922"/>
                  <a:ext cx="59" cy="156"/>
                  <a:chOff x="1636" y="1922"/>
                  <a:chExt cx="59" cy="156"/>
                </a:xfrm>
              </p:grpSpPr>
              <p:sp>
                <p:nvSpPr>
                  <p:cNvPr id="25788" name="Line 107"/>
                  <p:cNvSpPr>
                    <a:spLocks noChangeShapeType="1"/>
                  </p:cNvSpPr>
                  <p:nvPr/>
                </p:nvSpPr>
                <p:spPr bwMode="auto">
                  <a:xfrm>
                    <a:off x="1660" y="1922"/>
                    <a:ext cx="21" cy="1"/>
                  </a:xfrm>
                  <a:prstGeom prst="line">
                    <a:avLst/>
                  </a:prstGeom>
                  <a:noFill/>
                  <a:ln w="4763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5789" name="Line 10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53" y="1923"/>
                    <a:ext cx="27" cy="33"/>
                  </a:xfrm>
                  <a:prstGeom prst="line">
                    <a:avLst/>
                  </a:prstGeom>
                  <a:noFill/>
                  <a:ln w="4763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5790" name="Line 109"/>
                  <p:cNvSpPr>
                    <a:spLocks noChangeShapeType="1"/>
                  </p:cNvSpPr>
                  <p:nvPr/>
                </p:nvSpPr>
                <p:spPr bwMode="auto">
                  <a:xfrm>
                    <a:off x="1653" y="1956"/>
                    <a:ext cx="37" cy="70"/>
                  </a:xfrm>
                  <a:prstGeom prst="line">
                    <a:avLst/>
                  </a:prstGeom>
                  <a:noFill/>
                  <a:ln w="4763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5791" name="Line 11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36" y="2024"/>
                    <a:ext cx="53" cy="53"/>
                  </a:xfrm>
                  <a:prstGeom prst="line">
                    <a:avLst/>
                  </a:prstGeom>
                  <a:noFill/>
                  <a:ln w="4763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5792" name="Line 111"/>
                  <p:cNvSpPr>
                    <a:spLocks noChangeShapeType="1"/>
                  </p:cNvSpPr>
                  <p:nvPr/>
                </p:nvSpPr>
                <p:spPr bwMode="auto">
                  <a:xfrm>
                    <a:off x="1644" y="2025"/>
                    <a:ext cx="51" cy="53"/>
                  </a:xfrm>
                  <a:prstGeom prst="line">
                    <a:avLst/>
                  </a:prstGeom>
                  <a:noFill/>
                  <a:ln w="4763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5793" name="Line 11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43" y="1956"/>
                    <a:ext cx="41" cy="69"/>
                  </a:xfrm>
                  <a:prstGeom prst="line">
                    <a:avLst/>
                  </a:prstGeom>
                  <a:noFill/>
                  <a:ln w="4763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25794" name="Line 113"/>
                  <p:cNvSpPr>
                    <a:spLocks noChangeShapeType="1"/>
                  </p:cNvSpPr>
                  <p:nvPr/>
                </p:nvSpPr>
                <p:spPr bwMode="auto">
                  <a:xfrm>
                    <a:off x="1660" y="1922"/>
                    <a:ext cx="24" cy="36"/>
                  </a:xfrm>
                  <a:prstGeom prst="line">
                    <a:avLst/>
                  </a:prstGeom>
                  <a:noFill/>
                  <a:ln w="4763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sp>
              <p:nvSpPr>
                <p:cNvPr id="25781" name="Line 114"/>
                <p:cNvSpPr>
                  <a:spLocks noChangeShapeType="1"/>
                </p:cNvSpPr>
                <p:nvPr/>
              </p:nvSpPr>
              <p:spPr bwMode="auto">
                <a:xfrm flipV="1">
                  <a:off x="1693" y="2014"/>
                  <a:ext cx="22" cy="65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782" name="Line 115"/>
                <p:cNvSpPr>
                  <a:spLocks noChangeShapeType="1"/>
                </p:cNvSpPr>
                <p:nvPr/>
              </p:nvSpPr>
              <p:spPr bwMode="auto">
                <a:xfrm>
                  <a:off x="1685" y="1957"/>
                  <a:ext cx="30" cy="58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783" name="Line 116"/>
                <p:cNvSpPr>
                  <a:spLocks noChangeShapeType="1"/>
                </p:cNvSpPr>
                <p:nvPr/>
              </p:nvSpPr>
              <p:spPr bwMode="auto">
                <a:xfrm flipV="1">
                  <a:off x="1685" y="1918"/>
                  <a:ext cx="7" cy="40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784" name="Line 117"/>
                <p:cNvSpPr>
                  <a:spLocks noChangeShapeType="1"/>
                </p:cNvSpPr>
                <p:nvPr/>
              </p:nvSpPr>
              <p:spPr bwMode="auto">
                <a:xfrm flipV="1">
                  <a:off x="1682" y="1918"/>
                  <a:ext cx="12" cy="5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785" name="Line 118"/>
                <p:cNvSpPr>
                  <a:spLocks noChangeShapeType="1"/>
                </p:cNvSpPr>
                <p:nvPr/>
              </p:nvSpPr>
              <p:spPr bwMode="auto">
                <a:xfrm>
                  <a:off x="1682" y="1922"/>
                  <a:ext cx="19" cy="28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786" name="Line 119"/>
                <p:cNvSpPr>
                  <a:spLocks noChangeShapeType="1"/>
                </p:cNvSpPr>
                <p:nvPr/>
              </p:nvSpPr>
              <p:spPr bwMode="auto">
                <a:xfrm flipV="1">
                  <a:off x="1691" y="1951"/>
                  <a:ext cx="8" cy="74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787" name="Line 120"/>
                <p:cNvSpPr>
                  <a:spLocks noChangeShapeType="1"/>
                </p:cNvSpPr>
                <p:nvPr/>
              </p:nvSpPr>
              <p:spPr bwMode="auto">
                <a:xfrm>
                  <a:off x="1691" y="2024"/>
                  <a:ext cx="36" cy="34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25773" name="Group 121"/>
              <p:cNvGrpSpPr>
                <a:grpSpLocks/>
              </p:cNvGrpSpPr>
              <p:nvPr/>
            </p:nvGrpSpPr>
            <p:grpSpPr bwMode="auto">
              <a:xfrm>
                <a:off x="1635" y="1841"/>
                <a:ext cx="90" cy="236"/>
                <a:chOff x="1635" y="1841"/>
                <a:chExt cx="90" cy="236"/>
              </a:xfrm>
            </p:grpSpPr>
            <p:sp>
              <p:nvSpPr>
                <p:cNvPr id="25775" name="Line 122"/>
                <p:cNvSpPr>
                  <a:spLocks noChangeShapeType="1"/>
                </p:cNvSpPr>
                <p:nvPr/>
              </p:nvSpPr>
              <p:spPr bwMode="auto">
                <a:xfrm flipV="1">
                  <a:off x="1635" y="1841"/>
                  <a:ext cx="35" cy="234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776" name="Line 123"/>
                <p:cNvSpPr>
                  <a:spLocks noChangeShapeType="1"/>
                </p:cNvSpPr>
                <p:nvPr/>
              </p:nvSpPr>
              <p:spPr bwMode="auto">
                <a:xfrm>
                  <a:off x="1671" y="1847"/>
                  <a:ext cx="22" cy="23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777" name="Line 124"/>
                <p:cNvSpPr>
                  <a:spLocks noChangeShapeType="1"/>
                </p:cNvSpPr>
                <p:nvPr/>
              </p:nvSpPr>
              <p:spPr bwMode="auto">
                <a:xfrm flipV="1">
                  <a:off x="1694" y="2057"/>
                  <a:ext cx="31" cy="19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778" name="Line 125"/>
                <p:cNvSpPr>
                  <a:spLocks noChangeShapeType="1"/>
                </p:cNvSpPr>
                <p:nvPr/>
              </p:nvSpPr>
              <p:spPr bwMode="auto">
                <a:xfrm>
                  <a:off x="1676" y="1846"/>
                  <a:ext cx="48" cy="213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779" name="Line 126"/>
                <p:cNvSpPr>
                  <a:spLocks noChangeShapeType="1"/>
                </p:cNvSpPr>
                <p:nvPr/>
              </p:nvSpPr>
              <p:spPr bwMode="auto">
                <a:xfrm>
                  <a:off x="1636" y="2075"/>
                  <a:ext cx="59" cy="1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25774" name="Oval 127"/>
              <p:cNvSpPr>
                <a:spLocks noChangeArrowheads="1"/>
              </p:cNvSpPr>
              <p:nvPr/>
            </p:nvSpPr>
            <p:spPr bwMode="auto">
              <a:xfrm>
                <a:off x="1662" y="1833"/>
                <a:ext cx="25" cy="28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59" name="Group 128"/>
            <p:cNvGrpSpPr>
              <a:grpSpLocks/>
            </p:cNvGrpSpPr>
            <p:nvPr/>
          </p:nvGrpSpPr>
          <p:grpSpPr bwMode="auto">
            <a:xfrm>
              <a:off x="1697" y="1685"/>
              <a:ext cx="364" cy="349"/>
              <a:chOff x="1697" y="1685"/>
              <a:chExt cx="364" cy="349"/>
            </a:xfrm>
          </p:grpSpPr>
          <p:grpSp>
            <p:nvGrpSpPr>
              <p:cNvPr id="25760" name="Group 129"/>
              <p:cNvGrpSpPr>
                <a:grpSpLocks/>
              </p:cNvGrpSpPr>
              <p:nvPr/>
            </p:nvGrpSpPr>
            <p:grpSpPr bwMode="auto">
              <a:xfrm>
                <a:off x="1884" y="1685"/>
                <a:ext cx="177" cy="349"/>
                <a:chOff x="1884" y="1685"/>
                <a:chExt cx="177" cy="349"/>
              </a:xfrm>
            </p:grpSpPr>
            <p:sp>
              <p:nvSpPr>
                <p:cNvPr id="25769" name="Arc 130"/>
                <p:cNvSpPr>
                  <a:spLocks/>
                </p:cNvSpPr>
                <p:nvPr/>
              </p:nvSpPr>
              <p:spPr bwMode="auto">
                <a:xfrm>
                  <a:off x="1952" y="1685"/>
                  <a:ext cx="109" cy="349"/>
                </a:xfrm>
                <a:custGeom>
                  <a:avLst/>
                  <a:gdLst>
                    <a:gd name="T0" fmla="*/ 0 w 21600"/>
                    <a:gd name="T1" fmla="*/ 0 h 41996"/>
                    <a:gd name="T2" fmla="*/ 0 w 21600"/>
                    <a:gd name="T3" fmla="*/ 0 h 41996"/>
                    <a:gd name="T4" fmla="*/ 0 w 21600"/>
                    <a:gd name="T5" fmla="*/ 0 h 4199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1996"/>
                    <a:gd name="T11" fmla="*/ 21600 w 21600"/>
                    <a:gd name="T12" fmla="*/ 41996 h 419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1996" fill="none" extrusionOk="0">
                      <a:moveTo>
                        <a:pt x="4308" y="-1"/>
                      </a:moveTo>
                      <a:cubicBezTo>
                        <a:pt x="14370" y="2048"/>
                        <a:pt x="21600" y="10897"/>
                        <a:pt x="21600" y="21166"/>
                      </a:cubicBezTo>
                      <a:cubicBezTo>
                        <a:pt x="21600" y="30893"/>
                        <a:pt x="15097" y="39421"/>
                        <a:pt x="5716" y="41995"/>
                      </a:cubicBezTo>
                    </a:path>
                    <a:path w="21600" h="41996" stroke="0" extrusionOk="0">
                      <a:moveTo>
                        <a:pt x="4308" y="-1"/>
                      </a:moveTo>
                      <a:cubicBezTo>
                        <a:pt x="14370" y="2048"/>
                        <a:pt x="21600" y="10897"/>
                        <a:pt x="21600" y="21166"/>
                      </a:cubicBezTo>
                      <a:cubicBezTo>
                        <a:pt x="21600" y="30893"/>
                        <a:pt x="15097" y="39421"/>
                        <a:pt x="5716" y="41995"/>
                      </a:cubicBezTo>
                      <a:lnTo>
                        <a:pt x="0" y="21166"/>
                      </a:lnTo>
                      <a:lnTo>
                        <a:pt x="4308" y="-1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770" name="Arc 131"/>
                <p:cNvSpPr>
                  <a:spLocks/>
                </p:cNvSpPr>
                <p:nvPr/>
              </p:nvSpPr>
              <p:spPr bwMode="auto">
                <a:xfrm>
                  <a:off x="1921" y="1708"/>
                  <a:ext cx="94" cy="300"/>
                </a:xfrm>
                <a:custGeom>
                  <a:avLst/>
                  <a:gdLst>
                    <a:gd name="T0" fmla="*/ 0 w 21600"/>
                    <a:gd name="T1" fmla="*/ 0 h 41987"/>
                    <a:gd name="T2" fmla="*/ 0 w 21600"/>
                    <a:gd name="T3" fmla="*/ 0 h 41987"/>
                    <a:gd name="T4" fmla="*/ 0 w 21600"/>
                    <a:gd name="T5" fmla="*/ 0 h 419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1987"/>
                    <a:gd name="T11" fmla="*/ 21600 w 21600"/>
                    <a:gd name="T12" fmla="*/ 41987 h 419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1987" fill="none" extrusionOk="0">
                      <a:moveTo>
                        <a:pt x="4319" y="0"/>
                      </a:moveTo>
                      <a:cubicBezTo>
                        <a:pt x="14376" y="2053"/>
                        <a:pt x="21600" y="10899"/>
                        <a:pt x="21600" y="21164"/>
                      </a:cubicBezTo>
                      <a:cubicBezTo>
                        <a:pt x="21600" y="30881"/>
                        <a:pt x="15110" y="39403"/>
                        <a:pt x="5741" y="41986"/>
                      </a:cubicBezTo>
                    </a:path>
                    <a:path w="21600" h="41987" stroke="0" extrusionOk="0">
                      <a:moveTo>
                        <a:pt x="4319" y="0"/>
                      </a:moveTo>
                      <a:cubicBezTo>
                        <a:pt x="14376" y="2053"/>
                        <a:pt x="21600" y="10899"/>
                        <a:pt x="21600" y="21164"/>
                      </a:cubicBezTo>
                      <a:cubicBezTo>
                        <a:pt x="21600" y="30881"/>
                        <a:pt x="15110" y="39403"/>
                        <a:pt x="5741" y="41986"/>
                      </a:cubicBezTo>
                      <a:lnTo>
                        <a:pt x="0" y="21164"/>
                      </a:lnTo>
                      <a:lnTo>
                        <a:pt x="4319" y="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771" name="Arc 132"/>
                <p:cNvSpPr>
                  <a:spLocks/>
                </p:cNvSpPr>
                <p:nvPr/>
              </p:nvSpPr>
              <p:spPr bwMode="auto">
                <a:xfrm>
                  <a:off x="1884" y="1733"/>
                  <a:ext cx="88" cy="253"/>
                </a:xfrm>
                <a:custGeom>
                  <a:avLst/>
                  <a:gdLst>
                    <a:gd name="T0" fmla="*/ 0 w 21600"/>
                    <a:gd name="T1" fmla="*/ 0 h 42045"/>
                    <a:gd name="T2" fmla="*/ 0 w 21600"/>
                    <a:gd name="T3" fmla="*/ 0 h 42045"/>
                    <a:gd name="T4" fmla="*/ 0 w 21600"/>
                    <a:gd name="T5" fmla="*/ 0 h 4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2045"/>
                    <a:gd name="T11" fmla="*/ 21600 w 21600"/>
                    <a:gd name="T12" fmla="*/ 42045 h 4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2045" fill="none" extrusionOk="0">
                      <a:moveTo>
                        <a:pt x="4149" y="0"/>
                      </a:moveTo>
                      <a:cubicBezTo>
                        <a:pt x="14286" y="1984"/>
                        <a:pt x="21600" y="10868"/>
                        <a:pt x="21600" y="21198"/>
                      </a:cubicBezTo>
                      <a:cubicBezTo>
                        <a:pt x="21600" y="30949"/>
                        <a:pt x="15065" y="39492"/>
                        <a:pt x="5653" y="42044"/>
                      </a:cubicBezTo>
                    </a:path>
                    <a:path w="21600" h="42045" stroke="0" extrusionOk="0">
                      <a:moveTo>
                        <a:pt x="4149" y="0"/>
                      </a:moveTo>
                      <a:cubicBezTo>
                        <a:pt x="14286" y="1984"/>
                        <a:pt x="21600" y="10868"/>
                        <a:pt x="21600" y="21198"/>
                      </a:cubicBezTo>
                      <a:cubicBezTo>
                        <a:pt x="21600" y="30949"/>
                        <a:pt x="15065" y="39492"/>
                        <a:pt x="5653" y="42044"/>
                      </a:cubicBezTo>
                      <a:lnTo>
                        <a:pt x="0" y="21198"/>
                      </a:lnTo>
                      <a:lnTo>
                        <a:pt x="4149" y="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25761" name="Group 133"/>
              <p:cNvGrpSpPr>
                <a:grpSpLocks/>
              </p:cNvGrpSpPr>
              <p:nvPr/>
            </p:nvGrpSpPr>
            <p:grpSpPr bwMode="auto">
              <a:xfrm>
                <a:off x="1782" y="1750"/>
                <a:ext cx="150" cy="232"/>
                <a:chOff x="1782" y="1750"/>
                <a:chExt cx="150" cy="232"/>
              </a:xfrm>
            </p:grpSpPr>
            <p:sp>
              <p:nvSpPr>
                <p:cNvPr id="25766" name="Arc 134"/>
                <p:cNvSpPr>
                  <a:spLocks/>
                </p:cNvSpPr>
                <p:nvPr/>
              </p:nvSpPr>
              <p:spPr bwMode="auto">
                <a:xfrm>
                  <a:off x="1840" y="1750"/>
                  <a:ext cx="92" cy="232"/>
                </a:xfrm>
                <a:custGeom>
                  <a:avLst/>
                  <a:gdLst>
                    <a:gd name="T0" fmla="*/ 0 w 21600"/>
                    <a:gd name="T1" fmla="*/ 0 h 42051"/>
                    <a:gd name="T2" fmla="*/ 0 w 21600"/>
                    <a:gd name="T3" fmla="*/ 0 h 42051"/>
                    <a:gd name="T4" fmla="*/ 0 w 21600"/>
                    <a:gd name="T5" fmla="*/ 0 h 42051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2051"/>
                    <a:gd name="T11" fmla="*/ 21600 w 21600"/>
                    <a:gd name="T12" fmla="*/ 42051 h 4205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2051" fill="none" extrusionOk="0">
                      <a:moveTo>
                        <a:pt x="4215" y="0"/>
                      </a:moveTo>
                      <a:cubicBezTo>
                        <a:pt x="14321" y="2011"/>
                        <a:pt x="21600" y="10880"/>
                        <a:pt x="21600" y="21185"/>
                      </a:cubicBezTo>
                      <a:cubicBezTo>
                        <a:pt x="21600" y="30963"/>
                        <a:pt x="15030" y="39522"/>
                        <a:pt x="5583" y="42050"/>
                      </a:cubicBezTo>
                    </a:path>
                    <a:path w="21600" h="42051" stroke="0" extrusionOk="0">
                      <a:moveTo>
                        <a:pt x="4215" y="0"/>
                      </a:moveTo>
                      <a:cubicBezTo>
                        <a:pt x="14321" y="2011"/>
                        <a:pt x="21600" y="10880"/>
                        <a:pt x="21600" y="21185"/>
                      </a:cubicBezTo>
                      <a:cubicBezTo>
                        <a:pt x="21600" y="30963"/>
                        <a:pt x="15030" y="39522"/>
                        <a:pt x="5583" y="42050"/>
                      </a:cubicBezTo>
                      <a:lnTo>
                        <a:pt x="0" y="21185"/>
                      </a:lnTo>
                      <a:lnTo>
                        <a:pt x="4215" y="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767" name="Arc 135"/>
                <p:cNvSpPr>
                  <a:spLocks/>
                </p:cNvSpPr>
                <p:nvPr/>
              </p:nvSpPr>
              <p:spPr bwMode="auto">
                <a:xfrm>
                  <a:off x="1814" y="1766"/>
                  <a:ext cx="79" cy="199"/>
                </a:xfrm>
                <a:custGeom>
                  <a:avLst/>
                  <a:gdLst>
                    <a:gd name="T0" fmla="*/ 0 w 21600"/>
                    <a:gd name="T1" fmla="*/ 0 h 42128"/>
                    <a:gd name="T2" fmla="*/ 0 w 21600"/>
                    <a:gd name="T3" fmla="*/ 0 h 42128"/>
                    <a:gd name="T4" fmla="*/ 0 w 21600"/>
                    <a:gd name="T5" fmla="*/ 0 h 42128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2128"/>
                    <a:gd name="T11" fmla="*/ 21600 w 21600"/>
                    <a:gd name="T12" fmla="*/ 42128 h 4212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2128" fill="none" extrusionOk="0">
                      <a:moveTo>
                        <a:pt x="4067" y="0"/>
                      </a:moveTo>
                      <a:cubicBezTo>
                        <a:pt x="14243" y="1951"/>
                        <a:pt x="21600" y="10853"/>
                        <a:pt x="21600" y="21214"/>
                      </a:cubicBezTo>
                      <a:cubicBezTo>
                        <a:pt x="21600" y="31063"/>
                        <a:pt x="14937" y="39665"/>
                        <a:pt x="5400" y="42127"/>
                      </a:cubicBezTo>
                    </a:path>
                    <a:path w="21600" h="42128" stroke="0" extrusionOk="0">
                      <a:moveTo>
                        <a:pt x="4067" y="0"/>
                      </a:moveTo>
                      <a:cubicBezTo>
                        <a:pt x="14243" y="1951"/>
                        <a:pt x="21600" y="10853"/>
                        <a:pt x="21600" y="21214"/>
                      </a:cubicBezTo>
                      <a:cubicBezTo>
                        <a:pt x="21600" y="31063"/>
                        <a:pt x="14937" y="39665"/>
                        <a:pt x="5400" y="42127"/>
                      </a:cubicBezTo>
                      <a:lnTo>
                        <a:pt x="0" y="21214"/>
                      </a:lnTo>
                      <a:lnTo>
                        <a:pt x="4067" y="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25768" name="Arc 136"/>
                <p:cNvSpPr>
                  <a:spLocks/>
                </p:cNvSpPr>
                <p:nvPr/>
              </p:nvSpPr>
              <p:spPr bwMode="auto">
                <a:xfrm>
                  <a:off x="1782" y="1783"/>
                  <a:ext cx="74" cy="168"/>
                </a:xfrm>
                <a:custGeom>
                  <a:avLst/>
                  <a:gdLst>
                    <a:gd name="T0" fmla="*/ 0 w 21600"/>
                    <a:gd name="T1" fmla="*/ 0 h 41974"/>
                    <a:gd name="T2" fmla="*/ 0 w 21600"/>
                    <a:gd name="T3" fmla="*/ 0 h 41974"/>
                    <a:gd name="T4" fmla="*/ 0 w 21600"/>
                    <a:gd name="T5" fmla="*/ 0 h 41974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41974"/>
                    <a:gd name="T11" fmla="*/ 21600 w 21600"/>
                    <a:gd name="T12" fmla="*/ 41974 h 4197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41974" fill="none" extrusionOk="0">
                      <a:moveTo>
                        <a:pt x="4314" y="0"/>
                      </a:moveTo>
                      <a:cubicBezTo>
                        <a:pt x="14374" y="2051"/>
                        <a:pt x="21600" y="10898"/>
                        <a:pt x="21600" y="21165"/>
                      </a:cubicBezTo>
                      <a:cubicBezTo>
                        <a:pt x="21600" y="30864"/>
                        <a:pt x="15135" y="39373"/>
                        <a:pt x="5791" y="41974"/>
                      </a:cubicBezTo>
                    </a:path>
                    <a:path w="21600" h="41974" stroke="0" extrusionOk="0">
                      <a:moveTo>
                        <a:pt x="4314" y="0"/>
                      </a:moveTo>
                      <a:cubicBezTo>
                        <a:pt x="14374" y="2051"/>
                        <a:pt x="21600" y="10898"/>
                        <a:pt x="21600" y="21165"/>
                      </a:cubicBezTo>
                      <a:cubicBezTo>
                        <a:pt x="21600" y="30864"/>
                        <a:pt x="15135" y="39373"/>
                        <a:pt x="5791" y="41974"/>
                      </a:cubicBezTo>
                      <a:lnTo>
                        <a:pt x="0" y="21165"/>
                      </a:lnTo>
                      <a:lnTo>
                        <a:pt x="4314" y="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25762" name="Arc 137"/>
              <p:cNvSpPr>
                <a:spLocks/>
              </p:cNvSpPr>
              <p:nvPr/>
            </p:nvSpPr>
            <p:spPr bwMode="auto">
              <a:xfrm>
                <a:off x="1757" y="1797"/>
                <a:ext cx="67" cy="147"/>
              </a:xfrm>
              <a:custGeom>
                <a:avLst/>
                <a:gdLst>
                  <a:gd name="T0" fmla="*/ 0 w 21600"/>
                  <a:gd name="T1" fmla="*/ 0 h 42217"/>
                  <a:gd name="T2" fmla="*/ 0 w 21600"/>
                  <a:gd name="T3" fmla="*/ 0 h 42217"/>
                  <a:gd name="T4" fmla="*/ 0 w 21600"/>
                  <a:gd name="T5" fmla="*/ 0 h 4221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217"/>
                  <a:gd name="T11" fmla="*/ 21600 w 21600"/>
                  <a:gd name="T12" fmla="*/ 42217 h 422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217" fill="none" extrusionOk="0">
                    <a:moveTo>
                      <a:pt x="3885" y="0"/>
                    </a:moveTo>
                    <a:cubicBezTo>
                      <a:pt x="14146" y="1876"/>
                      <a:pt x="21600" y="10817"/>
                      <a:pt x="21600" y="21248"/>
                    </a:cubicBezTo>
                    <a:cubicBezTo>
                      <a:pt x="21600" y="31180"/>
                      <a:pt x="14825" y="39833"/>
                      <a:pt x="5182" y="42216"/>
                    </a:cubicBezTo>
                  </a:path>
                  <a:path w="21600" h="42217" stroke="0" extrusionOk="0">
                    <a:moveTo>
                      <a:pt x="3885" y="0"/>
                    </a:moveTo>
                    <a:cubicBezTo>
                      <a:pt x="14146" y="1876"/>
                      <a:pt x="21600" y="10817"/>
                      <a:pt x="21600" y="21248"/>
                    </a:cubicBezTo>
                    <a:cubicBezTo>
                      <a:pt x="21600" y="31180"/>
                      <a:pt x="14825" y="39833"/>
                      <a:pt x="5182" y="42216"/>
                    </a:cubicBezTo>
                    <a:lnTo>
                      <a:pt x="0" y="21248"/>
                    </a:lnTo>
                    <a:lnTo>
                      <a:pt x="3885" y="0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5763" name="Arc 138"/>
              <p:cNvSpPr>
                <a:spLocks/>
              </p:cNvSpPr>
              <p:nvPr/>
            </p:nvSpPr>
            <p:spPr bwMode="auto">
              <a:xfrm>
                <a:off x="1729" y="1808"/>
                <a:ext cx="58" cy="126"/>
              </a:xfrm>
              <a:custGeom>
                <a:avLst/>
                <a:gdLst>
                  <a:gd name="T0" fmla="*/ 0 w 21600"/>
                  <a:gd name="T1" fmla="*/ 0 h 42160"/>
                  <a:gd name="T2" fmla="*/ 0 w 21600"/>
                  <a:gd name="T3" fmla="*/ 0 h 42160"/>
                  <a:gd name="T4" fmla="*/ 0 w 21600"/>
                  <a:gd name="T5" fmla="*/ 0 h 4216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160"/>
                  <a:gd name="T11" fmla="*/ 21600 w 21600"/>
                  <a:gd name="T12" fmla="*/ 42160 h 4216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160" fill="none" extrusionOk="0">
                    <a:moveTo>
                      <a:pt x="4028" y="-1"/>
                    </a:moveTo>
                    <a:cubicBezTo>
                      <a:pt x="14222" y="1934"/>
                      <a:pt x="21600" y="10844"/>
                      <a:pt x="21600" y="21221"/>
                    </a:cubicBezTo>
                    <a:cubicBezTo>
                      <a:pt x="21600" y="31107"/>
                      <a:pt x="14887" y="39732"/>
                      <a:pt x="5303" y="42159"/>
                    </a:cubicBezTo>
                  </a:path>
                  <a:path w="21600" h="42160" stroke="0" extrusionOk="0">
                    <a:moveTo>
                      <a:pt x="4028" y="-1"/>
                    </a:moveTo>
                    <a:cubicBezTo>
                      <a:pt x="14222" y="1934"/>
                      <a:pt x="21600" y="10844"/>
                      <a:pt x="21600" y="21221"/>
                    </a:cubicBezTo>
                    <a:cubicBezTo>
                      <a:pt x="21600" y="31107"/>
                      <a:pt x="14887" y="39732"/>
                      <a:pt x="5303" y="42159"/>
                    </a:cubicBezTo>
                    <a:lnTo>
                      <a:pt x="0" y="21221"/>
                    </a:lnTo>
                    <a:lnTo>
                      <a:pt x="4028" y="-1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5764" name="Arc 139"/>
              <p:cNvSpPr>
                <a:spLocks/>
              </p:cNvSpPr>
              <p:nvPr/>
            </p:nvSpPr>
            <p:spPr bwMode="auto">
              <a:xfrm>
                <a:off x="1706" y="1824"/>
                <a:ext cx="50" cy="98"/>
              </a:xfrm>
              <a:custGeom>
                <a:avLst/>
                <a:gdLst>
                  <a:gd name="T0" fmla="*/ 0 w 21600"/>
                  <a:gd name="T1" fmla="*/ 0 h 42030"/>
                  <a:gd name="T2" fmla="*/ 0 w 21600"/>
                  <a:gd name="T3" fmla="*/ 0 h 42030"/>
                  <a:gd name="T4" fmla="*/ 0 w 21600"/>
                  <a:gd name="T5" fmla="*/ 0 h 4203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30"/>
                  <a:gd name="T11" fmla="*/ 21600 w 21600"/>
                  <a:gd name="T12" fmla="*/ 42030 h 420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30" fill="none" extrusionOk="0">
                    <a:moveTo>
                      <a:pt x="4237" y="-1"/>
                    </a:moveTo>
                    <a:cubicBezTo>
                      <a:pt x="14332" y="2019"/>
                      <a:pt x="21600" y="10884"/>
                      <a:pt x="21600" y="21180"/>
                    </a:cubicBezTo>
                    <a:cubicBezTo>
                      <a:pt x="21600" y="30936"/>
                      <a:pt x="15060" y="39481"/>
                      <a:pt x="5642" y="42029"/>
                    </a:cubicBezTo>
                  </a:path>
                  <a:path w="21600" h="42030" stroke="0" extrusionOk="0">
                    <a:moveTo>
                      <a:pt x="4237" y="-1"/>
                    </a:moveTo>
                    <a:cubicBezTo>
                      <a:pt x="14332" y="2019"/>
                      <a:pt x="21600" y="10884"/>
                      <a:pt x="21600" y="21180"/>
                    </a:cubicBezTo>
                    <a:cubicBezTo>
                      <a:pt x="21600" y="30936"/>
                      <a:pt x="15060" y="39481"/>
                      <a:pt x="5642" y="42029"/>
                    </a:cubicBezTo>
                    <a:lnTo>
                      <a:pt x="0" y="21180"/>
                    </a:lnTo>
                    <a:lnTo>
                      <a:pt x="4237" y="-1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5765" name="Arc 140"/>
              <p:cNvSpPr>
                <a:spLocks/>
              </p:cNvSpPr>
              <p:nvPr/>
            </p:nvSpPr>
            <p:spPr bwMode="auto">
              <a:xfrm>
                <a:off x="1697" y="1839"/>
                <a:ext cx="30" cy="74"/>
              </a:xfrm>
              <a:custGeom>
                <a:avLst/>
                <a:gdLst>
                  <a:gd name="T0" fmla="*/ 0 w 21600"/>
                  <a:gd name="T1" fmla="*/ 0 h 42282"/>
                  <a:gd name="T2" fmla="*/ 0 w 21600"/>
                  <a:gd name="T3" fmla="*/ 0 h 42282"/>
                  <a:gd name="T4" fmla="*/ 0 w 21600"/>
                  <a:gd name="T5" fmla="*/ 0 h 42282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282"/>
                  <a:gd name="T11" fmla="*/ 21600 w 21600"/>
                  <a:gd name="T12" fmla="*/ 42282 h 4228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282" fill="none" extrusionOk="0">
                    <a:moveTo>
                      <a:pt x="3610" y="-1"/>
                    </a:moveTo>
                    <a:cubicBezTo>
                      <a:pt x="13998" y="1760"/>
                      <a:pt x="21600" y="10759"/>
                      <a:pt x="21600" y="21296"/>
                    </a:cubicBezTo>
                    <a:cubicBezTo>
                      <a:pt x="21600" y="31255"/>
                      <a:pt x="14790" y="39923"/>
                      <a:pt x="5113" y="42281"/>
                    </a:cubicBezTo>
                  </a:path>
                  <a:path w="21600" h="42282" stroke="0" extrusionOk="0">
                    <a:moveTo>
                      <a:pt x="3610" y="-1"/>
                    </a:moveTo>
                    <a:cubicBezTo>
                      <a:pt x="13998" y="1760"/>
                      <a:pt x="21600" y="10759"/>
                      <a:pt x="21600" y="21296"/>
                    </a:cubicBezTo>
                    <a:cubicBezTo>
                      <a:pt x="21600" y="31255"/>
                      <a:pt x="14790" y="39923"/>
                      <a:pt x="5113" y="42281"/>
                    </a:cubicBezTo>
                    <a:lnTo>
                      <a:pt x="0" y="21296"/>
                    </a:lnTo>
                    <a:lnTo>
                      <a:pt x="3610" y="-1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</p:grpSp>
      <p:sp>
        <p:nvSpPr>
          <p:cNvPr id="25633" name="Oval 141"/>
          <p:cNvSpPr>
            <a:spLocks noChangeArrowheads="1"/>
          </p:cNvSpPr>
          <p:nvPr/>
        </p:nvSpPr>
        <p:spPr bwMode="auto">
          <a:xfrm>
            <a:off x="3810000" y="40703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34" name="Oval 142"/>
          <p:cNvSpPr>
            <a:spLocks noChangeArrowheads="1"/>
          </p:cNvSpPr>
          <p:nvPr/>
        </p:nvSpPr>
        <p:spPr bwMode="auto">
          <a:xfrm>
            <a:off x="3733800" y="45275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35" name="Oval 143"/>
          <p:cNvSpPr>
            <a:spLocks noChangeArrowheads="1"/>
          </p:cNvSpPr>
          <p:nvPr/>
        </p:nvSpPr>
        <p:spPr bwMode="auto">
          <a:xfrm>
            <a:off x="4038600" y="43751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36" name="Oval 144"/>
          <p:cNvSpPr>
            <a:spLocks noChangeArrowheads="1"/>
          </p:cNvSpPr>
          <p:nvPr/>
        </p:nvSpPr>
        <p:spPr bwMode="auto">
          <a:xfrm>
            <a:off x="3581400" y="42989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37" name="Oval 145"/>
          <p:cNvSpPr>
            <a:spLocks noChangeArrowheads="1"/>
          </p:cNvSpPr>
          <p:nvPr/>
        </p:nvSpPr>
        <p:spPr bwMode="auto">
          <a:xfrm>
            <a:off x="4038600" y="41465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38" name="Oval 146"/>
          <p:cNvSpPr>
            <a:spLocks noChangeArrowheads="1"/>
          </p:cNvSpPr>
          <p:nvPr/>
        </p:nvSpPr>
        <p:spPr bwMode="auto">
          <a:xfrm>
            <a:off x="3810000" y="42989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cxnSp>
        <p:nvCxnSpPr>
          <p:cNvPr id="25639" name="AutoShape 147"/>
          <p:cNvCxnSpPr>
            <a:cxnSpLocks noChangeShapeType="1"/>
            <a:stCxn id="25636" idx="7"/>
            <a:endCxn id="25633" idx="3"/>
          </p:cNvCxnSpPr>
          <p:nvPr/>
        </p:nvCxnSpPr>
        <p:spPr bwMode="auto">
          <a:xfrm flipV="1">
            <a:off x="3646488" y="4135438"/>
            <a:ext cx="174625" cy="17462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40" name="AutoShape 148"/>
          <p:cNvCxnSpPr>
            <a:cxnSpLocks noChangeShapeType="1"/>
            <a:stCxn id="25638" idx="7"/>
            <a:endCxn id="25637" idx="3"/>
          </p:cNvCxnSpPr>
          <p:nvPr/>
        </p:nvCxnSpPr>
        <p:spPr bwMode="auto">
          <a:xfrm flipV="1">
            <a:off x="3875088" y="4211638"/>
            <a:ext cx="174625" cy="9842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41" name="AutoShape 149"/>
          <p:cNvCxnSpPr>
            <a:cxnSpLocks noChangeShapeType="1"/>
            <a:stCxn id="25635" idx="1"/>
            <a:endCxn id="25633" idx="4"/>
          </p:cNvCxnSpPr>
          <p:nvPr/>
        </p:nvCxnSpPr>
        <p:spPr bwMode="auto">
          <a:xfrm flipH="1" flipV="1">
            <a:off x="3848100" y="4146550"/>
            <a:ext cx="201613" cy="23971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42" name="AutoShape 150"/>
          <p:cNvCxnSpPr>
            <a:cxnSpLocks noChangeShapeType="1"/>
            <a:stCxn id="25633" idx="5"/>
            <a:endCxn id="25637" idx="2"/>
          </p:cNvCxnSpPr>
          <p:nvPr/>
        </p:nvCxnSpPr>
        <p:spPr bwMode="auto">
          <a:xfrm>
            <a:off x="3875088" y="4135438"/>
            <a:ext cx="163512" cy="49212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43" name="AutoShape 151"/>
          <p:cNvCxnSpPr>
            <a:cxnSpLocks noChangeShapeType="1"/>
            <a:stCxn id="25636" idx="6"/>
            <a:endCxn id="25638" idx="2"/>
          </p:cNvCxnSpPr>
          <p:nvPr/>
        </p:nvCxnSpPr>
        <p:spPr bwMode="auto">
          <a:xfrm>
            <a:off x="3657600" y="4337050"/>
            <a:ext cx="1524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44" name="AutoShape 152"/>
          <p:cNvCxnSpPr>
            <a:cxnSpLocks noChangeShapeType="1"/>
            <a:stCxn id="25636" idx="4"/>
            <a:endCxn id="25634" idx="2"/>
          </p:cNvCxnSpPr>
          <p:nvPr/>
        </p:nvCxnSpPr>
        <p:spPr bwMode="auto">
          <a:xfrm>
            <a:off x="3619500" y="4375150"/>
            <a:ext cx="114300" cy="1905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45" name="AutoShape 153"/>
          <p:cNvCxnSpPr>
            <a:cxnSpLocks noChangeShapeType="1"/>
            <a:stCxn id="25634" idx="0"/>
            <a:endCxn id="25638" idx="4"/>
          </p:cNvCxnSpPr>
          <p:nvPr/>
        </p:nvCxnSpPr>
        <p:spPr bwMode="auto">
          <a:xfrm flipV="1">
            <a:off x="3771900" y="4375150"/>
            <a:ext cx="7620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46" name="AutoShape 154"/>
          <p:cNvCxnSpPr>
            <a:cxnSpLocks noChangeShapeType="1"/>
            <a:stCxn id="25635" idx="0"/>
            <a:endCxn id="25637" idx="4"/>
          </p:cNvCxnSpPr>
          <p:nvPr/>
        </p:nvCxnSpPr>
        <p:spPr bwMode="auto">
          <a:xfrm flipV="1">
            <a:off x="4076700" y="422275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47" name="AutoShape 155"/>
          <p:cNvCxnSpPr>
            <a:cxnSpLocks noChangeShapeType="1"/>
            <a:stCxn id="25634" idx="6"/>
            <a:endCxn id="25635" idx="3"/>
          </p:cNvCxnSpPr>
          <p:nvPr/>
        </p:nvCxnSpPr>
        <p:spPr bwMode="auto">
          <a:xfrm flipV="1">
            <a:off x="3810000" y="4440238"/>
            <a:ext cx="239713" cy="125412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sp>
        <p:nvSpPr>
          <p:cNvPr id="25648" name="Oval 158"/>
          <p:cNvSpPr>
            <a:spLocks noChangeArrowheads="1"/>
          </p:cNvSpPr>
          <p:nvPr/>
        </p:nvSpPr>
        <p:spPr bwMode="auto">
          <a:xfrm>
            <a:off x="7620000" y="16319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49" name="Oval 159"/>
          <p:cNvSpPr>
            <a:spLocks noChangeArrowheads="1"/>
          </p:cNvSpPr>
          <p:nvPr/>
        </p:nvSpPr>
        <p:spPr bwMode="auto">
          <a:xfrm>
            <a:off x="7543800" y="20891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50" name="Oval 160"/>
          <p:cNvSpPr>
            <a:spLocks noChangeArrowheads="1"/>
          </p:cNvSpPr>
          <p:nvPr/>
        </p:nvSpPr>
        <p:spPr bwMode="auto">
          <a:xfrm>
            <a:off x="7848600" y="19367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51" name="Oval 161"/>
          <p:cNvSpPr>
            <a:spLocks noChangeArrowheads="1"/>
          </p:cNvSpPr>
          <p:nvPr/>
        </p:nvSpPr>
        <p:spPr bwMode="auto">
          <a:xfrm>
            <a:off x="7391400" y="18605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52" name="Oval 162"/>
          <p:cNvSpPr>
            <a:spLocks noChangeArrowheads="1"/>
          </p:cNvSpPr>
          <p:nvPr/>
        </p:nvSpPr>
        <p:spPr bwMode="auto">
          <a:xfrm>
            <a:off x="7848600" y="17081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53" name="Oval 163"/>
          <p:cNvSpPr>
            <a:spLocks noChangeArrowheads="1"/>
          </p:cNvSpPr>
          <p:nvPr/>
        </p:nvSpPr>
        <p:spPr bwMode="auto">
          <a:xfrm>
            <a:off x="7620000" y="18605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cxnSp>
        <p:nvCxnSpPr>
          <p:cNvPr id="25654" name="AutoShape 164"/>
          <p:cNvCxnSpPr>
            <a:cxnSpLocks noChangeShapeType="1"/>
            <a:stCxn id="25651" idx="7"/>
            <a:endCxn id="25648" idx="3"/>
          </p:cNvCxnSpPr>
          <p:nvPr/>
        </p:nvCxnSpPr>
        <p:spPr bwMode="auto">
          <a:xfrm flipV="1">
            <a:off x="7456488" y="1697038"/>
            <a:ext cx="174625" cy="17462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55" name="AutoShape 165"/>
          <p:cNvCxnSpPr>
            <a:cxnSpLocks noChangeShapeType="1"/>
            <a:stCxn id="25653" idx="7"/>
            <a:endCxn id="25652" idx="3"/>
          </p:cNvCxnSpPr>
          <p:nvPr/>
        </p:nvCxnSpPr>
        <p:spPr bwMode="auto">
          <a:xfrm flipV="1">
            <a:off x="7685088" y="1773238"/>
            <a:ext cx="174625" cy="9842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56" name="AutoShape 166"/>
          <p:cNvCxnSpPr>
            <a:cxnSpLocks noChangeShapeType="1"/>
            <a:stCxn id="25650" idx="1"/>
            <a:endCxn id="25648" idx="4"/>
          </p:cNvCxnSpPr>
          <p:nvPr/>
        </p:nvCxnSpPr>
        <p:spPr bwMode="auto">
          <a:xfrm flipH="1" flipV="1">
            <a:off x="7658100" y="1708150"/>
            <a:ext cx="201613" cy="23971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57" name="AutoShape 167"/>
          <p:cNvCxnSpPr>
            <a:cxnSpLocks noChangeShapeType="1"/>
            <a:stCxn id="25648" idx="5"/>
            <a:endCxn id="25652" idx="2"/>
          </p:cNvCxnSpPr>
          <p:nvPr/>
        </p:nvCxnSpPr>
        <p:spPr bwMode="auto">
          <a:xfrm>
            <a:off x="7685088" y="1697038"/>
            <a:ext cx="163512" cy="49212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58" name="AutoShape 168"/>
          <p:cNvCxnSpPr>
            <a:cxnSpLocks noChangeShapeType="1"/>
            <a:stCxn id="25651" idx="6"/>
            <a:endCxn id="25653" idx="2"/>
          </p:cNvCxnSpPr>
          <p:nvPr/>
        </p:nvCxnSpPr>
        <p:spPr bwMode="auto">
          <a:xfrm>
            <a:off x="7467600" y="1898650"/>
            <a:ext cx="1524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59" name="AutoShape 169"/>
          <p:cNvCxnSpPr>
            <a:cxnSpLocks noChangeShapeType="1"/>
            <a:stCxn id="25651" idx="4"/>
            <a:endCxn id="25649" idx="2"/>
          </p:cNvCxnSpPr>
          <p:nvPr/>
        </p:nvCxnSpPr>
        <p:spPr bwMode="auto">
          <a:xfrm>
            <a:off x="7429500" y="1936750"/>
            <a:ext cx="114300" cy="1905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60" name="AutoShape 170"/>
          <p:cNvCxnSpPr>
            <a:cxnSpLocks noChangeShapeType="1"/>
            <a:stCxn id="25649" idx="0"/>
            <a:endCxn id="25653" idx="4"/>
          </p:cNvCxnSpPr>
          <p:nvPr/>
        </p:nvCxnSpPr>
        <p:spPr bwMode="auto">
          <a:xfrm flipV="1">
            <a:off x="7581900" y="1936750"/>
            <a:ext cx="7620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61" name="AutoShape 171"/>
          <p:cNvCxnSpPr>
            <a:cxnSpLocks noChangeShapeType="1"/>
            <a:stCxn id="25650" idx="0"/>
            <a:endCxn id="25652" idx="4"/>
          </p:cNvCxnSpPr>
          <p:nvPr/>
        </p:nvCxnSpPr>
        <p:spPr bwMode="auto">
          <a:xfrm flipV="1">
            <a:off x="7886700" y="178435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62" name="AutoShape 172"/>
          <p:cNvCxnSpPr>
            <a:cxnSpLocks noChangeShapeType="1"/>
            <a:stCxn id="25649" idx="6"/>
            <a:endCxn id="25650" idx="3"/>
          </p:cNvCxnSpPr>
          <p:nvPr/>
        </p:nvCxnSpPr>
        <p:spPr bwMode="auto">
          <a:xfrm flipV="1">
            <a:off x="7620000" y="2001838"/>
            <a:ext cx="239713" cy="125412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sp>
        <p:nvSpPr>
          <p:cNvPr id="25663" name="Oval 174"/>
          <p:cNvSpPr>
            <a:spLocks noChangeArrowheads="1"/>
          </p:cNvSpPr>
          <p:nvPr/>
        </p:nvSpPr>
        <p:spPr bwMode="auto">
          <a:xfrm>
            <a:off x="5562600" y="27749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64" name="Oval 175"/>
          <p:cNvSpPr>
            <a:spLocks noChangeArrowheads="1"/>
          </p:cNvSpPr>
          <p:nvPr/>
        </p:nvSpPr>
        <p:spPr bwMode="auto">
          <a:xfrm>
            <a:off x="5562600" y="31559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65" name="Oval 176"/>
          <p:cNvSpPr>
            <a:spLocks noChangeArrowheads="1"/>
          </p:cNvSpPr>
          <p:nvPr/>
        </p:nvSpPr>
        <p:spPr bwMode="auto">
          <a:xfrm>
            <a:off x="5867400" y="30035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66" name="Oval 177"/>
          <p:cNvSpPr>
            <a:spLocks noChangeArrowheads="1"/>
          </p:cNvSpPr>
          <p:nvPr/>
        </p:nvSpPr>
        <p:spPr bwMode="auto">
          <a:xfrm>
            <a:off x="5410200" y="29273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67" name="Oval 178"/>
          <p:cNvSpPr>
            <a:spLocks noChangeArrowheads="1"/>
          </p:cNvSpPr>
          <p:nvPr/>
        </p:nvSpPr>
        <p:spPr bwMode="auto">
          <a:xfrm>
            <a:off x="5867400" y="27749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68" name="Oval 179"/>
          <p:cNvSpPr>
            <a:spLocks noChangeArrowheads="1"/>
          </p:cNvSpPr>
          <p:nvPr/>
        </p:nvSpPr>
        <p:spPr bwMode="auto">
          <a:xfrm>
            <a:off x="5638800" y="29273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cxnSp>
        <p:nvCxnSpPr>
          <p:cNvPr id="25669" name="AutoShape 180"/>
          <p:cNvCxnSpPr>
            <a:cxnSpLocks noChangeShapeType="1"/>
            <a:stCxn id="25666" idx="7"/>
            <a:endCxn id="25663" idx="3"/>
          </p:cNvCxnSpPr>
          <p:nvPr/>
        </p:nvCxnSpPr>
        <p:spPr bwMode="auto">
          <a:xfrm flipV="1">
            <a:off x="5475288" y="2840038"/>
            <a:ext cx="98425" cy="9842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70" name="AutoShape 181"/>
          <p:cNvCxnSpPr>
            <a:cxnSpLocks noChangeShapeType="1"/>
            <a:stCxn id="25668" idx="7"/>
            <a:endCxn id="25667" idx="3"/>
          </p:cNvCxnSpPr>
          <p:nvPr/>
        </p:nvCxnSpPr>
        <p:spPr bwMode="auto">
          <a:xfrm flipV="1">
            <a:off x="5703888" y="2840038"/>
            <a:ext cx="174625" cy="9842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71" name="AutoShape 182"/>
          <p:cNvCxnSpPr>
            <a:cxnSpLocks noChangeShapeType="1"/>
            <a:stCxn id="25665" idx="1"/>
            <a:endCxn id="25663" idx="4"/>
          </p:cNvCxnSpPr>
          <p:nvPr/>
        </p:nvCxnSpPr>
        <p:spPr bwMode="auto">
          <a:xfrm flipH="1" flipV="1">
            <a:off x="5600700" y="2851150"/>
            <a:ext cx="277813" cy="16351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72" name="AutoShape 183"/>
          <p:cNvCxnSpPr>
            <a:cxnSpLocks noChangeShapeType="1"/>
            <a:stCxn id="25663" idx="5"/>
            <a:endCxn id="25667" idx="2"/>
          </p:cNvCxnSpPr>
          <p:nvPr/>
        </p:nvCxnSpPr>
        <p:spPr bwMode="auto">
          <a:xfrm flipV="1">
            <a:off x="5627688" y="2813050"/>
            <a:ext cx="239712" cy="26988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73" name="AutoShape 184"/>
          <p:cNvCxnSpPr>
            <a:cxnSpLocks noChangeShapeType="1"/>
            <a:stCxn id="25666" idx="6"/>
            <a:endCxn id="25668" idx="2"/>
          </p:cNvCxnSpPr>
          <p:nvPr/>
        </p:nvCxnSpPr>
        <p:spPr bwMode="auto">
          <a:xfrm>
            <a:off x="5486400" y="2965450"/>
            <a:ext cx="1524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74" name="AutoShape 185"/>
          <p:cNvCxnSpPr>
            <a:cxnSpLocks noChangeShapeType="1"/>
            <a:stCxn id="25666" idx="4"/>
            <a:endCxn id="25664" idx="2"/>
          </p:cNvCxnSpPr>
          <p:nvPr/>
        </p:nvCxnSpPr>
        <p:spPr bwMode="auto">
          <a:xfrm>
            <a:off x="5448300" y="3003550"/>
            <a:ext cx="114300" cy="1905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75" name="AutoShape 186"/>
          <p:cNvCxnSpPr>
            <a:cxnSpLocks noChangeShapeType="1"/>
            <a:stCxn id="25664" idx="0"/>
            <a:endCxn id="25668" idx="4"/>
          </p:cNvCxnSpPr>
          <p:nvPr/>
        </p:nvCxnSpPr>
        <p:spPr bwMode="auto">
          <a:xfrm flipV="1">
            <a:off x="5600700" y="3003550"/>
            <a:ext cx="7620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76" name="AutoShape 187"/>
          <p:cNvCxnSpPr>
            <a:cxnSpLocks noChangeShapeType="1"/>
            <a:stCxn id="25665" idx="0"/>
            <a:endCxn id="25667" idx="4"/>
          </p:cNvCxnSpPr>
          <p:nvPr/>
        </p:nvCxnSpPr>
        <p:spPr bwMode="auto">
          <a:xfrm flipV="1">
            <a:off x="5905500" y="2851150"/>
            <a:ext cx="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77" name="AutoShape 188"/>
          <p:cNvCxnSpPr>
            <a:cxnSpLocks noChangeShapeType="1"/>
            <a:stCxn id="25664" idx="6"/>
            <a:endCxn id="25665" idx="3"/>
          </p:cNvCxnSpPr>
          <p:nvPr/>
        </p:nvCxnSpPr>
        <p:spPr bwMode="auto">
          <a:xfrm flipV="1">
            <a:off x="5638800" y="3068638"/>
            <a:ext cx="239713" cy="125412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sp>
        <p:nvSpPr>
          <p:cNvPr id="25678" name="Oval 193"/>
          <p:cNvSpPr>
            <a:spLocks noChangeArrowheads="1"/>
          </p:cNvSpPr>
          <p:nvPr/>
        </p:nvSpPr>
        <p:spPr bwMode="auto">
          <a:xfrm>
            <a:off x="1676400" y="54419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cxnSp>
        <p:nvCxnSpPr>
          <p:cNvPr id="25679" name="AutoShape 201"/>
          <p:cNvCxnSpPr>
            <a:cxnSpLocks noChangeShapeType="1"/>
            <a:stCxn id="25678" idx="2"/>
            <a:endCxn id="25688" idx="7"/>
          </p:cNvCxnSpPr>
          <p:nvPr/>
        </p:nvCxnSpPr>
        <p:spPr bwMode="auto">
          <a:xfrm flipH="1">
            <a:off x="1512888" y="5480050"/>
            <a:ext cx="163512" cy="4921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80" name="AutoShape 221"/>
          <p:cNvCxnSpPr>
            <a:cxnSpLocks noChangeShapeType="1"/>
            <a:stCxn id="25666" idx="2"/>
            <a:endCxn id="25627" idx="0"/>
          </p:cNvCxnSpPr>
          <p:nvPr/>
        </p:nvCxnSpPr>
        <p:spPr bwMode="auto">
          <a:xfrm flipH="1">
            <a:off x="5181600" y="2965450"/>
            <a:ext cx="228600" cy="381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81" name="AutoShape 222"/>
          <p:cNvCxnSpPr>
            <a:cxnSpLocks noChangeShapeType="1"/>
            <a:stCxn id="25627" idx="1"/>
            <a:endCxn id="25805" idx="1"/>
          </p:cNvCxnSpPr>
          <p:nvPr/>
        </p:nvCxnSpPr>
        <p:spPr bwMode="auto">
          <a:xfrm flipH="1" flipV="1">
            <a:off x="4610100" y="2987675"/>
            <a:ext cx="409575" cy="381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82" name="AutoShape 223"/>
          <p:cNvCxnSpPr>
            <a:cxnSpLocks noChangeShapeType="1"/>
            <a:stCxn id="25611" idx="7"/>
            <a:endCxn id="25651" idx="2"/>
          </p:cNvCxnSpPr>
          <p:nvPr/>
        </p:nvCxnSpPr>
        <p:spPr bwMode="auto">
          <a:xfrm>
            <a:off x="7172325" y="1882775"/>
            <a:ext cx="219075" cy="158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83" name="AutoShape 224"/>
          <p:cNvCxnSpPr>
            <a:cxnSpLocks noChangeShapeType="1"/>
            <a:stCxn id="25650" idx="6"/>
          </p:cNvCxnSpPr>
          <p:nvPr/>
        </p:nvCxnSpPr>
        <p:spPr bwMode="auto">
          <a:xfrm flipV="1">
            <a:off x="7924800" y="1957388"/>
            <a:ext cx="385763" cy="17462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84" name="AutoShape 225"/>
          <p:cNvCxnSpPr>
            <a:cxnSpLocks noChangeShapeType="1"/>
            <a:stCxn id="25635" idx="6"/>
            <a:endCxn id="25778" idx="1"/>
          </p:cNvCxnSpPr>
          <p:nvPr/>
        </p:nvCxnSpPr>
        <p:spPr bwMode="auto">
          <a:xfrm>
            <a:off x="4114800" y="4413250"/>
            <a:ext cx="611188" cy="9842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85" name="AutoShape 226"/>
          <p:cNvCxnSpPr>
            <a:cxnSpLocks noChangeShapeType="1"/>
            <a:stCxn id="25636" idx="2"/>
            <a:endCxn id="25612" idx="7"/>
          </p:cNvCxnSpPr>
          <p:nvPr/>
        </p:nvCxnSpPr>
        <p:spPr bwMode="auto">
          <a:xfrm flipH="1" flipV="1">
            <a:off x="3438525" y="4321175"/>
            <a:ext cx="142875" cy="158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86" name="AutoShape 227"/>
          <p:cNvCxnSpPr>
            <a:cxnSpLocks noChangeShapeType="1"/>
            <a:stCxn id="25837" idx="1"/>
            <a:endCxn id="25612" idx="1"/>
          </p:cNvCxnSpPr>
          <p:nvPr/>
        </p:nvCxnSpPr>
        <p:spPr bwMode="auto">
          <a:xfrm>
            <a:off x="2884488" y="4283075"/>
            <a:ext cx="230187" cy="381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sp>
        <p:nvSpPr>
          <p:cNvPr id="25687" name="Oval 228"/>
          <p:cNvSpPr>
            <a:spLocks noChangeArrowheads="1"/>
          </p:cNvSpPr>
          <p:nvPr/>
        </p:nvSpPr>
        <p:spPr bwMode="auto">
          <a:xfrm>
            <a:off x="1600200" y="56705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88" name="Oval 229"/>
          <p:cNvSpPr>
            <a:spLocks noChangeArrowheads="1"/>
          </p:cNvSpPr>
          <p:nvPr/>
        </p:nvSpPr>
        <p:spPr bwMode="auto">
          <a:xfrm>
            <a:off x="1447800" y="55181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89" name="Oval 230"/>
          <p:cNvSpPr>
            <a:spLocks noChangeArrowheads="1"/>
          </p:cNvSpPr>
          <p:nvPr/>
        </p:nvSpPr>
        <p:spPr bwMode="auto">
          <a:xfrm>
            <a:off x="1828800" y="57467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90" name="Oval 231"/>
          <p:cNvSpPr>
            <a:spLocks noChangeArrowheads="1"/>
          </p:cNvSpPr>
          <p:nvPr/>
        </p:nvSpPr>
        <p:spPr bwMode="auto">
          <a:xfrm>
            <a:off x="1981200" y="55943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91" name="Oval 233"/>
          <p:cNvSpPr>
            <a:spLocks noChangeArrowheads="1"/>
          </p:cNvSpPr>
          <p:nvPr/>
        </p:nvSpPr>
        <p:spPr bwMode="auto">
          <a:xfrm>
            <a:off x="1752600" y="58991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5692" name="Oval 234"/>
          <p:cNvSpPr>
            <a:spLocks noChangeArrowheads="1"/>
          </p:cNvSpPr>
          <p:nvPr/>
        </p:nvSpPr>
        <p:spPr bwMode="auto">
          <a:xfrm>
            <a:off x="1981200" y="5822950"/>
            <a:ext cx="76200" cy="76200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cxnSp>
        <p:nvCxnSpPr>
          <p:cNvPr id="25693" name="AutoShape 235"/>
          <p:cNvCxnSpPr>
            <a:cxnSpLocks noChangeShapeType="1"/>
            <a:stCxn id="25678" idx="3"/>
            <a:endCxn id="25687" idx="0"/>
          </p:cNvCxnSpPr>
          <p:nvPr/>
        </p:nvCxnSpPr>
        <p:spPr bwMode="auto">
          <a:xfrm flipH="1">
            <a:off x="1638300" y="5507038"/>
            <a:ext cx="49213" cy="163512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94" name="AutoShape 236"/>
          <p:cNvCxnSpPr>
            <a:cxnSpLocks noChangeShapeType="1"/>
            <a:stCxn id="25678" idx="4"/>
            <a:endCxn id="25691" idx="0"/>
          </p:cNvCxnSpPr>
          <p:nvPr/>
        </p:nvCxnSpPr>
        <p:spPr bwMode="auto">
          <a:xfrm>
            <a:off x="1714500" y="5518150"/>
            <a:ext cx="76200" cy="3810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95" name="AutoShape 237"/>
          <p:cNvCxnSpPr>
            <a:cxnSpLocks noChangeShapeType="1"/>
            <a:stCxn id="25678" idx="5"/>
            <a:endCxn id="25689" idx="1"/>
          </p:cNvCxnSpPr>
          <p:nvPr/>
        </p:nvCxnSpPr>
        <p:spPr bwMode="auto">
          <a:xfrm>
            <a:off x="1741488" y="5507038"/>
            <a:ext cx="98425" cy="25082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96" name="AutoShape 238"/>
          <p:cNvCxnSpPr>
            <a:cxnSpLocks noChangeShapeType="1"/>
            <a:stCxn id="25678" idx="6"/>
            <a:endCxn id="25692" idx="1"/>
          </p:cNvCxnSpPr>
          <p:nvPr/>
        </p:nvCxnSpPr>
        <p:spPr bwMode="auto">
          <a:xfrm>
            <a:off x="1752600" y="5480050"/>
            <a:ext cx="239713" cy="35401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25697" name="AutoShape 239"/>
          <p:cNvCxnSpPr>
            <a:cxnSpLocks noChangeShapeType="1"/>
            <a:stCxn id="25678" idx="7"/>
            <a:endCxn id="25690" idx="1"/>
          </p:cNvCxnSpPr>
          <p:nvPr/>
        </p:nvCxnSpPr>
        <p:spPr bwMode="auto">
          <a:xfrm>
            <a:off x="1741488" y="5453063"/>
            <a:ext cx="250825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graphicFrame>
        <p:nvGraphicFramePr>
          <p:cNvPr id="25698" name="Object 243"/>
          <p:cNvGraphicFramePr>
            <a:graphicFrameLocks noChangeAspect="1"/>
          </p:cNvGraphicFramePr>
          <p:nvPr/>
        </p:nvGraphicFramePr>
        <p:xfrm>
          <a:off x="2286000" y="5213350"/>
          <a:ext cx="533400" cy="368300"/>
        </p:xfrm>
        <a:graphic>
          <a:graphicData uri="http://schemas.openxmlformats.org/presentationml/2006/ole">
            <p:oleObj spid="_x0000_s25698" name="Clip" r:id="rId8" imgW="1352398" imgH="934517" progId="">
              <p:embed/>
            </p:oleObj>
          </a:graphicData>
        </a:graphic>
      </p:graphicFrame>
      <p:cxnSp>
        <p:nvCxnSpPr>
          <p:cNvPr id="25699" name="AutoShape 244"/>
          <p:cNvCxnSpPr>
            <a:cxnSpLocks noChangeShapeType="1"/>
            <a:stCxn id="25690" idx="7"/>
          </p:cNvCxnSpPr>
          <p:nvPr/>
        </p:nvCxnSpPr>
        <p:spPr bwMode="auto">
          <a:xfrm flipV="1">
            <a:off x="2046288" y="5581650"/>
            <a:ext cx="506412" cy="2381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sp>
        <p:nvSpPr>
          <p:cNvPr id="25700" name="Line 245"/>
          <p:cNvSpPr>
            <a:spLocks noChangeShapeType="1"/>
          </p:cNvSpPr>
          <p:nvPr/>
        </p:nvSpPr>
        <p:spPr bwMode="auto">
          <a:xfrm>
            <a:off x="2019300" y="513715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cxnSp>
        <p:nvCxnSpPr>
          <p:cNvPr id="25701" name="AutoShape 261"/>
          <p:cNvCxnSpPr>
            <a:cxnSpLocks noChangeShapeType="1"/>
            <a:stCxn id="25678" idx="7"/>
            <a:endCxn id="25700" idx="1"/>
          </p:cNvCxnSpPr>
          <p:nvPr/>
        </p:nvCxnSpPr>
        <p:spPr bwMode="auto">
          <a:xfrm>
            <a:off x="1741488" y="5453063"/>
            <a:ext cx="277812" cy="793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sp>
        <p:nvSpPr>
          <p:cNvPr id="25702" name="Text Box 266"/>
          <p:cNvSpPr txBox="1">
            <a:spLocks noChangeArrowheads="1"/>
          </p:cNvSpPr>
          <p:nvPr/>
        </p:nvSpPr>
        <p:spPr bwMode="auto">
          <a:xfrm>
            <a:off x="1203325" y="1155700"/>
            <a:ext cx="4162425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integration of heterogeneous fixed and</a:t>
            </a:r>
            <a:br>
              <a:rPr lang="en-US" sz="1600"/>
            </a:br>
            <a:r>
              <a:rPr lang="en-US" sz="1600"/>
              <a:t>mobile networks with varying</a:t>
            </a:r>
            <a:br>
              <a:rPr lang="en-US" sz="1600"/>
            </a:br>
            <a:r>
              <a:rPr lang="en-US" sz="1600"/>
              <a:t>transmission characteristics</a:t>
            </a:r>
          </a:p>
        </p:txBody>
      </p:sp>
      <p:pic>
        <p:nvPicPr>
          <p:cNvPr id="25703" name="Picture 268" descr="j0093585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3860800" y="4381500"/>
            <a:ext cx="504825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5704" name="Picture 270" descr="j0223604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6300788" y="1381125"/>
            <a:ext cx="234950" cy="574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5705" name="Group 359"/>
          <p:cNvGrpSpPr>
            <a:grpSpLocks/>
          </p:cNvGrpSpPr>
          <p:nvPr/>
        </p:nvGrpSpPr>
        <p:grpSpPr bwMode="auto">
          <a:xfrm rot="1964552">
            <a:off x="468313" y="4908550"/>
            <a:ext cx="720725" cy="568325"/>
            <a:chOff x="249" y="2704"/>
            <a:chExt cx="454" cy="358"/>
          </a:xfrm>
        </p:grpSpPr>
        <p:sp>
          <p:nvSpPr>
            <p:cNvPr id="25724" name="Freeform 273"/>
            <p:cNvSpPr>
              <a:spLocks/>
            </p:cNvSpPr>
            <p:nvPr/>
          </p:nvSpPr>
          <p:spPr bwMode="auto">
            <a:xfrm>
              <a:off x="592" y="2873"/>
              <a:ext cx="36" cy="30"/>
            </a:xfrm>
            <a:custGeom>
              <a:avLst/>
              <a:gdLst>
                <a:gd name="T0" fmla="*/ 0 w 214"/>
                <a:gd name="T1" fmla="*/ 0 h 180"/>
                <a:gd name="T2" fmla="*/ 0 w 214"/>
                <a:gd name="T3" fmla="*/ 0 h 180"/>
                <a:gd name="T4" fmla="*/ 0 w 214"/>
                <a:gd name="T5" fmla="*/ 0 h 180"/>
                <a:gd name="T6" fmla="*/ 0 w 214"/>
                <a:gd name="T7" fmla="*/ 0 h 180"/>
                <a:gd name="T8" fmla="*/ 0 w 214"/>
                <a:gd name="T9" fmla="*/ 0 h 180"/>
                <a:gd name="T10" fmla="*/ 0 w 214"/>
                <a:gd name="T11" fmla="*/ 0 h 180"/>
                <a:gd name="T12" fmla="*/ 0 w 214"/>
                <a:gd name="T13" fmla="*/ 0 h 180"/>
                <a:gd name="T14" fmla="*/ 0 w 214"/>
                <a:gd name="T15" fmla="*/ 0 h 1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4"/>
                <a:gd name="T25" fmla="*/ 0 h 180"/>
                <a:gd name="T26" fmla="*/ 214 w 214"/>
                <a:gd name="T27" fmla="*/ 180 h 1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4" h="180">
                  <a:moveTo>
                    <a:pt x="89" y="0"/>
                  </a:moveTo>
                  <a:lnTo>
                    <a:pt x="14" y="59"/>
                  </a:lnTo>
                  <a:lnTo>
                    <a:pt x="0" y="106"/>
                  </a:lnTo>
                  <a:lnTo>
                    <a:pt x="33" y="169"/>
                  </a:lnTo>
                  <a:lnTo>
                    <a:pt x="131" y="180"/>
                  </a:lnTo>
                  <a:lnTo>
                    <a:pt x="164" y="173"/>
                  </a:lnTo>
                  <a:lnTo>
                    <a:pt x="214" y="120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D6FFE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25" name="Freeform 274"/>
            <p:cNvSpPr>
              <a:spLocks/>
            </p:cNvSpPr>
            <p:nvPr/>
          </p:nvSpPr>
          <p:spPr bwMode="auto">
            <a:xfrm>
              <a:off x="540" y="2918"/>
              <a:ext cx="109" cy="93"/>
            </a:xfrm>
            <a:custGeom>
              <a:avLst/>
              <a:gdLst>
                <a:gd name="T0" fmla="*/ 0 w 653"/>
                <a:gd name="T1" fmla="*/ 0 h 555"/>
                <a:gd name="T2" fmla="*/ 0 w 653"/>
                <a:gd name="T3" fmla="*/ 0 h 555"/>
                <a:gd name="T4" fmla="*/ 0 w 653"/>
                <a:gd name="T5" fmla="*/ 0 h 555"/>
                <a:gd name="T6" fmla="*/ 0 w 653"/>
                <a:gd name="T7" fmla="*/ 0 h 555"/>
                <a:gd name="T8" fmla="*/ 0 w 653"/>
                <a:gd name="T9" fmla="*/ 0 h 555"/>
                <a:gd name="T10" fmla="*/ 0 w 653"/>
                <a:gd name="T11" fmla="*/ 0 h 555"/>
                <a:gd name="T12" fmla="*/ 0 w 653"/>
                <a:gd name="T13" fmla="*/ 0 h 555"/>
                <a:gd name="T14" fmla="*/ 0 w 653"/>
                <a:gd name="T15" fmla="*/ 0 h 555"/>
                <a:gd name="T16" fmla="*/ 0 w 653"/>
                <a:gd name="T17" fmla="*/ 0 h 555"/>
                <a:gd name="T18" fmla="*/ 0 w 653"/>
                <a:gd name="T19" fmla="*/ 0 h 555"/>
                <a:gd name="T20" fmla="*/ 0 w 653"/>
                <a:gd name="T21" fmla="*/ 0 h 555"/>
                <a:gd name="T22" fmla="*/ 0 w 653"/>
                <a:gd name="T23" fmla="*/ 0 h 555"/>
                <a:gd name="T24" fmla="*/ 0 w 653"/>
                <a:gd name="T25" fmla="*/ 0 h 555"/>
                <a:gd name="T26" fmla="*/ 0 w 653"/>
                <a:gd name="T27" fmla="*/ 0 h 555"/>
                <a:gd name="T28" fmla="*/ 0 w 653"/>
                <a:gd name="T29" fmla="*/ 0 h 555"/>
                <a:gd name="T30" fmla="*/ 0 w 653"/>
                <a:gd name="T31" fmla="*/ 0 h 555"/>
                <a:gd name="T32" fmla="*/ 0 w 653"/>
                <a:gd name="T33" fmla="*/ 0 h 555"/>
                <a:gd name="T34" fmla="*/ 0 w 653"/>
                <a:gd name="T35" fmla="*/ 0 h 555"/>
                <a:gd name="T36" fmla="*/ 0 w 653"/>
                <a:gd name="T37" fmla="*/ 0 h 555"/>
                <a:gd name="T38" fmla="*/ 0 w 653"/>
                <a:gd name="T39" fmla="*/ 0 h 555"/>
                <a:gd name="T40" fmla="*/ 0 w 653"/>
                <a:gd name="T41" fmla="*/ 0 h 555"/>
                <a:gd name="T42" fmla="*/ 0 w 653"/>
                <a:gd name="T43" fmla="*/ 0 h 555"/>
                <a:gd name="T44" fmla="*/ 0 w 653"/>
                <a:gd name="T45" fmla="*/ 0 h 555"/>
                <a:gd name="T46" fmla="*/ 0 w 653"/>
                <a:gd name="T47" fmla="*/ 0 h 555"/>
                <a:gd name="T48" fmla="*/ 0 w 653"/>
                <a:gd name="T49" fmla="*/ 0 h 555"/>
                <a:gd name="T50" fmla="*/ 0 w 653"/>
                <a:gd name="T51" fmla="*/ 0 h 555"/>
                <a:gd name="T52" fmla="*/ 0 w 653"/>
                <a:gd name="T53" fmla="*/ 0 h 555"/>
                <a:gd name="T54" fmla="*/ 0 w 653"/>
                <a:gd name="T55" fmla="*/ 0 h 555"/>
                <a:gd name="T56" fmla="*/ 0 w 653"/>
                <a:gd name="T57" fmla="*/ 0 h 555"/>
                <a:gd name="T58" fmla="*/ 0 w 653"/>
                <a:gd name="T59" fmla="*/ 0 h 555"/>
                <a:gd name="T60" fmla="*/ 0 w 653"/>
                <a:gd name="T61" fmla="*/ 0 h 555"/>
                <a:gd name="T62" fmla="*/ 0 w 653"/>
                <a:gd name="T63" fmla="*/ 0 h 555"/>
                <a:gd name="T64" fmla="*/ 0 w 653"/>
                <a:gd name="T65" fmla="*/ 0 h 555"/>
                <a:gd name="T66" fmla="*/ 0 w 653"/>
                <a:gd name="T67" fmla="*/ 0 h 555"/>
                <a:gd name="T68" fmla="*/ 0 w 653"/>
                <a:gd name="T69" fmla="*/ 0 h 555"/>
                <a:gd name="T70" fmla="*/ 0 w 653"/>
                <a:gd name="T71" fmla="*/ 0 h 555"/>
                <a:gd name="T72" fmla="*/ 0 w 653"/>
                <a:gd name="T73" fmla="*/ 0 h 555"/>
                <a:gd name="T74" fmla="*/ 0 w 653"/>
                <a:gd name="T75" fmla="*/ 0 h 555"/>
                <a:gd name="T76" fmla="*/ 0 w 653"/>
                <a:gd name="T77" fmla="*/ 0 h 555"/>
                <a:gd name="T78" fmla="*/ 0 w 653"/>
                <a:gd name="T79" fmla="*/ 0 h 555"/>
                <a:gd name="T80" fmla="*/ 0 w 653"/>
                <a:gd name="T81" fmla="*/ 0 h 555"/>
                <a:gd name="T82" fmla="*/ 0 w 653"/>
                <a:gd name="T83" fmla="*/ 0 h 555"/>
                <a:gd name="T84" fmla="*/ 0 w 653"/>
                <a:gd name="T85" fmla="*/ 0 h 555"/>
                <a:gd name="T86" fmla="*/ 0 w 653"/>
                <a:gd name="T87" fmla="*/ 0 h 555"/>
                <a:gd name="T88" fmla="*/ 0 w 653"/>
                <a:gd name="T89" fmla="*/ 0 h 555"/>
                <a:gd name="T90" fmla="*/ 0 w 653"/>
                <a:gd name="T91" fmla="*/ 0 h 555"/>
                <a:gd name="T92" fmla="*/ 0 w 653"/>
                <a:gd name="T93" fmla="*/ 0 h 555"/>
                <a:gd name="T94" fmla="*/ 0 w 653"/>
                <a:gd name="T95" fmla="*/ 0 h 555"/>
                <a:gd name="T96" fmla="*/ 0 w 653"/>
                <a:gd name="T97" fmla="*/ 0 h 555"/>
                <a:gd name="T98" fmla="*/ 0 w 653"/>
                <a:gd name="T99" fmla="*/ 0 h 555"/>
                <a:gd name="T100" fmla="*/ 0 w 653"/>
                <a:gd name="T101" fmla="*/ 0 h 55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53"/>
                <a:gd name="T154" fmla="*/ 0 h 555"/>
                <a:gd name="T155" fmla="*/ 653 w 653"/>
                <a:gd name="T156" fmla="*/ 555 h 55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53" h="555">
                  <a:moveTo>
                    <a:pt x="653" y="0"/>
                  </a:moveTo>
                  <a:lnTo>
                    <a:pt x="601" y="308"/>
                  </a:lnTo>
                  <a:lnTo>
                    <a:pt x="549" y="446"/>
                  </a:lnTo>
                  <a:lnTo>
                    <a:pt x="464" y="521"/>
                  </a:lnTo>
                  <a:lnTo>
                    <a:pt x="374" y="555"/>
                  </a:lnTo>
                  <a:lnTo>
                    <a:pt x="372" y="555"/>
                  </a:lnTo>
                  <a:lnTo>
                    <a:pt x="363" y="555"/>
                  </a:lnTo>
                  <a:lnTo>
                    <a:pt x="353" y="555"/>
                  </a:lnTo>
                  <a:lnTo>
                    <a:pt x="340" y="555"/>
                  </a:lnTo>
                  <a:lnTo>
                    <a:pt x="326" y="555"/>
                  </a:lnTo>
                  <a:lnTo>
                    <a:pt x="312" y="555"/>
                  </a:lnTo>
                  <a:lnTo>
                    <a:pt x="300" y="555"/>
                  </a:lnTo>
                  <a:lnTo>
                    <a:pt x="289" y="555"/>
                  </a:lnTo>
                  <a:lnTo>
                    <a:pt x="282" y="555"/>
                  </a:lnTo>
                  <a:lnTo>
                    <a:pt x="269" y="554"/>
                  </a:lnTo>
                  <a:lnTo>
                    <a:pt x="253" y="553"/>
                  </a:lnTo>
                  <a:lnTo>
                    <a:pt x="234" y="552"/>
                  </a:lnTo>
                  <a:lnTo>
                    <a:pt x="211" y="551"/>
                  </a:lnTo>
                  <a:lnTo>
                    <a:pt x="187" y="549"/>
                  </a:lnTo>
                  <a:lnTo>
                    <a:pt x="162" y="547"/>
                  </a:lnTo>
                  <a:lnTo>
                    <a:pt x="136" y="545"/>
                  </a:lnTo>
                  <a:lnTo>
                    <a:pt x="109" y="544"/>
                  </a:lnTo>
                  <a:lnTo>
                    <a:pt x="85" y="541"/>
                  </a:lnTo>
                  <a:lnTo>
                    <a:pt x="63" y="540"/>
                  </a:lnTo>
                  <a:lnTo>
                    <a:pt x="42" y="539"/>
                  </a:lnTo>
                  <a:lnTo>
                    <a:pt x="25" y="538"/>
                  </a:lnTo>
                  <a:lnTo>
                    <a:pt x="12" y="537"/>
                  </a:lnTo>
                  <a:lnTo>
                    <a:pt x="4" y="535"/>
                  </a:lnTo>
                  <a:lnTo>
                    <a:pt x="0" y="535"/>
                  </a:lnTo>
                  <a:lnTo>
                    <a:pt x="0" y="478"/>
                  </a:lnTo>
                  <a:lnTo>
                    <a:pt x="6" y="475"/>
                  </a:lnTo>
                  <a:lnTo>
                    <a:pt x="20" y="465"/>
                  </a:lnTo>
                  <a:lnTo>
                    <a:pt x="40" y="449"/>
                  </a:lnTo>
                  <a:lnTo>
                    <a:pt x="64" y="432"/>
                  </a:lnTo>
                  <a:lnTo>
                    <a:pt x="87" y="415"/>
                  </a:lnTo>
                  <a:lnTo>
                    <a:pt x="111" y="399"/>
                  </a:lnTo>
                  <a:lnTo>
                    <a:pt x="127" y="387"/>
                  </a:lnTo>
                  <a:lnTo>
                    <a:pt x="137" y="380"/>
                  </a:lnTo>
                  <a:lnTo>
                    <a:pt x="148" y="373"/>
                  </a:lnTo>
                  <a:lnTo>
                    <a:pt x="167" y="362"/>
                  </a:lnTo>
                  <a:lnTo>
                    <a:pt x="193" y="350"/>
                  </a:lnTo>
                  <a:lnTo>
                    <a:pt x="221" y="336"/>
                  </a:lnTo>
                  <a:lnTo>
                    <a:pt x="247" y="322"/>
                  </a:lnTo>
                  <a:lnTo>
                    <a:pt x="272" y="310"/>
                  </a:lnTo>
                  <a:lnTo>
                    <a:pt x="288" y="302"/>
                  </a:lnTo>
                  <a:lnTo>
                    <a:pt x="294" y="298"/>
                  </a:lnTo>
                  <a:lnTo>
                    <a:pt x="479" y="265"/>
                  </a:lnTo>
                  <a:lnTo>
                    <a:pt x="569" y="180"/>
                  </a:lnTo>
                  <a:lnTo>
                    <a:pt x="592" y="118"/>
                  </a:lnTo>
                  <a:lnTo>
                    <a:pt x="621" y="52"/>
                  </a:lnTo>
                  <a:lnTo>
                    <a:pt x="653" y="0"/>
                  </a:lnTo>
                  <a:close/>
                </a:path>
              </a:pathLst>
            </a:custGeom>
            <a:solidFill>
              <a:srgbClr val="D6FFE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26" name="Freeform 275"/>
            <p:cNvSpPr>
              <a:spLocks/>
            </p:cNvSpPr>
            <p:nvPr/>
          </p:nvSpPr>
          <p:spPr bwMode="auto">
            <a:xfrm>
              <a:off x="407" y="2704"/>
              <a:ext cx="263" cy="298"/>
            </a:xfrm>
            <a:custGeom>
              <a:avLst/>
              <a:gdLst>
                <a:gd name="T0" fmla="*/ 0 w 1576"/>
                <a:gd name="T1" fmla="*/ 0 h 1788"/>
                <a:gd name="T2" fmla="*/ 0 w 1576"/>
                <a:gd name="T3" fmla="*/ 0 h 1788"/>
                <a:gd name="T4" fmla="*/ 0 w 1576"/>
                <a:gd name="T5" fmla="*/ 0 h 1788"/>
                <a:gd name="T6" fmla="*/ 0 w 1576"/>
                <a:gd name="T7" fmla="*/ 0 h 1788"/>
                <a:gd name="T8" fmla="*/ 0 w 1576"/>
                <a:gd name="T9" fmla="*/ 0 h 1788"/>
                <a:gd name="T10" fmla="*/ 0 w 1576"/>
                <a:gd name="T11" fmla="*/ 0 h 1788"/>
                <a:gd name="T12" fmla="*/ 0 w 1576"/>
                <a:gd name="T13" fmla="*/ 0 h 1788"/>
                <a:gd name="T14" fmla="*/ 0 w 1576"/>
                <a:gd name="T15" fmla="*/ 0 h 1788"/>
                <a:gd name="T16" fmla="*/ 0 w 1576"/>
                <a:gd name="T17" fmla="*/ 0 h 1788"/>
                <a:gd name="T18" fmla="*/ 0 w 1576"/>
                <a:gd name="T19" fmla="*/ 0 h 1788"/>
                <a:gd name="T20" fmla="*/ 0 w 1576"/>
                <a:gd name="T21" fmla="*/ 0 h 1788"/>
                <a:gd name="T22" fmla="*/ 0 w 1576"/>
                <a:gd name="T23" fmla="*/ 0 h 1788"/>
                <a:gd name="T24" fmla="*/ 0 w 1576"/>
                <a:gd name="T25" fmla="*/ 0 h 1788"/>
                <a:gd name="T26" fmla="*/ 0 w 1576"/>
                <a:gd name="T27" fmla="*/ 0 h 1788"/>
                <a:gd name="T28" fmla="*/ 0 w 1576"/>
                <a:gd name="T29" fmla="*/ 0 h 1788"/>
                <a:gd name="T30" fmla="*/ 0 w 1576"/>
                <a:gd name="T31" fmla="*/ 0 h 1788"/>
                <a:gd name="T32" fmla="*/ 0 w 1576"/>
                <a:gd name="T33" fmla="*/ 0 h 1788"/>
                <a:gd name="T34" fmla="*/ 0 w 1576"/>
                <a:gd name="T35" fmla="*/ 0 h 1788"/>
                <a:gd name="T36" fmla="*/ 0 w 1576"/>
                <a:gd name="T37" fmla="*/ 0 h 1788"/>
                <a:gd name="T38" fmla="*/ 0 w 1576"/>
                <a:gd name="T39" fmla="*/ 0 h 1788"/>
                <a:gd name="T40" fmla="*/ 0 w 1576"/>
                <a:gd name="T41" fmla="*/ 0 h 1788"/>
                <a:gd name="T42" fmla="*/ 0 w 1576"/>
                <a:gd name="T43" fmla="*/ 0 h 1788"/>
                <a:gd name="T44" fmla="*/ 0 w 1576"/>
                <a:gd name="T45" fmla="*/ 0 h 1788"/>
                <a:gd name="T46" fmla="*/ 0 w 1576"/>
                <a:gd name="T47" fmla="*/ 0 h 1788"/>
                <a:gd name="T48" fmla="*/ 0 w 1576"/>
                <a:gd name="T49" fmla="*/ 0 h 1788"/>
                <a:gd name="T50" fmla="*/ 0 w 1576"/>
                <a:gd name="T51" fmla="*/ 0 h 1788"/>
                <a:gd name="T52" fmla="*/ 0 w 1576"/>
                <a:gd name="T53" fmla="*/ 0 h 1788"/>
                <a:gd name="T54" fmla="*/ 0 w 1576"/>
                <a:gd name="T55" fmla="*/ 0 h 1788"/>
                <a:gd name="T56" fmla="*/ 0 w 1576"/>
                <a:gd name="T57" fmla="*/ 0 h 1788"/>
                <a:gd name="T58" fmla="*/ 0 w 1576"/>
                <a:gd name="T59" fmla="*/ 0 h 1788"/>
                <a:gd name="T60" fmla="*/ 0 w 1576"/>
                <a:gd name="T61" fmla="*/ 0 h 1788"/>
                <a:gd name="T62" fmla="*/ 0 w 1576"/>
                <a:gd name="T63" fmla="*/ 0 h 1788"/>
                <a:gd name="T64" fmla="*/ 0 w 1576"/>
                <a:gd name="T65" fmla="*/ 0 h 1788"/>
                <a:gd name="T66" fmla="*/ 0 w 1576"/>
                <a:gd name="T67" fmla="*/ 0 h 1788"/>
                <a:gd name="T68" fmla="*/ 0 w 1576"/>
                <a:gd name="T69" fmla="*/ 0 h 1788"/>
                <a:gd name="T70" fmla="*/ 0 w 1576"/>
                <a:gd name="T71" fmla="*/ 0 h 178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576"/>
                <a:gd name="T109" fmla="*/ 0 h 1788"/>
                <a:gd name="T110" fmla="*/ 1576 w 1576"/>
                <a:gd name="T111" fmla="*/ 1788 h 178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576" h="1788">
                  <a:moveTo>
                    <a:pt x="33" y="1722"/>
                  </a:moveTo>
                  <a:lnTo>
                    <a:pt x="4" y="1669"/>
                  </a:lnTo>
                  <a:lnTo>
                    <a:pt x="0" y="1608"/>
                  </a:lnTo>
                  <a:lnTo>
                    <a:pt x="15" y="1569"/>
                  </a:lnTo>
                  <a:lnTo>
                    <a:pt x="76" y="1204"/>
                  </a:lnTo>
                  <a:lnTo>
                    <a:pt x="72" y="1128"/>
                  </a:lnTo>
                  <a:lnTo>
                    <a:pt x="156" y="1033"/>
                  </a:lnTo>
                  <a:lnTo>
                    <a:pt x="195" y="954"/>
                  </a:lnTo>
                  <a:lnTo>
                    <a:pt x="185" y="868"/>
                  </a:lnTo>
                  <a:lnTo>
                    <a:pt x="152" y="840"/>
                  </a:lnTo>
                  <a:lnTo>
                    <a:pt x="151" y="839"/>
                  </a:lnTo>
                  <a:lnTo>
                    <a:pt x="146" y="835"/>
                  </a:lnTo>
                  <a:lnTo>
                    <a:pt x="138" y="835"/>
                  </a:lnTo>
                  <a:lnTo>
                    <a:pt x="129" y="840"/>
                  </a:lnTo>
                  <a:lnTo>
                    <a:pt x="123" y="843"/>
                  </a:lnTo>
                  <a:lnTo>
                    <a:pt x="116" y="846"/>
                  </a:lnTo>
                  <a:lnTo>
                    <a:pt x="110" y="848"/>
                  </a:lnTo>
                  <a:lnTo>
                    <a:pt x="104" y="849"/>
                  </a:lnTo>
                  <a:lnTo>
                    <a:pt x="98" y="849"/>
                  </a:lnTo>
                  <a:lnTo>
                    <a:pt x="94" y="849"/>
                  </a:lnTo>
                  <a:lnTo>
                    <a:pt x="91" y="849"/>
                  </a:lnTo>
                  <a:lnTo>
                    <a:pt x="90" y="849"/>
                  </a:lnTo>
                  <a:lnTo>
                    <a:pt x="91" y="840"/>
                  </a:lnTo>
                  <a:lnTo>
                    <a:pt x="96" y="817"/>
                  </a:lnTo>
                  <a:lnTo>
                    <a:pt x="102" y="782"/>
                  </a:lnTo>
                  <a:lnTo>
                    <a:pt x="110" y="742"/>
                  </a:lnTo>
                  <a:lnTo>
                    <a:pt x="117" y="703"/>
                  </a:lnTo>
                  <a:lnTo>
                    <a:pt x="123" y="667"/>
                  </a:lnTo>
                  <a:lnTo>
                    <a:pt x="127" y="640"/>
                  </a:lnTo>
                  <a:lnTo>
                    <a:pt x="129" y="626"/>
                  </a:lnTo>
                  <a:lnTo>
                    <a:pt x="131" y="603"/>
                  </a:lnTo>
                  <a:lnTo>
                    <a:pt x="138" y="552"/>
                  </a:lnTo>
                  <a:lnTo>
                    <a:pt x="147" y="480"/>
                  </a:lnTo>
                  <a:lnTo>
                    <a:pt x="158" y="400"/>
                  </a:lnTo>
                  <a:lnTo>
                    <a:pt x="167" y="321"/>
                  </a:lnTo>
                  <a:lnTo>
                    <a:pt x="176" y="252"/>
                  </a:lnTo>
                  <a:lnTo>
                    <a:pt x="183" y="203"/>
                  </a:lnTo>
                  <a:lnTo>
                    <a:pt x="185" y="185"/>
                  </a:lnTo>
                  <a:lnTo>
                    <a:pt x="213" y="71"/>
                  </a:lnTo>
                  <a:lnTo>
                    <a:pt x="275" y="23"/>
                  </a:lnTo>
                  <a:lnTo>
                    <a:pt x="417" y="0"/>
                  </a:lnTo>
                  <a:lnTo>
                    <a:pt x="610" y="23"/>
                  </a:lnTo>
                  <a:lnTo>
                    <a:pt x="1411" y="80"/>
                  </a:lnTo>
                  <a:lnTo>
                    <a:pt x="1501" y="114"/>
                  </a:lnTo>
                  <a:lnTo>
                    <a:pt x="1576" y="166"/>
                  </a:lnTo>
                  <a:lnTo>
                    <a:pt x="1576" y="275"/>
                  </a:lnTo>
                  <a:lnTo>
                    <a:pt x="1558" y="417"/>
                  </a:lnTo>
                  <a:lnTo>
                    <a:pt x="1467" y="1076"/>
                  </a:lnTo>
                  <a:lnTo>
                    <a:pt x="1453" y="1100"/>
                  </a:lnTo>
                  <a:lnTo>
                    <a:pt x="1349" y="1011"/>
                  </a:lnTo>
                  <a:lnTo>
                    <a:pt x="1290" y="935"/>
                  </a:lnTo>
                  <a:lnTo>
                    <a:pt x="1231" y="911"/>
                  </a:lnTo>
                  <a:lnTo>
                    <a:pt x="1214" y="868"/>
                  </a:lnTo>
                  <a:lnTo>
                    <a:pt x="1151" y="854"/>
                  </a:lnTo>
                  <a:lnTo>
                    <a:pt x="1087" y="868"/>
                  </a:lnTo>
                  <a:lnTo>
                    <a:pt x="971" y="792"/>
                  </a:lnTo>
                  <a:lnTo>
                    <a:pt x="1060" y="915"/>
                  </a:lnTo>
                  <a:lnTo>
                    <a:pt x="1017" y="949"/>
                  </a:lnTo>
                  <a:lnTo>
                    <a:pt x="976" y="958"/>
                  </a:lnTo>
                  <a:lnTo>
                    <a:pt x="971" y="1020"/>
                  </a:lnTo>
                  <a:lnTo>
                    <a:pt x="883" y="1006"/>
                  </a:lnTo>
                  <a:lnTo>
                    <a:pt x="814" y="1025"/>
                  </a:lnTo>
                  <a:lnTo>
                    <a:pt x="644" y="1233"/>
                  </a:lnTo>
                  <a:lnTo>
                    <a:pt x="687" y="1328"/>
                  </a:lnTo>
                  <a:lnTo>
                    <a:pt x="553" y="1522"/>
                  </a:lnTo>
                  <a:lnTo>
                    <a:pt x="496" y="1597"/>
                  </a:lnTo>
                  <a:lnTo>
                    <a:pt x="422" y="1640"/>
                  </a:lnTo>
                  <a:lnTo>
                    <a:pt x="346" y="1722"/>
                  </a:lnTo>
                  <a:lnTo>
                    <a:pt x="327" y="1788"/>
                  </a:lnTo>
                  <a:lnTo>
                    <a:pt x="185" y="1773"/>
                  </a:lnTo>
                  <a:lnTo>
                    <a:pt x="66" y="1750"/>
                  </a:lnTo>
                  <a:lnTo>
                    <a:pt x="33" y="1722"/>
                  </a:lnTo>
                  <a:close/>
                </a:path>
              </a:pathLst>
            </a:custGeom>
            <a:solidFill>
              <a:srgbClr val="D6FFE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27" name="Freeform 276"/>
            <p:cNvSpPr>
              <a:spLocks/>
            </p:cNvSpPr>
            <p:nvPr/>
          </p:nvSpPr>
          <p:spPr bwMode="auto">
            <a:xfrm>
              <a:off x="443" y="2735"/>
              <a:ext cx="179" cy="227"/>
            </a:xfrm>
            <a:custGeom>
              <a:avLst/>
              <a:gdLst>
                <a:gd name="T0" fmla="*/ 0 w 1075"/>
                <a:gd name="T1" fmla="*/ 0 h 1360"/>
                <a:gd name="T2" fmla="*/ 0 w 1075"/>
                <a:gd name="T3" fmla="*/ 0 h 1360"/>
                <a:gd name="T4" fmla="*/ 0 w 1075"/>
                <a:gd name="T5" fmla="*/ 0 h 1360"/>
                <a:gd name="T6" fmla="*/ 0 w 1075"/>
                <a:gd name="T7" fmla="*/ 0 h 1360"/>
                <a:gd name="T8" fmla="*/ 0 w 1075"/>
                <a:gd name="T9" fmla="*/ 0 h 1360"/>
                <a:gd name="T10" fmla="*/ 0 w 1075"/>
                <a:gd name="T11" fmla="*/ 0 h 1360"/>
                <a:gd name="T12" fmla="*/ 0 w 1075"/>
                <a:gd name="T13" fmla="*/ 0 h 1360"/>
                <a:gd name="T14" fmla="*/ 0 w 1075"/>
                <a:gd name="T15" fmla="*/ 0 h 1360"/>
                <a:gd name="T16" fmla="*/ 0 w 1075"/>
                <a:gd name="T17" fmla="*/ 0 h 1360"/>
                <a:gd name="T18" fmla="*/ 0 w 1075"/>
                <a:gd name="T19" fmla="*/ 0 h 1360"/>
                <a:gd name="T20" fmla="*/ 0 w 1075"/>
                <a:gd name="T21" fmla="*/ 0 h 1360"/>
                <a:gd name="T22" fmla="*/ 0 w 1075"/>
                <a:gd name="T23" fmla="*/ 0 h 1360"/>
                <a:gd name="T24" fmla="*/ 0 w 1075"/>
                <a:gd name="T25" fmla="*/ 0 h 1360"/>
                <a:gd name="T26" fmla="*/ 0 w 1075"/>
                <a:gd name="T27" fmla="*/ 0 h 1360"/>
                <a:gd name="T28" fmla="*/ 0 w 1075"/>
                <a:gd name="T29" fmla="*/ 0 h 1360"/>
                <a:gd name="T30" fmla="*/ 0 w 1075"/>
                <a:gd name="T31" fmla="*/ 0 h 1360"/>
                <a:gd name="T32" fmla="*/ 0 w 1075"/>
                <a:gd name="T33" fmla="*/ 0 h 1360"/>
                <a:gd name="T34" fmla="*/ 0 w 1075"/>
                <a:gd name="T35" fmla="*/ 0 h 1360"/>
                <a:gd name="T36" fmla="*/ 0 w 1075"/>
                <a:gd name="T37" fmla="*/ 0 h 1360"/>
                <a:gd name="T38" fmla="*/ 0 w 1075"/>
                <a:gd name="T39" fmla="*/ 0 h 1360"/>
                <a:gd name="T40" fmla="*/ 0 w 1075"/>
                <a:gd name="T41" fmla="*/ 0 h 1360"/>
                <a:gd name="T42" fmla="*/ 0 w 1075"/>
                <a:gd name="T43" fmla="*/ 0 h 1360"/>
                <a:gd name="T44" fmla="*/ 0 w 1075"/>
                <a:gd name="T45" fmla="*/ 0 h 1360"/>
                <a:gd name="T46" fmla="*/ 0 w 1075"/>
                <a:gd name="T47" fmla="*/ 0 h 1360"/>
                <a:gd name="T48" fmla="*/ 0 w 1075"/>
                <a:gd name="T49" fmla="*/ 0 h 1360"/>
                <a:gd name="T50" fmla="*/ 0 w 1075"/>
                <a:gd name="T51" fmla="*/ 0 h 1360"/>
                <a:gd name="T52" fmla="*/ 0 w 1075"/>
                <a:gd name="T53" fmla="*/ 0 h 1360"/>
                <a:gd name="T54" fmla="*/ 0 w 1075"/>
                <a:gd name="T55" fmla="*/ 0 h 1360"/>
                <a:gd name="T56" fmla="*/ 0 w 1075"/>
                <a:gd name="T57" fmla="*/ 0 h 1360"/>
                <a:gd name="T58" fmla="*/ 0 w 1075"/>
                <a:gd name="T59" fmla="*/ 0 h 1360"/>
                <a:gd name="T60" fmla="*/ 0 w 1075"/>
                <a:gd name="T61" fmla="*/ 0 h 13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75"/>
                <a:gd name="T94" fmla="*/ 0 h 1360"/>
                <a:gd name="T95" fmla="*/ 1075 w 1075"/>
                <a:gd name="T96" fmla="*/ 1360 h 136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75" h="1360">
                  <a:moveTo>
                    <a:pt x="1001" y="683"/>
                  </a:moveTo>
                  <a:lnTo>
                    <a:pt x="1075" y="161"/>
                  </a:lnTo>
                  <a:lnTo>
                    <a:pt x="1061" y="104"/>
                  </a:lnTo>
                  <a:lnTo>
                    <a:pt x="1032" y="57"/>
                  </a:lnTo>
                  <a:lnTo>
                    <a:pt x="966" y="38"/>
                  </a:lnTo>
                  <a:lnTo>
                    <a:pt x="227" y="0"/>
                  </a:lnTo>
                  <a:lnTo>
                    <a:pt x="185" y="43"/>
                  </a:lnTo>
                  <a:lnTo>
                    <a:pt x="171" y="76"/>
                  </a:lnTo>
                  <a:lnTo>
                    <a:pt x="0" y="1232"/>
                  </a:lnTo>
                  <a:lnTo>
                    <a:pt x="48" y="1309"/>
                  </a:lnTo>
                  <a:lnTo>
                    <a:pt x="95" y="1341"/>
                  </a:lnTo>
                  <a:lnTo>
                    <a:pt x="322" y="1360"/>
                  </a:lnTo>
                  <a:lnTo>
                    <a:pt x="374" y="1294"/>
                  </a:lnTo>
                  <a:lnTo>
                    <a:pt x="440" y="1194"/>
                  </a:lnTo>
                  <a:lnTo>
                    <a:pt x="535" y="1019"/>
                  </a:lnTo>
                  <a:lnTo>
                    <a:pt x="604" y="979"/>
                  </a:lnTo>
                  <a:lnTo>
                    <a:pt x="606" y="929"/>
                  </a:lnTo>
                  <a:lnTo>
                    <a:pt x="658" y="900"/>
                  </a:lnTo>
                  <a:lnTo>
                    <a:pt x="684" y="909"/>
                  </a:lnTo>
                  <a:lnTo>
                    <a:pt x="679" y="840"/>
                  </a:lnTo>
                  <a:lnTo>
                    <a:pt x="691" y="830"/>
                  </a:lnTo>
                  <a:lnTo>
                    <a:pt x="743" y="830"/>
                  </a:lnTo>
                  <a:lnTo>
                    <a:pt x="763" y="797"/>
                  </a:lnTo>
                  <a:lnTo>
                    <a:pt x="793" y="778"/>
                  </a:lnTo>
                  <a:lnTo>
                    <a:pt x="833" y="728"/>
                  </a:lnTo>
                  <a:lnTo>
                    <a:pt x="743" y="607"/>
                  </a:lnTo>
                  <a:lnTo>
                    <a:pt x="867" y="693"/>
                  </a:lnTo>
                  <a:lnTo>
                    <a:pt x="927" y="650"/>
                  </a:lnTo>
                  <a:lnTo>
                    <a:pt x="975" y="669"/>
                  </a:lnTo>
                  <a:lnTo>
                    <a:pt x="1001" y="683"/>
                  </a:lnTo>
                  <a:close/>
                </a:path>
              </a:pathLst>
            </a:custGeom>
            <a:solidFill>
              <a:srgbClr val="9BF2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28" name="Freeform 277"/>
            <p:cNvSpPr>
              <a:spLocks/>
            </p:cNvSpPr>
            <p:nvPr/>
          </p:nvSpPr>
          <p:spPr bwMode="auto">
            <a:xfrm>
              <a:off x="249" y="2954"/>
              <a:ext cx="89" cy="106"/>
            </a:xfrm>
            <a:custGeom>
              <a:avLst/>
              <a:gdLst>
                <a:gd name="T0" fmla="*/ 0 w 531"/>
                <a:gd name="T1" fmla="*/ 0 h 640"/>
                <a:gd name="T2" fmla="*/ 0 w 531"/>
                <a:gd name="T3" fmla="*/ 0 h 640"/>
                <a:gd name="T4" fmla="*/ 0 w 531"/>
                <a:gd name="T5" fmla="*/ 0 h 640"/>
                <a:gd name="T6" fmla="*/ 0 w 531"/>
                <a:gd name="T7" fmla="*/ 0 h 640"/>
                <a:gd name="T8" fmla="*/ 0 w 531"/>
                <a:gd name="T9" fmla="*/ 0 h 640"/>
                <a:gd name="T10" fmla="*/ 0 w 531"/>
                <a:gd name="T11" fmla="*/ 0 h 640"/>
                <a:gd name="T12" fmla="*/ 0 w 531"/>
                <a:gd name="T13" fmla="*/ 0 h 640"/>
                <a:gd name="T14" fmla="*/ 0 w 531"/>
                <a:gd name="T15" fmla="*/ 0 h 640"/>
                <a:gd name="T16" fmla="*/ 0 w 531"/>
                <a:gd name="T17" fmla="*/ 0 h 640"/>
                <a:gd name="T18" fmla="*/ 0 w 531"/>
                <a:gd name="T19" fmla="*/ 0 h 640"/>
                <a:gd name="T20" fmla="*/ 0 w 531"/>
                <a:gd name="T21" fmla="*/ 0 h 640"/>
                <a:gd name="T22" fmla="*/ 0 w 531"/>
                <a:gd name="T23" fmla="*/ 0 h 640"/>
                <a:gd name="T24" fmla="*/ 0 w 531"/>
                <a:gd name="T25" fmla="*/ 0 h 640"/>
                <a:gd name="T26" fmla="*/ 0 w 531"/>
                <a:gd name="T27" fmla="*/ 0 h 640"/>
                <a:gd name="T28" fmla="*/ 0 w 531"/>
                <a:gd name="T29" fmla="*/ 0 h 640"/>
                <a:gd name="T30" fmla="*/ 0 w 531"/>
                <a:gd name="T31" fmla="*/ 0 h 640"/>
                <a:gd name="T32" fmla="*/ 0 w 531"/>
                <a:gd name="T33" fmla="*/ 0 h 640"/>
                <a:gd name="T34" fmla="*/ 0 w 531"/>
                <a:gd name="T35" fmla="*/ 0 h 640"/>
                <a:gd name="T36" fmla="*/ 0 w 531"/>
                <a:gd name="T37" fmla="*/ 0 h 640"/>
                <a:gd name="T38" fmla="*/ 0 w 531"/>
                <a:gd name="T39" fmla="*/ 0 h 640"/>
                <a:gd name="T40" fmla="*/ 0 w 531"/>
                <a:gd name="T41" fmla="*/ 0 h 640"/>
                <a:gd name="T42" fmla="*/ 0 w 531"/>
                <a:gd name="T43" fmla="*/ 0 h 640"/>
                <a:gd name="T44" fmla="*/ 0 w 531"/>
                <a:gd name="T45" fmla="*/ 0 h 640"/>
                <a:gd name="T46" fmla="*/ 0 w 531"/>
                <a:gd name="T47" fmla="*/ 0 h 640"/>
                <a:gd name="T48" fmla="*/ 0 w 531"/>
                <a:gd name="T49" fmla="*/ 0 h 640"/>
                <a:gd name="T50" fmla="*/ 0 w 531"/>
                <a:gd name="T51" fmla="*/ 0 h 640"/>
                <a:gd name="T52" fmla="*/ 0 w 531"/>
                <a:gd name="T53" fmla="*/ 0 h 640"/>
                <a:gd name="T54" fmla="*/ 0 w 531"/>
                <a:gd name="T55" fmla="*/ 0 h 640"/>
                <a:gd name="T56" fmla="*/ 0 w 531"/>
                <a:gd name="T57" fmla="*/ 0 h 640"/>
                <a:gd name="T58" fmla="*/ 0 w 531"/>
                <a:gd name="T59" fmla="*/ 0 h 640"/>
                <a:gd name="T60" fmla="*/ 0 w 531"/>
                <a:gd name="T61" fmla="*/ 0 h 640"/>
                <a:gd name="T62" fmla="*/ 0 w 531"/>
                <a:gd name="T63" fmla="*/ 0 h 640"/>
                <a:gd name="T64" fmla="*/ 0 w 531"/>
                <a:gd name="T65" fmla="*/ 0 h 640"/>
                <a:gd name="T66" fmla="*/ 0 w 531"/>
                <a:gd name="T67" fmla="*/ 0 h 640"/>
                <a:gd name="T68" fmla="*/ 0 w 531"/>
                <a:gd name="T69" fmla="*/ 0 h 6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31"/>
                <a:gd name="T106" fmla="*/ 0 h 640"/>
                <a:gd name="T107" fmla="*/ 531 w 531"/>
                <a:gd name="T108" fmla="*/ 640 h 64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31" h="640">
                  <a:moveTo>
                    <a:pt x="0" y="113"/>
                  </a:moveTo>
                  <a:lnTo>
                    <a:pt x="100" y="70"/>
                  </a:lnTo>
                  <a:lnTo>
                    <a:pt x="332" y="0"/>
                  </a:lnTo>
                  <a:lnTo>
                    <a:pt x="335" y="2"/>
                  </a:lnTo>
                  <a:lnTo>
                    <a:pt x="345" y="10"/>
                  </a:lnTo>
                  <a:lnTo>
                    <a:pt x="358" y="22"/>
                  </a:lnTo>
                  <a:lnTo>
                    <a:pt x="374" y="34"/>
                  </a:lnTo>
                  <a:lnTo>
                    <a:pt x="390" y="50"/>
                  </a:lnTo>
                  <a:lnTo>
                    <a:pt x="404" y="63"/>
                  </a:lnTo>
                  <a:lnTo>
                    <a:pt x="415" y="75"/>
                  </a:lnTo>
                  <a:lnTo>
                    <a:pt x="422" y="84"/>
                  </a:lnTo>
                  <a:lnTo>
                    <a:pt x="429" y="97"/>
                  </a:lnTo>
                  <a:lnTo>
                    <a:pt x="441" y="118"/>
                  </a:lnTo>
                  <a:lnTo>
                    <a:pt x="455" y="145"/>
                  </a:lnTo>
                  <a:lnTo>
                    <a:pt x="471" y="174"/>
                  </a:lnTo>
                  <a:lnTo>
                    <a:pt x="486" y="203"/>
                  </a:lnTo>
                  <a:lnTo>
                    <a:pt x="500" y="227"/>
                  </a:lnTo>
                  <a:lnTo>
                    <a:pt x="509" y="245"/>
                  </a:lnTo>
                  <a:lnTo>
                    <a:pt x="513" y="251"/>
                  </a:lnTo>
                  <a:lnTo>
                    <a:pt x="527" y="346"/>
                  </a:lnTo>
                  <a:lnTo>
                    <a:pt x="531" y="393"/>
                  </a:lnTo>
                  <a:lnTo>
                    <a:pt x="389" y="497"/>
                  </a:lnTo>
                  <a:lnTo>
                    <a:pt x="190" y="640"/>
                  </a:lnTo>
                  <a:lnTo>
                    <a:pt x="195" y="636"/>
                  </a:lnTo>
                  <a:lnTo>
                    <a:pt x="207" y="626"/>
                  </a:lnTo>
                  <a:lnTo>
                    <a:pt x="223" y="611"/>
                  </a:lnTo>
                  <a:lnTo>
                    <a:pt x="241" y="592"/>
                  </a:lnTo>
                  <a:lnTo>
                    <a:pt x="261" y="575"/>
                  </a:lnTo>
                  <a:lnTo>
                    <a:pt x="278" y="557"/>
                  </a:lnTo>
                  <a:lnTo>
                    <a:pt x="292" y="543"/>
                  </a:lnTo>
                  <a:lnTo>
                    <a:pt x="299" y="535"/>
                  </a:lnTo>
                  <a:lnTo>
                    <a:pt x="306" y="527"/>
                  </a:lnTo>
                  <a:lnTo>
                    <a:pt x="320" y="513"/>
                  </a:lnTo>
                  <a:lnTo>
                    <a:pt x="338" y="496"/>
                  </a:lnTo>
                  <a:lnTo>
                    <a:pt x="357" y="477"/>
                  </a:lnTo>
                  <a:lnTo>
                    <a:pt x="376" y="460"/>
                  </a:lnTo>
                  <a:lnTo>
                    <a:pt x="392" y="445"/>
                  </a:lnTo>
                  <a:lnTo>
                    <a:pt x="404" y="434"/>
                  </a:lnTo>
                  <a:lnTo>
                    <a:pt x="408" y="431"/>
                  </a:lnTo>
                  <a:lnTo>
                    <a:pt x="493" y="374"/>
                  </a:lnTo>
                  <a:lnTo>
                    <a:pt x="491" y="360"/>
                  </a:lnTo>
                  <a:lnTo>
                    <a:pt x="486" y="328"/>
                  </a:lnTo>
                  <a:lnTo>
                    <a:pt x="481" y="294"/>
                  </a:lnTo>
                  <a:lnTo>
                    <a:pt x="479" y="269"/>
                  </a:lnTo>
                  <a:lnTo>
                    <a:pt x="476" y="259"/>
                  </a:lnTo>
                  <a:lnTo>
                    <a:pt x="468" y="242"/>
                  </a:lnTo>
                  <a:lnTo>
                    <a:pt x="455" y="221"/>
                  </a:lnTo>
                  <a:lnTo>
                    <a:pt x="442" y="201"/>
                  </a:lnTo>
                  <a:lnTo>
                    <a:pt x="428" y="180"/>
                  </a:lnTo>
                  <a:lnTo>
                    <a:pt x="415" y="162"/>
                  </a:lnTo>
                  <a:lnTo>
                    <a:pt x="407" y="151"/>
                  </a:lnTo>
                  <a:lnTo>
                    <a:pt x="404" y="146"/>
                  </a:lnTo>
                  <a:lnTo>
                    <a:pt x="327" y="37"/>
                  </a:lnTo>
                  <a:lnTo>
                    <a:pt x="324" y="38"/>
                  </a:lnTo>
                  <a:lnTo>
                    <a:pt x="316" y="40"/>
                  </a:lnTo>
                  <a:lnTo>
                    <a:pt x="304" y="45"/>
                  </a:lnTo>
                  <a:lnTo>
                    <a:pt x="290" y="50"/>
                  </a:lnTo>
                  <a:lnTo>
                    <a:pt x="274" y="54"/>
                  </a:lnTo>
                  <a:lnTo>
                    <a:pt x="260" y="59"/>
                  </a:lnTo>
                  <a:lnTo>
                    <a:pt x="247" y="63"/>
                  </a:lnTo>
                  <a:lnTo>
                    <a:pt x="238" y="66"/>
                  </a:lnTo>
                  <a:lnTo>
                    <a:pt x="225" y="69"/>
                  </a:lnTo>
                  <a:lnTo>
                    <a:pt x="204" y="74"/>
                  </a:lnTo>
                  <a:lnTo>
                    <a:pt x="179" y="80"/>
                  </a:lnTo>
                  <a:lnTo>
                    <a:pt x="150" y="86"/>
                  </a:lnTo>
                  <a:lnTo>
                    <a:pt x="122" y="93"/>
                  </a:lnTo>
                  <a:lnTo>
                    <a:pt x="99" y="98"/>
                  </a:lnTo>
                  <a:lnTo>
                    <a:pt x="82" y="102"/>
                  </a:lnTo>
                  <a:lnTo>
                    <a:pt x="77" y="103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29" name="Freeform 278"/>
            <p:cNvSpPr>
              <a:spLocks/>
            </p:cNvSpPr>
            <p:nvPr/>
          </p:nvSpPr>
          <p:spPr bwMode="auto">
            <a:xfrm>
              <a:off x="309" y="2855"/>
              <a:ext cx="107" cy="107"/>
            </a:xfrm>
            <a:custGeom>
              <a:avLst/>
              <a:gdLst>
                <a:gd name="T0" fmla="*/ 0 w 639"/>
                <a:gd name="T1" fmla="*/ 0 h 645"/>
                <a:gd name="T2" fmla="*/ 0 w 639"/>
                <a:gd name="T3" fmla="*/ 0 h 645"/>
                <a:gd name="T4" fmla="*/ 0 w 639"/>
                <a:gd name="T5" fmla="*/ 0 h 645"/>
                <a:gd name="T6" fmla="*/ 0 w 639"/>
                <a:gd name="T7" fmla="*/ 0 h 645"/>
                <a:gd name="T8" fmla="*/ 0 w 639"/>
                <a:gd name="T9" fmla="*/ 0 h 645"/>
                <a:gd name="T10" fmla="*/ 0 w 639"/>
                <a:gd name="T11" fmla="*/ 0 h 645"/>
                <a:gd name="T12" fmla="*/ 0 w 639"/>
                <a:gd name="T13" fmla="*/ 0 h 645"/>
                <a:gd name="T14" fmla="*/ 0 w 639"/>
                <a:gd name="T15" fmla="*/ 0 h 645"/>
                <a:gd name="T16" fmla="*/ 0 w 639"/>
                <a:gd name="T17" fmla="*/ 0 h 645"/>
                <a:gd name="T18" fmla="*/ 0 w 639"/>
                <a:gd name="T19" fmla="*/ 0 h 645"/>
                <a:gd name="T20" fmla="*/ 0 w 639"/>
                <a:gd name="T21" fmla="*/ 0 h 645"/>
                <a:gd name="T22" fmla="*/ 0 w 639"/>
                <a:gd name="T23" fmla="*/ 0 h 645"/>
                <a:gd name="T24" fmla="*/ 0 w 639"/>
                <a:gd name="T25" fmla="*/ 0 h 645"/>
                <a:gd name="T26" fmla="*/ 0 w 639"/>
                <a:gd name="T27" fmla="*/ 0 h 645"/>
                <a:gd name="T28" fmla="*/ 0 w 639"/>
                <a:gd name="T29" fmla="*/ 0 h 645"/>
                <a:gd name="T30" fmla="*/ 0 w 639"/>
                <a:gd name="T31" fmla="*/ 0 h 645"/>
                <a:gd name="T32" fmla="*/ 0 w 639"/>
                <a:gd name="T33" fmla="*/ 0 h 645"/>
                <a:gd name="T34" fmla="*/ 0 w 639"/>
                <a:gd name="T35" fmla="*/ 0 h 645"/>
                <a:gd name="T36" fmla="*/ 0 w 639"/>
                <a:gd name="T37" fmla="*/ 0 h 645"/>
                <a:gd name="T38" fmla="*/ 0 w 639"/>
                <a:gd name="T39" fmla="*/ 0 h 645"/>
                <a:gd name="T40" fmla="*/ 0 w 639"/>
                <a:gd name="T41" fmla="*/ 0 h 645"/>
                <a:gd name="T42" fmla="*/ 0 w 639"/>
                <a:gd name="T43" fmla="*/ 0 h 645"/>
                <a:gd name="T44" fmla="*/ 0 w 639"/>
                <a:gd name="T45" fmla="*/ 0 h 645"/>
                <a:gd name="T46" fmla="*/ 0 w 639"/>
                <a:gd name="T47" fmla="*/ 0 h 645"/>
                <a:gd name="T48" fmla="*/ 0 w 639"/>
                <a:gd name="T49" fmla="*/ 0 h 645"/>
                <a:gd name="T50" fmla="*/ 0 w 639"/>
                <a:gd name="T51" fmla="*/ 0 h 645"/>
                <a:gd name="T52" fmla="*/ 0 w 639"/>
                <a:gd name="T53" fmla="*/ 0 h 645"/>
                <a:gd name="T54" fmla="*/ 0 w 639"/>
                <a:gd name="T55" fmla="*/ 0 h 645"/>
                <a:gd name="T56" fmla="*/ 0 w 639"/>
                <a:gd name="T57" fmla="*/ 0 h 645"/>
                <a:gd name="T58" fmla="*/ 0 w 639"/>
                <a:gd name="T59" fmla="*/ 0 h 645"/>
                <a:gd name="T60" fmla="*/ 0 w 639"/>
                <a:gd name="T61" fmla="*/ 0 h 645"/>
                <a:gd name="T62" fmla="*/ 0 w 639"/>
                <a:gd name="T63" fmla="*/ 0 h 645"/>
                <a:gd name="T64" fmla="*/ 0 w 639"/>
                <a:gd name="T65" fmla="*/ 0 h 645"/>
                <a:gd name="T66" fmla="*/ 0 w 639"/>
                <a:gd name="T67" fmla="*/ 0 h 6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39"/>
                <a:gd name="T103" fmla="*/ 0 h 645"/>
                <a:gd name="T104" fmla="*/ 639 w 639"/>
                <a:gd name="T105" fmla="*/ 645 h 64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39" h="645">
                  <a:moveTo>
                    <a:pt x="0" y="625"/>
                  </a:moveTo>
                  <a:lnTo>
                    <a:pt x="4" y="623"/>
                  </a:lnTo>
                  <a:lnTo>
                    <a:pt x="16" y="617"/>
                  </a:lnTo>
                  <a:lnTo>
                    <a:pt x="32" y="609"/>
                  </a:lnTo>
                  <a:lnTo>
                    <a:pt x="51" y="600"/>
                  </a:lnTo>
                  <a:lnTo>
                    <a:pt x="71" y="589"/>
                  </a:lnTo>
                  <a:lnTo>
                    <a:pt x="88" y="579"/>
                  </a:lnTo>
                  <a:lnTo>
                    <a:pt x="102" y="571"/>
                  </a:lnTo>
                  <a:lnTo>
                    <a:pt x="109" y="564"/>
                  </a:lnTo>
                  <a:lnTo>
                    <a:pt x="116" y="554"/>
                  </a:lnTo>
                  <a:lnTo>
                    <a:pt x="130" y="539"/>
                  </a:lnTo>
                  <a:lnTo>
                    <a:pt x="147" y="519"/>
                  </a:lnTo>
                  <a:lnTo>
                    <a:pt x="169" y="496"/>
                  </a:lnTo>
                  <a:lnTo>
                    <a:pt x="190" y="473"/>
                  </a:lnTo>
                  <a:lnTo>
                    <a:pt x="212" y="450"/>
                  </a:lnTo>
                  <a:lnTo>
                    <a:pt x="231" y="429"/>
                  </a:lnTo>
                  <a:lnTo>
                    <a:pt x="246" y="411"/>
                  </a:lnTo>
                  <a:lnTo>
                    <a:pt x="260" y="392"/>
                  </a:lnTo>
                  <a:lnTo>
                    <a:pt x="276" y="363"/>
                  </a:lnTo>
                  <a:lnTo>
                    <a:pt x="293" y="328"/>
                  </a:lnTo>
                  <a:lnTo>
                    <a:pt x="311" y="291"/>
                  </a:lnTo>
                  <a:lnTo>
                    <a:pt x="326" y="256"/>
                  </a:lnTo>
                  <a:lnTo>
                    <a:pt x="339" y="227"/>
                  </a:lnTo>
                  <a:lnTo>
                    <a:pt x="347" y="207"/>
                  </a:lnTo>
                  <a:lnTo>
                    <a:pt x="350" y="199"/>
                  </a:lnTo>
                  <a:lnTo>
                    <a:pt x="369" y="174"/>
                  </a:lnTo>
                  <a:lnTo>
                    <a:pt x="412" y="95"/>
                  </a:lnTo>
                  <a:lnTo>
                    <a:pt x="415" y="94"/>
                  </a:lnTo>
                  <a:lnTo>
                    <a:pt x="422" y="91"/>
                  </a:lnTo>
                  <a:lnTo>
                    <a:pt x="435" y="87"/>
                  </a:lnTo>
                  <a:lnTo>
                    <a:pt x="449" y="80"/>
                  </a:lnTo>
                  <a:lnTo>
                    <a:pt x="465" y="74"/>
                  </a:lnTo>
                  <a:lnTo>
                    <a:pt x="481" y="68"/>
                  </a:lnTo>
                  <a:lnTo>
                    <a:pt x="498" y="59"/>
                  </a:lnTo>
                  <a:lnTo>
                    <a:pt x="511" y="52"/>
                  </a:lnTo>
                  <a:lnTo>
                    <a:pt x="525" y="44"/>
                  </a:lnTo>
                  <a:lnTo>
                    <a:pt x="543" y="36"/>
                  </a:lnTo>
                  <a:lnTo>
                    <a:pt x="560" y="28"/>
                  </a:lnTo>
                  <a:lnTo>
                    <a:pt x="579" y="19"/>
                  </a:lnTo>
                  <a:lnTo>
                    <a:pt x="595" y="12"/>
                  </a:lnTo>
                  <a:lnTo>
                    <a:pt x="608" y="6"/>
                  </a:lnTo>
                  <a:lnTo>
                    <a:pt x="617" y="1"/>
                  </a:lnTo>
                  <a:lnTo>
                    <a:pt x="620" y="0"/>
                  </a:lnTo>
                  <a:lnTo>
                    <a:pt x="639" y="0"/>
                  </a:lnTo>
                  <a:lnTo>
                    <a:pt x="568" y="52"/>
                  </a:lnTo>
                  <a:lnTo>
                    <a:pt x="441" y="109"/>
                  </a:lnTo>
                  <a:lnTo>
                    <a:pt x="407" y="174"/>
                  </a:lnTo>
                  <a:lnTo>
                    <a:pt x="364" y="213"/>
                  </a:lnTo>
                  <a:lnTo>
                    <a:pt x="322" y="293"/>
                  </a:lnTo>
                  <a:lnTo>
                    <a:pt x="321" y="298"/>
                  </a:lnTo>
                  <a:lnTo>
                    <a:pt x="318" y="308"/>
                  </a:lnTo>
                  <a:lnTo>
                    <a:pt x="312" y="324"/>
                  </a:lnTo>
                  <a:lnTo>
                    <a:pt x="306" y="343"/>
                  </a:lnTo>
                  <a:lnTo>
                    <a:pt x="298" y="364"/>
                  </a:lnTo>
                  <a:lnTo>
                    <a:pt x="290" y="383"/>
                  </a:lnTo>
                  <a:lnTo>
                    <a:pt x="282" y="400"/>
                  </a:lnTo>
                  <a:lnTo>
                    <a:pt x="275" y="411"/>
                  </a:lnTo>
                  <a:lnTo>
                    <a:pt x="267" y="421"/>
                  </a:lnTo>
                  <a:lnTo>
                    <a:pt x="259" y="431"/>
                  </a:lnTo>
                  <a:lnTo>
                    <a:pt x="249" y="442"/>
                  </a:lnTo>
                  <a:lnTo>
                    <a:pt x="241" y="451"/>
                  </a:lnTo>
                  <a:lnTo>
                    <a:pt x="234" y="460"/>
                  </a:lnTo>
                  <a:lnTo>
                    <a:pt x="228" y="467"/>
                  </a:lnTo>
                  <a:lnTo>
                    <a:pt x="224" y="472"/>
                  </a:lnTo>
                  <a:lnTo>
                    <a:pt x="223" y="473"/>
                  </a:lnTo>
                  <a:lnTo>
                    <a:pt x="109" y="597"/>
                  </a:lnTo>
                  <a:lnTo>
                    <a:pt x="0" y="645"/>
                  </a:ln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30" name="Freeform 279"/>
            <p:cNvSpPr>
              <a:spLocks/>
            </p:cNvSpPr>
            <p:nvPr/>
          </p:nvSpPr>
          <p:spPr bwMode="auto">
            <a:xfrm>
              <a:off x="368" y="2842"/>
              <a:ext cx="75" cy="61"/>
            </a:xfrm>
            <a:custGeom>
              <a:avLst/>
              <a:gdLst>
                <a:gd name="T0" fmla="*/ 0 w 450"/>
                <a:gd name="T1" fmla="*/ 0 h 368"/>
                <a:gd name="T2" fmla="*/ 0 w 450"/>
                <a:gd name="T3" fmla="*/ 0 h 368"/>
                <a:gd name="T4" fmla="*/ 0 w 450"/>
                <a:gd name="T5" fmla="*/ 0 h 368"/>
                <a:gd name="T6" fmla="*/ 0 w 450"/>
                <a:gd name="T7" fmla="*/ 0 h 368"/>
                <a:gd name="T8" fmla="*/ 0 w 450"/>
                <a:gd name="T9" fmla="*/ 0 h 368"/>
                <a:gd name="T10" fmla="*/ 0 w 450"/>
                <a:gd name="T11" fmla="*/ 0 h 368"/>
                <a:gd name="T12" fmla="*/ 0 w 450"/>
                <a:gd name="T13" fmla="*/ 0 h 368"/>
                <a:gd name="T14" fmla="*/ 0 w 450"/>
                <a:gd name="T15" fmla="*/ 0 h 368"/>
                <a:gd name="T16" fmla="*/ 0 w 450"/>
                <a:gd name="T17" fmla="*/ 0 h 368"/>
                <a:gd name="T18" fmla="*/ 0 w 450"/>
                <a:gd name="T19" fmla="*/ 0 h 368"/>
                <a:gd name="T20" fmla="*/ 0 w 450"/>
                <a:gd name="T21" fmla="*/ 0 h 368"/>
                <a:gd name="T22" fmla="*/ 0 w 450"/>
                <a:gd name="T23" fmla="*/ 0 h 368"/>
                <a:gd name="T24" fmla="*/ 0 w 450"/>
                <a:gd name="T25" fmla="*/ 0 h 368"/>
                <a:gd name="T26" fmla="*/ 0 w 450"/>
                <a:gd name="T27" fmla="*/ 0 h 368"/>
                <a:gd name="T28" fmla="*/ 0 w 450"/>
                <a:gd name="T29" fmla="*/ 0 h 368"/>
                <a:gd name="T30" fmla="*/ 0 w 450"/>
                <a:gd name="T31" fmla="*/ 0 h 368"/>
                <a:gd name="T32" fmla="*/ 0 w 450"/>
                <a:gd name="T33" fmla="*/ 0 h 368"/>
                <a:gd name="T34" fmla="*/ 0 w 450"/>
                <a:gd name="T35" fmla="*/ 0 h 368"/>
                <a:gd name="T36" fmla="*/ 0 w 450"/>
                <a:gd name="T37" fmla="*/ 0 h 368"/>
                <a:gd name="T38" fmla="*/ 0 w 450"/>
                <a:gd name="T39" fmla="*/ 0 h 368"/>
                <a:gd name="T40" fmla="*/ 0 w 450"/>
                <a:gd name="T41" fmla="*/ 0 h 368"/>
                <a:gd name="T42" fmla="*/ 0 w 450"/>
                <a:gd name="T43" fmla="*/ 0 h 368"/>
                <a:gd name="T44" fmla="*/ 0 w 450"/>
                <a:gd name="T45" fmla="*/ 0 h 368"/>
                <a:gd name="T46" fmla="*/ 0 w 450"/>
                <a:gd name="T47" fmla="*/ 0 h 368"/>
                <a:gd name="T48" fmla="*/ 0 w 450"/>
                <a:gd name="T49" fmla="*/ 0 h 368"/>
                <a:gd name="T50" fmla="*/ 0 w 450"/>
                <a:gd name="T51" fmla="*/ 0 h 368"/>
                <a:gd name="T52" fmla="*/ 0 w 450"/>
                <a:gd name="T53" fmla="*/ 0 h 368"/>
                <a:gd name="T54" fmla="*/ 0 w 450"/>
                <a:gd name="T55" fmla="*/ 0 h 368"/>
                <a:gd name="T56" fmla="*/ 0 w 450"/>
                <a:gd name="T57" fmla="*/ 0 h 368"/>
                <a:gd name="T58" fmla="*/ 0 w 450"/>
                <a:gd name="T59" fmla="*/ 0 h 368"/>
                <a:gd name="T60" fmla="*/ 0 w 450"/>
                <a:gd name="T61" fmla="*/ 0 h 368"/>
                <a:gd name="T62" fmla="*/ 0 w 450"/>
                <a:gd name="T63" fmla="*/ 0 h 368"/>
                <a:gd name="T64" fmla="*/ 0 w 450"/>
                <a:gd name="T65" fmla="*/ 0 h 368"/>
                <a:gd name="T66" fmla="*/ 0 w 450"/>
                <a:gd name="T67" fmla="*/ 0 h 368"/>
                <a:gd name="T68" fmla="*/ 0 w 450"/>
                <a:gd name="T69" fmla="*/ 0 h 368"/>
                <a:gd name="T70" fmla="*/ 0 w 450"/>
                <a:gd name="T71" fmla="*/ 0 h 368"/>
                <a:gd name="T72" fmla="*/ 0 w 450"/>
                <a:gd name="T73" fmla="*/ 0 h 368"/>
                <a:gd name="T74" fmla="*/ 0 w 450"/>
                <a:gd name="T75" fmla="*/ 0 h 368"/>
                <a:gd name="T76" fmla="*/ 0 w 450"/>
                <a:gd name="T77" fmla="*/ 0 h 368"/>
                <a:gd name="T78" fmla="*/ 0 w 450"/>
                <a:gd name="T79" fmla="*/ 0 h 368"/>
                <a:gd name="T80" fmla="*/ 0 w 450"/>
                <a:gd name="T81" fmla="*/ 0 h 368"/>
                <a:gd name="T82" fmla="*/ 0 w 450"/>
                <a:gd name="T83" fmla="*/ 0 h 368"/>
                <a:gd name="T84" fmla="*/ 0 w 450"/>
                <a:gd name="T85" fmla="*/ 0 h 368"/>
                <a:gd name="T86" fmla="*/ 0 w 450"/>
                <a:gd name="T87" fmla="*/ 0 h 368"/>
                <a:gd name="T88" fmla="*/ 0 w 450"/>
                <a:gd name="T89" fmla="*/ 0 h 368"/>
                <a:gd name="T90" fmla="*/ 0 w 450"/>
                <a:gd name="T91" fmla="*/ 0 h 368"/>
                <a:gd name="T92" fmla="*/ 0 w 450"/>
                <a:gd name="T93" fmla="*/ 0 h 368"/>
                <a:gd name="T94" fmla="*/ 0 w 450"/>
                <a:gd name="T95" fmla="*/ 0 h 368"/>
                <a:gd name="T96" fmla="*/ 0 w 450"/>
                <a:gd name="T97" fmla="*/ 0 h 368"/>
                <a:gd name="T98" fmla="*/ 0 w 450"/>
                <a:gd name="T99" fmla="*/ 0 h 368"/>
                <a:gd name="T100" fmla="*/ 0 w 450"/>
                <a:gd name="T101" fmla="*/ 0 h 368"/>
                <a:gd name="T102" fmla="*/ 0 w 450"/>
                <a:gd name="T103" fmla="*/ 0 h 368"/>
                <a:gd name="T104" fmla="*/ 0 w 450"/>
                <a:gd name="T105" fmla="*/ 0 h 368"/>
                <a:gd name="T106" fmla="*/ 0 w 450"/>
                <a:gd name="T107" fmla="*/ 0 h 368"/>
                <a:gd name="T108" fmla="*/ 0 w 450"/>
                <a:gd name="T109" fmla="*/ 0 h 368"/>
                <a:gd name="T110" fmla="*/ 0 w 450"/>
                <a:gd name="T111" fmla="*/ 0 h 368"/>
                <a:gd name="T112" fmla="*/ 0 w 450"/>
                <a:gd name="T113" fmla="*/ 0 h 368"/>
                <a:gd name="T114" fmla="*/ 0 w 450"/>
                <a:gd name="T115" fmla="*/ 0 h 368"/>
                <a:gd name="T116" fmla="*/ 0 w 450"/>
                <a:gd name="T117" fmla="*/ 0 h 368"/>
                <a:gd name="T118" fmla="*/ 0 w 450"/>
                <a:gd name="T119" fmla="*/ 0 h 368"/>
                <a:gd name="T120" fmla="*/ 0 w 450"/>
                <a:gd name="T121" fmla="*/ 0 h 368"/>
                <a:gd name="T122" fmla="*/ 0 w 450"/>
                <a:gd name="T123" fmla="*/ 0 h 36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50"/>
                <a:gd name="T187" fmla="*/ 0 h 368"/>
                <a:gd name="T188" fmla="*/ 450 w 450"/>
                <a:gd name="T189" fmla="*/ 368 h 36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50" h="368">
                  <a:moveTo>
                    <a:pt x="0" y="368"/>
                  </a:moveTo>
                  <a:lnTo>
                    <a:pt x="4" y="366"/>
                  </a:lnTo>
                  <a:lnTo>
                    <a:pt x="14" y="360"/>
                  </a:lnTo>
                  <a:lnTo>
                    <a:pt x="28" y="351"/>
                  </a:lnTo>
                  <a:lnTo>
                    <a:pt x="44" y="340"/>
                  </a:lnTo>
                  <a:lnTo>
                    <a:pt x="60" y="329"/>
                  </a:lnTo>
                  <a:lnTo>
                    <a:pt x="74" y="318"/>
                  </a:lnTo>
                  <a:lnTo>
                    <a:pt x="86" y="309"/>
                  </a:lnTo>
                  <a:lnTo>
                    <a:pt x="91" y="302"/>
                  </a:lnTo>
                  <a:lnTo>
                    <a:pt x="95" y="295"/>
                  </a:lnTo>
                  <a:lnTo>
                    <a:pt x="103" y="285"/>
                  </a:lnTo>
                  <a:lnTo>
                    <a:pt x="114" y="273"/>
                  </a:lnTo>
                  <a:lnTo>
                    <a:pt x="125" y="261"/>
                  </a:lnTo>
                  <a:lnTo>
                    <a:pt x="137" y="250"/>
                  </a:lnTo>
                  <a:lnTo>
                    <a:pt x="148" y="240"/>
                  </a:lnTo>
                  <a:lnTo>
                    <a:pt x="154" y="233"/>
                  </a:lnTo>
                  <a:lnTo>
                    <a:pt x="157" y="231"/>
                  </a:lnTo>
                  <a:lnTo>
                    <a:pt x="218" y="132"/>
                  </a:lnTo>
                  <a:lnTo>
                    <a:pt x="289" y="80"/>
                  </a:lnTo>
                  <a:lnTo>
                    <a:pt x="327" y="23"/>
                  </a:lnTo>
                  <a:lnTo>
                    <a:pt x="384" y="0"/>
                  </a:lnTo>
                  <a:lnTo>
                    <a:pt x="441" y="19"/>
                  </a:lnTo>
                  <a:lnTo>
                    <a:pt x="450" y="66"/>
                  </a:lnTo>
                  <a:lnTo>
                    <a:pt x="450" y="70"/>
                  </a:lnTo>
                  <a:lnTo>
                    <a:pt x="449" y="80"/>
                  </a:lnTo>
                  <a:lnTo>
                    <a:pt x="448" y="95"/>
                  </a:lnTo>
                  <a:lnTo>
                    <a:pt x="446" y="114"/>
                  </a:lnTo>
                  <a:lnTo>
                    <a:pt x="441" y="134"/>
                  </a:lnTo>
                  <a:lnTo>
                    <a:pt x="434" y="154"/>
                  </a:lnTo>
                  <a:lnTo>
                    <a:pt x="425" y="173"/>
                  </a:lnTo>
                  <a:lnTo>
                    <a:pt x="412" y="189"/>
                  </a:lnTo>
                  <a:lnTo>
                    <a:pt x="399" y="202"/>
                  </a:lnTo>
                  <a:lnTo>
                    <a:pt x="388" y="213"/>
                  </a:lnTo>
                  <a:lnTo>
                    <a:pt x="380" y="222"/>
                  </a:lnTo>
                  <a:lnTo>
                    <a:pt x="373" y="229"/>
                  </a:lnTo>
                  <a:lnTo>
                    <a:pt x="367" y="235"/>
                  </a:lnTo>
                  <a:lnTo>
                    <a:pt x="363" y="238"/>
                  </a:lnTo>
                  <a:lnTo>
                    <a:pt x="361" y="239"/>
                  </a:lnTo>
                  <a:lnTo>
                    <a:pt x="360" y="240"/>
                  </a:lnTo>
                  <a:lnTo>
                    <a:pt x="412" y="146"/>
                  </a:lnTo>
                  <a:lnTo>
                    <a:pt x="422" y="62"/>
                  </a:lnTo>
                  <a:lnTo>
                    <a:pt x="375" y="37"/>
                  </a:lnTo>
                  <a:lnTo>
                    <a:pt x="313" y="75"/>
                  </a:lnTo>
                  <a:lnTo>
                    <a:pt x="294" y="109"/>
                  </a:lnTo>
                  <a:lnTo>
                    <a:pt x="291" y="110"/>
                  </a:lnTo>
                  <a:lnTo>
                    <a:pt x="286" y="113"/>
                  </a:lnTo>
                  <a:lnTo>
                    <a:pt x="276" y="117"/>
                  </a:lnTo>
                  <a:lnTo>
                    <a:pt x="266" y="123"/>
                  </a:lnTo>
                  <a:lnTo>
                    <a:pt x="254" y="130"/>
                  </a:lnTo>
                  <a:lnTo>
                    <a:pt x="244" y="139"/>
                  </a:lnTo>
                  <a:lnTo>
                    <a:pt x="235" y="150"/>
                  </a:lnTo>
                  <a:lnTo>
                    <a:pt x="228" y="161"/>
                  </a:lnTo>
                  <a:lnTo>
                    <a:pt x="219" y="175"/>
                  </a:lnTo>
                  <a:lnTo>
                    <a:pt x="209" y="192"/>
                  </a:lnTo>
                  <a:lnTo>
                    <a:pt x="195" y="209"/>
                  </a:lnTo>
                  <a:lnTo>
                    <a:pt x="180" y="227"/>
                  </a:lnTo>
                  <a:lnTo>
                    <a:pt x="166" y="243"/>
                  </a:lnTo>
                  <a:lnTo>
                    <a:pt x="154" y="257"/>
                  </a:lnTo>
                  <a:lnTo>
                    <a:pt x="146" y="265"/>
                  </a:lnTo>
                  <a:lnTo>
                    <a:pt x="143" y="268"/>
                  </a:lnTo>
                  <a:lnTo>
                    <a:pt x="71" y="350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31" name="Freeform 280"/>
            <p:cNvSpPr>
              <a:spLocks/>
            </p:cNvSpPr>
            <p:nvPr/>
          </p:nvSpPr>
          <p:spPr bwMode="auto">
            <a:xfrm>
              <a:off x="412" y="2882"/>
              <a:ext cx="15" cy="32"/>
            </a:xfrm>
            <a:custGeom>
              <a:avLst/>
              <a:gdLst>
                <a:gd name="T0" fmla="*/ 0 w 94"/>
                <a:gd name="T1" fmla="*/ 0 h 194"/>
                <a:gd name="T2" fmla="*/ 0 w 94"/>
                <a:gd name="T3" fmla="*/ 0 h 194"/>
                <a:gd name="T4" fmla="*/ 0 w 94"/>
                <a:gd name="T5" fmla="*/ 0 h 194"/>
                <a:gd name="T6" fmla="*/ 0 w 94"/>
                <a:gd name="T7" fmla="*/ 0 h 194"/>
                <a:gd name="T8" fmla="*/ 0 w 94"/>
                <a:gd name="T9" fmla="*/ 0 h 194"/>
                <a:gd name="T10" fmla="*/ 0 w 94"/>
                <a:gd name="T11" fmla="*/ 0 h 194"/>
                <a:gd name="T12" fmla="*/ 0 w 94"/>
                <a:gd name="T13" fmla="*/ 0 h 194"/>
                <a:gd name="T14" fmla="*/ 0 w 94"/>
                <a:gd name="T15" fmla="*/ 0 h 194"/>
                <a:gd name="T16" fmla="*/ 0 w 94"/>
                <a:gd name="T17" fmla="*/ 0 h 194"/>
                <a:gd name="T18" fmla="*/ 0 w 94"/>
                <a:gd name="T19" fmla="*/ 0 h 194"/>
                <a:gd name="T20" fmla="*/ 0 w 94"/>
                <a:gd name="T21" fmla="*/ 0 h 194"/>
                <a:gd name="T22" fmla="*/ 0 w 94"/>
                <a:gd name="T23" fmla="*/ 0 h 194"/>
                <a:gd name="T24" fmla="*/ 0 w 94"/>
                <a:gd name="T25" fmla="*/ 0 h 194"/>
                <a:gd name="T26" fmla="*/ 0 w 94"/>
                <a:gd name="T27" fmla="*/ 0 h 194"/>
                <a:gd name="T28" fmla="*/ 0 w 94"/>
                <a:gd name="T29" fmla="*/ 0 h 194"/>
                <a:gd name="T30" fmla="*/ 0 w 94"/>
                <a:gd name="T31" fmla="*/ 0 h 194"/>
                <a:gd name="T32" fmla="*/ 0 w 94"/>
                <a:gd name="T33" fmla="*/ 0 h 194"/>
                <a:gd name="T34" fmla="*/ 0 w 94"/>
                <a:gd name="T35" fmla="*/ 0 h 194"/>
                <a:gd name="T36" fmla="*/ 0 w 94"/>
                <a:gd name="T37" fmla="*/ 0 h 194"/>
                <a:gd name="T38" fmla="*/ 0 w 94"/>
                <a:gd name="T39" fmla="*/ 0 h 19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4"/>
                <a:gd name="T61" fmla="*/ 0 h 194"/>
                <a:gd name="T62" fmla="*/ 94 w 94"/>
                <a:gd name="T63" fmla="*/ 194 h 19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4" h="194">
                  <a:moveTo>
                    <a:pt x="94" y="0"/>
                  </a:moveTo>
                  <a:lnTo>
                    <a:pt x="93" y="2"/>
                  </a:lnTo>
                  <a:lnTo>
                    <a:pt x="88" y="6"/>
                  </a:lnTo>
                  <a:lnTo>
                    <a:pt x="82" y="12"/>
                  </a:lnTo>
                  <a:lnTo>
                    <a:pt x="75" y="20"/>
                  </a:lnTo>
                  <a:lnTo>
                    <a:pt x="67" y="31"/>
                  </a:lnTo>
                  <a:lnTo>
                    <a:pt x="59" y="41"/>
                  </a:lnTo>
                  <a:lnTo>
                    <a:pt x="50" y="52"/>
                  </a:lnTo>
                  <a:lnTo>
                    <a:pt x="43" y="62"/>
                  </a:lnTo>
                  <a:lnTo>
                    <a:pt x="36" y="74"/>
                  </a:lnTo>
                  <a:lnTo>
                    <a:pt x="28" y="86"/>
                  </a:lnTo>
                  <a:lnTo>
                    <a:pt x="21" y="99"/>
                  </a:lnTo>
                  <a:lnTo>
                    <a:pt x="14" y="111"/>
                  </a:lnTo>
                  <a:lnTo>
                    <a:pt x="8" y="121"/>
                  </a:lnTo>
                  <a:lnTo>
                    <a:pt x="3" y="129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4" y="194"/>
                  </a:lnTo>
                  <a:lnTo>
                    <a:pt x="52" y="10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32" name="Freeform 281"/>
            <p:cNvSpPr>
              <a:spLocks/>
            </p:cNvSpPr>
            <p:nvPr/>
          </p:nvSpPr>
          <p:spPr bwMode="auto">
            <a:xfrm>
              <a:off x="389" y="2901"/>
              <a:ext cx="30" cy="68"/>
            </a:xfrm>
            <a:custGeom>
              <a:avLst/>
              <a:gdLst>
                <a:gd name="T0" fmla="*/ 0 w 181"/>
                <a:gd name="T1" fmla="*/ 0 h 413"/>
                <a:gd name="T2" fmla="*/ 0 w 181"/>
                <a:gd name="T3" fmla="*/ 0 h 413"/>
                <a:gd name="T4" fmla="*/ 0 w 181"/>
                <a:gd name="T5" fmla="*/ 0 h 413"/>
                <a:gd name="T6" fmla="*/ 0 w 181"/>
                <a:gd name="T7" fmla="*/ 0 h 413"/>
                <a:gd name="T8" fmla="*/ 0 w 181"/>
                <a:gd name="T9" fmla="*/ 0 h 413"/>
                <a:gd name="T10" fmla="*/ 0 w 181"/>
                <a:gd name="T11" fmla="*/ 0 h 413"/>
                <a:gd name="T12" fmla="*/ 0 w 181"/>
                <a:gd name="T13" fmla="*/ 0 h 413"/>
                <a:gd name="T14" fmla="*/ 0 w 181"/>
                <a:gd name="T15" fmla="*/ 0 h 413"/>
                <a:gd name="T16" fmla="*/ 0 w 181"/>
                <a:gd name="T17" fmla="*/ 0 h 413"/>
                <a:gd name="T18" fmla="*/ 0 w 181"/>
                <a:gd name="T19" fmla="*/ 0 h 413"/>
                <a:gd name="T20" fmla="*/ 0 w 181"/>
                <a:gd name="T21" fmla="*/ 0 h 413"/>
                <a:gd name="T22" fmla="*/ 0 w 181"/>
                <a:gd name="T23" fmla="*/ 0 h 413"/>
                <a:gd name="T24" fmla="*/ 0 w 181"/>
                <a:gd name="T25" fmla="*/ 0 h 413"/>
                <a:gd name="T26" fmla="*/ 0 w 181"/>
                <a:gd name="T27" fmla="*/ 0 h 413"/>
                <a:gd name="T28" fmla="*/ 0 w 181"/>
                <a:gd name="T29" fmla="*/ 0 h 413"/>
                <a:gd name="T30" fmla="*/ 0 w 181"/>
                <a:gd name="T31" fmla="*/ 0 h 413"/>
                <a:gd name="T32" fmla="*/ 0 w 181"/>
                <a:gd name="T33" fmla="*/ 0 h 4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1"/>
                <a:gd name="T52" fmla="*/ 0 h 413"/>
                <a:gd name="T53" fmla="*/ 181 w 181"/>
                <a:gd name="T54" fmla="*/ 413 h 4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1" h="413">
                  <a:moveTo>
                    <a:pt x="175" y="0"/>
                  </a:moveTo>
                  <a:lnTo>
                    <a:pt x="176" y="19"/>
                  </a:lnTo>
                  <a:lnTo>
                    <a:pt x="178" y="62"/>
                  </a:lnTo>
                  <a:lnTo>
                    <a:pt x="180" y="108"/>
                  </a:lnTo>
                  <a:lnTo>
                    <a:pt x="181" y="137"/>
                  </a:lnTo>
                  <a:lnTo>
                    <a:pt x="177" y="150"/>
                  </a:lnTo>
                  <a:lnTo>
                    <a:pt x="167" y="170"/>
                  </a:lnTo>
                  <a:lnTo>
                    <a:pt x="152" y="194"/>
                  </a:lnTo>
                  <a:lnTo>
                    <a:pt x="136" y="221"/>
                  </a:lnTo>
                  <a:lnTo>
                    <a:pt x="119" y="247"/>
                  </a:lnTo>
                  <a:lnTo>
                    <a:pt x="104" y="269"/>
                  </a:lnTo>
                  <a:lnTo>
                    <a:pt x="94" y="284"/>
                  </a:lnTo>
                  <a:lnTo>
                    <a:pt x="90" y="290"/>
                  </a:lnTo>
                  <a:lnTo>
                    <a:pt x="0" y="413"/>
                  </a:lnTo>
                  <a:lnTo>
                    <a:pt x="90" y="233"/>
                  </a:lnTo>
                  <a:lnTo>
                    <a:pt x="152" y="137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33" name="Freeform 282"/>
            <p:cNvSpPr>
              <a:spLocks/>
            </p:cNvSpPr>
            <p:nvPr/>
          </p:nvSpPr>
          <p:spPr bwMode="auto">
            <a:xfrm>
              <a:off x="359" y="2932"/>
              <a:ext cx="57" cy="67"/>
            </a:xfrm>
            <a:custGeom>
              <a:avLst/>
              <a:gdLst>
                <a:gd name="T0" fmla="*/ 0 w 341"/>
                <a:gd name="T1" fmla="*/ 0 h 403"/>
                <a:gd name="T2" fmla="*/ 0 w 341"/>
                <a:gd name="T3" fmla="*/ 0 h 403"/>
                <a:gd name="T4" fmla="*/ 0 w 341"/>
                <a:gd name="T5" fmla="*/ 0 h 403"/>
                <a:gd name="T6" fmla="*/ 0 w 341"/>
                <a:gd name="T7" fmla="*/ 0 h 403"/>
                <a:gd name="T8" fmla="*/ 0 w 341"/>
                <a:gd name="T9" fmla="*/ 0 h 403"/>
                <a:gd name="T10" fmla="*/ 0 w 341"/>
                <a:gd name="T11" fmla="*/ 0 h 403"/>
                <a:gd name="T12" fmla="*/ 0 w 341"/>
                <a:gd name="T13" fmla="*/ 0 h 403"/>
                <a:gd name="T14" fmla="*/ 0 w 341"/>
                <a:gd name="T15" fmla="*/ 0 h 403"/>
                <a:gd name="T16" fmla="*/ 0 w 341"/>
                <a:gd name="T17" fmla="*/ 0 h 403"/>
                <a:gd name="T18" fmla="*/ 0 w 341"/>
                <a:gd name="T19" fmla="*/ 0 h 403"/>
                <a:gd name="T20" fmla="*/ 0 w 341"/>
                <a:gd name="T21" fmla="*/ 0 h 403"/>
                <a:gd name="T22" fmla="*/ 0 w 341"/>
                <a:gd name="T23" fmla="*/ 0 h 403"/>
                <a:gd name="T24" fmla="*/ 0 w 341"/>
                <a:gd name="T25" fmla="*/ 0 h 403"/>
                <a:gd name="T26" fmla="*/ 0 w 341"/>
                <a:gd name="T27" fmla="*/ 0 h 403"/>
                <a:gd name="T28" fmla="*/ 0 w 341"/>
                <a:gd name="T29" fmla="*/ 0 h 403"/>
                <a:gd name="T30" fmla="*/ 0 w 341"/>
                <a:gd name="T31" fmla="*/ 0 h 403"/>
                <a:gd name="T32" fmla="*/ 0 w 341"/>
                <a:gd name="T33" fmla="*/ 0 h 403"/>
                <a:gd name="T34" fmla="*/ 0 w 341"/>
                <a:gd name="T35" fmla="*/ 0 h 403"/>
                <a:gd name="T36" fmla="*/ 0 w 341"/>
                <a:gd name="T37" fmla="*/ 0 h 403"/>
                <a:gd name="T38" fmla="*/ 0 w 341"/>
                <a:gd name="T39" fmla="*/ 0 h 403"/>
                <a:gd name="T40" fmla="*/ 0 w 341"/>
                <a:gd name="T41" fmla="*/ 0 h 403"/>
                <a:gd name="T42" fmla="*/ 0 w 341"/>
                <a:gd name="T43" fmla="*/ 0 h 403"/>
                <a:gd name="T44" fmla="*/ 0 w 341"/>
                <a:gd name="T45" fmla="*/ 0 h 403"/>
                <a:gd name="T46" fmla="*/ 0 w 341"/>
                <a:gd name="T47" fmla="*/ 0 h 403"/>
                <a:gd name="T48" fmla="*/ 0 w 341"/>
                <a:gd name="T49" fmla="*/ 0 h 403"/>
                <a:gd name="T50" fmla="*/ 0 w 341"/>
                <a:gd name="T51" fmla="*/ 0 h 403"/>
                <a:gd name="T52" fmla="*/ 0 w 341"/>
                <a:gd name="T53" fmla="*/ 0 h 403"/>
                <a:gd name="T54" fmla="*/ 0 w 341"/>
                <a:gd name="T55" fmla="*/ 0 h 403"/>
                <a:gd name="T56" fmla="*/ 0 w 341"/>
                <a:gd name="T57" fmla="*/ 0 h 403"/>
                <a:gd name="T58" fmla="*/ 0 w 341"/>
                <a:gd name="T59" fmla="*/ 0 h 403"/>
                <a:gd name="T60" fmla="*/ 0 w 341"/>
                <a:gd name="T61" fmla="*/ 0 h 403"/>
                <a:gd name="T62" fmla="*/ 0 w 341"/>
                <a:gd name="T63" fmla="*/ 0 h 403"/>
                <a:gd name="T64" fmla="*/ 0 w 341"/>
                <a:gd name="T65" fmla="*/ 0 h 403"/>
                <a:gd name="T66" fmla="*/ 0 w 341"/>
                <a:gd name="T67" fmla="*/ 0 h 403"/>
                <a:gd name="T68" fmla="*/ 0 w 341"/>
                <a:gd name="T69" fmla="*/ 0 h 403"/>
                <a:gd name="T70" fmla="*/ 0 w 341"/>
                <a:gd name="T71" fmla="*/ 0 h 403"/>
                <a:gd name="T72" fmla="*/ 0 w 341"/>
                <a:gd name="T73" fmla="*/ 0 h 403"/>
                <a:gd name="T74" fmla="*/ 0 w 341"/>
                <a:gd name="T75" fmla="*/ 0 h 403"/>
                <a:gd name="T76" fmla="*/ 0 w 341"/>
                <a:gd name="T77" fmla="*/ 0 h 403"/>
                <a:gd name="T78" fmla="*/ 0 w 341"/>
                <a:gd name="T79" fmla="*/ 0 h 403"/>
                <a:gd name="T80" fmla="*/ 0 w 341"/>
                <a:gd name="T81" fmla="*/ 0 h 403"/>
                <a:gd name="T82" fmla="*/ 0 w 341"/>
                <a:gd name="T83" fmla="*/ 0 h 403"/>
                <a:gd name="T84" fmla="*/ 0 w 341"/>
                <a:gd name="T85" fmla="*/ 0 h 403"/>
                <a:gd name="T86" fmla="*/ 0 w 341"/>
                <a:gd name="T87" fmla="*/ 0 h 403"/>
                <a:gd name="T88" fmla="*/ 0 w 341"/>
                <a:gd name="T89" fmla="*/ 0 h 403"/>
                <a:gd name="T90" fmla="*/ 0 w 341"/>
                <a:gd name="T91" fmla="*/ 0 h 403"/>
                <a:gd name="T92" fmla="*/ 0 w 341"/>
                <a:gd name="T93" fmla="*/ 0 h 403"/>
                <a:gd name="T94" fmla="*/ 0 w 341"/>
                <a:gd name="T95" fmla="*/ 0 h 403"/>
                <a:gd name="T96" fmla="*/ 0 w 341"/>
                <a:gd name="T97" fmla="*/ 0 h 4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41"/>
                <a:gd name="T148" fmla="*/ 0 h 403"/>
                <a:gd name="T149" fmla="*/ 341 w 341"/>
                <a:gd name="T150" fmla="*/ 403 h 40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41" h="403">
                  <a:moveTo>
                    <a:pt x="322" y="0"/>
                  </a:moveTo>
                  <a:lnTo>
                    <a:pt x="321" y="21"/>
                  </a:lnTo>
                  <a:lnTo>
                    <a:pt x="317" y="69"/>
                  </a:lnTo>
                  <a:lnTo>
                    <a:pt x="309" y="126"/>
                  </a:lnTo>
                  <a:lnTo>
                    <a:pt x="293" y="170"/>
                  </a:lnTo>
                  <a:lnTo>
                    <a:pt x="283" y="188"/>
                  </a:lnTo>
                  <a:lnTo>
                    <a:pt x="269" y="208"/>
                  </a:lnTo>
                  <a:lnTo>
                    <a:pt x="254" y="229"/>
                  </a:lnTo>
                  <a:lnTo>
                    <a:pt x="238" y="248"/>
                  </a:lnTo>
                  <a:lnTo>
                    <a:pt x="223" y="267"/>
                  </a:lnTo>
                  <a:lnTo>
                    <a:pt x="211" y="281"/>
                  </a:lnTo>
                  <a:lnTo>
                    <a:pt x="203" y="291"/>
                  </a:lnTo>
                  <a:lnTo>
                    <a:pt x="200" y="295"/>
                  </a:lnTo>
                  <a:lnTo>
                    <a:pt x="196" y="298"/>
                  </a:lnTo>
                  <a:lnTo>
                    <a:pt x="187" y="306"/>
                  </a:lnTo>
                  <a:lnTo>
                    <a:pt x="174" y="317"/>
                  </a:lnTo>
                  <a:lnTo>
                    <a:pt x="159" y="330"/>
                  </a:lnTo>
                  <a:lnTo>
                    <a:pt x="141" y="344"/>
                  </a:lnTo>
                  <a:lnTo>
                    <a:pt x="125" y="354"/>
                  </a:lnTo>
                  <a:lnTo>
                    <a:pt x="110" y="362"/>
                  </a:lnTo>
                  <a:lnTo>
                    <a:pt x="100" y="366"/>
                  </a:lnTo>
                  <a:lnTo>
                    <a:pt x="89" y="367"/>
                  </a:lnTo>
                  <a:lnTo>
                    <a:pt x="74" y="370"/>
                  </a:lnTo>
                  <a:lnTo>
                    <a:pt x="58" y="375"/>
                  </a:lnTo>
                  <a:lnTo>
                    <a:pt x="42" y="380"/>
                  </a:lnTo>
                  <a:lnTo>
                    <a:pt x="25" y="384"/>
                  </a:lnTo>
                  <a:lnTo>
                    <a:pt x="13" y="389"/>
                  </a:lnTo>
                  <a:lnTo>
                    <a:pt x="3" y="392"/>
                  </a:lnTo>
                  <a:lnTo>
                    <a:pt x="0" y="393"/>
                  </a:lnTo>
                  <a:lnTo>
                    <a:pt x="24" y="403"/>
                  </a:lnTo>
                  <a:lnTo>
                    <a:pt x="100" y="393"/>
                  </a:lnTo>
                  <a:lnTo>
                    <a:pt x="102" y="393"/>
                  </a:lnTo>
                  <a:lnTo>
                    <a:pt x="107" y="392"/>
                  </a:lnTo>
                  <a:lnTo>
                    <a:pt x="115" y="391"/>
                  </a:lnTo>
                  <a:lnTo>
                    <a:pt x="124" y="388"/>
                  </a:lnTo>
                  <a:lnTo>
                    <a:pt x="133" y="384"/>
                  </a:lnTo>
                  <a:lnTo>
                    <a:pt x="144" y="380"/>
                  </a:lnTo>
                  <a:lnTo>
                    <a:pt x="153" y="374"/>
                  </a:lnTo>
                  <a:lnTo>
                    <a:pt x="161" y="366"/>
                  </a:lnTo>
                  <a:lnTo>
                    <a:pt x="170" y="353"/>
                  </a:lnTo>
                  <a:lnTo>
                    <a:pt x="186" y="337"/>
                  </a:lnTo>
                  <a:lnTo>
                    <a:pt x="203" y="316"/>
                  </a:lnTo>
                  <a:lnTo>
                    <a:pt x="220" y="295"/>
                  </a:lnTo>
                  <a:lnTo>
                    <a:pt x="238" y="275"/>
                  </a:lnTo>
                  <a:lnTo>
                    <a:pt x="252" y="259"/>
                  </a:lnTo>
                  <a:lnTo>
                    <a:pt x="262" y="247"/>
                  </a:lnTo>
                  <a:lnTo>
                    <a:pt x="266" y="242"/>
                  </a:lnTo>
                  <a:lnTo>
                    <a:pt x="341" y="161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34" name="Freeform 283"/>
            <p:cNvSpPr>
              <a:spLocks/>
            </p:cNvSpPr>
            <p:nvPr/>
          </p:nvSpPr>
          <p:spPr bwMode="auto">
            <a:xfrm>
              <a:off x="333" y="2998"/>
              <a:ext cx="34" cy="22"/>
            </a:xfrm>
            <a:custGeom>
              <a:avLst/>
              <a:gdLst>
                <a:gd name="T0" fmla="*/ 0 w 205"/>
                <a:gd name="T1" fmla="*/ 0 h 134"/>
                <a:gd name="T2" fmla="*/ 0 w 205"/>
                <a:gd name="T3" fmla="*/ 0 h 134"/>
                <a:gd name="T4" fmla="*/ 0 w 205"/>
                <a:gd name="T5" fmla="*/ 0 h 134"/>
                <a:gd name="T6" fmla="*/ 0 w 205"/>
                <a:gd name="T7" fmla="*/ 0 h 134"/>
                <a:gd name="T8" fmla="*/ 0 w 205"/>
                <a:gd name="T9" fmla="*/ 0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5"/>
                <a:gd name="T16" fmla="*/ 0 h 134"/>
                <a:gd name="T17" fmla="*/ 205 w 205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5" h="134">
                  <a:moveTo>
                    <a:pt x="157" y="0"/>
                  </a:moveTo>
                  <a:lnTo>
                    <a:pt x="25" y="82"/>
                  </a:lnTo>
                  <a:lnTo>
                    <a:pt x="0" y="134"/>
                  </a:lnTo>
                  <a:lnTo>
                    <a:pt x="205" y="0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35" name="Freeform 284"/>
            <p:cNvSpPr>
              <a:spLocks/>
            </p:cNvSpPr>
            <p:nvPr/>
          </p:nvSpPr>
          <p:spPr bwMode="auto">
            <a:xfrm>
              <a:off x="490" y="2843"/>
              <a:ext cx="123" cy="127"/>
            </a:xfrm>
            <a:custGeom>
              <a:avLst/>
              <a:gdLst>
                <a:gd name="T0" fmla="*/ 0 w 737"/>
                <a:gd name="T1" fmla="*/ 0 h 762"/>
                <a:gd name="T2" fmla="*/ 0 w 737"/>
                <a:gd name="T3" fmla="*/ 0 h 762"/>
                <a:gd name="T4" fmla="*/ 0 w 737"/>
                <a:gd name="T5" fmla="*/ 0 h 762"/>
                <a:gd name="T6" fmla="*/ 0 w 737"/>
                <a:gd name="T7" fmla="*/ 0 h 762"/>
                <a:gd name="T8" fmla="*/ 0 w 737"/>
                <a:gd name="T9" fmla="*/ 0 h 762"/>
                <a:gd name="T10" fmla="*/ 0 w 737"/>
                <a:gd name="T11" fmla="*/ 0 h 762"/>
                <a:gd name="T12" fmla="*/ 0 w 737"/>
                <a:gd name="T13" fmla="*/ 0 h 762"/>
                <a:gd name="T14" fmla="*/ 0 w 737"/>
                <a:gd name="T15" fmla="*/ 0 h 762"/>
                <a:gd name="T16" fmla="*/ 0 w 737"/>
                <a:gd name="T17" fmla="*/ 0 h 762"/>
                <a:gd name="T18" fmla="*/ 0 w 737"/>
                <a:gd name="T19" fmla="*/ 0 h 762"/>
                <a:gd name="T20" fmla="*/ 0 w 737"/>
                <a:gd name="T21" fmla="*/ 0 h 762"/>
                <a:gd name="T22" fmla="*/ 0 w 737"/>
                <a:gd name="T23" fmla="*/ 0 h 762"/>
                <a:gd name="T24" fmla="*/ 0 w 737"/>
                <a:gd name="T25" fmla="*/ 0 h 762"/>
                <a:gd name="T26" fmla="*/ 0 w 737"/>
                <a:gd name="T27" fmla="*/ 0 h 762"/>
                <a:gd name="T28" fmla="*/ 0 w 737"/>
                <a:gd name="T29" fmla="*/ 0 h 762"/>
                <a:gd name="T30" fmla="*/ 0 w 737"/>
                <a:gd name="T31" fmla="*/ 0 h 762"/>
                <a:gd name="T32" fmla="*/ 0 w 737"/>
                <a:gd name="T33" fmla="*/ 0 h 762"/>
                <a:gd name="T34" fmla="*/ 0 w 737"/>
                <a:gd name="T35" fmla="*/ 0 h 762"/>
                <a:gd name="T36" fmla="*/ 0 w 737"/>
                <a:gd name="T37" fmla="*/ 0 h 762"/>
                <a:gd name="T38" fmla="*/ 0 w 737"/>
                <a:gd name="T39" fmla="*/ 0 h 762"/>
                <a:gd name="T40" fmla="*/ 0 w 737"/>
                <a:gd name="T41" fmla="*/ 0 h 762"/>
                <a:gd name="T42" fmla="*/ 0 w 737"/>
                <a:gd name="T43" fmla="*/ 0 h 762"/>
                <a:gd name="T44" fmla="*/ 0 w 737"/>
                <a:gd name="T45" fmla="*/ 0 h 762"/>
                <a:gd name="T46" fmla="*/ 0 w 737"/>
                <a:gd name="T47" fmla="*/ 0 h 762"/>
                <a:gd name="T48" fmla="*/ 0 w 737"/>
                <a:gd name="T49" fmla="*/ 0 h 762"/>
                <a:gd name="T50" fmla="*/ 0 w 737"/>
                <a:gd name="T51" fmla="*/ 0 h 762"/>
                <a:gd name="T52" fmla="*/ 0 w 737"/>
                <a:gd name="T53" fmla="*/ 0 h 762"/>
                <a:gd name="T54" fmla="*/ 0 w 737"/>
                <a:gd name="T55" fmla="*/ 0 h 762"/>
                <a:gd name="T56" fmla="*/ 0 w 737"/>
                <a:gd name="T57" fmla="*/ 0 h 762"/>
                <a:gd name="T58" fmla="*/ 0 w 737"/>
                <a:gd name="T59" fmla="*/ 0 h 762"/>
                <a:gd name="T60" fmla="*/ 0 w 737"/>
                <a:gd name="T61" fmla="*/ 0 h 762"/>
                <a:gd name="T62" fmla="*/ 0 w 737"/>
                <a:gd name="T63" fmla="*/ 0 h 762"/>
                <a:gd name="T64" fmla="*/ 0 w 737"/>
                <a:gd name="T65" fmla="*/ 0 h 762"/>
                <a:gd name="T66" fmla="*/ 0 w 737"/>
                <a:gd name="T67" fmla="*/ 0 h 762"/>
                <a:gd name="T68" fmla="*/ 0 w 737"/>
                <a:gd name="T69" fmla="*/ 0 h 762"/>
                <a:gd name="T70" fmla="*/ 0 w 737"/>
                <a:gd name="T71" fmla="*/ 0 h 762"/>
                <a:gd name="T72" fmla="*/ 0 w 737"/>
                <a:gd name="T73" fmla="*/ 0 h 762"/>
                <a:gd name="T74" fmla="*/ 0 w 737"/>
                <a:gd name="T75" fmla="*/ 0 h 762"/>
                <a:gd name="T76" fmla="*/ 0 w 737"/>
                <a:gd name="T77" fmla="*/ 0 h 762"/>
                <a:gd name="T78" fmla="*/ 0 w 737"/>
                <a:gd name="T79" fmla="*/ 0 h 762"/>
                <a:gd name="T80" fmla="*/ 0 w 737"/>
                <a:gd name="T81" fmla="*/ 0 h 762"/>
                <a:gd name="T82" fmla="*/ 0 w 737"/>
                <a:gd name="T83" fmla="*/ 0 h 762"/>
                <a:gd name="T84" fmla="*/ 0 w 737"/>
                <a:gd name="T85" fmla="*/ 0 h 762"/>
                <a:gd name="T86" fmla="*/ 0 w 737"/>
                <a:gd name="T87" fmla="*/ 0 h 762"/>
                <a:gd name="T88" fmla="*/ 0 w 737"/>
                <a:gd name="T89" fmla="*/ 0 h 762"/>
                <a:gd name="T90" fmla="*/ 0 w 737"/>
                <a:gd name="T91" fmla="*/ 0 h 762"/>
                <a:gd name="T92" fmla="*/ 0 w 737"/>
                <a:gd name="T93" fmla="*/ 0 h 762"/>
                <a:gd name="T94" fmla="*/ 0 w 737"/>
                <a:gd name="T95" fmla="*/ 0 h 7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37"/>
                <a:gd name="T145" fmla="*/ 0 h 762"/>
                <a:gd name="T146" fmla="*/ 737 w 737"/>
                <a:gd name="T147" fmla="*/ 762 h 76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37" h="762">
                  <a:moveTo>
                    <a:pt x="0" y="762"/>
                  </a:moveTo>
                  <a:lnTo>
                    <a:pt x="157" y="525"/>
                  </a:lnTo>
                  <a:lnTo>
                    <a:pt x="159" y="520"/>
                  </a:lnTo>
                  <a:lnTo>
                    <a:pt x="165" y="504"/>
                  </a:lnTo>
                  <a:lnTo>
                    <a:pt x="176" y="482"/>
                  </a:lnTo>
                  <a:lnTo>
                    <a:pt x="188" y="456"/>
                  </a:lnTo>
                  <a:lnTo>
                    <a:pt x="205" y="428"/>
                  </a:lnTo>
                  <a:lnTo>
                    <a:pt x="223" y="400"/>
                  </a:lnTo>
                  <a:lnTo>
                    <a:pt x="244" y="374"/>
                  </a:lnTo>
                  <a:lnTo>
                    <a:pt x="266" y="355"/>
                  </a:lnTo>
                  <a:lnTo>
                    <a:pt x="288" y="339"/>
                  </a:lnTo>
                  <a:lnTo>
                    <a:pt x="307" y="326"/>
                  </a:lnTo>
                  <a:lnTo>
                    <a:pt x="323" y="313"/>
                  </a:lnTo>
                  <a:lnTo>
                    <a:pt x="337" y="303"/>
                  </a:lnTo>
                  <a:lnTo>
                    <a:pt x="347" y="295"/>
                  </a:lnTo>
                  <a:lnTo>
                    <a:pt x="355" y="288"/>
                  </a:lnTo>
                  <a:lnTo>
                    <a:pt x="360" y="285"/>
                  </a:lnTo>
                  <a:lnTo>
                    <a:pt x="361" y="284"/>
                  </a:lnTo>
                  <a:lnTo>
                    <a:pt x="451" y="213"/>
                  </a:lnTo>
                  <a:lnTo>
                    <a:pt x="455" y="207"/>
                  </a:lnTo>
                  <a:lnTo>
                    <a:pt x="466" y="191"/>
                  </a:lnTo>
                  <a:lnTo>
                    <a:pt x="481" y="169"/>
                  </a:lnTo>
                  <a:lnTo>
                    <a:pt x="499" y="142"/>
                  </a:lnTo>
                  <a:lnTo>
                    <a:pt x="517" y="115"/>
                  </a:lnTo>
                  <a:lnTo>
                    <a:pt x="533" y="91"/>
                  </a:lnTo>
                  <a:lnTo>
                    <a:pt x="544" y="72"/>
                  </a:lnTo>
                  <a:lnTo>
                    <a:pt x="550" y="62"/>
                  </a:lnTo>
                  <a:lnTo>
                    <a:pt x="554" y="56"/>
                  </a:lnTo>
                  <a:lnTo>
                    <a:pt x="560" y="49"/>
                  </a:lnTo>
                  <a:lnTo>
                    <a:pt x="568" y="42"/>
                  </a:lnTo>
                  <a:lnTo>
                    <a:pt x="576" y="35"/>
                  </a:lnTo>
                  <a:lnTo>
                    <a:pt x="584" y="29"/>
                  </a:lnTo>
                  <a:lnTo>
                    <a:pt x="591" y="24"/>
                  </a:lnTo>
                  <a:lnTo>
                    <a:pt x="596" y="20"/>
                  </a:lnTo>
                  <a:lnTo>
                    <a:pt x="598" y="19"/>
                  </a:lnTo>
                  <a:lnTo>
                    <a:pt x="599" y="18"/>
                  </a:lnTo>
                  <a:lnTo>
                    <a:pt x="602" y="15"/>
                  </a:lnTo>
                  <a:lnTo>
                    <a:pt x="608" y="12"/>
                  </a:lnTo>
                  <a:lnTo>
                    <a:pt x="615" y="7"/>
                  </a:lnTo>
                  <a:lnTo>
                    <a:pt x="622" y="4"/>
                  </a:lnTo>
                  <a:lnTo>
                    <a:pt x="630" y="1"/>
                  </a:lnTo>
                  <a:lnTo>
                    <a:pt x="637" y="0"/>
                  </a:lnTo>
                  <a:lnTo>
                    <a:pt x="644" y="0"/>
                  </a:lnTo>
                  <a:lnTo>
                    <a:pt x="670" y="7"/>
                  </a:lnTo>
                  <a:lnTo>
                    <a:pt x="689" y="14"/>
                  </a:lnTo>
                  <a:lnTo>
                    <a:pt x="706" y="19"/>
                  </a:lnTo>
                  <a:lnTo>
                    <a:pt x="718" y="24"/>
                  </a:lnTo>
                  <a:lnTo>
                    <a:pt x="727" y="28"/>
                  </a:lnTo>
                  <a:lnTo>
                    <a:pt x="732" y="30"/>
                  </a:lnTo>
                  <a:lnTo>
                    <a:pt x="736" y="32"/>
                  </a:lnTo>
                  <a:lnTo>
                    <a:pt x="737" y="33"/>
                  </a:lnTo>
                  <a:lnTo>
                    <a:pt x="735" y="57"/>
                  </a:lnTo>
                  <a:lnTo>
                    <a:pt x="665" y="22"/>
                  </a:lnTo>
                  <a:lnTo>
                    <a:pt x="626" y="33"/>
                  </a:lnTo>
                  <a:lnTo>
                    <a:pt x="598" y="62"/>
                  </a:lnTo>
                  <a:lnTo>
                    <a:pt x="594" y="64"/>
                  </a:lnTo>
                  <a:lnTo>
                    <a:pt x="586" y="71"/>
                  </a:lnTo>
                  <a:lnTo>
                    <a:pt x="575" y="82"/>
                  </a:lnTo>
                  <a:lnTo>
                    <a:pt x="562" y="94"/>
                  </a:lnTo>
                  <a:lnTo>
                    <a:pt x="549" y="107"/>
                  </a:lnTo>
                  <a:lnTo>
                    <a:pt x="538" y="120"/>
                  </a:lnTo>
                  <a:lnTo>
                    <a:pt x="529" y="130"/>
                  </a:lnTo>
                  <a:lnTo>
                    <a:pt x="526" y="137"/>
                  </a:lnTo>
                  <a:lnTo>
                    <a:pt x="524" y="145"/>
                  </a:lnTo>
                  <a:lnTo>
                    <a:pt x="519" y="156"/>
                  </a:lnTo>
                  <a:lnTo>
                    <a:pt x="512" y="169"/>
                  </a:lnTo>
                  <a:lnTo>
                    <a:pt x="504" y="183"/>
                  </a:lnTo>
                  <a:lnTo>
                    <a:pt x="495" y="197"/>
                  </a:lnTo>
                  <a:lnTo>
                    <a:pt x="486" y="209"/>
                  </a:lnTo>
                  <a:lnTo>
                    <a:pt x="480" y="220"/>
                  </a:lnTo>
                  <a:lnTo>
                    <a:pt x="475" y="227"/>
                  </a:lnTo>
                  <a:lnTo>
                    <a:pt x="469" y="233"/>
                  </a:lnTo>
                  <a:lnTo>
                    <a:pt x="460" y="241"/>
                  </a:lnTo>
                  <a:lnTo>
                    <a:pt x="448" y="249"/>
                  </a:lnTo>
                  <a:lnTo>
                    <a:pt x="434" y="258"/>
                  </a:lnTo>
                  <a:lnTo>
                    <a:pt x="420" y="267"/>
                  </a:lnTo>
                  <a:lnTo>
                    <a:pt x="406" y="277"/>
                  </a:lnTo>
                  <a:lnTo>
                    <a:pt x="395" y="285"/>
                  </a:lnTo>
                  <a:lnTo>
                    <a:pt x="384" y="293"/>
                  </a:lnTo>
                  <a:lnTo>
                    <a:pt x="372" y="305"/>
                  </a:lnTo>
                  <a:lnTo>
                    <a:pt x="353" y="322"/>
                  </a:lnTo>
                  <a:lnTo>
                    <a:pt x="330" y="344"/>
                  </a:lnTo>
                  <a:lnTo>
                    <a:pt x="305" y="369"/>
                  </a:lnTo>
                  <a:lnTo>
                    <a:pt x="281" y="393"/>
                  </a:lnTo>
                  <a:lnTo>
                    <a:pt x="259" y="416"/>
                  </a:lnTo>
                  <a:lnTo>
                    <a:pt x="243" y="434"/>
                  </a:lnTo>
                  <a:lnTo>
                    <a:pt x="232" y="445"/>
                  </a:lnTo>
                  <a:lnTo>
                    <a:pt x="225" y="456"/>
                  </a:lnTo>
                  <a:lnTo>
                    <a:pt x="215" y="472"/>
                  </a:lnTo>
                  <a:lnTo>
                    <a:pt x="203" y="493"/>
                  </a:lnTo>
                  <a:lnTo>
                    <a:pt x="192" y="514"/>
                  </a:lnTo>
                  <a:lnTo>
                    <a:pt x="180" y="535"/>
                  </a:lnTo>
                  <a:lnTo>
                    <a:pt x="171" y="552"/>
                  </a:lnTo>
                  <a:lnTo>
                    <a:pt x="164" y="564"/>
                  </a:lnTo>
                  <a:lnTo>
                    <a:pt x="162" y="568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36" name="Freeform 285"/>
            <p:cNvSpPr>
              <a:spLocks/>
            </p:cNvSpPr>
            <p:nvPr/>
          </p:nvSpPr>
          <p:spPr bwMode="auto">
            <a:xfrm>
              <a:off x="542" y="2913"/>
              <a:ext cx="106" cy="83"/>
            </a:xfrm>
            <a:custGeom>
              <a:avLst/>
              <a:gdLst>
                <a:gd name="T0" fmla="*/ 0 w 634"/>
                <a:gd name="T1" fmla="*/ 0 h 503"/>
                <a:gd name="T2" fmla="*/ 0 w 634"/>
                <a:gd name="T3" fmla="*/ 0 h 503"/>
                <a:gd name="T4" fmla="*/ 0 w 634"/>
                <a:gd name="T5" fmla="*/ 0 h 503"/>
                <a:gd name="T6" fmla="*/ 0 w 634"/>
                <a:gd name="T7" fmla="*/ 0 h 503"/>
                <a:gd name="T8" fmla="*/ 0 w 634"/>
                <a:gd name="T9" fmla="*/ 0 h 503"/>
                <a:gd name="T10" fmla="*/ 0 w 634"/>
                <a:gd name="T11" fmla="*/ 0 h 503"/>
                <a:gd name="T12" fmla="*/ 0 w 634"/>
                <a:gd name="T13" fmla="*/ 0 h 503"/>
                <a:gd name="T14" fmla="*/ 0 w 634"/>
                <a:gd name="T15" fmla="*/ 0 h 503"/>
                <a:gd name="T16" fmla="*/ 0 w 634"/>
                <a:gd name="T17" fmla="*/ 0 h 503"/>
                <a:gd name="T18" fmla="*/ 0 w 634"/>
                <a:gd name="T19" fmla="*/ 0 h 503"/>
                <a:gd name="T20" fmla="*/ 0 w 634"/>
                <a:gd name="T21" fmla="*/ 0 h 503"/>
                <a:gd name="T22" fmla="*/ 0 w 634"/>
                <a:gd name="T23" fmla="*/ 0 h 503"/>
                <a:gd name="T24" fmla="*/ 0 w 634"/>
                <a:gd name="T25" fmla="*/ 0 h 503"/>
                <a:gd name="T26" fmla="*/ 0 w 634"/>
                <a:gd name="T27" fmla="*/ 0 h 503"/>
                <a:gd name="T28" fmla="*/ 0 w 634"/>
                <a:gd name="T29" fmla="*/ 0 h 503"/>
                <a:gd name="T30" fmla="*/ 0 w 634"/>
                <a:gd name="T31" fmla="*/ 0 h 503"/>
                <a:gd name="T32" fmla="*/ 0 w 634"/>
                <a:gd name="T33" fmla="*/ 0 h 503"/>
                <a:gd name="T34" fmla="*/ 0 w 634"/>
                <a:gd name="T35" fmla="*/ 0 h 503"/>
                <a:gd name="T36" fmla="*/ 0 w 634"/>
                <a:gd name="T37" fmla="*/ 0 h 503"/>
                <a:gd name="T38" fmla="*/ 0 w 634"/>
                <a:gd name="T39" fmla="*/ 0 h 503"/>
                <a:gd name="T40" fmla="*/ 0 w 634"/>
                <a:gd name="T41" fmla="*/ 0 h 503"/>
                <a:gd name="T42" fmla="*/ 0 w 634"/>
                <a:gd name="T43" fmla="*/ 0 h 503"/>
                <a:gd name="T44" fmla="*/ 0 w 634"/>
                <a:gd name="T45" fmla="*/ 0 h 503"/>
                <a:gd name="T46" fmla="*/ 0 w 634"/>
                <a:gd name="T47" fmla="*/ 0 h 503"/>
                <a:gd name="T48" fmla="*/ 0 w 634"/>
                <a:gd name="T49" fmla="*/ 0 h 503"/>
                <a:gd name="T50" fmla="*/ 0 w 634"/>
                <a:gd name="T51" fmla="*/ 0 h 503"/>
                <a:gd name="T52" fmla="*/ 0 w 634"/>
                <a:gd name="T53" fmla="*/ 0 h 503"/>
                <a:gd name="T54" fmla="*/ 0 w 634"/>
                <a:gd name="T55" fmla="*/ 0 h 503"/>
                <a:gd name="T56" fmla="*/ 0 w 634"/>
                <a:gd name="T57" fmla="*/ 0 h 503"/>
                <a:gd name="T58" fmla="*/ 0 w 634"/>
                <a:gd name="T59" fmla="*/ 0 h 503"/>
                <a:gd name="T60" fmla="*/ 0 w 634"/>
                <a:gd name="T61" fmla="*/ 0 h 503"/>
                <a:gd name="T62" fmla="*/ 0 w 634"/>
                <a:gd name="T63" fmla="*/ 0 h 503"/>
                <a:gd name="T64" fmla="*/ 0 w 634"/>
                <a:gd name="T65" fmla="*/ 0 h 503"/>
                <a:gd name="T66" fmla="*/ 0 w 634"/>
                <a:gd name="T67" fmla="*/ 0 h 503"/>
                <a:gd name="T68" fmla="*/ 0 w 634"/>
                <a:gd name="T69" fmla="*/ 0 h 50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34"/>
                <a:gd name="T106" fmla="*/ 0 h 503"/>
                <a:gd name="T107" fmla="*/ 634 w 634"/>
                <a:gd name="T108" fmla="*/ 503 h 50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34" h="503">
                  <a:moveTo>
                    <a:pt x="0" y="485"/>
                  </a:moveTo>
                  <a:lnTo>
                    <a:pt x="5" y="480"/>
                  </a:lnTo>
                  <a:lnTo>
                    <a:pt x="22" y="468"/>
                  </a:lnTo>
                  <a:lnTo>
                    <a:pt x="44" y="452"/>
                  </a:lnTo>
                  <a:lnTo>
                    <a:pt x="70" y="432"/>
                  </a:lnTo>
                  <a:lnTo>
                    <a:pt x="97" y="413"/>
                  </a:lnTo>
                  <a:lnTo>
                    <a:pt x="121" y="396"/>
                  </a:lnTo>
                  <a:lnTo>
                    <a:pt x="140" y="385"/>
                  </a:lnTo>
                  <a:lnTo>
                    <a:pt x="150" y="380"/>
                  </a:lnTo>
                  <a:lnTo>
                    <a:pt x="155" y="379"/>
                  </a:lnTo>
                  <a:lnTo>
                    <a:pt x="162" y="377"/>
                  </a:lnTo>
                  <a:lnTo>
                    <a:pt x="171" y="373"/>
                  </a:lnTo>
                  <a:lnTo>
                    <a:pt x="183" y="368"/>
                  </a:lnTo>
                  <a:lnTo>
                    <a:pt x="197" y="363"/>
                  </a:lnTo>
                  <a:lnTo>
                    <a:pt x="212" y="356"/>
                  </a:lnTo>
                  <a:lnTo>
                    <a:pt x="228" y="349"/>
                  </a:lnTo>
                  <a:lnTo>
                    <a:pt x="246" y="342"/>
                  </a:lnTo>
                  <a:lnTo>
                    <a:pt x="262" y="335"/>
                  </a:lnTo>
                  <a:lnTo>
                    <a:pt x="279" y="328"/>
                  </a:lnTo>
                  <a:lnTo>
                    <a:pt x="297" y="321"/>
                  </a:lnTo>
                  <a:lnTo>
                    <a:pt x="313" y="314"/>
                  </a:lnTo>
                  <a:lnTo>
                    <a:pt x="328" y="309"/>
                  </a:lnTo>
                  <a:lnTo>
                    <a:pt x="342" y="305"/>
                  </a:lnTo>
                  <a:lnTo>
                    <a:pt x="353" y="301"/>
                  </a:lnTo>
                  <a:lnTo>
                    <a:pt x="364" y="300"/>
                  </a:lnTo>
                  <a:lnTo>
                    <a:pt x="385" y="296"/>
                  </a:lnTo>
                  <a:lnTo>
                    <a:pt x="409" y="289"/>
                  </a:lnTo>
                  <a:lnTo>
                    <a:pt x="436" y="282"/>
                  </a:lnTo>
                  <a:lnTo>
                    <a:pt x="463" y="274"/>
                  </a:lnTo>
                  <a:lnTo>
                    <a:pt x="487" y="266"/>
                  </a:lnTo>
                  <a:lnTo>
                    <a:pt x="507" y="259"/>
                  </a:lnTo>
                  <a:lnTo>
                    <a:pt x="521" y="255"/>
                  </a:lnTo>
                  <a:lnTo>
                    <a:pt x="525" y="252"/>
                  </a:lnTo>
                  <a:lnTo>
                    <a:pt x="525" y="200"/>
                  </a:lnTo>
                  <a:lnTo>
                    <a:pt x="568" y="152"/>
                  </a:lnTo>
                  <a:lnTo>
                    <a:pt x="582" y="86"/>
                  </a:lnTo>
                  <a:lnTo>
                    <a:pt x="616" y="38"/>
                  </a:lnTo>
                  <a:lnTo>
                    <a:pt x="634" y="0"/>
                  </a:lnTo>
                  <a:lnTo>
                    <a:pt x="634" y="20"/>
                  </a:lnTo>
                  <a:lnTo>
                    <a:pt x="611" y="86"/>
                  </a:lnTo>
                  <a:lnTo>
                    <a:pt x="591" y="114"/>
                  </a:lnTo>
                  <a:lnTo>
                    <a:pt x="591" y="180"/>
                  </a:lnTo>
                  <a:lnTo>
                    <a:pt x="559" y="214"/>
                  </a:lnTo>
                  <a:lnTo>
                    <a:pt x="554" y="275"/>
                  </a:lnTo>
                  <a:lnTo>
                    <a:pt x="459" y="318"/>
                  </a:lnTo>
                  <a:lnTo>
                    <a:pt x="453" y="318"/>
                  </a:lnTo>
                  <a:lnTo>
                    <a:pt x="437" y="320"/>
                  </a:lnTo>
                  <a:lnTo>
                    <a:pt x="413" y="322"/>
                  </a:lnTo>
                  <a:lnTo>
                    <a:pt x="385" y="325"/>
                  </a:lnTo>
                  <a:lnTo>
                    <a:pt x="355" y="330"/>
                  </a:lnTo>
                  <a:lnTo>
                    <a:pt x="324" y="337"/>
                  </a:lnTo>
                  <a:lnTo>
                    <a:pt x="299" y="345"/>
                  </a:lnTo>
                  <a:lnTo>
                    <a:pt x="279" y="357"/>
                  </a:lnTo>
                  <a:lnTo>
                    <a:pt x="270" y="363"/>
                  </a:lnTo>
                  <a:lnTo>
                    <a:pt x="258" y="370"/>
                  </a:lnTo>
                  <a:lnTo>
                    <a:pt x="246" y="377"/>
                  </a:lnTo>
                  <a:lnTo>
                    <a:pt x="232" y="384"/>
                  </a:lnTo>
                  <a:lnTo>
                    <a:pt x="217" y="390"/>
                  </a:lnTo>
                  <a:lnTo>
                    <a:pt x="200" y="397"/>
                  </a:lnTo>
                  <a:lnTo>
                    <a:pt x="184" y="404"/>
                  </a:lnTo>
                  <a:lnTo>
                    <a:pt x="168" y="411"/>
                  </a:lnTo>
                  <a:lnTo>
                    <a:pt x="153" y="417"/>
                  </a:lnTo>
                  <a:lnTo>
                    <a:pt x="138" y="423"/>
                  </a:lnTo>
                  <a:lnTo>
                    <a:pt x="125" y="429"/>
                  </a:lnTo>
                  <a:lnTo>
                    <a:pt x="112" y="433"/>
                  </a:lnTo>
                  <a:lnTo>
                    <a:pt x="103" y="437"/>
                  </a:lnTo>
                  <a:lnTo>
                    <a:pt x="96" y="439"/>
                  </a:lnTo>
                  <a:lnTo>
                    <a:pt x="90" y="440"/>
                  </a:lnTo>
                  <a:lnTo>
                    <a:pt x="89" y="442"/>
                  </a:lnTo>
                  <a:lnTo>
                    <a:pt x="4" y="503"/>
                  </a:lnTo>
                  <a:lnTo>
                    <a:pt x="0" y="48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37" name="Freeform 286"/>
            <p:cNvSpPr>
              <a:spLocks/>
            </p:cNvSpPr>
            <p:nvPr/>
          </p:nvSpPr>
          <p:spPr bwMode="auto">
            <a:xfrm>
              <a:off x="435" y="2967"/>
              <a:ext cx="110" cy="95"/>
            </a:xfrm>
            <a:custGeom>
              <a:avLst/>
              <a:gdLst>
                <a:gd name="T0" fmla="*/ 0 w 662"/>
                <a:gd name="T1" fmla="*/ 0 h 569"/>
                <a:gd name="T2" fmla="*/ 0 w 662"/>
                <a:gd name="T3" fmla="*/ 0 h 569"/>
                <a:gd name="T4" fmla="*/ 0 w 662"/>
                <a:gd name="T5" fmla="*/ 0 h 569"/>
                <a:gd name="T6" fmla="*/ 0 w 662"/>
                <a:gd name="T7" fmla="*/ 0 h 569"/>
                <a:gd name="T8" fmla="*/ 0 w 662"/>
                <a:gd name="T9" fmla="*/ 0 h 569"/>
                <a:gd name="T10" fmla="*/ 0 w 662"/>
                <a:gd name="T11" fmla="*/ 0 h 569"/>
                <a:gd name="T12" fmla="*/ 0 w 662"/>
                <a:gd name="T13" fmla="*/ 0 h 569"/>
                <a:gd name="T14" fmla="*/ 0 w 662"/>
                <a:gd name="T15" fmla="*/ 0 h 569"/>
                <a:gd name="T16" fmla="*/ 0 w 662"/>
                <a:gd name="T17" fmla="*/ 0 h 569"/>
                <a:gd name="T18" fmla="*/ 0 w 662"/>
                <a:gd name="T19" fmla="*/ 0 h 569"/>
                <a:gd name="T20" fmla="*/ 0 w 662"/>
                <a:gd name="T21" fmla="*/ 0 h 569"/>
                <a:gd name="T22" fmla="*/ 0 w 662"/>
                <a:gd name="T23" fmla="*/ 0 h 569"/>
                <a:gd name="T24" fmla="*/ 0 w 662"/>
                <a:gd name="T25" fmla="*/ 0 h 569"/>
                <a:gd name="T26" fmla="*/ 0 w 662"/>
                <a:gd name="T27" fmla="*/ 0 h 569"/>
                <a:gd name="T28" fmla="*/ 0 w 662"/>
                <a:gd name="T29" fmla="*/ 0 h 569"/>
                <a:gd name="T30" fmla="*/ 0 w 662"/>
                <a:gd name="T31" fmla="*/ 0 h 569"/>
                <a:gd name="T32" fmla="*/ 0 w 662"/>
                <a:gd name="T33" fmla="*/ 0 h 569"/>
                <a:gd name="T34" fmla="*/ 0 w 662"/>
                <a:gd name="T35" fmla="*/ 0 h 569"/>
                <a:gd name="T36" fmla="*/ 0 w 662"/>
                <a:gd name="T37" fmla="*/ 0 h 569"/>
                <a:gd name="T38" fmla="*/ 0 w 662"/>
                <a:gd name="T39" fmla="*/ 0 h 569"/>
                <a:gd name="T40" fmla="*/ 0 w 662"/>
                <a:gd name="T41" fmla="*/ 0 h 569"/>
                <a:gd name="T42" fmla="*/ 0 w 662"/>
                <a:gd name="T43" fmla="*/ 0 h 569"/>
                <a:gd name="T44" fmla="*/ 0 w 662"/>
                <a:gd name="T45" fmla="*/ 0 h 569"/>
                <a:gd name="T46" fmla="*/ 0 w 662"/>
                <a:gd name="T47" fmla="*/ 0 h 569"/>
                <a:gd name="T48" fmla="*/ 0 w 662"/>
                <a:gd name="T49" fmla="*/ 0 h 569"/>
                <a:gd name="T50" fmla="*/ 0 w 662"/>
                <a:gd name="T51" fmla="*/ 0 h 569"/>
                <a:gd name="T52" fmla="*/ 0 w 662"/>
                <a:gd name="T53" fmla="*/ 0 h 569"/>
                <a:gd name="T54" fmla="*/ 0 w 662"/>
                <a:gd name="T55" fmla="*/ 0 h 569"/>
                <a:gd name="T56" fmla="*/ 0 w 662"/>
                <a:gd name="T57" fmla="*/ 0 h 569"/>
                <a:gd name="T58" fmla="*/ 0 w 662"/>
                <a:gd name="T59" fmla="*/ 0 h 569"/>
                <a:gd name="T60" fmla="*/ 0 w 662"/>
                <a:gd name="T61" fmla="*/ 0 h 569"/>
                <a:gd name="T62" fmla="*/ 0 w 662"/>
                <a:gd name="T63" fmla="*/ 0 h 569"/>
                <a:gd name="T64" fmla="*/ 0 w 662"/>
                <a:gd name="T65" fmla="*/ 0 h 569"/>
                <a:gd name="T66" fmla="*/ 0 w 662"/>
                <a:gd name="T67" fmla="*/ 0 h 569"/>
                <a:gd name="T68" fmla="*/ 0 w 662"/>
                <a:gd name="T69" fmla="*/ 0 h 569"/>
                <a:gd name="T70" fmla="*/ 0 w 662"/>
                <a:gd name="T71" fmla="*/ 0 h 569"/>
                <a:gd name="T72" fmla="*/ 0 w 662"/>
                <a:gd name="T73" fmla="*/ 0 h 569"/>
                <a:gd name="T74" fmla="*/ 0 w 662"/>
                <a:gd name="T75" fmla="*/ 0 h 569"/>
                <a:gd name="T76" fmla="*/ 0 w 662"/>
                <a:gd name="T77" fmla="*/ 0 h 569"/>
                <a:gd name="T78" fmla="*/ 0 w 662"/>
                <a:gd name="T79" fmla="*/ 0 h 569"/>
                <a:gd name="T80" fmla="*/ 0 w 662"/>
                <a:gd name="T81" fmla="*/ 0 h 569"/>
                <a:gd name="T82" fmla="*/ 0 w 662"/>
                <a:gd name="T83" fmla="*/ 0 h 569"/>
                <a:gd name="T84" fmla="*/ 0 w 662"/>
                <a:gd name="T85" fmla="*/ 0 h 569"/>
                <a:gd name="T86" fmla="*/ 0 w 662"/>
                <a:gd name="T87" fmla="*/ 0 h 569"/>
                <a:gd name="T88" fmla="*/ 0 w 662"/>
                <a:gd name="T89" fmla="*/ 0 h 569"/>
                <a:gd name="T90" fmla="*/ 0 w 662"/>
                <a:gd name="T91" fmla="*/ 0 h 569"/>
                <a:gd name="T92" fmla="*/ 0 w 662"/>
                <a:gd name="T93" fmla="*/ 0 h 569"/>
                <a:gd name="T94" fmla="*/ 0 w 662"/>
                <a:gd name="T95" fmla="*/ 0 h 569"/>
                <a:gd name="T96" fmla="*/ 0 w 662"/>
                <a:gd name="T97" fmla="*/ 0 h 569"/>
                <a:gd name="T98" fmla="*/ 0 w 662"/>
                <a:gd name="T99" fmla="*/ 0 h 569"/>
                <a:gd name="T100" fmla="*/ 0 w 662"/>
                <a:gd name="T101" fmla="*/ 0 h 569"/>
                <a:gd name="T102" fmla="*/ 0 w 662"/>
                <a:gd name="T103" fmla="*/ 0 h 569"/>
                <a:gd name="T104" fmla="*/ 0 w 662"/>
                <a:gd name="T105" fmla="*/ 0 h 569"/>
                <a:gd name="T106" fmla="*/ 0 w 662"/>
                <a:gd name="T107" fmla="*/ 0 h 569"/>
                <a:gd name="T108" fmla="*/ 0 w 662"/>
                <a:gd name="T109" fmla="*/ 0 h 569"/>
                <a:gd name="T110" fmla="*/ 0 w 662"/>
                <a:gd name="T111" fmla="*/ 0 h 5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62"/>
                <a:gd name="T169" fmla="*/ 0 h 569"/>
                <a:gd name="T170" fmla="*/ 662 w 662"/>
                <a:gd name="T171" fmla="*/ 569 h 5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62" h="569">
                  <a:moveTo>
                    <a:pt x="256" y="43"/>
                  </a:moveTo>
                  <a:lnTo>
                    <a:pt x="396" y="0"/>
                  </a:lnTo>
                  <a:lnTo>
                    <a:pt x="402" y="1"/>
                  </a:lnTo>
                  <a:lnTo>
                    <a:pt x="416" y="4"/>
                  </a:lnTo>
                  <a:lnTo>
                    <a:pt x="437" y="10"/>
                  </a:lnTo>
                  <a:lnTo>
                    <a:pt x="461" y="16"/>
                  </a:lnTo>
                  <a:lnTo>
                    <a:pt x="486" y="23"/>
                  </a:lnTo>
                  <a:lnTo>
                    <a:pt x="509" y="30"/>
                  </a:lnTo>
                  <a:lnTo>
                    <a:pt x="528" y="37"/>
                  </a:lnTo>
                  <a:lnTo>
                    <a:pt x="539" y="43"/>
                  </a:lnTo>
                  <a:lnTo>
                    <a:pt x="548" y="50"/>
                  </a:lnTo>
                  <a:lnTo>
                    <a:pt x="560" y="58"/>
                  </a:lnTo>
                  <a:lnTo>
                    <a:pt x="573" y="68"/>
                  </a:lnTo>
                  <a:lnTo>
                    <a:pt x="587" y="79"/>
                  </a:lnTo>
                  <a:lnTo>
                    <a:pt x="598" y="88"/>
                  </a:lnTo>
                  <a:lnTo>
                    <a:pt x="609" y="96"/>
                  </a:lnTo>
                  <a:lnTo>
                    <a:pt x="617" y="102"/>
                  </a:lnTo>
                  <a:lnTo>
                    <a:pt x="619" y="104"/>
                  </a:lnTo>
                  <a:lnTo>
                    <a:pt x="662" y="184"/>
                  </a:lnTo>
                  <a:lnTo>
                    <a:pt x="662" y="232"/>
                  </a:lnTo>
                  <a:lnTo>
                    <a:pt x="582" y="517"/>
                  </a:lnTo>
                  <a:lnTo>
                    <a:pt x="553" y="569"/>
                  </a:lnTo>
                  <a:lnTo>
                    <a:pt x="555" y="557"/>
                  </a:lnTo>
                  <a:lnTo>
                    <a:pt x="560" y="532"/>
                  </a:lnTo>
                  <a:lnTo>
                    <a:pt x="565" y="503"/>
                  </a:lnTo>
                  <a:lnTo>
                    <a:pt x="567" y="484"/>
                  </a:lnTo>
                  <a:lnTo>
                    <a:pt x="569" y="468"/>
                  </a:lnTo>
                  <a:lnTo>
                    <a:pt x="577" y="435"/>
                  </a:lnTo>
                  <a:lnTo>
                    <a:pt x="588" y="392"/>
                  </a:lnTo>
                  <a:lnTo>
                    <a:pt x="601" y="344"/>
                  </a:lnTo>
                  <a:lnTo>
                    <a:pt x="613" y="295"/>
                  </a:lnTo>
                  <a:lnTo>
                    <a:pt x="624" y="254"/>
                  </a:lnTo>
                  <a:lnTo>
                    <a:pt x="632" y="224"/>
                  </a:lnTo>
                  <a:lnTo>
                    <a:pt x="634" y="214"/>
                  </a:lnTo>
                  <a:lnTo>
                    <a:pt x="601" y="143"/>
                  </a:lnTo>
                  <a:lnTo>
                    <a:pt x="598" y="139"/>
                  </a:lnTo>
                  <a:lnTo>
                    <a:pt x="593" y="130"/>
                  </a:lnTo>
                  <a:lnTo>
                    <a:pt x="583" y="116"/>
                  </a:lnTo>
                  <a:lnTo>
                    <a:pt x="571" y="101"/>
                  </a:lnTo>
                  <a:lnTo>
                    <a:pt x="555" y="85"/>
                  </a:lnTo>
                  <a:lnTo>
                    <a:pt x="538" y="71"/>
                  </a:lnTo>
                  <a:lnTo>
                    <a:pt x="521" y="59"/>
                  </a:lnTo>
                  <a:lnTo>
                    <a:pt x="501" y="52"/>
                  </a:lnTo>
                  <a:lnTo>
                    <a:pt x="481" y="49"/>
                  </a:lnTo>
                  <a:lnTo>
                    <a:pt x="464" y="46"/>
                  </a:lnTo>
                  <a:lnTo>
                    <a:pt x="446" y="44"/>
                  </a:lnTo>
                  <a:lnTo>
                    <a:pt x="431" y="42"/>
                  </a:lnTo>
                  <a:lnTo>
                    <a:pt x="419" y="40"/>
                  </a:lnTo>
                  <a:lnTo>
                    <a:pt x="409" y="39"/>
                  </a:lnTo>
                  <a:lnTo>
                    <a:pt x="403" y="38"/>
                  </a:lnTo>
                  <a:lnTo>
                    <a:pt x="401" y="38"/>
                  </a:lnTo>
                  <a:lnTo>
                    <a:pt x="292" y="52"/>
                  </a:lnTo>
                  <a:lnTo>
                    <a:pt x="251" y="90"/>
                  </a:lnTo>
                  <a:lnTo>
                    <a:pt x="19" y="394"/>
                  </a:lnTo>
                  <a:lnTo>
                    <a:pt x="0" y="394"/>
                  </a:lnTo>
                  <a:lnTo>
                    <a:pt x="256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38" name="Freeform 287"/>
            <p:cNvSpPr>
              <a:spLocks/>
            </p:cNvSpPr>
            <p:nvPr/>
          </p:nvSpPr>
          <p:spPr bwMode="auto">
            <a:xfrm>
              <a:off x="411" y="3028"/>
              <a:ext cx="85" cy="29"/>
            </a:xfrm>
            <a:custGeom>
              <a:avLst/>
              <a:gdLst>
                <a:gd name="T0" fmla="*/ 0 w 511"/>
                <a:gd name="T1" fmla="*/ 0 h 175"/>
                <a:gd name="T2" fmla="*/ 0 w 511"/>
                <a:gd name="T3" fmla="*/ 0 h 175"/>
                <a:gd name="T4" fmla="*/ 0 w 511"/>
                <a:gd name="T5" fmla="*/ 0 h 175"/>
                <a:gd name="T6" fmla="*/ 0 w 511"/>
                <a:gd name="T7" fmla="*/ 0 h 175"/>
                <a:gd name="T8" fmla="*/ 0 w 511"/>
                <a:gd name="T9" fmla="*/ 0 h 175"/>
                <a:gd name="T10" fmla="*/ 0 w 511"/>
                <a:gd name="T11" fmla="*/ 0 h 175"/>
                <a:gd name="T12" fmla="*/ 0 w 511"/>
                <a:gd name="T13" fmla="*/ 0 h 175"/>
                <a:gd name="T14" fmla="*/ 0 w 511"/>
                <a:gd name="T15" fmla="*/ 0 h 175"/>
                <a:gd name="T16" fmla="*/ 0 w 511"/>
                <a:gd name="T17" fmla="*/ 0 h 175"/>
                <a:gd name="T18" fmla="*/ 0 w 511"/>
                <a:gd name="T19" fmla="*/ 0 h 175"/>
                <a:gd name="T20" fmla="*/ 0 w 511"/>
                <a:gd name="T21" fmla="*/ 0 h 175"/>
                <a:gd name="T22" fmla="*/ 0 w 511"/>
                <a:gd name="T23" fmla="*/ 0 h 175"/>
                <a:gd name="T24" fmla="*/ 0 w 511"/>
                <a:gd name="T25" fmla="*/ 0 h 175"/>
                <a:gd name="T26" fmla="*/ 0 w 511"/>
                <a:gd name="T27" fmla="*/ 0 h 175"/>
                <a:gd name="T28" fmla="*/ 0 w 511"/>
                <a:gd name="T29" fmla="*/ 0 h 175"/>
                <a:gd name="T30" fmla="*/ 0 w 511"/>
                <a:gd name="T31" fmla="*/ 0 h 175"/>
                <a:gd name="T32" fmla="*/ 0 w 511"/>
                <a:gd name="T33" fmla="*/ 0 h 175"/>
                <a:gd name="T34" fmla="*/ 0 w 511"/>
                <a:gd name="T35" fmla="*/ 0 h 175"/>
                <a:gd name="T36" fmla="*/ 0 w 511"/>
                <a:gd name="T37" fmla="*/ 0 h 175"/>
                <a:gd name="T38" fmla="*/ 0 w 511"/>
                <a:gd name="T39" fmla="*/ 0 h 175"/>
                <a:gd name="T40" fmla="*/ 0 w 511"/>
                <a:gd name="T41" fmla="*/ 0 h 175"/>
                <a:gd name="T42" fmla="*/ 0 w 511"/>
                <a:gd name="T43" fmla="*/ 0 h 175"/>
                <a:gd name="T44" fmla="*/ 0 w 511"/>
                <a:gd name="T45" fmla="*/ 0 h 175"/>
                <a:gd name="T46" fmla="*/ 0 w 511"/>
                <a:gd name="T47" fmla="*/ 0 h 175"/>
                <a:gd name="T48" fmla="*/ 0 w 511"/>
                <a:gd name="T49" fmla="*/ 0 h 175"/>
                <a:gd name="T50" fmla="*/ 0 w 511"/>
                <a:gd name="T51" fmla="*/ 0 h 175"/>
                <a:gd name="T52" fmla="*/ 0 w 511"/>
                <a:gd name="T53" fmla="*/ 0 h 175"/>
                <a:gd name="T54" fmla="*/ 0 w 511"/>
                <a:gd name="T55" fmla="*/ 0 h 175"/>
                <a:gd name="T56" fmla="*/ 0 w 511"/>
                <a:gd name="T57" fmla="*/ 0 h 175"/>
                <a:gd name="T58" fmla="*/ 0 w 511"/>
                <a:gd name="T59" fmla="*/ 0 h 175"/>
                <a:gd name="T60" fmla="*/ 0 w 511"/>
                <a:gd name="T61" fmla="*/ 0 h 175"/>
                <a:gd name="T62" fmla="*/ 0 w 511"/>
                <a:gd name="T63" fmla="*/ 0 h 175"/>
                <a:gd name="T64" fmla="*/ 0 w 511"/>
                <a:gd name="T65" fmla="*/ 0 h 175"/>
                <a:gd name="T66" fmla="*/ 0 w 511"/>
                <a:gd name="T67" fmla="*/ 0 h 175"/>
                <a:gd name="T68" fmla="*/ 0 w 511"/>
                <a:gd name="T69" fmla="*/ 0 h 175"/>
                <a:gd name="T70" fmla="*/ 0 w 511"/>
                <a:gd name="T71" fmla="*/ 0 h 175"/>
                <a:gd name="T72" fmla="*/ 0 w 511"/>
                <a:gd name="T73" fmla="*/ 0 h 175"/>
                <a:gd name="T74" fmla="*/ 0 w 511"/>
                <a:gd name="T75" fmla="*/ 0 h 175"/>
                <a:gd name="T76" fmla="*/ 0 w 511"/>
                <a:gd name="T77" fmla="*/ 0 h 175"/>
                <a:gd name="T78" fmla="*/ 0 w 511"/>
                <a:gd name="T79" fmla="*/ 0 h 175"/>
                <a:gd name="T80" fmla="*/ 0 w 511"/>
                <a:gd name="T81" fmla="*/ 0 h 175"/>
                <a:gd name="T82" fmla="*/ 0 w 511"/>
                <a:gd name="T83" fmla="*/ 0 h 175"/>
                <a:gd name="T84" fmla="*/ 0 w 511"/>
                <a:gd name="T85" fmla="*/ 0 h 175"/>
                <a:gd name="T86" fmla="*/ 0 w 511"/>
                <a:gd name="T87" fmla="*/ 0 h 175"/>
                <a:gd name="T88" fmla="*/ 0 w 511"/>
                <a:gd name="T89" fmla="*/ 0 h 175"/>
                <a:gd name="T90" fmla="*/ 0 w 511"/>
                <a:gd name="T91" fmla="*/ 0 h 175"/>
                <a:gd name="T92" fmla="*/ 0 w 511"/>
                <a:gd name="T93" fmla="*/ 0 h 175"/>
                <a:gd name="T94" fmla="*/ 0 w 511"/>
                <a:gd name="T95" fmla="*/ 0 h 175"/>
                <a:gd name="T96" fmla="*/ 0 w 511"/>
                <a:gd name="T97" fmla="*/ 0 h 175"/>
                <a:gd name="T98" fmla="*/ 0 w 511"/>
                <a:gd name="T99" fmla="*/ 0 h 175"/>
                <a:gd name="T100" fmla="*/ 0 w 511"/>
                <a:gd name="T101" fmla="*/ 0 h 175"/>
                <a:gd name="T102" fmla="*/ 0 w 511"/>
                <a:gd name="T103" fmla="*/ 0 h 175"/>
                <a:gd name="T104" fmla="*/ 0 w 511"/>
                <a:gd name="T105" fmla="*/ 0 h 175"/>
                <a:gd name="T106" fmla="*/ 0 w 511"/>
                <a:gd name="T107" fmla="*/ 0 h 17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11"/>
                <a:gd name="T163" fmla="*/ 0 h 175"/>
                <a:gd name="T164" fmla="*/ 511 w 511"/>
                <a:gd name="T165" fmla="*/ 175 h 17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11" h="175">
                  <a:moveTo>
                    <a:pt x="0" y="175"/>
                  </a:moveTo>
                  <a:lnTo>
                    <a:pt x="3" y="173"/>
                  </a:lnTo>
                  <a:lnTo>
                    <a:pt x="8" y="167"/>
                  </a:lnTo>
                  <a:lnTo>
                    <a:pt x="18" y="159"/>
                  </a:lnTo>
                  <a:lnTo>
                    <a:pt x="29" y="148"/>
                  </a:lnTo>
                  <a:lnTo>
                    <a:pt x="42" y="137"/>
                  </a:lnTo>
                  <a:lnTo>
                    <a:pt x="54" y="125"/>
                  </a:lnTo>
                  <a:lnTo>
                    <a:pt x="65" y="114"/>
                  </a:lnTo>
                  <a:lnTo>
                    <a:pt x="76" y="103"/>
                  </a:lnTo>
                  <a:lnTo>
                    <a:pt x="83" y="94"/>
                  </a:lnTo>
                  <a:lnTo>
                    <a:pt x="87" y="83"/>
                  </a:lnTo>
                  <a:lnTo>
                    <a:pt x="91" y="72"/>
                  </a:lnTo>
                  <a:lnTo>
                    <a:pt x="94" y="60"/>
                  </a:lnTo>
                  <a:lnTo>
                    <a:pt x="98" y="51"/>
                  </a:lnTo>
                  <a:lnTo>
                    <a:pt x="102" y="42"/>
                  </a:lnTo>
                  <a:lnTo>
                    <a:pt x="112" y="36"/>
                  </a:lnTo>
                  <a:lnTo>
                    <a:pt x="123" y="32"/>
                  </a:lnTo>
                  <a:lnTo>
                    <a:pt x="139" y="30"/>
                  </a:lnTo>
                  <a:lnTo>
                    <a:pt x="159" y="25"/>
                  </a:lnTo>
                  <a:lnTo>
                    <a:pt x="180" y="19"/>
                  </a:lnTo>
                  <a:lnTo>
                    <a:pt x="201" y="14"/>
                  </a:lnTo>
                  <a:lnTo>
                    <a:pt x="221" y="9"/>
                  </a:lnTo>
                  <a:lnTo>
                    <a:pt x="236" y="4"/>
                  </a:lnTo>
                  <a:lnTo>
                    <a:pt x="247" y="1"/>
                  </a:lnTo>
                  <a:lnTo>
                    <a:pt x="251" y="0"/>
                  </a:lnTo>
                  <a:lnTo>
                    <a:pt x="398" y="0"/>
                  </a:lnTo>
                  <a:lnTo>
                    <a:pt x="511" y="66"/>
                  </a:lnTo>
                  <a:lnTo>
                    <a:pt x="406" y="28"/>
                  </a:lnTo>
                  <a:lnTo>
                    <a:pt x="404" y="28"/>
                  </a:lnTo>
                  <a:lnTo>
                    <a:pt x="399" y="28"/>
                  </a:lnTo>
                  <a:lnTo>
                    <a:pt x="391" y="28"/>
                  </a:lnTo>
                  <a:lnTo>
                    <a:pt x="382" y="28"/>
                  </a:lnTo>
                  <a:lnTo>
                    <a:pt x="369" y="26"/>
                  </a:lnTo>
                  <a:lnTo>
                    <a:pt x="355" y="26"/>
                  </a:lnTo>
                  <a:lnTo>
                    <a:pt x="340" y="26"/>
                  </a:lnTo>
                  <a:lnTo>
                    <a:pt x="324" y="26"/>
                  </a:lnTo>
                  <a:lnTo>
                    <a:pt x="308" y="28"/>
                  </a:lnTo>
                  <a:lnTo>
                    <a:pt x="291" y="28"/>
                  </a:lnTo>
                  <a:lnTo>
                    <a:pt x="275" y="29"/>
                  </a:lnTo>
                  <a:lnTo>
                    <a:pt x="259" y="30"/>
                  </a:lnTo>
                  <a:lnTo>
                    <a:pt x="245" y="31"/>
                  </a:lnTo>
                  <a:lnTo>
                    <a:pt x="232" y="32"/>
                  </a:lnTo>
                  <a:lnTo>
                    <a:pt x="222" y="35"/>
                  </a:lnTo>
                  <a:lnTo>
                    <a:pt x="214" y="37"/>
                  </a:lnTo>
                  <a:lnTo>
                    <a:pt x="199" y="43"/>
                  </a:lnTo>
                  <a:lnTo>
                    <a:pt x="182" y="50"/>
                  </a:lnTo>
                  <a:lnTo>
                    <a:pt x="165" y="58"/>
                  </a:lnTo>
                  <a:lnTo>
                    <a:pt x="150" y="66"/>
                  </a:lnTo>
                  <a:lnTo>
                    <a:pt x="136" y="73"/>
                  </a:lnTo>
                  <a:lnTo>
                    <a:pt x="124" y="79"/>
                  </a:lnTo>
                  <a:lnTo>
                    <a:pt x="116" y="83"/>
                  </a:lnTo>
                  <a:lnTo>
                    <a:pt x="114" y="85"/>
                  </a:lnTo>
                  <a:lnTo>
                    <a:pt x="90" y="141"/>
                  </a:lnTo>
                  <a:lnTo>
                    <a:pt x="0" y="1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39" name="Freeform 288"/>
            <p:cNvSpPr>
              <a:spLocks/>
            </p:cNvSpPr>
            <p:nvPr/>
          </p:nvSpPr>
          <p:spPr bwMode="auto">
            <a:xfrm>
              <a:off x="593" y="2849"/>
              <a:ext cx="20" cy="50"/>
            </a:xfrm>
            <a:custGeom>
              <a:avLst/>
              <a:gdLst>
                <a:gd name="T0" fmla="*/ 0 w 120"/>
                <a:gd name="T1" fmla="*/ 0 h 303"/>
                <a:gd name="T2" fmla="*/ 0 w 120"/>
                <a:gd name="T3" fmla="*/ 0 h 303"/>
                <a:gd name="T4" fmla="*/ 0 w 120"/>
                <a:gd name="T5" fmla="*/ 0 h 303"/>
                <a:gd name="T6" fmla="*/ 0 w 120"/>
                <a:gd name="T7" fmla="*/ 0 h 303"/>
                <a:gd name="T8" fmla="*/ 0 w 120"/>
                <a:gd name="T9" fmla="*/ 0 h 303"/>
                <a:gd name="T10" fmla="*/ 0 w 120"/>
                <a:gd name="T11" fmla="*/ 0 h 303"/>
                <a:gd name="T12" fmla="*/ 0 w 120"/>
                <a:gd name="T13" fmla="*/ 0 h 303"/>
                <a:gd name="T14" fmla="*/ 0 w 120"/>
                <a:gd name="T15" fmla="*/ 0 h 303"/>
                <a:gd name="T16" fmla="*/ 0 w 120"/>
                <a:gd name="T17" fmla="*/ 0 h 303"/>
                <a:gd name="T18" fmla="*/ 0 w 120"/>
                <a:gd name="T19" fmla="*/ 0 h 303"/>
                <a:gd name="T20" fmla="*/ 0 w 120"/>
                <a:gd name="T21" fmla="*/ 0 h 303"/>
                <a:gd name="T22" fmla="*/ 0 w 120"/>
                <a:gd name="T23" fmla="*/ 0 h 303"/>
                <a:gd name="T24" fmla="*/ 0 w 120"/>
                <a:gd name="T25" fmla="*/ 0 h 303"/>
                <a:gd name="T26" fmla="*/ 0 w 120"/>
                <a:gd name="T27" fmla="*/ 0 h 303"/>
                <a:gd name="T28" fmla="*/ 0 w 120"/>
                <a:gd name="T29" fmla="*/ 0 h 303"/>
                <a:gd name="T30" fmla="*/ 0 w 120"/>
                <a:gd name="T31" fmla="*/ 0 h 303"/>
                <a:gd name="T32" fmla="*/ 0 w 120"/>
                <a:gd name="T33" fmla="*/ 0 h 303"/>
                <a:gd name="T34" fmla="*/ 0 w 120"/>
                <a:gd name="T35" fmla="*/ 0 h 303"/>
                <a:gd name="T36" fmla="*/ 0 w 120"/>
                <a:gd name="T37" fmla="*/ 0 h 303"/>
                <a:gd name="T38" fmla="*/ 0 w 120"/>
                <a:gd name="T39" fmla="*/ 0 h 303"/>
                <a:gd name="T40" fmla="*/ 0 w 120"/>
                <a:gd name="T41" fmla="*/ 0 h 303"/>
                <a:gd name="T42" fmla="*/ 0 w 120"/>
                <a:gd name="T43" fmla="*/ 0 h 303"/>
                <a:gd name="T44" fmla="*/ 0 w 120"/>
                <a:gd name="T45" fmla="*/ 0 h 303"/>
                <a:gd name="T46" fmla="*/ 0 w 120"/>
                <a:gd name="T47" fmla="*/ 0 h 303"/>
                <a:gd name="T48" fmla="*/ 0 w 120"/>
                <a:gd name="T49" fmla="*/ 0 h 303"/>
                <a:gd name="T50" fmla="*/ 0 w 120"/>
                <a:gd name="T51" fmla="*/ 0 h 303"/>
                <a:gd name="T52" fmla="*/ 0 w 120"/>
                <a:gd name="T53" fmla="*/ 0 h 303"/>
                <a:gd name="T54" fmla="*/ 0 w 120"/>
                <a:gd name="T55" fmla="*/ 0 h 303"/>
                <a:gd name="T56" fmla="*/ 0 w 120"/>
                <a:gd name="T57" fmla="*/ 0 h 303"/>
                <a:gd name="T58" fmla="*/ 0 w 120"/>
                <a:gd name="T59" fmla="*/ 0 h 303"/>
                <a:gd name="T60" fmla="*/ 0 w 120"/>
                <a:gd name="T61" fmla="*/ 0 h 303"/>
                <a:gd name="T62" fmla="*/ 0 w 120"/>
                <a:gd name="T63" fmla="*/ 0 h 303"/>
                <a:gd name="T64" fmla="*/ 0 w 120"/>
                <a:gd name="T65" fmla="*/ 0 h 303"/>
                <a:gd name="T66" fmla="*/ 0 w 120"/>
                <a:gd name="T67" fmla="*/ 0 h 303"/>
                <a:gd name="T68" fmla="*/ 0 w 120"/>
                <a:gd name="T69" fmla="*/ 0 h 30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0"/>
                <a:gd name="T106" fmla="*/ 0 h 303"/>
                <a:gd name="T107" fmla="*/ 120 w 120"/>
                <a:gd name="T108" fmla="*/ 303 h 30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0" h="303">
                  <a:moveTo>
                    <a:pt x="118" y="0"/>
                  </a:moveTo>
                  <a:lnTo>
                    <a:pt x="120" y="57"/>
                  </a:lnTo>
                  <a:lnTo>
                    <a:pt x="113" y="124"/>
                  </a:lnTo>
                  <a:lnTo>
                    <a:pt x="111" y="126"/>
                  </a:lnTo>
                  <a:lnTo>
                    <a:pt x="103" y="133"/>
                  </a:lnTo>
                  <a:lnTo>
                    <a:pt x="93" y="143"/>
                  </a:lnTo>
                  <a:lnTo>
                    <a:pt x="80" y="154"/>
                  </a:lnTo>
                  <a:lnTo>
                    <a:pt x="67" y="166"/>
                  </a:lnTo>
                  <a:lnTo>
                    <a:pt x="55" y="176"/>
                  </a:lnTo>
                  <a:lnTo>
                    <a:pt x="47" y="185"/>
                  </a:lnTo>
                  <a:lnTo>
                    <a:pt x="43" y="189"/>
                  </a:lnTo>
                  <a:lnTo>
                    <a:pt x="36" y="197"/>
                  </a:lnTo>
                  <a:lnTo>
                    <a:pt x="25" y="211"/>
                  </a:lnTo>
                  <a:lnTo>
                    <a:pt x="16" y="225"/>
                  </a:lnTo>
                  <a:lnTo>
                    <a:pt x="11" y="237"/>
                  </a:lnTo>
                  <a:lnTo>
                    <a:pt x="12" y="252"/>
                  </a:lnTo>
                  <a:lnTo>
                    <a:pt x="15" y="274"/>
                  </a:lnTo>
                  <a:lnTo>
                    <a:pt x="17" y="294"/>
                  </a:lnTo>
                  <a:lnTo>
                    <a:pt x="18" y="303"/>
                  </a:lnTo>
                  <a:lnTo>
                    <a:pt x="0" y="258"/>
                  </a:lnTo>
                  <a:lnTo>
                    <a:pt x="2" y="187"/>
                  </a:lnTo>
                  <a:lnTo>
                    <a:pt x="54" y="138"/>
                  </a:lnTo>
                  <a:lnTo>
                    <a:pt x="57" y="137"/>
                  </a:lnTo>
                  <a:lnTo>
                    <a:pt x="61" y="133"/>
                  </a:lnTo>
                  <a:lnTo>
                    <a:pt x="68" y="128"/>
                  </a:lnTo>
                  <a:lnTo>
                    <a:pt x="76" y="121"/>
                  </a:lnTo>
                  <a:lnTo>
                    <a:pt x="84" y="114"/>
                  </a:lnTo>
                  <a:lnTo>
                    <a:pt x="93" y="106"/>
                  </a:lnTo>
                  <a:lnTo>
                    <a:pt x="98" y="99"/>
                  </a:lnTo>
                  <a:lnTo>
                    <a:pt x="102" y="93"/>
                  </a:lnTo>
                  <a:lnTo>
                    <a:pt x="103" y="72"/>
                  </a:lnTo>
                  <a:lnTo>
                    <a:pt x="103" y="40"/>
                  </a:lnTo>
                  <a:lnTo>
                    <a:pt x="101" y="13"/>
                  </a:lnTo>
                  <a:lnTo>
                    <a:pt x="99" y="0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40" name="Freeform 289"/>
            <p:cNvSpPr>
              <a:spLocks/>
            </p:cNvSpPr>
            <p:nvPr/>
          </p:nvSpPr>
          <p:spPr bwMode="auto">
            <a:xfrm>
              <a:off x="586" y="2891"/>
              <a:ext cx="45" cy="15"/>
            </a:xfrm>
            <a:custGeom>
              <a:avLst/>
              <a:gdLst>
                <a:gd name="T0" fmla="*/ 0 w 270"/>
                <a:gd name="T1" fmla="*/ 0 h 93"/>
                <a:gd name="T2" fmla="*/ 0 w 270"/>
                <a:gd name="T3" fmla="*/ 0 h 93"/>
                <a:gd name="T4" fmla="*/ 0 w 270"/>
                <a:gd name="T5" fmla="*/ 0 h 93"/>
                <a:gd name="T6" fmla="*/ 0 w 270"/>
                <a:gd name="T7" fmla="*/ 0 h 93"/>
                <a:gd name="T8" fmla="*/ 0 w 270"/>
                <a:gd name="T9" fmla="*/ 0 h 93"/>
                <a:gd name="T10" fmla="*/ 0 w 270"/>
                <a:gd name="T11" fmla="*/ 0 h 93"/>
                <a:gd name="T12" fmla="*/ 0 w 270"/>
                <a:gd name="T13" fmla="*/ 0 h 93"/>
                <a:gd name="T14" fmla="*/ 0 w 270"/>
                <a:gd name="T15" fmla="*/ 0 h 93"/>
                <a:gd name="T16" fmla="*/ 0 w 270"/>
                <a:gd name="T17" fmla="*/ 0 h 93"/>
                <a:gd name="T18" fmla="*/ 0 w 270"/>
                <a:gd name="T19" fmla="*/ 0 h 93"/>
                <a:gd name="T20" fmla="*/ 0 w 270"/>
                <a:gd name="T21" fmla="*/ 0 h 93"/>
                <a:gd name="T22" fmla="*/ 0 w 270"/>
                <a:gd name="T23" fmla="*/ 0 h 93"/>
                <a:gd name="T24" fmla="*/ 0 w 270"/>
                <a:gd name="T25" fmla="*/ 0 h 93"/>
                <a:gd name="T26" fmla="*/ 0 w 270"/>
                <a:gd name="T27" fmla="*/ 0 h 93"/>
                <a:gd name="T28" fmla="*/ 0 w 270"/>
                <a:gd name="T29" fmla="*/ 0 h 93"/>
                <a:gd name="T30" fmla="*/ 0 w 270"/>
                <a:gd name="T31" fmla="*/ 0 h 93"/>
                <a:gd name="T32" fmla="*/ 0 w 270"/>
                <a:gd name="T33" fmla="*/ 0 h 93"/>
                <a:gd name="T34" fmla="*/ 0 w 270"/>
                <a:gd name="T35" fmla="*/ 0 h 93"/>
                <a:gd name="T36" fmla="*/ 0 w 270"/>
                <a:gd name="T37" fmla="*/ 0 h 93"/>
                <a:gd name="T38" fmla="*/ 0 w 270"/>
                <a:gd name="T39" fmla="*/ 0 h 93"/>
                <a:gd name="T40" fmla="*/ 0 w 270"/>
                <a:gd name="T41" fmla="*/ 0 h 93"/>
                <a:gd name="T42" fmla="*/ 0 w 270"/>
                <a:gd name="T43" fmla="*/ 0 h 93"/>
                <a:gd name="T44" fmla="*/ 0 w 270"/>
                <a:gd name="T45" fmla="*/ 0 h 93"/>
                <a:gd name="T46" fmla="*/ 0 w 270"/>
                <a:gd name="T47" fmla="*/ 0 h 93"/>
                <a:gd name="T48" fmla="*/ 0 w 270"/>
                <a:gd name="T49" fmla="*/ 0 h 93"/>
                <a:gd name="T50" fmla="*/ 0 w 270"/>
                <a:gd name="T51" fmla="*/ 0 h 93"/>
                <a:gd name="T52" fmla="*/ 0 w 270"/>
                <a:gd name="T53" fmla="*/ 0 h 93"/>
                <a:gd name="T54" fmla="*/ 0 w 270"/>
                <a:gd name="T55" fmla="*/ 0 h 93"/>
                <a:gd name="T56" fmla="*/ 0 w 270"/>
                <a:gd name="T57" fmla="*/ 0 h 9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70"/>
                <a:gd name="T88" fmla="*/ 0 h 93"/>
                <a:gd name="T89" fmla="*/ 270 w 270"/>
                <a:gd name="T90" fmla="*/ 93 h 9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70" h="93">
                  <a:moveTo>
                    <a:pt x="240" y="0"/>
                  </a:moveTo>
                  <a:lnTo>
                    <a:pt x="195" y="52"/>
                  </a:lnTo>
                  <a:lnTo>
                    <a:pt x="188" y="64"/>
                  </a:lnTo>
                  <a:lnTo>
                    <a:pt x="187" y="64"/>
                  </a:lnTo>
                  <a:lnTo>
                    <a:pt x="183" y="64"/>
                  </a:lnTo>
                  <a:lnTo>
                    <a:pt x="178" y="64"/>
                  </a:lnTo>
                  <a:lnTo>
                    <a:pt x="173" y="64"/>
                  </a:lnTo>
                  <a:lnTo>
                    <a:pt x="166" y="64"/>
                  </a:lnTo>
                  <a:lnTo>
                    <a:pt x="160" y="64"/>
                  </a:lnTo>
                  <a:lnTo>
                    <a:pt x="155" y="64"/>
                  </a:lnTo>
                  <a:lnTo>
                    <a:pt x="152" y="64"/>
                  </a:lnTo>
                  <a:lnTo>
                    <a:pt x="146" y="64"/>
                  </a:lnTo>
                  <a:lnTo>
                    <a:pt x="136" y="62"/>
                  </a:lnTo>
                  <a:lnTo>
                    <a:pt x="123" y="60"/>
                  </a:lnTo>
                  <a:lnTo>
                    <a:pt x="108" y="58"/>
                  </a:lnTo>
                  <a:lnTo>
                    <a:pt x="94" y="56"/>
                  </a:lnTo>
                  <a:lnTo>
                    <a:pt x="81" y="55"/>
                  </a:lnTo>
                  <a:lnTo>
                    <a:pt x="73" y="52"/>
                  </a:lnTo>
                  <a:lnTo>
                    <a:pt x="69" y="52"/>
                  </a:lnTo>
                  <a:lnTo>
                    <a:pt x="0" y="7"/>
                  </a:lnTo>
                  <a:lnTo>
                    <a:pt x="47" y="62"/>
                  </a:lnTo>
                  <a:lnTo>
                    <a:pt x="116" y="73"/>
                  </a:lnTo>
                  <a:lnTo>
                    <a:pt x="190" y="78"/>
                  </a:lnTo>
                  <a:lnTo>
                    <a:pt x="270" y="93"/>
                  </a:lnTo>
                  <a:lnTo>
                    <a:pt x="223" y="66"/>
                  </a:lnTo>
                  <a:lnTo>
                    <a:pt x="249" y="59"/>
                  </a:lnTo>
                  <a:lnTo>
                    <a:pt x="223" y="45"/>
                  </a:lnTo>
                  <a:lnTo>
                    <a:pt x="259" y="5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41" name="Freeform 290"/>
            <p:cNvSpPr>
              <a:spLocks/>
            </p:cNvSpPr>
            <p:nvPr/>
          </p:nvSpPr>
          <p:spPr bwMode="auto">
            <a:xfrm>
              <a:off x="566" y="2860"/>
              <a:ext cx="13" cy="15"/>
            </a:xfrm>
            <a:custGeom>
              <a:avLst/>
              <a:gdLst>
                <a:gd name="T0" fmla="*/ 0 w 79"/>
                <a:gd name="T1" fmla="*/ 0 h 92"/>
                <a:gd name="T2" fmla="*/ 0 w 79"/>
                <a:gd name="T3" fmla="*/ 0 h 92"/>
                <a:gd name="T4" fmla="*/ 0 w 79"/>
                <a:gd name="T5" fmla="*/ 0 h 92"/>
                <a:gd name="T6" fmla="*/ 0 w 79"/>
                <a:gd name="T7" fmla="*/ 0 h 92"/>
                <a:gd name="T8" fmla="*/ 0 w 79"/>
                <a:gd name="T9" fmla="*/ 0 h 92"/>
                <a:gd name="T10" fmla="*/ 0 w 79"/>
                <a:gd name="T11" fmla="*/ 0 h 92"/>
                <a:gd name="T12" fmla="*/ 0 w 79"/>
                <a:gd name="T13" fmla="*/ 0 h 92"/>
                <a:gd name="T14" fmla="*/ 0 w 79"/>
                <a:gd name="T15" fmla="*/ 0 h 92"/>
                <a:gd name="T16" fmla="*/ 0 w 79"/>
                <a:gd name="T17" fmla="*/ 0 h 92"/>
                <a:gd name="T18" fmla="*/ 0 w 79"/>
                <a:gd name="T19" fmla="*/ 0 h 92"/>
                <a:gd name="T20" fmla="*/ 0 w 79"/>
                <a:gd name="T21" fmla="*/ 0 h 92"/>
                <a:gd name="T22" fmla="*/ 0 w 79"/>
                <a:gd name="T23" fmla="*/ 0 h 92"/>
                <a:gd name="T24" fmla="*/ 0 w 79"/>
                <a:gd name="T25" fmla="*/ 0 h 92"/>
                <a:gd name="T26" fmla="*/ 0 w 79"/>
                <a:gd name="T27" fmla="*/ 0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9"/>
                <a:gd name="T43" fmla="*/ 0 h 92"/>
                <a:gd name="T44" fmla="*/ 79 w 79"/>
                <a:gd name="T45" fmla="*/ 92 h 9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9" h="92">
                  <a:moveTo>
                    <a:pt x="79" y="7"/>
                  </a:moveTo>
                  <a:lnTo>
                    <a:pt x="36" y="0"/>
                  </a:lnTo>
                  <a:lnTo>
                    <a:pt x="0" y="37"/>
                  </a:lnTo>
                  <a:lnTo>
                    <a:pt x="3" y="80"/>
                  </a:lnTo>
                  <a:lnTo>
                    <a:pt x="23" y="92"/>
                  </a:lnTo>
                  <a:lnTo>
                    <a:pt x="21" y="86"/>
                  </a:lnTo>
                  <a:lnTo>
                    <a:pt x="19" y="71"/>
                  </a:lnTo>
                  <a:lnTo>
                    <a:pt x="18" y="56"/>
                  </a:lnTo>
                  <a:lnTo>
                    <a:pt x="23" y="47"/>
                  </a:lnTo>
                  <a:lnTo>
                    <a:pt x="31" y="42"/>
                  </a:lnTo>
                  <a:lnTo>
                    <a:pt x="41" y="35"/>
                  </a:lnTo>
                  <a:lnTo>
                    <a:pt x="49" y="30"/>
                  </a:lnTo>
                  <a:lnTo>
                    <a:pt x="53" y="28"/>
                  </a:lnTo>
                  <a:lnTo>
                    <a:pt x="79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42" name="Freeform 291"/>
            <p:cNvSpPr>
              <a:spLocks/>
            </p:cNvSpPr>
            <p:nvPr/>
          </p:nvSpPr>
          <p:spPr bwMode="auto">
            <a:xfrm>
              <a:off x="552" y="2871"/>
              <a:ext cx="17" cy="15"/>
            </a:xfrm>
            <a:custGeom>
              <a:avLst/>
              <a:gdLst>
                <a:gd name="T0" fmla="*/ 0 w 100"/>
                <a:gd name="T1" fmla="*/ 0 h 89"/>
                <a:gd name="T2" fmla="*/ 0 w 100"/>
                <a:gd name="T3" fmla="*/ 0 h 89"/>
                <a:gd name="T4" fmla="*/ 0 w 100"/>
                <a:gd name="T5" fmla="*/ 0 h 89"/>
                <a:gd name="T6" fmla="*/ 0 w 100"/>
                <a:gd name="T7" fmla="*/ 0 h 89"/>
                <a:gd name="T8" fmla="*/ 0 w 100"/>
                <a:gd name="T9" fmla="*/ 0 h 89"/>
                <a:gd name="T10" fmla="*/ 0 w 100"/>
                <a:gd name="T11" fmla="*/ 0 h 89"/>
                <a:gd name="T12" fmla="*/ 0 w 100"/>
                <a:gd name="T13" fmla="*/ 0 h 89"/>
                <a:gd name="T14" fmla="*/ 0 w 100"/>
                <a:gd name="T15" fmla="*/ 0 h 89"/>
                <a:gd name="T16" fmla="*/ 0 w 100"/>
                <a:gd name="T17" fmla="*/ 0 h 89"/>
                <a:gd name="T18" fmla="*/ 0 w 100"/>
                <a:gd name="T19" fmla="*/ 0 h 89"/>
                <a:gd name="T20" fmla="*/ 0 w 100"/>
                <a:gd name="T21" fmla="*/ 0 h 89"/>
                <a:gd name="T22" fmla="*/ 0 w 100"/>
                <a:gd name="T23" fmla="*/ 0 h 89"/>
                <a:gd name="T24" fmla="*/ 0 w 100"/>
                <a:gd name="T25" fmla="*/ 0 h 89"/>
                <a:gd name="T26" fmla="*/ 0 w 100"/>
                <a:gd name="T27" fmla="*/ 0 h 89"/>
                <a:gd name="T28" fmla="*/ 0 w 100"/>
                <a:gd name="T29" fmla="*/ 0 h 89"/>
                <a:gd name="T30" fmla="*/ 0 w 100"/>
                <a:gd name="T31" fmla="*/ 0 h 89"/>
                <a:gd name="T32" fmla="*/ 0 w 100"/>
                <a:gd name="T33" fmla="*/ 0 h 89"/>
                <a:gd name="T34" fmla="*/ 0 w 100"/>
                <a:gd name="T35" fmla="*/ 0 h 89"/>
                <a:gd name="T36" fmla="*/ 0 w 100"/>
                <a:gd name="T37" fmla="*/ 0 h 89"/>
                <a:gd name="T38" fmla="*/ 0 w 100"/>
                <a:gd name="T39" fmla="*/ 0 h 89"/>
                <a:gd name="T40" fmla="*/ 0 w 100"/>
                <a:gd name="T41" fmla="*/ 0 h 89"/>
                <a:gd name="T42" fmla="*/ 0 w 100"/>
                <a:gd name="T43" fmla="*/ 0 h 89"/>
                <a:gd name="T44" fmla="*/ 0 w 100"/>
                <a:gd name="T45" fmla="*/ 0 h 89"/>
                <a:gd name="T46" fmla="*/ 0 w 100"/>
                <a:gd name="T47" fmla="*/ 0 h 89"/>
                <a:gd name="T48" fmla="*/ 0 w 100"/>
                <a:gd name="T49" fmla="*/ 0 h 89"/>
                <a:gd name="T50" fmla="*/ 0 w 100"/>
                <a:gd name="T51" fmla="*/ 0 h 89"/>
                <a:gd name="T52" fmla="*/ 0 w 100"/>
                <a:gd name="T53" fmla="*/ 0 h 89"/>
                <a:gd name="T54" fmla="*/ 0 w 100"/>
                <a:gd name="T55" fmla="*/ 0 h 89"/>
                <a:gd name="T56" fmla="*/ 0 w 100"/>
                <a:gd name="T57" fmla="*/ 0 h 89"/>
                <a:gd name="T58" fmla="*/ 0 w 100"/>
                <a:gd name="T59" fmla="*/ 0 h 89"/>
                <a:gd name="T60" fmla="*/ 0 w 100"/>
                <a:gd name="T61" fmla="*/ 0 h 89"/>
                <a:gd name="T62" fmla="*/ 0 w 100"/>
                <a:gd name="T63" fmla="*/ 0 h 89"/>
                <a:gd name="T64" fmla="*/ 0 w 100"/>
                <a:gd name="T65" fmla="*/ 0 h 89"/>
                <a:gd name="T66" fmla="*/ 0 w 100"/>
                <a:gd name="T67" fmla="*/ 0 h 89"/>
                <a:gd name="T68" fmla="*/ 0 w 100"/>
                <a:gd name="T69" fmla="*/ 0 h 89"/>
                <a:gd name="T70" fmla="*/ 0 w 100"/>
                <a:gd name="T71" fmla="*/ 0 h 89"/>
                <a:gd name="T72" fmla="*/ 0 w 100"/>
                <a:gd name="T73" fmla="*/ 0 h 89"/>
                <a:gd name="T74" fmla="*/ 0 w 100"/>
                <a:gd name="T75" fmla="*/ 0 h 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0"/>
                <a:gd name="T115" fmla="*/ 0 h 89"/>
                <a:gd name="T116" fmla="*/ 100 w 100"/>
                <a:gd name="T117" fmla="*/ 89 h 8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0" h="89">
                  <a:moveTo>
                    <a:pt x="100" y="19"/>
                  </a:moveTo>
                  <a:lnTo>
                    <a:pt x="99" y="18"/>
                  </a:lnTo>
                  <a:lnTo>
                    <a:pt x="96" y="15"/>
                  </a:lnTo>
                  <a:lnTo>
                    <a:pt x="92" y="13"/>
                  </a:lnTo>
                  <a:lnTo>
                    <a:pt x="87" y="10"/>
                  </a:lnTo>
                  <a:lnTo>
                    <a:pt x="81" y="6"/>
                  </a:lnTo>
                  <a:lnTo>
                    <a:pt x="76" y="3"/>
                  </a:lnTo>
                  <a:lnTo>
                    <a:pt x="70" y="2"/>
                  </a:lnTo>
                  <a:lnTo>
                    <a:pt x="64" y="0"/>
                  </a:lnTo>
                  <a:lnTo>
                    <a:pt x="58" y="0"/>
                  </a:lnTo>
                  <a:lnTo>
                    <a:pt x="50" y="2"/>
                  </a:lnTo>
                  <a:lnTo>
                    <a:pt x="41" y="2"/>
                  </a:lnTo>
                  <a:lnTo>
                    <a:pt x="33" y="3"/>
                  </a:lnTo>
                  <a:lnTo>
                    <a:pt x="24" y="4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9" y="10"/>
                  </a:lnTo>
                  <a:lnTo>
                    <a:pt x="6" y="22"/>
                  </a:lnTo>
                  <a:lnTo>
                    <a:pt x="2" y="36"/>
                  </a:lnTo>
                  <a:lnTo>
                    <a:pt x="0" y="47"/>
                  </a:lnTo>
                  <a:lnTo>
                    <a:pt x="4" y="56"/>
                  </a:lnTo>
                  <a:lnTo>
                    <a:pt x="13" y="69"/>
                  </a:lnTo>
                  <a:lnTo>
                    <a:pt x="22" y="79"/>
                  </a:lnTo>
                  <a:lnTo>
                    <a:pt x="26" y="84"/>
                  </a:lnTo>
                  <a:lnTo>
                    <a:pt x="37" y="89"/>
                  </a:lnTo>
                  <a:lnTo>
                    <a:pt x="50" y="84"/>
                  </a:lnTo>
                  <a:lnTo>
                    <a:pt x="46" y="82"/>
                  </a:lnTo>
                  <a:lnTo>
                    <a:pt x="37" y="75"/>
                  </a:lnTo>
                  <a:lnTo>
                    <a:pt x="28" y="65"/>
                  </a:lnTo>
                  <a:lnTo>
                    <a:pt x="23" y="56"/>
                  </a:lnTo>
                  <a:lnTo>
                    <a:pt x="22" y="46"/>
                  </a:lnTo>
                  <a:lnTo>
                    <a:pt x="21" y="35"/>
                  </a:lnTo>
                  <a:lnTo>
                    <a:pt x="21" y="27"/>
                  </a:lnTo>
                  <a:lnTo>
                    <a:pt x="21" y="24"/>
                  </a:lnTo>
                  <a:lnTo>
                    <a:pt x="52" y="19"/>
                  </a:lnTo>
                  <a:lnTo>
                    <a:pt x="92" y="32"/>
                  </a:lnTo>
                  <a:lnTo>
                    <a:pt x="100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43" name="Freeform 292"/>
            <p:cNvSpPr>
              <a:spLocks/>
            </p:cNvSpPr>
            <p:nvPr/>
          </p:nvSpPr>
          <p:spPr bwMode="auto">
            <a:xfrm>
              <a:off x="540" y="2886"/>
              <a:ext cx="16" cy="12"/>
            </a:xfrm>
            <a:custGeom>
              <a:avLst/>
              <a:gdLst>
                <a:gd name="T0" fmla="*/ 0 w 97"/>
                <a:gd name="T1" fmla="*/ 0 h 74"/>
                <a:gd name="T2" fmla="*/ 0 w 97"/>
                <a:gd name="T3" fmla="*/ 0 h 74"/>
                <a:gd name="T4" fmla="*/ 0 w 97"/>
                <a:gd name="T5" fmla="*/ 0 h 74"/>
                <a:gd name="T6" fmla="*/ 0 w 97"/>
                <a:gd name="T7" fmla="*/ 0 h 74"/>
                <a:gd name="T8" fmla="*/ 0 w 97"/>
                <a:gd name="T9" fmla="*/ 0 h 74"/>
                <a:gd name="T10" fmla="*/ 0 w 97"/>
                <a:gd name="T11" fmla="*/ 0 h 74"/>
                <a:gd name="T12" fmla="*/ 0 w 97"/>
                <a:gd name="T13" fmla="*/ 0 h 74"/>
                <a:gd name="T14" fmla="*/ 0 w 97"/>
                <a:gd name="T15" fmla="*/ 0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7"/>
                <a:gd name="T25" fmla="*/ 0 h 74"/>
                <a:gd name="T26" fmla="*/ 97 w 97"/>
                <a:gd name="T27" fmla="*/ 74 h 7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7" h="74">
                  <a:moveTo>
                    <a:pt x="97" y="4"/>
                  </a:moveTo>
                  <a:lnTo>
                    <a:pt x="35" y="0"/>
                  </a:lnTo>
                  <a:lnTo>
                    <a:pt x="0" y="43"/>
                  </a:lnTo>
                  <a:lnTo>
                    <a:pt x="17" y="74"/>
                  </a:lnTo>
                  <a:lnTo>
                    <a:pt x="28" y="43"/>
                  </a:lnTo>
                  <a:lnTo>
                    <a:pt x="57" y="19"/>
                  </a:lnTo>
                  <a:lnTo>
                    <a:pt x="80" y="22"/>
                  </a:lnTo>
                  <a:lnTo>
                    <a:pt x="97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44" name="Freeform 293"/>
            <p:cNvSpPr>
              <a:spLocks/>
            </p:cNvSpPr>
            <p:nvPr/>
          </p:nvSpPr>
          <p:spPr bwMode="auto">
            <a:xfrm>
              <a:off x="612" y="2856"/>
              <a:ext cx="39" cy="44"/>
            </a:xfrm>
            <a:custGeom>
              <a:avLst/>
              <a:gdLst>
                <a:gd name="T0" fmla="*/ 0 w 234"/>
                <a:gd name="T1" fmla="*/ 0 h 265"/>
                <a:gd name="T2" fmla="*/ 0 w 234"/>
                <a:gd name="T3" fmla="*/ 0 h 265"/>
                <a:gd name="T4" fmla="*/ 0 w 234"/>
                <a:gd name="T5" fmla="*/ 0 h 265"/>
                <a:gd name="T6" fmla="*/ 0 w 234"/>
                <a:gd name="T7" fmla="*/ 0 h 265"/>
                <a:gd name="T8" fmla="*/ 0 w 234"/>
                <a:gd name="T9" fmla="*/ 0 h 265"/>
                <a:gd name="T10" fmla="*/ 0 w 234"/>
                <a:gd name="T11" fmla="*/ 0 h 265"/>
                <a:gd name="T12" fmla="*/ 0 w 234"/>
                <a:gd name="T13" fmla="*/ 0 h 265"/>
                <a:gd name="T14" fmla="*/ 0 w 234"/>
                <a:gd name="T15" fmla="*/ 0 h 265"/>
                <a:gd name="T16" fmla="*/ 0 w 234"/>
                <a:gd name="T17" fmla="*/ 0 h 265"/>
                <a:gd name="T18" fmla="*/ 0 w 234"/>
                <a:gd name="T19" fmla="*/ 0 h 265"/>
                <a:gd name="T20" fmla="*/ 0 w 234"/>
                <a:gd name="T21" fmla="*/ 0 h 265"/>
                <a:gd name="T22" fmla="*/ 0 w 234"/>
                <a:gd name="T23" fmla="*/ 0 h 265"/>
                <a:gd name="T24" fmla="*/ 0 w 234"/>
                <a:gd name="T25" fmla="*/ 0 h 265"/>
                <a:gd name="T26" fmla="*/ 0 w 234"/>
                <a:gd name="T27" fmla="*/ 0 h 265"/>
                <a:gd name="T28" fmla="*/ 0 w 234"/>
                <a:gd name="T29" fmla="*/ 0 h 265"/>
                <a:gd name="T30" fmla="*/ 0 w 234"/>
                <a:gd name="T31" fmla="*/ 0 h 265"/>
                <a:gd name="T32" fmla="*/ 0 w 234"/>
                <a:gd name="T33" fmla="*/ 0 h 265"/>
                <a:gd name="T34" fmla="*/ 0 w 234"/>
                <a:gd name="T35" fmla="*/ 0 h 265"/>
                <a:gd name="T36" fmla="*/ 0 w 234"/>
                <a:gd name="T37" fmla="*/ 0 h 265"/>
                <a:gd name="T38" fmla="*/ 0 w 234"/>
                <a:gd name="T39" fmla="*/ 0 h 265"/>
                <a:gd name="T40" fmla="*/ 0 w 234"/>
                <a:gd name="T41" fmla="*/ 0 h 265"/>
                <a:gd name="T42" fmla="*/ 0 w 234"/>
                <a:gd name="T43" fmla="*/ 0 h 265"/>
                <a:gd name="T44" fmla="*/ 0 w 234"/>
                <a:gd name="T45" fmla="*/ 0 h 265"/>
                <a:gd name="T46" fmla="*/ 0 w 234"/>
                <a:gd name="T47" fmla="*/ 0 h 265"/>
                <a:gd name="T48" fmla="*/ 0 w 234"/>
                <a:gd name="T49" fmla="*/ 0 h 265"/>
                <a:gd name="T50" fmla="*/ 0 w 234"/>
                <a:gd name="T51" fmla="*/ 0 h 265"/>
                <a:gd name="T52" fmla="*/ 0 w 234"/>
                <a:gd name="T53" fmla="*/ 0 h 265"/>
                <a:gd name="T54" fmla="*/ 0 w 234"/>
                <a:gd name="T55" fmla="*/ 0 h 265"/>
                <a:gd name="T56" fmla="*/ 0 w 234"/>
                <a:gd name="T57" fmla="*/ 0 h 265"/>
                <a:gd name="T58" fmla="*/ 0 w 234"/>
                <a:gd name="T59" fmla="*/ 0 h 265"/>
                <a:gd name="T60" fmla="*/ 0 w 234"/>
                <a:gd name="T61" fmla="*/ 0 h 265"/>
                <a:gd name="T62" fmla="*/ 0 w 234"/>
                <a:gd name="T63" fmla="*/ 0 h 265"/>
                <a:gd name="T64" fmla="*/ 0 w 234"/>
                <a:gd name="T65" fmla="*/ 0 h 265"/>
                <a:gd name="T66" fmla="*/ 0 w 234"/>
                <a:gd name="T67" fmla="*/ 0 h 265"/>
                <a:gd name="T68" fmla="*/ 0 w 234"/>
                <a:gd name="T69" fmla="*/ 0 h 265"/>
                <a:gd name="T70" fmla="*/ 0 w 234"/>
                <a:gd name="T71" fmla="*/ 0 h 265"/>
                <a:gd name="T72" fmla="*/ 0 w 234"/>
                <a:gd name="T73" fmla="*/ 0 h 265"/>
                <a:gd name="T74" fmla="*/ 0 w 234"/>
                <a:gd name="T75" fmla="*/ 0 h 265"/>
                <a:gd name="T76" fmla="*/ 0 w 234"/>
                <a:gd name="T77" fmla="*/ 0 h 265"/>
                <a:gd name="T78" fmla="*/ 0 w 234"/>
                <a:gd name="T79" fmla="*/ 0 h 265"/>
                <a:gd name="T80" fmla="*/ 0 w 234"/>
                <a:gd name="T81" fmla="*/ 0 h 265"/>
                <a:gd name="T82" fmla="*/ 0 w 234"/>
                <a:gd name="T83" fmla="*/ 0 h 26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4"/>
                <a:gd name="T127" fmla="*/ 0 h 265"/>
                <a:gd name="T128" fmla="*/ 234 w 234"/>
                <a:gd name="T129" fmla="*/ 265 h 26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4" h="265">
                  <a:moveTo>
                    <a:pt x="234" y="265"/>
                  </a:moveTo>
                  <a:lnTo>
                    <a:pt x="234" y="191"/>
                  </a:lnTo>
                  <a:lnTo>
                    <a:pt x="232" y="189"/>
                  </a:lnTo>
                  <a:lnTo>
                    <a:pt x="224" y="184"/>
                  </a:lnTo>
                  <a:lnTo>
                    <a:pt x="213" y="176"/>
                  </a:lnTo>
                  <a:lnTo>
                    <a:pt x="200" y="166"/>
                  </a:lnTo>
                  <a:lnTo>
                    <a:pt x="185" y="154"/>
                  </a:lnTo>
                  <a:lnTo>
                    <a:pt x="173" y="143"/>
                  </a:lnTo>
                  <a:lnTo>
                    <a:pt x="161" y="132"/>
                  </a:lnTo>
                  <a:lnTo>
                    <a:pt x="152" y="122"/>
                  </a:lnTo>
                  <a:lnTo>
                    <a:pt x="142" y="111"/>
                  </a:lnTo>
                  <a:lnTo>
                    <a:pt x="130" y="97"/>
                  </a:lnTo>
                  <a:lnTo>
                    <a:pt x="115" y="81"/>
                  </a:lnTo>
                  <a:lnTo>
                    <a:pt x="98" y="65"/>
                  </a:lnTo>
                  <a:lnTo>
                    <a:pt x="83" y="50"/>
                  </a:lnTo>
                  <a:lnTo>
                    <a:pt x="71" y="36"/>
                  </a:lnTo>
                  <a:lnTo>
                    <a:pt x="62" y="28"/>
                  </a:lnTo>
                  <a:lnTo>
                    <a:pt x="59" y="24"/>
                  </a:lnTo>
                  <a:lnTo>
                    <a:pt x="0" y="0"/>
                  </a:lnTo>
                  <a:lnTo>
                    <a:pt x="66" y="47"/>
                  </a:lnTo>
                  <a:lnTo>
                    <a:pt x="67" y="49"/>
                  </a:lnTo>
                  <a:lnTo>
                    <a:pt x="72" y="53"/>
                  </a:lnTo>
                  <a:lnTo>
                    <a:pt x="77" y="60"/>
                  </a:lnTo>
                  <a:lnTo>
                    <a:pt x="86" y="68"/>
                  </a:lnTo>
                  <a:lnTo>
                    <a:pt x="95" y="79"/>
                  </a:lnTo>
                  <a:lnTo>
                    <a:pt x="105" y="92"/>
                  </a:lnTo>
                  <a:lnTo>
                    <a:pt x="116" y="104"/>
                  </a:lnTo>
                  <a:lnTo>
                    <a:pt x="127" y="117"/>
                  </a:lnTo>
                  <a:lnTo>
                    <a:pt x="140" y="131"/>
                  </a:lnTo>
                  <a:lnTo>
                    <a:pt x="153" y="144"/>
                  </a:lnTo>
                  <a:lnTo>
                    <a:pt x="166" y="157"/>
                  </a:lnTo>
                  <a:lnTo>
                    <a:pt x="177" y="167"/>
                  </a:lnTo>
                  <a:lnTo>
                    <a:pt x="189" y="176"/>
                  </a:lnTo>
                  <a:lnTo>
                    <a:pt x="197" y="183"/>
                  </a:lnTo>
                  <a:lnTo>
                    <a:pt x="204" y="190"/>
                  </a:lnTo>
                  <a:lnTo>
                    <a:pt x="206" y="194"/>
                  </a:lnTo>
                  <a:lnTo>
                    <a:pt x="209" y="202"/>
                  </a:lnTo>
                  <a:lnTo>
                    <a:pt x="212" y="211"/>
                  </a:lnTo>
                  <a:lnTo>
                    <a:pt x="214" y="221"/>
                  </a:lnTo>
                  <a:lnTo>
                    <a:pt x="216" y="224"/>
                  </a:lnTo>
                  <a:lnTo>
                    <a:pt x="213" y="251"/>
                  </a:lnTo>
                  <a:lnTo>
                    <a:pt x="234" y="2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45" name="Freeform 294"/>
            <p:cNvSpPr>
              <a:spLocks/>
            </p:cNvSpPr>
            <p:nvPr/>
          </p:nvSpPr>
          <p:spPr bwMode="auto">
            <a:xfrm>
              <a:off x="603" y="2866"/>
              <a:ext cx="100" cy="133"/>
            </a:xfrm>
            <a:custGeom>
              <a:avLst/>
              <a:gdLst>
                <a:gd name="T0" fmla="*/ 0 w 597"/>
                <a:gd name="T1" fmla="*/ 0 h 796"/>
                <a:gd name="T2" fmla="*/ 0 w 597"/>
                <a:gd name="T3" fmla="*/ 0 h 796"/>
                <a:gd name="T4" fmla="*/ 0 w 597"/>
                <a:gd name="T5" fmla="*/ 0 h 796"/>
                <a:gd name="T6" fmla="*/ 0 w 597"/>
                <a:gd name="T7" fmla="*/ 0 h 796"/>
                <a:gd name="T8" fmla="*/ 0 w 597"/>
                <a:gd name="T9" fmla="*/ 0 h 796"/>
                <a:gd name="T10" fmla="*/ 0 w 597"/>
                <a:gd name="T11" fmla="*/ 0 h 796"/>
                <a:gd name="T12" fmla="*/ 0 w 597"/>
                <a:gd name="T13" fmla="*/ 0 h 796"/>
                <a:gd name="T14" fmla="*/ 0 w 597"/>
                <a:gd name="T15" fmla="*/ 0 h 796"/>
                <a:gd name="T16" fmla="*/ 0 w 597"/>
                <a:gd name="T17" fmla="*/ 0 h 796"/>
                <a:gd name="T18" fmla="*/ 0 w 597"/>
                <a:gd name="T19" fmla="*/ 0 h 796"/>
                <a:gd name="T20" fmla="*/ 0 w 597"/>
                <a:gd name="T21" fmla="*/ 0 h 796"/>
                <a:gd name="T22" fmla="*/ 0 w 597"/>
                <a:gd name="T23" fmla="*/ 0 h 796"/>
                <a:gd name="T24" fmla="*/ 0 w 597"/>
                <a:gd name="T25" fmla="*/ 0 h 796"/>
                <a:gd name="T26" fmla="*/ 0 w 597"/>
                <a:gd name="T27" fmla="*/ 0 h 796"/>
                <a:gd name="T28" fmla="*/ 0 w 597"/>
                <a:gd name="T29" fmla="*/ 0 h 796"/>
                <a:gd name="T30" fmla="*/ 0 w 597"/>
                <a:gd name="T31" fmla="*/ 0 h 796"/>
                <a:gd name="T32" fmla="*/ 0 w 597"/>
                <a:gd name="T33" fmla="*/ 0 h 796"/>
                <a:gd name="T34" fmla="*/ 0 w 597"/>
                <a:gd name="T35" fmla="*/ 0 h 796"/>
                <a:gd name="T36" fmla="*/ 0 w 597"/>
                <a:gd name="T37" fmla="*/ 0 h 796"/>
                <a:gd name="T38" fmla="*/ 0 w 597"/>
                <a:gd name="T39" fmla="*/ 0 h 796"/>
                <a:gd name="T40" fmla="*/ 0 w 597"/>
                <a:gd name="T41" fmla="*/ 0 h 796"/>
                <a:gd name="T42" fmla="*/ 0 w 597"/>
                <a:gd name="T43" fmla="*/ 0 h 796"/>
                <a:gd name="T44" fmla="*/ 0 w 597"/>
                <a:gd name="T45" fmla="*/ 0 h 796"/>
                <a:gd name="T46" fmla="*/ 0 w 597"/>
                <a:gd name="T47" fmla="*/ 0 h 796"/>
                <a:gd name="T48" fmla="*/ 0 w 597"/>
                <a:gd name="T49" fmla="*/ 0 h 796"/>
                <a:gd name="T50" fmla="*/ 0 w 597"/>
                <a:gd name="T51" fmla="*/ 0 h 796"/>
                <a:gd name="T52" fmla="*/ 0 w 597"/>
                <a:gd name="T53" fmla="*/ 0 h 796"/>
                <a:gd name="T54" fmla="*/ 0 w 597"/>
                <a:gd name="T55" fmla="*/ 0 h 796"/>
                <a:gd name="T56" fmla="*/ 0 w 597"/>
                <a:gd name="T57" fmla="*/ 0 h 796"/>
                <a:gd name="T58" fmla="*/ 0 w 597"/>
                <a:gd name="T59" fmla="*/ 0 h 796"/>
                <a:gd name="T60" fmla="*/ 0 w 597"/>
                <a:gd name="T61" fmla="*/ 0 h 796"/>
                <a:gd name="T62" fmla="*/ 0 w 597"/>
                <a:gd name="T63" fmla="*/ 0 h 796"/>
                <a:gd name="T64" fmla="*/ 0 w 597"/>
                <a:gd name="T65" fmla="*/ 0 h 796"/>
                <a:gd name="T66" fmla="*/ 0 w 597"/>
                <a:gd name="T67" fmla="*/ 0 h 796"/>
                <a:gd name="T68" fmla="*/ 0 w 597"/>
                <a:gd name="T69" fmla="*/ 0 h 796"/>
                <a:gd name="T70" fmla="*/ 0 w 597"/>
                <a:gd name="T71" fmla="*/ 0 h 796"/>
                <a:gd name="T72" fmla="*/ 0 w 597"/>
                <a:gd name="T73" fmla="*/ 0 h 796"/>
                <a:gd name="T74" fmla="*/ 0 w 597"/>
                <a:gd name="T75" fmla="*/ 0 h 796"/>
                <a:gd name="T76" fmla="*/ 0 w 597"/>
                <a:gd name="T77" fmla="*/ 0 h 796"/>
                <a:gd name="T78" fmla="*/ 0 w 597"/>
                <a:gd name="T79" fmla="*/ 0 h 796"/>
                <a:gd name="T80" fmla="*/ 0 w 597"/>
                <a:gd name="T81" fmla="*/ 0 h 796"/>
                <a:gd name="T82" fmla="*/ 0 w 597"/>
                <a:gd name="T83" fmla="*/ 0 h 796"/>
                <a:gd name="T84" fmla="*/ 0 w 597"/>
                <a:gd name="T85" fmla="*/ 0 h 796"/>
                <a:gd name="T86" fmla="*/ 0 w 597"/>
                <a:gd name="T87" fmla="*/ 0 h 796"/>
                <a:gd name="T88" fmla="*/ 0 w 597"/>
                <a:gd name="T89" fmla="*/ 0 h 796"/>
                <a:gd name="T90" fmla="*/ 0 w 597"/>
                <a:gd name="T91" fmla="*/ 0 h 796"/>
                <a:gd name="T92" fmla="*/ 0 w 597"/>
                <a:gd name="T93" fmla="*/ 0 h 796"/>
                <a:gd name="T94" fmla="*/ 0 w 597"/>
                <a:gd name="T95" fmla="*/ 0 h 796"/>
                <a:gd name="T96" fmla="*/ 0 w 597"/>
                <a:gd name="T97" fmla="*/ 0 h 796"/>
                <a:gd name="T98" fmla="*/ 0 w 597"/>
                <a:gd name="T99" fmla="*/ 0 h 796"/>
                <a:gd name="T100" fmla="*/ 0 w 597"/>
                <a:gd name="T101" fmla="*/ 0 h 796"/>
                <a:gd name="T102" fmla="*/ 0 w 597"/>
                <a:gd name="T103" fmla="*/ 0 h 796"/>
                <a:gd name="T104" fmla="*/ 0 w 597"/>
                <a:gd name="T105" fmla="*/ 0 h 796"/>
                <a:gd name="T106" fmla="*/ 0 w 597"/>
                <a:gd name="T107" fmla="*/ 0 h 796"/>
                <a:gd name="T108" fmla="*/ 0 w 597"/>
                <a:gd name="T109" fmla="*/ 0 h 796"/>
                <a:gd name="T110" fmla="*/ 0 w 597"/>
                <a:gd name="T111" fmla="*/ 0 h 7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97"/>
                <a:gd name="T169" fmla="*/ 0 h 796"/>
                <a:gd name="T170" fmla="*/ 597 w 597"/>
                <a:gd name="T171" fmla="*/ 796 h 7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97" h="796">
                  <a:moveTo>
                    <a:pt x="47" y="0"/>
                  </a:moveTo>
                  <a:lnTo>
                    <a:pt x="334" y="236"/>
                  </a:lnTo>
                  <a:lnTo>
                    <a:pt x="356" y="265"/>
                  </a:lnTo>
                  <a:lnTo>
                    <a:pt x="338" y="281"/>
                  </a:lnTo>
                  <a:lnTo>
                    <a:pt x="422" y="363"/>
                  </a:lnTo>
                  <a:lnTo>
                    <a:pt x="425" y="366"/>
                  </a:lnTo>
                  <a:lnTo>
                    <a:pt x="435" y="377"/>
                  </a:lnTo>
                  <a:lnTo>
                    <a:pt x="449" y="392"/>
                  </a:lnTo>
                  <a:lnTo>
                    <a:pt x="464" y="410"/>
                  </a:lnTo>
                  <a:lnTo>
                    <a:pt x="480" y="431"/>
                  </a:lnTo>
                  <a:lnTo>
                    <a:pt x="494" y="451"/>
                  </a:lnTo>
                  <a:lnTo>
                    <a:pt x="504" y="471"/>
                  </a:lnTo>
                  <a:lnTo>
                    <a:pt x="509" y="486"/>
                  </a:lnTo>
                  <a:lnTo>
                    <a:pt x="513" y="515"/>
                  </a:lnTo>
                  <a:lnTo>
                    <a:pt x="519" y="544"/>
                  </a:lnTo>
                  <a:lnTo>
                    <a:pt x="524" y="566"/>
                  </a:lnTo>
                  <a:lnTo>
                    <a:pt x="526" y="575"/>
                  </a:lnTo>
                  <a:lnTo>
                    <a:pt x="522" y="609"/>
                  </a:lnTo>
                  <a:lnTo>
                    <a:pt x="520" y="625"/>
                  </a:lnTo>
                  <a:lnTo>
                    <a:pt x="520" y="664"/>
                  </a:lnTo>
                  <a:lnTo>
                    <a:pt x="526" y="709"/>
                  </a:lnTo>
                  <a:lnTo>
                    <a:pt x="540" y="744"/>
                  </a:lnTo>
                  <a:lnTo>
                    <a:pt x="549" y="755"/>
                  </a:lnTo>
                  <a:lnTo>
                    <a:pt x="560" y="766"/>
                  </a:lnTo>
                  <a:lnTo>
                    <a:pt x="569" y="775"/>
                  </a:lnTo>
                  <a:lnTo>
                    <a:pt x="578" y="782"/>
                  </a:lnTo>
                  <a:lnTo>
                    <a:pt x="585" y="788"/>
                  </a:lnTo>
                  <a:lnTo>
                    <a:pt x="591" y="793"/>
                  </a:lnTo>
                  <a:lnTo>
                    <a:pt x="596" y="795"/>
                  </a:lnTo>
                  <a:lnTo>
                    <a:pt x="597" y="796"/>
                  </a:lnTo>
                  <a:lnTo>
                    <a:pt x="559" y="773"/>
                  </a:lnTo>
                  <a:lnTo>
                    <a:pt x="513" y="721"/>
                  </a:lnTo>
                  <a:lnTo>
                    <a:pt x="509" y="628"/>
                  </a:lnTo>
                  <a:lnTo>
                    <a:pt x="509" y="617"/>
                  </a:lnTo>
                  <a:lnTo>
                    <a:pt x="510" y="594"/>
                  </a:lnTo>
                  <a:lnTo>
                    <a:pt x="511" y="568"/>
                  </a:lnTo>
                  <a:lnTo>
                    <a:pt x="511" y="554"/>
                  </a:lnTo>
                  <a:lnTo>
                    <a:pt x="509" y="542"/>
                  </a:lnTo>
                  <a:lnTo>
                    <a:pt x="505" y="520"/>
                  </a:lnTo>
                  <a:lnTo>
                    <a:pt x="501" y="499"/>
                  </a:lnTo>
                  <a:lnTo>
                    <a:pt x="497" y="486"/>
                  </a:lnTo>
                  <a:lnTo>
                    <a:pt x="495" y="477"/>
                  </a:lnTo>
                  <a:lnTo>
                    <a:pt x="490" y="462"/>
                  </a:lnTo>
                  <a:lnTo>
                    <a:pt x="484" y="448"/>
                  </a:lnTo>
                  <a:lnTo>
                    <a:pt x="479" y="438"/>
                  </a:lnTo>
                  <a:lnTo>
                    <a:pt x="473" y="433"/>
                  </a:lnTo>
                  <a:lnTo>
                    <a:pt x="462" y="421"/>
                  </a:lnTo>
                  <a:lnTo>
                    <a:pt x="449" y="406"/>
                  </a:lnTo>
                  <a:lnTo>
                    <a:pt x="433" y="390"/>
                  </a:lnTo>
                  <a:lnTo>
                    <a:pt x="418" y="373"/>
                  </a:lnTo>
                  <a:lnTo>
                    <a:pt x="406" y="359"/>
                  </a:lnTo>
                  <a:lnTo>
                    <a:pt x="396" y="349"/>
                  </a:lnTo>
                  <a:lnTo>
                    <a:pt x="393" y="345"/>
                  </a:lnTo>
                  <a:lnTo>
                    <a:pt x="334" y="291"/>
                  </a:lnTo>
                  <a:lnTo>
                    <a:pt x="327" y="304"/>
                  </a:lnTo>
                  <a:lnTo>
                    <a:pt x="331" y="308"/>
                  </a:lnTo>
                  <a:lnTo>
                    <a:pt x="345" y="322"/>
                  </a:lnTo>
                  <a:lnTo>
                    <a:pt x="364" y="342"/>
                  </a:lnTo>
                  <a:lnTo>
                    <a:pt x="386" y="365"/>
                  </a:lnTo>
                  <a:lnTo>
                    <a:pt x="407" y="388"/>
                  </a:lnTo>
                  <a:lnTo>
                    <a:pt x="426" y="409"/>
                  </a:lnTo>
                  <a:lnTo>
                    <a:pt x="440" y="426"/>
                  </a:lnTo>
                  <a:lnTo>
                    <a:pt x="447" y="434"/>
                  </a:lnTo>
                  <a:lnTo>
                    <a:pt x="454" y="448"/>
                  </a:lnTo>
                  <a:lnTo>
                    <a:pt x="465" y="467"/>
                  </a:lnTo>
                  <a:lnTo>
                    <a:pt x="474" y="487"/>
                  </a:lnTo>
                  <a:lnTo>
                    <a:pt x="479" y="495"/>
                  </a:lnTo>
                  <a:lnTo>
                    <a:pt x="481" y="503"/>
                  </a:lnTo>
                  <a:lnTo>
                    <a:pt x="486" y="524"/>
                  </a:lnTo>
                  <a:lnTo>
                    <a:pt x="490" y="549"/>
                  </a:lnTo>
                  <a:lnTo>
                    <a:pt x="493" y="571"/>
                  </a:lnTo>
                  <a:lnTo>
                    <a:pt x="493" y="593"/>
                  </a:lnTo>
                  <a:lnTo>
                    <a:pt x="494" y="618"/>
                  </a:lnTo>
                  <a:lnTo>
                    <a:pt x="495" y="639"/>
                  </a:lnTo>
                  <a:lnTo>
                    <a:pt x="495" y="647"/>
                  </a:lnTo>
                  <a:lnTo>
                    <a:pt x="493" y="638"/>
                  </a:lnTo>
                  <a:lnTo>
                    <a:pt x="488" y="616"/>
                  </a:lnTo>
                  <a:lnTo>
                    <a:pt x="483" y="592"/>
                  </a:lnTo>
                  <a:lnTo>
                    <a:pt x="481" y="575"/>
                  </a:lnTo>
                  <a:lnTo>
                    <a:pt x="480" y="559"/>
                  </a:lnTo>
                  <a:lnTo>
                    <a:pt x="476" y="535"/>
                  </a:lnTo>
                  <a:lnTo>
                    <a:pt x="472" y="512"/>
                  </a:lnTo>
                  <a:lnTo>
                    <a:pt x="467" y="495"/>
                  </a:lnTo>
                  <a:lnTo>
                    <a:pt x="464" y="488"/>
                  </a:lnTo>
                  <a:lnTo>
                    <a:pt x="457" y="478"/>
                  </a:lnTo>
                  <a:lnTo>
                    <a:pt x="447" y="464"/>
                  </a:lnTo>
                  <a:lnTo>
                    <a:pt x="438" y="449"/>
                  </a:lnTo>
                  <a:lnTo>
                    <a:pt x="429" y="434"/>
                  </a:lnTo>
                  <a:lnTo>
                    <a:pt x="421" y="421"/>
                  </a:lnTo>
                  <a:lnTo>
                    <a:pt x="414" y="410"/>
                  </a:lnTo>
                  <a:lnTo>
                    <a:pt x="410" y="405"/>
                  </a:lnTo>
                  <a:lnTo>
                    <a:pt x="404" y="399"/>
                  </a:lnTo>
                  <a:lnTo>
                    <a:pt x="395" y="388"/>
                  </a:lnTo>
                  <a:lnTo>
                    <a:pt x="381" y="374"/>
                  </a:lnTo>
                  <a:lnTo>
                    <a:pt x="366" y="358"/>
                  </a:lnTo>
                  <a:lnTo>
                    <a:pt x="351" y="343"/>
                  </a:lnTo>
                  <a:lnTo>
                    <a:pt x="339" y="330"/>
                  </a:lnTo>
                  <a:lnTo>
                    <a:pt x="330" y="321"/>
                  </a:lnTo>
                  <a:lnTo>
                    <a:pt x="327" y="317"/>
                  </a:lnTo>
                  <a:lnTo>
                    <a:pt x="320" y="311"/>
                  </a:lnTo>
                  <a:lnTo>
                    <a:pt x="297" y="311"/>
                  </a:lnTo>
                  <a:lnTo>
                    <a:pt x="0" y="32"/>
                  </a:lnTo>
                  <a:lnTo>
                    <a:pt x="17" y="20"/>
                  </a:lnTo>
                  <a:lnTo>
                    <a:pt x="294" y="277"/>
                  </a:lnTo>
                  <a:lnTo>
                    <a:pt x="297" y="261"/>
                  </a:lnTo>
                  <a:lnTo>
                    <a:pt x="303" y="251"/>
                  </a:lnTo>
                  <a:lnTo>
                    <a:pt x="303" y="277"/>
                  </a:lnTo>
                  <a:lnTo>
                    <a:pt x="310" y="277"/>
                  </a:lnTo>
                  <a:lnTo>
                    <a:pt x="327" y="265"/>
                  </a:lnTo>
                  <a:lnTo>
                    <a:pt x="322" y="251"/>
                  </a:lnTo>
                  <a:lnTo>
                    <a:pt x="301" y="232"/>
                  </a:lnTo>
                  <a:lnTo>
                    <a:pt x="45" y="1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46" name="Freeform 295"/>
            <p:cNvSpPr>
              <a:spLocks/>
            </p:cNvSpPr>
            <p:nvPr/>
          </p:nvSpPr>
          <p:spPr bwMode="auto">
            <a:xfrm>
              <a:off x="564" y="2833"/>
              <a:ext cx="24" cy="23"/>
            </a:xfrm>
            <a:custGeom>
              <a:avLst/>
              <a:gdLst>
                <a:gd name="T0" fmla="*/ 0 w 143"/>
                <a:gd name="T1" fmla="*/ 0 h 137"/>
                <a:gd name="T2" fmla="*/ 0 w 143"/>
                <a:gd name="T3" fmla="*/ 0 h 137"/>
                <a:gd name="T4" fmla="*/ 0 w 143"/>
                <a:gd name="T5" fmla="*/ 0 h 137"/>
                <a:gd name="T6" fmla="*/ 0 w 143"/>
                <a:gd name="T7" fmla="*/ 0 h 137"/>
                <a:gd name="T8" fmla="*/ 0 w 143"/>
                <a:gd name="T9" fmla="*/ 0 h 137"/>
                <a:gd name="T10" fmla="*/ 0 w 143"/>
                <a:gd name="T11" fmla="*/ 0 h 137"/>
                <a:gd name="T12" fmla="*/ 0 w 143"/>
                <a:gd name="T13" fmla="*/ 0 h 137"/>
                <a:gd name="T14" fmla="*/ 0 w 143"/>
                <a:gd name="T15" fmla="*/ 0 h 137"/>
                <a:gd name="T16" fmla="*/ 0 w 143"/>
                <a:gd name="T17" fmla="*/ 0 h 137"/>
                <a:gd name="T18" fmla="*/ 0 w 143"/>
                <a:gd name="T19" fmla="*/ 0 h 137"/>
                <a:gd name="T20" fmla="*/ 0 w 143"/>
                <a:gd name="T21" fmla="*/ 0 h 137"/>
                <a:gd name="T22" fmla="*/ 0 w 143"/>
                <a:gd name="T23" fmla="*/ 0 h 137"/>
                <a:gd name="T24" fmla="*/ 0 w 143"/>
                <a:gd name="T25" fmla="*/ 0 h 137"/>
                <a:gd name="T26" fmla="*/ 0 w 143"/>
                <a:gd name="T27" fmla="*/ 0 h 137"/>
                <a:gd name="T28" fmla="*/ 0 w 143"/>
                <a:gd name="T29" fmla="*/ 0 h 137"/>
                <a:gd name="T30" fmla="*/ 0 w 143"/>
                <a:gd name="T31" fmla="*/ 0 h 137"/>
                <a:gd name="T32" fmla="*/ 0 w 143"/>
                <a:gd name="T33" fmla="*/ 0 h 137"/>
                <a:gd name="T34" fmla="*/ 0 w 143"/>
                <a:gd name="T35" fmla="*/ 0 h 137"/>
                <a:gd name="T36" fmla="*/ 0 w 143"/>
                <a:gd name="T37" fmla="*/ 0 h 137"/>
                <a:gd name="T38" fmla="*/ 0 w 143"/>
                <a:gd name="T39" fmla="*/ 0 h 137"/>
                <a:gd name="T40" fmla="*/ 0 w 143"/>
                <a:gd name="T41" fmla="*/ 0 h 137"/>
                <a:gd name="T42" fmla="*/ 0 w 143"/>
                <a:gd name="T43" fmla="*/ 0 h 137"/>
                <a:gd name="T44" fmla="*/ 0 w 143"/>
                <a:gd name="T45" fmla="*/ 0 h 1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3"/>
                <a:gd name="T70" fmla="*/ 0 h 137"/>
                <a:gd name="T71" fmla="*/ 143 w 143"/>
                <a:gd name="T72" fmla="*/ 137 h 1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3" h="137">
                  <a:moveTo>
                    <a:pt x="143" y="92"/>
                  </a:moveTo>
                  <a:lnTo>
                    <a:pt x="71" y="35"/>
                  </a:lnTo>
                  <a:lnTo>
                    <a:pt x="52" y="23"/>
                  </a:lnTo>
                  <a:lnTo>
                    <a:pt x="50" y="22"/>
                  </a:lnTo>
                  <a:lnTo>
                    <a:pt x="44" y="19"/>
                  </a:lnTo>
                  <a:lnTo>
                    <a:pt x="36" y="14"/>
                  </a:lnTo>
                  <a:lnTo>
                    <a:pt x="27" y="8"/>
                  </a:lnTo>
                  <a:lnTo>
                    <a:pt x="18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14"/>
                  </a:lnTo>
                  <a:lnTo>
                    <a:pt x="12" y="29"/>
                  </a:lnTo>
                  <a:lnTo>
                    <a:pt x="20" y="42"/>
                  </a:lnTo>
                  <a:lnTo>
                    <a:pt x="25" y="48"/>
                  </a:lnTo>
                  <a:lnTo>
                    <a:pt x="52" y="78"/>
                  </a:lnTo>
                  <a:lnTo>
                    <a:pt x="102" y="137"/>
                  </a:lnTo>
                  <a:lnTo>
                    <a:pt x="112" y="128"/>
                  </a:lnTo>
                  <a:lnTo>
                    <a:pt x="86" y="94"/>
                  </a:lnTo>
                  <a:lnTo>
                    <a:pt x="41" y="40"/>
                  </a:lnTo>
                  <a:lnTo>
                    <a:pt x="59" y="45"/>
                  </a:lnTo>
                  <a:lnTo>
                    <a:pt x="136" y="102"/>
                  </a:lnTo>
                  <a:lnTo>
                    <a:pt x="143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47" name="Freeform 296"/>
            <p:cNvSpPr>
              <a:spLocks/>
            </p:cNvSpPr>
            <p:nvPr/>
          </p:nvSpPr>
          <p:spPr bwMode="auto">
            <a:xfrm>
              <a:off x="440" y="2732"/>
              <a:ext cx="178" cy="230"/>
            </a:xfrm>
            <a:custGeom>
              <a:avLst/>
              <a:gdLst>
                <a:gd name="T0" fmla="*/ 0 w 1072"/>
                <a:gd name="T1" fmla="*/ 0 h 1374"/>
                <a:gd name="T2" fmla="*/ 0 w 1072"/>
                <a:gd name="T3" fmla="*/ 0 h 1374"/>
                <a:gd name="T4" fmla="*/ 0 w 1072"/>
                <a:gd name="T5" fmla="*/ 0 h 1374"/>
                <a:gd name="T6" fmla="*/ 0 w 1072"/>
                <a:gd name="T7" fmla="*/ 0 h 1374"/>
                <a:gd name="T8" fmla="*/ 0 w 1072"/>
                <a:gd name="T9" fmla="*/ 0 h 1374"/>
                <a:gd name="T10" fmla="*/ 0 w 1072"/>
                <a:gd name="T11" fmla="*/ 0 h 1374"/>
                <a:gd name="T12" fmla="*/ 0 w 1072"/>
                <a:gd name="T13" fmla="*/ 0 h 1374"/>
                <a:gd name="T14" fmla="*/ 0 w 1072"/>
                <a:gd name="T15" fmla="*/ 0 h 1374"/>
                <a:gd name="T16" fmla="*/ 0 w 1072"/>
                <a:gd name="T17" fmla="*/ 0 h 1374"/>
                <a:gd name="T18" fmla="*/ 0 w 1072"/>
                <a:gd name="T19" fmla="*/ 0 h 1374"/>
                <a:gd name="T20" fmla="*/ 0 w 1072"/>
                <a:gd name="T21" fmla="*/ 0 h 1374"/>
                <a:gd name="T22" fmla="*/ 0 w 1072"/>
                <a:gd name="T23" fmla="*/ 0 h 1374"/>
                <a:gd name="T24" fmla="*/ 0 w 1072"/>
                <a:gd name="T25" fmla="*/ 0 h 1374"/>
                <a:gd name="T26" fmla="*/ 0 w 1072"/>
                <a:gd name="T27" fmla="*/ 0 h 1374"/>
                <a:gd name="T28" fmla="*/ 0 w 1072"/>
                <a:gd name="T29" fmla="*/ 0 h 1374"/>
                <a:gd name="T30" fmla="*/ 0 w 1072"/>
                <a:gd name="T31" fmla="*/ 0 h 1374"/>
                <a:gd name="T32" fmla="*/ 0 w 1072"/>
                <a:gd name="T33" fmla="*/ 0 h 1374"/>
                <a:gd name="T34" fmla="*/ 0 w 1072"/>
                <a:gd name="T35" fmla="*/ 0 h 1374"/>
                <a:gd name="T36" fmla="*/ 0 w 1072"/>
                <a:gd name="T37" fmla="*/ 0 h 1374"/>
                <a:gd name="T38" fmla="*/ 0 w 1072"/>
                <a:gd name="T39" fmla="*/ 0 h 1374"/>
                <a:gd name="T40" fmla="*/ 0 w 1072"/>
                <a:gd name="T41" fmla="*/ 0 h 1374"/>
                <a:gd name="T42" fmla="*/ 0 w 1072"/>
                <a:gd name="T43" fmla="*/ 0 h 1374"/>
                <a:gd name="T44" fmla="*/ 0 w 1072"/>
                <a:gd name="T45" fmla="*/ 0 h 1374"/>
                <a:gd name="T46" fmla="*/ 0 w 1072"/>
                <a:gd name="T47" fmla="*/ 0 h 1374"/>
                <a:gd name="T48" fmla="*/ 0 w 1072"/>
                <a:gd name="T49" fmla="*/ 0 h 1374"/>
                <a:gd name="T50" fmla="*/ 0 w 1072"/>
                <a:gd name="T51" fmla="*/ 0 h 1374"/>
                <a:gd name="T52" fmla="*/ 0 w 1072"/>
                <a:gd name="T53" fmla="*/ 0 h 1374"/>
                <a:gd name="T54" fmla="*/ 0 w 1072"/>
                <a:gd name="T55" fmla="*/ 0 h 1374"/>
                <a:gd name="T56" fmla="*/ 0 w 1072"/>
                <a:gd name="T57" fmla="*/ 0 h 1374"/>
                <a:gd name="T58" fmla="*/ 0 w 1072"/>
                <a:gd name="T59" fmla="*/ 0 h 1374"/>
                <a:gd name="T60" fmla="*/ 0 w 1072"/>
                <a:gd name="T61" fmla="*/ 0 h 1374"/>
                <a:gd name="T62" fmla="*/ 0 w 1072"/>
                <a:gd name="T63" fmla="*/ 0 h 1374"/>
                <a:gd name="T64" fmla="*/ 0 w 1072"/>
                <a:gd name="T65" fmla="*/ 0 h 1374"/>
                <a:gd name="T66" fmla="*/ 0 w 1072"/>
                <a:gd name="T67" fmla="*/ 0 h 1374"/>
                <a:gd name="T68" fmla="*/ 0 w 1072"/>
                <a:gd name="T69" fmla="*/ 0 h 1374"/>
                <a:gd name="T70" fmla="*/ 0 w 1072"/>
                <a:gd name="T71" fmla="*/ 0 h 1374"/>
                <a:gd name="T72" fmla="*/ 0 w 1072"/>
                <a:gd name="T73" fmla="*/ 0 h 1374"/>
                <a:gd name="T74" fmla="*/ 0 w 1072"/>
                <a:gd name="T75" fmla="*/ 0 h 1374"/>
                <a:gd name="T76" fmla="*/ 0 w 1072"/>
                <a:gd name="T77" fmla="*/ 0 h 1374"/>
                <a:gd name="T78" fmla="*/ 0 w 1072"/>
                <a:gd name="T79" fmla="*/ 0 h 1374"/>
                <a:gd name="T80" fmla="*/ 0 w 1072"/>
                <a:gd name="T81" fmla="*/ 0 h 1374"/>
                <a:gd name="T82" fmla="*/ 0 w 1072"/>
                <a:gd name="T83" fmla="*/ 0 h 1374"/>
                <a:gd name="T84" fmla="*/ 0 w 1072"/>
                <a:gd name="T85" fmla="*/ 0 h 1374"/>
                <a:gd name="T86" fmla="*/ 0 w 1072"/>
                <a:gd name="T87" fmla="*/ 0 h 1374"/>
                <a:gd name="T88" fmla="*/ 0 w 1072"/>
                <a:gd name="T89" fmla="*/ 0 h 1374"/>
                <a:gd name="T90" fmla="*/ 0 w 1072"/>
                <a:gd name="T91" fmla="*/ 0 h 1374"/>
                <a:gd name="T92" fmla="*/ 0 w 1072"/>
                <a:gd name="T93" fmla="*/ 0 h 1374"/>
                <a:gd name="T94" fmla="*/ 0 w 1072"/>
                <a:gd name="T95" fmla="*/ 0 h 1374"/>
                <a:gd name="T96" fmla="*/ 0 w 1072"/>
                <a:gd name="T97" fmla="*/ 0 h 1374"/>
                <a:gd name="T98" fmla="*/ 0 w 1072"/>
                <a:gd name="T99" fmla="*/ 0 h 137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072"/>
                <a:gd name="T151" fmla="*/ 0 h 1374"/>
                <a:gd name="T152" fmla="*/ 1072 w 1072"/>
                <a:gd name="T153" fmla="*/ 1374 h 137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072" h="1374">
                  <a:moveTo>
                    <a:pt x="79" y="1367"/>
                  </a:moveTo>
                  <a:lnTo>
                    <a:pt x="339" y="1374"/>
                  </a:lnTo>
                  <a:lnTo>
                    <a:pt x="94" y="1346"/>
                  </a:lnTo>
                  <a:lnTo>
                    <a:pt x="37" y="1243"/>
                  </a:lnTo>
                  <a:lnTo>
                    <a:pt x="189" y="137"/>
                  </a:lnTo>
                  <a:lnTo>
                    <a:pt x="212" y="80"/>
                  </a:lnTo>
                  <a:lnTo>
                    <a:pt x="237" y="45"/>
                  </a:lnTo>
                  <a:lnTo>
                    <a:pt x="278" y="26"/>
                  </a:lnTo>
                  <a:lnTo>
                    <a:pt x="1021" y="68"/>
                  </a:lnTo>
                  <a:lnTo>
                    <a:pt x="1072" y="79"/>
                  </a:lnTo>
                  <a:lnTo>
                    <a:pt x="1072" y="54"/>
                  </a:lnTo>
                  <a:lnTo>
                    <a:pt x="1058" y="53"/>
                  </a:lnTo>
                  <a:lnTo>
                    <a:pt x="1042" y="52"/>
                  </a:lnTo>
                  <a:lnTo>
                    <a:pt x="1023" y="51"/>
                  </a:lnTo>
                  <a:lnTo>
                    <a:pt x="1003" y="51"/>
                  </a:lnTo>
                  <a:lnTo>
                    <a:pt x="983" y="50"/>
                  </a:lnTo>
                  <a:lnTo>
                    <a:pt x="960" y="47"/>
                  </a:lnTo>
                  <a:lnTo>
                    <a:pt x="938" y="46"/>
                  </a:lnTo>
                  <a:lnTo>
                    <a:pt x="918" y="45"/>
                  </a:lnTo>
                  <a:lnTo>
                    <a:pt x="897" y="44"/>
                  </a:lnTo>
                  <a:lnTo>
                    <a:pt x="876" y="43"/>
                  </a:lnTo>
                  <a:lnTo>
                    <a:pt x="857" y="42"/>
                  </a:lnTo>
                  <a:lnTo>
                    <a:pt x="841" y="40"/>
                  </a:lnTo>
                  <a:lnTo>
                    <a:pt x="827" y="39"/>
                  </a:lnTo>
                  <a:lnTo>
                    <a:pt x="815" y="38"/>
                  </a:lnTo>
                  <a:lnTo>
                    <a:pt x="806" y="37"/>
                  </a:lnTo>
                  <a:lnTo>
                    <a:pt x="802" y="36"/>
                  </a:lnTo>
                  <a:lnTo>
                    <a:pt x="792" y="35"/>
                  </a:lnTo>
                  <a:lnTo>
                    <a:pt x="774" y="32"/>
                  </a:lnTo>
                  <a:lnTo>
                    <a:pt x="747" y="30"/>
                  </a:lnTo>
                  <a:lnTo>
                    <a:pt x="713" y="28"/>
                  </a:lnTo>
                  <a:lnTo>
                    <a:pt x="674" y="24"/>
                  </a:lnTo>
                  <a:lnTo>
                    <a:pt x="631" y="22"/>
                  </a:lnTo>
                  <a:lnTo>
                    <a:pt x="586" y="18"/>
                  </a:lnTo>
                  <a:lnTo>
                    <a:pt x="538" y="15"/>
                  </a:lnTo>
                  <a:lnTo>
                    <a:pt x="492" y="13"/>
                  </a:lnTo>
                  <a:lnTo>
                    <a:pt x="447" y="9"/>
                  </a:lnTo>
                  <a:lnTo>
                    <a:pt x="405" y="7"/>
                  </a:lnTo>
                  <a:lnTo>
                    <a:pt x="368" y="4"/>
                  </a:lnTo>
                  <a:lnTo>
                    <a:pt x="336" y="2"/>
                  </a:lnTo>
                  <a:lnTo>
                    <a:pt x="312" y="1"/>
                  </a:lnTo>
                  <a:lnTo>
                    <a:pt x="297" y="0"/>
                  </a:lnTo>
                  <a:lnTo>
                    <a:pt x="291" y="0"/>
                  </a:lnTo>
                  <a:lnTo>
                    <a:pt x="228" y="11"/>
                  </a:lnTo>
                  <a:lnTo>
                    <a:pt x="174" y="58"/>
                  </a:lnTo>
                  <a:lnTo>
                    <a:pt x="29" y="1022"/>
                  </a:lnTo>
                  <a:lnTo>
                    <a:pt x="13" y="1141"/>
                  </a:lnTo>
                  <a:lnTo>
                    <a:pt x="0" y="1246"/>
                  </a:lnTo>
                  <a:lnTo>
                    <a:pt x="45" y="1332"/>
                  </a:lnTo>
                  <a:lnTo>
                    <a:pt x="79" y="13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48" name="Freeform 297"/>
            <p:cNvSpPr>
              <a:spLocks/>
            </p:cNvSpPr>
            <p:nvPr/>
          </p:nvSpPr>
          <p:spPr bwMode="auto">
            <a:xfrm>
              <a:off x="544" y="2985"/>
              <a:ext cx="71" cy="22"/>
            </a:xfrm>
            <a:custGeom>
              <a:avLst/>
              <a:gdLst>
                <a:gd name="T0" fmla="*/ 0 w 425"/>
                <a:gd name="T1" fmla="*/ 0 h 134"/>
                <a:gd name="T2" fmla="*/ 0 w 425"/>
                <a:gd name="T3" fmla="*/ 0 h 134"/>
                <a:gd name="T4" fmla="*/ 0 w 425"/>
                <a:gd name="T5" fmla="*/ 0 h 134"/>
                <a:gd name="T6" fmla="*/ 0 w 425"/>
                <a:gd name="T7" fmla="*/ 0 h 134"/>
                <a:gd name="T8" fmla="*/ 0 w 425"/>
                <a:gd name="T9" fmla="*/ 0 h 134"/>
                <a:gd name="T10" fmla="*/ 0 w 425"/>
                <a:gd name="T11" fmla="*/ 0 h 134"/>
                <a:gd name="T12" fmla="*/ 0 w 425"/>
                <a:gd name="T13" fmla="*/ 0 h 134"/>
                <a:gd name="T14" fmla="*/ 0 w 425"/>
                <a:gd name="T15" fmla="*/ 0 h 134"/>
                <a:gd name="T16" fmla="*/ 0 w 425"/>
                <a:gd name="T17" fmla="*/ 0 h 134"/>
                <a:gd name="T18" fmla="*/ 0 w 425"/>
                <a:gd name="T19" fmla="*/ 0 h 134"/>
                <a:gd name="T20" fmla="*/ 0 w 425"/>
                <a:gd name="T21" fmla="*/ 0 h 134"/>
                <a:gd name="T22" fmla="*/ 0 w 425"/>
                <a:gd name="T23" fmla="*/ 0 h 134"/>
                <a:gd name="T24" fmla="*/ 0 w 425"/>
                <a:gd name="T25" fmla="*/ 0 h 134"/>
                <a:gd name="T26" fmla="*/ 0 w 425"/>
                <a:gd name="T27" fmla="*/ 0 h 134"/>
                <a:gd name="T28" fmla="*/ 0 w 425"/>
                <a:gd name="T29" fmla="*/ 0 h 134"/>
                <a:gd name="T30" fmla="*/ 0 w 425"/>
                <a:gd name="T31" fmla="*/ 0 h 134"/>
                <a:gd name="T32" fmla="*/ 0 w 425"/>
                <a:gd name="T33" fmla="*/ 0 h 134"/>
                <a:gd name="T34" fmla="*/ 0 w 425"/>
                <a:gd name="T35" fmla="*/ 0 h 134"/>
                <a:gd name="T36" fmla="*/ 0 w 425"/>
                <a:gd name="T37" fmla="*/ 0 h 134"/>
                <a:gd name="T38" fmla="*/ 0 w 425"/>
                <a:gd name="T39" fmla="*/ 0 h 134"/>
                <a:gd name="T40" fmla="*/ 0 w 425"/>
                <a:gd name="T41" fmla="*/ 0 h 134"/>
                <a:gd name="T42" fmla="*/ 0 w 425"/>
                <a:gd name="T43" fmla="*/ 0 h 134"/>
                <a:gd name="T44" fmla="*/ 0 w 425"/>
                <a:gd name="T45" fmla="*/ 0 h 134"/>
                <a:gd name="T46" fmla="*/ 0 w 425"/>
                <a:gd name="T47" fmla="*/ 0 h 134"/>
                <a:gd name="T48" fmla="*/ 0 w 425"/>
                <a:gd name="T49" fmla="*/ 0 h 134"/>
                <a:gd name="T50" fmla="*/ 0 w 425"/>
                <a:gd name="T51" fmla="*/ 0 h 134"/>
                <a:gd name="T52" fmla="*/ 0 w 425"/>
                <a:gd name="T53" fmla="*/ 0 h 134"/>
                <a:gd name="T54" fmla="*/ 0 w 425"/>
                <a:gd name="T55" fmla="*/ 0 h 134"/>
                <a:gd name="T56" fmla="*/ 0 w 425"/>
                <a:gd name="T57" fmla="*/ 0 h 134"/>
                <a:gd name="T58" fmla="*/ 0 w 425"/>
                <a:gd name="T59" fmla="*/ 0 h 134"/>
                <a:gd name="T60" fmla="*/ 0 w 425"/>
                <a:gd name="T61" fmla="*/ 0 h 134"/>
                <a:gd name="T62" fmla="*/ 0 w 425"/>
                <a:gd name="T63" fmla="*/ 0 h 1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5"/>
                <a:gd name="T97" fmla="*/ 0 h 134"/>
                <a:gd name="T98" fmla="*/ 425 w 425"/>
                <a:gd name="T99" fmla="*/ 134 h 13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5" h="134">
                  <a:moveTo>
                    <a:pt x="364" y="106"/>
                  </a:moveTo>
                  <a:lnTo>
                    <a:pt x="405" y="57"/>
                  </a:lnTo>
                  <a:lnTo>
                    <a:pt x="410" y="0"/>
                  </a:lnTo>
                  <a:lnTo>
                    <a:pt x="353" y="72"/>
                  </a:lnTo>
                  <a:lnTo>
                    <a:pt x="22" y="54"/>
                  </a:lnTo>
                  <a:lnTo>
                    <a:pt x="0" y="112"/>
                  </a:lnTo>
                  <a:lnTo>
                    <a:pt x="29" y="114"/>
                  </a:lnTo>
                  <a:lnTo>
                    <a:pt x="55" y="118"/>
                  </a:lnTo>
                  <a:lnTo>
                    <a:pt x="79" y="120"/>
                  </a:lnTo>
                  <a:lnTo>
                    <a:pt x="99" y="121"/>
                  </a:lnTo>
                  <a:lnTo>
                    <a:pt x="115" y="122"/>
                  </a:lnTo>
                  <a:lnTo>
                    <a:pt x="128" y="123"/>
                  </a:lnTo>
                  <a:lnTo>
                    <a:pt x="136" y="125"/>
                  </a:lnTo>
                  <a:lnTo>
                    <a:pt x="141" y="125"/>
                  </a:lnTo>
                  <a:lnTo>
                    <a:pt x="146" y="125"/>
                  </a:lnTo>
                  <a:lnTo>
                    <a:pt x="156" y="125"/>
                  </a:lnTo>
                  <a:lnTo>
                    <a:pt x="168" y="126"/>
                  </a:lnTo>
                  <a:lnTo>
                    <a:pt x="184" y="126"/>
                  </a:lnTo>
                  <a:lnTo>
                    <a:pt x="202" y="127"/>
                  </a:lnTo>
                  <a:lnTo>
                    <a:pt x="221" y="128"/>
                  </a:lnTo>
                  <a:lnTo>
                    <a:pt x="240" y="128"/>
                  </a:lnTo>
                  <a:lnTo>
                    <a:pt x="261" y="129"/>
                  </a:lnTo>
                  <a:lnTo>
                    <a:pt x="281" y="130"/>
                  </a:lnTo>
                  <a:lnTo>
                    <a:pt x="301" y="130"/>
                  </a:lnTo>
                  <a:lnTo>
                    <a:pt x="319" y="132"/>
                  </a:lnTo>
                  <a:lnTo>
                    <a:pt x="335" y="133"/>
                  </a:lnTo>
                  <a:lnTo>
                    <a:pt x="348" y="133"/>
                  </a:lnTo>
                  <a:lnTo>
                    <a:pt x="359" y="134"/>
                  </a:lnTo>
                  <a:lnTo>
                    <a:pt x="366" y="134"/>
                  </a:lnTo>
                  <a:lnTo>
                    <a:pt x="368" y="134"/>
                  </a:lnTo>
                  <a:lnTo>
                    <a:pt x="425" y="86"/>
                  </a:lnTo>
                  <a:lnTo>
                    <a:pt x="364" y="1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49" name="Freeform 298"/>
            <p:cNvSpPr>
              <a:spLocks/>
            </p:cNvSpPr>
            <p:nvPr/>
          </p:nvSpPr>
          <p:spPr bwMode="auto">
            <a:xfrm>
              <a:off x="613" y="2929"/>
              <a:ext cx="27" cy="72"/>
            </a:xfrm>
            <a:custGeom>
              <a:avLst/>
              <a:gdLst>
                <a:gd name="T0" fmla="*/ 0 w 161"/>
                <a:gd name="T1" fmla="*/ 0 h 431"/>
                <a:gd name="T2" fmla="*/ 0 w 161"/>
                <a:gd name="T3" fmla="*/ 0 h 431"/>
                <a:gd name="T4" fmla="*/ 0 w 161"/>
                <a:gd name="T5" fmla="*/ 0 h 431"/>
                <a:gd name="T6" fmla="*/ 0 w 161"/>
                <a:gd name="T7" fmla="*/ 0 h 431"/>
                <a:gd name="T8" fmla="*/ 0 w 161"/>
                <a:gd name="T9" fmla="*/ 0 h 431"/>
                <a:gd name="T10" fmla="*/ 0 w 161"/>
                <a:gd name="T11" fmla="*/ 0 h 431"/>
                <a:gd name="T12" fmla="*/ 0 w 161"/>
                <a:gd name="T13" fmla="*/ 0 h 431"/>
                <a:gd name="T14" fmla="*/ 0 w 161"/>
                <a:gd name="T15" fmla="*/ 0 h 431"/>
                <a:gd name="T16" fmla="*/ 0 w 161"/>
                <a:gd name="T17" fmla="*/ 0 h 431"/>
                <a:gd name="T18" fmla="*/ 0 w 161"/>
                <a:gd name="T19" fmla="*/ 0 h 4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1"/>
                <a:gd name="T31" fmla="*/ 0 h 431"/>
                <a:gd name="T32" fmla="*/ 161 w 161"/>
                <a:gd name="T33" fmla="*/ 431 h 43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1" h="431">
                  <a:moveTo>
                    <a:pt x="139" y="51"/>
                  </a:moveTo>
                  <a:lnTo>
                    <a:pt x="115" y="156"/>
                  </a:lnTo>
                  <a:lnTo>
                    <a:pt x="98" y="165"/>
                  </a:lnTo>
                  <a:lnTo>
                    <a:pt x="92" y="217"/>
                  </a:lnTo>
                  <a:lnTo>
                    <a:pt x="73" y="322"/>
                  </a:lnTo>
                  <a:lnTo>
                    <a:pt x="0" y="431"/>
                  </a:lnTo>
                  <a:lnTo>
                    <a:pt x="49" y="409"/>
                  </a:lnTo>
                  <a:lnTo>
                    <a:pt x="122" y="295"/>
                  </a:lnTo>
                  <a:lnTo>
                    <a:pt x="161" y="0"/>
                  </a:lnTo>
                  <a:lnTo>
                    <a:pt x="139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50" name="Freeform 299"/>
            <p:cNvSpPr>
              <a:spLocks/>
            </p:cNvSpPr>
            <p:nvPr/>
          </p:nvSpPr>
          <p:spPr bwMode="auto">
            <a:xfrm>
              <a:off x="409" y="2880"/>
              <a:ext cx="59" cy="116"/>
            </a:xfrm>
            <a:custGeom>
              <a:avLst/>
              <a:gdLst>
                <a:gd name="T0" fmla="*/ 0 w 359"/>
                <a:gd name="T1" fmla="*/ 0 h 697"/>
                <a:gd name="T2" fmla="*/ 0 w 359"/>
                <a:gd name="T3" fmla="*/ 0 h 697"/>
                <a:gd name="T4" fmla="*/ 0 w 359"/>
                <a:gd name="T5" fmla="*/ 0 h 697"/>
                <a:gd name="T6" fmla="*/ 0 w 359"/>
                <a:gd name="T7" fmla="*/ 0 h 697"/>
                <a:gd name="T8" fmla="*/ 0 w 359"/>
                <a:gd name="T9" fmla="*/ 0 h 697"/>
                <a:gd name="T10" fmla="*/ 0 w 359"/>
                <a:gd name="T11" fmla="*/ 0 h 697"/>
                <a:gd name="T12" fmla="*/ 0 w 359"/>
                <a:gd name="T13" fmla="*/ 0 h 697"/>
                <a:gd name="T14" fmla="*/ 0 w 359"/>
                <a:gd name="T15" fmla="*/ 0 h 697"/>
                <a:gd name="T16" fmla="*/ 0 w 359"/>
                <a:gd name="T17" fmla="*/ 0 h 697"/>
                <a:gd name="T18" fmla="*/ 0 w 359"/>
                <a:gd name="T19" fmla="*/ 0 h 697"/>
                <a:gd name="T20" fmla="*/ 0 w 359"/>
                <a:gd name="T21" fmla="*/ 0 h 697"/>
                <a:gd name="T22" fmla="*/ 0 w 359"/>
                <a:gd name="T23" fmla="*/ 0 h 697"/>
                <a:gd name="T24" fmla="*/ 0 w 359"/>
                <a:gd name="T25" fmla="*/ 0 h 697"/>
                <a:gd name="T26" fmla="*/ 0 w 359"/>
                <a:gd name="T27" fmla="*/ 0 h 697"/>
                <a:gd name="T28" fmla="*/ 0 w 359"/>
                <a:gd name="T29" fmla="*/ 0 h 697"/>
                <a:gd name="T30" fmla="*/ 0 w 359"/>
                <a:gd name="T31" fmla="*/ 0 h 697"/>
                <a:gd name="T32" fmla="*/ 0 w 359"/>
                <a:gd name="T33" fmla="*/ 0 h 697"/>
                <a:gd name="T34" fmla="*/ 0 w 359"/>
                <a:gd name="T35" fmla="*/ 0 h 697"/>
                <a:gd name="T36" fmla="*/ 0 w 359"/>
                <a:gd name="T37" fmla="*/ 0 h 697"/>
                <a:gd name="T38" fmla="*/ 0 w 359"/>
                <a:gd name="T39" fmla="*/ 0 h 697"/>
                <a:gd name="T40" fmla="*/ 0 w 359"/>
                <a:gd name="T41" fmla="*/ 0 h 697"/>
                <a:gd name="T42" fmla="*/ 0 w 359"/>
                <a:gd name="T43" fmla="*/ 0 h 697"/>
                <a:gd name="T44" fmla="*/ 0 w 359"/>
                <a:gd name="T45" fmla="*/ 0 h 697"/>
                <a:gd name="T46" fmla="*/ 0 w 359"/>
                <a:gd name="T47" fmla="*/ 0 h 697"/>
                <a:gd name="T48" fmla="*/ 0 w 359"/>
                <a:gd name="T49" fmla="*/ 0 h 697"/>
                <a:gd name="T50" fmla="*/ 0 w 359"/>
                <a:gd name="T51" fmla="*/ 0 h 697"/>
                <a:gd name="T52" fmla="*/ 0 w 359"/>
                <a:gd name="T53" fmla="*/ 0 h 697"/>
                <a:gd name="T54" fmla="*/ 0 w 359"/>
                <a:gd name="T55" fmla="*/ 0 h 697"/>
                <a:gd name="T56" fmla="*/ 0 w 359"/>
                <a:gd name="T57" fmla="*/ 0 h 69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59"/>
                <a:gd name="T88" fmla="*/ 0 h 697"/>
                <a:gd name="T89" fmla="*/ 359 w 359"/>
                <a:gd name="T90" fmla="*/ 697 h 69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59" h="697">
                  <a:moveTo>
                    <a:pt x="76" y="610"/>
                  </a:moveTo>
                  <a:lnTo>
                    <a:pt x="48" y="519"/>
                  </a:lnTo>
                  <a:lnTo>
                    <a:pt x="119" y="0"/>
                  </a:lnTo>
                  <a:lnTo>
                    <a:pt x="85" y="39"/>
                  </a:lnTo>
                  <a:lnTo>
                    <a:pt x="56" y="205"/>
                  </a:lnTo>
                  <a:lnTo>
                    <a:pt x="19" y="382"/>
                  </a:lnTo>
                  <a:lnTo>
                    <a:pt x="7" y="469"/>
                  </a:lnTo>
                  <a:lnTo>
                    <a:pt x="0" y="524"/>
                  </a:lnTo>
                  <a:lnTo>
                    <a:pt x="57" y="631"/>
                  </a:lnTo>
                  <a:lnTo>
                    <a:pt x="99" y="676"/>
                  </a:lnTo>
                  <a:lnTo>
                    <a:pt x="100" y="676"/>
                  </a:lnTo>
                  <a:lnTo>
                    <a:pt x="104" y="676"/>
                  </a:lnTo>
                  <a:lnTo>
                    <a:pt x="108" y="677"/>
                  </a:lnTo>
                  <a:lnTo>
                    <a:pt x="116" y="677"/>
                  </a:lnTo>
                  <a:lnTo>
                    <a:pt x="126" y="678"/>
                  </a:lnTo>
                  <a:lnTo>
                    <a:pt x="136" y="679"/>
                  </a:lnTo>
                  <a:lnTo>
                    <a:pt x="149" y="681"/>
                  </a:lnTo>
                  <a:lnTo>
                    <a:pt x="164" y="682"/>
                  </a:lnTo>
                  <a:lnTo>
                    <a:pt x="179" y="684"/>
                  </a:lnTo>
                  <a:lnTo>
                    <a:pt x="196" y="685"/>
                  </a:lnTo>
                  <a:lnTo>
                    <a:pt x="215" y="686"/>
                  </a:lnTo>
                  <a:lnTo>
                    <a:pt x="235" y="689"/>
                  </a:lnTo>
                  <a:lnTo>
                    <a:pt x="256" y="691"/>
                  </a:lnTo>
                  <a:lnTo>
                    <a:pt x="278" y="692"/>
                  </a:lnTo>
                  <a:lnTo>
                    <a:pt x="301" y="695"/>
                  </a:lnTo>
                  <a:lnTo>
                    <a:pt x="324" y="697"/>
                  </a:lnTo>
                  <a:lnTo>
                    <a:pt x="359" y="655"/>
                  </a:lnTo>
                  <a:lnTo>
                    <a:pt x="157" y="643"/>
                  </a:lnTo>
                  <a:lnTo>
                    <a:pt x="76" y="6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51" name="Freeform 300"/>
            <p:cNvSpPr>
              <a:spLocks/>
            </p:cNvSpPr>
            <p:nvPr/>
          </p:nvSpPr>
          <p:spPr bwMode="auto">
            <a:xfrm>
              <a:off x="426" y="2707"/>
              <a:ext cx="239" cy="177"/>
            </a:xfrm>
            <a:custGeom>
              <a:avLst/>
              <a:gdLst>
                <a:gd name="T0" fmla="*/ 0 w 1437"/>
                <a:gd name="T1" fmla="*/ 0 h 1059"/>
                <a:gd name="T2" fmla="*/ 0 w 1437"/>
                <a:gd name="T3" fmla="*/ 0 h 1059"/>
                <a:gd name="T4" fmla="*/ 0 w 1437"/>
                <a:gd name="T5" fmla="*/ 0 h 1059"/>
                <a:gd name="T6" fmla="*/ 0 w 1437"/>
                <a:gd name="T7" fmla="*/ 0 h 1059"/>
                <a:gd name="T8" fmla="*/ 0 w 1437"/>
                <a:gd name="T9" fmla="*/ 0 h 1059"/>
                <a:gd name="T10" fmla="*/ 0 w 1437"/>
                <a:gd name="T11" fmla="*/ 0 h 1059"/>
                <a:gd name="T12" fmla="*/ 0 w 1437"/>
                <a:gd name="T13" fmla="*/ 0 h 1059"/>
                <a:gd name="T14" fmla="*/ 0 w 1437"/>
                <a:gd name="T15" fmla="*/ 0 h 1059"/>
                <a:gd name="T16" fmla="*/ 0 w 1437"/>
                <a:gd name="T17" fmla="*/ 0 h 1059"/>
                <a:gd name="T18" fmla="*/ 0 w 1437"/>
                <a:gd name="T19" fmla="*/ 0 h 1059"/>
                <a:gd name="T20" fmla="*/ 0 w 1437"/>
                <a:gd name="T21" fmla="*/ 0 h 1059"/>
                <a:gd name="T22" fmla="*/ 0 w 1437"/>
                <a:gd name="T23" fmla="*/ 0 h 1059"/>
                <a:gd name="T24" fmla="*/ 0 w 1437"/>
                <a:gd name="T25" fmla="*/ 0 h 1059"/>
                <a:gd name="T26" fmla="*/ 0 w 1437"/>
                <a:gd name="T27" fmla="*/ 0 h 1059"/>
                <a:gd name="T28" fmla="*/ 0 w 1437"/>
                <a:gd name="T29" fmla="*/ 0 h 1059"/>
                <a:gd name="T30" fmla="*/ 0 w 1437"/>
                <a:gd name="T31" fmla="*/ 0 h 1059"/>
                <a:gd name="T32" fmla="*/ 0 w 1437"/>
                <a:gd name="T33" fmla="*/ 0 h 1059"/>
                <a:gd name="T34" fmla="*/ 0 w 1437"/>
                <a:gd name="T35" fmla="*/ 0 h 1059"/>
                <a:gd name="T36" fmla="*/ 0 w 1437"/>
                <a:gd name="T37" fmla="*/ 0 h 1059"/>
                <a:gd name="T38" fmla="*/ 0 w 1437"/>
                <a:gd name="T39" fmla="*/ 0 h 1059"/>
                <a:gd name="T40" fmla="*/ 0 w 1437"/>
                <a:gd name="T41" fmla="*/ 0 h 1059"/>
                <a:gd name="T42" fmla="*/ 0 w 1437"/>
                <a:gd name="T43" fmla="*/ 0 h 1059"/>
                <a:gd name="T44" fmla="*/ 0 w 1437"/>
                <a:gd name="T45" fmla="*/ 0 h 1059"/>
                <a:gd name="T46" fmla="*/ 0 w 1437"/>
                <a:gd name="T47" fmla="*/ 0 h 1059"/>
                <a:gd name="T48" fmla="*/ 0 w 1437"/>
                <a:gd name="T49" fmla="*/ 0 h 1059"/>
                <a:gd name="T50" fmla="*/ 0 w 1437"/>
                <a:gd name="T51" fmla="*/ 0 h 1059"/>
                <a:gd name="T52" fmla="*/ 0 w 1437"/>
                <a:gd name="T53" fmla="*/ 0 h 1059"/>
                <a:gd name="T54" fmla="*/ 0 w 1437"/>
                <a:gd name="T55" fmla="*/ 0 h 1059"/>
                <a:gd name="T56" fmla="*/ 0 w 1437"/>
                <a:gd name="T57" fmla="*/ 0 h 1059"/>
                <a:gd name="T58" fmla="*/ 0 w 1437"/>
                <a:gd name="T59" fmla="*/ 0 h 1059"/>
                <a:gd name="T60" fmla="*/ 0 w 1437"/>
                <a:gd name="T61" fmla="*/ 0 h 1059"/>
                <a:gd name="T62" fmla="*/ 0 w 1437"/>
                <a:gd name="T63" fmla="*/ 0 h 1059"/>
                <a:gd name="T64" fmla="*/ 0 w 1437"/>
                <a:gd name="T65" fmla="*/ 0 h 1059"/>
                <a:gd name="T66" fmla="*/ 0 w 1437"/>
                <a:gd name="T67" fmla="*/ 0 h 1059"/>
                <a:gd name="T68" fmla="*/ 0 w 1437"/>
                <a:gd name="T69" fmla="*/ 0 h 1059"/>
                <a:gd name="T70" fmla="*/ 0 w 1437"/>
                <a:gd name="T71" fmla="*/ 0 h 1059"/>
                <a:gd name="T72" fmla="*/ 0 w 1437"/>
                <a:gd name="T73" fmla="*/ 0 h 1059"/>
                <a:gd name="T74" fmla="*/ 0 w 1437"/>
                <a:gd name="T75" fmla="*/ 0 h 1059"/>
                <a:gd name="T76" fmla="*/ 0 w 1437"/>
                <a:gd name="T77" fmla="*/ 0 h 105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37"/>
                <a:gd name="T118" fmla="*/ 0 h 1059"/>
                <a:gd name="T119" fmla="*/ 1437 w 1437"/>
                <a:gd name="T120" fmla="*/ 1059 h 105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37" h="1059">
                  <a:moveTo>
                    <a:pt x="1430" y="138"/>
                  </a:moveTo>
                  <a:lnTo>
                    <a:pt x="1424" y="136"/>
                  </a:lnTo>
                  <a:lnTo>
                    <a:pt x="1407" y="129"/>
                  </a:lnTo>
                  <a:lnTo>
                    <a:pt x="1382" y="118"/>
                  </a:lnTo>
                  <a:lnTo>
                    <a:pt x="1355" y="106"/>
                  </a:lnTo>
                  <a:lnTo>
                    <a:pt x="1326" y="95"/>
                  </a:lnTo>
                  <a:lnTo>
                    <a:pt x="1300" y="84"/>
                  </a:lnTo>
                  <a:lnTo>
                    <a:pt x="1279" y="76"/>
                  </a:lnTo>
                  <a:lnTo>
                    <a:pt x="1269" y="72"/>
                  </a:lnTo>
                  <a:lnTo>
                    <a:pt x="1263" y="70"/>
                  </a:lnTo>
                  <a:lnTo>
                    <a:pt x="1250" y="69"/>
                  </a:lnTo>
                  <a:lnTo>
                    <a:pt x="1232" y="68"/>
                  </a:lnTo>
                  <a:lnTo>
                    <a:pt x="1208" y="66"/>
                  </a:lnTo>
                  <a:lnTo>
                    <a:pt x="1182" y="65"/>
                  </a:lnTo>
                  <a:lnTo>
                    <a:pt x="1153" y="63"/>
                  </a:lnTo>
                  <a:lnTo>
                    <a:pt x="1120" y="61"/>
                  </a:lnTo>
                  <a:lnTo>
                    <a:pt x="1088" y="60"/>
                  </a:lnTo>
                  <a:lnTo>
                    <a:pt x="1055" y="58"/>
                  </a:lnTo>
                  <a:lnTo>
                    <a:pt x="1023" y="55"/>
                  </a:lnTo>
                  <a:lnTo>
                    <a:pt x="993" y="54"/>
                  </a:lnTo>
                  <a:lnTo>
                    <a:pt x="965" y="52"/>
                  </a:lnTo>
                  <a:lnTo>
                    <a:pt x="942" y="51"/>
                  </a:lnTo>
                  <a:lnTo>
                    <a:pt x="922" y="48"/>
                  </a:lnTo>
                  <a:lnTo>
                    <a:pt x="907" y="47"/>
                  </a:lnTo>
                  <a:lnTo>
                    <a:pt x="899" y="45"/>
                  </a:lnTo>
                  <a:lnTo>
                    <a:pt x="887" y="43"/>
                  </a:lnTo>
                  <a:lnTo>
                    <a:pt x="864" y="40"/>
                  </a:lnTo>
                  <a:lnTo>
                    <a:pt x="830" y="38"/>
                  </a:lnTo>
                  <a:lnTo>
                    <a:pt x="788" y="34"/>
                  </a:lnTo>
                  <a:lnTo>
                    <a:pt x="740" y="31"/>
                  </a:lnTo>
                  <a:lnTo>
                    <a:pt x="686" y="27"/>
                  </a:lnTo>
                  <a:lnTo>
                    <a:pt x="629" y="23"/>
                  </a:lnTo>
                  <a:lnTo>
                    <a:pt x="571" y="19"/>
                  </a:lnTo>
                  <a:lnTo>
                    <a:pt x="513" y="16"/>
                  </a:lnTo>
                  <a:lnTo>
                    <a:pt x="458" y="11"/>
                  </a:lnTo>
                  <a:lnTo>
                    <a:pt x="406" y="9"/>
                  </a:lnTo>
                  <a:lnTo>
                    <a:pt x="359" y="5"/>
                  </a:lnTo>
                  <a:lnTo>
                    <a:pt x="320" y="3"/>
                  </a:lnTo>
                  <a:lnTo>
                    <a:pt x="290" y="1"/>
                  </a:lnTo>
                  <a:lnTo>
                    <a:pt x="270" y="0"/>
                  </a:lnTo>
                  <a:lnTo>
                    <a:pt x="263" y="0"/>
                  </a:lnTo>
                  <a:lnTo>
                    <a:pt x="183" y="15"/>
                  </a:lnTo>
                  <a:lnTo>
                    <a:pt x="114" y="73"/>
                  </a:lnTo>
                  <a:lnTo>
                    <a:pt x="0" y="833"/>
                  </a:lnTo>
                  <a:lnTo>
                    <a:pt x="38" y="821"/>
                  </a:lnTo>
                  <a:lnTo>
                    <a:pt x="44" y="823"/>
                  </a:lnTo>
                  <a:lnTo>
                    <a:pt x="133" y="172"/>
                  </a:lnTo>
                  <a:lnTo>
                    <a:pt x="161" y="101"/>
                  </a:lnTo>
                  <a:lnTo>
                    <a:pt x="194" y="58"/>
                  </a:lnTo>
                  <a:lnTo>
                    <a:pt x="247" y="33"/>
                  </a:lnTo>
                  <a:lnTo>
                    <a:pt x="1174" y="86"/>
                  </a:lnTo>
                  <a:lnTo>
                    <a:pt x="1246" y="101"/>
                  </a:lnTo>
                  <a:lnTo>
                    <a:pt x="1248" y="102"/>
                  </a:lnTo>
                  <a:lnTo>
                    <a:pt x="1252" y="106"/>
                  </a:lnTo>
                  <a:lnTo>
                    <a:pt x="1259" y="111"/>
                  </a:lnTo>
                  <a:lnTo>
                    <a:pt x="1269" y="118"/>
                  </a:lnTo>
                  <a:lnTo>
                    <a:pt x="1278" y="126"/>
                  </a:lnTo>
                  <a:lnTo>
                    <a:pt x="1287" y="134"/>
                  </a:lnTo>
                  <a:lnTo>
                    <a:pt x="1295" y="141"/>
                  </a:lnTo>
                  <a:lnTo>
                    <a:pt x="1302" y="147"/>
                  </a:lnTo>
                  <a:lnTo>
                    <a:pt x="1313" y="163"/>
                  </a:lnTo>
                  <a:lnTo>
                    <a:pt x="1322" y="184"/>
                  </a:lnTo>
                  <a:lnTo>
                    <a:pt x="1328" y="202"/>
                  </a:lnTo>
                  <a:lnTo>
                    <a:pt x="1330" y="210"/>
                  </a:lnTo>
                  <a:lnTo>
                    <a:pt x="1269" y="684"/>
                  </a:lnTo>
                  <a:lnTo>
                    <a:pt x="1233" y="982"/>
                  </a:lnTo>
                  <a:lnTo>
                    <a:pt x="1250" y="996"/>
                  </a:lnTo>
                  <a:lnTo>
                    <a:pt x="1283" y="779"/>
                  </a:lnTo>
                  <a:lnTo>
                    <a:pt x="1359" y="242"/>
                  </a:lnTo>
                  <a:lnTo>
                    <a:pt x="1345" y="133"/>
                  </a:lnTo>
                  <a:lnTo>
                    <a:pt x="1382" y="158"/>
                  </a:lnTo>
                  <a:lnTo>
                    <a:pt x="1396" y="204"/>
                  </a:lnTo>
                  <a:lnTo>
                    <a:pt x="1382" y="338"/>
                  </a:lnTo>
                  <a:lnTo>
                    <a:pt x="1288" y="1029"/>
                  </a:lnTo>
                  <a:lnTo>
                    <a:pt x="1324" y="1059"/>
                  </a:lnTo>
                  <a:lnTo>
                    <a:pt x="1428" y="309"/>
                  </a:lnTo>
                  <a:lnTo>
                    <a:pt x="1437" y="238"/>
                  </a:lnTo>
                  <a:lnTo>
                    <a:pt x="1430" y="1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52" name="Freeform 301"/>
            <p:cNvSpPr>
              <a:spLocks/>
            </p:cNvSpPr>
            <p:nvPr/>
          </p:nvSpPr>
          <p:spPr bwMode="auto">
            <a:xfrm>
              <a:off x="589" y="2852"/>
              <a:ext cx="13" cy="9"/>
            </a:xfrm>
            <a:custGeom>
              <a:avLst/>
              <a:gdLst>
                <a:gd name="T0" fmla="*/ 0 w 84"/>
                <a:gd name="T1" fmla="*/ 0 h 56"/>
                <a:gd name="T2" fmla="*/ 0 w 84"/>
                <a:gd name="T3" fmla="*/ 0 h 56"/>
                <a:gd name="T4" fmla="*/ 0 w 84"/>
                <a:gd name="T5" fmla="*/ 0 h 56"/>
                <a:gd name="T6" fmla="*/ 0 w 84"/>
                <a:gd name="T7" fmla="*/ 0 h 56"/>
                <a:gd name="T8" fmla="*/ 0 w 84"/>
                <a:gd name="T9" fmla="*/ 0 h 56"/>
                <a:gd name="T10" fmla="*/ 0 w 84"/>
                <a:gd name="T11" fmla="*/ 0 h 56"/>
                <a:gd name="T12" fmla="*/ 0 w 84"/>
                <a:gd name="T13" fmla="*/ 0 h 56"/>
                <a:gd name="T14" fmla="*/ 0 w 84"/>
                <a:gd name="T15" fmla="*/ 0 h 56"/>
                <a:gd name="T16" fmla="*/ 0 w 84"/>
                <a:gd name="T17" fmla="*/ 0 h 56"/>
                <a:gd name="T18" fmla="*/ 0 w 84"/>
                <a:gd name="T19" fmla="*/ 0 h 56"/>
                <a:gd name="T20" fmla="*/ 0 w 84"/>
                <a:gd name="T21" fmla="*/ 0 h 56"/>
                <a:gd name="T22" fmla="*/ 0 w 84"/>
                <a:gd name="T23" fmla="*/ 0 h 56"/>
                <a:gd name="T24" fmla="*/ 0 w 84"/>
                <a:gd name="T25" fmla="*/ 0 h 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4"/>
                <a:gd name="T40" fmla="*/ 0 h 56"/>
                <a:gd name="T41" fmla="*/ 84 w 84"/>
                <a:gd name="T42" fmla="*/ 56 h 5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4" h="56">
                  <a:moveTo>
                    <a:pt x="36" y="25"/>
                  </a:moveTo>
                  <a:lnTo>
                    <a:pt x="38" y="25"/>
                  </a:lnTo>
                  <a:lnTo>
                    <a:pt x="44" y="26"/>
                  </a:lnTo>
                  <a:lnTo>
                    <a:pt x="52" y="28"/>
                  </a:lnTo>
                  <a:lnTo>
                    <a:pt x="61" y="34"/>
                  </a:lnTo>
                  <a:lnTo>
                    <a:pt x="69" y="42"/>
                  </a:lnTo>
                  <a:lnTo>
                    <a:pt x="77" y="49"/>
                  </a:lnTo>
                  <a:lnTo>
                    <a:pt x="81" y="54"/>
                  </a:lnTo>
                  <a:lnTo>
                    <a:pt x="84" y="56"/>
                  </a:lnTo>
                  <a:lnTo>
                    <a:pt x="76" y="33"/>
                  </a:lnTo>
                  <a:lnTo>
                    <a:pt x="28" y="7"/>
                  </a:lnTo>
                  <a:lnTo>
                    <a:pt x="0" y="0"/>
                  </a:lnTo>
                  <a:lnTo>
                    <a:pt x="36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53" name="Freeform 302"/>
            <p:cNvSpPr>
              <a:spLocks/>
            </p:cNvSpPr>
            <p:nvPr/>
          </p:nvSpPr>
          <p:spPr bwMode="auto">
            <a:xfrm>
              <a:off x="420" y="2853"/>
              <a:ext cx="16" cy="11"/>
            </a:xfrm>
            <a:custGeom>
              <a:avLst/>
              <a:gdLst>
                <a:gd name="T0" fmla="*/ 0 w 94"/>
                <a:gd name="T1" fmla="*/ 0 h 62"/>
                <a:gd name="T2" fmla="*/ 0 w 94"/>
                <a:gd name="T3" fmla="*/ 0 h 62"/>
                <a:gd name="T4" fmla="*/ 0 w 94"/>
                <a:gd name="T5" fmla="*/ 0 h 62"/>
                <a:gd name="T6" fmla="*/ 0 w 94"/>
                <a:gd name="T7" fmla="*/ 0 h 62"/>
                <a:gd name="T8" fmla="*/ 0 w 94"/>
                <a:gd name="T9" fmla="*/ 0 h 62"/>
                <a:gd name="T10" fmla="*/ 0 w 94"/>
                <a:gd name="T11" fmla="*/ 0 h 62"/>
                <a:gd name="T12" fmla="*/ 0 w 94"/>
                <a:gd name="T13" fmla="*/ 0 h 62"/>
                <a:gd name="T14" fmla="*/ 0 w 94"/>
                <a:gd name="T15" fmla="*/ 0 h 62"/>
                <a:gd name="T16" fmla="*/ 0 w 94"/>
                <a:gd name="T17" fmla="*/ 0 h 62"/>
                <a:gd name="T18" fmla="*/ 0 w 94"/>
                <a:gd name="T19" fmla="*/ 0 h 62"/>
                <a:gd name="T20" fmla="*/ 0 w 94"/>
                <a:gd name="T21" fmla="*/ 0 h 62"/>
                <a:gd name="T22" fmla="*/ 0 w 94"/>
                <a:gd name="T23" fmla="*/ 0 h 62"/>
                <a:gd name="T24" fmla="*/ 0 w 94"/>
                <a:gd name="T25" fmla="*/ 0 h 62"/>
                <a:gd name="T26" fmla="*/ 0 w 94"/>
                <a:gd name="T27" fmla="*/ 0 h 62"/>
                <a:gd name="T28" fmla="*/ 0 w 94"/>
                <a:gd name="T29" fmla="*/ 0 h 62"/>
                <a:gd name="T30" fmla="*/ 0 w 94"/>
                <a:gd name="T31" fmla="*/ 0 h 62"/>
                <a:gd name="T32" fmla="*/ 0 w 94"/>
                <a:gd name="T33" fmla="*/ 0 h 62"/>
                <a:gd name="T34" fmla="*/ 0 w 94"/>
                <a:gd name="T35" fmla="*/ 0 h 62"/>
                <a:gd name="T36" fmla="*/ 0 w 94"/>
                <a:gd name="T37" fmla="*/ 0 h 62"/>
                <a:gd name="T38" fmla="*/ 0 w 94"/>
                <a:gd name="T39" fmla="*/ 0 h 62"/>
                <a:gd name="T40" fmla="*/ 0 w 94"/>
                <a:gd name="T41" fmla="*/ 0 h 62"/>
                <a:gd name="T42" fmla="*/ 0 w 94"/>
                <a:gd name="T43" fmla="*/ 0 h 62"/>
                <a:gd name="T44" fmla="*/ 0 w 94"/>
                <a:gd name="T45" fmla="*/ 0 h 62"/>
                <a:gd name="T46" fmla="*/ 0 w 94"/>
                <a:gd name="T47" fmla="*/ 0 h 62"/>
                <a:gd name="T48" fmla="*/ 0 w 94"/>
                <a:gd name="T49" fmla="*/ 0 h 62"/>
                <a:gd name="T50" fmla="*/ 0 w 94"/>
                <a:gd name="T51" fmla="*/ 0 h 62"/>
                <a:gd name="T52" fmla="*/ 0 w 94"/>
                <a:gd name="T53" fmla="*/ 0 h 6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4"/>
                <a:gd name="T82" fmla="*/ 0 h 62"/>
                <a:gd name="T83" fmla="*/ 94 w 94"/>
                <a:gd name="T84" fmla="*/ 62 h 6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4" h="62">
                  <a:moveTo>
                    <a:pt x="0" y="40"/>
                  </a:moveTo>
                  <a:lnTo>
                    <a:pt x="1" y="40"/>
                  </a:lnTo>
                  <a:lnTo>
                    <a:pt x="4" y="43"/>
                  </a:lnTo>
                  <a:lnTo>
                    <a:pt x="9" y="44"/>
                  </a:lnTo>
                  <a:lnTo>
                    <a:pt x="15" y="46"/>
                  </a:lnTo>
                  <a:lnTo>
                    <a:pt x="22" y="50"/>
                  </a:lnTo>
                  <a:lnTo>
                    <a:pt x="28" y="52"/>
                  </a:lnTo>
                  <a:lnTo>
                    <a:pt x="32" y="54"/>
                  </a:lnTo>
                  <a:lnTo>
                    <a:pt x="36" y="55"/>
                  </a:lnTo>
                  <a:lnTo>
                    <a:pt x="39" y="59"/>
                  </a:lnTo>
                  <a:lnTo>
                    <a:pt x="43" y="61"/>
                  </a:lnTo>
                  <a:lnTo>
                    <a:pt x="47" y="62"/>
                  </a:lnTo>
                  <a:lnTo>
                    <a:pt x="52" y="60"/>
                  </a:lnTo>
                  <a:lnTo>
                    <a:pt x="57" y="57"/>
                  </a:lnTo>
                  <a:lnTo>
                    <a:pt x="62" y="51"/>
                  </a:lnTo>
                  <a:lnTo>
                    <a:pt x="69" y="43"/>
                  </a:lnTo>
                  <a:lnTo>
                    <a:pt x="76" y="33"/>
                  </a:lnTo>
                  <a:lnTo>
                    <a:pt x="83" y="25"/>
                  </a:lnTo>
                  <a:lnTo>
                    <a:pt x="89" y="17"/>
                  </a:lnTo>
                  <a:lnTo>
                    <a:pt x="93" y="12"/>
                  </a:lnTo>
                  <a:lnTo>
                    <a:pt x="94" y="10"/>
                  </a:lnTo>
                  <a:lnTo>
                    <a:pt x="86" y="0"/>
                  </a:lnTo>
                  <a:lnTo>
                    <a:pt x="86" y="10"/>
                  </a:lnTo>
                  <a:lnTo>
                    <a:pt x="57" y="45"/>
                  </a:lnTo>
                  <a:lnTo>
                    <a:pt x="48" y="53"/>
                  </a:lnTo>
                  <a:lnTo>
                    <a:pt x="35" y="4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54" name="Freeform 303"/>
            <p:cNvSpPr>
              <a:spLocks/>
            </p:cNvSpPr>
            <p:nvPr/>
          </p:nvSpPr>
          <p:spPr bwMode="auto">
            <a:xfrm>
              <a:off x="489" y="2767"/>
              <a:ext cx="102" cy="24"/>
            </a:xfrm>
            <a:custGeom>
              <a:avLst/>
              <a:gdLst>
                <a:gd name="T0" fmla="*/ 0 w 615"/>
                <a:gd name="T1" fmla="*/ 0 h 141"/>
                <a:gd name="T2" fmla="*/ 0 w 615"/>
                <a:gd name="T3" fmla="*/ 0 h 141"/>
                <a:gd name="T4" fmla="*/ 0 w 615"/>
                <a:gd name="T5" fmla="*/ 0 h 141"/>
                <a:gd name="T6" fmla="*/ 0 w 615"/>
                <a:gd name="T7" fmla="*/ 0 h 141"/>
                <a:gd name="T8" fmla="*/ 0 w 615"/>
                <a:gd name="T9" fmla="*/ 0 h 141"/>
                <a:gd name="T10" fmla="*/ 0 w 615"/>
                <a:gd name="T11" fmla="*/ 0 h 141"/>
                <a:gd name="T12" fmla="*/ 0 w 615"/>
                <a:gd name="T13" fmla="*/ 0 h 141"/>
                <a:gd name="T14" fmla="*/ 0 w 615"/>
                <a:gd name="T15" fmla="*/ 0 h 141"/>
                <a:gd name="T16" fmla="*/ 0 w 615"/>
                <a:gd name="T17" fmla="*/ 0 h 141"/>
                <a:gd name="T18" fmla="*/ 0 w 615"/>
                <a:gd name="T19" fmla="*/ 0 h 141"/>
                <a:gd name="T20" fmla="*/ 0 w 615"/>
                <a:gd name="T21" fmla="*/ 0 h 141"/>
                <a:gd name="T22" fmla="*/ 0 w 615"/>
                <a:gd name="T23" fmla="*/ 0 h 141"/>
                <a:gd name="T24" fmla="*/ 0 w 615"/>
                <a:gd name="T25" fmla="*/ 0 h 141"/>
                <a:gd name="T26" fmla="*/ 0 w 615"/>
                <a:gd name="T27" fmla="*/ 0 h 141"/>
                <a:gd name="T28" fmla="*/ 0 w 615"/>
                <a:gd name="T29" fmla="*/ 0 h 141"/>
                <a:gd name="T30" fmla="*/ 0 w 615"/>
                <a:gd name="T31" fmla="*/ 0 h 141"/>
                <a:gd name="T32" fmla="*/ 0 w 615"/>
                <a:gd name="T33" fmla="*/ 0 h 141"/>
                <a:gd name="T34" fmla="*/ 0 w 615"/>
                <a:gd name="T35" fmla="*/ 0 h 141"/>
                <a:gd name="T36" fmla="*/ 0 w 615"/>
                <a:gd name="T37" fmla="*/ 0 h 141"/>
                <a:gd name="T38" fmla="*/ 0 w 615"/>
                <a:gd name="T39" fmla="*/ 0 h 141"/>
                <a:gd name="T40" fmla="*/ 0 w 615"/>
                <a:gd name="T41" fmla="*/ 0 h 141"/>
                <a:gd name="T42" fmla="*/ 0 w 615"/>
                <a:gd name="T43" fmla="*/ 0 h 141"/>
                <a:gd name="T44" fmla="*/ 0 w 615"/>
                <a:gd name="T45" fmla="*/ 0 h 141"/>
                <a:gd name="T46" fmla="*/ 0 w 615"/>
                <a:gd name="T47" fmla="*/ 0 h 141"/>
                <a:gd name="T48" fmla="*/ 0 w 615"/>
                <a:gd name="T49" fmla="*/ 0 h 141"/>
                <a:gd name="T50" fmla="*/ 0 w 615"/>
                <a:gd name="T51" fmla="*/ 0 h 141"/>
                <a:gd name="T52" fmla="*/ 0 w 615"/>
                <a:gd name="T53" fmla="*/ 0 h 141"/>
                <a:gd name="T54" fmla="*/ 0 w 615"/>
                <a:gd name="T55" fmla="*/ 0 h 141"/>
                <a:gd name="T56" fmla="*/ 0 w 615"/>
                <a:gd name="T57" fmla="*/ 0 h 141"/>
                <a:gd name="T58" fmla="*/ 0 w 615"/>
                <a:gd name="T59" fmla="*/ 0 h 141"/>
                <a:gd name="T60" fmla="*/ 0 w 615"/>
                <a:gd name="T61" fmla="*/ 0 h 141"/>
                <a:gd name="T62" fmla="*/ 0 w 615"/>
                <a:gd name="T63" fmla="*/ 0 h 141"/>
                <a:gd name="T64" fmla="*/ 0 w 615"/>
                <a:gd name="T65" fmla="*/ 0 h 141"/>
                <a:gd name="T66" fmla="*/ 0 w 615"/>
                <a:gd name="T67" fmla="*/ 0 h 141"/>
                <a:gd name="T68" fmla="*/ 0 w 615"/>
                <a:gd name="T69" fmla="*/ 0 h 141"/>
                <a:gd name="T70" fmla="*/ 0 w 615"/>
                <a:gd name="T71" fmla="*/ 0 h 141"/>
                <a:gd name="T72" fmla="*/ 0 w 615"/>
                <a:gd name="T73" fmla="*/ 0 h 141"/>
                <a:gd name="T74" fmla="*/ 0 w 615"/>
                <a:gd name="T75" fmla="*/ 0 h 141"/>
                <a:gd name="T76" fmla="*/ 0 w 615"/>
                <a:gd name="T77" fmla="*/ 0 h 141"/>
                <a:gd name="T78" fmla="*/ 0 w 615"/>
                <a:gd name="T79" fmla="*/ 0 h 141"/>
                <a:gd name="T80" fmla="*/ 0 w 615"/>
                <a:gd name="T81" fmla="*/ 0 h 141"/>
                <a:gd name="T82" fmla="*/ 0 w 615"/>
                <a:gd name="T83" fmla="*/ 0 h 141"/>
                <a:gd name="T84" fmla="*/ 0 w 615"/>
                <a:gd name="T85" fmla="*/ 0 h 141"/>
                <a:gd name="T86" fmla="*/ 0 w 615"/>
                <a:gd name="T87" fmla="*/ 0 h 141"/>
                <a:gd name="T88" fmla="*/ 0 w 615"/>
                <a:gd name="T89" fmla="*/ 0 h 141"/>
                <a:gd name="T90" fmla="*/ 0 w 615"/>
                <a:gd name="T91" fmla="*/ 0 h 141"/>
                <a:gd name="T92" fmla="*/ 0 w 615"/>
                <a:gd name="T93" fmla="*/ 0 h 141"/>
                <a:gd name="T94" fmla="*/ 0 w 615"/>
                <a:gd name="T95" fmla="*/ 0 h 141"/>
                <a:gd name="T96" fmla="*/ 0 w 615"/>
                <a:gd name="T97" fmla="*/ 0 h 141"/>
                <a:gd name="T98" fmla="*/ 0 w 615"/>
                <a:gd name="T99" fmla="*/ 0 h 141"/>
                <a:gd name="T100" fmla="*/ 0 w 615"/>
                <a:gd name="T101" fmla="*/ 0 h 141"/>
                <a:gd name="T102" fmla="*/ 0 w 615"/>
                <a:gd name="T103" fmla="*/ 0 h 141"/>
                <a:gd name="T104" fmla="*/ 0 w 615"/>
                <a:gd name="T105" fmla="*/ 0 h 141"/>
                <a:gd name="T106" fmla="*/ 0 w 615"/>
                <a:gd name="T107" fmla="*/ 0 h 141"/>
                <a:gd name="T108" fmla="*/ 0 w 615"/>
                <a:gd name="T109" fmla="*/ 0 h 141"/>
                <a:gd name="T110" fmla="*/ 0 w 615"/>
                <a:gd name="T111" fmla="*/ 0 h 141"/>
                <a:gd name="T112" fmla="*/ 0 w 615"/>
                <a:gd name="T113" fmla="*/ 0 h 141"/>
                <a:gd name="T114" fmla="*/ 0 w 615"/>
                <a:gd name="T115" fmla="*/ 0 h 141"/>
                <a:gd name="T116" fmla="*/ 0 w 615"/>
                <a:gd name="T117" fmla="*/ 0 h 141"/>
                <a:gd name="T118" fmla="*/ 0 w 615"/>
                <a:gd name="T119" fmla="*/ 0 h 141"/>
                <a:gd name="T120" fmla="*/ 0 w 615"/>
                <a:gd name="T121" fmla="*/ 0 h 141"/>
                <a:gd name="T122" fmla="*/ 0 w 615"/>
                <a:gd name="T123" fmla="*/ 0 h 1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15"/>
                <a:gd name="T187" fmla="*/ 0 h 141"/>
                <a:gd name="T188" fmla="*/ 615 w 615"/>
                <a:gd name="T189" fmla="*/ 141 h 1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15" h="141">
                  <a:moveTo>
                    <a:pt x="608" y="83"/>
                  </a:moveTo>
                  <a:lnTo>
                    <a:pt x="598" y="83"/>
                  </a:lnTo>
                  <a:lnTo>
                    <a:pt x="589" y="83"/>
                  </a:lnTo>
                  <a:lnTo>
                    <a:pt x="580" y="85"/>
                  </a:lnTo>
                  <a:lnTo>
                    <a:pt x="572" y="86"/>
                  </a:lnTo>
                  <a:lnTo>
                    <a:pt x="562" y="87"/>
                  </a:lnTo>
                  <a:lnTo>
                    <a:pt x="553" y="88"/>
                  </a:lnTo>
                  <a:lnTo>
                    <a:pt x="544" y="88"/>
                  </a:lnTo>
                  <a:lnTo>
                    <a:pt x="535" y="88"/>
                  </a:lnTo>
                  <a:lnTo>
                    <a:pt x="515" y="83"/>
                  </a:lnTo>
                  <a:lnTo>
                    <a:pt x="507" y="74"/>
                  </a:lnTo>
                  <a:lnTo>
                    <a:pt x="501" y="73"/>
                  </a:lnTo>
                  <a:lnTo>
                    <a:pt x="495" y="73"/>
                  </a:lnTo>
                  <a:lnTo>
                    <a:pt x="489" y="74"/>
                  </a:lnTo>
                  <a:lnTo>
                    <a:pt x="484" y="75"/>
                  </a:lnTo>
                  <a:lnTo>
                    <a:pt x="478" y="76"/>
                  </a:lnTo>
                  <a:lnTo>
                    <a:pt x="473" y="79"/>
                  </a:lnTo>
                  <a:lnTo>
                    <a:pt x="467" y="80"/>
                  </a:lnTo>
                  <a:lnTo>
                    <a:pt x="461" y="80"/>
                  </a:lnTo>
                  <a:lnTo>
                    <a:pt x="446" y="80"/>
                  </a:lnTo>
                  <a:lnTo>
                    <a:pt x="444" y="78"/>
                  </a:lnTo>
                  <a:lnTo>
                    <a:pt x="441" y="69"/>
                  </a:lnTo>
                  <a:lnTo>
                    <a:pt x="441" y="68"/>
                  </a:lnTo>
                  <a:lnTo>
                    <a:pt x="439" y="68"/>
                  </a:lnTo>
                  <a:lnTo>
                    <a:pt x="437" y="67"/>
                  </a:lnTo>
                  <a:lnTo>
                    <a:pt x="435" y="66"/>
                  </a:lnTo>
                  <a:lnTo>
                    <a:pt x="431" y="66"/>
                  </a:lnTo>
                  <a:lnTo>
                    <a:pt x="429" y="68"/>
                  </a:lnTo>
                  <a:lnTo>
                    <a:pt x="419" y="78"/>
                  </a:lnTo>
                  <a:lnTo>
                    <a:pt x="414" y="81"/>
                  </a:lnTo>
                  <a:lnTo>
                    <a:pt x="409" y="86"/>
                  </a:lnTo>
                  <a:lnTo>
                    <a:pt x="405" y="91"/>
                  </a:lnTo>
                  <a:lnTo>
                    <a:pt x="401" y="96"/>
                  </a:lnTo>
                  <a:lnTo>
                    <a:pt x="374" y="116"/>
                  </a:lnTo>
                  <a:lnTo>
                    <a:pt x="373" y="110"/>
                  </a:lnTo>
                  <a:lnTo>
                    <a:pt x="371" y="97"/>
                  </a:lnTo>
                  <a:lnTo>
                    <a:pt x="369" y="83"/>
                  </a:lnTo>
                  <a:lnTo>
                    <a:pt x="366" y="71"/>
                  </a:lnTo>
                  <a:lnTo>
                    <a:pt x="366" y="57"/>
                  </a:lnTo>
                  <a:lnTo>
                    <a:pt x="359" y="24"/>
                  </a:lnTo>
                  <a:lnTo>
                    <a:pt x="358" y="23"/>
                  </a:lnTo>
                  <a:lnTo>
                    <a:pt x="357" y="22"/>
                  </a:lnTo>
                  <a:lnTo>
                    <a:pt x="355" y="21"/>
                  </a:lnTo>
                  <a:lnTo>
                    <a:pt x="352" y="21"/>
                  </a:lnTo>
                  <a:lnTo>
                    <a:pt x="350" y="22"/>
                  </a:lnTo>
                  <a:lnTo>
                    <a:pt x="348" y="23"/>
                  </a:lnTo>
                  <a:lnTo>
                    <a:pt x="335" y="38"/>
                  </a:lnTo>
                  <a:lnTo>
                    <a:pt x="329" y="45"/>
                  </a:lnTo>
                  <a:lnTo>
                    <a:pt x="325" y="52"/>
                  </a:lnTo>
                  <a:lnTo>
                    <a:pt x="319" y="59"/>
                  </a:lnTo>
                  <a:lnTo>
                    <a:pt x="313" y="67"/>
                  </a:lnTo>
                  <a:lnTo>
                    <a:pt x="292" y="95"/>
                  </a:lnTo>
                  <a:lnTo>
                    <a:pt x="286" y="94"/>
                  </a:lnTo>
                  <a:lnTo>
                    <a:pt x="279" y="83"/>
                  </a:lnTo>
                  <a:lnTo>
                    <a:pt x="278" y="81"/>
                  </a:lnTo>
                  <a:lnTo>
                    <a:pt x="274" y="76"/>
                  </a:lnTo>
                  <a:lnTo>
                    <a:pt x="267" y="66"/>
                  </a:lnTo>
                  <a:lnTo>
                    <a:pt x="267" y="65"/>
                  </a:lnTo>
                  <a:lnTo>
                    <a:pt x="265" y="65"/>
                  </a:lnTo>
                  <a:lnTo>
                    <a:pt x="264" y="64"/>
                  </a:lnTo>
                  <a:lnTo>
                    <a:pt x="262" y="64"/>
                  </a:lnTo>
                  <a:lnTo>
                    <a:pt x="258" y="64"/>
                  </a:lnTo>
                  <a:lnTo>
                    <a:pt x="257" y="66"/>
                  </a:lnTo>
                  <a:lnTo>
                    <a:pt x="255" y="68"/>
                  </a:lnTo>
                  <a:lnTo>
                    <a:pt x="253" y="73"/>
                  </a:lnTo>
                  <a:lnTo>
                    <a:pt x="247" y="80"/>
                  </a:lnTo>
                  <a:lnTo>
                    <a:pt x="246" y="81"/>
                  </a:lnTo>
                  <a:lnTo>
                    <a:pt x="245" y="82"/>
                  </a:lnTo>
                  <a:lnTo>
                    <a:pt x="242" y="85"/>
                  </a:lnTo>
                  <a:lnTo>
                    <a:pt x="240" y="87"/>
                  </a:lnTo>
                  <a:lnTo>
                    <a:pt x="239" y="88"/>
                  </a:lnTo>
                  <a:lnTo>
                    <a:pt x="236" y="91"/>
                  </a:lnTo>
                  <a:lnTo>
                    <a:pt x="232" y="96"/>
                  </a:lnTo>
                  <a:lnTo>
                    <a:pt x="225" y="104"/>
                  </a:lnTo>
                  <a:lnTo>
                    <a:pt x="224" y="102"/>
                  </a:lnTo>
                  <a:lnTo>
                    <a:pt x="224" y="101"/>
                  </a:lnTo>
                  <a:lnTo>
                    <a:pt x="222" y="98"/>
                  </a:lnTo>
                  <a:lnTo>
                    <a:pt x="221" y="96"/>
                  </a:lnTo>
                  <a:lnTo>
                    <a:pt x="220" y="83"/>
                  </a:lnTo>
                  <a:lnTo>
                    <a:pt x="219" y="76"/>
                  </a:lnTo>
                  <a:lnTo>
                    <a:pt x="219" y="73"/>
                  </a:lnTo>
                  <a:lnTo>
                    <a:pt x="219" y="72"/>
                  </a:lnTo>
                  <a:lnTo>
                    <a:pt x="218" y="71"/>
                  </a:lnTo>
                  <a:lnTo>
                    <a:pt x="217" y="69"/>
                  </a:lnTo>
                  <a:lnTo>
                    <a:pt x="214" y="67"/>
                  </a:lnTo>
                  <a:lnTo>
                    <a:pt x="213" y="65"/>
                  </a:lnTo>
                  <a:lnTo>
                    <a:pt x="212" y="65"/>
                  </a:lnTo>
                  <a:lnTo>
                    <a:pt x="212" y="64"/>
                  </a:lnTo>
                  <a:lnTo>
                    <a:pt x="211" y="62"/>
                  </a:lnTo>
                  <a:lnTo>
                    <a:pt x="209" y="61"/>
                  </a:lnTo>
                  <a:lnTo>
                    <a:pt x="205" y="61"/>
                  </a:lnTo>
                  <a:lnTo>
                    <a:pt x="204" y="62"/>
                  </a:lnTo>
                  <a:lnTo>
                    <a:pt x="202" y="65"/>
                  </a:lnTo>
                  <a:lnTo>
                    <a:pt x="195" y="72"/>
                  </a:lnTo>
                  <a:lnTo>
                    <a:pt x="190" y="78"/>
                  </a:lnTo>
                  <a:lnTo>
                    <a:pt x="187" y="82"/>
                  </a:lnTo>
                  <a:lnTo>
                    <a:pt x="182" y="88"/>
                  </a:lnTo>
                  <a:lnTo>
                    <a:pt x="175" y="95"/>
                  </a:lnTo>
                  <a:lnTo>
                    <a:pt x="169" y="101"/>
                  </a:lnTo>
                  <a:lnTo>
                    <a:pt x="164" y="105"/>
                  </a:lnTo>
                  <a:lnTo>
                    <a:pt x="163" y="107"/>
                  </a:lnTo>
                  <a:lnTo>
                    <a:pt x="160" y="110"/>
                  </a:lnTo>
                  <a:lnTo>
                    <a:pt x="156" y="112"/>
                  </a:lnTo>
                  <a:lnTo>
                    <a:pt x="153" y="115"/>
                  </a:lnTo>
                  <a:lnTo>
                    <a:pt x="151" y="117"/>
                  </a:lnTo>
                  <a:lnTo>
                    <a:pt x="152" y="115"/>
                  </a:lnTo>
                  <a:lnTo>
                    <a:pt x="153" y="111"/>
                  </a:lnTo>
                  <a:lnTo>
                    <a:pt x="154" y="108"/>
                  </a:lnTo>
                  <a:lnTo>
                    <a:pt x="155" y="103"/>
                  </a:lnTo>
                  <a:lnTo>
                    <a:pt x="156" y="89"/>
                  </a:lnTo>
                  <a:lnTo>
                    <a:pt x="159" y="78"/>
                  </a:lnTo>
                  <a:lnTo>
                    <a:pt x="160" y="69"/>
                  </a:lnTo>
                  <a:lnTo>
                    <a:pt x="161" y="66"/>
                  </a:lnTo>
                  <a:lnTo>
                    <a:pt x="162" y="47"/>
                  </a:lnTo>
                  <a:lnTo>
                    <a:pt x="163" y="37"/>
                  </a:lnTo>
                  <a:lnTo>
                    <a:pt x="163" y="33"/>
                  </a:lnTo>
                  <a:lnTo>
                    <a:pt x="163" y="32"/>
                  </a:lnTo>
                  <a:lnTo>
                    <a:pt x="163" y="31"/>
                  </a:lnTo>
                  <a:lnTo>
                    <a:pt x="162" y="30"/>
                  </a:lnTo>
                  <a:lnTo>
                    <a:pt x="161" y="28"/>
                  </a:lnTo>
                  <a:lnTo>
                    <a:pt x="158" y="28"/>
                  </a:lnTo>
                  <a:lnTo>
                    <a:pt x="155" y="28"/>
                  </a:lnTo>
                  <a:lnTo>
                    <a:pt x="154" y="29"/>
                  </a:lnTo>
                  <a:lnTo>
                    <a:pt x="153" y="29"/>
                  </a:lnTo>
                  <a:lnTo>
                    <a:pt x="144" y="36"/>
                  </a:lnTo>
                  <a:lnTo>
                    <a:pt x="138" y="40"/>
                  </a:lnTo>
                  <a:lnTo>
                    <a:pt x="131" y="46"/>
                  </a:lnTo>
                  <a:lnTo>
                    <a:pt x="122" y="54"/>
                  </a:lnTo>
                  <a:lnTo>
                    <a:pt x="111" y="67"/>
                  </a:lnTo>
                  <a:lnTo>
                    <a:pt x="102" y="76"/>
                  </a:lnTo>
                  <a:lnTo>
                    <a:pt x="95" y="83"/>
                  </a:lnTo>
                  <a:lnTo>
                    <a:pt x="93" y="86"/>
                  </a:lnTo>
                  <a:lnTo>
                    <a:pt x="91" y="87"/>
                  </a:lnTo>
                  <a:lnTo>
                    <a:pt x="91" y="88"/>
                  </a:lnTo>
                  <a:lnTo>
                    <a:pt x="90" y="89"/>
                  </a:lnTo>
                  <a:lnTo>
                    <a:pt x="90" y="87"/>
                  </a:lnTo>
                  <a:lnTo>
                    <a:pt x="90" y="86"/>
                  </a:lnTo>
                  <a:lnTo>
                    <a:pt x="90" y="83"/>
                  </a:lnTo>
                  <a:lnTo>
                    <a:pt x="90" y="82"/>
                  </a:lnTo>
                  <a:lnTo>
                    <a:pt x="93" y="67"/>
                  </a:lnTo>
                  <a:lnTo>
                    <a:pt x="93" y="54"/>
                  </a:lnTo>
                  <a:lnTo>
                    <a:pt x="93" y="45"/>
                  </a:lnTo>
                  <a:lnTo>
                    <a:pt x="93" y="42"/>
                  </a:lnTo>
                  <a:lnTo>
                    <a:pt x="88" y="19"/>
                  </a:lnTo>
                  <a:lnTo>
                    <a:pt x="86" y="9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2" y="0"/>
                  </a:lnTo>
                  <a:lnTo>
                    <a:pt x="65" y="1"/>
                  </a:lnTo>
                  <a:lnTo>
                    <a:pt x="59" y="1"/>
                  </a:lnTo>
                  <a:lnTo>
                    <a:pt x="55" y="1"/>
                  </a:lnTo>
                  <a:lnTo>
                    <a:pt x="51" y="2"/>
                  </a:lnTo>
                  <a:lnTo>
                    <a:pt x="46" y="3"/>
                  </a:lnTo>
                  <a:lnTo>
                    <a:pt x="41" y="4"/>
                  </a:lnTo>
                  <a:lnTo>
                    <a:pt x="35" y="7"/>
                  </a:lnTo>
                  <a:lnTo>
                    <a:pt x="24" y="16"/>
                  </a:lnTo>
                  <a:lnTo>
                    <a:pt x="16" y="26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3" y="54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1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6"/>
                  </a:lnTo>
                  <a:lnTo>
                    <a:pt x="3" y="78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7" y="81"/>
                  </a:lnTo>
                  <a:lnTo>
                    <a:pt x="9" y="82"/>
                  </a:lnTo>
                  <a:lnTo>
                    <a:pt x="12" y="81"/>
                  </a:lnTo>
                  <a:lnTo>
                    <a:pt x="15" y="80"/>
                  </a:lnTo>
                  <a:lnTo>
                    <a:pt x="16" y="78"/>
                  </a:lnTo>
                  <a:lnTo>
                    <a:pt x="21" y="71"/>
                  </a:lnTo>
                  <a:lnTo>
                    <a:pt x="23" y="67"/>
                  </a:lnTo>
                  <a:lnTo>
                    <a:pt x="24" y="65"/>
                  </a:lnTo>
                  <a:lnTo>
                    <a:pt x="25" y="64"/>
                  </a:lnTo>
                  <a:lnTo>
                    <a:pt x="26" y="61"/>
                  </a:lnTo>
                  <a:lnTo>
                    <a:pt x="28" y="57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35" y="42"/>
                  </a:lnTo>
                  <a:lnTo>
                    <a:pt x="36" y="38"/>
                  </a:lnTo>
                  <a:lnTo>
                    <a:pt x="35" y="36"/>
                  </a:lnTo>
                  <a:lnTo>
                    <a:pt x="33" y="35"/>
                  </a:lnTo>
                  <a:lnTo>
                    <a:pt x="31" y="33"/>
                  </a:lnTo>
                  <a:lnTo>
                    <a:pt x="30" y="32"/>
                  </a:lnTo>
                  <a:lnTo>
                    <a:pt x="35" y="28"/>
                  </a:lnTo>
                  <a:lnTo>
                    <a:pt x="38" y="24"/>
                  </a:lnTo>
                  <a:lnTo>
                    <a:pt x="44" y="21"/>
                  </a:lnTo>
                  <a:lnTo>
                    <a:pt x="48" y="18"/>
                  </a:lnTo>
                  <a:lnTo>
                    <a:pt x="54" y="15"/>
                  </a:lnTo>
                  <a:lnTo>
                    <a:pt x="60" y="14"/>
                  </a:lnTo>
                  <a:lnTo>
                    <a:pt x="66" y="12"/>
                  </a:lnTo>
                  <a:lnTo>
                    <a:pt x="72" y="11"/>
                  </a:lnTo>
                  <a:lnTo>
                    <a:pt x="75" y="21"/>
                  </a:lnTo>
                  <a:lnTo>
                    <a:pt x="79" y="40"/>
                  </a:lnTo>
                  <a:lnTo>
                    <a:pt x="79" y="60"/>
                  </a:lnTo>
                  <a:lnTo>
                    <a:pt x="77" y="81"/>
                  </a:lnTo>
                  <a:lnTo>
                    <a:pt x="75" y="101"/>
                  </a:lnTo>
                  <a:lnTo>
                    <a:pt x="74" y="116"/>
                  </a:lnTo>
                  <a:lnTo>
                    <a:pt x="74" y="117"/>
                  </a:lnTo>
                  <a:lnTo>
                    <a:pt x="75" y="118"/>
                  </a:lnTo>
                  <a:lnTo>
                    <a:pt x="75" y="119"/>
                  </a:lnTo>
                  <a:lnTo>
                    <a:pt x="76" y="121"/>
                  </a:lnTo>
                  <a:lnTo>
                    <a:pt x="79" y="123"/>
                  </a:lnTo>
                  <a:lnTo>
                    <a:pt x="81" y="123"/>
                  </a:lnTo>
                  <a:lnTo>
                    <a:pt x="84" y="122"/>
                  </a:lnTo>
                  <a:lnTo>
                    <a:pt x="87" y="121"/>
                  </a:lnTo>
                  <a:lnTo>
                    <a:pt x="96" y="110"/>
                  </a:lnTo>
                  <a:lnTo>
                    <a:pt x="101" y="101"/>
                  </a:lnTo>
                  <a:lnTo>
                    <a:pt x="106" y="93"/>
                  </a:lnTo>
                  <a:lnTo>
                    <a:pt x="113" y="85"/>
                  </a:lnTo>
                  <a:lnTo>
                    <a:pt x="120" y="76"/>
                  </a:lnTo>
                  <a:lnTo>
                    <a:pt x="127" y="69"/>
                  </a:lnTo>
                  <a:lnTo>
                    <a:pt x="135" y="62"/>
                  </a:lnTo>
                  <a:lnTo>
                    <a:pt x="144" y="55"/>
                  </a:lnTo>
                  <a:lnTo>
                    <a:pt x="151" y="49"/>
                  </a:lnTo>
                  <a:lnTo>
                    <a:pt x="146" y="66"/>
                  </a:lnTo>
                  <a:lnTo>
                    <a:pt x="142" y="83"/>
                  </a:lnTo>
                  <a:lnTo>
                    <a:pt x="139" y="101"/>
                  </a:lnTo>
                  <a:lnTo>
                    <a:pt x="135" y="118"/>
                  </a:lnTo>
                  <a:lnTo>
                    <a:pt x="134" y="133"/>
                  </a:lnTo>
                  <a:lnTo>
                    <a:pt x="134" y="134"/>
                  </a:lnTo>
                  <a:lnTo>
                    <a:pt x="134" y="136"/>
                  </a:lnTo>
                  <a:lnTo>
                    <a:pt x="134" y="137"/>
                  </a:lnTo>
                  <a:lnTo>
                    <a:pt x="134" y="138"/>
                  </a:lnTo>
                  <a:lnTo>
                    <a:pt x="137" y="140"/>
                  </a:lnTo>
                  <a:lnTo>
                    <a:pt x="139" y="141"/>
                  </a:lnTo>
                  <a:lnTo>
                    <a:pt x="142" y="141"/>
                  </a:lnTo>
                  <a:lnTo>
                    <a:pt x="145" y="141"/>
                  </a:lnTo>
                  <a:lnTo>
                    <a:pt x="161" y="132"/>
                  </a:lnTo>
                  <a:lnTo>
                    <a:pt x="166" y="125"/>
                  </a:lnTo>
                  <a:lnTo>
                    <a:pt x="171" y="119"/>
                  </a:lnTo>
                  <a:lnTo>
                    <a:pt x="177" y="114"/>
                  </a:lnTo>
                  <a:lnTo>
                    <a:pt x="183" y="107"/>
                  </a:lnTo>
                  <a:lnTo>
                    <a:pt x="189" y="101"/>
                  </a:lnTo>
                  <a:lnTo>
                    <a:pt x="195" y="95"/>
                  </a:lnTo>
                  <a:lnTo>
                    <a:pt x="199" y="89"/>
                  </a:lnTo>
                  <a:lnTo>
                    <a:pt x="205" y="82"/>
                  </a:lnTo>
                  <a:lnTo>
                    <a:pt x="205" y="88"/>
                  </a:lnTo>
                  <a:lnTo>
                    <a:pt x="206" y="93"/>
                  </a:lnTo>
                  <a:lnTo>
                    <a:pt x="207" y="98"/>
                  </a:lnTo>
                  <a:lnTo>
                    <a:pt x="210" y="103"/>
                  </a:lnTo>
                  <a:lnTo>
                    <a:pt x="211" y="108"/>
                  </a:lnTo>
                  <a:lnTo>
                    <a:pt x="213" y="114"/>
                  </a:lnTo>
                  <a:lnTo>
                    <a:pt x="214" y="115"/>
                  </a:lnTo>
                  <a:lnTo>
                    <a:pt x="216" y="117"/>
                  </a:lnTo>
                  <a:lnTo>
                    <a:pt x="217" y="118"/>
                  </a:lnTo>
                  <a:lnTo>
                    <a:pt x="218" y="118"/>
                  </a:lnTo>
                  <a:lnTo>
                    <a:pt x="225" y="119"/>
                  </a:lnTo>
                  <a:lnTo>
                    <a:pt x="226" y="119"/>
                  </a:lnTo>
                  <a:lnTo>
                    <a:pt x="228" y="119"/>
                  </a:lnTo>
                  <a:lnTo>
                    <a:pt x="229" y="119"/>
                  </a:lnTo>
                  <a:lnTo>
                    <a:pt x="231" y="118"/>
                  </a:lnTo>
                  <a:lnTo>
                    <a:pt x="240" y="110"/>
                  </a:lnTo>
                  <a:lnTo>
                    <a:pt x="243" y="105"/>
                  </a:lnTo>
                  <a:lnTo>
                    <a:pt x="248" y="100"/>
                  </a:lnTo>
                  <a:lnTo>
                    <a:pt x="253" y="95"/>
                  </a:lnTo>
                  <a:lnTo>
                    <a:pt x="257" y="90"/>
                  </a:lnTo>
                  <a:lnTo>
                    <a:pt x="263" y="81"/>
                  </a:lnTo>
                  <a:lnTo>
                    <a:pt x="265" y="86"/>
                  </a:lnTo>
                  <a:lnTo>
                    <a:pt x="268" y="89"/>
                  </a:lnTo>
                  <a:lnTo>
                    <a:pt x="269" y="93"/>
                  </a:lnTo>
                  <a:lnTo>
                    <a:pt x="271" y="96"/>
                  </a:lnTo>
                  <a:lnTo>
                    <a:pt x="276" y="104"/>
                  </a:lnTo>
                  <a:lnTo>
                    <a:pt x="277" y="105"/>
                  </a:lnTo>
                  <a:lnTo>
                    <a:pt x="278" y="105"/>
                  </a:lnTo>
                  <a:lnTo>
                    <a:pt x="279" y="107"/>
                  </a:lnTo>
                  <a:lnTo>
                    <a:pt x="280" y="107"/>
                  </a:lnTo>
                  <a:lnTo>
                    <a:pt x="294" y="109"/>
                  </a:lnTo>
                  <a:lnTo>
                    <a:pt x="297" y="109"/>
                  </a:lnTo>
                  <a:lnTo>
                    <a:pt x="298" y="109"/>
                  </a:lnTo>
                  <a:lnTo>
                    <a:pt x="300" y="108"/>
                  </a:lnTo>
                  <a:lnTo>
                    <a:pt x="301" y="107"/>
                  </a:lnTo>
                  <a:lnTo>
                    <a:pt x="309" y="95"/>
                  </a:lnTo>
                  <a:lnTo>
                    <a:pt x="315" y="88"/>
                  </a:lnTo>
                  <a:lnTo>
                    <a:pt x="320" y="82"/>
                  </a:lnTo>
                  <a:lnTo>
                    <a:pt x="326" y="75"/>
                  </a:lnTo>
                  <a:lnTo>
                    <a:pt x="330" y="68"/>
                  </a:lnTo>
                  <a:lnTo>
                    <a:pt x="336" y="61"/>
                  </a:lnTo>
                  <a:lnTo>
                    <a:pt x="341" y="54"/>
                  </a:lnTo>
                  <a:lnTo>
                    <a:pt x="347" y="49"/>
                  </a:lnTo>
                  <a:lnTo>
                    <a:pt x="351" y="42"/>
                  </a:lnTo>
                  <a:lnTo>
                    <a:pt x="351" y="59"/>
                  </a:lnTo>
                  <a:lnTo>
                    <a:pt x="354" y="76"/>
                  </a:lnTo>
                  <a:lnTo>
                    <a:pt x="355" y="95"/>
                  </a:lnTo>
                  <a:lnTo>
                    <a:pt x="358" y="112"/>
                  </a:lnTo>
                  <a:lnTo>
                    <a:pt x="363" y="126"/>
                  </a:lnTo>
                  <a:lnTo>
                    <a:pt x="364" y="130"/>
                  </a:lnTo>
                  <a:lnTo>
                    <a:pt x="366" y="131"/>
                  </a:lnTo>
                  <a:lnTo>
                    <a:pt x="369" y="132"/>
                  </a:lnTo>
                  <a:lnTo>
                    <a:pt x="371" y="132"/>
                  </a:lnTo>
                  <a:lnTo>
                    <a:pt x="377" y="132"/>
                  </a:lnTo>
                  <a:lnTo>
                    <a:pt x="378" y="132"/>
                  </a:lnTo>
                  <a:lnTo>
                    <a:pt x="379" y="131"/>
                  </a:lnTo>
                  <a:lnTo>
                    <a:pt x="380" y="131"/>
                  </a:lnTo>
                  <a:lnTo>
                    <a:pt x="393" y="121"/>
                  </a:lnTo>
                  <a:lnTo>
                    <a:pt x="398" y="117"/>
                  </a:lnTo>
                  <a:lnTo>
                    <a:pt x="402" y="114"/>
                  </a:lnTo>
                  <a:lnTo>
                    <a:pt x="407" y="109"/>
                  </a:lnTo>
                  <a:lnTo>
                    <a:pt x="410" y="104"/>
                  </a:lnTo>
                  <a:lnTo>
                    <a:pt x="415" y="101"/>
                  </a:lnTo>
                  <a:lnTo>
                    <a:pt x="419" y="96"/>
                  </a:lnTo>
                  <a:lnTo>
                    <a:pt x="423" y="91"/>
                  </a:lnTo>
                  <a:lnTo>
                    <a:pt x="428" y="88"/>
                  </a:lnTo>
                  <a:lnTo>
                    <a:pt x="432" y="85"/>
                  </a:lnTo>
                  <a:lnTo>
                    <a:pt x="437" y="91"/>
                  </a:lnTo>
                  <a:lnTo>
                    <a:pt x="438" y="93"/>
                  </a:lnTo>
                  <a:lnTo>
                    <a:pt x="439" y="93"/>
                  </a:lnTo>
                  <a:lnTo>
                    <a:pt x="441" y="94"/>
                  </a:lnTo>
                  <a:lnTo>
                    <a:pt x="442" y="94"/>
                  </a:lnTo>
                  <a:lnTo>
                    <a:pt x="452" y="96"/>
                  </a:lnTo>
                  <a:lnTo>
                    <a:pt x="459" y="96"/>
                  </a:lnTo>
                  <a:lnTo>
                    <a:pt x="465" y="95"/>
                  </a:lnTo>
                  <a:lnTo>
                    <a:pt x="472" y="93"/>
                  </a:lnTo>
                  <a:lnTo>
                    <a:pt x="478" y="91"/>
                  </a:lnTo>
                  <a:lnTo>
                    <a:pt x="485" y="90"/>
                  </a:lnTo>
                  <a:lnTo>
                    <a:pt x="490" y="89"/>
                  </a:lnTo>
                  <a:lnTo>
                    <a:pt x="497" y="88"/>
                  </a:lnTo>
                  <a:lnTo>
                    <a:pt x="504" y="89"/>
                  </a:lnTo>
                  <a:lnTo>
                    <a:pt x="506" y="94"/>
                  </a:lnTo>
                  <a:lnTo>
                    <a:pt x="507" y="95"/>
                  </a:lnTo>
                  <a:lnTo>
                    <a:pt x="508" y="95"/>
                  </a:lnTo>
                  <a:lnTo>
                    <a:pt x="508" y="96"/>
                  </a:lnTo>
                  <a:lnTo>
                    <a:pt x="509" y="96"/>
                  </a:lnTo>
                  <a:lnTo>
                    <a:pt x="518" y="98"/>
                  </a:lnTo>
                  <a:lnTo>
                    <a:pt x="530" y="101"/>
                  </a:lnTo>
                  <a:lnTo>
                    <a:pt x="540" y="102"/>
                  </a:lnTo>
                  <a:lnTo>
                    <a:pt x="552" y="102"/>
                  </a:lnTo>
                  <a:lnTo>
                    <a:pt x="564" y="101"/>
                  </a:lnTo>
                  <a:lnTo>
                    <a:pt x="575" y="100"/>
                  </a:lnTo>
                  <a:lnTo>
                    <a:pt x="586" y="98"/>
                  </a:lnTo>
                  <a:lnTo>
                    <a:pt x="597" y="97"/>
                  </a:lnTo>
                  <a:lnTo>
                    <a:pt x="608" y="97"/>
                  </a:lnTo>
                  <a:lnTo>
                    <a:pt x="611" y="97"/>
                  </a:lnTo>
                  <a:lnTo>
                    <a:pt x="613" y="95"/>
                  </a:lnTo>
                  <a:lnTo>
                    <a:pt x="615" y="94"/>
                  </a:lnTo>
                  <a:lnTo>
                    <a:pt x="615" y="90"/>
                  </a:lnTo>
                  <a:lnTo>
                    <a:pt x="613" y="88"/>
                  </a:lnTo>
                  <a:lnTo>
                    <a:pt x="612" y="86"/>
                  </a:lnTo>
                  <a:lnTo>
                    <a:pt x="610" y="85"/>
                  </a:lnTo>
                  <a:lnTo>
                    <a:pt x="608" y="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55" name="Freeform 304"/>
            <p:cNvSpPr>
              <a:spLocks/>
            </p:cNvSpPr>
            <p:nvPr/>
          </p:nvSpPr>
          <p:spPr bwMode="auto">
            <a:xfrm>
              <a:off x="485" y="2804"/>
              <a:ext cx="35" cy="11"/>
            </a:xfrm>
            <a:custGeom>
              <a:avLst/>
              <a:gdLst>
                <a:gd name="T0" fmla="*/ 0 w 213"/>
                <a:gd name="T1" fmla="*/ 0 h 71"/>
                <a:gd name="T2" fmla="*/ 0 w 213"/>
                <a:gd name="T3" fmla="*/ 0 h 71"/>
                <a:gd name="T4" fmla="*/ 0 w 213"/>
                <a:gd name="T5" fmla="*/ 0 h 71"/>
                <a:gd name="T6" fmla="*/ 0 w 213"/>
                <a:gd name="T7" fmla="*/ 0 h 71"/>
                <a:gd name="T8" fmla="*/ 0 w 213"/>
                <a:gd name="T9" fmla="*/ 0 h 71"/>
                <a:gd name="T10" fmla="*/ 0 w 213"/>
                <a:gd name="T11" fmla="*/ 0 h 71"/>
                <a:gd name="T12" fmla="*/ 0 w 213"/>
                <a:gd name="T13" fmla="*/ 0 h 71"/>
                <a:gd name="T14" fmla="*/ 0 w 213"/>
                <a:gd name="T15" fmla="*/ 0 h 71"/>
                <a:gd name="T16" fmla="*/ 0 w 213"/>
                <a:gd name="T17" fmla="*/ 0 h 71"/>
                <a:gd name="T18" fmla="*/ 0 w 213"/>
                <a:gd name="T19" fmla="*/ 0 h 71"/>
                <a:gd name="T20" fmla="*/ 0 w 213"/>
                <a:gd name="T21" fmla="*/ 0 h 71"/>
                <a:gd name="T22" fmla="*/ 0 w 213"/>
                <a:gd name="T23" fmla="*/ 0 h 71"/>
                <a:gd name="T24" fmla="*/ 0 w 213"/>
                <a:gd name="T25" fmla="*/ 0 h 71"/>
                <a:gd name="T26" fmla="*/ 0 w 213"/>
                <a:gd name="T27" fmla="*/ 0 h 71"/>
                <a:gd name="T28" fmla="*/ 0 w 213"/>
                <a:gd name="T29" fmla="*/ 0 h 71"/>
                <a:gd name="T30" fmla="*/ 0 w 213"/>
                <a:gd name="T31" fmla="*/ 0 h 71"/>
                <a:gd name="T32" fmla="*/ 0 w 213"/>
                <a:gd name="T33" fmla="*/ 0 h 71"/>
                <a:gd name="T34" fmla="*/ 0 w 213"/>
                <a:gd name="T35" fmla="*/ 0 h 71"/>
                <a:gd name="T36" fmla="*/ 0 w 213"/>
                <a:gd name="T37" fmla="*/ 0 h 71"/>
                <a:gd name="T38" fmla="*/ 0 w 213"/>
                <a:gd name="T39" fmla="*/ 0 h 71"/>
                <a:gd name="T40" fmla="*/ 0 w 213"/>
                <a:gd name="T41" fmla="*/ 0 h 71"/>
                <a:gd name="T42" fmla="*/ 0 w 213"/>
                <a:gd name="T43" fmla="*/ 0 h 71"/>
                <a:gd name="T44" fmla="*/ 0 w 213"/>
                <a:gd name="T45" fmla="*/ 0 h 71"/>
                <a:gd name="T46" fmla="*/ 0 w 213"/>
                <a:gd name="T47" fmla="*/ 0 h 71"/>
                <a:gd name="T48" fmla="*/ 0 w 213"/>
                <a:gd name="T49" fmla="*/ 0 h 71"/>
                <a:gd name="T50" fmla="*/ 0 w 213"/>
                <a:gd name="T51" fmla="*/ 0 h 71"/>
                <a:gd name="T52" fmla="*/ 0 w 213"/>
                <a:gd name="T53" fmla="*/ 0 h 71"/>
                <a:gd name="T54" fmla="*/ 0 w 213"/>
                <a:gd name="T55" fmla="*/ 0 h 71"/>
                <a:gd name="T56" fmla="*/ 0 w 213"/>
                <a:gd name="T57" fmla="*/ 0 h 71"/>
                <a:gd name="T58" fmla="*/ 0 w 213"/>
                <a:gd name="T59" fmla="*/ 0 h 71"/>
                <a:gd name="T60" fmla="*/ 0 w 213"/>
                <a:gd name="T61" fmla="*/ 0 h 71"/>
                <a:gd name="T62" fmla="*/ 0 w 213"/>
                <a:gd name="T63" fmla="*/ 0 h 71"/>
                <a:gd name="T64" fmla="*/ 0 w 213"/>
                <a:gd name="T65" fmla="*/ 0 h 71"/>
                <a:gd name="T66" fmla="*/ 0 w 213"/>
                <a:gd name="T67" fmla="*/ 0 h 71"/>
                <a:gd name="T68" fmla="*/ 0 w 213"/>
                <a:gd name="T69" fmla="*/ 0 h 71"/>
                <a:gd name="T70" fmla="*/ 0 w 213"/>
                <a:gd name="T71" fmla="*/ 0 h 71"/>
                <a:gd name="T72" fmla="*/ 0 w 213"/>
                <a:gd name="T73" fmla="*/ 0 h 71"/>
                <a:gd name="T74" fmla="*/ 0 w 213"/>
                <a:gd name="T75" fmla="*/ 0 h 71"/>
                <a:gd name="T76" fmla="*/ 0 w 213"/>
                <a:gd name="T77" fmla="*/ 0 h 71"/>
                <a:gd name="T78" fmla="*/ 0 w 213"/>
                <a:gd name="T79" fmla="*/ 0 h 71"/>
                <a:gd name="T80" fmla="*/ 0 w 213"/>
                <a:gd name="T81" fmla="*/ 0 h 71"/>
                <a:gd name="T82" fmla="*/ 0 w 213"/>
                <a:gd name="T83" fmla="*/ 0 h 71"/>
                <a:gd name="T84" fmla="*/ 0 w 213"/>
                <a:gd name="T85" fmla="*/ 0 h 71"/>
                <a:gd name="T86" fmla="*/ 0 w 213"/>
                <a:gd name="T87" fmla="*/ 0 h 71"/>
                <a:gd name="T88" fmla="*/ 0 w 213"/>
                <a:gd name="T89" fmla="*/ 0 h 71"/>
                <a:gd name="T90" fmla="*/ 0 w 213"/>
                <a:gd name="T91" fmla="*/ 0 h 71"/>
                <a:gd name="T92" fmla="*/ 0 w 213"/>
                <a:gd name="T93" fmla="*/ 0 h 71"/>
                <a:gd name="T94" fmla="*/ 0 w 213"/>
                <a:gd name="T95" fmla="*/ 0 h 71"/>
                <a:gd name="T96" fmla="*/ 0 w 213"/>
                <a:gd name="T97" fmla="*/ 0 h 71"/>
                <a:gd name="T98" fmla="*/ 0 w 213"/>
                <a:gd name="T99" fmla="*/ 0 h 71"/>
                <a:gd name="T100" fmla="*/ 0 w 213"/>
                <a:gd name="T101" fmla="*/ 0 h 71"/>
                <a:gd name="T102" fmla="*/ 0 w 213"/>
                <a:gd name="T103" fmla="*/ 0 h 71"/>
                <a:gd name="T104" fmla="*/ 0 w 213"/>
                <a:gd name="T105" fmla="*/ 0 h 7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13"/>
                <a:gd name="T160" fmla="*/ 0 h 71"/>
                <a:gd name="T161" fmla="*/ 213 w 213"/>
                <a:gd name="T162" fmla="*/ 71 h 7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13" h="71">
                  <a:moveTo>
                    <a:pt x="213" y="41"/>
                  </a:moveTo>
                  <a:lnTo>
                    <a:pt x="212" y="38"/>
                  </a:lnTo>
                  <a:lnTo>
                    <a:pt x="209" y="36"/>
                  </a:lnTo>
                  <a:lnTo>
                    <a:pt x="207" y="36"/>
                  </a:lnTo>
                  <a:lnTo>
                    <a:pt x="203" y="36"/>
                  </a:lnTo>
                  <a:lnTo>
                    <a:pt x="200" y="37"/>
                  </a:lnTo>
                  <a:lnTo>
                    <a:pt x="198" y="38"/>
                  </a:lnTo>
                  <a:lnTo>
                    <a:pt x="194" y="40"/>
                  </a:lnTo>
                  <a:lnTo>
                    <a:pt x="191" y="41"/>
                  </a:lnTo>
                  <a:lnTo>
                    <a:pt x="180" y="45"/>
                  </a:lnTo>
                  <a:lnTo>
                    <a:pt x="179" y="42"/>
                  </a:lnTo>
                  <a:lnTo>
                    <a:pt x="179" y="41"/>
                  </a:lnTo>
                  <a:lnTo>
                    <a:pt x="178" y="41"/>
                  </a:lnTo>
                  <a:lnTo>
                    <a:pt x="178" y="40"/>
                  </a:lnTo>
                  <a:lnTo>
                    <a:pt x="171" y="33"/>
                  </a:lnTo>
                  <a:lnTo>
                    <a:pt x="170" y="31"/>
                  </a:lnTo>
                  <a:lnTo>
                    <a:pt x="169" y="31"/>
                  </a:lnTo>
                  <a:lnTo>
                    <a:pt x="166" y="30"/>
                  </a:lnTo>
                  <a:lnTo>
                    <a:pt x="163" y="30"/>
                  </a:lnTo>
                  <a:lnTo>
                    <a:pt x="160" y="31"/>
                  </a:lnTo>
                  <a:lnTo>
                    <a:pt x="159" y="34"/>
                  </a:lnTo>
                  <a:lnTo>
                    <a:pt x="154" y="47"/>
                  </a:lnTo>
                  <a:lnTo>
                    <a:pt x="154" y="45"/>
                  </a:lnTo>
                  <a:lnTo>
                    <a:pt x="148" y="55"/>
                  </a:lnTo>
                  <a:lnTo>
                    <a:pt x="143" y="52"/>
                  </a:lnTo>
                  <a:lnTo>
                    <a:pt x="141" y="49"/>
                  </a:lnTo>
                  <a:lnTo>
                    <a:pt x="137" y="45"/>
                  </a:lnTo>
                  <a:lnTo>
                    <a:pt x="134" y="42"/>
                  </a:lnTo>
                  <a:lnTo>
                    <a:pt x="130" y="40"/>
                  </a:lnTo>
                  <a:lnTo>
                    <a:pt x="125" y="25"/>
                  </a:lnTo>
                  <a:lnTo>
                    <a:pt x="123" y="23"/>
                  </a:lnTo>
                  <a:lnTo>
                    <a:pt x="123" y="22"/>
                  </a:lnTo>
                  <a:lnTo>
                    <a:pt x="122" y="21"/>
                  </a:lnTo>
                  <a:lnTo>
                    <a:pt x="120" y="20"/>
                  </a:lnTo>
                  <a:lnTo>
                    <a:pt x="116" y="20"/>
                  </a:lnTo>
                  <a:lnTo>
                    <a:pt x="114" y="21"/>
                  </a:lnTo>
                  <a:lnTo>
                    <a:pt x="112" y="23"/>
                  </a:lnTo>
                  <a:lnTo>
                    <a:pt x="105" y="34"/>
                  </a:lnTo>
                  <a:lnTo>
                    <a:pt x="104" y="36"/>
                  </a:lnTo>
                  <a:lnTo>
                    <a:pt x="102" y="37"/>
                  </a:lnTo>
                  <a:lnTo>
                    <a:pt x="101" y="40"/>
                  </a:lnTo>
                  <a:lnTo>
                    <a:pt x="100" y="42"/>
                  </a:lnTo>
                  <a:lnTo>
                    <a:pt x="94" y="50"/>
                  </a:lnTo>
                  <a:lnTo>
                    <a:pt x="91" y="45"/>
                  </a:lnTo>
                  <a:lnTo>
                    <a:pt x="90" y="43"/>
                  </a:lnTo>
                  <a:lnTo>
                    <a:pt x="87" y="37"/>
                  </a:lnTo>
                  <a:lnTo>
                    <a:pt x="83" y="27"/>
                  </a:lnTo>
                  <a:lnTo>
                    <a:pt x="83" y="26"/>
                  </a:lnTo>
                  <a:lnTo>
                    <a:pt x="83" y="25"/>
                  </a:lnTo>
                  <a:lnTo>
                    <a:pt x="82" y="23"/>
                  </a:lnTo>
                  <a:lnTo>
                    <a:pt x="80" y="22"/>
                  </a:lnTo>
                  <a:lnTo>
                    <a:pt x="79" y="22"/>
                  </a:lnTo>
                  <a:lnTo>
                    <a:pt x="77" y="20"/>
                  </a:lnTo>
                  <a:lnTo>
                    <a:pt x="73" y="18"/>
                  </a:lnTo>
                  <a:lnTo>
                    <a:pt x="72" y="16"/>
                  </a:lnTo>
                  <a:lnTo>
                    <a:pt x="70" y="15"/>
                  </a:lnTo>
                  <a:lnTo>
                    <a:pt x="66" y="15"/>
                  </a:lnTo>
                  <a:lnTo>
                    <a:pt x="65" y="18"/>
                  </a:lnTo>
                  <a:lnTo>
                    <a:pt x="63" y="20"/>
                  </a:lnTo>
                  <a:lnTo>
                    <a:pt x="60" y="23"/>
                  </a:lnTo>
                  <a:lnTo>
                    <a:pt x="54" y="30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1" y="33"/>
                  </a:lnTo>
                  <a:lnTo>
                    <a:pt x="51" y="31"/>
                  </a:lnTo>
                  <a:lnTo>
                    <a:pt x="51" y="30"/>
                  </a:lnTo>
                  <a:lnTo>
                    <a:pt x="51" y="29"/>
                  </a:lnTo>
                  <a:lnTo>
                    <a:pt x="50" y="27"/>
                  </a:lnTo>
                  <a:lnTo>
                    <a:pt x="49" y="25"/>
                  </a:lnTo>
                  <a:lnTo>
                    <a:pt x="48" y="23"/>
                  </a:lnTo>
                  <a:lnTo>
                    <a:pt x="48" y="22"/>
                  </a:lnTo>
                  <a:lnTo>
                    <a:pt x="42" y="12"/>
                  </a:lnTo>
                  <a:lnTo>
                    <a:pt x="39" y="6"/>
                  </a:lnTo>
                  <a:lnTo>
                    <a:pt x="37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2" y="7"/>
                  </a:lnTo>
                  <a:lnTo>
                    <a:pt x="19" y="11"/>
                  </a:lnTo>
                  <a:lnTo>
                    <a:pt x="18" y="12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2" y="19"/>
                  </a:lnTo>
                  <a:lnTo>
                    <a:pt x="10" y="20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7" y="25"/>
                  </a:lnTo>
                  <a:lnTo>
                    <a:pt x="6" y="27"/>
                  </a:lnTo>
                  <a:lnTo>
                    <a:pt x="5" y="29"/>
                  </a:lnTo>
                  <a:lnTo>
                    <a:pt x="6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7" y="52"/>
                  </a:lnTo>
                  <a:lnTo>
                    <a:pt x="10" y="51"/>
                  </a:lnTo>
                  <a:lnTo>
                    <a:pt x="12" y="50"/>
                  </a:lnTo>
                  <a:lnTo>
                    <a:pt x="13" y="48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5" y="44"/>
                  </a:lnTo>
                  <a:lnTo>
                    <a:pt x="15" y="43"/>
                  </a:lnTo>
                  <a:lnTo>
                    <a:pt x="17" y="42"/>
                  </a:lnTo>
                  <a:lnTo>
                    <a:pt x="17" y="41"/>
                  </a:lnTo>
                  <a:lnTo>
                    <a:pt x="18" y="40"/>
                  </a:lnTo>
                  <a:lnTo>
                    <a:pt x="18" y="38"/>
                  </a:lnTo>
                  <a:lnTo>
                    <a:pt x="20" y="34"/>
                  </a:lnTo>
                  <a:lnTo>
                    <a:pt x="24" y="28"/>
                  </a:lnTo>
                  <a:lnTo>
                    <a:pt x="27" y="23"/>
                  </a:lnTo>
                  <a:lnTo>
                    <a:pt x="31" y="19"/>
                  </a:lnTo>
                  <a:lnTo>
                    <a:pt x="32" y="21"/>
                  </a:lnTo>
                  <a:lnTo>
                    <a:pt x="34" y="26"/>
                  </a:lnTo>
                  <a:lnTo>
                    <a:pt x="35" y="29"/>
                  </a:lnTo>
                  <a:lnTo>
                    <a:pt x="37" y="33"/>
                  </a:lnTo>
                  <a:lnTo>
                    <a:pt x="39" y="37"/>
                  </a:lnTo>
                  <a:lnTo>
                    <a:pt x="41" y="50"/>
                  </a:lnTo>
                  <a:lnTo>
                    <a:pt x="41" y="51"/>
                  </a:lnTo>
                  <a:lnTo>
                    <a:pt x="42" y="52"/>
                  </a:lnTo>
                  <a:lnTo>
                    <a:pt x="42" y="54"/>
                  </a:lnTo>
                  <a:lnTo>
                    <a:pt x="43" y="55"/>
                  </a:lnTo>
                  <a:lnTo>
                    <a:pt x="46" y="56"/>
                  </a:lnTo>
                  <a:lnTo>
                    <a:pt x="49" y="56"/>
                  </a:lnTo>
                  <a:lnTo>
                    <a:pt x="51" y="56"/>
                  </a:lnTo>
                  <a:lnTo>
                    <a:pt x="54" y="54"/>
                  </a:lnTo>
                  <a:lnTo>
                    <a:pt x="58" y="47"/>
                  </a:lnTo>
                  <a:lnTo>
                    <a:pt x="60" y="44"/>
                  </a:lnTo>
                  <a:lnTo>
                    <a:pt x="62" y="43"/>
                  </a:lnTo>
                  <a:lnTo>
                    <a:pt x="63" y="41"/>
                  </a:lnTo>
                  <a:lnTo>
                    <a:pt x="64" y="40"/>
                  </a:lnTo>
                  <a:lnTo>
                    <a:pt x="70" y="33"/>
                  </a:lnTo>
                  <a:lnTo>
                    <a:pt x="71" y="33"/>
                  </a:lnTo>
                  <a:lnTo>
                    <a:pt x="73" y="43"/>
                  </a:lnTo>
                  <a:lnTo>
                    <a:pt x="75" y="45"/>
                  </a:lnTo>
                  <a:lnTo>
                    <a:pt x="76" y="48"/>
                  </a:lnTo>
                  <a:lnTo>
                    <a:pt x="77" y="50"/>
                  </a:lnTo>
                  <a:lnTo>
                    <a:pt x="78" y="52"/>
                  </a:lnTo>
                  <a:lnTo>
                    <a:pt x="87" y="67"/>
                  </a:lnTo>
                  <a:lnTo>
                    <a:pt x="89" y="67"/>
                  </a:lnTo>
                  <a:lnTo>
                    <a:pt x="89" y="69"/>
                  </a:lnTo>
                  <a:lnTo>
                    <a:pt x="90" y="69"/>
                  </a:lnTo>
                  <a:lnTo>
                    <a:pt x="92" y="70"/>
                  </a:lnTo>
                  <a:lnTo>
                    <a:pt x="94" y="70"/>
                  </a:lnTo>
                  <a:lnTo>
                    <a:pt x="97" y="70"/>
                  </a:lnTo>
                  <a:lnTo>
                    <a:pt x="99" y="67"/>
                  </a:lnTo>
                  <a:lnTo>
                    <a:pt x="106" y="58"/>
                  </a:lnTo>
                  <a:lnTo>
                    <a:pt x="108" y="54"/>
                  </a:lnTo>
                  <a:lnTo>
                    <a:pt x="112" y="50"/>
                  </a:lnTo>
                  <a:lnTo>
                    <a:pt x="115" y="47"/>
                  </a:lnTo>
                  <a:lnTo>
                    <a:pt x="118" y="42"/>
                  </a:lnTo>
                  <a:lnTo>
                    <a:pt x="122" y="49"/>
                  </a:lnTo>
                  <a:lnTo>
                    <a:pt x="127" y="55"/>
                  </a:lnTo>
                  <a:lnTo>
                    <a:pt x="133" y="61"/>
                  </a:lnTo>
                  <a:lnTo>
                    <a:pt x="140" y="66"/>
                  </a:lnTo>
                  <a:lnTo>
                    <a:pt x="147" y="70"/>
                  </a:lnTo>
                  <a:lnTo>
                    <a:pt x="149" y="71"/>
                  </a:lnTo>
                  <a:lnTo>
                    <a:pt x="151" y="71"/>
                  </a:lnTo>
                  <a:lnTo>
                    <a:pt x="152" y="70"/>
                  </a:lnTo>
                  <a:lnTo>
                    <a:pt x="155" y="69"/>
                  </a:lnTo>
                  <a:lnTo>
                    <a:pt x="160" y="62"/>
                  </a:lnTo>
                  <a:lnTo>
                    <a:pt x="162" y="59"/>
                  </a:lnTo>
                  <a:lnTo>
                    <a:pt x="163" y="58"/>
                  </a:lnTo>
                  <a:lnTo>
                    <a:pt x="164" y="56"/>
                  </a:lnTo>
                  <a:lnTo>
                    <a:pt x="165" y="55"/>
                  </a:lnTo>
                  <a:lnTo>
                    <a:pt x="166" y="51"/>
                  </a:lnTo>
                  <a:lnTo>
                    <a:pt x="169" y="57"/>
                  </a:lnTo>
                  <a:lnTo>
                    <a:pt x="170" y="59"/>
                  </a:lnTo>
                  <a:lnTo>
                    <a:pt x="172" y="61"/>
                  </a:lnTo>
                  <a:lnTo>
                    <a:pt x="174" y="62"/>
                  </a:lnTo>
                  <a:lnTo>
                    <a:pt x="177" y="62"/>
                  </a:lnTo>
                  <a:lnTo>
                    <a:pt x="191" y="58"/>
                  </a:lnTo>
                  <a:lnTo>
                    <a:pt x="194" y="56"/>
                  </a:lnTo>
                  <a:lnTo>
                    <a:pt x="198" y="51"/>
                  </a:lnTo>
                  <a:lnTo>
                    <a:pt x="201" y="48"/>
                  </a:lnTo>
                  <a:lnTo>
                    <a:pt x="208" y="50"/>
                  </a:lnTo>
                  <a:lnTo>
                    <a:pt x="210" y="49"/>
                  </a:lnTo>
                  <a:lnTo>
                    <a:pt x="213" y="47"/>
                  </a:lnTo>
                  <a:lnTo>
                    <a:pt x="213" y="43"/>
                  </a:lnTo>
                  <a:lnTo>
                    <a:pt x="213" y="4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56" name="Freeform 305"/>
            <p:cNvSpPr>
              <a:spLocks/>
            </p:cNvSpPr>
            <p:nvPr/>
          </p:nvSpPr>
          <p:spPr bwMode="auto">
            <a:xfrm>
              <a:off x="530" y="2807"/>
              <a:ext cx="46" cy="14"/>
            </a:xfrm>
            <a:custGeom>
              <a:avLst/>
              <a:gdLst>
                <a:gd name="T0" fmla="*/ 0 w 276"/>
                <a:gd name="T1" fmla="*/ 0 h 83"/>
                <a:gd name="T2" fmla="*/ 0 w 276"/>
                <a:gd name="T3" fmla="*/ 0 h 83"/>
                <a:gd name="T4" fmla="*/ 0 w 276"/>
                <a:gd name="T5" fmla="*/ 0 h 83"/>
                <a:gd name="T6" fmla="*/ 0 w 276"/>
                <a:gd name="T7" fmla="*/ 0 h 83"/>
                <a:gd name="T8" fmla="*/ 0 w 276"/>
                <a:gd name="T9" fmla="*/ 0 h 83"/>
                <a:gd name="T10" fmla="*/ 0 w 276"/>
                <a:gd name="T11" fmla="*/ 0 h 83"/>
                <a:gd name="T12" fmla="*/ 0 w 276"/>
                <a:gd name="T13" fmla="*/ 0 h 83"/>
                <a:gd name="T14" fmla="*/ 0 w 276"/>
                <a:gd name="T15" fmla="*/ 0 h 83"/>
                <a:gd name="T16" fmla="*/ 0 w 276"/>
                <a:gd name="T17" fmla="*/ 0 h 83"/>
                <a:gd name="T18" fmla="*/ 0 w 276"/>
                <a:gd name="T19" fmla="*/ 0 h 83"/>
                <a:gd name="T20" fmla="*/ 0 w 276"/>
                <a:gd name="T21" fmla="*/ 0 h 83"/>
                <a:gd name="T22" fmla="*/ 0 w 276"/>
                <a:gd name="T23" fmla="*/ 0 h 83"/>
                <a:gd name="T24" fmla="*/ 0 w 276"/>
                <a:gd name="T25" fmla="*/ 0 h 83"/>
                <a:gd name="T26" fmla="*/ 0 w 276"/>
                <a:gd name="T27" fmla="*/ 0 h 83"/>
                <a:gd name="T28" fmla="*/ 0 w 276"/>
                <a:gd name="T29" fmla="*/ 0 h 83"/>
                <a:gd name="T30" fmla="*/ 0 w 276"/>
                <a:gd name="T31" fmla="*/ 0 h 83"/>
                <a:gd name="T32" fmla="*/ 0 w 276"/>
                <a:gd name="T33" fmla="*/ 0 h 83"/>
                <a:gd name="T34" fmla="*/ 0 w 276"/>
                <a:gd name="T35" fmla="*/ 0 h 83"/>
                <a:gd name="T36" fmla="*/ 0 w 276"/>
                <a:gd name="T37" fmla="*/ 0 h 83"/>
                <a:gd name="T38" fmla="*/ 0 w 276"/>
                <a:gd name="T39" fmla="*/ 0 h 83"/>
                <a:gd name="T40" fmla="*/ 0 w 276"/>
                <a:gd name="T41" fmla="*/ 0 h 83"/>
                <a:gd name="T42" fmla="*/ 0 w 276"/>
                <a:gd name="T43" fmla="*/ 0 h 83"/>
                <a:gd name="T44" fmla="*/ 0 w 276"/>
                <a:gd name="T45" fmla="*/ 0 h 83"/>
                <a:gd name="T46" fmla="*/ 0 w 276"/>
                <a:gd name="T47" fmla="*/ 0 h 83"/>
                <a:gd name="T48" fmla="*/ 0 w 276"/>
                <a:gd name="T49" fmla="*/ 0 h 83"/>
                <a:gd name="T50" fmla="*/ 0 w 276"/>
                <a:gd name="T51" fmla="*/ 0 h 83"/>
                <a:gd name="T52" fmla="*/ 0 w 276"/>
                <a:gd name="T53" fmla="*/ 0 h 83"/>
                <a:gd name="T54" fmla="*/ 0 w 276"/>
                <a:gd name="T55" fmla="*/ 0 h 83"/>
                <a:gd name="T56" fmla="*/ 0 w 276"/>
                <a:gd name="T57" fmla="*/ 0 h 83"/>
                <a:gd name="T58" fmla="*/ 0 w 276"/>
                <a:gd name="T59" fmla="*/ 0 h 83"/>
                <a:gd name="T60" fmla="*/ 0 w 276"/>
                <a:gd name="T61" fmla="*/ 0 h 83"/>
                <a:gd name="T62" fmla="*/ 0 w 276"/>
                <a:gd name="T63" fmla="*/ 0 h 83"/>
                <a:gd name="T64" fmla="*/ 0 w 276"/>
                <a:gd name="T65" fmla="*/ 0 h 83"/>
                <a:gd name="T66" fmla="*/ 0 w 276"/>
                <a:gd name="T67" fmla="*/ 0 h 83"/>
                <a:gd name="T68" fmla="*/ 0 w 276"/>
                <a:gd name="T69" fmla="*/ 0 h 83"/>
                <a:gd name="T70" fmla="*/ 0 w 276"/>
                <a:gd name="T71" fmla="*/ 0 h 83"/>
                <a:gd name="T72" fmla="*/ 0 w 276"/>
                <a:gd name="T73" fmla="*/ 0 h 83"/>
                <a:gd name="T74" fmla="*/ 0 w 276"/>
                <a:gd name="T75" fmla="*/ 0 h 83"/>
                <a:gd name="T76" fmla="*/ 0 w 276"/>
                <a:gd name="T77" fmla="*/ 0 h 83"/>
                <a:gd name="T78" fmla="*/ 0 w 276"/>
                <a:gd name="T79" fmla="*/ 0 h 83"/>
                <a:gd name="T80" fmla="*/ 0 w 276"/>
                <a:gd name="T81" fmla="*/ 0 h 83"/>
                <a:gd name="T82" fmla="*/ 0 w 276"/>
                <a:gd name="T83" fmla="*/ 0 h 83"/>
                <a:gd name="T84" fmla="*/ 0 w 276"/>
                <a:gd name="T85" fmla="*/ 0 h 83"/>
                <a:gd name="T86" fmla="*/ 0 w 276"/>
                <a:gd name="T87" fmla="*/ 0 h 83"/>
                <a:gd name="T88" fmla="*/ 0 w 276"/>
                <a:gd name="T89" fmla="*/ 0 h 83"/>
                <a:gd name="T90" fmla="*/ 0 w 276"/>
                <a:gd name="T91" fmla="*/ 0 h 83"/>
                <a:gd name="T92" fmla="*/ 0 w 276"/>
                <a:gd name="T93" fmla="*/ 0 h 83"/>
                <a:gd name="T94" fmla="*/ 0 w 276"/>
                <a:gd name="T95" fmla="*/ 0 h 83"/>
                <a:gd name="T96" fmla="*/ 0 w 276"/>
                <a:gd name="T97" fmla="*/ 0 h 83"/>
                <a:gd name="T98" fmla="*/ 0 w 276"/>
                <a:gd name="T99" fmla="*/ 0 h 83"/>
                <a:gd name="T100" fmla="*/ 0 w 276"/>
                <a:gd name="T101" fmla="*/ 0 h 83"/>
                <a:gd name="T102" fmla="*/ 0 w 276"/>
                <a:gd name="T103" fmla="*/ 0 h 83"/>
                <a:gd name="T104" fmla="*/ 0 w 276"/>
                <a:gd name="T105" fmla="*/ 0 h 83"/>
                <a:gd name="T106" fmla="*/ 0 w 276"/>
                <a:gd name="T107" fmla="*/ 0 h 83"/>
                <a:gd name="T108" fmla="*/ 0 w 276"/>
                <a:gd name="T109" fmla="*/ 0 h 83"/>
                <a:gd name="T110" fmla="*/ 0 w 276"/>
                <a:gd name="T111" fmla="*/ 0 h 83"/>
                <a:gd name="T112" fmla="*/ 0 w 276"/>
                <a:gd name="T113" fmla="*/ 0 h 8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6"/>
                <a:gd name="T172" fmla="*/ 0 h 83"/>
                <a:gd name="T173" fmla="*/ 276 w 276"/>
                <a:gd name="T174" fmla="*/ 83 h 8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6" h="83">
                  <a:moveTo>
                    <a:pt x="276" y="27"/>
                  </a:moveTo>
                  <a:lnTo>
                    <a:pt x="275" y="24"/>
                  </a:lnTo>
                  <a:lnTo>
                    <a:pt x="273" y="22"/>
                  </a:lnTo>
                  <a:lnTo>
                    <a:pt x="270" y="22"/>
                  </a:lnTo>
                  <a:lnTo>
                    <a:pt x="267" y="22"/>
                  </a:lnTo>
                  <a:lnTo>
                    <a:pt x="261" y="24"/>
                  </a:lnTo>
                  <a:lnTo>
                    <a:pt x="254" y="26"/>
                  </a:lnTo>
                  <a:lnTo>
                    <a:pt x="248" y="28"/>
                  </a:lnTo>
                  <a:lnTo>
                    <a:pt x="241" y="30"/>
                  </a:lnTo>
                  <a:lnTo>
                    <a:pt x="226" y="41"/>
                  </a:lnTo>
                  <a:lnTo>
                    <a:pt x="223" y="35"/>
                  </a:lnTo>
                  <a:lnTo>
                    <a:pt x="222" y="33"/>
                  </a:lnTo>
                  <a:lnTo>
                    <a:pt x="219" y="28"/>
                  </a:lnTo>
                  <a:lnTo>
                    <a:pt x="216" y="17"/>
                  </a:lnTo>
                  <a:lnTo>
                    <a:pt x="216" y="16"/>
                  </a:lnTo>
                  <a:lnTo>
                    <a:pt x="215" y="16"/>
                  </a:lnTo>
                  <a:lnTo>
                    <a:pt x="215" y="15"/>
                  </a:lnTo>
                  <a:lnTo>
                    <a:pt x="213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5" y="13"/>
                  </a:lnTo>
                  <a:lnTo>
                    <a:pt x="204" y="15"/>
                  </a:lnTo>
                  <a:lnTo>
                    <a:pt x="203" y="17"/>
                  </a:lnTo>
                  <a:lnTo>
                    <a:pt x="201" y="21"/>
                  </a:lnTo>
                  <a:lnTo>
                    <a:pt x="196" y="27"/>
                  </a:lnTo>
                  <a:lnTo>
                    <a:pt x="196" y="28"/>
                  </a:lnTo>
                  <a:lnTo>
                    <a:pt x="194" y="30"/>
                  </a:lnTo>
                  <a:lnTo>
                    <a:pt x="191" y="34"/>
                  </a:lnTo>
                  <a:lnTo>
                    <a:pt x="190" y="31"/>
                  </a:lnTo>
                  <a:lnTo>
                    <a:pt x="190" y="30"/>
                  </a:lnTo>
                  <a:lnTo>
                    <a:pt x="190" y="28"/>
                  </a:lnTo>
                  <a:lnTo>
                    <a:pt x="189" y="27"/>
                  </a:lnTo>
                  <a:lnTo>
                    <a:pt x="184" y="13"/>
                  </a:lnTo>
                  <a:lnTo>
                    <a:pt x="182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0"/>
                  </a:lnTo>
                  <a:lnTo>
                    <a:pt x="161" y="8"/>
                  </a:lnTo>
                  <a:lnTo>
                    <a:pt x="157" y="12"/>
                  </a:lnTo>
                  <a:lnTo>
                    <a:pt x="154" y="14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3" y="30"/>
                  </a:lnTo>
                  <a:lnTo>
                    <a:pt x="136" y="17"/>
                  </a:lnTo>
                  <a:lnTo>
                    <a:pt x="135" y="16"/>
                  </a:lnTo>
                  <a:lnTo>
                    <a:pt x="135" y="15"/>
                  </a:lnTo>
                  <a:lnTo>
                    <a:pt x="133" y="15"/>
                  </a:lnTo>
                  <a:lnTo>
                    <a:pt x="132" y="14"/>
                  </a:lnTo>
                  <a:lnTo>
                    <a:pt x="130" y="14"/>
                  </a:lnTo>
                  <a:lnTo>
                    <a:pt x="128" y="14"/>
                  </a:lnTo>
                  <a:lnTo>
                    <a:pt x="125" y="15"/>
                  </a:lnTo>
                  <a:lnTo>
                    <a:pt x="123" y="17"/>
                  </a:lnTo>
                  <a:lnTo>
                    <a:pt x="117" y="28"/>
                  </a:lnTo>
                  <a:lnTo>
                    <a:pt x="116" y="30"/>
                  </a:lnTo>
                  <a:lnTo>
                    <a:pt x="114" y="33"/>
                  </a:lnTo>
                  <a:lnTo>
                    <a:pt x="113" y="35"/>
                  </a:lnTo>
                  <a:lnTo>
                    <a:pt x="111" y="37"/>
                  </a:lnTo>
                  <a:lnTo>
                    <a:pt x="109" y="41"/>
                  </a:lnTo>
                  <a:lnTo>
                    <a:pt x="108" y="38"/>
                  </a:lnTo>
                  <a:lnTo>
                    <a:pt x="107" y="35"/>
                  </a:lnTo>
                  <a:lnTo>
                    <a:pt x="104" y="30"/>
                  </a:lnTo>
                  <a:lnTo>
                    <a:pt x="102" y="23"/>
                  </a:lnTo>
                  <a:lnTo>
                    <a:pt x="102" y="22"/>
                  </a:lnTo>
                  <a:lnTo>
                    <a:pt x="101" y="21"/>
                  </a:lnTo>
                  <a:lnTo>
                    <a:pt x="100" y="20"/>
                  </a:lnTo>
                  <a:lnTo>
                    <a:pt x="97" y="19"/>
                  </a:lnTo>
                  <a:lnTo>
                    <a:pt x="95" y="17"/>
                  </a:lnTo>
                  <a:lnTo>
                    <a:pt x="93" y="17"/>
                  </a:lnTo>
                  <a:lnTo>
                    <a:pt x="92" y="20"/>
                  </a:lnTo>
                  <a:lnTo>
                    <a:pt x="89" y="22"/>
                  </a:lnTo>
                  <a:lnTo>
                    <a:pt x="87" y="26"/>
                  </a:lnTo>
                  <a:lnTo>
                    <a:pt x="81" y="31"/>
                  </a:lnTo>
                  <a:lnTo>
                    <a:pt x="80" y="33"/>
                  </a:lnTo>
                  <a:lnTo>
                    <a:pt x="78" y="36"/>
                  </a:lnTo>
                  <a:lnTo>
                    <a:pt x="74" y="41"/>
                  </a:lnTo>
                  <a:lnTo>
                    <a:pt x="70" y="46"/>
                  </a:lnTo>
                  <a:lnTo>
                    <a:pt x="68" y="50"/>
                  </a:lnTo>
                  <a:lnTo>
                    <a:pt x="66" y="53"/>
                  </a:lnTo>
                  <a:lnTo>
                    <a:pt x="64" y="57"/>
                  </a:lnTo>
                  <a:lnTo>
                    <a:pt x="60" y="60"/>
                  </a:lnTo>
                  <a:lnTo>
                    <a:pt x="60" y="57"/>
                  </a:lnTo>
                  <a:lnTo>
                    <a:pt x="59" y="52"/>
                  </a:lnTo>
                  <a:lnTo>
                    <a:pt x="59" y="45"/>
                  </a:lnTo>
                  <a:lnTo>
                    <a:pt x="58" y="37"/>
                  </a:lnTo>
                  <a:lnTo>
                    <a:pt x="57" y="30"/>
                  </a:lnTo>
                  <a:lnTo>
                    <a:pt x="56" y="24"/>
                  </a:lnTo>
                  <a:lnTo>
                    <a:pt x="53" y="17"/>
                  </a:lnTo>
                  <a:lnTo>
                    <a:pt x="49" y="6"/>
                  </a:lnTo>
                  <a:lnTo>
                    <a:pt x="48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38" y="2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5"/>
                  </a:lnTo>
                  <a:lnTo>
                    <a:pt x="36" y="5"/>
                  </a:lnTo>
                  <a:lnTo>
                    <a:pt x="31" y="5"/>
                  </a:lnTo>
                  <a:lnTo>
                    <a:pt x="23" y="6"/>
                  </a:lnTo>
                  <a:lnTo>
                    <a:pt x="15" y="9"/>
                  </a:lnTo>
                  <a:lnTo>
                    <a:pt x="8" y="14"/>
                  </a:lnTo>
                  <a:lnTo>
                    <a:pt x="3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2" y="27"/>
                  </a:lnTo>
                  <a:lnTo>
                    <a:pt x="5" y="29"/>
                  </a:lnTo>
                  <a:lnTo>
                    <a:pt x="8" y="30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6" y="26"/>
                  </a:lnTo>
                  <a:lnTo>
                    <a:pt x="21" y="22"/>
                  </a:lnTo>
                  <a:lnTo>
                    <a:pt x="27" y="19"/>
                  </a:lnTo>
                  <a:lnTo>
                    <a:pt x="32" y="16"/>
                  </a:lnTo>
                  <a:lnTo>
                    <a:pt x="37" y="16"/>
                  </a:lnTo>
                  <a:lnTo>
                    <a:pt x="38" y="19"/>
                  </a:lnTo>
                  <a:lnTo>
                    <a:pt x="42" y="29"/>
                  </a:lnTo>
                  <a:lnTo>
                    <a:pt x="44" y="41"/>
                  </a:lnTo>
                  <a:lnTo>
                    <a:pt x="45" y="51"/>
                  </a:lnTo>
                  <a:lnTo>
                    <a:pt x="46" y="63"/>
                  </a:lnTo>
                  <a:lnTo>
                    <a:pt x="48" y="77"/>
                  </a:lnTo>
                  <a:lnTo>
                    <a:pt x="48" y="78"/>
                  </a:lnTo>
                  <a:lnTo>
                    <a:pt x="48" y="79"/>
                  </a:lnTo>
                  <a:lnTo>
                    <a:pt x="49" y="80"/>
                  </a:lnTo>
                  <a:lnTo>
                    <a:pt x="50" y="81"/>
                  </a:lnTo>
                  <a:lnTo>
                    <a:pt x="52" y="83"/>
                  </a:lnTo>
                  <a:lnTo>
                    <a:pt x="56" y="83"/>
                  </a:lnTo>
                  <a:lnTo>
                    <a:pt x="58" y="83"/>
                  </a:lnTo>
                  <a:lnTo>
                    <a:pt x="70" y="74"/>
                  </a:lnTo>
                  <a:lnTo>
                    <a:pt x="75" y="66"/>
                  </a:lnTo>
                  <a:lnTo>
                    <a:pt x="80" y="57"/>
                  </a:lnTo>
                  <a:lnTo>
                    <a:pt x="86" y="48"/>
                  </a:lnTo>
                  <a:lnTo>
                    <a:pt x="93" y="40"/>
                  </a:lnTo>
                  <a:lnTo>
                    <a:pt x="94" y="42"/>
                  </a:lnTo>
                  <a:lnTo>
                    <a:pt x="94" y="43"/>
                  </a:lnTo>
                  <a:lnTo>
                    <a:pt x="95" y="45"/>
                  </a:lnTo>
                  <a:lnTo>
                    <a:pt x="95" y="48"/>
                  </a:lnTo>
                  <a:lnTo>
                    <a:pt x="100" y="59"/>
                  </a:lnTo>
                  <a:lnTo>
                    <a:pt x="100" y="60"/>
                  </a:lnTo>
                  <a:lnTo>
                    <a:pt x="100" y="62"/>
                  </a:lnTo>
                  <a:lnTo>
                    <a:pt x="101" y="62"/>
                  </a:lnTo>
                  <a:lnTo>
                    <a:pt x="103" y="64"/>
                  </a:lnTo>
                  <a:lnTo>
                    <a:pt x="106" y="64"/>
                  </a:lnTo>
                  <a:lnTo>
                    <a:pt x="108" y="64"/>
                  </a:lnTo>
                  <a:lnTo>
                    <a:pt x="110" y="63"/>
                  </a:lnTo>
                  <a:lnTo>
                    <a:pt x="118" y="56"/>
                  </a:lnTo>
                  <a:lnTo>
                    <a:pt x="121" y="50"/>
                  </a:lnTo>
                  <a:lnTo>
                    <a:pt x="123" y="45"/>
                  </a:lnTo>
                  <a:lnTo>
                    <a:pt x="125" y="40"/>
                  </a:lnTo>
                  <a:lnTo>
                    <a:pt x="129" y="35"/>
                  </a:lnTo>
                  <a:lnTo>
                    <a:pt x="130" y="37"/>
                  </a:lnTo>
                  <a:lnTo>
                    <a:pt x="137" y="48"/>
                  </a:lnTo>
                  <a:lnTo>
                    <a:pt x="138" y="49"/>
                  </a:lnTo>
                  <a:lnTo>
                    <a:pt x="139" y="50"/>
                  </a:lnTo>
                  <a:lnTo>
                    <a:pt x="142" y="51"/>
                  </a:lnTo>
                  <a:lnTo>
                    <a:pt x="145" y="50"/>
                  </a:lnTo>
                  <a:lnTo>
                    <a:pt x="147" y="50"/>
                  </a:lnTo>
                  <a:lnTo>
                    <a:pt x="148" y="48"/>
                  </a:lnTo>
                  <a:lnTo>
                    <a:pt x="158" y="35"/>
                  </a:lnTo>
                  <a:lnTo>
                    <a:pt x="160" y="30"/>
                  </a:lnTo>
                  <a:lnTo>
                    <a:pt x="164" y="26"/>
                  </a:lnTo>
                  <a:lnTo>
                    <a:pt x="167" y="21"/>
                  </a:lnTo>
                  <a:lnTo>
                    <a:pt x="172" y="17"/>
                  </a:lnTo>
                  <a:lnTo>
                    <a:pt x="172" y="19"/>
                  </a:lnTo>
                  <a:lnTo>
                    <a:pt x="173" y="21"/>
                  </a:lnTo>
                  <a:lnTo>
                    <a:pt x="174" y="24"/>
                  </a:lnTo>
                  <a:lnTo>
                    <a:pt x="174" y="28"/>
                  </a:lnTo>
                  <a:lnTo>
                    <a:pt x="175" y="30"/>
                  </a:lnTo>
                  <a:lnTo>
                    <a:pt x="179" y="44"/>
                  </a:lnTo>
                  <a:lnTo>
                    <a:pt x="180" y="46"/>
                  </a:lnTo>
                  <a:lnTo>
                    <a:pt x="182" y="48"/>
                  </a:lnTo>
                  <a:lnTo>
                    <a:pt x="184" y="49"/>
                  </a:lnTo>
                  <a:lnTo>
                    <a:pt x="187" y="49"/>
                  </a:lnTo>
                  <a:lnTo>
                    <a:pt x="196" y="48"/>
                  </a:lnTo>
                  <a:lnTo>
                    <a:pt x="197" y="48"/>
                  </a:lnTo>
                  <a:lnTo>
                    <a:pt x="198" y="46"/>
                  </a:lnTo>
                  <a:lnTo>
                    <a:pt x="200" y="45"/>
                  </a:lnTo>
                  <a:lnTo>
                    <a:pt x="201" y="44"/>
                  </a:lnTo>
                  <a:lnTo>
                    <a:pt x="208" y="36"/>
                  </a:lnTo>
                  <a:lnTo>
                    <a:pt x="208" y="35"/>
                  </a:lnTo>
                  <a:lnTo>
                    <a:pt x="209" y="37"/>
                  </a:lnTo>
                  <a:lnTo>
                    <a:pt x="210" y="40"/>
                  </a:lnTo>
                  <a:lnTo>
                    <a:pt x="210" y="43"/>
                  </a:lnTo>
                  <a:lnTo>
                    <a:pt x="211" y="45"/>
                  </a:lnTo>
                  <a:lnTo>
                    <a:pt x="218" y="52"/>
                  </a:lnTo>
                  <a:lnTo>
                    <a:pt x="219" y="53"/>
                  </a:lnTo>
                  <a:lnTo>
                    <a:pt x="220" y="55"/>
                  </a:lnTo>
                  <a:lnTo>
                    <a:pt x="222" y="55"/>
                  </a:lnTo>
                  <a:lnTo>
                    <a:pt x="223" y="55"/>
                  </a:lnTo>
                  <a:lnTo>
                    <a:pt x="229" y="55"/>
                  </a:lnTo>
                  <a:lnTo>
                    <a:pt x="230" y="55"/>
                  </a:lnTo>
                  <a:lnTo>
                    <a:pt x="231" y="55"/>
                  </a:lnTo>
                  <a:lnTo>
                    <a:pt x="232" y="55"/>
                  </a:lnTo>
                  <a:lnTo>
                    <a:pt x="233" y="53"/>
                  </a:lnTo>
                  <a:lnTo>
                    <a:pt x="241" y="48"/>
                  </a:lnTo>
                  <a:lnTo>
                    <a:pt x="248" y="43"/>
                  </a:lnTo>
                  <a:lnTo>
                    <a:pt x="255" y="40"/>
                  </a:lnTo>
                  <a:lnTo>
                    <a:pt x="263" y="37"/>
                  </a:lnTo>
                  <a:lnTo>
                    <a:pt x="271" y="35"/>
                  </a:lnTo>
                  <a:lnTo>
                    <a:pt x="274" y="34"/>
                  </a:lnTo>
                  <a:lnTo>
                    <a:pt x="276" y="31"/>
                  </a:lnTo>
                  <a:lnTo>
                    <a:pt x="276" y="29"/>
                  </a:lnTo>
                  <a:lnTo>
                    <a:pt x="276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57" name="Freeform 306"/>
            <p:cNvSpPr>
              <a:spLocks/>
            </p:cNvSpPr>
            <p:nvPr/>
          </p:nvSpPr>
          <p:spPr bwMode="auto">
            <a:xfrm>
              <a:off x="485" y="2824"/>
              <a:ext cx="27" cy="12"/>
            </a:xfrm>
            <a:custGeom>
              <a:avLst/>
              <a:gdLst>
                <a:gd name="T0" fmla="*/ 0 w 159"/>
                <a:gd name="T1" fmla="*/ 0 h 74"/>
                <a:gd name="T2" fmla="*/ 0 w 159"/>
                <a:gd name="T3" fmla="*/ 0 h 74"/>
                <a:gd name="T4" fmla="*/ 0 w 159"/>
                <a:gd name="T5" fmla="*/ 0 h 74"/>
                <a:gd name="T6" fmla="*/ 0 w 159"/>
                <a:gd name="T7" fmla="*/ 0 h 74"/>
                <a:gd name="T8" fmla="*/ 0 w 159"/>
                <a:gd name="T9" fmla="*/ 0 h 74"/>
                <a:gd name="T10" fmla="*/ 0 w 159"/>
                <a:gd name="T11" fmla="*/ 0 h 74"/>
                <a:gd name="T12" fmla="*/ 0 w 159"/>
                <a:gd name="T13" fmla="*/ 0 h 74"/>
                <a:gd name="T14" fmla="*/ 0 w 159"/>
                <a:gd name="T15" fmla="*/ 0 h 74"/>
                <a:gd name="T16" fmla="*/ 0 w 159"/>
                <a:gd name="T17" fmla="*/ 0 h 74"/>
                <a:gd name="T18" fmla="*/ 0 w 159"/>
                <a:gd name="T19" fmla="*/ 0 h 74"/>
                <a:gd name="T20" fmla="*/ 0 w 159"/>
                <a:gd name="T21" fmla="*/ 0 h 74"/>
                <a:gd name="T22" fmla="*/ 0 w 159"/>
                <a:gd name="T23" fmla="*/ 0 h 74"/>
                <a:gd name="T24" fmla="*/ 0 w 159"/>
                <a:gd name="T25" fmla="*/ 0 h 74"/>
                <a:gd name="T26" fmla="*/ 0 w 159"/>
                <a:gd name="T27" fmla="*/ 0 h 74"/>
                <a:gd name="T28" fmla="*/ 0 w 159"/>
                <a:gd name="T29" fmla="*/ 0 h 74"/>
                <a:gd name="T30" fmla="*/ 0 w 159"/>
                <a:gd name="T31" fmla="*/ 0 h 74"/>
                <a:gd name="T32" fmla="*/ 0 w 159"/>
                <a:gd name="T33" fmla="*/ 0 h 74"/>
                <a:gd name="T34" fmla="*/ 0 w 159"/>
                <a:gd name="T35" fmla="*/ 0 h 74"/>
                <a:gd name="T36" fmla="*/ 0 w 159"/>
                <a:gd name="T37" fmla="*/ 0 h 74"/>
                <a:gd name="T38" fmla="*/ 0 w 159"/>
                <a:gd name="T39" fmla="*/ 0 h 74"/>
                <a:gd name="T40" fmla="*/ 0 w 159"/>
                <a:gd name="T41" fmla="*/ 0 h 74"/>
                <a:gd name="T42" fmla="*/ 0 w 159"/>
                <a:gd name="T43" fmla="*/ 0 h 74"/>
                <a:gd name="T44" fmla="*/ 0 w 159"/>
                <a:gd name="T45" fmla="*/ 0 h 74"/>
                <a:gd name="T46" fmla="*/ 0 w 159"/>
                <a:gd name="T47" fmla="*/ 0 h 74"/>
                <a:gd name="T48" fmla="*/ 0 w 159"/>
                <a:gd name="T49" fmla="*/ 0 h 74"/>
                <a:gd name="T50" fmla="*/ 0 w 159"/>
                <a:gd name="T51" fmla="*/ 0 h 74"/>
                <a:gd name="T52" fmla="*/ 0 w 159"/>
                <a:gd name="T53" fmla="*/ 0 h 74"/>
                <a:gd name="T54" fmla="*/ 0 w 159"/>
                <a:gd name="T55" fmla="*/ 0 h 74"/>
                <a:gd name="T56" fmla="*/ 0 w 159"/>
                <a:gd name="T57" fmla="*/ 0 h 74"/>
                <a:gd name="T58" fmla="*/ 0 w 159"/>
                <a:gd name="T59" fmla="*/ 0 h 74"/>
                <a:gd name="T60" fmla="*/ 0 w 159"/>
                <a:gd name="T61" fmla="*/ 0 h 74"/>
                <a:gd name="T62" fmla="*/ 0 w 159"/>
                <a:gd name="T63" fmla="*/ 0 h 74"/>
                <a:gd name="T64" fmla="*/ 0 w 159"/>
                <a:gd name="T65" fmla="*/ 0 h 74"/>
                <a:gd name="T66" fmla="*/ 0 w 159"/>
                <a:gd name="T67" fmla="*/ 0 h 74"/>
                <a:gd name="T68" fmla="*/ 0 w 159"/>
                <a:gd name="T69" fmla="*/ 0 h 74"/>
                <a:gd name="T70" fmla="*/ 0 w 159"/>
                <a:gd name="T71" fmla="*/ 0 h 74"/>
                <a:gd name="T72" fmla="*/ 0 w 159"/>
                <a:gd name="T73" fmla="*/ 0 h 74"/>
                <a:gd name="T74" fmla="*/ 0 w 159"/>
                <a:gd name="T75" fmla="*/ 0 h 74"/>
                <a:gd name="T76" fmla="*/ 0 w 159"/>
                <a:gd name="T77" fmla="*/ 0 h 74"/>
                <a:gd name="T78" fmla="*/ 0 w 159"/>
                <a:gd name="T79" fmla="*/ 0 h 74"/>
                <a:gd name="T80" fmla="*/ 0 w 159"/>
                <a:gd name="T81" fmla="*/ 0 h 74"/>
                <a:gd name="T82" fmla="*/ 0 w 159"/>
                <a:gd name="T83" fmla="*/ 0 h 74"/>
                <a:gd name="T84" fmla="*/ 0 w 159"/>
                <a:gd name="T85" fmla="*/ 0 h 74"/>
                <a:gd name="T86" fmla="*/ 0 w 159"/>
                <a:gd name="T87" fmla="*/ 0 h 74"/>
                <a:gd name="T88" fmla="*/ 0 w 159"/>
                <a:gd name="T89" fmla="*/ 0 h 74"/>
                <a:gd name="T90" fmla="*/ 0 w 159"/>
                <a:gd name="T91" fmla="*/ 0 h 74"/>
                <a:gd name="T92" fmla="*/ 0 w 159"/>
                <a:gd name="T93" fmla="*/ 0 h 74"/>
                <a:gd name="T94" fmla="*/ 0 w 159"/>
                <a:gd name="T95" fmla="*/ 0 h 74"/>
                <a:gd name="T96" fmla="*/ 0 w 159"/>
                <a:gd name="T97" fmla="*/ 0 h 74"/>
                <a:gd name="T98" fmla="*/ 0 w 159"/>
                <a:gd name="T99" fmla="*/ 0 h 74"/>
                <a:gd name="T100" fmla="*/ 0 w 159"/>
                <a:gd name="T101" fmla="*/ 0 h 74"/>
                <a:gd name="T102" fmla="*/ 0 w 159"/>
                <a:gd name="T103" fmla="*/ 0 h 74"/>
                <a:gd name="T104" fmla="*/ 0 w 159"/>
                <a:gd name="T105" fmla="*/ 0 h 74"/>
                <a:gd name="T106" fmla="*/ 0 w 159"/>
                <a:gd name="T107" fmla="*/ 0 h 74"/>
                <a:gd name="T108" fmla="*/ 0 w 159"/>
                <a:gd name="T109" fmla="*/ 0 h 74"/>
                <a:gd name="T110" fmla="*/ 0 w 159"/>
                <a:gd name="T111" fmla="*/ 0 h 7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59"/>
                <a:gd name="T169" fmla="*/ 0 h 74"/>
                <a:gd name="T170" fmla="*/ 159 w 159"/>
                <a:gd name="T171" fmla="*/ 74 h 7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59" h="74">
                  <a:moveTo>
                    <a:pt x="154" y="61"/>
                  </a:moveTo>
                  <a:lnTo>
                    <a:pt x="148" y="58"/>
                  </a:lnTo>
                  <a:lnTo>
                    <a:pt x="143" y="55"/>
                  </a:lnTo>
                  <a:lnTo>
                    <a:pt x="137" y="51"/>
                  </a:lnTo>
                  <a:lnTo>
                    <a:pt x="132" y="45"/>
                  </a:lnTo>
                  <a:lnTo>
                    <a:pt x="121" y="35"/>
                  </a:lnTo>
                  <a:lnTo>
                    <a:pt x="119" y="34"/>
                  </a:lnTo>
                  <a:lnTo>
                    <a:pt x="118" y="34"/>
                  </a:lnTo>
                  <a:lnTo>
                    <a:pt x="116" y="34"/>
                  </a:lnTo>
                  <a:lnTo>
                    <a:pt x="115" y="35"/>
                  </a:lnTo>
                  <a:lnTo>
                    <a:pt x="101" y="40"/>
                  </a:lnTo>
                  <a:lnTo>
                    <a:pt x="102" y="38"/>
                  </a:lnTo>
                  <a:lnTo>
                    <a:pt x="101" y="40"/>
                  </a:lnTo>
                  <a:lnTo>
                    <a:pt x="97" y="34"/>
                  </a:lnTo>
                  <a:lnTo>
                    <a:pt x="96" y="31"/>
                  </a:lnTo>
                  <a:lnTo>
                    <a:pt x="96" y="29"/>
                  </a:lnTo>
                  <a:lnTo>
                    <a:pt x="95" y="27"/>
                  </a:lnTo>
                  <a:lnTo>
                    <a:pt x="94" y="24"/>
                  </a:lnTo>
                  <a:lnTo>
                    <a:pt x="87" y="11"/>
                  </a:lnTo>
                  <a:lnTo>
                    <a:pt x="86" y="9"/>
                  </a:lnTo>
                  <a:lnTo>
                    <a:pt x="85" y="8"/>
                  </a:lnTo>
                  <a:lnTo>
                    <a:pt x="82" y="7"/>
                  </a:lnTo>
                  <a:lnTo>
                    <a:pt x="79" y="7"/>
                  </a:lnTo>
                  <a:lnTo>
                    <a:pt x="76" y="8"/>
                  </a:lnTo>
                  <a:lnTo>
                    <a:pt x="75" y="11"/>
                  </a:lnTo>
                  <a:lnTo>
                    <a:pt x="67" y="21"/>
                  </a:lnTo>
                  <a:lnTo>
                    <a:pt x="64" y="26"/>
                  </a:lnTo>
                  <a:lnTo>
                    <a:pt x="60" y="31"/>
                  </a:lnTo>
                  <a:lnTo>
                    <a:pt x="57" y="36"/>
                  </a:lnTo>
                  <a:lnTo>
                    <a:pt x="54" y="42"/>
                  </a:lnTo>
                  <a:lnTo>
                    <a:pt x="54" y="43"/>
                  </a:lnTo>
                  <a:lnTo>
                    <a:pt x="53" y="41"/>
                  </a:lnTo>
                  <a:lnTo>
                    <a:pt x="53" y="37"/>
                  </a:lnTo>
                  <a:lnTo>
                    <a:pt x="53" y="34"/>
                  </a:lnTo>
                  <a:lnTo>
                    <a:pt x="52" y="31"/>
                  </a:lnTo>
                  <a:lnTo>
                    <a:pt x="49" y="6"/>
                  </a:lnTo>
                  <a:lnTo>
                    <a:pt x="47" y="5"/>
                  </a:lnTo>
                  <a:lnTo>
                    <a:pt x="47" y="4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24" y="8"/>
                  </a:lnTo>
                  <a:lnTo>
                    <a:pt x="17" y="13"/>
                  </a:lnTo>
                  <a:lnTo>
                    <a:pt x="11" y="18"/>
                  </a:lnTo>
                  <a:lnTo>
                    <a:pt x="6" y="24"/>
                  </a:lnTo>
                  <a:lnTo>
                    <a:pt x="1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3" y="40"/>
                  </a:lnTo>
                  <a:lnTo>
                    <a:pt x="16" y="34"/>
                  </a:lnTo>
                  <a:lnTo>
                    <a:pt x="21" y="29"/>
                  </a:lnTo>
                  <a:lnTo>
                    <a:pt x="27" y="24"/>
                  </a:lnTo>
                  <a:lnTo>
                    <a:pt x="31" y="20"/>
                  </a:lnTo>
                  <a:lnTo>
                    <a:pt x="36" y="18"/>
                  </a:lnTo>
                  <a:lnTo>
                    <a:pt x="36" y="23"/>
                  </a:lnTo>
                  <a:lnTo>
                    <a:pt x="37" y="29"/>
                  </a:lnTo>
                  <a:lnTo>
                    <a:pt x="38" y="35"/>
                  </a:lnTo>
                  <a:lnTo>
                    <a:pt x="39" y="41"/>
                  </a:lnTo>
                  <a:lnTo>
                    <a:pt x="40" y="47"/>
                  </a:lnTo>
                  <a:lnTo>
                    <a:pt x="44" y="61"/>
                  </a:lnTo>
                  <a:lnTo>
                    <a:pt x="44" y="62"/>
                  </a:lnTo>
                  <a:lnTo>
                    <a:pt x="44" y="63"/>
                  </a:lnTo>
                  <a:lnTo>
                    <a:pt x="45" y="64"/>
                  </a:lnTo>
                  <a:lnTo>
                    <a:pt x="47" y="66"/>
                  </a:lnTo>
                  <a:lnTo>
                    <a:pt x="50" y="66"/>
                  </a:lnTo>
                  <a:lnTo>
                    <a:pt x="53" y="66"/>
                  </a:lnTo>
                  <a:lnTo>
                    <a:pt x="56" y="65"/>
                  </a:lnTo>
                  <a:lnTo>
                    <a:pt x="62" y="59"/>
                  </a:lnTo>
                  <a:lnTo>
                    <a:pt x="66" y="51"/>
                  </a:lnTo>
                  <a:lnTo>
                    <a:pt x="69" y="44"/>
                  </a:lnTo>
                  <a:lnTo>
                    <a:pt x="74" y="36"/>
                  </a:lnTo>
                  <a:lnTo>
                    <a:pt x="80" y="29"/>
                  </a:lnTo>
                  <a:lnTo>
                    <a:pt x="81" y="31"/>
                  </a:lnTo>
                  <a:lnTo>
                    <a:pt x="82" y="34"/>
                  </a:lnTo>
                  <a:lnTo>
                    <a:pt x="83" y="37"/>
                  </a:lnTo>
                  <a:lnTo>
                    <a:pt x="85" y="40"/>
                  </a:lnTo>
                  <a:lnTo>
                    <a:pt x="90" y="50"/>
                  </a:lnTo>
                  <a:lnTo>
                    <a:pt x="93" y="51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103" y="54"/>
                  </a:lnTo>
                  <a:lnTo>
                    <a:pt x="107" y="52"/>
                  </a:lnTo>
                  <a:lnTo>
                    <a:pt x="109" y="51"/>
                  </a:lnTo>
                  <a:lnTo>
                    <a:pt x="112" y="51"/>
                  </a:lnTo>
                  <a:lnTo>
                    <a:pt x="115" y="50"/>
                  </a:lnTo>
                  <a:lnTo>
                    <a:pt x="118" y="49"/>
                  </a:lnTo>
                  <a:lnTo>
                    <a:pt x="124" y="57"/>
                  </a:lnTo>
                  <a:lnTo>
                    <a:pt x="131" y="64"/>
                  </a:lnTo>
                  <a:lnTo>
                    <a:pt x="139" y="71"/>
                  </a:lnTo>
                  <a:lnTo>
                    <a:pt x="150" y="74"/>
                  </a:lnTo>
                  <a:lnTo>
                    <a:pt x="152" y="74"/>
                  </a:lnTo>
                  <a:lnTo>
                    <a:pt x="155" y="74"/>
                  </a:lnTo>
                  <a:lnTo>
                    <a:pt x="158" y="72"/>
                  </a:lnTo>
                  <a:lnTo>
                    <a:pt x="159" y="70"/>
                  </a:lnTo>
                  <a:lnTo>
                    <a:pt x="159" y="67"/>
                  </a:lnTo>
                  <a:lnTo>
                    <a:pt x="159" y="65"/>
                  </a:lnTo>
                  <a:lnTo>
                    <a:pt x="156" y="63"/>
                  </a:lnTo>
                  <a:lnTo>
                    <a:pt x="154" y="6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grpSp>
        <p:nvGrpSpPr>
          <p:cNvPr id="25706" name="Group 332"/>
          <p:cNvGrpSpPr>
            <a:grpSpLocks/>
          </p:cNvGrpSpPr>
          <p:nvPr/>
        </p:nvGrpSpPr>
        <p:grpSpPr bwMode="auto">
          <a:xfrm flipH="1">
            <a:off x="1430338" y="4867275"/>
            <a:ext cx="577850" cy="554038"/>
            <a:chOff x="1697" y="1685"/>
            <a:chExt cx="364" cy="349"/>
          </a:xfrm>
        </p:grpSpPr>
        <p:grpSp>
          <p:nvGrpSpPr>
            <p:cNvPr id="25712" name="Group 333"/>
            <p:cNvGrpSpPr>
              <a:grpSpLocks/>
            </p:cNvGrpSpPr>
            <p:nvPr/>
          </p:nvGrpSpPr>
          <p:grpSpPr bwMode="auto">
            <a:xfrm>
              <a:off x="1884" y="1685"/>
              <a:ext cx="177" cy="349"/>
              <a:chOff x="1884" y="1685"/>
              <a:chExt cx="177" cy="349"/>
            </a:xfrm>
          </p:grpSpPr>
          <p:sp>
            <p:nvSpPr>
              <p:cNvPr id="25721" name="Arc 334"/>
              <p:cNvSpPr>
                <a:spLocks/>
              </p:cNvSpPr>
              <p:nvPr/>
            </p:nvSpPr>
            <p:spPr bwMode="auto">
              <a:xfrm>
                <a:off x="1952" y="1685"/>
                <a:ext cx="109" cy="349"/>
              </a:xfrm>
              <a:custGeom>
                <a:avLst/>
                <a:gdLst>
                  <a:gd name="T0" fmla="*/ 0 w 21600"/>
                  <a:gd name="T1" fmla="*/ 0 h 41996"/>
                  <a:gd name="T2" fmla="*/ 0 w 21600"/>
                  <a:gd name="T3" fmla="*/ 0 h 41996"/>
                  <a:gd name="T4" fmla="*/ 0 w 21600"/>
                  <a:gd name="T5" fmla="*/ 0 h 4199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96"/>
                  <a:gd name="T11" fmla="*/ 21600 w 21600"/>
                  <a:gd name="T12" fmla="*/ 41996 h 419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96" fill="none" extrusionOk="0">
                    <a:moveTo>
                      <a:pt x="4308" y="-1"/>
                    </a:moveTo>
                    <a:cubicBezTo>
                      <a:pt x="14370" y="2048"/>
                      <a:pt x="21600" y="10897"/>
                      <a:pt x="21600" y="21166"/>
                    </a:cubicBezTo>
                    <a:cubicBezTo>
                      <a:pt x="21600" y="30893"/>
                      <a:pt x="15097" y="39421"/>
                      <a:pt x="5716" y="41995"/>
                    </a:cubicBezTo>
                  </a:path>
                  <a:path w="21600" h="41996" stroke="0" extrusionOk="0">
                    <a:moveTo>
                      <a:pt x="4308" y="-1"/>
                    </a:moveTo>
                    <a:cubicBezTo>
                      <a:pt x="14370" y="2048"/>
                      <a:pt x="21600" y="10897"/>
                      <a:pt x="21600" y="21166"/>
                    </a:cubicBezTo>
                    <a:cubicBezTo>
                      <a:pt x="21600" y="30893"/>
                      <a:pt x="15097" y="39421"/>
                      <a:pt x="5716" y="41995"/>
                    </a:cubicBezTo>
                    <a:lnTo>
                      <a:pt x="0" y="21166"/>
                    </a:lnTo>
                    <a:lnTo>
                      <a:pt x="4308" y="-1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5722" name="Arc 335"/>
              <p:cNvSpPr>
                <a:spLocks/>
              </p:cNvSpPr>
              <p:nvPr/>
            </p:nvSpPr>
            <p:spPr bwMode="auto">
              <a:xfrm>
                <a:off x="1921" y="1708"/>
                <a:ext cx="94" cy="300"/>
              </a:xfrm>
              <a:custGeom>
                <a:avLst/>
                <a:gdLst>
                  <a:gd name="T0" fmla="*/ 0 w 21600"/>
                  <a:gd name="T1" fmla="*/ 0 h 41987"/>
                  <a:gd name="T2" fmla="*/ 0 w 21600"/>
                  <a:gd name="T3" fmla="*/ 0 h 41987"/>
                  <a:gd name="T4" fmla="*/ 0 w 21600"/>
                  <a:gd name="T5" fmla="*/ 0 h 419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87"/>
                  <a:gd name="T11" fmla="*/ 21600 w 21600"/>
                  <a:gd name="T12" fmla="*/ 41987 h 419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87" fill="none" extrusionOk="0">
                    <a:moveTo>
                      <a:pt x="4319" y="0"/>
                    </a:moveTo>
                    <a:cubicBezTo>
                      <a:pt x="14376" y="2053"/>
                      <a:pt x="21600" y="10899"/>
                      <a:pt x="21600" y="21164"/>
                    </a:cubicBezTo>
                    <a:cubicBezTo>
                      <a:pt x="21600" y="30881"/>
                      <a:pt x="15110" y="39403"/>
                      <a:pt x="5741" y="41986"/>
                    </a:cubicBezTo>
                  </a:path>
                  <a:path w="21600" h="41987" stroke="0" extrusionOk="0">
                    <a:moveTo>
                      <a:pt x="4319" y="0"/>
                    </a:moveTo>
                    <a:cubicBezTo>
                      <a:pt x="14376" y="2053"/>
                      <a:pt x="21600" y="10899"/>
                      <a:pt x="21600" y="21164"/>
                    </a:cubicBezTo>
                    <a:cubicBezTo>
                      <a:pt x="21600" y="30881"/>
                      <a:pt x="15110" y="39403"/>
                      <a:pt x="5741" y="41986"/>
                    </a:cubicBezTo>
                    <a:lnTo>
                      <a:pt x="0" y="21164"/>
                    </a:lnTo>
                    <a:lnTo>
                      <a:pt x="4319" y="0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5723" name="Arc 336"/>
              <p:cNvSpPr>
                <a:spLocks/>
              </p:cNvSpPr>
              <p:nvPr/>
            </p:nvSpPr>
            <p:spPr bwMode="auto">
              <a:xfrm>
                <a:off x="1884" y="1733"/>
                <a:ext cx="88" cy="253"/>
              </a:xfrm>
              <a:custGeom>
                <a:avLst/>
                <a:gdLst>
                  <a:gd name="T0" fmla="*/ 0 w 21600"/>
                  <a:gd name="T1" fmla="*/ 0 h 42045"/>
                  <a:gd name="T2" fmla="*/ 0 w 21600"/>
                  <a:gd name="T3" fmla="*/ 0 h 42045"/>
                  <a:gd name="T4" fmla="*/ 0 w 21600"/>
                  <a:gd name="T5" fmla="*/ 0 h 4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45"/>
                  <a:gd name="T11" fmla="*/ 21600 w 21600"/>
                  <a:gd name="T12" fmla="*/ 42045 h 4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45" fill="none" extrusionOk="0">
                    <a:moveTo>
                      <a:pt x="4149" y="0"/>
                    </a:moveTo>
                    <a:cubicBezTo>
                      <a:pt x="14286" y="1984"/>
                      <a:pt x="21600" y="10868"/>
                      <a:pt x="21600" y="21198"/>
                    </a:cubicBezTo>
                    <a:cubicBezTo>
                      <a:pt x="21600" y="30949"/>
                      <a:pt x="15065" y="39492"/>
                      <a:pt x="5653" y="42044"/>
                    </a:cubicBezTo>
                  </a:path>
                  <a:path w="21600" h="42045" stroke="0" extrusionOk="0">
                    <a:moveTo>
                      <a:pt x="4149" y="0"/>
                    </a:moveTo>
                    <a:cubicBezTo>
                      <a:pt x="14286" y="1984"/>
                      <a:pt x="21600" y="10868"/>
                      <a:pt x="21600" y="21198"/>
                    </a:cubicBezTo>
                    <a:cubicBezTo>
                      <a:pt x="21600" y="30949"/>
                      <a:pt x="15065" y="39492"/>
                      <a:pt x="5653" y="42044"/>
                    </a:cubicBezTo>
                    <a:lnTo>
                      <a:pt x="0" y="21198"/>
                    </a:lnTo>
                    <a:lnTo>
                      <a:pt x="4149" y="0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25713" name="Group 337"/>
            <p:cNvGrpSpPr>
              <a:grpSpLocks/>
            </p:cNvGrpSpPr>
            <p:nvPr/>
          </p:nvGrpSpPr>
          <p:grpSpPr bwMode="auto">
            <a:xfrm>
              <a:off x="1782" y="1750"/>
              <a:ext cx="150" cy="232"/>
              <a:chOff x="1782" y="1750"/>
              <a:chExt cx="150" cy="232"/>
            </a:xfrm>
          </p:grpSpPr>
          <p:sp>
            <p:nvSpPr>
              <p:cNvPr id="25718" name="Arc 338"/>
              <p:cNvSpPr>
                <a:spLocks/>
              </p:cNvSpPr>
              <p:nvPr/>
            </p:nvSpPr>
            <p:spPr bwMode="auto">
              <a:xfrm>
                <a:off x="1840" y="1750"/>
                <a:ext cx="92" cy="232"/>
              </a:xfrm>
              <a:custGeom>
                <a:avLst/>
                <a:gdLst>
                  <a:gd name="T0" fmla="*/ 0 w 21600"/>
                  <a:gd name="T1" fmla="*/ 0 h 42051"/>
                  <a:gd name="T2" fmla="*/ 0 w 21600"/>
                  <a:gd name="T3" fmla="*/ 0 h 42051"/>
                  <a:gd name="T4" fmla="*/ 0 w 21600"/>
                  <a:gd name="T5" fmla="*/ 0 h 420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51"/>
                  <a:gd name="T11" fmla="*/ 21600 w 21600"/>
                  <a:gd name="T12" fmla="*/ 42051 h 420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51" fill="none" extrusionOk="0">
                    <a:moveTo>
                      <a:pt x="4215" y="0"/>
                    </a:moveTo>
                    <a:cubicBezTo>
                      <a:pt x="14321" y="2011"/>
                      <a:pt x="21600" y="10880"/>
                      <a:pt x="21600" y="21185"/>
                    </a:cubicBezTo>
                    <a:cubicBezTo>
                      <a:pt x="21600" y="30963"/>
                      <a:pt x="15030" y="39522"/>
                      <a:pt x="5583" y="42050"/>
                    </a:cubicBezTo>
                  </a:path>
                  <a:path w="21600" h="42051" stroke="0" extrusionOk="0">
                    <a:moveTo>
                      <a:pt x="4215" y="0"/>
                    </a:moveTo>
                    <a:cubicBezTo>
                      <a:pt x="14321" y="2011"/>
                      <a:pt x="21600" y="10880"/>
                      <a:pt x="21600" y="21185"/>
                    </a:cubicBezTo>
                    <a:cubicBezTo>
                      <a:pt x="21600" y="30963"/>
                      <a:pt x="15030" y="39522"/>
                      <a:pt x="5583" y="42050"/>
                    </a:cubicBezTo>
                    <a:lnTo>
                      <a:pt x="0" y="21185"/>
                    </a:lnTo>
                    <a:lnTo>
                      <a:pt x="4215" y="0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5719" name="Arc 339"/>
              <p:cNvSpPr>
                <a:spLocks/>
              </p:cNvSpPr>
              <p:nvPr/>
            </p:nvSpPr>
            <p:spPr bwMode="auto">
              <a:xfrm>
                <a:off x="1814" y="1766"/>
                <a:ext cx="79" cy="199"/>
              </a:xfrm>
              <a:custGeom>
                <a:avLst/>
                <a:gdLst>
                  <a:gd name="T0" fmla="*/ 0 w 21600"/>
                  <a:gd name="T1" fmla="*/ 0 h 42128"/>
                  <a:gd name="T2" fmla="*/ 0 w 21600"/>
                  <a:gd name="T3" fmla="*/ 0 h 42128"/>
                  <a:gd name="T4" fmla="*/ 0 w 21600"/>
                  <a:gd name="T5" fmla="*/ 0 h 4212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128"/>
                  <a:gd name="T11" fmla="*/ 21600 w 21600"/>
                  <a:gd name="T12" fmla="*/ 42128 h 4212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128" fill="none" extrusionOk="0">
                    <a:moveTo>
                      <a:pt x="4067" y="0"/>
                    </a:moveTo>
                    <a:cubicBezTo>
                      <a:pt x="14243" y="1951"/>
                      <a:pt x="21600" y="10853"/>
                      <a:pt x="21600" y="21214"/>
                    </a:cubicBezTo>
                    <a:cubicBezTo>
                      <a:pt x="21600" y="31063"/>
                      <a:pt x="14937" y="39665"/>
                      <a:pt x="5400" y="42127"/>
                    </a:cubicBezTo>
                  </a:path>
                  <a:path w="21600" h="42128" stroke="0" extrusionOk="0">
                    <a:moveTo>
                      <a:pt x="4067" y="0"/>
                    </a:moveTo>
                    <a:cubicBezTo>
                      <a:pt x="14243" y="1951"/>
                      <a:pt x="21600" y="10853"/>
                      <a:pt x="21600" y="21214"/>
                    </a:cubicBezTo>
                    <a:cubicBezTo>
                      <a:pt x="21600" y="31063"/>
                      <a:pt x="14937" y="39665"/>
                      <a:pt x="5400" y="42127"/>
                    </a:cubicBezTo>
                    <a:lnTo>
                      <a:pt x="0" y="21214"/>
                    </a:lnTo>
                    <a:lnTo>
                      <a:pt x="4067" y="0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25720" name="Arc 340"/>
              <p:cNvSpPr>
                <a:spLocks/>
              </p:cNvSpPr>
              <p:nvPr/>
            </p:nvSpPr>
            <p:spPr bwMode="auto">
              <a:xfrm>
                <a:off x="1782" y="1783"/>
                <a:ext cx="74" cy="168"/>
              </a:xfrm>
              <a:custGeom>
                <a:avLst/>
                <a:gdLst>
                  <a:gd name="T0" fmla="*/ 0 w 21600"/>
                  <a:gd name="T1" fmla="*/ 0 h 41974"/>
                  <a:gd name="T2" fmla="*/ 0 w 21600"/>
                  <a:gd name="T3" fmla="*/ 0 h 41974"/>
                  <a:gd name="T4" fmla="*/ 0 w 21600"/>
                  <a:gd name="T5" fmla="*/ 0 h 4197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1974"/>
                  <a:gd name="T11" fmla="*/ 21600 w 21600"/>
                  <a:gd name="T12" fmla="*/ 41974 h 419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1974" fill="none" extrusionOk="0">
                    <a:moveTo>
                      <a:pt x="4314" y="0"/>
                    </a:moveTo>
                    <a:cubicBezTo>
                      <a:pt x="14374" y="2051"/>
                      <a:pt x="21600" y="10898"/>
                      <a:pt x="21600" y="21165"/>
                    </a:cubicBezTo>
                    <a:cubicBezTo>
                      <a:pt x="21600" y="30864"/>
                      <a:pt x="15135" y="39373"/>
                      <a:pt x="5791" y="41974"/>
                    </a:cubicBezTo>
                  </a:path>
                  <a:path w="21600" h="41974" stroke="0" extrusionOk="0">
                    <a:moveTo>
                      <a:pt x="4314" y="0"/>
                    </a:moveTo>
                    <a:cubicBezTo>
                      <a:pt x="14374" y="2051"/>
                      <a:pt x="21600" y="10898"/>
                      <a:pt x="21600" y="21165"/>
                    </a:cubicBezTo>
                    <a:cubicBezTo>
                      <a:pt x="21600" y="30864"/>
                      <a:pt x="15135" y="39373"/>
                      <a:pt x="5791" y="41974"/>
                    </a:cubicBezTo>
                    <a:lnTo>
                      <a:pt x="0" y="21165"/>
                    </a:lnTo>
                    <a:lnTo>
                      <a:pt x="4314" y="0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25714" name="Arc 341"/>
            <p:cNvSpPr>
              <a:spLocks/>
            </p:cNvSpPr>
            <p:nvPr/>
          </p:nvSpPr>
          <p:spPr bwMode="auto">
            <a:xfrm>
              <a:off x="1757" y="1797"/>
              <a:ext cx="67" cy="147"/>
            </a:xfrm>
            <a:custGeom>
              <a:avLst/>
              <a:gdLst>
                <a:gd name="T0" fmla="*/ 0 w 21600"/>
                <a:gd name="T1" fmla="*/ 0 h 42217"/>
                <a:gd name="T2" fmla="*/ 0 w 21600"/>
                <a:gd name="T3" fmla="*/ 0 h 42217"/>
                <a:gd name="T4" fmla="*/ 0 w 21600"/>
                <a:gd name="T5" fmla="*/ 0 h 42217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217"/>
                <a:gd name="T11" fmla="*/ 21600 w 21600"/>
                <a:gd name="T12" fmla="*/ 42217 h 422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217" fill="none" extrusionOk="0">
                  <a:moveTo>
                    <a:pt x="3885" y="0"/>
                  </a:moveTo>
                  <a:cubicBezTo>
                    <a:pt x="14146" y="1876"/>
                    <a:pt x="21600" y="10817"/>
                    <a:pt x="21600" y="21248"/>
                  </a:cubicBezTo>
                  <a:cubicBezTo>
                    <a:pt x="21600" y="31180"/>
                    <a:pt x="14825" y="39833"/>
                    <a:pt x="5182" y="42216"/>
                  </a:cubicBezTo>
                </a:path>
                <a:path w="21600" h="42217" stroke="0" extrusionOk="0">
                  <a:moveTo>
                    <a:pt x="3885" y="0"/>
                  </a:moveTo>
                  <a:cubicBezTo>
                    <a:pt x="14146" y="1876"/>
                    <a:pt x="21600" y="10817"/>
                    <a:pt x="21600" y="21248"/>
                  </a:cubicBezTo>
                  <a:cubicBezTo>
                    <a:pt x="21600" y="31180"/>
                    <a:pt x="14825" y="39833"/>
                    <a:pt x="5182" y="42216"/>
                  </a:cubicBezTo>
                  <a:lnTo>
                    <a:pt x="0" y="21248"/>
                  </a:lnTo>
                  <a:lnTo>
                    <a:pt x="3885" y="0"/>
                  </a:lnTo>
                  <a:close/>
                </a:path>
              </a:pathLst>
            </a:custGeom>
            <a:noFill/>
            <a:ln w="4763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15" name="Arc 342"/>
            <p:cNvSpPr>
              <a:spLocks/>
            </p:cNvSpPr>
            <p:nvPr/>
          </p:nvSpPr>
          <p:spPr bwMode="auto">
            <a:xfrm>
              <a:off x="1729" y="1808"/>
              <a:ext cx="58" cy="126"/>
            </a:xfrm>
            <a:custGeom>
              <a:avLst/>
              <a:gdLst>
                <a:gd name="T0" fmla="*/ 0 w 21600"/>
                <a:gd name="T1" fmla="*/ 0 h 42160"/>
                <a:gd name="T2" fmla="*/ 0 w 21600"/>
                <a:gd name="T3" fmla="*/ 0 h 42160"/>
                <a:gd name="T4" fmla="*/ 0 w 21600"/>
                <a:gd name="T5" fmla="*/ 0 h 4216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160"/>
                <a:gd name="T11" fmla="*/ 21600 w 21600"/>
                <a:gd name="T12" fmla="*/ 42160 h 421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160" fill="none" extrusionOk="0">
                  <a:moveTo>
                    <a:pt x="4028" y="-1"/>
                  </a:moveTo>
                  <a:cubicBezTo>
                    <a:pt x="14222" y="1934"/>
                    <a:pt x="21600" y="10844"/>
                    <a:pt x="21600" y="21221"/>
                  </a:cubicBezTo>
                  <a:cubicBezTo>
                    <a:pt x="21600" y="31107"/>
                    <a:pt x="14887" y="39732"/>
                    <a:pt x="5303" y="42159"/>
                  </a:cubicBezTo>
                </a:path>
                <a:path w="21600" h="42160" stroke="0" extrusionOk="0">
                  <a:moveTo>
                    <a:pt x="4028" y="-1"/>
                  </a:moveTo>
                  <a:cubicBezTo>
                    <a:pt x="14222" y="1934"/>
                    <a:pt x="21600" y="10844"/>
                    <a:pt x="21600" y="21221"/>
                  </a:cubicBezTo>
                  <a:cubicBezTo>
                    <a:pt x="21600" y="31107"/>
                    <a:pt x="14887" y="39732"/>
                    <a:pt x="5303" y="42159"/>
                  </a:cubicBezTo>
                  <a:lnTo>
                    <a:pt x="0" y="21221"/>
                  </a:lnTo>
                  <a:lnTo>
                    <a:pt x="4028" y="-1"/>
                  </a:lnTo>
                  <a:close/>
                </a:path>
              </a:pathLst>
            </a:custGeom>
            <a:noFill/>
            <a:ln w="4763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16" name="Arc 343"/>
            <p:cNvSpPr>
              <a:spLocks/>
            </p:cNvSpPr>
            <p:nvPr/>
          </p:nvSpPr>
          <p:spPr bwMode="auto">
            <a:xfrm>
              <a:off x="1706" y="1824"/>
              <a:ext cx="50" cy="98"/>
            </a:xfrm>
            <a:custGeom>
              <a:avLst/>
              <a:gdLst>
                <a:gd name="T0" fmla="*/ 0 w 21600"/>
                <a:gd name="T1" fmla="*/ 0 h 42030"/>
                <a:gd name="T2" fmla="*/ 0 w 21600"/>
                <a:gd name="T3" fmla="*/ 0 h 42030"/>
                <a:gd name="T4" fmla="*/ 0 w 21600"/>
                <a:gd name="T5" fmla="*/ 0 h 4203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030"/>
                <a:gd name="T11" fmla="*/ 21600 w 21600"/>
                <a:gd name="T12" fmla="*/ 42030 h 4203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030" fill="none" extrusionOk="0">
                  <a:moveTo>
                    <a:pt x="4237" y="-1"/>
                  </a:moveTo>
                  <a:cubicBezTo>
                    <a:pt x="14332" y="2019"/>
                    <a:pt x="21600" y="10884"/>
                    <a:pt x="21600" y="21180"/>
                  </a:cubicBezTo>
                  <a:cubicBezTo>
                    <a:pt x="21600" y="30936"/>
                    <a:pt x="15060" y="39481"/>
                    <a:pt x="5642" y="42029"/>
                  </a:cubicBezTo>
                </a:path>
                <a:path w="21600" h="42030" stroke="0" extrusionOk="0">
                  <a:moveTo>
                    <a:pt x="4237" y="-1"/>
                  </a:moveTo>
                  <a:cubicBezTo>
                    <a:pt x="14332" y="2019"/>
                    <a:pt x="21600" y="10884"/>
                    <a:pt x="21600" y="21180"/>
                  </a:cubicBezTo>
                  <a:cubicBezTo>
                    <a:pt x="21600" y="30936"/>
                    <a:pt x="15060" y="39481"/>
                    <a:pt x="5642" y="42029"/>
                  </a:cubicBezTo>
                  <a:lnTo>
                    <a:pt x="0" y="21180"/>
                  </a:lnTo>
                  <a:lnTo>
                    <a:pt x="4237" y="-1"/>
                  </a:lnTo>
                  <a:close/>
                </a:path>
              </a:pathLst>
            </a:custGeom>
            <a:noFill/>
            <a:ln w="4763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17" name="Arc 344"/>
            <p:cNvSpPr>
              <a:spLocks/>
            </p:cNvSpPr>
            <p:nvPr/>
          </p:nvSpPr>
          <p:spPr bwMode="auto">
            <a:xfrm>
              <a:off x="1697" y="1839"/>
              <a:ext cx="30" cy="74"/>
            </a:xfrm>
            <a:custGeom>
              <a:avLst/>
              <a:gdLst>
                <a:gd name="T0" fmla="*/ 0 w 21600"/>
                <a:gd name="T1" fmla="*/ 0 h 42282"/>
                <a:gd name="T2" fmla="*/ 0 w 21600"/>
                <a:gd name="T3" fmla="*/ 0 h 42282"/>
                <a:gd name="T4" fmla="*/ 0 w 21600"/>
                <a:gd name="T5" fmla="*/ 0 h 42282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282"/>
                <a:gd name="T11" fmla="*/ 21600 w 21600"/>
                <a:gd name="T12" fmla="*/ 42282 h 4228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282" fill="none" extrusionOk="0">
                  <a:moveTo>
                    <a:pt x="3610" y="-1"/>
                  </a:moveTo>
                  <a:cubicBezTo>
                    <a:pt x="13998" y="1760"/>
                    <a:pt x="21600" y="10759"/>
                    <a:pt x="21600" y="21296"/>
                  </a:cubicBezTo>
                  <a:cubicBezTo>
                    <a:pt x="21600" y="31255"/>
                    <a:pt x="14790" y="39923"/>
                    <a:pt x="5113" y="42281"/>
                  </a:cubicBezTo>
                </a:path>
                <a:path w="21600" h="42282" stroke="0" extrusionOk="0">
                  <a:moveTo>
                    <a:pt x="3610" y="-1"/>
                  </a:moveTo>
                  <a:cubicBezTo>
                    <a:pt x="13998" y="1760"/>
                    <a:pt x="21600" y="10759"/>
                    <a:pt x="21600" y="21296"/>
                  </a:cubicBezTo>
                  <a:cubicBezTo>
                    <a:pt x="21600" y="31255"/>
                    <a:pt x="14790" y="39923"/>
                    <a:pt x="5113" y="42281"/>
                  </a:cubicBezTo>
                  <a:lnTo>
                    <a:pt x="0" y="21296"/>
                  </a:lnTo>
                  <a:lnTo>
                    <a:pt x="3610" y="-1"/>
                  </a:lnTo>
                  <a:close/>
                </a:path>
              </a:pathLst>
            </a:custGeom>
            <a:noFill/>
            <a:ln w="4763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grpSp>
        <p:nvGrpSpPr>
          <p:cNvPr id="25707" name="Group 358"/>
          <p:cNvGrpSpPr>
            <a:grpSpLocks/>
          </p:cNvGrpSpPr>
          <p:nvPr/>
        </p:nvGrpSpPr>
        <p:grpSpPr bwMode="auto">
          <a:xfrm>
            <a:off x="1176338" y="5022850"/>
            <a:ext cx="201612" cy="233363"/>
            <a:chOff x="930" y="2363"/>
            <a:chExt cx="127" cy="147"/>
          </a:xfrm>
        </p:grpSpPr>
        <p:sp>
          <p:nvSpPr>
            <p:cNvPr id="25708" name="Arc 354"/>
            <p:cNvSpPr>
              <a:spLocks/>
            </p:cNvSpPr>
            <p:nvPr/>
          </p:nvSpPr>
          <p:spPr bwMode="auto">
            <a:xfrm>
              <a:off x="990" y="2363"/>
              <a:ext cx="67" cy="147"/>
            </a:xfrm>
            <a:custGeom>
              <a:avLst/>
              <a:gdLst>
                <a:gd name="T0" fmla="*/ 0 w 21600"/>
                <a:gd name="T1" fmla="*/ 0 h 42217"/>
                <a:gd name="T2" fmla="*/ 0 w 21600"/>
                <a:gd name="T3" fmla="*/ 0 h 42217"/>
                <a:gd name="T4" fmla="*/ 0 w 21600"/>
                <a:gd name="T5" fmla="*/ 0 h 42217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217"/>
                <a:gd name="T11" fmla="*/ 21600 w 21600"/>
                <a:gd name="T12" fmla="*/ 42217 h 422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217" fill="none" extrusionOk="0">
                  <a:moveTo>
                    <a:pt x="3885" y="0"/>
                  </a:moveTo>
                  <a:cubicBezTo>
                    <a:pt x="14146" y="1876"/>
                    <a:pt x="21600" y="10817"/>
                    <a:pt x="21600" y="21248"/>
                  </a:cubicBezTo>
                  <a:cubicBezTo>
                    <a:pt x="21600" y="31180"/>
                    <a:pt x="14825" y="39833"/>
                    <a:pt x="5182" y="42216"/>
                  </a:cubicBezTo>
                </a:path>
                <a:path w="21600" h="42217" stroke="0" extrusionOk="0">
                  <a:moveTo>
                    <a:pt x="3885" y="0"/>
                  </a:moveTo>
                  <a:cubicBezTo>
                    <a:pt x="14146" y="1876"/>
                    <a:pt x="21600" y="10817"/>
                    <a:pt x="21600" y="21248"/>
                  </a:cubicBezTo>
                  <a:cubicBezTo>
                    <a:pt x="21600" y="31180"/>
                    <a:pt x="14825" y="39833"/>
                    <a:pt x="5182" y="42216"/>
                  </a:cubicBezTo>
                  <a:lnTo>
                    <a:pt x="0" y="21248"/>
                  </a:lnTo>
                  <a:lnTo>
                    <a:pt x="3885" y="0"/>
                  </a:lnTo>
                  <a:close/>
                </a:path>
              </a:pathLst>
            </a:custGeom>
            <a:noFill/>
            <a:ln w="4763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09" name="Arc 355"/>
            <p:cNvSpPr>
              <a:spLocks/>
            </p:cNvSpPr>
            <p:nvPr/>
          </p:nvSpPr>
          <p:spPr bwMode="auto">
            <a:xfrm>
              <a:off x="962" y="2374"/>
              <a:ext cx="58" cy="126"/>
            </a:xfrm>
            <a:custGeom>
              <a:avLst/>
              <a:gdLst>
                <a:gd name="T0" fmla="*/ 0 w 21600"/>
                <a:gd name="T1" fmla="*/ 0 h 42160"/>
                <a:gd name="T2" fmla="*/ 0 w 21600"/>
                <a:gd name="T3" fmla="*/ 0 h 42160"/>
                <a:gd name="T4" fmla="*/ 0 w 21600"/>
                <a:gd name="T5" fmla="*/ 0 h 4216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160"/>
                <a:gd name="T11" fmla="*/ 21600 w 21600"/>
                <a:gd name="T12" fmla="*/ 42160 h 421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160" fill="none" extrusionOk="0">
                  <a:moveTo>
                    <a:pt x="4028" y="-1"/>
                  </a:moveTo>
                  <a:cubicBezTo>
                    <a:pt x="14222" y="1934"/>
                    <a:pt x="21600" y="10844"/>
                    <a:pt x="21600" y="21221"/>
                  </a:cubicBezTo>
                  <a:cubicBezTo>
                    <a:pt x="21600" y="31107"/>
                    <a:pt x="14887" y="39732"/>
                    <a:pt x="5303" y="42159"/>
                  </a:cubicBezTo>
                </a:path>
                <a:path w="21600" h="42160" stroke="0" extrusionOk="0">
                  <a:moveTo>
                    <a:pt x="4028" y="-1"/>
                  </a:moveTo>
                  <a:cubicBezTo>
                    <a:pt x="14222" y="1934"/>
                    <a:pt x="21600" y="10844"/>
                    <a:pt x="21600" y="21221"/>
                  </a:cubicBezTo>
                  <a:cubicBezTo>
                    <a:pt x="21600" y="31107"/>
                    <a:pt x="14887" y="39732"/>
                    <a:pt x="5303" y="42159"/>
                  </a:cubicBezTo>
                  <a:lnTo>
                    <a:pt x="0" y="21221"/>
                  </a:lnTo>
                  <a:lnTo>
                    <a:pt x="4028" y="-1"/>
                  </a:lnTo>
                  <a:close/>
                </a:path>
              </a:pathLst>
            </a:custGeom>
            <a:noFill/>
            <a:ln w="4763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10" name="Arc 356"/>
            <p:cNvSpPr>
              <a:spLocks/>
            </p:cNvSpPr>
            <p:nvPr/>
          </p:nvSpPr>
          <p:spPr bwMode="auto">
            <a:xfrm>
              <a:off x="939" y="2390"/>
              <a:ext cx="50" cy="98"/>
            </a:xfrm>
            <a:custGeom>
              <a:avLst/>
              <a:gdLst>
                <a:gd name="T0" fmla="*/ 0 w 21600"/>
                <a:gd name="T1" fmla="*/ 0 h 42030"/>
                <a:gd name="T2" fmla="*/ 0 w 21600"/>
                <a:gd name="T3" fmla="*/ 0 h 42030"/>
                <a:gd name="T4" fmla="*/ 0 w 21600"/>
                <a:gd name="T5" fmla="*/ 0 h 42030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030"/>
                <a:gd name="T11" fmla="*/ 21600 w 21600"/>
                <a:gd name="T12" fmla="*/ 42030 h 4203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030" fill="none" extrusionOk="0">
                  <a:moveTo>
                    <a:pt x="4237" y="-1"/>
                  </a:moveTo>
                  <a:cubicBezTo>
                    <a:pt x="14332" y="2019"/>
                    <a:pt x="21600" y="10884"/>
                    <a:pt x="21600" y="21180"/>
                  </a:cubicBezTo>
                  <a:cubicBezTo>
                    <a:pt x="21600" y="30936"/>
                    <a:pt x="15060" y="39481"/>
                    <a:pt x="5642" y="42029"/>
                  </a:cubicBezTo>
                </a:path>
                <a:path w="21600" h="42030" stroke="0" extrusionOk="0">
                  <a:moveTo>
                    <a:pt x="4237" y="-1"/>
                  </a:moveTo>
                  <a:cubicBezTo>
                    <a:pt x="14332" y="2019"/>
                    <a:pt x="21600" y="10884"/>
                    <a:pt x="21600" y="21180"/>
                  </a:cubicBezTo>
                  <a:cubicBezTo>
                    <a:pt x="21600" y="30936"/>
                    <a:pt x="15060" y="39481"/>
                    <a:pt x="5642" y="42029"/>
                  </a:cubicBezTo>
                  <a:lnTo>
                    <a:pt x="0" y="21180"/>
                  </a:lnTo>
                  <a:lnTo>
                    <a:pt x="4237" y="-1"/>
                  </a:lnTo>
                  <a:close/>
                </a:path>
              </a:pathLst>
            </a:custGeom>
            <a:noFill/>
            <a:ln w="4763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25711" name="Arc 357"/>
            <p:cNvSpPr>
              <a:spLocks/>
            </p:cNvSpPr>
            <p:nvPr/>
          </p:nvSpPr>
          <p:spPr bwMode="auto">
            <a:xfrm>
              <a:off x="930" y="2405"/>
              <a:ext cx="30" cy="74"/>
            </a:xfrm>
            <a:custGeom>
              <a:avLst/>
              <a:gdLst>
                <a:gd name="T0" fmla="*/ 0 w 21600"/>
                <a:gd name="T1" fmla="*/ 0 h 42282"/>
                <a:gd name="T2" fmla="*/ 0 w 21600"/>
                <a:gd name="T3" fmla="*/ 0 h 42282"/>
                <a:gd name="T4" fmla="*/ 0 w 21600"/>
                <a:gd name="T5" fmla="*/ 0 h 42282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282"/>
                <a:gd name="T11" fmla="*/ 21600 w 21600"/>
                <a:gd name="T12" fmla="*/ 42282 h 4228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282" fill="none" extrusionOk="0">
                  <a:moveTo>
                    <a:pt x="3610" y="-1"/>
                  </a:moveTo>
                  <a:cubicBezTo>
                    <a:pt x="13998" y="1760"/>
                    <a:pt x="21600" y="10759"/>
                    <a:pt x="21600" y="21296"/>
                  </a:cubicBezTo>
                  <a:cubicBezTo>
                    <a:pt x="21600" y="31255"/>
                    <a:pt x="14790" y="39923"/>
                    <a:pt x="5113" y="42281"/>
                  </a:cubicBezTo>
                </a:path>
                <a:path w="21600" h="42282" stroke="0" extrusionOk="0">
                  <a:moveTo>
                    <a:pt x="3610" y="-1"/>
                  </a:moveTo>
                  <a:cubicBezTo>
                    <a:pt x="13998" y="1760"/>
                    <a:pt x="21600" y="10759"/>
                    <a:pt x="21600" y="21296"/>
                  </a:cubicBezTo>
                  <a:cubicBezTo>
                    <a:pt x="21600" y="31255"/>
                    <a:pt x="14790" y="39923"/>
                    <a:pt x="5113" y="42281"/>
                  </a:cubicBezTo>
                  <a:lnTo>
                    <a:pt x="0" y="21296"/>
                  </a:lnTo>
                  <a:lnTo>
                    <a:pt x="3610" y="-1"/>
                  </a:lnTo>
                  <a:close/>
                </a:path>
              </a:pathLst>
            </a:custGeom>
            <a:noFill/>
            <a:ln w="4763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Unit -1</a:t>
            </a:r>
            <a:b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</a:b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Introduction</a:t>
            </a:r>
            <a:endParaRPr lang="en-US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6627" name="Content Placeholder 2"/>
          <p:cNvSpPr>
            <a:spLocks noGrp="1"/>
          </p:cNvSpPr>
          <p:nvPr>
            <p:ph idx="1"/>
          </p:nvPr>
        </p:nvSpPr>
        <p:spPr>
          <a:xfrm>
            <a:off x="457200" y="1143000"/>
            <a:ext cx="8229600" cy="5562600"/>
          </a:xfrm>
        </p:spPr>
        <p:txBody>
          <a:bodyPr/>
          <a:lstStyle/>
          <a:p>
            <a:r>
              <a:rPr lang="en-US" sz="2800" smtClean="0"/>
              <a:t>The Data Link Layer Consists of 2 Parts,</a:t>
            </a:r>
          </a:p>
          <a:p>
            <a:pPr>
              <a:buFont typeface="Arial" pitchFamily="34" charset="0"/>
              <a:buNone/>
            </a:pPr>
            <a:r>
              <a:rPr lang="en-US" sz="2800" smtClean="0"/>
              <a:t>		         -LLC    (Logical Link Control)  </a:t>
            </a:r>
          </a:p>
          <a:p>
            <a:pPr>
              <a:buFont typeface="Arial" pitchFamily="34" charset="0"/>
              <a:buNone/>
            </a:pPr>
            <a:r>
              <a:rPr lang="en-US" sz="2800" smtClean="0"/>
              <a:t>                    -MAC (Medium Access Control)</a:t>
            </a:r>
          </a:p>
          <a:p>
            <a:r>
              <a:rPr lang="en-US" sz="2800" smtClean="0"/>
              <a:t>LLC establish the reliable Point to Point connection between wired and wireless communication</a:t>
            </a:r>
          </a:p>
          <a:p>
            <a:r>
              <a:rPr lang="en-US" sz="2800" smtClean="0"/>
              <a:t>MAC comprises several mechanisms such as, </a:t>
            </a:r>
          </a:p>
          <a:p>
            <a:pPr>
              <a:buFont typeface="Arial" pitchFamily="34" charset="0"/>
              <a:buNone/>
            </a:pPr>
            <a:r>
              <a:rPr lang="en-US" sz="2800" smtClean="0"/>
              <a:t>	SDM, TDM, FDM, CDM</a:t>
            </a:r>
          </a:p>
          <a:p>
            <a:pPr>
              <a:buFont typeface="Arial" pitchFamily="34" charset="0"/>
              <a:buNone/>
            </a:pPr>
            <a:r>
              <a:rPr lang="en-US" sz="2800" smtClean="0"/>
              <a:t>		(SDM &amp; FDM – Fixed manner)</a:t>
            </a:r>
          </a:p>
          <a:p>
            <a:pPr>
              <a:buFont typeface="Arial" pitchFamily="34" charset="0"/>
              <a:buNone/>
            </a:pPr>
            <a:r>
              <a:rPr lang="en-US" sz="2800" smtClean="0"/>
              <a:t>		(TDM – On Demand basis &amp; Flexible )</a:t>
            </a:r>
          </a:p>
          <a:p>
            <a:pPr>
              <a:buFont typeface="Arial" pitchFamily="34" charset="0"/>
              <a:buNone/>
            </a:pPr>
            <a:r>
              <a:rPr lang="en-US" sz="2800" smtClean="0"/>
              <a:t>		(CDM – Depends upon the code only)</a:t>
            </a:r>
            <a:endParaRPr lang="en-US" smtClean="0"/>
          </a:p>
          <a:p>
            <a:pPr>
              <a:buFont typeface="Arial" pitchFamily="34" charset="0"/>
              <a:buNone/>
            </a:pPr>
            <a:r>
              <a:rPr lang="en-US" smtClean="0"/>
              <a:t>	 </a:t>
            </a:r>
          </a:p>
          <a:p>
            <a:pPr>
              <a:buFont typeface="Arial" pitchFamily="34" charset="0"/>
              <a:buNone/>
            </a:pPr>
            <a:endParaRPr 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What is Mobile Communication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3400" y="1143000"/>
            <a:ext cx="8229600" cy="5715000"/>
          </a:xfrm>
        </p:spPr>
        <p:txBody>
          <a:bodyPr rtlCol="0">
            <a:normAutofit fontScale="25000" lnSpcReduction="20000"/>
          </a:bodyPr>
          <a:lstStyle/>
          <a:p>
            <a:pPr algn="just" eaLnBrk="1" fontAlgn="auto" hangingPunct="1">
              <a:spcAft>
                <a:spcPts val="0"/>
              </a:spcAft>
              <a:defRPr/>
            </a:pPr>
            <a:endParaRPr lang="en-US" sz="5100" dirty="0" smtClean="0"/>
          </a:p>
          <a:p>
            <a:pPr algn="just" eaLnBrk="1" fontAlgn="auto" hangingPunct="1">
              <a:spcAft>
                <a:spcPts val="0"/>
              </a:spcAft>
              <a:defRPr/>
            </a:pPr>
            <a:r>
              <a:rPr lang="en-US" sz="9600" dirty="0" smtClean="0">
                <a:latin typeface="Times New Roman" pitchFamily="18" charset="0"/>
                <a:cs typeface="Times New Roman" pitchFamily="18" charset="0"/>
              </a:rPr>
              <a:t>It is a communication network (either public or private).</a:t>
            </a:r>
          </a:p>
          <a:p>
            <a:pPr algn="just" eaLnBrk="1" fontAlgn="auto" hangingPunct="1">
              <a:spcAft>
                <a:spcPts val="0"/>
              </a:spcAft>
              <a:defRPr/>
            </a:pPr>
            <a:r>
              <a:rPr lang="en-US" sz="9600" dirty="0" smtClean="0">
                <a:latin typeface="Times New Roman" pitchFamily="18" charset="0"/>
                <a:cs typeface="Times New Roman" pitchFamily="18" charset="0"/>
              </a:rPr>
              <a:t>It doesn't depend on any physical connection between two communication entities.</a:t>
            </a:r>
          </a:p>
          <a:p>
            <a:pPr algn="just" eaLnBrk="1" fontAlgn="auto" hangingPunct="1">
              <a:spcAft>
                <a:spcPts val="0"/>
              </a:spcAft>
              <a:defRPr/>
            </a:pPr>
            <a:r>
              <a:rPr lang="en-US" sz="9600" dirty="0" smtClean="0">
                <a:latin typeface="Times New Roman" pitchFamily="18" charset="0"/>
                <a:cs typeface="Times New Roman" pitchFamily="18" charset="0"/>
              </a:rPr>
              <a:t>It  have more flexibility during communication. </a:t>
            </a:r>
          </a:p>
          <a:p>
            <a:pPr algn="just" eaLnBrk="1" fontAlgn="auto" hangingPunct="1">
              <a:spcAft>
                <a:spcPts val="0"/>
              </a:spcAft>
              <a:defRPr/>
            </a:pPr>
            <a:r>
              <a:rPr lang="en-US" sz="9600" dirty="0" smtClean="0">
                <a:latin typeface="Times New Roman" pitchFamily="18" charset="0"/>
                <a:cs typeface="Times New Roman" pitchFamily="18" charset="0"/>
              </a:rPr>
              <a:t>The current </a:t>
            </a:r>
            <a:r>
              <a:rPr lang="en-US" sz="9600" u="sng" dirty="0" smtClean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GSM</a:t>
            </a:r>
            <a:r>
              <a:rPr lang="en-US" sz="9600" dirty="0" smtClean="0">
                <a:latin typeface="Times New Roman" pitchFamily="18" charset="0"/>
                <a:cs typeface="Times New Roman" pitchFamily="18" charset="0"/>
              </a:rPr>
              <a:t> and </a:t>
            </a:r>
            <a:r>
              <a:rPr lang="en-US" sz="9600" u="sng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Times New Roman" pitchFamily="18" charset="0"/>
                <a:cs typeface="Times New Roman" pitchFamily="18" charset="0"/>
              </a:rPr>
              <a:t>CDMA</a:t>
            </a:r>
            <a:r>
              <a:rPr lang="en-US" sz="9600" dirty="0" smtClean="0">
                <a:latin typeface="Times New Roman" pitchFamily="18" charset="0"/>
                <a:cs typeface="Times New Roman" pitchFamily="18" charset="0"/>
              </a:rPr>
              <a:t> technologies offers Mobile Communication.</a:t>
            </a:r>
          </a:p>
          <a:p>
            <a:pPr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en-US" sz="6200" dirty="0" smtClean="0">
              <a:latin typeface="Times New Roman" pitchFamily="18" charset="0"/>
              <a:cs typeface="Times New Roman" pitchFamily="18" charset="0"/>
            </a:endParaRPr>
          </a:p>
          <a:p>
            <a:pPr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en-US" sz="6200" dirty="0" smtClean="0">
              <a:latin typeface="Times New Roman" pitchFamily="18" charset="0"/>
              <a:cs typeface="Times New Roman" pitchFamily="18" charset="0"/>
            </a:endParaRPr>
          </a:p>
          <a:p>
            <a:pPr algn="just" eaLnBrk="1" fontAlgn="auto" hangingPunct="1">
              <a:spcAft>
                <a:spcPts val="0"/>
              </a:spcAft>
              <a:defRPr/>
            </a:pPr>
            <a:r>
              <a:rPr lang="en-US" sz="9600" b="1" u="sng" dirty="0" smtClean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GSM is a Global System for Mobile Communications or </a:t>
            </a:r>
            <a:r>
              <a:rPr lang="en-US" sz="9600" b="1" i="1" u="sng" dirty="0" err="1" smtClean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Groupe</a:t>
            </a:r>
            <a:r>
              <a:rPr lang="en-US" sz="9600" b="1" i="1" u="sng" dirty="0" smtClean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9600" b="1" i="1" u="sng" dirty="0" err="1" smtClean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Spécial</a:t>
            </a:r>
            <a:r>
              <a:rPr lang="en-US" sz="9600" b="1" i="1" u="sng" dirty="0" smtClean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Mobile</a:t>
            </a:r>
            <a:r>
              <a:rPr lang="en-US" sz="9600" b="1" u="sng" dirty="0" smtClean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)</a:t>
            </a:r>
          </a:p>
          <a:p>
            <a:pPr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en-US" sz="9600" u="sng" dirty="0" smtClean="0">
              <a:latin typeface="Times New Roman" pitchFamily="18" charset="0"/>
              <a:cs typeface="Times New Roman" pitchFamily="18" charset="0"/>
            </a:endParaRPr>
          </a:p>
          <a:p>
            <a:pPr algn="just" eaLnBrk="1" fontAlgn="auto" hangingPunct="1">
              <a:spcAft>
                <a:spcPts val="0"/>
              </a:spcAft>
              <a:defRPr/>
            </a:pPr>
            <a:r>
              <a:rPr lang="en-US" sz="9600" b="1" i="1" u="sng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Times New Roman" pitchFamily="18" charset="0"/>
                <a:cs typeface="Times New Roman" pitchFamily="18" charset="0"/>
              </a:rPr>
              <a:t>CDMA is a Code Division Multiple Access</a:t>
            </a:r>
            <a:r>
              <a:rPr lang="en-US" sz="96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sz="96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Times New Roman" pitchFamily="18" charset="0"/>
                <a:cs typeface="Times New Roman" pitchFamily="18" charset="0"/>
              </a:rPr>
              <a:t>	A spread spectrum technique spreads the bandwidth of the data uniformly for the same transmitted power.</a:t>
            </a:r>
          </a:p>
          <a:p>
            <a:pPr algn="just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sz="96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200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en-US" sz="6200" dirty="0" smtClean="0">
                <a:latin typeface="Times New Roman" pitchFamily="18" charset="0"/>
                <a:cs typeface="Times New Roman" pitchFamily="18" charset="0"/>
              </a:rPr>
            </a:br>
            <a:r>
              <a:rPr lang="en-US" sz="4900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en-US" sz="4900" dirty="0" smtClean="0">
                <a:latin typeface="Times New Roman" pitchFamily="18" charset="0"/>
                <a:cs typeface="Times New Roman" pitchFamily="18" charset="0"/>
              </a:rPr>
            </a:br>
            <a:endParaRPr lang="en-US" sz="4900" dirty="0" smtClean="0">
              <a:latin typeface="Times New Roman" pitchFamily="18" charset="0"/>
              <a:cs typeface="Times New Roman" pitchFamily="18" charset="0"/>
            </a:endParaRPr>
          </a:p>
          <a:p>
            <a:pPr eaLnBrk="1" fontAlgn="auto" hangingPunct="1">
              <a:spcAft>
                <a:spcPts val="0"/>
              </a:spcAft>
              <a:defRPr/>
            </a:pPr>
            <a:endParaRPr lang="en-US" sz="4900" dirty="0" smtClean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Oval 4"/>
          <p:cNvSpPr>
            <a:spLocks noChangeArrowheads="1"/>
          </p:cNvSpPr>
          <p:nvPr/>
        </p:nvSpPr>
        <p:spPr bwMode="auto">
          <a:xfrm>
            <a:off x="4495800" y="1600200"/>
            <a:ext cx="3352800" cy="3352800"/>
          </a:xfrm>
          <a:prstGeom prst="ellipse">
            <a:avLst/>
          </a:prstGeom>
          <a:solidFill>
            <a:srgbClr val="EAEAEA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3555" name="Rectangle 16"/>
          <p:cNvSpPr>
            <a:spLocks noGrp="1" noChangeArrowheads="1"/>
          </p:cNvSpPr>
          <p:nvPr>
            <p:ph type="title"/>
          </p:nvPr>
        </p:nvSpPr>
        <p:spPr>
          <a:xfrm>
            <a:off x="838200" y="0"/>
            <a:ext cx="7467600" cy="835025"/>
          </a:xfrm>
        </p:spPr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Signal propagation ranges</a:t>
            </a:r>
          </a:p>
        </p:txBody>
      </p:sp>
      <p:sp>
        <p:nvSpPr>
          <p:cNvPr id="27652" name="Rectangle 17"/>
          <p:cNvSpPr>
            <a:spLocks noGrp="1" noChangeArrowheads="1"/>
          </p:cNvSpPr>
          <p:nvPr>
            <p:ph type="body" idx="1"/>
          </p:nvPr>
        </p:nvSpPr>
        <p:spPr>
          <a:xfrm>
            <a:off x="457200" y="838200"/>
            <a:ext cx="8458200" cy="5791200"/>
          </a:xfrm>
        </p:spPr>
        <p:txBody>
          <a:bodyPr/>
          <a:lstStyle/>
          <a:p>
            <a:pPr eaLnBrk="1" hangingPunct="1"/>
            <a:endParaRPr lang="en-US" sz="2400" smtClean="0"/>
          </a:p>
          <a:p>
            <a:pPr eaLnBrk="1" hangingPunct="1"/>
            <a:r>
              <a:rPr lang="en-US" sz="2400" smtClean="0"/>
              <a:t>Transmission range</a:t>
            </a:r>
          </a:p>
          <a:p>
            <a:pPr lvl="1" eaLnBrk="1" hangingPunct="1"/>
            <a:r>
              <a:rPr lang="en-US" sz="2000" smtClean="0"/>
              <a:t>communication possible</a:t>
            </a:r>
          </a:p>
          <a:p>
            <a:pPr lvl="1" eaLnBrk="1" hangingPunct="1"/>
            <a:r>
              <a:rPr lang="en-US" sz="2000" smtClean="0"/>
              <a:t>low error rate</a:t>
            </a:r>
          </a:p>
          <a:p>
            <a:pPr eaLnBrk="1" hangingPunct="1"/>
            <a:r>
              <a:rPr lang="en-US" sz="2400" smtClean="0"/>
              <a:t>Detection range</a:t>
            </a:r>
          </a:p>
          <a:p>
            <a:pPr lvl="1" eaLnBrk="1" hangingPunct="1"/>
            <a:r>
              <a:rPr lang="en-US" sz="2000" smtClean="0"/>
              <a:t>detection of the signal </a:t>
            </a:r>
            <a:br>
              <a:rPr lang="en-US" sz="2000" smtClean="0"/>
            </a:br>
            <a:r>
              <a:rPr lang="en-US" sz="2000" smtClean="0"/>
              <a:t>possible</a:t>
            </a:r>
          </a:p>
          <a:p>
            <a:pPr lvl="1" eaLnBrk="1" hangingPunct="1"/>
            <a:r>
              <a:rPr lang="en-US" sz="2000" smtClean="0"/>
              <a:t>no communication </a:t>
            </a:r>
            <a:br>
              <a:rPr lang="en-US" sz="2000" smtClean="0"/>
            </a:br>
            <a:r>
              <a:rPr lang="en-US" sz="2000" smtClean="0"/>
              <a:t>possible</a:t>
            </a:r>
          </a:p>
          <a:p>
            <a:pPr eaLnBrk="1" hangingPunct="1"/>
            <a:r>
              <a:rPr lang="en-US" sz="2400" smtClean="0"/>
              <a:t>Interference range</a:t>
            </a:r>
          </a:p>
          <a:p>
            <a:pPr lvl="1" eaLnBrk="1" hangingPunct="1"/>
            <a:r>
              <a:rPr lang="en-US" sz="2000" smtClean="0"/>
              <a:t>signal may not be </a:t>
            </a:r>
            <a:br>
              <a:rPr lang="en-US" sz="2000" smtClean="0"/>
            </a:br>
            <a:r>
              <a:rPr lang="en-US" sz="2000" smtClean="0"/>
              <a:t>detected </a:t>
            </a:r>
          </a:p>
          <a:p>
            <a:pPr lvl="1" eaLnBrk="1" hangingPunct="1"/>
            <a:r>
              <a:rPr lang="en-US" sz="2000" smtClean="0"/>
              <a:t>signal adds to the </a:t>
            </a:r>
            <a:br>
              <a:rPr lang="en-US" sz="2000" smtClean="0"/>
            </a:br>
            <a:r>
              <a:rPr lang="en-US" sz="2000" smtClean="0"/>
              <a:t>background noise</a:t>
            </a:r>
          </a:p>
          <a:p>
            <a:pPr lvl="1" eaLnBrk="1" hangingPunct="1"/>
            <a:endParaRPr lang="en-US" sz="2000" smtClean="0"/>
          </a:p>
        </p:txBody>
      </p:sp>
      <p:sp>
        <p:nvSpPr>
          <p:cNvPr id="27653" name="Oval 6"/>
          <p:cNvSpPr>
            <a:spLocks noChangeArrowheads="1"/>
          </p:cNvSpPr>
          <p:nvPr/>
        </p:nvSpPr>
        <p:spPr bwMode="auto">
          <a:xfrm>
            <a:off x="4953000" y="2057400"/>
            <a:ext cx="2438400" cy="2438400"/>
          </a:xfrm>
          <a:prstGeom prst="ellipse">
            <a:avLst/>
          </a:prstGeom>
          <a:solidFill>
            <a:srgbClr val="C0C0C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654" name="Oval 7"/>
          <p:cNvSpPr>
            <a:spLocks noChangeArrowheads="1"/>
          </p:cNvSpPr>
          <p:nvPr/>
        </p:nvSpPr>
        <p:spPr bwMode="auto">
          <a:xfrm>
            <a:off x="5486400" y="2590800"/>
            <a:ext cx="1371600" cy="1371600"/>
          </a:xfrm>
          <a:prstGeom prst="ellipse">
            <a:avLst/>
          </a:prstGeom>
          <a:solidFill>
            <a:srgbClr val="80808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655" name="Oval 3"/>
          <p:cNvSpPr>
            <a:spLocks noChangeArrowheads="1"/>
          </p:cNvSpPr>
          <p:nvPr/>
        </p:nvSpPr>
        <p:spPr bwMode="auto">
          <a:xfrm>
            <a:off x="6096000" y="3200400"/>
            <a:ext cx="152400" cy="152400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27656" name="Text Box 8"/>
          <p:cNvSpPr txBox="1">
            <a:spLocks noChangeArrowheads="1"/>
          </p:cNvSpPr>
          <p:nvPr/>
        </p:nvSpPr>
        <p:spPr bwMode="auto">
          <a:xfrm>
            <a:off x="7848600" y="3886200"/>
            <a:ext cx="8445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distance</a:t>
            </a:r>
          </a:p>
        </p:txBody>
      </p:sp>
      <p:sp>
        <p:nvSpPr>
          <p:cNvPr id="27657" name="Text Box 9"/>
          <p:cNvSpPr txBox="1">
            <a:spLocks noChangeArrowheads="1"/>
          </p:cNvSpPr>
          <p:nvPr/>
        </p:nvSpPr>
        <p:spPr bwMode="auto">
          <a:xfrm>
            <a:off x="5791200" y="2895600"/>
            <a:ext cx="72548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sender</a:t>
            </a:r>
          </a:p>
        </p:txBody>
      </p:sp>
      <p:sp>
        <p:nvSpPr>
          <p:cNvPr id="27658" name="Line 10"/>
          <p:cNvSpPr>
            <a:spLocks noChangeShapeType="1"/>
          </p:cNvSpPr>
          <p:nvPr/>
        </p:nvSpPr>
        <p:spPr bwMode="auto">
          <a:xfrm>
            <a:off x="6172200" y="3276600"/>
            <a:ext cx="19050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27659" name="Text Box 11"/>
          <p:cNvSpPr txBox="1">
            <a:spLocks noChangeArrowheads="1"/>
          </p:cNvSpPr>
          <p:nvPr/>
        </p:nvSpPr>
        <p:spPr bwMode="auto">
          <a:xfrm>
            <a:off x="5562600" y="3505200"/>
            <a:ext cx="117951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transmission</a:t>
            </a:r>
          </a:p>
        </p:txBody>
      </p:sp>
      <p:sp>
        <p:nvSpPr>
          <p:cNvPr id="27660" name="Text Box 12"/>
          <p:cNvSpPr txBox="1">
            <a:spLocks noChangeArrowheads="1"/>
          </p:cNvSpPr>
          <p:nvPr/>
        </p:nvSpPr>
        <p:spPr bwMode="auto">
          <a:xfrm>
            <a:off x="5715000" y="4114800"/>
            <a:ext cx="90328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detection</a:t>
            </a:r>
          </a:p>
        </p:txBody>
      </p:sp>
      <p:sp>
        <p:nvSpPr>
          <p:cNvPr id="27661" name="Text Box 13"/>
          <p:cNvSpPr txBox="1">
            <a:spLocks noChangeArrowheads="1"/>
          </p:cNvSpPr>
          <p:nvPr/>
        </p:nvSpPr>
        <p:spPr bwMode="auto">
          <a:xfrm>
            <a:off x="5562600" y="4572000"/>
            <a:ext cx="111918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interference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Motivation for a specialized MAC</a:t>
            </a:r>
            <a:endParaRPr lang="en-US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28675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mtClean="0"/>
              <a:t>Why CSMA/CD Failure in Wireless Communication?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                                       </a:t>
            </a:r>
            <a:r>
              <a:rPr lang="en-US" sz="19900" smtClean="0">
                <a:solidFill>
                  <a:srgbClr val="FFC000"/>
                </a:solidFill>
              </a:rPr>
              <a:t>?</a:t>
            </a:r>
            <a:r>
              <a:rPr lang="en-US" sz="19900" smtClean="0"/>
              <a:t>  </a:t>
            </a:r>
            <a:endParaRPr lang="en-US" sz="240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1" dirty="0" err="1" smtClean="0">
                <a:solidFill>
                  <a:schemeClr val="accent2">
                    <a:lumMod val="75000"/>
                  </a:schemeClr>
                </a:solidFill>
              </a:rPr>
              <a:t>Contin</a:t>
            </a: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…….</a:t>
            </a:r>
          </a:p>
        </p:txBody>
      </p:sp>
      <p:sp>
        <p:nvSpPr>
          <p:cNvPr id="29699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mtClean="0"/>
              <a:t>Hidden and exposed terminal problems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    make the use of CSMA an inefficient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    technique.</a:t>
            </a:r>
          </a:p>
          <a:p>
            <a:r>
              <a:rPr lang="en-US" smtClean="0"/>
              <a:t>Several protocols proposed in related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     literature – MACA, MACAW, FAMA.</a:t>
            </a:r>
          </a:p>
          <a:p>
            <a:r>
              <a:rPr lang="en-US" smtClean="0"/>
              <a:t>IEEE 802.11 standard for wireless MAC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3600" b="1" dirty="0" smtClean="0">
                <a:solidFill>
                  <a:schemeClr val="accent2">
                    <a:lumMod val="75000"/>
                  </a:schemeClr>
                </a:solidFill>
              </a:rPr>
              <a:t>Motivation – Hidden Terminal Problem</a:t>
            </a:r>
          </a:p>
        </p:txBody>
      </p:sp>
      <p:sp>
        <p:nvSpPr>
          <p:cNvPr id="30723" name="Rectangle 2"/>
          <p:cNvSpPr>
            <a:spLocks noGrp="1" noChangeArrowheads="1"/>
          </p:cNvSpPr>
          <p:nvPr>
            <p:ph idx="1"/>
          </p:nvPr>
        </p:nvSpPr>
        <p:spPr>
          <a:xfrm>
            <a:off x="457200" y="1143000"/>
            <a:ext cx="8229600" cy="4983163"/>
          </a:xfrm>
        </p:spPr>
        <p:txBody>
          <a:bodyPr/>
          <a:lstStyle/>
          <a:p>
            <a:pPr eaLnBrk="1" hangingPunct="1">
              <a:buFont typeface="Arial" pitchFamily="34" charset="0"/>
              <a:buNone/>
            </a:pPr>
            <a:endParaRPr lang="en-US" smtClean="0"/>
          </a:p>
          <a:p>
            <a:pPr eaLnBrk="1" hangingPunct="1">
              <a:buFont typeface="Arial" pitchFamily="34" charset="0"/>
              <a:buNone/>
            </a:pPr>
            <a:endParaRPr lang="en-US" smtClean="0"/>
          </a:p>
          <a:p>
            <a:pPr eaLnBrk="1" hangingPunct="1">
              <a:buFont typeface="Arial" pitchFamily="34" charset="0"/>
              <a:buNone/>
            </a:pPr>
            <a:endParaRPr lang="en-US" smtClean="0"/>
          </a:p>
          <a:p>
            <a:pPr eaLnBrk="1" hangingPunct="1"/>
            <a:r>
              <a:rPr lang="en-US" smtClean="0"/>
              <a:t>A sends to B, C cannot receive A </a:t>
            </a:r>
          </a:p>
          <a:p>
            <a:pPr eaLnBrk="1" hangingPunct="1"/>
            <a:r>
              <a:rPr lang="en-US" smtClean="0"/>
              <a:t>C wants to send to B, C senses a “free” medium (CS fails)</a:t>
            </a:r>
          </a:p>
          <a:p>
            <a:pPr eaLnBrk="1" hangingPunct="1"/>
            <a:r>
              <a:rPr lang="en-US" smtClean="0"/>
              <a:t>collision at B, A cannot receive the collision (CD fails)</a:t>
            </a:r>
          </a:p>
          <a:p>
            <a:pPr eaLnBrk="1" hangingPunct="1"/>
            <a:r>
              <a:rPr lang="en-US" smtClean="0"/>
              <a:t>A is “hidden” for C</a:t>
            </a:r>
            <a:br>
              <a:rPr lang="en-US" smtClean="0"/>
            </a:br>
            <a:endParaRPr lang="en-US" smtClean="0"/>
          </a:p>
          <a:p>
            <a:pPr eaLnBrk="1" hangingPunct="1"/>
            <a:endParaRPr lang="en-US" smtClean="0"/>
          </a:p>
          <a:p>
            <a:pPr eaLnBrk="1" hangingPunct="1"/>
            <a:endParaRPr lang="en-US" smtClean="0"/>
          </a:p>
          <a:p>
            <a:pPr eaLnBrk="1" hangingPunct="1"/>
            <a:endParaRPr lang="en-US" smtClean="0"/>
          </a:p>
        </p:txBody>
      </p:sp>
      <p:sp>
        <p:nvSpPr>
          <p:cNvPr id="30724" name="Text Box 5"/>
          <p:cNvSpPr txBox="1">
            <a:spLocks noChangeArrowheads="1"/>
          </p:cNvSpPr>
          <p:nvPr/>
        </p:nvSpPr>
        <p:spPr bwMode="auto">
          <a:xfrm>
            <a:off x="4384675" y="2651125"/>
            <a:ext cx="338138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de-DE">
                <a:solidFill>
                  <a:srgbClr val="000000"/>
                </a:solidFill>
              </a:rPr>
              <a:t>B</a:t>
            </a:r>
          </a:p>
        </p:txBody>
      </p:sp>
      <p:sp>
        <p:nvSpPr>
          <p:cNvPr id="30725" name="Text Box 6"/>
          <p:cNvSpPr txBox="1">
            <a:spLocks noChangeArrowheads="1"/>
          </p:cNvSpPr>
          <p:nvPr/>
        </p:nvSpPr>
        <p:spPr bwMode="auto">
          <a:xfrm>
            <a:off x="3165475" y="2651125"/>
            <a:ext cx="338138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de-DE">
                <a:solidFill>
                  <a:srgbClr val="000000"/>
                </a:solidFill>
              </a:rPr>
              <a:t>A</a:t>
            </a:r>
          </a:p>
        </p:txBody>
      </p:sp>
      <p:grpSp>
        <p:nvGrpSpPr>
          <p:cNvPr id="30726" name="Group 7"/>
          <p:cNvGrpSpPr>
            <a:grpSpLocks/>
          </p:cNvGrpSpPr>
          <p:nvPr/>
        </p:nvGrpSpPr>
        <p:grpSpPr bwMode="auto">
          <a:xfrm>
            <a:off x="3013075" y="1295400"/>
            <a:ext cx="3200400" cy="762000"/>
            <a:chOff x="2208" y="1632"/>
            <a:chExt cx="2016" cy="480"/>
          </a:xfrm>
        </p:grpSpPr>
        <p:sp>
          <p:nvSpPr>
            <p:cNvPr id="30745" name="Oval 8"/>
            <p:cNvSpPr>
              <a:spLocks noChangeArrowheads="1"/>
            </p:cNvSpPr>
            <p:nvPr/>
          </p:nvSpPr>
          <p:spPr bwMode="auto">
            <a:xfrm>
              <a:off x="2592" y="1728"/>
              <a:ext cx="1248" cy="288"/>
            </a:xfrm>
            <a:prstGeom prst="ellipse">
              <a:avLst/>
            </a:prstGeom>
            <a:noFill/>
            <a:ln w="38100">
              <a:solidFill>
                <a:srgbClr val="FF0D0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746" name="Oval 9"/>
            <p:cNvSpPr>
              <a:spLocks noChangeArrowheads="1"/>
            </p:cNvSpPr>
            <p:nvPr/>
          </p:nvSpPr>
          <p:spPr bwMode="auto">
            <a:xfrm>
              <a:off x="2352" y="1680"/>
              <a:ext cx="1728" cy="384"/>
            </a:xfrm>
            <a:prstGeom prst="ellipse">
              <a:avLst/>
            </a:prstGeom>
            <a:noFill/>
            <a:ln w="28575">
              <a:solidFill>
                <a:srgbClr val="FF0D0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747" name="Oval 10"/>
            <p:cNvSpPr>
              <a:spLocks noChangeArrowheads="1"/>
            </p:cNvSpPr>
            <p:nvPr/>
          </p:nvSpPr>
          <p:spPr bwMode="auto">
            <a:xfrm>
              <a:off x="2208" y="1632"/>
              <a:ext cx="2016" cy="480"/>
            </a:xfrm>
            <a:prstGeom prst="ellipse">
              <a:avLst/>
            </a:prstGeom>
            <a:noFill/>
            <a:ln w="19050">
              <a:solidFill>
                <a:srgbClr val="FF0D0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748" name="Oval 11"/>
            <p:cNvSpPr>
              <a:spLocks noChangeArrowheads="1"/>
            </p:cNvSpPr>
            <p:nvPr/>
          </p:nvSpPr>
          <p:spPr bwMode="auto">
            <a:xfrm>
              <a:off x="2784" y="1776"/>
              <a:ext cx="864" cy="192"/>
            </a:xfrm>
            <a:prstGeom prst="ellipse">
              <a:avLst/>
            </a:prstGeom>
            <a:noFill/>
            <a:ln w="57150">
              <a:solidFill>
                <a:srgbClr val="FF0D0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749" name="Oval 12"/>
            <p:cNvSpPr>
              <a:spLocks noChangeArrowheads="1"/>
            </p:cNvSpPr>
            <p:nvPr/>
          </p:nvSpPr>
          <p:spPr bwMode="auto">
            <a:xfrm>
              <a:off x="3004" y="1824"/>
              <a:ext cx="424" cy="96"/>
            </a:xfrm>
            <a:prstGeom prst="ellipse">
              <a:avLst/>
            </a:prstGeom>
            <a:noFill/>
            <a:ln w="76200">
              <a:solidFill>
                <a:srgbClr val="FF0D0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30727" name="Text Box 13"/>
          <p:cNvSpPr txBox="1">
            <a:spLocks noChangeArrowheads="1"/>
          </p:cNvSpPr>
          <p:nvPr/>
        </p:nvSpPr>
        <p:spPr bwMode="auto">
          <a:xfrm>
            <a:off x="5527675" y="2651125"/>
            <a:ext cx="350838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de-DE">
                <a:solidFill>
                  <a:srgbClr val="000000"/>
                </a:solidFill>
              </a:rPr>
              <a:t>C</a:t>
            </a:r>
          </a:p>
        </p:txBody>
      </p:sp>
      <p:grpSp>
        <p:nvGrpSpPr>
          <p:cNvPr id="30728" name="Group 14"/>
          <p:cNvGrpSpPr>
            <a:grpSpLocks/>
          </p:cNvGrpSpPr>
          <p:nvPr/>
        </p:nvGrpSpPr>
        <p:grpSpPr bwMode="auto">
          <a:xfrm>
            <a:off x="4156075" y="1165225"/>
            <a:ext cx="3200400" cy="762000"/>
            <a:chOff x="2208" y="1632"/>
            <a:chExt cx="2016" cy="480"/>
          </a:xfrm>
        </p:grpSpPr>
        <p:sp>
          <p:nvSpPr>
            <p:cNvPr id="30740" name="Oval 15"/>
            <p:cNvSpPr>
              <a:spLocks noChangeArrowheads="1"/>
            </p:cNvSpPr>
            <p:nvPr/>
          </p:nvSpPr>
          <p:spPr bwMode="auto">
            <a:xfrm>
              <a:off x="2592" y="1728"/>
              <a:ext cx="1248" cy="288"/>
            </a:xfrm>
            <a:prstGeom prst="ellipse">
              <a:avLst/>
            </a:prstGeom>
            <a:noFill/>
            <a:ln w="38100">
              <a:solidFill>
                <a:srgbClr val="33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741" name="Oval 16"/>
            <p:cNvSpPr>
              <a:spLocks noChangeArrowheads="1"/>
            </p:cNvSpPr>
            <p:nvPr/>
          </p:nvSpPr>
          <p:spPr bwMode="auto">
            <a:xfrm>
              <a:off x="2352" y="1680"/>
              <a:ext cx="1728" cy="384"/>
            </a:xfrm>
            <a:prstGeom prst="ellipse">
              <a:avLst/>
            </a:prstGeom>
            <a:noFill/>
            <a:ln w="28575">
              <a:solidFill>
                <a:srgbClr val="33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742" name="Oval 17"/>
            <p:cNvSpPr>
              <a:spLocks noChangeArrowheads="1"/>
            </p:cNvSpPr>
            <p:nvPr/>
          </p:nvSpPr>
          <p:spPr bwMode="auto">
            <a:xfrm>
              <a:off x="2208" y="1632"/>
              <a:ext cx="2016" cy="480"/>
            </a:xfrm>
            <a:prstGeom prst="ellipse">
              <a:avLst/>
            </a:prstGeom>
            <a:noFill/>
            <a:ln w="19050">
              <a:solidFill>
                <a:srgbClr val="33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743" name="Oval 18"/>
            <p:cNvSpPr>
              <a:spLocks noChangeArrowheads="1"/>
            </p:cNvSpPr>
            <p:nvPr/>
          </p:nvSpPr>
          <p:spPr bwMode="auto">
            <a:xfrm>
              <a:off x="2784" y="1776"/>
              <a:ext cx="864" cy="192"/>
            </a:xfrm>
            <a:prstGeom prst="ellipse">
              <a:avLst/>
            </a:prstGeom>
            <a:noFill/>
            <a:ln w="57150">
              <a:solidFill>
                <a:srgbClr val="33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744" name="Oval 19"/>
            <p:cNvSpPr>
              <a:spLocks noChangeArrowheads="1"/>
            </p:cNvSpPr>
            <p:nvPr/>
          </p:nvSpPr>
          <p:spPr bwMode="auto">
            <a:xfrm>
              <a:off x="3004" y="1824"/>
              <a:ext cx="424" cy="96"/>
            </a:xfrm>
            <a:prstGeom prst="ellipse">
              <a:avLst/>
            </a:prstGeom>
            <a:noFill/>
            <a:ln w="76200">
              <a:solidFill>
                <a:srgbClr val="33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pic>
        <p:nvPicPr>
          <p:cNvPr id="30729" name="Picture 20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27675" y="1546225"/>
            <a:ext cx="276225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730" name="Picture 21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384675" y="1546225"/>
            <a:ext cx="276225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731" name="Picture 2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165475" y="1655763"/>
            <a:ext cx="276225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0732" name="Group 23"/>
          <p:cNvGrpSpPr>
            <a:grpSpLocks/>
          </p:cNvGrpSpPr>
          <p:nvPr/>
        </p:nvGrpSpPr>
        <p:grpSpPr bwMode="auto">
          <a:xfrm>
            <a:off x="1793875" y="1274763"/>
            <a:ext cx="3200400" cy="762000"/>
            <a:chOff x="2208" y="1632"/>
            <a:chExt cx="2016" cy="480"/>
          </a:xfrm>
        </p:grpSpPr>
        <p:sp>
          <p:nvSpPr>
            <p:cNvPr id="30735" name="Oval 24"/>
            <p:cNvSpPr>
              <a:spLocks noChangeArrowheads="1"/>
            </p:cNvSpPr>
            <p:nvPr/>
          </p:nvSpPr>
          <p:spPr bwMode="auto">
            <a:xfrm>
              <a:off x="2592" y="1728"/>
              <a:ext cx="1248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736" name="Oval 25"/>
            <p:cNvSpPr>
              <a:spLocks noChangeArrowheads="1"/>
            </p:cNvSpPr>
            <p:nvPr/>
          </p:nvSpPr>
          <p:spPr bwMode="auto">
            <a:xfrm>
              <a:off x="2352" y="1680"/>
              <a:ext cx="1728" cy="384"/>
            </a:xfrm>
            <a:prstGeom prst="ellips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737" name="Oval 26"/>
            <p:cNvSpPr>
              <a:spLocks noChangeArrowheads="1"/>
            </p:cNvSpPr>
            <p:nvPr/>
          </p:nvSpPr>
          <p:spPr bwMode="auto">
            <a:xfrm>
              <a:off x="2208" y="1632"/>
              <a:ext cx="2016" cy="480"/>
            </a:xfrm>
            <a:prstGeom prst="ellipse">
              <a:avLst/>
            </a:prstGeom>
            <a:noFill/>
            <a:ln w="19050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738" name="Oval 27"/>
            <p:cNvSpPr>
              <a:spLocks noChangeArrowheads="1"/>
            </p:cNvSpPr>
            <p:nvPr/>
          </p:nvSpPr>
          <p:spPr bwMode="auto">
            <a:xfrm>
              <a:off x="2784" y="1776"/>
              <a:ext cx="864" cy="192"/>
            </a:xfrm>
            <a:prstGeom prst="ellipse">
              <a:avLst/>
            </a:prstGeom>
            <a:noFill/>
            <a:ln w="57150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739" name="Oval 28"/>
            <p:cNvSpPr>
              <a:spLocks noChangeArrowheads="1"/>
            </p:cNvSpPr>
            <p:nvPr/>
          </p:nvSpPr>
          <p:spPr bwMode="auto">
            <a:xfrm>
              <a:off x="3004" y="1824"/>
              <a:ext cx="424" cy="96"/>
            </a:xfrm>
            <a:prstGeom prst="ellips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cxnSp>
        <p:nvCxnSpPr>
          <p:cNvPr id="30733" name="AutoShape 29"/>
          <p:cNvCxnSpPr>
            <a:cxnSpLocks noChangeShapeType="1"/>
            <a:stCxn id="30725" idx="3"/>
            <a:endCxn id="30724" idx="1"/>
          </p:cNvCxnSpPr>
          <p:nvPr/>
        </p:nvCxnSpPr>
        <p:spPr bwMode="auto">
          <a:xfrm>
            <a:off x="3503613" y="2835275"/>
            <a:ext cx="881062" cy="158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30734" name="AutoShape 30"/>
          <p:cNvCxnSpPr>
            <a:cxnSpLocks noChangeShapeType="1"/>
            <a:stCxn id="30724" idx="3"/>
            <a:endCxn id="30727" idx="1"/>
          </p:cNvCxnSpPr>
          <p:nvPr/>
        </p:nvCxnSpPr>
        <p:spPr bwMode="auto">
          <a:xfrm>
            <a:off x="4722813" y="2835275"/>
            <a:ext cx="804862" cy="158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3600" b="1" dirty="0" smtClean="0">
                <a:solidFill>
                  <a:schemeClr val="accent2">
                    <a:lumMod val="75000"/>
                  </a:schemeClr>
                </a:solidFill>
              </a:rPr>
              <a:t>Motivation – Exposed Terminal Problem</a:t>
            </a:r>
          </a:p>
        </p:txBody>
      </p:sp>
      <p:sp>
        <p:nvSpPr>
          <p:cNvPr id="31747" name="Rectangle 2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 eaLnBrk="1" hangingPunct="1"/>
            <a:endParaRPr lang="en-US" smtClean="0"/>
          </a:p>
          <a:p>
            <a:pPr eaLnBrk="1" hangingPunct="1"/>
            <a:endParaRPr lang="en-US" smtClean="0"/>
          </a:p>
          <a:p>
            <a:pPr eaLnBrk="1" hangingPunct="1"/>
            <a:endParaRPr lang="en-US" smtClean="0"/>
          </a:p>
          <a:p>
            <a:pPr eaLnBrk="1" hangingPunct="1"/>
            <a:endParaRPr lang="en-US" smtClean="0"/>
          </a:p>
          <a:p>
            <a:pPr eaLnBrk="1" hangingPunct="1"/>
            <a:r>
              <a:rPr lang="en-US" smtClean="0"/>
              <a:t>B sends to A, C wants to send to D</a:t>
            </a:r>
          </a:p>
          <a:p>
            <a:pPr eaLnBrk="1" hangingPunct="1"/>
            <a:r>
              <a:rPr lang="en-US" smtClean="0"/>
              <a:t>C has to wait, CS signals a medium in use</a:t>
            </a:r>
          </a:p>
          <a:p>
            <a:pPr eaLnBrk="1" hangingPunct="1"/>
            <a:r>
              <a:rPr lang="en-US" smtClean="0"/>
              <a:t>since A is outside the radio range of C waiting is not necessary</a:t>
            </a:r>
          </a:p>
          <a:p>
            <a:pPr eaLnBrk="1" hangingPunct="1"/>
            <a:r>
              <a:rPr lang="en-US" smtClean="0"/>
              <a:t>C is “exposed” to B</a:t>
            </a:r>
          </a:p>
        </p:txBody>
      </p:sp>
      <p:sp>
        <p:nvSpPr>
          <p:cNvPr id="31748" name="Text Box 28"/>
          <p:cNvSpPr txBox="1">
            <a:spLocks noChangeArrowheads="1"/>
          </p:cNvSpPr>
          <p:nvPr/>
        </p:nvSpPr>
        <p:spPr bwMode="auto">
          <a:xfrm>
            <a:off x="3971925" y="3392488"/>
            <a:ext cx="33813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de-DE">
                <a:solidFill>
                  <a:srgbClr val="000000"/>
                </a:solidFill>
              </a:rPr>
              <a:t>B</a:t>
            </a:r>
          </a:p>
        </p:txBody>
      </p:sp>
      <p:sp>
        <p:nvSpPr>
          <p:cNvPr id="31749" name="Text Box 29"/>
          <p:cNvSpPr txBox="1">
            <a:spLocks noChangeArrowheads="1"/>
          </p:cNvSpPr>
          <p:nvPr/>
        </p:nvSpPr>
        <p:spPr bwMode="auto">
          <a:xfrm>
            <a:off x="2752725" y="3392488"/>
            <a:ext cx="33813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de-DE">
                <a:solidFill>
                  <a:srgbClr val="000000"/>
                </a:solidFill>
              </a:rPr>
              <a:t>A</a:t>
            </a:r>
          </a:p>
        </p:txBody>
      </p:sp>
      <p:grpSp>
        <p:nvGrpSpPr>
          <p:cNvPr id="31750" name="Group 30"/>
          <p:cNvGrpSpPr>
            <a:grpSpLocks/>
          </p:cNvGrpSpPr>
          <p:nvPr/>
        </p:nvGrpSpPr>
        <p:grpSpPr bwMode="auto">
          <a:xfrm>
            <a:off x="2600325" y="1906588"/>
            <a:ext cx="3200400" cy="762000"/>
            <a:chOff x="2208" y="1632"/>
            <a:chExt cx="2016" cy="480"/>
          </a:xfrm>
        </p:grpSpPr>
        <p:sp>
          <p:nvSpPr>
            <p:cNvPr id="31779" name="Oval 31"/>
            <p:cNvSpPr>
              <a:spLocks noChangeArrowheads="1"/>
            </p:cNvSpPr>
            <p:nvPr/>
          </p:nvSpPr>
          <p:spPr bwMode="auto">
            <a:xfrm>
              <a:off x="2592" y="1728"/>
              <a:ext cx="1248" cy="288"/>
            </a:xfrm>
            <a:prstGeom prst="ellipse">
              <a:avLst/>
            </a:prstGeom>
            <a:noFill/>
            <a:ln w="38100">
              <a:solidFill>
                <a:srgbClr val="FF0D0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80" name="Oval 32"/>
            <p:cNvSpPr>
              <a:spLocks noChangeArrowheads="1"/>
            </p:cNvSpPr>
            <p:nvPr/>
          </p:nvSpPr>
          <p:spPr bwMode="auto">
            <a:xfrm>
              <a:off x="2352" y="1680"/>
              <a:ext cx="1728" cy="384"/>
            </a:xfrm>
            <a:prstGeom prst="ellipse">
              <a:avLst/>
            </a:prstGeom>
            <a:noFill/>
            <a:ln w="28575">
              <a:solidFill>
                <a:srgbClr val="FF0D0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81" name="Oval 33"/>
            <p:cNvSpPr>
              <a:spLocks noChangeArrowheads="1"/>
            </p:cNvSpPr>
            <p:nvPr/>
          </p:nvSpPr>
          <p:spPr bwMode="auto">
            <a:xfrm>
              <a:off x="2208" y="1632"/>
              <a:ext cx="2016" cy="480"/>
            </a:xfrm>
            <a:prstGeom prst="ellipse">
              <a:avLst/>
            </a:prstGeom>
            <a:noFill/>
            <a:ln w="19050">
              <a:solidFill>
                <a:srgbClr val="FF0D0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82" name="Oval 34"/>
            <p:cNvSpPr>
              <a:spLocks noChangeArrowheads="1"/>
            </p:cNvSpPr>
            <p:nvPr/>
          </p:nvSpPr>
          <p:spPr bwMode="auto">
            <a:xfrm>
              <a:off x="2784" y="1776"/>
              <a:ext cx="864" cy="192"/>
            </a:xfrm>
            <a:prstGeom prst="ellipse">
              <a:avLst/>
            </a:prstGeom>
            <a:noFill/>
            <a:ln w="57150">
              <a:solidFill>
                <a:srgbClr val="FF0D0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83" name="Oval 35"/>
            <p:cNvSpPr>
              <a:spLocks noChangeArrowheads="1"/>
            </p:cNvSpPr>
            <p:nvPr/>
          </p:nvSpPr>
          <p:spPr bwMode="auto">
            <a:xfrm>
              <a:off x="3004" y="1824"/>
              <a:ext cx="424" cy="96"/>
            </a:xfrm>
            <a:prstGeom prst="ellipse">
              <a:avLst/>
            </a:prstGeom>
            <a:noFill/>
            <a:ln w="76200">
              <a:solidFill>
                <a:srgbClr val="FF0D0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31751" name="Text Box 36"/>
          <p:cNvSpPr txBox="1">
            <a:spLocks noChangeArrowheads="1"/>
          </p:cNvSpPr>
          <p:nvPr/>
        </p:nvSpPr>
        <p:spPr bwMode="auto">
          <a:xfrm>
            <a:off x="5114925" y="3392488"/>
            <a:ext cx="35083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de-DE">
                <a:solidFill>
                  <a:srgbClr val="000000"/>
                </a:solidFill>
              </a:rPr>
              <a:t>C</a:t>
            </a:r>
          </a:p>
        </p:txBody>
      </p:sp>
      <p:grpSp>
        <p:nvGrpSpPr>
          <p:cNvPr id="31752" name="Group 37"/>
          <p:cNvGrpSpPr>
            <a:grpSpLocks/>
          </p:cNvGrpSpPr>
          <p:nvPr/>
        </p:nvGrpSpPr>
        <p:grpSpPr bwMode="auto">
          <a:xfrm>
            <a:off x="3743325" y="1976438"/>
            <a:ext cx="3200400" cy="762000"/>
            <a:chOff x="2208" y="1632"/>
            <a:chExt cx="2016" cy="480"/>
          </a:xfrm>
        </p:grpSpPr>
        <p:sp>
          <p:nvSpPr>
            <p:cNvPr id="31774" name="Oval 38"/>
            <p:cNvSpPr>
              <a:spLocks noChangeArrowheads="1"/>
            </p:cNvSpPr>
            <p:nvPr/>
          </p:nvSpPr>
          <p:spPr bwMode="auto">
            <a:xfrm>
              <a:off x="2592" y="1728"/>
              <a:ext cx="1248" cy="288"/>
            </a:xfrm>
            <a:prstGeom prst="ellipse">
              <a:avLst/>
            </a:prstGeom>
            <a:noFill/>
            <a:ln w="38100">
              <a:solidFill>
                <a:srgbClr val="33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75" name="Oval 39"/>
            <p:cNvSpPr>
              <a:spLocks noChangeArrowheads="1"/>
            </p:cNvSpPr>
            <p:nvPr/>
          </p:nvSpPr>
          <p:spPr bwMode="auto">
            <a:xfrm>
              <a:off x="2352" y="1680"/>
              <a:ext cx="1728" cy="384"/>
            </a:xfrm>
            <a:prstGeom prst="ellipse">
              <a:avLst/>
            </a:prstGeom>
            <a:noFill/>
            <a:ln w="28575">
              <a:solidFill>
                <a:srgbClr val="33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76" name="Oval 40"/>
            <p:cNvSpPr>
              <a:spLocks noChangeArrowheads="1"/>
            </p:cNvSpPr>
            <p:nvPr/>
          </p:nvSpPr>
          <p:spPr bwMode="auto">
            <a:xfrm>
              <a:off x="2208" y="1632"/>
              <a:ext cx="2016" cy="480"/>
            </a:xfrm>
            <a:prstGeom prst="ellipse">
              <a:avLst/>
            </a:prstGeom>
            <a:noFill/>
            <a:ln w="19050">
              <a:solidFill>
                <a:srgbClr val="33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77" name="Oval 41"/>
            <p:cNvSpPr>
              <a:spLocks noChangeArrowheads="1"/>
            </p:cNvSpPr>
            <p:nvPr/>
          </p:nvSpPr>
          <p:spPr bwMode="auto">
            <a:xfrm>
              <a:off x="2784" y="1776"/>
              <a:ext cx="864" cy="192"/>
            </a:xfrm>
            <a:prstGeom prst="ellipse">
              <a:avLst/>
            </a:prstGeom>
            <a:noFill/>
            <a:ln w="57150">
              <a:solidFill>
                <a:srgbClr val="33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78" name="Oval 42"/>
            <p:cNvSpPr>
              <a:spLocks noChangeArrowheads="1"/>
            </p:cNvSpPr>
            <p:nvPr/>
          </p:nvSpPr>
          <p:spPr bwMode="auto">
            <a:xfrm>
              <a:off x="3004" y="1824"/>
              <a:ext cx="424" cy="96"/>
            </a:xfrm>
            <a:prstGeom prst="ellipse">
              <a:avLst/>
            </a:prstGeom>
            <a:noFill/>
            <a:ln w="76200">
              <a:solidFill>
                <a:srgbClr val="33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pic>
        <p:nvPicPr>
          <p:cNvPr id="31753" name="Picture 4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114925" y="2287588"/>
            <a:ext cx="276225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754" name="Picture 4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971925" y="2287588"/>
            <a:ext cx="276225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755" name="Picture 45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752725" y="2287588"/>
            <a:ext cx="276225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1756" name="Group 46"/>
          <p:cNvGrpSpPr>
            <a:grpSpLocks/>
          </p:cNvGrpSpPr>
          <p:nvPr/>
        </p:nvGrpSpPr>
        <p:grpSpPr bwMode="auto">
          <a:xfrm>
            <a:off x="1381125" y="1976438"/>
            <a:ext cx="3200400" cy="762000"/>
            <a:chOff x="2208" y="1632"/>
            <a:chExt cx="2016" cy="480"/>
          </a:xfrm>
        </p:grpSpPr>
        <p:sp>
          <p:nvSpPr>
            <p:cNvPr id="31769" name="Oval 47"/>
            <p:cNvSpPr>
              <a:spLocks noChangeArrowheads="1"/>
            </p:cNvSpPr>
            <p:nvPr/>
          </p:nvSpPr>
          <p:spPr bwMode="auto">
            <a:xfrm>
              <a:off x="2592" y="1728"/>
              <a:ext cx="1248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70" name="Oval 48"/>
            <p:cNvSpPr>
              <a:spLocks noChangeArrowheads="1"/>
            </p:cNvSpPr>
            <p:nvPr/>
          </p:nvSpPr>
          <p:spPr bwMode="auto">
            <a:xfrm>
              <a:off x="2352" y="1680"/>
              <a:ext cx="1728" cy="384"/>
            </a:xfrm>
            <a:prstGeom prst="ellips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71" name="Oval 49"/>
            <p:cNvSpPr>
              <a:spLocks noChangeArrowheads="1"/>
            </p:cNvSpPr>
            <p:nvPr/>
          </p:nvSpPr>
          <p:spPr bwMode="auto">
            <a:xfrm>
              <a:off x="2208" y="1632"/>
              <a:ext cx="2016" cy="480"/>
            </a:xfrm>
            <a:prstGeom prst="ellipse">
              <a:avLst/>
            </a:prstGeom>
            <a:noFill/>
            <a:ln w="19050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72" name="Oval 50"/>
            <p:cNvSpPr>
              <a:spLocks noChangeArrowheads="1"/>
            </p:cNvSpPr>
            <p:nvPr/>
          </p:nvSpPr>
          <p:spPr bwMode="auto">
            <a:xfrm>
              <a:off x="2784" y="1776"/>
              <a:ext cx="864" cy="192"/>
            </a:xfrm>
            <a:prstGeom prst="ellipse">
              <a:avLst/>
            </a:prstGeom>
            <a:noFill/>
            <a:ln w="57150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73" name="Oval 51"/>
            <p:cNvSpPr>
              <a:spLocks noChangeArrowheads="1"/>
            </p:cNvSpPr>
            <p:nvPr/>
          </p:nvSpPr>
          <p:spPr bwMode="auto">
            <a:xfrm>
              <a:off x="3004" y="1824"/>
              <a:ext cx="424" cy="96"/>
            </a:xfrm>
            <a:prstGeom prst="ellips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cxnSp>
        <p:nvCxnSpPr>
          <p:cNvPr id="31757" name="AutoShape 52"/>
          <p:cNvCxnSpPr>
            <a:cxnSpLocks noChangeShapeType="1"/>
            <a:stCxn id="31749" idx="3"/>
            <a:endCxn id="31748" idx="1"/>
          </p:cNvCxnSpPr>
          <p:nvPr/>
        </p:nvCxnSpPr>
        <p:spPr bwMode="auto">
          <a:xfrm>
            <a:off x="3090863" y="3578225"/>
            <a:ext cx="881062" cy="158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</p:cxnSp>
      <p:cxnSp>
        <p:nvCxnSpPr>
          <p:cNvPr id="31758" name="AutoShape 53"/>
          <p:cNvCxnSpPr>
            <a:cxnSpLocks noChangeShapeType="1"/>
            <a:stCxn id="31748" idx="3"/>
            <a:endCxn id="31751" idx="1"/>
          </p:cNvCxnSpPr>
          <p:nvPr/>
        </p:nvCxnSpPr>
        <p:spPr bwMode="auto">
          <a:xfrm>
            <a:off x="4310063" y="3578225"/>
            <a:ext cx="804862" cy="158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</p:cxnSp>
      <p:sp>
        <p:nvSpPr>
          <p:cNvPr id="31759" name="Text Box 55"/>
          <p:cNvSpPr txBox="1">
            <a:spLocks noChangeArrowheads="1"/>
          </p:cNvSpPr>
          <p:nvPr/>
        </p:nvSpPr>
        <p:spPr bwMode="auto">
          <a:xfrm>
            <a:off x="6254750" y="3389313"/>
            <a:ext cx="35083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de-DE">
                <a:solidFill>
                  <a:srgbClr val="000000"/>
                </a:solidFill>
              </a:rPr>
              <a:t>D</a:t>
            </a:r>
          </a:p>
        </p:txBody>
      </p:sp>
      <p:grpSp>
        <p:nvGrpSpPr>
          <p:cNvPr id="31760" name="Group 56"/>
          <p:cNvGrpSpPr>
            <a:grpSpLocks/>
          </p:cNvGrpSpPr>
          <p:nvPr/>
        </p:nvGrpSpPr>
        <p:grpSpPr bwMode="auto">
          <a:xfrm>
            <a:off x="4883150" y="1912938"/>
            <a:ext cx="3200400" cy="762000"/>
            <a:chOff x="2208" y="1632"/>
            <a:chExt cx="2016" cy="480"/>
          </a:xfrm>
        </p:grpSpPr>
        <p:sp>
          <p:nvSpPr>
            <p:cNvPr id="31764" name="Oval 57"/>
            <p:cNvSpPr>
              <a:spLocks noChangeArrowheads="1"/>
            </p:cNvSpPr>
            <p:nvPr/>
          </p:nvSpPr>
          <p:spPr bwMode="auto">
            <a:xfrm>
              <a:off x="2592" y="1728"/>
              <a:ext cx="1248" cy="288"/>
            </a:xfrm>
            <a:prstGeom prst="ellipse">
              <a:avLst/>
            </a:prstGeom>
            <a:noFill/>
            <a:ln w="38100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65" name="Oval 58"/>
            <p:cNvSpPr>
              <a:spLocks noChangeArrowheads="1"/>
            </p:cNvSpPr>
            <p:nvPr/>
          </p:nvSpPr>
          <p:spPr bwMode="auto">
            <a:xfrm>
              <a:off x="2352" y="1680"/>
              <a:ext cx="1728" cy="384"/>
            </a:xfrm>
            <a:prstGeom prst="ellips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66" name="Oval 59"/>
            <p:cNvSpPr>
              <a:spLocks noChangeArrowheads="1"/>
            </p:cNvSpPr>
            <p:nvPr/>
          </p:nvSpPr>
          <p:spPr bwMode="auto">
            <a:xfrm>
              <a:off x="2208" y="1632"/>
              <a:ext cx="2016" cy="48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67" name="Oval 60"/>
            <p:cNvSpPr>
              <a:spLocks noChangeArrowheads="1"/>
            </p:cNvSpPr>
            <p:nvPr/>
          </p:nvSpPr>
          <p:spPr bwMode="auto">
            <a:xfrm>
              <a:off x="2784" y="1776"/>
              <a:ext cx="864" cy="192"/>
            </a:xfrm>
            <a:prstGeom prst="ellipse">
              <a:avLst/>
            </a:prstGeom>
            <a:noFill/>
            <a:ln w="57150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68" name="Oval 61"/>
            <p:cNvSpPr>
              <a:spLocks noChangeArrowheads="1"/>
            </p:cNvSpPr>
            <p:nvPr/>
          </p:nvSpPr>
          <p:spPr bwMode="auto">
            <a:xfrm>
              <a:off x="3004" y="1824"/>
              <a:ext cx="424" cy="96"/>
            </a:xfrm>
            <a:prstGeom prst="ellipse">
              <a:avLst/>
            </a:prstGeom>
            <a:noFill/>
            <a:ln w="76200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pic>
        <p:nvPicPr>
          <p:cNvPr id="31761" name="Picture 6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254750" y="2293938"/>
            <a:ext cx="276225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31762" name="AutoShape 64"/>
          <p:cNvCxnSpPr>
            <a:cxnSpLocks noChangeShapeType="1"/>
            <a:endCxn id="31759" idx="1"/>
          </p:cNvCxnSpPr>
          <p:nvPr/>
        </p:nvCxnSpPr>
        <p:spPr bwMode="auto">
          <a:xfrm>
            <a:off x="5430838" y="3557588"/>
            <a:ext cx="823912" cy="17462"/>
          </a:xfrm>
          <a:prstGeom prst="straightConnector1">
            <a:avLst/>
          </a:prstGeom>
          <a:noFill/>
          <a:ln w="19050">
            <a:noFill/>
            <a:round/>
            <a:headEnd type="triangle" w="med" len="med"/>
            <a:tailEnd/>
          </a:ln>
        </p:spPr>
      </p:cxnSp>
      <p:cxnSp>
        <p:nvCxnSpPr>
          <p:cNvPr id="31763" name="AutoShape 65"/>
          <p:cNvCxnSpPr>
            <a:cxnSpLocks noChangeShapeType="1"/>
            <a:stCxn id="31751" idx="3"/>
            <a:endCxn id="31759" idx="1"/>
          </p:cNvCxnSpPr>
          <p:nvPr/>
        </p:nvCxnSpPr>
        <p:spPr bwMode="auto">
          <a:xfrm flipV="1">
            <a:off x="5465763" y="3575050"/>
            <a:ext cx="788987" cy="3175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1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4000" b="1" dirty="0" smtClean="0">
                <a:solidFill>
                  <a:schemeClr val="accent2">
                    <a:lumMod val="75000"/>
                  </a:schemeClr>
                </a:solidFill>
              </a:rPr>
              <a:t>Motivation - Near and Far Terminals</a:t>
            </a:r>
          </a:p>
        </p:txBody>
      </p:sp>
      <p:sp>
        <p:nvSpPr>
          <p:cNvPr id="32771" name="Rectangle 8"/>
          <p:cNvSpPr>
            <a:spLocks noGrp="1" noChangeArrowheads="1"/>
          </p:cNvSpPr>
          <p:nvPr>
            <p:ph idx="1"/>
          </p:nvPr>
        </p:nvSpPr>
        <p:spPr>
          <a:xfrm>
            <a:off x="457200" y="1600200"/>
            <a:ext cx="8229600" cy="5029200"/>
          </a:xfrm>
        </p:spPr>
        <p:txBody>
          <a:bodyPr/>
          <a:lstStyle/>
          <a:p>
            <a:pPr eaLnBrk="1" hangingPunct="1"/>
            <a:endParaRPr lang="en-US" smtClean="0"/>
          </a:p>
          <a:p>
            <a:pPr eaLnBrk="1" hangingPunct="1"/>
            <a:endParaRPr lang="en-US" smtClean="0"/>
          </a:p>
          <a:p>
            <a:pPr eaLnBrk="1" hangingPunct="1"/>
            <a:endParaRPr lang="en-US" smtClean="0"/>
          </a:p>
          <a:p>
            <a:pPr eaLnBrk="1" hangingPunct="1"/>
            <a:r>
              <a:rPr lang="en-US" smtClean="0"/>
              <a:t>Terminals A and B send, C receives</a:t>
            </a:r>
          </a:p>
          <a:p>
            <a:pPr marL="819150" lvl="1" eaLnBrk="1" hangingPunct="1"/>
            <a:r>
              <a:rPr lang="en-US" smtClean="0"/>
              <a:t>the signal of terminal B hides A’s signal</a:t>
            </a:r>
          </a:p>
          <a:p>
            <a:pPr marL="819150" lvl="1" eaLnBrk="1" hangingPunct="1"/>
            <a:r>
              <a:rPr lang="en-US" smtClean="0"/>
              <a:t>C cannot receive A</a:t>
            </a:r>
          </a:p>
          <a:p>
            <a:pPr eaLnBrk="1" hangingPunct="1"/>
            <a:r>
              <a:rPr lang="en-US" smtClean="0"/>
              <a:t>This is also a severe problem for CDMA networks.</a:t>
            </a:r>
          </a:p>
          <a:p>
            <a:pPr eaLnBrk="1" hangingPunct="1"/>
            <a:r>
              <a:rPr lang="en-US" smtClean="0"/>
              <a:t>precise power control required</a:t>
            </a:r>
          </a:p>
        </p:txBody>
      </p:sp>
      <p:grpSp>
        <p:nvGrpSpPr>
          <p:cNvPr id="32772" name="Group 2"/>
          <p:cNvGrpSpPr>
            <a:grpSpLocks/>
          </p:cNvGrpSpPr>
          <p:nvPr/>
        </p:nvGrpSpPr>
        <p:grpSpPr bwMode="auto">
          <a:xfrm>
            <a:off x="3276600" y="1711325"/>
            <a:ext cx="5486400" cy="762000"/>
            <a:chOff x="2208" y="1632"/>
            <a:chExt cx="2016" cy="480"/>
          </a:xfrm>
        </p:grpSpPr>
        <p:sp>
          <p:nvSpPr>
            <p:cNvPr id="33520" name="Oval 3"/>
            <p:cNvSpPr>
              <a:spLocks noChangeArrowheads="1"/>
            </p:cNvSpPr>
            <p:nvPr/>
          </p:nvSpPr>
          <p:spPr bwMode="auto">
            <a:xfrm>
              <a:off x="2592" y="1728"/>
              <a:ext cx="1248" cy="288"/>
            </a:xfrm>
            <a:prstGeom prst="ellipse">
              <a:avLst/>
            </a:prstGeom>
            <a:noFill/>
            <a:ln w="38100">
              <a:solidFill>
                <a:srgbClr val="FF0D0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521" name="Oval 4"/>
            <p:cNvSpPr>
              <a:spLocks noChangeArrowheads="1"/>
            </p:cNvSpPr>
            <p:nvPr/>
          </p:nvSpPr>
          <p:spPr bwMode="auto">
            <a:xfrm>
              <a:off x="2352" y="1680"/>
              <a:ext cx="1728" cy="384"/>
            </a:xfrm>
            <a:prstGeom prst="ellipse">
              <a:avLst/>
            </a:prstGeom>
            <a:noFill/>
            <a:ln w="28575">
              <a:solidFill>
                <a:srgbClr val="FF0D0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522" name="Oval 5"/>
            <p:cNvSpPr>
              <a:spLocks noChangeArrowheads="1"/>
            </p:cNvSpPr>
            <p:nvPr/>
          </p:nvSpPr>
          <p:spPr bwMode="auto">
            <a:xfrm>
              <a:off x="2208" y="1632"/>
              <a:ext cx="2016" cy="480"/>
            </a:xfrm>
            <a:prstGeom prst="ellipse">
              <a:avLst/>
            </a:prstGeom>
            <a:noFill/>
            <a:ln w="19050">
              <a:solidFill>
                <a:srgbClr val="FF0D0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523" name="Oval 6"/>
            <p:cNvSpPr>
              <a:spLocks noChangeArrowheads="1"/>
            </p:cNvSpPr>
            <p:nvPr/>
          </p:nvSpPr>
          <p:spPr bwMode="auto">
            <a:xfrm>
              <a:off x="2784" y="1776"/>
              <a:ext cx="864" cy="192"/>
            </a:xfrm>
            <a:prstGeom prst="ellipse">
              <a:avLst/>
            </a:prstGeom>
            <a:noFill/>
            <a:ln w="57150">
              <a:solidFill>
                <a:srgbClr val="FF0D0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524" name="Oval 7"/>
            <p:cNvSpPr>
              <a:spLocks noChangeArrowheads="1"/>
            </p:cNvSpPr>
            <p:nvPr/>
          </p:nvSpPr>
          <p:spPr bwMode="auto">
            <a:xfrm>
              <a:off x="3004" y="1824"/>
              <a:ext cx="424" cy="96"/>
            </a:xfrm>
            <a:prstGeom prst="ellipse">
              <a:avLst/>
            </a:prstGeom>
            <a:noFill/>
            <a:ln w="76200">
              <a:solidFill>
                <a:srgbClr val="FF0D0D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2773" name="Group 9"/>
          <p:cNvGrpSpPr>
            <a:grpSpLocks/>
          </p:cNvGrpSpPr>
          <p:nvPr/>
        </p:nvGrpSpPr>
        <p:grpSpPr bwMode="auto">
          <a:xfrm>
            <a:off x="1143000" y="1711325"/>
            <a:ext cx="5943600" cy="762000"/>
            <a:chOff x="2208" y="1632"/>
            <a:chExt cx="2016" cy="480"/>
          </a:xfrm>
        </p:grpSpPr>
        <p:sp>
          <p:nvSpPr>
            <p:cNvPr id="33515" name="Oval 10"/>
            <p:cNvSpPr>
              <a:spLocks noChangeArrowheads="1"/>
            </p:cNvSpPr>
            <p:nvPr/>
          </p:nvSpPr>
          <p:spPr bwMode="auto">
            <a:xfrm>
              <a:off x="2592" y="1728"/>
              <a:ext cx="1248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516" name="Oval 11"/>
            <p:cNvSpPr>
              <a:spLocks noChangeArrowheads="1"/>
            </p:cNvSpPr>
            <p:nvPr/>
          </p:nvSpPr>
          <p:spPr bwMode="auto">
            <a:xfrm>
              <a:off x="2352" y="1680"/>
              <a:ext cx="1728" cy="384"/>
            </a:xfrm>
            <a:prstGeom prst="ellips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517" name="Oval 12"/>
            <p:cNvSpPr>
              <a:spLocks noChangeArrowheads="1"/>
            </p:cNvSpPr>
            <p:nvPr/>
          </p:nvSpPr>
          <p:spPr bwMode="auto">
            <a:xfrm>
              <a:off x="2208" y="1632"/>
              <a:ext cx="2016" cy="480"/>
            </a:xfrm>
            <a:prstGeom prst="ellipse">
              <a:avLst/>
            </a:prstGeom>
            <a:noFill/>
            <a:ln w="19050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518" name="Oval 13"/>
            <p:cNvSpPr>
              <a:spLocks noChangeArrowheads="1"/>
            </p:cNvSpPr>
            <p:nvPr/>
          </p:nvSpPr>
          <p:spPr bwMode="auto">
            <a:xfrm>
              <a:off x="2784" y="1776"/>
              <a:ext cx="864" cy="192"/>
            </a:xfrm>
            <a:prstGeom prst="ellipse">
              <a:avLst/>
            </a:prstGeom>
            <a:noFill/>
            <a:ln w="57150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3519" name="Oval 14"/>
            <p:cNvSpPr>
              <a:spLocks noChangeArrowheads="1"/>
            </p:cNvSpPr>
            <p:nvPr/>
          </p:nvSpPr>
          <p:spPr bwMode="auto">
            <a:xfrm>
              <a:off x="3004" y="1824"/>
              <a:ext cx="424" cy="96"/>
            </a:xfrm>
            <a:prstGeom prst="ellipse">
              <a:avLst/>
            </a:prstGeom>
            <a:noFill/>
            <a:ln w="76200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>
                <a:solidFill>
                  <a:srgbClr val="000000"/>
                </a:solidFill>
              </a:endParaRPr>
            </a:p>
          </p:txBody>
        </p:sp>
      </p:grpSp>
      <p:grpSp>
        <p:nvGrpSpPr>
          <p:cNvPr id="32774" name="Group 16"/>
          <p:cNvGrpSpPr>
            <a:grpSpLocks/>
          </p:cNvGrpSpPr>
          <p:nvPr/>
        </p:nvGrpSpPr>
        <p:grpSpPr bwMode="auto">
          <a:xfrm>
            <a:off x="5791200" y="2092325"/>
            <a:ext cx="276225" cy="990600"/>
            <a:chOff x="3648" y="1872"/>
            <a:chExt cx="174" cy="624"/>
          </a:xfrm>
        </p:grpSpPr>
        <p:sp>
          <p:nvSpPr>
            <p:cNvPr id="33315" name="Freeform 17"/>
            <p:cNvSpPr>
              <a:spLocks/>
            </p:cNvSpPr>
            <p:nvPr/>
          </p:nvSpPr>
          <p:spPr bwMode="auto">
            <a:xfrm>
              <a:off x="3775" y="1872"/>
              <a:ext cx="22" cy="31"/>
            </a:xfrm>
            <a:custGeom>
              <a:avLst/>
              <a:gdLst>
                <a:gd name="T0" fmla="*/ 0 w 224"/>
                <a:gd name="T1" fmla="*/ 0 h 368"/>
                <a:gd name="T2" fmla="*/ 0 w 224"/>
                <a:gd name="T3" fmla="*/ 0 h 368"/>
                <a:gd name="T4" fmla="*/ 0 w 224"/>
                <a:gd name="T5" fmla="*/ 0 h 368"/>
                <a:gd name="T6" fmla="*/ 0 w 224"/>
                <a:gd name="T7" fmla="*/ 0 h 368"/>
                <a:gd name="T8" fmla="*/ 0 w 224"/>
                <a:gd name="T9" fmla="*/ 0 h 368"/>
                <a:gd name="T10" fmla="*/ 0 w 224"/>
                <a:gd name="T11" fmla="*/ 0 h 368"/>
                <a:gd name="T12" fmla="*/ 0 w 224"/>
                <a:gd name="T13" fmla="*/ 0 h 368"/>
                <a:gd name="T14" fmla="*/ 0 w 224"/>
                <a:gd name="T15" fmla="*/ 0 h 368"/>
                <a:gd name="T16" fmla="*/ 0 w 224"/>
                <a:gd name="T17" fmla="*/ 0 h 368"/>
                <a:gd name="T18" fmla="*/ 0 w 224"/>
                <a:gd name="T19" fmla="*/ 0 h 368"/>
                <a:gd name="T20" fmla="*/ 0 w 224"/>
                <a:gd name="T21" fmla="*/ 0 h 368"/>
                <a:gd name="T22" fmla="*/ 0 w 224"/>
                <a:gd name="T23" fmla="*/ 0 h 368"/>
                <a:gd name="T24" fmla="*/ 0 w 224"/>
                <a:gd name="T25" fmla="*/ 0 h 368"/>
                <a:gd name="T26" fmla="*/ 0 w 224"/>
                <a:gd name="T27" fmla="*/ 0 h 368"/>
                <a:gd name="T28" fmla="*/ 0 w 224"/>
                <a:gd name="T29" fmla="*/ 0 h 368"/>
                <a:gd name="T30" fmla="*/ 0 w 224"/>
                <a:gd name="T31" fmla="*/ 0 h 368"/>
                <a:gd name="T32" fmla="*/ 0 w 224"/>
                <a:gd name="T33" fmla="*/ 0 h 368"/>
                <a:gd name="T34" fmla="*/ 0 w 224"/>
                <a:gd name="T35" fmla="*/ 0 h 368"/>
                <a:gd name="T36" fmla="*/ 0 w 224"/>
                <a:gd name="T37" fmla="*/ 0 h 368"/>
                <a:gd name="T38" fmla="*/ 0 w 224"/>
                <a:gd name="T39" fmla="*/ 0 h 3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24"/>
                <a:gd name="T61" fmla="*/ 0 h 368"/>
                <a:gd name="T62" fmla="*/ 224 w 224"/>
                <a:gd name="T63" fmla="*/ 368 h 36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24" h="368">
                  <a:moveTo>
                    <a:pt x="0" y="366"/>
                  </a:moveTo>
                  <a:lnTo>
                    <a:pt x="219" y="368"/>
                  </a:lnTo>
                  <a:lnTo>
                    <a:pt x="224" y="57"/>
                  </a:lnTo>
                  <a:lnTo>
                    <a:pt x="222" y="43"/>
                  </a:lnTo>
                  <a:lnTo>
                    <a:pt x="215" y="33"/>
                  </a:lnTo>
                  <a:lnTo>
                    <a:pt x="205" y="23"/>
                  </a:lnTo>
                  <a:lnTo>
                    <a:pt x="192" y="16"/>
                  </a:lnTo>
                  <a:lnTo>
                    <a:pt x="174" y="9"/>
                  </a:lnTo>
                  <a:lnTo>
                    <a:pt x="156" y="4"/>
                  </a:lnTo>
                  <a:lnTo>
                    <a:pt x="137" y="1"/>
                  </a:lnTo>
                  <a:lnTo>
                    <a:pt x="116" y="0"/>
                  </a:lnTo>
                  <a:lnTo>
                    <a:pt x="96" y="1"/>
                  </a:lnTo>
                  <a:lnTo>
                    <a:pt x="77" y="3"/>
                  </a:lnTo>
                  <a:lnTo>
                    <a:pt x="58" y="7"/>
                  </a:lnTo>
                  <a:lnTo>
                    <a:pt x="42" y="13"/>
                  </a:lnTo>
                  <a:lnTo>
                    <a:pt x="28" y="21"/>
                  </a:lnTo>
                  <a:lnTo>
                    <a:pt x="17" y="31"/>
                  </a:lnTo>
                  <a:lnTo>
                    <a:pt x="10" y="41"/>
                  </a:lnTo>
                  <a:lnTo>
                    <a:pt x="8" y="55"/>
                  </a:lnTo>
                  <a:lnTo>
                    <a:pt x="0" y="366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16" name="Freeform 18"/>
            <p:cNvSpPr>
              <a:spLocks/>
            </p:cNvSpPr>
            <p:nvPr/>
          </p:nvSpPr>
          <p:spPr bwMode="auto">
            <a:xfrm>
              <a:off x="3776" y="1872"/>
              <a:ext cx="21" cy="31"/>
            </a:xfrm>
            <a:custGeom>
              <a:avLst/>
              <a:gdLst>
                <a:gd name="T0" fmla="*/ 0 w 211"/>
                <a:gd name="T1" fmla="*/ 0 h 365"/>
                <a:gd name="T2" fmla="*/ 0 w 211"/>
                <a:gd name="T3" fmla="*/ 0 h 365"/>
                <a:gd name="T4" fmla="*/ 0 w 211"/>
                <a:gd name="T5" fmla="*/ 0 h 365"/>
                <a:gd name="T6" fmla="*/ 0 w 211"/>
                <a:gd name="T7" fmla="*/ 0 h 365"/>
                <a:gd name="T8" fmla="*/ 0 w 211"/>
                <a:gd name="T9" fmla="*/ 0 h 365"/>
                <a:gd name="T10" fmla="*/ 0 w 211"/>
                <a:gd name="T11" fmla="*/ 0 h 365"/>
                <a:gd name="T12" fmla="*/ 0 w 211"/>
                <a:gd name="T13" fmla="*/ 0 h 365"/>
                <a:gd name="T14" fmla="*/ 0 w 211"/>
                <a:gd name="T15" fmla="*/ 0 h 365"/>
                <a:gd name="T16" fmla="*/ 0 w 211"/>
                <a:gd name="T17" fmla="*/ 0 h 365"/>
                <a:gd name="T18" fmla="*/ 0 w 211"/>
                <a:gd name="T19" fmla="*/ 0 h 365"/>
                <a:gd name="T20" fmla="*/ 0 w 211"/>
                <a:gd name="T21" fmla="*/ 0 h 365"/>
                <a:gd name="T22" fmla="*/ 0 w 211"/>
                <a:gd name="T23" fmla="*/ 0 h 365"/>
                <a:gd name="T24" fmla="*/ 0 w 211"/>
                <a:gd name="T25" fmla="*/ 0 h 365"/>
                <a:gd name="T26" fmla="*/ 0 w 211"/>
                <a:gd name="T27" fmla="*/ 0 h 365"/>
                <a:gd name="T28" fmla="*/ 0 w 211"/>
                <a:gd name="T29" fmla="*/ 0 h 365"/>
                <a:gd name="T30" fmla="*/ 0 w 211"/>
                <a:gd name="T31" fmla="*/ 0 h 365"/>
                <a:gd name="T32" fmla="*/ 0 w 211"/>
                <a:gd name="T33" fmla="*/ 0 h 365"/>
                <a:gd name="T34" fmla="*/ 0 w 211"/>
                <a:gd name="T35" fmla="*/ 0 h 365"/>
                <a:gd name="T36" fmla="*/ 0 w 211"/>
                <a:gd name="T37" fmla="*/ 0 h 365"/>
                <a:gd name="T38" fmla="*/ 0 w 211"/>
                <a:gd name="T39" fmla="*/ 0 h 365"/>
                <a:gd name="T40" fmla="*/ 0 w 211"/>
                <a:gd name="T41" fmla="*/ 0 h 365"/>
                <a:gd name="T42" fmla="*/ 0 w 211"/>
                <a:gd name="T43" fmla="*/ 0 h 365"/>
                <a:gd name="T44" fmla="*/ 0 w 211"/>
                <a:gd name="T45" fmla="*/ 0 h 365"/>
                <a:gd name="T46" fmla="*/ 0 w 211"/>
                <a:gd name="T47" fmla="*/ 0 h 365"/>
                <a:gd name="T48" fmla="*/ 0 w 211"/>
                <a:gd name="T49" fmla="*/ 0 h 365"/>
                <a:gd name="T50" fmla="*/ 0 w 211"/>
                <a:gd name="T51" fmla="*/ 0 h 365"/>
                <a:gd name="T52" fmla="*/ 0 w 211"/>
                <a:gd name="T53" fmla="*/ 0 h 365"/>
                <a:gd name="T54" fmla="*/ 0 w 211"/>
                <a:gd name="T55" fmla="*/ 0 h 365"/>
                <a:gd name="T56" fmla="*/ 0 w 211"/>
                <a:gd name="T57" fmla="*/ 0 h 365"/>
                <a:gd name="T58" fmla="*/ 0 w 211"/>
                <a:gd name="T59" fmla="*/ 0 h 365"/>
                <a:gd name="T60" fmla="*/ 0 w 211"/>
                <a:gd name="T61" fmla="*/ 0 h 365"/>
                <a:gd name="T62" fmla="*/ 0 w 211"/>
                <a:gd name="T63" fmla="*/ 0 h 365"/>
                <a:gd name="T64" fmla="*/ 0 w 211"/>
                <a:gd name="T65" fmla="*/ 0 h 365"/>
                <a:gd name="T66" fmla="*/ 0 w 211"/>
                <a:gd name="T67" fmla="*/ 0 h 365"/>
                <a:gd name="T68" fmla="*/ 0 w 211"/>
                <a:gd name="T69" fmla="*/ 0 h 365"/>
                <a:gd name="T70" fmla="*/ 0 w 211"/>
                <a:gd name="T71" fmla="*/ 0 h 365"/>
                <a:gd name="T72" fmla="*/ 0 w 211"/>
                <a:gd name="T73" fmla="*/ 0 h 365"/>
                <a:gd name="T74" fmla="*/ 0 w 211"/>
                <a:gd name="T75" fmla="*/ 0 h 365"/>
                <a:gd name="T76" fmla="*/ 0 w 211"/>
                <a:gd name="T77" fmla="*/ 0 h 365"/>
                <a:gd name="T78" fmla="*/ 0 w 211"/>
                <a:gd name="T79" fmla="*/ 0 h 365"/>
                <a:gd name="T80" fmla="*/ 0 w 211"/>
                <a:gd name="T81" fmla="*/ 0 h 36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1"/>
                <a:gd name="T124" fmla="*/ 0 h 365"/>
                <a:gd name="T125" fmla="*/ 211 w 211"/>
                <a:gd name="T126" fmla="*/ 365 h 36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1" h="365">
                  <a:moveTo>
                    <a:pt x="0" y="363"/>
                  </a:moveTo>
                  <a:lnTo>
                    <a:pt x="12" y="363"/>
                  </a:lnTo>
                  <a:lnTo>
                    <a:pt x="22" y="363"/>
                  </a:lnTo>
                  <a:lnTo>
                    <a:pt x="30" y="363"/>
                  </a:lnTo>
                  <a:lnTo>
                    <a:pt x="38" y="363"/>
                  </a:lnTo>
                  <a:lnTo>
                    <a:pt x="45" y="363"/>
                  </a:lnTo>
                  <a:lnTo>
                    <a:pt x="52" y="363"/>
                  </a:lnTo>
                  <a:lnTo>
                    <a:pt x="61" y="363"/>
                  </a:lnTo>
                  <a:lnTo>
                    <a:pt x="69" y="363"/>
                  </a:lnTo>
                  <a:lnTo>
                    <a:pt x="78" y="363"/>
                  </a:lnTo>
                  <a:lnTo>
                    <a:pt x="88" y="363"/>
                  </a:lnTo>
                  <a:lnTo>
                    <a:pt x="100" y="364"/>
                  </a:lnTo>
                  <a:lnTo>
                    <a:pt x="115" y="364"/>
                  </a:lnTo>
                  <a:lnTo>
                    <a:pt x="133" y="364"/>
                  </a:lnTo>
                  <a:lnTo>
                    <a:pt x="153" y="364"/>
                  </a:lnTo>
                  <a:lnTo>
                    <a:pt x="176" y="365"/>
                  </a:lnTo>
                  <a:lnTo>
                    <a:pt x="204" y="365"/>
                  </a:lnTo>
                  <a:lnTo>
                    <a:pt x="205" y="308"/>
                  </a:lnTo>
                  <a:lnTo>
                    <a:pt x="206" y="262"/>
                  </a:lnTo>
                  <a:lnTo>
                    <a:pt x="208" y="192"/>
                  </a:lnTo>
                  <a:lnTo>
                    <a:pt x="211" y="57"/>
                  </a:lnTo>
                  <a:lnTo>
                    <a:pt x="209" y="44"/>
                  </a:lnTo>
                  <a:lnTo>
                    <a:pt x="202" y="32"/>
                  </a:lnTo>
                  <a:lnTo>
                    <a:pt x="193" y="23"/>
                  </a:lnTo>
                  <a:lnTo>
                    <a:pt x="179" y="15"/>
                  </a:lnTo>
                  <a:lnTo>
                    <a:pt x="164" y="8"/>
                  </a:lnTo>
                  <a:lnTo>
                    <a:pt x="147" y="4"/>
                  </a:lnTo>
                  <a:lnTo>
                    <a:pt x="128" y="1"/>
                  </a:lnTo>
                  <a:lnTo>
                    <a:pt x="109" y="0"/>
                  </a:lnTo>
                  <a:lnTo>
                    <a:pt x="90" y="0"/>
                  </a:lnTo>
                  <a:lnTo>
                    <a:pt x="72" y="2"/>
                  </a:lnTo>
                  <a:lnTo>
                    <a:pt x="53" y="6"/>
                  </a:lnTo>
                  <a:lnTo>
                    <a:pt x="38" y="13"/>
                  </a:lnTo>
                  <a:lnTo>
                    <a:pt x="25" y="20"/>
                  </a:lnTo>
                  <a:lnTo>
                    <a:pt x="15" y="28"/>
                  </a:lnTo>
                  <a:lnTo>
                    <a:pt x="8" y="39"/>
                  </a:lnTo>
                  <a:lnTo>
                    <a:pt x="5" y="52"/>
                  </a:lnTo>
                  <a:lnTo>
                    <a:pt x="5" y="110"/>
                  </a:lnTo>
                  <a:lnTo>
                    <a:pt x="4" y="155"/>
                  </a:lnTo>
                  <a:lnTo>
                    <a:pt x="3" y="227"/>
                  </a:lnTo>
                  <a:lnTo>
                    <a:pt x="0" y="363"/>
                  </a:lnTo>
                  <a:close/>
                </a:path>
              </a:pathLst>
            </a:custGeom>
            <a:solidFill>
              <a:srgbClr val="232B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17" name="Freeform 19"/>
            <p:cNvSpPr>
              <a:spLocks/>
            </p:cNvSpPr>
            <p:nvPr/>
          </p:nvSpPr>
          <p:spPr bwMode="auto">
            <a:xfrm>
              <a:off x="3777" y="1872"/>
              <a:ext cx="19" cy="31"/>
            </a:xfrm>
            <a:custGeom>
              <a:avLst/>
              <a:gdLst>
                <a:gd name="T0" fmla="*/ 0 w 196"/>
                <a:gd name="T1" fmla="*/ 0 h 364"/>
                <a:gd name="T2" fmla="*/ 0 w 196"/>
                <a:gd name="T3" fmla="*/ 0 h 364"/>
                <a:gd name="T4" fmla="*/ 0 w 196"/>
                <a:gd name="T5" fmla="*/ 0 h 364"/>
                <a:gd name="T6" fmla="*/ 0 w 196"/>
                <a:gd name="T7" fmla="*/ 0 h 364"/>
                <a:gd name="T8" fmla="*/ 0 w 196"/>
                <a:gd name="T9" fmla="*/ 0 h 364"/>
                <a:gd name="T10" fmla="*/ 0 w 196"/>
                <a:gd name="T11" fmla="*/ 0 h 364"/>
                <a:gd name="T12" fmla="*/ 0 w 196"/>
                <a:gd name="T13" fmla="*/ 0 h 364"/>
                <a:gd name="T14" fmla="*/ 0 w 196"/>
                <a:gd name="T15" fmla="*/ 0 h 364"/>
                <a:gd name="T16" fmla="*/ 0 w 196"/>
                <a:gd name="T17" fmla="*/ 0 h 364"/>
                <a:gd name="T18" fmla="*/ 0 w 196"/>
                <a:gd name="T19" fmla="*/ 0 h 364"/>
                <a:gd name="T20" fmla="*/ 0 w 196"/>
                <a:gd name="T21" fmla="*/ 0 h 364"/>
                <a:gd name="T22" fmla="*/ 0 w 196"/>
                <a:gd name="T23" fmla="*/ 0 h 364"/>
                <a:gd name="T24" fmla="*/ 0 w 196"/>
                <a:gd name="T25" fmla="*/ 0 h 364"/>
                <a:gd name="T26" fmla="*/ 0 w 196"/>
                <a:gd name="T27" fmla="*/ 0 h 364"/>
                <a:gd name="T28" fmla="*/ 0 w 196"/>
                <a:gd name="T29" fmla="*/ 0 h 364"/>
                <a:gd name="T30" fmla="*/ 0 w 196"/>
                <a:gd name="T31" fmla="*/ 0 h 364"/>
                <a:gd name="T32" fmla="*/ 0 w 196"/>
                <a:gd name="T33" fmla="*/ 0 h 364"/>
                <a:gd name="T34" fmla="*/ 0 w 196"/>
                <a:gd name="T35" fmla="*/ 0 h 364"/>
                <a:gd name="T36" fmla="*/ 0 w 196"/>
                <a:gd name="T37" fmla="*/ 0 h 364"/>
                <a:gd name="T38" fmla="*/ 0 w 196"/>
                <a:gd name="T39" fmla="*/ 0 h 364"/>
                <a:gd name="T40" fmla="*/ 0 w 196"/>
                <a:gd name="T41" fmla="*/ 0 h 364"/>
                <a:gd name="T42" fmla="*/ 0 w 196"/>
                <a:gd name="T43" fmla="*/ 0 h 364"/>
                <a:gd name="T44" fmla="*/ 0 w 196"/>
                <a:gd name="T45" fmla="*/ 0 h 364"/>
                <a:gd name="T46" fmla="*/ 0 w 196"/>
                <a:gd name="T47" fmla="*/ 0 h 364"/>
                <a:gd name="T48" fmla="*/ 0 w 196"/>
                <a:gd name="T49" fmla="*/ 0 h 364"/>
                <a:gd name="T50" fmla="*/ 0 w 196"/>
                <a:gd name="T51" fmla="*/ 0 h 364"/>
                <a:gd name="T52" fmla="*/ 0 w 196"/>
                <a:gd name="T53" fmla="*/ 0 h 364"/>
                <a:gd name="T54" fmla="*/ 0 w 196"/>
                <a:gd name="T55" fmla="*/ 0 h 364"/>
                <a:gd name="T56" fmla="*/ 0 w 196"/>
                <a:gd name="T57" fmla="*/ 0 h 364"/>
                <a:gd name="T58" fmla="*/ 0 w 196"/>
                <a:gd name="T59" fmla="*/ 0 h 364"/>
                <a:gd name="T60" fmla="*/ 0 w 196"/>
                <a:gd name="T61" fmla="*/ 0 h 364"/>
                <a:gd name="T62" fmla="*/ 0 w 196"/>
                <a:gd name="T63" fmla="*/ 0 h 364"/>
                <a:gd name="T64" fmla="*/ 0 w 196"/>
                <a:gd name="T65" fmla="*/ 0 h 364"/>
                <a:gd name="T66" fmla="*/ 0 w 196"/>
                <a:gd name="T67" fmla="*/ 0 h 364"/>
                <a:gd name="T68" fmla="*/ 0 w 196"/>
                <a:gd name="T69" fmla="*/ 0 h 364"/>
                <a:gd name="T70" fmla="*/ 0 w 196"/>
                <a:gd name="T71" fmla="*/ 0 h 364"/>
                <a:gd name="T72" fmla="*/ 0 w 196"/>
                <a:gd name="T73" fmla="*/ 0 h 364"/>
                <a:gd name="T74" fmla="*/ 0 w 196"/>
                <a:gd name="T75" fmla="*/ 0 h 364"/>
                <a:gd name="T76" fmla="*/ 0 w 196"/>
                <a:gd name="T77" fmla="*/ 0 h 364"/>
                <a:gd name="T78" fmla="*/ 0 w 196"/>
                <a:gd name="T79" fmla="*/ 0 h 364"/>
                <a:gd name="T80" fmla="*/ 0 w 196"/>
                <a:gd name="T81" fmla="*/ 0 h 36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6"/>
                <a:gd name="T124" fmla="*/ 0 h 364"/>
                <a:gd name="T125" fmla="*/ 196 w 196"/>
                <a:gd name="T126" fmla="*/ 364 h 36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6" h="364">
                  <a:moveTo>
                    <a:pt x="0" y="362"/>
                  </a:moveTo>
                  <a:lnTo>
                    <a:pt x="11" y="362"/>
                  </a:lnTo>
                  <a:lnTo>
                    <a:pt x="20" y="362"/>
                  </a:lnTo>
                  <a:lnTo>
                    <a:pt x="28" y="362"/>
                  </a:lnTo>
                  <a:lnTo>
                    <a:pt x="35" y="362"/>
                  </a:lnTo>
                  <a:lnTo>
                    <a:pt x="41" y="362"/>
                  </a:lnTo>
                  <a:lnTo>
                    <a:pt x="49" y="362"/>
                  </a:lnTo>
                  <a:lnTo>
                    <a:pt x="56" y="362"/>
                  </a:lnTo>
                  <a:lnTo>
                    <a:pt x="63" y="362"/>
                  </a:lnTo>
                  <a:lnTo>
                    <a:pt x="72" y="362"/>
                  </a:lnTo>
                  <a:lnTo>
                    <a:pt x="82" y="362"/>
                  </a:lnTo>
                  <a:lnTo>
                    <a:pt x="93" y="363"/>
                  </a:lnTo>
                  <a:lnTo>
                    <a:pt x="107" y="363"/>
                  </a:lnTo>
                  <a:lnTo>
                    <a:pt x="124" y="363"/>
                  </a:lnTo>
                  <a:lnTo>
                    <a:pt x="143" y="363"/>
                  </a:lnTo>
                  <a:lnTo>
                    <a:pt x="165" y="364"/>
                  </a:lnTo>
                  <a:lnTo>
                    <a:pt x="192" y="364"/>
                  </a:lnTo>
                  <a:lnTo>
                    <a:pt x="192" y="308"/>
                  </a:lnTo>
                  <a:lnTo>
                    <a:pt x="193" y="263"/>
                  </a:lnTo>
                  <a:lnTo>
                    <a:pt x="194" y="192"/>
                  </a:lnTo>
                  <a:lnTo>
                    <a:pt x="196" y="56"/>
                  </a:lnTo>
                  <a:lnTo>
                    <a:pt x="194" y="44"/>
                  </a:lnTo>
                  <a:lnTo>
                    <a:pt x="188" y="32"/>
                  </a:lnTo>
                  <a:lnTo>
                    <a:pt x="179" y="23"/>
                  </a:lnTo>
                  <a:lnTo>
                    <a:pt x="166" y="15"/>
                  </a:lnTo>
                  <a:lnTo>
                    <a:pt x="152" y="8"/>
                  </a:lnTo>
                  <a:lnTo>
                    <a:pt x="136" y="4"/>
                  </a:lnTo>
                  <a:lnTo>
                    <a:pt x="119" y="1"/>
                  </a:lnTo>
                  <a:lnTo>
                    <a:pt x="101" y="0"/>
                  </a:lnTo>
                  <a:lnTo>
                    <a:pt x="83" y="1"/>
                  </a:lnTo>
                  <a:lnTo>
                    <a:pt x="66" y="3"/>
                  </a:lnTo>
                  <a:lnTo>
                    <a:pt x="50" y="7"/>
                  </a:lnTo>
                  <a:lnTo>
                    <a:pt x="35" y="14"/>
                  </a:lnTo>
                  <a:lnTo>
                    <a:pt x="23" y="21"/>
                  </a:lnTo>
                  <a:lnTo>
                    <a:pt x="14" y="29"/>
                  </a:lnTo>
                  <a:lnTo>
                    <a:pt x="7" y="41"/>
                  </a:lnTo>
                  <a:lnTo>
                    <a:pt x="5" y="53"/>
                  </a:lnTo>
                  <a:lnTo>
                    <a:pt x="5" y="110"/>
                  </a:lnTo>
                  <a:lnTo>
                    <a:pt x="4" y="155"/>
                  </a:lnTo>
                  <a:lnTo>
                    <a:pt x="3" y="227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353D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18" name="Freeform 20"/>
            <p:cNvSpPr>
              <a:spLocks/>
            </p:cNvSpPr>
            <p:nvPr/>
          </p:nvSpPr>
          <p:spPr bwMode="auto">
            <a:xfrm>
              <a:off x="3778" y="1872"/>
              <a:ext cx="18" cy="31"/>
            </a:xfrm>
            <a:custGeom>
              <a:avLst/>
              <a:gdLst>
                <a:gd name="T0" fmla="*/ 0 w 185"/>
                <a:gd name="T1" fmla="*/ 0 h 363"/>
                <a:gd name="T2" fmla="*/ 0 w 185"/>
                <a:gd name="T3" fmla="*/ 0 h 363"/>
                <a:gd name="T4" fmla="*/ 0 w 185"/>
                <a:gd name="T5" fmla="*/ 0 h 363"/>
                <a:gd name="T6" fmla="*/ 0 w 185"/>
                <a:gd name="T7" fmla="*/ 0 h 363"/>
                <a:gd name="T8" fmla="*/ 0 w 185"/>
                <a:gd name="T9" fmla="*/ 0 h 363"/>
                <a:gd name="T10" fmla="*/ 0 w 185"/>
                <a:gd name="T11" fmla="*/ 0 h 363"/>
                <a:gd name="T12" fmla="*/ 0 w 185"/>
                <a:gd name="T13" fmla="*/ 0 h 363"/>
                <a:gd name="T14" fmla="*/ 0 w 185"/>
                <a:gd name="T15" fmla="*/ 0 h 363"/>
                <a:gd name="T16" fmla="*/ 0 w 185"/>
                <a:gd name="T17" fmla="*/ 0 h 363"/>
                <a:gd name="T18" fmla="*/ 0 w 185"/>
                <a:gd name="T19" fmla="*/ 0 h 363"/>
                <a:gd name="T20" fmla="*/ 0 w 185"/>
                <a:gd name="T21" fmla="*/ 0 h 363"/>
                <a:gd name="T22" fmla="*/ 0 w 185"/>
                <a:gd name="T23" fmla="*/ 0 h 363"/>
                <a:gd name="T24" fmla="*/ 0 w 185"/>
                <a:gd name="T25" fmla="*/ 0 h 363"/>
                <a:gd name="T26" fmla="*/ 0 w 185"/>
                <a:gd name="T27" fmla="*/ 0 h 363"/>
                <a:gd name="T28" fmla="*/ 0 w 185"/>
                <a:gd name="T29" fmla="*/ 0 h 363"/>
                <a:gd name="T30" fmla="*/ 0 w 185"/>
                <a:gd name="T31" fmla="*/ 0 h 363"/>
                <a:gd name="T32" fmla="*/ 0 w 185"/>
                <a:gd name="T33" fmla="*/ 0 h 363"/>
                <a:gd name="T34" fmla="*/ 0 w 185"/>
                <a:gd name="T35" fmla="*/ 0 h 363"/>
                <a:gd name="T36" fmla="*/ 0 w 185"/>
                <a:gd name="T37" fmla="*/ 0 h 363"/>
                <a:gd name="T38" fmla="*/ 0 w 185"/>
                <a:gd name="T39" fmla="*/ 0 h 363"/>
                <a:gd name="T40" fmla="*/ 0 w 185"/>
                <a:gd name="T41" fmla="*/ 0 h 363"/>
                <a:gd name="T42" fmla="*/ 0 w 185"/>
                <a:gd name="T43" fmla="*/ 0 h 363"/>
                <a:gd name="T44" fmla="*/ 0 w 185"/>
                <a:gd name="T45" fmla="*/ 0 h 363"/>
                <a:gd name="T46" fmla="*/ 0 w 185"/>
                <a:gd name="T47" fmla="*/ 0 h 363"/>
                <a:gd name="T48" fmla="*/ 0 w 185"/>
                <a:gd name="T49" fmla="*/ 0 h 363"/>
                <a:gd name="T50" fmla="*/ 0 w 185"/>
                <a:gd name="T51" fmla="*/ 0 h 363"/>
                <a:gd name="T52" fmla="*/ 0 w 185"/>
                <a:gd name="T53" fmla="*/ 0 h 363"/>
                <a:gd name="T54" fmla="*/ 0 w 185"/>
                <a:gd name="T55" fmla="*/ 0 h 363"/>
                <a:gd name="T56" fmla="*/ 0 w 185"/>
                <a:gd name="T57" fmla="*/ 0 h 363"/>
                <a:gd name="T58" fmla="*/ 0 w 185"/>
                <a:gd name="T59" fmla="*/ 0 h 363"/>
                <a:gd name="T60" fmla="*/ 0 w 185"/>
                <a:gd name="T61" fmla="*/ 0 h 363"/>
                <a:gd name="T62" fmla="*/ 0 w 185"/>
                <a:gd name="T63" fmla="*/ 0 h 363"/>
                <a:gd name="T64" fmla="*/ 0 w 185"/>
                <a:gd name="T65" fmla="*/ 0 h 363"/>
                <a:gd name="T66" fmla="*/ 0 w 185"/>
                <a:gd name="T67" fmla="*/ 0 h 363"/>
                <a:gd name="T68" fmla="*/ 0 w 185"/>
                <a:gd name="T69" fmla="*/ 0 h 363"/>
                <a:gd name="T70" fmla="*/ 0 w 185"/>
                <a:gd name="T71" fmla="*/ 0 h 363"/>
                <a:gd name="T72" fmla="*/ 0 w 185"/>
                <a:gd name="T73" fmla="*/ 0 h 363"/>
                <a:gd name="T74" fmla="*/ 0 w 185"/>
                <a:gd name="T75" fmla="*/ 0 h 363"/>
                <a:gd name="T76" fmla="*/ 0 w 185"/>
                <a:gd name="T77" fmla="*/ 0 h 363"/>
                <a:gd name="T78" fmla="*/ 0 w 185"/>
                <a:gd name="T79" fmla="*/ 0 h 363"/>
                <a:gd name="T80" fmla="*/ 0 w 185"/>
                <a:gd name="T81" fmla="*/ 0 h 3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5"/>
                <a:gd name="T124" fmla="*/ 0 h 363"/>
                <a:gd name="T125" fmla="*/ 185 w 185"/>
                <a:gd name="T126" fmla="*/ 363 h 36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5" h="363">
                  <a:moveTo>
                    <a:pt x="0" y="361"/>
                  </a:moveTo>
                  <a:lnTo>
                    <a:pt x="10" y="361"/>
                  </a:lnTo>
                  <a:lnTo>
                    <a:pt x="19" y="361"/>
                  </a:lnTo>
                  <a:lnTo>
                    <a:pt x="26" y="361"/>
                  </a:lnTo>
                  <a:lnTo>
                    <a:pt x="33" y="361"/>
                  </a:lnTo>
                  <a:lnTo>
                    <a:pt x="40" y="361"/>
                  </a:lnTo>
                  <a:lnTo>
                    <a:pt x="46" y="361"/>
                  </a:lnTo>
                  <a:lnTo>
                    <a:pt x="52" y="361"/>
                  </a:lnTo>
                  <a:lnTo>
                    <a:pt x="59" y="361"/>
                  </a:lnTo>
                  <a:lnTo>
                    <a:pt x="67" y="361"/>
                  </a:lnTo>
                  <a:lnTo>
                    <a:pt x="76" y="361"/>
                  </a:lnTo>
                  <a:lnTo>
                    <a:pt x="87" y="362"/>
                  </a:lnTo>
                  <a:lnTo>
                    <a:pt x="99" y="362"/>
                  </a:lnTo>
                  <a:lnTo>
                    <a:pt x="115" y="362"/>
                  </a:lnTo>
                  <a:lnTo>
                    <a:pt x="133" y="362"/>
                  </a:lnTo>
                  <a:lnTo>
                    <a:pt x="153" y="363"/>
                  </a:lnTo>
                  <a:lnTo>
                    <a:pt x="178" y="363"/>
                  </a:lnTo>
                  <a:lnTo>
                    <a:pt x="179" y="307"/>
                  </a:lnTo>
                  <a:lnTo>
                    <a:pt x="180" y="261"/>
                  </a:lnTo>
                  <a:lnTo>
                    <a:pt x="182" y="191"/>
                  </a:lnTo>
                  <a:lnTo>
                    <a:pt x="185" y="57"/>
                  </a:lnTo>
                  <a:lnTo>
                    <a:pt x="183" y="44"/>
                  </a:lnTo>
                  <a:lnTo>
                    <a:pt x="178" y="32"/>
                  </a:lnTo>
                  <a:lnTo>
                    <a:pt x="169" y="23"/>
                  </a:lnTo>
                  <a:lnTo>
                    <a:pt x="157" y="15"/>
                  </a:lnTo>
                  <a:lnTo>
                    <a:pt x="144" y="8"/>
                  </a:lnTo>
                  <a:lnTo>
                    <a:pt x="129" y="4"/>
                  </a:lnTo>
                  <a:lnTo>
                    <a:pt x="113" y="1"/>
                  </a:lnTo>
                  <a:lnTo>
                    <a:pt x="96" y="0"/>
                  </a:lnTo>
                  <a:lnTo>
                    <a:pt x="79" y="0"/>
                  </a:lnTo>
                  <a:lnTo>
                    <a:pt x="63" y="2"/>
                  </a:lnTo>
                  <a:lnTo>
                    <a:pt x="48" y="6"/>
                  </a:lnTo>
                  <a:lnTo>
                    <a:pt x="34" y="13"/>
                  </a:lnTo>
                  <a:lnTo>
                    <a:pt x="22" y="20"/>
                  </a:lnTo>
                  <a:lnTo>
                    <a:pt x="13" y="28"/>
                  </a:lnTo>
                  <a:lnTo>
                    <a:pt x="7" y="40"/>
                  </a:lnTo>
                  <a:lnTo>
                    <a:pt x="5" y="52"/>
                  </a:lnTo>
                  <a:lnTo>
                    <a:pt x="4" y="111"/>
                  </a:lnTo>
                  <a:lnTo>
                    <a:pt x="4" y="155"/>
                  </a:lnTo>
                  <a:lnTo>
                    <a:pt x="3" y="227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rgbClr val="4A4F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19" name="Freeform 21"/>
            <p:cNvSpPr>
              <a:spLocks/>
            </p:cNvSpPr>
            <p:nvPr/>
          </p:nvSpPr>
          <p:spPr bwMode="auto">
            <a:xfrm>
              <a:off x="3779" y="1873"/>
              <a:ext cx="17" cy="30"/>
            </a:xfrm>
            <a:custGeom>
              <a:avLst/>
              <a:gdLst>
                <a:gd name="T0" fmla="*/ 0 w 170"/>
                <a:gd name="T1" fmla="*/ 0 h 361"/>
                <a:gd name="T2" fmla="*/ 0 w 170"/>
                <a:gd name="T3" fmla="*/ 0 h 361"/>
                <a:gd name="T4" fmla="*/ 0 w 170"/>
                <a:gd name="T5" fmla="*/ 0 h 361"/>
                <a:gd name="T6" fmla="*/ 0 w 170"/>
                <a:gd name="T7" fmla="*/ 0 h 361"/>
                <a:gd name="T8" fmla="*/ 0 w 170"/>
                <a:gd name="T9" fmla="*/ 0 h 361"/>
                <a:gd name="T10" fmla="*/ 0 w 170"/>
                <a:gd name="T11" fmla="*/ 0 h 361"/>
                <a:gd name="T12" fmla="*/ 0 w 170"/>
                <a:gd name="T13" fmla="*/ 0 h 361"/>
                <a:gd name="T14" fmla="*/ 0 w 170"/>
                <a:gd name="T15" fmla="*/ 0 h 361"/>
                <a:gd name="T16" fmla="*/ 0 w 170"/>
                <a:gd name="T17" fmla="*/ 0 h 361"/>
                <a:gd name="T18" fmla="*/ 0 w 170"/>
                <a:gd name="T19" fmla="*/ 0 h 361"/>
                <a:gd name="T20" fmla="*/ 0 w 170"/>
                <a:gd name="T21" fmla="*/ 0 h 361"/>
                <a:gd name="T22" fmla="*/ 0 w 170"/>
                <a:gd name="T23" fmla="*/ 0 h 361"/>
                <a:gd name="T24" fmla="*/ 0 w 170"/>
                <a:gd name="T25" fmla="*/ 0 h 361"/>
                <a:gd name="T26" fmla="*/ 0 w 170"/>
                <a:gd name="T27" fmla="*/ 0 h 361"/>
                <a:gd name="T28" fmla="*/ 0 w 170"/>
                <a:gd name="T29" fmla="*/ 0 h 361"/>
                <a:gd name="T30" fmla="*/ 0 w 170"/>
                <a:gd name="T31" fmla="*/ 0 h 361"/>
                <a:gd name="T32" fmla="*/ 0 w 170"/>
                <a:gd name="T33" fmla="*/ 0 h 361"/>
                <a:gd name="T34" fmla="*/ 0 w 170"/>
                <a:gd name="T35" fmla="*/ 0 h 361"/>
                <a:gd name="T36" fmla="*/ 0 w 170"/>
                <a:gd name="T37" fmla="*/ 0 h 361"/>
                <a:gd name="T38" fmla="*/ 0 w 170"/>
                <a:gd name="T39" fmla="*/ 0 h 361"/>
                <a:gd name="T40" fmla="*/ 0 w 170"/>
                <a:gd name="T41" fmla="*/ 0 h 361"/>
                <a:gd name="T42" fmla="*/ 0 w 170"/>
                <a:gd name="T43" fmla="*/ 0 h 361"/>
                <a:gd name="T44" fmla="*/ 0 w 170"/>
                <a:gd name="T45" fmla="*/ 0 h 361"/>
                <a:gd name="T46" fmla="*/ 0 w 170"/>
                <a:gd name="T47" fmla="*/ 0 h 361"/>
                <a:gd name="T48" fmla="*/ 0 w 170"/>
                <a:gd name="T49" fmla="*/ 0 h 361"/>
                <a:gd name="T50" fmla="*/ 0 w 170"/>
                <a:gd name="T51" fmla="*/ 0 h 361"/>
                <a:gd name="T52" fmla="*/ 0 w 170"/>
                <a:gd name="T53" fmla="*/ 0 h 361"/>
                <a:gd name="T54" fmla="*/ 0 w 170"/>
                <a:gd name="T55" fmla="*/ 0 h 361"/>
                <a:gd name="T56" fmla="*/ 0 w 170"/>
                <a:gd name="T57" fmla="*/ 0 h 361"/>
                <a:gd name="T58" fmla="*/ 0 w 170"/>
                <a:gd name="T59" fmla="*/ 0 h 361"/>
                <a:gd name="T60" fmla="*/ 0 w 170"/>
                <a:gd name="T61" fmla="*/ 0 h 361"/>
                <a:gd name="T62" fmla="*/ 0 w 170"/>
                <a:gd name="T63" fmla="*/ 0 h 361"/>
                <a:gd name="T64" fmla="*/ 0 w 170"/>
                <a:gd name="T65" fmla="*/ 0 h 361"/>
                <a:gd name="T66" fmla="*/ 0 w 170"/>
                <a:gd name="T67" fmla="*/ 0 h 361"/>
                <a:gd name="T68" fmla="*/ 0 w 170"/>
                <a:gd name="T69" fmla="*/ 0 h 361"/>
                <a:gd name="T70" fmla="*/ 0 w 170"/>
                <a:gd name="T71" fmla="*/ 0 h 361"/>
                <a:gd name="T72" fmla="*/ 0 w 170"/>
                <a:gd name="T73" fmla="*/ 0 h 361"/>
                <a:gd name="T74" fmla="*/ 0 w 170"/>
                <a:gd name="T75" fmla="*/ 0 h 361"/>
                <a:gd name="T76" fmla="*/ 0 w 170"/>
                <a:gd name="T77" fmla="*/ 0 h 361"/>
                <a:gd name="T78" fmla="*/ 0 w 170"/>
                <a:gd name="T79" fmla="*/ 0 h 361"/>
                <a:gd name="T80" fmla="*/ 0 w 170"/>
                <a:gd name="T81" fmla="*/ 0 h 36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0"/>
                <a:gd name="T124" fmla="*/ 0 h 361"/>
                <a:gd name="T125" fmla="*/ 170 w 170"/>
                <a:gd name="T126" fmla="*/ 361 h 36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0" h="361">
                  <a:moveTo>
                    <a:pt x="0" y="359"/>
                  </a:moveTo>
                  <a:lnTo>
                    <a:pt x="9" y="359"/>
                  </a:lnTo>
                  <a:lnTo>
                    <a:pt x="17" y="359"/>
                  </a:lnTo>
                  <a:lnTo>
                    <a:pt x="24" y="359"/>
                  </a:lnTo>
                  <a:lnTo>
                    <a:pt x="31" y="359"/>
                  </a:lnTo>
                  <a:lnTo>
                    <a:pt x="37" y="359"/>
                  </a:lnTo>
                  <a:lnTo>
                    <a:pt x="42" y="359"/>
                  </a:lnTo>
                  <a:lnTo>
                    <a:pt x="48" y="359"/>
                  </a:lnTo>
                  <a:lnTo>
                    <a:pt x="55" y="359"/>
                  </a:lnTo>
                  <a:lnTo>
                    <a:pt x="62" y="359"/>
                  </a:lnTo>
                  <a:lnTo>
                    <a:pt x="70" y="359"/>
                  </a:lnTo>
                  <a:lnTo>
                    <a:pt x="80" y="360"/>
                  </a:lnTo>
                  <a:lnTo>
                    <a:pt x="93" y="360"/>
                  </a:lnTo>
                  <a:lnTo>
                    <a:pt x="107" y="360"/>
                  </a:lnTo>
                  <a:lnTo>
                    <a:pt x="123" y="360"/>
                  </a:lnTo>
                  <a:lnTo>
                    <a:pt x="142" y="361"/>
                  </a:lnTo>
                  <a:lnTo>
                    <a:pt x="165" y="361"/>
                  </a:lnTo>
                  <a:lnTo>
                    <a:pt x="165" y="305"/>
                  </a:lnTo>
                  <a:lnTo>
                    <a:pt x="166" y="259"/>
                  </a:lnTo>
                  <a:lnTo>
                    <a:pt x="167" y="190"/>
                  </a:lnTo>
                  <a:lnTo>
                    <a:pt x="170" y="57"/>
                  </a:lnTo>
                  <a:lnTo>
                    <a:pt x="168" y="44"/>
                  </a:lnTo>
                  <a:lnTo>
                    <a:pt x="163" y="33"/>
                  </a:lnTo>
                  <a:lnTo>
                    <a:pt x="155" y="23"/>
                  </a:lnTo>
                  <a:lnTo>
                    <a:pt x="144" y="16"/>
                  </a:lnTo>
                  <a:lnTo>
                    <a:pt x="132" y="10"/>
                  </a:lnTo>
                  <a:lnTo>
                    <a:pt x="118" y="4"/>
                  </a:lnTo>
                  <a:lnTo>
                    <a:pt x="104" y="1"/>
                  </a:lnTo>
                  <a:lnTo>
                    <a:pt x="88" y="0"/>
                  </a:lnTo>
                  <a:lnTo>
                    <a:pt x="73" y="1"/>
                  </a:lnTo>
                  <a:lnTo>
                    <a:pt x="58" y="3"/>
                  </a:lnTo>
                  <a:lnTo>
                    <a:pt x="44" y="7"/>
                  </a:lnTo>
                  <a:lnTo>
                    <a:pt x="32" y="13"/>
                  </a:lnTo>
                  <a:lnTo>
                    <a:pt x="21" y="20"/>
                  </a:lnTo>
                  <a:lnTo>
                    <a:pt x="13" y="29"/>
                  </a:lnTo>
                  <a:lnTo>
                    <a:pt x="7" y="41"/>
                  </a:lnTo>
                  <a:lnTo>
                    <a:pt x="5" y="53"/>
                  </a:lnTo>
                  <a:lnTo>
                    <a:pt x="4" y="110"/>
                  </a:lnTo>
                  <a:lnTo>
                    <a:pt x="3" y="156"/>
                  </a:lnTo>
                  <a:lnTo>
                    <a:pt x="2" y="226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20" name="Freeform 22"/>
            <p:cNvSpPr>
              <a:spLocks/>
            </p:cNvSpPr>
            <p:nvPr/>
          </p:nvSpPr>
          <p:spPr bwMode="auto">
            <a:xfrm>
              <a:off x="3780" y="1873"/>
              <a:ext cx="15" cy="30"/>
            </a:xfrm>
            <a:custGeom>
              <a:avLst/>
              <a:gdLst>
                <a:gd name="T0" fmla="*/ 0 w 155"/>
                <a:gd name="T1" fmla="*/ 0 h 359"/>
                <a:gd name="T2" fmla="*/ 0 w 155"/>
                <a:gd name="T3" fmla="*/ 0 h 359"/>
                <a:gd name="T4" fmla="*/ 0 w 155"/>
                <a:gd name="T5" fmla="*/ 0 h 359"/>
                <a:gd name="T6" fmla="*/ 0 w 155"/>
                <a:gd name="T7" fmla="*/ 0 h 359"/>
                <a:gd name="T8" fmla="*/ 0 w 155"/>
                <a:gd name="T9" fmla="*/ 0 h 359"/>
                <a:gd name="T10" fmla="*/ 0 w 155"/>
                <a:gd name="T11" fmla="*/ 0 h 359"/>
                <a:gd name="T12" fmla="*/ 0 w 155"/>
                <a:gd name="T13" fmla="*/ 0 h 359"/>
                <a:gd name="T14" fmla="*/ 0 w 155"/>
                <a:gd name="T15" fmla="*/ 0 h 359"/>
                <a:gd name="T16" fmla="*/ 0 w 155"/>
                <a:gd name="T17" fmla="*/ 0 h 359"/>
                <a:gd name="T18" fmla="*/ 0 w 155"/>
                <a:gd name="T19" fmla="*/ 0 h 359"/>
                <a:gd name="T20" fmla="*/ 0 w 155"/>
                <a:gd name="T21" fmla="*/ 0 h 359"/>
                <a:gd name="T22" fmla="*/ 0 w 155"/>
                <a:gd name="T23" fmla="*/ 0 h 359"/>
                <a:gd name="T24" fmla="*/ 0 w 155"/>
                <a:gd name="T25" fmla="*/ 0 h 359"/>
                <a:gd name="T26" fmla="*/ 0 w 155"/>
                <a:gd name="T27" fmla="*/ 0 h 359"/>
                <a:gd name="T28" fmla="*/ 0 w 155"/>
                <a:gd name="T29" fmla="*/ 0 h 359"/>
                <a:gd name="T30" fmla="*/ 0 w 155"/>
                <a:gd name="T31" fmla="*/ 0 h 359"/>
                <a:gd name="T32" fmla="*/ 0 w 155"/>
                <a:gd name="T33" fmla="*/ 0 h 359"/>
                <a:gd name="T34" fmla="*/ 0 w 155"/>
                <a:gd name="T35" fmla="*/ 0 h 359"/>
                <a:gd name="T36" fmla="*/ 0 w 155"/>
                <a:gd name="T37" fmla="*/ 0 h 359"/>
                <a:gd name="T38" fmla="*/ 0 w 155"/>
                <a:gd name="T39" fmla="*/ 0 h 359"/>
                <a:gd name="T40" fmla="*/ 0 w 155"/>
                <a:gd name="T41" fmla="*/ 0 h 359"/>
                <a:gd name="T42" fmla="*/ 0 w 155"/>
                <a:gd name="T43" fmla="*/ 0 h 359"/>
                <a:gd name="T44" fmla="*/ 0 w 155"/>
                <a:gd name="T45" fmla="*/ 0 h 359"/>
                <a:gd name="T46" fmla="*/ 0 w 155"/>
                <a:gd name="T47" fmla="*/ 0 h 359"/>
                <a:gd name="T48" fmla="*/ 0 w 155"/>
                <a:gd name="T49" fmla="*/ 0 h 3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5"/>
                <a:gd name="T76" fmla="*/ 0 h 359"/>
                <a:gd name="T77" fmla="*/ 155 w 155"/>
                <a:gd name="T78" fmla="*/ 359 h 35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5" h="359">
                  <a:moveTo>
                    <a:pt x="0" y="357"/>
                  </a:moveTo>
                  <a:lnTo>
                    <a:pt x="15" y="357"/>
                  </a:lnTo>
                  <a:lnTo>
                    <a:pt x="28" y="357"/>
                  </a:lnTo>
                  <a:lnTo>
                    <a:pt x="38" y="357"/>
                  </a:lnTo>
                  <a:lnTo>
                    <a:pt x="50" y="357"/>
                  </a:lnTo>
                  <a:lnTo>
                    <a:pt x="64" y="357"/>
                  </a:lnTo>
                  <a:lnTo>
                    <a:pt x="85" y="358"/>
                  </a:lnTo>
                  <a:lnTo>
                    <a:pt x="113" y="358"/>
                  </a:lnTo>
                  <a:lnTo>
                    <a:pt x="151" y="359"/>
                  </a:lnTo>
                  <a:lnTo>
                    <a:pt x="152" y="303"/>
                  </a:lnTo>
                  <a:lnTo>
                    <a:pt x="152" y="257"/>
                  </a:lnTo>
                  <a:lnTo>
                    <a:pt x="153" y="188"/>
                  </a:lnTo>
                  <a:lnTo>
                    <a:pt x="155" y="55"/>
                  </a:lnTo>
                  <a:lnTo>
                    <a:pt x="150" y="31"/>
                  </a:lnTo>
                  <a:lnTo>
                    <a:pt x="132" y="15"/>
                  </a:lnTo>
                  <a:lnTo>
                    <a:pt x="108" y="4"/>
                  </a:lnTo>
                  <a:lnTo>
                    <a:pt x="81" y="0"/>
                  </a:lnTo>
                  <a:lnTo>
                    <a:pt x="53" y="3"/>
                  </a:lnTo>
                  <a:lnTo>
                    <a:pt x="29" y="13"/>
                  </a:lnTo>
                  <a:lnTo>
                    <a:pt x="10" y="29"/>
                  </a:lnTo>
                  <a:lnTo>
                    <a:pt x="4" y="53"/>
                  </a:lnTo>
                  <a:lnTo>
                    <a:pt x="3" y="110"/>
                  </a:lnTo>
                  <a:lnTo>
                    <a:pt x="2" y="155"/>
                  </a:lnTo>
                  <a:lnTo>
                    <a:pt x="1" y="224"/>
                  </a:lnTo>
                  <a:lnTo>
                    <a:pt x="0" y="357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21" name="Freeform 23"/>
            <p:cNvSpPr>
              <a:spLocks/>
            </p:cNvSpPr>
            <p:nvPr/>
          </p:nvSpPr>
          <p:spPr bwMode="auto">
            <a:xfrm>
              <a:off x="3781" y="1873"/>
              <a:ext cx="14" cy="30"/>
            </a:xfrm>
            <a:custGeom>
              <a:avLst/>
              <a:gdLst>
                <a:gd name="T0" fmla="*/ 0 w 142"/>
                <a:gd name="T1" fmla="*/ 0 h 358"/>
                <a:gd name="T2" fmla="*/ 0 w 142"/>
                <a:gd name="T3" fmla="*/ 0 h 358"/>
                <a:gd name="T4" fmla="*/ 0 w 142"/>
                <a:gd name="T5" fmla="*/ 0 h 358"/>
                <a:gd name="T6" fmla="*/ 0 w 142"/>
                <a:gd name="T7" fmla="*/ 0 h 358"/>
                <a:gd name="T8" fmla="*/ 0 w 142"/>
                <a:gd name="T9" fmla="*/ 0 h 358"/>
                <a:gd name="T10" fmla="*/ 0 w 142"/>
                <a:gd name="T11" fmla="*/ 0 h 358"/>
                <a:gd name="T12" fmla="*/ 0 w 142"/>
                <a:gd name="T13" fmla="*/ 0 h 358"/>
                <a:gd name="T14" fmla="*/ 0 w 142"/>
                <a:gd name="T15" fmla="*/ 0 h 358"/>
                <a:gd name="T16" fmla="*/ 0 w 142"/>
                <a:gd name="T17" fmla="*/ 0 h 358"/>
                <a:gd name="T18" fmla="*/ 0 w 142"/>
                <a:gd name="T19" fmla="*/ 0 h 358"/>
                <a:gd name="T20" fmla="*/ 0 w 142"/>
                <a:gd name="T21" fmla="*/ 0 h 358"/>
                <a:gd name="T22" fmla="*/ 0 w 142"/>
                <a:gd name="T23" fmla="*/ 0 h 358"/>
                <a:gd name="T24" fmla="*/ 0 w 142"/>
                <a:gd name="T25" fmla="*/ 0 h 358"/>
                <a:gd name="T26" fmla="*/ 0 w 142"/>
                <a:gd name="T27" fmla="*/ 0 h 358"/>
                <a:gd name="T28" fmla="*/ 0 w 142"/>
                <a:gd name="T29" fmla="*/ 0 h 358"/>
                <a:gd name="T30" fmla="*/ 0 w 142"/>
                <a:gd name="T31" fmla="*/ 0 h 358"/>
                <a:gd name="T32" fmla="*/ 0 w 142"/>
                <a:gd name="T33" fmla="*/ 0 h 358"/>
                <a:gd name="T34" fmla="*/ 0 w 142"/>
                <a:gd name="T35" fmla="*/ 0 h 358"/>
                <a:gd name="T36" fmla="*/ 0 w 142"/>
                <a:gd name="T37" fmla="*/ 0 h 358"/>
                <a:gd name="T38" fmla="*/ 0 w 142"/>
                <a:gd name="T39" fmla="*/ 0 h 358"/>
                <a:gd name="T40" fmla="*/ 0 w 142"/>
                <a:gd name="T41" fmla="*/ 0 h 358"/>
                <a:gd name="T42" fmla="*/ 0 w 142"/>
                <a:gd name="T43" fmla="*/ 0 h 358"/>
                <a:gd name="T44" fmla="*/ 0 w 142"/>
                <a:gd name="T45" fmla="*/ 0 h 358"/>
                <a:gd name="T46" fmla="*/ 0 w 142"/>
                <a:gd name="T47" fmla="*/ 0 h 358"/>
                <a:gd name="T48" fmla="*/ 0 w 142"/>
                <a:gd name="T49" fmla="*/ 0 h 35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2"/>
                <a:gd name="T76" fmla="*/ 0 h 358"/>
                <a:gd name="T77" fmla="*/ 142 w 142"/>
                <a:gd name="T78" fmla="*/ 358 h 35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2" h="358">
                  <a:moveTo>
                    <a:pt x="0" y="356"/>
                  </a:moveTo>
                  <a:lnTo>
                    <a:pt x="16" y="356"/>
                  </a:lnTo>
                  <a:lnTo>
                    <a:pt x="27" y="356"/>
                  </a:lnTo>
                  <a:lnTo>
                    <a:pt x="36" y="356"/>
                  </a:lnTo>
                  <a:lnTo>
                    <a:pt x="46" y="356"/>
                  </a:lnTo>
                  <a:lnTo>
                    <a:pt x="59" y="356"/>
                  </a:lnTo>
                  <a:lnTo>
                    <a:pt x="77" y="357"/>
                  </a:lnTo>
                  <a:lnTo>
                    <a:pt x="102" y="357"/>
                  </a:lnTo>
                  <a:lnTo>
                    <a:pt x="137" y="358"/>
                  </a:lnTo>
                  <a:lnTo>
                    <a:pt x="138" y="302"/>
                  </a:lnTo>
                  <a:lnTo>
                    <a:pt x="139" y="257"/>
                  </a:lnTo>
                  <a:lnTo>
                    <a:pt x="140" y="188"/>
                  </a:lnTo>
                  <a:lnTo>
                    <a:pt x="142" y="54"/>
                  </a:lnTo>
                  <a:lnTo>
                    <a:pt x="137" y="30"/>
                  </a:lnTo>
                  <a:lnTo>
                    <a:pt x="121" y="14"/>
                  </a:lnTo>
                  <a:lnTo>
                    <a:pt x="99" y="3"/>
                  </a:lnTo>
                  <a:lnTo>
                    <a:pt x="75" y="0"/>
                  </a:lnTo>
                  <a:lnTo>
                    <a:pt x="49" y="3"/>
                  </a:lnTo>
                  <a:lnTo>
                    <a:pt x="27" y="13"/>
                  </a:lnTo>
                  <a:lnTo>
                    <a:pt x="12" y="29"/>
                  </a:lnTo>
                  <a:lnTo>
                    <a:pt x="5" y="52"/>
                  </a:lnTo>
                  <a:lnTo>
                    <a:pt x="4" y="109"/>
                  </a:lnTo>
                  <a:lnTo>
                    <a:pt x="3" y="155"/>
                  </a:lnTo>
                  <a:lnTo>
                    <a:pt x="2" y="224"/>
                  </a:lnTo>
                  <a:lnTo>
                    <a:pt x="0" y="356"/>
                  </a:lnTo>
                  <a:close/>
                </a:path>
              </a:pathLst>
            </a:custGeom>
            <a:solidFill>
              <a:srgbClr val="7F878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22" name="Freeform 24"/>
            <p:cNvSpPr>
              <a:spLocks/>
            </p:cNvSpPr>
            <p:nvPr/>
          </p:nvSpPr>
          <p:spPr bwMode="auto">
            <a:xfrm>
              <a:off x="3782" y="1873"/>
              <a:ext cx="13" cy="30"/>
            </a:xfrm>
            <a:custGeom>
              <a:avLst/>
              <a:gdLst>
                <a:gd name="T0" fmla="*/ 0 w 128"/>
                <a:gd name="T1" fmla="*/ 0 h 355"/>
                <a:gd name="T2" fmla="*/ 0 w 128"/>
                <a:gd name="T3" fmla="*/ 0 h 355"/>
                <a:gd name="T4" fmla="*/ 0 w 128"/>
                <a:gd name="T5" fmla="*/ 0 h 355"/>
                <a:gd name="T6" fmla="*/ 0 w 128"/>
                <a:gd name="T7" fmla="*/ 0 h 355"/>
                <a:gd name="T8" fmla="*/ 0 w 128"/>
                <a:gd name="T9" fmla="*/ 0 h 355"/>
                <a:gd name="T10" fmla="*/ 0 w 128"/>
                <a:gd name="T11" fmla="*/ 0 h 355"/>
                <a:gd name="T12" fmla="*/ 0 w 128"/>
                <a:gd name="T13" fmla="*/ 0 h 355"/>
                <a:gd name="T14" fmla="*/ 0 w 128"/>
                <a:gd name="T15" fmla="*/ 0 h 355"/>
                <a:gd name="T16" fmla="*/ 0 w 128"/>
                <a:gd name="T17" fmla="*/ 0 h 355"/>
                <a:gd name="T18" fmla="*/ 0 w 128"/>
                <a:gd name="T19" fmla="*/ 0 h 355"/>
                <a:gd name="T20" fmla="*/ 0 w 128"/>
                <a:gd name="T21" fmla="*/ 0 h 355"/>
                <a:gd name="T22" fmla="*/ 0 w 128"/>
                <a:gd name="T23" fmla="*/ 0 h 355"/>
                <a:gd name="T24" fmla="*/ 0 w 128"/>
                <a:gd name="T25" fmla="*/ 0 h 355"/>
                <a:gd name="T26" fmla="*/ 0 w 128"/>
                <a:gd name="T27" fmla="*/ 0 h 355"/>
                <a:gd name="T28" fmla="*/ 0 w 128"/>
                <a:gd name="T29" fmla="*/ 0 h 355"/>
                <a:gd name="T30" fmla="*/ 0 w 128"/>
                <a:gd name="T31" fmla="*/ 0 h 355"/>
                <a:gd name="T32" fmla="*/ 0 w 128"/>
                <a:gd name="T33" fmla="*/ 0 h 355"/>
                <a:gd name="T34" fmla="*/ 0 w 128"/>
                <a:gd name="T35" fmla="*/ 0 h 355"/>
                <a:gd name="T36" fmla="*/ 0 w 128"/>
                <a:gd name="T37" fmla="*/ 0 h 355"/>
                <a:gd name="T38" fmla="*/ 0 w 128"/>
                <a:gd name="T39" fmla="*/ 0 h 355"/>
                <a:gd name="T40" fmla="*/ 0 w 128"/>
                <a:gd name="T41" fmla="*/ 0 h 355"/>
                <a:gd name="T42" fmla="*/ 0 w 128"/>
                <a:gd name="T43" fmla="*/ 0 h 355"/>
                <a:gd name="T44" fmla="*/ 0 w 128"/>
                <a:gd name="T45" fmla="*/ 0 h 355"/>
                <a:gd name="T46" fmla="*/ 0 w 128"/>
                <a:gd name="T47" fmla="*/ 0 h 355"/>
                <a:gd name="T48" fmla="*/ 0 w 128"/>
                <a:gd name="T49" fmla="*/ 0 h 35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8"/>
                <a:gd name="T76" fmla="*/ 0 h 355"/>
                <a:gd name="T77" fmla="*/ 128 w 128"/>
                <a:gd name="T78" fmla="*/ 355 h 35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8" h="355">
                  <a:moveTo>
                    <a:pt x="0" y="353"/>
                  </a:moveTo>
                  <a:lnTo>
                    <a:pt x="13" y="353"/>
                  </a:lnTo>
                  <a:lnTo>
                    <a:pt x="22" y="353"/>
                  </a:lnTo>
                  <a:lnTo>
                    <a:pt x="31" y="353"/>
                  </a:lnTo>
                  <a:lnTo>
                    <a:pt x="40" y="353"/>
                  </a:lnTo>
                  <a:lnTo>
                    <a:pt x="51" y="353"/>
                  </a:lnTo>
                  <a:lnTo>
                    <a:pt x="68" y="354"/>
                  </a:lnTo>
                  <a:lnTo>
                    <a:pt x="90" y="354"/>
                  </a:lnTo>
                  <a:lnTo>
                    <a:pt x="120" y="355"/>
                  </a:lnTo>
                  <a:lnTo>
                    <a:pt x="123" y="299"/>
                  </a:lnTo>
                  <a:lnTo>
                    <a:pt x="124" y="255"/>
                  </a:lnTo>
                  <a:lnTo>
                    <a:pt x="126" y="186"/>
                  </a:lnTo>
                  <a:lnTo>
                    <a:pt x="128" y="54"/>
                  </a:lnTo>
                  <a:lnTo>
                    <a:pt x="123" y="30"/>
                  </a:lnTo>
                  <a:lnTo>
                    <a:pt x="108" y="14"/>
                  </a:lnTo>
                  <a:lnTo>
                    <a:pt x="88" y="4"/>
                  </a:lnTo>
                  <a:lnTo>
                    <a:pt x="66" y="0"/>
                  </a:lnTo>
                  <a:lnTo>
                    <a:pt x="43" y="4"/>
                  </a:lnTo>
                  <a:lnTo>
                    <a:pt x="23" y="13"/>
                  </a:lnTo>
                  <a:lnTo>
                    <a:pt x="9" y="28"/>
                  </a:lnTo>
                  <a:lnTo>
                    <a:pt x="4" y="51"/>
                  </a:lnTo>
                  <a:lnTo>
                    <a:pt x="3" y="108"/>
                  </a:lnTo>
                  <a:lnTo>
                    <a:pt x="2" y="153"/>
                  </a:lnTo>
                  <a:lnTo>
                    <a:pt x="1" y="222"/>
                  </a:lnTo>
                  <a:lnTo>
                    <a:pt x="0" y="353"/>
                  </a:lnTo>
                  <a:close/>
                </a:path>
              </a:pathLst>
            </a:custGeom>
            <a:solidFill>
              <a:srgbClr val="91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23" name="Freeform 25"/>
            <p:cNvSpPr>
              <a:spLocks/>
            </p:cNvSpPr>
            <p:nvPr/>
          </p:nvSpPr>
          <p:spPr bwMode="auto">
            <a:xfrm>
              <a:off x="3782" y="1873"/>
              <a:ext cx="12" cy="30"/>
            </a:xfrm>
            <a:custGeom>
              <a:avLst/>
              <a:gdLst>
                <a:gd name="T0" fmla="*/ 0 w 117"/>
                <a:gd name="T1" fmla="*/ 0 h 354"/>
                <a:gd name="T2" fmla="*/ 0 w 117"/>
                <a:gd name="T3" fmla="*/ 0 h 354"/>
                <a:gd name="T4" fmla="*/ 0 w 117"/>
                <a:gd name="T5" fmla="*/ 0 h 354"/>
                <a:gd name="T6" fmla="*/ 0 w 117"/>
                <a:gd name="T7" fmla="*/ 0 h 354"/>
                <a:gd name="T8" fmla="*/ 0 w 117"/>
                <a:gd name="T9" fmla="*/ 0 h 354"/>
                <a:gd name="T10" fmla="*/ 0 w 117"/>
                <a:gd name="T11" fmla="*/ 0 h 354"/>
                <a:gd name="T12" fmla="*/ 0 w 117"/>
                <a:gd name="T13" fmla="*/ 0 h 354"/>
                <a:gd name="T14" fmla="*/ 0 w 117"/>
                <a:gd name="T15" fmla="*/ 0 h 354"/>
                <a:gd name="T16" fmla="*/ 0 w 117"/>
                <a:gd name="T17" fmla="*/ 0 h 354"/>
                <a:gd name="T18" fmla="*/ 0 w 117"/>
                <a:gd name="T19" fmla="*/ 0 h 354"/>
                <a:gd name="T20" fmla="*/ 0 w 117"/>
                <a:gd name="T21" fmla="*/ 0 h 354"/>
                <a:gd name="T22" fmla="*/ 0 w 117"/>
                <a:gd name="T23" fmla="*/ 0 h 354"/>
                <a:gd name="T24" fmla="*/ 0 w 117"/>
                <a:gd name="T25" fmla="*/ 0 h 354"/>
                <a:gd name="T26" fmla="*/ 0 w 117"/>
                <a:gd name="T27" fmla="*/ 0 h 354"/>
                <a:gd name="T28" fmla="*/ 0 w 117"/>
                <a:gd name="T29" fmla="*/ 0 h 354"/>
                <a:gd name="T30" fmla="*/ 0 w 117"/>
                <a:gd name="T31" fmla="*/ 0 h 354"/>
                <a:gd name="T32" fmla="*/ 0 w 117"/>
                <a:gd name="T33" fmla="*/ 0 h 354"/>
                <a:gd name="T34" fmla="*/ 0 w 117"/>
                <a:gd name="T35" fmla="*/ 0 h 354"/>
                <a:gd name="T36" fmla="*/ 0 w 117"/>
                <a:gd name="T37" fmla="*/ 0 h 354"/>
                <a:gd name="T38" fmla="*/ 0 w 117"/>
                <a:gd name="T39" fmla="*/ 0 h 354"/>
                <a:gd name="T40" fmla="*/ 0 w 117"/>
                <a:gd name="T41" fmla="*/ 0 h 354"/>
                <a:gd name="T42" fmla="*/ 0 w 117"/>
                <a:gd name="T43" fmla="*/ 0 h 354"/>
                <a:gd name="T44" fmla="*/ 0 w 117"/>
                <a:gd name="T45" fmla="*/ 0 h 354"/>
                <a:gd name="T46" fmla="*/ 0 w 117"/>
                <a:gd name="T47" fmla="*/ 0 h 354"/>
                <a:gd name="T48" fmla="*/ 0 w 117"/>
                <a:gd name="T49" fmla="*/ 0 h 3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7"/>
                <a:gd name="T76" fmla="*/ 0 h 354"/>
                <a:gd name="T77" fmla="*/ 117 w 117"/>
                <a:gd name="T78" fmla="*/ 354 h 3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7" h="354">
                  <a:moveTo>
                    <a:pt x="0" y="352"/>
                  </a:moveTo>
                  <a:lnTo>
                    <a:pt x="12" y="352"/>
                  </a:lnTo>
                  <a:lnTo>
                    <a:pt x="21" y="352"/>
                  </a:lnTo>
                  <a:lnTo>
                    <a:pt x="29" y="352"/>
                  </a:lnTo>
                  <a:lnTo>
                    <a:pt x="38" y="352"/>
                  </a:lnTo>
                  <a:lnTo>
                    <a:pt x="48" y="352"/>
                  </a:lnTo>
                  <a:lnTo>
                    <a:pt x="64" y="353"/>
                  </a:lnTo>
                  <a:lnTo>
                    <a:pt x="84" y="353"/>
                  </a:lnTo>
                  <a:lnTo>
                    <a:pt x="111" y="354"/>
                  </a:lnTo>
                  <a:lnTo>
                    <a:pt x="112" y="298"/>
                  </a:lnTo>
                  <a:lnTo>
                    <a:pt x="113" y="254"/>
                  </a:lnTo>
                  <a:lnTo>
                    <a:pt x="114" y="186"/>
                  </a:lnTo>
                  <a:lnTo>
                    <a:pt x="117" y="55"/>
                  </a:lnTo>
                  <a:lnTo>
                    <a:pt x="112" y="32"/>
                  </a:lnTo>
                  <a:lnTo>
                    <a:pt x="100" y="15"/>
                  </a:lnTo>
                  <a:lnTo>
                    <a:pt x="83" y="5"/>
                  </a:lnTo>
                  <a:lnTo>
                    <a:pt x="63" y="0"/>
                  </a:lnTo>
                  <a:lnTo>
                    <a:pt x="42" y="4"/>
                  </a:lnTo>
                  <a:lnTo>
                    <a:pt x="24" y="13"/>
                  </a:lnTo>
                  <a:lnTo>
                    <a:pt x="12" y="29"/>
                  </a:lnTo>
                  <a:lnTo>
                    <a:pt x="7" y="53"/>
                  </a:lnTo>
                  <a:lnTo>
                    <a:pt x="6" y="109"/>
                  </a:lnTo>
                  <a:lnTo>
                    <a:pt x="5" y="153"/>
                  </a:lnTo>
                  <a:lnTo>
                    <a:pt x="3" y="221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A3A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24" name="Freeform 26"/>
            <p:cNvSpPr>
              <a:spLocks/>
            </p:cNvSpPr>
            <p:nvPr/>
          </p:nvSpPr>
          <p:spPr bwMode="auto">
            <a:xfrm>
              <a:off x="3783" y="1873"/>
              <a:ext cx="11" cy="30"/>
            </a:xfrm>
            <a:custGeom>
              <a:avLst/>
              <a:gdLst>
                <a:gd name="T0" fmla="*/ 0 w 104"/>
                <a:gd name="T1" fmla="*/ 0 h 351"/>
                <a:gd name="T2" fmla="*/ 0 w 104"/>
                <a:gd name="T3" fmla="*/ 0 h 351"/>
                <a:gd name="T4" fmla="*/ 0 w 104"/>
                <a:gd name="T5" fmla="*/ 0 h 351"/>
                <a:gd name="T6" fmla="*/ 0 w 104"/>
                <a:gd name="T7" fmla="*/ 0 h 351"/>
                <a:gd name="T8" fmla="*/ 0 w 104"/>
                <a:gd name="T9" fmla="*/ 0 h 351"/>
                <a:gd name="T10" fmla="*/ 0 w 104"/>
                <a:gd name="T11" fmla="*/ 0 h 351"/>
                <a:gd name="T12" fmla="*/ 0 w 104"/>
                <a:gd name="T13" fmla="*/ 0 h 351"/>
                <a:gd name="T14" fmla="*/ 0 w 104"/>
                <a:gd name="T15" fmla="*/ 0 h 351"/>
                <a:gd name="T16" fmla="*/ 0 w 104"/>
                <a:gd name="T17" fmla="*/ 0 h 351"/>
                <a:gd name="T18" fmla="*/ 0 w 104"/>
                <a:gd name="T19" fmla="*/ 0 h 351"/>
                <a:gd name="T20" fmla="*/ 0 w 104"/>
                <a:gd name="T21" fmla="*/ 0 h 351"/>
                <a:gd name="T22" fmla="*/ 0 w 104"/>
                <a:gd name="T23" fmla="*/ 0 h 351"/>
                <a:gd name="T24" fmla="*/ 0 w 104"/>
                <a:gd name="T25" fmla="*/ 0 h 351"/>
                <a:gd name="T26" fmla="*/ 0 w 104"/>
                <a:gd name="T27" fmla="*/ 0 h 351"/>
                <a:gd name="T28" fmla="*/ 0 w 104"/>
                <a:gd name="T29" fmla="*/ 0 h 351"/>
                <a:gd name="T30" fmla="*/ 0 w 104"/>
                <a:gd name="T31" fmla="*/ 0 h 351"/>
                <a:gd name="T32" fmla="*/ 0 w 104"/>
                <a:gd name="T33" fmla="*/ 0 h 351"/>
                <a:gd name="T34" fmla="*/ 0 w 104"/>
                <a:gd name="T35" fmla="*/ 0 h 351"/>
                <a:gd name="T36" fmla="*/ 0 w 104"/>
                <a:gd name="T37" fmla="*/ 0 h 351"/>
                <a:gd name="T38" fmla="*/ 0 w 104"/>
                <a:gd name="T39" fmla="*/ 0 h 351"/>
                <a:gd name="T40" fmla="*/ 0 w 104"/>
                <a:gd name="T41" fmla="*/ 0 h 351"/>
                <a:gd name="T42" fmla="*/ 0 w 104"/>
                <a:gd name="T43" fmla="*/ 0 h 351"/>
                <a:gd name="T44" fmla="*/ 0 w 104"/>
                <a:gd name="T45" fmla="*/ 0 h 351"/>
                <a:gd name="T46" fmla="*/ 0 w 104"/>
                <a:gd name="T47" fmla="*/ 0 h 351"/>
                <a:gd name="T48" fmla="*/ 0 w 104"/>
                <a:gd name="T49" fmla="*/ 0 h 3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351"/>
                <a:gd name="T77" fmla="*/ 104 w 104"/>
                <a:gd name="T78" fmla="*/ 351 h 3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351">
                  <a:moveTo>
                    <a:pt x="0" y="349"/>
                  </a:moveTo>
                  <a:lnTo>
                    <a:pt x="11" y="349"/>
                  </a:lnTo>
                  <a:lnTo>
                    <a:pt x="19" y="349"/>
                  </a:lnTo>
                  <a:lnTo>
                    <a:pt x="26" y="349"/>
                  </a:lnTo>
                  <a:lnTo>
                    <a:pt x="33" y="349"/>
                  </a:lnTo>
                  <a:lnTo>
                    <a:pt x="42" y="349"/>
                  </a:lnTo>
                  <a:lnTo>
                    <a:pt x="56" y="350"/>
                  </a:lnTo>
                  <a:lnTo>
                    <a:pt x="73" y="350"/>
                  </a:lnTo>
                  <a:lnTo>
                    <a:pt x="97" y="351"/>
                  </a:lnTo>
                  <a:lnTo>
                    <a:pt x="98" y="296"/>
                  </a:lnTo>
                  <a:lnTo>
                    <a:pt x="99" y="252"/>
                  </a:lnTo>
                  <a:lnTo>
                    <a:pt x="101" y="184"/>
                  </a:lnTo>
                  <a:lnTo>
                    <a:pt x="104" y="52"/>
                  </a:lnTo>
                  <a:lnTo>
                    <a:pt x="100" y="30"/>
                  </a:lnTo>
                  <a:lnTo>
                    <a:pt x="89" y="13"/>
                  </a:lnTo>
                  <a:lnTo>
                    <a:pt x="74" y="3"/>
                  </a:lnTo>
                  <a:lnTo>
                    <a:pt x="56" y="0"/>
                  </a:lnTo>
                  <a:lnTo>
                    <a:pt x="37" y="3"/>
                  </a:lnTo>
                  <a:lnTo>
                    <a:pt x="22" y="12"/>
                  </a:lnTo>
                  <a:lnTo>
                    <a:pt x="10" y="29"/>
                  </a:lnTo>
                  <a:lnTo>
                    <a:pt x="5" y="52"/>
                  </a:lnTo>
                  <a:lnTo>
                    <a:pt x="5" y="108"/>
                  </a:lnTo>
                  <a:lnTo>
                    <a:pt x="4" y="152"/>
                  </a:lnTo>
                  <a:lnTo>
                    <a:pt x="3" y="220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B5BD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25" name="Freeform 27"/>
            <p:cNvSpPr>
              <a:spLocks/>
            </p:cNvSpPr>
            <p:nvPr/>
          </p:nvSpPr>
          <p:spPr bwMode="auto">
            <a:xfrm>
              <a:off x="3784" y="1873"/>
              <a:ext cx="9" cy="30"/>
            </a:xfrm>
            <a:custGeom>
              <a:avLst/>
              <a:gdLst>
                <a:gd name="T0" fmla="*/ 0 w 89"/>
                <a:gd name="T1" fmla="*/ 0 h 350"/>
                <a:gd name="T2" fmla="*/ 0 w 89"/>
                <a:gd name="T3" fmla="*/ 0 h 350"/>
                <a:gd name="T4" fmla="*/ 0 w 89"/>
                <a:gd name="T5" fmla="*/ 0 h 350"/>
                <a:gd name="T6" fmla="*/ 0 w 89"/>
                <a:gd name="T7" fmla="*/ 0 h 350"/>
                <a:gd name="T8" fmla="*/ 0 w 89"/>
                <a:gd name="T9" fmla="*/ 0 h 350"/>
                <a:gd name="T10" fmla="*/ 0 w 89"/>
                <a:gd name="T11" fmla="*/ 0 h 350"/>
                <a:gd name="T12" fmla="*/ 0 w 89"/>
                <a:gd name="T13" fmla="*/ 0 h 350"/>
                <a:gd name="T14" fmla="*/ 0 w 89"/>
                <a:gd name="T15" fmla="*/ 0 h 350"/>
                <a:gd name="T16" fmla="*/ 0 w 89"/>
                <a:gd name="T17" fmla="*/ 0 h 350"/>
                <a:gd name="T18" fmla="*/ 0 w 89"/>
                <a:gd name="T19" fmla="*/ 0 h 350"/>
                <a:gd name="T20" fmla="*/ 0 w 89"/>
                <a:gd name="T21" fmla="*/ 0 h 350"/>
                <a:gd name="T22" fmla="*/ 0 w 89"/>
                <a:gd name="T23" fmla="*/ 0 h 3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9"/>
                <a:gd name="T37" fmla="*/ 0 h 350"/>
                <a:gd name="T38" fmla="*/ 89 w 89"/>
                <a:gd name="T39" fmla="*/ 350 h 35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9" h="350">
                  <a:moveTo>
                    <a:pt x="0" y="348"/>
                  </a:moveTo>
                  <a:lnTo>
                    <a:pt x="85" y="350"/>
                  </a:lnTo>
                  <a:lnTo>
                    <a:pt x="89" y="54"/>
                  </a:lnTo>
                  <a:lnTo>
                    <a:pt x="86" y="31"/>
                  </a:lnTo>
                  <a:lnTo>
                    <a:pt x="76" y="14"/>
                  </a:lnTo>
                  <a:lnTo>
                    <a:pt x="63" y="4"/>
                  </a:lnTo>
                  <a:lnTo>
                    <a:pt x="48" y="0"/>
                  </a:lnTo>
                  <a:lnTo>
                    <a:pt x="32" y="4"/>
                  </a:lnTo>
                  <a:lnTo>
                    <a:pt x="19" y="14"/>
                  </a:lnTo>
                  <a:lnTo>
                    <a:pt x="9" y="31"/>
                  </a:lnTo>
                  <a:lnTo>
                    <a:pt x="5" y="54"/>
                  </a:lnTo>
                  <a:lnTo>
                    <a:pt x="0" y="348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26" name="Freeform 28"/>
            <p:cNvSpPr>
              <a:spLocks/>
            </p:cNvSpPr>
            <p:nvPr/>
          </p:nvSpPr>
          <p:spPr bwMode="auto">
            <a:xfrm>
              <a:off x="3775" y="1898"/>
              <a:ext cx="22" cy="9"/>
            </a:xfrm>
            <a:custGeom>
              <a:avLst/>
              <a:gdLst>
                <a:gd name="T0" fmla="*/ 0 w 218"/>
                <a:gd name="T1" fmla="*/ 0 h 111"/>
                <a:gd name="T2" fmla="*/ 0 w 218"/>
                <a:gd name="T3" fmla="*/ 0 h 111"/>
                <a:gd name="T4" fmla="*/ 0 w 218"/>
                <a:gd name="T5" fmla="*/ 0 h 111"/>
                <a:gd name="T6" fmla="*/ 0 w 218"/>
                <a:gd name="T7" fmla="*/ 0 h 111"/>
                <a:gd name="T8" fmla="*/ 0 w 218"/>
                <a:gd name="T9" fmla="*/ 0 h 111"/>
                <a:gd name="T10" fmla="*/ 0 w 218"/>
                <a:gd name="T11" fmla="*/ 0 h 111"/>
                <a:gd name="T12" fmla="*/ 0 w 218"/>
                <a:gd name="T13" fmla="*/ 0 h 111"/>
                <a:gd name="T14" fmla="*/ 0 w 218"/>
                <a:gd name="T15" fmla="*/ 0 h 111"/>
                <a:gd name="T16" fmla="*/ 0 w 218"/>
                <a:gd name="T17" fmla="*/ 0 h 111"/>
                <a:gd name="T18" fmla="*/ 0 w 218"/>
                <a:gd name="T19" fmla="*/ 0 h 111"/>
                <a:gd name="T20" fmla="*/ 0 w 218"/>
                <a:gd name="T21" fmla="*/ 0 h 111"/>
                <a:gd name="T22" fmla="*/ 0 w 218"/>
                <a:gd name="T23" fmla="*/ 0 h 111"/>
                <a:gd name="T24" fmla="*/ 0 w 218"/>
                <a:gd name="T25" fmla="*/ 0 h 111"/>
                <a:gd name="T26" fmla="*/ 0 w 218"/>
                <a:gd name="T27" fmla="*/ 0 h 111"/>
                <a:gd name="T28" fmla="*/ 0 w 218"/>
                <a:gd name="T29" fmla="*/ 0 h 111"/>
                <a:gd name="T30" fmla="*/ 0 w 218"/>
                <a:gd name="T31" fmla="*/ 0 h 111"/>
                <a:gd name="T32" fmla="*/ 0 w 218"/>
                <a:gd name="T33" fmla="*/ 0 h 111"/>
                <a:gd name="T34" fmla="*/ 0 w 218"/>
                <a:gd name="T35" fmla="*/ 0 h 111"/>
                <a:gd name="T36" fmla="*/ 0 w 218"/>
                <a:gd name="T37" fmla="*/ 0 h 111"/>
                <a:gd name="T38" fmla="*/ 0 w 218"/>
                <a:gd name="T39" fmla="*/ 0 h 111"/>
                <a:gd name="T40" fmla="*/ 0 w 218"/>
                <a:gd name="T41" fmla="*/ 0 h 111"/>
                <a:gd name="T42" fmla="*/ 0 w 218"/>
                <a:gd name="T43" fmla="*/ 0 h 111"/>
                <a:gd name="T44" fmla="*/ 0 w 218"/>
                <a:gd name="T45" fmla="*/ 0 h 111"/>
                <a:gd name="T46" fmla="*/ 0 w 218"/>
                <a:gd name="T47" fmla="*/ 0 h 111"/>
                <a:gd name="T48" fmla="*/ 0 w 218"/>
                <a:gd name="T49" fmla="*/ 0 h 111"/>
                <a:gd name="T50" fmla="*/ 0 w 218"/>
                <a:gd name="T51" fmla="*/ 0 h 111"/>
                <a:gd name="T52" fmla="*/ 0 w 218"/>
                <a:gd name="T53" fmla="*/ 0 h 111"/>
                <a:gd name="T54" fmla="*/ 0 w 218"/>
                <a:gd name="T55" fmla="*/ 0 h 111"/>
                <a:gd name="T56" fmla="*/ 0 w 218"/>
                <a:gd name="T57" fmla="*/ 0 h 111"/>
                <a:gd name="T58" fmla="*/ 0 w 218"/>
                <a:gd name="T59" fmla="*/ 0 h 111"/>
                <a:gd name="T60" fmla="*/ 0 w 218"/>
                <a:gd name="T61" fmla="*/ 0 h 111"/>
                <a:gd name="T62" fmla="*/ 0 w 218"/>
                <a:gd name="T63" fmla="*/ 0 h 111"/>
                <a:gd name="T64" fmla="*/ 0 w 218"/>
                <a:gd name="T65" fmla="*/ 0 h 1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8"/>
                <a:gd name="T100" fmla="*/ 0 h 111"/>
                <a:gd name="T101" fmla="*/ 218 w 218"/>
                <a:gd name="T102" fmla="*/ 111 h 1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8" h="111">
                  <a:moveTo>
                    <a:pt x="110" y="0"/>
                  </a:moveTo>
                  <a:lnTo>
                    <a:pt x="133" y="1"/>
                  </a:lnTo>
                  <a:lnTo>
                    <a:pt x="153" y="5"/>
                  </a:lnTo>
                  <a:lnTo>
                    <a:pt x="171" y="10"/>
                  </a:lnTo>
                  <a:lnTo>
                    <a:pt x="187" y="17"/>
                  </a:lnTo>
                  <a:lnTo>
                    <a:pt x="200" y="25"/>
                  </a:lnTo>
                  <a:lnTo>
                    <a:pt x="210" y="36"/>
                  </a:lnTo>
                  <a:lnTo>
                    <a:pt x="216" y="46"/>
                  </a:lnTo>
                  <a:lnTo>
                    <a:pt x="218" y="57"/>
                  </a:lnTo>
                  <a:lnTo>
                    <a:pt x="216" y="69"/>
                  </a:lnTo>
                  <a:lnTo>
                    <a:pt x="209" y="78"/>
                  </a:lnTo>
                  <a:lnTo>
                    <a:pt x="199" y="88"/>
                  </a:lnTo>
                  <a:lnTo>
                    <a:pt x="185" y="96"/>
                  </a:lnTo>
                  <a:lnTo>
                    <a:pt x="169" y="103"/>
                  </a:lnTo>
                  <a:lnTo>
                    <a:pt x="151" y="107"/>
                  </a:lnTo>
                  <a:lnTo>
                    <a:pt x="131" y="110"/>
                  </a:lnTo>
                  <a:lnTo>
                    <a:pt x="108" y="111"/>
                  </a:lnTo>
                  <a:lnTo>
                    <a:pt x="86" y="110"/>
                  </a:lnTo>
                  <a:lnTo>
                    <a:pt x="65" y="106"/>
                  </a:lnTo>
                  <a:lnTo>
                    <a:pt x="47" y="101"/>
                  </a:lnTo>
                  <a:lnTo>
                    <a:pt x="32" y="94"/>
                  </a:lnTo>
                  <a:lnTo>
                    <a:pt x="19" y="85"/>
                  </a:lnTo>
                  <a:lnTo>
                    <a:pt x="9" y="75"/>
                  </a:lnTo>
                  <a:lnTo>
                    <a:pt x="2" y="65"/>
                  </a:lnTo>
                  <a:lnTo>
                    <a:pt x="0" y="53"/>
                  </a:lnTo>
                  <a:lnTo>
                    <a:pt x="2" y="42"/>
                  </a:lnTo>
                  <a:lnTo>
                    <a:pt x="10" y="32"/>
                  </a:lnTo>
                  <a:lnTo>
                    <a:pt x="20" y="23"/>
                  </a:lnTo>
                  <a:lnTo>
                    <a:pt x="33" y="15"/>
                  </a:lnTo>
                  <a:lnTo>
                    <a:pt x="49" y="8"/>
                  </a:lnTo>
                  <a:lnTo>
                    <a:pt x="68" y="4"/>
                  </a:lnTo>
                  <a:lnTo>
                    <a:pt x="88" y="1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27" name="Freeform 29"/>
            <p:cNvSpPr>
              <a:spLocks/>
            </p:cNvSpPr>
            <p:nvPr/>
          </p:nvSpPr>
          <p:spPr bwMode="auto">
            <a:xfrm>
              <a:off x="3779" y="1902"/>
              <a:ext cx="11" cy="177"/>
            </a:xfrm>
            <a:custGeom>
              <a:avLst/>
              <a:gdLst>
                <a:gd name="T0" fmla="*/ 0 w 112"/>
                <a:gd name="T1" fmla="*/ 0 h 2121"/>
                <a:gd name="T2" fmla="*/ 0 w 112"/>
                <a:gd name="T3" fmla="*/ 0 h 2121"/>
                <a:gd name="T4" fmla="*/ 0 w 112"/>
                <a:gd name="T5" fmla="*/ 0 h 2121"/>
                <a:gd name="T6" fmla="*/ 0 w 112"/>
                <a:gd name="T7" fmla="*/ 0 h 2121"/>
                <a:gd name="T8" fmla="*/ 0 w 112"/>
                <a:gd name="T9" fmla="*/ 0 h 2121"/>
                <a:gd name="T10" fmla="*/ 0 w 112"/>
                <a:gd name="T11" fmla="*/ 0 h 2121"/>
                <a:gd name="T12" fmla="*/ 0 w 112"/>
                <a:gd name="T13" fmla="*/ 0 h 2121"/>
                <a:gd name="T14" fmla="*/ 0 w 112"/>
                <a:gd name="T15" fmla="*/ 0 h 2121"/>
                <a:gd name="T16" fmla="*/ 0 w 112"/>
                <a:gd name="T17" fmla="*/ 0 h 2121"/>
                <a:gd name="T18" fmla="*/ 0 w 112"/>
                <a:gd name="T19" fmla="*/ 0 h 2121"/>
                <a:gd name="T20" fmla="*/ 0 w 112"/>
                <a:gd name="T21" fmla="*/ 0 h 2121"/>
                <a:gd name="T22" fmla="*/ 0 w 112"/>
                <a:gd name="T23" fmla="*/ 0 h 2121"/>
                <a:gd name="T24" fmla="*/ 0 w 112"/>
                <a:gd name="T25" fmla="*/ 0 h 2121"/>
                <a:gd name="T26" fmla="*/ 0 w 112"/>
                <a:gd name="T27" fmla="*/ 0 h 2121"/>
                <a:gd name="T28" fmla="*/ 0 w 112"/>
                <a:gd name="T29" fmla="*/ 0 h 2121"/>
                <a:gd name="T30" fmla="*/ 0 w 112"/>
                <a:gd name="T31" fmla="*/ 0 h 2121"/>
                <a:gd name="T32" fmla="*/ 0 w 112"/>
                <a:gd name="T33" fmla="*/ 0 h 2121"/>
                <a:gd name="T34" fmla="*/ 0 w 112"/>
                <a:gd name="T35" fmla="*/ 0 h 2121"/>
                <a:gd name="T36" fmla="*/ 0 w 112"/>
                <a:gd name="T37" fmla="*/ 0 h 21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2"/>
                <a:gd name="T58" fmla="*/ 0 h 2121"/>
                <a:gd name="T59" fmla="*/ 112 w 112"/>
                <a:gd name="T60" fmla="*/ 2121 h 212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2" h="2121">
                  <a:moveTo>
                    <a:pt x="36" y="17"/>
                  </a:moveTo>
                  <a:lnTo>
                    <a:pt x="39" y="10"/>
                  </a:lnTo>
                  <a:lnTo>
                    <a:pt x="48" y="4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0" y="4"/>
                  </a:lnTo>
                  <a:lnTo>
                    <a:pt x="109" y="11"/>
                  </a:lnTo>
                  <a:lnTo>
                    <a:pt x="112" y="19"/>
                  </a:lnTo>
                  <a:lnTo>
                    <a:pt x="75" y="2104"/>
                  </a:lnTo>
                  <a:lnTo>
                    <a:pt x="72" y="2112"/>
                  </a:lnTo>
                  <a:lnTo>
                    <a:pt x="63" y="2117"/>
                  </a:lnTo>
                  <a:lnTo>
                    <a:pt x="52" y="2120"/>
                  </a:lnTo>
                  <a:lnTo>
                    <a:pt x="38" y="2121"/>
                  </a:lnTo>
                  <a:lnTo>
                    <a:pt x="23" y="2119"/>
                  </a:lnTo>
                  <a:lnTo>
                    <a:pt x="12" y="2115"/>
                  </a:lnTo>
                  <a:lnTo>
                    <a:pt x="3" y="2110"/>
                  </a:lnTo>
                  <a:lnTo>
                    <a:pt x="0" y="2102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28" name="Freeform 30"/>
            <p:cNvSpPr>
              <a:spLocks/>
            </p:cNvSpPr>
            <p:nvPr/>
          </p:nvSpPr>
          <p:spPr bwMode="auto">
            <a:xfrm>
              <a:off x="3779" y="1902"/>
              <a:ext cx="10" cy="168"/>
            </a:xfrm>
            <a:custGeom>
              <a:avLst/>
              <a:gdLst>
                <a:gd name="T0" fmla="*/ 0 w 107"/>
                <a:gd name="T1" fmla="*/ 0 h 2011"/>
                <a:gd name="T2" fmla="*/ 0 w 107"/>
                <a:gd name="T3" fmla="*/ 0 h 2011"/>
                <a:gd name="T4" fmla="*/ 0 w 107"/>
                <a:gd name="T5" fmla="*/ 0 h 2011"/>
                <a:gd name="T6" fmla="*/ 0 w 107"/>
                <a:gd name="T7" fmla="*/ 0 h 2011"/>
                <a:gd name="T8" fmla="*/ 0 w 107"/>
                <a:gd name="T9" fmla="*/ 0 h 2011"/>
                <a:gd name="T10" fmla="*/ 0 w 107"/>
                <a:gd name="T11" fmla="*/ 0 h 2011"/>
                <a:gd name="T12" fmla="*/ 0 w 107"/>
                <a:gd name="T13" fmla="*/ 0 h 2011"/>
                <a:gd name="T14" fmla="*/ 0 w 107"/>
                <a:gd name="T15" fmla="*/ 0 h 2011"/>
                <a:gd name="T16" fmla="*/ 0 w 107"/>
                <a:gd name="T17" fmla="*/ 0 h 2011"/>
                <a:gd name="T18" fmla="*/ 0 w 107"/>
                <a:gd name="T19" fmla="*/ 0 h 2011"/>
                <a:gd name="T20" fmla="*/ 0 w 107"/>
                <a:gd name="T21" fmla="*/ 0 h 2011"/>
                <a:gd name="T22" fmla="*/ 0 w 107"/>
                <a:gd name="T23" fmla="*/ 0 h 2011"/>
                <a:gd name="T24" fmla="*/ 0 w 107"/>
                <a:gd name="T25" fmla="*/ 0 h 2011"/>
                <a:gd name="T26" fmla="*/ 0 w 107"/>
                <a:gd name="T27" fmla="*/ 0 h 2011"/>
                <a:gd name="T28" fmla="*/ 0 w 107"/>
                <a:gd name="T29" fmla="*/ 0 h 2011"/>
                <a:gd name="T30" fmla="*/ 0 w 107"/>
                <a:gd name="T31" fmla="*/ 0 h 2011"/>
                <a:gd name="T32" fmla="*/ 0 w 107"/>
                <a:gd name="T33" fmla="*/ 0 h 2011"/>
                <a:gd name="T34" fmla="*/ 0 w 107"/>
                <a:gd name="T35" fmla="*/ 0 h 2011"/>
                <a:gd name="T36" fmla="*/ 0 w 107"/>
                <a:gd name="T37" fmla="*/ 0 h 2011"/>
                <a:gd name="T38" fmla="*/ 0 w 107"/>
                <a:gd name="T39" fmla="*/ 0 h 2011"/>
                <a:gd name="T40" fmla="*/ 0 w 107"/>
                <a:gd name="T41" fmla="*/ 0 h 2011"/>
                <a:gd name="T42" fmla="*/ 0 w 107"/>
                <a:gd name="T43" fmla="*/ 0 h 2011"/>
                <a:gd name="T44" fmla="*/ 0 w 107"/>
                <a:gd name="T45" fmla="*/ 0 h 2011"/>
                <a:gd name="T46" fmla="*/ 0 w 107"/>
                <a:gd name="T47" fmla="*/ 0 h 2011"/>
                <a:gd name="T48" fmla="*/ 0 w 107"/>
                <a:gd name="T49" fmla="*/ 0 h 2011"/>
                <a:gd name="T50" fmla="*/ 0 w 107"/>
                <a:gd name="T51" fmla="*/ 0 h 2011"/>
                <a:gd name="T52" fmla="*/ 0 w 107"/>
                <a:gd name="T53" fmla="*/ 0 h 2011"/>
                <a:gd name="T54" fmla="*/ 0 w 107"/>
                <a:gd name="T55" fmla="*/ 0 h 2011"/>
                <a:gd name="T56" fmla="*/ 0 w 107"/>
                <a:gd name="T57" fmla="*/ 0 h 2011"/>
                <a:gd name="T58" fmla="*/ 0 w 107"/>
                <a:gd name="T59" fmla="*/ 0 h 2011"/>
                <a:gd name="T60" fmla="*/ 0 w 107"/>
                <a:gd name="T61" fmla="*/ 0 h 2011"/>
                <a:gd name="T62" fmla="*/ 0 w 107"/>
                <a:gd name="T63" fmla="*/ 0 h 2011"/>
                <a:gd name="T64" fmla="*/ 0 w 107"/>
                <a:gd name="T65" fmla="*/ 0 h 20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7"/>
                <a:gd name="T100" fmla="*/ 0 h 2011"/>
                <a:gd name="T101" fmla="*/ 107 w 107"/>
                <a:gd name="T102" fmla="*/ 2011 h 20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7" h="2011">
                  <a:moveTo>
                    <a:pt x="37" y="18"/>
                  </a:moveTo>
                  <a:lnTo>
                    <a:pt x="40" y="11"/>
                  </a:lnTo>
                  <a:lnTo>
                    <a:pt x="48" y="5"/>
                  </a:lnTo>
                  <a:lnTo>
                    <a:pt x="59" y="2"/>
                  </a:lnTo>
                  <a:lnTo>
                    <a:pt x="72" y="0"/>
                  </a:lnTo>
                  <a:lnTo>
                    <a:pt x="84" y="2"/>
                  </a:lnTo>
                  <a:lnTo>
                    <a:pt x="96" y="5"/>
                  </a:lnTo>
                  <a:lnTo>
                    <a:pt x="104" y="11"/>
                  </a:lnTo>
                  <a:lnTo>
                    <a:pt x="107" y="18"/>
                  </a:lnTo>
                  <a:lnTo>
                    <a:pt x="103" y="229"/>
                  </a:lnTo>
                  <a:lnTo>
                    <a:pt x="100" y="389"/>
                  </a:lnTo>
                  <a:lnTo>
                    <a:pt x="97" y="528"/>
                  </a:lnTo>
                  <a:lnTo>
                    <a:pt x="95" y="677"/>
                  </a:lnTo>
                  <a:lnTo>
                    <a:pt x="91" y="869"/>
                  </a:lnTo>
                  <a:lnTo>
                    <a:pt x="85" y="1131"/>
                  </a:lnTo>
                  <a:lnTo>
                    <a:pt x="79" y="1496"/>
                  </a:lnTo>
                  <a:lnTo>
                    <a:pt x="70" y="1996"/>
                  </a:lnTo>
                  <a:lnTo>
                    <a:pt x="67" y="2003"/>
                  </a:lnTo>
                  <a:lnTo>
                    <a:pt x="59" y="2008"/>
                  </a:lnTo>
                  <a:lnTo>
                    <a:pt x="48" y="2011"/>
                  </a:lnTo>
                  <a:lnTo>
                    <a:pt x="36" y="2011"/>
                  </a:lnTo>
                  <a:lnTo>
                    <a:pt x="22" y="2010"/>
                  </a:lnTo>
                  <a:lnTo>
                    <a:pt x="11" y="2007"/>
                  </a:lnTo>
                  <a:lnTo>
                    <a:pt x="3" y="2001"/>
                  </a:lnTo>
                  <a:lnTo>
                    <a:pt x="0" y="1993"/>
                  </a:lnTo>
                  <a:lnTo>
                    <a:pt x="5" y="1783"/>
                  </a:lnTo>
                  <a:lnTo>
                    <a:pt x="8" y="1623"/>
                  </a:lnTo>
                  <a:lnTo>
                    <a:pt x="11" y="1485"/>
                  </a:lnTo>
                  <a:lnTo>
                    <a:pt x="14" y="1336"/>
                  </a:lnTo>
                  <a:lnTo>
                    <a:pt x="17" y="1145"/>
                  </a:lnTo>
                  <a:lnTo>
                    <a:pt x="21" y="883"/>
                  </a:lnTo>
                  <a:lnTo>
                    <a:pt x="29" y="518"/>
                  </a:lnTo>
                  <a:lnTo>
                    <a:pt x="37" y="18"/>
                  </a:lnTo>
                  <a:close/>
                </a:path>
              </a:pathLst>
            </a:custGeom>
            <a:solidFill>
              <a:srgbClr val="1414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29" name="Freeform 31"/>
            <p:cNvSpPr>
              <a:spLocks/>
            </p:cNvSpPr>
            <p:nvPr/>
          </p:nvSpPr>
          <p:spPr bwMode="auto">
            <a:xfrm>
              <a:off x="3780" y="1902"/>
              <a:ext cx="9" cy="159"/>
            </a:xfrm>
            <a:custGeom>
              <a:avLst/>
              <a:gdLst>
                <a:gd name="T0" fmla="*/ 0 w 98"/>
                <a:gd name="T1" fmla="*/ 0 h 1902"/>
                <a:gd name="T2" fmla="*/ 0 w 98"/>
                <a:gd name="T3" fmla="*/ 0 h 1902"/>
                <a:gd name="T4" fmla="*/ 0 w 98"/>
                <a:gd name="T5" fmla="*/ 0 h 1902"/>
                <a:gd name="T6" fmla="*/ 0 w 98"/>
                <a:gd name="T7" fmla="*/ 0 h 1902"/>
                <a:gd name="T8" fmla="*/ 0 w 98"/>
                <a:gd name="T9" fmla="*/ 0 h 1902"/>
                <a:gd name="T10" fmla="*/ 0 w 98"/>
                <a:gd name="T11" fmla="*/ 0 h 1902"/>
                <a:gd name="T12" fmla="*/ 0 w 98"/>
                <a:gd name="T13" fmla="*/ 0 h 1902"/>
                <a:gd name="T14" fmla="*/ 0 w 98"/>
                <a:gd name="T15" fmla="*/ 0 h 1902"/>
                <a:gd name="T16" fmla="*/ 0 w 98"/>
                <a:gd name="T17" fmla="*/ 0 h 1902"/>
                <a:gd name="T18" fmla="*/ 0 w 98"/>
                <a:gd name="T19" fmla="*/ 0 h 1902"/>
                <a:gd name="T20" fmla="*/ 0 w 98"/>
                <a:gd name="T21" fmla="*/ 0 h 1902"/>
                <a:gd name="T22" fmla="*/ 0 w 98"/>
                <a:gd name="T23" fmla="*/ 0 h 1902"/>
                <a:gd name="T24" fmla="*/ 0 w 98"/>
                <a:gd name="T25" fmla="*/ 0 h 1902"/>
                <a:gd name="T26" fmla="*/ 0 w 98"/>
                <a:gd name="T27" fmla="*/ 0 h 1902"/>
                <a:gd name="T28" fmla="*/ 0 w 98"/>
                <a:gd name="T29" fmla="*/ 0 h 1902"/>
                <a:gd name="T30" fmla="*/ 0 w 98"/>
                <a:gd name="T31" fmla="*/ 0 h 1902"/>
                <a:gd name="T32" fmla="*/ 0 w 98"/>
                <a:gd name="T33" fmla="*/ 0 h 1902"/>
                <a:gd name="T34" fmla="*/ 0 w 98"/>
                <a:gd name="T35" fmla="*/ 0 h 1902"/>
                <a:gd name="T36" fmla="*/ 0 w 98"/>
                <a:gd name="T37" fmla="*/ 0 h 1902"/>
                <a:gd name="T38" fmla="*/ 0 w 98"/>
                <a:gd name="T39" fmla="*/ 0 h 1902"/>
                <a:gd name="T40" fmla="*/ 0 w 98"/>
                <a:gd name="T41" fmla="*/ 0 h 1902"/>
                <a:gd name="T42" fmla="*/ 0 w 98"/>
                <a:gd name="T43" fmla="*/ 0 h 1902"/>
                <a:gd name="T44" fmla="*/ 0 w 98"/>
                <a:gd name="T45" fmla="*/ 0 h 1902"/>
                <a:gd name="T46" fmla="*/ 0 w 98"/>
                <a:gd name="T47" fmla="*/ 0 h 1902"/>
                <a:gd name="T48" fmla="*/ 0 w 98"/>
                <a:gd name="T49" fmla="*/ 0 h 1902"/>
                <a:gd name="T50" fmla="*/ 0 w 98"/>
                <a:gd name="T51" fmla="*/ 0 h 1902"/>
                <a:gd name="T52" fmla="*/ 0 w 98"/>
                <a:gd name="T53" fmla="*/ 0 h 1902"/>
                <a:gd name="T54" fmla="*/ 0 w 98"/>
                <a:gd name="T55" fmla="*/ 0 h 1902"/>
                <a:gd name="T56" fmla="*/ 0 w 98"/>
                <a:gd name="T57" fmla="*/ 0 h 1902"/>
                <a:gd name="T58" fmla="*/ 0 w 98"/>
                <a:gd name="T59" fmla="*/ 0 h 1902"/>
                <a:gd name="T60" fmla="*/ 0 w 98"/>
                <a:gd name="T61" fmla="*/ 0 h 1902"/>
                <a:gd name="T62" fmla="*/ 0 w 98"/>
                <a:gd name="T63" fmla="*/ 0 h 1902"/>
                <a:gd name="T64" fmla="*/ 0 w 98"/>
                <a:gd name="T65" fmla="*/ 0 h 19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8"/>
                <a:gd name="T100" fmla="*/ 0 h 1902"/>
                <a:gd name="T101" fmla="*/ 98 w 98"/>
                <a:gd name="T102" fmla="*/ 1902 h 19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8" h="1902">
                  <a:moveTo>
                    <a:pt x="35" y="16"/>
                  </a:moveTo>
                  <a:lnTo>
                    <a:pt x="37" y="9"/>
                  </a:lnTo>
                  <a:lnTo>
                    <a:pt x="43" y="3"/>
                  </a:lnTo>
                  <a:lnTo>
                    <a:pt x="53" y="0"/>
                  </a:lnTo>
                  <a:lnTo>
                    <a:pt x="64" y="0"/>
                  </a:lnTo>
                  <a:lnTo>
                    <a:pt x="75" y="1"/>
                  </a:lnTo>
                  <a:lnTo>
                    <a:pt x="87" y="4"/>
                  </a:lnTo>
                  <a:lnTo>
                    <a:pt x="94" y="10"/>
                  </a:lnTo>
                  <a:lnTo>
                    <a:pt x="98" y="16"/>
                  </a:lnTo>
                  <a:lnTo>
                    <a:pt x="94" y="216"/>
                  </a:lnTo>
                  <a:lnTo>
                    <a:pt x="91" y="367"/>
                  </a:lnTo>
                  <a:lnTo>
                    <a:pt x="88" y="498"/>
                  </a:lnTo>
                  <a:lnTo>
                    <a:pt x="85" y="640"/>
                  </a:lnTo>
                  <a:lnTo>
                    <a:pt x="81" y="819"/>
                  </a:lnTo>
                  <a:lnTo>
                    <a:pt x="76" y="1068"/>
                  </a:lnTo>
                  <a:lnTo>
                    <a:pt x="70" y="1413"/>
                  </a:lnTo>
                  <a:lnTo>
                    <a:pt x="61" y="1885"/>
                  </a:lnTo>
                  <a:lnTo>
                    <a:pt x="58" y="1893"/>
                  </a:lnTo>
                  <a:lnTo>
                    <a:pt x="51" y="1898"/>
                  </a:lnTo>
                  <a:lnTo>
                    <a:pt x="41" y="1901"/>
                  </a:lnTo>
                  <a:lnTo>
                    <a:pt x="30" y="1902"/>
                  </a:lnTo>
                  <a:lnTo>
                    <a:pt x="18" y="1901"/>
                  </a:lnTo>
                  <a:lnTo>
                    <a:pt x="9" y="1898"/>
                  </a:lnTo>
                  <a:lnTo>
                    <a:pt x="2" y="1893"/>
                  </a:lnTo>
                  <a:lnTo>
                    <a:pt x="0" y="1885"/>
                  </a:lnTo>
                  <a:lnTo>
                    <a:pt x="3" y="1685"/>
                  </a:lnTo>
                  <a:lnTo>
                    <a:pt x="6" y="1534"/>
                  </a:lnTo>
                  <a:lnTo>
                    <a:pt x="8" y="1403"/>
                  </a:lnTo>
                  <a:lnTo>
                    <a:pt x="11" y="1262"/>
                  </a:lnTo>
                  <a:lnTo>
                    <a:pt x="14" y="1082"/>
                  </a:lnTo>
                  <a:lnTo>
                    <a:pt x="19" y="834"/>
                  </a:lnTo>
                  <a:lnTo>
                    <a:pt x="26" y="488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26292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30" name="Freeform 32"/>
            <p:cNvSpPr>
              <a:spLocks/>
            </p:cNvSpPr>
            <p:nvPr/>
          </p:nvSpPr>
          <p:spPr bwMode="auto">
            <a:xfrm>
              <a:off x="3780" y="1902"/>
              <a:ext cx="9" cy="150"/>
            </a:xfrm>
            <a:custGeom>
              <a:avLst/>
              <a:gdLst>
                <a:gd name="T0" fmla="*/ 0 w 88"/>
                <a:gd name="T1" fmla="*/ 0 h 1793"/>
                <a:gd name="T2" fmla="*/ 0 w 88"/>
                <a:gd name="T3" fmla="*/ 0 h 1793"/>
                <a:gd name="T4" fmla="*/ 0 w 88"/>
                <a:gd name="T5" fmla="*/ 0 h 1793"/>
                <a:gd name="T6" fmla="*/ 0 w 88"/>
                <a:gd name="T7" fmla="*/ 0 h 1793"/>
                <a:gd name="T8" fmla="*/ 0 w 88"/>
                <a:gd name="T9" fmla="*/ 0 h 1793"/>
                <a:gd name="T10" fmla="*/ 0 w 88"/>
                <a:gd name="T11" fmla="*/ 0 h 1793"/>
                <a:gd name="T12" fmla="*/ 0 w 88"/>
                <a:gd name="T13" fmla="*/ 0 h 1793"/>
                <a:gd name="T14" fmla="*/ 0 w 88"/>
                <a:gd name="T15" fmla="*/ 0 h 1793"/>
                <a:gd name="T16" fmla="*/ 0 w 88"/>
                <a:gd name="T17" fmla="*/ 0 h 1793"/>
                <a:gd name="T18" fmla="*/ 0 w 88"/>
                <a:gd name="T19" fmla="*/ 0 h 1793"/>
                <a:gd name="T20" fmla="*/ 0 w 88"/>
                <a:gd name="T21" fmla="*/ 0 h 1793"/>
                <a:gd name="T22" fmla="*/ 0 w 88"/>
                <a:gd name="T23" fmla="*/ 0 h 1793"/>
                <a:gd name="T24" fmla="*/ 0 w 88"/>
                <a:gd name="T25" fmla="*/ 0 h 1793"/>
                <a:gd name="T26" fmla="*/ 0 w 88"/>
                <a:gd name="T27" fmla="*/ 0 h 1793"/>
                <a:gd name="T28" fmla="*/ 0 w 88"/>
                <a:gd name="T29" fmla="*/ 0 h 1793"/>
                <a:gd name="T30" fmla="*/ 0 w 88"/>
                <a:gd name="T31" fmla="*/ 0 h 1793"/>
                <a:gd name="T32" fmla="*/ 0 w 88"/>
                <a:gd name="T33" fmla="*/ 0 h 1793"/>
                <a:gd name="T34" fmla="*/ 0 w 88"/>
                <a:gd name="T35" fmla="*/ 0 h 1793"/>
                <a:gd name="T36" fmla="*/ 0 w 88"/>
                <a:gd name="T37" fmla="*/ 0 h 1793"/>
                <a:gd name="T38" fmla="*/ 0 w 88"/>
                <a:gd name="T39" fmla="*/ 0 h 1793"/>
                <a:gd name="T40" fmla="*/ 0 w 88"/>
                <a:gd name="T41" fmla="*/ 0 h 1793"/>
                <a:gd name="T42" fmla="*/ 0 w 88"/>
                <a:gd name="T43" fmla="*/ 0 h 1793"/>
                <a:gd name="T44" fmla="*/ 0 w 88"/>
                <a:gd name="T45" fmla="*/ 0 h 1793"/>
                <a:gd name="T46" fmla="*/ 0 w 88"/>
                <a:gd name="T47" fmla="*/ 0 h 1793"/>
                <a:gd name="T48" fmla="*/ 0 w 88"/>
                <a:gd name="T49" fmla="*/ 0 h 1793"/>
                <a:gd name="T50" fmla="*/ 0 w 88"/>
                <a:gd name="T51" fmla="*/ 0 h 1793"/>
                <a:gd name="T52" fmla="*/ 0 w 88"/>
                <a:gd name="T53" fmla="*/ 0 h 1793"/>
                <a:gd name="T54" fmla="*/ 0 w 88"/>
                <a:gd name="T55" fmla="*/ 0 h 1793"/>
                <a:gd name="T56" fmla="*/ 0 w 88"/>
                <a:gd name="T57" fmla="*/ 0 h 179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8"/>
                <a:gd name="T88" fmla="*/ 0 h 1793"/>
                <a:gd name="T89" fmla="*/ 88 w 88"/>
                <a:gd name="T90" fmla="*/ 1793 h 179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8" h="1793">
                  <a:moveTo>
                    <a:pt x="30" y="16"/>
                  </a:moveTo>
                  <a:lnTo>
                    <a:pt x="33" y="9"/>
                  </a:lnTo>
                  <a:lnTo>
                    <a:pt x="40" y="3"/>
                  </a:lnTo>
                  <a:lnTo>
                    <a:pt x="49" y="0"/>
                  </a:lnTo>
                  <a:lnTo>
                    <a:pt x="59" y="0"/>
                  </a:lnTo>
                  <a:lnTo>
                    <a:pt x="69" y="1"/>
                  </a:lnTo>
                  <a:lnTo>
                    <a:pt x="79" y="4"/>
                  </a:lnTo>
                  <a:lnTo>
                    <a:pt x="86" y="10"/>
                  </a:lnTo>
                  <a:lnTo>
                    <a:pt x="88" y="16"/>
                  </a:lnTo>
                  <a:lnTo>
                    <a:pt x="85" y="204"/>
                  </a:lnTo>
                  <a:lnTo>
                    <a:pt x="82" y="346"/>
                  </a:lnTo>
                  <a:lnTo>
                    <a:pt x="80" y="470"/>
                  </a:lnTo>
                  <a:lnTo>
                    <a:pt x="77" y="603"/>
                  </a:lnTo>
                  <a:lnTo>
                    <a:pt x="74" y="773"/>
                  </a:lnTo>
                  <a:lnTo>
                    <a:pt x="70" y="1006"/>
                  </a:lnTo>
                  <a:lnTo>
                    <a:pt x="64" y="1333"/>
                  </a:lnTo>
                  <a:lnTo>
                    <a:pt x="56" y="1779"/>
                  </a:lnTo>
                  <a:lnTo>
                    <a:pt x="54" y="1785"/>
                  </a:lnTo>
                  <a:lnTo>
                    <a:pt x="47" y="1790"/>
                  </a:lnTo>
                  <a:lnTo>
                    <a:pt x="38" y="1792"/>
                  </a:lnTo>
                  <a:lnTo>
                    <a:pt x="28" y="1793"/>
                  </a:lnTo>
                  <a:lnTo>
                    <a:pt x="18" y="1792"/>
                  </a:lnTo>
                  <a:lnTo>
                    <a:pt x="8" y="1789"/>
                  </a:lnTo>
                  <a:lnTo>
                    <a:pt x="2" y="1784"/>
                  </a:lnTo>
                  <a:lnTo>
                    <a:pt x="0" y="1777"/>
                  </a:lnTo>
                  <a:lnTo>
                    <a:pt x="6" y="1446"/>
                  </a:lnTo>
                  <a:lnTo>
                    <a:pt x="10" y="1190"/>
                  </a:lnTo>
                  <a:lnTo>
                    <a:pt x="18" y="786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3A3D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31" name="Freeform 33"/>
            <p:cNvSpPr>
              <a:spLocks/>
            </p:cNvSpPr>
            <p:nvPr/>
          </p:nvSpPr>
          <p:spPr bwMode="auto">
            <a:xfrm>
              <a:off x="3781" y="1902"/>
              <a:ext cx="8" cy="141"/>
            </a:xfrm>
            <a:custGeom>
              <a:avLst/>
              <a:gdLst>
                <a:gd name="T0" fmla="*/ 0 w 81"/>
                <a:gd name="T1" fmla="*/ 0 h 1682"/>
                <a:gd name="T2" fmla="*/ 0 w 81"/>
                <a:gd name="T3" fmla="*/ 0 h 1682"/>
                <a:gd name="T4" fmla="*/ 0 w 81"/>
                <a:gd name="T5" fmla="*/ 0 h 1682"/>
                <a:gd name="T6" fmla="*/ 0 w 81"/>
                <a:gd name="T7" fmla="*/ 0 h 1682"/>
                <a:gd name="T8" fmla="*/ 0 w 81"/>
                <a:gd name="T9" fmla="*/ 0 h 1682"/>
                <a:gd name="T10" fmla="*/ 0 w 81"/>
                <a:gd name="T11" fmla="*/ 0 h 1682"/>
                <a:gd name="T12" fmla="*/ 0 w 81"/>
                <a:gd name="T13" fmla="*/ 0 h 1682"/>
                <a:gd name="T14" fmla="*/ 0 w 81"/>
                <a:gd name="T15" fmla="*/ 0 h 1682"/>
                <a:gd name="T16" fmla="*/ 0 w 81"/>
                <a:gd name="T17" fmla="*/ 0 h 1682"/>
                <a:gd name="T18" fmla="*/ 0 w 81"/>
                <a:gd name="T19" fmla="*/ 0 h 1682"/>
                <a:gd name="T20" fmla="*/ 0 w 81"/>
                <a:gd name="T21" fmla="*/ 0 h 1682"/>
                <a:gd name="T22" fmla="*/ 0 w 81"/>
                <a:gd name="T23" fmla="*/ 0 h 1682"/>
                <a:gd name="T24" fmla="*/ 0 w 81"/>
                <a:gd name="T25" fmla="*/ 0 h 1682"/>
                <a:gd name="T26" fmla="*/ 0 w 81"/>
                <a:gd name="T27" fmla="*/ 0 h 1682"/>
                <a:gd name="T28" fmla="*/ 0 w 81"/>
                <a:gd name="T29" fmla="*/ 0 h 1682"/>
                <a:gd name="T30" fmla="*/ 0 w 81"/>
                <a:gd name="T31" fmla="*/ 0 h 1682"/>
                <a:gd name="T32" fmla="*/ 0 w 81"/>
                <a:gd name="T33" fmla="*/ 0 h 1682"/>
                <a:gd name="T34" fmla="*/ 0 w 81"/>
                <a:gd name="T35" fmla="*/ 0 h 1682"/>
                <a:gd name="T36" fmla="*/ 0 w 81"/>
                <a:gd name="T37" fmla="*/ 0 h 1682"/>
                <a:gd name="T38" fmla="*/ 0 w 81"/>
                <a:gd name="T39" fmla="*/ 0 h 1682"/>
                <a:gd name="T40" fmla="*/ 0 w 81"/>
                <a:gd name="T41" fmla="*/ 0 h 1682"/>
                <a:gd name="T42" fmla="*/ 0 w 81"/>
                <a:gd name="T43" fmla="*/ 0 h 1682"/>
                <a:gd name="T44" fmla="*/ 0 w 81"/>
                <a:gd name="T45" fmla="*/ 0 h 1682"/>
                <a:gd name="T46" fmla="*/ 0 w 81"/>
                <a:gd name="T47" fmla="*/ 0 h 1682"/>
                <a:gd name="T48" fmla="*/ 0 w 81"/>
                <a:gd name="T49" fmla="*/ 0 h 1682"/>
                <a:gd name="T50" fmla="*/ 0 w 81"/>
                <a:gd name="T51" fmla="*/ 0 h 1682"/>
                <a:gd name="T52" fmla="*/ 0 w 81"/>
                <a:gd name="T53" fmla="*/ 0 h 1682"/>
                <a:gd name="T54" fmla="*/ 0 w 81"/>
                <a:gd name="T55" fmla="*/ 0 h 1682"/>
                <a:gd name="T56" fmla="*/ 0 w 81"/>
                <a:gd name="T57" fmla="*/ 0 h 168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1"/>
                <a:gd name="T88" fmla="*/ 0 h 1682"/>
                <a:gd name="T89" fmla="*/ 81 w 81"/>
                <a:gd name="T90" fmla="*/ 1682 h 168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1" h="1682">
                  <a:moveTo>
                    <a:pt x="29" y="15"/>
                  </a:moveTo>
                  <a:lnTo>
                    <a:pt x="31" y="9"/>
                  </a:lnTo>
                  <a:lnTo>
                    <a:pt x="37" y="3"/>
                  </a:lnTo>
                  <a:lnTo>
                    <a:pt x="45" y="1"/>
                  </a:lnTo>
                  <a:lnTo>
                    <a:pt x="55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79" y="9"/>
                  </a:lnTo>
                  <a:lnTo>
                    <a:pt x="81" y="15"/>
                  </a:lnTo>
                  <a:lnTo>
                    <a:pt x="78" y="191"/>
                  </a:lnTo>
                  <a:lnTo>
                    <a:pt x="75" y="324"/>
                  </a:lnTo>
                  <a:lnTo>
                    <a:pt x="72" y="440"/>
                  </a:lnTo>
                  <a:lnTo>
                    <a:pt x="69" y="566"/>
                  </a:lnTo>
                  <a:lnTo>
                    <a:pt x="66" y="725"/>
                  </a:lnTo>
                  <a:lnTo>
                    <a:pt x="62" y="944"/>
                  </a:lnTo>
                  <a:lnTo>
                    <a:pt x="57" y="1251"/>
                  </a:lnTo>
                  <a:lnTo>
                    <a:pt x="49" y="1669"/>
                  </a:lnTo>
                  <a:lnTo>
                    <a:pt x="47" y="1675"/>
                  </a:lnTo>
                  <a:lnTo>
                    <a:pt x="41" y="1679"/>
                  </a:lnTo>
                  <a:lnTo>
                    <a:pt x="33" y="1682"/>
                  </a:lnTo>
                  <a:lnTo>
                    <a:pt x="24" y="1682"/>
                  </a:lnTo>
                  <a:lnTo>
                    <a:pt x="15" y="1681"/>
                  </a:lnTo>
                  <a:lnTo>
                    <a:pt x="6" y="1679"/>
                  </a:lnTo>
                  <a:lnTo>
                    <a:pt x="1" y="1675"/>
                  </a:lnTo>
                  <a:lnTo>
                    <a:pt x="0" y="1669"/>
                  </a:lnTo>
                  <a:lnTo>
                    <a:pt x="5" y="1358"/>
                  </a:lnTo>
                  <a:lnTo>
                    <a:pt x="10" y="1117"/>
                  </a:lnTo>
                  <a:lnTo>
                    <a:pt x="17" y="738"/>
                  </a:lnTo>
                  <a:lnTo>
                    <a:pt x="29" y="15"/>
                  </a:lnTo>
                  <a:close/>
                </a:path>
              </a:pathLst>
            </a:custGeom>
            <a:solidFill>
              <a:srgbClr val="4F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32" name="Freeform 34"/>
            <p:cNvSpPr>
              <a:spLocks/>
            </p:cNvSpPr>
            <p:nvPr/>
          </p:nvSpPr>
          <p:spPr bwMode="auto">
            <a:xfrm>
              <a:off x="3781" y="1902"/>
              <a:ext cx="7" cy="131"/>
            </a:xfrm>
            <a:custGeom>
              <a:avLst/>
              <a:gdLst>
                <a:gd name="T0" fmla="*/ 0 w 73"/>
                <a:gd name="T1" fmla="*/ 0 h 1575"/>
                <a:gd name="T2" fmla="*/ 0 w 73"/>
                <a:gd name="T3" fmla="*/ 0 h 1575"/>
                <a:gd name="T4" fmla="*/ 0 w 73"/>
                <a:gd name="T5" fmla="*/ 0 h 1575"/>
                <a:gd name="T6" fmla="*/ 0 w 73"/>
                <a:gd name="T7" fmla="*/ 0 h 1575"/>
                <a:gd name="T8" fmla="*/ 0 w 73"/>
                <a:gd name="T9" fmla="*/ 0 h 1575"/>
                <a:gd name="T10" fmla="*/ 0 w 73"/>
                <a:gd name="T11" fmla="*/ 0 h 1575"/>
                <a:gd name="T12" fmla="*/ 0 w 73"/>
                <a:gd name="T13" fmla="*/ 0 h 1575"/>
                <a:gd name="T14" fmla="*/ 0 w 73"/>
                <a:gd name="T15" fmla="*/ 0 h 1575"/>
                <a:gd name="T16" fmla="*/ 0 w 73"/>
                <a:gd name="T17" fmla="*/ 0 h 1575"/>
                <a:gd name="T18" fmla="*/ 0 w 73"/>
                <a:gd name="T19" fmla="*/ 0 h 1575"/>
                <a:gd name="T20" fmla="*/ 0 w 73"/>
                <a:gd name="T21" fmla="*/ 0 h 1575"/>
                <a:gd name="T22" fmla="*/ 0 w 73"/>
                <a:gd name="T23" fmla="*/ 0 h 1575"/>
                <a:gd name="T24" fmla="*/ 0 w 73"/>
                <a:gd name="T25" fmla="*/ 0 h 1575"/>
                <a:gd name="T26" fmla="*/ 0 w 73"/>
                <a:gd name="T27" fmla="*/ 0 h 1575"/>
                <a:gd name="T28" fmla="*/ 0 w 73"/>
                <a:gd name="T29" fmla="*/ 0 h 1575"/>
                <a:gd name="T30" fmla="*/ 0 w 73"/>
                <a:gd name="T31" fmla="*/ 0 h 1575"/>
                <a:gd name="T32" fmla="*/ 0 w 73"/>
                <a:gd name="T33" fmla="*/ 0 h 1575"/>
                <a:gd name="T34" fmla="*/ 0 w 73"/>
                <a:gd name="T35" fmla="*/ 0 h 1575"/>
                <a:gd name="T36" fmla="*/ 0 w 73"/>
                <a:gd name="T37" fmla="*/ 0 h 1575"/>
                <a:gd name="T38" fmla="*/ 0 w 73"/>
                <a:gd name="T39" fmla="*/ 0 h 1575"/>
                <a:gd name="T40" fmla="*/ 0 w 73"/>
                <a:gd name="T41" fmla="*/ 0 h 1575"/>
                <a:gd name="T42" fmla="*/ 0 w 73"/>
                <a:gd name="T43" fmla="*/ 0 h 1575"/>
                <a:gd name="T44" fmla="*/ 0 w 73"/>
                <a:gd name="T45" fmla="*/ 0 h 1575"/>
                <a:gd name="T46" fmla="*/ 0 w 73"/>
                <a:gd name="T47" fmla="*/ 0 h 1575"/>
                <a:gd name="T48" fmla="*/ 0 w 73"/>
                <a:gd name="T49" fmla="*/ 0 h 15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"/>
                <a:gd name="T76" fmla="*/ 0 h 1575"/>
                <a:gd name="T77" fmla="*/ 73 w 73"/>
                <a:gd name="T78" fmla="*/ 1575 h 15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" h="1575">
                  <a:moveTo>
                    <a:pt x="27" y="13"/>
                  </a:moveTo>
                  <a:lnTo>
                    <a:pt x="29" y="8"/>
                  </a:lnTo>
                  <a:lnTo>
                    <a:pt x="34" y="3"/>
                  </a:lnTo>
                  <a:lnTo>
                    <a:pt x="41" y="1"/>
                  </a:lnTo>
                  <a:lnTo>
                    <a:pt x="50" y="0"/>
                  </a:lnTo>
                  <a:lnTo>
                    <a:pt x="58" y="1"/>
                  </a:lnTo>
                  <a:lnTo>
                    <a:pt x="65" y="3"/>
                  </a:lnTo>
                  <a:lnTo>
                    <a:pt x="71" y="8"/>
                  </a:lnTo>
                  <a:lnTo>
                    <a:pt x="73" y="13"/>
                  </a:lnTo>
                  <a:lnTo>
                    <a:pt x="67" y="304"/>
                  </a:lnTo>
                  <a:lnTo>
                    <a:pt x="63" y="529"/>
                  </a:lnTo>
                  <a:lnTo>
                    <a:pt x="56" y="883"/>
                  </a:lnTo>
                  <a:lnTo>
                    <a:pt x="44" y="1561"/>
                  </a:lnTo>
                  <a:lnTo>
                    <a:pt x="42" y="1567"/>
                  </a:lnTo>
                  <a:lnTo>
                    <a:pt x="37" y="1572"/>
                  </a:lnTo>
                  <a:lnTo>
                    <a:pt x="30" y="1575"/>
                  </a:lnTo>
                  <a:lnTo>
                    <a:pt x="23" y="1575"/>
                  </a:lnTo>
                  <a:lnTo>
                    <a:pt x="15" y="1574"/>
                  </a:lnTo>
                  <a:lnTo>
                    <a:pt x="8" y="1571"/>
                  </a:lnTo>
                  <a:lnTo>
                    <a:pt x="2" y="1566"/>
                  </a:lnTo>
                  <a:lnTo>
                    <a:pt x="0" y="1561"/>
                  </a:lnTo>
                  <a:lnTo>
                    <a:pt x="5" y="1270"/>
                  </a:lnTo>
                  <a:lnTo>
                    <a:pt x="10" y="1045"/>
                  </a:lnTo>
                  <a:lnTo>
                    <a:pt x="16" y="691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6166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33" name="Freeform 35"/>
            <p:cNvSpPr>
              <a:spLocks/>
            </p:cNvSpPr>
            <p:nvPr/>
          </p:nvSpPr>
          <p:spPr bwMode="auto">
            <a:xfrm>
              <a:off x="3781" y="1902"/>
              <a:ext cx="7" cy="123"/>
            </a:xfrm>
            <a:custGeom>
              <a:avLst/>
              <a:gdLst>
                <a:gd name="T0" fmla="*/ 0 w 63"/>
                <a:gd name="T1" fmla="*/ 0 h 1466"/>
                <a:gd name="T2" fmla="*/ 0 w 63"/>
                <a:gd name="T3" fmla="*/ 0 h 1466"/>
                <a:gd name="T4" fmla="*/ 0 w 63"/>
                <a:gd name="T5" fmla="*/ 0 h 1466"/>
                <a:gd name="T6" fmla="*/ 0 w 63"/>
                <a:gd name="T7" fmla="*/ 0 h 1466"/>
                <a:gd name="T8" fmla="*/ 0 w 63"/>
                <a:gd name="T9" fmla="*/ 0 h 1466"/>
                <a:gd name="T10" fmla="*/ 0 w 63"/>
                <a:gd name="T11" fmla="*/ 0 h 1466"/>
                <a:gd name="T12" fmla="*/ 0 w 63"/>
                <a:gd name="T13" fmla="*/ 0 h 1466"/>
                <a:gd name="T14" fmla="*/ 0 w 63"/>
                <a:gd name="T15" fmla="*/ 0 h 1466"/>
                <a:gd name="T16" fmla="*/ 0 w 63"/>
                <a:gd name="T17" fmla="*/ 0 h 1466"/>
                <a:gd name="T18" fmla="*/ 0 w 63"/>
                <a:gd name="T19" fmla="*/ 0 h 1466"/>
                <a:gd name="T20" fmla="*/ 0 w 63"/>
                <a:gd name="T21" fmla="*/ 0 h 1466"/>
                <a:gd name="T22" fmla="*/ 0 w 63"/>
                <a:gd name="T23" fmla="*/ 0 h 1466"/>
                <a:gd name="T24" fmla="*/ 0 w 63"/>
                <a:gd name="T25" fmla="*/ 0 h 1466"/>
                <a:gd name="T26" fmla="*/ 0 w 63"/>
                <a:gd name="T27" fmla="*/ 0 h 1466"/>
                <a:gd name="T28" fmla="*/ 0 w 63"/>
                <a:gd name="T29" fmla="*/ 0 h 1466"/>
                <a:gd name="T30" fmla="*/ 0 w 63"/>
                <a:gd name="T31" fmla="*/ 0 h 1466"/>
                <a:gd name="T32" fmla="*/ 0 w 63"/>
                <a:gd name="T33" fmla="*/ 0 h 1466"/>
                <a:gd name="T34" fmla="*/ 0 w 63"/>
                <a:gd name="T35" fmla="*/ 0 h 1466"/>
                <a:gd name="T36" fmla="*/ 0 w 63"/>
                <a:gd name="T37" fmla="*/ 0 h 1466"/>
                <a:gd name="T38" fmla="*/ 0 w 63"/>
                <a:gd name="T39" fmla="*/ 0 h 1466"/>
                <a:gd name="T40" fmla="*/ 0 w 63"/>
                <a:gd name="T41" fmla="*/ 0 h 1466"/>
                <a:gd name="T42" fmla="*/ 0 w 63"/>
                <a:gd name="T43" fmla="*/ 0 h 1466"/>
                <a:gd name="T44" fmla="*/ 0 w 63"/>
                <a:gd name="T45" fmla="*/ 0 h 1466"/>
                <a:gd name="T46" fmla="*/ 0 w 63"/>
                <a:gd name="T47" fmla="*/ 0 h 1466"/>
                <a:gd name="T48" fmla="*/ 0 w 63"/>
                <a:gd name="T49" fmla="*/ 0 h 146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466"/>
                <a:gd name="T77" fmla="*/ 63 w 63"/>
                <a:gd name="T78" fmla="*/ 1466 h 146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466">
                  <a:moveTo>
                    <a:pt x="25" y="12"/>
                  </a:moveTo>
                  <a:lnTo>
                    <a:pt x="27" y="7"/>
                  </a:lnTo>
                  <a:lnTo>
                    <a:pt x="31" y="2"/>
                  </a:lnTo>
                  <a:lnTo>
                    <a:pt x="37" y="0"/>
                  </a:lnTo>
                  <a:lnTo>
                    <a:pt x="44" y="0"/>
                  </a:lnTo>
                  <a:lnTo>
                    <a:pt x="51" y="1"/>
                  </a:lnTo>
                  <a:lnTo>
                    <a:pt x="57" y="3"/>
                  </a:lnTo>
                  <a:lnTo>
                    <a:pt x="61" y="7"/>
                  </a:lnTo>
                  <a:lnTo>
                    <a:pt x="63" y="12"/>
                  </a:lnTo>
                  <a:lnTo>
                    <a:pt x="59" y="282"/>
                  </a:lnTo>
                  <a:lnTo>
                    <a:pt x="56" y="493"/>
                  </a:lnTo>
                  <a:lnTo>
                    <a:pt x="51" y="823"/>
                  </a:lnTo>
                  <a:lnTo>
                    <a:pt x="40" y="1454"/>
                  </a:lnTo>
                  <a:lnTo>
                    <a:pt x="38" y="1459"/>
                  </a:lnTo>
                  <a:lnTo>
                    <a:pt x="34" y="1463"/>
                  </a:lnTo>
                  <a:lnTo>
                    <a:pt x="28" y="1465"/>
                  </a:lnTo>
                  <a:lnTo>
                    <a:pt x="21" y="1466"/>
                  </a:lnTo>
                  <a:lnTo>
                    <a:pt x="13" y="1465"/>
                  </a:lnTo>
                  <a:lnTo>
                    <a:pt x="7" y="1462"/>
                  </a:lnTo>
                  <a:lnTo>
                    <a:pt x="3" y="1459"/>
                  </a:lnTo>
                  <a:lnTo>
                    <a:pt x="0" y="1454"/>
                  </a:lnTo>
                  <a:lnTo>
                    <a:pt x="5" y="1182"/>
                  </a:lnTo>
                  <a:lnTo>
                    <a:pt x="9" y="972"/>
                  </a:lnTo>
                  <a:lnTo>
                    <a:pt x="14" y="642"/>
                  </a:lnTo>
                  <a:lnTo>
                    <a:pt x="25" y="12"/>
                  </a:lnTo>
                  <a:close/>
                </a:path>
              </a:pathLst>
            </a:custGeom>
            <a:solidFill>
              <a:srgbClr val="78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34" name="Freeform 36"/>
            <p:cNvSpPr>
              <a:spLocks/>
            </p:cNvSpPr>
            <p:nvPr/>
          </p:nvSpPr>
          <p:spPr bwMode="auto">
            <a:xfrm>
              <a:off x="3782" y="1902"/>
              <a:ext cx="6" cy="113"/>
            </a:xfrm>
            <a:custGeom>
              <a:avLst/>
              <a:gdLst>
                <a:gd name="T0" fmla="*/ 0 w 55"/>
                <a:gd name="T1" fmla="*/ 0 h 1357"/>
                <a:gd name="T2" fmla="*/ 0 w 55"/>
                <a:gd name="T3" fmla="*/ 0 h 1357"/>
                <a:gd name="T4" fmla="*/ 0 w 55"/>
                <a:gd name="T5" fmla="*/ 0 h 1357"/>
                <a:gd name="T6" fmla="*/ 0 w 55"/>
                <a:gd name="T7" fmla="*/ 0 h 1357"/>
                <a:gd name="T8" fmla="*/ 0 w 55"/>
                <a:gd name="T9" fmla="*/ 0 h 1357"/>
                <a:gd name="T10" fmla="*/ 0 w 55"/>
                <a:gd name="T11" fmla="*/ 0 h 1357"/>
                <a:gd name="T12" fmla="*/ 0 w 55"/>
                <a:gd name="T13" fmla="*/ 0 h 1357"/>
                <a:gd name="T14" fmla="*/ 0 w 55"/>
                <a:gd name="T15" fmla="*/ 0 h 1357"/>
                <a:gd name="T16" fmla="*/ 0 w 55"/>
                <a:gd name="T17" fmla="*/ 0 h 1357"/>
                <a:gd name="T18" fmla="*/ 0 w 55"/>
                <a:gd name="T19" fmla="*/ 0 h 1357"/>
                <a:gd name="T20" fmla="*/ 0 w 55"/>
                <a:gd name="T21" fmla="*/ 0 h 1357"/>
                <a:gd name="T22" fmla="*/ 0 w 55"/>
                <a:gd name="T23" fmla="*/ 0 h 1357"/>
                <a:gd name="T24" fmla="*/ 0 w 55"/>
                <a:gd name="T25" fmla="*/ 0 h 1357"/>
                <a:gd name="T26" fmla="*/ 0 w 55"/>
                <a:gd name="T27" fmla="*/ 0 h 1357"/>
                <a:gd name="T28" fmla="*/ 0 w 55"/>
                <a:gd name="T29" fmla="*/ 0 h 1357"/>
                <a:gd name="T30" fmla="*/ 0 w 55"/>
                <a:gd name="T31" fmla="*/ 0 h 1357"/>
                <a:gd name="T32" fmla="*/ 0 w 55"/>
                <a:gd name="T33" fmla="*/ 0 h 1357"/>
                <a:gd name="T34" fmla="*/ 0 w 55"/>
                <a:gd name="T35" fmla="*/ 0 h 1357"/>
                <a:gd name="T36" fmla="*/ 0 w 55"/>
                <a:gd name="T37" fmla="*/ 0 h 1357"/>
                <a:gd name="T38" fmla="*/ 0 w 55"/>
                <a:gd name="T39" fmla="*/ 0 h 1357"/>
                <a:gd name="T40" fmla="*/ 0 w 55"/>
                <a:gd name="T41" fmla="*/ 0 h 1357"/>
                <a:gd name="T42" fmla="*/ 0 w 55"/>
                <a:gd name="T43" fmla="*/ 0 h 1357"/>
                <a:gd name="T44" fmla="*/ 0 w 55"/>
                <a:gd name="T45" fmla="*/ 0 h 1357"/>
                <a:gd name="T46" fmla="*/ 0 w 55"/>
                <a:gd name="T47" fmla="*/ 0 h 1357"/>
                <a:gd name="T48" fmla="*/ 0 w 55"/>
                <a:gd name="T49" fmla="*/ 0 h 13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5"/>
                <a:gd name="T76" fmla="*/ 0 h 1357"/>
                <a:gd name="T77" fmla="*/ 55 w 55"/>
                <a:gd name="T78" fmla="*/ 1357 h 135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5" h="1357">
                  <a:moveTo>
                    <a:pt x="24" y="12"/>
                  </a:moveTo>
                  <a:lnTo>
                    <a:pt x="25" y="7"/>
                  </a:lnTo>
                  <a:lnTo>
                    <a:pt x="28" y="2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lnTo>
                    <a:pt x="50" y="3"/>
                  </a:lnTo>
                  <a:lnTo>
                    <a:pt x="54" y="7"/>
                  </a:lnTo>
                  <a:lnTo>
                    <a:pt x="55" y="12"/>
                  </a:lnTo>
                  <a:lnTo>
                    <a:pt x="51" y="262"/>
                  </a:lnTo>
                  <a:lnTo>
                    <a:pt x="48" y="457"/>
                  </a:lnTo>
                  <a:lnTo>
                    <a:pt x="42" y="762"/>
                  </a:lnTo>
                  <a:lnTo>
                    <a:pt x="31" y="1345"/>
                  </a:lnTo>
                  <a:lnTo>
                    <a:pt x="30" y="1350"/>
                  </a:lnTo>
                  <a:lnTo>
                    <a:pt x="26" y="1354"/>
                  </a:lnTo>
                  <a:lnTo>
                    <a:pt x="21" y="1356"/>
                  </a:lnTo>
                  <a:lnTo>
                    <a:pt x="16" y="1357"/>
                  </a:lnTo>
                  <a:lnTo>
                    <a:pt x="10" y="1356"/>
                  </a:lnTo>
                  <a:lnTo>
                    <a:pt x="5" y="1353"/>
                  </a:lnTo>
                  <a:lnTo>
                    <a:pt x="1" y="1350"/>
                  </a:lnTo>
                  <a:lnTo>
                    <a:pt x="0" y="1345"/>
                  </a:lnTo>
                  <a:lnTo>
                    <a:pt x="4" y="1094"/>
                  </a:lnTo>
                  <a:lnTo>
                    <a:pt x="8" y="900"/>
                  </a:lnTo>
                  <a:lnTo>
                    <a:pt x="13" y="595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8A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35" name="Freeform 37"/>
            <p:cNvSpPr>
              <a:spLocks/>
            </p:cNvSpPr>
            <p:nvPr/>
          </p:nvSpPr>
          <p:spPr bwMode="auto">
            <a:xfrm>
              <a:off x="3782" y="1902"/>
              <a:ext cx="5" cy="104"/>
            </a:xfrm>
            <a:custGeom>
              <a:avLst/>
              <a:gdLst>
                <a:gd name="T0" fmla="*/ 0 w 48"/>
                <a:gd name="T1" fmla="*/ 0 h 1248"/>
                <a:gd name="T2" fmla="*/ 0 w 48"/>
                <a:gd name="T3" fmla="*/ 0 h 1248"/>
                <a:gd name="T4" fmla="*/ 0 w 48"/>
                <a:gd name="T5" fmla="*/ 0 h 1248"/>
                <a:gd name="T6" fmla="*/ 0 w 48"/>
                <a:gd name="T7" fmla="*/ 0 h 1248"/>
                <a:gd name="T8" fmla="*/ 0 w 48"/>
                <a:gd name="T9" fmla="*/ 0 h 1248"/>
                <a:gd name="T10" fmla="*/ 0 w 48"/>
                <a:gd name="T11" fmla="*/ 0 h 1248"/>
                <a:gd name="T12" fmla="*/ 0 w 48"/>
                <a:gd name="T13" fmla="*/ 0 h 1248"/>
                <a:gd name="T14" fmla="*/ 0 w 48"/>
                <a:gd name="T15" fmla="*/ 0 h 1248"/>
                <a:gd name="T16" fmla="*/ 0 w 48"/>
                <a:gd name="T17" fmla="*/ 0 h 1248"/>
                <a:gd name="T18" fmla="*/ 0 w 48"/>
                <a:gd name="T19" fmla="*/ 0 h 1248"/>
                <a:gd name="T20" fmla="*/ 0 w 48"/>
                <a:gd name="T21" fmla="*/ 0 h 1248"/>
                <a:gd name="T22" fmla="*/ 0 w 48"/>
                <a:gd name="T23" fmla="*/ 0 h 1248"/>
                <a:gd name="T24" fmla="*/ 0 w 48"/>
                <a:gd name="T25" fmla="*/ 0 h 1248"/>
                <a:gd name="T26" fmla="*/ 0 w 48"/>
                <a:gd name="T27" fmla="*/ 0 h 1248"/>
                <a:gd name="T28" fmla="*/ 0 w 48"/>
                <a:gd name="T29" fmla="*/ 0 h 1248"/>
                <a:gd name="T30" fmla="*/ 0 w 48"/>
                <a:gd name="T31" fmla="*/ 0 h 1248"/>
                <a:gd name="T32" fmla="*/ 0 w 48"/>
                <a:gd name="T33" fmla="*/ 0 h 12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1248"/>
                <a:gd name="T53" fmla="*/ 48 w 48"/>
                <a:gd name="T54" fmla="*/ 1248 h 12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1248">
                  <a:moveTo>
                    <a:pt x="21" y="10"/>
                  </a:moveTo>
                  <a:lnTo>
                    <a:pt x="25" y="2"/>
                  </a:lnTo>
                  <a:lnTo>
                    <a:pt x="35" y="0"/>
                  </a:lnTo>
                  <a:lnTo>
                    <a:pt x="44" y="3"/>
                  </a:lnTo>
                  <a:lnTo>
                    <a:pt x="48" y="12"/>
                  </a:lnTo>
                  <a:lnTo>
                    <a:pt x="44" y="242"/>
                  </a:lnTo>
                  <a:lnTo>
                    <a:pt x="40" y="421"/>
                  </a:lnTo>
                  <a:lnTo>
                    <a:pt x="35" y="701"/>
                  </a:lnTo>
                  <a:lnTo>
                    <a:pt x="26" y="1238"/>
                  </a:lnTo>
                  <a:lnTo>
                    <a:pt x="22" y="1246"/>
                  </a:lnTo>
                  <a:lnTo>
                    <a:pt x="13" y="1248"/>
                  </a:lnTo>
                  <a:lnTo>
                    <a:pt x="4" y="1245"/>
                  </a:lnTo>
                  <a:lnTo>
                    <a:pt x="0" y="1236"/>
                  </a:lnTo>
                  <a:lnTo>
                    <a:pt x="4" y="1006"/>
                  </a:lnTo>
                  <a:lnTo>
                    <a:pt x="7" y="827"/>
                  </a:lnTo>
                  <a:lnTo>
                    <a:pt x="12" y="547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A1A6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36" name="Freeform 38"/>
            <p:cNvSpPr>
              <a:spLocks/>
            </p:cNvSpPr>
            <p:nvPr/>
          </p:nvSpPr>
          <p:spPr bwMode="auto">
            <a:xfrm>
              <a:off x="3783" y="1902"/>
              <a:ext cx="4" cy="95"/>
            </a:xfrm>
            <a:custGeom>
              <a:avLst/>
              <a:gdLst>
                <a:gd name="T0" fmla="*/ 0 w 38"/>
                <a:gd name="T1" fmla="*/ 0 h 1139"/>
                <a:gd name="T2" fmla="*/ 0 w 38"/>
                <a:gd name="T3" fmla="*/ 0 h 1139"/>
                <a:gd name="T4" fmla="*/ 0 w 38"/>
                <a:gd name="T5" fmla="*/ 0 h 1139"/>
                <a:gd name="T6" fmla="*/ 0 w 38"/>
                <a:gd name="T7" fmla="*/ 0 h 1139"/>
                <a:gd name="T8" fmla="*/ 0 w 38"/>
                <a:gd name="T9" fmla="*/ 0 h 1139"/>
                <a:gd name="T10" fmla="*/ 0 w 38"/>
                <a:gd name="T11" fmla="*/ 0 h 1139"/>
                <a:gd name="T12" fmla="*/ 0 w 38"/>
                <a:gd name="T13" fmla="*/ 0 h 1139"/>
                <a:gd name="T14" fmla="*/ 0 w 38"/>
                <a:gd name="T15" fmla="*/ 0 h 1139"/>
                <a:gd name="T16" fmla="*/ 0 w 38"/>
                <a:gd name="T17" fmla="*/ 0 h 1139"/>
                <a:gd name="T18" fmla="*/ 0 w 38"/>
                <a:gd name="T19" fmla="*/ 0 h 1139"/>
                <a:gd name="T20" fmla="*/ 0 w 38"/>
                <a:gd name="T21" fmla="*/ 0 h 1139"/>
                <a:gd name="T22" fmla="*/ 0 w 38"/>
                <a:gd name="T23" fmla="*/ 0 h 1139"/>
                <a:gd name="T24" fmla="*/ 0 w 38"/>
                <a:gd name="T25" fmla="*/ 0 h 1139"/>
                <a:gd name="T26" fmla="*/ 0 w 38"/>
                <a:gd name="T27" fmla="*/ 0 h 1139"/>
                <a:gd name="T28" fmla="*/ 0 w 38"/>
                <a:gd name="T29" fmla="*/ 0 h 1139"/>
                <a:gd name="T30" fmla="*/ 0 w 38"/>
                <a:gd name="T31" fmla="*/ 0 h 1139"/>
                <a:gd name="T32" fmla="*/ 0 w 38"/>
                <a:gd name="T33" fmla="*/ 0 h 11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1139"/>
                <a:gd name="T53" fmla="*/ 38 w 38"/>
                <a:gd name="T54" fmla="*/ 1139 h 11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1139">
                  <a:moveTo>
                    <a:pt x="19" y="10"/>
                  </a:moveTo>
                  <a:lnTo>
                    <a:pt x="22" y="2"/>
                  </a:lnTo>
                  <a:lnTo>
                    <a:pt x="29" y="0"/>
                  </a:lnTo>
                  <a:lnTo>
                    <a:pt x="36" y="3"/>
                  </a:lnTo>
                  <a:lnTo>
                    <a:pt x="38" y="12"/>
                  </a:lnTo>
                  <a:lnTo>
                    <a:pt x="35" y="221"/>
                  </a:lnTo>
                  <a:lnTo>
                    <a:pt x="33" y="383"/>
                  </a:lnTo>
                  <a:lnTo>
                    <a:pt x="28" y="640"/>
                  </a:lnTo>
                  <a:lnTo>
                    <a:pt x="19" y="1130"/>
                  </a:lnTo>
                  <a:lnTo>
                    <a:pt x="16" y="1137"/>
                  </a:lnTo>
                  <a:lnTo>
                    <a:pt x="10" y="1139"/>
                  </a:lnTo>
                  <a:lnTo>
                    <a:pt x="3" y="1137"/>
                  </a:lnTo>
                  <a:lnTo>
                    <a:pt x="0" y="1130"/>
                  </a:lnTo>
                  <a:lnTo>
                    <a:pt x="4" y="920"/>
                  </a:lnTo>
                  <a:lnTo>
                    <a:pt x="7" y="756"/>
                  </a:lnTo>
                  <a:lnTo>
                    <a:pt x="11" y="499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B2BAB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37" name="Freeform 39"/>
            <p:cNvSpPr>
              <a:spLocks/>
            </p:cNvSpPr>
            <p:nvPr/>
          </p:nvSpPr>
          <p:spPr bwMode="auto">
            <a:xfrm>
              <a:off x="3783" y="1902"/>
              <a:ext cx="4" cy="86"/>
            </a:xfrm>
            <a:custGeom>
              <a:avLst/>
              <a:gdLst>
                <a:gd name="T0" fmla="*/ 0 w 31"/>
                <a:gd name="T1" fmla="*/ 0 h 1031"/>
                <a:gd name="T2" fmla="*/ 0 w 31"/>
                <a:gd name="T3" fmla="*/ 0 h 1031"/>
                <a:gd name="T4" fmla="*/ 0 w 31"/>
                <a:gd name="T5" fmla="*/ 0 h 1031"/>
                <a:gd name="T6" fmla="*/ 0 w 31"/>
                <a:gd name="T7" fmla="*/ 0 h 1031"/>
                <a:gd name="T8" fmla="*/ 0 w 31"/>
                <a:gd name="T9" fmla="*/ 0 h 1031"/>
                <a:gd name="T10" fmla="*/ 0 w 31"/>
                <a:gd name="T11" fmla="*/ 0 h 1031"/>
                <a:gd name="T12" fmla="*/ 0 w 31"/>
                <a:gd name="T13" fmla="*/ 0 h 1031"/>
                <a:gd name="T14" fmla="*/ 0 w 31"/>
                <a:gd name="T15" fmla="*/ 0 h 1031"/>
                <a:gd name="T16" fmla="*/ 0 w 31"/>
                <a:gd name="T17" fmla="*/ 0 h 1031"/>
                <a:gd name="T18" fmla="*/ 0 w 31"/>
                <a:gd name="T19" fmla="*/ 0 h 1031"/>
                <a:gd name="T20" fmla="*/ 0 w 31"/>
                <a:gd name="T21" fmla="*/ 0 h 10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"/>
                <a:gd name="T34" fmla="*/ 0 h 1031"/>
                <a:gd name="T35" fmla="*/ 31 w 31"/>
                <a:gd name="T36" fmla="*/ 1031 h 10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" h="1031">
                  <a:moveTo>
                    <a:pt x="17" y="10"/>
                  </a:moveTo>
                  <a:lnTo>
                    <a:pt x="19" y="2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31" y="10"/>
                  </a:lnTo>
                  <a:lnTo>
                    <a:pt x="15" y="1023"/>
                  </a:lnTo>
                  <a:lnTo>
                    <a:pt x="13" y="1029"/>
                  </a:lnTo>
                  <a:lnTo>
                    <a:pt x="8" y="1031"/>
                  </a:lnTo>
                  <a:lnTo>
                    <a:pt x="2" y="1029"/>
                  </a:lnTo>
                  <a:lnTo>
                    <a:pt x="0" y="1023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38" name="Freeform 40"/>
            <p:cNvSpPr>
              <a:spLocks/>
            </p:cNvSpPr>
            <p:nvPr/>
          </p:nvSpPr>
          <p:spPr bwMode="auto">
            <a:xfrm>
              <a:off x="3782" y="1920"/>
              <a:ext cx="1" cy="1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0 w 12"/>
                <a:gd name="T5" fmla="*/ 0 h 12"/>
                <a:gd name="T6" fmla="*/ 0 w 12"/>
                <a:gd name="T7" fmla="*/ 0 h 12"/>
                <a:gd name="T8" fmla="*/ 0 w 12"/>
                <a:gd name="T9" fmla="*/ 0 h 12"/>
                <a:gd name="T10" fmla="*/ 0 w 12"/>
                <a:gd name="T11" fmla="*/ 0 h 12"/>
                <a:gd name="T12" fmla="*/ 0 w 12"/>
                <a:gd name="T13" fmla="*/ 0 h 12"/>
                <a:gd name="T14" fmla="*/ 0 w 12"/>
                <a:gd name="T15" fmla="*/ 0 h 12"/>
                <a:gd name="T16" fmla="*/ 0 w 12"/>
                <a:gd name="T17" fmla="*/ 0 h 12"/>
                <a:gd name="T18" fmla="*/ 0 w 12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2"/>
                <a:gd name="T32" fmla="*/ 12 w 12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2">
                  <a:moveTo>
                    <a:pt x="6" y="0"/>
                  </a:moveTo>
                  <a:lnTo>
                    <a:pt x="4" y="1"/>
                  </a:lnTo>
                  <a:lnTo>
                    <a:pt x="0" y="8"/>
                  </a:lnTo>
                  <a:lnTo>
                    <a:pt x="9" y="12"/>
                  </a:lnTo>
                  <a:lnTo>
                    <a:pt x="12" y="5"/>
                  </a:lnTo>
                  <a:lnTo>
                    <a:pt x="10" y="6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39" name="Freeform 41"/>
            <p:cNvSpPr>
              <a:spLocks/>
            </p:cNvSpPr>
            <p:nvPr/>
          </p:nvSpPr>
          <p:spPr bwMode="auto">
            <a:xfrm>
              <a:off x="3782" y="1919"/>
              <a:ext cx="1" cy="1"/>
            </a:xfrm>
            <a:custGeom>
              <a:avLst/>
              <a:gdLst>
                <a:gd name="T0" fmla="*/ 0 w 12"/>
                <a:gd name="T1" fmla="*/ 0 h 13"/>
                <a:gd name="T2" fmla="*/ 0 w 12"/>
                <a:gd name="T3" fmla="*/ 0 h 13"/>
                <a:gd name="T4" fmla="*/ 0 w 12"/>
                <a:gd name="T5" fmla="*/ 0 h 13"/>
                <a:gd name="T6" fmla="*/ 0 w 12"/>
                <a:gd name="T7" fmla="*/ 0 h 13"/>
                <a:gd name="T8" fmla="*/ 0 w 12"/>
                <a:gd name="T9" fmla="*/ 0 h 13"/>
                <a:gd name="T10" fmla="*/ 0 w 12"/>
                <a:gd name="T11" fmla="*/ 0 h 13"/>
                <a:gd name="T12" fmla="*/ 0 w 12"/>
                <a:gd name="T13" fmla="*/ 0 h 13"/>
                <a:gd name="T14" fmla="*/ 0 w 12"/>
                <a:gd name="T15" fmla="*/ 0 h 13"/>
                <a:gd name="T16" fmla="*/ 0 w 12"/>
                <a:gd name="T17" fmla="*/ 0 h 13"/>
                <a:gd name="T18" fmla="*/ 0 w 12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3"/>
                <a:gd name="T32" fmla="*/ 12 w 12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3">
                  <a:moveTo>
                    <a:pt x="9" y="0"/>
                  </a:moveTo>
                  <a:lnTo>
                    <a:pt x="8" y="1"/>
                  </a:lnTo>
                  <a:lnTo>
                    <a:pt x="0" y="7"/>
                  </a:lnTo>
                  <a:lnTo>
                    <a:pt x="4" y="13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40" name="Freeform 42"/>
            <p:cNvSpPr>
              <a:spLocks/>
            </p:cNvSpPr>
            <p:nvPr/>
          </p:nvSpPr>
          <p:spPr bwMode="auto">
            <a:xfrm>
              <a:off x="3783" y="1919"/>
              <a:ext cx="1" cy="1"/>
            </a:xfrm>
            <a:custGeom>
              <a:avLst/>
              <a:gdLst>
                <a:gd name="T0" fmla="*/ 0 w 13"/>
                <a:gd name="T1" fmla="*/ 0 h 12"/>
                <a:gd name="T2" fmla="*/ 0 w 13"/>
                <a:gd name="T3" fmla="*/ 0 h 12"/>
                <a:gd name="T4" fmla="*/ 0 w 13"/>
                <a:gd name="T5" fmla="*/ 0 h 12"/>
                <a:gd name="T6" fmla="*/ 0 w 13"/>
                <a:gd name="T7" fmla="*/ 0 h 12"/>
                <a:gd name="T8" fmla="*/ 0 w 13"/>
                <a:gd name="T9" fmla="*/ 0 h 12"/>
                <a:gd name="T10" fmla="*/ 0 w 13"/>
                <a:gd name="T11" fmla="*/ 0 h 12"/>
                <a:gd name="T12" fmla="*/ 0 w 13"/>
                <a:gd name="T13" fmla="*/ 0 h 12"/>
                <a:gd name="T14" fmla="*/ 0 w 13"/>
                <a:gd name="T15" fmla="*/ 0 h 12"/>
                <a:gd name="T16" fmla="*/ 0 w 13"/>
                <a:gd name="T17" fmla="*/ 0 h 12"/>
                <a:gd name="T18" fmla="*/ 0 w 13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2"/>
                <a:gd name="T32" fmla="*/ 13 w 13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2">
                  <a:moveTo>
                    <a:pt x="12" y="0"/>
                  </a:moveTo>
                  <a:lnTo>
                    <a:pt x="11" y="0"/>
                  </a:lnTo>
                  <a:lnTo>
                    <a:pt x="0" y="3"/>
                  </a:lnTo>
                  <a:lnTo>
                    <a:pt x="2" y="12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41" name="Freeform 43"/>
            <p:cNvSpPr>
              <a:spLocks/>
            </p:cNvSpPr>
            <p:nvPr/>
          </p:nvSpPr>
          <p:spPr bwMode="auto">
            <a:xfrm>
              <a:off x="3784" y="1919"/>
              <a:ext cx="2" cy="1"/>
            </a:xfrm>
            <a:custGeom>
              <a:avLst/>
              <a:gdLst>
                <a:gd name="T0" fmla="*/ 0 w 13"/>
                <a:gd name="T1" fmla="*/ 0 h 9"/>
                <a:gd name="T2" fmla="*/ 0 w 13"/>
                <a:gd name="T3" fmla="*/ 0 h 9"/>
                <a:gd name="T4" fmla="*/ 0 w 13"/>
                <a:gd name="T5" fmla="*/ 0 h 9"/>
                <a:gd name="T6" fmla="*/ 0 w 13"/>
                <a:gd name="T7" fmla="*/ 0 h 9"/>
                <a:gd name="T8" fmla="*/ 0 w 13"/>
                <a:gd name="T9" fmla="*/ 0 h 9"/>
                <a:gd name="T10" fmla="*/ 0 w 13"/>
                <a:gd name="T11" fmla="*/ 0 h 9"/>
                <a:gd name="T12" fmla="*/ 0 w 13"/>
                <a:gd name="T13" fmla="*/ 0 h 9"/>
                <a:gd name="T14" fmla="*/ 0 w 13"/>
                <a:gd name="T15" fmla="*/ 0 h 9"/>
                <a:gd name="T16" fmla="*/ 0 w 13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9"/>
                <a:gd name="T29" fmla="*/ 13 w 13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9">
                  <a:moveTo>
                    <a:pt x="13" y="0"/>
                  </a:moveTo>
                  <a:lnTo>
                    <a:pt x="13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13" y="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42" name="Freeform 44"/>
            <p:cNvSpPr>
              <a:spLocks/>
            </p:cNvSpPr>
            <p:nvPr/>
          </p:nvSpPr>
          <p:spPr bwMode="auto">
            <a:xfrm>
              <a:off x="3786" y="1919"/>
              <a:ext cx="1" cy="1"/>
            </a:xfrm>
            <a:custGeom>
              <a:avLst/>
              <a:gdLst>
                <a:gd name="T0" fmla="*/ 0 w 14"/>
                <a:gd name="T1" fmla="*/ 0 h 9"/>
                <a:gd name="T2" fmla="*/ 0 w 14"/>
                <a:gd name="T3" fmla="*/ 0 h 9"/>
                <a:gd name="T4" fmla="*/ 0 w 14"/>
                <a:gd name="T5" fmla="*/ 0 h 9"/>
                <a:gd name="T6" fmla="*/ 0 w 14"/>
                <a:gd name="T7" fmla="*/ 0 h 9"/>
                <a:gd name="T8" fmla="*/ 0 w 14"/>
                <a:gd name="T9" fmla="*/ 0 h 9"/>
                <a:gd name="T10" fmla="*/ 0 w 14"/>
                <a:gd name="T11" fmla="*/ 0 h 9"/>
                <a:gd name="T12" fmla="*/ 0 w 14"/>
                <a:gd name="T13" fmla="*/ 0 h 9"/>
                <a:gd name="T14" fmla="*/ 0 w 14"/>
                <a:gd name="T15" fmla="*/ 0 h 9"/>
                <a:gd name="T16" fmla="*/ 0 w 14"/>
                <a:gd name="T17" fmla="*/ 0 h 9"/>
                <a:gd name="T18" fmla="*/ 0 w 14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9"/>
                <a:gd name="T32" fmla="*/ 14 w 14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9">
                  <a:moveTo>
                    <a:pt x="14" y="1"/>
                  </a:moveTo>
                  <a:lnTo>
                    <a:pt x="13" y="1"/>
                  </a:lnTo>
                  <a:lnTo>
                    <a:pt x="0" y="0"/>
                  </a:lnTo>
                  <a:lnTo>
                    <a:pt x="0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43" name="Freeform 45"/>
            <p:cNvSpPr>
              <a:spLocks/>
            </p:cNvSpPr>
            <p:nvPr/>
          </p:nvSpPr>
          <p:spPr bwMode="auto">
            <a:xfrm>
              <a:off x="3787" y="1919"/>
              <a:ext cx="1" cy="1"/>
            </a:xfrm>
            <a:custGeom>
              <a:avLst/>
              <a:gdLst>
                <a:gd name="T0" fmla="*/ 0 w 16"/>
                <a:gd name="T1" fmla="*/ 0 h 12"/>
                <a:gd name="T2" fmla="*/ 0 w 16"/>
                <a:gd name="T3" fmla="*/ 0 h 12"/>
                <a:gd name="T4" fmla="*/ 0 w 16"/>
                <a:gd name="T5" fmla="*/ 0 h 12"/>
                <a:gd name="T6" fmla="*/ 0 w 16"/>
                <a:gd name="T7" fmla="*/ 0 h 12"/>
                <a:gd name="T8" fmla="*/ 0 w 16"/>
                <a:gd name="T9" fmla="*/ 0 h 12"/>
                <a:gd name="T10" fmla="*/ 0 w 16"/>
                <a:gd name="T11" fmla="*/ 0 h 12"/>
                <a:gd name="T12" fmla="*/ 0 w 16"/>
                <a:gd name="T13" fmla="*/ 0 h 12"/>
                <a:gd name="T14" fmla="*/ 0 w 16"/>
                <a:gd name="T15" fmla="*/ 0 h 12"/>
                <a:gd name="T16" fmla="*/ 0 w 16"/>
                <a:gd name="T17" fmla="*/ 0 h 12"/>
                <a:gd name="T18" fmla="*/ 0 w 16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2"/>
                <a:gd name="T32" fmla="*/ 16 w 16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2">
                  <a:moveTo>
                    <a:pt x="16" y="4"/>
                  </a:moveTo>
                  <a:lnTo>
                    <a:pt x="15" y="3"/>
                  </a:lnTo>
                  <a:lnTo>
                    <a:pt x="2" y="0"/>
                  </a:lnTo>
                  <a:lnTo>
                    <a:pt x="0" y="8"/>
                  </a:lnTo>
                  <a:lnTo>
                    <a:pt x="13" y="12"/>
                  </a:lnTo>
                  <a:lnTo>
                    <a:pt x="12" y="11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44" name="Freeform 46"/>
            <p:cNvSpPr>
              <a:spLocks/>
            </p:cNvSpPr>
            <p:nvPr/>
          </p:nvSpPr>
          <p:spPr bwMode="auto">
            <a:xfrm>
              <a:off x="3788" y="1920"/>
              <a:ext cx="1" cy="1"/>
            </a:xfrm>
            <a:custGeom>
              <a:avLst/>
              <a:gdLst>
                <a:gd name="T0" fmla="*/ 0 w 14"/>
                <a:gd name="T1" fmla="*/ 0 h 12"/>
                <a:gd name="T2" fmla="*/ 0 w 14"/>
                <a:gd name="T3" fmla="*/ 0 h 12"/>
                <a:gd name="T4" fmla="*/ 0 w 14"/>
                <a:gd name="T5" fmla="*/ 0 h 12"/>
                <a:gd name="T6" fmla="*/ 0 w 14"/>
                <a:gd name="T7" fmla="*/ 0 h 12"/>
                <a:gd name="T8" fmla="*/ 0 w 14"/>
                <a:gd name="T9" fmla="*/ 0 h 12"/>
                <a:gd name="T10" fmla="*/ 0 w 14"/>
                <a:gd name="T11" fmla="*/ 0 h 12"/>
                <a:gd name="T12" fmla="*/ 0 w 14"/>
                <a:gd name="T13" fmla="*/ 0 h 12"/>
                <a:gd name="T14" fmla="*/ 0 w 14"/>
                <a:gd name="T15" fmla="*/ 0 h 12"/>
                <a:gd name="T16" fmla="*/ 0 w 14"/>
                <a:gd name="T17" fmla="*/ 0 h 12"/>
                <a:gd name="T18" fmla="*/ 0 w 14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2"/>
                <a:gd name="T32" fmla="*/ 14 w 14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2">
                  <a:moveTo>
                    <a:pt x="14" y="7"/>
                  </a:moveTo>
                  <a:lnTo>
                    <a:pt x="13" y="6"/>
                  </a:lnTo>
                  <a:lnTo>
                    <a:pt x="4" y="0"/>
                  </a:lnTo>
                  <a:lnTo>
                    <a:pt x="0" y="7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45" name="Freeform 47"/>
            <p:cNvSpPr>
              <a:spLocks/>
            </p:cNvSpPr>
            <p:nvPr/>
          </p:nvSpPr>
          <p:spPr bwMode="auto">
            <a:xfrm>
              <a:off x="3789" y="1920"/>
              <a:ext cx="1" cy="1"/>
            </a:xfrm>
            <a:custGeom>
              <a:avLst/>
              <a:gdLst>
                <a:gd name="T0" fmla="*/ 0 w 11"/>
                <a:gd name="T1" fmla="*/ 0 h 11"/>
                <a:gd name="T2" fmla="*/ 0 w 11"/>
                <a:gd name="T3" fmla="*/ 0 h 11"/>
                <a:gd name="T4" fmla="*/ 0 w 11"/>
                <a:gd name="T5" fmla="*/ 0 h 11"/>
                <a:gd name="T6" fmla="*/ 0 w 11"/>
                <a:gd name="T7" fmla="*/ 0 h 11"/>
                <a:gd name="T8" fmla="*/ 0 w 11"/>
                <a:gd name="T9" fmla="*/ 0 h 11"/>
                <a:gd name="T10" fmla="*/ 0 w 1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"/>
                <a:gd name="T19" fmla="*/ 0 h 11"/>
                <a:gd name="T20" fmla="*/ 11 w 1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" h="11">
                  <a:moveTo>
                    <a:pt x="8" y="9"/>
                  </a:moveTo>
                  <a:lnTo>
                    <a:pt x="11" y="7"/>
                  </a:lnTo>
                  <a:lnTo>
                    <a:pt x="6" y="0"/>
                  </a:lnTo>
                  <a:lnTo>
                    <a:pt x="0" y="4"/>
                  </a:lnTo>
                  <a:lnTo>
                    <a:pt x="5" y="11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46" name="Freeform 48"/>
            <p:cNvSpPr>
              <a:spLocks/>
            </p:cNvSpPr>
            <p:nvPr/>
          </p:nvSpPr>
          <p:spPr bwMode="auto">
            <a:xfrm>
              <a:off x="3777" y="1872"/>
              <a:ext cx="19" cy="4"/>
            </a:xfrm>
            <a:custGeom>
              <a:avLst/>
              <a:gdLst>
                <a:gd name="T0" fmla="*/ 0 w 194"/>
                <a:gd name="T1" fmla="*/ 0 h 40"/>
                <a:gd name="T2" fmla="*/ 0 w 194"/>
                <a:gd name="T3" fmla="*/ 0 h 40"/>
                <a:gd name="T4" fmla="*/ 0 w 194"/>
                <a:gd name="T5" fmla="*/ 0 h 40"/>
                <a:gd name="T6" fmla="*/ 0 w 194"/>
                <a:gd name="T7" fmla="*/ 0 h 40"/>
                <a:gd name="T8" fmla="*/ 0 w 194"/>
                <a:gd name="T9" fmla="*/ 0 h 40"/>
                <a:gd name="T10" fmla="*/ 0 w 194"/>
                <a:gd name="T11" fmla="*/ 0 h 40"/>
                <a:gd name="T12" fmla="*/ 0 w 194"/>
                <a:gd name="T13" fmla="*/ 0 h 40"/>
                <a:gd name="T14" fmla="*/ 0 w 194"/>
                <a:gd name="T15" fmla="*/ 0 h 40"/>
                <a:gd name="T16" fmla="*/ 0 w 194"/>
                <a:gd name="T17" fmla="*/ 0 h 40"/>
                <a:gd name="T18" fmla="*/ 0 w 194"/>
                <a:gd name="T19" fmla="*/ 0 h 40"/>
                <a:gd name="T20" fmla="*/ 0 w 194"/>
                <a:gd name="T21" fmla="*/ 0 h 40"/>
                <a:gd name="T22" fmla="*/ 0 w 194"/>
                <a:gd name="T23" fmla="*/ 0 h 40"/>
                <a:gd name="T24" fmla="*/ 0 w 194"/>
                <a:gd name="T25" fmla="*/ 0 h 40"/>
                <a:gd name="T26" fmla="*/ 0 w 194"/>
                <a:gd name="T27" fmla="*/ 0 h 40"/>
                <a:gd name="T28" fmla="*/ 0 w 194"/>
                <a:gd name="T29" fmla="*/ 0 h 40"/>
                <a:gd name="T30" fmla="*/ 0 w 194"/>
                <a:gd name="T31" fmla="*/ 0 h 40"/>
                <a:gd name="T32" fmla="*/ 0 w 194"/>
                <a:gd name="T33" fmla="*/ 0 h 40"/>
                <a:gd name="T34" fmla="*/ 0 w 194"/>
                <a:gd name="T35" fmla="*/ 0 h 40"/>
                <a:gd name="T36" fmla="*/ 0 w 194"/>
                <a:gd name="T37" fmla="*/ 0 h 40"/>
                <a:gd name="T38" fmla="*/ 0 w 194"/>
                <a:gd name="T39" fmla="*/ 0 h 40"/>
                <a:gd name="T40" fmla="*/ 0 w 194"/>
                <a:gd name="T41" fmla="*/ 0 h 40"/>
                <a:gd name="T42" fmla="*/ 0 w 194"/>
                <a:gd name="T43" fmla="*/ 0 h 40"/>
                <a:gd name="T44" fmla="*/ 0 w 194"/>
                <a:gd name="T45" fmla="*/ 0 h 40"/>
                <a:gd name="T46" fmla="*/ 0 w 194"/>
                <a:gd name="T47" fmla="*/ 0 h 40"/>
                <a:gd name="T48" fmla="*/ 0 w 194"/>
                <a:gd name="T49" fmla="*/ 0 h 40"/>
                <a:gd name="T50" fmla="*/ 0 w 194"/>
                <a:gd name="T51" fmla="*/ 0 h 40"/>
                <a:gd name="T52" fmla="*/ 0 w 194"/>
                <a:gd name="T53" fmla="*/ 0 h 40"/>
                <a:gd name="T54" fmla="*/ 0 w 194"/>
                <a:gd name="T55" fmla="*/ 0 h 40"/>
                <a:gd name="T56" fmla="*/ 0 w 194"/>
                <a:gd name="T57" fmla="*/ 0 h 40"/>
                <a:gd name="T58" fmla="*/ 0 w 194"/>
                <a:gd name="T59" fmla="*/ 0 h 40"/>
                <a:gd name="T60" fmla="*/ 0 w 194"/>
                <a:gd name="T61" fmla="*/ 0 h 40"/>
                <a:gd name="T62" fmla="*/ 0 w 194"/>
                <a:gd name="T63" fmla="*/ 0 h 40"/>
                <a:gd name="T64" fmla="*/ 0 w 194"/>
                <a:gd name="T65" fmla="*/ 0 h 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4"/>
                <a:gd name="T100" fmla="*/ 0 h 40"/>
                <a:gd name="T101" fmla="*/ 194 w 194"/>
                <a:gd name="T102" fmla="*/ 40 h 4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4" h="40">
                  <a:moveTo>
                    <a:pt x="96" y="0"/>
                  </a:moveTo>
                  <a:lnTo>
                    <a:pt x="115" y="2"/>
                  </a:lnTo>
                  <a:lnTo>
                    <a:pt x="132" y="5"/>
                  </a:lnTo>
                  <a:lnTo>
                    <a:pt x="148" y="9"/>
                  </a:lnTo>
                  <a:lnTo>
                    <a:pt x="163" y="15"/>
                  </a:lnTo>
                  <a:lnTo>
                    <a:pt x="176" y="21"/>
                  </a:lnTo>
                  <a:lnTo>
                    <a:pt x="186" y="27"/>
                  </a:lnTo>
                  <a:lnTo>
                    <a:pt x="192" y="33"/>
                  </a:lnTo>
                  <a:lnTo>
                    <a:pt x="194" y="40"/>
                  </a:lnTo>
                  <a:lnTo>
                    <a:pt x="186" y="36"/>
                  </a:lnTo>
                  <a:lnTo>
                    <a:pt x="178" y="32"/>
                  </a:lnTo>
                  <a:lnTo>
                    <a:pt x="167" y="29"/>
                  </a:lnTo>
                  <a:lnTo>
                    <a:pt x="156" y="26"/>
                  </a:lnTo>
                  <a:lnTo>
                    <a:pt x="143" y="23"/>
                  </a:lnTo>
                  <a:lnTo>
                    <a:pt x="130" y="21"/>
                  </a:lnTo>
                  <a:lnTo>
                    <a:pt x="114" y="19"/>
                  </a:lnTo>
                  <a:lnTo>
                    <a:pt x="96" y="18"/>
                  </a:lnTo>
                  <a:lnTo>
                    <a:pt x="80" y="18"/>
                  </a:lnTo>
                  <a:lnTo>
                    <a:pt x="66" y="19"/>
                  </a:lnTo>
                  <a:lnTo>
                    <a:pt x="52" y="20"/>
                  </a:lnTo>
                  <a:lnTo>
                    <a:pt x="40" y="22"/>
                  </a:lnTo>
                  <a:lnTo>
                    <a:pt x="29" y="24"/>
                  </a:lnTo>
                  <a:lnTo>
                    <a:pt x="19" y="27"/>
                  </a:lnTo>
                  <a:lnTo>
                    <a:pt x="9" y="31"/>
                  </a:lnTo>
                  <a:lnTo>
                    <a:pt x="0" y="35"/>
                  </a:lnTo>
                  <a:lnTo>
                    <a:pt x="2" y="29"/>
                  </a:lnTo>
                  <a:lnTo>
                    <a:pt x="9" y="23"/>
                  </a:lnTo>
                  <a:lnTo>
                    <a:pt x="18" y="18"/>
                  </a:lnTo>
                  <a:lnTo>
                    <a:pt x="31" y="12"/>
                  </a:lnTo>
                  <a:lnTo>
                    <a:pt x="45" y="7"/>
                  </a:lnTo>
                  <a:lnTo>
                    <a:pt x="62" y="3"/>
                  </a:lnTo>
                  <a:lnTo>
                    <a:pt x="79" y="1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47" name="Freeform 49"/>
            <p:cNvSpPr>
              <a:spLocks/>
            </p:cNvSpPr>
            <p:nvPr/>
          </p:nvSpPr>
          <p:spPr bwMode="auto">
            <a:xfrm>
              <a:off x="3648" y="2082"/>
              <a:ext cx="18" cy="406"/>
            </a:xfrm>
            <a:custGeom>
              <a:avLst/>
              <a:gdLst>
                <a:gd name="T0" fmla="*/ 0 w 183"/>
                <a:gd name="T1" fmla="*/ 0 h 4865"/>
                <a:gd name="T2" fmla="*/ 0 w 183"/>
                <a:gd name="T3" fmla="*/ 0 h 4865"/>
                <a:gd name="T4" fmla="*/ 0 w 183"/>
                <a:gd name="T5" fmla="*/ 0 h 4865"/>
                <a:gd name="T6" fmla="*/ 0 w 183"/>
                <a:gd name="T7" fmla="*/ 0 h 4865"/>
                <a:gd name="T8" fmla="*/ 0 w 183"/>
                <a:gd name="T9" fmla="*/ 0 h 4865"/>
                <a:gd name="T10" fmla="*/ 0 w 183"/>
                <a:gd name="T11" fmla="*/ 0 h 4865"/>
                <a:gd name="T12" fmla="*/ 0 w 183"/>
                <a:gd name="T13" fmla="*/ 0 h 4865"/>
                <a:gd name="T14" fmla="*/ 0 w 183"/>
                <a:gd name="T15" fmla="*/ 0 h 4865"/>
                <a:gd name="T16" fmla="*/ 0 w 183"/>
                <a:gd name="T17" fmla="*/ 0 h 4865"/>
                <a:gd name="T18" fmla="*/ 0 w 183"/>
                <a:gd name="T19" fmla="*/ 0 h 4865"/>
                <a:gd name="T20" fmla="*/ 0 w 183"/>
                <a:gd name="T21" fmla="*/ 0 h 4865"/>
                <a:gd name="T22" fmla="*/ 0 w 183"/>
                <a:gd name="T23" fmla="*/ 0 h 4865"/>
                <a:gd name="T24" fmla="*/ 0 w 183"/>
                <a:gd name="T25" fmla="*/ 0 h 4865"/>
                <a:gd name="T26" fmla="*/ 0 w 183"/>
                <a:gd name="T27" fmla="*/ 0 h 4865"/>
                <a:gd name="T28" fmla="*/ 0 w 183"/>
                <a:gd name="T29" fmla="*/ 0 h 4865"/>
                <a:gd name="T30" fmla="*/ 0 w 183"/>
                <a:gd name="T31" fmla="*/ 0 h 4865"/>
                <a:gd name="T32" fmla="*/ 0 w 183"/>
                <a:gd name="T33" fmla="*/ 0 h 4865"/>
                <a:gd name="T34" fmla="*/ 0 w 183"/>
                <a:gd name="T35" fmla="*/ 0 h 4865"/>
                <a:gd name="T36" fmla="*/ 0 w 183"/>
                <a:gd name="T37" fmla="*/ 0 h 4865"/>
                <a:gd name="T38" fmla="*/ 0 w 183"/>
                <a:gd name="T39" fmla="*/ 0 h 4865"/>
                <a:gd name="T40" fmla="*/ 0 w 183"/>
                <a:gd name="T41" fmla="*/ 0 h 4865"/>
                <a:gd name="T42" fmla="*/ 0 w 183"/>
                <a:gd name="T43" fmla="*/ 0 h 4865"/>
                <a:gd name="T44" fmla="*/ 0 w 183"/>
                <a:gd name="T45" fmla="*/ 0 h 4865"/>
                <a:gd name="T46" fmla="*/ 0 w 183"/>
                <a:gd name="T47" fmla="*/ 0 h 4865"/>
                <a:gd name="T48" fmla="*/ 0 w 183"/>
                <a:gd name="T49" fmla="*/ 0 h 4865"/>
                <a:gd name="T50" fmla="*/ 0 w 183"/>
                <a:gd name="T51" fmla="*/ 0 h 4865"/>
                <a:gd name="T52" fmla="*/ 0 w 183"/>
                <a:gd name="T53" fmla="*/ 0 h 4865"/>
                <a:gd name="T54" fmla="*/ 0 w 183"/>
                <a:gd name="T55" fmla="*/ 0 h 4865"/>
                <a:gd name="T56" fmla="*/ 0 w 183"/>
                <a:gd name="T57" fmla="*/ 0 h 4865"/>
                <a:gd name="T58" fmla="*/ 0 w 183"/>
                <a:gd name="T59" fmla="*/ 0 h 4865"/>
                <a:gd name="T60" fmla="*/ 0 w 183"/>
                <a:gd name="T61" fmla="*/ 0 h 4865"/>
                <a:gd name="T62" fmla="*/ 0 w 183"/>
                <a:gd name="T63" fmla="*/ 0 h 4865"/>
                <a:gd name="T64" fmla="*/ 0 w 183"/>
                <a:gd name="T65" fmla="*/ 0 h 4865"/>
                <a:gd name="T66" fmla="*/ 0 w 183"/>
                <a:gd name="T67" fmla="*/ 0 h 4865"/>
                <a:gd name="T68" fmla="*/ 0 w 183"/>
                <a:gd name="T69" fmla="*/ 0 h 486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3"/>
                <a:gd name="T106" fmla="*/ 0 h 4865"/>
                <a:gd name="T107" fmla="*/ 183 w 183"/>
                <a:gd name="T108" fmla="*/ 4865 h 486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3" h="4865">
                  <a:moveTo>
                    <a:pt x="173" y="0"/>
                  </a:moveTo>
                  <a:lnTo>
                    <a:pt x="100" y="4687"/>
                  </a:lnTo>
                  <a:lnTo>
                    <a:pt x="101" y="4711"/>
                  </a:lnTo>
                  <a:lnTo>
                    <a:pt x="103" y="4736"/>
                  </a:lnTo>
                  <a:lnTo>
                    <a:pt x="107" y="4760"/>
                  </a:lnTo>
                  <a:lnTo>
                    <a:pt x="114" y="4783"/>
                  </a:lnTo>
                  <a:lnTo>
                    <a:pt x="124" y="4806"/>
                  </a:lnTo>
                  <a:lnTo>
                    <a:pt x="139" y="4826"/>
                  </a:lnTo>
                  <a:lnTo>
                    <a:pt x="159" y="4846"/>
                  </a:lnTo>
                  <a:lnTo>
                    <a:pt x="183" y="4865"/>
                  </a:lnTo>
                  <a:lnTo>
                    <a:pt x="161" y="4856"/>
                  </a:lnTo>
                  <a:lnTo>
                    <a:pt x="139" y="4848"/>
                  </a:lnTo>
                  <a:lnTo>
                    <a:pt x="120" y="4839"/>
                  </a:lnTo>
                  <a:lnTo>
                    <a:pt x="102" y="4828"/>
                  </a:lnTo>
                  <a:lnTo>
                    <a:pt x="85" y="4817"/>
                  </a:lnTo>
                  <a:lnTo>
                    <a:pt x="70" y="4806"/>
                  </a:lnTo>
                  <a:lnTo>
                    <a:pt x="57" y="4792"/>
                  </a:lnTo>
                  <a:lnTo>
                    <a:pt x="45" y="4780"/>
                  </a:lnTo>
                  <a:lnTo>
                    <a:pt x="35" y="4765"/>
                  </a:lnTo>
                  <a:lnTo>
                    <a:pt x="25" y="4751"/>
                  </a:lnTo>
                  <a:lnTo>
                    <a:pt x="17" y="4736"/>
                  </a:lnTo>
                  <a:lnTo>
                    <a:pt x="11" y="4721"/>
                  </a:lnTo>
                  <a:lnTo>
                    <a:pt x="6" y="4705"/>
                  </a:lnTo>
                  <a:lnTo>
                    <a:pt x="3" y="4689"/>
                  </a:lnTo>
                  <a:lnTo>
                    <a:pt x="1" y="4672"/>
                  </a:lnTo>
                  <a:lnTo>
                    <a:pt x="0" y="4655"/>
                  </a:lnTo>
                  <a:lnTo>
                    <a:pt x="87" y="220"/>
                  </a:lnTo>
                  <a:lnTo>
                    <a:pt x="90" y="173"/>
                  </a:lnTo>
                  <a:lnTo>
                    <a:pt x="97" y="133"/>
                  </a:lnTo>
                  <a:lnTo>
                    <a:pt x="106" y="102"/>
                  </a:lnTo>
                  <a:lnTo>
                    <a:pt x="118" y="76"/>
                  </a:lnTo>
                  <a:lnTo>
                    <a:pt x="130" y="56"/>
                  </a:lnTo>
                  <a:lnTo>
                    <a:pt x="144" y="36"/>
                  </a:lnTo>
                  <a:lnTo>
                    <a:pt x="159" y="18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48" name="Freeform 50"/>
            <p:cNvSpPr>
              <a:spLocks/>
            </p:cNvSpPr>
            <p:nvPr/>
          </p:nvSpPr>
          <p:spPr bwMode="auto">
            <a:xfrm>
              <a:off x="3658" y="2070"/>
              <a:ext cx="164" cy="426"/>
            </a:xfrm>
            <a:custGeom>
              <a:avLst/>
              <a:gdLst>
                <a:gd name="T0" fmla="*/ 0 w 1640"/>
                <a:gd name="T1" fmla="*/ 0 h 5117"/>
                <a:gd name="T2" fmla="*/ 0 w 1640"/>
                <a:gd name="T3" fmla="*/ 0 h 5117"/>
                <a:gd name="T4" fmla="*/ 0 w 1640"/>
                <a:gd name="T5" fmla="*/ 0 h 5117"/>
                <a:gd name="T6" fmla="*/ 0 w 1640"/>
                <a:gd name="T7" fmla="*/ 0 h 5117"/>
                <a:gd name="T8" fmla="*/ 0 w 1640"/>
                <a:gd name="T9" fmla="*/ 0 h 5117"/>
                <a:gd name="T10" fmla="*/ 0 w 1640"/>
                <a:gd name="T11" fmla="*/ 0 h 5117"/>
                <a:gd name="T12" fmla="*/ 0 w 1640"/>
                <a:gd name="T13" fmla="*/ 0 h 5117"/>
                <a:gd name="T14" fmla="*/ 0 w 1640"/>
                <a:gd name="T15" fmla="*/ 0 h 5117"/>
                <a:gd name="T16" fmla="*/ 0 w 1640"/>
                <a:gd name="T17" fmla="*/ 0 h 5117"/>
                <a:gd name="T18" fmla="*/ 0 w 1640"/>
                <a:gd name="T19" fmla="*/ 0 h 5117"/>
                <a:gd name="T20" fmla="*/ 0 w 1640"/>
                <a:gd name="T21" fmla="*/ 0 h 5117"/>
                <a:gd name="T22" fmla="*/ 0 w 1640"/>
                <a:gd name="T23" fmla="*/ 0 h 5117"/>
                <a:gd name="T24" fmla="*/ 0 w 1640"/>
                <a:gd name="T25" fmla="*/ 0 h 5117"/>
                <a:gd name="T26" fmla="*/ 0 w 1640"/>
                <a:gd name="T27" fmla="*/ 0 h 5117"/>
                <a:gd name="T28" fmla="*/ 0 w 1640"/>
                <a:gd name="T29" fmla="*/ 0 h 5117"/>
                <a:gd name="T30" fmla="*/ 0 w 1640"/>
                <a:gd name="T31" fmla="*/ 0 h 5117"/>
                <a:gd name="T32" fmla="*/ 0 w 1640"/>
                <a:gd name="T33" fmla="*/ 0 h 5117"/>
                <a:gd name="T34" fmla="*/ 0 w 1640"/>
                <a:gd name="T35" fmla="*/ 0 h 5117"/>
                <a:gd name="T36" fmla="*/ 0 w 1640"/>
                <a:gd name="T37" fmla="*/ 0 h 5117"/>
                <a:gd name="T38" fmla="*/ 0 w 1640"/>
                <a:gd name="T39" fmla="*/ 0 h 5117"/>
                <a:gd name="T40" fmla="*/ 0 w 1640"/>
                <a:gd name="T41" fmla="*/ 0 h 5117"/>
                <a:gd name="T42" fmla="*/ 0 w 1640"/>
                <a:gd name="T43" fmla="*/ 0 h 5117"/>
                <a:gd name="T44" fmla="*/ 0 w 1640"/>
                <a:gd name="T45" fmla="*/ 0 h 5117"/>
                <a:gd name="T46" fmla="*/ 0 w 1640"/>
                <a:gd name="T47" fmla="*/ 0 h 5117"/>
                <a:gd name="T48" fmla="*/ 0 w 1640"/>
                <a:gd name="T49" fmla="*/ 0 h 5117"/>
                <a:gd name="T50" fmla="*/ 0 w 1640"/>
                <a:gd name="T51" fmla="*/ 0 h 5117"/>
                <a:gd name="T52" fmla="*/ 0 w 1640"/>
                <a:gd name="T53" fmla="*/ 0 h 5117"/>
                <a:gd name="T54" fmla="*/ 0 w 1640"/>
                <a:gd name="T55" fmla="*/ 0 h 5117"/>
                <a:gd name="T56" fmla="*/ 0 w 1640"/>
                <a:gd name="T57" fmla="*/ 0 h 5117"/>
                <a:gd name="T58" fmla="*/ 0 w 1640"/>
                <a:gd name="T59" fmla="*/ 0 h 5117"/>
                <a:gd name="T60" fmla="*/ 0 w 1640"/>
                <a:gd name="T61" fmla="*/ 0 h 5117"/>
                <a:gd name="T62" fmla="*/ 0 w 1640"/>
                <a:gd name="T63" fmla="*/ 0 h 5117"/>
                <a:gd name="T64" fmla="*/ 0 w 1640"/>
                <a:gd name="T65" fmla="*/ 0 h 5117"/>
                <a:gd name="T66" fmla="*/ 0 w 1640"/>
                <a:gd name="T67" fmla="*/ 0 h 5117"/>
                <a:gd name="T68" fmla="*/ 0 w 1640"/>
                <a:gd name="T69" fmla="*/ 0 h 5117"/>
                <a:gd name="T70" fmla="*/ 0 w 1640"/>
                <a:gd name="T71" fmla="*/ 0 h 5117"/>
                <a:gd name="T72" fmla="*/ 0 w 1640"/>
                <a:gd name="T73" fmla="*/ 0 h 5117"/>
                <a:gd name="T74" fmla="*/ 0 w 1640"/>
                <a:gd name="T75" fmla="*/ 0 h 5117"/>
                <a:gd name="T76" fmla="*/ 0 w 1640"/>
                <a:gd name="T77" fmla="*/ 0 h 5117"/>
                <a:gd name="T78" fmla="*/ 0 w 1640"/>
                <a:gd name="T79" fmla="*/ 0 h 5117"/>
                <a:gd name="T80" fmla="*/ 0 w 1640"/>
                <a:gd name="T81" fmla="*/ 0 h 5117"/>
                <a:gd name="T82" fmla="*/ 0 w 1640"/>
                <a:gd name="T83" fmla="*/ 0 h 5117"/>
                <a:gd name="T84" fmla="*/ 0 w 1640"/>
                <a:gd name="T85" fmla="*/ 0 h 5117"/>
                <a:gd name="T86" fmla="*/ 0 w 1640"/>
                <a:gd name="T87" fmla="*/ 0 h 5117"/>
                <a:gd name="T88" fmla="*/ 0 w 1640"/>
                <a:gd name="T89" fmla="*/ 0 h 5117"/>
                <a:gd name="T90" fmla="*/ 0 w 1640"/>
                <a:gd name="T91" fmla="*/ 0 h 5117"/>
                <a:gd name="T92" fmla="*/ 0 w 1640"/>
                <a:gd name="T93" fmla="*/ 0 h 5117"/>
                <a:gd name="T94" fmla="*/ 0 w 1640"/>
                <a:gd name="T95" fmla="*/ 0 h 5117"/>
                <a:gd name="T96" fmla="*/ 0 w 1640"/>
                <a:gd name="T97" fmla="*/ 0 h 511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40"/>
                <a:gd name="T148" fmla="*/ 0 h 5117"/>
                <a:gd name="T149" fmla="*/ 1640 w 1640"/>
                <a:gd name="T150" fmla="*/ 5117 h 511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40" h="5117">
                  <a:moveTo>
                    <a:pt x="73" y="154"/>
                  </a:moveTo>
                  <a:lnTo>
                    <a:pt x="0" y="4841"/>
                  </a:lnTo>
                  <a:lnTo>
                    <a:pt x="1" y="4865"/>
                  </a:lnTo>
                  <a:lnTo>
                    <a:pt x="3" y="4890"/>
                  </a:lnTo>
                  <a:lnTo>
                    <a:pt x="7" y="4914"/>
                  </a:lnTo>
                  <a:lnTo>
                    <a:pt x="14" y="4937"/>
                  </a:lnTo>
                  <a:lnTo>
                    <a:pt x="24" y="4960"/>
                  </a:lnTo>
                  <a:lnTo>
                    <a:pt x="39" y="4980"/>
                  </a:lnTo>
                  <a:lnTo>
                    <a:pt x="59" y="5000"/>
                  </a:lnTo>
                  <a:lnTo>
                    <a:pt x="83" y="5019"/>
                  </a:lnTo>
                  <a:lnTo>
                    <a:pt x="111" y="5026"/>
                  </a:lnTo>
                  <a:lnTo>
                    <a:pt x="141" y="5032"/>
                  </a:lnTo>
                  <a:lnTo>
                    <a:pt x="173" y="5039"/>
                  </a:lnTo>
                  <a:lnTo>
                    <a:pt x="208" y="5047"/>
                  </a:lnTo>
                  <a:lnTo>
                    <a:pt x="245" y="5054"/>
                  </a:lnTo>
                  <a:lnTo>
                    <a:pt x="283" y="5061"/>
                  </a:lnTo>
                  <a:lnTo>
                    <a:pt x="323" y="5068"/>
                  </a:lnTo>
                  <a:lnTo>
                    <a:pt x="364" y="5075"/>
                  </a:lnTo>
                  <a:lnTo>
                    <a:pt x="407" y="5082"/>
                  </a:lnTo>
                  <a:lnTo>
                    <a:pt x="451" y="5087"/>
                  </a:lnTo>
                  <a:lnTo>
                    <a:pt x="497" y="5093"/>
                  </a:lnTo>
                  <a:lnTo>
                    <a:pt x="543" y="5098"/>
                  </a:lnTo>
                  <a:lnTo>
                    <a:pt x="590" y="5104"/>
                  </a:lnTo>
                  <a:lnTo>
                    <a:pt x="639" y="5108"/>
                  </a:lnTo>
                  <a:lnTo>
                    <a:pt x="688" y="5111"/>
                  </a:lnTo>
                  <a:lnTo>
                    <a:pt x="736" y="5114"/>
                  </a:lnTo>
                  <a:lnTo>
                    <a:pt x="786" y="5116"/>
                  </a:lnTo>
                  <a:lnTo>
                    <a:pt x="837" y="5117"/>
                  </a:lnTo>
                  <a:lnTo>
                    <a:pt x="887" y="5117"/>
                  </a:lnTo>
                  <a:lnTo>
                    <a:pt x="938" y="5117"/>
                  </a:lnTo>
                  <a:lnTo>
                    <a:pt x="988" y="5115"/>
                  </a:lnTo>
                  <a:lnTo>
                    <a:pt x="1038" y="5112"/>
                  </a:lnTo>
                  <a:lnTo>
                    <a:pt x="1087" y="5108"/>
                  </a:lnTo>
                  <a:lnTo>
                    <a:pt x="1137" y="5104"/>
                  </a:lnTo>
                  <a:lnTo>
                    <a:pt x="1186" y="5096"/>
                  </a:lnTo>
                  <a:lnTo>
                    <a:pt x="1234" y="5089"/>
                  </a:lnTo>
                  <a:lnTo>
                    <a:pt x="1281" y="5080"/>
                  </a:lnTo>
                  <a:lnTo>
                    <a:pt x="1328" y="5069"/>
                  </a:lnTo>
                  <a:lnTo>
                    <a:pt x="1374" y="5057"/>
                  </a:lnTo>
                  <a:lnTo>
                    <a:pt x="1418" y="5044"/>
                  </a:lnTo>
                  <a:lnTo>
                    <a:pt x="1462" y="5028"/>
                  </a:lnTo>
                  <a:lnTo>
                    <a:pt x="1504" y="5011"/>
                  </a:lnTo>
                  <a:lnTo>
                    <a:pt x="1539" y="4993"/>
                  </a:lnTo>
                  <a:lnTo>
                    <a:pt x="1569" y="4971"/>
                  </a:lnTo>
                  <a:lnTo>
                    <a:pt x="1592" y="4946"/>
                  </a:lnTo>
                  <a:lnTo>
                    <a:pt x="1611" y="4918"/>
                  </a:lnTo>
                  <a:lnTo>
                    <a:pt x="1624" y="4887"/>
                  </a:lnTo>
                  <a:lnTo>
                    <a:pt x="1633" y="4854"/>
                  </a:lnTo>
                  <a:lnTo>
                    <a:pt x="1638" y="4819"/>
                  </a:lnTo>
                  <a:lnTo>
                    <a:pt x="1640" y="4782"/>
                  </a:lnTo>
                  <a:lnTo>
                    <a:pt x="1640" y="310"/>
                  </a:lnTo>
                  <a:lnTo>
                    <a:pt x="1638" y="285"/>
                  </a:lnTo>
                  <a:lnTo>
                    <a:pt x="1632" y="261"/>
                  </a:lnTo>
                  <a:lnTo>
                    <a:pt x="1623" y="236"/>
                  </a:lnTo>
                  <a:lnTo>
                    <a:pt x="1611" y="214"/>
                  </a:lnTo>
                  <a:lnTo>
                    <a:pt x="1595" y="192"/>
                  </a:lnTo>
                  <a:lnTo>
                    <a:pt x="1578" y="172"/>
                  </a:lnTo>
                  <a:lnTo>
                    <a:pt x="1559" y="155"/>
                  </a:lnTo>
                  <a:lnTo>
                    <a:pt x="1538" y="141"/>
                  </a:lnTo>
                  <a:lnTo>
                    <a:pt x="1506" y="128"/>
                  </a:lnTo>
                  <a:lnTo>
                    <a:pt x="1471" y="115"/>
                  </a:lnTo>
                  <a:lnTo>
                    <a:pt x="1436" y="103"/>
                  </a:lnTo>
                  <a:lnTo>
                    <a:pt x="1399" y="92"/>
                  </a:lnTo>
                  <a:lnTo>
                    <a:pt x="1361" y="80"/>
                  </a:lnTo>
                  <a:lnTo>
                    <a:pt x="1322" y="70"/>
                  </a:lnTo>
                  <a:lnTo>
                    <a:pt x="1281" y="60"/>
                  </a:lnTo>
                  <a:lnTo>
                    <a:pt x="1241" y="52"/>
                  </a:lnTo>
                  <a:lnTo>
                    <a:pt x="1199" y="44"/>
                  </a:lnTo>
                  <a:lnTo>
                    <a:pt x="1156" y="37"/>
                  </a:lnTo>
                  <a:lnTo>
                    <a:pt x="1114" y="29"/>
                  </a:lnTo>
                  <a:lnTo>
                    <a:pt x="1070" y="24"/>
                  </a:lnTo>
                  <a:lnTo>
                    <a:pt x="1026" y="19"/>
                  </a:lnTo>
                  <a:lnTo>
                    <a:pt x="981" y="14"/>
                  </a:lnTo>
                  <a:lnTo>
                    <a:pt x="936" y="10"/>
                  </a:lnTo>
                  <a:lnTo>
                    <a:pt x="890" y="7"/>
                  </a:lnTo>
                  <a:lnTo>
                    <a:pt x="844" y="5"/>
                  </a:lnTo>
                  <a:lnTo>
                    <a:pt x="798" y="3"/>
                  </a:lnTo>
                  <a:lnTo>
                    <a:pt x="752" y="1"/>
                  </a:lnTo>
                  <a:lnTo>
                    <a:pt x="706" y="0"/>
                  </a:lnTo>
                  <a:lnTo>
                    <a:pt x="659" y="1"/>
                  </a:lnTo>
                  <a:lnTo>
                    <a:pt x="613" y="1"/>
                  </a:lnTo>
                  <a:lnTo>
                    <a:pt x="567" y="4"/>
                  </a:lnTo>
                  <a:lnTo>
                    <a:pt x="521" y="6"/>
                  </a:lnTo>
                  <a:lnTo>
                    <a:pt x="475" y="9"/>
                  </a:lnTo>
                  <a:lnTo>
                    <a:pt x="431" y="13"/>
                  </a:lnTo>
                  <a:lnTo>
                    <a:pt x="386" y="17"/>
                  </a:lnTo>
                  <a:lnTo>
                    <a:pt x="341" y="22"/>
                  </a:lnTo>
                  <a:lnTo>
                    <a:pt x="297" y="28"/>
                  </a:lnTo>
                  <a:lnTo>
                    <a:pt x="255" y="35"/>
                  </a:lnTo>
                  <a:lnTo>
                    <a:pt x="212" y="42"/>
                  </a:lnTo>
                  <a:lnTo>
                    <a:pt x="170" y="50"/>
                  </a:lnTo>
                  <a:lnTo>
                    <a:pt x="156" y="54"/>
                  </a:lnTo>
                  <a:lnTo>
                    <a:pt x="144" y="63"/>
                  </a:lnTo>
                  <a:lnTo>
                    <a:pt x="133" y="74"/>
                  </a:lnTo>
                  <a:lnTo>
                    <a:pt x="123" y="87"/>
                  </a:lnTo>
                  <a:lnTo>
                    <a:pt x="111" y="102"/>
                  </a:lnTo>
                  <a:lnTo>
                    <a:pt x="100" y="118"/>
                  </a:lnTo>
                  <a:lnTo>
                    <a:pt x="87" y="136"/>
                  </a:lnTo>
                  <a:lnTo>
                    <a:pt x="73" y="154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49" name="Freeform 51"/>
            <p:cNvSpPr>
              <a:spLocks/>
            </p:cNvSpPr>
            <p:nvPr/>
          </p:nvSpPr>
          <p:spPr bwMode="auto">
            <a:xfrm>
              <a:off x="3658" y="2073"/>
              <a:ext cx="22" cy="416"/>
            </a:xfrm>
            <a:custGeom>
              <a:avLst/>
              <a:gdLst>
                <a:gd name="T0" fmla="*/ 0 w 223"/>
                <a:gd name="T1" fmla="*/ 0 h 4990"/>
                <a:gd name="T2" fmla="*/ 0 w 223"/>
                <a:gd name="T3" fmla="*/ 0 h 4990"/>
                <a:gd name="T4" fmla="*/ 0 w 223"/>
                <a:gd name="T5" fmla="*/ 0 h 4990"/>
                <a:gd name="T6" fmla="*/ 0 w 223"/>
                <a:gd name="T7" fmla="*/ 0 h 4990"/>
                <a:gd name="T8" fmla="*/ 0 w 223"/>
                <a:gd name="T9" fmla="*/ 0 h 4990"/>
                <a:gd name="T10" fmla="*/ 0 w 223"/>
                <a:gd name="T11" fmla="*/ 0 h 4990"/>
                <a:gd name="T12" fmla="*/ 0 w 223"/>
                <a:gd name="T13" fmla="*/ 0 h 4990"/>
                <a:gd name="T14" fmla="*/ 0 w 223"/>
                <a:gd name="T15" fmla="*/ 0 h 4990"/>
                <a:gd name="T16" fmla="*/ 0 w 223"/>
                <a:gd name="T17" fmla="*/ 0 h 4990"/>
                <a:gd name="T18" fmla="*/ 0 w 223"/>
                <a:gd name="T19" fmla="*/ 0 h 4990"/>
                <a:gd name="T20" fmla="*/ 0 w 223"/>
                <a:gd name="T21" fmla="*/ 0 h 4990"/>
                <a:gd name="T22" fmla="*/ 0 w 223"/>
                <a:gd name="T23" fmla="*/ 0 h 4990"/>
                <a:gd name="T24" fmla="*/ 0 w 223"/>
                <a:gd name="T25" fmla="*/ 0 h 4990"/>
                <a:gd name="T26" fmla="*/ 0 w 223"/>
                <a:gd name="T27" fmla="*/ 0 h 4990"/>
                <a:gd name="T28" fmla="*/ 0 w 223"/>
                <a:gd name="T29" fmla="*/ 0 h 4990"/>
                <a:gd name="T30" fmla="*/ 0 w 223"/>
                <a:gd name="T31" fmla="*/ 0 h 4990"/>
                <a:gd name="T32" fmla="*/ 0 w 223"/>
                <a:gd name="T33" fmla="*/ 0 h 4990"/>
                <a:gd name="T34" fmla="*/ 0 w 223"/>
                <a:gd name="T35" fmla="*/ 0 h 4990"/>
                <a:gd name="T36" fmla="*/ 0 w 223"/>
                <a:gd name="T37" fmla="*/ 0 h 4990"/>
                <a:gd name="T38" fmla="*/ 0 w 223"/>
                <a:gd name="T39" fmla="*/ 0 h 4990"/>
                <a:gd name="T40" fmla="*/ 0 w 223"/>
                <a:gd name="T41" fmla="*/ 0 h 4990"/>
                <a:gd name="T42" fmla="*/ 0 w 223"/>
                <a:gd name="T43" fmla="*/ 0 h 4990"/>
                <a:gd name="T44" fmla="*/ 0 w 223"/>
                <a:gd name="T45" fmla="*/ 0 h 4990"/>
                <a:gd name="T46" fmla="*/ 0 w 223"/>
                <a:gd name="T47" fmla="*/ 0 h 4990"/>
                <a:gd name="T48" fmla="*/ 0 w 223"/>
                <a:gd name="T49" fmla="*/ 0 h 4990"/>
                <a:gd name="T50" fmla="*/ 0 w 223"/>
                <a:gd name="T51" fmla="*/ 0 h 4990"/>
                <a:gd name="T52" fmla="*/ 0 w 223"/>
                <a:gd name="T53" fmla="*/ 0 h 4990"/>
                <a:gd name="T54" fmla="*/ 0 w 223"/>
                <a:gd name="T55" fmla="*/ 0 h 4990"/>
                <a:gd name="T56" fmla="*/ 0 w 223"/>
                <a:gd name="T57" fmla="*/ 0 h 4990"/>
                <a:gd name="T58" fmla="*/ 0 w 223"/>
                <a:gd name="T59" fmla="*/ 0 h 4990"/>
                <a:gd name="T60" fmla="*/ 0 w 223"/>
                <a:gd name="T61" fmla="*/ 0 h 4990"/>
                <a:gd name="T62" fmla="*/ 0 w 223"/>
                <a:gd name="T63" fmla="*/ 0 h 4990"/>
                <a:gd name="T64" fmla="*/ 0 w 223"/>
                <a:gd name="T65" fmla="*/ 0 h 4990"/>
                <a:gd name="T66" fmla="*/ 0 w 223"/>
                <a:gd name="T67" fmla="*/ 0 h 4990"/>
                <a:gd name="T68" fmla="*/ 0 w 223"/>
                <a:gd name="T69" fmla="*/ 0 h 4990"/>
                <a:gd name="T70" fmla="*/ 0 w 223"/>
                <a:gd name="T71" fmla="*/ 0 h 4990"/>
                <a:gd name="T72" fmla="*/ 0 w 223"/>
                <a:gd name="T73" fmla="*/ 0 h 4990"/>
                <a:gd name="T74" fmla="*/ 0 w 223"/>
                <a:gd name="T75" fmla="*/ 0 h 4990"/>
                <a:gd name="T76" fmla="*/ 0 w 223"/>
                <a:gd name="T77" fmla="*/ 0 h 4990"/>
                <a:gd name="T78" fmla="*/ 0 w 223"/>
                <a:gd name="T79" fmla="*/ 0 h 4990"/>
                <a:gd name="T80" fmla="*/ 0 w 223"/>
                <a:gd name="T81" fmla="*/ 0 h 4990"/>
                <a:gd name="T82" fmla="*/ 0 w 223"/>
                <a:gd name="T83" fmla="*/ 0 h 4990"/>
                <a:gd name="T84" fmla="*/ 0 w 223"/>
                <a:gd name="T85" fmla="*/ 0 h 49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3"/>
                <a:gd name="T130" fmla="*/ 0 h 4990"/>
                <a:gd name="T131" fmla="*/ 223 w 223"/>
                <a:gd name="T132" fmla="*/ 4990 h 49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3" h="4990">
                  <a:moveTo>
                    <a:pt x="73" y="116"/>
                  </a:move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1" y="4863"/>
                  </a:lnTo>
                  <a:lnTo>
                    <a:pt x="3" y="4879"/>
                  </a:lnTo>
                  <a:lnTo>
                    <a:pt x="6" y="4896"/>
                  </a:lnTo>
                  <a:lnTo>
                    <a:pt x="11" y="4911"/>
                  </a:lnTo>
                  <a:lnTo>
                    <a:pt x="18" y="4927"/>
                  </a:lnTo>
                  <a:lnTo>
                    <a:pt x="27" y="4941"/>
                  </a:lnTo>
                  <a:lnTo>
                    <a:pt x="39" y="4955"/>
                  </a:lnTo>
                  <a:lnTo>
                    <a:pt x="54" y="4966"/>
                  </a:lnTo>
                  <a:lnTo>
                    <a:pt x="74" y="4977"/>
                  </a:lnTo>
                  <a:lnTo>
                    <a:pt x="96" y="4984"/>
                  </a:lnTo>
                  <a:lnTo>
                    <a:pt x="124" y="4989"/>
                  </a:lnTo>
                  <a:lnTo>
                    <a:pt x="155" y="4990"/>
                  </a:lnTo>
                  <a:lnTo>
                    <a:pt x="192" y="4989"/>
                  </a:lnTo>
                  <a:lnTo>
                    <a:pt x="175" y="4935"/>
                  </a:lnTo>
                  <a:lnTo>
                    <a:pt x="162" y="4880"/>
                  </a:lnTo>
                  <a:lnTo>
                    <a:pt x="152" y="4825"/>
                  </a:lnTo>
                  <a:lnTo>
                    <a:pt x="143" y="4771"/>
                  </a:lnTo>
                  <a:lnTo>
                    <a:pt x="137" y="4717"/>
                  </a:lnTo>
                  <a:lnTo>
                    <a:pt x="132" y="4664"/>
                  </a:lnTo>
                  <a:lnTo>
                    <a:pt x="130" y="4613"/>
                  </a:lnTo>
                  <a:lnTo>
                    <a:pt x="129" y="4564"/>
                  </a:lnTo>
                  <a:lnTo>
                    <a:pt x="187" y="249"/>
                  </a:lnTo>
                  <a:lnTo>
                    <a:pt x="187" y="198"/>
                  </a:lnTo>
                  <a:lnTo>
                    <a:pt x="186" y="155"/>
                  </a:lnTo>
                  <a:lnTo>
                    <a:pt x="186" y="117"/>
                  </a:lnTo>
                  <a:lnTo>
                    <a:pt x="187" y="84"/>
                  </a:lnTo>
                  <a:lnTo>
                    <a:pt x="191" y="56"/>
                  </a:lnTo>
                  <a:lnTo>
                    <a:pt x="197" y="33"/>
                  </a:lnTo>
                  <a:lnTo>
                    <a:pt x="208" y="14"/>
                  </a:lnTo>
                  <a:lnTo>
                    <a:pt x="223" y="0"/>
                  </a:lnTo>
                  <a:lnTo>
                    <a:pt x="195" y="4"/>
                  </a:lnTo>
                  <a:lnTo>
                    <a:pt x="171" y="12"/>
                  </a:lnTo>
                  <a:lnTo>
                    <a:pt x="151" y="24"/>
                  </a:lnTo>
                  <a:lnTo>
                    <a:pt x="134" y="38"/>
                  </a:lnTo>
                  <a:lnTo>
                    <a:pt x="118" y="55"/>
                  </a:lnTo>
                  <a:lnTo>
                    <a:pt x="103" y="73"/>
                  </a:lnTo>
                  <a:lnTo>
                    <a:pt x="88" y="94"/>
                  </a:lnTo>
                  <a:lnTo>
                    <a:pt x="73" y="116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50" name="Freeform 52"/>
            <p:cNvSpPr>
              <a:spLocks/>
            </p:cNvSpPr>
            <p:nvPr/>
          </p:nvSpPr>
          <p:spPr bwMode="auto">
            <a:xfrm>
              <a:off x="3657" y="2073"/>
              <a:ext cx="23" cy="416"/>
            </a:xfrm>
            <a:custGeom>
              <a:avLst/>
              <a:gdLst>
                <a:gd name="T0" fmla="*/ 0 w 224"/>
                <a:gd name="T1" fmla="*/ 0 h 4990"/>
                <a:gd name="T2" fmla="*/ 0 w 224"/>
                <a:gd name="T3" fmla="*/ 0 h 4990"/>
                <a:gd name="T4" fmla="*/ 0 w 224"/>
                <a:gd name="T5" fmla="*/ 0 h 4990"/>
                <a:gd name="T6" fmla="*/ 0 w 224"/>
                <a:gd name="T7" fmla="*/ 0 h 4990"/>
                <a:gd name="T8" fmla="*/ 0 w 224"/>
                <a:gd name="T9" fmla="*/ 0 h 4990"/>
                <a:gd name="T10" fmla="*/ 0 w 224"/>
                <a:gd name="T11" fmla="*/ 0 h 4990"/>
                <a:gd name="T12" fmla="*/ 0 w 224"/>
                <a:gd name="T13" fmla="*/ 0 h 4990"/>
                <a:gd name="T14" fmla="*/ 0 w 224"/>
                <a:gd name="T15" fmla="*/ 0 h 4990"/>
                <a:gd name="T16" fmla="*/ 0 w 224"/>
                <a:gd name="T17" fmla="*/ 0 h 4990"/>
                <a:gd name="T18" fmla="*/ 0 w 224"/>
                <a:gd name="T19" fmla="*/ 0 h 4990"/>
                <a:gd name="T20" fmla="*/ 0 w 224"/>
                <a:gd name="T21" fmla="*/ 0 h 4990"/>
                <a:gd name="T22" fmla="*/ 0 w 224"/>
                <a:gd name="T23" fmla="*/ 0 h 4990"/>
                <a:gd name="T24" fmla="*/ 0 w 224"/>
                <a:gd name="T25" fmla="*/ 0 h 4990"/>
                <a:gd name="T26" fmla="*/ 0 w 224"/>
                <a:gd name="T27" fmla="*/ 0 h 4990"/>
                <a:gd name="T28" fmla="*/ 0 w 224"/>
                <a:gd name="T29" fmla="*/ 0 h 4990"/>
                <a:gd name="T30" fmla="*/ 0 w 224"/>
                <a:gd name="T31" fmla="*/ 0 h 4990"/>
                <a:gd name="T32" fmla="*/ 0 w 224"/>
                <a:gd name="T33" fmla="*/ 0 h 4990"/>
                <a:gd name="T34" fmla="*/ 0 w 224"/>
                <a:gd name="T35" fmla="*/ 0 h 4990"/>
                <a:gd name="T36" fmla="*/ 0 w 224"/>
                <a:gd name="T37" fmla="*/ 0 h 4990"/>
                <a:gd name="T38" fmla="*/ 0 w 224"/>
                <a:gd name="T39" fmla="*/ 0 h 4990"/>
                <a:gd name="T40" fmla="*/ 0 w 224"/>
                <a:gd name="T41" fmla="*/ 0 h 4990"/>
                <a:gd name="T42" fmla="*/ 0 w 224"/>
                <a:gd name="T43" fmla="*/ 0 h 4990"/>
                <a:gd name="T44" fmla="*/ 0 w 224"/>
                <a:gd name="T45" fmla="*/ 0 h 4990"/>
                <a:gd name="T46" fmla="*/ 0 w 224"/>
                <a:gd name="T47" fmla="*/ 0 h 4990"/>
                <a:gd name="T48" fmla="*/ 0 w 224"/>
                <a:gd name="T49" fmla="*/ 0 h 4990"/>
                <a:gd name="T50" fmla="*/ 0 w 224"/>
                <a:gd name="T51" fmla="*/ 0 h 4990"/>
                <a:gd name="T52" fmla="*/ 0 w 224"/>
                <a:gd name="T53" fmla="*/ 0 h 4990"/>
                <a:gd name="T54" fmla="*/ 0 w 224"/>
                <a:gd name="T55" fmla="*/ 0 h 4990"/>
                <a:gd name="T56" fmla="*/ 0 w 224"/>
                <a:gd name="T57" fmla="*/ 0 h 4990"/>
                <a:gd name="T58" fmla="*/ 0 w 224"/>
                <a:gd name="T59" fmla="*/ 0 h 4990"/>
                <a:gd name="T60" fmla="*/ 0 w 224"/>
                <a:gd name="T61" fmla="*/ 0 h 4990"/>
                <a:gd name="T62" fmla="*/ 0 w 224"/>
                <a:gd name="T63" fmla="*/ 0 h 4990"/>
                <a:gd name="T64" fmla="*/ 0 w 224"/>
                <a:gd name="T65" fmla="*/ 0 h 4990"/>
                <a:gd name="T66" fmla="*/ 0 w 224"/>
                <a:gd name="T67" fmla="*/ 0 h 4990"/>
                <a:gd name="T68" fmla="*/ 0 w 224"/>
                <a:gd name="T69" fmla="*/ 0 h 4990"/>
                <a:gd name="T70" fmla="*/ 0 w 224"/>
                <a:gd name="T71" fmla="*/ 0 h 4990"/>
                <a:gd name="T72" fmla="*/ 0 w 224"/>
                <a:gd name="T73" fmla="*/ 0 h 4990"/>
                <a:gd name="T74" fmla="*/ 0 w 224"/>
                <a:gd name="T75" fmla="*/ 0 h 4990"/>
                <a:gd name="T76" fmla="*/ 0 w 224"/>
                <a:gd name="T77" fmla="*/ 0 h 4990"/>
                <a:gd name="T78" fmla="*/ 0 w 224"/>
                <a:gd name="T79" fmla="*/ 0 h 4990"/>
                <a:gd name="T80" fmla="*/ 0 w 224"/>
                <a:gd name="T81" fmla="*/ 0 h 4990"/>
                <a:gd name="T82" fmla="*/ 0 w 224"/>
                <a:gd name="T83" fmla="*/ 0 h 4990"/>
                <a:gd name="T84" fmla="*/ 0 w 224"/>
                <a:gd name="T85" fmla="*/ 0 h 49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4"/>
                <a:gd name="T130" fmla="*/ 0 h 4990"/>
                <a:gd name="T131" fmla="*/ 224 w 224"/>
                <a:gd name="T132" fmla="*/ 4990 h 49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4" h="4990">
                  <a:moveTo>
                    <a:pt x="74" y="116"/>
                  </a:move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2" y="4863"/>
                  </a:lnTo>
                  <a:lnTo>
                    <a:pt x="4" y="4879"/>
                  </a:lnTo>
                  <a:lnTo>
                    <a:pt x="7" y="4896"/>
                  </a:lnTo>
                  <a:lnTo>
                    <a:pt x="12" y="4911"/>
                  </a:lnTo>
                  <a:lnTo>
                    <a:pt x="19" y="4927"/>
                  </a:lnTo>
                  <a:lnTo>
                    <a:pt x="28" y="4941"/>
                  </a:lnTo>
                  <a:lnTo>
                    <a:pt x="40" y="4955"/>
                  </a:lnTo>
                  <a:lnTo>
                    <a:pt x="55" y="4966"/>
                  </a:lnTo>
                  <a:lnTo>
                    <a:pt x="75" y="4977"/>
                  </a:lnTo>
                  <a:lnTo>
                    <a:pt x="97" y="4984"/>
                  </a:lnTo>
                  <a:lnTo>
                    <a:pt x="124" y="4989"/>
                  </a:lnTo>
                  <a:lnTo>
                    <a:pt x="156" y="4990"/>
                  </a:lnTo>
                  <a:lnTo>
                    <a:pt x="193" y="4989"/>
                  </a:lnTo>
                  <a:lnTo>
                    <a:pt x="148" y="4970"/>
                  </a:lnTo>
                  <a:lnTo>
                    <a:pt x="113" y="4945"/>
                  </a:lnTo>
                  <a:lnTo>
                    <a:pt x="87" y="4914"/>
                  </a:lnTo>
                  <a:lnTo>
                    <a:pt x="69" y="4878"/>
                  </a:lnTo>
                  <a:lnTo>
                    <a:pt x="56" y="4839"/>
                  </a:lnTo>
                  <a:lnTo>
                    <a:pt x="48" y="4795"/>
                  </a:lnTo>
                  <a:lnTo>
                    <a:pt x="45" y="4749"/>
                  </a:lnTo>
                  <a:lnTo>
                    <a:pt x="44" y="4701"/>
                  </a:lnTo>
                  <a:lnTo>
                    <a:pt x="119" y="217"/>
                  </a:lnTo>
                  <a:lnTo>
                    <a:pt x="121" y="168"/>
                  </a:lnTo>
                  <a:lnTo>
                    <a:pt x="129" y="128"/>
                  </a:lnTo>
                  <a:lnTo>
                    <a:pt x="140" y="95"/>
                  </a:lnTo>
                  <a:lnTo>
                    <a:pt x="154" y="68"/>
                  </a:lnTo>
                  <a:lnTo>
                    <a:pt x="169" y="46"/>
                  </a:lnTo>
                  <a:lnTo>
                    <a:pt x="187" y="28"/>
                  </a:lnTo>
                  <a:lnTo>
                    <a:pt x="206" y="13"/>
                  </a:lnTo>
                  <a:lnTo>
                    <a:pt x="224" y="0"/>
                  </a:lnTo>
                  <a:lnTo>
                    <a:pt x="196" y="4"/>
                  </a:lnTo>
                  <a:lnTo>
                    <a:pt x="172" y="12"/>
                  </a:lnTo>
                  <a:lnTo>
                    <a:pt x="152" y="24"/>
                  </a:lnTo>
                  <a:lnTo>
                    <a:pt x="135" y="38"/>
                  </a:lnTo>
                  <a:lnTo>
                    <a:pt x="118" y="55"/>
                  </a:lnTo>
                  <a:lnTo>
                    <a:pt x="104" y="73"/>
                  </a:lnTo>
                  <a:lnTo>
                    <a:pt x="89" y="94"/>
                  </a:lnTo>
                  <a:lnTo>
                    <a:pt x="74" y="116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51" name="Freeform 53"/>
            <p:cNvSpPr>
              <a:spLocks/>
            </p:cNvSpPr>
            <p:nvPr/>
          </p:nvSpPr>
          <p:spPr bwMode="auto">
            <a:xfrm>
              <a:off x="3658" y="2073"/>
              <a:ext cx="22" cy="416"/>
            </a:xfrm>
            <a:custGeom>
              <a:avLst/>
              <a:gdLst>
                <a:gd name="T0" fmla="*/ 0 w 220"/>
                <a:gd name="T1" fmla="*/ 0 h 4993"/>
                <a:gd name="T2" fmla="*/ 0 w 220"/>
                <a:gd name="T3" fmla="*/ 0 h 4993"/>
                <a:gd name="T4" fmla="*/ 0 w 220"/>
                <a:gd name="T5" fmla="*/ 0 h 4993"/>
                <a:gd name="T6" fmla="*/ 0 w 220"/>
                <a:gd name="T7" fmla="*/ 0 h 4993"/>
                <a:gd name="T8" fmla="*/ 0 w 220"/>
                <a:gd name="T9" fmla="*/ 0 h 4993"/>
                <a:gd name="T10" fmla="*/ 0 w 220"/>
                <a:gd name="T11" fmla="*/ 0 h 4993"/>
                <a:gd name="T12" fmla="*/ 0 w 220"/>
                <a:gd name="T13" fmla="*/ 0 h 4993"/>
                <a:gd name="T14" fmla="*/ 0 w 220"/>
                <a:gd name="T15" fmla="*/ 0 h 4993"/>
                <a:gd name="T16" fmla="*/ 0 w 220"/>
                <a:gd name="T17" fmla="*/ 0 h 4993"/>
                <a:gd name="T18" fmla="*/ 0 w 220"/>
                <a:gd name="T19" fmla="*/ 0 h 4993"/>
                <a:gd name="T20" fmla="*/ 0 w 220"/>
                <a:gd name="T21" fmla="*/ 0 h 4993"/>
                <a:gd name="T22" fmla="*/ 0 w 220"/>
                <a:gd name="T23" fmla="*/ 0 h 4993"/>
                <a:gd name="T24" fmla="*/ 0 w 220"/>
                <a:gd name="T25" fmla="*/ 0 h 4993"/>
                <a:gd name="T26" fmla="*/ 0 w 220"/>
                <a:gd name="T27" fmla="*/ 0 h 4993"/>
                <a:gd name="T28" fmla="*/ 0 w 220"/>
                <a:gd name="T29" fmla="*/ 0 h 4993"/>
                <a:gd name="T30" fmla="*/ 0 w 220"/>
                <a:gd name="T31" fmla="*/ 0 h 4993"/>
                <a:gd name="T32" fmla="*/ 0 w 220"/>
                <a:gd name="T33" fmla="*/ 0 h 4993"/>
                <a:gd name="T34" fmla="*/ 0 w 220"/>
                <a:gd name="T35" fmla="*/ 0 h 4993"/>
                <a:gd name="T36" fmla="*/ 0 w 220"/>
                <a:gd name="T37" fmla="*/ 0 h 4993"/>
                <a:gd name="T38" fmla="*/ 0 w 220"/>
                <a:gd name="T39" fmla="*/ 0 h 4993"/>
                <a:gd name="T40" fmla="*/ 0 w 220"/>
                <a:gd name="T41" fmla="*/ 0 h 4993"/>
                <a:gd name="T42" fmla="*/ 0 w 220"/>
                <a:gd name="T43" fmla="*/ 0 h 4993"/>
                <a:gd name="T44" fmla="*/ 0 w 220"/>
                <a:gd name="T45" fmla="*/ 0 h 4993"/>
                <a:gd name="T46" fmla="*/ 0 w 220"/>
                <a:gd name="T47" fmla="*/ 0 h 4993"/>
                <a:gd name="T48" fmla="*/ 0 w 220"/>
                <a:gd name="T49" fmla="*/ 0 h 4993"/>
                <a:gd name="T50" fmla="*/ 0 w 220"/>
                <a:gd name="T51" fmla="*/ 0 h 4993"/>
                <a:gd name="T52" fmla="*/ 0 w 220"/>
                <a:gd name="T53" fmla="*/ 0 h 4993"/>
                <a:gd name="T54" fmla="*/ 0 w 220"/>
                <a:gd name="T55" fmla="*/ 0 h 4993"/>
                <a:gd name="T56" fmla="*/ 0 w 220"/>
                <a:gd name="T57" fmla="*/ 0 h 4993"/>
                <a:gd name="T58" fmla="*/ 0 w 220"/>
                <a:gd name="T59" fmla="*/ 0 h 4993"/>
                <a:gd name="T60" fmla="*/ 0 w 220"/>
                <a:gd name="T61" fmla="*/ 0 h 4993"/>
                <a:gd name="T62" fmla="*/ 0 w 220"/>
                <a:gd name="T63" fmla="*/ 0 h 4993"/>
                <a:gd name="T64" fmla="*/ 0 w 220"/>
                <a:gd name="T65" fmla="*/ 0 h 4993"/>
                <a:gd name="T66" fmla="*/ 0 w 220"/>
                <a:gd name="T67" fmla="*/ 0 h 4993"/>
                <a:gd name="T68" fmla="*/ 0 w 220"/>
                <a:gd name="T69" fmla="*/ 0 h 4993"/>
                <a:gd name="T70" fmla="*/ 0 w 220"/>
                <a:gd name="T71" fmla="*/ 0 h 4993"/>
                <a:gd name="T72" fmla="*/ 0 w 220"/>
                <a:gd name="T73" fmla="*/ 0 h 4993"/>
                <a:gd name="T74" fmla="*/ 0 w 220"/>
                <a:gd name="T75" fmla="*/ 0 h 4993"/>
                <a:gd name="T76" fmla="*/ 0 w 220"/>
                <a:gd name="T77" fmla="*/ 0 h 4993"/>
                <a:gd name="T78" fmla="*/ 0 w 220"/>
                <a:gd name="T79" fmla="*/ 0 h 4993"/>
                <a:gd name="T80" fmla="*/ 0 w 220"/>
                <a:gd name="T81" fmla="*/ 0 h 4993"/>
                <a:gd name="T82" fmla="*/ 0 w 220"/>
                <a:gd name="T83" fmla="*/ 0 h 4993"/>
                <a:gd name="T84" fmla="*/ 0 w 220"/>
                <a:gd name="T85" fmla="*/ 0 h 4993"/>
                <a:gd name="T86" fmla="*/ 0 w 220"/>
                <a:gd name="T87" fmla="*/ 0 h 4993"/>
                <a:gd name="T88" fmla="*/ 0 w 220"/>
                <a:gd name="T89" fmla="*/ 0 h 4993"/>
                <a:gd name="T90" fmla="*/ 0 w 220"/>
                <a:gd name="T91" fmla="*/ 0 h 4993"/>
                <a:gd name="T92" fmla="*/ 0 w 220"/>
                <a:gd name="T93" fmla="*/ 0 h 4993"/>
                <a:gd name="T94" fmla="*/ 0 w 220"/>
                <a:gd name="T95" fmla="*/ 0 h 4993"/>
                <a:gd name="T96" fmla="*/ 0 w 220"/>
                <a:gd name="T97" fmla="*/ 0 h 4993"/>
                <a:gd name="T98" fmla="*/ 0 w 220"/>
                <a:gd name="T99" fmla="*/ 0 h 4993"/>
                <a:gd name="T100" fmla="*/ 0 w 220"/>
                <a:gd name="T101" fmla="*/ 0 h 4993"/>
                <a:gd name="T102" fmla="*/ 0 w 220"/>
                <a:gd name="T103" fmla="*/ 0 h 4993"/>
                <a:gd name="T104" fmla="*/ 0 w 220"/>
                <a:gd name="T105" fmla="*/ 0 h 4993"/>
                <a:gd name="T106" fmla="*/ 0 w 220"/>
                <a:gd name="T107" fmla="*/ 0 h 4993"/>
                <a:gd name="T108" fmla="*/ 0 w 220"/>
                <a:gd name="T109" fmla="*/ 0 h 4993"/>
                <a:gd name="T110" fmla="*/ 0 w 220"/>
                <a:gd name="T111" fmla="*/ 0 h 4993"/>
                <a:gd name="T112" fmla="*/ 0 w 220"/>
                <a:gd name="T113" fmla="*/ 0 h 499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4993"/>
                <a:gd name="T173" fmla="*/ 220 w 220"/>
                <a:gd name="T174" fmla="*/ 4993 h 499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4993">
                  <a:moveTo>
                    <a:pt x="72" y="116"/>
                  </a:moveTo>
                  <a:lnTo>
                    <a:pt x="65" y="617"/>
                  </a:lnTo>
                  <a:lnTo>
                    <a:pt x="59" y="994"/>
                  </a:lnTo>
                  <a:lnTo>
                    <a:pt x="54" y="1325"/>
                  </a:lnTo>
                  <a:lnTo>
                    <a:pt x="48" y="1678"/>
                  </a:lnTo>
                  <a:lnTo>
                    <a:pt x="41" y="2129"/>
                  </a:lnTo>
                  <a:lnTo>
                    <a:pt x="32" y="2751"/>
                  </a:lnTo>
                  <a:lnTo>
                    <a:pt x="18" y="3618"/>
                  </a:ln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1" y="4863"/>
                  </a:lnTo>
                  <a:lnTo>
                    <a:pt x="3" y="4878"/>
                  </a:lnTo>
                  <a:lnTo>
                    <a:pt x="6" y="4895"/>
                  </a:lnTo>
                  <a:lnTo>
                    <a:pt x="11" y="4911"/>
                  </a:lnTo>
                  <a:lnTo>
                    <a:pt x="19" y="4927"/>
                  </a:lnTo>
                  <a:lnTo>
                    <a:pt x="28" y="4941"/>
                  </a:lnTo>
                  <a:lnTo>
                    <a:pt x="41" y="4955"/>
                  </a:lnTo>
                  <a:lnTo>
                    <a:pt x="57" y="4967"/>
                  </a:lnTo>
                  <a:lnTo>
                    <a:pt x="76" y="4978"/>
                  </a:lnTo>
                  <a:lnTo>
                    <a:pt x="99" y="4985"/>
                  </a:lnTo>
                  <a:lnTo>
                    <a:pt x="127" y="4991"/>
                  </a:lnTo>
                  <a:lnTo>
                    <a:pt x="159" y="4993"/>
                  </a:lnTo>
                  <a:lnTo>
                    <a:pt x="196" y="4993"/>
                  </a:lnTo>
                  <a:lnTo>
                    <a:pt x="171" y="4948"/>
                  </a:lnTo>
                  <a:lnTo>
                    <a:pt x="152" y="4900"/>
                  </a:lnTo>
                  <a:lnTo>
                    <a:pt x="137" y="4850"/>
                  </a:lnTo>
                  <a:lnTo>
                    <a:pt x="125" y="4800"/>
                  </a:lnTo>
                  <a:lnTo>
                    <a:pt x="117" y="4748"/>
                  </a:lnTo>
                  <a:lnTo>
                    <a:pt x="110" y="4697"/>
                  </a:lnTo>
                  <a:lnTo>
                    <a:pt x="107" y="4646"/>
                  </a:lnTo>
                  <a:lnTo>
                    <a:pt x="106" y="4598"/>
                  </a:lnTo>
                  <a:lnTo>
                    <a:pt x="113" y="4132"/>
                  </a:lnTo>
                  <a:lnTo>
                    <a:pt x="119" y="3780"/>
                  </a:lnTo>
                  <a:lnTo>
                    <a:pt x="123" y="3473"/>
                  </a:lnTo>
                  <a:lnTo>
                    <a:pt x="128" y="3143"/>
                  </a:lnTo>
                  <a:lnTo>
                    <a:pt x="133" y="2723"/>
                  </a:lnTo>
                  <a:lnTo>
                    <a:pt x="141" y="2144"/>
                  </a:lnTo>
                  <a:lnTo>
                    <a:pt x="152" y="1340"/>
                  </a:lnTo>
                  <a:lnTo>
                    <a:pt x="167" y="240"/>
                  </a:lnTo>
                  <a:lnTo>
                    <a:pt x="168" y="190"/>
                  </a:lnTo>
                  <a:lnTo>
                    <a:pt x="170" y="148"/>
                  </a:lnTo>
                  <a:lnTo>
                    <a:pt x="172" y="111"/>
                  </a:lnTo>
                  <a:lnTo>
                    <a:pt x="178" y="79"/>
                  </a:lnTo>
                  <a:lnTo>
                    <a:pt x="184" y="54"/>
                  </a:lnTo>
                  <a:lnTo>
                    <a:pt x="193" y="32"/>
                  </a:lnTo>
                  <a:lnTo>
                    <a:pt x="205" y="14"/>
                  </a:lnTo>
                  <a:lnTo>
                    <a:pt x="220" y="0"/>
                  </a:lnTo>
                  <a:lnTo>
                    <a:pt x="193" y="4"/>
                  </a:lnTo>
                  <a:lnTo>
                    <a:pt x="169" y="12"/>
                  </a:lnTo>
                  <a:lnTo>
                    <a:pt x="149" y="24"/>
                  </a:lnTo>
                  <a:lnTo>
                    <a:pt x="132" y="38"/>
                  </a:lnTo>
                  <a:lnTo>
                    <a:pt x="116" y="55"/>
                  </a:lnTo>
                  <a:lnTo>
                    <a:pt x="101" y="73"/>
                  </a:lnTo>
                  <a:lnTo>
                    <a:pt x="87" y="94"/>
                  </a:lnTo>
                  <a:lnTo>
                    <a:pt x="72" y="116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52" name="Freeform 54"/>
            <p:cNvSpPr>
              <a:spLocks/>
            </p:cNvSpPr>
            <p:nvPr/>
          </p:nvSpPr>
          <p:spPr bwMode="auto">
            <a:xfrm>
              <a:off x="3658" y="2073"/>
              <a:ext cx="22" cy="416"/>
            </a:xfrm>
            <a:custGeom>
              <a:avLst/>
              <a:gdLst>
                <a:gd name="T0" fmla="*/ 0 w 220"/>
                <a:gd name="T1" fmla="*/ 0 h 4998"/>
                <a:gd name="T2" fmla="*/ 0 w 220"/>
                <a:gd name="T3" fmla="*/ 0 h 4998"/>
                <a:gd name="T4" fmla="*/ 0 w 220"/>
                <a:gd name="T5" fmla="*/ 0 h 4998"/>
                <a:gd name="T6" fmla="*/ 0 w 220"/>
                <a:gd name="T7" fmla="*/ 0 h 4998"/>
                <a:gd name="T8" fmla="*/ 0 w 220"/>
                <a:gd name="T9" fmla="*/ 0 h 4998"/>
                <a:gd name="T10" fmla="*/ 0 w 220"/>
                <a:gd name="T11" fmla="*/ 0 h 4998"/>
                <a:gd name="T12" fmla="*/ 0 w 220"/>
                <a:gd name="T13" fmla="*/ 0 h 4998"/>
                <a:gd name="T14" fmla="*/ 0 w 220"/>
                <a:gd name="T15" fmla="*/ 0 h 4998"/>
                <a:gd name="T16" fmla="*/ 0 w 220"/>
                <a:gd name="T17" fmla="*/ 0 h 4998"/>
                <a:gd name="T18" fmla="*/ 0 w 220"/>
                <a:gd name="T19" fmla="*/ 0 h 4998"/>
                <a:gd name="T20" fmla="*/ 0 w 220"/>
                <a:gd name="T21" fmla="*/ 0 h 4998"/>
                <a:gd name="T22" fmla="*/ 0 w 220"/>
                <a:gd name="T23" fmla="*/ 0 h 4998"/>
                <a:gd name="T24" fmla="*/ 0 w 220"/>
                <a:gd name="T25" fmla="*/ 0 h 4998"/>
                <a:gd name="T26" fmla="*/ 0 w 220"/>
                <a:gd name="T27" fmla="*/ 0 h 4998"/>
                <a:gd name="T28" fmla="*/ 0 w 220"/>
                <a:gd name="T29" fmla="*/ 0 h 4998"/>
                <a:gd name="T30" fmla="*/ 0 w 220"/>
                <a:gd name="T31" fmla="*/ 0 h 4998"/>
                <a:gd name="T32" fmla="*/ 0 w 220"/>
                <a:gd name="T33" fmla="*/ 0 h 4998"/>
                <a:gd name="T34" fmla="*/ 0 w 220"/>
                <a:gd name="T35" fmla="*/ 0 h 4998"/>
                <a:gd name="T36" fmla="*/ 0 w 220"/>
                <a:gd name="T37" fmla="*/ 0 h 4998"/>
                <a:gd name="T38" fmla="*/ 0 w 220"/>
                <a:gd name="T39" fmla="*/ 0 h 4998"/>
                <a:gd name="T40" fmla="*/ 0 w 220"/>
                <a:gd name="T41" fmla="*/ 0 h 4998"/>
                <a:gd name="T42" fmla="*/ 0 w 220"/>
                <a:gd name="T43" fmla="*/ 0 h 4998"/>
                <a:gd name="T44" fmla="*/ 0 w 220"/>
                <a:gd name="T45" fmla="*/ 0 h 4998"/>
                <a:gd name="T46" fmla="*/ 0 w 220"/>
                <a:gd name="T47" fmla="*/ 0 h 4998"/>
                <a:gd name="T48" fmla="*/ 0 w 220"/>
                <a:gd name="T49" fmla="*/ 0 h 4998"/>
                <a:gd name="T50" fmla="*/ 0 w 220"/>
                <a:gd name="T51" fmla="*/ 0 h 4998"/>
                <a:gd name="T52" fmla="*/ 0 w 220"/>
                <a:gd name="T53" fmla="*/ 0 h 4998"/>
                <a:gd name="T54" fmla="*/ 0 w 220"/>
                <a:gd name="T55" fmla="*/ 0 h 4998"/>
                <a:gd name="T56" fmla="*/ 0 w 220"/>
                <a:gd name="T57" fmla="*/ 0 h 4998"/>
                <a:gd name="T58" fmla="*/ 0 w 220"/>
                <a:gd name="T59" fmla="*/ 0 h 4998"/>
                <a:gd name="T60" fmla="*/ 0 w 220"/>
                <a:gd name="T61" fmla="*/ 0 h 4998"/>
                <a:gd name="T62" fmla="*/ 0 w 220"/>
                <a:gd name="T63" fmla="*/ 0 h 4998"/>
                <a:gd name="T64" fmla="*/ 0 w 220"/>
                <a:gd name="T65" fmla="*/ 0 h 4998"/>
                <a:gd name="T66" fmla="*/ 0 w 220"/>
                <a:gd name="T67" fmla="*/ 0 h 4998"/>
                <a:gd name="T68" fmla="*/ 0 w 220"/>
                <a:gd name="T69" fmla="*/ 0 h 4998"/>
                <a:gd name="T70" fmla="*/ 0 w 220"/>
                <a:gd name="T71" fmla="*/ 0 h 4998"/>
                <a:gd name="T72" fmla="*/ 0 w 220"/>
                <a:gd name="T73" fmla="*/ 0 h 4998"/>
                <a:gd name="T74" fmla="*/ 0 w 220"/>
                <a:gd name="T75" fmla="*/ 0 h 4998"/>
                <a:gd name="T76" fmla="*/ 0 w 220"/>
                <a:gd name="T77" fmla="*/ 0 h 4998"/>
                <a:gd name="T78" fmla="*/ 0 w 220"/>
                <a:gd name="T79" fmla="*/ 0 h 4998"/>
                <a:gd name="T80" fmla="*/ 0 w 220"/>
                <a:gd name="T81" fmla="*/ 0 h 4998"/>
                <a:gd name="T82" fmla="*/ 0 w 220"/>
                <a:gd name="T83" fmla="*/ 0 h 4998"/>
                <a:gd name="T84" fmla="*/ 0 w 220"/>
                <a:gd name="T85" fmla="*/ 0 h 4998"/>
                <a:gd name="T86" fmla="*/ 0 w 220"/>
                <a:gd name="T87" fmla="*/ 0 h 4998"/>
                <a:gd name="T88" fmla="*/ 0 w 220"/>
                <a:gd name="T89" fmla="*/ 0 h 4998"/>
                <a:gd name="T90" fmla="*/ 0 w 220"/>
                <a:gd name="T91" fmla="*/ 0 h 4998"/>
                <a:gd name="T92" fmla="*/ 0 w 220"/>
                <a:gd name="T93" fmla="*/ 0 h 4998"/>
                <a:gd name="T94" fmla="*/ 0 w 220"/>
                <a:gd name="T95" fmla="*/ 0 h 4998"/>
                <a:gd name="T96" fmla="*/ 0 w 220"/>
                <a:gd name="T97" fmla="*/ 0 h 4998"/>
                <a:gd name="T98" fmla="*/ 0 w 220"/>
                <a:gd name="T99" fmla="*/ 0 h 4998"/>
                <a:gd name="T100" fmla="*/ 0 w 220"/>
                <a:gd name="T101" fmla="*/ 0 h 4998"/>
                <a:gd name="T102" fmla="*/ 0 w 220"/>
                <a:gd name="T103" fmla="*/ 0 h 4998"/>
                <a:gd name="T104" fmla="*/ 0 w 220"/>
                <a:gd name="T105" fmla="*/ 0 h 4998"/>
                <a:gd name="T106" fmla="*/ 0 w 220"/>
                <a:gd name="T107" fmla="*/ 0 h 4998"/>
                <a:gd name="T108" fmla="*/ 0 w 220"/>
                <a:gd name="T109" fmla="*/ 0 h 4998"/>
                <a:gd name="T110" fmla="*/ 0 w 220"/>
                <a:gd name="T111" fmla="*/ 0 h 4998"/>
                <a:gd name="T112" fmla="*/ 0 w 220"/>
                <a:gd name="T113" fmla="*/ 0 h 49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4998"/>
                <a:gd name="T173" fmla="*/ 220 w 220"/>
                <a:gd name="T174" fmla="*/ 4998 h 49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4998">
                  <a:moveTo>
                    <a:pt x="72" y="116"/>
                  </a:moveTo>
                  <a:lnTo>
                    <a:pt x="65" y="617"/>
                  </a:lnTo>
                  <a:lnTo>
                    <a:pt x="59" y="994"/>
                  </a:lnTo>
                  <a:lnTo>
                    <a:pt x="54" y="1325"/>
                  </a:lnTo>
                  <a:lnTo>
                    <a:pt x="48" y="1678"/>
                  </a:lnTo>
                  <a:lnTo>
                    <a:pt x="41" y="2129"/>
                  </a:lnTo>
                  <a:lnTo>
                    <a:pt x="32" y="2751"/>
                  </a:lnTo>
                  <a:lnTo>
                    <a:pt x="18" y="3618"/>
                  </a:ln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1" y="4862"/>
                  </a:lnTo>
                  <a:lnTo>
                    <a:pt x="4" y="4878"/>
                  </a:lnTo>
                  <a:lnTo>
                    <a:pt x="7" y="4895"/>
                  </a:lnTo>
                  <a:lnTo>
                    <a:pt x="13" y="4911"/>
                  </a:lnTo>
                  <a:lnTo>
                    <a:pt x="20" y="4927"/>
                  </a:lnTo>
                  <a:lnTo>
                    <a:pt x="30" y="4941"/>
                  </a:lnTo>
                  <a:lnTo>
                    <a:pt x="43" y="4956"/>
                  </a:lnTo>
                  <a:lnTo>
                    <a:pt x="59" y="4968"/>
                  </a:lnTo>
                  <a:lnTo>
                    <a:pt x="79" y="4979"/>
                  </a:lnTo>
                  <a:lnTo>
                    <a:pt x="102" y="4987"/>
                  </a:lnTo>
                  <a:lnTo>
                    <a:pt x="130" y="4993"/>
                  </a:lnTo>
                  <a:lnTo>
                    <a:pt x="162" y="4997"/>
                  </a:lnTo>
                  <a:lnTo>
                    <a:pt x="199" y="4998"/>
                  </a:lnTo>
                  <a:lnTo>
                    <a:pt x="168" y="4961"/>
                  </a:lnTo>
                  <a:lnTo>
                    <a:pt x="143" y="4920"/>
                  </a:lnTo>
                  <a:lnTo>
                    <a:pt x="123" y="4875"/>
                  </a:lnTo>
                  <a:lnTo>
                    <a:pt x="107" y="4827"/>
                  </a:lnTo>
                  <a:lnTo>
                    <a:pt x="96" y="4779"/>
                  </a:lnTo>
                  <a:lnTo>
                    <a:pt x="89" y="4729"/>
                  </a:lnTo>
                  <a:lnTo>
                    <a:pt x="85" y="4679"/>
                  </a:lnTo>
                  <a:lnTo>
                    <a:pt x="84" y="4630"/>
                  </a:lnTo>
                  <a:lnTo>
                    <a:pt x="92" y="4160"/>
                  </a:lnTo>
                  <a:lnTo>
                    <a:pt x="98" y="3806"/>
                  </a:lnTo>
                  <a:lnTo>
                    <a:pt x="103" y="3496"/>
                  </a:lnTo>
                  <a:lnTo>
                    <a:pt x="108" y="3164"/>
                  </a:lnTo>
                  <a:lnTo>
                    <a:pt x="115" y="2741"/>
                  </a:lnTo>
                  <a:lnTo>
                    <a:pt x="124" y="2156"/>
                  </a:lnTo>
                  <a:lnTo>
                    <a:pt x="136" y="1344"/>
                  </a:lnTo>
                  <a:lnTo>
                    <a:pt x="152" y="233"/>
                  </a:lnTo>
                  <a:lnTo>
                    <a:pt x="153" y="183"/>
                  </a:lnTo>
                  <a:lnTo>
                    <a:pt x="156" y="142"/>
                  </a:lnTo>
                  <a:lnTo>
                    <a:pt x="161" y="105"/>
                  </a:lnTo>
                  <a:lnTo>
                    <a:pt x="169" y="75"/>
                  </a:lnTo>
                  <a:lnTo>
                    <a:pt x="179" y="51"/>
                  </a:lnTo>
                  <a:lnTo>
                    <a:pt x="191" y="31"/>
                  </a:lnTo>
                  <a:lnTo>
                    <a:pt x="204" y="14"/>
                  </a:lnTo>
                  <a:lnTo>
                    <a:pt x="220" y="0"/>
                  </a:lnTo>
                  <a:lnTo>
                    <a:pt x="193" y="4"/>
                  </a:lnTo>
                  <a:lnTo>
                    <a:pt x="169" y="12"/>
                  </a:lnTo>
                  <a:lnTo>
                    <a:pt x="149" y="24"/>
                  </a:lnTo>
                  <a:lnTo>
                    <a:pt x="132" y="38"/>
                  </a:lnTo>
                  <a:lnTo>
                    <a:pt x="116" y="55"/>
                  </a:lnTo>
                  <a:lnTo>
                    <a:pt x="101" y="73"/>
                  </a:lnTo>
                  <a:lnTo>
                    <a:pt x="87" y="94"/>
                  </a:lnTo>
                  <a:lnTo>
                    <a:pt x="72" y="116"/>
                  </a:lnTo>
                  <a:close/>
                </a:path>
              </a:pathLst>
            </a:custGeom>
            <a:solidFill>
              <a:srgbClr val="666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53" name="Freeform 55"/>
            <p:cNvSpPr>
              <a:spLocks/>
            </p:cNvSpPr>
            <p:nvPr/>
          </p:nvSpPr>
          <p:spPr bwMode="auto">
            <a:xfrm>
              <a:off x="3658" y="2073"/>
              <a:ext cx="22" cy="417"/>
            </a:xfrm>
            <a:custGeom>
              <a:avLst/>
              <a:gdLst>
                <a:gd name="T0" fmla="*/ 0 w 220"/>
                <a:gd name="T1" fmla="*/ 0 h 5001"/>
                <a:gd name="T2" fmla="*/ 0 w 220"/>
                <a:gd name="T3" fmla="*/ 0 h 5001"/>
                <a:gd name="T4" fmla="*/ 0 w 220"/>
                <a:gd name="T5" fmla="*/ 0 h 5001"/>
                <a:gd name="T6" fmla="*/ 0 w 220"/>
                <a:gd name="T7" fmla="*/ 0 h 5001"/>
                <a:gd name="T8" fmla="*/ 0 w 220"/>
                <a:gd name="T9" fmla="*/ 0 h 5001"/>
                <a:gd name="T10" fmla="*/ 0 w 220"/>
                <a:gd name="T11" fmla="*/ 0 h 5001"/>
                <a:gd name="T12" fmla="*/ 0 w 220"/>
                <a:gd name="T13" fmla="*/ 0 h 5001"/>
                <a:gd name="T14" fmla="*/ 0 w 220"/>
                <a:gd name="T15" fmla="*/ 0 h 5001"/>
                <a:gd name="T16" fmla="*/ 0 w 220"/>
                <a:gd name="T17" fmla="*/ 0 h 5001"/>
                <a:gd name="T18" fmla="*/ 0 w 220"/>
                <a:gd name="T19" fmla="*/ 0 h 5001"/>
                <a:gd name="T20" fmla="*/ 0 w 220"/>
                <a:gd name="T21" fmla="*/ 0 h 5001"/>
                <a:gd name="T22" fmla="*/ 0 w 220"/>
                <a:gd name="T23" fmla="*/ 0 h 5001"/>
                <a:gd name="T24" fmla="*/ 0 w 220"/>
                <a:gd name="T25" fmla="*/ 0 h 5001"/>
                <a:gd name="T26" fmla="*/ 0 w 220"/>
                <a:gd name="T27" fmla="*/ 0 h 5001"/>
                <a:gd name="T28" fmla="*/ 0 w 220"/>
                <a:gd name="T29" fmla="*/ 0 h 5001"/>
                <a:gd name="T30" fmla="*/ 0 w 220"/>
                <a:gd name="T31" fmla="*/ 0 h 5001"/>
                <a:gd name="T32" fmla="*/ 0 w 220"/>
                <a:gd name="T33" fmla="*/ 0 h 5001"/>
                <a:gd name="T34" fmla="*/ 0 w 220"/>
                <a:gd name="T35" fmla="*/ 0 h 5001"/>
                <a:gd name="T36" fmla="*/ 0 w 220"/>
                <a:gd name="T37" fmla="*/ 0 h 5001"/>
                <a:gd name="T38" fmla="*/ 0 w 220"/>
                <a:gd name="T39" fmla="*/ 0 h 5001"/>
                <a:gd name="T40" fmla="*/ 0 w 220"/>
                <a:gd name="T41" fmla="*/ 0 h 5001"/>
                <a:gd name="T42" fmla="*/ 0 w 220"/>
                <a:gd name="T43" fmla="*/ 0 h 5001"/>
                <a:gd name="T44" fmla="*/ 0 w 220"/>
                <a:gd name="T45" fmla="*/ 0 h 5001"/>
                <a:gd name="T46" fmla="*/ 0 w 220"/>
                <a:gd name="T47" fmla="*/ 0 h 5001"/>
                <a:gd name="T48" fmla="*/ 0 w 220"/>
                <a:gd name="T49" fmla="*/ 0 h 5001"/>
                <a:gd name="T50" fmla="*/ 0 w 220"/>
                <a:gd name="T51" fmla="*/ 0 h 5001"/>
                <a:gd name="T52" fmla="*/ 0 w 220"/>
                <a:gd name="T53" fmla="*/ 0 h 5001"/>
                <a:gd name="T54" fmla="*/ 0 w 220"/>
                <a:gd name="T55" fmla="*/ 0 h 5001"/>
                <a:gd name="T56" fmla="*/ 0 w 220"/>
                <a:gd name="T57" fmla="*/ 0 h 5001"/>
                <a:gd name="T58" fmla="*/ 0 w 220"/>
                <a:gd name="T59" fmla="*/ 0 h 5001"/>
                <a:gd name="T60" fmla="*/ 0 w 220"/>
                <a:gd name="T61" fmla="*/ 0 h 5001"/>
                <a:gd name="T62" fmla="*/ 0 w 220"/>
                <a:gd name="T63" fmla="*/ 0 h 5001"/>
                <a:gd name="T64" fmla="*/ 0 w 220"/>
                <a:gd name="T65" fmla="*/ 0 h 5001"/>
                <a:gd name="T66" fmla="*/ 0 w 220"/>
                <a:gd name="T67" fmla="*/ 0 h 5001"/>
                <a:gd name="T68" fmla="*/ 0 w 220"/>
                <a:gd name="T69" fmla="*/ 0 h 5001"/>
                <a:gd name="T70" fmla="*/ 0 w 220"/>
                <a:gd name="T71" fmla="*/ 0 h 5001"/>
                <a:gd name="T72" fmla="*/ 0 w 220"/>
                <a:gd name="T73" fmla="*/ 0 h 5001"/>
                <a:gd name="T74" fmla="*/ 0 w 220"/>
                <a:gd name="T75" fmla="*/ 0 h 5001"/>
                <a:gd name="T76" fmla="*/ 0 w 220"/>
                <a:gd name="T77" fmla="*/ 0 h 5001"/>
                <a:gd name="T78" fmla="*/ 0 w 220"/>
                <a:gd name="T79" fmla="*/ 0 h 5001"/>
                <a:gd name="T80" fmla="*/ 0 w 220"/>
                <a:gd name="T81" fmla="*/ 0 h 5001"/>
                <a:gd name="T82" fmla="*/ 0 w 220"/>
                <a:gd name="T83" fmla="*/ 0 h 5001"/>
                <a:gd name="T84" fmla="*/ 0 w 220"/>
                <a:gd name="T85" fmla="*/ 0 h 5001"/>
                <a:gd name="T86" fmla="*/ 0 w 220"/>
                <a:gd name="T87" fmla="*/ 0 h 5001"/>
                <a:gd name="T88" fmla="*/ 0 w 220"/>
                <a:gd name="T89" fmla="*/ 0 h 5001"/>
                <a:gd name="T90" fmla="*/ 0 w 220"/>
                <a:gd name="T91" fmla="*/ 0 h 5001"/>
                <a:gd name="T92" fmla="*/ 0 w 220"/>
                <a:gd name="T93" fmla="*/ 0 h 5001"/>
                <a:gd name="T94" fmla="*/ 0 w 220"/>
                <a:gd name="T95" fmla="*/ 0 h 5001"/>
                <a:gd name="T96" fmla="*/ 0 w 220"/>
                <a:gd name="T97" fmla="*/ 0 h 5001"/>
                <a:gd name="T98" fmla="*/ 0 w 220"/>
                <a:gd name="T99" fmla="*/ 0 h 5001"/>
                <a:gd name="T100" fmla="*/ 0 w 220"/>
                <a:gd name="T101" fmla="*/ 0 h 5001"/>
                <a:gd name="T102" fmla="*/ 0 w 220"/>
                <a:gd name="T103" fmla="*/ 0 h 5001"/>
                <a:gd name="T104" fmla="*/ 0 w 220"/>
                <a:gd name="T105" fmla="*/ 0 h 5001"/>
                <a:gd name="T106" fmla="*/ 0 w 220"/>
                <a:gd name="T107" fmla="*/ 0 h 5001"/>
                <a:gd name="T108" fmla="*/ 0 w 220"/>
                <a:gd name="T109" fmla="*/ 0 h 5001"/>
                <a:gd name="T110" fmla="*/ 0 w 220"/>
                <a:gd name="T111" fmla="*/ 0 h 5001"/>
                <a:gd name="T112" fmla="*/ 0 w 220"/>
                <a:gd name="T113" fmla="*/ 0 h 50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5001"/>
                <a:gd name="T173" fmla="*/ 220 w 220"/>
                <a:gd name="T174" fmla="*/ 5001 h 50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5001">
                  <a:moveTo>
                    <a:pt x="72" y="116"/>
                  </a:moveTo>
                  <a:lnTo>
                    <a:pt x="65" y="617"/>
                  </a:lnTo>
                  <a:lnTo>
                    <a:pt x="59" y="994"/>
                  </a:lnTo>
                  <a:lnTo>
                    <a:pt x="54" y="1325"/>
                  </a:lnTo>
                  <a:lnTo>
                    <a:pt x="48" y="1678"/>
                  </a:lnTo>
                  <a:lnTo>
                    <a:pt x="41" y="2129"/>
                  </a:lnTo>
                  <a:lnTo>
                    <a:pt x="32" y="2751"/>
                  </a:lnTo>
                  <a:lnTo>
                    <a:pt x="18" y="3618"/>
                  </a:ln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2" y="4862"/>
                  </a:lnTo>
                  <a:lnTo>
                    <a:pt x="4" y="4878"/>
                  </a:lnTo>
                  <a:lnTo>
                    <a:pt x="8" y="4895"/>
                  </a:lnTo>
                  <a:lnTo>
                    <a:pt x="14" y="4910"/>
                  </a:lnTo>
                  <a:lnTo>
                    <a:pt x="21" y="4926"/>
                  </a:lnTo>
                  <a:lnTo>
                    <a:pt x="31" y="4941"/>
                  </a:lnTo>
                  <a:lnTo>
                    <a:pt x="44" y="4955"/>
                  </a:lnTo>
                  <a:lnTo>
                    <a:pt x="62" y="4967"/>
                  </a:lnTo>
                  <a:lnTo>
                    <a:pt x="81" y="4979"/>
                  </a:lnTo>
                  <a:lnTo>
                    <a:pt x="105" y="4988"/>
                  </a:lnTo>
                  <a:lnTo>
                    <a:pt x="133" y="4995"/>
                  </a:lnTo>
                  <a:lnTo>
                    <a:pt x="165" y="4999"/>
                  </a:lnTo>
                  <a:lnTo>
                    <a:pt x="203" y="5001"/>
                  </a:lnTo>
                  <a:lnTo>
                    <a:pt x="165" y="4973"/>
                  </a:lnTo>
                  <a:lnTo>
                    <a:pt x="134" y="4939"/>
                  </a:lnTo>
                  <a:lnTo>
                    <a:pt x="109" y="4900"/>
                  </a:lnTo>
                  <a:lnTo>
                    <a:pt x="91" y="4856"/>
                  </a:lnTo>
                  <a:lnTo>
                    <a:pt x="78" y="4811"/>
                  </a:lnTo>
                  <a:lnTo>
                    <a:pt x="69" y="4763"/>
                  </a:lnTo>
                  <a:lnTo>
                    <a:pt x="64" y="4714"/>
                  </a:lnTo>
                  <a:lnTo>
                    <a:pt x="63" y="4665"/>
                  </a:lnTo>
                  <a:lnTo>
                    <a:pt x="71" y="4191"/>
                  </a:lnTo>
                  <a:lnTo>
                    <a:pt x="77" y="3832"/>
                  </a:lnTo>
                  <a:lnTo>
                    <a:pt x="82" y="3519"/>
                  </a:lnTo>
                  <a:lnTo>
                    <a:pt x="87" y="3184"/>
                  </a:lnTo>
                  <a:lnTo>
                    <a:pt x="94" y="2756"/>
                  </a:lnTo>
                  <a:lnTo>
                    <a:pt x="104" y="2166"/>
                  </a:lnTo>
                  <a:lnTo>
                    <a:pt x="118" y="1346"/>
                  </a:lnTo>
                  <a:lnTo>
                    <a:pt x="136" y="224"/>
                  </a:lnTo>
                  <a:lnTo>
                    <a:pt x="138" y="175"/>
                  </a:lnTo>
                  <a:lnTo>
                    <a:pt x="143" y="134"/>
                  </a:lnTo>
                  <a:lnTo>
                    <a:pt x="150" y="99"/>
                  </a:lnTo>
                  <a:lnTo>
                    <a:pt x="161" y="71"/>
                  </a:lnTo>
                  <a:lnTo>
                    <a:pt x="173" y="48"/>
                  </a:lnTo>
                  <a:lnTo>
                    <a:pt x="188" y="29"/>
                  </a:lnTo>
                  <a:lnTo>
                    <a:pt x="204" y="13"/>
                  </a:lnTo>
                  <a:lnTo>
                    <a:pt x="220" y="0"/>
                  </a:lnTo>
                  <a:lnTo>
                    <a:pt x="193" y="4"/>
                  </a:lnTo>
                  <a:lnTo>
                    <a:pt x="169" y="12"/>
                  </a:lnTo>
                  <a:lnTo>
                    <a:pt x="149" y="24"/>
                  </a:lnTo>
                  <a:lnTo>
                    <a:pt x="132" y="38"/>
                  </a:lnTo>
                  <a:lnTo>
                    <a:pt x="116" y="55"/>
                  </a:lnTo>
                  <a:lnTo>
                    <a:pt x="101" y="73"/>
                  </a:lnTo>
                  <a:lnTo>
                    <a:pt x="87" y="94"/>
                  </a:lnTo>
                  <a:lnTo>
                    <a:pt x="72" y="116"/>
                  </a:lnTo>
                  <a:close/>
                </a:path>
              </a:pathLst>
            </a:custGeom>
            <a:solidFill>
              <a:srgbClr val="575C5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54" name="Freeform 56"/>
            <p:cNvSpPr>
              <a:spLocks/>
            </p:cNvSpPr>
            <p:nvPr/>
          </p:nvSpPr>
          <p:spPr bwMode="auto">
            <a:xfrm>
              <a:off x="3658" y="2073"/>
              <a:ext cx="22" cy="417"/>
            </a:xfrm>
            <a:custGeom>
              <a:avLst/>
              <a:gdLst>
                <a:gd name="T0" fmla="*/ 0 w 223"/>
                <a:gd name="T1" fmla="*/ 0 h 5006"/>
                <a:gd name="T2" fmla="*/ 0 w 223"/>
                <a:gd name="T3" fmla="*/ 0 h 5006"/>
                <a:gd name="T4" fmla="*/ 0 w 223"/>
                <a:gd name="T5" fmla="*/ 0 h 5006"/>
                <a:gd name="T6" fmla="*/ 0 w 223"/>
                <a:gd name="T7" fmla="*/ 0 h 5006"/>
                <a:gd name="T8" fmla="*/ 0 w 223"/>
                <a:gd name="T9" fmla="*/ 0 h 5006"/>
                <a:gd name="T10" fmla="*/ 0 w 223"/>
                <a:gd name="T11" fmla="*/ 0 h 5006"/>
                <a:gd name="T12" fmla="*/ 0 w 223"/>
                <a:gd name="T13" fmla="*/ 0 h 5006"/>
                <a:gd name="T14" fmla="*/ 0 w 223"/>
                <a:gd name="T15" fmla="*/ 0 h 5006"/>
                <a:gd name="T16" fmla="*/ 0 w 223"/>
                <a:gd name="T17" fmla="*/ 0 h 5006"/>
                <a:gd name="T18" fmla="*/ 0 w 223"/>
                <a:gd name="T19" fmla="*/ 0 h 5006"/>
                <a:gd name="T20" fmla="*/ 0 w 223"/>
                <a:gd name="T21" fmla="*/ 0 h 5006"/>
                <a:gd name="T22" fmla="*/ 0 w 223"/>
                <a:gd name="T23" fmla="*/ 0 h 5006"/>
                <a:gd name="T24" fmla="*/ 0 w 223"/>
                <a:gd name="T25" fmla="*/ 0 h 5006"/>
                <a:gd name="T26" fmla="*/ 0 w 223"/>
                <a:gd name="T27" fmla="*/ 0 h 5006"/>
                <a:gd name="T28" fmla="*/ 0 w 223"/>
                <a:gd name="T29" fmla="*/ 0 h 5006"/>
                <a:gd name="T30" fmla="*/ 0 w 223"/>
                <a:gd name="T31" fmla="*/ 0 h 5006"/>
                <a:gd name="T32" fmla="*/ 0 w 223"/>
                <a:gd name="T33" fmla="*/ 0 h 5006"/>
                <a:gd name="T34" fmla="*/ 0 w 223"/>
                <a:gd name="T35" fmla="*/ 0 h 5006"/>
                <a:gd name="T36" fmla="*/ 0 w 223"/>
                <a:gd name="T37" fmla="*/ 0 h 5006"/>
                <a:gd name="T38" fmla="*/ 0 w 223"/>
                <a:gd name="T39" fmla="*/ 0 h 5006"/>
                <a:gd name="T40" fmla="*/ 0 w 223"/>
                <a:gd name="T41" fmla="*/ 0 h 5006"/>
                <a:gd name="T42" fmla="*/ 0 w 223"/>
                <a:gd name="T43" fmla="*/ 0 h 5006"/>
                <a:gd name="T44" fmla="*/ 0 w 223"/>
                <a:gd name="T45" fmla="*/ 0 h 5006"/>
                <a:gd name="T46" fmla="*/ 0 w 223"/>
                <a:gd name="T47" fmla="*/ 0 h 5006"/>
                <a:gd name="T48" fmla="*/ 0 w 223"/>
                <a:gd name="T49" fmla="*/ 0 h 5006"/>
                <a:gd name="T50" fmla="*/ 0 w 223"/>
                <a:gd name="T51" fmla="*/ 0 h 5006"/>
                <a:gd name="T52" fmla="*/ 0 w 223"/>
                <a:gd name="T53" fmla="*/ 0 h 5006"/>
                <a:gd name="T54" fmla="*/ 0 w 223"/>
                <a:gd name="T55" fmla="*/ 0 h 5006"/>
                <a:gd name="T56" fmla="*/ 0 w 223"/>
                <a:gd name="T57" fmla="*/ 0 h 5006"/>
                <a:gd name="T58" fmla="*/ 0 w 223"/>
                <a:gd name="T59" fmla="*/ 0 h 5006"/>
                <a:gd name="T60" fmla="*/ 0 w 223"/>
                <a:gd name="T61" fmla="*/ 0 h 5006"/>
                <a:gd name="T62" fmla="*/ 0 w 223"/>
                <a:gd name="T63" fmla="*/ 0 h 5006"/>
                <a:gd name="T64" fmla="*/ 0 w 223"/>
                <a:gd name="T65" fmla="*/ 0 h 5006"/>
                <a:gd name="T66" fmla="*/ 0 w 223"/>
                <a:gd name="T67" fmla="*/ 0 h 5006"/>
                <a:gd name="T68" fmla="*/ 0 w 223"/>
                <a:gd name="T69" fmla="*/ 0 h 5006"/>
                <a:gd name="T70" fmla="*/ 0 w 223"/>
                <a:gd name="T71" fmla="*/ 0 h 5006"/>
                <a:gd name="T72" fmla="*/ 0 w 223"/>
                <a:gd name="T73" fmla="*/ 0 h 5006"/>
                <a:gd name="T74" fmla="*/ 0 w 223"/>
                <a:gd name="T75" fmla="*/ 0 h 5006"/>
                <a:gd name="T76" fmla="*/ 0 w 223"/>
                <a:gd name="T77" fmla="*/ 0 h 5006"/>
                <a:gd name="T78" fmla="*/ 0 w 223"/>
                <a:gd name="T79" fmla="*/ 0 h 5006"/>
                <a:gd name="T80" fmla="*/ 0 w 223"/>
                <a:gd name="T81" fmla="*/ 0 h 5006"/>
                <a:gd name="T82" fmla="*/ 0 w 223"/>
                <a:gd name="T83" fmla="*/ 0 h 5006"/>
                <a:gd name="T84" fmla="*/ 0 w 223"/>
                <a:gd name="T85" fmla="*/ 0 h 5006"/>
                <a:gd name="T86" fmla="*/ 0 w 223"/>
                <a:gd name="T87" fmla="*/ 0 h 5006"/>
                <a:gd name="T88" fmla="*/ 0 w 223"/>
                <a:gd name="T89" fmla="*/ 0 h 5006"/>
                <a:gd name="T90" fmla="*/ 0 w 223"/>
                <a:gd name="T91" fmla="*/ 0 h 5006"/>
                <a:gd name="T92" fmla="*/ 0 w 223"/>
                <a:gd name="T93" fmla="*/ 0 h 5006"/>
                <a:gd name="T94" fmla="*/ 0 w 223"/>
                <a:gd name="T95" fmla="*/ 0 h 5006"/>
                <a:gd name="T96" fmla="*/ 0 w 223"/>
                <a:gd name="T97" fmla="*/ 0 h 5006"/>
                <a:gd name="T98" fmla="*/ 0 w 223"/>
                <a:gd name="T99" fmla="*/ 0 h 5006"/>
                <a:gd name="T100" fmla="*/ 0 w 223"/>
                <a:gd name="T101" fmla="*/ 0 h 50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3"/>
                <a:gd name="T154" fmla="*/ 0 h 5006"/>
                <a:gd name="T155" fmla="*/ 223 w 223"/>
                <a:gd name="T156" fmla="*/ 5006 h 50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3" h="5006">
                  <a:moveTo>
                    <a:pt x="73" y="116"/>
                  </a:move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1" y="4845"/>
                  </a:lnTo>
                  <a:lnTo>
                    <a:pt x="3" y="4862"/>
                  </a:lnTo>
                  <a:lnTo>
                    <a:pt x="5" y="4877"/>
                  </a:lnTo>
                  <a:lnTo>
                    <a:pt x="10" y="4894"/>
                  </a:lnTo>
                  <a:lnTo>
                    <a:pt x="16" y="4910"/>
                  </a:lnTo>
                  <a:lnTo>
                    <a:pt x="24" y="4926"/>
                  </a:lnTo>
                  <a:lnTo>
                    <a:pt x="35" y="4941"/>
                  </a:lnTo>
                  <a:lnTo>
                    <a:pt x="49" y="4955"/>
                  </a:lnTo>
                  <a:lnTo>
                    <a:pt x="66" y="4968"/>
                  </a:lnTo>
                  <a:lnTo>
                    <a:pt x="86" y="4980"/>
                  </a:lnTo>
                  <a:lnTo>
                    <a:pt x="110" y="4989"/>
                  </a:lnTo>
                  <a:lnTo>
                    <a:pt x="139" y="4997"/>
                  </a:lnTo>
                  <a:lnTo>
                    <a:pt x="171" y="5002"/>
                  </a:lnTo>
                  <a:lnTo>
                    <a:pt x="209" y="5006"/>
                  </a:lnTo>
                  <a:lnTo>
                    <a:pt x="185" y="4996"/>
                  </a:lnTo>
                  <a:lnTo>
                    <a:pt x="163" y="4986"/>
                  </a:lnTo>
                  <a:lnTo>
                    <a:pt x="143" y="4973"/>
                  </a:lnTo>
                  <a:lnTo>
                    <a:pt x="126" y="4959"/>
                  </a:lnTo>
                  <a:lnTo>
                    <a:pt x="110" y="4942"/>
                  </a:lnTo>
                  <a:lnTo>
                    <a:pt x="97" y="4925"/>
                  </a:lnTo>
                  <a:lnTo>
                    <a:pt x="85" y="4906"/>
                  </a:lnTo>
                  <a:lnTo>
                    <a:pt x="75" y="4886"/>
                  </a:lnTo>
                  <a:lnTo>
                    <a:pt x="67" y="4866"/>
                  </a:lnTo>
                  <a:lnTo>
                    <a:pt x="60" y="4843"/>
                  </a:lnTo>
                  <a:lnTo>
                    <a:pt x="54" y="4821"/>
                  </a:lnTo>
                  <a:lnTo>
                    <a:pt x="50" y="4797"/>
                  </a:lnTo>
                  <a:lnTo>
                    <a:pt x="47" y="4774"/>
                  </a:lnTo>
                  <a:lnTo>
                    <a:pt x="45" y="4750"/>
                  </a:lnTo>
                  <a:lnTo>
                    <a:pt x="43" y="4725"/>
                  </a:lnTo>
                  <a:lnTo>
                    <a:pt x="43" y="4701"/>
                  </a:lnTo>
                  <a:lnTo>
                    <a:pt x="119" y="217"/>
                  </a:lnTo>
                  <a:lnTo>
                    <a:pt x="121" y="168"/>
                  </a:lnTo>
                  <a:lnTo>
                    <a:pt x="128" y="128"/>
                  </a:lnTo>
                  <a:lnTo>
                    <a:pt x="139" y="95"/>
                  </a:lnTo>
                  <a:lnTo>
                    <a:pt x="153" y="68"/>
                  </a:lnTo>
                  <a:lnTo>
                    <a:pt x="168" y="46"/>
                  </a:lnTo>
                  <a:lnTo>
                    <a:pt x="187" y="28"/>
                  </a:lnTo>
                  <a:lnTo>
                    <a:pt x="205" y="13"/>
                  </a:lnTo>
                  <a:lnTo>
                    <a:pt x="223" y="0"/>
                  </a:lnTo>
                  <a:lnTo>
                    <a:pt x="195" y="4"/>
                  </a:lnTo>
                  <a:lnTo>
                    <a:pt x="171" y="12"/>
                  </a:lnTo>
                  <a:lnTo>
                    <a:pt x="151" y="24"/>
                  </a:lnTo>
                  <a:lnTo>
                    <a:pt x="134" y="38"/>
                  </a:lnTo>
                  <a:lnTo>
                    <a:pt x="118" y="55"/>
                  </a:lnTo>
                  <a:lnTo>
                    <a:pt x="103" y="73"/>
                  </a:lnTo>
                  <a:lnTo>
                    <a:pt x="88" y="94"/>
                  </a:lnTo>
                  <a:lnTo>
                    <a:pt x="73" y="116"/>
                  </a:lnTo>
                  <a:close/>
                </a:path>
              </a:pathLst>
            </a:custGeom>
            <a:solidFill>
              <a:srgbClr val="474F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55" name="Freeform 57"/>
            <p:cNvSpPr>
              <a:spLocks/>
            </p:cNvSpPr>
            <p:nvPr/>
          </p:nvSpPr>
          <p:spPr bwMode="auto">
            <a:xfrm>
              <a:off x="3684" y="2434"/>
              <a:ext cx="129" cy="45"/>
            </a:xfrm>
            <a:custGeom>
              <a:avLst/>
              <a:gdLst>
                <a:gd name="T0" fmla="*/ 0 w 1291"/>
                <a:gd name="T1" fmla="*/ 0 h 537"/>
                <a:gd name="T2" fmla="*/ 0 w 1291"/>
                <a:gd name="T3" fmla="*/ 0 h 537"/>
                <a:gd name="T4" fmla="*/ 0 w 1291"/>
                <a:gd name="T5" fmla="*/ 0 h 537"/>
                <a:gd name="T6" fmla="*/ 0 w 1291"/>
                <a:gd name="T7" fmla="*/ 0 h 537"/>
                <a:gd name="T8" fmla="*/ 0 w 1291"/>
                <a:gd name="T9" fmla="*/ 0 h 537"/>
                <a:gd name="T10" fmla="*/ 0 w 1291"/>
                <a:gd name="T11" fmla="*/ 0 h 537"/>
                <a:gd name="T12" fmla="*/ 0 w 1291"/>
                <a:gd name="T13" fmla="*/ 0 h 537"/>
                <a:gd name="T14" fmla="*/ 0 w 1291"/>
                <a:gd name="T15" fmla="*/ 0 h 537"/>
                <a:gd name="T16" fmla="*/ 0 w 1291"/>
                <a:gd name="T17" fmla="*/ 0 h 537"/>
                <a:gd name="T18" fmla="*/ 0 w 1291"/>
                <a:gd name="T19" fmla="*/ 0 h 537"/>
                <a:gd name="T20" fmla="*/ 0 w 1291"/>
                <a:gd name="T21" fmla="*/ 0 h 537"/>
                <a:gd name="T22" fmla="*/ 0 w 1291"/>
                <a:gd name="T23" fmla="*/ 0 h 537"/>
                <a:gd name="T24" fmla="*/ 0 w 1291"/>
                <a:gd name="T25" fmla="*/ 0 h 537"/>
                <a:gd name="T26" fmla="*/ 0 w 1291"/>
                <a:gd name="T27" fmla="*/ 0 h 537"/>
                <a:gd name="T28" fmla="*/ 0 w 1291"/>
                <a:gd name="T29" fmla="*/ 0 h 537"/>
                <a:gd name="T30" fmla="*/ 0 w 1291"/>
                <a:gd name="T31" fmla="*/ 0 h 537"/>
                <a:gd name="T32" fmla="*/ 0 w 1291"/>
                <a:gd name="T33" fmla="*/ 0 h 537"/>
                <a:gd name="T34" fmla="*/ 0 w 1291"/>
                <a:gd name="T35" fmla="*/ 0 h 537"/>
                <a:gd name="T36" fmla="*/ 0 w 1291"/>
                <a:gd name="T37" fmla="*/ 0 h 537"/>
                <a:gd name="T38" fmla="*/ 0 w 1291"/>
                <a:gd name="T39" fmla="*/ 0 h 537"/>
                <a:gd name="T40" fmla="*/ 0 w 1291"/>
                <a:gd name="T41" fmla="*/ 0 h 537"/>
                <a:gd name="T42" fmla="*/ 0 w 1291"/>
                <a:gd name="T43" fmla="*/ 0 h 537"/>
                <a:gd name="T44" fmla="*/ 0 w 1291"/>
                <a:gd name="T45" fmla="*/ 0 h 537"/>
                <a:gd name="T46" fmla="*/ 0 w 1291"/>
                <a:gd name="T47" fmla="*/ 0 h 537"/>
                <a:gd name="T48" fmla="*/ 0 w 1291"/>
                <a:gd name="T49" fmla="*/ 0 h 537"/>
                <a:gd name="T50" fmla="*/ 0 w 1291"/>
                <a:gd name="T51" fmla="*/ 0 h 537"/>
                <a:gd name="T52" fmla="*/ 0 w 1291"/>
                <a:gd name="T53" fmla="*/ 0 h 537"/>
                <a:gd name="T54" fmla="*/ 0 w 1291"/>
                <a:gd name="T55" fmla="*/ 0 h 537"/>
                <a:gd name="T56" fmla="*/ 0 w 1291"/>
                <a:gd name="T57" fmla="*/ 0 h 537"/>
                <a:gd name="T58" fmla="*/ 0 w 1291"/>
                <a:gd name="T59" fmla="*/ 0 h 537"/>
                <a:gd name="T60" fmla="*/ 0 w 1291"/>
                <a:gd name="T61" fmla="*/ 0 h 537"/>
                <a:gd name="T62" fmla="*/ 0 w 1291"/>
                <a:gd name="T63" fmla="*/ 0 h 537"/>
                <a:gd name="T64" fmla="*/ 0 w 1291"/>
                <a:gd name="T65" fmla="*/ 0 h 537"/>
                <a:gd name="T66" fmla="*/ 0 w 1291"/>
                <a:gd name="T67" fmla="*/ 0 h 537"/>
                <a:gd name="T68" fmla="*/ 0 w 1291"/>
                <a:gd name="T69" fmla="*/ 0 h 537"/>
                <a:gd name="T70" fmla="*/ 0 w 1291"/>
                <a:gd name="T71" fmla="*/ 0 h 537"/>
                <a:gd name="T72" fmla="*/ 0 w 1291"/>
                <a:gd name="T73" fmla="*/ 0 h 537"/>
                <a:gd name="T74" fmla="*/ 0 w 1291"/>
                <a:gd name="T75" fmla="*/ 0 h 537"/>
                <a:gd name="T76" fmla="*/ 0 w 1291"/>
                <a:gd name="T77" fmla="*/ 0 h 537"/>
                <a:gd name="T78" fmla="*/ 0 w 1291"/>
                <a:gd name="T79" fmla="*/ 0 h 537"/>
                <a:gd name="T80" fmla="*/ 0 w 1291"/>
                <a:gd name="T81" fmla="*/ 0 h 537"/>
                <a:gd name="T82" fmla="*/ 0 w 1291"/>
                <a:gd name="T83" fmla="*/ 0 h 537"/>
                <a:gd name="T84" fmla="*/ 0 w 1291"/>
                <a:gd name="T85" fmla="*/ 0 h 537"/>
                <a:gd name="T86" fmla="*/ 0 w 1291"/>
                <a:gd name="T87" fmla="*/ 0 h 5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91"/>
                <a:gd name="T133" fmla="*/ 0 h 537"/>
                <a:gd name="T134" fmla="*/ 1291 w 1291"/>
                <a:gd name="T135" fmla="*/ 537 h 53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91" h="537">
                  <a:moveTo>
                    <a:pt x="0" y="165"/>
                  </a:moveTo>
                  <a:lnTo>
                    <a:pt x="4" y="136"/>
                  </a:lnTo>
                  <a:lnTo>
                    <a:pt x="16" y="111"/>
                  </a:lnTo>
                  <a:lnTo>
                    <a:pt x="36" y="89"/>
                  </a:lnTo>
                  <a:lnTo>
                    <a:pt x="63" y="69"/>
                  </a:lnTo>
                  <a:lnTo>
                    <a:pt x="94" y="53"/>
                  </a:lnTo>
                  <a:lnTo>
                    <a:pt x="132" y="39"/>
                  </a:lnTo>
                  <a:lnTo>
                    <a:pt x="174" y="27"/>
                  </a:lnTo>
                  <a:lnTo>
                    <a:pt x="218" y="18"/>
                  </a:lnTo>
                  <a:lnTo>
                    <a:pt x="265" y="11"/>
                  </a:lnTo>
                  <a:lnTo>
                    <a:pt x="314" y="6"/>
                  </a:lnTo>
                  <a:lnTo>
                    <a:pt x="363" y="2"/>
                  </a:lnTo>
                  <a:lnTo>
                    <a:pt x="412" y="1"/>
                  </a:lnTo>
                  <a:lnTo>
                    <a:pt x="461" y="0"/>
                  </a:lnTo>
                  <a:lnTo>
                    <a:pt x="508" y="1"/>
                  </a:lnTo>
                  <a:lnTo>
                    <a:pt x="552" y="3"/>
                  </a:lnTo>
                  <a:lnTo>
                    <a:pt x="592" y="5"/>
                  </a:lnTo>
                  <a:lnTo>
                    <a:pt x="635" y="8"/>
                  </a:lnTo>
                  <a:lnTo>
                    <a:pt x="677" y="11"/>
                  </a:lnTo>
                  <a:lnTo>
                    <a:pt x="716" y="14"/>
                  </a:lnTo>
                  <a:lnTo>
                    <a:pt x="756" y="18"/>
                  </a:lnTo>
                  <a:lnTo>
                    <a:pt x="795" y="23"/>
                  </a:lnTo>
                  <a:lnTo>
                    <a:pt x="830" y="27"/>
                  </a:lnTo>
                  <a:lnTo>
                    <a:pt x="867" y="33"/>
                  </a:lnTo>
                  <a:lnTo>
                    <a:pt x="903" y="38"/>
                  </a:lnTo>
                  <a:lnTo>
                    <a:pt x="939" y="45"/>
                  </a:lnTo>
                  <a:lnTo>
                    <a:pt x="973" y="54"/>
                  </a:lnTo>
                  <a:lnTo>
                    <a:pt x="1008" y="63"/>
                  </a:lnTo>
                  <a:lnTo>
                    <a:pt x="1042" y="73"/>
                  </a:lnTo>
                  <a:lnTo>
                    <a:pt x="1076" y="85"/>
                  </a:lnTo>
                  <a:lnTo>
                    <a:pt x="1110" y="97"/>
                  </a:lnTo>
                  <a:lnTo>
                    <a:pt x="1143" y="112"/>
                  </a:lnTo>
                  <a:lnTo>
                    <a:pt x="1177" y="128"/>
                  </a:lnTo>
                  <a:lnTo>
                    <a:pt x="1199" y="141"/>
                  </a:lnTo>
                  <a:lnTo>
                    <a:pt x="1220" y="156"/>
                  </a:lnTo>
                  <a:lnTo>
                    <a:pt x="1241" y="174"/>
                  </a:lnTo>
                  <a:lnTo>
                    <a:pt x="1258" y="193"/>
                  </a:lnTo>
                  <a:lnTo>
                    <a:pt x="1272" y="214"/>
                  </a:lnTo>
                  <a:lnTo>
                    <a:pt x="1283" y="236"/>
                  </a:lnTo>
                  <a:lnTo>
                    <a:pt x="1290" y="259"/>
                  </a:lnTo>
                  <a:lnTo>
                    <a:pt x="1291" y="281"/>
                  </a:lnTo>
                  <a:lnTo>
                    <a:pt x="1281" y="329"/>
                  </a:lnTo>
                  <a:lnTo>
                    <a:pt x="1263" y="370"/>
                  </a:lnTo>
                  <a:lnTo>
                    <a:pt x="1238" y="407"/>
                  </a:lnTo>
                  <a:lnTo>
                    <a:pt x="1205" y="437"/>
                  </a:lnTo>
                  <a:lnTo>
                    <a:pt x="1167" y="462"/>
                  </a:lnTo>
                  <a:lnTo>
                    <a:pt x="1124" y="483"/>
                  </a:lnTo>
                  <a:lnTo>
                    <a:pt x="1077" y="500"/>
                  </a:lnTo>
                  <a:lnTo>
                    <a:pt x="1027" y="512"/>
                  </a:lnTo>
                  <a:lnTo>
                    <a:pt x="977" y="523"/>
                  </a:lnTo>
                  <a:lnTo>
                    <a:pt x="926" y="529"/>
                  </a:lnTo>
                  <a:lnTo>
                    <a:pt x="875" y="533"/>
                  </a:lnTo>
                  <a:lnTo>
                    <a:pt x="826" y="536"/>
                  </a:lnTo>
                  <a:lnTo>
                    <a:pt x="781" y="537"/>
                  </a:lnTo>
                  <a:lnTo>
                    <a:pt x="739" y="536"/>
                  </a:lnTo>
                  <a:lnTo>
                    <a:pt x="701" y="535"/>
                  </a:lnTo>
                  <a:lnTo>
                    <a:pt x="670" y="534"/>
                  </a:lnTo>
                  <a:lnTo>
                    <a:pt x="652" y="533"/>
                  </a:lnTo>
                  <a:lnTo>
                    <a:pt x="633" y="532"/>
                  </a:lnTo>
                  <a:lnTo>
                    <a:pt x="613" y="530"/>
                  </a:lnTo>
                  <a:lnTo>
                    <a:pt x="591" y="528"/>
                  </a:lnTo>
                  <a:lnTo>
                    <a:pt x="568" y="526"/>
                  </a:lnTo>
                  <a:lnTo>
                    <a:pt x="544" y="523"/>
                  </a:lnTo>
                  <a:lnTo>
                    <a:pt x="518" y="519"/>
                  </a:lnTo>
                  <a:lnTo>
                    <a:pt x="492" y="515"/>
                  </a:lnTo>
                  <a:lnTo>
                    <a:pt x="465" y="510"/>
                  </a:lnTo>
                  <a:lnTo>
                    <a:pt x="438" y="506"/>
                  </a:lnTo>
                  <a:lnTo>
                    <a:pt x="410" y="500"/>
                  </a:lnTo>
                  <a:lnTo>
                    <a:pt x="382" y="494"/>
                  </a:lnTo>
                  <a:lnTo>
                    <a:pt x="354" y="486"/>
                  </a:lnTo>
                  <a:lnTo>
                    <a:pt x="326" y="479"/>
                  </a:lnTo>
                  <a:lnTo>
                    <a:pt x="299" y="470"/>
                  </a:lnTo>
                  <a:lnTo>
                    <a:pt x="271" y="460"/>
                  </a:lnTo>
                  <a:lnTo>
                    <a:pt x="244" y="450"/>
                  </a:lnTo>
                  <a:lnTo>
                    <a:pt x="218" y="439"/>
                  </a:lnTo>
                  <a:lnTo>
                    <a:pt x="192" y="427"/>
                  </a:lnTo>
                  <a:lnTo>
                    <a:pt x="167" y="414"/>
                  </a:lnTo>
                  <a:lnTo>
                    <a:pt x="144" y="399"/>
                  </a:lnTo>
                  <a:lnTo>
                    <a:pt x="122" y="385"/>
                  </a:lnTo>
                  <a:lnTo>
                    <a:pt x="101" y="368"/>
                  </a:lnTo>
                  <a:lnTo>
                    <a:pt x="82" y="351"/>
                  </a:lnTo>
                  <a:lnTo>
                    <a:pt x="65" y="332"/>
                  </a:lnTo>
                  <a:lnTo>
                    <a:pt x="49" y="312"/>
                  </a:lnTo>
                  <a:lnTo>
                    <a:pt x="34" y="292"/>
                  </a:lnTo>
                  <a:lnTo>
                    <a:pt x="23" y="269"/>
                  </a:lnTo>
                  <a:lnTo>
                    <a:pt x="13" y="245"/>
                  </a:lnTo>
                  <a:lnTo>
                    <a:pt x="6" y="220"/>
                  </a:lnTo>
                  <a:lnTo>
                    <a:pt x="2" y="193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56" name="Freeform 58"/>
            <p:cNvSpPr>
              <a:spLocks/>
            </p:cNvSpPr>
            <p:nvPr/>
          </p:nvSpPr>
          <p:spPr bwMode="auto">
            <a:xfrm>
              <a:off x="3685" y="2434"/>
              <a:ext cx="126" cy="43"/>
            </a:xfrm>
            <a:custGeom>
              <a:avLst/>
              <a:gdLst>
                <a:gd name="T0" fmla="*/ 0 w 1259"/>
                <a:gd name="T1" fmla="*/ 0 h 509"/>
                <a:gd name="T2" fmla="*/ 0 w 1259"/>
                <a:gd name="T3" fmla="*/ 0 h 509"/>
                <a:gd name="T4" fmla="*/ 0 w 1259"/>
                <a:gd name="T5" fmla="*/ 0 h 509"/>
                <a:gd name="T6" fmla="*/ 0 w 1259"/>
                <a:gd name="T7" fmla="*/ 0 h 509"/>
                <a:gd name="T8" fmla="*/ 0 w 1259"/>
                <a:gd name="T9" fmla="*/ 0 h 509"/>
                <a:gd name="T10" fmla="*/ 0 w 1259"/>
                <a:gd name="T11" fmla="*/ 0 h 509"/>
                <a:gd name="T12" fmla="*/ 0 w 1259"/>
                <a:gd name="T13" fmla="*/ 0 h 509"/>
                <a:gd name="T14" fmla="*/ 0 w 1259"/>
                <a:gd name="T15" fmla="*/ 0 h 509"/>
                <a:gd name="T16" fmla="*/ 0 w 1259"/>
                <a:gd name="T17" fmla="*/ 0 h 509"/>
                <a:gd name="T18" fmla="*/ 0 w 1259"/>
                <a:gd name="T19" fmla="*/ 0 h 509"/>
                <a:gd name="T20" fmla="*/ 0 w 1259"/>
                <a:gd name="T21" fmla="*/ 0 h 509"/>
                <a:gd name="T22" fmla="*/ 0 w 1259"/>
                <a:gd name="T23" fmla="*/ 0 h 509"/>
                <a:gd name="T24" fmla="*/ 0 w 1259"/>
                <a:gd name="T25" fmla="*/ 0 h 509"/>
                <a:gd name="T26" fmla="*/ 0 w 1259"/>
                <a:gd name="T27" fmla="*/ 0 h 509"/>
                <a:gd name="T28" fmla="*/ 0 w 1259"/>
                <a:gd name="T29" fmla="*/ 0 h 509"/>
                <a:gd name="T30" fmla="*/ 0 w 1259"/>
                <a:gd name="T31" fmla="*/ 0 h 509"/>
                <a:gd name="T32" fmla="*/ 0 w 1259"/>
                <a:gd name="T33" fmla="*/ 0 h 509"/>
                <a:gd name="T34" fmla="*/ 0 w 1259"/>
                <a:gd name="T35" fmla="*/ 0 h 509"/>
                <a:gd name="T36" fmla="*/ 0 w 1259"/>
                <a:gd name="T37" fmla="*/ 0 h 509"/>
                <a:gd name="T38" fmla="*/ 0 w 1259"/>
                <a:gd name="T39" fmla="*/ 0 h 509"/>
                <a:gd name="T40" fmla="*/ 0 w 1259"/>
                <a:gd name="T41" fmla="*/ 0 h 509"/>
                <a:gd name="T42" fmla="*/ 0 w 1259"/>
                <a:gd name="T43" fmla="*/ 0 h 509"/>
                <a:gd name="T44" fmla="*/ 0 w 1259"/>
                <a:gd name="T45" fmla="*/ 0 h 509"/>
                <a:gd name="T46" fmla="*/ 0 w 1259"/>
                <a:gd name="T47" fmla="*/ 0 h 509"/>
                <a:gd name="T48" fmla="*/ 0 w 1259"/>
                <a:gd name="T49" fmla="*/ 0 h 509"/>
                <a:gd name="T50" fmla="*/ 0 w 1259"/>
                <a:gd name="T51" fmla="*/ 0 h 509"/>
                <a:gd name="T52" fmla="*/ 0 w 1259"/>
                <a:gd name="T53" fmla="*/ 0 h 509"/>
                <a:gd name="T54" fmla="*/ 0 w 1259"/>
                <a:gd name="T55" fmla="*/ 0 h 509"/>
                <a:gd name="T56" fmla="*/ 0 w 1259"/>
                <a:gd name="T57" fmla="*/ 0 h 509"/>
                <a:gd name="T58" fmla="*/ 0 w 1259"/>
                <a:gd name="T59" fmla="*/ 0 h 509"/>
                <a:gd name="T60" fmla="*/ 0 w 1259"/>
                <a:gd name="T61" fmla="*/ 0 h 509"/>
                <a:gd name="T62" fmla="*/ 0 w 1259"/>
                <a:gd name="T63" fmla="*/ 0 h 509"/>
                <a:gd name="T64" fmla="*/ 0 w 1259"/>
                <a:gd name="T65" fmla="*/ 0 h 509"/>
                <a:gd name="T66" fmla="*/ 0 w 1259"/>
                <a:gd name="T67" fmla="*/ 0 h 509"/>
                <a:gd name="T68" fmla="*/ 0 w 1259"/>
                <a:gd name="T69" fmla="*/ 0 h 509"/>
                <a:gd name="T70" fmla="*/ 0 w 1259"/>
                <a:gd name="T71" fmla="*/ 0 h 50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59"/>
                <a:gd name="T109" fmla="*/ 0 h 509"/>
                <a:gd name="T110" fmla="*/ 1259 w 1259"/>
                <a:gd name="T111" fmla="*/ 509 h 50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59" h="509">
                  <a:moveTo>
                    <a:pt x="0" y="155"/>
                  </a:moveTo>
                  <a:lnTo>
                    <a:pt x="5" y="128"/>
                  </a:lnTo>
                  <a:lnTo>
                    <a:pt x="17" y="104"/>
                  </a:lnTo>
                  <a:lnTo>
                    <a:pt x="38" y="84"/>
                  </a:lnTo>
                  <a:lnTo>
                    <a:pt x="64" y="66"/>
                  </a:lnTo>
                  <a:lnTo>
                    <a:pt x="96" y="51"/>
                  </a:lnTo>
                  <a:lnTo>
                    <a:pt x="132" y="37"/>
                  </a:lnTo>
                  <a:lnTo>
                    <a:pt x="172" y="26"/>
                  </a:lnTo>
                  <a:lnTo>
                    <a:pt x="215" y="17"/>
                  </a:lnTo>
                  <a:lnTo>
                    <a:pt x="261" y="10"/>
                  </a:lnTo>
                  <a:lnTo>
                    <a:pt x="309" y="6"/>
                  </a:lnTo>
                  <a:lnTo>
                    <a:pt x="357" y="2"/>
                  </a:lnTo>
                  <a:lnTo>
                    <a:pt x="405" y="0"/>
                  </a:lnTo>
                  <a:lnTo>
                    <a:pt x="451" y="0"/>
                  </a:lnTo>
                  <a:lnTo>
                    <a:pt x="496" y="0"/>
                  </a:lnTo>
                  <a:lnTo>
                    <a:pt x="539" y="2"/>
                  </a:lnTo>
                  <a:lnTo>
                    <a:pt x="578" y="4"/>
                  </a:lnTo>
                  <a:lnTo>
                    <a:pt x="619" y="7"/>
                  </a:lnTo>
                  <a:lnTo>
                    <a:pt x="659" y="10"/>
                  </a:lnTo>
                  <a:lnTo>
                    <a:pt x="698" y="14"/>
                  </a:lnTo>
                  <a:lnTo>
                    <a:pt x="736" y="17"/>
                  </a:lnTo>
                  <a:lnTo>
                    <a:pt x="773" y="22"/>
                  </a:lnTo>
                  <a:lnTo>
                    <a:pt x="809" y="27"/>
                  </a:lnTo>
                  <a:lnTo>
                    <a:pt x="846" y="31"/>
                  </a:lnTo>
                  <a:lnTo>
                    <a:pt x="881" y="37"/>
                  </a:lnTo>
                  <a:lnTo>
                    <a:pt x="916" y="43"/>
                  </a:lnTo>
                  <a:lnTo>
                    <a:pt x="949" y="51"/>
                  </a:lnTo>
                  <a:lnTo>
                    <a:pt x="984" y="60"/>
                  </a:lnTo>
                  <a:lnTo>
                    <a:pt x="1017" y="69"/>
                  </a:lnTo>
                  <a:lnTo>
                    <a:pt x="1050" y="80"/>
                  </a:lnTo>
                  <a:lnTo>
                    <a:pt x="1082" y="92"/>
                  </a:lnTo>
                  <a:lnTo>
                    <a:pt x="1115" y="105"/>
                  </a:lnTo>
                  <a:lnTo>
                    <a:pt x="1147" y="120"/>
                  </a:lnTo>
                  <a:lnTo>
                    <a:pt x="1169" y="132"/>
                  </a:lnTo>
                  <a:lnTo>
                    <a:pt x="1189" y="148"/>
                  </a:lnTo>
                  <a:lnTo>
                    <a:pt x="1208" y="164"/>
                  </a:lnTo>
                  <a:lnTo>
                    <a:pt x="1227" y="183"/>
                  </a:lnTo>
                  <a:lnTo>
                    <a:pt x="1241" y="204"/>
                  </a:lnTo>
                  <a:lnTo>
                    <a:pt x="1252" y="225"/>
                  </a:lnTo>
                  <a:lnTo>
                    <a:pt x="1258" y="246"/>
                  </a:lnTo>
                  <a:lnTo>
                    <a:pt x="1259" y="269"/>
                  </a:lnTo>
                  <a:lnTo>
                    <a:pt x="1251" y="314"/>
                  </a:lnTo>
                  <a:lnTo>
                    <a:pt x="1234" y="352"/>
                  </a:lnTo>
                  <a:lnTo>
                    <a:pt x="1209" y="385"/>
                  </a:lnTo>
                  <a:lnTo>
                    <a:pt x="1178" y="413"/>
                  </a:lnTo>
                  <a:lnTo>
                    <a:pt x="1140" y="437"/>
                  </a:lnTo>
                  <a:lnTo>
                    <a:pt x="1099" y="456"/>
                  </a:lnTo>
                  <a:lnTo>
                    <a:pt x="1054" y="472"/>
                  </a:lnTo>
                  <a:lnTo>
                    <a:pt x="1006" y="484"/>
                  </a:lnTo>
                  <a:lnTo>
                    <a:pt x="956" y="495"/>
                  </a:lnTo>
                  <a:lnTo>
                    <a:pt x="907" y="501"/>
                  </a:lnTo>
                  <a:lnTo>
                    <a:pt x="857" y="506"/>
                  </a:lnTo>
                  <a:lnTo>
                    <a:pt x="809" y="508"/>
                  </a:lnTo>
                  <a:lnTo>
                    <a:pt x="764" y="509"/>
                  </a:lnTo>
                  <a:lnTo>
                    <a:pt x="723" y="509"/>
                  </a:lnTo>
                  <a:lnTo>
                    <a:pt x="685" y="509"/>
                  </a:lnTo>
                  <a:lnTo>
                    <a:pt x="654" y="508"/>
                  </a:lnTo>
                  <a:lnTo>
                    <a:pt x="617" y="506"/>
                  </a:lnTo>
                  <a:lnTo>
                    <a:pt x="574" y="502"/>
                  </a:lnTo>
                  <a:lnTo>
                    <a:pt x="528" y="497"/>
                  </a:lnTo>
                  <a:lnTo>
                    <a:pt x="477" y="490"/>
                  </a:lnTo>
                  <a:lnTo>
                    <a:pt x="424" y="480"/>
                  </a:lnTo>
                  <a:lnTo>
                    <a:pt x="369" y="468"/>
                  </a:lnTo>
                  <a:lnTo>
                    <a:pt x="314" y="453"/>
                  </a:lnTo>
                  <a:lnTo>
                    <a:pt x="260" y="436"/>
                  </a:lnTo>
                  <a:lnTo>
                    <a:pt x="208" y="415"/>
                  </a:lnTo>
                  <a:lnTo>
                    <a:pt x="161" y="390"/>
                  </a:lnTo>
                  <a:lnTo>
                    <a:pt x="116" y="362"/>
                  </a:lnTo>
                  <a:lnTo>
                    <a:pt x="77" y="330"/>
                  </a:lnTo>
                  <a:lnTo>
                    <a:pt x="45" y="294"/>
                  </a:lnTo>
                  <a:lnTo>
                    <a:pt x="20" y="252"/>
                  </a:lnTo>
                  <a:lnTo>
                    <a:pt x="5" y="206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8C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57" name="Freeform 59"/>
            <p:cNvSpPr>
              <a:spLocks/>
            </p:cNvSpPr>
            <p:nvPr/>
          </p:nvSpPr>
          <p:spPr bwMode="auto">
            <a:xfrm>
              <a:off x="3687" y="2434"/>
              <a:ext cx="122" cy="41"/>
            </a:xfrm>
            <a:custGeom>
              <a:avLst/>
              <a:gdLst>
                <a:gd name="T0" fmla="*/ 0 w 1225"/>
                <a:gd name="T1" fmla="*/ 0 h 483"/>
                <a:gd name="T2" fmla="*/ 0 w 1225"/>
                <a:gd name="T3" fmla="*/ 0 h 483"/>
                <a:gd name="T4" fmla="*/ 0 w 1225"/>
                <a:gd name="T5" fmla="*/ 0 h 483"/>
                <a:gd name="T6" fmla="*/ 0 w 1225"/>
                <a:gd name="T7" fmla="*/ 0 h 483"/>
                <a:gd name="T8" fmla="*/ 0 w 1225"/>
                <a:gd name="T9" fmla="*/ 0 h 483"/>
                <a:gd name="T10" fmla="*/ 0 w 1225"/>
                <a:gd name="T11" fmla="*/ 0 h 483"/>
                <a:gd name="T12" fmla="*/ 0 w 1225"/>
                <a:gd name="T13" fmla="*/ 0 h 483"/>
                <a:gd name="T14" fmla="*/ 0 w 1225"/>
                <a:gd name="T15" fmla="*/ 0 h 483"/>
                <a:gd name="T16" fmla="*/ 0 w 1225"/>
                <a:gd name="T17" fmla="*/ 0 h 483"/>
                <a:gd name="T18" fmla="*/ 0 w 1225"/>
                <a:gd name="T19" fmla="*/ 0 h 483"/>
                <a:gd name="T20" fmla="*/ 0 w 1225"/>
                <a:gd name="T21" fmla="*/ 0 h 483"/>
                <a:gd name="T22" fmla="*/ 0 w 1225"/>
                <a:gd name="T23" fmla="*/ 0 h 483"/>
                <a:gd name="T24" fmla="*/ 0 w 1225"/>
                <a:gd name="T25" fmla="*/ 0 h 483"/>
                <a:gd name="T26" fmla="*/ 0 w 1225"/>
                <a:gd name="T27" fmla="*/ 0 h 483"/>
                <a:gd name="T28" fmla="*/ 0 w 1225"/>
                <a:gd name="T29" fmla="*/ 0 h 483"/>
                <a:gd name="T30" fmla="*/ 0 w 1225"/>
                <a:gd name="T31" fmla="*/ 0 h 483"/>
                <a:gd name="T32" fmla="*/ 0 w 1225"/>
                <a:gd name="T33" fmla="*/ 0 h 483"/>
                <a:gd name="T34" fmla="*/ 0 w 1225"/>
                <a:gd name="T35" fmla="*/ 0 h 483"/>
                <a:gd name="T36" fmla="*/ 0 w 1225"/>
                <a:gd name="T37" fmla="*/ 0 h 483"/>
                <a:gd name="T38" fmla="*/ 0 w 1225"/>
                <a:gd name="T39" fmla="*/ 0 h 483"/>
                <a:gd name="T40" fmla="*/ 0 w 1225"/>
                <a:gd name="T41" fmla="*/ 0 h 483"/>
                <a:gd name="T42" fmla="*/ 0 w 1225"/>
                <a:gd name="T43" fmla="*/ 0 h 483"/>
                <a:gd name="T44" fmla="*/ 0 w 1225"/>
                <a:gd name="T45" fmla="*/ 0 h 483"/>
                <a:gd name="T46" fmla="*/ 0 w 1225"/>
                <a:gd name="T47" fmla="*/ 0 h 483"/>
                <a:gd name="T48" fmla="*/ 0 w 1225"/>
                <a:gd name="T49" fmla="*/ 0 h 483"/>
                <a:gd name="T50" fmla="*/ 0 w 1225"/>
                <a:gd name="T51" fmla="*/ 0 h 483"/>
                <a:gd name="T52" fmla="*/ 0 w 1225"/>
                <a:gd name="T53" fmla="*/ 0 h 483"/>
                <a:gd name="T54" fmla="*/ 0 w 1225"/>
                <a:gd name="T55" fmla="*/ 0 h 483"/>
                <a:gd name="T56" fmla="*/ 0 w 1225"/>
                <a:gd name="T57" fmla="*/ 0 h 483"/>
                <a:gd name="T58" fmla="*/ 0 w 1225"/>
                <a:gd name="T59" fmla="*/ 0 h 483"/>
                <a:gd name="T60" fmla="*/ 0 w 1225"/>
                <a:gd name="T61" fmla="*/ 0 h 483"/>
                <a:gd name="T62" fmla="*/ 0 w 1225"/>
                <a:gd name="T63" fmla="*/ 0 h 483"/>
                <a:gd name="T64" fmla="*/ 0 w 1225"/>
                <a:gd name="T65" fmla="*/ 0 h 483"/>
                <a:gd name="T66" fmla="*/ 0 w 1225"/>
                <a:gd name="T67" fmla="*/ 0 h 483"/>
                <a:gd name="T68" fmla="*/ 0 w 1225"/>
                <a:gd name="T69" fmla="*/ 0 h 483"/>
                <a:gd name="T70" fmla="*/ 0 w 1225"/>
                <a:gd name="T71" fmla="*/ 0 h 48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25"/>
                <a:gd name="T109" fmla="*/ 0 h 483"/>
                <a:gd name="T110" fmla="*/ 1225 w 1225"/>
                <a:gd name="T111" fmla="*/ 483 h 48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25" h="483">
                  <a:moveTo>
                    <a:pt x="0" y="143"/>
                  </a:moveTo>
                  <a:lnTo>
                    <a:pt x="5" y="118"/>
                  </a:lnTo>
                  <a:lnTo>
                    <a:pt x="18" y="96"/>
                  </a:lnTo>
                  <a:lnTo>
                    <a:pt x="37" y="77"/>
                  </a:lnTo>
                  <a:lnTo>
                    <a:pt x="63" y="60"/>
                  </a:lnTo>
                  <a:lnTo>
                    <a:pt x="94" y="46"/>
                  </a:lnTo>
                  <a:lnTo>
                    <a:pt x="129" y="33"/>
                  </a:lnTo>
                  <a:lnTo>
                    <a:pt x="169" y="23"/>
                  </a:lnTo>
                  <a:lnTo>
                    <a:pt x="211" y="15"/>
                  </a:lnTo>
                  <a:lnTo>
                    <a:pt x="255" y="9"/>
                  </a:lnTo>
                  <a:lnTo>
                    <a:pt x="301" y="4"/>
                  </a:lnTo>
                  <a:lnTo>
                    <a:pt x="348" y="1"/>
                  </a:lnTo>
                  <a:lnTo>
                    <a:pt x="394" y="0"/>
                  </a:lnTo>
                  <a:lnTo>
                    <a:pt x="438" y="0"/>
                  </a:lnTo>
                  <a:lnTo>
                    <a:pt x="482" y="0"/>
                  </a:lnTo>
                  <a:lnTo>
                    <a:pt x="523" y="2"/>
                  </a:lnTo>
                  <a:lnTo>
                    <a:pt x="560" y="4"/>
                  </a:lnTo>
                  <a:lnTo>
                    <a:pt x="600" y="7"/>
                  </a:lnTo>
                  <a:lnTo>
                    <a:pt x="639" y="10"/>
                  </a:lnTo>
                  <a:lnTo>
                    <a:pt x="677" y="13"/>
                  </a:lnTo>
                  <a:lnTo>
                    <a:pt x="715" y="17"/>
                  </a:lnTo>
                  <a:lnTo>
                    <a:pt x="751" y="21"/>
                  </a:lnTo>
                  <a:lnTo>
                    <a:pt x="786" y="25"/>
                  </a:lnTo>
                  <a:lnTo>
                    <a:pt x="821" y="30"/>
                  </a:lnTo>
                  <a:lnTo>
                    <a:pt x="856" y="35"/>
                  </a:lnTo>
                  <a:lnTo>
                    <a:pt x="891" y="41"/>
                  </a:lnTo>
                  <a:lnTo>
                    <a:pt x="924" y="49"/>
                  </a:lnTo>
                  <a:lnTo>
                    <a:pt x="957" y="57"/>
                  </a:lnTo>
                  <a:lnTo>
                    <a:pt x="989" y="66"/>
                  </a:lnTo>
                  <a:lnTo>
                    <a:pt x="1022" y="77"/>
                  </a:lnTo>
                  <a:lnTo>
                    <a:pt x="1053" y="88"/>
                  </a:lnTo>
                  <a:lnTo>
                    <a:pt x="1085" y="101"/>
                  </a:lnTo>
                  <a:lnTo>
                    <a:pt x="1116" y="116"/>
                  </a:lnTo>
                  <a:lnTo>
                    <a:pt x="1137" y="126"/>
                  </a:lnTo>
                  <a:lnTo>
                    <a:pt x="1157" y="140"/>
                  </a:lnTo>
                  <a:lnTo>
                    <a:pt x="1175" y="155"/>
                  </a:lnTo>
                  <a:lnTo>
                    <a:pt x="1192" y="173"/>
                  </a:lnTo>
                  <a:lnTo>
                    <a:pt x="1206" y="191"/>
                  </a:lnTo>
                  <a:lnTo>
                    <a:pt x="1217" y="211"/>
                  </a:lnTo>
                  <a:lnTo>
                    <a:pt x="1223" y="231"/>
                  </a:lnTo>
                  <a:lnTo>
                    <a:pt x="1225" y="251"/>
                  </a:lnTo>
                  <a:lnTo>
                    <a:pt x="1217" y="293"/>
                  </a:lnTo>
                  <a:lnTo>
                    <a:pt x="1201" y="329"/>
                  </a:lnTo>
                  <a:lnTo>
                    <a:pt x="1176" y="360"/>
                  </a:lnTo>
                  <a:lnTo>
                    <a:pt x="1146" y="387"/>
                  </a:lnTo>
                  <a:lnTo>
                    <a:pt x="1110" y="410"/>
                  </a:lnTo>
                  <a:lnTo>
                    <a:pt x="1070" y="429"/>
                  </a:lnTo>
                  <a:lnTo>
                    <a:pt x="1026" y="444"/>
                  </a:lnTo>
                  <a:lnTo>
                    <a:pt x="980" y="456"/>
                  </a:lnTo>
                  <a:lnTo>
                    <a:pt x="932" y="466"/>
                  </a:lnTo>
                  <a:lnTo>
                    <a:pt x="883" y="473"/>
                  </a:lnTo>
                  <a:lnTo>
                    <a:pt x="835" y="478"/>
                  </a:lnTo>
                  <a:lnTo>
                    <a:pt x="788" y="481"/>
                  </a:lnTo>
                  <a:lnTo>
                    <a:pt x="744" y="482"/>
                  </a:lnTo>
                  <a:lnTo>
                    <a:pt x="703" y="483"/>
                  </a:lnTo>
                  <a:lnTo>
                    <a:pt x="666" y="483"/>
                  </a:lnTo>
                  <a:lnTo>
                    <a:pt x="633" y="482"/>
                  </a:lnTo>
                  <a:lnTo>
                    <a:pt x="597" y="480"/>
                  </a:lnTo>
                  <a:lnTo>
                    <a:pt x="555" y="476"/>
                  </a:lnTo>
                  <a:lnTo>
                    <a:pt x="508" y="470"/>
                  </a:lnTo>
                  <a:lnTo>
                    <a:pt x="460" y="463"/>
                  </a:lnTo>
                  <a:lnTo>
                    <a:pt x="407" y="452"/>
                  </a:lnTo>
                  <a:lnTo>
                    <a:pt x="354" y="441"/>
                  </a:lnTo>
                  <a:lnTo>
                    <a:pt x="301" y="426"/>
                  </a:lnTo>
                  <a:lnTo>
                    <a:pt x="248" y="409"/>
                  </a:lnTo>
                  <a:lnTo>
                    <a:pt x="198" y="388"/>
                  </a:lnTo>
                  <a:lnTo>
                    <a:pt x="152" y="365"/>
                  </a:lnTo>
                  <a:lnTo>
                    <a:pt x="109" y="337"/>
                  </a:lnTo>
                  <a:lnTo>
                    <a:pt x="72" y="307"/>
                  </a:lnTo>
                  <a:lnTo>
                    <a:pt x="42" y="272"/>
                  </a:lnTo>
                  <a:lnTo>
                    <a:pt x="19" y="234"/>
                  </a:lnTo>
                  <a:lnTo>
                    <a:pt x="4" y="19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8C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58" name="Freeform 60"/>
            <p:cNvSpPr>
              <a:spLocks/>
            </p:cNvSpPr>
            <p:nvPr/>
          </p:nvSpPr>
          <p:spPr bwMode="auto">
            <a:xfrm>
              <a:off x="3689" y="2435"/>
              <a:ext cx="118" cy="38"/>
            </a:xfrm>
            <a:custGeom>
              <a:avLst/>
              <a:gdLst>
                <a:gd name="T0" fmla="*/ 0 w 1187"/>
                <a:gd name="T1" fmla="*/ 0 h 455"/>
                <a:gd name="T2" fmla="*/ 0 w 1187"/>
                <a:gd name="T3" fmla="*/ 0 h 455"/>
                <a:gd name="T4" fmla="*/ 0 w 1187"/>
                <a:gd name="T5" fmla="*/ 0 h 455"/>
                <a:gd name="T6" fmla="*/ 0 w 1187"/>
                <a:gd name="T7" fmla="*/ 0 h 455"/>
                <a:gd name="T8" fmla="*/ 0 w 1187"/>
                <a:gd name="T9" fmla="*/ 0 h 455"/>
                <a:gd name="T10" fmla="*/ 0 w 1187"/>
                <a:gd name="T11" fmla="*/ 0 h 455"/>
                <a:gd name="T12" fmla="*/ 0 w 1187"/>
                <a:gd name="T13" fmla="*/ 0 h 455"/>
                <a:gd name="T14" fmla="*/ 0 w 1187"/>
                <a:gd name="T15" fmla="*/ 0 h 455"/>
                <a:gd name="T16" fmla="*/ 0 w 1187"/>
                <a:gd name="T17" fmla="*/ 0 h 455"/>
                <a:gd name="T18" fmla="*/ 0 w 1187"/>
                <a:gd name="T19" fmla="*/ 0 h 455"/>
                <a:gd name="T20" fmla="*/ 0 w 1187"/>
                <a:gd name="T21" fmla="*/ 0 h 455"/>
                <a:gd name="T22" fmla="*/ 0 w 1187"/>
                <a:gd name="T23" fmla="*/ 0 h 455"/>
                <a:gd name="T24" fmla="*/ 0 w 1187"/>
                <a:gd name="T25" fmla="*/ 0 h 455"/>
                <a:gd name="T26" fmla="*/ 0 w 1187"/>
                <a:gd name="T27" fmla="*/ 0 h 455"/>
                <a:gd name="T28" fmla="*/ 0 w 1187"/>
                <a:gd name="T29" fmla="*/ 0 h 455"/>
                <a:gd name="T30" fmla="*/ 0 w 1187"/>
                <a:gd name="T31" fmla="*/ 0 h 455"/>
                <a:gd name="T32" fmla="*/ 0 w 1187"/>
                <a:gd name="T33" fmla="*/ 0 h 455"/>
                <a:gd name="T34" fmla="*/ 0 w 1187"/>
                <a:gd name="T35" fmla="*/ 0 h 455"/>
                <a:gd name="T36" fmla="*/ 0 w 1187"/>
                <a:gd name="T37" fmla="*/ 0 h 455"/>
                <a:gd name="T38" fmla="*/ 0 w 1187"/>
                <a:gd name="T39" fmla="*/ 0 h 455"/>
                <a:gd name="T40" fmla="*/ 0 w 1187"/>
                <a:gd name="T41" fmla="*/ 0 h 455"/>
                <a:gd name="T42" fmla="*/ 0 w 1187"/>
                <a:gd name="T43" fmla="*/ 0 h 455"/>
                <a:gd name="T44" fmla="*/ 0 w 1187"/>
                <a:gd name="T45" fmla="*/ 0 h 455"/>
                <a:gd name="T46" fmla="*/ 0 w 1187"/>
                <a:gd name="T47" fmla="*/ 0 h 455"/>
                <a:gd name="T48" fmla="*/ 0 w 1187"/>
                <a:gd name="T49" fmla="*/ 0 h 455"/>
                <a:gd name="T50" fmla="*/ 0 w 1187"/>
                <a:gd name="T51" fmla="*/ 0 h 455"/>
                <a:gd name="T52" fmla="*/ 0 w 1187"/>
                <a:gd name="T53" fmla="*/ 0 h 455"/>
                <a:gd name="T54" fmla="*/ 0 w 1187"/>
                <a:gd name="T55" fmla="*/ 0 h 455"/>
                <a:gd name="T56" fmla="*/ 0 w 1187"/>
                <a:gd name="T57" fmla="*/ 0 h 455"/>
                <a:gd name="T58" fmla="*/ 0 w 1187"/>
                <a:gd name="T59" fmla="*/ 0 h 455"/>
                <a:gd name="T60" fmla="*/ 0 w 1187"/>
                <a:gd name="T61" fmla="*/ 0 h 455"/>
                <a:gd name="T62" fmla="*/ 0 w 1187"/>
                <a:gd name="T63" fmla="*/ 0 h 455"/>
                <a:gd name="T64" fmla="*/ 0 w 1187"/>
                <a:gd name="T65" fmla="*/ 0 h 455"/>
                <a:gd name="T66" fmla="*/ 0 w 1187"/>
                <a:gd name="T67" fmla="*/ 0 h 455"/>
                <a:gd name="T68" fmla="*/ 0 w 1187"/>
                <a:gd name="T69" fmla="*/ 0 h 455"/>
                <a:gd name="T70" fmla="*/ 0 w 1187"/>
                <a:gd name="T71" fmla="*/ 0 h 45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87"/>
                <a:gd name="T109" fmla="*/ 0 h 455"/>
                <a:gd name="T110" fmla="*/ 1187 w 1187"/>
                <a:gd name="T111" fmla="*/ 455 h 45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87" h="455">
                  <a:moveTo>
                    <a:pt x="0" y="135"/>
                  </a:moveTo>
                  <a:lnTo>
                    <a:pt x="5" y="112"/>
                  </a:lnTo>
                  <a:lnTo>
                    <a:pt x="17" y="91"/>
                  </a:lnTo>
                  <a:lnTo>
                    <a:pt x="36" y="72"/>
                  </a:lnTo>
                  <a:lnTo>
                    <a:pt x="62" y="57"/>
                  </a:lnTo>
                  <a:lnTo>
                    <a:pt x="91" y="43"/>
                  </a:lnTo>
                  <a:lnTo>
                    <a:pt x="126" y="32"/>
                  </a:lnTo>
                  <a:lnTo>
                    <a:pt x="164" y="23"/>
                  </a:lnTo>
                  <a:lnTo>
                    <a:pt x="205" y="16"/>
                  </a:lnTo>
                  <a:lnTo>
                    <a:pt x="248" y="9"/>
                  </a:lnTo>
                  <a:lnTo>
                    <a:pt x="292" y="5"/>
                  </a:lnTo>
                  <a:lnTo>
                    <a:pt x="337" y="2"/>
                  </a:lnTo>
                  <a:lnTo>
                    <a:pt x="382" y="0"/>
                  </a:lnTo>
                  <a:lnTo>
                    <a:pt x="425" y="0"/>
                  </a:lnTo>
                  <a:lnTo>
                    <a:pt x="466" y="0"/>
                  </a:lnTo>
                  <a:lnTo>
                    <a:pt x="506" y="1"/>
                  </a:lnTo>
                  <a:lnTo>
                    <a:pt x="541" y="3"/>
                  </a:lnTo>
                  <a:lnTo>
                    <a:pt x="579" y="6"/>
                  </a:lnTo>
                  <a:lnTo>
                    <a:pt x="616" y="9"/>
                  </a:lnTo>
                  <a:lnTo>
                    <a:pt x="654" y="12"/>
                  </a:lnTo>
                  <a:lnTo>
                    <a:pt x="690" y="16"/>
                  </a:lnTo>
                  <a:lnTo>
                    <a:pt x="726" y="20"/>
                  </a:lnTo>
                  <a:lnTo>
                    <a:pt x="760" y="24"/>
                  </a:lnTo>
                  <a:lnTo>
                    <a:pt x="794" y="29"/>
                  </a:lnTo>
                  <a:lnTo>
                    <a:pt x="829" y="34"/>
                  </a:lnTo>
                  <a:lnTo>
                    <a:pt x="862" y="40"/>
                  </a:lnTo>
                  <a:lnTo>
                    <a:pt x="896" y="48"/>
                  </a:lnTo>
                  <a:lnTo>
                    <a:pt x="928" y="56"/>
                  </a:lnTo>
                  <a:lnTo>
                    <a:pt x="960" y="64"/>
                  </a:lnTo>
                  <a:lnTo>
                    <a:pt x="993" y="73"/>
                  </a:lnTo>
                  <a:lnTo>
                    <a:pt x="1023" y="85"/>
                  </a:lnTo>
                  <a:lnTo>
                    <a:pt x="1053" y="96"/>
                  </a:lnTo>
                  <a:lnTo>
                    <a:pt x="1084" y="110"/>
                  </a:lnTo>
                  <a:lnTo>
                    <a:pt x="1103" y="120"/>
                  </a:lnTo>
                  <a:lnTo>
                    <a:pt x="1123" y="132"/>
                  </a:lnTo>
                  <a:lnTo>
                    <a:pt x="1141" y="148"/>
                  </a:lnTo>
                  <a:lnTo>
                    <a:pt x="1157" y="164"/>
                  </a:lnTo>
                  <a:lnTo>
                    <a:pt x="1170" y="181"/>
                  </a:lnTo>
                  <a:lnTo>
                    <a:pt x="1181" y="200"/>
                  </a:lnTo>
                  <a:lnTo>
                    <a:pt x="1187" y="218"/>
                  </a:lnTo>
                  <a:lnTo>
                    <a:pt x="1187" y="238"/>
                  </a:lnTo>
                  <a:lnTo>
                    <a:pt x="1180" y="276"/>
                  </a:lnTo>
                  <a:lnTo>
                    <a:pt x="1164" y="309"/>
                  </a:lnTo>
                  <a:lnTo>
                    <a:pt x="1142" y="338"/>
                  </a:lnTo>
                  <a:lnTo>
                    <a:pt x="1112" y="363"/>
                  </a:lnTo>
                  <a:lnTo>
                    <a:pt x="1079" y="385"/>
                  </a:lnTo>
                  <a:lnTo>
                    <a:pt x="1040" y="403"/>
                  </a:lnTo>
                  <a:lnTo>
                    <a:pt x="998" y="417"/>
                  </a:lnTo>
                  <a:lnTo>
                    <a:pt x="953" y="430"/>
                  </a:lnTo>
                  <a:lnTo>
                    <a:pt x="906" y="438"/>
                  </a:lnTo>
                  <a:lnTo>
                    <a:pt x="859" y="445"/>
                  </a:lnTo>
                  <a:lnTo>
                    <a:pt x="812" y="450"/>
                  </a:lnTo>
                  <a:lnTo>
                    <a:pt x="766" y="453"/>
                  </a:lnTo>
                  <a:lnTo>
                    <a:pt x="723" y="454"/>
                  </a:lnTo>
                  <a:lnTo>
                    <a:pt x="682" y="455"/>
                  </a:lnTo>
                  <a:lnTo>
                    <a:pt x="644" y="454"/>
                  </a:lnTo>
                  <a:lnTo>
                    <a:pt x="611" y="453"/>
                  </a:lnTo>
                  <a:lnTo>
                    <a:pt x="576" y="451"/>
                  </a:lnTo>
                  <a:lnTo>
                    <a:pt x="534" y="448"/>
                  </a:lnTo>
                  <a:lnTo>
                    <a:pt x="489" y="442"/>
                  </a:lnTo>
                  <a:lnTo>
                    <a:pt x="441" y="436"/>
                  </a:lnTo>
                  <a:lnTo>
                    <a:pt x="390" y="426"/>
                  </a:lnTo>
                  <a:lnTo>
                    <a:pt x="338" y="414"/>
                  </a:lnTo>
                  <a:lnTo>
                    <a:pt x="286" y="401"/>
                  </a:lnTo>
                  <a:lnTo>
                    <a:pt x="235" y="384"/>
                  </a:lnTo>
                  <a:lnTo>
                    <a:pt x="187" y="364"/>
                  </a:lnTo>
                  <a:lnTo>
                    <a:pt x="142" y="343"/>
                  </a:lnTo>
                  <a:lnTo>
                    <a:pt x="101" y="317"/>
                  </a:lnTo>
                  <a:lnTo>
                    <a:pt x="66" y="288"/>
                  </a:lnTo>
                  <a:lnTo>
                    <a:pt x="36" y="256"/>
                  </a:lnTo>
                  <a:lnTo>
                    <a:pt x="15" y="219"/>
                  </a:lnTo>
                  <a:lnTo>
                    <a:pt x="3" y="179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91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59" name="Freeform 61"/>
            <p:cNvSpPr>
              <a:spLocks/>
            </p:cNvSpPr>
            <p:nvPr/>
          </p:nvSpPr>
          <p:spPr bwMode="auto">
            <a:xfrm>
              <a:off x="3690" y="2435"/>
              <a:ext cx="116" cy="35"/>
            </a:xfrm>
            <a:custGeom>
              <a:avLst/>
              <a:gdLst>
                <a:gd name="T0" fmla="*/ 0 w 1157"/>
                <a:gd name="T1" fmla="*/ 0 h 429"/>
                <a:gd name="T2" fmla="*/ 0 w 1157"/>
                <a:gd name="T3" fmla="*/ 0 h 429"/>
                <a:gd name="T4" fmla="*/ 0 w 1157"/>
                <a:gd name="T5" fmla="*/ 0 h 429"/>
                <a:gd name="T6" fmla="*/ 0 w 1157"/>
                <a:gd name="T7" fmla="*/ 0 h 429"/>
                <a:gd name="T8" fmla="*/ 0 w 1157"/>
                <a:gd name="T9" fmla="*/ 0 h 429"/>
                <a:gd name="T10" fmla="*/ 0 w 1157"/>
                <a:gd name="T11" fmla="*/ 0 h 429"/>
                <a:gd name="T12" fmla="*/ 0 w 1157"/>
                <a:gd name="T13" fmla="*/ 0 h 429"/>
                <a:gd name="T14" fmla="*/ 0 w 1157"/>
                <a:gd name="T15" fmla="*/ 0 h 429"/>
                <a:gd name="T16" fmla="*/ 0 w 1157"/>
                <a:gd name="T17" fmla="*/ 0 h 429"/>
                <a:gd name="T18" fmla="*/ 0 w 1157"/>
                <a:gd name="T19" fmla="*/ 0 h 429"/>
                <a:gd name="T20" fmla="*/ 0 w 1157"/>
                <a:gd name="T21" fmla="*/ 0 h 429"/>
                <a:gd name="T22" fmla="*/ 0 w 1157"/>
                <a:gd name="T23" fmla="*/ 0 h 429"/>
                <a:gd name="T24" fmla="*/ 0 w 1157"/>
                <a:gd name="T25" fmla="*/ 0 h 429"/>
                <a:gd name="T26" fmla="*/ 0 w 1157"/>
                <a:gd name="T27" fmla="*/ 0 h 429"/>
                <a:gd name="T28" fmla="*/ 0 w 1157"/>
                <a:gd name="T29" fmla="*/ 0 h 429"/>
                <a:gd name="T30" fmla="*/ 0 w 1157"/>
                <a:gd name="T31" fmla="*/ 0 h 429"/>
                <a:gd name="T32" fmla="*/ 0 w 1157"/>
                <a:gd name="T33" fmla="*/ 0 h 429"/>
                <a:gd name="T34" fmla="*/ 0 w 1157"/>
                <a:gd name="T35" fmla="*/ 0 h 429"/>
                <a:gd name="T36" fmla="*/ 0 w 1157"/>
                <a:gd name="T37" fmla="*/ 0 h 429"/>
                <a:gd name="T38" fmla="*/ 0 w 1157"/>
                <a:gd name="T39" fmla="*/ 0 h 429"/>
                <a:gd name="T40" fmla="*/ 0 w 1157"/>
                <a:gd name="T41" fmla="*/ 0 h 429"/>
                <a:gd name="T42" fmla="*/ 0 w 1157"/>
                <a:gd name="T43" fmla="*/ 0 h 429"/>
                <a:gd name="T44" fmla="*/ 0 w 1157"/>
                <a:gd name="T45" fmla="*/ 0 h 429"/>
                <a:gd name="T46" fmla="*/ 0 w 1157"/>
                <a:gd name="T47" fmla="*/ 0 h 429"/>
                <a:gd name="T48" fmla="*/ 0 w 1157"/>
                <a:gd name="T49" fmla="*/ 0 h 429"/>
                <a:gd name="T50" fmla="*/ 0 w 1157"/>
                <a:gd name="T51" fmla="*/ 0 h 429"/>
                <a:gd name="T52" fmla="*/ 0 w 1157"/>
                <a:gd name="T53" fmla="*/ 0 h 429"/>
                <a:gd name="T54" fmla="*/ 0 w 1157"/>
                <a:gd name="T55" fmla="*/ 0 h 429"/>
                <a:gd name="T56" fmla="*/ 0 w 1157"/>
                <a:gd name="T57" fmla="*/ 0 h 429"/>
                <a:gd name="T58" fmla="*/ 0 w 1157"/>
                <a:gd name="T59" fmla="*/ 0 h 429"/>
                <a:gd name="T60" fmla="*/ 0 w 1157"/>
                <a:gd name="T61" fmla="*/ 0 h 429"/>
                <a:gd name="T62" fmla="*/ 0 w 1157"/>
                <a:gd name="T63" fmla="*/ 0 h 429"/>
                <a:gd name="T64" fmla="*/ 0 w 1157"/>
                <a:gd name="T65" fmla="*/ 0 h 429"/>
                <a:gd name="T66" fmla="*/ 0 w 1157"/>
                <a:gd name="T67" fmla="*/ 0 h 429"/>
                <a:gd name="T68" fmla="*/ 0 w 1157"/>
                <a:gd name="T69" fmla="*/ 0 h 429"/>
                <a:gd name="T70" fmla="*/ 0 w 1157"/>
                <a:gd name="T71" fmla="*/ 0 h 4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57"/>
                <a:gd name="T109" fmla="*/ 0 h 429"/>
                <a:gd name="T110" fmla="*/ 1157 w 1157"/>
                <a:gd name="T111" fmla="*/ 429 h 4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57" h="429">
                  <a:moveTo>
                    <a:pt x="0" y="125"/>
                  </a:moveTo>
                  <a:lnTo>
                    <a:pt x="6" y="104"/>
                  </a:lnTo>
                  <a:lnTo>
                    <a:pt x="19" y="84"/>
                  </a:lnTo>
                  <a:lnTo>
                    <a:pt x="38" y="67"/>
                  </a:lnTo>
                  <a:lnTo>
                    <a:pt x="64" y="52"/>
                  </a:lnTo>
                  <a:lnTo>
                    <a:pt x="93" y="39"/>
                  </a:lnTo>
                  <a:lnTo>
                    <a:pt x="127" y="29"/>
                  </a:lnTo>
                  <a:lnTo>
                    <a:pt x="164" y="21"/>
                  </a:lnTo>
                  <a:lnTo>
                    <a:pt x="204" y="14"/>
                  </a:lnTo>
                  <a:lnTo>
                    <a:pt x="246" y="8"/>
                  </a:lnTo>
                  <a:lnTo>
                    <a:pt x="289" y="4"/>
                  </a:lnTo>
                  <a:lnTo>
                    <a:pt x="332" y="2"/>
                  </a:lnTo>
                  <a:lnTo>
                    <a:pt x="376" y="0"/>
                  </a:lnTo>
                  <a:lnTo>
                    <a:pt x="417" y="0"/>
                  </a:lnTo>
                  <a:lnTo>
                    <a:pt x="457" y="1"/>
                  </a:lnTo>
                  <a:lnTo>
                    <a:pt x="495" y="2"/>
                  </a:lnTo>
                  <a:lnTo>
                    <a:pt x="529" y="4"/>
                  </a:lnTo>
                  <a:lnTo>
                    <a:pt x="566" y="6"/>
                  </a:lnTo>
                  <a:lnTo>
                    <a:pt x="601" y="9"/>
                  </a:lnTo>
                  <a:lnTo>
                    <a:pt x="637" y="12"/>
                  </a:lnTo>
                  <a:lnTo>
                    <a:pt x="673" y="16"/>
                  </a:lnTo>
                  <a:lnTo>
                    <a:pt x="707" y="19"/>
                  </a:lnTo>
                  <a:lnTo>
                    <a:pt x="741" y="23"/>
                  </a:lnTo>
                  <a:lnTo>
                    <a:pt x="774" y="27"/>
                  </a:lnTo>
                  <a:lnTo>
                    <a:pt x="808" y="32"/>
                  </a:lnTo>
                  <a:lnTo>
                    <a:pt x="841" y="38"/>
                  </a:lnTo>
                  <a:lnTo>
                    <a:pt x="873" y="45"/>
                  </a:lnTo>
                  <a:lnTo>
                    <a:pt x="905" y="52"/>
                  </a:lnTo>
                  <a:lnTo>
                    <a:pt x="936" y="60"/>
                  </a:lnTo>
                  <a:lnTo>
                    <a:pt x="967" y="69"/>
                  </a:lnTo>
                  <a:lnTo>
                    <a:pt x="997" y="79"/>
                  </a:lnTo>
                  <a:lnTo>
                    <a:pt x="1026" y="90"/>
                  </a:lnTo>
                  <a:lnTo>
                    <a:pt x="1055" y="103"/>
                  </a:lnTo>
                  <a:lnTo>
                    <a:pt x="1074" y="112"/>
                  </a:lnTo>
                  <a:lnTo>
                    <a:pt x="1093" y="124"/>
                  </a:lnTo>
                  <a:lnTo>
                    <a:pt x="1111" y="138"/>
                  </a:lnTo>
                  <a:lnTo>
                    <a:pt x="1126" y="153"/>
                  </a:lnTo>
                  <a:lnTo>
                    <a:pt x="1139" y="170"/>
                  </a:lnTo>
                  <a:lnTo>
                    <a:pt x="1149" y="187"/>
                  </a:lnTo>
                  <a:lnTo>
                    <a:pt x="1155" y="205"/>
                  </a:lnTo>
                  <a:lnTo>
                    <a:pt x="1157" y="224"/>
                  </a:lnTo>
                  <a:lnTo>
                    <a:pt x="1150" y="258"/>
                  </a:lnTo>
                  <a:lnTo>
                    <a:pt x="1135" y="289"/>
                  </a:lnTo>
                  <a:lnTo>
                    <a:pt x="1113" y="316"/>
                  </a:lnTo>
                  <a:lnTo>
                    <a:pt x="1085" y="339"/>
                  </a:lnTo>
                  <a:lnTo>
                    <a:pt x="1052" y="359"/>
                  </a:lnTo>
                  <a:lnTo>
                    <a:pt x="1015" y="376"/>
                  </a:lnTo>
                  <a:lnTo>
                    <a:pt x="973" y="390"/>
                  </a:lnTo>
                  <a:lnTo>
                    <a:pt x="931" y="402"/>
                  </a:lnTo>
                  <a:lnTo>
                    <a:pt x="886" y="411"/>
                  </a:lnTo>
                  <a:lnTo>
                    <a:pt x="840" y="417"/>
                  </a:lnTo>
                  <a:lnTo>
                    <a:pt x="795" y="422"/>
                  </a:lnTo>
                  <a:lnTo>
                    <a:pt x="750" y="426"/>
                  </a:lnTo>
                  <a:lnTo>
                    <a:pt x="707" y="428"/>
                  </a:lnTo>
                  <a:lnTo>
                    <a:pt x="666" y="429"/>
                  </a:lnTo>
                  <a:lnTo>
                    <a:pt x="630" y="428"/>
                  </a:lnTo>
                  <a:lnTo>
                    <a:pt x="597" y="427"/>
                  </a:lnTo>
                  <a:lnTo>
                    <a:pt x="562" y="424"/>
                  </a:lnTo>
                  <a:lnTo>
                    <a:pt x="520" y="421"/>
                  </a:lnTo>
                  <a:lnTo>
                    <a:pt x="475" y="415"/>
                  </a:lnTo>
                  <a:lnTo>
                    <a:pt x="428" y="409"/>
                  </a:lnTo>
                  <a:lnTo>
                    <a:pt x="378" y="400"/>
                  </a:lnTo>
                  <a:lnTo>
                    <a:pt x="327" y="388"/>
                  </a:lnTo>
                  <a:lnTo>
                    <a:pt x="276" y="375"/>
                  </a:lnTo>
                  <a:lnTo>
                    <a:pt x="227" y="358"/>
                  </a:lnTo>
                  <a:lnTo>
                    <a:pt x="180" y="340"/>
                  </a:lnTo>
                  <a:lnTo>
                    <a:pt x="136" y="319"/>
                  </a:lnTo>
                  <a:lnTo>
                    <a:pt x="96" y="295"/>
                  </a:lnTo>
                  <a:lnTo>
                    <a:pt x="63" y="267"/>
                  </a:lnTo>
                  <a:lnTo>
                    <a:pt x="34" y="237"/>
                  </a:lnTo>
                  <a:lnTo>
                    <a:pt x="14" y="203"/>
                  </a:lnTo>
                  <a:lnTo>
                    <a:pt x="2" y="166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99A1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60" name="Freeform 62"/>
            <p:cNvSpPr>
              <a:spLocks/>
            </p:cNvSpPr>
            <p:nvPr/>
          </p:nvSpPr>
          <p:spPr bwMode="auto">
            <a:xfrm>
              <a:off x="3691" y="2435"/>
              <a:ext cx="113" cy="34"/>
            </a:xfrm>
            <a:custGeom>
              <a:avLst/>
              <a:gdLst>
                <a:gd name="T0" fmla="*/ 0 w 1123"/>
                <a:gd name="T1" fmla="*/ 0 h 405"/>
                <a:gd name="T2" fmla="*/ 0 w 1123"/>
                <a:gd name="T3" fmla="*/ 0 h 405"/>
                <a:gd name="T4" fmla="*/ 0 w 1123"/>
                <a:gd name="T5" fmla="*/ 0 h 405"/>
                <a:gd name="T6" fmla="*/ 0 w 1123"/>
                <a:gd name="T7" fmla="*/ 0 h 405"/>
                <a:gd name="T8" fmla="*/ 0 w 1123"/>
                <a:gd name="T9" fmla="*/ 0 h 405"/>
                <a:gd name="T10" fmla="*/ 0 w 1123"/>
                <a:gd name="T11" fmla="*/ 0 h 405"/>
                <a:gd name="T12" fmla="*/ 0 w 1123"/>
                <a:gd name="T13" fmla="*/ 0 h 405"/>
                <a:gd name="T14" fmla="*/ 0 w 1123"/>
                <a:gd name="T15" fmla="*/ 0 h 405"/>
                <a:gd name="T16" fmla="*/ 0 w 1123"/>
                <a:gd name="T17" fmla="*/ 0 h 405"/>
                <a:gd name="T18" fmla="*/ 0 w 1123"/>
                <a:gd name="T19" fmla="*/ 0 h 405"/>
                <a:gd name="T20" fmla="*/ 0 w 1123"/>
                <a:gd name="T21" fmla="*/ 0 h 405"/>
                <a:gd name="T22" fmla="*/ 0 w 1123"/>
                <a:gd name="T23" fmla="*/ 0 h 405"/>
                <a:gd name="T24" fmla="*/ 0 w 1123"/>
                <a:gd name="T25" fmla="*/ 0 h 405"/>
                <a:gd name="T26" fmla="*/ 0 w 1123"/>
                <a:gd name="T27" fmla="*/ 0 h 405"/>
                <a:gd name="T28" fmla="*/ 0 w 1123"/>
                <a:gd name="T29" fmla="*/ 0 h 405"/>
                <a:gd name="T30" fmla="*/ 0 w 1123"/>
                <a:gd name="T31" fmla="*/ 0 h 405"/>
                <a:gd name="T32" fmla="*/ 0 w 1123"/>
                <a:gd name="T33" fmla="*/ 0 h 405"/>
                <a:gd name="T34" fmla="*/ 0 w 1123"/>
                <a:gd name="T35" fmla="*/ 0 h 405"/>
                <a:gd name="T36" fmla="*/ 0 w 1123"/>
                <a:gd name="T37" fmla="*/ 0 h 405"/>
                <a:gd name="T38" fmla="*/ 0 w 1123"/>
                <a:gd name="T39" fmla="*/ 0 h 405"/>
                <a:gd name="T40" fmla="*/ 0 w 1123"/>
                <a:gd name="T41" fmla="*/ 0 h 405"/>
                <a:gd name="T42" fmla="*/ 0 w 1123"/>
                <a:gd name="T43" fmla="*/ 0 h 405"/>
                <a:gd name="T44" fmla="*/ 0 w 1123"/>
                <a:gd name="T45" fmla="*/ 0 h 405"/>
                <a:gd name="T46" fmla="*/ 0 w 1123"/>
                <a:gd name="T47" fmla="*/ 0 h 405"/>
                <a:gd name="T48" fmla="*/ 0 w 1123"/>
                <a:gd name="T49" fmla="*/ 0 h 405"/>
                <a:gd name="T50" fmla="*/ 0 w 1123"/>
                <a:gd name="T51" fmla="*/ 0 h 405"/>
                <a:gd name="T52" fmla="*/ 0 w 1123"/>
                <a:gd name="T53" fmla="*/ 0 h 405"/>
                <a:gd name="T54" fmla="*/ 0 w 1123"/>
                <a:gd name="T55" fmla="*/ 0 h 405"/>
                <a:gd name="T56" fmla="*/ 0 w 1123"/>
                <a:gd name="T57" fmla="*/ 0 h 405"/>
                <a:gd name="T58" fmla="*/ 0 w 1123"/>
                <a:gd name="T59" fmla="*/ 0 h 405"/>
                <a:gd name="T60" fmla="*/ 0 w 1123"/>
                <a:gd name="T61" fmla="*/ 0 h 405"/>
                <a:gd name="T62" fmla="*/ 0 w 1123"/>
                <a:gd name="T63" fmla="*/ 0 h 405"/>
                <a:gd name="T64" fmla="*/ 0 w 1123"/>
                <a:gd name="T65" fmla="*/ 0 h 405"/>
                <a:gd name="T66" fmla="*/ 0 w 1123"/>
                <a:gd name="T67" fmla="*/ 0 h 405"/>
                <a:gd name="T68" fmla="*/ 0 w 1123"/>
                <a:gd name="T69" fmla="*/ 0 h 405"/>
                <a:gd name="T70" fmla="*/ 0 w 1123"/>
                <a:gd name="T71" fmla="*/ 0 h 40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3"/>
                <a:gd name="T109" fmla="*/ 0 h 405"/>
                <a:gd name="T110" fmla="*/ 1123 w 1123"/>
                <a:gd name="T111" fmla="*/ 405 h 40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3" h="405">
                  <a:moveTo>
                    <a:pt x="0" y="114"/>
                  </a:moveTo>
                  <a:lnTo>
                    <a:pt x="6" y="94"/>
                  </a:lnTo>
                  <a:lnTo>
                    <a:pt x="19" y="77"/>
                  </a:lnTo>
                  <a:lnTo>
                    <a:pt x="39" y="62"/>
                  </a:lnTo>
                  <a:lnTo>
                    <a:pt x="63" y="49"/>
                  </a:lnTo>
                  <a:lnTo>
                    <a:pt x="92" y="37"/>
                  </a:lnTo>
                  <a:lnTo>
                    <a:pt x="125" y="27"/>
                  </a:lnTo>
                  <a:lnTo>
                    <a:pt x="162" y="20"/>
                  </a:lnTo>
                  <a:lnTo>
                    <a:pt x="200" y="14"/>
                  </a:lnTo>
                  <a:lnTo>
                    <a:pt x="241" y="8"/>
                  </a:lnTo>
                  <a:lnTo>
                    <a:pt x="283" y="4"/>
                  </a:lnTo>
                  <a:lnTo>
                    <a:pt x="324" y="2"/>
                  </a:lnTo>
                  <a:lnTo>
                    <a:pt x="366" y="0"/>
                  </a:lnTo>
                  <a:lnTo>
                    <a:pt x="405" y="0"/>
                  </a:lnTo>
                  <a:lnTo>
                    <a:pt x="444" y="0"/>
                  </a:lnTo>
                  <a:lnTo>
                    <a:pt x="480" y="1"/>
                  </a:lnTo>
                  <a:lnTo>
                    <a:pt x="512" y="3"/>
                  </a:lnTo>
                  <a:lnTo>
                    <a:pt x="547" y="5"/>
                  </a:lnTo>
                  <a:lnTo>
                    <a:pt x="581" y="8"/>
                  </a:lnTo>
                  <a:lnTo>
                    <a:pt x="616" y="11"/>
                  </a:lnTo>
                  <a:lnTo>
                    <a:pt x="649" y="15"/>
                  </a:lnTo>
                  <a:lnTo>
                    <a:pt x="684" y="18"/>
                  </a:lnTo>
                  <a:lnTo>
                    <a:pt x="718" y="22"/>
                  </a:lnTo>
                  <a:lnTo>
                    <a:pt x="750" y="26"/>
                  </a:lnTo>
                  <a:lnTo>
                    <a:pt x="783" y="31"/>
                  </a:lnTo>
                  <a:lnTo>
                    <a:pt x="815" y="36"/>
                  </a:lnTo>
                  <a:lnTo>
                    <a:pt x="847" y="43"/>
                  </a:lnTo>
                  <a:lnTo>
                    <a:pt x="878" y="50"/>
                  </a:lnTo>
                  <a:lnTo>
                    <a:pt x="909" y="57"/>
                  </a:lnTo>
                  <a:lnTo>
                    <a:pt x="939" y="66"/>
                  </a:lnTo>
                  <a:lnTo>
                    <a:pt x="968" y="76"/>
                  </a:lnTo>
                  <a:lnTo>
                    <a:pt x="996" y="86"/>
                  </a:lnTo>
                  <a:lnTo>
                    <a:pt x="1023" y="97"/>
                  </a:lnTo>
                  <a:lnTo>
                    <a:pt x="1042" y="106"/>
                  </a:lnTo>
                  <a:lnTo>
                    <a:pt x="1060" y="117"/>
                  </a:lnTo>
                  <a:lnTo>
                    <a:pt x="1077" y="131"/>
                  </a:lnTo>
                  <a:lnTo>
                    <a:pt x="1093" y="145"/>
                  </a:lnTo>
                  <a:lnTo>
                    <a:pt x="1106" y="161"/>
                  </a:lnTo>
                  <a:lnTo>
                    <a:pt x="1115" y="177"/>
                  </a:lnTo>
                  <a:lnTo>
                    <a:pt x="1121" y="195"/>
                  </a:lnTo>
                  <a:lnTo>
                    <a:pt x="1123" y="211"/>
                  </a:lnTo>
                  <a:lnTo>
                    <a:pt x="1116" y="242"/>
                  </a:lnTo>
                  <a:lnTo>
                    <a:pt x="1102" y="270"/>
                  </a:lnTo>
                  <a:lnTo>
                    <a:pt x="1080" y="294"/>
                  </a:lnTo>
                  <a:lnTo>
                    <a:pt x="1054" y="316"/>
                  </a:lnTo>
                  <a:lnTo>
                    <a:pt x="1022" y="334"/>
                  </a:lnTo>
                  <a:lnTo>
                    <a:pt x="986" y="350"/>
                  </a:lnTo>
                  <a:lnTo>
                    <a:pt x="947" y="363"/>
                  </a:lnTo>
                  <a:lnTo>
                    <a:pt x="905" y="375"/>
                  </a:lnTo>
                  <a:lnTo>
                    <a:pt x="861" y="384"/>
                  </a:lnTo>
                  <a:lnTo>
                    <a:pt x="817" y="391"/>
                  </a:lnTo>
                  <a:lnTo>
                    <a:pt x="772" y="397"/>
                  </a:lnTo>
                  <a:lnTo>
                    <a:pt x="728" y="401"/>
                  </a:lnTo>
                  <a:lnTo>
                    <a:pt x="687" y="403"/>
                  </a:lnTo>
                  <a:lnTo>
                    <a:pt x="646" y="404"/>
                  </a:lnTo>
                  <a:lnTo>
                    <a:pt x="610" y="405"/>
                  </a:lnTo>
                  <a:lnTo>
                    <a:pt x="577" y="404"/>
                  </a:lnTo>
                  <a:lnTo>
                    <a:pt x="542" y="401"/>
                  </a:lnTo>
                  <a:lnTo>
                    <a:pt x="501" y="397"/>
                  </a:lnTo>
                  <a:lnTo>
                    <a:pt x="456" y="391"/>
                  </a:lnTo>
                  <a:lnTo>
                    <a:pt x="410" y="383"/>
                  </a:lnTo>
                  <a:lnTo>
                    <a:pt x="361" y="374"/>
                  </a:lnTo>
                  <a:lnTo>
                    <a:pt x="312" y="362"/>
                  </a:lnTo>
                  <a:lnTo>
                    <a:pt x="263" y="349"/>
                  </a:lnTo>
                  <a:lnTo>
                    <a:pt x="215" y="333"/>
                  </a:lnTo>
                  <a:lnTo>
                    <a:pt x="170" y="315"/>
                  </a:lnTo>
                  <a:lnTo>
                    <a:pt x="127" y="294"/>
                  </a:lnTo>
                  <a:lnTo>
                    <a:pt x="89" y="271"/>
                  </a:lnTo>
                  <a:lnTo>
                    <a:pt x="57" y="245"/>
                  </a:lnTo>
                  <a:lnTo>
                    <a:pt x="30" y="217"/>
                  </a:lnTo>
                  <a:lnTo>
                    <a:pt x="12" y="185"/>
                  </a:lnTo>
                  <a:lnTo>
                    <a:pt x="1" y="151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9BA3A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61" name="Freeform 63"/>
            <p:cNvSpPr>
              <a:spLocks/>
            </p:cNvSpPr>
            <p:nvPr/>
          </p:nvSpPr>
          <p:spPr bwMode="auto">
            <a:xfrm>
              <a:off x="3693" y="2435"/>
              <a:ext cx="109" cy="31"/>
            </a:xfrm>
            <a:custGeom>
              <a:avLst/>
              <a:gdLst>
                <a:gd name="T0" fmla="*/ 0 w 1090"/>
                <a:gd name="T1" fmla="*/ 0 h 376"/>
                <a:gd name="T2" fmla="*/ 0 w 1090"/>
                <a:gd name="T3" fmla="*/ 0 h 376"/>
                <a:gd name="T4" fmla="*/ 0 w 1090"/>
                <a:gd name="T5" fmla="*/ 0 h 376"/>
                <a:gd name="T6" fmla="*/ 0 w 1090"/>
                <a:gd name="T7" fmla="*/ 0 h 376"/>
                <a:gd name="T8" fmla="*/ 0 w 1090"/>
                <a:gd name="T9" fmla="*/ 0 h 376"/>
                <a:gd name="T10" fmla="*/ 0 w 1090"/>
                <a:gd name="T11" fmla="*/ 0 h 376"/>
                <a:gd name="T12" fmla="*/ 0 w 1090"/>
                <a:gd name="T13" fmla="*/ 0 h 376"/>
                <a:gd name="T14" fmla="*/ 0 w 1090"/>
                <a:gd name="T15" fmla="*/ 0 h 376"/>
                <a:gd name="T16" fmla="*/ 0 w 1090"/>
                <a:gd name="T17" fmla="*/ 0 h 376"/>
                <a:gd name="T18" fmla="*/ 0 w 1090"/>
                <a:gd name="T19" fmla="*/ 0 h 376"/>
                <a:gd name="T20" fmla="*/ 0 w 1090"/>
                <a:gd name="T21" fmla="*/ 0 h 376"/>
                <a:gd name="T22" fmla="*/ 0 w 1090"/>
                <a:gd name="T23" fmla="*/ 0 h 376"/>
                <a:gd name="T24" fmla="*/ 0 w 1090"/>
                <a:gd name="T25" fmla="*/ 0 h 376"/>
                <a:gd name="T26" fmla="*/ 0 w 1090"/>
                <a:gd name="T27" fmla="*/ 0 h 376"/>
                <a:gd name="T28" fmla="*/ 0 w 1090"/>
                <a:gd name="T29" fmla="*/ 0 h 376"/>
                <a:gd name="T30" fmla="*/ 0 w 1090"/>
                <a:gd name="T31" fmla="*/ 0 h 376"/>
                <a:gd name="T32" fmla="*/ 0 w 1090"/>
                <a:gd name="T33" fmla="*/ 0 h 376"/>
                <a:gd name="T34" fmla="*/ 0 w 1090"/>
                <a:gd name="T35" fmla="*/ 0 h 376"/>
                <a:gd name="T36" fmla="*/ 0 w 1090"/>
                <a:gd name="T37" fmla="*/ 0 h 376"/>
                <a:gd name="T38" fmla="*/ 0 w 1090"/>
                <a:gd name="T39" fmla="*/ 0 h 376"/>
                <a:gd name="T40" fmla="*/ 0 w 1090"/>
                <a:gd name="T41" fmla="*/ 0 h 376"/>
                <a:gd name="T42" fmla="*/ 0 w 1090"/>
                <a:gd name="T43" fmla="*/ 0 h 376"/>
                <a:gd name="T44" fmla="*/ 0 w 1090"/>
                <a:gd name="T45" fmla="*/ 0 h 376"/>
                <a:gd name="T46" fmla="*/ 0 w 1090"/>
                <a:gd name="T47" fmla="*/ 0 h 376"/>
                <a:gd name="T48" fmla="*/ 0 w 1090"/>
                <a:gd name="T49" fmla="*/ 0 h 376"/>
                <a:gd name="T50" fmla="*/ 0 w 1090"/>
                <a:gd name="T51" fmla="*/ 0 h 376"/>
                <a:gd name="T52" fmla="*/ 0 w 1090"/>
                <a:gd name="T53" fmla="*/ 0 h 376"/>
                <a:gd name="T54" fmla="*/ 0 w 1090"/>
                <a:gd name="T55" fmla="*/ 0 h 376"/>
                <a:gd name="T56" fmla="*/ 0 w 1090"/>
                <a:gd name="T57" fmla="*/ 0 h 376"/>
                <a:gd name="T58" fmla="*/ 0 w 1090"/>
                <a:gd name="T59" fmla="*/ 0 h 376"/>
                <a:gd name="T60" fmla="*/ 0 w 1090"/>
                <a:gd name="T61" fmla="*/ 0 h 376"/>
                <a:gd name="T62" fmla="*/ 0 w 1090"/>
                <a:gd name="T63" fmla="*/ 0 h 376"/>
                <a:gd name="T64" fmla="*/ 0 w 1090"/>
                <a:gd name="T65" fmla="*/ 0 h 376"/>
                <a:gd name="T66" fmla="*/ 0 w 1090"/>
                <a:gd name="T67" fmla="*/ 0 h 376"/>
                <a:gd name="T68" fmla="*/ 0 w 1090"/>
                <a:gd name="T69" fmla="*/ 0 h 376"/>
                <a:gd name="T70" fmla="*/ 0 w 1090"/>
                <a:gd name="T71" fmla="*/ 0 h 37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90"/>
                <a:gd name="T109" fmla="*/ 0 h 376"/>
                <a:gd name="T110" fmla="*/ 1090 w 1090"/>
                <a:gd name="T111" fmla="*/ 376 h 37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90" h="376">
                  <a:moveTo>
                    <a:pt x="0" y="105"/>
                  </a:moveTo>
                  <a:lnTo>
                    <a:pt x="7" y="86"/>
                  </a:lnTo>
                  <a:lnTo>
                    <a:pt x="21" y="71"/>
                  </a:lnTo>
                  <a:lnTo>
                    <a:pt x="39" y="56"/>
                  </a:lnTo>
                  <a:lnTo>
                    <a:pt x="63" y="44"/>
                  </a:lnTo>
                  <a:lnTo>
                    <a:pt x="92" y="33"/>
                  </a:lnTo>
                  <a:lnTo>
                    <a:pt x="124" y="25"/>
                  </a:lnTo>
                  <a:lnTo>
                    <a:pt x="160" y="18"/>
                  </a:lnTo>
                  <a:lnTo>
                    <a:pt x="197" y="12"/>
                  </a:lnTo>
                  <a:lnTo>
                    <a:pt x="237" y="7"/>
                  </a:lnTo>
                  <a:lnTo>
                    <a:pt x="277" y="4"/>
                  </a:lnTo>
                  <a:lnTo>
                    <a:pt x="317" y="2"/>
                  </a:lnTo>
                  <a:lnTo>
                    <a:pt x="357" y="0"/>
                  </a:lnTo>
                  <a:lnTo>
                    <a:pt x="396" y="0"/>
                  </a:lnTo>
                  <a:lnTo>
                    <a:pt x="433" y="1"/>
                  </a:lnTo>
                  <a:lnTo>
                    <a:pt x="467" y="2"/>
                  </a:lnTo>
                  <a:lnTo>
                    <a:pt x="498" y="3"/>
                  </a:lnTo>
                  <a:lnTo>
                    <a:pt x="531" y="5"/>
                  </a:lnTo>
                  <a:lnTo>
                    <a:pt x="564" y="7"/>
                  </a:lnTo>
                  <a:lnTo>
                    <a:pt x="598" y="11"/>
                  </a:lnTo>
                  <a:lnTo>
                    <a:pt x="630" y="13"/>
                  </a:lnTo>
                  <a:lnTo>
                    <a:pt x="664" y="16"/>
                  </a:lnTo>
                  <a:lnTo>
                    <a:pt x="696" y="20"/>
                  </a:lnTo>
                  <a:lnTo>
                    <a:pt x="728" y="24"/>
                  </a:lnTo>
                  <a:lnTo>
                    <a:pt x="760" y="28"/>
                  </a:lnTo>
                  <a:lnTo>
                    <a:pt x="792" y="33"/>
                  </a:lnTo>
                  <a:lnTo>
                    <a:pt x="823" y="40"/>
                  </a:lnTo>
                  <a:lnTo>
                    <a:pt x="854" y="46"/>
                  </a:lnTo>
                  <a:lnTo>
                    <a:pt x="884" y="53"/>
                  </a:lnTo>
                  <a:lnTo>
                    <a:pt x="913" y="61"/>
                  </a:lnTo>
                  <a:lnTo>
                    <a:pt x="941" y="70"/>
                  </a:lnTo>
                  <a:lnTo>
                    <a:pt x="968" y="80"/>
                  </a:lnTo>
                  <a:lnTo>
                    <a:pt x="994" y="90"/>
                  </a:lnTo>
                  <a:lnTo>
                    <a:pt x="1011" y="99"/>
                  </a:lnTo>
                  <a:lnTo>
                    <a:pt x="1029" y="109"/>
                  </a:lnTo>
                  <a:lnTo>
                    <a:pt x="1045" y="121"/>
                  </a:lnTo>
                  <a:lnTo>
                    <a:pt x="1060" y="135"/>
                  </a:lnTo>
                  <a:lnTo>
                    <a:pt x="1072" y="149"/>
                  </a:lnTo>
                  <a:lnTo>
                    <a:pt x="1083" y="164"/>
                  </a:lnTo>
                  <a:lnTo>
                    <a:pt x="1088" y="179"/>
                  </a:lnTo>
                  <a:lnTo>
                    <a:pt x="1090" y="194"/>
                  </a:lnTo>
                  <a:lnTo>
                    <a:pt x="1083" y="222"/>
                  </a:lnTo>
                  <a:lnTo>
                    <a:pt x="1069" y="248"/>
                  </a:lnTo>
                  <a:lnTo>
                    <a:pt x="1049" y="270"/>
                  </a:lnTo>
                  <a:lnTo>
                    <a:pt x="1024" y="290"/>
                  </a:lnTo>
                  <a:lnTo>
                    <a:pt x="993" y="308"/>
                  </a:lnTo>
                  <a:lnTo>
                    <a:pt x="959" y="322"/>
                  </a:lnTo>
                  <a:lnTo>
                    <a:pt x="921" y="336"/>
                  </a:lnTo>
                  <a:lnTo>
                    <a:pt x="880" y="346"/>
                  </a:lnTo>
                  <a:lnTo>
                    <a:pt x="839" y="355"/>
                  </a:lnTo>
                  <a:lnTo>
                    <a:pt x="795" y="362"/>
                  </a:lnTo>
                  <a:lnTo>
                    <a:pt x="752" y="368"/>
                  </a:lnTo>
                  <a:lnTo>
                    <a:pt x="709" y="372"/>
                  </a:lnTo>
                  <a:lnTo>
                    <a:pt x="668" y="375"/>
                  </a:lnTo>
                  <a:lnTo>
                    <a:pt x="628" y="376"/>
                  </a:lnTo>
                  <a:lnTo>
                    <a:pt x="592" y="376"/>
                  </a:lnTo>
                  <a:lnTo>
                    <a:pt x="558" y="375"/>
                  </a:lnTo>
                  <a:lnTo>
                    <a:pt x="523" y="373"/>
                  </a:lnTo>
                  <a:lnTo>
                    <a:pt x="482" y="370"/>
                  </a:lnTo>
                  <a:lnTo>
                    <a:pt x="439" y="365"/>
                  </a:lnTo>
                  <a:lnTo>
                    <a:pt x="393" y="357"/>
                  </a:lnTo>
                  <a:lnTo>
                    <a:pt x="346" y="348"/>
                  </a:lnTo>
                  <a:lnTo>
                    <a:pt x="298" y="337"/>
                  </a:lnTo>
                  <a:lnTo>
                    <a:pt x="250" y="324"/>
                  </a:lnTo>
                  <a:lnTo>
                    <a:pt x="203" y="309"/>
                  </a:lnTo>
                  <a:lnTo>
                    <a:pt x="160" y="291"/>
                  </a:lnTo>
                  <a:lnTo>
                    <a:pt x="119" y="271"/>
                  </a:lnTo>
                  <a:lnTo>
                    <a:pt x="84" y="250"/>
                  </a:lnTo>
                  <a:lnTo>
                    <a:pt x="52" y="226"/>
                  </a:lnTo>
                  <a:lnTo>
                    <a:pt x="28" y="199"/>
                  </a:lnTo>
                  <a:lnTo>
                    <a:pt x="10" y="170"/>
                  </a:lnTo>
                  <a:lnTo>
                    <a:pt x="0" y="139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9EA6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62" name="Freeform 64"/>
            <p:cNvSpPr>
              <a:spLocks/>
            </p:cNvSpPr>
            <p:nvPr/>
          </p:nvSpPr>
          <p:spPr bwMode="auto">
            <a:xfrm>
              <a:off x="3694" y="2435"/>
              <a:ext cx="105" cy="29"/>
            </a:xfrm>
            <a:custGeom>
              <a:avLst/>
              <a:gdLst>
                <a:gd name="T0" fmla="*/ 0 w 1054"/>
                <a:gd name="T1" fmla="*/ 0 h 350"/>
                <a:gd name="T2" fmla="*/ 0 w 1054"/>
                <a:gd name="T3" fmla="*/ 0 h 350"/>
                <a:gd name="T4" fmla="*/ 0 w 1054"/>
                <a:gd name="T5" fmla="*/ 0 h 350"/>
                <a:gd name="T6" fmla="*/ 0 w 1054"/>
                <a:gd name="T7" fmla="*/ 0 h 350"/>
                <a:gd name="T8" fmla="*/ 0 w 1054"/>
                <a:gd name="T9" fmla="*/ 0 h 350"/>
                <a:gd name="T10" fmla="*/ 0 w 1054"/>
                <a:gd name="T11" fmla="*/ 0 h 350"/>
                <a:gd name="T12" fmla="*/ 0 w 1054"/>
                <a:gd name="T13" fmla="*/ 0 h 350"/>
                <a:gd name="T14" fmla="*/ 0 w 1054"/>
                <a:gd name="T15" fmla="*/ 0 h 350"/>
                <a:gd name="T16" fmla="*/ 0 w 1054"/>
                <a:gd name="T17" fmla="*/ 0 h 350"/>
                <a:gd name="T18" fmla="*/ 0 w 1054"/>
                <a:gd name="T19" fmla="*/ 0 h 350"/>
                <a:gd name="T20" fmla="*/ 0 w 1054"/>
                <a:gd name="T21" fmla="*/ 0 h 350"/>
                <a:gd name="T22" fmla="*/ 0 w 1054"/>
                <a:gd name="T23" fmla="*/ 0 h 350"/>
                <a:gd name="T24" fmla="*/ 0 w 1054"/>
                <a:gd name="T25" fmla="*/ 0 h 350"/>
                <a:gd name="T26" fmla="*/ 0 w 1054"/>
                <a:gd name="T27" fmla="*/ 0 h 350"/>
                <a:gd name="T28" fmla="*/ 0 w 1054"/>
                <a:gd name="T29" fmla="*/ 0 h 350"/>
                <a:gd name="T30" fmla="*/ 0 w 1054"/>
                <a:gd name="T31" fmla="*/ 0 h 350"/>
                <a:gd name="T32" fmla="*/ 0 w 1054"/>
                <a:gd name="T33" fmla="*/ 0 h 350"/>
                <a:gd name="T34" fmla="*/ 0 w 1054"/>
                <a:gd name="T35" fmla="*/ 0 h 350"/>
                <a:gd name="T36" fmla="*/ 0 w 1054"/>
                <a:gd name="T37" fmla="*/ 0 h 350"/>
                <a:gd name="T38" fmla="*/ 0 w 1054"/>
                <a:gd name="T39" fmla="*/ 0 h 350"/>
                <a:gd name="T40" fmla="*/ 0 w 1054"/>
                <a:gd name="T41" fmla="*/ 0 h 350"/>
                <a:gd name="T42" fmla="*/ 0 w 1054"/>
                <a:gd name="T43" fmla="*/ 0 h 350"/>
                <a:gd name="T44" fmla="*/ 0 w 1054"/>
                <a:gd name="T45" fmla="*/ 0 h 350"/>
                <a:gd name="T46" fmla="*/ 0 w 1054"/>
                <a:gd name="T47" fmla="*/ 0 h 350"/>
                <a:gd name="T48" fmla="*/ 0 w 1054"/>
                <a:gd name="T49" fmla="*/ 0 h 350"/>
                <a:gd name="T50" fmla="*/ 0 w 1054"/>
                <a:gd name="T51" fmla="*/ 0 h 350"/>
                <a:gd name="T52" fmla="*/ 0 w 1054"/>
                <a:gd name="T53" fmla="*/ 0 h 350"/>
                <a:gd name="T54" fmla="*/ 0 w 1054"/>
                <a:gd name="T55" fmla="*/ 0 h 350"/>
                <a:gd name="T56" fmla="*/ 0 w 1054"/>
                <a:gd name="T57" fmla="*/ 0 h 350"/>
                <a:gd name="T58" fmla="*/ 0 w 1054"/>
                <a:gd name="T59" fmla="*/ 0 h 350"/>
                <a:gd name="T60" fmla="*/ 0 w 1054"/>
                <a:gd name="T61" fmla="*/ 0 h 350"/>
                <a:gd name="T62" fmla="*/ 0 w 1054"/>
                <a:gd name="T63" fmla="*/ 0 h 350"/>
                <a:gd name="T64" fmla="*/ 0 w 1054"/>
                <a:gd name="T65" fmla="*/ 0 h 350"/>
                <a:gd name="T66" fmla="*/ 0 w 1054"/>
                <a:gd name="T67" fmla="*/ 0 h 350"/>
                <a:gd name="T68" fmla="*/ 0 w 1054"/>
                <a:gd name="T69" fmla="*/ 0 h 350"/>
                <a:gd name="T70" fmla="*/ 0 w 1054"/>
                <a:gd name="T71" fmla="*/ 0 h 35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54"/>
                <a:gd name="T109" fmla="*/ 0 h 350"/>
                <a:gd name="T110" fmla="*/ 1054 w 1054"/>
                <a:gd name="T111" fmla="*/ 350 h 35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54" h="350">
                  <a:moveTo>
                    <a:pt x="1" y="94"/>
                  </a:moveTo>
                  <a:lnTo>
                    <a:pt x="9" y="78"/>
                  </a:lnTo>
                  <a:lnTo>
                    <a:pt x="22" y="63"/>
                  </a:lnTo>
                  <a:lnTo>
                    <a:pt x="40" y="51"/>
                  </a:lnTo>
                  <a:lnTo>
                    <a:pt x="64" y="41"/>
                  </a:lnTo>
                  <a:lnTo>
                    <a:pt x="92" y="31"/>
                  </a:lnTo>
                  <a:lnTo>
                    <a:pt x="123" y="23"/>
                  </a:lnTo>
                  <a:lnTo>
                    <a:pt x="158" y="17"/>
                  </a:lnTo>
                  <a:lnTo>
                    <a:pt x="195" y="11"/>
                  </a:lnTo>
                  <a:lnTo>
                    <a:pt x="232" y="7"/>
                  </a:lnTo>
                  <a:lnTo>
                    <a:pt x="272" y="4"/>
                  </a:lnTo>
                  <a:lnTo>
                    <a:pt x="310" y="2"/>
                  </a:lnTo>
                  <a:lnTo>
                    <a:pt x="348" y="0"/>
                  </a:lnTo>
                  <a:lnTo>
                    <a:pt x="386" y="0"/>
                  </a:lnTo>
                  <a:lnTo>
                    <a:pt x="420" y="0"/>
                  </a:lnTo>
                  <a:lnTo>
                    <a:pt x="453" y="1"/>
                  </a:lnTo>
                  <a:lnTo>
                    <a:pt x="482" y="2"/>
                  </a:lnTo>
                  <a:lnTo>
                    <a:pt x="514" y="4"/>
                  </a:lnTo>
                  <a:lnTo>
                    <a:pt x="545" y="6"/>
                  </a:lnTo>
                  <a:lnTo>
                    <a:pt x="578" y="10"/>
                  </a:lnTo>
                  <a:lnTo>
                    <a:pt x="609" y="12"/>
                  </a:lnTo>
                  <a:lnTo>
                    <a:pt x="642" y="15"/>
                  </a:lnTo>
                  <a:lnTo>
                    <a:pt x="674" y="19"/>
                  </a:lnTo>
                  <a:lnTo>
                    <a:pt x="705" y="22"/>
                  </a:lnTo>
                  <a:lnTo>
                    <a:pt x="737" y="27"/>
                  </a:lnTo>
                  <a:lnTo>
                    <a:pt x="768" y="32"/>
                  </a:lnTo>
                  <a:lnTo>
                    <a:pt x="799" y="37"/>
                  </a:lnTo>
                  <a:lnTo>
                    <a:pt x="829" y="44"/>
                  </a:lnTo>
                  <a:lnTo>
                    <a:pt x="858" y="50"/>
                  </a:lnTo>
                  <a:lnTo>
                    <a:pt x="887" y="57"/>
                  </a:lnTo>
                  <a:lnTo>
                    <a:pt x="914" y="65"/>
                  </a:lnTo>
                  <a:lnTo>
                    <a:pt x="941" y="75"/>
                  </a:lnTo>
                  <a:lnTo>
                    <a:pt x="965" y="84"/>
                  </a:lnTo>
                  <a:lnTo>
                    <a:pt x="981" y="92"/>
                  </a:lnTo>
                  <a:lnTo>
                    <a:pt x="998" y="102"/>
                  </a:lnTo>
                  <a:lnTo>
                    <a:pt x="1014" y="113"/>
                  </a:lnTo>
                  <a:lnTo>
                    <a:pt x="1028" y="125"/>
                  </a:lnTo>
                  <a:lnTo>
                    <a:pt x="1040" y="139"/>
                  </a:lnTo>
                  <a:lnTo>
                    <a:pt x="1048" y="152"/>
                  </a:lnTo>
                  <a:lnTo>
                    <a:pt x="1053" y="166"/>
                  </a:lnTo>
                  <a:lnTo>
                    <a:pt x="1054" y="180"/>
                  </a:lnTo>
                  <a:lnTo>
                    <a:pt x="1049" y="205"/>
                  </a:lnTo>
                  <a:lnTo>
                    <a:pt x="1037" y="228"/>
                  </a:lnTo>
                  <a:lnTo>
                    <a:pt x="1018" y="248"/>
                  </a:lnTo>
                  <a:lnTo>
                    <a:pt x="994" y="266"/>
                  </a:lnTo>
                  <a:lnTo>
                    <a:pt x="965" y="283"/>
                  </a:lnTo>
                  <a:lnTo>
                    <a:pt x="932" y="296"/>
                  </a:lnTo>
                  <a:lnTo>
                    <a:pt x="897" y="309"/>
                  </a:lnTo>
                  <a:lnTo>
                    <a:pt x="858" y="319"/>
                  </a:lnTo>
                  <a:lnTo>
                    <a:pt x="818" y="328"/>
                  </a:lnTo>
                  <a:lnTo>
                    <a:pt x="776" y="336"/>
                  </a:lnTo>
                  <a:lnTo>
                    <a:pt x="733" y="341"/>
                  </a:lnTo>
                  <a:lnTo>
                    <a:pt x="693" y="345"/>
                  </a:lnTo>
                  <a:lnTo>
                    <a:pt x="652" y="348"/>
                  </a:lnTo>
                  <a:lnTo>
                    <a:pt x="613" y="350"/>
                  </a:lnTo>
                  <a:lnTo>
                    <a:pt x="577" y="350"/>
                  </a:lnTo>
                  <a:lnTo>
                    <a:pt x="543" y="349"/>
                  </a:lnTo>
                  <a:lnTo>
                    <a:pt x="508" y="347"/>
                  </a:lnTo>
                  <a:lnTo>
                    <a:pt x="467" y="344"/>
                  </a:lnTo>
                  <a:lnTo>
                    <a:pt x="424" y="338"/>
                  </a:lnTo>
                  <a:lnTo>
                    <a:pt x="378" y="330"/>
                  </a:lnTo>
                  <a:lnTo>
                    <a:pt x="332" y="321"/>
                  </a:lnTo>
                  <a:lnTo>
                    <a:pt x="285" y="311"/>
                  </a:lnTo>
                  <a:lnTo>
                    <a:pt x="239" y="297"/>
                  </a:lnTo>
                  <a:lnTo>
                    <a:pt x="195" y="283"/>
                  </a:lnTo>
                  <a:lnTo>
                    <a:pt x="152" y="266"/>
                  </a:lnTo>
                  <a:lnTo>
                    <a:pt x="113" y="248"/>
                  </a:lnTo>
                  <a:lnTo>
                    <a:pt x="79" y="227"/>
                  </a:lnTo>
                  <a:lnTo>
                    <a:pt x="49" y="204"/>
                  </a:lnTo>
                  <a:lnTo>
                    <a:pt x="26" y="179"/>
                  </a:lnTo>
                  <a:lnTo>
                    <a:pt x="10" y="153"/>
                  </a:lnTo>
                  <a:lnTo>
                    <a:pt x="0" y="12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rgbClr val="A3A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63" name="Freeform 65"/>
            <p:cNvSpPr>
              <a:spLocks/>
            </p:cNvSpPr>
            <p:nvPr/>
          </p:nvSpPr>
          <p:spPr bwMode="auto">
            <a:xfrm>
              <a:off x="3695" y="2435"/>
              <a:ext cx="103" cy="27"/>
            </a:xfrm>
            <a:custGeom>
              <a:avLst/>
              <a:gdLst>
                <a:gd name="T0" fmla="*/ 0 w 1022"/>
                <a:gd name="T1" fmla="*/ 0 h 323"/>
                <a:gd name="T2" fmla="*/ 0 w 1022"/>
                <a:gd name="T3" fmla="*/ 0 h 323"/>
                <a:gd name="T4" fmla="*/ 0 w 1022"/>
                <a:gd name="T5" fmla="*/ 0 h 323"/>
                <a:gd name="T6" fmla="*/ 0 w 1022"/>
                <a:gd name="T7" fmla="*/ 0 h 323"/>
                <a:gd name="T8" fmla="*/ 0 w 1022"/>
                <a:gd name="T9" fmla="*/ 0 h 323"/>
                <a:gd name="T10" fmla="*/ 0 w 1022"/>
                <a:gd name="T11" fmla="*/ 0 h 323"/>
                <a:gd name="T12" fmla="*/ 0 w 1022"/>
                <a:gd name="T13" fmla="*/ 0 h 323"/>
                <a:gd name="T14" fmla="*/ 0 w 1022"/>
                <a:gd name="T15" fmla="*/ 0 h 323"/>
                <a:gd name="T16" fmla="*/ 0 w 1022"/>
                <a:gd name="T17" fmla="*/ 0 h 323"/>
                <a:gd name="T18" fmla="*/ 0 w 1022"/>
                <a:gd name="T19" fmla="*/ 0 h 323"/>
                <a:gd name="T20" fmla="*/ 0 w 1022"/>
                <a:gd name="T21" fmla="*/ 0 h 323"/>
                <a:gd name="T22" fmla="*/ 0 w 1022"/>
                <a:gd name="T23" fmla="*/ 0 h 323"/>
                <a:gd name="T24" fmla="*/ 0 w 1022"/>
                <a:gd name="T25" fmla="*/ 0 h 323"/>
                <a:gd name="T26" fmla="*/ 0 w 1022"/>
                <a:gd name="T27" fmla="*/ 0 h 323"/>
                <a:gd name="T28" fmla="*/ 0 w 1022"/>
                <a:gd name="T29" fmla="*/ 0 h 323"/>
                <a:gd name="T30" fmla="*/ 0 w 1022"/>
                <a:gd name="T31" fmla="*/ 0 h 323"/>
                <a:gd name="T32" fmla="*/ 0 w 1022"/>
                <a:gd name="T33" fmla="*/ 0 h 323"/>
                <a:gd name="T34" fmla="*/ 0 w 1022"/>
                <a:gd name="T35" fmla="*/ 0 h 323"/>
                <a:gd name="T36" fmla="*/ 0 w 1022"/>
                <a:gd name="T37" fmla="*/ 0 h 323"/>
                <a:gd name="T38" fmla="*/ 0 w 1022"/>
                <a:gd name="T39" fmla="*/ 0 h 323"/>
                <a:gd name="T40" fmla="*/ 0 w 1022"/>
                <a:gd name="T41" fmla="*/ 0 h 323"/>
                <a:gd name="T42" fmla="*/ 0 w 1022"/>
                <a:gd name="T43" fmla="*/ 0 h 323"/>
                <a:gd name="T44" fmla="*/ 0 w 1022"/>
                <a:gd name="T45" fmla="*/ 0 h 323"/>
                <a:gd name="T46" fmla="*/ 0 w 1022"/>
                <a:gd name="T47" fmla="*/ 0 h 323"/>
                <a:gd name="T48" fmla="*/ 0 w 1022"/>
                <a:gd name="T49" fmla="*/ 0 h 323"/>
                <a:gd name="T50" fmla="*/ 0 w 1022"/>
                <a:gd name="T51" fmla="*/ 0 h 323"/>
                <a:gd name="T52" fmla="*/ 0 w 1022"/>
                <a:gd name="T53" fmla="*/ 0 h 323"/>
                <a:gd name="T54" fmla="*/ 0 w 1022"/>
                <a:gd name="T55" fmla="*/ 0 h 323"/>
                <a:gd name="T56" fmla="*/ 0 w 1022"/>
                <a:gd name="T57" fmla="*/ 0 h 323"/>
                <a:gd name="T58" fmla="*/ 0 w 1022"/>
                <a:gd name="T59" fmla="*/ 0 h 323"/>
                <a:gd name="T60" fmla="*/ 0 w 1022"/>
                <a:gd name="T61" fmla="*/ 0 h 323"/>
                <a:gd name="T62" fmla="*/ 0 w 1022"/>
                <a:gd name="T63" fmla="*/ 0 h 323"/>
                <a:gd name="T64" fmla="*/ 0 w 1022"/>
                <a:gd name="T65" fmla="*/ 0 h 323"/>
                <a:gd name="T66" fmla="*/ 0 w 1022"/>
                <a:gd name="T67" fmla="*/ 0 h 323"/>
                <a:gd name="T68" fmla="*/ 0 w 1022"/>
                <a:gd name="T69" fmla="*/ 0 h 323"/>
                <a:gd name="T70" fmla="*/ 0 w 1022"/>
                <a:gd name="T71" fmla="*/ 0 h 32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22"/>
                <a:gd name="T109" fmla="*/ 0 h 323"/>
                <a:gd name="T110" fmla="*/ 1022 w 1022"/>
                <a:gd name="T111" fmla="*/ 323 h 32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22" h="323">
                  <a:moveTo>
                    <a:pt x="2" y="82"/>
                  </a:moveTo>
                  <a:lnTo>
                    <a:pt x="10" y="68"/>
                  </a:lnTo>
                  <a:lnTo>
                    <a:pt x="23" y="55"/>
                  </a:lnTo>
                  <a:lnTo>
                    <a:pt x="42" y="44"/>
                  </a:lnTo>
                  <a:lnTo>
                    <a:pt x="66" y="33"/>
                  </a:lnTo>
                  <a:lnTo>
                    <a:pt x="92" y="25"/>
                  </a:lnTo>
                  <a:lnTo>
                    <a:pt x="123" y="19"/>
                  </a:lnTo>
                  <a:lnTo>
                    <a:pt x="156" y="13"/>
                  </a:lnTo>
                  <a:lnTo>
                    <a:pt x="192" y="9"/>
                  </a:lnTo>
                  <a:lnTo>
                    <a:pt x="228" y="4"/>
                  </a:lnTo>
                  <a:lnTo>
                    <a:pt x="265" y="2"/>
                  </a:lnTo>
                  <a:lnTo>
                    <a:pt x="303" y="0"/>
                  </a:lnTo>
                  <a:lnTo>
                    <a:pt x="339" y="0"/>
                  </a:lnTo>
                  <a:lnTo>
                    <a:pt x="374" y="0"/>
                  </a:lnTo>
                  <a:lnTo>
                    <a:pt x="407" y="0"/>
                  </a:lnTo>
                  <a:lnTo>
                    <a:pt x="438" y="1"/>
                  </a:lnTo>
                  <a:lnTo>
                    <a:pt x="465" y="3"/>
                  </a:lnTo>
                  <a:lnTo>
                    <a:pt x="495" y="4"/>
                  </a:lnTo>
                  <a:lnTo>
                    <a:pt x="526" y="6"/>
                  </a:lnTo>
                  <a:lnTo>
                    <a:pt x="557" y="9"/>
                  </a:lnTo>
                  <a:lnTo>
                    <a:pt x="588" y="12"/>
                  </a:lnTo>
                  <a:lnTo>
                    <a:pt x="620" y="15"/>
                  </a:lnTo>
                  <a:lnTo>
                    <a:pt x="651" y="18"/>
                  </a:lnTo>
                  <a:lnTo>
                    <a:pt x="682" y="22"/>
                  </a:lnTo>
                  <a:lnTo>
                    <a:pt x="713" y="26"/>
                  </a:lnTo>
                  <a:lnTo>
                    <a:pt x="744" y="30"/>
                  </a:lnTo>
                  <a:lnTo>
                    <a:pt x="774" y="35"/>
                  </a:lnTo>
                  <a:lnTo>
                    <a:pt x="803" y="42"/>
                  </a:lnTo>
                  <a:lnTo>
                    <a:pt x="831" y="48"/>
                  </a:lnTo>
                  <a:lnTo>
                    <a:pt x="858" y="55"/>
                  </a:lnTo>
                  <a:lnTo>
                    <a:pt x="885" y="62"/>
                  </a:lnTo>
                  <a:lnTo>
                    <a:pt x="909" y="71"/>
                  </a:lnTo>
                  <a:lnTo>
                    <a:pt x="933" y="80"/>
                  </a:lnTo>
                  <a:lnTo>
                    <a:pt x="949" y="86"/>
                  </a:lnTo>
                  <a:lnTo>
                    <a:pt x="964" y="94"/>
                  </a:lnTo>
                  <a:lnTo>
                    <a:pt x="980" y="105"/>
                  </a:lnTo>
                  <a:lnTo>
                    <a:pt x="995" y="115"/>
                  </a:lnTo>
                  <a:lnTo>
                    <a:pt x="1006" y="128"/>
                  </a:lnTo>
                  <a:lnTo>
                    <a:pt x="1015" y="140"/>
                  </a:lnTo>
                  <a:lnTo>
                    <a:pt x="1021" y="153"/>
                  </a:lnTo>
                  <a:lnTo>
                    <a:pt x="1022" y="166"/>
                  </a:lnTo>
                  <a:lnTo>
                    <a:pt x="1016" y="188"/>
                  </a:lnTo>
                  <a:lnTo>
                    <a:pt x="1004" y="207"/>
                  </a:lnTo>
                  <a:lnTo>
                    <a:pt x="986" y="225"/>
                  </a:lnTo>
                  <a:lnTo>
                    <a:pt x="963" y="241"/>
                  </a:lnTo>
                  <a:lnTo>
                    <a:pt x="935" y="256"/>
                  </a:lnTo>
                  <a:lnTo>
                    <a:pt x="903" y="269"/>
                  </a:lnTo>
                  <a:lnTo>
                    <a:pt x="869" y="281"/>
                  </a:lnTo>
                  <a:lnTo>
                    <a:pt x="831" y="291"/>
                  </a:lnTo>
                  <a:lnTo>
                    <a:pt x="792" y="300"/>
                  </a:lnTo>
                  <a:lnTo>
                    <a:pt x="752" y="308"/>
                  </a:lnTo>
                  <a:lnTo>
                    <a:pt x="711" y="313"/>
                  </a:lnTo>
                  <a:lnTo>
                    <a:pt x="671" y="318"/>
                  </a:lnTo>
                  <a:lnTo>
                    <a:pt x="631" y="321"/>
                  </a:lnTo>
                  <a:lnTo>
                    <a:pt x="593" y="322"/>
                  </a:lnTo>
                  <a:lnTo>
                    <a:pt x="557" y="323"/>
                  </a:lnTo>
                  <a:lnTo>
                    <a:pt x="523" y="322"/>
                  </a:lnTo>
                  <a:lnTo>
                    <a:pt x="487" y="320"/>
                  </a:lnTo>
                  <a:lnTo>
                    <a:pt x="448" y="317"/>
                  </a:lnTo>
                  <a:lnTo>
                    <a:pt x="405" y="311"/>
                  </a:lnTo>
                  <a:lnTo>
                    <a:pt x="360" y="304"/>
                  </a:lnTo>
                  <a:lnTo>
                    <a:pt x="315" y="294"/>
                  </a:lnTo>
                  <a:lnTo>
                    <a:pt x="269" y="284"/>
                  </a:lnTo>
                  <a:lnTo>
                    <a:pt x="224" y="271"/>
                  </a:lnTo>
                  <a:lnTo>
                    <a:pt x="182" y="257"/>
                  </a:lnTo>
                  <a:lnTo>
                    <a:pt x="141" y="240"/>
                  </a:lnTo>
                  <a:lnTo>
                    <a:pt x="103" y="223"/>
                  </a:lnTo>
                  <a:lnTo>
                    <a:pt x="70" y="203"/>
                  </a:lnTo>
                  <a:lnTo>
                    <a:pt x="42" y="182"/>
                  </a:lnTo>
                  <a:lnTo>
                    <a:pt x="21" y="160"/>
                  </a:lnTo>
                  <a:lnTo>
                    <a:pt x="6" y="136"/>
                  </a:lnTo>
                  <a:lnTo>
                    <a:pt x="0" y="110"/>
                  </a:lnTo>
                  <a:lnTo>
                    <a:pt x="2" y="82"/>
                  </a:lnTo>
                  <a:close/>
                </a:path>
              </a:pathLst>
            </a:custGeom>
            <a:solidFill>
              <a:srgbClr val="A8B0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64" name="Freeform 66"/>
            <p:cNvSpPr>
              <a:spLocks/>
            </p:cNvSpPr>
            <p:nvPr/>
          </p:nvSpPr>
          <p:spPr bwMode="auto">
            <a:xfrm>
              <a:off x="3697" y="2435"/>
              <a:ext cx="99" cy="25"/>
            </a:xfrm>
            <a:custGeom>
              <a:avLst/>
              <a:gdLst>
                <a:gd name="T0" fmla="*/ 0 w 988"/>
                <a:gd name="T1" fmla="*/ 0 h 299"/>
                <a:gd name="T2" fmla="*/ 0 w 988"/>
                <a:gd name="T3" fmla="*/ 0 h 299"/>
                <a:gd name="T4" fmla="*/ 0 w 988"/>
                <a:gd name="T5" fmla="*/ 0 h 299"/>
                <a:gd name="T6" fmla="*/ 0 w 988"/>
                <a:gd name="T7" fmla="*/ 0 h 299"/>
                <a:gd name="T8" fmla="*/ 0 w 988"/>
                <a:gd name="T9" fmla="*/ 0 h 299"/>
                <a:gd name="T10" fmla="*/ 0 w 988"/>
                <a:gd name="T11" fmla="*/ 0 h 299"/>
                <a:gd name="T12" fmla="*/ 0 w 988"/>
                <a:gd name="T13" fmla="*/ 0 h 299"/>
                <a:gd name="T14" fmla="*/ 0 w 988"/>
                <a:gd name="T15" fmla="*/ 0 h 299"/>
                <a:gd name="T16" fmla="*/ 0 w 988"/>
                <a:gd name="T17" fmla="*/ 0 h 299"/>
                <a:gd name="T18" fmla="*/ 0 w 988"/>
                <a:gd name="T19" fmla="*/ 0 h 299"/>
                <a:gd name="T20" fmla="*/ 0 w 988"/>
                <a:gd name="T21" fmla="*/ 0 h 299"/>
                <a:gd name="T22" fmla="*/ 0 w 988"/>
                <a:gd name="T23" fmla="*/ 0 h 299"/>
                <a:gd name="T24" fmla="*/ 0 w 988"/>
                <a:gd name="T25" fmla="*/ 0 h 299"/>
                <a:gd name="T26" fmla="*/ 0 w 988"/>
                <a:gd name="T27" fmla="*/ 0 h 299"/>
                <a:gd name="T28" fmla="*/ 0 w 988"/>
                <a:gd name="T29" fmla="*/ 0 h 299"/>
                <a:gd name="T30" fmla="*/ 0 w 988"/>
                <a:gd name="T31" fmla="*/ 0 h 299"/>
                <a:gd name="T32" fmla="*/ 0 w 988"/>
                <a:gd name="T33" fmla="*/ 0 h 299"/>
                <a:gd name="T34" fmla="*/ 0 w 988"/>
                <a:gd name="T35" fmla="*/ 0 h 299"/>
                <a:gd name="T36" fmla="*/ 0 w 988"/>
                <a:gd name="T37" fmla="*/ 0 h 299"/>
                <a:gd name="T38" fmla="*/ 0 w 988"/>
                <a:gd name="T39" fmla="*/ 0 h 299"/>
                <a:gd name="T40" fmla="*/ 0 w 988"/>
                <a:gd name="T41" fmla="*/ 0 h 299"/>
                <a:gd name="T42" fmla="*/ 0 w 988"/>
                <a:gd name="T43" fmla="*/ 0 h 299"/>
                <a:gd name="T44" fmla="*/ 0 w 988"/>
                <a:gd name="T45" fmla="*/ 0 h 299"/>
                <a:gd name="T46" fmla="*/ 0 w 988"/>
                <a:gd name="T47" fmla="*/ 0 h 299"/>
                <a:gd name="T48" fmla="*/ 0 w 988"/>
                <a:gd name="T49" fmla="*/ 0 h 299"/>
                <a:gd name="T50" fmla="*/ 0 w 988"/>
                <a:gd name="T51" fmla="*/ 0 h 299"/>
                <a:gd name="T52" fmla="*/ 0 w 988"/>
                <a:gd name="T53" fmla="*/ 0 h 299"/>
                <a:gd name="T54" fmla="*/ 0 w 988"/>
                <a:gd name="T55" fmla="*/ 0 h 299"/>
                <a:gd name="T56" fmla="*/ 0 w 988"/>
                <a:gd name="T57" fmla="*/ 0 h 299"/>
                <a:gd name="T58" fmla="*/ 0 w 988"/>
                <a:gd name="T59" fmla="*/ 0 h 299"/>
                <a:gd name="T60" fmla="*/ 0 w 988"/>
                <a:gd name="T61" fmla="*/ 0 h 299"/>
                <a:gd name="T62" fmla="*/ 0 w 988"/>
                <a:gd name="T63" fmla="*/ 0 h 299"/>
                <a:gd name="T64" fmla="*/ 0 w 988"/>
                <a:gd name="T65" fmla="*/ 0 h 299"/>
                <a:gd name="T66" fmla="*/ 0 w 988"/>
                <a:gd name="T67" fmla="*/ 0 h 299"/>
                <a:gd name="T68" fmla="*/ 0 w 988"/>
                <a:gd name="T69" fmla="*/ 0 h 299"/>
                <a:gd name="T70" fmla="*/ 0 w 988"/>
                <a:gd name="T71" fmla="*/ 0 h 29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88"/>
                <a:gd name="T109" fmla="*/ 0 h 299"/>
                <a:gd name="T110" fmla="*/ 988 w 988"/>
                <a:gd name="T111" fmla="*/ 299 h 29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88" h="299">
                  <a:moveTo>
                    <a:pt x="3" y="75"/>
                  </a:moveTo>
                  <a:lnTo>
                    <a:pt x="11" y="62"/>
                  </a:lnTo>
                  <a:lnTo>
                    <a:pt x="24" y="51"/>
                  </a:lnTo>
                  <a:lnTo>
                    <a:pt x="43" y="41"/>
                  </a:lnTo>
                  <a:lnTo>
                    <a:pt x="65" y="32"/>
                  </a:lnTo>
                  <a:lnTo>
                    <a:pt x="91" y="25"/>
                  </a:lnTo>
                  <a:lnTo>
                    <a:pt x="121" y="19"/>
                  </a:lnTo>
                  <a:lnTo>
                    <a:pt x="153" y="14"/>
                  </a:lnTo>
                  <a:lnTo>
                    <a:pt x="187" y="10"/>
                  </a:lnTo>
                  <a:lnTo>
                    <a:pt x="222" y="5"/>
                  </a:lnTo>
                  <a:lnTo>
                    <a:pt x="258" y="3"/>
                  </a:lnTo>
                  <a:lnTo>
                    <a:pt x="295" y="2"/>
                  </a:lnTo>
                  <a:lnTo>
                    <a:pt x="329" y="1"/>
                  </a:lnTo>
                  <a:lnTo>
                    <a:pt x="363" y="0"/>
                  </a:lnTo>
                  <a:lnTo>
                    <a:pt x="395" y="1"/>
                  </a:lnTo>
                  <a:lnTo>
                    <a:pt x="424" y="2"/>
                  </a:lnTo>
                  <a:lnTo>
                    <a:pt x="450" y="3"/>
                  </a:lnTo>
                  <a:lnTo>
                    <a:pt x="478" y="4"/>
                  </a:lnTo>
                  <a:lnTo>
                    <a:pt x="507" y="6"/>
                  </a:lnTo>
                  <a:lnTo>
                    <a:pt x="537" y="9"/>
                  </a:lnTo>
                  <a:lnTo>
                    <a:pt x="566" y="12"/>
                  </a:lnTo>
                  <a:lnTo>
                    <a:pt x="596" y="14"/>
                  </a:lnTo>
                  <a:lnTo>
                    <a:pt x="627" y="18"/>
                  </a:lnTo>
                  <a:lnTo>
                    <a:pt x="658" y="21"/>
                  </a:lnTo>
                  <a:lnTo>
                    <a:pt x="688" y="25"/>
                  </a:lnTo>
                  <a:lnTo>
                    <a:pt x="717" y="29"/>
                  </a:lnTo>
                  <a:lnTo>
                    <a:pt x="748" y="34"/>
                  </a:lnTo>
                  <a:lnTo>
                    <a:pt x="776" y="40"/>
                  </a:lnTo>
                  <a:lnTo>
                    <a:pt x="805" y="46"/>
                  </a:lnTo>
                  <a:lnTo>
                    <a:pt x="831" y="52"/>
                  </a:lnTo>
                  <a:lnTo>
                    <a:pt x="857" y="59"/>
                  </a:lnTo>
                  <a:lnTo>
                    <a:pt x="881" y="67"/>
                  </a:lnTo>
                  <a:lnTo>
                    <a:pt x="903" y="75"/>
                  </a:lnTo>
                  <a:lnTo>
                    <a:pt x="918" y="80"/>
                  </a:lnTo>
                  <a:lnTo>
                    <a:pt x="932" y="88"/>
                  </a:lnTo>
                  <a:lnTo>
                    <a:pt x="946" y="97"/>
                  </a:lnTo>
                  <a:lnTo>
                    <a:pt x="960" y="107"/>
                  </a:lnTo>
                  <a:lnTo>
                    <a:pt x="972" y="117"/>
                  </a:lnTo>
                  <a:lnTo>
                    <a:pt x="981" y="130"/>
                  </a:lnTo>
                  <a:lnTo>
                    <a:pt x="987" y="141"/>
                  </a:lnTo>
                  <a:lnTo>
                    <a:pt x="988" y="153"/>
                  </a:lnTo>
                  <a:lnTo>
                    <a:pt x="983" y="171"/>
                  </a:lnTo>
                  <a:lnTo>
                    <a:pt x="972" y="189"/>
                  </a:lnTo>
                  <a:lnTo>
                    <a:pt x="954" y="204"/>
                  </a:lnTo>
                  <a:lnTo>
                    <a:pt x="932" y="219"/>
                  </a:lnTo>
                  <a:lnTo>
                    <a:pt x="905" y="232"/>
                  </a:lnTo>
                  <a:lnTo>
                    <a:pt x="876" y="245"/>
                  </a:lnTo>
                  <a:lnTo>
                    <a:pt x="842" y="255"/>
                  </a:lnTo>
                  <a:lnTo>
                    <a:pt x="806" y="265"/>
                  </a:lnTo>
                  <a:lnTo>
                    <a:pt x="768" y="274"/>
                  </a:lnTo>
                  <a:lnTo>
                    <a:pt x="730" y="281"/>
                  </a:lnTo>
                  <a:lnTo>
                    <a:pt x="689" y="287"/>
                  </a:lnTo>
                  <a:lnTo>
                    <a:pt x="650" y="292"/>
                  </a:lnTo>
                  <a:lnTo>
                    <a:pt x="611" y="295"/>
                  </a:lnTo>
                  <a:lnTo>
                    <a:pt x="573" y="298"/>
                  </a:lnTo>
                  <a:lnTo>
                    <a:pt x="537" y="299"/>
                  </a:lnTo>
                  <a:lnTo>
                    <a:pt x="503" y="299"/>
                  </a:lnTo>
                  <a:lnTo>
                    <a:pt x="467" y="297"/>
                  </a:lnTo>
                  <a:lnTo>
                    <a:pt x="429" y="293"/>
                  </a:lnTo>
                  <a:lnTo>
                    <a:pt x="387" y="287"/>
                  </a:lnTo>
                  <a:lnTo>
                    <a:pt x="344" y="280"/>
                  </a:lnTo>
                  <a:lnTo>
                    <a:pt x="300" y="270"/>
                  </a:lnTo>
                  <a:lnTo>
                    <a:pt x="256" y="259"/>
                  </a:lnTo>
                  <a:lnTo>
                    <a:pt x="212" y="247"/>
                  </a:lnTo>
                  <a:lnTo>
                    <a:pt x="171" y="232"/>
                  </a:lnTo>
                  <a:lnTo>
                    <a:pt x="131" y="217"/>
                  </a:lnTo>
                  <a:lnTo>
                    <a:pt x="95" y="200"/>
                  </a:lnTo>
                  <a:lnTo>
                    <a:pt x="64" y="182"/>
                  </a:lnTo>
                  <a:lnTo>
                    <a:pt x="37" y="163"/>
                  </a:lnTo>
                  <a:lnTo>
                    <a:pt x="18" y="142"/>
                  </a:lnTo>
                  <a:lnTo>
                    <a:pt x="5" y="121"/>
                  </a:lnTo>
                  <a:lnTo>
                    <a:pt x="0" y="99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AD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65" name="Freeform 67"/>
            <p:cNvSpPr>
              <a:spLocks/>
            </p:cNvSpPr>
            <p:nvPr/>
          </p:nvSpPr>
          <p:spPr bwMode="auto">
            <a:xfrm>
              <a:off x="3698" y="2436"/>
              <a:ext cx="96" cy="22"/>
            </a:xfrm>
            <a:custGeom>
              <a:avLst/>
              <a:gdLst>
                <a:gd name="T0" fmla="*/ 0 w 955"/>
                <a:gd name="T1" fmla="*/ 0 h 272"/>
                <a:gd name="T2" fmla="*/ 0 w 955"/>
                <a:gd name="T3" fmla="*/ 0 h 272"/>
                <a:gd name="T4" fmla="*/ 0 w 955"/>
                <a:gd name="T5" fmla="*/ 0 h 272"/>
                <a:gd name="T6" fmla="*/ 0 w 955"/>
                <a:gd name="T7" fmla="*/ 0 h 272"/>
                <a:gd name="T8" fmla="*/ 0 w 955"/>
                <a:gd name="T9" fmla="*/ 0 h 272"/>
                <a:gd name="T10" fmla="*/ 0 w 955"/>
                <a:gd name="T11" fmla="*/ 0 h 272"/>
                <a:gd name="T12" fmla="*/ 0 w 955"/>
                <a:gd name="T13" fmla="*/ 0 h 272"/>
                <a:gd name="T14" fmla="*/ 0 w 955"/>
                <a:gd name="T15" fmla="*/ 0 h 272"/>
                <a:gd name="T16" fmla="*/ 0 w 955"/>
                <a:gd name="T17" fmla="*/ 0 h 272"/>
                <a:gd name="T18" fmla="*/ 0 w 955"/>
                <a:gd name="T19" fmla="*/ 0 h 272"/>
                <a:gd name="T20" fmla="*/ 0 w 955"/>
                <a:gd name="T21" fmla="*/ 0 h 272"/>
                <a:gd name="T22" fmla="*/ 0 w 955"/>
                <a:gd name="T23" fmla="*/ 0 h 272"/>
                <a:gd name="T24" fmla="*/ 0 w 955"/>
                <a:gd name="T25" fmla="*/ 0 h 272"/>
                <a:gd name="T26" fmla="*/ 0 w 955"/>
                <a:gd name="T27" fmla="*/ 0 h 272"/>
                <a:gd name="T28" fmla="*/ 0 w 955"/>
                <a:gd name="T29" fmla="*/ 0 h 272"/>
                <a:gd name="T30" fmla="*/ 0 w 955"/>
                <a:gd name="T31" fmla="*/ 0 h 272"/>
                <a:gd name="T32" fmla="*/ 0 w 955"/>
                <a:gd name="T33" fmla="*/ 0 h 272"/>
                <a:gd name="T34" fmla="*/ 0 w 955"/>
                <a:gd name="T35" fmla="*/ 0 h 272"/>
                <a:gd name="T36" fmla="*/ 0 w 955"/>
                <a:gd name="T37" fmla="*/ 0 h 272"/>
                <a:gd name="T38" fmla="*/ 0 w 955"/>
                <a:gd name="T39" fmla="*/ 0 h 272"/>
                <a:gd name="T40" fmla="*/ 0 w 955"/>
                <a:gd name="T41" fmla="*/ 0 h 272"/>
                <a:gd name="T42" fmla="*/ 0 w 955"/>
                <a:gd name="T43" fmla="*/ 0 h 272"/>
                <a:gd name="T44" fmla="*/ 0 w 955"/>
                <a:gd name="T45" fmla="*/ 0 h 272"/>
                <a:gd name="T46" fmla="*/ 0 w 955"/>
                <a:gd name="T47" fmla="*/ 0 h 272"/>
                <a:gd name="T48" fmla="*/ 0 w 955"/>
                <a:gd name="T49" fmla="*/ 0 h 272"/>
                <a:gd name="T50" fmla="*/ 0 w 955"/>
                <a:gd name="T51" fmla="*/ 0 h 272"/>
                <a:gd name="T52" fmla="*/ 0 w 955"/>
                <a:gd name="T53" fmla="*/ 0 h 272"/>
                <a:gd name="T54" fmla="*/ 0 w 955"/>
                <a:gd name="T55" fmla="*/ 0 h 272"/>
                <a:gd name="T56" fmla="*/ 0 w 955"/>
                <a:gd name="T57" fmla="*/ 0 h 272"/>
                <a:gd name="T58" fmla="*/ 0 w 955"/>
                <a:gd name="T59" fmla="*/ 0 h 272"/>
                <a:gd name="T60" fmla="*/ 0 w 955"/>
                <a:gd name="T61" fmla="*/ 0 h 272"/>
                <a:gd name="T62" fmla="*/ 0 w 955"/>
                <a:gd name="T63" fmla="*/ 0 h 272"/>
                <a:gd name="T64" fmla="*/ 0 w 955"/>
                <a:gd name="T65" fmla="*/ 0 h 272"/>
                <a:gd name="T66" fmla="*/ 0 w 955"/>
                <a:gd name="T67" fmla="*/ 0 h 272"/>
                <a:gd name="T68" fmla="*/ 0 w 955"/>
                <a:gd name="T69" fmla="*/ 0 h 272"/>
                <a:gd name="T70" fmla="*/ 0 w 955"/>
                <a:gd name="T71" fmla="*/ 0 h 2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55"/>
                <a:gd name="T109" fmla="*/ 0 h 272"/>
                <a:gd name="T110" fmla="*/ 955 w 955"/>
                <a:gd name="T111" fmla="*/ 272 h 27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55" h="272">
                  <a:moveTo>
                    <a:pt x="5" y="65"/>
                  </a:moveTo>
                  <a:lnTo>
                    <a:pt x="13" y="53"/>
                  </a:lnTo>
                  <a:lnTo>
                    <a:pt x="27" y="43"/>
                  </a:lnTo>
                  <a:lnTo>
                    <a:pt x="44" y="35"/>
                  </a:lnTo>
                  <a:lnTo>
                    <a:pt x="66" y="27"/>
                  </a:lnTo>
                  <a:lnTo>
                    <a:pt x="93" y="21"/>
                  </a:lnTo>
                  <a:lnTo>
                    <a:pt x="121" y="15"/>
                  </a:lnTo>
                  <a:lnTo>
                    <a:pt x="152" y="11"/>
                  </a:lnTo>
                  <a:lnTo>
                    <a:pt x="185" y="8"/>
                  </a:lnTo>
                  <a:lnTo>
                    <a:pt x="219" y="5"/>
                  </a:lnTo>
                  <a:lnTo>
                    <a:pt x="253" y="2"/>
                  </a:lnTo>
                  <a:lnTo>
                    <a:pt x="288" y="1"/>
                  </a:lnTo>
                  <a:lnTo>
                    <a:pt x="321" y="1"/>
                  </a:lnTo>
                  <a:lnTo>
                    <a:pt x="354" y="0"/>
                  </a:lnTo>
                  <a:lnTo>
                    <a:pt x="384" y="1"/>
                  </a:lnTo>
                  <a:lnTo>
                    <a:pt x="412" y="1"/>
                  </a:lnTo>
                  <a:lnTo>
                    <a:pt x="437" y="2"/>
                  </a:lnTo>
                  <a:lnTo>
                    <a:pt x="464" y="3"/>
                  </a:lnTo>
                  <a:lnTo>
                    <a:pt x="491" y="6"/>
                  </a:lnTo>
                  <a:lnTo>
                    <a:pt x="519" y="7"/>
                  </a:lnTo>
                  <a:lnTo>
                    <a:pt x="548" y="9"/>
                  </a:lnTo>
                  <a:lnTo>
                    <a:pt x="577" y="12"/>
                  </a:lnTo>
                  <a:lnTo>
                    <a:pt x="608" y="15"/>
                  </a:lnTo>
                  <a:lnTo>
                    <a:pt x="637" y="18"/>
                  </a:lnTo>
                  <a:lnTo>
                    <a:pt x="667" y="22"/>
                  </a:lnTo>
                  <a:lnTo>
                    <a:pt x="696" y="26"/>
                  </a:lnTo>
                  <a:lnTo>
                    <a:pt x="725" y="30"/>
                  </a:lnTo>
                  <a:lnTo>
                    <a:pt x="753" y="36"/>
                  </a:lnTo>
                  <a:lnTo>
                    <a:pt x="780" y="41"/>
                  </a:lnTo>
                  <a:lnTo>
                    <a:pt x="806" y="47"/>
                  </a:lnTo>
                  <a:lnTo>
                    <a:pt x="829" y="53"/>
                  </a:lnTo>
                  <a:lnTo>
                    <a:pt x="853" y="59"/>
                  </a:lnTo>
                  <a:lnTo>
                    <a:pt x="873" y="67"/>
                  </a:lnTo>
                  <a:lnTo>
                    <a:pt x="887" y="72"/>
                  </a:lnTo>
                  <a:lnTo>
                    <a:pt x="902" y="79"/>
                  </a:lnTo>
                  <a:lnTo>
                    <a:pt x="916" y="87"/>
                  </a:lnTo>
                  <a:lnTo>
                    <a:pt x="929" y="97"/>
                  </a:lnTo>
                  <a:lnTo>
                    <a:pt x="940" y="107"/>
                  </a:lnTo>
                  <a:lnTo>
                    <a:pt x="949" y="117"/>
                  </a:lnTo>
                  <a:lnTo>
                    <a:pt x="954" y="128"/>
                  </a:lnTo>
                  <a:lnTo>
                    <a:pt x="955" y="138"/>
                  </a:lnTo>
                  <a:lnTo>
                    <a:pt x="951" y="153"/>
                  </a:lnTo>
                  <a:lnTo>
                    <a:pt x="940" y="167"/>
                  </a:lnTo>
                  <a:lnTo>
                    <a:pt x="925" y="180"/>
                  </a:lnTo>
                  <a:lnTo>
                    <a:pt x="904" y="193"/>
                  </a:lnTo>
                  <a:lnTo>
                    <a:pt x="879" y="205"/>
                  </a:lnTo>
                  <a:lnTo>
                    <a:pt x="850" y="216"/>
                  </a:lnTo>
                  <a:lnTo>
                    <a:pt x="818" y="226"/>
                  </a:lnTo>
                  <a:lnTo>
                    <a:pt x="784" y="235"/>
                  </a:lnTo>
                  <a:lnTo>
                    <a:pt x="748" y="245"/>
                  </a:lnTo>
                  <a:lnTo>
                    <a:pt x="711" y="252"/>
                  </a:lnTo>
                  <a:lnTo>
                    <a:pt x="672" y="258"/>
                  </a:lnTo>
                  <a:lnTo>
                    <a:pt x="634" y="263"/>
                  </a:lnTo>
                  <a:lnTo>
                    <a:pt x="596" y="267"/>
                  </a:lnTo>
                  <a:lnTo>
                    <a:pt x="558" y="270"/>
                  </a:lnTo>
                  <a:lnTo>
                    <a:pt x="521" y="272"/>
                  </a:lnTo>
                  <a:lnTo>
                    <a:pt x="488" y="272"/>
                  </a:lnTo>
                  <a:lnTo>
                    <a:pt x="452" y="270"/>
                  </a:lnTo>
                  <a:lnTo>
                    <a:pt x="414" y="265"/>
                  </a:lnTo>
                  <a:lnTo>
                    <a:pt x="372" y="259"/>
                  </a:lnTo>
                  <a:lnTo>
                    <a:pt x="329" y="252"/>
                  </a:lnTo>
                  <a:lnTo>
                    <a:pt x="287" y="243"/>
                  </a:lnTo>
                  <a:lnTo>
                    <a:pt x="243" y="231"/>
                  </a:lnTo>
                  <a:lnTo>
                    <a:pt x="201" y="220"/>
                  </a:lnTo>
                  <a:lnTo>
                    <a:pt x="161" y="206"/>
                  </a:lnTo>
                  <a:lnTo>
                    <a:pt x="123" y="192"/>
                  </a:lnTo>
                  <a:lnTo>
                    <a:pt x="90" y="176"/>
                  </a:lnTo>
                  <a:lnTo>
                    <a:pt x="59" y="160"/>
                  </a:lnTo>
                  <a:lnTo>
                    <a:pt x="35" y="142"/>
                  </a:lnTo>
                  <a:lnTo>
                    <a:pt x="16" y="124"/>
                  </a:lnTo>
                  <a:lnTo>
                    <a:pt x="4" y="104"/>
                  </a:lnTo>
                  <a:lnTo>
                    <a:pt x="0" y="84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B2BAB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66" name="Freeform 68"/>
            <p:cNvSpPr>
              <a:spLocks/>
            </p:cNvSpPr>
            <p:nvPr/>
          </p:nvSpPr>
          <p:spPr bwMode="auto">
            <a:xfrm>
              <a:off x="3700" y="2436"/>
              <a:ext cx="92" cy="20"/>
            </a:xfrm>
            <a:custGeom>
              <a:avLst/>
              <a:gdLst>
                <a:gd name="T0" fmla="*/ 0 w 920"/>
                <a:gd name="T1" fmla="*/ 0 h 245"/>
                <a:gd name="T2" fmla="*/ 0 w 920"/>
                <a:gd name="T3" fmla="*/ 0 h 245"/>
                <a:gd name="T4" fmla="*/ 0 w 920"/>
                <a:gd name="T5" fmla="*/ 0 h 245"/>
                <a:gd name="T6" fmla="*/ 0 w 920"/>
                <a:gd name="T7" fmla="*/ 0 h 245"/>
                <a:gd name="T8" fmla="*/ 0 w 920"/>
                <a:gd name="T9" fmla="*/ 0 h 245"/>
                <a:gd name="T10" fmla="*/ 0 w 920"/>
                <a:gd name="T11" fmla="*/ 0 h 245"/>
                <a:gd name="T12" fmla="*/ 0 w 920"/>
                <a:gd name="T13" fmla="*/ 0 h 245"/>
                <a:gd name="T14" fmla="*/ 0 w 920"/>
                <a:gd name="T15" fmla="*/ 0 h 245"/>
                <a:gd name="T16" fmla="*/ 0 w 920"/>
                <a:gd name="T17" fmla="*/ 0 h 245"/>
                <a:gd name="T18" fmla="*/ 0 w 920"/>
                <a:gd name="T19" fmla="*/ 0 h 245"/>
                <a:gd name="T20" fmla="*/ 0 w 920"/>
                <a:gd name="T21" fmla="*/ 0 h 245"/>
                <a:gd name="T22" fmla="*/ 0 w 920"/>
                <a:gd name="T23" fmla="*/ 0 h 245"/>
                <a:gd name="T24" fmla="*/ 0 w 920"/>
                <a:gd name="T25" fmla="*/ 0 h 245"/>
                <a:gd name="T26" fmla="*/ 0 w 920"/>
                <a:gd name="T27" fmla="*/ 0 h 245"/>
                <a:gd name="T28" fmla="*/ 0 w 920"/>
                <a:gd name="T29" fmla="*/ 0 h 245"/>
                <a:gd name="T30" fmla="*/ 0 w 920"/>
                <a:gd name="T31" fmla="*/ 0 h 245"/>
                <a:gd name="T32" fmla="*/ 0 w 920"/>
                <a:gd name="T33" fmla="*/ 0 h 245"/>
                <a:gd name="T34" fmla="*/ 0 w 920"/>
                <a:gd name="T35" fmla="*/ 0 h 245"/>
                <a:gd name="T36" fmla="*/ 0 w 920"/>
                <a:gd name="T37" fmla="*/ 0 h 245"/>
                <a:gd name="T38" fmla="*/ 0 w 920"/>
                <a:gd name="T39" fmla="*/ 0 h 245"/>
                <a:gd name="T40" fmla="*/ 0 w 920"/>
                <a:gd name="T41" fmla="*/ 0 h 245"/>
                <a:gd name="T42" fmla="*/ 0 w 920"/>
                <a:gd name="T43" fmla="*/ 0 h 245"/>
                <a:gd name="T44" fmla="*/ 0 w 920"/>
                <a:gd name="T45" fmla="*/ 0 h 245"/>
                <a:gd name="T46" fmla="*/ 0 w 920"/>
                <a:gd name="T47" fmla="*/ 0 h 245"/>
                <a:gd name="T48" fmla="*/ 0 w 920"/>
                <a:gd name="T49" fmla="*/ 0 h 245"/>
                <a:gd name="T50" fmla="*/ 0 w 920"/>
                <a:gd name="T51" fmla="*/ 0 h 245"/>
                <a:gd name="T52" fmla="*/ 0 w 920"/>
                <a:gd name="T53" fmla="*/ 0 h 245"/>
                <a:gd name="T54" fmla="*/ 0 w 920"/>
                <a:gd name="T55" fmla="*/ 0 h 245"/>
                <a:gd name="T56" fmla="*/ 0 w 920"/>
                <a:gd name="T57" fmla="*/ 0 h 245"/>
                <a:gd name="T58" fmla="*/ 0 w 920"/>
                <a:gd name="T59" fmla="*/ 0 h 245"/>
                <a:gd name="T60" fmla="*/ 0 w 920"/>
                <a:gd name="T61" fmla="*/ 0 h 245"/>
                <a:gd name="T62" fmla="*/ 0 w 920"/>
                <a:gd name="T63" fmla="*/ 0 h 245"/>
                <a:gd name="T64" fmla="*/ 0 w 920"/>
                <a:gd name="T65" fmla="*/ 0 h 245"/>
                <a:gd name="T66" fmla="*/ 0 w 920"/>
                <a:gd name="T67" fmla="*/ 0 h 245"/>
                <a:gd name="T68" fmla="*/ 0 w 920"/>
                <a:gd name="T69" fmla="*/ 0 h 245"/>
                <a:gd name="T70" fmla="*/ 0 w 920"/>
                <a:gd name="T71" fmla="*/ 0 h 2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20"/>
                <a:gd name="T109" fmla="*/ 0 h 245"/>
                <a:gd name="T110" fmla="*/ 920 w 920"/>
                <a:gd name="T111" fmla="*/ 245 h 24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20" h="245">
                  <a:moveTo>
                    <a:pt x="5" y="54"/>
                  </a:moveTo>
                  <a:lnTo>
                    <a:pt x="14" y="45"/>
                  </a:lnTo>
                  <a:lnTo>
                    <a:pt x="28" y="37"/>
                  </a:lnTo>
                  <a:lnTo>
                    <a:pt x="46" y="29"/>
                  </a:lnTo>
                  <a:lnTo>
                    <a:pt x="67" y="23"/>
                  </a:lnTo>
                  <a:lnTo>
                    <a:pt x="93" y="18"/>
                  </a:lnTo>
                  <a:lnTo>
                    <a:pt x="120" y="14"/>
                  </a:lnTo>
                  <a:lnTo>
                    <a:pt x="151" y="10"/>
                  </a:lnTo>
                  <a:lnTo>
                    <a:pt x="182" y="7"/>
                  </a:lnTo>
                  <a:lnTo>
                    <a:pt x="215" y="5"/>
                  </a:lnTo>
                  <a:lnTo>
                    <a:pt x="247" y="2"/>
                  </a:lnTo>
                  <a:lnTo>
                    <a:pt x="280" y="1"/>
                  </a:lnTo>
                  <a:lnTo>
                    <a:pt x="312" y="1"/>
                  </a:lnTo>
                  <a:lnTo>
                    <a:pt x="343" y="0"/>
                  </a:lnTo>
                  <a:lnTo>
                    <a:pt x="371" y="1"/>
                  </a:lnTo>
                  <a:lnTo>
                    <a:pt x="398" y="1"/>
                  </a:lnTo>
                  <a:lnTo>
                    <a:pt x="421" y="2"/>
                  </a:lnTo>
                  <a:lnTo>
                    <a:pt x="445" y="3"/>
                  </a:lnTo>
                  <a:lnTo>
                    <a:pt x="472" y="6"/>
                  </a:lnTo>
                  <a:lnTo>
                    <a:pt x="498" y="8"/>
                  </a:lnTo>
                  <a:lnTo>
                    <a:pt x="527" y="10"/>
                  </a:lnTo>
                  <a:lnTo>
                    <a:pt x="555" y="13"/>
                  </a:lnTo>
                  <a:lnTo>
                    <a:pt x="585" y="15"/>
                  </a:lnTo>
                  <a:lnTo>
                    <a:pt x="614" y="18"/>
                  </a:lnTo>
                  <a:lnTo>
                    <a:pt x="642" y="22"/>
                  </a:lnTo>
                  <a:lnTo>
                    <a:pt x="671" y="25"/>
                  </a:lnTo>
                  <a:lnTo>
                    <a:pt x="700" y="29"/>
                  </a:lnTo>
                  <a:lnTo>
                    <a:pt x="727" y="35"/>
                  </a:lnTo>
                  <a:lnTo>
                    <a:pt x="753" y="39"/>
                  </a:lnTo>
                  <a:lnTo>
                    <a:pt x="778" y="44"/>
                  </a:lnTo>
                  <a:lnTo>
                    <a:pt x="801" y="49"/>
                  </a:lnTo>
                  <a:lnTo>
                    <a:pt x="823" y="55"/>
                  </a:lnTo>
                  <a:lnTo>
                    <a:pt x="842" y="61"/>
                  </a:lnTo>
                  <a:lnTo>
                    <a:pt x="855" y="67"/>
                  </a:lnTo>
                  <a:lnTo>
                    <a:pt x="869" y="73"/>
                  </a:lnTo>
                  <a:lnTo>
                    <a:pt x="883" y="80"/>
                  </a:lnTo>
                  <a:lnTo>
                    <a:pt x="896" y="88"/>
                  </a:lnTo>
                  <a:lnTo>
                    <a:pt x="906" y="98"/>
                  </a:lnTo>
                  <a:lnTo>
                    <a:pt x="914" y="107"/>
                  </a:lnTo>
                  <a:lnTo>
                    <a:pt x="919" y="116"/>
                  </a:lnTo>
                  <a:lnTo>
                    <a:pt x="920" y="126"/>
                  </a:lnTo>
                  <a:lnTo>
                    <a:pt x="916" y="137"/>
                  </a:lnTo>
                  <a:lnTo>
                    <a:pt x="907" y="148"/>
                  </a:lnTo>
                  <a:lnTo>
                    <a:pt x="892" y="160"/>
                  </a:lnTo>
                  <a:lnTo>
                    <a:pt x="872" y="170"/>
                  </a:lnTo>
                  <a:lnTo>
                    <a:pt x="849" y="180"/>
                  </a:lnTo>
                  <a:lnTo>
                    <a:pt x="822" y="191"/>
                  </a:lnTo>
                  <a:lnTo>
                    <a:pt x="791" y="200"/>
                  </a:lnTo>
                  <a:lnTo>
                    <a:pt x="759" y="209"/>
                  </a:lnTo>
                  <a:lnTo>
                    <a:pt x="724" y="218"/>
                  </a:lnTo>
                  <a:lnTo>
                    <a:pt x="687" y="225"/>
                  </a:lnTo>
                  <a:lnTo>
                    <a:pt x="651" y="231"/>
                  </a:lnTo>
                  <a:lnTo>
                    <a:pt x="614" y="236"/>
                  </a:lnTo>
                  <a:lnTo>
                    <a:pt x="577" y="241"/>
                  </a:lnTo>
                  <a:lnTo>
                    <a:pt x="539" y="244"/>
                  </a:lnTo>
                  <a:lnTo>
                    <a:pt x="503" y="245"/>
                  </a:lnTo>
                  <a:lnTo>
                    <a:pt x="469" y="245"/>
                  </a:lnTo>
                  <a:lnTo>
                    <a:pt x="433" y="244"/>
                  </a:lnTo>
                  <a:lnTo>
                    <a:pt x="396" y="239"/>
                  </a:lnTo>
                  <a:lnTo>
                    <a:pt x="355" y="234"/>
                  </a:lnTo>
                  <a:lnTo>
                    <a:pt x="313" y="226"/>
                  </a:lnTo>
                  <a:lnTo>
                    <a:pt x="272" y="218"/>
                  </a:lnTo>
                  <a:lnTo>
                    <a:pt x="230" y="207"/>
                  </a:lnTo>
                  <a:lnTo>
                    <a:pt x="189" y="195"/>
                  </a:lnTo>
                  <a:lnTo>
                    <a:pt x="151" y="182"/>
                  </a:lnTo>
                  <a:lnTo>
                    <a:pt x="114" y="168"/>
                  </a:lnTo>
                  <a:lnTo>
                    <a:pt x="82" y="153"/>
                  </a:lnTo>
                  <a:lnTo>
                    <a:pt x="53" y="137"/>
                  </a:lnTo>
                  <a:lnTo>
                    <a:pt x="31" y="121"/>
                  </a:lnTo>
                  <a:lnTo>
                    <a:pt x="14" y="105"/>
                  </a:lnTo>
                  <a:lnTo>
                    <a:pt x="2" y="88"/>
                  </a:lnTo>
                  <a:lnTo>
                    <a:pt x="0" y="71"/>
                  </a:lnTo>
                  <a:lnTo>
                    <a:pt x="5" y="54"/>
                  </a:lnTo>
                  <a:close/>
                </a:path>
              </a:pathLst>
            </a:custGeom>
            <a:solidFill>
              <a:srgbClr val="B5BD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67" name="Freeform 69"/>
            <p:cNvSpPr>
              <a:spLocks/>
            </p:cNvSpPr>
            <p:nvPr/>
          </p:nvSpPr>
          <p:spPr bwMode="auto">
            <a:xfrm>
              <a:off x="3701" y="2436"/>
              <a:ext cx="89" cy="18"/>
            </a:xfrm>
            <a:custGeom>
              <a:avLst/>
              <a:gdLst>
                <a:gd name="T0" fmla="*/ 0 w 891"/>
                <a:gd name="T1" fmla="*/ 0 h 220"/>
                <a:gd name="T2" fmla="*/ 0 w 891"/>
                <a:gd name="T3" fmla="*/ 0 h 220"/>
                <a:gd name="T4" fmla="*/ 0 w 891"/>
                <a:gd name="T5" fmla="*/ 0 h 220"/>
                <a:gd name="T6" fmla="*/ 0 w 891"/>
                <a:gd name="T7" fmla="*/ 0 h 220"/>
                <a:gd name="T8" fmla="*/ 0 w 891"/>
                <a:gd name="T9" fmla="*/ 0 h 220"/>
                <a:gd name="T10" fmla="*/ 0 w 891"/>
                <a:gd name="T11" fmla="*/ 0 h 220"/>
                <a:gd name="T12" fmla="*/ 0 w 891"/>
                <a:gd name="T13" fmla="*/ 0 h 220"/>
                <a:gd name="T14" fmla="*/ 0 w 891"/>
                <a:gd name="T15" fmla="*/ 0 h 220"/>
                <a:gd name="T16" fmla="*/ 0 w 891"/>
                <a:gd name="T17" fmla="*/ 0 h 220"/>
                <a:gd name="T18" fmla="*/ 0 w 891"/>
                <a:gd name="T19" fmla="*/ 0 h 220"/>
                <a:gd name="T20" fmla="*/ 0 w 891"/>
                <a:gd name="T21" fmla="*/ 0 h 220"/>
                <a:gd name="T22" fmla="*/ 0 w 891"/>
                <a:gd name="T23" fmla="*/ 0 h 220"/>
                <a:gd name="T24" fmla="*/ 0 w 891"/>
                <a:gd name="T25" fmla="*/ 0 h 220"/>
                <a:gd name="T26" fmla="*/ 0 w 891"/>
                <a:gd name="T27" fmla="*/ 0 h 220"/>
                <a:gd name="T28" fmla="*/ 0 w 891"/>
                <a:gd name="T29" fmla="*/ 0 h 220"/>
                <a:gd name="T30" fmla="*/ 0 w 891"/>
                <a:gd name="T31" fmla="*/ 0 h 220"/>
                <a:gd name="T32" fmla="*/ 0 w 891"/>
                <a:gd name="T33" fmla="*/ 0 h 220"/>
                <a:gd name="T34" fmla="*/ 0 w 891"/>
                <a:gd name="T35" fmla="*/ 0 h 220"/>
                <a:gd name="T36" fmla="*/ 0 w 891"/>
                <a:gd name="T37" fmla="*/ 0 h 220"/>
                <a:gd name="T38" fmla="*/ 0 w 891"/>
                <a:gd name="T39" fmla="*/ 0 h 220"/>
                <a:gd name="T40" fmla="*/ 0 w 891"/>
                <a:gd name="T41" fmla="*/ 0 h 220"/>
                <a:gd name="T42" fmla="*/ 0 w 891"/>
                <a:gd name="T43" fmla="*/ 0 h 220"/>
                <a:gd name="T44" fmla="*/ 0 w 891"/>
                <a:gd name="T45" fmla="*/ 0 h 220"/>
                <a:gd name="T46" fmla="*/ 0 w 891"/>
                <a:gd name="T47" fmla="*/ 0 h 220"/>
                <a:gd name="T48" fmla="*/ 0 w 891"/>
                <a:gd name="T49" fmla="*/ 0 h 220"/>
                <a:gd name="T50" fmla="*/ 0 w 891"/>
                <a:gd name="T51" fmla="*/ 0 h 220"/>
                <a:gd name="T52" fmla="*/ 0 w 891"/>
                <a:gd name="T53" fmla="*/ 0 h 220"/>
                <a:gd name="T54" fmla="*/ 0 w 891"/>
                <a:gd name="T55" fmla="*/ 0 h 220"/>
                <a:gd name="T56" fmla="*/ 0 w 891"/>
                <a:gd name="T57" fmla="*/ 0 h 220"/>
                <a:gd name="T58" fmla="*/ 0 w 891"/>
                <a:gd name="T59" fmla="*/ 0 h 220"/>
                <a:gd name="T60" fmla="*/ 0 w 891"/>
                <a:gd name="T61" fmla="*/ 0 h 220"/>
                <a:gd name="T62" fmla="*/ 0 w 891"/>
                <a:gd name="T63" fmla="*/ 0 h 220"/>
                <a:gd name="T64" fmla="*/ 0 w 891"/>
                <a:gd name="T65" fmla="*/ 0 h 220"/>
                <a:gd name="T66" fmla="*/ 0 w 891"/>
                <a:gd name="T67" fmla="*/ 0 h 220"/>
                <a:gd name="T68" fmla="*/ 0 w 891"/>
                <a:gd name="T69" fmla="*/ 0 h 220"/>
                <a:gd name="T70" fmla="*/ 0 w 891"/>
                <a:gd name="T71" fmla="*/ 0 h 2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91"/>
                <a:gd name="T109" fmla="*/ 0 h 220"/>
                <a:gd name="T110" fmla="*/ 891 w 891"/>
                <a:gd name="T111" fmla="*/ 220 h 2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91" h="220">
                  <a:moveTo>
                    <a:pt x="6" y="45"/>
                  </a:moveTo>
                  <a:lnTo>
                    <a:pt x="15" y="37"/>
                  </a:lnTo>
                  <a:lnTo>
                    <a:pt x="29" y="30"/>
                  </a:lnTo>
                  <a:lnTo>
                    <a:pt x="47" y="24"/>
                  </a:lnTo>
                  <a:lnTo>
                    <a:pt x="69" y="19"/>
                  </a:lnTo>
                  <a:lnTo>
                    <a:pt x="94" y="14"/>
                  </a:lnTo>
                  <a:lnTo>
                    <a:pt x="120" y="11"/>
                  </a:lnTo>
                  <a:lnTo>
                    <a:pt x="150" y="8"/>
                  </a:lnTo>
                  <a:lnTo>
                    <a:pt x="180" y="5"/>
                  </a:lnTo>
                  <a:lnTo>
                    <a:pt x="212" y="3"/>
                  </a:lnTo>
                  <a:lnTo>
                    <a:pt x="243" y="1"/>
                  </a:lnTo>
                  <a:lnTo>
                    <a:pt x="274" y="1"/>
                  </a:lnTo>
                  <a:lnTo>
                    <a:pt x="304" y="0"/>
                  </a:lnTo>
                  <a:lnTo>
                    <a:pt x="333" y="0"/>
                  </a:lnTo>
                  <a:lnTo>
                    <a:pt x="360" y="1"/>
                  </a:lnTo>
                  <a:lnTo>
                    <a:pt x="385" y="1"/>
                  </a:lnTo>
                  <a:lnTo>
                    <a:pt x="406" y="2"/>
                  </a:lnTo>
                  <a:lnTo>
                    <a:pt x="428" y="3"/>
                  </a:lnTo>
                  <a:lnTo>
                    <a:pt x="454" y="6"/>
                  </a:lnTo>
                  <a:lnTo>
                    <a:pt x="479" y="7"/>
                  </a:lnTo>
                  <a:lnTo>
                    <a:pt x="507" y="9"/>
                  </a:lnTo>
                  <a:lnTo>
                    <a:pt x="534" y="12"/>
                  </a:lnTo>
                  <a:lnTo>
                    <a:pt x="563" y="14"/>
                  </a:lnTo>
                  <a:lnTo>
                    <a:pt x="592" y="17"/>
                  </a:lnTo>
                  <a:lnTo>
                    <a:pt x="620" y="20"/>
                  </a:lnTo>
                  <a:lnTo>
                    <a:pt x="648" y="23"/>
                  </a:lnTo>
                  <a:lnTo>
                    <a:pt x="676" y="27"/>
                  </a:lnTo>
                  <a:lnTo>
                    <a:pt x="703" y="31"/>
                  </a:lnTo>
                  <a:lnTo>
                    <a:pt x="729" y="36"/>
                  </a:lnTo>
                  <a:lnTo>
                    <a:pt x="754" y="40"/>
                  </a:lnTo>
                  <a:lnTo>
                    <a:pt x="776" y="45"/>
                  </a:lnTo>
                  <a:lnTo>
                    <a:pt x="797" y="49"/>
                  </a:lnTo>
                  <a:lnTo>
                    <a:pt x="816" y="54"/>
                  </a:lnTo>
                  <a:lnTo>
                    <a:pt x="828" y="58"/>
                  </a:lnTo>
                  <a:lnTo>
                    <a:pt x="840" y="65"/>
                  </a:lnTo>
                  <a:lnTo>
                    <a:pt x="853" y="72"/>
                  </a:lnTo>
                  <a:lnTo>
                    <a:pt x="865" y="79"/>
                  </a:lnTo>
                  <a:lnTo>
                    <a:pt x="876" y="87"/>
                  </a:lnTo>
                  <a:lnTo>
                    <a:pt x="884" y="96"/>
                  </a:lnTo>
                  <a:lnTo>
                    <a:pt x="890" y="104"/>
                  </a:lnTo>
                  <a:lnTo>
                    <a:pt x="891" y="111"/>
                  </a:lnTo>
                  <a:lnTo>
                    <a:pt x="887" y="119"/>
                  </a:lnTo>
                  <a:lnTo>
                    <a:pt x="878" y="128"/>
                  </a:lnTo>
                  <a:lnTo>
                    <a:pt x="863" y="137"/>
                  </a:lnTo>
                  <a:lnTo>
                    <a:pt x="845" y="146"/>
                  </a:lnTo>
                  <a:lnTo>
                    <a:pt x="823" y="156"/>
                  </a:lnTo>
                  <a:lnTo>
                    <a:pt x="797" y="165"/>
                  </a:lnTo>
                  <a:lnTo>
                    <a:pt x="768" y="174"/>
                  </a:lnTo>
                  <a:lnTo>
                    <a:pt x="736" y="183"/>
                  </a:lnTo>
                  <a:lnTo>
                    <a:pt x="703" y="191"/>
                  </a:lnTo>
                  <a:lnTo>
                    <a:pt x="668" y="198"/>
                  </a:lnTo>
                  <a:lnTo>
                    <a:pt x="632" y="204"/>
                  </a:lnTo>
                  <a:lnTo>
                    <a:pt x="596" y="211"/>
                  </a:lnTo>
                  <a:lnTo>
                    <a:pt x="560" y="215"/>
                  </a:lnTo>
                  <a:lnTo>
                    <a:pt x="523" y="218"/>
                  </a:lnTo>
                  <a:lnTo>
                    <a:pt x="487" y="220"/>
                  </a:lnTo>
                  <a:lnTo>
                    <a:pt x="453" y="220"/>
                  </a:lnTo>
                  <a:lnTo>
                    <a:pt x="417" y="218"/>
                  </a:lnTo>
                  <a:lnTo>
                    <a:pt x="380" y="214"/>
                  </a:lnTo>
                  <a:lnTo>
                    <a:pt x="340" y="207"/>
                  </a:lnTo>
                  <a:lnTo>
                    <a:pt x="299" y="200"/>
                  </a:lnTo>
                  <a:lnTo>
                    <a:pt x="258" y="191"/>
                  </a:lnTo>
                  <a:lnTo>
                    <a:pt x="217" y="180"/>
                  </a:lnTo>
                  <a:lnTo>
                    <a:pt x="178" y="169"/>
                  </a:lnTo>
                  <a:lnTo>
                    <a:pt x="141" y="157"/>
                  </a:lnTo>
                  <a:lnTo>
                    <a:pt x="106" y="143"/>
                  </a:lnTo>
                  <a:lnTo>
                    <a:pt x="75" y="130"/>
                  </a:lnTo>
                  <a:lnTo>
                    <a:pt x="48" y="115"/>
                  </a:lnTo>
                  <a:lnTo>
                    <a:pt x="27" y="101"/>
                  </a:lnTo>
                  <a:lnTo>
                    <a:pt x="11" y="86"/>
                  </a:lnTo>
                  <a:lnTo>
                    <a:pt x="2" y="72"/>
                  </a:lnTo>
                  <a:lnTo>
                    <a:pt x="0" y="58"/>
                  </a:lnTo>
                  <a:lnTo>
                    <a:pt x="6" y="45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68" name="Freeform 70"/>
            <p:cNvSpPr>
              <a:spLocks/>
            </p:cNvSpPr>
            <p:nvPr/>
          </p:nvSpPr>
          <p:spPr bwMode="auto">
            <a:xfrm>
              <a:off x="3677" y="2475"/>
              <a:ext cx="142" cy="19"/>
            </a:xfrm>
            <a:custGeom>
              <a:avLst/>
              <a:gdLst>
                <a:gd name="T0" fmla="*/ 0 w 1419"/>
                <a:gd name="T1" fmla="*/ 0 h 219"/>
                <a:gd name="T2" fmla="*/ 0 w 1419"/>
                <a:gd name="T3" fmla="*/ 0 h 219"/>
                <a:gd name="T4" fmla="*/ 0 w 1419"/>
                <a:gd name="T5" fmla="*/ 0 h 219"/>
                <a:gd name="T6" fmla="*/ 0 w 1419"/>
                <a:gd name="T7" fmla="*/ 0 h 219"/>
                <a:gd name="T8" fmla="*/ 0 w 1419"/>
                <a:gd name="T9" fmla="*/ 0 h 219"/>
                <a:gd name="T10" fmla="*/ 0 w 1419"/>
                <a:gd name="T11" fmla="*/ 0 h 219"/>
                <a:gd name="T12" fmla="*/ 0 w 1419"/>
                <a:gd name="T13" fmla="*/ 0 h 219"/>
                <a:gd name="T14" fmla="*/ 0 w 1419"/>
                <a:gd name="T15" fmla="*/ 0 h 219"/>
                <a:gd name="T16" fmla="*/ 0 w 1419"/>
                <a:gd name="T17" fmla="*/ 0 h 219"/>
                <a:gd name="T18" fmla="*/ 0 w 1419"/>
                <a:gd name="T19" fmla="*/ 0 h 219"/>
                <a:gd name="T20" fmla="*/ 0 w 1419"/>
                <a:gd name="T21" fmla="*/ 0 h 219"/>
                <a:gd name="T22" fmla="*/ 0 w 1419"/>
                <a:gd name="T23" fmla="*/ 0 h 219"/>
                <a:gd name="T24" fmla="*/ 0 w 1419"/>
                <a:gd name="T25" fmla="*/ 0 h 219"/>
                <a:gd name="T26" fmla="*/ 0 w 1419"/>
                <a:gd name="T27" fmla="*/ 0 h 219"/>
                <a:gd name="T28" fmla="*/ 0 w 1419"/>
                <a:gd name="T29" fmla="*/ 0 h 219"/>
                <a:gd name="T30" fmla="*/ 0 w 1419"/>
                <a:gd name="T31" fmla="*/ 0 h 219"/>
                <a:gd name="T32" fmla="*/ 0 w 1419"/>
                <a:gd name="T33" fmla="*/ 0 h 219"/>
                <a:gd name="T34" fmla="*/ 0 w 1419"/>
                <a:gd name="T35" fmla="*/ 0 h 219"/>
                <a:gd name="T36" fmla="*/ 0 w 1419"/>
                <a:gd name="T37" fmla="*/ 0 h 219"/>
                <a:gd name="T38" fmla="*/ 0 w 1419"/>
                <a:gd name="T39" fmla="*/ 0 h 219"/>
                <a:gd name="T40" fmla="*/ 0 w 1419"/>
                <a:gd name="T41" fmla="*/ 0 h 219"/>
                <a:gd name="T42" fmla="*/ 0 w 1419"/>
                <a:gd name="T43" fmla="*/ 0 h 219"/>
                <a:gd name="T44" fmla="*/ 0 w 1419"/>
                <a:gd name="T45" fmla="*/ 0 h 219"/>
                <a:gd name="T46" fmla="*/ 0 w 1419"/>
                <a:gd name="T47" fmla="*/ 0 h 219"/>
                <a:gd name="T48" fmla="*/ 0 w 1419"/>
                <a:gd name="T49" fmla="*/ 0 h 219"/>
                <a:gd name="T50" fmla="*/ 0 w 1419"/>
                <a:gd name="T51" fmla="*/ 0 h 219"/>
                <a:gd name="T52" fmla="*/ 0 w 1419"/>
                <a:gd name="T53" fmla="*/ 0 h 219"/>
                <a:gd name="T54" fmla="*/ 0 w 1419"/>
                <a:gd name="T55" fmla="*/ 0 h 219"/>
                <a:gd name="T56" fmla="*/ 0 w 1419"/>
                <a:gd name="T57" fmla="*/ 0 h 219"/>
                <a:gd name="T58" fmla="*/ 0 w 1419"/>
                <a:gd name="T59" fmla="*/ 0 h 219"/>
                <a:gd name="T60" fmla="*/ 0 w 1419"/>
                <a:gd name="T61" fmla="*/ 0 h 219"/>
                <a:gd name="T62" fmla="*/ 0 w 1419"/>
                <a:gd name="T63" fmla="*/ 0 h 219"/>
                <a:gd name="T64" fmla="*/ 0 w 1419"/>
                <a:gd name="T65" fmla="*/ 0 h 219"/>
                <a:gd name="T66" fmla="*/ 0 w 1419"/>
                <a:gd name="T67" fmla="*/ 0 h 219"/>
                <a:gd name="T68" fmla="*/ 0 w 1419"/>
                <a:gd name="T69" fmla="*/ 0 h 219"/>
                <a:gd name="T70" fmla="*/ 0 w 1419"/>
                <a:gd name="T71" fmla="*/ 0 h 219"/>
                <a:gd name="T72" fmla="*/ 0 w 1419"/>
                <a:gd name="T73" fmla="*/ 0 h 219"/>
                <a:gd name="T74" fmla="*/ 0 w 1419"/>
                <a:gd name="T75" fmla="*/ 0 h 219"/>
                <a:gd name="T76" fmla="*/ 0 w 1419"/>
                <a:gd name="T77" fmla="*/ 0 h 219"/>
                <a:gd name="T78" fmla="*/ 0 w 1419"/>
                <a:gd name="T79" fmla="*/ 0 h 219"/>
                <a:gd name="T80" fmla="*/ 0 w 1419"/>
                <a:gd name="T81" fmla="*/ 0 h 219"/>
                <a:gd name="T82" fmla="*/ 0 w 1419"/>
                <a:gd name="T83" fmla="*/ 0 h 219"/>
                <a:gd name="T84" fmla="*/ 0 w 1419"/>
                <a:gd name="T85" fmla="*/ 0 h 219"/>
                <a:gd name="T86" fmla="*/ 0 w 141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19"/>
                <a:gd name="T133" fmla="*/ 0 h 219"/>
                <a:gd name="T134" fmla="*/ 1419 w 141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19" h="219">
                  <a:moveTo>
                    <a:pt x="39" y="158"/>
                  </a:moveTo>
                  <a:lnTo>
                    <a:pt x="81" y="167"/>
                  </a:lnTo>
                  <a:lnTo>
                    <a:pt x="124" y="175"/>
                  </a:lnTo>
                  <a:lnTo>
                    <a:pt x="166" y="183"/>
                  </a:lnTo>
                  <a:lnTo>
                    <a:pt x="211" y="189"/>
                  </a:lnTo>
                  <a:lnTo>
                    <a:pt x="255" y="195"/>
                  </a:lnTo>
                  <a:lnTo>
                    <a:pt x="300" y="200"/>
                  </a:lnTo>
                  <a:lnTo>
                    <a:pt x="346" y="206"/>
                  </a:lnTo>
                  <a:lnTo>
                    <a:pt x="392" y="210"/>
                  </a:lnTo>
                  <a:lnTo>
                    <a:pt x="438" y="213"/>
                  </a:lnTo>
                  <a:lnTo>
                    <a:pt x="484" y="215"/>
                  </a:lnTo>
                  <a:lnTo>
                    <a:pt x="530" y="217"/>
                  </a:lnTo>
                  <a:lnTo>
                    <a:pt x="577" y="218"/>
                  </a:lnTo>
                  <a:lnTo>
                    <a:pt x="623" y="219"/>
                  </a:lnTo>
                  <a:lnTo>
                    <a:pt x="667" y="219"/>
                  </a:lnTo>
                  <a:lnTo>
                    <a:pt x="713" y="218"/>
                  </a:lnTo>
                  <a:lnTo>
                    <a:pt x="757" y="217"/>
                  </a:lnTo>
                  <a:lnTo>
                    <a:pt x="801" y="215"/>
                  </a:lnTo>
                  <a:lnTo>
                    <a:pt x="844" y="213"/>
                  </a:lnTo>
                  <a:lnTo>
                    <a:pt x="885" y="210"/>
                  </a:lnTo>
                  <a:lnTo>
                    <a:pt x="927" y="206"/>
                  </a:lnTo>
                  <a:lnTo>
                    <a:pt x="966" y="201"/>
                  </a:lnTo>
                  <a:lnTo>
                    <a:pt x="1005" y="196"/>
                  </a:lnTo>
                  <a:lnTo>
                    <a:pt x="1042" y="191"/>
                  </a:lnTo>
                  <a:lnTo>
                    <a:pt x="1079" y="185"/>
                  </a:lnTo>
                  <a:lnTo>
                    <a:pt x="1114" y="178"/>
                  </a:lnTo>
                  <a:lnTo>
                    <a:pt x="1146" y="170"/>
                  </a:lnTo>
                  <a:lnTo>
                    <a:pt x="1178" y="162"/>
                  </a:lnTo>
                  <a:lnTo>
                    <a:pt x="1206" y="154"/>
                  </a:lnTo>
                  <a:lnTo>
                    <a:pt x="1233" y="145"/>
                  </a:lnTo>
                  <a:lnTo>
                    <a:pt x="1259" y="134"/>
                  </a:lnTo>
                  <a:lnTo>
                    <a:pt x="1282" y="125"/>
                  </a:lnTo>
                  <a:lnTo>
                    <a:pt x="1303" y="114"/>
                  </a:lnTo>
                  <a:lnTo>
                    <a:pt x="1321" y="103"/>
                  </a:lnTo>
                  <a:lnTo>
                    <a:pt x="1338" y="92"/>
                  </a:lnTo>
                  <a:lnTo>
                    <a:pt x="1356" y="79"/>
                  </a:lnTo>
                  <a:lnTo>
                    <a:pt x="1373" y="65"/>
                  </a:lnTo>
                  <a:lnTo>
                    <a:pt x="1388" y="49"/>
                  </a:lnTo>
                  <a:lnTo>
                    <a:pt x="1401" y="34"/>
                  </a:lnTo>
                  <a:lnTo>
                    <a:pt x="1412" y="17"/>
                  </a:lnTo>
                  <a:lnTo>
                    <a:pt x="1419" y="0"/>
                  </a:lnTo>
                  <a:lnTo>
                    <a:pt x="1407" y="15"/>
                  </a:lnTo>
                  <a:lnTo>
                    <a:pt x="1393" y="29"/>
                  </a:lnTo>
                  <a:lnTo>
                    <a:pt x="1378" y="42"/>
                  </a:lnTo>
                  <a:lnTo>
                    <a:pt x="1362" y="53"/>
                  </a:lnTo>
                  <a:lnTo>
                    <a:pt x="1344" y="64"/>
                  </a:lnTo>
                  <a:lnTo>
                    <a:pt x="1326" y="72"/>
                  </a:lnTo>
                  <a:lnTo>
                    <a:pt x="1308" y="80"/>
                  </a:lnTo>
                  <a:lnTo>
                    <a:pt x="1288" y="87"/>
                  </a:lnTo>
                  <a:lnTo>
                    <a:pt x="1254" y="96"/>
                  </a:lnTo>
                  <a:lnTo>
                    <a:pt x="1217" y="104"/>
                  </a:lnTo>
                  <a:lnTo>
                    <a:pt x="1179" y="112"/>
                  </a:lnTo>
                  <a:lnTo>
                    <a:pt x="1139" y="120"/>
                  </a:lnTo>
                  <a:lnTo>
                    <a:pt x="1098" y="126"/>
                  </a:lnTo>
                  <a:lnTo>
                    <a:pt x="1056" y="131"/>
                  </a:lnTo>
                  <a:lnTo>
                    <a:pt x="1013" y="137"/>
                  </a:lnTo>
                  <a:lnTo>
                    <a:pt x="968" y="141"/>
                  </a:lnTo>
                  <a:lnTo>
                    <a:pt x="923" y="146"/>
                  </a:lnTo>
                  <a:lnTo>
                    <a:pt x="878" y="149"/>
                  </a:lnTo>
                  <a:lnTo>
                    <a:pt x="832" y="152"/>
                  </a:lnTo>
                  <a:lnTo>
                    <a:pt x="786" y="154"/>
                  </a:lnTo>
                  <a:lnTo>
                    <a:pt x="740" y="155"/>
                  </a:lnTo>
                  <a:lnTo>
                    <a:pt x="692" y="156"/>
                  </a:lnTo>
                  <a:lnTo>
                    <a:pt x="645" y="156"/>
                  </a:lnTo>
                  <a:lnTo>
                    <a:pt x="599" y="156"/>
                  </a:lnTo>
                  <a:lnTo>
                    <a:pt x="553" y="156"/>
                  </a:lnTo>
                  <a:lnTo>
                    <a:pt x="507" y="154"/>
                  </a:lnTo>
                  <a:lnTo>
                    <a:pt x="462" y="152"/>
                  </a:lnTo>
                  <a:lnTo>
                    <a:pt x="417" y="150"/>
                  </a:lnTo>
                  <a:lnTo>
                    <a:pt x="374" y="147"/>
                  </a:lnTo>
                  <a:lnTo>
                    <a:pt x="332" y="144"/>
                  </a:lnTo>
                  <a:lnTo>
                    <a:pt x="290" y="139"/>
                  </a:lnTo>
                  <a:lnTo>
                    <a:pt x="251" y="135"/>
                  </a:lnTo>
                  <a:lnTo>
                    <a:pt x="213" y="130"/>
                  </a:lnTo>
                  <a:lnTo>
                    <a:pt x="176" y="125"/>
                  </a:lnTo>
                  <a:lnTo>
                    <a:pt x="141" y="119"/>
                  </a:lnTo>
                  <a:lnTo>
                    <a:pt x="108" y="111"/>
                  </a:lnTo>
                  <a:lnTo>
                    <a:pt x="78" y="105"/>
                  </a:lnTo>
                  <a:lnTo>
                    <a:pt x="49" y="98"/>
                  </a:lnTo>
                  <a:lnTo>
                    <a:pt x="23" y="90"/>
                  </a:lnTo>
                  <a:lnTo>
                    <a:pt x="0" y="81"/>
                  </a:lnTo>
                  <a:lnTo>
                    <a:pt x="2" y="90"/>
                  </a:lnTo>
                  <a:lnTo>
                    <a:pt x="5" y="101"/>
                  </a:lnTo>
                  <a:lnTo>
                    <a:pt x="9" y="112"/>
                  </a:lnTo>
                  <a:lnTo>
                    <a:pt x="14" y="125"/>
                  </a:lnTo>
                  <a:lnTo>
                    <a:pt x="19" y="136"/>
                  </a:lnTo>
                  <a:lnTo>
                    <a:pt x="25" y="147"/>
                  </a:lnTo>
                  <a:lnTo>
                    <a:pt x="32" y="154"/>
                  </a:lnTo>
                  <a:lnTo>
                    <a:pt x="39" y="158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69" name="Freeform 71"/>
            <p:cNvSpPr>
              <a:spLocks/>
            </p:cNvSpPr>
            <p:nvPr/>
          </p:nvSpPr>
          <p:spPr bwMode="auto">
            <a:xfrm>
              <a:off x="3778" y="2470"/>
              <a:ext cx="26" cy="5"/>
            </a:xfrm>
            <a:custGeom>
              <a:avLst/>
              <a:gdLst>
                <a:gd name="T0" fmla="*/ 0 w 253"/>
                <a:gd name="T1" fmla="*/ 0 h 68"/>
                <a:gd name="T2" fmla="*/ 0 w 253"/>
                <a:gd name="T3" fmla="*/ 0 h 68"/>
                <a:gd name="T4" fmla="*/ 0 w 253"/>
                <a:gd name="T5" fmla="*/ 0 h 68"/>
                <a:gd name="T6" fmla="*/ 0 w 253"/>
                <a:gd name="T7" fmla="*/ 0 h 68"/>
                <a:gd name="T8" fmla="*/ 0 w 253"/>
                <a:gd name="T9" fmla="*/ 0 h 68"/>
                <a:gd name="T10" fmla="*/ 0 w 253"/>
                <a:gd name="T11" fmla="*/ 0 h 68"/>
                <a:gd name="T12" fmla="*/ 0 w 253"/>
                <a:gd name="T13" fmla="*/ 0 h 68"/>
                <a:gd name="T14" fmla="*/ 0 w 253"/>
                <a:gd name="T15" fmla="*/ 0 h 68"/>
                <a:gd name="T16" fmla="*/ 0 w 253"/>
                <a:gd name="T17" fmla="*/ 0 h 68"/>
                <a:gd name="T18" fmla="*/ 0 w 253"/>
                <a:gd name="T19" fmla="*/ 0 h 68"/>
                <a:gd name="T20" fmla="*/ 0 w 253"/>
                <a:gd name="T21" fmla="*/ 0 h 68"/>
                <a:gd name="T22" fmla="*/ 0 w 253"/>
                <a:gd name="T23" fmla="*/ 0 h 68"/>
                <a:gd name="T24" fmla="*/ 0 w 253"/>
                <a:gd name="T25" fmla="*/ 0 h 68"/>
                <a:gd name="T26" fmla="*/ 0 w 253"/>
                <a:gd name="T27" fmla="*/ 0 h 68"/>
                <a:gd name="T28" fmla="*/ 0 w 253"/>
                <a:gd name="T29" fmla="*/ 0 h 68"/>
                <a:gd name="T30" fmla="*/ 0 w 253"/>
                <a:gd name="T31" fmla="*/ 0 h 68"/>
                <a:gd name="T32" fmla="*/ 0 w 253"/>
                <a:gd name="T33" fmla="*/ 0 h 68"/>
                <a:gd name="T34" fmla="*/ 0 w 253"/>
                <a:gd name="T35" fmla="*/ 0 h 68"/>
                <a:gd name="T36" fmla="*/ 0 w 253"/>
                <a:gd name="T37" fmla="*/ 0 h 68"/>
                <a:gd name="T38" fmla="*/ 0 w 253"/>
                <a:gd name="T39" fmla="*/ 0 h 68"/>
                <a:gd name="T40" fmla="*/ 0 w 253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3"/>
                <a:gd name="T64" fmla="*/ 0 h 68"/>
                <a:gd name="T65" fmla="*/ 253 w 253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3" h="68">
                  <a:moveTo>
                    <a:pt x="22" y="0"/>
                  </a:moveTo>
                  <a:lnTo>
                    <a:pt x="229" y="8"/>
                  </a:lnTo>
                  <a:lnTo>
                    <a:pt x="238" y="10"/>
                  </a:lnTo>
                  <a:lnTo>
                    <a:pt x="246" y="15"/>
                  </a:lnTo>
                  <a:lnTo>
                    <a:pt x="251" y="22"/>
                  </a:lnTo>
                  <a:lnTo>
                    <a:pt x="253" y="32"/>
                  </a:lnTo>
                  <a:lnTo>
                    <a:pt x="253" y="45"/>
                  </a:lnTo>
                  <a:lnTo>
                    <a:pt x="251" y="53"/>
                  </a:lnTo>
                  <a:lnTo>
                    <a:pt x="247" y="60"/>
                  </a:lnTo>
                  <a:lnTo>
                    <a:pt x="240" y="66"/>
                  </a:lnTo>
                  <a:lnTo>
                    <a:pt x="231" y="68"/>
                  </a:lnTo>
                  <a:lnTo>
                    <a:pt x="24" y="62"/>
                  </a:lnTo>
                  <a:lnTo>
                    <a:pt x="14" y="60"/>
                  </a:lnTo>
                  <a:lnTo>
                    <a:pt x="7" y="54"/>
                  </a:lnTo>
                  <a:lnTo>
                    <a:pt x="2" y="46"/>
                  </a:lnTo>
                  <a:lnTo>
                    <a:pt x="0" y="35"/>
                  </a:lnTo>
                  <a:lnTo>
                    <a:pt x="0" y="25"/>
                  </a:lnTo>
                  <a:lnTo>
                    <a:pt x="2" y="15"/>
                  </a:lnTo>
                  <a:lnTo>
                    <a:pt x="7" y="8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70" name="Freeform 72"/>
            <p:cNvSpPr>
              <a:spLocks/>
            </p:cNvSpPr>
            <p:nvPr/>
          </p:nvSpPr>
          <p:spPr bwMode="auto">
            <a:xfrm>
              <a:off x="3713" y="2106"/>
              <a:ext cx="25" cy="6"/>
            </a:xfrm>
            <a:custGeom>
              <a:avLst/>
              <a:gdLst>
                <a:gd name="T0" fmla="*/ 0 w 252"/>
                <a:gd name="T1" fmla="*/ 0 h 77"/>
                <a:gd name="T2" fmla="*/ 0 w 252"/>
                <a:gd name="T3" fmla="*/ 0 h 77"/>
                <a:gd name="T4" fmla="*/ 0 w 252"/>
                <a:gd name="T5" fmla="*/ 0 h 77"/>
                <a:gd name="T6" fmla="*/ 0 w 252"/>
                <a:gd name="T7" fmla="*/ 0 h 77"/>
                <a:gd name="T8" fmla="*/ 0 w 252"/>
                <a:gd name="T9" fmla="*/ 0 h 77"/>
                <a:gd name="T10" fmla="*/ 0 w 252"/>
                <a:gd name="T11" fmla="*/ 0 h 77"/>
                <a:gd name="T12" fmla="*/ 0 w 252"/>
                <a:gd name="T13" fmla="*/ 0 h 77"/>
                <a:gd name="T14" fmla="*/ 0 w 252"/>
                <a:gd name="T15" fmla="*/ 0 h 77"/>
                <a:gd name="T16" fmla="*/ 0 w 252"/>
                <a:gd name="T17" fmla="*/ 0 h 77"/>
                <a:gd name="T18" fmla="*/ 0 w 252"/>
                <a:gd name="T19" fmla="*/ 0 h 77"/>
                <a:gd name="T20" fmla="*/ 0 w 252"/>
                <a:gd name="T21" fmla="*/ 0 h 77"/>
                <a:gd name="T22" fmla="*/ 0 w 252"/>
                <a:gd name="T23" fmla="*/ 0 h 77"/>
                <a:gd name="T24" fmla="*/ 0 w 252"/>
                <a:gd name="T25" fmla="*/ 0 h 77"/>
                <a:gd name="T26" fmla="*/ 0 w 252"/>
                <a:gd name="T27" fmla="*/ 0 h 77"/>
                <a:gd name="T28" fmla="*/ 0 w 252"/>
                <a:gd name="T29" fmla="*/ 0 h 77"/>
                <a:gd name="T30" fmla="*/ 0 w 252"/>
                <a:gd name="T31" fmla="*/ 0 h 77"/>
                <a:gd name="T32" fmla="*/ 0 w 252"/>
                <a:gd name="T33" fmla="*/ 0 h 77"/>
                <a:gd name="T34" fmla="*/ 0 w 252"/>
                <a:gd name="T35" fmla="*/ 0 h 77"/>
                <a:gd name="T36" fmla="*/ 0 w 252"/>
                <a:gd name="T37" fmla="*/ 0 h 77"/>
                <a:gd name="T38" fmla="*/ 0 w 252"/>
                <a:gd name="T39" fmla="*/ 0 h 77"/>
                <a:gd name="T40" fmla="*/ 0 w 252"/>
                <a:gd name="T41" fmla="*/ 0 h 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77"/>
                <a:gd name="T65" fmla="*/ 252 w 252"/>
                <a:gd name="T66" fmla="*/ 77 h 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77">
                  <a:moveTo>
                    <a:pt x="22" y="0"/>
                  </a:moveTo>
                  <a:lnTo>
                    <a:pt x="228" y="15"/>
                  </a:lnTo>
                  <a:lnTo>
                    <a:pt x="238" y="18"/>
                  </a:lnTo>
                  <a:lnTo>
                    <a:pt x="246" y="24"/>
                  </a:lnTo>
                  <a:lnTo>
                    <a:pt x="250" y="32"/>
                  </a:lnTo>
                  <a:lnTo>
                    <a:pt x="252" y="43"/>
                  </a:lnTo>
                  <a:lnTo>
                    <a:pt x="252" y="55"/>
                  </a:lnTo>
                  <a:lnTo>
                    <a:pt x="250" y="63"/>
                  </a:lnTo>
                  <a:lnTo>
                    <a:pt x="246" y="71"/>
                  </a:lnTo>
                  <a:lnTo>
                    <a:pt x="239" y="75"/>
                  </a:lnTo>
                  <a:lnTo>
                    <a:pt x="231" y="77"/>
                  </a:lnTo>
                  <a:lnTo>
                    <a:pt x="25" y="62"/>
                  </a:lnTo>
                  <a:lnTo>
                    <a:pt x="15" y="59"/>
                  </a:lnTo>
                  <a:lnTo>
                    <a:pt x="7" y="53"/>
                  </a:lnTo>
                  <a:lnTo>
                    <a:pt x="2" y="45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7" y="7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71" name="Freeform 73"/>
            <p:cNvSpPr>
              <a:spLocks/>
            </p:cNvSpPr>
            <p:nvPr/>
          </p:nvSpPr>
          <p:spPr bwMode="auto">
            <a:xfrm>
              <a:off x="3713" y="2116"/>
              <a:ext cx="25" cy="6"/>
            </a:xfrm>
            <a:custGeom>
              <a:avLst/>
              <a:gdLst>
                <a:gd name="T0" fmla="*/ 0 w 254"/>
                <a:gd name="T1" fmla="*/ 0 h 77"/>
                <a:gd name="T2" fmla="*/ 0 w 254"/>
                <a:gd name="T3" fmla="*/ 0 h 77"/>
                <a:gd name="T4" fmla="*/ 0 w 254"/>
                <a:gd name="T5" fmla="*/ 0 h 77"/>
                <a:gd name="T6" fmla="*/ 0 w 254"/>
                <a:gd name="T7" fmla="*/ 0 h 77"/>
                <a:gd name="T8" fmla="*/ 0 w 254"/>
                <a:gd name="T9" fmla="*/ 0 h 77"/>
                <a:gd name="T10" fmla="*/ 0 w 254"/>
                <a:gd name="T11" fmla="*/ 0 h 77"/>
                <a:gd name="T12" fmla="*/ 0 w 254"/>
                <a:gd name="T13" fmla="*/ 0 h 77"/>
                <a:gd name="T14" fmla="*/ 0 w 254"/>
                <a:gd name="T15" fmla="*/ 0 h 77"/>
                <a:gd name="T16" fmla="*/ 0 w 254"/>
                <a:gd name="T17" fmla="*/ 0 h 77"/>
                <a:gd name="T18" fmla="*/ 0 w 254"/>
                <a:gd name="T19" fmla="*/ 0 h 77"/>
                <a:gd name="T20" fmla="*/ 0 w 254"/>
                <a:gd name="T21" fmla="*/ 0 h 77"/>
                <a:gd name="T22" fmla="*/ 0 w 254"/>
                <a:gd name="T23" fmla="*/ 0 h 77"/>
                <a:gd name="T24" fmla="*/ 0 w 254"/>
                <a:gd name="T25" fmla="*/ 0 h 77"/>
                <a:gd name="T26" fmla="*/ 0 w 254"/>
                <a:gd name="T27" fmla="*/ 0 h 77"/>
                <a:gd name="T28" fmla="*/ 0 w 254"/>
                <a:gd name="T29" fmla="*/ 0 h 77"/>
                <a:gd name="T30" fmla="*/ 0 w 254"/>
                <a:gd name="T31" fmla="*/ 0 h 77"/>
                <a:gd name="T32" fmla="*/ 0 w 254"/>
                <a:gd name="T33" fmla="*/ 0 h 77"/>
                <a:gd name="T34" fmla="*/ 0 w 254"/>
                <a:gd name="T35" fmla="*/ 0 h 77"/>
                <a:gd name="T36" fmla="*/ 0 w 254"/>
                <a:gd name="T37" fmla="*/ 0 h 77"/>
                <a:gd name="T38" fmla="*/ 0 w 254"/>
                <a:gd name="T39" fmla="*/ 0 h 77"/>
                <a:gd name="T40" fmla="*/ 0 w 254"/>
                <a:gd name="T41" fmla="*/ 0 h 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4"/>
                <a:gd name="T64" fmla="*/ 0 h 77"/>
                <a:gd name="T65" fmla="*/ 254 w 254"/>
                <a:gd name="T66" fmla="*/ 77 h 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4" h="77">
                  <a:moveTo>
                    <a:pt x="23" y="0"/>
                  </a:moveTo>
                  <a:lnTo>
                    <a:pt x="229" y="16"/>
                  </a:lnTo>
                  <a:lnTo>
                    <a:pt x="239" y="19"/>
                  </a:lnTo>
                  <a:lnTo>
                    <a:pt x="246" y="24"/>
                  </a:lnTo>
                  <a:lnTo>
                    <a:pt x="251" y="32"/>
                  </a:lnTo>
                  <a:lnTo>
                    <a:pt x="254" y="43"/>
                  </a:lnTo>
                  <a:lnTo>
                    <a:pt x="254" y="55"/>
                  </a:lnTo>
                  <a:lnTo>
                    <a:pt x="251" y="63"/>
                  </a:lnTo>
                  <a:lnTo>
                    <a:pt x="247" y="71"/>
                  </a:lnTo>
                  <a:lnTo>
                    <a:pt x="240" y="75"/>
                  </a:lnTo>
                  <a:lnTo>
                    <a:pt x="231" y="77"/>
                  </a:lnTo>
                  <a:lnTo>
                    <a:pt x="25" y="62"/>
                  </a:lnTo>
                  <a:lnTo>
                    <a:pt x="15" y="59"/>
                  </a:lnTo>
                  <a:lnTo>
                    <a:pt x="8" y="53"/>
                  </a:lnTo>
                  <a:lnTo>
                    <a:pt x="2" y="46"/>
                  </a:lnTo>
                  <a:lnTo>
                    <a:pt x="0" y="35"/>
                  </a:lnTo>
                  <a:lnTo>
                    <a:pt x="0" y="23"/>
                  </a:lnTo>
                  <a:lnTo>
                    <a:pt x="2" y="14"/>
                  </a:lnTo>
                  <a:lnTo>
                    <a:pt x="8" y="6"/>
                  </a:lnTo>
                  <a:lnTo>
                    <a:pt x="15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72" name="Freeform 74"/>
            <p:cNvSpPr>
              <a:spLocks/>
            </p:cNvSpPr>
            <p:nvPr/>
          </p:nvSpPr>
          <p:spPr bwMode="auto">
            <a:xfrm>
              <a:off x="3713" y="2126"/>
              <a:ext cx="25" cy="6"/>
            </a:xfrm>
            <a:custGeom>
              <a:avLst/>
              <a:gdLst>
                <a:gd name="T0" fmla="*/ 0 w 253"/>
                <a:gd name="T1" fmla="*/ 0 h 77"/>
                <a:gd name="T2" fmla="*/ 0 w 253"/>
                <a:gd name="T3" fmla="*/ 0 h 77"/>
                <a:gd name="T4" fmla="*/ 0 w 253"/>
                <a:gd name="T5" fmla="*/ 0 h 77"/>
                <a:gd name="T6" fmla="*/ 0 w 253"/>
                <a:gd name="T7" fmla="*/ 0 h 77"/>
                <a:gd name="T8" fmla="*/ 0 w 253"/>
                <a:gd name="T9" fmla="*/ 0 h 77"/>
                <a:gd name="T10" fmla="*/ 0 w 253"/>
                <a:gd name="T11" fmla="*/ 0 h 77"/>
                <a:gd name="T12" fmla="*/ 0 w 253"/>
                <a:gd name="T13" fmla="*/ 0 h 77"/>
                <a:gd name="T14" fmla="*/ 0 w 253"/>
                <a:gd name="T15" fmla="*/ 0 h 77"/>
                <a:gd name="T16" fmla="*/ 0 w 253"/>
                <a:gd name="T17" fmla="*/ 0 h 77"/>
                <a:gd name="T18" fmla="*/ 0 w 253"/>
                <a:gd name="T19" fmla="*/ 0 h 77"/>
                <a:gd name="T20" fmla="*/ 0 w 253"/>
                <a:gd name="T21" fmla="*/ 0 h 77"/>
                <a:gd name="T22" fmla="*/ 0 w 253"/>
                <a:gd name="T23" fmla="*/ 0 h 77"/>
                <a:gd name="T24" fmla="*/ 0 w 253"/>
                <a:gd name="T25" fmla="*/ 0 h 77"/>
                <a:gd name="T26" fmla="*/ 0 w 253"/>
                <a:gd name="T27" fmla="*/ 0 h 77"/>
                <a:gd name="T28" fmla="*/ 0 w 253"/>
                <a:gd name="T29" fmla="*/ 0 h 77"/>
                <a:gd name="T30" fmla="*/ 0 w 253"/>
                <a:gd name="T31" fmla="*/ 0 h 77"/>
                <a:gd name="T32" fmla="*/ 0 w 253"/>
                <a:gd name="T33" fmla="*/ 0 h 77"/>
                <a:gd name="T34" fmla="*/ 0 w 253"/>
                <a:gd name="T35" fmla="*/ 0 h 77"/>
                <a:gd name="T36" fmla="*/ 0 w 253"/>
                <a:gd name="T37" fmla="*/ 0 h 77"/>
                <a:gd name="T38" fmla="*/ 0 w 253"/>
                <a:gd name="T39" fmla="*/ 0 h 77"/>
                <a:gd name="T40" fmla="*/ 0 w 253"/>
                <a:gd name="T41" fmla="*/ 0 h 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3"/>
                <a:gd name="T64" fmla="*/ 0 h 77"/>
                <a:gd name="T65" fmla="*/ 253 w 253"/>
                <a:gd name="T66" fmla="*/ 77 h 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3" h="77">
                  <a:moveTo>
                    <a:pt x="22" y="0"/>
                  </a:moveTo>
                  <a:lnTo>
                    <a:pt x="228" y="15"/>
                  </a:lnTo>
                  <a:lnTo>
                    <a:pt x="238" y="18"/>
                  </a:lnTo>
                  <a:lnTo>
                    <a:pt x="246" y="24"/>
                  </a:lnTo>
                  <a:lnTo>
                    <a:pt x="251" y="31"/>
                  </a:lnTo>
                  <a:lnTo>
                    <a:pt x="253" y="42"/>
                  </a:lnTo>
                  <a:lnTo>
                    <a:pt x="253" y="54"/>
                  </a:lnTo>
                  <a:lnTo>
                    <a:pt x="251" y="62"/>
                  </a:lnTo>
                  <a:lnTo>
                    <a:pt x="246" y="70"/>
                  </a:lnTo>
                  <a:lnTo>
                    <a:pt x="239" y="75"/>
                  </a:lnTo>
                  <a:lnTo>
                    <a:pt x="231" y="77"/>
                  </a:lnTo>
                  <a:lnTo>
                    <a:pt x="25" y="62"/>
                  </a:lnTo>
                  <a:lnTo>
                    <a:pt x="15" y="59"/>
                  </a:lnTo>
                  <a:lnTo>
                    <a:pt x="7" y="53"/>
                  </a:lnTo>
                  <a:lnTo>
                    <a:pt x="3" y="45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3" y="14"/>
                  </a:lnTo>
                  <a:lnTo>
                    <a:pt x="7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73" name="Freeform 75"/>
            <p:cNvSpPr>
              <a:spLocks/>
            </p:cNvSpPr>
            <p:nvPr/>
          </p:nvSpPr>
          <p:spPr bwMode="auto">
            <a:xfrm>
              <a:off x="3677" y="2476"/>
              <a:ext cx="142" cy="18"/>
            </a:xfrm>
            <a:custGeom>
              <a:avLst/>
              <a:gdLst>
                <a:gd name="T0" fmla="*/ 0 w 1414"/>
                <a:gd name="T1" fmla="*/ 0 h 220"/>
                <a:gd name="T2" fmla="*/ 0 w 1414"/>
                <a:gd name="T3" fmla="*/ 0 h 220"/>
                <a:gd name="T4" fmla="*/ 0 w 1414"/>
                <a:gd name="T5" fmla="*/ 0 h 220"/>
                <a:gd name="T6" fmla="*/ 0 w 1414"/>
                <a:gd name="T7" fmla="*/ 0 h 220"/>
                <a:gd name="T8" fmla="*/ 0 w 1414"/>
                <a:gd name="T9" fmla="*/ 0 h 220"/>
                <a:gd name="T10" fmla="*/ 0 w 1414"/>
                <a:gd name="T11" fmla="*/ 0 h 220"/>
                <a:gd name="T12" fmla="*/ 0 w 1414"/>
                <a:gd name="T13" fmla="*/ 0 h 220"/>
                <a:gd name="T14" fmla="*/ 0 w 1414"/>
                <a:gd name="T15" fmla="*/ 0 h 220"/>
                <a:gd name="T16" fmla="*/ 0 w 1414"/>
                <a:gd name="T17" fmla="*/ 0 h 220"/>
                <a:gd name="T18" fmla="*/ 0 w 1414"/>
                <a:gd name="T19" fmla="*/ 0 h 220"/>
                <a:gd name="T20" fmla="*/ 0 w 1414"/>
                <a:gd name="T21" fmla="*/ 0 h 220"/>
                <a:gd name="T22" fmla="*/ 0 w 1414"/>
                <a:gd name="T23" fmla="*/ 0 h 220"/>
                <a:gd name="T24" fmla="*/ 0 w 1414"/>
                <a:gd name="T25" fmla="*/ 0 h 220"/>
                <a:gd name="T26" fmla="*/ 0 w 1414"/>
                <a:gd name="T27" fmla="*/ 0 h 220"/>
                <a:gd name="T28" fmla="*/ 0 w 1414"/>
                <a:gd name="T29" fmla="*/ 0 h 220"/>
                <a:gd name="T30" fmla="*/ 0 w 1414"/>
                <a:gd name="T31" fmla="*/ 0 h 220"/>
                <a:gd name="T32" fmla="*/ 0 w 1414"/>
                <a:gd name="T33" fmla="*/ 0 h 220"/>
                <a:gd name="T34" fmla="*/ 0 w 1414"/>
                <a:gd name="T35" fmla="*/ 0 h 220"/>
                <a:gd name="T36" fmla="*/ 0 w 1414"/>
                <a:gd name="T37" fmla="*/ 0 h 220"/>
                <a:gd name="T38" fmla="*/ 0 w 1414"/>
                <a:gd name="T39" fmla="*/ 0 h 220"/>
                <a:gd name="T40" fmla="*/ 0 w 1414"/>
                <a:gd name="T41" fmla="*/ 0 h 220"/>
                <a:gd name="T42" fmla="*/ 0 w 1414"/>
                <a:gd name="T43" fmla="*/ 0 h 220"/>
                <a:gd name="T44" fmla="*/ 0 w 1414"/>
                <a:gd name="T45" fmla="*/ 0 h 220"/>
                <a:gd name="T46" fmla="*/ 0 w 1414"/>
                <a:gd name="T47" fmla="*/ 0 h 220"/>
                <a:gd name="T48" fmla="*/ 0 w 1414"/>
                <a:gd name="T49" fmla="*/ 0 h 220"/>
                <a:gd name="T50" fmla="*/ 0 w 1414"/>
                <a:gd name="T51" fmla="*/ 0 h 220"/>
                <a:gd name="T52" fmla="*/ 0 w 1414"/>
                <a:gd name="T53" fmla="*/ 0 h 220"/>
                <a:gd name="T54" fmla="*/ 0 w 1414"/>
                <a:gd name="T55" fmla="*/ 0 h 220"/>
                <a:gd name="T56" fmla="*/ 0 w 1414"/>
                <a:gd name="T57" fmla="*/ 0 h 220"/>
                <a:gd name="T58" fmla="*/ 0 w 1414"/>
                <a:gd name="T59" fmla="*/ 0 h 220"/>
                <a:gd name="T60" fmla="*/ 0 w 1414"/>
                <a:gd name="T61" fmla="*/ 0 h 220"/>
                <a:gd name="T62" fmla="*/ 0 w 1414"/>
                <a:gd name="T63" fmla="*/ 0 h 220"/>
                <a:gd name="T64" fmla="*/ 0 w 1414"/>
                <a:gd name="T65" fmla="*/ 0 h 220"/>
                <a:gd name="T66" fmla="*/ 0 w 1414"/>
                <a:gd name="T67" fmla="*/ 0 h 220"/>
                <a:gd name="T68" fmla="*/ 0 w 1414"/>
                <a:gd name="T69" fmla="*/ 0 h 220"/>
                <a:gd name="T70" fmla="*/ 0 w 1414"/>
                <a:gd name="T71" fmla="*/ 0 h 220"/>
                <a:gd name="T72" fmla="*/ 0 w 1414"/>
                <a:gd name="T73" fmla="*/ 0 h 220"/>
                <a:gd name="T74" fmla="*/ 0 w 1414"/>
                <a:gd name="T75" fmla="*/ 0 h 220"/>
                <a:gd name="T76" fmla="*/ 0 w 1414"/>
                <a:gd name="T77" fmla="*/ 0 h 220"/>
                <a:gd name="T78" fmla="*/ 0 w 1414"/>
                <a:gd name="T79" fmla="*/ 0 h 220"/>
                <a:gd name="T80" fmla="*/ 0 w 1414"/>
                <a:gd name="T81" fmla="*/ 0 h 220"/>
                <a:gd name="T82" fmla="*/ 0 w 1414"/>
                <a:gd name="T83" fmla="*/ 0 h 220"/>
                <a:gd name="T84" fmla="*/ 0 w 1414"/>
                <a:gd name="T85" fmla="*/ 0 h 220"/>
                <a:gd name="T86" fmla="*/ 0 w 1414"/>
                <a:gd name="T87" fmla="*/ 0 h 2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14"/>
                <a:gd name="T133" fmla="*/ 0 h 220"/>
                <a:gd name="T134" fmla="*/ 1414 w 1414"/>
                <a:gd name="T135" fmla="*/ 220 h 2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14" h="220">
                  <a:moveTo>
                    <a:pt x="34" y="158"/>
                  </a:moveTo>
                  <a:lnTo>
                    <a:pt x="76" y="167"/>
                  </a:lnTo>
                  <a:lnTo>
                    <a:pt x="119" y="176"/>
                  </a:lnTo>
                  <a:lnTo>
                    <a:pt x="161" y="183"/>
                  </a:lnTo>
                  <a:lnTo>
                    <a:pt x="206" y="189"/>
                  </a:lnTo>
                  <a:lnTo>
                    <a:pt x="250" y="195"/>
                  </a:lnTo>
                  <a:lnTo>
                    <a:pt x="295" y="202"/>
                  </a:lnTo>
                  <a:lnTo>
                    <a:pt x="341" y="206"/>
                  </a:lnTo>
                  <a:lnTo>
                    <a:pt x="387" y="210"/>
                  </a:lnTo>
                  <a:lnTo>
                    <a:pt x="433" y="213"/>
                  </a:lnTo>
                  <a:lnTo>
                    <a:pt x="479" y="216"/>
                  </a:lnTo>
                  <a:lnTo>
                    <a:pt x="525" y="218"/>
                  </a:lnTo>
                  <a:lnTo>
                    <a:pt x="572" y="219"/>
                  </a:lnTo>
                  <a:lnTo>
                    <a:pt x="618" y="220"/>
                  </a:lnTo>
                  <a:lnTo>
                    <a:pt x="662" y="220"/>
                  </a:lnTo>
                  <a:lnTo>
                    <a:pt x="708" y="219"/>
                  </a:lnTo>
                  <a:lnTo>
                    <a:pt x="752" y="218"/>
                  </a:lnTo>
                  <a:lnTo>
                    <a:pt x="796" y="216"/>
                  </a:lnTo>
                  <a:lnTo>
                    <a:pt x="839" y="213"/>
                  </a:lnTo>
                  <a:lnTo>
                    <a:pt x="880" y="210"/>
                  </a:lnTo>
                  <a:lnTo>
                    <a:pt x="922" y="206"/>
                  </a:lnTo>
                  <a:lnTo>
                    <a:pt x="961" y="202"/>
                  </a:lnTo>
                  <a:lnTo>
                    <a:pt x="1000" y="196"/>
                  </a:lnTo>
                  <a:lnTo>
                    <a:pt x="1037" y="191"/>
                  </a:lnTo>
                  <a:lnTo>
                    <a:pt x="1074" y="185"/>
                  </a:lnTo>
                  <a:lnTo>
                    <a:pt x="1109" y="178"/>
                  </a:lnTo>
                  <a:lnTo>
                    <a:pt x="1141" y="171"/>
                  </a:lnTo>
                  <a:lnTo>
                    <a:pt x="1173" y="162"/>
                  </a:lnTo>
                  <a:lnTo>
                    <a:pt x="1201" y="154"/>
                  </a:lnTo>
                  <a:lnTo>
                    <a:pt x="1228" y="145"/>
                  </a:lnTo>
                  <a:lnTo>
                    <a:pt x="1254" y="134"/>
                  </a:lnTo>
                  <a:lnTo>
                    <a:pt x="1277" y="125"/>
                  </a:lnTo>
                  <a:lnTo>
                    <a:pt x="1298" y="114"/>
                  </a:lnTo>
                  <a:lnTo>
                    <a:pt x="1316" y="103"/>
                  </a:lnTo>
                  <a:lnTo>
                    <a:pt x="1334" y="91"/>
                  </a:lnTo>
                  <a:lnTo>
                    <a:pt x="1352" y="78"/>
                  </a:lnTo>
                  <a:lnTo>
                    <a:pt x="1369" y="64"/>
                  </a:lnTo>
                  <a:lnTo>
                    <a:pt x="1384" y="49"/>
                  </a:lnTo>
                  <a:lnTo>
                    <a:pt x="1396" y="34"/>
                  </a:lnTo>
                  <a:lnTo>
                    <a:pt x="1407" y="17"/>
                  </a:lnTo>
                  <a:lnTo>
                    <a:pt x="1414" y="0"/>
                  </a:lnTo>
                  <a:lnTo>
                    <a:pt x="1402" y="15"/>
                  </a:lnTo>
                  <a:lnTo>
                    <a:pt x="1388" y="30"/>
                  </a:lnTo>
                  <a:lnTo>
                    <a:pt x="1373" y="43"/>
                  </a:lnTo>
                  <a:lnTo>
                    <a:pt x="1358" y="55"/>
                  </a:lnTo>
                  <a:lnTo>
                    <a:pt x="1340" y="66"/>
                  </a:lnTo>
                  <a:lnTo>
                    <a:pt x="1323" y="76"/>
                  </a:lnTo>
                  <a:lnTo>
                    <a:pt x="1305" y="85"/>
                  </a:lnTo>
                  <a:lnTo>
                    <a:pt x="1285" y="92"/>
                  </a:lnTo>
                  <a:lnTo>
                    <a:pt x="1253" y="101"/>
                  </a:lnTo>
                  <a:lnTo>
                    <a:pt x="1218" y="110"/>
                  </a:lnTo>
                  <a:lnTo>
                    <a:pt x="1182" y="119"/>
                  </a:lnTo>
                  <a:lnTo>
                    <a:pt x="1143" y="127"/>
                  </a:lnTo>
                  <a:lnTo>
                    <a:pt x="1103" y="133"/>
                  </a:lnTo>
                  <a:lnTo>
                    <a:pt x="1062" y="140"/>
                  </a:lnTo>
                  <a:lnTo>
                    <a:pt x="1019" y="146"/>
                  </a:lnTo>
                  <a:lnTo>
                    <a:pt x="975" y="151"/>
                  </a:lnTo>
                  <a:lnTo>
                    <a:pt x="931" y="155"/>
                  </a:lnTo>
                  <a:lnTo>
                    <a:pt x="885" y="158"/>
                  </a:lnTo>
                  <a:lnTo>
                    <a:pt x="840" y="161"/>
                  </a:lnTo>
                  <a:lnTo>
                    <a:pt x="793" y="163"/>
                  </a:lnTo>
                  <a:lnTo>
                    <a:pt x="747" y="165"/>
                  </a:lnTo>
                  <a:lnTo>
                    <a:pt x="700" y="166"/>
                  </a:lnTo>
                  <a:lnTo>
                    <a:pt x="652" y="166"/>
                  </a:lnTo>
                  <a:lnTo>
                    <a:pt x="605" y="166"/>
                  </a:lnTo>
                  <a:lnTo>
                    <a:pt x="559" y="166"/>
                  </a:lnTo>
                  <a:lnTo>
                    <a:pt x="513" y="164"/>
                  </a:lnTo>
                  <a:lnTo>
                    <a:pt x="467" y="163"/>
                  </a:lnTo>
                  <a:lnTo>
                    <a:pt x="422" y="160"/>
                  </a:lnTo>
                  <a:lnTo>
                    <a:pt x="379" y="158"/>
                  </a:lnTo>
                  <a:lnTo>
                    <a:pt x="335" y="154"/>
                  </a:lnTo>
                  <a:lnTo>
                    <a:pt x="293" y="150"/>
                  </a:lnTo>
                  <a:lnTo>
                    <a:pt x="254" y="146"/>
                  </a:lnTo>
                  <a:lnTo>
                    <a:pt x="215" y="140"/>
                  </a:lnTo>
                  <a:lnTo>
                    <a:pt x="178" y="135"/>
                  </a:lnTo>
                  <a:lnTo>
                    <a:pt x="143" y="129"/>
                  </a:lnTo>
                  <a:lnTo>
                    <a:pt x="109" y="123"/>
                  </a:lnTo>
                  <a:lnTo>
                    <a:pt x="78" y="116"/>
                  </a:lnTo>
                  <a:lnTo>
                    <a:pt x="49" y="108"/>
                  </a:lnTo>
                  <a:lnTo>
                    <a:pt x="23" y="100"/>
                  </a:lnTo>
                  <a:lnTo>
                    <a:pt x="0" y="92"/>
                  </a:lnTo>
                  <a:lnTo>
                    <a:pt x="2" y="100"/>
                  </a:lnTo>
                  <a:lnTo>
                    <a:pt x="4" y="109"/>
                  </a:lnTo>
                  <a:lnTo>
                    <a:pt x="7" y="121"/>
                  </a:lnTo>
                  <a:lnTo>
                    <a:pt x="11" y="131"/>
                  </a:lnTo>
                  <a:lnTo>
                    <a:pt x="15" y="140"/>
                  </a:lnTo>
                  <a:lnTo>
                    <a:pt x="20" y="149"/>
                  </a:lnTo>
                  <a:lnTo>
                    <a:pt x="26" y="155"/>
                  </a:lnTo>
                  <a:lnTo>
                    <a:pt x="34" y="158"/>
                  </a:lnTo>
                  <a:close/>
                </a:path>
              </a:pathLst>
            </a:custGeom>
            <a:solidFill>
              <a:srgbClr val="7A82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74" name="Freeform 76"/>
            <p:cNvSpPr>
              <a:spLocks/>
            </p:cNvSpPr>
            <p:nvPr/>
          </p:nvSpPr>
          <p:spPr bwMode="auto">
            <a:xfrm>
              <a:off x="3677" y="2476"/>
              <a:ext cx="142" cy="18"/>
            </a:xfrm>
            <a:custGeom>
              <a:avLst/>
              <a:gdLst>
                <a:gd name="T0" fmla="*/ 0 w 1411"/>
                <a:gd name="T1" fmla="*/ 0 h 220"/>
                <a:gd name="T2" fmla="*/ 0 w 1411"/>
                <a:gd name="T3" fmla="*/ 0 h 220"/>
                <a:gd name="T4" fmla="*/ 0 w 1411"/>
                <a:gd name="T5" fmla="*/ 0 h 220"/>
                <a:gd name="T6" fmla="*/ 0 w 1411"/>
                <a:gd name="T7" fmla="*/ 0 h 220"/>
                <a:gd name="T8" fmla="*/ 0 w 1411"/>
                <a:gd name="T9" fmla="*/ 0 h 220"/>
                <a:gd name="T10" fmla="*/ 0 w 1411"/>
                <a:gd name="T11" fmla="*/ 0 h 220"/>
                <a:gd name="T12" fmla="*/ 0 w 1411"/>
                <a:gd name="T13" fmla="*/ 0 h 220"/>
                <a:gd name="T14" fmla="*/ 0 w 1411"/>
                <a:gd name="T15" fmla="*/ 0 h 220"/>
                <a:gd name="T16" fmla="*/ 0 w 1411"/>
                <a:gd name="T17" fmla="*/ 0 h 220"/>
                <a:gd name="T18" fmla="*/ 0 w 1411"/>
                <a:gd name="T19" fmla="*/ 0 h 220"/>
                <a:gd name="T20" fmla="*/ 0 w 1411"/>
                <a:gd name="T21" fmla="*/ 0 h 220"/>
                <a:gd name="T22" fmla="*/ 0 w 1411"/>
                <a:gd name="T23" fmla="*/ 0 h 220"/>
                <a:gd name="T24" fmla="*/ 0 w 1411"/>
                <a:gd name="T25" fmla="*/ 0 h 220"/>
                <a:gd name="T26" fmla="*/ 0 w 1411"/>
                <a:gd name="T27" fmla="*/ 0 h 220"/>
                <a:gd name="T28" fmla="*/ 0 w 1411"/>
                <a:gd name="T29" fmla="*/ 0 h 220"/>
                <a:gd name="T30" fmla="*/ 0 w 1411"/>
                <a:gd name="T31" fmla="*/ 0 h 220"/>
                <a:gd name="T32" fmla="*/ 0 w 1411"/>
                <a:gd name="T33" fmla="*/ 0 h 220"/>
                <a:gd name="T34" fmla="*/ 0 w 1411"/>
                <a:gd name="T35" fmla="*/ 0 h 220"/>
                <a:gd name="T36" fmla="*/ 0 w 1411"/>
                <a:gd name="T37" fmla="*/ 0 h 220"/>
                <a:gd name="T38" fmla="*/ 0 w 1411"/>
                <a:gd name="T39" fmla="*/ 0 h 220"/>
                <a:gd name="T40" fmla="*/ 0 w 1411"/>
                <a:gd name="T41" fmla="*/ 0 h 220"/>
                <a:gd name="T42" fmla="*/ 0 w 1411"/>
                <a:gd name="T43" fmla="*/ 0 h 220"/>
                <a:gd name="T44" fmla="*/ 0 w 1411"/>
                <a:gd name="T45" fmla="*/ 0 h 220"/>
                <a:gd name="T46" fmla="*/ 0 w 1411"/>
                <a:gd name="T47" fmla="*/ 0 h 220"/>
                <a:gd name="T48" fmla="*/ 0 w 1411"/>
                <a:gd name="T49" fmla="*/ 0 h 220"/>
                <a:gd name="T50" fmla="*/ 0 w 1411"/>
                <a:gd name="T51" fmla="*/ 0 h 220"/>
                <a:gd name="T52" fmla="*/ 0 w 1411"/>
                <a:gd name="T53" fmla="*/ 0 h 220"/>
                <a:gd name="T54" fmla="*/ 0 w 1411"/>
                <a:gd name="T55" fmla="*/ 0 h 220"/>
                <a:gd name="T56" fmla="*/ 0 w 1411"/>
                <a:gd name="T57" fmla="*/ 0 h 220"/>
                <a:gd name="T58" fmla="*/ 0 w 1411"/>
                <a:gd name="T59" fmla="*/ 0 h 220"/>
                <a:gd name="T60" fmla="*/ 0 w 1411"/>
                <a:gd name="T61" fmla="*/ 0 h 220"/>
                <a:gd name="T62" fmla="*/ 0 w 1411"/>
                <a:gd name="T63" fmla="*/ 0 h 220"/>
                <a:gd name="T64" fmla="*/ 0 w 1411"/>
                <a:gd name="T65" fmla="*/ 0 h 220"/>
                <a:gd name="T66" fmla="*/ 0 w 1411"/>
                <a:gd name="T67" fmla="*/ 0 h 220"/>
                <a:gd name="T68" fmla="*/ 0 w 1411"/>
                <a:gd name="T69" fmla="*/ 0 h 220"/>
                <a:gd name="T70" fmla="*/ 0 w 1411"/>
                <a:gd name="T71" fmla="*/ 0 h 220"/>
                <a:gd name="T72" fmla="*/ 0 w 1411"/>
                <a:gd name="T73" fmla="*/ 0 h 220"/>
                <a:gd name="T74" fmla="*/ 0 w 1411"/>
                <a:gd name="T75" fmla="*/ 0 h 220"/>
                <a:gd name="T76" fmla="*/ 0 w 1411"/>
                <a:gd name="T77" fmla="*/ 0 h 220"/>
                <a:gd name="T78" fmla="*/ 0 w 1411"/>
                <a:gd name="T79" fmla="*/ 0 h 220"/>
                <a:gd name="T80" fmla="*/ 0 w 1411"/>
                <a:gd name="T81" fmla="*/ 0 h 220"/>
                <a:gd name="T82" fmla="*/ 0 w 1411"/>
                <a:gd name="T83" fmla="*/ 0 h 220"/>
                <a:gd name="T84" fmla="*/ 0 w 1411"/>
                <a:gd name="T85" fmla="*/ 0 h 220"/>
                <a:gd name="T86" fmla="*/ 0 w 1411"/>
                <a:gd name="T87" fmla="*/ 0 h 2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11"/>
                <a:gd name="T133" fmla="*/ 0 h 220"/>
                <a:gd name="T134" fmla="*/ 1411 w 1411"/>
                <a:gd name="T135" fmla="*/ 220 h 2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11" h="220">
                  <a:moveTo>
                    <a:pt x="31" y="158"/>
                  </a:moveTo>
                  <a:lnTo>
                    <a:pt x="73" y="167"/>
                  </a:lnTo>
                  <a:lnTo>
                    <a:pt x="116" y="176"/>
                  </a:lnTo>
                  <a:lnTo>
                    <a:pt x="158" y="183"/>
                  </a:lnTo>
                  <a:lnTo>
                    <a:pt x="203" y="189"/>
                  </a:lnTo>
                  <a:lnTo>
                    <a:pt x="247" y="195"/>
                  </a:lnTo>
                  <a:lnTo>
                    <a:pt x="292" y="202"/>
                  </a:lnTo>
                  <a:lnTo>
                    <a:pt x="338" y="206"/>
                  </a:lnTo>
                  <a:lnTo>
                    <a:pt x="384" y="210"/>
                  </a:lnTo>
                  <a:lnTo>
                    <a:pt x="430" y="213"/>
                  </a:lnTo>
                  <a:lnTo>
                    <a:pt x="476" y="216"/>
                  </a:lnTo>
                  <a:lnTo>
                    <a:pt x="522" y="218"/>
                  </a:lnTo>
                  <a:lnTo>
                    <a:pt x="569" y="219"/>
                  </a:lnTo>
                  <a:lnTo>
                    <a:pt x="615" y="220"/>
                  </a:lnTo>
                  <a:lnTo>
                    <a:pt x="659" y="220"/>
                  </a:lnTo>
                  <a:lnTo>
                    <a:pt x="705" y="219"/>
                  </a:lnTo>
                  <a:lnTo>
                    <a:pt x="749" y="218"/>
                  </a:lnTo>
                  <a:lnTo>
                    <a:pt x="793" y="216"/>
                  </a:lnTo>
                  <a:lnTo>
                    <a:pt x="836" y="213"/>
                  </a:lnTo>
                  <a:lnTo>
                    <a:pt x="877" y="210"/>
                  </a:lnTo>
                  <a:lnTo>
                    <a:pt x="919" y="206"/>
                  </a:lnTo>
                  <a:lnTo>
                    <a:pt x="958" y="202"/>
                  </a:lnTo>
                  <a:lnTo>
                    <a:pt x="997" y="196"/>
                  </a:lnTo>
                  <a:lnTo>
                    <a:pt x="1034" y="191"/>
                  </a:lnTo>
                  <a:lnTo>
                    <a:pt x="1071" y="185"/>
                  </a:lnTo>
                  <a:lnTo>
                    <a:pt x="1106" y="178"/>
                  </a:lnTo>
                  <a:lnTo>
                    <a:pt x="1138" y="171"/>
                  </a:lnTo>
                  <a:lnTo>
                    <a:pt x="1170" y="162"/>
                  </a:lnTo>
                  <a:lnTo>
                    <a:pt x="1198" y="154"/>
                  </a:lnTo>
                  <a:lnTo>
                    <a:pt x="1225" y="145"/>
                  </a:lnTo>
                  <a:lnTo>
                    <a:pt x="1251" y="134"/>
                  </a:lnTo>
                  <a:lnTo>
                    <a:pt x="1274" y="125"/>
                  </a:lnTo>
                  <a:lnTo>
                    <a:pt x="1295" y="114"/>
                  </a:lnTo>
                  <a:lnTo>
                    <a:pt x="1313" y="103"/>
                  </a:lnTo>
                  <a:lnTo>
                    <a:pt x="1331" y="91"/>
                  </a:lnTo>
                  <a:lnTo>
                    <a:pt x="1349" y="78"/>
                  </a:lnTo>
                  <a:lnTo>
                    <a:pt x="1366" y="64"/>
                  </a:lnTo>
                  <a:lnTo>
                    <a:pt x="1381" y="49"/>
                  </a:lnTo>
                  <a:lnTo>
                    <a:pt x="1393" y="34"/>
                  </a:lnTo>
                  <a:lnTo>
                    <a:pt x="1404" y="17"/>
                  </a:lnTo>
                  <a:lnTo>
                    <a:pt x="1411" y="0"/>
                  </a:lnTo>
                  <a:lnTo>
                    <a:pt x="1399" y="15"/>
                  </a:lnTo>
                  <a:lnTo>
                    <a:pt x="1386" y="30"/>
                  </a:lnTo>
                  <a:lnTo>
                    <a:pt x="1371" y="43"/>
                  </a:lnTo>
                  <a:lnTo>
                    <a:pt x="1356" y="56"/>
                  </a:lnTo>
                  <a:lnTo>
                    <a:pt x="1339" y="67"/>
                  </a:lnTo>
                  <a:lnTo>
                    <a:pt x="1322" y="77"/>
                  </a:lnTo>
                  <a:lnTo>
                    <a:pt x="1304" y="86"/>
                  </a:lnTo>
                  <a:lnTo>
                    <a:pt x="1285" y="94"/>
                  </a:lnTo>
                  <a:lnTo>
                    <a:pt x="1255" y="104"/>
                  </a:lnTo>
                  <a:lnTo>
                    <a:pt x="1221" y="115"/>
                  </a:lnTo>
                  <a:lnTo>
                    <a:pt x="1186" y="123"/>
                  </a:lnTo>
                  <a:lnTo>
                    <a:pt x="1149" y="131"/>
                  </a:lnTo>
                  <a:lnTo>
                    <a:pt x="1111" y="138"/>
                  </a:lnTo>
                  <a:lnTo>
                    <a:pt x="1070" y="146"/>
                  </a:lnTo>
                  <a:lnTo>
                    <a:pt x="1027" y="152"/>
                  </a:lnTo>
                  <a:lnTo>
                    <a:pt x="985" y="157"/>
                  </a:lnTo>
                  <a:lnTo>
                    <a:pt x="940" y="161"/>
                  </a:lnTo>
                  <a:lnTo>
                    <a:pt x="895" y="165"/>
                  </a:lnTo>
                  <a:lnTo>
                    <a:pt x="849" y="168"/>
                  </a:lnTo>
                  <a:lnTo>
                    <a:pt x="803" y="172"/>
                  </a:lnTo>
                  <a:lnTo>
                    <a:pt x="756" y="174"/>
                  </a:lnTo>
                  <a:lnTo>
                    <a:pt x="708" y="175"/>
                  </a:lnTo>
                  <a:lnTo>
                    <a:pt x="661" y="176"/>
                  </a:lnTo>
                  <a:lnTo>
                    <a:pt x="614" y="176"/>
                  </a:lnTo>
                  <a:lnTo>
                    <a:pt x="567" y="175"/>
                  </a:lnTo>
                  <a:lnTo>
                    <a:pt x="520" y="174"/>
                  </a:lnTo>
                  <a:lnTo>
                    <a:pt x="473" y="173"/>
                  </a:lnTo>
                  <a:lnTo>
                    <a:pt x="428" y="169"/>
                  </a:lnTo>
                  <a:lnTo>
                    <a:pt x="384" y="167"/>
                  </a:lnTo>
                  <a:lnTo>
                    <a:pt x="340" y="163"/>
                  </a:lnTo>
                  <a:lnTo>
                    <a:pt x="298" y="160"/>
                  </a:lnTo>
                  <a:lnTo>
                    <a:pt x="257" y="155"/>
                  </a:lnTo>
                  <a:lnTo>
                    <a:pt x="217" y="150"/>
                  </a:lnTo>
                  <a:lnTo>
                    <a:pt x="180" y="145"/>
                  </a:lnTo>
                  <a:lnTo>
                    <a:pt x="144" y="138"/>
                  </a:lnTo>
                  <a:lnTo>
                    <a:pt x="111" y="132"/>
                  </a:lnTo>
                  <a:lnTo>
                    <a:pt x="79" y="125"/>
                  </a:lnTo>
                  <a:lnTo>
                    <a:pt x="50" y="118"/>
                  </a:lnTo>
                  <a:lnTo>
                    <a:pt x="23" y="109"/>
                  </a:lnTo>
                  <a:lnTo>
                    <a:pt x="0" y="101"/>
                  </a:lnTo>
                  <a:lnTo>
                    <a:pt x="2" y="109"/>
                  </a:lnTo>
                  <a:lnTo>
                    <a:pt x="5" y="118"/>
                  </a:lnTo>
                  <a:lnTo>
                    <a:pt x="7" y="127"/>
                  </a:lnTo>
                  <a:lnTo>
                    <a:pt x="10" y="135"/>
                  </a:lnTo>
                  <a:lnTo>
                    <a:pt x="13" y="144"/>
                  </a:lnTo>
                  <a:lnTo>
                    <a:pt x="18" y="151"/>
                  </a:lnTo>
                  <a:lnTo>
                    <a:pt x="24" y="155"/>
                  </a:lnTo>
                  <a:lnTo>
                    <a:pt x="31" y="158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75" name="Freeform 77"/>
            <p:cNvSpPr>
              <a:spLocks/>
            </p:cNvSpPr>
            <p:nvPr/>
          </p:nvSpPr>
          <p:spPr bwMode="auto">
            <a:xfrm>
              <a:off x="3678" y="2476"/>
              <a:ext cx="141" cy="18"/>
            </a:xfrm>
            <a:custGeom>
              <a:avLst/>
              <a:gdLst>
                <a:gd name="T0" fmla="*/ 0 w 1407"/>
                <a:gd name="T1" fmla="*/ 0 h 220"/>
                <a:gd name="T2" fmla="*/ 0 w 1407"/>
                <a:gd name="T3" fmla="*/ 0 h 220"/>
                <a:gd name="T4" fmla="*/ 0 w 1407"/>
                <a:gd name="T5" fmla="*/ 0 h 220"/>
                <a:gd name="T6" fmla="*/ 0 w 1407"/>
                <a:gd name="T7" fmla="*/ 0 h 220"/>
                <a:gd name="T8" fmla="*/ 0 w 1407"/>
                <a:gd name="T9" fmla="*/ 0 h 220"/>
                <a:gd name="T10" fmla="*/ 0 w 1407"/>
                <a:gd name="T11" fmla="*/ 0 h 220"/>
                <a:gd name="T12" fmla="*/ 0 w 1407"/>
                <a:gd name="T13" fmla="*/ 0 h 220"/>
                <a:gd name="T14" fmla="*/ 0 w 1407"/>
                <a:gd name="T15" fmla="*/ 0 h 220"/>
                <a:gd name="T16" fmla="*/ 0 w 1407"/>
                <a:gd name="T17" fmla="*/ 0 h 220"/>
                <a:gd name="T18" fmla="*/ 0 w 1407"/>
                <a:gd name="T19" fmla="*/ 0 h 220"/>
                <a:gd name="T20" fmla="*/ 0 w 1407"/>
                <a:gd name="T21" fmla="*/ 0 h 220"/>
                <a:gd name="T22" fmla="*/ 0 w 1407"/>
                <a:gd name="T23" fmla="*/ 0 h 220"/>
                <a:gd name="T24" fmla="*/ 0 w 1407"/>
                <a:gd name="T25" fmla="*/ 0 h 220"/>
                <a:gd name="T26" fmla="*/ 0 w 1407"/>
                <a:gd name="T27" fmla="*/ 0 h 220"/>
                <a:gd name="T28" fmla="*/ 0 w 1407"/>
                <a:gd name="T29" fmla="*/ 0 h 220"/>
                <a:gd name="T30" fmla="*/ 0 w 1407"/>
                <a:gd name="T31" fmla="*/ 0 h 220"/>
                <a:gd name="T32" fmla="*/ 0 w 1407"/>
                <a:gd name="T33" fmla="*/ 0 h 220"/>
                <a:gd name="T34" fmla="*/ 0 w 1407"/>
                <a:gd name="T35" fmla="*/ 0 h 220"/>
                <a:gd name="T36" fmla="*/ 0 w 1407"/>
                <a:gd name="T37" fmla="*/ 0 h 220"/>
                <a:gd name="T38" fmla="*/ 0 w 1407"/>
                <a:gd name="T39" fmla="*/ 0 h 220"/>
                <a:gd name="T40" fmla="*/ 0 w 1407"/>
                <a:gd name="T41" fmla="*/ 0 h 220"/>
                <a:gd name="T42" fmla="*/ 0 w 1407"/>
                <a:gd name="T43" fmla="*/ 0 h 220"/>
                <a:gd name="T44" fmla="*/ 0 w 1407"/>
                <a:gd name="T45" fmla="*/ 0 h 220"/>
                <a:gd name="T46" fmla="*/ 0 w 1407"/>
                <a:gd name="T47" fmla="*/ 0 h 220"/>
                <a:gd name="T48" fmla="*/ 0 w 1407"/>
                <a:gd name="T49" fmla="*/ 0 h 220"/>
                <a:gd name="T50" fmla="*/ 0 w 1407"/>
                <a:gd name="T51" fmla="*/ 0 h 220"/>
                <a:gd name="T52" fmla="*/ 0 w 1407"/>
                <a:gd name="T53" fmla="*/ 0 h 220"/>
                <a:gd name="T54" fmla="*/ 0 w 1407"/>
                <a:gd name="T55" fmla="*/ 0 h 220"/>
                <a:gd name="T56" fmla="*/ 0 w 1407"/>
                <a:gd name="T57" fmla="*/ 0 h 220"/>
                <a:gd name="T58" fmla="*/ 0 w 1407"/>
                <a:gd name="T59" fmla="*/ 0 h 220"/>
                <a:gd name="T60" fmla="*/ 0 w 1407"/>
                <a:gd name="T61" fmla="*/ 0 h 220"/>
                <a:gd name="T62" fmla="*/ 0 w 1407"/>
                <a:gd name="T63" fmla="*/ 0 h 220"/>
                <a:gd name="T64" fmla="*/ 0 w 1407"/>
                <a:gd name="T65" fmla="*/ 0 h 220"/>
                <a:gd name="T66" fmla="*/ 0 w 1407"/>
                <a:gd name="T67" fmla="*/ 0 h 220"/>
                <a:gd name="T68" fmla="*/ 0 w 1407"/>
                <a:gd name="T69" fmla="*/ 0 h 220"/>
                <a:gd name="T70" fmla="*/ 0 w 1407"/>
                <a:gd name="T71" fmla="*/ 0 h 220"/>
                <a:gd name="T72" fmla="*/ 0 w 1407"/>
                <a:gd name="T73" fmla="*/ 0 h 220"/>
                <a:gd name="T74" fmla="*/ 0 w 1407"/>
                <a:gd name="T75" fmla="*/ 0 h 220"/>
                <a:gd name="T76" fmla="*/ 0 w 1407"/>
                <a:gd name="T77" fmla="*/ 0 h 220"/>
                <a:gd name="T78" fmla="*/ 0 w 1407"/>
                <a:gd name="T79" fmla="*/ 0 h 220"/>
                <a:gd name="T80" fmla="*/ 0 w 1407"/>
                <a:gd name="T81" fmla="*/ 0 h 220"/>
                <a:gd name="T82" fmla="*/ 0 w 1407"/>
                <a:gd name="T83" fmla="*/ 0 h 22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07"/>
                <a:gd name="T127" fmla="*/ 0 h 220"/>
                <a:gd name="T128" fmla="*/ 1407 w 1407"/>
                <a:gd name="T129" fmla="*/ 220 h 22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07" h="220">
                  <a:moveTo>
                    <a:pt x="27" y="158"/>
                  </a:moveTo>
                  <a:lnTo>
                    <a:pt x="69" y="167"/>
                  </a:lnTo>
                  <a:lnTo>
                    <a:pt x="112" y="176"/>
                  </a:lnTo>
                  <a:lnTo>
                    <a:pt x="154" y="183"/>
                  </a:lnTo>
                  <a:lnTo>
                    <a:pt x="199" y="189"/>
                  </a:lnTo>
                  <a:lnTo>
                    <a:pt x="243" y="195"/>
                  </a:lnTo>
                  <a:lnTo>
                    <a:pt x="288" y="202"/>
                  </a:lnTo>
                  <a:lnTo>
                    <a:pt x="334" y="206"/>
                  </a:lnTo>
                  <a:lnTo>
                    <a:pt x="380" y="210"/>
                  </a:lnTo>
                  <a:lnTo>
                    <a:pt x="426" y="213"/>
                  </a:lnTo>
                  <a:lnTo>
                    <a:pt x="472" y="216"/>
                  </a:lnTo>
                  <a:lnTo>
                    <a:pt x="518" y="218"/>
                  </a:lnTo>
                  <a:lnTo>
                    <a:pt x="565" y="219"/>
                  </a:lnTo>
                  <a:lnTo>
                    <a:pt x="611" y="220"/>
                  </a:lnTo>
                  <a:lnTo>
                    <a:pt x="655" y="220"/>
                  </a:lnTo>
                  <a:lnTo>
                    <a:pt x="701" y="219"/>
                  </a:lnTo>
                  <a:lnTo>
                    <a:pt x="745" y="218"/>
                  </a:lnTo>
                  <a:lnTo>
                    <a:pt x="789" y="216"/>
                  </a:lnTo>
                  <a:lnTo>
                    <a:pt x="832" y="213"/>
                  </a:lnTo>
                  <a:lnTo>
                    <a:pt x="873" y="210"/>
                  </a:lnTo>
                  <a:lnTo>
                    <a:pt x="915" y="206"/>
                  </a:lnTo>
                  <a:lnTo>
                    <a:pt x="954" y="202"/>
                  </a:lnTo>
                  <a:lnTo>
                    <a:pt x="993" y="196"/>
                  </a:lnTo>
                  <a:lnTo>
                    <a:pt x="1030" y="191"/>
                  </a:lnTo>
                  <a:lnTo>
                    <a:pt x="1067" y="185"/>
                  </a:lnTo>
                  <a:lnTo>
                    <a:pt x="1102" y="178"/>
                  </a:lnTo>
                  <a:lnTo>
                    <a:pt x="1134" y="171"/>
                  </a:lnTo>
                  <a:lnTo>
                    <a:pt x="1166" y="162"/>
                  </a:lnTo>
                  <a:lnTo>
                    <a:pt x="1194" y="154"/>
                  </a:lnTo>
                  <a:lnTo>
                    <a:pt x="1221" y="145"/>
                  </a:lnTo>
                  <a:lnTo>
                    <a:pt x="1247" y="134"/>
                  </a:lnTo>
                  <a:lnTo>
                    <a:pt x="1270" y="125"/>
                  </a:lnTo>
                  <a:lnTo>
                    <a:pt x="1291" y="114"/>
                  </a:lnTo>
                  <a:lnTo>
                    <a:pt x="1309" y="103"/>
                  </a:lnTo>
                  <a:lnTo>
                    <a:pt x="1327" y="91"/>
                  </a:lnTo>
                  <a:lnTo>
                    <a:pt x="1345" y="78"/>
                  </a:lnTo>
                  <a:lnTo>
                    <a:pt x="1362" y="64"/>
                  </a:lnTo>
                  <a:lnTo>
                    <a:pt x="1377" y="49"/>
                  </a:lnTo>
                  <a:lnTo>
                    <a:pt x="1389" y="34"/>
                  </a:lnTo>
                  <a:lnTo>
                    <a:pt x="1400" y="17"/>
                  </a:lnTo>
                  <a:lnTo>
                    <a:pt x="1407" y="0"/>
                  </a:lnTo>
                  <a:lnTo>
                    <a:pt x="1395" y="15"/>
                  </a:lnTo>
                  <a:lnTo>
                    <a:pt x="1382" y="30"/>
                  </a:lnTo>
                  <a:lnTo>
                    <a:pt x="1367" y="44"/>
                  </a:lnTo>
                  <a:lnTo>
                    <a:pt x="1352" y="57"/>
                  </a:lnTo>
                  <a:lnTo>
                    <a:pt x="1336" y="69"/>
                  </a:lnTo>
                  <a:lnTo>
                    <a:pt x="1319" y="80"/>
                  </a:lnTo>
                  <a:lnTo>
                    <a:pt x="1302" y="91"/>
                  </a:lnTo>
                  <a:lnTo>
                    <a:pt x="1283" y="99"/>
                  </a:lnTo>
                  <a:lnTo>
                    <a:pt x="1255" y="110"/>
                  </a:lnTo>
                  <a:lnTo>
                    <a:pt x="1224" y="121"/>
                  </a:lnTo>
                  <a:lnTo>
                    <a:pt x="1190" y="130"/>
                  </a:lnTo>
                  <a:lnTo>
                    <a:pt x="1153" y="138"/>
                  </a:lnTo>
                  <a:lnTo>
                    <a:pt x="1116" y="147"/>
                  </a:lnTo>
                  <a:lnTo>
                    <a:pt x="1076" y="154"/>
                  </a:lnTo>
                  <a:lnTo>
                    <a:pt x="1034" y="160"/>
                  </a:lnTo>
                  <a:lnTo>
                    <a:pt x="992" y="165"/>
                  </a:lnTo>
                  <a:lnTo>
                    <a:pt x="948" y="171"/>
                  </a:lnTo>
                  <a:lnTo>
                    <a:pt x="903" y="175"/>
                  </a:lnTo>
                  <a:lnTo>
                    <a:pt x="858" y="179"/>
                  </a:lnTo>
                  <a:lnTo>
                    <a:pt x="812" y="181"/>
                  </a:lnTo>
                  <a:lnTo>
                    <a:pt x="764" y="183"/>
                  </a:lnTo>
                  <a:lnTo>
                    <a:pt x="716" y="185"/>
                  </a:lnTo>
                  <a:lnTo>
                    <a:pt x="669" y="185"/>
                  </a:lnTo>
                  <a:lnTo>
                    <a:pt x="621" y="186"/>
                  </a:lnTo>
                  <a:lnTo>
                    <a:pt x="573" y="185"/>
                  </a:lnTo>
                  <a:lnTo>
                    <a:pt x="526" y="184"/>
                  </a:lnTo>
                  <a:lnTo>
                    <a:pt x="480" y="182"/>
                  </a:lnTo>
                  <a:lnTo>
                    <a:pt x="434" y="180"/>
                  </a:lnTo>
                  <a:lnTo>
                    <a:pt x="388" y="177"/>
                  </a:lnTo>
                  <a:lnTo>
                    <a:pt x="344" y="174"/>
                  </a:lnTo>
                  <a:lnTo>
                    <a:pt x="301" y="169"/>
                  </a:lnTo>
                  <a:lnTo>
                    <a:pt x="260" y="165"/>
                  </a:lnTo>
                  <a:lnTo>
                    <a:pt x="219" y="160"/>
                  </a:lnTo>
                  <a:lnTo>
                    <a:pt x="182" y="155"/>
                  </a:lnTo>
                  <a:lnTo>
                    <a:pt x="145" y="149"/>
                  </a:lnTo>
                  <a:lnTo>
                    <a:pt x="112" y="143"/>
                  </a:lnTo>
                  <a:lnTo>
                    <a:pt x="79" y="135"/>
                  </a:lnTo>
                  <a:lnTo>
                    <a:pt x="51" y="128"/>
                  </a:lnTo>
                  <a:lnTo>
                    <a:pt x="23" y="120"/>
                  </a:lnTo>
                  <a:lnTo>
                    <a:pt x="0" y="112"/>
                  </a:lnTo>
                  <a:lnTo>
                    <a:pt x="4" y="126"/>
                  </a:lnTo>
                  <a:lnTo>
                    <a:pt x="8" y="140"/>
                  </a:lnTo>
                  <a:lnTo>
                    <a:pt x="14" y="152"/>
                  </a:lnTo>
                  <a:lnTo>
                    <a:pt x="27" y="158"/>
                  </a:lnTo>
                  <a:close/>
                </a:path>
              </a:pathLst>
            </a:custGeom>
            <a:solidFill>
              <a:srgbClr val="6166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76" name="Freeform 78"/>
            <p:cNvSpPr>
              <a:spLocks/>
            </p:cNvSpPr>
            <p:nvPr/>
          </p:nvSpPr>
          <p:spPr bwMode="auto">
            <a:xfrm>
              <a:off x="3678" y="2475"/>
              <a:ext cx="141" cy="19"/>
            </a:xfrm>
            <a:custGeom>
              <a:avLst/>
              <a:gdLst>
                <a:gd name="T0" fmla="*/ 0 w 1404"/>
                <a:gd name="T1" fmla="*/ 0 h 219"/>
                <a:gd name="T2" fmla="*/ 0 w 1404"/>
                <a:gd name="T3" fmla="*/ 0 h 219"/>
                <a:gd name="T4" fmla="*/ 0 w 1404"/>
                <a:gd name="T5" fmla="*/ 0 h 219"/>
                <a:gd name="T6" fmla="*/ 0 w 1404"/>
                <a:gd name="T7" fmla="*/ 0 h 219"/>
                <a:gd name="T8" fmla="*/ 0 w 1404"/>
                <a:gd name="T9" fmla="*/ 0 h 219"/>
                <a:gd name="T10" fmla="*/ 0 w 1404"/>
                <a:gd name="T11" fmla="*/ 0 h 219"/>
                <a:gd name="T12" fmla="*/ 0 w 1404"/>
                <a:gd name="T13" fmla="*/ 0 h 219"/>
                <a:gd name="T14" fmla="*/ 0 w 1404"/>
                <a:gd name="T15" fmla="*/ 0 h 219"/>
                <a:gd name="T16" fmla="*/ 0 w 1404"/>
                <a:gd name="T17" fmla="*/ 0 h 219"/>
                <a:gd name="T18" fmla="*/ 0 w 1404"/>
                <a:gd name="T19" fmla="*/ 0 h 219"/>
                <a:gd name="T20" fmla="*/ 0 w 1404"/>
                <a:gd name="T21" fmla="*/ 0 h 219"/>
                <a:gd name="T22" fmla="*/ 0 w 1404"/>
                <a:gd name="T23" fmla="*/ 0 h 219"/>
                <a:gd name="T24" fmla="*/ 0 w 1404"/>
                <a:gd name="T25" fmla="*/ 0 h 219"/>
                <a:gd name="T26" fmla="*/ 0 w 1404"/>
                <a:gd name="T27" fmla="*/ 0 h 219"/>
                <a:gd name="T28" fmla="*/ 0 w 1404"/>
                <a:gd name="T29" fmla="*/ 0 h 219"/>
                <a:gd name="T30" fmla="*/ 0 w 1404"/>
                <a:gd name="T31" fmla="*/ 0 h 219"/>
                <a:gd name="T32" fmla="*/ 0 w 1404"/>
                <a:gd name="T33" fmla="*/ 0 h 219"/>
                <a:gd name="T34" fmla="*/ 0 w 1404"/>
                <a:gd name="T35" fmla="*/ 0 h 219"/>
                <a:gd name="T36" fmla="*/ 0 w 1404"/>
                <a:gd name="T37" fmla="*/ 0 h 219"/>
                <a:gd name="T38" fmla="*/ 0 w 1404"/>
                <a:gd name="T39" fmla="*/ 0 h 219"/>
                <a:gd name="T40" fmla="*/ 0 w 1404"/>
                <a:gd name="T41" fmla="*/ 0 h 219"/>
                <a:gd name="T42" fmla="*/ 0 w 1404"/>
                <a:gd name="T43" fmla="*/ 0 h 219"/>
                <a:gd name="T44" fmla="*/ 0 w 1404"/>
                <a:gd name="T45" fmla="*/ 0 h 219"/>
                <a:gd name="T46" fmla="*/ 0 w 1404"/>
                <a:gd name="T47" fmla="*/ 0 h 219"/>
                <a:gd name="T48" fmla="*/ 0 w 1404"/>
                <a:gd name="T49" fmla="*/ 0 h 219"/>
                <a:gd name="T50" fmla="*/ 0 w 1404"/>
                <a:gd name="T51" fmla="*/ 0 h 219"/>
                <a:gd name="T52" fmla="*/ 0 w 1404"/>
                <a:gd name="T53" fmla="*/ 0 h 219"/>
                <a:gd name="T54" fmla="*/ 0 w 1404"/>
                <a:gd name="T55" fmla="*/ 0 h 219"/>
                <a:gd name="T56" fmla="*/ 0 w 1404"/>
                <a:gd name="T57" fmla="*/ 0 h 219"/>
                <a:gd name="T58" fmla="*/ 0 w 1404"/>
                <a:gd name="T59" fmla="*/ 0 h 219"/>
                <a:gd name="T60" fmla="*/ 0 w 1404"/>
                <a:gd name="T61" fmla="*/ 0 h 219"/>
                <a:gd name="T62" fmla="*/ 0 w 1404"/>
                <a:gd name="T63" fmla="*/ 0 h 219"/>
                <a:gd name="T64" fmla="*/ 0 w 1404"/>
                <a:gd name="T65" fmla="*/ 0 h 219"/>
                <a:gd name="T66" fmla="*/ 0 w 1404"/>
                <a:gd name="T67" fmla="*/ 0 h 219"/>
                <a:gd name="T68" fmla="*/ 0 w 1404"/>
                <a:gd name="T69" fmla="*/ 0 h 219"/>
                <a:gd name="T70" fmla="*/ 0 w 1404"/>
                <a:gd name="T71" fmla="*/ 0 h 219"/>
                <a:gd name="T72" fmla="*/ 0 w 1404"/>
                <a:gd name="T73" fmla="*/ 0 h 219"/>
                <a:gd name="T74" fmla="*/ 0 w 1404"/>
                <a:gd name="T75" fmla="*/ 0 h 219"/>
                <a:gd name="T76" fmla="*/ 0 w 1404"/>
                <a:gd name="T77" fmla="*/ 0 h 219"/>
                <a:gd name="T78" fmla="*/ 0 w 1404"/>
                <a:gd name="T79" fmla="*/ 0 h 219"/>
                <a:gd name="T80" fmla="*/ 0 w 1404"/>
                <a:gd name="T81" fmla="*/ 0 h 219"/>
                <a:gd name="T82" fmla="*/ 0 w 1404"/>
                <a:gd name="T83" fmla="*/ 0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04"/>
                <a:gd name="T127" fmla="*/ 0 h 219"/>
                <a:gd name="T128" fmla="*/ 1404 w 140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04" h="219">
                  <a:moveTo>
                    <a:pt x="24" y="158"/>
                  </a:moveTo>
                  <a:lnTo>
                    <a:pt x="66" y="167"/>
                  </a:lnTo>
                  <a:lnTo>
                    <a:pt x="109" y="175"/>
                  </a:lnTo>
                  <a:lnTo>
                    <a:pt x="151" y="183"/>
                  </a:lnTo>
                  <a:lnTo>
                    <a:pt x="196" y="189"/>
                  </a:lnTo>
                  <a:lnTo>
                    <a:pt x="240" y="195"/>
                  </a:lnTo>
                  <a:lnTo>
                    <a:pt x="285" y="200"/>
                  </a:lnTo>
                  <a:lnTo>
                    <a:pt x="331" y="206"/>
                  </a:lnTo>
                  <a:lnTo>
                    <a:pt x="377" y="210"/>
                  </a:lnTo>
                  <a:lnTo>
                    <a:pt x="423" y="213"/>
                  </a:lnTo>
                  <a:lnTo>
                    <a:pt x="469" y="215"/>
                  </a:lnTo>
                  <a:lnTo>
                    <a:pt x="515" y="217"/>
                  </a:lnTo>
                  <a:lnTo>
                    <a:pt x="562" y="218"/>
                  </a:lnTo>
                  <a:lnTo>
                    <a:pt x="608" y="219"/>
                  </a:lnTo>
                  <a:lnTo>
                    <a:pt x="652" y="219"/>
                  </a:lnTo>
                  <a:lnTo>
                    <a:pt x="698" y="218"/>
                  </a:lnTo>
                  <a:lnTo>
                    <a:pt x="742" y="217"/>
                  </a:lnTo>
                  <a:lnTo>
                    <a:pt x="786" y="215"/>
                  </a:lnTo>
                  <a:lnTo>
                    <a:pt x="829" y="213"/>
                  </a:lnTo>
                  <a:lnTo>
                    <a:pt x="870" y="210"/>
                  </a:lnTo>
                  <a:lnTo>
                    <a:pt x="912" y="206"/>
                  </a:lnTo>
                  <a:lnTo>
                    <a:pt x="951" y="201"/>
                  </a:lnTo>
                  <a:lnTo>
                    <a:pt x="990" y="196"/>
                  </a:lnTo>
                  <a:lnTo>
                    <a:pt x="1027" y="191"/>
                  </a:lnTo>
                  <a:lnTo>
                    <a:pt x="1064" y="185"/>
                  </a:lnTo>
                  <a:lnTo>
                    <a:pt x="1099" y="178"/>
                  </a:lnTo>
                  <a:lnTo>
                    <a:pt x="1131" y="170"/>
                  </a:lnTo>
                  <a:lnTo>
                    <a:pt x="1163" y="162"/>
                  </a:lnTo>
                  <a:lnTo>
                    <a:pt x="1191" y="154"/>
                  </a:lnTo>
                  <a:lnTo>
                    <a:pt x="1218" y="145"/>
                  </a:lnTo>
                  <a:lnTo>
                    <a:pt x="1244" y="134"/>
                  </a:lnTo>
                  <a:lnTo>
                    <a:pt x="1267" y="125"/>
                  </a:lnTo>
                  <a:lnTo>
                    <a:pt x="1288" y="114"/>
                  </a:lnTo>
                  <a:lnTo>
                    <a:pt x="1306" y="103"/>
                  </a:lnTo>
                  <a:lnTo>
                    <a:pt x="1323" y="92"/>
                  </a:lnTo>
                  <a:lnTo>
                    <a:pt x="1341" y="79"/>
                  </a:lnTo>
                  <a:lnTo>
                    <a:pt x="1358" y="65"/>
                  </a:lnTo>
                  <a:lnTo>
                    <a:pt x="1373" y="49"/>
                  </a:lnTo>
                  <a:lnTo>
                    <a:pt x="1386" y="34"/>
                  </a:lnTo>
                  <a:lnTo>
                    <a:pt x="1397" y="17"/>
                  </a:lnTo>
                  <a:lnTo>
                    <a:pt x="1404" y="0"/>
                  </a:lnTo>
                  <a:lnTo>
                    <a:pt x="1392" y="15"/>
                  </a:lnTo>
                  <a:lnTo>
                    <a:pt x="1379" y="31"/>
                  </a:lnTo>
                  <a:lnTo>
                    <a:pt x="1365" y="44"/>
                  </a:lnTo>
                  <a:lnTo>
                    <a:pt x="1350" y="58"/>
                  </a:lnTo>
                  <a:lnTo>
                    <a:pt x="1334" y="71"/>
                  </a:lnTo>
                  <a:lnTo>
                    <a:pt x="1318" y="82"/>
                  </a:lnTo>
                  <a:lnTo>
                    <a:pt x="1301" y="92"/>
                  </a:lnTo>
                  <a:lnTo>
                    <a:pt x="1282" y="101"/>
                  </a:lnTo>
                  <a:lnTo>
                    <a:pt x="1256" y="114"/>
                  </a:lnTo>
                  <a:lnTo>
                    <a:pt x="1226" y="124"/>
                  </a:lnTo>
                  <a:lnTo>
                    <a:pt x="1194" y="134"/>
                  </a:lnTo>
                  <a:lnTo>
                    <a:pt x="1160" y="144"/>
                  </a:lnTo>
                  <a:lnTo>
                    <a:pt x="1122" y="153"/>
                  </a:lnTo>
                  <a:lnTo>
                    <a:pt x="1083" y="160"/>
                  </a:lnTo>
                  <a:lnTo>
                    <a:pt x="1043" y="167"/>
                  </a:lnTo>
                  <a:lnTo>
                    <a:pt x="1001" y="174"/>
                  </a:lnTo>
                  <a:lnTo>
                    <a:pt x="957" y="179"/>
                  </a:lnTo>
                  <a:lnTo>
                    <a:pt x="913" y="183"/>
                  </a:lnTo>
                  <a:lnTo>
                    <a:pt x="867" y="187"/>
                  </a:lnTo>
                  <a:lnTo>
                    <a:pt x="821" y="190"/>
                  </a:lnTo>
                  <a:lnTo>
                    <a:pt x="773" y="192"/>
                  </a:lnTo>
                  <a:lnTo>
                    <a:pt x="726" y="194"/>
                  </a:lnTo>
                  <a:lnTo>
                    <a:pt x="678" y="195"/>
                  </a:lnTo>
                  <a:lnTo>
                    <a:pt x="629" y="195"/>
                  </a:lnTo>
                  <a:lnTo>
                    <a:pt x="581" y="194"/>
                  </a:lnTo>
                  <a:lnTo>
                    <a:pt x="533" y="193"/>
                  </a:lnTo>
                  <a:lnTo>
                    <a:pt x="486" y="192"/>
                  </a:lnTo>
                  <a:lnTo>
                    <a:pt x="439" y="190"/>
                  </a:lnTo>
                  <a:lnTo>
                    <a:pt x="393" y="187"/>
                  </a:lnTo>
                  <a:lnTo>
                    <a:pt x="348" y="184"/>
                  </a:lnTo>
                  <a:lnTo>
                    <a:pt x="305" y="180"/>
                  </a:lnTo>
                  <a:lnTo>
                    <a:pt x="263" y="175"/>
                  </a:lnTo>
                  <a:lnTo>
                    <a:pt x="222" y="169"/>
                  </a:lnTo>
                  <a:lnTo>
                    <a:pt x="184" y="164"/>
                  </a:lnTo>
                  <a:lnTo>
                    <a:pt x="146" y="158"/>
                  </a:lnTo>
                  <a:lnTo>
                    <a:pt x="113" y="152"/>
                  </a:lnTo>
                  <a:lnTo>
                    <a:pt x="80" y="145"/>
                  </a:lnTo>
                  <a:lnTo>
                    <a:pt x="51" y="137"/>
                  </a:lnTo>
                  <a:lnTo>
                    <a:pt x="23" y="129"/>
                  </a:lnTo>
                  <a:lnTo>
                    <a:pt x="0" y="121"/>
                  </a:lnTo>
                  <a:lnTo>
                    <a:pt x="4" y="134"/>
                  </a:lnTo>
                  <a:lnTo>
                    <a:pt x="7" y="145"/>
                  </a:lnTo>
                  <a:lnTo>
                    <a:pt x="13" y="153"/>
                  </a:lnTo>
                  <a:lnTo>
                    <a:pt x="24" y="158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77" name="Freeform 79"/>
            <p:cNvSpPr>
              <a:spLocks/>
            </p:cNvSpPr>
            <p:nvPr/>
          </p:nvSpPr>
          <p:spPr bwMode="auto">
            <a:xfrm>
              <a:off x="3777" y="2469"/>
              <a:ext cx="26" cy="6"/>
            </a:xfrm>
            <a:custGeom>
              <a:avLst/>
              <a:gdLst>
                <a:gd name="T0" fmla="*/ 0 w 255"/>
                <a:gd name="T1" fmla="*/ 0 h 72"/>
                <a:gd name="T2" fmla="*/ 0 w 255"/>
                <a:gd name="T3" fmla="*/ 0 h 72"/>
                <a:gd name="T4" fmla="*/ 0 w 255"/>
                <a:gd name="T5" fmla="*/ 0 h 72"/>
                <a:gd name="T6" fmla="*/ 0 w 255"/>
                <a:gd name="T7" fmla="*/ 0 h 72"/>
                <a:gd name="T8" fmla="*/ 0 w 255"/>
                <a:gd name="T9" fmla="*/ 0 h 72"/>
                <a:gd name="T10" fmla="*/ 0 w 255"/>
                <a:gd name="T11" fmla="*/ 0 h 72"/>
                <a:gd name="T12" fmla="*/ 0 w 255"/>
                <a:gd name="T13" fmla="*/ 0 h 72"/>
                <a:gd name="T14" fmla="*/ 0 w 255"/>
                <a:gd name="T15" fmla="*/ 0 h 72"/>
                <a:gd name="T16" fmla="*/ 0 w 255"/>
                <a:gd name="T17" fmla="*/ 0 h 72"/>
                <a:gd name="T18" fmla="*/ 0 w 255"/>
                <a:gd name="T19" fmla="*/ 0 h 72"/>
                <a:gd name="T20" fmla="*/ 0 w 255"/>
                <a:gd name="T21" fmla="*/ 0 h 72"/>
                <a:gd name="T22" fmla="*/ 0 w 255"/>
                <a:gd name="T23" fmla="*/ 0 h 72"/>
                <a:gd name="T24" fmla="*/ 0 w 255"/>
                <a:gd name="T25" fmla="*/ 0 h 72"/>
                <a:gd name="T26" fmla="*/ 0 w 255"/>
                <a:gd name="T27" fmla="*/ 0 h 72"/>
                <a:gd name="T28" fmla="*/ 0 w 255"/>
                <a:gd name="T29" fmla="*/ 0 h 72"/>
                <a:gd name="T30" fmla="*/ 0 w 255"/>
                <a:gd name="T31" fmla="*/ 0 h 72"/>
                <a:gd name="T32" fmla="*/ 0 w 255"/>
                <a:gd name="T33" fmla="*/ 0 h 72"/>
                <a:gd name="T34" fmla="*/ 0 w 255"/>
                <a:gd name="T35" fmla="*/ 0 h 72"/>
                <a:gd name="T36" fmla="*/ 0 w 255"/>
                <a:gd name="T37" fmla="*/ 0 h 72"/>
                <a:gd name="T38" fmla="*/ 0 w 255"/>
                <a:gd name="T39" fmla="*/ 0 h 72"/>
                <a:gd name="T40" fmla="*/ 0 w 255"/>
                <a:gd name="T41" fmla="*/ 0 h 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72"/>
                <a:gd name="T65" fmla="*/ 255 w 255"/>
                <a:gd name="T66" fmla="*/ 72 h 7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72">
                  <a:moveTo>
                    <a:pt x="21" y="0"/>
                  </a:moveTo>
                  <a:lnTo>
                    <a:pt x="233" y="7"/>
                  </a:lnTo>
                  <a:lnTo>
                    <a:pt x="242" y="9"/>
                  </a:lnTo>
                  <a:lnTo>
                    <a:pt x="249" y="15"/>
                  </a:lnTo>
                  <a:lnTo>
                    <a:pt x="253" y="24"/>
                  </a:lnTo>
                  <a:lnTo>
                    <a:pt x="255" y="35"/>
                  </a:lnTo>
                  <a:lnTo>
                    <a:pt x="255" y="47"/>
                  </a:lnTo>
                  <a:lnTo>
                    <a:pt x="254" y="58"/>
                  </a:lnTo>
                  <a:lnTo>
                    <a:pt x="250" y="66"/>
                  </a:lnTo>
                  <a:lnTo>
                    <a:pt x="243" y="71"/>
                  </a:lnTo>
                  <a:lnTo>
                    <a:pt x="233" y="72"/>
                  </a:lnTo>
                  <a:lnTo>
                    <a:pt x="24" y="67"/>
                  </a:lnTo>
                  <a:lnTo>
                    <a:pt x="14" y="64"/>
                  </a:lnTo>
                  <a:lnTo>
                    <a:pt x="6" y="58"/>
                  </a:lnTo>
                  <a:lnTo>
                    <a:pt x="2" y="50"/>
                  </a:lnTo>
                  <a:lnTo>
                    <a:pt x="0" y="39"/>
                  </a:lnTo>
                  <a:lnTo>
                    <a:pt x="0" y="25"/>
                  </a:lnTo>
                  <a:lnTo>
                    <a:pt x="2" y="14"/>
                  </a:lnTo>
                  <a:lnTo>
                    <a:pt x="6" y="7"/>
                  </a:lnTo>
                  <a:lnTo>
                    <a:pt x="13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78" name="Freeform 80"/>
            <p:cNvSpPr>
              <a:spLocks/>
            </p:cNvSpPr>
            <p:nvPr/>
          </p:nvSpPr>
          <p:spPr bwMode="auto">
            <a:xfrm>
              <a:off x="3712" y="2105"/>
              <a:ext cx="25" cy="7"/>
            </a:xfrm>
            <a:custGeom>
              <a:avLst/>
              <a:gdLst>
                <a:gd name="T0" fmla="*/ 0 w 255"/>
                <a:gd name="T1" fmla="*/ 0 h 82"/>
                <a:gd name="T2" fmla="*/ 0 w 255"/>
                <a:gd name="T3" fmla="*/ 0 h 82"/>
                <a:gd name="T4" fmla="*/ 0 w 255"/>
                <a:gd name="T5" fmla="*/ 0 h 82"/>
                <a:gd name="T6" fmla="*/ 0 w 255"/>
                <a:gd name="T7" fmla="*/ 0 h 82"/>
                <a:gd name="T8" fmla="*/ 0 w 255"/>
                <a:gd name="T9" fmla="*/ 0 h 82"/>
                <a:gd name="T10" fmla="*/ 0 w 255"/>
                <a:gd name="T11" fmla="*/ 0 h 82"/>
                <a:gd name="T12" fmla="*/ 0 w 255"/>
                <a:gd name="T13" fmla="*/ 0 h 82"/>
                <a:gd name="T14" fmla="*/ 0 w 255"/>
                <a:gd name="T15" fmla="*/ 0 h 82"/>
                <a:gd name="T16" fmla="*/ 0 w 255"/>
                <a:gd name="T17" fmla="*/ 0 h 82"/>
                <a:gd name="T18" fmla="*/ 0 w 255"/>
                <a:gd name="T19" fmla="*/ 0 h 82"/>
                <a:gd name="T20" fmla="*/ 0 w 255"/>
                <a:gd name="T21" fmla="*/ 0 h 82"/>
                <a:gd name="T22" fmla="*/ 0 w 255"/>
                <a:gd name="T23" fmla="*/ 0 h 82"/>
                <a:gd name="T24" fmla="*/ 0 w 255"/>
                <a:gd name="T25" fmla="*/ 0 h 82"/>
                <a:gd name="T26" fmla="*/ 0 w 255"/>
                <a:gd name="T27" fmla="*/ 0 h 82"/>
                <a:gd name="T28" fmla="*/ 0 w 255"/>
                <a:gd name="T29" fmla="*/ 0 h 82"/>
                <a:gd name="T30" fmla="*/ 0 w 255"/>
                <a:gd name="T31" fmla="*/ 0 h 82"/>
                <a:gd name="T32" fmla="*/ 0 w 255"/>
                <a:gd name="T33" fmla="*/ 0 h 82"/>
                <a:gd name="T34" fmla="*/ 0 w 255"/>
                <a:gd name="T35" fmla="*/ 0 h 82"/>
                <a:gd name="T36" fmla="*/ 0 w 255"/>
                <a:gd name="T37" fmla="*/ 0 h 82"/>
                <a:gd name="T38" fmla="*/ 0 w 255"/>
                <a:gd name="T39" fmla="*/ 0 h 82"/>
                <a:gd name="T40" fmla="*/ 0 w 255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82"/>
                <a:gd name="T65" fmla="*/ 255 w 255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82">
                  <a:moveTo>
                    <a:pt x="23" y="0"/>
                  </a:moveTo>
                  <a:lnTo>
                    <a:pt x="234" y="15"/>
                  </a:lnTo>
                  <a:lnTo>
                    <a:pt x="242" y="19"/>
                  </a:lnTo>
                  <a:lnTo>
                    <a:pt x="249" y="25"/>
                  </a:lnTo>
                  <a:lnTo>
                    <a:pt x="253" y="34"/>
                  </a:lnTo>
                  <a:lnTo>
                    <a:pt x="255" y="44"/>
                  </a:lnTo>
                  <a:lnTo>
                    <a:pt x="255" y="57"/>
                  </a:lnTo>
                  <a:lnTo>
                    <a:pt x="255" y="67"/>
                  </a:lnTo>
                  <a:lnTo>
                    <a:pt x="251" y="76"/>
                  </a:lnTo>
                  <a:lnTo>
                    <a:pt x="244" y="80"/>
                  </a:lnTo>
                  <a:lnTo>
                    <a:pt x="234" y="82"/>
                  </a:lnTo>
                  <a:lnTo>
                    <a:pt x="25" y="67"/>
                  </a:lnTo>
                  <a:lnTo>
                    <a:pt x="14" y="64"/>
                  </a:lnTo>
                  <a:lnTo>
                    <a:pt x="7" y="57"/>
                  </a:lnTo>
                  <a:lnTo>
                    <a:pt x="2" y="49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2" y="14"/>
                  </a:lnTo>
                  <a:lnTo>
                    <a:pt x="7" y="7"/>
                  </a:lnTo>
                  <a:lnTo>
                    <a:pt x="14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79" name="Freeform 81"/>
            <p:cNvSpPr>
              <a:spLocks/>
            </p:cNvSpPr>
            <p:nvPr/>
          </p:nvSpPr>
          <p:spPr bwMode="auto">
            <a:xfrm>
              <a:off x="3712" y="2115"/>
              <a:ext cx="25" cy="7"/>
            </a:xfrm>
            <a:custGeom>
              <a:avLst/>
              <a:gdLst>
                <a:gd name="T0" fmla="*/ 0 w 255"/>
                <a:gd name="T1" fmla="*/ 0 h 82"/>
                <a:gd name="T2" fmla="*/ 0 w 255"/>
                <a:gd name="T3" fmla="*/ 0 h 82"/>
                <a:gd name="T4" fmla="*/ 0 w 255"/>
                <a:gd name="T5" fmla="*/ 0 h 82"/>
                <a:gd name="T6" fmla="*/ 0 w 255"/>
                <a:gd name="T7" fmla="*/ 0 h 82"/>
                <a:gd name="T8" fmla="*/ 0 w 255"/>
                <a:gd name="T9" fmla="*/ 0 h 82"/>
                <a:gd name="T10" fmla="*/ 0 w 255"/>
                <a:gd name="T11" fmla="*/ 0 h 82"/>
                <a:gd name="T12" fmla="*/ 0 w 255"/>
                <a:gd name="T13" fmla="*/ 0 h 82"/>
                <a:gd name="T14" fmla="*/ 0 w 255"/>
                <a:gd name="T15" fmla="*/ 0 h 82"/>
                <a:gd name="T16" fmla="*/ 0 w 255"/>
                <a:gd name="T17" fmla="*/ 0 h 82"/>
                <a:gd name="T18" fmla="*/ 0 w 255"/>
                <a:gd name="T19" fmla="*/ 0 h 82"/>
                <a:gd name="T20" fmla="*/ 0 w 255"/>
                <a:gd name="T21" fmla="*/ 0 h 82"/>
                <a:gd name="T22" fmla="*/ 0 w 255"/>
                <a:gd name="T23" fmla="*/ 0 h 82"/>
                <a:gd name="T24" fmla="*/ 0 w 255"/>
                <a:gd name="T25" fmla="*/ 0 h 82"/>
                <a:gd name="T26" fmla="*/ 0 w 255"/>
                <a:gd name="T27" fmla="*/ 0 h 82"/>
                <a:gd name="T28" fmla="*/ 0 w 255"/>
                <a:gd name="T29" fmla="*/ 0 h 82"/>
                <a:gd name="T30" fmla="*/ 0 w 255"/>
                <a:gd name="T31" fmla="*/ 0 h 82"/>
                <a:gd name="T32" fmla="*/ 0 w 255"/>
                <a:gd name="T33" fmla="*/ 0 h 82"/>
                <a:gd name="T34" fmla="*/ 0 w 255"/>
                <a:gd name="T35" fmla="*/ 0 h 82"/>
                <a:gd name="T36" fmla="*/ 0 w 255"/>
                <a:gd name="T37" fmla="*/ 0 h 82"/>
                <a:gd name="T38" fmla="*/ 0 w 255"/>
                <a:gd name="T39" fmla="*/ 0 h 82"/>
                <a:gd name="T40" fmla="*/ 0 w 255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82"/>
                <a:gd name="T65" fmla="*/ 255 w 255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82">
                  <a:moveTo>
                    <a:pt x="22" y="0"/>
                  </a:moveTo>
                  <a:lnTo>
                    <a:pt x="233" y="14"/>
                  </a:lnTo>
                  <a:lnTo>
                    <a:pt x="242" y="18"/>
                  </a:lnTo>
                  <a:lnTo>
                    <a:pt x="249" y="25"/>
                  </a:lnTo>
                  <a:lnTo>
                    <a:pt x="253" y="33"/>
                  </a:lnTo>
                  <a:lnTo>
                    <a:pt x="255" y="44"/>
                  </a:lnTo>
                  <a:lnTo>
                    <a:pt x="255" y="57"/>
                  </a:lnTo>
                  <a:lnTo>
                    <a:pt x="254" y="67"/>
                  </a:lnTo>
                  <a:lnTo>
                    <a:pt x="250" y="74"/>
                  </a:lnTo>
                  <a:lnTo>
                    <a:pt x="243" y="80"/>
                  </a:lnTo>
                  <a:lnTo>
                    <a:pt x="233" y="82"/>
                  </a:lnTo>
                  <a:lnTo>
                    <a:pt x="25" y="66"/>
                  </a:lnTo>
                  <a:lnTo>
                    <a:pt x="15" y="63"/>
                  </a:lnTo>
                  <a:lnTo>
                    <a:pt x="6" y="56"/>
                  </a:lnTo>
                  <a:lnTo>
                    <a:pt x="2" y="48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80" name="Freeform 82"/>
            <p:cNvSpPr>
              <a:spLocks/>
            </p:cNvSpPr>
            <p:nvPr/>
          </p:nvSpPr>
          <p:spPr bwMode="auto">
            <a:xfrm>
              <a:off x="3712" y="2125"/>
              <a:ext cx="26" cy="7"/>
            </a:xfrm>
            <a:custGeom>
              <a:avLst/>
              <a:gdLst>
                <a:gd name="T0" fmla="*/ 0 w 255"/>
                <a:gd name="T1" fmla="*/ 0 h 82"/>
                <a:gd name="T2" fmla="*/ 0 w 255"/>
                <a:gd name="T3" fmla="*/ 0 h 82"/>
                <a:gd name="T4" fmla="*/ 0 w 255"/>
                <a:gd name="T5" fmla="*/ 0 h 82"/>
                <a:gd name="T6" fmla="*/ 0 w 255"/>
                <a:gd name="T7" fmla="*/ 0 h 82"/>
                <a:gd name="T8" fmla="*/ 0 w 255"/>
                <a:gd name="T9" fmla="*/ 0 h 82"/>
                <a:gd name="T10" fmla="*/ 0 w 255"/>
                <a:gd name="T11" fmla="*/ 0 h 82"/>
                <a:gd name="T12" fmla="*/ 0 w 255"/>
                <a:gd name="T13" fmla="*/ 0 h 82"/>
                <a:gd name="T14" fmla="*/ 0 w 255"/>
                <a:gd name="T15" fmla="*/ 0 h 82"/>
                <a:gd name="T16" fmla="*/ 0 w 255"/>
                <a:gd name="T17" fmla="*/ 0 h 82"/>
                <a:gd name="T18" fmla="*/ 0 w 255"/>
                <a:gd name="T19" fmla="*/ 0 h 82"/>
                <a:gd name="T20" fmla="*/ 0 w 255"/>
                <a:gd name="T21" fmla="*/ 0 h 82"/>
                <a:gd name="T22" fmla="*/ 0 w 255"/>
                <a:gd name="T23" fmla="*/ 0 h 82"/>
                <a:gd name="T24" fmla="*/ 0 w 255"/>
                <a:gd name="T25" fmla="*/ 0 h 82"/>
                <a:gd name="T26" fmla="*/ 0 w 255"/>
                <a:gd name="T27" fmla="*/ 0 h 82"/>
                <a:gd name="T28" fmla="*/ 0 w 255"/>
                <a:gd name="T29" fmla="*/ 0 h 82"/>
                <a:gd name="T30" fmla="*/ 0 w 255"/>
                <a:gd name="T31" fmla="*/ 0 h 82"/>
                <a:gd name="T32" fmla="*/ 0 w 255"/>
                <a:gd name="T33" fmla="*/ 0 h 82"/>
                <a:gd name="T34" fmla="*/ 0 w 255"/>
                <a:gd name="T35" fmla="*/ 0 h 82"/>
                <a:gd name="T36" fmla="*/ 0 w 255"/>
                <a:gd name="T37" fmla="*/ 0 h 82"/>
                <a:gd name="T38" fmla="*/ 0 w 255"/>
                <a:gd name="T39" fmla="*/ 0 h 82"/>
                <a:gd name="T40" fmla="*/ 0 w 255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82"/>
                <a:gd name="T65" fmla="*/ 255 w 255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82">
                  <a:moveTo>
                    <a:pt x="23" y="0"/>
                  </a:moveTo>
                  <a:lnTo>
                    <a:pt x="233" y="15"/>
                  </a:lnTo>
                  <a:lnTo>
                    <a:pt x="242" y="19"/>
                  </a:lnTo>
                  <a:lnTo>
                    <a:pt x="249" y="25"/>
                  </a:lnTo>
                  <a:lnTo>
                    <a:pt x="253" y="34"/>
                  </a:lnTo>
                  <a:lnTo>
                    <a:pt x="255" y="44"/>
                  </a:lnTo>
                  <a:lnTo>
                    <a:pt x="255" y="57"/>
                  </a:lnTo>
                  <a:lnTo>
                    <a:pt x="255" y="67"/>
                  </a:lnTo>
                  <a:lnTo>
                    <a:pt x="250" y="75"/>
                  </a:lnTo>
                  <a:lnTo>
                    <a:pt x="243" y="80"/>
                  </a:lnTo>
                  <a:lnTo>
                    <a:pt x="233" y="82"/>
                  </a:lnTo>
                  <a:lnTo>
                    <a:pt x="25" y="67"/>
                  </a:lnTo>
                  <a:lnTo>
                    <a:pt x="15" y="63"/>
                  </a:lnTo>
                  <a:lnTo>
                    <a:pt x="7" y="57"/>
                  </a:lnTo>
                  <a:lnTo>
                    <a:pt x="2" y="48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2" y="14"/>
                  </a:lnTo>
                  <a:lnTo>
                    <a:pt x="7" y="7"/>
                  </a:lnTo>
                  <a:lnTo>
                    <a:pt x="15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81" name="Freeform 83"/>
            <p:cNvSpPr>
              <a:spLocks/>
            </p:cNvSpPr>
            <p:nvPr/>
          </p:nvSpPr>
          <p:spPr bwMode="auto">
            <a:xfrm>
              <a:off x="3779" y="2470"/>
              <a:ext cx="23" cy="4"/>
            </a:xfrm>
            <a:custGeom>
              <a:avLst/>
              <a:gdLst>
                <a:gd name="T0" fmla="*/ 0 w 229"/>
                <a:gd name="T1" fmla="*/ 0 h 49"/>
                <a:gd name="T2" fmla="*/ 0 w 229"/>
                <a:gd name="T3" fmla="*/ 0 h 49"/>
                <a:gd name="T4" fmla="*/ 0 w 229"/>
                <a:gd name="T5" fmla="*/ 0 h 49"/>
                <a:gd name="T6" fmla="*/ 0 w 229"/>
                <a:gd name="T7" fmla="*/ 0 h 49"/>
                <a:gd name="T8" fmla="*/ 0 w 229"/>
                <a:gd name="T9" fmla="*/ 0 h 49"/>
                <a:gd name="T10" fmla="*/ 0 w 229"/>
                <a:gd name="T11" fmla="*/ 0 h 49"/>
                <a:gd name="T12" fmla="*/ 0 w 229"/>
                <a:gd name="T13" fmla="*/ 0 h 49"/>
                <a:gd name="T14" fmla="*/ 0 w 229"/>
                <a:gd name="T15" fmla="*/ 0 h 49"/>
                <a:gd name="T16" fmla="*/ 0 w 229"/>
                <a:gd name="T17" fmla="*/ 0 h 49"/>
                <a:gd name="T18" fmla="*/ 0 w 229"/>
                <a:gd name="T19" fmla="*/ 0 h 49"/>
                <a:gd name="T20" fmla="*/ 0 w 229"/>
                <a:gd name="T21" fmla="*/ 0 h 49"/>
                <a:gd name="T22" fmla="*/ 0 w 229"/>
                <a:gd name="T23" fmla="*/ 0 h 49"/>
                <a:gd name="T24" fmla="*/ 0 w 229"/>
                <a:gd name="T25" fmla="*/ 0 h 49"/>
                <a:gd name="T26" fmla="*/ 0 w 229"/>
                <a:gd name="T27" fmla="*/ 0 h 49"/>
                <a:gd name="T28" fmla="*/ 0 w 229"/>
                <a:gd name="T29" fmla="*/ 0 h 49"/>
                <a:gd name="T30" fmla="*/ 0 w 229"/>
                <a:gd name="T31" fmla="*/ 0 h 49"/>
                <a:gd name="T32" fmla="*/ 0 w 229"/>
                <a:gd name="T33" fmla="*/ 0 h 49"/>
                <a:gd name="T34" fmla="*/ 0 w 229"/>
                <a:gd name="T35" fmla="*/ 0 h 49"/>
                <a:gd name="T36" fmla="*/ 0 w 229"/>
                <a:gd name="T37" fmla="*/ 0 h 49"/>
                <a:gd name="T38" fmla="*/ 0 w 229"/>
                <a:gd name="T39" fmla="*/ 0 h 49"/>
                <a:gd name="T40" fmla="*/ 0 w 229"/>
                <a:gd name="T41" fmla="*/ 0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9"/>
                <a:gd name="T64" fmla="*/ 0 h 49"/>
                <a:gd name="T65" fmla="*/ 229 w 229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9" h="49">
                  <a:moveTo>
                    <a:pt x="20" y="0"/>
                  </a:moveTo>
                  <a:lnTo>
                    <a:pt x="206" y="5"/>
                  </a:lnTo>
                  <a:lnTo>
                    <a:pt x="216" y="6"/>
                  </a:lnTo>
                  <a:lnTo>
                    <a:pt x="223" y="10"/>
                  </a:lnTo>
                  <a:lnTo>
                    <a:pt x="227" y="16"/>
                  </a:lnTo>
                  <a:lnTo>
                    <a:pt x="229" y="24"/>
                  </a:lnTo>
                  <a:lnTo>
                    <a:pt x="229" y="32"/>
                  </a:lnTo>
                  <a:lnTo>
                    <a:pt x="228" y="40"/>
                  </a:lnTo>
                  <a:lnTo>
                    <a:pt x="224" y="45"/>
                  </a:lnTo>
                  <a:lnTo>
                    <a:pt x="218" y="49"/>
                  </a:lnTo>
                  <a:lnTo>
                    <a:pt x="209" y="49"/>
                  </a:lnTo>
                  <a:lnTo>
                    <a:pt x="20" y="47"/>
                  </a:lnTo>
                  <a:lnTo>
                    <a:pt x="13" y="44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6" y="6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82" name="Freeform 84"/>
            <p:cNvSpPr>
              <a:spLocks/>
            </p:cNvSpPr>
            <p:nvPr/>
          </p:nvSpPr>
          <p:spPr bwMode="auto">
            <a:xfrm>
              <a:off x="3713" y="2107"/>
              <a:ext cx="23" cy="4"/>
            </a:xfrm>
            <a:custGeom>
              <a:avLst/>
              <a:gdLst>
                <a:gd name="T0" fmla="*/ 0 w 228"/>
                <a:gd name="T1" fmla="*/ 0 h 59"/>
                <a:gd name="T2" fmla="*/ 0 w 228"/>
                <a:gd name="T3" fmla="*/ 0 h 59"/>
                <a:gd name="T4" fmla="*/ 0 w 228"/>
                <a:gd name="T5" fmla="*/ 0 h 59"/>
                <a:gd name="T6" fmla="*/ 0 w 228"/>
                <a:gd name="T7" fmla="*/ 0 h 59"/>
                <a:gd name="T8" fmla="*/ 0 w 228"/>
                <a:gd name="T9" fmla="*/ 0 h 59"/>
                <a:gd name="T10" fmla="*/ 0 w 228"/>
                <a:gd name="T11" fmla="*/ 0 h 59"/>
                <a:gd name="T12" fmla="*/ 0 w 228"/>
                <a:gd name="T13" fmla="*/ 0 h 59"/>
                <a:gd name="T14" fmla="*/ 0 w 228"/>
                <a:gd name="T15" fmla="*/ 0 h 59"/>
                <a:gd name="T16" fmla="*/ 0 w 228"/>
                <a:gd name="T17" fmla="*/ 0 h 59"/>
                <a:gd name="T18" fmla="*/ 0 w 228"/>
                <a:gd name="T19" fmla="*/ 0 h 59"/>
                <a:gd name="T20" fmla="*/ 0 w 228"/>
                <a:gd name="T21" fmla="*/ 0 h 59"/>
                <a:gd name="T22" fmla="*/ 0 w 228"/>
                <a:gd name="T23" fmla="*/ 0 h 59"/>
                <a:gd name="T24" fmla="*/ 0 w 228"/>
                <a:gd name="T25" fmla="*/ 0 h 59"/>
                <a:gd name="T26" fmla="*/ 0 w 228"/>
                <a:gd name="T27" fmla="*/ 0 h 59"/>
                <a:gd name="T28" fmla="*/ 0 w 228"/>
                <a:gd name="T29" fmla="*/ 0 h 59"/>
                <a:gd name="T30" fmla="*/ 0 w 228"/>
                <a:gd name="T31" fmla="*/ 0 h 59"/>
                <a:gd name="T32" fmla="*/ 0 w 228"/>
                <a:gd name="T33" fmla="*/ 0 h 59"/>
                <a:gd name="T34" fmla="*/ 0 w 228"/>
                <a:gd name="T35" fmla="*/ 0 h 59"/>
                <a:gd name="T36" fmla="*/ 0 w 228"/>
                <a:gd name="T37" fmla="*/ 0 h 59"/>
                <a:gd name="T38" fmla="*/ 0 w 228"/>
                <a:gd name="T39" fmla="*/ 0 h 59"/>
                <a:gd name="T40" fmla="*/ 0 w 228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8"/>
                <a:gd name="T64" fmla="*/ 0 h 59"/>
                <a:gd name="T65" fmla="*/ 228 w 228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8" h="59">
                  <a:moveTo>
                    <a:pt x="19" y="0"/>
                  </a:moveTo>
                  <a:lnTo>
                    <a:pt x="206" y="13"/>
                  </a:lnTo>
                  <a:lnTo>
                    <a:pt x="215" y="15"/>
                  </a:lnTo>
                  <a:lnTo>
                    <a:pt x="222" y="19"/>
                  </a:lnTo>
                  <a:lnTo>
                    <a:pt x="226" y="25"/>
                  </a:lnTo>
                  <a:lnTo>
                    <a:pt x="228" y="33"/>
                  </a:lnTo>
                  <a:lnTo>
                    <a:pt x="228" y="42"/>
                  </a:lnTo>
                  <a:lnTo>
                    <a:pt x="227" y="49"/>
                  </a:lnTo>
                  <a:lnTo>
                    <a:pt x="223" y="54"/>
                  </a:lnTo>
                  <a:lnTo>
                    <a:pt x="216" y="58"/>
                  </a:lnTo>
                  <a:lnTo>
                    <a:pt x="208" y="59"/>
                  </a:lnTo>
                  <a:lnTo>
                    <a:pt x="19" y="47"/>
                  </a:lnTo>
                  <a:lnTo>
                    <a:pt x="12" y="45"/>
                  </a:lnTo>
                  <a:lnTo>
                    <a:pt x="6" y="40"/>
                  </a:lnTo>
                  <a:lnTo>
                    <a:pt x="2" y="35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83" name="Freeform 85"/>
            <p:cNvSpPr>
              <a:spLocks/>
            </p:cNvSpPr>
            <p:nvPr/>
          </p:nvSpPr>
          <p:spPr bwMode="auto">
            <a:xfrm>
              <a:off x="3714" y="2116"/>
              <a:ext cx="22" cy="5"/>
            </a:xfrm>
            <a:custGeom>
              <a:avLst/>
              <a:gdLst>
                <a:gd name="T0" fmla="*/ 0 w 228"/>
                <a:gd name="T1" fmla="*/ 0 h 59"/>
                <a:gd name="T2" fmla="*/ 0 w 228"/>
                <a:gd name="T3" fmla="*/ 0 h 59"/>
                <a:gd name="T4" fmla="*/ 0 w 228"/>
                <a:gd name="T5" fmla="*/ 0 h 59"/>
                <a:gd name="T6" fmla="*/ 0 w 228"/>
                <a:gd name="T7" fmla="*/ 0 h 59"/>
                <a:gd name="T8" fmla="*/ 0 w 228"/>
                <a:gd name="T9" fmla="*/ 0 h 59"/>
                <a:gd name="T10" fmla="*/ 0 w 228"/>
                <a:gd name="T11" fmla="*/ 0 h 59"/>
                <a:gd name="T12" fmla="*/ 0 w 228"/>
                <a:gd name="T13" fmla="*/ 0 h 59"/>
                <a:gd name="T14" fmla="*/ 0 w 228"/>
                <a:gd name="T15" fmla="*/ 0 h 59"/>
                <a:gd name="T16" fmla="*/ 0 w 228"/>
                <a:gd name="T17" fmla="*/ 0 h 59"/>
                <a:gd name="T18" fmla="*/ 0 w 228"/>
                <a:gd name="T19" fmla="*/ 0 h 59"/>
                <a:gd name="T20" fmla="*/ 0 w 228"/>
                <a:gd name="T21" fmla="*/ 0 h 59"/>
                <a:gd name="T22" fmla="*/ 0 w 228"/>
                <a:gd name="T23" fmla="*/ 0 h 59"/>
                <a:gd name="T24" fmla="*/ 0 w 228"/>
                <a:gd name="T25" fmla="*/ 0 h 59"/>
                <a:gd name="T26" fmla="*/ 0 w 228"/>
                <a:gd name="T27" fmla="*/ 0 h 59"/>
                <a:gd name="T28" fmla="*/ 0 w 228"/>
                <a:gd name="T29" fmla="*/ 0 h 59"/>
                <a:gd name="T30" fmla="*/ 0 w 228"/>
                <a:gd name="T31" fmla="*/ 0 h 59"/>
                <a:gd name="T32" fmla="*/ 0 w 228"/>
                <a:gd name="T33" fmla="*/ 0 h 59"/>
                <a:gd name="T34" fmla="*/ 0 w 228"/>
                <a:gd name="T35" fmla="*/ 0 h 59"/>
                <a:gd name="T36" fmla="*/ 0 w 228"/>
                <a:gd name="T37" fmla="*/ 0 h 59"/>
                <a:gd name="T38" fmla="*/ 0 w 228"/>
                <a:gd name="T39" fmla="*/ 0 h 59"/>
                <a:gd name="T40" fmla="*/ 0 w 228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8"/>
                <a:gd name="T64" fmla="*/ 0 h 59"/>
                <a:gd name="T65" fmla="*/ 228 w 228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8" h="59">
                  <a:moveTo>
                    <a:pt x="20" y="0"/>
                  </a:moveTo>
                  <a:lnTo>
                    <a:pt x="206" y="13"/>
                  </a:lnTo>
                  <a:lnTo>
                    <a:pt x="215" y="15"/>
                  </a:lnTo>
                  <a:lnTo>
                    <a:pt x="222" y="19"/>
                  </a:lnTo>
                  <a:lnTo>
                    <a:pt x="226" y="25"/>
                  </a:lnTo>
                  <a:lnTo>
                    <a:pt x="228" y="32"/>
                  </a:lnTo>
                  <a:lnTo>
                    <a:pt x="228" y="43"/>
                  </a:lnTo>
                  <a:lnTo>
                    <a:pt x="227" y="49"/>
                  </a:lnTo>
                  <a:lnTo>
                    <a:pt x="223" y="54"/>
                  </a:lnTo>
                  <a:lnTo>
                    <a:pt x="217" y="58"/>
                  </a:lnTo>
                  <a:lnTo>
                    <a:pt x="209" y="59"/>
                  </a:lnTo>
                  <a:lnTo>
                    <a:pt x="20" y="47"/>
                  </a:lnTo>
                  <a:lnTo>
                    <a:pt x="13" y="45"/>
                  </a:lnTo>
                  <a:lnTo>
                    <a:pt x="6" y="40"/>
                  </a:lnTo>
                  <a:lnTo>
                    <a:pt x="2" y="35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1" y="11"/>
                  </a:lnTo>
                  <a:lnTo>
                    <a:pt x="6" y="6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84" name="Freeform 86"/>
            <p:cNvSpPr>
              <a:spLocks/>
            </p:cNvSpPr>
            <p:nvPr/>
          </p:nvSpPr>
          <p:spPr bwMode="auto">
            <a:xfrm>
              <a:off x="3714" y="2126"/>
              <a:ext cx="23" cy="5"/>
            </a:xfrm>
            <a:custGeom>
              <a:avLst/>
              <a:gdLst>
                <a:gd name="T0" fmla="*/ 0 w 227"/>
                <a:gd name="T1" fmla="*/ 0 h 59"/>
                <a:gd name="T2" fmla="*/ 0 w 227"/>
                <a:gd name="T3" fmla="*/ 0 h 59"/>
                <a:gd name="T4" fmla="*/ 0 w 227"/>
                <a:gd name="T5" fmla="*/ 0 h 59"/>
                <a:gd name="T6" fmla="*/ 0 w 227"/>
                <a:gd name="T7" fmla="*/ 0 h 59"/>
                <a:gd name="T8" fmla="*/ 0 w 227"/>
                <a:gd name="T9" fmla="*/ 0 h 59"/>
                <a:gd name="T10" fmla="*/ 0 w 227"/>
                <a:gd name="T11" fmla="*/ 0 h 59"/>
                <a:gd name="T12" fmla="*/ 0 w 227"/>
                <a:gd name="T13" fmla="*/ 0 h 59"/>
                <a:gd name="T14" fmla="*/ 0 w 227"/>
                <a:gd name="T15" fmla="*/ 0 h 59"/>
                <a:gd name="T16" fmla="*/ 0 w 227"/>
                <a:gd name="T17" fmla="*/ 0 h 59"/>
                <a:gd name="T18" fmla="*/ 0 w 227"/>
                <a:gd name="T19" fmla="*/ 0 h 59"/>
                <a:gd name="T20" fmla="*/ 0 w 227"/>
                <a:gd name="T21" fmla="*/ 0 h 59"/>
                <a:gd name="T22" fmla="*/ 0 w 227"/>
                <a:gd name="T23" fmla="*/ 0 h 59"/>
                <a:gd name="T24" fmla="*/ 0 w 227"/>
                <a:gd name="T25" fmla="*/ 0 h 59"/>
                <a:gd name="T26" fmla="*/ 0 w 227"/>
                <a:gd name="T27" fmla="*/ 0 h 59"/>
                <a:gd name="T28" fmla="*/ 0 w 227"/>
                <a:gd name="T29" fmla="*/ 0 h 59"/>
                <a:gd name="T30" fmla="*/ 0 w 227"/>
                <a:gd name="T31" fmla="*/ 0 h 59"/>
                <a:gd name="T32" fmla="*/ 0 w 227"/>
                <a:gd name="T33" fmla="*/ 0 h 59"/>
                <a:gd name="T34" fmla="*/ 0 w 227"/>
                <a:gd name="T35" fmla="*/ 0 h 59"/>
                <a:gd name="T36" fmla="*/ 0 w 227"/>
                <a:gd name="T37" fmla="*/ 0 h 59"/>
                <a:gd name="T38" fmla="*/ 0 w 227"/>
                <a:gd name="T39" fmla="*/ 0 h 59"/>
                <a:gd name="T40" fmla="*/ 0 w 227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7"/>
                <a:gd name="T64" fmla="*/ 0 h 59"/>
                <a:gd name="T65" fmla="*/ 227 w 227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7" h="59">
                  <a:moveTo>
                    <a:pt x="19" y="0"/>
                  </a:moveTo>
                  <a:lnTo>
                    <a:pt x="206" y="13"/>
                  </a:lnTo>
                  <a:lnTo>
                    <a:pt x="214" y="15"/>
                  </a:lnTo>
                  <a:lnTo>
                    <a:pt x="221" y="19"/>
                  </a:lnTo>
                  <a:lnTo>
                    <a:pt x="225" y="25"/>
                  </a:lnTo>
                  <a:lnTo>
                    <a:pt x="227" y="33"/>
                  </a:lnTo>
                  <a:lnTo>
                    <a:pt x="227" y="42"/>
                  </a:lnTo>
                  <a:lnTo>
                    <a:pt x="226" y="49"/>
                  </a:lnTo>
                  <a:lnTo>
                    <a:pt x="222" y="54"/>
                  </a:lnTo>
                  <a:lnTo>
                    <a:pt x="216" y="58"/>
                  </a:lnTo>
                  <a:lnTo>
                    <a:pt x="208" y="59"/>
                  </a:lnTo>
                  <a:lnTo>
                    <a:pt x="19" y="47"/>
                  </a:lnTo>
                  <a:lnTo>
                    <a:pt x="12" y="44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5" y="6"/>
                  </a:lnTo>
                  <a:lnTo>
                    <a:pt x="11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85" name="Freeform 87"/>
            <p:cNvSpPr>
              <a:spLocks/>
            </p:cNvSpPr>
            <p:nvPr/>
          </p:nvSpPr>
          <p:spPr bwMode="auto">
            <a:xfrm>
              <a:off x="3794" y="2471"/>
              <a:ext cx="7" cy="3"/>
            </a:xfrm>
            <a:custGeom>
              <a:avLst/>
              <a:gdLst>
                <a:gd name="T0" fmla="*/ 0 w 64"/>
                <a:gd name="T1" fmla="*/ 0 h 34"/>
                <a:gd name="T2" fmla="*/ 0 w 64"/>
                <a:gd name="T3" fmla="*/ 0 h 34"/>
                <a:gd name="T4" fmla="*/ 0 w 64"/>
                <a:gd name="T5" fmla="*/ 0 h 34"/>
                <a:gd name="T6" fmla="*/ 0 w 64"/>
                <a:gd name="T7" fmla="*/ 0 h 34"/>
                <a:gd name="T8" fmla="*/ 0 w 64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34"/>
                <a:gd name="T17" fmla="*/ 64 w 64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34">
                  <a:moveTo>
                    <a:pt x="64" y="34"/>
                  </a:moveTo>
                  <a:lnTo>
                    <a:pt x="1" y="32"/>
                  </a:lnTo>
                  <a:lnTo>
                    <a:pt x="0" y="0"/>
                  </a:lnTo>
                  <a:lnTo>
                    <a:pt x="63" y="2"/>
                  </a:lnTo>
                  <a:lnTo>
                    <a:pt x="64" y="34"/>
                  </a:lnTo>
                  <a:close/>
                </a:path>
              </a:pathLst>
            </a:custGeom>
            <a:solidFill>
              <a:srgbClr val="19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86" name="Freeform 88"/>
            <p:cNvSpPr>
              <a:spLocks/>
            </p:cNvSpPr>
            <p:nvPr/>
          </p:nvSpPr>
          <p:spPr bwMode="auto">
            <a:xfrm>
              <a:off x="3678" y="2412"/>
              <a:ext cx="131" cy="22"/>
            </a:xfrm>
            <a:custGeom>
              <a:avLst/>
              <a:gdLst>
                <a:gd name="T0" fmla="*/ 0 w 1317"/>
                <a:gd name="T1" fmla="*/ 0 h 269"/>
                <a:gd name="T2" fmla="*/ 0 w 1317"/>
                <a:gd name="T3" fmla="*/ 0 h 269"/>
                <a:gd name="T4" fmla="*/ 0 w 1317"/>
                <a:gd name="T5" fmla="*/ 0 h 269"/>
                <a:gd name="T6" fmla="*/ 0 w 1317"/>
                <a:gd name="T7" fmla="*/ 0 h 269"/>
                <a:gd name="T8" fmla="*/ 0 w 1317"/>
                <a:gd name="T9" fmla="*/ 0 h 269"/>
                <a:gd name="T10" fmla="*/ 0 w 1317"/>
                <a:gd name="T11" fmla="*/ 0 h 269"/>
                <a:gd name="T12" fmla="*/ 0 w 1317"/>
                <a:gd name="T13" fmla="*/ 0 h 269"/>
                <a:gd name="T14" fmla="*/ 0 w 1317"/>
                <a:gd name="T15" fmla="*/ 0 h 269"/>
                <a:gd name="T16" fmla="*/ 0 w 1317"/>
                <a:gd name="T17" fmla="*/ 0 h 269"/>
                <a:gd name="T18" fmla="*/ 0 w 1317"/>
                <a:gd name="T19" fmla="*/ 0 h 269"/>
                <a:gd name="T20" fmla="*/ 0 w 1317"/>
                <a:gd name="T21" fmla="*/ 0 h 269"/>
                <a:gd name="T22" fmla="*/ 0 w 1317"/>
                <a:gd name="T23" fmla="*/ 0 h 269"/>
                <a:gd name="T24" fmla="*/ 0 w 1317"/>
                <a:gd name="T25" fmla="*/ 0 h 269"/>
                <a:gd name="T26" fmla="*/ 0 w 1317"/>
                <a:gd name="T27" fmla="*/ 0 h 269"/>
                <a:gd name="T28" fmla="*/ 0 w 1317"/>
                <a:gd name="T29" fmla="*/ 0 h 269"/>
                <a:gd name="T30" fmla="*/ 0 w 1317"/>
                <a:gd name="T31" fmla="*/ 0 h 269"/>
                <a:gd name="T32" fmla="*/ 0 w 1317"/>
                <a:gd name="T33" fmla="*/ 0 h 269"/>
                <a:gd name="T34" fmla="*/ 0 w 1317"/>
                <a:gd name="T35" fmla="*/ 0 h 269"/>
                <a:gd name="T36" fmla="*/ 0 w 1317"/>
                <a:gd name="T37" fmla="*/ 0 h 269"/>
                <a:gd name="T38" fmla="*/ 0 w 1317"/>
                <a:gd name="T39" fmla="*/ 0 h 269"/>
                <a:gd name="T40" fmla="*/ 0 w 1317"/>
                <a:gd name="T41" fmla="*/ 0 h 269"/>
                <a:gd name="T42" fmla="*/ 0 w 1317"/>
                <a:gd name="T43" fmla="*/ 0 h 269"/>
                <a:gd name="T44" fmla="*/ 0 w 1317"/>
                <a:gd name="T45" fmla="*/ 0 h 269"/>
                <a:gd name="T46" fmla="*/ 0 w 1317"/>
                <a:gd name="T47" fmla="*/ 0 h 269"/>
                <a:gd name="T48" fmla="*/ 0 w 1317"/>
                <a:gd name="T49" fmla="*/ 0 h 269"/>
                <a:gd name="T50" fmla="*/ 0 w 1317"/>
                <a:gd name="T51" fmla="*/ 0 h 269"/>
                <a:gd name="T52" fmla="*/ 0 w 1317"/>
                <a:gd name="T53" fmla="*/ 0 h 269"/>
                <a:gd name="T54" fmla="*/ 0 w 1317"/>
                <a:gd name="T55" fmla="*/ 0 h 269"/>
                <a:gd name="T56" fmla="*/ 0 w 1317"/>
                <a:gd name="T57" fmla="*/ 0 h 269"/>
                <a:gd name="T58" fmla="*/ 0 w 1317"/>
                <a:gd name="T59" fmla="*/ 0 h 269"/>
                <a:gd name="T60" fmla="*/ 0 w 1317"/>
                <a:gd name="T61" fmla="*/ 0 h 269"/>
                <a:gd name="T62" fmla="*/ 0 w 1317"/>
                <a:gd name="T63" fmla="*/ 0 h 269"/>
                <a:gd name="T64" fmla="*/ 0 w 1317"/>
                <a:gd name="T65" fmla="*/ 0 h 269"/>
                <a:gd name="T66" fmla="*/ 0 w 1317"/>
                <a:gd name="T67" fmla="*/ 0 h 269"/>
                <a:gd name="T68" fmla="*/ 0 w 1317"/>
                <a:gd name="T69" fmla="*/ 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7"/>
                <a:gd name="T106" fmla="*/ 0 h 269"/>
                <a:gd name="T107" fmla="*/ 1317 w 1317"/>
                <a:gd name="T108" fmla="*/ 269 h 26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7" h="269">
                  <a:moveTo>
                    <a:pt x="114" y="0"/>
                  </a:moveTo>
                  <a:lnTo>
                    <a:pt x="1198" y="41"/>
                  </a:lnTo>
                  <a:lnTo>
                    <a:pt x="1226" y="45"/>
                  </a:lnTo>
                  <a:lnTo>
                    <a:pt x="1249" y="52"/>
                  </a:lnTo>
                  <a:lnTo>
                    <a:pt x="1269" y="65"/>
                  </a:lnTo>
                  <a:lnTo>
                    <a:pt x="1286" y="80"/>
                  </a:lnTo>
                  <a:lnTo>
                    <a:pt x="1300" y="98"/>
                  </a:lnTo>
                  <a:lnTo>
                    <a:pt x="1309" y="118"/>
                  </a:lnTo>
                  <a:lnTo>
                    <a:pt x="1315" y="138"/>
                  </a:lnTo>
                  <a:lnTo>
                    <a:pt x="1317" y="160"/>
                  </a:lnTo>
                  <a:lnTo>
                    <a:pt x="1316" y="182"/>
                  </a:lnTo>
                  <a:lnTo>
                    <a:pt x="1311" y="202"/>
                  </a:lnTo>
                  <a:lnTo>
                    <a:pt x="1302" y="221"/>
                  </a:lnTo>
                  <a:lnTo>
                    <a:pt x="1290" y="238"/>
                  </a:lnTo>
                  <a:lnTo>
                    <a:pt x="1273" y="251"/>
                  </a:lnTo>
                  <a:lnTo>
                    <a:pt x="1254" y="262"/>
                  </a:lnTo>
                  <a:lnTo>
                    <a:pt x="1231" y="268"/>
                  </a:lnTo>
                  <a:lnTo>
                    <a:pt x="1203" y="269"/>
                  </a:lnTo>
                  <a:lnTo>
                    <a:pt x="119" y="226"/>
                  </a:lnTo>
                  <a:lnTo>
                    <a:pt x="91" y="223"/>
                  </a:lnTo>
                  <a:lnTo>
                    <a:pt x="68" y="215"/>
                  </a:lnTo>
                  <a:lnTo>
                    <a:pt x="48" y="204"/>
                  </a:lnTo>
                  <a:lnTo>
                    <a:pt x="30" y="188"/>
                  </a:lnTo>
                  <a:lnTo>
                    <a:pt x="17" y="170"/>
                  </a:lnTo>
                  <a:lnTo>
                    <a:pt x="8" y="151"/>
                  </a:lnTo>
                  <a:lnTo>
                    <a:pt x="2" y="130"/>
                  </a:lnTo>
                  <a:lnTo>
                    <a:pt x="0" y="108"/>
                  </a:lnTo>
                  <a:lnTo>
                    <a:pt x="1" y="88"/>
                  </a:lnTo>
                  <a:lnTo>
                    <a:pt x="6" y="67"/>
                  </a:lnTo>
                  <a:lnTo>
                    <a:pt x="15" y="48"/>
                  </a:lnTo>
                  <a:lnTo>
                    <a:pt x="27" y="32"/>
                  </a:lnTo>
                  <a:lnTo>
                    <a:pt x="43" y="17"/>
                  </a:lnTo>
                  <a:lnTo>
                    <a:pt x="63" y="7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87" name="Freeform 89"/>
            <p:cNvSpPr>
              <a:spLocks/>
            </p:cNvSpPr>
            <p:nvPr/>
          </p:nvSpPr>
          <p:spPr bwMode="auto">
            <a:xfrm>
              <a:off x="3677" y="2411"/>
              <a:ext cx="132" cy="22"/>
            </a:xfrm>
            <a:custGeom>
              <a:avLst/>
              <a:gdLst>
                <a:gd name="T0" fmla="*/ 0 w 1317"/>
                <a:gd name="T1" fmla="*/ 0 h 271"/>
                <a:gd name="T2" fmla="*/ 0 w 1317"/>
                <a:gd name="T3" fmla="*/ 0 h 271"/>
                <a:gd name="T4" fmla="*/ 0 w 1317"/>
                <a:gd name="T5" fmla="*/ 0 h 271"/>
                <a:gd name="T6" fmla="*/ 0 w 1317"/>
                <a:gd name="T7" fmla="*/ 0 h 271"/>
                <a:gd name="T8" fmla="*/ 0 w 1317"/>
                <a:gd name="T9" fmla="*/ 0 h 271"/>
                <a:gd name="T10" fmla="*/ 0 w 1317"/>
                <a:gd name="T11" fmla="*/ 0 h 271"/>
                <a:gd name="T12" fmla="*/ 0 w 1317"/>
                <a:gd name="T13" fmla="*/ 0 h 271"/>
                <a:gd name="T14" fmla="*/ 0 w 1317"/>
                <a:gd name="T15" fmla="*/ 0 h 271"/>
                <a:gd name="T16" fmla="*/ 0 w 1317"/>
                <a:gd name="T17" fmla="*/ 0 h 271"/>
                <a:gd name="T18" fmla="*/ 0 w 1317"/>
                <a:gd name="T19" fmla="*/ 0 h 271"/>
                <a:gd name="T20" fmla="*/ 0 w 1317"/>
                <a:gd name="T21" fmla="*/ 0 h 271"/>
                <a:gd name="T22" fmla="*/ 0 w 1317"/>
                <a:gd name="T23" fmla="*/ 0 h 271"/>
                <a:gd name="T24" fmla="*/ 0 w 1317"/>
                <a:gd name="T25" fmla="*/ 0 h 271"/>
                <a:gd name="T26" fmla="*/ 0 w 1317"/>
                <a:gd name="T27" fmla="*/ 0 h 271"/>
                <a:gd name="T28" fmla="*/ 0 w 1317"/>
                <a:gd name="T29" fmla="*/ 0 h 271"/>
                <a:gd name="T30" fmla="*/ 0 w 1317"/>
                <a:gd name="T31" fmla="*/ 0 h 271"/>
                <a:gd name="T32" fmla="*/ 0 w 1317"/>
                <a:gd name="T33" fmla="*/ 0 h 271"/>
                <a:gd name="T34" fmla="*/ 0 w 1317"/>
                <a:gd name="T35" fmla="*/ 0 h 271"/>
                <a:gd name="T36" fmla="*/ 0 w 1317"/>
                <a:gd name="T37" fmla="*/ 0 h 271"/>
                <a:gd name="T38" fmla="*/ 0 w 1317"/>
                <a:gd name="T39" fmla="*/ 0 h 271"/>
                <a:gd name="T40" fmla="*/ 0 w 1317"/>
                <a:gd name="T41" fmla="*/ 0 h 271"/>
                <a:gd name="T42" fmla="*/ 0 w 1317"/>
                <a:gd name="T43" fmla="*/ 0 h 271"/>
                <a:gd name="T44" fmla="*/ 0 w 1317"/>
                <a:gd name="T45" fmla="*/ 0 h 271"/>
                <a:gd name="T46" fmla="*/ 0 w 1317"/>
                <a:gd name="T47" fmla="*/ 0 h 271"/>
                <a:gd name="T48" fmla="*/ 0 w 1317"/>
                <a:gd name="T49" fmla="*/ 0 h 271"/>
                <a:gd name="T50" fmla="*/ 0 w 1317"/>
                <a:gd name="T51" fmla="*/ 0 h 271"/>
                <a:gd name="T52" fmla="*/ 0 w 1317"/>
                <a:gd name="T53" fmla="*/ 0 h 271"/>
                <a:gd name="T54" fmla="*/ 0 w 1317"/>
                <a:gd name="T55" fmla="*/ 0 h 271"/>
                <a:gd name="T56" fmla="*/ 0 w 1317"/>
                <a:gd name="T57" fmla="*/ 0 h 271"/>
                <a:gd name="T58" fmla="*/ 0 w 1317"/>
                <a:gd name="T59" fmla="*/ 0 h 271"/>
                <a:gd name="T60" fmla="*/ 0 w 1317"/>
                <a:gd name="T61" fmla="*/ 0 h 271"/>
                <a:gd name="T62" fmla="*/ 0 w 1317"/>
                <a:gd name="T63" fmla="*/ 0 h 271"/>
                <a:gd name="T64" fmla="*/ 0 w 1317"/>
                <a:gd name="T65" fmla="*/ 0 h 271"/>
                <a:gd name="T66" fmla="*/ 0 w 1317"/>
                <a:gd name="T67" fmla="*/ 0 h 271"/>
                <a:gd name="T68" fmla="*/ 0 w 1317"/>
                <a:gd name="T69" fmla="*/ 0 h 27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7"/>
                <a:gd name="T106" fmla="*/ 0 h 271"/>
                <a:gd name="T107" fmla="*/ 1317 w 1317"/>
                <a:gd name="T108" fmla="*/ 271 h 27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7" h="271">
                  <a:moveTo>
                    <a:pt x="114" y="0"/>
                  </a:moveTo>
                  <a:lnTo>
                    <a:pt x="1198" y="43"/>
                  </a:lnTo>
                  <a:lnTo>
                    <a:pt x="1225" y="46"/>
                  </a:lnTo>
                  <a:lnTo>
                    <a:pt x="1250" y="54"/>
                  </a:lnTo>
                  <a:lnTo>
                    <a:pt x="1270" y="67"/>
                  </a:lnTo>
                  <a:lnTo>
                    <a:pt x="1286" y="82"/>
                  </a:lnTo>
                  <a:lnTo>
                    <a:pt x="1300" y="100"/>
                  </a:lnTo>
                  <a:lnTo>
                    <a:pt x="1310" y="119"/>
                  </a:lnTo>
                  <a:lnTo>
                    <a:pt x="1315" y="140"/>
                  </a:lnTo>
                  <a:lnTo>
                    <a:pt x="1317" y="162"/>
                  </a:lnTo>
                  <a:lnTo>
                    <a:pt x="1316" y="183"/>
                  </a:lnTo>
                  <a:lnTo>
                    <a:pt x="1312" y="203"/>
                  </a:lnTo>
                  <a:lnTo>
                    <a:pt x="1304" y="222"/>
                  </a:lnTo>
                  <a:lnTo>
                    <a:pt x="1291" y="238"/>
                  </a:lnTo>
                  <a:lnTo>
                    <a:pt x="1275" y="252"/>
                  </a:lnTo>
                  <a:lnTo>
                    <a:pt x="1255" y="262"/>
                  </a:lnTo>
                  <a:lnTo>
                    <a:pt x="1232" y="268"/>
                  </a:lnTo>
                  <a:lnTo>
                    <a:pt x="1203" y="271"/>
                  </a:lnTo>
                  <a:lnTo>
                    <a:pt x="122" y="228"/>
                  </a:lnTo>
                  <a:lnTo>
                    <a:pt x="93" y="224"/>
                  </a:lnTo>
                  <a:lnTo>
                    <a:pt x="69" y="216"/>
                  </a:lnTo>
                  <a:lnTo>
                    <a:pt x="48" y="203"/>
                  </a:lnTo>
                  <a:lnTo>
                    <a:pt x="32" y="188"/>
                  </a:lnTo>
                  <a:lnTo>
                    <a:pt x="18" y="170"/>
                  </a:lnTo>
                  <a:lnTo>
                    <a:pt x="9" y="150"/>
                  </a:lnTo>
                  <a:lnTo>
                    <a:pt x="3" y="131"/>
                  </a:lnTo>
                  <a:lnTo>
                    <a:pt x="0" y="109"/>
                  </a:lnTo>
                  <a:lnTo>
                    <a:pt x="2" y="88"/>
                  </a:lnTo>
                  <a:lnTo>
                    <a:pt x="7" y="68"/>
                  </a:lnTo>
                  <a:lnTo>
                    <a:pt x="15" y="49"/>
                  </a:lnTo>
                  <a:lnTo>
                    <a:pt x="28" y="32"/>
                  </a:lnTo>
                  <a:lnTo>
                    <a:pt x="43" y="18"/>
                  </a:lnTo>
                  <a:lnTo>
                    <a:pt x="63" y="8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88" name="Freeform 90"/>
            <p:cNvSpPr>
              <a:spLocks/>
            </p:cNvSpPr>
            <p:nvPr/>
          </p:nvSpPr>
          <p:spPr bwMode="auto">
            <a:xfrm>
              <a:off x="3678" y="2412"/>
              <a:ext cx="131" cy="21"/>
            </a:xfrm>
            <a:custGeom>
              <a:avLst/>
              <a:gdLst>
                <a:gd name="T0" fmla="*/ 0 w 1308"/>
                <a:gd name="T1" fmla="*/ 0 h 260"/>
                <a:gd name="T2" fmla="*/ 0 w 1308"/>
                <a:gd name="T3" fmla="*/ 0 h 260"/>
                <a:gd name="T4" fmla="*/ 0 w 1308"/>
                <a:gd name="T5" fmla="*/ 0 h 260"/>
                <a:gd name="T6" fmla="*/ 0 w 1308"/>
                <a:gd name="T7" fmla="*/ 0 h 260"/>
                <a:gd name="T8" fmla="*/ 0 w 1308"/>
                <a:gd name="T9" fmla="*/ 0 h 260"/>
                <a:gd name="T10" fmla="*/ 0 w 1308"/>
                <a:gd name="T11" fmla="*/ 0 h 260"/>
                <a:gd name="T12" fmla="*/ 0 w 1308"/>
                <a:gd name="T13" fmla="*/ 0 h 260"/>
                <a:gd name="T14" fmla="*/ 0 w 1308"/>
                <a:gd name="T15" fmla="*/ 0 h 260"/>
                <a:gd name="T16" fmla="*/ 0 w 1308"/>
                <a:gd name="T17" fmla="*/ 0 h 260"/>
                <a:gd name="T18" fmla="*/ 0 w 1308"/>
                <a:gd name="T19" fmla="*/ 0 h 260"/>
                <a:gd name="T20" fmla="*/ 0 w 1308"/>
                <a:gd name="T21" fmla="*/ 0 h 260"/>
                <a:gd name="T22" fmla="*/ 0 w 1308"/>
                <a:gd name="T23" fmla="*/ 0 h 260"/>
                <a:gd name="T24" fmla="*/ 0 w 1308"/>
                <a:gd name="T25" fmla="*/ 0 h 260"/>
                <a:gd name="T26" fmla="*/ 0 w 1308"/>
                <a:gd name="T27" fmla="*/ 0 h 260"/>
                <a:gd name="T28" fmla="*/ 0 w 1308"/>
                <a:gd name="T29" fmla="*/ 0 h 260"/>
                <a:gd name="T30" fmla="*/ 0 w 1308"/>
                <a:gd name="T31" fmla="*/ 0 h 260"/>
                <a:gd name="T32" fmla="*/ 0 w 1308"/>
                <a:gd name="T33" fmla="*/ 0 h 260"/>
                <a:gd name="T34" fmla="*/ 0 w 1308"/>
                <a:gd name="T35" fmla="*/ 0 h 260"/>
                <a:gd name="T36" fmla="*/ 0 w 1308"/>
                <a:gd name="T37" fmla="*/ 0 h 260"/>
                <a:gd name="T38" fmla="*/ 0 w 1308"/>
                <a:gd name="T39" fmla="*/ 0 h 260"/>
                <a:gd name="T40" fmla="*/ 0 w 1308"/>
                <a:gd name="T41" fmla="*/ 0 h 260"/>
                <a:gd name="T42" fmla="*/ 0 w 1308"/>
                <a:gd name="T43" fmla="*/ 0 h 260"/>
                <a:gd name="T44" fmla="*/ 0 w 1308"/>
                <a:gd name="T45" fmla="*/ 0 h 260"/>
                <a:gd name="T46" fmla="*/ 0 w 1308"/>
                <a:gd name="T47" fmla="*/ 0 h 260"/>
                <a:gd name="T48" fmla="*/ 0 w 1308"/>
                <a:gd name="T49" fmla="*/ 0 h 260"/>
                <a:gd name="T50" fmla="*/ 0 w 1308"/>
                <a:gd name="T51" fmla="*/ 0 h 260"/>
                <a:gd name="T52" fmla="*/ 0 w 1308"/>
                <a:gd name="T53" fmla="*/ 0 h 260"/>
                <a:gd name="T54" fmla="*/ 0 w 1308"/>
                <a:gd name="T55" fmla="*/ 0 h 260"/>
                <a:gd name="T56" fmla="*/ 0 w 1308"/>
                <a:gd name="T57" fmla="*/ 0 h 260"/>
                <a:gd name="T58" fmla="*/ 0 w 1308"/>
                <a:gd name="T59" fmla="*/ 0 h 260"/>
                <a:gd name="T60" fmla="*/ 0 w 1308"/>
                <a:gd name="T61" fmla="*/ 0 h 260"/>
                <a:gd name="T62" fmla="*/ 0 w 1308"/>
                <a:gd name="T63" fmla="*/ 0 h 260"/>
                <a:gd name="T64" fmla="*/ 0 w 1308"/>
                <a:gd name="T65" fmla="*/ 0 h 260"/>
                <a:gd name="T66" fmla="*/ 0 w 1308"/>
                <a:gd name="T67" fmla="*/ 0 h 260"/>
                <a:gd name="T68" fmla="*/ 0 w 1308"/>
                <a:gd name="T69" fmla="*/ 0 h 260"/>
                <a:gd name="T70" fmla="*/ 0 w 1308"/>
                <a:gd name="T71" fmla="*/ 0 h 260"/>
                <a:gd name="T72" fmla="*/ 0 w 1308"/>
                <a:gd name="T73" fmla="*/ 0 h 260"/>
                <a:gd name="T74" fmla="*/ 0 w 1308"/>
                <a:gd name="T75" fmla="*/ 0 h 260"/>
                <a:gd name="T76" fmla="*/ 0 w 1308"/>
                <a:gd name="T77" fmla="*/ 0 h 260"/>
                <a:gd name="T78" fmla="*/ 0 w 1308"/>
                <a:gd name="T79" fmla="*/ 0 h 260"/>
                <a:gd name="T80" fmla="*/ 0 w 1308"/>
                <a:gd name="T81" fmla="*/ 0 h 260"/>
                <a:gd name="T82" fmla="*/ 0 w 1308"/>
                <a:gd name="T83" fmla="*/ 0 h 260"/>
                <a:gd name="T84" fmla="*/ 0 w 1308"/>
                <a:gd name="T85" fmla="*/ 0 h 260"/>
                <a:gd name="T86" fmla="*/ 0 w 1308"/>
                <a:gd name="T87" fmla="*/ 0 h 260"/>
                <a:gd name="T88" fmla="*/ 0 w 1308"/>
                <a:gd name="T89" fmla="*/ 0 h 260"/>
                <a:gd name="T90" fmla="*/ 0 w 1308"/>
                <a:gd name="T91" fmla="*/ 0 h 260"/>
                <a:gd name="T92" fmla="*/ 0 w 1308"/>
                <a:gd name="T93" fmla="*/ 0 h 260"/>
                <a:gd name="T94" fmla="*/ 0 w 1308"/>
                <a:gd name="T95" fmla="*/ 0 h 26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08"/>
                <a:gd name="T145" fmla="*/ 0 h 260"/>
                <a:gd name="T146" fmla="*/ 1308 w 1308"/>
                <a:gd name="T147" fmla="*/ 260 h 26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08" h="260">
                  <a:moveTo>
                    <a:pt x="110" y="0"/>
                  </a:moveTo>
                  <a:lnTo>
                    <a:pt x="142" y="1"/>
                  </a:lnTo>
                  <a:lnTo>
                    <a:pt x="173" y="2"/>
                  </a:lnTo>
                  <a:lnTo>
                    <a:pt x="200" y="3"/>
                  </a:lnTo>
                  <a:lnTo>
                    <a:pt x="225" y="4"/>
                  </a:lnTo>
                  <a:lnTo>
                    <a:pt x="249" y="5"/>
                  </a:lnTo>
                  <a:lnTo>
                    <a:pt x="271" y="5"/>
                  </a:lnTo>
                  <a:lnTo>
                    <a:pt x="293" y="6"/>
                  </a:lnTo>
                  <a:lnTo>
                    <a:pt x="313" y="7"/>
                  </a:lnTo>
                  <a:lnTo>
                    <a:pt x="332" y="7"/>
                  </a:lnTo>
                  <a:lnTo>
                    <a:pt x="351" y="8"/>
                  </a:lnTo>
                  <a:lnTo>
                    <a:pt x="370" y="9"/>
                  </a:lnTo>
                  <a:lnTo>
                    <a:pt x="389" y="9"/>
                  </a:lnTo>
                  <a:lnTo>
                    <a:pt x="408" y="10"/>
                  </a:lnTo>
                  <a:lnTo>
                    <a:pt x="428" y="11"/>
                  </a:lnTo>
                  <a:lnTo>
                    <a:pt x="449" y="11"/>
                  </a:lnTo>
                  <a:lnTo>
                    <a:pt x="470" y="12"/>
                  </a:lnTo>
                  <a:lnTo>
                    <a:pt x="494" y="13"/>
                  </a:lnTo>
                  <a:lnTo>
                    <a:pt x="519" y="14"/>
                  </a:lnTo>
                  <a:lnTo>
                    <a:pt x="546" y="15"/>
                  </a:lnTo>
                  <a:lnTo>
                    <a:pt x="575" y="16"/>
                  </a:lnTo>
                  <a:lnTo>
                    <a:pt x="607" y="17"/>
                  </a:lnTo>
                  <a:lnTo>
                    <a:pt x="640" y="19"/>
                  </a:lnTo>
                  <a:lnTo>
                    <a:pt x="678" y="20"/>
                  </a:lnTo>
                  <a:lnTo>
                    <a:pt x="718" y="23"/>
                  </a:lnTo>
                  <a:lnTo>
                    <a:pt x="762" y="25"/>
                  </a:lnTo>
                  <a:lnTo>
                    <a:pt x="810" y="27"/>
                  </a:lnTo>
                  <a:lnTo>
                    <a:pt x="861" y="29"/>
                  </a:lnTo>
                  <a:lnTo>
                    <a:pt x="918" y="31"/>
                  </a:lnTo>
                  <a:lnTo>
                    <a:pt x="979" y="33"/>
                  </a:lnTo>
                  <a:lnTo>
                    <a:pt x="1044" y="36"/>
                  </a:lnTo>
                  <a:lnTo>
                    <a:pt x="1115" y="39"/>
                  </a:lnTo>
                  <a:lnTo>
                    <a:pt x="1191" y="42"/>
                  </a:lnTo>
                  <a:lnTo>
                    <a:pt x="1219" y="45"/>
                  </a:lnTo>
                  <a:lnTo>
                    <a:pt x="1243" y="54"/>
                  </a:lnTo>
                  <a:lnTo>
                    <a:pt x="1262" y="65"/>
                  </a:lnTo>
                  <a:lnTo>
                    <a:pt x="1278" y="79"/>
                  </a:lnTo>
                  <a:lnTo>
                    <a:pt x="1291" y="96"/>
                  </a:lnTo>
                  <a:lnTo>
                    <a:pt x="1300" y="115"/>
                  </a:lnTo>
                  <a:lnTo>
                    <a:pt x="1305" y="134"/>
                  </a:lnTo>
                  <a:lnTo>
                    <a:pt x="1308" y="155"/>
                  </a:lnTo>
                  <a:lnTo>
                    <a:pt x="1307" y="176"/>
                  </a:lnTo>
                  <a:lnTo>
                    <a:pt x="1302" y="195"/>
                  </a:lnTo>
                  <a:lnTo>
                    <a:pt x="1294" y="214"/>
                  </a:lnTo>
                  <a:lnTo>
                    <a:pt x="1281" y="230"/>
                  </a:lnTo>
                  <a:lnTo>
                    <a:pt x="1265" y="242"/>
                  </a:lnTo>
                  <a:lnTo>
                    <a:pt x="1246" y="252"/>
                  </a:lnTo>
                  <a:lnTo>
                    <a:pt x="1222" y="257"/>
                  </a:lnTo>
                  <a:lnTo>
                    <a:pt x="1196" y="260"/>
                  </a:lnTo>
                  <a:lnTo>
                    <a:pt x="1164" y="259"/>
                  </a:lnTo>
                  <a:lnTo>
                    <a:pt x="1133" y="256"/>
                  </a:lnTo>
                  <a:lnTo>
                    <a:pt x="1106" y="255"/>
                  </a:lnTo>
                  <a:lnTo>
                    <a:pt x="1080" y="254"/>
                  </a:lnTo>
                  <a:lnTo>
                    <a:pt x="1056" y="253"/>
                  </a:lnTo>
                  <a:lnTo>
                    <a:pt x="1033" y="252"/>
                  </a:lnTo>
                  <a:lnTo>
                    <a:pt x="1013" y="251"/>
                  </a:lnTo>
                  <a:lnTo>
                    <a:pt x="993" y="250"/>
                  </a:lnTo>
                  <a:lnTo>
                    <a:pt x="973" y="250"/>
                  </a:lnTo>
                  <a:lnTo>
                    <a:pt x="954" y="249"/>
                  </a:lnTo>
                  <a:lnTo>
                    <a:pt x="935" y="248"/>
                  </a:lnTo>
                  <a:lnTo>
                    <a:pt x="917" y="247"/>
                  </a:lnTo>
                  <a:lnTo>
                    <a:pt x="897" y="246"/>
                  </a:lnTo>
                  <a:lnTo>
                    <a:pt x="877" y="245"/>
                  </a:lnTo>
                  <a:lnTo>
                    <a:pt x="857" y="245"/>
                  </a:lnTo>
                  <a:lnTo>
                    <a:pt x="836" y="244"/>
                  </a:lnTo>
                  <a:lnTo>
                    <a:pt x="813" y="243"/>
                  </a:lnTo>
                  <a:lnTo>
                    <a:pt x="787" y="242"/>
                  </a:lnTo>
                  <a:lnTo>
                    <a:pt x="761" y="241"/>
                  </a:lnTo>
                  <a:lnTo>
                    <a:pt x="732" y="240"/>
                  </a:lnTo>
                  <a:lnTo>
                    <a:pt x="700" y="239"/>
                  </a:lnTo>
                  <a:lnTo>
                    <a:pt x="666" y="237"/>
                  </a:lnTo>
                  <a:lnTo>
                    <a:pt x="629" y="236"/>
                  </a:lnTo>
                  <a:lnTo>
                    <a:pt x="588" y="235"/>
                  </a:lnTo>
                  <a:lnTo>
                    <a:pt x="544" y="233"/>
                  </a:lnTo>
                  <a:lnTo>
                    <a:pt x="496" y="231"/>
                  </a:lnTo>
                  <a:lnTo>
                    <a:pt x="444" y="228"/>
                  </a:lnTo>
                  <a:lnTo>
                    <a:pt x="388" y="226"/>
                  </a:lnTo>
                  <a:lnTo>
                    <a:pt x="327" y="224"/>
                  </a:lnTo>
                  <a:lnTo>
                    <a:pt x="261" y="222"/>
                  </a:lnTo>
                  <a:lnTo>
                    <a:pt x="191" y="220"/>
                  </a:lnTo>
                  <a:lnTo>
                    <a:pt x="115" y="217"/>
                  </a:lnTo>
                  <a:lnTo>
                    <a:pt x="88" y="214"/>
                  </a:lnTo>
                  <a:lnTo>
                    <a:pt x="66" y="206"/>
                  </a:lnTo>
                  <a:lnTo>
                    <a:pt x="47" y="194"/>
                  </a:lnTo>
                  <a:lnTo>
                    <a:pt x="30" y="180"/>
                  </a:lnTo>
                  <a:lnTo>
                    <a:pt x="17" y="162"/>
                  </a:lnTo>
                  <a:lnTo>
                    <a:pt x="8" y="143"/>
                  </a:lnTo>
                  <a:lnTo>
                    <a:pt x="2" y="123"/>
                  </a:lnTo>
                  <a:lnTo>
                    <a:pt x="0" y="101"/>
                  </a:lnTo>
                  <a:lnTo>
                    <a:pt x="1" y="82"/>
                  </a:lnTo>
                  <a:lnTo>
                    <a:pt x="6" y="63"/>
                  </a:lnTo>
                  <a:lnTo>
                    <a:pt x="14" y="45"/>
                  </a:lnTo>
                  <a:lnTo>
                    <a:pt x="26" y="30"/>
                  </a:lnTo>
                  <a:lnTo>
                    <a:pt x="42" y="17"/>
                  </a:lnTo>
                  <a:lnTo>
                    <a:pt x="61" y="7"/>
                  </a:lnTo>
                  <a:lnTo>
                    <a:pt x="84" y="2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89" name="Freeform 91"/>
            <p:cNvSpPr>
              <a:spLocks/>
            </p:cNvSpPr>
            <p:nvPr/>
          </p:nvSpPr>
          <p:spPr bwMode="auto">
            <a:xfrm>
              <a:off x="3678" y="2413"/>
              <a:ext cx="130" cy="20"/>
            </a:xfrm>
            <a:custGeom>
              <a:avLst/>
              <a:gdLst>
                <a:gd name="T0" fmla="*/ 0 w 1298"/>
                <a:gd name="T1" fmla="*/ 0 h 248"/>
                <a:gd name="T2" fmla="*/ 0 w 1298"/>
                <a:gd name="T3" fmla="*/ 0 h 248"/>
                <a:gd name="T4" fmla="*/ 0 w 1298"/>
                <a:gd name="T5" fmla="*/ 0 h 248"/>
                <a:gd name="T6" fmla="*/ 0 w 1298"/>
                <a:gd name="T7" fmla="*/ 0 h 248"/>
                <a:gd name="T8" fmla="*/ 0 w 1298"/>
                <a:gd name="T9" fmla="*/ 0 h 248"/>
                <a:gd name="T10" fmla="*/ 0 w 1298"/>
                <a:gd name="T11" fmla="*/ 0 h 248"/>
                <a:gd name="T12" fmla="*/ 0 w 1298"/>
                <a:gd name="T13" fmla="*/ 0 h 248"/>
                <a:gd name="T14" fmla="*/ 0 w 1298"/>
                <a:gd name="T15" fmla="*/ 0 h 248"/>
                <a:gd name="T16" fmla="*/ 0 w 1298"/>
                <a:gd name="T17" fmla="*/ 0 h 248"/>
                <a:gd name="T18" fmla="*/ 0 w 1298"/>
                <a:gd name="T19" fmla="*/ 0 h 248"/>
                <a:gd name="T20" fmla="*/ 0 w 1298"/>
                <a:gd name="T21" fmla="*/ 0 h 248"/>
                <a:gd name="T22" fmla="*/ 0 w 1298"/>
                <a:gd name="T23" fmla="*/ 0 h 248"/>
                <a:gd name="T24" fmla="*/ 0 w 1298"/>
                <a:gd name="T25" fmla="*/ 0 h 248"/>
                <a:gd name="T26" fmla="*/ 0 w 1298"/>
                <a:gd name="T27" fmla="*/ 0 h 248"/>
                <a:gd name="T28" fmla="*/ 0 w 1298"/>
                <a:gd name="T29" fmla="*/ 0 h 248"/>
                <a:gd name="T30" fmla="*/ 0 w 1298"/>
                <a:gd name="T31" fmla="*/ 0 h 248"/>
                <a:gd name="T32" fmla="*/ 0 w 1298"/>
                <a:gd name="T33" fmla="*/ 0 h 248"/>
                <a:gd name="T34" fmla="*/ 0 w 1298"/>
                <a:gd name="T35" fmla="*/ 0 h 248"/>
                <a:gd name="T36" fmla="*/ 0 w 1298"/>
                <a:gd name="T37" fmla="*/ 0 h 248"/>
                <a:gd name="T38" fmla="*/ 0 w 1298"/>
                <a:gd name="T39" fmla="*/ 0 h 248"/>
                <a:gd name="T40" fmla="*/ 0 w 1298"/>
                <a:gd name="T41" fmla="*/ 0 h 248"/>
                <a:gd name="T42" fmla="*/ 0 w 1298"/>
                <a:gd name="T43" fmla="*/ 0 h 248"/>
                <a:gd name="T44" fmla="*/ 0 w 1298"/>
                <a:gd name="T45" fmla="*/ 0 h 248"/>
                <a:gd name="T46" fmla="*/ 0 w 1298"/>
                <a:gd name="T47" fmla="*/ 0 h 248"/>
                <a:gd name="T48" fmla="*/ 0 w 1298"/>
                <a:gd name="T49" fmla="*/ 0 h 248"/>
                <a:gd name="T50" fmla="*/ 0 w 1298"/>
                <a:gd name="T51" fmla="*/ 0 h 248"/>
                <a:gd name="T52" fmla="*/ 0 w 1298"/>
                <a:gd name="T53" fmla="*/ 0 h 248"/>
                <a:gd name="T54" fmla="*/ 0 w 1298"/>
                <a:gd name="T55" fmla="*/ 0 h 248"/>
                <a:gd name="T56" fmla="*/ 0 w 1298"/>
                <a:gd name="T57" fmla="*/ 0 h 248"/>
                <a:gd name="T58" fmla="*/ 0 w 1298"/>
                <a:gd name="T59" fmla="*/ 0 h 248"/>
                <a:gd name="T60" fmla="*/ 0 w 1298"/>
                <a:gd name="T61" fmla="*/ 0 h 248"/>
                <a:gd name="T62" fmla="*/ 0 w 1298"/>
                <a:gd name="T63" fmla="*/ 0 h 248"/>
                <a:gd name="T64" fmla="*/ 0 w 1298"/>
                <a:gd name="T65" fmla="*/ 0 h 248"/>
                <a:gd name="T66" fmla="*/ 0 w 1298"/>
                <a:gd name="T67" fmla="*/ 0 h 248"/>
                <a:gd name="T68" fmla="*/ 0 w 1298"/>
                <a:gd name="T69" fmla="*/ 0 h 248"/>
                <a:gd name="T70" fmla="*/ 0 w 1298"/>
                <a:gd name="T71" fmla="*/ 0 h 248"/>
                <a:gd name="T72" fmla="*/ 0 w 1298"/>
                <a:gd name="T73" fmla="*/ 0 h 248"/>
                <a:gd name="T74" fmla="*/ 0 w 1298"/>
                <a:gd name="T75" fmla="*/ 0 h 248"/>
                <a:gd name="T76" fmla="*/ 0 w 1298"/>
                <a:gd name="T77" fmla="*/ 0 h 248"/>
                <a:gd name="T78" fmla="*/ 0 w 1298"/>
                <a:gd name="T79" fmla="*/ 0 h 248"/>
                <a:gd name="T80" fmla="*/ 0 w 1298"/>
                <a:gd name="T81" fmla="*/ 0 h 248"/>
                <a:gd name="T82" fmla="*/ 0 w 1298"/>
                <a:gd name="T83" fmla="*/ 0 h 248"/>
                <a:gd name="T84" fmla="*/ 0 w 1298"/>
                <a:gd name="T85" fmla="*/ 0 h 248"/>
                <a:gd name="T86" fmla="*/ 0 w 1298"/>
                <a:gd name="T87" fmla="*/ 0 h 248"/>
                <a:gd name="T88" fmla="*/ 0 w 1298"/>
                <a:gd name="T89" fmla="*/ 0 h 248"/>
                <a:gd name="T90" fmla="*/ 0 w 1298"/>
                <a:gd name="T91" fmla="*/ 0 h 248"/>
                <a:gd name="T92" fmla="*/ 0 w 1298"/>
                <a:gd name="T93" fmla="*/ 0 h 248"/>
                <a:gd name="T94" fmla="*/ 0 w 1298"/>
                <a:gd name="T95" fmla="*/ 0 h 24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98"/>
                <a:gd name="T145" fmla="*/ 0 h 248"/>
                <a:gd name="T146" fmla="*/ 1298 w 1298"/>
                <a:gd name="T147" fmla="*/ 248 h 24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98" h="248">
                  <a:moveTo>
                    <a:pt x="105" y="0"/>
                  </a:moveTo>
                  <a:lnTo>
                    <a:pt x="137" y="1"/>
                  </a:lnTo>
                  <a:lnTo>
                    <a:pt x="168" y="2"/>
                  </a:lnTo>
                  <a:lnTo>
                    <a:pt x="195" y="3"/>
                  </a:lnTo>
                  <a:lnTo>
                    <a:pt x="220" y="4"/>
                  </a:lnTo>
                  <a:lnTo>
                    <a:pt x="244" y="5"/>
                  </a:lnTo>
                  <a:lnTo>
                    <a:pt x="266" y="5"/>
                  </a:lnTo>
                  <a:lnTo>
                    <a:pt x="288" y="6"/>
                  </a:lnTo>
                  <a:lnTo>
                    <a:pt x="308" y="7"/>
                  </a:lnTo>
                  <a:lnTo>
                    <a:pt x="327" y="7"/>
                  </a:lnTo>
                  <a:lnTo>
                    <a:pt x="346" y="8"/>
                  </a:lnTo>
                  <a:lnTo>
                    <a:pt x="365" y="9"/>
                  </a:lnTo>
                  <a:lnTo>
                    <a:pt x="384" y="9"/>
                  </a:lnTo>
                  <a:lnTo>
                    <a:pt x="403" y="11"/>
                  </a:lnTo>
                  <a:lnTo>
                    <a:pt x="423" y="12"/>
                  </a:lnTo>
                  <a:lnTo>
                    <a:pt x="444" y="12"/>
                  </a:lnTo>
                  <a:lnTo>
                    <a:pt x="465" y="13"/>
                  </a:lnTo>
                  <a:lnTo>
                    <a:pt x="489" y="14"/>
                  </a:lnTo>
                  <a:lnTo>
                    <a:pt x="514" y="15"/>
                  </a:lnTo>
                  <a:lnTo>
                    <a:pt x="541" y="16"/>
                  </a:lnTo>
                  <a:lnTo>
                    <a:pt x="570" y="17"/>
                  </a:lnTo>
                  <a:lnTo>
                    <a:pt x="602" y="18"/>
                  </a:lnTo>
                  <a:lnTo>
                    <a:pt x="635" y="20"/>
                  </a:lnTo>
                  <a:lnTo>
                    <a:pt x="673" y="21"/>
                  </a:lnTo>
                  <a:lnTo>
                    <a:pt x="713" y="23"/>
                  </a:lnTo>
                  <a:lnTo>
                    <a:pt x="757" y="24"/>
                  </a:lnTo>
                  <a:lnTo>
                    <a:pt x="805" y="26"/>
                  </a:lnTo>
                  <a:lnTo>
                    <a:pt x="856" y="28"/>
                  </a:lnTo>
                  <a:lnTo>
                    <a:pt x="913" y="30"/>
                  </a:lnTo>
                  <a:lnTo>
                    <a:pt x="974" y="33"/>
                  </a:lnTo>
                  <a:lnTo>
                    <a:pt x="1039" y="35"/>
                  </a:lnTo>
                  <a:lnTo>
                    <a:pt x="1110" y="38"/>
                  </a:lnTo>
                  <a:lnTo>
                    <a:pt x="1186" y="42"/>
                  </a:lnTo>
                  <a:lnTo>
                    <a:pt x="1213" y="45"/>
                  </a:lnTo>
                  <a:lnTo>
                    <a:pt x="1237" y="53"/>
                  </a:lnTo>
                  <a:lnTo>
                    <a:pt x="1256" y="63"/>
                  </a:lnTo>
                  <a:lnTo>
                    <a:pt x="1271" y="78"/>
                  </a:lnTo>
                  <a:lnTo>
                    <a:pt x="1283" y="94"/>
                  </a:lnTo>
                  <a:lnTo>
                    <a:pt x="1291" y="112"/>
                  </a:lnTo>
                  <a:lnTo>
                    <a:pt x="1296" y="132"/>
                  </a:lnTo>
                  <a:lnTo>
                    <a:pt x="1298" y="151"/>
                  </a:lnTo>
                  <a:lnTo>
                    <a:pt x="1297" y="171"/>
                  </a:lnTo>
                  <a:lnTo>
                    <a:pt x="1292" y="190"/>
                  </a:lnTo>
                  <a:lnTo>
                    <a:pt x="1284" y="206"/>
                  </a:lnTo>
                  <a:lnTo>
                    <a:pt x="1271" y="221"/>
                  </a:lnTo>
                  <a:lnTo>
                    <a:pt x="1256" y="232"/>
                  </a:lnTo>
                  <a:lnTo>
                    <a:pt x="1238" y="241"/>
                  </a:lnTo>
                  <a:lnTo>
                    <a:pt x="1215" y="247"/>
                  </a:lnTo>
                  <a:lnTo>
                    <a:pt x="1191" y="248"/>
                  </a:lnTo>
                  <a:lnTo>
                    <a:pt x="1159" y="247"/>
                  </a:lnTo>
                  <a:lnTo>
                    <a:pt x="1128" y="244"/>
                  </a:lnTo>
                  <a:lnTo>
                    <a:pt x="1101" y="243"/>
                  </a:lnTo>
                  <a:lnTo>
                    <a:pt x="1075" y="242"/>
                  </a:lnTo>
                  <a:lnTo>
                    <a:pt x="1051" y="241"/>
                  </a:lnTo>
                  <a:lnTo>
                    <a:pt x="1028" y="240"/>
                  </a:lnTo>
                  <a:lnTo>
                    <a:pt x="1008" y="239"/>
                  </a:lnTo>
                  <a:lnTo>
                    <a:pt x="988" y="238"/>
                  </a:lnTo>
                  <a:lnTo>
                    <a:pt x="968" y="238"/>
                  </a:lnTo>
                  <a:lnTo>
                    <a:pt x="949" y="237"/>
                  </a:lnTo>
                  <a:lnTo>
                    <a:pt x="930" y="236"/>
                  </a:lnTo>
                  <a:lnTo>
                    <a:pt x="912" y="235"/>
                  </a:lnTo>
                  <a:lnTo>
                    <a:pt x="892" y="234"/>
                  </a:lnTo>
                  <a:lnTo>
                    <a:pt x="872" y="233"/>
                  </a:lnTo>
                  <a:lnTo>
                    <a:pt x="852" y="233"/>
                  </a:lnTo>
                  <a:lnTo>
                    <a:pt x="831" y="232"/>
                  </a:lnTo>
                  <a:lnTo>
                    <a:pt x="808" y="231"/>
                  </a:lnTo>
                  <a:lnTo>
                    <a:pt x="782" y="230"/>
                  </a:lnTo>
                  <a:lnTo>
                    <a:pt x="756" y="229"/>
                  </a:lnTo>
                  <a:lnTo>
                    <a:pt x="727" y="228"/>
                  </a:lnTo>
                  <a:lnTo>
                    <a:pt x="695" y="227"/>
                  </a:lnTo>
                  <a:lnTo>
                    <a:pt x="661" y="225"/>
                  </a:lnTo>
                  <a:lnTo>
                    <a:pt x="624" y="224"/>
                  </a:lnTo>
                  <a:lnTo>
                    <a:pt x="583" y="223"/>
                  </a:lnTo>
                  <a:lnTo>
                    <a:pt x="539" y="221"/>
                  </a:lnTo>
                  <a:lnTo>
                    <a:pt x="491" y="219"/>
                  </a:lnTo>
                  <a:lnTo>
                    <a:pt x="439" y="216"/>
                  </a:lnTo>
                  <a:lnTo>
                    <a:pt x="383" y="214"/>
                  </a:lnTo>
                  <a:lnTo>
                    <a:pt x="322" y="212"/>
                  </a:lnTo>
                  <a:lnTo>
                    <a:pt x="256" y="210"/>
                  </a:lnTo>
                  <a:lnTo>
                    <a:pt x="186" y="208"/>
                  </a:lnTo>
                  <a:lnTo>
                    <a:pt x="110" y="205"/>
                  </a:lnTo>
                  <a:lnTo>
                    <a:pt x="85" y="202"/>
                  </a:lnTo>
                  <a:lnTo>
                    <a:pt x="64" y="195"/>
                  </a:lnTo>
                  <a:lnTo>
                    <a:pt x="46" y="184"/>
                  </a:lnTo>
                  <a:lnTo>
                    <a:pt x="30" y="170"/>
                  </a:lnTo>
                  <a:lnTo>
                    <a:pt x="17" y="153"/>
                  </a:lnTo>
                  <a:lnTo>
                    <a:pt x="8" y="136"/>
                  </a:lnTo>
                  <a:lnTo>
                    <a:pt x="2" y="115"/>
                  </a:lnTo>
                  <a:lnTo>
                    <a:pt x="0" y="94"/>
                  </a:lnTo>
                  <a:lnTo>
                    <a:pt x="2" y="75"/>
                  </a:lnTo>
                  <a:lnTo>
                    <a:pt x="7" y="57"/>
                  </a:lnTo>
                  <a:lnTo>
                    <a:pt x="15" y="39"/>
                  </a:lnTo>
                  <a:lnTo>
                    <a:pt x="26" y="25"/>
                  </a:lnTo>
                  <a:lnTo>
                    <a:pt x="42" y="14"/>
                  </a:lnTo>
                  <a:lnTo>
                    <a:pt x="60" y="5"/>
                  </a:lnTo>
                  <a:lnTo>
                    <a:pt x="80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4D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90" name="Freeform 92"/>
            <p:cNvSpPr>
              <a:spLocks/>
            </p:cNvSpPr>
            <p:nvPr/>
          </p:nvSpPr>
          <p:spPr bwMode="auto">
            <a:xfrm>
              <a:off x="3679" y="2414"/>
              <a:ext cx="129" cy="19"/>
            </a:xfrm>
            <a:custGeom>
              <a:avLst/>
              <a:gdLst>
                <a:gd name="T0" fmla="*/ 0 w 1286"/>
                <a:gd name="T1" fmla="*/ 0 h 239"/>
                <a:gd name="T2" fmla="*/ 0 w 1286"/>
                <a:gd name="T3" fmla="*/ 0 h 239"/>
                <a:gd name="T4" fmla="*/ 0 w 1286"/>
                <a:gd name="T5" fmla="*/ 0 h 239"/>
                <a:gd name="T6" fmla="*/ 0 w 1286"/>
                <a:gd name="T7" fmla="*/ 0 h 239"/>
                <a:gd name="T8" fmla="*/ 0 w 1286"/>
                <a:gd name="T9" fmla="*/ 0 h 239"/>
                <a:gd name="T10" fmla="*/ 0 w 1286"/>
                <a:gd name="T11" fmla="*/ 0 h 239"/>
                <a:gd name="T12" fmla="*/ 0 w 1286"/>
                <a:gd name="T13" fmla="*/ 0 h 239"/>
                <a:gd name="T14" fmla="*/ 0 w 1286"/>
                <a:gd name="T15" fmla="*/ 0 h 239"/>
                <a:gd name="T16" fmla="*/ 0 w 1286"/>
                <a:gd name="T17" fmla="*/ 0 h 239"/>
                <a:gd name="T18" fmla="*/ 0 w 1286"/>
                <a:gd name="T19" fmla="*/ 0 h 239"/>
                <a:gd name="T20" fmla="*/ 0 w 1286"/>
                <a:gd name="T21" fmla="*/ 0 h 239"/>
                <a:gd name="T22" fmla="*/ 0 w 1286"/>
                <a:gd name="T23" fmla="*/ 0 h 239"/>
                <a:gd name="T24" fmla="*/ 0 w 1286"/>
                <a:gd name="T25" fmla="*/ 0 h 239"/>
                <a:gd name="T26" fmla="*/ 0 w 1286"/>
                <a:gd name="T27" fmla="*/ 0 h 239"/>
                <a:gd name="T28" fmla="*/ 0 w 1286"/>
                <a:gd name="T29" fmla="*/ 0 h 239"/>
                <a:gd name="T30" fmla="*/ 0 w 1286"/>
                <a:gd name="T31" fmla="*/ 0 h 239"/>
                <a:gd name="T32" fmla="*/ 0 w 1286"/>
                <a:gd name="T33" fmla="*/ 0 h 239"/>
                <a:gd name="T34" fmla="*/ 0 w 1286"/>
                <a:gd name="T35" fmla="*/ 0 h 239"/>
                <a:gd name="T36" fmla="*/ 0 w 1286"/>
                <a:gd name="T37" fmla="*/ 0 h 239"/>
                <a:gd name="T38" fmla="*/ 0 w 1286"/>
                <a:gd name="T39" fmla="*/ 0 h 239"/>
                <a:gd name="T40" fmla="*/ 0 w 1286"/>
                <a:gd name="T41" fmla="*/ 0 h 239"/>
                <a:gd name="T42" fmla="*/ 0 w 1286"/>
                <a:gd name="T43" fmla="*/ 0 h 239"/>
                <a:gd name="T44" fmla="*/ 0 w 1286"/>
                <a:gd name="T45" fmla="*/ 0 h 239"/>
                <a:gd name="T46" fmla="*/ 0 w 1286"/>
                <a:gd name="T47" fmla="*/ 0 h 239"/>
                <a:gd name="T48" fmla="*/ 0 w 1286"/>
                <a:gd name="T49" fmla="*/ 0 h 239"/>
                <a:gd name="T50" fmla="*/ 0 w 1286"/>
                <a:gd name="T51" fmla="*/ 0 h 239"/>
                <a:gd name="T52" fmla="*/ 0 w 1286"/>
                <a:gd name="T53" fmla="*/ 0 h 239"/>
                <a:gd name="T54" fmla="*/ 0 w 1286"/>
                <a:gd name="T55" fmla="*/ 0 h 239"/>
                <a:gd name="T56" fmla="*/ 0 w 1286"/>
                <a:gd name="T57" fmla="*/ 0 h 239"/>
                <a:gd name="T58" fmla="*/ 0 w 1286"/>
                <a:gd name="T59" fmla="*/ 0 h 239"/>
                <a:gd name="T60" fmla="*/ 0 w 1286"/>
                <a:gd name="T61" fmla="*/ 0 h 239"/>
                <a:gd name="T62" fmla="*/ 0 w 1286"/>
                <a:gd name="T63" fmla="*/ 0 h 239"/>
                <a:gd name="T64" fmla="*/ 0 w 1286"/>
                <a:gd name="T65" fmla="*/ 0 h 239"/>
                <a:gd name="T66" fmla="*/ 0 w 1286"/>
                <a:gd name="T67" fmla="*/ 0 h 239"/>
                <a:gd name="T68" fmla="*/ 0 w 1286"/>
                <a:gd name="T69" fmla="*/ 0 h 239"/>
                <a:gd name="T70" fmla="*/ 0 w 1286"/>
                <a:gd name="T71" fmla="*/ 0 h 239"/>
                <a:gd name="T72" fmla="*/ 0 w 1286"/>
                <a:gd name="T73" fmla="*/ 0 h 239"/>
                <a:gd name="T74" fmla="*/ 0 w 1286"/>
                <a:gd name="T75" fmla="*/ 0 h 239"/>
                <a:gd name="T76" fmla="*/ 0 w 1286"/>
                <a:gd name="T77" fmla="*/ 0 h 239"/>
                <a:gd name="T78" fmla="*/ 0 w 1286"/>
                <a:gd name="T79" fmla="*/ 0 h 239"/>
                <a:gd name="T80" fmla="*/ 0 w 1286"/>
                <a:gd name="T81" fmla="*/ 0 h 239"/>
                <a:gd name="T82" fmla="*/ 0 w 1286"/>
                <a:gd name="T83" fmla="*/ 0 h 239"/>
                <a:gd name="T84" fmla="*/ 0 w 1286"/>
                <a:gd name="T85" fmla="*/ 0 h 239"/>
                <a:gd name="T86" fmla="*/ 0 w 1286"/>
                <a:gd name="T87" fmla="*/ 0 h 239"/>
                <a:gd name="T88" fmla="*/ 0 w 1286"/>
                <a:gd name="T89" fmla="*/ 0 h 239"/>
                <a:gd name="T90" fmla="*/ 0 w 1286"/>
                <a:gd name="T91" fmla="*/ 0 h 239"/>
                <a:gd name="T92" fmla="*/ 0 w 1286"/>
                <a:gd name="T93" fmla="*/ 0 h 239"/>
                <a:gd name="T94" fmla="*/ 0 w 1286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6"/>
                <a:gd name="T145" fmla="*/ 0 h 239"/>
                <a:gd name="T146" fmla="*/ 1286 w 1286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6" h="239">
                  <a:moveTo>
                    <a:pt x="98" y="0"/>
                  </a:moveTo>
                  <a:lnTo>
                    <a:pt x="130" y="2"/>
                  </a:lnTo>
                  <a:lnTo>
                    <a:pt x="161" y="3"/>
                  </a:lnTo>
                  <a:lnTo>
                    <a:pt x="188" y="4"/>
                  </a:lnTo>
                  <a:lnTo>
                    <a:pt x="213" y="5"/>
                  </a:lnTo>
                  <a:lnTo>
                    <a:pt x="238" y="6"/>
                  </a:lnTo>
                  <a:lnTo>
                    <a:pt x="260" y="6"/>
                  </a:lnTo>
                  <a:lnTo>
                    <a:pt x="282" y="7"/>
                  </a:lnTo>
                  <a:lnTo>
                    <a:pt x="301" y="8"/>
                  </a:lnTo>
                  <a:lnTo>
                    <a:pt x="321" y="9"/>
                  </a:lnTo>
                  <a:lnTo>
                    <a:pt x="339" y="9"/>
                  </a:lnTo>
                  <a:lnTo>
                    <a:pt x="359" y="10"/>
                  </a:lnTo>
                  <a:lnTo>
                    <a:pt x="378" y="11"/>
                  </a:lnTo>
                  <a:lnTo>
                    <a:pt x="397" y="11"/>
                  </a:lnTo>
                  <a:lnTo>
                    <a:pt x="417" y="12"/>
                  </a:lnTo>
                  <a:lnTo>
                    <a:pt x="438" y="13"/>
                  </a:lnTo>
                  <a:lnTo>
                    <a:pt x="459" y="14"/>
                  </a:lnTo>
                  <a:lnTo>
                    <a:pt x="483" y="15"/>
                  </a:lnTo>
                  <a:lnTo>
                    <a:pt x="508" y="15"/>
                  </a:lnTo>
                  <a:lnTo>
                    <a:pt x="535" y="17"/>
                  </a:lnTo>
                  <a:lnTo>
                    <a:pt x="564" y="18"/>
                  </a:lnTo>
                  <a:lnTo>
                    <a:pt x="596" y="19"/>
                  </a:lnTo>
                  <a:lnTo>
                    <a:pt x="630" y="20"/>
                  </a:lnTo>
                  <a:lnTo>
                    <a:pt x="667" y="22"/>
                  </a:lnTo>
                  <a:lnTo>
                    <a:pt x="707" y="23"/>
                  </a:lnTo>
                  <a:lnTo>
                    <a:pt x="751" y="25"/>
                  </a:lnTo>
                  <a:lnTo>
                    <a:pt x="799" y="27"/>
                  </a:lnTo>
                  <a:lnTo>
                    <a:pt x="850" y="29"/>
                  </a:lnTo>
                  <a:lnTo>
                    <a:pt x="907" y="32"/>
                  </a:lnTo>
                  <a:lnTo>
                    <a:pt x="967" y="35"/>
                  </a:lnTo>
                  <a:lnTo>
                    <a:pt x="1033" y="37"/>
                  </a:lnTo>
                  <a:lnTo>
                    <a:pt x="1103" y="40"/>
                  </a:lnTo>
                  <a:lnTo>
                    <a:pt x="1179" y="43"/>
                  </a:lnTo>
                  <a:lnTo>
                    <a:pt x="1206" y="46"/>
                  </a:lnTo>
                  <a:lnTo>
                    <a:pt x="1229" y="53"/>
                  </a:lnTo>
                  <a:lnTo>
                    <a:pt x="1247" y="64"/>
                  </a:lnTo>
                  <a:lnTo>
                    <a:pt x="1261" y="77"/>
                  </a:lnTo>
                  <a:lnTo>
                    <a:pt x="1272" y="93"/>
                  </a:lnTo>
                  <a:lnTo>
                    <a:pt x="1280" y="109"/>
                  </a:lnTo>
                  <a:lnTo>
                    <a:pt x="1284" y="127"/>
                  </a:lnTo>
                  <a:lnTo>
                    <a:pt x="1286" y="144"/>
                  </a:lnTo>
                  <a:lnTo>
                    <a:pt x="1286" y="165"/>
                  </a:lnTo>
                  <a:lnTo>
                    <a:pt x="1281" y="184"/>
                  </a:lnTo>
                  <a:lnTo>
                    <a:pt x="1272" y="199"/>
                  </a:lnTo>
                  <a:lnTo>
                    <a:pt x="1261" y="214"/>
                  </a:lnTo>
                  <a:lnTo>
                    <a:pt x="1246" y="225"/>
                  </a:lnTo>
                  <a:lnTo>
                    <a:pt x="1228" y="232"/>
                  </a:lnTo>
                  <a:lnTo>
                    <a:pt x="1207" y="238"/>
                  </a:lnTo>
                  <a:lnTo>
                    <a:pt x="1184" y="239"/>
                  </a:lnTo>
                  <a:lnTo>
                    <a:pt x="1152" y="238"/>
                  </a:lnTo>
                  <a:lnTo>
                    <a:pt x="1121" y="235"/>
                  </a:lnTo>
                  <a:lnTo>
                    <a:pt x="1094" y="234"/>
                  </a:lnTo>
                  <a:lnTo>
                    <a:pt x="1068" y="233"/>
                  </a:lnTo>
                  <a:lnTo>
                    <a:pt x="1044" y="232"/>
                  </a:lnTo>
                  <a:lnTo>
                    <a:pt x="1021" y="231"/>
                  </a:lnTo>
                  <a:lnTo>
                    <a:pt x="1001" y="230"/>
                  </a:lnTo>
                  <a:lnTo>
                    <a:pt x="981" y="229"/>
                  </a:lnTo>
                  <a:lnTo>
                    <a:pt x="961" y="229"/>
                  </a:lnTo>
                  <a:lnTo>
                    <a:pt x="942" y="228"/>
                  </a:lnTo>
                  <a:lnTo>
                    <a:pt x="923" y="227"/>
                  </a:lnTo>
                  <a:lnTo>
                    <a:pt x="905" y="226"/>
                  </a:lnTo>
                  <a:lnTo>
                    <a:pt x="885" y="225"/>
                  </a:lnTo>
                  <a:lnTo>
                    <a:pt x="865" y="224"/>
                  </a:lnTo>
                  <a:lnTo>
                    <a:pt x="845" y="224"/>
                  </a:lnTo>
                  <a:lnTo>
                    <a:pt x="824" y="223"/>
                  </a:lnTo>
                  <a:lnTo>
                    <a:pt x="801" y="222"/>
                  </a:lnTo>
                  <a:lnTo>
                    <a:pt x="775" y="221"/>
                  </a:lnTo>
                  <a:lnTo>
                    <a:pt x="749" y="220"/>
                  </a:lnTo>
                  <a:lnTo>
                    <a:pt x="720" y="219"/>
                  </a:lnTo>
                  <a:lnTo>
                    <a:pt x="688" y="218"/>
                  </a:lnTo>
                  <a:lnTo>
                    <a:pt x="654" y="216"/>
                  </a:lnTo>
                  <a:lnTo>
                    <a:pt x="617" y="215"/>
                  </a:lnTo>
                  <a:lnTo>
                    <a:pt x="576" y="214"/>
                  </a:lnTo>
                  <a:lnTo>
                    <a:pt x="532" y="212"/>
                  </a:lnTo>
                  <a:lnTo>
                    <a:pt x="484" y="210"/>
                  </a:lnTo>
                  <a:lnTo>
                    <a:pt x="432" y="207"/>
                  </a:lnTo>
                  <a:lnTo>
                    <a:pt x="376" y="205"/>
                  </a:lnTo>
                  <a:lnTo>
                    <a:pt x="315" y="203"/>
                  </a:lnTo>
                  <a:lnTo>
                    <a:pt x="249" y="201"/>
                  </a:lnTo>
                  <a:lnTo>
                    <a:pt x="179" y="199"/>
                  </a:lnTo>
                  <a:lnTo>
                    <a:pt x="103" y="196"/>
                  </a:lnTo>
                  <a:lnTo>
                    <a:pt x="80" y="193"/>
                  </a:lnTo>
                  <a:lnTo>
                    <a:pt x="61" y="186"/>
                  </a:lnTo>
                  <a:lnTo>
                    <a:pt x="44" y="175"/>
                  </a:lnTo>
                  <a:lnTo>
                    <a:pt x="28" y="162"/>
                  </a:lnTo>
                  <a:lnTo>
                    <a:pt x="16" y="146"/>
                  </a:lnTo>
                  <a:lnTo>
                    <a:pt x="7" y="128"/>
                  </a:lnTo>
                  <a:lnTo>
                    <a:pt x="2" y="108"/>
                  </a:lnTo>
                  <a:lnTo>
                    <a:pt x="0" y="87"/>
                  </a:lnTo>
                  <a:lnTo>
                    <a:pt x="2" y="70"/>
                  </a:lnTo>
                  <a:lnTo>
                    <a:pt x="7" y="54"/>
                  </a:lnTo>
                  <a:lnTo>
                    <a:pt x="15" y="39"/>
                  </a:lnTo>
                  <a:lnTo>
                    <a:pt x="26" y="25"/>
                  </a:lnTo>
                  <a:lnTo>
                    <a:pt x="40" y="15"/>
                  </a:lnTo>
                  <a:lnTo>
                    <a:pt x="57" y="7"/>
                  </a:lnTo>
                  <a:lnTo>
                    <a:pt x="76" y="2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91" name="Freeform 93"/>
            <p:cNvSpPr>
              <a:spLocks/>
            </p:cNvSpPr>
            <p:nvPr/>
          </p:nvSpPr>
          <p:spPr bwMode="auto">
            <a:xfrm>
              <a:off x="3680" y="2415"/>
              <a:ext cx="127" cy="18"/>
            </a:xfrm>
            <a:custGeom>
              <a:avLst/>
              <a:gdLst>
                <a:gd name="T0" fmla="*/ 0 w 1277"/>
                <a:gd name="T1" fmla="*/ 0 h 226"/>
                <a:gd name="T2" fmla="*/ 0 w 1277"/>
                <a:gd name="T3" fmla="*/ 0 h 226"/>
                <a:gd name="T4" fmla="*/ 0 w 1277"/>
                <a:gd name="T5" fmla="*/ 0 h 226"/>
                <a:gd name="T6" fmla="*/ 0 w 1277"/>
                <a:gd name="T7" fmla="*/ 0 h 226"/>
                <a:gd name="T8" fmla="*/ 0 w 1277"/>
                <a:gd name="T9" fmla="*/ 0 h 226"/>
                <a:gd name="T10" fmla="*/ 0 w 1277"/>
                <a:gd name="T11" fmla="*/ 0 h 226"/>
                <a:gd name="T12" fmla="*/ 0 w 1277"/>
                <a:gd name="T13" fmla="*/ 0 h 226"/>
                <a:gd name="T14" fmla="*/ 0 w 1277"/>
                <a:gd name="T15" fmla="*/ 0 h 226"/>
                <a:gd name="T16" fmla="*/ 0 w 1277"/>
                <a:gd name="T17" fmla="*/ 0 h 226"/>
                <a:gd name="T18" fmla="*/ 0 w 1277"/>
                <a:gd name="T19" fmla="*/ 0 h 226"/>
                <a:gd name="T20" fmla="*/ 0 w 1277"/>
                <a:gd name="T21" fmla="*/ 0 h 226"/>
                <a:gd name="T22" fmla="*/ 0 w 1277"/>
                <a:gd name="T23" fmla="*/ 0 h 226"/>
                <a:gd name="T24" fmla="*/ 0 w 1277"/>
                <a:gd name="T25" fmla="*/ 0 h 226"/>
                <a:gd name="T26" fmla="*/ 0 w 1277"/>
                <a:gd name="T27" fmla="*/ 0 h 226"/>
                <a:gd name="T28" fmla="*/ 0 w 1277"/>
                <a:gd name="T29" fmla="*/ 0 h 226"/>
                <a:gd name="T30" fmla="*/ 0 w 1277"/>
                <a:gd name="T31" fmla="*/ 0 h 226"/>
                <a:gd name="T32" fmla="*/ 0 w 1277"/>
                <a:gd name="T33" fmla="*/ 0 h 226"/>
                <a:gd name="T34" fmla="*/ 0 w 1277"/>
                <a:gd name="T35" fmla="*/ 0 h 226"/>
                <a:gd name="T36" fmla="*/ 0 w 1277"/>
                <a:gd name="T37" fmla="*/ 0 h 226"/>
                <a:gd name="T38" fmla="*/ 0 w 1277"/>
                <a:gd name="T39" fmla="*/ 0 h 226"/>
                <a:gd name="T40" fmla="*/ 0 w 1277"/>
                <a:gd name="T41" fmla="*/ 0 h 226"/>
                <a:gd name="T42" fmla="*/ 0 w 1277"/>
                <a:gd name="T43" fmla="*/ 0 h 226"/>
                <a:gd name="T44" fmla="*/ 0 w 1277"/>
                <a:gd name="T45" fmla="*/ 0 h 226"/>
                <a:gd name="T46" fmla="*/ 0 w 1277"/>
                <a:gd name="T47" fmla="*/ 0 h 226"/>
                <a:gd name="T48" fmla="*/ 0 w 1277"/>
                <a:gd name="T49" fmla="*/ 0 h 226"/>
                <a:gd name="T50" fmla="*/ 0 w 1277"/>
                <a:gd name="T51" fmla="*/ 0 h 226"/>
                <a:gd name="T52" fmla="*/ 0 w 1277"/>
                <a:gd name="T53" fmla="*/ 0 h 226"/>
                <a:gd name="T54" fmla="*/ 0 w 1277"/>
                <a:gd name="T55" fmla="*/ 0 h 226"/>
                <a:gd name="T56" fmla="*/ 0 w 1277"/>
                <a:gd name="T57" fmla="*/ 0 h 226"/>
                <a:gd name="T58" fmla="*/ 0 w 1277"/>
                <a:gd name="T59" fmla="*/ 0 h 226"/>
                <a:gd name="T60" fmla="*/ 0 w 1277"/>
                <a:gd name="T61" fmla="*/ 0 h 226"/>
                <a:gd name="T62" fmla="*/ 0 w 1277"/>
                <a:gd name="T63" fmla="*/ 0 h 226"/>
                <a:gd name="T64" fmla="*/ 0 w 1277"/>
                <a:gd name="T65" fmla="*/ 0 h 226"/>
                <a:gd name="T66" fmla="*/ 0 w 1277"/>
                <a:gd name="T67" fmla="*/ 0 h 226"/>
                <a:gd name="T68" fmla="*/ 0 w 1277"/>
                <a:gd name="T69" fmla="*/ 0 h 226"/>
                <a:gd name="T70" fmla="*/ 0 w 1277"/>
                <a:gd name="T71" fmla="*/ 0 h 226"/>
                <a:gd name="T72" fmla="*/ 0 w 1277"/>
                <a:gd name="T73" fmla="*/ 0 h 226"/>
                <a:gd name="T74" fmla="*/ 0 w 1277"/>
                <a:gd name="T75" fmla="*/ 0 h 226"/>
                <a:gd name="T76" fmla="*/ 0 w 1277"/>
                <a:gd name="T77" fmla="*/ 0 h 226"/>
                <a:gd name="T78" fmla="*/ 0 w 1277"/>
                <a:gd name="T79" fmla="*/ 0 h 226"/>
                <a:gd name="T80" fmla="*/ 0 w 1277"/>
                <a:gd name="T81" fmla="*/ 0 h 226"/>
                <a:gd name="T82" fmla="*/ 0 w 1277"/>
                <a:gd name="T83" fmla="*/ 0 h 226"/>
                <a:gd name="T84" fmla="*/ 0 w 1277"/>
                <a:gd name="T85" fmla="*/ 0 h 226"/>
                <a:gd name="T86" fmla="*/ 0 w 1277"/>
                <a:gd name="T87" fmla="*/ 0 h 226"/>
                <a:gd name="T88" fmla="*/ 0 w 1277"/>
                <a:gd name="T89" fmla="*/ 0 h 226"/>
                <a:gd name="T90" fmla="*/ 0 w 1277"/>
                <a:gd name="T91" fmla="*/ 0 h 226"/>
                <a:gd name="T92" fmla="*/ 0 w 1277"/>
                <a:gd name="T93" fmla="*/ 0 h 226"/>
                <a:gd name="T94" fmla="*/ 0 w 1277"/>
                <a:gd name="T95" fmla="*/ 0 h 22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7"/>
                <a:gd name="T145" fmla="*/ 0 h 226"/>
                <a:gd name="T146" fmla="*/ 1277 w 1277"/>
                <a:gd name="T147" fmla="*/ 226 h 22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7" h="226">
                  <a:moveTo>
                    <a:pt x="93" y="0"/>
                  </a:moveTo>
                  <a:lnTo>
                    <a:pt x="125" y="1"/>
                  </a:lnTo>
                  <a:lnTo>
                    <a:pt x="156" y="2"/>
                  </a:lnTo>
                  <a:lnTo>
                    <a:pt x="183" y="3"/>
                  </a:lnTo>
                  <a:lnTo>
                    <a:pt x="208" y="4"/>
                  </a:lnTo>
                  <a:lnTo>
                    <a:pt x="233" y="5"/>
                  </a:lnTo>
                  <a:lnTo>
                    <a:pt x="255" y="5"/>
                  </a:lnTo>
                  <a:lnTo>
                    <a:pt x="277" y="6"/>
                  </a:lnTo>
                  <a:lnTo>
                    <a:pt x="296" y="7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54" y="9"/>
                  </a:lnTo>
                  <a:lnTo>
                    <a:pt x="373" y="10"/>
                  </a:lnTo>
                  <a:lnTo>
                    <a:pt x="392" y="10"/>
                  </a:lnTo>
                  <a:lnTo>
                    <a:pt x="412" y="11"/>
                  </a:lnTo>
                  <a:lnTo>
                    <a:pt x="433" y="12"/>
                  </a:lnTo>
                  <a:lnTo>
                    <a:pt x="454" y="13"/>
                  </a:lnTo>
                  <a:lnTo>
                    <a:pt x="478" y="14"/>
                  </a:lnTo>
                  <a:lnTo>
                    <a:pt x="503" y="14"/>
                  </a:lnTo>
                  <a:lnTo>
                    <a:pt x="530" y="16"/>
                  </a:lnTo>
                  <a:lnTo>
                    <a:pt x="559" y="17"/>
                  </a:lnTo>
                  <a:lnTo>
                    <a:pt x="591" y="19"/>
                  </a:lnTo>
                  <a:lnTo>
                    <a:pt x="625" y="20"/>
                  </a:lnTo>
                  <a:lnTo>
                    <a:pt x="662" y="22"/>
                  </a:lnTo>
                  <a:lnTo>
                    <a:pt x="702" y="23"/>
                  </a:lnTo>
                  <a:lnTo>
                    <a:pt x="746" y="25"/>
                  </a:lnTo>
                  <a:lnTo>
                    <a:pt x="794" y="27"/>
                  </a:lnTo>
                  <a:lnTo>
                    <a:pt x="845" y="29"/>
                  </a:lnTo>
                  <a:lnTo>
                    <a:pt x="902" y="31"/>
                  </a:lnTo>
                  <a:lnTo>
                    <a:pt x="962" y="34"/>
                  </a:lnTo>
                  <a:lnTo>
                    <a:pt x="1028" y="36"/>
                  </a:lnTo>
                  <a:lnTo>
                    <a:pt x="1098" y="39"/>
                  </a:lnTo>
                  <a:lnTo>
                    <a:pt x="1174" y="42"/>
                  </a:lnTo>
                  <a:lnTo>
                    <a:pt x="1201" y="45"/>
                  </a:lnTo>
                  <a:lnTo>
                    <a:pt x="1224" y="52"/>
                  </a:lnTo>
                  <a:lnTo>
                    <a:pt x="1241" y="62"/>
                  </a:lnTo>
                  <a:lnTo>
                    <a:pt x="1254" y="74"/>
                  </a:lnTo>
                  <a:lnTo>
                    <a:pt x="1264" y="89"/>
                  </a:lnTo>
                  <a:lnTo>
                    <a:pt x="1271" y="105"/>
                  </a:lnTo>
                  <a:lnTo>
                    <a:pt x="1275" y="122"/>
                  </a:lnTo>
                  <a:lnTo>
                    <a:pt x="1277" y="139"/>
                  </a:lnTo>
                  <a:lnTo>
                    <a:pt x="1277" y="158"/>
                  </a:lnTo>
                  <a:lnTo>
                    <a:pt x="1274" y="176"/>
                  </a:lnTo>
                  <a:lnTo>
                    <a:pt x="1265" y="190"/>
                  </a:lnTo>
                  <a:lnTo>
                    <a:pt x="1254" y="204"/>
                  </a:lnTo>
                  <a:lnTo>
                    <a:pt x="1239" y="213"/>
                  </a:lnTo>
                  <a:lnTo>
                    <a:pt x="1222" y="220"/>
                  </a:lnTo>
                  <a:lnTo>
                    <a:pt x="1201" y="225"/>
                  </a:lnTo>
                  <a:lnTo>
                    <a:pt x="1179" y="226"/>
                  </a:lnTo>
                  <a:lnTo>
                    <a:pt x="1147" y="225"/>
                  </a:lnTo>
                  <a:lnTo>
                    <a:pt x="1116" y="222"/>
                  </a:lnTo>
                  <a:lnTo>
                    <a:pt x="1089" y="221"/>
                  </a:lnTo>
                  <a:lnTo>
                    <a:pt x="1063" y="220"/>
                  </a:lnTo>
                  <a:lnTo>
                    <a:pt x="1039" y="219"/>
                  </a:lnTo>
                  <a:lnTo>
                    <a:pt x="1016" y="218"/>
                  </a:lnTo>
                  <a:lnTo>
                    <a:pt x="996" y="217"/>
                  </a:lnTo>
                  <a:lnTo>
                    <a:pt x="976" y="216"/>
                  </a:lnTo>
                  <a:lnTo>
                    <a:pt x="956" y="216"/>
                  </a:lnTo>
                  <a:lnTo>
                    <a:pt x="937" y="215"/>
                  </a:lnTo>
                  <a:lnTo>
                    <a:pt x="918" y="214"/>
                  </a:lnTo>
                  <a:lnTo>
                    <a:pt x="900" y="213"/>
                  </a:lnTo>
                  <a:lnTo>
                    <a:pt x="880" y="212"/>
                  </a:lnTo>
                  <a:lnTo>
                    <a:pt x="860" y="211"/>
                  </a:lnTo>
                  <a:lnTo>
                    <a:pt x="840" y="211"/>
                  </a:lnTo>
                  <a:lnTo>
                    <a:pt x="819" y="210"/>
                  </a:lnTo>
                  <a:lnTo>
                    <a:pt x="796" y="209"/>
                  </a:lnTo>
                  <a:lnTo>
                    <a:pt x="770" y="208"/>
                  </a:lnTo>
                  <a:lnTo>
                    <a:pt x="744" y="207"/>
                  </a:lnTo>
                  <a:lnTo>
                    <a:pt x="715" y="206"/>
                  </a:lnTo>
                  <a:lnTo>
                    <a:pt x="683" y="205"/>
                  </a:lnTo>
                  <a:lnTo>
                    <a:pt x="649" y="203"/>
                  </a:lnTo>
                  <a:lnTo>
                    <a:pt x="612" y="202"/>
                  </a:lnTo>
                  <a:lnTo>
                    <a:pt x="571" y="201"/>
                  </a:lnTo>
                  <a:lnTo>
                    <a:pt x="527" y="199"/>
                  </a:lnTo>
                  <a:lnTo>
                    <a:pt x="479" y="197"/>
                  </a:lnTo>
                  <a:lnTo>
                    <a:pt x="427" y="194"/>
                  </a:lnTo>
                  <a:lnTo>
                    <a:pt x="371" y="192"/>
                  </a:lnTo>
                  <a:lnTo>
                    <a:pt x="310" y="190"/>
                  </a:lnTo>
                  <a:lnTo>
                    <a:pt x="244" y="188"/>
                  </a:lnTo>
                  <a:lnTo>
                    <a:pt x="174" y="186"/>
                  </a:lnTo>
                  <a:lnTo>
                    <a:pt x="98" y="183"/>
                  </a:lnTo>
                  <a:lnTo>
                    <a:pt x="77" y="180"/>
                  </a:lnTo>
                  <a:lnTo>
                    <a:pt x="59" y="174"/>
                  </a:lnTo>
                  <a:lnTo>
                    <a:pt x="43" y="164"/>
                  </a:lnTo>
                  <a:lnTo>
                    <a:pt x="29" y="152"/>
                  </a:lnTo>
                  <a:lnTo>
                    <a:pt x="17" y="137"/>
                  </a:lnTo>
                  <a:lnTo>
                    <a:pt x="8" y="120"/>
                  </a:lnTo>
                  <a:lnTo>
                    <a:pt x="2" y="100"/>
                  </a:lnTo>
                  <a:lnTo>
                    <a:pt x="0" y="80"/>
                  </a:lnTo>
                  <a:lnTo>
                    <a:pt x="2" y="63"/>
                  </a:lnTo>
                  <a:lnTo>
                    <a:pt x="6" y="49"/>
                  </a:lnTo>
                  <a:lnTo>
                    <a:pt x="14" y="34"/>
                  </a:lnTo>
                  <a:lnTo>
                    <a:pt x="25" y="23"/>
                  </a:lnTo>
                  <a:lnTo>
                    <a:pt x="39" y="12"/>
                  </a:lnTo>
                  <a:lnTo>
                    <a:pt x="55" y="5"/>
                  </a:lnTo>
                  <a:lnTo>
                    <a:pt x="72" y="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696E6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92" name="Freeform 94"/>
            <p:cNvSpPr>
              <a:spLocks/>
            </p:cNvSpPr>
            <p:nvPr/>
          </p:nvSpPr>
          <p:spPr bwMode="auto">
            <a:xfrm>
              <a:off x="3680" y="2416"/>
              <a:ext cx="127" cy="17"/>
            </a:xfrm>
            <a:custGeom>
              <a:avLst/>
              <a:gdLst>
                <a:gd name="T0" fmla="*/ 0 w 1267"/>
                <a:gd name="T1" fmla="*/ 0 h 216"/>
                <a:gd name="T2" fmla="*/ 0 w 1267"/>
                <a:gd name="T3" fmla="*/ 0 h 216"/>
                <a:gd name="T4" fmla="*/ 0 w 1267"/>
                <a:gd name="T5" fmla="*/ 0 h 216"/>
                <a:gd name="T6" fmla="*/ 0 w 1267"/>
                <a:gd name="T7" fmla="*/ 0 h 216"/>
                <a:gd name="T8" fmla="*/ 0 w 1267"/>
                <a:gd name="T9" fmla="*/ 0 h 216"/>
                <a:gd name="T10" fmla="*/ 0 w 1267"/>
                <a:gd name="T11" fmla="*/ 0 h 216"/>
                <a:gd name="T12" fmla="*/ 0 w 1267"/>
                <a:gd name="T13" fmla="*/ 0 h 216"/>
                <a:gd name="T14" fmla="*/ 0 w 1267"/>
                <a:gd name="T15" fmla="*/ 0 h 216"/>
                <a:gd name="T16" fmla="*/ 0 w 1267"/>
                <a:gd name="T17" fmla="*/ 0 h 216"/>
                <a:gd name="T18" fmla="*/ 0 w 1267"/>
                <a:gd name="T19" fmla="*/ 0 h 216"/>
                <a:gd name="T20" fmla="*/ 0 w 1267"/>
                <a:gd name="T21" fmla="*/ 0 h 216"/>
                <a:gd name="T22" fmla="*/ 0 w 1267"/>
                <a:gd name="T23" fmla="*/ 0 h 216"/>
                <a:gd name="T24" fmla="*/ 0 w 1267"/>
                <a:gd name="T25" fmla="*/ 0 h 216"/>
                <a:gd name="T26" fmla="*/ 0 w 1267"/>
                <a:gd name="T27" fmla="*/ 0 h 216"/>
                <a:gd name="T28" fmla="*/ 0 w 1267"/>
                <a:gd name="T29" fmla="*/ 0 h 216"/>
                <a:gd name="T30" fmla="*/ 0 w 1267"/>
                <a:gd name="T31" fmla="*/ 0 h 216"/>
                <a:gd name="T32" fmla="*/ 0 w 1267"/>
                <a:gd name="T33" fmla="*/ 0 h 216"/>
                <a:gd name="T34" fmla="*/ 0 w 1267"/>
                <a:gd name="T35" fmla="*/ 0 h 216"/>
                <a:gd name="T36" fmla="*/ 0 w 1267"/>
                <a:gd name="T37" fmla="*/ 0 h 216"/>
                <a:gd name="T38" fmla="*/ 0 w 1267"/>
                <a:gd name="T39" fmla="*/ 0 h 216"/>
                <a:gd name="T40" fmla="*/ 0 w 1267"/>
                <a:gd name="T41" fmla="*/ 0 h 216"/>
                <a:gd name="T42" fmla="*/ 0 w 1267"/>
                <a:gd name="T43" fmla="*/ 0 h 216"/>
                <a:gd name="T44" fmla="*/ 0 w 1267"/>
                <a:gd name="T45" fmla="*/ 0 h 216"/>
                <a:gd name="T46" fmla="*/ 0 w 1267"/>
                <a:gd name="T47" fmla="*/ 0 h 216"/>
                <a:gd name="T48" fmla="*/ 0 w 1267"/>
                <a:gd name="T49" fmla="*/ 0 h 216"/>
                <a:gd name="T50" fmla="*/ 0 w 1267"/>
                <a:gd name="T51" fmla="*/ 0 h 216"/>
                <a:gd name="T52" fmla="*/ 0 w 1267"/>
                <a:gd name="T53" fmla="*/ 0 h 216"/>
                <a:gd name="T54" fmla="*/ 0 w 1267"/>
                <a:gd name="T55" fmla="*/ 0 h 216"/>
                <a:gd name="T56" fmla="*/ 0 w 1267"/>
                <a:gd name="T57" fmla="*/ 0 h 216"/>
                <a:gd name="T58" fmla="*/ 0 w 1267"/>
                <a:gd name="T59" fmla="*/ 0 h 216"/>
                <a:gd name="T60" fmla="*/ 0 w 1267"/>
                <a:gd name="T61" fmla="*/ 0 h 216"/>
                <a:gd name="T62" fmla="*/ 0 w 1267"/>
                <a:gd name="T63" fmla="*/ 0 h 216"/>
                <a:gd name="T64" fmla="*/ 0 w 1267"/>
                <a:gd name="T65" fmla="*/ 0 h 216"/>
                <a:gd name="T66" fmla="*/ 0 w 1267"/>
                <a:gd name="T67" fmla="*/ 0 h 216"/>
                <a:gd name="T68" fmla="*/ 0 w 1267"/>
                <a:gd name="T69" fmla="*/ 0 h 216"/>
                <a:gd name="T70" fmla="*/ 0 w 1267"/>
                <a:gd name="T71" fmla="*/ 0 h 216"/>
                <a:gd name="T72" fmla="*/ 0 w 1267"/>
                <a:gd name="T73" fmla="*/ 0 h 216"/>
                <a:gd name="T74" fmla="*/ 0 w 1267"/>
                <a:gd name="T75" fmla="*/ 0 h 216"/>
                <a:gd name="T76" fmla="*/ 0 w 1267"/>
                <a:gd name="T77" fmla="*/ 0 h 216"/>
                <a:gd name="T78" fmla="*/ 0 w 1267"/>
                <a:gd name="T79" fmla="*/ 0 h 216"/>
                <a:gd name="T80" fmla="*/ 0 w 1267"/>
                <a:gd name="T81" fmla="*/ 0 h 216"/>
                <a:gd name="T82" fmla="*/ 0 w 1267"/>
                <a:gd name="T83" fmla="*/ 0 h 216"/>
                <a:gd name="T84" fmla="*/ 0 w 1267"/>
                <a:gd name="T85" fmla="*/ 0 h 216"/>
                <a:gd name="T86" fmla="*/ 0 w 1267"/>
                <a:gd name="T87" fmla="*/ 0 h 216"/>
                <a:gd name="T88" fmla="*/ 0 w 1267"/>
                <a:gd name="T89" fmla="*/ 0 h 216"/>
                <a:gd name="T90" fmla="*/ 0 w 1267"/>
                <a:gd name="T91" fmla="*/ 0 h 216"/>
                <a:gd name="T92" fmla="*/ 0 w 1267"/>
                <a:gd name="T93" fmla="*/ 0 h 216"/>
                <a:gd name="T94" fmla="*/ 0 w 1267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67"/>
                <a:gd name="T145" fmla="*/ 0 h 216"/>
                <a:gd name="T146" fmla="*/ 1267 w 1267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67" h="216">
                  <a:moveTo>
                    <a:pt x="86" y="0"/>
                  </a:moveTo>
                  <a:lnTo>
                    <a:pt x="118" y="1"/>
                  </a:lnTo>
                  <a:lnTo>
                    <a:pt x="149" y="2"/>
                  </a:lnTo>
                  <a:lnTo>
                    <a:pt x="176" y="3"/>
                  </a:lnTo>
                  <a:lnTo>
                    <a:pt x="201" y="4"/>
                  </a:lnTo>
                  <a:lnTo>
                    <a:pt x="226" y="5"/>
                  </a:lnTo>
                  <a:lnTo>
                    <a:pt x="248" y="5"/>
                  </a:lnTo>
                  <a:lnTo>
                    <a:pt x="270" y="6"/>
                  </a:lnTo>
                  <a:lnTo>
                    <a:pt x="289" y="7"/>
                  </a:lnTo>
                  <a:lnTo>
                    <a:pt x="309" y="7"/>
                  </a:lnTo>
                  <a:lnTo>
                    <a:pt x="327" y="9"/>
                  </a:lnTo>
                  <a:lnTo>
                    <a:pt x="347" y="10"/>
                  </a:lnTo>
                  <a:lnTo>
                    <a:pt x="366" y="10"/>
                  </a:lnTo>
                  <a:lnTo>
                    <a:pt x="385" y="11"/>
                  </a:lnTo>
                  <a:lnTo>
                    <a:pt x="405" y="12"/>
                  </a:lnTo>
                  <a:lnTo>
                    <a:pt x="426" y="12"/>
                  </a:lnTo>
                  <a:lnTo>
                    <a:pt x="448" y="13"/>
                  </a:lnTo>
                  <a:lnTo>
                    <a:pt x="472" y="14"/>
                  </a:lnTo>
                  <a:lnTo>
                    <a:pt x="496" y="15"/>
                  </a:lnTo>
                  <a:lnTo>
                    <a:pt x="524" y="16"/>
                  </a:lnTo>
                  <a:lnTo>
                    <a:pt x="553" y="17"/>
                  </a:lnTo>
                  <a:lnTo>
                    <a:pt x="585" y="18"/>
                  </a:lnTo>
                  <a:lnTo>
                    <a:pt x="619" y="20"/>
                  </a:lnTo>
                  <a:lnTo>
                    <a:pt x="656" y="21"/>
                  </a:lnTo>
                  <a:lnTo>
                    <a:pt x="696" y="23"/>
                  </a:lnTo>
                  <a:lnTo>
                    <a:pt x="741" y="25"/>
                  </a:lnTo>
                  <a:lnTo>
                    <a:pt x="789" y="27"/>
                  </a:lnTo>
                  <a:lnTo>
                    <a:pt x="840" y="29"/>
                  </a:lnTo>
                  <a:lnTo>
                    <a:pt x="897" y="31"/>
                  </a:lnTo>
                  <a:lnTo>
                    <a:pt x="958" y="33"/>
                  </a:lnTo>
                  <a:lnTo>
                    <a:pt x="1023" y="36"/>
                  </a:lnTo>
                  <a:lnTo>
                    <a:pt x="1094" y="40"/>
                  </a:lnTo>
                  <a:lnTo>
                    <a:pt x="1170" y="43"/>
                  </a:lnTo>
                  <a:lnTo>
                    <a:pt x="1196" y="46"/>
                  </a:lnTo>
                  <a:lnTo>
                    <a:pt x="1217" y="53"/>
                  </a:lnTo>
                  <a:lnTo>
                    <a:pt x="1233" y="62"/>
                  </a:lnTo>
                  <a:lnTo>
                    <a:pt x="1245" y="74"/>
                  </a:lnTo>
                  <a:lnTo>
                    <a:pt x="1254" y="87"/>
                  </a:lnTo>
                  <a:lnTo>
                    <a:pt x="1260" y="103"/>
                  </a:lnTo>
                  <a:lnTo>
                    <a:pt x="1265" y="118"/>
                  </a:lnTo>
                  <a:lnTo>
                    <a:pt x="1267" y="134"/>
                  </a:lnTo>
                  <a:lnTo>
                    <a:pt x="1267" y="153"/>
                  </a:lnTo>
                  <a:lnTo>
                    <a:pt x="1263" y="171"/>
                  </a:lnTo>
                  <a:lnTo>
                    <a:pt x="1255" y="186"/>
                  </a:lnTo>
                  <a:lnTo>
                    <a:pt x="1244" y="197"/>
                  </a:lnTo>
                  <a:lnTo>
                    <a:pt x="1229" y="205"/>
                  </a:lnTo>
                  <a:lnTo>
                    <a:pt x="1213" y="211"/>
                  </a:lnTo>
                  <a:lnTo>
                    <a:pt x="1193" y="215"/>
                  </a:lnTo>
                  <a:lnTo>
                    <a:pt x="1172" y="216"/>
                  </a:lnTo>
                  <a:lnTo>
                    <a:pt x="1140" y="215"/>
                  </a:lnTo>
                  <a:lnTo>
                    <a:pt x="1109" y="212"/>
                  </a:lnTo>
                  <a:lnTo>
                    <a:pt x="1082" y="211"/>
                  </a:lnTo>
                  <a:lnTo>
                    <a:pt x="1056" y="210"/>
                  </a:lnTo>
                  <a:lnTo>
                    <a:pt x="1032" y="209"/>
                  </a:lnTo>
                  <a:lnTo>
                    <a:pt x="1009" y="208"/>
                  </a:lnTo>
                  <a:lnTo>
                    <a:pt x="989" y="207"/>
                  </a:lnTo>
                  <a:lnTo>
                    <a:pt x="969" y="206"/>
                  </a:lnTo>
                  <a:lnTo>
                    <a:pt x="949" y="206"/>
                  </a:lnTo>
                  <a:lnTo>
                    <a:pt x="930" y="205"/>
                  </a:lnTo>
                  <a:lnTo>
                    <a:pt x="911" y="204"/>
                  </a:lnTo>
                  <a:lnTo>
                    <a:pt x="893" y="203"/>
                  </a:lnTo>
                  <a:lnTo>
                    <a:pt x="873" y="202"/>
                  </a:lnTo>
                  <a:lnTo>
                    <a:pt x="853" y="201"/>
                  </a:lnTo>
                  <a:lnTo>
                    <a:pt x="833" y="201"/>
                  </a:lnTo>
                  <a:lnTo>
                    <a:pt x="812" y="200"/>
                  </a:lnTo>
                  <a:lnTo>
                    <a:pt x="789" y="199"/>
                  </a:lnTo>
                  <a:lnTo>
                    <a:pt x="763" y="198"/>
                  </a:lnTo>
                  <a:lnTo>
                    <a:pt x="737" y="197"/>
                  </a:lnTo>
                  <a:lnTo>
                    <a:pt x="708" y="196"/>
                  </a:lnTo>
                  <a:lnTo>
                    <a:pt x="676" y="195"/>
                  </a:lnTo>
                  <a:lnTo>
                    <a:pt x="642" y="193"/>
                  </a:lnTo>
                  <a:lnTo>
                    <a:pt x="605" y="192"/>
                  </a:lnTo>
                  <a:lnTo>
                    <a:pt x="564" y="191"/>
                  </a:lnTo>
                  <a:lnTo>
                    <a:pt x="520" y="189"/>
                  </a:lnTo>
                  <a:lnTo>
                    <a:pt x="472" y="187"/>
                  </a:lnTo>
                  <a:lnTo>
                    <a:pt x="420" y="184"/>
                  </a:lnTo>
                  <a:lnTo>
                    <a:pt x="364" y="182"/>
                  </a:lnTo>
                  <a:lnTo>
                    <a:pt x="303" y="180"/>
                  </a:lnTo>
                  <a:lnTo>
                    <a:pt x="237" y="178"/>
                  </a:lnTo>
                  <a:lnTo>
                    <a:pt x="167" y="176"/>
                  </a:lnTo>
                  <a:lnTo>
                    <a:pt x="91" y="173"/>
                  </a:lnTo>
                  <a:lnTo>
                    <a:pt x="72" y="170"/>
                  </a:lnTo>
                  <a:lnTo>
                    <a:pt x="56" y="165"/>
                  </a:lnTo>
                  <a:lnTo>
                    <a:pt x="41" y="156"/>
                  </a:lnTo>
                  <a:lnTo>
                    <a:pt x="28" y="143"/>
                  </a:lnTo>
                  <a:lnTo>
                    <a:pt x="16" y="129"/>
                  </a:lnTo>
                  <a:lnTo>
                    <a:pt x="7" y="111"/>
                  </a:lnTo>
                  <a:lnTo>
                    <a:pt x="2" y="92"/>
                  </a:lnTo>
                  <a:lnTo>
                    <a:pt x="0" y="72"/>
                  </a:lnTo>
                  <a:lnTo>
                    <a:pt x="1" y="56"/>
                  </a:lnTo>
                  <a:lnTo>
                    <a:pt x="6" y="43"/>
                  </a:lnTo>
                  <a:lnTo>
                    <a:pt x="13" y="30"/>
                  </a:lnTo>
                  <a:lnTo>
                    <a:pt x="24" y="20"/>
                  </a:lnTo>
                  <a:lnTo>
                    <a:pt x="37" y="11"/>
                  </a:lnTo>
                  <a:lnTo>
                    <a:pt x="51" y="4"/>
                  </a:lnTo>
                  <a:lnTo>
                    <a:pt x="68" y="1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93" name="Freeform 95"/>
            <p:cNvSpPr>
              <a:spLocks/>
            </p:cNvSpPr>
            <p:nvPr/>
          </p:nvSpPr>
          <p:spPr bwMode="auto">
            <a:xfrm>
              <a:off x="3681" y="2417"/>
              <a:ext cx="126" cy="16"/>
            </a:xfrm>
            <a:custGeom>
              <a:avLst/>
              <a:gdLst>
                <a:gd name="T0" fmla="*/ 0 w 1258"/>
                <a:gd name="T1" fmla="*/ 0 h 203"/>
                <a:gd name="T2" fmla="*/ 0 w 1258"/>
                <a:gd name="T3" fmla="*/ 0 h 203"/>
                <a:gd name="T4" fmla="*/ 0 w 1258"/>
                <a:gd name="T5" fmla="*/ 0 h 203"/>
                <a:gd name="T6" fmla="*/ 0 w 1258"/>
                <a:gd name="T7" fmla="*/ 0 h 203"/>
                <a:gd name="T8" fmla="*/ 0 w 1258"/>
                <a:gd name="T9" fmla="*/ 0 h 203"/>
                <a:gd name="T10" fmla="*/ 0 w 1258"/>
                <a:gd name="T11" fmla="*/ 0 h 203"/>
                <a:gd name="T12" fmla="*/ 0 w 1258"/>
                <a:gd name="T13" fmla="*/ 0 h 203"/>
                <a:gd name="T14" fmla="*/ 0 w 1258"/>
                <a:gd name="T15" fmla="*/ 0 h 203"/>
                <a:gd name="T16" fmla="*/ 0 w 1258"/>
                <a:gd name="T17" fmla="*/ 0 h 203"/>
                <a:gd name="T18" fmla="*/ 0 w 1258"/>
                <a:gd name="T19" fmla="*/ 0 h 203"/>
                <a:gd name="T20" fmla="*/ 0 w 1258"/>
                <a:gd name="T21" fmla="*/ 0 h 203"/>
                <a:gd name="T22" fmla="*/ 0 w 1258"/>
                <a:gd name="T23" fmla="*/ 0 h 203"/>
                <a:gd name="T24" fmla="*/ 0 w 1258"/>
                <a:gd name="T25" fmla="*/ 0 h 203"/>
                <a:gd name="T26" fmla="*/ 0 w 1258"/>
                <a:gd name="T27" fmla="*/ 0 h 203"/>
                <a:gd name="T28" fmla="*/ 0 w 1258"/>
                <a:gd name="T29" fmla="*/ 0 h 203"/>
                <a:gd name="T30" fmla="*/ 0 w 1258"/>
                <a:gd name="T31" fmla="*/ 0 h 203"/>
                <a:gd name="T32" fmla="*/ 0 w 1258"/>
                <a:gd name="T33" fmla="*/ 0 h 203"/>
                <a:gd name="T34" fmla="*/ 0 w 1258"/>
                <a:gd name="T35" fmla="*/ 0 h 203"/>
                <a:gd name="T36" fmla="*/ 0 w 1258"/>
                <a:gd name="T37" fmla="*/ 0 h 203"/>
                <a:gd name="T38" fmla="*/ 0 w 1258"/>
                <a:gd name="T39" fmla="*/ 0 h 203"/>
                <a:gd name="T40" fmla="*/ 0 w 1258"/>
                <a:gd name="T41" fmla="*/ 0 h 203"/>
                <a:gd name="T42" fmla="*/ 0 w 1258"/>
                <a:gd name="T43" fmla="*/ 0 h 203"/>
                <a:gd name="T44" fmla="*/ 0 w 1258"/>
                <a:gd name="T45" fmla="*/ 0 h 203"/>
                <a:gd name="T46" fmla="*/ 0 w 1258"/>
                <a:gd name="T47" fmla="*/ 0 h 203"/>
                <a:gd name="T48" fmla="*/ 0 w 1258"/>
                <a:gd name="T49" fmla="*/ 0 h 203"/>
                <a:gd name="T50" fmla="*/ 0 w 1258"/>
                <a:gd name="T51" fmla="*/ 0 h 203"/>
                <a:gd name="T52" fmla="*/ 0 w 1258"/>
                <a:gd name="T53" fmla="*/ 0 h 203"/>
                <a:gd name="T54" fmla="*/ 0 w 1258"/>
                <a:gd name="T55" fmla="*/ 0 h 203"/>
                <a:gd name="T56" fmla="*/ 0 w 1258"/>
                <a:gd name="T57" fmla="*/ 0 h 203"/>
                <a:gd name="T58" fmla="*/ 0 w 1258"/>
                <a:gd name="T59" fmla="*/ 0 h 203"/>
                <a:gd name="T60" fmla="*/ 0 w 1258"/>
                <a:gd name="T61" fmla="*/ 0 h 203"/>
                <a:gd name="T62" fmla="*/ 0 w 1258"/>
                <a:gd name="T63" fmla="*/ 0 h 203"/>
                <a:gd name="T64" fmla="*/ 0 w 1258"/>
                <a:gd name="T65" fmla="*/ 0 h 203"/>
                <a:gd name="T66" fmla="*/ 0 w 1258"/>
                <a:gd name="T67" fmla="*/ 0 h 203"/>
                <a:gd name="T68" fmla="*/ 0 w 1258"/>
                <a:gd name="T69" fmla="*/ 0 h 20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58"/>
                <a:gd name="T106" fmla="*/ 0 h 203"/>
                <a:gd name="T107" fmla="*/ 1258 w 1258"/>
                <a:gd name="T108" fmla="*/ 203 h 20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58" h="203">
                  <a:moveTo>
                    <a:pt x="81" y="0"/>
                  </a:moveTo>
                  <a:lnTo>
                    <a:pt x="1165" y="41"/>
                  </a:lnTo>
                  <a:lnTo>
                    <a:pt x="1190" y="44"/>
                  </a:lnTo>
                  <a:lnTo>
                    <a:pt x="1211" y="50"/>
                  </a:lnTo>
                  <a:lnTo>
                    <a:pt x="1226" y="59"/>
                  </a:lnTo>
                  <a:lnTo>
                    <a:pt x="1237" y="69"/>
                  </a:lnTo>
                  <a:lnTo>
                    <a:pt x="1244" y="82"/>
                  </a:lnTo>
                  <a:lnTo>
                    <a:pt x="1250" y="96"/>
                  </a:lnTo>
                  <a:lnTo>
                    <a:pt x="1253" y="110"/>
                  </a:lnTo>
                  <a:lnTo>
                    <a:pt x="1256" y="126"/>
                  </a:lnTo>
                  <a:lnTo>
                    <a:pt x="1258" y="146"/>
                  </a:lnTo>
                  <a:lnTo>
                    <a:pt x="1254" y="162"/>
                  </a:lnTo>
                  <a:lnTo>
                    <a:pt x="1247" y="176"/>
                  </a:lnTo>
                  <a:lnTo>
                    <a:pt x="1236" y="186"/>
                  </a:lnTo>
                  <a:lnTo>
                    <a:pt x="1222" y="194"/>
                  </a:lnTo>
                  <a:lnTo>
                    <a:pt x="1206" y="199"/>
                  </a:lnTo>
                  <a:lnTo>
                    <a:pt x="1186" y="203"/>
                  </a:lnTo>
                  <a:lnTo>
                    <a:pt x="1167" y="203"/>
                  </a:lnTo>
                  <a:lnTo>
                    <a:pt x="86" y="160"/>
                  </a:lnTo>
                  <a:lnTo>
                    <a:pt x="70" y="158"/>
                  </a:lnTo>
                  <a:lnTo>
                    <a:pt x="55" y="152"/>
                  </a:lnTo>
                  <a:lnTo>
                    <a:pt x="41" y="144"/>
                  </a:lnTo>
                  <a:lnTo>
                    <a:pt x="28" y="132"/>
                  </a:lnTo>
                  <a:lnTo>
                    <a:pt x="18" y="118"/>
                  </a:lnTo>
                  <a:lnTo>
                    <a:pt x="8" y="102"/>
                  </a:lnTo>
                  <a:lnTo>
                    <a:pt x="3" y="84"/>
                  </a:lnTo>
                  <a:lnTo>
                    <a:pt x="0" y="64"/>
                  </a:lnTo>
                  <a:lnTo>
                    <a:pt x="2" y="49"/>
                  </a:lnTo>
                  <a:lnTo>
                    <a:pt x="6" y="37"/>
                  </a:lnTo>
                  <a:lnTo>
                    <a:pt x="15" y="26"/>
                  </a:lnTo>
                  <a:lnTo>
                    <a:pt x="24" y="16"/>
                  </a:lnTo>
                  <a:lnTo>
                    <a:pt x="36" y="8"/>
                  </a:lnTo>
                  <a:lnTo>
                    <a:pt x="50" y="3"/>
                  </a:lnTo>
                  <a:lnTo>
                    <a:pt x="64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94" name="Freeform 96"/>
            <p:cNvSpPr>
              <a:spLocks/>
            </p:cNvSpPr>
            <p:nvPr/>
          </p:nvSpPr>
          <p:spPr bwMode="auto">
            <a:xfrm>
              <a:off x="3682" y="2414"/>
              <a:ext cx="37" cy="15"/>
            </a:xfrm>
            <a:custGeom>
              <a:avLst/>
              <a:gdLst>
                <a:gd name="T0" fmla="*/ 0 w 376"/>
                <a:gd name="T1" fmla="*/ 0 h 176"/>
                <a:gd name="T2" fmla="*/ 0 w 376"/>
                <a:gd name="T3" fmla="*/ 0 h 176"/>
                <a:gd name="T4" fmla="*/ 0 w 376"/>
                <a:gd name="T5" fmla="*/ 0 h 176"/>
                <a:gd name="T6" fmla="*/ 0 w 376"/>
                <a:gd name="T7" fmla="*/ 0 h 176"/>
                <a:gd name="T8" fmla="*/ 0 w 376"/>
                <a:gd name="T9" fmla="*/ 0 h 176"/>
                <a:gd name="T10" fmla="*/ 0 w 376"/>
                <a:gd name="T11" fmla="*/ 0 h 176"/>
                <a:gd name="T12" fmla="*/ 0 w 376"/>
                <a:gd name="T13" fmla="*/ 0 h 176"/>
                <a:gd name="T14" fmla="*/ 0 w 376"/>
                <a:gd name="T15" fmla="*/ 0 h 176"/>
                <a:gd name="T16" fmla="*/ 0 w 376"/>
                <a:gd name="T17" fmla="*/ 0 h 176"/>
                <a:gd name="T18" fmla="*/ 0 w 376"/>
                <a:gd name="T19" fmla="*/ 0 h 176"/>
                <a:gd name="T20" fmla="*/ 0 w 376"/>
                <a:gd name="T21" fmla="*/ 0 h 176"/>
                <a:gd name="T22" fmla="*/ 0 w 376"/>
                <a:gd name="T23" fmla="*/ 0 h 176"/>
                <a:gd name="T24" fmla="*/ 0 w 376"/>
                <a:gd name="T25" fmla="*/ 0 h 176"/>
                <a:gd name="T26" fmla="*/ 0 w 376"/>
                <a:gd name="T27" fmla="*/ 0 h 176"/>
                <a:gd name="T28" fmla="*/ 0 w 376"/>
                <a:gd name="T29" fmla="*/ 0 h 176"/>
                <a:gd name="T30" fmla="*/ 0 w 376"/>
                <a:gd name="T31" fmla="*/ 0 h 176"/>
                <a:gd name="T32" fmla="*/ 0 w 376"/>
                <a:gd name="T33" fmla="*/ 0 h 176"/>
                <a:gd name="T34" fmla="*/ 0 w 376"/>
                <a:gd name="T35" fmla="*/ 0 h 176"/>
                <a:gd name="T36" fmla="*/ 0 w 376"/>
                <a:gd name="T37" fmla="*/ 0 h 176"/>
                <a:gd name="T38" fmla="*/ 0 w 376"/>
                <a:gd name="T39" fmla="*/ 0 h 176"/>
                <a:gd name="T40" fmla="*/ 0 w 376"/>
                <a:gd name="T41" fmla="*/ 0 h 176"/>
                <a:gd name="T42" fmla="*/ 0 w 376"/>
                <a:gd name="T43" fmla="*/ 0 h 176"/>
                <a:gd name="T44" fmla="*/ 0 w 376"/>
                <a:gd name="T45" fmla="*/ 0 h 176"/>
                <a:gd name="T46" fmla="*/ 0 w 376"/>
                <a:gd name="T47" fmla="*/ 0 h 176"/>
                <a:gd name="T48" fmla="*/ 0 w 376"/>
                <a:gd name="T49" fmla="*/ 0 h 176"/>
                <a:gd name="T50" fmla="*/ 0 w 376"/>
                <a:gd name="T51" fmla="*/ 0 h 176"/>
                <a:gd name="T52" fmla="*/ 0 w 376"/>
                <a:gd name="T53" fmla="*/ 0 h 176"/>
                <a:gd name="T54" fmla="*/ 0 w 376"/>
                <a:gd name="T55" fmla="*/ 0 h 176"/>
                <a:gd name="T56" fmla="*/ 0 w 376"/>
                <a:gd name="T57" fmla="*/ 0 h 176"/>
                <a:gd name="T58" fmla="*/ 0 w 376"/>
                <a:gd name="T59" fmla="*/ 0 h 1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6"/>
                <a:gd name="T92" fmla="*/ 376 w 376"/>
                <a:gd name="T93" fmla="*/ 176 h 17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6">
                  <a:moveTo>
                    <a:pt x="357" y="176"/>
                  </a:moveTo>
                  <a:lnTo>
                    <a:pt x="364" y="175"/>
                  </a:lnTo>
                  <a:lnTo>
                    <a:pt x="370" y="170"/>
                  </a:lnTo>
                  <a:lnTo>
                    <a:pt x="374" y="164"/>
                  </a:lnTo>
                  <a:lnTo>
                    <a:pt x="376" y="156"/>
                  </a:lnTo>
                  <a:lnTo>
                    <a:pt x="374" y="32"/>
                  </a:lnTo>
                  <a:lnTo>
                    <a:pt x="372" y="23"/>
                  </a:lnTo>
                  <a:lnTo>
                    <a:pt x="368" y="17"/>
                  </a:lnTo>
                  <a:lnTo>
                    <a:pt x="361" y="13"/>
                  </a:lnTo>
                  <a:lnTo>
                    <a:pt x="352" y="12"/>
                  </a:lnTo>
                  <a:lnTo>
                    <a:pt x="192" y="5"/>
                  </a:lnTo>
                  <a:lnTo>
                    <a:pt x="74" y="0"/>
                  </a:lnTo>
                  <a:lnTo>
                    <a:pt x="58" y="1"/>
                  </a:lnTo>
                  <a:lnTo>
                    <a:pt x="44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3" y="29"/>
                  </a:lnTo>
                  <a:lnTo>
                    <a:pt x="5" y="40"/>
                  </a:lnTo>
                  <a:lnTo>
                    <a:pt x="1" y="53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2" y="103"/>
                  </a:lnTo>
                  <a:lnTo>
                    <a:pt x="8" y="117"/>
                  </a:lnTo>
                  <a:lnTo>
                    <a:pt x="16" y="129"/>
                  </a:lnTo>
                  <a:lnTo>
                    <a:pt x="25" y="139"/>
                  </a:lnTo>
                  <a:lnTo>
                    <a:pt x="36" y="149"/>
                  </a:lnTo>
                  <a:lnTo>
                    <a:pt x="48" y="156"/>
                  </a:lnTo>
                  <a:lnTo>
                    <a:pt x="61" y="161"/>
                  </a:lnTo>
                  <a:lnTo>
                    <a:pt x="76" y="163"/>
                  </a:lnTo>
                  <a:lnTo>
                    <a:pt x="357" y="176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95" name="Freeform 97"/>
            <p:cNvSpPr>
              <a:spLocks/>
            </p:cNvSpPr>
            <p:nvPr/>
          </p:nvSpPr>
          <p:spPr bwMode="auto">
            <a:xfrm>
              <a:off x="3768" y="2417"/>
              <a:ext cx="38" cy="14"/>
            </a:xfrm>
            <a:custGeom>
              <a:avLst/>
              <a:gdLst>
                <a:gd name="T0" fmla="*/ 0 w 376"/>
                <a:gd name="T1" fmla="*/ 0 h 173"/>
                <a:gd name="T2" fmla="*/ 0 w 376"/>
                <a:gd name="T3" fmla="*/ 0 h 173"/>
                <a:gd name="T4" fmla="*/ 0 w 376"/>
                <a:gd name="T5" fmla="*/ 0 h 173"/>
                <a:gd name="T6" fmla="*/ 0 w 376"/>
                <a:gd name="T7" fmla="*/ 0 h 173"/>
                <a:gd name="T8" fmla="*/ 0 w 376"/>
                <a:gd name="T9" fmla="*/ 0 h 173"/>
                <a:gd name="T10" fmla="*/ 0 w 376"/>
                <a:gd name="T11" fmla="*/ 0 h 173"/>
                <a:gd name="T12" fmla="*/ 0 w 376"/>
                <a:gd name="T13" fmla="*/ 0 h 173"/>
                <a:gd name="T14" fmla="*/ 0 w 376"/>
                <a:gd name="T15" fmla="*/ 0 h 173"/>
                <a:gd name="T16" fmla="*/ 0 w 376"/>
                <a:gd name="T17" fmla="*/ 0 h 173"/>
                <a:gd name="T18" fmla="*/ 0 w 376"/>
                <a:gd name="T19" fmla="*/ 0 h 173"/>
                <a:gd name="T20" fmla="*/ 0 w 376"/>
                <a:gd name="T21" fmla="*/ 0 h 173"/>
                <a:gd name="T22" fmla="*/ 0 w 376"/>
                <a:gd name="T23" fmla="*/ 0 h 173"/>
                <a:gd name="T24" fmla="*/ 0 w 376"/>
                <a:gd name="T25" fmla="*/ 0 h 173"/>
                <a:gd name="T26" fmla="*/ 0 w 376"/>
                <a:gd name="T27" fmla="*/ 0 h 173"/>
                <a:gd name="T28" fmla="*/ 0 w 376"/>
                <a:gd name="T29" fmla="*/ 0 h 173"/>
                <a:gd name="T30" fmla="*/ 0 w 376"/>
                <a:gd name="T31" fmla="*/ 0 h 173"/>
                <a:gd name="T32" fmla="*/ 0 w 376"/>
                <a:gd name="T33" fmla="*/ 0 h 173"/>
                <a:gd name="T34" fmla="*/ 0 w 376"/>
                <a:gd name="T35" fmla="*/ 0 h 173"/>
                <a:gd name="T36" fmla="*/ 0 w 376"/>
                <a:gd name="T37" fmla="*/ 0 h 173"/>
                <a:gd name="T38" fmla="*/ 0 w 376"/>
                <a:gd name="T39" fmla="*/ 0 h 173"/>
                <a:gd name="T40" fmla="*/ 0 w 376"/>
                <a:gd name="T41" fmla="*/ 0 h 173"/>
                <a:gd name="T42" fmla="*/ 0 w 376"/>
                <a:gd name="T43" fmla="*/ 0 h 173"/>
                <a:gd name="T44" fmla="*/ 0 w 376"/>
                <a:gd name="T45" fmla="*/ 0 h 173"/>
                <a:gd name="T46" fmla="*/ 0 w 376"/>
                <a:gd name="T47" fmla="*/ 0 h 173"/>
                <a:gd name="T48" fmla="*/ 0 w 376"/>
                <a:gd name="T49" fmla="*/ 0 h 173"/>
                <a:gd name="T50" fmla="*/ 0 w 376"/>
                <a:gd name="T51" fmla="*/ 0 h 173"/>
                <a:gd name="T52" fmla="*/ 0 w 376"/>
                <a:gd name="T53" fmla="*/ 0 h 173"/>
                <a:gd name="T54" fmla="*/ 0 w 376"/>
                <a:gd name="T55" fmla="*/ 0 h 173"/>
                <a:gd name="T56" fmla="*/ 0 w 376"/>
                <a:gd name="T57" fmla="*/ 0 h 173"/>
                <a:gd name="T58" fmla="*/ 0 w 376"/>
                <a:gd name="T59" fmla="*/ 0 h 1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3"/>
                <a:gd name="T92" fmla="*/ 376 w 376"/>
                <a:gd name="T93" fmla="*/ 173 h 17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3">
                  <a:moveTo>
                    <a:pt x="25" y="160"/>
                  </a:moveTo>
                  <a:lnTo>
                    <a:pt x="17" y="159"/>
                  </a:lnTo>
                  <a:lnTo>
                    <a:pt x="9" y="156"/>
                  </a:lnTo>
                  <a:lnTo>
                    <a:pt x="4" y="150"/>
                  </a:lnTo>
                  <a:lnTo>
                    <a:pt x="2" y="141"/>
                  </a:lnTo>
                  <a:lnTo>
                    <a:pt x="0" y="16"/>
                  </a:lnTo>
                  <a:lnTo>
                    <a:pt x="2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182" y="4"/>
                  </a:lnTo>
                  <a:lnTo>
                    <a:pt x="301" y="9"/>
                  </a:lnTo>
                  <a:lnTo>
                    <a:pt x="316" y="11"/>
                  </a:lnTo>
                  <a:lnTo>
                    <a:pt x="331" y="16"/>
                  </a:lnTo>
                  <a:lnTo>
                    <a:pt x="343" y="24"/>
                  </a:lnTo>
                  <a:lnTo>
                    <a:pt x="354" y="33"/>
                  </a:lnTo>
                  <a:lnTo>
                    <a:pt x="363" y="43"/>
                  </a:lnTo>
                  <a:lnTo>
                    <a:pt x="370" y="56"/>
                  </a:lnTo>
                  <a:lnTo>
                    <a:pt x="375" y="69"/>
                  </a:lnTo>
                  <a:lnTo>
                    <a:pt x="376" y="84"/>
                  </a:lnTo>
                  <a:lnTo>
                    <a:pt x="376" y="105"/>
                  </a:lnTo>
                  <a:lnTo>
                    <a:pt x="375" y="119"/>
                  </a:lnTo>
                  <a:lnTo>
                    <a:pt x="372" y="132"/>
                  </a:lnTo>
                  <a:lnTo>
                    <a:pt x="366" y="144"/>
                  </a:lnTo>
                  <a:lnTo>
                    <a:pt x="357" y="154"/>
                  </a:lnTo>
                  <a:lnTo>
                    <a:pt x="346" y="162"/>
                  </a:lnTo>
                  <a:lnTo>
                    <a:pt x="334" y="169"/>
                  </a:lnTo>
                  <a:lnTo>
                    <a:pt x="320" y="172"/>
                  </a:lnTo>
                  <a:lnTo>
                    <a:pt x="306" y="173"/>
                  </a:lnTo>
                  <a:lnTo>
                    <a:pt x="25" y="16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96" name="Freeform 98"/>
            <p:cNvSpPr>
              <a:spLocks/>
            </p:cNvSpPr>
            <p:nvPr/>
          </p:nvSpPr>
          <p:spPr bwMode="auto">
            <a:xfrm>
              <a:off x="3725" y="2415"/>
              <a:ext cx="38" cy="15"/>
            </a:xfrm>
            <a:custGeom>
              <a:avLst/>
              <a:gdLst>
                <a:gd name="T0" fmla="*/ 0 w 377"/>
                <a:gd name="T1" fmla="*/ 0 h 177"/>
                <a:gd name="T2" fmla="*/ 0 w 377"/>
                <a:gd name="T3" fmla="*/ 0 h 177"/>
                <a:gd name="T4" fmla="*/ 0 w 377"/>
                <a:gd name="T5" fmla="*/ 0 h 177"/>
                <a:gd name="T6" fmla="*/ 0 w 377"/>
                <a:gd name="T7" fmla="*/ 0 h 177"/>
                <a:gd name="T8" fmla="*/ 0 w 377"/>
                <a:gd name="T9" fmla="*/ 0 h 177"/>
                <a:gd name="T10" fmla="*/ 0 w 377"/>
                <a:gd name="T11" fmla="*/ 0 h 177"/>
                <a:gd name="T12" fmla="*/ 0 w 377"/>
                <a:gd name="T13" fmla="*/ 0 h 177"/>
                <a:gd name="T14" fmla="*/ 0 w 377"/>
                <a:gd name="T15" fmla="*/ 0 h 177"/>
                <a:gd name="T16" fmla="*/ 0 w 377"/>
                <a:gd name="T17" fmla="*/ 0 h 177"/>
                <a:gd name="T18" fmla="*/ 0 w 377"/>
                <a:gd name="T19" fmla="*/ 0 h 177"/>
                <a:gd name="T20" fmla="*/ 0 w 377"/>
                <a:gd name="T21" fmla="*/ 0 h 177"/>
                <a:gd name="T22" fmla="*/ 0 w 377"/>
                <a:gd name="T23" fmla="*/ 0 h 177"/>
                <a:gd name="T24" fmla="*/ 0 w 377"/>
                <a:gd name="T25" fmla="*/ 0 h 177"/>
                <a:gd name="T26" fmla="*/ 0 w 377"/>
                <a:gd name="T27" fmla="*/ 0 h 177"/>
                <a:gd name="T28" fmla="*/ 0 w 377"/>
                <a:gd name="T29" fmla="*/ 0 h 177"/>
                <a:gd name="T30" fmla="*/ 0 w 377"/>
                <a:gd name="T31" fmla="*/ 0 h 177"/>
                <a:gd name="T32" fmla="*/ 0 w 377"/>
                <a:gd name="T33" fmla="*/ 0 h 177"/>
                <a:gd name="T34" fmla="*/ 0 w 377"/>
                <a:gd name="T35" fmla="*/ 0 h 177"/>
                <a:gd name="T36" fmla="*/ 0 w 377"/>
                <a:gd name="T37" fmla="*/ 0 h 177"/>
                <a:gd name="T38" fmla="*/ 0 w 377"/>
                <a:gd name="T39" fmla="*/ 0 h 177"/>
                <a:gd name="T40" fmla="*/ 0 w 377"/>
                <a:gd name="T41" fmla="*/ 0 h 1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7"/>
                <a:gd name="T64" fmla="*/ 0 h 177"/>
                <a:gd name="T65" fmla="*/ 377 w 377"/>
                <a:gd name="T66" fmla="*/ 177 h 1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7" h="177">
                  <a:moveTo>
                    <a:pt x="21" y="0"/>
                  </a:moveTo>
                  <a:lnTo>
                    <a:pt x="354" y="14"/>
                  </a:lnTo>
                  <a:lnTo>
                    <a:pt x="362" y="16"/>
                  </a:lnTo>
                  <a:lnTo>
                    <a:pt x="368" y="20"/>
                  </a:lnTo>
                  <a:lnTo>
                    <a:pt x="373" y="26"/>
                  </a:lnTo>
                  <a:lnTo>
                    <a:pt x="375" y="34"/>
                  </a:lnTo>
                  <a:lnTo>
                    <a:pt x="377" y="159"/>
                  </a:lnTo>
                  <a:lnTo>
                    <a:pt x="376" y="166"/>
                  </a:lnTo>
                  <a:lnTo>
                    <a:pt x="372" y="172"/>
                  </a:lnTo>
                  <a:lnTo>
                    <a:pt x="366" y="176"/>
                  </a:lnTo>
                  <a:lnTo>
                    <a:pt x="358" y="177"/>
                  </a:lnTo>
                  <a:lnTo>
                    <a:pt x="25" y="163"/>
                  </a:lnTo>
                  <a:lnTo>
                    <a:pt x="17" y="161"/>
                  </a:lnTo>
                  <a:lnTo>
                    <a:pt x="10" y="157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6" y="4"/>
                  </a:lnTo>
                  <a:lnTo>
                    <a:pt x="13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97" name="Freeform 99"/>
            <p:cNvSpPr>
              <a:spLocks/>
            </p:cNvSpPr>
            <p:nvPr/>
          </p:nvSpPr>
          <p:spPr bwMode="auto">
            <a:xfrm>
              <a:off x="3684" y="2413"/>
              <a:ext cx="37" cy="14"/>
            </a:xfrm>
            <a:custGeom>
              <a:avLst/>
              <a:gdLst>
                <a:gd name="T0" fmla="*/ 0 w 376"/>
                <a:gd name="T1" fmla="*/ 0 h 176"/>
                <a:gd name="T2" fmla="*/ 0 w 376"/>
                <a:gd name="T3" fmla="*/ 0 h 176"/>
                <a:gd name="T4" fmla="*/ 0 w 376"/>
                <a:gd name="T5" fmla="*/ 0 h 176"/>
                <a:gd name="T6" fmla="*/ 0 w 376"/>
                <a:gd name="T7" fmla="*/ 0 h 176"/>
                <a:gd name="T8" fmla="*/ 0 w 376"/>
                <a:gd name="T9" fmla="*/ 0 h 176"/>
                <a:gd name="T10" fmla="*/ 0 w 376"/>
                <a:gd name="T11" fmla="*/ 0 h 176"/>
                <a:gd name="T12" fmla="*/ 0 w 376"/>
                <a:gd name="T13" fmla="*/ 0 h 176"/>
                <a:gd name="T14" fmla="*/ 0 w 376"/>
                <a:gd name="T15" fmla="*/ 0 h 176"/>
                <a:gd name="T16" fmla="*/ 0 w 376"/>
                <a:gd name="T17" fmla="*/ 0 h 176"/>
                <a:gd name="T18" fmla="*/ 0 w 376"/>
                <a:gd name="T19" fmla="*/ 0 h 176"/>
                <a:gd name="T20" fmla="*/ 0 w 376"/>
                <a:gd name="T21" fmla="*/ 0 h 176"/>
                <a:gd name="T22" fmla="*/ 0 w 376"/>
                <a:gd name="T23" fmla="*/ 0 h 176"/>
                <a:gd name="T24" fmla="*/ 0 w 376"/>
                <a:gd name="T25" fmla="*/ 0 h 176"/>
                <a:gd name="T26" fmla="*/ 0 w 376"/>
                <a:gd name="T27" fmla="*/ 0 h 176"/>
                <a:gd name="T28" fmla="*/ 0 w 376"/>
                <a:gd name="T29" fmla="*/ 0 h 176"/>
                <a:gd name="T30" fmla="*/ 0 w 376"/>
                <a:gd name="T31" fmla="*/ 0 h 176"/>
                <a:gd name="T32" fmla="*/ 0 w 376"/>
                <a:gd name="T33" fmla="*/ 0 h 176"/>
                <a:gd name="T34" fmla="*/ 0 w 376"/>
                <a:gd name="T35" fmla="*/ 0 h 176"/>
                <a:gd name="T36" fmla="*/ 0 w 376"/>
                <a:gd name="T37" fmla="*/ 0 h 176"/>
                <a:gd name="T38" fmla="*/ 0 w 376"/>
                <a:gd name="T39" fmla="*/ 0 h 176"/>
                <a:gd name="T40" fmla="*/ 0 w 376"/>
                <a:gd name="T41" fmla="*/ 0 h 176"/>
                <a:gd name="T42" fmla="*/ 0 w 376"/>
                <a:gd name="T43" fmla="*/ 0 h 176"/>
                <a:gd name="T44" fmla="*/ 0 w 376"/>
                <a:gd name="T45" fmla="*/ 0 h 176"/>
                <a:gd name="T46" fmla="*/ 0 w 376"/>
                <a:gd name="T47" fmla="*/ 0 h 176"/>
                <a:gd name="T48" fmla="*/ 0 w 376"/>
                <a:gd name="T49" fmla="*/ 0 h 176"/>
                <a:gd name="T50" fmla="*/ 0 w 376"/>
                <a:gd name="T51" fmla="*/ 0 h 176"/>
                <a:gd name="T52" fmla="*/ 0 w 376"/>
                <a:gd name="T53" fmla="*/ 0 h 176"/>
                <a:gd name="T54" fmla="*/ 0 w 376"/>
                <a:gd name="T55" fmla="*/ 0 h 176"/>
                <a:gd name="T56" fmla="*/ 0 w 376"/>
                <a:gd name="T57" fmla="*/ 0 h 176"/>
                <a:gd name="T58" fmla="*/ 0 w 376"/>
                <a:gd name="T59" fmla="*/ 0 h 1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6"/>
                <a:gd name="T92" fmla="*/ 376 w 376"/>
                <a:gd name="T93" fmla="*/ 176 h 17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6">
                  <a:moveTo>
                    <a:pt x="353" y="176"/>
                  </a:moveTo>
                  <a:lnTo>
                    <a:pt x="363" y="175"/>
                  </a:lnTo>
                  <a:lnTo>
                    <a:pt x="370" y="171"/>
                  </a:lnTo>
                  <a:lnTo>
                    <a:pt x="374" y="165"/>
                  </a:lnTo>
                  <a:lnTo>
                    <a:pt x="376" y="156"/>
                  </a:lnTo>
                  <a:lnTo>
                    <a:pt x="373" y="33"/>
                  </a:lnTo>
                  <a:lnTo>
                    <a:pt x="370" y="25"/>
                  </a:lnTo>
                  <a:lnTo>
                    <a:pt x="366" y="18"/>
                  </a:lnTo>
                  <a:lnTo>
                    <a:pt x="359" y="14"/>
                  </a:lnTo>
                  <a:lnTo>
                    <a:pt x="351" y="12"/>
                  </a:lnTo>
                  <a:lnTo>
                    <a:pt x="189" y="5"/>
                  </a:lnTo>
                  <a:lnTo>
                    <a:pt x="70" y="0"/>
                  </a:lnTo>
                  <a:lnTo>
                    <a:pt x="55" y="1"/>
                  </a:lnTo>
                  <a:lnTo>
                    <a:pt x="41" y="4"/>
                  </a:lnTo>
                  <a:lnTo>
                    <a:pt x="28" y="10"/>
                  </a:lnTo>
                  <a:lnTo>
                    <a:pt x="18" y="18"/>
                  </a:lnTo>
                  <a:lnTo>
                    <a:pt x="10" y="28"/>
                  </a:lnTo>
                  <a:lnTo>
                    <a:pt x="4" y="40"/>
                  </a:lnTo>
                  <a:lnTo>
                    <a:pt x="0" y="53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1" y="104"/>
                  </a:lnTo>
                  <a:lnTo>
                    <a:pt x="6" y="117"/>
                  </a:lnTo>
                  <a:lnTo>
                    <a:pt x="13" y="129"/>
                  </a:lnTo>
                  <a:lnTo>
                    <a:pt x="22" y="141"/>
                  </a:lnTo>
                  <a:lnTo>
                    <a:pt x="33" y="150"/>
                  </a:lnTo>
                  <a:lnTo>
                    <a:pt x="45" y="156"/>
                  </a:lnTo>
                  <a:lnTo>
                    <a:pt x="60" y="162"/>
                  </a:lnTo>
                  <a:lnTo>
                    <a:pt x="75" y="164"/>
                  </a:lnTo>
                  <a:lnTo>
                    <a:pt x="353" y="176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98" name="Freeform 100"/>
            <p:cNvSpPr>
              <a:spLocks/>
            </p:cNvSpPr>
            <p:nvPr/>
          </p:nvSpPr>
          <p:spPr bwMode="auto">
            <a:xfrm>
              <a:off x="3770" y="2416"/>
              <a:ext cx="38" cy="14"/>
            </a:xfrm>
            <a:custGeom>
              <a:avLst/>
              <a:gdLst>
                <a:gd name="T0" fmla="*/ 0 w 377"/>
                <a:gd name="T1" fmla="*/ 0 h 173"/>
                <a:gd name="T2" fmla="*/ 0 w 377"/>
                <a:gd name="T3" fmla="*/ 0 h 173"/>
                <a:gd name="T4" fmla="*/ 0 w 377"/>
                <a:gd name="T5" fmla="*/ 0 h 173"/>
                <a:gd name="T6" fmla="*/ 0 w 377"/>
                <a:gd name="T7" fmla="*/ 0 h 173"/>
                <a:gd name="T8" fmla="*/ 0 w 377"/>
                <a:gd name="T9" fmla="*/ 0 h 173"/>
                <a:gd name="T10" fmla="*/ 0 w 377"/>
                <a:gd name="T11" fmla="*/ 0 h 173"/>
                <a:gd name="T12" fmla="*/ 0 w 377"/>
                <a:gd name="T13" fmla="*/ 0 h 173"/>
                <a:gd name="T14" fmla="*/ 0 w 377"/>
                <a:gd name="T15" fmla="*/ 0 h 173"/>
                <a:gd name="T16" fmla="*/ 0 w 377"/>
                <a:gd name="T17" fmla="*/ 0 h 173"/>
                <a:gd name="T18" fmla="*/ 0 w 377"/>
                <a:gd name="T19" fmla="*/ 0 h 173"/>
                <a:gd name="T20" fmla="*/ 0 w 377"/>
                <a:gd name="T21" fmla="*/ 0 h 173"/>
                <a:gd name="T22" fmla="*/ 0 w 377"/>
                <a:gd name="T23" fmla="*/ 0 h 173"/>
                <a:gd name="T24" fmla="*/ 0 w 377"/>
                <a:gd name="T25" fmla="*/ 0 h 173"/>
                <a:gd name="T26" fmla="*/ 0 w 377"/>
                <a:gd name="T27" fmla="*/ 0 h 173"/>
                <a:gd name="T28" fmla="*/ 0 w 377"/>
                <a:gd name="T29" fmla="*/ 0 h 173"/>
                <a:gd name="T30" fmla="*/ 0 w 377"/>
                <a:gd name="T31" fmla="*/ 0 h 173"/>
                <a:gd name="T32" fmla="*/ 0 w 377"/>
                <a:gd name="T33" fmla="*/ 0 h 173"/>
                <a:gd name="T34" fmla="*/ 0 w 377"/>
                <a:gd name="T35" fmla="*/ 0 h 173"/>
                <a:gd name="T36" fmla="*/ 0 w 377"/>
                <a:gd name="T37" fmla="*/ 0 h 173"/>
                <a:gd name="T38" fmla="*/ 0 w 377"/>
                <a:gd name="T39" fmla="*/ 0 h 173"/>
                <a:gd name="T40" fmla="*/ 0 w 377"/>
                <a:gd name="T41" fmla="*/ 0 h 173"/>
                <a:gd name="T42" fmla="*/ 0 w 377"/>
                <a:gd name="T43" fmla="*/ 0 h 173"/>
                <a:gd name="T44" fmla="*/ 0 w 377"/>
                <a:gd name="T45" fmla="*/ 0 h 173"/>
                <a:gd name="T46" fmla="*/ 0 w 377"/>
                <a:gd name="T47" fmla="*/ 0 h 173"/>
                <a:gd name="T48" fmla="*/ 0 w 377"/>
                <a:gd name="T49" fmla="*/ 0 h 173"/>
                <a:gd name="T50" fmla="*/ 0 w 377"/>
                <a:gd name="T51" fmla="*/ 0 h 173"/>
                <a:gd name="T52" fmla="*/ 0 w 377"/>
                <a:gd name="T53" fmla="*/ 0 h 173"/>
                <a:gd name="T54" fmla="*/ 0 w 377"/>
                <a:gd name="T55" fmla="*/ 0 h 173"/>
                <a:gd name="T56" fmla="*/ 0 w 377"/>
                <a:gd name="T57" fmla="*/ 0 h 173"/>
                <a:gd name="T58" fmla="*/ 0 w 377"/>
                <a:gd name="T59" fmla="*/ 0 h 1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73"/>
                <a:gd name="T92" fmla="*/ 377 w 377"/>
                <a:gd name="T93" fmla="*/ 173 h 17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73">
                  <a:moveTo>
                    <a:pt x="24" y="161"/>
                  </a:moveTo>
                  <a:lnTo>
                    <a:pt x="16" y="160"/>
                  </a:lnTo>
                  <a:lnTo>
                    <a:pt x="9" y="157"/>
                  </a:lnTo>
                  <a:lnTo>
                    <a:pt x="5" y="150"/>
                  </a:lnTo>
                  <a:lnTo>
                    <a:pt x="3" y="141"/>
                  </a:lnTo>
                  <a:lnTo>
                    <a:pt x="0" y="18"/>
                  </a:lnTo>
                  <a:lnTo>
                    <a:pt x="1" y="11"/>
                  </a:lnTo>
                  <a:lnTo>
                    <a:pt x="6" y="4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183" y="5"/>
                  </a:lnTo>
                  <a:lnTo>
                    <a:pt x="302" y="10"/>
                  </a:lnTo>
                  <a:lnTo>
                    <a:pt x="316" y="12"/>
                  </a:lnTo>
                  <a:lnTo>
                    <a:pt x="329" y="17"/>
                  </a:lnTo>
                  <a:lnTo>
                    <a:pt x="341" y="24"/>
                  </a:lnTo>
                  <a:lnTo>
                    <a:pt x="352" y="33"/>
                  </a:lnTo>
                  <a:lnTo>
                    <a:pt x="361" y="44"/>
                  </a:lnTo>
                  <a:lnTo>
                    <a:pt x="370" y="56"/>
                  </a:lnTo>
                  <a:lnTo>
                    <a:pt x="375" y="70"/>
                  </a:lnTo>
                  <a:lnTo>
                    <a:pt x="377" y="84"/>
                  </a:lnTo>
                  <a:lnTo>
                    <a:pt x="377" y="107"/>
                  </a:lnTo>
                  <a:lnTo>
                    <a:pt x="376" y="120"/>
                  </a:lnTo>
                  <a:lnTo>
                    <a:pt x="372" y="133"/>
                  </a:lnTo>
                  <a:lnTo>
                    <a:pt x="365" y="144"/>
                  </a:lnTo>
                  <a:lnTo>
                    <a:pt x="355" y="154"/>
                  </a:lnTo>
                  <a:lnTo>
                    <a:pt x="345" y="163"/>
                  </a:lnTo>
                  <a:lnTo>
                    <a:pt x="333" y="169"/>
                  </a:lnTo>
                  <a:lnTo>
                    <a:pt x="319" y="173"/>
                  </a:lnTo>
                  <a:lnTo>
                    <a:pt x="304" y="173"/>
                  </a:lnTo>
                  <a:lnTo>
                    <a:pt x="24" y="161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99" name="Freeform 101"/>
            <p:cNvSpPr>
              <a:spLocks/>
            </p:cNvSpPr>
            <p:nvPr/>
          </p:nvSpPr>
          <p:spPr bwMode="auto">
            <a:xfrm>
              <a:off x="3727" y="2414"/>
              <a:ext cx="38" cy="15"/>
            </a:xfrm>
            <a:custGeom>
              <a:avLst/>
              <a:gdLst>
                <a:gd name="T0" fmla="*/ 0 w 376"/>
                <a:gd name="T1" fmla="*/ 0 h 177"/>
                <a:gd name="T2" fmla="*/ 0 w 376"/>
                <a:gd name="T3" fmla="*/ 0 h 177"/>
                <a:gd name="T4" fmla="*/ 0 w 376"/>
                <a:gd name="T5" fmla="*/ 0 h 177"/>
                <a:gd name="T6" fmla="*/ 0 w 376"/>
                <a:gd name="T7" fmla="*/ 0 h 177"/>
                <a:gd name="T8" fmla="*/ 0 w 376"/>
                <a:gd name="T9" fmla="*/ 0 h 177"/>
                <a:gd name="T10" fmla="*/ 0 w 376"/>
                <a:gd name="T11" fmla="*/ 0 h 177"/>
                <a:gd name="T12" fmla="*/ 0 w 376"/>
                <a:gd name="T13" fmla="*/ 0 h 177"/>
                <a:gd name="T14" fmla="*/ 0 w 376"/>
                <a:gd name="T15" fmla="*/ 0 h 177"/>
                <a:gd name="T16" fmla="*/ 0 w 376"/>
                <a:gd name="T17" fmla="*/ 0 h 177"/>
                <a:gd name="T18" fmla="*/ 0 w 376"/>
                <a:gd name="T19" fmla="*/ 0 h 177"/>
                <a:gd name="T20" fmla="*/ 0 w 376"/>
                <a:gd name="T21" fmla="*/ 0 h 177"/>
                <a:gd name="T22" fmla="*/ 0 w 376"/>
                <a:gd name="T23" fmla="*/ 0 h 177"/>
                <a:gd name="T24" fmla="*/ 0 w 376"/>
                <a:gd name="T25" fmla="*/ 0 h 177"/>
                <a:gd name="T26" fmla="*/ 0 w 376"/>
                <a:gd name="T27" fmla="*/ 0 h 177"/>
                <a:gd name="T28" fmla="*/ 0 w 376"/>
                <a:gd name="T29" fmla="*/ 0 h 177"/>
                <a:gd name="T30" fmla="*/ 0 w 376"/>
                <a:gd name="T31" fmla="*/ 0 h 177"/>
                <a:gd name="T32" fmla="*/ 0 w 376"/>
                <a:gd name="T33" fmla="*/ 0 h 177"/>
                <a:gd name="T34" fmla="*/ 0 w 376"/>
                <a:gd name="T35" fmla="*/ 0 h 177"/>
                <a:gd name="T36" fmla="*/ 0 w 376"/>
                <a:gd name="T37" fmla="*/ 0 h 177"/>
                <a:gd name="T38" fmla="*/ 0 w 376"/>
                <a:gd name="T39" fmla="*/ 0 h 177"/>
                <a:gd name="T40" fmla="*/ 0 w 376"/>
                <a:gd name="T41" fmla="*/ 0 h 1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6"/>
                <a:gd name="T64" fmla="*/ 0 h 177"/>
                <a:gd name="T65" fmla="*/ 376 w 376"/>
                <a:gd name="T66" fmla="*/ 177 h 1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6" h="177">
                  <a:moveTo>
                    <a:pt x="20" y="0"/>
                  </a:moveTo>
                  <a:lnTo>
                    <a:pt x="353" y="13"/>
                  </a:lnTo>
                  <a:lnTo>
                    <a:pt x="362" y="15"/>
                  </a:lnTo>
                  <a:lnTo>
                    <a:pt x="367" y="19"/>
                  </a:lnTo>
                  <a:lnTo>
                    <a:pt x="372" y="25"/>
                  </a:lnTo>
                  <a:lnTo>
                    <a:pt x="374" y="34"/>
                  </a:lnTo>
                  <a:lnTo>
                    <a:pt x="376" y="158"/>
                  </a:lnTo>
                  <a:lnTo>
                    <a:pt x="375" y="165"/>
                  </a:lnTo>
                  <a:lnTo>
                    <a:pt x="371" y="171"/>
                  </a:lnTo>
                  <a:lnTo>
                    <a:pt x="365" y="176"/>
                  </a:lnTo>
                  <a:lnTo>
                    <a:pt x="357" y="177"/>
                  </a:lnTo>
                  <a:lnTo>
                    <a:pt x="24" y="162"/>
                  </a:lnTo>
                  <a:lnTo>
                    <a:pt x="16" y="160"/>
                  </a:lnTo>
                  <a:lnTo>
                    <a:pt x="9" y="156"/>
                  </a:lnTo>
                  <a:lnTo>
                    <a:pt x="5" y="150"/>
                  </a:lnTo>
                  <a:lnTo>
                    <a:pt x="3" y="142"/>
                  </a:lnTo>
                  <a:lnTo>
                    <a:pt x="0" y="18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00" name="Freeform 102"/>
            <p:cNvSpPr>
              <a:spLocks/>
            </p:cNvSpPr>
            <p:nvPr/>
          </p:nvSpPr>
          <p:spPr bwMode="auto">
            <a:xfrm>
              <a:off x="3678" y="2384"/>
              <a:ext cx="132" cy="23"/>
            </a:xfrm>
            <a:custGeom>
              <a:avLst/>
              <a:gdLst>
                <a:gd name="T0" fmla="*/ 0 w 1317"/>
                <a:gd name="T1" fmla="*/ 0 h 280"/>
                <a:gd name="T2" fmla="*/ 0 w 1317"/>
                <a:gd name="T3" fmla="*/ 0 h 280"/>
                <a:gd name="T4" fmla="*/ 0 w 1317"/>
                <a:gd name="T5" fmla="*/ 0 h 280"/>
                <a:gd name="T6" fmla="*/ 0 w 1317"/>
                <a:gd name="T7" fmla="*/ 0 h 280"/>
                <a:gd name="T8" fmla="*/ 0 w 1317"/>
                <a:gd name="T9" fmla="*/ 0 h 280"/>
                <a:gd name="T10" fmla="*/ 0 w 1317"/>
                <a:gd name="T11" fmla="*/ 0 h 280"/>
                <a:gd name="T12" fmla="*/ 0 w 1317"/>
                <a:gd name="T13" fmla="*/ 0 h 280"/>
                <a:gd name="T14" fmla="*/ 0 w 1317"/>
                <a:gd name="T15" fmla="*/ 0 h 280"/>
                <a:gd name="T16" fmla="*/ 0 w 1317"/>
                <a:gd name="T17" fmla="*/ 0 h 280"/>
                <a:gd name="T18" fmla="*/ 0 w 1317"/>
                <a:gd name="T19" fmla="*/ 0 h 280"/>
                <a:gd name="T20" fmla="*/ 0 w 1317"/>
                <a:gd name="T21" fmla="*/ 0 h 280"/>
                <a:gd name="T22" fmla="*/ 0 w 1317"/>
                <a:gd name="T23" fmla="*/ 0 h 280"/>
                <a:gd name="T24" fmla="*/ 0 w 1317"/>
                <a:gd name="T25" fmla="*/ 0 h 280"/>
                <a:gd name="T26" fmla="*/ 0 w 1317"/>
                <a:gd name="T27" fmla="*/ 0 h 280"/>
                <a:gd name="T28" fmla="*/ 0 w 1317"/>
                <a:gd name="T29" fmla="*/ 0 h 280"/>
                <a:gd name="T30" fmla="*/ 0 w 1317"/>
                <a:gd name="T31" fmla="*/ 0 h 280"/>
                <a:gd name="T32" fmla="*/ 0 w 1317"/>
                <a:gd name="T33" fmla="*/ 0 h 280"/>
                <a:gd name="T34" fmla="*/ 0 w 1317"/>
                <a:gd name="T35" fmla="*/ 0 h 280"/>
                <a:gd name="T36" fmla="*/ 0 w 1317"/>
                <a:gd name="T37" fmla="*/ 0 h 280"/>
                <a:gd name="T38" fmla="*/ 0 w 1317"/>
                <a:gd name="T39" fmla="*/ 0 h 280"/>
                <a:gd name="T40" fmla="*/ 0 w 1317"/>
                <a:gd name="T41" fmla="*/ 0 h 280"/>
                <a:gd name="T42" fmla="*/ 0 w 1317"/>
                <a:gd name="T43" fmla="*/ 0 h 280"/>
                <a:gd name="T44" fmla="*/ 0 w 1317"/>
                <a:gd name="T45" fmla="*/ 0 h 280"/>
                <a:gd name="T46" fmla="*/ 0 w 1317"/>
                <a:gd name="T47" fmla="*/ 0 h 280"/>
                <a:gd name="T48" fmla="*/ 0 w 1317"/>
                <a:gd name="T49" fmla="*/ 0 h 280"/>
                <a:gd name="T50" fmla="*/ 0 w 1317"/>
                <a:gd name="T51" fmla="*/ 0 h 280"/>
                <a:gd name="T52" fmla="*/ 0 w 1317"/>
                <a:gd name="T53" fmla="*/ 0 h 280"/>
                <a:gd name="T54" fmla="*/ 0 w 1317"/>
                <a:gd name="T55" fmla="*/ 0 h 280"/>
                <a:gd name="T56" fmla="*/ 0 w 1317"/>
                <a:gd name="T57" fmla="*/ 0 h 280"/>
                <a:gd name="T58" fmla="*/ 0 w 1317"/>
                <a:gd name="T59" fmla="*/ 0 h 280"/>
                <a:gd name="T60" fmla="*/ 0 w 1317"/>
                <a:gd name="T61" fmla="*/ 0 h 280"/>
                <a:gd name="T62" fmla="*/ 0 w 1317"/>
                <a:gd name="T63" fmla="*/ 0 h 280"/>
                <a:gd name="T64" fmla="*/ 0 w 1317"/>
                <a:gd name="T65" fmla="*/ 0 h 280"/>
                <a:gd name="T66" fmla="*/ 0 w 1317"/>
                <a:gd name="T67" fmla="*/ 0 h 280"/>
                <a:gd name="T68" fmla="*/ 0 w 1317"/>
                <a:gd name="T69" fmla="*/ 0 h 28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7"/>
                <a:gd name="T106" fmla="*/ 0 h 280"/>
                <a:gd name="T107" fmla="*/ 1317 w 1317"/>
                <a:gd name="T108" fmla="*/ 280 h 28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7" h="280">
                  <a:moveTo>
                    <a:pt x="114" y="0"/>
                  </a:moveTo>
                  <a:lnTo>
                    <a:pt x="1198" y="50"/>
                  </a:lnTo>
                  <a:lnTo>
                    <a:pt x="1226" y="54"/>
                  </a:lnTo>
                  <a:lnTo>
                    <a:pt x="1249" y="63"/>
                  </a:lnTo>
                  <a:lnTo>
                    <a:pt x="1269" y="76"/>
                  </a:lnTo>
                  <a:lnTo>
                    <a:pt x="1287" y="91"/>
                  </a:lnTo>
                  <a:lnTo>
                    <a:pt x="1300" y="109"/>
                  </a:lnTo>
                  <a:lnTo>
                    <a:pt x="1309" y="129"/>
                  </a:lnTo>
                  <a:lnTo>
                    <a:pt x="1315" y="149"/>
                  </a:lnTo>
                  <a:lnTo>
                    <a:pt x="1317" y="171"/>
                  </a:lnTo>
                  <a:lnTo>
                    <a:pt x="1316" y="192"/>
                  </a:lnTo>
                  <a:lnTo>
                    <a:pt x="1311" y="213"/>
                  </a:lnTo>
                  <a:lnTo>
                    <a:pt x="1302" y="231"/>
                  </a:lnTo>
                  <a:lnTo>
                    <a:pt x="1290" y="248"/>
                  </a:lnTo>
                  <a:lnTo>
                    <a:pt x="1273" y="261"/>
                  </a:lnTo>
                  <a:lnTo>
                    <a:pt x="1254" y="272"/>
                  </a:lnTo>
                  <a:lnTo>
                    <a:pt x="1231" y="278"/>
                  </a:lnTo>
                  <a:lnTo>
                    <a:pt x="1203" y="280"/>
                  </a:lnTo>
                  <a:lnTo>
                    <a:pt x="119" y="228"/>
                  </a:lnTo>
                  <a:lnTo>
                    <a:pt x="91" y="224"/>
                  </a:lnTo>
                  <a:lnTo>
                    <a:pt x="67" y="216"/>
                  </a:lnTo>
                  <a:lnTo>
                    <a:pt x="47" y="204"/>
                  </a:lnTo>
                  <a:lnTo>
                    <a:pt x="30" y="189"/>
                  </a:lnTo>
                  <a:lnTo>
                    <a:pt x="17" y="171"/>
                  </a:lnTo>
                  <a:lnTo>
                    <a:pt x="7" y="151"/>
                  </a:lnTo>
                  <a:lnTo>
                    <a:pt x="2" y="131"/>
                  </a:lnTo>
                  <a:lnTo>
                    <a:pt x="0" y="109"/>
                  </a:lnTo>
                  <a:lnTo>
                    <a:pt x="1" y="87"/>
                  </a:lnTo>
                  <a:lnTo>
                    <a:pt x="6" y="68"/>
                  </a:lnTo>
                  <a:lnTo>
                    <a:pt x="14" y="48"/>
                  </a:lnTo>
                  <a:lnTo>
                    <a:pt x="26" y="31"/>
                  </a:lnTo>
                  <a:lnTo>
                    <a:pt x="43" y="18"/>
                  </a:lnTo>
                  <a:lnTo>
                    <a:pt x="63" y="8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01" name="Freeform 103"/>
            <p:cNvSpPr>
              <a:spLocks/>
            </p:cNvSpPr>
            <p:nvPr/>
          </p:nvSpPr>
          <p:spPr bwMode="auto">
            <a:xfrm>
              <a:off x="3678" y="2383"/>
              <a:ext cx="132" cy="23"/>
            </a:xfrm>
            <a:custGeom>
              <a:avLst/>
              <a:gdLst>
                <a:gd name="T0" fmla="*/ 0 w 1319"/>
                <a:gd name="T1" fmla="*/ 0 h 276"/>
                <a:gd name="T2" fmla="*/ 0 w 1319"/>
                <a:gd name="T3" fmla="*/ 0 h 276"/>
                <a:gd name="T4" fmla="*/ 0 w 1319"/>
                <a:gd name="T5" fmla="*/ 0 h 276"/>
                <a:gd name="T6" fmla="*/ 0 w 1319"/>
                <a:gd name="T7" fmla="*/ 0 h 276"/>
                <a:gd name="T8" fmla="*/ 0 w 1319"/>
                <a:gd name="T9" fmla="*/ 0 h 276"/>
                <a:gd name="T10" fmla="*/ 0 w 1319"/>
                <a:gd name="T11" fmla="*/ 0 h 276"/>
                <a:gd name="T12" fmla="*/ 0 w 1319"/>
                <a:gd name="T13" fmla="*/ 0 h 276"/>
                <a:gd name="T14" fmla="*/ 0 w 1319"/>
                <a:gd name="T15" fmla="*/ 0 h 276"/>
                <a:gd name="T16" fmla="*/ 0 w 1319"/>
                <a:gd name="T17" fmla="*/ 0 h 276"/>
                <a:gd name="T18" fmla="*/ 0 w 1319"/>
                <a:gd name="T19" fmla="*/ 0 h 276"/>
                <a:gd name="T20" fmla="*/ 0 w 1319"/>
                <a:gd name="T21" fmla="*/ 0 h 276"/>
                <a:gd name="T22" fmla="*/ 0 w 1319"/>
                <a:gd name="T23" fmla="*/ 0 h 276"/>
                <a:gd name="T24" fmla="*/ 0 w 1319"/>
                <a:gd name="T25" fmla="*/ 0 h 276"/>
                <a:gd name="T26" fmla="*/ 0 w 1319"/>
                <a:gd name="T27" fmla="*/ 0 h 276"/>
                <a:gd name="T28" fmla="*/ 0 w 1319"/>
                <a:gd name="T29" fmla="*/ 0 h 276"/>
                <a:gd name="T30" fmla="*/ 0 w 1319"/>
                <a:gd name="T31" fmla="*/ 0 h 276"/>
                <a:gd name="T32" fmla="*/ 0 w 1319"/>
                <a:gd name="T33" fmla="*/ 0 h 276"/>
                <a:gd name="T34" fmla="*/ 0 w 1319"/>
                <a:gd name="T35" fmla="*/ 0 h 276"/>
                <a:gd name="T36" fmla="*/ 0 w 1319"/>
                <a:gd name="T37" fmla="*/ 0 h 276"/>
                <a:gd name="T38" fmla="*/ 0 w 1319"/>
                <a:gd name="T39" fmla="*/ 0 h 276"/>
                <a:gd name="T40" fmla="*/ 0 w 1319"/>
                <a:gd name="T41" fmla="*/ 0 h 276"/>
                <a:gd name="T42" fmla="*/ 0 w 1319"/>
                <a:gd name="T43" fmla="*/ 0 h 276"/>
                <a:gd name="T44" fmla="*/ 0 w 1319"/>
                <a:gd name="T45" fmla="*/ 0 h 276"/>
                <a:gd name="T46" fmla="*/ 0 w 1319"/>
                <a:gd name="T47" fmla="*/ 0 h 276"/>
                <a:gd name="T48" fmla="*/ 0 w 1319"/>
                <a:gd name="T49" fmla="*/ 0 h 276"/>
                <a:gd name="T50" fmla="*/ 0 w 1319"/>
                <a:gd name="T51" fmla="*/ 0 h 276"/>
                <a:gd name="T52" fmla="*/ 0 w 1319"/>
                <a:gd name="T53" fmla="*/ 0 h 276"/>
                <a:gd name="T54" fmla="*/ 0 w 1319"/>
                <a:gd name="T55" fmla="*/ 0 h 276"/>
                <a:gd name="T56" fmla="*/ 0 w 1319"/>
                <a:gd name="T57" fmla="*/ 0 h 276"/>
                <a:gd name="T58" fmla="*/ 0 w 1319"/>
                <a:gd name="T59" fmla="*/ 0 h 276"/>
                <a:gd name="T60" fmla="*/ 0 w 1319"/>
                <a:gd name="T61" fmla="*/ 0 h 276"/>
                <a:gd name="T62" fmla="*/ 0 w 1319"/>
                <a:gd name="T63" fmla="*/ 0 h 276"/>
                <a:gd name="T64" fmla="*/ 0 w 1319"/>
                <a:gd name="T65" fmla="*/ 0 h 276"/>
                <a:gd name="T66" fmla="*/ 0 w 1319"/>
                <a:gd name="T67" fmla="*/ 0 h 276"/>
                <a:gd name="T68" fmla="*/ 0 w 1319"/>
                <a:gd name="T69" fmla="*/ 0 h 2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9"/>
                <a:gd name="T106" fmla="*/ 0 h 276"/>
                <a:gd name="T107" fmla="*/ 1319 w 1319"/>
                <a:gd name="T108" fmla="*/ 276 h 27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9" h="276">
                  <a:moveTo>
                    <a:pt x="114" y="0"/>
                  </a:moveTo>
                  <a:lnTo>
                    <a:pt x="1198" y="50"/>
                  </a:lnTo>
                  <a:lnTo>
                    <a:pt x="1226" y="54"/>
                  </a:lnTo>
                  <a:lnTo>
                    <a:pt x="1249" y="62"/>
                  </a:lnTo>
                  <a:lnTo>
                    <a:pt x="1270" y="74"/>
                  </a:lnTo>
                  <a:lnTo>
                    <a:pt x="1286" y="89"/>
                  </a:lnTo>
                  <a:lnTo>
                    <a:pt x="1301" y="107"/>
                  </a:lnTo>
                  <a:lnTo>
                    <a:pt x="1310" y="126"/>
                  </a:lnTo>
                  <a:lnTo>
                    <a:pt x="1316" y="146"/>
                  </a:lnTo>
                  <a:lnTo>
                    <a:pt x="1319" y="168"/>
                  </a:lnTo>
                  <a:lnTo>
                    <a:pt x="1317" y="189"/>
                  </a:lnTo>
                  <a:lnTo>
                    <a:pt x="1312" y="209"/>
                  </a:lnTo>
                  <a:lnTo>
                    <a:pt x="1304" y="229"/>
                  </a:lnTo>
                  <a:lnTo>
                    <a:pt x="1292" y="245"/>
                  </a:lnTo>
                  <a:lnTo>
                    <a:pt x="1275" y="259"/>
                  </a:lnTo>
                  <a:lnTo>
                    <a:pt x="1255" y="269"/>
                  </a:lnTo>
                  <a:lnTo>
                    <a:pt x="1232" y="275"/>
                  </a:lnTo>
                  <a:lnTo>
                    <a:pt x="1203" y="276"/>
                  </a:lnTo>
                  <a:lnTo>
                    <a:pt x="119" y="228"/>
                  </a:lnTo>
                  <a:lnTo>
                    <a:pt x="91" y="224"/>
                  </a:lnTo>
                  <a:lnTo>
                    <a:pt x="68" y="214"/>
                  </a:lnTo>
                  <a:lnTo>
                    <a:pt x="48" y="202"/>
                  </a:lnTo>
                  <a:lnTo>
                    <a:pt x="31" y="186"/>
                  </a:lnTo>
                  <a:lnTo>
                    <a:pt x="18" y="169"/>
                  </a:lnTo>
                  <a:lnTo>
                    <a:pt x="8" y="150"/>
                  </a:lnTo>
                  <a:lnTo>
                    <a:pt x="2" y="129"/>
                  </a:lnTo>
                  <a:lnTo>
                    <a:pt x="0" y="109"/>
                  </a:lnTo>
                  <a:lnTo>
                    <a:pt x="2" y="87"/>
                  </a:lnTo>
                  <a:lnTo>
                    <a:pt x="7" y="67"/>
                  </a:lnTo>
                  <a:lnTo>
                    <a:pt x="15" y="48"/>
                  </a:lnTo>
                  <a:lnTo>
                    <a:pt x="28" y="31"/>
                  </a:lnTo>
                  <a:lnTo>
                    <a:pt x="43" y="18"/>
                  </a:lnTo>
                  <a:lnTo>
                    <a:pt x="63" y="7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02" name="Freeform 104"/>
            <p:cNvSpPr>
              <a:spLocks/>
            </p:cNvSpPr>
            <p:nvPr/>
          </p:nvSpPr>
          <p:spPr bwMode="auto">
            <a:xfrm>
              <a:off x="3678" y="2384"/>
              <a:ext cx="131" cy="22"/>
            </a:xfrm>
            <a:custGeom>
              <a:avLst/>
              <a:gdLst>
                <a:gd name="T0" fmla="*/ 0 w 1308"/>
                <a:gd name="T1" fmla="*/ 0 h 267"/>
                <a:gd name="T2" fmla="*/ 0 w 1308"/>
                <a:gd name="T3" fmla="*/ 0 h 267"/>
                <a:gd name="T4" fmla="*/ 0 w 1308"/>
                <a:gd name="T5" fmla="*/ 0 h 267"/>
                <a:gd name="T6" fmla="*/ 0 w 1308"/>
                <a:gd name="T7" fmla="*/ 0 h 267"/>
                <a:gd name="T8" fmla="*/ 0 w 1308"/>
                <a:gd name="T9" fmla="*/ 0 h 267"/>
                <a:gd name="T10" fmla="*/ 0 w 1308"/>
                <a:gd name="T11" fmla="*/ 0 h 267"/>
                <a:gd name="T12" fmla="*/ 0 w 1308"/>
                <a:gd name="T13" fmla="*/ 0 h 267"/>
                <a:gd name="T14" fmla="*/ 0 w 1308"/>
                <a:gd name="T15" fmla="*/ 0 h 267"/>
                <a:gd name="T16" fmla="*/ 0 w 1308"/>
                <a:gd name="T17" fmla="*/ 0 h 267"/>
                <a:gd name="T18" fmla="*/ 0 w 1308"/>
                <a:gd name="T19" fmla="*/ 0 h 267"/>
                <a:gd name="T20" fmla="*/ 0 w 1308"/>
                <a:gd name="T21" fmla="*/ 0 h 267"/>
                <a:gd name="T22" fmla="*/ 0 w 1308"/>
                <a:gd name="T23" fmla="*/ 0 h 267"/>
                <a:gd name="T24" fmla="*/ 0 w 1308"/>
                <a:gd name="T25" fmla="*/ 0 h 267"/>
                <a:gd name="T26" fmla="*/ 0 w 1308"/>
                <a:gd name="T27" fmla="*/ 0 h 267"/>
                <a:gd name="T28" fmla="*/ 0 w 1308"/>
                <a:gd name="T29" fmla="*/ 0 h 267"/>
                <a:gd name="T30" fmla="*/ 0 w 1308"/>
                <a:gd name="T31" fmla="*/ 0 h 267"/>
                <a:gd name="T32" fmla="*/ 0 w 1308"/>
                <a:gd name="T33" fmla="*/ 0 h 267"/>
                <a:gd name="T34" fmla="*/ 0 w 1308"/>
                <a:gd name="T35" fmla="*/ 0 h 267"/>
                <a:gd name="T36" fmla="*/ 0 w 1308"/>
                <a:gd name="T37" fmla="*/ 0 h 267"/>
                <a:gd name="T38" fmla="*/ 0 w 1308"/>
                <a:gd name="T39" fmla="*/ 0 h 267"/>
                <a:gd name="T40" fmla="*/ 0 w 1308"/>
                <a:gd name="T41" fmla="*/ 0 h 267"/>
                <a:gd name="T42" fmla="*/ 0 w 1308"/>
                <a:gd name="T43" fmla="*/ 0 h 267"/>
                <a:gd name="T44" fmla="*/ 0 w 1308"/>
                <a:gd name="T45" fmla="*/ 0 h 267"/>
                <a:gd name="T46" fmla="*/ 0 w 1308"/>
                <a:gd name="T47" fmla="*/ 0 h 267"/>
                <a:gd name="T48" fmla="*/ 0 w 1308"/>
                <a:gd name="T49" fmla="*/ 0 h 267"/>
                <a:gd name="T50" fmla="*/ 0 w 1308"/>
                <a:gd name="T51" fmla="*/ 0 h 267"/>
                <a:gd name="T52" fmla="*/ 0 w 1308"/>
                <a:gd name="T53" fmla="*/ 0 h 267"/>
                <a:gd name="T54" fmla="*/ 0 w 1308"/>
                <a:gd name="T55" fmla="*/ 0 h 267"/>
                <a:gd name="T56" fmla="*/ 0 w 1308"/>
                <a:gd name="T57" fmla="*/ 0 h 267"/>
                <a:gd name="T58" fmla="*/ 0 w 1308"/>
                <a:gd name="T59" fmla="*/ 0 h 267"/>
                <a:gd name="T60" fmla="*/ 0 w 1308"/>
                <a:gd name="T61" fmla="*/ 0 h 267"/>
                <a:gd name="T62" fmla="*/ 0 w 1308"/>
                <a:gd name="T63" fmla="*/ 0 h 267"/>
                <a:gd name="T64" fmla="*/ 0 w 1308"/>
                <a:gd name="T65" fmla="*/ 0 h 267"/>
                <a:gd name="T66" fmla="*/ 0 w 1308"/>
                <a:gd name="T67" fmla="*/ 0 h 267"/>
                <a:gd name="T68" fmla="*/ 0 w 1308"/>
                <a:gd name="T69" fmla="*/ 0 h 267"/>
                <a:gd name="T70" fmla="*/ 0 w 1308"/>
                <a:gd name="T71" fmla="*/ 0 h 267"/>
                <a:gd name="T72" fmla="*/ 0 w 1308"/>
                <a:gd name="T73" fmla="*/ 0 h 267"/>
                <a:gd name="T74" fmla="*/ 0 w 1308"/>
                <a:gd name="T75" fmla="*/ 0 h 267"/>
                <a:gd name="T76" fmla="*/ 0 w 1308"/>
                <a:gd name="T77" fmla="*/ 0 h 267"/>
                <a:gd name="T78" fmla="*/ 0 w 1308"/>
                <a:gd name="T79" fmla="*/ 0 h 267"/>
                <a:gd name="T80" fmla="*/ 0 w 1308"/>
                <a:gd name="T81" fmla="*/ 0 h 267"/>
                <a:gd name="T82" fmla="*/ 0 w 1308"/>
                <a:gd name="T83" fmla="*/ 0 h 267"/>
                <a:gd name="T84" fmla="*/ 0 w 1308"/>
                <a:gd name="T85" fmla="*/ 0 h 267"/>
                <a:gd name="T86" fmla="*/ 0 w 1308"/>
                <a:gd name="T87" fmla="*/ 0 h 267"/>
                <a:gd name="T88" fmla="*/ 0 w 1308"/>
                <a:gd name="T89" fmla="*/ 0 h 267"/>
                <a:gd name="T90" fmla="*/ 0 w 1308"/>
                <a:gd name="T91" fmla="*/ 0 h 267"/>
                <a:gd name="T92" fmla="*/ 0 w 1308"/>
                <a:gd name="T93" fmla="*/ 0 h 267"/>
                <a:gd name="T94" fmla="*/ 0 w 1308"/>
                <a:gd name="T95" fmla="*/ 0 h 2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08"/>
                <a:gd name="T145" fmla="*/ 0 h 267"/>
                <a:gd name="T146" fmla="*/ 1308 w 1308"/>
                <a:gd name="T147" fmla="*/ 267 h 2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08" h="267">
                  <a:moveTo>
                    <a:pt x="110" y="0"/>
                  </a:moveTo>
                  <a:lnTo>
                    <a:pt x="142" y="1"/>
                  </a:lnTo>
                  <a:lnTo>
                    <a:pt x="172" y="3"/>
                  </a:lnTo>
                  <a:lnTo>
                    <a:pt x="200" y="5"/>
                  </a:lnTo>
                  <a:lnTo>
                    <a:pt x="226" y="6"/>
                  </a:lnTo>
                  <a:lnTo>
                    <a:pt x="249" y="7"/>
                  </a:lnTo>
                  <a:lnTo>
                    <a:pt x="271" y="8"/>
                  </a:lnTo>
                  <a:lnTo>
                    <a:pt x="293" y="9"/>
                  </a:lnTo>
                  <a:lnTo>
                    <a:pt x="313" y="9"/>
                  </a:lnTo>
                  <a:lnTo>
                    <a:pt x="332" y="10"/>
                  </a:lnTo>
                  <a:lnTo>
                    <a:pt x="351" y="11"/>
                  </a:lnTo>
                  <a:lnTo>
                    <a:pt x="370" y="12"/>
                  </a:lnTo>
                  <a:lnTo>
                    <a:pt x="388" y="13"/>
                  </a:lnTo>
                  <a:lnTo>
                    <a:pt x="407" y="14"/>
                  </a:lnTo>
                  <a:lnTo>
                    <a:pt x="428" y="14"/>
                  </a:lnTo>
                  <a:lnTo>
                    <a:pt x="448" y="15"/>
                  </a:lnTo>
                  <a:lnTo>
                    <a:pt x="470" y="16"/>
                  </a:lnTo>
                  <a:lnTo>
                    <a:pt x="494" y="17"/>
                  </a:lnTo>
                  <a:lnTo>
                    <a:pt x="518" y="19"/>
                  </a:lnTo>
                  <a:lnTo>
                    <a:pt x="546" y="20"/>
                  </a:lnTo>
                  <a:lnTo>
                    <a:pt x="574" y="21"/>
                  </a:lnTo>
                  <a:lnTo>
                    <a:pt x="606" y="22"/>
                  </a:lnTo>
                  <a:lnTo>
                    <a:pt x="640" y="24"/>
                  </a:lnTo>
                  <a:lnTo>
                    <a:pt x="678" y="26"/>
                  </a:lnTo>
                  <a:lnTo>
                    <a:pt x="718" y="28"/>
                  </a:lnTo>
                  <a:lnTo>
                    <a:pt x="762" y="30"/>
                  </a:lnTo>
                  <a:lnTo>
                    <a:pt x="810" y="32"/>
                  </a:lnTo>
                  <a:lnTo>
                    <a:pt x="861" y="35"/>
                  </a:lnTo>
                  <a:lnTo>
                    <a:pt x="918" y="38"/>
                  </a:lnTo>
                  <a:lnTo>
                    <a:pt x="979" y="40"/>
                  </a:lnTo>
                  <a:lnTo>
                    <a:pt x="1044" y="43"/>
                  </a:lnTo>
                  <a:lnTo>
                    <a:pt x="1115" y="47"/>
                  </a:lnTo>
                  <a:lnTo>
                    <a:pt x="1191" y="50"/>
                  </a:lnTo>
                  <a:lnTo>
                    <a:pt x="1220" y="54"/>
                  </a:lnTo>
                  <a:lnTo>
                    <a:pt x="1243" y="62"/>
                  </a:lnTo>
                  <a:lnTo>
                    <a:pt x="1262" y="75"/>
                  </a:lnTo>
                  <a:lnTo>
                    <a:pt x="1278" y="89"/>
                  </a:lnTo>
                  <a:lnTo>
                    <a:pt x="1291" y="107"/>
                  </a:lnTo>
                  <a:lnTo>
                    <a:pt x="1300" y="126"/>
                  </a:lnTo>
                  <a:lnTo>
                    <a:pt x="1305" y="145"/>
                  </a:lnTo>
                  <a:lnTo>
                    <a:pt x="1308" y="166"/>
                  </a:lnTo>
                  <a:lnTo>
                    <a:pt x="1307" y="187"/>
                  </a:lnTo>
                  <a:lnTo>
                    <a:pt x="1302" y="205"/>
                  </a:lnTo>
                  <a:lnTo>
                    <a:pt x="1294" y="224"/>
                  </a:lnTo>
                  <a:lnTo>
                    <a:pt x="1282" y="240"/>
                  </a:lnTo>
                  <a:lnTo>
                    <a:pt x="1265" y="252"/>
                  </a:lnTo>
                  <a:lnTo>
                    <a:pt x="1246" y="261"/>
                  </a:lnTo>
                  <a:lnTo>
                    <a:pt x="1223" y="266"/>
                  </a:lnTo>
                  <a:lnTo>
                    <a:pt x="1196" y="267"/>
                  </a:lnTo>
                  <a:lnTo>
                    <a:pt x="1164" y="266"/>
                  </a:lnTo>
                  <a:lnTo>
                    <a:pt x="1133" y="264"/>
                  </a:lnTo>
                  <a:lnTo>
                    <a:pt x="1106" y="263"/>
                  </a:lnTo>
                  <a:lnTo>
                    <a:pt x="1080" y="262"/>
                  </a:lnTo>
                  <a:lnTo>
                    <a:pt x="1056" y="261"/>
                  </a:lnTo>
                  <a:lnTo>
                    <a:pt x="1034" y="260"/>
                  </a:lnTo>
                  <a:lnTo>
                    <a:pt x="1013" y="259"/>
                  </a:lnTo>
                  <a:lnTo>
                    <a:pt x="993" y="258"/>
                  </a:lnTo>
                  <a:lnTo>
                    <a:pt x="974" y="257"/>
                  </a:lnTo>
                  <a:lnTo>
                    <a:pt x="954" y="256"/>
                  </a:lnTo>
                  <a:lnTo>
                    <a:pt x="935" y="255"/>
                  </a:lnTo>
                  <a:lnTo>
                    <a:pt x="917" y="254"/>
                  </a:lnTo>
                  <a:lnTo>
                    <a:pt x="897" y="253"/>
                  </a:lnTo>
                  <a:lnTo>
                    <a:pt x="877" y="253"/>
                  </a:lnTo>
                  <a:lnTo>
                    <a:pt x="857" y="252"/>
                  </a:lnTo>
                  <a:lnTo>
                    <a:pt x="835" y="251"/>
                  </a:lnTo>
                  <a:lnTo>
                    <a:pt x="812" y="250"/>
                  </a:lnTo>
                  <a:lnTo>
                    <a:pt x="788" y="248"/>
                  </a:lnTo>
                  <a:lnTo>
                    <a:pt x="760" y="247"/>
                  </a:lnTo>
                  <a:lnTo>
                    <a:pt x="731" y="246"/>
                  </a:lnTo>
                  <a:lnTo>
                    <a:pt x="699" y="245"/>
                  </a:lnTo>
                  <a:lnTo>
                    <a:pt x="665" y="243"/>
                  </a:lnTo>
                  <a:lnTo>
                    <a:pt x="627" y="242"/>
                  </a:lnTo>
                  <a:lnTo>
                    <a:pt x="586" y="240"/>
                  </a:lnTo>
                  <a:lnTo>
                    <a:pt x="543" y="237"/>
                  </a:lnTo>
                  <a:lnTo>
                    <a:pt x="495" y="235"/>
                  </a:lnTo>
                  <a:lnTo>
                    <a:pt x="442" y="233"/>
                  </a:lnTo>
                  <a:lnTo>
                    <a:pt x="386" y="230"/>
                  </a:lnTo>
                  <a:lnTo>
                    <a:pt x="325" y="228"/>
                  </a:lnTo>
                  <a:lnTo>
                    <a:pt x="259" y="225"/>
                  </a:lnTo>
                  <a:lnTo>
                    <a:pt x="188" y="222"/>
                  </a:lnTo>
                  <a:lnTo>
                    <a:pt x="112" y="219"/>
                  </a:lnTo>
                  <a:lnTo>
                    <a:pt x="86" y="216"/>
                  </a:lnTo>
                  <a:lnTo>
                    <a:pt x="65" y="207"/>
                  </a:lnTo>
                  <a:lnTo>
                    <a:pt x="46" y="195"/>
                  </a:lnTo>
                  <a:lnTo>
                    <a:pt x="29" y="180"/>
                  </a:lnTo>
                  <a:lnTo>
                    <a:pt x="17" y="163"/>
                  </a:lnTo>
                  <a:lnTo>
                    <a:pt x="7" y="143"/>
                  </a:lnTo>
                  <a:lnTo>
                    <a:pt x="2" y="124"/>
                  </a:lnTo>
                  <a:lnTo>
                    <a:pt x="0" y="102"/>
                  </a:lnTo>
                  <a:lnTo>
                    <a:pt x="1" y="82"/>
                  </a:lnTo>
                  <a:lnTo>
                    <a:pt x="6" y="64"/>
                  </a:lnTo>
                  <a:lnTo>
                    <a:pt x="14" y="46"/>
                  </a:lnTo>
                  <a:lnTo>
                    <a:pt x="26" y="30"/>
                  </a:lnTo>
                  <a:lnTo>
                    <a:pt x="43" y="18"/>
                  </a:lnTo>
                  <a:lnTo>
                    <a:pt x="61" y="8"/>
                  </a:lnTo>
                  <a:lnTo>
                    <a:pt x="84" y="2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03" name="Freeform 105"/>
            <p:cNvSpPr>
              <a:spLocks/>
            </p:cNvSpPr>
            <p:nvPr/>
          </p:nvSpPr>
          <p:spPr bwMode="auto">
            <a:xfrm>
              <a:off x="3679" y="2385"/>
              <a:ext cx="130" cy="21"/>
            </a:xfrm>
            <a:custGeom>
              <a:avLst/>
              <a:gdLst>
                <a:gd name="T0" fmla="*/ 0 w 1298"/>
                <a:gd name="T1" fmla="*/ 0 h 254"/>
                <a:gd name="T2" fmla="*/ 0 w 1298"/>
                <a:gd name="T3" fmla="*/ 0 h 254"/>
                <a:gd name="T4" fmla="*/ 0 w 1298"/>
                <a:gd name="T5" fmla="*/ 0 h 254"/>
                <a:gd name="T6" fmla="*/ 0 w 1298"/>
                <a:gd name="T7" fmla="*/ 0 h 254"/>
                <a:gd name="T8" fmla="*/ 0 w 1298"/>
                <a:gd name="T9" fmla="*/ 0 h 254"/>
                <a:gd name="T10" fmla="*/ 0 w 1298"/>
                <a:gd name="T11" fmla="*/ 0 h 254"/>
                <a:gd name="T12" fmla="*/ 0 w 1298"/>
                <a:gd name="T13" fmla="*/ 0 h 254"/>
                <a:gd name="T14" fmla="*/ 0 w 1298"/>
                <a:gd name="T15" fmla="*/ 0 h 254"/>
                <a:gd name="T16" fmla="*/ 0 w 1298"/>
                <a:gd name="T17" fmla="*/ 0 h 254"/>
                <a:gd name="T18" fmla="*/ 0 w 1298"/>
                <a:gd name="T19" fmla="*/ 0 h 254"/>
                <a:gd name="T20" fmla="*/ 0 w 1298"/>
                <a:gd name="T21" fmla="*/ 0 h 254"/>
                <a:gd name="T22" fmla="*/ 0 w 1298"/>
                <a:gd name="T23" fmla="*/ 0 h 254"/>
                <a:gd name="T24" fmla="*/ 0 w 1298"/>
                <a:gd name="T25" fmla="*/ 0 h 254"/>
                <a:gd name="T26" fmla="*/ 0 w 1298"/>
                <a:gd name="T27" fmla="*/ 0 h 254"/>
                <a:gd name="T28" fmla="*/ 0 w 1298"/>
                <a:gd name="T29" fmla="*/ 0 h 254"/>
                <a:gd name="T30" fmla="*/ 0 w 1298"/>
                <a:gd name="T31" fmla="*/ 0 h 254"/>
                <a:gd name="T32" fmla="*/ 0 w 1298"/>
                <a:gd name="T33" fmla="*/ 0 h 254"/>
                <a:gd name="T34" fmla="*/ 0 w 1298"/>
                <a:gd name="T35" fmla="*/ 0 h 254"/>
                <a:gd name="T36" fmla="*/ 0 w 1298"/>
                <a:gd name="T37" fmla="*/ 0 h 254"/>
                <a:gd name="T38" fmla="*/ 0 w 1298"/>
                <a:gd name="T39" fmla="*/ 0 h 254"/>
                <a:gd name="T40" fmla="*/ 0 w 1298"/>
                <a:gd name="T41" fmla="*/ 0 h 254"/>
                <a:gd name="T42" fmla="*/ 0 w 1298"/>
                <a:gd name="T43" fmla="*/ 0 h 254"/>
                <a:gd name="T44" fmla="*/ 0 w 1298"/>
                <a:gd name="T45" fmla="*/ 0 h 254"/>
                <a:gd name="T46" fmla="*/ 0 w 1298"/>
                <a:gd name="T47" fmla="*/ 0 h 254"/>
                <a:gd name="T48" fmla="*/ 0 w 1298"/>
                <a:gd name="T49" fmla="*/ 0 h 254"/>
                <a:gd name="T50" fmla="*/ 0 w 1298"/>
                <a:gd name="T51" fmla="*/ 0 h 254"/>
                <a:gd name="T52" fmla="*/ 0 w 1298"/>
                <a:gd name="T53" fmla="*/ 0 h 254"/>
                <a:gd name="T54" fmla="*/ 0 w 1298"/>
                <a:gd name="T55" fmla="*/ 0 h 254"/>
                <a:gd name="T56" fmla="*/ 0 w 1298"/>
                <a:gd name="T57" fmla="*/ 0 h 254"/>
                <a:gd name="T58" fmla="*/ 0 w 1298"/>
                <a:gd name="T59" fmla="*/ 0 h 254"/>
                <a:gd name="T60" fmla="*/ 0 w 1298"/>
                <a:gd name="T61" fmla="*/ 0 h 254"/>
                <a:gd name="T62" fmla="*/ 0 w 1298"/>
                <a:gd name="T63" fmla="*/ 0 h 254"/>
                <a:gd name="T64" fmla="*/ 0 w 1298"/>
                <a:gd name="T65" fmla="*/ 0 h 254"/>
                <a:gd name="T66" fmla="*/ 0 w 1298"/>
                <a:gd name="T67" fmla="*/ 0 h 254"/>
                <a:gd name="T68" fmla="*/ 0 w 1298"/>
                <a:gd name="T69" fmla="*/ 0 h 254"/>
                <a:gd name="T70" fmla="*/ 0 w 1298"/>
                <a:gd name="T71" fmla="*/ 0 h 254"/>
                <a:gd name="T72" fmla="*/ 0 w 1298"/>
                <a:gd name="T73" fmla="*/ 0 h 254"/>
                <a:gd name="T74" fmla="*/ 0 w 1298"/>
                <a:gd name="T75" fmla="*/ 0 h 254"/>
                <a:gd name="T76" fmla="*/ 0 w 1298"/>
                <a:gd name="T77" fmla="*/ 0 h 254"/>
                <a:gd name="T78" fmla="*/ 0 w 1298"/>
                <a:gd name="T79" fmla="*/ 0 h 254"/>
                <a:gd name="T80" fmla="*/ 0 w 1298"/>
                <a:gd name="T81" fmla="*/ 0 h 254"/>
                <a:gd name="T82" fmla="*/ 0 w 1298"/>
                <a:gd name="T83" fmla="*/ 0 h 254"/>
                <a:gd name="T84" fmla="*/ 0 w 1298"/>
                <a:gd name="T85" fmla="*/ 0 h 254"/>
                <a:gd name="T86" fmla="*/ 0 w 1298"/>
                <a:gd name="T87" fmla="*/ 0 h 254"/>
                <a:gd name="T88" fmla="*/ 0 w 1298"/>
                <a:gd name="T89" fmla="*/ 0 h 254"/>
                <a:gd name="T90" fmla="*/ 0 w 1298"/>
                <a:gd name="T91" fmla="*/ 0 h 254"/>
                <a:gd name="T92" fmla="*/ 0 w 1298"/>
                <a:gd name="T93" fmla="*/ 0 h 254"/>
                <a:gd name="T94" fmla="*/ 0 w 1298"/>
                <a:gd name="T95" fmla="*/ 0 h 25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98"/>
                <a:gd name="T145" fmla="*/ 0 h 254"/>
                <a:gd name="T146" fmla="*/ 1298 w 1298"/>
                <a:gd name="T147" fmla="*/ 254 h 25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98" h="254">
                  <a:moveTo>
                    <a:pt x="105" y="0"/>
                  </a:moveTo>
                  <a:lnTo>
                    <a:pt x="137" y="1"/>
                  </a:lnTo>
                  <a:lnTo>
                    <a:pt x="167" y="3"/>
                  </a:lnTo>
                  <a:lnTo>
                    <a:pt x="195" y="4"/>
                  </a:lnTo>
                  <a:lnTo>
                    <a:pt x="221" y="5"/>
                  </a:lnTo>
                  <a:lnTo>
                    <a:pt x="244" y="6"/>
                  </a:lnTo>
                  <a:lnTo>
                    <a:pt x="266" y="7"/>
                  </a:lnTo>
                  <a:lnTo>
                    <a:pt x="288" y="7"/>
                  </a:lnTo>
                  <a:lnTo>
                    <a:pt x="308" y="8"/>
                  </a:lnTo>
                  <a:lnTo>
                    <a:pt x="327" y="9"/>
                  </a:lnTo>
                  <a:lnTo>
                    <a:pt x="346" y="10"/>
                  </a:lnTo>
                  <a:lnTo>
                    <a:pt x="365" y="10"/>
                  </a:lnTo>
                  <a:lnTo>
                    <a:pt x="383" y="11"/>
                  </a:lnTo>
                  <a:lnTo>
                    <a:pt x="402" y="12"/>
                  </a:lnTo>
                  <a:lnTo>
                    <a:pt x="423" y="13"/>
                  </a:lnTo>
                  <a:lnTo>
                    <a:pt x="443" y="14"/>
                  </a:lnTo>
                  <a:lnTo>
                    <a:pt x="465" y="15"/>
                  </a:lnTo>
                  <a:lnTo>
                    <a:pt x="489" y="16"/>
                  </a:lnTo>
                  <a:lnTo>
                    <a:pt x="513" y="17"/>
                  </a:lnTo>
                  <a:lnTo>
                    <a:pt x="541" y="18"/>
                  </a:lnTo>
                  <a:lnTo>
                    <a:pt x="569" y="19"/>
                  </a:lnTo>
                  <a:lnTo>
                    <a:pt x="601" y="22"/>
                  </a:lnTo>
                  <a:lnTo>
                    <a:pt x="635" y="23"/>
                  </a:lnTo>
                  <a:lnTo>
                    <a:pt x="673" y="25"/>
                  </a:lnTo>
                  <a:lnTo>
                    <a:pt x="713" y="27"/>
                  </a:lnTo>
                  <a:lnTo>
                    <a:pt x="757" y="29"/>
                  </a:lnTo>
                  <a:lnTo>
                    <a:pt x="805" y="31"/>
                  </a:lnTo>
                  <a:lnTo>
                    <a:pt x="856" y="33"/>
                  </a:lnTo>
                  <a:lnTo>
                    <a:pt x="913" y="36"/>
                  </a:lnTo>
                  <a:lnTo>
                    <a:pt x="974" y="39"/>
                  </a:lnTo>
                  <a:lnTo>
                    <a:pt x="1039" y="42"/>
                  </a:lnTo>
                  <a:lnTo>
                    <a:pt x="1110" y="45"/>
                  </a:lnTo>
                  <a:lnTo>
                    <a:pt x="1186" y="49"/>
                  </a:lnTo>
                  <a:lnTo>
                    <a:pt x="1214" y="54"/>
                  </a:lnTo>
                  <a:lnTo>
                    <a:pt x="1237" y="61"/>
                  </a:lnTo>
                  <a:lnTo>
                    <a:pt x="1256" y="72"/>
                  </a:lnTo>
                  <a:lnTo>
                    <a:pt x="1271" y="87"/>
                  </a:lnTo>
                  <a:lnTo>
                    <a:pt x="1283" y="102"/>
                  </a:lnTo>
                  <a:lnTo>
                    <a:pt x="1291" y="120"/>
                  </a:lnTo>
                  <a:lnTo>
                    <a:pt x="1296" y="139"/>
                  </a:lnTo>
                  <a:lnTo>
                    <a:pt x="1298" y="158"/>
                  </a:lnTo>
                  <a:lnTo>
                    <a:pt x="1298" y="179"/>
                  </a:lnTo>
                  <a:lnTo>
                    <a:pt x="1293" y="198"/>
                  </a:lnTo>
                  <a:lnTo>
                    <a:pt x="1285" y="215"/>
                  </a:lnTo>
                  <a:lnTo>
                    <a:pt x="1272" y="230"/>
                  </a:lnTo>
                  <a:lnTo>
                    <a:pt x="1257" y="241"/>
                  </a:lnTo>
                  <a:lnTo>
                    <a:pt x="1238" y="249"/>
                  </a:lnTo>
                  <a:lnTo>
                    <a:pt x="1217" y="254"/>
                  </a:lnTo>
                  <a:lnTo>
                    <a:pt x="1191" y="254"/>
                  </a:lnTo>
                  <a:lnTo>
                    <a:pt x="1159" y="253"/>
                  </a:lnTo>
                  <a:lnTo>
                    <a:pt x="1128" y="251"/>
                  </a:lnTo>
                  <a:lnTo>
                    <a:pt x="1101" y="250"/>
                  </a:lnTo>
                  <a:lnTo>
                    <a:pt x="1075" y="249"/>
                  </a:lnTo>
                  <a:lnTo>
                    <a:pt x="1051" y="248"/>
                  </a:lnTo>
                  <a:lnTo>
                    <a:pt x="1029" y="247"/>
                  </a:lnTo>
                  <a:lnTo>
                    <a:pt x="1008" y="246"/>
                  </a:lnTo>
                  <a:lnTo>
                    <a:pt x="988" y="245"/>
                  </a:lnTo>
                  <a:lnTo>
                    <a:pt x="969" y="244"/>
                  </a:lnTo>
                  <a:lnTo>
                    <a:pt x="949" y="243"/>
                  </a:lnTo>
                  <a:lnTo>
                    <a:pt x="930" y="242"/>
                  </a:lnTo>
                  <a:lnTo>
                    <a:pt x="912" y="241"/>
                  </a:lnTo>
                  <a:lnTo>
                    <a:pt x="892" y="240"/>
                  </a:lnTo>
                  <a:lnTo>
                    <a:pt x="872" y="240"/>
                  </a:lnTo>
                  <a:lnTo>
                    <a:pt x="852" y="239"/>
                  </a:lnTo>
                  <a:lnTo>
                    <a:pt x="830" y="238"/>
                  </a:lnTo>
                  <a:lnTo>
                    <a:pt x="807" y="237"/>
                  </a:lnTo>
                  <a:lnTo>
                    <a:pt x="783" y="235"/>
                  </a:lnTo>
                  <a:lnTo>
                    <a:pt x="755" y="234"/>
                  </a:lnTo>
                  <a:lnTo>
                    <a:pt x="726" y="233"/>
                  </a:lnTo>
                  <a:lnTo>
                    <a:pt x="694" y="232"/>
                  </a:lnTo>
                  <a:lnTo>
                    <a:pt x="660" y="230"/>
                  </a:lnTo>
                  <a:lnTo>
                    <a:pt x="622" y="229"/>
                  </a:lnTo>
                  <a:lnTo>
                    <a:pt x="581" y="227"/>
                  </a:lnTo>
                  <a:lnTo>
                    <a:pt x="538" y="224"/>
                  </a:lnTo>
                  <a:lnTo>
                    <a:pt x="490" y="222"/>
                  </a:lnTo>
                  <a:lnTo>
                    <a:pt x="437" y="220"/>
                  </a:lnTo>
                  <a:lnTo>
                    <a:pt x="381" y="217"/>
                  </a:lnTo>
                  <a:lnTo>
                    <a:pt x="320" y="215"/>
                  </a:lnTo>
                  <a:lnTo>
                    <a:pt x="254" y="212"/>
                  </a:lnTo>
                  <a:lnTo>
                    <a:pt x="183" y="209"/>
                  </a:lnTo>
                  <a:lnTo>
                    <a:pt x="107" y="206"/>
                  </a:lnTo>
                  <a:lnTo>
                    <a:pt x="83" y="203"/>
                  </a:lnTo>
                  <a:lnTo>
                    <a:pt x="62" y="194"/>
                  </a:lnTo>
                  <a:lnTo>
                    <a:pt x="45" y="183"/>
                  </a:lnTo>
                  <a:lnTo>
                    <a:pt x="29" y="170"/>
                  </a:lnTo>
                  <a:lnTo>
                    <a:pt x="17" y="153"/>
                  </a:lnTo>
                  <a:lnTo>
                    <a:pt x="8" y="134"/>
                  </a:lnTo>
                  <a:lnTo>
                    <a:pt x="2" y="115"/>
                  </a:lnTo>
                  <a:lnTo>
                    <a:pt x="0" y="94"/>
                  </a:lnTo>
                  <a:lnTo>
                    <a:pt x="2" y="75"/>
                  </a:lnTo>
                  <a:lnTo>
                    <a:pt x="7" y="57"/>
                  </a:lnTo>
                  <a:lnTo>
                    <a:pt x="15" y="40"/>
                  </a:lnTo>
                  <a:lnTo>
                    <a:pt x="26" y="26"/>
                  </a:lnTo>
                  <a:lnTo>
                    <a:pt x="42" y="14"/>
                  </a:lnTo>
                  <a:lnTo>
                    <a:pt x="60" y="5"/>
                  </a:lnTo>
                  <a:lnTo>
                    <a:pt x="80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4D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04" name="Freeform 106"/>
            <p:cNvSpPr>
              <a:spLocks/>
            </p:cNvSpPr>
            <p:nvPr/>
          </p:nvSpPr>
          <p:spPr bwMode="auto">
            <a:xfrm>
              <a:off x="3680" y="2386"/>
              <a:ext cx="128" cy="20"/>
            </a:xfrm>
            <a:custGeom>
              <a:avLst/>
              <a:gdLst>
                <a:gd name="T0" fmla="*/ 0 w 1286"/>
                <a:gd name="T1" fmla="*/ 0 h 244"/>
                <a:gd name="T2" fmla="*/ 0 w 1286"/>
                <a:gd name="T3" fmla="*/ 0 h 244"/>
                <a:gd name="T4" fmla="*/ 0 w 1286"/>
                <a:gd name="T5" fmla="*/ 0 h 244"/>
                <a:gd name="T6" fmla="*/ 0 w 1286"/>
                <a:gd name="T7" fmla="*/ 0 h 244"/>
                <a:gd name="T8" fmla="*/ 0 w 1286"/>
                <a:gd name="T9" fmla="*/ 0 h 244"/>
                <a:gd name="T10" fmla="*/ 0 w 1286"/>
                <a:gd name="T11" fmla="*/ 0 h 244"/>
                <a:gd name="T12" fmla="*/ 0 w 1286"/>
                <a:gd name="T13" fmla="*/ 0 h 244"/>
                <a:gd name="T14" fmla="*/ 0 w 1286"/>
                <a:gd name="T15" fmla="*/ 0 h 244"/>
                <a:gd name="T16" fmla="*/ 0 w 1286"/>
                <a:gd name="T17" fmla="*/ 0 h 244"/>
                <a:gd name="T18" fmla="*/ 0 w 1286"/>
                <a:gd name="T19" fmla="*/ 0 h 244"/>
                <a:gd name="T20" fmla="*/ 0 w 1286"/>
                <a:gd name="T21" fmla="*/ 0 h 244"/>
                <a:gd name="T22" fmla="*/ 0 w 1286"/>
                <a:gd name="T23" fmla="*/ 0 h 244"/>
                <a:gd name="T24" fmla="*/ 0 w 1286"/>
                <a:gd name="T25" fmla="*/ 0 h 244"/>
                <a:gd name="T26" fmla="*/ 0 w 1286"/>
                <a:gd name="T27" fmla="*/ 0 h 244"/>
                <a:gd name="T28" fmla="*/ 0 w 1286"/>
                <a:gd name="T29" fmla="*/ 0 h 244"/>
                <a:gd name="T30" fmla="*/ 0 w 1286"/>
                <a:gd name="T31" fmla="*/ 0 h 244"/>
                <a:gd name="T32" fmla="*/ 0 w 1286"/>
                <a:gd name="T33" fmla="*/ 0 h 244"/>
                <a:gd name="T34" fmla="*/ 0 w 1286"/>
                <a:gd name="T35" fmla="*/ 0 h 244"/>
                <a:gd name="T36" fmla="*/ 0 w 1286"/>
                <a:gd name="T37" fmla="*/ 0 h 244"/>
                <a:gd name="T38" fmla="*/ 0 w 1286"/>
                <a:gd name="T39" fmla="*/ 0 h 244"/>
                <a:gd name="T40" fmla="*/ 0 w 1286"/>
                <a:gd name="T41" fmla="*/ 0 h 244"/>
                <a:gd name="T42" fmla="*/ 0 w 1286"/>
                <a:gd name="T43" fmla="*/ 0 h 244"/>
                <a:gd name="T44" fmla="*/ 0 w 1286"/>
                <a:gd name="T45" fmla="*/ 0 h 244"/>
                <a:gd name="T46" fmla="*/ 0 w 1286"/>
                <a:gd name="T47" fmla="*/ 0 h 244"/>
                <a:gd name="T48" fmla="*/ 0 w 1286"/>
                <a:gd name="T49" fmla="*/ 0 h 244"/>
                <a:gd name="T50" fmla="*/ 0 w 1286"/>
                <a:gd name="T51" fmla="*/ 0 h 244"/>
                <a:gd name="T52" fmla="*/ 0 w 1286"/>
                <a:gd name="T53" fmla="*/ 0 h 244"/>
                <a:gd name="T54" fmla="*/ 0 w 1286"/>
                <a:gd name="T55" fmla="*/ 0 h 244"/>
                <a:gd name="T56" fmla="*/ 0 w 1286"/>
                <a:gd name="T57" fmla="*/ 0 h 244"/>
                <a:gd name="T58" fmla="*/ 0 w 1286"/>
                <a:gd name="T59" fmla="*/ 0 h 244"/>
                <a:gd name="T60" fmla="*/ 0 w 1286"/>
                <a:gd name="T61" fmla="*/ 0 h 244"/>
                <a:gd name="T62" fmla="*/ 0 w 1286"/>
                <a:gd name="T63" fmla="*/ 0 h 244"/>
                <a:gd name="T64" fmla="*/ 0 w 1286"/>
                <a:gd name="T65" fmla="*/ 0 h 244"/>
                <a:gd name="T66" fmla="*/ 0 w 1286"/>
                <a:gd name="T67" fmla="*/ 0 h 244"/>
                <a:gd name="T68" fmla="*/ 0 w 1286"/>
                <a:gd name="T69" fmla="*/ 0 h 244"/>
                <a:gd name="T70" fmla="*/ 0 w 1286"/>
                <a:gd name="T71" fmla="*/ 0 h 244"/>
                <a:gd name="T72" fmla="*/ 0 w 1286"/>
                <a:gd name="T73" fmla="*/ 0 h 244"/>
                <a:gd name="T74" fmla="*/ 0 w 1286"/>
                <a:gd name="T75" fmla="*/ 0 h 244"/>
                <a:gd name="T76" fmla="*/ 0 w 1286"/>
                <a:gd name="T77" fmla="*/ 0 h 244"/>
                <a:gd name="T78" fmla="*/ 0 w 1286"/>
                <a:gd name="T79" fmla="*/ 0 h 244"/>
                <a:gd name="T80" fmla="*/ 0 w 1286"/>
                <a:gd name="T81" fmla="*/ 0 h 244"/>
                <a:gd name="T82" fmla="*/ 0 w 1286"/>
                <a:gd name="T83" fmla="*/ 0 h 244"/>
                <a:gd name="T84" fmla="*/ 0 w 1286"/>
                <a:gd name="T85" fmla="*/ 0 h 244"/>
                <a:gd name="T86" fmla="*/ 0 w 1286"/>
                <a:gd name="T87" fmla="*/ 0 h 244"/>
                <a:gd name="T88" fmla="*/ 0 w 1286"/>
                <a:gd name="T89" fmla="*/ 0 h 244"/>
                <a:gd name="T90" fmla="*/ 0 w 1286"/>
                <a:gd name="T91" fmla="*/ 0 h 244"/>
                <a:gd name="T92" fmla="*/ 0 w 1286"/>
                <a:gd name="T93" fmla="*/ 0 h 244"/>
                <a:gd name="T94" fmla="*/ 0 w 1286"/>
                <a:gd name="T95" fmla="*/ 0 h 2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6"/>
                <a:gd name="T145" fmla="*/ 0 h 244"/>
                <a:gd name="T146" fmla="*/ 1286 w 1286"/>
                <a:gd name="T147" fmla="*/ 244 h 24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6" h="244">
                  <a:moveTo>
                    <a:pt x="98" y="0"/>
                  </a:moveTo>
                  <a:lnTo>
                    <a:pt x="130" y="1"/>
                  </a:lnTo>
                  <a:lnTo>
                    <a:pt x="160" y="2"/>
                  </a:lnTo>
                  <a:lnTo>
                    <a:pt x="188" y="3"/>
                  </a:lnTo>
                  <a:lnTo>
                    <a:pt x="214" y="4"/>
                  </a:lnTo>
                  <a:lnTo>
                    <a:pt x="237" y="5"/>
                  </a:lnTo>
                  <a:lnTo>
                    <a:pt x="259" y="6"/>
                  </a:lnTo>
                  <a:lnTo>
                    <a:pt x="281" y="7"/>
                  </a:lnTo>
                  <a:lnTo>
                    <a:pt x="301" y="8"/>
                  </a:lnTo>
                  <a:lnTo>
                    <a:pt x="320" y="9"/>
                  </a:lnTo>
                  <a:lnTo>
                    <a:pt x="340" y="9"/>
                  </a:lnTo>
                  <a:lnTo>
                    <a:pt x="358" y="11"/>
                  </a:lnTo>
                  <a:lnTo>
                    <a:pt x="377" y="12"/>
                  </a:lnTo>
                  <a:lnTo>
                    <a:pt x="396" y="13"/>
                  </a:lnTo>
                  <a:lnTo>
                    <a:pt x="416" y="14"/>
                  </a:lnTo>
                  <a:lnTo>
                    <a:pt x="437" y="15"/>
                  </a:lnTo>
                  <a:lnTo>
                    <a:pt x="459" y="16"/>
                  </a:lnTo>
                  <a:lnTo>
                    <a:pt x="482" y="17"/>
                  </a:lnTo>
                  <a:lnTo>
                    <a:pt x="507" y="18"/>
                  </a:lnTo>
                  <a:lnTo>
                    <a:pt x="535" y="19"/>
                  </a:lnTo>
                  <a:lnTo>
                    <a:pt x="563" y="20"/>
                  </a:lnTo>
                  <a:lnTo>
                    <a:pt x="595" y="22"/>
                  </a:lnTo>
                  <a:lnTo>
                    <a:pt x="629" y="23"/>
                  </a:lnTo>
                  <a:lnTo>
                    <a:pt x="667" y="25"/>
                  </a:lnTo>
                  <a:lnTo>
                    <a:pt x="707" y="27"/>
                  </a:lnTo>
                  <a:lnTo>
                    <a:pt x="751" y="29"/>
                  </a:lnTo>
                  <a:lnTo>
                    <a:pt x="799" y="31"/>
                  </a:lnTo>
                  <a:lnTo>
                    <a:pt x="850" y="34"/>
                  </a:lnTo>
                  <a:lnTo>
                    <a:pt x="906" y="36"/>
                  </a:lnTo>
                  <a:lnTo>
                    <a:pt x="967" y="39"/>
                  </a:lnTo>
                  <a:lnTo>
                    <a:pt x="1033" y="43"/>
                  </a:lnTo>
                  <a:lnTo>
                    <a:pt x="1103" y="46"/>
                  </a:lnTo>
                  <a:lnTo>
                    <a:pt x="1179" y="50"/>
                  </a:lnTo>
                  <a:lnTo>
                    <a:pt x="1207" y="53"/>
                  </a:lnTo>
                  <a:lnTo>
                    <a:pt x="1229" y="61"/>
                  </a:lnTo>
                  <a:lnTo>
                    <a:pt x="1247" y="72"/>
                  </a:lnTo>
                  <a:lnTo>
                    <a:pt x="1261" y="84"/>
                  </a:lnTo>
                  <a:lnTo>
                    <a:pt x="1273" y="100"/>
                  </a:lnTo>
                  <a:lnTo>
                    <a:pt x="1280" y="117"/>
                  </a:lnTo>
                  <a:lnTo>
                    <a:pt x="1284" y="135"/>
                  </a:lnTo>
                  <a:lnTo>
                    <a:pt x="1286" y="153"/>
                  </a:lnTo>
                  <a:lnTo>
                    <a:pt x="1286" y="174"/>
                  </a:lnTo>
                  <a:lnTo>
                    <a:pt x="1281" y="193"/>
                  </a:lnTo>
                  <a:lnTo>
                    <a:pt x="1273" y="208"/>
                  </a:lnTo>
                  <a:lnTo>
                    <a:pt x="1261" y="222"/>
                  </a:lnTo>
                  <a:lnTo>
                    <a:pt x="1246" y="233"/>
                  </a:lnTo>
                  <a:lnTo>
                    <a:pt x="1228" y="240"/>
                  </a:lnTo>
                  <a:lnTo>
                    <a:pt x="1208" y="244"/>
                  </a:lnTo>
                  <a:lnTo>
                    <a:pt x="1184" y="244"/>
                  </a:lnTo>
                  <a:lnTo>
                    <a:pt x="1152" y="243"/>
                  </a:lnTo>
                  <a:lnTo>
                    <a:pt x="1121" y="241"/>
                  </a:lnTo>
                  <a:lnTo>
                    <a:pt x="1094" y="240"/>
                  </a:lnTo>
                  <a:lnTo>
                    <a:pt x="1068" y="239"/>
                  </a:lnTo>
                  <a:lnTo>
                    <a:pt x="1044" y="238"/>
                  </a:lnTo>
                  <a:lnTo>
                    <a:pt x="1022" y="237"/>
                  </a:lnTo>
                  <a:lnTo>
                    <a:pt x="1001" y="236"/>
                  </a:lnTo>
                  <a:lnTo>
                    <a:pt x="981" y="235"/>
                  </a:lnTo>
                  <a:lnTo>
                    <a:pt x="962" y="234"/>
                  </a:lnTo>
                  <a:lnTo>
                    <a:pt x="942" y="233"/>
                  </a:lnTo>
                  <a:lnTo>
                    <a:pt x="923" y="232"/>
                  </a:lnTo>
                  <a:lnTo>
                    <a:pt x="905" y="231"/>
                  </a:lnTo>
                  <a:lnTo>
                    <a:pt x="885" y="230"/>
                  </a:lnTo>
                  <a:lnTo>
                    <a:pt x="865" y="230"/>
                  </a:lnTo>
                  <a:lnTo>
                    <a:pt x="845" y="229"/>
                  </a:lnTo>
                  <a:lnTo>
                    <a:pt x="823" y="228"/>
                  </a:lnTo>
                  <a:lnTo>
                    <a:pt x="800" y="227"/>
                  </a:lnTo>
                  <a:lnTo>
                    <a:pt x="776" y="225"/>
                  </a:lnTo>
                  <a:lnTo>
                    <a:pt x="748" y="224"/>
                  </a:lnTo>
                  <a:lnTo>
                    <a:pt x="719" y="223"/>
                  </a:lnTo>
                  <a:lnTo>
                    <a:pt x="687" y="222"/>
                  </a:lnTo>
                  <a:lnTo>
                    <a:pt x="653" y="220"/>
                  </a:lnTo>
                  <a:lnTo>
                    <a:pt x="615" y="219"/>
                  </a:lnTo>
                  <a:lnTo>
                    <a:pt x="574" y="217"/>
                  </a:lnTo>
                  <a:lnTo>
                    <a:pt x="531" y="214"/>
                  </a:lnTo>
                  <a:lnTo>
                    <a:pt x="483" y="212"/>
                  </a:lnTo>
                  <a:lnTo>
                    <a:pt x="430" y="210"/>
                  </a:lnTo>
                  <a:lnTo>
                    <a:pt x="374" y="207"/>
                  </a:lnTo>
                  <a:lnTo>
                    <a:pt x="313" y="205"/>
                  </a:lnTo>
                  <a:lnTo>
                    <a:pt x="247" y="202"/>
                  </a:lnTo>
                  <a:lnTo>
                    <a:pt x="176" y="199"/>
                  </a:lnTo>
                  <a:lnTo>
                    <a:pt x="100" y="196"/>
                  </a:lnTo>
                  <a:lnTo>
                    <a:pt x="78" y="193"/>
                  </a:lnTo>
                  <a:lnTo>
                    <a:pt x="60" y="185"/>
                  </a:lnTo>
                  <a:lnTo>
                    <a:pt x="43" y="175"/>
                  </a:lnTo>
                  <a:lnTo>
                    <a:pt x="29" y="162"/>
                  </a:lnTo>
                  <a:lnTo>
                    <a:pt x="16" y="145"/>
                  </a:lnTo>
                  <a:lnTo>
                    <a:pt x="7" y="127"/>
                  </a:lnTo>
                  <a:lnTo>
                    <a:pt x="2" y="108"/>
                  </a:lnTo>
                  <a:lnTo>
                    <a:pt x="0" y="87"/>
                  </a:lnTo>
                  <a:lnTo>
                    <a:pt x="1" y="70"/>
                  </a:lnTo>
                  <a:lnTo>
                    <a:pt x="6" y="53"/>
                  </a:lnTo>
                  <a:lnTo>
                    <a:pt x="14" y="38"/>
                  </a:lnTo>
                  <a:lnTo>
                    <a:pt x="25" y="25"/>
                  </a:lnTo>
                  <a:lnTo>
                    <a:pt x="40" y="15"/>
                  </a:lnTo>
                  <a:lnTo>
                    <a:pt x="56" y="6"/>
                  </a:lnTo>
                  <a:lnTo>
                    <a:pt x="76" y="1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05" name="Freeform 107"/>
            <p:cNvSpPr>
              <a:spLocks/>
            </p:cNvSpPr>
            <p:nvPr/>
          </p:nvSpPr>
          <p:spPr bwMode="auto">
            <a:xfrm>
              <a:off x="3680" y="2387"/>
              <a:ext cx="128" cy="19"/>
            </a:xfrm>
            <a:custGeom>
              <a:avLst/>
              <a:gdLst>
                <a:gd name="T0" fmla="*/ 0 w 1276"/>
                <a:gd name="T1" fmla="*/ 0 h 231"/>
                <a:gd name="T2" fmla="*/ 0 w 1276"/>
                <a:gd name="T3" fmla="*/ 0 h 231"/>
                <a:gd name="T4" fmla="*/ 0 w 1276"/>
                <a:gd name="T5" fmla="*/ 0 h 231"/>
                <a:gd name="T6" fmla="*/ 0 w 1276"/>
                <a:gd name="T7" fmla="*/ 0 h 231"/>
                <a:gd name="T8" fmla="*/ 0 w 1276"/>
                <a:gd name="T9" fmla="*/ 0 h 231"/>
                <a:gd name="T10" fmla="*/ 0 w 1276"/>
                <a:gd name="T11" fmla="*/ 0 h 231"/>
                <a:gd name="T12" fmla="*/ 0 w 1276"/>
                <a:gd name="T13" fmla="*/ 0 h 231"/>
                <a:gd name="T14" fmla="*/ 0 w 1276"/>
                <a:gd name="T15" fmla="*/ 0 h 231"/>
                <a:gd name="T16" fmla="*/ 0 w 1276"/>
                <a:gd name="T17" fmla="*/ 0 h 231"/>
                <a:gd name="T18" fmla="*/ 0 w 1276"/>
                <a:gd name="T19" fmla="*/ 0 h 231"/>
                <a:gd name="T20" fmla="*/ 0 w 1276"/>
                <a:gd name="T21" fmla="*/ 0 h 231"/>
                <a:gd name="T22" fmla="*/ 0 w 1276"/>
                <a:gd name="T23" fmla="*/ 0 h 231"/>
                <a:gd name="T24" fmla="*/ 0 w 1276"/>
                <a:gd name="T25" fmla="*/ 0 h 231"/>
                <a:gd name="T26" fmla="*/ 0 w 1276"/>
                <a:gd name="T27" fmla="*/ 0 h 231"/>
                <a:gd name="T28" fmla="*/ 0 w 1276"/>
                <a:gd name="T29" fmla="*/ 0 h 231"/>
                <a:gd name="T30" fmla="*/ 0 w 1276"/>
                <a:gd name="T31" fmla="*/ 0 h 231"/>
                <a:gd name="T32" fmla="*/ 0 w 1276"/>
                <a:gd name="T33" fmla="*/ 0 h 231"/>
                <a:gd name="T34" fmla="*/ 0 w 1276"/>
                <a:gd name="T35" fmla="*/ 0 h 231"/>
                <a:gd name="T36" fmla="*/ 0 w 1276"/>
                <a:gd name="T37" fmla="*/ 0 h 231"/>
                <a:gd name="T38" fmla="*/ 0 w 1276"/>
                <a:gd name="T39" fmla="*/ 0 h 231"/>
                <a:gd name="T40" fmla="*/ 0 w 1276"/>
                <a:gd name="T41" fmla="*/ 0 h 231"/>
                <a:gd name="T42" fmla="*/ 0 w 1276"/>
                <a:gd name="T43" fmla="*/ 0 h 231"/>
                <a:gd name="T44" fmla="*/ 0 w 1276"/>
                <a:gd name="T45" fmla="*/ 0 h 231"/>
                <a:gd name="T46" fmla="*/ 0 w 1276"/>
                <a:gd name="T47" fmla="*/ 0 h 231"/>
                <a:gd name="T48" fmla="*/ 0 w 1276"/>
                <a:gd name="T49" fmla="*/ 0 h 231"/>
                <a:gd name="T50" fmla="*/ 0 w 1276"/>
                <a:gd name="T51" fmla="*/ 0 h 231"/>
                <a:gd name="T52" fmla="*/ 0 w 1276"/>
                <a:gd name="T53" fmla="*/ 0 h 231"/>
                <a:gd name="T54" fmla="*/ 0 w 1276"/>
                <a:gd name="T55" fmla="*/ 0 h 231"/>
                <a:gd name="T56" fmla="*/ 0 w 1276"/>
                <a:gd name="T57" fmla="*/ 0 h 231"/>
                <a:gd name="T58" fmla="*/ 0 w 1276"/>
                <a:gd name="T59" fmla="*/ 0 h 231"/>
                <a:gd name="T60" fmla="*/ 0 w 1276"/>
                <a:gd name="T61" fmla="*/ 0 h 231"/>
                <a:gd name="T62" fmla="*/ 0 w 1276"/>
                <a:gd name="T63" fmla="*/ 0 h 231"/>
                <a:gd name="T64" fmla="*/ 0 w 1276"/>
                <a:gd name="T65" fmla="*/ 0 h 231"/>
                <a:gd name="T66" fmla="*/ 0 w 1276"/>
                <a:gd name="T67" fmla="*/ 0 h 231"/>
                <a:gd name="T68" fmla="*/ 0 w 1276"/>
                <a:gd name="T69" fmla="*/ 0 h 231"/>
                <a:gd name="T70" fmla="*/ 0 w 1276"/>
                <a:gd name="T71" fmla="*/ 0 h 231"/>
                <a:gd name="T72" fmla="*/ 0 w 1276"/>
                <a:gd name="T73" fmla="*/ 0 h 231"/>
                <a:gd name="T74" fmla="*/ 0 w 1276"/>
                <a:gd name="T75" fmla="*/ 0 h 231"/>
                <a:gd name="T76" fmla="*/ 0 w 1276"/>
                <a:gd name="T77" fmla="*/ 0 h 231"/>
                <a:gd name="T78" fmla="*/ 0 w 1276"/>
                <a:gd name="T79" fmla="*/ 0 h 231"/>
                <a:gd name="T80" fmla="*/ 0 w 1276"/>
                <a:gd name="T81" fmla="*/ 0 h 231"/>
                <a:gd name="T82" fmla="*/ 0 w 1276"/>
                <a:gd name="T83" fmla="*/ 0 h 231"/>
                <a:gd name="T84" fmla="*/ 0 w 1276"/>
                <a:gd name="T85" fmla="*/ 0 h 231"/>
                <a:gd name="T86" fmla="*/ 0 w 1276"/>
                <a:gd name="T87" fmla="*/ 0 h 231"/>
                <a:gd name="T88" fmla="*/ 0 w 1276"/>
                <a:gd name="T89" fmla="*/ 0 h 231"/>
                <a:gd name="T90" fmla="*/ 0 w 1276"/>
                <a:gd name="T91" fmla="*/ 0 h 231"/>
                <a:gd name="T92" fmla="*/ 0 w 1276"/>
                <a:gd name="T93" fmla="*/ 0 h 231"/>
                <a:gd name="T94" fmla="*/ 0 w 1276"/>
                <a:gd name="T95" fmla="*/ 0 h 23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6"/>
                <a:gd name="T145" fmla="*/ 0 h 231"/>
                <a:gd name="T146" fmla="*/ 1276 w 1276"/>
                <a:gd name="T147" fmla="*/ 231 h 23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6" h="231">
                  <a:moveTo>
                    <a:pt x="93" y="0"/>
                  </a:moveTo>
                  <a:lnTo>
                    <a:pt x="125" y="1"/>
                  </a:lnTo>
                  <a:lnTo>
                    <a:pt x="155" y="2"/>
                  </a:lnTo>
                  <a:lnTo>
                    <a:pt x="183" y="3"/>
                  </a:lnTo>
                  <a:lnTo>
                    <a:pt x="209" y="4"/>
                  </a:lnTo>
                  <a:lnTo>
                    <a:pt x="232" y="5"/>
                  </a:lnTo>
                  <a:lnTo>
                    <a:pt x="254" y="6"/>
                  </a:lnTo>
                  <a:lnTo>
                    <a:pt x="276" y="7"/>
                  </a:lnTo>
                  <a:lnTo>
                    <a:pt x="296" y="8"/>
                  </a:lnTo>
                  <a:lnTo>
                    <a:pt x="315" y="8"/>
                  </a:lnTo>
                  <a:lnTo>
                    <a:pt x="335" y="9"/>
                  </a:lnTo>
                  <a:lnTo>
                    <a:pt x="353" y="10"/>
                  </a:lnTo>
                  <a:lnTo>
                    <a:pt x="372" y="11"/>
                  </a:lnTo>
                  <a:lnTo>
                    <a:pt x="391" y="11"/>
                  </a:lnTo>
                  <a:lnTo>
                    <a:pt x="411" y="12"/>
                  </a:lnTo>
                  <a:lnTo>
                    <a:pt x="432" y="13"/>
                  </a:lnTo>
                  <a:lnTo>
                    <a:pt x="454" y="14"/>
                  </a:lnTo>
                  <a:lnTo>
                    <a:pt x="477" y="15"/>
                  </a:lnTo>
                  <a:lnTo>
                    <a:pt x="502" y="16"/>
                  </a:lnTo>
                  <a:lnTo>
                    <a:pt x="530" y="17"/>
                  </a:lnTo>
                  <a:lnTo>
                    <a:pt x="558" y="18"/>
                  </a:lnTo>
                  <a:lnTo>
                    <a:pt x="590" y="20"/>
                  </a:lnTo>
                  <a:lnTo>
                    <a:pt x="624" y="22"/>
                  </a:lnTo>
                  <a:lnTo>
                    <a:pt x="662" y="23"/>
                  </a:lnTo>
                  <a:lnTo>
                    <a:pt x="702" y="25"/>
                  </a:lnTo>
                  <a:lnTo>
                    <a:pt x="746" y="28"/>
                  </a:lnTo>
                  <a:lnTo>
                    <a:pt x="794" y="31"/>
                  </a:lnTo>
                  <a:lnTo>
                    <a:pt x="845" y="33"/>
                  </a:lnTo>
                  <a:lnTo>
                    <a:pt x="901" y="36"/>
                  </a:lnTo>
                  <a:lnTo>
                    <a:pt x="962" y="39"/>
                  </a:lnTo>
                  <a:lnTo>
                    <a:pt x="1028" y="42"/>
                  </a:lnTo>
                  <a:lnTo>
                    <a:pt x="1098" y="45"/>
                  </a:lnTo>
                  <a:lnTo>
                    <a:pt x="1174" y="49"/>
                  </a:lnTo>
                  <a:lnTo>
                    <a:pt x="1202" y="52"/>
                  </a:lnTo>
                  <a:lnTo>
                    <a:pt x="1224" y="60"/>
                  </a:lnTo>
                  <a:lnTo>
                    <a:pt x="1241" y="70"/>
                  </a:lnTo>
                  <a:lnTo>
                    <a:pt x="1254" y="82"/>
                  </a:lnTo>
                  <a:lnTo>
                    <a:pt x="1263" y="97"/>
                  </a:lnTo>
                  <a:lnTo>
                    <a:pt x="1271" y="112"/>
                  </a:lnTo>
                  <a:lnTo>
                    <a:pt x="1274" y="129"/>
                  </a:lnTo>
                  <a:lnTo>
                    <a:pt x="1276" y="146"/>
                  </a:lnTo>
                  <a:lnTo>
                    <a:pt x="1276" y="166"/>
                  </a:lnTo>
                  <a:lnTo>
                    <a:pt x="1273" y="184"/>
                  </a:lnTo>
                  <a:lnTo>
                    <a:pt x="1265" y="199"/>
                  </a:lnTo>
                  <a:lnTo>
                    <a:pt x="1253" y="212"/>
                  </a:lnTo>
                  <a:lnTo>
                    <a:pt x="1239" y="221"/>
                  </a:lnTo>
                  <a:lnTo>
                    <a:pt x="1222" y="228"/>
                  </a:lnTo>
                  <a:lnTo>
                    <a:pt x="1202" y="231"/>
                  </a:lnTo>
                  <a:lnTo>
                    <a:pt x="1179" y="231"/>
                  </a:lnTo>
                  <a:lnTo>
                    <a:pt x="1147" y="230"/>
                  </a:lnTo>
                  <a:lnTo>
                    <a:pt x="1116" y="228"/>
                  </a:lnTo>
                  <a:lnTo>
                    <a:pt x="1089" y="227"/>
                  </a:lnTo>
                  <a:lnTo>
                    <a:pt x="1063" y="226"/>
                  </a:lnTo>
                  <a:lnTo>
                    <a:pt x="1039" y="225"/>
                  </a:lnTo>
                  <a:lnTo>
                    <a:pt x="1017" y="224"/>
                  </a:lnTo>
                  <a:lnTo>
                    <a:pt x="996" y="223"/>
                  </a:lnTo>
                  <a:lnTo>
                    <a:pt x="976" y="222"/>
                  </a:lnTo>
                  <a:lnTo>
                    <a:pt x="957" y="221"/>
                  </a:lnTo>
                  <a:lnTo>
                    <a:pt x="937" y="220"/>
                  </a:lnTo>
                  <a:lnTo>
                    <a:pt x="918" y="219"/>
                  </a:lnTo>
                  <a:lnTo>
                    <a:pt x="900" y="218"/>
                  </a:lnTo>
                  <a:lnTo>
                    <a:pt x="880" y="217"/>
                  </a:lnTo>
                  <a:lnTo>
                    <a:pt x="860" y="217"/>
                  </a:lnTo>
                  <a:lnTo>
                    <a:pt x="840" y="216"/>
                  </a:lnTo>
                  <a:lnTo>
                    <a:pt x="818" y="215"/>
                  </a:lnTo>
                  <a:lnTo>
                    <a:pt x="795" y="214"/>
                  </a:lnTo>
                  <a:lnTo>
                    <a:pt x="771" y="212"/>
                  </a:lnTo>
                  <a:lnTo>
                    <a:pt x="743" y="211"/>
                  </a:lnTo>
                  <a:lnTo>
                    <a:pt x="714" y="210"/>
                  </a:lnTo>
                  <a:lnTo>
                    <a:pt x="682" y="209"/>
                  </a:lnTo>
                  <a:lnTo>
                    <a:pt x="648" y="207"/>
                  </a:lnTo>
                  <a:lnTo>
                    <a:pt x="610" y="206"/>
                  </a:lnTo>
                  <a:lnTo>
                    <a:pt x="569" y="204"/>
                  </a:lnTo>
                  <a:lnTo>
                    <a:pt x="526" y="201"/>
                  </a:lnTo>
                  <a:lnTo>
                    <a:pt x="478" y="199"/>
                  </a:lnTo>
                  <a:lnTo>
                    <a:pt x="425" y="197"/>
                  </a:lnTo>
                  <a:lnTo>
                    <a:pt x="369" y="194"/>
                  </a:lnTo>
                  <a:lnTo>
                    <a:pt x="308" y="192"/>
                  </a:lnTo>
                  <a:lnTo>
                    <a:pt x="242" y="189"/>
                  </a:lnTo>
                  <a:lnTo>
                    <a:pt x="171" y="186"/>
                  </a:lnTo>
                  <a:lnTo>
                    <a:pt x="95" y="183"/>
                  </a:lnTo>
                  <a:lnTo>
                    <a:pt x="75" y="180"/>
                  </a:lnTo>
                  <a:lnTo>
                    <a:pt x="57" y="173"/>
                  </a:lnTo>
                  <a:lnTo>
                    <a:pt x="42" y="163"/>
                  </a:lnTo>
                  <a:lnTo>
                    <a:pt x="28" y="151"/>
                  </a:lnTo>
                  <a:lnTo>
                    <a:pt x="16" y="135"/>
                  </a:lnTo>
                  <a:lnTo>
                    <a:pt x="8" y="119"/>
                  </a:lnTo>
                  <a:lnTo>
                    <a:pt x="2" y="99"/>
                  </a:lnTo>
                  <a:lnTo>
                    <a:pt x="0" y="78"/>
                  </a:lnTo>
                  <a:lnTo>
                    <a:pt x="2" y="62"/>
                  </a:lnTo>
                  <a:lnTo>
                    <a:pt x="6" y="47"/>
                  </a:lnTo>
                  <a:lnTo>
                    <a:pt x="14" y="33"/>
                  </a:lnTo>
                  <a:lnTo>
                    <a:pt x="26" y="21"/>
                  </a:lnTo>
                  <a:lnTo>
                    <a:pt x="39" y="11"/>
                  </a:lnTo>
                  <a:lnTo>
                    <a:pt x="55" y="5"/>
                  </a:lnTo>
                  <a:lnTo>
                    <a:pt x="72" y="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696E6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06" name="Freeform 108"/>
            <p:cNvSpPr>
              <a:spLocks/>
            </p:cNvSpPr>
            <p:nvPr/>
          </p:nvSpPr>
          <p:spPr bwMode="auto">
            <a:xfrm>
              <a:off x="3681" y="2388"/>
              <a:ext cx="126" cy="18"/>
            </a:xfrm>
            <a:custGeom>
              <a:avLst/>
              <a:gdLst>
                <a:gd name="T0" fmla="*/ 0 w 1267"/>
                <a:gd name="T1" fmla="*/ 0 h 222"/>
                <a:gd name="T2" fmla="*/ 0 w 1267"/>
                <a:gd name="T3" fmla="*/ 0 h 222"/>
                <a:gd name="T4" fmla="*/ 0 w 1267"/>
                <a:gd name="T5" fmla="*/ 0 h 222"/>
                <a:gd name="T6" fmla="*/ 0 w 1267"/>
                <a:gd name="T7" fmla="*/ 0 h 222"/>
                <a:gd name="T8" fmla="*/ 0 w 1267"/>
                <a:gd name="T9" fmla="*/ 0 h 222"/>
                <a:gd name="T10" fmla="*/ 0 w 1267"/>
                <a:gd name="T11" fmla="*/ 0 h 222"/>
                <a:gd name="T12" fmla="*/ 0 w 1267"/>
                <a:gd name="T13" fmla="*/ 0 h 222"/>
                <a:gd name="T14" fmla="*/ 0 w 1267"/>
                <a:gd name="T15" fmla="*/ 0 h 222"/>
                <a:gd name="T16" fmla="*/ 0 w 1267"/>
                <a:gd name="T17" fmla="*/ 0 h 222"/>
                <a:gd name="T18" fmla="*/ 0 w 1267"/>
                <a:gd name="T19" fmla="*/ 0 h 222"/>
                <a:gd name="T20" fmla="*/ 0 w 1267"/>
                <a:gd name="T21" fmla="*/ 0 h 222"/>
                <a:gd name="T22" fmla="*/ 0 w 1267"/>
                <a:gd name="T23" fmla="*/ 0 h 222"/>
                <a:gd name="T24" fmla="*/ 0 w 1267"/>
                <a:gd name="T25" fmla="*/ 0 h 222"/>
                <a:gd name="T26" fmla="*/ 0 w 1267"/>
                <a:gd name="T27" fmla="*/ 0 h 222"/>
                <a:gd name="T28" fmla="*/ 0 w 1267"/>
                <a:gd name="T29" fmla="*/ 0 h 222"/>
                <a:gd name="T30" fmla="*/ 0 w 1267"/>
                <a:gd name="T31" fmla="*/ 0 h 222"/>
                <a:gd name="T32" fmla="*/ 0 w 1267"/>
                <a:gd name="T33" fmla="*/ 0 h 222"/>
                <a:gd name="T34" fmla="*/ 0 w 1267"/>
                <a:gd name="T35" fmla="*/ 0 h 222"/>
                <a:gd name="T36" fmla="*/ 0 w 1267"/>
                <a:gd name="T37" fmla="*/ 0 h 222"/>
                <a:gd name="T38" fmla="*/ 0 w 1267"/>
                <a:gd name="T39" fmla="*/ 0 h 222"/>
                <a:gd name="T40" fmla="*/ 0 w 1267"/>
                <a:gd name="T41" fmla="*/ 0 h 222"/>
                <a:gd name="T42" fmla="*/ 0 w 1267"/>
                <a:gd name="T43" fmla="*/ 0 h 222"/>
                <a:gd name="T44" fmla="*/ 0 w 1267"/>
                <a:gd name="T45" fmla="*/ 0 h 222"/>
                <a:gd name="T46" fmla="*/ 0 w 1267"/>
                <a:gd name="T47" fmla="*/ 0 h 222"/>
                <a:gd name="T48" fmla="*/ 0 w 1267"/>
                <a:gd name="T49" fmla="*/ 0 h 222"/>
                <a:gd name="T50" fmla="*/ 0 w 1267"/>
                <a:gd name="T51" fmla="*/ 0 h 222"/>
                <a:gd name="T52" fmla="*/ 0 w 1267"/>
                <a:gd name="T53" fmla="*/ 0 h 222"/>
                <a:gd name="T54" fmla="*/ 0 w 1267"/>
                <a:gd name="T55" fmla="*/ 0 h 222"/>
                <a:gd name="T56" fmla="*/ 0 w 1267"/>
                <a:gd name="T57" fmla="*/ 0 h 222"/>
                <a:gd name="T58" fmla="*/ 0 w 1267"/>
                <a:gd name="T59" fmla="*/ 0 h 222"/>
                <a:gd name="T60" fmla="*/ 0 w 1267"/>
                <a:gd name="T61" fmla="*/ 0 h 222"/>
                <a:gd name="T62" fmla="*/ 0 w 1267"/>
                <a:gd name="T63" fmla="*/ 0 h 222"/>
                <a:gd name="T64" fmla="*/ 0 w 1267"/>
                <a:gd name="T65" fmla="*/ 0 h 222"/>
                <a:gd name="T66" fmla="*/ 0 w 1267"/>
                <a:gd name="T67" fmla="*/ 0 h 222"/>
                <a:gd name="T68" fmla="*/ 0 w 1267"/>
                <a:gd name="T69" fmla="*/ 0 h 222"/>
                <a:gd name="T70" fmla="*/ 0 w 1267"/>
                <a:gd name="T71" fmla="*/ 0 h 222"/>
                <a:gd name="T72" fmla="*/ 0 w 1267"/>
                <a:gd name="T73" fmla="*/ 0 h 222"/>
                <a:gd name="T74" fmla="*/ 0 w 1267"/>
                <a:gd name="T75" fmla="*/ 0 h 222"/>
                <a:gd name="T76" fmla="*/ 0 w 1267"/>
                <a:gd name="T77" fmla="*/ 0 h 222"/>
                <a:gd name="T78" fmla="*/ 0 w 1267"/>
                <a:gd name="T79" fmla="*/ 0 h 222"/>
                <a:gd name="T80" fmla="*/ 0 w 1267"/>
                <a:gd name="T81" fmla="*/ 0 h 222"/>
                <a:gd name="T82" fmla="*/ 0 w 1267"/>
                <a:gd name="T83" fmla="*/ 0 h 222"/>
                <a:gd name="T84" fmla="*/ 0 w 1267"/>
                <a:gd name="T85" fmla="*/ 0 h 222"/>
                <a:gd name="T86" fmla="*/ 0 w 1267"/>
                <a:gd name="T87" fmla="*/ 0 h 222"/>
                <a:gd name="T88" fmla="*/ 0 w 1267"/>
                <a:gd name="T89" fmla="*/ 0 h 222"/>
                <a:gd name="T90" fmla="*/ 0 w 1267"/>
                <a:gd name="T91" fmla="*/ 0 h 222"/>
                <a:gd name="T92" fmla="*/ 0 w 1267"/>
                <a:gd name="T93" fmla="*/ 0 h 222"/>
                <a:gd name="T94" fmla="*/ 0 w 1267"/>
                <a:gd name="T95" fmla="*/ 0 h 22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67"/>
                <a:gd name="T145" fmla="*/ 0 h 222"/>
                <a:gd name="T146" fmla="*/ 1267 w 1267"/>
                <a:gd name="T147" fmla="*/ 222 h 22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67" h="222">
                  <a:moveTo>
                    <a:pt x="86" y="0"/>
                  </a:moveTo>
                  <a:lnTo>
                    <a:pt x="118" y="1"/>
                  </a:lnTo>
                  <a:lnTo>
                    <a:pt x="148" y="3"/>
                  </a:lnTo>
                  <a:lnTo>
                    <a:pt x="176" y="4"/>
                  </a:lnTo>
                  <a:lnTo>
                    <a:pt x="202" y="5"/>
                  </a:lnTo>
                  <a:lnTo>
                    <a:pt x="225" y="6"/>
                  </a:lnTo>
                  <a:lnTo>
                    <a:pt x="247" y="7"/>
                  </a:lnTo>
                  <a:lnTo>
                    <a:pt x="269" y="8"/>
                  </a:lnTo>
                  <a:lnTo>
                    <a:pt x="289" y="8"/>
                  </a:lnTo>
                  <a:lnTo>
                    <a:pt x="308" y="9"/>
                  </a:lnTo>
                  <a:lnTo>
                    <a:pt x="328" y="10"/>
                  </a:lnTo>
                  <a:lnTo>
                    <a:pt x="346" y="11"/>
                  </a:lnTo>
                  <a:lnTo>
                    <a:pt x="365" y="12"/>
                  </a:lnTo>
                  <a:lnTo>
                    <a:pt x="384" y="13"/>
                  </a:lnTo>
                  <a:lnTo>
                    <a:pt x="405" y="13"/>
                  </a:lnTo>
                  <a:lnTo>
                    <a:pt x="425" y="14"/>
                  </a:lnTo>
                  <a:lnTo>
                    <a:pt x="447" y="15"/>
                  </a:lnTo>
                  <a:lnTo>
                    <a:pt x="471" y="16"/>
                  </a:lnTo>
                  <a:lnTo>
                    <a:pt x="495" y="19"/>
                  </a:lnTo>
                  <a:lnTo>
                    <a:pt x="523" y="20"/>
                  </a:lnTo>
                  <a:lnTo>
                    <a:pt x="552" y="21"/>
                  </a:lnTo>
                  <a:lnTo>
                    <a:pt x="584" y="22"/>
                  </a:lnTo>
                  <a:lnTo>
                    <a:pt x="618" y="24"/>
                  </a:lnTo>
                  <a:lnTo>
                    <a:pt x="655" y="26"/>
                  </a:lnTo>
                  <a:lnTo>
                    <a:pt x="695" y="28"/>
                  </a:lnTo>
                  <a:lnTo>
                    <a:pt x="740" y="30"/>
                  </a:lnTo>
                  <a:lnTo>
                    <a:pt x="788" y="32"/>
                  </a:lnTo>
                  <a:lnTo>
                    <a:pt x="839" y="34"/>
                  </a:lnTo>
                  <a:lnTo>
                    <a:pt x="896" y="37"/>
                  </a:lnTo>
                  <a:lnTo>
                    <a:pt x="957" y="39"/>
                  </a:lnTo>
                  <a:lnTo>
                    <a:pt x="1022" y="42"/>
                  </a:lnTo>
                  <a:lnTo>
                    <a:pt x="1093" y="46"/>
                  </a:lnTo>
                  <a:lnTo>
                    <a:pt x="1169" y="50"/>
                  </a:lnTo>
                  <a:lnTo>
                    <a:pt x="1196" y="54"/>
                  </a:lnTo>
                  <a:lnTo>
                    <a:pt x="1217" y="61"/>
                  </a:lnTo>
                  <a:lnTo>
                    <a:pt x="1233" y="70"/>
                  </a:lnTo>
                  <a:lnTo>
                    <a:pt x="1245" y="83"/>
                  </a:lnTo>
                  <a:lnTo>
                    <a:pt x="1254" y="97"/>
                  </a:lnTo>
                  <a:lnTo>
                    <a:pt x="1261" y="112"/>
                  </a:lnTo>
                  <a:lnTo>
                    <a:pt x="1265" y="128"/>
                  </a:lnTo>
                  <a:lnTo>
                    <a:pt x="1267" y="144"/>
                  </a:lnTo>
                  <a:lnTo>
                    <a:pt x="1267" y="163"/>
                  </a:lnTo>
                  <a:lnTo>
                    <a:pt x="1263" y="180"/>
                  </a:lnTo>
                  <a:lnTo>
                    <a:pt x="1255" y="195"/>
                  </a:lnTo>
                  <a:lnTo>
                    <a:pt x="1244" y="206"/>
                  </a:lnTo>
                  <a:lnTo>
                    <a:pt x="1229" y="214"/>
                  </a:lnTo>
                  <a:lnTo>
                    <a:pt x="1213" y="220"/>
                  </a:lnTo>
                  <a:lnTo>
                    <a:pt x="1193" y="222"/>
                  </a:lnTo>
                  <a:lnTo>
                    <a:pt x="1172" y="222"/>
                  </a:lnTo>
                  <a:lnTo>
                    <a:pt x="1140" y="221"/>
                  </a:lnTo>
                  <a:lnTo>
                    <a:pt x="1109" y="219"/>
                  </a:lnTo>
                  <a:lnTo>
                    <a:pt x="1082" y="218"/>
                  </a:lnTo>
                  <a:lnTo>
                    <a:pt x="1056" y="217"/>
                  </a:lnTo>
                  <a:lnTo>
                    <a:pt x="1032" y="216"/>
                  </a:lnTo>
                  <a:lnTo>
                    <a:pt x="1010" y="215"/>
                  </a:lnTo>
                  <a:lnTo>
                    <a:pt x="989" y="214"/>
                  </a:lnTo>
                  <a:lnTo>
                    <a:pt x="969" y="213"/>
                  </a:lnTo>
                  <a:lnTo>
                    <a:pt x="950" y="212"/>
                  </a:lnTo>
                  <a:lnTo>
                    <a:pt x="930" y="211"/>
                  </a:lnTo>
                  <a:lnTo>
                    <a:pt x="911" y="210"/>
                  </a:lnTo>
                  <a:lnTo>
                    <a:pt x="893" y="209"/>
                  </a:lnTo>
                  <a:lnTo>
                    <a:pt x="873" y="208"/>
                  </a:lnTo>
                  <a:lnTo>
                    <a:pt x="853" y="208"/>
                  </a:lnTo>
                  <a:lnTo>
                    <a:pt x="833" y="207"/>
                  </a:lnTo>
                  <a:lnTo>
                    <a:pt x="811" y="206"/>
                  </a:lnTo>
                  <a:lnTo>
                    <a:pt x="788" y="205"/>
                  </a:lnTo>
                  <a:lnTo>
                    <a:pt x="764" y="203"/>
                  </a:lnTo>
                  <a:lnTo>
                    <a:pt x="736" y="202"/>
                  </a:lnTo>
                  <a:lnTo>
                    <a:pt x="707" y="201"/>
                  </a:lnTo>
                  <a:lnTo>
                    <a:pt x="675" y="200"/>
                  </a:lnTo>
                  <a:lnTo>
                    <a:pt x="641" y="198"/>
                  </a:lnTo>
                  <a:lnTo>
                    <a:pt x="603" y="197"/>
                  </a:lnTo>
                  <a:lnTo>
                    <a:pt x="562" y="195"/>
                  </a:lnTo>
                  <a:lnTo>
                    <a:pt x="519" y="192"/>
                  </a:lnTo>
                  <a:lnTo>
                    <a:pt x="471" y="190"/>
                  </a:lnTo>
                  <a:lnTo>
                    <a:pt x="418" y="188"/>
                  </a:lnTo>
                  <a:lnTo>
                    <a:pt x="362" y="185"/>
                  </a:lnTo>
                  <a:lnTo>
                    <a:pt x="301" y="183"/>
                  </a:lnTo>
                  <a:lnTo>
                    <a:pt x="235" y="180"/>
                  </a:lnTo>
                  <a:lnTo>
                    <a:pt x="164" y="177"/>
                  </a:lnTo>
                  <a:lnTo>
                    <a:pt x="88" y="174"/>
                  </a:lnTo>
                  <a:lnTo>
                    <a:pt x="70" y="171"/>
                  </a:lnTo>
                  <a:lnTo>
                    <a:pt x="55" y="164"/>
                  </a:lnTo>
                  <a:lnTo>
                    <a:pt x="40" y="155"/>
                  </a:lnTo>
                  <a:lnTo>
                    <a:pt x="27" y="143"/>
                  </a:lnTo>
                  <a:lnTo>
                    <a:pt x="16" y="128"/>
                  </a:lnTo>
                  <a:lnTo>
                    <a:pt x="7" y="112"/>
                  </a:lnTo>
                  <a:lnTo>
                    <a:pt x="2" y="93"/>
                  </a:lnTo>
                  <a:lnTo>
                    <a:pt x="0" y="72"/>
                  </a:lnTo>
                  <a:lnTo>
                    <a:pt x="1" y="57"/>
                  </a:lnTo>
                  <a:lnTo>
                    <a:pt x="6" y="42"/>
                  </a:lnTo>
                  <a:lnTo>
                    <a:pt x="13" y="30"/>
                  </a:lnTo>
                  <a:lnTo>
                    <a:pt x="24" y="20"/>
                  </a:lnTo>
                  <a:lnTo>
                    <a:pt x="37" y="10"/>
                  </a:lnTo>
                  <a:lnTo>
                    <a:pt x="51" y="4"/>
                  </a:lnTo>
                  <a:lnTo>
                    <a:pt x="68" y="1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07" name="Freeform 109"/>
            <p:cNvSpPr>
              <a:spLocks/>
            </p:cNvSpPr>
            <p:nvPr/>
          </p:nvSpPr>
          <p:spPr bwMode="auto">
            <a:xfrm>
              <a:off x="3681" y="2389"/>
              <a:ext cx="126" cy="17"/>
            </a:xfrm>
            <a:custGeom>
              <a:avLst/>
              <a:gdLst>
                <a:gd name="T0" fmla="*/ 0 w 1258"/>
                <a:gd name="T1" fmla="*/ 0 h 210"/>
                <a:gd name="T2" fmla="*/ 0 w 1258"/>
                <a:gd name="T3" fmla="*/ 0 h 210"/>
                <a:gd name="T4" fmla="*/ 0 w 1258"/>
                <a:gd name="T5" fmla="*/ 0 h 210"/>
                <a:gd name="T6" fmla="*/ 0 w 1258"/>
                <a:gd name="T7" fmla="*/ 0 h 210"/>
                <a:gd name="T8" fmla="*/ 0 w 1258"/>
                <a:gd name="T9" fmla="*/ 0 h 210"/>
                <a:gd name="T10" fmla="*/ 0 w 1258"/>
                <a:gd name="T11" fmla="*/ 0 h 210"/>
                <a:gd name="T12" fmla="*/ 0 w 1258"/>
                <a:gd name="T13" fmla="*/ 0 h 210"/>
                <a:gd name="T14" fmla="*/ 0 w 1258"/>
                <a:gd name="T15" fmla="*/ 0 h 210"/>
                <a:gd name="T16" fmla="*/ 0 w 1258"/>
                <a:gd name="T17" fmla="*/ 0 h 210"/>
                <a:gd name="T18" fmla="*/ 0 w 1258"/>
                <a:gd name="T19" fmla="*/ 0 h 210"/>
                <a:gd name="T20" fmla="*/ 0 w 1258"/>
                <a:gd name="T21" fmla="*/ 0 h 210"/>
                <a:gd name="T22" fmla="*/ 0 w 1258"/>
                <a:gd name="T23" fmla="*/ 0 h 210"/>
                <a:gd name="T24" fmla="*/ 0 w 1258"/>
                <a:gd name="T25" fmla="*/ 0 h 210"/>
                <a:gd name="T26" fmla="*/ 0 w 1258"/>
                <a:gd name="T27" fmla="*/ 0 h 210"/>
                <a:gd name="T28" fmla="*/ 0 w 1258"/>
                <a:gd name="T29" fmla="*/ 0 h 210"/>
                <a:gd name="T30" fmla="*/ 0 w 1258"/>
                <a:gd name="T31" fmla="*/ 0 h 210"/>
                <a:gd name="T32" fmla="*/ 0 w 1258"/>
                <a:gd name="T33" fmla="*/ 0 h 210"/>
                <a:gd name="T34" fmla="*/ 0 w 1258"/>
                <a:gd name="T35" fmla="*/ 0 h 210"/>
                <a:gd name="T36" fmla="*/ 0 w 1258"/>
                <a:gd name="T37" fmla="*/ 0 h 210"/>
                <a:gd name="T38" fmla="*/ 0 w 1258"/>
                <a:gd name="T39" fmla="*/ 0 h 210"/>
                <a:gd name="T40" fmla="*/ 0 w 1258"/>
                <a:gd name="T41" fmla="*/ 0 h 210"/>
                <a:gd name="T42" fmla="*/ 0 w 1258"/>
                <a:gd name="T43" fmla="*/ 0 h 210"/>
                <a:gd name="T44" fmla="*/ 0 w 1258"/>
                <a:gd name="T45" fmla="*/ 0 h 210"/>
                <a:gd name="T46" fmla="*/ 0 w 1258"/>
                <a:gd name="T47" fmla="*/ 0 h 210"/>
                <a:gd name="T48" fmla="*/ 0 w 1258"/>
                <a:gd name="T49" fmla="*/ 0 h 210"/>
                <a:gd name="T50" fmla="*/ 0 w 1258"/>
                <a:gd name="T51" fmla="*/ 0 h 210"/>
                <a:gd name="T52" fmla="*/ 0 w 1258"/>
                <a:gd name="T53" fmla="*/ 0 h 210"/>
                <a:gd name="T54" fmla="*/ 0 w 1258"/>
                <a:gd name="T55" fmla="*/ 0 h 210"/>
                <a:gd name="T56" fmla="*/ 0 w 1258"/>
                <a:gd name="T57" fmla="*/ 0 h 210"/>
                <a:gd name="T58" fmla="*/ 0 w 1258"/>
                <a:gd name="T59" fmla="*/ 0 h 210"/>
                <a:gd name="T60" fmla="*/ 0 w 1258"/>
                <a:gd name="T61" fmla="*/ 0 h 210"/>
                <a:gd name="T62" fmla="*/ 0 w 1258"/>
                <a:gd name="T63" fmla="*/ 0 h 210"/>
                <a:gd name="T64" fmla="*/ 0 w 1258"/>
                <a:gd name="T65" fmla="*/ 0 h 210"/>
                <a:gd name="T66" fmla="*/ 0 w 1258"/>
                <a:gd name="T67" fmla="*/ 0 h 210"/>
                <a:gd name="T68" fmla="*/ 0 w 1258"/>
                <a:gd name="T69" fmla="*/ 0 h 21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58"/>
                <a:gd name="T106" fmla="*/ 0 h 210"/>
                <a:gd name="T107" fmla="*/ 1258 w 1258"/>
                <a:gd name="T108" fmla="*/ 210 h 21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58" h="210">
                  <a:moveTo>
                    <a:pt x="81" y="0"/>
                  </a:moveTo>
                  <a:lnTo>
                    <a:pt x="1164" y="50"/>
                  </a:lnTo>
                  <a:lnTo>
                    <a:pt x="1191" y="53"/>
                  </a:lnTo>
                  <a:lnTo>
                    <a:pt x="1211" y="60"/>
                  </a:lnTo>
                  <a:lnTo>
                    <a:pt x="1226" y="70"/>
                  </a:lnTo>
                  <a:lnTo>
                    <a:pt x="1237" y="80"/>
                  </a:lnTo>
                  <a:lnTo>
                    <a:pt x="1244" y="92"/>
                  </a:lnTo>
                  <a:lnTo>
                    <a:pt x="1250" y="106"/>
                  </a:lnTo>
                  <a:lnTo>
                    <a:pt x="1254" y="120"/>
                  </a:lnTo>
                  <a:lnTo>
                    <a:pt x="1257" y="134"/>
                  </a:lnTo>
                  <a:lnTo>
                    <a:pt x="1258" y="154"/>
                  </a:lnTo>
                  <a:lnTo>
                    <a:pt x="1255" y="170"/>
                  </a:lnTo>
                  <a:lnTo>
                    <a:pt x="1246" y="184"/>
                  </a:lnTo>
                  <a:lnTo>
                    <a:pt x="1235" y="195"/>
                  </a:lnTo>
                  <a:lnTo>
                    <a:pt x="1221" y="202"/>
                  </a:lnTo>
                  <a:lnTo>
                    <a:pt x="1205" y="207"/>
                  </a:lnTo>
                  <a:lnTo>
                    <a:pt x="1186" y="210"/>
                  </a:lnTo>
                  <a:lnTo>
                    <a:pt x="1167" y="210"/>
                  </a:lnTo>
                  <a:lnTo>
                    <a:pt x="83" y="162"/>
                  </a:lnTo>
                  <a:lnTo>
                    <a:pt x="68" y="159"/>
                  </a:lnTo>
                  <a:lnTo>
                    <a:pt x="54" y="152"/>
                  </a:lnTo>
                  <a:lnTo>
                    <a:pt x="40" y="144"/>
                  </a:lnTo>
                  <a:lnTo>
                    <a:pt x="28" y="132"/>
                  </a:lnTo>
                  <a:lnTo>
                    <a:pt x="17" y="118"/>
                  </a:lnTo>
                  <a:lnTo>
                    <a:pt x="8" y="102"/>
                  </a:lnTo>
                  <a:lnTo>
                    <a:pt x="2" y="83"/>
                  </a:lnTo>
                  <a:lnTo>
                    <a:pt x="0" y="62"/>
                  </a:lnTo>
                  <a:lnTo>
                    <a:pt x="2" y="49"/>
                  </a:lnTo>
                  <a:lnTo>
                    <a:pt x="6" y="37"/>
                  </a:lnTo>
                  <a:lnTo>
                    <a:pt x="15" y="26"/>
                  </a:lnTo>
                  <a:lnTo>
                    <a:pt x="24" y="17"/>
                  </a:lnTo>
                  <a:lnTo>
                    <a:pt x="36" y="10"/>
                  </a:lnTo>
                  <a:lnTo>
                    <a:pt x="50" y="3"/>
                  </a:lnTo>
                  <a:lnTo>
                    <a:pt x="64" y="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08" name="Freeform 110"/>
            <p:cNvSpPr>
              <a:spLocks/>
            </p:cNvSpPr>
            <p:nvPr/>
          </p:nvSpPr>
          <p:spPr bwMode="auto">
            <a:xfrm>
              <a:off x="3682" y="2386"/>
              <a:ext cx="38" cy="15"/>
            </a:xfrm>
            <a:custGeom>
              <a:avLst/>
              <a:gdLst>
                <a:gd name="T0" fmla="*/ 0 w 377"/>
                <a:gd name="T1" fmla="*/ 0 h 178"/>
                <a:gd name="T2" fmla="*/ 0 w 377"/>
                <a:gd name="T3" fmla="*/ 0 h 178"/>
                <a:gd name="T4" fmla="*/ 0 w 377"/>
                <a:gd name="T5" fmla="*/ 0 h 178"/>
                <a:gd name="T6" fmla="*/ 0 w 377"/>
                <a:gd name="T7" fmla="*/ 0 h 178"/>
                <a:gd name="T8" fmla="*/ 0 w 377"/>
                <a:gd name="T9" fmla="*/ 0 h 178"/>
                <a:gd name="T10" fmla="*/ 0 w 377"/>
                <a:gd name="T11" fmla="*/ 0 h 178"/>
                <a:gd name="T12" fmla="*/ 0 w 377"/>
                <a:gd name="T13" fmla="*/ 0 h 178"/>
                <a:gd name="T14" fmla="*/ 0 w 377"/>
                <a:gd name="T15" fmla="*/ 0 h 178"/>
                <a:gd name="T16" fmla="*/ 0 w 377"/>
                <a:gd name="T17" fmla="*/ 0 h 178"/>
                <a:gd name="T18" fmla="*/ 0 w 377"/>
                <a:gd name="T19" fmla="*/ 0 h 178"/>
                <a:gd name="T20" fmla="*/ 0 w 377"/>
                <a:gd name="T21" fmla="*/ 0 h 178"/>
                <a:gd name="T22" fmla="*/ 0 w 377"/>
                <a:gd name="T23" fmla="*/ 0 h 178"/>
                <a:gd name="T24" fmla="*/ 0 w 377"/>
                <a:gd name="T25" fmla="*/ 0 h 178"/>
                <a:gd name="T26" fmla="*/ 0 w 377"/>
                <a:gd name="T27" fmla="*/ 0 h 178"/>
                <a:gd name="T28" fmla="*/ 0 w 377"/>
                <a:gd name="T29" fmla="*/ 0 h 178"/>
                <a:gd name="T30" fmla="*/ 0 w 377"/>
                <a:gd name="T31" fmla="*/ 0 h 178"/>
                <a:gd name="T32" fmla="*/ 0 w 377"/>
                <a:gd name="T33" fmla="*/ 0 h 178"/>
                <a:gd name="T34" fmla="*/ 0 w 377"/>
                <a:gd name="T35" fmla="*/ 0 h 178"/>
                <a:gd name="T36" fmla="*/ 0 w 377"/>
                <a:gd name="T37" fmla="*/ 0 h 178"/>
                <a:gd name="T38" fmla="*/ 0 w 377"/>
                <a:gd name="T39" fmla="*/ 0 h 178"/>
                <a:gd name="T40" fmla="*/ 0 w 377"/>
                <a:gd name="T41" fmla="*/ 0 h 178"/>
                <a:gd name="T42" fmla="*/ 0 w 377"/>
                <a:gd name="T43" fmla="*/ 0 h 178"/>
                <a:gd name="T44" fmla="*/ 0 w 377"/>
                <a:gd name="T45" fmla="*/ 0 h 178"/>
                <a:gd name="T46" fmla="*/ 0 w 377"/>
                <a:gd name="T47" fmla="*/ 0 h 178"/>
                <a:gd name="T48" fmla="*/ 0 w 377"/>
                <a:gd name="T49" fmla="*/ 0 h 178"/>
                <a:gd name="T50" fmla="*/ 0 w 377"/>
                <a:gd name="T51" fmla="*/ 0 h 178"/>
                <a:gd name="T52" fmla="*/ 0 w 377"/>
                <a:gd name="T53" fmla="*/ 0 h 178"/>
                <a:gd name="T54" fmla="*/ 0 w 377"/>
                <a:gd name="T55" fmla="*/ 0 h 178"/>
                <a:gd name="T56" fmla="*/ 0 w 377"/>
                <a:gd name="T57" fmla="*/ 0 h 178"/>
                <a:gd name="T58" fmla="*/ 0 w 377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78"/>
                <a:gd name="T92" fmla="*/ 377 w 377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78">
                  <a:moveTo>
                    <a:pt x="357" y="178"/>
                  </a:moveTo>
                  <a:lnTo>
                    <a:pt x="364" y="177"/>
                  </a:lnTo>
                  <a:lnTo>
                    <a:pt x="370" y="173"/>
                  </a:lnTo>
                  <a:lnTo>
                    <a:pt x="374" y="167"/>
                  </a:lnTo>
                  <a:lnTo>
                    <a:pt x="377" y="159"/>
                  </a:lnTo>
                  <a:lnTo>
                    <a:pt x="374" y="34"/>
                  </a:lnTo>
                  <a:lnTo>
                    <a:pt x="372" y="26"/>
                  </a:lnTo>
                  <a:lnTo>
                    <a:pt x="368" y="20"/>
                  </a:lnTo>
                  <a:lnTo>
                    <a:pt x="361" y="16"/>
                  </a:lnTo>
                  <a:lnTo>
                    <a:pt x="352" y="15"/>
                  </a:lnTo>
                  <a:lnTo>
                    <a:pt x="193" y="4"/>
                  </a:lnTo>
                  <a:lnTo>
                    <a:pt x="74" y="0"/>
                  </a:lnTo>
                  <a:lnTo>
                    <a:pt x="58" y="0"/>
                  </a:lnTo>
                  <a:lnTo>
                    <a:pt x="44" y="3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3" y="27"/>
                  </a:lnTo>
                  <a:lnTo>
                    <a:pt x="6" y="40"/>
                  </a:lnTo>
                  <a:lnTo>
                    <a:pt x="1" y="52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3" y="104"/>
                  </a:lnTo>
                  <a:lnTo>
                    <a:pt x="8" y="117"/>
                  </a:lnTo>
                  <a:lnTo>
                    <a:pt x="15" y="130"/>
                  </a:lnTo>
                  <a:lnTo>
                    <a:pt x="25" y="140"/>
                  </a:lnTo>
                  <a:lnTo>
                    <a:pt x="35" y="149"/>
                  </a:lnTo>
                  <a:lnTo>
                    <a:pt x="48" y="156"/>
                  </a:lnTo>
                  <a:lnTo>
                    <a:pt x="61" y="161"/>
                  </a:lnTo>
                  <a:lnTo>
                    <a:pt x="76" y="163"/>
                  </a:lnTo>
                  <a:lnTo>
                    <a:pt x="357" y="178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09" name="Freeform 111"/>
            <p:cNvSpPr>
              <a:spLocks/>
            </p:cNvSpPr>
            <p:nvPr/>
          </p:nvSpPr>
          <p:spPr bwMode="auto">
            <a:xfrm>
              <a:off x="3769" y="2390"/>
              <a:ext cx="37" cy="14"/>
            </a:xfrm>
            <a:custGeom>
              <a:avLst/>
              <a:gdLst>
                <a:gd name="T0" fmla="*/ 0 w 376"/>
                <a:gd name="T1" fmla="*/ 0 h 176"/>
                <a:gd name="T2" fmla="*/ 0 w 376"/>
                <a:gd name="T3" fmla="*/ 0 h 176"/>
                <a:gd name="T4" fmla="*/ 0 w 376"/>
                <a:gd name="T5" fmla="*/ 0 h 176"/>
                <a:gd name="T6" fmla="*/ 0 w 376"/>
                <a:gd name="T7" fmla="*/ 0 h 176"/>
                <a:gd name="T8" fmla="*/ 0 w 376"/>
                <a:gd name="T9" fmla="*/ 0 h 176"/>
                <a:gd name="T10" fmla="*/ 0 w 376"/>
                <a:gd name="T11" fmla="*/ 0 h 176"/>
                <a:gd name="T12" fmla="*/ 0 w 376"/>
                <a:gd name="T13" fmla="*/ 0 h 176"/>
                <a:gd name="T14" fmla="*/ 0 w 376"/>
                <a:gd name="T15" fmla="*/ 0 h 176"/>
                <a:gd name="T16" fmla="*/ 0 w 376"/>
                <a:gd name="T17" fmla="*/ 0 h 176"/>
                <a:gd name="T18" fmla="*/ 0 w 376"/>
                <a:gd name="T19" fmla="*/ 0 h 176"/>
                <a:gd name="T20" fmla="*/ 0 w 376"/>
                <a:gd name="T21" fmla="*/ 0 h 176"/>
                <a:gd name="T22" fmla="*/ 0 w 376"/>
                <a:gd name="T23" fmla="*/ 0 h 176"/>
                <a:gd name="T24" fmla="*/ 0 w 376"/>
                <a:gd name="T25" fmla="*/ 0 h 176"/>
                <a:gd name="T26" fmla="*/ 0 w 376"/>
                <a:gd name="T27" fmla="*/ 0 h 176"/>
                <a:gd name="T28" fmla="*/ 0 w 376"/>
                <a:gd name="T29" fmla="*/ 0 h 176"/>
                <a:gd name="T30" fmla="*/ 0 w 376"/>
                <a:gd name="T31" fmla="*/ 0 h 176"/>
                <a:gd name="T32" fmla="*/ 0 w 376"/>
                <a:gd name="T33" fmla="*/ 0 h 176"/>
                <a:gd name="T34" fmla="*/ 0 w 376"/>
                <a:gd name="T35" fmla="*/ 0 h 176"/>
                <a:gd name="T36" fmla="*/ 0 w 376"/>
                <a:gd name="T37" fmla="*/ 0 h 176"/>
                <a:gd name="T38" fmla="*/ 0 w 376"/>
                <a:gd name="T39" fmla="*/ 0 h 176"/>
                <a:gd name="T40" fmla="*/ 0 w 376"/>
                <a:gd name="T41" fmla="*/ 0 h 176"/>
                <a:gd name="T42" fmla="*/ 0 w 376"/>
                <a:gd name="T43" fmla="*/ 0 h 176"/>
                <a:gd name="T44" fmla="*/ 0 w 376"/>
                <a:gd name="T45" fmla="*/ 0 h 176"/>
                <a:gd name="T46" fmla="*/ 0 w 376"/>
                <a:gd name="T47" fmla="*/ 0 h 176"/>
                <a:gd name="T48" fmla="*/ 0 w 376"/>
                <a:gd name="T49" fmla="*/ 0 h 176"/>
                <a:gd name="T50" fmla="*/ 0 w 376"/>
                <a:gd name="T51" fmla="*/ 0 h 176"/>
                <a:gd name="T52" fmla="*/ 0 w 376"/>
                <a:gd name="T53" fmla="*/ 0 h 176"/>
                <a:gd name="T54" fmla="*/ 0 w 376"/>
                <a:gd name="T55" fmla="*/ 0 h 176"/>
                <a:gd name="T56" fmla="*/ 0 w 376"/>
                <a:gd name="T57" fmla="*/ 0 h 176"/>
                <a:gd name="T58" fmla="*/ 0 w 376"/>
                <a:gd name="T59" fmla="*/ 0 h 1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6"/>
                <a:gd name="T92" fmla="*/ 376 w 376"/>
                <a:gd name="T93" fmla="*/ 176 h 17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6">
                  <a:moveTo>
                    <a:pt x="25" y="163"/>
                  </a:moveTo>
                  <a:lnTo>
                    <a:pt x="18" y="162"/>
                  </a:lnTo>
                  <a:lnTo>
                    <a:pt x="11" y="157"/>
                  </a:lnTo>
                  <a:lnTo>
                    <a:pt x="5" y="151"/>
                  </a:lnTo>
                  <a:lnTo>
                    <a:pt x="2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7" y="5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182" y="7"/>
                  </a:lnTo>
                  <a:lnTo>
                    <a:pt x="301" y="12"/>
                  </a:lnTo>
                  <a:lnTo>
                    <a:pt x="317" y="14"/>
                  </a:lnTo>
                  <a:lnTo>
                    <a:pt x="331" y="19"/>
                  </a:lnTo>
                  <a:lnTo>
                    <a:pt x="343" y="26"/>
                  </a:lnTo>
                  <a:lnTo>
                    <a:pt x="354" y="35"/>
                  </a:lnTo>
                  <a:lnTo>
                    <a:pt x="363" y="46"/>
                  </a:lnTo>
                  <a:lnTo>
                    <a:pt x="370" y="59"/>
                  </a:lnTo>
                  <a:lnTo>
                    <a:pt x="375" y="72"/>
                  </a:lnTo>
                  <a:lnTo>
                    <a:pt x="376" y="87"/>
                  </a:lnTo>
                  <a:lnTo>
                    <a:pt x="376" y="108"/>
                  </a:lnTo>
                  <a:lnTo>
                    <a:pt x="375" y="123"/>
                  </a:lnTo>
                  <a:lnTo>
                    <a:pt x="371" y="135"/>
                  </a:lnTo>
                  <a:lnTo>
                    <a:pt x="365" y="148"/>
                  </a:lnTo>
                  <a:lnTo>
                    <a:pt x="357" y="157"/>
                  </a:lnTo>
                  <a:lnTo>
                    <a:pt x="346" y="165"/>
                  </a:lnTo>
                  <a:lnTo>
                    <a:pt x="334" y="172"/>
                  </a:lnTo>
                  <a:lnTo>
                    <a:pt x="321" y="175"/>
                  </a:lnTo>
                  <a:lnTo>
                    <a:pt x="306" y="176"/>
                  </a:lnTo>
                  <a:lnTo>
                    <a:pt x="25" y="163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10" name="Freeform 112"/>
            <p:cNvSpPr>
              <a:spLocks/>
            </p:cNvSpPr>
            <p:nvPr/>
          </p:nvSpPr>
          <p:spPr bwMode="auto">
            <a:xfrm>
              <a:off x="3725" y="2388"/>
              <a:ext cx="38" cy="15"/>
            </a:xfrm>
            <a:custGeom>
              <a:avLst/>
              <a:gdLst>
                <a:gd name="T0" fmla="*/ 0 w 378"/>
                <a:gd name="T1" fmla="*/ 0 h 179"/>
                <a:gd name="T2" fmla="*/ 0 w 378"/>
                <a:gd name="T3" fmla="*/ 0 h 179"/>
                <a:gd name="T4" fmla="*/ 0 w 378"/>
                <a:gd name="T5" fmla="*/ 0 h 179"/>
                <a:gd name="T6" fmla="*/ 0 w 378"/>
                <a:gd name="T7" fmla="*/ 0 h 179"/>
                <a:gd name="T8" fmla="*/ 0 w 378"/>
                <a:gd name="T9" fmla="*/ 0 h 179"/>
                <a:gd name="T10" fmla="*/ 0 w 378"/>
                <a:gd name="T11" fmla="*/ 0 h 179"/>
                <a:gd name="T12" fmla="*/ 0 w 378"/>
                <a:gd name="T13" fmla="*/ 0 h 179"/>
                <a:gd name="T14" fmla="*/ 0 w 378"/>
                <a:gd name="T15" fmla="*/ 0 h 179"/>
                <a:gd name="T16" fmla="*/ 0 w 378"/>
                <a:gd name="T17" fmla="*/ 0 h 179"/>
                <a:gd name="T18" fmla="*/ 0 w 378"/>
                <a:gd name="T19" fmla="*/ 0 h 179"/>
                <a:gd name="T20" fmla="*/ 0 w 378"/>
                <a:gd name="T21" fmla="*/ 0 h 179"/>
                <a:gd name="T22" fmla="*/ 0 w 378"/>
                <a:gd name="T23" fmla="*/ 0 h 179"/>
                <a:gd name="T24" fmla="*/ 0 w 378"/>
                <a:gd name="T25" fmla="*/ 0 h 179"/>
                <a:gd name="T26" fmla="*/ 0 w 378"/>
                <a:gd name="T27" fmla="*/ 0 h 179"/>
                <a:gd name="T28" fmla="*/ 0 w 378"/>
                <a:gd name="T29" fmla="*/ 0 h 179"/>
                <a:gd name="T30" fmla="*/ 0 w 378"/>
                <a:gd name="T31" fmla="*/ 0 h 179"/>
                <a:gd name="T32" fmla="*/ 0 w 378"/>
                <a:gd name="T33" fmla="*/ 0 h 179"/>
                <a:gd name="T34" fmla="*/ 0 w 378"/>
                <a:gd name="T35" fmla="*/ 0 h 179"/>
                <a:gd name="T36" fmla="*/ 0 w 378"/>
                <a:gd name="T37" fmla="*/ 0 h 179"/>
                <a:gd name="T38" fmla="*/ 0 w 378"/>
                <a:gd name="T39" fmla="*/ 0 h 179"/>
                <a:gd name="T40" fmla="*/ 0 w 378"/>
                <a:gd name="T41" fmla="*/ 0 h 1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8"/>
                <a:gd name="T64" fmla="*/ 0 h 179"/>
                <a:gd name="T65" fmla="*/ 378 w 378"/>
                <a:gd name="T66" fmla="*/ 179 h 1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8" h="179">
                  <a:moveTo>
                    <a:pt x="21" y="0"/>
                  </a:moveTo>
                  <a:lnTo>
                    <a:pt x="354" y="15"/>
                  </a:lnTo>
                  <a:lnTo>
                    <a:pt x="362" y="18"/>
                  </a:lnTo>
                  <a:lnTo>
                    <a:pt x="368" y="23"/>
                  </a:lnTo>
                  <a:lnTo>
                    <a:pt x="373" y="29"/>
                  </a:lnTo>
                  <a:lnTo>
                    <a:pt x="375" y="36"/>
                  </a:lnTo>
                  <a:lnTo>
                    <a:pt x="378" y="160"/>
                  </a:lnTo>
                  <a:lnTo>
                    <a:pt x="377" y="169"/>
                  </a:lnTo>
                  <a:lnTo>
                    <a:pt x="372" y="174"/>
                  </a:lnTo>
                  <a:lnTo>
                    <a:pt x="366" y="178"/>
                  </a:lnTo>
                  <a:lnTo>
                    <a:pt x="358" y="179"/>
                  </a:lnTo>
                  <a:lnTo>
                    <a:pt x="25" y="163"/>
                  </a:lnTo>
                  <a:lnTo>
                    <a:pt x="17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3"/>
                  </a:lnTo>
                  <a:lnTo>
                    <a:pt x="0" y="19"/>
                  </a:lnTo>
                  <a:lnTo>
                    <a:pt x="2" y="10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11" name="Freeform 113"/>
            <p:cNvSpPr>
              <a:spLocks/>
            </p:cNvSpPr>
            <p:nvPr/>
          </p:nvSpPr>
          <p:spPr bwMode="auto">
            <a:xfrm>
              <a:off x="3684" y="2385"/>
              <a:ext cx="38" cy="15"/>
            </a:xfrm>
            <a:custGeom>
              <a:avLst/>
              <a:gdLst>
                <a:gd name="T0" fmla="*/ 0 w 377"/>
                <a:gd name="T1" fmla="*/ 0 h 178"/>
                <a:gd name="T2" fmla="*/ 0 w 377"/>
                <a:gd name="T3" fmla="*/ 0 h 178"/>
                <a:gd name="T4" fmla="*/ 0 w 377"/>
                <a:gd name="T5" fmla="*/ 0 h 178"/>
                <a:gd name="T6" fmla="*/ 0 w 377"/>
                <a:gd name="T7" fmla="*/ 0 h 178"/>
                <a:gd name="T8" fmla="*/ 0 w 377"/>
                <a:gd name="T9" fmla="*/ 0 h 178"/>
                <a:gd name="T10" fmla="*/ 0 w 377"/>
                <a:gd name="T11" fmla="*/ 0 h 178"/>
                <a:gd name="T12" fmla="*/ 0 w 377"/>
                <a:gd name="T13" fmla="*/ 0 h 178"/>
                <a:gd name="T14" fmla="*/ 0 w 377"/>
                <a:gd name="T15" fmla="*/ 0 h 178"/>
                <a:gd name="T16" fmla="*/ 0 w 377"/>
                <a:gd name="T17" fmla="*/ 0 h 178"/>
                <a:gd name="T18" fmla="*/ 0 w 377"/>
                <a:gd name="T19" fmla="*/ 0 h 178"/>
                <a:gd name="T20" fmla="*/ 0 w 377"/>
                <a:gd name="T21" fmla="*/ 0 h 178"/>
                <a:gd name="T22" fmla="*/ 0 w 377"/>
                <a:gd name="T23" fmla="*/ 0 h 178"/>
                <a:gd name="T24" fmla="*/ 0 w 377"/>
                <a:gd name="T25" fmla="*/ 0 h 178"/>
                <a:gd name="T26" fmla="*/ 0 w 377"/>
                <a:gd name="T27" fmla="*/ 0 h 178"/>
                <a:gd name="T28" fmla="*/ 0 w 377"/>
                <a:gd name="T29" fmla="*/ 0 h 178"/>
                <a:gd name="T30" fmla="*/ 0 w 377"/>
                <a:gd name="T31" fmla="*/ 0 h 178"/>
                <a:gd name="T32" fmla="*/ 0 w 377"/>
                <a:gd name="T33" fmla="*/ 0 h 178"/>
                <a:gd name="T34" fmla="*/ 0 w 377"/>
                <a:gd name="T35" fmla="*/ 0 h 178"/>
                <a:gd name="T36" fmla="*/ 0 w 377"/>
                <a:gd name="T37" fmla="*/ 0 h 178"/>
                <a:gd name="T38" fmla="*/ 0 w 377"/>
                <a:gd name="T39" fmla="*/ 0 h 178"/>
                <a:gd name="T40" fmla="*/ 0 w 377"/>
                <a:gd name="T41" fmla="*/ 0 h 178"/>
                <a:gd name="T42" fmla="*/ 0 w 377"/>
                <a:gd name="T43" fmla="*/ 0 h 178"/>
                <a:gd name="T44" fmla="*/ 0 w 377"/>
                <a:gd name="T45" fmla="*/ 0 h 178"/>
                <a:gd name="T46" fmla="*/ 0 w 377"/>
                <a:gd name="T47" fmla="*/ 0 h 178"/>
                <a:gd name="T48" fmla="*/ 0 w 377"/>
                <a:gd name="T49" fmla="*/ 0 h 178"/>
                <a:gd name="T50" fmla="*/ 0 w 377"/>
                <a:gd name="T51" fmla="*/ 0 h 178"/>
                <a:gd name="T52" fmla="*/ 0 w 377"/>
                <a:gd name="T53" fmla="*/ 0 h 178"/>
                <a:gd name="T54" fmla="*/ 0 w 377"/>
                <a:gd name="T55" fmla="*/ 0 h 178"/>
                <a:gd name="T56" fmla="*/ 0 w 377"/>
                <a:gd name="T57" fmla="*/ 0 h 178"/>
                <a:gd name="T58" fmla="*/ 0 w 377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78"/>
                <a:gd name="T92" fmla="*/ 377 w 377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78">
                  <a:moveTo>
                    <a:pt x="355" y="178"/>
                  </a:moveTo>
                  <a:lnTo>
                    <a:pt x="363" y="177"/>
                  </a:lnTo>
                  <a:lnTo>
                    <a:pt x="370" y="173"/>
                  </a:lnTo>
                  <a:lnTo>
                    <a:pt x="375" y="166"/>
                  </a:lnTo>
                  <a:lnTo>
                    <a:pt x="377" y="158"/>
                  </a:lnTo>
                  <a:lnTo>
                    <a:pt x="374" y="34"/>
                  </a:lnTo>
                  <a:lnTo>
                    <a:pt x="371" y="26"/>
                  </a:lnTo>
                  <a:lnTo>
                    <a:pt x="366" y="19"/>
                  </a:lnTo>
                  <a:lnTo>
                    <a:pt x="360" y="15"/>
                  </a:lnTo>
                  <a:lnTo>
                    <a:pt x="352" y="14"/>
                  </a:lnTo>
                  <a:lnTo>
                    <a:pt x="190" y="5"/>
                  </a:lnTo>
                  <a:lnTo>
                    <a:pt x="71" y="0"/>
                  </a:lnTo>
                  <a:lnTo>
                    <a:pt x="56" y="1"/>
                  </a:lnTo>
                  <a:lnTo>
                    <a:pt x="41" y="4"/>
                  </a:lnTo>
                  <a:lnTo>
                    <a:pt x="29" y="9"/>
                  </a:lnTo>
                  <a:lnTo>
                    <a:pt x="19" y="17"/>
                  </a:lnTo>
                  <a:lnTo>
                    <a:pt x="10" y="28"/>
                  </a:lnTo>
                  <a:lnTo>
                    <a:pt x="4" y="39"/>
                  </a:lnTo>
                  <a:lnTo>
                    <a:pt x="1" y="51"/>
                  </a:lnTo>
                  <a:lnTo>
                    <a:pt x="0" y="66"/>
                  </a:lnTo>
                  <a:lnTo>
                    <a:pt x="0" y="89"/>
                  </a:lnTo>
                  <a:lnTo>
                    <a:pt x="2" y="103"/>
                  </a:lnTo>
                  <a:lnTo>
                    <a:pt x="6" y="117"/>
                  </a:lnTo>
                  <a:lnTo>
                    <a:pt x="13" y="129"/>
                  </a:lnTo>
                  <a:lnTo>
                    <a:pt x="22" y="139"/>
                  </a:lnTo>
                  <a:lnTo>
                    <a:pt x="33" y="149"/>
                  </a:lnTo>
                  <a:lnTo>
                    <a:pt x="47" y="156"/>
                  </a:lnTo>
                  <a:lnTo>
                    <a:pt x="60" y="161"/>
                  </a:lnTo>
                  <a:lnTo>
                    <a:pt x="75" y="163"/>
                  </a:lnTo>
                  <a:lnTo>
                    <a:pt x="355" y="178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12" name="Freeform 114"/>
            <p:cNvSpPr>
              <a:spLocks/>
            </p:cNvSpPr>
            <p:nvPr/>
          </p:nvSpPr>
          <p:spPr bwMode="auto">
            <a:xfrm>
              <a:off x="3771" y="2388"/>
              <a:ext cx="37" cy="15"/>
            </a:xfrm>
            <a:custGeom>
              <a:avLst/>
              <a:gdLst>
                <a:gd name="T0" fmla="*/ 0 w 376"/>
                <a:gd name="T1" fmla="*/ 0 h 176"/>
                <a:gd name="T2" fmla="*/ 0 w 376"/>
                <a:gd name="T3" fmla="*/ 0 h 176"/>
                <a:gd name="T4" fmla="*/ 0 w 376"/>
                <a:gd name="T5" fmla="*/ 0 h 176"/>
                <a:gd name="T6" fmla="*/ 0 w 376"/>
                <a:gd name="T7" fmla="*/ 0 h 176"/>
                <a:gd name="T8" fmla="*/ 0 w 376"/>
                <a:gd name="T9" fmla="*/ 0 h 176"/>
                <a:gd name="T10" fmla="*/ 0 w 376"/>
                <a:gd name="T11" fmla="*/ 0 h 176"/>
                <a:gd name="T12" fmla="*/ 0 w 376"/>
                <a:gd name="T13" fmla="*/ 0 h 176"/>
                <a:gd name="T14" fmla="*/ 0 w 376"/>
                <a:gd name="T15" fmla="*/ 0 h 176"/>
                <a:gd name="T16" fmla="*/ 0 w 376"/>
                <a:gd name="T17" fmla="*/ 0 h 176"/>
                <a:gd name="T18" fmla="*/ 0 w 376"/>
                <a:gd name="T19" fmla="*/ 0 h 176"/>
                <a:gd name="T20" fmla="*/ 0 w 376"/>
                <a:gd name="T21" fmla="*/ 0 h 176"/>
                <a:gd name="T22" fmla="*/ 0 w 376"/>
                <a:gd name="T23" fmla="*/ 0 h 176"/>
                <a:gd name="T24" fmla="*/ 0 w 376"/>
                <a:gd name="T25" fmla="*/ 0 h 176"/>
                <a:gd name="T26" fmla="*/ 0 w 376"/>
                <a:gd name="T27" fmla="*/ 0 h 176"/>
                <a:gd name="T28" fmla="*/ 0 w 376"/>
                <a:gd name="T29" fmla="*/ 0 h 176"/>
                <a:gd name="T30" fmla="*/ 0 w 376"/>
                <a:gd name="T31" fmla="*/ 0 h 176"/>
                <a:gd name="T32" fmla="*/ 0 w 376"/>
                <a:gd name="T33" fmla="*/ 0 h 176"/>
                <a:gd name="T34" fmla="*/ 0 w 376"/>
                <a:gd name="T35" fmla="*/ 0 h 176"/>
                <a:gd name="T36" fmla="*/ 0 w 376"/>
                <a:gd name="T37" fmla="*/ 0 h 176"/>
                <a:gd name="T38" fmla="*/ 0 w 376"/>
                <a:gd name="T39" fmla="*/ 0 h 176"/>
                <a:gd name="T40" fmla="*/ 0 w 376"/>
                <a:gd name="T41" fmla="*/ 0 h 176"/>
                <a:gd name="T42" fmla="*/ 0 w 376"/>
                <a:gd name="T43" fmla="*/ 0 h 176"/>
                <a:gd name="T44" fmla="*/ 0 w 376"/>
                <a:gd name="T45" fmla="*/ 0 h 176"/>
                <a:gd name="T46" fmla="*/ 0 w 376"/>
                <a:gd name="T47" fmla="*/ 0 h 176"/>
                <a:gd name="T48" fmla="*/ 0 w 376"/>
                <a:gd name="T49" fmla="*/ 0 h 176"/>
                <a:gd name="T50" fmla="*/ 0 w 376"/>
                <a:gd name="T51" fmla="*/ 0 h 176"/>
                <a:gd name="T52" fmla="*/ 0 w 376"/>
                <a:gd name="T53" fmla="*/ 0 h 176"/>
                <a:gd name="T54" fmla="*/ 0 w 376"/>
                <a:gd name="T55" fmla="*/ 0 h 176"/>
                <a:gd name="T56" fmla="*/ 0 w 376"/>
                <a:gd name="T57" fmla="*/ 0 h 176"/>
                <a:gd name="T58" fmla="*/ 0 w 376"/>
                <a:gd name="T59" fmla="*/ 0 h 1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6"/>
                <a:gd name="T92" fmla="*/ 376 w 376"/>
                <a:gd name="T93" fmla="*/ 176 h 17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6">
                  <a:moveTo>
                    <a:pt x="24" y="164"/>
                  </a:moveTo>
                  <a:lnTo>
                    <a:pt x="16" y="163"/>
                  </a:lnTo>
                  <a:lnTo>
                    <a:pt x="9" y="158"/>
                  </a:lnTo>
                  <a:lnTo>
                    <a:pt x="5" y="152"/>
                  </a:lnTo>
                  <a:lnTo>
                    <a:pt x="3" y="144"/>
                  </a:lnTo>
                  <a:lnTo>
                    <a:pt x="0" y="20"/>
                  </a:lnTo>
                  <a:lnTo>
                    <a:pt x="1" y="11"/>
                  </a:lnTo>
                  <a:lnTo>
                    <a:pt x="5" y="5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82" y="7"/>
                  </a:lnTo>
                  <a:lnTo>
                    <a:pt x="301" y="12"/>
                  </a:lnTo>
                  <a:lnTo>
                    <a:pt x="316" y="15"/>
                  </a:lnTo>
                  <a:lnTo>
                    <a:pt x="330" y="20"/>
                  </a:lnTo>
                  <a:lnTo>
                    <a:pt x="342" y="27"/>
                  </a:lnTo>
                  <a:lnTo>
                    <a:pt x="353" y="36"/>
                  </a:lnTo>
                  <a:lnTo>
                    <a:pt x="363" y="47"/>
                  </a:lnTo>
                  <a:lnTo>
                    <a:pt x="369" y="59"/>
                  </a:lnTo>
                  <a:lnTo>
                    <a:pt x="374" y="73"/>
                  </a:lnTo>
                  <a:lnTo>
                    <a:pt x="376" y="87"/>
                  </a:lnTo>
                  <a:lnTo>
                    <a:pt x="376" y="109"/>
                  </a:lnTo>
                  <a:lnTo>
                    <a:pt x="375" y="123"/>
                  </a:lnTo>
                  <a:lnTo>
                    <a:pt x="371" y="137"/>
                  </a:lnTo>
                  <a:lnTo>
                    <a:pt x="364" y="148"/>
                  </a:lnTo>
                  <a:lnTo>
                    <a:pt x="355" y="158"/>
                  </a:lnTo>
                  <a:lnTo>
                    <a:pt x="344" y="167"/>
                  </a:lnTo>
                  <a:lnTo>
                    <a:pt x="332" y="172"/>
                  </a:lnTo>
                  <a:lnTo>
                    <a:pt x="319" y="175"/>
                  </a:lnTo>
                  <a:lnTo>
                    <a:pt x="304" y="176"/>
                  </a:lnTo>
                  <a:lnTo>
                    <a:pt x="24" y="164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13" name="Freeform 115"/>
            <p:cNvSpPr>
              <a:spLocks/>
            </p:cNvSpPr>
            <p:nvPr/>
          </p:nvSpPr>
          <p:spPr bwMode="auto">
            <a:xfrm>
              <a:off x="3727" y="2386"/>
              <a:ext cx="38" cy="15"/>
            </a:xfrm>
            <a:custGeom>
              <a:avLst/>
              <a:gdLst>
                <a:gd name="T0" fmla="*/ 0 w 376"/>
                <a:gd name="T1" fmla="*/ 0 h 179"/>
                <a:gd name="T2" fmla="*/ 0 w 376"/>
                <a:gd name="T3" fmla="*/ 0 h 179"/>
                <a:gd name="T4" fmla="*/ 0 w 376"/>
                <a:gd name="T5" fmla="*/ 0 h 179"/>
                <a:gd name="T6" fmla="*/ 0 w 376"/>
                <a:gd name="T7" fmla="*/ 0 h 179"/>
                <a:gd name="T8" fmla="*/ 0 w 376"/>
                <a:gd name="T9" fmla="*/ 0 h 179"/>
                <a:gd name="T10" fmla="*/ 0 w 376"/>
                <a:gd name="T11" fmla="*/ 0 h 179"/>
                <a:gd name="T12" fmla="*/ 0 w 376"/>
                <a:gd name="T13" fmla="*/ 0 h 179"/>
                <a:gd name="T14" fmla="*/ 0 w 376"/>
                <a:gd name="T15" fmla="*/ 0 h 179"/>
                <a:gd name="T16" fmla="*/ 0 w 376"/>
                <a:gd name="T17" fmla="*/ 0 h 179"/>
                <a:gd name="T18" fmla="*/ 0 w 376"/>
                <a:gd name="T19" fmla="*/ 0 h 179"/>
                <a:gd name="T20" fmla="*/ 0 w 376"/>
                <a:gd name="T21" fmla="*/ 0 h 179"/>
                <a:gd name="T22" fmla="*/ 0 w 376"/>
                <a:gd name="T23" fmla="*/ 0 h 179"/>
                <a:gd name="T24" fmla="*/ 0 w 376"/>
                <a:gd name="T25" fmla="*/ 0 h 179"/>
                <a:gd name="T26" fmla="*/ 0 w 376"/>
                <a:gd name="T27" fmla="*/ 0 h 179"/>
                <a:gd name="T28" fmla="*/ 0 w 376"/>
                <a:gd name="T29" fmla="*/ 0 h 179"/>
                <a:gd name="T30" fmla="*/ 0 w 376"/>
                <a:gd name="T31" fmla="*/ 0 h 179"/>
                <a:gd name="T32" fmla="*/ 0 w 376"/>
                <a:gd name="T33" fmla="*/ 0 h 179"/>
                <a:gd name="T34" fmla="*/ 0 w 376"/>
                <a:gd name="T35" fmla="*/ 0 h 179"/>
                <a:gd name="T36" fmla="*/ 0 w 376"/>
                <a:gd name="T37" fmla="*/ 0 h 179"/>
                <a:gd name="T38" fmla="*/ 0 w 376"/>
                <a:gd name="T39" fmla="*/ 0 h 179"/>
                <a:gd name="T40" fmla="*/ 0 w 376"/>
                <a:gd name="T41" fmla="*/ 0 h 1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6"/>
                <a:gd name="T64" fmla="*/ 0 h 179"/>
                <a:gd name="T65" fmla="*/ 376 w 376"/>
                <a:gd name="T66" fmla="*/ 179 h 1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6" h="179">
                  <a:moveTo>
                    <a:pt x="20" y="0"/>
                  </a:moveTo>
                  <a:lnTo>
                    <a:pt x="353" y="16"/>
                  </a:lnTo>
                  <a:lnTo>
                    <a:pt x="361" y="18"/>
                  </a:lnTo>
                  <a:lnTo>
                    <a:pt x="367" y="23"/>
                  </a:lnTo>
                  <a:lnTo>
                    <a:pt x="372" y="29"/>
                  </a:lnTo>
                  <a:lnTo>
                    <a:pt x="374" y="37"/>
                  </a:lnTo>
                  <a:lnTo>
                    <a:pt x="376" y="161"/>
                  </a:lnTo>
                  <a:lnTo>
                    <a:pt x="375" y="169"/>
                  </a:lnTo>
                  <a:lnTo>
                    <a:pt x="371" y="174"/>
                  </a:lnTo>
                  <a:lnTo>
                    <a:pt x="365" y="178"/>
                  </a:lnTo>
                  <a:lnTo>
                    <a:pt x="358" y="179"/>
                  </a:lnTo>
                  <a:lnTo>
                    <a:pt x="24" y="164"/>
                  </a:lnTo>
                  <a:lnTo>
                    <a:pt x="16" y="162"/>
                  </a:lnTo>
                  <a:lnTo>
                    <a:pt x="9" y="157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6" y="5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14" name="Freeform 116"/>
            <p:cNvSpPr>
              <a:spLocks/>
            </p:cNvSpPr>
            <p:nvPr/>
          </p:nvSpPr>
          <p:spPr bwMode="auto">
            <a:xfrm>
              <a:off x="3678" y="2356"/>
              <a:ext cx="132" cy="24"/>
            </a:xfrm>
            <a:custGeom>
              <a:avLst/>
              <a:gdLst>
                <a:gd name="T0" fmla="*/ 0 w 1317"/>
                <a:gd name="T1" fmla="*/ 0 h 287"/>
                <a:gd name="T2" fmla="*/ 0 w 1317"/>
                <a:gd name="T3" fmla="*/ 0 h 287"/>
                <a:gd name="T4" fmla="*/ 0 w 1317"/>
                <a:gd name="T5" fmla="*/ 0 h 287"/>
                <a:gd name="T6" fmla="*/ 0 w 1317"/>
                <a:gd name="T7" fmla="*/ 0 h 287"/>
                <a:gd name="T8" fmla="*/ 0 w 1317"/>
                <a:gd name="T9" fmla="*/ 0 h 287"/>
                <a:gd name="T10" fmla="*/ 0 w 1317"/>
                <a:gd name="T11" fmla="*/ 0 h 287"/>
                <a:gd name="T12" fmla="*/ 0 w 1317"/>
                <a:gd name="T13" fmla="*/ 0 h 287"/>
                <a:gd name="T14" fmla="*/ 0 w 1317"/>
                <a:gd name="T15" fmla="*/ 0 h 287"/>
                <a:gd name="T16" fmla="*/ 0 w 1317"/>
                <a:gd name="T17" fmla="*/ 0 h 287"/>
                <a:gd name="T18" fmla="*/ 0 w 1317"/>
                <a:gd name="T19" fmla="*/ 0 h 287"/>
                <a:gd name="T20" fmla="*/ 0 w 1317"/>
                <a:gd name="T21" fmla="*/ 0 h 287"/>
                <a:gd name="T22" fmla="*/ 0 w 1317"/>
                <a:gd name="T23" fmla="*/ 0 h 287"/>
                <a:gd name="T24" fmla="*/ 0 w 1317"/>
                <a:gd name="T25" fmla="*/ 0 h 287"/>
                <a:gd name="T26" fmla="*/ 0 w 1317"/>
                <a:gd name="T27" fmla="*/ 0 h 287"/>
                <a:gd name="T28" fmla="*/ 0 w 1317"/>
                <a:gd name="T29" fmla="*/ 0 h 287"/>
                <a:gd name="T30" fmla="*/ 0 w 1317"/>
                <a:gd name="T31" fmla="*/ 0 h 287"/>
                <a:gd name="T32" fmla="*/ 0 w 1317"/>
                <a:gd name="T33" fmla="*/ 0 h 287"/>
                <a:gd name="T34" fmla="*/ 0 w 1317"/>
                <a:gd name="T35" fmla="*/ 0 h 287"/>
                <a:gd name="T36" fmla="*/ 0 w 1317"/>
                <a:gd name="T37" fmla="*/ 0 h 287"/>
                <a:gd name="T38" fmla="*/ 0 w 1317"/>
                <a:gd name="T39" fmla="*/ 0 h 287"/>
                <a:gd name="T40" fmla="*/ 0 w 1317"/>
                <a:gd name="T41" fmla="*/ 0 h 287"/>
                <a:gd name="T42" fmla="*/ 0 w 1317"/>
                <a:gd name="T43" fmla="*/ 0 h 287"/>
                <a:gd name="T44" fmla="*/ 0 w 1317"/>
                <a:gd name="T45" fmla="*/ 0 h 287"/>
                <a:gd name="T46" fmla="*/ 0 w 1317"/>
                <a:gd name="T47" fmla="*/ 0 h 287"/>
                <a:gd name="T48" fmla="*/ 0 w 1317"/>
                <a:gd name="T49" fmla="*/ 0 h 287"/>
                <a:gd name="T50" fmla="*/ 0 w 1317"/>
                <a:gd name="T51" fmla="*/ 0 h 287"/>
                <a:gd name="T52" fmla="*/ 0 w 1317"/>
                <a:gd name="T53" fmla="*/ 0 h 287"/>
                <a:gd name="T54" fmla="*/ 0 w 1317"/>
                <a:gd name="T55" fmla="*/ 0 h 287"/>
                <a:gd name="T56" fmla="*/ 0 w 1317"/>
                <a:gd name="T57" fmla="*/ 0 h 287"/>
                <a:gd name="T58" fmla="*/ 0 w 1317"/>
                <a:gd name="T59" fmla="*/ 0 h 287"/>
                <a:gd name="T60" fmla="*/ 0 w 1317"/>
                <a:gd name="T61" fmla="*/ 0 h 287"/>
                <a:gd name="T62" fmla="*/ 0 w 1317"/>
                <a:gd name="T63" fmla="*/ 0 h 287"/>
                <a:gd name="T64" fmla="*/ 0 w 1317"/>
                <a:gd name="T65" fmla="*/ 0 h 287"/>
                <a:gd name="T66" fmla="*/ 0 w 1317"/>
                <a:gd name="T67" fmla="*/ 0 h 287"/>
                <a:gd name="T68" fmla="*/ 0 w 1317"/>
                <a:gd name="T69" fmla="*/ 0 h 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7"/>
                <a:gd name="T106" fmla="*/ 0 h 287"/>
                <a:gd name="T107" fmla="*/ 1317 w 1317"/>
                <a:gd name="T108" fmla="*/ 287 h 2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7" h="287">
                  <a:moveTo>
                    <a:pt x="114" y="0"/>
                  </a:moveTo>
                  <a:lnTo>
                    <a:pt x="1198" y="60"/>
                  </a:lnTo>
                  <a:lnTo>
                    <a:pt x="1226" y="63"/>
                  </a:lnTo>
                  <a:lnTo>
                    <a:pt x="1249" y="72"/>
                  </a:lnTo>
                  <a:lnTo>
                    <a:pt x="1269" y="83"/>
                  </a:lnTo>
                  <a:lnTo>
                    <a:pt x="1287" y="98"/>
                  </a:lnTo>
                  <a:lnTo>
                    <a:pt x="1300" y="116"/>
                  </a:lnTo>
                  <a:lnTo>
                    <a:pt x="1309" y="136"/>
                  </a:lnTo>
                  <a:lnTo>
                    <a:pt x="1315" y="156"/>
                  </a:lnTo>
                  <a:lnTo>
                    <a:pt x="1317" y="178"/>
                  </a:lnTo>
                  <a:lnTo>
                    <a:pt x="1316" y="200"/>
                  </a:lnTo>
                  <a:lnTo>
                    <a:pt x="1311" y="220"/>
                  </a:lnTo>
                  <a:lnTo>
                    <a:pt x="1302" y="239"/>
                  </a:lnTo>
                  <a:lnTo>
                    <a:pt x="1290" y="256"/>
                  </a:lnTo>
                  <a:lnTo>
                    <a:pt x="1273" y="269"/>
                  </a:lnTo>
                  <a:lnTo>
                    <a:pt x="1254" y="280"/>
                  </a:lnTo>
                  <a:lnTo>
                    <a:pt x="1231" y="286"/>
                  </a:lnTo>
                  <a:lnTo>
                    <a:pt x="1203" y="287"/>
                  </a:lnTo>
                  <a:lnTo>
                    <a:pt x="119" y="230"/>
                  </a:lnTo>
                  <a:lnTo>
                    <a:pt x="91" y="226"/>
                  </a:lnTo>
                  <a:lnTo>
                    <a:pt x="67" y="218"/>
                  </a:lnTo>
                  <a:lnTo>
                    <a:pt x="47" y="205"/>
                  </a:lnTo>
                  <a:lnTo>
                    <a:pt x="30" y="190"/>
                  </a:lnTo>
                  <a:lnTo>
                    <a:pt x="17" y="171"/>
                  </a:lnTo>
                  <a:lnTo>
                    <a:pt x="7" y="151"/>
                  </a:lnTo>
                  <a:lnTo>
                    <a:pt x="2" y="131"/>
                  </a:lnTo>
                  <a:lnTo>
                    <a:pt x="0" y="109"/>
                  </a:lnTo>
                  <a:lnTo>
                    <a:pt x="1" y="88"/>
                  </a:lnTo>
                  <a:lnTo>
                    <a:pt x="6" y="67"/>
                  </a:lnTo>
                  <a:lnTo>
                    <a:pt x="14" y="49"/>
                  </a:lnTo>
                  <a:lnTo>
                    <a:pt x="26" y="32"/>
                  </a:lnTo>
                  <a:lnTo>
                    <a:pt x="43" y="18"/>
                  </a:lnTo>
                  <a:lnTo>
                    <a:pt x="63" y="7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15" name="Freeform 117"/>
            <p:cNvSpPr>
              <a:spLocks/>
            </p:cNvSpPr>
            <p:nvPr/>
          </p:nvSpPr>
          <p:spPr bwMode="auto">
            <a:xfrm>
              <a:off x="3678" y="2356"/>
              <a:ext cx="132" cy="24"/>
            </a:xfrm>
            <a:custGeom>
              <a:avLst/>
              <a:gdLst>
                <a:gd name="T0" fmla="*/ 0 w 1319"/>
                <a:gd name="T1" fmla="*/ 0 h 287"/>
                <a:gd name="T2" fmla="*/ 0 w 1319"/>
                <a:gd name="T3" fmla="*/ 0 h 287"/>
                <a:gd name="T4" fmla="*/ 0 w 1319"/>
                <a:gd name="T5" fmla="*/ 0 h 287"/>
                <a:gd name="T6" fmla="*/ 0 w 1319"/>
                <a:gd name="T7" fmla="*/ 0 h 287"/>
                <a:gd name="T8" fmla="*/ 0 w 1319"/>
                <a:gd name="T9" fmla="*/ 0 h 287"/>
                <a:gd name="T10" fmla="*/ 0 w 1319"/>
                <a:gd name="T11" fmla="*/ 0 h 287"/>
                <a:gd name="T12" fmla="*/ 0 w 1319"/>
                <a:gd name="T13" fmla="*/ 0 h 287"/>
                <a:gd name="T14" fmla="*/ 0 w 1319"/>
                <a:gd name="T15" fmla="*/ 0 h 287"/>
                <a:gd name="T16" fmla="*/ 0 w 1319"/>
                <a:gd name="T17" fmla="*/ 0 h 287"/>
                <a:gd name="T18" fmla="*/ 0 w 1319"/>
                <a:gd name="T19" fmla="*/ 0 h 287"/>
                <a:gd name="T20" fmla="*/ 0 w 1319"/>
                <a:gd name="T21" fmla="*/ 0 h 287"/>
                <a:gd name="T22" fmla="*/ 0 w 1319"/>
                <a:gd name="T23" fmla="*/ 0 h 287"/>
                <a:gd name="T24" fmla="*/ 0 w 1319"/>
                <a:gd name="T25" fmla="*/ 0 h 287"/>
                <a:gd name="T26" fmla="*/ 0 w 1319"/>
                <a:gd name="T27" fmla="*/ 0 h 287"/>
                <a:gd name="T28" fmla="*/ 0 w 1319"/>
                <a:gd name="T29" fmla="*/ 0 h 287"/>
                <a:gd name="T30" fmla="*/ 0 w 1319"/>
                <a:gd name="T31" fmla="*/ 0 h 287"/>
                <a:gd name="T32" fmla="*/ 0 w 1319"/>
                <a:gd name="T33" fmla="*/ 0 h 287"/>
                <a:gd name="T34" fmla="*/ 0 w 1319"/>
                <a:gd name="T35" fmla="*/ 0 h 287"/>
                <a:gd name="T36" fmla="*/ 0 w 1319"/>
                <a:gd name="T37" fmla="*/ 0 h 287"/>
                <a:gd name="T38" fmla="*/ 0 w 1319"/>
                <a:gd name="T39" fmla="*/ 0 h 287"/>
                <a:gd name="T40" fmla="*/ 0 w 1319"/>
                <a:gd name="T41" fmla="*/ 0 h 287"/>
                <a:gd name="T42" fmla="*/ 0 w 1319"/>
                <a:gd name="T43" fmla="*/ 0 h 287"/>
                <a:gd name="T44" fmla="*/ 0 w 1319"/>
                <a:gd name="T45" fmla="*/ 0 h 287"/>
                <a:gd name="T46" fmla="*/ 0 w 1319"/>
                <a:gd name="T47" fmla="*/ 0 h 287"/>
                <a:gd name="T48" fmla="*/ 0 w 1319"/>
                <a:gd name="T49" fmla="*/ 0 h 287"/>
                <a:gd name="T50" fmla="*/ 0 w 1319"/>
                <a:gd name="T51" fmla="*/ 0 h 287"/>
                <a:gd name="T52" fmla="*/ 0 w 1319"/>
                <a:gd name="T53" fmla="*/ 0 h 287"/>
                <a:gd name="T54" fmla="*/ 0 w 1319"/>
                <a:gd name="T55" fmla="*/ 0 h 287"/>
                <a:gd name="T56" fmla="*/ 0 w 1319"/>
                <a:gd name="T57" fmla="*/ 0 h 287"/>
                <a:gd name="T58" fmla="*/ 0 w 1319"/>
                <a:gd name="T59" fmla="*/ 0 h 287"/>
                <a:gd name="T60" fmla="*/ 0 w 1319"/>
                <a:gd name="T61" fmla="*/ 0 h 287"/>
                <a:gd name="T62" fmla="*/ 0 w 1319"/>
                <a:gd name="T63" fmla="*/ 0 h 287"/>
                <a:gd name="T64" fmla="*/ 0 w 1319"/>
                <a:gd name="T65" fmla="*/ 0 h 287"/>
                <a:gd name="T66" fmla="*/ 0 w 1319"/>
                <a:gd name="T67" fmla="*/ 0 h 287"/>
                <a:gd name="T68" fmla="*/ 0 w 1319"/>
                <a:gd name="T69" fmla="*/ 0 h 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9"/>
                <a:gd name="T106" fmla="*/ 0 h 287"/>
                <a:gd name="T107" fmla="*/ 1319 w 1319"/>
                <a:gd name="T108" fmla="*/ 287 h 2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9" h="287">
                  <a:moveTo>
                    <a:pt x="114" y="0"/>
                  </a:moveTo>
                  <a:lnTo>
                    <a:pt x="1198" y="57"/>
                  </a:lnTo>
                  <a:lnTo>
                    <a:pt x="1226" y="61"/>
                  </a:lnTo>
                  <a:lnTo>
                    <a:pt x="1249" y="70"/>
                  </a:lnTo>
                  <a:lnTo>
                    <a:pt x="1270" y="83"/>
                  </a:lnTo>
                  <a:lnTo>
                    <a:pt x="1286" y="98"/>
                  </a:lnTo>
                  <a:lnTo>
                    <a:pt x="1301" y="116"/>
                  </a:lnTo>
                  <a:lnTo>
                    <a:pt x="1310" y="136"/>
                  </a:lnTo>
                  <a:lnTo>
                    <a:pt x="1316" y="156"/>
                  </a:lnTo>
                  <a:lnTo>
                    <a:pt x="1319" y="178"/>
                  </a:lnTo>
                  <a:lnTo>
                    <a:pt x="1317" y="199"/>
                  </a:lnTo>
                  <a:lnTo>
                    <a:pt x="1312" y="219"/>
                  </a:lnTo>
                  <a:lnTo>
                    <a:pt x="1304" y="238"/>
                  </a:lnTo>
                  <a:lnTo>
                    <a:pt x="1292" y="255"/>
                  </a:lnTo>
                  <a:lnTo>
                    <a:pt x="1275" y="269"/>
                  </a:lnTo>
                  <a:lnTo>
                    <a:pt x="1255" y="279"/>
                  </a:lnTo>
                  <a:lnTo>
                    <a:pt x="1232" y="286"/>
                  </a:lnTo>
                  <a:lnTo>
                    <a:pt x="1203" y="287"/>
                  </a:lnTo>
                  <a:lnTo>
                    <a:pt x="119" y="228"/>
                  </a:lnTo>
                  <a:lnTo>
                    <a:pt x="91" y="223"/>
                  </a:lnTo>
                  <a:lnTo>
                    <a:pt x="68" y="214"/>
                  </a:lnTo>
                  <a:lnTo>
                    <a:pt x="48" y="202"/>
                  </a:lnTo>
                  <a:lnTo>
                    <a:pt x="30" y="186"/>
                  </a:lnTo>
                  <a:lnTo>
                    <a:pt x="17" y="169"/>
                  </a:lnTo>
                  <a:lnTo>
                    <a:pt x="8" y="149"/>
                  </a:lnTo>
                  <a:lnTo>
                    <a:pt x="2" y="128"/>
                  </a:lnTo>
                  <a:lnTo>
                    <a:pt x="0" y="107"/>
                  </a:lnTo>
                  <a:lnTo>
                    <a:pt x="1" y="86"/>
                  </a:lnTo>
                  <a:lnTo>
                    <a:pt x="6" y="66"/>
                  </a:lnTo>
                  <a:lnTo>
                    <a:pt x="15" y="48"/>
                  </a:lnTo>
                  <a:lnTo>
                    <a:pt x="27" y="31"/>
                  </a:lnTo>
                  <a:lnTo>
                    <a:pt x="43" y="16"/>
                  </a:lnTo>
                  <a:lnTo>
                    <a:pt x="63" y="7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16" name="Freeform 118"/>
            <p:cNvSpPr>
              <a:spLocks/>
            </p:cNvSpPr>
            <p:nvPr/>
          </p:nvSpPr>
          <p:spPr bwMode="auto">
            <a:xfrm>
              <a:off x="3678" y="2357"/>
              <a:ext cx="131" cy="23"/>
            </a:xfrm>
            <a:custGeom>
              <a:avLst/>
              <a:gdLst>
                <a:gd name="T0" fmla="*/ 0 w 1308"/>
                <a:gd name="T1" fmla="*/ 0 h 277"/>
                <a:gd name="T2" fmla="*/ 0 w 1308"/>
                <a:gd name="T3" fmla="*/ 0 h 277"/>
                <a:gd name="T4" fmla="*/ 0 w 1308"/>
                <a:gd name="T5" fmla="*/ 0 h 277"/>
                <a:gd name="T6" fmla="*/ 0 w 1308"/>
                <a:gd name="T7" fmla="*/ 0 h 277"/>
                <a:gd name="T8" fmla="*/ 0 w 1308"/>
                <a:gd name="T9" fmla="*/ 0 h 277"/>
                <a:gd name="T10" fmla="*/ 0 w 1308"/>
                <a:gd name="T11" fmla="*/ 0 h 277"/>
                <a:gd name="T12" fmla="*/ 0 w 1308"/>
                <a:gd name="T13" fmla="*/ 0 h 277"/>
                <a:gd name="T14" fmla="*/ 0 w 1308"/>
                <a:gd name="T15" fmla="*/ 0 h 277"/>
                <a:gd name="T16" fmla="*/ 0 w 1308"/>
                <a:gd name="T17" fmla="*/ 0 h 277"/>
                <a:gd name="T18" fmla="*/ 0 w 1308"/>
                <a:gd name="T19" fmla="*/ 0 h 277"/>
                <a:gd name="T20" fmla="*/ 0 w 1308"/>
                <a:gd name="T21" fmla="*/ 0 h 277"/>
                <a:gd name="T22" fmla="*/ 0 w 1308"/>
                <a:gd name="T23" fmla="*/ 0 h 277"/>
                <a:gd name="T24" fmla="*/ 0 w 1308"/>
                <a:gd name="T25" fmla="*/ 0 h 277"/>
                <a:gd name="T26" fmla="*/ 0 w 1308"/>
                <a:gd name="T27" fmla="*/ 0 h 277"/>
                <a:gd name="T28" fmla="*/ 0 w 1308"/>
                <a:gd name="T29" fmla="*/ 0 h 277"/>
                <a:gd name="T30" fmla="*/ 0 w 1308"/>
                <a:gd name="T31" fmla="*/ 0 h 277"/>
                <a:gd name="T32" fmla="*/ 0 w 1308"/>
                <a:gd name="T33" fmla="*/ 0 h 277"/>
                <a:gd name="T34" fmla="*/ 0 w 1308"/>
                <a:gd name="T35" fmla="*/ 0 h 277"/>
                <a:gd name="T36" fmla="*/ 0 w 1308"/>
                <a:gd name="T37" fmla="*/ 0 h 277"/>
                <a:gd name="T38" fmla="*/ 0 w 1308"/>
                <a:gd name="T39" fmla="*/ 0 h 277"/>
                <a:gd name="T40" fmla="*/ 0 w 1308"/>
                <a:gd name="T41" fmla="*/ 0 h 277"/>
                <a:gd name="T42" fmla="*/ 0 w 1308"/>
                <a:gd name="T43" fmla="*/ 0 h 277"/>
                <a:gd name="T44" fmla="*/ 0 w 1308"/>
                <a:gd name="T45" fmla="*/ 0 h 277"/>
                <a:gd name="T46" fmla="*/ 0 w 1308"/>
                <a:gd name="T47" fmla="*/ 0 h 277"/>
                <a:gd name="T48" fmla="*/ 0 w 1308"/>
                <a:gd name="T49" fmla="*/ 0 h 277"/>
                <a:gd name="T50" fmla="*/ 0 w 1308"/>
                <a:gd name="T51" fmla="*/ 0 h 277"/>
                <a:gd name="T52" fmla="*/ 0 w 1308"/>
                <a:gd name="T53" fmla="*/ 0 h 277"/>
                <a:gd name="T54" fmla="*/ 0 w 1308"/>
                <a:gd name="T55" fmla="*/ 0 h 277"/>
                <a:gd name="T56" fmla="*/ 0 w 1308"/>
                <a:gd name="T57" fmla="*/ 0 h 277"/>
                <a:gd name="T58" fmla="*/ 0 w 1308"/>
                <a:gd name="T59" fmla="*/ 0 h 277"/>
                <a:gd name="T60" fmla="*/ 0 w 1308"/>
                <a:gd name="T61" fmla="*/ 0 h 277"/>
                <a:gd name="T62" fmla="*/ 0 w 1308"/>
                <a:gd name="T63" fmla="*/ 0 h 277"/>
                <a:gd name="T64" fmla="*/ 0 w 1308"/>
                <a:gd name="T65" fmla="*/ 0 h 277"/>
                <a:gd name="T66" fmla="*/ 0 w 1308"/>
                <a:gd name="T67" fmla="*/ 0 h 277"/>
                <a:gd name="T68" fmla="*/ 0 w 1308"/>
                <a:gd name="T69" fmla="*/ 0 h 277"/>
                <a:gd name="T70" fmla="*/ 0 w 1308"/>
                <a:gd name="T71" fmla="*/ 0 h 277"/>
                <a:gd name="T72" fmla="*/ 0 w 1308"/>
                <a:gd name="T73" fmla="*/ 0 h 277"/>
                <a:gd name="T74" fmla="*/ 0 w 1308"/>
                <a:gd name="T75" fmla="*/ 0 h 277"/>
                <a:gd name="T76" fmla="*/ 0 w 1308"/>
                <a:gd name="T77" fmla="*/ 0 h 277"/>
                <a:gd name="T78" fmla="*/ 0 w 1308"/>
                <a:gd name="T79" fmla="*/ 0 h 277"/>
                <a:gd name="T80" fmla="*/ 0 w 1308"/>
                <a:gd name="T81" fmla="*/ 0 h 277"/>
                <a:gd name="T82" fmla="*/ 0 w 1308"/>
                <a:gd name="T83" fmla="*/ 0 h 277"/>
                <a:gd name="T84" fmla="*/ 0 w 1308"/>
                <a:gd name="T85" fmla="*/ 0 h 277"/>
                <a:gd name="T86" fmla="*/ 0 w 1308"/>
                <a:gd name="T87" fmla="*/ 0 h 277"/>
                <a:gd name="T88" fmla="*/ 0 w 1308"/>
                <a:gd name="T89" fmla="*/ 0 h 277"/>
                <a:gd name="T90" fmla="*/ 0 w 1308"/>
                <a:gd name="T91" fmla="*/ 0 h 277"/>
                <a:gd name="T92" fmla="*/ 0 w 1308"/>
                <a:gd name="T93" fmla="*/ 0 h 277"/>
                <a:gd name="T94" fmla="*/ 0 w 1308"/>
                <a:gd name="T95" fmla="*/ 0 h 27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08"/>
                <a:gd name="T145" fmla="*/ 0 h 277"/>
                <a:gd name="T146" fmla="*/ 1308 w 1308"/>
                <a:gd name="T147" fmla="*/ 277 h 27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08" h="277">
                  <a:moveTo>
                    <a:pt x="107" y="0"/>
                  </a:moveTo>
                  <a:lnTo>
                    <a:pt x="139" y="1"/>
                  </a:lnTo>
                  <a:lnTo>
                    <a:pt x="170" y="3"/>
                  </a:lnTo>
                  <a:lnTo>
                    <a:pt x="197" y="4"/>
                  </a:lnTo>
                  <a:lnTo>
                    <a:pt x="223" y="5"/>
                  </a:lnTo>
                  <a:lnTo>
                    <a:pt x="247" y="6"/>
                  </a:lnTo>
                  <a:lnTo>
                    <a:pt x="269" y="8"/>
                  </a:lnTo>
                  <a:lnTo>
                    <a:pt x="291" y="9"/>
                  </a:lnTo>
                  <a:lnTo>
                    <a:pt x="311" y="10"/>
                  </a:lnTo>
                  <a:lnTo>
                    <a:pt x="331" y="11"/>
                  </a:lnTo>
                  <a:lnTo>
                    <a:pt x="350" y="12"/>
                  </a:lnTo>
                  <a:lnTo>
                    <a:pt x="369" y="12"/>
                  </a:lnTo>
                  <a:lnTo>
                    <a:pt x="388" y="13"/>
                  </a:lnTo>
                  <a:lnTo>
                    <a:pt x="407" y="14"/>
                  </a:lnTo>
                  <a:lnTo>
                    <a:pt x="427" y="15"/>
                  </a:lnTo>
                  <a:lnTo>
                    <a:pt x="448" y="16"/>
                  </a:lnTo>
                  <a:lnTo>
                    <a:pt x="469" y="17"/>
                  </a:lnTo>
                  <a:lnTo>
                    <a:pt x="493" y="18"/>
                  </a:lnTo>
                  <a:lnTo>
                    <a:pt x="518" y="20"/>
                  </a:lnTo>
                  <a:lnTo>
                    <a:pt x="545" y="21"/>
                  </a:lnTo>
                  <a:lnTo>
                    <a:pt x="574" y="23"/>
                  </a:lnTo>
                  <a:lnTo>
                    <a:pt x="606" y="24"/>
                  </a:lnTo>
                  <a:lnTo>
                    <a:pt x="640" y="26"/>
                  </a:lnTo>
                  <a:lnTo>
                    <a:pt x="678" y="28"/>
                  </a:lnTo>
                  <a:lnTo>
                    <a:pt x="718" y="30"/>
                  </a:lnTo>
                  <a:lnTo>
                    <a:pt x="762" y="33"/>
                  </a:lnTo>
                  <a:lnTo>
                    <a:pt x="810" y="35"/>
                  </a:lnTo>
                  <a:lnTo>
                    <a:pt x="861" y="39"/>
                  </a:lnTo>
                  <a:lnTo>
                    <a:pt x="918" y="42"/>
                  </a:lnTo>
                  <a:lnTo>
                    <a:pt x="979" y="45"/>
                  </a:lnTo>
                  <a:lnTo>
                    <a:pt x="1044" y="49"/>
                  </a:lnTo>
                  <a:lnTo>
                    <a:pt x="1115" y="53"/>
                  </a:lnTo>
                  <a:lnTo>
                    <a:pt x="1191" y="57"/>
                  </a:lnTo>
                  <a:lnTo>
                    <a:pt x="1220" y="61"/>
                  </a:lnTo>
                  <a:lnTo>
                    <a:pt x="1243" y="70"/>
                  </a:lnTo>
                  <a:lnTo>
                    <a:pt x="1262" y="82"/>
                  </a:lnTo>
                  <a:lnTo>
                    <a:pt x="1278" y="98"/>
                  </a:lnTo>
                  <a:lnTo>
                    <a:pt x="1291" y="115"/>
                  </a:lnTo>
                  <a:lnTo>
                    <a:pt x="1300" y="134"/>
                  </a:lnTo>
                  <a:lnTo>
                    <a:pt x="1305" y="153"/>
                  </a:lnTo>
                  <a:lnTo>
                    <a:pt x="1308" y="173"/>
                  </a:lnTo>
                  <a:lnTo>
                    <a:pt x="1307" y="194"/>
                  </a:lnTo>
                  <a:lnTo>
                    <a:pt x="1302" y="213"/>
                  </a:lnTo>
                  <a:lnTo>
                    <a:pt x="1294" y="232"/>
                  </a:lnTo>
                  <a:lnTo>
                    <a:pt x="1282" y="248"/>
                  </a:lnTo>
                  <a:lnTo>
                    <a:pt x="1265" y="260"/>
                  </a:lnTo>
                  <a:lnTo>
                    <a:pt x="1246" y="269"/>
                  </a:lnTo>
                  <a:lnTo>
                    <a:pt x="1223" y="276"/>
                  </a:lnTo>
                  <a:lnTo>
                    <a:pt x="1196" y="277"/>
                  </a:lnTo>
                  <a:lnTo>
                    <a:pt x="1164" y="275"/>
                  </a:lnTo>
                  <a:lnTo>
                    <a:pt x="1133" y="272"/>
                  </a:lnTo>
                  <a:lnTo>
                    <a:pt x="1106" y="271"/>
                  </a:lnTo>
                  <a:lnTo>
                    <a:pt x="1080" y="269"/>
                  </a:lnTo>
                  <a:lnTo>
                    <a:pt x="1056" y="268"/>
                  </a:lnTo>
                  <a:lnTo>
                    <a:pt x="1034" y="266"/>
                  </a:lnTo>
                  <a:lnTo>
                    <a:pt x="1013" y="265"/>
                  </a:lnTo>
                  <a:lnTo>
                    <a:pt x="993" y="264"/>
                  </a:lnTo>
                  <a:lnTo>
                    <a:pt x="974" y="263"/>
                  </a:lnTo>
                  <a:lnTo>
                    <a:pt x="954" y="262"/>
                  </a:lnTo>
                  <a:lnTo>
                    <a:pt x="935" y="261"/>
                  </a:lnTo>
                  <a:lnTo>
                    <a:pt x="917" y="260"/>
                  </a:lnTo>
                  <a:lnTo>
                    <a:pt x="897" y="258"/>
                  </a:lnTo>
                  <a:lnTo>
                    <a:pt x="877" y="257"/>
                  </a:lnTo>
                  <a:lnTo>
                    <a:pt x="857" y="256"/>
                  </a:lnTo>
                  <a:lnTo>
                    <a:pt x="835" y="255"/>
                  </a:lnTo>
                  <a:lnTo>
                    <a:pt x="812" y="254"/>
                  </a:lnTo>
                  <a:lnTo>
                    <a:pt x="788" y="252"/>
                  </a:lnTo>
                  <a:lnTo>
                    <a:pt x="760" y="251"/>
                  </a:lnTo>
                  <a:lnTo>
                    <a:pt x="731" y="250"/>
                  </a:lnTo>
                  <a:lnTo>
                    <a:pt x="699" y="248"/>
                  </a:lnTo>
                  <a:lnTo>
                    <a:pt x="665" y="246"/>
                  </a:lnTo>
                  <a:lnTo>
                    <a:pt x="627" y="244"/>
                  </a:lnTo>
                  <a:lnTo>
                    <a:pt x="586" y="241"/>
                  </a:lnTo>
                  <a:lnTo>
                    <a:pt x="543" y="239"/>
                  </a:lnTo>
                  <a:lnTo>
                    <a:pt x="495" y="237"/>
                  </a:lnTo>
                  <a:lnTo>
                    <a:pt x="442" y="234"/>
                  </a:lnTo>
                  <a:lnTo>
                    <a:pt x="386" y="231"/>
                  </a:lnTo>
                  <a:lnTo>
                    <a:pt x="325" y="228"/>
                  </a:lnTo>
                  <a:lnTo>
                    <a:pt x="259" y="225"/>
                  </a:lnTo>
                  <a:lnTo>
                    <a:pt x="188" y="222"/>
                  </a:lnTo>
                  <a:lnTo>
                    <a:pt x="112" y="218"/>
                  </a:lnTo>
                  <a:lnTo>
                    <a:pt x="86" y="215"/>
                  </a:lnTo>
                  <a:lnTo>
                    <a:pt x="65" y="206"/>
                  </a:lnTo>
                  <a:lnTo>
                    <a:pt x="46" y="195"/>
                  </a:lnTo>
                  <a:lnTo>
                    <a:pt x="29" y="180"/>
                  </a:lnTo>
                  <a:lnTo>
                    <a:pt x="17" y="163"/>
                  </a:lnTo>
                  <a:lnTo>
                    <a:pt x="7" y="143"/>
                  </a:lnTo>
                  <a:lnTo>
                    <a:pt x="2" y="123"/>
                  </a:lnTo>
                  <a:lnTo>
                    <a:pt x="0" y="102"/>
                  </a:lnTo>
                  <a:lnTo>
                    <a:pt x="1" y="82"/>
                  </a:lnTo>
                  <a:lnTo>
                    <a:pt x="6" y="63"/>
                  </a:lnTo>
                  <a:lnTo>
                    <a:pt x="14" y="46"/>
                  </a:lnTo>
                  <a:lnTo>
                    <a:pt x="26" y="30"/>
                  </a:lnTo>
                  <a:lnTo>
                    <a:pt x="42" y="18"/>
                  </a:lnTo>
                  <a:lnTo>
                    <a:pt x="60" y="8"/>
                  </a:lnTo>
                  <a:lnTo>
                    <a:pt x="82" y="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17" name="Freeform 119"/>
            <p:cNvSpPr>
              <a:spLocks/>
            </p:cNvSpPr>
            <p:nvPr/>
          </p:nvSpPr>
          <p:spPr bwMode="auto">
            <a:xfrm>
              <a:off x="3679" y="2358"/>
              <a:ext cx="130" cy="22"/>
            </a:xfrm>
            <a:custGeom>
              <a:avLst/>
              <a:gdLst>
                <a:gd name="T0" fmla="*/ 0 w 1298"/>
                <a:gd name="T1" fmla="*/ 0 h 264"/>
                <a:gd name="T2" fmla="*/ 0 w 1298"/>
                <a:gd name="T3" fmla="*/ 0 h 264"/>
                <a:gd name="T4" fmla="*/ 0 w 1298"/>
                <a:gd name="T5" fmla="*/ 0 h 264"/>
                <a:gd name="T6" fmla="*/ 0 w 1298"/>
                <a:gd name="T7" fmla="*/ 0 h 264"/>
                <a:gd name="T8" fmla="*/ 0 w 1298"/>
                <a:gd name="T9" fmla="*/ 0 h 264"/>
                <a:gd name="T10" fmla="*/ 0 w 1298"/>
                <a:gd name="T11" fmla="*/ 0 h 264"/>
                <a:gd name="T12" fmla="*/ 0 w 1298"/>
                <a:gd name="T13" fmla="*/ 0 h 264"/>
                <a:gd name="T14" fmla="*/ 0 w 1298"/>
                <a:gd name="T15" fmla="*/ 0 h 264"/>
                <a:gd name="T16" fmla="*/ 0 w 1298"/>
                <a:gd name="T17" fmla="*/ 0 h 264"/>
                <a:gd name="T18" fmla="*/ 0 w 1298"/>
                <a:gd name="T19" fmla="*/ 0 h 264"/>
                <a:gd name="T20" fmla="*/ 0 w 1298"/>
                <a:gd name="T21" fmla="*/ 0 h 264"/>
                <a:gd name="T22" fmla="*/ 0 w 1298"/>
                <a:gd name="T23" fmla="*/ 0 h 264"/>
                <a:gd name="T24" fmla="*/ 0 w 1298"/>
                <a:gd name="T25" fmla="*/ 0 h 264"/>
                <a:gd name="T26" fmla="*/ 0 w 1298"/>
                <a:gd name="T27" fmla="*/ 0 h 264"/>
                <a:gd name="T28" fmla="*/ 0 w 1298"/>
                <a:gd name="T29" fmla="*/ 0 h 264"/>
                <a:gd name="T30" fmla="*/ 0 w 1298"/>
                <a:gd name="T31" fmla="*/ 0 h 264"/>
                <a:gd name="T32" fmla="*/ 0 w 1298"/>
                <a:gd name="T33" fmla="*/ 0 h 264"/>
                <a:gd name="T34" fmla="*/ 0 w 1298"/>
                <a:gd name="T35" fmla="*/ 0 h 264"/>
                <a:gd name="T36" fmla="*/ 0 w 1298"/>
                <a:gd name="T37" fmla="*/ 0 h 264"/>
                <a:gd name="T38" fmla="*/ 0 w 1298"/>
                <a:gd name="T39" fmla="*/ 0 h 264"/>
                <a:gd name="T40" fmla="*/ 0 w 1298"/>
                <a:gd name="T41" fmla="*/ 0 h 264"/>
                <a:gd name="T42" fmla="*/ 0 w 1298"/>
                <a:gd name="T43" fmla="*/ 0 h 264"/>
                <a:gd name="T44" fmla="*/ 0 w 1298"/>
                <a:gd name="T45" fmla="*/ 0 h 264"/>
                <a:gd name="T46" fmla="*/ 0 w 1298"/>
                <a:gd name="T47" fmla="*/ 0 h 264"/>
                <a:gd name="T48" fmla="*/ 0 w 1298"/>
                <a:gd name="T49" fmla="*/ 0 h 264"/>
                <a:gd name="T50" fmla="*/ 0 w 1298"/>
                <a:gd name="T51" fmla="*/ 0 h 264"/>
                <a:gd name="T52" fmla="*/ 0 w 1298"/>
                <a:gd name="T53" fmla="*/ 0 h 264"/>
                <a:gd name="T54" fmla="*/ 0 w 1298"/>
                <a:gd name="T55" fmla="*/ 0 h 264"/>
                <a:gd name="T56" fmla="*/ 0 w 1298"/>
                <a:gd name="T57" fmla="*/ 0 h 264"/>
                <a:gd name="T58" fmla="*/ 0 w 1298"/>
                <a:gd name="T59" fmla="*/ 0 h 264"/>
                <a:gd name="T60" fmla="*/ 0 w 1298"/>
                <a:gd name="T61" fmla="*/ 0 h 264"/>
                <a:gd name="T62" fmla="*/ 0 w 1298"/>
                <a:gd name="T63" fmla="*/ 0 h 264"/>
                <a:gd name="T64" fmla="*/ 0 w 1298"/>
                <a:gd name="T65" fmla="*/ 0 h 264"/>
                <a:gd name="T66" fmla="*/ 0 w 1298"/>
                <a:gd name="T67" fmla="*/ 0 h 264"/>
                <a:gd name="T68" fmla="*/ 0 w 1298"/>
                <a:gd name="T69" fmla="*/ 0 h 264"/>
                <a:gd name="T70" fmla="*/ 0 w 1298"/>
                <a:gd name="T71" fmla="*/ 0 h 264"/>
                <a:gd name="T72" fmla="*/ 0 w 1298"/>
                <a:gd name="T73" fmla="*/ 0 h 264"/>
                <a:gd name="T74" fmla="*/ 0 w 1298"/>
                <a:gd name="T75" fmla="*/ 0 h 264"/>
                <a:gd name="T76" fmla="*/ 0 w 1298"/>
                <a:gd name="T77" fmla="*/ 0 h 264"/>
                <a:gd name="T78" fmla="*/ 0 w 1298"/>
                <a:gd name="T79" fmla="*/ 0 h 264"/>
                <a:gd name="T80" fmla="*/ 0 w 1298"/>
                <a:gd name="T81" fmla="*/ 0 h 264"/>
                <a:gd name="T82" fmla="*/ 0 w 1298"/>
                <a:gd name="T83" fmla="*/ 0 h 264"/>
                <a:gd name="T84" fmla="*/ 0 w 1298"/>
                <a:gd name="T85" fmla="*/ 0 h 264"/>
                <a:gd name="T86" fmla="*/ 0 w 1298"/>
                <a:gd name="T87" fmla="*/ 0 h 264"/>
                <a:gd name="T88" fmla="*/ 0 w 1298"/>
                <a:gd name="T89" fmla="*/ 0 h 264"/>
                <a:gd name="T90" fmla="*/ 0 w 1298"/>
                <a:gd name="T91" fmla="*/ 0 h 264"/>
                <a:gd name="T92" fmla="*/ 0 w 1298"/>
                <a:gd name="T93" fmla="*/ 0 h 264"/>
                <a:gd name="T94" fmla="*/ 0 w 1298"/>
                <a:gd name="T95" fmla="*/ 0 h 2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98"/>
                <a:gd name="T145" fmla="*/ 0 h 264"/>
                <a:gd name="T146" fmla="*/ 1298 w 1298"/>
                <a:gd name="T147" fmla="*/ 264 h 2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98" h="264">
                  <a:moveTo>
                    <a:pt x="105" y="0"/>
                  </a:moveTo>
                  <a:lnTo>
                    <a:pt x="137" y="1"/>
                  </a:lnTo>
                  <a:lnTo>
                    <a:pt x="167" y="3"/>
                  </a:lnTo>
                  <a:lnTo>
                    <a:pt x="195" y="4"/>
                  </a:lnTo>
                  <a:lnTo>
                    <a:pt x="221" y="5"/>
                  </a:lnTo>
                  <a:lnTo>
                    <a:pt x="244" y="6"/>
                  </a:lnTo>
                  <a:lnTo>
                    <a:pt x="266" y="7"/>
                  </a:lnTo>
                  <a:lnTo>
                    <a:pt x="288" y="8"/>
                  </a:lnTo>
                  <a:lnTo>
                    <a:pt x="308" y="9"/>
                  </a:lnTo>
                  <a:lnTo>
                    <a:pt x="327" y="10"/>
                  </a:lnTo>
                  <a:lnTo>
                    <a:pt x="346" y="11"/>
                  </a:lnTo>
                  <a:lnTo>
                    <a:pt x="365" y="11"/>
                  </a:lnTo>
                  <a:lnTo>
                    <a:pt x="383" y="12"/>
                  </a:lnTo>
                  <a:lnTo>
                    <a:pt x="402" y="13"/>
                  </a:lnTo>
                  <a:lnTo>
                    <a:pt x="423" y="14"/>
                  </a:lnTo>
                  <a:lnTo>
                    <a:pt x="443" y="15"/>
                  </a:lnTo>
                  <a:lnTo>
                    <a:pt x="465" y="16"/>
                  </a:lnTo>
                  <a:lnTo>
                    <a:pt x="489" y="17"/>
                  </a:lnTo>
                  <a:lnTo>
                    <a:pt x="513" y="19"/>
                  </a:lnTo>
                  <a:lnTo>
                    <a:pt x="541" y="20"/>
                  </a:lnTo>
                  <a:lnTo>
                    <a:pt x="569" y="22"/>
                  </a:lnTo>
                  <a:lnTo>
                    <a:pt x="601" y="23"/>
                  </a:lnTo>
                  <a:lnTo>
                    <a:pt x="635" y="26"/>
                  </a:lnTo>
                  <a:lnTo>
                    <a:pt x="673" y="28"/>
                  </a:lnTo>
                  <a:lnTo>
                    <a:pt x="713" y="30"/>
                  </a:lnTo>
                  <a:lnTo>
                    <a:pt x="757" y="33"/>
                  </a:lnTo>
                  <a:lnTo>
                    <a:pt x="805" y="35"/>
                  </a:lnTo>
                  <a:lnTo>
                    <a:pt x="856" y="38"/>
                  </a:lnTo>
                  <a:lnTo>
                    <a:pt x="913" y="41"/>
                  </a:lnTo>
                  <a:lnTo>
                    <a:pt x="974" y="44"/>
                  </a:lnTo>
                  <a:lnTo>
                    <a:pt x="1039" y="48"/>
                  </a:lnTo>
                  <a:lnTo>
                    <a:pt x="1110" y="52"/>
                  </a:lnTo>
                  <a:lnTo>
                    <a:pt x="1186" y="57"/>
                  </a:lnTo>
                  <a:lnTo>
                    <a:pt x="1214" y="61"/>
                  </a:lnTo>
                  <a:lnTo>
                    <a:pt x="1237" y="68"/>
                  </a:lnTo>
                  <a:lnTo>
                    <a:pt x="1256" y="79"/>
                  </a:lnTo>
                  <a:lnTo>
                    <a:pt x="1271" y="94"/>
                  </a:lnTo>
                  <a:lnTo>
                    <a:pt x="1283" y="110"/>
                  </a:lnTo>
                  <a:lnTo>
                    <a:pt x="1291" y="129"/>
                  </a:lnTo>
                  <a:lnTo>
                    <a:pt x="1296" y="148"/>
                  </a:lnTo>
                  <a:lnTo>
                    <a:pt x="1298" y="167"/>
                  </a:lnTo>
                  <a:lnTo>
                    <a:pt x="1298" y="187"/>
                  </a:lnTo>
                  <a:lnTo>
                    <a:pt x="1293" y="206"/>
                  </a:lnTo>
                  <a:lnTo>
                    <a:pt x="1285" y="223"/>
                  </a:lnTo>
                  <a:lnTo>
                    <a:pt x="1272" y="237"/>
                  </a:lnTo>
                  <a:lnTo>
                    <a:pt x="1257" y="249"/>
                  </a:lnTo>
                  <a:lnTo>
                    <a:pt x="1238" y="257"/>
                  </a:lnTo>
                  <a:lnTo>
                    <a:pt x="1217" y="263"/>
                  </a:lnTo>
                  <a:lnTo>
                    <a:pt x="1191" y="264"/>
                  </a:lnTo>
                  <a:lnTo>
                    <a:pt x="1159" y="262"/>
                  </a:lnTo>
                  <a:lnTo>
                    <a:pt x="1128" y="259"/>
                  </a:lnTo>
                  <a:lnTo>
                    <a:pt x="1101" y="258"/>
                  </a:lnTo>
                  <a:lnTo>
                    <a:pt x="1075" y="256"/>
                  </a:lnTo>
                  <a:lnTo>
                    <a:pt x="1051" y="255"/>
                  </a:lnTo>
                  <a:lnTo>
                    <a:pt x="1029" y="253"/>
                  </a:lnTo>
                  <a:lnTo>
                    <a:pt x="1008" y="252"/>
                  </a:lnTo>
                  <a:lnTo>
                    <a:pt x="988" y="251"/>
                  </a:lnTo>
                  <a:lnTo>
                    <a:pt x="969" y="250"/>
                  </a:lnTo>
                  <a:lnTo>
                    <a:pt x="949" y="249"/>
                  </a:lnTo>
                  <a:lnTo>
                    <a:pt x="930" y="248"/>
                  </a:lnTo>
                  <a:lnTo>
                    <a:pt x="912" y="247"/>
                  </a:lnTo>
                  <a:lnTo>
                    <a:pt x="892" y="245"/>
                  </a:lnTo>
                  <a:lnTo>
                    <a:pt x="872" y="244"/>
                  </a:lnTo>
                  <a:lnTo>
                    <a:pt x="852" y="243"/>
                  </a:lnTo>
                  <a:lnTo>
                    <a:pt x="830" y="242"/>
                  </a:lnTo>
                  <a:lnTo>
                    <a:pt x="807" y="241"/>
                  </a:lnTo>
                  <a:lnTo>
                    <a:pt x="783" y="239"/>
                  </a:lnTo>
                  <a:lnTo>
                    <a:pt x="755" y="238"/>
                  </a:lnTo>
                  <a:lnTo>
                    <a:pt x="726" y="237"/>
                  </a:lnTo>
                  <a:lnTo>
                    <a:pt x="694" y="235"/>
                  </a:lnTo>
                  <a:lnTo>
                    <a:pt x="660" y="233"/>
                  </a:lnTo>
                  <a:lnTo>
                    <a:pt x="622" y="231"/>
                  </a:lnTo>
                  <a:lnTo>
                    <a:pt x="581" y="228"/>
                  </a:lnTo>
                  <a:lnTo>
                    <a:pt x="538" y="226"/>
                  </a:lnTo>
                  <a:lnTo>
                    <a:pt x="490" y="224"/>
                  </a:lnTo>
                  <a:lnTo>
                    <a:pt x="437" y="221"/>
                  </a:lnTo>
                  <a:lnTo>
                    <a:pt x="381" y="218"/>
                  </a:lnTo>
                  <a:lnTo>
                    <a:pt x="320" y="215"/>
                  </a:lnTo>
                  <a:lnTo>
                    <a:pt x="254" y="212"/>
                  </a:lnTo>
                  <a:lnTo>
                    <a:pt x="183" y="209"/>
                  </a:lnTo>
                  <a:lnTo>
                    <a:pt x="107" y="205"/>
                  </a:lnTo>
                  <a:lnTo>
                    <a:pt x="83" y="202"/>
                  </a:lnTo>
                  <a:lnTo>
                    <a:pt x="62" y="194"/>
                  </a:lnTo>
                  <a:lnTo>
                    <a:pt x="45" y="183"/>
                  </a:lnTo>
                  <a:lnTo>
                    <a:pt x="29" y="168"/>
                  </a:lnTo>
                  <a:lnTo>
                    <a:pt x="17" y="151"/>
                  </a:lnTo>
                  <a:lnTo>
                    <a:pt x="8" y="132"/>
                  </a:lnTo>
                  <a:lnTo>
                    <a:pt x="2" y="111"/>
                  </a:lnTo>
                  <a:lnTo>
                    <a:pt x="0" y="91"/>
                  </a:lnTo>
                  <a:lnTo>
                    <a:pt x="2" y="72"/>
                  </a:lnTo>
                  <a:lnTo>
                    <a:pt x="7" y="55"/>
                  </a:lnTo>
                  <a:lnTo>
                    <a:pt x="15" y="39"/>
                  </a:lnTo>
                  <a:lnTo>
                    <a:pt x="26" y="25"/>
                  </a:lnTo>
                  <a:lnTo>
                    <a:pt x="42" y="13"/>
                  </a:lnTo>
                  <a:lnTo>
                    <a:pt x="60" y="5"/>
                  </a:lnTo>
                  <a:lnTo>
                    <a:pt x="80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4D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18" name="Freeform 120"/>
            <p:cNvSpPr>
              <a:spLocks/>
            </p:cNvSpPr>
            <p:nvPr/>
          </p:nvSpPr>
          <p:spPr bwMode="auto">
            <a:xfrm>
              <a:off x="3680" y="2358"/>
              <a:ext cx="128" cy="22"/>
            </a:xfrm>
            <a:custGeom>
              <a:avLst/>
              <a:gdLst>
                <a:gd name="T0" fmla="*/ 0 w 1288"/>
                <a:gd name="T1" fmla="*/ 0 h 255"/>
                <a:gd name="T2" fmla="*/ 0 w 1288"/>
                <a:gd name="T3" fmla="*/ 0 h 255"/>
                <a:gd name="T4" fmla="*/ 0 w 1288"/>
                <a:gd name="T5" fmla="*/ 0 h 255"/>
                <a:gd name="T6" fmla="*/ 0 w 1288"/>
                <a:gd name="T7" fmla="*/ 0 h 255"/>
                <a:gd name="T8" fmla="*/ 0 w 1288"/>
                <a:gd name="T9" fmla="*/ 0 h 255"/>
                <a:gd name="T10" fmla="*/ 0 w 1288"/>
                <a:gd name="T11" fmla="*/ 0 h 255"/>
                <a:gd name="T12" fmla="*/ 0 w 1288"/>
                <a:gd name="T13" fmla="*/ 0 h 255"/>
                <a:gd name="T14" fmla="*/ 0 w 1288"/>
                <a:gd name="T15" fmla="*/ 0 h 255"/>
                <a:gd name="T16" fmla="*/ 0 w 1288"/>
                <a:gd name="T17" fmla="*/ 0 h 255"/>
                <a:gd name="T18" fmla="*/ 0 w 1288"/>
                <a:gd name="T19" fmla="*/ 0 h 255"/>
                <a:gd name="T20" fmla="*/ 0 w 1288"/>
                <a:gd name="T21" fmla="*/ 0 h 255"/>
                <a:gd name="T22" fmla="*/ 0 w 1288"/>
                <a:gd name="T23" fmla="*/ 0 h 255"/>
                <a:gd name="T24" fmla="*/ 0 w 1288"/>
                <a:gd name="T25" fmla="*/ 0 h 255"/>
                <a:gd name="T26" fmla="*/ 0 w 1288"/>
                <a:gd name="T27" fmla="*/ 0 h 255"/>
                <a:gd name="T28" fmla="*/ 0 w 1288"/>
                <a:gd name="T29" fmla="*/ 0 h 255"/>
                <a:gd name="T30" fmla="*/ 0 w 1288"/>
                <a:gd name="T31" fmla="*/ 0 h 255"/>
                <a:gd name="T32" fmla="*/ 0 w 1288"/>
                <a:gd name="T33" fmla="*/ 0 h 255"/>
                <a:gd name="T34" fmla="*/ 0 w 1288"/>
                <a:gd name="T35" fmla="*/ 0 h 255"/>
                <a:gd name="T36" fmla="*/ 0 w 1288"/>
                <a:gd name="T37" fmla="*/ 0 h 255"/>
                <a:gd name="T38" fmla="*/ 0 w 1288"/>
                <a:gd name="T39" fmla="*/ 0 h 255"/>
                <a:gd name="T40" fmla="*/ 0 w 1288"/>
                <a:gd name="T41" fmla="*/ 0 h 255"/>
                <a:gd name="T42" fmla="*/ 0 w 1288"/>
                <a:gd name="T43" fmla="*/ 0 h 255"/>
                <a:gd name="T44" fmla="*/ 0 w 1288"/>
                <a:gd name="T45" fmla="*/ 0 h 255"/>
                <a:gd name="T46" fmla="*/ 0 w 1288"/>
                <a:gd name="T47" fmla="*/ 0 h 255"/>
                <a:gd name="T48" fmla="*/ 0 w 1288"/>
                <a:gd name="T49" fmla="*/ 0 h 255"/>
                <a:gd name="T50" fmla="*/ 0 w 1288"/>
                <a:gd name="T51" fmla="*/ 0 h 255"/>
                <a:gd name="T52" fmla="*/ 0 w 1288"/>
                <a:gd name="T53" fmla="*/ 0 h 255"/>
                <a:gd name="T54" fmla="*/ 0 w 1288"/>
                <a:gd name="T55" fmla="*/ 0 h 255"/>
                <a:gd name="T56" fmla="*/ 0 w 1288"/>
                <a:gd name="T57" fmla="*/ 0 h 255"/>
                <a:gd name="T58" fmla="*/ 0 w 1288"/>
                <a:gd name="T59" fmla="*/ 0 h 255"/>
                <a:gd name="T60" fmla="*/ 0 w 1288"/>
                <a:gd name="T61" fmla="*/ 0 h 255"/>
                <a:gd name="T62" fmla="*/ 0 w 1288"/>
                <a:gd name="T63" fmla="*/ 0 h 255"/>
                <a:gd name="T64" fmla="*/ 0 w 1288"/>
                <a:gd name="T65" fmla="*/ 0 h 255"/>
                <a:gd name="T66" fmla="*/ 0 w 1288"/>
                <a:gd name="T67" fmla="*/ 0 h 255"/>
                <a:gd name="T68" fmla="*/ 0 w 1288"/>
                <a:gd name="T69" fmla="*/ 0 h 255"/>
                <a:gd name="T70" fmla="*/ 0 w 1288"/>
                <a:gd name="T71" fmla="*/ 0 h 255"/>
                <a:gd name="T72" fmla="*/ 0 w 1288"/>
                <a:gd name="T73" fmla="*/ 0 h 255"/>
                <a:gd name="T74" fmla="*/ 0 w 1288"/>
                <a:gd name="T75" fmla="*/ 0 h 255"/>
                <a:gd name="T76" fmla="*/ 0 w 1288"/>
                <a:gd name="T77" fmla="*/ 0 h 255"/>
                <a:gd name="T78" fmla="*/ 0 w 1288"/>
                <a:gd name="T79" fmla="*/ 0 h 255"/>
                <a:gd name="T80" fmla="*/ 0 w 1288"/>
                <a:gd name="T81" fmla="*/ 0 h 255"/>
                <a:gd name="T82" fmla="*/ 0 w 1288"/>
                <a:gd name="T83" fmla="*/ 0 h 255"/>
                <a:gd name="T84" fmla="*/ 0 w 1288"/>
                <a:gd name="T85" fmla="*/ 0 h 255"/>
                <a:gd name="T86" fmla="*/ 0 w 1288"/>
                <a:gd name="T87" fmla="*/ 0 h 255"/>
                <a:gd name="T88" fmla="*/ 0 w 1288"/>
                <a:gd name="T89" fmla="*/ 0 h 255"/>
                <a:gd name="T90" fmla="*/ 0 w 1288"/>
                <a:gd name="T91" fmla="*/ 0 h 255"/>
                <a:gd name="T92" fmla="*/ 0 w 1288"/>
                <a:gd name="T93" fmla="*/ 0 h 255"/>
                <a:gd name="T94" fmla="*/ 0 w 1288"/>
                <a:gd name="T95" fmla="*/ 0 h 2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8"/>
                <a:gd name="T145" fmla="*/ 0 h 255"/>
                <a:gd name="T146" fmla="*/ 1288 w 1288"/>
                <a:gd name="T147" fmla="*/ 255 h 2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8" h="255">
                  <a:moveTo>
                    <a:pt x="98" y="0"/>
                  </a:moveTo>
                  <a:lnTo>
                    <a:pt x="130" y="2"/>
                  </a:lnTo>
                  <a:lnTo>
                    <a:pt x="160" y="3"/>
                  </a:lnTo>
                  <a:lnTo>
                    <a:pt x="188" y="5"/>
                  </a:lnTo>
                  <a:lnTo>
                    <a:pt x="214" y="6"/>
                  </a:lnTo>
                  <a:lnTo>
                    <a:pt x="237" y="7"/>
                  </a:lnTo>
                  <a:lnTo>
                    <a:pt x="259" y="8"/>
                  </a:lnTo>
                  <a:lnTo>
                    <a:pt x="281" y="9"/>
                  </a:lnTo>
                  <a:lnTo>
                    <a:pt x="301" y="10"/>
                  </a:lnTo>
                  <a:lnTo>
                    <a:pt x="320" y="11"/>
                  </a:lnTo>
                  <a:lnTo>
                    <a:pt x="340" y="12"/>
                  </a:lnTo>
                  <a:lnTo>
                    <a:pt x="358" y="13"/>
                  </a:lnTo>
                  <a:lnTo>
                    <a:pt x="377" y="14"/>
                  </a:lnTo>
                  <a:lnTo>
                    <a:pt x="396" y="16"/>
                  </a:lnTo>
                  <a:lnTo>
                    <a:pt x="416" y="17"/>
                  </a:lnTo>
                  <a:lnTo>
                    <a:pt x="437" y="18"/>
                  </a:lnTo>
                  <a:lnTo>
                    <a:pt x="459" y="19"/>
                  </a:lnTo>
                  <a:lnTo>
                    <a:pt x="482" y="20"/>
                  </a:lnTo>
                  <a:lnTo>
                    <a:pt x="507" y="22"/>
                  </a:lnTo>
                  <a:lnTo>
                    <a:pt x="535" y="23"/>
                  </a:lnTo>
                  <a:lnTo>
                    <a:pt x="563" y="25"/>
                  </a:lnTo>
                  <a:lnTo>
                    <a:pt x="595" y="26"/>
                  </a:lnTo>
                  <a:lnTo>
                    <a:pt x="629" y="28"/>
                  </a:lnTo>
                  <a:lnTo>
                    <a:pt x="667" y="30"/>
                  </a:lnTo>
                  <a:lnTo>
                    <a:pt x="707" y="32"/>
                  </a:lnTo>
                  <a:lnTo>
                    <a:pt x="751" y="35"/>
                  </a:lnTo>
                  <a:lnTo>
                    <a:pt x="799" y="37"/>
                  </a:lnTo>
                  <a:lnTo>
                    <a:pt x="850" y="40"/>
                  </a:lnTo>
                  <a:lnTo>
                    <a:pt x="906" y="45"/>
                  </a:lnTo>
                  <a:lnTo>
                    <a:pt x="967" y="48"/>
                  </a:lnTo>
                  <a:lnTo>
                    <a:pt x="1033" y="52"/>
                  </a:lnTo>
                  <a:lnTo>
                    <a:pt x="1103" y="56"/>
                  </a:lnTo>
                  <a:lnTo>
                    <a:pt x="1179" y="60"/>
                  </a:lnTo>
                  <a:lnTo>
                    <a:pt x="1207" y="63"/>
                  </a:lnTo>
                  <a:lnTo>
                    <a:pt x="1229" y="70"/>
                  </a:lnTo>
                  <a:lnTo>
                    <a:pt x="1248" y="81"/>
                  </a:lnTo>
                  <a:lnTo>
                    <a:pt x="1262" y="93"/>
                  </a:lnTo>
                  <a:lnTo>
                    <a:pt x="1273" y="109"/>
                  </a:lnTo>
                  <a:lnTo>
                    <a:pt x="1281" y="125"/>
                  </a:lnTo>
                  <a:lnTo>
                    <a:pt x="1285" y="143"/>
                  </a:lnTo>
                  <a:lnTo>
                    <a:pt x="1288" y="160"/>
                  </a:lnTo>
                  <a:lnTo>
                    <a:pt x="1287" y="181"/>
                  </a:lnTo>
                  <a:lnTo>
                    <a:pt x="1282" y="200"/>
                  </a:lnTo>
                  <a:lnTo>
                    <a:pt x="1274" y="216"/>
                  </a:lnTo>
                  <a:lnTo>
                    <a:pt x="1261" y="230"/>
                  </a:lnTo>
                  <a:lnTo>
                    <a:pt x="1246" y="241"/>
                  </a:lnTo>
                  <a:lnTo>
                    <a:pt x="1228" y="249"/>
                  </a:lnTo>
                  <a:lnTo>
                    <a:pt x="1208" y="254"/>
                  </a:lnTo>
                  <a:lnTo>
                    <a:pt x="1184" y="255"/>
                  </a:lnTo>
                  <a:lnTo>
                    <a:pt x="1152" y="253"/>
                  </a:lnTo>
                  <a:lnTo>
                    <a:pt x="1121" y="250"/>
                  </a:lnTo>
                  <a:lnTo>
                    <a:pt x="1094" y="249"/>
                  </a:lnTo>
                  <a:lnTo>
                    <a:pt x="1068" y="247"/>
                  </a:lnTo>
                  <a:lnTo>
                    <a:pt x="1044" y="246"/>
                  </a:lnTo>
                  <a:lnTo>
                    <a:pt x="1022" y="244"/>
                  </a:lnTo>
                  <a:lnTo>
                    <a:pt x="1001" y="243"/>
                  </a:lnTo>
                  <a:lnTo>
                    <a:pt x="981" y="242"/>
                  </a:lnTo>
                  <a:lnTo>
                    <a:pt x="962" y="241"/>
                  </a:lnTo>
                  <a:lnTo>
                    <a:pt x="942" y="240"/>
                  </a:lnTo>
                  <a:lnTo>
                    <a:pt x="923" y="239"/>
                  </a:lnTo>
                  <a:lnTo>
                    <a:pt x="905" y="238"/>
                  </a:lnTo>
                  <a:lnTo>
                    <a:pt x="885" y="236"/>
                  </a:lnTo>
                  <a:lnTo>
                    <a:pt x="865" y="235"/>
                  </a:lnTo>
                  <a:lnTo>
                    <a:pt x="845" y="234"/>
                  </a:lnTo>
                  <a:lnTo>
                    <a:pt x="823" y="233"/>
                  </a:lnTo>
                  <a:lnTo>
                    <a:pt x="800" y="232"/>
                  </a:lnTo>
                  <a:lnTo>
                    <a:pt x="776" y="230"/>
                  </a:lnTo>
                  <a:lnTo>
                    <a:pt x="748" y="229"/>
                  </a:lnTo>
                  <a:lnTo>
                    <a:pt x="719" y="228"/>
                  </a:lnTo>
                  <a:lnTo>
                    <a:pt x="687" y="226"/>
                  </a:lnTo>
                  <a:lnTo>
                    <a:pt x="653" y="224"/>
                  </a:lnTo>
                  <a:lnTo>
                    <a:pt x="615" y="222"/>
                  </a:lnTo>
                  <a:lnTo>
                    <a:pt x="574" y="219"/>
                  </a:lnTo>
                  <a:lnTo>
                    <a:pt x="531" y="217"/>
                  </a:lnTo>
                  <a:lnTo>
                    <a:pt x="483" y="215"/>
                  </a:lnTo>
                  <a:lnTo>
                    <a:pt x="430" y="212"/>
                  </a:lnTo>
                  <a:lnTo>
                    <a:pt x="374" y="209"/>
                  </a:lnTo>
                  <a:lnTo>
                    <a:pt x="313" y="206"/>
                  </a:lnTo>
                  <a:lnTo>
                    <a:pt x="247" y="203"/>
                  </a:lnTo>
                  <a:lnTo>
                    <a:pt x="176" y="200"/>
                  </a:lnTo>
                  <a:lnTo>
                    <a:pt x="100" y="196"/>
                  </a:lnTo>
                  <a:lnTo>
                    <a:pt x="78" y="193"/>
                  </a:lnTo>
                  <a:lnTo>
                    <a:pt x="60" y="185"/>
                  </a:lnTo>
                  <a:lnTo>
                    <a:pt x="43" y="175"/>
                  </a:lnTo>
                  <a:lnTo>
                    <a:pt x="29" y="161"/>
                  </a:lnTo>
                  <a:lnTo>
                    <a:pt x="16" y="146"/>
                  </a:lnTo>
                  <a:lnTo>
                    <a:pt x="7" y="127"/>
                  </a:lnTo>
                  <a:lnTo>
                    <a:pt x="2" y="108"/>
                  </a:lnTo>
                  <a:lnTo>
                    <a:pt x="0" y="87"/>
                  </a:lnTo>
                  <a:lnTo>
                    <a:pt x="1" y="69"/>
                  </a:lnTo>
                  <a:lnTo>
                    <a:pt x="6" y="53"/>
                  </a:lnTo>
                  <a:lnTo>
                    <a:pt x="14" y="38"/>
                  </a:lnTo>
                  <a:lnTo>
                    <a:pt x="25" y="25"/>
                  </a:lnTo>
                  <a:lnTo>
                    <a:pt x="40" y="14"/>
                  </a:lnTo>
                  <a:lnTo>
                    <a:pt x="56" y="6"/>
                  </a:lnTo>
                  <a:lnTo>
                    <a:pt x="76" y="1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19" name="Freeform 121"/>
            <p:cNvSpPr>
              <a:spLocks/>
            </p:cNvSpPr>
            <p:nvPr/>
          </p:nvSpPr>
          <p:spPr bwMode="auto">
            <a:xfrm>
              <a:off x="3680" y="2359"/>
              <a:ext cx="128" cy="21"/>
            </a:xfrm>
            <a:custGeom>
              <a:avLst/>
              <a:gdLst>
                <a:gd name="T0" fmla="*/ 0 w 1276"/>
                <a:gd name="T1" fmla="*/ 0 h 243"/>
                <a:gd name="T2" fmla="*/ 0 w 1276"/>
                <a:gd name="T3" fmla="*/ 0 h 243"/>
                <a:gd name="T4" fmla="*/ 0 w 1276"/>
                <a:gd name="T5" fmla="*/ 0 h 243"/>
                <a:gd name="T6" fmla="*/ 0 w 1276"/>
                <a:gd name="T7" fmla="*/ 0 h 243"/>
                <a:gd name="T8" fmla="*/ 0 w 1276"/>
                <a:gd name="T9" fmla="*/ 0 h 243"/>
                <a:gd name="T10" fmla="*/ 0 w 1276"/>
                <a:gd name="T11" fmla="*/ 0 h 243"/>
                <a:gd name="T12" fmla="*/ 0 w 1276"/>
                <a:gd name="T13" fmla="*/ 0 h 243"/>
                <a:gd name="T14" fmla="*/ 0 w 1276"/>
                <a:gd name="T15" fmla="*/ 0 h 243"/>
                <a:gd name="T16" fmla="*/ 0 w 1276"/>
                <a:gd name="T17" fmla="*/ 0 h 243"/>
                <a:gd name="T18" fmla="*/ 0 w 1276"/>
                <a:gd name="T19" fmla="*/ 0 h 243"/>
                <a:gd name="T20" fmla="*/ 0 w 1276"/>
                <a:gd name="T21" fmla="*/ 0 h 243"/>
                <a:gd name="T22" fmla="*/ 0 w 1276"/>
                <a:gd name="T23" fmla="*/ 0 h 243"/>
                <a:gd name="T24" fmla="*/ 0 w 1276"/>
                <a:gd name="T25" fmla="*/ 0 h 243"/>
                <a:gd name="T26" fmla="*/ 0 w 1276"/>
                <a:gd name="T27" fmla="*/ 0 h 243"/>
                <a:gd name="T28" fmla="*/ 0 w 1276"/>
                <a:gd name="T29" fmla="*/ 0 h 243"/>
                <a:gd name="T30" fmla="*/ 0 w 1276"/>
                <a:gd name="T31" fmla="*/ 0 h 243"/>
                <a:gd name="T32" fmla="*/ 0 w 1276"/>
                <a:gd name="T33" fmla="*/ 0 h 243"/>
                <a:gd name="T34" fmla="*/ 0 w 1276"/>
                <a:gd name="T35" fmla="*/ 0 h 243"/>
                <a:gd name="T36" fmla="*/ 0 w 1276"/>
                <a:gd name="T37" fmla="*/ 0 h 243"/>
                <a:gd name="T38" fmla="*/ 0 w 1276"/>
                <a:gd name="T39" fmla="*/ 0 h 243"/>
                <a:gd name="T40" fmla="*/ 0 w 1276"/>
                <a:gd name="T41" fmla="*/ 0 h 243"/>
                <a:gd name="T42" fmla="*/ 0 w 1276"/>
                <a:gd name="T43" fmla="*/ 0 h 243"/>
                <a:gd name="T44" fmla="*/ 0 w 1276"/>
                <a:gd name="T45" fmla="*/ 0 h 243"/>
                <a:gd name="T46" fmla="*/ 0 w 1276"/>
                <a:gd name="T47" fmla="*/ 0 h 243"/>
                <a:gd name="T48" fmla="*/ 0 w 1276"/>
                <a:gd name="T49" fmla="*/ 0 h 243"/>
                <a:gd name="T50" fmla="*/ 0 w 1276"/>
                <a:gd name="T51" fmla="*/ 0 h 243"/>
                <a:gd name="T52" fmla="*/ 0 w 1276"/>
                <a:gd name="T53" fmla="*/ 0 h 243"/>
                <a:gd name="T54" fmla="*/ 0 w 1276"/>
                <a:gd name="T55" fmla="*/ 0 h 243"/>
                <a:gd name="T56" fmla="*/ 0 w 1276"/>
                <a:gd name="T57" fmla="*/ 0 h 243"/>
                <a:gd name="T58" fmla="*/ 0 w 1276"/>
                <a:gd name="T59" fmla="*/ 0 h 243"/>
                <a:gd name="T60" fmla="*/ 0 w 1276"/>
                <a:gd name="T61" fmla="*/ 0 h 243"/>
                <a:gd name="T62" fmla="*/ 0 w 1276"/>
                <a:gd name="T63" fmla="*/ 0 h 243"/>
                <a:gd name="T64" fmla="*/ 0 w 1276"/>
                <a:gd name="T65" fmla="*/ 0 h 243"/>
                <a:gd name="T66" fmla="*/ 0 w 1276"/>
                <a:gd name="T67" fmla="*/ 0 h 243"/>
                <a:gd name="T68" fmla="*/ 0 w 1276"/>
                <a:gd name="T69" fmla="*/ 0 h 243"/>
                <a:gd name="T70" fmla="*/ 0 w 1276"/>
                <a:gd name="T71" fmla="*/ 0 h 243"/>
                <a:gd name="T72" fmla="*/ 0 w 1276"/>
                <a:gd name="T73" fmla="*/ 0 h 243"/>
                <a:gd name="T74" fmla="*/ 0 w 1276"/>
                <a:gd name="T75" fmla="*/ 0 h 243"/>
                <a:gd name="T76" fmla="*/ 0 w 1276"/>
                <a:gd name="T77" fmla="*/ 0 h 243"/>
                <a:gd name="T78" fmla="*/ 0 w 1276"/>
                <a:gd name="T79" fmla="*/ 0 h 243"/>
                <a:gd name="T80" fmla="*/ 0 w 1276"/>
                <a:gd name="T81" fmla="*/ 0 h 243"/>
                <a:gd name="T82" fmla="*/ 0 w 1276"/>
                <a:gd name="T83" fmla="*/ 0 h 243"/>
                <a:gd name="T84" fmla="*/ 0 w 1276"/>
                <a:gd name="T85" fmla="*/ 0 h 243"/>
                <a:gd name="T86" fmla="*/ 0 w 1276"/>
                <a:gd name="T87" fmla="*/ 0 h 243"/>
                <a:gd name="T88" fmla="*/ 0 w 1276"/>
                <a:gd name="T89" fmla="*/ 0 h 243"/>
                <a:gd name="T90" fmla="*/ 0 w 1276"/>
                <a:gd name="T91" fmla="*/ 0 h 243"/>
                <a:gd name="T92" fmla="*/ 0 w 1276"/>
                <a:gd name="T93" fmla="*/ 0 h 243"/>
                <a:gd name="T94" fmla="*/ 0 w 1276"/>
                <a:gd name="T95" fmla="*/ 0 h 2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6"/>
                <a:gd name="T145" fmla="*/ 0 h 243"/>
                <a:gd name="T146" fmla="*/ 1276 w 1276"/>
                <a:gd name="T147" fmla="*/ 243 h 24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6" h="243">
                  <a:moveTo>
                    <a:pt x="93" y="0"/>
                  </a:moveTo>
                  <a:lnTo>
                    <a:pt x="125" y="2"/>
                  </a:lnTo>
                  <a:lnTo>
                    <a:pt x="155" y="4"/>
                  </a:lnTo>
                  <a:lnTo>
                    <a:pt x="183" y="5"/>
                  </a:lnTo>
                  <a:lnTo>
                    <a:pt x="209" y="6"/>
                  </a:lnTo>
                  <a:lnTo>
                    <a:pt x="232" y="8"/>
                  </a:lnTo>
                  <a:lnTo>
                    <a:pt x="254" y="9"/>
                  </a:lnTo>
                  <a:lnTo>
                    <a:pt x="276" y="10"/>
                  </a:lnTo>
                  <a:lnTo>
                    <a:pt x="296" y="10"/>
                  </a:lnTo>
                  <a:lnTo>
                    <a:pt x="315" y="11"/>
                  </a:lnTo>
                  <a:lnTo>
                    <a:pt x="335" y="12"/>
                  </a:lnTo>
                  <a:lnTo>
                    <a:pt x="353" y="13"/>
                  </a:lnTo>
                  <a:lnTo>
                    <a:pt x="372" y="14"/>
                  </a:lnTo>
                  <a:lnTo>
                    <a:pt x="391" y="15"/>
                  </a:lnTo>
                  <a:lnTo>
                    <a:pt x="411" y="16"/>
                  </a:lnTo>
                  <a:lnTo>
                    <a:pt x="432" y="17"/>
                  </a:lnTo>
                  <a:lnTo>
                    <a:pt x="454" y="18"/>
                  </a:lnTo>
                  <a:lnTo>
                    <a:pt x="477" y="19"/>
                  </a:lnTo>
                  <a:lnTo>
                    <a:pt x="502" y="20"/>
                  </a:lnTo>
                  <a:lnTo>
                    <a:pt x="530" y="22"/>
                  </a:lnTo>
                  <a:lnTo>
                    <a:pt x="558" y="23"/>
                  </a:lnTo>
                  <a:lnTo>
                    <a:pt x="590" y="25"/>
                  </a:lnTo>
                  <a:lnTo>
                    <a:pt x="624" y="27"/>
                  </a:lnTo>
                  <a:lnTo>
                    <a:pt x="662" y="29"/>
                  </a:lnTo>
                  <a:lnTo>
                    <a:pt x="702" y="31"/>
                  </a:lnTo>
                  <a:lnTo>
                    <a:pt x="746" y="34"/>
                  </a:lnTo>
                  <a:lnTo>
                    <a:pt x="794" y="37"/>
                  </a:lnTo>
                  <a:lnTo>
                    <a:pt x="845" y="39"/>
                  </a:lnTo>
                  <a:lnTo>
                    <a:pt x="901" y="42"/>
                  </a:lnTo>
                  <a:lnTo>
                    <a:pt x="962" y="46"/>
                  </a:lnTo>
                  <a:lnTo>
                    <a:pt x="1028" y="49"/>
                  </a:lnTo>
                  <a:lnTo>
                    <a:pt x="1098" y="53"/>
                  </a:lnTo>
                  <a:lnTo>
                    <a:pt x="1174" y="57"/>
                  </a:lnTo>
                  <a:lnTo>
                    <a:pt x="1202" y="61"/>
                  </a:lnTo>
                  <a:lnTo>
                    <a:pt x="1224" y="69"/>
                  </a:lnTo>
                  <a:lnTo>
                    <a:pt x="1241" y="79"/>
                  </a:lnTo>
                  <a:lnTo>
                    <a:pt x="1254" y="93"/>
                  </a:lnTo>
                  <a:lnTo>
                    <a:pt x="1263" y="107"/>
                  </a:lnTo>
                  <a:lnTo>
                    <a:pt x="1271" y="124"/>
                  </a:lnTo>
                  <a:lnTo>
                    <a:pt x="1274" y="140"/>
                  </a:lnTo>
                  <a:lnTo>
                    <a:pt x="1276" y="157"/>
                  </a:lnTo>
                  <a:lnTo>
                    <a:pt x="1276" y="176"/>
                  </a:lnTo>
                  <a:lnTo>
                    <a:pt x="1273" y="193"/>
                  </a:lnTo>
                  <a:lnTo>
                    <a:pt x="1265" y="208"/>
                  </a:lnTo>
                  <a:lnTo>
                    <a:pt x="1253" y="221"/>
                  </a:lnTo>
                  <a:lnTo>
                    <a:pt x="1239" y="231"/>
                  </a:lnTo>
                  <a:lnTo>
                    <a:pt x="1222" y="238"/>
                  </a:lnTo>
                  <a:lnTo>
                    <a:pt x="1202" y="242"/>
                  </a:lnTo>
                  <a:lnTo>
                    <a:pt x="1179" y="243"/>
                  </a:lnTo>
                  <a:lnTo>
                    <a:pt x="1147" y="241"/>
                  </a:lnTo>
                  <a:lnTo>
                    <a:pt x="1116" y="238"/>
                  </a:lnTo>
                  <a:lnTo>
                    <a:pt x="1089" y="237"/>
                  </a:lnTo>
                  <a:lnTo>
                    <a:pt x="1063" y="235"/>
                  </a:lnTo>
                  <a:lnTo>
                    <a:pt x="1039" y="234"/>
                  </a:lnTo>
                  <a:lnTo>
                    <a:pt x="1017" y="232"/>
                  </a:lnTo>
                  <a:lnTo>
                    <a:pt x="996" y="231"/>
                  </a:lnTo>
                  <a:lnTo>
                    <a:pt x="976" y="230"/>
                  </a:lnTo>
                  <a:lnTo>
                    <a:pt x="957" y="229"/>
                  </a:lnTo>
                  <a:lnTo>
                    <a:pt x="937" y="228"/>
                  </a:lnTo>
                  <a:lnTo>
                    <a:pt x="918" y="227"/>
                  </a:lnTo>
                  <a:lnTo>
                    <a:pt x="900" y="226"/>
                  </a:lnTo>
                  <a:lnTo>
                    <a:pt x="880" y="224"/>
                  </a:lnTo>
                  <a:lnTo>
                    <a:pt x="860" y="223"/>
                  </a:lnTo>
                  <a:lnTo>
                    <a:pt x="840" y="222"/>
                  </a:lnTo>
                  <a:lnTo>
                    <a:pt x="818" y="221"/>
                  </a:lnTo>
                  <a:lnTo>
                    <a:pt x="795" y="220"/>
                  </a:lnTo>
                  <a:lnTo>
                    <a:pt x="771" y="218"/>
                  </a:lnTo>
                  <a:lnTo>
                    <a:pt x="743" y="217"/>
                  </a:lnTo>
                  <a:lnTo>
                    <a:pt x="714" y="216"/>
                  </a:lnTo>
                  <a:lnTo>
                    <a:pt x="682" y="214"/>
                  </a:lnTo>
                  <a:lnTo>
                    <a:pt x="648" y="212"/>
                  </a:lnTo>
                  <a:lnTo>
                    <a:pt x="610" y="210"/>
                  </a:lnTo>
                  <a:lnTo>
                    <a:pt x="569" y="207"/>
                  </a:lnTo>
                  <a:lnTo>
                    <a:pt x="526" y="205"/>
                  </a:lnTo>
                  <a:lnTo>
                    <a:pt x="478" y="203"/>
                  </a:lnTo>
                  <a:lnTo>
                    <a:pt x="425" y="200"/>
                  </a:lnTo>
                  <a:lnTo>
                    <a:pt x="369" y="197"/>
                  </a:lnTo>
                  <a:lnTo>
                    <a:pt x="308" y="194"/>
                  </a:lnTo>
                  <a:lnTo>
                    <a:pt x="242" y="191"/>
                  </a:lnTo>
                  <a:lnTo>
                    <a:pt x="171" y="188"/>
                  </a:lnTo>
                  <a:lnTo>
                    <a:pt x="95" y="184"/>
                  </a:lnTo>
                  <a:lnTo>
                    <a:pt x="75" y="181"/>
                  </a:lnTo>
                  <a:lnTo>
                    <a:pt x="57" y="174"/>
                  </a:lnTo>
                  <a:lnTo>
                    <a:pt x="42" y="165"/>
                  </a:lnTo>
                  <a:lnTo>
                    <a:pt x="28" y="153"/>
                  </a:lnTo>
                  <a:lnTo>
                    <a:pt x="16" y="137"/>
                  </a:lnTo>
                  <a:lnTo>
                    <a:pt x="8" y="120"/>
                  </a:lnTo>
                  <a:lnTo>
                    <a:pt x="2" y="101"/>
                  </a:lnTo>
                  <a:lnTo>
                    <a:pt x="0" y="80"/>
                  </a:lnTo>
                  <a:lnTo>
                    <a:pt x="2" y="64"/>
                  </a:lnTo>
                  <a:lnTo>
                    <a:pt x="6" y="49"/>
                  </a:lnTo>
                  <a:lnTo>
                    <a:pt x="14" y="35"/>
                  </a:lnTo>
                  <a:lnTo>
                    <a:pt x="26" y="23"/>
                  </a:lnTo>
                  <a:lnTo>
                    <a:pt x="39" y="13"/>
                  </a:lnTo>
                  <a:lnTo>
                    <a:pt x="55" y="6"/>
                  </a:lnTo>
                  <a:lnTo>
                    <a:pt x="72" y="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696E6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20" name="Freeform 122"/>
            <p:cNvSpPr>
              <a:spLocks/>
            </p:cNvSpPr>
            <p:nvPr/>
          </p:nvSpPr>
          <p:spPr bwMode="auto">
            <a:xfrm>
              <a:off x="3681" y="2360"/>
              <a:ext cx="126" cy="20"/>
            </a:xfrm>
            <a:custGeom>
              <a:avLst/>
              <a:gdLst>
                <a:gd name="T0" fmla="*/ 0 w 1267"/>
                <a:gd name="T1" fmla="*/ 0 h 232"/>
                <a:gd name="T2" fmla="*/ 0 w 1267"/>
                <a:gd name="T3" fmla="*/ 0 h 232"/>
                <a:gd name="T4" fmla="*/ 0 w 1267"/>
                <a:gd name="T5" fmla="*/ 0 h 232"/>
                <a:gd name="T6" fmla="*/ 0 w 1267"/>
                <a:gd name="T7" fmla="*/ 0 h 232"/>
                <a:gd name="T8" fmla="*/ 0 w 1267"/>
                <a:gd name="T9" fmla="*/ 0 h 232"/>
                <a:gd name="T10" fmla="*/ 0 w 1267"/>
                <a:gd name="T11" fmla="*/ 0 h 232"/>
                <a:gd name="T12" fmla="*/ 0 w 1267"/>
                <a:gd name="T13" fmla="*/ 0 h 232"/>
                <a:gd name="T14" fmla="*/ 0 w 1267"/>
                <a:gd name="T15" fmla="*/ 0 h 232"/>
                <a:gd name="T16" fmla="*/ 0 w 1267"/>
                <a:gd name="T17" fmla="*/ 0 h 232"/>
                <a:gd name="T18" fmla="*/ 0 w 1267"/>
                <a:gd name="T19" fmla="*/ 0 h 232"/>
                <a:gd name="T20" fmla="*/ 0 w 1267"/>
                <a:gd name="T21" fmla="*/ 0 h 232"/>
                <a:gd name="T22" fmla="*/ 0 w 1267"/>
                <a:gd name="T23" fmla="*/ 0 h 232"/>
                <a:gd name="T24" fmla="*/ 0 w 1267"/>
                <a:gd name="T25" fmla="*/ 0 h 232"/>
                <a:gd name="T26" fmla="*/ 0 w 1267"/>
                <a:gd name="T27" fmla="*/ 0 h 232"/>
                <a:gd name="T28" fmla="*/ 0 w 1267"/>
                <a:gd name="T29" fmla="*/ 0 h 232"/>
                <a:gd name="T30" fmla="*/ 0 w 1267"/>
                <a:gd name="T31" fmla="*/ 0 h 232"/>
                <a:gd name="T32" fmla="*/ 0 w 1267"/>
                <a:gd name="T33" fmla="*/ 0 h 232"/>
                <a:gd name="T34" fmla="*/ 0 w 1267"/>
                <a:gd name="T35" fmla="*/ 0 h 232"/>
                <a:gd name="T36" fmla="*/ 0 w 1267"/>
                <a:gd name="T37" fmla="*/ 0 h 232"/>
                <a:gd name="T38" fmla="*/ 0 w 1267"/>
                <a:gd name="T39" fmla="*/ 0 h 232"/>
                <a:gd name="T40" fmla="*/ 0 w 1267"/>
                <a:gd name="T41" fmla="*/ 0 h 232"/>
                <a:gd name="T42" fmla="*/ 0 w 1267"/>
                <a:gd name="T43" fmla="*/ 0 h 232"/>
                <a:gd name="T44" fmla="*/ 0 w 1267"/>
                <a:gd name="T45" fmla="*/ 0 h 232"/>
                <a:gd name="T46" fmla="*/ 0 w 1267"/>
                <a:gd name="T47" fmla="*/ 0 h 232"/>
                <a:gd name="T48" fmla="*/ 0 w 1267"/>
                <a:gd name="T49" fmla="*/ 0 h 232"/>
                <a:gd name="T50" fmla="*/ 0 w 1267"/>
                <a:gd name="T51" fmla="*/ 0 h 232"/>
                <a:gd name="T52" fmla="*/ 0 w 1267"/>
                <a:gd name="T53" fmla="*/ 0 h 232"/>
                <a:gd name="T54" fmla="*/ 0 w 1267"/>
                <a:gd name="T55" fmla="*/ 0 h 232"/>
                <a:gd name="T56" fmla="*/ 0 w 1267"/>
                <a:gd name="T57" fmla="*/ 0 h 232"/>
                <a:gd name="T58" fmla="*/ 0 w 1267"/>
                <a:gd name="T59" fmla="*/ 0 h 232"/>
                <a:gd name="T60" fmla="*/ 0 w 1267"/>
                <a:gd name="T61" fmla="*/ 0 h 232"/>
                <a:gd name="T62" fmla="*/ 0 w 1267"/>
                <a:gd name="T63" fmla="*/ 0 h 232"/>
                <a:gd name="T64" fmla="*/ 0 w 1267"/>
                <a:gd name="T65" fmla="*/ 0 h 232"/>
                <a:gd name="T66" fmla="*/ 0 w 1267"/>
                <a:gd name="T67" fmla="*/ 0 h 232"/>
                <a:gd name="T68" fmla="*/ 0 w 1267"/>
                <a:gd name="T69" fmla="*/ 0 h 232"/>
                <a:gd name="T70" fmla="*/ 0 w 1267"/>
                <a:gd name="T71" fmla="*/ 0 h 232"/>
                <a:gd name="T72" fmla="*/ 0 w 1267"/>
                <a:gd name="T73" fmla="*/ 0 h 232"/>
                <a:gd name="T74" fmla="*/ 0 w 1267"/>
                <a:gd name="T75" fmla="*/ 0 h 232"/>
                <a:gd name="T76" fmla="*/ 0 w 1267"/>
                <a:gd name="T77" fmla="*/ 0 h 232"/>
                <a:gd name="T78" fmla="*/ 0 w 1267"/>
                <a:gd name="T79" fmla="*/ 0 h 232"/>
                <a:gd name="T80" fmla="*/ 0 w 1267"/>
                <a:gd name="T81" fmla="*/ 0 h 232"/>
                <a:gd name="T82" fmla="*/ 0 w 1267"/>
                <a:gd name="T83" fmla="*/ 0 h 232"/>
                <a:gd name="T84" fmla="*/ 0 w 1267"/>
                <a:gd name="T85" fmla="*/ 0 h 232"/>
                <a:gd name="T86" fmla="*/ 0 w 1267"/>
                <a:gd name="T87" fmla="*/ 0 h 232"/>
                <a:gd name="T88" fmla="*/ 0 w 1267"/>
                <a:gd name="T89" fmla="*/ 0 h 232"/>
                <a:gd name="T90" fmla="*/ 0 w 1267"/>
                <a:gd name="T91" fmla="*/ 0 h 232"/>
                <a:gd name="T92" fmla="*/ 0 w 1267"/>
                <a:gd name="T93" fmla="*/ 0 h 232"/>
                <a:gd name="T94" fmla="*/ 0 w 1267"/>
                <a:gd name="T95" fmla="*/ 0 h 23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67"/>
                <a:gd name="T145" fmla="*/ 0 h 232"/>
                <a:gd name="T146" fmla="*/ 1267 w 1267"/>
                <a:gd name="T147" fmla="*/ 232 h 23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67" h="232">
                  <a:moveTo>
                    <a:pt x="86" y="0"/>
                  </a:moveTo>
                  <a:lnTo>
                    <a:pt x="118" y="2"/>
                  </a:lnTo>
                  <a:lnTo>
                    <a:pt x="148" y="3"/>
                  </a:lnTo>
                  <a:lnTo>
                    <a:pt x="176" y="5"/>
                  </a:lnTo>
                  <a:lnTo>
                    <a:pt x="202" y="6"/>
                  </a:lnTo>
                  <a:lnTo>
                    <a:pt x="225" y="7"/>
                  </a:lnTo>
                  <a:lnTo>
                    <a:pt x="247" y="8"/>
                  </a:lnTo>
                  <a:lnTo>
                    <a:pt x="269" y="10"/>
                  </a:lnTo>
                  <a:lnTo>
                    <a:pt x="289" y="11"/>
                  </a:lnTo>
                  <a:lnTo>
                    <a:pt x="308" y="12"/>
                  </a:lnTo>
                  <a:lnTo>
                    <a:pt x="328" y="13"/>
                  </a:lnTo>
                  <a:lnTo>
                    <a:pt x="346" y="14"/>
                  </a:lnTo>
                  <a:lnTo>
                    <a:pt x="365" y="15"/>
                  </a:lnTo>
                  <a:lnTo>
                    <a:pt x="384" y="16"/>
                  </a:lnTo>
                  <a:lnTo>
                    <a:pt x="405" y="17"/>
                  </a:lnTo>
                  <a:lnTo>
                    <a:pt x="425" y="18"/>
                  </a:lnTo>
                  <a:lnTo>
                    <a:pt x="447" y="19"/>
                  </a:lnTo>
                  <a:lnTo>
                    <a:pt x="471" y="20"/>
                  </a:lnTo>
                  <a:lnTo>
                    <a:pt x="495" y="22"/>
                  </a:lnTo>
                  <a:lnTo>
                    <a:pt x="523" y="24"/>
                  </a:lnTo>
                  <a:lnTo>
                    <a:pt x="552" y="25"/>
                  </a:lnTo>
                  <a:lnTo>
                    <a:pt x="584" y="27"/>
                  </a:lnTo>
                  <a:lnTo>
                    <a:pt x="618" y="29"/>
                  </a:lnTo>
                  <a:lnTo>
                    <a:pt x="655" y="31"/>
                  </a:lnTo>
                  <a:lnTo>
                    <a:pt x="695" y="33"/>
                  </a:lnTo>
                  <a:lnTo>
                    <a:pt x="740" y="35"/>
                  </a:lnTo>
                  <a:lnTo>
                    <a:pt x="788" y="38"/>
                  </a:lnTo>
                  <a:lnTo>
                    <a:pt x="839" y="40"/>
                  </a:lnTo>
                  <a:lnTo>
                    <a:pt x="896" y="43"/>
                  </a:lnTo>
                  <a:lnTo>
                    <a:pt x="957" y="47"/>
                  </a:lnTo>
                  <a:lnTo>
                    <a:pt x="1022" y="50"/>
                  </a:lnTo>
                  <a:lnTo>
                    <a:pt x="1093" y="55"/>
                  </a:lnTo>
                  <a:lnTo>
                    <a:pt x="1169" y="59"/>
                  </a:lnTo>
                  <a:lnTo>
                    <a:pt x="1196" y="62"/>
                  </a:lnTo>
                  <a:lnTo>
                    <a:pt x="1217" y="68"/>
                  </a:lnTo>
                  <a:lnTo>
                    <a:pt x="1233" y="77"/>
                  </a:lnTo>
                  <a:lnTo>
                    <a:pt x="1245" y="90"/>
                  </a:lnTo>
                  <a:lnTo>
                    <a:pt x="1254" y="103"/>
                  </a:lnTo>
                  <a:lnTo>
                    <a:pt x="1261" y="119"/>
                  </a:lnTo>
                  <a:lnTo>
                    <a:pt x="1265" y="134"/>
                  </a:lnTo>
                  <a:lnTo>
                    <a:pt x="1267" y="150"/>
                  </a:lnTo>
                  <a:lnTo>
                    <a:pt x="1267" y="170"/>
                  </a:lnTo>
                  <a:lnTo>
                    <a:pt x="1263" y="187"/>
                  </a:lnTo>
                  <a:lnTo>
                    <a:pt x="1255" y="202"/>
                  </a:lnTo>
                  <a:lnTo>
                    <a:pt x="1244" y="213"/>
                  </a:lnTo>
                  <a:lnTo>
                    <a:pt x="1229" y="222"/>
                  </a:lnTo>
                  <a:lnTo>
                    <a:pt x="1213" y="229"/>
                  </a:lnTo>
                  <a:lnTo>
                    <a:pt x="1193" y="232"/>
                  </a:lnTo>
                  <a:lnTo>
                    <a:pt x="1172" y="232"/>
                  </a:lnTo>
                  <a:lnTo>
                    <a:pt x="1140" y="230"/>
                  </a:lnTo>
                  <a:lnTo>
                    <a:pt x="1109" y="227"/>
                  </a:lnTo>
                  <a:lnTo>
                    <a:pt x="1082" y="226"/>
                  </a:lnTo>
                  <a:lnTo>
                    <a:pt x="1056" y="224"/>
                  </a:lnTo>
                  <a:lnTo>
                    <a:pt x="1032" y="223"/>
                  </a:lnTo>
                  <a:lnTo>
                    <a:pt x="1010" y="221"/>
                  </a:lnTo>
                  <a:lnTo>
                    <a:pt x="989" y="220"/>
                  </a:lnTo>
                  <a:lnTo>
                    <a:pt x="969" y="219"/>
                  </a:lnTo>
                  <a:lnTo>
                    <a:pt x="950" y="218"/>
                  </a:lnTo>
                  <a:lnTo>
                    <a:pt x="930" y="217"/>
                  </a:lnTo>
                  <a:lnTo>
                    <a:pt x="911" y="216"/>
                  </a:lnTo>
                  <a:lnTo>
                    <a:pt x="893" y="215"/>
                  </a:lnTo>
                  <a:lnTo>
                    <a:pt x="873" y="213"/>
                  </a:lnTo>
                  <a:lnTo>
                    <a:pt x="853" y="212"/>
                  </a:lnTo>
                  <a:lnTo>
                    <a:pt x="833" y="211"/>
                  </a:lnTo>
                  <a:lnTo>
                    <a:pt x="811" y="210"/>
                  </a:lnTo>
                  <a:lnTo>
                    <a:pt x="788" y="209"/>
                  </a:lnTo>
                  <a:lnTo>
                    <a:pt x="764" y="207"/>
                  </a:lnTo>
                  <a:lnTo>
                    <a:pt x="736" y="206"/>
                  </a:lnTo>
                  <a:lnTo>
                    <a:pt x="707" y="205"/>
                  </a:lnTo>
                  <a:lnTo>
                    <a:pt x="675" y="203"/>
                  </a:lnTo>
                  <a:lnTo>
                    <a:pt x="641" y="201"/>
                  </a:lnTo>
                  <a:lnTo>
                    <a:pt x="603" y="199"/>
                  </a:lnTo>
                  <a:lnTo>
                    <a:pt x="562" y="196"/>
                  </a:lnTo>
                  <a:lnTo>
                    <a:pt x="519" y="194"/>
                  </a:lnTo>
                  <a:lnTo>
                    <a:pt x="471" y="192"/>
                  </a:lnTo>
                  <a:lnTo>
                    <a:pt x="418" y="189"/>
                  </a:lnTo>
                  <a:lnTo>
                    <a:pt x="362" y="186"/>
                  </a:lnTo>
                  <a:lnTo>
                    <a:pt x="301" y="183"/>
                  </a:lnTo>
                  <a:lnTo>
                    <a:pt x="235" y="180"/>
                  </a:lnTo>
                  <a:lnTo>
                    <a:pt x="164" y="177"/>
                  </a:lnTo>
                  <a:lnTo>
                    <a:pt x="88" y="173"/>
                  </a:lnTo>
                  <a:lnTo>
                    <a:pt x="70" y="170"/>
                  </a:lnTo>
                  <a:lnTo>
                    <a:pt x="55" y="164"/>
                  </a:lnTo>
                  <a:lnTo>
                    <a:pt x="40" y="155"/>
                  </a:lnTo>
                  <a:lnTo>
                    <a:pt x="27" y="143"/>
                  </a:lnTo>
                  <a:lnTo>
                    <a:pt x="16" y="128"/>
                  </a:lnTo>
                  <a:lnTo>
                    <a:pt x="7" y="111"/>
                  </a:lnTo>
                  <a:lnTo>
                    <a:pt x="2" y="92"/>
                  </a:lnTo>
                  <a:lnTo>
                    <a:pt x="0" y="71"/>
                  </a:lnTo>
                  <a:lnTo>
                    <a:pt x="1" y="56"/>
                  </a:lnTo>
                  <a:lnTo>
                    <a:pt x="6" y="41"/>
                  </a:lnTo>
                  <a:lnTo>
                    <a:pt x="13" y="29"/>
                  </a:lnTo>
                  <a:lnTo>
                    <a:pt x="24" y="18"/>
                  </a:lnTo>
                  <a:lnTo>
                    <a:pt x="37" y="10"/>
                  </a:lnTo>
                  <a:lnTo>
                    <a:pt x="51" y="4"/>
                  </a:lnTo>
                  <a:lnTo>
                    <a:pt x="68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21" name="Freeform 123"/>
            <p:cNvSpPr>
              <a:spLocks/>
            </p:cNvSpPr>
            <p:nvPr/>
          </p:nvSpPr>
          <p:spPr bwMode="auto">
            <a:xfrm>
              <a:off x="3681" y="2361"/>
              <a:ext cx="126" cy="19"/>
            </a:xfrm>
            <a:custGeom>
              <a:avLst/>
              <a:gdLst>
                <a:gd name="T0" fmla="*/ 0 w 1258"/>
                <a:gd name="T1" fmla="*/ 0 h 220"/>
                <a:gd name="T2" fmla="*/ 0 w 1258"/>
                <a:gd name="T3" fmla="*/ 0 h 220"/>
                <a:gd name="T4" fmla="*/ 0 w 1258"/>
                <a:gd name="T5" fmla="*/ 0 h 220"/>
                <a:gd name="T6" fmla="*/ 0 w 1258"/>
                <a:gd name="T7" fmla="*/ 0 h 220"/>
                <a:gd name="T8" fmla="*/ 0 w 1258"/>
                <a:gd name="T9" fmla="*/ 0 h 220"/>
                <a:gd name="T10" fmla="*/ 0 w 1258"/>
                <a:gd name="T11" fmla="*/ 0 h 220"/>
                <a:gd name="T12" fmla="*/ 0 w 1258"/>
                <a:gd name="T13" fmla="*/ 0 h 220"/>
                <a:gd name="T14" fmla="*/ 0 w 1258"/>
                <a:gd name="T15" fmla="*/ 0 h 220"/>
                <a:gd name="T16" fmla="*/ 0 w 1258"/>
                <a:gd name="T17" fmla="*/ 0 h 220"/>
                <a:gd name="T18" fmla="*/ 0 w 1258"/>
                <a:gd name="T19" fmla="*/ 0 h 220"/>
                <a:gd name="T20" fmla="*/ 0 w 1258"/>
                <a:gd name="T21" fmla="*/ 0 h 220"/>
                <a:gd name="T22" fmla="*/ 0 w 1258"/>
                <a:gd name="T23" fmla="*/ 0 h 220"/>
                <a:gd name="T24" fmla="*/ 0 w 1258"/>
                <a:gd name="T25" fmla="*/ 0 h 220"/>
                <a:gd name="T26" fmla="*/ 0 w 1258"/>
                <a:gd name="T27" fmla="*/ 0 h 220"/>
                <a:gd name="T28" fmla="*/ 0 w 1258"/>
                <a:gd name="T29" fmla="*/ 0 h 220"/>
                <a:gd name="T30" fmla="*/ 0 w 1258"/>
                <a:gd name="T31" fmla="*/ 0 h 220"/>
                <a:gd name="T32" fmla="*/ 0 w 1258"/>
                <a:gd name="T33" fmla="*/ 0 h 220"/>
                <a:gd name="T34" fmla="*/ 0 w 1258"/>
                <a:gd name="T35" fmla="*/ 0 h 220"/>
                <a:gd name="T36" fmla="*/ 0 w 1258"/>
                <a:gd name="T37" fmla="*/ 0 h 220"/>
                <a:gd name="T38" fmla="*/ 0 w 1258"/>
                <a:gd name="T39" fmla="*/ 0 h 220"/>
                <a:gd name="T40" fmla="*/ 0 w 1258"/>
                <a:gd name="T41" fmla="*/ 0 h 220"/>
                <a:gd name="T42" fmla="*/ 0 w 1258"/>
                <a:gd name="T43" fmla="*/ 0 h 220"/>
                <a:gd name="T44" fmla="*/ 0 w 1258"/>
                <a:gd name="T45" fmla="*/ 0 h 220"/>
                <a:gd name="T46" fmla="*/ 0 w 1258"/>
                <a:gd name="T47" fmla="*/ 0 h 220"/>
                <a:gd name="T48" fmla="*/ 0 w 1258"/>
                <a:gd name="T49" fmla="*/ 0 h 220"/>
                <a:gd name="T50" fmla="*/ 0 w 1258"/>
                <a:gd name="T51" fmla="*/ 0 h 220"/>
                <a:gd name="T52" fmla="*/ 0 w 1258"/>
                <a:gd name="T53" fmla="*/ 0 h 220"/>
                <a:gd name="T54" fmla="*/ 0 w 1258"/>
                <a:gd name="T55" fmla="*/ 0 h 220"/>
                <a:gd name="T56" fmla="*/ 0 w 1258"/>
                <a:gd name="T57" fmla="*/ 0 h 220"/>
                <a:gd name="T58" fmla="*/ 0 w 1258"/>
                <a:gd name="T59" fmla="*/ 0 h 220"/>
                <a:gd name="T60" fmla="*/ 0 w 1258"/>
                <a:gd name="T61" fmla="*/ 0 h 220"/>
                <a:gd name="T62" fmla="*/ 0 w 1258"/>
                <a:gd name="T63" fmla="*/ 0 h 220"/>
                <a:gd name="T64" fmla="*/ 0 w 1258"/>
                <a:gd name="T65" fmla="*/ 0 h 220"/>
                <a:gd name="T66" fmla="*/ 0 w 1258"/>
                <a:gd name="T67" fmla="*/ 0 h 220"/>
                <a:gd name="T68" fmla="*/ 0 w 1258"/>
                <a:gd name="T69" fmla="*/ 0 h 2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58"/>
                <a:gd name="T106" fmla="*/ 0 h 220"/>
                <a:gd name="T107" fmla="*/ 1258 w 1258"/>
                <a:gd name="T108" fmla="*/ 220 h 2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58" h="220">
                  <a:moveTo>
                    <a:pt x="81" y="0"/>
                  </a:moveTo>
                  <a:lnTo>
                    <a:pt x="1164" y="57"/>
                  </a:lnTo>
                  <a:lnTo>
                    <a:pt x="1191" y="60"/>
                  </a:lnTo>
                  <a:lnTo>
                    <a:pt x="1211" y="66"/>
                  </a:lnTo>
                  <a:lnTo>
                    <a:pt x="1226" y="76"/>
                  </a:lnTo>
                  <a:lnTo>
                    <a:pt x="1238" y="87"/>
                  </a:lnTo>
                  <a:lnTo>
                    <a:pt x="1245" y="100"/>
                  </a:lnTo>
                  <a:lnTo>
                    <a:pt x="1251" y="114"/>
                  </a:lnTo>
                  <a:lnTo>
                    <a:pt x="1255" y="129"/>
                  </a:lnTo>
                  <a:lnTo>
                    <a:pt x="1257" y="143"/>
                  </a:lnTo>
                  <a:lnTo>
                    <a:pt x="1258" y="163"/>
                  </a:lnTo>
                  <a:lnTo>
                    <a:pt x="1255" y="179"/>
                  </a:lnTo>
                  <a:lnTo>
                    <a:pt x="1246" y="193"/>
                  </a:lnTo>
                  <a:lnTo>
                    <a:pt x="1235" y="204"/>
                  </a:lnTo>
                  <a:lnTo>
                    <a:pt x="1221" y="211"/>
                  </a:lnTo>
                  <a:lnTo>
                    <a:pt x="1205" y="217"/>
                  </a:lnTo>
                  <a:lnTo>
                    <a:pt x="1186" y="220"/>
                  </a:lnTo>
                  <a:lnTo>
                    <a:pt x="1167" y="220"/>
                  </a:lnTo>
                  <a:lnTo>
                    <a:pt x="83" y="161"/>
                  </a:lnTo>
                  <a:lnTo>
                    <a:pt x="68" y="159"/>
                  </a:lnTo>
                  <a:lnTo>
                    <a:pt x="54" y="152"/>
                  </a:lnTo>
                  <a:lnTo>
                    <a:pt x="40" y="143"/>
                  </a:lnTo>
                  <a:lnTo>
                    <a:pt x="28" y="132"/>
                  </a:lnTo>
                  <a:lnTo>
                    <a:pt x="17" y="117"/>
                  </a:lnTo>
                  <a:lnTo>
                    <a:pt x="8" y="101"/>
                  </a:lnTo>
                  <a:lnTo>
                    <a:pt x="2" y="82"/>
                  </a:lnTo>
                  <a:lnTo>
                    <a:pt x="0" y="61"/>
                  </a:lnTo>
                  <a:lnTo>
                    <a:pt x="2" y="48"/>
                  </a:lnTo>
                  <a:lnTo>
                    <a:pt x="6" y="36"/>
                  </a:lnTo>
                  <a:lnTo>
                    <a:pt x="15" y="25"/>
                  </a:lnTo>
                  <a:lnTo>
                    <a:pt x="24" y="16"/>
                  </a:lnTo>
                  <a:lnTo>
                    <a:pt x="36" y="8"/>
                  </a:lnTo>
                  <a:lnTo>
                    <a:pt x="50" y="3"/>
                  </a:lnTo>
                  <a:lnTo>
                    <a:pt x="64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22" name="Freeform 124"/>
            <p:cNvSpPr>
              <a:spLocks/>
            </p:cNvSpPr>
            <p:nvPr/>
          </p:nvSpPr>
          <p:spPr bwMode="auto">
            <a:xfrm>
              <a:off x="3682" y="2359"/>
              <a:ext cx="38" cy="15"/>
            </a:xfrm>
            <a:custGeom>
              <a:avLst/>
              <a:gdLst>
                <a:gd name="T0" fmla="*/ 0 w 377"/>
                <a:gd name="T1" fmla="*/ 0 h 180"/>
                <a:gd name="T2" fmla="*/ 0 w 377"/>
                <a:gd name="T3" fmla="*/ 0 h 180"/>
                <a:gd name="T4" fmla="*/ 0 w 377"/>
                <a:gd name="T5" fmla="*/ 0 h 180"/>
                <a:gd name="T6" fmla="*/ 0 w 377"/>
                <a:gd name="T7" fmla="*/ 0 h 180"/>
                <a:gd name="T8" fmla="*/ 0 w 377"/>
                <a:gd name="T9" fmla="*/ 0 h 180"/>
                <a:gd name="T10" fmla="*/ 0 w 377"/>
                <a:gd name="T11" fmla="*/ 0 h 180"/>
                <a:gd name="T12" fmla="*/ 0 w 377"/>
                <a:gd name="T13" fmla="*/ 0 h 180"/>
                <a:gd name="T14" fmla="*/ 0 w 377"/>
                <a:gd name="T15" fmla="*/ 0 h 180"/>
                <a:gd name="T16" fmla="*/ 0 w 377"/>
                <a:gd name="T17" fmla="*/ 0 h 180"/>
                <a:gd name="T18" fmla="*/ 0 w 377"/>
                <a:gd name="T19" fmla="*/ 0 h 180"/>
                <a:gd name="T20" fmla="*/ 0 w 377"/>
                <a:gd name="T21" fmla="*/ 0 h 180"/>
                <a:gd name="T22" fmla="*/ 0 w 377"/>
                <a:gd name="T23" fmla="*/ 0 h 180"/>
                <a:gd name="T24" fmla="*/ 0 w 377"/>
                <a:gd name="T25" fmla="*/ 0 h 180"/>
                <a:gd name="T26" fmla="*/ 0 w 377"/>
                <a:gd name="T27" fmla="*/ 0 h 180"/>
                <a:gd name="T28" fmla="*/ 0 w 377"/>
                <a:gd name="T29" fmla="*/ 0 h 180"/>
                <a:gd name="T30" fmla="*/ 0 w 377"/>
                <a:gd name="T31" fmla="*/ 0 h 180"/>
                <a:gd name="T32" fmla="*/ 0 w 377"/>
                <a:gd name="T33" fmla="*/ 0 h 180"/>
                <a:gd name="T34" fmla="*/ 0 w 377"/>
                <a:gd name="T35" fmla="*/ 0 h 180"/>
                <a:gd name="T36" fmla="*/ 0 w 377"/>
                <a:gd name="T37" fmla="*/ 0 h 180"/>
                <a:gd name="T38" fmla="*/ 0 w 377"/>
                <a:gd name="T39" fmla="*/ 0 h 180"/>
                <a:gd name="T40" fmla="*/ 0 w 377"/>
                <a:gd name="T41" fmla="*/ 0 h 180"/>
                <a:gd name="T42" fmla="*/ 0 w 377"/>
                <a:gd name="T43" fmla="*/ 0 h 180"/>
                <a:gd name="T44" fmla="*/ 0 w 377"/>
                <a:gd name="T45" fmla="*/ 0 h 180"/>
                <a:gd name="T46" fmla="*/ 0 w 377"/>
                <a:gd name="T47" fmla="*/ 0 h 180"/>
                <a:gd name="T48" fmla="*/ 0 w 377"/>
                <a:gd name="T49" fmla="*/ 0 h 180"/>
                <a:gd name="T50" fmla="*/ 0 w 377"/>
                <a:gd name="T51" fmla="*/ 0 h 180"/>
                <a:gd name="T52" fmla="*/ 0 w 377"/>
                <a:gd name="T53" fmla="*/ 0 h 180"/>
                <a:gd name="T54" fmla="*/ 0 w 377"/>
                <a:gd name="T55" fmla="*/ 0 h 180"/>
                <a:gd name="T56" fmla="*/ 0 w 377"/>
                <a:gd name="T57" fmla="*/ 0 h 180"/>
                <a:gd name="T58" fmla="*/ 0 w 377"/>
                <a:gd name="T59" fmla="*/ 0 h 18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80"/>
                <a:gd name="T92" fmla="*/ 377 w 377"/>
                <a:gd name="T93" fmla="*/ 180 h 18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80">
                  <a:moveTo>
                    <a:pt x="357" y="180"/>
                  </a:moveTo>
                  <a:lnTo>
                    <a:pt x="364" y="179"/>
                  </a:lnTo>
                  <a:lnTo>
                    <a:pt x="370" y="175"/>
                  </a:lnTo>
                  <a:lnTo>
                    <a:pt x="374" y="169"/>
                  </a:lnTo>
                  <a:lnTo>
                    <a:pt x="377" y="161"/>
                  </a:lnTo>
                  <a:lnTo>
                    <a:pt x="374" y="37"/>
                  </a:lnTo>
                  <a:lnTo>
                    <a:pt x="372" y="29"/>
                  </a:lnTo>
                  <a:lnTo>
                    <a:pt x="368" y="23"/>
                  </a:lnTo>
                  <a:lnTo>
                    <a:pt x="361" y="19"/>
                  </a:lnTo>
                  <a:lnTo>
                    <a:pt x="352" y="18"/>
                  </a:lnTo>
                  <a:lnTo>
                    <a:pt x="193" y="7"/>
                  </a:lnTo>
                  <a:lnTo>
                    <a:pt x="74" y="0"/>
                  </a:lnTo>
                  <a:lnTo>
                    <a:pt x="58" y="1"/>
                  </a:lnTo>
                  <a:lnTo>
                    <a:pt x="44" y="4"/>
                  </a:lnTo>
                  <a:lnTo>
                    <a:pt x="32" y="9"/>
                  </a:lnTo>
                  <a:lnTo>
                    <a:pt x="22" y="18"/>
                  </a:lnTo>
                  <a:lnTo>
                    <a:pt x="13" y="28"/>
                  </a:lnTo>
                  <a:lnTo>
                    <a:pt x="6" y="40"/>
                  </a:lnTo>
                  <a:lnTo>
                    <a:pt x="1" y="53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3" y="104"/>
                  </a:lnTo>
                  <a:lnTo>
                    <a:pt x="8" y="117"/>
                  </a:lnTo>
                  <a:lnTo>
                    <a:pt x="15" y="130"/>
                  </a:lnTo>
                  <a:lnTo>
                    <a:pt x="25" y="140"/>
                  </a:lnTo>
                  <a:lnTo>
                    <a:pt x="35" y="149"/>
                  </a:lnTo>
                  <a:lnTo>
                    <a:pt x="48" y="156"/>
                  </a:lnTo>
                  <a:lnTo>
                    <a:pt x="61" y="162"/>
                  </a:lnTo>
                  <a:lnTo>
                    <a:pt x="76" y="164"/>
                  </a:lnTo>
                  <a:lnTo>
                    <a:pt x="357" y="18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23" name="Freeform 125"/>
            <p:cNvSpPr>
              <a:spLocks/>
            </p:cNvSpPr>
            <p:nvPr/>
          </p:nvSpPr>
          <p:spPr bwMode="auto">
            <a:xfrm>
              <a:off x="3769" y="2363"/>
              <a:ext cx="37" cy="15"/>
            </a:xfrm>
            <a:custGeom>
              <a:avLst/>
              <a:gdLst>
                <a:gd name="T0" fmla="*/ 0 w 376"/>
                <a:gd name="T1" fmla="*/ 0 h 178"/>
                <a:gd name="T2" fmla="*/ 0 w 376"/>
                <a:gd name="T3" fmla="*/ 0 h 178"/>
                <a:gd name="T4" fmla="*/ 0 w 376"/>
                <a:gd name="T5" fmla="*/ 0 h 178"/>
                <a:gd name="T6" fmla="*/ 0 w 376"/>
                <a:gd name="T7" fmla="*/ 0 h 178"/>
                <a:gd name="T8" fmla="*/ 0 w 376"/>
                <a:gd name="T9" fmla="*/ 0 h 178"/>
                <a:gd name="T10" fmla="*/ 0 w 376"/>
                <a:gd name="T11" fmla="*/ 0 h 178"/>
                <a:gd name="T12" fmla="*/ 0 w 376"/>
                <a:gd name="T13" fmla="*/ 0 h 178"/>
                <a:gd name="T14" fmla="*/ 0 w 376"/>
                <a:gd name="T15" fmla="*/ 0 h 178"/>
                <a:gd name="T16" fmla="*/ 0 w 376"/>
                <a:gd name="T17" fmla="*/ 0 h 178"/>
                <a:gd name="T18" fmla="*/ 0 w 376"/>
                <a:gd name="T19" fmla="*/ 0 h 178"/>
                <a:gd name="T20" fmla="*/ 0 w 376"/>
                <a:gd name="T21" fmla="*/ 0 h 178"/>
                <a:gd name="T22" fmla="*/ 0 w 376"/>
                <a:gd name="T23" fmla="*/ 0 h 178"/>
                <a:gd name="T24" fmla="*/ 0 w 376"/>
                <a:gd name="T25" fmla="*/ 0 h 178"/>
                <a:gd name="T26" fmla="*/ 0 w 376"/>
                <a:gd name="T27" fmla="*/ 0 h 178"/>
                <a:gd name="T28" fmla="*/ 0 w 376"/>
                <a:gd name="T29" fmla="*/ 0 h 178"/>
                <a:gd name="T30" fmla="*/ 0 w 376"/>
                <a:gd name="T31" fmla="*/ 0 h 178"/>
                <a:gd name="T32" fmla="*/ 0 w 376"/>
                <a:gd name="T33" fmla="*/ 0 h 178"/>
                <a:gd name="T34" fmla="*/ 0 w 376"/>
                <a:gd name="T35" fmla="*/ 0 h 178"/>
                <a:gd name="T36" fmla="*/ 0 w 376"/>
                <a:gd name="T37" fmla="*/ 0 h 178"/>
                <a:gd name="T38" fmla="*/ 0 w 376"/>
                <a:gd name="T39" fmla="*/ 0 h 178"/>
                <a:gd name="T40" fmla="*/ 0 w 376"/>
                <a:gd name="T41" fmla="*/ 0 h 178"/>
                <a:gd name="T42" fmla="*/ 0 w 376"/>
                <a:gd name="T43" fmla="*/ 0 h 178"/>
                <a:gd name="T44" fmla="*/ 0 w 376"/>
                <a:gd name="T45" fmla="*/ 0 h 178"/>
                <a:gd name="T46" fmla="*/ 0 w 376"/>
                <a:gd name="T47" fmla="*/ 0 h 178"/>
                <a:gd name="T48" fmla="*/ 0 w 376"/>
                <a:gd name="T49" fmla="*/ 0 h 178"/>
                <a:gd name="T50" fmla="*/ 0 w 376"/>
                <a:gd name="T51" fmla="*/ 0 h 178"/>
                <a:gd name="T52" fmla="*/ 0 w 376"/>
                <a:gd name="T53" fmla="*/ 0 h 178"/>
                <a:gd name="T54" fmla="*/ 0 w 376"/>
                <a:gd name="T55" fmla="*/ 0 h 178"/>
                <a:gd name="T56" fmla="*/ 0 w 376"/>
                <a:gd name="T57" fmla="*/ 0 h 178"/>
                <a:gd name="T58" fmla="*/ 0 w 376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8"/>
                <a:gd name="T92" fmla="*/ 376 w 376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8">
                  <a:moveTo>
                    <a:pt x="25" y="161"/>
                  </a:moveTo>
                  <a:lnTo>
                    <a:pt x="18" y="160"/>
                  </a:lnTo>
                  <a:lnTo>
                    <a:pt x="11" y="157"/>
                  </a:lnTo>
                  <a:lnTo>
                    <a:pt x="5" y="151"/>
                  </a:lnTo>
                  <a:lnTo>
                    <a:pt x="2" y="142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7" y="4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182" y="8"/>
                  </a:lnTo>
                  <a:lnTo>
                    <a:pt x="301" y="12"/>
                  </a:lnTo>
                  <a:lnTo>
                    <a:pt x="317" y="15"/>
                  </a:lnTo>
                  <a:lnTo>
                    <a:pt x="331" y="20"/>
                  </a:lnTo>
                  <a:lnTo>
                    <a:pt x="343" y="29"/>
                  </a:lnTo>
                  <a:lnTo>
                    <a:pt x="354" y="38"/>
                  </a:lnTo>
                  <a:lnTo>
                    <a:pt x="363" y="48"/>
                  </a:lnTo>
                  <a:lnTo>
                    <a:pt x="370" y="61"/>
                  </a:lnTo>
                  <a:lnTo>
                    <a:pt x="375" y="74"/>
                  </a:lnTo>
                  <a:lnTo>
                    <a:pt x="376" y="89"/>
                  </a:lnTo>
                  <a:lnTo>
                    <a:pt x="376" y="112"/>
                  </a:lnTo>
                  <a:lnTo>
                    <a:pt x="375" y="125"/>
                  </a:lnTo>
                  <a:lnTo>
                    <a:pt x="371" y="138"/>
                  </a:lnTo>
                  <a:lnTo>
                    <a:pt x="365" y="150"/>
                  </a:lnTo>
                  <a:lnTo>
                    <a:pt x="357" y="160"/>
                  </a:lnTo>
                  <a:lnTo>
                    <a:pt x="346" y="168"/>
                  </a:lnTo>
                  <a:lnTo>
                    <a:pt x="334" y="174"/>
                  </a:lnTo>
                  <a:lnTo>
                    <a:pt x="321" y="178"/>
                  </a:lnTo>
                  <a:lnTo>
                    <a:pt x="306" y="178"/>
                  </a:lnTo>
                  <a:lnTo>
                    <a:pt x="25" y="161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24" name="Freeform 126"/>
            <p:cNvSpPr>
              <a:spLocks/>
            </p:cNvSpPr>
            <p:nvPr/>
          </p:nvSpPr>
          <p:spPr bwMode="auto">
            <a:xfrm>
              <a:off x="3725" y="2361"/>
              <a:ext cx="38" cy="15"/>
            </a:xfrm>
            <a:custGeom>
              <a:avLst/>
              <a:gdLst>
                <a:gd name="T0" fmla="*/ 0 w 378"/>
                <a:gd name="T1" fmla="*/ 0 h 182"/>
                <a:gd name="T2" fmla="*/ 0 w 378"/>
                <a:gd name="T3" fmla="*/ 0 h 182"/>
                <a:gd name="T4" fmla="*/ 0 w 378"/>
                <a:gd name="T5" fmla="*/ 0 h 182"/>
                <a:gd name="T6" fmla="*/ 0 w 378"/>
                <a:gd name="T7" fmla="*/ 0 h 182"/>
                <a:gd name="T8" fmla="*/ 0 w 378"/>
                <a:gd name="T9" fmla="*/ 0 h 182"/>
                <a:gd name="T10" fmla="*/ 0 w 378"/>
                <a:gd name="T11" fmla="*/ 0 h 182"/>
                <a:gd name="T12" fmla="*/ 0 w 378"/>
                <a:gd name="T13" fmla="*/ 0 h 182"/>
                <a:gd name="T14" fmla="*/ 0 w 378"/>
                <a:gd name="T15" fmla="*/ 0 h 182"/>
                <a:gd name="T16" fmla="*/ 0 w 378"/>
                <a:gd name="T17" fmla="*/ 0 h 182"/>
                <a:gd name="T18" fmla="*/ 0 w 378"/>
                <a:gd name="T19" fmla="*/ 0 h 182"/>
                <a:gd name="T20" fmla="*/ 0 w 378"/>
                <a:gd name="T21" fmla="*/ 0 h 182"/>
                <a:gd name="T22" fmla="*/ 0 w 378"/>
                <a:gd name="T23" fmla="*/ 0 h 182"/>
                <a:gd name="T24" fmla="*/ 0 w 378"/>
                <a:gd name="T25" fmla="*/ 0 h 182"/>
                <a:gd name="T26" fmla="*/ 0 w 378"/>
                <a:gd name="T27" fmla="*/ 0 h 182"/>
                <a:gd name="T28" fmla="*/ 0 w 378"/>
                <a:gd name="T29" fmla="*/ 0 h 182"/>
                <a:gd name="T30" fmla="*/ 0 w 378"/>
                <a:gd name="T31" fmla="*/ 0 h 182"/>
                <a:gd name="T32" fmla="*/ 0 w 378"/>
                <a:gd name="T33" fmla="*/ 0 h 182"/>
                <a:gd name="T34" fmla="*/ 0 w 378"/>
                <a:gd name="T35" fmla="*/ 0 h 182"/>
                <a:gd name="T36" fmla="*/ 0 w 378"/>
                <a:gd name="T37" fmla="*/ 0 h 182"/>
                <a:gd name="T38" fmla="*/ 0 w 378"/>
                <a:gd name="T39" fmla="*/ 0 h 182"/>
                <a:gd name="T40" fmla="*/ 0 w 378"/>
                <a:gd name="T41" fmla="*/ 0 h 1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8"/>
                <a:gd name="T64" fmla="*/ 0 h 182"/>
                <a:gd name="T65" fmla="*/ 378 w 378"/>
                <a:gd name="T66" fmla="*/ 182 h 1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8" h="182">
                  <a:moveTo>
                    <a:pt x="21" y="0"/>
                  </a:moveTo>
                  <a:lnTo>
                    <a:pt x="354" y="19"/>
                  </a:lnTo>
                  <a:lnTo>
                    <a:pt x="362" y="21"/>
                  </a:lnTo>
                  <a:lnTo>
                    <a:pt x="369" y="25"/>
                  </a:lnTo>
                  <a:lnTo>
                    <a:pt x="373" y="31"/>
                  </a:lnTo>
                  <a:lnTo>
                    <a:pt x="375" y="39"/>
                  </a:lnTo>
                  <a:lnTo>
                    <a:pt x="378" y="163"/>
                  </a:lnTo>
                  <a:lnTo>
                    <a:pt x="377" y="171"/>
                  </a:lnTo>
                  <a:lnTo>
                    <a:pt x="372" y="177"/>
                  </a:lnTo>
                  <a:lnTo>
                    <a:pt x="366" y="181"/>
                  </a:lnTo>
                  <a:lnTo>
                    <a:pt x="358" y="182"/>
                  </a:lnTo>
                  <a:lnTo>
                    <a:pt x="25" y="163"/>
                  </a:lnTo>
                  <a:lnTo>
                    <a:pt x="17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3"/>
                  </a:lnTo>
                  <a:lnTo>
                    <a:pt x="0" y="19"/>
                  </a:lnTo>
                  <a:lnTo>
                    <a:pt x="2" y="10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25" name="Freeform 127"/>
            <p:cNvSpPr>
              <a:spLocks/>
            </p:cNvSpPr>
            <p:nvPr/>
          </p:nvSpPr>
          <p:spPr bwMode="auto">
            <a:xfrm>
              <a:off x="3684" y="2357"/>
              <a:ext cx="38" cy="15"/>
            </a:xfrm>
            <a:custGeom>
              <a:avLst/>
              <a:gdLst>
                <a:gd name="T0" fmla="*/ 0 w 377"/>
                <a:gd name="T1" fmla="*/ 0 h 181"/>
                <a:gd name="T2" fmla="*/ 0 w 377"/>
                <a:gd name="T3" fmla="*/ 0 h 181"/>
                <a:gd name="T4" fmla="*/ 0 w 377"/>
                <a:gd name="T5" fmla="*/ 0 h 181"/>
                <a:gd name="T6" fmla="*/ 0 w 377"/>
                <a:gd name="T7" fmla="*/ 0 h 181"/>
                <a:gd name="T8" fmla="*/ 0 w 377"/>
                <a:gd name="T9" fmla="*/ 0 h 181"/>
                <a:gd name="T10" fmla="*/ 0 w 377"/>
                <a:gd name="T11" fmla="*/ 0 h 181"/>
                <a:gd name="T12" fmla="*/ 0 w 377"/>
                <a:gd name="T13" fmla="*/ 0 h 181"/>
                <a:gd name="T14" fmla="*/ 0 w 377"/>
                <a:gd name="T15" fmla="*/ 0 h 181"/>
                <a:gd name="T16" fmla="*/ 0 w 377"/>
                <a:gd name="T17" fmla="*/ 0 h 181"/>
                <a:gd name="T18" fmla="*/ 0 w 377"/>
                <a:gd name="T19" fmla="*/ 0 h 181"/>
                <a:gd name="T20" fmla="*/ 0 w 377"/>
                <a:gd name="T21" fmla="*/ 0 h 181"/>
                <a:gd name="T22" fmla="*/ 0 w 377"/>
                <a:gd name="T23" fmla="*/ 0 h 181"/>
                <a:gd name="T24" fmla="*/ 0 w 377"/>
                <a:gd name="T25" fmla="*/ 0 h 181"/>
                <a:gd name="T26" fmla="*/ 0 w 377"/>
                <a:gd name="T27" fmla="*/ 0 h 181"/>
                <a:gd name="T28" fmla="*/ 0 w 377"/>
                <a:gd name="T29" fmla="*/ 0 h 181"/>
                <a:gd name="T30" fmla="*/ 0 w 377"/>
                <a:gd name="T31" fmla="*/ 0 h 181"/>
                <a:gd name="T32" fmla="*/ 0 w 377"/>
                <a:gd name="T33" fmla="*/ 0 h 181"/>
                <a:gd name="T34" fmla="*/ 0 w 377"/>
                <a:gd name="T35" fmla="*/ 0 h 181"/>
                <a:gd name="T36" fmla="*/ 0 w 377"/>
                <a:gd name="T37" fmla="*/ 0 h 181"/>
                <a:gd name="T38" fmla="*/ 0 w 377"/>
                <a:gd name="T39" fmla="*/ 0 h 181"/>
                <a:gd name="T40" fmla="*/ 0 w 377"/>
                <a:gd name="T41" fmla="*/ 0 h 181"/>
                <a:gd name="T42" fmla="*/ 0 w 377"/>
                <a:gd name="T43" fmla="*/ 0 h 181"/>
                <a:gd name="T44" fmla="*/ 0 w 377"/>
                <a:gd name="T45" fmla="*/ 0 h 181"/>
                <a:gd name="T46" fmla="*/ 0 w 377"/>
                <a:gd name="T47" fmla="*/ 0 h 181"/>
                <a:gd name="T48" fmla="*/ 0 w 377"/>
                <a:gd name="T49" fmla="*/ 0 h 181"/>
                <a:gd name="T50" fmla="*/ 0 w 377"/>
                <a:gd name="T51" fmla="*/ 0 h 181"/>
                <a:gd name="T52" fmla="*/ 0 w 377"/>
                <a:gd name="T53" fmla="*/ 0 h 181"/>
                <a:gd name="T54" fmla="*/ 0 w 377"/>
                <a:gd name="T55" fmla="*/ 0 h 181"/>
                <a:gd name="T56" fmla="*/ 0 w 377"/>
                <a:gd name="T57" fmla="*/ 0 h 181"/>
                <a:gd name="T58" fmla="*/ 0 w 377"/>
                <a:gd name="T59" fmla="*/ 0 h 18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81"/>
                <a:gd name="T92" fmla="*/ 377 w 377"/>
                <a:gd name="T93" fmla="*/ 181 h 18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81">
                  <a:moveTo>
                    <a:pt x="355" y="181"/>
                  </a:moveTo>
                  <a:lnTo>
                    <a:pt x="363" y="180"/>
                  </a:lnTo>
                  <a:lnTo>
                    <a:pt x="370" y="177"/>
                  </a:lnTo>
                  <a:lnTo>
                    <a:pt x="375" y="170"/>
                  </a:lnTo>
                  <a:lnTo>
                    <a:pt x="377" y="161"/>
                  </a:lnTo>
                  <a:lnTo>
                    <a:pt x="372" y="37"/>
                  </a:lnTo>
                  <a:lnTo>
                    <a:pt x="370" y="30"/>
                  </a:lnTo>
                  <a:lnTo>
                    <a:pt x="366" y="23"/>
                  </a:lnTo>
                  <a:lnTo>
                    <a:pt x="360" y="19"/>
                  </a:lnTo>
                  <a:lnTo>
                    <a:pt x="352" y="17"/>
                  </a:lnTo>
                  <a:lnTo>
                    <a:pt x="190" y="7"/>
                  </a:lnTo>
                  <a:lnTo>
                    <a:pt x="71" y="0"/>
                  </a:lnTo>
                  <a:lnTo>
                    <a:pt x="56" y="1"/>
                  </a:lnTo>
                  <a:lnTo>
                    <a:pt x="41" y="4"/>
                  </a:lnTo>
                  <a:lnTo>
                    <a:pt x="29" y="10"/>
                  </a:lnTo>
                  <a:lnTo>
                    <a:pt x="19" y="17"/>
                  </a:lnTo>
                  <a:lnTo>
                    <a:pt x="10" y="28"/>
                  </a:lnTo>
                  <a:lnTo>
                    <a:pt x="4" y="40"/>
                  </a:lnTo>
                  <a:lnTo>
                    <a:pt x="1" y="52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2" y="103"/>
                  </a:lnTo>
                  <a:lnTo>
                    <a:pt x="6" y="117"/>
                  </a:lnTo>
                  <a:lnTo>
                    <a:pt x="13" y="129"/>
                  </a:lnTo>
                  <a:lnTo>
                    <a:pt x="22" y="140"/>
                  </a:lnTo>
                  <a:lnTo>
                    <a:pt x="33" y="150"/>
                  </a:lnTo>
                  <a:lnTo>
                    <a:pt x="47" y="156"/>
                  </a:lnTo>
                  <a:lnTo>
                    <a:pt x="60" y="161"/>
                  </a:lnTo>
                  <a:lnTo>
                    <a:pt x="75" y="163"/>
                  </a:lnTo>
                  <a:lnTo>
                    <a:pt x="355" y="181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26" name="Freeform 128"/>
            <p:cNvSpPr>
              <a:spLocks/>
            </p:cNvSpPr>
            <p:nvPr/>
          </p:nvSpPr>
          <p:spPr bwMode="auto">
            <a:xfrm>
              <a:off x="3771" y="2361"/>
              <a:ext cx="37" cy="15"/>
            </a:xfrm>
            <a:custGeom>
              <a:avLst/>
              <a:gdLst>
                <a:gd name="T0" fmla="*/ 0 w 376"/>
                <a:gd name="T1" fmla="*/ 0 h 178"/>
                <a:gd name="T2" fmla="*/ 0 w 376"/>
                <a:gd name="T3" fmla="*/ 0 h 178"/>
                <a:gd name="T4" fmla="*/ 0 w 376"/>
                <a:gd name="T5" fmla="*/ 0 h 178"/>
                <a:gd name="T6" fmla="*/ 0 w 376"/>
                <a:gd name="T7" fmla="*/ 0 h 178"/>
                <a:gd name="T8" fmla="*/ 0 w 376"/>
                <a:gd name="T9" fmla="*/ 0 h 178"/>
                <a:gd name="T10" fmla="*/ 0 w 376"/>
                <a:gd name="T11" fmla="*/ 0 h 178"/>
                <a:gd name="T12" fmla="*/ 0 w 376"/>
                <a:gd name="T13" fmla="*/ 0 h 178"/>
                <a:gd name="T14" fmla="*/ 0 w 376"/>
                <a:gd name="T15" fmla="*/ 0 h 178"/>
                <a:gd name="T16" fmla="*/ 0 w 376"/>
                <a:gd name="T17" fmla="*/ 0 h 178"/>
                <a:gd name="T18" fmla="*/ 0 w 376"/>
                <a:gd name="T19" fmla="*/ 0 h 178"/>
                <a:gd name="T20" fmla="*/ 0 w 376"/>
                <a:gd name="T21" fmla="*/ 0 h 178"/>
                <a:gd name="T22" fmla="*/ 0 w 376"/>
                <a:gd name="T23" fmla="*/ 0 h 178"/>
                <a:gd name="T24" fmla="*/ 0 w 376"/>
                <a:gd name="T25" fmla="*/ 0 h 178"/>
                <a:gd name="T26" fmla="*/ 0 w 376"/>
                <a:gd name="T27" fmla="*/ 0 h 178"/>
                <a:gd name="T28" fmla="*/ 0 w 376"/>
                <a:gd name="T29" fmla="*/ 0 h 178"/>
                <a:gd name="T30" fmla="*/ 0 w 376"/>
                <a:gd name="T31" fmla="*/ 0 h 178"/>
                <a:gd name="T32" fmla="*/ 0 w 376"/>
                <a:gd name="T33" fmla="*/ 0 h 178"/>
                <a:gd name="T34" fmla="*/ 0 w 376"/>
                <a:gd name="T35" fmla="*/ 0 h 178"/>
                <a:gd name="T36" fmla="*/ 0 w 376"/>
                <a:gd name="T37" fmla="*/ 0 h 178"/>
                <a:gd name="T38" fmla="*/ 0 w 376"/>
                <a:gd name="T39" fmla="*/ 0 h 178"/>
                <a:gd name="T40" fmla="*/ 0 w 376"/>
                <a:gd name="T41" fmla="*/ 0 h 178"/>
                <a:gd name="T42" fmla="*/ 0 w 376"/>
                <a:gd name="T43" fmla="*/ 0 h 178"/>
                <a:gd name="T44" fmla="*/ 0 w 376"/>
                <a:gd name="T45" fmla="*/ 0 h 178"/>
                <a:gd name="T46" fmla="*/ 0 w 376"/>
                <a:gd name="T47" fmla="*/ 0 h 178"/>
                <a:gd name="T48" fmla="*/ 0 w 376"/>
                <a:gd name="T49" fmla="*/ 0 h 178"/>
                <a:gd name="T50" fmla="*/ 0 w 376"/>
                <a:gd name="T51" fmla="*/ 0 h 178"/>
                <a:gd name="T52" fmla="*/ 0 w 376"/>
                <a:gd name="T53" fmla="*/ 0 h 178"/>
                <a:gd name="T54" fmla="*/ 0 w 376"/>
                <a:gd name="T55" fmla="*/ 0 h 178"/>
                <a:gd name="T56" fmla="*/ 0 w 376"/>
                <a:gd name="T57" fmla="*/ 0 h 178"/>
                <a:gd name="T58" fmla="*/ 0 w 376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8"/>
                <a:gd name="T92" fmla="*/ 376 w 376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8">
                  <a:moveTo>
                    <a:pt x="24" y="161"/>
                  </a:moveTo>
                  <a:lnTo>
                    <a:pt x="16" y="160"/>
                  </a:lnTo>
                  <a:lnTo>
                    <a:pt x="9" y="156"/>
                  </a:lnTo>
                  <a:lnTo>
                    <a:pt x="5" y="150"/>
                  </a:lnTo>
                  <a:lnTo>
                    <a:pt x="3" y="141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5" y="3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182" y="7"/>
                  </a:lnTo>
                  <a:lnTo>
                    <a:pt x="301" y="15"/>
                  </a:lnTo>
                  <a:lnTo>
                    <a:pt x="316" y="17"/>
                  </a:lnTo>
                  <a:lnTo>
                    <a:pt x="330" y="22"/>
                  </a:lnTo>
                  <a:lnTo>
                    <a:pt x="342" y="28"/>
                  </a:lnTo>
                  <a:lnTo>
                    <a:pt x="353" y="37"/>
                  </a:lnTo>
                  <a:lnTo>
                    <a:pt x="363" y="49"/>
                  </a:lnTo>
                  <a:lnTo>
                    <a:pt x="369" y="61"/>
                  </a:lnTo>
                  <a:lnTo>
                    <a:pt x="374" y="75"/>
                  </a:lnTo>
                  <a:lnTo>
                    <a:pt x="376" y="89"/>
                  </a:lnTo>
                  <a:lnTo>
                    <a:pt x="376" y="111"/>
                  </a:lnTo>
                  <a:lnTo>
                    <a:pt x="375" y="124"/>
                  </a:lnTo>
                  <a:lnTo>
                    <a:pt x="371" y="138"/>
                  </a:lnTo>
                  <a:lnTo>
                    <a:pt x="364" y="149"/>
                  </a:lnTo>
                  <a:lnTo>
                    <a:pt x="355" y="160"/>
                  </a:lnTo>
                  <a:lnTo>
                    <a:pt x="344" y="168"/>
                  </a:lnTo>
                  <a:lnTo>
                    <a:pt x="332" y="174"/>
                  </a:lnTo>
                  <a:lnTo>
                    <a:pt x="319" y="177"/>
                  </a:lnTo>
                  <a:lnTo>
                    <a:pt x="304" y="178"/>
                  </a:lnTo>
                  <a:lnTo>
                    <a:pt x="24" y="161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27" name="Freeform 129"/>
            <p:cNvSpPr>
              <a:spLocks/>
            </p:cNvSpPr>
            <p:nvPr/>
          </p:nvSpPr>
          <p:spPr bwMode="auto">
            <a:xfrm>
              <a:off x="3727" y="2359"/>
              <a:ext cx="38" cy="15"/>
            </a:xfrm>
            <a:custGeom>
              <a:avLst/>
              <a:gdLst>
                <a:gd name="T0" fmla="*/ 0 w 376"/>
                <a:gd name="T1" fmla="*/ 0 h 182"/>
                <a:gd name="T2" fmla="*/ 0 w 376"/>
                <a:gd name="T3" fmla="*/ 0 h 182"/>
                <a:gd name="T4" fmla="*/ 0 w 376"/>
                <a:gd name="T5" fmla="*/ 0 h 182"/>
                <a:gd name="T6" fmla="*/ 0 w 376"/>
                <a:gd name="T7" fmla="*/ 0 h 182"/>
                <a:gd name="T8" fmla="*/ 0 w 376"/>
                <a:gd name="T9" fmla="*/ 0 h 182"/>
                <a:gd name="T10" fmla="*/ 0 w 376"/>
                <a:gd name="T11" fmla="*/ 0 h 182"/>
                <a:gd name="T12" fmla="*/ 0 w 376"/>
                <a:gd name="T13" fmla="*/ 0 h 182"/>
                <a:gd name="T14" fmla="*/ 0 w 376"/>
                <a:gd name="T15" fmla="*/ 0 h 182"/>
                <a:gd name="T16" fmla="*/ 0 w 376"/>
                <a:gd name="T17" fmla="*/ 0 h 182"/>
                <a:gd name="T18" fmla="*/ 0 w 376"/>
                <a:gd name="T19" fmla="*/ 0 h 182"/>
                <a:gd name="T20" fmla="*/ 0 w 376"/>
                <a:gd name="T21" fmla="*/ 0 h 182"/>
                <a:gd name="T22" fmla="*/ 0 w 376"/>
                <a:gd name="T23" fmla="*/ 0 h 182"/>
                <a:gd name="T24" fmla="*/ 0 w 376"/>
                <a:gd name="T25" fmla="*/ 0 h 182"/>
                <a:gd name="T26" fmla="*/ 0 w 376"/>
                <a:gd name="T27" fmla="*/ 0 h 182"/>
                <a:gd name="T28" fmla="*/ 0 w 376"/>
                <a:gd name="T29" fmla="*/ 0 h 182"/>
                <a:gd name="T30" fmla="*/ 0 w 376"/>
                <a:gd name="T31" fmla="*/ 0 h 182"/>
                <a:gd name="T32" fmla="*/ 0 w 376"/>
                <a:gd name="T33" fmla="*/ 0 h 182"/>
                <a:gd name="T34" fmla="*/ 0 w 376"/>
                <a:gd name="T35" fmla="*/ 0 h 182"/>
                <a:gd name="T36" fmla="*/ 0 w 376"/>
                <a:gd name="T37" fmla="*/ 0 h 182"/>
                <a:gd name="T38" fmla="*/ 0 w 376"/>
                <a:gd name="T39" fmla="*/ 0 h 182"/>
                <a:gd name="T40" fmla="*/ 0 w 376"/>
                <a:gd name="T41" fmla="*/ 0 h 1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6"/>
                <a:gd name="T64" fmla="*/ 0 h 182"/>
                <a:gd name="T65" fmla="*/ 376 w 376"/>
                <a:gd name="T66" fmla="*/ 182 h 1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6" h="182">
                  <a:moveTo>
                    <a:pt x="20" y="0"/>
                  </a:moveTo>
                  <a:lnTo>
                    <a:pt x="353" y="19"/>
                  </a:lnTo>
                  <a:lnTo>
                    <a:pt x="361" y="21"/>
                  </a:lnTo>
                  <a:lnTo>
                    <a:pt x="368" y="25"/>
                  </a:lnTo>
                  <a:lnTo>
                    <a:pt x="372" y="31"/>
                  </a:lnTo>
                  <a:lnTo>
                    <a:pt x="374" y="40"/>
                  </a:lnTo>
                  <a:lnTo>
                    <a:pt x="376" y="164"/>
                  </a:lnTo>
                  <a:lnTo>
                    <a:pt x="375" y="171"/>
                  </a:lnTo>
                  <a:lnTo>
                    <a:pt x="371" y="177"/>
                  </a:lnTo>
                  <a:lnTo>
                    <a:pt x="365" y="181"/>
                  </a:lnTo>
                  <a:lnTo>
                    <a:pt x="358" y="182"/>
                  </a:lnTo>
                  <a:lnTo>
                    <a:pt x="24" y="164"/>
                  </a:lnTo>
                  <a:lnTo>
                    <a:pt x="16" y="162"/>
                  </a:lnTo>
                  <a:lnTo>
                    <a:pt x="9" y="157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28" name="Freeform 130"/>
            <p:cNvSpPr>
              <a:spLocks/>
            </p:cNvSpPr>
            <p:nvPr/>
          </p:nvSpPr>
          <p:spPr bwMode="auto">
            <a:xfrm>
              <a:off x="3678" y="2329"/>
              <a:ext cx="132" cy="24"/>
            </a:xfrm>
            <a:custGeom>
              <a:avLst/>
              <a:gdLst>
                <a:gd name="T0" fmla="*/ 0 w 1317"/>
                <a:gd name="T1" fmla="*/ 0 h 287"/>
                <a:gd name="T2" fmla="*/ 0 w 1317"/>
                <a:gd name="T3" fmla="*/ 0 h 287"/>
                <a:gd name="T4" fmla="*/ 0 w 1317"/>
                <a:gd name="T5" fmla="*/ 0 h 287"/>
                <a:gd name="T6" fmla="*/ 0 w 1317"/>
                <a:gd name="T7" fmla="*/ 0 h 287"/>
                <a:gd name="T8" fmla="*/ 0 w 1317"/>
                <a:gd name="T9" fmla="*/ 0 h 287"/>
                <a:gd name="T10" fmla="*/ 0 w 1317"/>
                <a:gd name="T11" fmla="*/ 0 h 287"/>
                <a:gd name="T12" fmla="*/ 0 w 1317"/>
                <a:gd name="T13" fmla="*/ 0 h 287"/>
                <a:gd name="T14" fmla="*/ 0 w 1317"/>
                <a:gd name="T15" fmla="*/ 0 h 287"/>
                <a:gd name="T16" fmla="*/ 0 w 1317"/>
                <a:gd name="T17" fmla="*/ 0 h 287"/>
                <a:gd name="T18" fmla="*/ 0 w 1317"/>
                <a:gd name="T19" fmla="*/ 0 h 287"/>
                <a:gd name="T20" fmla="*/ 0 w 1317"/>
                <a:gd name="T21" fmla="*/ 0 h 287"/>
                <a:gd name="T22" fmla="*/ 0 w 1317"/>
                <a:gd name="T23" fmla="*/ 0 h 287"/>
                <a:gd name="T24" fmla="*/ 0 w 1317"/>
                <a:gd name="T25" fmla="*/ 0 h 287"/>
                <a:gd name="T26" fmla="*/ 0 w 1317"/>
                <a:gd name="T27" fmla="*/ 0 h 287"/>
                <a:gd name="T28" fmla="*/ 0 w 1317"/>
                <a:gd name="T29" fmla="*/ 0 h 287"/>
                <a:gd name="T30" fmla="*/ 0 w 1317"/>
                <a:gd name="T31" fmla="*/ 0 h 287"/>
                <a:gd name="T32" fmla="*/ 0 w 1317"/>
                <a:gd name="T33" fmla="*/ 0 h 287"/>
                <a:gd name="T34" fmla="*/ 0 w 1317"/>
                <a:gd name="T35" fmla="*/ 0 h 287"/>
                <a:gd name="T36" fmla="*/ 0 w 1317"/>
                <a:gd name="T37" fmla="*/ 0 h 287"/>
                <a:gd name="T38" fmla="*/ 0 w 1317"/>
                <a:gd name="T39" fmla="*/ 0 h 287"/>
                <a:gd name="T40" fmla="*/ 0 w 1317"/>
                <a:gd name="T41" fmla="*/ 0 h 287"/>
                <a:gd name="T42" fmla="*/ 0 w 1317"/>
                <a:gd name="T43" fmla="*/ 0 h 287"/>
                <a:gd name="T44" fmla="*/ 0 w 1317"/>
                <a:gd name="T45" fmla="*/ 0 h 287"/>
                <a:gd name="T46" fmla="*/ 0 w 1317"/>
                <a:gd name="T47" fmla="*/ 0 h 287"/>
                <a:gd name="T48" fmla="*/ 0 w 1317"/>
                <a:gd name="T49" fmla="*/ 0 h 287"/>
                <a:gd name="T50" fmla="*/ 0 w 1317"/>
                <a:gd name="T51" fmla="*/ 0 h 287"/>
                <a:gd name="T52" fmla="*/ 0 w 1317"/>
                <a:gd name="T53" fmla="*/ 0 h 287"/>
                <a:gd name="T54" fmla="*/ 0 w 1317"/>
                <a:gd name="T55" fmla="*/ 0 h 287"/>
                <a:gd name="T56" fmla="*/ 0 w 1317"/>
                <a:gd name="T57" fmla="*/ 0 h 287"/>
                <a:gd name="T58" fmla="*/ 0 w 1317"/>
                <a:gd name="T59" fmla="*/ 0 h 287"/>
                <a:gd name="T60" fmla="*/ 0 w 1317"/>
                <a:gd name="T61" fmla="*/ 0 h 287"/>
                <a:gd name="T62" fmla="*/ 0 w 1317"/>
                <a:gd name="T63" fmla="*/ 0 h 287"/>
                <a:gd name="T64" fmla="*/ 0 w 1317"/>
                <a:gd name="T65" fmla="*/ 0 h 287"/>
                <a:gd name="T66" fmla="*/ 0 w 1317"/>
                <a:gd name="T67" fmla="*/ 0 h 287"/>
                <a:gd name="T68" fmla="*/ 0 w 1317"/>
                <a:gd name="T69" fmla="*/ 0 h 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7"/>
                <a:gd name="T106" fmla="*/ 0 h 287"/>
                <a:gd name="T107" fmla="*/ 1317 w 1317"/>
                <a:gd name="T108" fmla="*/ 287 h 2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7" h="287">
                  <a:moveTo>
                    <a:pt x="114" y="0"/>
                  </a:moveTo>
                  <a:lnTo>
                    <a:pt x="1198" y="59"/>
                  </a:lnTo>
                  <a:lnTo>
                    <a:pt x="1226" y="63"/>
                  </a:lnTo>
                  <a:lnTo>
                    <a:pt x="1250" y="70"/>
                  </a:lnTo>
                  <a:lnTo>
                    <a:pt x="1270" y="83"/>
                  </a:lnTo>
                  <a:lnTo>
                    <a:pt x="1287" y="98"/>
                  </a:lnTo>
                  <a:lnTo>
                    <a:pt x="1300" y="116"/>
                  </a:lnTo>
                  <a:lnTo>
                    <a:pt x="1310" y="136"/>
                  </a:lnTo>
                  <a:lnTo>
                    <a:pt x="1315" y="156"/>
                  </a:lnTo>
                  <a:lnTo>
                    <a:pt x="1317" y="178"/>
                  </a:lnTo>
                  <a:lnTo>
                    <a:pt x="1316" y="200"/>
                  </a:lnTo>
                  <a:lnTo>
                    <a:pt x="1311" y="220"/>
                  </a:lnTo>
                  <a:lnTo>
                    <a:pt x="1303" y="239"/>
                  </a:lnTo>
                  <a:lnTo>
                    <a:pt x="1291" y="256"/>
                  </a:lnTo>
                  <a:lnTo>
                    <a:pt x="1274" y="269"/>
                  </a:lnTo>
                  <a:lnTo>
                    <a:pt x="1254" y="280"/>
                  </a:lnTo>
                  <a:lnTo>
                    <a:pt x="1231" y="286"/>
                  </a:lnTo>
                  <a:lnTo>
                    <a:pt x="1203" y="287"/>
                  </a:lnTo>
                  <a:lnTo>
                    <a:pt x="119" y="230"/>
                  </a:lnTo>
                  <a:lnTo>
                    <a:pt x="91" y="226"/>
                  </a:lnTo>
                  <a:lnTo>
                    <a:pt x="68" y="216"/>
                  </a:lnTo>
                  <a:lnTo>
                    <a:pt x="48" y="204"/>
                  </a:lnTo>
                  <a:lnTo>
                    <a:pt x="30" y="188"/>
                  </a:lnTo>
                  <a:lnTo>
                    <a:pt x="17" y="171"/>
                  </a:lnTo>
                  <a:lnTo>
                    <a:pt x="8" y="151"/>
                  </a:lnTo>
                  <a:lnTo>
                    <a:pt x="2" y="131"/>
                  </a:lnTo>
                  <a:lnTo>
                    <a:pt x="0" y="109"/>
                  </a:lnTo>
                  <a:lnTo>
                    <a:pt x="1" y="87"/>
                  </a:lnTo>
                  <a:lnTo>
                    <a:pt x="6" y="67"/>
                  </a:lnTo>
                  <a:lnTo>
                    <a:pt x="15" y="48"/>
                  </a:lnTo>
                  <a:lnTo>
                    <a:pt x="27" y="31"/>
                  </a:lnTo>
                  <a:lnTo>
                    <a:pt x="44" y="18"/>
                  </a:lnTo>
                  <a:lnTo>
                    <a:pt x="63" y="7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29" name="Freeform 131"/>
            <p:cNvSpPr>
              <a:spLocks/>
            </p:cNvSpPr>
            <p:nvPr/>
          </p:nvSpPr>
          <p:spPr bwMode="auto">
            <a:xfrm>
              <a:off x="3678" y="2329"/>
              <a:ext cx="132" cy="23"/>
            </a:xfrm>
            <a:custGeom>
              <a:avLst/>
              <a:gdLst>
                <a:gd name="T0" fmla="*/ 0 w 1320"/>
                <a:gd name="T1" fmla="*/ 0 h 287"/>
                <a:gd name="T2" fmla="*/ 0 w 1320"/>
                <a:gd name="T3" fmla="*/ 0 h 287"/>
                <a:gd name="T4" fmla="*/ 0 w 1320"/>
                <a:gd name="T5" fmla="*/ 0 h 287"/>
                <a:gd name="T6" fmla="*/ 0 w 1320"/>
                <a:gd name="T7" fmla="*/ 0 h 287"/>
                <a:gd name="T8" fmla="*/ 0 w 1320"/>
                <a:gd name="T9" fmla="*/ 0 h 287"/>
                <a:gd name="T10" fmla="*/ 0 w 1320"/>
                <a:gd name="T11" fmla="*/ 0 h 287"/>
                <a:gd name="T12" fmla="*/ 0 w 1320"/>
                <a:gd name="T13" fmla="*/ 0 h 287"/>
                <a:gd name="T14" fmla="*/ 0 w 1320"/>
                <a:gd name="T15" fmla="*/ 0 h 287"/>
                <a:gd name="T16" fmla="*/ 0 w 1320"/>
                <a:gd name="T17" fmla="*/ 0 h 287"/>
                <a:gd name="T18" fmla="*/ 0 w 1320"/>
                <a:gd name="T19" fmla="*/ 0 h 287"/>
                <a:gd name="T20" fmla="*/ 0 w 1320"/>
                <a:gd name="T21" fmla="*/ 0 h 287"/>
                <a:gd name="T22" fmla="*/ 0 w 1320"/>
                <a:gd name="T23" fmla="*/ 0 h 287"/>
                <a:gd name="T24" fmla="*/ 0 w 1320"/>
                <a:gd name="T25" fmla="*/ 0 h 287"/>
                <a:gd name="T26" fmla="*/ 0 w 1320"/>
                <a:gd name="T27" fmla="*/ 0 h 287"/>
                <a:gd name="T28" fmla="*/ 0 w 1320"/>
                <a:gd name="T29" fmla="*/ 0 h 287"/>
                <a:gd name="T30" fmla="*/ 0 w 1320"/>
                <a:gd name="T31" fmla="*/ 0 h 287"/>
                <a:gd name="T32" fmla="*/ 0 w 1320"/>
                <a:gd name="T33" fmla="*/ 0 h 287"/>
                <a:gd name="T34" fmla="*/ 0 w 1320"/>
                <a:gd name="T35" fmla="*/ 0 h 287"/>
                <a:gd name="T36" fmla="*/ 0 w 1320"/>
                <a:gd name="T37" fmla="*/ 0 h 287"/>
                <a:gd name="T38" fmla="*/ 0 w 1320"/>
                <a:gd name="T39" fmla="*/ 0 h 287"/>
                <a:gd name="T40" fmla="*/ 0 w 1320"/>
                <a:gd name="T41" fmla="*/ 0 h 287"/>
                <a:gd name="T42" fmla="*/ 0 w 1320"/>
                <a:gd name="T43" fmla="*/ 0 h 287"/>
                <a:gd name="T44" fmla="*/ 0 w 1320"/>
                <a:gd name="T45" fmla="*/ 0 h 287"/>
                <a:gd name="T46" fmla="*/ 0 w 1320"/>
                <a:gd name="T47" fmla="*/ 0 h 287"/>
                <a:gd name="T48" fmla="*/ 0 w 1320"/>
                <a:gd name="T49" fmla="*/ 0 h 287"/>
                <a:gd name="T50" fmla="*/ 0 w 1320"/>
                <a:gd name="T51" fmla="*/ 0 h 287"/>
                <a:gd name="T52" fmla="*/ 0 w 1320"/>
                <a:gd name="T53" fmla="*/ 0 h 287"/>
                <a:gd name="T54" fmla="*/ 0 w 1320"/>
                <a:gd name="T55" fmla="*/ 0 h 287"/>
                <a:gd name="T56" fmla="*/ 0 w 1320"/>
                <a:gd name="T57" fmla="*/ 0 h 287"/>
                <a:gd name="T58" fmla="*/ 0 w 1320"/>
                <a:gd name="T59" fmla="*/ 0 h 287"/>
                <a:gd name="T60" fmla="*/ 0 w 1320"/>
                <a:gd name="T61" fmla="*/ 0 h 287"/>
                <a:gd name="T62" fmla="*/ 0 w 1320"/>
                <a:gd name="T63" fmla="*/ 0 h 287"/>
                <a:gd name="T64" fmla="*/ 0 w 1320"/>
                <a:gd name="T65" fmla="*/ 0 h 287"/>
                <a:gd name="T66" fmla="*/ 0 w 1320"/>
                <a:gd name="T67" fmla="*/ 0 h 287"/>
                <a:gd name="T68" fmla="*/ 0 w 1320"/>
                <a:gd name="T69" fmla="*/ 0 h 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20"/>
                <a:gd name="T106" fmla="*/ 0 h 287"/>
                <a:gd name="T107" fmla="*/ 1320 w 1320"/>
                <a:gd name="T108" fmla="*/ 287 h 2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20" h="287">
                  <a:moveTo>
                    <a:pt x="115" y="0"/>
                  </a:moveTo>
                  <a:lnTo>
                    <a:pt x="1198" y="57"/>
                  </a:lnTo>
                  <a:lnTo>
                    <a:pt x="1226" y="61"/>
                  </a:lnTo>
                  <a:lnTo>
                    <a:pt x="1250" y="70"/>
                  </a:lnTo>
                  <a:lnTo>
                    <a:pt x="1270" y="83"/>
                  </a:lnTo>
                  <a:lnTo>
                    <a:pt x="1288" y="98"/>
                  </a:lnTo>
                  <a:lnTo>
                    <a:pt x="1301" y="116"/>
                  </a:lnTo>
                  <a:lnTo>
                    <a:pt x="1311" y="135"/>
                  </a:lnTo>
                  <a:lnTo>
                    <a:pt x="1317" y="156"/>
                  </a:lnTo>
                  <a:lnTo>
                    <a:pt x="1320" y="178"/>
                  </a:lnTo>
                  <a:lnTo>
                    <a:pt x="1318" y="199"/>
                  </a:lnTo>
                  <a:lnTo>
                    <a:pt x="1313" y="219"/>
                  </a:lnTo>
                  <a:lnTo>
                    <a:pt x="1304" y="238"/>
                  </a:lnTo>
                  <a:lnTo>
                    <a:pt x="1292" y="254"/>
                  </a:lnTo>
                  <a:lnTo>
                    <a:pt x="1275" y="268"/>
                  </a:lnTo>
                  <a:lnTo>
                    <a:pt x="1255" y="278"/>
                  </a:lnTo>
                  <a:lnTo>
                    <a:pt x="1232" y="285"/>
                  </a:lnTo>
                  <a:lnTo>
                    <a:pt x="1203" y="287"/>
                  </a:lnTo>
                  <a:lnTo>
                    <a:pt x="119" y="228"/>
                  </a:lnTo>
                  <a:lnTo>
                    <a:pt x="91" y="223"/>
                  </a:lnTo>
                  <a:lnTo>
                    <a:pt x="68" y="214"/>
                  </a:lnTo>
                  <a:lnTo>
                    <a:pt x="48" y="202"/>
                  </a:lnTo>
                  <a:lnTo>
                    <a:pt x="30" y="186"/>
                  </a:lnTo>
                  <a:lnTo>
                    <a:pt x="17" y="169"/>
                  </a:lnTo>
                  <a:lnTo>
                    <a:pt x="8" y="149"/>
                  </a:lnTo>
                  <a:lnTo>
                    <a:pt x="2" y="128"/>
                  </a:lnTo>
                  <a:lnTo>
                    <a:pt x="0" y="106"/>
                  </a:lnTo>
                  <a:lnTo>
                    <a:pt x="1" y="86"/>
                  </a:lnTo>
                  <a:lnTo>
                    <a:pt x="6" y="66"/>
                  </a:lnTo>
                  <a:lnTo>
                    <a:pt x="15" y="47"/>
                  </a:lnTo>
                  <a:lnTo>
                    <a:pt x="27" y="31"/>
                  </a:lnTo>
                  <a:lnTo>
                    <a:pt x="44" y="16"/>
                  </a:lnTo>
                  <a:lnTo>
                    <a:pt x="64" y="7"/>
                  </a:lnTo>
                  <a:lnTo>
                    <a:pt x="87" y="1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30" name="Freeform 132"/>
            <p:cNvSpPr>
              <a:spLocks/>
            </p:cNvSpPr>
            <p:nvPr/>
          </p:nvSpPr>
          <p:spPr bwMode="auto">
            <a:xfrm>
              <a:off x="3679" y="2329"/>
              <a:ext cx="130" cy="23"/>
            </a:xfrm>
            <a:custGeom>
              <a:avLst/>
              <a:gdLst>
                <a:gd name="T0" fmla="*/ 0 w 1308"/>
                <a:gd name="T1" fmla="*/ 0 h 278"/>
                <a:gd name="T2" fmla="*/ 0 w 1308"/>
                <a:gd name="T3" fmla="*/ 0 h 278"/>
                <a:gd name="T4" fmla="*/ 0 w 1308"/>
                <a:gd name="T5" fmla="*/ 0 h 278"/>
                <a:gd name="T6" fmla="*/ 0 w 1308"/>
                <a:gd name="T7" fmla="*/ 0 h 278"/>
                <a:gd name="T8" fmla="*/ 0 w 1308"/>
                <a:gd name="T9" fmla="*/ 0 h 278"/>
                <a:gd name="T10" fmla="*/ 0 w 1308"/>
                <a:gd name="T11" fmla="*/ 0 h 278"/>
                <a:gd name="T12" fmla="*/ 0 w 1308"/>
                <a:gd name="T13" fmla="*/ 0 h 278"/>
                <a:gd name="T14" fmla="*/ 0 w 1308"/>
                <a:gd name="T15" fmla="*/ 0 h 278"/>
                <a:gd name="T16" fmla="*/ 0 w 1308"/>
                <a:gd name="T17" fmla="*/ 0 h 278"/>
                <a:gd name="T18" fmla="*/ 0 w 1308"/>
                <a:gd name="T19" fmla="*/ 0 h 278"/>
                <a:gd name="T20" fmla="*/ 0 w 1308"/>
                <a:gd name="T21" fmla="*/ 0 h 278"/>
                <a:gd name="T22" fmla="*/ 0 w 1308"/>
                <a:gd name="T23" fmla="*/ 0 h 278"/>
                <a:gd name="T24" fmla="*/ 0 w 1308"/>
                <a:gd name="T25" fmla="*/ 0 h 278"/>
                <a:gd name="T26" fmla="*/ 0 w 1308"/>
                <a:gd name="T27" fmla="*/ 0 h 278"/>
                <a:gd name="T28" fmla="*/ 0 w 1308"/>
                <a:gd name="T29" fmla="*/ 0 h 278"/>
                <a:gd name="T30" fmla="*/ 0 w 1308"/>
                <a:gd name="T31" fmla="*/ 0 h 278"/>
                <a:gd name="T32" fmla="*/ 0 w 1308"/>
                <a:gd name="T33" fmla="*/ 0 h 278"/>
                <a:gd name="T34" fmla="*/ 0 w 1308"/>
                <a:gd name="T35" fmla="*/ 0 h 278"/>
                <a:gd name="T36" fmla="*/ 0 w 1308"/>
                <a:gd name="T37" fmla="*/ 0 h 278"/>
                <a:gd name="T38" fmla="*/ 0 w 1308"/>
                <a:gd name="T39" fmla="*/ 0 h 278"/>
                <a:gd name="T40" fmla="*/ 0 w 1308"/>
                <a:gd name="T41" fmla="*/ 0 h 278"/>
                <a:gd name="T42" fmla="*/ 0 w 1308"/>
                <a:gd name="T43" fmla="*/ 0 h 278"/>
                <a:gd name="T44" fmla="*/ 0 w 1308"/>
                <a:gd name="T45" fmla="*/ 0 h 278"/>
                <a:gd name="T46" fmla="*/ 0 w 1308"/>
                <a:gd name="T47" fmla="*/ 0 h 278"/>
                <a:gd name="T48" fmla="*/ 0 w 1308"/>
                <a:gd name="T49" fmla="*/ 0 h 278"/>
                <a:gd name="T50" fmla="*/ 0 w 1308"/>
                <a:gd name="T51" fmla="*/ 0 h 278"/>
                <a:gd name="T52" fmla="*/ 0 w 1308"/>
                <a:gd name="T53" fmla="*/ 0 h 278"/>
                <a:gd name="T54" fmla="*/ 0 w 1308"/>
                <a:gd name="T55" fmla="*/ 0 h 278"/>
                <a:gd name="T56" fmla="*/ 0 w 1308"/>
                <a:gd name="T57" fmla="*/ 0 h 278"/>
                <a:gd name="T58" fmla="*/ 0 w 1308"/>
                <a:gd name="T59" fmla="*/ 0 h 278"/>
                <a:gd name="T60" fmla="*/ 0 w 1308"/>
                <a:gd name="T61" fmla="*/ 0 h 278"/>
                <a:gd name="T62" fmla="*/ 0 w 1308"/>
                <a:gd name="T63" fmla="*/ 0 h 278"/>
                <a:gd name="T64" fmla="*/ 0 w 1308"/>
                <a:gd name="T65" fmla="*/ 0 h 278"/>
                <a:gd name="T66" fmla="*/ 0 w 1308"/>
                <a:gd name="T67" fmla="*/ 0 h 278"/>
                <a:gd name="T68" fmla="*/ 0 w 1308"/>
                <a:gd name="T69" fmla="*/ 0 h 278"/>
                <a:gd name="T70" fmla="*/ 0 w 1308"/>
                <a:gd name="T71" fmla="*/ 0 h 278"/>
                <a:gd name="T72" fmla="*/ 0 w 1308"/>
                <a:gd name="T73" fmla="*/ 0 h 278"/>
                <a:gd name="T74" fmla="*/ 0 w 1308"/>
                <a:gd name="T75" fmla="*/ 0 h 278"/>
                <a:gd name="T76" fmla="*/ 0 w 1308"/>
                <a:gd name="T77" fmla="*/ 0 h 278"/>
                <a:gd name="T78" fmla="*/ 0 w 1308"/>
                <a:gd name="T79" fmla="*/ 0 h 278"/>
                <a:gd name="T80" fmla="*/ 0 w 1308"/>
                <a:gd name="T81" fmla="*/ 0 h 278"/>
                <a:gd name="T82" fmla="*/ 0 w 1308"/>
                <a:gd name="T83" fmla="*/ 0 h 278"/>
                <a:gd name="T84" fmla="*/ 0 w 1308"/>
                <a:gd name="T85" fmla="*/ 0 h 278"/>
                <a:gd name="T86" fmla="*/ 0 w 1308"/>
                <a:gd name="T87" fmla="*/ 0 h 278"/>
                <a:gd name="T88" fmla="*/ 0 w 1308"/>
                <a:gd name="T89" fmla="*/ 0 h 278"/>
                <a:gd name="T90" fmla="*/ 0 w 1308"/>
                <a:gd name="T91" fmla="*/ 0 h 278"/>
                <a:gd name="T92" fmla="*/ 0 w 1308"/>
                <a:gd name="T93" fmla="*/ 0 h 278"/>
                <a:gd name="T94" fmla="*/ 0 w 1308"/>
                <a:gd name="T95" fmla="*/ 0 h 27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08"/>
                <a:gd name="T145" fmla="*/ 0 h 278"/>
                <a:gd name="T146" fmla="*/ 1308 w 1308"/>
                <a:gd name="T147" fmla="*/ 278 h 27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08" h="278">
                  <a:moveTo>
                    <a:pt x="108" y="0"/>
                  </a:moveTo>
                  <a:lnTo>
                    <a:pt x="140" y="2"/>
                  </a:lnTo>
                  <a:lnTo>
                    <a:pt x="171" y="3"/>
                  </a:lnTo>
                  <a:lnTo>
                    <a:pt x="198" y="4"/>
                  </a:lnTo>
                  <a:lnTo>
                    <a:pt x="225" y="5"/>
                  </a:lnTo>
                  <a:lnTo>
                    <a:pt x="248" y="7"/>
                  </a:lnTo>
                  <a:lnTo>
                    <a:pt x="270" y="8"/>
                  </a:lnTo>
                  <a:lnTo>
                    <a:pt x="292" y="9"/>
                  </a:lnTo>
                  <a:lnTo>
                    <a:pt x="312" y="9"/>
                  </a:lnTo>
                  <a:lnTo>
                    <a:pt x="331" y="11"/>
                  </a:lnTo>
                  <a:lnTo>
                    <a:pt x="351" y="12"/>
                  </a:lnTo>
                  <a:lnTo>
                    <a:pt x="370" y="13"/>
                  </a:lnTo>
                  <a:lnTo>
                    <a:pt x="388" y="14"/>
                  </a:lnTo>
                  <a:lnTo>
                    <a:pt x="407" y="15"/>
                  </a:lnTo>
                  <a:lnTo>
                    <a:pt x="428" y="16"/>
                  </a:lnTo>
                  <a:lnTo>
                    <a:pt x="448" y="17"/>
                  </a:lnTo>
                  <a:lnTo>
                    <a:pt x="470" y="18"/>
                  </a:lnTo>
                  <a:lnTo>
                    <a:pt x="494" y="19"/>
                  </a:lnTo>
                  <a:lnTo>
                    <a:pt x="518" y="20"/>
                  </a:lnTo>
                  <a:lnTo>
                    <a:pt x="546" y="22"/>
                  </a:lnTo>
                  <a:lnTo>
                    <a:pt x="574" y="23"/>
                  </a:lnTo>
                  <a:lnTo>
                    <a:pt x="607" y="25"/>
                  </a:lnTo>
                  <a:lnTo>
                    <a:pt x="640" y="27"/>
                  </a:lnTo>
                  <a:lnTo>
                    <a:pt x="678" y="29"/>
                  </a:lnTo>
                  <a:lnTo>
                    <a:pt x="718" y="31"/>
                  </a:lnTo>
                  <a:lnTo>
                    <a:pt x="762" y="33"/>
                  </a:lnTo>
                  <a:lnTo>
                    <a:pt x="810" y="36"/>
                  </a:lnTo>
                  <a:lnTo>
                    <a:pt x="861" y="38"/>
                  </a:lnTo>
                  <a:lnTo>
                    <a:pt x="918" y="42"/>
                  </a:lnTo>
                  <a:lnTo>
                    <a:pt x="979" y="46"/>
                  </a:lnTo>
                  <a:lnTo>
                    <a:pt x="1044" y="49"/>
                  </a:lnTo>
                  <a:lnTo>
                    <a:pt x="1115" y="53"/>
                  </a:lnTo>
                  <a:lnTo>
                    <a:pt x="1191" y="57"/>
                  </a:lnTo>
                  <a:lnTo>
                    <a:pt x="1220" y="61"/>
                  </a:lnTo>
                  <a:lnTo>
                    <a:pt x="1243" y="71"/>
                  </a:lnTo>
                  <a:lnTo>
                    <a:pt x="1263" y="83"/>
                  </a:lnTo>
                  <a:lnTo>
                    <a:pt x="1278" y="97"/>
                  </a:lnTo>
                  <a:lnTo>
                    <a:pt x="1292" y="115"/>
                  </a:lnTo>
                  <a:lnTo>
                    <a:pt x="1300" y="135"/>
                  </a:lnTo>
                  <a:lnTo>
                    <a:pt x="1306" y="154"/>
                  </a:lnTo>
                  <a:lnTo>
                    <a:pt x="1308" y="174"/>
                  </a:lnTo>
                  <a:lnTo>
                    <a:pt x="1307" y="195"/>
                  </a:lnTo>
                  <a:lnTo>
                    <a:pt x="1302" y="214"/>
                  </a:lnTo>
                  <a:lnTo>
                    <a:pt x="1294" y="232"/>
                  </a:lnTo>
                  <a:lnTo>
                    <a:pt x="1282" y="248"/>
                  </a:lnTo>
                  <a:lnTo>
                    <a:pt x="1265" y="261"/>
                  </a:lnTo>
                  <a:lnTo>
                    <a:pt x="1246" y="270"/>
                  </a:lnTo>
                  <a:lnTo>
                    <a:pt x="1223" y="277"/>
                  </a:lnTo>
                  <a:lnTo>
                    <a:pt x="1196" y="278"/>
                  </a:lnTo>
                  <a:lnTo>
                    <a:pt x="1164" y="276"/>
                  </a:lnTo>
                  <a:lnTo>
                    <a:pt x="1133" y="273"/>
                  </a:lnTo>
                  <a:lnTo>
                    <a:pt x="1106" y="271"/>
                  </a:lnTo>
                  <a:lnTo>
                    <a:pt x="1080" y="270"/>
                  </a:lnTo>
                  <a:lnTo>
                    <a:pt x="1057" y="268"/>
                  </a:lnTo>
                  <a:lnTo>
                    <a:pt x="1035" y="267"/>
                  </a:lnTo>
                  <a:lnTo>
                    <a:pt x="1013" y="266"/>
                  </a:lnTo>
                  <a:lnTo>
                    <a:pt x="993" y="264"/>
                  </a:lnTo>
                  <a:lnTo>
                    <a:pt x="974" y="263"/>
                  </a:lnTo>
                  <a:lnTo>
                    <a:pt x="954" y="262"/>
                  </a:lnTo>
                  <a:lnTo>
                    <a:pt x="936" y="261"/>
                  </a:lnTo>
                  <a:lnTo>
                    <a:pt x="917" y="260"/>
                  </a:lnTo>
                  <a:lnTo>
                    <a:pt x="897" y="259"/>
                  </a:lnTo>
                  <a:lnTo>
                    <a:pt x="877" y="258"/>
                  </a:lnTo>
                  <a:lnTo>
                    <a:pt x="857" y="256"/>
                  </a:lnTo>
                  <a:lnTo>
                    <a:pt x="836" y="255"/>
                  </a:lnTo>
                  <a:lnTo>
                    <a:pt x="813" y="254"/>
                  </a:lnTo>
                  <a:lnTo>
                    <a:pt x="788" y="253"/>
                  </a:lnTo>
                  <a:lnTo>
                    <a:pt x="760" y="251"/>
                  </a:lnTo>
                  <a:lnTo>
                    <a:pt x="732" y="250"/>
                  </a:lnTo>
                  <a:lnTo>
                    <a:pt x="700" y="248"/>
                  </a:lnTo>
                  <a:lnTo>
                    <a:pt x="666" y="247"/>
                  </a:lnTo>
                  <a:lnTo>
                    <a:pt x="628" y="244"/>
                  </a:lnTo>
                  <a:lnTo>
                    <a:pt x="587" y="242"/>
                  </a:lnTo>
                  <a:lnTo>
                    <a:pt x="543" y="240"/>
                  </a:lnTo>
                  <a:lnTo>
                    <a:pt x="495" y="237"/>
                  </a:lnTo>
                  <a:lnTo>
                    <a:pt x="443" y="235"/>
                  </a:lnTo>
                  <a:lnTo>
                    <a:pt x="386" y="232"/>
                  </a:lnTo>
                  <a:lnTo>
                    <a:pt x="325" y="229"/>
                  </a:lnTo>
                  <a:lnTo>
                    <a:pt x="259" y="226"/>
                  </a:lnTo>
                  <a:lnTo>
                    <a:pt x="188" y="223"/>
                  </a:lnTo>
                  <a:lnTo>
                    <a:pt x="112" y="219"/>
                  </a:lnTo>
                  <a:lnTo>
                    <a:pt x="86" y="215"/>
                  </a:lnTo>
                  <a:lnTo>
                    <a:pt x="65" y="207"/>
                  </a:lnTo>
                  <a:lnTo>
                    <a:pt x="46" y="195"/>
                  </a:lnTo>
                  <a:lnTo>
                    <a:pt x="29" y="180"/>
                  </a:lnTo>
                  <a:lnTo>
                    <a:pt x="17" y="163"/>
                  </a:lnTo>
                  <a:lnTo>
                    <a:pt x="7" y="143"/>
                  </a:lnTo>
                  <a:lnTo>
                    <a:pt x="2" y="123"/>
                  </a:lnTo>
                  <a:lnTo>
                    <a:pt x="0" y="102"/>
                  </a:lnTo>
                  <a:lnTo>
                    <a:pt x="1" y="82"/>
                  </a:lnTo>
                  <a:lnTo>
                    <a:pt x="6" y="63"/>
                  </a:lnTo>
                  <a:lnTo>
                    <a:pt x="14" y="46"/>
                  </a:lnTo>
                  <a:lnTo>
                    <a:pt x="26" y="30"/>
                  </a:lnTo>
                  <a:lnTo>
                    <a:pt x="42" y="18"/>
                  </a:lnTo>
                  <a:lnTo>
                    <a:pt x="61" y="7"/>
                  </a:lnTo>
                  <a:lnTo>
                    <a:pt x="82" y="2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31" name="Freeform 133"/>
            <p:cNvSpPr>
              <a:spLocks/>
            </p:cNvSpPr>
            <p:nvPr/>
          </p:nvSpPr>
          <p:spPr bwMode="auto">
            <a:xfrm>
              <a:off x="3679" y="2330"/>
              <a:ext cx="130" cy="22"/>
            </a:xfrm>
            <a:custGeom>
              <a:avLst/>
              <a:gdLst>
                <a:gd name="T0" fmla="*/ 0 w 1298"/>
                <a:gd name="T1" fmla="*/ 0 h 265"/>
                <a:gd name="T2" fmla="*/ 0 w 1298"/>
                <a:gd name="T3" fmla="*/ 0 h 265"/>
                <a:gd name="T4" fmla="*/ 0 w 1298"/>
                <a:gd name="T5" fmla="*/ 0 h 265"/>
                <a:gd name="T6" fmla="*/ 0 w 1298"/>
                <a:gd name="T7" fmla="*/ 0 h 265"/>
                <a:gd name="T8" fmla="*/ 0 w 1298"/>
                <a:gd name="T9" fmla="*/ 0 h 265"/>
                <a:gd name="T10" fmla="*/ 0 w 1298"/>
                <a:gd name="T11" fmla="*/ 0 h 265"/>
                <a:gd name="T12" fmla="*/ 0 w 1298"/>
                <a:gd name="T13" fmla="*/ 0 h 265"/>
                <a:gd name="T14" fmla="*/ 0 w 1298"/>
                <a:gd name="T15" fmla="*/ 0 h 265"/>
                <a:gd name="T16" fmla="*/ 0 w 1298"/>
                <a:gd name="T17" fmla="*/ 0 h 265"/>
                <a:gd name="T18" fmla="*/ 0 w 1298"/>
                <a:gd name="T19" fmla="*/ 0 h 265"/>
                <a:gd name="T20" fmla="*/ 0 w 1298"/>
                <a:gd name="T21" fmla="*/ 0 h 265"/>
                <a:gd name="T22" fmla="*/ 0 w 1298"/>
                <a:gd name="T23" fmla="*/ 0 h 265"/>
                <a:gd name="T24" fmla="*/ 0 w 1298"/>
                <a:gd name="T25" fmla="*/ 0 h 265"/>
                <a:gd name="T26" fmla="*/ 0 w 1298"/>
                <a:gd name="T27" fmla="*/ 0 h 265"/>
                <a:gd name="T28" fmla="*/ 0 w 1298"/>
                <a:gd name="T29" fmla="*/ 0 h 265"/>
                <a:gd name="T30" fmla="*/ 0 w 1298"/>
                <a:gd name="T31" fmla="*/ 0 h 265"/>
                <a:gd name="T32" fmla="*/ 0 w 1298"/>
                <a:gd name="T33" fmla="*/ 0 h 265"/>
                <a:gd name="T34" fmla="*/ 0 w 1298"/>
                <a:gd name="T35" fmla="*/ 0 h 265"/>
                <a:gd name="T36" fmla="*/ 0 w 1298"/>
                <a:gd name="T37" fmla="*/ 0 h 265"/>
                <a:gd name="T38" fmla="*/ 0 w 1298"/>
                <a:gd name="T39" fmla="*/ 0 h 265"/>
                <a:gd name="T40" fmla="*/ 0 w 1298"/>
                <a:gd name="T41" fmla="*/ 0 h 265"/>
                <a:gd name="T42" fmla="*/ 0 w 1298"/>
                <a:gd name="T43" fmla="*/ 0 h 265"/>
                <a:gd name="T44" fmla="*/ 0 w 1298"/>
                <a:gd name="T45" fmla="*/ 0 h 265"/>
                <a:gd name="T46" fmla="*/ 0 w 1298"/>
                <a:gd name="T47" fmla="*/ 0 h 265"/>
                <a:gd name="T48" fmla="*/ 0 w 1298"/>
                <a:gd name="T49" fmla="*/ 0 h 265"/>
                <a:gd name="T50" fmla="*/ 0 w 1298"/>
                <a:gd name="T51" fmla="*/ 0 h 265"/>
                <a:gd name="T52" fmla="*/ 0 w 1298"/>
                <a:gd name="T53" fmla="*/ 0 h 265"/>
                <a:gd name="T54" fmla="*/ 0 w 1298"/>
                <a:gd name="T55" fmla="*/ 0 h 265"/>
                <a:gd name="T56" fmla="*/ 0 w 1298"/>
                <a:gd name="T57" fmla="*/ 0 h 265"/>
                <a:gd name="T58" fmla="*/ 0 w 1298"/>
                <a:gd name="T59" fmla="*/ 0 h 265"/>
                <a:gd name="T60" fmla="*/ 0 w 1298"/>
                <a:gd name="T61" fmla="*/ 0 h 265"/>
                <a:gd name="T62" fmla="*/ 0 w 1298"/>
                <a:gd name="T63" fmla="*/ 0 h 265"/>
                <a:gd name="T64" fmla="*/ 0 w 1298"/>
                <a:gd name="T65" fmla="*/ 0 h 265"/>
                <a:gd name="T66" fmla="*/ 0 w 1298"/>
                <a:gd name="T67" fmla="*/ 0 h 265"/>
                <a:gd name="T68" fmla="*/ 0 w 1298"/>
                <a:gd name="T69" fmla="*/ 0 h 265"/>
                <a:gd name="T70" fmla="*/ 0 w 1298"/>
                <a:gd name="T71" fmla="*/ 0 h 265"/>
                <a:gd name="T72" fmla="*/ 0 w 1298"/>
                <a:gd name="T73" fmla="*/ 0 h 265"/>
                <a:gd name="T74" fmla="*/ 0 w 1298"/>
                <a:gd name="T75" fmla="*/ 0 h 265"/>
                <a:gd name="T76" fmla="*/ 0 w 1298"/>
                <a:gd name="T77" fmla="*/ 0 h 265"/>
                <a:gd name="T78" fmla="*/ 0 w 1298"/>
                <a:gd name="T79" fmla="*/ 0 h 265"/>
                <a:gd name="T80" fmla="*/ 0 w 1298"/>
                <a:gd name="T81" fmla="*/ 0 h 265"/>
                <a:gd name="T82" fmla="*/ 0 w 1298"/>
                <a:gd name="T83" fmla="*/ 0 h 265"/>
                <a:gd name="T84" fmla="*/ 0 w 1298"/>
                <a:gd name="T85" fmla="*/ 0 h 265"/>
                <a:gd name="T86" fmla="*/ 0 w 1298"/>
                <a:gd name="T87" fmla="*/ 0 h 265"/>
                <a:gd name="T88" fmla="*/ 0 w 1298"/>
                <a:gd name="T89" fmla="*/ 0 h 265"/>
                <a:gd name="T90" fmla="*/ 0 w 1298"/>
                <a:gd name="T91" fmla="*/ 0 h 265"/>
                <a:gd name="T92" fmla="*/ 0 w 1298"/>
                <a:gd name="T93" fmla="*/ 0 h 265"/>
                <a:gd name="T94" fmla="*/ 0 w 1298"/>
                <a:gd name="T95" fmla="*/ 0 h 26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98"/>
                <a:gd name="T145" fmla="*/ 0 h 265"/>
                <a:gd name="T146" fmla="*/ 1298 w 1298"/>
                <a:gd name="T147" fmla="*/ 265 h 26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98" h="265">
                  <a:moveTo>
                    <a:pt x="105" y="0"/>
                  </a:moveTo>
                  <a:lnTo>
                    <a:pt x="137" y="2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221" y="5"/>
                  </a:lnTo>
                  <a:lnTo>
                    <a:pt x="244" y="7"/>
                  </a:lnTo>
                  <a:lnTo>
                    <a:pt x="266" y="8"/>
                  </a:lnTo>
                  <a:lnTo>
                    <a:pt x="288" y="9"/>
                  </a:lnTo>
                  <a:lnTo>
                    <a:pt x="308" y="9"/>
                  </a:lnTo>
                  <a:lnTo>
                    <a:pt x="327" y="10"/>
                  </a:lnTo>
                  <a:lnTo>
                    <a:pt x="347" y="11"/>
                  </a:lnTo>
                  <a:lnTo>
                    <a:pt x="365" y="12"/>
                  </a:lnTo>
                  <a:lnTo>
                    <a:pt x="384" y="13"/>
                  </a:lnTo>
                  <a:lnTo>
                    <a:pt x="403" y="14"/>
                  </a:lnTo>
                  <a:lnTo>
                    <a:pt x="423" y="15"/>
                  </a:lnTo>
                  <a:lnTo>
                    <a:pt x="444" y="16"/>
                  </a:lnTo>
                  <a:lnTo>
                    <a:pt x="465" y="17"/>
                  </a:lnTo>
                  <a:lnTo>
                    <a:pt x="489" y="18"/>
                  </a:lnTo>
                  <a:lnTo>
                    <a:pt x="514" y="19"/>
                  </a:lnTo>
                  <a:lnTo>
                    <a:pt x="541" y="21"/>
                  </a:lnTo>
                  <a:lnTo>
                    <a:pt x="570" y="22"/>
                  </a:lnTo>
                  <a:lnTo>
                    <a:pt x="602" y="24"/>
                  </a:lnTo>
                  <a:lnTo>
                    <a:pt x="635" y="26"/>
                  </a:lnTo>
                  <a:lnTo>
                    <a:pt x="673" y="29"/>
                  </a:lnTo>
                  <a:lnTo>
                    <a:pt x="713" y="31"/>
                  </a:lnTo>
                  <a:lnTo>
                    <a:pt x="757" y="33"/>
                  </a:lnTo>
                  <a:lnTo>
                    <a:pt x="805" y="36"/>
                  </a:lnTo>
                  <a:lnTo>
                    <a:pt x="856" y="38"/>
                  </a:lnTo>
                  <a:lnTo>
                    <a:pt x="913" y="41"/>
                  </a:lnTo>
                  <a:lnTo>
                    <a:pt x="974" y="45"/>
                  </a:lnTo>
                  <a:lnTo>
                    <a:pt x="1039" y="48"/>
                  </a:lnTo>
                  <a:lnTo>
                    <a:pt x="1110" y="52"/>
                  </a:lnTo>
                  <a:lnTo>
                    <a:pt x="1186" y="57"/>
                  </a:lnTo>
                  <a:lnTo>
                    <a:pt x="1214" y="61"/>
                  </a:lnTo>
                  <a:lnTo>
                    <a:pt x="1237" y="69"/>
                  </a:lnTo>
                  <a:lnTo>
                    <a:pt x="1256" y="80"/>
                  </a:lnTo>
                  <a:lnTo>
                    <a:pt x="1271" y="95"/>
                  </a:lnTo>
                  <a:lnTo>
                    <a:pt x="1283" y="111"/>
                  </a:lnTo>
                  <a:lnTo>
                    <a:pt x="1291" y="130"/>
                  </a:lnTo>
                  <a:lnTo>
                    <a:pt x="1296" y="149"/>
                  </a:lnTo>
                  <a:lnTo>
                    <a:pt x="1298" y="168"/>
                  </a:lnTo>
                  <a:lnTo>
                    <a:pt x="1298" y="188"/>
                  </a:lnTo>
                  <a:lnTo>
                    <a:pt x="1293" y="207"/>
                  </a:lnTo>
                  <a:lnTo>
                    <a:pt x="1285" y="223"/>
                  </a:lnTo>
                  <a:lnTo>
                    <a:pt x="1272" y="238"/>
                  </a:lnTo>
                  <a:lnTo>
                    <a:pt x="1257" y="249"/>
                  </a:lnTo>
                  <a:lnTo>
                    <a:pt x="1238" y="258"/>
                  </a:lnTo>
                  <a:lnTo>
                    <a:pt x="1217" y="264"/>
                  </a:lnTo>
                  <a:lnTo>
                    <a:pt x="1191" y="265"/>
                  </a:lnTo>
                  <a:lnTo>
                    <a:pt x="1159" y="263"/>
                  </a:lnTo>
                  <a:lnTo>
                    <a:pt x="1128" y="260"/>
                  </a:lnTo>
                  <a:lnTo>
                    <a:pt x="1101" y="258"/>
                  </a:lnTo>
                  <a:lnTo>
                    <a:pt x="1075" y="257"/>
                  </a:lnTo>
                  <a:lnTo>
                    <a:pt x="1052" y="255"/>
                  </a:lnTo>
                  <a:lnTo>
                    <a:pt x="1030" y="254"/>
                  </a:lnTo>
                  <a:lnTo>
                    <a:pt x="1008" y="253"/>
                  </a:lnTo>
                  <a:lnTo>
                    <a:pt x="988" y="251"/>
                  </a:lnTo>
                  <a:lnTo>
                    <a:pt x="969" y="250"/>
                  </a:lnTo>
                  <a:lnTo>
                    <a:pt x="949" y="249"/>
                  </a:lnTo>
                  <a:lnTo>
                    <a:pt x="931" y="248"/>
                  </a:lnTo>
                  <a:lnTo>
                    <a:pt x="912" y="247"/>
                  </a:lnTo>
                  <a:lnTo>
                    <a:pt x="892" y="246"/>
                  </a:lnTo>
                  <a:lnTo>
                    <a:pt x="872" y="245"/>
                  </a:lnTo>
                  <a:lnTo>
                    <a:pt x="852" y="243"/>
                  </a:lnTo>
                  <a:lnTo>
                    <a:pt x="831" y="242"/>
                  </a:lnTo>
                  <a:lnTo>
                    <a:pt x="808" y="241"/>
                  </a:lnTo>
                  <a:lnTo>
                    <a:pt x="783" y="240"/>
                  </a:lnTo>
                  <a:lnTo>
                    <a:pt x="755" y="238"/>
                  </a:lnTo>
                  <a:lnTo>
                    <a:pt x="727" y="237"/>
                  </a:lnTo>
                  <a:lnTo>
                    <a:pt x="695" y="235"/>
                  </a:lnTo>
                  <a:lnTo>
                    <a:pt x="661" y="234"/>
                  </a:lnTo>
                  <a:lnTo>
                    <a:pt x="623" y="231"/>
                  </a:lnTo>
                  <a:lnTo>
                    <a:pt x="582" y="229"/>
                  </a:lnTo>
                  <a:lnTo>
                    <a:pt x="538" y="227"/>
                  </a:lnTo>
                  <a:lnTo>
                    <a:pt x="490" y="224"/>
                  </a:lnTo>
                  <a:lnTo>
                    <a:pt x="438" y="222"/>
                  </a:lnTo>
                  <a:lnTo>
                    <a:pt x="381" y="219"/>
                  </a:lnTo>
                  <a:lnTo>
                    <a:pt x="320" y="216"/>
                  </a:lnTo>
                  <a:lnTo>
                    <a:pt x="254" y="213"/>
                  </a:lnTo>
                  <a:lnTo>
                    <a:pt x="183" y="210"/>
                  </a:lnTo>
                  <a:lnTo>
                    <a:pt x="107" y="206"/>
                  </a:lnTo>
                  <a:lnTo>
                    <a:pt x="83" y="202"/>
                  </a:lnTo>
                  <a:lnTo>
                    <a:pt x="63" y="194"/>
                  </a:lnTo>
                  <a:lnTo>
                    <a:pt x="45" y="183"/>
                  </a:lnTo>
                  <a:lnTo>
                    <a:pt x="30" y="168"/>
                  </a:lnTo>
                  <a:lnTo>
                    <a:pt x="18" y="152"/>
                  </a:lnTo>
                  <a:lnTo>
                    <a:pt x="9" y="133"/>
                  </a:lnTo>
                  <a:lnTo>
                    <a:pt x="3" y="112"/>
                  </a:lnTo>
                  <a:lnTo>
                    <a:pt x="0" y="92"/>
                  </a:lnTo>
                  <a:lnTo>
                    <a:pt x="2" y="73"/>
                  </a:lnTo>
                  <a:lnTo>
                    <a:pt x="7" y="55"/>
                  </a:lnTo>
                  <a:lnTo>
                    <a:pt x="15" y="40"/>
                  </a:lnTo>
                  <a:lnTo>
                    <a:pt x="26" y="25"/>
                  </a:lnTo>
                  <a:lnTo>
                    <a:pt x="42" y="14"/>
                  </a:lnTo>
                  <a:lnTo>
                    <a:pt x="60" y="5"/>
                  </a:lnTo>
                  <a:lnTo>
                    <a:pt x="80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4D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32" name="Freeform 134"/>
            <p:cNvSpPr>
              <a:spLocks/>
            </p:cNvSpPr>
            <p:nvPr/>
          </p:nvSpPr>
          <p:spPr bwMode="auto">
            <a:xfrm>
              <a:off x="3680" y="2331"/>
              <a:ext cx="129" cy="21"/>
            </a:xfrm>
            <a:custGeom>
              <a:avLst/>
              <a:gdLst>
                <a:gd name="T0" fmla="*/ 0 w 1289"/>
                <a:gd name="T1" fmla="*/ 0 h 255"/>
                <a:gd name="T2" fmla="*/ 0 w 1289"/>
                <a:gd name="T3" fmla="*/ 0 h 255"/>
                <a:gd name="T4" fmla="*/ 0 w 1289"/>
                <a:gd name="T5" fmla="*/ 0 h 255"/>
                <a:gd name="T6" fmla="*/ 0 w 1289"/>
                <a:gd name="T7" fmla="*/ 0 h 255"/>
                <a:gd name="T8" fmla="*/ 0 w 1289"/>
                <a:gd name="T9" fmla="*/ 0 h 255"/>
                <a:gd name="T10" fmla="*/ 0 w 1289"/>
                <a:gd name="T11" fmla="*/ 0 h 255"/>
                <a:gd name="T12" fmla="*/ 0 w 1289"/>
                <a:gd name="T13" fmla="*/ 0 h 255"/>
                <a:gd name="T14" fmla="*/ 0 w 1289"/>
                <a:gd name="T15" fmla="*/ 0 h 255"/>
                <a:gd name="T16" fmla="*/ 0 w 1289"/>
                <a:gd name="T17" fmla="*/ 0 h 255"/>
                <a:gd name="T18" fmla="*/ 0 w 1289"/>
                <a:gd name="T19" fmla="*/ 0 h 255"/>
                <a:gd name="T20" fmla="*/ 0 w 1289"/>
                <a:gd name="T21" fmla="*/ 0 h 255"/>
                <a:gd name="T22" fmla="*/ 0 w 1289"/>
                <a:gd name="T23" fmla="*/ 0 h 255"/>
                <a:gd name="T24" fmla="*/ 0 w 1289"/>
                <a:gd name="T25" fmla="*/ 0 h 255"/>
                <a:gd name="T26" fmla="*/ 0 w 1289"/>
                <a:gd name="T27" fmla="*/ 0 h 255"/>
                <a:gd name="T28" fmla="*/ 0 w 1289"/>
                <a:gd name="T29" fmla="*/ 0 h 255"/>
                <a:gd name="T30" fmla="*/ 0 w 1289"/>
                <a:gd name="T31" fmla="*/ 0 h 255"/>
                <a:gd name="T32" fmla="*/ 0 w 1289"/>
                <a:gd name="T33" fmla="*/ 0 h 255"/>
                <a:gd name="T34" fmla="*/ 0 w 1289"/>
                <a:gd name="T35" fmla="*/ 0 h 255"/>
                <a:gd name="T36" fmla="*/ 0 w 1289"/>
                <a:gd name="T37" fmla="*/ 0 h 255"/>
                <a:gd name="T38" fmla="*/ 0 w 1289"/>
                <a:gd name="T39" fmla="*/ 0 h 255"/>
                <a:gd name="T40" fmla="*/ 0 w 1289"/>
                <a:gd name="T41" fmla="*/ 0 h 255"/>
                <a:gd name="T42" fmla="*/ 0 w 1289"/>
                <a:gd name="T43" fmla="*/ 0 h 255"/>
                <a:gd name="T44" fmla="*/ 0 w 1289"/>
                <a:gd name="T45" fmla="*/ 0 h 255"/>
                <a:gd name="T46" fmla="*/ 0 w 1289"/>
                <a:gd name="T47" fmla="*/ 0 h 255"/>
                <a:gd name="T48" fmla="*/ 0 w 1289"/>
                <a:gd name="T49" fmla="*/ 0 h 255"/>
                <a:gd name="T50" fmla="*/ 0 w 1289"/>
                <a:gd name="T51" fmla="*/ 0 h 255"/>
                <a:gd name="T52" fmla="*/ 0 w 1289"/>
                <a:gd name="T53" fmla="*/ 0 h 255"/>
                <a:gd name="T54" fmla="*/ 0 w 1289"/>
                <a:gd name="T55" fmla="*/ 0 h 255"/>
                <a:gd name="T56" fmla="*/ 0 w 1289"/>
                <a:gd name="T57" fmla="*/ 0 h 255"/>
                <a:gd name="T58" fmla="*/ 0 w 1289"/>
                <a:gd name="T59" fmla="*/ 0 h 255"/>
                <a:gd name="T60" fmla="*/ 0 w 1289"/>
                <a:gd name="T61" fmla="*/ 0 h 255"/>
                <a:gd name="T62" fmla="*/ 0 w 1289"/>
                <a:gd name="T63" fmla="*/ 0 h 255"/>
                <a:gd name="T64" fmla="*/ 0 w 1289"/>
                <a:gd name="T65" fmla="*/ 0 h 255"/>
                <a:gd name="T66" fmla="*/ 0 w 1289"/>
                <a:gd name="T67" fmla="*/ 0 h 255"/>
                <a:gd name="T68" fmla="*/ 0 w 1289"/>
                <a:gd name="T69" fmla="*/ 0 h 255"/>
                <a:gd name="T70" fmla="*/ 0 w 1289"/>
                <a:gd name="T71" fmla="*/ 0 h 255"/>
                <a:gd name="T72" fmla="*/ 0 w 1289"/>
                <a:gd name="T73" fmla="*/ 0 h 255"/>
                <a:gd name="T74" fmla="*/ 0 w 1289"/>
                <a:gd name="T75" fmla="*/ 0 h 255"/>
                <a:gd name="T76" fmla="*/ 0 w 1289"/>
                <a:gd name="T77" fmla="*/ 0 h 255"/>
                <a:gd name="T78" fmla="*/ 0 w 1289"/>
                <a:gd name="T79" fmla="*/ 0 h 255"/>
                <a:gd name="T80" fmla="*/ 0 w 1289"/>
                <a:gd name="T81" fmla="*/ 0 h 255"/>
                <a:gd name="T82" fmla="*/ 0 w 1289"/>
                <a:gd name="T83" fmla="*/ 0 h 255"/>
                <a:gd name="T84" fmla="*/ 0 w 1289"/>
                <a:gd name="T85" fmla="*/ 0 h 255"/>
                <a:gd name="T86" fmla="*/ 0 w 1289"/>
                <a:gd name="T87" fmla="*/ 0 h 255"/>
                <a:gd name="T88" fmla="*/ 0 w 1289"/>
                <a:gd name="T89" fmla="*/ 0 h 255"/>
                <a:gd name="T90" fmla="*/ 0 w 1289"/>
                <a:gd name="T91" fmla="*/ 0 h 255"/>
                <a:gd name="T92" fmla="*/ 0 w 1289"/>
                <a:gd name="T93" fmla="*/ 0 h 255"/>
                <a:gd name="T94" fmla="*/ 0 w 1289"/>
                <a:gd name="T95" fmla="*/ 0 h 2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9"/>
                <a:gd name="T145" fmla="*/ 0 h 255"/>
                <a:gd name="T146" fmla="*/ 1289 w 1289"/>
                <a:gd name="T147" fmla="*/ 255 h 2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9" h="255">
                  <a:moveTo>
                    <a:pt x="98" y="0"/>
                  </a:moveTo>
                  <a:lnTo>
                    <a:pt x="130" y="2"/>
                  </a:lnTo>
                  <a:lnTo>
                    <a:pt x="161" y="3"/>
                  </a:lnTo>
                  <a:lnTo>
                    <a:pt x="188" y="5"/>
                  </a:lnTo>
                  <a:lnTo>
                    <a:pt x="214" y="6"/>
                  </a:lnTo>
                  <a:lnTo>
                    <a:pt x="238" y="7"/>
                  </a:lnTo>
                  <a:lnTo>
                    <a:pt x="260" y="8"/>
                  </a:lnTo>
                  <a:lnTo>
                    <a:pt x="282" y="9"/>
                  </a:lnTo>
                  <a:lnTo>
                    <a:pt x="301" y="10"/>
                  </a:lnTo>
                  <a:lnTo>
                    <a:pt x="321" y="11"/>
                  </a:lnTo>
                  <a:lnTo>
                    <a:pt x="340" y="12"/>
                  </a:lnTo>
                  <a:lnTo>
                    <a:pt x="359" y="13"/>
                  </a:lnTo>
                  <a:lnTo>
                    <a:pt x="378" y="14"/>
                  </a:lnTo>
                  <a:lnTo>
                    <a:pt x="398" y="15"/>
                  </a:lnTo>
                  <a:lnTo>
                    <a:pt x="417" y="16"/>
                  </a:lnTo>
                  <a:lnTo>
                    <a:pt x="438" y="18"/>
                  </a:lnTo>
                  <a:lnTo>
                    <a:pt x="460" y="19"/>
                  </a:lnTo>
                  <a:lnTo>
                    <a:pt x="483" y="20"/>
                  </a:lnTo>
                  <a:lnTo>
                    <a:pt x="508" y="21"/>
                  </a:lnTo>
                  <a:lnTo>
                    <a:pt x="535" y="22"/>
                  </a:lnTo>
                  <a:lnTo>
                    <a:pt x="564" y="24"/>
                  </a:lnTo>
                  <a:lnTo>
                    <a:pt x="596" y="26"/>
                  </a:lnTo>
                  <a:lnTo>
                    <a:pt x="630" y="27"/>
                  </a:lnTo>
                  <a:lnTo>
                    <a:pt x="667" y="29"/>
                  </a:lnTo>
                  <a:lnTo>
                    <a:pt x="708" y="32"/>
                  </a:lnTo>
                  <a:lnTo>
                    <a:pt x="751" y="34"/>
                  </a:lnTo>
                  <a:lnTo>
                    <a:pt x="799" y="37"/>
                  </a:lnTo>
                  <a:lnTo>
                    <a:pt x="850" y="39"/>
                  </a:lnTo>
                  <a:lnTo>
                    <a:pt x="907" y="43"/>
                  </a:lnTo>
                  <a:lnTo>
                    <a:pt x="967" y="47"/>
                  </a:lnTo>
                  <a:lnTo>
                    <a:pt x="1033" y="51"/>
                  </a:lnTo>
                  <a:lnTo>
                    <a:pt x="1103" y="55"/>
                  </a:lnTo>
                  <a:lnTo>
                    <a:pt x="1179" y="59"/>
                  </a:lnTo>
                  <a:lnTo>
                    <a:pt x="1207" y="62"/>
                  </a:lnTo>
                  <a:lnTo>
                    <a:pt x="1230" y="69"/>
                  </a:lnTo>
                  <a:lnTo>
                    <a:pt x="1248" y="80"/>
                  </a:lnTo>
                  <a:lnTo>
                    <a:pt x="1262" y="93"/>
                  </a:lnTo>
                  <a:lnTo>
                    <a:pt x="1273" y="109"/>
                  </a:lnTo>
                  <a:lnTo>
                    <a:pt x="1281" y="125"/>
                  </a:lnTo>
                  <a:lnTo>
                    <a:pt x="1286" y="143"/>
                  </a:lnTo>
                  <a:lnTo>
                    <a:pt x="1289" y="160"/>
                  </a:lnTo>
                  <a:lnTo>
                    <a:pt x="1288" y="181"/>
                  </a:lnTo>
                  <a:lnTo>
                    <a:pt x="1283" y="200"/>
                  </a:lnTo>
                  <a:lnTo>
                    <a:pt x="1274" y="215"/>
                  </a:lnTo>
                  <a:lnTo>
                    <a:pt x="1262" y="230"/>
                  </a:lnTo>
                  <a:lnTo>
                    <a:pt x="1247" y="241"/>
                  </a:lnTo>
                  <a:lnTo>
                    <a:pt x="1229" y="248"/>
                  </a:lnTo>
                  <a:lnTo>
                    <a:pt x="1208" y="254"/>
                  </a:lnTo>
                  <a:lnTo>
                    <a:pt x="1184" y="255"/>
                  </a:lnTo>
                  <a:lnTo>
                    <a:pt x="1152" y="253"/>
                  </a:lnTo>
                  <a:lnTo>
                    <a:pt x="1121" y="250"/>
                  </a:lnTo>
                  <a:lnTo>
                    <a:pt x="1094" y="248"/>
                  </a:lnTo>
                  <a:lnTo>
                    <a:pt x="1068" y="247"/>
                  </a:lnTo>
                  <a:lnTo>
                    <a:pt x="1045" y="245"/>
                  </a:lnTo>
                  <a:lnTo>
                    <a:pt x="1023" y="244"/>
                  </a:lnTo>
                  <a:lnTo>
                    <a:pt x="1001" y="243"/>
                  </a:lnTo>
                  <a:lnTo>
                    <a:pt x="981" y="241"/>
                  </a:lnTo>
                  <a:lnTo>
                    <a:pt x="962" y="240"/>
                  </a:lnTo>
                  <a:lnTo>
                    <a:pt x="942" y="239"/>
                  </a:lnTo>
                  <a:lnTo>
                    <a:pt x="924" y="238"/>
                  </a:lnTo>
                  <a:lnTo>
                    <a:pt x="905" y="237"/>
                  </a:lnTo>
                  <a:lnTo>
                    <a:pt x="885" y="236"/>
                  </a:lnTo>
                  <a:lnTo>
                    <a:pt x="865" y="235"/>
                  </a:lnTo>
                  <a:lnTo>
                    <a:pt x="845" y="233"/>
                  </a:lnTo>
                  <a:lnTo>
                    <a:pt x="824" y="232"/>
                  </a:lnTo>
                  <a:lnTo>
                    <a:pt x="801" y="231"/>
                  </a:lnTo>
                  <a:lnTo>
                    <a:pt x="776" y="230"/>
                  </a:lnTo>
                  <a:lnTo>
                    <a:pt x="748" y="228"/>
                  </a:lnTo>
                  <a:lnTo>
                    <a:pt x="720" y="227"/>
                  </a:lnTo>
                  <a:lnTo>
                    <a:pt x="688" y="225"/>
                  </a:lnTo>
                  <a:lnTo>
                    <a:pt x="654" y="224"/>
                  </a:lnTo>
                  <a:lnTo>
                    <a:pt x="616" y="221"/>
                  </a:lnTo>
                  <a:lnTo>
                    <a:pt x="575" y="219"/>
                  </a:lnTo>
                  <a:lnTo>
                    <a:pt x="531" y="217"/>
                  </a:lnTo>
                  <a:lnTo>
                    <a:pt x="483" y="214"/>
                  </a:lnTo>
                  <a:lnTo>
                    <a:pt x="431" y="212"/>
                  </a:lnTo>
                  <a:lnTo>
                    <a:pt x="374" y="209"/>
                  </a:lnTo>
                  <a:lnTo>
                    <a:pt x="313" y="206"/>
                  </a:lnTo>
                  <a:lnTo>
                    <a:pt x="247" y="203"/>
                  </a:lnTo>
                  <a:lnTo>
                    <a:pt x="176" y="200"/>
                  </a:lnTo>
                  <a:lnTo>
                    <a:pt x="100" y="196"/>
                  </a:lnTo>
                  <a:lnTo>
                    <a:pt x="78" y="192"/>
                  </a:lnTo>
                  <a:lnTo>
                    <a:pt x="60" y="185"/>
                  </a:lnTo>
                  <a:lnTo>
                    <a:pt x="43" y="175"/>
                  </a:lnTo>
                  <a:lnTo>
                    <a:pt x="29" y="161"/>
                  </a:lnTo>
                  <a:lnTo>
                    <a:pt x="16" y="145"/>
                  </a:lnTo>
                  <a:lnTo>
                    <a:pt x="7" y="127"/>
                  </a:lnTo>
                  <a:lnTo>
                    <a:pt x="2" y="108"/>
                  </a:lnTo>
                  <a:lnTo>
                    <a:pt x="0" y="87"/>
                  </a:lnTo>
                  <a:lnTo>
                    <a:pt x="1" y="69"/>
                  </a:lnTo>
                  <a:lnTo>
                    <a:pt x="6" y="53"/>
                  </a:lnTo>
                  <a:lnTo>
                    <a:pt x="14" y="38"/>
                  </a:lnTo>
                  <a:lnTo>
                    <a:pt x="26" y="25"/>
                  </a:lnTo>
                  <a:lnTo>
                    <a:pt x="40" y="14"/>
                  </a:lnTo>
                  <a:lnTo>
                    <a:pt x="56" y="6"/>
                  </a:lnTo>
                  <a:lnTo>
                    <a:pt x="76" y="1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33" name="Freeform 135"/>
            <p:cNvSpPr>
              <a:spLocks/>
            </p:cNvSpPr>
            <p:nvPr/>
          </p:nvSpPr>
          <p:spPr bwMode="auto">
            <a:xfrm>
              <a:off x="3680" y="2332"/>
              <a:ext cx="128" cy="20"/>
            </a:xfrm>
            <a:custGeom>
              <a:avLst/>
              <a:gdLst>
                <a:gd name="T0" fmla="*/ 0 w 1277"/>
                <a:gd name="T1" fmla="*/ 0 h 243"/>
                <a:gd name="T2" fmla="*/ 0 w 1277"/>
                <a:gd name="T3" fmla="*/ 0 h 243"/>
                <a:gd name="T4" fmla="*/ 0 w 1277"/>
                <a:gd name="T5" fmla="*/ 0 h 243"/>
                <a:gd name="T6" fmla="*/ 0 w 1277"/>
                <a:gd name="T7" fmla="*/ 0 h 243"/>
                <a:gd name="T8" fmla="*/ 0 w 1277"/>
                <a:gd name="T9" fmla="*/ 0 h 243"/>
                <a:gd name="T10" fmla="*/ 0 w 1277"/>
                <a:gd name="T11" fmla="*/ 0 h 243"/>
                <a:gd name="T12" fmla="*/ 0 w 1277"/>
                <a:gd name="T13" fmla="*/ 0 h 243"/>
                <a:gd name="T14" fmla="*/ 0 w 1277"/>
                <a:gd name="T15" fmla="*/ 0 h 243"/>
                <a:gd name="T16" fmla="*/ 0 w 1277"/>
                <a:gd name="T17" fmla="*/ 0 h 243"/>
                <a:gd name="T18" fmla="*/ 0 w 1277"/>
                <a:gd name="T19" fmla="*/ 0 h 243"/>
                <a:gd name="T20" fmla="*/ 0 w 1277"/>
                <a:gd name="T21" fmla="*/ 0 h 243"/>
                <a:gd name="T22" fmla="*/ 0 w 1277"/>
                <a:gd name="T23" fmla="*/ 0 h 243"/>
                <a:gd name="T24" fmla="*/ 0 w 1277"/>
                <a:gd name="T25" fmla="*/ 0 h 243"/>
                <a:gd name="T26" fmla="*/ 0 w 1277"/>
                <a:gd name="T27" fmla="*/ 0 h 243"/>
                <a:gd name="T28" fmla="*/ 0 w 1277"/>
                <a:gd name="T29" fmla="*/ 0 h 243"/>
                <a:gd name="T30" fmla="*/ 0 w 1277"/>
                <a:gd name="T31" fmla="*/ 0 h 243"/>
                <a:gd name="T32" fmla="*/ 0 w 1277"/>
                <a:gd name="T33" fmla="*/ 0 h 243"/>
                <a:gd name="T34" fmla="*/ 0 w 1277"/>
                <a:gd name="T35" fmla="*/ 0 h 243"/>
                <a:gd name="T36" fmla="*/ 0 w 1277"/>
                <a:gd name="T37" fmla="*/ 0 h 243"/>
                <a:gd name="T38" fmla="*/ 0 w 1277"/>
                <a:gd name="T39" fmla="*/ 0 h 243"/>
                <a:gd name="T40" fmla="*/ 0 w 1277"/>
                <a:gd name="T41" fmla="*/ 0 h 243"/>
                <a:gd name="T42" fmla="*/ 0 w 1277"/>
                <a:gd name="T43" fmla="*/ 0 h 243"/>
                <a:gd name="T44" fmla="*/ 0 w 1277"/>
                <a:gd name="T45" fmla="*/ 0 h 243"/>
                <a:gd name="T46" fmla="*/ 0 w 1277"/>
                <a:gd name="T47" fmla="*/ 0 h 243"/>
                <a:gd name="T48" fmla="*/ 0 w 1277"/>
                <a:gd name="T49" fmla="*/ 0 h 243"/>
                <a:gd name="T50" fmla="*/ 0 w 1277"/>
                <a:gd name="T51" fmla="*/ 0 h 243"/>
                <a:gd name="T52" fmla="*/ 0 w 1277"/>
                <a:gd name="T53" fmla="*/ 0 h 243"/>
                <a:gd name="T54" fmla="*/ 0 w 1277"/>
                <a:gd name="T55" fmla="*/ 0 h 243"/>
                <a:gd name="T56" fmla="*/ 0 w 1277"/>
                <a:gd name="T57" fmla="*/ 0 h 243"/>
                <a:gd name="T58" fmla="*/ 0 w 1277"/>
                <a:gd name="T59" fmla="*/ 0 h 243"/>
                <a:gd name="T60" fmla="*/ 0 w 1277"/>
                <a:gd name="T61" fmla="*/ 0 h 243"/>
                <a:gd name="T62" fmla="*/ 0 w 1277"/>
                <a:gd name="T63" fmla="*/ 0 h 243"/>
                <a:gd name="T64" fmla="*/ 0 w 1277"/>
                <a:gd name="T65" fmla="*/ 0 h 243"/>
                <a:gd name="T66" fmla="*/ 0 w 1277"/>
                <a:gd name="T67" fmla="*/ 0 h 243"/>
                <a:gd name="T68" fmla="*/ 0 w 1277"/>
                <a:gd name="T69" fmla="*/ 0 h 243"/>
                <a:gd name="T70" fmla="*/ 0 w 1277"/>
                <a:gd name="T71" fmla="*/ 0 h 243"/>
                <a:gd name="T72" fmla="*/ 0 w 1277"/>
                <a:gd name="T73" fmla="*/ 0 h 243"/>
                <a:gd name="T74" fmla="*/ 0 w 1277"/>
                <a:gd name="T75" fmla="*/ 0 h 243"/>
                <a:gd name="T76" fmla="*/ 0 w 1277"/>
                <a:gd name="T77" fmla="*/ 0 h 243"/>
                <a:gd name="T78" fmla="*/ 0 w 1277"/>
                <a:gd name="T79" fmla="*/ 0 h 243"/>
                <a:gd name="T80" fmla="*/ 0 w 1277"/>
                <a:gd name="T81" fmla="*/ 0 h 243"/>
                <a:gd name="T82" fmla="*/ 0 w 1277"/>
                <a:gd name="T83" fmla="*/ 0 h 243"/>
                <a:gd name="T84" fmla="*/ 0 w 1277"/>
                <a:gd name="T85" fmla="*/ 0 h 243"/>
                <a:gd name="T86" fmla="*/ 0 w 1277"/>
                <a:gd name="T87" fmla="*/ 0 h 243"/>
                <a:gd name="T88" fmla="*/ 0 w 1277"/>
                <a:gd name="T89" fmla="*/ 0 h 243"/>
                <a:gd name="T90" fmla="*/ 0 w 1277"/>
                <a:gd name="T91" fmla="*/ 0 h 243"/>
                <a:gd name="T92" fmla="*/ 0 w 1277"/>
                <a:gd name="T93" fmla="*/ 0 h 243"/>
                <a:gd name="T94" fmla="*/ 0 w 1277"/>
                <a:gd name="T95" fmla="*/ 0 h 2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7"/>
                <a:gd name="T145" fmla="*/ 0 h 243"/>
                <a:gd name="T146" fmla="*/ 1277 w 1277"/>
                <a:gd name="T147" fmla="*/ 243 h 24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7" h="243">
                  <a:moveTo>
                    <a:pt x="93" y="0"/>
                  </a:moveTo>
                  <a:lnTo>
                    <a:pt x="125" y="2"/>
                  </a:lnTo>
                  <a:lnTo>
                    <a:pt x="156" y="3"/>
                  </a:lnTo>
                  <a:lnTo>
                    <a:pt x="183" y="4"/>
                  </a:lnTo>
                  <a:lnTo>
                    <a:pt x="209" y="6"/>
                  </a:lnTo>
                  <a:lnTo>
                    <a:pt x="233" y="7"/>
                  </a:lnTo>
                  <a:lnTo>
                    <a:pt x="255" y="8"/>
                  </a:lnTo>
                  <a:lnTo>
                    <a:pt x="277" y="9"/>
                  </a:lnTo>
                  <a:lnTo>
                    <a:pt x="296" y="10"/>
                  </a:lnTo>
                  <a:lnTo>
                    <a:pt x="316" y="11"/>
                  </a:lnTo>
                  <a:lnTo>
                    <a:pt x="335" y="12"/>
                  </a:lnTo>
                  <a:lnTo>
                    <a:pt x="354" y="13"/>
                  </a:lnTo>
                  <a:lnTo>
                    <a:pt x="373" y="14"/>
                  </a:lnTo>
                  <a:lnTo>
                    <a:pt x="393" y="15"/>
                  </a:lnTo>
                  <a:lnTo>
                    <a:pt x="412" y="16"/>
                  </a:lnTo>
                  <a:lnTo>
                    <a:pt x="433" y="17"/>
                  </a:lnTo>
                  <a:lnTo>
                    <a:pt x="455" y="18"/>
                  </a:lnTo>
                  <a:lnTo>
                    <a:pt x="478" y="19"/>
                  </a:lnTo>
                  <a:lnTo>
                    <a:pt x="503" y="20"/>
                  </a:lnTo>
                  <a:lnTo>
                    <a:pt x="530" y="21"/>
                  </a:lnTo>
                  <a:lnTo>
                    <a:pt x="559" y="23"/>
                  </a:lnTo>
                  <a:lnTo>
                    <a:pt x="591" y="24"/>
                  </a:lnTo>
                  <a:lnTo>
                    <a:pt x="625" y="26"/>
                  </a:lnTo>
                  <a:lnTo>
                    <a:pt x="662" y="28"/>
                  </a:lnTo>
                  <a:lnTo>
                    <a:pt x="703" y="30"/>
                  </a:lnTo>
                  <a:lnTo>
                    <a:pt x="746" y="33"/>
                  </a:lnTo>
                  <a:lnTo>
                    <a:pt x="794" y="36"/>
                  </a:lnTo>
                  <a:lnTo>
                    <a:pt x="845" y="39"/>
                  </a:lnTo>
                  <a:lnTo>
                    <a:pt x="902" y="42"/>
                  </a:lnTo>
                  <a:lnTo>
                    <a:pt x="962" y="45"/>
                  </a:lnTo>
                  <a:lnTo>
                    <a:pt x="1028" y="49"/>
                  </a:lnTo>
                  <a:lnTo>
                    <a:pt x="1098" y="53"/>
                  </a:lnTo>
                  <a:lnTo>
                    <a:pt x="1174" y="57"/>
                  </a:lnTo>
                  <a:lnTo>
                    <a:pt x="1202" y="61"/>
                  </a:lnTo>
                  <a:lnTo>
                    <a:pt x="1224" y="69"/>
                  </a:lnTo>
                  <a:lnTo>
                    <a:pt x="1241" y="79"/>
                  </a:lnTo>
                  <a:lnTo>
                    <a:pt x="1254" y="91"/>
                  </a:lnTo>
                  <a:lnTo>
                    <a:pt x="1265" y="106"/>
                  </a:lnTo>
                  <a:lnTo>
                    <a:pt x="1271" y="123"/>
                  </a:lnTo>
                  <a:lnTo>
                    <a:pt x="1275" y="139"/>
                  </a:lnTo>
                  <a:lnTo>
                    <a:pt x="1277" y="156"/>
                  </a:lnTo>
                  <a:lnTo>
                    <a:pt x="1277" y="175"/>
                  </a:lnTo>
                  <a:lnTo>
                    <a:pt x="1274" y="193"/>
                  </a:lnTo>
                  <a:lnTo>
                    <a:pt x="1266" y="207"/>
                  </a:lnTo>
                  <a:lnTo>
                    <a:pt x="1254" y="221"/>
                  </a:lnTo>
                  <a:lnTo>
                    <a:pt x="1239" y="230"/>
                  </a:lnTo>
                  <a:lnTo>
                    <a:pt x="1222" y="237"/>
                  </a:lnTo>
                  <a:lnTo>
                    <a:pt x="1202" y="242"/>
                  </a:lnTo>
                  <a:lnTo>
                    <a:pt x="1179" y="243"/>
                  </a:lnTo>
                  <a:lnTo>
                    <a:pt x="1147" y="241"/>
                  </a:lnTo>
                  <a:lnTo>
                    <a:pt x="1116" y="238"/>
                  </a:lnTo>
                  <a:lnTo>
                    <a:pt x="1089" y="236"/>
                  </a:lnTo>
                  <a:lnTo>
                    <a:pt x="1063" y="235"/>
                  </a:lnTo>
                  <a:lnTo>
                    <a:pt x="1040" y="233"/>
                  </a:lnTo>
                  <a:lnTo>
                    <a:pt x="1018" y="232"/>
                  </a:lnTo>
                  <a:lnTo>
                    <a:pt x="996" y="231"/>
                  </a:lnTo>
                  <a:lnTo>
                    <a:pt x="976" y="229"/>
                  </a:lnTo>
                  <a:lnTo>
                    <a:pt x="957" y="228"/>
                  </a:lnTo>
                  <a:lnTo>
                    <a:pt x="937" y="227"/>
                  </a:lnTo>
                  <a:lnTo>
                    <a:pt x="919" y="226"/>
                  </a:lnTo>
                  <a:lnTo>
                    <a:pt x="900" y="225"/>
                  </a:lnTo>
                  <a:lnTo>
                    <a:pt x="880" y="224"/>
                  </a:lnTo>
                  <a:lnTo>
                    <a:pt x="860" y="223"/>
                  </a:lnTo>
                  <a:lnTo>
                    <a:pt x="840" y="221"/>
                  </a:lnTo>
                  <a:lnTo>
                    <a:pt x="819" y="220"/>
                  </a:lnTo>
                  <a:lnTo>
                    <a:pt x="796" y="219"/>
                  </a:lnTo>
                  <a:lnTo>
                    <a:pt x="771" y="218"/>
                  </a:lnTo>
                  <a:lnTo>
                    <a:pt x="743" y="216"/>
                  </a:lnTo>
                  <a:lnTo>
                    <a:pt x="715" y="215"/>
                  </a:lnTo>
                  <a:lnTo>
                    <a:pt x="683" y="213"/>
                  </a:lnTo>
                  <a:lnTo>
                    <a:pt x="649" y="212"/>
                  </a:lnTo>
                  <a:lnTo>
                    <a:pt x="611" y="209"/>
                  </a:lnTo>
                  <a:lnTo>
                    <a:pt x="570" y="207"/>
                  </a:lnTo>
                  <a:lnTo>
                    <a:pt x="526" y="205"/>
                  </a:lnTo>
                  <a:lnTo>
                    <a:pt x="478" y="202"/>
                  </a:lnTo>
                  <a:lnTo>
                    <a:pt x="426" y="200"/>
                  </a:lnTo>
                  <a:lnTo>
                    <a:pt x="369" y="197"/>
                  </a:lnTo>
                  <a:lnTo>
                    <a:pt x="308" y="194"/>
                  </a:lnTo>
                  <a:lnTo>
                    <a:pt x="242" y="191"/>
                  </a:lnTo>
                  <a:lnTo>
                    <a:pt x="171" y="188"/>
                  </a:lnTo>
                  <a:lnTo>
                    <a:pt x="95" y="184"/>
                  </a:lnTo>
                  <a:lnTo>
                    <a:pt x="75" y="180"/>
                  </a:lnTo>
                  <a:lnTo>
                    <a:pt x="58" y="174"/>
                  </a:lnTo>
                  <a:lnTo>
                    <a:pt x="43" y="164"/>
                  </a:lnTo>
                  <a:lnTo>
                    <a:pt x="29" y="151"/>
                  </a:lnTo>
                  <a:lnTo>
                    <a:pt x="17" y="136"/>
                  </a:lnTo>
                  <a:lnTo>
                    <a:pt x="8" y="119"/>
                  </a:lnTo>
                  <a:lnTo>
                    <a:pt x="3" y="100"/>
                  </a:lnTo>
                  <a:lnTo>
                    <a:pt x="0" y="79"/>
                  </a:lnTo>
                  <a:lnTo>
                    <a:pt x="2" y="62"/>
                  </a:lnTo>
                  <a:lnTo>
                    <a:pt x="6" y="48"/>
                  </a:lnTo>
                  <a:lnTo>
                    <a:pt x="14" y="33"/>
                  </a:lnTo>
                  <a:lnTo>
                    <a:pt x="26" y="22"/>
                  </a:lnTo>
                  <a:lnTo>
                    <a:pt x="39" y="12"/>
                  </a:lnTo>
                  <a:lnTo>
                    <a:pt x="55" y="6"/>
                  </a:lnTo>
                  <a:lnTo>
                    <a:pt x="72" y="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696E6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34" name="Freeform 136"/>
            <p:cNvSpPr>
              <a:spLocks/>
            </p:cNvSpPr>
            <p:nvPr/>
          </p:nvSpPr>
          <p:spPr bwMode="auto">
            <a:xfrm>
              <a:off x="3681" y="2333"/>
              <a:ext cx="127" cy="19"/>
            </a:xfrm>
            <a:custGeom>
              <a:avLst/>
              <a:gdLst>
                <a:gd name="T0" fmla="*/ 0 w 1267"/>
                <a:gd name="T1" fmla="*/ 0 h 233"/>
                <a:gd name="T2" fmla="*/ 0 w 1267"/>
                <a:gd name="T3" fmla="*/ 0 h 233"/>
                <a:gd name="T4" fmla="*/ 0 w 1267"/>
                <a:gd name="T5" fmla="*/ 0 h 233"/>
                <a:gd name="T6" fmla="*/ 0 w 1267"/>
                <a:gd name="T7" fmla="*/ 0 h 233"/>
                <a:gd name="T8" fmla="*/ 0 w 1267"/>
                <a:gd name="T9" fmla="*/ 0 h 233"/>
                <a:gd name="T10" fmla="*/ 0 w 1267"/>
                <a:gd name="T11" fmla="*/ 0 h 233"/>
                <a:gd name="T12" fmla="*/ 0 w 1267"/>
                <a:gd name="T13" fmla="*/ 0 h 233"/>
                <a:gd name="T14" fmla="*/ 0 w 1267"/>
                <a:gd name="T15" fmla="*/ 0 h 233"/>
                <a:gd name="T16" fmla="*/ 0 w 1267"/>
                <a:gd name="T17" fmla="*/ 0 h 233"/>
                <a:gd name="T18" fmla="*/ 0 w 1267"/>
                <a:gd name="T19" fmla="*/ 0 h 233"/>
                <a:gd name="T20" fmla="*/ 0 w 1267"/>
                <a:gd name="T21" fmla="*/ 0 h 233"/>
                <a:gd name="T22" fmla="*/ 0 w 1267"/>
                <a:gd name="T23" fmla="*/ 0 h 233"/>
                <a:gd name="T24" fmla="*/ 0 w 1267"/>
                <a:gd name="T25" fmla="*/ 0 h 233"/>
                <a:gd name="T26" fmla="*/ 0 w 1267"/>
                <a:gd name="T27" fmla="*/ 0 h 233"/>
                <a:gd name="T28" fmla="*/ 0 w 1267"/>
                <a:gd name="T29" fmla="*/ 0 h 233"/>
                <a:gd name="T30" fmla="*/ 0 w 1267"/>
                <a:gd name="T31" fmla="*/ 0 h 233"/>
                <a:gd name="T32" fmla="*/ 0 w 1267"/>
                <a:gd name="T33" fmla="*/ 0 h 233"/>
                <a:gd name="T34" fmla="*/ 0 w 1267"/>
                <a:gd name="T35" fmla="*/ 0 h 233"/>
                <a:gd name="T36" fmla="*/ 0 w 1267"/>
                <a:gd name="T37" fmla="*/ 0 h 233"/>
                <a:gd name="T38" fmla="*/ 0 w 1267"/>
                <a:gd name="T39" fmla="*/ 0 h 233"/>
                <a:gd name="T40" fmla="*/ 0 w 1267"/>
                <a:gd name="T41" fmla="*/ 0 h 233"/>
                <a:gd name="T42" fmla="*/ 0 w 1267"/>
                <a:gd name="T43" fmla="*/ 0 h 233"/>
                <a:gd name="T44" fmla="*/ 0 w 1267"/>
                <a:gd name="T45" fmla="*/ 0 h 233"/>
                <a:gd name="T46" fmla="*/ 0 w 1267"/>
                <a:gd name="T47" fmla="*/ 0 h 233"/>
                <a:gd name="T48" fmla="*/ 0 w 1267"/>
                <a:gd name="T49" fmla="*/ 0 h 233"/>
                <a:gd name="T50" fmla="*/ 0 w 1267"/>
                <a:gd name="T51" fmla="*/ 0 h 233"/>
                <a:gd name="T52" fmla="*/ 0 w 1267"/>
                <a:gd name="T53" fmla="*/ 0 h 233"/>
                <a:gd name="T54" fmla="*/ 0 w 1267"/>
                <a:gd name="T55" fmla="*/ 0 h 233"/>
                <a:gd name="T56" fmla="*/ 0 w 1267"/>
                <a:gd name="T57" fmla="*/ 0 h 233"/>
                <a:gd name="T58" fmla="*/ 0 w 1267"/>
                <a:gd name="T59" fmla="*/ 0 h 233"/>
                <a:gd name="T60" fmla="*/ 0 w 1267"/>
                <a:gd name="T61" fmla="*/ 0 h 233"/>
                <a:gd name="T62" fmla="*/ 0 w 1267"/>
                <a:gd name="T63" fmla="*/ 0 h 233"/>
                <a:gd name="T64" fmla="*/ 0 w 1267"/>
                <a:gd name="T65" fmla="*/ 0 h 233"/>
                <a:gd name="T66" fmla="*/ 0 w 1267"/>
                <a:gd name="T67" fmla="*/ 0 h 233"/>
                <a:gd name="T68" fmla="*/ 0 w 1267"/>
                <a:gd name="T69" fmla="*/ 0 h 233"/>
                <a:gd name="T70" fmla="*/ 0 w 1267"/>
                <a:gd name="T71" fmla="*/ 0 h 233"/>
                <a:gd name="T72" fmla="*/ 0 w 1267"/>
                <a:gd name="T73" fmla="*/ 0 h 233"/>
                <a:gd name="T74" fmla="*/ 0 w 1267"/>
                <a:gd name="T75" fmla="*/ 0 h 233"/>
                <a:gd name="T76" fmla="*/ 0 w 1267"/>
                <a:gd name="T77" fmla="*/ 0 h 233"/>
                <a:gd name="T78" fmla="*/ 0 w 1267"/>
                <a:gd name="T79" fmla="*/ 0 h 233"/>
                <a:gd name="T80" fmla="*/ 0 w 1267"/>
                <a:gd name="T81" fmla="*/ 0 h 233"/>
                <a:gd name="T82" fmla="*/ 0 w 1267"/>
                <a:gd name="T83" fmla="*/ 0 h 233"/>
                <a:gd name="T84" fmla="*/ 0 w 1267"/>
                <a:gd name="T85" fmla="*/ 0 h 233"/>
                <a:gd name="T86" fmla="*/ 0 w 1267"/>
                <a:gd name="T87" fmla="*/ 0 h 233"/>
                <a:gd name="T88" fmla="*/ 0 w 1267"/>
                <a:gd name="T89" fmla="*/ 0 h 233"/>
                <a:gd name="T90" fmla="*/ 0 w 1267"/>
                <a:gd name="T91" fmla="*/ 0 h 233"/>
                <a:gd name="T92" fmla="*/ 0 w 1267"/>
                <a:gd name="T93" fmla="*/ 0 h 233"/>
                <a:gd name="T94" fmla="*/ 0 w 1267"/>
                <a:gd name="T95" fmla="*/ 0 h 23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67"/>
                <a:gd name="T145" fmla="*/ 0 h 233"/>
                <a:gd name="T146" fmla="*/ 1267 w 1267"/>
                <a:gd name="T147" fmla="*/ 233 h 23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67" h="233">
                  <a:moveTo>
                    <a:pt x="86" y="0"/>
                  </a:moveTo>
                  <a:lnTo>
                    <a:pt x="118" y="2"/>
                  </a:lnTo>
                  <a:lnTo>
                    <a:pt x="149" y="3"/>
                  </a:lnTo>
                  <a:lnTo>
                    <a:pt x="176" y="5"/>
                  </a:lnTo>
                  <a:lnTo>
                    <a:pt x="202" y="6"/>
                  </a:lnTo>
                  <a:lnTo>
                    <a:pt x="226" y="8"/>
                  </a:lnTo>
                  <a:lnTo>
                    <a:pt x="248" y="9"/>
                  </a:lnTo>
                  <a:lnTo>
                    <a:pt x="270" y="10"/>
                  </a:lnTo>
                  <a:lnTo>
                    <a:pt x="289" y="11"/>
                  </a:lnTo>
                  <a:lnTo>
                    <a:pt x="309" y="12"/>
                  </a:lnTo>
                  <a:lnTo>
                    <a:pt x="328" y="13"/>
                  </a:lnTo>
                  <a:lnTo>
                    <a:pt x="347" y="14"/>
                  </a:lnTo>
                  <a:lnTo>
                    <a:pt x="366" y="15"/>
                  </a:lnTo>
                  <a:lnTo>
                    <a:pt x="386" y="16"/>
                  </a:lnTo>
                  <a:lnTo>
                    <a:pt x="405" y="17"/>
                  </a:lnTo>
                  <a:lnTo>
                    <a:pt x="426" y="18"/>
                  </a:lnTo>
                  <a:lnTo>
                    <a:pt x="449" y="19"/>
                  </a:lnTo>
                  <a:lnTo>
                    <a:pt x="472" y="20"/>
                  </a:lnTo>
                  <a:lnTo>
                    <a:pt x="496" y="22"/>
                  </a:lnTo>
                  <a:lnTo>
                    <a:pt x="524" y="23"/>
                  </a:lnTo>
                  <a:lnTo>
                    <a:pt x="553" y="26"/>
                  </a:lnTo>
                  <a:lnTo>
                    <a:pt x="585" y="27"/>
                  </a:lnTo>
                  <a:lnTo>
                    <a:pt x="619" y="29"/>
                  </a:lnTo>
                  <a:lnTo>
                    <a:pt x="656" y="31"/>
                  </a:lnTo>
                  <a:lnTo>
                    <a:pt x="697" y="33"/>
                  </a:lnTo>
                  <a:lnTo>
                    <a:pt x="741" y="36"/>
                  </a:lnTo>
                  <a:lnTo>
                    <a:pt x="789" y="38"/>
                  </a:lnTo>
                  <a:lnTo>
                    <a:pt x="840" y="41"/>
                  </a:lnTo>
                  <a:lnTo>
                    <a:pt x="897" y="44"/>
                  </a:lnTo>
                  <a:lnTo>
                    <a:pt x="958" y="47"/>
                  </a:lnTo>
                  <a:lnTo>
                    <a:pt x="1023" y="51"/>
                  </a:lnTo>
                  <a:lnTo>
                    <a:pt x="1094" y="56"/>
                  </a:lnTo>
                  <a:lnTo>
                    <a:pt x="1170" y="60"/>
                  </a:lnTo>
                  <a:lnTo>
                    <a:pt x="1197" y="63"/>
                  </a:lnTo>
                  <a:lnTo>
                    <a:pt x="1217" y="69"/>
                  </a:lnTo>
                  <a:lnTo>
                    <a:pt x="1233" y="78"/>
                  </a:lnTo>
                  <a:lnTo>
                    <a:pt x="1246" y="91"/>
                  </a:lnTo>
                  <a:lnTo>
                    <a:pt x="1254" y="104"/>
                  </a:lnTo>
                  <a:lnTo>
                    <a:pt x="1261" y="120"/>
                  </a:lnTo>
                  <a:lnTo>
                    <a:pt x="1265" y="135"/>
                  </a:lnTo>
                  <a:lnTo>
                    <a:pt x="1267" y="151"/>
                  </a:lnTo>
                  <a:lnTo>
                    <a:pt x="1267" y="170"/>
                  </a:lnTo>
                  <a:lnTo>
                    <a:pt x="1263" y="188"/>
                  </a:lnTo>
                  <a:lnTo>
                    <a:pt x="1256" y="203"/>
                  </a:lnTo>
                  <a:lnTo>
                    <a:pt x="1244" y="214"/>
                  </a:lnTo>
                  <a:lnTo>
                    <a:pt x="1229" y="222"/>
                  </a:lnTo>
                  <a:lnTo>
                    <a:pt x="1213" y="228"/>
                  </a:lnTo>
                  <a:lnTo>
                    <a:pt x="1194" y="232"/>
                  </a:lnTo>
                  <a:lnTo>
                    <a:pt x="1172" y="233"/>
                  </a:lnTo>
                  <a:lnTo>
                    <a:pt x="1140" y="231"/>
                  </a:lnTo>
                  <a:lnTo>
                    <a:pt x="1109" y="228"/>
                  </a:lnTo>
                  <a:lnTo>
                    <a:pt x="1082" y="226"/>
                  </a:lnTo>
                  <a:lnTo>
                    <a:pt x="1056" y="225"/>
                  </a:lnTo>
                  <a:lnTo>
                    <a:pt x="1033" y="223"/>
                  </a:lnTo>
                  <a:lnTo>
                    <a:pt x="1011" y="222"/>
                  </a:lnTo>
                  <a:lnTo>
                    <a:pt x="989" y="221"/>
                  </a:lnTo>
                  <a:lnTo>
                    <a:pt x="969" y="219"/>
                  </a:lnTo>
                  <a:lnTo>
                    <a:pt x="950" y="218"/>
                  </a:lnTo>
                  <a:lnTo>
                    <a:pt x="930" y="217"/>
                  </a:lnTo>
                  <a:lnTo>
                    <a:pt x="912" y="216"/>
                  </a:lnTo>
                  <a:lnTo>
                    <a:pt x="893" y="215"/>
                  </a:lnTo>
                  <a:lnTo>
                    <a:pt x="873" y="214"/>
                  </a:lnTo>
                  <a:lnTo>
                    <a:pt x="853" y="213"/>
                  </a:lnTo>
                  <a:lnTo>
                    <a:pt x="833" y="211"/>
                  </a:lnTo>
                  <a:lnTo>
                    <a:pt x="812" y="210"/>
                  </a:lnTo>
                  <a:lnTo>
                    <a:pt x="789" y="209"/>
                  </a:lnTo>
                  <a:lnTo>
                    <a:pt x="764" y="208"/>
                  </a:lnTo>
                  <a:lnTo>
                    <a:pt x="736" y="206"/>
                  </a:lnTo>
                  <a:lnTo>
                    <a:pt x="708" y="205"/>
                  </a:lnTo>
                  <a:lnTo>
                    <a:pt x="676" y="203"/>
                  </a:lnTo>
                  <a:lnTo>
                    <a:pt x="642" y="202"/>
                  </a:lnTo>
                  <a:lnTo>
                    <a:pt x="604" y="199"/>
                  </a:lnTo>
                  <a:lnTo>
                    <a:pt x="563" y="197"/>
                  </a:lnTo>
                  <a:lnTo>
                    <a:pt x="519" y="195"/>
                  </a:lnTo>
                  <a:lnTo>
                    <a:pt x="471" y="192"/>
                  </a:lnTo>
                  <a:lnTo>
                    <a:pt x="419" y="190"/>
                  </a:lnTo>
                  <a:lnTo>
                    <a:pt x="362" y="187"/>
                  </a:lnTo>
                  <a:lnTo>
                    <a:pt x="301" y="184"/>
                  </a:lnTo>
                  <a:lnTo>
                    <a:pt x="235" y="181"/>
                  </a:lnTo>
                  <a:lnTo>
                    <a:pt x="164" y="178"/>
                  </a:lnTo>
                  <a:lnTo>
                    <a:pt x="88" y="174"/>
                  </a:lnTo>
                  <a:lnTo>
                    <a:pt x="70" y="170"/>
                  </a:lnTo>
                  <a:lnTo>
                    <a:pt x="55" y="164"/>
                  </a:lnTo>
                  <a:lnTo>
                    <a:pt x="40" y="155"/>
                  </a:lnTo>
                  <a:lnTo>
                    <a:pt x="27" y="143"/>
                  </a:lnTo>
                  <a:lnTo>
                    <a:pt x="16" y="128"/>
                  </a:lnTo>
                  <a:lnTo>
                    <a:pt x="7" y="111"/>
                  </a:lnTo>
                  <a:lnTo>
                    <a:pt x="2" y="93"/>
                  </a:lnTo>
                  <a:lnTo>
                    <a:pt x="0" y="72"/>
                  </a:lnTo>
                  <a:lnTo>
                    <a:pt x="1" y="57"/>
                  </a:lnTo>
                  <a:lnTo>
                    <a:pt x="6" y="42"/>
                  </a:lnTo>
                  <a:lnTo>
                    <a:pt x="14" y="30"/>
                  </a:lnTo>
                  <a:lnTo>
                    <a:pt x="24" y="19"/>
                  </a:lnTo>
                  <a:lnTo>
                    <a:pt x="37" y="10"/>
                  </a:lnTo>
                  <a:lnTo>
                    <a:pt x="51" y="4"/>
                  </a:lnTo>
                  <a:lnTo>
                    <a:pt x="68" y="1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35" name="Freeform 137"/>
            <p:cNvSpPr>
              <a:spLocks/>
            </p:cNvSpPr>
            <p:nvPr/>
          </p:nvSpPr>
          <p:spPr bwMode="auto">
            <a:xfrm>
              <a:off x="3682" y="2334"/>
              <a:ext cx="125" cy="18"/>
            </a:xfrm>
            <a:custGeom>
              <a:avLst/>
              <a:gdLst>
                <a:gd name="T0" fmla="*/ 0 w 1259"/>
                <a:gd name="T1" fmla="*/ 0 h 221"/>
                <a:gd name="T2" fmla="*/ 0 w 1259"/>
                <a:gd name="T3" fmla="*/ 0 h 221"/>
                <a:gd name="T4" fmla="*/ 0 w 1259"/>
                <a:gd name="T5" fmla="*/ 0 h 221"/>
                <a:gd name="T6" fmla="*/ 0 w 1259"/>
                <a:gd name="T7" fmla="*/ 0 h 221"/>
                <a:gd name="T8" fmla="*/ 0 w 1259"/>
                <a:gd name="T9" fmla="*/ 0 h 221"/>
                <a:gd name="T10" fmla="*/ 0 w 1259"/>
                <a:gd name="T11" fmla="*/ 0 h 221"/>
                <a:gd name="T12" fmla="*/ 0 w 1259"/>
                <a:gd name="T13" fmla="*/ 0 h 221"/>
                <a:gd name="T14" fmla="*/ 0 w 1259"/>
                <a:gd name="T15" fmla="*/ 0 h 221"/>
                <a:gd name="T16" fmla="*/ 0 w 1259"/>
                <a:gd name="T17" fmla="*/ 0 h 221"/>
                <a:gd name="T18" fmla="*/ 0 w 1259"/>
                <a:gd name="T19" fmla="*/ 0 h 221"/>
                <a:gd name="T20" fmla="*/ 0 w 1259"/>
                <a:gd name="T21" fmla="*/ 0 h 221"/>
                <a:gd name="T22" fmla="*/ 0 w 1259"/>
                <a:gd name="T23" fmla="*/ 0 h 221"/>
                <a:gd name="T24" fmla="*/ 0 w 1259"/>
                <a:gd name="T25" fmla="*/ 0 h 221"/>
                <a:gd name="T26" fmla="*/ 0 w 1259"/>
                <a:gd name="T27" fmla="*/ 0 h 221"/>
                <a:gd name="T28" fmla="*/ 0 w 1259"/>
                <a:gd name="T29" fmla="*/ 0 h 221"/>
                <a:gd name="T30" fmla="*/ 0 w 1259"/>
                <a:gd name="T31" fmla="*/ 0 h 221"/>
                <a:gd name="T32" fmla="*/ 0 w 1259"/>
                <a:gd name="T33" fmla="*/ 0 h 221"/>
                <a:gd name="T34" fmla="*/ 0 w 1259"/>
                <a:gd name="T35" fmla="*/ 0 h 221"/>
                <a:gd name="T36" fmla="*/ 0 w 1259"/>
                <a:gd name="T37" fmla="*/ 0 h 221"/>
                <a:gd name="T38" fmla="*/ 0 w 1259"/>
                <a:gd name="T39" fmla="*/ 0 h 221"/>
                <a:gd name="T40" fmla="*/ 0 w 1259"/>
                <a:gd name="T41" fmla="*/ 0 h 221"/>
                <a:gd name="T42" fmla="*/ 0 w 1259"/>
                <a:gd name="T43" fmla="*/ 0 h 221"/>
                <a:gd name="T44" fmla="*/ 0 w 1259"/>
                <a:gd name="T45" fmla="*/ 0 h 221"/>
                <a:gd name="T46" fmla="*/ 0 w 1259"/>
                <a:gd name="T47" fmla="*/ 0 h 221"/>
                <a:gd name="T48" fmla="*/ 0 w 1259"/>
                <a:gd name="T49" fmla="*/ 0 h 221"/>
                <a:gd name="T50" fmla="*/ 0 w 1259"/>
                <a:gd name="T51" fmla="*/ 0 h 221"/>
                <a:gd name="T52" fmla="*/ 0 w 1259"/>
                <a:gd name="T53" fmla="*/ 0 h 221"/>
                <a:gd name="T54" fmla="*/ 0 w 1259"/>
                <a:gd name="T55" fmla="*/ 0 h 221"/>
                <a:gd name="T56" fmla="*/ 0 w 1259"/>
                <a:gd name="T57" fmla="*/ 0 h 221"/>
                <a:gd name="T58" fmla="*/ 0 w 1259"/>
                <a:gd name="T59" fmla="*/ 0 h 221"/>
                <a:gd name="T60" fmla="*/ 0 w 1259"/>
                <a:gd name="T61" fmla="*/ 0 h 221"/>
                <a:gd name="T62" fmla="*/ 0 w 1259"/>
                <a:gd name="T63" fmla="*/ 0 h 221"/>
                <a:gd name="T64" fmla="*/ 0 w 1259"/>
                <a:gd name="T65" fmla="*/ 0 h 221"/>
                <a:gd name="T66" fmla="*/ 0 w 1259"/>
                <a:gd name="T67" fmla="*/ 0 h 221"/>
                <a:gd name="T68" fmla="*/ 0 w 1259"/>
                <a:gd name="T69" fmla="*/ 0 h 2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59"/>
                <a:gd name="T106" fmla="*/ 0 h 221"/>
                <a:gd name="T107" fmla="*/ 1259 w 1259"/>
                <a:gd name="T108" fmla="*/ 221 h 22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59" h="221">
                  <a:moveTo>
                    <a:pt x="81" y="0"/>
                  </a:moveTo>
                  <a:lnTo>
                    <a:pt x="1165" y="57"/>
                  </a:lnTo>
                  <a:lnTo>
                    <a:pt x="1192" y="60"/>
                  </a:lnTo>
                  <a:lnTo>
                    <a:pt x="1212" y="67"/>
                  </a:lnTo>
                  <a:lnTo>
                    <a:pt x="1227" y="77"/>
                  </a:lnTo>
                  <a:lnTo>
                    <a:pt x="1238" y="88"/>
                  </a:lnTo>
                  <a:lnTo>
                    <a:pt x="1246" y="101"/>
                  </a:lnTo>
                  <a:lnTo>
                    <a:pt x="1252" y="115"/>
                  </a:lnTo>
                  <a:lnTo>
                    <a:pt x="1256" y="129"/>
                  </a:lnTo>
                  <a:lnTo>
                    <a:pt x="1258" y="144"/>
                  </a:lnTo>
                  <a:lnTo>
                    <a:pt x="1259" y="164"/>
                  </a:lnTo>
                  <a:lnTo>
                    <a:pt x="1255" y="180"/>
                  </a:lnTo>
                  <a:lnTo>
                    <a:pt x="1247" y="194"/>
                  </a:lnTo>
                  <a:lnTo>
                    <a:pt x="1236" y="204"/>
                  </a:lnTo>
                  <a:lnTo>
                    <a:pt x="1222" y="212"/>
                  </a:lnTo>
                  <a:lnTo>
                    <a:pt x="1206" y="217"/>
                  </a:lnTo>
                  <a:lnTo>
                    <a:pt x="1186" y="221"/>
                  </a:lnTo>
                  <a:lnTo>
                    <a:pt x="1167" y="221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4" y="152"/>
                  </a:lnTo>
                  <a:lnTo>
                    <a:pt x="40" y="144"/>
                  </a:lnTo>
                  <a:lnTo>
                    <a:pt x="28" y="132"/>
                  </a:lnTo>
                  <a:lnTo>
                    <a:pt x="18" y="118"/>
                  </a:lnTo>
                  <a:lnTo>
                    <a:pt x="10" y="102"/>
                  </a:lnTo>
                  <a:lnTo>
                    <a:pt x="3" y="83"/>
                  </a:lnTo>
                  <a:lnTo>
                    <a:pt x="0" y="62"/>
                  </a:lnTo>
                  <a:lnTo>
                    <a:pt x="2" y="49"/>
                  </a:lnTo>
                  <a:lnTo>
                    <a:pt x="6" y="36"/>
                  </a:lnTo>
                  <a:lnTo>
                    <a:pt x="15" y="26"/>
                  </a:lnTo>
                  <a:lnTo>
                    <a:pt x="24" y="17"/>
                  </a:lnTo>
                  <a:lnTo>
                    <a:pt x="36" y="9"/>
                  </a:lnTo>
                  <a:lnTo>
                    <a:pt x="50" y="3"/>
                  </a:lnTo>
                  <a:lnTo>
                    <a:pt x="64" y="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36" name="Freeform 138"/>
            <p:cNvSpPr>
              <a:spLocks/>
            </p:cNvSpPr>
            <p:nvPr/>
          </p:nvSpPr>
          <p:spPr bwMode="auto">
            <a:xfrm>
              <a:off x="3682" y="2332"/>
              <a:ext cx="38" cy="15"/>
            </a:xfrm>
            <a:custGeom>
              <a:avLst/>
              <a:gdLst>
                <a:gd name="T0" fmla="*/ 0 w 377"/>
                <a:gd name="T1" fmla="*/ 0 h 180"/>
                <a:gd name="T2" fmla="*/ 0 w 377"/>
                <a:gd name="T3" fmla="*/ 0 h 180"/>
                <a:gd name="T4" fmla="*/ 0 w 377"/>
                <a:gd name="T5" fmla="*/ 0 h 180"/>
                <a:gd name="T6" fmla="*/ 0 w 377"/>
                <a:gd name="T7" fmla="*/ 0 h 180"/>
                <a:gd name="T8" fmla="*/ 0 w 377"/>
                <a:gd name="T9" fmla="*/ 0 h 180"/>
                <a:gd name="T10" fmla="*/ 0 w 377"/>
                <a:gd name="T11" fmla="*/ 0 h 180"/>
                <a:gd name="T12" fmla="*/ 0 w 377"/>
                <a:gd name="T13" fmla="*/ 0 h 180"/>
                <a:gd name="T14" fmla="*/ 0 w 377"/>
                <a:gd name="T15" fmla="*/ 0 h 180"/>
                <a:gd name="T16" fmla="*/ 0 w 377"/>
                <a:gd name="T17" fmla="*/ 0 h 180"/>
                <a:gd name="T18" fmla="*/ 0 w 377"/>
                <a:gd name="T19" fmla="*/ 0 h 180"/>
                <a:gd name="T20" fmla="*/ 0 w 377"/>
                <a:gd name="T21" fmla="*/ 0 h 180"/>
                <a:gd name="T22" fmla="*/ 0 w 377"/>
                <a:gd name="T23" fmla="*/ 0 h 180"/>
                <a:gd name="T24" fmla="*/ 0 w 377"/>
                <a:gd name="T25" fmla="*/ 0 h 180"/>
                <a:gd name="T26" fmla="*/ 0 w 377"/>
                <a:gd name="T27" fmla="*/ 0 h 180"/>
                <a:gd name="T28" fmla="*/ 0 w 377"/>
                <a:gd name="T29" fmla="*/ 0 h 180"/>
                <a:gd name="T30" fmla="*/ 0 w 377"/>
                <a:gd name="T31" fmla="*/ 0 h 180"/>
                <a:gd name="T32" fmla="*/ 0 w 377"/>
                <a:gd name="T33" fmla="*/ 0 h 180"/>
                <a:gd name="T34" fmla="*/ 0 w 377"/>
                <a:gd name="T35" fmla="*/ 0 h 180"/>
                <a:gd name="T36" fmla="*/ 0 w 377"/>
                <a:gd name="T37" fmla="*/ 0 h 180"/>
                <a:gd name="T38" fmla="*/ 0 w 377"/>
                <a:gd name="T39" fmla="*/ 0 h 180"/>
                <a:gd name="T40" fmla="*/ 0 w 377"/>
                <a:gd name="T41" fmla="*/ 0 h 180"/>
                <a:gd name="T42" fmla="*/ 0 w 377"/>
                <a:gd name="T43" fmla="*/ 0 h 180"/>
                <a:gd name="T44" fmla="*/ 0 w 377"/>
                <a:gd name="T45" fmla="*/ 0 h 180"/>
                <a:gd name="T46" fmla="*/ 0 w 377"/>
                <a:gd name="T47" fmla="*/ 0 h 180"/>
                <a:gd name="T48" fmla="*/ 0 w 377"/>
                <a:gd name="T49" fmla="*/ 0 h 180"/>
                <a:gd name="T50" fmla="*/ 0 w 377"/>
                <a:gd name="T51" fmla="*/ 0 h 180"/>
                <a:gd name="T52" fmla="*/ 0 w 377"/>
                <a:gd name="T53" fmla="*/ 0 h 180"/>
                <a:gd name="T54" fmla="*/ 0 w 377"/>
                <a:gd name="T55" fmla="*/ 0 h 180"/>
                <a:gd name="T56" fmla="*/ 0 w 377"/>
                <a:gd name="T57" fmla="*/ 0 h 180"/>
                <a:gd name="T58" fmla="*/ 0 w 377"/>
                <a:gd name="T59" fmla="*/ 0 h 18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80"/>
                <a:gd name="T92" fmla="*/ 377 w 377"/>
                <a:gd name="T93" fmla="*/ 180 h 18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80">
                  <a:moveTo>
                    <a:pt x="356" y="180"/>
                  </a:moveTo>
                  <a:lnTo>
                    <a:pt x="363" y="179"/>
                  </a:lnTo>
                  <a:lnTo>
                    <a:pt x="370" y="175"/>
                  </a:lnTo>
                  <a:lnTo>
                    <a:pt x="375" y="169"/>
                  </a:lnTo>
                  <a:lnTo>
                    <a:pt x="377" y="161"/>
                  </a:lnTo>
                  <a:lnTo>
                    <a:pt x="374" y="37"/>
                  </a:lnTo>
                  <a:lnTo>
                    <a:pt x="371" y="29"/>
                  </a:lnTo>
                  <a:lnTo>
                    <a:pt x="367" y="22"/>
                  </a:lnTo>
                  <a:lnTo>
                    <a:pt x="360" y="18"/>
                  </a:lnTo>
                  <a:lnTo>
                    <a:pt x="352" y="17"/>
                  </a:lnTo>
                  <a:lnTo>
                    <a:pt x="192" y="7"/>
                  </a:lnTo>
                  <a:lnTo>
                    <a:pt x="73" y="0"/>
                  </a:lnTo>
                  <a:lnTo>
                    <a:pt x="57" y="0"/>
                  </a:lnTo>
                  <a:lnTo>
                    <a:pt x="43" y="3"/>
                  </a:lnTo>
                  <a:lnTo>
                    <a:pt x="31" y="9"/>
                  </a:lnTo>
                  <a:lnTo>
                    <a:pt x="21" y="18"/>
                  </a:lnTo>
                  <a:lnTo>
                    <a:pt x="12" y="27"/>
                  </a:lnTo>
                  <a:lnTo>
                    <a:pt x="5" y="39"/>
                  </a:lnTo>
                  <a:lnTo>
                    <a:pt x="1" y="52"/>
                  </a:lnTo>
                  <a:lnTo>
                    <a:pt x="0" y="66"/>
                  </a:lnTo>
                  <a:lnTo>
                    <a:pt x="0" y="89"/>
                  </a:lnTo>
                  <a:lnTo>
                    <a:pt x="2" y="104"/>
                  </a:lnTo>
                  <a:lnTo>
                    <a:pt x="7" y="117"/>
                  </a:lnTo>
                  <a:lnTo>
                    <a:pt x="15" y="130"/>
                  </a:lnTo>
                  <a:lnTo>
                    <a:pt x="24" y="140"/>
                  </a:lnTo>
                  <a:lnTo>
                    <a:pt x="35" y="149"/>
                  </a:lnTo>
                  <a:lnTo>
                    <a:pt x="47" y="155"/>
                  </a:lnTo>
                  <a:lnTo>
                    <a:pt x="60" y="161"/>
                  </a:lnTo>
                  <a:lnTo>
                    <a:pt x="75" y="163"/>
                  </a:lnTo>
                  <a:lnTo>
                    <a:pt x="356" y="18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37" name="Freeform 139"/>
            <p:cNvSpPr>
              <a:spLocks/>
            </p:cNvSpPr>
            <p:nvPr/>
          </p:nvSpPr>
          <p:spPr bwMode="auto">
            <a:xfrm>
              <a:off x="3769" y="2336"/>
              <a:ext cx="37" cy="14"/>
            </a:xfrm>
            <a:custGeom>
              <a:avLst/>
              <a:gdLst>
                <a:gd name="T0" fmla="*/ 0 w 376"/>
                <a:gd name="T1" fmla="*/ 0 h 178"/>
                <a:gd name="T2" fmla="*/ 0 w 376"/>
                <a:gd name="T3" fmla="*/ 0 h 178"/>
                <a:gd name="T4" fmla="*/ 0 w 376"/>
                <a:gd name="T5" fmla="*/ 0 h 178"/>
                <a:gd name="T6" fmla="*/ 0 w 376"/>
                <a:gd name="T7" fmla="*/ 0 h 178"/>
                <a:gd name="T8" fmla="*/ 0 w 376"/>
                <a:gd name="T9" fmla="*/ 0 h 178"/>
                <a:gd name="T10" fmla="*/ 0 w 376"/>
                <a:gd name="T11" fmla="*/ 0 h 178"/>
                <a:gd name="T12" fmla="*/ 0 w 376"/>
                <a:gd name="T13" fmla="*/ 0 h 178"/>
                <a:gd name="T14" fmla="*/ 0 w 376"/>
                <a:gd name="T15" fmla="*/ 0 h 178"/>
                <a:gd name="T16" fmla="*/ 0 w 376"/>
                <a:gd name="T17" fmla="*/ 0 h 178"/>
                <a:gd name="T18" fmla="*/ 0 w 376"/>
                <a:gd name="T19" fmla="*/ 0 h 178"/>
                <a:gd name="T20" fmla="*/ 0 w 376"/>
                <a:gd name="T21" fmla="*/ 0 h 178"/>
                <a:gd name="T22" fmla="*/ 0 w 376"/>
                <a:gd name="T23" fmla="*/ 0 h 178"/>
                <a:gd name="T24" fmla="*/ 0 w 376"/>
                <a:gd name="T25" fmla="*/ 0 h 178"/>
                <a:gd name="T26" fmla="*/ 0 w 376"/>
                <a:gd name="T27" fmla="*/ 0 h 178"/>
                <a:gd name="T28" fmla="*/ 0 w 376"/>
                <a:gd name="T29" fmla="*/ 0 h 178"/>
                <a:gd name="T30" fmla="*/ 0 w 376"/>
                <a:gd name="T31" fmla="*/ 0 h 178"/>
                <a:gd name="T32" fmla="*/ 0 w 376"/>
                <a:gd name="T33" fmla="*/ 0 h 178"/>
                <a:gd name="T34" fmla="*/ 0 w 376"/>
                <a:gd name="T35" fmla="*/ 0 h 178"/>
                <a:gd name="T36" fmla="*/ 0 w 376"/>
                <a:gd name="T37" fmla="*/ 0 h 178"/>
                <a:gd name="T38" fmla="*/ 0 w 376"/>
                <a:gd name="T39" fmla="*/ 0 h 178"/>
                <a:gd name="T40" fmla="*/ 0 w 376"/>
                <a:gd name="T41" fmla="*/ 0 h 178"/>
                <a:gd name="T42" fmla="*/ 0 w 376"/>
                <a:gd name="T43" fmla="*/ 0 h 178"/>
                <a:gd name="T44" fmla="*/ 0 w 376"/>
                <a:gd name="T45" fmla="*/ 0 h 178"/>
                <a:gd name="T46" fmla="*/ 0 w 376"/>
                <a:gd name="T47" fmla="*/ 0 h 178"/>
                <a:gd name="T48" fmla="*/ 0 w 376"/>
                <a:gd name="T49" fmla="*/ 0 h 178"/>
                <a:gd name="T50" fmla="*/ 0 w 376"/>
                <a:gd name="T51" fmla="*/ 0 h 178"/>
                <a:gd name="T52" fmla="*/ 0 w 376"/>
                <a:gd name="T53" fmla="*/ 0 h 178"/>
                <a:gd name="T54" fmla="*/ 0 w 376"/>
                <a:gd name="T55" fmla="*/ 0 h 178"/>
                <a:gd name="T56" fmla="*/ 0 w 376"/>
                <a:gd name="T57" fmla="*/ 0 h 178"/>
                <a:gd name="T58" fmla="*/ 0 w 376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8"/>
                <a:gd name="T92" fmla="*/ 376 w 376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8">
                  <a:moveTo>
                    <a:pt x="25" y="160"/>
                  </a:moveTo>
                  <a:lnTo>
                    <a:pt x="18" y="159"/>
                  </a:lnTo>
                  <a:lnTo>
                    <a:pt x="11" y="156"/>
                  </a:lnTo>
                  <a:lnTo>
                    <a:pt x="6" y="150"/>
                  </a:lnTo>
                  <a:lnTo>
                    <a:pt x="2" y="140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8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182" y="7"/>
                  </a:lnTo>
                  <a:lnTo>
                    <a:pt x="301" y="12"/>
                  </a:lnTo>
                  <a:lnTo>
                    <a:pt x="317" y="15"/>
                  </a:lnTo>
                  <a:lnTo>
                    <a:pt x="331" y="20"/>
                  </a:lnTo>
                  <a:lnTo>
                    <a:pt x="343" y="29"/>
                  </a:lnTo>
                  <a:lnTo>
                    <a:pt x="354" y="38"/>
                  </a:lnTo>
                  <a:lnTo>
                    <a:pt x="363" y="48"/>
                  </a:lnTo>
                  <a:lnTo>
                    <a:pt x="370" y="61"/>
                  </a:lnTo>
                  <a:lnTo>
                    <a:pt x="375" y="74"/>
                  </a:lnTo>
                  <a:lnTo>
                    <a:pt x="376" y="89"/>
                  </a:lnTo>
                  <a:lnTo>
                    <a:pt x="376" y="111"/>
                  </a:lnTo>
                  <a:lnTo>
                    <a:pt x="375" y="125"/>
                  </a:lnTo>
                  <a:lnTo>
                    <a:pt x="372" y="137"/>
                  </a:lnTo>
                  <a:lnTo>
                    <a:pt x="366" y="149"/>
                  </a:lnTo>
                  <a:lnTo>
                    <a:pt x="357" y="159"/>
                  </a:lnTo>
                  <a:lnTo>
                    <a:pt x="346" y="167"/>
                  </a:lnTo>
                  <a:lnTo>
                    <a:pt x="334" y="174"/>
                  </a:lnTo>
                  <a:lnTo>
                    <a:pt x="321" y="177"/>
                  </a:lnTo>
                  <a:lnTo>
                    <a:pt x="306" y="178"/>
                  </a:lnTo>
                  <a:lnTo>
                    <a:pt x="25" y="16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38" name="Freeform 140"/>
            <p:cNvSpPr>
              <a:spLocks/>
            </p:cNvSpPr>
            <p:nvPr/>
          </p:nvSpPr>
          <p:spPr bwMode="auto">
            <a:xfrm>
              <a:off x="3726" y="2333"/>
              <a:ext cx="37" cy="16"/>
            </a:xfrm>
            <a:custGeom>
              <a:avLst/>
              <a:gdLst>
                <a:gd name="T0" fmla="*/ 0 w 377"/>
                <a:gd name="T1" fmla="*/ 0 h 182"/>
                <a:gd name="T2" fmla="*/ 0 w 377"/>
                <a:gd name="T3" fmla="*/ 0 h 182"/>
                <a:gd name="T4" fmla="*/ 0 w 377"/>
                <a:gd name="T5" fmla="*/ 0 h 182"/>
                <a:gd name="T6" fmla="*/ 0 w 377"/>
                <a:gd name="T7" fmla="*/ 0 h 182"/>
                <a:gd name="T8" fmla="*/ 0 w 377"/>
                <a:gd name="T9" fmla="*/ 0 h 182"/>
                <a:gd name="T10" fmla="*/ 0 w 377"/>
                <a:gd name="T11" fmla="*/ 0 h 182"/>
                <a:gd name="T12" fmla="*/ 0 w 377"/>
                <a:gd name="T13" fmla="*/ 0 h 182"/>
                <a:gd name="T14" fmla="*/ 0 w 377"/>
                <a:gd name="T15" fmla="*/ 0 h 182"/>
                <a:gd name="T16" fmla="*/ 0 w 377"/>
                <a:gd name="T17" fmla="*/ 0 h 182"/>
                <a:gd name="T18" fmla="*/ 0 w 377"/>
                <a:gd name="T19" fmla="*/ 0 h 182"/>
                <a:gd name="T20" fmla="*/ 0 w 377"/>
                <a:gd name="T21" fmla="*/ 0 h 182"/>
                <a:gd name="T22" fmla="*/ 0 w 377"/>
                <a:gd name="T23" fmla="*/ 0 h 182"/>
                <a:gd name="T24" fmla="*/ 0 w 377"/>
                <a:gd name="T25" fmla="*/ 0 h 182"/>
                <a:gd name="T26" fmla="*/ 0 w 377"/>
                <a:gd name="T27" fmla="*/ 0 h 182"/>
                <a:gd name="T28" fmla="*/ 0 w 377"/>
                <a:gd name="T29" fmla="*/ 0 h 182"/>
                <a:gd name="T30" fmla="*/ 0 w 377"/>
                <a:gd name="T31" fmla="*/ 0 h 182"/>
                <a:gd name="T32" fmla="*/ 0 w 377"/>
                <a:gd name="T33" fmla="*/ 0 h 182"/>
                <a:gd name="T34" fmla="*/ 0 w 377"/>
                <a:gd name="T35" fmla="*/ 0 h 182"/>
                <a:gd name="T36" fmla="*/ 0 w 377"/>
                <a:gd name="T37" fmla="*/ 0 h 182"/>
                <a:gd name="T38" fmla="*/ 0 w 377"/>
                <a:gd name="T39" fmla="*/ 0 h 182"/>
                <a:gd name="T40" fmla="*/ 0 w 377"/>
                <a:gd name="T41" fmla="*/ 0 h 1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7"/>
                <a:gd name="T64" fmla="*/ 0 h 182"/>
                <a:gd name="T65" fmla="*/ 377 w 377"/>
                <a:gd name="T66" fmla="*/ 182 h 1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7" h="182">
                  <a:moveTo>
                    <a:pt x="20" y="0"/>
                  </a:moveTo>
                  <a:lnTo>
                    <a:pt x="353" y="18"/>
                  </a:lnTo>
                  <a:lnTo>
                    <a:pt x="361" y="21"/>
                  </a:lnTo>
                  <a:lnTo>
                    <a:pt x="368" y="25"/>
                  </a:lnTo>
                  <a:lnTo>
                    <a:pt x="373" y="31"/>
                  </a:lnTo>
                  <a:lnTo>
                    <a:pt x="375" y="39"/>
                  </a:lnTo>
                  <a:lnTo>
                    <a:pt x="377" y="163"/>
                  </a:lnTo>
                  <a:lnTo>
                    <a:pt x="376" y="171"/>
                  </a:lnTo>
                  <a:lnTo>
                    <a:pt x="371" y="177"/>
                  </a:lnTo>
                  <a:lnTo>
                    <a:pt x="365" y="181"/>
                  </a:lnTo>
                  <a:lnTo>
                    <a:pt x="357" y="182"/>
                  </a:lnTo>
                  <a:lnTo>
                    <a:pt x="24" y="163"/>
                  </a:lnTo>
                  <a:lnTo>
                    <a:pt x="16" y="161"/>
                  </a:lnTo>
                  <a:lnTo>
                    <a:pt x="9" y="156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8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39" name="Freeform 141"/>
            <p:cNvSpPr>
              <a:spLocks/>
            </p:cNvSpPr>
            <p:nvPr/>
          </p:nvSpPr>
          <p:spPr bwMode="auto">
            <a:xfrm>
              <a:off x="3684" y="2330"/>
              <a:ext cx="38" cy="15"/>
            </a:xfrm>
            <a:custGeom>
              <a:avLst/>
              <a:gdLst>
                <a:gd name="T0" fmla="*/ 0 w 376"/>
                <a:gd name="T1" fmla="*/ 0 h 180"/>
                <a:gd name="T2" fmla="*/ 0 w 376"/>
                <a:gd name="T3" fmla="*/ 0 h 180"/>
                <a:gd name="T4" fmla="*/ 0 w 376"/>
                <a:gd name="T5" fmla="*/ 0 h 180"/>
                <a:gd name="T6" fmla="*/ 0 w 376"/>
                <a:gd name="T7" fmla="*/ 0 h 180"/>
                <a:gd name="T8" fmla="*/ 0 w 376"/>
                <a:gd name="T9" fmla="*/ 0 h 180"/>
                <a:gd name="T10" fmla="*/ 0 w 376"/>
                <a:gd name="T11" fmla="*/ 0 h 180"/>
                <a:gd name="T12" fmla="*/ 0 w 376"/>
                <a:gd name="T13" fmla="*/ 0 h 180"/>
                <a:gd name="T14" fmla="*/ 0 w 376"/>
                <a:gd name="T15" fmla="*/ 0 h 180"/>
                <a:gd name="T16" fmla="*/ 0 w 376"/>
                <a:gd name="T17" fmla="*/ 0 h 180"/>
                <a:gd name="T18" fmla="*/ 0 w 376"/>
                <a:gd name="T19" fmla="*/ 0 h 180"/>
                <a:gd name="T20" fmla="*/ 0 w 376"/>
                <a:gd name="T21" fmla="*/ 0 h 180"/>
                <a:gd name="T22" fmla="*/ 0 w 376"/>
                <a:gd name="T23" fmla="*/ 0 h 180"/>
                <a:gd name="T24" fmla="*/ 0 w 376"/>
                <a:gd name="T25" fmla="*/ 0 h 180"/>
                <a:gd name="T26" fmla="*/ 0 w 376"/>
                <a:gd name="T27" fmla="*/ 0 h 180"/>
                <a:gd name="T28" fmla="*/ 0 w 376"/>
                <a:gd name="T29" fmla="*/ 0 h 180"/>
                <a:gd name="T30" fmla="*/ 0 w 376"/>
                <a:gd name="T31" fmla="*/ 0 h 180"/>
                <a:gd name="T32" fmla="*/ 0 w 376"/>
                <a:gd name="T33" fmla="*/ 0 h 180"/>
                <a:gd name="T34" fmla="*/ 0 w 376"/>
                <a:gd name="T35" fmla="*/ 0 h 180"/>
                <a:gd name="T36" fmla="*/ 0 w 376"/>
                <a:gd name="T37" fmla="*/ 0 h 180"/>
                <a:gd name="T38" fmla="*/ 0 w 376"/>
                <a:gd name="T39" fmla="*/ 0 h 180"/>
                <a:gd name="T40" fmla="*/ 0 w 376"/>
                <a:gd name="T41" fmla="*/ 0 h 180"/>
                <a:gd name="T42" fmla="*/ 0 w 376"/>
                <a:gd name="T43" fmla="*/ 0 h 180"/>
                <a:gd name="T44" fmla="*/ 0 w 376"/>
                <a:gd name="T45" fmla="*/ 0 h 180"/>
                <a:gd name="T46" fmla="*/ 0 w 376"/>
                <a:gd name="T47" fmla="*/ 0 h 180"/>
                <a:gd name="T48" fmla="*/ 0 w 376"/>
                <a:gd name="T49" fmla="*/ 0 h 180"/>
                <a:gd name="T50" fmla="*/ 0 w 376"/>
                <a:gd name="T51" fmla="*/ 0 h 180"/>
                <a:gd name="T52" fmla="*/ 0 w 376"/>
                <a:gd name="T53" fmla="*/ 0 h 180"/>
                <a:gd name="T54" fmla="*/ 0 w 376"/>
                <a:gd name="T55" fmla="*/ 0 h 180"/>
                <a:gd name="T56" fmla="*/ 0 w 376"/>
                <a:gd name="T57" fmla="*/ 0 h 180"/>
                <a:gd name="T58" fmla="*/ 0 w 376"/>
                <a:gd name="T59" fmla="*/ 0 h 18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80"/>
                <a:gd name="T92" fmla="*/ 376 w 376"/>
                <a:gd name="T93" fmla="*/ 180 h 18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80">
                  <a:moveTo>
                    <a:pt x="355" y="180"/>
                  </a:moveTo>
                  <a:lnTo>
                    <a:pt x="362" y="179"/>
                  </a:lnTo>
                  <a:lnTo>
                    <a:pt x="369" y="175"/>
                  </a:lnTo>
                  <a:lnTo>
                    <a:pt x="374" y="169"/>
                  </a:lnTo>
                  <a:lnTo>
                    <a:pt x="376" y="160"/>
                  </a:lnTo>
                  <a:lnTo>
                    <a:pt x="371" y="37"/>
                  </a:lnTo>
                  <a:lnTo>
                    <a:pt x="369" y="30"/>
                  </a:lnTo>
                  <a:lnTo>
                    <a:pt x="365" y="23"/>
                  </a:lnTo>
                  <a:lnTo>
                    <a:pt x="359" y="19"/>
                  </a:lnTo>
                  <a:lnTo>
                    <a:pt x="352" y="17"/>
                  </a:lnTo>
                  <a:lnTo>
                    <a:pt x="189" y="7"/>
                  </a:lnTo>
                  <a:lnTo>
                    <a:pt x="70" y="0"/>
                  </a:lnTo>
                  <a:lnTo>
                    <a:pt x="55" y="1"/>
                  </a:lnTo>
                  <a:lnTo>
                    <a:pt x="42" y="4"/>
                  </a:lnTo>
                  <a:lnTo>
                    <a:pt x="28" y="9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4" y="39"/>
                  </a:lnTo>
                  <a:lnTo>
                    <a:pt x="0" y="51"/>
                  </a:lnTo>
                  <a:lnTo>
                    <a:pt x="0" y="66"/>
                  </a:lnTo>
                  <a:lnTo>
                    <a:pt x="0" y="89"/>
                  </a:lnTo>
                  <a:lnTo>
                    <a:pt x="1" y="103"/>
                  </a:lnTo>
                  <a:lnTo>
                    <a:pt x="6" y="116"/>
                  </a:lnTo>
                  <a:lnTo>
                    <a:pt x="13" y="129"/>
                  </a:lnTo>
                  <a:lnTo>
                    <a:pt x="22" y="139"/>
                  </a:lnTo>
                  <a:lnTo>
                    <a:pt x="33" y="149"/>
                  </a:lnTo>
                  <a:lnTo>
                    <a:pt x="46" y="156"/>
                  </a:lnTo>
                  <a:lnTo>
                    <a:pt x="60" y="161"/>
                  </a:lnTo>
                  <a:lnTo>
                    <a:pt x="75" y="163"/>
                  </a:lnTo>
                  <a:lnTo>
                    <a:pt x="355" y="18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40" name="Freeform 142"/>
            <p:cNvSpPr>
              <a:spLocks/>
            </p:cNvSpPr>
            <p:nvPr/>
          </p:nvSpPr>
          <p:spPr bwMode="auto">
            <a:xfrm>
              <a:off x="3771" y="2334"/>
              <a:ext cx="38" cy="15"/>
            </a:xfrm>
            <a:custGeom>
              <a:avLst/>
              <a:gdLst>
                <a:gd name="T0" fmla="*/ 0 w 376"/>
                <a:gd name="T1" fmla="*/ 0 h 178"/>
                <a:gd name="T2" fmla="*/ 0 w 376"/>
                <a:gd name="T3" fmla="*/ 0 h 178"/>
                <a:gd name="T4" fmla="*/ 0 w 376"/>
                <a:gd name="T5" fmla="*/ 0 h 178"/>
                <a:gd name="T6" fmla="*/ 0 w 376"/>
                <a:gd name="T7" fmla="*/ 0 h 178"/>
                <a:gd name="T8" fmla="*/ 0 w 376"/>
                <a:gd name="T9" fmla="*/ 0 h 178"/>
                <a:gd name="T10" fmla="*/ 0 w 376"/>
                <a:gd name="T11" fmla="*/ 0 h 178"/>
                <a:gd name="T12" fmla="*/ 0 w 376"/>
                <a:gd name="T13" fmla="*/ 0 h 178"/>
                <a:gd name="T14" fmla="*/ 0 w 376"/>
                <a:gd name="T15" fmla="*/ 0 h 178"/>
                <a:gd name="T16" fmla="*/ 0 w 376"/>
                <a:gd name="T17" fmla="*/ 0 h 178"/>
                <a:gd name="T18" fmla="*/ 0 w 376"/>
                <a:gd name="T19" fmla="*/ 0 h 178"/>
                <a:gd name="T20" fmla="*/ 0 w 376"/>
                <a:gd name="T21" fmla="*/ 0 h 178"/>
                <a:gd name="T22" fmla="*/ 0 w 376"/>
                <a:gd name="T23" fmla="*/ 0 h 178"/>
                <a:gd name="T24" fmla="*/ 0 w 376"/>
                <a:gd name="T25" fmla="*/ 0 h 178"/>
                <a:gd name="T26" fmla="*/ 0 w 376"/>
                <a:gd name="T27" fmla="*/ 0 h 178"/>
                <a:gd name="T28" fmla="*/ 0 w 376"/>
                <a:gd name="T29" fmla="*/ 0 h 178"/>
                <a:gd name="T30" fmla="*/ 0 w 376"/>
                <a:gd name="T31" fmla="*/ 0 h 178"/>
                <a:gd name="T32" fmla="*/ 0 w 376"/>
                <a:gd name="T33" fmla="*/ 0 h 178"/>
                <a:gd name="T34" fmla="*/ 0 w 376"/>
                <a:gd name="T35" fmla="*/ 0 h 178"/>
                <a:gd name="T36" fmla="*/ 0 w 376"/>
                <a:gd name="T37" fmla="*/ 0 h 178"/>
                <a:gd name="T38" fmla="*/ 0 w 376"/>
                <a:gd name="T39" fmla="*/ 0 h 178"/>
                <a:gd name="T40" fmla="*/ 0 w 376"/>
                <a:gd name="T41" fmla="*/ 0 h 178"/>
                <a:gd name="T42" fmla="*/ 0 w 376"/>
                <a:gd name="T43" fmla="*/ 0 h 178"/>
                <a:gd name="T44" fmla="*/ 0 w 376"/>
                <a:gd name="T45" fmla="*/ 0 h 178"/>
                <a:gd name="T46" fmla="*/ 0 w 376"/>
                <a:gd name="T47" fmla="*/ 0 h 178"/>
                <a:gd name="T48" fmla="*/ 0 w 376"/>
                <a:gd name="T49" fmla="*/ 0 h 178"/>
                <a:gd name="T50" fmla="*/ 0 w 376"/>
                <a:gd name="T51" fmla="*/ 0 h 178"/>
                <a:gd name="T52" fmla="*/ 0 w 376"/>
                <a:gd name="T53" fmla="*/ 0 h 178"/>
                <a:gd name="T54" fmla="*/ 0 w 376"/>
                <a:gd name="T55" fmla="*/ 0 h 178"/>
                <a:gd name="T56" fmla="*/ 0 w 376"/>
                <a:gd name="T57" fmla="*/ 0 h 178"/>
                <a:gd name="T58" fmla="*/ 0 w 376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8"/>
                <a:gd name="T92" fmla="*/ 376 w 376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8">
                  <a:moveTo>
                    <a:pt x="23" y="162"/>
                  </a:moveTo>
                  <a:lnTo>
                    <a:pt x="15" y="161"/>
                  </a:lnTo>
                  <a:lnTo>
                    <a:pt x="8" y="157"/>
                  </a:lnTo>
                  <a:lnTo>
                    <a:pt x="4" y="151"/>
                  </a:lnTo>
                  <a:lnTo>
                    <a:pt x="2" y="142"/>
                  </a:lnTo>
                  <a:lnTo>
                    <a:pt x="0" y="18"/>
                  </a:lnTo>
                  <a:lnTo>
                    <a:pt x="1" y="10"/>
                  </a:lnTo>
                  <a:lnTo>
                    <a:pt x="5" y="4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82" y="8"/>
                  </a:lnTo>
                  <a:lnTo>
                    <a:pt x="301" y="16"/>
                  </a:lnTo>
                  <a:lnTo>
                    <a:pt x="316" y="18"/>
                  </a:lnTo>
                  <a:lnTo>
                    <a:pt x="329" y="23"/>
                  </a:lnTo>
                  <a:lnTo>
                    <a:pt x="341" y="29"/>
                  </a:lnTo>
                  <a:lnTo>
                    <a:pt x="352" y="38"/>
                  </a:lnTo>
                  <a:lnTo>
                    <a:pt x="362" y="49"/>
                  </a:lnTo>
                  <a:lnTo>
                    <a:pt x="369" y="61"/>
                  </a:lnTo>
                  <a:lnTo>
                    <a:pt x="374" y="75"/>
                  </a:lnTo>
                  <a:lnTo>
                    <a:pt x="376" y="89"/>
                  </a:lnTo>
                  <a:lnTo>
                    <a:pt x="376" y="112"/>
                  </a:lnTo>
                  <a:lnTo>
                    <a:pt x="375" y="125"/>
                  </a:lnTo>
                  <a:lnTo>
                    <a:pt x="371" y="139"/>
                  </a:lnTo>
                  <a:lnTo>
                    <a:pt x="364" y="150"/>
                  </a:lnTo>
                  <a:lnTo>
                    <a:pt x="355" y="161"/>
                  </a:lnTo>
                  <a:lnTo>
                    <a:pt x="344" y="169"/>
                  </a:lnTo>
                  <a:lnTo>
                    <a:pt x="332" y="174"/>
                  </a:lnTo>
                  <a:lnTo>
                    <a:pt x="318" y="178"/>
                  </a:lnTo>
                  <a:lnTo>
                    <a:pt x="303" y="178"/>
                  </a:lnTo>
                  <a:lnTo>
                    <a:pt x="23" y="162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41" name="Freeform 143"/>
            <p:cNvSpPr>
              <a:spLocks/>
            </p:cNvSpPr>
            <p:nvPr/>
          </p:nvSpPr>
          <p:spPr bwMode="auto">
            <a:xfrm>
              <a:off x="3728" y="2332"/>
              <a:ext cx="37" cy="15"/>
            </a:xfrm>
            <a:custGeom>
              <a:avLst/>
              <a:gdLst>
                <a:gd name="T0" fmla="*/ 0 w 376"/>
                <a:gd name="T1" fmla="*/ 0 h 182"/>
                <a:gd name="T2" fmla="*/ 0 w 376"/>
                <a:gd name="T3" fmla="*/ 0 h 182"/>
                <a:gd name="T4" fmla="*/ 0 w 376"/>
                <a:gd name="T5" fmla="*/ 0 h 182"/>
                <a:gd name="T6" fmla="*/ 0 w 376"/>
                <a:gd name="T7" fmla="*/ 0 h 182"/>
                <a:gd name="T8" fmla="*/ 0 w 376"/>
                <a:gd name="T9" fmla="*/ 0 h 182"/>
                <a:gd name="T10" fmla="*/ 0 w 376"/>
                <a:gd name="T11" fmla="*/ 0 h 182"/>
                <a:gd name="T12" fmla="*/ 0 w 376"/>
                <a:gd name="T13" fmla="*/ 0 h 182"/>
                <a:gd name="T14" fmla="*/ 0 w 376"/>
                <a:gd name="T15" fmla="*/ 0 h 182"/>
                <a:gd name="T16" fmla="*/ 0 w 376"/>
                <a:gd name="T17" fmla="*/ 0 h 182"/>
                <a:gd name="T18" fmla="*/ 0 w 376"/>
                <a:gd name="T19" fmla="*/ 0 h 182"/>
                <a:gd name="T20" fmla="*/ 0 w 376"/>
                <a:gd name="T21" fmla="*/ 0 h 182"/>
                <a:gd name="T22" fmla="*/ 0 w 376"/>
                <a:gd name="T23" fmla="*/ 0 h 182"/>
                <a:gd name="T24" fmla="*/ 0 w 376"/>
                <a:gd name="T25" fmla="*/ 0 h 182"/>
                <a:gd name="T26" fmla="*/ 0 w 376"/>
                <a:gd name="T27" fmla="*/ 0 h 182"/>
                <a:gd name="T28" fmla="*/ 0 w 376"/>
                <a:gd name="T29" fmla="*/ 0 h 182"/>
                <a:gd name="T30" fmla="*/ 0 w 376"/>
                <a:gd name="T31" fmla="*/ 0 h 182"/>
                <a:gd name="T32" fmla="*/ 0 w 376"/>
                <a:gd name="T33" fmla="*/ 0 h 182"/>
                <a:gd name="T34" fmla="*/ 0 w 376"/>
                <a:gd name="T35" fmla="*/ 0 h 182"/>
                <a:gd name="T36" fmla="*/ 0 w 376"/>
                <a:gd name="T37" fmla="*/ 0 h 182"/>
                <a:gd name="T38" fmla="*/ 0 w 376"/>
                <a:gd name="T39" fmla="*/ 0 h 182"/>
                <a:gd name="T40" fmla="*/ 0 w 376"/>
                <a:gd name="T41" fmla="*/ 0 h 1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6"/>
                <a:gd name="T64" fmla="*/ 0 h 182"/>
                <a:gd name="T65" fmla="*/ 376 w 376"/>
                <a:gd name="T66" fmla="*/ 182 h 1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6" h="182">
                  <a:moveTo>
                    <a:pt x="20" y="0"/>
                  </a:moveTo>
                  <a:lnTo>
                    <a:pt x="354" y="19"/>
                  </a:lnTo>
                  <a:lnTo>
                    <a:pt x="361" y="21"/>
                  </a:lnTo>
                  <a:lnTo>
                    <a:pt x="368" y="25"/>
                  </a:lnTo>
                  <a:lnTo>
                    <a:pt x="372" y="31"/>
                  </a:lnTo>
                  <a:lnTo>
                    <a:pt x="374" y="40"/>
                  </a:lnTo>
                  <a:lnTo>
                    <a:pt x="376" y="164"/>
                  </a:lnTo>
                  <a:lnTo>
                    <a:pt x="375" y="171"/>
                  </a:lnTo>
                  <a:lnTo>
                    <a:pt x="371" y="177"/>
                  </a:lnTo>
                  <a:lnTo>
                    <a:pt x="365" y="181"/>
                  </a:lnTo>
                  <a:lnTo>
                    <a:pt x="358" y="182"/>
                  </a:lnTo>
                  <a:lnTo>
                    <a:pt x="24" y="164"/>
                  </a:lnTo>
                  <a:lnTo>
                    <a:pt x="16" y="162"/>
                  </a:lnTo>
                  <a:lnTo>
                    <a:pt x="9" y="157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42" name="Freeform 144"/>
            <p:cNvSpPr>
              <a:spLocks/>
            </p:cNvSpPr>
            <p:nvPr/>
          </p:nvSpPr>
          <p:spPr bwMode="auto">
            <a:xfrm>
              <a:off x="3692" y="2332"/>
              <a:ext cx="5" cy="10"/>
            </a:xfrm>
            <a:custGeom>
              <a:avLst/>
              <a:gdLst>
                <a:gd name="T0" fmla="*/ 0 w 48"/>
                <a:gd name="T1" fmla="*/ 0 h 127"/>
                <a:gd name="T2" fmla="*/ 0 w 48"/>
                <a:gd name="T3" fmla="*/ 0 h 127"/>
                <a:gd name="T4" fmla="*/ 0 w 48"/>
                <a:gd name="T5" fmla="*/ 0 h 127"/>
                <a:gd name="T6" fmla="*/ 0 w 48"/>
                <a:gd name="T7" fmla="*/ 0 h 127"/>
                <a:gd name="T8" fmla="*/ 0 w 48"/>
                <a:gd name="T9" fmla="*/ 0 h 127"/>
                <a:gd name="T10" fmla="*/ 0 w 48"/>
                <a:gd name="T11" fmla="*/ 0 h 127"/>
                <a:gd name="T12" fmla="*/ 0 w 48"/>
                <a:gd name="T13" fmla="*/ 0 h 127"/>
                <a:gd name="T14" fmla="*/ 0 w 48"/>
                <a:gd name="T15" fmla="*/ 0 h 127"/>
                <a:gd name="T16" fmla="*/ 0 w 48"/>
                <a:gd name="T17" fmla="*/ 0 h 127"/>
                <a:gd name="T18" fmla="*/ 0 w 48"/>
                <a:gd name="T19" fmla="*/ 0 h 127"/>
                <a:gd name="T20" fmla="*/ 0 w 48"/>
                <a:gd name="T21" fmla="*/ 0 h 127"/>
                <a:gd name="T22" fmla="*/ 0 w 48"/>
                <a:gd name="T23" fmla="*/ 0 h 127"/>
                <a:gd name="T24" fmla="*/ 0 w 48"/>
                <a:gd name="T25" fmla="*/ 0 h 127"/>
                <a:gd name="T26" fmla="*/ 0 w 48"/>
                <a:gd name="T27" fmla="*/ 0 h 127"/>
                <a:gd name="T28" fmla="*/ 0 w 48"/>
                <a:gd name="T29" fmla="*/ 0 h 127"/>
                <a:gd name="T30" fmla="*/ 0 w 48"/>
                <a:gd name="T31" fmla="*/ 0 h 127"/>
                <a:gd name="T32" fmla="*/ 0 w 48"/>
                <a:gd name="T33" fmla="*/ 0 h 127"/>
                <a:gd name="T34" fmla="*/ 0 w 48"/>
                <a:gd name="T35" fmla="*/ 0 h 127"/>
                <a:gd name="T36" fmla="*/ 0 w 48"/>
                <a:gd name="T37" fmla="*/ 0 h 127"/>
                <a:gd name="T38" fmla="*/ 0 w 48"/>
                <a:gd name="T39" fmla="*/ 0 h 127"/>
                <a:gd name="T40" fmla="*/ 0 w 48"/>
                <a:gd name="T41" fmla="*/ 0 h 127"/>
                <a:gd name="T42" fmla="*/ 0 w 48"/>
                <a:gd name="T43" fmla="*/ 0 h 127"/>
                <a:gd name="T44" fmla="*/ 0 w 48"/>
                <a:gd name="T45" fmla="*/ 0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8"/>
                <a:gd name="T70" fmla="*/ 0 h 127"/>
                <a:gd name="T71" fmla="*/ 48 w 48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8" h="127">
                  <a:moveTo>
                    <a:pt x="32" y="126"/>
                  </a:moveTo>
                  <a:lnTo>
                    <a:pt x="30" y="36"/>
                  </a:lnTo>
                  <a:lnTo>
                    <a:pt x="0" y="35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9" y="22"/>
                  </a:lnTo>
                  <a:lnTo>
                    <a:pt x="12" y="22"/>
                  </a:lnTo>
                  <a:lnTo>
                    <a:pt x="15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19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9" y="13"/>
                  </a:lnTo>
                  <a:lnTo>
                    <a:pt x="31" y="10"/>
                  </a:lnTo>
                  <a:lnTo>
                    <a:pt x="32" y="7"/>
                  </a:lnTo>
                  <a:lnTo>
                    <a:pt x="33" y="4"/>
                  </a:lnTo>
                  <a:lnTo>
                    <a:pt x="33" y="0"/>
                  </a:lnTo>
                  <a:lnTo>
                    <a:pt x="46" y="0"/>
                  </a:lnTo>
                  <a:lnTo>
                    <a:pt x="48" y="127"/>
                  </a:lnTo>
                  <a:lnTo>
                    <a:pt x="32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43" name="Freeform 145"/>
            <p:cNvSpPr>
              <a:spLocks/>
            </p:cNvSpPr>
            <p:nvPr/>
          </p:nvSpPr>
          <p:spPr bwMode="auto">
            <a:xfrm>
              <a:off x="3693" y="2359"/>
              <a:ext cx="5" cy="4"/>
            </a:xfrm>
            <a:custGeom>
              <a:avLst/>
              <a:gdLst>
                <a:gd name="T0" fmla="*/ 0 w 53"/>
                <a:gd name="T1" fmla="*/ 0 h 53"/>
                <a:gd name="T2" fmla="*/ 0 w 53"/>
                <a:gd name="T3" fmla="*/ 0 h 53"/>
                <a:gd name="T4" fmla="*/ 0 w 53"/>
                <a:gd name="T5" fmla="*/ 0 h 53"/>
                <a:gd name="T6" fmla="*/ 0 w 53"/>
                <a:gd name="T7" fmla="*/ 0 h 53"/>
                <a:gd name="T8" fmla="*/ 0 w 53"/>
                <a:gd name="T9" fmla="*/ 0 h 53"/>
                <a:gd name="T10" fmla="*/ 0 w 53"/>
                <a:gd name="T11" fmla="*/ 0 h 53"/>
                <a:gd name="T12" fmla="*/ 0 w 53"/>
                <a:gd name="T13" fmla="*/ 0 h 53"/>
                <a:gd name="T14" fmla="*/ 0 w 53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3"/>
                <a:gd name="T25" fmla="*/ 0 h 53"/>
                <a:gd name="T26" fmla="*/ 53 w 53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3" h="53">
                  <a:moveTo>
                    <a:pt x="0" y="53"/>
                  </a:moveTo>
                  <a:lnTo>
                    <a:pt x="38" y="0"/>
                  </a:lnTo>
                  <a:lnTo>
                    <a:pt x="52" y="1"/>
                  </a:lnTo>
                  <a:lnTo>
                    <a:pt x="53" y="53"/>
                  </a:lnTo>
                  <a:lnTo>
                    <a:pt x="37" y="53"/>
                  </a:lnTo>
                  <a:lnTo>
                    <a:pt x="37" y="25"/>
                  </a:lnTo>
                  <a:lnTo>
                    <a:pt x="16" y="53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44" name="Freeform 146"/>
            <p:cNvSpPr>
              <a:spLocks/>
            </p:cNvSpPr>
            <p:nvPr/>
          </p:nvSpPr>
          <p:spPr bwMode="auto">
            <a:xfrm>
              <a:off x="3691" y="2363"/>
              <a:ext cx="9" cy="6"/>
            </a:xfrm>
            <a:custGeom>
              <a:avLst/>
              <a:gdLst>
                <a:gd name="T0" fmla="*/ 0 w 89"/>
                <a:gd name="T1" fmla="*/ 0 h 75"/>
                <a:gd name="T2" fmla="*/ 0 w 89"/>
                <a:gd name="T3" fmla="*/ 0 h 75"/>
                <a:gd name="T4" fmla="*/ 0 w 89"/>
                <a:gd name="T5" fmla="*/ 0 h 75"/>
                <a:gd name="T6" fmla="*/ 0 w 89"/>
                <a:gd name="T7" fmla="*/ 0 h 75"/>
                <a:gd name="T8" fmla="*/ 0 w 89"/>
                <a:gd name="T9" fmla="*/ 0 h 75"/>
                <a:gd name="T10" fmla="*/ 0 w 89"/>
                <a:gd name="T11" fmla="*/ 0 h 75"/>
                <a:gd name="T12" fmla="*/ 0 w 89"/>
                <a:gd name="T13" fmla="*/ 0 h 75"/>
                <a:gd name="T14" fmla="*/ 0 w 89"/>
                <a:gd name="T15" fmla="*/ 0 h 75"/>
                <a:gd name="T16" fmla="*/ 0 w 89"/>
                <a:gd name="T17" fmla="*/ 0 h 75"/>
                <a:gd name="T18" fmla="*/ 0 w 89"/>
                <a:gd name="T19" fmla="*/ 0 h 75"/>
                <a:gd name="T20" fmla="*/ 0 w 89"/>
                <a:gd name="T21" fmla="*/ 0 h 75"/>
                <a:gd name="T22" fmla="*/ 0 w 89"/>
                <a:gd name="T23" fmla="*/ 0 h 75"/>
                <a:gd name="T24" fmla="*/ 0 w 89"/>
                <a:gd name="T25" fmla="*/ 0 h 75"/>
                <a:gd name="T26" fmla="*/ 0 w 89"/>
                <a:gd name="T27" fmla="*/ 0 h 75"/>
                <a:gd name="T28" fmla="*/ 0 w 89"/>
                <a:gd name="T29" fmla="*/ 0 h 75"/>
                <a:gd name="T30" fmla="*/ 0 w 89"/>
                <a:gd name="T31" fmla="*/ 0 h 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9"/>
                <a:gd name="T49" fmla="*/ 0 h 75"/>
                <a:gd name="T50" fmla="*/ 89 w 89"/>
                <a:gd name="T51" fmla="*/ 75 h 7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9" h="75">
                  <a:moveTo>
                    <a:pt x="18" y="0"/>
                  </a:moveTo>
                  <a:lnTo>
                    <a:pt x="0" y="25"/>
                  </a:lnTo>
                  <a:lnTo>
                    <a:pt x="0" y="40"/>
                  </a:lnTo>
                  <a:lnTo>
                    <a:pt x="57" y="43"/>
                  </a:lnTo>
                  <a:lnTo>
                    <a:pt x="57" y="74"/>
                  </a:lnTo>
                  <a:lnTo>
                    <a:pt x="72" y="75"/>
                  </a:lnTo>
                  <a:lnTo>
                    <a:pt x="72" y="44"/>
                  </a:lnTo>
                  <a:lnTo>
                    <a:pt x="89" y="45"/>
                  </a:lnTo>
                  <a:lnTo>
                    <a:pt x="88" y="31"/>
                  </a:lnTo>
                  <a:lnTo>
                    <a:pt x="71" y="30"/>
                  </a:lnTo>
                  <a:lnTo>
                    <a:pt x="71" y="0"/>
                  </a:lnTo>
                  <a:lnTo>
                    <a:pt x="55" y="0"/>
                  </a:lnTo>
                  <a:lnTo>
                    <a:pt x="56" y="29"/>
                  </a:lnTo>
                  <a:lnTo>
                    <a:pt x="14" y="27"/>
                  </a:lnTo>
                  <a:lnTo>
                    <a:pt x="3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45" name="Freeform 147"/>
            <p:cNvSpPr>
              <a:spLocks/>
            </p:cNvSpPr>
            <p:nvPr/>
          </p:nvSpPr>
          <p:spPr bwMode="auto">
            <a:xfrm>
              <a:off x="3692" y="2386"/>
              <a:ext cx="9" cy="11"/>
            </a:xfrm>
            <a:custGeom>
              <a:avLst/>
              <a:gdLst>
                <a:gd name="T0" fmla="*/ 0 w 86"/>
                <a:gd name="T1" fmla="*/ 0 h 127"/>
                <a:gd name="T2" fmla="*/ 0 w 86"/>
                <a:gd name="T3" fmla="*/ 0 h 127"/>
                <a:gd name="T4" fmla="*/ 0 w 86"/>
                <a:gd name="T5" fmla="*/ 0 h 127"/>
                <a:gd name="T6" fmla="*/ 0 w 86"/>
                <a:gd name="T7" fmla="*/ 0 h 127"/>
                <a:gd name="T8" fmla="*/ 0 w 86"/>
                <a:gd name="T9" fmla="*/ 0 h 127"/>
                <a:gd name="T10" fmla="*/ 0 w 86"/>
                <a:gd name="T11" fmla="*/ 0 h 127"/>
                <a:gd name="T12" fmla="*/ 0 w 86"/>
                <a:gd name="T13" fmla="*/ 0 h 127"/>
                <a:gd name="T14" fmla="*/ 0 w 86"/>
                <a:gd name="T15" fmla="*/ 0 h 127"/>
                <a:gd name="T16" fmla="*/ 0 w 86"/>
                <a:gd name="T17" fmla="*/ 0 h 127"/>
                <a:gd name="T18" fmla="*/ 0 w 86"/>
                <a:gd name="T19" fmla="*/ 0 h 127"/>
                <a:gd name="T20" fmla="*/ 0 w 86"/>
                <a:gd name="T21" fmla="*/ 0 h 127"/>
                <a:gd name="T22" fmla="*/ 0 w 86"/>
                <a:gd name="T23" fmla="*/ 0 h 127"/>
                <a:gd name="T24" fmla="*/ 0 w 86"/>
                <a:gd name="T25" fmla="*/ 0 h 127"/>
                <a:gd name="T26" fmla="*/ 0 w 86"/>
                <a:gd name="T27" fmla="*/ 0 h 127"/>
                <a:gd name="T28" fmla="*/ 0 w 86"/>
                <a:gd name="T29" fmla="*/ 0 h 127"/>
                <a:gd name="T30" fmla="*/ 0 w 86"/>
                <a:gd name="T31" fmla="*/ 0 h 127"/>
                <a:gd name="T32" fmla="*/ 0 w 86"/>
                <a:gd name="T33" fmla="*/ 0 h 127"/>
                <a:gd name="T34" fmla="*/ 0 w 86"/>
                <a:gd name="T35" fmla="*/ 0 h 127"/>
                <a:gd name="T36" fmla="*/ 0 w 86"/>
                <a:gd name="T37" fmla="*/ 0 h 127"/>
                <a:gd name="T38" fmla="*/ 0 w 86"/>
                <a:gd name="T39" fmla="*/ 0 h 127"/>
                <a:gd name="T40" fmla="*/ 0 w 86"/>
                <a:gd name="T41" fmla="*/ 0 h 127"/>
                <a:gd name="T42" fmla="*/ 0 w 86"/>
                <a:gd name="T43" fmla="*/ 0 h 127"/>
                <a:gd name="T44" fmla="*/ 0 w 86"/>
                <a:gd name="T45" fmla="*/ 0 h 127"/>
                <a:gd name="T46" fmla="*/ 0 w 86"/>
                <a:gd name="T47" fmla="*/ 0 h 127"/>
                <a:gd name="T48" fmla="*/ 0 w 86"/>
                <a:gd name="T49" fmla="*/ 0 h 127"/>
                <a:gd name="T50" fmla="*/ 0 w 86"/>
                <a:gd name="T51" fmla="*/ 0 h 127"/>
                <a:gd name="T52" fmla="*/ 0 w 86"/>
                <a:gd name="T53" fmla="*/ 0 h 127"/>
                <a:gd name="T54" fmla="*/ 0 w 86"/>
                <a:gd name="T55" fmla="*/ 0 h 127"/>
                <a:gd name="T56" fmla="*/ 0 w 86"/>
                <a:gd name="T57" fmla="*/ 0 h 127"/>
                <a:gd name="T58" fmla="*/ 0 w 86"/>
                <a:gd name="T59" fmla="*/ 0 h 127"/>
                <a:gd name="T60" fmla="*/ 0 w 86"/>
                <a:gd name="T61" fmla="*/ 0 h 127"/>
                <a:gd name="T62" fmla="*/ 0 w 86"/>
                <a:gd name="T63" fmla="*/ 0 h 127"/>
                <a:gd name="T64" fmla="*/ 0 w 86"/>
                <a:gd name="T65" fmla="*/ 0 h 127"/>
                <a:gd name="T66" fmla="*/ 0 w 86"/>
                <a:gd name="T67" fmla="*/ 0 h 1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6"/>
                <a:gd name="T103" fmla="*/ 0 h 127"/>
                <a:gd name="T104" fmla="*/ 86 w 86"/>
                <a:gd name="T105" fmla="*/ 127 h 12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6" h="127">
                  <a:moveTo>
                    <a:pt x="20" y="126"/>
                  </a:moveTo>
                  <a:lnTo>
                    <a:pt x="22" y="114"/>
                  </a:lnTo>
                  <a:lnTo>
                    <a:pt x="25" y="103"/>
                  </a:lnTo>
                  <a:lnTo>
                    <a:pt x="29" y="92"/>
                  </a:lnTo>
                  <a:lnTo>
                    <a:pt x="33" y="81"/>
                  </a:lnTo>
                  <a:lnTo>
                    <a:pt x="38" y="71"/>
                  </a:lnTo>
                  <a:lnTo>
                    <a:pt x="42" y="61"/>
                  </a:lnTo>
                  <a:lnTo>
                    <a:pt x="47" y="52"/>
                  </a:lnTo>
                  <a:lnTo>
                    <a:pt x="51" y="45"/>
                  </a:lnTo>
                  <a:lnTo>
                    <a:pt x="56" y="38"/>
                  </a:lnTo>
                  <a:lnTo>
                    <a:pt x="61" y="30"/>
                  </a:lnTo>
                  <a:lnTo>
                    <a:pt x="65" y="24"/>
                  </a:lnTo>
                  <a:lnTo>
                    <a:pt x="68" y="20"/>
                  </a:lnTo>
                  <a:lnTo>
                    <a:pt x="0" y="16"/>
                  </a:lnTo>
                  <a:lnTo>
                    <a:pt x="0" y="0"/>
                  </a:lnTo>
                  <a:lnTo>
                    <a:pt x="86" y="5"/>
                  </a:lnTo>
                  <a:lnTo>
                    <a:pt x="86" y="19"/>
                  </a:lnTo>
                  <a:lnTo>
                    <a:pt x="82" y="24"/>
                  </a:lnTo>
                  <a:lnTo>
                    <a:pt x="78" y="29"/>
                  </a:lnTo>
                  <a:lnTo>
                    <a:pt x="74" y="34"/>
                  </a:lnTo>
                  <a:lnTo>
                    <a:pt x="71" y="40"/>
                  </a:lnTo>
                  <a:lnTo>
                    <a:pt x="68" y="45"/>
                  </a:lnTo>
                  <a:lnTo>
                    <a:pt x="65" y="49"/>
                  </a:lnTo>
                  <a:lnTo>
                    <a:pt x="61" y="54"/>
                  </a:lnTo>
                  <a:lnTo>
                    <a:pt x="58" y="59"/>
                  </a:lnTo>
                  <a:lnTo>
                    <a:pt x="56" y="66"/>
                  </a:lnTo>
                  <a:lnTo>
                    <a:pt x="53" y="73"/>
                  </a:lnTo>
                  <a:lnTo>
                    <a:pt x="50" y="81"/>
                  </a:lnTo>
                  <a:lnTo>
                    <a:pt x="47" y="89"/>
                  </a:lnTo>
                  <a:lnTo>
                    <a:pt x="45" y="98"/>
                  </a:lnTo>
                  <a:lnTo>
                    <a:pt x="43" y="106"/>
                  </a:lnTo>
                  <a:lnTo>
                    <a:pt x="40" y="116"/>
                  </a:lnTo>
                  <a:lnTo>
                    <a:pt x="38" y="127"/>
                  </a:lnTo>
                  <a:lnTo>
                    <a:pt x="20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46" name="Freeform 148"/>
            <p:cNvSpPr>
              <a:spLocks/>
            </p:cNvSpPr>
            <p:nvPr/>
          </p:nvSpPr>
          <p:spPr bwMode="auto">
            <a:xfrm>
              <a:off x="3734" y="2334"/>
              <a:ext cx="9" cy="10"/>
            </a:xfrm>
            <a:custGeom>
              <a:avLst/>
              <a:gdLst>
                <a:gd name="T0" fmla="*/ 0 w 86"/>
                <a:gd name="T1" fmla="*/ 0 h 129"/>
                <a:gd name="T2" fmla="*/ 0 w 86"/>
                <a:gd name="T3" fmla="*/ 0 h 129"/>
                <a:gd name="T4" fmla="*/ 0 w 86"/>
                <a:gd name="T5" fmla="*/ 0 h 129"/>
                <a:gd name="T6" fmla="*/ 0 w 86"/>
                <a:gd name="T7" fmla="*/ 0 h 129"/>
                <a:gd name="T8" fmla="*/ 0 w 86"/>
                <a:gd name="T9" fmla="*/ 0 h 129"/>
                <a:gd name="T10" fmla="*/ 0 w 86"/>
                <a:gd name="T11" fmla="*/ 0 h 129"/>
                <a:gd name="T12" fmla="*/ 0 w 86"/>
                <a:gd name="T13" fmla="*/ 0 h 129"/>
                <a:gd name="T14" fmla="*/ 0 w 86"/>
                <a:gd name="T15" fmla="*/ 0 h 129"/>
                <a:gd name="T16" fmla="*/ 0 w 86"/>
                <a:gd name="T17" fmla="*/ 0 h 129"/>
                <a:gd name="T18" fmla="*/ 0 w 86"/>
                <a:gd name="T19" fmla="*/ 0 h 129"/>
                <a:gd name="T20" fmla="*/ 0 w 86"/>
                <a:gd name="T21" fmla="*/ 0 h 129"/>
                <a:gd name="T22" fmla="*/ 0 w 86"/>
                <a:gd name="T23" fmla="*/ 0 h 129"/>
                <a:gd name="T24" fmla="*/ 0 w 86"/>
                <a:gd name="T25" fmla="*/ 0 h 129"/>
                <a:gd name="T26" fmla="*/ 0 w 86"/>
                <a:gd name="T27" fmla="*/ 0 h 129"/>
                <a:gd name="T28" fmla="*/ 0 w 86"/>
                <a:gd name="T29" fmla="*/ 0 h 129"/>
                <a:gd name="T30" fmla="*/ 0 w 86"/>
                <a:gd name="T31" fmla="*/ 0 h 129"/>
                <a:gd name="T32" fmla="*/ 0 w 86"/>
                <a:gd name="T33" fmla="*/ 0 h 129"/>
                <a:gd name="T34" fmla="*/ 0 w 86"/>
                <a:gd name="T35" fmla="*/ 0 h 129"/>
                <a:gd name="T36" fmla="*/ 0 w 86"/>
                <a:gd name="T37" fmla="*/ 0 h 129"/>
                <a:gd name="T38" fmla="*/ 0 w 86"/>
                <a:gd name="T39" fmla="*/ 0 h 129"/>
                <a:gd name="T40" fmla="*/ 0 w 86"/>
                <a:gd name="T41" fmla="*/ 0 h 129"/>
                <a:gd name="T42" fmla="*/ 0 w 86"/>
                <a:gd name="T43" fmla="*/ 0 h 129"/>
                <a:gd name="T44" fmla="*/ 0 w 86"/>
                <a:gd name="T45" fmla="*/ 0 h 129"/>
                <a:gd name="T46" fmla="*/ 0 w 86"/>
                <a:gd name="T47" fmla="*/ 0 h 129"/>
                <a:gd name="T48" fmla="*/ 0 w 86"/>
                <a:gd name="T49" fmla="*/ 0 h 129"/>
                <a:gd name="T50" fmla="*/ 0 w 86"/>
                <a:gd name="T51" fmla="*/ 0 h 129"/>
                <a:gd name="T52" fmla="*/ 0 w 86"/>
                <a:gd name="T53" fmla="*/ 0 h 129"/>
                <a:gd name="T54" fmla="*/ 0 w 86"/>
                <a:gd name="T55" fmla="*/ 0 h 129"/>
                <a:gd name="T56" fmla="*/ 0 w 86"/>
                <a:gd name="T57" fmla="*/ 0 h 129"/>
                <a:gd name="T58" fmla="*/ 0 w 86"/>
                <a:gd name="T59" fmla="*/ 0 h 129"/>
                <a:gd name="T60" fmla="*/ 0 w 86"/>
                <a:gd name="T61" fmla="*/ 0 h 129"/>
                <a:gd name="T62" fmla="*/ 0 w 86"/>
                <a:gd name="T63" fmla="*/ 0 h 129"/>
                <a:gd name="T64" fmla="*/ 0 w 86"/>
                <a:gd name="T65" fmla="*/ 0 h 129"/>
                <a:gd name="T66" fmla="*/ 0 w 86"/>
                <a:gd name="T67" fmla="*/ 0 h 129"/>
                <a:gd name="T68" fmla="*/ 0 w 86"/>
                <a:gd name="T69" fmla="*/ 0 h 129"/>
                <a:gd name="T70" fmla="*/ 0 w 86"/>
                <a:gd name="T71" fmla="*/ 0 h 1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6"/>
                <a:gd name="T109" fmla="*/ 0 h 129"/>
                <a:gd name="T110" fmla="*/ 86 w 86"/>
                <a:gd name="T111" fmla="*/ 129 h 1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6" h="129">
                  <a:moveTo>
                    <a:pt x="0" y="124"/>
                  </a:moveTo>
                  <a:lnTo>
                    <a:pt x="1" y="114"/>
                  </a:lnTo>
                  <a:lnTo>
                    <a:pt x="3" y="104"/>
                  </a:lnTo>
                  <a:lnTo>
                    <a:pt x="5" y="97"/>
                  </a:lnTo>
                  <a:lnTo>
                    <a:pt x="9" y="92"/>
                  </a:lnTo>
                  <a:lnTo>
                    <a:pt x="14" y="86"/>
                  </a:lnTo>
                  <a:lnTo>
                    <a:pt x="20" y="81"/>
                  </a:lnTo>
                  <a:lnTo>
                    <a:pt x="28" y="75"/>
                  </a:lnTo>
                  <a:lnTo>
                    <a:pt x="36" y="70"/>
                  </a:lnTo>
                  <a:lnTo>
                    <a:pt x="45" y="66"/>
                  </a:lnTo>
                  <a:lnTo>
                    <a:pt x="53" y="62"/>
                  </a:lnTo>
                  <a:lnTo>
                    <a:pt x="58" y="59"/>
                  </a:lnTo>
                  <a:lnTo>
                    <a:pt x="62" y="57"/>
                  </a:lnTo>
                  <a:lnTo>
                    <a:pt x="65" y="54"/>
                  </a:lnTo>
                  <a:lnTo>
                    <a:pt x="66" y="50"/>
                  </a:lnTo>
                  <a:lnTo>
                    <a:pt x="67" y="44"/>
                  </a:lnTo>
                  <a:lnTo>
                    <a:pt x="67" y="39"/>
                  </a:lnTo>
                  <a:lnTo>
                    <a:pt x="67" y="34"/>
                  </a:lnTo>
                  <a:lnTo>
                    <a:pt x="66" y="29"/>
                  </a:lnTo>
                  <a:lnTo>
                    <a:pt x="64" y="25"/>
                  </a:lnTo>
                  <a:lnTo>
                    <a:pt x="61" y="22"/>
                  </a:lnTo>
                  <a:lnTo>
                    <a:pt x="58" y="19"/>
                  </a:lnTo>
                  <a:lnTo>
                    <a:pt x="54" y="16"/>
                  </a:lnTo>
                  <a:lnTo>
                    <a:pt x="49" y="14"/>
                  </a:lnTo>
                  <a:lnTo>
                    <a:pt x="44" y="14"/>
                  </a:lnTo>
                  <a:lnTo>
                    <a:pt x="32" y="15"/>
                  </a:lnTo>
                  <a:lnTo>
                    <a:pt x="24" y="21"/>
                  </a:lnTo>
                  <a:lnTo>
                    <a:pt x="19" y="30"/>
                  </a:lnTo>
                  <a:lnTo>
                    <a:pt x="17" y="43"/>
                  </a:lnTo>
                  <a:lnTo>
                    <a:pt x="1" y="42"/>
                  </a:lnTo>
                  <a:lnTo>
                    <a:pt x="1" y="36"/>
                  </a:lnTo>
                  <a:lnTo>
                    <a:pt x="2" y="31"/>
                  </a:lnTo>
                  <a:lnTo>
                    <a:pt x="4" y="25"/>
                  </a:lnTo>
                  <a:lnTo>
                    <a:pt x="6" y="20"/>
                  </a:lnTo>
                  <a:lnTo>
                    <a:pt x="8" y="15"/>
                  </a:lnTo>
                  <a:lnTo>
                    <a:pt x="11" y="11"/>
                  </a:lnTo>
                  <a:lnTo>
                    <a:pt x="15" y="7"/>
                  </a:lnTo>
                  <a:lnTo>
                    <a:pt x="19" y="4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5" y="1"/>
                  </a:lnTo>
                  <a:lnTo>
                    <a:pt x="59" y="3"/>
                  </a:lnTo>
                  <a:lnTo>
                    <a:pt x="64" y="5"/>
                  </a:lnTo>
                  <a:lnTo>
                    <a:pt x="68" y="7"/>
                  </a:lnTo>
                  <a:lnTo>
                    <a:pt x="72" y="10"/>
                  </a:lnTo>
                  <a:lnTo>
                    <a:pt x="75" y="14"/>
                  </a:lnTo>
                  <a:lnTo>
                    <a:pt x="78" y="20"/>
                  </a:lnTo>
                  <a:lnTo>
                    <a:pt x="81" y="24"/>
                  </a:lnTo>
                  <a:lnTo>
                    <a:pt x="83" y="29"/>
                  </a:lnTo>
                  <a:lnTo>
                    <a:pt x="84" y="35"/>
                  </a:lnTo>
                  <a:lnTo>
                    <a:pt x="85" y="41"/>
                  </a:lnTo>
                  <a:lnTo>
                    <a:pt x="84" y="49"/>
                  </a:lnTo>
                  <a:lnTo>
                    <a:pt x="82" y="55"/>
                  </a:lnTo>
                  <a:lnTo>
                    <a:pt x="79" y="61"/>
                  </a:lnTo>
                  <a:lnTo>
                    <a:pt x="76" y="66"/>
                  </a:lnTo>
                  <a:lnTo>
                    <a:pt x="72" y="70"/>
                  </a:lnTo>
                  <a:lnTo>
                    <a:pt x="66" y="73"/>
                  </a:lnTo>
                  <a:lnTo>
                    <a:pt x="60" y="78"/>
                  </a:lnTo>
                  <a:lnTo>
                    <a:pt x="52" y="82"/>
                  </a:lnTo>
                  <a:lnTo>
                    <a:pt x="44" y="86"/>
                  </a:lnTo>
                  <a:lnTo>
                    <a:pt x="38" y="89"/>
                  </a:lnTo>
                  <a:lnTo>
                    <a:pt x="31" y="92"/>
                  </a:lnTo>
                  <a:lnTo>
                    <a:pt x="27" y="95"/>
                  </a:lnTo>
                  <a:lnTo>
                    <a:pt x="24" y="98"/>
                  </a:lnTo>
                  <a:lnTo>
                    <a:pt x="22" y="101"/>
                  </a:lnTo>
                  <a:lnTo>
                    <a:pt x="20" y="106"/>
                  </a:lnTo>
                  <a:lnTo>
                    <a:pt x="18" y="111"/>
                  </a:lnTo>
                  <a:lnTo>
                    <a:pt x="86" y="115"/>
                  </a:lnTo>
                  <a:lnTo>
                    <a:pt x="86" y="129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47" name="Freeform 149"/>
            <p:cNvSpPr>
              <a:spLocks/>
            </p:cNvSpPr>
            <p:nvPr/>
          </p:nvSpPr>
          <p:spPr bwMode="auto">
            <a:xfrm>
              <a:off x="3734" y="2361"/>
              <a:ext cx="9" cy="11"/>
            </a:xfrm>
            <a:custGeom>
              <a:avLst/>
              <a:gdLst>
                <a:gd name="T0" fmla="*/ 0 w 86"/>
                <a:gd name="T1" fmla="*/ 0 h 130"/>
                <a:gd name="T2" fmla="*/ 0 w 86"/>
                <a:gd name="T3" fmla="*/ 0 h 130"/>
                <a:gd name="T4" fmla="*/ 0 w 86"/>
                <a:gd name="T5" fmla="*/ 0 h 130"/>
                <a:gd name="T6" fmla="*/ 0 w 86"/>
                <a:gd name="T7" fmla="*/ 0 h 130"/>
                <a:gd name="T8" fmla="*/ 0 w 86"/>
                <a:gd name="T9" fmla="*/ 0 h 130"/>
                <a:gd name="T10" fmla="*/ 0 w 86"/>
                <a:gd name="T11" fmla="*/ 0 h 130"/>
                <a:gd name="T12" fmla="*/ 0 w 86"/>
                <a:gd name="T13" fmla="*/ 0 h 130"/>
                <a:gd name="T14" fmla="*/ 0 w 86"/>
                <a:gd name="T15" fmla="*/ 0 h 130"/>
                <a:gd name="T16" fmla="*/ 0 w 86"/>
                <a:gd name="T17" fmla="*/ 0 h 130"/>
                <a:gd name="T18" fmla="*/ 0 w 86"/>
                <a:gd name="T19" fmla="*/ 0 h 130"/>
                <a:gd name="T20" fmla="*/ 0 w 86"/>
                <a:gd name="T21" fmla="*/ 0 h 130"/>
                <a:gd name="T22" fmla="*/ 0 w 86"/>
                <a:gd name="T23" fmla="*/ 0 h 130"/>
                <a:gd name="T24" fmla="*/ 0 w 86"/>
                <a:gd name="T25" fmla="*/ 0 h 130"/>
                <a:gd name="T26" fmla="*/ 0 w 86"/>
                <a:gd name="T27" fmla="*/ 0 h 130"/>
                <a:gd name="T28" fmla="*/ 0 w 86"/>
                <a:gd name="T29" fmla="*/ 0 h 130"/>
                <a:gd name="T30" fmla="*/ 0 w 86"/>
                <a:gd name="T31" fmla="*/ 0 h 130"/>
                <a:gd name="T32" fmla="*/ 0 w 86"/>
                <a:gd name="T33" fmla="*/ 0 h 130"/>
                <a:gd name="T34" fmla="*/ 0 w 86"/>
                <a:gd name="T35" fmla="*/ 0 h 130"/>
                <a:gd name="T36" fmla="*/ 0 w 86"/>
                <a:gd name="T37" fmla="*/ 0 h 130"/>
                <a:gd name="T38" fmla="*/ 0 w 86"/>
                <a:gd name="T39" fmla="*/ 0 h 130"/>
                <a:gd name="T40" fmla="*/ 0 w 86"/>
                <a:gd name="T41" fmla="*/ 0 h 130"/>
                <a:gd name="T42" fmla="*/ 0 w 86"/>
                <a:gd name="T43" fmla="*/ 0 h 130"/>
                <a:gd name="T44" fmla="*/ 0 w 86"/>
                <a:gd name="T45" fmla="*/ 0 h 130"/>
                <a:gd name="T46" fmla="*/ 0 w 86"/>
                <a:gd name="T47" fmla="*/ 0 h 130"/>
                <a:gd name="T48" fmla="*/ 0 w 86"/>
                <a:gd name="T49" fmla="*/ 0 h 130"/>
                <a:gd name="T50" fmla="*/ 0 w 86"/>
                <a:gd name="T51" fmla="*/ 0 h 130"/>
                <a:gd name="T52" fmla="*/ 0 w 86"/>
                <a:gd name="T53" fmla="*/ 0 h 130"/>
                <a:gd name="T54" fmla="*/ 0 w 86"/>
                <a:gd name="T55" fmla="*/ 0 h 130"/>
                <a:gd name="T56" fmla="*/ 0 w 86"/>
                <a:gd name="T57" fmla="*/ 0 h 130"/>
                <a:gd name="T58" fmla="*/ 0 w 86"/>
                <a:gd name="T59" fmla="*/ 0 h 130"/>
                <a:gd name="T60" fmla="*/ 0 w 86"/>
                <a:gd name="T61" fmla="*/ 0 h 130"/>
                <a:gd name="T62" fmla="*/ 0 w 86"/>
                <a:gd name="T63" fmla="*/ 0 h 130"/>
                <a:gd name="T64" fmla="*/ 0 w 86"/>
                <a:gd name="T65" fmla="*/ 0 h 130"/>
                <a:gd name="T66" fmla="*/ 0 w 86"/>
                <a:gd name="T67" fmla="*/ 0 h 130"/>
                <a:gd name="T68" fmla="*/ 0 w 86"/>
                <a:gd name="T69" fmla="*/ 0 h 130"/>
                <a:gd name="T70" fmla="*/ 0 w 86"/>
                <a:gd name="T71" fmla="*/ 0 h 130"/>
                <a:gd name="T72" fmla="*/ 0 w 86"/>
                <a:gd name="T73" fmla="*/ 0 h 130"/>
                <a:gd name="T74" fmla="*/ 0 w 86"/>
                <a:gd name="T75" fmla="*/ 0 h 130"/>
                <a:gd name="T76" fmla="*/ 0 w 86"/>
                <a:gd name="T77" fmla="*/ 0 h 130"/>
                <a:gd name="T78" fmla="*/ 0 w 86"/>
                <a:gd name="T79" fmla="*/ 0 h 130"/>
                <a:gd name="T80" fmla="*/ 0 w 86"/>
                <a:gd name="T81" fmla="*/ 0 h 130"/>
                <a:gd name="T82" fmla="*/ 0 w 86"/>
                <a:gd name="T83" fmla="*/ 0 h 130"/>
                <a:gd name="T84" fmla="*/ 0 w 86"/>
                <a:gd name="T85" fmla="*/ 0 h 130"/>
                <a:gd name="T86" fmla="*/ 0 w 86"/>
                <a:gd name="T87" fmla="*/ 0 h 1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6"/>
                <a:gd name="T133" fmla="*/ 0 h 130"/>
                <a:gd name="T134" fmla="*/ 86 w 86"/>
                <a:gd name="T135" fmla="*/ 130 h 1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6" h="130">
                  <a:moveTo>
                    <a:pt x="0" y="92"/>
                  </a:moveTo>
                  <a:lnTo>
                    <a:pt x="17" y="93"/>
                  </a:lnTo>
                  <a:lnTo>
                    <a:pt x="20" y="102"/>
                  </a:lnTo>
                  <a:lnTo>
                    <a:pt x="25" y="109"/>
                  </a:lnTo>
                  <a:lnTo>
                    <a:pt x="33" y="114"/>
                  </a:lnTo>
                  <a:lnTo>
                    <a:pt x="45" y="116"/>
                  </a:lnTo>
                  <a:lnTo>
                    <a:pt x="50" y="116"/>
                  </a:lnTo>
                  <a:lnTo>
                    <a:pt x="55" y="114"/>
                  </a:lnTo>
                  <a:lnTo>
                    <a:pt x="59" y="113"/>
                  </a:lnTo>
                  <a:lnTo>
                    <a:pt x="63" y="110"/>
                  </a:lnTo>
                  <a:lnTo>
                    <a:pt x="66" y="106"/>
                  </a:lnTo>
                  <a:lnTo>
                    <a:pt x="69" y="101"/>
                  </a:lnTo>
                  <a:lnTo>
                    <a:pt x="70" y="96"/>
                  </a:lnTo>
                  <a:lnTo>
                    <a:pt x="71" y="90"/>
                  </a:lnTo>
                  <a:lnTo>
                    <a:pt x="70" y="83"/>
                  </a:lnTo>
                  <a:lnTo>
                    <a:pt x="68" y="77"/>
                  </a:lnTo>
                  <a:lnTo>
                    <a:pt x="65" y="71"/>
                  </a:lnTo>
                  <a:lnTo>
                    <a:pt x="62" y="67"/>
                  </a:lnTo>
                  <a:lnTo>
                    <a:pt x="58" y="63"/>
                  </a:lnTo>
                  <a:lnTo>
                    <a:pt x="53" y="60"/>
                  </a:lnTo>
                  <a:lnTo>
                    <a:pt x="48" y="59"/>
                  </a:lnTo>
                  <a:lnTo>
                    <a:pt x="43" y="58"/>
                  </a:lnTo>
                  <a:lnTo>
                    <a:pt x="38" y="58"/>
                  </a:lnTo>
                  <a:lnTo>
                    <a:pt x="35" y="58"/>
                  </a:lnTo>
                  <a:lnTo>
                    <a:pt x="31" y="59"/>
                  </a:lnTo>
                  <a:lnTo>
                    <a:pt x="28" y="60"/>
                  </a:lnTo>
                  <a:lnTo>
                    <a:pt x="25" y="61"/>
                  </a:lnTo>
                  <a:lnTo>
                    <a:pt x="22" y="63"/>
                  </a:lnTo>
                  <a:lnTo>
                    <a:pt x="20" y="65"/>
                  </a:lnTo>
                  <a:lnTo>
                    <a:pt x="18" y="68"/>
                  </a:lnTo>
                  <a:lnTo>
                    <a:pt x="5" y="66"/>
                  </a:lnTo>
                  <a:lnTo>
                    <a:pt x="12" y="0"/>
                  </a:lnTo>
                  <a:lnTo>
                    <a:pt x="78" y="3"/>
                  </a:lnTo>
                  <a:lnTo>
                    <a:pt x="78" y="19"/>
                  </a:lnTo>
                  <a:lnTo>
                    <a:pt x="25" y="16"/>
                  </a:lnTo>
                  <a:lnTo>
                    <a:pt x="19" y="50"/>
                  </a:lnTo>
                  <a:lnTo>
                    <a:pt x="21" y="49"/>
                  </a:lnTo>
                  <a:lnTo>
                    <a:pt x="24" y="48"/>
                  </a:lnTo>
                  <a:lnTo>
                    <a:pt x="26" y="47"/>
                  </a:lnTo>
                  <a:lnTo>
                    <a:pt x="29" y="46"/>
                  </a:lnTo>
                  <a:lnTo>
                    <a:pt x="33" y="45"/>
                  </a:lnTo>
                  <a:lnTo>
                    <a:pt x="36" y="43"/>
                  </a:lnTo>
                  <a:lnTo>
                    <a:pt x="40" y="43"/>
                  </a:lnTo>
                  <a:lnTo>
                    <a:pt x="44" y="45"/>
                  </a:lnTo>
                  <a:lnTo>
                    <a:pt x="48" y="45"/>
                  </a:lnTo>
                  <a:lnTo>
                    <a:pt x="53" y="46"/>
                  </a:lnTo>
                  <a:lnTo>
                    <a:pt x="57" y="47"/>
                  </a:lnTo>
                  <a:lnTo>
                    <a:pt x="61" y="49"/>
                  </a:lnTo>
                  <a:lnTo>
                    <a:pt x="65" y="50"/>
                  </a:lnTo>
                  <a:lnTo>
                    <a:pt x="68" y="52"/>
                  </a:lnTo>
                  <a:lnTo>
                    <a:pt x="71" y="54"/>
                  </a:lnTo>
                  <a:lnTo>
                    <a:pt x="74" y="56"/>
                  </a:lnTo>
                  <a:lnTo>
                    <a:pt x="77" y="60"/>
                  </a:lnTo>
                  <a:lnTo>
                    <a:pt x="79" y="63"/>
                  </a:lnTo>
                  <a:lnTo>
                    <a:pt x="81" y="66"/>
                  </a:lnTo>
                  <a:lnTo>
                    <a:pt x="83" y="70"/>
                  </a:lnTo>
                  <a:lnTo>
                    <a:pt x="84" y="74"/>
                  </a:lnTo>
                  <a:lnTo>
                    <a:pt x="85" y="78"/>
                  </a:lnTo>
                  <a:lnTo>
                    <a:pt x="86" y="82"/>
                  </a:lnTo>
                  <a:lnTo>
                    <a:pt x="86" y="86"/>
                  </a:lnTo>
                  <a:lnTo>
                    <a:pt x="86" y="92"/>
                  </a:lnTo>
                  <a:lnTo>
                    <a:pt x="86" y="98"/>
                  </a:lnTo>
                  <a:lnTo>
                    <a:pt x="85" y="104"/>
                  </a:lnTo>
                  <a:lnTo>
                    <a:pt x="83" y="109"/>
                  </a:lnTo>
                  <a:lnTo>
                    <a:pt x="80" y="114"/>
                  </a:lnTo>
                  <a:lnTo>
                    <a:pt x="77" y="118"/>
                  </a:lnTo>
                  <a:lnTo>
                    <a:pt x="73" y="121"/>
                  </a:lnTo>
                  <a:lnTo>
                    <a:pt x="69" y="124"/>
                  </a:lnTo>
                  <a:lnTo>
                    <a:pt x="64" y="127"/>
                  </a:lnTo>
                  <a:lnTo>
                    <a:pt x="58" y="128"/>
                  </a:lnTo>
                  <a:lnTo>
                    <a:pt x="51" y="130"/>
                  </a:lnTo>
                  <a:lnTo>
                    <a:pt x="44" y="130"/>
                  </a:lnTo>
                  <a:lnTo>
                    <a:pt x="40" y="129"/>
                  </a:lnTo>
                  <a:lnTo>
                    <a:pt x="35" y="128"/>
                  </a:lnTo>
                  <a:lnTo>
                    <a:pt x="31" y="128"/>
                  </a:lnTo>
                  <a:lnTo>
                    <a:pt x="27" y="127"/>
                  </a:lnTo>
                  <a:lnTo>
                    <a:pt x="23" y="125"/>
                  </a:lnTo>
                  <a:lnTo>
                    <a:pt x="20" y="123"/>
                  </a:lnTo>
                  <a:lnTo>
                    <a:pt x="17" y="121"/>
                  </a:lnTo>
                  <a:lnTo>
                    <a:pt x="14" y="118"/>
                  </a:lnTo>
                  <a:lnTo>
                    <a:pt x="11" y="116"/>
                  </a:lnTo>
                  <a:lnTo>
                    <a:pt x="9" y="113"/>
                  </a:lnTo>
                  <a:lnTo>
                    <a:pt x="7" y="110"/>
                  </a:lnTo>
                  <a:lnTo>
                    <a:pt x="5" y="106"/>
                  </a:lnTo>
                  <a:lnTo>
                    <a:pt x="4" y="102"/>
                  </a:lnTo>
                  <a:lnTo>
                    <a:pt x="2" y="99"/>
                  </a:lnTo>
                  <a:lnTo>
                    <a:pt x="1" y="96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48" name="Freeform 150"/>
            <p:cNvSpPr>
              <a:spLocks/>
            </p:cNvSpPr>
            <p:nvPr/>
          </p:nvSpPr>
          <p:spPr bwMode="auto">
            <a:xfrm>
              <a:off x="3735" y="2388"/>
              <a:ext cx="8" cy="3"/>
            </a:xfrm>
            <a:custGeom>
              <a:avLst/>
              <a:gdLst>
                <a:gd name="T0" fmla="*/ 0 w 76"/>
                <a:gd name="T1" fmla="*/ 0 h 34"/>
                <a:gd name="T2" fmla="*/ 0 w 76"/>
                <a:gd name="T3" fmla="*/ 0 h 34"/>
                <a:gd name="T4" fmla="*/ 0 w 76"/>
                <a:gd name="T5" fmla="*/ 0 h 34"/>
                <a:gd name="T6" fmla="*/ 0 w 76"/>
                <a:gd name="T7" fmla="*/ 0 h 34"/>
                <a:gd name="T8" fmla="*/ 0 w 76"/>
                <a:gd name="T9" fmla="*/ 0 h 34"/>
                <a:gd name="T10" fmla="*/ 0 w 76"/>
                <a:gd name="T11" fmla="*/ 0 h 34"/>
                <a:gd name="T12" fmla="*/ 0 w 76"/>
                <a:gd name="T13" fmla="*/ 0 h 34"/>
                <a:gd name="T14" fmla="*/ 0 w 76"/>
                <a:gd name="T15" fmla="*/ 0 h 34"/>
                <a:gd name="T16" fmla="*/ 0 w 76"/>
                <a:gd name="T17" fmla="*/ 0 h 34"/>
                <a:gd name="T18" fmla="*/ 0 w 76"/>
                <a:gd name="T19" fmla="*/ 0 h 34"/>
                <a:gd name="T20" fmla="*/ 0 w 76"/>
                <a:gd name="T21" fmla="*/ 0 h 34"/>
                <a:gd name="T22" fmla="*/ 0 w 76"/>
                <a:gd name="T23" fmla="*/ 0 h 34"/>
                <a:gd name="T24" fmla="*/ 0 w 76"/>
                <a:gd name="T25" fmla="*/ 0 h 34"/>
                <a:gd name="T26" fmla="*/ 0 w 76"/>
                <a:gd name="T27" fmla="*/ 0 h 34"/>
                <a:gd name="T28" fmla="*/ 0 w 76"/>
                <a:gd name="T29" fmla="*/ 0 h 34"/>
                <a:gd name="T30" fmla="*/ 0 w 76"/>
                <a:gd name="T31" fmla="*/ 0 h 34"/>
                <a:gd name="T32" fmla="*/ 0 w 76"/>
                <a:gd name="T33" fmla="*/ 0 h 34"/>
                <a:gd name="T34" fmla="*/ 0 w 76"/>
                <a:gd name="T35" fmla="*/ 0 h 34"/>
                <a:gd name="T36" fmla="*/ 0 w 76"/>
                <a:gd name="T37" fmla="*/ 0 h 34"/>
                <a:gd name="T38" fmla="*/ 0 w 76"/>
                <a:gd name="T39" fmla="*/ 0 h 34"/>
                <a:gd name="T40" fmla="*/ 0 w 76"/>
                <a:gd name="T41" fmla="*/ 0 h 34"/>
                <a:gd name="T42" fmla="*/ 0 w 76"/>
                <a:gd name="T43" fmla="*/ 0 h 34"/>
                <a:gd name="T44" fmla="*/ 0 w 76"/>
                <a:gd name="T45" fmla="*/ 0 h 34"/>
                <a:gd name="T46" fmla="*/ 0 w 76"/>
                <a:gd name="T47" fmla="*/ 0 h 34"/>
                <a:gd name="T48" fmla="*/ 0 w 76"/>
                <a:gd name="T49" fmla="*/ 0 h 34"/>
                <a:gd name="T50" fmla="*/ 0 w 76"/>
                <a:gd name="T51" fmla="*/ 0 h 34"/>
                <a:gd name="T52" fmla="*/ 0 w 76"/>
                <a:gd name="T53" fmla="*/ 0 h 34"/>
                <a:gd name="T54" fmla="*/ 0 w 76"/>
                <a:gd name="T55" fmla="*/ 0 h 34"/>
                <a:gd name="T56" fmla="*/ 0 w 76"/>
                <a:gd name="T57" fmla="*/ 0 h 34"/>
                <a:gd name="T58" fmla="*/ 0 w 76"/>
                <a:gd name="T59" fmla="*/ 0 h 34"/>
                <a:gd name="T60" fmla="*/ 0 w 76"/>
                <a:gd name="T61" fmla="*/ 0 h 34"/>
                <a:gd name="T62" fmla="*/ 0 w 76"/>
                <a:gd name="T63" fmla="*/ 0 h 34"/>
                <a:gd name="T64" fmla="*/ 0 w 76"/>
                <a:gd name="T65" fmla="*/ 0 h 34"/>
                <a:gd name="T66" fmla="*/ 0 w 76"/>
                <a:gd name="T67" fmla="*/ 0 h 34"/>
                <a:gd name="T68" fmla="*/ 0 w 76"/>
                <a:gd name="T69" fmla="*/ 0 h 34"/>
                <a:gd name="T70" fmla="*/ 0 w 76"/>
                <a:gd name="T71" fmla="*/ 0 h 34"/>
                <a:gd name="T72" fmla="*/ 0 w 76"/>
                <a:gd name="T73" fmla="*/ 0 h 34"/>
                <a:gd name="T74" fmla="*/ 0 w 76"/>
                <a:gd name="T75" fmla="*/ 0 h 34"/>
                <a:gd name="T76" fmla="*/ 0 w 76"/>
                <a:gd name="T77" fmla="*/ 0 h 34"/>
                <a:gd name="T78" fmla="*/ 0 w 76"/>
                <a:gd name="T79" fmla="*/ 0 h 34"/>
                <a:gd name="T80" fmla="*/ 0 w 76"/>
                <a:gd name="T81" fmla="*/ 0 h 34"/>
                <a:gd name="T82" fmla="*/ 0 w 76"/>
                <a:gd name="T83" fmla="*/ 0 h 34"/>
                <a:gd name="T84" fmla="*/ 0 w 76"/>
                <a:gd name="T85" fmla="*/ 0 h 34"/>
                <a:gd name="T86" fmla="*/ 0 w 76"/>
                <a:gd name="T87" fmla="*/ 0 h 34"/>
                <a:gd name="T88" fmla="*/ 0 w 76"/>
                <a:gd name="T89" fmla="*/ 0 h 34"/>
                <a:gd name="T90" fmla="*/ 0 w 76"/>
                <a:gd name="T91" fmla="*/ 0 h 3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6"/>
                <a:gd name="T139" fmla="*/ 0 h 34"/>
                <a:gd name="T140" fmla="*/ 76 w 76"/>
                <a:gd name="T141" fmla="*/ 34 h 3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6" h="34">
                  <a:moveTo>
                    <a:pt x="0" y="34"/>
                  </a:moveTo>
                  <a:lnTo>
                    <a:pt x="0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2" y="18"/>
                  </a:lnTo>
                  <a:lnTo>
                    <a:pt x="4" y="13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9" y="2"/>
                  </a:lnTo>
                  <a:lnTo>
                    <a:pt x="24" y="1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3" y="1"/>
                  </a:lnTo>
                  <a:lnTo>
                    <a:pt x="49" y="2"/>
                  </a:lnTo>
                  <a:lnTo>
                    <a:pt x="54" y="4"/>
                  </a:lnTo>
                  <a:lnTo>
                    <a:pt x="59" y="6"/>
                  </a:lnTo>
                  <a:lnTo>
                    <a:pt x="63" y="9"/>
                  </a:lnTo>
                  <a:lnTo>
                    <a:pt x="66" y="12"/>
                  </a:lnTo>
                  <a:lnTo>
                    <a:pt x="69" y="16"/>
                  </a:lnTo>
                  <a:lnTo>
                    <a:pt x="71" y="20"/>
                  </a:lnTo>
                  <a:lnTo>
                    <a:pt x="73" y="24"/>
                  </a:lnTo>
                  <a:lnTo>
                    <a:pt x="75" y="27"/>
                  </a:lnTo>
                  <a:lnTo>
                    <a:pt x="76" y="31"/>
                  </a:lnTo>
                  <a:lnTo>
                    <a:pt x="76" y="34"/>
                  </a:lnTo>
                  <a:lnTo>
                    <a:pt x="60" y="34"/>
                  </a:lnTo>
                  <a:lnTo>
                    <a:pt x="60" y="30"/>
                  </a:lnTo>
                  <a:lnTo>
                    <a:pt x="58" y="27"/>
                  </a:lnTo>
                  <a:lnTo>
                    <a:pt x="56" y="24"/>
                  </a:lnTo>
                  <a:lnTo>
                    <a:pt x="53" y="21"/>
                  </a:lnTo>
                  <a:lnTo>
                    <a:pt x="50" y="19"/>
                  </a:lnTo>
                  <a:lnTo>
                    <a:pt x="46" y="17"/>
                  </a:lnTo>
                  <a:lnTo>
                    <a:pt x="42" y="16"/>
                  </a:lnTo>
                  <a:lnTo>
                    <a:pt x="36" y="15"/>
                  </a:lnTo>
                  <a:lnTo>
                    <a:pt x="31" y="15"/>
                  </a:lnTo>
                  <a:lnTo>
                    <a:pt x="25" y="16"/>
                  </a:lnTo>
                  <a:lnTo>
                    <a:pt x="22" y="18"/>
                  </a:lnTo>
                  <a:lnTo>
                    <a:pt x="19" y="20"/>
                  </a:lnTo>
                  <a:lnTo>
                    <a:pt x="17" y="23"/>
                  </a:lnTo>
                  <a:lnTo>
                    <a:pt x="16" y="26"/>
                  </a:lnTo>
                  <a:lnTo>
                    <a:pt x="15" y="29"/>
                  </a:lnTo>
                  <a:lnTo>
                    <a:pt x="15" y="33"/>
                  </a:lnTo>
                  <a:lnTo>
                    <a:pt x="15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49" name="Freeform 151"/>
            <p:cNvSpPr>
              <a:spLocks/>
            </p:cNvSpPr>
            <p:nvPr/>
          </p:nvSpPr>
          <p:spPr bwMode="auto">
            <a:xfrm>
              <a:off x="3735" y="2391"/>
              <a:ext cx="9" cy="5"/>
            </a:xfrm>
            <a:custGeom>
              <a:avLst/>
              <a:gdLst>
                <a:gd name="T0" fmla="*/ 0 w 84"/>
                <a:gd name="T1" fmla="*/ 0 h 59"/>
                <a:gd name="T2" fmla="*/ 0 w 84"/>
                <a:gd name="T3" fmla="*/ 0 h 59"/>
                <a:gd name="T4" fmla="*/ 0 w 84"/>
                <a:gd name="T5" fmla="*/ 0 h 59"/>
                <a:gd name="T6" fmla="*/ 0 w 84"/>
                <a:gd name="T7" fmla="*/ 0 h 59"/>
                <a:gd name="T8" fmla="*/ 0 w 84"/>
                <a:gd name="T9" fmla="*/ 0 h 59"/>
                <a:gd name="T10" fmla="*/ 0 w 84"/>
                <a:gd name="T11" fmla="*/ 0 h 59"/>
                <a:gd name="T12" fmla="*/ 0 w 84"/>
                <a:gd name="T13" fmla="*/ 0 h 59"/>
                <a:gd name="T14" fmla="*/ 0 w 84"/>
                <a:gd name="T15" fmla="*/ 0 h 59"/>
                <a:gd name="T16" fmla="*/ 0 w 84"/>
                <a:gd name="T17" fmla="*/ 0 h 59"/>
                <a:gd name="T18" fmla="*/ 0 w 84"/>
                <a:gd name="T19" fmla="*/ 0 h 59"/>
                <a:gd name="T20" fmla="*/ 0 w 84"/>
                <a:gd name="T21" fmla="*/ 0 h 59"/>
                <a:gd name="T22" fmla="*/ 0 w 84"/>
                <a:gd name="T23" fmla="*/ 0 h 59"/>
                <a:gd name="T24" fmla="*/ 0 w 84"/>
                <a:gd name="T25" fmla="*/ 0 h 59"/>
                <a:gd name="T26" fmla="*/ 0 w 84"/>
                <a:gd name="T27" fmla="*/ 0 h 59"/>
                <a:gd name="T28" fmla="*/ 0 w 84"/>
                <a:gd name="T29" fmla="*/ 0 h 59"/>
                <a:gd name="T30" fmla="*/ 0 w 84"/>
                <a:gd name="T31" fmla="*/ 0 h 59"/>
                <a:gd name="T32" fmla="*/ 0 w 84"/>
                <a:gd name="T33" fmla="*/ 0 h 59"/>
                <a:gd name="T34" fmla="*/ 0 w 84"/>
                <a:gd name="T35" fmla="*/ 0 h 59"/>
                <a:gd name="T36" fmla="*/ 0 w 84"/>
                <a:gd name="T37" fmla="*/ 0 h 59"/>
                <a:gd name="T38" fmla="*/ 0 w 84"/>
                <a:gd name="T39" fmla="*/ 0 h 59"/>
                <a:gd name="T40" fmla="*/ 0 w 84"/>
                <a:gd name="T41" fmla="*/ 0 h 59"/>
                <a:gd name="T42" fmla="*/ 0 w 84"/>
                <a:gd name="T43" fmla="*/ 0 h 59"/>
                <a:gd name="T44" fmla="*/ 0 w 84"/>
                <a:gd name="T45" fmla="*/ 0 h 59"/>
                <a:gd name="T46" fmla="*/ 0 w 84"/>
                <a:gd name="T47" fmla="*/ 0 h 59"/>
                <a:gd name="T48" fmla="*/ 0 w 84"/>
                <a:gd name="T49" fmla="*/ 0 h 59"/>
                <a:gd name="T50" fmla="*/ 0 w 84"/>
                <a:gd name="T51" fmla="*/ 0 h 59"/>
                <a:gd name="T52" fmla="*/ 0 w 84"/>
                <a:gd name="T53" fmla="*/ 0 h 59"/>
                <a:gd name="T54" fmla="*/ 0 w 84"/>
                <a:gd name="T55" fmla="*/ 0 h 59"/>
                <a:gd name="T56" fmla="*/ 0 w 84"/>
                <a:gd name="T57" fmla="*/ 0 h 59"/>
                <a:gd name="T58" fmla="*/ 0 w 84"/>
                <a:gd name="T59" fmla="*/ 0 h 59"/>
                <a:gd name="T60" fmla="*/ 0 w 84"/>
                <a:gd name="T61" fmla="*/ 0 h 59"/>
                <a:gd name="T62" fmla="*/ 0 w 84"/>
                <a:gd name="T63" fmla="*/ 0 h 59"/>
                <a:gd name="T64" fmla="*/ 0 w 84"/>
                <a:gd name="T65" fmla="*/ 0 h 59"/>
                <a:gd name="T66" fmla="*/ 0 w 84"/>
                <a:gd name="T67" fmla="*/ 0 h 59"/>
                <a:gd name="T68" fmla="*/ 0 w 84"/>
                <a:gd name="T69" fmla="*/ 0 h 59"/>
                <a:gd name="T70" fmla="*/ 0 w 84"/>
                <a:gd name="T71" fmla="*/ 0 h 5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4"/>
                <a:gd name="T109" fmla="*/ 0 h 59"/>
                <a:gd name="T110" fmla="*/ 84 w 84"/>
                <a:gd name="T111" fmla="*/ 59 h 5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4" h="59">
                  <a:moveTo>
                    <a:pt x="0" y="59"/>
                  </a:moveTo>
                  <a:lnTo>
                    <a:pt x="0" y="59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4" y="36"/>
                  </a:lnTo>
                  <a:lnTo>
                    <a:pt x="10" y="30"/>
                  </a:lnTo>
                  <a:lnTo>
                    <a:pt x="19" y="25"/>
                  </a:lnTo>
                  <a:lnTo>
                    <a:pt x="12" y="21"/>
                  </a:lnTo>
                  <a:lnTo>
                    <a:pt x="7" y="15"/>
                  </a:lnTo>
                  <a:lnTo>
                    <a:pt x="4" y="7"/>
                  </a:lnTo>
                  <a:lnTo>
                    <a:pt x="3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4" y="14"/>
                  </a:lnTo>
                  <a:lnTo>
                    <a:pt x="28" y="17"/>
                  </a:lnTo>
                  <a:lnTo>
                    <a:pt x="33" y="18"/>
                  </a:lnTo>
                  <a:lnTo>
                    <a:pt x="37" y="20"/>
                  </a:lnTo>
                  <a:lnTo>
                    <a:pt x="41" y="20"/>
                  </a:lnTo>
                  <a:lnTo>
                    <a:pt x="45" y="20"/>
                  </a:lnTo>
                  <a:lnTo>
                    <a:pt x="50" y="19"/>
                  </a:lnTo>
                  <a:lnTo>
                    <a:pt x="54" y="18"/>
                  </a:lnTo>
                  <a:lnTo>
                    <a:pt x="57" y="15"/>
                  </a:lnTo>
                  <a:lnTo>
                    <a:pt x="60" y="12"/>
                  </a:lnTo>
                  <a:lnTo>
                    <a:pt x="62" y="8"/>
                  </a:lnTo>
                  <a:lnTo>
                    <a:pt x="63" y="4"/>
                  </a:lnTo>
                  <a:lnTo>
                    <a:pt x="63" y="0"/>
                  </a:lnTo>
                  <a:lnTo>
                    <a:pt x="79" y="0"/>
                  </a:lnTo>
                  <a:lnTo>
                    <a:pt x="79" y="1"/>
                  </a:lnTo>
                  <a:lnTo>
                    <a:pt x="79" y="5"/>
                  </a:lnTo>
                  <a:lnTo>
                    <a:pt x="78" y="8"/>
                  </a:lnTo>
                  <a:lnTo>
                    <a:pt x="78" y="12"/>
                  </a:lnTo>
                  <a:lnTo>
                    <a:pt x="77" y="15"/>
                  </a:lnTo>
                  <a:lnTo>
                    <a:pt x="76" y="18"/>
                  </a:lnTo>
                  <a:lnTo>
                    <a:pt x="74" y="20"/>
                  </a:lnTo>
                  <a:lnTo>
                    <a:pt x="73" y="21"/>
                  </a:lnTo>
                  <a:lnTo>
                    <a:pt x="71" y="23"/>
                  </a:lnTo>
                  <a:lnTo>
                    <a:pt x="69" y="24"/>
                  </a:lnTo>
                  <a:lnTo>
                    <a:pt x="68" y="25"/>
                  </a:lnTo>
                  <a:lnTo>
                    <a:pt x="66" y="27"/>
                  </a:lnTo>
                  <a:lnTo>
                    <a:pt x="64" y="28"/>
                  </a:lnTo>
                  <a:lnTo>
                    <a:pt x="69" y="30"/>
                  </a:lnTo>
                  <a:lnTo>
                    <a:pt x="74" y="33"/>
                  </a:lnTo>
                  <a:lnTo>
                    <a:pt x="77" y="37"/>
                  </a:lnTo>
                  <a:lnTo>
                    <a:pt x="80" y="42"/>
                  </a:lnTo>
                  <a:lnTo>
                    <a:pt x="82" y="46"/>
                  </a:lnTo>
                  <a:lnTo>
                    <a:pt x="83" y="51"/>
                  </a:lnTo>
                  <a:lnTo>
                    <a:pt x="84" y="55"/>
                  </a:lnTo>
                  <a:lnTo>
                    <a:pt x="84" y="59"/>
                  </a:lnTo>
                  <a:lnTo>
                    <a:pt x="68" y="59"/>
                  </a:lnTo>
                  <a:lnTo>
                    <a:pt x="67" y="55"/>
                  </a:lnTo>
                  <a:lnTo>
                    <a:pt x="66" y="50"/>
                  </a:lnTo>
                  <a:lnTo>
                    <a:pt x="64" y="46"/>
                  </a:lnTo>
                  <a:lnTo>
                    <a:pt x="61" y="42"/>
                  </a:lnTo>
                  <a:lnTo>
                    <a:pt x="57" y="38"/>
                  </a:lnTo>
                  <a:lnTo>
                    <a:pt x="53" y="36"/>
                  </a:lnTo>
                  <a:lnTo>
                    <a:pt x="48" y="35"/>
                  </a:lnTo>
                  <a:lnTo>
                    <a:pt x="43" y="34"/>
                  </a:lnTo>
                  <a:lnTo>
                    <a:pt x="39" y="34"/>
                  </a:lnTo>
                  <a:lnTo>
                    <a:pt x="35" y="35"/>
                  </a:lnTo>
                  <a:lnTo>
                    <a:pt x="32" y="36"/>
                  </a:lnTo>
                  <a:lnTo>
                    <a:pt x="28" y="37"/>
                  </a:lnTo>
                  <a:lnTo>
                    <a:pt x="25" y="38"/>
                  </a:lnTo>
                  <a:lnTo>
                    <a:pt x="23" y="41"/>
                  </a:lnTo>
                  <a:lnTo>
                    <a:pt x="21" y="43"/>
                  </a:lnTo>
                  <a:lnTo>
                    <a:pt x="19" y="45"/>
                  </a:lnTo>
                  <a:lnTo>
                    <a:pt x="18" y="48"/>
                  </a:lnTo>
                  <a:lnTo>
                    <a:pt x="17" y="51"/>
                  </a:lnTo>
                  <a:lnTo>
                    <a:pt x="16" y="54"/>
                  </a:lnTo>
                  <a:lnTo>
                    <a:pt x="16" y="57"/>
                  </a:lnTo>
                  <a:lnTo>
                    <a:pt x="16" y="5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50" name="Freeform 152"/>
            <p:cNvSpPr>
              <a:spLocks/>
            </p:cNvSpPr>
            <p:nvPr/>
          </p:nvSpPr>
          <p:spPr bwMode="auto">
            <a:xfrm>
              <a:off x="3735" y="2396"/>
              <a:ext cx="9" cy="3"/>
            </a:xfrm>
            <a:custGeom>
              <a:avLst/>
              <a:gdLst>
                <a:gd name="T0" fmla="*/ 0 w 84"/>
                <a:gd name="T1" fmla="*/ 0 h 40"/>
                <a:gd name="T2" fmla="*/ 0 w 84"/>
                <a:gd name="T3" fmla="*/ 0 h 40"/>
                <a:gd name="T4" fmla="*/ 0 w 84"/>
                <a:gd name="T5" fmla="*/ 0 h 40"/>
                <a:gd name="T6" fmla="*/ 0 w 84"/>
                <a:gd name="T7" fmla="*/ 0 h 40"/>
                <a:gd name="T8" fmla="*/ 0 w 84"/>
                <a:gd name="T9" fmla="*/ 0 h 40"/>
                <a:gd name="T10" fmla="*/ 0 w 84"/>
                <a:gd name="T11" fmla="*/ 0 h 40"/>
                <a:gd name="T12" fmla="*/ 0 w 84"/>
                <a:gd name="T13" fmla="*/ 0 h 40"/>
                <a:gd name="T14" fmla="*/ 0 w 84"/>
                <a:gd name="T15" fmla="*/ 0 h 40"/>
                <a:gd name="T16" fmla="*/ 0 w 84"/>
                <a:gd name="T17" fmla="*/ 0 h 40"/>
                <a:gd name="T18" fmla="*/ 0 w 84"/>
                <a:gd name="T19" fmla="*/ 0 h 40"/>
                <a:gd name="T20" fmla="*/ 0 w 84"/>
                <a:gd name="T21" fmla="*/ 0 h 40"/>
                <a:gd name="T22" fmla="*/ 0 w 84"/>
                <a:gd name="T23" fmla="*/ 0 h 40"/>
                <a:gd name="T24" fmla="*/ 0 w 84"/>
                <a:gd name="T25" fmla="*/ 0 h 40"/>
                <a:gd name="T26" fmla="*/ 0 w 84"/>
                <a:gd name="T27" fmla="*/ 0 h 40"/>
                <a:gd name="T28" fmla="*/ 0 w 84"/>
                <a:gd name="T29" fmla="*/ 0 h 40"/>
                <a:gd name="T30" fmla="*/ 0 w 84"/>
                <a:gd name="T31" fmla="*/ 0 h 40"/>
                <a:gd name="T32" fmla="*/ 0 w 84"/>
                <a:gd name="T33" fmla="*/ 0 h 40"/>
                <a:gd name="T34" fmla="*/ 0 w 84"/>
                <a:gd name="T35" fmla="*/ 0 h 40"/>
                <a:gd name="T36" fmla="*/ 0 w 84"/>
                <a:gd name="T37" fmla="*/ 0 h 40"/>
                <a:gd name="T38" fmla="*/ 0 w 84"/>
                <a:gd name="T39" fmla="*/ 0 h 40"/>
                <a:gd name="T40" fmla="*/ 0 w 84"/>
                <a:gd name="T41" fmla="*/ 0 h 40"/>
                <a:gd name="T42" fmla="*/ 0 w 84"/>
                <a:gd name="T43" fmla="*/ 0 h 40"/>
                <a:gd name="T44" fmla="*/ 0 w 84"/>
                <a:gd name="T45" fmla="*/ 0 h 40"/>
                <a:gd name="T46" fmla="*/ 0 w 84"/>
                <a:gd name="T47" fmla="*/ 0 h 40"/>
                <a:gd name="T48" fmla="*/ 0 w 84"/>
                <a:gd name="T49" fmla="*/ 0 h 40"/>
                <a:gd name="T50" fmla="*/ 0 w 84"/>
                <a:gd name="T51" fmla="*/ 0 h 40"/>
                <a:gd name="T52" fmla="*/ 0 w 84"/>
                <a:gd name="T53" fmla="*/ 0 h 40"/>
                <a:gd name="T54" fmla="*/ 0 w 84"/>
                <a:gd name="T55" fmla="*/ 0 h 40"/>
                <a:gd name="T56" fmla="*/ 0 w 84"/>
                <a:gd name="T57" fmla="*/ 0 h 40"/>
                <a:gd name="T58" fmla="*/ 0 w 84"/>
                <a:gd name="T59" fmla="*/ 0 h 40"/>
                <a:gd name="T60" fmla="*/ 0 w 84"/>
                <a:gd name="T61" fmla="*/ 0 h 40"/>
                <a:gd name="T62" fmla="*/ 0 w 84"/>
                <a:gd name="T63" fmla="*/ 0 h 40"/>
                <a:gd name="T64" fmla="*/ 0 w 84"/>
                <a:gd name="T65" fmla="*/ 0 h 40"/>
                <a:gd name="T66" fmla="*/ 0 w 84"/>
                <a:gd name="T67" fmla="*/ 0 h 40"/>
                <a:gd name="T68" fmla="*/ 0 w 84"/>
                <a:gd name="T69" fmla="*/ 0 h 40"/>
                <a:gd name="T70" fmla="*/ 0 w 84"/>
                <a:gd name="T71" fmla="*/ 0 h 40"/>
                <a:gd name="T72" fmla="*/ 0 w 84"/>
                <a:gd name="T73" fmla="*/ 0 h 40"/>
                <a:gd name="T74" fmla="*/ 0 w 84"/>
                <a:gd name="T75" fmla="*/ 0 h 40"/>
                <a:gd name="T76" fmla="*/ 0 w 84"/>
                <a:gd name="T77" fmla="*/ 0 h 40"/>
                <a:gd name="T78" fmla="*/ 0 w 84"/>
                <a:gd name="T79" fmla="*/ 0 h 40"/>
                <a:gd name="T80" fmla="*/ 0 w 84"/>
                <a:gd name="T81" fmla="*/ 0 h 40"/>
                <a:gd name="T82" fmla="*/ 0 w 84"/>
                <a:gd name="T83" fmla="*/ 0 h 40"/>
                <a:gd name="T84" fmla="*/ 0 w 84"/>
                <a:gd name="T85" fmla="*/ 0 h 40"/>
                <a:gd name="T86" fmla="*/ 0 w 84"/>
                <a:gd name="T87" fmla="*/ 0 h 40"/>
                <a:gd name="T88" fmla="*/ 0 w 84"/>
                <a:gd name="T89" fmla="*/ 0 h 40"/>
                <a:gd name="T90" fmla="*/ 0 w 84"/>
                <a:gd name="T91" fmla="*/ 0 h 40"/>
                <a:gd name="T92" fmla="*/ 0 w 84"/>
                <a:gd name="T93" fmla="*/ 0 h 40"/>
                <a:gd name="T94" fmla="*/ 0 w 84"/>
                <a:gd name="T95" fmla="*/ 0 h 40"/>
                <a:gd name="T96" fmla="*/ 0 w 84"/>
                <a:gd name="T97" fmla="*/ 0 h 40"/>
                <a:gd name="T98" fmla="*/ 0 w 84"/>
                <a:gd name="T99" fmla="*/ 0 h 40"/>
                <a:gd name="T100" fmla="*/ 0 w 84"/>
                <a:gd name="T101" fmla="*/ 0 h 40"/>
                <a:gd name="T102" fmla="*/ 0 w 84"/>
                <a:gd name="T103" fmla="*/ 0 h 4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4"/>
                <a:gd name="T157" fmla="*/ 0 h 40"/>
                <a:gd name="T158" fmla="*/ 84 w 84"/>
                <a:gd name="T159" fmla="*/ 40 h 4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4" h="40">
                  <a:moveTo>
                    <a:pt x="0" y="0"/>
                  </a:moveTo>
                  <a:lnTo>
                    <a:pt x="1" y="3"/>
                  </a:lnTo>
                  <a:lnTo>
                    <a:pt x="1" y="7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6" y="20"/>
                  </a:lnTo>
                  <a:lnTo>
                    <a:pt x="9" y="24"/>
                  </a:lnTo>
                  <a:lnTo>
                    <a:pt x="13" y="27"/>
                  </a:lnTo>
                  <a:lnTo>
                    <a:pt x="16" y="30"/>
                  </a:lnTo>
                  <a:lnTo>
                    <a:pt x="20" y="32"/>
                  </a:lnTo>
                  <a:lnTo>
                    <a:pt x="23" y="34"/>
                  </a:lnTo>
                  <a:lnTo>
                    <a:pt x="27" y="36"/>
                  </a:lnTo>
                  <a:lnTo>
                    <a:pt x="32" y="37"/>
                  </a:lnTo>
                  <a:lnTo>
                    <a:pt x="36" y="37"/>
                  </a:lnTo>
                  <a:lnTo>
                    <a:pt x="40" y="38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52" y="38"/>
                  </a:lnTo>
                  <a:lnTo>
                    <a:pt x="56" y="37"/>
                  </a:lnTo>
                  <a:lnTo>
                    <a:pt x="60" y="36"/>
                  </a:lnTo>
                  <a:lnTo>
                    <a:pt x="64" y="35"/>
                  </a:lnTo>
                  <a:lnTo>
                    <a:pt x="67" y="33"/>
                  </a:lnTo>
                  <a:lnTo>
                    <a:pt x="70" y="31"/>
                  </a:lnTo>
                  <a:lnTo>
                    <a:pt x="73" y="29"/>
                  </a:lnTo>
                  <a:lnTo>
                    <a:pt x="76" y="26"/>
                  </a:lnTo>
                  <a:lnTo>
                    <a:pt x="78" y="23"/>
                  </a:lnTo>
                  <a:lnTo>
                    <a:pt x="80" y="20"/>
                  </a:lnTo>
                  <a:lnTo>
                    <a:pt x="82" y="17"/>
                  </a:lnTo>
                  <a:lnTo>
                    <a:pt x="83" y="13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1"/>
                  </a:lnTo>
                  <a:lnTo>
                    <a:pt x="84" y="0"/>
                  </a:lnTo>
                  <a:lnTo>
                    <a:pt x="68" y="0"/>
                  </a:lnTo>
                  <a:lnTo>
                    <a:pt x="68" y="2"/>
                  </a:lnTo>
                  <a:lnTo>
                    <a:pt x="67" y="13"/>
                  </a:lnTo>
                  <a:lnTo>
                    <a:pt x="63" y="20"/>
                  </a:lnTo>
                  <a:lnTo>
                    <a:pt x="55" y="24"/>
                  </a:lnTo>
                  <a:lnTo>
                    <a:pt x="44" y="25"/>
                  </a:lnTo>
                  <a:lnTo>
                    <a:pt x="40" y="24"/>
                  </a:lnTo>
                  <a:lnTo>
                    <a:pt x="36" y="23"/>
                  </a:lnTo>
                  <a:lnTo>
                    <a:pt x="32" y="22"/>
                  </a:lnTo>
                  <a:lnTo>
                    <a:pt x="28" y="21"/>
                  </a:lnTo>
                  <a:lnTo>
                    <a:pt x="25" y="19"/>
                  </a:lnTo>
                  <a:lnTo>
                    <a:pt x="23" y="16"/>
                  </a:lnTo>
                  <a:lnTo>
                    <a:pt x="21" y="13"/>
                  </a:lnTo>
                  <a:lnTo>
                    <a:pt x="19" y="10"/>
                  </a:lnTo>
                  <a:lnTo>
                    <a:pt x="18" y="6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51" name="Freeform 153"/>
            <p:cNvSpPr>
              <a:spLocks/>
            </p:cNvSpPr>
            <p:nvPr/>
          </p:nvSpPr>
          <p:spPr bwMode="auto">
            <a:xfrm>
              <a:off x="3735" y="2416"/>
              <a:ext cx="8" cy="5"/>
            </a:xfrm>
            <a:custGeom>
              <a:avLst/>
              <a:gdLst>
                <a:gd name="T0" fmla="*/ 0 w 84"/>
                <a:gd name="T1" fmla="*/ 0 h 65"/>
                <a:gd name="T2" fmla="*/ 0 w 84"/>
                <a:gd name="T3" fmla="*/ 0 h 65"/>
                <a:gd name="T4" fmla="*/ 0 w 84"/>
                <a:gd name="T5" fmla="*/ 0 h 65"/>
                <a:gd name="T6" fmla="*/ 0 w 84"/>
                <a:gd name="T7" fmla="*/ 0 h 65"/>
                <a:gd name="T8" fmla="*/ 0 w 84"/>
                <a:gd name="T9" fmla="*/ 0 h 65"/>
                <a:gd name="T10" fmla="*/ 0 w 84"/>
                <a:gd name="T11" fmla="*/ 0 h 65"/>
                <a:gd name="T12" fmla="*/ 0 w 84"/>
                <a:gd name="T13" fmla="*/ 0 h 65"/>
                <a:gd name="T14" fmla="*/ 0 w 84"/>
                <a:gd name="T15" fmla="*/ 0 h 65"/>
                <a:gd name="T16" fmla="*/ 0 w 84"/>
                <a:gd name="T17" fmla="*/ 0 h 65"/>
                <a:gd name="T18" fmla="*/ 0 w 84"/>
                <a:gd name="T19" fmla="*/ 0 h 65"/>
                <a:gd name="T20" fmla="*/ 0 w 84"/>
                <a:gd name="T21" fmla="*/ 0 h 65"/>
                <a:gd name="T22" fmla="*/ 0 w 84"/>
                <a:gd name="T23" fmla="*/ 0 h 65"/>
                <a:gd name="T24" fmla="*/ 0 w 84"/>
                <a:gd name="T25" fmla="*/ 0 h 65"/>
                <a:gd name="T26" fmla="*/ 0 w 84"/>
                <a:gd name="T27" fmla="*/ 0 h 65"/>
                <a:gd name="T28" fmla="*/ 0 w 84"/>
                <a:gd name="T29" fmla="*/ 0 h 65"/>
                <a:gd name="T30" fmla="*/ 0 w 84"/>
                <a:gd name="T31" fmla="*/ 0 h 65"/>
                <a:gd name="T32" fmla="*/ 0 w 84"/>
                <a:gd name="T33" fmla="*/ 0 h 65"/>
                <a:gd name="T34" fmla="*/ 0 w 84"/>
                <a:gd name="T35" fmla="*/ 0 h 65"/>
                <a:gd name="T36" fmla="*/ 0 w 84"/>
                <a:gd name="T37" fmla="*/ 0 h 65"/>
                <a:gd name="T38" fmla="*/ 0 w 84"/>
                <a:gd name="T39" fmla="*/ 0 h 65"/>
                <a:gd name="T40" fmla="*/ 0 w 84"/>
                <a:gd name="T41" fmla="*/ 0 h 65"/>
                <a:gd name="T42" fmla="*/ 0 w 84"/>
                <a:gd name="T43" fmla="*/ 0 h 65"/>
                <a:gd name="T44" fmla="*/ 0 w 84"/>
                <a:gd name="T45" fmla="*/ 0 h 65"/>
                <a:gd name="T46" fmla="*/ 0 w 84"/>
                <a:gd name="T47" fmla="*/ 0 h 65"/>
                <a:gd name="T48" fmla="*/ 0 w 84"/>
                <a:gd name="T49" fmla="*/ 0 h 65"/>
                <a:gd name="T50" fmla="*/ 0 w 84"/>
                <a:gd name="T51" fmla="*/ 0 h 65"/>
                <a:gd name="T52" fmla="*/ 0 w 84"/>
                <a:gd name="T53" fmla="*/ 0 h 65"/>
                <a:gd name="T54" fmla="*/ 0 w 84"/>
                <a:gd name="T55" fmla="*/ 0 h 65"/>
                <a:gd name="T56" fmla="*/ 0 w 84"/>
                <a:gd name="T57" fmla="*/ 0 h 65"/>
                <a:gd name="T58" fmla="*/ 0 w 84"/>
                <a:gd name="T59" fmla="*/ 0 h 65"/>
                <a:gd name="T60" fmla="*/ 0 w 84"/>
                <a:gd name="T61" fmla="*/ 0 h 65"/>
                <a:gd name="T62" fmla="*/ 0 w 84"/>
                <a:gd name="T63" fmla="*/ 0 h 65"/>
                <a:gd name="T64" fmla="*/ 0 w 84"/>
                <a:gd name="T65" fmla="*/ 0 h 65"/>
                <a:gd name="T66" fmla="*/ 0 w 84"/>
                <a:gd name="T67" fmla="*/ 0 h 65"/>
                <a:gd name="T68" fmla="*/ 0 w 84"/>
                <a:gd name="T69" fmla="*/ 0 h 65"/>
                <a:gd name="T70" fmla="*/ 0 w 84"/>
                <a:gd name="T71" fmla="*/ 0 h 65"/>
                <a:gd name="T72" fmla="*/ 0 w 84"/>
                <a:gd name="T73" fmla="*/ 0 h 65"/>
                <a:gd name="T74" fmla="*/ 0 w 84"/>
                <a:gd name="T75" fmla="*/ 0 h 65"/>
                <a:gd name="T76" fmla="*/ 0 w 84"/>
                <a:gd name="T77" fmla="*/ 0 h 65"/>
                <a:gd name="T78" fmla="*/ 0 w 84"/>
                <a:gd name="T79" fmla="*/ 0 h 65"/>
                <a:gd name="T80" fmla="*/ 0 w 84"/>
                <a:gd name="T81" fmla="*/ 0 h 65"/>
                <a:gd name="T82" fmla="*/ 0 w 84"/>
                <a:gd name="T83" fmla="*/ 0 h 65"/>
                <a:gd name="T84" fmla="*/ 0 w 84"/>
                <a:gd name="T85" fmla="*/ 0 h 65"/>
                <a:gd name="T86" fmla="*/ 0 w 84"/>
                <a:gd name="T87" fmla="*/ 0 h 65"/>
                <a:gd name="T88" fmla="*/ 0 w 84"/>
                <a:gd name="T89" fmla="*/ 0 h 65"/>
                <a:gd name="T90" fmla="*/ 0 w 84"/>
                <a:gd name="T91" fmla="*/ 0 h 65"/>
                <a:gd name="T92" fmla="*/ 0 w 84"/>
                <a:gd name="T93" fmla="*/ 0 h 65"/>
                <a:gd name="T94" fmla="*/ 0 w 84"/>
                <a:gd name="T95" fmla="*/ 0 h 65"/>
                <a:gd name="T96" fmla="*/ 0 w 84"/>
                <a:gd name="T97" fmla="*/ 0 h 65"/>
                <a:gd name="T98" fmla="*/ 0 w 84"/>
                <a:gd name="T99" fmla="*/ 0 h 65"/>
                <a:gd name="T100" fmla="*/ 0 w 84"/>
                <a:gd name="T101" fmla="*/ 0 h 65"/>
                <a:gd name="T102" fmla="*/ 0 w 84"/>
                <a:gd name="T103" fmla="*/ 0 h 65"/>
                <a:gd name="T104" fmla="*/ 0 w 84"/>
                <a:gd name="T105" fmla="*/ 0 h 65"/>
                <a:gd name="T106" fmla="*/ 0 w 84"/>
                <a:gd name="T107" fmla="*/ 0 h 65"/>
                <a:gd name="T108" fmla="*/ 0 w 84"/>
                <a:gd name="T109" fmla="*/ 0 h 65"/>
                <a:gd name="T110" fmla="*/ 0 w 84"/>
                <a:gd name="T111" fmla="*/ 0 h 65"/>
                <a:gd name="T112" fmla="*/ 0 w 84"/>
                <a:gd name="T113" fmla="*/ 0 h 65"/>
                <a:gd name="T114" fmla="*/ 0 w 84"/>
                <a:gd name="T115" fmla="*/ 0 h 65"/>
                <a:gd name="T116" fmla="*/ 0 w 84"/>
                <a:gd name="T117" fmla="*/ 0 h 65"/>
                <a:gd name="T118" fmla="*/ 0 w 84"/>
                <a:gd name="T119" fmla="*/ 0 h 6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"/>
                <a:gd name="T181" fmla="*/ 0 h 65"/>
                <a:gd name="T182" fmla="*/ 84 w 84"/>
                <a:gd name="T183" fmla="*/ 65 h 6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" h="65">
                  <a:moveTo>
                    <a:pt x="0" y="65"/>
                  </a:moveTo>
                  <a:lnTo>
                    <a:pt x="0" y="64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1" y="45"/>
                  </a:lnTo>
                  <a:lnTo>
                    <a:pt x="2" y="38"/>
                  </a:lnTo>
                  <a:lnTo>
                    <a:pt x="4" y="30"/>
                  </a:lnTo>
                  <a:lnTo>
                    <a:pt x="5" y="24"/>
                  </a:lnTo>
                  <a:lnTo>
                    <a:pt x="8" y="19"/>
                  </a:lnTo>
                  <a:lnTo>
                    <a:pt x="11" y="14"/>
                  </a:lnTo>
                  <a:lnTo>
                    <a:pt x="14" y="10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0" y="0"/>
                  </a:lnTo>
                  <a:lnTo>
                    <a:pt x="46" y="1"/>
                  </a:lnTo>
                  <a:lnTo>
                    <a:pt x="52" y="2"/>
                  </a:lnTo>
                  <a:lnTo>
                    <a:pt x="58" y="4"/>
                  </a:lnTo>
                  <a:lnTo>
                    <a:pt x="63" y="8"/>
                  </a:lnTo>
                  <a:lnTo>
                    <a:pt x="67" y="12"/>
                  </a:lnTo>
                  <a:lnTo>
                    <a:pt x="71" y="17"/>
                  </a:lnTo>
                  <a:lnTo>
                    <a:pt x="74" y="22"/>
                  </a:lnTo>
                  <a:lnTo>
                    <a:pt x="77" y="29"/>
                  </a:lnTo>
                  <a:lnTo>
                    <a:pt x="80" y="38"/>
                  </a:lnTo>
                  <a:lnTo>
                    <a:pt x="82" y="46"/>
                  </a:lnTo>
                  <a:lnTo>
                    <a:pt x="83" y="55"/>
                  </a:lnTo>
                  <a:lnTo>
                    <a:pt x="84" y="65"/>
                  </a:lnTo>
                  <a:lnTo>
                    <a:pt x="68" y="65"/>
                  </a:lnTo>
                  <a:lnTo>
                    <a:pt x="68" y="59"/>
                  </a:lnTo>
                  <a:lnTo>
                    <a:pt x="67" y="51"/>
                  </a:lnTo>
                  <a:lnTo>
                    <a:pt x="65" y="44"/>
                  </a:lnTo>
                  <a:lnTo>
                    <a:pt x="64" y="38"/>
                  </a:lnTo>
                  <a:lnTo>
                    <a:pt x="62" y="32"/>
                  </a:lnTo>
                  <a:lnTo>
                    <a:pt x="60" y="27"/>
                  </a:lnTo>
                  <a:lnTo>
                    <a:pt x="58" y="24"/>
                  </a:lnTo>
                  <a:lnTo>
                    <a:pt x="55" y="21"/>
                  </a:lnTo>
                  <a:lnTo>
                    <a:pt x="52" y="18"/>
                  </a:lnTo>
                  <a:lnTo>
                    <a:pt x="48" y="16"/>
                  </a:lnTo>
                  <a:lnTo>
                    <a:pt x="45" y="15"/>
                  </a:lnTo>
                  <a:lnTo>
                    <a:pt x="41" y="15"/>
                  </a:lnTo>
                  <a:lnTo>
                    <a:pt x="37" y="15"/>
                  </a:lnTo>
                  <a:lnTo>
                    <a:pt x="32" y="16"/>
                  </a:lnTo>
                  <a:lnTo>
                    <a:pt x="29" y="18"/>
                  </a:lnTo>
                  <a:lnTo>
                    <a:pt x="26" y="20"/>
                  </a:lnTo>
                  <a:lnTo>
                    <a:pt x="23" y="24"/>
                  </a:lnTo>
                  <a:lnTo>
                    <a:pt x="21" y="28"/>
                  </a:lnTo>
                  <a:lnTo>
                    <a:pt x="19" y="32"/>
                  </a:lnTo>
                  <a:lnTo>
                    <a:pt x="18" y="38"/>
                  </a:lnTo>
                  <a:lnTo>
                    <a:pt x="17" y="43"/>
                  </a:lnTo>
                  <a:lnTo>
                    <a:pt x="16" y="49"/>
                  </a:lnTo>
                  <a:lnTo>
                    <a:pt x="16" y="55"/>
                  </a:lnTo>
                  <a:lnTo>
                    <a:pt x="16" y="61"/>
                  </a:lnTo>
                  <a:lnTo>
                    <a:pt x="16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52" name="Freeform 154"/>
            <p:cNvSpPr>
              <a:spLocks/>
            </p:cNvSpPr>
            <p:nvPr/>
          </p:nvSpPr>
          <p:spPr bwMode="auto">
            <a:xfrm>
              <a:off x="3735" y="2421"/>
              <a:ext cx="8" cy="6"/>
            </a:xfrm>
            <a:custGeom>
              <a:avLst/>
              <a:gdLst>
                <a:gd name="T0" fmla="*/ 0 w 84"/>
                <a:gd name="T1" fmla="*/ 0 h 67"/>
                <a:gd name="T2" fmla="*/ 0 w 84"/>
                <a:gd name="T3" fmla="*/ 0 h 67"/>
                <a:gd name="T4" fmla="*/ 0 w 84"/>
                <a:gd name="T5" fmla="*/ 0 h 67"/>
                <a:gd name="T6" fmla="*/ 0 w 84"/>
                <a:gd name="T7" fmla="*/ 0 h 67"/>
                <a:gd name="T8" fmla="*/ 0 w 84"/>
                <a:gd name="T9" fmla="*/ 0 h 67"/>
                <a:gd name="T10" fmla="*/ 0 w 84"/>
                <a:gd name="T11" fmla="*/ 0 h 67"/>
                <a:gd name="T12" fmla="*/ 0 w 84"/>
                <a:gd name="T13" fmla="*/ 0 h 67"/>
                <a:gd name="T14" fmla="*/ 0 w 84"/>
                <a:gd name="T15" fmla="*/ 0 h 67"/>
                <a:gd name="T16" fmla="*/ 0 w 84"/>
                <a:gd name="T17" fmla="*/ 0 h 67"/>
                <a:gd name="T18" fmla="*/ 0 w 84"/>
                <a:gd name="T19" fmla="*/ 0 h 67"/>
                <a:gd name="T20" fmla="*/ 0 w 84"/>
                <a:gd name="T21" fmla="*/ 0 h 67"/>
                <a:gd name="T22" fmla="*/ 0 w 84"/>
                <a:gd name="T23" fmla="*/ 0 h 67"/>
                <a:gd name="T24" fmla="*/ 0 w 84"/>
                <a:gd name="T25" fmla="*/ 0 h 67"/>
                <a:gd name="T26" fmla="*/ 0 w 84"/>
                <a:gd name="T27" fmla="*/ 0 h 67"/>
                <a:gd name="T28" fmla="*/ 0 w 84"/>
                <a:gd name="T29" fmla="*/ 0 h 67"/>
                <a:gd name="T30" fmla="*/ 0 w 84"/>
                <a:gd name="T31" fmla="*/ 0 h 67"/>
                <a:gd name="T32" fmla="*/ 0 w 84"/>
                <a:gd name="T33" fmla="*/ 0 h 67"/>
                <a:gd name="T34" fmla="*/ 0 w 84"/>
                <a:gd name="T35" fmla="*/ 0 h 67"/>
                <a:gd name="T36" fmla="*/ 0 w 84"/>
                <a:gd name="T37" fmla="*/ 0 h 67"/>
                <a:gd name="T38" fmla="*/ 0 w 84"/>
                <a:gd name="T39" fmla="*/ 0 h 67"/>
                <a:gd name="T40" fmla="*/ 0 w 84"/>
                <a:gd name="T41" fmla="*/ 0 h 67"/>
                <a:gd name="T42" fmla="*/ 0 w 84"/>
                <a:gd name="T43" fmla="*/ 0 h 67"/>
                <a:gd name="T44" fmla="*/ 0 w 84"/>
                <a:gd name="T45" fmla="*/ 0 h 67"/>
                <a:gd name="T46" fmla="*/ 0 w 84"/>
                <a:gd name="T47" fmla="*/ 0 h 67"/>
                <a:gd name="T48" fmla="*/ 0 w 84"/>
                <a:gd name="T49" fmla="*/ 0 h 67"/>
                <a:gd name="T50" fmla="*/ 0 w 84"/>
                <a:gd name="T51" fmla="*/ 0 h 67"/>
                <a:gd name="T52" fmla="*/ 0 w 84"/>
                <a:gd name="T53" fmla="*/ 0 h 67"/>
                <a:gd name="T54" fmla="*/ 0 w 84"/>
                <a:gd name="T55" fmla="*/ 0 h 67"/>
                <a:gd name="T56" fmla="*/ 0 w 84"/>
                <a:gd name="T57" fmla="*/ 0 h 67"/>
                <a:gd name="T58" fmla="*/ 0 w 84"/>
                <a:gd name="T59" fmla="*/ 0 h 67"/>
                <a:gd name="T60" fmla="*/ 0 w 84"/>
                <a:gd name="T61" fmla="*/ 0 h 67"/>
                <a:gd name="T62" fmla="*/ 0 w 84"/>
                <a:gd name="T63" fmla="*/ 0 h 67"/>
                <a:gd name="T64" fmla="*/ 0 w 84"/>
                <a:gd name="T65" fmla="*/ 0 h 67"/>
                <a:gd name="T66" fmla="*/ 0 w 84"/>
                <a:gd name="T67" fmla="*/ 0 h 67"/>
                <a:gd name="T68" fmla="*/ 0 w 84"/>
                <a:gd name="T69" fmla="*/ 0 h 67"/>
                <a:gd name="T70" fmla="*/ 0 w 84"/>
                <a:gd name="T71" fmla="*/ 0 h 67"/>
                <a:gd name="T72" fmla="*/ 0 w 84"/>
                <a:gd name="T73" fmla="*/ 0 h 67"/>
                <a:gd name="T74" fmla="*/ 0 w 84"/>
                <a:gd name="T75" fmla="*/ 0 h 67"/>
                <a:gd name="T76" fmla="*/ 0 w 84"/>
                <a:gd name="T77" fmla="*/ 0 h 67"/>
                <a:gd name="T78" fmla="*/ 0 w 84"/>
                <a:gd name="T79" fmla="*/ 0 h 67"/>
                <a:gd name="T80" fmla="*/ 0 w 84"/>
                <a:gd name="T81" fmla="*/ 0 h 67"/>
                <a:gd name="T82" fmla="*/ 0 w 84"/>
                <a:gd name="T83" fmla="*/ 0 h 67"/>
                <a:gd name="T84" fmla="*/ 0 w 84"/>
                <a:gd name="T85" fmla="*/ 0 h 67"/>
                <a:gd name="T86" fmla="*/ 0 w 84"/>
                <a:gd name="T87" fmla="*/ 0 h 67"/>
                <a:gd name="T88" fmla="*/ 0 w 84"/>
                <a:gd name="T89" fmla="*/ 0 h 67"/>
                <a:gd name="T90" fmla="*/ 0 w 84"/>
                <a:gd name="T91" fmla="*/ 0 h 67"/>
                <a:gd name="T92" fmla="*/ 0 w 84"/>
                <a:gd name="T93" fmla="*/ 0 h 67"/>
                <a:gd name="T94" fmla="*/ 0 w 84"/>
                <a:gd name="T95" fmla="*/ 0 h 67"/>
                <a:gd name="T96" fmla="*/ 0 w 84"/>
                <a:gd name="T97" fmla="*/ 0 h 67"/>
                <a:gd name="T98" fmla="*/ 0 w 84"/>
                <a:gd name="T99" fmla="*/ 0 h 67"/>
                <a:gd name="T100" fmla="*/ 0 w 84"/>
                <a:gd name="T101" fmla="*/ 0 h 67"/>
                <a:gd name="T102" fmla="*/ 0 w 84"/>
                <a:gd name="T103" fmla="*/ 0 h 67"/>
                <a:gd name="T104" fmla="*/ 0 w 84"/>
                <a:gd name="T105" fmla="*/ 0 h 67"/>
                <a:gd name="T106" fmla="*/ 0 w 84"/>
                <a:gd name="T107" fmla="*/ 0 h 67"/>
                <a:gd name="T108" fmla="*/ 0 w 84"/>
                <a:gd name="T109" fmla="*/ 0 h 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4"/>
                <a:gd name="T166" fmla="*/ 0 h 67"/>
                <a:gd name="T167" fmla="*/ 84 w 84"/>
                <a:gd name="T168" fmla="*/ 67 h 6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4" h="67">
                  <a:moveTo>
                    <a:pt x="0" y="0"/>
                  </a:moveTo>
                  <a:lnTo>
                    <a:pt x="0" y="2"/>
                  </a:lnTo>
                  <a:lnTo>
                    <a:pt x="0" y="10"/>
                  </a:lnTo>
                  <a:lnTo>
                    <a:pt x="1" y="18"/>
                  </a:lnTo>
                  <a:lnTo>
                    <a:pt x="2" y="25"/>
                  </a:lnTo>
                  <a:lnTo>
                    <a:pt x="4" y="33"/>
                  </a:lnTo>
                  <a:lnTo>
                    <a:pt x="7" y="40"/>
                  </a:lnTo>
                  <a:lnTo>
                    <a:pt x="10" y="46"/>
                  </a:lnTo>
                  <a:lnTo>
                    <a:pt x="14" y="52"/>
                  </a:lnTo>
                  <a:lnTo>
                    <a:pt x="19" y="56"/>
                  </a:lnTo>
                  <a:lnTo>
                    <a:pt x="24" y="61"/>
                  </a:lnTo>
                  <a:lnTo>
                    <a:pt x="29" y="64"/>
                  </a:lnTo>
                  <a:lnTo>
                    <a:pt x="36" y="66"/>
                  </a:lnTo>
                  <a:lnTo>
                    <a:pt x="43" y="67"/>
                  </a:lnTo>
                  <a:lnTo>
                    <a:pt x="48" y="67"/>
                  </a:lnTo>
                  <a:lnTo>
                    <a:pt x="53" y="66"/>
                  </a:lnTo>
                  <a:lnTo>
                    <a:pt x="58" y="65"/>
                  </a:lnTo>
                  <a:lnTo>
                    <a:pt x="62" y="63"/>
                  </a:lnTo>
                  <a:lnTo>
                    <a:pt x="66" y="61"/>
                  </a:lnTo>
                  <a:lnTo>
                    <a:pt x="69" y="57"/>
                  </a:lnTo>
                  <a:lnTo>
                    <a:pt x="72" y="54"/>
                  </a:lnTo>
                  <a:lnTo>
                    <a:pt x="75" y="50"/>
                  </a:lnTo>
                  <a:lnTo>
                    <a:pt x="77" y="46"/>
                  </a:lnTo>
                  <a:lnTo>
                    <a:pt x="79" y="42"/>
                  </a:lnTo>
                  <a:lnTo>
                    <a:pt x="81" y="37"/>
                  </a:lnTo>
                  <a:lnTo>
                    <a:pt x="83" y="32"/>
                  </a:lnTo>
                  <a:lnTo>
                    <a:pt x="83" y="25"/>
                  </a:lnTo>
                  <a:lnTo>
                    <a:pt x="84" y="19"/>
                  </a:lnTo>
                  <a:lnTo>
                    <a:pt x="84" y="13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68" y="0"/>
                  </a:lnTo>
                  <a:lnTo>
                    <a:pt x="68" y="3"/>
                  </a:lnTo>
                  <a:lnTo>
                    <a:pt x="68" y="9"/>
                  </a:lnTo>
                  <a:lnTo>
                    <a:pt x="67" y="14"/>
                  </a:lnTo>
                  <a:lnTo>
                    <a:pt x="67" y="20"/>
                  </a:lnTo>
                  <a:lnTo>
                    <a:pt x="66" y="25"/>
                  </a:lnTo>
                  <a:lnTo>
                    <a:pt x="66" y="31"/>
                  </a:lnTo>
                  <a:lnTo>
                    <a:pt x="65" y="36"/>
                  </a:lnTo>
                  <a:lnTo>
                    <a:pt x="63" y="41"/>
                  </a:lnTo>
                  <a:lnTo>
                    <a:pt x="60" y="45"/>
                  </a:lnTo>
                  <a:lnTo>
                    <a:pt x="57" y="49"/>
                  </a:lnTo>
                  <a:lnTo>
                    <a:pt x="53" y="51"/>
                  </a:lnTo>
                  <a:lnTo>
                    <a:pt x="48" y="52"/>
                  </a:lnTo>
                  <a:lnTo>
                    <a:pt x="43" y="52"/>
                  </a:lnTo>
                  <a:lnTo>
                    <a:pt x="37" y="51"/>
                  </a:lnTo>
                  <a:lnTo>
                    <a:pt x="30" y="48"/>
                  </a:lnTo>
                  <a:lnTo>
                    <a:pt x="26" y="44"/>
                  </a:lnTo>
                  <a:lnTo>
                    <a:pt x="23" y="37"/>
                  </a:lnTo>
                  <a:lnTo>
                    <a:pt x="20" y="28"/>
                  </a:lnTo>
                  <a:lnTo>
                    <a:pt x="18" y="19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53" name="Freeform 155"/>
            <p:cNvSpPr>
              <a:spLocks/>
            </p:cNvSpPr>
            <p:nvPr/>
          </p:nvSpPr>
          <p:spPr bwMode="auto">
            <a:xfrm>
              <a:off x="3778" y="2336"/>
              <a:ext cx="9" cy="11"/>
            </a:xfrm>
            <a:custGeom>
              <a:avLst/>
              <a:gdLst>
                <a:gd name="T0" fmla="*/ 0 w 88"/>
                <a:gd name="T1" fmla="*/ 0 h 132"/>
                <a:gd name="T2" fmla="*/ 0 w 88"/>
                <a:gd name="T3" fmla="*/ 0 h 132"/>
                <a:gd name="T4" fmla="*/ 0 w 88"/>
                <a:gd name="T5" fmla="*/ 0 h 132"/>
                <a:gd name="T6" fmla="*/ 0 w 88"/>
                <a:gd name="T7" fmla="*/ 0 h 132"/>
                <a:gd name="T8" fmla="*/ 0 w 88"/>
                <a:gd name="T9" fmla="*/ 0 h 132"/>
                <a:gd name="T10" fmla="*/ 0 w 88"/>
                <a:gd name="T11" fmla="*/ 0 h 132"/>
                <a:gd name="T12" fmla="*/ 0 w 88"/>
                <a:gd name="T13" fmla="*/ 0 h 132"/>
                <a:gd name="T14" fmla="*/ 0 w 88"/>
                <a:gd name="T15" fmla="*/ 0 h 132"/>
                <a:gd name="T16" fmla="*/ 0 w 88"/>
                <a:gd name="T17" fmla="*/ 0 h 132"/>
                <a:gd name="T18" fmla="*/ 0 w 88"/>
                <a:gd name="T19" fmla="*/ 0 h 132"/>
                <a:gd name="T20" fmla="*/ 0 w 88"/>
                <a:gd name="T21" fmla="*/ 0 h 132"/>
                <a:gd name="T22" fmla="*/ 0 w 88"/>
                <a:gd name="T23" fmla="*/ 0 h 132"/>
                <a:gd name="T24" fmla="*/ 0 w 88"/>
                <a:gd name="T25" fmla="*/ 0 h 132"/>
                <a:gd name="T26" fmla="*/ 0 w 88"/>
                <a:gd name="T27" fmla="*/ 0 h 132"/>
                <a:gd name="T28" fmla="*/ 0 w 88"/>
                <a:gd name="T29" fmla="*/ 0 h 132"/>
                <a:gd name="T30" fmla="*/ 0 w 88"/>
                <a:gd name="T31" fmla="*/ 0 h 132"/>
                <a:gd name="T32" fmla="*/ 0 w 88"/>
                <a:gd name="T33" fmla="*/ 0 h 132"/>
                <a:gd name="T34" fmla="*/ 0 w 88"/>
                <a:gd name="T35" fmla="*/ 0 h 132"/>
                <a:gd name="T36" fmla="*/ 0 w 88"/>
                <a:gd name="T37" fmla="*/ 0 h 132"/>
                <a:gd name="T38" fmla="*/ 0 w 88"/>
                <a:gd name="T39" fmla="*/ 0 h 132"/>
                <a:gd name="T40" fmla="*/ 0 w 88"/>
                <a:gd name="T41" fmla="*/ 0 h 132"/>
                <a:gd name="T42" fmla="*/ 0 w 88"/>
                <a:gd name="T43" fmla="*/ 0 h 132"/>
                <a:gd name="T44" fmla="*/ 0 w 88"/>
                <a:gd name="T45" fmla="*/ 0 h 132"/>
                <a:gd name="T46" fmla="*/ 0 w 88"/>
                <a:gd name="T47" fmla="*/ 0 h 132"/>
                <a:gd name="T48" fmla="*/ 0 w 88"/>
                <a:gd name="T49" fmla="*/ 0 h 132"/>
                <a:gd name="T50" fmla="*/ 0 w 88"/>
                <a:gd name="T51" fmla="*/ 0 h 132"/>
                <a:gd name="T52" fmla="*/ 0 w 88"/>
                <a:gd name="T53" fmla="*/ 0 h 132"/>
                <a:gd name="T54" fmla="*/ 0 w 88"/>
                <a:gd name="T55" fmla="*/ 0 h 132"/>
                <a:gd name="T56" fmla="*/ 0 w 88"/>
                <a:gd name="T57" fmla="*/ 0 h 132"/>
                <a:gd name="T58" fmla="*/ 0 w 88"/>
                <a:gd name="T59" fmla="*/ 0 h 132"/>
                <a:gd name="T60" fmla="*/ 0 w 88"/>
                <a:gd name="T61" fmla="*/ 0 h 132"/>
                <a:gd name="T62" fmla="*/ 0 w 88"/>
                <a:gd name="T63" fmla="*/ 0 h 132"/>
                <a:gd name="T64" fmla="*/ 0 w 88"/>
                <a:gd name="T65" fmla="*/ 0 h 132"/>
                <a:gd name="T66" fmla="*/ 0 w 88"/>
                <a:gd name="T67" fmla="*/ 0 h 132"/>
                <a:gd name="T68" fmla="*/ 0 w 88"/>
                <a:gd name="T69" fmla="*/ 0 h 132"/>
                <a:gd name="T70" fmla="*/ 0 w 88"/>
                <a:gd name="T71" fmla="*/ 0 h 132"/>
                <a:gd name="T72" fmla="*/ 0 w 88"/>
                <a:gd name="T73" fmla="*/ 0 h 132"/>
                <a:gd name="T74" fmla="*/ 0 w 88"/>
                <a:gd name="T75" fmla="*/ 0 h 132"/>
                <a:gd name="T76" fmla="*/ 0 w 88"/>
                <a:gd name="T77" fmla="*/ 0 h 132"/>
                <a:gd name="T78" fmla="*/ 0 w 88"/>
                <a:gd name="T79" fmla="*/ 0 h 132"/>
                <a:gd name="T80" fmla="*/ 0 w 88"/>
                <a:gd name="T81" fmla="*/ 0 h 132"/>
                <a:gd name="T82" fmla="*/ 0 w 88"/>
                <a:gd name="T83" fmla="*/ 0 h 132"/>
                <a:gd name="T84" fmla="*/ 0 w 88"/>
                <a:gd name="T85" fmla="*/ 0 h 1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8"/>
                <a:gd name="T130" fmla="*/ 0 h 132"/>
                <a:gd name="T131" fmla="*/ 88 w 88"/>
                <a:gd name="T132" fmla="*/ 132 h 1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8" h="132">
                  <a:moveTo>
                    <a:pt x="71" y="100"/>
                  </a:moveTo>
                  <a:lnTo>
                    <a:pt x="71" y="98"/>
                  </a:lnTo>
                  <a:lnTo>
                    <a:pt x="71" y="97"/>
                  </a:lnTo>
                  <a:lnTo>
                    <a:pt x="71" y="95"/>
                  </a:lnTo>
                  <a:lnTo>
                    <a:pt x="71" y="94"/>
                  </a:lnTo>
                  <a:lnTo>
                    <a:pt x="70" y="88"/>
                  </a:lnTo>
                  <a:lnTo>
                    <a:pt x="68" y="83"/>
                  </a:lnTo>
                  <a:lnTo>
                    <a:pt x="65" y="77"/>
                  </a:lnTo>
                  <a:lnTo>
                    <a:pt x="62" y="74"/>
                  </a:lnTo>
                  <a:lnTo>
                    <a:pt x="57" y="72"/>
                  </a:lnTo>
                  <a:lnTo>
                    <a:pt x="52" y="70"/>
                  </a:lnTo>
                  <a:lnTo>
                    <a:pt x="46" y="69"/>
                  </a:lnTo>
                  <a:lnTo>
                    <a:pt x="39" y="68"/>
                  </a:lnTo>
                  <a:lnTo>
                    <a:pt x="33" y="68"/>
                  </a:lnTo>
                  <a:lnTo>
                    <a:pt x="33" y="55"/>
                  </a:lnTo>
                  <a:lnTo>
                    <a:pt x="35" y="55"/>
                  </a:lnTo>
                  <a:lnTo>
                    <a:pt x="36" y="55"/>
                  </a:lnTo>
                  <a:lnTo>
                    <a:pt x="39" y="55"/>
                  </a:lnTo>
                  <a:lnTo>
                    <a:pt x="40" y="55"/>
                  </a:lnTo>
                  <a:lnTo>
                    <a:pt x="46" y="55"/>
                  </a:lnTo>
                  <a:lnTo>
                    <a:pt x="51" y="55"/>
                  </a:lnTo>
                  <a:lnTo>
                    <a:pt x="55" y="54"/>
                  </a:lnTo>
                  <a:lnTo>
                    <a:pt x="58" y="52"/>
                  </a:lnTo>
                  <a:lnTo>
                    <a:pt x="61" y="48"/>
                  </a:lnTo>
                  <a:lnTo>
                    <a:pt x="63" y="45"/>
                  </a:lnTo>
                  <a:lnTo>
                    <a:pt x="64" y="41"/>
                  </a:lnTo>
                  <a:lnTo>
                    <a:pt x="64" y="37"/>
                  </a:lnTo>
                  <a:lnTo>
                    <a:pt x="64" y="34"/>
                  </a:lnTo>
                  <a:lnTo>
                    <a:pt x="63" y="31"/>
                  </a:lnTo>
                  <a:lnTo>
                    <a:pt x="62" y="28"/>
                  </a:lnTo>
                  <a:lnTo>
                    <a:pt x="61" y="26"/>
                  </a:lnTo>
                  <a:lnTo>
                    <a:pt x="59" y="24"/>
                  </a:lnTo>
                  <a:lnTo>
                    <a:pt x="57" y="22"/>
                  </a:lnTo>
                  <a:lnTo>
                    <a:pt x="55" y="19"/>
                  </a:lnTo>
                  <a:lnTo>
                    <a:pt x="53" y="17"/>
                  </a:lnTo>
                  <a:lnTo>
                    <a:pt x="50" y="16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1" y="14"/>
                  </a:lnTo>
                  <a:lnTo>
                    <a:pt x="36" y="14"/>
                  </a:lnTo>
                  <a:lnTo>
                    <a:pt x="33" y="15"/>
                  </a:lnTo>
                  <a:lnTo>
                    <a:pt x="30" y="16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2"/>
                  </a:lnTo>
                  <a:lnTo>
                    <a:pt x="21" y="24"/>
                  </a:lnTo>
                  <a:lnTo>
                    <a:pt x="19" y="26"/>
                  </a:lnTo>
                  <a:lnTo>
                    <a:pt x="18" y="29"/>
                  </a:lnTo>
                  <a:lnTo>
                    <a:pt x="18" y="33"/>
                  </a:lnTo>
                  <a:lnTo>
                    <a:pt x="17" y="36"/>
                  </a:lnTo>
                  <a:lnTo>
                    <a:pt x="17" y="40"/>
                  </a:lnTo>
                  <a:lnTo>
                    <a:pt x="2" y="39"/>
                  </a:lnTo>
                  <a:lnTo>
                    <a:pt x="2" y="34"/>
                  </a:lnTo>
                  <a:lnTo>
                    <a:pt x="3" y="29"/>
                  </a:lnTo>
                  <a:lnTo>
                    <a:pt x="4" y="24"/>
                  </a:lnTo>
                  <a:lnTo>
                    <a:pt x="6" y="18"/>
                  </a:lnTo>
                  <a:lnTo>
                    <a:pt x="8" y="14"/>
                  </a:lnTo>
                  <a:lnTo>
                    <a:pt x="11" y="11"/>
                  </a:lnTo>
                  <a:lnTo>
                    <a:pt x="14" y="7"/>
                  </a:lnTo>
                  <a:lnTo>
                    <a:pt x="18" y="4"/>
                  </a:lnTo>
                  <a:lnTo>
                    <a:pt x="23" y="3"/>
                  </a:lnTo>
                  <a:lnTo>
                    <a:pt x="28" y="1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7" y="1"/>
                  </a:lnTo>
                  <a:lnTo>
                    <a:pt x="53" y="2"/>
                  </a:lnTo>
                  <a:lnTo>
                    <a:pt x="58" y="4"/>
                  </a:lnTo>
                  <a:lnTo>
                    <a:pt x="62" y="6"/>
                  </a:lnTo>
                  <a:lnTo>
                    <a:pt x="66" y="8"/>
                  </a:lnTo>
                  <a:lnTo>
                    <a:pt x="70" y="11"/>
                  </a:lnTo>
                  <a:lnTo>
                    <a:pt x="73" y="14"/>
                  </a:lnTo>
                  <a:lnTo>
                    <a:pt x="76" y="18"/>
                  </a:lnTo>
                  <a:lnTo>
                    <a:pt x="78" y="23"/>
                  </a:lnTo>
                  <a:lnTo>
                    <a:pt x="79" y="26"/>
                  </a:lnTo>
                  <a:lnTo>
                    <a:pt x="80" y="29"/>
                  </a:lnTo>
                  <a:lnTo>
                    <a:pt x="80" y="33"/>
                  </a:lnTo>
                  <a:lnTo>
                    <a:pt x="80" y="44"/>
                  </a:lnTo>
                  <a:lnTo>
                    <a:pt x="77" y="53"/>
                  </a:lnTo>
                  <a:lnTo>
                    <a:pt x="72" y="59"/>
                  </a:lnTo>
                  <a:lnTo>
                    <a:pt x="65" y="62"/>
                  </a:lnTo>
                  <a:lnTo>
                    <a:pt x="70" y="63"/>
                  </a:lnTo>
                  <a:lnTo>
                    <a:pt x="75" y="66"/>
                  </a:lnTo>
                  <a:lnTo>
                    <a:pt x="78" y="70"/>
                  </a:lnTo>
                  <a:lnTo>
                    <a:pt x="81" y="75"/>
                  </a:lnTo>
                  <a:lnTo>
                    <a:pt x="84" y="81"/>
                  </a:lnTo>
                  <a:lnTo>
                    <a:pt x="86" y="86"/>
                  </a:lnTo>
                  <a:lnTo>
                    <a:pt x="87" y="92"/>
                  </a:lnTo>
                  <a:lnTo>
                    <a:pt x="88" y="98"/>
                  </a:lnTo>
                  <a:lnTo>
                    <a:pt x="88" y="101"/>
                  </a:lnTo>
                  <a:lnTo>
                    <a:pt x="87" y="105"/>
                  </a:lnTo>
                  <a:lnTo>
                    <a:pt x="85" y="110"/>
                  </a:lnTo>
                  <a:lnTo>
                    <a:pt x="83" y="114"/>
                  </a:lnTo>
                  <a:lnTo>
                    <a:pt x="80" y="118"/>
                  </a:lnTo>
                  <a:lnTo>
                    <a:pt x="76" y="122"/>
                  </a:lnTo>
                  <a:lnTo>
                    <a:pt x="72" y="125"/>
                  </a:lnTo>
                  <a:lnTo>
                    <a:pt x="68" y="127"/>
                  </a:lnTo>
                  <a:lnTo>
                    <a:pt x="63" y="129"/>
                  </a:lnTo>
                  <a:lnTo>
                    <a:pt x="57" y="131"/>
                  </a:lnTo>
                  <a:lnTo>
                    <a:pt x="50" y="132"/>
                  </a:lnTo>
                  <a:lnTo>
                    <a:pt x="43" y="132"/>
                  </a:lnTo>
                  <a:lnTo>
                    <a:pt x="34" y="131"/>
                  </a:lnTo>
                  <a:lnTo>
                    <a:pt x="26" y="129"/>
                  </a:lnTo>
                  <a:lnTo>
                    <a:pt x="19" y="126"/>
                  </a:lnTo>
                  <a:lnTo>
                    <a:pt x="13" y="121"/>
                  </a:lnTo>
                  <a:lnTo>
                    <a:pt x="8" y="115"/>
                  </a:lnTo>
                  <a:lnTo>
                    <a:pt x="5" y="107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16" y="87"/>
                  </a:lnTo>
                  <a:lnTo>
                    <a:pt x="16" y="92"/>
                  </a:lnTo>
                  <a:lnTo>
                    <a:pt x="17" y="97"/>
                  </a:lnTo>
                  <a:lnTo>
                    <a:pt x="19" y="101"/>
                  </a:lnTo>
                  <a:lnTo>
                    <a:pt x="21" y="104"/>
                  </a:lnTo>
                  <a:lnTo>
                    <a:pt x="23" y="108"/>
                  </a:lnTo>
                  <a:lnTo>
                    <a:pt x="26" y="112"/>
                  </a:lnTo>
                  <a:lnTo>
                    <a:pt x="29" y="114"/>
                  </a:lnTo>
                  <a:lnTo>
                    <a:pt x="32" y="115"/>
                  </a:lnTo>
                  <a:lnTo>
                    <a:pt x="35" y="116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3" y="118"/>
                  </a:lnTo>
                  <a:lnTo>
                    <a:pt x="48" y="118"/>
                  </a:lnTo>
                  <a:lnTo>
                    <a:pt x="53" y="117"/>
                  </a:lnTo>
                  <a:lnTo>
                    <a:pt x="57" y="116"/>
                  </a:lnTo>
                  <a:lnTo>
                    <a:pt x="62" y="114"/>
                  </a:lnTo>
                  <a:lnTo>
                    <a:pt x="65" y="111"/>
                  </a:lnTo>
                  <a:lnTo>
                    <a:pt x="68" y="107"/>
                  </a:lnTo>
                  <a:lnTo>
                    <a:pt x="70" y="104"/>
                  </a:lnTo>
                  <a:lnTo>
                    <a:pt x="71" y="1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54" name="Freeform 156"/>
            <p:cNvSpPr>
              <a:spLocks/>
            </p:cNvSpPr>
            <p:nvPr/>
          </p:nvSpPr>
          <p:spPr bwMode="auto">
            <a:xfrm>
              <a:off x="3778" y="2363"/>
              <a:ext cx="9" cy="8"/>
            </a:xfrm>
            <a:custGeom>
              <a:avLst/>
              <a:gdLst>
                <a:gd name="T0" fmla="*/ 0 w 87"/>
                <a:gd name="T1" fmla="*/ 0 h 89"/>
                <a:gd name="T2" fmla="*/ 0 w 87"/>
                <a:gd name="T3" fmla="*/ 0 h 89"/>
                <a:gd name="T4" fmla="*/ 0 w 87"/>
                <a:gd name="T5" fmla="*/ 0 h 89"/>
                <a:gd name="T6" fmla="*/ 0 w 87"/>
                <a:gd name="T7" fmla="*/ 0 h 89"/>
                <a:gd name="T8" fmla="*/ 0 w 87"/>
                <a:gd name="T9" fmla="*/ 0 h 89"/>
                <a:gd name="T10" fmla="*/ 0 w 87"/>
                <a:gd name="T11" fmla="*/ 0 h 89"/>
                <a:gd name="T12" fmla="*/ 0 w 87"/>
                <a:gd name="T13" fmla="*/ 0 h 89"/>
                <a:gd name="T14" fmla="*/ 0 w 87"/>
                <a:gd name="T15" fmla="*/ 0 h 89"/>
                <a:gd name="T16" fmla="*/ 0 w 87"/>
                <a:gd name="T17" fmla="*/ 0 h 89"/>
                <a:gd name="T18" fmla="*/ 0 w 87"/>
                <a:gd name="T19" fmla="*/ 0 h 89"/>
                <a:gd name="T20" fmla="*/ 0 w 87"/>
                <a:gd name="T21" fmla="*/ 0 h 89"/>
                <a:gd name="T22" fmla="*/ 0 w 87"/>
                <a:gd name="T23" fmla="*/ 0 h 89"/>
                <a:gd name="T24" fmla="*/ 0 w 87"/>
                <a:gd name="T25" fmla="*/ 0 h 89"/>
                <a:gd name="T26" fmla="*/ 0 w 87"/>
                <a:gd name="T27" fmla="*/ 0 h 89"/>
                <a:gd name="T28" fmla="*/ 0 w 87"/>
                <a:gd name="T29" fmla="*/ 0 h 89"/>
                <a:gd name="T30" fmla="*/ 0 w 87"/>
                <a:gd name="T31" fmla="*/ 0 h 89"/>
                <a:gd name="T32" fmla="*/ 0 w 87"/>
                <a:gd name="T33" fmla="*/ 0 h 89"/>
                <a:gd name="T34" fmla="*/ 0 w 87"/>
                <a:gd name="T35" fmla="*/ 0 h 89"/>
                <a:gd name="T36" fmla="*/ 0 w 87"/>
                <a:gd name="T37" fmla="*/ 0 h 89"/>
                <a:gd name="T38" fmla="*/ 0 w 87"/>
                <a:gd name="T39" fmla="*/ 0 h 89"/>
                <a:gd name="T40" fmla="*/ 0 w 87"/>
                <a:gd name="T41" fmla="*/ 0 h 89"/>
                <a:gd name="T42" fmla="*/ 0 w 87"/>
                <a:gd name="T43" fmla="*/ 0 h 89"/>
                <a:gd name="T44" fmla="*/ 0 w 87"/>
                <a:gd name="T45" fmla="*/ 0 h 89"/>
                <a:gd name="T46" fmla="*/ 0 w 87"/>
                <a:gd name="T47" fmla="*/ 0 h 89"/>
                <a:gd name="T48" fmla="*/ 0 w 87"/>
                <a:gd name="T49" fmla="*/ 0 h 89"/>
                <a:gd name="T50" fmla="*/ 0 w 87"/>
                <a:gd name="T51" fmla="*/ 0 h 89"/>
                <a:gd name="T52" fmla="*/ 0 w 87"/>
                <a:gd name="T53" fmla="*/ 0 h 89"/>
                <a:gd name="T54" fmla="*/ 0 w 87"/>
                <a:gd name="T55" fmla="*/ 0 h 89"/>
                <a:gd name="T56" fmla="*/ 0 w 87"/>
                <a:gd name="T57" fmla="*/ 0 h 89"/>
                <a:gd name="T58" fmla="*/ 0 w 87"/>
                <a:gd name="T59" fmla="*/ 0 h 89"/>
                <a:gd name="T60" fmla="*/ 0 w 87"/>
                <a:gd name="T61" fmla="*/ 0 h 89"/>
                <a:gd name="T62" fmla="*/ 0 w 87"/>
                <a:gd name="T63" fmla="*/ 0 h 89"/>
                <a:gd name="T64" fmla="*/ 0 w 87"/>
                <a:gd name="T65" fmla="*/ 0 h 89"/>
                <a:gd name="T66" fmla="*/ 0 w 87"/>
                <a:gd name="T67" fmla="*/ 0 h 89"/>
                <a:gd name="T68" fmla="*/ 0 w 87"/>
                <a:gd name="T69" fmla="*/ 0 h 89"/>
                <a:gd name="T70" fmla="*/ 0 w 87"/>
                <a:gd name="T71" fmla="*/ 0 h 89"/>
                <a:gd name="T72" fmla="*/ 0 w 87"/>
                <a:gd name="T73" fmla="*/ 0 h 89"/>
                <a:gd name="T74" fmla="*/ 0 w 87"/>
                <a:gd name="T75" fmla="*/ 0 h 89"/>
                <a:gd name="T76" fmla="*/ 0 w 87"/>
                <a:gd name="T77" fmla="*/ 0 h 89"/>
                <a:gd name="T78" fmla="*/ 0 w 87"/>
                <a:gd name="T79" fmla="*/ 0 h 89"/>
                <a:gd name="T80" fmla="*/ 0 w 87"/>
                <a:gd name="T81" fmla="*/ 0 h 89"/>
                <a:gd name="T82" fmla="*/ 0 w 87"/>
                <a:gd name="T83" fmla="*/ 0 h 89"/>
                <a:gd name="T84" fmla="*/ 0 w 87"/>
                <a:gd name="T85" fmla="*/ 0 h 89"/>
                <a:gd name="T86" fmla="*/ 0 w 87"/>
                <a:gd name="T87" fmla="*/ 0 h 89"/>
                <a:gd name="T88" fmla="*/ 0 w 87"/>
                <a:gd name="T89" fmla="*/ 0 h 89"/>
                <a:gd name="T90" fmla="*/ 0 w 87"/>
                <a:gd name="T91" fmla="*/ 0 h 89"/>
                <a:gd name="T92" fmla="*/ 0 w 87"/>
                <a:gd name="T93" fmla="*/ 0 h 89"/>
                <a:gd name="T94" fmla="*/ 0 w 87"/>
                <a:gd name="T95" fmla="*/ 0 h 89"/>
                <a:gd name="T96" fmla="*/ 0 w 87"/>
                <a:gd name="T97" fmla="*/ 0 h 89"/>
                <a:gd name="T98" fmla="*/ 0 w 87"/>
                <a:gd name="T99" fmla="*/ 0 h 89"/>
                <a:gd name="T100" fmla="*/ 0 w 87"/>
                <a:gd name="T101" fmla="*/ 0 h 8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7"/>
                <a:gd name="T154" fmla="*/ 0 h 89"/>
                <a:gd name="T155" fmla="*/ 87 w 87"/>
                <a:gd name="T156" fmla="*/ 89 h 8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7" h="89">
                  <a:moveTo>
                    <a:pt x="2" y="89"/>
                  </a:moveTo>
                  <a:lnTo>
                    <a:pt x="1" y="84"/>
                  </a:lnTo>
                  <a:lnTo>
                    <a:pt x="0" y="78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1" y="50"/>
                  </a:lnTo>
                  <a:lnTo>
                    <a:pt x="1" y="44"/>
                  </a:lnTo>
                  <a:lnTo>
                    <a:pt x="2" y="39"/>
                  </a:lnTo>
                  <a:lnTo>
                    <a:pt x="3" y="35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9" y="20"/>
                  </a:lnTo>
                  <a:lnTo>
                    <a:pt x="12" y="14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4" y="3"/>
                  </a:lnTo>
                  <a:lnTo>
                    <a:pt x="30" y="1"/>
                  </a:lnTo>
                  <a:lnTo>
                    <a:pt x="37" y="0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54" y="1"/>
                  </a:lnTo>
                  <a:lnTo>
                    <a:pt x="59" y="3"/>
                  </a:lnTo>
                  <a:lnTo>
                    <a:pt x="63" y="5"/>
                  </a:lnTo>
                  <a:lnTo>
                    <a:pt x="67" y="7"/>
                  </a:lnTo>
                  <a:lnTo>
                    <a:pt x="70" y="10"/>
                  </a:lnTo>
                  <a:lnTo>
                    <a:pt x="73" y="13"/>
                  </a:lnTo>
                  <a:lnTo>
                    <a:pt x="76" y="18"/>
                  </a:lnTo>
                  <a:lnTo>
                    <a:pt x="78" y="22"/>
                  </a:lnTo>
                  <a:lnTo>
                    <a:pt x="80" y="27"/>
                  </a:lnTo>
                  <a:lnTo>
                    <a:pt x="81" y="31"/>
                  </a:lnTo>
                  <a:lnTo>
                    <a:pt x="81" y="36"/>
                  </a:lnTo>
                  <a:lnTo>
                    <a:pt x="66" y="35"/>
                  </a:lnTo>
                  <a:lnTo>
                    <a:pt x="65" y="31"/>
                  </a:lnTo>
                  <a:lnTo>
                    <a:pt x="64" y="27"/>
                  </a:lnTo>
                  <a:lnTo>
                    <a:pt x="62" y="24"/>
                  </a:lnTo>
                  <a:lnTo>
                    <a:pt x="59" y="21"/>
                  </a:lnTo>
                  <a:lnTo>
                    <a:pt x="56" y="18"/>
                  </a:lnTo>
                  <a:lnTo>
                    <a:pt x="53" y="15"/>
                  </a:lnTo>
                  <a:lnTo>
                    <a:pt x="49" y="14"/>
                  </a:lnTo>
                  <a:lnTo>
                    <a:pt x="45" y="14"/>
                  </a:lnTo>
                  <a:lnTo>
                    <a:pt x="41" y="14"/>
                  </a:lnTo>
                  <a:lnTo>
                    <a:pt x="38" y="14"/>
                  </a:lnTo>
                  <a:lnTo>
                    <a:pt x="33" y="16"/>
                  </a:lnTo>
                  <a:lnTo>
                    <a:pt x="30" y="19"/>
                  </a:lnTo>
                  <a:lnTo>
                    <a:pt x="27" y="21"/>
                  </a:lnTo>
                  <a:lnTo>
                    <a:pt x="24" y="24"/>
                  </a:lnTo>
                  <a:lnTo>
                    <a:pt x="21" y="28"/>
                  </a:lnTo>
                  <a:lnTo>
                    <a:pt x="19" y="33"/>
                  </a:lnTo>
                  <a:lnTo>
                    <a:pt x="17" y="39"/>
                  </a:lnTo>
                  <a:lnTo>
                    <a:pt x="16" y="45"/>
                  </a:lnTo>
                  <a:lnTo>
                    <a:pt x="16" y="53"/>
                  </a:lnTo>
                  <a:lnTo>
                    <a:pt x="16" y="61"/>
                  </a:lnTo>
                  <a:lnTo>
                    <a:pt x="18" y="57"/>
                  </a:lnTo>
                  <a:lnTo>
                    <a:pt x="20" y="54"/>
                  </a:lnTo>
                  <a:lnTo>
                    <a:pt x="23" y="52"/>
                  </a:lnTo>
                  <a:lnTo>
                    <a:pt x="26" y="50"/>
                  </a:lnTo>
                  <a:lnTo>
                    <a:pt x="30" y="49"/>
                  </a:lnTo>
                  <a:lnTo>
                    <a:pt x="34" y="47"/>
                  </a:lnTo>
                  <a:lnTo>
                    <a:pt x="40" y="47"/>
                  </a:lnTo>
                  <a:lnTo>
                    <a:pt x="45" y="47"/>
                  </a:lnTo>
                  <a:lnTo>
                    <a:pt x="51" y="48"/>
                  </a:lnTo>
                  <a:lnTo>
                    <a:pt x="57" y="49"/>
                  </a:lnTo>
                  <a:lnTo>
                    <a:pt x="61" y="51"/>
                  </a:lnTo>
                  <a:lnTo>
                    <a:pt x="66" y="54"/>
                  </a:lnTo>
                  <a:lnTo>
                    <a:pt x="70" y="57"/>
                  </a:lnTo>
                  <a:lnTo>
                    <a:pt x="74" y="60"/>
                  </a:lnTo>
                  <a:lnTo>
                    <a:pt x="77" y="65"/>
                  </a:lnTo>
                  <a:lnTo>
                    <a:pt x="80" y="69"/>
                  </a:lnTo>
                  <a:lnTo>
                    <a:pt x="83" y="74"/>
                  </a:lnTo>
                  <a:lnTo>
                    <a:pt x="85" y="80"/>
                  </a:lnTo>
                  <a:lnTo>
                    <a:pt x="86" y="85"/>
                  </a:lnTo>
                  <a:lnTo>
                    <a:pt x="87" y="89"/>
                  </a:lnTo>
                  <a:lnTo>
                    <a:pt x="70" y="89"/>
                  </a:lnTo>
                  <a:lnTo>
                    <a:pt x="69" y="84"/>
                  </a:lnTo>
                  <a:lnTo>
                    <a:pt x="68" y="78"/>
                  </a:lnTo>
                  <a:lnTo>
                    <a:pt x="65" y="72"/>
                  </a:lnTo>
                  <a:lnTo>
                    <a:pt x="62" y="68"/>
                  </a:lnTo>
                  <a:lnTo>
                    <a:pt x="58" y="65"/>
                  </a:lnTo>
                  <a:lnTo>
                    <a:pt x="54" y="63"/>
                  </a:lnTo>
                  <a:lnTo>
                    <a:pt x="49" y="61"/>
                  </a:lnTo>
                  <a:lnTo>
                    <a:pt x="45" y="61"/>
                  </a:lnTo>
                  <a:lnTo>
                    <a:pt x="41" y="61"/>
                  </a:lnTo>
                  <a:lnTo>
                    <a:pt x="37" y="61"/>
                  </a:lnTo>
                  <a:lnTo>
                    <a:pt x="32" y="62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5" y="67"/>
                  </a:lnTo>
                  <a:lnTo>
                    <a:pt x="23" y="70"/>
                  </a:lnTo>
                  <a:lnTo>
                    <a:pt x="21" y="72"/>
                  </a:lnTo>
                  <a:lnTo>
                    <a:pt x="20" y="77"/>
                  </a:lnTo>
                  <a:lnTo>
                    <a:pt x="19" y="81"/>
                  </a:lnTo>
                  <a:lnTo>
                    <a:pt x="18" y="85"/>
                  </a:lnTo>
                  <a:lnTo>
                    <a:pt x="18" y="89"/>
                  </a:lnTo>
                  <a:lnTo>
                    <a:pt x="2" y="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55" name="Freeform 157"/>
            <p:cNvSpPr>
              <a:spLocks/>
            </p:cNvSpPr>
            <p:nvPr/>
          </p:nvSpPr>
          <p:spPr bwMode="auto">
            <a:xfrm>
              <a:off x="3778" y="2371"/>
              <a:ext cx="9" cy="3"/>
            </a:xfrm>
            <a:custGeom>
              <a:avLst/>
              <a:gdLst>
                <a:gd name="T0" fmla="*/ 0 w 85"/>
                <a:gd name="T1" fmla="*/ 0 h 42"/>
                <a:gd name="T2" fmla="*/ 0 w 85"/>
                <a:gd name="T3" fmla="*/ 0 h 42"/>
                <a:gd name="T4" fmla="*/ 0 w 85"/>
                <a:gd name="T5" fmla="*/ 0 h 42"/>
                <a:gd name="T6" fmla="*/ 0 w 85"/>
                <a:gd name="T7" fmla="*/ 0 h 42"/>
                <a:gd name="T8" fmla="*/ 0 w 85"/>
                <a:gd name="T9" fmla="*/ 0 h 42"/>
                <a:gd name="T10" fmla="*/ 0 w 85"/>
                <a:gd name="T11" fmla="*/ 0 h 42"/>
                <a:gd name="T12" fmla="*/ 0 w 85"/>
                <a:gd name="T13" fmla="*/ 0 h 42"/>
                <a:gd name="T14" fmla="*/ 0 w 85"/>
                <a:gd name="T15" fmla="*/ 0 h 42"/>
                <a:gd name="T16" fmla="*/ 0 w 85"/>
                <a:gd name="T17" fmla="*/ 0 h 42"/>
                <a:gd name="T18" fmla="*/ 0 w 85"/>
                <a:gd name="T19" fmla="*/ 0 h 42"/>
                <a:gd name="T20" fmla="*/ 0 w 85"/>
                <a:gd name="T21" fmla="*/ 0 h 42"/>
                <a:gd name="T22" fmla="*/ 0 w 85"/>
                <a:gd name="T23" fmla="*/ 0 h 42"/>
                <a:gd name="T24" fmla="*/ 0 w 85"/>
                <a:gd name="T25" fmla="*/ 0 h 42"/>
                <a:gd name="T26" fmla="*/ 0 w 85"/>
                <a:gd name="T27" fmla="*/ 0 h 42"/>
                <a:gd name="T28" fmla="*/ 0 w 85"/>
                <a:gd name="T29" fmla="*/ 0 h 42"/>
                <a:gd name="T30" fmla="*/ 0 w 85"/>
                <a:gd name="T31" fmla="*/ 0 h 42"/>
                <a:gd name="T32" fmla="*/ 0 w 85"/>
                <a:gd name="T33" fmla="*/ 0 h 42"/>
                <a:gd name="T34" fmla="*/ 0 w 85"/>
                <a:gd name="T35" fmla="*/ 0 h 42"/>
                <a:gd name="T36" fmla="*/ 0 w 85"/>
                <a:gd name="T37" fmla="*/ 0 h 42"/>
                <a:gd name="T38" fmla="*/ 0 w 85"/>
                <a:gd name="T39" fmla="*/ 0 h 42"/>
                <a:gd name="T40" fmla="*/ 0 w 85"/>
                <a:gd name="T41" fmla="*/ 0 h 42"/>
                <a:gd name="T42" fmla="*/ 0 w 85"/>
                <a:gd name="T43" fmla="*/ 0 h 42"/>
                <a:gd name="T44" fmla="*/ 0 w 85"/>
                <a:gd name="T45" fmla="*/ 0 h 42"/>
                <a:gd name="T46" fmla="*/ 0 w 85"/>
                <a:gd name="T47" fmla="*/ 0 h 42"/>
                <a:gd name="T48" fmla="*/ 0 w 85"/>
                <a:gd name="T49" fmla="*/ 0 h 42"/>
                <a:gd name="T50" fmla="*/ 0 w 85"/>
                <a:gd name="T51" fmla="*/ 0 h 42"/>
                <a:gd name="T52" fmla="*/ 0 w 85"/>
                <a:gd name="T53" fmla="*/ 0 h 42"/>
                <a:gd name="T54" fmla="*/ 0 w 85"/>
                <a:gd name="T55" fmla="*/ 0 h 42"/>
                <a:gd name="T56" fmla="*/ 0 w 85"/>
                <a:gd name="T57" fmla="*/ 0 h 42"/>
                <a:gd name="T58" fmla="*/ 0 w 85"/>
                <a:gd name="T59" fmla="*/ 0 h 42"/>
                <a:gd name="T60" fmla="*/ 0 w 85"/>
                <a:gd name="T61" fmla="*/ 0 h 42"/>
                <a:gd name="T62" fmla="*/ 0 w 85"/>
                <a:gd name="T63" fmla="*/ 0 h 42"/>
                <a:gd name="T64" fmla="*/ 0 w 85"/>
                <a:gd name="T65" fmla="*/ 0 h 42"/>
                <a:gd name="T66" fmla="*/ 0 w 85"/>
                <a:gd name="T67" fmla="*/ 0 h 42"/>
                <a:gd name="T68" fmla="*/ 0 w 85"/>
                <a:gd name="T69" fmla="*/ 0 h 42"/>
                <a:gd name="T70" fmla="*/ 0 w 85"/>
                <a:gd name="T71" fmla="*/ 0 h 42"/>
                <a:gd name="T72" fmla="*/ 0 w 85"/>
                <a:gd name="T73" fmla="*/ 0 h 42"/>
                <a:gd name="T74" fmla="*/ 0 w 85"/>
                <a:gd name="T75" fmla="*/ 0 h 42"/>
                <a:gd name="T76" fmla="*/ 0 w 85"/>
                <a:gd name="T77" fmla="*/ 0 h 42"/>
                <a:gd name="T78" fmla="*/ 0 w 85"/>
                <a:gd name="T79" fmla="*/ 0 h 42"/>
                <a:gd name="T80" fmla="*/ 0 w 85"/>
                <a:gd name="T81" fmla="*/ 0 h 42"/>
                <a:gd name="T82" fmla="*/ 0 w 85"/>
                <a:gd name="T83" fmla="*/ 0 h 42"/>
                <a:gd name="T84" fmla="*/ 0 w 85"/>
                <a:gd name="T85" fmla="*/ 0 h 42"/>
                <a:gd name="T86" fmla="*/ 0 w 85"/>
                <a:gd name="T87" fmla="*/ 0 h 42"/>
                <a:gd name="T88" fmla="*/ 0 w 85"/>
                <a:gd name="T89" fmla="*/ 0 h 42"/>
                <a:gd name="T90" fmla="*/ 0 w 85"/>
                <a:gd name="T91" fmla="*/ 0 h 42"/>
                <a:gd name="T92" fmla="*/ 0 w 85"/>
                <a:gd name="T93" fmla="*/ 0 h 42"/>
                <a:gd name="T94" fmla="*/ 0 w 85"/>
                <a:gd name="T95" fmla="*/ 0 h 42"/>
                <a:gd name="T96" fmla="*/ 0 w 85"/>
                <a:gd name="T97" fmla="*/ 0 h 42"/>
                <a:gd name="T98" fmla="*/ 0 w 85"/>
                <a:gd name="T99" fmla="*/ 0 h 42"/>
                <a:gd name="T100" fmla="*/ 0 w 85"/>
                <a:gd name="T101" fmla="*/ 0 h 42"/>
                <a:gd name="T102" fmla="*/ 0 w 85"/>
                <a:gd name="T103" fmla="*/ 0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5"/>
                <a:gd name="T157" fmla="*/ 0 h 42"/>
                <a:gd name="T158" fmla="*/ 85 w 85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5" h="42">
                  <a:moveTo>
                    <a:pt x="0" y="0"/>
                  </a:moveTo>
                  <a:lnTo>
                    <a:pt x="0" y="1"/>
                  </a:lnTo>
                  <a:lnTo>
                    <a:pt x="1" y="6"/>
                  </a:lnTo>
                  <a:lnTo>
                    <a:pt x="3" y="12"/>
                  </a:lnTo>
                  <a:lnTo>
                    <a:pt x="6" y="18"/>
                  </a:lnTo>
                  <a:lnTo>
                    <a:pt x="8" y="22"/>
                  </a:lnTo>
                  <a:lnTo>
                    <a:pt x="11" y="26"/>
                  </a:lnTo>
                  <a:lnTo>
                    <a:pt x="14" y="29"/>
                  </a:lnTo>
                  <a:lnTo>
                    <a:pt x="18" y="32"/>
                  </a:lnTo>
                  <a:lnTo>
                    <a:pt x="22" y="35"/>
                  </a:lnTo>
                  <a:lnTo>
                    <a:pt x="26" y="37"/>
                  </a:lnTo>
                  <a:lnTo>
                    <a:pt x="31" y="39"/>
                  </a:lnTo>
                  <a:lnTo>
                    <a:pt x="36" y="41"/>
                  </a:lnTo>
                  <a:lnTo>
                    <a:pt x="41" y="42"/>
                  </a:lnTo>
                  <a:lnTo>
                    <a:pt x="46" y="42"/>
                  </a:lnTo>
                  <a:lnTo>
                    <a:pt x="51" y="42"/>
                  </a:lnTo>
                  <a:lnTo>
                    <a:pt x="56" y="41"/>
                  </a:lnTo>
                  <a:lnTo>
                    <a:pt x="61" y="39"/>
                  </a:lnTo>
                  <a:lnTo>
                    <a:pt x="66" y="37"/>
                  </a:lnTo>
                  <a:lnTo>
                    <a:pt x="70" y="34"/>
                  </a:lnTo>
                  <a:lnTo>
                    <a:pt x="74" y="31"/>
                  </a:lnTo>
                  <a:lnTo>
                    <a:pt x="77" y="27"/>
                  </a:lnTo>
                  <a:lnTo>
                    <a:pt x="80" y="22"/>
                  </a:lnTo>
                  <a:lnTo>
                    <a:pt x="82" y="17"/>
                  </a:lnTo>
                  <a:lnTo>
                    <a:pt x="84" y="11"/>
                  </a:lnTo>
                  <a:lnTo>
                    <a:pt x="85" y="6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68" y="0"/>
                  </a:lnTo>
                  <a:lnTo>
                    <a:pt x="68" y="1"/>
                  </a:lnTo>
                  <a:lnTo>
                    <a:pt x="68" y="7"/>
                  </a:lnTo>
                  <a:lnTo>
                    <a:pt x="66" y="13"/>
                  </a:lnTo>
                  <a:lnTo>
                    <a:pt x="64" y="19"/>
                  </a:lnTo>
                  <a:lnTo>
                    <a:pt x="61" y="23"/>
                  </a:lnTo>
                  <a:lnTo>
                    <a:pt x="57" y="25"/>
                  </a:lnTo>
                  <a:lnTo>
                    <a:pt x="53" y="27"/>
                  </a:lnTo>
                  <a:lnTo>
                    <a:pt x="49" y="28"/>
                  </a:lnTo>
                  <a:lnTo>
                    <a:pt x="45" y="28"/>
                  </a:lnTo>
                  <a:lnTo>
                    <a:pt x="41" y="28"/>
                  </a:lnTo>
                  <a:lnTo>
                    <a:pt x="38" y="27"/>
                  </a:lnTo>
                  <a:lnTo>
                    <a:pt x="35" y="25"/>
                  </a:lnTo>
                  <a:lnTo>
                    <a:pt x="31" y="24"/>
                  </a:lnTo>
                  <a:lnTo>
                    <a:pt x="28" y="23"/>
                  </a:lnTo>
                  <a:lnTo>
                    <a:pt x="25" y="21"/>
                  </a:lnTo>
                  <a:lnTo>
                    <a:pt x="23" y="19"/>
                  </a:lnTo>
                  <a:lnTo>
                    <a:pt x="21" y="15"/>
                  </a:lnTo>
                  <a:lnTo>
                    <a:pt x="19" y="11"/>
                  </a:lnTo>
                  <a:lnTo>
                    <a:pt x="17" y="7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56" name="Freeform 158"/>
            <p:cNvSpPr>
              <a:spLocks/>
            </p:cNvSpPr>
            <p:nvPr/>
          </p:nvSpPr>
          <p:spPr bwMode="auto">
            <a:xfrm>
              <a:off x="3778" y="2390"/>
              <a:ext cx="9" cy="3"/>
            </a:xfrm>
            <a:custGeom>
              <a:avLst/>
              <a:gdLst>
                <a:gd name="T0" fmla="*/ 0 w 83"/>
                <a:gd name="T1" fmla="*/ 0 h 42"/>
                <a:gd name="T2" fmla="*/ 0 w 83"/>
                <a:gd name="T3" fmla="*/ 0 h 42"/>
                <a:gd name="T4" fmla="*/ 0 w 83"/>
                <a:gd name="T5" fmla="*/ 0 h 42"/>
                <a:gd name="T6" fmla="*/ 0 w 83"/>
                <a:gd name="T7" fmla="*/ 0 h 42"/>
                <a:gd name="T8" fmla="*/ 0 w 83"/>
                <a:gd name="T9" fmla="*/ 0 h 42"/>
                <a:gd name="T10" fmla="*/ 0 w 83"/>
                <a:gd name="T11" fmla="*/ 0 h 42"/>
                <a:gd name="T12" fmla="*/ 0 w 83"/>
                <a:gd name="T13" fmla="*/ 0 h 42"/>
                <a:gd name="T14" fmla="*/ 0 w 83"/>
                <a:gd name="T15" fmla="*/ 0 h 42"/>
                <a:gd name="T16" fmla="*/ 0 w 83"/>
                <a:gd name="T17" fmla="*/ 0 h 42"/>
                <a:gd name="T18" fmla="*/ 0 w 83"/>
                <a:gd name="T19" fmla="*/ 0 h 42"/>
                <a:gd name="T20" fmla="*/ 0 w 83"/>
                <a:gd name="T21" fmla="*/ 0 h 42"/>
                <a:gd name="T22" fmla="*/ 0 w 83"/>
                <a:gd name="T23" fmla="*/ 0 h 42"/>
                <a:gd name="T24" fmla="*/ 0 w 83"/>
                <a:gd name="T25" fmla="*/ 0 h 42"/>
                <a:gd name="T26" fmla="*/ 0 w 83"/>
                <a:gd name="T27" fmla="*/ 0 h 42"/>
                <a:gd name="T28" fmla="*/ 0 w 83"/>
                <a:gd name="T29" fmla="*/ 0 h 42"/>
                <a:gd name="T30" fmla="*/ 0 w 83"/>
                <a:gd name="T31" fmla="*/ 0 h 42"/>
                <a:gd name="T32" fmla="*/ 0 w 83"/>
                <a:gd name="T33" fmla="*/ 0 h 42"/>
                <a:gd name="T34" fmla="*/ 0 w 83"/>
                <a:gd name="T35" fmla="*/ 0 h 42"/>
                <a:gd name="T36" fmla="*/ 0 w 83"/>
                <a:gd name="T37" fmla="*/ 0 h 42"/>
                <a:gd name="T38" fmla="*/ 0 w 83"/>
                <a:gd name="T39" fmla="*/ 0 h 42"/>
                <a:gd name="T40" fmla="*/ 0 w 83"/>
                <a:gd name="T41" fmla="*/ 0 h 42"/>
                <a:gd name="T42" fmla="*/ 0 w 83"/>
                <a:gd name="T43" fmla="*/ 0 h 42"/>
                <a:gd name="T44" fmla="*/ 0 w 83"/>
                <a:gd name="T45" fmla="*/ 0 h 42"/>
                <a:gd name="T46" fmla="*/ 0 w 83"/>
                <a:gd name="T47" fmla="*/ 0 h 42"/>
                <a:gd name="T48" fmla="*/ 0 w 83"/>
                <a:gd name="T49" fmla="*/ 0 h 42"/>
                <a:gd name="T50" fmla="*/ 0 w 83"/>
                <a:gd name="T51" fmla="*/ 0 h 42"/>
                <a:gd name="T52" fmla="*/ 0 w 83"/>
                <a:gd name="T53" fmla="*/ 0 h 42"/>
                <a:gd name="T54" fmla="*/ 0 w 83"/>
                <a:gd name="T55" fmla="*/ 0 h 42"/>
                <a:gd name="T56" fmla="*/ 0 w 83"/>
                <a:gd name="T57" fmla="*/ 0 h 42"/>
                <a:gd name="T58" fmla="*/ 0 w 83"/>
                <a:gd name="T59" fmla="*/ 0 h 42"/>
                <a:gd name="T60" fmla="*/ 0 w 83"/>
                <a:gd name="T61" fmla="*/ 0 h 42"/>
                <a:gd name="T62" fmla="*/ 0 w 83"/>
                <a:gd name="T63" fmla="*/ 0 h 42"/>
                <a:gd name="T64" fmla="*/ 0 w 83"/>
                <a:gd name="T65" fmla="*/ 0 h 42"/>
                <a:gd name="T66" fmla="*/ 0 w 83"/>
                <a:gd name="T67" fmla="*/ 0 h 42"/>
                <a:gd name="T68" fmla="*/ 0 w 83"/>
                <a:gd name="T69" fmla="*/ 0 h 42"/>
                <a:gd name="T70" fmla="*/ 0 w 83"/>
                <a:gd name="T71" fmla="*/ 0 h 42"/>
                <a:gd name="T72" fmla="*/ 0 w 83"/>
                <a:gd name="T73" fmla="*/ 0 h 42"/>
                <a:gd name="T74" fmla="*/ 0 w 83"/>
                <a:gd name="T75" fmla="*/ 0 h 42"/>
                <a:gd name="T76" fmla="*/ 0 w 83"/>
                <a:gd name="T77" fmla="*/ 0 h 42"/>
                <a:gd name="T78" fmla="*/ 0 w 83"/>
                <a:gd name="T79" fmla="*/ 0 h 42"/>
                <a:gd name="T80" fmla="*/ 0 w 83"/>
                <a:gd name="T81" fmla="*/ 0 h 42"/>
                <a:gd name="T82" fmla="*/ 0 w 83"/>
                <a:gd name="T83" fmla="*/ 0 h 42"/>
                <a:gd name="T84" fmla="*/ 0 w 83"/>
                <a:gd name="T85" fmla="*/ 0 h 42"/>
                <a:gd name="T86" fmla="*/ 0 w 83"/>
                <a:gd name="T87" fmla="*/ 0 h 42"/>
                <a:gd name="T88" fmla="*/ 0 w 83"/>
                <a:gd name="T89" fmla="*/ 0 h 42"/>
                <a:gd name="T90" fmla="*/ 0 w 83"/>
                <a:gd name="T91" fmla="*/ 0 h 42"/>
                <a:gd name="T92" fmla="*/ 0 w 83"/>
                <a:gd name="T93" fmla="*/ 0 h 42"/>
                <a:gd name="T94" fmla="*/ 0 w 83"/>
                <a:gd name="T95" fmla="*/ 0 h 4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3"/>
                <a:gd name="T145" fmla="*/ 0 h 42"/>
                <a:gd name="T146" fmla="*/ 83 w 83"/>
                <a:gd name="T147" fmla="*/ 42 h 4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3" h="42">
                  <a:moveTo>
                    <a:pt x="0" y="42"/>
                  </a:moveTo>
                  <a:lnTo>
                    <a:pt x="0" y="40"/>
                  </a:lnTo>
                  <a:lnTo>
                    <a:pt x="1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3" y="23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11" y="10"/>
                  </a:lnTo>
                  <a:lnTo>
                    <a:pt x="14" y="7"/>
                  </a:lnTo>
                  <a:lnTo>
                    <a:pt x="17" y="5"/>
                  </a:lnTo>
                  <a:lnTo>
                    <a:pt x="21" y="3"/>
                  </a:lnTo>
                  <a:lnTo>
                    <a:pt x="25" y="2"/>
                  </a:lnTo>
                  <a:lnTo>
                    <a:pt x="29" y="1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7" y="1"/>
                  </a:lnTo>
                  <a:lnTo>
                    <a:pt x="54" y="3"/>
                  </a:lnTo>
                  <a:lnTo>
                    <a:pt x="60" y="6"/>
                  </a:lnTo>
                  <a:lnTo>
                    <a:pt x="66" y="10"/>
                  </a:lnTo>
                  <a:lnTo>
                    <a:pt x="70" y="14"/>
                  </a:lnTo>
                  <a:lnTo>
                    <a:pt x="75" y="19"/>
                  </a:lnTo>
                  <a:lnTo>
                    <a:pt x="78" y="25"/>
                  </a:lnTo>
                  <a:lnTo>
                    <a:pt x="80" y="31"/>
                  </a:lnTo>
                  <a:lnTo>
                    <a:pt x="82" y="37"/>
                  </a:lnTo>
                  <a:lnTo>
                    <a:pt x="83" y="42"/>
                  </a:lnTo>
                  <a:lnTo>
                    <a:pt x="68" y="42"/>
                  </a:lnTo>
                  <a:lnTo>
                    <a:pt x="68" y="41"/>
                  </a:lnTo>
                  <a:lnTo>
                    <a:pt x="67" y="39"/>
                  </a:lnTo>
                  <a:lnTo>
                    <a:pt x="66" y="34"/>
                  </a:lnTo>
                  <a:lnTo>
                    <a:pt x="64" y="29"/>
                  </a:lnTo>
                  <a:lnTo>
                    <a:pt x="62" y="25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0" y="16"/>
                  </a:lnTo>
                  <a:lnTo>
                    <a:pt x="46" y="15"/>
                  </a:lnTo>
                  <a:lnTo>
                    <a:pt x="41" y="14"/>
                  </a:lnTo>
                  <a:lnTo>
                    <a:pt x="36" y="15"/>
                  </a:lnTo>
                  <a:lnTo>
                    <a:pt x="30" y="16"/>
                  </a:lnTo>
                  <a:lnTo>
                    <a:pt x="26" y="18"/>
                  </a:lnTo>
                  <a:lnTo>
                    <a:pt x="22" y="20"/>
                  </a:lnTo>
                  <a:lnTo>
                    <a:pt x="19" y="25"/>
                  </a:lnTo>
                  <a:lnTo>
                    <a:pt x="18" y="29"/>
                  </a:lnTo>
                  <a:lnTo>
                    <a:pt x="16" y="34"/>
                  </a:lnTo>
                  <a:lnTo>
                    <a:pt x="16" y="40"/>
                  </a:lnTo>
                  <a:lnTo>
                    <a:pt x="1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57" name="Freeform 159"/>
            <p:cNvSpPr>
              <a:spLocks/>
            </p:cNvSpPr>
            <p:nvPr/>
          </p:nvSpPr>
          <p:spPr bwMode="auto">
            <a:xfrm>
              <a:off x="3778" y="2393"/>
              <a:ext cx="9" cy="8"/>
            </a:xfrm>
            <a:custGeom>
              <a:avLst/>
              <a:gdLst>
                <a:gd name="T0" fmla="*/ 0 w 84"/>
                <a:gd name="T1" fmla="*/ 0 h 90"/>
                <a:gd name="T2" fmla="*/ 0 w 84"/>
                <a:gd name="T3" fmla="*/ 0 h 90"/>
                <a:gd name="T4" fmla="*/ 0 w 84"/>
                <a:gd name="T5" fmla="*/ 0 h 90"/>
                <a:gd name="T6" fmla="*/ 0 w 84"/>
                <a:gd name="T7" fmla="*/ 0 h 90"/>
                <a:gd name="T8" fmla="*/ 0 w 84"/>
                <a:gd name="T9" fmla="*/ 0 h 90"/>
                <a:gd name="T10" fmla="*/ 0 w 84"/>
                <a:gd name="T11" fmla="*/ 0 h 90"/>
                <a:gd name="T12" fmla="*/ 0 w 84"/>
                <a:gd name="T13" fmla="*/ 0 h 90"/>
                <a:gd name="T14" fmla="*/ 0 w 84"/>
                <a:gd name="T15" fmla="*/ 0 h 90"/>
                <a:gd name="T16" fmla="*/ 0 w 84"/>
                <a:gd name="T17" fmla="*/ 0 h 90"/>
                <a:gd name="T18" fmla="*/ 0 w 84"/>
                <a:gd name="T19" fmla="*/ 0 h 90"/>
                <a:gd name="T20" fmla="*/ 0 w 84"/>
                <a:gd name="T21" fmla="*/ 0 h 90"/>
                <a:gd name="T22" fmla="*/ 0 w 84"/>
                <a:gd name="T23" fmla="*/ 0 h 90"/>
                <a:gd name="T24" fmla="*/ 0 w 84"/>
                <a:gd name="T25" fmla="*/ 0 h 90"/>
                <a:gd name="T26" fmla="*/ 0 w 84"/>
                <a:gd name="T27" fmla="*/ 0 h 90"/>
                <a:gd name="T28" fmla="*/ 0 w 84"/>
                <a:gd name="T29" fmla="*/ 0 h 90"/>
                <a:gd name="T30" fmla="*/ 0 w 84"/>
                <a:gd name="T31" fmla="*/ 0 h 90"/>
                <a:gd name="T32" fmla="*/ 0 w 84"/>
                <a:gd name="T33" fmla="*/ 0 h 90"/>
                <a:gd name="T34" fmla="*/ 0 w 84"/>
                <a:gd name="T35" fmla="*/ 0 h 90"/>
                <a:gd name="T36" fmla="*/ 0 w 84"/>
                <a:gd name="T37" fmla="*/ 0 h 90"/>
                <a:gd name="T38" fmla="*/ 0 w 84"/>
                <a:gd name="T39" fmla="*/ 0 h 90"/>
                <a:gd name="T40" fmla="*/ 0 w 84"/>
                <a:gd name="T41" fmla="*/ 0 h 90"/>
                <a:gd name="T42" fmla="*/ 0 w 84"/>
                <a:gd name="T43" fmla="*/ 0 h 90"/>
                <a:gd name="T44" fmla="*/ 0 w 84"/>
                <a:gd name="T45" fmla="*/ 0 h 90"/>
                <a:gd name="T46" fmla="*/ 0 w 84"/>
                <a:gd name="T47" fmla="*/ 0 h 90"/>
                <a:gd name="T48" fmla="*/ 0 w 84"/>
                <a:gd name="T49" fmla="*/ 0 h 90"/>
                <a:gd name="T50" fmla="*/ 0 w 84"/>
                <a:gd name="T51" fmla="*/ 0 h 90"/>
                <a:gd name="T52" fmla="*/ 0 w 84"/>
                <a:gd name="T53" fmla="*/ 0 h 90"/>
                <a:gd name="T54" fmla="*/ 0 w 84"/>
                <a:gd name="T55" fmla="*/ 0 h 90"/>
                <a:gd name="T56" fmla="*/ 0 w 84"/>
                <a:gd name="T57" fmla="*/ 0 h 90"/>
                <a:gd name="T58" fmla="*/ 0 w 84"/>
                <a:gd name="T59" fmla="*/ 0 h 90"/>
                <a:gd name="T60" fmla="*/ 0 w 84"/>
                <a:gd name="T61" fmla="*/ 0 h 90"/>
                <a:gd name="T62" fmla="*/ 0 w 84"/>
                <a:gd name="T63" fmla="*/ 0 h 90"/>
                <a:gd name="T64" fmla="*/ 0 w 84"/>
                <a:gd name="T65" fmla="*/ 0 h 90"/>
                <a:gd name="T66" fmla="*/ 0 w 84"/>
                <a:gd name="T67" fmla="*/ 0 h 90"/>
                <a:gd name="T68" fmla="*/ 0 w 84"/>
                <a:gd name="T69" fmla="*/ 0 h 90"/>
                <a:gd name="T70" fmla="*/ 0 w 84"/>
                <a:gd name="T71" fmla="*/ 0 h 90"/>
                <a:gd name="T72" fmla="*/ 0 w 84"/>
                <a:gd name="T73" fmla="*/ 0 h 90"/>
                <a:gd name="T74" fmla="*/ 0 w 84"/>
                <a:gd name="T75" fmla="*/ 0 h 90"/>
                <a:gd name="T76" fmla="*/ 0 w 84"/>
                <a:gd name="T77" fmla="*/ 0 h 90"/>
                <a:gd name="T78" fmla="*/ 0 w 84"/>
                <a:gd name="T79" fmla="*/ 0 h 90"/>
                <a:gd name="T80" fmla="*/ 0 w 84"/>
                <a:gd name="T81" fmla="*/ 0 h 90"/>
                <a:gd name="T82" fmla="*/ 0 w 84"/>
                <a:gd name="T83" fmla="*/ 0 h 90"/>
                <a:gd name="T84" fmla="*/ 0 w 84"/>
                <a:gd name="T85" fmla="*/ 0 h 90"/>
                <a:gd name="T86" fmla="*/ 0 w 84"/>
                <a:gd name="T87" fmla="*/ 0 h 90"/>
                <a:gd name="T88" fmla="*/ 0 w 84"/>
                <a:gd name="T89" fmla="*/ 0 h 90"/>
                <a:gd name="T90" fmla="*/ 0 w 84"/>
                <a:gd name="T91" fmla="*/ 0 h 90"/>
                <a:gd name="T92" fmla="*/ 0 w 84"/>
                <a:gd name="T93" fmla="*/ 0 h 90"/>
                <a:gd name="T94" fmla="*/ 0 w 84"/>
                <a:gd name="T95" fmla="*/ 0 h 90"/>
                <a:gd name="T96" fmla="*/ 0 w 84"/>
                <a:gd name="T97" fmla="*/ 0 h 90"/>
                <a:gd name="T98" fmla="*/ 0 w 84"/>
                <a:gd name="T99" fmla="*/ 0 h 90"/>
                <a:gd name="T100" fmla="*/ 0 w 84"/>
                <a:gd name="T101" fmla="*/ 0 h 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4"/>
                <a:gd name="T154" fmla="*/ 0 h 90"/>
                <a:gd name="T155" fmla="*/ 84 w 84"/>
                <a:gd name="T156" fmla="*/ 90 h 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4" h="90">
                  <a:moveTo>
                    <a:pt x="0" y="0"/>
                  </a:moveTo>
                  <a:lnTo>
                    <a:pt x="0" y="2"/>
                  </a:lnTo>
                  <a:lnTo>
                    <a:pt x="0" y="8"/>
                  </a:lnTo>
                  <a:lnTo>
                    <a:pt x="1" y="14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8"/>
                  </a:lnTo>
                  <a:lnTo>
                    <a:pt x="13" y="32"/>
                  </a:lnTo>
                  <a:lnTo>
                    <a:pt x="17" y="35"/>
                  </a:lnTo>
                  <a:lnTo>
                    <a:pt x="21" y="39"/>
                  </a:lnTo>
                  <a:lnTo>
                    <a:pt x="26" y="41"/>
                  </a:lnTo>
                  <a:lnTo>
                    <a:pt x="30" y="43"/>
                  </a:lnTo>
                  <a:lnTo>
                    <a:pt x="36" y="44"/>
                  </a:lnTo>
                  <a:lnTo>
                    <a:pt x="41" y="44"/>
                  </a:lnTo>
                  <a:lnTo>
                    <a:pt x="45" y="44"/>
                  </a:lnTo>
                  <a:lnTo>
                    <a:pt x="49" y="44"/>
                  </a:lnTo>
                  <a:lnTo>
                    <a:pt x="53" y="43"/>
                  </a:lnTo>
                  <a:lnTo>
                    <a:pt x="57" y="41"/>
                  </a:lnTo>
                  <a:lnTo>
                    <a:pt x="61" y="39"/>
                  </a:lnTo>
                  <a:lnTo>
                    <a:pt x="64" y="36"/>
                  </a:lnTo>
                  <a:lnTo>
                    <a:pt x="68" y="33"/>
                  </a:lnTo>
                  <a:lnTo>
                    <a:pt x="71" y="30"/>
                  </a:lnTo>
                  <a:lnTo>
                    <a:pt x="70" y="39"/>
                  </a:lnTo>
                  <a:lnTo>
                    <a:pt x="69" y="46"/>
                  </a:lnTo>
                  <a:lnTo>
                    <a:pt x="67" y="52"/>
                  </a:lnTo>
                  <a:lnTo>
                    <a:pt x="66" y="58"/>
                  </a:lnTo>
                  <a:lnTo>
                    <a:pt x="64" y="62"/>
                  </a:lnTo>
                  <a:lnTo>
                    <a:pt x="61" y="66"/>
                  </a:lnTo>
                  <a:lnTo>
                    <a:pt x="59" y="70"/>
                  </a:lnTo>
                  <a:lnTo>
                    <a:pt x="56" y="73"/>
                  </a:lnTo>
                  <a:lnTo>
                    <a:pt x="53" y="75"/>
                  </a:lnTo>
                  <a:lnTo>
                    <a:pt x="49" y="76"/>
                  </a:lnTo>
                  <a:lnTo>
                    <a:pt x="46" y="77"/>
                  </a:lnTo>
                  <a:lnTo>
                    <a:pt x="42" y="77"/>
                  </a:lnTo>
                  <a:lnTo>
                    <a:pt x="32" y="75"/>
                  </a:lnTo>
                  <a:lnTo>
                    <a:pt x="26" y="71"/>
                  </a:lnTo>
                  <a:lnTo>
                    <a:pt x="21" y="64"/>
                  </a:lnTo>
                  <a:lnTo>
                    <a:pt x="18" y="55"/>
                  </a:lnTo>
                  <a:lnTo>
                    <a:pt x="2" y="54"/>
                  </a:lnTo>
                  <a:lnTo>
                    <a:pt x="3" y="59"/>
                  </a:lnTo>
                  <a:lnTo>
                    <a:pt x="4" y="64"/>
                  </a:lnTo>
                  <a:lnTo>
                    <a:pt x="6" y="69"/>
                  </a:lnTo>
                  <a:lnTo>
                    <a:pt x="9" y="74"/>
                  </a:lnTo>
                  <a:lnTo>
                    <a:pt x="12" y="77"/>
                  </a:lnTo>
                  <a:lnTo>
                    <a:pt x="15" y="80"/>
                  </a:lnTo>
                  <a:lnTo>
                    <a:pt x="18" y="83"/>
                  </a:lnTo>
                  <a:lnTo>
                    <a:pt x="22" y="85"/>
                  </a:lnTo>
                  <a:lnTo>
                    <a:pt x="27" y="87"/>
                  </a:lnTo>
                  <a:lnTo>
                    <a:pt x="31" y="88"/>
                  </a:lnTo>
                  <a:lnTo>
                    <a:pt x="37" y="89"/>
                  </a:lnTo>
                  <a:lnTo>
                    <a:pt x="42" y="89"/>
                  </a:lnTo>
                  <a:lnTo>
                    <a:pt x="43" y="90"/>
                  </a:lnTo>
                  <a:lnTo>
                    <a:pt x="44" y="90"/>
                  </a:lnTo>
                  <a:lnTo>
                    <a:pt x="45" y="90"/>
                  </a:lnTo>
                  <a:lnTo>
                    <a:pt x="46" y="90"/>
                  </a:lnTo>
                  <a:lnTo>
                    <a:pt x="50" y="90"/>
                  </a:lnTo>
                  <a:lnTo>
                    <a:pt x="54" y="89"/>
                  </a:lnTo>
                  <a:lnTo>
                    <a:pt x="58" y="87"/>
                  </a:lnTo>
                  <a:lnTo>
                    <a:pt x="61" y="85"/>
                  </a:lnTo>
                  <a:lnTo>
                    <a:pt x="65" y="83"/>
                  </a:lnTo>
                  <a:lnTo>
                    <a:pt x="68" y="80"/>
                  </a:lnTo>
                  <a:lnTo>
                    <a:pt x="71" y="77"/>
                  </a:lnTo>
                  <a:lnTo>
                    <a:pt x="74" y="73"/>
                  </a:lnTo>
                  <a:lnTo>
                    <a:pt x="77" y="67"/>
                  </a:lnTo>
                  <a:lnTo>
                    <a:pt x="79" y="62"/>
                  </a:lnTo>
                  <a:lnTo>
                    <a:pt x="81" y="56"/>
                  </a:lnTo>
                  <a:lnTo>
                    <a:pt x="82" y="49"/>
                  </a:lnTo>
                  <a:lnTo>
                    <a:pt x="83" y="42"/>
                  </a:lnTo>
                  <a:lnTo>
                    <a:pt x="84" y="34"/>
                  </a:lnTo>
                  <a:lnTo>
                    <a:pt x="84" y="25"/>
                  </a:lnTo>
                  <a:lnTo>
                    <a:pt x="84" y="16"/>
                  </a:lnTo>
                  <a:lnTo>
                    <a:pt x="84" y="10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68" y="0"/>
                  </a:lnTo>
                  <a:lnTo>
                    <a:pt x="68" y="1"/>
                  </a:lnTo>
                  <a:lnTo>
                    <a:pt x="68" y="2"/>
                  </a:lnTo>
                  <a:lnTo>
                    <a:pt x="68" y="6"/>
                  </a:lnTo>
                  <a:lnTo>
                    <a:pt x="67" y="11"/>
                  </a:lnTo>
                  <a:lnTo>
                    <a:pt x="66" y="14"/>
                  </a:lnTo>
                  <a:lnTo>
                    <a:pt x="65" y="18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0" y="24"/>
                  </a:lnTo>
                  <a:lnTo>
                    <a:pt x="57" y="26"/>
                  </a:lnTo>
                  <a:lnTo>
                    <a:pt x="54" y="27"/>
                  </a:lnTo>
                  <a:lnTo>
                    <a:pt x="50" y="28"/>
                  </a:lnTo>
                  <a:lnTo>
                    <a:pt x="47" y="28"/>
                  </a:lnTo>
                  <a:lnTo>
                    <a:pt x="43" y="28"/>
                  </a:lnTo>
                  <a:lnTo>
                    <a:pt x="42" y="29"/>
                  </a:lnTo>
                  <a:lnTo>
                    <a:pt x="30" y="26"/>
                  </a:lnTo>
                  <a:lnTo>
                    <a:pt x="23" y="20"/>
                  </a:lnTo>
                  <a:lnTo>
                    <a:pt x="18" y="11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58" name="Freeform 160"/>
            <p:cNvSpPr>
              <a:spLocks/>
            </p:cNvSpPr>
            <p:nvPr/>
          </p:nvSpPr>
          <p:spPr bwMode="auto">
            <a:xfrm>
              <a:off x="3780" y="2417"/>
              <a:ext cx="8" cy="5"/>
            </a:xfrm>
            <a:custGeom>
              <a:avLst/>
              <a:gdLst>
                <a:gd name="T0" fmla="*/ 0 w 85"/>
                <a:gd name="T1" fmla="*/ 0 h 63"/>
                <a:gd name="T2" fmla="*/ 0 w 85"/>
                <a:gd name="T3" fmla="*/ 0 h 63"/>
                <a:gd name="T4" fmla="*/ 0 w 85"/>
                <a:gd name="T5" fmla="*/ 0 h 63"/>
                <a:gd name="T6" fmla="*/ 0 w 85"/>
                <a:gd name="T7" fmla="*/ 0 h 63"/>
                <a:gd name="T8" fmla="*/ 0 w 85"/>
                <a:gd name="T9" fmla="*/ 0 h 63"/>
                <a:gd name="T10" fmla="*/ 0 w 85"/>
                <a:gd name="T11" fmla="*/ 0 h 63"/>
                <a:gd name="T12" fmla="*/ 0 w 85"/>
                <a:gd name="T13" fmla="*/ 0 h 63"/>
                <a:gd name="T14" fmla="*/ 0 w 85"/>
                <a:gd name="T15" fmla="*/ 0 h 63"/>
                <a:gd name="T16" fmla="*/ 0 w 85"/>
                <a:gd name="T17" fmla="*/ 0 h 63"/>
                <a:gd name="T18" fmla="*/ 0 w 85"/>
                <a:gd name="T19" fmla="*/ 0 h 63"/>
                <a:gd name="T20" fmla="*/ 0 w 85"/>
                <a:gd name="T21" fmla="*/ 0 h 63"/>
                <a:gd name="T22" fmla="*/ 0 w 85"/>
                <a:gd name="T23" fmla="*/ 0 h 63"/>
                <a:gd name="T24" fmla="*/ 0 w 85"/>
                <a:gd name="T25" fmla="*/ 0 h 63"/>
                <a:gd name="T26" fmla="*/ 0 w 85"/>
                <a:gd name="T27" fmla="*/ 0 h 63"/>
                <a:gd name="T28" fmla="*/ 0 w 85"/>
                <a:gd name="T29" fmla="*/ 0 h 63"/>
                <a:gd name="T30" fmla="*/ 0 w 85"/>
                <a:gd name="T31" fmla="*/ 0 h 63"/>
                <a:gd name="T32" fmla="*/ 0 w 85"/>
                <a:gd name="T33" fmla="*/ 0 h 63"/>
                <a:gd name="T34" fmla="*/ 0 w 85"/>
                <a:gd name="T35" fmla="*/ 0 h 63"/>
                <a:gd name="T36" fmla="*/ 0 w 85"/>
                <a:gd name="T37" fmla="*/ 0 h 63"/>
                <a:gd name="T38" fmla="*/ 0 w 85"/>
                <a:gd name="T39" fmla="*/ 0 h 63"/>
                <a:gd name="T40" fmla="*/ 0 w 85"/>
                <a:gd name="T41" fmla="*/ 0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5"/>
                <a:gd name="T64" fmla="*/ 0 h 63"/>
                <a:gd name="T65" fmla="*/ 85 w 85"/>
                <a:gd name="T66" fmla="*/ 63 h 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5" h="63">
                  <a:moveTo>
                    <a:pt x="17" y="63"/>
                  </a:moveTo>
                  <a:lnTo>
                    <a:pt x="18" y="50"/>
                  </a:lnTo>
                  <a:lnTo>
                    <a:pt x="0" y="49"/>
                  </a:lnTo>
                  <a:lnTo>
                    <a:pt x="2" y="37"/>
                  </a:lnTo>
                  <a:lnTo>
                    <a:pt x="21" y="38"/>
                  </a:lnTo>
                  <a:lnTo>
                    <a:pt x="25" y="0"/>
                  </a:lnTo>
                  <a:lnTo>
                    <a:pt x="37" y="1"/>
                  </a:lnTo>
                  <a:lnTo>
                    <a:pt x="32" y="39"/>
                  </a:lnTo>
                  <a:lnTo>
                    <a:pt x="54" y="40"/>
                  </a:lnTo>
                  <a:lnTo>
                    <a:pt x="58" y="2"/>
                  </a:lnTo>
                  <a:lnTo>
                    <a:pt x="71" y="2"/>
                  </a:lnTo>
                  <a:lnTo>
                    <a:pt x="66" y="40"/>
                  </a:lnTo>
                  <a:lnTo>
                    <a:pt x="85" y="41"/>
                  </a:lnTo>
                  <a:lnTo>
                    <a:pt x="84" y="53"/>
                  </a:lnTo>
                  <a:lnTo>
                    <a:pt x="65" y="52"/>
                  </a:lnTo>
                  <a:lnTo>
                    <a:pt x="64" y="63"/>
                  </a:lnTo>
                  <a:lnTo>
                    <a:pt x="52" y="63"/>
                  </a:lnTo>
                  <a:lnTo>
                    <a:pt x="54" y="52"/>
                  </a:lnTo>
                  <a:lnTo>
                    <a:pt x="31" y="51"/>
                  </a:lnTo>
                  <a:lnTo>
                    <a:pt x="29" y="63"/>
                  </a:lnTo>
                  <a:lnTo>
                    <a:pt x="17" y="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59" name="Freeform 161"/>
            <p:cNvSpPr>
              <a:spLocks/>
            </p:cNvSpPr>
            <p:nvPr/>
          </p:nvSpPr>
          <p:spPr bwMode="auto">
            <a:xfrm>
              <a:off x="3779" y="2422"/>
              <a:ext cx="9" cy="6"/>
            </a:xfrm>
            <a:custGeom>
              <a:avLst/>
              <a:gdLst>
                <a:gd name="T0" fmla="*/ 0 w 84"/>
                <a:gd name="T1" fmla="*/ 0 h 63"/>
                <a:gd name="T2" fmla="*/ 0 w 84"/>
                <a:gd name="T3" fmla="*/ 0 h 63"/>
                <a:gd name="T4" fmla="*/ 0 w 84"/>
                <a:gd name="T5" fmla="*/ 0 h 63"/>
                <a:gd name="T6" fmla="*/ 0 w 84"/>
                <a:gd name="T7" fmla="*/ 0 h 63"/>
                <a:gd name="T8" fmla="*/ 0 w 84"/>
                <a:gd name="T9" fmla="*/ 0 h 63"/>
                <a:gd name="T10" fmla="*/ 0 w 84"/>
                <a:gd name="T11" fmla="*/ 0 h 63"/>
                <a:gd name="T12" fmla="*/ 0 w 84"/>
                <a:gd name="T13" fmla="*/ 0 h 63"/>
                <a:gd name="T14" fmla="*/ 0 w 84"/>
                <a:gd name="T15" fmla="*/ 0 h 63"/>
                <a:gd name="T16" fmla="*/ 0 w 84"/>
                <a:gd name="T17" fmla="*/ 0 h 63"/>
                <a:gd name="T18" fmla="*/ 0 w 84"/>
                <a:gd name="T19" fmla="*/ 0 h 63"/>
                <a:gd name="T20" fmla="*/ 0 w 84"/>
                <a:gd name="T21" fmla="*/ 0 h 63"/>
                <a:gd name="T22" fmla="*/ 0 w 84"/>
                <a:gd name="T23" fmla="*/ 0 h 63"/>
                <a:gd name="T24" fmla="*/ 0 w 84"/>
                <a:gd name="T25" fmla="*/ 0 h 63"/>
                <a:gd name="T26" fmla="*/ 0 w 84"/>
                <a:gd name="T27" fmla="*/ 0 h 63"/>
                <a:gd name="T28" fmla="*/ 0 w 84"/>
                <a:gd name="T29" fmla="*/ 0 h 63"/>
                <a:gd name="T30" fmla="*/ 0 w 84"/>
                <a:gd name="T31" fmla="*/ 0 h 63"/>
                <a:gd name="T32" fmla="*/ 0 w 84"/>
                <a:gd name="T33" fmla="*/ 0 h 63"/>
                <a:gd name="T34" fmla="*/ 0 w 84"/>
                <a:gd name="T35" fmla="*/ 0 h 63"/>
                <a:gd name="T36" fmla="*/ 0 w 84"/>
                <a:gd name="T37" fmla="*/ 0 h 63"/>
                <a:gd name="T38" fmla="*/ 0 w 84"/>
                <a:gd name="T39" fmla="*/ 0 h 63"/>
                <a:gd name="T40" fmla="*/ 0 w 84"/>
                <a:gd name="T41" fmla="*/ 0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63"/>
                <a:gd name="T65" fmla="*/ 84 w 84"/>
                <a:gd name="T66" fmla="*/ 63 h 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63">
                  <a:moveTo>
                    <a:pt x="21" y="0"/>
                  </a:moveTo>
                  <a:lnTo>
                    <a:pt x="20" y="11"/>
                  </a:lnTo>
                  <a:lnTo>
                    <a:pt x="2" y="10"/>
                  </a:lnTo>
                  <a:lnTo>
                    <a:pt x="0" y="22"/>
                  </a:lnTo>
                  <a:lnTo>
                    <a:pt x="19" y="23"/>
                  </a:lnTo>
                  <a:lnTo>
                    <a:pt x="15" y="61"/>
                  </a:lnTo>
                  <a:lnTo>
                    <a:pt x="27" y="61"/>
                  </a:lnTo>
                  <a:lnTo>
                    <a:pt x="31" y="23"/>
                  </a:lnTo>
                  <a:lnTo>
                    <a:pt x="53" y="24"/>
                  </a:lnTo>
                  <a:lnTo>
                    <a:pt x="49" y="62"/>
                  </a:lnTo>
                  <a:lnTo>
                    <a:pt x="60" y="63"/>
                  </a:lnTo>
                  <a:lnTo>
                    <a:pt x="65" y="25"/>
                  </a:lnTo>
                  <a:lnTo>
                    <a:pt x="82" y="26"/>
                  </a:lnTo>
                  <a:lnTo>
                    <a:pt x="84" y="15"/>
                  </a:lnTo>
                  <a:lnTo>
                    <a:pt x="66" y="14"/>
                  </a:lnTo>
                  <a:lnTo>
                    <a:pt x="68" y="0"/>
                  </a:lnTo>
                  <a:lnTo>
                    <a:pt x="56" y="0"/>
                  </a:lnTo>
                  <a:lnTo>
                    <a:pt x="54" y="12"/>
                  </a:lnTo>
                  <a:lnTo>
                    <a:pt x="32" y="11"/>
                  </a:lnTo>
                  <a:lnTo>
                    <a:pt x="33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60" name="Freeform 162"/>
            <p:cNvSpPr>
              <a:spLocks/>
            </p:cNvSpPr>
            <p:nvPr/>
          </p:nvSpPr>
          <p:spPr bwMode="auto">
            <a:xfrm>
              <a:off x="3688" y="2419"/>
              <a:ext cx="12" cy="2"/>
            </a:xfrm>
            <a:custGeom>
              <a:avLst/>
              <a:gdLst>
                <a:gd name="T0" fmla="*/ 0 w 121"/>
                <a:gd name="T1" fmla="*/ 0 h 26"/>
                <a:gd name="T2" fmla="*/ 0 w 121"/>
                <a:gd name="T3" fmla="*/ 0 h 26"/>
                <a:gd name="T4" fmla="*/ 0 w 121"/>
                <a:gd name="T5" fmla="*/ 0 h 26"/>
                <a:gd name="T6" fmla="*/ 0 w 121"/>
                <a:gd name="T7" fmla="*/ 0 h 26"/>
                <a:gd name="T8" fmla="*/ 0 w 121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1"/>
                <a:gd name="T16" fmla="*/ 0 h 26"/>
                <a:gd name="T17" fmla="*/ 121 w 121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1" h="26">
                  <a:moveTo>
                    <a:pt x="121" y="26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121" y="6"/>
                  </a:lnTo>
                  <a:lnTo>
                    <a:pt x="121" y="26"/>
                  </a:lnTo>
                  <a:close/>
                </a:path>
              </a:pathLst>
            </a:custGeom>
            <a:solidFill>
              <a:srgbClr val="19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61" name="Freeform 163"/>
            <p:cNvSpPr>
              <a:spLocks/>
            </p:cNvSpPr>
            <p:nvPr/>
          </p:nvSpPr>
          <p:spPr bwMode="auto">
            <a:xfrm>
              <a:off x="3689" y="2416"/>
              <a:ext cx="10" cy="8"/>
            </a:xfrm>
            <a:custGeom>
              <a:avLst/>
              <a:gdLst>
                <a:gd name="T0" fmla="*/ 0 w 101"/>
                <a:gd name="T1" fmla="*/ 0 h 104"/>
                <a:gd name="T2" fmla="*/ 0 w 101"/>
                <a:gd name="T3" fmla="*/ 0 h 104"/>
                <a:gd name="T4" fmla="*/ 0 w 101"/>
                <a:gd name="T5" fmla="*/ 0 h 104"/>
                <a:gd name="T6" fmla="*/ 0 w 101"/>
                <a:gd name="T7" fmla="*/ 0 h 104"/>
                <a:gd name="T8" fmla="*/ 0 w 10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104"/>
                <a:gd name="T17" fmla="*/ 101 w 101"/>
                <a:gd name="T18" fmla="*/ 104 h 1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104">
                  <a:moveTo>
                    <a:pt x="88" y="104"/>
                  </a:moveTo>
                  <a:lnTo>
                    <a:pt x="0" y="14"/>
                  </a:lnTo>
                  <a:lnTo>
                    <a:pt x="13" y="0"/>
                  </a:lnTo>
                  <a:lnTo>
                    <a:pt x="101" y="90"/>
                  </a:lnTo>
                  <a:lnTo>
                    <a:pt x="88" y="104"/>
                  </a:lnTo>
                  <a:close/>
                </a:path>
              </a:pathLst>
            </a:custGeom>
            <a:solidFill>
              <a:srgbClr val="19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62" name="Freeform 164"/>
            <p:cNvSpPr>
              <a:spLocks/>
            </p:cNvSpPr>
            <p:nvPr/>
          </p:nvSpPr>
          <p:spPr bwMode="auto">
            <a:xfrm>
              <a:off x="3690" y="2416"/>
              <a:ext cx="10" cy="8"/>
            </a:xfrm>
            <a:custGeom>
              <a:avLst/>
              <a:gdLst>
                <a:gd name="T0" fmla="*/ 0 w 97"/>
                <a:gd name="T1" fmla="*/ 0 h 96"/>
                <a:gd name="T2" fmla="*/ 0 w 97"/>
                <a:gd name="T3" fmla="*/ 0 h 96"/>
                <a:gd name="T4" fmla="*/ 0 w 97"/>
                <a:gd name="T5" fmla="*/ 0 h 96"/>
                <a:gd name="T6" fmla="*/ 0 w 97"/>
                <a:gd name="T7" fmla="*/ 0 h 96"/>
                <a:gd name="T8" fmla="*/ 0 w 97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7"/>
                <a:gd name="T16" fmla="*/ 0 h 96"/>
                <a:gd name="T17" fmla="*/ 97 w 97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7" h="96">
                  <a:moveTo>
                    <a:pt x="13" y="96"/>
                  </a:moveTo>
                  <a:lnTo>
                    <a:pt x="97" y="15"/>
                  </a:lnTo>
                  <a:lnTo>
                    <a:pt x="84" y="0"/>
                  </a:lnTo>
                  <a:lnTo>
                    <a:pt x="0" y="81"/>
                  </a:lnTo>
                  <a:lnTo>
                    <a:pt x="13" y="96"/>
                  </a:lnTo>
                  <a:close/>
                </a:path>
              </a:pathLst>
            </a:custGeom>
            <a:solidFill>
              <a:srgbClr val="19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63" name="Freeform 165"/>
            <p:cNvSpPr>
              <a:spLocks/>
            </p:cNvSpPr>
            <p:nvPr/>
          </p:nvSpPr>
          <p:spPr bwMode="auto">
            <a:xfrm>
              <a:off x="3687" y="2302"/>
              <a:ext cx="114" cy="26"/>
            </a:xfrm>
            <a:custGeom>
              <a:avLst/>
              <a:gdLst>
                <a:gd name="T0" fmla="*/ 0 w 1134"/>
                <a:gd name="T1" fmla="*/ 0 h 312"/>
                <a:gd name="T2" fmla="*/ 0 w 1134"/>
                <a:gd name="T3" fmla="*/ 0 h 312"/>
                <a:gd name="T4" fmla="*/ 0 w 1134"/>
                <a:gd name="T5" fmla="*/ 0 h 312"/>
                <a:gd name="T6" fmla="*/ 0 w 1134"/>
                <a:gd name="T7" fmla="*/ 0 h 312"/>
                <a:gd name="T8" fmla="*/ 0 w 1134"/>
                <a:gd name="T9" fmla="*/ 0 h 312"/>
                <a:gd name="T10" fmla="*/ 0 w 1134"/>
                <a:gd name="T11" fmla="*/ 0 h 312"/>
                <a:gd name="T12" fmla="*/ 0 w 1134"/>
                <a:gd name="T13" fmla="*/ 0 h 312"/>
                <a:gd name="T14" fmla="*/ 0 w 1134"/>
                <a:gd name="T15" fmla="*/ 0 h 312"/>
                <a:gd name="T16" fmla="*/ 0 w 1134"/>
                <a:gd name="T17" fmla="*/ 0 h 312"/>
                <a:gd name="T18" fmla="*/ 0 w 1134"/>
                <a:gd name="T19" fmla="*/ 0 h 312"/>
                <a:gd name="T20" fmla="*/ 0 w 1134"/>
                <a:gd name="T21" fmla="*/ 0 h 312"/>
                <a:gd name="T22" fmla="*/ 0 w 1134"/>
                <a:gd name="T23" fmla="*/ 0 h 312"/>
                <a:gd name="T24" fmla="*/ 0 w 1134"/>
                <a:gd name="T25" fmla="*/ 0 h 312"/>
                <a:gd name="T26" fmla="*/ 0 w 1134"/>
                <a:gd name="T27" fmla="*/ 0 h 312"/>
                <a:gd name="T28" fmla="*/ 0 w 1134"/>
                <a:gd name="T29" fmla="*/ 0 h 312"/>
                <a:gd name="T30" fmla="*/ 0 w 1134"/>
                <a:gd name="T31" fmla="*/ 0 h 312"/>
                <a:gd name="T32" fmla="*/ 0 w 1134"/>
                <a:gd name="T33" fmla="*/ 0 h 312"/>
                <a:gd name="T34" fmla="*/ 0 w 1134"/>
                <a:gd name="T35" fmla="*/ 0 h 312"/>
                <a:gd name="T36" fmla="*/ 0 w 1134"/>
                <a:gd name="T37" fmla="*/ 0 h 312"/>
                <a:gd name="T38" fmla="*/ 0 w 1134"/>
                <a:gd name="T39" fmla="*/ 0 h 312"/>
                <a:gd name="T40" fmla="*/ 0 w 1134"/>
                <a:gd name="T41" fmla="*/ 0 h 312"/>
                <a:gd name="T42" fmla="*/ 0 w 1134"/>
                <a:gd name="T43" fmla="*/ 0 h 312"/>
                <a:gd name="T44" fmla="*/ 0 w 1134"/>
                <a:gd name="T45" fmla="*/ 0 h 312"/>
                <a:gd name="T46" fmla="*/ 0 w 1134"/>
                <a:gd name="T47" fmla="*/ 0 h 312"/>
                <a:gd name="T48" fmla="*/ 0 w 1134"/>
                <a:gd name="T49" fmla="*/ 0 h 312"/>
                <a:gd name="T50" fmla="*/ 0 w 1134"/>
                <a:gd name="T51" fmla="*/ 0 h 312"/>
                <a:gd name="T52" fmla="*/ 0 w 1134"/>
                <a:gd name="T53" fmla="*/ 0 h 312"/>
                <a:gd name="T54" fmla="*/ 0 w 1134"/>
                <a:gd name="T55" fmla="*/ 0 h 312"/>
                <a:gd name="T56" fmla="*/ 0 w 1134"/>
                <a:gd name="T57" fmla="*/ 0 h 312"/>
                <a:gd name="T58" fmla="*/ 0 w 1134"/>
                <a:gd name="T59" fmla="*/ 0 h 312"/>
                <a:gd name="T60" fmla="*/ 0 w 1134"/>
                <a:gd name="T61" fmla="*/ 0 h 312"/>
                <a:gd name="T62" fmla="*/ 0 w 1134"/>
                <a:gd name="T63" fmla="*/ 0 h 312"/>
                <a:gd name="T64" fmla="*/ 0 w 1134"/>
                <a:gd name="T65" fmla="*/ 0 h 312"/>
                <a:gd name="T66" fmla="*/ 0 w 1134"/>
                <a:gd name="T67" fmla="*/ 0 h 312"/>
                <a:gd name="T68" fmla="*/ 0 w 1134"/>
                <a:gd name="T69" fmla="*/ 0 h 3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34"/>
                <a:gd name="T106" fmla="*/ 0 h 312"/>
                <a:gd name="T107" fmla="*/ 1134 w 1134"/>
                <a:gd name="T108" fmla="*/ 312 h 3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34" h="312">
                  <a:moveTo>
                    <a:pt x="137" y="0"/>
                  </a:moveTo>
                  <a:lnTo>
                    <a:pt x="992" y="43"/>
                  </a:lnTo>
                  <a:lnTo>
                    <a:pt x="1025" y="48"/>
                  </a:lnTo>
                  <a:lnTo>
                    <a:pt x="1053" y="57"/>
                  </a:lnTo>
                  <a:lnTo>
                    <a:pt x="1078" y="72"/>
                  </a:lnTo>
                  <a:lnTo>
                    <a:pt x="1098" y="90"/>
                  </a:lnTo>
                  <a:lnTo>
                    <a:pt x="1113" y="111"/>
                  </a:lnTo>
                  <a:lnTo>
                    <a:pt x="1124" y="134"/>
                  </a:lnTo>
                  <a:lnTo>
                    <a:pt x="1132" y="159"/>
                  </a:lnTo>
                  <a:lnTo>
                    <a:pt x="1134" y="183"/>
                  </a:lnTo>
                  <a:lnTo>
                    <a:pt x="1133" y="209"/>
                  </a:lnTo>
                  <a:lnTo>
                    <a:pt x="1126" y="233"/>
                  </a:lnTo>
                  <a:lnTo>
                    <a:pt x="1116" y="256"/>
                  </a:lnTo>
                  <a:lnTo>
                    <a:pt x="1102" y="276"/>
                  </a:lnTo>
                  <a:lnTo>
                    <a:pt x="1084" y="292"/>
                  </a:lnTo>
                  <a:lnTo>
                    <a:pt x="1060" y="303"/>
                  </a:lnTo>
                  <a:lnTo>
                    <a:pt x="1033" y="311"/>
                  </a:lnTo>
                  <a:lnTo>
                    <a:pt x="1000" y="312"/>
                  </a:lnTo>
                  <a:lnTo>
                    <a:pt x="144" y="270"/>
                  </a:lnTo>
                  <a:lnTo>
                    <a:pt x="111" y="265"/>
                  </a:lnTo>
                  <a:lnTo>
                    <a:pt x="83" y="256"/>
                  </a:lnTo>
                  <a:lnTo>
                    <a:pt x="59" y="241"/>
                  </a:lnTo>
                  <a:lnTo>
                    <a:pt x="39" y="223"/>
                  </a:lnTo>
                  <a:lnTo>
                    <a:pt x="23" y="202"/>
                  </a:lnTo>
                  <a:lnTo>
                    <a:pt x="12" y="179"/>
                  </a:lnTo>
                  <a:lnTo>
                    <a:pt x="3" y="154"/>
                  </a:lnTo>
                  <a:lnTo>
                    <a:pt x="0" y="130"/>
                  </a:lnTo>
                  <a:lnTo>
                    <a:pt x="2" y="104"/>
                  </a:lnTo>
                  <a:lnTo>
                    <a:pt x="8" y="80"/>
                  </a:lnTo>
                  <a:lnTo>
                    <a:pt x="19" y="57"/>
                  </a:lnTo>
                  <a:lnTo>
                    <a:pt x="34" y="37"/>
                  </a:lnTo>
                  <a:lnTo>
                    <a:pt x="53" y="21"/>
                  </a:lnTo>
                  <a:lnTo>
                    <a:pt x="77" y="8"/>
                  </a:lnTo>
                  <a:lnTo>
                    <a:pt x="104" y="1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474F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64" name="Freeform 166"/>
            <p:cNvSpPr>
              <a:spLocks/>
            </p:cNvSpPr>
            <p:nvPr/>
          </p:nvSpPr>
          <p:spPr bwMode="auto">
            <a:xfrm>
              <a:off x="3687" y="2303"/>
              <a:ext cx="114" cy="25"/>
            </a:xfrm>
            <a:custGeom>
              <a:avLst/>
              <a:gdLst>
                <a:gd name="T0" fmla="*/ 0 w 1134"/>
                <a:gd name="T1" fmla="*/ 0 h 299"/>
                <a:gd name="T2" fmla="*/ 0 w 1134"/>
                <a:gd name="T3" fmla="*/ 0 h 299"/>
                <a:gd name="T4" fmla="*/ 0 w 1134"/>
                <a:gd name="T5" fmla="*/ 0 h 299"/>
                <a:gd name="T6" fmla="*/ 0 w 1134"/>
                <a:gd name="T7" fmla="*/ 0 h 299"/>
                <a:gd name="T8" fmla="*/ 0 w 1134"/>
                <a:gd name="T9" fmla="*/ 0 h 299"/>
                <a:gd name="T10" fmla="*/ 0 w 1134"/>
                <a:gd name="T11" fmla="*/ 0 h 299"/>
                <a:gd name="T12" fmla="*/ 0 w 1134"/>
                <a:gd name="T13" fmla="*/ 0 h 299"/>
                <a:gd name="T14" fmla="*/ 0 w 1134"/>
                <a:gd name="T15" fmla="*/ 0 h 299"/>
                <a:gd name="T16" fmla="*/ 0 w 1134"/>
                <a:gd name="T17" fmla="*/ 0 h 299"/>
                <a:gd name="T18" fmla="*/ 0 w 1134"/>
                <a:gd name="T19" fmla="*/ 0 h 299"/>
                <a:gd name="T20" fmla="*/ 0 w 1134"/>
                <a:gd name="T21" fmla="*/ 0 h 299"/>
                <a:gd name="T22" fmla="*/ 0 w 1134"/>
                <a:gd name="T23" fmla="*/ 0 h 299"/>
                <a:gd name="T24" fmla="*/ 0 w 1134"/>
                <a:gd name="T25" fmla="*/ 0 h 299"/>
                <a:gd name="T26" fmla="*/ 0 w 1134"/>
                <a:gd name="T27" fmla="*/ 0 h 299"/>
                <a:gd name="T28" fmla="*/ 0 w 1134"/>
                <a:gd name="T29" fmla="*/ 0 h 299"/>
                <a:gd name="T30" fmla="*/ 0 w 1134"/>
                <a:gd name="T31" fmla="*/ 0 h 299"/>
                <a:gd name="T32" fmla="*/ 0 w 1134"/>
                <a:gd name="T33" fmla="*/ 0 h 299"/>
                <a:gd name="T34" fmla="*/ 0 w 1134"/>
                <a:gd name="T35" fmla="*/ 0 h 299"/>
                <a:gd name="T36" fmla="*/ 0 w 1134"/>
                <a:gd name="T37" fmla="*/ 0 h 299"/>
                <a:gd name="T38" fmla="*/ 0 w 1134"/>
                <a:gd name="T39" fmla="*/ 0 h 299"/>
                <a:gd name="T40" fmla="*/ 0 w 1134"/>
                <a:gd name="T41" fmla="*/ 0 h 299"/>
                <a:gd name="T42" fmla="*/ 0 w 1134"/>
                <a:gd name="T43" fmla="*/ 0 h 299"/>
                <a:gd name="T44" fmla="*/ 0 w 1134"/>
                <a:gd name="T45" fmla="*/ 0 h 299"/>
                <a:gd name="T46" fmla="*/ 0 w 1134"/>
                <a:gd name="T47" fmla="*/ 0 h 299"/>
                <a:gd name="T48" fmla="*/ 0 w 1134"/>
                <a:gd name="T49" fmla="*/ 0 h 299"/>
                <a:gd name="T50" fmla="*/ 0 w 1134"/>
                <a:gd name="T51" fmla="*/ 0 h 299"/>
                <a:gd name="T52" fmla="*/ 0 w 1134"/>
                <a:gd name="T53" fmla="*/ 0 h 299"/>
                <a:gd name="T54" fmla="*/ 0 w 1134"/>
                <a:gd name="T55" fmla="*/ 0 h 299"/>
                <a:gd name="T56" fmla="*/ 0 w 1134"/>
                <a:gd name="T57" fmla="*/ 0 h 299"/>
                <a:gd name="T58" fmla="*/ 0 w 1134"/>
                <a:gd name="T59" fmla="*/ 0 h 299"/>
                <a:gd name="T60" fmla="*/ 0 w 1134"/>
                <a:gd name="T61" fmla="*/ 0 h 299"/>
                <a:gd name="T62" fmla="*/ 0 w 1134"/>
                <a:gd name="T63" fmla="*/ 0 h 299"/>
                <a:gd name="T64" fmla="*/ 0 w 1134"/>
                <a:gd name="T65" fmla="*/ 0 h 299"/>
                <a:gd name="T66" fmla="*/ 0 w 1134"/>
                <a:gd name="T67" fmla="*/ 0 h 299"/>
                <a:gd name="T68" fmla="*/ 0 w 1134"/>
                <a:gd name="T69" fmla="*/ 0 h 299"/>
                <a:gd name="T70" fmla="*/ 0 w 1134"/>
                <a:gd name="T71" fmla="*/ 0 h 299"/>
                <a:gd name="T72" fmla="*/ 0 w 1134"/>
                <a:gd name="T73" fmla="*/ 0 h 299"/>
                <a:gd name="T74" fmla="*/ 0 w 1134"/>
                <a:gd name="T75" fmla="*/ 0 h 299"/>
                <a:gd name="T76" fmla="*/ 0 w 1134"/>
                <a:gd name="T77" fmla="*/ 0 h 299"/>
                <a:gd name="T78" fmla="*/ 0 w 1134"/>
                <a:gd name="T79" fmla="*/ 0 h 299"/>
                <a:gd name="T80" fmla="*/ 0 w 1134"/>
                <a:gd name="T81" fmla="*/ 0 h 299"/>
                <a:gd name="T82" fmla="*/ 0 w 1134"/>
                <a:gd name="T83" fmla="*/ 0 h 299"/>
                <a:gd name="T84" fmla="*/ 0 w 1134"/>
                <a:gd name="T85" fmla="*/ 0 h 299"/>
                <a:gd name="T86" fmla="*/ 0 w 1134"/>
                <a:gd name="T87" fmla="*/ 0 h 299"/>
                <a:gd name="T88" fmla="*/ 0 w 1134"/>
                <a:gd name="T89" fmla="*/ 0 h 299"/>
                <a:gd name="T90" fmla="*/ 0 w 1134"/>
                <a:gd name="T91" fmla="*/ 0 h 299"/>
                <a:gd name="T92" fmla="*/ 0 w 1134"/>
                <a:gd name="T93" fmla="*/ 0 h 299"/>
                <a:gd name="T94" fmla="*/ 0 w 1134"/>
                <a:gd name="T95" fmla="*/ 0 h 29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99"/>
                <a:gd name="T146" fmla="*/ 1134 w 1134"/>
                <a:gd name="T147" fmla="*/ 299 h 29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99">
                  <a:moveTo>
                    <a:pt x="131" y="0"/>
                  </a:moveTo>
                  <a:lnTo>
                    <a:pt x="155" y="2"/>
                  </a:lnTo>
                  <a:lnTo>
                    <a:pt x="177" y="4"/>
                  </a:lnTo>
                  <a:lnTo>
                    <a:pt x="199" y="5"/>
                  </a:lnTo>
                  <a:lnTo>
                    <a:pt x="219" y="7"/>
                  </a:lnTo>
                  <a:lnTo>
                    <a:pt x="238" y="8"/>
                  </a:lnTo>
                  <a:lnTo>
                    <a:pt x="256" y="10"/>
                  </a:lnTo>
                  <a:lnTo>
                    <a:pt x="275" y="11"/>
                  </a:lnTo>
                  <a:lnTo>
                    <a:pt x="292" y="12"/>
                  </a:lnTo>
                  <a:lnTo>
                    <a:pt x="309" y="13"/>
                  </a:lnTo>
                  <a:lnTo>
                    <a:pt x="327" y="15"/>
                  </a:lnTo>
                  <a:lnTo>
                    <a:pt x="344" y="16"/>
                  </a:lnTo>
                  <a:lnTo>
                    <a:pt x="361" y="17"/>
                  </a:lnTo>
                  <a:lnTo>
                    <a:pt x="379" y="18"/>
                  </a:lnTo>
                  <a:lnTo>
                    <a:pt x="398" y="19"/>
                  </a:lnTo>
                  <a:lnTo>
                    <a:pt x="417" y="20"/>
                  </a:lnTo>
                  <a:lnTo>
                    <a:pt x="437" y="21"/>
                  </a:lnTo>
                  <a:lnTo>
                    <a:pt x="459" y="22"/>
                  </a:lnTo>
                  <a:lnTo>
                    <a:pt x="480" y="23"/>
                  </a:lnTo>
                  <a:lnTo>
                    <a:pt x="504" y="24"/>
                  </a:lnTo>
                  <a:lnTo>
                    <a:pt x="529" y="25"/>
                  </a:lnTo>
                  <a:lnTo>
                    <a:pt x="555" y="28"/>
                  </a:lnTo>
                  <a:lnTo>
                    <a:pt x="584" y="29"/>
                  </a:lnTo>
                  <a:lnTo>
                    <a:pt x="614" y="30"/>
                  </a:lnTo>
                  <a:lnTo>
                    <a:pt x="647" y="31"/>
                  </a:lnTo>
                  <a:lnTo>
                    <a:pt x="681" y="33"/>
                  </a:lnTo>
                  <a:lnTo>
                    <a:pt x="719" y="34"/>
                  </a:lnTo>
                  <a:lnTo>
                    <a:pt x="759" y="35"/>
                  </a:lnTo>
                  <a:lnTo>
                    <a:pt x="800" y="37"/>
                  </a:lnTo>
                  <a:lnTo>
                    <a:pt x="846" y="39"/>
                  </a:lnTo>
                  <a:lnTo>
                    <a:pt x="894" y="40"/>
                  </a:lnTo>
                  <a:lnTo>
                    <a:pt x="946" y="42"/>
                  </a:lnTo>
                  <a:lnTo>
                    <a:pt x="1000" y="44"/>
                  </a:lnTo>
                  <a:lnTo>
                    <a:pt x="1030" y="48"/>
                  </a:lnTo>
                  <a:lnTo>
                    <a:pt x="1056" y="57"/>
                  </a:lnTo>
                  <a:lnTo>
                    <a:pt x="1079" y="70"/>
                  </a:lnTo>
                  <a:lnTo>
                    <a:pt x="1097" y="87"/>
                  </a:lnTo>
                  <a:lnTo>
                    <a:pt x="1111" y="105"/>
                  </a:lnTo>
                  <a:lnTo>
                    <a:pt x="1122" y="126"/>
                  </a:lnTo>
                  <a:lnTo>
                    <a:pt x="1130" y="149"/>
                  </a:lnTo>
                  <a:lnTo>
                    <a:pt x="1134" y="170"/>
                  </a:lnTo>
                  <a:lnTo>
                    <a:pt x="1133" y="196"/>
                  </a:lnTo>
                  <a:lnTo>
                    <a:pt x="1126" y="220"/>
                  </a:lnTo>
                  <a:lnTo>
                    <a:pt x="1116" y="243"/>
                  </a:lnTo>
                  <a:lnTo>
                    <a:pt x="1102" y="263"/>
                  </a:lnTo>
                  <a:lnTo>
                    <a:pt x="1084" y="279"/>
                  </a:lnTo>
                  <a:lnTo>
                    <a:pt x="1060" y="290"/>
                  </a:lnTo>
                  <a:lnTo>
                    <a:pt x="1033" y="298"/>
                  </a:lnTo>
                  <a:lnTo>
                    <a:pt x="1000" y="299"/>
                  </a:lnTo>
                  <a:lnTo>
                    <a:pt x="975" y="298"/>
                  </a:lnTo>
                  <a:lnTo>
                    <a:pt x="951" y="297"/>
                  </a:lnTo>
                  <a:lnTo>
                    <a:pt x="929" y="296"/>
                  </a:lnTo>
                  <a:lnTo>
                    <a:pt x="909" y="295"/>
                  </a:lnTo>
                  <a:lnTo>
                    <a:pt x="890" y="294"/>
                  </a:lnTo>
                  <a:lnTo>
                    <a:pt x="872" y="293"/>
                  </a:lnTo>
                  <a:lnTo>
                    <a:pt x="855" y="291"/>
                  </a:lnTo>
                  <a:lnTo>
                    <a:pt x="839" y="290"/>
                  </a:lnTo>
                  <a:lnTo>
                    <a:pt x="824" y="289"/>
                  </a:lnTo>
                  <a:lnTo>
                    <a:pt x="808" y="289"/>
                  </a:lnTo>
                  <a:lnTo>
                    <a:pt x="794" y="288"/>
                  </a:lnTo>
                  <a:lnTo>
                    <a:pt x="779" y="287"/>
                  </a:lnTo>
                  <a:lnTo>
                    <a:pt x="764" y="287"/>
                  </a:lnTo>
                  <a:lnTo>
                    <a:pt x="748" y="286"/>
                  </a:lnTo>
                  <a:lnTo>
                    <a:pt x="732" y="285"/>
                  </a:lnTo>
                  <a:lnTo>
                    <a:pt x="715" y="284"/>
                  </a:lnTo>
                  <a:lnTo>
                    <a:pt x="697" y="284"/>
                  </a:lnTo>
                  <a:lnTo>
                    <a:pt x="676" y="283"/>
                  </a:lnTo>
                  <a:lnTo>
                    <a:pt x="655" y="282"/>
                  </a:lnTo>
                  <a:lnTo>
                    <a:pt x="633" y="281"/>
                  </a:lnTo>
                  <a:lnTo>
                    <a:pt x="607" y="279"/>
                  </a:lnTo>
                  <a:lnTo>
                    <a:pt x="580" y="278"/>
                  </a:lnTo>
                  <a:lnTo>
                    <a:pt x="550" y="277"/>
                  </a:lnTo>
                  <a:lnTo>
                    <a:pt x="519" y="275"/>
                  </a:lnTo>
                  <a:lnTo>
                    <a:pt x="483" y="274"/>
                  </a:lnTo>
                  <a:lnTo>
                    <a:pt x="445" y="272"/>
                  </a:lnTo>
                  <a:lnTo>
                    <a:pt x="405" y="270"/>
                  </a:lnTo>
                  <a:lnTo>
                    <a:pt x="360" y="268"/>
                  </a:lnTo>
                  <a:lnTo>
                    <a:pt x="311" y="266"/>
                  </a:lnTo>
                  <a:lnTo>
                    <a:pt x="260" y="263"/>
                  </a:lnTo>
                  <a:lnTo>
                    <a:pt x="204" y="260"/>
                  </a:lnTo>
                  <a:lnTo>
                    <a:pt x="144" y="257"/>
                  </a:lnTo>
                  <a:lnTo>
                    <a:pt x="111" y="252"/>
                  </a:lnTo>
                  <a:lnTo>
                    <a:pt x="83" y="243"/>
                  </a:lnTo>
                  <a:lnTo>
                    <a:pt x="59" y="228"/>
                  </a:lnTo>
                  <a:lnTo>
                    <a:pt x="39" y="210"/>
                  </a:lnTo>
                  <a:lnTo>
                    <a:pt x="23" y="189"/>
                  </a:lnTo>
                  <a:lnTo>
                    <a:pt x="12" y="166"/>
                  </a:lnTo>
                  <a:lnTo>
                    <a:pt x="3" y="141"/>
                  </a:lnTo>
                  <a:lnTo>
                    <a:pt x="0" y="117"/>
                  </a:lnTo>
                  <a:lnTo>
                    <a:pt x="3" y="94"/>
                  </a:lnTo>
                  <a:lnTo>
                    <a:pt x="9" y="71"/>
                  </a:lnTo>
                  <a:lnTo>
                    <a:pt x="20" y="51"/>
                  </a:lnTo>
                  <a:lnTo>
                    <a:pt x="34" y="33"/>
                  </a:lnTo>
                  <a:lnTo>
                    <a:pt x="51" y="18"/>
                  </a:lnTo>
                  <a:lnTo>
                    <a:pt x="74" y="8"/>
                  </a:lnTo>
                  <a:lnTo>
                    <a:pt x="100" y="1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65" name="Freeform 167"/>
            <p:cNvSpPr>
              <a:spLocks/>
            </p:cNvSpPr>
            <p:nvPr/>
          </p:nvSpPr>
          <p:spPr bwMode="auto">
            <a:xfrm>
              <a:off x="3687" y="2304"/>
              <a:ext cx="114" cy="24"/>
            </a:xfrm>
            <a:custGeom>
              <a:avLst/>
              <a:gdLst>
                <a:gd name="T0" fmla="*/ 0 w 1134"/>
                <a:gd name="T1" fmla="*/ 0 h 287"/>
                <a:gd name="T2" fmla="*/ 0 w 1134"/>
                <a:gd name="T3" fmla="*/ 0 h 287"/>
                <a:gd name="T4" fmla="*/ 0 w 1134"/>
                <a:gd name="T5" fmla="*/ 0 h 287"/>
                <a:gd name="T6" fmla="*/ 0 w 1134"/>
                <a:gd name="T7" fmla="*/ 0 h 287"/>
                <a:gd name="T8" fmla="*/ 0 w 1134"/>
                <a:gd name="T9" fmla="*/ 0 h 287"/>
                <a:gd name="T10" fmla="*/ 0 w 1134"/>
                <a:gd name="T11" fmla="*/ 0 h 287"/>
                <a:gd name="T12" fmla="*/ 0 w 1134"/>
                <a:gd name="T13" fmla="*/ 0 h 287"/>
                <a:gd name="T14" fmla="*/ 0 w 1134"/>
                <a:gd name="T15" fmla="*/ 0 h 287"/>
                <a:gd name="T16" fmla="*/ 0 w 1134"/>
                <a:gd name="T17" fmla="*/ 0 h 287"/>
                <a:gd name="T18" fmla="*/ 0 w 1134"/>
                <a:gd name="T19" fmla="*/ 0 h 287"/>
                <a:gd name="T20" fmla="*/ 0 w 1134"/>
                <a:gd name="T21" fmla="*/ 0 h 287"/>
                <a:gd name="T22" fmla="*/ 0 w 1134"/>
                <a:gd name="T23" fmla="*/ 0 h 287"/>
                <a:gd name="T24" fmla="*/ 0 w 1134"/>
                <a:gd name="T25" fmla="*/ 0 h 287"/>
                <a:gd name="T26" fmla="*/ 0 w 1134"/>
                <a:gd name="T27" fmla="*/ 0 h 287"/>
                <a:gd name="T28" fmla="*/ 0 w 1134"/>
                <a:gd name="T29" fmla="*/ 0 h 287"/>
                <a:gd name="T30" fmla="*/ 0 w 1134"/>
                <a:gd name="T31" fmla="*/ 0 h 287"/>
                <a:gd name="T32" fmla="*/ 0 w 1134"/>
                <a:gd name="T33" fmla="*/ 0 h 287"/>
                <a:gd name="T34" fmla="*/ 0 w 1134"/>
                <a:gd name="T35" fmla="*/ 0 h 287"/>
                <a:gd name="T36" fmla="*/ 0 w 1134"/>
                <a:gd name="T37" fmla="*/ 0 h 287"/>
                <a:gd name="T38" fmla="*/ 0 w 1134"/>
                <a:gd name="T39" fmla="*/ 0 h 287"/>
                <a:gd name="T40" fmla="*/ 0 w 1134"/>
                <a:gd name="T41" fmla="*/ 0 h 287"/>
                <a:gd name="T42" fmla="*/ 0 w 1134"/>
                <a:gd name="T43" fmla="*/ 0 h 287"/>
                <a:gd name="T44" fmla="*/ 0 w 1134"/>
                <a:gd name="T45" fmla="*/ 0 h 287"/>
                <a:gd name="T46" fmla="*/ 0 w 1134"/>
                <a:gd name="T47" fmla="*/ 0 h 287"/>
                <a:gd name="T48" fmla="*/ 0 w 1134"/>
                <a:gd name="T49" fmla="*/ 0 h 287"/>
                <a:gd name="T50" fmla="*/ 0 w 1134"/>
                <a:gd name="T51" fmla="*/ 0 h 287"/>
                <a:gd name="T52" fmla="*/ 0 w 1134"/>
                <a:gd name="T53" fmla="*/ 0 h 287"/>
                <a:gd name="T54" fmla="*/ 0 w 1134"/>
                <a:gd name="T55" fmla="*/ 0 h 287"/>
                <a:gd name="T56" fmla="*/ 0 w 1134"/>
                <a:gd name="T57" fmla="*/ 0 h 287"/>
                <a:gd name="T58" fmla="*/ 0 w 1134"/>
                <a:gd name="T59" fmla="*/ 0 h 287"/>
                <a:gd name="T60" fmla="*/ 0 w 1134"/>
                <a:gd name="T61" fmla="*/ 0 h 287"/>
                <a:gd name="T62" fmla="*/ 0 w 1134"/>
                <a:gd name="T63" fmla="*/ 0 h 287"/>
                <a:gd name="T64" fmla="*/ 0 w 1134"/>
                <a:gd name="T65" fmla="*/ 0 h 287"/>
                <a:gd name="T66" fmla="*/ 0 w 1134"/>
                <a:gd name="T67" fmla="*/ 0 h 287"/>
                <a:gd name="T68" fmla="*/ 0 w 1134"/>
                <a:gd name="T69" fmla="*/ 0 h 287"/>
                <a:gd name="T70" fmla="*/ 0 w 1134"/>
                <a:gd name="T71" fmla="*/ 0 h 287"/>
                <a:gd name="T72" fmla="*/ 0 w 1134"/>
                <a:gd name="T73" fmla="*/ 0 h 287"/>
                <a:gd name="T74" fmla="*/ 0 w 1134"/>
                <a:gd name="T75" fmla="*/ 0 h 287"/>
                <a:gd name="T76" fmla="*/ 0 w 1134"/>
                <a:gd name="T77" fmla="*/ 0 h 287"/>
                <a:gd name="T78" fmla="*/ 0 w 1134"/>
                <a:gd name="T79" fmla="*/ 0 h 287"/>
                <a:gd name="T80" fmla="*/ 0 w 1134"/>
                <a:gd name="T81" fmla="*/ 0 h 287"/>
                <a:gd name="T82" fmla="*/ 0 w 1134"/>
                <a:gd name="T83" fmla="*/ 0 h 287"/>
                <a:gd name="T84" fmla="*/ 0 w 1134"/>
                <a:gd name="T85" fmla="*/ 0 h 287"/>
                <a:gd name="T86" fmla="*/ 0 w 1134"/>
                <a:gd name="T87" fmla="*/ 0 h 287"/>
                <a:gd name="T88" fmla="*/ 0 w 1134"/>
                <a:gd name="T89" fmla="*/ 0 h 287"/>
                <a:gd name="T90" fmla="*/ 0 w 1134"/>
                <a:gd name="T91" fmla="*/ 0 h 287"/>
                <a:gd name="T92" fmla="*/ 0 w 1134"/>
                <a:gd name="T93" fmla="*/ 0 h 287"/>
                <a:gd name="T94" fmla="*/ 0 w 1134"/>
                <a:gd name="T95" fmla="*/ 0 h 28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87"/>
                <a:gd name="T146" fmla="*/ 1134 w 1134"/>
                <a:gd name="T147" fmla="*/ 287 h 28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87">
                  <a:moveTo>
                    <a:pt x="127" y="0"/>
                  </a:moveTo>
                  <a:lnTo>
                    <a:pt x="149" y="3"/>
                  </a:lnTo>
                  <a:lnTo>
                    <a:pt x="170" y="5"/>
                  </a:lnTo>
                  <a:lnTo>
                    <a:pt x="190" y="8"/>
                  </a:lnTo>
                  <a:lnTo>
                    <a:pt x="210" y="10"/>
                  </a:lnTo>
                  <a:lnTo>
                    <a:pt x="229" y="12"/>
                  </a:lnTo>
                  <a:lnTo>
                    <a:pt x="248" y="15"/>
                  </a:lnTo>
                  <a:lnTo>
                    <a:pt x="268" y="17"/>
                  </a:lnTo>
                  <a:lnTo>
                    <a:pt x="287" y="19"/>
                  </a:lnTo>
                  <a:lnTo>
                    <a:pt x="306" y="21"/>
                  </a:lnTo>
                  <a:lnTo>
                    <a:pt x="326" y="22"/>
                  </a:lnTo>
                  <a:lnTo>
                    <a:pt x="345" y="24"/>
                  </a:lnTo>
                  <a:lnTo>
                    <a:pt x="365" y="26"/>
                  </a:lnTo>
                  <a:lnTo>
                    <a:pt x="386" y="27"/>
                  </a:lnTo>
                  <a:lnTo>
                    <a:pt x="407" y="28"/>
                  </a:lnTo>
                  <a:lnTo>
                    <a:pt x="428" y="30"/>
                  </a:lnTo>
                  <a:lnTo>
                    <a:pt x="452" y="31"/>
                  </a:lnTo>
                  <a:lnTo>
                    <a:pt x="475" y="32"/>
                  </a:lnTo>
                  <a:lnTo>
                    <a:pt x="499" y="33"/>
                  </a:lnTo>
                  <a:lnTo>
                    <a:pt x="525" y="34"/>
                  </a:lnTo>
                  <a:lnTo>
                    <a:pt x="552" y="35"/>
                  </a:lnTo>
                  <a:lnTo>
                    <a:pt x="581" y="36"/>
                  </a:lnTo>
                  <a:lnTo>
                    <a:pt x="610" y="37"/>
                  </a:lnTo>
                  <a:lnTo>
                    <a:pt x="642" y="38"/>
                  </a:lnTo>
                  <a:lnTo>
                    <a:pt x="674" y="38"/>
                  </a:lnTo>
                  <a:lnTo>
                    <a:pt x="709" y="39"/>
                  </a:lnTo>
                  <a:lnTo>
                    <a:pt x="745" y="40"/>
                  </a:lnTo>
                  <a:lnTo>
                    <a:pt x="783" y="41"/>
                  </a:lnTo>
                  <a:lnTo>
                    <a:pt x="824" y="41"/>
                  </a:lnTo>
                  <a:lnTo>
                    <a:pt x="865" y="42"/>
                  </a:lnTo>
                  <a:lnTo>
                    <a:pt x="911" y="43"/>
                  </a:lnTo>
                  <a:lnTo>
                    <a:pt x="958" y="43"/>
                  </a:lnTo>
                  <a:lnTo>
                    <a:pt x="1008" y="45"/>
                  </a:lnTo>
                  <a:lnTo>
                    <a:pt x="1036" y="48"/>
                  </a:lnTo>
                  <a:lnTo>
                    <a:pt x="1059" y="56"/>
                  </a:lnTo>
                  <a:lnTo>
                    <a:pt x="1080" y="67"/>
                  </a:lnTo>
                  <a:lnTo>
                    <a:pt x="1097" y="83"/>
                  </a:lnTo>
                  <a:lnTo>
                    <a:pt x="1110" y="99"/>
                  </a:lnTo>
                  <a:lnTo>
                    <a:pt x="1121" y="118"/>
                  </a:lnTo>
                  <a:lnTo>
                    <a:pt x="1128" y="138"/>
                  </a:lnTo>
                  <a:lnTo>
                    <a:pt x="1134" y="158"/>
                  </a:lnTo>
                  <a:lnTo>
                    <a:pt x="1133" y="184"/>
                  </a:lnTo>
                  <a:lnTo>
                    <a:pt x="1126" y="208"/>
                  </a:lnTo>
                  <a:lnTo>
                    <a:pt x="1116" y="231"/>
                  </a:lnTo>
                  <a:lnTo>
                    <a:pt x="1102" y="251"/>
                  </a:lnTo>
                  <a:lnTo>
                    <a:pt x="1084" y="267"/>
                  </a:lnTo>
                  <a:lnTo>
                    <a:pt x="1060" y="278"/>
                  </a:lnTo>
                  <a:lnTo>
                    <a:pt x="1033" y="286"/>
                  </a:lnTo>
                  <a:lnTo>
                    <a:pt x="1000" y="287"/>
                  </a:lnTo>
                  <a:lnTo>
                    <a:pt x="975" y="286"/>
                  </a:lnTo>
                  <a:lnTo>
                    <a:pt x="951" y="285"/>
                  </a:lnTo>
                  <a:lnTo>
                    <a:pt x="929" y="284"/>
                  </a:lnTo>
                  <a:lnTo>
                    <a:pt x="909" y="283"/>
                  </a:lnTo>
                  <a:lnTo>
                    <a:pt x="890" y="282"/>
                  </a:lnTo>
                  <a:lnTo>
                    <a:pt x="872" y="281"/>
                  </a:lnTo>
                  <a:lnTo>
                    <a:pt x="855" y="279"/>
                  </a:lnTo>
                  <a:lnTo>
                    <a:pt x="839" y="278"/>
                  </a:lnTo>
                  <a:lnTo>
                    <a:pt x="824" y="277"/>
                  </a:lnTo>
                  <a:lnTo>
                    <a:pt x="808" y="277"/>
                  </a:lnTo>
                  <a:lnTo>
                    <a:pt x="794" y="276"/>
                  </a:lnTo>
                  <a:lnTo>
                    <a:pt x="779" y="275"/>
                  </a:lnTo>
                  <a:lnTo>
                    <a:pt x="764" y="275"/>
                  </a:lnTo>
                  <a:lnTo>
                    <a:pt x="748" y="274"/>
                  </a:lnTo>
                  <a:lnTo>
                    <a:pt x="732" y="273"/>
                  </a:lnTo>
                  <a:lnTo>
                    <a:pt x="715" y="272"/>
                  </a:lnTo>
                  <a:lnTo>
                    <a:pt x="697" y="272"/>
                  </a:lnTo>
                  <a:lnTo>
                    <a:pt x="676" y="271"/>
                  </a:lnTo>
                  <a:lnTo>
                    <a:pt x="655" y="270"/>
                  </a:lnTo>
                  <a:lnTo>
                    <a:pt x="633" y="269"/>
                  </a:lnTo>
                  <a:lnTo>
                    <a:pt x="607" y="267"/>
                  </a:lnTo>
                  <a:lnTo>
                    <a:pt x="580" y="266"/>
                  </a:lnTo>
                  <a:lnTo>
                    <a:pt x="550" y="265"/>
                  </a:lnTo>
                  <a:lnTo>
                    <a:pt x="519" y="263"/>
                  </a:lnTo>
                  <a:lnTo>
                    <a:pt x="483" y="262"/>
                  </a:lnTo>
                  <a:lnTo>
                    <a:pt x="445" y="260"/>
                  </a:lnTo>
                  <a:lnTo>
                    <a:pt x="405" y="258"/>
                  </a:lnTo>
                  <a:lnTo>
                    <a:pt x="360" y="256"/>
                  </a:lnTo>
                  <a:lnTo>
                    <a:pt x="311" y="254"/>
                  </a:lnTo>
                  <a:lnTo>
                    <a:pt x="260" y="251"/>
                  </a:lnTo>
                  <a:lnTo>
                    <a:pt x="204" y="248"/>
                  </a:lnTo>
                  <a:lnTo>
                    <a:pt x="144" y="245"/>
                  </a:lnTo>
                  <a:lnTo>
                    <a:pt x="111" y="240"/>
                  </a:lnTo>
                  <a:lnTo>
                    <a:pt x="83" y="231"/>
                  </a:lnTo>
                  <a:lnTo>
                    <a:pt x="59" y="216"/>
                  </a:lnTo>
                  <a:lnTo>
                    <a:pt x="39" y="198"/>
                  </a:lnTo>
                  <a:lnTo>
                    <a:pt x="23" y="177"/>
                  </a:lnTo>
                  <a:lnTo>
                    <a:pt x="12" y="154"/>
                  </a:lnTo>
                  <a:lnTo>
                    <a:pt x="3" y="129"/>
                  </a:lnTo>
                  <a:lnTo>
                    <a:pt x="0" y="105"/>
                  </a:lnTo>
                  <a:lnTo>
                    <a:pt x="3" y="84"/>
                  </a:lnTo>
                  <a:lnTo>
                    <a:pt x="10" y="64"/>
                  </a:lnTo>
                  <a:lnTo>
                    <a:pt x="20" y="47"/>
                  </a:lnTo>
                  <a:lnTo>
                    <a:pt x="33" y="30"/>
                  </a:lnTo>
                  <a:lnTo>
                    <a:pt x="50" y="17"/>
                  </a:lnTo>
                  <a:lnTo>
                    <a:pt x="71" y="7"/>
                  </a:lnTo>
                  <a:lnTo>
                    <a:pt x="97" y="1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5E63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66" name="Freeform 168"/>
            <p:cNvSpPr>
              <a:spLocks/>
            </p:cNvSpPr>
            <p:nvPr/>
          </p:nvSpPr>
          <p:spPr bwMode="auto">
            <a:xfrm>
              <a:off x="3687" y="2305"/>
              <a:ext cx="114" cy="23"/>
            </a:xfrm>
            <a:custGeom>
              <a:avLst/>
              <a:gdLst>
                <a:gd name="T0" fmla="*/ 0 w 1134"/>
                <a:gd name="T1" fmla="*/ 0 h 275"/>
                <a:gd name="T2" fmla="*/ 0 w 1134"/>
                <a:gd name="T3" fmla="*/ 0 h 275"/>
                <a:gd name="T4" fmla="*/ 0 w 1134"/>
                <a:gd name="T5" fmla="*/ 0 h 275"/>
                <a:gd name="T6" fmla="*/ 0 w 1134"/>
                <a:gd name="T7" fmla="*/ 0 h 275"/>
                <a:gd name="T8" fmla="*/ 0 w 1134"/>
                <a:gd name="T9" fmla="*/ 0 h 275"/>
                <a:gd name="T10" fmla="*/ 0 w 1134"/>
                <a:gd name="T11" fmla="*/ 0 h 275"/>
                <a:gd name="T12" fmla="*/ 0 w 1134"/>
                <a:gd name="T13" fmla="*/ 0 h 275"/>
                <a:gd name="T14" fmla="*/ 0 w 1134"/>
                <a:gd name="T15" fmla="*/ 0 h 275"/>
                <a:gd name="T16" fmla="*/ 0 w 1134"/>
                <a:gd name="T17" fmla="*/ 0 h 275"/>
                <a:gd name="T18" fmla="*/ 0 w 1134"/>
                <a:gd name="T19" fmla="*/ 0 h 275"/>
                <a:gd name="T20" fmla="*/ 0 w 1134"/>
                <a:gd name="T21" fmla="*/ 0 h 275"/>
                <a:gd name="T22" fmla="*/ 0 w 1134"/>
                <a:gd name="T23" fmla="*/ 0 h 275"/>
                <a:gd name="T24" fmla="*/ 0 w 1134"/>
                <a:gd name="T25" fmla="*/ 0 h 275"/>
                <a:gd name="T26" fmla="*/ 0 w 1134"/>
                <a:gd name="T27" fmla="*/ 0 h 275"/>
                <a:gd name="T28" fmla="*/ 0 w 1134"/>
                <a:gd name="T29" fmla="*/ 0 h 275"/>
                <a:gd name="T30" fmla="*/ 0 w 1134"/>
                <a:gd name="T31" fmla="*/ 0 h 275"/>
                <a:gd name="T32" fmla="*/ 0 w 1134"/>
                <a:gd name="T33" fmla="*/ 0 h 275"/>
                <a:gd name="T34" fmla="*/ 0 w 1134"/>
                <a:gd name="T35" fmla="*/ 0 h 275"/>
                <a:gd name="T36" fmla="*/ 0 w 1134"/>
                <a:gd name="T37" fmla="*/ 0 h 275"/>
                <a:gd name="T38" fmla="*/ 0 w 1134"/>
                <a:gd name="T39" fmla="*/ 0 h 275"/>
                <a:gd name="T40" fmla="*/ 0 w 1134"/>
                <a:gd name="T41" fmla="*/ 0 h 275"/>
                <a:gd name="T42" fmla="*/ 0 w 1134"/>
                <a:gd name="T43" fmla="*/ 0 h 275"/>
                <a:gd name="T44" fmla="*/ 0 w 1134"/>
                <a:gd name="T45" fmla="*/ 0 h 275"/>
                <a:gd name="T46" fmla="*/ 0 w 1134"/>
                <a:gd name="T47" fmla="*/ 0 h 275"/>
                <a:gd name="T48" fmla="*/ 0 w 1134"/>
                <a:gd name="T49" fmla="*/ 0 h 275"/>
                <a:gd name="T50" fmla="*/ 0 w 1134"/>
                <a:gd name="T51" fmla="*/ 0 h 275"/>
                <a:gd name="T52" fmla="*/ 0 w 1134"/>
                <a:gd name="T53" fmla="*/ 0 h 275"/>
                <a:gd name="T54" fmla="*/ 0 w 1134"/>
                <a:gd name="T55" fmla="*/ 0 h 275"/>
                <a:gd name="T56" fmla="*/ 0 w 1134"/>
                <a:gd name="T57" fmla="*/ 0 h 275"/>
                <a:gd name="T58" fmla="*/ 0 w 1134"/>
                <a:gd name="T59" fmla="*/ 0 h 275"/>
                <a:gd name="T60" fmla="*/ 0 w 1134"/>
                <a:gd name="T61" fmla="*/ 0 h 275"/>
                <a:gd name="T62" fmla="*/ 0 w 1134"/>
                <a:gd name="T63" fmla="*/ 0 h 275"/>
                <a:gd name="T64" fmla="*/ 0 w 1134"/>
                <a:gd name="T65" fmla="*/ 0 h 275"/>
                <a:gd name="T66" fmla="*/ 0 w 1134"/>
                <a:gd name="T67" fmla="*/ 0 h 275"/>
                <a:gd name="T68" fmla="*/ 0 w 1134"/>
                <a:gd name="T69" fmla="*/ 0 h 275"/>
                <a:gd name="T70" fmla="*/ 0 w 1134"/>
                <a:gd name="T71" fmla="*/ 0 h 275"/>
                <a:gd name="T72" fmla="*/ 0 w 1134"/>
                <a:gd name="T73" fmla="*/ 0 h 275"/>
                <a:gd name="T74" fmla="*/ 0 w 1134"/>
                <a:gd name="T75" fmla="*/ 0 h 275"/>
                <a:gd name="T76" fmla="*/ 0 w 1134"/>
                <a:gd name="T77" fmla="*/ 0 h 275"/>
                <a:gd name="T78" fmla="*/ 0 w 1134"/>
                <a:gd name="T79" fmla="*/ 0 h 275"/>
                <a:gd name="T80" fmla="*/ 0 w 1134"/>
                <a:gd name="T81" fmla="*/ 0 h 275"/>
                <a:gd name="T82" fmla="*/ 0 w 1134"/>
                <a:gd name="T83" fmla="*/ 0 h 275"/>
                <a:gd name="T84" fmla="*/ 0 w 1134"/>
                <a:gd name="T85" fmla="*/ 0 h 275"/>
                <a:gd name="T86" fmla="*/ 0 w 1134"/>
                <a:gd name="T87" fmla="*/ 0 h 275"/>
                <a:gd name="T88" fmla="*/ 0 w 1134"/>
                <a:gd name="T89" fmla="*/ 0 h 275"/>
                <a:gd name="T90" fmla="*/ 0 w 1134"/>
                <a:gd name="T91" fmla="*/ 0 h 275"/>
                <a:gd name="T92" fmla="*/ 0 w 1134"/>
                <a:gd name="T93" fmla="*/ 0 h 275"/>
                <a:gd name="T94" fmla="*/ 0 w 1134"/>
                <a:gd name="T95" fmla="*/ 0 h 2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75"/>
                <a:gd name="T146" fmla="*/ 1134 w 1134"/>
                <a:gd name="T147" fmla="*/ 275 h 2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75">
                  <a:moveTo>
                    <a:pt x="120" y="0"/>
                  </a:moveTo>
                  <a:lnTo>
                    <a:pt x="140" y="4"/>
                  </a:lnTo>
                  <a:lnTo>
                    <a:pt x="159" y="7"/>
                  </a:lnTo>
                  <a:lnTo>
                    <a:pt x="179" y="10"/>
                  </a:lnTo>
                  <a:lnTo>
                    <a:pt x="199" y="13"/>
                  </a:lnTo>
                  <a:lnTo>
                    <a:pt x="219" y="16"/>
                  </a:lnTo>
                  <a:lnTo>
                    <a:pt x="239" y="19"/>
                  </a:lnTo>
                  <a:lnTo>
                    <a:pt x="260" y="21"/>
                  </a:lnTo>
                  <a:lnTo>
                    <a:pt x="280" y="24"/>
                  </a:lnTo>
                  <a:lnTo>
                    <a:pt x="301" y="26"/>
                  </a:lnTo>
                  <a:lnTo>
                    <a:pt x="323" y="28"/>
                  </a:lnTo>
                  <a:lnTo>
                    <a:pt x="345" y="30"/>
                  </a:lnTo>
                  <a:lnTo>
                    <a:pt x="368" y="33"/>
                  </a:lnTo>
                  <a:lnTo>
                    <a:pt x="392" y="34"/>
                  </a:lnTo>
                  <a:lnTo>
                    <a:pt x="415" y="36"/>
                  </a:lnTo>
                  <a:lnTo>
                    <a:pt x="439" y="38"/>
                  </a:lnTo>
                  <a:lnTo>
                    <a:pt x="465" y="39"/>
                  </a:lnTo>
                  <a:lnTo>
                    <a:pt x="491" y="40"/>
                  </a:lnTo>
                  <a:lnTo>
                    <a:pt x="519" y="41"/>
                  </a:lnTo>
                  <a:lnTo>
                    <a:pt x="546" y="42"/>
                  </a:lnTo>
                  <a:lnTo>
                    <a:pt x="576" y="43"/>
                  </a:lnTo>
                  <a:lnTo>
                    <a:pt x="605" y="44"/>
                  </a:lnTo>
                  <a:lnTo>
                    <a:pt x="636" y="44"/>
                  </a:lnTo>
                  <a:lnTo>
                    <a:pt x="668" y="45"/>
                  </a:lnTo>
                  <a:lnTo>
                    <a:pt x="702" y="45"/>
                  </a:lnTo>
                  <a:lnTo>
                    <a:pt x="736" y="46"/>
                  </a:lnTo>
                  <a:lnTo>
                    <a:pt x="771" y="46"/>
                  </a:lnTo>
                  <a:lnTo>
                    <a:pt x="807" y="46"/>
                  </a:lnTo>
                  <a:lnTo>
                    <a:pt x="846" y="46"/>
                  </a:lnTo>
                  <a:lnTo>
                    <a:pt x="886" y="46"/>
                  </a:lnTo>
                  <a:lnTo>
                    <a:pt x="927" y="46"/>
                  </a:lnTo>
                  <a:lnTo>
                    <a:pt x="970" y="45"/>
                  </a:lnTo>
                  <a:lnTo>
                    <a:pt x="1015" y="45"/>
                  </a:lnTo>
                  <a:lnTo>
                    <a:pt x="1040" y="48"/>
                  </a:lnTo>
                  <a:lnTo>
                    <a:pt x="1062" y="55"/>
                  </a:lnTo>
                  <a:lnTo>
                    <a:pt x="1081" y="66"/>
                  </a:lnTo>
                  <a:lnTo>
                    <a:pt x="1096" y="79"/>
                  </a:lnTo>
                  <a:lnTo>
                    <a:pt x="1109" y="95"/>
                  </a:lnTo>
                  <a:lnTo>
                    <a:pt x="1119" y="111"/>
                  </a:lnTo>
                  <a:lnTo>
                    <a:pt x="1127" y="129"/>
                  </a:lnTo>
                  <a:lnTo>
                    <a:pt x="1134" y="146"/>
                  </a:lnTo>
                  <a:lnTo>
                    <a:pt x="1133" y="172"/>
                  </a:lnTo>
                  <a:lnTo>
                    <a:pt x="1126" y="196"/>
                  </a:lnTo>
                  <a:lnTo>
                    <a:pt x="1116" y="219"/>
                  </a:lnTo>
                  <a:lnTo>
                    <a:pt x="1102" y="239"/>
                  </a:lnTo>
                  <a:lnTo>
                    <a:pt x="1084" y="255"/>
                  </a:lnTo>
                  <a:lnTo>
                    <a:pt x="1060" y="266"/>
                  </a:lnTo>
                  <a:lnTo>
                    <a:pt x="1033" y="274"/>
                  </a:lnTo>
                  <a:lnTo>
                    <a:pt x="1000" y="275"/>
                  </a:lnTo>
                  <a:lnTo>
                    <a:pt x="975" y="274"/>
                  </a:lnTo>
                  <a:lnTo>
                    <a:pt x="951" y="273"/>
                  </a:lnTo>
                  <a:lnTo>
                    <a:pt x="929" y="272"/>
                  </a:lnTo>
                  <a:lnTo>
                    <a:pt x="909" y="271"/>
                  </a:lnTo>
                  <a:lnTo>
                    <a:pt x="890" y="270"/>
                  </a:lnTo>
                  <a:lnTo>
                    <a:pt x="872" y="269"/>
                  </a:lnTo>
                  <a:lnTo>
                    <a:pt x="855" y="267"/>
                  </a:lnTo>
                  <a:lnTo>
                    <a:pt x="839" y="266"/>
                  </a:lnTo>
                  <a:lnTo>
                    <a:pt x="824" y="265"/>
                  </a:lnTo>
                  <a:lnTo>
                    <a:pt x="808" y="265"/>
                  </a:lnTo>
                  <a:lnTo>
                    <a:pt x="794" y="264"/>
                  </a:lnTo>
                  <a:lnTo>
                    <a:pt x="779" y="263"/>
                  </a:lnTo>
                  <a:lnTo>
                    <a:pt x="764" y="263"/>
                  </a:lnTo>
                  <a:lnTo>
                    <a:pt x="748" y="262"/>
                  </a:lnTo>
                  <a:lnTo>
                    <a:pt x="732" y="261"/>
                  </a:lnTo>
                  <a:lnTo>
                    <a:pt x="715" y="260"/>
                  </a:lnTo>
                  <a:lnTo>
                    <a:pt x="697" y="260"/>
                  </a:lnTo>
                  <a:lnTo>
                    <a:pt x="676" y="259"/>
                  </a:lnTo>
                  <a:lnTo>
                    <a:pt x="655" y="258"/>
                  </a:lnTo>
                  <a:lnTo>
                    <a:pt x="633" y="257"/>
                  </a:lnTo>
                  <a:lnTo>
                    <a:pt x="607" y="255"/>
                  </a:lnTo>
                  <a:lnTo>
                    <a:pt x="580" y="254"/>
                  </a:lnTo>
                  <a:lnTo>
                    <a:pt x="550" y="253"/>
                  </a:lnTo>
                  <a:lnTo>
                    <a:pt x="519" y="251"/>
                  </a:lnTo>
                  <a:lnTo>
                    <a:pt x="483" y="250"/>
                  </a:lnTo>
                  <a:lnTo>
                    <a:pt x="445" y="248"/>
                  </a:lnTo>
                  <a:lnTo>
                    <a:pt x="405" y="246"/>
                  </a:lnTo>
                  <a:lnTo>
                    <a:pt x="360" y="244"/>
                  </a:lnTo>
                  <a:lnTo>
                    <a:pt x="311" y="242"/>
                  </a:lnTo>
                  <a:lnTo>
                    <a:pt x="260" y="239"/>
                  </a:lnTo>
                  <a:lnTo>
                    <a:pt x="204" y="236"/>
                  </a:lnTo>
                  <a:lnTo>
                    <a:pt x="144" y="233"/>
                  </a:lnTo>
                  <a:lnTo>
                    <a:pt x="111" y="228"/>
                  </a:lnTo>
                  <a:lnTo>
                    <a:pt x="83" y="219"/>
                  </a:lnTo>
                  <a:lnTo>
                    <a:pt x="59" y="204"/>
                  </a:lnTo>
                  <a:lnTo>
                    <a:pt x="39" y="186"/>
                  </a:lnTo>
                  <a:lnTo>
                    <a:pt x="23" y="165"/>
                  </a:lnTo>
                  <a:lnTo>
                    <a:pt x="12" y="142"/>
                  </a:lnTo>
                  <a:lnTo>
                    <a:pt x="3" y="117"/>
                  </a:lnTo>
                  <a:lnTo>
                    <a:pt x="0" y="93"/>
                  </a:lnTo>
                  <a:lnTo>
                    <a:pt x="4" y="74"/>
                  </a:lnTo>
                  <a:lnTo>
                    <a:pt x="10" y="56"/>
                  </a:lnTo>
                  <a:lnTo>
                    <a:pt x="20" y="41"/>
                  </a:lnTo>
                  <a:lnTo>
                    <a:pt x="32" y="26"/>
                  </a:lnTo>
                  <a:lnTo>
                    <a:pt x="48" y="15"/>
                  </a:lnTo>
                  <a:lnTo>
                    <a:pt x="67" y="6"/>
                  </a:lnTo>
                  <a:lnTo>
                    <a:pt x="92" y="1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67" name="Freeform 169"/>
            <p:cNvSpPr>
              <a:spLocks/>
            </p:cNvSpPr>
            <p:nvPr/>
          </p:nvSpPr>
          <p:spPr bwMode="auto">
            <a:xfrm>
              <a:off x="3687" y="2306"/>
              <a:ext cx="114" cy="22"/>
            </a:xfrm>
            <a:custGeom>
              <a:avLst/>
              <a:gdLst>
                <a:gd name="T0" fmla="*/ 0 w 1134"/>
                <a:gd name="T1" fmla="*/ 0 h 262"/>
                <a:gd name="T2" fmla="*/ 0 w 1134"/>
                <a:gd name="T3" fmla="*/ 0 h 262"/>
                <a:gd name="T4" fmla="*/ 0 w 1134"/>
                <a:gd name="T5" fmla="*/ 0 h 262"/>
                <a:gd name="T6" fmla="*/ 0 w 1134"/>
                <a:gd name="T7" fmla="*/ 0 h 262"/>
                <a:gd name="T8" fmla="*/ 0 w 1134"/>
                <a:gd name="T9" fmla="*/ 0 h 262"/>
                <a:gd name="T10" fmla="*/ 0 w 1134"/>
                <a:gd name="T11" fmla="*/ 0 h 262"/>
                <a:gd name="T12" fmla="*/ 0 w 1134"/>
                <a:gd name="T13" fmla="*/ 0 h 262"/>
                <a:gd name="T14" fmla="*/ 0 w 1134"/>
                <a:gd name="T15" fmla="*/ 0 h 262"/>
                <a:gd name="T16" fmla="*/ 0 w 1134"/>
                <a:gd name="T17" fmla="*/ 0 h 262"/>
                <a:gd name="T18" fmla="*/ 0 w 1134"/>
                <a:gd name="T19" fmla="*/ 0 h 262"/>
                <a:gd name="T20" fmla="*/ 0 w 1134"/>
                <a:gd name="T21" fmla="*/ 0 h 262"/>
                <a:gd name="T22" fmla="*/ 0 w 1134"/>
                <a:gd name="T23" fmla="*/ 0 h 262"/>
                <a:gd name="T24" fmla="*/ 0 w 1134"/>
                <a:gd name="T25" fmla="*/ 0 h 262"/>
                <a:gd name="T26" fmla="*/ 0 w 1134"/>
                <a:gd name="T27" fmla="*/ 0 h 262"/>
                <a:gd name="T28" fmla="*/ 0 w 1134"/>
                <a:gd name="T29" fmla="*/ 0 h 262"/>
                <a:gd name="T30" fmla="*/ 0 w 1134"/>
                <a:gd name="T31" fmla="*/ 0 h 262"/>
                <a:gd name="T32" fmla="*/ 0 w 1134"/>
                <a:gd name="T33" fmla="*/ 0 h 262"/>
                <a:gd name="T34" fmla="*/ 0 w 1134"/>
                <a:gd name="T35" fmla="*/ 0 h 262"/>
                <a:gd name="T36" fmla="*/ 0 w 1134"/>
                <a:gd name="T37" fmla="*/ 0 h 262"/>
                <a:gd name="T38" fmla="*/ 0 w 1134"/>
                <a:gd name="T39" fmla="*/ 0 h 262"/>
                <a:gd name="T40" fmla="*/ 0 w 1134"/>
                <a:gd name="T41" fmla="*/ 0 h 262"/>
                <a:gd name="T42" fmla="*/ 0 w 1134"/>
                <a:gd name="T43" fmla="*/ 0 h 262"/>
                <a:gd name="T44" fmla="*/ 0 w 1134"/>
                <a:gd name="T45" fmla="*/ 0 h 262"/>
                <a:gd name="T46" fmla="*/ 0 w 1134"/>
                <a:gd name="T47" fmla="*/ 0 h 262"/>
                <a:gd name="T48" fmla="*/ 0 w 1134"/>
                <a:gd name="T49" fmla="*/ 0 h 262"/>
                <a:gd name="T50" fmla="*/ 0 w 1134"/>
                <a:gd name="T51" fmla="*/ 0 h 262"/>
                <a:gd name="T52" fmla="*/ 0 w 1134"/>
                <a:gd name="T53" fmla="*/ 0 h 262"/>
                <a:gd name="T54" fmla="*/ 0 w 1134"/>
                <a:gd name="T55" fmla="*/ 0 h 262"/>
                <a:gd name="T56" fmla="*/ 0 w 1134"/>
                <a:gd name="T57" fmla="*/ 0 h 262"/>
                <a:gd name="T58" fmla="*/ 0 w 1134"/>
                <a:gd name="T59" fmla="*/ 0 h 262"/>
                <a:gd name="T60" fmla="*/ 0 w 1134"/>
                <a:gd name="T61" fmla="*/ 0 h 262"/>
                <a:gd name="T62" fmla="*/ 0 w 1134"/>
                <a:gd name="T63" fmla="*/ 0 h 262"/>
                <a:gd name="T64" fmla="*/ 0 w 1134"/>
                <a:gd name="T65" fmla="*/ 0 h 262"/>
                <a:gd name="T66" fmla="*/ 0 w 1134"/>
                <a:gd name="T67" fmla="*/ 0 h 262"/>
                <a:gd name="T68" fmla="*/ 0 w 1134"/>
                <a:gd name="T69" fmla="*/ 0 h 262"/>
                <a:gd name="T70" fmla="*/ 0 w 1134"/>
                <a:gd name="T71" fmla="*/ 0 h 262"/>
                <a:gd name="T72" fmla="*/ 0 w 1134"/>
                <a:gd name="T73" fmla="*/ 0 h 262"/>
                <a:gd name="T74" fmla="*/ 0 w 1134"/>
                <a:gd name="T75" fmla="*/ 0 h 262"/>
                <a:gd name="T76" fmla="*/ 0 w 1134"/>
                <a:gd name="T77" fmla="*/ 0 h 262"/>
                <a:gd name="T78" fmla="*/ 0 w 1134"/>
                <a:gd name="T79" fmla="*/ 0 h 262"/>
                <a:gd name="T80" fmla="*/ 0 w 1134"/>
                <a:gd name="T81" fmla="*/ 0 h 262"/>
                <a:gd name="T82" fmla="*/ 0 w 1134"/>
                <a:gd name="T83" fmla="*/ 0 h 262"/>
                <a:gd name="T84" fmla="*/ 0 w 1134"/>
                <a:gd name="T85" fmla="*/ 0 h 262"/>
                <a:gd name="T86" fmla="*/ 0 w 1134"/>
                <a:gd name="T87" fmla="*/ 0 h 262"/>
                <a:gd name="T88" fmla="*/ 0 w 1134"/>
                <a:gd name="T89" fmla="*/ 0 h 262"/>
                <a:gd name="T90" fmla="*/ 0 w 1134"/>
                <a:gd name="T91" fmla="*/ 0 h 262"/>
                <a:gd name="T92" fmla="*/ 0 w 1134"/>
                <a:gd name="T93" fmla="*/ 0 h 262"/>
                <a:gd name="T94" fmla="*/ 0 w 1134"/>
                <a:gd name="T95" fmla="*/ 0 h 2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62"/>
                <a:gd name="T146" fmla="*/ 1134 w 1134"/>
                <a:gd name="T147" fmla="*/ 262 h 26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62">
                  <a:moveTo>
                    <a:pt x="115" y="0"/>
                  </a:moveTo>
                  <a:lnTo>
                    <a:pt x="132" y="4"/>
                  </a:lnTo>
                  <a:lnTo>
                    <a:pt x="151" y="8"/>
                  </a:lnTo>
                  <a:lnTo>
                    <a:pt x="169" y="11"/>
                  </a:lnTo>
                  <a:lnTo>
                    <a:pt x="189" y="15"/>
                  </a:lnTo>
                  <a:lnTo>
                    <a:pt x="210" y="18"/>
                  </a:lnTo>
                  <a:lnTo>
                    <a:pt x="230" y="23"/>
                  </a:lnTo>
                  <a:lnTo>
                    <a:pt x="252" y="26"/>
                  </a:lnTo>
                  <a:lnTo>
                    <a:pt x="275" y="29"/>
                  </a:lnTo>
                  <a:lnTo>
                    <a:pt x="297" y="31"/>
                  </a:lnTo>
                  <a:lnTo>
                    <a:pt x="321" y="34"/>
                  </a:lnTo>
                  <a:lnTo>
                    <a:pt x="346" y="36"/>
                  </a:lnTo>
                  <a:lnTo>
                    <a:pt x="370" y="39"/>
                  </a:lnTo>
                  <a:lnTo>
                    <a:pt x="397" y="41"/>
                  </a:lnTo>
                  <a:lnTo>
                    <a:pt x="423" y="42"/>
                  </a:lnTo>
                  <a:lnTo>
                    <a:pt x="451" y="44"/>
                  </a:lnTo>
                  <a:lnTo>
                    <a:pt x="478" y="46"/>
                  </a:lnTo>
                  <a:lnTo>
                    <a:pt x="507" y="47"/>
                  </a:lnTo>
                  <a:lnTo>
                    <a:pt x="536" y="49"/>
                  </a:lnTo>
                  <a:lnTo>
                    <a:pt x="566" y="50"/>
                  </a:lnTo>
                  <a:lnTo>
                    <a:pt x="597" y="51"/>
                  </a:lnTo>
                  <a:lnTo>
                    <a:pt x="628" y="52"/>
                  </a:lnTo>
                  <a:lnTo>
                    <a:pt x="661" y="52"/>
                  </a:lnTo>
                  <a:lnTo>
                    <a:pt x="693" y="52"/>
                  </a:lnTo>
                  <a:lnTo>
                    <a:pt x="727" y="52"/>
                  </a:lnTo>
                  <a:lnTo>
                    <a:pt x="762" y="52"/>
                  </a:lnTo>
                  <a:lnTo>
                    <a:pt x="795" y="52"/>
                  </a:lnTo>
                  <a:lnTo>
                    <a:pt x="831" y="51"/>
                  </a:lnTo>
                  <a:lnTo>
                    <a:pt x="867" y="50"/>
                  </a:lnTo>
                  <a:lnTo>
                    <a:pt x="905" y="49"/>
                  </a:lnTo>
                  <a:lnTo>
                    <a:pt x="942" y="47"/>
                  </a:lnTo>
                  <a:lnTo>
                    <a:pt x="981" y="46"/>
                  </a:lnTo>
                  <a:lnTo>
                    <a:pt x="1020" y="44"/>
                  </a:lnTo>
                  <a:lnTo>
                    <a:pt x="1043" y="47"/>
                  </a:lnTo>
                  <a:lnTo>
                    <a:pt x="1063" y="54"/>
                  </a:lnTo>
                  <a:lnTo>
                    <a:pt x="1081" y="63"/>
                  </a:lnTo>
                  <a:lnTo>
                    <a:pt x="1096" y="74"/>
                  </a:lnTo>
                  <a:lnTo>
                    <a:pt x="1108" y="88"/>
                  </a:lnTo>
                  <a:lnTo>
                    <a:pt x="1118" y="102"/>
                  </a:lnTo>
                  <a:lnTo>
                    <a:pt x="1126" y="118"/>
                  </a:lnTo>
                  <a:lnTo>
                    <a:pt x="1134" y="133"/>
                  </a:lnTo>
                  <a:lnTo>
                    <a:pt x="1133" y="159"/>
                  </a:lnTo>
                  <a:lnTo>
                    <a:pt x="1126" y="183"/>
                  </a:lnTo>
                  <a:lnTo>
                    <a:pt x="1116" y="206"/>
                  </a:lnTo>
                  <a:lnTo>
                    <a:pt x="1102" y="226"/>
                  </a:lnTo>
                  <a:lnTo>
                    <a:pt x="1084" y="242"/>
                  </a:lnTo>
                  <a:lnTo>
                    <a:pt x="1060" y="253"/>
                  </a:lnTo>
                  <a:lnTo>
                    <a:pt x="1033" y="261"/>
                  </a:lnTo>
                  <a:lnTo>
                    <a:pt x="1000" y="262"/>
                  </a:lnTo>
                  <a:lnTo>
                    <a:pt x="975" y="261"/>
                  </a:lnTo>
                  <a:lnTo>
                    <a:pt x="951" y="260"/>
                  </a:lnTo>
                  <a:lnTo>
                    <a:pt x="929" y="259"/>
                  </a:lnTo>
                  <a:lnTo>
                    <a:pt x="909" y="258"/>
                  </a:lnTo>
                  <a:lnTo>
                    <a:pt x="890" y="257"/>
                  </a:lnTo>
                  <a:lnTo>
                    <a:pt x="872" y="256"/>
                  </a:lnTo>
                  <a:lnTo>
                    <a:pt x="855" y="254"/>
                  </a:lnTo>
                  <a:lnTo>
                    <a:pt x="839" y="253"/>
                  </a:lnTo>
                  <a:lnTo>
                    <a:pt x="824" y="252"/>
                  </a:lnTo>
                  <a:lnTo>
                    <a:pt x="808" y="252"/>
                  </a:lnTo>
                  <a:lnTo>
                    <a:pt x="794" y="251"/>
                  </a:lnTo>
                  <a:lnTo>
                    <a:pt x="779" y="250"/>
                  </a:lnTo>
                  <a:lnTo>
                    <a:pt x="764" y="250"/>
                  </a:lnTo>
                  <a:lnTo>
                    <a:pt x="748" y="249"/>
                  </a:lnTo>
                  <a:lnTo>
                    <a:pt x="732" y="248"/>
                  </a:lnTo>
                  <a:lnTo>
                    <a:pt x="715" y="247"/>
                  </a:lnTo>
                  <a:lnTo>
                    <a:pt x="697" y="247"/>
                  </a:lnTo>
                  <a:lnTo>
                    <a:pt x="676" y="246"/>
                  </a:lnTo>
                  <a:lnTo>
                    <a:pt x="655" y="245"/>
                  </a:lnTo>
                  <a:lnTo>
                    <a:pt x="633" y="244"/>
                  </a:lnTo>
                  <a:lnTo>
                    <a:pt x="607" y="242"/>
                  </a:lnTo>
                  <a:lnTo>
                    <a:pt x="580" y="241"/>
                  </a:lnTo>
                  <a:lnTo>
                    <a:pt x="550" y="240"/>
                  </a:lnTo>
                  <a:lnTo>
                    <a:pt x="519" y="238"/>
                  </a:lnTo>
                  <a:lnTo>
                    <a:pt x="483" y="237"/>
                  </a:lnTo>
                  <a:lnTo>
                    <a:pt x="445" y="235"/>
                  </a:lnTo>
                  <a:lnTo>
                    <a:pt x="405" y="233"/>
                  </a:lnTo>
                  <a:lnTo>
                    <a:pt x="360" y="231"/>
                  </a:lnTo>
                  <a:lnTo>
                    <a:pt x="311" y="229"/>
                  </a:lnTo>
                  <a:lnTo>
                    <a:pt x="260" y="226"/>
                  </a:lnTo>
                  <a:lnTo>
                    <a:pt x="204" y="223"/>
                  </a:lnTo>
                  <a:lnTo>
                    <a:pt x="144" y="220"/>
                  </a:lnTo>
                  <a:lnTo>
                    <a:pt x="111" y="215"/>
                  </a:lnTo>
                  <a:lnTo>
                    <a:pt x="83" y="206"/>
                  </a:lnTo>
                  <a:lnTo>
                    <a:pt x="59" y="191"/>
                  </a:lnTo>
                  <a:lnTo>
                    <a:pt x="39" y="173"/>
                  </a:lnTo>
                  <a:lnTo>
                    <a:pt x="23" y="152"/>
                  </a:lnTo>
                  <a:lnTo>
                    <a:pt x="12" y="129"/>
                  </a:lnTo>
                  <a:lnTo>
                    <a:pt x="3" y="104"/>
                  </a:lnTo>
                  <a:lnTo>
                    <a:pt x="0" y="80"/>
                  </a:lnTo>
                  <a:lnTo>
                    <a:pt x="4" y="63"/>
                  </a:lnTo>
                  <a:lnTo>
                    <a:pt x="12" y="47"/>
                  </a:lnTo>
                  <a:lnTo>
                    <a:pt x="20" y="33"/>
                  </a:lnTo>
                  <a:lnTo>
                    <a:pt x="32" y="21"/>
                  </a:lnTo>
                  <a:lnTo>
                    <a:pt x="46" y="11"/>
                  </a:lnTo>
                  <a:lnTo>
                    <a:pt x="64" y="4"/>
                  </a:lnTo>
                  <a:lnTo>
                    <a:pt x="88" y="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68" name="Freeform 170"/>
            <p:cNvSpPr>
              <a:spLocks/>
            </p:cNvSpPr>
            <p:nvPr/>
          </p:nvSpPr>
          <p:spPr bwMode="auto">
            <a:xfrm>
              <a:off x="3687" y="2307"/>
              <a:ext cx="114" cy="21"/>
            </a:xfrm>
            <a:custGeom>
              <a:avLst/>
              <a:gdLst>
                <a:gd name="T0" fmla="*/ 0 w 1134"/>
                <a:gd name="T1" fmla="*/ 0 h 251"/>
                <a:gd name="T2" fmla="*/ 0 w 1134"/>
                <a:gd name="T3" fmla="*/ 0 h 251"/>
                <a:gd name="T4" fmla="*/ 0 w 1134"/>
                <a:gd name="T5" fmla="*/ 0 h 251"/>
                <a:gd name="T6" fmla="*/ 0 w 1134"/>
                <a:gd name="T7" fmla="*/ 0 h 251"/>
                <a:gd name="T8" fmla="*/ 0 w 1134"/>
                <a:gd name="T9" fmla="*/ 0 h 251"/>
                <a:gd name="T10" fmla="*/ 0 w 1134"/>
                <a:gd name="T11" fmla="*/ 0 h 251"/>
                <a:gd name="T12" fmla="*/ 0 w 1134"/>
                <a:gd name="T13" fmla="*/ 0 h 251"/>
                <a:gd name="T14" fmla="*/ 0 w 1134"/>
                <a:gd name="T15" fmla="*/ 0 h 251"/>
                <a:gd name="T16" fmla="*/ 0 w 1134"/>
                <a:gd name="T17" fmla="*/ 0 h 251"/>
                <a:gd name="T18" fmla="*/ 0 w 1134"/>
                <a:gd name="T19" fmla="*/ 0 h 251"/>
                <a:gd name="T20" fmla="*/ 0 w 1134"/>
                <a:gd name="T21" fmla="*/ 0 h 251"/>
                <a:gd name="T22" fmla="*/ 0 w 1134"/>
                <a:gd name="T23" fmla="*/ 0 h 251"/>
                <a:gd name="T24" fmla="*/ 0 w 1134"/>
                <a:gd name="T25" fmla="*/ 0 h 251"/>
                <a:gd name="T26" fmla="*/ 0 w 1134"/>
                <a:gd name="T27" fmla="*/ 0 h 251"/>
                <a:gd name="T28" fmla="*/ 0 w 1134"/>
                <a:gd name="T29" fmla="*/ 0 h 251"/>
                <a:gd name="T30" fmla="*/ 0 w 1134"/>
                <a:gd name="T31" fmla="*/ 0 h 251"/>
                <a:gd name="T32" fmla="*/ 0 w 1134"/>
                <a:gd name="T33" fmla="*/ 0 h 251"/>
                <a:gd name="T34" fmla="*/ 0 w 1134"/>
                <a:gd name="T35" fmla="*/ 0 h 251"/>
                <a:gd name="T36" fmla="*/ 0 w 1134"/>
                <a:gd name="T37" fmla="*/ 0 h 251"/>
                <a:gd name="T38" fmla="*/ 0 w 1134"/>
                <a:gd name="T39" fmla="*/ 0 h 251"/>
                <a:gd name="T40" fmla="*/ 0 w 1134"/>
                <a:gd name="T41" fmla="*/ 0 h 251"/>
                <a:gd name="T42" fmla="*/ 0 w 1134"/>
                <a:gd name="T43" fmla="*/ 0 h 251"/>
                <a:gd name="T44" fmla="*/ 0 w 1134"/>
                <a:gd name="T45" fmla="*/ 0 h 251"/>
                <a:gd name="T46" fmla="*/ 0 w 1134"/>
                <a:gd name="T47" fmla="*/ 0 h 251"/>
                <a:gd name="T48" fmla="*/ 0 w 1134"/>
                <a:gd name="T49" fmla="*/ 0 h 251"/>
                <a:gd name="T50" fmla="*/ 0 w 1134"/>
                <a:gd name="T51" fmla="*/ 0 h 251"/>
                <a:gd name="T52" fmla="*/ 0 w 1134"/>
                <a:gd name="T53" fmla="*/ 0 h 251"/>
                <a:gd name="T54" fmla="*/ 0 w 1134"/>
                <a:gd name="T55" fmla="*/ 0 h 251"/>
                <a:gd name="T56" fmla="*/ 0 w 1134"/>
                <a:gd name="T57" fmla="*/ 0 h 251"/>
                <a:gd name="T58" fmla="*/ 0 w 1134"/>
                <a:gd name="T59" fmla="*/ 0 h 251"/>
                <a:gd name="T60" fmla="*/ 0 w 1134"/>
                <a:gd name="T61" fmla="*/ 0 h 251"/>
                <a:gd name="T62" fmla="*/ 0 w 1134"/>
                <a:gd name="T63" fmla="*/ 0 h 251"/>
                <a:gd name="T64" fmla="*/ 0 w 1134"/>
                <a:gd name="T65" fmla="*/ 0 h 251"/>
                <a:gd name="T66" fmla="*/ 0 w 1134"/>
                <a:gd name="T67" fmla="*/ 0 h 251"/>
                <a:gd name="T68" fmla="*/ 0 w 1134"/>
                <a:gd name="T69" fmla="*/ 0 h 251"/>
                <a:gd name="T70" fmla="*/ 0 w 1134"/>
                <a:gd name="T71" fmla="*/ 0 h 251"/>
                <a:gd name="T72" fmla="*/ 0 w 1134"/>
                <a:gd name="T73" fmla="*/ 0 h 251"/>
                <a:gd name="T74" fmla="*/ 0 w 1134"/>
                <a:gd name="T75" fmla="*/ 0 h 251"/>
                <a:gd name="T76" fmla="*/ 0 w 1134"/>
                <a:gd name="T77" fmla="*/ 0 h 251"/>
                <a:gd name="T78" fmla="*/ 0 w 1134"/>
                <a:gd name="T79" fmla="*/ 0 h 251"/>
                <a:gd name="T80" fmla="*/ 0 w 1134"/>
                <a:gd name="T81" fmla="*/ 0 h 251"/>
                <a:gd name="T82" fmla="*/ 0 w 1134"/>
                <a:gd name="T83" fmla="*/ 0 h 251"/>
                <a:gd name="T84" fmla="*/ 0 w 1134"/>
                <a:gd name="T85" fmla="*/ 0 h 251"/>
                <a:gd name="T86" fmla="*/ 0 w 1134"/>
                <a:gd name="T87" fmla="*/ 0 h 251"/>
                <a:gd name="T88" fmla="*/ 0 w 1134"/>
                <a:gd name="T89" fmla="*/ 0 h 251"/>
                <a:gd name="T90" fmla="*/ 0 w 1134"/>
                <a:gd name="T91" fmla="*/ 0 h 251"/>
                <a:gd name="T92" fmla="*/ 0 w 1134"/>
                <a:gd name="T93" fmla="*/ 0 h 251"/>
                <a:gd name="T94" fmla="*/ 0 w 1134"/>
                <a:gd name="T95" fmla="*/ 0 h 25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51"/>
                <a:gd name="T146" fmla="*/ 1134 w 1134"/>
                <a:gd name="T147" fmla="*/ 251 h 25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51">
                  <a:moveTo>
                    <a:pt x="110" y="1"/>
                  </a:moveTo>
                  <a:lnTo>
                    <a:pt x="125" y="6"/>
                  </a:lnTo>
                  <a:lnTo>
                    <a:pt x="142" y="11"/>
                  </a:lnTo>
                  <a:lnTo>
                    <a:pt x="160" y="15"/>
                  </a:lnTo>
                  <a:lnTo>
                    <a:pt x="179" y="20"/>
                  </a:lnTo>
                  <a:lnTo>
                    <a:pt x="200" y="24"/>
                  </a:lnTo>
                  <a:lnTo>
                    <a:pt x="222" y="27"/>
                  </a:lnTo>
                  <a:lnTo>
                    <a:pt x="244" y="31"/>
                  </a:lnTo>
                  <a:lnTo>
                    <a:pt x="269" y="35"/>
                  </a:lnTo>
                  <a:lnTo>
                    <a:pt x="293" y="39"/>
                  </a:lnTo>
                  <a:lnTo>
                    <a:pt x="319" y="42"/>
                  </a:lnTo>
                  <a:lnTo>
                    <a:pt x="346" y="45"/>
                  </a:lnTo>
                  <a:lnTo>
                    <a:pt x="374" y="48"/>
                  </a:lnTo>
                  <a:lnTo>
                    <a:pt x="403" y="50"/>
                  </a:lnTo>
                  <a:lnTo>
                    <a:pt x="431" y="52"/>
                  </a:lnTo>
                  <a:lnTo>
                    <a:pt x="462" y="55"/>
                  </a:lnTo>
                  <a:lnTo>
                    <a:pt x="492" y="56"/>
                  </a:lnTo>
                  <a:lnTo>
                    <a:pt x="524" y="58"/>
                  </a:lnTo>
                  <a:lnTo>
                    <a:pt x="555" y="59"/>
                  </a:lnTo>
                  <a:lnTo>
                    <a:pt x="588" y="60"/>
                  </a:lnTo>
                  <a:lnTo>
                    <a:pt x="620" y="61"/>
                  </a:lnTo>
                  <a:lnTo>
                    <a:pt x="654" y="62"/>
                  </a:lnTo>
                  <a:lnTo>
                    <a:pt x="687" y="62"/>
                  </a:lnTo>
                  <a:lnTo>
                    <a:pt x="721" y="62"/>
                  </a:lnTo>
                  <a:lnTo>
                    <a:pt x="754" y="62"/>
                  </a:lnTo>
                  <a:lnTo>
                    <a:pt x="788" y="61"/>
                  </a:lnTo>
                  <a:lnTo>
                    <a:pt x="822" y="61"/>
                  </a:lnTo>
                  <a:lnTo>
                    <a:pt x="856" y="59"/>
                  </a:lnTo>
                  <a:lnTo>
                    <a:pt x="891" y="58"/>
                  </a:lnTo>
                  <a:lnTo>
                    <a:pt x="925" y="56"/>
                  </a:lnTo>
                  <a:lnTo>
                    <a:pt x="959" y="54"/>
                  </a:lnTo>
                  <a:lnTo>
                    <a:pt x="993" y="52"/>
                  </a:lnTo>
                  <a:lnTo>
                    <a:pt x="1027" y="49"/>
                  </a:lnTo>
                  <a:lnTo>
                    <a:pt x="1048" y="51"/>
                  </a:lnTo>
                  <a:lnTo>
                    <a:pt x="1066" y="55"/>
                  </a:lnTo>
                  <a:lnTo>
                    <a:pt x="1082" y="63"/>
                  </a:lnTo>
                  <a:lnTo>
                    <a:pt x="1095" y="73"/>
                  </a:lnTo>
                  <a:lnTo>
                    <a:pt x="1106" y="84"/>
                  </a:lnTo>
                  <a:lnTo>
                    <a:pt x="1116" y="97"/>
                  </a:lnTo>
                  <a:lnTo>
                    <a:pt x="1125" y="109"/>
                  </a:lnTo>
                  <a:lnTo>
                    <a:pt x="1134" y="122"/>
                  </a:lnTo>
                  <a:lnTo>
                    <a:pt x="1133" y="148"/>
                  </a:lnTo>
                  <a:lnTo>
                    <a:pt x="1126" y="172"/>
                  </a:lnTo>
                  <a:lnTo>
                    <a:pt x="1116" y="195"/>
                  </a:lnTo>
                  <a:lnTo>
                    <a:pt x="1102" y="215"/>
                  </a:lnTo>
                  <a:lnTo>
                    <a:pt x="1084" y="231"/>
                  </a:lnTo>
                  <a:lnTo>
                    <a:pt x="1060" y="242"/>
                  </a:lnTo>
                  <a:lnTo>
                    <a:pt x="1033" y="250"/>
                  </a:lnTo>
                  <a:lnTo>
                    <a:pt x="1000" y="251"/>
                  </a:lnTo>
                  <a:lnTo>
                    <a:pt x="975" y="250"/>
                  </a:lnTo>
                  <a:lnTo>
                    <a:pt x="951" y="249"/>
                  </a:lnTo>
                  <a:lnTo>
                    <a:pt x="929" y="248"/>
                  </a:lnTo>
                  <a:lnTo>
                    <a:pt x="909" y="247"/>
                  </a:lnTo>
                  <a:lnTo>
                    <a:pt x="890" y="246"/>
                  </a:lnTo>
                  <a:lnTo>
                    <a:pt x="872" y="245"/>
                  </a:lnTo>
                  <a:lnTo>
                    <a:pt x="855" y="243"/>
                  </a:lnTo>
                  <a:lnTo>
                    <a:pt x="839" y="242"/>
                  </a:lnTo>
                  <a:lnTo>
                    <a:pt x="824" y="241"/>
                  </a:lnTo>
                  <a:lnTo>
                    <a:pt x="808" y="241"/>
                  </a:lnTo>
                  <a:lnTo>
                    <a:pt x="794" y="240"/>
                  </a:lnTo>
                  <a:lnTo>
                    <a:pt x="779" y="239"/>
                  </a:lnTo>
                  <a:lnTo>
                    <a:pt x="764" y="239"/>
                  </a:lnTo>
                  <a:lnTo>
                    <a:pt x="748" y="238"/>
                  </a:lnTo>
                  <a:lnTo>
                    <a:pt x="732" y="237"/>
                  </a:lnTo>
                  <a:lnTo>
                    <a:pt x="715" y="236"/>
                  </a:lnTo>
                  <a:lnTo>
                    <a:pt x="697" y="236"/>
                  </a:lnTo>
                  <a:lnTo>
                    <a:pt x="676" y="235"/>
                  </a:lnTo>
                  <a:lnTo>
                    <a:pt x="655" y="234"/>
                  </a:lnTo>
                  <a:lnTo>
                    <a:pt x="633" y="233"/>
                  </a:lnTo>
                  <a:lnTo>
                    <a:pt x="607" y="231"/>
                  </a:lnTo>
                  <a:lnTo>
                    <a:pt x="580" y="230"/>
                  </a:lnTo>
                  <a:lnTo>
                    <a:pt x="550" y="229"/>
                  </a:lnTo>
                  <a:lnTo>
                    <a:pt x="519" y="227"/>
                  </a:lnTo>
                  <a:lnTo>
                    <a:pt x="483" y="226"/>
                  </a:lnTo>
                  <a:lnTo>
                    <a:pt x="445" y="224"/>
                  </a:lnTo>
                  <a:lnTo>
                    <a:pt x="405" y="222"/>
                  </a:lnTo>
                  <a:lnTo>
                    <a:pt x="360" y="220"/>
                  </a:lnTo>
                  <a:lnTo>
                    <a:pt x="311" y="218"/>
                  </a:lnTo>
                  <a:lnTo>
                    <a:pt x="260" y="215"/>
                  </a:lnTo>
                  <a:lnTo>
                    <a:pt x="204" y="212"/>
                  </a:lnTo>
                  <a:lnTo>
                    <a:pt x="144" y="209"/>
                  </a:lnTo>
                  <a:lnTo>
                    <a:pt x="111" y="204"/>
                  </a:lnTo>
                  <a:lnTo>
                    <a:pt x="83" y="195"/>
                  </a:lnTo>
                  <a:lnTo>
                    <a:pt x="59" y="180"/>
                  </a:lnTo>
                  <a:lnTo>
                    <a:pt x="39" y="162"/>
                  </a:lnTo>
                  <a:lnTo>
                    <a:pt x="23" y="141"/>
                  </a:lnTo>
                  <a:lnTo>
                    <a:pt x="12" y="118"/>
                  </a:lnTo>
                  <a:lnTo>
                    <a:pt x="3" y="93"/>
                  </a:lnTo>
                  <a:lnTo>
                    <a:pt x="0" y="69"/>
                  </a:lnTo>
                  <a:lnTo>
                    <a:pt x="5" y="55"/>
                  </a:lnTo>
                  <a:lnTo>
                    <a:pt x="13" y="42"/>
                  </a:lnTo>
                  <a:lnTo>
                    <a:pt x="21" y="29"/>
                  </a:lnTo>
                  <a:lnTo>
                    <a:pt x="32" y="18"/>
                  </a:lnTo>
                  <a:lnTo>
                    <a:pt x="45" y="10"/>
                  </a:lnTo>
                  <a:lnTo>
                    <a:pt x="63" y="3"/>
                  </a:lnTo>
                  <a:lnTo>
                    <a:pt x="85" y="0"/>
                  </a:lnTo>
                  <a:lnTo>
                    <a:pt x="110" y="1"/>
                  </a:lnTo>
                  <a:close/>
                </a:path>
              </a:pathLst>
            </a:custGeom>
            <a:solidFill>
              <a:srgbClr val="828A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69" name="Freeform 171"/>
            <p:cNvSpPr>
              <a:spLocks/>
            </p:cNvSpPr>
            <p:nvPr/>
          </p:nvSpPr>
          <p:spPr bwMode="auto">
            <a:xfrm>
              <a:off x="3687" y="2309"/>
              <a:ext cx="114" cy="19"/>
            </a:xfrm>
            <a:custGeom>
              <a:avLst/>
              <a:gdLst>
                <a:gd name="T0" fmla="*/ 0 w 1134"/>
                <a:gd name="T1" fmla="*/ 0 h 237"/>
                <a:gd name="T2" fmla="*/ 0 w 1134"/>
                <a:gd name="T3" fmla="*/ 0 h 237"/>
                <a:gd name="T4" fmla="*/ 0 w 1134"/>
                <a:gd name="T5" fmla="*/ 0 h 237"/>
                <a:gd name="T6" fmla="*/ 0 w 1134"/>
                <a:gd name="T7" fmla="*/ 0 h 237"/>
                <a:gd name="T8" fmla="*/ 0 w 1134"/>
                <a:gd name="T9" fmla="*/ 0 h 237"/>
                <a:gd name="T10" fmla="*/ 0 w 1134"/>
                <a:gd name="T11" fmla="*/ 0 h 237"/>
                <a:gd name="T12" fmla="*/ 0 w 1134"/>
                <a:gd name="T13" fmla="*/ 0 h 237"/>
                <a:gd name="T14" fmla="*/ 0 w 1134"/>
                <a:gd name="T15" fmla="*/ 0 h 237"/>
                <a:gd name="T16" fmla="*/ 0 w 1134"/>
                <a:gd name="T17" fmla="*/ 0 h 237"/>
                <a:gd name="T18" fmla="*/ 0 w 1134"/>
                <a:gd name="T19" fmla="*/ 0 h 237"/>
                <a:gd name="T20" fmla="*/ 0 w 1134"/>
                <a:gd name="T21" fmla="*/ 0 h 237"/>
                <a:gd name="T22" fmla="*/ 0 w 1134"/>
                <a:gd name="T23" fmla="*/ 0 h 237"/>
                <a:gd name="T24" fmla="*/ 0 w 1134"/>
                <a:gd name="T25" fmla="*/ 0 h 237"/>
                <a:gd name="T26" fmla="*/ 0 w 1134"/>
                <a:gd name="T27" fmla="*/ 0 h 237"/>
                <a:gd name="T28" fmla="*/ 0 w 1134"/>
                <a:gd name="T29" fmla="*/ 0 h 237"/>
                <a:gd name="T30" fmla="*/ 0 w 1134"/>
                <a:gd name="T31" fmla="*/ 0 h 237"/>
                <a:gd name="T32" fmla="*/ 0 w 1134"/>
                <a:gd name="T33" fmla="*/ 0 h 237"/>
                <a:gd name="T34" fmla="*/ 0 w 1134"/>
                <a:gd name="T35" fmla="*/ 0 h 237"/>
                <a:gd name="T36" fmla="*/ 0 w 1134"/>
                <a:gd name="T37" fmla="*/ 0 h 237"/>
                <a:gd name="T38" fmla="*/ 0 w 1134"/>
                <a:gd name="T39" fmla="*/ 0 h 237"/>
                <a:gd name="T40" fmla="*/ 0 w 1134"/>
                <a:gd name="T41" fmla="*/ 0 h 237"/>
                <a:gd name="T42" fmla="*/ 0 w 1134"/>
                <a:gd name="T43" fmla="*/ 0 h 237"/>
                <a:gd name="T44" fmla="*/ 0 w 1134"/>
                <a:gd name="T45" fmla="*/ 0 h 237"/>
                <a:gd name="T46" fmla="*/ 0 w 1134"/>
                <a:gd name="T47" fmla="*/ 0 h 237"/>
                <a:gd name="T48" fmla="*/ 0 w 1134"/>
                <a:gd name="T49" fmla="*/ 0 h 237"/>
                <a:gd name="T50" fmla="*/ 0 w 1134"/>
                <a:gd name="T51" fmla="*/ 0 h 237"/>
                <a:gd name="T52" fmla="*/ 0 w 1134"/>
                <a:gd name="T53" fmla="*/ 0 h 237"/>
                <a:gd name="T54" fmla="*/ 0 w 1134"/>
                <a:gd name="T55" fmla="*/ 0 h 237"/>
                <a:gd name="T56" fmla="*/ 0 w 1134"/>
                <a:gd name="T57" fmla="*/ 0 h 237"/>
                <a:gd name="T58" fmla="*/ 0 w 1134"/>
                <a:gd name="T59" fmla="*/ 0 h 237"/>
                <a:gd name="T60" fmla="*/ 0 w 1134"/>
                <a:gd name="T61" fmla="*/ 0 h 237"/>
                <a:gd name="T62" fmla="*/ 0 w 1134"/>
                <a:gd name="T63" fmla="*/ 0 h 237"/>
                <a:gd name="T64" fmla="*/ 0 w 1134"/>
                <a:gd name="T65" fmla="*/ 0 h 237"/>
                <a:gd name="T66" fmla="*/ 0 w 1134"/>
                <a:gd name="T67" fmla="*/ 0 h 237"/>
                <a:gd name="T68" fmla="*/ 0 w 1134"/>
                <a:gd name="T69" fmla="*/ 0 h 237"/>
                <a:gd name="T70" fmla="*/ 0 w 1134"/>
                <a:gd name="T71" fmla="*/ 0 h 237"/>
                <a:gd name="T72" fmla="*/ 0 w 1134"/>
                <a:gd name="T73" fmla="*/ 0 h 237"/>
                <a:gd name="T74" fmla="*/ 0 w 1134"/>
                <a:gd name="T75" fmla="*/ 0 h 237"/>
                <a:gd name="T76" fmla="*/ 0 w 1134"/>
                <a:gd name="T77" fmla="*/ 0 h 237"/>
                <a:gd name="T78" fmla="*/ 0 w 1134"/>
                <a:gd name="T79" fmla="*/ 0 h 237"/>
                <a:gd name="T80" fmla="*/ 0 w 1134"/>
                <a:gd name="T81" fmla="*/ 0 h 237"/>
                <a:gd name="T82" fmla="*/ 0 w 1134"/>
                <a:gd name="T83" fmla="*/ 0 h 237"/>
                <a:gd name="T84" fmla="*/ 0 w 1134"/>
                <a:gd name="T85" fmla="*/ 0 h 237"/>
                <a:gd name="T86" fmla="*/ 0 w 1134"/>
                <a:gd name="T87" fmla="*/ 0 h 237"/>
                <a:gd name="T88" fmla="*/ 0 w 1134"/>
                <a:gd name="T89" fmla="*/ 0 h 237"/>
                <a:gd name="T90" fmla="*/ 0 w 1134"/>
                <a:gd name="T91" fmla="*/ 0 h 237"/>
                <a:gd name="T92" fmla="*/ 0 w 1134"/>
                <a:gd name="T93" fmla="*/ 0 h 237"/>
                <a:gd name="T94" fmla="*/ 0 w 1134"/>
                <a:gd name="T95" fmla="*/ 0 h 23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37"/>
                <a:gd name="T146" fmla="*/ 1134 w 1134"/>
                <a:gd name="T147" fmla="*/ 237 h 23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37">
                  <a:moveTo>
                    <a:pt x="103" y="0"/>
                  </a:moveTo>
                  <a:lnTo>
                    <a:pt x="116" y="6"/>
                  </a:lnTo>
                  <a:lnTo>
                    <a:pt x="131" y="11"/>
                  </a:lnTo>
                  <a:lnTo>
                    <a:pt x="149" y="16"/>
                  </a:lnTo>
                  <a:lnTo>
                    <a:pt x="168" y="21"/>
                  </a:lnTo>
                  <a:lnTo>
                    <a:pt x="189" y="27"/>
                  </a:lnTo>
                  <a:lnTo>
                    <a:pt x="212" y="31"/>
                  </a:lnTo>
                  <a:lnTo>
                    <a:pt x="236" y="36"/>
                  </a:lnTo>
                  <a:lnTo>
                    <a:pt x="262" y="40"/>
                  </a:lnTo>
                  <a:lnTo>
                    <a:pt x="289" y="44"/>
                  </a:lnTo>
                  <a:lnTo>
                    <a:pt x="316" y="47"/>
                  </a:lnTo>
                  <a:lnTo>
                    <a:pt x="346" y="51"/>
                  </a:lnTo>
                  <a:lnTo>
                    <a:pt x="376" y="55"/>
                  </a:lnTo>
                  <a:lnTo>
                    <a:pt x="407" y="58"/>
                  </a:lnTo>
                  <a:lnTo>
                    <a:pt x="439" y="60"/>
                  </a:lnTo>
                  <a:lnTo>
                    <a:pt x="472" y="62"/>
                  </a:lnTo>
                  <a:lnTo>
                    <a:pt x="505" y="64"/>
                  </a:lnTo>
                  <a:lnTo>
                    <a:pt x="539" y="66"/>
                  </a:lnTo>
                  <a:lnTo>
                    <a:pt x="574" y="67"/>
                  </a:lnTo>
                  <a:lnTo>
                    <a:pt x="608" y="68"/>
                  </a:lnTo>
                  <a:lnTo>
                    <a:pt x="643" y="69"/>
                  </a:lnTo>
                  <a:lnTo>
                    <a:pt x="677" y="69"/>
                  </a:lnTo>
                  <a:lnTo>
                    <a:pt x="712" y="69"/>
                  </a:lnTo>
                  <a:lnTo>
                    <a:pt x="746" y="69"/>
                  </a:lnTo>
                  <a:lnTo>
                    <a:pt x="780" y="68"/>
                  </a:lnTo>
                  <a:lnTo>
                    <a:pt x="813" y="67"/>
                  </a:lnTo>
                  <a:lnTo>
                    <a:pt x="848" y="66"/>
                  </a:lnTo>
                  <a:lnTo>
                    <a:pt x="880" y="64"/>
                  </a:lnTo>
                  <a:lnTo>
                    <a:pt x="913" y="61"/>
                  </a:lnTo>
                  <a:lnTo>
                    <a:pt x="945" y="59"/>
                  </a:lnTo>
                  <a:lnTo>
                    <a:pt x="975" y="56"/>
                  </a:lnTo>
                  <a:lnTo>
                    <a:pt x="1006" y="51"/>
                  </a:lnTo>
                  <a:lnTo>
                    <a:pt x="1034" y="47"/>
                  </a:lnTo>
                  <a:lnTo>
                    <a:pt x="1053" y="48"/>
                  </a:lnTo>
                  <a:lnTo>
                    <a:pt x="1070" y="52"/>
                  </a:lnTo>
                  <a:lnTo>
                    <a:pt x="1083" y="59"/>
                  </a:lnTo>
                  <a:lnTo>
                    <a:pt x="1095" y="67"/>
                  </a:lnTo>
                  <a:lnTo>
                    <a:pt x="1105" y="76"/>
                  </a:lnTo>
                  <a:lnTo>
                    <a:pt x="1114" y="87"/>
                  </a:lnTo>
                  <a:lnTo>
                    <a:pt x="1124" y="97"/>
                  </a:lnTo>
                  <a:lnTo>
                    <a:pt x="1134" y="108"/>
                  </a:lnTo>
                  <a:lnTo>
                    <a:pt x="1133" y="134"/>
                  </a:lnTo>
                  <a:lnTo>
                    <a:pt x="1126" y="158"/>
                  </a:lnTo>
                  <a:lnTo>
                    <a:pt x="1116" y="181"/>
                  </a:lnTo>
                  <a:lnTo>
                    <a:pt x="1102" y="201"/>
                  </a:lnTo>
                  <a:lnTo>
                    <a:pt x="1084" y="217"/>
                  </a:lnTo>
                  <a:lnTo>
                    <a:pt x="1060" y="228"/>
                  </a:lnTo>
                  <a:lnTo>
                    <a:pt x="1033" y="236"/>
                  </a:lnTo>
                  <a:lnTo>
                    <a:pt x="1000" y="237"/>
                  </a:lnTo>
                  <a:lnTo>
                    <a:pt x="975" y="236"/>
                  </a:lnTo>
                  <a:lnTo>
                    <a:pt x="951" y="235"/>
                  </a:lnTo>
                  <a:lnTo>
                    <a:pt x="929" y="234"/>
                  </a:lnTo>
                  <a:lnTo>
                    <a:pt x="909" y="233"/>
                  </a:lnTo>
                  <a:lnTo>
                    <a:pt x="890" y="232"/>
                  </a:lnTo>
                  <a:lnTo>
                    <a:pt x="872" y="231"/>
                  </a:lnTo>
                  <a:lnTo>
                    <a:pt x="855" y="229"/>
                  </a:lnTo>
                  <a:lnTo>
                    <a:pt x="839" y="228"/>
                  </a:lnTo>
                  <a:lnTo>
                    <a:pt x="824" y="227"/>
                  </a:lnTo>
                  <a:lnTo>
                    <a:pt x="808" y="227"/>
                  </a:lnTo>
                  <a:lnTo>
                    <a:pt x="794" y="226"/>
                  </a:lnTo>
                  <a:lnTo>
                    <a:pt x="779" y="225"/>
                  </a:lnTo>
                  <a:lnTo>
                    <a:pt x="764" y="225"/>
                  </a:lnTo>
                  <a:lnTo>
                    <a:pt x="748" y="224"/>
                  </a:lnTo>
                  <a:lnTo>
                    <a:pt x="732" y="223"/>
                  </a:lnTo>
                  <a:lnTo>
                    <a:pt x="715" y="222"/>
                  </a:lnTo>
                  <a:lnTo>
                    <a:pt x="697" y="222"/>
                  </a:lnTo>
                  <a:lnTo>
                    <a:pt x="676" y="221"/>
                  </a:lnTo>
                  <a:lnTo>
                    <a:pt x="655" y="220"/>
                  </a:lnTo>
                  <a:lnTo>
                    <a:pt x="633" y="219"/>
                  </a:lnTo>
                  <a:lnTo>
                    <a:pt x="607" y="217"/>
                  </a:lnTo>
                  <a:lnTo>
                    <a:pt x="580" y="216"/>
                  </a:lnTo>
                  <a:lnTo>
                    <a:pt x="550" y="215"/>
                  </a:lnTo>
                  <a:lnTo>
                    <a:pt x="519" y="213"/>
                  </a:lnTo>
                  <a:lnTo>
                    <a:pt x="483" y="212"/>
                  </a:lnTo>
                  <a:lnTo>
                    <a:pt x="445" y="210"/>
                  </a:lnTo>
                  <a:lnTo>
                    <a:pt x="405" y="208"/>
                  </a:lnTo>
                  <a:lnTo>
                    <a:pt x="360" y="206"/>
                  </a:lnTo>
                  <a:lnTo>
                    <a:pt x="311" y="204"/>
                  </a:lnTo>
                  <a:lnTo>
                    <a:pt x="260" y="201"/>
                  </a:lnTo>
                  <a:lnTo>
                    <a:pt x="204" y="198"/>
                  </a:lnTo>
                  <a:lnTo>
                    <a:pt x="144" y="195"/>
                  </a:lnTo>
                  <a:lnTo>
                    <a:pt x="111" y="190"/>
                  </a:lnTo>
                  <a:lnTo>
                    <a:pt x="83" y="181"/>
                  </a:lnTo>
                  <a:lnTo>
                    <a:pt x="59" y="166"/>
                  </a:lnTo>
                  <a:lnTo>
                    <a:pt x="39" y="148"/>
                  </a:lnTo>
                  <a:lnTo>
                    <a:pt x="23" y="127"/>
                  </a:lnTo>
                  <a:lnTo>
                    <a:pt x="12" y="104"/>
                  </a:lnTo>
                  <a:lnTo>
                    <a:pt x="3" y="79"/>
                  </a:lnTo>
                  <a:lnTo>
                    <a:pt x="0" y="55"/>
                  </a:lnTo>
                  <a:lnTo>
                    <a:pt x="6" y="43"/>
                  </a:lnTo>
                  <a:lnTo>
                    <a:pt x="13" y="33"/>
                  </a:lnTo>
                  <a:lnTo>
                    <a:pt x="21" y="22"/>
                  </a:lnTo>
                  <a:lnTo>
                    <a:pt x="30" y="14"/>
                  </a:lnTo>
                  <a:lnTo>
                    <a:pt x="42" y="7"/>
                  </a:lnTo>
                  <a:lnTo>
                    <a:pt x="58" y="2"/>
                  </a:lnTo>
                  <a:lnTo>
                    <a:pt x="79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8C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70" name="Freeform 172"/>
            <p:cNvSpPr>
              <a:spLocks/>
            </p:cNvSpPr>
            <p:nvPr/>
          </p:nvSpPr>
          <p:spPr bwMode="auto">
            <a:xfrm>
              <a:off x="3687" y="2310"/>
              <a:ext cx="114" cy="18"/>
            </a:xfrm>
            <a:custGeom>
              <a:avLst/>
              <a:gdLst>
                <a:gd name="T0" fmla="*/ 0 w 1134"/>
                <a:gd name="T1" fmla="*/ 0 h 226"/>
                <a:gd name="T2" fmla="*/ 0 w 1134"/>
                <a:gd name="T3" fmla="*/ 0 h 226"/>
                <a:gd name="T4" fmla="*/ 0 w 1134"/>
                <a:gd name="T5" fmla="*/ 0 h 226"/>
                <a:gd name="T6" fmla="*/ 0 w 1134"/>
                <a:gd name="T7" fmla="*/ 0 h 226"/>
                <a:gd name="T8" fmla="*/ 0 w 1134"/>
                <a:gd name="T9" fmla="*/ 0 h 226"/>
                <a:gd name="T10" fmla="*/ 0 w 1134"/>
                <a:gd name="T11" fmla="*/ 0 h 226"/>
                <a:gd name="T12" fmla="*/ 0 w 1134"/>
                <a:gd name="T13" fmla="*/ 0 h 226"/>
                <a:gd name="T14" fmla="*/ 0 w 1134"/>
                <a:gd name="T15" fmla="*/ 0 h 226"/>
                <a:gd name="T16" fmla="*/ 0 w 1134"/>
                <a:gd name="T17" fmla="*/ 0 h 226"/>
                <a:gd name="T18" fmla="*/ 0 w 1134"/>
                <a:gd name="T19" fmla="*/ 0 h 226"/>
                <a:gd name="T20" fmla="*/ 0 w 1134"/>
                <a:gd name="T21" fmla="*/ 0 h 226"/>
                <a:gd name="T22" fmla="*/ 0 w 1134"/>
                <a:gd name="T23" fmla="*/ 0 h 226"/>
                <a:gd name="T24" fmla="*/ 0 w 1134"/>
                <a:gd name="T25" fmla="*/ 0 h 226"/>
                <a:gd name="T26" fmla="*/ 0 w 1134"/>
                <a:gd name="T27" fmla="*/ 0 h 226"/>
                <a:gd name="T28" fmla="*/ 0 w 1134"/>
                <a:gd name="T29" fmla="*/ 0 h 226"/>
                <a:gd name="T30" fmla="*/ 0 w 1134"/>
                <a:gd name="T31" fmla="*/ 0 h 226"/>
                <a:gd name="T32" fmla="*/ 0 w 1134"/>
                <a:gd name="T33" fmla="*/ 0 h 226"/>
                <a:gd name="T34" fmla="*/ 0 w 1134"/>
                <a:gd name="T35" fmla="*/ 0 h 226"/>
                <a:gd name="T36" fmla="*/ 0 w 1134"/>
                <a:gd name="T37" fmla="*/ 0 h 226"/>
                <a:gd name="T38" fmla="*/ 0 w 1134"/>
                <a:gd name="T39" fmla="*/ 0 h 226"/>
                <a:gd name="T40" fmla="*/ 0 w 1134"/>
                <a:gd name="T41" fmla="*/ 0 h 226"/>
                <a:gd name="T42" fmla="*/ 0 w 1134"/>
                <a:gd name="T43" fmla="*/ 0 h 226"/>
                <a:gd name="T44" fmla="*/ 0 w 1134"/>
                <a:gd name="T45" fmla="*/ 0 h 226"/>
                <a:gd name="T46" fmla="*/ 0 w 1134"/>
                <a:gd name="T47" fmla="*/ 0 h 226"/>
                <a:gd name="T48" fmla="*/ 0 w 1134"/>
                <a:gd name="T49" fmla="*/ 0 h 226"/>
                <a:gd name="T50" fmla="*/ 0 w 1134"/>
                <a:gd name="T51" fmla="*/ 0 h 226"/>
                <a:gd name="T52" fmla="*/ 0 w 1134"/>
                <a:gd name="T53" fmla="*/ 0 h 226"/>
                <a:gd name="T54" fmla="*/ 0 w 1134"/>
                <a:gd name="T55" fmla="*/ 0 h 226"/>
                <a:gd name="T56" fmla="*/ 0 w 1134"/>
                <a:gd name="T57" fmla="*/ 0 h 226"/>
                <a:gd name="T58" fmla="*/ 0 w 1134"/>
                <a:gd name="T59" fmla="*/ 0 h 226"/>
                <a:gd name="T60" fmla="*/ 0 w 1134"/>
                <a:gd name="T61" fmla="*/ 0 h 226"/>
                <a:gd name="T62" fmla="*/ 0 w 1134"/>
                <a:gd name="T63" fmla="*/ 0 h 226"/>
                <a:gd name="T64" fmla="*/ 0 w 1134"/>
                <a:gd name="T65" fmla="*/ 0 h 226"/>
                <a:gd name="T66" fmla="*/ 0 w 1134"/>
                <a:gd name="T67" fmla="*/ 0 h 226"/>
                <a:gd name="T68" fmla="*/ 0 w 1134"/>
                <a:gd name="T69" fmla="*/ 0 h 226"/>
                <a:gd name="T70" fmla="*/ 0 w 1134"/>
                <a:gd name="T71" fmla="*/ 0 h 226"/>
                <a:gd name="T72" fmla="*/ 0 w 1134"/>
                <a:gd name="T73" fmla="*/ 0 h 226"/>
                <a:gd name="T74" fmla="*/ 0 w 1134"/>
                <a:gd name="T75" fmla="*/ 0 h 226"/>
                <a:gd name="T76" fmla="*/ 0 w 1134"/>
                <a:gd name="T77" fmla="*/ 0 h 226"/>
                <a:gd name="T78" fmla="*/ 0 w 1134"/>
                <a:gd name="T79" fmla="*/ 0 h 226"/>
                <a:gd name="T80" fmla="*/ 0 w 1134"/>
                <a:gd name="T81" fmla="*/ 0 h 226"/>
                <a:gd name="T82" fmla="*/ 0 w 1134"/>
                <a:gd name="T83" fmla="*/ 0 h 226"/>
                <a:gd name="T84" fmla="*/ 0 w 1134"/>
                <a:gd name="T85" fmla="*/ 0 h 226"/>
                <a:gd name="T86" fmla="*/ 0 w 1134"/>
                <a:gd name="T87" fmla="*/ 0 h 226"/>
                <a:gd name="T88" fmla="*/ 0 w 1134"/>
                <a:gd name="T89" fmla="*/ 0 h 226"/>
                <a:gd name="T90" fmla="*/ 0 w 1134"/>
                <a:gd name="T91" fmla="*/ 0 h 226"/>
                <a:gd name="T92" fmla="*/ 0 w 1134"/>
                <a:gd name="T93" fmla="*/ 0 h 226"/>
                <a:gd name="T94" fmla="*/ 0 w 1134"/>
                <a:gd name="T95" fmla="*/ 0 h 22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26"/>
                <a:gd name="T146" fmla="*/ 1134 w 1134"/>
                <a:gd name="T147" fmla="*/ 226 h 22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26">
                  <a:moveTo>
                    <a:pt x="98" y="1"/>
                  </a:moveTo>
                  <a:lnTo>
                    <a:pt x="109" y="7"/>
                  </a:lnTo>
                  <a:lnTo>
                    <a:pt x="123" y="14"/>
                  </a:lnTo>
                  <a:lnTo>
                    <a:pt x="140" y="20"/>
                  </a:lnTo>
                  <a:lnTo>
                    <a:pt x="159" y="25"/>
                  </a:lnTo>
                  <a:lnTo>
                    <a:pt x="180" y="30"/>
                  </a:lnTo>
                  <a:lnTo>
                    <a:pt x="204" y="35"/>
                  </a:lnTo>
                  <a:lnTo>
                    <a:pt x="229" y="40"/>
                  </a:lnTo>
                  <a:lnTo>
                    <a:pt x="255" y="46"/>
                  </a:lnTo>
                  <a:lnTo>
                    <a:pt x="285" y="50"/>
                  </a:lnTo>
                  <a:lnTo>
                    <a:pt x="315" y="54"/>
                  </a:lnTo>
                  <a:lnTo>
                    <a:pt x="347" y="58"/>
                  </a:lnTo>
                  <a:lnTo>
                    <a:pt x="379" y="62"/>
                  </a:lnTo>
                  <a:lnTo>
                    <a:pt x="413" y="65"/>
                  </a:lnTo>
                  <a:lnTo>
                    <a:pt x="448" y="68"/>
                  </a:lnTo>
                  <a:lnTo>
                    <a:pt x="483" y="70"/>
                  </a:lnTo>
                  <a:lnTo>
                    <a:pt x="520" y="73"/>
                  </a:lnTo>
                  <a:lnTo>
                    <a:pt x="555" y="75"/>
                  </a:lnTo>
                  <a:lnTo>
                    <a:pt x="592" y="77"/>
                  </a:lnTo>
                  <a:lnTo>
                    <a:pt x="628" y="78"/>
                  </a:lnTo>
                  <a:lnTo>
                    <a:pt x="666" y="78"/>
                  </a:lnTo>
                  <a:lnTo>
                    <a:pt x="702" y="78"/>
                  </a:lnTo>
                  <a:lnTo>
                    <a:pt x="738" y="78"/>
                  </a:lnTo>
                  <a:lnTo>
                    <a:pt x="773" y="78"/>
                  </a:lnTo>
                  <a:lnTo>
                    <a:pt x="807" y="76"/>
                  </a:lnTo>
                  <a:lnTo>
                    <a:pt x="841" y="75"/>
                  </a:lnTo>
                  <a:lnTo>
                    <a:pt x="873" y="73"/>
                  </a:lnTo>
                  <a:lnTo>
                    <a:pt x="906" y="69"/>
                  </a:lnTo>
                  <a:lnTo>
                    <a:pt x="936" y="66"/>
                  </a:lnTo>
                  <a:lnTo>
                    <a:pt x="965" y="62"/>
                  </a:lnTo>
                  <a:lnTo>
                    <a:pt x="992" y="58"/>
                  </a:lnTo>
                  <a:lnTo>
                    <a:pt x="1018" y="53"/>
                  </a:lnTo>
                  <a:lnTo>
                    <a:pt x="1041" y="48"/>
                  </a:lnTo>
                  <a:lnTo>
                    <a:pt x="1057" y="49"/>
                  </a:lnTo>
                  <a:lnTo>
                    <a:pt x="1072" y="52"/>
                  </a:lnTo>
                  <a:lnTo>
                    <a:pt x="1084" y="57"/>
                  </a:lnTo>
                  <a:lnTo>
                    <a:pt x="1094" y="63"/>
                  </a:lnTo>
                  <a:lnTo>
                    <a:pt x="1103" y="70"/>
                  </a:lnTo>
                  <a:lnTo>
                    <a:pt x="1112" y="79"/>
                  </a:lnTo>
                  <a:lnTo>
                    <a:pt x="1122" y="88"/>
                  </a:lnTo>
                  <a:lnTo>
                    <a:pt x="1134" y="97"/>
                  </a:lnTo>
                  <a:lnTo>
                    <a:pt x="1133" y="123"/>
                  </a:lnTo>
                  <a:lnTo>
                    <a:pt x="1126" y="147"/>
                  </a:lnTo>
                  <a:lnTo>
                    <a:pt x="1116" y="170"/>
                  </a:lnTo>
                  <a:lnTo>
                    <a:pt x="1102" y="190"/>
                  </a:lnTo>
                  <a:lnTo>
                    <a:pt x="1084" y="206"/>
                  </a:lnTo>
                  <a:lnTo>
                    <a:pt x="1060" y="217"/>
                  </a:lnTo>
                  <a:lnTo>
                    <a:pt x="1033" y="225"/>
                  </a:lnTo>
                  <a:lnTo>
                    <a:pt x="1000" y="226"/>
                  </a:lnTo>
                  <a:lnTo>
                    <a:pt x="975" y="225"/>
                  </a:lnTo>
                  <a:lnTo>
                    <a:pt x="951" y="224"/>
                  </a:lnTo>
                  <a:lnTo>
                    <a:pt x="929" y="223"/>
                  </a:lnTo>
                  <a:lnTo>
                    <a:pt x="909" y="222"/>
                  </a:lnTo>
                  <a:lnTo>
                    <a:pt x="890" y="221"/>
                  </a:lnTo>
                  <a:lnTo>
                    <a:pt x="872" y="220"/>
                  </a:lnTo>
                  <a:lnTo>
                    <a:pt x="855" y="218"/>
                  </a:lnTo>
                  <a:lnTo>
                    <a:pt x="839" y="217"/>
                  </a:lnTo>
                  <a:lnTo>
                    <a:pt x="824" y="216"/>
                  </a:lnTo>
                  <a:lnTo>
                    <a:pt x="808" y="216"/>
                  </a:lnTo>
                  <a:lnTo>
                    <a:pt x="794" y="215"/>
                  </a:lnTo>
                  <a:lnTo>
                    <a:pt x="779" y="214"/>
                  </a:lnTo>
                  <a:lnTo>
                    <a:pt x="764" y="214"/>
                  </a:lnTo>
                  <a:lnTo>
                    <a:pt x="748" y="213"/>
                  </a:lnTo>
                  <a:lnTo>
                    <a:pt x="732" y="212"/>
                  </a:lnTo>
                  <a:lnTo>
                    <a:pt x="715" y="211"/>
                  </a:lnTo>
                  <a:lnTo>
                    <a:pt x="697" y="211"/>
                  </a:lnTo>
                  <a:lnTo>
                    <a:pt x="676" y="210"/>
                  </a:lnTo>
                  <a:lnTo>
                    <a:pt x="655" y="209"/>
                  </a:lnTo>
                  <a:lnTo>
                    <a:pt x="633" y="208"/>
                  </a:lnTo>
                  <a:lnTo>
                    <a:pt x="607" y="206"/>
                  </a:lnTo>
                  <a:lnTo>
                    <a:pt x="580" y="205"/>
                  </a:lnTo>
                  <a:lnTo>
                    <a:pt x="550" y="204"/>
                  </a:lnTo>
                  <a:lnTo>
                    <a:pt x="519" y="202"/>
                  </a:lnTo>
                  <a:lnTo>
                    <a:pt x="483" y="201"/>
                  </a:lnTo>
                  <a:lnTo>
                    <a:pt x="445" y="199"/>
                  </a:lnTo>
                  <a:lnTo>
                    <a:pt x="405" y="197"/>
                  </a:lnTo>
                  <a:lnTo>
                    <a:pt x="360" y="195"/>
                  </a:lnTo>
                  <a:lnTo>
                    <a:pt x="311" y="193"/>
                  </a:lnTo>
                  <a:lnTo>
                    <a:pt x="260" y="190"/>
                  </a:lnTo>
                  <a:lnTo>
                    <a:pt x="204" y="187"/>
                  </a:lnTo>
                  <a:lnTo>
                    <a:pt x="144" y="184"/>
                  </a:lnTo>
                  <a:lnTo>
                    <a:pt x="111" y="179"/>
                  </a:lnTo>
                  <a:lnTo>
                    <a:pt x="83" y="170"/>
                  </a:lnTo>
                  <a:lnTo>
                    <a:pt x="59" y="155"/>
                  </a:lnTo>
                  <a:lnTo>
                    <a:pt x="39" y="137"/>
                  </a:lnTo>
                  <a:lnTo>
                    <a:pt x="23" y="116"/>
                  </a:lnTo>
                  <a:lnTo>
                    <a:pt x="12" y="93"/>
                  </a:lnTo>
                  <a:lnTo>
                    <a:pt x="3" y="68"/>
                  </a:lnTo>
                  <a:lnTo>
                    <a:pt x="0" y="44"/>
                  </a:lnTo>
                  <a:lnTo>
                    <a:pt x="6" y="34"/>
                  </a:lnTo>
                  <a:lnTo>
                    <a:pt x="14" y="25"/>
                  </a:lnTo>
                  <a:lnTo>
                    <a:pt x="21" y="18"/>
                  </a:lnTo>
                  <a:lnTo>
                    <a:pt x="30" y="10"/>
                  </a:lnTo>
                  <a:lnTo>
                    <a:pt x="42" y="5"/>
                  </a:lnTo>
                  <a:lnTo>
                    <a:pt x="56" y="1"/>
                  </a:lnTo>
                  <a:lnTo>
                    <a:pt x="75" y="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99A1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71" name="Freeform 173"/>
            <p:cNvSpPr>
              <a:spLocks/>
            </p:cNvSpPr>
            <p:nvPr/>
          </p:nvSpPr>
          <p:spPr bwMode="auto">
            <a:xfrm>
              <a:off x="3687" y="2311"/>
              <a:ext cx="114" cy="17"/>
            </a:xfrm>
            <a:custGeom>
              <a:avLst/>
              <a:gdLst>
                <a:gd name="T0" fmla="*/ 0 w 1134"/>
                <a:gd name="T1" fmla="*/ 0 h 213"/>
                <a:gd name="T2" fmla="*/ 0 w 1134"/>
                <a:gd name="T3" fmla="*/ 0 h 213"/>
                <a:gd name="T4" fmla="*/ 0 w 1134"/>
                <a:gd name="T5" fmla="*/ 0 h 213"/>
                <a:gd name="T6" fmla="*/ 0 w 1134"/>
                <a:gd name="T7" fmla="*/ 0 h 213"/>
                <a:gd name="T8" fmla="*/ 0 w 1134"/>
                <a:gd name="T9" fmla="*/ 0 h 213"/>
                <a:gd name="T10" fmla="*/ 0 w 1134"/>
                <a:gd name="T11" fmla="*/ 0 h 213"/>
                <a:gd name="T12" fmla="*/ 0 w 1134"/>
                <a:gd name="T13" fmla="*/ 0 h 213"/>
                <a:gd name="T14" fmla="*/ 0 w 1134"/>
                <a:gd name="T15" fmla="*/ 0 h 213"/>
                <a:gd name="T16" fmla="*/ 0 w 1134"/>
                <a:gd name="T17" fmla="*/ 0 h 213"/>
                <a:gd name="T18" fmla="*/ 0 w 1134"/>
                <a:gd name="T19" fmla="*/ 0 h 213"/>
                <a:gd name="T20" fmla="*/ 0 w 1134"/>
                <a:gd name="T21" fmla="*/ 0 h 213"/>
                <a:gd name="T22" fmla="*/ 0 w 1134"/>
                <a:gd name="T23" fmla="*/ 0 h 213"/>
                <a:gd name="T24" fmla="*/ 0 w 1134"/>
                <a:gd name="T25" fmla="*/ 0 h 213"/>
                <a:gd name="T26" fmla="*/ 0 w 1134"/>
                <a:gd name="T27" fmla="*/ 0 h 213"/>
                <a:gd name="T28" fmla="*/ 0 w 1134"/>
                <a:gd name="T29" fmla="*/ 0 h 213"/>
                <a:gd name="T30" fmla="*/ 0 w 1134"/>
                <a:gd name="T31" fmla="*/ 0 h 213"/>
                <a:gd name="T32" fmla="*/ 0 w 1134"/>
                <a:gd name="T33" fmla="*/ 0 h 213"/>
                <a:gd name="T34" fmla="*/ 0 w 1134"/>
                <a:gd name="T35" fmla="*/ 0 h 213"/>
                <a:gd name="T36" fmla="*/ 0 w 1134"/>
                <a:gd name="T37" fmla="*/ 0 h 213"/>
                <a:gd name="T38" fmla="*/ 0 w 1134"/>
                <a:gd name="T39" fmla="*/ 0 h 213"/>
                <a:gd name="T40" fmla="*/ 0 w 1134"/>
                <a:gd name="T41" fmla="*/ 0 h 213"/>
                <a:gd name="T42" fmla="*/ 0 w 1134"/>
                <a:gd name="T43" fmla="*/ 0 h 213"/>
                <a:gd name="T44" fmla="*/ 0 w 1134"/>
                <a:gd name="T45" fmla="*/ 0 h 213"/>
                <a:gd name="T46" fmla="*/ 0 w 1134"/>
                <a:gd name="T47" fmla="*/ 0 h 213"/>
                <a:gd name="T48" fmla="*/ 0 w 1134"/>
                <a:gd name="T49" fmla="*/ 0 h 213"/>
                <a:gd name="T50" fmla="*/ 0 w 1134"/>
                <a:gd name="T51" fmla="*/ 0 h 213"/>
                <a:gd name="T52" fmla="*/ 0 w 1134"/>
                <a:gd name="T53" fmla="*/ 0 h 213"/>
                <a:gd name="T54" fmla="*/ 0 w 1134"/>
                <a:gd name="T55" fmla="*/ 0 h 213"/>
                <a:gd name="T56" fmla="*/ 0 w 1134"/>
                <a:gd name="T57" fmla="*/ 0 h 213"/>
                <a:gd name="T58" fmla="*/ 0 w 1134"/>
                <a:gd name="T59" fmla="*/ 0 h 213"/>
                <a:gd name="T60" fmla="*/ 0 w 1134"/>
                <a:gd name="T61" fmla="*/ 0 h 213"/>
                <a:gd name="T62" fmla="*/ 0 w 1134"/>
                <a:gd name="T63" fmla="*/ 0 h 213"/>
                <a:gd name="T64" fmla="*/ 0 w 1134"/>
                <a:gd name="T65" fmla="*/ 0 h 213"/>
                <a:gd name="T66" fmla="*/ 0 w 1134"/>
                <a:gd name="T67" fmla="*/ 0 h 213"/>
                <a:gd name="T68" fmla="*/ 0 w 1134"/>
                <a:gd name="T69" fmla="*/ 0 h 213"/>
                <a:gd name="T70" fmla="*/ 0 w 1134"/>
                <a:gd name="T71" fmla="*/ 0 h 213"/>
                <a:gd name="T72" fmla="*/ 0 w 1134"/>
                <a:gd name="T73" fmla="*/ 0 h 213"/>
                <a:gd name="T74" fmla="*/ 0 w 1134"/>
                <a:gd name="T75" fmla="*/ 0 h 213"/>
                <a:gd name="T76" fmla="*/ 0 w 1134"/>
                <a:gd name="T77" fmla="*/ 0 h 213"/>
                <a:gd name="T78" fmla="*/ 0 w 1134"/>
                <a:gd name="T79" fmla="*/ 0 h 213"/>
                <a:gd name="T80" fmla="*/ 0 w 1134"/>
                <a:gd name="T81" fmla="*/ 0 h 213"/>
                <a:gd name="T82" fmla="*/ 0 w 1134"/>
                <a:gd name="T83" fmla="*/ 0 h 213"/>
                <a:gd name="T84" fmla="*/ 0 w 1134"/>
                <a:gd name="T85" fmla="*/ 0 h 213"/>
                <a:gd name="T86" fmla="*/ 0 w 1134"/>
                <a:gd name="T87" fmla="*/ 0 h 213"/>
                <a:gd name="T88" fmla="*/ 0 w 1134"/>
                <a:gd name="T89" fmla="*/ 0 h 213"/>
                <a:gd name="T90" fmla="*/ 0 w 1134"/>
                <a:gd name="T91" fmla="*/ 0 h 213"/>
                <a:gd name="T92" fmla="*/ 0 w 1134"/>
                <a:gd name="T93" fmla="*/ 0 h 213"/>
                <a:gd name="T94" fmla="*/ 0 w 1134"/>
                <a:gd name="T95" fmla="*/ 0 h 21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13"/>
                <a:gd name="T146" fmla="*/ 1134 w 1134"/>
                <a:gd name="T147" fmla="*/ 213 h 21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13">
                  <a:moveTo>
                    <a:pt x="93" y="1"/>
                  </a:moveTo>
                  <a:lnTo>
                    <a:pt x="102" y="8"/>
                  </a:lnTo>
                  <a:lnTo>
                    <a:pt x="114" y="15"/>
                  </a:lnTo>
                  <a:lnTo>
                    <a:pt x="130" y="21"/>
                  </a:lnTo>
                  <a:lnTo>
                    <a:pt x="149" y="27"/>
                  </a:lnTo>
                  <a:lnTo>
                    <a:pt x="171" y="34"/>
                  </a:lnTo>
                  <a:lnTo>
                    <a:pt x="194" y="40"/>
                  </a:lnTo>
                  <a:lnTo>
                    <a:pt x="221" y="45"/>
                  </a:lnTo>
                  <a:lnTo>
                    <a:pt x="250" y="51"/>
                  </a:lnTo>
                  <a:lnTo>
                    <a:pt x="281" y="56"/>
                  </a:lnTo>
                  <a:lnTo>
                    <a:pt x="313" y="61"/>
                  </a:lnTo>
                  <a:lnTo>
                    <a:pt x="347" y="65"/>
                  </a:lnTo>
                  <a:lnTo>
                    <a:pt x="382" y="69"/>
                  </a:lnTo>
                  <a:lnTo>
                    <a:pt x="419" y="73"/>
                  </a:lnTo>
                  <a:lnTo>
                    <a:pt x="457" y="76"/>
                  </a:lnTo>
                  <a:lnTo>
                    <a:pt x="494" y="79"/>
                  </a:lnTo>
                  <a:lnTo>
                    <a:pt x="533" y="81"/>
                  </a:lnTo>
                  <a:lnTo>
                    <a:pt x="573" y="83"/>
                  </a:lnTo>
                  <a:lnTo>
                    <a:pt x="611" y="84"/>
                  </a:lnTo>
                  <a:lnTo>
                    <a:pt x="650" y="85"/>
                  </a:lnTo>
                  <a:lnTo>
                    <a:pt x="688" y="86"/>
                  </a:lnTo>
                  <a:lnTo>
                    <a:pt x="727" y="86"/>
                  </a:lnTo>
                  <a:lnTo>
                    <a:pt x="763" y="85"/>
                  </a:lnTo>
                  <a:lnTo>
                    <a:pt x="799" y="84"/>
                  </a:lnTo>
                  <a:lnTo>
                    <a:pt x="835" y="83"/>
                  </a:lnTo>
                  <a:lnTo>
                    <a:pt x="868" y="80"/>
                  </a:lnTo>
                  <a:lnTo>
                    <a:pt x="900" y="78"/>
                  </a:lnTo>
                  <a:lnTo>
                    <a:pt x="930" y="74"/>
                  </a:lnTo>
                  <a:lnTo>
                    <a:pt x="959" y="70"/>
                  </a:lnTo>
                  <a:lnTo>
                    <a:pt x="985" y="66"/>
                  </a:lnTo>
                  <a:lnTo>
                    <a:pt x="1009" y="61"/>
                  </a:lnTo>
                  <a:lnTo>
                    <a:pt x="1030" y="54"/>
                  </a:lnTo>
                  <a:lnTo>
                    <a:pt x="1048" y="47"/>
                  </a:lnTo>
                  <a:lnTo>
                    <a:pt x="1062" y="48"/>
                  </a:lnTo>
                  <a:lnTo>
                    <a:pt x="1074" y="50"/>
                  </a:lnTo>
                  <a:lnTo>
                    <a:pt x="1084" y="54"/>
                  </a:lnTo>
                  <a:lnTo>
                    <a:pt x="1093" y="60"/>
                  </a:lnTo>
                  <a:lnTo>
                    <a:pt x="1101" y="66"/>
                  </a:lnTo>
                  <a:lnTo>
                    <a:pt x="1110" y="72"/>
                  </a:lnTo>
                  <a:lnTo>
                    <a:pt x="1121" y="78"/>
                  </a:lnTo>
                  <a:lnTo>
                    <a:pt x="1134" y="84"/>
                  </a:lnTo>
                  <a:lnTo>
                    <a:pt x="1133" y="110"/>
                  </a:lnTo>
                  <a:lnTo>
                    <a:pt x="1126" y="134"/>
                  </a:lnTo>
                  <a:lnTo>
                    <a:pt x="1116" y="157"/>
                  </a:lnTo>
                  <a:lnTo>
                    <a:pt x="1102" y="177"/>
                  </a:lnTo>
                  <a:lnTo>
                    <a:pt x="1084" y="193"/>
                  </a:lnTo>
                  <a:lnTo>
                    <a:pt x="1060" y="204"/>
                  </a:lnTo>
                  <a:lnTo>
                    <a:pt x="1033" y="212"/>
                  </a:lnTo>
                  <a:lnTo>
                    <a:pt x="1000" y="213"/>
                  </a:lnTo>
                  <a:lnTo>
                    <a:pt x="975" y="212"/>
                  </a:lnTo>
                  <a:lnTo>
                    <a:pt x="951" y="211"/>
                  </a:lnTo>
                  <a:lnTo>
                    <a:pt x="929" y="210"/>
                  </a:lnTo>
                  <a:lnTo>
                    <a:pt x="909" y="209"/>
                  </a:lnTo>
                  <a:lnTo>
                    <a:pt x="890" y="208"/>
                  </a:lnTo>
                  <a:lnTo>
                    <a:pt x="872" y="207"/>
                  </a:lnTo>
                  <a:lnTo>
                    <a:pt x="855" y="205"/>
                  </a:lnTo>
                  <a:lnTo>
                    <a:pt x="839" y="204"/>
                  </a:lnTo>
                  <a:lnTo>
                    <a:pt x="824" y="203"/>
                  </a:lnTo>
                  <a:lnTo>
                    <a:pt x="808" y="203"/>
                  </a:lnTo>
                  <a:lnTo>
                    <a:pt x="794" y="202"/>
                  </a:lnTo>
                  <a:lnTo>
                    <a:pt x="779" y="201"/>
                  </a:lnTo>
                  <a:lnTo>
                    <a:pt x="764" y="201"/>
                  </a:lnTo>
                  <a:lnTo>
                    <a:pt x="748" y="200"/>
                  </a:lnTo>
                  <a:lnTo>
                    <a:pt x="732" y="199"/>
                  </a:lnTo>
                  <a:lnTo>
                    <a:pt x="715" y="198"/>
                  </a:lnTo>
                  <a:lnTo>
                    <a:pt x="697" y="198"/>
                  </a:lnTo>
                  <a:lnTo>
                    <a:pt x="676" y="197"/>
                  </a:lnTo>
                  <a:lnTo>
                    <a:pt x="655" y="196"/>
                  </a:lnTo>
                  <a:lnTo>
                    <a:pt x="633" y="195"/>
                  </a:lnTo>
                  <a:lnTo>
                    <a:pt x="607" y="193"/>
                  </a:lnTo>
                  <a:lnTo>
                    <a:pt x="580" y="192"/>
                  </a:lnTo>
                  <a:lnTo>
                    <a:pt x="550" y="191"/>
                  </a:lnTo>
                  <a:lnTo>
                    <a:pt x="519" y="189"/>
                  </a:lnTo>
                  <a:lnTo>
                    <a:pt x="483" y="188"/>
                  </a:lnTo>
                  <a:lnTo>
                    <a:pt x="445" y="186"/>
                  </a:lnTo>
                  <a:lnTo>
                    <a:pt x="405" y="184"/>
                  </a:lnTo>
                  <a:lnTo>
                    <a:pt x="360" y="182"/>
                  </a:lnTo>
                  <a:lnTo>
                    <a:pt x="311" y="180"/>
                  </a:lnTo>
                  <a:lnTo>
                    <a:pt x="260" y="177"/>
                  </a:lnTo>
                  <a:lnTo>
                    <a:pt x="204" y="174"/>
                  </a:lnTo>
                  <a:lnTo>
                    <a:pt x="144" y="171"/>
                  </a:lnTo>
                  <a:lnTo>
                    <a:pt x="111" y="166"/>
                  </a:lnTo>
                  <a:lnTo>
                    <a:pt x="83" y="157"/>
                  </a:lnTo>
                  <a:lnTo>
                    <a:pt x="59" y="142"/>
                  </a:lnTo>
                  <a:lnTo>
                    <a:pt x="39" y="124"/>
                  </a:lnTo>
                  <a:lnTo>
                    <a:pt x="23" y="103"/>
                  </a:lnTo>
                  <a:lnTo>
                    <a:pt x="12" y="80"/>
                  </a:lnTo>
                  <a:lnTo>
                    <a:pt x="3" y="55"/>
                  </a:lnTo>
                  <a:lnTo>
                    <a:pt x="0" y="31"/>
                  </a:lnTo>
                  <a:lnTo>
                    <a:pt x="7" y="24"/>
                  </a:lnTo>
                  <a:lnTo>
                    <a:pt x="14" y="17"/>
                  </a:lnTo>
                  <a:lnTo>
                    <a:pt x="21" y="12"/>
                  </a:lnTo>
                  <a:lnTo>
                    <a:pt x="29" y="6"/>
                  </a:lnTo>
                  <a:lnTo>
                    <a:pt x="39" y="3"/>
                  </a:lnTo>
                  <a:lnTo>
                    <a:pt x="52" y="0"/>
                  </a:lnTo>
                  <a:lnTo>
                    <a:pt x="70" y="0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A3A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72" name="Freeform 174"/>
            <p:cNvSpPr>
              <a:spLocks/>
            </p:cNvSpPr>
            <p:nvPr/>
          </p:nvSpPr>
          <p:spPr bwMode="auto">
            <a:xfrm>
              <a:off x="3687" y="2311"/>
              <a:ext cx="114" cy="17"/>
            </a:xfrm>
            <a:custGeom>
              <a:avLst/>
              <a:gdLst>
                <a:gd name="T0" fmla="*/ 0 w 1134"/>
                <a:gd name="T1" fmla="*/ 0 h 202"/>
                <a:gd name="T2" fmla="*/ 0 w 1134"/>
                <a:gd name="T3" fmla="*/ 0 h 202"/>
                <a:gd name="T4" fmla="*/ 0 w 1134"/>
                <a:gd name="T5" fmla="*/ 0 h 202"/>
                <a:gd name="T6" fmla="*/ 0 w 1134"/>
                <a:gd name="T7" fmla="*/ 0 h 202"/>
                <a:gd name="T8" fmla="*/ 0 w 1134"/>
                <a:gd name="T9" fmla="*/ 0 h 202"/>
                <a:gd name="T10" fmla="*/ 0 w 1134"/>
                <a:gd name="T11" fmla="*/ 0 h 202"/>
                <a:gd name="T12" fmla="*/ 0 w 1134"/>
                <a:gd name="T13" fmla="*/ 0 h 202"/>
                <a:gd name="T14" fmla="*/ 0 w 1134"/>
                <a:gd name="T15" fmla="*/ 0 h 202"/>
                <a:gd name="T16" fmla="*/ 0 w 1134"/>
                <a:gd name="T17" fmla="*/ 0 h 202"/>
                <a:gd name="T18" fmla="*/ 0 w 1134"/>
                <a:gd name="T19" fmla="*/ 0 h 202"/>
                <a:gd name="T20" fmla="*/ 0 w 1134"/>
                <a:gd name="T21" fmla="*/ 0 h 202"/>
                <a:gd name="T22" fmla="*/ 0 w 1134"/>
                <a:gd name="T23" fmla="*/ 0 h 202"/>
                <a:gd name="T24" fmla="*/ 0 w 1134"/>
                <a:gd name="T25" fmla="*/ 0 h 202"/>
                <a:gd name="T26" fmla="*/ 0 w 1134"/>
                <a:gd name="T27" fmla="*/ 0 h 202"/>
                <a:gd name="T28" fmla="*/ 0 w 1134"/>
                <a:gd name="T29" fmla="*/ 0 h 202"/>
                <a:gd name="T30" fmla="*/ 0 w 1134"/>
                <a:gd name="T31" fmla="*/ 0 h 202"/>
                <a:gd name="T32" fmla="*/ 0 w 1134"/>
                <a:gd name="T33" fmla="*/ 0 h 202"/>
                <a:gd name="T34" fmla="*/ 0 w 1134"/>
                <a:gd name="T35" fmla="*/ 0 h 202"/>
                <a:gd name="T36" fmla="*/ 0 w 1134"/>
                <a:gd name="T37" fmla="*/ 0 h 202"/>
                <a:gd name="T38" fmla="*/ 0 w 1134"/>
                <a:gd name="T39" fmla="*/ 0 h 202"/>
                <a:gd name="T40" fmla="*/ 0 w 1134"/>
                <a:gd name="T41" fmla="*/ 0 h 202"/>
                <a:gd name="T42" fmla="*/ 0 w 1134"/>
                <a:gd name="T43" fmla="*/ 0 h 202"/>
                <a:gd name="T44" fmla="*/ 0 w 1134"/>
                <a:gd name="T45" fmla="*/ 0 h 202"/>
                <a:gd name="T46" fmla="*/ 0 w 1134"/>
                <a:gd name="T47" fmla="*/ 0 h 202"/>
                <a:gd name="T48" fmla="*/ 0 w 1134"/>
                <a:gd name="T49" fmla="*/ 0 h 202"/>
                <a:gd name="T50" fmla="*/ 0 w 1134"/>
                <a:gd name="T51" fmla="*/ 0 h 202"/>
                <a:gd name="T52" fmla="*/ 0 w 1134"/>
                <a:gd name="T53" fmla="*/ 0 h 202"/>
                <a:gd name="T54" fmla="*/ 0 w 1134"/>
                <a:gd name="T55" fmla="*/ 0 h 202"/>
                <a:gd name="T56" fmla="*/ 0 w 1134"/>
                <a:gd name="T57" fmla="*/ 0 h 202"/>
                <a:gd name="T58" fmla="*/ 0 w 1134"/>
                <a:gd name="T59" fmla="*/ 0 h 202"/>
                <a:gd name="T60" fmla="*/ 0 w 1134"/>
                <a:gd name="T61" fmla="*/ 0 h 202"/>
                <a:gd name="T62" fmla="*/ 0 w 1134"/>
                <a:gd name="T63" fmla="*/ 0 h 202"/>
                <a:gd name="T64" fmla="*/ 0 w 1134"/>
                <a:gd name="T65" fmla="*/ 0 h 202"/>
                <a:gd name="T66" fmla="*/ 0 w 1134"/>
                <a:gd name="T67" fmla="*/ 0 h 202"/>
                <a:gd name="T68" fmla="*/ 0 w 1134"/>
                <a:gd name="T69" fmla="*/ 0 h 202"/>
                <a:gd name="T70" fmla="*/ 0 w 1134"/>
                <a:gd name="T71" fmla="*/ 0 h 202"/>
                <a:gd name="T72" fmla="*/ 0 w 1134"/>
                <a:gd name="T73" fmla="*/ 0 h 202"/>
                <a:gd name="T74" fmla="*/ 0 w 1134"/>
                <a:gd name="T75" fmla="*/ 0 h 202"/>
                <a:gd name="T76" fmla="*/ 0 w 1134"/>
                <a:gd name="T77" fmla="*/ 0 h 202"/>
                <a:gd name="T78" fmla="*/ 0 w 1134"/>
                <a:gd name="T79" fmla="*/ 0 h 202"/>
                <a:gd name="T80" fmla="*/ 0 w 1134"/>
                <a:gd name="T81" fmla="*/ 0 h 202"/>
                <a:gd name="T82" fmla="*/ 0 w 1134"/>
                <a:gd name="T83" fmla="*/ 0 h 202"/>
                <a:gd name="T84" fmla="*/ 0 w 1134"/>
                <a:gd name="T85" fmla="*/ 0 h 202"/>
                <a:gd name="T86" fmla="*/ 0 w 1134"/>
                <a:gd name="T87" fmla="*/ 0 h 202"/>
                <a:gd name="T88" fmla="*/ 0 w 1134"/>
                <a:gd name="T89" fmla="*/ 0 h 202"/>
                <a:gd name="T90" fmla="*/ 0 w 1134"/>
                <a:gd name="T91" fmla="*/ 0 h 202"/>
                <a:gd name="T92" fmla="*/ 0 w 1134"/>
                <a:gd name="T93" fmla="*/ 0 h 202"/>
                <a:gd name="T94" fmla="*/ 0 w 1134"/>
                <a:gd name="T95" fmla="*/ 0 h 2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02"/>
                <a:gd name="T146" fmla="*/ 1134 w 1134"/>
                <a:gd name="T147" fmla="*/ 202 h 2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02">
                  <a:moveTo>
                    <a:pt x="86" y="2"/>
                  </a:moveTo>
                  <a:lnTo>
                    <a:pt x="93" y="10"/>
                  </a:lnTo>
                  <a:lnTo>
                    <a:pt x="104" y="17"/>
                  </a:lnTo>
                  <a:lnTo>
                    <a:pt x="119" y="25"/>
                  </a:lnTo>
                  <a:lnTo>
                    <a:pt x="138" y="32"/>
                  </a:lnTo>
                  <a:lnTo>
                    <a:pt x="160" y="38"/>
                  </a:lnTo>
                  <a:lnTo>
                    <a:pt x="185" y="45"/>
                  </a:lnTo>
                  <a:lnTo>
                    <a:pt x="213" y="52"/>
                  </a:lnTo>
                  <a:lnTo>
                    <a:pt x="243" y="58"/>
                  </a:lnTo>
                  <a:lnTo>
                    <a:pt x="276" y="63"/>
                  </a:lnTo>
                  <a:lnTo>
                    <a:pt x="311" y="68"/>
                  </a:lnTo>
                  <a:lnTo>
                    <a:pt x="348" y="73"/>
                  </a:lnTo>
                  <a:lnTo>
                    <a:pt x="386" y="78"/>
                  </a:lnTo>
                  <a:lnTo>
                    <a:pt x="425" y="82"/>
                  </a:lnTo>
                  <a:lnTo>
                    <a:pt x="465" y="86"/>
                  </a:lnTo>
                  <a:lnTo>
                    <a:pt x="505" y="89"/>
                  </a:lnTo>
                  <a:lnTo>
                    <a:pt x="547" y="92"/>
                  </a:lnTo>
                  <a:lnTo>
                    <a:pt x="589" y="94"/>
                  </a:lnTo>
                  <a:lnTo>
                    <a:pt x="630" y="95"/>
                  </a:lnTo>
                  <a:lnTo>
                    <a:pt x="671" y="96"/>
                  </a:lnTo>
                  <a:lnTo>
                    <a:pt x="712" y="97"/>
                  </a:lnTo>
                  <a:lnTo>
                    <a:pt x="751" y="97"/>
                  </a:lnTo>
                  <a:lnTo>
                    <a:pt x="789" y="96"/>
                  </a:lnTo>
                  <a:lnTo>
                    <a:pt x="827" y="95"/>
                  </a:lnTo>
                  <a:lnTo>
                    <a:pt x="862" y="93"/>
                  </a:lnTo>
                  <a:lnTo>
                    <a:pt x="896" y="91"/>
                  </a:lnTo>
                  <a:lnTo>
                    <a:pt x="927" y="87"/>
                  </a:lnTo>
                  <a:lnTo>
                    <a:pt x="957" y="84"/>
                  </a:lnTo>
                  <a:lnTo>
                    <a:pt x="983" y="79"/>
                  </a:lnTo>
                  <a:lnTo>
                    <a:pt x="1007" y="73"/>
                  </a:lnTo>
                  <a:lnTo>
                    <a:pt x="1027" y="67"/>
                  </a:lnTo>
                  <a:lnTo>
                    <a:pt x="1043" y="60"/>
                  </a:lnTo>
                  <a:lnTo>
                    <a:pt x="1056" y="52"/>
                  </a:lnTo>
                  <a:lnTo>
                    <a:pt x="1068" y="52"/>
                  </a:lnTo>
                  <a:lnTo>
                    <a:pt x="1077" y="52"/>
                  </a:lnTo>
                  <a:lnTo>
                    <a:pt x="1085" y="54"/>
                  </a:lnTo>
                  <a:lnTo>
                    <a:pt x="1092" y="57"/>
                  </a:lnTo>
                  <a:lnTo>
                    <a:pt x="1100" y="60"/>
                  </a:lnTo>
                  <a:lnTo>
                    <a:pt x="1108" y="64"/>
                  </a:lnTo>
                  <a:lnTo>
                    <a:pt x="1119" y="69"/>
                  </a:lnTo>
                  <a:lnTo>
                    <a:pt x="1134" y="73"/>
                  </a:lnTo>
                  <a:lnTo>
                    <a:pt x="1133" y="99"/>
                  </a:lnTo>
                  <a:lnTo>
                    <a:pt x="1126" y="123"/>
                  </a:lnTo>
                  <a:lnTo>
                    <a:pt x="1116" y="146"/>
                  </a:lnTo>
                  <a:lnTo>
                    <a:pt x="1102" y="166"/>
                  </a:lnTo>
                  <a:lnTo>
                    <a:pt x="1084" y="182"/>
                  </a:lnTo>
                  <a:lnTo>
                    <a:pt x="1060" y="193"/>
                  </a:lnTo>
                  <a:lnTo>
                    <a:pt x="1033" y="201"/>
                  </a:lnTo>
                  <a:lnTo>
                    <a:pt x="1000" y="202"/>
                  </a:lnTo>
                  <a:lnTo>
                    <a:pt x="975" y="201"/>
                  </a:lnTo>
                  <a:lnTo>
                    <a:pt x="951" y="200"/>
                  </a:lnTo>
                  <a:lnTo>
                    <a:pt x="929" y="199"/>
                  </a:lnTo>
                  <a:lnTo>
                    <a:pt x="909" y="198"/>
                  </a:lnTo>
                  <a:lnTo>
                    <a:pt x="890" y="197"/>
                  </a:lnTo>
                  <a:lnTo>
                    <a:pt x="872" y="196"/>
                  </a:lnTo>
                  <a:lnTo>
                    <a:pt x="855" y="194"/>
                  </a:lnTo>
                  <a:lnTo>
                    <a:pt x="839" y="193"/>
                  </a:lnTo>
                  <a:lnTo>
                    <a:pt x="824" y="192"/>
                  </a:lnTo>
                  <a:lnTo>
                    <a:pt x="808" y="192"/>
                  </a:lnTo>
                  <a:lnTo>
                    <a:pt x="794" y="191"/>
                  </a:lnTo>
                  <a:lnTo>
                    <a:pt x="779" y="190"/>
                  </a:lnTo>
                  <a:lnTo>
                    <a:pt x="764" y="190"/>
                  </a:lnTo>
                  <a:lnTo>
                    <a:pt x="748" y="189"/>
                  </a:lnTo>
                  <a:lnTo>
                    <a:pt x="732" y="188"/>
                  </a:lnTo>
                  <a:lnTo>
                    <a:pt x="715" y="187"/>
                  </a:lnTo>
                  <a:lnTo>
                    <a:pt x="697" y="187"/>
                  </a:lnTo>
                  <a:lnTo>
                    <a:pt x="676" y="186"/>
                  </a:lnTo>
                  <a:lnTo>
                    <a:pt x="655" y="185"/>
                  </a:lnTo>
                  <a:lnTo>
                    <a:pt x="633" y="184"/>
                  </a:lnTo>
                  <a:lnTo>
                    <a:pt x="607" y="182"/>
                  </a:lnTo>
                  <a:lnTo>
                    <a:pt x="580" y="181"/>
                  </a:lnTo>
                  <a:lnTo>
                    <a:pt x="550" y="180"/>
                  </a:lnTo>
                  <a:lnTo>
                    <a:pt x="519" y="178"/>
                  </a:lnTo>
                  <a:lnTo>
                    <a:pt x="483" y="177"/>
                  </a:lnTo>
                  <a:lnTo>
                    <a:pt x="445" y="175"/>
                  </a:lnTo>
                  <a:lnTo>
                    <a:pt x="405" y="173"/>
                  </a:lnTo>
                  <a:lnTo>
                    <a:pt x="360" y="171"/>
                  </a:lnTo>
                  <a:lnTo>
                    <a:pt x="311" y="169"/>
                  </a:lnTo>
                  <a:lnTo>
                    <a:pt x="260" y="166"/>
                  </a:lnTo>
                  <a:lnTo>
                    <a:pt x="204" y="163"/>
                  </a:lnTo>
                  <a:lnTo>
                    <a:pt x="144" y="160"/>
                  </a:lnTo>
                  <a:lnTo>
                    <a:pt x="111" y="155"/>
                  </a:lnTo>
                  <a:lnTo>
                    <a:pt x="83" y="146"/>
                  </a:lnTo>
                  <a:lnTo>
                    <a:pt x="59" y="131"/>
                  </a:lnTo>
                  <a:lnTo>
                    <a:pt x="39" y="113"/>
                  </a:lnTo>
                  <a:lnTo>
                    <a:pt x="23" y="92"/>
                  </a:lnTo>
                  <a:lnTo>
                    <a:pt x="12" y="69"/>
                  </a:lnTo>
                  <a:lnTo>
                    <a:pt x="3" y="44"/>
                  </a:lnTo>
                  <a:lnTo>
                    <a:pt x="0" y="20"/>
                  </a:lnTo>
                  <a:lnTo>
                    <a:pt x="7" y="15"/>
                  </a:lnTo>
                  <a:lnTo>
                    <a:pt x="15" y="10"/>
                  </a:lnTo>
                  <a:lnTo>
                    <a:pt x="21" y="7"/>
                  </a:lnTo>
                  <a:lnTo>
                    <a:pt x="29" y="3"/>
                  </a:lnTo>
                  <a:lnTo>
                    <a:pt x="38" y="1"/>
                  </a:lnTo>
                  <a:lnTo>
                    <a:pt x="50" y="0"/>
                  </a:lnTo>
                  <a:lnTo>
                    <a:pt x="65" y="0"/>
                  </a:lnTo>
                  <a:lnTo>
                    <a:pt x="86" y="2"/>
                  </a:lnTo>
                  <a:close/>
                </a:path>
              </a:pathLst>
            </a:custGeom>
            <a:solidFill>
              <a:srgbClr val="B0B8B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73" name="Freeform 175"/>
            <p:cNvSpPr>
              <a:spLocks/>
            </p:cNvSpPr>
            <p:nvPr/>
          </p:nvSpPr>
          <p:spPr bwMode="auto">
            <a:xfrm>
              <a:off x="3687" y="2312"/>
              <a:ext cx="114" cy="16"/>
            </a:xfrm>
            <a:custGeom>
              <a:avLst/>
              <a:gdLst>
                <a:gd name="T0" fmla="*/ 0 w 1134"/>
                <a:gd name="T1" fmla="*/ 0 h 191"/>
                <a:gd name="T2" fmla="*/ 0 w 1134"/>
                <a:gd name="T3" fmla="*/ 0 h 191"/>
                <a:gd name="T4" fmla="*/ 0 w 1134"/>
                <a:gd name="T5" fmla="*/ 0 h 191"/>
                <a:gd name="T6" fmla="*/ 0 w 1134"/>
                <a:gd name="T7" fmla="*/ 0 h 191"/>
                <a:gd name="T8" fmla="*/ 0 w 1134"/>
                <a:gd name="T9" fmla="*/ 0 h 191"/>
                <a:gd name="T10" fmla="*/ 0 w 1134"/>
                <a:gd name="T11" fmla="*/ 0 h 191"/>
                <a:gd name="T12" fmla="*/ 0 w 1134"/>
                <a:gd name="T13" fmla="*/ 0 h 191"/>
                <a:gd name="T14" fmla="*/ 0 w 1134"/>
                <a:gd name="T15" fmla="*/ 0 h 191"/>
                <a:gd name="T16" fmla="*/ 0 w 1134"/>
                <a:gd name="T17" fmla="*/ 0 h 191"/>
                <a:gd name="T18" fmla="*/ 0 w 1134"/>
                <a:gd name="T19" fmla="*/ 0 h 191"/>
                <a:gd name="T20" fmla="*/ 0 w 1134"/>
                <a:gd name="T21" fmla="*/ 0 h 191"/>
                <a:gd name="T22" fmla="*/ 0 w 1134"/>
                <a:gd name="T23" fmla="*/ 0 h 191"/>
                <a:gd name="T24" fmla="*/ 0 w 1134"/>
                <a:gd name="T25" fmla="*/ 0 h 191"/>
                <a:gd name="T26" fmla="*/ 0 w 1134"/>
                <a:gd name="T27" fmla="*/ 0 h 191"/>
                <a:gd name="T28" fmla="*/ 0 w 1134"/>
                <a:gd name="T29" fmla="*/ 0 h 191"/>
                <a:gd name="T30" fmla="*/ 0 w 1134"/>
                <a:gd name="T31" fmla="*/ 0 h 191"/>
                <a:gd name="T32" fmla="*/ 0 w 1134"/>
                <a:gd name="T33" fmla="*/ 0 h 191"/>
                <a:gd name="T34" fmla="*/ 0 w 1134"/>
                <a:gd name="T35" fmla="*/ 0 h 191"/>
                <a:gd name="T36" fmla="*/ 0 w 1134"/>
                <a:gd name="T37" fmla="*/ 0 h 191"/>
                <a:gd name="T38" fmla="*/ 0 w 1134"/>
                <a:gd name="T39" fmla="*/ 0 h 191"/>
                <a:gd name="T40" fmla="*/ 0 w 1134"/>
                <a:gd name="T41" fmla="*/ 0 h 191"/>
                <a:gd name="T42" fmla="*/ 0 w 1134"/>
                <a:gd name="T43" fmla="*/ 0 h 191"/>
                <a:gd name="T44" fmla="*/ 0 w 1134"/>
                <a:gd name="T45" fmla="*/ 0 h 191"/>
                <a:gd name="T46" fmla="*/ 0 w 1134"/>
                <a:gd name="T47" fmla="*/ 0 h 191"/>
                <a:gd name="T48" fmla="*/ 0 w 1134"/>
                <a:gd name="T49" fmla="*/ 0 h 191"/>
                <a:gd name="T50" fmla="*/ 0 w 1134"/>
                <a:gd name="T51" fmla="*/ 0 h 191"/>
                <a:gd name="T52" fmla="*/ 0 w 1134"/>
                <a:gd name="T53" fmla="*/ 0 h 191"/>
                <a:gd name="T54" fmla="*/ 0 w 1134"/>
                <a:gd name="T55" fmla="*/ 0 h 191"/>
                <a:gd name="T56" fmla="*/ 0 w 1134"/>
                <a:gd name="T57" fmla="*/ 0 h 191"/>
                <a:gd name="T58" fmla="*/ 0 w 1134"/>
                <a:gd name="T59" fmla="*/ 0 h 191"/>
                <a:gd name="T60" fmla="*/ 0 w 1134"/>
                <a:gd name="T61" fmla="*/ 0 h 191"/>
                <a:gd name="T62" fmla="*/ 0 w 1134"/>
                <a:gd name="T63" fmla="*/ 0 h 191"/>
                <a:gd name="T64" fmla="*/ 0 w 1134"/>
                <a:gd name="T65" fmla="*/ 0 h 191"/>
                <a:gd name="T66" fmla="*/ 0 w 1134"/>
                <a:gd name="T67" fmla="*/ 0 h 191"/>
                <a:gd name="T68" fmla="*/ 0 w 1134"/>
                <a:gd name="T69" fmla="*/ 0 h 191"/>
                <a:gd name="T70" fmla="*/ 0 w 1134"/>
                <a:gd name="T71" fmla="*/ 0 h 191"/>
                <a:gd name="T72" fmla="*/ 0 w 1134"/>
                <a:gd name="T73" fmla="*/ 0 h 191"/>
                <a:gd name="T74" fmla="*/ 0 w 1134"/>
                <a:gd name="T75" fmla="*/ 0 h 191"/>
                <a:gd name="T76" fmla="*/ 0 w 1134"/>
                <a:gd name="T77" fmla="*/ 0 h 191"/>
                <a:gd name="T78" fmla="*/ 0 w 1134"/>
                <a:gd name="T79" fmla="*/ 0 h 191"/>
                <a:gd name="T80" fmla="*/ 0 w 1134"/>
                <a:gd name="T81" fmla="*/ 0 h 191"/>
                <a:gd name="T82" fmla="*/ 0 w 1134"/>
                <a:gd name="T83" fmla="*/ 0 h 191"/>
                <a:gd name="T84" fmla="*/ 0 w 1134"/>
                <a:gd name="T85" fmla="*/ 0 h 191"/>
                <a:gd name="T86" fmla="*/ 0 w 1134"/>
                <a:gd name="T87" fmla="*/ 0 h 191"/>
                <a:gd name="T88" fmla="*/ 0 w 1134"/>
                <a:gd name="T89" fmla="*/ 0 h 191"/>
                <a:gd name="T90" fmla="*/ 0 w 1134"/>
                <a:gd name="T91" fmla="*/ 0 h 191"/>
                <a:gd name="T92" fmla="*/ 0 w 1134"/>
                <a:gd name="T93" fmla="*/ 0 h 191"/>
                <a:gd name="T94" fmla="*/ 0 w 1134"/>
                <a:gd name="T95" fmla="*/ 0 h 19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191"/>
                <a:gd name="T146" fmla="*/ 1134 w 1134"/>
                <a:gd name="T147" fmla="*/ 191 h 19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191">
                  <a:moveTo>
                    <a:pt x="81" y="3"/>
                  </a:moveTo>
                  <a:lnTo>
                    <a:pt x="86" y="12"/>
                  </a:lnTo>
                  <a:lnTo>
                    <a:pt x="96" y="20"/>
                  </a:lnTo>
                  <a:lnTo>
                    <a:pt x="110" y="28"/>
                  </a:lnTo>
                  <a:lnTo>
                    <a:pt x="128" y="35"/>
                  </a:lnTo>
                  <a:lnTo>
                    <a:pt x="151" y="44"/>
                  </a:lnTo>
                  <a:lnTo>
                    <a:pt x="176" y="51"/>
                  </a:lnTo>
                  <a:lnTo>
                    <a:pt x="206" y="57"/>
                  </a:lnTo>
                  <a:lnTo>
                    <a:pt x="237" y="64"/>
                  </a:lnTo>
                  <a:lnTo>
                    <a:pt x="273" y="71"/>
                  </a:lnTo>
                  <a:lnTo>
                    <a:pt x="309" y="76"/>
                  </a:lnTo>
                  <a:lnTo>
                    <a:pt x="348" y="81"/>
                  </a:lnTo>
                  <a:lnTo>
                    <a:pt x="389" y="86"/>
                  </a:lnTo>
                  <a:lnTo>
                    <a:pt x="430" y="91"/>
                  </a:lnTo>
                  <a:lnTo>
                    <a:pt x="473" y="94"/>
                  </a:lnTo>
                  <a:lnTo>
                    <a:pt x="517" y="99"/>
                  </a:lnTo>
                  <a:lnTo>
                    <a:pt x="560" y="101"/>
                  </a:lnTo>
                  <a:lnTo>
                    <a:pt x="605" y="104"/>
                  </a:lnTo>
                  <a:lnTo>
                    <a:pt x="649" y="105"/>
                  </a:lnTo>
                  <a:lnTo>
                    <a:pt x="692" y="107"/>
                  </a:lnTo>
                  <a:lnTo>
                    <a:pt x="734" y="107"/>
                  </a:lnTo>
                  <a:lnTo>
                    <a:pt x="775" y="107"/>
                  </a:lnTo>
                  <a:lnTo>
                    <a:pt x="814" y="106"/>
                  </a:lnTo>
                  <a:lnTo>
                    <a:pt x="853" y="104"/>
                  </a:lnTo>
                  <a:lnTo>
                    <a:pt x="889" y="102"/>
                  </a:lnTo>
                  <a:lnTo>
                    <a:pt x="922" y="99"/>
                  </a:lnTo>
                  <a:lnTo>
                    <a:pt x="953" y="94"/>
                  </a:lnTo>
                  <a:lnTo>
                    <a:pt x="981" y="90"/>
                  </a:lnTo>
                  <a:lnTo>
                    <a:pt x="1006" y="84"/>
                  </a:lnTo>
                  <a:lnTo>
                    <a:pt x="1026" y="78"/>
                  </a:lnTo>
                  <a:lnTo>
                    <a:pt x="1043" y="71"/>
                  </a:lnTo>
                  <a:lnTo>
                    <a:pt x="1055" y="62"/>
                  </a:lnTo>
                  <a:lnTo>
                    <a:pt x="1063" y="53"/>
                  </a:lnTo>
                  <a:lnTo>
                    <a:pt x="1073" y="52"/>
                  </a:lnTo>
                  <a:lnTo>
                    <a:pt x="1080" y="52"/>
                  </a:lnTo>
                  <a:lnTo>
                    <a:pt x="1086" y="53"/>
                  </a:lnTo>
                  <a:lnTo>
                    <a:pt x="1092" y="54"/>
                  </a:lnTo>
                  <a:lnTo>
                    <a:pt x="1099" y="56"/>
                  </a:lnTo>
                  <a:lnTo>
                    <a:pt x="1107" y="58"/>
                  </a:lnTo>
                  <a:lnTo>
                    <a:pt x="1118" y="60"/>
                  </a:lnTo>
                  <a:lnTo>
                    <a:pt x="1134" y="62"/>
                  </a:lnTo>
                  <a:lnTo>
                    <a:pt x="1133" y="88"/>
                  </a:lnTo>
                  <a:lnTo>
                    <a:pt x="1126" y="112"/>
                  </a:lnTo>
                  <a:lnTo>
                    <a:pt x="1116" y="135"/>
                  </a:lnTo>
                  <a:lnTo>
                    <a:pt x="1102" y="155"/>
                  </a:lnTo>
                  <a:lnTo>
                    <a:pt x="1084" y="171"/>
                  </a:lnTo>
                  <a:lnTo>
                    <a:pt x="1060" y="182"/>
                  </a:lnTo>
                  <a:lnTo>
                    <a:pt x="1033" y="190"/>
                  </a:lnTo>
                  <a:lnTo>
                    <a:pt x="1000" y="191"/>
                  </a:lnTo>
                  <a:lnTo>
                    <a:pt x="975" y="190"/>
                  </a:lnTo>
                  <a:lnTo>
                    <a:pt x="951" y="189"/>
                  </a:lnTo>
                  <a:lnTo>
                    <a:pt x="929" y="188"/>
                  </a:lnTo>
                  <a:lnTo>
                    <a:pt x="909" y="187"/>
                  </a:lnTo>
                  <a:lnTo>
                    <a:pt x="890" y="186"/>
                  </a:lnTo>
                  <a:lnTo>
                    <a:pt x="872" y="185"/>
                  </a:lnTo>
                  <a:lnTo>
                    <a:pt x="855" y="183"/>
                  </a:lnTo>
                  <a:lnTo>
                    <a:pt x="839" y="182"/>
                  </a:lnTo>
                  <a:lnTo>
                    <a:pt x="824" y="181"/>
                  </a:lnTo>
                  <a:lnTo>
                    <a:pt x="808" y="181"/>
                  </a:lnTo>
                  <a:lnTo>
                    <a:pt x="794" y="180"/>
                  </a:lnTo>
                  <a:lnTo>
                    <a:pt x="779" y="179"/>
                  </a:lnTo>
                  <a:lnTo>
                    <a:pt x="764" y="179"/>
                  </a:lnTo>
                  <a:lnTo>
                    <a:pt x="748" y="178"/>
                  </a:lnTo>
                  <a:lnTo>
                    <a:pt x="732" y="177"/>
                  </a:lnTo>
                  <a:lnTo>
                    <a:pt x="715" y="176"/>
                  </a:lnTo>
                  <a:lnTo>
                    <a:pt x="697" y="176"/>
                  </a:lnTo>
                  <a:lnTo>
                    <a:pt x="676" y="175"/>
                  </a:lnTo>
                  <a:lnTo>
                    <a:pt x="655" y="174"/>
                  </a:lnTo>
                  <a:lnTo>
                    <a:pt x="633" y="173"/>
                  </a:lnTo>
                  <a:lnTo>
                    <a:pt x="607" y="171"/>
                  </a:lnTo>
                  <a:lnTo>
                    <a:pt x="580" y="170"/>
                  </a:lnTo>
                  <a:lnTo>
                    <a:pt x="550" y="169"/>
                  </a:lnTo>
                  <a:lnTo>
                    <a:pt x="519" y="167"/>
                  </a:lnTo>
                  <a:lnTo>
                    <a:pt x="483" y="166"/>
                  </a:lnTo>
                  <a:lnTo>
                    <a:pt x="445" y="164"/>
                  </a:lnTo>
                  <a:lnTo>
                    <a:pt x="405" y="162"/>
                  </a:lnTo>
                  <a:lnTo>
                    <a:pt x="360" y="160"/>
                  </a:lnTo>
                  <a:lnTo>
                    <a:pt x="311" y="158"/>
                  </a:lnTo>
                  <a:lnTo>
                    <a:pt x="260" y="155"/>
                  </a:lnTo>
                  <a:lnTo>
                    <a:pt x="204" y="152"/>
                  </a:lnTo>
                  <a:lnTo>
                    <a:pt x="144" y="149"/>
                  </a:lnTo>
                  <a:lnTo>
                    <a:pt x="111" y="144"/>
                  </a:lnTo>
                  <a:lnTo>
                    <a:pt x="83" y="135"/>
                  </a:lnTo>
                  <a:lnTo>
                    <a:pt x="59" y="120"/>
                  </a:lnTo>
                  <a:lnTo>
                    <a:pt x="39" y="102"/>
                  </a:lnTo>
                  <a:lnTo>
                    <a:pt x="23" y="81"/>
                  </a:lnTo>
                  <a:lnTo>
                    <a:pt x="12" y="58"/>
                  </a:lnTo>
                  <a:lnTo>
                    <a:pt x="3" y="33"/>
                  </a:lnTo>
                  <a:lnTo>
                    <a:pt x="0" y="9"/>
                  </a:lnTo>
                  <a:lnTo>
                    <a:pt x="8" y="6"/>
                  </a:lnTo>
                  <a:lnTo>
                    <a:pt x="15" y="4"/>
                  </a:lnTo>
                  <a:lnTo>
                    <a:pt x="21" y="2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61" y="1"/>
                  </a:lnTo>
                  <a:lnTo>
                    <a:pt x="81" y="3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74" name="Freeform 176"/>
            <p:cNvSpPr>
              <a:spLocks/>
            </p:cNvSpPr>
            <p:nvPr/>
          </p:nvSpPr>
          <p:spPr bwMode="auto">
            <a:xfrm>
              <a:off x="3687" y="2313"/>
              <a:ext cx="114" cy="15"/>
            </a:xfrm>
            <a:custGeom>
              <a:avLst/>
              <a:gdLst>
                <a:gd name="T0" fmla="*/ 0 w 1134"/>
                <a:gd name="T1" fmla="*/ 0 h 182"/>
                <a:gd name="T2" fmla="*/ 0 w 1134"/>
                <a:gd name="T3" fmla="*/ 0 h 182"/>
                <a:gd name="T4" fmla="*/ 0 w 1134"/>
                <a:gd name="T5" fmla="*/ 0 h 182"/>
                <a:gd name="T6" fmla="*/ 0 w 1134"/>
                <a:gd name="T7" fmla="*/ 0 h 182"/>
                <a:gd name="T8" fmla="*/ 0 w 1134"/>
                <a:gd name="T9" fmla="*/ 0 h 182"/>
                <a:gd name="T10" fmla="*/ 0 w 1134"/>
                <a:gd name="T11" fmla="*/ 0 h 182"/>
                <a:gd name="T12" fmla="*/ 0 w 1134"/>
                <a:gd name="T13" fmla="*/ 0 h 182"/>
                <a:gd name="T14" fmla="*/ 0 w 1134"/>
                <a:gd name="T15" fmla="*/ 0 h 182"/>
                <a:gd name="T16" fmla="*/ 0 w 1134"/>
                <a:gd name="T17" fmla="*/ 0 h 182"/>
                <a:gd name="T18" fmla="*/ 0 w 1134"/>
                <a:gd name="T19" fmla="*/ 0 h 182"/>
                <a:gd name="T20" fmla="*/ 0 w 1134"/>
                <a:gd name="T21" fmla="*/ 0 h 182"/>
                <a:gd name="T22" fmla="*/ 0 w 1134"/>
                <a:gd name="T23" fmla="*/ 0 h 182"/>
                <a:gd name="T24" fmla="*/ 0 w 1134"/>
                <a:gd name="T25" fmla="*/ 0 h 182"/>
                <a:gd name="T26" fmla="*/ 0 w 1134"/>
                <a:gd name="T27" fmla="*/ 0 h 182"/>
                <a:gd name="T28" fmla="*/ 0 w 1134"/>
                <a:gd name="T29" fmla="*/ 0 h 182"/>
                <a:gd name="T30" fmla="*/ 0 w 1134"/>
                <a:gd name="T31" fmla="*/ 0 h 182"/>
                <a:gd name="T32" fmla="*/ 0 w 1134"/>
                <a:gd name="T33" fmla="*/ 0 h 182"/>
                <a:gd name="T34" fmla="*/ 0 w 1134"/>
                <a:gd name="T35" fmla="*/ 0 h 182"/>
                <a:gd name="T36" fmla="*/ 0 w 1134"/>
                <a:gd name="T37" fmla="*/ 0 h 182"/>
                <a:gd name="T38" fmla="*/ 0 w 1134"/>
                <a:gd name="T39" fmla="*/ 0 h 182"/>
                <a:gd name="T40" fmla="*/ 0 w 1134"/>
                <a:gd name="T41" fmla="*/ 0 h 182"/>
                <a:gd name="T42" fmla="*/ 0 w 1134"/>
                <a:gd name="T43" fmla="*/ 0 h 182"/>
                <a:gd name="T44" fmla="*/ 0 w 1134"/>
                <a:gd name="T45" fmla="*/ 0 h 182"/>
                <a:gd name="T46" fmla="*/ 0 w 1134"/>
                <a:gd name="T47" fmla="*/ 0 h 182"/>
                <a:gd name="T48" fmla="*/ 0 w 1134"/>
                <a:gd name="T49" fmla="*/ 0 h 182"/>
                <a:gd name="T50" fmla="*/ 0 w 1134"/>
                <a:gd name="T51" fmla="*/ 0 h 182"/>
                <a:gd name="T52" fmla="*/ 0 w 1134"/>
                <a:gd name="T53" fmla="*/ 0 h 182"/>
                <a:gd name="T54" fmla="*/ 0 w 1134"/>
                <a:gd name="T55" fmla="*/ 0 h 182"/>
                <a:gd name="T56" fmla="*/ 0 w 1134"/>
                <a:gd name="T57" fmla="*/ 0 h 182"/>
                <a:gd name="T58" fmla="*/ 0 w 1134"/>
                <a:gd name="T59" fmla="*/ 0 h 182"/>
                <a:gd name="T60" fmla="*/ 0 w 1134"/>
                <a:gd name="T61" fmla="*/ 0 h 182"/>
                <a:gd name="T62" fmla="*/ 0 w 1134"/>
                <a:gd name="T63" fmla="*/ 0 h 182"/>
                <a:gd name="T64" fmla="*/ 0 w 1134"/>
                <a:gd name="T65" fmla="*/ 0 h 182"/>
                <a:gd name="T66" fmla="*/ 0 w 1134"/>
                <a:gd name="T67" fmla="*/ 0 h 182"/>
                <a:gd name="T68" fmla="*/ 0 w 1134"/>
                <a:gd name="T69" fmla="*/ 0 h 182"/>
                <a:gd name="T70" fmla="*/ 0 w 1134"/>
                <a:gd name="T71" fmla="*/ 0 h 182"/>
                <a:gd name="T72" fmla="*/ 0 w 1134"/>
                <a:gd name="T73" fmla="*/ 0 h 182"/>
                <a:gd name="T74" fmla="*/ 0 w 1134"/>
                <a:gd name="T75" fmla="*/ 0 h 182"/>
                <a:gd name="T76" fmla="*/ 0 w 1134"/>
                <a:gd name="T77" fmla="*/ 0 h 182"/>
                <a:gd name="T78" fmla="*/ 0 w 1134"/>
                <a:gd name="T79" fmla="*/ 0 h 182"/>
                <a:gd name="T80" fmla="*/ 0 w 1134"/>
                <a:gd name="T81" fmla="*/ 0 h 182"/>
                <a:gd name="T82" fmla="*/ 0 w 1134"/>
                <a:gd name="T83" fmla="*/ 0 h 182"/>
                <a:gd name="T84" fmla="*/ 0 w 1134"/>
                <a:gd name="T85" fmla="*/ 0 h 182"/>
                <a:gd name="T86" fmla="*/ 0 w 1134"/>
                <a:gd name="T87" fmla="*/ 0 h 182"/>
                <a:gd name="T88" fmla="*/ 0 w 1134"/>
                <a:gd name="T89" fmla="*/ 0 h 182"/>
                <a:gd name="T90" fmla="*/ 0 w 1134"/>
                <a:gd name="T91" fmla="*/ 0 h 182"/>
                <a:gd name="T92" fmla="*/ 0 w 1134"/>
                <a:gd name="T93" fmla="*/ 0 h 182"/>
                <a:gd name="T94" fmla="*/ 0 w 1134"/>
                <a:gd name="T95" fmla="*/ 0 h 182"/>
                <a:gd name="T96" fmla="*/ 0 w 1134"/>
                <a:gd name="T97" fmla="*/ 0 h 182"/>
                <a:gd name="T98" fmla="*/ 0 w 1134"/>
                <a:gd name="T99" fmla="*/ 0 h 182"/>
                <a:gd name="T100" fmla="*/ 0 w 1134"/>
                <a:gd name="T101" fmla="*/ 0 h 182"/>
                <a:gd name="T102" fmla="*/ 0 w 1134"/>
                <a:gd name="T103" fmla="*/ 0 h 1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34"/>
                <a:gd name="T157" fmla="*/ 0 h 182"/>
                <a:gd name="T158" fmla="*/ 1134 w 1134"/>
                <a:gd name="T159" fmla="*/ 182 h 18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34" h="182">
                  <a:moveTo>
                    <a:pt x="77" y="7"/>
                  </a:moveTo>
                  <a:lnTo>
                    <a:pt x="80" y="16"/>
                  </a:lnTo>
                  <a:lnTo>
                    <a:pt x="88" y="24"/>
                  </a:lnTo>
                  <a:lnTo>
                    <a:pt x="101" y="34"/>
                  </a:lnTo>
                  <a:lnTo>
                    <a:pt x="119" y="42"/>
                  </a:lnTo>
                  <a:lnTo>
                    <a:pt x="142" y="50"/>
                  </a:lnTo>
                  <a:lnTo>
                    <a:pt x="169" y="58"/>
                  </a:lnTo>
                  <a:lnTo>
                    <a:pt x="199" y="66"/>
                  </a:lnTo>
                  <a:lnTo>
                    <a:pt x="232" y="73"/>
                  </a:lnTo>
                  <a:lnTo>
                    <a:pt x="269" y="79"/>
                  </a:lnTo>
                  <a:lnTo>
                    <a:pt x="307" y="85"/>
                  </a:lnTo>
                  <a:lnTo>
                    <a:pt x="349" y="92"/>
                  </a:lnTo>
                  <a:lnTo>
                    <a:pt x="392" y="97"/>
                  </a:lnTo>
                  <a:lnTo>
                    <a:pt x="436" y="102"/>
                  </a:lnTo>
                  <a:lnTo>
                    <a:pt x="482" y="106"/>
                  </a:lnTo>
                  <a:lnTo>
                    <a:pt x="528" y="109"/>
                  </a:lnTo>
                  <a:lnTo>
                    <a:pt x="575" y="112"/>
                  </a:lnTo>
                  <a:lnTo>
                    <a:pt x="621" y="115"/>
                  </a:lnTo>
                  <a:lnTo>
                    <a:pt x="668" y="118"/>
                  </a:lnTo>
                  <a:lnTo>
                    <a:pt x="713" y="119"/>
                  </a:lnTo>
                  <a:lnTo>
                    <a:pt x="758" y="119"/>
                  </a:lnTo>
                  <a:lnTo>
                    <a:pt x="799" y="119"/>
                  </a:lnTo>
                  <a:lnTo>
                    <a:pt x="841" y="118"/>
                  </a:lnTo>
                  <a:lnTo>
                    <a:pt x="879" y="115"/>
                  </a:lnTo>
                  <a:lnTo>
                    <a:pt x="916" y="112"/>
                  </a:lnTo>
                  <a:lnTo>
                    <a:pt x="950" y="108"/>
                  </a:lnTo>
                  <a:lnTo>
                    <a:pt x="979" y="104"/>
                  </a:lnTo>
                  <a:lnTo>
                    <a:pt x="1006" y="99"/>
                  </a:lnTo>
                  <a:lnTo>
                    <a:pt x="1029" y="93"/>
                  </a:lnTo>
                  <a:lnTo>
                    <a:pt x="1046" y="84"/>
                  </a:lnTo>
                  <a:lnTo>
                    <a:pt x="1059" y="76"/>
                  </a:lnTo>
                  <a:lnTo>
                    <a:pt x="1068" y="67"/>
                  </a:lnTo>
                  <a:lnTo>
                    <a:pt x="1071" y="56"/>
                  </a:lnTo>
                  <a:lnTo>
                    <a:pt x="1134" y="53"/>
                  </a:lnTo>
                  <a:lnTo>
                    <a:pt x="1133" y="79"/>
                  </a:lnTo>
                  <a:lnTo>
                    <a:pt x="1126" y="103"/>
                  </a:lnTo>
                  <a:lnTo>
                    <a:pt x="1116" y="126"/>
                  </a:lnTo>
                  <a:lnTo>
                    <a:pt x="1102" y="146"/>
                  </a:lnTo>
                  <a:lnTo>
                    <a:pt x="1084" y="162"/>
                  </a:lnTo>
                  <a:lnTo>
                    <a:pt x="1060" y="173"/>
                  </a:lnTo>
                  <a:lnTo>
                    <a:pt x="1033" y="181"/>
                  </a:lnTo>
                  <a:lnTo>
                    <a:pt x="1000" y="182"/>
                  </a:lnTo>
                  <a:lnTo>
                    <a:pt x="144" y="140"/>
                  </a:lnTo>
                  <a:lnTo>
                    <a:pt x="111" y="135"/>
                  </a:lnTo>
                  <a:lnTo>
                    <a:pt x="83" y="126"/>
                  </a:lnTo>
                  <a:lnTo>
                    <a:pt x="59" y="111"/>
                  </a:lnTo>
                  <a:lnTo>
                    <a:pt x="39" y="93"/>
                  </a:lnTo>
                  <a:lnTo>
                    <a:pt x="23" y="72"/>
                  </a:lnTo>
                  <a:lnTo>
                    <a:pt x="12" y="49"/>
                  </a:lnTo>
                  <a:lnTo>
                    <a:pt x="3" y="24"/>
                  </a:lnTo>
                  <a:lnTo>
                    <a:pt x="0" y="0"/>
                  </a:lnTo>
                  <a:lnTo>
                    <a:pt x="77" y="7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75" name="Freeform 177"/>
            <p:cNvSpPr>
              <a:spLocks/>
            </p:cNvSpPr>
            <p:nvPr/>
          </p:nvSpPr>
          <p:spPr bwMode="auto">
            <a:xfrm>
              <a:off x="3695" y="2306"/>
              <a:ext cx="47" cy="17"/>
            </a:xfrm>
            <a:custGeom>
              <a:avLst/>
              <a:gdLst>
                <a:gd name="T0" fmla="*/ 0 w 466"/>
                <a:gd name="T1" fmla="*/ 0 h 208"/>
                <a:gd name="T2" fmla="*/ 0 w 466"/>
                <a:gd name="T3" fmla="*/ 0 h 208"/>
                <a:gd name="T4" fmla="*/ 0 w 466"/>
                <a:gd name="T5" fmla="*/ 0 h 208"/>
                <a:gd name="T6" fmla="*/ 0 w 466"/>
                <a:gd name="T7" fmla="*/ 0 h 208"/>
                <a:gd name="T8" fmla="*/ 0 w 466"/>
                <a:gd name="T9" fmla="*/ 0 h 208"/>
                <a:gd name="T10" fmla="*/ 0 w 466"/>
                <a:gd name="T11" fmla="*/ 0 h 208"/>
                <a:gd name="T12" fmla="*/ 0 w 466"/>
                <a:gd name="T13" fmla="*/ 0 h 208"/>
                <a:gd name="T14" fmla="*/ 0 w 466"/>
                <a:gd name="T15" fmla="*/ 0 h 208"/>
                <a:gd name="T16" fmla="*/ 0 w 466"/>
                <a:gd name="T17" fmla="*/ 0 h 208"/>
                <a:gd name="T18" fmla="*/ 0 w 466"/>
                <a:gd name="T19" fmla="*/ 0 h 208"/>
                <a:gd name="T20" fmla="*/ 0 w 466"/>
                <a:gd name="T21" fmla="*/ 0 h 208"/>
                <a:gd name="T22" fmla="*/ 0 w 466"/>
                <a:gd name="T23" fmla="*/ 0 h 208"/>
                <a:gd name="T24" fmla="*/ 0 w 466"/>
                <a:gd name="T25" fmla="*/ 0 h 208"/>
                <a:gd name="T26" fmla="*/ 0 w 466"/>
                <a:gd name="T27" fmla="*/ 0 h 208"/>
                <a:gd name="T28" fmla="*/ 0 w 466"/>
                <a:gd name="T29" fmla="*/ 0 h 208"/>
                <a:gd name="T30" fmla="*/ 0 w 466"/>
                <a:gd name="T31" fmla="*/ 0 h 208"/>
                <a:gd name="T32" fmla="*/ 0 w 466"/>
                <a:gd name="T33" fmla="*/ 0 h 208"/>
                <a:gd name="T34" fmla="*/ 0 w 466"/>
                <a:gd name="T35" fmla="*/ 0 h 208"/>
                <a:gd name="T36" fmla="*/ 0 w 466"/>
                <a:gd name="T37" fmla="*/ 0 h 208"/>
                <a:gd name="T38" fmla="*/ 0 w 466"/>
                <a:gd name="T39" fmla="*/ 0 h 208"/>
                <a:gd name="T40" fmla="*/ 0 w 466"/>
                <a:gd name="T41" fmla="*/ 0 h 208"/>
                <a:gd name="T42" fmla="*/ 0 w 466"/>
                <a:gd name="T43" fmla="*/ 0 h 208"/>
                <a:gd name="T44" fmla="*/ 0 w 466"/>
                <a:gd name="T45" fmla="*/ 0 h 208"/>
                <a:gd name="T46" fmla="*/ 0 w 466"/>
                <a:gd name="T47" fmla="*/ 0 h 208"/>
                <a:gd name="T48" fmla="*/ 0 w 466"/>
                <a:gd name="T49" fmla="*/ 0 h 208"/>
                <a:gd name="T50" fmla="*/ 0 w 466"/>
                <a:gd name="T51" fmla="*/ 0 h 208"/>
                <a:gd name="T52" fmla="*/ 0 w 466"/>
                <a:gd name="T53" fmla="*/ 0 h 208"/>
                <a:gd name="T54" fmla="*/ 0 w 466"/>
                <a:gd name="T55" fmla="*/ 0 h 208"/>
                <a:gd name="T56" fmla="*/ 0 w 466"/>
                <a:gd name="T57" fmla="*/ 0 h 208"/>
                <a:gd name="T58" fmla="*/ 0 w 466"/>
                <a:gd name="T59" fmla="*/ 0 h 208"/>
                <a:gd name="T60" fmla="*/ 0 w 466"/>
                <a:gd name="T61" fmla="*/ 0 h 208"/>
                <a:gd name="T62" fmla="*/ 0 w 466"/>
                <a:gd name="T63" fmla="*/ 0 h 208"/>
                <a:gd name="T64" fmla="*/ 0 w 466"/>
                <a:gd name="T65" fmla="*/ 0 h 208"/>
                <a:gd name="T66" fmla="*/ 0 w 466"/>
                <a:gd name="T67" fmla="*/ 0 h 2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6"/>
                <a:gd name="T103" fmla="*/ 0 h 208"/>
                <a:gd name="T104" fmla="*/ 466 w 466"/>
                <a:gd name="T105" fmla="*/ 208 h 20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6" h="208">
                  <a:moveTo>
                    <a:pt x="419" y="207"/>
                  </a:moveTo>
                  <a:lnTo>
                    <a:pt x="424" y="208"/>
                  </a:lnTo>
                  <a:lnTo>
                    <a:pt x="431" y="207"/>
                  </a:lnTo>
                  <a:lnTo>
                    <a:pt x="439" y="204"/>
                  </a:lnTo>
                  <a:lnTo>
                    <a:pt x="447" y="202"/>
                  </a:lnTo>
                  <a:lnTo>
                    <a:pt x="454" y="199"/>
                  </a:lnTo>
                  <a:lnTo>
                    <a:pt x="460" y="195"/>
                  </a:lnTo>
                  <a:lnTo>
                    <a:pt x="464" y="190"/>
                  </a:lnTo>
                  <a:lnTo>
                    <a:pt x="466" y="185"/>
                  </a:lnTo>
                  <a:lnTo>
                    <a:pt x="463" y="51"/>
                  </a:lnTo>
                  <a:lnTo>
                    <a:pt x="461" y="42"/>
                  </a:lnTo>
                  <a:lnTo>
                    <a:pt x="457" y="35"/>
                  </a:lnTo>
                  <a:lnTo>
                    <a:pt x="450" y="30"/>
                  </a:lnTo>
                  <a:lnTo>
                    <a:pt x="442" y="26"/>
                  </a:lnTo>
                  <a:lnTo>
                    <a:pt x="199" y="19"/>
                  </a:lnTo>
                  <a:lnTo>
                    <a:pt x="94" y="0"/>
                  </a:lnTo>
                  <a:lnTo>
                    <a:pt x="78" y="1"/>
                  </a:lnTo>
                  <a:lnTo>
                    <a:pt x="61" y="6"/>
                  </a:lnTo>
                  <a:lnTo>
                    <a:pt x="45" y="14"/>
                  </a:lnTo>
                  <a:lnTo>
                    <a:pt x="30" y="25"/>
                  </a:lnTo>
                  <a:lnTo>
                    <a:pt x="18" y="39"/>
                  </a:lnTo>
                  <a:lnTo>
                    <a:pt x="8" y="54"/>
                  </a:lnTo>
                  <a:lnTo>
                    <a:pt x="2" y="70"/>
                  </a:lnTo>
                  <a:lnTo>
                    <a:pt x="0" y="85"/>
                  </a:lnTo>
                  <a:lnTo>
                    <a:pt x="2" y="110"/>
                  </a:lnTo>
                  <a:lnTo>
                    <a:pt x="4" y="126"/>
                  </a:lnTo>
                  <a:lnTo>
                    <a:pt x="8" y="140"/>
                  </a:lnTo>
                  <a:lnTo>
                    <a:pt x="16" y="154"/>
                  </a:lnTo>
                  <a:lnTo>
                    <a:pt x="25" y="166"/>
                  </a:lnTo>
                  <a:lnTo>
                    <a:pt x="37" y="176"/>
                  </a:lnTo>
                  <a:lnTo>
                    <a:pt x="50" y="184"/>
                  </a:lnTo>
                  <a:lnTo>
                    <a:pt x="65" y="188"/>
                  </a:lnTo>
                  <a:lnTo>
                    <a:pt x="80" y="190"/>
                  </a:lnTo>
                  <a:lnTo>
                    <a:pt x="419" y="207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76" name="Freeform 178"/>
            <p:cNvSpPr>
              <a:spLocks/>
            </p:cNvSpPr>
            <p:nvPr/>
          </p:nvSpPr>
          <p:spPr bwMode="auto">
            <a:xfrm>
              <a:off x="3696" y="2305"/>
              <a:ext cx="47" cy="18"/>
            </a:xfrm>
            <a:custGeom>
              <a:avLst/>
              <a:gdLst>
                <a:gd name="T0" fmla="*/ 0 w 466"/>
                <a:gd name="T1" fmla="*/ 0 h 208"/>
                <a:gd name="T2" fmla="*/ 0 w 466"/>
                <a:gd name="T3" fmla="*/ 0 h 208"/>
                <a:gd name="T4" fmla="*/ 0 w 466"/>
                <a:gd name="T5" fmla="*/ 0 h 208"/>
                <a:gd name="T6" fmla="*/ 0 w 466"/>
                <a:gd name="T7" fmla="*/ 0 h 208"/>
                <a:gd name="T8" fmla="*/ 0 w 466"/>
                <a:gd name="T9" fmla="*/ 0 h 208"/>
                <a:gd name="T10" fmla="*/ 0 w 466"/>
                <a:gd name="T11" fmla="*/ 0 h 208"/>
                <a:gd name="T12" fmla="*/ 0 w 466"/>
                <a:gd name="T13" fmla="*/ 0 h 208"/>
                <a:gd name="T14" fmla="*/ 0 w 466"/>
                <a:gd name="T15" fmla="*/ 0 h 208"/>
                <a:gd name="T16" fmla="*/ 0 w 466"/>
                <a:gd name="T17" fmla="*/ 0 h 208"/>
                <a:gd name="T18" fmla="*/ 0 w 466"/>
                <a:gd name="T19" fmla="*/ 0 h 208"/>
                <a:gd name="T20" fmla="*/ 0 w 466"/>
                <a:gd name="T21" fmla="*/ 0 h 208"/>
                <a:gd name="T22" fmla="*/ 0 w 466"/>
                <a:gd name="T23" fmla="*/ 0 h 208"/>
                <a:gd name="T24" fmla="*/ 0 w 466"/>
                <a:gd name="T25" fmla="*/ 0 h 208"/>
                <a:gd name="T26" fmla="*/ 0 w 466"/>
                <a:gd name="T27" fmla="*/ 0 h 208"/>
                <a:gd name="T28" fmla="*/ 0 w 466"/>
                <a:gd name="T29" fmla="*/ 0 h 208"/>
                <a:gd name="T30" fmla="*/ 0 w 466"/>
                <a:gd name="T31" fmla="*/ 0 h 208"/>
                <a:gd name="T32" fmla="*/ 0 w 466"/>
                <a:gd name="T33" fmla="*/ 0 h 208"/>
                <a:gd name="T34" fmla="*/ 0 w 466"/>
                <a:gd name="T35" fmla="*/ 0 h 208"/>
                <a:gd name="T36" fmla="*/ 0 w 466"/>
                <a:gd name="T37" fmla="*/ 0 h 208"/>
                <a:gd name="T38" fmla="*/ 0 w 466"/>
                <a:gd name="T39" fmla="*/ 0 h 208"/>
                <a:gd name="T40" fmla="*/ 0 w 466"/>
                <a:gd name="T41" fmla="*/ 0 h 208"/>
                <a:gd name="T42" fmla="*/ 0 w 466"/>
                <a:gd name="T43" fmla="*/ 0 h 208"/>
                <a:gd name="T44" fmla="*/ 0 w 466"/>
                <a:gd name="T45" fmla="*/ 0 h 208"/>
                <a:gd name="T46" fmla="*/ 0 w 466"/>
                <a:gd name="T47" fmla="*/ 0 h 208"/>
                <a:gd name="T48" fmla="*/ 0 w 466"/>
                <a:gd name="T49" fmla="*/ 0 h 208"/>
                <a:gd name="T50" fmla="*/ 0 w 466"/>
                <a:gd name="T51" fmla="*/ 0 h 208"/>
                <a:gd name="T52" fmla="*/ 0 w 466"/>
                <a:gd name="T53" fmla="*/ 0 h 208"/>
                <a:gd name="T54" fmla="*/ 0 w 466"/>
                <a:gd name="T55" fmla="*/ 0 h 208"/>
                <a:gd name="T56" fmla="*/ 0 w 466"/>
                <a:gd name="T57" fmla="*/ 0 h 208"/>
                <a:gd name="T58" fmla="*/ 0 w 466"/>
                <a:gd name="T59" fmla="*/ 0 h 208"/>
                <a:gd name="T60" fmla="*/ 0 w 466"/>
                <a:gd name="T61" fmla="*/ 0 h 208"/>
                <a:gd name="T62" fmla="*/ 0 w 466"/>
                <a:gd name="T63" fmla="*/ 0 h 208"/>
                <a:gd name="T64" fmla="*/ 0 w 466"/>
                <a:gd name="T65" fmla="*/ 0 h 208"/>
                <a:gd name="T66" fmla="*/ 0 w 466"/>
                <a:gd name="T67" fmla="*/ 0 h 2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6"/>
                <a:gd name="T103" fmla="*/ 0 h 208"/>
                <a:gd name="T104" fmla="*/ 466 w 466"/>
                <a:gd name="T105" fmla="*/ 208 h 20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6" h="208">
                  <a:moveTo>
                    <a:pt x="419" y="208"/>
                  </a:moveTo>
                  <a:lnTo>
                    <a:pt x="425" y="208"/>
                  </a:lnTo>
                  <a:lnTo>
                    <a:pt x="431" y="208"/>
                  </a:lnTo>
                  <a:lnTo>
                    <a:pt x="439" y="206"/>
                  </a:lnTo>
                  <a:lnTo>
                    <a:pt x="447" y="203"/>
                  </a:lnTo>
                  <a:lnTo>
                    <a:pt x="454" y="200"/>
                  </a:lnTo>
                  <a:lnTo>
                    <a:pt x="460" y="196"/>
                  </a:lnTo>
                  <a:lnTo>
                    <a:pt x="464" y="191"/>
                  </a:lnTo>
                  <a:lnTo>
                    <a:pt x="466" y="186"/>
                  </a:lnTo>
                  <a:lnTo>
                    <a:pt x="463" y="52"/>
                  </a:lnTo>
                  <a:lnTo>
                    <a:pt x="461" y="44"/>
                  </a:lnTo>
                  <a:lnTo>
                    <a:pt x="457" y="37"/>
                  </a:lnTo>
                  <a:lnTo>
                    <a:pt x="450" y="31"/>
                  </a:lnTo>
                  <a:lnTo>
                    <a:pt x="442" y="28"/>
                  </a:lnTo>
                  <a:lnTo>
                    <a:pt x="199" y="20"/>
                  </a:lnTo>
                  <a:lnTo>
                    <a:pt x="94" y="0"/>
                  </a:lnTo>
                  <a:lnTo>
                    <a:pt x="78" y="1"/>
                  </a:lnTo>
                  <a:lnTo>
                    <a:pt x="61" y="8"/>
                  </a:lnTo>
                  <a:lnTo>
                    <a:pt x="45" y="16"/>
                  </a:lnTo>
                  <a:lnTo>
                    <a:pt x="30" y="27"/>
                  </a:lnTo>
                  <a:lnTo>
                    <a:pt x="18" y="41"/>
                  </a:lnTo>
                  <a:lnTo>
                    <a:pt x="8" y="55"/>
                  </a:lnTo>
                  <a:lnTo>
                    <a:pt x="2" y="72"/>
                  </a:lnTo>
                  <a:lnTo>
                    <a:pt x="0" y="87"/>
                  </a:lnTo>
                  <a:lnTo>
                    <a:pt x="2" y="112"/>
                  </a:lnTo>
                  <a:lnTo>
                    <a:pt x="4" y="128"/>
                  </a:lnTo>
                  <a:lnTo>
                    <a:pt x="8" y="142"/>
                  </a:lnTo>
                  <a:lnTo>
                    <a:pt x="16" y="156"/>
                  </a:lnTo>
                  <a:lnTo>
                    <a:pt x="25" y="167"/>
                  </a:lnTo>
                  <a:lnTo>
                    <a:pt x="37" y="176"/>
                  </a:lnTo>
                  <a:lnTo>
                    <a:pt x="51" y="185"/>
                  </a:lnTo>
                  <a:lnTo>
                    <a:pt x="65" y="189"/>
                  </a:lnTo>
                  <a:lnTo>
                    <a:pt x="80" y="191"/>
                  </a:lnTo>
                  <a:lnTo>
                    <a:pt x="419" y="208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77" name="Freeform 179"/>
            <p:cNvSpPr>
              <a:spLocks/>
            </p:cNvSpPr>
            <p:nvPr/>
          </p:nvSpPr>
          <p:spPr bwMode="auto">
            <a:xfrm>
              <a:off x="3747" y="2308"/>
              <a:ext cx="46" cy="17"/>
            </a:xfrm>
            <a:custGeom>
              <a:avLst/>
              <a:gdLst>
                <a:gd name="T0" fmla="*/ 0 w 465"/>
                <a:gd name="T1" fmla="*/ 0 h 211"/>
                <a:gd name="T2" fmla="*/ 0 w 465"/>
                <a:gd name="T3" fmla="*/ 0 h 211"/>
                <a:gd name="T4" fmla="*/ 0 w 465"/>
                <a:gd name="T5" fmla="*/ 0 h 211"/>
                <a:gd name="T6" fmla="*/ 0 w 465"/>
                <a:gd name="T7" fmla="*/ 0 h 211"/>
                <a:gd name="T8" fmla="*/ 0 w 465"/>
                <a:gd name="T9" fmla="*/ 0 h 211"/>
                <a:gd name="T10" fmla="*/ 0 w 465"/>
                <a:gd name="T11" fmla="*/ 0 h 211"/>
                <a:gd name="T12" fmla="*/ 0 w 465"/>
                <a:gd name="T13" fmla="*/ 0 h 211"/>
                <a:gd name="T14" fmla="*/ 0 w 465"/>
                <a:gd name="T15" fmla="*/ 0 h 211"/>
                <a:gd name="T16" fmla="*/ 0 w 465"/>
                <a:gd name="T17" fmla="*/ 0 h 211"/>
                <a:gd name="T18" fmla="*/ 0 w 465"/>
                <a:gd name="T19" fmla="*/ 0 h 211"/>
                <a:gd name="T20" fmla="*/ 0 w 465"/>
                <a:gd name="T21" fmla="*/ 0 h 211"/>
                <a:gd name="T22" fmla="*/ 0 w 465"/>
                <a:gd name="T23" fmla="*/ 0 h 211"/>
                <a:gd name="T24" fmla="*/ 0 w 465"/>
                <a:gd name="T25" fmla="*/ 0 h 211"/>
                <a:gd name="T26" fmla="*/ 0 w 465"/>
                <a:gd name="T27" fmla="*/ 0 h 211"/>
                <a:gd name="T28" fmla="*/ 0 w 465"/>
                <a:gd name="T29" fmla="*/ 0 h 211"/>
                <a:gd name="T30" fmla="*/ 0 w 465"/>
                <a:gd name="T31" fmla="*/ 0 h 211"/>
                <a:gd name="T32" fmla="*/ 0 w 465"/>
                <a:gd name="T33" fmla="*/ 0 h 211"/>
                <a:gd name="T34" fmla="*/ 0 w 465"/>
                <a:gd name="T35" fmla="*/ 0 h 211"/>
                <a:gd name="T36" fmla="*/ 0 w 465"/>
                <a:gd name="T37" fmla="*/ 0 h 211"/>
                <a:gd name="T38" fmla="*/ 0 w 465"/>
                <a:gd name="T39" fmla="*/ 0 h 211"/>
                <a:gd name="T40" fmla="*/ 0 w 465"/>
                <a:gd name="T41" fmla="*/ 0 h 211"/>
                <a:gd name="T42" fmla="*/ 0 w 465"/>
                <a:gd name="T43" fmla="*/ 0 h 211"/>
                <a:gd name="T44" fmla="*/ 0 w 465"/>
                <a:gd name="T45" fmla="*/ 0 h 211"/>
                <a:gd name="T46" fmla="*/ 0 w 465"/>
                <a:gd name="T47" fmla="*/ 0 h 211"/>
                <a:gd name="T48" fmla="*/ 0 w 465"/>
                <a:gd name="T49" fmla="*/ 0 h 211"/>
                <a:gd name="T50" fmla="*/ 0 w 465"/>
                <a:gd name="T51" fmla="*/ 0 h 211"/>
                <a:gd name="T52" fmla="*/ 0 w 465"/>
                <a:gd name="T53" fmla="*/ 0 h 211"/>
                <a:gd name="T54" fmla="*/ 0 w 465"/>
                <a:gd name="T55" fmla="*/ 0 h 211"/>
                <a:gd name="T56" fmla="*/ 0 w 465"/>
                <a:gd name="T57" fmla="*/ 0 h 211"/>
                <a:gd name="T58" fmla="*/ 0 w 465"/>
                <a:gd name="T59" fmla="*/ 0 h 211"/>
                <a:gd name="T60" fmla="*/ 0 w 465"/>
                <a:gd name="T61" fmla="*/ 0 h 211"/>
                <a:gd name="T62" fmla="*/ 0 w 465"/>
                <a:gd name="T63" fmla="*/ 0 h 211"/>
                <a:gd name="T64" fmla="*/ 0 w 465"/>
                <a:gd name="T65" fmla="*/ 0 h 211"/>
                <a:gd name="T66" fmla="*/ 0 w 465"/>
                <a:gd name="T67" fmla="*/ 0 h 2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5"/>
                <a:gd name="T103" fmla="*/ 0 h 211"/>
                <a:gd name="T104" fmla="*/ 465 w 465"/>
                <a:gd name="T105" fmla="*/ 211 h 21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5" h="211">
                  <a:moveTo>
                    <a:pt x="24" y="193"/>
                  </a:moveTo>
                  <a:lnTo>
                    <a:pt x="17" y="191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5" y="170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5" y="24"/>
                  </a:lnTo>
                  <a:lnTo>
                    <a:pt x="10" y="18"/>
                  </a:lnTo>
                  <a:lnTo>
                    <a:pt x="17" y="13"/>
                  </a:lnTo>
                  <a:lnTo>
                    <a:pt x="24" y="8"/>
                  </a:lnTo>
                  <a:lnTo>
                    <a:pt x="31" y="3"/>
                  </a:lnTo>
                  <a:lnTo>
                    <a:pt x="38" y="1"/>
                  </a:lnTo>
                  <a:lnTo>
                    <a:pt x="44" y="0"/>
                  </a:lnTo>
                  <a:lnTo>
                    <a:pt x="237" y="24"/>
                  </a:lnTo>
                  <a:lnTo>
                    <a:pt x="361" y="29"/>
                  </a:lnTo>
                  <a:lnTo>
                    <a:pt x="377" y="32"/>
                  </a:lnTo>
                  <a:lnTo>
                    <a:pt x="394" y="38"/>
                  </a:lnTo>
                  <a:lnTo>
                    <a:pt x="411" y="46"/>
                  </a:lnTo>
                  <a:lnTo>
                    <a:pt x="428" y="55"/>
                  </a:lnTo>
                  <a:lnTo>
                    <a:pt x="442" y="68"/>
                  </a:lnTo>
                  <a:lnTo>
                    <a:pt x="453" y="81"/>
                  </a:lnTo>
                  <a:lnTo>
                    <a:pt x="460" y="96"/>
                  </a:lnTo>
                  <a:lnTo>
                    <a:pt x="463" y="111"/>
                  </a:lnTo>
                  <a:lnTo>
                    <a:pt x="465" y="136"/>
                  </a:lnTo>
                  <a:lnTo>
                    <a:pt x="462" y="152"/>
                  </a:lnTo>
                  <a:lnTo>
                    <a:pt x="455" y="166"/>
                  </a:lnTo>
                  <a:lnTo>
                    <a:pt x="444" y="178"/>
                  </a:lnTo>
                  <a:lnTo>
                    <a:pt x="430" y="189"/>
                  </a:lnTo>
                  <a:lnTo>
                    <a:pt x="414" y="198"/>
                  </a:lnTo>
                  <a:lnTo>
                    <a:pt x="397" y="205"/>
                  </a:lnTo>
                  <a:lnTo>
                    <a:pt x="380" y="209"/>
                  </a:lnTo>
                  <a:lnTo>
                    <a:pt x="364" y="211"/>
                  </a:lnTo>
                  <a:lnTo>
                    <a:pt x="24" y="193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78" name="Freeform 180"/>
            <p:cNvSpPr>
              <a:spLocks/>
            </p:cNvSpPr>
            <p:nvPr/>
          </p:nvSpPr>
          <p:spPr bwMode="auto">
            <a:xfrm>
              <a:off x="3747" y="2307"/>
              <a:ext cx="47" cy="18"/>
            </a:xfrm>
            <a:custGeom>
              <a:avLst/>
              <a:gdLst>
                <a:gd name="T0" fmla="*/ 0 w 465"/>
                <a:gd name="T1" fmla="*/ 0 h 210"/>
                <a:gd name="T2" fmla="*/ 0 w 465"/>
                <a:gd name="T3" fmla="*/ 0 h 210"/>
                <a:gd name="T4" fmla="*/ 0 w 465"/>
                <a:gd name="T5" fmla="*/ 0 h 210"/>
                <a:gd name="T6" fmla="*/ 0 w 465"/>
                <a:gd name="T7" fmla="*/ 0 h 210"/>
                <a:gd name="T8" fmla="*/ 0 w 465"/>
                <a:gd name="T9" fmla="*/ 0 h 210"/>
                <a:gd name="T10" fmla="*/ 0 w 465"/>
                <a:gd name="T11" fmla="*/ 0 h 210"/>
                <a:gd name="T12" fmla="*/ 0 w 465"/>
                <a:gd name="T13" fmla="*/ 0 h 210"/>
                <a:gd name="T14" fmla="*/ 0 w 465"/>
                <a:gd name="T15" fmla="*/ 0 h 210"/>
                <a:gd name="T16" fmla="*/ 0 w 465"/>
                <a:gd name="T17" fmla="*/ 0 h 210"/>
                <a:gd name="T18" fmla="*/ 0 w 465"/>
                <a:gd name="T19" fmla="*/ 0 h 210"/>
                <a:gd name="T20" fmla="*/ 0 w 465"/>
                <a:gd name="T21" fmla="*/ 0 h 210"/>
                <a:gd name="T22" fmla="*/ 0 w 465"/>
                <a:gd name="T23" fmla="*/ 0 h 210"/>
                <a:gd name="T24" fmla="*/ 0 w 465"/>
                <a:gd name="T25" fmla="*/ 0 h 210"/>
                <a:gd name="T26" fmla="*/ 0 w 465"/>
                <a:gd name="T27" fmla="*/ 0 h 210"/>
                <a:gd name="T28" fmla="*/ 0 w 465"/>
                <a:gd name="T29" fmla="*/ 0 h 210"/>
                <a:gd name="T30" fmla="*/ 0 w 465"/>
                <a:gd name="T31" fmla="*/ 0 h 210"/>
                <a:gd name="T32" fmla="*/ 0 w 465"/>
                <a:gd name="T33" fmla="*/ 0 h 210"/>
                <a:gd name="T34" fmla="*/ 0 w 465"/>
                <a:gd name="T35" fmla="*/ 0 h 210"/>
                <a:gd name="T36" fmla="*/ 0 w 465"/>
                <a:gd name="T37" fmla="*/ 0 h 210"/>
                <a:gd name="T38" fmla="*/ 0 w 465"/>
                <a:gd name="T39" fmla="*/ 0 h 210"/>
                <a:gd name="T40" fmla="*/ 0 w 465"/>
                <a:gd name="T41" fmla="*/ 0 h 210"/>
                <a:gd name="T42" fmla="*/ 0 w 465"/>
                <a:gd name="T43" fmla="*/ 0 h 210"/>
                <a:gd name="T44" fmla="*/ 0 w 465"/>
                <a:gd name="T45" fmla="*/ 0 h 210"/>
                <a:gd name="T46" fmla="*/ 0 w 465"/>
                <a:gd name="T47" fmla="*/ 0 h 210"/>
                <a:gd name="T48" fmla="*/ 0 w 465"/>
                <a:gd name="T49" fmla="*/ 0 h 210"/>
                <a:gd name="T50" fmla="*/ 0 w 465"/>
                <a:gd name="T51" fmla="*/ 0 h 210"/>
                <a:gd name="T52" fmla="*/ 0 w 465"/>
                <a:gd name="T53" fmla="*/ 0 h 210"/>
                <a:gd name="T54" fmla="*/ 0 w 465"/>
                <a:gd name="T55" fmla="*/ 0 h 210"/>
                <a:gd name="T56" fmla="*/ 0 w 465"/>
                <a:gd name="T57" fmla="*/ 0 h 210"/>
                <a:gd name="T58" fmla="*/ 0 w 465"/>
                <a:gd name="T59" fmla="*/ 0 h 210"/>
                <a:gd name="T60" fmla="*/ 0 w 465"/>
                <a:gd name="T61" fmla="*/ 0 h 210"/>
                <a:gd name="T62" fmla="*/ 0 w 465"/>
                <a:gd name="T63" fmla="*/ 0 h 210"/>
                <a:gd name="T64" fmla="*/ 0 w 465"/>
                <a:gd name="T65" fmla="*/ 0 h 210"/>
                <a:gd name="T66" fmla="*/ 0 w 465"/>
                <a:gd name="T67" fmla="*/ 0 h 2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5"/>
                <a:gd name="T103" fmla="*/ 0 h 210"/>
                <a:gd name="T104" fmla="*/ 465 w 465"/>
                <a:gd name="T105" fmla="*/ 210 h 21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5" h="210">
                  <a:moveTo>
                    <a:pt x="24" y="193"/>
                  </a:moveTo>
                  <a:lnTo>
                    <a:pt x="17" y="191"/>
                  </a:lnTo>
                  <a:lnTo>
                    <a:pt x="11" y="187"/>
                  </a:lnTo>
                  <a:lnTo>
                    <a:pt x="7" y="180"/>
                  </a:lnTo>
                  <a:lnTo>
                    <a:pt x="5" y="171"/>
                  </a:lnTo>
                  <a:lnTo>
                    <a:pt x="0" y="34"/>
                  </a:lnTo>
                  <a:lnTo>
                    <a:pt x="1" y="29"/>
                  </a:lnTo>
                  <a:lnTo>
                    <a:pt x="5" y="24"/>
                  </a:lnTo>
                  <a:lnTo>
                    <a:pt x="11" y="18"/>
                  </a:lnTo>
                  <a:lnTo>
                    <a:pt x="17" y="13"/>
                  </a:lnTo>
                  <a:lnTo>
                    <a:pt x="25" y="7"/>
                  </a:lnTo>
                  <a:lnTo>
                    <a:pt x="33" y="3"/>
                  </a:lnTo>
                  <a:lnTo>
                    <a:pt x="39" y="1"/>
                  </a:lnTo>
                  <a:lnTo>
                    <a:pt x="44" y="0"/>
                  </a:lnTo>
                  <a:lnTo>
                    <a:pt x="238" y="25"/>
                  </a:lnTo>
                  <a:lnTo>
                    <a:pt x="361" y="29"/>
                  </a:lnTo>
                  <a:lnTo>
                    <a:pt x="377" y="32"/>
                  </a:lnTo>
                  <a:lnTo>
                    <a:pt x="394" y="37"/>
                  </a:lnTo>
                  <a:lnTo>
                    <a:pt x="412" y="46"/>
                  </a:lnTo>
                  <a:lnTo>
                    <a:pt x="428" y="56"/>
                  </a:lnTo>
                  <a:lnTo>
                    <a:pt x="442" y="67"/>
                  </a:lnTo>
                  <a:lnTo>
                    <a:pt x="453" y="81"/>
                  </a:lnTo>
                  <a:lnTo>
                    <a:pt x="460" y="95"/>
                  </a:lnTo>
                  <a:lnTo>
                    <a:pt x="463" y="111"/>
                  </a:lnTo>
                  <a:lnTo>
                    <a:pt x="465" y="136"/>
                  </a:lnTo>
                  <a:lnTo>
                    <a:pt x="462" y="151"/>
                  </a:lnTo>
                  <a:lnTo>
                    <a:pt x="455" y="166"/>
                  </a:lnTo>
                  <a:lnTo>
                    <a:pt x="444" y="178"/>
                  </a:lnTo>
                  <a:lnTo>
                    <a:pt x="430" y="189"/>
                  </a:lnTo>
                  <a:lnTo>
                    <a:pt x="414" y="198"/>
                  </a:lnTo>
                  <a:lnTo>
                    <a:pt x="397" y="205"/>
                  </a:lnTo>
                  <a:lnTo>
                    <a:pt x="380" y="209"/>
                  </a:lnTo>
                  <a:lnTo>
                    <a:pt x="364" y="210"/>
                  </a:lnTo>
                  <a:lnTo>
                    <a:pt x="24" y="19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79" name="Freeform 181"/>
            <p:cNvSpPr>
              <a:spLocks/>
            </p:cNvSpPr>
            <p:nvPr/>
          </p:nvSpPr>
          <p:spPr bwMode="auto">
            <a:xfrm>
              <a:off x="3699" y="2305"/>
              <a:ext cx="44" cy="17"/>
            </a:xfrm>
            <a:custGeom>
              <a:avLst/>
              <a:gdLst>
                <a:gd name="T0" fmla="*/ 0 w 439"/>
                <a:gd name="T1" fmla="*/ 0 h 196"/>
                <a:gd name="T2" fmla="*/ 0 w 439"/>
                <a:gd name="T3" fmla="*/ 0 h 196"/>
                <a:gd name="T4" fmla="*/ 0 w 439"/>
                <a:gd name="T5" fmla="*/ 0 h 196"/>
                <a:gd name="T6" fmla="*/ 0 w 439"/>
                <a:gd name="T7" fmla="*/ 0 h 196"/>
                <a:gd name="T8" fmla="*/ 0 w 439"/>
                <a:gd name="T9" fmla="*/ 0 h 196"/>
                <a:gd name="T10" fmla="*/ 0 w 439"/>
                <a:gd name="T11" fmla="*/ 0 h 196"/>
                <a:gd name="T12" fmla="*/ 0 w 439"/>
                <a:gd name="T13" fmla="*/ 0 h 196"/>
                <a:gd name="T14" fmla="*/ 0 w 439"/>
                <a:gd name="T15" fmla="*/ 0 h 196"/>
                <a:gd name="T16" fmla="*/ 0 w 439"/>
                <a:gd name="T17" fmla="*/ 0 h 196"/>
                <a:gd name="T18" fmla="*/ 0 w 439"/>
                <a:gd name="T19" fmla="*/ 0 h 196"/>
                <a:gd name="T20" fmla="*/ 0 w 439"/>
                <a:gd name="T21" fmla="*/ 0 h 196"/>
                <a:gd name="T22" fmla="*/ 0 w 439"/>
                <a:gd name="T23" fmla="*/ 0 h 196"/>
                <a:gd name="T24" fmla="*/ 0 w 439"/>
                <a:gd name="T25" fmla="*/ 0 h 196"/>
                <a:gd name="T26" fmla="*/ 0 w 439"/>
                <a:gd name="T27" fmla="*/ 0 h 196"/>
                <a:gd name="T28" fmla="*/ 0 w 439"/>
                <a:gd name="T29" fmla="*/ 0 h 196"/>
                <a:gd name="T30" fmla="*/ 0 w 439"/>
                <a:gd name="T31" fmla="*/ 0 h 196"/>
                <a:gd name="T32" fmla="*/ 0 w 439"/>
                <a:gd name="T33" fmla="*/ 0 h 196"/>
                <a:gd name="T34" fmla="*/ 0 w 439"/>
                <a:gd name="T35" fmla="*/ 0 h 196"/>
                <a:gd name="T36" fmla="*/ 0 w 439"/>
                <a:gd name="T37" fmla="*/ 0 h 196"/>
                <a:gd name="T38" fmla="*/ 0 w 439"/>
                <a:gd name="T39" fmla="*/ 0 h 196"/>
                <a:gd name="T40" fmla="*/ 0 w 439"/>
                <a:gd name="T41" fmla="*/ 0 h 196"/>
                <a:gd name="T42" fmla="*/ 0 w 439"/>
                <a:gd name="T43" fmla="*/ 0 h 196"/>
                <a:gd name="T44" fmla="*/ 0 w 439"/>
                <a:gd name="T45" fmla="*/ 0 h 196"/>
                <a:gd name="T46" fmla="*/ 0 w 439"/>
                <a:gd name="T47" fmla="*/ 0 h 196"/>
                <a:gd name="T48" fmla="*/ 0 w 439"/>
                <a:gd name="T49" fmla="*/ 0 h 196"/>
                <a:gd name="T50" fmla="*/ 0 w 439"/>
                <a:gd name="T51" fmla="*/ 0 h 196"/>
                <a:gd name="T52" fmla="*/ 0 w 439"/>
                <a:gd name="T53" fmla="*/ 0 h 196"/>
                <a:gd name="T54" fmla="*/ 0 w 439"/>
                <a:gd name="T55" fmla="*/ 0 h 196"/>
                <a:gd name="T56" fmla="*/ 0 w 439"/>
                <a:gd name="T57" fmla="*/ 0 h 196"/>
                <a:gd name="T58" fmla="*/ 0 w 439"/>
                <a:gd name="T59" fmla="*/ 0 h 19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9"/>
                <a:gd name="T91" fmla="*/ 0 h 196"/>
                <a:gd name="T92" fmla="*/ 439 w 439"/>
                <a:gd name="T93" fmla="*/ 196 h 19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9" h="196">
                  <a:moveTo>
                    <a:pt x="420" y="196"/>
                  </a:moveTo>
                  <a:lnTo>
                    <a:pt x="427" y="196"/>
                  </a:lnTo>
                  <a:lnTo>
                    <a:pt x="433" y="192"/>
                  </a:lnTo>
                  <a:lnTo>
                    <a:pt x="437" y="186"/>
                  </a:lnTo>
                  <a:lnTo>
                    <a:pt x="439" y="176"/>
                  </a:lnTo>
                  <a:lnTo>
                    <a:pt x="437" y="40"/>
                  </a:lnTo>
                  <a:lnTo>
                    <a:pt x="435" y="32"/>
                  </a:lnTo>
                  <a:lnTo>
                    <a:pt x="431" y="25"/>
                  </a:lnTo>
                  <a:lnTo>
                    <a:pt x="424" y="20"/>
                  </a:lnTo>
                  <a:lnTo>
                    <a:pt x="415" y="18"/>
                  </a:lnTo>
                  <a:lnTo>
                    <a:pt x="199" y="8"/>
                  </a:lnTo>
                  <a:lnTo>
                    <a:pt x="75" y="0"/>
                  </a:lnTo>
                  <a:lnTo>
                    <a:pt x="60" y="1"/>
                  </a:lnTo>
                  <a:lnTo>
                    <a:pt x="46" y="6"/>
                  </a:lnTo>
                  <a:lnTo>
                    <a:pt x="34" y="13"/>
                  </a:lnTo>
                  <a:lnTo>
                    <a:pt x="23" y="22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4" y="114"/>
                  </a:lnTo>
                  <a:lnTo>
                    <a:pt x="8" y="129"/>
                  </a:lnTo>
                  <a:lnTo>
                    <a:pt x="16" y="142"/>
                  </a:lnTo>
                  <a:lnTo>
                    <a:pt x="26" y="155"/>
                  </a:lnTo>
                  <a:lnTo>
                    <a:pt x="38" y="164"/>
                  </a:lnTo>
                  <a:lnTo>
                    <a:pt x="51" y="172"/>
                  </a:lnTo>
                  <a:lnTo>
                    <a:pt x="65" y="176"/>
                  </a:lnTo>
                  <a:lnTo>
                    <a:pt x="80" y="178"/>
                  </a:lnTo>
                  <a:lnTo>
                    <a:pt x="420" y="196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80" name="Freeform 182"/>
            <p:cNvSpPr>
              <a:spLocks/>
            </p:cNvSpPr>
            <p:nvPr/>
          </p:nvSpPr>
          <p:spPr bwMode="auto">
            <a:xfrm>
              <a:off x="3750" y="2307"/>
              <a:ext cx="44" cy="17"/>
            </a:xfrm>
            <a:custGeom>
              <a:avLst/>
              <a:gdLst>
                <a:gd name="T0" fmla="*/ 0 w 440"/>
                <a:gd name="T1" fmla="*/ 0 h 196"/>
                <a:gd name="T2" fmla="*/ 0 w 440"/>
                <a:gd name="T3" fmla="*/ 0 h 196"/>
                <a:gd name="T4" fmla="*/ 0 w 440"/>
                <a:gd name="T5" fmla="*/ 0 h 196"/>
                <a:gd name="T6" fmla="*/ 0 w 440"/>
                <a:gd name="T7" fmla="*/ 0 h 196"/>
                <a:gd name="T8" fmla="*/ 0 w 440"/>
                <a:gd name="T9" fmla="*/ 0 h 196"/>
                <a:gd name="T10" fmla="*/ 0 w 440"/>
                <a:gd name="T11" fmla="*/ 0 h 196"/>
                <a:gd name="T12" fmla="*/ 0 w 440"/>
                <a:gd name="T13" fmla="*/ 0 h 196"/>
                <a:gd name="T14" fmla="*/ 0 w 440"/>
                <a:gd name="T15" fmla="*/ 0 h 196"/>
                <a:gd name="T16" fmla="*/ 0 w 440"/>
                <a:gd name="T17" fmla="*/ 0 h 196"/>
                <a:gd name="T18" fmla="*/ 0 w 440"/>
                <a:gd name="T19" fmla="*/ 0 h 196"/>
                <a:gd name="T20" fmla="*/ 0 w 440"/>
                <a:gd name="T21" fmla="*/ 0 h 196"/>
                <a:gd name="T22" fmla="*/ 0 w 440"/>
                <a:gd name="T23" fmla="*/ 0 h 196"/>
                <a:gd name="T24" fmla="*/ 0 w 440"/>
                <a:gd name="T25" fmla="*/ 0 h 196"/>
                <a:gd name="T26" fmla="*/ 0 w 440"/>
                <a:gd name="T27" fmla="*/ 0 h 196"/>
                <a:gd name="T28" fmla="*/ 0 w 440"/>
                <a:gd name="T29" fmla="*/ 0 h 196"/>
                <a:gd name="T30" fmla="*/ 0 w 440"/>
                <a:gd name="T31" fmla="*/ 0 h 196"/>
                <a:gd name="T32" fmla="*/ 0 w 440"/>
                <a:gd name="T33" fmla="*/ 0 h 196"/>
                <a:gd name="T34" fmla="*/ 0 w 440"/>
                <a:gd name="T35" fmla="*/ 0 h 196"/>
                <a:gd name="T36" fmla="*/ 0 w 440"/>
                <a:gd name="T37" fmla="*/ 0 h 196"/>
                <a:gd name="T38" fmla="*/ 0 w 440"/>
                <a:gd name="T39" fmla="*/ 0 h 196"/>
                <a:gd name="T40" fmla="*/ 0 w 440"/>
                <a:gd name="T41" fmla="*/ 0 h 196"/>
                <a:gd name="T42" fmla="*/ 0 w 440"/>
                <a:gd name="T43" fmla="*/ 0 h 196"/>
                <a:gd name="T44" fmla="*/ 0 w 440"/>
                <a:gd name="T45" fmla="*/ 0 h 196"/>
                <a:gd name="T46" fmla="*/ 0 w 440"/>
                <a:gd name="T47" fmla="*/ 0 h 196"/>
                <a:gd name="T48" fmla="*/ 0 w 440"/>
                <a:gd name="T49" fmla="*/ 0 h 196"/>
                <a:gd name="T50" fmla="*/ 0 w 440"/>
                <a:gd name="T51" fmla="*/ 0 h 196"/>
                <a:gd name="T52" fmla="*/ 0 w 440"/>
                <a:gd name="T53" fmla="*/ 0 h 196"/>
                <a:gd name="T54" fmla="*/ 0 w 440"/>
                <a:gd name="T55" fmla="*/ 0 h 196"/>
                <a:gd name="T56" fmla="*/ 0 w 440"/>
                <a:gd name="T57" fmla="*/ 0 h 196"/>
                <a:gd name="T58" fmla="*/ 0 w 440"/>
                <a:gd name="T59" fmla="*/ 0 h 19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40"/>
                <a:gd name="T91" fmla="*/ 0 h 196"/>
                <a:gd name="T92" fmla="*/ 440 w 440"/>
                <a:gd name="T93" fmla="*/ 196 h 19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40" h="196">
                  <a:moveTo>
                    <a:pt x="25" y="178"/>
                  </a:moveTo>
                  <a:lnTo>
                    <a:pt x="18" y="175"/>
                  </a:lnTo>
                  <a:lnTo>
                    <a:pt x="12" y="171"/>
                  </a:lnTo>
                  <a:lnTo>
                    <a:pt x="8" y="165"/>
                  </a:lnTo>
                  <a:lnTo>
                    <a:pt x="6" y="155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8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237" y="10"/>
                  </a:lnTo>
                  <a:lnTo>
                    <a:pt x="361" y="15"/>
                  </a:lnTo>
                  <a:lnTo>
                    <a:pt x="377" y="18"/>
                  </a:lnTo>
                  <a:lnTo>
                    <a:pt x="391" y="23"/>
                  </a:lnTo>
                  <a:lnTo>
                    <a:pt x="404" y="31"/>
                  </a:lnTo>
                  <a:lnTo>
                    <a:pt x="415" y="41"/>
                  </a:lnTo>
                  <a:lnTo>
                    <a:pt x="424" y="53"/>
                  </a:lnTo>
                  <a:lnTo>
                    <a:pt x="431" y="66"/>
                  </a:lnTo>
                  <a:lnTo>
                    <a:pt x="437" y="81"/>
                  </a:lnTo>
                  <a:lnTo>
                    <a:pt x="440" y="96"/>
                  </a:lnTo>
                  <a:lnTo>
                    <a:pt x="440" y="121"/>
                  </a:lnTo>
                  <a:lnTo>
                    <a:pt x="437" y="137"/>
                  </a:lnTo>
                  <a:lnTo>
                    <a:pt x="433" y="150"/>
                  </a:lnTo>
                  <a:lnTo>
                    <a:pt x="426" y="163"/>
                  </a:lnTo>
                  <a:lnTo>
                    <a:pt x="417" y="174"/>
                  </a:lnTo>
                  <a:lnTo>
                    <a:pt x="406" y="183"/>
                  </a:lnTo>
                  <a:lnTo>
                    <a:pt x="393" y="190"/>
                  </a:lnTo>
                  <a:lnTo>
                    <a:pt x="379" y="195"/>
                  </a:lnTo>
                  <a:lnTo>
                    <a:pt x="363" y="196"/>
                  </a:lnTo>
                  <a:lnTo>
                    <a:pt x="25" y="178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81" name="Freeform 183"/>
            <p:cNvSpPr>
              <a:spLocks/>
            </p:cNvSpPr>
            <p:nvPr/>
          </p:nvSpPr>
          <p:spPr bwMode="auto">
            <a:xfrm>
              <a:off x="3713" y="2270"/>
              <a:ext cx="20" cy="17"/>
            </a:xfrm>
            <a:custGeom>
              <a:avLst/>
              <a:gdLst>
                <a:gd name="T0" fmla="*/ 0 w 200"/>
                <a:gd name="T1" fmla="*/ 0 h 203"/>
                <a:gd name="T2" fmla="*/ 0 w 200"/>
                <a:gd name="T3" fmla="*/ 0 h 203"/>
                <a:gd name="T4" fmla="*/ 0 w 200"/>
                <a:gd name="T5" fmla="*/ 0 h 203"/>
                <a:gd name="T6" fmla="*/ 0 w 200"/>
                <a:gd name="T7" fmla="*/ 0 h 203"/>
                <a:gd name="T8" fmla="*/ 0 w 200"/>
                <a:gd name="T9" fmla="*/ 0 h 203"/>
                <a:gd name="T10" fmla="*/ 0 w 200"/>
                <a:gd name="T11" fmla="*/ 0 h 203"/>
                <a:gd name="T12" fmla="*/ 0 w 200"/>
                <a:gd name="T13" fmla="*/ 0 h 203"/>
                <a:gd name="T14" fmla="*/ 0 w 200"/>
                <a:gd name="T15" fmla="*/ 0 h 203"/>
                <a:gd name="T16" fmla="*/ 0 w 200"/>
                <a:gd name="T17" fmla="*/ 0 h 203"/>
                <a:gd name="T18" fmla="*/ 0 w 200"/>
                <a:gd name="T19" fmla="*/ 0 h 203"/>
                <a:gd name="T20" fmla="*/ 0 w 200"/>
                <a:gd name="T21" fmla="*/ 0 h 203"/>
                <a:gd name="T22" fmla="*/ 0 w 200"/>
                <a:gd name="T23" fmla="*/ 0 h 203"/>
                <a:gd name="T24" fmla="*/ 0 w 200"/>
                <a:gd name="T25" fmla="*/ 0 h 203"/>
                <a:gd name="T26" fmla="*/ 0 w 200"/>
                <a:gd name="T27" fmla="*/ 0 h 203"/>
                <a:gd name="T28" fmla="*/ 0 w 200"/>
                <a:gd name="T29" fmla="*/ 0 h 203"/>
                <a:gd name="T30" fmla="*/ 0 w 200"/>
                <a:gd name="T31" fmla="*/ 0 h 203"/>
                <a:gd name="T32" fmla="*/ 0 w 200"/>
                <a:gd name="T33" fmla="*/ 0 h 203"/>
                <a:gd name="T34" fmla="*/ 0 w 200"/>
                <a:gd name="T35" fmla="*/ 0 h 203"/>
                <a:gd name="T36" fmla="*/ 0 w 200"/>
                <a:gd name="T37" fmla="*/ 0 h 203"/>
                <a:gd name="T38" fmla="*/ 0 w 200"/>
                <a:gd name="T39" fmla="*/ 0 h 203"/>
                <a:gd name="T40" fmla="*/ 0 w 200"/>
                <a:gd name="T41" fmla="*/ 0 h 203"/>
                <a:gd name="T42" fmla="*/ 0 w 200"/>
                <a:gd name="T43" fmla="*/ 0 h 203"/>
                <a:gd name="T44" fmla="*/ 0 w 200"/>
                <a:gd name="T45" fmla="*/ 0 h 203"/>
                <a:gd name="T46" fmla="*/ 0 w 200"/>
                <a:gd name="T47" fmla="*/ 0 h 203"/>
                <a:gd name="T48" fmla="*/ 0 w 200"/>
                <a:gd name="T49" fmla="*/ 0 h 203"/>
                <a:gd name="T50" fmla="*/ 0 w 200"/>
                <a:gd name="T51" fmla="*/ 0 h 203"/>
                <a:gd name="T52" fmla="*/ 0 w 200"/>
                <a:gd name="T53" fmla="*/ 0 h 203"/>
                <a:gd name="T54" fmla="*/ 0 w 200"/>
                <a:gd name="T55" fmla="*/ 0 h 203"/>
                <a:gd name="T56" fmla="*/ 0 w 200"/>
                <a:gd name="T57" fmla="*/ 0 h 203"/>
                <a:gd name="T58" fmla="*/ 0 w 200"/>
                <a:gd name="T59" fmla="*/ 0 h 203"/>
                <a:gd name="T60" fmla="*/ 0 w 200"/>
                <a:gd name="T61" fmla="*/ 0 h 203"/>
                <a:gd name="T62" fmla="*/ 0 w 200"/>
                <a:gd name="T63" fmla="*/ 0 h 203"/>
                <a:gd name="T64" fmla="*/ 0 w 200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0"/>
                <a:gd name="T100" fmla="*/ 0 h 203"/>
                <a:gd name="T101" fmla="*/ 200 w 200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0" h="203">
                  <a:moveTo>
                    <a:pt x="102" y="203"/>
                  </a:moveTo>
                  <a:lnTo>
                    <a:pt x="82" y="200"/>
                  </a:lnTo>
                  <a:lnTo>
                    <a:pt x="63" y="192"/>
                  </a:lnTo>
                  <a:lnTo>
                    <a:pt x="46" y="182"/>
                  </a:lnTo>
                  <a:lnTo>
                    <a:pt x="31" y="169"/>
                  </a:lnTo>
                  <a:lnTo>
                    <a:pt x="19" y="153"/>
                  </a:lnTo>
                  <a:lnTo>
                    <a:pt x="9" y="136"/>
                  </a:lnTo>
                  <a:lnTo>
                    <a:pt x="3" y="116"/>
                  </a:lnTo>
                  <a:lnTo>
                    <a:pt x="0" y="95"/>
                  </a:lnTo>
                  <a:lnTo>
                    <a:pt x="3" y="74"/>
                  </a:lnTo>
                  <a:lnTo>
                    <a:pt x="8" y="56"/>
                  </a:lnTo>
                  <a:lnTo>
                    <a:pt x="17" y="39"/>
                  </a:lnTo>
                  <a:lnTo>
                    <a:pt x="28" y="26"/>
                  </a:lnTo>
                  <a:lnTo>
                    <a:pt x="43" y="14"/>
                  </a:lnTo>
                  <a:lnTo>
                    <a:pt x="59" y="6"/>
                  </a:lnTo>
                  <a:lnTo>
                    <a:pt x="78" y="1"/>
                  </a:lnTo>
                  <a:lnTo>
                    <a:pt x="98" y="0"/>
                  </a:lnTo>
                  <a:lnTo>
                    <a:pt x="118" y="3"/>
                  </a:lnTo>
                  <a:lnTo>
                    <a:pt x="137" y="10"/>
                  </a:lnTo>
                  <a:lnTo>
                    <a:pt x="154" y="21"/>
                  </a:lnTo>
                  <a:lnTo>
                    <a:pt x="169" y="34"/>
                  </a:lnTo>
                  <a:lnTo>
                    <a:pt x="181" y="50"/>
                  </a:lnTo>
                  <a:lnTo>
                    <a:pt x="192" y="67"/>
                  </a:lnTo>
                  <a:lnTo>
                    <a:pt x="198" y="87"/>
                  </a:lnTo>
                  <a:lnTo>
                    <a:pt x="200" y="108"/>
                  </a:lnTo>
                  <a:lnTo>
                    <a:pt x="198" y="128"/>
                  </a:lnTo>
                  <a:lnTo>
                    <a:pt x="193" y="147"/>
                  </a:lnTo>
                  <a:lnTo>
                    <a:pt x="183" y="163"/>
                  </a:lnTo>
                  <a:lnTo>
                    <a:pt x="172" y="177"/>
                  </a:lnTo>
                  <a:lnTo>
                    <a:pt x="157" y="188"/>
                  </a:lnTo>
                  <a:lnTo>
                    <a:pt x="141" y="197"/>
                  </a:lnTo>
                  <a:lnTo>
                    <a:pt x="122" y="202"/>
                  </a:lnTo>
                  <a:lnTo>
                    <a:pt x="102" y="2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82" name="Freeform 184"/>
            <p:cNvSpPr>
              <a:spLocks/>
            </p:cNvSpPr>
            <p:nvPr/>
          </p:nvSpPr>
          <p:spPr bwMode="auto">
            <a:xfrm>
              <a:off x="3755" y="2272"/>
              <a:ext cx="19" cy="17"/>
            </a:xfrm>
            <a:custGeom>
              <a:avLst/>
              <a:gdLst>
                <a:gd name="T0" fmla="*/ 0 w 198"/>
                <a:gd name="T1" fmla="*/ 0 h 203"/>
                <a:gd name="T2" fmla="*/ 0 w 198"/>
                <a:gd name="T3" fmla="*/ 0 h 203"/>
                <a:gd name="T4" fmla="*/ 0 w 198"/>
                <a:gd name="T5" fmla="*/ 0 h 203"/>
                <a:gd name="T6" fmla="*/ 0 w 198"/>
                <a:gd name="T7" fmla="*/ 0 h 203"/>
                <a:gd name="T8" fmla="*/ 0 w 198"/>
                <a:gd name="T9" fmla="*/ 0 h 203"/>
                <a:gd name="T10" fmla="*/ 0 w 198"/>
                <a:gd name="T11" fmla="*/ 0 h 203"/>
                <a:gd name="T12" fmla="*/ 0 w 198"/>
                <a:gd name="T13" fmla="*/ 0 h 203"/>
                <a:gd name="T14" fmla="*/ 0 w 198"/>
                <a:gd name="T15" fmla="*/ 0 h 203"/>
                <a:gd name="T16" fmla="*/ 0 w 198"/>
                <a:gd name="T17" fmla="*/ 0 h 203"/>
                <a:gd name="T18" fmla="*/ 0 w 198"/>
                <a:gd name="T19" fmla="*/ 0 h 203"/>
                <a:gd name="T20" fmla="*/ 0 w 198"/>
                <a:gd name="T21" fmla="*/ 0 h 203"/>
                <a:gd name="T22" fmla="*/ 0 w 198"/>
                <a:gd name="T23" fmla="*/ 0 h 203"/>
                <a:gd name="T24" fmla="*/ 0 w 198"/>
                <a:gd name="T25" fmla="*/ 0 h 203"/>
                <a:gd name="T26" fmla="*/ 0 w 198"/>
                <a:gd name="T27" fmla="*/ 0 h 203"/>
                <a:gd name="T28" fmla="*/ 0 w 198"/>
                <a:gd name="T29" fmla="*/ 0 h 203"/>
                <a:gd name="T30" fmla="*/ 0 w 198"/>
                <a:gd name="T31" fmla="*/ 0 h 203"/>
                <a:gd name="T32" fmla="*/ 0 w 198"/>
                <a:gd name="T33" fmla="*/ 0 h 203"/>
                <a:gd name="T34" fmla="*/ 0 w 198"/>
                <a:gd name="T35" fmla="*/ 0 h 203"/>
                <a:gd name="T36" fmla="*/ 0 w 198"/>
                <a:gd name="T37" fmla="*/ 0 h 203"/>
                <a:gd name="T38" fmla="*/ 0 w 198"/>
                <a:gd name="T39" fmla="*/ 0 h 203"/>
                <a:gd name="T40" fmla="*/ 0 w 198"/>
                <a:gd name="T41" fmla="*/ 0 h 203"/>
                <a:gd name="T42" fmla="*/ 0 w 198"/>
                <a:gd name="T43" fmla="*/ 0 h 203"/>
                <a:gd name="T44" fmla="*/ 0 w 198"/>
                <a:gd name="T45" fmla="*/ 0 h 203"/>
                <a:gd name="T46" fmla="*/ 0 w 198"/>
                <a:gd name="T47" fmla="*/ 0 h 203"/>
                <a:gd name="T48" fmla="*/ 0 w 198"/>
                <a:gd name="T49" fmla="*/ 0 h 203"/>
                <a:gd name="T50" fmla="*/ 0 w 198"/>
                <a:gd name="T51" fmla="*/ 0 h 203"/>
                <a:gd name="T52" fmla="*/ 0 w 198"/>
                <a:gd name="T53" fmla="*/ 0 h 203"/>
                <a:gd name="T54" fmla="*/ 0 w 198"/>
                <a:gd name="T55" fmla="*/ 0 h 203"/>
                <a:gd name="T56" fmla="*/ 0 w 198"/>
                <a:gd name="T57" fmla="*/ 0 h 203"/>
                <a:gd name="T58" fmla="*/ 0 w 198"/>
                <a:gd name="T59" fmla="*/ 0 h 203"/>
                <a:gd name="T60" fmla="*/ 0 w 198"/>
                <a:gd name="T61" fmla="*/ 0 h 203"/>
                <a:gd name="T62" fmla="*/ 0 w 198"/>
                <a:gd name="T63" fmla="*/ 0 h 203"/>
                <a:gd name="T64" fmla="*/ 0 w 198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203"/>
                <a:gd name="T101" fmla="*/ 198 w 198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203">
                  <a:moveTo>
                    <a:pt x="101" y="203"/>
                  </a:moveTo>
                  <a:lnTo>
                    <a:pt x="81" y="200"/>
                  </a:lnTo>
                  <a:lnTo>
                    <a:pt x="63" y="192"/>
                  </a:lnTo>
                  <a:lnTo>
                    <a:pt x="46" y="182"/>
                  </a:lnTo>
                  <a:lnTo>
                    <a:pt x="31" y="169"/>
                  </a:lnTo>
                  <a:lnTo>
                    <a:pt x="18" y="153"/>
                  </a:lnTo>
                  <a:lnTo>
                    <a:pt x="8" y="135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4"/>
                  </a:lnTo>
                  <a:lnTo>
                    <a:pt x="7" y="56"/>
                  </a:lnTo>
                  <a:lnTo>
                    <a:pt x="16" y="39"/>
                  </a:lnTo>
                  <a:lnTo>
                    <a:pt x="28" y="26"/>
                  </a:lnTo>
                  <a:lnTo>
                    <a:pt x="43" y="14"/>
                  </a:lnTo>
                  <a:lnTo>
                    <a:pt x="59" y="6"/>
                  </a:lnTo>
                  <a:lnTo>
                    <a:pt x="77" y="1"/>
                  </a:lnTo>
                  <a:lnTo>
                    <a:pt x="97" y="0"/>
                  </a:lnTo>
                  <a:lnTo>
                    <a:pt x="117" y="3"/>
                  </a:lnTo>
                  <a:lnTo>
                    <a:pt x="135" y="10"/>
                  </a:lnTo>
                  <a:lnTo>
                    <a:pt x="153" y="21"/>
                  </a:lnTo>
                  <a:lnTo>
                    <a:pt x="168" y="34"/>
                  </a:lnTo>
                  <a:lnTo>
                    <a:pt x="180" y="49"/>
                  </a:lnTo>
                  <a:lnTo>
                    <a:pt x="190" y="67"/>
                  </a:lnTo>
                  <a:lnTo>
                    <a:pt x="196" y="87"/>
                  </a:lnTo>
                  <a:lnTo>
                    <a:pt x="198" y="107"/>
                  </a:lnTo>
                  <a:lnTo>
                    <a:pt x="196" y="128"/>
                  </a:lnTo>
                  <a:lnTo>
                    <a:pt x="191" y="147"/>
                  </a:lnTo>
                  <a:lnTo>
                    <a:pt x="182" y="163"/>
                  </a:lnTo>
                  <a:lnTo>
                    <a:pt x="171" y="177"/>
                  </a:lnTo>
                  <a:lnTo>
                    <a:pt x="156" y="188"/>
                  </a:lnTo>
                  <a:lnTo>
                    <a:pt x="139" y="196"/>
                  </a:lnTo>
                  <a:lnTo>
                    <a:pt x="121" y="202"/>
                  </a:lnTo>
                  <a:lnTo>
                    <a:pt x="101" y="2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83" name="Freeform 185"/>
            <p:cNvSpPr>
              <a:spLocks/>
            </p:cNvSpPr>
            <p:nvPr/>
          </p:nvSpPr>
          <p:spPr bwMode="auto">
            <a:xfrm>
              <a:off x="3707" y="2243"/>
              <a:ext cx="34" cy="18"/>
            </a:xfrm>
            <a:custGeom>
              <a:avLst/>
              <a:gdLst>
                <a:gd name="T0" fmla="*/ 0 w 342"/>
                <a:gd name="T1" fmla="*/ 0 h 217"/>
                <a:gd name="T2" fmla="*/ 0 w 342"/>
                <a:gd name="T3" fmla="*/ 0 h 217"/>
                <a:gd name="T4" fmla="*/ 0 w 342"/>
                <a:gd name="T5" fmla="*/ 0 h 217"/>
                <a:gd name="T6" fmla="*/ 0 w 342"/>
                <a:gd name="T7" fmla="*/ 0 h 217"/>
                <a:gd name="T8" fmla="*/ 0 w 342"/>
                <a:gd name="T9" fmla="*/ 0 h 217"/>
                <a:gd name="T10" fmla="*/ 0 w 342"/>
                <a:gd name="T11" fmla="*/ 0 h 217"/>
                <a:gd name="T12" fmla="*/ 0 w 342"/>
                <a:gd name="T13" fmla="*/ 0 h 217"/>
                <a:gd name="T14" fmla="*/ 0 w 342"/>
                <a:gd name="T15" fmla="*/ 0 h 217"/>
                <a:gd name="T16" fmla="*/ 0 w 342"/>
                <a:gd name="T17" fmla="*/ 0 h 217"/>
                <a:gd name="T18" fmla="*/ 0 w 342"/>
                <a:gd name="T19" fmla="*/ 0 h 217"/>
                <a:gd name="T20" fmla="*/ 0 w 342"/>
                <a:gd name="T21" fmla="*/ 0 h 217"/>
                <a:gd name="T22" fmla="*/ 0 w 342"/>
                <a:gd name="T23" fmla="*/ 0 h 217"/>
                <a:gd name="T24" fmla="*/ 0 w 342"/>
                <a:gd name="T25" fmla="*/ 0 h 217"/>
                <a:gd name="T26" fmla="*/ 0 w 342"/>
                <a:gd name="T27" fmla="*/ 0 h 217"/>
                <a:gd name="T28" fmla="*/ 0 w 342"/>
                <a:gd name="T29" fmla="*/ 0 h 217"/>
                <a:gd name="T30" fmla="*/ 0 w 342"/>
                <a:gd name="T31" fmla="*/ 0 h 217"/>
                <a:gd name="T32" fmla="*/ 0 w 342"/>
                <a:gd name="T33" fmla="*/ 0 h 217"/>
                <a:gd name="T34" fmla="*/ 0 w 342"/>
                <a:gd name="T35" fmla="*/ 0 h 217"/>
                <a:gd name="T36" fmla="*/ 0 w 342"/>
                <a:gd name="T37" fmla="*/ 0 h 2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2"/>
                <a:gd name="T58" fmla="*/ 0 h 217"/>
                <a:gd name="T59" fmla="*/ 342 w 342"/>
                <a:gd name="T60" fmla="*/ 217 h 2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2" h="217">
                  <a:moveTo>
                    <a:pt x="106" y="0"/>
                  </a:moveTo>
                  <a:lnTo>
                    <a:pt x="230" y="7"/>
                  </a:lnTo>
                  <a:lnTo>
                    <a:pt x="278" y="20"/>
                  </a:lnTo>
                  <a:lnTo>
                    <a:pt x="312" y="46"/>
                  </a:lnTo>
                  <a:lnTo>
                    <a:pt x="334" y="81"/>
                  </a:lnTo>
                  <a:lnTo>
                    <a:pt x="342" y="120"/>
                  </a:lnTo>
                  <a:lnTo>
                    <a:pt x="336" y="158"/>
                  </a:lnTo>
                  <a:lnTo>
                    <a:pt x="317" y="191"/>
                  </a:lnTo>
                  <a:lnTo>
                    <a:pt x="283" y="212"/>
                  </a:lnTo>
                  <a:lnTo>
                    <a:pt x="235" y="217"/>
                  </a:lnTo>
                  <a:lnTo>
                    <a:pt x="111" y="210"/>
                  </a:lnTo>
                  <a:lnTo>
                    <a:pt x="63" y="198"/>
                  </a:lnTo>
                  <a:lnTo>
                    <a:pt x="29" y="172"/>
                  </a:lnTo>
                  <a:lnTo>
                    <a:pt x="8" y="137"/>
                  </a:lnTo>
                  <a:lnTo>
                    <a:pt x="0" y="97"/>
                  </a:lnTo>
                  <a:lnTo>
                    <a:pt x="7" y="59"/>
                  </a:lnTo>
                  <a:lnTo>
                    <a:pt x="26" y="27"/>
                  </a:lnTo>
                  <a:lnTo>
                    <a:pt x="59" y="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84" name="Freeform 186"/>
            <p:cNvSpPr>
              <a:spLocks/>
            </p:cNvSpPr>
            <p:nvPr/>
          </p:nvSpPr>
          <p:spPr bwMode="auto">
            <a:xfrm>
              <a:off x="3676" y="2268"/>
              <a:ext cx="28" cy="18"/>
            </a:xfrm>
            <a:custGeom>
              <a:avLst/>
              <a:gdLst>
                <a:gd name="T0" fmla="*/ 0 w 282"/>
                <a:gd name="T1" fmla="*/ 0 h 214"/>
                <a:gd name="T2" fmla="*/ 0 w 282"/>
                <a:gd name="T3" fmla="*/ 0 h 214"/>
                <a:gd name="T4" fmla="*/ 0 w 282"/>
                <a:gd name="T5" fmla="*/ 0 h 214"/>
                <a:gd name="T6" fmla="*/ 0 w 282"/>
                <a:gd name="T7" fmla="*/ 0 h 214"/>
                <a:gd name="T8" fmla="*/ 0 w 282"/>
                <a:gd name="T9" fmla="*/ 0 h 214"/>
                <a:gd name="T10" fmla="*/ 0 w 282"/>
                <a:gd name="T11" fmla="*/ 0 h 214"/>
                <a:gd name="T12" fmla="*/ 0 w 282"/>
                <a:gd name="T13" fmla="*/ 0 h 214"/>
                <a:gd name="T14" fmla="*/ 0 w 282"/>
                <a:gd name="T15" fmla="*/ 0 h 214"/>
                <a:gd name="T16" fmla="*/ 0 w 282"/>
                <a:gd name="T17" fmla="*/ 0 h 214"/>
                <a:gd name="T18" fmla="*/ 0 w 282"/>
                <a:gd name="T19" fmla="*/ 0 h 214"/>
                <a:gd name="T20" fmla="*/ 0 w 282"/>
                <a:gd name="T21" fmla="*/ 0 h 214"/>
                <a:gd name="T22" fmla="*/ 0 w 282"/>
                <a:gd name="T23" fmla="*/ 0 h 214"/>
                <a:gd name="T24" fmla="*/ 0 w 282"/>
                <a:gd name="T25" fmla="*/ 0 h 214"/>
                <a:gd name="T26" fmla="*/ 0 w 282"/>
                <a:gd name="T27" fmla="*/ 0 h 214"/>
                <a:gd name="T28" fmla="*/ 0 w 282"/>
                <a:gd name="T29" fmla="*/ 0 h 214"/>
                <a:gd name="T30" fmla="*/ 0 w 282"/>
                <a:gd name="T31" fmla="*/ 0 h 214"/>
                <a:gd name="T32" fmla="*/ 0 w 282"/>
                <a:gd name="T33" fmla="*/ 0 h 214"/>
                <a:gd name="T34" fmla="*/ 0 w 282"/>
                <a:gd name="T35" fmla="*/ 0 h 214"/>
                <a:gd name="T36" fmla="*/ 0 w 282"/>
                <a:gd name="T37" fmla="*/ 0 h 2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2"/>
                <a:gd name="T58" fmla="*/ 0 h 214"/>
                <a:gd name="T59" fmla="*/ 282 w 282"/>
                <a:gd name="T60" fmla="*/ 214 h 2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2" h="214">
                  <a:moveTo>
                    <a:pt x="105" y="0"/>
                  </a:moveTo>
                  <a:lnTo>
                    <a:pt x="171" y="4"/>
                  </a:lnTo>
                  <a:lnTo>
                    <a:pt x="219" y="16"/>
                  </a:lnTo>
                  <a:lnTo>
                    <a:pt x="254" y="42"/>
                  </a:lnTo>
                  <a:lnTo>
                    <a:pt x="274" y="76"/>
                  </a:lnTo>
                  <a:lnTo>
                    <a:pt x="282" y="115"/>
                  </a:lnTo>
                  <a:lnTo>
                    <a:pt x="276" y="153"/>
                  </a:lnTo>
                  <a:lnTo>
                    <a:pt x="256" y="187"/>
                  </a:lnTo>
                  <a:lnTo>
                    <a:pt x="223" y="208"/>
                  </a:lnTo>
                  <a:lnTo>
                    <a:pt x="176" y="214"/>
                  </a:lnTo>
                  <a:lnTo>
                    <a:pt x="110" y="210"/>
                  </a:lnTo>
                  <a:lnTo>
                    <a:pt x="63" y="198"/>
                  </a:lnTo>
                  <a:lnTo>
                    <a:pt x="28" y="172"/>
                  </a:lnTo>
                  <a:lnTo>
                    <a:pt x="7" y="137"/>
                  </a:lnTo>
                  <a:lnTo>
                    <a:pt x="0" y="97"/>
                  </a:lnTo>
                  <a:lnTo>
                    <a:pt x="6" y="59"/>
                  </a:lnTo>
                  <a:lnTo>
                    <a:pt x="25" y="27"/>
                  </a:lnTo>
                  <a:lnTo>
                    <a:pt x="58" y="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85" name="Freeform 187"/>
            <p:cNvSpPr>
              <a:spLocks/>
            </p:cNvSpPr>
            <p:nvPr/>
          </p:nvSpPr>
          <p:spPr bwMode="auto">
            <a:xfrm>
              <a:off x="3748" y="2246"/>
              <a:ext cx="34" cy="18"/>
            </a:xfrm>
            <a:custGeom>
              <a:avLst/>
              <a:gdLst>
                <a:gd name="T0" fmla="*/ 0 w 341"/>
                <a:gd name="T1" fmla="*/ 0 h 217"/>
                <a:gd name="T2" fmla="*/ 0 w 341"/>
                <a:gd name="T3" fmla="*/ 0 h 217"/>
                <a:gd name="T4" fmla="*/ 0 w 341"/>
                <a:gd name="T5" fmla="*/ 0 h 217"/>
                <a:gd name="T6" fmla="*/ 0 w 341"/>
                <a:gd name="T7" fmla="*/ 0 h 217"/>
                <a:gd name="T8" fmla="*/ 0 w 341"/>
                <a:gd name="T9" fmla="*/ 0 h 217"/>
                <a:gd name="T10" fmla="*/ 0 w 341"/>
                <a:gd name="T11" fmla="*/ 0 h 217"/>
                <a:gd name="T12" fmla="*/ 0 w 341"/>
                <a:gd name="T13" fmla="*/ 0 h 217"/>
                <a:gd name="T14" fmla="*/ 0 w 341"/>
                <a:gd name="T15" fmla="*/ 0 h 217"/>
                <a:gd name="T16" fmla="*/ 0 w 341"/>
                <a:gd name="T17" fmla="*/ 0 h 217"/>
                <a:gd name="T18" fmla="*/ 0 w 341"/>
                <a:gd name="T19" fmla="*/ 0 h 217"/>
                <a:gd name="T20" fmla="*/ 0 w 341"/>
                <a:gd name="T21" fmla="*/ 0 h 217"/>
                <a:gd name="T22" fmla="*/ 0 w 341"/>
                <a:gd name="T23" fmla="*/ 0 h 217"/>
                <a:gd name="T24" fmla="*/ 0 w 341"/>
                <a:gd name="T25" fmla="*/ 0 h 217"/>
                <a:gd name="T26" fmla="*/ 0 w 341"/>
                <a:gd name="T27" fmla="*/ 0 h 217"/>
                <a:gd name="T28" fmla="*/ 0 w 341"/>
                <a:gd name="T29" fmla="*/ 0 h 217"/>
                <a:gd name="T30" fmla="*/ 0 w 341"/>
                <a:gd name="T31" fmla="*/ 0 h 217"/>
                <a:gd name="T32" fmla="*/ 0 w 341"/>
                <a:gd name="T33" fmla="*/ 0 h 217"/>
                <a:gd name="T34" fmla="*/ 0 w 341"/>
                <a:gd name="T35" fmla="*/ 0 h 217"/>
                <a:gd name="T36" fmla="*/ 0 w 341"/>
                <a:gd name="T37" fmla="*/ 0 h 2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1"/>
                <a:gd name="T58" fmla="*/ 0 h 217"/>
                <a:gd name="T59" fmla="*/ 341 w 341"/>
                <a:gd name="T60" fmla="*/ 217 h 2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1" h="217">
                  <a:moveTo>
                    <a:pt x="106" y="0"/>
                  </a:moveTo>
                  <a:lnTo>
                    <a:pt x="229" y="7"/>
                  </a:lnTo>
                  <a:lnTo>
                    <a:pt x="277" y="20"/>
                  </a:lnTo>
                  <a:lnTo>
                    <a:pt x="312" y="46"/>
                  </a:lnTo>
                  <a:lnTo>
                    <a:pt x="333" y="81"/>
                  </a:lnTo>
                  <a:lnTo>
                    <a:pt x="341" y="120"/>
                  </a:lnTo>
                  <a:lnTo>
                    <a:pt x="334" y="158"/>
                  </a:lnTo>
                  <a:lnTo>
                    <a:pt x="315" y="190"/>
                  </a:lnTo>
                  <a:lnTo>
                    <a:pt x="282" y="212"/>
                  </a:lnTo>
                  <a:lnTo>
                    <a:pt x="234" y="217"/>
                  </a:lnTo>
                  <a:lnTo>
                    <a:pt x="111" y="210"/>
                  </a:lnTo>
                  <a:lnTo>
                    <a:pt x="63" y="198"/>
                  </a:lnTo>
                  <a:lnTo>
                    <a:pt x="29" y="172"/>
                  </a:lnTo>
                  <a:lnTo>
                    <a:pt x="7" y="137"/>
                  </a:lnTo>
                  <a:lnTo>
                    <a:pt x="0" y="98"/>
                  </a:lnTo>
                  <a:lnTo>
                    <a:pt x="6" y="60"/>
                  </a:lnTo>
                  <a:lnTo>
                    <a:pt x="25" y="28"/>
                  </a:lnTo>
                  <a:lnTo>
                    <a:pt x="59" y="6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86" name="Freeform 188"/>
            <p:cNvSpPr>
              <a:spLocks/>
            </p:cNvSpPr>
            <p:nvPr/>
          </p:nvSpPr>
          <p:spPr bwMode="auto">
            <a:xfrm>
              <a:off x="3788" y="2247"/>
              <a:ext cx="21" cy="44"/>
            </a:xfrm>
            <a:custGeom>
              <a:avLst/>
              <a:gdLst>
                <a:gd name="T0" fmla="*/ 0 w 213"/>
                <a:gd name="T1" fmla="*/ 0 h 523"/>
                <a:gd name="T2" fmla="*/ 0 w 213"/>
                <a:gd name="T3" fmla="*/ 0 h 523"/>
                <a:gd name="T4" fmla="*/ 0 w 213"/>
                <a:gd name="T5" fmla="*/ 0 h 523"/>
                <a:gd name="T6" fmla="*/ 0 w 213"/>
                <a:gd name="T7" fmla="*/ 0 h 523"/>
                <a:gd name="T8" fmla="*/ 0 w 213"/>
                <a:gd name="T9" fmla="*/ 0 h 523"/>
                <a:gd name="T10" fmla="*/ 0 w 213"/>
                <a:gd name="T11" fmla="*/ 0 h 523"/>
                <a:gd name="T12" fmla="*/ 0 w 213"/>
                <a:gd name="T13" fmla="*/ 0 h 523"/>
                <a:gd name="T14" fmla="*/ 0 w 213"/>
                <a:gd name="T15" fmla="*/ 0 h 523"/>
                <a:gd name="T16" fmla="*/ 0 w 213"/>
                <a:gd name="T17" fmla="*/ 0 h 523"/>
                <a:gd name="T18" fmla="*/ 0 w 213"/>
                <a:gd name="T19" fmla="*/ 0 h 523"/>
                <a:gd name="T20" fmla="*/ 0 w 213"/>
                <a:gd name="T21" fmla="*/ 0 h 523"/>
                <a:gd name="T22" fmla="*/ 0 w 213"/>
                <a:gd name="T23" fmla="*/ 0 h 523"/>
                <a:gd name="T24" fmla="*/ 0 w 213"/>
                <a:gd name="T25" fmla="*/ 0 h 523"/>
                <a:gd name="T26" fmla="*/ 0 w 213"/>
                <a:gd name="T27" fmla="*/ 0 h 523"/>
                <a:gd name="T28" fmla="*/ 0 w 213"/>
                <a:gd name="T29" fmla="*/ 0 h 523"/>
                <a:gd name="T30" fmla="*/ 0 w 213"/>
                <a:gd name="T31" fmla="*/ 0 h 523"/>
                <a:gd name="T32" fmla="*/ 0 w 213"/>
                <a:gd name="T33" fmla="*/ 0 h 523"/>
                <a:gd name="T34" fmla="*/ 0 w 213"/>
                <a:gd name="T35" fmla="*/ 0 h 523"/>
                <a:gd name="T36" fmla="*/ 0 w 213"/>
                <a:gd name="T37" fmla="*/ 0 h 523"/>
                <a:gd name="T38" fmla="*/ 0 w 213"/>
                <a:gd name="T39" fmla="*/ 0 h 523"/>
                <a:gd name="T40" fmla="*/ 0 w 213"/>
                <a:gd name="T41" fmla="*/ 0 h 523"/>
                <a:gd name="T42" fmla="*/ 0 w 213"/>
                <a:gd name="T43" fmla="*/ 0 h 523"/>
                <a:gd name="T44" fmla="*/ 0 w 213"/>
                <a:gd name="T45" fmla="*/ 0 h 523"/>
                <a:gd name="T46" fmla="*/ 0 w 213"/>
                <a:gd name="T47" fmla="*/ 0 h 523"/>
                <a:gd name="T48" fmla="*/ 0 w 213"/>
                <a:gd name="T49" fmla="*/ 0 h 523"/>
                <a:gd name="T50" fmla="*/ 0 w 213"/>
                <a:gd name="T51" fmla="*/ 0 h 523"/>
                <a:gd name="T52" fmla="*/ 0 w 213"/>
                <a:gd name="T53" fmla="*/ 0 h 523"/>
                <a:gd name="T54" fmla="*/ 0 w 213"/>
                <a:gd name="T55" fmla="*/ 0 h 523"/>
                <a:gd name="T56" fmla="*/ 0 w 213"/>
                <a:gd name="T57" fmla="*/ 0 h 523"/>
                <a:gd name="T58" fmla="*/ 0 w 213"/>
                <a:gd name="T59" fmla="*/ 0 h 523"/>
                <a:gd name="T60" fmla="*/ 0 w 213"/>
                <a:gd name="T61" fmla="*/ 0 h 523"/>
                <a:gd name="T62" fmla="*/ 0 w 213"/>
                <a:gd name="T63" fmla="*/ 0 h 523"/>
                <a:gd name="T64" fmla="*/ 0 w 213"/>
                <a:gd name="T65" fmla="*/ 0 h 523"/>
                <a:gd name="T66" fmla="*/ 0 w 213"/>
                <a:gd name="T67" fmla="*/ 0 h 523"/>
                <a:gd name="T68" fmla="*/ 0 w 213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3"/>
                <a:gd name="T106" fmla="*/ 0 h 523"/>
                <a:gd name="T107" fmla="*/ 213 w 213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3" h="523">
                  <a:moveTo>
                    <a:pt x="7" y="415"/>
                  </a:moveTo>
                  <a:lnTo>
                    <a:pt x="0" y="98"/>
                  </a:lnTo>
                  <a:lnTo>
                    <a:pt x="1" y="74"/>
                  </a:lnTo>
                  <a:lnTo>
                    <a:pt x="7" y="53"/>
                  </a:lnTo>
                  <a:lnTo>
                    <a:pt x="17" y="36"/>
                  </a:lnTo>
                  <a:lnTo>
                    <a:pt x="29" y="22"/>
                  </a:lnTo>
                  <a:lnTo>
                    <a:pt x="44" y="12"/>
                  </a:lnTo>
                  <a:lnTo>
                    <a:pt x="62" y="5"/>
                  </a:lnTo>
                  <a:lnTo>
                    <a:pt x="80" y="1"/>
                  </a:lnTo>
                  <a:lnTo>
                    <a:pt x="99" y="0"/>
                  </a:lnTo>
                  <a:lnTo>
                    <a:pt x="118" y="3"/>
                  </a:lnTo>
                  <a:lnTo>
                    <a:pt x="138" y="9"/>
                  </a:lnTo>
                  <a:lnTo>
                    <a:pt x="155" y="18"/>
                  </a:lnTo>
                  <a:lnTo>
                    <a:pt x="171" y="31"/>
                  </a:lnTo>
                  <a:lnTo>
                    <a:pt x="185" y="46"/>
                  </a:lnTo>
                  <a:lnTo>
                    <a:pt x="196" y="65"/>
                  </a:lnTo>
                  <a:lnTo>
                    <a:pt x="203" y="86"/>
                  </a:lnTo>
                  <a:lnTo>
                    <a:pt x="206" y="110"/>
                  </a:lnTo>
                  <a:lnTo>
                    <a:pt x="213" y="427"/>
                  </a:lnTo>
                  <a:lnTo>
                    <a:pt x="211" y="452"/>
                  </a:lnTo>
                  <a:lnTo>
                    <a:pt x="206" y="473"/>
                  </a:lnTo>
                  <a:lnTo>
                    <a:pt x="196" y="489"/>
                  </a:lnTo>
                  <a:lnTo>
                    <a:pt x="183" y="502"/>
                  </a:lnTo>
                  <a:lnTo>
                    <a:pt x="168" y="512"/>
                  </a:lnTo>
                  <a:lnTo>
                    <a:pt x="151" y="518"/>
                  </a:lnTo>
                  <a:lnTo>
                    <a:pt x="133" y="522"/>
                  </a:lnTo>
                  <a:lnTo>
                    <a:pt x="113" y="523"/>
                  </a:lnTo>
                  <a:lnTo>
                    <a:pt x="92" y="521"/>
                  </a:lnTo>
                  <a:lnTo>
                    <a:pt x="73" y="516"/>
                  </a:lnTo>
                  <a:lnTo>
                    <a:pt x="55" y="507"/>
                  </a:lnTo>
                  <a:lnTo>
                    <a:pt x="40" y="494"/>
                  </a:lnTo>
                  <a:lnTo>
                    <a:pt x="27" y="479"/>
                  </a:lnTo>
                  <a:lnTo>
                    <a:pt x="18" y="460"/>
                  </a:lnTo>
                  <a:lnTo>
                    <a:pt x="11" y="439"/>
                  </a:lnTo>
                  <a:lnTo>
                    <a:pt x="7" y="4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87" name="Freeform 189"/>
            <p:cNvSpPr>
              <a:spLocks/>
            </p:cNvSpPr>
            <p:nvPr/>
          </p:nvSpPr>
          <p:spPr bwMode="auto">
            <a:xfrm>
              <a:off x="3714" y="2269"/>
              <a:ext cx="20" cy="17"/>
            </a:xfrm>
            <a:custGeom>
              <a:avLst/>
              <a:gdLst>
                <a:gd name="T0" fmla="*/ 0 w 199"/>
                <a:gd name="T1" fmla="*/ 0 h 203"/>
                <a:gd name="T2" fmla="*/ 0 w 199"/>
                <a:gd name="T3" fmla="*/ 0 h 203"/>
                <a:gd name="T4" fmla="*/ 0 w 199"/>
                <a:gd name="T5" fmla="*/ 0 h 203"/>
                <a:gd name="T6" fmla="*/ 0 w 199"/>
                <a:gd name="T7" fmla="*/ 0 h 203"/>
                <a:gd name="T8" fmla="*/ 0 w 199"/>
                <a:gd name="T9" fmla="*/ 0 h 203"/>
                <a:gd name="T10" fmla="*/ 0 w 199"/>
                <a:gd name="T11" fmla="*/ 0 h 203"/>
                <a:gd name="T12" fmla="*/ 0 w 199"/>
                <a:gd name="T13" fmla="*/ 0 h 203"/>
                <a:gd name="T14" fmla="*/ 0 w 199"/>
                <a:gd name="T15" fmla="*/ 0 h 203"/>
                <a:gd name="T16" fmla="*/ 0 w 199"/>
                <a:gd name="T17" fmla="*/ 0 h 203"/>
                <a:gd name="T18" fmla="*/ 0 w 199"/>
                <a:gd name="T19" fmla="*/ 0 h 203"/>
                <a:gd name="T20" fmla="*/ 0 w 199"/>
                <a:gd name="T21" fmla="*/ 0 h 203"/>
                <a:gd name="T22" fmla="*/ 0 w 199"/>
                <a:gd name="T23" fmla="*/ 0 h 203"/>
                <a:gd name="T24" fmla="*/ 0 w 199"/>
                <a:gd name="T25" fmla="*/ 0 h 203"/>
                <a:gd name="T26" fmla="*/ 0 w 199"/>
                <a:gd name="T27" fmla="*/ 0 h 203"/>
                <a:gd name="T28" fmla="*/ 0 w 199"/>
                <a:gd name="T29" fmla="*/ 0 h 203"/>
                <a:gd name="T30" fmla="*/ 0 w 199"/>
                <a:gd name="T31" fmla="*/ 0 h 203"/>
                <a:gd name="T32" fmla="*/ 0 w 199"/>
                <a:gd name="T33" fmla="*/ 0 h 203"/>
                <a:gd name="T34" fmla="*/ 0 w 199"/>
                <a:gd name="T35" fmla="*/ 0 h 203"/>
                <a:gd name="T36" fmla="*/ 0 w 199"/>
                <a:gd name="T37" fmla="*/ 0 h 203"/>
                <a:gd name="T38" fmla="*/ 0 w 199"/>
                <a:gd name="T39" fmla="*/ 0 h 203"/>
                <a:gd name="T40" fmla="*/ 0 w 199"/>
                <a:gd name="T41" fmla="*/ 0 h 203"/>
                <a:gd name="T42" fmla="*/ 0 w 199"/>
                <a:gd name="T43" fmla="*/ 0 h 203"/>
                <a:gd name="T44" fmla="*/ 0 w 199"/>
                <a:gd name="T45" fmla="*/ 0 h 203"/>
                <a:gd name="T46" fmla="*/ 0 w 199"/>
                <a:gd name="T47" fmla="*/ 0 h 203"/>
                <a:gd name="T48" fmla="*/ 0 w 199"/>
                <a:gd name="T49" fmla="*/ 0 h 203"/>
                <a:gd name="T50" fmla="*/ 0 w 199"/>
                <a:gd name="T51" fmla="*/ 0 h 203"/>
                <a:gd name="T52" fmla="*/ 0 w 199"/>
                <a:gd name="T53" fmla="*/ 0 h 203"/>
                <a:gd name="T54" fmla="*/ 0 w 199"/>
                <a:gd name="T55" fmla="*/ 0 h 203"/>
                <a:gd name="T56" fmla="*/ 0 w 199"/>
                <a:gd name="T57" fmla="*/ 0 h 203"/>
                <a:gd name="T58" fmla="*/ 0 w 199"/>
                <a:gd name="T59" fmla="*/ 0 h 203"/>
                <a:gd name="T60" fmla="*/ 0 w 199"/>
                <a:gd name="T61" fmla="*/ 0 h 203"/>
                <a:gd name="T62" fmla="*/ 0 w 199"/>
                <a:gd name="T63" fmla="*/ 0 h 203"/>
                <a:gd name="T64" fmla="*/ 0 w 199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9"/>
                <a:gd name="T100" fmla="*/ 0 h 203"/>
                <a:gd name="T101" fmla="*/ 199 w 199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9" h="203">
                  <a:moveTo>
                    <a:pt x="101" y="203"/>
                  </a:moveTo>
                  <a:lnTo>
                    <a:pt x="81" y="199"/>
                  </a:lnTo>
                  <a:lnTo>
                    <a:pt x="63" y="192"/>
                  </a:lnTo>
                  <a:lnTo>
                    <a:pt x="45" y="182"/>
                  </a:lnTo>
                  <a:lnTo>
                    <a:pt x="30" y="168"/>
                  </a:lnTo>
                  <a:lnTo>
                    <a:pt x="18" y="153"/>
                  </a:lnTo>
                  <a:lnTo>
                    <a:pt x="8" y="135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4"/>
                  </a:lnTo>
                  <a:lnTo>
                    <a:pt x="7" y="56"/>
                  </a:lnTo>
                  <a:lnTo>
                    <a:pt x="16" y="39"/>
                  </a:lnTo>
                  <a:lnTo>
                    <a:pt x="27" y="26"/>
                  </a:lnTo>
                  <a:lnTo>
                    <a:pt x="42" y="14"/>
                  </a:lnTo>
                  <a:lnTo>
                    <a:pt x="59" y="6"/>
                  </a:lnTo>
                  <a:lnTo>
                    <a:pt x="77" y="1"/>
                  </a:lnTo>
                  <a:lnTo>
                    <a:pt x="97" y="0"/>
                  </a:lnTo>
                  <a:lnTo>
                    <a:pt x="117" y="3"/>
                  </a:lnTo>
                  <a:lnTo>
                    <a:pt x="136" y="10"/>
                  </a:lnTo>
                  <a:lnTo>
                    <a:pt x="153" y="20"/>
                  </a:lnTo>
                  <a:lnTo>
                    <a:pt x="168" y="34"/>
                  </a:lnTo>
                  <a:lnTo>
                    <a:pt x="181" y="49"/>
                  </a:lnTo>
                  <a:lnTo>
                    <a:pt x="191" y="67"/>
                  </a:lnTo>
                  <a:lnTo>
                    <a:pt x="197" y="87"/>
                  </a:lnTo>
                  <a:lnTo>
                    <a:pt x="199" y="107"/>
                  </a:lnTo>
                  <a:lnTo>
                    <a:pt x="197" y="128"/>
                  </a:lnTo>
                  <a:lnTo>
                    <a:pt x="192" y="147"/>
                  </a:lnTo>
                  <a:lnTo>
                    <a:pt x="183" y="163"/>
                  </a:lnTo>
                  <a:lnTo>
                    <a:pt x="171" y="177"/>
                  </a:lnTo>
                  <a:lnTo>
                    <a:pt x="156" y="188"/>
                  </a:lnTo>
                  <a:lnTo>
                    <a:pt x="140" y="196"/>
                  </a:lnTo>
                  <a:lnTo>
                    <a:pt x="122" y="202"/>
                  </a:lnTo>
                  <a:lnTo>
                    <a:pt x="101" y="20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88" name="Freeform 190"/>
            <p:cNvSpPr>
              <a:spLocks/>
            </p:cNvSpPr>
            <p:nvPr/>
          </p:nvSpPr>
          <p:spPr bwMode="auto">
            <a:xfrm>
              <a:off x="3755" y="2271"/>
              <a:ext cx="20" cy="17"/>
            </a:xfrm>
            <a:custGeom>
              <a:avLst/>
              <a:gdLst>
                <a:gd name="T0" fmla="*/ 0 w 198"/>
                <a:gd name="T1" fmla="*/ 0 h 202"/>
                <a:gd name="T2" fmla="*/ 0 w 198"/>
                <a:gd name="T3" fmla="*/ 0 h 202"/>
                <a:gd name="T4" fmla="*/ 0 w 198"/>
                <a:gd name="T5" fmla="*/ 0 h 202"/>
                <a:gd name="T6" fmla="*/ 0 w 198"/>
                <a:gd name="T7" fmla="*/ 0 h 202"/>
                <a:gd name="T8" fmla="*/ 0 w 198"/>
                <a:gd name="T9" fmla="*/ 0 h 202"/>
                <a:gd name="T10" fmla="*/ 0 w 198"/>
                <a:gd name="T11" fmla="*/ 0 h 202"/>
                <a:gd name="T12" fmla="*/ 0 w 198"/>
                <a:gd name="T13" fmla="*/ 0 h 202"/>
                <a:gd name="T14" fmla="*/ 0 w 198"/>
                <a:gd name="T15" fmla="*/ 0 h 202"/>
                <a:gd name="T16" fmla="*/ 0 w 198"/>
                <a:gd name="T17" fmla="*/ 0 h 202"/>
                <a:gd name="T18" fmla="*/ 0 w 198"/>
                <a:gd name="T19" fmla="*/ 0 h 202"/>
                <a:gd name="T20" fmla="*/ 0 w 198"/>
                <a:gd name="T21" fmla="*/ 0 h 202"/>
                <a:gd name="T22" fmla="*/ 0 w 198"/>
                <a:gd name="T23" fmla="*/ 0 h 202"/>
                <a:gd name="T24" fmla="*/ 0 w 198"/>
                <a:gd name="T25" fmla="*/ 0 h 202"/>
                <a:gd name="T26" fmla="*/ 0 w 198"/>
                <a:gd name="T27" fmla="*/ 0 h 202"/>
                <a:gd name="T28" fmla="*/ 0 w 198"/>
                <a:gd name="T29" fmla="*/ 0 h 202"/>
                <a:gd name="T30" fmla="*/ 0 w 198"/>
                <a:gd name="T31" fmla="*/ 0 h 202"/>
                <a:gd name="T32" fmla="*/ 0 w 198"/>
                <a:gd name="T33" fmla="*/ 0 h 202"/>
                <a:gd name="T34" fmla="*/ 0 w 198"/>
                <a:gd name="T35" fmla="*/ 0 h 202"/>
                <a:gd name="T36" fmla="*/ 0 w 198"/>
                <a:gd name="T37" fmla="*/ 0 h 202"/>
                <a:gd name="T38" fmla="*/ 0 w 198"/>
                <a:gd name="T39" fmla="*/ 0 h 202"/>
                <a:gd name="T40" fmla="*/ 0 w 198"/>
                <a:gd name="T41" fmla="*/ 0 h 202"/>
                <a:gd name="T42" fmla="*/ 0 w 198"/>
                <a:gd name="T43" fmla="*/ 0 h 202"/>
                <a:gd name="T44" fmla="*/ 0 w 198"/>
                <a:gd name="T45" fmla="*/ 0 h 202"/>
                <a:gd name="T46" fmla="*/ 0 w 198"/>
                <a:gd name="T47" fmla="*/ 0 h 202"/>
                <a:gd name="T48" fmla="*/ 0 w 198"/>
                <a:gd name="T49" fmla="*/ 0 h 202"/>
                <a:gd name="T50" fmla="*/ 0 w 198"/>
                <a:gd name="T51" fmla="*/ 0 h 202"/>
                <a:gd name="T52" fmla="*/ 0 w 198"/>
                <a:gd name="T53" fmla="*/ 0 h 202"/>
                <a:gd name="T54" fmla="*/ 0 w 198"/>
                <a:gd name="T55" fmla="*/ 0 h 202"/>
                <a:gd name="T56" fmla="*/ 0 w 198"/>
                <a:gd name="T57" fmla="*/ 0 h 202"/>
                <a:gd name="T58" fmla="*/ 0 w 198"/>
                <a:gd name="T59" fmla="*/ 0 h 202"/>
                <a:gd name="T60" fmla="*/ 0 w 198"/>
                <a:gd name="T61" fmla="*/ 0 h 202"/>
                <a:gd name="T62" fmla="*/ 0 w 198"/>
                <a:gd name="T63" fmla="*/ 0 h 202"/>
                <a:gd name="T64" fmla="*/ 0 w 198"/>
                <a:gd name="T65" fmla="*/ 0 h 2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202"/>
                <a:gd name="T101" fmla="*/ 198 w 198"/>
                <a:gd name="T102" fmla="*/ 202 h 2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202">
                  <a:moveTo>
                    <a:pt x="101" y="202"/>
                  </a:moveTo>
                  <a:lnTo>
                    <a:pt x="81" y="199"/>
                  </a:lnTo>
                  <a:lnTo>
                    <a:pt x="63" y="192"/>
                  </a:lnTo>
                  <a:lnTo>
                    <a:pt x="46" y="182"/>
                  </a:lnTo>
                  <a:lnTo>
                    <a:pt x="31" y="168"/>
                  </a:lnTo>
                  <a:lnTo>
                    <a:pt x="19" y="153"/>
                  </a:lnTo>
                  <a:lnTo>
                    <a:pt x="8" y="135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4"/>
                  </a:lnTo>
                  <a:lnTo>
                    <a:pt x="7" y="55"/>
                  </a:lnTo>
                  <a:lnTo>
                    <a:pt x="17" y="39"/>
                  </a:lnTo>
                  <a:lnTo>
                    <a:pt x="28" y="25"/>
                  </a:lnTo>
                  <a:lnTo>
                    <a:pt x="43" y="14"/>
                  </a:lnTo>
                  <a:lnTo>
                    <a:pt x="59" y="6"/>
                  </a:lnTo>
                  <a:lnTo>
                    <a:pt x="78" y="1"/>
                  </a:lnTo>
                  <a:lnTo>
                    <a:pt x="97" y="0"/>
                  </a:lnTo>
                  <a:lnTo>
                    <a:pt x="117" y="3"/>
                  </a:lnTo>
                  <a:lnTo>
                    <a:pt x="135" y="10"/>
                  </a:lnTo>
                  <a:lnTo>
                    <a:pt x="153" y="20"/>
                  </a:lnTo>
                  <a:lnTo>
                    <a:pt x="168" y="34"/>
                  </a:lnTo>
                  <a:lnTo>
                    <a:pt x="180" y="49"/>
                  </a:lnTo>
                  <a:lnTo>
                    <a:pt x="190" y="67"/>
                  </a:lnTo>
                  <a:lnTo>
                    <a:pt x="196" y="87"/>
                  </a:lnTo>
                  <a:lnTo>
                    <a:pt x="198" y="107"/>
                  </a:lnTo>
                  <a:lnTo>
                    <a:pt x="196" y="128"/>
                  </a:lnTo>
                  <a:lnTo>
                    <a:pt x="191" y="147"/>
                  </a:lnTo>
                  <a:lnTo>
                    <a:pt x="182" y="163"/>
                  </a:lnTo>
                  <a:lnTo>
                    <a:pt x="171" y="177"/>
                  </a:lnTo>
                  <a:lnTo>
                    <a:pt x="156" y="188"/>
                  </a:lnTo>
                  <a:lnTo>
                    <a:pt x="140" y="196"/>
                  </a:lnTo>
                  <a:lnTo>
                    <a:pt x="121" y="201"/>
                  </a:lnTo>
                  <a:lnTo>
                    <a:pt x="101" y="202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89" name="Freeform 191"/>
            <p:cNvSpPr>
              <a:spLocks/>
            </p:cNvSpPr>
            <p:nvPr/>
          </p:nvSpPr>
          <p:spPr bwMode="auto">
            <a:xfrm>
              <a:off x="3708" y="2242"/>
              <a:ext cx="34" cy="19"/>
            </a:xfrm>
            <a:custGeom>
              <a:avLst/>
              <a:gdLst>
                <a:gd name="T0" fmla="*/ 0 w 341"/>
                <a:gd name="T1" fmla="*/ 0 h 218"/>
                <a:gd name="T2" fmla="*/ 0 w 341"/>
                <a:gd name="T3" fmla="*/ 0 h 218"/>
                <a:gd name="T4" fmla="*/ 0 w 341"/>
                <a:gd name="T5" fmla="*/ 0 h 218"/>
                <a:gd name="T6" fmla="*/ 0 w 341"/>
                <a:gd name="T7" fmla="*/ 0 h 218"/>
                <a:gd name="T8" fmla="*/ 0 w 341"/>
                <a:gd name="T9" fmla="*/ 0 h 218"/>
                <a:gd name="T10" fmla="*/ 0 w 341"/>
                <a:gd name="T11" fmla="*/ 0 h 218"/>
                <a:gd name="T12" fmla="*/ 0 w 341"/>
                <a:gd name="T13" fmla="*/ 0 h 218"/>
                <a:gd name="T14" fmla="*/ 0 w 341"/>
                <a:gd name="T15" fmla="*/ 0 h 218"/>
                <a:gd name="T16" fmla="*/ 0 w 341"/>
                <a:gd name="T17" fmla="*/ 0 h 218"/>
                <a:gd name="T18" fmla="*/ 0 w 341"/>
                <a:gd name="T19" fmla="*/ 0 h 218"/>
                <a:gd name="T20" fmla="*/ 0 w 341"/>
                <a:gd name="T21" fmla="*/ 0 h 218"/>
                <a:gd name="T22" fmla="*/ 0 w 341"/>
                <a:gd name="T23" fmla="*/ 0 h 218"/>
                <a:gd name="T24" fmla="*/ 0 w 341"/>
                <a:gd name="T25" fmla="*/ 0 h 218"/>
                <a:gd name="T26" fmla="*/ 0 w 341"/>
                <a:gd name="T27" fmla="*/ 0 h 218"/>
                <a:gd name="T28" fmla="*/ 0 w 341"/>
                <a:gd name="T29" fmla="*/ 0 h 218"/>
                <a:gd name="T30" fmla="*/ 0 w 341"/>
                <a:gd name="T31" fmla="*/ 0 h 218"/>
                <a:gd name="T32" fmla="*/ 0 w 341"/>
                <a:gd name="T33" fmla="*/ 0 h 218"/>
                <a:gd name="T34" fmla="*/ 0 w 341"/>
                <a:gd name="T35" fmla="*/ 0 h 218"/>
                <a:gd name="T36" fmla="*/ 0 w 341"/>
                <a:gd name="T37" fmla="*/ 0 h 2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1"/>
                <a:gd name="T58" fmla="*/ 0 h 218"/>
                <a:gd name="T59" fmla="*/ 341 w 341"/>
                <a:gd name="T60" fmla="*/ 218 h 21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1" h="218">
                  <a:moveTo>
                    <a:pt x="105" y="0"/>
                  </a:moveTo>
                  <a:lnTo>
                    <a:pt x="229" y="8"/>
                  </a:lnTo>
                  <a:lnTo>
                    <a:pt x="277" y="20"/>
                  </a:lnTo>
                  <a:lnTo>
                    <a:pt x="312" y="46"/>
                  </a:lnTo>
                  <a:lnTo>
                    <a:pt x="333" y="82"/>
                  </a:lnTo>
                  <a:lnTo>
                    <a:pt x="341" y="120"/>
                  </a:lnTo>
                  <a:lnTo>
                    <a:pt x="335" y="158"/>
                  </a:lnTo>
                  <a:lnTo>
                    <a:pt x="315" y="190"/>
                  </a:lnTo>
                  <a:lnTo>
                    <a:pt x="281" y="212"/>
                  </a:lnTo>
                  <a:lnTo>
                    <a:pt x="233" y="218"/>
                  </a:lnTo>
                  <a:lnTo>
                    <a:pt x="110" y="210"/>
                  </a:lnTo>
                  <a:lnTo>
                    <a:pt x="63" y="197"/>
                  </a:lnTo>
                  <a:lnTo>
                    <a:pt x="28" y="172"/>
                  </a:lnTo>
                  <a:lnTo>
                    <a:pt x="7" y="136"/>
                  </a:lnTo>
                  <a:lnTo>
                    <a:pt x="0" y="98"/>
                  </a:lnTo>
                  <a:lnTo>
                    <a:pt x="6" y="60"/>
                  </a:lnTo>
                  <a:lnTo>
                    <a:pt x="25" y="28"/>
                  </a:lnTo>
                  <a:lnTo>
                    <a:pt x="59" y="6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90" name="Freeform 192"/>
            <p:cNvSpPr>
              <a:spLocks/>
            </p:cNvSpPr>
            <p:nvPr/>
          </p:nvSpPr>
          <p:spPr bwMode="auto">
            <a:xfrm>
              <a:off x="3677" y="2267"/>
              <a:ext cx="28" cy="18"/>
            </a:xfrm>
            <a:custGeom>
              <a:avLst/>
              <a:gdLst>
                <a:gd name="T0" fmla="*/ 0 w 281"/>
                <a:gd name="T1" fmla="*/ 0 h 215"/>
                <a:gd name="T2" fmla="*/ 0 w 281"/>
                <a:gd name="T3" fmla="*/ 0 h 215"/>
                <a:gd name="T4" fmla="*/ 0 w 281"/>
                <a:gd name="T5" fmla="*/ 0 h 215"/>
                <a:gd name="T6" fmla="*/ 0 w 281"/>
                <a:gd name="T7" fmla="*/ 0 h 215"/>
                <a:gd name="T8" fmla="*/ 0 w 281"/>
                <a:gd name="T9" fmla="*/ 0 h 215"/>
                <a:gd name="T10" fmla="*/ 0 w 281"/>
                <a:gd name="T11" fmla="*/ 0 h 215"/>
                <a:gd name="T12" fmla="*/ 0 w 281"/>
                <a:gd name="T13" fmla="*/ 0 h 215"/>
                <a:gd name="T14" fmla="*/ 0 w 281"/>
                <a:gd name="T15" fmla="*/ 0 h 215"/>
                <a:gd name="T16" fmla="*/ 0 w 281"/>
                <a:gd name="T17" fmla="*/ 0 h 215"/>
                <a:gd name="T18" fmla="*/ 0 w 281"/>
                <a:gd name="T19" fmla="*/ 0 h 215"/>
                <a:gd name="T20" fmla="*/ 0 w 281"/>
                <a:gd name="T21" fmla="*/ 0 h 215"/>
                <a:gd name="T22" fmla="*/ 0 w 281"/>
                <a:gd name="T23" fmla="*/ 0 h 215"/>
                <a:gd name="T24" fmla="*/ 0 w 281"/>
                <a:gd name="T25" fmla="*/ 0 h 215"/>
                <a:gd name="T26" fmla="*/ 0 w 281"/>
                <a:gd name="T27" fmla="*/ 0 h 215"/>
                <a:gd name="T28" fmla="*/ 0 w 281"/>
                <a:gd name="T29" fmla="*/ 0 h 215"/>
                <a:gd name="T30" fmla="*/ 0 w 281"/>
                <a:gd name="T31" fmla="*/ 0 h 215"/>
                <a:gd name="T32" fmla="*/ 0 w 281"/>
                <a:gd name="T33" fmla="*/ 0 h 215"/>
                <a:gd name="T34" fmla="*/ 0 w 281"/>
                <a:gd name="T35" fmla="*/ 0 h 215"/>
                <a:gd name="T36" fmla="*/ 0 w 281"/>
                <a:gd name="T37" fmla="*/ 0 h 2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1"/>
                <a:gd name="T58" fmla="*/ 0 h 215"/>
                <a:gd name="T59" fmla="*/ 281 w 281"/>
                <a:gd name="T60" fmla="*/ 215 h 2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1" h="215">
                  <a:moveTo>
                    <a:pt x="105" y="0"/>
                  </a:moveTo>
                  <a:lnTo>
                    <a:pt x="170" y="5"/>
                  </a:lnTo>
                  <a:lnTo>
                    <a:pt x="218" y="16"/>
                  </a:lnTo>
                  <a:lnTo>
                    <a:pt x="253" y="42"/>
                  </a:lnTo>
                  <a:lnTo>
                    <a:pt x="274" y="76"/>
                  </a:lnTo>
                  <a:lnTo>
                    <a:pt x="281" y="116"/>
                  </a:lnTo>
                  <a:lnTo>
                    <a:pt x="275" y="154"/>
                  </a:lnTo>
                  <a:lnTo>
                    <a:pt x="256" y="186"/>
                  </a:lnTo>
                  <a:lnTo>
                    <a:pt x="222" y="209"/>
                  </a:lnTo>
                  <a:lnTo>
                    <a:pt x="176" y="215"/>
                  </a:lnTo>
                  <a:lnTo>
                    <a:pt x="110" y="210"/>
                  </a:lnTo>
                  <a:lnTo>
                    <a:pt x="63" y="198"/>
                  </a:lnTo>
                  <a:lnTo>
                    <a:pt x="28" y="172"/>
                  </a:lnTo>
                  <a:lnTo>
                    <a:pt x="7" y="136"/>
                  </a:lnTo>
                  <a:lnTo>
                    <a:pt x="0" y="97"/>
                  </a:lnTo>
                  <a:lnTo>
                    <a:pt x="6" y="59"/>
                  </a:lnTo>
                  <a:lnTo>
                    <a:pt x="25" y="27"/>
                  </a:lnTo>
                  <a:lnTo>
                    <a:pt x="59" y="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91" name="Freeform 193"/>
            <p:cNvSpPr>
              <a:spLocks/>
            </p:cNvSpPr>
            <p:nvPr/>
          </p:nvSpPr>
          <p:spPr bwMode="auto">
            <a:xfrm>
              <a:off x="3749" y="2245"/>
              <a:ext cx="34" cy="18"/>
            </a:xfrm>
            <a:custGeom>
              <a:avLst/>
              <a:gdLst>
                <a:gd name="T0" fmla="*/ 0 w 341"/>
                <a:gd name="T1" fmla="*/ 0 h 217"/>
                <a:gd name="T2" fmla="*/ 0 w 341"/>
                <a:gd name="T3" fmla="*/ 0 h 217"/>
                <a:gd name="T4" fmla="*/ 0 w 341"/>
                <a:gd name="T5" fmla="*/ 0 h 217"/>
                <a:gd name="T6" fmla="*/ 0 w 341"/>
                <a:gd name="T7" fmla="*/ 0 h 217"/>
                <a:gd name="T8" fmla="*/ 0 w 341"/>
                <a:gd name="T9" fmla="*/ 0 h 217"/>
                <a:gd name="T10" fmla="*/ 0 w 341"/>
                <a:gd name="T11" fmla="*/ 0 h 217"/>
                <a:gd name="T12" fmla="*/ 0 w 341"/>
                <a:gd name="T13" fmla="*/ 0 h 217"/>
                <a:gd name="T14" fmla="*/ 0 w 341"/>
                <a:gd name="T15" fmla="*/ 0 h 217"/>
                <a:gd name="T16" fmla="*/ 0 w 341"/>
                <a:gd name="T17" fmla="*/ 0 h 217"/>
                <a:gd name="T18" fmla="*/ 0 w 341"/>
                <a:gd name="T19" fmla="*/ 0 h 217"/>
                <a:gd name="T20" fmla="*/ 0 w 341"/>
                <a:gd name="T21" fmla="*/ 0 h 217"/>
                <a:gd name="T22" fmla="*/ 0 w 341"/>
                <a:gd name="T23" fmla="*/ 0 h 217"/>
                <a:gd name="T24" fmla="*/ 0 w 341"/>
                <a:gd name="T25" fmla="*/ 0 h 217"/>
                <a:gd name="T26" fmla="*/ 0 w 341"/>
                <a:gd name="T27" fmla="*/ 0 h 217"/>
                <a:gd name="T28" fmla="*/ 0 w 341"/>
                <a:gd name="T29" fmla="*/ 0 h 217"/>
                <a:gd name="T30" fmla="*/ 0 w 341"/>
                <a:gd name="T31" fmla="*/ 0 h 217"/>
                <a:gd name="T32" fmla="*/ 0 w 341"/>
                <a:gd name="T33" fmla="*/ 0 h 217"/>
                <a:gd name="T34" fmla="*/ 0 w 341"/>
                <a:gd name="T35" fmla="*/ 0 h 217"/>
                <a:gd name="T36" fmla="*/ 0 w 341"/>
                <a:gd name="T37" fmla="*/ 0 h 2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1"/>
                <a:gd name="T58" fmla="*/ 0 h 217"/>
                <a:gd name="T59" fmla="*/ 341 w 341"/>
                <a:gd name="T60" fmla="*/ 217 h 2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1" h="217">
                  <a:moveTo>
                    <a:pt x="106" y="0"/>
                  </a:moveTo>
                  <a:lnTo>
                    <a:pt x="229" y="7"/>
                  </a:lnTo>
                  <a:lnTo>
                    <a:pt x="277" y="19"/>
                  </a:lnTo>
                  <a:lnTo>
                    <a:pt x="311" y="45"/>
                  </a:lnTo>
                  <a:lnTo>
                    <a:pt x="333" y="80"/>
                  </a:lnTo>
                  <a:lnTo>
                    <a:pt x="341" y="119"/>
                  </a:lnTo>
                  <a:lnTo>
                    <a:pt x="335" y="157"/>
                  </a:lnTo>
                  <a:lnTo>
                    <a:pt x="315" y="189"/>
                  </a:lnTo>
                  <a:lnTo>
                    <a:pt x="282" y="211"/>
                  </a:lnTo>
                  <a:lnTo>
                    <a:pt x="234" y="217"/>
                  </a:lnTo>
                  <a:lnTo>
                    <a:pt x="111" y="210"/>
                  </a:lnTo>
                  <a:lnTo>
                    <a:pt x="63" y="197"/>
                  </a:lnTo>
                  <a:lnTo>
                    <a:pt x="29" y="172"/>
                  </a:lnTo>
                  <a:lnTo>
                    <a:pt x="7" y="136"/>
                  </a:lnTo>
                  <a:lnTo>
                    <a:pt x="0" y="97"/>
                  </a:lnTo>
                  <a:lnTo>
                    <a:pt x="6" y="59"/>
                  </a:lnTo>
                  <a:lnTo>
                    <a:pt x="26" y="27"/>
                  </a:lnTo>
                  <a:lnTo>
                    <a:pt x="59" y="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92" name="Freeform 194"/>
            <p:cNvSpPr>
              <a:spLocks/>
            </p:cNvSpPr>
            <p:nvPr/>
          </p:nvSpPr>
          <p:spPr bwMode="auto">
            <a:xfrm>
              <a:off x="3789" y="2246"/>
              <a:ext cx="21" cy="44"/>
            </a:xfrm>
            <a:custGeom>
              <a:avLst/>
              <a:gdLst>
                <a:gd name="T0" fmla="*/ 0 w 214"/>
                <a:gd name="T1" fmla="*/ 0 h 524"/>
                <a:gd name="T2" fmla="*/ 0 w 214"/>
                <a:gd name="T3" fmla="*/ 0 h 524"/>
                <a:gd name="T4" fmla="*/ 0 w 214"/>
                <a:gd name="T5" fmla="*/ 0 h 524"/>
                <a:gd name="T6" fmla="*/ 0 w 214"/>
                <a:gd name="T7" fmla="*/ 0 h 524"/>
                <a:gd name="T8" fmla="*/ 0 w 214"/>
                <a:gd name="T9" fmla="*/ 0 h 524"/>
                <a:gd name="T10" fmla="*/ 0 w 214"/>
                <a:gd name="T11" fmla="*/ 0 h 524"/>
                <a:gd name="T12" fmla="*/ 0 w 214"/>
                <a:gd name="T13" fmla="*/ 0 h 524"/>
                <a:gd name="T14" fmla="*/ 0 w 214"/>
                <a:gd name="T15" fmla="*/ 0 h 524"/>
                <a:gd name="T16" fmla="*/ 0 w 214"/>
                <a:gd name="T17" fmla="*/ 0 h 524"/>
                <a:gd name="T18" fmla="*/ 0 w 214"/>
                <a:gd name="T19" fmla="*/ 0 h 524"/>
                <a:gd name="T20" fmla="*/ 0 w 214"/>
                <a:gd name="T21" fmla="*/ 0 h 524"/>
                <a:gd name="T22" fmla="*/ 0 w 214"/>
                <a:gd name="T23" fmla="*/ 0 h 524"/>
                <a:gd name="T24" fmla="*/ 0 w 214"/>
                <a:gd name="T25" fmla="*/ 0 h 524"/>
                <a:gd name="T26" fmla="*/ 0 w 214"/>
                <a:gd name="T27" fmla="*/ 0 h 524"/>
                <a:gd name="T28" fmla="*/ 0 w 214"/>
                <a:gd name="T29" fmla="*/ 0 h 524"/>
                <a:gd name="T30" fmla="*/ 0 w 214"/>
                <a:gd name="T31" fmla="*/ 0 h 524"/>
                <a:gd name="T32" fmla="*/ 0 w 214"/>
                <a:gd name="T33" fmla="*/ 0 h 524"/>
                <a:gd name="T34" fmla="*/ 0 w 214"/>
                <a:gd name="T35" fmla="*/ 0 h 524"/>
                <a:gd name="T36" fmla="*/ 0 w 214"/>
                <a:gd name="T37" fmla="*/ 0 h 524"/>
                <a:gd name="T38" fmla="*/ 0 w 214"/>
                <a:gd name="T39" fmla="*/ 0 h 524"/>
                <a:gd name="T40" fmla="*/ 0 w 214"/>
                <a:gd name="T41" fmla="*/ 0 h 524"/>
                <a:gd name="T42" fmla="*/ 0 w 214"/>
                <a:gd name="T43" fmla="*/ 0 h 524"/>
                <a:gd name="T44" fmla="*/ 0 w 214"/>
                <a:gd name="T45" fmla="*/ 0 h 524"/>
                <a:gd name="T46" fmla="*/ 0 w 214"/>
                <a:gd name="T47" fmla="*/ 0 h 524"/>
                <a:gd name="T48" fmla="*/ 0 w 214"/>
                <a:gd name="T49" fmla="*/ 0 h 524"/>
                <a:gd name="T50" fmla="*/ 0 w 214"/>
                <a:gd name="T51" fmla="*/ 0 h 524"/>
                <a:gd name="T52" fmla="*/ 0 w 214"/>
                <a:gd name="T53" fmla="*/ 0 h 524"/>
                <a:gd name="T54" fmla="*/ 0 w 214"/>
                <a:gd name="T55" fmla="*/ 0 h 524"/>
                <a:gd name="T56" fmla="*/ 0 w 214"/>
                <a:gd name="T57" fmla="*/ 0 h 524"/>
                <a:gd name="T58" fmla="*/ 0 w 214"/>
                <a:gd name="T59" fmla="*/ 0 h 524"/>
                <a:gd name="T60" fmla="*/ 0 w 214"/>
                <a:gd name="T61" fmla="*/ 0 h 524"/>
                <a:gd name="T62" fmla="*/ 0 w 214"/>
                <a:gd name="T63" fmla="*/ 0 h 524"/>
                <a:gd name="T64" fmla="*/ 0 w 214"/>
                <a:gd name="T65" fmla="*/ 0 h 524"/>
                <a:gd name="T66" fmla="*/ 0 w 214"/>
                <a:gd name="T67" fmla="*/ 0 h 524"/>
                <a:gd name="T68" fmla="*/ 0 w 214"/>
                <a:gd name="T69" fmla="*/ 0 h 5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4"/>
                <a:gd name="T106" fmla="*/ 0 h 524"/>
                <a:gd name="T107" fmla="*/ 214 w 214"/>
                <a:gd name="T108" fmla="*/ 524 h 5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4" h="524">
                  <a:moveTo>
                    <a:pt x="8" y="415"/>
                  </a:moveTo>
                  <a:lnTo>
                    <a:pt x="0" y="99"/>
                  </a:lnTo>
                  <a:lnTo>
                    <a:pt x="2" y="75"/>
                  </a:lnTo>
                  <a:lnTo>
                    <a:pt x="7" y="53"/>
                  </a:lnTo>
                  <a:lnTo>
                    <a:pt x="17" y="37"/>
                  </a:lnTo>
                  <a:lnTo>
                    <a:pt x="30" y="22"/>
                  </a:lnTo>
                  <a:lnTo>
                    <a:pt x="44" y="12"/>
                  </a:lnTo>
                  <a:lnTo>
                    <a:pt x="62" y="5"/>
                  </a:lnTo>
                  <a:lnTo>
                    <a:pt x="80" y="0"/>
                  </a:lnTo>
                  <a:lnTo>
                    <a:pt x="99" y="0"/>
                  </a:lnTo>
                  <a:lnTo>
                    <a:pt x="120" y="3"/>
                  </a:lnTo>
                  <a:lnTo>
                    <a:pt x="138" y="10"/>
                  </a:lnTo>
                  <a:lnTo>
                    <a:pt x="156" y="19"/>
                  </a:lnTo>
                  <a:lnTo>
                    <a:pt x="172" y="31"/>
                  </a:lnTo>
                  <a:lnTo>
                    <a:pt x="186" y="47"/>
                  </a:lnTo>
                  <a:lnTo>
                    <a:pt x="196" y="66"/>
                  </a:lnTo>
                  <a:lnTo>
                    <a:pt x="203" y="86"/>
                  </a:lnTo>
                  <a:lnTo>
                    <a:pt x="206" y="111"/>
                  </a:lnTo>
                  <a:lnTo>
                    <a:pt x="214" y="428"/>
                  </a:lnTo>
                  <a:lnTo>
                    <a:pt x="212" y="453"/>
                  </a:lnTo>
                  <a:lnTo>
                    <a:pt x="207" y="473"/>
                  </a:lnTo>
                  <a:lnTo>
                    <a:pt x="197" y="490"/>
                  </a:lnTo>
                  <a:lnTo>
                    <a:pt x="185" y="502"/>
                  </a:lnTo>
                  <a:lnTo>
                    <a:pt x="169" y="513"/>
                  </a:lnTo>
                  <a:lnTo>
                    <a:pt x="152" y="519"/>
                  </a:lnTo>
                  <a:lnTo>
                    <a:pt x="134" y="523"/>
                  </a:lnTo>
                  <a:lnTo>
                    <a:pt x="115" y="524"/>
                  </a:lnTo>
                  <a:lnTo>
                    <a:pt x="93" y="522"/>
                  </a:lnTo>
                  <a:lnTo>
                    <a:pt x="74" y="517"/>
                  </a:lnTo>
                  <a:lnTo>
                    <a:pt x="56" y="508"/>
                  </a:lnTo>
                  <a:lnTo>
                    <a:pt x="40" y="495"/>
                  </a:lnTo>
                  <a:lnTo>
                    <a:pt x="28" y="480"/>
                  </a:lnTo>
                  <a:lnTo>
                    <a:pt x="18" y="461"/>
                  </a:lnTo>
                  <a:lnTo>
                    <a:pt x="11" y="439"/>
                  </a:lnTo>
                  <a:lnTo>
                    <a:pt x="8" y="415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93" name="Freeform 195"/>
            <p:cNvSpPr>
              <a:spLocks/>
            </p:cNvSpPr>
            <p:nvPr/>
          </p:nvSpPr>
          <p:spPr bwMode="auto">
            <a:xfrm>
              <a:off x="3716" y="2268"/>
              <a:ext cx="20" cy="17"/>
            </a:xfrm>
            <a:custGeom>
              <a:avLst/>
              <a:gdLst>
                <a:gd name="T0" fmla="*/ 0 w 199"/>
                <a:gd name="T1" fmla="*/ 0 h 203"/>
                <a:gd name="T2" fmla="*/ 0 w 199"/>
                <a:gd name="T3" fmla="*/ 0 h 203"/>
                <a:gd name="T4" fmla="*/ 0 w 199"/>
                <a:gd name="T5" fmla="*/ 0 h 203"/>
                <a:gd name="T6" fmla="*/ 0 w 199"/>
                <a:gd name="T7" fmla="*/ 0 h 203"/>
                <a:gd name="T8" fmla="*/ 0 w 199"/>
                <a:gd name="T9" fmla="*/ 0 h 203"/>
                <a:gd name="T10" fmla="*/ 0 w 199"/>
                <a:gd name="T11" fmla="*/ 0 h 203"/>
                <a:gd name="T12" fmla="*/ 0 w 199"/>
                <a:gd name="T13" fmla="*/ 0 h 203"/>
                <a:gd name="T14" fmla="*/ 0 w 199"/>
                <a:gd name="T15" fmla="*/ 0 h 203"/>
                <a:gd name="T16" fmla="*/ 0 w 199"/>
                <a:gd name="T17" fmla="*/ 0 h 203"/>
                <a:gd name="T18" fmla="*/ 0 w 199"/>
                <a:gd name="T19" fmla="*/ 0 h 203"/>
                <a:gd name="T20" fmla="*/ 0 w 199"/>
                <a:gd name="T21" fmla="*/ 0 h 203"/>
                <a:gd name="T22" fmla="*/ 0 w 199"/>
                <a:gd name="T23" fmla="*/ 0 h 203"/>
                <a:gd name="T24" fmla="*/ 0 w 199"/>
                <a:gd name="T25" fmla="*/ 0 h 203"/>
                <a:gd name="T26" fmla="*/ 0 w 199"/>
                <a:gd name="T27" fmla="*/ 0 h 203"/>
                <a:gd name="T28" fmla="*/ 0 w 199"/>
                <a:gd name="T29" fmla="*/ 0 h 203"/>
                <a:gd name="T30" fmla="*/ 0 w 199"/>
                <a:gd name="T31" fmla="*/ 0 h 203"/>
                <a:gd name="T32" fmla="*/ 0 w 199"/>
                <a:gd name="T33" fmla="*/ 0 h 203"/>
                <a:gd name="T34" fmla="*/ 0 w 199"/>
                <a:gd name="T35" fmla="*/ 0 h 203"/>
                <a:gd name="T36" fmla="*/ 0 w 199"/>
                <a:gd name="T37" fmla="*/ 0 h 203"/>
                <a:gd name="T38" fmla="*/ 0 w 199"/>
                <a:gd name="T39" fmla="*/ 0 h 203"/>
                <a:gd name="T40" fmla="*/ 0 w 199"/>
                <a:gd name="T41" fmla="*/ 0 h 203"/>
                <a:gd name="T42" fmla="*/ 0 w 199"/>
                <a:gd name="T43" fmla="*/ 0 h 203"/>
                <a:gd name="T44" fmla="*/ 0 w 199"/>
                <a:gd name="T45" fmla="*/ 0 h 203"/>
                <a:gd name="T46" fmla="*/ 0 w 199"/>
                <a:gd name="T47" fmla="*/ 0 h 203"/>
                <a:gd name="T48" fmla="*/ 0 w 199"/>
                <a:gd name="T49" fmla="*/ 0 h 203"/>
                <a:gd name="T50" fmla="*/ 0 w 199"/>
                <a:gd name="T51" fmla="*/ 0 h 203"/>
                <a:gd name="T52" fmla="*/ 0 w 199"/>
                <a:gd name="T53" fmla="*/ 0 h 203"/>
                <a:gd name="T54" fmla="*/ 0 w 199"/>
                <a:gd name="T55" fmla="*/ 0 h 203"/>
                <a:gd name="T56" fmla="*/ 0 w 199"/>
                <a:gd name="T57" fmla="*/ 0 h 203"/>
                <a:gd name="T58" fmla="*/ 0 w 199"/>
                <a:gd name="T59" fmla="*/ 0 h 203"/>
                <a:gd name="T60" fmla="*/ 0 w 199"/>
                <a:gd name="T61" fmla="*/ 0 h 203"/>
                <a:gd name="T62" fmla="*/ 0 w 199"/>
                <a:gd name="T63" fmla="*/ 0 h 203"/>
                <a:gd name="T64" fmla="*/ 0 w 199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9"/>
                <a:gd name="T100" fmla="*/ 0 h 203"/>
                <a:gd name="T101" fmla="*/ 199 w 199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9" h="203">
                  <a:moveTo>
                    <a:pt x="102" y="203"/>
                  </a:moveTo>
                  <a:lnTo>
                    <a:pt x="81" y="200"/>
                  </a:lnTo>
                  <a:lnTo>
                    <a:pt x="63" y="193"/>
                  </a:lnTo>
                  <a:lnTo>
                    <a:pt x="46" y="182"/>
                  </a:lnTo>
                  <a:lnTo>
                    <a:pt x="30" y="169"/>
                  </a:lnTo>
                  <a:lnTo>
                    <a:pt x="18" y="154"/>
                  </a:lnTo>
                  <a:lnTo>
                    <a:pt x="8" y="136"/>
                  </a:lnTo>
                  <a:lnTo>
                    <a:pt x="2" y="116"/>
                  </a:lnTo>
                  <a:lnTo>
                    <a:pt x="0" y="96"/>
                  </a:lnTo>
                  <a:lnTo>
                    <a:pt x="2" y="75"/>
                  </a:lnTo>
                  <a:lnTo>
                    <a:pt x="7" y="56"/>
                  </a:lnTo>
                  <a:lnTo>
                    <a:pt x="16" y="40"/>
                  </a:lnTo>
                  <a:lnTo>
                    <a:pt x="27" y="26"/>
                  </a:lnTo>
                  <a:lnTo>
                    <a:pt x="43" y="15"/>
                  </a:lnTo>
                  <a:lnTo>
                    <a:pt x="59" y="7"/>
                  </a:lnTo>
                  <a:lnTo>
                    <a:pt x="77" y="1"/>
                  </a:lnTo>
                  <a:lnTo>
                    <a:pt x="98" y="0"/>
                  </a:lnTo>
                  <a:lnTo>
                    <a:pt x="118" y="3"/>
                  </a:lnTo>
                  <a:lnTo>
                    <a:pt x="136" y="11"/>
                  </a:lnTo>
                  <a:lnTo>
                    <a:pt x="153" y="21"/>
                  </a:lnTo>
                  <a:lnTo>
                    <a:pt x="169" y="34"/>
                  </a:lnTo>
                  <a:lnTo>
                    <a:pt x="181" y="50"/>
                  </a:lnTo>
                  <a:lnTo>
                    <a:pt x="191" y="68"/>
                  </a:lnTo>
                  <a:lnTo>
                    <a:pt x="197" y="87"/>
                  </a:lnTo>
                  <a:lnTo>
                    <a:pt x="199" y="108"/>
                  </a:lnTo>
                  <a:lnTo>
                    <a:pt x="197" y="129"/>
                  </a:lnTo>
                  <a:lnTo>
                    <a:pt x="192" y="147"/>
                  </a:lnTo>
                  <a:lnTo>
                    <a:pt x="183" y="164"/>
                  </a:lnTo>
                  <a:lnTo>
                    <a:pt x="172" y="177"/>
                  </a:lnTo>
                  <a:lnTo>
                    <a:pt x="156" y="189"/>
                  </a:lnTo>
                  <a:lnTo>
                    <a:pt x="140" y="197"/>
                  </a:lnTo>
                  <a:lnTo>
                    <a:pt x="122" y="202"/>
                  </a:lnTo>
                  <a:lnTo>
                    <a:pt x="102" y="203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94" name="Freeform 196"/>
            <p:cNvSpPr>
              <a:spLocks/>
            </p:cNvSpPr>
            <p:nvPr/>
          </p:nvSpPr>
          <p:spPr bwMode="auto">
            <a:xfrm>
              <a:off x="3758" y="2271"/>
              <a:ext cx="19" cy="16"/>
            </a:xfrm>
            <a:custGeom>
              <a:avLst/>
              <a:gdLst>
                <a:gd name="T0" fmla="*/ 0 w 198"/>
                <a:gd name="T1" fmla="*/ 0 h 203"/>
                <a:gd name="T2" fmla="*/ 0 w 198"/>
                <a:gd name="T3" fmla="*/ 0 h 203"/>
                <a:gd name="T4" fmla="*/ 0 w 198"/>
                <a:gd name="T5" fmla="*/ 0 h 203"/>
                <a:gd name="T6" fmla="*/ 0 w 198"/>
                <a:gd name="T7" fmla="*/ 0 h 203"/>
                <a:gd name="T8" fmla="*/ 0 w 198"/>
                <a:gd name="T9" fmla="*/ 0 h 203"/>
                <a:gd name="T10" fmla="*/ 0 w 198"/>
                <a:gd name="T11" fmla="*/ 0 h 203"/>
                <a:gd name="T12" fmla="*/ 0 w 198"/>
                <a:gd name="T13" fmla="*/ 0 h 203"/>
                <a:gd name="T14" fmla="*/ 0 w 198"/>
                <a:gd name="T15" fmla="*/ 0 h 203"/>
                <a:gd name="T16" fmla="*/ 0 w 198"/>
                <a:gd name="T17" fmla="*/ 0 h 203"/>
                <a:gd name="T18" fmla="*/ 0 w 198"/>
                <a:gd name="T19" fmla="*/ 0 h 203"/>
                <a:gd name="T20" fmla="*/ 0 w 198"/>
                <a:gd name="T21" fmla="*/ 0 h 203"/>
                <a:gd name="T22" fmla="*/ 0 w 198"/>
                <a:gd name="T23" fmla="*/ 0 h 203"/>
                <a:gd name="T24" fmla="*/ 0 w 198"/>
                <a:gd name="T25" fmla="*/ 0 h 203"/>
                <a:gd name="T26" fmla="*/ 0 w 198"/>
                <a:gd name="T27" fmla="*/ 0 h 203"/>
                <a:gd name="T28" fmla="*/ 0 w 198"/>
                <a:gd name="T29" fmla="*/ 0 h 203"/>
                <a:gd name="T30" fmla="*/ 0 w 198"/>
                <a:gd name="T31" fmla="*/ 0 h 203"/>
                <a:gd name="T32" fmla="*/ 0 w 198"/>
                <a:gd name="T33" fmla="*/ 0 h 203"/>
                <a:gd name="T34" fmla="*/ 0 w 198"/>
                <a:gd name="T35" fmla="*/ 0 h 203"/>
                <a:gd name="T36" fmla="*/ 0 w 198"/>
                <a:gd name="T37" fmla="*/ 0 h 203"/>
                <a:gd name="T38" fmla="*/ 0 w 198"/>
                <a:gd name="T39" fmla="*/ 0 h 203"/>
                <a:gd name="T40" fmla="*/ 0 w 198"/>
                <a:gd name="T41" fmla="*/ 0 h 203"/>
                <a:gd name="T42" fmla="*/ 0 w 198"/>
                <a:gd name="T43" fmla="*/ 0 h 203"/>
                <a:gd name="T44" fmla="*/ 0 w 198"/>
                <a:gd name="T45" fmla="*/ 0 h 203"/>
                <a:gd name="T46" fmla="*/ 0 w 198"/>
                <a:gd name="T47" fmla="*/ 0 h 203"/>
                <a:gd name="T48" fmla="*/ 0 w 198"/>
                <a:gd name="T49" fmla="*/ 0 h 203"/>
                <a:gd name="T50" fmla="*/ 0 w 198"/>
                <a:gd name="T51" fmla="*/ 0 h 203"/>
                <a:gd name="T52" fmla="*/ 0 w 198"/>
                <a:gd name="T53" fmla="*/ 0 h 203"/>
                <a:gd name="T54" fmla="*/ 0 w 198"/>
                <a:gd name="T55" fmla="*/ 0 h 203"/>
                <a:gd name="T56" fmla="*/ 0 w 198"/>
                <a:gd name="T57" fmla="*/ 0 h 203"/>
                <a:gd name="T58" fmla="*/ 0 w 198"/>
                <a:gd name="T59" fmla="*/ 0 h 203"/>
                <a:gd name="T60" fmla="*/ 0 w 198"/>
                <a:gd name="T61" fmla="*/ 0 h 203"/>
                <a:gd name="T62" fmla="*/ 0 w 198"/>
                <a:gd name="T63" fmla="*/ 0 h 203"/>
                <a:gd name="T64" fmla="*/ 0 w 198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203"/>
                <a:gd name="T101" fmla="*/ 198 w 198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203">
                  <a:moveTo>
                    <a:pt x="100" y="203"/>
                  </a:moveTo>
                  <a:lnTo>
                    <a:pt x="80" y="200"/>
                  </a:lnTo>
                  <a:lnTo>
                    <a:pt x="62" y="193"/>
                  </a:lnTo>
                  <a:lnTo>
                    <a:pt x="45" y="182"/>
                  </a:lnTo>
                  <a:lnTo>
                    <a:pt x="30" y="169"/>
                  </a:lnTo>
                  <a:lnTo>
                    <a:pt x="18" y="153"/>
                  </a:lnTo>
                  <a:lnTo>
                    <a:pt x="8" y="136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5"/>
                  </a:lnTo>
                  <a:lnTo>
                    <a:pt x="7" y="56"/>
                  </a:lnTo>
                  <a:lnTo>
                    <a:pt x="16" y="40"/>
                  </a:lnTo>
                  <a:lnTo>
                    <a:pt x="27" y="26"/>
                  </a:lnTo>
                  <a:lnTo>
                    <a:pt x="42" y="15"/>
                  </a:lnTo>
                  <a:lnTo>
                    <a:pt x="59" y="6"/>
                  </a:lnTo>
                  <a:lnTo>
                    <a:pt x="76" y="1"/>
                  </a:lnTo>
                  <a:lnTo>
                    <a:pt x="96" y="0"/>
                  </a:lnTo>
                  <a:lnTo>
                    <a:pt x="117" y="3"/>
                  </a:lnTo>
                  <a:lnTo>
                    <a:pt x="135" y="11"/>
                  </a:lnTo>
                  <a:lnTo>
                    <a:pt x="152" y="21"/>
                  </a:lnTo>
                  <a:lnTo>
                    <a:pt x="167" y="34"/>
                  </a:lnTo>
                  <a:lnTo>
                    <a:pt x="180" y="50"/>
                  </a:lnTo>
                  <a:lnTo>
                    <a:pt x="190" y="67"/>
                  </a:lnTo>
                  <a:lnTo>
                    <a:pt x="196" y="87"/>
                  </a:lnTo>
                  <a:lnTo>
                    <a:pt x="198" y="108"/>
                  </a:lnTo>
                  <a:lnTo>
                    <a:pt x="196" y="129"/>
                  </a:lnTo>
                  <a:lnTo>
                    <a:pt x="191" y="147"/>
                  </a:lnTo>
                  <a:lnTo>
                    <a:pt x="182" y="164"/>
                  </a:lnTo>
                  <a:lnTo>
                    <a:pt x="170" y="177"/>
                  </a:lnTo>
                  <a:lnTo>
                    <a:pt x="155" y="189"/>
                  </a:lnTo>
                  <a:lnTo>
                    <a:pt x="139" y="197"/>
                  </a:lnTo>
                  <a:lnTo>
                    <a:pt x="121" y="202"/>
                  </a:lnTo>
                  <a:lnTo>
                    <a:pt x="100" y="203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95" name="Freeform 197"/>
            <p:cNvSpPr>
              <a:spLocks/>
            </p:cNvSpPr>
            <p:nvPr/>
          </p:nvSpPr>
          <p:spPr bwMode="auto">
            <a:xfrm>
              <a:off x="3710" y="2242"/>
              <a:ext cx="34" cy="18"/>
            </a:xfrm>
            <a:custGeom>
              <a:avLst/>
              <a:gdLst>
                <a:gd name="T0" fmla="*/ 0 w 341"/>
                <a:gd name="T1" fmla="*/ 0 h 217"/>
                <a:gd name="T2" fmla="*/ 0 w 341"/>
                <a:gd name="T3" fmla="*/ 0 h 217"/>
                <a:gd name="T4" fmla="*/ 0 w 341"/>
                <a:gd name="T5" fmla="*/ 0 h 217"/>
                <a:gd name="T6" fmla="*/ 0 w 341"/>
                <a:gd name="T7" fmla="*/ 0 h 217"/>
                <a:gd name="T8" fmla="*/ 0 w 341"/>
                <a:gd name="T9" fmla="*/ 0 h 217"/>
                <a:gd name="T10" fmla="*/ 0 w 341"/>
                <a:gd name="T11" fmla="*/ 0 h 217"/>
                <a:gd name="T12" fmla="*/ 0 w 341"/>
                <a:gd name="T13" fmla="*/ 0 h 217"/>
                <a:gd name="T14" fmla="*/ 0 w 341"/>
                <a:gd name="T15" fmla="*/ 0 h 217"/>
                <a:gd name="T16" fmla="*/ 0 w 341"/>
                <a:gd name="T17" fmla="*/ 0 h 217"/>
                <a:gd name="T18" fmla="*/ 0 w 341"/>
                <a:gd name="T19" fmla="*/ 0 h 217"/>
                <a:gd name="T20" fmla="*/ 0 w 341"/>
                <a:gd name="T21" fmla="*/ 0 h 217"/>
                <a:gd name="T22" fmla="*/ 0 w 341"/>
                <a:gd name="T23" fmla="*/ 0 h 217"/>
                <a:gd name="T24" fmla="*/ 0 w 341"/>
                <a:gd name="T25" fmla="*/ 0 h 217"/>
                <a:gd name="T26" fmla="*/ 0 w 341"/>
                <a:gd name="T27" fmla="*/ 0 h 217"/>
                <a:gd name="T28" fmla="*/ 0 w 341"/>
                <a:gd name="T29" fmla="*/ 0 h 217"/>
                <a:gd name="T30" fmla="*/ 0 w 341"/>
                <a:gd name="T31" fmla="*/ 0 h 217"/>
                <a:gd name="T32" fmla="*/ 0 w 341"/>
                <a:gd name="T33" fmla="*/ 0 h 217"/>
                <a:gd name="T34" fmla="*/ 0 w 341"/>
                <a:gd name="T35" fmla="*/ 0 h 217"/>
                <a:gd name="T36" fmla="*/ 0 w 341"/>
                <a:gd name="T37" fmla="*/ 0 h 2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1"/>
                <a:gd name="T58" fmla="*/ 0 h 217"/>
                <a:gd name="T59" fmla="*/ 341 w 341"/>
                <a:gd name="T60" fmla="*/ 217 h 2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1" h="217">
                  <a:moveTo>
                    <a:pt x="106" y="0"/>
                  </a:moveTo>
                  <a:lnTo>
                    <a:pt x="230" y="7"/>
                  </a:lnTo>
                  <a:lnTo>
                    <a:pt x="277" y="19"/>
                  </a:lnTo>
                  <a:lnTo>
                    <a:pt x="312" y="45"/>
                  </a:lnTo>
                  <a:lnTo>
                    <a:pt x="333" y="80"/>
                  </a:lnTo>
                  <a:lnTo>
                    <a:pt x="341" y="120"/>
                  </a:lnTo>
                  <a:lnTo>
                    <a:pt x="335" y="158"/>
                  </a:lnTo>
                  <a:lnTo>
                    <a:pt x="316" y="190"/>
                  </a:lnTo>
                  <a:lnTo>
                    <a:pt x="282" y="212"/>
                  </a:lnTo>
                  <a:lnTo>
                    <a:pt x="235" y="217"/>
                  </a:lnTo>
                  <a:lnTo>
                    <a:pt x="111" y="210"/>
                  </a:lnTo>
                  <a:lnTo>
                    <a:pt x="63" y="197"/>
                  </a:lnTo>
                  <a:lnTo>
                    <a:pt x="28" y="171"/>
                  </a:lnTo>
                  <a:lnTo>
                    <a:pt x="7" y="136"/>
                  </a:lnTo>
                  <a:lnTo>
                    <a:pt x="0" y="98"/>
                  </a:lnTo>
                  <a:lnTo>
                    <a:pt x="6" y="60"/>
                  </a:lnTo>
                  <a:lnTo>
                    <a:pt x="25" y="27"/>
                  </a:lnTo>
                  <a:lnTo>
                    <a:pt x="59" y="6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96" name="Freeform 198"/>
            <p:cNvSpPr>
              <a:spLocks/>
            </p:cNvSpPr>
            <p:nvPr/>
          </p:nvSpPr>
          <p:spPr bwMode="auto">
            <a:xfrm>
              <a:off x="3679" y="2267"/>
              <a:ext cx="28" cy="17"/>
            </a:xfrm>
            <a:custGeom>
              <a:avLst/>
              <a:gdLst>
                <a:gd name="T0" fmla="*/ 0 w 282"/>
                <a:gd name="T1" fmla="*/ 0 h 215"/>
                <a:gd name="T2" fmla="*/ 0 w 282"/>
                <a:gd name="T3" fmla="*/ 0 h 215"/>
                <a:gd name="T4" fmla="*/ 0 w 282"/>
                <a:gd name="T5" fmla="*/ 0 h 215"/>
                <a:gd name="T6" fmla="*/ 0 w 282"/>
                <a:gd name="T7" fmla="*/ 0 h 215"/>
                <a:gd name="T8" fmla="*/ 0 w 282"/>
                <a:gd name="T9" fmla="*/ 0 h 215"/>
                <a:gd name="T10" fmla="*/ 0 w 282"/>
                <a:gd name="T11" fmla="*/ 0 h 215"/>
                <a:gd name="T12" fmla="*/ 0 w 282"/>
                <a:gd name="T13" fmla="*/ 0 h 215"/>
                <a:gd name="T14" fmla="*/ 0 w 282"/>
                <a:gd name="T15" fmla="*/ 0 h 215"/>
                <a:gd name="T16" fmla="*/ 0 w 282"/>
                <a:gd name="T17" fmla="*/ 0 h 215"/>
                <a:gd name="T18" fmla="*/ 0 w 282"/>
                <a:gd name="T19" fmla="*/ 0 h 215"/>
                <a:gd name="T20" fmla="*/ 0 w 282"/>
                <a:gd name="T21" fmla="*/ 0 h 215"/>
                <a:gd name="T22" fmla="*/ 0 w 282"/>
                <a:gd name="T23" fmla="*/ 0 h 215"/>
                <a:gd name="T24" fmla="*/ 0 w 282"/>
                <a:gd name="T25" fmla="*/ 0 h 215"/>
                <a:gd name="T26" fmla="*/ 0 w 282"/>
                <a:gd name="T27" fmla="*/ 0 h 215"/>
                <a:gd name="T28" fmla="*/ 0 w 282"/>
                <a:gd name="T29" fmla="*/ 0 h 215"/>
                <a:gd name="T30" fmla="*/ 0 w 282"/>
                <a:gd name="T31" fmla="*/ 0 h 215"/>
                <a:gd name="T32" fmla="*/ 0 w 282"/>
                <a:gd name="T33" fmla="*/ 0 h 215"/>
                <a:gd name="T34" fmla="*/ 0 w 282"/>
                <a:gd name="T35" fmla="*/ 0 h 215"/>
                <a:gd name="T36" fmla="*/ 0 w 282"/>
                <a:gd name="T37" fmla="*/ 0 h 2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2"/>
                <a:gd name="T58" fmla="*/ 0 h 215"/>
                <a:gd name="T59" fmla="*/ 282 w 282"/>
                <a:gd name="T60" fmla="*/ 215 h 2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2" h="215">
                  <a:moveTo>
                    <a:pt x="106" y="0"/>
                  </a:moveTo>
                  <a:lnTo>
                    <a:pt x="171" y="5"/>
                  </a:lnTo>
                  <a:lnTo>
                    <a:pt x="219" y="16"/>
                  </a:lnTo>
                  <a:lnTo>
                    <a:pt x="253" y="42"/>
                  </a:lnTo>
                  <a:lnTo>
                    <a:pt x="274" y="76"/>
                  </a:lnTo>
                  <a:lnTo>
                    <a:pt x="282" y="116"/>
                  </a:lnTo>
                  <a:lnTo>
                    <a:pt x="275" y="154"/>
                  </a:lnTo>
                  <a:lnTo>
                    <a:pt x="256" y="186"/>
                  </a:lnTo>
                  <a:lnTo>
                    <a:pt x="223" y="209"/>
                  </a:lnTo>
                  <a:lnTo>
                    <a:pt x="176" y="215"/>
                  </a:lnTo>
                  <a:lnTo>
                    <a:pt x="111" y="210"/>
                  </a:lnTo>
                  <a:lnTo>
                    <a:pt x="63" y="197"/>
                  </a:lnTo>
                  <a:lnTo>
                    <a:pt x="28" y="171"/>
                  </a:lnTo>
                  <a:lnTo>
                    <a:pt x="7" y="136"/>
                  </a:lnTo>
                  <a:lnTo>
                    <a:pt x="0" y="97"/>
                  </a:lnTo>
                  <a:lnTo>
                    <a:pt x="6" y="59"/>
                  </a:lnTo>
                  <a:lnTo>
                    <a:pt x="25" y="27"/>
                  </a:lnTo>
                  <a:lnTo>
                    <a:pt x="59" y="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97" name="Freeform 199"/>
            <p:cNvSpPr>
              <a:spLocks/>
            </p:cNvSpPr>
            <p:nvPr/>
          </p:nvSpPr>
          <p:spPr bwMode="auto">
            <a:xfrm>
              <a:off x="3751" y="2244"/>
              <a:ext cx="34" cy="18"/>
            </a:xfrm>
            <a:custGeom>
              <a:avLst/>
              <a:gdLst>
                <a:gd name="T0" fmla="*/ 0 w 340"/>
                <a:gd name="T1" fmla="*/ 0 h 219"/>
                <a:gd name="T2" fmla="*/ 0 w 340"/>
                <a:gd name="T3" fmla="*/ 0 h 219"/>
                <a:gd name="T4" fmla="*/ 0 w 340"/>
                <a:gd name="T5" fmla="*/ 0 h 219"/>
                <a:gd name="T6" fmla="*/ 0 w 340"/>
                <a:gd name="T7" fmla="*/ 0 h 219"/>
                <a:gd name="T8" fmla="*/ 0 w 340"/>
                <a:gd name="T9" fmla="*/ 0 h 219"/>
                <a:gd name="T10" fmla="*/ 0 w 340"/>
                <a:gd name="T11" fmla="*/ 0 h 219"/>
                <a:gd name="T12" fmla="*/ 0 w 340"/>
                <a:gd name="T13" fmla="*/ 0 h 219"/>
                <a:gd name="T14" fmla="*/ 0 w 340"/>
                <a:gd name="T15" fmla="*/ 0 h 219"/>
                <a:gd name="T16" fmla="*/ 0 w 340"/>
                <a:gd name="T17" fmla="*/ 0 h 219"/>
                <a:gd name="T18" fmla="*/ 0 w 340"/>
                <a:gd name="T19" fmla="*/ 0 h 219"/>
                <a:gd name="T20" fmla="*/ 0 w 340"/>
                <a:gd name="T21" fmla="*/ 0 h 219"/>
                <a:gd name="T22" fmla="*/ 0 w 340"/>
                <a:gd name="T23" fmla="*/ 0 h 219"/>
                <a:gd name="T24" fmla="*/ 0 w 340"/>
                <a:gd name="T25" fmla="*/ 0 h 219"/>
                <a:gd name="T26" fmla="*/ 0 w 340"/>
                <a:gd name="T27" fmla="*/ 0 h 219"/>
                <a:gd name="T28" fmla="*/ 0 w 340"/>
                <a:gd name="T29" fmla="*/ 0 h 219"/>
                <a:gd name="T30" fmla="*/ 0 w 340"/>
                <a:gd name="T31" fmla="*/ 0 h 219"/>
                <a:gd name="T32" fmla="*/ 0 w 340"/>
                <a:gd name="T33" fmla="*/ 0 h 219"/>
                <a:gd name="T34" fmla="*/ 0 w 340"/>
                <a:gd name="T35" fmla="*/ 0 h 219"/>
                <a:gd name="T36" fmla="*/ 0 w 340"/>
                <a:gd name="T37" fmla="*/ 0 h 2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0"/>
                <a:gd name="T58" fmla="*/ 0 h 219"/>
                <a:gd name="T59" fmla="*/ 340 w 340"/>
                <a:gd name="T60" fmla="*/ 219 h 21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0" h="219">
                  <a:moveTo>
                    <a:pt x="105" y="0"/>
                  </a:moveTo>
                  <a:lnTo>
                    <a:pt x="228" y="9"/>
                  </a:lnTo>
                  <a:lnTo>
                    <a:pt x="276" y="21"/>
                  </a:lnTo>
                  <a:lnTo>
                    <a:pt x="311" y="47"/>
                  </a:lnTo>
                  <a:lnTo>
                    <a:pt x="332" y="82"/>
                  </a:lnTo>
                  <a:lnTo>
                    <a:pt x="340" y="121"/>
                  </a:lnTo>
                  <a:lnTo>
                    <a:pt x="334" y="159"/>
                  </a:lnTo>
                  <a:lnTo>
                    <a:pt x="315" y="191"/>
                  </a:lnTo>
                  <a:lnTo>
                    <a:pt x="281" y="213"/>
                  </a:lnTo>
                  <a:lnTo>
                    <a:pt x="233" y="219"/>
                  </a:lnTo>
                  <a:lnTo>
                    <a:pt x="110" y="211"/>
                  </a:lnTo>
                  <a:lnTo>
                    <a:pt x="63" y="198"/>
                  </a:lnTo>
                  <a:lnTo>
                    <a:pt x="28" y="172"/>
                  </a:lnTo>
                  <a:lnTo>
                    <a:pt x="7" y="137"/>
                  </a:lnTo>
                  <a:lnTo>
                    <a:pt x="0" y="99"/>
                  </a:lnTo>
                  <a:lnTo>
                    <a:pt x="6" y="60"/>
                  </a:lnTo>
                  <a:lnTo>
                    <a:pt x="25" y="28"/>
                  </a:lnTo>
                  <a:lnTo>
                    <a:pt x="59" y="7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98" name="Freeform 200"/>
            <p:cNvSpPr>
              <a:spLocks/>
            </p:cNvSpPr>
            <p:nvPr/>
          </p:nvSpPr>
          <p:spPr bwMode="auto">
            <a:xfrm>
              <a:off x="3791" y="2246"/>
              <a:ext cx="21" cy="43"/>
            </a:xfrm>
            <a:custGeom>
              <a:avLst/>
              <a:gdLst>
                <a:gd name="T0" fmla="*/ 0 w 214"/>
                <a:gd name="T1" fmla="*/ 0 h 524"/>
                <a:gd name="T2" fmla="*/ 0 w 214"/>
                <a:gd name="T3" fmla="*/ 0 h 524"/>
                <a:gd name="T4" fmla="*/ 0 w 214"/>
                <a:gd name="T5" fmla="*/ 0 h 524"/>
                <a:gd name="T6" fmla="*/ 0 w 214"/>
                <a:gd name="T7" fmla="*/ 0 h 524"/>
                <a:gd name="T8" fmla="*/ 0 w 214"/>
                <a:gd name="T9" fmla="*/ 0 h 524"/>
                <a:gd name="T10" fmla="*/ 0 w 214"/>
                <a:gd name="T11" fmla="*/ 0 h 524"/>
                <a:gd name="T12" fmla="*/ 0 w 214"/>
                <a:gd name="T13" fmla="*/ 0 h 524"/>
                <a:gd name="T14" fmla="*/ 0 w 214"/>
                <a:gd name="T15" fmla="*/ 0 h 524"/>
                <a:gd name="T16" fmla="*/ 0 w 214"/>
                <a:gd name="T17" fmla="*/ 0 h 524"/>
                <a:gd name="T18" fmla="*/ 0 w 214"/>
                <a:gd name="T19" fmla="*/ 0 h 524"/>
                <a:gd name="T20" fmla="*/ 0 w 214"/>
                <a:gd name="T21" fmla="*/ 0 h 524"/>
                <a:gd name="T22" fmla="*/ 0 w 214"/>
                <a:gd name="T23" fmla="*/ 0 h 524"/>
                <a:gd name="T24" fmla="*/ 0 w 214"/>
                <a:gd name="T25" fmla="*/ 0 h 524"/>
                <a:gd name="T26" fmla="*/ 0 w 214"/>
                <a:gd name="T27" fmla="*/ 0 h 524"/>
                <a:gd name="T28" fmla="*/ 0 w 214"/>
                <a:gd name="T29" fmla="*/ 0 h 524"/>
                <a:gd name="T30" fmla="*/ 0 w 214"/>
                <a:gd name="T31" fmla="*/ 0 h 524"/>
                <a:gd name="T32" fmla="*/ 0 w 214"/>
                <a:gd name="T33" fmla="*/ 0 h 524"/>
                <a:gd name="T34" fmla="*/ 0 w 214"/>
                <a:gd name="T35" fmla="*/ 0 h 524"/>
                <a:gd name="T36" fmla="*/ 0 w 214"/>
                <a:gd name="T37" fmla="*/ 0 h 524"/>
                <a:gd name="T38" fmla="*/ 0 w 214"/>
                <a:gd name="T39" fmla="*/ 0 h 524"/>
                <a:gd name="T40" fmla="*/ 0 w 214"/>
                <a:gd name="T41" fmla="*/ 0 h 524"/>
                <a:gd name="T42" fmla="*/ 0 w 214"/>
                <a:gd name="T43" fmla="*/ 0 h 524"/>
                <a:gd name="T44" fmla="*/ 0 w 214"/>
                <a:gd name="T45" fmla="*/ 0 h 524"/>
                <a:gd name="T46" fmla="*/ 0 w 214"/>
                <a:gd name="T47" fmla="*/ 0 h 524"/>
                <a:gd name="T48" fmla="*/ 0 w 214"/>
                <a:gd name="T49" fmla="*/ 0 h 524"/>
                <a:gd name="T50" fmla="*/ 0 w 214"/>
                <a:gd name="T51" fmla="*/ 0 h 524"/>
                <a:gd name="T52" fmla="*/ 0 w 214"/>
                <a:gd name="T53" fmla="*/ 0 h 524"/>
                <a:gd name="T54" fmla="*/ 0 w 214"/>
                <a:gd name="T55" fmla="*/ 0 h 524"/>
                <a:gd name="T56" fmla="*/ 0 w 214"/>
                <a:gd name="T57" fmla="*/ 0 h 524"/>
                <a:gd name="T58" fmla="*/ 0 w 214"/>
                <a:gd name="T59" fmla="*/ 0 h 524"/>
                <a:gd name="T60" fmla="*/ 0 w 214"/>
                <a:gd name="T61" fmla="*/ 0 h 524"/>
                <a:gd name="T62" fmla="*/ 0 w 214"/>
                <a:gd name="T63" fmla="*/ 0 h 524"/>
                <a:gd name="T64" fmla="*/ 0 w 214"/>
                <a:gd name="T65" fmla="*/ 0 h 524"/>
                <a:gd name="T66" fmla="*/ 0 w 214"/>
                <a:gd name="T67" fmla="*/ 0 h 524"/>
                <a:gd name="T68" fmla="*/ 0 w 214"/>
                <a:gd name="T69" fmla="*/ 0 h 5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4"/>
                <a:gd name="T106" fmla="*/ 0 h 524"/>
                <a:gd name="T107" fmla="*/ 214 w 214"/>
                <a:gd name="T108" fmla="*/ 524 h 5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4" h="524">
                  <a:moveTo>
                    <a:pt x="8" y="415"/>
                  </a:moveTo>
                  <a:lnTo>
                    <a:pt x="0" y="98"/>
                  </a:lnTo>
                  <a:lnTo>
                    <a:pt x="2" y="75"/>
                  </a:lnTo>
                  <a:lnTo>
                    <a:pt x="7" y="53"/>
                  </a:lnTo>
                  <a:lnTo>
                    <a:pt x="17" y="36"/>
                  </a:lnTo>
                  <a:lnTo>
                    <a:pt x="30" y="22"/>
                  </a:lnTo>
                  <a:lnTo>
                    <a:pt x="45" y="12"/>
                  </a:lnTo>
                  <a:lnTo>
                    <a:pt x="62" y="4"/>
                  </a:lnTo>
                  <a:lnTo>
                    <a:pt x="80" y="0"/>
                  </a:lnTo>
                  <a:lnTo>
                    <a:pt x="100" y="0"/>
                  </a:lnTo>
                  <a:lnTo>
                    <a:pt x="120" y="3"/>
                  </a:lnTo>
                  <a:lnTo>
                    <a:pt x="139" y="9"/>
                  </a:lnTo>
                  <a:lnTo>
                    <a:pt x="157" y="19"/>
                  </a:lnTo>
                  <a:lnTo>
                    <a:pt x="173" y="31"/>
                  </a:lnTo>
                  <a:lnTo>
                    <a:pt x="186" y="47"/>
                  </a:lnTo>
                  <a:lnTo>
                    <a:pt x="197" y="65"/>
                  </a:lnTo>
                  <a:lnTo>
                    <a:pt x="204" y="86"/>
                  </a:lnTo>
                  <a:lnTo>
                    <a:pt x="207" y="111"/>
                  </a:lnTo>
                  <a:lnTo>
                    <a:pt x="214" y="428"/>
                  </a:lnTo>
                  <a:lnTo>
                    <a:pt x="212" y="452"/>
                  </a:lnTo>
                  <a:lnTo>
                    <a:pt x="207" y="473"/>
                  </a:lnTo>
                  <a:lnTo>
                    <a:pt x="197" y="490"/>
                  </a:lnTo>
                  <a:lnTo>
                    <a:pt x="185" y="502"/>
                  </a:lnTo>
                  <a:lnTo>
                    <a:pt x="170" y="513"/>
                  </a:lnTo>
                  <a:lnTo>
                    <a:pt x="152" y="519"/>
                  </a:lnTo>
                  <a:lnTo>
                    <a:pt x="134" y="523"/>
                  </a:lnTo>
                  <a:lnTo>
                    <a:pt x="115" y="524"/>
                  </a:lnTo>
                  <a:lnTo>
                    <a:pt x="94" y="522"/>
                  </a:lnTo>
                  <a:lnTo>
                    <a:pt x="74" y="517"/>
                  </a:lnTo>
                  <a:lnTo>
                    <a:pt x="56" y="507"/>
                  </a:lnTo>
                  <a:lnTo>
                    <a:pt x="41" y="494"/>
                  </a:lnTo>
                  <a:lnTo>
                    <a:pt x="28" y="478"/>
                  </a:lnTo>
                  <a:lnTo>
                    <a:pt x="18" y="460"/>
                  </a:lnTo>
                  <a:lnTo>
                    <a:pt x="11" y="439"/>
                  </a:lnTo>
                  <a:lnTo>
                    <a:pt x="8" y="415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499" name="Freeform 201"/>
            <p:cNvSpPr>
              <a:spLocks/>
            </p:cNvSpPr>
            <p:nvPr/>
          </p:nvSpPr>
          <p:spPr bwMode="auto">
            <a:xfrm>
              <a:off x="3679" y="2239"/>
              <a:ext cx="24" cy="20"/>
            </a:xfrm>
            <a:custGeom>
              <a:avLst/>
              <a:gdLst>
                <a:gd name="T0" fmla="*/ 0 w 240"/>
                <a:gd name="T1" fmla="*/ 0 h 245"/>
                <a:gd name="T2" fmla="*/ 0 w 240"/>
                <a:gd name="T3" fmla="*/ 0 h 245"/>
                <a:gd name="T4" fmla="*/ 0 w 240"/>
                <a:gd name="T5" fmla="*/ 0 h 245"/>
                <a:gd name="T6" fmla="*/ 0 w 240"/>
                <a:gd name="T7" fmla="*/ 0 h 245"/>
                <a:gd name="T8" fmla="*/ 0 w 240"/>
                <a:gd name="T9" fmla="*/ 0 h 245"/>
                <a:gd name="T10" fmla="*/ 0 w 240"/>
                <a:gd name="T11" fmla="*/ 0 h 245"/>
                <a:gd name="T12" fmla="*/ 0 w 240"/>
                <a:gd name="T13" fmla="*/ 0 h 245"/>
                <a:gd name="T14" fmla="*/ 0 w 240"/>
                <a:gd name="T15" fmla="*/ 0 h 245"/>
                <a:gd name="T16" fmla="*/ 0 w 240"/>
                <a:gd name="T17" fmla="*/ 0 h 245"/>
                <a:gd name="T18" fmla="*/ 0 w 240"/>
                <a:gd name="T19" fmla="*/ 0 h 245"/>
                <a:gd name="T20" fmla="*/ 0 w 240"/>
                <a:gd name="T21" fmla="*/ 0 h 245"/>
                <a:gd name="T22" fmla="*/ 0 w 240"/>
                <a:gd name="T23" fmla="*/ 0 h 245"/>
                <a:gd name="T24" fmla="*/ 0 w 240"/>
                <a:gd name="T25" fmla="*/ 0 h 245"/>
                <a:gd name="T26" fmla="*/ 0 w 240"/>
                <a:gd name="T27" fmla="*/ 0 h 245"/>
                <a:gd name="T28" fmla="*/ 0 w 240"/>
                <a:gd name="T29" fmla="*/ 0 h 245"/>
                <a:gd name="T30" fmla="*/ 0 w 240"/>
                <a:gd name="T31" fmla="*/ 0 h 245"/>
                <a:gd name="T32" fmla="*/ 0 w 240"/>
                <a:gd name="T33" fmla="*/ 0 h 245"/>
                <a:gd name="T34" fmla="*/ 0 w 240"/>
                <a:gd name="T35" fmla="*/ 0 h 245"/>
                <a:gd name="T36" fmla="*/ 0 w 240"/>
                <a:gd name="T37" fmla="*/ 0 h 245"/>
                <a:gd name="T38" fmla="*/ 0 w 240"/>
                <a:gd name="T39" fmla="*/ 0 h 245"/>
                <a:gd name="T40" fmla="*/ 0 w 240"/>
                <a:gd name="T41" fmla="*/ 0 h 245"/>
                <a:gd name="T42" fmla="*/ 0 w 240"/>
                <a:gd name="T43" fmla="*/ 0 h 245"/>
                <a:gd name="T44" fmla="*/ 0 w 240"/>
                <a:gd name="T45" fmla="*/ 0 h 245"/>
                <a:gd name="T46" fmla="*/ 0 w 240"/>
                <a:gd name="T47" fmla="*/ 0 h 245"/>
                <a:gd name="T48" fmla="*/ 0 w 240"/>
                <a:gd name="T49" fmla="*/ 0 h 245"/>
                <a:gd name="T50" fmla="*/ 0 w 240"/>
                <a:gd name="T51" fmla="*/ 0 h 245"/>
                <a:gd name="T52" fmla="*/ 0 w 240"/>
                <a:gd name="T53" fmla="*/ 0 h 245"/>
                <a:gd name="T54" fmla="*/ 0 w 240"/>
                <a:gd name="T55" fmla="*/ 0 h 245"/>
                <a:gd name="T56" fmla="*/ 0 w 240"/>
                <a:gd name="T57" fmla="*/ 0 h 245"/>
                <a:gd name="T58" fmla="*/ 0 w 240"/>
                <a:gd name="T59" fmla="*/ 0 h 245"/>
                <a:gd name="T60" fmla="*/ 0 w 240"/>
                <a:gd name="T61" fmla="*/ 0 h 245"/>
                <a:gd name="T62" fmla="*/ 0 w 240"/>
                <a:gd name="T63" fmla="*/ 0 h 245"/>
                <a:gd name="T64" fmla="*/ 0 w 240"/>
                <a:gd name="T65" fmla="*/ 0 h 2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45"/>
                <a:gd name="T101" fmla="*/ 240 w 240"/>
                <a:gd name="T102" fmla="*/ 245 h 2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45">
                  <a:moveTo>
                    <a:pt x="123" y="245"/>
                  </a:moveTo>
                  <a:lnTo>
                    <a:pt x="99" y="243"/>
                  </a:lnTo>
                  <a:lnTo>
                    <a:pt x="76" y="236"/>
                  </a:lnTo>
                  <a:lnTo>
                    <a:pt x="55" y="226"/>
                  </a:lnTo>
                  <a:lnTo>
                    <a:pt x="38" y="211"/>
                  </a:lnTo>
                  <a:lnTo>
                    <a:pt x="22" y="193"/>
                  </a:lnTo>
                  <a:lnTo>
                    <a:pt x="10" y="173"/>
                  </a:lnTo>
                  <a:lnTo>
                    <a:pt x="3" y="150"/>
                  </a:lnTo>
                  <a:lnTo>
                    <a:pt x="0" y="126"/>
                  </a:lnTo>
                  <a:lnTo>
                    <a:pt x="2" y="101"/>
                  </a:lnTo>
                  <a:lnTo>
                    <a:pt x="8" y="78"/>
                  </a:lnTo>
                  <a:lnTo>
                    <a:pt x="18" y="56"/>
                  </a:lnTo>
                  <a:lnTo>
                    <a:pt x="32" y="38"/>
                  </a:lnTo>
                  <a:lnTo>
                    <a:pt x="51" y="23"/>
                  </a:lnTo>
                  <a:lnTo>
                    <a:pt x="70" y="11"/>
                  </a:lnTo>
                  <a:lnTo>
                    <a:pt x="92" y="3"/>
                  </a:lnTo>
                  <a:lnTo>
                    <a:pt x="117" y="0"/>
                  </a:lnTo>
                  <a:lnTo>
                    <a:pt x="141" y="2"/>
                  </a:lnTo>
                  <a:lnTo>
                    <a:pt x="164" y="9"/>
                  </a:lnTo>
                  <a:lnTo>
                    <a:pt x="185" y="19"/>
                  </a:lnTo>
                  <a:lnTo>
                    <a:pt x="203" y="33"/>
                  </a:lnTo>
                  <a:lnTo>
                    <a:pt x="217" y="52"/>
                  </a:lnTo>
                  <a:lnTo>
                    <a:pt x="230" y="72"/>
                  </a:lnTo>
                  <a:lnTo>
                    <a:pt x="237" y="94"/>
                  </a:lnTo>
                  <a:lnTo>
                    <a:pt x="240" y="119"/>
                  </a:lnTo>
                  <a:lnTo>
                    <a:pt x="238" y="144"/>
                  </a:lnTo>
                  <a:lnTo>
                    <a:pt x="232" y="167"/>
                  </a:lnTo>
                  <a:lnTo>
                    <a:pt x="222" y="189"/>
                  </a:lnTo>
                  <a:lnTo>
                    <a:pt x="207" y="206"/>
                  </a:lnTo>
                  <a:lnTo>
                    <a:pt x="189" y="222"/>
                  </a:lnTo>
                  <a:lnTo>
                    <a:pt x="170" y="234"/>
                  </a:lnTo>
                  <a:lnTo>
                    <a:pt x="147" y="241"/>
                  </a:lnTo>
                  <a:lnTo>
                    <a:pt x="123" y="245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500" name="Freeform 202"/>
            <p:cNvSpPr>
              <a:spLocks/>
            </p:cNvSpPr>
            <p:nvPr/>
          </p:nvSpPr>
          <p:spPr bwMode="auto">
            <a:xfrm>
              <a:off x="3680" y="2241"/>
              <a:ext cx="21" cy="17"/>
            </a:xfrm>
            <a:custGeom>
              <a:avLst/>
              <a:gdLst>
                <a:gd name="T0" fmla="*/ 0 w 210"/>
                <a:gd name="T1" fmla="*/ 0 h 214"/>
                <a:gd name="T2" fmla="*/ 0 w 210"/>
                <a:gd name="T3" fmla="*/ 0 h 214"/>
                <a:gd name="T4" fmla="*/ 0 w 210"/>
                <a:gd name="T5" fmla="*/ 0 h 214"/>
                <a:gd name="T6" fmla="*/ 0 w 210"/>
                <a:gd name="T7" fmla="*/ 0 h 214"/>
                <a:gd name="T8" fmla="*/ 0 w 210"/>
                <a:gd name="T9" fmla="*/ 0 h 214"/>
                <a:gd name="T10" fmla="*/ 0 w 210"/>
                <a:gd name="T11" fmla="*/ 0 h 214"/>
                <a:gd name="T12" fmla="*/ 0 w 210"/>
                <a:gd name="T13" fmla="*/ 0 h 214"/>
                <a:gd name="T14" fmla="*/ 0 w 210"/>
                <a:gd name="T15" fmla="*/ 0 h 214"/>
                <a:gd name="T16" fmla="*/ 0 w 210"/>
                <a:gd name="T17" fmla="*/ 0 h 214"/>
                <a:gd name="T18" fmla="*/ 0 w 210"/>
                <a:gd name="T19" fmla="*/ 0 h 214"/>
                <a:gd name="T20" fmla="*/ 0 w 210"/>
                <a:gd name="T21" fmla="*/ 0 h 214"/>
                <a:gd name="T22" fmla="*/ 0 w 210"/>
                <a:gd name="T23" fmla="*/ 0 h 214"/>
                <a:gd name="T24" fmla="*/ 0 w 210"/>
                <a:gd name="T25" fmla="*/ 0 h 214"/>
                <a:gd name="T26" fmla="*/ 0 w 210"/>
                <a:gd name="T27" fmla="*/ 0 h 214"/>
                <a:gd name="T28" fmla="*/ 0 w 210"/>
                <a:gd name="T29" fmla="*/ 0 h 214"/>
                <a:gd name="T30" fmla="*/ 0 w 210"/>
                <a:gd name="T31" fmla="*/ 0 h 214"/>
                <a:gd name="T32" fmla="*/ 0 w 210"/>
                <a:gd name="T33" fmla="*/ 0 h 214"/>
                <a:gd name="T34" fmla="*/ 0 w 210"/>
                <a:gd name="T35" fmla="*/ 0 h 214"/>
                <a:gd name="T36" fmla="*/ 0 w 210"/>
                <a:gd name="T37" fmla="*/ 0 h 214"/>
                <a:gd name="T38" fmla="*/ 0 w 210"/>
                <a:gd name="T39" fmla="*/ 0 h 214"/>
                <a:gd name="T40" fmla="*/ 0 w 210"/>
                <a:gd name="T41" fmla="*/ 0 h 214"/>
                <a:gd name="T42" fmla="*/ 0 w 210"/>
                <a:gd name="T43" fmla="*/ 0 h 214"/>
                <a:gd name="T44" fmla="*/ 0 w 210"/>
                <a:gd name="T45" fmla="*/ 0 h 214"/>
                <a:gd name="T46" fmla="*/ 0 w 210"/>
                <a:gd name="T47" fmla="*/ 0 h 214"/>
                <a:gd name="T48" fmla="*/ 0 w 210"/>
                <a:gd name="T49" fmla="*/ 0 h 214"/>
                <a:gd name="T50" fmla="*/ 0 w 210"/>
                <a:gd name="T51" fmla="*/ 0 h 214"/>
                <a:gd name="T52" fmla="*/ 0 w 210"/>
                <a:gd name="T53" fmla="*/ 0 h 214"/>
                <a:gd name="T54" fmla="*/ 0 w 210"/>
                <a:gd name="T55" fmla="*/ 0 h 214"/>
                <a:gd name="T56" fmla="*/ 0 w 210"/>
                <a:gd name="T57" fmla="*/ 0 h 214"/>
                <a:gd name="T58" fmla="*/ 0 w 210"/>
                <a:gd name="T59" fmla="*/ 0 h 214"/>
                <a:gd name="T60" fmla="*/ 0 w 210"/>
                <a:gd name="T61" fmla="*/ 0 h 214"/>
                <a:gd name="T62" fmla="*/ 0 w 210"/>
                <a:gd name="T63" fmla="*/ 0 h 214"/>
                <a:gd name="T64" fmla="*/ 0 w 210"/>
                <a:gd name="T65" fmla="*/ 0 h 2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0"/>
                <a:gd name="T100" fmla="*/ 0 h 214"/>
                <a:gd name="T101" fmla="*/ 210 w 210"/>
                <a:gd name="T102" fmla="*/ 214 h 2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0" h="214">
                  <a:moveTo>
                    <a:pt x="107" y="214"/>
                  </a:moveTo>
                  <a:lnTo>
                    <a:pt x="85" y="213"/>
                  </a:lnTo>
                  <a:lnTo>
                    <a:pt x="66" y="207"/>
                  </a:lnTo>
                  <a:lnTo>
                    <a:pt x="48" y="198"/>
                  </a:lnTo>
                  <a:lnTo>
                    <a:pt x="33" y="185"/>
                  </a:lnTo>
                  <a:lnTo>
                    <a:pt x="19" y="170"/>
                  </a:lnTo>
                  <a:lnTo>
                    <a:pt x="9" y="151"/>
                  </a:lnTo>
                  <a:lnTo>
                    <a:pt x="2" y="131"/>
                  </a:lnTo>
                  <a:lnTo>
                    <a:pt x="0" y="110"/>
                  </a:lnTo>
                  <a:lnTo>
                    <a:pt x="1" y="88"/>
                  </a:lnTo>
                  <a:lnTo>
                    <a:pt x="7" y="68"/>
                  </a:lnTo>
                  <a:lnTo>
                    <a:pt x="16" y="50"/>
                  </a:lnTo>
                  <a:lnTo>
                    <a:pt x="29" y="33"/>
                  </a:lnTo>
                  <a:lnTo>
                    <a:pt x="44" y="20"/>
                  </a:lnTo>
                  <a:lnTo>
                    <a:pt x="62" y="9"/>
                  </a:lnTo>
                  <a:lnTo>
                    <a:pt x="81" y="3"/>
                  </a:lnTo>
                  <a:lnTo>
                    <a:pt x="103" y="0"/>
                  </a:lnTo>
                  <a:lnTo>
                    <a:pt x="124" y="2"/>
                  </a:lnTo>
                  <a:lnTo>
                    <a:pt x="143" y="7"/>
                  </a:lnTo>
                  <a:lnTo>
                    <a:pt x="162" y="18"/>
                  </a:lnTo>
                  <a:lnTo>
                    <a:pt x="178" y="30"/>
                  </a:lnTo>
                  <a:lnTo>
                    <a:pt x="191" y="46"/>
                  </a:lnTo>
                  <a:lnTo>
                    <a:pt x="201" y="64"/>
                  </a:lnTo>
                  <a:lnTo>
                    <a:pt x="207" y="84"/>
                  </a:lnTo>
                  <a:lnTo>
                    <a:pt x="210" y="106"/>
                  </a:lnTo>
                  <a:lnTo>
                    <a:pt x="208" y="127"/>
                  </a:lnTo>
                  <a:lnTo>
                    <a:pt x="203" y="147"/>
                  </a:lnTo>
                  <a:lnTo>
                    <a:pt x="193" y="166"/>
                  </a:lnTo>
                  <a:lnTo>
                    <a:pt x="181" y="181"/>
                  </a:lnTo>
                  <a:lnTo>
                    <a:pt x="166" y="195"/>
                  </a:lnTo>
                  <a:lnTo>
                    <a:pt x="147" y="205"/>
                  </a:lnTo>
                  <a:lnTo>
                    <a:pt x="128" y="212"/>
                  </a:lnTo>
                  <a:lnTo>
                    <a:pt x="107" y="2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501" name="Freeform 203"/>
            <p:cNvSpPr>
              <a:spLocks/>
            </p:cNvSpPr>
            <p:nvPr/>
          </p:nvSpPr>
          <p:spPr bwMode="auto">
            <a:xfrm>
              <a:off x="3680" y="2240"/>
              <a:ext cx="21" cy="18"/>
            </a:xfrm>
            <a:custGeom>
              <a:avLst/>
              <a:gdLst>
                <a:gd name="T0" fmla="*/ 0 w 211"/>
                <a:gd name="T1" fmla="*/ 0 h 214"/>
                <a:gd name="T2" fmla="*/ 0 w 211"/>
                <a:gd name="T3" fmla="*/ 0 h 214"/>
                <a:gd name="T4" fmla="*/ 0 w 211"/>
                <a:gd name="T5" fmla="*/ 0 h 214"/>
                <a:gd name="T6" fmla="*/ 0 w 211"/>
                <a:gd name="T7" fmla="*/ 0 h 214"/>
                <a:gd name="T8" fmla="*/ 0 w 211"/>
                <a:gd name="T9" fmla="*/ 0 h 214"/>
                <a:gd name="T10" fmla="*/ 0 w 211"/>
                <a:gd name="T11" fmla="*/ 0 h 214"/>
                <a:gd name="T12" fmla="*/ 0 w 211"/>
                <a:gd name="T13" fmla="*/ 0 h 214"/>
                <a:gd name="T14" fmla="*/ 0 w 211"/>
                <a:gd name="T15" fmla="*/ 0 h 214"/>
                <a:gd name="T16" fmla="*/ 0 w 211"/>
                <a:gd name="T17" fmla="*/ 0 h 214"/>
                <a:gd name="T18" fmla="*/ 0 w 211"/>
                <a:gd name="T19" fmla="*/ 0 h 214"/>
                <a:gd name="T20" fmla="*/ 0 w 211"/>
                <a:gd name="T21" fmla="*/ 0 h 214"/>
                <a:gd name="T22" fmla="*/ 0 w 211"/>
                <a:gd name="T23" fmla="*/ 0 h 214"/>
                <a:gd name="T24" fmla="*/ 0 w 211"/>
                <a:gd name="T25" fmla="*/ 0 h 214"/>
                <a:gd name="T26" fmla="*/ 0 w 211"/>
                <a:gd name="T27" fmla="*/ 0 h 214"/>
                <a:gd name="T28" fmla="*/ 0 w 211"/>
                <a:gd name="T29" fmla="*/ 0 h 214"/>
                <a:gd name="T30" fmla="*/ 0 w 211"/>
                <a:gd name="T31" fmla="*/ 0 h 214"/>
                <a:gd name="T32" fmla="*/ 0 w 211"/>
                <a:gd name="T33" fmla="*/ 0 h 214"/>
                <a:gd name="T34" fmla="*/ 0 w 211"/>
                <a:gd name="T35" fmla="*/ 0 h 214"/>
                <a:gd name="T36" fmla="*/ 0 w 211"/>
                <a:gd name="T37" fmla="*/ 0 h 214"/>
                <a:gd name="T38" fmla="*/ 0 w 211"/>
                <a:gd name="T39" fmla="*/ 0 h 214"/>
                <a:gd name="T40" fmla="*/ 0 w 211"/>
                <a:gd name="T41" fmla="*/ 0 h 214"/>
                <a:gd name="T42" fmla="*/ 0 w 211"/>
                <a:gd name="T43" fmla="*/ 0 h 214"/>
                <a:gd name="T44" fmla="*/ 0 w 211"/>
                <a:gd name="T45" fmla="*/ 0 h 214"/>
                <a:gd name="T46" fmla="*/ 0 w 211"/>
                <a:gd name="T47" fmla="*/ 0 h 214"/>
                <a:gd name="T48" fmla="*/ 0 w 211"/>
                <a:gd name="T49" fmla="*/ 0 h 214"/>
                <a:gd name="T50" fmla="*/ 0 w 211"/>
                <a:gd name="T51" fmla="*/ 0 h 214"/>
                <a:gd name="T52" fmla="*/ 0 w 211"/>
                <a:gd name="T53" fmla="*/ 0 h 214"/>
                <a:gd name="T54" fmla="*/ 0 w 211"/>
                <a:gd name="T55" fmla="*/ 0 h 214"/>
                <a:gd name="T56" fmla="*/ 0 w 211"/>
                <a:gd name="T57" fmla="*/ 0 h 214"/>
                <a:gd name="T58" fmla="*/ 0 w 211"/>
                <a:gd name="T59" fmla="*/ 0 h 214"/>
                <a:gd name="T60" fmla="*/ 0 w 211"/>
                <a:gd name="T61" fmla="*/ 0 h 214"/>
                <a:gd name="T62" fmla="*/ 0 w 211"/>
                <a:gd name="T63" fmla="*/ 0 h 214"/>
                <a:gd name="T64" fmla="*/ 0 w 211"/>
                <a:gd name="T65" fmla="*/ 0 h 2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1"/>
                <a:gd name="T100" fmla="*/ 0 h 214"/>
                <a:gd name="T101" fmla="*/ 211 w 211"/>
                <a:gd name="T102" fmla="*/ 214 h 2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1" h="214">
                  <a:moveTo>
                    <a:pt x="107" y="214"/>
                  </a:moveTo>
                  <a:lnTo>
                    <a:pt x="86" y="213"/>
                  </a:lnTo>
                  <a:lnTo>
                    <a:pt x="66" y="207"/>
                  </a:lnTo>
                  <a:lnTo>
                    <a:pt x="48" y="197"/>
                  </a:lnTo>
                  <a:lnTo>
                    <a:pt x="33" y="185"/>
                  </a:lnTo>
                  <a:lnTo>
                    <a:pt x="19" y="170"/>
                  </a:lnTo>
                  <a:lnTo>
                    <a:pt x="9" y="151"/>
                  </a:lnTo>
                  <a:lnTo>
                    <a:pt x="2" y="131"/>
                  </a:lnTo>
                  <a:lnTo>
                    <a:pt x="0" y="110"/>
                  </a:lnTo>
                  <a:lnTo>
                    <a:pt x="1" y="88"/>
                  </a:lnTo>
                  <a:lnTo>
                    <a:pt x="7" y="68"/>
                  </a:lnTo>
                  <a:lnTo>
                    <a:pt x="16" y="49"/>
                  </a:lnTo>
                  <a:lnTo>
                    <a:pt x="29" y="33"/>
                  </a:lnTo>
                  <a:lnTo>
                    <a:pt x="44" y="19"/>
                  </a:lnTo>
                  <a:lnTo>
                    <a:pt x="62" y="9"/>
                  </a:lnTo>
                  <a:lnTo>
                    <a:pt x="81" y="3"/>
                  </a:lnTo>
                  <a:lnTo>
                    <a:pt x="103" y="0"/>
                  </a:lnTo>
                  <a:lnTo>
                    <a:pt x="124" y="2"/>
                  </a:lnTo>
                  <a:lnTo>
                    <a:pt x="143" y="7"/>
                  </a:lnTo>
                  <a:lnTo>
                    <a:pt x="162" y="17"/>
                  </a:lnTo>
                  <a:lnTo>
                    <a:pt x="178" y="30"/>
                  </a:lnTo>
                  <a:lnTo>
                    <a:pt x="191" y="45"/>
                  </a:lnTo>
                  <a:lnTo>
                    <a:pt x="201" y="64"/>
                  </a:lnTo>
                  <a:lnTo>
                    <a:pt x="208" y="84"/>
                  </a:lnTo>
                  <a:lnTo>
                    <a:pt x="211" y="105"/>
                  </a:lnTo>
                  <a:lnTo>
                    <a:pt x="209" y="127"/>
                  </a:lnTo>
                  <a:lnTo>
                    <a:pt x="203" y="147"/>
                  </a:lnTo>
                  <a:lnTo>
                    <a:pt x="193" y="165"/>
                  </a:lnTo>
                  <a:lnTo>
                    <a:pt x="181" y="181"/>
                  </a:lnTo>
                  <a:lnTo>
                    <a:pt x="166" y="194"/>
                  </a:lnTo>
                  <a:lnTo>
                    <a:pt x="148" y="205"/>
                  </a:lnTo>
                  <a:lnTo>
                    <a:pt x="128" y="212"/>
                  </a:lnTo>
                  <a:lnTo>
                    <a:pt x="107" y="214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502" name="Freeform 204"/>
            <p:cNvSpPr>
              <a:spLocks/>
            </p:cNvSpPr>
            <p:nvPr/>
          </p:nvSpPr>
          <p:spPr bwMode="auto">
            <a:xfrm>
              <a:off x="3682" y="2240"/>
              <a:ext cx="19" cy="17"/>
            </a:xfrm>
            <a:custGeom>
              <a:avLst/>
              <a:gdLst>
                <a:gd name="T0" fmla="*/ 0 w 200"/>
                <a:gd name="T1" fmla="*/ 0 h 203"/>
                <a:gd name="T2" fmla="*/ 0 w 200"/>
                <a:gd name="T3" fmla="*/ 0 h 203"/>
                <a:gd name="T4" fmla="*/ 0 w 200"/>
                <a:gd name="T5" fmla="*/ 0 h 203"/>
                <a:gd name="T6" fmla="*/ 0 w 200"/>
                <a:gd name="T7" fmla="*/ 0 h 203"/>
                <a:gd name="T8" fmla="*/ 0 w 200"/>
                <a:gd name="T9" fmla="*/ 0 h 203"/>
                <a:gd name="T10" fmla="*/ 0 w 200"/>
                <a:gd name="T11" fmla="*/ 0 h 203"/>
                <a:gd name="T12" fmla="*/ 0 w 200"/>
                <a:gd name="T13" fmla="*/ 0 h 203"/>
                <a:gd name="T14" fmla="*/ 0 w 200"/>
                <a:gd name="T15" fmla="*/ 0 h 203"/>
                <a:gd name="T16" fmla="*/ 0 w 200"/>
                <a:gd name="T17" fmla="*/ 0 h 203"/>
                <a:gd name="T18" fmla="*/ 0 w 200"/>
                <a:gd name="T19" fmla="*/ 0 h 203"/>
                <a:gd name="T20" fmla="*/ 0 w 200"/>
                <a:gd name="T21" fmla="*/ 0 h 203"/>
                <a:gd name="T22" fmla="*/ 0 w 200"/>
                <a:gd name="T23" fmla="*/ 0 h 203"/>
                <a:gd name="T24" fmla="*/ 0 w 200"/>
                <a:gd name="T25" fmla="*/ 0 h 203"/>
                <a:gd name="T26" fmla="*/ 0 w 200"/>
                <a:gd name="T27" fmla="*/ 0 h 203"/>
                <a:gd name="T28" fmla="*/ 0 w 200"/>
                <a:gd name="T29" fmla="*/ 0 h 203"/>
                <a:gd name="T30" fmla="*/ 0 w 200"/>
                <a:gd name="T31" fmla="*/ 0 h 203"/>
                <a:gd name="T32" fmla="*/ 0 w 200"/>
                <a:gd name="T33" fmla="*/ 0 h 203"/>
                <a:gd name="T34" fmla="*/ 0 w 200"/>
                <a:gd name="T35" fmla="*/ 0 h 203"/>
                <a:gd name="T36" fmla="*/ 0 w 200"/>
                <a:gd name="T37" fmla="*/ 0 h 203"/>
                <a:gd name="T38" fmla="*/ 0 w 200"/>
                <a:gd name="T39" fmla="*/ 0 h 203"/>
                <a:gd name="T40" fmla="*/ 0 w 200"/>
                <a:gd name="T41" fmla="*/ 0 h 203"/>
                <a:gd name="T42" fmla="*/ 0 w 200"/>
                <a:gd name="T43" fmla="*/ 0 h 203"/>
                <a:gd name="T44" fmla="*/ 0 w 200"/>
                <a:gd name="T45" fmla="*/ 0 h 203"/>
                <a:gd name="T46" fmla="*/ 0 w 200"/>
                <a:gd name="T47" fmla="*/ 0 h 203"/>
                <a:gd name="T48" fmla="*/ 0 w 200"/>
                <a:gd name="T49" fmla="*/ 0 h 203"/>
                <a:gd name="T50" fmla="*/ 0 w 200"/>
                <a:gd name="T51" fmla="*/ 0 h 203"/>
                <a:gd name="T52" fmla="*/ 0 w 200"/>
                <a:gd name="T53" fmla="*/ 0 h 203"/>
                <a:gd name="T54" fmla="*/ 0 w 200"/>
                <a:gd name="T55" fmla="*/ 0 h 203"/>
                <a:gd name="T56" fmla="*/ 0 w 200"/>
                <a:gd name="T57" fmla="*/ 0 h 203"/>
                <a:gd name="T58" fmla="*/ 0 w 200"/>
                <a:gd name="T59" fmla="*/ 0 h 203"/>
                <a:gd name="T60" fmla="*/ 0 w 200"/>
                <a:gd name="T61" fmla="*/ 0 h 203"/>
                <a:gd name="T62" fmla="*/ 0 w 200"/>
                <a:gd name="T63" fmla="*/ 0 h 203"/>
                <a:gd name="T64" fmla="*/ 0 w 200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0"/>
                <a:gd name="T100" fmla="*/ 0 h 203"/>
                <a:gd name="T101" fmla="*/ 200 w 200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0" h="203">
                  <a:moveTo>
                    <a:pt x="102" y="203"/>
                  </a:moveTo>
                  <a:lnTo>
                    <a:pt x="82" y="200"/>
                  </a:lnTo>
                  <a:lnTo>
                    <a:pt x="63" y="192"/>
                  </a:lnTo>
                  <a:lnTo>
                    <a:pt x="46" y="182"/>
                  </a:lnTo>
                  <a:lnTo>
                    <a:pt x="31" y="169"/>
                  </a:lnTo>
                  <a:lnTo>
                    <a:pt x="19" y="153"/>
                  </a:lnTo>
                  <a:lnTo>
                    <a:pt x="9" y="135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4"/>
                  </a:lnTo>
                  <a:lnTo>
                    <a:pt x="8" y="56"/>
                  </a:lnTo>
                  <a:lnTo>
                    <a:pt x="17" y="39"/>
                  </a:lnTo>
                  <a:lnTo>
                    <a:pt x="28" y="26"/>
                  </a:lnTo>
                  <a:lnTo>
                    <a:pt x="43" y="14"/>
                  </a:lnTo>
                  <a:lnTo>
                    <a:pt x="59" y="6"/>
                  </a:lnTo>
                  <a:lnTo>
                    <a:pt x="78" y="1"/>
                  </a:lnTo>
                  <a:lnTo>
                    <a:pt x="98" y="0"/>
                  </a:lnTo>
                  <a:lnTo>
                    <a:pt x="118" y="3"/>
                  </a:lnTo>
                  <a:lnTo>
                    <a:pt x="137" y="10"/>
                  </a:lnTo>
                  <a:lnTo>
                    <a:pt x="154" y="21"/>
                  </a:lnTo>
                  <a:lnTo>
                    <a:pt x="169" y="34"/>
                  </a:lnTo>
                  <a:lnTo>
                    <a:pt x="181" y="50"/>
                  </a:lnTo>
                  <a:lnTo>
                    <a:pt x="191" y="67"/>
                  </a:lnTo>
                  <a:lnTo>
                    <a:pt x="198" y="87"/>
                  </a:lnTo>
                  <a:lnTo>
                    <a:pt x="200" y="107"/>
                  </a:lnTo>
                  <a:lnTo>
                    <a:pt x="198" y="128"/>
                  </a:lnTo>
                  <a:lnTo>
                    <a:pt x="192" y="147"/>
                  </a:lnTo>
                  <a:lnTo>
                    <a:pt x="183" y="163"/>
                  </a:lnTo>
                  <a:lnTo>
                    <a:pt x="172" y="177"/>
                  </a:lnTo>
                  <a:lnTo>
                    <a:pt x="157" y="188"/>
                  </a:lnTo>
                  <a:lnTo>
                    <a:pt x="141" y="196"/>
                  </a:lnTo>
                  <a:lnTo>
                    <a:pt x="122" y="202"/>
                  </a:lnTo>
                  <a:lnTo>
                    <a:pt x="102" y="203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503" name="Freeform 205"/>
            <p:cNvSpPr>
              <a:spLocks/>
            </p:cNvSpPr>
            <p:nvPr/>
          </p:nvSpPr>
          <p:spPr bwMode="auto">
            <a:xfrm>
              <a:off x="3681" y="2148"/>
              <a:ext cx="136" cy="88"/>
            </a:xfrm>
            <a:custGeom>
              <a:avLst/>
              <a:gdLst>
                <a:gd name="T0" fmla="*/ 0 w 1358"/>
                <a:gd name="T1" fmla="*/ 0 h 1049"/>
                <a:gd name="T2" fmla="*/ 0 w 1358"/>
                <a:gd name="T3" fmla="*/ 0 h 1049"/>
                <a:gd name="T4" fmla="*/ 0 w 1358"/>
                <a:gd name="T5" fmla="*/ 0 h 1049"/>
                <a:gd name="T6" fmla="*/ 0 w 1358"/>
                <a:gd name="T7" fmla="*/ 0 h 1049"/>
                <a:gd name="T8" fmla="*/ 0 w 1358"/>
                <a:gd name="T9" fmla="*/ 0 h 1049"/>
                <a:gd name="T10" fmla="*/ 0 w 1358"/>
                <a:gd name="T11" fmla="*/ 0 h 1049"/>
                <a:gd name="T12" fmla="*/ 0 w 1358"/>
                <a:gd name="T13" fmla="*/ 0 h 1049"/>
                <a:gd name="T14" fmla="*/ 0 w 1358"/>
                <a:gd name="T15" fmla="*/ 0 h 1049"/>
                <a:gd name="T16" fmla="*/ 0 w 1358"/>
                <a:gd name="T17" fmla="*/ 0 h 1049"/>
                <a:gd name="T18" fmla="*/ 0 w 1358"/>
                <a:gd name="T19" fmla="*/ 0 h 1049"/>
                <a:gd name="T20" fmla="*/ 0 w 1358"/>
                <a:gd name="T21" fmla="*/ 0 h 1049"/>
                <a:gd name="T22" fmla="*/ 0 w 1358"/>
                <a:gd name="T23" fmla="*/ 0 h 1049"/>
                <a:gd name="T24" fmla="*/ 0 w 1358"/>
                <a:gd name="T25" fmla="*/ 0 h 1049"/>
                <a:gd name="T26" fmla="*/ 0 w 1358"/>
                <a:gd name="T27" fmla="*/ 0 h 1049"/>
                <a:gd name="T28" fmla="*/ 0 w 1358"/>
                <a:gd name="T29" fmla="*/ 0 h 1049"/>
                <a:gd name="T30" fmla="*/ 0 w 1358"/>
                <a:gd name="T31" fmla="*/ 0 h 1049"/>
                <a:gd name="T32" fmla="*/ 0 w 1358"/>
                <a:gd name="T33" fmla="*/ 0 h 1049"/>
                <a:gd name="T34" fmla="*/ 0 w 1358"/>
                <a:gd name="T35" fmla="*/ 0 h 1049"/>
                <a:gd name="T36" fmla="*/ 0 w 1358"/>
                <a:gd name="T37" fmla="*/ 0 h 1049"/>
                <a:gd name="T38" fmla="*/ 0 w 1358"/>
                <a:gd name="T39" fmla="*/ 0 h 1049"/>
                <a:gd name="T40" fmla="*/ 0 w 1358"/>
                <a:gd name="T41" fmla="*/ 0 h 1049"/>
                <a:gd name="T42" fmla="*/ 0 w 1358"/>
                <a:gd name="T43" fmla="*/ 0 h 1049"/>
                <a:gd name="T44" fmla="*/ 0 w 1358"/>
                <a:gd name="T45" fmla="*/ 0 h 1049"/>
                <a:gd name="T46" fmla="*/ 0 w 1358"/>
                <a:gd name="T47" fmla="*/ 0 h 1049"/>
                <a:gd name="T48" fmla="*/ 0 w 1358"/>
                <a:gd name="T49" fmla="*/ 0 h 1049"/>
                <a:gd name="T50" fmla="*/ 0 w 1358"/>
                <a:gd name="T51" fmla="*/ 0 h 1049"/>
                <a:gd name="T52" fmla="*/ 0 w 1358"/>
                <a:gd name="T53" fmla="*/ 0 h 1049"/>
                <a:gd name="T54" fmla="*/ 0 w 1358"/>
                <a:gd name="T55" fmla="*/ 0 h 1049"/>
                <a:gd name="T56" fmla="*/ 0 w 1358"/>
                <a:gd name="T57" fmla="*/ 0 h 1049"/>
                <a:gd name="T58" fmla="*/ 0 w 1358"/>
                <a:gd name="T59" fmla="*/ 0 h 1049"/>
                <a:gd name="T60" fmla="*/ 0 w 1358"/>
                <a:gd name="T61" fmla="*/ 0 h 1049"/>
                <a:gd name="T62" fmla="*/ 0 w 1358"/>
                <a:gd name="T63" fmla="*/ 0 h 1049"/>
                <a:gd name="T64" fmla="*/ 0 w 1358"/>
                <a:gd name="T65" fmla="*/ 0 h 1049"/>
                <a:gd name="T66" fmla="*/ 0 w 1358"/>
                <a:gd name="T67" fmla="*/ 0 h 1049"/>
                <a:gd name="T68" fmla="*/ 0 w 1358"/>
                <a:gd name="T69" fmla="*/ 0 h 1049"/>
                <a:gd name="T70" fmla="*/ 0 w 1358"/>
                <a:gd name="T71" fmla="*/ 0 h 1049"/>
                <a:gd name="T72" fmla="*/ 0 w 1358"/>
                <a:gd name="T73" fmla="*/ 0 h 1049"/>
                <a:gd name="T74" fmla="*/ 0 w 1358"/>
                <a:gd name="T75" fmla="*/ 0 h 1049"/>
                <a:gd name="T76" fmla="*/ 0 w 1358"/>
                <a:gd name="T77" fmla="*/ 0 h 1049"/>
                <a:gd name="T78" fmla="*/ 0 w 1358"/>
                <a:gd name="T79" fmla="*/ 0 h 1049"/>
                <a:gd name="T80" fmla="*/ 0 w 1358"/>
                <a:gd name="T81" fmla="*/ 0 h 1049"/>
                <a:gd name="T82" fmla="*/ 0 w 1358"/>
                <a:gd name="T83" fmla="*/ 0 h 1049"/>
                <a:gd name="T84" fmla="*/ 0 w 1358"/>
                <a:gd name="T85" fmla="*/ 0 h 1049"/>
                <a:gd name="T86" fmla="*/ 0 w 1358"/>
                <a:gd name="T87" fmla="*/ 0 h 1049"/>
                <a:gd name="T88" fmla="*/ 0 w 1358"/>
                <a:gd name="T89" fmla="*/ 0 h 1049"/>
                <a:gd name="T90" fmla="*/ 0 w 1358"/>
                <a:gd name="T91" fmla="*/ 0 h 1049"/>
                <a:gd name="T92" fmla="*/ 0 w 1358"/>
                <a:gd name="T93" fmla="*/ 0 h 1049"/>
                <a:gd name="T94" fmla="*/ 0 w 1358"/>
                <a:gd name="T95" fmla="*/ 0 h 1049"/>
                <a:gd name="T96" fmla="*/ 0 w 1358"/>
                <a:gd name="T97" fmla="*/ 0 h 10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58"/>
                <a:gd name="T148" fmla="*/ 0 h 1049"/>
                <a:gd name="T149" fmla="*/ 1358 w 1358"/>
                <a:gd name="T150" fmla="*/ 1049 h 10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58" h="1049">
                  <a:moveTo>
                    <a:pt x="0" y="838"/>
                  </a:moveTo>
                  <a:lnTo>
                    <a:pt x="7" y="117"/>
                  </a:lnTo>
                  <a:lnTo>
                    <a:pt x="12" y="95"/>
                  </a:lnTo>
                  <a:lnTo>
                    <a:pt x="23" y="73"/>
                  </a:lnTo>
                  <a:lnTo>
                    <a:pt x="39" y="54"/>
                  </a:lnTo>
                  <a:lnTo>
                    <a:pt x="59" y="37"/>
                  </a:lnTo>
                  <a:lnTo>
                    <a:pt x="83" y="22"/>
                  </a:lnTo>
                  <a:lnTo>
                    <a:pt x="107" y="12"/>
                  </a:lnTo>
                  <a:lnTo>
                    <a:pt x="132" y="5"/>
                  </a:lnTo>
                  <a:lnTo>
                    <a:pt x="156" y="1"/>
                  </a:lnTo>
                  <a:lnTo>
                    <a:pt x="189" y="0"/>
                  </a:lnTo>
                  <a:lnTo>
                    <a:pt x="223" y="0"/>
                  </a:lnTo>
                  <a:lnTo>
                    <a:pt x="256" y="0"/>
                  </a:lnTo>
                  <a:lnTo>
                    <a:pt x="290" y="0"/>
                  </a:lnTo>
                  <a:lnTo>
                    <a:pt x="324" y="0"/>
                  </a:lnTo>
                  <a:lnTo>
                    <a:pt x="357" y="0"/>
                  </a:lnTo>
                  <a:lnTo>
                    <a:pt x="391" y="1"/>
                  </a:lnTo>
                  <a:lnTo>
                    <a:pt x="424" y="3"/>
                  </a:lnTo>
                  <a:lnTo>
                    <a:pt x="458" y="4"/>
                  </a:lnTo>
                  <a:lnTo>
                    <a:pt x="491" y="5"/>
                  </a:lnTo>
                  <a:lnTo>
                    <a:pt x="525" y="6"/>
                  </a:lnTo>
                  <a:lnTo>
                    <a:pt x="558" y="8"/>
                  </a:lnTo>
                  <a:lnTo>
                    <a:pt x="592" y="10"/>
                  </a:lnTo>
                  <a:lnTo>
                    <a:pt x="625" y="12"/>
                  </a:lnTo>
                  <a:lnTo>
                    <a:pt x="659" y="15"/>
                  </a:lnTo>
                  <a:lnTo>
                    <a:pt x="693" y="17"/>
                  </a:lnTo>
                  <a:lnTo>
                    <a:pt x="726" y="20"/>
                  </a:lnTo>
                  <a:lnTo>
                    <a:pt x="760" y="23"/>
                  </a:lnTo>
                  <a:lnTo>
                    <a:pt x="793" y="26"/>
                  </a:lnTo>
                  <a:lnTo>
                    <a:pt x="826" y="30"/>
                  </a:lnTo>
                  <a:lnTo>
                    <a:pt x="859" y="34"/>
                  </a:lnTo>
                  <a:lnTo>
                    <a:pt x="893" y="38"/>
                  </a:lnTo>
                  <a:lnTo>
                    <a:pt x="925" y="43"/>
                  </a:lnTo>
                  <a:lnTo>
                    <a:pt x="959" y="47"/>
                  </a:lnTo>
                  <a:lnTo>
                    <a:pt x="992" y="52"/>
                  </a:lnTo>
                  <a:lnTo>
                    <a:pt x="1025" y="57"/>
                  </a:lnTo>
                  <a:lnTo>
                    <a:pt x="1058" y="63"/>
                  </a:lnTo>
                  <a:lnTo>
                    <a:pt x="1091" y="68"/>
                  </a:lnTo>
                  <a:lnTo>
                    <a:pt x="1124" y="74"/>
                  </a:lnTo>
                  <a:lnTo>
                    <a:pt x="1157" y="80"/>
                  </a:lnTo>
                  <a:lnTo>
                    <a:pt x="1191" y="86"/>
                  </a:lnTo>
                  <a:lnTo>
                    <a:pt x="1223" y="93"/>
                  </a:lnTo>
                  <a:lnTo>
                    <a:pt x="1246" y="100"/>
                  </a:lnTo>
                  <a:lnTo>
                    <a:pt x="1268" y="113"/>
                  </a:lnTo>
                  <a:lnTo>
                    <a:pt x="1288" y="130"/>
                  </a:lnTo>
                  <a:lnTo>
                    <a:pt x="1306" y="151"/>
                  </a:lnTo>
                  <a:lnTo>
                    <a:pt x="1322" y="173"/>
                  </a:lnTo>
                  <a:lnTo>
                    <a:pt x="1333" y="198"/>
                  </a:lnTo>
                  <a:lnTo>
                    <a:pt x="1341" y="223"/>
                  </a:lnTo>
                  <a:lnTo>
                    <a:pt x="1344" y="249"/>
                  </a:lnTo>
                  <a:lnTo>
                    <a:pt x="1358" y="923"/>
                  </a:lnTo>
                  <a:lnTo>
                    <a:pt x="1354" y="947"/>
                  </a:lnTo>
                  <a:lnTo>
                    <a:pt x="1344" y="969"/>
                  </a:lnTo>
                  <a:lnTo>
                    <a:pt x="1329" y="990"/>
                  </a:lnTo>
                  <a:lnTo>
                    <a:pt x="1309" y="1009"/>
                  </a:lnTo>
                  <a:lnTo>
                    <a:pt x="1287" y="1024"/>
                  </a:lnTo>
                  <a:lnTo>
                    <a:pt x="1264" y="1036"/>
                  </a:lnTo>
                  <a:lnTo>
                    <a:pt x="1239" y="1043"/>
                  </a:lnTo>
                  <a:lnTo>
                    <a:pt x="1216" y="1046"/>
                  </a:lnTo>
                  <a:lnTo>
                    <a:pt x="1180" y="1047"/>
                  </a:lnTo>
                  <a:lnTo>
                    <a:pt x="1144" y="1048"/>
                  </a:lnTo>
                  <a:lnTo>
                    <a:pt x="1108" y="1048"/>
                  </a:lnTo>
                  <a:lnTo>
                    <a:pt x="1073" y="1049"/>
                  </a:lnTo>
                  <a:lnTo>
                    <a:pt x="1038" y="1049"/>
                  </a:lnTo>
                  <a:lnTo>
                    <a:pt x="1002" y="1049"/>
                  </a:lnTo>
                  <a:lnTo>
                    <a:pt x="967" y="1049"/>
                  </a:lnTo>
                  <a:lnTo>
                    <a:pt x="932" y="1048"/>
                  </a:lnTo>
                  <a:lnTo>
                    <a:pt x="897" y="1048"/>
                  </a:lnTo>
                  <a:lnTo>
                    <a:pt x="862" y="1047"/>
                  </a:lnTo>
                  <a:lnTo>
                    <a:pt x="828" y="1046"/>
                  </a:lnTo>
                  <a:lnTo>
                    <a:pt x="794" y="1044"/>
                  </a:lnTo>
                  <a:lnTo>
                    <a:pt x="760" y="1043"/>
                  </a:lnTo>
                  <a:lnTo>
                    <a:pt x="725" y="1041"/>
                  </a:lnTo>
                  <a:lnTo>
                    <a:pt x="689" y="1039"/>
                  </a:lnTo>
                  <a:lnTo>
                    <a:pt x="656" y="1037"/>
                  </a:lnTo>
                  <a:lnTo>
                    <a:pt x="621" y="1034"/>
                  </a:lnTo>
                  <a:lnTo>
                    <a:pt x="587" y="1031"/>
                  </a:lnTo>
                  <a:lnTo>
                    <a:pt x="552" y="1028"/>
                  </a:lnTo>
                  <a:lnTo>
                    <a:pt x="518" y="1025"/>
                  </a:lnTo>
                  <a:lnTo>
                    <a:pt x="483" y="1022"/>
                  </a:lnTo>
                  <a:lnTo>
                    <a:pt x="449" y="1018"/>
                  </a:lnTo>
                  <a:lnTo>
                    <a:pt x="414" y="1014"/>
                  </a:lnTo>
                  <a:lnTo>
                    <a:pt x="379" y="1010"/>
                  </a:lnTo>
                  <a:lnTo>
                    <a:pt x="345" y="1006"/>
                  </a:lnTo>
                  <a:lnTo>
                    <a:pt x="309" y="1001"/>
                  </a:lnTo>
                  <a:lnTo>
                    <a:pt x="275" y="996"/>
                  </a:lnTo>
                  <a:lnTo>
                    <a:pt x="240" y="991"/>
                  </a:lnTo>
                  <a:lnTo>
                    <a:pt x="206" y="986"/>
                  </a:lnTo>
                  <a:lnTo>
                    <a:pt x="170" y="981"/>
                  </a:lnTo>
                  <a:lnTo>
                    <a:pt x="136" y="976"/>
                  </a:lnTo>
                  <a:lnTo>
                    <a:pt x="100" y="969"/>
                  </a:lnTo>
                  <a:lnTo>
                    <a:pt x="81" y="963"/>
                  </a:lnTo>
                  <a:lnTo>
                    <a:pt x="61" y="953"/>
                  </a:lnTo>
                  <a:lnTo>
                    <a:pt x="45" y="938"/>
                  </a:lnTo>
                  <a:lnTo>
                    <a:pt x="30" y="921"/>
                  </a:lnTo>
                  <a:lnTo>
                    <a:pt x="18" y="901"/>
                  </a:lnTo>
                  <a:lnTo>
                    <a:pt x="8" y="880"/>
                  </a:lnTo>
                  <a:lnTo>
                    <a:pt x="2" y="859"/>
                  </a:lnTo>
                  <a:lnTo>
                    <a:pt x="0" y="838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504" name="Freeform 206"/>
            <p:cNvSpPr>
              <a:spLocks/>
            </p:cNvSpPr>
            <p:nvPr/>
          </p:nvSpPr>
          <p:spPr bwMode="auto">
            <a:xfrm>
              <a:off x="3683" y="2149"/>
              <a:ext cx="133" cy="86"/>
            </a:xfrm>
            <a:custGeom>
              <a:avLst/>
              <a:gdLst>
                <a:gd name="T0" fmla="*/ 0 w 1331"/>
                <a:gd name="T1" fmla="*/ 0 h 1029"/>
                <a:gd name="T2" fmla="*/ 0 w 1331"/>
                <a:gd name="T3" fmla="*/ 0 h 1029"/>
                <a:gd name="T4" fmla="*/ 0 w 1331"/>
                <a:gd name="T5" fmla="*/ 0 h 1029"/>
                <a:gd name="T6" fmla="*/ 0 w 1331"/>
                <a:gd name="T7" fmla="*/ 0 h 1029"/>
                <a:gd name="T8" fmla="*/ 0 w 1331"/>
                <a:gd name="T9" fmla="*/ 0 h 1029"/>
                <a:gd name="T10" fmla="*/ 0 w 1331"/>
                <a:gd name="T11" fmla="*/ 0 h 1029"/>
                <a:gd name="T12" fmla="*/ 0 w 1331"/>
                <a:gd name="T13" fmla="*/ 0 h 1029"/>
                <a:gd name="T14" fmla="*/ 0 w 1331"/>
                <a:gd name="T15" fmla="*/ 0 h 1029"/>
                <a:gd name="T16" fmla="*/ 0 w 1331"/>
                <a:gd name="T17" fmla="*/ 0 h 1029"/>
                <a:gd name="T18" fmla="*/ 0 w 1331"/>
                <a:gd name="T19" fmla="*/ 0 h 1029"/>
                <a:gd name="T20" fmla="*/ 0 w 1331"/>
                <a:gd name="T21" fmla="*/ 0 h 1029"/>
                <a:gd name="T22" fmla="*/ 0 w 1331"/>
                <a:gd name="T23" fmla="*/ 0 h 1029"/>
                <a:gd name="T24" fmla="*/ 0 w 1331"/>
                <a:gd name="T25" fmla="*/ 0 h 1029"/>
                <a:gd name="T26" fmla="*/ 0 w 1331"/>
                <a:gd name="T27" fmla="*/ 0 h 1029"/>
                <a:gd name="T28" fmla="*/ 0 w 1331"/>
                <a:gd name="T29" fmla="*/ 0 h 1029"/>
                <a:gd name="T30" fmla="*/ 0 w 1331"/>
                <a:gd name="T31" fmla="*/ 0 h 1029"/>
                <a:gd name="T32" fmla="*/ 0 w 1331"/>
                <a:gd name="T33" fmla="*/ 0 h 1029"/>
                <a:gd name="T34" fmla="*/ 0 w 1331"/>
                <a:gd name="T35" fmla="*/ 0 h 1029"/>
                <a:gd name="T36" fmla="*/ 0 w 1331"/>
                <a:gd name="T37" fmla="*/ 0 h 1029"/>
                <a:gd name="T38" fmla="*/ 0 w 1331"/>
                <a:gd name="T39" fmla="*/ 0 h 1029"/>
                <a:gd name="T40" fmla="*/ 0 w 1331"/>
                <a:gd name="T41" fmla="*/ 0 h 1029"/>
                <a:gd name="T42" fmla="*/ 0 w 1331"/>
                <a:gd name="T43" fmla="*/ 0 h 1029"/>
                <a:gd name="T44" fmla="*/ 0 w 1331"/>
                <a:gd name="T45" fmla="*/ 0 h 1029"/>
                <a:gd name="T46" fmla="*/ 0 w 1331"/>
                <a:gd name="T47" fmla="*/ 0 h 1029"/>
                <a:gd name="T48" fmla="*/ 0 w 1331"/>
                <a:gd name="T49" fmla="*/ 0 h 1029"/>
                <a:gd name="T50" fmla="*/ 0 w 1331"/>
                <a:gd name="T51" fmla="*/ 0 h 1029"/>
                <a:gd name="T52" fmla="*/ 0 w 1331"/>
                <a:gd name="T53" fmla="*/ 0 h 1029"/>
                <a:gd name="T54" fmla="*/ 0 w 1331"/>
                <a:gd name="T55" fmla="*/ 0 h 1029"/>
                <a:gd name="T56" fmla="*/ 0 w 1331"/>
                <a:gd name="T57" fmla="*/ 0 h 1029"/>
                <a:gd name="T58" fmla="*/ 0 w 1331"/>
                <a:gd name="T59" fmla="*/ 0 h 1029"/>
                <a:gd name="T60" fmla="*/ 0 w 1331"/>
                <a:gd name="T61" fmla="*/ 0 h 1029"/>
                <a:gd name="T62" fmla="*/ 0 w 1331"/>
                <a:gd name="T63" fmla="*/ 0 h 1029"/>
                <a:gd name="T64" fmla="*/ 0 w 1331"/>
                <a:gd name="T65" fmla="*/ 0 h 1029"/>
                <a:gd name="T66" fmla="*/ 0 w 1331"/>
                <a:gd name="T67" fmla="*/ 0 h 1029"/>
                <a:gd name="T68" fmla="*/ 0 w 1331"/>
                <a:gd name="T69" fmla="*/ 0 h 1029"/>
                <a:gd name="T70" fmla="*/ 0 w 1331"/>
                <a:gd name="T71" fmla="*/ 0 h 1029"/>
                <a:gd name="T72" fmla="*/ 0 w 1331"/>
                <a:gd name="T73" fmla="*/ 0 h 1029"/>
                <a:gd name="T74" fmla="*/ 0 w 1331"/>
                <a:gd name="T75" fmla="*/ 0 h 1029"/>
                <a:gd name="T76" fmla="*/ 0 w 1331"/>
                <a:gd name="T77" fmla="*/ 0 h 1029"/>
                <a:gd name="T78" fmla="*/ 0 w 1331"/>
                <a:gd name="T79" fmla="*/ 0 h 1029"/>
                <a:gd name="T80" fmla="*/ 0 w 1331"/>
                <a:gd name="T81" fmla="*/ 0 h 1029"/>
                <a:gd name="T82" fmla="*/ 0 w 1331"/>
                <a:gd name="T83" fmla="*/ 0 h 1029"/>
                <a:gd name="T84" fmla="*/ 0 w 1331"/>
                <a:gd name="T85" fmla="*/ 0 h 1029"/>
                <a:gd name="T86" fmla="*/ 0 w 1331"/>
                <a:gd name="T87" fmla="*/ 0 h 1029"/>
                <a:gd name="T88" fmla="*/ 0 w 1331"/>
                <a:gd name="T89" fmla="*/ 0 h 1029"/>
                <a:gd name="T90" fmla="*/ 0 w 1331"/>
                <a:gd name="T91" fmla="*/ 0 h 1029"/>
                <a:gd name="T92" fmla="*/ 0 w 1331"/>
                <a:gd name="T93" fmla="*/ 0 h 1029"/>
                <a:gd name="T94" fmla="*/ 0 w 1331"/>
                <a:gd name="T95" fmla="*/ 0 h 1029"/>
                <a:gd name="T96" fmla="*/ 0 w 1331"/>
                <a:gd name="T97" fmla="*/ 0 h 10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31"/>
                <a:gd name="T148" fmla="*/ 0 h 1029"/>
                <a:gd name="T149" fmla="*/ 1331 w 1331"/>
                <a:gd name="T150" fmla="*/ 1029 h 10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31" h="1029">
                  <a:moveTo>
                    <a:pt x="0" y="821"/>
                  </a:moveTo>
                  <a:lnTo>
                    <a:pt x="9" y="113"/>
                  </a:lnTo>
                  <a:lnTo>
                    <a:pt x="13" y="91"/>
                  </a:lnTo>
                  <a:lnTo>
                    <a:pt x="23" y="70"/>
                  </a:lnTo>
                  <a:lnTo>
                    <a:pt x="39" y="51"/>
                  </a:lnTo>
                  <a:lnTo>
                    <a:pt x="60" y="34"/>
                  </a:lnTo>
                  <a:lnTo>
                    <a:pt x="82" y="20"/>
                  </a:lnTo>
                  <a:lnTo>
                    <a:pt x="106" y="10"/>
                  </a:lnTo>
                  <a:lnTo>
                    <a:pt x="132" y="3"/>
                  </a:lnTo>
                  <a:lnTo>
                    <a:pt x="155" y="1"/>
                  </a:lnTo>
                  <a:lnTo>
                    <a:pt x="188" y="0"/>
                  </a:lnTo>
                  <a:lnTo>
                    <a:pt x="221" y="0"/>
                  </a:lnTo>
                  <a:lnTo>
                    <a:pt x="254" y="0"/>
                  </a:lnTo>
                  <a:lnTo>
                    <a:pt x="286" y="0"/>
                  </a:lnTo>
                  <a:lnTo>
                    <a:pt x="319" y="0"/>
                  </a:lnTo>
                  <a:lnTo>
                    <a:pt x="352" y="0"/>
                  </a:lnTo>
                  <a:lnTo>
                    <a:pt x="385" y="1"/>
                  </a:lnTo>
                  <a:lnTo>
                    <a:pt x="417" y="2"/>
                  </a:lnTo>
                  <a:lnTo>
                    <a:pt x="451" y="3"/>
                  </a:lnTo>
                  <a:lnTo>
                    <a:pt x="483" y="4"/>
                  </a:lnTo>
                  <a:lnTo>
                    <a:pt x="516" y="5"/>
                  </a:lnTo>
                  <a:lnTo>
                    <a:pt x="548" y="7"/>
                  </a:lnTo>
                  <a:lnTo>
                    <a:pt x="582" y="9"/>
                  </a:lnTo>
                  <a:lnTo>
                    <a:pt x="614" y="11"/>
                  </a:lnTo>
                  <a:lnTo>
                    <a:pt x="647" y="13"/>
                  </a:lnTo>
                  <a:lnTo>
                    <a:pt x="680" y="15"/>
                  </a:lnTo>
                  <a:lnTo>
                    <a:pt x="713" y="18"/>
                  </a:lnTo>
                  <a:lnTo>
                    <a:pt x="746" y="22"/>
                  </a:lnTo>
                  <a:lnTo>
                    <a:pt x="778" y="25"/>
                  </a:lnTo>
                  <a:lnTo>
                    <a:pt x="810" y="29"/>
                  </a:lnTo>
                  <a:lnTo>
                    <a:pt x="842" y="32"/>
                  </a:lnTo>
                  <a:lnTo>
                    <a:pt x="875" y="36"/>
                  </a:lnTo>
                  <a:lnTo>
                    <a:pt x="908" y="40"/>
                  </a:lnTo>
                  <a:lnTo>
                    <a:pt x="941" y="44"/>
                  </a:lnTo>
                  <a:lnTo>
                    <a:pt x="973" y="49"/>
                  </a:lnTo>
                  <a:lnTo>
                    <a:pt x="1006" y="55"/>
                  </a:lnTo>
                  <a:lnTo>
                    <a:pt x="1038" y="60"/>
                  </a:lnTo>
                  <a:lnTo>
                    <a:pt x="1071" y="65"/>
                  </a:lnTo>
                  <a:lnTo>
                    <a:pt x="1102" y="71"/>
                  </a:lnTo>
                  <a:lnTo>
                    <a:pt x="1135" y="77"/>
                  </a:lnTo>
                  <a:lnTo>
                    <a:pt x="1167" y="84"/>
                  </a:lnTo>
                  <a:lnTo>
                    <a:pt x="1200" y="90"/>
                  </a:lnTo>
                  <a:lnTo>
                    <a:pt x="1222" y="97"/>
                  </a:lnTo>
                  <a:lnTo>
                    <a:pt x="1244" y="110"/>
                  </a:lnTo>
                  <a:lnTo>
                    <a:pt x="1264" y="126"/>
                  </a:lnTo>
                  <a:lnTo>
                    <a:pt x="1281" y="146"/>
                  </a:lnTo>
                  <a:lnTo>
                    <a:pt x="1295" y="169"/>
                  </a:lnTo>
                  <a:lnTo>
                    <a:pt x="1307" y="193"/>
                  </a:lnTo>
                  <a:lnTo>
                    <a:pt x="1315" y="218"/>
                  </a:lnTo>
                  <a:lnTo>
                    <a:pt x="1317" y="243"/>
                  </a:lnTo>
                  <a:lnTo>
                    <a:pt x="1331" y="902"/>
                  </a:lnTo>
                  <a:lnTo>
                    <a:pt x="1328" y="925"/>
                  </a:lnTo>
                  <a:lnTo>
                    <a:pt x="1319" y="948"/>
                  </a:lnTo>
                  <a:lnTo>
                    <a:pt x="1305" y="969"/>
                  </a:lnTo>
                  <a:lnTo>
                    <a:pt x="1286" y="986"/>
                  </a:lnTo>
                  <a:lnTo>
                    <a:pt x="1264" y="1003"/>
                  </a:lnTo>
                  <a:lnTo>
                    <a:pt x="1241" y="1014"/>
                  </a:lnTo>
                  <a:lnTo>
                    <a:pt x="1216" y="1022"/>
                  </a:lnTo>
                  <a:lnTo>
                    <a:pt x="1193" y="1027"/>
                  </a:lnTo>
                  <a:lnTo>
                    <a:pt x="1157" y="1028"/>
                  </a:lnTo>
                  <a:lnTo>
                    <a:pt x="1123" y="1028"/>
                  </a:lnTo>
                  <a:lnTo>
                    <a:pt x="1088" y="1029"/>
                  </a:lnTo>
                  <a:lnTo>
                    <a:pt x="1053" y="1029"/>
                  </a:lnTo>
                  <a:lnTo>
                    <a:pt x="1018" y="1029"/>
                  </a:lnTo>
                  <a:lnTo>
                    <a:pt x="983" y="1029"/>
                  </a:lnTo>
                  <a:lnTo>
                    <a:pt x="949" y="1028"/>
                  </a:lnTo>
                  <a:lnTo>
                    <a:pt x="915" y="1028"/>
                  </a:lnTo>
                  <a:lnTo>
                    <a:pt x="881" y="1027"/>
                  </a:lnTo>
                  <a:lnTo>
                    <a:pt x="846" y="1026"/>
                  </a:lnTo>
                  <a:lnTo>
                    <a:pt x="813" y="1025"/>
                  </a:lnTo>
                  <a:lnTo>
                    <a:pt x="779" y="1022"/>
                  </a:lnTo>
                  <a:lnTo>
                    <a:pt x="746" y="1020"/>
                  </a:lnTo>
                  <a:lnTo>
                    <a:pt x="712" y="1019"/>
                  </a:lnTo>
                  <a:lnTo>
                    <a:pt x="677" y="1017"/>
                  </a:lnTo>
                  <a:lnTo>
                    <a:pt x="644" y="1014"/>
                  </a:lnTo>
                  <a:lnTo>
                    <a:pt x="610" y="1012"/>
                  </a:lnTo>
                  <a:lnTo>
                    <a:pt x="576" y="1010"/>
                  </a:lnTo>
                  <a:lnTo>
                    <a:pt x="542" y="1007"/>
                  </a:lnTo>
                  <a:lnTo>
                    <a:pt x="509" y="1004"/>
                  </a:lnTo>
                  <a:lnTo>
                    <a:pt x="474" y="1001"/>
                  </a:lnTo>
                  <a:lnTo>
                    <a:pt x="441" y="997"/>
                  </a:lnTo>
                  <a:lnTo>
                    <a:pt x="407" y="993"/>
                  </a:lnTo>
                  <a:lnTo>
                    <a:pt x="373" y="989"/>
                  </a:lnTo>
                  <a:lnTo>
                    <a:pt x="339" y="985"/>
                  </a:lnTo>
                  <a:lnTo>
                    <a:pt x="304" y="981"/>
                  </a:lnTo>
                  <a:lnTo>
                    <a:pt x="271" y="976"/>
                  </a:lnTo>
                  <a:lnTo>
                    <a:pt x="236" y="971"/>
                  </a:lnTo>
                  <a:lnTo>
                    <a:pt x="203" y="967"/>
                  </a:lnTo>
                  <a:lnTo>
                    <a:pt x="168" y="961"/>
                  </a:lnTo>
                  <a:lnTo>
                    <a:pt x="134" y="955"/>
                  </a:lnTo>
                  <a:lnTo>
                    <a:pt x="99" y="950"/>
                  </a:lnTo>
                  <a:lnTo>
                    <a:pt x="80" y="944"/>
                  </a:lnTo>
                  <a:lnTo>
                    <a:pt x="62" y="933"/>
                  </a:lnTo>
                  <a:lnTo>
                    <a:pt x="44" y="919"/>
                  </a:lnTo>
                  <a:lnTo>
                    <a:pt x="30" y="902"/>
                  </a:lnTo>
                  <a:lnTo>
                    <a:pt x="18" y="883"/>
                  </a:lnTo>
                  <a:lnTo>
                    <a:pt x="9" y="862"/>
                  </a:lnTo>
                  <a:lnTo>
                    <a:pt x="3" y="841"/>
                  </a:lnTo>
                  <a:lnTo>
                    <a:pt x="0" y="821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505" name="Freeform 207"/>
            <p:cNvSpPr>
              <a:spLocks/>
            </p:cNvSpPr>
            <p:nvPr/>
          </p:nvSpPr>
          <p:spPr bwMode="auto">
            <a:xfrm>
              <a:off x="3684" y="2150"/>
              <a:ext cx="130" cy="84"/>
            </a:xfrm>
            <a:custGeom>
              <a:avLst/>
              <a:gdLst>
                <a:gd name="T0" fmla="*/ 0 w 1298"/>
                <a:gd name="T1" fmla="*/ 0 h 1002"/>
                <a:gd name="T2" fmla="*/ 0 w 1298"/>
                <a:gd name="T3" fmla="*/ 0 h 1002"/>
                <a:gd name="T4" fmla="*/ 0 w 1298"/>
                <a:gd name="T5" fmla="*/ 0 h 1002"/>
                <a:gd name="T6" fmla="*/ 0 w 1298"/>
                <a:gd name="T7" fmla="*/ 0 h 1002"/>
                <a:gd name="T8" fmla="*/ 0 w 1298"/>
                <a:gd name="T9" fmla="*/ 0 h 1002"/>
                <a:gd name="T10" fmla="*/ 0 w 1298"/>
                <a:gd name="T11" fmla="*/ 0 h 1002"/>
                <a:gd name="T12" fmla="*/ 0 w 1298"/>
                <a:gd name="T13" fmla="*/ 0 h 1002"/>
                <a:gd name="T14" fmla="*/ 0 w 1298"/>
                <a:gd name="T15" fmla="*/ 0 h 1002"/>
                <a:gd name="T16" fmla="*/ 0 w 1298"/>
                <a:gd name="T17" fmla="*/ 0 h 1002"/>
                <a:gd name="T18" fmla="*/ 0 w 1298"/>
                <a:gd name="T19" fmla="*/ 0 h 1002"/>
                <a:gd name="T20" fmla="*/ 0 w 1298"/>
                <a:gd name="T21" fmla="*/ 0 h 1002"/>
                <a:gd name="T22" fmla="*/ 0 w 1298"/>
                <a:gd name="T23" fmla="*/ 0 h 1002"/>
                <a:gd name="T24" fmla="*/ 0 w 1298"/>
                <a:gd name="T25" fmla="*/ 0 h 1002"/>
                <a:gd name="T26" fmla="*/ 0 w 1298"/>
                <a:gd name="T27" fmla="*/ 0 h 1002"/>
                <a:gd name="T28" fmla="*/ 0 w 1298"/>
                <a:gd name="T29" fmla="*/ 0 h 1002"/>
                <a:gd name="T30" fmla="*/ 0 w 1298"/>
                <a:gd name="T31" fmla="*/ 0 h 1002"/>
                <a:gd name="T32" fmla="*/ 0 w 1298"/>
                <a:gd name="T33" fmla="*/ 0 h 1002"/>
                <a:gd name="T34" fmla="*/ 0 w 1298"/>
                <a:gd name="T35" fmla="*/ 0 h 1002"/>
                <a:gd name="T36" fmla="*/ 0 w 1298"/>
                <a:gd name="T37" fmla="*/ 0 h 1002"/>
                <a:gd name="T38" fmla="*/ 0 w 1298"/>
                <a:gd name="T39" fmla="*/ 0 h 1002"/>
                <a:gd name="T40" fmla="*/ 0 w 1298"/>
                <a:gd name="T41" fmla="*/ 0 h 1002"/>
                <a:gd name="T42" fmla="*/ 0 w 1298"/>
                <a:gd name="T43" fmla="*/ 0 h 1002"/>
                <a:gd name="T44" fmla="*/ 0 w 1298"/>
                <a:gd name="T45" fmla="*/ 0 h 1002"/>
                <a:gd name="T46" fmla="*/ 0 w 1298"/>
                <a:gd name="T47" fmla="*/ 0 h 1002"/>
                <a:gd name="T48" fmla="*/ 0 w 1298"/>
                <a:gd name="T49" fmla="*/ 0 h 1002"/>
                <a:gd name="T50" fmla="*/ 0 w 1298"/>
                <a:gd name="T51" fmla="*/ 0 h 1002"/>
                <a:gd name="T52" fmla="*/ 0 w 1298"/>
                <a:gd name="T53" fmla="*/ 0 h 1002"/>
                <a:gd name="T54" fmla="*/ 0 w 1298"/>
                <a:gd name="T55" fmla="*/ 0 h 1002"/>
                <a:gd name="T56" fmla="*/ 0 w 1298"/>
                <a:gd name="T57" fmla="*/ 0 h 1002"/>
                <a:gd name="T58" fmla="*/ 0 w 1298"/>
                <a:gd name="T59" fmla="*/ 0 h 1002"/>
                <a:gd name="T60" fmla="*/ 0 w 1298"/>
                <a:gd name="T61" fmla="*/ 0 h 1002"/>
                <a:gd name="T62" fmla="*/ 0 w 1298"/>
                <a:gd name="T63" fmla="*/ 0 h 1002"/>
                <a:gd name="T64" fmla="*/ 0 w 1298"/>
                <a:gd name="T65" fmla="*/ 0 h 1002"/>
                <a:gd name="T66" fmla="*/ 0 w 1298"/>
                <a:gd name="T67" fmla="*/ 0 h 1002"/>
                <a:gd name="T68" fmla="*/ 0 w 1298"/>
                <a:gd name="T69" fmla="*/ 0 h 1002"/>
                <a:gd name="T70" fmla="*/ 0 w 1298"/>
                <a:gd name="T71" fmla="*/ 0 h 1002"/>
                <a:gd name="T72" fmla="*/ 0 w 1298"/>
                <a:gd name="T73" fmla="*/ 0 h 1002"/>
                <a:gd name="T74" fmla="*/ 0 w 1298"/>
                <a:gd name="T75" fmla="*/ 0 h 1002"/>
                <a:gd name="T76" fmla="*/ 0 w 1298"/>
                <a:gd name="T77" fmla="*/ 0 h 1002"/>
                <a:gd name="T78" fmla="*/ 0 w 1298"/>
                <a:gd name="T79" fmla="*/ 0 h 1002"/>
                <a:gd name="T80" fmla="*/ 0 w 1298"/>
                <a:gd name="T81" fmla="*/ 0 h 1002"/>
                <a:gd name="T82" fmla="*/ 0 w 1298"/>
                <a:gd name="T83" fmla="*/ 0 h 1002"/>
                <a:gd name="T84" fmla="*/ 0 w 1298"/>
                <a:gd name="T85" fmla="*/ 0 h 1002"/>
                <a:gd name="T86" fmla="*/ 0 w 1298"/>
                <a:gd name="T87" fmla="*/ 0 h 1002"/>
                <a:gd name="T88" fmla="*/ 0 w 1298"/>
                <a:gd name="T89" fmla="*/ 0 h 1002"/>
                <a:gd name="T90" fmla="*/ 0 w 1298"/>
                <a:gd name="T91" fmla="*/ 0 h 1002"/>
                <a:gd name="T92" fmla="*/ 0 w 1298"/>
                <a:gd name="T93" fmla="*/ 0 h 1002"/>
                <a:gd name="T94" fmla="*/ 0 w 1298"/>
                <a:gd name="T95" fmla="*/ 0 h 1002"/>
                <a:gd name="T96" fmla="*/ 0 w 1298"/>
                <a:gd name="T97" fmla="*/ 0 h 100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98"/>
                <a:gd name="T148" fmla="*/ 0 h 1002"/>
                <a:gd name="T149" fmla="*/ 1298 w 1298"/>
                <a:gd name="T150" fmla="*/ 1002 h 100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98" h="1002">
                  <a:moveTo>
                    <a:pt x="0" y="801"/>
                  </a:moveTo>
                  <a:lnTo>
                    <a:pt x="9" y="112"/>
                  </a:lnTo>
                  <a:lnTo>
                    <a:pt x="13" y="90"/>
                  </a:lnTo>
                  <a:lnTo>
                    <a:pt x="22" y="71"/>
                  </a:lnTo>
                  <a:lnTo>
                    <a:pt x="37" y="52"/>
                  </a:lnTo>
                  <a:lnTo>
                    <a:pt x="57" y="36"/>
                  </a:lnTo>
                  <a:lnTo>
                    <a:pt x="79" y="22"/>
                  </a:lnTo>
                  <a:lnTo>
                    <a:pt x="103" y="12"/>
                  </a:lnTo>
                  <a:lnTo>
                    <a:pt x="127" y="4"/>
                  </a:lnTo>
                  <a:lnTo>
                    <a:pt x="150" y="1"/>
                  </a:lnTo>
                  <a:lnTo>
                    <a:pt x="182" y="1"/>
                  </a:lnTo>
                  <a:lnTo>
                    <a:pt x="214" y="0"/>
                  </a:lnTo>
                  <a:lnTo>
                    <a:pt x="246" y="0"/>
                  </a:lnTo>
                  <a:lnTo>
                    <a:pt x="277" y="0"/>
                  </a:lnTo>
                  <a:lnTo>
                    <a:pt x="310" y="1"/>
                  </a:lnTo>
                  <a:lnTo>
                    <a:pt x="341" y="1"/>
                  </a:lnTo>
                  <a:lnTo>
                    <a:pt x="374" y="2"/>
                  </a:lnTo>
                  <a:lnTo>
                    <a:pt x="405" y="2"/>
                  </a:lnTo>
                  <a:lnTo>
                    <a:pt x="438" y="3"/>
                  </a:lnTo>
                  <a:lnTo>
                    <a:pt x="469" y="5"/>
                  </a:lnTo>
                  <a:lnTo>
                    <a:pt x="502" y="7"/>
                  </a:lnTo>
                  <a:lnTo>
                    <a:pt x="533" y="9"/>
                  </a:lnTo>
                  <a:lnTo>
                    <a:pt x="566" y="10"/>
                  </a:lnTo>
                  <a:lnTo>
                    <a:pt x="597" y="12"/>
                  </a:lnTo>
                  <a:lnTo>
                    <a:pt x="630" y="14"/>
                  </a:lnTo>
                  <a:lnTo>
                    <a:pt x="662" y="17"/>
                  </a:lnTo>
                  <a:lnTo>
                    <a:pt x="694" y="19"/>
                  </a:lnTo>
                  <a:lnTo>
                    <a:pt x="726" y="22"/>
                  </a:lnTo>
                  <a:lnTo>
                    <a:pt x="757" y="25"/>
                  </a:lnTo>
                  <a:lnTo>
                    <a:pt x="790" y="29"/>
                  </a:lnTo>
                  <a:lnTo>
                    <a:pt x="820" y="32"/>
                  </a:lnTo>
                  <a:lnTo>
                    <a:pt x="852" y="37"/>
                  </a:lnTo>
                  <a:lnTo>
                    <a:pt x="883" y="41"/>
                  </a:lnTo>
                  <a:lnTo>
                    <a:pt x="916" y="45"/>
                  </a:lnTo>
                  <a:lnTo>
                    <a:pt x="947" y="50"/>
                  </a:lnTo>
                  <a:lnTo>
                    <a:pt x="979" y="55"/>
                  </a:lnTo>
                  <a:lnTo>
                    <a:pt x="1010" y="60"/>
                  </a:lnTo>
                  <a:lnTo>
                    <a:pt x="1042" y="66"/>
                  </a:lnTo>
                  <a:lnTo>
                    <a:pt x="1073" y="72"/>
                  </a:lnTo>
                  <a:lnTo>
                    <a:pt x="1105" y="77"/>
                  </a:lnTo>
                  <a:lnTo>
                    <a:pt x="1135" y="84"/>
                  </a:lnTo>
                  <a:lnTo>
                    <a:pt x="1167" y="90"/>
                  </a:lnTo>
                  <a:lnTo>
                    <a:pt x="1189" y="98"/>
                  </a:lnTo>
                  <a:lnTo>
                    <a:pt x="1210" y="109"/>
                  </a:lnTo>
                  <a:lnTo>
                    <a:pt x="1230" y="126"/>
                  </a:lnTo>
                  <a:lnTo>
                    <a:pt x="1247" y="144"/>
                  </a:lnTo>
                  <a:lnTo>
                    <a:pt x="1261" y="166"/>
                  </a:lnTo>
                  <a:lnTo>
                    <a:pt x="1272" y="190"/>
                  </a:lnTo>
                  <a:lnTo>
                    <a:pt x="1279" y="215"/>
                  </a:lnTo>
                  <a:lnTo>
                    <a:pt x="1283" y="238"/>
                  </a:lnTo>
                  <a:lnTo>
                    <a:pt x="1298" y="880"/>
                  </a:lnTo>
                  <a:lnTo>
                    <a:pt x="1295" y="903"/>
                  </a:lnTo>
                  <a:lnTo>
                    <a:pt x="1285" y="925"/>
                  </a:lnTo>
                  <a:lnTo>
                    <a:pt x="1270" y="945"/>
                  </a:lnTo>
                  <a:lnTo>
                    <a:pt x="1251" y="963"/>
                  </a:lnTo>
                  <a:lnTo>
                    <a:pt x="1230" y="977"/>
                  </a:lnTo>
                  <a:lnTo>
                    <a:pt x="1207" y="989"/>
                  </a:lnTo>
                  <a:lnTo>
                    <a:pt x="1184" y="997"/>
                  </a:lnTo>
                  <a:lnTo>
                    <a:pt x="1162" y="999"/>
                  </a:lnTo>
                  <a:lnTo>
                    <a:pt x="1127" y="1000"/>
                  </a:lnTo>
                  <a:lnTo>
                    <a:pt x="1093" y="1001"/>
                  </a:lnTo>
                  <a:lnTo>
                    <a:pt x="1059" y="1001"/>
                  </a:lnTo>
                  <a:lnTo>
                    <a:pt x="1025" y="1002"/>
                  </a:lnTo>
                  <a:lnTo>
                    <a:pt x="991" y="1002"/>
                  </a:lnTo>
                  <a:lnTo>
                    <a:pt x="957" y="1002"/>
                  </a:lnTo>
                  <a:lnTo>
                    <a:pt x="924" y="1002"/>
                  </a:lnTo>
                  <a:lnTo>
                    <a:pt x="890" y="1001"/>
                  </a:lnTo>
                  <a:lnTo>
                    <a:pt x="857" y="1001"/>
                  </a:lnTo>
                  <a:lnTo>
                    <a:pt x="823" y="1000"/>
                  </a:lnTo>
                  <a:lnTo>
                    <a:pt x="791" y="999"/>
                  </a:lnTo>
                  <a:lnTo>
                    <a:pt x="758" y="997"/>
                  </a:lnTo>
                  <a:lnTo>
                    <a:pt x="725" y="996"/>
                  </a:lnTo>
                  <a:lnTo>
                    <a:pt x="692" y="994"/>
                  </a:lnTo>
                  <a:lnTo>
                    <a:pt x="658" y="992"/>
                  </a:lnTo>
                  <a:lnTo>
                    <a:pt x="626" y="990"/>
                  </a:lnTo>
                  <a:lnTo>
                    <a:pt x="592" y="988"/>
                  </a:lnTo>
                  <a:lnTo>
                    <a:pt x="560" y="985"/>
                  </a:lnTo>
                  <a:lnTo>
                    <a:pt x="526" y="982"/>
                  </a:lnTo>
                  <a:lnTo>
                    <a:pt x="494" y="978"/>
                  </a:lnTo>
                  <a:lnTo>
                    <a:pt x="461" y="975"/>
                  </a:lnTo>
                  <a:lnTo>
                    <a:pt x="428" y="972"/>
                  </a:lnTo>
                  <a:lnTo>
                    <a:pt x="395" y="968"/>
                  </a:lnTo>
                  <a:lnTo>
                    <a:pt x="362" y="964"/>
                  </a:lnTo>
                  <a:lnTo>
                    <a:pt x="329" y="960"/>
                  </a:lnTo>
                  <a:lnTo>
                    <a:pt x="296" y="956"/>
                  </a:lnTo>
                  <a:lnTo>
                    <a:pt x="263" y="951"/>
                  </a:lnTo>
                  <a:lnTo>
                    <a:pt x="230" y="946"/>
                  </a:lnTo>
                  <a:lnTo>
                    <a:pt x="196" y="941"/>
                  </a:lnTo>
                  <a:lnTo>
                    <a:pt x="164" y="936"/>
                  </a:lnTo>
                  <a:lnTo>
                    <a:pt x="130" y="931"/>
                  </a:lnTo>
                  <a:lnTo>
                    <a:pt x="96" y="925"/>
                  </a:lnTo>
                  <a:lnTo>
                    <a:pt x="78" y="919"/>
                  </a:lnTo>
                  <a:lnTo>
                    <a:pt x="60" y="909"/>
                  </a:lnTo>
                  <a:lnTo>
                    <a:pt x="44" y="896"/>
                  </a:lnTo>
                  <a:lnTo>
                    <a:pt x="29" y="880"/>
                  </a:lnTo>
                  <a:lnTo>
                    <a:pt x="17" y="862"/>
                  </a:lnTo>
                  <a:lnTo>
                    <a:pt x="8" y="842"/>
                  </a:lnTo>
                  <a:lnTo>
                    <a:pt x="2" y="821"/>
                  </a:lnTo>
                  <a:lnTo>
                    <a:pt x="0" y="801"/>
                  </a:lnTo>
                  <a:close/>
                </a:path>
              </a:pathLst>
            </a:custGeom>
            <a:solidFill>
              <a:srgbClr val="828A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506" name="Freeform 208"/>
            <p:cNvSpPr>
              <a:spLocks/>
            </p:cNvSpPr>
            <p:nvPr/>
          </p:nvSpPr>
          <p:spPr bwMode="auto">
            <a:xfrm>
              <a:off x="3684" y="2150"/>
              <a:ext cx="130" cy="84"/>
            </a:xfrm>
            <a:custGeom>
              <a:avLst/>
              <a:gdLst>
                <a:gd name="T0" fmla="*/ 0 w 1298"/>
                <a:gd name="T1" fmla="*/ 0 h 1002"/>
                <a:gd name="T2" fmla="*/ 0 w 1298"/>
                <a:gd name="T3" fmla="*/ 0 h 1002"/>
                <a:gd name="T4" fmla="*/ 0 w 1298"/>
                <a:gd name="T5" fmla="*/ 0 h 1002"/>
                <a:gd name="T6" fmla="*/ 0 w 1298"/>
                <a:gd name="T7" fmla="*/ 0 h 1002"/>
                <a:gd name="T8" fmla="*/ 0 w 1298"/>
                <a:gd name="T9" fmla="*/ 0 h 1002"/>
                <a:gd name="T10" fmla="*/ 0 w 1298"/>
                <a:gd name="T11" fmla="*/ 0 h 1002"/>
                <a:gd name="T12" fmla="*/ 0 w 1298"/>
                <a:gd name="T13" fmla="*/ 0 h 1002"/>
                <a:gd name="T14" fmla="*/ 0 w 1298"/>
                <a:gd name="T15" fmla="*/ 0 h 1002"/>
                <a:gd name="T16" fmla="*/ 0 w 1298"/>
                <a:gd name="T17" fmla="*/ 0 h 1002"/>
                <a:gd name="T18" fmla="*/ 0 w 1298"/>
                <a:gd name="T19" fmla="*/ 0 h 1002"/>
                <a:gd name="T20" fmla="*/ 0 w 1298"/>
                <a:gd name="T21" fmla="*/ 0 h 1002"/>
                <a:gd name="T22" fmla="*/ 0 w 1298"/>
                <a:gd name="T23" fmla="*/ 0 h 1002"/>
                <a:gd name="T24" fmla="*/ 0 w 1298"/>
                <a:gd name="T25" fmla="*/ 0 h 1002"/>
                <a:gd name="T26" fmla="*/ 0 w 1298"/>
                <a:gd name="T27" fmla="*/ 0 h 1002"/>
                <a:gd name="T28" fmla="*/ 0 w 1298"/>
                <a:gd name="T29" fmla="*/ 0 h 1002"/>
                <a:gd name="T30" fmla="*/ 0 w 1298"/>
                <a:gd name="T31" fmla="*/ 0 h 1002"/>
                <a:gd name="T32" fmla="*/ 0 w 1298"/>
                <a:gd name="T33" fmla="*/ 0 h 1002"/>
                <a:gd name="T34" fmla="*/ 0 w 1298"/>
                <a:gd name="T35" fmla="*/ 0 h 1002"/>
                <a:gd name="T36" fmla="*/ 0 w 1298"/>
                <a:gd name="T37" fmla="*/ 0 h 1002"/>
                <a:gd name="T38" fmla="*/ 0 w 1298"/>
                <a:gd name="T39" fmla="*/ 0 h 1002"/>
                <a:gd name="T40" fmla="*/ 0 w 1298"/>
                <a:gd name="T41" fmla="*/ 0 h 1002"/>
                <a:gd name="T42" fmla="*/ 0 w 1298"/>
                <a:gd name="T43" fmla="*/ 0 h 1002"/>
                <a:gd name="T44" fmla="*/ 0 w 1298"/>
                <a:gd name="T45" fmla="*/ 0 h 1002"/>
                <a:gd name="T46" fmla="*/ 0 w 1298"/>
                <a:gd name="T47" fmla="*/ 0 h 1002"/>
                <a:gd name="T48" fmla="*/ 0 w 1298"/>
                <a:gd name="T49" fmla="*/ 0 h 1002"/>
                <a:gd name="T50" fmla="*/ 0 w 1298"/>
                <a:gd name="T51" fmla="*/ 0 h 1002"/>
                <a:gd name="T52" fmla="*/ 0 w 1298"/>
                <a:gd name="T53" fmla="*/ 0 h 1002"/>
                <a:gd name="T54" fmla="*/ 0 w 1298"/>
                <a:gd name="T55" fmla="*/ 0 h 1002"/>
                <a:gd name="T56" fmla="*/ 0 w 1298"/>
                <a:gd name="T57" fmla="*/ 0 h 1002"/>
                <a:gd name="T58" fmla="*/ 0 w 1298"/>
                <a:gd name="T59" fmla="*/ 0 h 1002"/>
                <a:gd name="T60" fmla="*/ 0 w 1298"/>
                <a:gd name="T61" fmla="*/ 0 h 1002"/>
                <a:gd name="T62" fmla="*/ 0 w 1298"/>
                <a:gd name="T63" fmla="*/ 0 h 1002"/>
                <a:gd name="T64" fmla="*/ 0 w 1298"/>
                <a:gd name="T65" fmla="*/ 0 h 1002"/>
                <a:gd name="T66" fmla="*/ 0 w 1298"/>
                <a:gd name="T67" fmla="*/ 0 h 1002"/>
                <a:gd name="T68" fmla="*/ 0 w 1298"/>
                <a:gd name="T69" fmla="*/ 0 h 1002"/>
                <a:gd name="T70" fmla="*/ 0 w 1298"/>
                <a:gd name="T71" fmla="*/ 0 h 1002"/>
                <a:gd name="T72" fmla="*/ 0 w 1298"/>
                <a:gd name="T73" fmla="*/ 0 h 1002"/>
                <a:gd name="T74" fmla="*/ 0 w 1298"/>
                <a:gd name="T75" fmla="*/ 0 h 1002"/>
                <a:gd name="T76" fmla="*/ 0 w 1298"/>
                <a:gd name="T77" fmla="*/ 0 h 1002"/>
                <a:gd name="T78" fmla="*/ 0 w 1298"/>
                <a:gd name="T79" fmla="*/ 0 h 1002"/>
                <a:gd name="T80" fmla="*/ 0 w 1298"/>
                <a:gd name="T81" fmla="*/ 0 h 1002"/>
                <a:gd name="T82" fmla="*/ 0 w 1298"/>
                <a:gd name="T83" fmla="*/ 0 h 1002"/>
                <a:gd name="T84" fmla="*/ 0 w 1298"/>
                <a:gd name="T85" fmla="*/ 0 h 1002"/>
                <a:gd name="T86" fmla="*/ 0 w 1298"/>
                <a:gd name="T87" fmla="*/ 0 h 1002"/>
                <a:gd name="T88" fmla="*/ 0 w 1298"/>
                <a:gd name="T89" fmla="*/ 0 h 1002"/>
                <a:gd name="T90" fmla="*/ 0 w 1298"/>
                <a:gd name="T91" fmla="*/ 0 h 1002"/>
                <a:gd name="T92" fmla="*/ 0 w 1298"/>
                <a:gd name="T93" fmla="*/ 0 h 1002"/>
                <a:gd name="T94" fmla="*/ 0 w 1298"/>
                <a:gd name="T95" fmla="*/ 0 h 1002"/>
                <a:gd name="T96" fmla="*/ 0 w 1298"/>
                <a:gd name="T97" fmla="*/ 0 h 100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98"/>
                <a:gd name="T148" fmla="*/ 0 h 1002"/>
                <a:gd name="T149" fmla="*/ 1298 w 1298"/>
                <a:gd name="T150" fmla="*/ 1002 h 100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98" h="1002">
                  <a:moveTo>
                    <a:pt x="0" y="801"/>
                  </a:moveTo>
                  <a:lnTo>
                    <a:pt x="9" y="112"/>
                  </a:lnTo>
                  <a:lnTo>
                    <a:pt x="13" y="90"/>
                  </a:lnTo>
                  <a:lnTo>
                    <a:pt x="22" y="71"/>
                  </a:lnTo>
                  <a:lnTo>
                    <a:pt x="37" y="52"/>
                  </a:lnTo>
                  <a:lnTo>
                    <a:pt x="57" y="36"/>
                  </a:lnTo>
                  <a:lnTo>
                    <a:pt x="79" y="22"/>
                  </a:lnTo>
                  <a:lnTo>
                    <a:pt x="103" y="12"/>
                  </a:lnTo>
                  <a:lnTo>
                    <a:pt x="127" y="4"/>
                  </a:lnTo>
                  <a:lnTo>
                    <a:pt x="150" y="1"/>
                  </a:lnTo>
                  <a:lnTo>
                    <a:pt x="182" y="1"/>
                  </a:lnTo>
                  <a:lnTo>
                    <a:pt x="214" y="0"/>
                  </a:lnTo>
                  <a:lnTo>
                    <a:pt x="246" y="0"/>
                  </a:lnTo>
                  <a:lnTo>
                    <a:pt x="277" y="0"/>
                  </a:lnTo>
                  <a:lnTo>
                    <a:pt x="310" y="1"/>
                  </a:lnTo>
                  <a:lnTo>
                    <a:pt x="341" y="1"/>
                  </a:lnTo>
                  <a:lnTo>
                    <a:pt x="374" y="2"/>
                  </a:lnTo>
                  <a:lnTo>
                    <a:pt x="405" y="2"/>
                  </a:lnTo>
                  <a:lnTo>
                    <a:pt x="438" y="3"/>
                  </a:lnTo>
                  <a:lnTo>
                    <a:pt x="469" y="5"/>
                  </a:lnTo>
                  <a:lnTo>
                    <a:pt x="502" y="7"/>
                  </a:lnTo>
                  <a:lnTo>
                    <a:pt x="533" y="9"/>
                  </a:lnTo>
                  <a:lnTo>
                    <a:pt x="566" y="10"/>
                  </a:lnTo>
                  <a:lnTo>
                    <a:pt x="597" y="12"/>
                  </a:lnTo>
                  <a:lnTo>
                    <a:pt x="630" y="14"/>
                  </a:lnTo>
                  <a:lnTo>
                    <a:pt x="662" y="17"/>
                  </a:lnTo>
                  <a:lnTo>
                    <a:pt x="694" y="19"/>
                  </a:lnTo>
                  <a:lnTo>
                    <a:pt x="726" y="22"/>
                  </a:lnTo>
                  <a:lnTo>
                    <a:pt x="757" y="25"/>
                  </a:lnTo>
                  <a:lnTo>
                    <a:pt x="790" y="29"/>
                  </a:lnTo>
                  <a:lnTo>
                    <a:pt x="820" y="32"/>
                  </a:lnTo>
                  <a:lnTo>
                    <a:pt x="852" y="37"/>
                  </a:lnTo>
                  <a:lnTo>
                    <a:pt x="883" y="41"/>
                  </a:lnTo>
                  <a:lnTo>
                    <a:pt x="916" y="45"/>
                  </a:lnTo>
                  <a:lnTo>
                    <a:pt x="947" y="50"/>
                  </a:lnTo>
                  <a:lnTo>
                    <a:pt x="979" y="55"/>
                  </a:lnTo>
                  <a:lnTo>
                    <a:pt x="1010" y="60"/>
                  </a:lnTo>
                  <a:lnTo>
                    <a:pt x="1042" y="66"/>
                  </a:lnTo>
                  <a:lnTo>
                    <a:pt x="1073" y="72"/>
                  </a:lnTo>
                  <a:lnTo>
                    <a:pt x="1105" y="77"/>
                  </a:lnTo>
                  <a:lnTo>
                    <a:pt x="1135" y="84"/>
                  </a:lnTo>
                  <a:lnTo>
                    <a:pt x="1167" y="90"/>
                  </a:lnTo>
                  <a:lnTo>
                    <a:pt x="1189" y="98"/>
                  </a:lnTo>
                  <a:lnTo>
                    <a:pt x="1210" y="109"/>
                  </a:lnTo>
                  <a:lnTo>
                    <a:pt x="1230" y="126"/>
                  </a:lnTo>
                  <a:lnTo>
                    <a:pt x="1247" y="144"/>
                  </a:lnTo>
                  <a:lnTo>
                    <a:pt x="1261" y="166"/>
                  </a:lnTo>
                  <a:lnTo>
                    <a:pt x="1272" y="190"/>
                  </a:lnTo>
                  <a:lnTo>
                    <a:pt x="1279" y="215"/>
                  </a:lnTo>
                  <a:lnTo>
                    <a:pt x="1283" y="238"/>
                  </a:lnTo>
                  <a:lnTo>
                    <a:pt x="1298" y="880"/>
                  </a:lnTo>
                  <a:lnTo>
                    <a:pt x="1295" y="903"/>
                  </a:lnTo>
                  <a:lnTo>
                    <a:pt x="1285" y="925"/>
                  </a:lnTo>
                  <a:lnTo>
                    <a:pt x="1270" y="945"/>
                  </a:lnTo>
                  <a:lnTo>
                    <a:pt x="1251" y="963"/>
                  </a:lnTo>
                  <a:lnTo>
                    <a:pt x="1230" y="977"/>
                  </a:lnTo>
                  <a:lnTo>
                    <a:pt x="1207" y="989"/>
                  </a:lnTo>
                  <a:lnTo>
                    <a:pt x="1184" y="997"/>
                  </a:lnTo>
                  <a:lnTo>
                    <a:pt x="1162" y="999"/>
                  </a:lnTo>
                  <a:lnTo>
                    <a:pt x="1127" y="1000"/>
                  </a:lnTo>
                  <a:lnTo>
                    <a:pt x="1093" y="1001"/>
                  </a:lnTo>
                  <a:lnTo>
                    <a:pt x="1059" y="1001"/>
                  </a:lnTo>
                  <a:lnTo>
                    <a:pt x="1025" y="1002"/>
                  </a:lnTo>
                  <a:lnTo>
                    <a:pt x="991" y="1002"/>
                  </a:lnTo>
                  <a:lnTo>
                    <a:pt x="957" y="1002"/>
                  </a:lnTo>
                  <a:lnTo>
                    <a:pt x="924" y="1002"/>
                  </a:lnTo>
                  <a:lnTo>
                    <a:pt x="890" y="1001"/>
                  </a:lnTo>
                  <a:lnTo>
                    <a:pt x="857" y="1001"/>
                  </a:lnTo>
                  <a:lnTo>
                    <a:pt x="823" y="1000"/>
                  </a:lnTo>
                  <a:lnTo>
                    <a:pt x="791" y="999"/>
                  </a:lnTo>
                  <a:lnTo>
                    <a:pt x="758" y="997"/>
                  </a:lnTo>
                  <a:lnTo>
                    <a:pt x="725" y="996"/>
                  </a:lnTo>
                  <a:lnTo>
                    <a:pt x="692" y="994"/>
                  </a:lnTo>
                  <a:lnTo>
                    <a:pt x="658" y="992"/>
                  </a:lnTo>
                  <a:lnTo>
                    <a:pt x="626" y="990"/>
                  </a:lnTo>
                  <a:lnTo>
                    <a:pt x="592" y="988"/>
                  </a:lnTo>
                  <a:lnTo>
                    <a:pt x="560" y="985"/>
                  </a:lnTo>
                  <a:lnTo>
                    <a:pt x="526" y="982"/>
                  </a:lnTo>
                  <a:lnTo>
                    <a:pt x="494" y="978"/>
                  </a:lnTo>
                  <a:lnTo>
                    <a:pt x="461" y="975"/>
                  </a:lnTo>
                  <a:lnTo>
                    <a:pt x="428" y="972"/>
                  </a:lnTo>
                  <a:lnTo>
                    <a:pt x="395" y="968"/>
                  </a:lnTo>
                  <a:lnTo>
                    <a:pt x="362" y="964"/>
                  </a:lnTo>
                  <a:lnTo>
                    <a:pt x="329" y="960"/>
                  </a:lnTo>
                  <a:lnTo>
                    <a:pt x="296" y="956"/>
                  </a:lnTo>
                  <a:lnTo>
                    <a:pt x="263" y="951"/>
                  </a:lnTo>
                  <a:lnTo>
                    <a:pt x="230" y="946"/>
                  </a:lnTo>
                  <a:lnTo>
                    <a:pt x="196" y="941"/>
                  </a:lnTo>
                  <a:lnTo>
                    <a:pt x="164" y="936"/>
                  </a:lnTo>
                  <a:lnTo>
                    <a:pt x="130" y="931"/>
                  </a:lnTo>
                  <a:lnTo>
                    <a:pt x="96" y="925"/>
                  </a:lnTo>
                  <a:lnTo>
                    <a:pt x="78" y="919"/>
                  </a:lnTo>
                  <a:lnTo>
                    <a:pt x="60" y="909"/>
                  </a:lnTo>
                  <a:lnTo>
                    <a:pt x="44" y="896"/>
                  </a:lnTo>
                  <a:lnTo>
                    <a:pt x="29" y="880"/>
                  </a:lnTo>
                  <a:lnTo>
                    <a:pt x="17" y="862"/>
                  </a:lnTo>
                  <a:lnTo>
                    <a:pt x="8" y="842"/>
                  </a:lnTo>
                  <a:lnTo>
                    <a:pt x="2" y="821"/>
                  </a:lnTo>
                  <a:lnTo>
                    <a:pt x="0" y="801"/>
                  </a:lnTo>
                  <a:close/>
                </a:path>
              </a:pathLst>
            </a:custGeom>
            <a:solidFill>
              <a:srgbClr val="828A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507" name="Freeform 209"/>
            <p:cNvSpPr>
              <a:spLocks/>
            </p:cNvSpPr>
            <p:nvPr/>
          </p:nvSpPr>
          <p:spPr bwMode="auto">
            <a:xfrm>
              <a:off x="3687" y="2212"/>
              <a:ext cx="124" cy="22"/>
            </a:xfrm>
            <a:custGeom>
              <a:avLst/>
              <a:gdLst>
                <a:gd name="T0" fmla="*/ 0 w 1242"/>
                <a:gd name="T1" fmla="*/ 0 h 265"/>
                <a:gd name="T2" fmla="*/ 0 w 1242"/>
                <a:gd name="T3" fmla="*/ 0 h 265"/>
                <a:gd name="T4" fmla="*/ 0 w 1242"/>
                <a:gd name="T5" fmla="*/ 0 h 265"/>
                <a:gd name="T6" fmla="*/ 0 w 1242"/>
                <a:gd name="T7" fmla="*/ 0 h 265"/>
                <a:gd name="T8" fmla="*/ 0 w 1242"/>
                <a:gd name="T9" fmla="*/ 0 h 265"/>
                <a:gd name="T10" fmla="*/ 0 w 1242"/>
                <a:gd name="T11" fmla="*/ 0 h 265"/>
                <a:gd name="T12" fmla="*/ 0 w 1242"/>
                <a:gd name="T13" fmla="*/ 0 h 265"/>
                <a:gd name="T14" fmla="*/ 0 w 1242"/>
                <a:gd name="T15" fmla="*/ 0 h 265"/>
                <a:gd name="T16" fmla="*/ 0 w 1242"/>
                <a:gd name="T17" fmla="*/ 0 h 265"/>
                <a:gd name="T18" fmla="*/ 0 w 1242"/>
                <a:gd name="T19" fmla="*/ 0 h 265"/>
                <a:gd name="T20" fmla="*/ 0 w 1242"/>
                <a:gd name="T21" fmla="*/ 0 h 265"/>
                <a:gd name="T22" fmla="*/ 0 w 1242"/>
                <a:gd name="T23" fmla="*/ 0 h 265"/>
                <a:gd name="T24" fmla="*/ 0 w 1242"/>
                <a:gd name="T25" fmla="*/ 0 h 265"/>
                <a:gd name="T26" fmla="*/ 0 w 1242"/>
                <a:gd name="T27" fmla="*/ 0 h 265"/>
                <a:gd name="T28" fmla="*/ 0 w 1242"/>
                <a:gd name="T29" fmla="*/ 0 h 265"/>
                <a:gd name="T30" fmla="*/ 0 w 1242"/>
                <a:gd name="T31" fmla="*/ 0 h 265"/>
                <a:gd name="T32" fmla="*/ 0 w 1242"/>
                <a:gd name="T33" fmla="*/ 0 h 265"/>
                <a:gd name="T34" fmla="*/ 0 w 1242"/>
                <a:gd name="T35" fmla="*/ 0 h 265"/>
                <a:gd name="T36" fmla="*/ 0 w 1242"/>
                <a:gd name="T37" fmla="*/ 0 h 265"/>
                <a:gd name="T38" fmla="*/ 0 w 1242"/>
                <a:gd name="T39" fmla="*/ 0 h 265"/>
                <a:gd name="T40" fmla="*/ 0 w 1242"/>
                <a:gd name="T41" fmla="*/ 0 h 265"/>
                <a:gd name="T42" fmla="*/ 0 w 1242"/>
                <a:gd name="T43" fmla="*/ 0 h 265"/>
                <a:gd name="T44" fmla="*/ 0 w 1242"/>
                <a:gd name="T45" fmla="*/ 0 h 265"/>
                <a:gd name="T46" fmla="*/ 0 w 1242"/>
                <a:gd name="T47" fmla="*/ 0 h 265"/>
                <a:gd name="T48" fmla="*/ 0 w 1242"/>
                <a:gd name="T49" fmla="*/ 0 h 265"/>
                <a:gd name="T50" fmla="*/ 0 w 1242"/>
                <a:gd name="T51" fmla="*/ 0 h 265"/>
                <a:gd name="T52" fmla="*/ 0 w 1242"/>
                <a:gd name="T53" fmla="*/ 0 h 265"/>
                <a:gd name="T54" fmla="*/ 0 w 1242"/>
                <a:gd name="T55" fmla="*/ 0 h 265"/>
                <a:gd name="T56" fmla="*/ 0 w 1242"/>
                <a:gd name="T57" fmla="*/ 0 h 265"/>
                <a:gd name="T58" fmla="*/ 0 w 1242"/>
                <a:gd name="T59" fmla="*/ 0 h 265"/>
                <a:gd name="T60" fmla="*/ 0 w 1242"/>
                <a:gd name="T61" fmla="*/ 0 h 265"/>
                <a:gd name="T62" fmla="*/ 0 w 1242"/>
                <a:gd name="T63" fmla="*/ 0 h 265"/>
                <a:gd name="T64" fmla="*/ 0 w 1242"/>
                <a:gd name="T65" fmla="*/ 0 h 265"/>
                <a:gd name="T66" fmla="*/ 0 w 1242"/>
                <a:gd name="T67" fmla="*/ 0 h 265"/>
                <a:gd name="T68" fmla="*/ 0 w 1242"/>
                <a:gd name="T69" fmla="*/ 0 h 265"/>
                <a:gd name="T70" fmla="*/ 0 w 1242"/>
                <a:gd name="T71" fmla="*/ 0 h 265"/>
                <a:gd name="T72" fmla="*/ 0 w 1242"/>
                <a:gd name="T73" fmla="*/ 0 h 265"/>
                <a:gd name="T74" fmla="*/ 0 w 1242"/>
                <a:gd name="T75" fmla="*/ 0 h 265"/>
                <a:gd name="T76" fmla="*/ 0 w 1242"/>
                <a:gd name="T77" fmla="*/ 0 h 265"/>
                <a:gd name="T78" fmla="*/ 0 w 1242"/>
                <a:gd name="T79" fmla="*/ 0 h 265"/>
                <a:gd name="T80" fmla="*/ 0 w 1242"/>
                <a:gd name="T81" fmla="*/ 0 h 26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42"/>
                <a:gd name="T124" fmla="*/ 0 h 265"/>
                <a:gd name="T125" fmla="*/ 1242 w 1242"/>
                <a:gd name="T126" fmla="*/ 265 h 26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42" h="265">
                  <a:moveTo>
                    <a:pt x="0" y="117"/>
                  </a:moveTo>
                  <a:lnTo>
                    <a:pt x="187" y="105"/>
                  </a:lnTo>
                  <a:lnTo>
                    <a:pt x="206" y="99"/>
                  </a:lnTo>
                  <a:lnTo>
                    <a:pt x="222" y="86"/>
                  </a:lnTo>
                  <a:lnTo>
                    <a:pt x="235" y="70"/>
                  </a:lnTo>
                  <a:lnTo>
                    <a:pt x="249" y="51"/>
                  </a:lnTo>
                  <a:lnTo>
                    <a:pt x="262" y="32"/>
                  </a:lnTo>
                  <a:lnTo>
                    <a:pt x="277" y="17"/>
                  </a:lnTo>
                  <a:lnTo>
                    <a:pt x="293" y="6"/>
                  </a:lnTo>
                  <a:lnTo>
                    <a:pt x="313" y="1"/>
                  </a:lnTo>
                  <a:lnTo>
                    <a:pt x="375" y="0"/>
                  </a:lnTo>
                  <a:lnTo>
                    <a:pt x="432" y="0"/>
                  </a:lnTo>
                  <a:lnTo>
                    <a:pt x="485" y="0"/>
                  </a:lnTo>
                  <a:lnTo>
                    <a:pt x="534" y="2"/>
                  </a:lnTo>
                  <a:lnTo>
                    <a:pt x="580" y="3"/>
                  </a:lnTo>
                  <a:lnTo>
                    <a:pt x="622" y="6"/>
                  </a:lnTo>
                  <a:lnTo>
                    <a:pt x="661" y="9"/>
                  </a:lnTo>
                  <a:lnTo>
                    <a:pt x="697" y="12"/>
                  </a:lnTo>
                  <a:lnTo>
                    <a:pt x="731" y="15"/>
                  </a:lnTo>
                  <a:lnTo>
                    <a:pt x="762" y="19"/>
                  </a:lnTo>
                  <a:lnTo>
                    <a:pt x="790" y="22"/>
                  </a:lnTo>
                  <a:lnTo>
                    <a:pt x="817" y="26"/>
                  </a:lnTo>
                  <a:lnTo>
                    <a:pt x="843" y="30"/>
                  </a:lnTo>
                  <a:lnTo>
                    <a:pt x="867" y="33"/>
                  </a:lnTo>
                  <a:lnTo>
                    <a:pt x="890" y="38"/>
                  </a:lnTo>
                  <a:lnTo>
                    <a:pt x="912" y="41"/>
                  </a:lnTo>
                  <a:lnTo>
                    <a:pt x="935" y="50"/>
                  </a:lnTo>
                  <a:lnTo>
                    <a:pt x="960" y="67"/>
                  </a:lnTo>
                  <a:lnTo>
                    <a:pt x="984" y="89"/>
                  </a:lnTo>
                  <a:lnTo>
                    <a:pt x="1007" y="114"/>
                  </a:lnTo>
                  <a:lnTo>
                    <a:pt x="1029" y="139"/>
                  </a:lnTo>
                  <a:lnTo>
                    <a:pt x="1047" y="160"/>
                  </a:lnTo>
                  <a:lnTo>
                    <a:pt x="1062" y="175"/>
                  </a:lnTo>
                  <a:lnTo>
                    <a:pt x="1072" y="181"/>
                  </a:lnTo>
                  <a:lnTo>
                    <a:pt x="1242" y="206"/>
                  </a:lnTo>
                  <a:lnTo>
                    <a:pt x="1239" y="218"/>
                  </a:lnTo>
                  <a:lnTo>
                    <a:pt x="1232" y="229"/>
                  </a:lnTo>
                  <a:lnTo>
                    <a:pt x="1223" y="238"/>
                  </a:lnTo>
                  <a:lnTo>
                    <a:pt x="1211" y="247"/>
                  </a:lnTo>
                  <a:lnTo>
                    <a:pt x="1195" y="254"/>
                  </a:lnTo>
                  <a:lnTo>
                    <a:pt x="1178" y="259"/>
                  </a:lnTo>
                  <a:lnTo>
                    <a:pt x="1160" y="262"/>
                  </a:lnTo>
                  <a:lnTo>
                    <a:pt x="1139" y="263"/>
                  </a:lnTo>
                  <a:lnTo>
                    <a:pt x="1104" y="264"/>
                  </a:lnTo>
                  <a:lnTo>
                    <a:pt x="1070" y="264"/>
                  </a:lnTo>
                  <a:lnTo>
                    <a:pt x="1036" y="265"/>
                  </a:lnTo>
                  <a:lnTo>
                    <a:pt x="1002" y="265"/>
                  </a:lnTo>
                  <a:lnTo>
                    <a:pt x="969" y="265"/>
                  </a:lnTo>
                  <a:lnTo>
                    <a:pt x="934" y="265"/>
                  </a:lnTo>
                  <a:lnTo>
                    <a:pt x="901" y="265"/>
                  </a:lnTo>
                  <a:lnTo>
                    <a:pt x="867" y="264"/>
                  </a:lnTo>
                  <a:lnTo>
                    <a:pt x="835" y="264"/>
                  </a:lnTo>
                  <a:lnTo>
                    <a:pt x="801" y="263"/>
                  </a:lnTo>
                  <a:lnTo>
                    <a:pt x="769" y="262"/>
                  </a:lnTo>
                  <a:lnTo>
                    <a:pt x="736" y="260"/>
                  </a:lnTo>
                  <a:lnTo>
                    <a:pt x="703" y="259"/>
                  </a:lnTo>
                  <a:lnTo>
                    <a:pt x="669" y="257"/>
                  </a:lnTo>
                  <a:lnTo>
                    <a:pt x="636" y="255"/>
                  </a:lnTo>
                  <a:lnTo>
                    <a:pt x="604" y="253"/>
                  </a:lnTo>
                  <a:lnTo>
                    <a:pt x="570" y="251"/>
                  </a:lnTo>
                  <a:lnTo>
                    <a:pt x="538" y="248"/>
                  </a:lnTo>
                  <a:lnTo>
                    <a:pt x="504" y="246"/>
                  </a:lnTo>
                  <a:lnTo>
                    <a:pt x="472" y="243"/>
                  </a:lnTo>
                  <a:lnTo>
                    <a:pt x="438" y="239"/>
                  </a:lnTo>
                  <a:lnTo>
                    <a:pt x="406" y="235"/>
                  </a:lnTo>
                  <a:lnTo>
                    <a:pt x="373" y="232"/>
                  </a:lnTo>
                  <a:lnTo>
                    <a:pt x="340" y="228"/>
                  </a:lnTo>
                  <a:lnTo>
                    <a:pt x="307" y="224"/>
                  </a:lnTo>
                  <a:lnTo>
                    <a:pt x="274" y="220"/>
                  </a:lnTo>
                  <a:lnTo>
                    <a:pt x="240" y="215"/>
                  </a:lnTo>
                  <a:lnTo>
                    <a:pt x="208" y="210"/>
                  </a:lnTo>
                  <a:lnTo>
                    <a:pt x="174" y="205"/>
                  </a:lnTo>
                  <a:lnTo>
                    <a:pt x="140" y="200"/>
                  </a:lnTo>
                  <a:lnTo>
                    <a:pt x="107" y="195"/>
                  </a:lnTo>
                  <a:lnTo>
                    <a:pt x="73" y="189"/>
                  </a:lnTo>
                  <a:lnTo>
                    <a:pt x="56" y="186"/>
                  </a:lnTo>
                  <a:lnTo>
                    <a:pt x="41" y="180"/>
                  </a:lnTo>
                  <a:lnTo>
                    <a:pt x="28" y="175"/>
                  </a:lnTo>
                  <a:lnTo>
                    <a:pt x="17" y="169"/>
                  </a:lnTo>
                  <a:lnTo>
                    <a:pt x="10" y="160"/>
                  </a:lnTo>
                  <a:lnTo>
                    <a:pt x="4" y="149"/>
                  </a:lnTo>
                  <a:lnTo>
                    <a:pt x="1" y="135"/>
                  </a:lnTo>
                  <a:lnTo>
                    <a:pt x="0" y="117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508" name="Freeform 210"/>
            <p:cNvSpPr>
              <a:spLocks/>
            </p:cNvSpPr>
            <p:nvPr/>
          </p:nvSpPr>
          <p:spPr bwMode="auto">
            <a:xfrm>
              <a:off x="3685" y="2150"/>
              <a:ext cx="128" cy="40"/>
            </a:xfrm>
            <a:custGeom>
              <a:avLst/>
              <a:gdLst>
                <a:gd name="T0" fmla="*/ 0 w 1274"/>
                <a:gd name="T1" fmla="*/ 0 h 481"/>
                <a:gd name="T2" fmla="*/ 0 w 1274"/>
                <a:gd name="T3" fmla="*/ 0 h 481"/>
                <a:gd name="T4" fmla="*/ 0 w 1274"/>
                <a:gd name="T5" fmla="*/ 0 h 481"/>
                <a:gd name="T6" fmla="*/ 0 w 1274"/>
                <a:gd name="T7" fmla="*/ 0 h 481"/>
                <a:gd name="T8" fmla="*/ 0 w 1274"/>
                <a:gd name="T9" fmla="*/ 0 h 481"/>
                <a:gd name="T10" fmla="*/ 0 w 1274"/>
                <a:gd name="T11" fmla="*/ 0 h 481"/>
                <a:gd name="T12" fmla="*/ 0 w 1274"/>
                <a:gd name="T13" fmla="*/ 0 h 481"/>
                <a:gd name="T14" fmla="*/ 0 w 1274"/>
                <a:gd name="T15" fmla="*/ 0 h 481"/>
                <a:gd name="T16" fmla="*/ 0 w 1274"/>
                <a:gd name="T17" fmla="*/ 0 h 481"/>
                <a:gd name="T18" fmla="*/ 0 w 1274"/>
                <a:gd name="T19" fmla="*/ 0 h 481"/>
                <a:gd name="T20" fmla="*/ 0 w 1274"/>
                <a:gd name="T21" fmla="*/ 0 h 481"/>
                <a:gd name="T22" fmla="*/ 0 w 1274"/>
                <a:gd name="T23" fmla="*/ 0 h 481"/>
                <a:gd name="T24" fmla="*/ 0 w 1274"/>
                <a:gd name="T25" fmla="*/ 0 h 481"/>
                <a:gd name="T26" fmla="*/ 0 w 1274"/>
                <a:gd name="T27" fmla="*/ 0 h 481"/>
                <a:gd name="T28" fmla="*/ 0 w 1274"/>
                <a:gd name="T29" fmla="*/ 0 h 481"/>
                <a:gd name="T30" fmla="*/ 0 w 1274"/>
                <a:gd name="T31" fmla="*/ 0 h 481"/>
                <a:gd name="T32" fmla="*/ 0 w 1274"/>
                <a:gd name="T33" fmla="*/ 0 h 481"/>
                <a:gd name="T34" fmla="*/ 0 w 1274"/>
                <a:gd name="T35" fmla="*/ 0 h 481"/>
                <a:gd name="T36" fmla="*/ 0 w 1274"/>
                <a:gd name="T37" fmla="*/ 0 h 481"/>
                <a:gd name="T38" fmla="*/ 0 w 1274"/>
                <a:gd name="T39" fmla="*/ 0 h 481"/>
                <a:gd name="T40" fmla="*/ 0 w 1274"/>
                <a:gd name="T41" fmla="*/ 0 h 481"/>
                <a:gd name="T42" fmla="*/ 0 w 1274"/>
                <a:gd name="T43" fmla="*/ 0 h 481"/>
                <a:gd name="T44" fmla="*/ 0 w 1274"/>
                <a:gd name="T45" fmla="*/ 0 h 481"/>
                <a:gd name="T46" fmla="*/ 0 w 1274"/>
                <a:gd name="T47" fmla="*/ 0 h 481"/>
                <a:gd name="T48" fmla="*/ 0 w 1274"/>
                <a:gd name="T49" fmla="*/ 0 h 481"/>
                <a:gd name="T50" fmla="*/ 0 w 1274"/>
                <a:gd name="T51" fmla="*/ 0 h 481"/>
                <a:gd name="T52" fmla="*/ 0 w 1274"/>
                <a:gd name="T53" fmla="*/ 0 h 481"/>
                <a:gd name="T54" fmla="*/ 0 w 1274"/>
                <a:gd name="T55" fmla="*/ 0 h 481"/>
                <a:gd name="T56" fmla="*/ 0 w 1274"/>
                <a:gd name="T57" fmla="*/ 0 h 481"/>
                <a:gd name="T58" fmla="*/ 0 w 1274"/>
                <a:gd name="T59" fmla="*/ 0 h 481"/>
                <a:gd name="T60" fmla="*/ 0 w 1274"/>
                <a:gd name="T61" fmla="*/ 0 h 481"/>
                <a:gd name="T62" fmla="*/ 0 w 1274"/>
                <a:gd name="T63" fmla="*/ 0 h 481"/>
                <a:gd name="T64" fmla="*/ 0 w 1274"/>
                <a:gd name="T65" fmla="*/ 0 h 481"/>
                <a:gd name="T66" fmla="*/ 0 w 1274"/>
                <a:gd name="T67" fmla="*/ 0 h 481"/>
                <a:gd name="T68" fmla="*/ 0 w 1274"/>
                <a:gd name="T69" fmla="*/ 0 h 481"/>
                <a:gd name="T70" fmla="*/ 0 w 1274"/>
                <a:gd name="T71" fmla="*/ 0 h 481"/>
                <a:gd name="T72" fmla="*/ 0 w 1274"/>
                <a:gd name="T73" fmla="*/ 0 h 481"/>
                <a:gd name="T74" fmla="*/ 0 w 1274"/>
                <a:gd name="T75" fmla="*/ 0 h 481"/>
                <a:gd name="T76" fmla="*/ 0 w 1274"/>
                <a:gd name="T77" fmla="*/ 0 h 481"/>
                <a:gd name="T78" fmla="*/ 0 w 1274"/>
                <a:gd name="T79" fmla="*/ 0 h 481"/>
                <a:gd name="T80" fmla="*/ 0 w 1274"/>
                <a:gd name="T81" fmla="*/ 0 h 48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74"/>
                <a:gd name="T124" fmla="*/ 0 h 481"/>
                <a:gd name="T125" fmla="*/ 1274 w 1274"/>
                <a:gd name="T126" fmla="*/ 481 h 48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74" h="481">
                  <a:moveTo>
                    <a:pt x="211" y="357"/>
                  </a:moveTo>
                  <a:lnTo>
                    <a:pt x="0" y="112"/>
                  </a:lnTo>
                  <a:lnTo>
                    <a:pt x="6" y="89"/>
                  </a:lnTo>
                  <a:lnTo>
                    <a:pt x="18" y="69"/>
                  </a:lnTo>
                  <a:lnTo>
                    <a:pt x="34" y="50"/>
                  </a:lnTo>
                  <a:lnTo>
                    <a:pt x="52" y="34"/>
                  </a:lnTo>
                  <a:lnTo>
                    <a:pt x="72" y="21"/>
                  </a:lnTo>
                  <a:lnTo>
                    <a:pt x="95" y="11"/>
                  </a:lnTo>
                  <a:lnTo>
                    <a:pt x="118" y="4"/>
                  </a:lnTo>
                  <a:lnTo>
                    <a:pt x="141" y="1"/>
                  </a:lnTo>
                  <a:lnTo>
                    <a:pt x="173" y="1"/>
                  </a:lnTo>
                  <a:lnTo>
                    <a:pt x="205" y="0"/>
                  </a:lnTo>
                  <a:lnTo>
                    <a:pt x="237" y="0"/>
                  </a:lnTo>
                  <a:lnTo>
                    <a:pt x="268" y="0"/>
                  </a:lnTo>
                  <a:lnTo>
                    <a:pt x="301" y="1"/>
                  </a:lnTo>
                  <a:lnTo>
                    <a:pt x="332" y="1"/>
                  </a:lnTo>
                  <a:lnTo>
                    <a:pt x="365" y="2"/>
                  </a:lnTo>
                  <a:lnTo>
                    <a:pt x="396" y="2"/>
                  </a:lnTo>
                  <a:lnTo>
                    <a:pt x="429" y="3"/>
                  </a:lnTo>
                  <a:lnTo>
                    <a:pt x="460" y="5"/>
                  </a:lnTo>
                  <a:lnTo>
                    <a:pt x="493" y="7"/>
                  </a:lnTo>
                  <a:lnTo>
                    <a:pt x="524" y="9"/>
                  </a:lnTo>
                  <a:lnTo>
                    <a:pt x="557" y="10"/>
                  </a:lnTo>
                  <a:lnTo>
                    <a:pt x="588" y="12"/>
                  </a:lnTo>
                  <a:lnTo>
                    <a:pt x="621" y="14"/>
                  </a:lnTo>
                  <a:lnTo>
                    <a:pt x="653" y="17"/>
                  </a:lnTo>
                  <a:lnTo>
                    <a:pt x="685" y="19"/>
                  </a:lnTo>
                  <a:lnTo>
                    <a:pt x="717" y="22"/>
                  </a:lnTo>
                  <a:lnTo>
                    <a:pt x="748" y="25"/>
                  </a:lnTo>
                  <a:lnTo>
                    <a:pt x="781" y="29"/>
                  </a:lnTo>
                  <a:lnTo>
                    <a:pt x="811" y="32"/>
                  </a:lnTo>
                  <a:lnTo>
                    <a:pt x="843" y="37"/>
                  </a:lnTo>
                  <a:lnTo>
                    <a:pt x="874" y="41"/>
                  </a:lnTo>
                  <a:lnTo>
                    <a:pt x="907" y="45"/>
                  </a:lnTo>
                  <a:lnTo>
                    <a:pt x="938" y="50"/>
                  </a:lnTo>
                  <a:lnTo>
                    <a:pt x="970" y="55"/>
                  </a:lnTo>
                  <a:lnTo>
                    <a:pt x="1001" y="60"/>
                  </a:lnTo>
                  <a:lnTo>
                    <a:pt x="1033" y="66"/>
                  </a:lnTo>
                  <a:lnTo>
                    <a:pt x="1064" y="72"/>
                  </a:lnTo>
                  <a:lnTo>
                    <a:pt x="1096" y="77"/>
                  </a:lnTo>
                  <a:lnTo>
                    <a:pt x="1126" y="84"/>
                  </a:lnTo>
                  <a:lnTo>
                    <a:pt x="1158" y="90"/>
                  </a:lnTo>
                  <a:lnTo>
                    <a:pt x="1180" y="97"/>
                  </a:lnTo>
                  <a:lnTo>
                    <a:pt x="1199" y="108"/>
                  </a:lnTo>
                  <a:lnTo>
                    <a:pt x="1218" y="122"/>
                  </a:lnTo>
                  <a:lnTo>
                    <a:pt x="1233" y="141"/>
                  </a:lnTo>
                  <a:lnTo>
                    <a:pt x="1247" y="162"/>
                  </a:lnTo>
                  <a:lnTo>
                    <a:pt x="1258" y="186"/>
                  </a:lnTo>
                  <a:lnTo>
                    <a:pt x="1267" y="211"/>
                  </a:lnTo>
                  <a:lnTo>
                    <a:pt x="1274" y="238"/>
                  </a:lnTo>
                  <a:lnTo>
                    <a:pt x="964" y="460"/>
                  </a:lnTo>
                  <a:lnTo>
                    <a:pt x="946" y="470"/>
                  </a:lnTo>
                  <a:lnTo>
                    <a:pt x="929" y="476"/>
                  </a:lnTo>
                  <a:lnTo>
                    <a:pt x="913" y="480"/>
                  </a:lnTo>
                  <a:lnTo>
                    <a:pt x="895" y="481"/>
                  </a:lnTo>
                  <a:lnTo>
                    <a:pt x="877" y="480"/>
                  </a:lnTo>
                  <a:lnTo>
                    <a:pt x="859" y="477"/>
                  </a:lnTo>
                  <a:lnTo>
                    <a:pt x="839" y="476"/>
                  </a:lnTo>
                  <a:lnTo>
                    <a:pt x="817" y="474"/>
                  </a:lnTo>
                  <a:lnTo>
                    <a:pt x="799" y="473"/>
                  </a:lnTo>
                  <a:lnTo>
                    <a:pt x="781" y="473"/>
                  </a:lnTo>
                  <a:lnTo>
                    <a:pt x="760" y="472"/>
                  </a:lnTo>
                  <a:lnTo>
                    <a:pt x="739" y="471"/>
                  </a:lnTo>
                  <a:lnTo>
                    <a:pt x="716" y="471"/>
                  </a:lnTo>
                  <a:lnTo>
                    <a:pt x="690" y="470"/>
                  </a:lnTo>
                  <a:lnTo>
                    <a:pt x="665" y="469"/>
                  </a:lnTo>
                  <a:lnTo>
                    <a:pt x="636" y="468"/>
                  </a:lnTo>
                  <a:lnTo>
                    <a:pt x="607" y="467"/>
                  </a:lnTo>
                  <a:lnTo>
                    <a:pt x="575" y="465"/>
                  </a:lnTo>
                  <a:lnTo>
                    <a:pt x="542" y="463"/>
                  </a:lnTo>
                  <a:lnTo>
                    <a:pt x="506" y="460"/>
                  </a:lnTo>
                  <a:lnTo>
                    <a:pt x="469" y="457"/>
                  </a:lnTo>
                  <a:lnTo>
                    <a:pt x="428" y="453"/>
                  </a:lnTo>
                  <a:lnTo>
                    <a:pt x="385" y="447"/>
                  </a:lnTo>
                  <a:lnTo>
                    <a:pt x="340" y="442"/>
                  </a:lnTo>
                  <a:lnTo>
                    <a:pt x="322" y="439"/>
                  </a:lnTo>
                  <a:lnTo>
                    <a:pt x="304" y="432"/>
                  </a:lnTo>
                  <a:lnTo>
                    <a:pt x="287" y="423"/>
                  </a:lnTo>
                  <a:lnTo>
                    <a:pt x="270" y="411"/>
                  </a:lnTo>
                  <a:lnTo>
                    <a:pt x="254" y="399"/>
                  </a:lnTo>
                  <a:lnTo>
                    <a:pt x="239" y="385"/>
                  </a:lnTo>
                  <a:lnTo>
                    <a:pt x="225" y="371"/>
                  </a:lnTo>
                  <a:lnTo>
                    <a:pt x="211" y="357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509" name="Freeform 211"/>
            <p:cNvSpPr>
              <a:spLocks/>
            </p:cNvSpPr>
            <p:nvPr/>
          </p:nvSpPr>
          <p:spPr bwMode="auto">
            <a:xfrm>
              <a:off x="3697" y="2171"/>
              <a:ext cx="104" cy="58"/>
            </a:xfrm>
            <a:custGeom>
              <a:avLst/>
              <a:gdLst>
                <a:gd name="T0" fmla="*/ 0 w 1044"/>
                <a:gd name="T1" fmla="*/ 0 h 691"/>
                <a:gd name="T2" fmla="*/ 0 w 1044"/>
                <a:gd name="T3" fmla="*/ 0 h 691"/>
                <a:gd name="T4" fmla="*/ 0 w 1044"/>
                <a:gd name="T5" fmla="*/ 0 h 691"/>
                <a:gd name="T6" fmla="*/ 0 w 1044"/>
                <a:gd name="T7" fmla="*/ 0 h 691"/>
                <a:gd name="T8" fmla="*/ 0 w 1044"/>
                <a:gd name="T9" fmla="*/ 0 h 691"/>
                <a:gd name="T10" fmla="*/ 0 w 1044"/>
                <a:gd name="T11" fmla="*/ 0 h 691"/>
                <a:gd name="T12" fmla="*/ 0 w 1044"/>
                <a:gd name="T13" fmla="*/ 0 h 691"/>
                <a:gd name="T14" fmla="*/ 0 w 1044"/>
                <a:gd name="T15" fmla="*/ 0 h 691"/>
                <a:gd name="T16" fmla="*/ 0 w 1044"/>
                <a:gd name="T17" fmla="*/ 0 h 691"/>
                <a:gd name="T18" fmla="*/ 0 w 1044"/>
                <a:gd name="T19" fmla="*/ 0 h 691"/>
                <a:gd name="T20" fmla="*/ 0 w 1044"/>
                <a:gd name="T21" fmla="*/ 0 h 691"/>
                <a:gd name="T22" fmla="*/ 0 w 1044"/>
                <a:gd name="T23" fmla="*/ 0 h 691"/>
                <a:gd name="T24" fmla="*/ 0 w 1044"/>
                <a:gd name="T25" fmla="*/ 0 h 691"/>
                <a:gd name="T26" fmla="*/ 0 w 1044"/>
                <a:gd name="T27" fmla="*/ 0 h 691"/>
                <a:gd name="T28" fmla="*/ 0 w 1044"/>
                <a:gd name="T29" fmla="*/ 0 h 691"/>
                <a:gd name="T30" fmla="*/ 0 w 1044"/>
                <a:gd name="T31" fmla="*/ 0 h 691"/>
                <a:gd name="T32" fmla="*/ 0 w 1044"/>
                <a:gd name="T33" fmla="*/ 0 h 691"/>
                <a:gd name="T34" fmla="*/ 0 w 1044"/>
                <a:gd name="T35" fmla="*/ 0 h 691"/>
                <a:gd name="T36" fmla="*/ 0 w 1044"/>
                <a:gd name="T37" fmla="*/ 0 h 691"/>
                <a:gd name="T38" fmla="*/ 0 w 1044"/>
                <a:gd name="T39" fmla="*/ 0 h 691"/>
                <a:gd name="T40" fmla="*/ 0 w 1044"/>
                <a:gd name="T41" fmla="*/ 0 h 691"/>
                <a:gd name="T42" fmla="*/ 0 w 1044"/>
                <a:gd name="T43" fmla="*/ 0 h 691"/>
                <a:gd name="T44" fmla="*/ 0 w 1044"/>
                <a:gd name="T45" fmla="*/ 0 h 691"/>
                <a:gd name="T46" fmla="*/ 0 w 1044"/>
                <a:gd name="T47" fmla="*/ 0 h 691"/>
                <a:gd name="T48" fmla="*/ 0 w 1044"/>
                <a:gd name="T49" fmla="*/ 0 h 691"/>
                <a:gd name="T50" fmla="*/ 0 w 1044"/>
                <a:gd name="T51" fmla="*/ 0 h 691"/>
                <a:gd name="T52" fmla="*/ 0 w 1044"/>
                <a:gd name="T53" fmla="*/ 0 h 691"/>
                <a:gd name="T54" fmla="*/ 0 w 1044"/>
                <a:gd name="T55" fmla="*/ 0 h 691"/>
                <a:gd name="T56" fmla="*/ 0 w 1044"/>
                <a:gd name="T57" fmla="*/ 0 h 691"/>
                <a:gd name="T58" fmla="*/ 0 w 1044"/>
                <a:gd name="T59" fmla="*/ 0 h 691"/>
                <a:gd name="T60" fmla="*/ 0 w 1044"/>
                <a:gd name="T61" fmla="*/ 0 h 691"/>
                <a:gd name="T62" fmla="*/ 0 w 1044"/>
                <a:gd name="T63" fmla="*/ 0 h 691"/>
                <a:gd name="T64" fmla="*/ 0 w 1044"/>
                <a:gd name="T65" fmla="*/ 0 h 691"/>
                <a:gd name="T66" fmla="*/ 0 w 1044"/>
                <a:gd name="T67" fmla="*/ 0 h 691"/>
                <a:gd name="T68" fmla="*/ 0 w 1044"/>
                <a:gd name="T69" fmla="*/ 0 h 691"/>
                <a:gd name="T70" fmla="*/ 0 w 1044"/>
                <a:gd name="T71" fmla="*/ 0 h 691"/>
                <a:gd name="T72" fmla="*/ 0 w 1044"/>
                <a:gd name="T73" fmla="*/ 0 h 691"/>
                <a:gd name="T74" fmla="*/ 0 w 1044"/>
                <a:gd name="T75" fmla="*/ 0 h 691"/>
                <a:gd name="T76" fmla="*/ 0 w 1044"/>
                <a:gd name="T77" fmla="*/ 0 h 691"/>
                <a:gd name="T78" fmla="*/ 0 w 1044"/>
                <a:gd name="T79" fmla="*/ 0 h 691"/>
                <a:gd name="T80" fmla="*/ 0 w 1044"/>
                <a:gd name="T81" fmla="*/ 0 h 691"/>
                <a:gd name="T82" fmla="*/ 0 w 1044"/>
                <a:gd name="T83" fmla="*/ 0 h 691"/>
                <a:gd name="T84" fmla="*/ 0 w 1044"/>
                <a:gd name="T85" fmla="*/ 0 h 691"/>
                <a:gd name="T86" fmla="*/ 0 w 1044"/>
                <a:gd name="T87" fmla="*/ 0 h 691"/>
                <a:gd name="T88" fmla="*/ 0 w 1044"/>
                <a:gd name="T89" fmla="*/ 0 h 691"/>
                <a:gd name="T90" fmla="*/ 0 w 1044"/>
                <a:gd name="T91" fmla="*/ 0 h 691"/>
                <a:gd name="T92" fmla="*/ 0 w 1044"/>
                <a:gd name="T93" fmla="*/ 0 h 691"/>
                <a:gd name="T94" fmla="*/ 0 w 1044"/>
                <a:gd name="T95" fmla="*/ 0 h 691"/>
                <a:gd name="T96" fmla="*/ 0 w 1044"/>
                <a:gd name="T97" fmla="*/ 0 h 691"/>
                <a:gd name="T98" fmla="*/ 0 w 1044"/>
                <a:gd name="T99" fmla="*/ 0 h 691"/>
                <a:gd name="T100" fmla="*/ 0 w 1044"/>
                <a:gd name="T101" fmla="*/ 0 h 691"/>
                <a:gd name="T102" fmla="*/ 0 w 1044"/>
                <a:gd name="T103" fmla="*/ 0 h 69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4"/>
                <a:gd name="T157" fmla="*/ 0 h 691"/>
                <a:gd name="T158" fmla="*/ 1044 w 1044"/>
                <a:gd name="T159" fmla="*/ 691 h 69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4" h="691">
                  <a:moveTo>
                    <a:pt x="1005" y="691"/>
                  </a:moveTo>
                  <a:lnTo>
                    <a:pt x="976" y="691"/>
                  </a:lnTo>
                  <a:lnTo>
                    <a:pt x="946" y="690"/>
                  </a:lnTo>
                  <a:lnTo>
                    <a:pt x="917" y="689"/>
                  </a:lnTo>
                  <a:lnTo>
                    <a:pt x="887" y="689"/>
                  </a:lnTo>
                  <a:lnTo>
                    <a:pt x="857" y="688"/>
                  </a:lnTo>
                  <a:lnTo>
                    <a:pt x="827" y="687"/>
                  </a:lnTo>
                  <a:lnTo>
                    <a:pt x="798" y="686"/>
                  </a:lnTo>
                  <a:lnTo>
                    <a:pt x="768" y="685"/>
                  </a:lnTo>
                  <a:lnTo>
                    <a:pt x="739" y="684"/>
                  </a:lnTo>
                  <a:lnTo>
                    <a:pt x="709" y="683"/>
                  </a:lnTo>
                  <a:lnTo>
                    <a:pt x="680" y="681"/>
                  </a:lnTo>
                  <a:lnTo>
                    <a:pt x="651" y="680"/>
                  </a:lnTo>
                  <a:lnTo>
                    <a:pt x="622" y="678"/>
                  </a:lnTo>
                  <a:lnTo>
                    <a:pt x="592" y="676"/>
                  </a:lnTo>
                  <a:lnTo>
                    <a:pt x="562" y="675"/>
                  </a:lnTo>
                  <a:lnTo>
                    <a:pt x="532" y="672"/>
                  </a:lnTo>
                  <a:lnTo>
                    <a:pt x="503" y="670"/>
                  </a:lnTo>
                  <a:lnTo>
                    <a:pt x="472" y="668"/>
                  </a:lnTo>
                  <a:lnTo>
                    <a:pt x="443" y="664"/>
                  </a:lnTo>
                  <a:lnTo>
                    <a:pt x="412" y="662"/>
                  </a:lnTo>
                  <a:lnTo>
                    <a:pt x="383" y="659"/>
                  </a:lnTo>
                  <a:lnTo>
                    <a:pt x="353" y="656"/>
                  </a:lnTo>
                  <a:lnTo>
                    <a:pt x="323" y="653"/>
                  </a:lnTo>
                  <a:lnTo>
                    <a:pt x="293" y="649"/>
                  </a:lnTo>
                  <a:lnTo>
                    <a:pt x="262" y="646"/>
                  </a:lnTo>
                  <a:lnTo>
                    <a:pt x="232" y="642"/>
                  </a:lnTo>
                  <a:lnTo>
                    <a:pt x="201" y="638"/>
                  </a:lnTo>
                  <a:lnTo>
                    <a:pt x="171" y="632"/>
                  </a:lnTo>
                  <a:lnTo>
                    <a:pt x="139" y="628"/>
                  </a:lnTo>
                  <a:lnTo>
                    <a:pt x="109" y="623"/>
                  </a:lnTo>
                  <a:lnTo>
                    <a:pt x="78" y="618"/>
                  </a:lnTo>
                  <a:lnTo>
                    <a:pt x="47" y="613"/>
                  </a:lnTo>
                  <a:lnTo>
                    <a:pt x="37" y="611"/>
                  </a:lnTo>
                  <a:lnTo>
                    <a:pt x="29" y="607"/>
                  </a:lnTo>
                  <a:lnTo>
                    <a:pt x="22" y="603"/>
                  </a:lnTo>
                  <a:lnTo>
                    <a:pt x="16" y="597"/>
                  </a:lnTo>
                  <a:lnTo>
                    <a:pt x="10" y="591"/>
                  </a:lnTo>
                  <a:lnTo>
                    <a:pt x="6" y="584"/>
                  </a:lnTo>
                  <a:lnTo>
                    <a:pt x="4" y="576"/>
                  </a:lnTo>
                  <a:lnTo>
                    <a:pt x="3" y="568"/>
                  </a:lnTo>
                  <a:lnTo>
                    <a:pt x="1" y="434"/>
                  </a:lnTo>
                  <a:lnTo>
                    <a:pt x="0" y="303"/>
                  </a:lnTo>
                  <a:lnTo>
                    <a:pt x="0" y="174"/>
                  </a:lnTo>
                  <a:lnTo>
                    <a:pt x="3" y="39"/>
                  </a:lnTo>
                  <a:lnTo>
                    <a:pt x="4" y="31"/>
                  </a:lnTo>
                  <a:lnTo>
                    <a:pt x="6" y="23"/>
                  </a:lnTo>
                  <a:lnTo>
                    <a:pt x="10" y="16"/>
                  </a:lnTo>
                  <a:lnTo>
                    <a:pt x="15" y="10"/>
                  </a:lnTo>
                  <a:lnTo>
                    <a:pt x="20" y="6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74" y="0"/>
                  </a:lnTo>
                  <a:lnTo>
                    <a:pt x="104" y="1"/>
                  </a:lnTo>
                  <a:lnTo>
                    <a:pt x="133" y="2"/>
                  </a:lnTo>
                  <a:lnTo>
                    <a:pt x="162" y="2"/>
                  </a:lnTo>
                  <a:lnTo>
                    <a:pt x="192" y="3"/>
                  </a:lnTo>
                  <a:lnTo>
                    <a:pt x="221" y="4"/>
                  </a:lnTo>
                  <a:lnTo>
                    <a:pt x="251" y="5"/>
                  </a:lnTo>
                  <a:lnTo>
                    <a:pt x="280" y="6"/>
                  </a:lnTo>
                  <a:lnTo>
                    <a:pt x="310" y="7"/>
                  </a:lnTo>
                  <a:lnTo>
                    <a:pt x="339" y="8"/>
                  </a:lnTo>
                  <a:lnTo>
                    <a:pt x="369" y="9"/>
                  </a:lnTo>
                  <a:lnTo>
                    <a:pt x="398" y="11"/>
                  </a:lnTo>
                  <a:lnTo>
                    <a:pt x="428" y="12"/>
                  </a:lnTo>
                  <a:lnTo>
                    <a:pt x="457" y="14"/>
                  </a:lnTo>
                  <a:lnTo>
                    <a:pt x="487" y="16"/>
                  </a:lnTo>
                  <a:lnTo>
                    <a:pt x="516" y="17"/>
                  </a:lnTo>
                  <a:lnTo>
                    <a:pt x="546" y="20"/>
                  </a:lnTo>
                  <a:lnTo>
                    <a:pt x="575" y="22"/>
                  </a:lnTo>
                  <a:lnTo>
                    <a:pt x="605" y="25"/>
                  </a:lnTo>
                  <a:lnTo>
                    <a:pt x="634" y="27"/>
                  </a:lnTo>
                  <a:lnTo>
                    <a:pt x="664" y="30"/>
                  </a:lnTo>
                  <a:lnTo>
                    <a:pt x="692" y="32"/>
                  </a:lnTo>
                  <a:lnTo>
                    <a:pt x="721" y="35"/>
                  </a:lnTo>
                  <a:lnTo>
                    <a:pt x="751" y="38"/>
                  </a:lnTo>
                  <a:lnTo>
                    <a:pt x="780" y="41"/>
                  </a:lnTo>
                  <a:lnTo>
                    <a:pt x="811" y="44"/>
                  </a:lnTo>
                  <a:lnTo>
                    <a:pt x="840" y="49"/>
                  </a:lnTo>
                  <a:lnTo>
                    <a:pt x="870" y="53"/>
                  </a:lnTo>
                  <a:lnTo>
                    <a:pt x="900" y="56"/>
                  </a:lnTo>
                  <a:lnTo>
                    <a:pt x="930" y="60"/>
                  </a:lnTo>
                  <a:lnTo>
                    <a:pt x="959" y="65"/>
                  </a:lnTo>
                  <a:lnTo>
                    <a:pt x="990" y="69"/>
                  </a:lnTo>
                  <a:lnTo>
                    <a:pt x="999" y="71"/>
                  </a:lnTo>
                  <a:lnTo>
                    <a:pt x="1007" y="75"/>
                  </a:lnTo>
                  <a:lnTo>
                    <a:pt x="1014" y="80"/>
                  </a:lnTo>
                  <a:lnTo>
                    <a:pt x="1020" y="85"/>
                  </a:lnTo>
                  <a:lnTo>
                    <a:pt x="1025" y="91"/>
                  </a:lnTo>
                  <a:lnTo>
                    <a:pt x="1029" y="98"/>
                  </a:lnTo>
                  <a:lnTo>
                    <a:pt x="1032" y="105"/>
                  </a:lnTo>
                  <a:lnTo>
                    <a:pt x="1033" y="114"/>
                  </a:lnTo>
                  <a:lnTo>
                    <a:pt x="1038" y="248"/>
                  </a:lnTo>
                  <a:lnTo>
                    <a:pt x="1041" y="382"/>
                  </a:lnTo>
                  <a:lnTo>
                    <a:pt x="1042" y="516"/>
                  </a:lnTo>
                  <a:lnTo>
                    <a:pt x="1044" y="654"/>
                  </a:lnTo>
                  <a:lnTo>
                    <a:pt x="1044" y="662"/>
                  </a:lnTo>
                  <a:lnTo>
                    <a:pt x="1042" y="670"/>
                  </a:lnTo>
                  <a:lnTo>
                    <a:pt x="1039" y="676"/>
                  </a:lnTo>
                  <a:lnTo>
                    <a:pt x="1033" y="681"/>
                  </a:lnTo>
                  <a:lnTo>
                    <a:pt x="1028" y="685"/>
                  </a:lnTo>
                  <a:lnTo>
                    <a:pt x="1021" y="688"/>
                  </a:lnTo>
                  <a:lnTo>
                    <a:pt x="1013" y="690"/>
                  </a:lnTo>
                  <a:lnTo>
                    <a:pt x="1005" y="69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510" name="Freeform 212"/>
            <p:cNvSpPr>
              <a:spLocks/>
            </p:cNvSpPr>
            <p:nvPr/>
          </p:nvSpPr>
          <p:spPr bwMode="auto">
            <a:xfrm>
              <a:off x="3697" y="2172"/>
              <a:ext cx="103" cy="57"/>
            </a:xfrm>
            <a:custGeom>
              <a:avLst/>
              <a:gdLst>
                <a:gd name="T0" fmla="*/ 0 w 1032"/>
                <a:gd name="T1" fmla="*/ 0 h 684"/>
                <a:gd name="T2" fmla="*/ 0 w 1032"/>
                <a:gd name="T3" fmla="*/ 0 h 684"/>
                <a:gd name="T4" fmla="*/ 0 w 1032"/>
                <a:gd name="T5" fmla="*/ 0 h 684"/>
                <a:gd name="T6" fmla="*/ 0 w 1032"/>
                <a:gd name="T7" fmla="*/ 0 h 684"/>
                <a:gd name="T8" fmla="*/ 0 w 1032"/>
                <a:gd name="T9" fmla="*/ 0 h 684"/>
                <a:gd name="T10" fmla="*/ 0 w 1032"/>
                <a:gd name="T11" fmla="*/ 0 h 684"/>
                <a:gd name="T12" fmla="*/ 0 w 1032"/>
                <a:gd name="T13" fmla="*/ 0 h 684"/>
                <a:gd name="T14" fmla="*/ 0 w 1032"/>
                <a:gd name="T15" fmla="*/ 0 h 684"/>
                <a:gd name="T16" fmla="*/ 0 w 1032"/>
                <a:gd name="T17" fmla="*/ 0 h 684"/>
                <a:gd name="T18" fmla="*/ 0 w 1032"/>
                <a:gd name="T19" fmla="*/ 0 h 684"/>
                <a:gd name="T20" fmla="*/ 0 w 1032"/>
                <a:gd name="T21" fmla="*/ 0 h 684"/>
                <a:gd name="T22" fmla="*/ 0 w 1032"/>
                <a:gd name="T23" fmla="*/ 0 h 684"/>
                <a:gd name="T24" fmla="*/ 0 w 1032"/>
                <a:gd name="T25" fmla="*/ 0 h 684"/>
                <a:gd name="T26" fmla="*/ 0 w 1032"/>
                <a:gd name="T27" fmla="*/ 0 h 684"/>
                <a:gd name="T28" fmla="*/ 0 w 1032"/>
                <a:gd name="T29" fmla="*/ 0 h 684"/>
                <a:gd name="T30" fmla="*/ 0 w 1032"/>
                <a:gd name="T31" fmla="*/ 0 h 684"/>
                <a:gd name="T32" fmla="*/ 0 w 1032"/>
                <a:gd name="T33" fmla="*/ 0 h 684"/>
                <a:gd name="T34" fmla="*/ 0 w 1032"/>
                <a:gd name="T35" fmla="*/ 0 h 684"/>
                <a:gd name="T36" fmla="*/ 0 w 1032"/>
                <a:gd name="T37" fmla="*/ 0 h 684"/>
                <a:gd name="T38" fmla="*/ 0 w 1032"/>
                <a:gd name="T39" fmla="*/ 0 h 684"/>
                <a:gd name="T40" fmla="*/ 0 w 1032"/>
                <a:gd name="T41" fmla="*/ 0 h 684"/>
                <a:gd name="T42" fmla="*/ 0 w 1032"/>
                <a:gd name="T43" fmla="*/ 0 h 684"/>
                <a:gd name="T44" fmla="*/ 0 w 1032"/>
                <a:gd name="T45" fmla="*/ 0 h 684"/>
                <a:gd name="T46" fmla="*/ 0 w 1032"/>
                <a:gd name="T47" fmla="*/ 0 h 684"/>
                <a:gd name="T48" fmla="*/ 0 w 1032"/>
                <a:gd name="T49" fmla="*/ 0 h 684"/>
                <a:gd name="T50" fmla="*/ 0 w 1032"/>
                <a:gd name="T51" fmla="*/ 0 h 684"/>
                <a:gd name="T52" fmla="*/ 0 w 1032"/>
                <a:gd name="T53" fmla="*/ 0 h 684"/>
                <a:gd name="T54" fmla="*/ 0 w 1032"/>
                <a:gd name="T55" fmla="*/ 0 h 684"/>
                <a:gd name="T56" fmla="*/ 0 w 1032"/>
                <a:gd name="T57" fmla="*/ 0 h 684"/>
                <a:gd name="T58" fmla="*/ 0 w 1032"/>
                <a:gd name="T59" fmla="*/ 0 h 684"/>
                <a:gd name="T60" fmla="*/ 0 w 1032"/>
                <a:gd name="T61" fmla="*/ 0 h 684"/>
                <a:gd name="T62" fmla="*/ 0 w 1032"/>
                <a:gd name="T63" fmla="*/ 0 h 684"/>
                <a:gd name="T64" fmla="*/ 0 w 1032"/>
                <a:gd name="T65" fmla="*/ 0 h 684"/>
                <a:gd name="T66" fmla="*/ 0 w 1032"/>
                <a:gd name="T67" fmla="*/ 0 h 684"/>
                <a:gd name="T68" fmla="*/ 0 w 1032"/>
                <a:gd name="T69" fmla="*/ 0 h 684"/>
                <a:gd name="T70" fmla="*/ 0 w 1032"/>
                <a:gd name="T71" fmla="*/ 0 h 684"/>
                <a:gd name="T72" fmla="*/ 0 w 1032"/>
                <a:gd name="T73" fmla="*/ 0 h 684"/>
                <a:gd name="T74" fmla="*/ 0 w 1032"/>
                <a:gd name="T75" fmla="*/ 0 h 684"/>
                <a:gd name="T76" fmla="*/ 0 w 1032"/>
                <a:gd name="T77" fmla="*/ 0 h 684"/>
                <a:gd name="T78" fmla="*/ 0 w 1032"/>
                <a:gd name="T79" fmla="*/ 0 h 684"/>
                <a:gd name="T80" fmla="*/ 0 w 1032"/>
                <a:gd name="T81" fmla="*/ 0 h 684"/>
                <a:gd name="T82" fmla="*/ 0 w 1032"/>
                <a:gd name="T83" fmla="*/ 0 h 684"/>
                <a:gd name="T84" fmla="*/ 0 w 1032"/>
                <a:gd name="T85" fmla="*/ 0 h 684"/>
                <a:gd name="T86" fmla="*/ 0 w 1032"/>
                <a:gd name="T87" fmla="*/ 0 h 684"/>
                <a:gd name="T88" fmla="*/ 0 w 1032"/>
                <a:gd name="T89" fmla="*/ 0 h 684"/>
                <a:gd name="T90" fmla="*/ 0 w 1032"/>
                <a:gd name="T91" fmla="*/ 0 h 684"/>
                <a:gd name="T92" fmla="*/ 0 w 1032"/>
                <a:gd name="T93" fmla="*/ 0 h 684"/>
                <a:gd name="T94" fmla="*/ 0 w 1032"/>
                <a:gd name="T95" fmla="*/ 0 h 684"/>
                <a:gd name="T96" fmla="*/ 0 w 1032"/>
                <a:gd name="T97" fmla="*/ 0 h 684"/>
                <a:gd name="T98" fmla="*/ 0 w 1032"/>
                <a:gd name="T99" fmla="*/ 0 h 684"/>
                <a:gd name="T100" fmla="*/ 0 w 1032"/>
                <a:gd name="T101" fmla="*/ 0 h 684"/>
                <a:gd name="T102" fmla="*/ 0 w 1032"/>
                <a:gd name="T103" fmla="*/ 0 h 68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32"/>
                <a:gd name="T157" fmla="*/ 0 h 684"/>
                <a:gd name="T158" fmla="*/ 1032 w 1032"/>
                <a:gd name="T159" fmla="*/ 684 h 68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32" h="684">
                  <a:moveTo>
                    <a:pt x="994" y="684"/>
                  </a:moveTo>
                  <a:lnTo>
                    <a:pt x="964" y="683"/>
                  </a:lnTo>
                  <a:lnTo>
                    <a:pt x="935" y="683"/>
                  </a:lnTo>
                  <a:lnTo>
                    <a:pt x="906" y="682"/>
                  </a:lnTo>
                  <a:lnTo>
                    <a:pt x="877" y="681"/>
                  </a:lnTo>
                  <a:lnTo>
                    <a:pt x="848" y="680"/>
                  </a:lnTo>
                  <a:lnTo>
                    <a:pt x="818" y="679"/>
                  </a:lnTo>
                  <a:lnTo>
                    <a:pt x="790" y="678"/>
                  </a:lnTo>
                  <a:lnTo>
                    <a:pt x="760" y="677"/>
                  </a:lnTo>
                  <a:lnTo>
                    <a:pt x="731" y="676"/>
                  </a:lnTo>
                  <a:lnTo>
                    <a:pt x="701" y="675"/>
                  </a:lnTo>
                  <a:lnTo>
                    <a:pt x="673" y="673"/>
                  </a:lnTo>
                  <a:lnTo>
                    <a:pt x="644" y="672"/>
                  </a:lnTo>
                  <a:lnTo>
                    <a:pt x="615" y="670"/>
                  </a:lnTo>
                  <a:lnTo>
                    <a:pt x="585" y="669"/>
                  </a:lnTo>
                  <a:lnTo>
                    <a:pt x="556" y="667"/>
                  </a:lnTo>
                  <a:lnTo>
                    <a:pt x="526" y="665"/>
                  </a:lnTo>
                  <a:lnTo>
                    <a:pt x="497" y="663"/>
                  </a:lnTo>
                  <a:lnTo>
                    <a:pt x="467" y="659"/>
                  </a:lnTo>
                  <a:lnTo>
                    <a:pt x="438" y="657"/>
                  </a:lnTo>
                  <a:lnTo>
                    <a:pt x="408" y="654"/>
                  </a:lnTo>
                  <a:lnTo>
                    <a:pt x="379" y="651"/>
                  </a:lnTo>
                  <a:lnTo>
                    <a:pt x="349" y="648"/>
                  </a:lnTo>
                  <a:lnTo>
                    <a:pt x="319" y="645"/>
                  </a:lnTo>
                  <a:lnTo>
                    <a:pt x="290" y="642"/>
                  </a:lnTo>
                  <a:lnTo>
                    <a:pt x="259" y="638"/>
                  </a:lnTo>
                  <a:lnTo>
                    <a:pt x="229" y="635"/>
                  </a:lnTo>
                  <a:lnTo>
                    <a:pt x="199" y="631"/>
                  </a:lnTo>
                  <a:lnTo>
                    <a:pt x="169" y="625"/>
                  </a:lnTo>
                  <a:lnTo>
                    <a:pt x="138" y="621"/>
                  </a:lnTo>
                  <a:lnTo>
                    <a:pt x="108" y="616"/>
                  </a:lnTo>
                  <a:lnTo>
                    <a:pt x="76" y="611"/>
                  </a:lnTo>
                  <a:lnTo>
                    <a:pt x="46" y="606"/>
                  </a:lnTo>
                  <a:lnTo>
                    <a:pt x="37" y="604"/>
                  </a:lnTo>
                  <a:lnTo>
                    <a:pt x="30" y="599"/>
                  </a:lnTo>
                  <a:lnTo>
                    <a:pt x="23" y="595"/>
                  </a:lnTo>
                  <a:lnTo>
                    <a:pt x="17" y="589"/>
                  </a:lnTo>
                  <a:lnTo>
                    <a:pt x="11" y="584"/>
                  </a:lnTo>
                  <a:lnTo>
                    <a:pt x="7" y="577"/>
                  </a:lnTo>
                  <a:lnTo>
                    <a:pt x="5" y="569"/>
                  </a:lnTo>
                  <a:lnTo>
                    <a:pt x="4" y="561"/>
                  </a:lnTo>
                  <a:lnTo>
                    <a:pt x="1" y="429"/>
                  </a:lnTo>
                  <a:lnTo>
                    <a:pt x="0" y="298"/>
                  </a:lnTo>
                  <a:lnTo>
                    <a:pt x="0" y="170"/>
                  </a:lnTo>
                  <a:lnTo>
                    <a:pt x="4" y="37"/>
                  </a:lnTo>
                  <a:lnTo>
                    <a:pt x="5" y="29"/>
                  </a:lnTo>
                  <a:lnTo>
                    <a:pt x="7" y="23"/>
                  </a:lnTo>
                  <a:lnTo>
                    <a:pt x="11" y="16"/>
                  </a:lnTo>
                  <a:lnTo>
                    <a:pt x="15" y="10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35" y="1"/>
                  </a:lnTo>
                  <a:lnTo>
                    <a:pt x="44" y="0"/>
                  </a:lnTo>
                  <a:lnTo>
                    <a:pt x="73" y="0"/>
                  </a:lnTo>
                  <a:lnTo>
                    <a:pt x="103" y="1"/>
                  </a:lnTo>
                  <a:lnTo>
                    <a:pt x="131" y="1"/>
                  </a:lnTo>
                  <a:lnTo>
                    <a:pt x="160" y="2"/>
                  </a:lnTo>
                  <a:lnTo>
                    <a:pt x="190" y="2"/>
                  </a:lnTo>
                  <a:lnTo>
                    <a:pt x="219" y="3"/>
                  </a:lnTo>
                  <a:lnTo>
                    <a:pt x="248" y="4"/>
                  </a:lnTo>
                  <a:lnTo>
                    <a:pt x="277" y="5"/>
                  </a:lnTo>
                  <a:lnTo>
                    <a:pt x="307" y="6"/>
                  </a:lnTo>
                  <a:lnTo>
                    <a:pt x="335" y="7"/>
                  </a:lnTo>
                  <a:lnTo>
                    <a:pt x="365" y="8"/>
                  </a:lnTo>
                  <a:lnTo>
                    <a:pt x="394" y="10"/>
                  </a:lnTo>
                  <a:lnTo>
                    <a:pt x="423" y="12"/>
                  </a:lnTo>
                  <a:lnTo>
                    <a:pt x="452" y="14"/>
                  </a:lnTo>
                  <a:lnTo>
                    <a:pt x="481" y="16"/>
                  </a:lnTo>
                  <a:lnTo>
                    <a:pt x="510" y="17"/>
                  </a:lnTo>
                  <a:lnTo>
                    <a:pt x="540" y="19"/>
                  </a:lnTo>
                  <a:lnTo>
                    <a:pt x="568" y="21"/>
                  </a:lnTo>
                  <a:lnTo>
                    <a:pt x="597" y="24"/>
                  </a:lnTo>
                  <a:lnTo>
                    <a:pt x="627" y="26"/>
                  </a:lnTo>
                  <a:lnTo>
                    <a:pt x="656" y="29"/>
                  </a:lnTo>
                  <a:lnTo>
                    <a:pt x="684" y="31"/>
                  </a:lnTo>
                  <a:lnTo>
                    <a:pt x="713" y="34"/>
                  </a:lnTo>
                  <a:lnTo>
                    <a:pt x="743" y="37"/>
                  </a:lnTo>
                  <a:lnTo>
                    <a:pt x="772" y="40"/>
                  </a:lnTo>
                  <a:lnTo>
                    <a:pt x="802" y="44"/>
                  </a:lnTo>
                  <a:lnTo>
                    <a:pt x="831" y="48"/>
                  </a:lnTo>
                  <a:lnTo>
                    <a:pt x="861" y="51"/>
                  </a:lnTo>
                  <a:lnTo>
                    <a:pt x="890" y="55"/>
                  </a:lnTo>
                  <a:lnTo>
                    <a:pt x="920" y="59"/>
                  </a:lnTo>
                  <a:lnTo>
                    <a:pt x="950" y="63"/>
                  </a:lnTo>
                  <a:lnTo>
                    <a:pt x="980" y="67"/>
                  </a:lnTo>
                  <a:lnTo>
                    <a:pt x="988" y="69"/>
                  </a:lnTo>
                  <a:lnTo>
                    <a:pt x="995" y="74"/>
                  </a:lnTo>
                  <a:lnTo>
                    <a:pt x="1001" y="78"/>
                  </a:lnTo>
                  <a:lnTo>
                    <a:pt x="1007" y="83"/>
                  </a:lnTo>
                  <a:lnTo>
                    <a:pt x="1012" y="90"/>
                  </a:lnTo>
                  <a:lnTo>
                    <a:pt x="1016" y="97"/>
                  </a:lnTo>
                  <a:lnTo>
                    <a:pt x="1019" y="105"/>
                  </a:lnTo>
                  <a:lnTo>
                    <a:pt x="1020" y="114"/>
                  </a:lnTo>
                  <a:lnTo>
                    <a:pt x="1024" y="245"/>
                  </a:lnTo>
                  <a:lnTo>
                    <a:pt x="1027" y="377"/>
                  </a:lnTo>
                  <a:lnTo>
                    <a:pt x="1029" y="509"/>
                  </a:lnTo>
                  <a:lnTo>
                    <a:pt x="1032" y="647"/>
                  </a:lnTo>
                  <a:lnTo>
                    <a:pt x="1031" y="655"/>
                  </a:lnTo>
                  <a:lnTo>
                    <a:pt x="1029" y="663"/>
                  </a:lnTo>
                  <a:lnTo>
                    <a:pt x="1026" y="669"/>
                  </a:lnTo>
                  <a:lnTo>
                    <a:pt x="1021" y="674"/>
                  </a:lnTo>
                  <a:lnTo>
                    <a:pt x="1016" y="678"/>
                  </a:lnTo>
                  <a:lnTo>
                    <a:pt x="1009" y="681"/>
                  </a:lnTo>
                  <a:lnTo>
                    <a:pt x="1002" y="683"/>
                  </a:lnTo>
                  <a:lnTo>
                    <a:pt x="994" y="684"/>
                  </a:lnTo>
                  <a:close/>
                </a:path>
              </a:pathLst>
            </a:custGeom>
            <a:solidFill>
              <a:srgbClr val="0F141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511" name="Freeform 213"/>
            <p:cNvSpPr>
              <a:spLocks/>
            </p:cNvSpPr>
            <p:nvPr/>
          </p:nvSpPr>
          <p:spPr bwMode="auto">
            <a:xfrm>
              <a:off x="3697" y="2173"/>
              <a:ext cx="102" cy="56"/>
            </a:xfrm>
            <a:custGeom>
              <a:avLst/>
              <a:gdLst>
                <a:gd name="T0" fmla="*/ 0 w 1020"/>
                <a:gd name="T1" fmla="*/ 0 h 676"/>
                <a:gd name="T2" fmla="*/ 0 w 1020"/>
                <a:gd name="T3" fmla="*/ 0 h 676"/>
                <a:gd name="T4" fmla="*/ 0 w 1020"/>
                <a:gd name="T5" fmla="*/ 0 h 676"/>
                <a:gd name="T6" fmla="*/ 0 w 1020"/>
                <a:gd name="T7" fmla="*/ 0 h 676"/>
                <a:gd name="T8" fmla="*/ 0 w 1020"/>
                <a:gd name="T9" fmla="*/ 0 h 676"/>
                <a:gd name="T10" fmla="*/ 0 w 1020"/>
                <a:gd name="T11" fmla="*/ 0 h 676"/>
                <a:gd name="T12" fmla="*/ 0 w 1020"/>
                <a:gd name="T13" fmla="*/ 0 h 676"/>
                <a:gd name="T14" fmla="*/ 0 w 1020"/>
                <a:gd name="T15" fmla="*/ 0 h 676"/>
                <a:gd name="T16" fmla="*/ 0 w 1020"/>
                <a:gd name="T17" fmla="*/ 0 h 676"/>
                <a:gd name="T18" fmla="*/ 0 w 1020"/>
                <a:gd name="T19" fmla="*/ 0 h 676"/>
                <a:gd name="T20" fmla="*/ 0 w 1020"/>
                <a:gd name="T21" fmla="*/ 0 h 676"/>
                <a:gd name="T22" fmla="*/ 0 w 1020"/>
                <a:gd name="T23" fmla="*/ 0 h 676"/>
                <a:gd name="T24" fmla="*/ 0 w 1020"/>
                <a:gd name="T25" fmla="*/ 0 h 676"/>
                <a:gd name="T26" fmla="*/ 0 w 1020"/>
                <a:gd name="T27" fmla="*/ 0 h 676"/>
                <a:gd name="T28" fmla="*/ 0 w 1020"/>
                <a:gd name="T29" fmla="*/ 0 h 676"/>
                <a:gd name="T30" fmla="*/ 0 w 1020"/>
                <a:gd name="T31" fmla="*/ 0 h 676"/>
                <a:gd name="T32" fmla="*/ 0 w 1020"/>
                <a:gd name="T33" fmla="*/ 0 h 676"/>
                <a:gd name="T34" fmla="*/ 0 w 1020"/>
                <a:gd name="T35" fmla="*/ 0 h 676"/>
                <a:gd name="T36" fmla="*/ 0 w 1020"/>
                <a:gd name="T37" fmla="*/ 0 h 676"/>
                <a:gd name="T38" fmla="*/ 0 w 1020"/>
                <a:gd name="T39" fmla="*/ 0 h 676"/>
                <a:gd name="T40" fmla="*/ 0 w 1020"/>
                <a:gd name="T41" fmla="*/ 0 h 676"/>
                <a:gd name="T42" fmla="*/ 0 w 1020"/>
                <a:gd name="T43" fmla="*/ 0 h 676"/>
                <a:gd name="T44" fmla="*/ 0 w 1020"/>
                <a:gd name="T45" fmla="*/ 0 h 676"/>
                <a:gd name="T46" fmla="*/ 0 w 1020"/>
                <a:gd name="T47" fmla="*/ 0 h 676"/>
                <a:gd name="T48" fmla="*/ 0 w 1020"/>
                <a:gd name="T49" fmla="*/ 0 h 676"/>
                <a:gd name="T50" fmla="*/ 0 w 1020"/>
                <a:gd name="T51" fmla="*/ 0 h 676"/>
                <a:gd name="T52" fmla="*/ 0 w 1020"/>
                <a:gd name="T53" fmla="*/ 0 h 676"/>
                <a:gd name="T54" fmla="*/ 0 w 1020"/>
                <a:gd name="T55" fmla="*/ 0 h 676"/>
                <a:gd name="T56" fmla="*/ 0 w 1020"/>
                <a:gd name="T57" fmla="*/ 0 h 676"/>
                <a:gd name="T58" fmla="*/ 0 w 1020"/>
                <a:gd name="T59" fmla="*/ 0 h 676"/>
                <a:gd name="T60" fmla="*/ 0 w 1020"/>
                <a:gd name="T61" fmla="*/ 0 h 676"/>
                <a:gd name="T62" fmla="*/ 0 w 1020"/>
                <a:gd name="T63" fmla="*/ 0 h 676"/>
                <a:gd name="T64" fmla="*/ 0 w 1020"/>
                <a:gd name="T65" fmla="*/ 0 h 676"/>
                <a:gd name="T66" fmla="*/ 0 w 1020"/>
                <a:gd name="T67" fmla="*/ 0 h 676"/>
                <a:gd name="T68" fmla="*/ 0 w 1020"/>
                <a:gd name="T69" fmla="*/ 0 h 676"/>
                <a:gd name="T70" fmla="*/ 0 w 1020"/>
                <a:gd name="T71" fmla="*/ 0 h 676"/>
                <a:gd name="T72" fmla="*/ 0 w 1020"/>
                <a:gd name="T73" fmla="*/ 0 h 676"/>
                <a:gd name="T74" fmla="*/ 0 w 1020"/>
                <a:gd name="T75" fmla="*/ 0 h 676"/>
                <a:gd name="T76" fmla="*/ 0 w 1020"/>
                <a:gd name="T77" fmla="*/ 0 h 676"/>
                <a:gd name="T78" fmla="*/ 0 w 1020"/>
                <a:gd name="T79" fmla="*/ 0 h 676"/>
                <a:gd name="T80" fmla="*/ 0 w 1020"/>
                <a:gd name="T81" fmla="*/ 0 h 676"/>
                <a:gd name="T82" fmla="*/ 0 w 1020"/>
                <a:gd name="T83" fmla="*/ 0 h 676"/>
                <a:gd name="T84" fmla="*/ 0 w 1020"/>
                <a:gd name="T85" fmla="*/ 0 h 676"/>
                <a:gd name="T86" fmla="*/ 0 w 1020"/>
                <a:gd name="T87" fmla="*/ 0 h 676"/>
                <a:gd name="T88" fmla="*/ 0 w 1020"/>
                <a:gd name="T89" fmla="*/ 0 h 676"/>
                <a:gd name="T90" fmla="*/ 0 w 1020"/>
                <a:gd name="T91" fmla="*/ 0 h 676"/>
                <a:gd name="T92" fmla="*/ 0 w 1020"/>
                <a:gd name="T93" fmla="*/ 0 h 676"/>
                <a:gd name="T94" fmla="*/ 0 w 1020"/>
                <a:gd name="T95" fmla="*/ 0 h 676"/>
                <a:gd name="T96" fmla="*/ 0 w 1020"/>
                <a:gd name="T97" fmla="*/ 0 h 676"/>
                <a:gd name="T98" fmla="*/ 0 w 1020"/>
                <a:gd name="T99" fmla="*/ 0 h 676"/>
                <a:gd name="T100" fmla="*/ 0 w 1020"/>
                <a:gd name="T101" fmla="*/ 0 h 676"/>
                <a:gd name="T102" fmla="*/ 0 w 1020"/>
                <a:gd name="T103" fmla="*/ 0 h 67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0"/>
                <a:gd name="T157" fmla="*/ 0 h 676"/>
                <a:gd name="T158" fmla="*/ 1020 w 1020"/>
                <a:gd name="T159" fmla="*/ 676 h 67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0" h="676">
                  <a:moveTo>
                    <a:pt x="982" y="676"/>
                  </a:moveTo>
                  <a:lnTo>
                    <a:pt x="952" y="675"/>
                  </a:lnTo>
                  <a:lnTo>
                    <a:pt x="924" y="675"/>
                  </a:lnTo>
                  <a:lnTo>
                    <a:pt x="894" y="674"/>
                  </a:lnTo>
                  <a:lnTo>
                    <a:pt x="866" y="673"/>
                  </a:lnTo>
                  <a:lnTo>
                    <a:pt x="836" y="672"/>
                  </a:lnTo>
                  <a:lnTo>
                    <a:pt x="808" y="671"/>
                  </a:lnTo>
                  <a:lnTo>
                    <a:pt x="778" y="670"/>
                  </a:lnTo>
                  <a:lnTo>
                    <a:pt x="750" y="669"/>
                  </a:lnTo>
                  <a:lnTo>
                    <a:pt x="720" y="668"/>
                  </a:lnTo>
                  <a:lnTo>
                    <a:pt x="692" y="667"/>
                  </a:lnTo>
                  <a:lnTo>
                    <a:pt x="665" y="665"/>
                  </a:lnTo>
                  <a:lnTo>
                    <a:pt x="635" y="664"/>
                  </a:lnTo>
                  <a:lnTo>
                    <a:pt x="607" y="662"/>
                  </a:lnTo>
                  <a:lnTo>
                    <a:pt x="577" y="661"/>
                  </a:lnTo>
                  <a:lnTo>
                    <a:pt x="549" y="659"/>
                  </a:lnTo>
                  <a:lnTo>
                    <a:pt x="519" y="657"/>
                  </a:lnTo>
                  <a:lnTo>
                    <a:pt x="491" y="655"/>
                  </a:lnTo>
                  <a:lnTo>
                    <a:pt x="461" y="651"/>
                  </a:lnTo>
                  <a:lnTo>
                    <a:pt x="432" y="649"/>
                  </a:lnTo>
                  <a:lnTo>
                    <a:pt x="403" y="646"/>
                  </a:lnTo>
                  <a:lnTo>
                    <a:pt x="374" y="643"/>
                  </a:lnTo>
                  <a:lnTo>
                    <a:pt x="344" y="640"/>
                  </a:lnTo>
                  <a:lnTo>
                    <a:pt x="315" y="637"/>
                  </a:lnTo>
                  <a:lnTo>
                    <a:pt x="285" y="634"/>
                  </a:lnTo>
                  <a:lnTo>
                    <a:pt x="256" y="630"/>
                  </a:lnTo>
                  <a:lnTo>
                    <a:pt x="227" y="627"/>
                  </a:lnTo>
                  <a:lnTo>
                    <a:pt x="196" y="623"/>
                  </a:lnTo>
                  <a:lnTo>
                    <a:pt x="167" y="617"/>
                  </a:lnTo>
                  <a:lnTo>
                    <a:pt x="136" y="613"/>
                  </a:lnTo>
                  <a:lnTo>
                    <a:pt x="107" y="608"/>
                  </a:lnTo>
                  <a:lnTo>
                    <a:pt x="76" y="603"/>
                  </a:lnTo>
                  <a:lnTo>
                    <a:pt x="46" y="598"/>
                  </a:lnTo>
                  <a:lnTo>
                    <a:pt x="36" y="596"/>
                  </a:lnTo>
                  <a:lnTo>
                    <a:pt x="28" y="592"/>
                  </a:lnTo>
                  <a:lnTo>
                    <a:pt x="21" y="588"/>
                  </a:lnTo>
                  <a:lnTo>
                    <a:pt x="16" y="583"/>
                  </a:lnTo>
                  <a:lnTo>
                    <a:pt x="11" y="577"/>
                  </a:lnTo>
                  <a:lnTo>
                    <a:pt x="7" y="570"/>
                  </a:lnTo>
                  <a:lnTo>
                    <a:pt x="5" y="562"/>
                  </a:lnTo>
                  <a:lnTo>
                    <a:pt x="4" y="553"/>
                  </a:lnTo>
                  <a:lnTo>
                    <a:pt x="1" y="423"/>
                  </a:lnTo>
                  <a:lnTo>
                    <a:pt x="0" y="295"/>
                  </a:lnTo>
                  <a:lnTo>
                    <a:pt x="0" y="169"/>
                  </a:lnTo>
                  <a:lnTo>
                    <a:pt x="4" y="37"/>
                  </a:lnTo>
                  <a:lnTo>
                    <a:pt x="5" y="29"/>
                  </a:lnTo>
                  <a:lnTo>
                    <a:pt x="7" y="22"/>
                  </a:lnTo>
                  <a:lnTo>
                    <a:pt x="11" y="16"/>
                  </a:lnTo>
                  <a:lnTo>
                    <a:pt x="15" y="11"/>
                  </a:lnTo>
                  <a:lnTo>
                    <a:pt x="21" y="7"/>
                  </a:lnTo>
                  <a:lnTo>
                    <a:pt x="28" y="4"/>
                  </a:lnTo>
                  <a:lnTo>
                    <a:pt x="35" y="1"/>
                  </a:lnTo>
                  <a:lnTo>
                    <a:pt x="44" y="0"/>
                  </a:lnTo>
                  <a:lnTo>
                    <a:pt x="72" y="0"/>
                  </a:lnTo>
                  <a:lnTo>
                    <a:pt x="102" y="1"/>
                  </a:lnTo>
                  <a:lnTo>
                    <a:pt x="130" y="1"/>
                  </a:lnTo>
                  <a:lnTo>
                    <a:pt x="158" y="2"/>
                  </a:lnTo>
                  <a:lnTo>
                    <a:pt x="188" y="4"/>
                  </a:lnTo>
                  <a:lnTo>
                    <a:pt x="216" y="5"/>
                  </a:lnTo>
                  <a:lnTo>
                    <a:pt x="245" y="5"/>
                  </a:lnTo>
                  <a:lnTo>
                    <a:pt x="274" y="6"/>
                  </a:lnTo>
                  <a:lnTo>
                    <a:pt x="303" y="7"/>
                  </a:lnTo>
                  <a:lnTo>
                    <a:pt x="331" y="9"/>
                  </a:lnTo>
                  <a:lnTo>
                    <a:pt x="361" y="10"/>
                  </a:lnTo>
                  <a:lnTo>
                    <a:pt x="389" y="11"/>
                  </a:lnTo>
                  <a:lnTo>
                    <a:pt x="418" y="13"/>
                  </a:lnTo>
                  <a:lnTo>
                    <a:pt x="446" y="14"/>
                  </a:lnTo>
                  <a:lnTo>
                    <a:pt x="476" y="16"/>
                  </a:lnTo>
                  <a:lnTo>
                    <a:pt x="504" y="18"/>
                  </a:lnTo>
                  <a:lnTo>
                    <a:pt x="532" y="20"/>
                  </a:lnTo>
                  <a:lnTo>
                    <a:pt x="562" y="22"/>
                  </a:lnTo>
                  <a:lnTo>
                    <a:pt x="590" y="24"/>
                  </a:lnTo>
                  <a:lnTo>
                    <a:pt x="620" y="27"/>
                  </a:lnTo>
                  <a:lnTo>
                    <a:pt x="648" y="29"/>
                  </a:lnTo>
                  <a:lnTo>
                    <a:pt x="676" y="32"/>
                  </a:lnTo>
                  <a:lnTo>
                    <a:pt x="705" y="35"/>
                  </a:lnTo>
                  <a:lnTo>
                    <a:pt x="734" y="38"/>
                  </a:lnTo>
                  <a:lnTo>
                    <a:pt x="763" y="42"/>
                  </a:lnTo>
                  <a:lnTo>
                    <a:pt x="793" y="45"/>
                  </a:lnTo>
                  <a:lnTo>
                    <a:pt x="821" y="48"/>
                  </a:lnTo>
                  <a:lnTo>
                    <a:pt x="851" y="52"/>
                  </a:lnTo>
                  <a:lnTo>
                    <a:pt x="880" y="56"/>
                  </a:lnTo>
                  <a:lnTo>
                    <a:pt x="908" y="60"/>
                  </a:lnTo>
                  <a:lnTo>
                    <a:pt x="938" y="65"/>
                  </a:lnTo>
                  <a:lnTo>
                    <a:pt x="967" y="69"/>
                  </a:lnTo>
                  <a:lnTo>
                    <a:pt x="977" y="71"/>
                  </a:lnTo>
                  <a:lnTo>
                    <a:pt x="984" y="75"/>
                  </a:lnTo>
                  <a:lnTo>
                    <a:pt x="991" y="79"/>
                  </a:lnTo>
                  <a:lnTo>
                    <a:pt x="996" y="84"/>
                  </a:lnTo>
                  <a:lnTo>
                    <a:pt x="1001" y="90"/>
                  </a:lnTo>
                  <a:lnTo>
                    <a:pt x="1004" y="97"/>
                  </a:lnTo>
                  <a:lnTo>
                    <a:pt x="1007" y="105"/>
                  </a:lnTo>
                  <a:lnTo>
                    <a:pt x="1008" y="113"/>
                  </a:lnTo>
                  <a:lnTo>
                    <a:pt x="1013" y="243"/>
                  </a:lnTo>
                  <a:lnTo>
                    <a:pt x="1016" y="373"/>
                  </a:lnTo>
                  <a:lnTo>
                    <a:pt x="1018" y="504"/>
                  </a:lnTo>
                  <a:lnTo>
                    <a:pt x="1020" y="639"/>
                  </a:lnTo>
                  <a:lnTo>
                    <a:pt x="1019" y="647"/>
                  </a:lnTo>
                  <a:lnTo>
                    <a:pt x="1017" y="655"/>
                  </a:lnTo>
                  <a:lnTo>
                    <a:pt x="1014" y="661"/>
                  </a:lnTo>
                  <a:lnTo>
                    <a:pt x="1009" y="666"/>
                  </a:lnTo>
                  <a:lnTo>
                    <a:pt x="1004" y="670"/>
                  </a:lnTo>
                  <a:lnTo>
                    <a:pt x="997" y="673"/>
                  </a:lnTo>
                  <a:lnTo>
                    <a:pt x="990" y="675"/>
                  </a:lnTo>
                  <a:lnTo>
                    <a:pt x="982" y="676"/>
                  </a:lnTo>
                  <a:close/>
                </a:path>
              </a:pathLst>
            </a:custGeom>
            <a:solidFill>
              <a:srgbClr val="1E2B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512" name="Freeform 214"/>
            <p:cNvSpPr>
              <a:spLocks/>
            </p:cNvSpPr>
            <p:nvPr/>
          </p:nvSpPr>
          <p:spPr bwMode="auto">
            <a:xfrm>
              <a:off x="3697" y="2173"/>
              <a:ext cx="101" cy="56"/>
            </a:xfrm>
            <a:custGeom>
              <a:avLst/>
              <a:gdLst>
                <a:gd name="T0" fmla="*/ 0 w 1008"/>
                <a:gd name="T1" fmla="*/ 0 h 666"/>
                <a:gd name="T2" fmla="*/ 0 w 1008"/>
                <a:gd name="T3" fmla="*/ 0 h 666"/>
                <a:gd name="T4" fmla="*/ 0 w 1008"/>
                <a:gd name="T5" fmla="*/ 0 h 666"/>
                <a:gd name="T6" fmla="*/ 0 w 1008"/>
                <a:gd name="T7" fmla="*/ 0 h 666"/>
                <a:gd name="T8" fmla="*/ 0 w 1008"/>
                <a:gd name="T9" fmla="*/ 0 h 666"/>
                <a:gd name="T10" fmla="*/ 0 w 1008"/>
                <a:gd name="T11" fmla="*/ 0 h 666"/>
                <a:gd name="T12" fmla="*/ 0 w 1008"/>
                <a:gd name="T13" fmla="*/ 0 h 666"/>
                <a:gd name="T14" fmla="*/ 0 w 1008"/>
                <a:gd name="T15" fmla="*/ 0 h 666"/>
                <a:gd name="T16" fmla="*/ 0 w 1008"/>
                <a:gd name="T17" fmla="*/ 0 h 666"/>
                <a:gd name="T18" fmla="*/ 0 w 1008"/>
                <a:gd name="T19" fmla="*/ 0 h 666"/>
                <a:gd name="T20" fmla="*/ 0 w 1008"/>
                <a:gd name="T21" fmla="*/ 0 h 666"/>
                <a:gd name="T22" fmla="*/ 0 w 1008"/>
                <a:gd name="T23" fmla="*/ 0 h 666"/>
                <a:gd name="T24" fmla="*/ 0 w 1008"/>
                <a:gd name="T25" fmla="*/ 0 h 666"/>
                <a:gd name="T26" fmla="*/ 0 w 1008"/>
                <a:gd name="T27" fmla="*/ 0 h 666"/>
                <a:gd name="T28" fmla="*/ 0 w 1008"/>
                <a:gd name="T29" fmla="*/ 0 h 666"/>
                <a:gd name="T30" fmla="*/ 0 w 1008"/>
                <a:gd name="T31" fmla="*/ 0 h 666"/>
                <a:gd name="T32" fmla="*/ 0 w 1008"/>
                <a:gd name="T33" fmla="*/ 0 h 666"/>
                <a:gd name="T34" fmla="*/ 0 w 1008"/>
                <a:gd name="T35" fmla="*/ 0 h 666"/>
                <a:gd name="T36" fmla="*/ 0 w 1008"/>
                <a:gd name="T37" fmla="*/ 0 h 666"/>
                <a:gd name="T38" fmla="*/ 0 w 1008"/>
                <a:gd name="T39" fmla="*/ 0 h 666"/>
                <a:gd name="T40" fmla="*/ 0 w 1008"/>
                <a:gd name="T41" fmla="*/ 0 h 666"/>
                <a:gd name="T42" fmla="*/ 0 w 1008"/>
                <a:gd name="T43" fmla="*/ 0 h 666"/>
                <a:gd name="T44" fmla="*/ 0 w 1008"/>
                <a:gd name="T45" fmla="*/ 0 h 666"/>
                <a:gd name="T46" fmla="*/ 0 w 1008"/>
                <a:gd name="T47" fmla="*/ 0 h 666"/>
                <a:gd name="T48" fmla="*/ 0 w 1008"/>
                <a:gd name="T49" fmla="*/ 0 h 666"/>
                <a:gd name="T50" fmla="*/ 0 w 1008"/>
                <a:gd name="T51" fmla="*/ 0 h 666"/>
                <a:gd name="T52" fmla="*/ 0 w 1008"/>
                <a:gd name="T53" fmla="*/ 0 h 666"/>
                <a:gd name="T54" fmla="*/ 0 w 1008"/>
                <a:gd name="T55" fmla="*/ 0 h 666"/>
                <a:gd name="T56" fmla="*/ 0 w 1008"/>
                <a:gd name="T57" fmla="*/ 0 h 666"/>
                <a:gd name="T58" fmla="*/ 0 w 1008"/>
                <a:gd name="T59" fmla="*/ 0 h 666"/>
                <a:gd name="T60" fmla="*/ 0 w 1008"/>
                <a:gd name="T61" fmla="*/ 0 h 666"/>
                <a:gd name="T62" fmla="*/ 0 w 1008"/>
                <a:gd name="T63" fmla="*/ 0 h 666"/>
                <a:gd name="T64" fmla="*/ 0 w 1008"/>
                <a:gd name="T65" fmla="*/ 0 h 666"/>
                <a:gd name="T66" fmla="*/ 0 w 1008"/>
                <a:gd name="T67" fmla="*/ 0 h 666"/>
                <a:gd name="T68" fmla="*/ 0 w 1008"/>
                <a:gd name="T69" fmla="*/ 0 h 666"/>
                <a:gd name="T70" fmla="*/ 0 w 1008"/>
                <a:gd name="T71" fmla="*/ 0 h 666"/>
                <a:gd name="T72" fmla="*/ 0 w 1008"/>
                <a:gd name="T73" fmla="*/ 0 h 666"/>
                <a:gd name="T74" fmla="*/ 0 w 1008"/>
                <a:gd name="T75" fmla="*/ 0 h 666"/>
                <a:gd name="T76" fmla="*/ 0 w 1008"/>
                <a:gd name="T77" fmla="*/ 0 h 666"/>
                <a:gd name="T78" fmla="*/ 0 w 1008"/>
                <a:gd name="T79" fmla="*/ 0 h 666"/>
                <a:gd name="T80" fmla="*/ 0 w 1008"/>
                <a:gd name="T81" fmla="*/ 0 h 666"/>
                <a:gd name="T82" fmla="*/ 0 w 1008"/>
                <a:gd name="T83" fmla="*/ 0 h 666"/>
                <a:gd name="T84" fmla="*/ 0 w 1008"/>
                <a:gd name="T85" fmla="*/ 0 h 666"/>
                <a:gd name="T86" fmla="*/ 0 w 1008"/>
                <a:gd name="T87" fmla="*/ 0 h 666"/>
                <a:gd name="T88" fmla="*/ 0 w 1008"/>
                <a:gd name="T89" fmla="*/ 0 h 666"/>
                <a:gd name="T90" fmla="*/ 0 w 1008"/>
                <a:gd name="T91" fmla="*/ 0 h 666"/>
                <a:gd name="T92" fmla="*/ 0 w 1008"/>
                <a:gd name="T93" fmla="*/ 0 h 666"/>
                <a:gd name="T94" fmla="*/ 0 w 1008"/>
                <a:gd name="T95" fmla="*/ 0 h 666"/>
                <a:gd name="T96" fmla="*/ 0 w 1008"/>
                <a:gd name="T97" fmla="*/ 0 h 666"/>
                <a:gd name="T98" fmla="*/ 0 w 1008"/>
                <a:gd name="T99" fmla="*/ 0 h 666"/>
                <a:gd name="T100" fmla="*/ 0 w 1008"/>
                <a:gd name="T101" fmla="*/ 0 h 666"/>
                <a:gd name="T102" fmla="*/ 0 w 1008"/>
                <a:gd name="T103" fmla="*/ 0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08"/>
                <a:gd name="T157" fmla="*/ 0 h 666"/>
                <a:gd name="T158" fmla="*/ 1008 w 100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08" h="666">
                  <a:moveTo>
                    <a:pt x="969" y="666"/>
                  </a:moveTo>
                  <a:lnTo>
                    <a:pt x="941" y="665"/>
                  </a:lnTo>
                  <a:lnTo>
                    <a:pt x="913" y="665"/>
                  </a:lnTo>
                  <a:lnTo>
                    <a:pt x="884" y="664"/>
                  </a:lnTo>
                  <a:lnTo>
                    <a:pt x="855" y="663"/>
                  </a:lnTo>
                  <a:lnTo>
                    <a:pt x="826" y="662"/>
                  </a:lnTo>
                  <a:lnTo>
                    <a:pt x="798" y="661"/>
                  </a:lnTo>
                  <a:lnTo>
                    <a:pt x="769" y="660"/>
                  </a:lnTo>
                  <a:lnTo>
                    <a:pt x="741" y="659"/>
                  </a:lnTo>
                  <a:lnTo>
                    <a:pt x="712" y="658"/>
                  </a:lnTo>
                  <a:lnTo>
                    <a:pt x="684" y="657"/>
                  </a:lnTo>
                  <a:lnTo>
                    <a:pt x="656" y="655"/>
                  </a:lnTo>
                  <a:lnTo>
                    <a:pt x="628" y="654"/>
                  </a:lnTo>
                  <a:lnTo>
                    <a:pt x="600" y="652"/>
                  </a:lnTo>
                  <a:lnTo>
                    <a:pt x="571" y="651"/>
                  </a:lnTo>
                  <a:lnTo>
                    <a:pt x="542" y="649"/>
                  </a:lnTo>
                  <a:lnTo>
                    <a:pt x="513" y="647"/>
                  </a:lnTo>
                  <a:lnTo>
                    <a:pt x="485" y="645"/>
                  </a:lnTo>
                  <a:lnTo>
                    <a:pt x="456" y="643"/>
                  </a:lnTo>
                  <a:lnTo>
                    <a:pt x="427" y="639"/>
                  </a:lnTo>
                  <a:lnTo>
                    <a:pt x="398" y="637"/>
                  </a:lnTo>
                  <a:lnTo>
                    <a:pt x="370" y="634"/>
                  </a:lnTo>
                  <a:lnTo>
                    <a:pt x="340" y="631"/>
                  </a:lnTo>
                  <a:lnTo>
                    <a:pt x="311" y="628"/>
                  </a:lnTo>
                  <a:lnTo>
                    <a:pt x="282" y="625"/>
                  </a:lnTo>
                  <a:lnTo>
                    <a:pt x="253" y="621"/>
                  </a:lnTo>
                  <a:lnTo>
                    <a:pt x="223" y="618"/>
                  </a:lnTo>
                  <a:lnTo>
                    <a:pt x="194" y="614"/>
                  </a:lnTo>
                  <a:lnTo>
                    <a:pt x="165" y="609"/>
                  </a:lnTo>
                  <a:lnTo>
                    <a:pt x="135" y="604"/>
                  </a:lnTo>
                  <a:lnTo>
                    <a:pt x="106" y="600"/>
                  </a:lnTo>
                  <a:lnTo>
                    <a:pt x="75" y="595"/>
                  </a:lnTo>
                  <a:lnTo>
                    <a:pt x="46" y="590"/>
                  </a:lnTo>
                  <a:lnTo>
                    <a:pt x="36" y="588"/>
                  </a:lnTo>
                  <a:lnTo>
                    <a:pt x="28" y="584"/>
                  </a:lnTo>
                  <a:lnTo>
                    <a:pt x="21" y="579"/>
                  </a:lnTo>
                  <a:lnTo>
                    <a:pt x="16" y="574"/>
                  </a:lnTo>
                  <a:lnTo>
                    <a:pt x="11" y="568"/>
                  </a:lnTo>
                  <a:lnTo>
                    <a:pt x="7" y="561"/>
                  </a:lnTo>
                  <a:lnTo>
                    <a:pt x="5" y="554"/>
                  </a:lnTo>
                  <a:lnTo>
                    <a:pt x="4" y="545"/>
                  </a:lnTo>
                  <a:lnTo>
                    <a:pt x="1" y="416"/>
                  </a:lnTo>
                  <a:lnTo>
                    <a:pt x="0" y="291"/>
                  </a:lnTo>
                  <a:lnTo>
                    <a:pt x="0" y="165"/>
                  </a:lnTo>
                  <a:lnTo>
                    <a:pt x="4" y="37"/>
                  </a:lnTo>
                  <a:lnTo>
                    <a:pt x="5" y="29"/>
                  </a:lnTo>
                  <a:lnTo>
                    <a:pt x="7" y="20"/>
                  </a:lnTo>
                  <a:lnTo>
                    <a:pt x="11" y="14"/>
                  </a:lnTo>
                  <a:lnTo>
                    <a:pt x="15" y="9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4" y="0"/>
                  </a:lnTo>
                  <a:lnTo>
                    <a:pt x="72" y="0"/>
                  </a:lnTo>
                  <a:lnTo>
                    <a:pt x="100" y="1"/>
                  </a:lnTo>
                  <a:lnTo>
                    <a:pt x="129" y="1"/>
                  </a:lnTo>
                  <a:lnTo>
                    <a:pt x="158" y="1"/>
                  </a:lnTo>
                  <a:lnTo>
                    <a:pt x="187" y="2"/>
                  </a:lnTo>
                  <a:lnTo>
                    <a:pt x="215" y="3"/>
                  </a:lnTo>
                  <a:lnTo>
                    <a:pt x="244" y="4"/>
                  </a:lnTo>
                  <a:lnTo>
                    <a:pt x="272" y="5"/>
                  </a:lnTo>
                  <a:lnTo>
                    <a:pt x="300" y="6"/>
                  </a:lnTo>
                  <a:lnTo>
                    <a:pt x="328" y="7"/>
                  </a:lnTo>
                  <a:lnTo>
                    <a:pt x="357" y="8"/>
                  </a:lnTo>
                  <a:lnTo>
                    <a:pt x="385" y="9"/>
                  </a:lnTo>
                  <a:lnTo>
                    <a:pt x="414" y="11"/>
                  </a:lnTo>
                  <a:lnTo>
                    <a:pt x="442" y="12"/>
                  </a:lnTo>
                  <a:lnTo>
                    <a:pt x="470" y="14"/>
                  </a:lnTo>
                  <a:lnTo>
                    <a:pt x="499" y="16"/>
                  </a:lnTo>
                  <a:lnTo>
                    <a:pt x="527" y="18"/>
                  </a:lnTo>
                  <a:lnTo>
                    <a:pt x="556" y="20"/>
                  </a:lnTo>
                  <a:lnTo>
                    <a:pt x="584" y="22"/>
                  </a:lnTo>
                  <a:lnTo>
                    <a:pt x="613" y="26"/>
                  </a:lnTo>
                  <a:lnTo>
                    <a:pt x="641" y="28"/>
                  </a:lnTo>
                  <a:lnTo>
                    <a:pt x="669" y="31"/>
                  </a:lnTo>
                  <a:lnTo>
                    <a:pt x="697" y="34"/>
                  </a:lnTo>
                  <a:lnTo>
                    <a:pt x="726" y="37"/>
                  </a:lnTo>
                  <a:lnTo>
                    <a:pt x="754" y="40"/>
                  </a:lnTo>
                  <a:lnTo>
                    <a:pt x="782" y="43"/>
                  </a:lnTo>
                  <a:lnTo>
                    <a:pt x="811" y="47"/>
                  </a:lnTo>
                  <a:lnTo>
                    <a:pt x="839" y="50"/>
                  </a:lnTo>
                  <a:lnTo>
                    <a:pt x="869" y="55"/>
                  </a:lnTo>
                  <a:lnTo>
                    <a:pt x="897" y="59"/>
                  </a:lnTo>
                  <a:lnTo>
                    <a:pt x="927" y="63"/>
                  </a:lnTo>
                  <a:lnTo>
                    <a:pt x="955" y="67"/>
                  </a:lnTo>
                  <a:lnTo>
                    <a:pt x="964" y="69"/>
                  </a:lnTo>
                  <a:lnTo>
                    <a:pt x="972" y="72"/>
                  </a:lnTo>
                  <a:lnTo>
                    <a:pt x="979" y="76"/>
                  </a:lnTo>
                  <a:lnTo>
                    <a:pt x="985" y="81"/>
                  </a:lnTo>
                  <a:lnTo>
                    <a:pt x="990" y="88"/>
                  </a:lnTo>
                  <a:lnTo>
                    <a:pt x="993" y="95"/>
                  </a:lnTo>
                  <a:lnTo>
                    <a:pt x="995" y="102"/>
                  </a:lnTo>
                  <a:lnTo>
                    <a:pt x="996" y="112"/>
                  </a:lnTo>
                  <a:lnTo>
                    <a:pt x="1002" y="239"/>
                  </a:lnTo>
                  <a:lnTo>
                    <a:pt x="1004" y="367"/>
                  </a:lnTo>
                  <a:lnTo>
                    <a:pt x="1006" y="497"/>
                  </a:lnTo>
                  <a:lnTo>
                    <a:pt x="1008" y="629"/>
                  </a:lnTo>
                  <a:lnTo>
                    <a:pt x="1007" y="637"/>
                  </a:lnTo>
                  <a:lnTo>
                    <a:pt x="1005" y="645"/>
                  </a:lnTo>
                  <a:lnTo>
                    <a:pt x="1002" y="651"/>
                  </a:lnTo>
                  <a:lnTo>
                    <a:pt x="997" y="656"/>
                  </a:lnTo>
                  <a:lnTo>
                    <a:pt x="992" y="660"/>
                  </a:lnTo>
                  <a:lnTo>
                    <a:pt x="985" y="663"/>
                  </a:lnTo>
                  <a:lnTo>
                    <a:pt x="978" y="665"/>
                  </a:lnTo>
                  <a:lnTo>
                    <a:pt x="969" y="666"/>
                  </a:lnTo>
                  <a:close/>
                </a:path>
              </a:pathLst>
            </a:custGeom>
            <a:solidFill>
              <a:srgbClr val="2C40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513" name="Freeform 215"/>
            <p:cNvSpPr>
              <a:spLocks/>
            </p:cNvSpPr>
            <p:nvPr/>
          </p:nvSpPr>
          <p:spPr bwMode="auto">
            <a:xfrm>
              <a:off x="3697" y="2174"/>
              <a:ext cx="99" cy="55"/>
            </a:xfrm>
            <a:custGeom>
              <a:avLst/>
              <a:gdLst>
                <a:gd name="T0" fmla="*/ 0 w 996"/>
                <a:gd name="T1" fmla="*/ 0 h 659"/>
                <a:gd name="T2" fmla="*/ 0 w 996"/>
                <a:gd name="T3" fmla="*/ 0 h 659"/>
                <a:gd name="T4" fmla="*/ 0 w 996"/>
                <a:gd name="T5" fmla="*/ 0 h 659"/>
                <a:gd name="T6" fmla="*/ 0 w 996"/>
                <a:gd name="T7" fmla="*/ 0 h 659"/>
                <a:gd name="T8" fmla="*/ 0 w 996"/>
                <a:gd name="T9" fmla="*/ 0 h 659"/>
                <a:gd name="T10" fmla="*/ 0 w 996"/>
                <a:gd name="T11" fmla="*/ 0 h 659"/>
                <a:gd name="T12" fmla="*/ 0 w 996"/>
                <a:gd name="T13" fmla="*/ 0 h 659"/>
                <a:gd name="T14" fmla="*/ 0 w 996"/>
                <a:gd name="T15" fmla="*/ 0 h 659"/>
                <a:gd name="T16" fmla="*/ 0 w 996"/>
                <a:gd name="T17" fmla="*/ 0 h 659"/>
                <a:gd name="T18" fmla="*/ 0 w 996"/>
                <a:gd name="T19" fmla="*/ 0 h 659"/>
                <a:gd name="T20" fmla="*/ 0 w 996"/>
                <a:gd name="T21" fmla="*/ 0 h 659"/>
                <a:gd name="T22" fmla="*/ 0 w 996"/>
                <a:gd name="T23" fmla="*/ 0 h 659"/>
                <a:gd name="T24" fmla="*/ 0 w 996"/>
                <a:gd name="T25" fmla="*/ 0 h 659"/>
                <a:gd name="T26" fmla="*/ 0 w 996"/>
                <a:gd name="T27" fmla="*/ 0 h 659"/>
                <a:gd name="T28" fmla="*/ 0 w 996"/>
                <a:gd name="T29" fmla="*/ 0 h 659"/>
                <a:gd name="T30" fmla="*/ 0 w 996"/>
                <a:gd name="T31" fmla="*/ 0 h 659"/>
                <a:gd name="T32" fmla="*/ 0 w 996"/>
                <a:gd name="T33" fmla="*/ 0 h 659"/>
                <a:gd name="T34" fmla="*/ 0 w 996"/>
                <a:gd name="T35" fmla="*/ 0 h 659"/>
                <a:gd name="T36" fmla="*/ 0 w 996"/>
                <a:gd name="T37" fmla="*/ 0 h 659"/>
                <a:gd name="T38" fmla="*/ 0 w 996"/>
                <a:gd name="T39" fmla="*/ 0 h 659"/>
                <a:gd name="T40" fmla="*/ 0 w 996"/>
                <a:gd name="T41" fmla="*/ 0 h 659"/>
                <a:gd name="T42" fmla="*/ 0 w 996"/>
                <a:gd name="T43" fmla="*/ 0 h 659"/>
                <a:gd name="T44" fmla="*/ 0 w 996"/>
                <a:gd name="T45" fmla="*/ 0 h 659"/>
                <a:gd name="T46" fmla="*/ 0 w 996"/>
                <a:gd name="T47" fmla="*/ 0 h 659"/>
                <a:gd name="T48" fmla="*/ 0 w 996"/>
                <a:gd name="T49" fmla="*/ 0 h 659"/>
                <a:gd name="T50" fmla="*/ 0 w 996"/>
                <a:gd name="T51" fmla="*/ 0 h 659"/>
                <a:gd name="T52" fmla="*/ 0 w 996"/>
                <a:gd name="T53" fmla="*/ 0 h 659"/>
                <a:gd name="T54" fmla="*/ 0 w 996"/>
                <a:gd name="T55" fmla="*/ 0 h 659"/>
                <a:gd name="T56" fmla="*/ 0 w 996"/>
                <a:gd name="T57" fmla="*/ 0 h 659"/>
                <a:gd name="T58" fmla="*/ 0 w 996"/>
                <a:gd name="T59" fmla="*/ 0 h 659"/>
                <a:gd name="T60" fmla="*/ 0 w 996"/>
                <a:gd name="T61" fmla="*/ 0 h 659"/>
                <a:gd name="T62" fmla="*/ 0 w 996"/>
                <a:gd name="T63" fmla="*/ 0 h 659"/>
                <a:gd name="T64" fmla="*/ 0 w 996"/>
                <a:gd name="T65" fmla="*/ 0 h 659"/>
                <a:gd name="T66" fmla="*/ 0 w 996"/>
                <a:gd name="T67" fmla="*/ 0 h 659"/>
                <a:gd name="T68" fmla="*/ 0 w 996"/>
                <a:gd name="T69" fmla="*/ 0 h 659"/>
                <a:gd name="T70" fmla="*/ 0 w 996"/>
                <a:gd name="T71" fmla="*/ 0 h 659"/>
                <a:gd name="T72" fmla="*/ 0 w 996"/>
                <a:gd name="T73" fmla="*/ 0 h 659"/>
                <a:gd name="T74" fmla="*/ 0 w 996"/>
                <a:gd name="T75" fmla="*/ 0 h 659"/>
                <a:gd name="T76" fmla="*/ 0 w 996"/>
                <a:gd name="T77" fmla="*/ 0 h 659"/>
                <a:gd name="T78" fmla="*/ 0 w 996"/>
                <a:gd name="T79" fmla="*/ 0 h 659"/>
                <a:gd name="T80" fmla="*/ 0 w 996"/>
                <a:gd name="T81" fmla="*/ 0 h 659"/>
                <a:gd name="T82" fmla="*/ 0 w 996"/>
                <a:gd name="T83" fmla="*/ 0 h 659"/>
                <a:gd name="T84" fmla="*/ 0 w 996"/>
                <a:gd name="T85" fmla="*/ 0 h 659"/>
                <a:gd name="T86" fmla="*/ 0 w 996"/>
                <a:gd name="T87" fmla="*/ 0 h 659"/>
                <a:gd name="T88" fmla="*/ 0 w 996"/>
                <a:gd name="T89" fmla="*/ 0 h 659"/>
                <a:gd name="T90" fmla="*/ 0 w 996"/>
                <a:gd name="T91" fmla="*/ 0 h 659"/>
                <a:gd name="T92" fmla="*/ 0 w 996"/>
                <a:gd name="T93" fmla="*/ 0 h 659"/>
                <a:gd name="T94" fmla="*/ 0 w 996"/>
                <a:gd name="T95" fmla="*/ 0 h 659"/>
                <a:gd name="T96" fmla="*/ 0 w 996"/>
                <a:gd name="T97" fmla="*/ 0 h 659"/>
                <a:gd name="T98" fmla="*/ 0 w 996"/>
                <a:gd name="T99" fmla="*/ 0 h 659"/>
                <a:gd name="T100" fmla="*/ 0 w 996"/>
                <a:gd name="T101" fmla="*/ 0 h 659"/>
                <a:gd name="T102" fmla="*/ 0 w 996"/>
                <a:gd name="T103" fmla="*/ 0 h 6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96"/>
                <a:gd name="T157" fmla="*/ 0 h 659"/>
                <a:gd name="T158" fmla="*/ 996 w 996"/>
                <a:gd name="T159" fmla="*/ 659 h 6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96" h="659">
                  <a:moveTo>
                    <a:pt x="957" y="659"/>
                  </a:moveTo>
                  <a:lnTo>
                    <a:pt x="929" y="659"/>
                  </a:lnTo>
                  <a:lnTo>
                    <a:pt x="901" y="658"/>
                  </a:lnTo>
                  <a:lnTo>
                    <a:pt x="873" y="657"/>
                  </a:lnTo>
                  <a:lnTo>
                    <a:pt x="844" y="657"/>
                  </a:lnTo>
                  <a:lnTo>
                    <a:pt x="817" y="656"/>
                  </a:lnTo>
                  <a:lnTo>
                    <a:pt x="789" y="655"/>
                  </a:lnTo>
                  <a:lnTo>
                    <a:pt x="760" y="654"/>
                  </a:lnTo>
                  <a:lnTo>
                    <a:pt x="733" y="653"/>
                  </a:lnTo>
                  <a:lnTo>
                    <a:pt x="704" y="652"/>
                  </a:lnTo>
                  <a:lnTo>
                    <a:pt x="676" y="651"/>
                  </a:lnTo>
                  <a:lnTo>
                    <a:pt x="648" y="649"/>
                  </a:lnTo>
                  <a:lnTo>
                    <a:pt x="621" y="648"/>
                  </a:lnTo>
                  <a:lnTo>
                    <a:pt x="592" y="646"/>
                  </a:lnTo>
                  <a:lnTo>
                    <a:pt x="564" y="645"/>
                  </a:lnTo>
                  <a:lnTo>
                    <a:pt x="535" y="643"/>
                  </a:lnTo>
                  <a:lnTo>
                    <a:pt x="507" y="641"/>
                  </a:lnTo>
                  <a:lnTo>
                    <a:pt x="479" y="639"/>
                  </a:lnTo>
                  <a:lnTo>
                    <a:pt x="450" y="637"/>
                  </a:lnTo>
                  <a:lnTo>
                    <a:pt x="422" y="633"/>
                  </a:lnTo>
                  <a:lnTo>
                    <a:pt x="393" y="631"/>
                  </a:lnTo>
                  <a:lnTo>
                    <a:pt x="365" y="628"/>
                  </a:lnTo>
                  <a:lnTo>
                    <a:pt x="336" y="625"/>
                  </a:lnTo>
                  <a:lnTo>
                    <a:pt x="307" y="622"/>
                  </a:lnTo>
                  <a:lnTo>
                    <a:pt x="278" y="619"/>
                  </a:lnTo>
                  <a:lnTo>
                    <a:pt x="250" y="615"/>
                  </a:lnTo>
                  <a:lnTo>
                    <a:pt x="220" y="612"/>
                  </a:lnTo>
                  <a:lnTo>
                    <a:pt x="191" y="608"/>
                  </a:lnTo>
                  <a:lnTo>
                    <a:pt x="161" y="603"/>
                  </a:lnTo>
                  <a:lnTo>
                    <a:pt x="132" y="599"/>
                  </a:lnTo>
                  <a:lnTo>
                    <a:pt x="103" y="594"/>
                  </a:lnTo>
                  <a:lnTo>
                    <a:pt x="73" y="590"/>
                  </a:lnTo>
                  <a:lnTo>
                    <a:pt x="44" y="585"/>
                  </a:lnTo>
                  <a:lnTo>
                    <a:pt x="35" y="583"/>
                  </a:lnTo>
                  <a:lnTo>
                    <a:pt x="28" y="580"/>
                  </a:lnTo>
                  <a:lnTo>
                    <a:pt x="21" y="574"/>
                  </a:lnTo>
                  <a:lnTo>
                    <a:pt x="15" y="569"/>
                  </a:lnTo>
                  <a:lnTo>
                    <a:pt x="11" y="563"/>
                  </a:lnTo>
                  <a:lnTo>
                    <a:pt x="7" y="556"/>
                  </a:lnTo>
                  <a:lnTo>
                    <a:pt x="5" y="549"/>
                  </a:lnTo>
                  <a:lnTo>
                    <a:pt x="4" y="540"/>
                  </a:lnTo>
                  <a:lnTo>
                    <a:pt x="1" y="412"/>
                  </a:lnTo>
                  <a:lnTo>
                    <a:pt x="0" y="288"/>
                  </a:lnTo>
                  <a:lnTo>
                    <a:pt x="0" y="164"/>
                  </a:lnTo>
                  <a:lnTo>
                    <a:pt x="4" y="37"/>
                  </a:lnTo>
                  <a:lnTo>
                    <a:pt x="5" y="30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7"/>
                  </a:lnTo>
                  <a:lnTo>
                    <a:pt x="26" y="4"/>
                  </a:lnTo>
                  <a:lnTo>
                    <a:pt x="33" y="2"/>
                  </a:lnTo>
                  <a:lnTo>
                    <a:pt x="41" y="0"/>
                  </a:lnTo>
                  <a:lnTo>
                    <a:pt x="69" y="0"/>
                  </a:lnTo>
                  <a:lnTo>
                    <a:pt x="97" y="1"/>
                  </a:lnTo>
                  <a:lnTo>
                    <a:pt x="126" y="1"/>
                  </a:lnTo>
                  <a:lnTo>
                    <a:pt x="154" y="2"/>
                  </a:lnTo>
                  <a:lnTo>
                    <a:pt x="183" y="2"/>
                  </a:lnTo>
                  <a:lnTo>
                    <a:pt x="210" y="3"/>
                  </a:lnTo>
                  <a:lnTo>
                    <a:pt x="239" y="4"/>
                  </a:lnTo>
                  <a:lnTo>
                    <a:pt x="267" y="5"/>
                  </a:lnTo>
                  <a:lnTo>
                    <a:pt x="295" y="6"/>
                  </a:lnTo>
                  <a:lnTo>
                    <a:pt x="323" y="7"/>
                  </a:lnTo>
                  <a:lnTo>
                    <a:pt x="352" y="8"/>
                  </a:lnTo>
                  <a:lnTo>
                    <a:pt x="379" y="10"/>
                  </a:lnTo>
                  <a:lnTo>
                    <a:pt x="407" y="11"/>
                  </a:lnTo>
                  <a:lnTo>
                    <a:pt x="436" y="13"/>
                  </a:lnTo>
                  <a:lnTo>
                    <a:pt x="463" y="15"/>
                  </a:lnTo>
                  <a:lnTo>
                    <a:pt x="492" y="17"/>
                  </a:lnTo>
                  <a:lnTo>
                    <a:pt x="520" y="19"/>
                  </a:lnTo>
                  <a:lnTo>
                    <a:pt x="548" y="21"/>
                  </a:lnTo>
                  <a:lnTo>
                    <a:pt x="576" y="24"/>
                  </a:lnTo>
                  <a:lnTo>
                    <a:pt x="605" y="26"/>
                  </a:lnTo>
                  <a:lnTo>
                    <a:pt x="633" y="29"/>
                  </a:lnTo>
                  <a:lnTo>
                    <a:pt x="660" y="31"/>
                  </a:lnTo>
                  <a:lnTo>
                    <a:pt x="688" y="34"/>
                  </a:lnTo>
                  <a:lnTo>
                    <a:pt x="716" y="37"/>
                  </a:lnTo>
                  <a:lnTo>
                    <a:pt x="745" y="40"/>
                  </a:lnTo>
                  <a:lnTo>
                    <a:pt x="773" y="43"/>
                  </a:lnTo>
                  <a:lnTo>
                    <a:pt x="802" y="48"/>
                  </a:lnTo>
                  <a:lnTo>
                    <a:pt x="830" y="51"/>
                  </a:lnTo>
                  <a:lnTo>
                    <a:pt x="859" y="55"/>
                  </a:lnTo>
                  <a:lnTo>
                    <a:pt x="887" y="59"/>
                  </a:lnTo>
                  <a:lnTo>
                    <a:pt x="917" y="63"/>
                  </a:lnTo>
                  <a:lnTo>
                    <a:pt x="945" y="67"/>
                  </a:lnTo>
                  <a:lnTo>
                    <a:pt x="952" y="69"/>
                  </a:lnTo>
                  <a:lnTo>
                    <a:pt x="959" y="72"/>
                  </a:lnTo>
                  <a:lnTo>
                    <a:pt x="965" y="77"/>
                  </a:lnTo>
                  <a:lnTo>
                    <a:pt x="972" y="82"/>
                  </a:lnTo>
                  <a:lnTo>
                    <a:pt x="977" y="88"/>
                  </a:lnTo>
                  <a:lnTo>
                    <a:pt x="981" y="95"/>
                  </a:lnTo>
                  <a:lnTo>
                    <a:pt x="983" y="102"/>
                  </a:lnTo>
                  <a:lnTo>
                    <a:pt x="984" y="112"/>
                  </a:lnTo>
                  <a:lnTo>
                    <a:pt x="989" y="238"/>
                  </a:lnTo>
                  <a:lnTo>
                    <a:pt x="992" y="364"/>
                  </a:lnTo>
                  <a:lnTo>
                    <a:pt x="994" y="493"/>
                  </a:lnTo>
                  <a:lnTo>
                    <a:pt x="996" y="625"/>
                  </a:lnTo>
                  <a:lnTo>
                    <a:pt x="995" y="633"/>
                  </a:lnTo>
                  <a:lnTo>
                    <a:pt x="993" y="640"/>
                  </a:lnTo>
                  <a:lnTo>
                    <a:pt x="990" y="646"/>
                  </a:lnTo>
                  <a:lnTo>
                    <a:pt x="985" y="651"/>
                  </a:lnTo>
                  <a:lnTo>
                    <a:pt x="980" y="655"/>
                  </a:lnTo>
                  <a:lnTo>
                    <a:pt x="973" y="658"/>
                  </a:lnTo>
                  <a:lnTo>
                    <a:pt x="965" y="659"/>
                  </a:lnTo>
                  <a:lnTo>
                    <a:pt x="957" y="659"/>
                  </a:lnTo>
                  <a:close/>
                </a:path>
              </a:pathLst>
            </a:custGeom>
            <a:solidFill>
              <a:srgbClr val="3D57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514" name="Freeform 216"/>
            <p:cNvSpPr>
              <a:spLocks/>
            </p:cNvSpPr>
            <p:nvPr/>
          </p:nvSpPr>
          <p:spPr bwMode="auto">
            <a:xfrm>
              <a:off x="3697" y="2175"/>
              <a:ext cx="98" cy="54"/>
            </a:xfrm>
            <a:custGeom>
              <a:avLst/>
              <a:gdLst>
                <a:gd name="T0" fmla="*/ 0 w 984"/>
                <a:gd name="T1" fmla="*/ 0 h 649"/>
                <a:gd name="T2" fmla="*/ 0 w 984"/>
                <a:gd name="T3" fmla="*/ 0 h 649"/>
                <a:gd name="T4" fmla="*/ 0 w 984"/>
                <a:gd name="T5" fmla="*/ 0 h 649"/>
                <a:gd name="T6" fmla="*/ 0 w 984"/>
                <a:gd name="T7" fmla="*/ 0 h 649"/>
                <a:gd name="T8" fmla="*/ 0 w 984"/>
                <a:gd name="T9" fmla="*/ 0 h 649"/>
                <a:gd name="T10" fmla="*/ 0 w 984"/>
                <a:gd name="T11" fmla="*/ 0 h 649"/>
                <a:gd name="T12" fmla="*/ 0 w 984"/>
                <a:gd name="T13" fmla="*/ 0 h 649"/>
                <a:gd name="T14" fmla="*/ 0 w 984"/>
                <a:gd name="T15" fmla="*/ 0 h 649"/>
                <a:gd name="T16" fmla="*/ 0 w 984"/>
                <a:gd name="T17" fmla="*/ 0 h 649"/>
                <a:gd name="T18" fmla="*/ 0 w 984"/>
                <a:gd name="T19" fmla="*/ 0 h 649"/>
                <a:gd name="T20" fmla="*/ 0 w 984"/>
                <a:gd name="T21" fmla="*/ 0 h 649"/>
                <a:gd name="T22" fmla="*/ 0 w 984"/>
                <a:gd name="T23" fmla="*/ 0 h 649"/>
                <a:gd name="T24" fmla="*/ 0 w 984"/>
                <a:gd name="T25" fmla="*/ 0 h 649"/>
                <a:gd name="T26" fmla="*/ 0 w 984"/>
                <a:gd name="T27" fmla="*/ 0 h 649"/>
                <a:gd name="T28" fmla="*/ 0 w 984"/>
                <a:gd name="T29" fmla="*/ 0 h 649"/>
                <a:gd name="T30" fmla="*/ 0 w 984"/>
                <a:gd name="T31" fmla="*/ 0 h 649"/>
                <a:gd name="T32" fmla="*/ 0 w 984"/>
                <a:gd name="T33" fmla="*/ 0 h 649"/>
                <a:gd name="T34" fmla="*/ 0 w 984"/>
                <a:gd name="T35" fmla="*/ 0 h 649"/>
                <a:gd name="T36" fmla="*/ 0 w 984"/>
                <a:gd name="T37" fmla="*/ 0 h 649"/>
                <a:gd name="T38" fmla="*/ 0 w 984"/>
                <a:gd name="T39" fmla="*/ 0 h 649"/>
                <a:gd name="T40" fmla="*/ 0 w 984"/>
                <a:gd name="T41" fmla="*/ 0 h 649"/>
                <a:gd name="T42" fmla="*/ 0 w 984"/>
                <a:gd name="T43" fmla="*/ 0 h 649"/>
                <a:gd name="T44" fmla="*/ 0 w 984"/>
                <a:gd name="T45" fmla="*/ 0 h 649"/>
                <a:gd name="T46" fmla="*/ 0 w 984"/>
                <a:gd name="T47" fmla="*/ 0 h 649"/>
                <a:gd name="T48" fmla="*/ 0 w 984"/>
                <a:gd name="T49" fmla="*/ 0 h 649"/>
                <a:gd name="T50" fmla="*/ 0 w 984"/>
                <a:gd name="T51" fmla="*/ 0 h 649"/>
                <a:gd name="T52" fmla="*/ 0 w 984"/>
                <a:gd name="T53" fmla="*/ 0 h 649"/>
                <a:gd name="T54" fmla="*/ 0 w 984"/>
                <a:gd name="T55" fmla="*/ 0 h 649"/>
                <a:gd name="T56" fmla="*/ 0 w 984"/>
                <a:gd name="T57" fmla="*/ 0 h 649"/>
                <a:gd name="T58" fmla="*/ 0 w 984"/>
                <a:gd name="T59" fmla="*/ 0 h 649"/>
                <a:gd name="T60" fmla="*/ 0 w 984"/>
                <a:gd name="T61" fmla="*/ 0 h 649"/>
                <a:gd name="T62" fmla="*/ 0 w 984"/>
                <a:gd name="T63" fmla="*/ 0 h 649"/>
                <a:gd name="T64" fmla="*/ 0 w 984"/>
                <a:gd name="T65" fmla="*/ 0 h 649"/>
                <a:gd name="T66" fmla="*/ 0 w 984"/>
                <a:gd name="T67" fmla="*/ 0 h 649"/>
                <a:gd name="T68" fmla="*/ 0 w 984"/>
                <a:gd name="T69" fmla="*/ 0 h 649"/>
                <a:gd name="T70" fmla="*/ 0 w 984"/>
                <a:gd name="T71" fmla="*/ 0 h 649"/>
                <a:gd name="T72" fmla="*/ 0 w 984"/>
                <a:gd name="T73" fmla="*/ 0 h 649"/>
                <a:gd name="T74" fmla="*/ 0 w 984"/>
                <a:gd name="T75" fmla="*/ 0 h 649"/>
                <a:gd name="T76" fmla="*/ 0 w 984"/>
                <a:gd name="T77" fmla="*/ 0 h 649"/>
                <a:gd name="T78" fmla="*/ 0 w 984"/>
                <a:gd name="T79" fmla="*/ 0 h 649"/>
                <a:gd name="T80" fmla="*/ 0 w 984"/>
                <a:gd name="T81" fmla="*/ 0 h 649"/>
                <a:gd name="T82" fmla="*/ 0 w 984"/>
                <a:gd name="T83" fmla="*/ 0 h 649"/>
                <a:gd name="T84" fmla="*/ 0 w 984"/>
                <a:gd name="T85" fmla="*/ 0 h 649"/>
                <a:gd name="T86" fmla="*/ 0 w 984"/>
                <a:gd name="T87" fmla="*/ 0 h 649"/>
                <a:gd name="T88" fmla="*/ 0 w 984"/>
                <a:gd name="T89" fmla="*/ 0 h 649"/>
                <a:gd name="T90" fmla="*/ 0 w 984"/>
                <a:gd name="T91" fmla="*/ 0 h 649"/>
                <a:gd name="T92" fmla="*/ 0 w 984"/>
                <a:gd name="T93" fmla="*/ 0 h 649"/>
                <a:gd name="T94" fmla="*/ 0 w 984"/>
                <a:gd name="T95" fmla="*/ 0 h 649"/>
                <a:gd name="T96" fmla="*/ 0 w 984"/>
                <a:gd name="T97" fmla="*/ 0 h 649"/>
                <a:gd name="T98" fmla="*/ 0 w 984"/>
                <a:gd name="T99" fmla="*/ 0 h 649"/>
                <a:gd name="T100" fmla="*/ 0 w 984"/>
                <a:gd name="T101" fmla="*/ 0 h 649"/>
                <a:gd name="T102" fmla="*/ 0 w 984"/>
                <a:gd name="T103" fmla="*/ 0 h 6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84"/>
                <a:gd name="T157" fmla="*/ 0 h 649"/>
                <a:gd name="T158" fmla="*/ 984 w 984"/>
                <a:gd name="T159" fmla="*/ 649 h 6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84" h="649">
                  <a:moveTo>
                    <a:pt x="945" y="649"/>
                  </a:moveTo>
                  <a:lnTo>
                    <a:pt x="917" y="649"/>
                  </a:lnTo>
                  <a:lnTo>
                    <a:pt x="889" y="648"/>
                  </a:lnTo>
                  <a:lnTo>
                    <a:pt x="862" y="647"/>
                  </a:lnTo>
                  <a:lnTo>
                    <a:pt x="833" y="647"/>
                  </a:lnTo>
                  <a:lnTo>
                    <a:pt x="806" y="646"/>
                  </a:lnTo>
                  <a:lnTo>
                    <a:pt x="777" y="645"/>
                  </a:lnTo>
                  <a:lnTo>
                    <a:pt x="750" y="644"/>
                  </a:lnTo>
                  <a:lnTo>
                    <a:pt x="722" y="643"/>
                  </a:lnTo>
                  <a:lnTo>
                    <a:pt x="695" y="642"/>
                  </a:lnTo>
                  <a:lnTo>
                    <a:pt x="667" y="641"/>
                  </a:lnTo>
                  <a:lnTo>
                    <a:pt x="640" y="640"/>
                  </a:lnTo>
                  <a:lnTo>
                    <a:pt x="613" y="639"/>
                  </a:lnTo>
                  <a:lnTo>
                    <a:pt x="584" y="637"/>
                  </a:lnTo>
                  <a:lnTo>
                    <a:pt x="557" y="635"/>
                  </a:lnTo>
                  <a:lnTo>
                    <a:pt x="528" y="634"/>
                  </a:lnTo>
                  <a:lnTo>
                    <a:pt x="501" y="632"/>
                  </a:lnTo>
                  <a:lnTo>
                    <a:pt x="473" y="630"/>
                  </a:lnTo>
                  <a:lnTo>
                    <a:pt x="445" y="628"/>
                  </a:lnTo>
                  <a:lnTo>
                    <a:pt x="417" y="624"/>
                  </a:lnTo>
                  <a:lnTo>
                    <a:pt x="389" y="622"/>
                  </a:lnTo>
                  <a:lnTo>
                    <a:pt x="361" y="619"/>
                  </a:lnTo>
                  <a:lnTo>
                    <a:pt x="332" y="616"/>
                  </a:lnTo>
                  <a:lnTo>
                    <a:pt x="304" y="613"/>
                  </a:lnTo>
                  <a:lnTo>
                    <a:pt x="275" y="610"/>
                  </a:lnTo>
                  <a:lnTo>
                    <a:pt x="247" y="606"/>
                  </a:lnTo>
                  <a:lnTo>
                    <a:pt x="218" y="603"/>
                  </a:lnTo>
                  <a:lnTo>
                    <a:pt x="190" y="599"/>
                  </a:lnTo>
                  <a:lnTo>
                    <a:pt x="160" y="594"/>
                  </a:lnTo>
                  <a:lnTo>
                    <a:pt x="132" y="589"/>
                  </a:lnTo>
                  <a:lnTo>
                    <a:pt x="103" y="585"/>
                  </a:lnTo>
                  <a:lnTo>
                    <a:pt x="73" y="580"/>
                  </a:lnTo>
                  <a:lnTo>
                    <a:pt x="44" y="575"/>
                  </a:lnTo>
                  <a:lnTo>
                    <a:pt x="35" y="573"/>
                  </a:lnTo>
                  <a:lnTo>
                    <a:pt x="28" y="570"/>
                  </a:lnTo>
                  <a:lnTo>
                    <a:pt x="21" y="565"/>
                  </a:lnTo>
                  <a:lnTo>
                    <a:pt x="15" y="560"/>
                  </a:lnTo>
                  <a:lnTo>
                    <a:pt x="11" y="555"/>
                  </a:lnTo>
                  <a:lnTo>
                    <a:pt x="7" y="549"/>
                  </a:lnTo>
                  <a:lnTo>
                    <a:pt x="5" y="542"/>
                  </a:lnTo>
                  <a:lnTo>
                    <a:pt x="4" y="533"/>
                  </a:lnTo>
                  <a:lnTo>
                    <a:pt x="1" y="407"/>
                  </a:lnTo>
                  <a:lnTo>
                    <a:pt x="0" y="283"/>
                  </a:lnTo>
                  <a:lnTo>
                    <a:pt x="0" y="160"/>
                  </a:lnTo>
                  <a:lnTo>
                    <a:pt x="4" y="34"/>
                  </a:lnTo>
                  <a:lnTo>
                    <a:pt x="5" y="27"/>
                  </a:lnTo>
                  <a:lnTo>
                    <a:pt x="7" y="20"/>
                  </a:lnTo>
                  <a:lnTo>
                    <a:pt x="10" y="14"/>
                  </a:lnTo>
                  <a:lnTo>
                    <a:pt x="14" y="10"/>
                  </a:lnTo>
                  <a:lnTo>
                    <a:pt x="19" y="5"/>
                  </a:lnTo>
                  <a:lnTo>
                    <a:pt x="26" y="2"/>
                  </a:lnTo>
                  <a:lnTo>
                    <a:pt x="32" y="1"/>
                  </a:lnTo>
                  <a:lnTo>
                    <a:pt x="41" y="0"/>
                  </a:lnTo>
                  <a:lnTo>
                    <a:pt x="69" y="0"/>
                  </a:lnTo>
                  <a:lnTo>
                    <a:pt x="96" y="1"/>
                  </a:lnTo>
                  <a:lnTo>
                    <a:pt x="125" y="1"/>
                  </a:lnTo>
                  <a:lnTo>
                    <a:pt x="152" y="1"/>
                  </a:lnTo>
                  <a:lnTo>
                    <a:pt x="180" y="2"/>
                  </a:lnTo>
                  <a:lnTo>
                    <a:pt x="208" y="3"/>
                  </a:lnTo>
                  <a:lnTo>
                    <a:pt x="236" y="3"/>
                  </a:lnTo>
                  <a:lnTo>
                    <a:pt x="263" y="4"/>
                  </a:lnTo>
                  <a:lnTo>
                    <a:pt x="292" y="5"/>
                  </a:lnTo>
                  <a:lnTo>
                    <a:pt x="319" y="7"/>
                  </a:lnTo>
                  <a:lnTo>
                    <a:pt x="346" y="8"/>
                  </a:lnTo>
                  <a:lnTo>
                    <a:pt x="375" y="10"/>
                  </a:lnTo>
                  <a:lnTo>
                    <a:pt x="402" y="11"/>
                  </a:lnTo>
                  <a:lnTo>
                    <a:pt x="430" y="13"/>
                  </a:lnTo>
                  <a:lnTo>
                    <a:pt x="458" y="14"/>
                  </a:lnTo>
                  <a:lnTo>
                    <a:pt x="486" y="16"/>
                  </a:lnTo>
                  <a:lnTo>
                    <a:pt x="513" y="18"/>
                  </a:lnTo>
                  <a:lnTo>
                    <a:pt x="542" y="20"/>
                  </a:lnTo>
                  <a:lnTo>
                    <a:pt x="569" y="22"/>
                  </a:lnTo>
                  <a:lnTo>
                    <a:pt x="596" y="24"/>
                  </a:lnTo>
                  <a:lnTo>
                    <a:pt x="625" y="27"/>
                  </a:lnTo>
                  <a:lnTo>
                    <a:pt x="652" y="29"/>
                  </a:lnTo>
                  <a:lnTo>
                    <a:pt x="680" y="32"/>
                  </a:lnTo>
                  <a:lnTo>
                    <a:pt x="707" y="36"/>
                  </a:lnTo>
                  <a:lnTo>
                    <a:pt x="736" y="39"/>
                  </a:lnTo>
                  <a:lnTo>
                    <a:pt x="763" y="42"/>
                  </a:lnTo>
                  <a:lnTo>
                    <a:pt x="792" y="45"/>
                  </a:lnTo>
                  <a:lnTo>
                    <a:pt x="820" y="48"/>
                  </a:lnTo>
                  <a:lnTo>
                    <a:pt x="848" y="52"/>
                  </a:lnTo>
                  <a:lnTo>
                    <a:pt x="876" y="56"/>
                  </a:lnTo>
                  <a:lnTo>
                    <a:pt x="904" y="60"/>
                  </a:lnTo>
                  <a:lnTo>
                    <a:pt x="933" y="64"/>
                  </a:lnTo>
                  <a:lnTo>
                    <a:pt x="941" y="67"/>
                  </a:lnTo>
                  <a:lnTo>
                    <a:pt x="948" y="70"/>
                  </a:lnTo>
                  <a:lnTo>
                    <a:pt x="954" y="74"/>
                  </a:lnTo>
                  <a:lnTo>
                    <a:pt x="960" y="79"/>
                  </a:lnTo>
                  <a:lnTo>
                    <a:pt x="964" y="85"/>
                  </a:lnTo>
                  <a:lnTo>
                    <a:pt x="968" y="91"/>
                  </a:lnTo>
                  <a:lnTo>
                    <a:pt x="970" y="99"/>
                  </a:lnTo>
                  <a:lnTo>
                    <a:pt x="973" y="107"/>
                  </a:lnTo>
                  <a:lnTo>
                    <a:pt x="977" y="232"/>
                  </a:lnTo>
                  <a:lnTo>
                    <a:pt x="980" y="357"/>
                  </a:lnTo>
                  <a:lnTo>
                    <a:pt x="982" y="485"/>
                  </a:lnTo>
                  <a:lnTo>
                    <a:pt x="984" y="615"/>
                  </a:lnTo>
                  <a:lnTo>
                    <a:pt x="983" y="623"/>
                  </a:lnTo>
                  <a:lnTo>
                    <a:pt x="981" y="630"/>
                  </a:lnTo>
                  <a:lnTo>
                    <a:pt x="978" y="636"/>
                  </a:lnTo>
                  <a:lnTo>
                    <a:pt x="973" y="641"/>
                  </a:lnTo>
                  <a:lnTo>
                    <a:pt x="967" y="645"/>
                  </a:lnTo>
                  <a:lnTo>
                    <a:pt x="960" y="648"/>
                  </a:lnTo>
                  <a:lnTo>
                    <a:pt x="953" y="649"/>
                  </a:lnTo>
                  <a:lnTo>
                    <a:pt x="945" y="649"/>
                  </a:lnTo>
                  <a:close/>
                </a:path>
              </a:pathLst>
            </a:custGeom>
            <a:solidFill>
              <a:srgbClr val="4C6B5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sp>
        <p:nvSpPr>
          <p:cNvPr id="32775" name="Freeform 217"/>
          <p:cNvSpPr>
            <a:spLocks/>
          </p:cNvSpPr>
          <p:nvPr/>
        </p:nvSpPr>
        <p:spPr bwMode="auto">
          <a:xfrm>
            <a:off x="5868988" y="3184525"/>
            <a:ext cx="153987" cy="84138"/>
          </a:xfrm>
          <a:custGeom>
            <a:avLst/>
            <a:gdLst>
              <a:gd name="T0" fmla="*/ 2147483647 w 970"/>
              <a:gd name="T1" fmla="*/ 2147483647 h 641"/>
              <a:gd name="T2" fmla="*/ 2147483647 w 970"/>
              <a:gd name="T3" fmla="*/ 2147483647 h 641"/>
              <a:gd name="T4" fmla="*/ 2147483647 w 970"/>
              <a:gd name="T5" fmla="*/ 2147483647 h 641"/>
              <a:gd name="T6" fmla="*/ 2147483647 w 970"/>
              <a:gd name="T7" fmla="*/ 2147483647 h 641"/>
              <a:gd name="T8" fmla="*/ 2147483647 w 970"/>
              <a:gd name="T9" fmla="*/ 2147483647 h 641"/>
              <a:gd name="T10" fmla="*/ 2147483647 w 970"/>
              <a:gd name="T11" fmla="*/ 2147483647 h 641"/>
              <a:gd name="T12" fmla="*/ 2147483647 w 970"/>
              <a:gd name="T13" fmla="*/ 2147483647 h 641"/>
              <a:gd name="T14" fmla="*/ 2147483647 w 970"/>
              <a:gd name="T15" fmla="*/ 2147483647 h 641"/>
              <a:gd name="T16" fmla="*/ 2147483647 w 970"/>
              <a:gd name="T17" fmla="*/ 2147483647 h 641"/>
              <a:gd name="T18" fmla="*/ 2147483647 w 970"/>
              <a:gd name="T19" fmla="*/ 2147483647 h 641"/>
              <a:gd name="T20" fmla="*/ 2147483647 w 970"/>
              <a:gd name="T21" fmla="*/ 2147483647 h 641"/>
              <a:gd name="T22" fmla="*/ 2147483647 w 970"/>
              <a:gd name="T23" fmla="*/ 2147483647 h 641"/>
              <a:gd name="T24" fmla="*/ 2147483647 w 970"/>
              <a:gd name="T25" fmla="*/ 2147483647 h 641"/>
              <a:gd name="T26" fmla="*/ 2147483647 w 970"/>
              <a:gd name="T27" fmla="*/ 2147483647 h 641"/>
              <a:gd name="T28" fmla="*/ 2147483647 w 970"/>
              <a:gd name="T29" fmla="*/ 2147483647 h 641"/>
              <a:gd name="T30" fmla="*/ 2147483647 w 970"/>
              <a:gd name="T31" fmla="*/ 2147483647 h 641"/>
              <a:gd name="T32" fmla="*/ 2147483647 w 970"/>
              <a:gd name="T33" fmla="*/ 2147483647 h 641"/>
              <a:gd name="T34" fmla="*/ 2147483647 w 970"/>
              <a:gd name="T35" fmla="*/ 2147483647 h 641"/>
              <a:gd name="T36" fmla="*/ 2147483647 w 970"/>
              <a:gd name="T37" fmla="*/ 2147483647 h 641"/>
              <a:gd name="T38" fmla="*/ 2147483647 w 970"/>
              <a:gd name="T39" fmla="*/ 2147483647 h 641"/>
              <a:gd name="T40" fmla="*/ 2147483647 w 970"/>
              <a:gd name="T41" fmla="*/ 2147483647 h 641"/>
              <a:gd name="T42" fmla="*/ 0 w 970"/>
              <a:gd name="T43" fmla="*/ 2147483647 h 641"/>
              <a:gd name="T44" fmla="*/ 2147483647 w 970"/>
              <a:gd name="T45" fmla="*/ 2147483647 h 641"/>
              <a:gd name="T46" fmla="*/ 2147483647 w 970"/>
              <a:gd name="T47" fmla="*/ 2147483647 h 641"/>
              <a:gd name="T48" fmla="*/ 2147483647 w 970"/>
              <a:gd name="T49" fmla="*/ 2147483647 h 641"/>
              <a:gd name="T50" fmla="*/ 2147483647 w 970"/>
              <a:gd name="T51" fmla="*/ 2147483647 h 641"/>
              <a:gd name="T52" fmla="*/ 2147483647 w 970"/>
              <a:gd name="T53" fmla="*/ 0 h 641"/>
              <a:gd name="T54" fmla="*/ 2147483647 w 970"/>
              <a:gd name="T55" fmla="*/ 2147483647 h 641"/>
              <a:gd name="T56" fmla="*/ 2147483647 w 970"/>
              <a:gd name="T57" fmla="*/ 2147483647 h 641"/>
              <a:gd name="T58" fmla="*/ 2147483647 w 970"/>
              <a:gd name="T59" fmla="*/ 2147483647 h 641"/>
              <a:gd name="T60" fmla="*/ 2147483647 w 970"/>
              <a:gd name="T61" fmla="*/ 2147483647 h 641"/>
              <a:gd name="T62" fmla="*/ 2147483647 w 970"/>
              <a:gd name="T63" fmla="*/ 2147483647 h 641"/>
              <a:gd name="T64" fmla="*/ 2147483647 w 970"/>
              <a:gd name="T65" fmla="*/ 2147483647 h 641"/>
              <a:gd name="T66" fmla="*/ 2147483647 w 970"/>
              <a:gd name="T67" fmla="*/ 2147483647 h 641"/>
              <a:gd name="T68" fmla="*/ 2147483647 w 970"/>
              <a:gd name="T69" fmla="*/ 2147483647 h 641"/>
              <a:gd name="T70" fmla="*/ 2147483647 w 970"/>
              <a:gd name="T71" fmla="*/ 2147483647 h 641"/>
              <a:gd name="T72" fmla="*/ 2147483647 w 970"/>
              <a:gd name="T73" fmla="*/ 2147483647 h 641"/>
              <a:gd name="T74" fmla="*/ 2147483647 w 970"/>
              <a:gd name="T75" fmla="*/ 2147483647 h 641"/>
              <a:gd name="T76" fmla="*/ 2147483647 w 970"/>
              <a:gd name="T77" fmla="*/ 2147483647 h 641"/>
              <a:gd name="T78" fmla="*/ 2147483647 w 970"/>
              <a:gd name="T79" fmla="*/ 2147483647 h 641"/>
              <a:gd name="T80" fmla="*/ 2147483647 w 970"/>
              <a:gd name="T81" fmla="*/ 2147483647 h 641"/>
              <a:gd name="T82" fmla="*/ 2147483647 w 970"/>
              <a:gd name="T83" fmla="*/ 2147483647 h 641"/>
              <a:gd name="T84" fmla="*/ 2147483647 w 970"/>
              <a:gd name="T85" fmla="*/ 2147483647 h 641"/>
              <a:gd name="T86" fmla="*/ 2147483647 w 970"/>
              <a:gd name="T87" fmla="*/ 2147483647 h 641"/>
              <a:gd name="T88" fmla="*/ 2147483647 w 970"/>
              <a:gd name="T89" fmla="*/ 2147483647 h 641"/>
              <a:gd name="T90" fmla="*/ 2147483647 w 970"/>
              <a:gd name="T91" fmla="*/ 2147483647 h 641"/>
              <a:gd name="T92" fmla="*/ 2147483647 w 970"/>
              <a:gd name="T93" fmla="*/ 2147483647 h 641"/>
              <a:gd name="T94" fmla="*/ 2147483647 w 970"/>
              <a:gd name="T95" fmla="*/ 2147483647 h 641"/>
              <a:gd name="T96" fmla="*/ 2147483647 w 970"/>
              <a:gd name="T97" fmla="*/ 2147483647 h 641"/>
              <a:gd name="T98" fmla="*/ 2147483647 w 970"/>
              <a:gd name="T99" fmla="*/ 2147483647 h 641"/>
              <a:gd name="T100" fmla="*/ 2147483647 w 970"/>
              <a:gd name="T101" fmla="*/ 2147483647 h 641"/>
              <a:gd name="T102" fmla="*/ 2147483647 w 970"/>
              <a:gd name="T103" fmla="*/ 2147483647 h 6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970"/>
              <a:gd name="T157" fmla="*/ 0 h 641"/>
              <a:gd name="T158" fmla="*/ 970 w 970"/>
              <a:gd name="T159" fmla="*/ 641 h 641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970" h="641">
                <a:moveTo>
                  <a:pt x="934" y="641"/>
                </a:moveTo>
                <a:lnTo>
                  <a:pt x="906" y="641"/>
                </a:lnTo>
                <a:lnTo>
                  <a:pt x="879" y="640"/>
                </a:lnTo>
                <a:lnTo>
                  <a:pt x="852" y="640"/>
                </a:lnTo>
                <a:lnTo>
                  <a:pt x="824" y="639"/>
                </a:lnTo>
                <a:lnTo>
                  <a:pt x="797" y="638"/>
                </a:lnTo>
                <a:lnTo>
                  <a:pt x="769" y="638"/>
                </a:lnTo>
                <a:lnTo>
                  <a:pt x="742" y="637"/>
                </a:lnTo>
                <a:lnTo>
                  <a:pt x="714" y="636"/>
                </a:lnTo>
                <a:lnTo>
                  <a:pt x="687" y="635"/>
                </a:lnTo>
                <a:lnTo>
                  <a:pt x="660" y="634"/>
                </a:lnTo>
                <a:lnTo>
                  <a:pt x="633" y="633"/>
                </a:lnTo>
                <a:lnTo>
                  <a:pt x="606" y="631"/>
                </a:lnTo>
                <a:lnTo>
                  <a:pt x="577" y="630"/>
                </a:lnTo>
                <a:lnTo>
                  <a:pt x="550" y="628"/>
                </a:lnTo>
                <a:lnTo>
                  <a:pt x="522" y="626"/>
                </a:lnTo>
                <a:lnTo>
                  <a:pt x="495" y="625"/>
                </a:lnTo>
                <a:lnTo>
                  <a:pt x="467" y="623"/>
                </a:lnTo>
                <a:lnTo>
                  <a:pt x="439" y="620"/>
                </a:lnTo>
                <a:lnTo>
                  <a:pt x="411" y="618"/>
                </a:lnTo>
                <a:lnTo>
                  <a:pt x="383" y="616"/>
                </a:lnTo>
                <a:lnTo>
                  <a:pt x="356" y="612"/>
                </a:lnTo>
                <a:lnTo>
                  <a:pt x="327" y="609"/>
                </a:lnTo>
                <a:lnTo>
                  <a:pt x="300" y="606"/>
                </a:lnTo>
                <a:lnTo>
                  <a:pt x="271" y="603"/>
                </a:lnTo>
                <a:lnTo>
                  <a:pt x="243" y="599"/>
                </a:lnTo>
                <a:lnTo>
                  <a:pt x="214" y="596"/>
                </a:lnTo>
                <a:lnTo>
                  <a:pt x="186" y="592"/>
                </a:lnTo>
                <a:lnTo>
                  <a:pt x="157" y="588"/>
                </a:lnTo>
                <a:lnTo>
                  <a:pt x="129" y="582"/>
                </a:lnTo>
                <a:lnTo>
                  <a:pt x="99" y="578"/>
                </a:lnTo>
                <a:lnTo>
                  <a:pt x="71" y="573"/>
                </a:lnTo>
                <a:lnTo>
                  <a:pt x="42" y="568"/>
                </a:lnTo>
                <a:lnTo>
                  <a:pt x="33" y="566"/>
                </a:lnTo>
                <a:lnTo>
                  <a:pt x="26" y="563"/>
                </a:lnTo>
                <a:lnTo>
                  <a:pt x="20" y="560"/>
                </a:lnTo>
                <a:lnTo>
                  <a:pt x="14" y="554"/>
                </a:lnTo>
                <a:lnTo>
                  <a:pt x="9" y="548"/>
                </a:lnTo>
                <a:lnTo>
                  <a:pt x="6" y="541"/>
                </a:lnTo>
                <a:lnTo>
                  <a:pt x="4" y="534"/>
                </a:lnTo>
                <a:lnTo>
                  <a:pt x="3" y="525"/>
                </a:lnTo>
                <a:lnTo>
                  <a:pt x="1" y="400"/>
                </a:lnTo>
                <a:lnTo>
                  <a:pt x="0" y="279"/>
                </a:lnTo>
                <a:lnTo>
                  <a:pt x="0" y="159"/>
                </a:lnTo>
                <a:lnTo>
                  <a:pt x="3" y="35"/>
                </a:lnTo>
                <a:lnTo>
                  <a:pt x="4" y="27"/>
                </a:lnTo>
                <a:lnTo>
                  <a:pt x="6" y="19"/>
                </a:lnTo>
                <a:lnTo>
                  <a:pt x="9" y="14"/>
                </a:lnTo>
                <a:lnTo>
                  <a:pt x="14" y="9"/>
                </a:lnTo>
                <a:lnTo>
                  <a:pt x="19" y="5"/>
                </a:lnTo>
                <a:lnTo>
                  <a:pt x="25" y="2"/>
                </a:lnTo>
                <a:lnTo>
                  <a:pt x="32" y="1"/>
                </a:lnTo>
                <a:lnTo>
                  <a:pt x="39" y="0"/>
                </a:lnTo>
                <a:lnTo>
                  <a:pt x="67" y="0"/>
                </a:lnTo>
                <a:lnTo>
                  <a:pt x="94" y="1"/>
                </a:lnTo>
                <a:lnTo>
                  <a:pt x="123" y="1"/>
                </a:lnTo>
                <a:lnTo>
                  <a:pt x="150" y="2"/>
                </a:lnTo>
                <a:lnTo>
                  <a:pt x="178" y="2"/>
                </a:lnTo>
                <a:lnTo>
                  <a:pt x="205" y="3"/>
                </a:lnTo>
                <a:lnTo>
                  <a:pt x="233" y="4"/>
                </a:lnTo>
                <a:lnTo>
                  <a:pt x="260" y="5"/>
                </a:lnTo>
                <a:lnTo>
                  <a:pt x="287" y="6"/>
                </a:lnTo>
                <a:lnTo>
                  <a:pt x="315" y="7"/>
                </a:lnTo>
                <a:lnTo>
                  <a:pt x="342" y="8"/>
                </a:lnTo>
                <a:lnTo>
                  <a:pt x="370" y="9"/>
                </a:lnTo>
                <a:lnTo>
                  <a:pt x="397" y="10"/>
                </a:lnTo>
                <a:lnTo>
                  <a:pt x="425" y="12"/>
                </a:lnTo>
                <a:lnTo>
                  <a:pt x="452" y="14"/>
                </a:lnTo>
                <a:lnTo>
                  <a:pt x="480" y="15"/>
                </a:lnTo>
                <a:lnTo>
                  <a:pt x="507" y="17"/>
                </a:lnTo>
                <a:lnTo>
                  <a:pt x="534" y="19"/>
                </a:lnTo>
                <a:lnTo>
                  <a:pt x="562" y="21"/>
                </a:lnTo>
                <a:lnTo>
                  <a:pt x="589" y="23"/>
                </a:lnTo>
                <a:lnTo>
                  <a:pt x="617" y="27"/>
                </a:lnTo>
                <a:lnTo>
                  <a:pt x="644" y="29"/>
                </a:lnTo>
                <a:lnTo>
                  <a:pt x="671" y="32"/>
                </a:lnTo>
                <a:lnTo>
                  <a:pt x="698" y="35"/>
                </a:lnTo>
                <a:lnTo>
                  <a:pt x="727" y="38"/>
                </a:lnTo>
                <a:lnTo>
                  <a:pt x="754" y="41"/>
                </a:lnTo>
                <a:lnTo>
                  <a:pt x="781" y="44"/>
                </a:lnTo>
                <a:lnTo>
                  <a:pt x="810" y="48"/>
                </a:lnTo>
                <a:lnTo>
                  <a:pt x="837" y="51"/>
                </a:lnTo>
                <a:lnTo>
                  <a:pt x="866" y="56"/>
                </a:lnTo>
                <a:lnTo>
                  <a:pt x="893" y="60"/>
                </a:lnTo>
                <a:lnTo>
                  <a:pt x="922" y="64"/>
                </a:lnTo>
                <a:lnTo>
                  <a:pt x="930" y="66"/>
                </a:lnTo>
                <a:lnTo>
                  <a:pt x="937" y="69"/>
                </a:lnTo>
                <a:lnTo>
                  <a:pt x="943" y="73"/>
                </a:lnTo>
                <a:lnTo>
                  <a:pt x="949" y="77"/>
                </a:lnTo>
                <a:lnTo>
                  <a:pt x="953" y="83"/>
                </a:lnTo>
                <a:lnTo>
                  <a:pt x="957" y="90"/>
                </a:lnTo>
                <a:lnTo>
                  <a:pt x="959" y="97"/>
                </a:lnTo>
                <a:lnTo>
                  <a:pt x="961" y="104"/>
                </a:lnTo>
                <a:lnTo>
                  <a:pt x="965" y="229"/>
                </a:lnTo>
                <a:lnTo>
                  <a:pt x="967" y="354"/>
                </a:lnTo>
                <a:lnTo>
                  <a:pt x="969" y="478"/>
                </a:lnTo>
                <a:lnTo>
                  <a:pt x="970" y="607"/>
                </a:lnTo>
                <a:lnTo>
                  <a:pt x="970" y="614"/>
                </a:lnTo>
                <a:lnTo>
                  <a:pt x="969" y="621"/>
                </a:lnTo>
                <a:lnTo>
                  <a:pt x="966" y="627"/>
                </a:lnTo>
                <a:lnTo>
                  <a:pt x="961" y="632"/>
                </a:lnTo>
                <a:lnTo>
                  <a:pt x="956" y="636"/>
                </a:lnTo>
                <a:lnTo>
                  <a:pt x="949" y="639"/>
                </a:lnTo>
                <a:lnTo>
                  <a:pt x="942" y="640"/>
                </a:lnTo>
                <a:lnTo>
                  <a:pt x="934" y="641"/>
                </a:lnTo>
                <a:close/>
              </a:path>
            </a:pathLst>
          </a:custGeom>
          <a:solidFill>
            <a:srgbClr val="5C826E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76" name="Freeform 218"/>
          <p:cNvSpPr>
            <a:spLocks/>
          </p:cNvSpPr>
          <p:nvPr/>
        </p:nvSpPr>
        <p:spPr bwMode="auto">
          <a:xfrm>
            <a:off x="5895975" y="3675063"/>
            <a:ext cx="114300" cy="11112"/>
          </a:xfrm>
          <a:custGeom>
            <a:avLst/>
            <a:gdLst>
              <a:gd name="T0" fmla="*/ 2147483647 w 724"/>
              <a:gd name="T1" fmla="*/ 2147483647 h 77"/>
              <a:gd name="T2" fmla="*/ 2147483647 w 724"/>
              <a:gd name="T3" fmla="*/ 2147483647 h 77"/>
              <a:gd name="T4" fmla="*/ 2147483647 w 724"/>
              <a:gd name="T5" fmla="*/ 0 h 77"/>
              <a:gd name="T6" fmla="*/ 0 w 724"/>
              <a:gd name="T7" fmla="*/ 2147483647 h 77"/>
              <a:gd name="T8" fmla="*/ 2147483647 w 724"/>
              <a:gd name="T9" fmla="*/ 2147483647 h 77"/>
              <a:gd name="T10" fmla="*/ 2147483647 w 724"/>
              <a:gd name="T11" fmla="*/ 2147483647 h 77"/>
              <a:gd name="T12" fmla="*/ 2147483647 w 724"/>
              <a:gd name="T13" fmla="*/ 2147483647 h 77"/>
              <a:gd name="T14" fmla="*/ 2147483647 w 724"/>
              <a:gd name="T15" fmla="*/ 2147483647 h 77"/>
              <a:gd name="T16" fmla="*/ 2147483647 w 724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24"/>
              <a:gd name="T28" fmla="*/ 0 h 77"/>
              <a:gd name="T29" fmla="*/ 724 w 724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24" h="77">
                <a:moveTo>
                  <a:pt x="724" y="65"/>
                </a:moveTo>
                <a:lnTo>
                  <a:pt x="724" y="65"/>
                </a:lnTo>
                <a:lnTo>
                  <a:pt x="2" y="0"/>
                </a:lnTo>
                <a:lnTo>
                  <a:pt x="0" y="13"/>
                </a:lnTo>
                <a:lnTo>
                  <a:pt x="722" y="77"/>
                </a:lnTo>
                <a:lnTo>
                  <a:pt x="724" y="65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77" name="Freeform 219"/>
          <p:cNvSpPr>
            <a:spLocks/>
          </p:cNvSpPr>
          <p:nvPr/>
        </p:nvSpPr>
        <p:spPr bwMode="auto">
          <a:xfrm>
            <a:off x="6010275" y="3684588"/>
            <a:ext cx="1588" cy="1587"/>
          </a:xfrm>
          <a:custGeom>
            <a:avLst/>
            <a:gdLst>
              <a:gd name="T0" fmla="*/ 2147483647 w 11"/>
              <a:gd name="T1" fmla="*/ 2147483647 h 13"/>
              <a:gd name="T2" fmla="*/ 2147483647 w 11"/>
              <a:gd name="T3" fmla="*/ 2147483647 h 13"/>
              <a:gd name="T4" fmla="*/ 2147483647 w 11"/>
              <a:gd name="T5" fmla="*/ 0 h 13"/>
              <a:gd name="T6" fmla="*/ 0 w 11"/>
              <a:gd name="T7" fmla="*/ 2147483647 h 13"/>
              <a:gd name="T8" fmla="*/ 2147483647 w 11"/>
              <a:gd name="T9" fmla="*/ 2147483647 h 13"/>
              <a:gd name="T10" fmla="*/ 2147483647 w 11"/>
              <a:gd name="T11" fmla="*/ 2147483647 h 13"/>
              <a:gd name="T12" fmla="*/ 2147483647 w 11"/>
              <a:gd name="T13" fmla="*/ 2147483647 h 13"/>
              <a:gd name="T14" fmla="*/ 2147483647 w 11"/>
              <a:gd name="T15" fmla="*/ 2147483647 h 13"/>
              <a:gd name="T16" fmla="*/ 2147483647 w 11"/>
              <a:gd name="T17" fmla="*/ 2147483647 h 13"/>
              <a:gd name="T18" fmla="*/ 2147483647 w 11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1"/>
              <a:gd name="T31" fmla="*/ 0 h 13"/>
              <a:gd name="T32" fmla="*/ 11 w 11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1" h="13">
                <a:moveTo>
                  <a:pt x="11" y="2"/>
                </a:moveTo>
                <a:lnTo>
                  <a:pt x="9" y="1"/>
                </a:lnTo>
                <a:lnTo>
                  <a:pt x="2" y="0"/>
                </a:lnTo>
                <a:lnTo>
                  <a:pt x="0" y="12"/>
                </a:lnTo>
                <a:lnTo>
                  <a:pt x="7" y="13"/>
                </a:lnTo>
                <a:lnTo>
                  <a:pt x="5" y="12"/>
                </a:lnTo>
                <a:lnTo>
                  <a:pt x="11" y="2"/>
                </a:lnTo>
                <a:lnTo>
                  <a:pt x="10" y="1"/>
                </a:lnTo>
                <a:lnTo>
                  <a:pt x="9" y="1"/>
                </a:lnTo>
                <a:lnTo>
                  <a:pt x="11" y="2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78" name="Freeform 220"/>
          <p:cNvSpPr>
            <a:spLocks/>
          </p:cNvSpPr>
          <p:nvPr/>
        </p:nvSpPr>
        <p:spPr bwMode="auto">
          <a:xfrm>
            <a:off x="6011863" y="3684588"/>
            <a:ext cx="1587" cy="1587"/>
          </a:xfrm>
          <a:custGeom>
            <a:avLst/>
            <a:gdLst>
              <a:gd name="T0" fmla="*/ 2147483647 w 15"/>
              <a:gd name="T1" fmla="*/ 2147483647 h 14"/>
              <a:gd name="T2" fmla="*/ 2147483647 w 15"/>
              <a:gd name="T3" fmla="*/ 2147483647 h 14"/>
              <a:gd name="T4" fmla="*/ 2147483647 w 15"/>
              <a:gd name="T5" fmla="*/ 0 h 14"/>
              <a:gd name="T6" fmla="*/ 0 w 15"/>
              <a:gd name="T7" fmla="*/ 2147483647 h 14"/>
              <a:gd name="T8" fmla="*/ 2147483647 w 15"/>
              <a:gd name="T9" fmla="*/ 2147483647 h 14"/>
              <a:gd name="T10" fmla="*/ 2147483647 w 15"/>
              <a:gd name="T11" fmla="*/ 2147483647 h 14"/>
              <a:gd name="T12" fmla="*/ 2147483647 w 15"/>
              <a:gd name="T13" fmla="*/ 2147483647 h 14"/>
              <a:gd name="T14" fmla="*/ 2147483647 w 15"/>
              <a:gd name="T15" fmla="*/ 2147483647 h 14"/>
              <a:gd name="T16" fmla="*/ 2147483647 w 15"/>
              <a:gd name="T17" fmla="*/ 2147483647 h 14"/>
              <a:gd name="T18" fmla="*/ 2147483647 w 15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14"/>
              <a:gd name="T32" fmla="*/ 15 w 15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14">
                <a:moveTo>
                  <a:pt x="15" y="5"/>
                </a:moveTo>
                <a:lnTo>
                  <a:pt x="12" y="4"/>
                </a:lnTo>
                <a:lnTo>
                  <a:pt x="6" y="0"/>
                </a:lnTo>
                <a:lnTo>
                  <a:pt x="0" y="10"/>
                </a:lnTo>
                <a:lnTo>
                  <a:pt x="6" y="14"/>
                </a:lnTo>
                <a:lnTo>
                  <a:pt x="4" y="13"/>
                </a:lnTo>
                <a:lnTo>
                  <a:pt x="15" y="5"/>
                </a:lnTo>
                <a:lnTo>
                  <a:pt x="14" y="5"/>
                </a:lnTo>
                <a:lnTo>
                  <a:pt x="12" y="4"/>
                </a:lnTo>
                <a:lnTo>
                  <a:pt x="15" y="5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79" name="Freeform 221"/>
          <p:cNvSpPr>
            <a:spLocks/>
          </p:cNvSpPr>
          <p:nvPr/>
        </p:nvSpPr>
        <p:spPr bwMode="auto">
          <a:xfrm>
            <a:off x="6011863" y="3684588"/>
            <a:ext cx="1587" cy="1587"/>
          </a:xfrm>
          <a:custGeom>
            <a:avLst/>
            <a:gdLst>
              <a:gd name="T0" fmla="*/ 2147483647 w 16"/>
              <a:gd name="T1" fmla="*/ 2147483647 h 13"/>
              <a:gd name="T2" fmla="*/ 2147483647 w 16"/>
              <a:gd name="T3" fmla="*/ 2147483647 h 13"/>
              <a:gd name="T4" fmla="*/ 2147483647 w 16"/>
              <a:gd name="T5" fmla="*/ 0 h 13"/>
              <a:gd name="T6" fmla="*/ 0 w 16"/>
              <a:gd name="T7" fmla="*/ 2147483647 h 13"/>
              <a:gd name="T8" fmla="*/ 2147483647 w 16"/>
              <a:gd name="T9" fmla="*/ 2147483647 h 13"/>
              <a:gd name="T10" fmla="*/ 2147483647 w 16"/>
              <a:gd name="T11" fmla="*/ 2147483647 h 13"/>
              <a:gd name="T12" fmla="*/ 2147483647 w 16"/>
              <a:gd name="T13" fmla="*/ 2147483647 h 13"/>
              <a:gd name="T14" fmla="*/ 2147483647 w 16"/>
              <a:gd name="T15" fmla="*/ 2147483647 h 13"/>
              <a:gd name="T16" fmla="*/ 2147483647 w 16"/>
              <a:gd name="T17" fmla="*/ 2147483647 h 13"/>
              <a:gd name="T18" fmla="*/ 2147483647 w 16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3"/>
              <a:gd name="T32" fmla="*/ 16 w 16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3">
                <a:moveTo>
                  <a:pt x="16" y="7"/>
                </a:moveTo>
                <a:lnTo>
                  <a:pt x="15" y="5"/>
                </a:lnTo>
                <a:lnTo>
                  <a:pt x="11" y="0"/>
                </a:lnTo>
                <a:lnTo>
                  <a:pt x="0" y="8"/>
                </a:lnTo>
                <a:lnTo>
                  <a:pt x="4" y="13"/>
                </a:lnTo>
                <a:lnTo>
                  <a:pt x="3" y="11"/>
                </a:lnTo>
                <a:lnTo>
                  <a:pt x="16" y="7"/>
                </a:lnTo>
                <a:lnTo>
                  <a:pt x="15" y="6"/>
                </a:lnTo>
                <a:lnTo>
                  <a:pt x="15" y="5"/>
                </a:lnTo>
                <a:lnTo>
                  <a:pt x="16" y="7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80" name="Freeform 222"/>
          <p:cNvSpPr>
            <a:spLocks/>
          </p:cNvSpPr>
          <p:nvPr/>
        </p:nvSpPr>
        <p:spPr bwMode="auto">
          <a:xfrm>
            <a:off x="6011863" y="3686175"/>
            <a:ext cx="3175" cy="1588"/>
          </a:xfrm>
          <a:custGeom>
            <a:avLst/>
            <a:gdLst>
              <a:gd name="T0" fmla="*/ 2147483647 w 15"/>
              <a:gd name="T1" fmla="*/ 2147483647 h 12"/>
              <a:gd name="T2" fmla="*/ 2147483647 w 15"/>
              <a:gd name="T3" fmla="*/ 2147483647 h 12"/>
              <a:gd name="T4" fmla="*/ 2147483647 w 15"/>
              <a:gd name="T5" fmla="*/ 0 h 12"/>
              <a:gd name="T6" fmla="*/ 0 w 15"/>
              <a:gd name="T7" fmla="*/ 2147483647 h 12"/>
              <a:gd name="T8" fmla="*/ 2147483647 w 15"/>
              <a:gd name="T9" fmla="*/ 2147483647 h 12"/>
              <a:gd name="T10" fmla="*/ 2147483647 w 15"/>
              <a:gd name="T11" fmla="*/ 2147483647 h 12"/>
              <a:gd name="T12" fmla="*/ 2147483647 w 15"/>
              <a:gd name="T13" fmla="*/ 2147483647 h 12"/>
              <a:gd name="T14" fmla="*/ 2147483647 w 15"/>
              <a:gd name="T15" fmla="*/ 2147483647 h 12"/>
              <a:gd name="T16" fmla="*/ 2147483647 w 15"/>
              <a:gd name="T17" fmla="*/ 2147483647 h 12"/>
              <a:gd name="T18" fmla="*/ 2147483647 w 15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12"/>
              <a:gd name="T32" fmla="*/ 15 w 15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12">
                <a:moveTo>
                  <a:pt x="15" y="10"/>
                </a:moveTo>
                <a:lnTo>
                  <a:pt x="15" y="7"/>
                </a:lnTo>
                <a:lnTo>
                  <a:pt x="13" y="0"/>
                </a:lnTo>
                <a:lnTo>
                  <a:pt x="0" y="4"/>
                </a:lnTo>
                <a:lnTo>
                  <a:pt x="2" y="12"/>
                </a:lnTo>
                <a:lnTo>
                  <a:pt x="2" y="8"/>
                </a:lnTo>
                <a:lnTo>
                  <a:pt x="15" y="10"/>
                </a:lnTo>
                <a:lnTo>
                  <a:pt x="15" y="9"/>
                </a:lnTo>
                <a:lnTo>
                  <a:pt x="15" y="7"/>
                </a:lnTo>
                <a:lnTo>
                  <a:pt x="15" y="10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81" name="Freeform 223"/>
          <p:cNvSpPr>
            <a:spLocks/>
          </p:cNvSpPr>
          <p:nvPr/>
        </p:nvSpPr>
        <p:spPr bwMode="auto">
          <a:xfrm>
            <a:off x="6008688" y="3686175"/>
            <a:ext cx="6350" cy="19050"/>
          </a:xfrm>
          <a:custGeom>
            <a:avLst/>
            <a:gdLst>
              <a:gd name="T0" fmla="*/ 2147483647 w 39"/>
              <a:gd name="T1" fmla="*/ 2147483647 h 134"/>
              <a:gd name="T2" fmla="*/ 2147483647 w 39"/>
              <a:gd name="T3" fmla="*/ 2147483647 h 134"/>
              <a:gd name="T4" fmla="*/ 2147483647 w 39"/>
              <a:gd name="T5" fmla="*/ 2147483647 h 134"/>
              <a:gd name="T6" fmla="*/ 2147483647 w 39"/>
              <a:gd name="T7" fmla="*/ 0 h 134"/>
              <a:gd name="T8" fmla="*/ 0 w 39"/>
              <a:gd name="T9" fmla="*/ 2147483647 h 134"/>
              <a:gd name="T10" fmla="*/ 2147483647 w 39"/>
              <a:gd name="T11" fmla="*/ 2147483647 h 134"/>
              <a:gd name="T12" fmla="*/ 2147483647 w 39"/>
              <a:gd name="T13" fmla="*/ 2147483647 h 134"/>
              <a:gd name="T14" fmla="*/ 2147483647 w 39"/>
              <a:gd name="T15" fmla="*/ 2147483647 h 134"/>
              <a:gd name="T16" fmla="*/ 2147483647 w 39"/>
              <a:gd name="T17" fmla="*/ 2147483647 h 134"/>
              <a:gd name="T18" fmla="*/ 2147483647 w 39"/>
              <a:gd name="T19" fmla="*/ 2147483647 h 1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9"/>
              <a:gd name="T31" fmla="*/ 0 h 134"/>
              <a:gd name="T32" fmla="*/ 39 w 39"/>
              <a:gd name="T33" fmla="*/ 134 h 13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9" h="134">
                <a:moveTo>
                  <a:pt x="11" y="134"/>
                </a:moveTo>
                <a:lnTo>
                  <a:pt x="12" y="131"/>
                </a:lnTo>
                <a:lnTo>
                  <a:pt x="39" y="2"/>
                </a:lnTo>
                <a:lnTo>
                  <a:pt x="26" y="0"/>
                </a:lnTo>
                <a:lnTo>
                  <a:pt x="0" y="129"/>
                </a:lnTo>
                <a:lnTo>
                  <a:pt x="1" y="126"/>
                </a:lnTo>
                <a:lnTo>
                  <a:pt x="11" y="134"/>
                </a:lnTo>
                <a:lnTo>
                  <a:pt x="12" y="133"/>
                </a:lnTo>
                <a:lnTo>
                  <a:pt x="12" y="131"/>
                </a:lnTo>
                <a:lnTo>
                  <a:pt x="11" y="134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82" name="Freeform 224"/>
          <p:cNvSpPr>
            <a:spLocks/>
          </p:cNvSpPr>
          <p:nvPr/>
        </p:nvSpPr>
        <p:spPr bwMode="auto">
          <a:xfrm>
            <a:off x="6008688" y="3703638"/>
            <a:ext cx="1587" cy="1587"/>
          </a:xfrm>
          <a:custGeom>
            <a:avLst/>
            <a:gdLst>
              <a:gd name="T0" fmla="*/ 2147483647 w 13"/>
              <a:gd name="T1" fmla="*/ 2147483647 h 13"/>
              <a:gd name="T2" fmla="*/ 2147483647 w 13"/>
              <a:gd name="T3" fmla="*/ 2147483647 h 13"/>
              <a:gd name="T4" fmla="*/ 2147483647 w 13"/>
              <a:gd name="T5" fmla="*/ 2147483647 h 13"/>
              <a:gd name="T6" fmla="*/ 2147483647 w 13"/>
              <a:gd name="T7" fmla="*/ 0 h 13"/>
              <a:gd name="T8" fmla="*/ 0 w 13"/>
              <a:gd name="T9" fmla="*/ 2147483647 h 13"/>
              <a:gd name="T10" fmla="*/ 2147483647 w 13"/>
              <a:gd name="T11" fmla="*/ 2147483647 h 13"/>
              <a:gd name="T12" fmla="*/ 2147483647 w 13"/>
              <a:gd name="T13" fmla="*/ 2147483647 h 13"/>
              <a:gd name="T14" fmla="*/ 2147483647 w 13"/>
              <a:gd name="T15" fmla="*/ 2147483647 h 13"/>
              <a:gd name="T16" fmla="*/ 2147483647 w 13"/>
              <a:gd name="T17" fmla="*/ 2147483647 h 13"/>
              <a:gd name="T18" fmla="*/ 2147483647 w 13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3"/>
              <a:gd name="T31" fmla="*/ 0 h 13"/>
              <a:gd name="T32" fmla="*/ 13 w 13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3" h="13">
                <a:moveTo>
                  <a:pt x="9" y="13"/>
                </a:moveTo>
                <a:lnTo>
                  <a:pt x="10" y="12"/>
                </a:lnTo>
                <a:lnTo>
                  <a:pt x="13" y="8"/>
                </a:lnTo>
                <a:lnTo>
                  <a:pt x="3" y="0"/>
                </a:lnTo>
                <a:lnTo>
                  <a:pt x="0" y="4"/>
                </a:lnTo>
                <a:lnTo>
                  <a:pt x="1" y="3"/>
                </a:lnTo>
                <a:lnTo>
                  <a:pt x="9" y="13"/>
                </a:lnTo>
                <a:lnTo>
                  <a:pt x="9" y="12"/>
                </a:lnTo>
                <a:lnTo>
                  <a:pt x="10" y="12"/>
                </a:lnTo>
                <a:lnTo>
                  <a:pt x="9" y="13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83" name="Freeform 225"/>
          <p:cNvSpPr>
            <a:spLocks/>
          </p:cNvSpPr>
          <p:nvPr/>
        </p:nvSpPr>
        <p:spPr bwMode="auto">
          <a:xfrm>
            <a:off x="6007100" y="3703638"/>
            <a:ext cx="3175" cy="1587"/>
          </a:xfrm>
          <a:custGeom>
            <a:avLst/>
            <a:gdLst>
              <a:gd name="T0" fmla="*/ 2147483647 w 13"/>
              <a:gd name="T1" fmla="*/ 2147483647 h 14"/>
              <a:gd name="T2" fmla="*/ 2147483647 w 13"/>
              <a:gd name="T3" fmla="*/ 2147483647 h 14"/>
              <a:gd name="T4" fmla="*/ 2147483647 w 13"/>
              <a:gd name="T5" fmla="*/ 2147483647 h 14"/>
              <a:gd name="T6" fmla="*/ 2147483647 w 13"/>
              <a:gd name="T7" fmla="*/ 0 h 14"/>
              <a:gd name="T8" fmla="*/ 0 w 13"/>
              <a:gd name="T9" fmla="*/ 2147483647 h 14"/>
              <a:gd name="T10" fmla="*/ 2147483647 w 13"/>
              <a:gd name="T11" fmla="*/ 2147483647 h 14"/>
              <a:gd name="T12" fmla="*/ 2147483647 w 13"/>
              <a:gd name="T13" fmla="*/ 2147483647 h 14"/>
              <a:gd name="T14" fmla="*/ 2147483647 w 13"/>
              <a:gd name="T15" fmla="*/ 2147483647 h 14"/>
              <a:gd name="T16" fmla="*/ 2147483647 w 13"/>
              <a:gd name="T17" fmla="*/ 2147483647 h 14"/>
              <a:gd name="T18" fmla="*/ 2147483647 w 13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3"/>
              <a:gd name="T31" fmla="*/ 0 h 14"/>
              <a:gd name="T32" fmla="*/ 13 w 13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3" h="14">
                <a:moveTo>
                  <a:pt x="7" y="14"/>
                </a:moveTo>
                <a:lnTo>
                  <a:pt x="8" y="14"/>
                </a:lnTo>
                <a:lnTo>
                  <a:pt x="13" y="10"/>
                </a:lnTo>
                <a:lnTo>
                  <a:pt x="5" y="0"/>
                </a:lnTo>
                <a:lnTo>
                  <a:pt x="0" y="4"/>
                </a:lnTo>
                <a:lnTo>
                  <a:pt x="1" y="4"/>
                </a:lnTo>
                <a:lnTo>
                  <a:pt x="7" y="14"/>
                </a:lnTo>
                <a:lnTo>
                  <a:pt x="8" y="14"/>
                </a:lnTo>
                <a:lnTo>
                  <a:pt x="7" y="14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84" name="Freeform 226"/>
          <p:cNvSpPr>
            <a:spLocks/>
          </p:cNvSpPr>
          <p:nvPr/>
        </p:nvSpPr>
        <p:spPr bwMode="auto">
          <a:xfrm>
            <a:off x="6007100" y="3703638"/>
            <a:ext cx="1588" cy="3175"/>
          </a:xfrm>
          <a:custGeom>
            <a:avLst/>
            <a:gdLst>
              <a:gd name="T0" fmla="*/ 2147483647 w 12"/>
              <a:gd name="T1" fmla="*/ 2147483647 h 14"/>
              <a:gd name="T2" fmla="*/ 2147483647 w 12"/>
              <a:gd name="T3" fmla="*/ 2147483647 h 14"/>
              <a:gd name="T4" fmla="*/ 2147483647 w 12"/>
              <a:gd name="T5" fmla="*/ 2147483647 h 14"/>
              <a:gd name="T6" fmla="*/ 2147483647 w 12"/>
              <a:gd name="T7" fmla="*/ 0 h 14"/>
              <a:gd name="T8" fmla="*/ 0 w 12"/>
              <a:gd name="T9" fmla="*/ 2147483647 h 14"/>
              <a:gd name="T10" fmla="*/ 2147483647 w 12"/>
              <a:gd name="T11" fmla="*/ 2147483647 h 14"/>
              <a:gd name="T12" fmla="*/ 2147483647 w 12"/>
              <a:gd name="T13" fmla="*/ 2147483647 h 14"/>
              <a:gd name="T14" fmla="*/ 2147483647 w 12"/>
              <a:gd name="T15" fmla="*/ 2147483647 h 14"/>
              <a:gd name="T16" fmla="*/ 2147483647 w 12"/>
              <a:gd name="T17" fmla="*/ 2147483647 h 14"/>
              <a:gd name="T18" fmla="*/ 2147483647 w 12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4"/>
              <a:gd name="T32" fmla="*/ 12 w 12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4">
                <a:moveTo>
                  <a:pt x="4" y="14"/>
                </a:moveTo>
                <a:lnTo>
                  <a:pt x="6" y="13"/>
                </a:lnTo>
                <a:lnTo>
                  <a:pt x="12" y="10"/>
                </a:lnTo>
                <a:lnTo>
                  <a:pt x="6" y="0"/>
                </a:lnTo>
                <a:lnTo>
                  <a:pt x="0" y="3"/>
                </a:lnTo>
                <a:lnTo>
                  <a:pt x="2" y="2"/>
                </a:lnTo>
                <a:lnTo>
                  <a:pt x="4" y="14"/>
                </a:lnTo>
                <a:lnTo>
                  <a:pt x="5" y="14"/>
                </a:lnTo>
                <a:lnTo>
                  <a:pt x="6" y="13"/>
                </a:lnTo>
                <a:lnTo>
                  <a:pt x="4" y="14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85" name="Freeform 227"/>
          <p:cNvSpPr>
            <a:spLocks/>
          </p:cNvSpPr>
          <p:nvPr/>
        </p:nvSpPr>
        <p:spPr bwMode="auto">
          <a:xfrm>
            <a:off x="6005513" y="3705225"/>
            <a:ext cx="1587" cy="1588"/>
          </a:xfrm>
          <a:custGeom>
            <a:avLst/>
            <a:gdLst>
              <a:gd name="T0" fmla="*/ 2147483647 w 8"/>
              <a:gd name="T1" fmla="*/ 2147483647 h 13"/>
              <a:gd name="T2" fmla="*/ 2147483647 w 8"/>
              <a:gd name="T3" fmla="*/ 2147483647 h 13"/>
              <a:gd name="T4" fmla="*/ 2147483647 w 8"/>
              <a:gd name="T5" fmla="*/ 2147483647 h 13"/>
              <a:gd name="T6" fmla="*/ 2147483647 w 8"/>
              <a:gd name="T7" fmla="*/ 0 h 13"/>
              <a:gd name="T8" fmla="*/ 0 w 8"/>
              <a:gd name="T9" fmla="*/ 2147483647 h 13"/>
              <a:gd name="T10" fmla="*/ 2147483647 w 8"/>
              <a:gd name="T11" fmla="*/ 2147483647 h 13"/>
              <a:gd name="T12" fmla="*/ 2147483647 w 8"/>
              <a:gd name="T13" fmla="*/ 2147483647 h 13"/>
              <a:gd name="T14" fmla="*/ 2147483647 w 8"/>
              <a:gd name="T15" fmla="*/ 2147483647 h 13"/>
              <a:gd name="T16" fmla="*/ 2147483647 w 8"/>
              <a:gd name="T17" fmla="*/ 2147483647 h 13"/>
              <a:gd name="T18" fmla="*/ 2147483647 w 8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13"/>
              <a:gd name="T32" fmla="*/ 8 w 8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13">
                <a:moveTo>
                  <a:pt x="1" y="13"/>
                </a:moveTo>
                <a:lnTo>
                  <a:pt x="2" y="13"/>
                </a:lnTo>
                <a:lnTo>
                  <a:pt x="8" y="12"/>
                </a:lnTo>
                <a:lnTo>
                  <a:pt x="6" y="0"/>
                </a:lnTo>
                <a:lnTo>
                  <a:pt x="0" y="1"/>
                </a:lnTo>
                <a:lnTo>
                  <a:pt x="1" y="1"/>
                </a:lnTo>
                <a:lnTo>
                  <a:pt x="1" y="13"/>
                </a:lnTo>
                <a:lnTo>
                  <a:pt x="2" y="13"/>
                </a:lnTo>
                <a:lnTo>
                  <a:pt x="1" y="13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86" name="Freeform 228"/>
          <p:cNvSpPr>
            <a:spLocks/>
          </p:cNvSpPr>
          <p:nvPr/>
        </p:nvSpPr>
        <p:spPr bwMode="auto">
          <a:xfrm>
            <a:off x="5894388" y="3697288"/>
            <a:ext cx="111125" cy="9525"/>
          </a:xfrm>
          <a:custGeom>
            <a:avLst/>
            <a:gdLst>
              <a:gd name="T0" fmla="*/ 0 w 709"/>
              <a:gd name="T1" fmla="*/ 2147483647 h 72"/>
              <a:gd name="T2" fmla="*/ 2147483647 w 709"/>
              <a:gd name="T3" fmla="*/ 2147483647 h 72"/>
              <a:gd name="T4" fmla="*/ 2147483647 w 709"/>
              <a:gd name="T5" fmla="*/ 2147483647 h 72"/>
              <a:gd name="T6" fmla="*/ 2147483647 w 709"/>
              <a:gd name="T7" fmla="*/ 2147483647 h 72"/>
              <a:gd name="T8" fmla="*/ 2147483647 w 709"/>
              <a:gd name="T9" fmla="*/ 0 h 72"/>
              <a:gd name="T10" fmla="*/ 2147483647 w 709"/>
              <a:gd name="T11" fmla="*/ 0 h 72"/>
              <a:gd name="T12" fmla="*/ 0 w 709"/>
              <a:gd name="T13" fmla="*/ 2147483647 h 72"/>
              <a:gd name="T14" fmla="*/ 0 w 709"/>
              <a:gd name="T15" fmla="*/ 2147483647 h 72"/>
              <a:gd name="T16" fmla="*/ 2147483647 w 709"/>
              <a:gd name="T17" fmla="*/ 2147483647 h 72"/>
              <a:gd name="T18" fmla="*/ 0 w 709"/>
              <a:gd name="T19" fmla="*/ 2147483647 h 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09"/>
              <a:gd name="T31" fmla="*/ 0 h 72"/>
              <a:gd name="T32" fmla="*/ 709 w 709"/>
              <a:gd name="T33" fmla="*/ 72 h 7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09" h="72">
                <a:moveTo>
                  <a:pt x="0" y="12"/>
                </a:moveTo>
                <a:lnTo>
                  <a:pt x="1" y="12"/>
                </a:lnTo>
                <a:lnTo>
                  <a:pt x="709" y="72"/>
                </a:lnTo>
                <a:lnTo>
                  <a:pt x="709" y="60"/>
                </a:lnTo>
                <a:lnTo>
                  <a:pt x="1" y="0"/>
                </a:lnTo>
                <a:lnTo>
                  <a:pt x="2" y="0"/>
                </a:lnTo>
                <a:lnTo>
                  <a:pt x="0" y="12"/>
                </a:lnTo>
                <a:lnTo>
                  <a:pt x="1" y="12"/>
                </a:lnTo>
                <a:lnTo>
                  <a:pt x="0" y="12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87" name="Freeform 229"/>
          <p:cNvSpPr>
            <a:spLocks/>
          </p:cNvSpPr>
          <p:nvPr/>
        </p:nvSpPr>
        <p:spPr bwMode="auto">
          <a:xfrm>
            <a:off x="5892800" y="3697288"/>
            <a:ext cx="1588" cy="1587"/>
          </a:xfrm>
          <a:custGeom>
            <a:avLst/>
            <a:gdLst>
              <a:gd name="T0" fmla="*/ 0 w 12"/>
              <a:gd name="T1" fmla="*/ 2147483647 h 14"/>
              <a:gd name="T2" fmla="*/ 2147483647 w 12"/>
              <a:gd name="T3" fmla="*/ 2147483647 h 14"/>
              <a:gd name="T4" fmla="*/ 2147483647 w 12"/>
              <a:gd name="T5" fmla="*/ 2147483647 h 14"/>
              <a:gd name="T6" fmla="*/ 2147483647 w 12"/>
              <a:gd name="T7" fmla="*/ 2147483647 h 14"/>
              <a:gd name="T8" fmla="*/ 2147483647 w 12"/>
              <a:gd name="T9" fmla="*/ 0 h 14"/>
              <a:gd name="T10" fmla="*/ 2147483647 w 12"/>
              <a:gd name="T11" fmla="*/ 2147483647 h 14"/>
              <a:gd name="T12" fmla="*/ 0 w 12"/>
              <a:gd name="T13" fmla="*/ 2147483647 h 14"/>
              <a:gd name="T14" fmla="*/ 2147483647 w 12"/>
              <a:gd name="T15" fmla="*/ 2147483647 h 14"/>
              <a:gd name="T16" fmla="*/ 2147483647 w 12"/>
              <a:gd name="T17" fmla="*/ 2147483647 h 14"/>
              <a:gd name="T18" fmla="*/ 0 w 12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4"/>
              <a:gd name="T32" fmla="*/ 12 w 12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4">
                <a:moveTo>
                  <a:pt x="0" y="11"/>
                </a:moveTo>
                <a:lnTo>
                  <a:pt x="2" y="12"/>
                </a:lnTo>
                <a:lnTo>
                  <a:pt x="10" y="14"/>
                </a:lnTo>
                <a:lnTo>
                  <a:pt x="12" y="2"/>
                </a:lnTo>
                <a:lnTo>
                  <a:pt x="4" y="0"/>
                </a:lnTo>
                <a:lnTo>
                  <a:pt x="6" y="1"/>
                </a:lnTo>
                <a:lnTo>
                  <a:pt x="0" y="11"/>
                </a:lnTo>
                <a:lnTo>
                  <a:pt x="1" y="12"/>
                </a:lnTo>
                <a:lnTo>
                  <a:pt x="2" y="12"/>
                </a:lnTo>
                <a:lnTo>
                  <a:pt x="0" y="11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88" name="Freeform 230"/>
          <p:cNvSpPr>
            <a:spLocks/>
          </p:cNvSpPr>
          <p:nvPr/>
        </p:nvSpPr>
        <p:spPr bwMode="auto">
          <a:xfrm>
            <a:off x="5891213" y="3695700"/>
            <a:ext cx="1587" cy="3175"/>
          </a:xfrm>
          <a:custGeom>
            <a:avLst/>
            <a:gdLst>
              <a:gd name="T0" fmla="*/ 0 w 14"/>
              <a:gd name="T1" fmla="*/ 2147483647 h 13"/>
              <a:gd name="T2" fmla="*/ 2147483647 w 14"/>
              <a:gd name="T3" fmla="*/ 2147483647 h 13"/>
              <a:gd name="T4" fmla="*/ 2147483647 w 14"/>
              <a:gd name="T5" fmla="*/ 2147483647 h 13"/>
              <a:gd name="T6" fmla="*/ 2147483647 w 14"/>
              <a:gd name="T7" fmla="*/ 2147483647 h 13"/>
              <a:gd name="T8" fmla="*/ 2147483647 w 14"/>
              <a:gd name="T9" fmla="*/ 0 h 13"/>
              <a:gd name="T10" fmla="*/ 2147483647 w 14"/>
              <a:gd name="T11" fmla="*/ 2147483647 h 13"/>
              <a:gd name="T12" fmla="*/ 0 w 14"/>
              <a:gd name="T13" fmla="*/ 2147483647 h 13"/>
              <a:gd name="T14" fmla="*/ 2147483647 w 14"/>
              <a:gd name="T15" fmla="*/ 2147483647 h 13"/>
              <a:gd name="T16" fmla="*/ 2147483647 w 14"/>
              <a:gd name="T17" fmla="*/ 2147483647 h 13"/>
              <a:gd name="T18" fmla="*/ 0 w 14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3"/>
              <a:gd name="T32" fmla="*/ 14 w 14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3">
                <a:moveTo>
                  <a:pt x="0" y="8"/>
                </a:moveTo>
                <a:lnTo>
                  <a:pt x="2" y="10"/>
                </a:lnTo>
                <a:lnTo>
                  <a:pt x="8" y="13"/>
                </a:lnTo>
                <a:lnTo>
                  <a:pt x="14" y="3"/>
                </a:lnTo>
                <a:lnTo>
                  <a:pt x="8" y="0"/>
                </a:lnTo>
                <a:lnTo>
                  <a:pt x="10" y="2"/>
                </a:lnTo>
                <a:lnTo>
                  <a:pt x="0" y="8"/>
                </a:lnTo>
                <a:lnTo>
                  <a:pt x="1" y="10"/>
                </a:lnTo>
                <a:lnTo>
                  <a:pt x="2" y="10"/>
                </a:lnTo>
                <a:lnTo>
                  <a:pt x="0" y="8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89" name="Freeform 231"/>
          <p:cNvSpPr>
            <a:spLocks/>
          </p:cNvSpPr>
          <p:nvPr/>
        </p:nvSpPr>
        <p:spPr bwMode="auto">
          <a:xfrm>
            <a:off x="5889625" y="3695700"/>
            <a:ext cx="3175" cy="1588"/>
          </a:xfrm>
          <a:custGeom>
            <a:avLst/>
            <a:gdLst>
              <a:gd name="T0" fmla="*/ 0 w 15"/>
              <a:gd name="T1" fmla="*/ 2147483647 h 12"/>
              <a:gd name="T2" fmla="*/ 2147483647 w 15"/>
              <a:gd name="T3" fmla="*/ 2147483647 h 12"/>
              <a:gd name="T4" fmla="*/ 2147483647 w 15"/>
              <a:gd name="T5" fmla="*/ 2147483647 h 12"/>
              <a:gd name="T6" fmla="*/ 2147483647 w 15"/>
              <a:gd name="T7" fmla="*/ 2147483647 h 12"/>
              <a:gd name="T8" fmla="*/ 2147483647 w 15"/>
              <a:gd name="T9" fmla="*/ 0 h 12"/>
              <a:gd name="T10" fmla="*/ 2147483647 w 15"/>
              <a:gd name="T11" fmla="*/ 2147483647 h 12"/>
              <a:gd name="T12" fmla="*/ 0 w 15"/>
              <a:gd name="T13" fmla="*/ 2147483647 h 12"/>
              <a:gd name="T14" fmla="*/ 0 w 15"/>
              <a:gd name="T15" fmla="*/ 2147483647 h 12"/>
              <a:gd name="T16" fmla="*/ 2147483647 w 15"/>
              <a:gd name="T17" fmla="*/ 2147483647 h 12"/>
              <a:gd name="T18" fmla="*/ 0 w 15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12"/>
              <a:gd name="T32" fmla="*/ 15 w 15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12">
                <a:moveTo>
                  <a:pt x="0" y="4"/>
                </a:moveTo>
                <a:lnTo>
                  <a:pt x="1" y="6"/>
                </a:lnTo>
                <a:lnTo>
                  <a:pt x="5" y="12"/>
                </a:lnTo>
                <a:lnTo>
                  <a:pt x="15" y="6"/>
                </a:lnTo>
                <a:lnTo>
                  <a:pt x="11" y="0"/>
                </a:lnTo>
                <a:lnTo>
                  <a:pt x="12" y="2"/>
                </a:lnTo>
                <a:lnTo>
                  <a:pt x="0" y="4"/>
                </a:lnTo>
                <a:lnTo>
                  <a:pt x="0" y="5"/>
                </a:lnTo>
                <a:lnTo>
                  <a:pt x="1" y="6"/>
                </a:lnTo>
                <a:lnTo>
                  <a:pt x="0" y="4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90" name="Freeform 232"/>
          <p:cNvSpPr>
            <a:spLocks/>
          </p:cNvSpPr>
          <p:nvPr/>
        </p:nvSpPr>
        <p:spPr bwMode="auto">
          <a:xfrm>
            <a:off x="5889625" y="3695700"/>
            <a:ext cx="1588" cy="1588"/>
          </a:xfrm>
          <a:custGeom>
            <a:avLst/>
            <a:gdLst>
              <a:gd name="T0" fmla="*/ 0 w 13"/>
              <a:gd name="T1" fmla="*/ 0 h 7"/>
              <a:gd name="T2" fmla="*/ 0 w 13"/>
              <a:gd name="T3" fmla="*/ 2147483647 h 7"/>
              <a:gd name="T4" fmla="*/ 2147483647 w 13"/>
              <a:gd name="T5" fmla="*/ 2147483647 h 7"/>
              <a:gd name="T6" fmla="*/ 2147483647 w 13"/>
              <a:gd name="T7" fmla="*/ 2147483647 h 7"/>
              <a:gd name="T8" fmla="*/ 2147483647 w 13"/>
              <a:gd name="T9" fmla="*/ 0 h 7"/>
              <a:gd name="T10" fmla="*/ 2147483647 w 13"/>
              <a:gd name="T11" fmla="*/ 2147483647 h 7"/>
              <a:gd name="T12" fmla="*/ 0 w 13"/>
              <a:gd name="T13" fmla="*/ 0 h 7"/>
              <a:gd name="T14" fmla="*/ 0 w 13"/>
              <a:gd name="T15" fmla="*/ 2147483647 h 7"/>
              <a:gd name="T16" fmla="*/ 0 w 13"/>
              <a:gd name="T17" fmla="*/ 2147483647 h 7"/>
              <a:gd name="T18" fmla="*/ 0 w 13"/>
              <a:gd name="T19" fmla="*/ 0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3"/>
              <a:gd name="T31" fmla="*/ 0 h 7"/>
              <a:gd name="T32" fmla="*/ 13 w 13"/>
              <a:gd name="T33" fmla="*/ 7 h 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3" h="7">
                <a:moveTo>
                  <a:pt x="0" y="0"/>
                </a:moveTo>
                <a:lnTo>
                  <a:pt x="0" y="2"/>
                </a:lnTo>
                <a:lnTo>
                  <a:pt x="1" y="7"/>
                </a:lnTo>
                <a:lnTo>
                  <a:pt x="13" y="5"/>
                </a:lnTo>
                <a:lnTo>
                  <a:pt x="12" y="0"/>
                </a:lnTo>
                <a:lnTo>
                  <a:pt x="12" y="2"/>
                </a:lnTo>
                <a:lnTo>
                  <a:pt x="0" y="0"/>
                </a:lnTo>
                <a:lnTo>
                  <a:pt x="0" y="1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91" name="Freeform 233"/>
          <p:cNvSpPr>
            <a:spLocks/>
          </p:cNvSpPr>
          <p:nvPr/>
        </p:nvSpPr>
        <p:spPr bwMode="auto">
          <a:xfrm>
            <a:off x="5889625" y="3678238"/>
            <a:ext cx="4763" cy="17462"/>
          </a:xfrm>
          <a:custGeom>
            <a:avLst/>
            <a:gdLst>
              <a:gd name="T0" fmla="*/ 2147483647 w 24"/>
              <a:gd name="T1" fmla="*/ 0 h 137"/>
              <a:gd name="T2" fmla="*/ 2147483647 w 24"/>
              <a:gd name="T3" fmla="*/ 2147483647 h 137"/>
              <a:gd name="T4" fmla="*/ 0 w 24"/>
              <a:gd name="T5" fmla="*/ 2147483647 h 137"/>
              <a:gd name="T6" fmla="*/ 2147483647 w 24"/>
              <a:gd name="T7" fmla="*/ 2147483647 h 137"/>
              <a:gd name="T8" fmla="*/ 2147483647 w 24"/>
              <a:gd name="T9" fmla="*/ 2147483647 h 137"/>
              <a:gd name="T10" fmla="*/ 2147483647 w 24"/>
              <a:gd name="T11" fmla="*/ 2147483647 h 137"/>
              <a:gd name="T12" fmla="*/ 2147483647 w 24"/>
              <a:gd name="T13" fmla="*/ 0 h 137"/>
              <a:gd name="T14" fmla="*/ 2147483647 w 24"/>
              <a:gd name="T15" fmla="*/ 2147483647 h 137"/>
              <a:gd name="T16" fmla="*/ 2147483647 w 24"/>
              <a:gd name="T17" fmla="*/ 2147483647 h 137"/>
              <a:gd name="T18" fmla="*/ 2147483647 w 24"/>
              <a:gd name="T19" fmla="*/ 0 h 13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4"/>
              <a:gd name="T31" fmla="*/ 0 h 137"/>
              <a:gd name="T32" fmla="*/ 24 w 24"/>
              <a:gd name="T33" fmla="*/ 137 h 13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4" h="137">
                <a:moveTo>
                  <a:pt x="12" y="0"/>
                </a:moveTo>
                <a:lnTo>
                  <a:pt x="12" y="1"/>
                </a:lnTo>
                <a:lnTo>
                  <a:pt x="0" y="135"/>
                </a:lnTo>
                <a:lnTo>
                  <a:pt x="12" y="137"/>
                </a:lnTo>
                <a:lnTo>
                  <a:pt x="24" y="3"/>
                </a:lnTo>
                <a:lnTo>
                  <a:pt x="24" y="4"/>
                </a:lnTo>
                <a:lnTo>
                  <a:pt x="12" y="0"/>
                </a:lnTo>
                <a:lnTo>
                  <a:pt x="12" y="1"/>
                </a:lnTo>
                <a:lnTo>
                  <a:pt x="12" y="0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92" name="Freeform 234"/>
          <p:cNvSpPr>
            <a:spLocks/>
          </p:cNvSpPr>
          <p:nvPr/>
        </p:nvSpPr>
        <p:spPr bwMode="auto">
          <a:xfrm>
            <a:off x="5891213" y="3676650"/>
            <a:ext cx="3175" cy="1588"/>
          </a:xfrm>
          <a:custGeom>
            <a:avLst/>
            <a:gdLst>
              <a:gd name="T0" fmla="*/ 2147483647 w 14"/>
              <a:gd name="T1" fmla="*/ 0 h 11"/>
              <a:gd name="T2" fmla="*/ 2147483647 w 14"/>
              <a:gd name="T3" fmla="*/ 2147483647 h 11"/>
              <a:gd name="T4" fmla="*/ 0 w 14"/>
              <a:gd name="T5" fmla="*/ 2147483647 h 11"/>
              <a:gd name="T6" fmla="*/ 2147483647 w 14"/>
              <a:gd name="T7" fmla="*/ 2147483647 h 11"/>
              <a:gd name="T8" fmla="*/ 2147483647 w 14"/>
              <a:gd name="T9" fmla="*/ 2147483647 h 11"/>
              <a:gd name="T10" fmla="*/ 2147483647 w 14"/>
              <a:gd name="T11" fmla="*/ 2147483647 h 11"/>
              <a:gd name="T12" fmla="*/ 2147483647 w 14"/>
              <a:gd name="T13" fmla="*/ 0 h 11"/>
              <a:gd name="T14" fmla="*/ 2147483647 w 14"/>
              <a:gd name="T15" fmla="*/ 2147483647 h 11"/>
              <a:gd name="T16" fmla="*/ 2147483647 w 14"/>
              <a:gd name="T17" fmla="*/ 2147483647 h 11"/>
              <a:gd name="T18" fmla="*/ 2147483647 w 14"/>
              <a:gd name="T19" fmla="*/ 0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1"/>
              <a:gd name="T32" fmla="*/ 14 w 14"/>
              <a:gd name="T33" fmla="*/ 11 h 1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1">
                <a:moveTo>
                  <a:pt x="4" y="0"/>
                </a:moveTo>
                <a:lnTo>
                  <a:pt x="2" y="2"/>
                </a:lnTo>
                <a:lnTo>
                  <a:pt x="0" y="7"/>
                </a:lnTo>
                <a:lnTo>
                  <a:pt x="12" y="11"/>
                </a:lnTo>
                <a:lnTo>
                  <a:pt x="14" y="6"/>
                </a:lnTo>
                <a:lnTo>
                  <a:pt x="12" y="8"/>
                </a:lnTo>
                <a:lnTo>
                  <a:pt x="4" y="0"/>
                </a:lnTo>
                <a:lnTo>
                  <a:pt x="3" y="1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93" name="Freeform 235"/>
          <p:cNvSpPr>
            <a:spLocks/>
          </p:cNvSpPr>
          <p:nvPr/>
        </p:nvSpPr>
        <p:spPr bwMode="auto">
          <a:xfrm>
            <a:off x="5892800" y="3675063"/>
            <a:ext cx="1588" cy="3175"/>
          </a:xfrm>
          <a:custGeom>
            <a:avLst/>
            <a:gdLst>
              <a:gd name="T0" fmla="*/ 2147483647 w 12"/>
              <a:gd name="T1" fmla="*/ 0 h 14"/>
              <a:gd name="T2" fmla="*/ 2147483647 w 12"/>
              <a:gd name="T3" fmla="*/ 2147483647 h 14"/>
              <a:gd name="T4" fmla="*/ 0 w 12"/>
              <a:gd name="T5" fmla="*/ 2147483647 h 14"/>
              <a:gd name="T6" fmla="*/ 2147483647 w 12"/>
              <a:gd name="T7" fmla="*/ 2147483647 h 14"/>
              <a:gd name="T8" fmla="*/ 2147483647 w 12"/>
              <a:gd name="T9" fmla="*/ 2147483647 h 14"/>
              <a:gd name="T10" fmla="*/ 2147483647 w 12"/>
              <a:gd name="T11" fmla="*/ 2147483647 h 14"/>
              <a:gd name="T12" fmla="*/ 2147483647 w 12"/>
              <a:gd name="T13" fmla="*/ 0 h 14"/>
              <a:gd name="T14" fmla="*/ 2147483647 w 12"/>
              <a:gd name="T15" fmla="*/ 2147483647 h 14"/>
              <a:gd name="T16" fmla="*/ 2147483647 w 12"/>
              <a:gd name="T17" fmla="*/ 2147483647 h 14"/>
              <a:gd name="T18" fmla="*/ 2147483647 w 12"/>
              <a:gd name="T19" fmla="*/ 0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4"/>
              <a:gd name="T32" fmla="*/ 12 w 12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4">
                <a:moveTo>
                  <a:pt x="6" y="0"/>
                </a:moveTo>
                <a:lnTo>
                  <a:pt x="4" y="2"/>
                </a:lnTo>
                <a:lnTo>
                  <a:pt x="0" y="6"/>
                </a:lnTo>
                <a:lnTo>
                  <a:pt x="8" y="14"/>
                </a:lnTo>
                <a:lnTo>
                  <a:pt x="12" y="10"/>
                </a:lnTo>
                <a:lnTo>
                  <a:pt x="10" y="12"/>
                </a:lnTo>
                <a:lnTo>
                  <a:pt x="6" y="0"/>
                </a:lnTo>
                <a:lnTo>
                  <a:pt x="5" y="1"/>
                </a:lnTo>
                <a:lnTo>
                  <a:pt x="4" y="2"/>
                </a:lnTo>
                <a:lnTo>
                  <a:pt x="6" y="0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94" name="Freeform 236"/>
          <p:cNvSpPr>
            <a:spLocks/>
          </p:cNvSpPr>
          <p:nvPr/>
        </p:nvSpPr>
        <p:spPr bwMode="auto">
          <a:xfrm>
            <a:off x="5892800" y="3675063"/>
            <a:ext cx="1588" cy="1587"/>
          </a:xfrm>
          <a:custGeom>
            <a:avLst/>
            <a:gdLst>
              <a:gd name="T0" fmla="*/ 2147483647 w 11"/>
              <a:gd name="T1" fmla="*/ 0 h 14"/>
              <a:gd name="T2" fmla="*/ 2147483647 w 11"/>
              <a:gd name="T3" fmla="*/ 0 h 14"/>
              <a:gd name="T4" fmla="*/ 0 w 11"/>
              <a:gd name="T5" fmla="*/ 2147483647 h 14"/>
              <a:gd name="T6" fmla="*/ 2147483647 w 11"/>
              <a:gd name="T7" fmla="*/ 2147483647 h 14"/>
              <a:gd name="T8" fmla="*/ 2147483647 w 11"/>
              <a:gd name="T9" fmla="*/ 2147483647 h 14"/>
              <a:gd name="T10" fmla="*/ 2147483647 w 11"/>
              <a:gd name="T11" fmla="*/ 2147483647 h 14"/>
              <a:gd name="T12" fmla="*/ 2147483647 w 11"/>
              <a:gd name="T13" fmla="*/ 0 h 14"/>
              <a:gd name="T14" fmla="*/ 2147483647 w 11"/>
              <a:gd name="T15" fmla="*/ 0 h 14"/>
              <a:gd name="T16" fmla="*/ 2147483647 w 11"/>
              <a:gd name="T17" fmla="*/ 0 h 14"/>
              <a:gd name="T18" fmla="*/ 2147483647 w 11"/>
              <a:gd name="T19" fmla="*/ 0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1"/>
              <a:gd name="T31" fmla="*/ 0 h 14"/>
              <a:gd name="T32" fmla="*/ 11 w 11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1" h="14">
                <a:moveTo>
                  <a:pt x="7" y="0"/>
                </a:moveTo>
                <a:lnTo>
                  <a:pt x="6" y="0"/>
                </a:lnTo>
                <a:lnTo>
                  <a:pt x="0" y="2"/>
                </a:lnTo>
                <a:lnTo>
                  <a:pt x="4" y="14"/>
                </a:lnTo>
                <a:lnTo>
                  <a:pt x="11" y="12"/>
                </a:lnTo>
                <a:lnTo>
                  <a:pt x="10" y="12"/>
                </a:lnTo>
                <a:lnTo>
                  <a:pt x="7" y="0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95" name="Freeform 237"/>
          <p:cNvSpPr>
            <a:spLocks/>
          </p:cNvSpPr>
          <p:nvPr/>
        </p:nvSpPr>
        <p:spPr bwMode="auto">
          <a:xfrm>
            <a:off x="5894388" y="3675063"/>
            <a:ext cx="1587" cy="1587"/>
          </a:xfrm>
          <a:custGeom>
            <a:avLst/>
            <a:gdLst>
              <a:gd name="T0" fmla="*/ 2147483647 w 10"/>
              <a:gd name="T1" fmla="*/ 0 h 14"/>
              <a:gd name="T2" fmla="*/ 2147483647 w 10"/>
              <a:gd name="T3" fmla="*/ 0 h 14"/>
              <a:gd name="T4" fmla="*/ 0 w 10"/>
              <a:gd name="T5" fmla="*/ 2147483647 h 14"/>
              <a:gd name="T6" fmla="*/ 2147483647 w 10"/>
              <a:gd name="T7" fmla="*/ 2147483647 h 14"/>
              <a:gd name="T8" fmla="*/ 2147483647 w 10"/>
              <a:gd name="T9" fmla="*/ 2147483647 h 14"/>
              <a:gd name="T10" fmla="*/ 2147483647 w 10"/>
              <a:gd name="T11" fmla="*/ 2147483647 h 14"/>
              <a:gd name="T12" fmla="*/ 2147483647 w 10"/>
              <a:gd name="T13" fmla="*/ 0 h 14"/>
              <a:gd name="T14" fmla="*/ 2147483647 w 10"/>
              <a:gd name="T15" fmla="*/ 0 h 14"/>
              <a:gd name="T16" fmla="*/ 2147483647 w 10"/>
              <a:gd name="T17" fmla="*/ 0 h 14"/>
              <a:gd name="T18" fmla="*/ 2147483647 w 10"/>
              <a:gd name="T19" fmla="*/ 0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0"/>
              <a:gd name="T31" fmla="*/ 0 h 14"/>
              <a:gd name="T32" fmla="*/ 10 w 10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0" h="14">
                <a:moveTo>
                  <a:pt x="10" y="0"/>
                </a:moveTo>
                <a:lnTo>
                  <a:pt x="8" y="0"/>
                </a:lnTo>
                <a:lnTo>
                  <a:pt x="0" y="2"/>
                </a:lnTo>
                <a:lnTo>
                  <a:pt x="3" y="14"/>
                </a:lnTo>
                <a:lnTo>
                  <a:pt x="10" y="13"/>
                </a:lnTo>
                <a:lnTo>
                  <a:pt x="8" y="13"/>
                </a:lnTo>
                <a:lnTo>
                  <a:pt x="10" y="0"/>
                </a:lnTo>
                <a:lnTo>
                  <a:pt x="9" y="0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96" name="Freeform 238"/>
          <p:cNvSpPr>
            <a:spLocks/>
          </p:cNvSpPr>
          <p:nvPr/>
        </p:nvSpPr>
        <p:spPr bwMode="auto">
          <a:xfrm>
            <a:off x="5894388" y="3675063"/>
            <a:ext cx="115887" cy="9525"/>
          </a:xfrm>
          <a:custGeom>
            <a:avLst/>
            <a:gdLst>
              <a:gd name="T0" fmla="*/ 2147483647 w 724"/>
              <a:gd name="T1" fmla="*/ 2147483647 h 77"/>
              <a:gd name="T2" fmla="*/ 2147483647 w 724"/>
              <a:gd name="T3" fmla="*/ 2147483647 h 77"/>
              <a:gd name="T4" fmla="*/ 2147483647 w 724"/>
              <a:gd name="T5" fmla="*/ 0 h 77"/>
              <a:gd name="T6" fmla="*/ 0 w 724"/>
              <a:gd name="T7" fmla="*/ 2147483647 h 77"/>
              <a:gd name="T8" fmla="*/ 2147483647 w 724"/>
              <a:gd name="T9" fmla="*/ 2147483647 h 77"/>
              <a:gd name="T10" fmla="*/ 2147483647 w 724"/>
              <a:gd name="T11" fmla="*/ 2147483647 h 77"/>
              <a:gd name="T12" fmla="*/ 2147483647 w 724"/>
              <a:gd name="T13" fmla="*/ 2147483647 h 77"/>
              <a:gd name="T14" fmla="*/ 2147483647 w 724"/>
              <a:gd name="T15" fmla="*/ 2147483647 h 77"/>
              <a:gd name="T16" fmla="*/ 2147483647 w 724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24"/>
              <a:gd name="T28" fmla="*/ 0 h 77"/>
              <a:gd name="T29" fmla="*/ 724 w 724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24" h="77">
                <a:moveTo>
                  <a:pt x="724" y="64"/>
                </a:moveTo>
                <a:lnTo>
                  <a:pt x="724" y="64"/>
                </a:lnTo>
                <a:lnTo>
                  <a:pt x="2" y="0"/>
                </a:lnTo>
                <a:lnTo>
                  <a:pt x="0" y="13"/>
                </a:lnTo>
                <a:lnTo>
                  <a:pt x="722" y="77"/>
                </a:lnTo>
                <a:lnTo>
                  <a:pt x="724" y="6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97" name="Freeform 239"/>
          <p:cNvSpPr>
            <a:spLocks/>
          </p:cNvSpPr>
          <p:nvPr/>
        </p:nvSpPr>
        <p:spPr bwMode="auto">
          <a:xfrm>
            <a:off x="6010275" y="3683000"/>
            <a:ext cx="1588" cy="1588"/>
          </a:xfrm>
          <a:custGeom>
            <a:avLst/>
            <a:gdLst>
              <a:gd name="T0" fmla="*/ 2147483647 w 11"/>
              <a:gd name="T1" fmla="*/ 2147483647 h 14"/>
              <a:gd name="T2" fmla="*/ 2147483647 w 11"/>
              <a:gd name="T3" fmla="*/ 2147483647 h 14"/>
              <a:gd name="T4" fmla="*/ 2147483647 w 11"/>
              <a:gd name="T5" fmla="*/ 0 h 14"/>
              <a:gd name="T6" fmla="*/ 0 w 11"/>
              <a:gd name="T7" fmla="*/ 2147483647 h 14"/>
              <a:gd name="T8" fmla="*/ 2147483647 w 11"/>
              <a:gd name="T9" fmla="*/ 2147483647 h 14"/>
              <a:gd name="T10" fmla="*/ 2147483647 w 11"/>
              <a:gd name="T11" fmla="*/ 2147483647 h 14"/>
              <a:gd name="T12" fmla="*/ 2147483647 w 11"/>
              <a:gd name="T13" fmla="*/ 2147483647 h 14"/>
              <a:gd name="T14" fmla="*/ 2147483647 w 11"/>
              <a:gd name="T15" fmla="*/ 2147483647 h 14"/>
              <a:gd name="T16" fmla="*/ 2147483647 w 11"/>
              <a:gd name="T17" fmla="*/ 2147483647 h 14"/>
              <a:gd name="T18" fmla="*/ 2147483647 w 11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1"/>
              <a:gd name="T31" fmla="*/ 0 h 14"/>
              <a:gd name="T32" fmla="*/ 11 w 11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1" h="14">
                <a:moveTo>
                  <a:pt x="11" y="3"/>
                </a:moveTo>
                <a:lnTo>
                  <a:pt x="9" y="2"/>
                </a:lnTo>
                <a:lnTo>
                  <a:pt x="2" y="0"/>
                </a:lnTo>
                <a:lnTo>
                  <a:pt x="0" y="13"/>
                </a:lnTo>
                <a:lnTo>
                  <a:pt x="7" y="14"/>
                </a:lnTo>
                <a:lnTo>
                  <a:pt x="5" y="13"/>
                </a:lnTo>
                <a:lnTo>
                  <a:pt x="11" y="3"/>
                </a:lnTo>
                <a:lnTo>
                  <a:pt x="10" y="2"/>
                </a:lnTo>
                <a:lnTo>
                  <a:pt x="9" y="2"/>
                </a:lnTo>
                <a:lnTo>
                  <a:pt x="11" y="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98" name="Freeform 240"/>
          <p:cNvSpPr>
            <a:spLocks/>
          </p:cNvSpPr>
          <p:nvPr/>
        </p:nvSpPr>
        <p:spPr bwMode="auto">
          <a:xfrm>
            <a:off x="6010275" y="3683000"/>
            <a:ext cx="3175" cy="3175"/>
          </a:xfrm>
          <a:custGeom>
            <a:avLst/>
            <a:gdLst>
              <a:gd name="T0" fmla="*/ 2147483647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0 h 14"/>
              <a:gd name="T6" fmla="*/ 0 w 14"/>
              <a:gd name="T7" fmla="*/ 2147483647 h 14"/>
              <a:gd name="T8" fmla="*/ 2147483647 w 14"/>
              <a:gd name="T9" fmla="*/ 2147483647 h 14"/>
              <a:gd name="T10" fmla="*/ 2147483647 w 14"/>
              <a:gd name="T11" fmla="*/ 2147483647 h 14"/>
              <a:gd name="T12" fmla="*/ 2147483647 w 14"/>
              <a:gd name="T13" fmla="*/ 2147483647 h 14"/>
              <a:gd name="T14" fmla="*/ 2147483647 w 14"/>
              <a:gd name="T15" fmla="*/ 2147483647 h 14"/>
              <a:gd name="T16" fmla="*/ 2147483647 w 14"/>
              <a:gd name="T17" fmla="*/ 2147483647 h 14"/>
              <a:gd name="T18" fmla="*/ 2147483647 w 14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4"/>
              <a:gd name="T32" fmla="*/ 14 w 14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4">
                <a:moveTo>
                  <a:pt x="14" y="5"/>
                </a:moveTo>
                <a:lnTo>
                  <a:pt x="12" y="4"/>
                </a:lnTo>
                <a:lnTo>
                  <a:pt x="6" y="0"/>
                </a:lnTo>
                <a:lnTo>
                  <a:pt x="0" y="10"/>
                </a:lnTo>
                <a:lnTo>
                  <a:pt x="6" y="14"/>
                </a:lnTo>
                <a:lnTo>
                  <a:pt x="4" y="13"/>
                </a:lnTo>
                <a:lnTo>
                  <a:pt x="14" y="5"/>
                </a:lnTo>
                <a:lnTo>
                  <a:pt x="13" y="5"/>
                </a:lnTo>
                <a:lnTo>
                  <a:pt x="12" y="4"/>
                </a:lnTo>
                <a:lnTo>
                  <a:pt x="14" y="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799" name="Freeform 241"/>
          <p:cNvSpPr>
            <a:spLocks/>
          </p:cNvSpPr>
          <p:nvPr/>
        </p:nvSpPr>
        <p:spPr bwMode="auto">
          <a:xfrm>
            <a:off x="6011863" y="3684588"/>
            <a:ext cx="1587" cy="1587"/>
          </a:xfrm>
          <a:custGeom>
            <a:avLst/>
            <a:gdLst>
              <a:gd name="T0" fmla="*/ 2147483647 w 16"/>
              <a:gd name="T1" fmla="*/ 2147483647 h 13"/>
              <a:gd name="T2" fmla="*/ 2147483647 w 16"/>
              <a:gd name="T3" fmla="*/ 2147483647 h 13"/>
              <a:gd name="T4" fmla="*/ 2147483647 w 16"/>
              <a:gd name="T5" fmla="*/ 0 h 13"/>
              <a:gd name="T6" fmla="*/ 0 w 16"/>
              <a:gd name="T7" fmla="*/ 2147483647 h 13"/>
              <a:gd name="T8" fmla="*/ 2147483647 w 16"/>
              <a:gd name="T9" fmla="*/ 2147483647 h 13"/>
              <a:gd name="T10" fmla="*/ 2147483647 w 16"/>
              <a:gd name="T11" fmla="*/ 2147483647 h 13"/>
              <a:gd name="T12" fmla="*/ 2147483647 w 16"/>
              <a:gd name="T13" fmla="*/ 2147483647 h 13"/>
              <a:gd name="T14" fmla="*/ 2147483647 w 16"/>
              <a:gd name="T15" fmla="*/ 2147483647 h 13"/>
              <a:gd name="T16" fmla="*/ 2147483647 w 16"/>
              <a:gd name="T17" fmla="*/ 2147483647 h 13"/>
              <a:gd name="T18" fmla="*/ 2147483647 w 16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3"/>
              <a:gd name="T32" fmla="*/ 16 w 16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3">
                <a:moveTo>
                  <a:pt x="16" y="7"/>
                </a:moveTo>
                <a:lnTo>
                  <a:pt x="15" y="5"/>
                </a:lnTo>
                <a:lnTo>
                  <a:pt x="10" y="0"/>
                </a:lnTo>
                <a:lnTo>
                  <a:pt x="0" y="8"/>
                </a:lnTo>
                <a:lnTo>
                  <a:pt x="4" y="13"/>
                </a:lnTo>
                <a:lnTo>
                  <a:pt x="3" y="11"/>
                </a:lnTo>
                <a:lnTo>
                  <a:pt x="16" y="7"/>
                </a:lnTo>
                <a:lnTo>
                  <a:pt x="15" y="6"/>
                </a:lnTo>
                <a:lnTo>
                  <a:pt x="15" y="5"/>
                </a:lnTo>
                <a:lnTo>
                  <a:pt x="16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00" name="Freeform 242"/>
          <p:cNvSpPr>
            <a:spLocks/>
          </p:cNvSpPr>
          <p:nvPr/>
        </p:nvSpPr>
        <p:spPr bwMode="auto">
          <a:xfrm>
            <a:off x="6011863" y="3684588"/>
            <a:ext cx="1587" cy="1587"/>
          </a:xfrm>
          <a:custGeom>
            <a:avLst/>
            <a:gdLst>
              <a:gd name="T0" fmla="*/ 2147483647 w 15"/>
              <a:gd name="T1" fmla="*/ 2147483647 h 11"/>
              <a:gd name="T2" fmla="*/ 2147483647 w 15"/>
              <a:gd name="T3" fmla="*/ 2147483647 h 11"/>
              <a:gd name="T4" fmla="*/ 2147483647 w 15"/>
              <a:gd name="T5" fmla="*/ 0 h 11"/>
              <a:gd name="T6" fmla="*/ 0 w 15"/>
              <a:gd name="T7" fmla="*/ 2147483647 h 11"/>
              <a:gd name="T8" fmla="*/ 2147483647 w 15"/>
              <a:gd name="T9" fmla="*/ 2147483647 h 11"/>
              <a:gd name="T10" fmla="*/ 2147483647 w 15"/>
              <a:gd name="T11" fmla="*/ 2147483647 h 11"/>
              <a:gd name="T12" fmla="*/ 2147483647 w 15"/>
              <a:gd name="T13" fmla="*/ 2147483647 h 11"/>
              <a:gd name="T14" fmla="*/ 2147483647 w 15"/>
              <a:gd name="T15" fmla="*/ 2147483647 h 11"/>
              <a:gd name="T16" fmla="*/ 2147483647 w 15"/>
              <a:gd name="T17" fmla="*/ 2147483647 h 11"/>
              <a:gd name="T18" fmla="*/ 2147483647 w 15"/>
              <a:gd name="T19" fmla="*/ 2147483647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11"/>
              <a:gd name="T32" fmla="*/ 15 w 15"/>
              <a:gd name="T33" fmla="*/ 11 h 1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11">
                <a:moveTo>
                  <a:pt x="15" y="10"/>
                </a:moveTo>
                <a:lnTo>
                  <a:pt x="15" y="7"/>
                </a:lnTo>
                <a:lnTo>
                  <a:pt x="13" y="0"/>
                </a:lnTo>
                <a:lnTo>
                  <a:pt x="0" y="4"/>
                </a:lnTo>
                <a:lnTo>
                  <a:pt x="2" y="11"/>
                </a:lnTo>
                <a:lnTo>
                  <a:pt x="2" y="8"/>
                </a:lnTo>
                <a:lnTo>
                  <a:pt x="15" y="10"/>
                </a:lnTo>
                <a:lnTo>
                  <a:pt x="15" y="9"/>
                </a:lnTo>
                <a:lnTo>
                  <a:pt x="15" y="7"/>
                </a:lnTo>
                <a:lnTo>
                  <a:pt x="15" y="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01" name="Freeform 243"/>
          <p:cNvSpPr>
            <a:spLocks/>
          </p:cNvSpPr>
          <p:nvPr/>
        </p:nvSpPr>
        <p:spPr bwMode="auto">
          <a:xfrm>
            <a:off x="6007100" y="3686175"/>
            <a:ext cx="6350" cy="17463"/>
          </a:xfrm>
          <a:custGeom>
            <a:avLst/>
            <a:gdLst>
              <a:gd name="T0" fmla="*/ 2147483647 w 39"/>
              <a:gd name="T1" fmla="*/ 2147483647 h 134"/>
              <a:gd name="T2" fmla="*/ 2147483647 w 39"/>
              <a:gd name="T3" fmla="*/ 2147483647 h 134"/>
              <a:gd name="T4" fmla="*/ 2147483647 w 39"/>
              <a:gd name="T5" fmla="*/ 2147483647 h 134"/>
              <a:gd name="T6" fmla="*/ 2147483647 w 39"/>
              <a:gd name="T7" fmla="*/ 0 h 134"/>
              <a:gd name="T8" fmla="*/ 0 w 39"/>
              <a:gd name="T9" fmla="*/ 2147483647 h 134"/>
              <a:gd name="T10" fmla="*/ 2147483647 w 39"/>
              <a:gd name="T11" fmla="*/ 2147483647 h 134"/>
              <a:gd name="T12" fmla="*/ 2147483647 w 39"/>
              <a:gd name="T13" fmla="*/ 2147483647 h 134"/>
              <a:gd name="T14" fmla="*/ 2147483647 w 39"/>
              <a:gd name="T15" fmla="*/ 2147483647 h 134"/>
              <a:gd name="T16" fmla="*/ 2147483647 w 39"/>
              <a:gd name="T17" fmla="*/ 2147483647 h 134"/>
              <a:gd name="T18" fmla="*/ 2147483647 w 39"/>
              <a:gd name="T19" fmla="*/ 2147483647 h 1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9"/>
              <a:gd name="T31" fmla="*/ 0 h 134"/>
              <a:gd name="T32" fmla="*/ 39 w 39"/>
              <a:gd name="T33" fmla="*/ 134 h 13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9" h="134">
                <a:moveTo>
                  <a:pt x="11" y="134"/>
                </a:moveTo>
                <a:lnTo>
                  <a:pt x="12" y="131"/>
                </a:lnTo>
                <a:lnTo>
                  <a:pt x="39" y="2"/>
                </a:lnTo>
                <a:lnTo>
                  <a:pt x="26" y="0"/>
                </a:lnTo>
                <a:lnTo>
                  <a:pt x="0" y="129"/>
                </a:lnTo>
                <a:lnTo>
                  <a:pt x="1" y="125"/>
                </a:lnTo>
                <a:lnTo>
                  <a:pt x="11" y="134"/>
                </a:lnTo>
                <a:lnTo>
                  <a:pt x="12" y="133"/>
                </a:lnTo>
                <a:lnTo>
                  <a:pt x="12" y="131"/>
                </a:lnTo>
                <a:lnTo>
                  <a:pt x="11" y="13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02" name="Freeform 244"/>
          <p:cNvSpPr>
            <a:spLocks/>
          </p:cNvSpPr>
          <p:nvPr/>
        </p:nvSpPr>
        <p:spPr bwMode="auto">
          <a:xfrm>
            <a:off x="6007100" y="3702050"/>
            <a:ext cx="3175" cy="3175"/>
          </a:xfrm>
          <a:custGeom>
            <a:avLst/>
            <a:gdLst>
              <a:gd name="T0" fmla="*/ 2147483647 w 13"/>
              <a:gd name="T1" fmla="*/ 2147483647 h 14"/>
              <a:gd name="T2" fmla="*/ 2147483647 w 13"/>
              <a:gd name="T3" fmla="*/ 2147483647 h 14"/>
              <a:gd name="T4" fmla="*/ 2147483647 w 13"/>
              <a:gd name="T5" fmla="*/ 2147483647 h 14"/>
              <a:gd name="T6" fmla="*/ 2147483647 w 13"/>
              <a:gd name="T7" fmla="*/ 0 h 14"/>
              <a:gd name="T8" fmla="*/ 0 w 13"/>
              <a:gd name="T9" fmla="*/ 2147483647 h 14"/>
              <a:gd name="T10" fmla="*/ 2147483647 w 13"/>
              <a:gd name="T11" fmla="*/ 2147483647 h 14"/>
              <a:gd name="T12" fmla="*/ 2147483647 w 13"/>
              <a:gd name="T13" fmla="*/ 2147483647 h 14"/>
              <a:gd name="T14" fmla="*/ 2147483647 w 13"/>
              <a:gd name="T15" fmla="*/ 2147483647 h 14"/>
              <a:gd name="T16" fmla="*/ 2147483647 w 13"/>
              <a:gd name="T17" fmla="*/ 2147483647 h 14"/>
              <a:gd name="T18" fmla="*/ 2147483647 w 13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3"/>
              <a:gd name="T31" fmla="*/ 0 h 14"/>
              <a:gd name="T32" fmla="*/ 13 w 13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3" h="14">
                <a:moveTo>
                  <a:pt x="9" y="14"/>
                </a:moveTo>
                <a:lnTo>
                  <a:pt x="10" y="13"/>
                </a:lnTo>
                <a:lnTo>
                  <a:pt x="13" y="9"/>
                </a:lnTo>
                <a:lnTo>
                  <a:pt x="3" y="0"/>
                </a:lnTo>
                <a:lnTo>
                  <a:pt x="0" y="5"/>
                </a:lnTo>
                <a:lnTo>
                  <a:pt x="1" y="4"/>
                </a:lnTo>
                <a:lnTo>
                  <a:pt x="9" y="14"/>
                </a:lnTo>
                <a:lnTo>
                  <a:pt x="9" y="13"/>
                </a:lnTo>
                <a:lnTo>
                  <a:pt x="10" y="13"/>
                </a:lnTo>
                <a:lnTo>
                  <a:pt x="9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03" name="Freeform 245"/>
          <p:cNvSpPr>
            <a:spLocks/>
          </p:cNvSpPr>
          <p:nvPr/>
        </p:nvSpPr>
        <p:spPr bwMode="auto">
          <a:xfrm>
            <a:off x="6007100" y="3703638"/>
            <a:ext cx="1588" cy="1587"/>
          </a:xfrm>
          <a:custGeom>
            <a:avLst/>
            <a:gdLst>
              <a:gd name="T0" fmla="*/ 2147483647 w 13"/>
              <a:gd name="T1" fmla="*/ 2147483647 h 14"/>
              <a:gd name="T2" fmla="*/ 2147483647 w 13"/>
              <a:gd name="T3" fmla="*/ 2147483647 h 14"/>
              <a:gd name="T4" fmla="*/ 2147483647 w 13"/>
              <a:gd name="T5" fmla="*/ 2147483647 h 14"/>
              <a:gd name="T6" fmla="*/ 2147483647 w 13"/>
              <a:gd name="T7" fmla="*/ 0 h 14"/>
              <a:gd name="T8" fmla="*/ 0 w 13"/>
              <a:gd name="T9" fmla="*/ 2147483647 h 14"/>
              <a:gd name="T10" fmla="*/ 2147483647 w 13"/>
              <a:gd name="T11" fmla="*/ 2147483647 h 14"/>
              <a:gd name="T12" fmla="*/ 2147483647 w 13"/>
              <a:gd name="T13" fmla="*/ 2147483647 h 14"/>
              <a:gd name="T14" fmla="*/ 2147483647 w 13"/>
              <a:gd name="T15" fmla="*/ 2147483647 h 14"/>
              <a:gd name="T16" fmla="*/ 2147483647 w 13"/>
              <a:gd name="T17" fmla="*/ 2147483647 h 14"/>
              <a:gd name="T18" fmla="*/ 2147483647 w 13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3"/>
              <a:gd name="T31" fmla="*/ 0 h 14"/>
              <a:gd name="T32" fmla="*/ 13 w 13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3" h="14">
                <a:moveTo>
                  <a:pt x="7" y="14"/>
                </a:moveTo>
                <a:lnTo>
                  <a:pt x="8" y="14"/>
                </a:lnTo>
                <a:lnTo>
                  <a:pt x="13" y="10"/>
                </a:lnTo>
                <a:lnTo>
                  <a:pt x="5" y="0"/>
                </a:lnTo>
                <a:lnTo>
                  <a:pt x="0" y="4"/>
                </a:lnTo>
                <a:lnTo>
                  <a:pt x="1" y="4"/>
                </a:lnTo>
                <a:lnTo>
                  <a:pt x="7" y="14"/>
                </a:lnTo>
                <a:lnTo>
                  <a:pt x="8" y="14"/>
                </a:lnTo>
                <a:lnTo>
                  <a:pt x="7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04" name="Freeform 246"/>
          <p:cNvSpPr>
            <a:spLocks/>
          </p:cNvSpPr>
          <p:nvPr/>
        </p:nvSpPr>
        <p:spPr bwMode="auto">
          <a:xfrm>
            <a:off x="6005513" y="3703638"/>
            <a:ext cx="3175" cy="1587"/>
          </a:xfrm>
          <a:custGeom>
            <a:avLst/>
            <a:gdLst>
              <a:gd name="T0" fmla="*/ 2147483647 w 11"/>
              <a:gd name="T1" fmla="*/ 2147483647 h 14"/>
              <a:gd name="T2" fmla="*/ 2147483647 w 11"/>
              <a:gd name="T3" fmla="*/ 2147483647 h 14"/>
              <a:gd name="T4" fmla="*/ 2147483647 w 11"/>
              <a:gd name="T5" fmla="*/ 2147483647 h 14"/>
              <a:gd name="T6" fmla="*/ 2147483647 w 11"/>
              <a:gd name="T7" fmla="*/ 0 h 14"/>
              <a:gd name="T8" fmla="*/ 0 w 11"/>
              <a:gd name="T9" fmla="*/ 2147483647 h 14"/>
              <a:gd name="T10" fmla="*/ 2147483647 w 11"/>
              <a:gd name="T11" fmla="*/ 2147483647 h 14"/>
              <a:gd name="T12" fmla="*/ 2147483647 w 11"/>
              <a:gd name="T13" fmla="*/ 2147483647 h 14"/>
              <a:gd name="T14" fmla="*/ 2147483647 w 11"/>
              <a:gd name="T15" fmla="*/ 2147483647 h 14"/>
              <a:gd name="T16" fmla="*/ 2147483647 w 11"/>
              <a:gd name="T17" fmla="*/ 2147483647 h 14"/>
              <a:gd name="T18" fmla="*/ 2147483647 w 11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1"/>
              <a:gd name="T31" fmla="*/ 0 h 14"/>
              <a:gd name="T32" fmla="*/ 11 w 11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1" h="14">
                <a:moveTo>
                  <a:pt x="4" y="14"/>
                </a:moveTo>
                <a:lnTo>
                  <a:pt x="6" y="13"/>
                </a:lnTo>
                <a:lnTo>
                  <a:pt x="11" y="10"/>
                </a:lnTo>
                <a:lnTo>
                  <a:pt x="5" y="0"/>
                </a:lnTo>
                <a:lnTo>
                  <a:pt x="0" y="3"/>
                </a:lnTo>
                <a:lnTo>
                  <a:pt x="2" y="2"/>
                </a:lnTo>
                <a:lnTo>
                  <a:pt x="4" y="14"/>
                </a:lnTo>
                <a:lnTo>
                  <a:pt x="5" y="14"/>
                </a:lnTo>
                <a:lnTo>
                  <a:pt x="6" y="13"/>
                </a:lnTo>
                <a:lnTo>
                  <a:pt x="4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05" name="Freeform 247"/>
          <p:cNvSpPr>
            <a:spLocks/>
          </p:cNvSpPr>
          <p:nvPr/>
        </p:nvSpPr>
        <p:spPr bwMode="auto">
          <a:xfrm>
            <a:off x="6005513" y="3703638"/>
            <a:ext cx="1587" cy="1587"/>
          </a:xfrm>
          <a:custGeom>
            <a:avLst/>
            <a:gdLst>
              <a:gd name="T0" fmla="*/ 2147483647 w 8"/>
              <a:gd name="T1" fmla="*/ 2147483647 h 13"/>
              <a:gd name="T2" fmla="*/ 2147483647 w 8"/>
              <a:gd name="T3" fmla="*/ 2147483647 h 13"/>
              <a:gd name="T4" fmla="*/ 2147483647 w 8"/>
              <a:gd name="T5" fmla="*/ 2147483647 h 13"/>
              <a:gd name="T6" fmla="*/ 2147483647 w 8"/>
              <a:gd name="T7" fmla="*/ 0 h 13"/>
              <a:gd name="T8" fmla="*/ 0 w 8"/>
              <a:gd name="T9" fmla="*/ 2147483647 h 13"/>
              <a:gd name="T10" fmla="*/ 2147483647 w 8"/>
              <a:gd name="T11" fmla="*/ 2147483647 h 13"/>
              <a:gd name="T12" fmla="*/ 2147483647 w 8"/>
              <a:gd name="T13" fmla="*/ 2147483647 h 13"/>
              <a:gd name="T14" fmla="*/ 2147483647 w 8"/>
              <a:gd name="T15" fmla="*/ 2147483647 h 13"/>
              <a:gd name="T16" fmla="*/ 2147483647 w 8"/>
              <a:gd name="T17" fmla="*/ 2147483647 h 13"/>
              <a:gd name="T18" fmla="*/ 2147483647 w 8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13"/>
              <a:gd name="T32" fmla="*/ 8 w 8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13">
                <a:moveTo>
                  <a:pt x="1" y="13"/>
                </a:moveTo>
                <a:lnTo>
                  <a:pt x="2" y="13"/>
                </a:lnTo>
                <a:lnTo>
                  <a:pt x="8" y="12"/>
                </a:lnTo>
                <a:lnTo>
                  <a:pt x="6" y="0"/>
                </a:lnTo>
                <a:lnTo>
                  <a:pt x="0" y="1"/>
                </a:lnTo>
                <a:lnTo>
                  <a:pt x="1" y="1"/>
                </a:lnTo>
                <a:lnTo>
                  <a:pt x="1" y="13"/>
                </a:lnTo>
                <a:lnTo>
                  <a:pt x="2" y="13"/>
                </a:lnTo>
                <a:lnTo>
                  <a:pt x="1" y="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06" name="Freeform 248"/>
          <p:cNvSpPr>
            <a:spLocks/>
          </p:cNvSpPr>
          <p:nvPr/>
        </p:nvSpPr>
        <p:spPr bwMode="auto">
          <a:xfrm>
            <a:off x="5892800" y="3695700"/>
            <a:ext cx="112713" cy="9525"/>
          </a:xfrm>
          <a:custGeom>
            <a:avLst/>
            <a:gdLst>
              <a:gd name="T0" fmla="*/ 0 w 710"/>
              <a:gd name="T1" fmla="*/ 2147483647 h 71"/>
              <a:gd name="T2" fmla="*/ 2147483647 w 710"/>
              <a:gd name="T3" fmla="*/ 2147483647 h 71"/>
              <a:gd name="T4" fmla="*/ 2147483647 w 710"/>
              <a:gd name="T5" fmla="*/ 2147483647 h 71"/>
              <a:gd name="T6" fmla="*/ 2147483647 w 710"/>
              <a:gd name="T7" fmla="*/ 2147483647 h 71"/>
              <a:gd name="T8" fmla="*/ 2147483647 w 710"/>
              <a:gd name="T9" fmla="*/ 0 h 71"/>
              <a:gd name="T10" fmla="*/ 2147483647 w 710"/>
              <a:gd name="T11" fmla="*/ 0 h 71"/>
              <a:gd name="T12" fmla="*/ 0 w 710"/>
              <a:gd name="T13" fmla="*/ 2147483647 h 71"/>
              <a:gd name="T14" fmla="*/ 0 w 710"/>
              <a:gd name="T15" fmla="*/ 2147483647 h 71"/>
              <a:gd name="T16" fmla="*/ 2147483647 w 710"/>
              <a:gd name="T17" fmla="*/ 2147483647 h 71"/>
              <a:gd name="T18" fmla="*/ 0 w 710"/>
              <a:gd name="T19" fmla="*/ 2147483647 h 7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10"/>
              <a:gd name="T31" fmla="*/ 0 h 71"/>
              <a:gd name="T32" fmla="*/ 710 w 710"/>
              <a:gd name="T33" fmla="*/ 71 h 7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10" h="71">
                <a:moveTo>
                  <a:pt x="0" y="12"/>
                </a:moveTo>
                <a:lnTo>
                  <a:pt x="1" y="12"/>
                </a:lnTo>
                <a:lnTo>
                  <a:pt x="710" y="71"/>
                </a:lnTo>
                <a:lnTo>
                  <a:pt x="710" y="59"/>
                </a:lnTo>
                <a:lnTo>
                  <a:pt x="1" y="0"/>
                </a:lnTo>
                <a:lnTo>
                  <a:pt x="2" y="0"/>
                </a:lnTo>
                <a:lnTo>
                  <a:pt x="0" y="12"/>
                </a:lnTo>
                <a:lnTo>
                  <a:pt x="1" y="12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07" name="Freeform 249"/>
          <p:cNvSpPr>
            <a:spLocks/>
          </p:cNvSpPr>
          <p:nvPr/>
        </p:nvSpPr>
        <p:spPr bwMode="auto">
          <a:xfrm>
            <a:off x="5891213" y="3695700"/>
            <a:ext cx="1587" cy="1588"/>
          </a:xfrm>
          <a:custGeom>
            <a:avLst/>
            <a:gdLst>
              <a:gd name="T0" fmla="*/ 0 w 12"/>
              <a:gd name="T1" fmla="*/ 2147483647 h 14"/>
              <a:gd name="T2" fmla="*/ 2147483647 w 12"/>
              <a:gd name="T3" fmla="*/ 2147483647 h 14"/>
              <a:gd name="T4" fmla="*/ 2147483647 w 12"/>
              <a:gd name="T5" fmla="*/ 2147483647 h 14"/>
              <a:gd name="T6" fmla="*/ 2147483647 w 12"/>
              <a:gd name="T7" fmla="*/ 2147483647 h 14"/>
              <a:gd name="T8" fmla="*/ 2147483647 w 12"/>
              <a:gd name="T9" fmla="*/ 0 h 14"/>
              <a:gd name="T10" fmla="*/ 2147483647 w 12"/>
              <a:gd name="T11" fmla="*/ 2147483647 h 14"/>
              <a:gd name="T12" fmla="*/ 0 w 12"/>
              <a:gd name="T13" fmla="*/ 2147483647 h 14"/>
              <a:gd name="T14" fmla="*/ 2147483647 w 12"/>
              <a:gd name="T15" fmla="*/ 2147483647 h 14"/>
              <a:gd name="T16" fmla="*/ 2147483647 w 12"/>
              <a:gd name="T17" fmla="*/ 2147483647 h 14"/>
              <a:gd name="T18" fmla="*/ 0 w 12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4"/>
              <a:gd name="T32" fmla="*/ 12 w 12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4">
                <a:moveTo>
                  <a:pt x="0" y="11"/>
                </a:moveTo>
                <a:lnTo>
                  <a:pt x="2" y="12"/>
                </a:lnTo>
                <a:lnTo>
                  <a:pt x="10" y="14"/>
                </a:lnTo>
                <a:lnTo>
                  <a:pt x="12" y="2"/>
                </a:lnTo>
                <a:lnTo>
                  <a:pt x="4" y="0"/>
                </a:lnTo>
                <a:lnTo>
                  <a:pt x="6" y="1"/>
                </a:lnTo>
                <a:lnTo>
                  <a:pt x="0" y="11"/>
                </a:lnTo>
                <a:lnTo>
                  <a:pt x="1" y="12"/>
                </a:lnTo>
                <a:lnTo>
                  <a:pt x="2" y="12"/>
                </a:lnTo>
                <a:lnTo>
                  <a:pt x="0" y="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08" name="Freeform 250"/>
          <p:cNvSpPr>
            <a:spLocks/>
          </p:cNvSpPr>
          <p:nvPr/>
        </p:nvSpPr>
        <p:spPr bwMode="auto">
          <a:xfrm>
            <a:off x="5889625" y="3695700"/>
            <a:ext cx="3175" cy="1588"/>
          </a:xfrm>
          <a:custGeom>
            <a:avLst/>
            <a:gdLst>
              <a:gd name="T0" fmla="*/ 0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2147483647 h 14"/>
              <a:gd name="T6" fmla="*/ 2147483647 w 14"/>
              <a:gd name="T7" fmla="*/ 2147483647 h 14"/>
              <a:gd name="T8" fmla="*/ 2147483647 w 14"/>
              <a:gd name="T9" fmla="*/ 0 h 14"/>
              <a:gd name="T10" fmla="*/ 2147483647 w 14"/>
              <a:gd name="T11" fmla="*/ 2147483647 h 14"/>
              <a:gd name="T12" fmla="*/ 0 w 14"/>
              <a:gd name="T13" fmla="*/ 2147483647 h 14"/>
              <a:gd name="T14" fmla="*/ 2147483647 w 14"/>
              <a:gd name="T15" fmla="*/ 2147483647 h 14"/>
              <a:gd name="T16" fmla="*/ 2147483647 w 14"/>
              <a:gd name="T17" fmla="*/ 2147483647 h 14"/>
              <a:gd name="T18" fmla="*/ 0 w 14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4"/>
              <a:gd name="T32" fmla="*/ 14 w 14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4">
                <a:moveTo>
                  <a:pt x="0" y="9"/>
                </a:moveTo>
                <a:lnTo>
                  <a:pt x="2" y="10"/>
                </a:lnTo>
                <a:lnTo>
                  <a:pt x="8" y="14"/>
                </a:lnTo>
                <a:lnTo>
                  <a:pt x="14" y="4"/>
                </a:lnTo>
                <a:lnTo>
                  <a:pt x="8" y="0"/>
                </a:lnTo>
                <a:lnTo>
                  <a:pt x="10" y="1"/>
                </a:lnTo>
                <a:lnTo>
                  <a:pt x="0" y="9"/>
                </a:lnTo>
                <a:lnTo>
                  <a:pt x="1" y="9"/>
                </a:lnTo>
                <a:lnTo>
                  <a:pt x="2" y="10"/>
                </a:lnTo>
                <a:lnTo>
                  <a:pt x="0" y="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09" name="Freeform 251"/>
          <p:cNvSpPr>
            <a:spLocks/>
          </p:cNvSpPr>
          <p:nvPr/>
        </p:nvSpPr>
        <p:spPr bwMode="auto">
          <a:xfrm>
            <a:off x="5889625" y="3695700"/>
            <a:ext cx="1588" cy="1588"/>
          </a:xfrm>
          <a:custGeom>
            <a:avLst/>
            <a:gdLst>
              <a:gd name="T0" fmla="*/ 0 w 15"/>
              <a:gd name="T1" fmla="*/ 2147483647 h 13"/>
              <a:gd name="T2" fmla="*/ 2147483647 w 15"/>
              <a:gd name="T3" fmla="*/ 2147483647 h 13"/>
              <a:gd name="T4" fmla="*/ 2147483647 w 15"/>
              <a:gd name="T5" fmla="*/ 2147483647 h 13"/>
              <a:gd name="T6" fmla="*/ 2147483647 w 15"/>
              <a:gd name="T7" fmla="*/ 2147483647 h 13"/>
              <a:gd name="T8" fmla="*/ 2147483647 w 15"/>
              <a:gd name="T9" fmla="*/ 0 h 13"/>
              <a:gd name="T10" fmla="*/ 2147483647 w 15"/>
              <a:gd name="T11" fmla="*/ 2147483647 h 13"/>
              <a:gd name="T12" fmla="*/ 0 w 15"/>
              <a:gd name="T13" fmla="*/ 2147483647 h 13"/>
              <a:gd name="T14" fmla="*/ 0 w 15"/>
              <a:gd name="T15" fmla="*/ 2147483647 h 13"/>
              <a:gd name="T16" fmla="*/ 2147483647 w 15"/>
              <a:gd name="T17" fmla="*/ 2147483647 h 13"/>
              <a:gd name="T18" fmla="*/ 0 w 15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13"/>
              <a:gd name="T32" fmla="*/ 15 w 15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13">
                <a:moveTo>
                  <a:pt x="0" y="5"/>
                </a:moveTo>
                <a:lnTo>
                  <a:pt x="1" y="8"/>
                </a:lnTo>
                <a:lnTo>
                  <a:pt x="5" y="13"/>
                </a:lnTo>
                <a:lnTo>
                  <a:pt x="15" y="5"/>
                </a:lnTo>
                <a:lnTo>
                  <a:pt x="11" y="0"/>
                </a:lnTo>
                <a:lnTo>
                  <a:pt x="12" y="3"/>
                </a:lnTo>
                <a:lnTo>
                  <a:pt x="0" y="5"/>
                </a:lnTo>
                <a:lnTo>
                  <a:pt x="0" y="7"/>
                </a:lnTo>
                <a:lnTo>
                  <a:pt x="1" y="8"/>
                </a:lnTo>
                <a:lnTo>
                  <a:pt x="0" y="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10" name="Freeform 252"/>
          <p:cNvSpPr>
            <a:spLocks/>
          </p:cNvSpPr>
          <p:nvPr/>
        </p:nvSpPr>
        <p:spPr bwMode="auto">
          <a:xfrm>
            <a:off x="5889625" y="3694113"/>
            <a:ext cx="1588" cy="1587"/>
          </a:xfrm>
          <a:custGeom>
            <a:avLst/>
            <a:gdLst>
              <a:gd name="T0" fmla="*/ 0 w 13"/>
              <a:gd name="T1" fmla="*/ 0 h 9"/>
              <a:gd name="T2" fmla="*/ 0 w 13"/>
              <a:gd name="T3" fmla="*/ 2147483647 h 9"/>
              <a:gd name="T4" fmla="*/ 2147483647 w 13"/>
              <a:gd name="T5" fmla="*/ 2147483647 h 9"/>
              <a:gd name="T6" fmla="*/ 2147483647 w 13"/>
              <a:gd name="T7" fmla="*/ 2147483647 h 9"/>
              <a:gd name="T8" fmla="*/ 2147483647 w 13"/>
              <a:gd name="T9" fmla="*/ 0 h 9"/>
              <a:gd name="T10" fmla="*/ 2147483647 w 13"/>
              <a:gd name="T11" fmla="*/ 2147483647 h 9"/>
              <a:gd name="T12" fmla="*/ 0 w 13"/>
              <a:gd name="T13" fmla="*/ 0 h 9"/>
              <a:gd name="T14" fmla="*/ 0 w 13"/>
              <a:gd name="T15" fmla="*/ 2147483647 h 9"/>
              <a:gd name="T16" fmla="*/ 0 w 13"/>
              <a:gd name="T17" fmla="*/ 2147483647 h 9"/>
              <a:gd name="T18" fmla="*/ 0 w 13"/>
              <a:gd name="T19" fmla="*/ 0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3"/>
              <a:gd name="T31" fmla="*/ 0 h 9"/>
              <a:gd name="T32" fmla="*/ 13 w 13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3" h="9">
                <a:moveTo>
                  <a:pt x="0" y="0"/>
                </a:moveTo>
                <a:lnTo>
                  <a:pt x="0" y="2"/>
                </a:lnTo>
                <a:lnTo>
                  <a:pt x="1" y="9"/>
                </a:lnTo>
                <a:lnTo>
                  <a:pt x="13" y="7"/>
                </a:lnTo>
                <a:lnTo>
                  <a:pt x="12" y="0"/>
                </a:lnTo>
                <a:lnTo>
                  <a:pt x="12" y="2"/>
                </a:lnTo>
                <a:lnTo>
                  <a:pt x="0" y="0"/>
                </a:lnTo>
                <a:lnTo>
                  <a:pt x="0" y="1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11" name="Freeform 253"/>
          <p:cNvSpPr>
            <a:spLocks/>
          </p:cNvSpPr>
          <p:nvPr/>
        </p:nvSpPr>
        <p:spPr bwMode="auto">
          <a:xfrm>
            <a:off x="5889625" y="3676650"/>
            <a:ext cx="3175" cy="19050"/>
          </a:xfrm>
          <a:custGeom>
            <a:avLst/>
            <a:gdLst>
              <a:gd name="T0" fmla="*/ 2147483647 w 24"/>
              <a:gd name="T1" fmla="*/ 0 h 136"/>
              <a:gd name="T2" fmla="*/ 2147483647 w 24"/>
              <a:gd name="T3" fmla="*/ 2147483647 h 136"/>
              <a:gd name="T4" fmla="*/ 0 w 24"/>
              <a:gd name="T5" fmla="*/ 2147483647 h 136"/>
              <a:gd name="T6" fmla="*/ 2147483647 w 24"/>
              <a:gd name="T7" fmla="*/ 2147483647 h 136"/>
              <a:gd name="T8" fmla="*/ 2147483647 w 24"/>
              <a:gd name="T9" fmla="*/ 2147483647 h 136"/>
              <a:gd name="T10" fmla="*/ 2147483647 w 24"/>
              <a:gd name="T11" fmla="*/ 2147483647 h 136"/>
              <a:gd name="T12" fmla="*/ 2147483647 w 24"/>
              <a:gd name="T13" fmla="*/ 0 h 136"/>
              <a:gd name="T14" fmla="*/ 2147483647 w 24"/>
              <a:gd name="T15" fmla="*/ 2147483647 h 136"/>
              <a:gd name="T16" fmla="*/ 2147483647 w 24"/>
              <a:gd name="T17" fmla="*/ 2147483647 h 136"/>
              <a:gd name="T18" fmla="*/ 2147483647 w 24"/>
              <a:gd name="T19" fmla="*/ 0 h 1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4"/>
              <a:gd name="T31" fmla="*/ 0 h 136"/>
              <a:gd name="T32" fmla="*/ 24 w 24"/>
              <a:gd name="T33" fmla="*/ 136 h 1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4" h="136">
                <a:moveTo>
                  <a:pt x="12" y="0"/>
                </a:moveTo>
                <a:lnTo>
                  <a:pt x="12" y="1"/>
                </a:lnTo>
                <a:lnTo>
                  <a:pt x="0" y="134"/>
                </a:lnTo>
                <a:lnTo>
                  <a:pt x="12" y="136"/>
                </a:lnTo>
                <a:lnTo>
                  <a:pt x="24" y="3"/>
                </a:lnTo>
                <a:lnTo>
                  <a:pt x="24" y="4"/>
                </a:lnTo>
                <a:lnTo>
                  <a:pt x="12" y="0"/>
                </a:lnTo>
                <a:lnTo>
                  <a:pt x="12" y="1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12" name="Freeform 254"/>
          <p:cNvSpPr>
            <a:spLocks/>
          </p:cNvSpPr>
          <p:nvPr/>
        </p:nvSpPr>
        <p:spPr bwMode="auto">
          <a:xfrm>
            <a:off x="5891213" y="3676650"/>
            <a:ext cx="1587" cy="1588"/>
          </a:xfrm>
          <a:custGeom>
            <a:avLst/>
            <a:gdLst>
              <a:gd name="T0" fmla="*/ 2147483647 w 14"/>
              <a:gd name="T1" fmla="*/ 0 h 11"/>
              <a:gd name="T2" fmla="*/ 2147483647 w 14"/>
              <a:gd name="T3" fmla="*/ 2147483647 h 11"/>
              <a:gd name="T4" fmla="*/ 0 w 14"/>
              <a:gd name="T5" fmla="*/ 2147483647 h 11"/>
              <a:gd name="T6" fmla="*/ 2147483647 w 14"/>
              <a:gd name="T7" fmla="*/ 2147483647 h 11"/>
              <a:gd name="T8" fmla="*/ 2147483647 w 14"/>
              <a:gd name="T9" fmla="*/ 2147483647 h 11"/>
              <a:gd name="T10" fmla="*/ 2147483647 w 14"/>
              <a:gd name="T11" fmla="*/ 2147483647 h 11"/>
              <a:gd name="T12" fmla="*/ 2147483647 w 14"/>
              <a:gd name="T13" fmla="*/ 0 h 11"/>
              <a:gd name="T14" fmla="*/ 2147483647 w 14"/>
              <a:gd name="T15" fmla="*/ 2147483647 h 11"/>
              <a:gd name="T16" fmla="*/ 2147483647 w 14"/>
              <a:gd name="T17" fmla="*/ 2147483647 h 11"/>
              <a:gd name="T18" fmla="*/ 2147483647 w 14"/>
              <a:gd name="T19" fmla="*/ 0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1"/>
              <a:gd name="T32" fmla="*/ 14 w 14"/>
              <a:gd name="T33" fmla="*/ 11 h 1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1">
                <a:moveTo>
                  <a:pt x="4" y="0"/>
                </a:moveTo>
                <a:lnTo>
                  <a:pt x="2" y="2"/>
                </a:lnTo>
                <a:lnTo>
                  <a:pt x="0" y="7"/>
                </a:lnTo>
                <a:lnTo>
                  <a:pt x="12" y="11"/>
                </a:lnTo>
                <a:lnTo>
                  <a:pt x="14" y="6"/>
                </a:lnTo>
                <a:lnTo>
                  <a:pt x="12" y="8"/>
                </a:lnTo>
                <a:lnTo>
                  <a:pt x="4" y="0"/>
                </a:lnTo>
                <a:lnTo>
                  <a:pt x="3" y="1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13" name="Freeform 255"/>
          <p:cNvSpPr>
            <a:spLocks/>
          </p:cNvSpPr>
          <p:nvPr/>
        </p:nvSpPr>
        <p:spPr bwMode="auto">
          <a:xfrm>
            <a:off x="5891213" y="3675063"/>
            <a:ext cx="3175" cy="1587"/>
          </a:xfrm>
          <a:custGeom>
            <a:avLst/>
            <a:gdLst>
              <a:gd name="T0" fmla="*/ 2147483647 w 12"/>
              <a:gd name="T1" fmla="*/ 0 h 15"/>
              <a:gd name="T2" fmla="*/ 2147483647 w 12"/>
              <a:gd name="T3" fmla="*/ 2147483647 h 15"/>
              <a:gd name="T4" fmla="*/ 0 w 12"/>
              <a:gd name="T5" fmla="*/ 2147483647 h 15"/>
              <a:gd name="T6" fmla="*/ 2147483647 w 12"/>
              <a:gd name="T7" fmla="*/ 2147483647 h 15"/>
              <a:gd name="T8" fmla="*/ 2147483647 w 12"/>
              <a:gd name="T9" fmla="*/ 2147483647 h 15"/>
              <a:gd name="T10" fmla="*/ 2147483647 w 12"/>
              <a:gd name="T11" fmla="*/ 2147483647 h 15"/>
              <a:gd name="T12" fmla="*/ 2147483647 w 12"/>
              <a:gd name="T13" fmla="*/ 0 h 15"/>
              <a:gd name="T14" fmla="*/ 2147483647 w 12"/>
              <a:gd name="T15" fmla="*/ 2147483647 h 15"/>
              <a:gd name="T16" fmla="*/ 2147483647 w 12"/>
              <a:gd name="T17" fmla="*/ 2147483647 h 15"/>
              <a:gd name="T18" fmla="*/ 2147483647 w 12"/>
              <a:gd name="T19" fmla="*/ 0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5"/>
              <a:gd name="T32" fmla="*/ 12 w 12"/>
              <a:gd name="T33" fmla="*/ 15 h 1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5">
                <a:moveTo>
                  <a:pt x="6" y="0"/>
                </a:moveTo>
                <a:lnTo>
                  <a:pt x="4" y="2"/>
                </a:lnTo>
                <a:lnTo>
                  <a:pt x="0" y="7"/>
                </a:lnTo>
                <a:lnTo>
                  <a:pt x="8" y="15"/>
                </a:lnTo>
                <a:lnTo>
                  <a:pt x="12" y="11"/>
                </a:lnTo>
                <a:lnTo>
                  <a:pt x="10" y="13"/>
                </a:lnTo>
                <a:lnTo>
                  <a:pt x="6" y="0"/>
                </a:lnTo>
                <a:lnTo>
                  <a:pt x="5" y="1"/>
                </a:lnTo>
                <a:lnTo>
                  <a:pt x="4" y="2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14" name="Freeform 256"/>
          <p:cNvSpPr>
            <a:spLocks/>
          </p:cNvSpPr>
          <p:nvPr/>
        </p:nvSpPr>
        <p:spPr bwMode="auto">
          <a:xfrm>
            <a:off x="5892800" y="3675063"/>
            <a:ext cx="1588" cy="1587"/>
          </a:xfrm>
          <a:custGeom>
            <a:avLst/>
            <a:gdLst>
              <a:gd name="T0" fmla="*/ 2147483647 w 10"/>
              <a:gd name="T1" fmla="*/ 0 h 15"/>
              <a:gd name="T2" fmla="*/ 2147483647 w 10"/>
              <a:gd name="T3" fmla="*/ 0 h 15"/>
              <a:gd name="T4" fmla="*/ 0 w 10"/>
              <a:gd name="T5" fmla="*/ 2147483647 h 15"/>
              <a:gd name="T6" fmla="*/ 2147483647 w 10"/>
              <a:gd name="T7" fmla="*/ 2147483647 h 15"/>
              <a:gd name="T8" fmla="*/ 2147483647 w 10"/>
              <a:gd name="T9" fmla="*/ 2147483647 h 15"/>
              <a:gd name="T10" fmla="*/ 2147483647 w 10"/>
              <a:gd name="T11" fmla="*/ 2147483647 h 15"/>
              <a:gd name="T12" fmla="*/ 2147483647 w 10"/>
              <a:gd name="T13" fmla="*/ 0 h 15"/>
              <a:gd name="T14" fmla="*/ 2147483647 w 10"/>
              <a:gd name="T15" fmla="*/ 0 h 15"/>
              <a:gd name="T16" fmla="*/ 2147483647 w 10"/>
              <a:gd name="T17" fmla="*/ 0 h 15"/>
              <a:gd name="T18" fmla="*/ 2147483647 w 10"/>
              <a:gd name="T19" fmla="*/ 0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0"/>
              <a:gd name="T31" fmla="*/ 0 h 15"/>
              <a:gd name="T32" fmla="*/ 10 w 10"/>
              <a:gd name="T33" fmla="*/ 15 h 1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0" h="15">
                <a:moveTo>
                  <a:pt x="7" y="0"/>
                </a:moveTo>
                <a:lnTo>
                  <a:pt x="6" y="0"/>
                </a:lnTo>
                <a:lnTo>
                  <a:pt x="0" y="2"/>
                </a:lnTo>
                <a:lnTo>
                  <a:pt x="4" y="15"/>
                </a:lnTo>
                <a:lnTo>
                  <a:pt x="10" y="13"/>
                </a:lnTo>
                <a:lnTo>
                  <a:pt x="9" y="13"/>
                </a:lnTo>
                <a:lnTo>
                  <a:pt x="7" y="0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15" name="Freeform 257"/>
          <p:cNvSpPr>
            <a:spLocks/>
          </p:cNvSpPr>
          <p:nvPr/>
        </p:nvSpPr>
        <p:spPr bwMode="auto">
          <a:xfrm>
            <a:off x="5894388" y="3675063"/>
            <a:ext cx="1587" cy="1587"/>
          </a:xfrm>
          <a:custGeom>
            <a:avLst/>
            <a:gdLst>
              <a:gd name="T0" fmla="*/ 2147483647 w 10"/>
              <a:gd name="T1" fmla="*/ 0 h 14"/>
              <a:gd name="T2" fmla="*/ 2147483647 w 10"/>
              <a:gd name="T3" fmla="*/ 0 h 14"/>
              <a:gd name="T4" fmla="*/ 0 w 10"/>
              <a:gd name="T5" fmla="*/ 2147483647 h 14"/>
              <a:gd name="T6" fmla="*/ 2147483647 w 10"/>
              <a:gd name="T7" fmla="*/ 2147483647 h 14"/>
              <a:gd name="T8" fmla="*/ 2147483647 w 10"/>
              <a:gd name="T9" fmla="*/ 2147483647 h 14"/>
              <a:gd name="T10" fmla="*/ 2147483647 w 10"/>
              <a:gd name="T11" fmla="*/ 2147483647 h 14"/>
              <a:gd name="T12" fmla="*/ 2147483647 w 10"/>
              <a:gd name="T13" fmla="*/ 0 h 14"/>
              <a:gd name="T14" fmla="*/ 2147483647 w 10"/>
              <a:gd name="T15" fmla="*/ 0 h 14"/>
              <a:gd name="T16" fmla="*/ 2147483647 w 10"/>
              <a:gd name="T17" fmla="*/ 0 h 14"/>
              <a:gd name="T18" fmla="*/ 2147483647 w 10"/>
              <a:gd name="T19" fmla="*/ 0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0"/>
              <a:gd name="T31" fmla="*/ 0 h 14"/>
              <a:gd name="T32" fmla="*/ 10 w 10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0" h="14">
                <a:moveTo>
                  <a:pt x="10" y="0"/>
                </a:moveTo>
                <a:lnTo>
                  <a:pt x="8" y="0"/>
                </a:lnTo>
                <a:lnTo>
                  <a:pt x="0" y="1"/>
                </a:lnTo>
                <a:lnTo>
                  <a:pt x="2" y="14"/>
                </a:lnTo>
                <a:lnTo>
                  <a:pt x="10" y="13"/>
                </a:lnTo>
                <a:lnTo>
                  <a:pt x="8" y="13"/>
                </a:lnTo>
                <a:lnTo>
                  <a:pt x="10" y="0"/>
                </a:lnTo>
                <a:lnTo>
                  <a:pt x="9" y="0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16" name="Freeform 258"/>
          <p:cNvSpPr>
            <a:spLocks/>
          </p:cNvSpPr>
          <p:nvPr/>
        </p:nvSpPr>
        <p:spPr bwMode="auto">
          <a:xfrm>
            <a:off x="5838825" y="3544888"/>
            <a:ext cx="227013" cy="41275"/>
          </a:xfrm>
          <a:custGeom>
            <a:avLst/>
            <a:gdLst>
              <a:gd name="T0" fmla="*/ 0 w 1426"/>
              <a:gd name="T1" fmla="*/ 2147483647 h 315"/>
              <a:gd name="T2" fmla="*/ 2147483647 w 1426"/>
              <a:gd name="T3" fmla="*/ 2147483647 h 315"/>
              <a:gd name="T4" fmla="*/ 2147483647 w 1426"/>
              <a:gd name="T5" fmla="*/ 2147483647 h 315"/>
              <a:gd name="T6" fmla="*/ 2147483647 w 1426"/>
              <a:gd name="T7" fmla="*/ 2147483647 h 315"/>
              <a:gd name="T8" fmla="*/ 2147483647 w 1426"/>
              <a:gd name="T9" fmla="*/ 2147483647 h 315"/>
              <a:gd name="T10" fmla="*/ 2147483647 w 1426"/>
              <a:gd name="T11" fmla="*/ 2147483647 h 315"/>
              <a:gd name="T12" fmla="*/ 2147483647 w 1426"/>
              <a:gd name="T13" fmla="*/ 2147483647 h 315"/>
              <a:gd name="T14" fmla="*/ 2147483647 w 1426"/>
              <a:gd name="T15" fmla="*/ 2147483647 h 315"/>
              <a:gd name="T16" fmla="*/ 2147483647 w 1426"/>
              <a:gd name="T17" fmla="*/ 2147483647 h 315"/>
              <a:gd name="T18" fmla="*/ 2147483647 w 1426"/>
              <a:gd name="T19" fmla="*/ 2147483647 h 315"/>
              <a:gd name="T20" fmla="*/ 2147483647 w 1426"/>
              <a:gd name="T21" fmla="*/ 2147483647 h 315"/>
              <a:gd name="T22" fmla="*/ 2147483647 w 1426"/>
              <a:gd name="T23" fmla="*/ 0 h 315"/>
              <a:gd name="T24" fmla="*/ 2147483647 w 1426"/>
              <a:gd name="T25" fmla="*/ 0 h 315"/>
              <a:gd name="T26" fmla="*/ 2147483647 w 1426"/>
              <a:gd name="T27" fmla="*/ 2147483647 h 315"/>
              <a:gd name="T28" fmla="*/ 2147483647 w 1426"/>
              <a:gd name="T29" fmla="*/ 2147483647 h 315"/>
              <a:gd name="T30" fmla="*/ 2147483647 w 1426"/>
              <a:gd name="T31" fmla="*/ 2147483647 h 315"/>
              <a:gd name="T32" fmla="*/ 2147483647 w 1426"/>
              <a:gd name="T33" fmla="*/ 2147483647 h 315"/>
              <a:gd name="T34" fmla="*/ 2147483647 w 1426"/>
              <a:gd name="T35" fmla="*/ 2147483647 h 315"/>
              <a:gd name="T36" fmla="*/ 2147483647 w 1426"/>
              <a:gd name="T37" fmla="*/ 2147483647 h 315"/>
              <a:gd name="T38" fmla="*/ 2147483647 w 1426"/>
              <a:gd name="T39" fmla="*/ 2147483647 h 315"/>
              <a:gd name="T40" fmla="*/ 2147483647 w 1426"/>
              <a:gd name="T41" fmla="*/ 2147483647 h 315"/>
              <a:gd name="T42" fmla="*/ 2147483647 w 1426"/>
              <a:gd name="T43" fmla="*/ 2147483647 h 315"/>
              <a:gd name="T44" fmla="*/ 2147483647 w 1426"/>
              <a:gd name="T45" fmla="*/ 2147483647 h 315"/>
              <a:gd name="T46" fmla="*/ 2147483647 w 1426"/>
              <a:gd name="T47" fmla="*/ 2147483647 h 315"/>
              <a:gd name="T48" fmla="*/ 2147483647 w 1426"/>
              <a:gd name="T49" fmla="*/ 2147483647 h 315"/>
              <a:gd name="T50" fmla="*/ 2147483647 w 1426"/>
              <a:gd name="T51" fmla="*/ 2147483647 h 315"/>
              <a:gd name="T52" fmla="*/ 2147483647 w 1426"/>
              <a:gd name="T53" fmla="*/ 2147483647 h 315"/>
              <a:gd name="T54" fmla="*/ 2147483647 w 1426"/>
              <a:gd name="T55" fmla="*/ 2147483647 h 315"/>
              <a:gd name="T56" fmla="*/ 2147483647 w 1426"/>
              <a:gd name="T57" fmla="*/ 2147483647 h 315"/>
              <a:gd name="T58" fmla="*/ 2147483647 w 1426"/>
              <a:gd name="T59" fmla="*/ 2147483647 h 315"/>
              <a:gd name="T60" fmla="*/ 2147483647 w 1426"/>
              <a:gd name="T61" fmla="*/ 2147483647 h 315"/>
              <a:gd name="T62" fmla="*/ 2147483647 w 1426"/>
              <a:gd name="T63" fmla="*/ 2147483647 h 315"/>
              <a:gd name="T64" fmla="*/ 2147483647 w 1426"/>
              <a:gd name="T65" fmla="*/ 2147483647 h 315"/>
              <a:gd name="T66" fmla="*/ 2147483647 w 1426"/>
              <a:gd name="T67" fmla="*/ 2147483647 h 315"/>
              <a:gd name="T68" fmla="*/ 2147483647 w 1426"/>
              <a:gd name="T69" fmla="*/ 2147483647 h 315"/>
              <a:gd name="T70" fmla="*/ 2147483647 w 1426"/>
              <a:gd name="T71" fmla="*/ 2147483647 h 315"/>
              <a:gd name="T72" fmla="*/ 2147483647 w 1426"/>
              <a:gd name="T73" fmla="*/ 2147483647 h 315"/>
              <a:gd name="T74" fmla="*/ 2147483647 w 1426"/>
              <a:gd name="T75" fmla="*/ 2147483647 h 315"/>
              <a:gd name="T76" fmla="*/ 2147483647 w 1426"/>
              <a:gd name="T77" fmla="*/ 2147483647 h 315"/>
              <a:gd name="T78" fmla="*/ 2147483647 w 1426"/>
              <a:gd name="T79" fmla="*/ 2147483647 h 315"/>
              <a:gd name="T80" fmla="*/ 2147483647 w 1426"/>
              <a:gd name="T81" fmla="*/ 2147483647 h 315"/>
              <a:gd name="T82" fmla="*/ 2147483647 w 1426"/>
              <a:gd name="T83" fmla="*/ 2147483647 h 315"/>
              <a:gd name="T84" fmla="*/ 2147483647 w 1426"/>
              <a:gd name="T85" fmla="*/ 2147483647 h 315"/>
              <a:gd name="T86" fmla="*/ 2147483647 w 1426"/>
              <a:gd name="T87" fmla="*/ 2147483647 h 315"/>
              <a:gd name="T88" fmla="*/ 2147483647 w 1426"/>
              <a:gd name="T89" fmla="*/ 2147483647 h 315"/>
              <a:gd name="T90" fmla="*/ 2147483647 w 1426"/>
              <a:gd name="T91" fmla="*/ 2147483647 h 315"/>
              <a:gd name="T92" fmla="*/ 2147483647 w 1426"/>
              <a:gd name="T93" fmla="*/ 2147483647 h 315"/>
              <a:gd name="T94" fmla="*/ 2147483647 w 1426"/>
              <a:gd name="T95" fmla="*/ 2147483647 h 315"/>
              <a:gd name="T96" fmla="*/ 2147483647 w 1426"/>
              <a:gd name="T97" fmla="*/ 2147483647 h 315"/>
              <a:gd name="T98" fmla="*/ 2147483647 w 1426"/>
              <a:gd name="T99" fmla="*/ 2147483647 h 315"/>
              <a:gd name="T100" fmla="*/ 2147483647 w 1426"/>
              <a:gd name="T101" fmla="*/ 2147483647 h 315"/>
              <a:gd name="T102" fmla="*/ 2147483647 w 1426"/>
              <a:gd name="T103" fmla="*/ 2147483647 h 315"/>
              <a:gd name="T104" fmla="*/ 2147483647 w 1426"/>
              <a:gd name="T105" fmla="*/ 2147483647 h 315"/>
              <a:gd name="T106" fmla="*/ 2147483647 w 1426"/>
              <a:gd name="T107" fmla="*/ 2147483647 h 315"/>
              <a:gd name="T108" fmla="*/ 2147483647 w 1426"/>
              <a:gd name="T109" fmla="*/ 2147483647 h 315"/>
              <a:gd name="T110" fmla="*/ 2147483647 w 1426"/>
              <a:gd name="T111" fmla="*/ 2147483647 h 315"/>
              <a:gd name="T112" fmla="*/ 2147483647 w 1426"/>
              <a:gd name="T113" fmla="*/ 2147483647 h 315"/>
              <a:gd name="T114" fmla="*/ 2147483647 w 1426"/>
              <a:gd name="T115" fmla="*/ 2147483647 h 31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6"/>
              <a:gd name="T175" fmla="*/ 0 h 315"/>
              <a:gd name="T176" fmla="*/ 1426 w 1426"/>
              <a:gd name="T177" fmla="*/ 315 h 31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6" h="315">
                <a:moveTo>
                  <a:pt x="2" y="142"/>
                </a:moveTo>
                <a:lnTo>
                  <a:pt x="0" y="121"/>
                </a:lnTo>
                <a:lnTo>
                  <a:pt x="3" y="97"/>
                </a:lnTo>
                <a:lnTo>
                  <a:pt x="10" y="74"/>
                </a:lnTo>
                <a:lnTo>
                  <a:pt x="21" y="58"/>
                </a:lnTo>
                <a:lnTo>
                  <a:pt x="31" y="51"/>
                </a:lnTo>
                <a:lnTo>
                  <a:pt x="44" y="43"/>
                </a:lnTo>
                <a:lnTo>
                  <a:pt x="57" y="38"/>
                </a:lnTo>
                <a:lnTo>
                  <a:pt x="70" y="34"/>
                </a:lnTo>
                <a:lnTo>
                  <a:pt x="83" y="30"/>
                </a:lnTo>
                <a:lnTo>
                  <a:pt x="97" y="28"/>
                </a:lnTo>
                <a:lnTo>
                  <a:pt x="112" y="26"/>
                </a:lnTo>
                <a:lnTo>
                  <a:pt x="126" y="26"/>
                </a:lnTo>
                <a:lnTo>
                  <a:pt x="161" y="23"/>
                </a:lnTo>
                <a:lnTo>
                  <a:pt x="198" y="19"/>
                </a:lnTo>
                <a:lnTo>
                  <a:pt x="235" y="17"/>
                </a:lnTo>
                <a:lnTo>
                  <a:pt x="270" y="14"/>
                </a:lnTo>
                <a:lnTo>
                  <a:pt x="307" y="11"/>
                </a:lnTo>
                <a:lnTo>
                  <a:pt x="343" y="8"/>
                </a:lnTo>
                <a:lnTo>
                  <a:pt x="379" y="6"/>
                </a:lnTo>
                <a:lnTo>
                  <a:pt x="416" y="4"/>
                </a:lnTo>
                <a:lnTo>
                  <a:pt x="452" y="2"/>
                </a:lnTo>
                <a:lnTo>
                  <a:pt x="488" y="1"/>
                </a:lnTo>
                <a:lnTo>
                  <a:pt x="524" y="0"/>
                </a:lnTo>
                <a:lnTo>
                  <a:pt x="560" y="0"/>
                </a:lnTo>
                <a:lnTo>
                  <a:pt x="596" y="0"/>
                </a:lnTo>
                <a:lnTo>
                  <a:pt x="632" y="1"/>
                </a:lnTo>
                <a:lnTo>
                  <a:pt x="668" y="3"/>
                </a:lnTo>
                <a:lnTo>
                  <a:pt x="703" y="6"/>
                </a:lnTo>
                <a:lnTo>
                  <a:pt x="743" y="10"/>
                </a:lnTo>
                <a:lnTo>
                  <a:pt x="781" y="14"/>
                </a:lnTo>
                <a:lnTo>
                  <a:pt x="820" y="18"/>
                </a:lnTo>
                <a:lnTo>
                  <a:pt x="858" y="24"/>
                </a:lnTo>
                <a:lnTo>
                  <a:pt x="896" y="29"/>
                </a:lnTo>
                <a:lnTo>
                  <a:pt x="934" y="35"/>
                </a:lnTo>
                <a:lnTo>
                  <a:pt x="971" y="41"/>
                </a:lnTo>
                <a:lnTo>
                  <a:pt x="1009" y="48"/>
                </a:lnTo>
                <a:lnTo>
                  <a:pt x="1047" y="57"/>
                </a:lnTo>
                <a:lnTo>
                  <a:pt x="1083" y="65"/>
                </a:lnTo>
                <a:lnTo>
                  <a:pt x="1121" y="74"/>
                </a:lnTo>
                <a:lnTo>
                  <a:pt x="1159" y="84"/>
                </a:lnTo>
                <a:lnTo>
                  <a:pt x="1195" y="95"/>
                </a:lnTo>
                <a:lnTo>
                  <a:pt x="1233" y="106"/>
                </a:lnTo>
                <a:lnTo>
                  <a:pt x="1269" y="119"/>
                </a:lnTo>
                <a:lnTo>
                  <a:pt x="1307" y="132"/>
                </a:lnTo>
                <a:lnTo>
                  <a:pt x="1326" y="141"/>
                </a:lnTo>
                <a:lnTo>
                  <a:pt x="1346" y="154"/>
                </a:lnTo>
                <a:lnTo>
                  <a:pt x="1364" y="171"/>
                </a:lnTo>
                <a:lnTo>
                  <a:pt x="1381" y="189"/>
                </a:lnTo>
                <a:lnTo>
                  <a:pt x="1396" y="211"/>
                </a:lnTo>
                <a:lnTo>
                  <a:pt x="1410" y="233"/>
                </a:lnTo>
                <a:lnTo>
                  <a:pt x="1420" y="254"/>
                </a:lnTo>
                <a:lnTo>
                  <a:pt x="1426" y="275"/>
                </a:lnTo>
                <a:lnTo>
                  <a:pt x="1426" y="283"/>
                </a:lnTo>
                <a:lnTo>
                  <a:pt x="1423" y="292"/>
                </a:lnTo>
                <a:lnTo>
                  <a:pt x="1417" y="300"/>
                </a:lnTo>
                <a:lnTo>
                  <a:pt x="1409" y="306"/>
                </a:lnTo>
                <a:lnTo>
                  <a:pt x="1398" y="311"/>
                </a:lnTo>
                <a:lnTo>
                  <a:pt x="1389" y="315"/>
                </a:lnTo>
                <a:lnTo>
                  <a:pt x="1379" y="315"/>
                </a:lnTo>
                <a:lnTo>
                  <a:pt x="1370" y="312"/>
                </a:lnTo>
                <a:lnTo>
                  <a:pt x="1354" y="302"/>
                </a:lnTo>
                <a:lnTo>
                  <a:pt x="1339" y="288"/>
                </a:lnTo>
                <a:lnTo>
                  <a:pt x="1327" y="271"/>
                </a:lnTo>
                <a:lnTo>
                  <a:pt x="1316" y="252"/>
                </a:lnTo>
                <a:lnTo>
                  <a:pt x="1304" y="234"/>
                </a:lnTo>
                <a:lnTo>
                  <a:pt x="1291" y="216"/>
                </a:lnTo>
                <a:lnTo>
                  <a:pt x="1275" y="203"/>
                </a:lnTo>
                <a:lnTo>
                  <a:pt x="1258" y="193"/>
                </a:lnTo>
                <a:lnTo>
                  <a:pt x="1225" y="183"/>
                </a:lnTo>
                <a:lnTo>
                  <a:pt x="1191" y="173"/>
                </a:lnTo>
                <a:lnTo>
                  <a:pt x="1156" y="163"/>
                </a:lnTo>
                <a:lnTo>
                  <a:pt x="1122" y="155"/>
                </a:lnTo>
                <a:lnTo>
                  <a:pt x="1087" y="148"/>
                </a:lnTo>
                <a:lnTo>
                  <a:pt x="1053" y="141"/>
                </a:lnTo>
                <a:lnTo>
                  <a:pt x="1018" y="133"/>
                </a:lnTo>
                <a:lnTo>
                  <a:pt x="984" y="127"/>
                </a:lnTo>
                <a:lnTo>
                  <a:pt x="948" y="122"/>
                </a:lnTo>
                <a:lnTo>
                  <a:pt x="914" y="117"/>
                </a:lnTo>
                <a:lnTo>
                  <a:pt x="878" y="113"/>
                </a:lnTo>
                <a:lnTo>
                  <a:pt x="843" y="109"/>
                </a:lnTo>
                <a:lnTo>
                  <a:pt x="809" y="104"/>
                </a:lnTo>
                <a:lnTo>
                  <a:pt x="773" y="101"/>
                </a:lnTo>
                <a:lnTo>
                  <a:pt x="739" y="98"/>
                </a:lnTo>
                <a:lnTo>
                  <a:pt x="703" y="95"/>
                </a:lnTo>
                <a:lnTo>
                  <a:pt x="667" y="92"/>
                </a:lnTo>
                <a:lnTo>
                  <a:pt x="630" y="89"/>
                </a:lnTo>
                <a:lnTo>
                  <a:pt x="593" y="87"/>
                </a:lnTo>
                <a:lnTo>
                  <a:pt x="558" y="85"/>
                </a:lnTo>
                <a:lnTo>
                  <a:pt x="521" y="83"/>
                </a:lnTo>
                <a:lnTo>
                  <a:pt x="485" y="82"/>
                </a:lnTo>
                <a:lnTo>
                  <a:pt x="448" y="81"/>
                </a:lnTo>
                <a:lnTo>
                  <a:pt x="411" y="80"/>
                </a:lnTo>
                <a:lnTo>
                  <a:pt x="375" y="80"/>
                </a:lnTo>
                <a:lnTo>
                  <a:pt x="339" y="81"/>
                </a:lnTo>
                <a:lnTo>
                  <a:pt x="303" y="82"/>
                </a:lnTo>
                <a:lnTo>
                  <a:pt x="267" y="83"/>
                </a:lnTo>
                <a:lnTo>
                  <a:pt x="231" y="85"/>
                </a:lnTo>
                <a:lnTo>
                  <a:pt x="195" y="88"/>
                </a:lnTo>
                <a:lnTo>
                  <a:pt x="159" y="91"/>
                </a:lnTo>
                <a:lnTo>
                  <a:pt x="124" y="95"/>
                </a:lnTo>
                <a:lnTo>
                  <a:pt x="112" y="98"/>
                </a:lnTo>
                <a:lnTo>
                  <a:pt x="100" y="103"/>
                </a:lnTo>
                <a:lnTo>
                  <a:pt x="90" y="111"/>
                </a:lnTo>
                <a:lnTo>
                  <a:pt x="82" y="120"/>
                </a:lnTo>
                <a:lnTo>
                  <a:pt x="74" y="131"/>
                </a:lnTo>
                <a:lnTo>
                  <a:pt x="68" y="145"/>
                </a:lnTo>
                <a:lnTo>
                  <a:pt x="64" y="160"/>
                </a:lnTo>
                <a:lnTo>
                  <a:pt x="60" y="179"/>
                </a:lnTo>
                <a:lnTo>
                  <a:pt x="57" y="185"/>
                </a:lnTo>
                <a:lnTo>
                  <a:pt x="51" y="185"/>
                </a:lnTo>
                <a:lnTo>
                  <a:pt x="42" y="182"/>
                </a:lnTo>
                <a:lnTo>
                  <a:pt x="32" y="176"/>
                </a:lnTo>
                <a:lnTo>
                  <a:pt x="22" y="169"/>
                </a:lnTo>
                <a:lnTo>
                  <a:pt x="13" y="159"/>
                </a:lnTo>
                <a:lnTo>
                  <a:pt x="6" y="150"/>
                </a:lnTo>
                <a:lnTo>
                  <a:pt x="2" y="142"/>
                </a:lnTo>
                <a:close/>
              </a:path>
            </a:pathLst>
          </a:custGeom>
          <a:solidFill>
            <a:srgbClr val="878F8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17" name="Freeform 259"/>
          <p:cNvSpPr>
            <a:spLocks/>
          </p:cNvSpPr>
          <p:nvPr/>
        </p:nvSpPr>
        <p:spPr bwMode="auto">
          <a:xfrm>
            <a:off x="5838825" y="3543300"/>
            <a:ext cx="227013" cy="41275"/>
          </a:xfrm>
          <a:custGeom>
            <a:avLst/>
            <a:gdLst>
              <a:gd name="T0" fmla="*/ 0 w 1426"/>
              <a:gd name="T1" fmla="*/ 2147483647 h 309"/>
              <a:gd name="T2" fmla="*/ 2147483647 w 1426"/>
              <a:gd name="T3" fmla="*/ 2147483647 h 309"/>
              <a:gd name="T4" fmla="*/ 2147483647 w 1426"/>
              <a:gd name="T5" fmla="*/ 2147483647 h 309"/>
              <a:gd name="T6" fmla="*/ 2147483647 w 1426"/>
              <a:gd name="T7" fmla="*/ 2147483647 h 309"/>
              <a:gd name="T8" fmla="*/ 2147483647 w 1426"/>
              <a:gd name="T9" fmla="*/ 2147483647 h 309"/>
              <a:gd name="T10" fmla="*/ 2147483647 w 1426"/>
              <a:gd name="T11" fmla="*/ 2147483647 h 309"/>
              <a:gd name="T12" fmla="*/ 2147483647 w 1426"/>
              <a:gd name="T13" fmla="*/ 2147483647 h 309"/>
              <a:gd name="T14" fmla="*/ 2147483647 w 1426"/>
              <a:gd name="T15" fmla="*/ 2147483647 h 309"/>
              <a:gd name="T16" fmla="*/ 2147483647 w 1426"/>
              <a:gd name="T17" fmla="*/ 2147483647 h 309"/>
              <a:gd name="T18" fmla="*/ 2147483647 w 1426"/>
              <a:gd name="T19" fmla="*/ 2147483647 h 309"/>
              <a:gd name="T20" fmla="*/ 2147483647 w 1426"/>
              <a:gd name="T21" fmla="*/ 2147483647 h 309"/>
              <a:gd name="T22" fmla="*/ 2147483647 w 1426"/>
              <a:gd name="T23" fmla="*/ 0 h 309"/>
              <a:gd name="T24" fmla="*/ 2147483647 w 1426"/>
              <a:gd name="T25" fmla="*/ 2147483647 h 309"/>
              <a:gd name="T26" fmla="*/ 2147483647 w 1426"/>
              <a:gd name="T27" fmla="*/ 2147483647 h 309"/>
              <a:gd name="T28" fmla="*/ 2147483647 w 1426"/>
              <a:gd name="T29" fmla="*/ 2147483647 h 309"/>
              <a:gd name="T30" fmla="*/ 2147483647 w 1426"/>
              <a:gd name="T31" fmla="*/ 2147483647 h 309"/>
              <a:gd name="T32" fmla="*/ 2147483647 w 1426"/>
              <a:gd name="T33" fmla="*/ 2147483647 h 309"/>
              <a:gd name="T34" fmla="*/ 2147483647 w 1426"/>
              <a:gd name="T35" fmla="*/ 2147483647 h 309"/>
              <a:gd name="T36" fmla="*/ 2147483647 w 1426"/>
              <a:gd name="T37" fmla="*/ 2147483647 h 309"/>
              <a:gd name="T38" fmla="*/ 2147483647 w 1426"/>
              <a:gd name="T39" fmla="*/ 2147483647 h 309"/>
              <a:gd name="T40" fmla="*/ 2147483647 w 1426"/>
              <a:gd name="T41" fmla="*/ 2147483647 h 309"/>
              <a:gd name="T42" fmla="*/ 2147483647 w 1426"/>
              <a:gd name="T43" fmla="*/ 2147483647 h 309"/>
              <a:gd name="T44" fmla="*/ 2147483647 w 1426"/>
              <a:gd name="T45" fmla="*/ 2147483647 h 309"/>
              <a:gd name="T46" fmla="*/ 2147483647 w 1426"/>
              <a:gd name="T47" fmla="*/ 2147483647 h 309"/>
              <a:gd name="T48" fmla="*/ 2147483647 w 1426"/>
              <a:gd name="T49" fmla="*/ 2147483647 h 309"/>
              <a:gd name="T50" fmla="*/ 2147483647 w 1426"/>
              <a:gd name="T51" fmla="*/ 2147483647 h 309"/>
              <a:gd name="T52" fmla="*/ 2147483647 w 1426"/>
              <a:gd name="T53" fmla="*/ 2147483647 h 309"/>
              <a:gd name="T54" fmla="*/ 2147483647 w 1426"/>
              <a:gd name="T55" fmla="*/ 2147483647 h 309"/>
              <a:gd name="T56" fmla="*/ 2147483647 w 1426"/>
              <a:gd name="T57" fmla="*/ 2147483647 h 309"/>
              <a:gd name="T58" fmla="*/ 2147483647 w 1426"/>
              <a:gd name="T59" fmla="*/ 2147483647 h 309"/>
              <a:gd name="T60" fmla="*/ 2147483647 w 1426"/>
              <a:gd name="T61" fmla="*/ 2147483647 h 309"/>
              <a:gd name="T62" fmla="*/ 2147483647 w 1426"/>
              <a:gd name="T63" fmla="*/ 2147483647 h 309"/>
              <a:gd name="T64" fmla="*/ 2147483647 w 1426"/>
              <a:gd name="T65" fmla="*/ 2147483647 h 309"/>
              <a:gd name="T66" fmla="*/ 2147483647 w 1426"/>
              <a:gd name="T67" fmla="*/ 2147483647 h 309"/>
              <a:gd name="T68" fmla="*/ 2147483647 w 1426"/>
              <a:gd name="T69" fmla="*/ 2147483647 h 309"/>
              <a:gd name="T70" fmla="*/ 2147483647 w 1426"/>
              <a:gd name="T71" fmla="*/ 2147483647 h 309"/>
              <a:gd name="T72" fmla="*/ 2147483647 w 1426"/>
              <a:gd name="T73" fmla="*/ 2147483647 h 309"/>
              <a:gd name="T74" fmla="*/ 2147483647 w 1426"/>
              <a:gd name="T75" fmla="*/ 2147483647 h 309"/>
              <a:gd name="T76" fmla="*/ 2147483647 w 1426"/>
              <a:gd name="T77" fmla="*/ 2147483647 h 309"/>
              <a:gd name="T78" fmla="*/ 2147483647 w 1426"/>
              <a:gd name="T79" fmla="*/ 2147483647 h 309"/>
              <a:gd name="T80" fmla="*/ 2147483647 w 1426"/>
              <a:gd name="T81" fmla="*/ 2147483647 h 309"/>
              <a:gd name="T82" fmla="*/ 2147483647 w 1426"/>
              <a:gd name="T83" fmla="*/ 2147483647 h 309"/>
              <a:gd name="T84" fmla="*/ 2147483647 w 1426"/>
              <a:gd name="T85" fmla="*/ 2147483647 h 309"/>
              <a:gd name="T86" fmla="*/ 2147483647 w 1426"/>
              <a:gd name="T87" fmla="*/ 2147483647 h 309"/>
              <a:gd name="T88" fmla="*/ 2147483647 w 1426"/>
              <a:gd name="T89" fmla="*/ 2147483647 h 309"/>
              <a:gd name="T90" fmla="*/ 2147483647 w 1426"/>
              <a:gd name="T91" fmla="*/ 2147483647 h 309"/>
              <a:gd name="T92" fmla="*/ 2147483647 w 1426"/>
              <a:gd name="T93" fmla="*/ 2147483647 h 309"/>
              <a:gd name="T94" fmla="*/ 2147483647 w 1426"/>
              <a:gd name="T95" fmla="*/ 2147483647 h 309"/>
              <a:gd name="T96" fmla="*/ 2147483647 w 1426"/>
              <a:gd name="T97" fmla="*/ 2147483647 h 309"/>
              <a:gd name="T98" fmla="*/ 2147483647 w 1426"/>
              <a:gd name="T99" fmla="*/ 2147483647 h 309"/>
              <a:gd name="T100" fmla="*/ 2147483647 w 1426"/>
              <a:gd name="T101" fmla="*/ 2147483647 h 309"/>
              <a:gd name="T102" fmla="*/ 2147483647 w 1426"/>
              <a:gd name="T103" fmla="*/ 2147483647 h 309"/>
              <a:gd name="T104" fmla="*/ 2147483647 w 1426"/>
              <a:gd name="T105" fmla="*/ 2147483647 h 309"/>
              <a:gd name="T106" fmla="*/ 2147483647 w 1426"/>
              <a:gd name="T107" fmla="*/ 2147483647 h 309"/>
              <a:gd name="T108" fmla="*/ 2147483647 w 1426"/>
              <a:gd name="T109" fmla="*/ 2147483647 h 309"/>
              <a:gd name="T110" fmla="*/ 2147483647 w 1426"/>
              <a:gd name="T111" fmla="*/ 2147483647 h 309"/>
              <a:gd name="T112" fmla="*/ 2147483647 w 1426"/>
              <a:gd name="T113" fmla="*/ 2147483647 h 309"/>
              <a:gd name="T114" fmla="*/ 2147483647 w 1426"/>
              <a:gd name="T115" fmla="*/ 2147483647 h 30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6"/>
              <a:gd name="T175" fmla="*/ 0 h 309"/>
              <a:gd name="T176" fmla="*/ 1426 w 1426"/>
              <a:gd name="T177" fmla="*/ 309 h 30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6" h="309">
                <a:moveTo>
                  <a:pt x="1" y="141"/>
                </a:moveTo>
                <a:lnTo>
                  <a:pt x="0" y="122"/>
                </a:lnTo>
                <a:lnTo>
                  <a:pt x="3" y="98"/>
                </a:lnTo>
                <a:lnTo>
                  <a:pt x="10" y="75"/>
                </a:lnTo>
                <a:lnTo>
                  <a:pt x="23" y="59"/>
                </a:lnTo>
                <a:lnTo>
                  <a:pt x="33" y="51"/>
                </a:lnTo>
                <a:lnTo>
                  <a:pt x="46" y="43"/>
                </a:lnTo>
                <a:lnTo>
                  <a:pt x="58" y="38"/>
                </a:lnTo>
                <a:lnTo>
                  <a:pt x="71" y="33"/>
                </a:lnTo>
                <a:lnTo>
                  <a:pt x="84" y="30"/>
                </a:lnTo>
                <a:lnTo>
                  <a:pt x="98" y="28"/>
                </a:lnTo>
                <a:lnTo>
                  <a:pt x="113" y="26"/>
                </a:lnTo>
                <a:lnTo>
                  <a:pt x="127" y="25"/>
                </a:lnTo>
                <a:lnTo>
                  <a:pt x="162" y="22"/>
                </a:lnTo>
                <a:lnTo>
                  <a:pt x="198" y="18"/>
                </a:lnTo>
                <a:lnTo>
                  <a:pt x="235" y="15"/>
                </a:lnTo>
                <a:lnTo>
                  <a:pt x="270" y="13"/>
                </a:lnTo>
                <a:lnTo>
                  <a:pt x="307" y="10"/>
                </a:lnTo>
                <a:lnTo>
                  <a:pt x="342" y="8"/>
                </a:lnTo>
                <a:lnTo>
                  <a:pt x="379" y="5"/>
                </a:lnTo>
                <a:lnTo>
                  <a:pt x="416" y="3"/>
                </a:lnTo>
                <a:lnTo>
                  <a:pt x="451" y="2"/>
                </a:lnTo>
                <a:lnTo>
                  <a:pt x="488" y="1"/>
                </a:lnTo>
                <a:lnTo>
                  <a:pt x="524" y="0"/>
                </a:lnTo>
                <a:lnTo>
                  <a:pt x="561" y="0"/>
                </a:lnTo>
                <a:lnTo>
                  <a:pt x="596" y="1"/>
                </a:lnTo>
                <a:lnTo>
                  <a:pt x="633" y="2"/>
                </a:lnTo>
                <a:lnTo>
                  <a:pt x="670" y="4"/>
                </a:lnTo>
                <a:lnTo>
                  <a:pt x="705" y="7"/>
                </a:lnTo>
                <a:lnTo>
                  <a:pt x="744" y="10"/>
                </a:lnTo>
                <a:lnTo>
                  <a:pt x="782" y="14"/>
                </a:lnTo>
                <a:lnTo>
                  <a:pt x="821" y="18"/>
                </a:lnTo>
                <a:lnTo>
                  <a:pt x="858" y="24"/>
                </a:lnTo>
                <a:lnTo>
                  <a:pt x="896" y="29"/>
                </a:lnTo>
                <a:lnTo>
                  <a:pt x="934" y="35"/>
                </a:lnTo>
                <a:lnTo>
                  <a:pt x="972" y="41"/>
                </a:lnTo>
                <a:lnTo>
                  <a:pt x="1008" y="48"/>
                </a:lnTo>
                <a:lnTo>
                  <a:pt x="1046" y="56"/>
                </a:lnTo>
                <a:lnTo>
                  <a:pt x="1083" y="65"/>
                </a:lnTo>
                <a:lnTo>
                  <a:pt x="1120" y="73"/>
                </a:lnTo>
                <a:lnTo>
                  <a:pt x="1158" y="84"/>
                </a:lnTo>
                <a:lnTo>
                  <a:pt x="1194" y="94"/>
                </a:lnTo>
                <a:lnTo>
                  <a:pt x="1232" y="105"/>
                </a:lnTo>
                <a:lnTo>
                  <a:pt x="1268" y="117"/>
                </a:lnTo>
                <a:lnTo>
                  <a:pt x="1306" y="130"/>
                </a:lnTo>
                <a:lnTo>
                  <a:pt x="1325" y="140"/>
                </a:lnTo>
                <a:lnTo>
                  <a:pt x="1345" y="152"/>
                </a:lnTo>
                <a:lnTo>
                  <a:pt x="1363" y="169"/>
                </a:lnTo>
                <a:lnTo>
                  <a:pt x="1380" y="188"/>
                </a:lnTo>
                <a:lnTo>
                  <a:pt x="1395" y="209"/>
                </a:lnTo>
                <a:lnTo>
                  <a:pt x="1409" y="231"/>
                </a:lnTo>
                <a:lnTo>
                  <a:pt x="1419" y="253"/>
                </a:lnTo>
                <a:lnTo>
                  <a:pt x="1425" y="274"/>
                </a:lnTo>
                <a:lnTo>
                  <a:pt x="1426" y="282"/>
                </a:lnTo>
                <a:lnTo>
                  <a:pt x="1423" y="290"/>
                </a:lnTo>
                <a:lnTo>
                  <a:pt x="1417" y="297"/>
                </a:lnTo>
                <a:lnTo>
                  <a:pt x="1409" y="303"/>
                </a:lnTo>
                <a:lnTo>
                  <a:pt x="1399" y="307"/>
                </a:lnTo>
                <a:lnTo>
                  <a:pt x="1390" y="309"/>
                </a:lnTo>
                <a:lnTo>
                  <a:pt x="1381" y="309"/>
                </a:lnTo>
                <a:lnTo>
                  <a:pt x="1374" y="306"/>
                </a:lnTo>
                <a:lnTo>
                  <a:pt x="1360" y="294"/>
                </a:lnTo>
                <a:lnTo>
                  <a:pt x="1347" y="278"/>
                </a:lnTo>
                <a:lnTo>
                  <a:pt x="1334" y="261"/>
                </a:lnTo>
                <a:lnTo>
                  <a:pt x="1322" y="242"/>
                </a:lnTo>
                <a:lnTo>
                  <a:pt x="1309" y="224"/>
                </a:lnTo>
                <a:lnTo>
                  <a:pt x="1296" y="209"/>
                </a:lnTo>
                <a:lnTo>
                  <a:pt x="1279" y="195"/>
                </a:lnTo>
                <a:lnTo>
                  <a:pt x="1262" y="187"/>
                </a:lnTo>
                <a:lnTo>
                  <a:pt x="1229" y="177"/>
                </a:lnTo>
                <a:lnTo>
                  <a:pt x="1194" y="166"/>
                </a:lnTo>
                <a:lnTo>
                  <a:pt x="1160" y="157"/>
                </a:lnTo>
                <a:lnTo>
                  <a:pt x="1125" y="148"/>
                </a:lnTo>
                <a:lnTo>
                  <a:pt x="1090" y="140"/>
                </a:lnTo>
                <a:lnTo>
                  <a:pt x="1055" y="131"/>
                </a:lnTo>
                <a:lnTo>
                  <a:pt x="1019" y="124"/>
                </a:lnTo>
                <a:lnTo>
                  <a:pt x="985" y="118"/>
                </a:lnTo>
                <a:lnTo>
                  <a:pt x="949" y="112"/>
                </a:lnTo>
                <a:lnTo>
                  <a:pt x="914" y="105"/>
                </a:lnTo>
                <a:lnTo>
                  <a:pt x="878" y="100"/>
                </a:lnTo>
                <a:lnTo>
                  <a:pt x="843" y="96"/>
                </a:lnTo>
                <a:lnTo>
                  <a:pt x="808" y="92"/>
                </a:lnTo>
                <a:lnTo>
                  <a:pt x="772" y="88"/>
                </a:lnTo>
                <a:lnTo>
                  <a:pt x="738" y="85"/>
                </a:lnTo>
                <a:lnTo>
                  <a:pt x="702" y="82"/>
                </a:lnTo>
                <a:lnTo>
                  <a:pt x="667" y="78"/>
                </a:lnTo>
                <a:lnTo>
                  <a:pt x="630" y="76"/>
                </a:lnTo>
                <a:lnTo>
                  <a:pt x="593" y="74"/>
                </a:lnTo>
                <a:lnTo>
                  <a:pt x="557" y="73"/>
                </a:lnTo>
                <a:lnTo>
                  <a:pt x="520" y="72"/>
                </a:lnTo>
                <a:lnTo>
                  <a:pt x="483" y="71"/>
                </a:lnTo>
                <a:lnTo>
                  <a:pt x="446" y="71"/>
                </a:lnTo>
                <a:lnTo>
                  <a:pt x="408" y="71"/>
                </a:lnTo>
                <a:lnTo>
                  <a:pt x="372" y="71"/>
                </a:lnTo>
                <a:lnTo>
                  <a:pt x="334" y="72"/>
                </a:lnTo>
                <a:lnTo>
                  <a:pt x="298" y="74"/>
                </a:lnTo>
                <a:lnTo>
                  <a:pt x="261" y="76"/>
                </a:lnTo>
                <a:lnTo>
                  <a:pt x="223" y="78"/>
                </a:lnTo>
                <a:lnTo>
                  <a:pt x="187" y="82"/>
                </a:lnTo>
                <a:lnTo>
                  <a:pt x="151" y="85"/>
                </a:lnTo>
                <a:lnTo>
                  <a:pt x="115" y="89"/>
                </a:lnTo>
                <a:lnTo>
                  <a:pt x="103" y="91"/>
                </a:lnTo>
                <a:lnTo>
                  <a:pt x="92" y="96"/>
                </a:lnTo>
                <a:lnTo>
                  <a:pt x="83" y="103"/>
                </a:lnTo>
                <a:lnTo>
                  <a:pt x="75" y="113"/>
                </a:lnTo>
                <a:lnTo>
                  <a:pt x="68" y="125"/>
                </a:lnTo>
                <a:lnTo>
                  <a:pt x="63" y="138"/>
                </a:lnTo>
                <a:lnTo>
                  <a:pt x="58" y="155"/>
                </a:lnTo>
                <a:lnTo>
                  <a:pt x="55" y="173"/>
                </a:lnTo>
                <a:lnTo>
                  <a:pt x="52" y="179"/>
                </a:lnTo>
                <a:lnTo>
                  <a:pt x="46" y="180"/>
                </a:lnTo>
                <a:lnTo>
                  <a:pt x="38" y="178"/>
                </a:lnTo>
                <a:lnTo>
                  <a:pt x="29" y="173"/>
                </a:lnTo>
                <a:lnTo>
                  <a:pt x="20" y="166"/>
                </a:lnTo>
                <a:lnTo>
                  <a:pt x="12" y="158"/>
                </a:lnTo>
                <a:lnTo>
                  <a:pt x="5" y="149"/>
                </a:lnTo>
                <a:lnTo>
                  <a:pt x="1" y="141"/>
                </a:lnTo>
                <a:close/>
              </a:path>
            </a:pathLst>
          </a:custGeom>
          <a:solidFill>
            <a:srgbClr val="9199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18" name="Freeform 260"/>
          <p:cNvSpPr>
            <a:spLocks/>
          </p:cNvSpPr>
          <p:nvPr/>
        </p:nvSpPr>
        <p:spPr bwMode="auto">
          <a:xfrm>
            <a:off x="5838825" y="3543300"/>
            <a:ext cx="227013" cy="41275"/>
          </a:xfrm>
          <a:custGeom>
            <a:avLst/>
            <a:gdLst>
              <a:gd name="T0" fmla="*/ 0 w 1426"/>
              <a:gd name="T1" fmla="*/ 2147483647 h 305"/>
              <a:gd name="T2" fmla="*/ 2147483647 w 1426"/>
              <a:gd name="T3" fmla="*/ 2147483647 h 305"/>
              <a:gd name="T4" fmla="*/ 2147483647 w 1426"/>
              <a:gd name="T5" fmla="*/ 2147483647 h 305"/>
              <a:gd name="T6" fmla="*/ 2147483647 w 1426"/>
              <a:gd name="T7" fmla="*/ 2147483647 h 305"/>
              <a:gd name="T8" fmla="*/ 2147483647 w 1426"/>
              <a:gd name="T9" fmla="*/ 2147483647 h 305"/>
              <a:gd name="T10" fmla="*/ 2147483647 w 1426"/>
              <a:gd name="T11" fmla="*/ 2147483647 h 305"/>
              <a:gd name="T12" fmla="*/ 2147483647 w 1426"/>
              <a:gd name="T13" fmla="*/ 2147483647 h 305"/>
              <a:gd name="T14" fmla="*/ 2147483647 w 1426"/>
              <a:gd name="T15" fmla="*/ 2147483647 h 305"/>
              <a:gd name="T16" fmla="*/ 2147483647 w 1426"/>
              <a:gd name="T17" fmla="*/ 2147483647 h 305"/>
              <a:gd name="T18" fmla="*/ 2147483647 w 1426"/>
              <a:gd name="T19" fmla="*/ 2147483647 h 305"/>
              <a:gd name="T20" fmla="*/ 2147483647 w 1426"/>
              <a:gd name="T21" fmla="*/ 2147483647 h 305"/>
              <a:gd name="T22" fmla="*/ 2147483647 w 1426"/>
              <a:gd name="T23" fmla="*/ 0 h 305"/>
              <a:gd name="T24" fmla="*/ 2147483647 w 1426"/>
              <a:gd name="T25" fmla="*/ 2147483647 h 305"/>
              <a:gd name="T26" fmla="*/ 2147483647 w 1426"/>
              <a:gd name="T27" fmla="*/ 2147483647 h 305"/>
              <a:gd name="T28" fmla="*/ 2147483647 w 1426"/>
              <a:gd name="T29" fmla="*/ 2147483647 h 305"/>
              <a:gd name="T30" fmla="*/ 2147483647 w 1426"/>
              <a:gd name="T31" fmla="*/ 2147483647 h 305"/>
              <a:gd name="T32" fmla="*/ 2147483647 w 1426"/>
              <a:gd name="T33" fmla="*/ 2147483647 h 305"/>
              <a:gd name="T34" fmla="*/ 2147483647 w 1426"/>
              <a:gd name="T35" fmla="*/ 2147483647 h 305"/>
              <a:gd name="T36" fmla="*/ 2147483647 w 1426"/>
              <a:gd name="T37" fmla="*/ 2147483647 h 305"/>
              <a:gd name="T38" fmla="*/ 2147483647 w 1426"/>
              <a:gd name="T39" fmla="*/ 2147483647 h 305"/>
              <a:gd name="T40" fmla="*/ 2147483647 w 1426"/>
              <a:gd name="T41" fmla="*/ 2147483647 h 305"/>
              <a:gd name="T42" fmla="*/ 2147483647 w 1426"/>
              <a:gd name="T43" fmla="*/ 2147483647 h 305"/>
              <a:gd name="T44" fmla="*/ 2147483647 w 1426"/>
              <a:gd name="T45" fmla="*/ 2147483647 h 305"/>
              <a:gd name="T46" fmla="*/ 2147483647 w 1426"/>
              <a:gd name="T47" fmla="*/ 2147483647 h 305"/>
              <a:gd name="T48" fmla="*/ 2147483647 w 1426"/>
              <a:gd name="T49" fmla="*/ 2147483647 h 305"/>
              <a:gd name="T50" fmla="*/ 2147483647 w 1426"/>
              <a:gd name="T51" fmla="*/ 2147483647 h 305"/>
              <a:gd name="T52" fmla="*/ 2147483647 w 1426"/>
              <a:gd name="T53" fmla="*/ 2147483647 h 305"/>
              <a:gd name="T54" fmla="*/ 2147483647 w 1426"/>
              <a:gd name="T55" fmla="*/ 2147483647 h 305"/>
              <a:gd name="T56" fmla="*/ 2147483647 w 1426"/>
              <a:gd name="T57" fmla="*/ 2147483647 h 305"/>
              <a:gd name="T58" fmla="*/ 2147483647 w 1426"/>
              <a:gd name="T59" fmla="*/ 2147483647 h 305"/>
              <a:gd name="T60" fmla="*/ 2147483647 w 1426"/>
              <a:gd name="T61" fmla="*/ 2147483647 h 305"/>
              <a:gd name="T62" fmla="*/ 2147483647 w 1426"/>
              <a:gd name="T63" fmla="*/ 2147483647 h 305"/>
              <a:gd name="T64" fmla="*/ 2147483647 w 1426"/>
              <a:gd name="T65" fmla="*/ 2147483647 h 305"/>
              <a:gd name="T66" fmla="*/ 2147483647 w 1426"/>
              <a:gd name="T67" fmla="*/ 2147483647 h 305"/>
              <a:gd name="T68" fmla="*/ 2147483647 w 1426"/>
              <a:gd name="T69" fmla="*/ 2147483647 h 305"/>
              <a:gd name="T70" fmla="*/ 2147483647 w 1426"/>
              <a:gd name="T71" fmla="*/ 2147483647 h 305"/>
              <a:gd name="T72" fmla="*/ 2147483647 w 1426"/>
              <a:gd name="T73" fmla="*/ 2147483647 h 305"/>
              <a:gd name="T74" fmla="*/ 2147483647 w 1426"/>
              <a:gd name="T75" fmla="*/ 2147483647 h 305"/>
              <a:gd name="T76" fmla="*/ 2147483647 w 1426"/>
              <a:gd name="T77" fmla="*/ 2147483647 h 305"/>
              <a:gd name="T78" fmla="*/ 2147483647 w 1426"/>
              <a:gd name="T79" fmla="*/ 2147483647 h 305"/>
              <a:gd name="T80" fmla="*/ 2147483647 w 1426"/>
              <a:gd name="T81" fmla="*/ 2147483647 h 305"/>
              <a:gd name="T82" fmla="*/ 2147483647 w 1426"/>
              <a:gd name="T83" fmla="*/ 2147483647 h 305"/>
              <a:gd name="T84" fmla="*/ 2147483647 w 1426"/>
              <a:gd name="T85" fmla="*/ 2147483647 h 305"/>
              <a:gd name="T86" fmla="*/ 2147483647 w 1426"/>
              <a:gd name="T87" fmla="*/ 2147483647 h 305"/>
              <a:gd name="T88" fmla="*/ 2147483647 w 1426"/>
              <a:gd name="T89" fmla="*/ 2147483647 h 305"/>
              <a:gd name="T90" fmla="*/ 2147483647 w 1426"/>
              <a:gd name="T91" fmla="*/ 2147483647 h 305"/>
              <a:gd name="T92" fmla="*/ 2147483647 w 1426"/>
              <a:gd name="T93" fmla="*/ 2147483647 h 305"/>
              <a:gd name="T94" fmla="*/ 2147483647 w 1426"/>
              <a:gd name="T95" fmla="*/ 2147483647 h 305"/>
              <a:gd name="T96" fmla="*/ 2147483647 w 1426"/>
              <a:gd name="T97" fmla="*/ 2147483647 h 305"/>
              <a:gd name="T98" fmla="*/ 2147483647 w 1426"/>
              <a:gd name="T99" fmla="*/ 2147483647 h 305"/>
              <a:gd name="T100" fmla="*/ 2147483647 w 1426"/>
              <a:gd name="T101" fmla="*/ 2147483647 h 305"/>
              <a:gd name="T102" fmla="*/ 2147483647 w 1426"/>
              <a:gd name="T103" fmla="*/ 2147483647 h 305"/>
              <a:gd name="T104" fmla="*/ 2147483647 w 1426"/>
              <a:gd name="T105" fmla="*/ 2147483647 h 305"/>
              <a:gd name="T106" fmla="*/ 2147483647 w 1426"/>
              <a:gd name="T107" fmla="*/ 2147483647 h 305"/>
              <a:gd name="T108" fmla="*/ 2147483647 w 1426"/>
              <a:gd name="T109" fmla="*/ 2147483647 h 305"/>
              <a:gd name="T110" fmla="*/ 2147483647 w 1426"/>
              <a:gd name="T111" fmla="*/ 2147483647 h 305"/>
              <a:gd name="T112" fmla="*/ 2147483647 w 1426"/>
              <a:gd name="T113" fmla="*/ 2147483647 h 305"/>
              <a:gd name="T114" fmla="*/ 2147483647 w 1426"/>
              <a:gd name="T115" fmla="*/ 2147483647 h 30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6"/>
              <a:gd name="T175" fmla="*/ 0 h 305"/>
              <a:gd name="T176" fmla="*/ 1426 w 1426"/>
              <a:gd name="T177" fmla="*/ 305 h 30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6" h="305">
                <a:moveTo>
                  <a:pt x="1" y="141"/>
                </a:moveTo>
                <a:lnTo>
                  <a:pt x="0" y="122"/>
                </a:lnTo>
                <a:lnTo>
                  <a:pt x="3" y="98"/>
                </a:lnTo>
                <a:lnTo>
                  <a:pt x="10" y="75"/>
                </a:lnTo>
                <a:lnTo>
                  <a:pt x="23" y="59"/>
                </a:lnTo>
                <a:lnTo>
                  <a:pt x="33" y="51"/>
                </a:lnTo>
                <a:lnTo>
                  <a:pt x="46" y="43"/>
                </a:lnTo>
                <a:lnTo>
                  <a:pt x="58" y="38"/>
                </a:lnTo>
                <a:lnTo>
                  <a:pt x="71" y="33"/>
                </a:lnTo>
                <a:lnTo>
                  <a:pt x="84" y="30"/>
                </a:lnTo>
                <a:lnTo>
                  <a:pt x="98" y="28"/>
                </a:lnTo>
                <a:lnTo>
                  <a:pt x="113" y="26"/>
                </a:lnTo>
                <a:lnTo>
                  <a:pt x="127" y="25"/>
                </a:lnTo>
                <a:lnTo>
                  <a:pt x="162" y="22"/>
                </a:lnTo>
                <a:lnTo>
                  <a:pt x="198" y="18"/>
                </a:lnTo>
                <a:lnTo>
                  <a:pt x="235" y="15"/>
                </a:lnTo>
                <a:lnTo>
                  <a:pt x="270" y="13"/>
                </a:lnTo>
                <a:lnTo>
                  <a:pt x="307" y="10"/>
                </a:lnTo>
                <a:lnTo>
                  <a:pt x="342" y="8"/>
                </a:lnTo>
                <a:lnTo>
                  <a:pt x="379" y="5"/>
                </a:lnTo>
                <a:lnTo>
                  <a:pt x="416" y="3"/>
                </a:lnTo>
                <a:lnTo>
                  <a:pt x="451" y="2"/>
                </a:lnTo>
                <a:lnTo>
                  <a:pt x="488" y="1"/>
                </a:lnTo>
                <a:lnTo>
                  <a:pt x="524" y="0"/>
                </a:lnTo>
                <a:lnTo>
                  <a:pt x="561" y="0"/>
                </a:lnTo>
                <a:lnTo>
                  <a:pt x="596" y="1"/>
                </a:lnTo>
                <a:lnTo>
                  <a:pt x="633" y="2"/>
                </a:lnTo>
                <a:lnTo>
                  <a:pt x="670" y="4"/>
                </a:lnTo>
                <a:lnTo>
                  <a:pt x="705" y="7"/>
                </a:lnTo>
                <a:lnTo>
                  <a:pt x="744" y="10"/>
                </a:lnTo>
                <a:lnTo>
                  <a:pt x="782" y="14"/>
                </a:lnTo>
                <a:lnTo>
                  <a:pt x="821" y="18"/>
                </a:lnTo>
                <a:lnTo>
                  <a:pt x="858" y="24"/>
                </a:lnTo>
                <a:lnTo>
                  <a:pt x="896" y="29"/>
                </a:lnTo>
                <a:lnTo>
                  <a:pt x="934" y="35"/>
                </a:lnTo>
                <a:lnTo>
                  <a:pt x="972" y="41"/>
                </a:lnTo>
                <a:lnTo>
                  <a:pt x="1008" y="48"/>
                </a:lnTo>
                <a:lnTo>
                  <a:pt x="1046" y="56"/>
                </a:lnTo>
                <a:lnTo>
                  <a:pt x="1083" y="65"/>
                </a:lnTo>
                <a:lnTo>
                  <a:pt x="1120" y="73"/>
                </a:lnTo>
                <a:lnTo>
                  <a:pt x="1158" y="84"/>
                </a:lnTo>
                <a:lnTo>
                  <a:pt x="1194" y="94"/>
                </a:lnTo>
                <a:lnTo>
                  <a:pt x="1232" y="105"/>
                </a:lnTo>
                <a:lnTo>
                  <a:pt x="1268" y="117"/>
                </a:lnTo>
                <a:lnTo>
                  <a:pt x="1306" y="130"/>
                </a:lnTo>
                <a:lnTo>
                  <a:pt x="1325" y="140"/>
                </a:lnTo>
                <a:lnTo>
                  <a:pt x="1345" y="152"/>
                </a:lnTo>
                <a:lnTo>
                  <a:pt x="1363" y="169"/>
                </a:lnTo>
                <a:lnTo>
                  <a:pt x="1380" y="188"/>
                </a:lnTo>
                <a:lnTo>
                  <a:pt x="1395" y="209"/>
                </a:lnTo>
                <a:lnTo>
                  <a:pt x="1409" y="231"/>
                </a:lnTo>
                <a:lnTo>
                  <a:pt x="1419" y="253"/>
                </a:lnTo>
                <a:lnTo>
                  <a:pt x="1425" y="274"/>
                </a:lnTo>
                <a:lnTo>
                  <a:pt x="1426" y="282"/>
                </a:lnTo>
                <a:lnTo>
                  <a:pt x="1423" y="290"/>
                </a:lnTo>
                <a:lnTo>
                  <a:pt x="1418" y="296"/>
                </a:lnTo>
                <a:lnTo>
                  <a:pt x="1410" y="300"/>
                </a:lnTo>
                <a:lnTo>
                  <a:pt x="1401" y="304"/>
                </a:lnTo>
                <a:lnTo>
                  <a:pt x="1393" y="305"/>
                </a:lnTo>
                <a:lnTo>
                  <a:pt x="1385" y="304"/>
                </a:lnTo>
                <a:lnTo>
                  <a:pt x="1379" y="301"/>
                </a:lnTo>
                <a:lnTo>
                  <a:pt x="1366" y="285"/>
                </a:lnTo>
                <a:lnTo>
                  <a:pt x="1353" y="268"/>
                </a:lnTo>
                <a:lnTo>
                  <a:pt x="1340" y="250"/>
                </a:lnTo>
                <a:lnTo>
                  <a:pt x="1328" y="232"/>
                </a:lnTo>
                <a:lnTo>
                  <a:pt x="1314" y="214"/>
                </a:lnTo>
                <a:lnTo>
                  <a:pt x="1300" y="199"/>
                </a:lnTo>
                <a:lnTo>
                  <a:pt x="1285" y="186"/>
                </a:lnTo>
                <a:lnTo>
                  <a:pt x="1267" y="178"/>
                </a:lnTo>
                <a:lnTo>
                  <a:pt x="1234" y="166"/>
                </a:lnTo>
                <a:lnTo>
                  <a:pt x="1199" y="156"/>
                </a:lnTo>
                <a:lnTo>
                  <a:pt x="1165" y="147"/>
                </a:lnTo>
                <a:lnTo>
                  <a:pt x="1129" y="137"/>
                </a:lnTo>
                <a:lnTo>
                  <a:pt x="1093" y="129"/>
                </a:lnTo>
                <a:lnTo>
                  <a:pt x="1058" y="122"/>
                </a:lnTo>
                <a:lnTo>
                  <a:pt x="1022" y="115"/>
                </a:lnTo>
                <a:lnTo>
                  <a:pt x="987" y="107"/>
                </a:lnTo>
                <a:lnTo>
                  <a:pt x="951" y="101"/>
                </a:lnTo>
                <a:lnTo>
                  <a:pt x="915" y="95"/>
                </a:lnTo>
                <a:lnTo>
                  <a:pt x="879" y="90"/>
                </a:lnTo>
                <a:lnTo>
                  <a:pt x="844" y="86"/>
                </a:lnTo>
                <a:lnTo>
                  <a:pt x="809" y="82"/>
                </a:lnTo>
                <a:lnTo>
                  <a:pt x="773" y="77"/>
                </a:lnTo>
                <a:lnTo>
                  <a:pt x="738" y="74"/>
                </a:lnTo>
                <a:lnTo>
                  <a:pt x="702" y="71"/>
                </a:lnTo>
                <a:lnTo>
                  <a:pt x="666" y="69"/>
                </a:lnTo>
                <a:lnTo>
                  <a:pt x="629" y="67"/>
                </a:lnTo>
                <a:lnTo>
                  <a:pt x="591" y="65"/>
                </a:lnTo>
                <a:lnTo>
                  <a:pt x="555" y="64"/>
                </a:lnTo>
                <a:lnTo>
                  <a:pt x="517" y="63"/>
                </a:lnTo>
                <a:lnTo>
                  <a:pt x="480" y="62"/>
                </a:lnTo>
                <a:lnTo>
                  <a:pt x="442" y="62"/>
                </a:lnTo>
                <a:lnTo>
                  <a:pt x="404" y="62"/>
                </a:lnTo>
                <a:lnTo>
                  <a:pt x="367" y="63"/>
                </a:lnTo>
                <a:lnTo>
                  <a:pt x="329" y="64"/>
                </a:lnTo>
                <a:lnTo>
                  <a:pt x="292" y="66"/>
                </a:lnTo>
                <a:lnTo>
                  <a:pt x="254" y="68"/>
                </a:lnTo>
                <a:lnTo>
                  <a:pt x="217" y="71"/>
                </a:lnTo>
                <a:lnTo>
                  <a:pt x="181" y="74"/>
                </a:lnTo>
                <a:lnTo>
                  <a:pt x="144" y="77"/>
                </a:lnTo>
                <a:lnTo>
                  <a:pt x="108" y="82"/>
                </a:lnTo>
                <a:lnTo>
                  <a:pt x="95" y="84"/>
                </a:lnTo>
                <a:lnTo>
                  <a:pt x="85" y="89"/>
                </a:lnTo>
                <a:lnTo>
                  <a:pt x="76" y="96"/>
                </a:lnTo>
                <a:lnTo>
                  <a:pt x="69" y="106"/>
                </a:lnTo>
                <a:lnTo>
                  <a:pt x="62" y="119"/>
                </a:lnTo>
                <a:lnTo>
                  <a:pt x="57" y="133"/>
                </a:lnTo>
                <a:lnTo>
                  <a:pt x="53" y="150"/>
                </a:lnTo>
                <a:lnTo>
                  <a:pt x="50" y="167"/>
                </a:lnTo>
                <a:lnTo>
                  <a:pt x="47" y="174"/>
                </a:lnTo>
                <a:lnTo>
                  <a:pt x="41" y="176"/>
                </a:lnTo>
                <a:lnTo>
                  <a:pt x="33" y="175"/>
                </a:lnTo>
                <a:lnTo>
                  <a:pt x="26" y="171"/>
                </a:lnTo>
                <a:lnTo>
                  <a:pt x="18" y="164"/>
                </a:lnTo>
                <a:lnTo>
                  <a:pt x="11" y="157"/>
                </a:lnTo>
                <a:lnTo>
                  <a:pt x="5" y="149"/>
                </a:lnTo>
                <a:lnTo>
                  <a:pt x="1" y="141"/>
                </a:lnTo>
                <a:close/>
              </a:path>
            </a:pathLst>
          </a:custGeom>
          <a:solidFill>
            <a:srgbClr val="9BA3A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19" name="Freeform 261"/>
          <p:cNvSpPr>
            <a:spLocks/>
          </p:cNvSpPr>
          <p:nvPr/>
        </p:nvSpPr>
        <p:spPr bwMode="auto">
          <a:xfrm>
            <a:off x="5838825" y="3543300"/>
            <a:ext cx="227013" cy="39688"/>
          </a:xfrm>
          <a:custGeom>
            <a:avLst/>
            <a:gdLst>
              <a:gd name="T0" fmla="*/ 0 w 1426"/>
              <a:gd name="T1" fmla="*/ 2147483647 h 300"/>
              <a:gd name="T2" fmla="*/ 2147483647 w 1426"/>
              <a:gd name="T3" fmla="*/ 2147483647 h 300"/>
              <a:gd name="T4" fmla="*/ 2147483647 w 1426"/>
              <a:gd name="T5" fmla="*/ 2147483647 h 300"/>
              <a:gd name="T6" fmla="*/ 2147483647 w 1426"/>
              <a:gd name="T7" fmla="*/ 2147483647 h 300"/>
              <a:gd name="T8" fmla="*/ 2147483647 w 1426"/>
              <a:gd name="T9" fmla="*/ 2147483647 h 300"/>
              <a:gd name="T10" fmla="*/ 2147483647 w 1426"/>
              <a:gd name="T11" fmla="*/ 2147483647 h 300"/>
              <a:gd name="T12" fmla="*/ 2147483647 w 1426"/>
              <a:gd name="T13" fmla="*/ 2147483647 h 300"/>
              <a:gd name="T14" fmla="*/ 2147483647 w 1426"/>
              <a:gd name="T15" fmla="*/ 2147483647 h 300"/>
              <a:gd name="T16" fmla="*/ 2147483647 w 1426"/>
              <a:gd name="T17" fmla="*/ 2147483647 h 300"/>
              <a:gd name="T18" fmla="*/ 2147483647 w 1426"/>
              <a:gd name="T19" fmla="*/ 2147483647 h 300"/>
              <a:gd name="T20" fmla="*/ 2147483647 w 1426"/>
              <a:gd name="T21" fmla="*/ 2147483647 h 300"/>
              <a:gd name="T22" fmla="*/ 2147483647 w 1426"/>
              <a:gd name="T23" fmla="*/ 0 h 300"/>
              <a:gd name="T24" fmla="*/ 2147483647 w 1426"/>
              <a:gd name="T25" fmla="*/ 2147483647 h 300"/>
              <a:gd name="T26" fmla="*/ 2147483647 w 1426"/>
              <a:gd name="T27" fmla="*/ 2147483647 h 300"/>
              <a:gd name="T28" fmla="*/ 2147483647 w 1426"/>
              <a:gd name="T29" fmla="*/ 2147483647 h 300"/>
              <a:gd name="T30" fmla="*/ 2147483647 w 1426"/>
              <a:gd name="T31" fmla="*/ 2147483647 h 300"/>
              <a:gd name="T32" fmla="*/ 2147483647 w 1426"/>
              <a:gd name="T33" fmla="*/ 2147483647 h 300"/>
              <a:gd name="T34" fmla="*/ 2147483647 w 1426"/>
              <a:gd name="T35" fmla="*/ 2147483647 h 300"/>
              <a:gd name="T36" fmla="*/ 2147483647 w 1426"/>
              <a:gd name="T37" fmla="*/ 2147483647 h 300"/>
              <a:gd name="T38" fmla="*/ 2147483647 w 1426"/>
              <a:gd name="T39" fmla="*/ 2147483647 h 300"/>
              <a:gd name="T40" fmla="*/ 2147483647 w 1426"/>
              <a:gd name="T41" fmla="*/ 2147483647 h 300"/>
              <a:gd name="T42" fmla="*/ 2147483647 w 1426"/>
              <a:gd name="T43" fmla="*/ 2147483647 h 300"/>
              <a:gd name="T44" fmla="*/ 2147483647 w 1426"/>
              <a:gd name="T45" fmla="*/ 2147483647 h 300"/>
              <a:gd name="T46" fmla="*/ 2147483647 w 1426"/>
              <a:gd name="T47" fmla="*/ 2147483647 h 300"/>
              <a:gd name="T48" fmla="*/ 2147483647 w 1426"/>
              <a:gd name="T49" fmla="*/ 2147483647 h 300"/>
              <a:gd name="T50" fmla="*/ 2147483647 w 1426"/>
              <a:gd name="T51" fmla="*/ 2147483647 h 300"/>
              <a:gd name="T52" fmla="*/ 2147483647 w 1426"/>
              <a:gd name="T53" fmla="*/ 2147483647 h 300"/>
              <a:gd name="T54" fmla="*/ 2147483647 w 1426"/>
              <a:gd name="T55" fmla="*/ 2147483647 h 300"/>
              <a:gd name="T56" fmla="*/ 2147483647 w 1426"/>
              <a:gd name="T57" fmla="*/ 2147483647 h 300"/>
              <a:gd name="T58" fmla="*/ 2147483647 w 1426"/>
              <a:gd name="T59" fmla="*/ 2147483647 h 300"/>
              <a:gd name="T60" fmla="*/ 2147483647 w 1426"/>
              <a:gd name="T61" fmla="*/ 2147483647 h 300"/>
              <a:gd name="T62" fmla="*/ 2147483647 w 1426"/>
              <a:gd name="T63" fmla="*/ 2147483647 h 300"/>
              <a:gd name="T64" fmla="*/ 2147483647 w 1426"/>
              <a:gd name="T65" fmla="*/ 2147483647 h 300"/>
              <a:gd name="T66" fmla="*/ 2147483647 w 1426"/>
              <a:gd name="T67" fmla="*/ 2147483647 h 300"/>
              <a:gd name="T68" fmla="*/ 2147483647 w 1426"/>
              <a:gd name="T69" fmla="*/ 2147483647 h 300"/>
              <a:gd name="T70" fmla="*/ 2147483647 w 1426"/>
              <a:gd name="T71" fmla="*/ 2147483647 h 300"/>
              <a:gd name="T72" fmla="*/ 2147483647 w 1426"/>
              <a:gd name="T73" fmla="*/ 2147483647 h 300"/>
              <a:gd name="T74" fmla="*/ 2147483647 w 1426"/>
              <a:gd name="T75" fmla="*/ 2147483647 h 300"/>
              <a:gd name="T76" fmla="*/ 2147483647 w 1426"/>
              <a:gd name="T77" fmla="*/ 2147483647 h 300"/>
              <a:gd name="T78" fmla="*/ 2147483647 w 1426"/>
              <a:gd name="T79" fmla="*/ 2147483647 h 300"/>
              <a:gd name="T80" fmla="*/ 2147483647 w 1426"/>
              <a:gd name="T81" fmla="*/ 2147483647 h 300"/>
              <a:gd name="T82" fmla="*/ 2147483647 w 1426"/>
              <a:gd name="T83" fmla="*/ 2147483647 h 300"/>
              <a:gd name="T84" fmla="*/ 2147483647 w 1426"/>
              <a:gd name="T85" fmla="*/ 2147483647 h 300"/>
              <a:gd name="T86" fmla="*/ 2147483647 w 1426"/>
              <a:gd name="T87" fmla="*/ 2147483647 h 300"/>
              <a:gd name="T88" fmla="*/ 2147483647 w 1426"/>
              <a:gd name="T89" fmla="*/ 2147483647 h 300"/>
              <a:gd name="T90" fmla="*/ 2147483647 w 1426"/>
              <a:gd name="T91" fmla="*/ 2147483647 h 300"/>
              <a:gd name="T92" fmla="*/ 2147483647 w 1426"/>
              <a:gd name="T93" fmla="*/ 2147483647 h 300"/>
              <a:gd name="T94" fmla="*/ 2147483647 w 1426"/>
              <a:gd name="T95" fmla="*/ 2147483647 h 300"/>
              <a:gd name="T96" fmla="*/ 2147483647 w 1426"/>
              <a:gd name="T97" fmla="*/ 2147483647 h 300"/>
              <a:gd name="T98" fmla="*/ 2147483647 w 1426"/>
              <a:gd name="T99" fmla="*/ 2147483647 h 300"/>
              <a:gd name="T100" fmla="*/ 2147483647 w 1426"/>
              <a:gd name="T101" fmla="*/ 2147483647 h 300"/>
              <a:gd name="T102" fmla="*/ 2147483647 w 1426"/>
              <a:gd name="T103" fmla="*/ 2147483647 h 300"/>
              <a:gd name="T104" fmla="*/ 2147483647 w 1426"/>
              <a:gd name="T105" fmla="*/ 2147483647 h 300"/>
              <a:gd name="T106" fmla="*/ 2147483647 w 1426"/>
              <a:gd name="T107" fmla="*/ 2147483647 h 300"/>
              <a:gd name="T108" fmla="*/ 2147483647 w 1426"/>
              <a:gd name="T109" fmla="*/ 2147483647 h 300"/>
              <a:gd name="T110" fmla="*/ 2147483647 w 1426"/>
              <a:gd name="T111" fmla="*/ 2147483647 h 300"/>
              <a:gd name="T112" fmla="*/ 2147483647 w 1426"/>
              <a:gd name="T113" fmla="*/ 2147483647 h 300"/>
              <a:gd name="T114" fmla="*/ 2147483647 w 1426"/>
              <a:gd name="T115" fmla="*/ 2147483647 h 30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6"/>
              <a:gd name="T175" fmla="*/ 0 h 300"/>
              <a:gd name="T176" fmla="*/ 1426 w 1426"/>
              <a:gd name="T177" fmla="*/ 300 h 30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6" h="300">
                <a:moveTo>
                  <a:pt x="1" y="141"/>
                </a:moveTo>
                <a:lnTo>
                  <a:pt x="0" y="122"/>
                </a:lnTo>
                <a:lnTo>
                  <a:pt x="3" y="98"/>
                </a:lnTo>
                <a:lnTo>
                  <a:pt x="10" y="75"/>
                </a:lnTo>
                <a:lnTo>
                  <a:pt x="23" y="59"/>
                </a:lnTo>
                <a:lnTo>
                  <a:pt x="33" y="51"/>
                </a:lnTo>
                <a:lnTo>
                  <a:pt x="46" y="43"/>
                </a:lnTo>
                <a:lnTo>
                  <a:pt x="58" y="38"/>
                </a:lnTo>
                <a:lnTo>
                  <a:pt x="71" y="33"/>
                </a:lnTo>
                <a:lnTo>
                  <a:pt x="84" y="30"/>
                </a:lnTo>
                <a:lnTo>
                  <a:pt x="98" y="28"/>
                </a:lnTo>
                <a:lnTo>
                  <a:pt x="113" y="26"/>
                </a:lnTo>
                <a:lnTo>
                  <a:pt x="127" y="25"/>
                </a:lnTo>
                <a:lnTo>
                  <a:pt x="162" y="22"/>
                </a:lnTo>
                <a:lnTo>
                  <a:pt x="198" y="18"/>
                </a:lnTo>
                <a:lnTo>
                  <a:pt x="235" y="15"/>
                </a:lnTo>
                <a:lnTo>
                  <a:pt x="270" y="13"/>
                </a:lnTo>
                <a:lnTo>
                  <a:pt x="307" y="10"/>
                </a:lnTo>
                <a:lnTo>
                  <a:pt x="342" y="8"/>
                </a:lnTo>
                <a:lnTo>
                  <a:pt x="379" y="5"/>
                </a:lnTo>
                <a:lnTo>
                  <a:pt x="416" y="3"/>
                </a:lnTo>
                <a:lnTo>
                  <a:pt x="451" y="2"/>
                </a:lnTo>
                <a:lnTo>
                  <a:pt x="488" y="1"/>
                </a:lnTo>
                <a:lnTo>
                  <a:pt x="524" y="0"/>
                </a:lnTo>
                <a:lnTo>
                  <a:pt x="561" y="0"/>
                </a:lnTo>
                <a:lnTo>
                  <a:pt x="596" y="1"/>
                </a:lnTo>
                <a:lnTo>
                  <a:pt x="633" y="2"/>
                </a:lnTo>
                <a:lnTo>
                  <a:pt x="670" y="4"/>
                </a:lnTo>
                <a:lnTo>
                  <a:pt x="705" y="7"/>
                </a:lnTo>
                <a:lnTo>
                  <a:pt x="744" y="10"/>
                </a:lnTo>
                <a:lnTo>
                  <a:pt x="782" y="14"/>
                </a:lnTo>
                <a:lnTo>
                  <a:pt x="821" y="18"/>
                </a:lnTo>
                <a:lnTo>
                  <a:pt x="858" y="24"/>
                </a:lnTo>
                <a:lnTo>
                  <a:pt x="896" y="29"/>
                </a:lnTo>
                <a:lnTo>
                  <a:pt x="934" y="35"/>
                </a:lnTo>
                <a:lnTo>
                  <a:pt x="972" y="41"/>
                </a:lnTo>
                <a:lnTo>
                  <a:pt x="1008" y="48"/>
                </a:lnTo>
                <a:lnTo>
                  <a:pt x="1046" y="56"/>
                </a:lnTo>
                <a:lnTo>
                  <a:pt x="1083" y="65"/>
                </a:lnTo>
                <a:lnTo>
                  <a:pt x="1120" y="73"/>
                </a:lnTo>
                <a:lnTo>
                  <a:pt x="1158" y="84"/>
                </a:lnTo>
                <a:lnTo>
                  <a:pt x="1194" y="94"/>
                </a:lnTo>
                <a:lnTo>
                  <a:pt x="1232" y="105"/>
                </a:lnTo>
                <a:lnTo>
                  <a:pt x="1268" y="117"/>
                </a:lnTo>
                <a:lnTo>
                  <a:pt x="1306" y="130"/>
                </a:lnTo>
                <a:lnTo>
                  <a:pt x="1325" y="140"/>
                </a:lnTo>
                <a:lnTo>
                  <a:pt x="1345" y="152"/>
                </a:lnTo>
                <a:lnTo>
                  <a:pt x="1363" y="169"/>
                </a:lnTo>
                <a:lnTo>
                  <a:pt x="1380" y="188"/>
                </a:lnTo>
                <a:lnTo>
                  <a:pt x="1395" y="209"/>
                </a:lnTo>
                <a:lnTo>
                  <a:pt x="1409" y="231"/>
                </a:lnTo>
                <a:lnTo>
                  <a:pt x="1419" y="253"/>
                </a:lnTo>
                <a:lnTo>
                  <a:pt x="1425" y="274"/>
                </a:lnTo>
                <a:lnTo>
                  <a:pt x="1426" y="281"/>
                </a:lnTo>
                <a:lnTo>
                  <a:pt x="1423" y="289"/>
                </a:lnTo>
                <a:lnTo>
                  <a:pt x="1419" y="294"/>
                </a:lnTo>
                <a:lnTo>
                  <a:pt x="1412" y="298"/>
                </a:lnTo>
                <a:lnTo>
                  <a:pt x="1404" y="300"/>
                </a:lnTo>
                <a:lnTo>
                  <a:pt x="1396" y="300"/>
                </a:lnTo>
                <a:lnTo>
                  <a:pt x="1389" y="298"/>
                </a:lnTo>
                <a:lnTo>
                  <a:pt x="1384" y="294"/>
                </a:lnTo>
                <a:lnTo>
                  <a:pt x="1373" y="277"/>
                </a:lnTo>
                <a:lnTo>
                  <a:pt x="1361" y="259"/>
                </a:lnTo>
                <a:lnTo>
                  <a:pt x="1349" y="240"/>
                </a:lnTo>
                <a:lnTo>
                  <a:pt x="1335" y="221"/>
                </a:lnTo>
                <a:lnTo>
                  <a:pt x="1321" y="205"/>
                </a:lnTo>
                <a:lnTo>
                  <a:pt x="1305" y="190"/>
                </a:lnTo>
                <a:lnTo>
                  <a:pt x="1288" y="178"/>
                </a:lnTo>
                <a:lnTo>
                  <a:pt x="1269" y="171"/>
                </a:lnTo>
                <a:lnTo>
                  <a:pt x="1236" y="159"/>
                </a:lnTo>
                <a:lnTo>
                  <a:pt x="1202" y="149"/>
                </a:lnTo>
                <a:lnTo>
                  <a:pt x="1168" y="140"/>
                </a:lnTo>
                <a:lnTo>
                  <a:pt x="1132" y="130"/>
                </a:lnTo>
                <a:lnTo>
                  <a:pt x="1097" y="121"/>
                </a:lnTo>
                <a:lnTo>
                  <a:pt x="1061" y="113"/>
                </a:lnTo>
                <a:lnTo>
                  <a:pt x="1025" y="105"/>
                </a:lnTo>
                <a:lnTo>
                  <a:pt x="989" y="97"/>
                </a:lnTo>
                <a:lnTo>
                  <a:pt x="953" y="91"/>
                </a:lnTo>
                <a:lnTo>
                  <a:pt x="917" y="85"/>
                </a:lnTo>
                <a:lnTo>
                  <a:pt x="880" y="79"/>
                </a:lnTo>
                <a:lnTo>
                  <a:pt x="845" y="74"/>
                </a:lnTo>
                <a:lnTo>
                  <a:pt x="809" y="69"/>
                </a:lnTo>
                <a:lnTo>
                  <a:pt x="773" y="65"/>
                </a:lnTo>
                <a:lnTo>
                  <a:pt x="738" y="62"/>
                </a:lnTo>
                <a:lnTo>
                  <a:pt x="702" y="59"/>
                </a:lnTo>
                <a:lnTo>
                  <a:pt x="666" y="57"/>
                </a:lnTo>
                <a:lnTo>
                  <a:pt x="628" y="55"/>
                </a:lnTo>
                <a:lnTo>
                  <a:pt x="591" y="53"/>
                </a:lnTo>
                <a:lnTo>
                  <a:pt x="554" y="52"/>
                </a:lnTo>
                <a:lnTo>
                  <a:pt x="515" y="52"/>
                </a:lnTo>
                <a:lnTo>
                  <a:pt x="478" y="52"/>
                </a:lnTo>
                <a:lnTo>
                  <a:pt x="439" y="52"/>
                </a:lnTo>
                <a:lnTo>
                  <a:pt x="400" y="53"/>
                </a:lnTo>
                <a:lnTo>
                  <a:pt x="363" y="54"/>
                </a:lnTo>
                <a:lnTo>
                  <a:pt x="324" y="56"/>
                </a:lnTo>
                <a:lnTo>
                  <a:pt x="286" y="58"/>
                </a:lnTo>
                <a:lnTo>
                  <a:pt x="248" y="60"/>
                </a:lnTo>
                <a:lnTo>
                  <a:pt x="210" y="63"/>
                </a:lnTo>
                <a:lnTo>
                  <a:pt x="174" y="66"/>
                </a:lnTo>
                <a:lnTo>
                  <a:pt x="137" y="69"/>
                </a:lnTo>
                <a:lnTo>
                  <a:pt x="100" y="73"/>
                </a:lnTo>
                <a:lnTo>
                  <a:pt x="88" y="76"/>
                </a:lnTo>
                <a:lnTo>
                  <a:pt x="78" y="82"/>
                </a:lnTo>
                <a:lnTo>
                  <a:pt x="69" y="89"/>
                </a:lnTo>
                <a:lnTo>
                  <a:pt x="62" y="99"/>
                </a:lnTo>
                <a:lnTo>
                  <a:pt x="55" y="113"/>
                </a:lnTo>
                <a:lnTo>
                  <a:pt x="50" y="127"/>
                </a:lnTo>
                <a:lnTo>
                  <a:pt x="46" y="144"/>
                </a:lnTo>
                <a:lnTo>
                  <a:pt x="43" y="162"/>
                </a:lnTo>
                <a:lnTo>
                  <a:pt x="41" y="167"/>
                </a:lnTo>
                <a:lnTo>
                  <a:pt x="35" y="171"/>
                </a:lnTo>
                <a:lnTo>
                  <a:pt x="30" y="170"/>
                </a:lnTo>
                <a:lnTo>
                  <a:pt x="23" y="166"/>
                </a:lnTo>
                <a:lnTo>
                  <a:pt x="16" y="162"/>
                </a:lnTo>
                <a:lnTo>
                  <a:pt x="10" y="156"/>
                </a:lnTo>
                <a:lnTo>
                  <a:pt x="5" y="149"/>
                </a:lnTo>
                <a:lnTo>
                  <a:pt x="1" y="141"/>
                </a:lnTo>
                <a:close/>
              </a:path>
            </a:pathLst>
          </a:custGeom>
          <a:solidFill>
            <a:srgbClr val="A3ABAB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20" name="Freeform 262"/>
          <p:cNvSpPr>
            <a:spLocks/>
          </p:cNvSpPr>
          <p:nvPr/>
        </p:nvSpPr>
        <p:spPr bwMode="auto">
          <a:xfrm>
            <a:off x="5838825" y="3543300"/>
            <a:ext cx="227013" cy="39688"/>
          </a:xfrm>
          <a:custGeom>
            <a:avLst/>
            <a:gdLst>
              <a:gd name="T0" fmla="*/ 0 w 1426"/>
              <a:gd name="T1" fmla="*/ 2147483647 h 296"/>
              <a:gd name="T2" fmla="*/ 2147483647 w 1426"/>
              <a:gd name="T3" fmla="*/ 2147483647 h 296"/>
              <a:gd name="T4" fmla="*/ 2147483647 w 1426"/>
              <a:gd name="T5" fmla="*/ 2147483647 h 296"/>
              <a:gd name="T6" fmla="*/ 2147483647 w 1426"/>
              <a:gd name="T7" fmla="*/ 2147483647 h 296"/>
              <a:gd name="T8" fmla="*/ 2147483647 w 1426"/>
              <a:gd name="T9" fmla="*/ 2147483647 h 296"/>
              <a:gd name="T10" fmla="*/ 2147483647 w 1426"/>
              <a:gd name="T11" fmla="*/ 2147483647 h 296"/>
              <a:gd name="T12" fmla="*/ 2147483647 w 1426"/>
              <a:gd name="T13" fmla="*/ 2147483647 h 296"/>
              <a:gd name="T14" fmla="*/ 2147483647 w 1426"/>
              <a:gd name="T15" fmla="*/ 2147483647 h 296"/>
              <a:gd name="T16" fmla="*/ 2147483647 w 1426"/>
              <a:gd name="T17" fmla="*/ 2147483647 h 296"/>
              <a:gd name="T18" fmla="*/ 2147483647 w 1426"/>
              <a:gd name="T19" fmla="*/ 2147483647 h 296"/>
              <a:gd name="T20" fmla="*/ 2147483647 w 1426"/>
              <a:gd name="T21" fmla="*/ 2147483647 h 296"/>
              <a:gd name="T22" fmla="*/ 2147483647 w 1426"/>
              <a:gd name="T23" fmla="*/ 0 h 296"/>
              <a:gd name="T24" fmla="*/ 2147483647 w 1426"/>
              <a:gd name="T25" fmla="*/ 2147483647 h 296"/>
              <a:gd name="T26" fmla="*/ 2147483647 w 1426"/>
              <a:gd name="T27" fmla="*/ 2147483647 h 296"/>
              <a:gd name="T28" fmla="*/ 2147483647 w 1426"/>
              <a:gd name="T29" fmla="*/ 2147483647 h 296"/>
              <a:gd name="T30" fmla="*/ 2147483647 w 1426"/>
              <a:gd name="T31" fmla="*/ 2147483647 h 296"/>
              <a:gd name="T32" fmla="*/ 2147483647 w 1426"/>
              <a:gd name="T33" fmla="*/ 2147483647 h 296"/>
              <a:gd name="T34" fmla="*/ 2147483647 w 1426"/>
              <a:gd name="T35" fmla="*/ 2147483647 h 296"/>
              <a:gd name="T36" fmla="*/ 2147483647 w 1426"/>
              <a:gd name="T37" fmla="*/ 2147483647 h 296"/>
              <a:gd name="T38" fmla="*/ 2147483647 w 1426"/>
              <a:gd name="T39" fmla="*/ 2147483647 h 296"/>
              <a:gd name="T40" fmla="*/ 2147483647 w 1426"/>
              <a:gd name="T41" fmla="*/ 2147483647 h 296"/>
              <a:gd name="T42" fmla="*/ 2147483647 w 1426"/>
              <a:gd name="T43" fmla="*/ 2147483647 h 296"/>
              <a:gd name="T44" fmla="*/ 2147483647 w 1426"/>
              <a:gd name="T45" fmla="*/ 2147483647 h 296"/>
              <a:gd name="T46" fmla="*/ 2147483647 w 1426"/>
              <a:gd name="T47" fmla="*/ 2147483647 h 296"/>
              <a:gd name="T48" fmla="*/ 2147483647 w 1426"/>
              <a:gd name="T49" fmla="*/ 2147483647 h 296"/>
              <a:gd name="T50" fmla="*/ 2147483647 w 1426"/>
              <a:gd name="T51" fmla="*/ 2147483647 h 296"/>
              <a:gd name="T52" fmla="*/ 2147483647 w 1426"/>
              <a:gd name="T53" fmla="*/ 2147483647 h 296"/>
              <a:gd name="T54" fmla="*/ 2147483647 w 1426"/>
              <a:gd name="T55" fmla="*/ 2147483647 h 296"/>
              <a:gd name="T56" fmla="*/ 2147483647 w 1426"/>
              <a:gd name="T57" fmla="*/ 2147483647 h 296"/>
              <a:gd name="T58" fmla="*/ 2147483647 w 1426"/>
              <a:gd name="T59" fmla="*/ 2147483647 h 296"/>
              <a:gd name="T60" fmla="*/ 2147483647 w 1426"/>
              <a:gd name="T61" fmla="*/ 2147483647 h 296"/>
              <a:gd name="T62" fmla="*/ 2147483647 w 1426"/>
              <a:gd name="T63" fmla="*/ 2147483647 h 296"/>
              <a:gd name="T64" fmla="*/ 2147483647 w 1426"/>
              <a:gd name="T65" fmla="*/ 2147483647 h 296"/>
              <a:gd name="T66" fmla="*/ 2147483647 w 1426"/>
              <a:gd name="T67" fmla="*/ 2147483647 h 296"/>
              <a:gd name="T68" fmla="*/ 2147483647 w 1426"/>
              <a:gd name="T69" fmla="*/ 2147483647 h 296"/>
              <a:gd name="T70" fmla="*/ 2147483647 w 1426"/>
              <a:gd name="T71" fmla="*/ 2147483647 h 296"/>
              <a:gd name="T72" fmla="*/ 2147483647 w 1426"/>
              <a:gd name="T73" fmla="*/ 2147483647 h 296"/>
              <a:gd name="T74" fmla="*/ 2147483647 w 1426"/>
              <a:gd name="T75" fmla="*/ 2147483647 h 296"/>
              <a:gd name="T76" fmla="*/ 2147483647 w 1426"/>
              <a:gd name="T77" fmla="*/ 2147483647 h 296"/>
              <a:gd name="T78" fmla="*/ 2147483647 w 1426"/>
              <a:gd name="T79" fmla="*/ 2147483647 h 296"/>
              <a:gd name="T80" fmla="*/ 2147483647 w 1426"/>
              <a:gd name="T81" fmla="*/ 2147483647 h 296"/>
              <a:gd name="T82" fmla="*/ 2147483647 w 1426"/>
              <a:gd name="T83" fmla="*/ 2147483647 h 296"/>
              <a:gd name="T84" fmla="*/ 2147483647 w 1426"/>
              <a:gd name="T85" fmla="*/ 2147483647 h 296"/>
              <a:gd name="T86" fmla="*/ 2147483647 w 1426"/>
              <a:gd name="T87" fmla="*/ 2147483647 h 296"/>
              <a:gd name="T88" fmla="*/ 2147483647 w 1426"/>
              <a:gd name="T89" fmla="*/ 2147483647 h 296"/>
              <a:gd name="T90" fmla="*/ 2147483647 w 1426"/>
              <a:gd name="T91" fmla="*/ 2147483647 h 296"/>
              <a:gd name="T92" fmla="*/ 2147483647 w 1426"/>
              <a:gd name="T93" fmla="*/ 2147483647 h 296"/>
              <a:gd name="T94" fmla="*/ 2147483647 w 1426"/>
              <a:gd name="T95" fmla="*/ 2147483647 h 296"/>
              <a:gd name="T96" fmla="*/ 2147483647 w 1426"/>
              <a:gd name="T97" fmla="*/ 2147483647 h 296"/>
              <a:gd name="T98" fmla="*/ 2147483647 w 1426"/>
              <a:gd name="T99" fmla="*/ 2147483647 h 296"/>
              <a:gd name="T100" fmla="*/ 2147483647 w 1426"/>
              <a:gd name="T101" fmla="*/ 2147483647 h 296"/>
              <a:gd name="T102" fmla="*/ 2147483647 w 1426"/>
              <a:gd name="T103" fmla="*/ 2147483647 h 296"/>
              <a:gd name="T104" fmla="*/ 2147483647 w 1426"/>
              <a:gd name="T105" fmla="*/ 2147483647 h 296"/>
              <a:gd name="T106" fmla="*/ 2147483647 w 1426"/>
              <a:gd name="T107" fmla="*/ 2147483647 h 296"/>
              <a:gd name="T108" fmla="*/ 2147483647 w 1426"/>
              <a:gd name="T109" fmla="*/ 2147483647 h 296"/>
              <a:gd name="T110" fmla="*/ 2147483647 w 1426"/>
              <a:gd name="T111" fmla="*/ 2147483647 h 296"/>
              <a:gd name="T112" fmla="*/ 2147483647 w 1426"/>
              <a:gd name="T113" fmla="*/ 2147483647 h 296"/>
              <a:gd name="T114" fmla="*/ 2147483647 w 1426"/>
              <a:gd name="T115" fmla="*/ 2147483647 h 29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6"/>
              <a:gd name="T175" fmla="*/ 0 h 296"/>
              <a:gd name="T176" fmla="*/ 1426 w 1426"/>
              <a:gd name="T177" fmla="*/ 296 h 29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6" h="296">
                <a:moveTo>
                  <a:pt x="1" y="141"/>
                </a:moveTo>
                <a:lnTo>
                  <a:pt x="0" y="122"/>
                </a:lnTo>
                <a:lnTo>
                  <a:pt x="3" y="98"/>
                </a:lnTo>
                <a:lnTo>
                  <a:pt x="10" y="75"/>
                </a:lnTo>
                <a:lnTo>
                  <a:pt x="23" y="59"/>
                </a:lnTo>
                <a:lnTo>
                  <a:pt x="33" y="51"/>
                </a:lnTo>
                <a:lnTo>
                  <a:pt x="46" y="43"/>
                </a:lnTo>
                <a:lnTo>
                  <a:pt x="58" y="38"/>
                </a:lnTo>
                <a:lnTo>
                  <a:pt x="71" y="33"/>
                </a:lnTo>
                <a:lnTo>
                  <a:pt x="84" y="30"/>
                </a:lnTo>
                <a:lnTo>
                  <a:pt x="98" y="28"/>
                </a:lnTo>
                <a:lnTo>
                  <a:pt x="113" y="26"/>
                </a:lnTo>
                <a:lnTo>
                  <a:pt x="127" y="25"/>
                </a:lnTo>
                <a:lnTo>
                  <a:pt x="162" y="22"/>
                </a:lnTo>
                <a:lnTo>
                  <a:pt x="198" y="18"/>
                </a:lnTo>
                <a:lnTo>
                  <a:pt x="235" y="15"/>
                </a:lnTo>
                <a:lnTo>
                  <a:pt x="270" y="13"/>
                </a:lnTo>
                <a:lnTo>
                  <a:pt x="307" y="10"/>
                </a:lnTo>
                <a:lnTo>
                  <a:pt x="342" y="8"/>
                </a:lnTo>
                <a:lnTo>
                  <a:pt x="379" y="5"/>
                </a:lnTo>
                <a:lnTo>
                  <a:pt x="416" y="3"/>
                </a:lnTo>
                <a:lnTo>
                  <a:pt x="451" y="2"/>
                </a:lnTo>
                <a:lnTo>
                  <a:pt x="488" y="1"/>
                </a:lnTo>
                <a:lnTo>
                  <a:pt x="524" y="0"/>
                </a:lnTo>
                <a:lnTo>
                  <a:pt x="561" y="0"/>
                </a:lnTo>
                <a:lnTo>
                  <a:pt x="596" y="1"/>
                </a:lnTo>
                <a:lnTo>
                  <a:pt x="633" y="2"/>
                </a:lnTo>
                <a:lnTo>
                  <a:pt x="670" y="4"/>
                </a:lnTo>
                <a:lnTo>
                  <a:pt x="705" y="7"/>
                </a:lnTo>
                <a:lnTo>
                  <a:pt x="744" y="10"/>
                </a:lnTo>
                <a:lnTo>
                  <a:pt x="782" y="14"/>
                </a:lnTo>
                <a:lnTo>
                  <a:pt x="821" y="18"/>
                </a:lnTo>
                <a:lnTo>
                  <a:pt x="858" y="24"/>
                </a:lnTo>
                <a:lnTo>
                  <a:pt x="896" y="29"/>
                </a:lnTo>
                <a:lnTo>
                  <a:pt x="934" y="35"/>
                </a:lnTo>
                <a:lnTo>
                  <a:pt x="972" y="41"/>
                </a:lnTo>
                <a:lnTo>
                  <a:pt x="1008" y="48"/>
                </a:lnTo>
                <a:lnTo>
                  <a:pt x="1046" y="56"/>
                </a:lnTo>
                <a:lnTo>
                  <a:pt x="1083" y="65"/>
                </a:lnTo>
                <a:lnTo>
                  <a:pt x="1120" y="73"/>
                </a:lnTo>
                <a:lnTo>
                  <a:pt x="1158" y="84"/>
                </a:lnTo>
                <a:lnTo>
                  <a:pt x="1194" y="94"/>
                </a:lnTo>
                <a:lnTo>
                  <a:pt x="1232" y="105"/>
                </a:lnTo>
                <a:lnTo>
                  <a:pt x="1268" y="117"/>
                </a:lnTo>
                <a:lnTo>
                  <a:pt x="1306" y="130"/>
                </a:lnTo>
                <a:lnTo>
                  <a:pt x="1325" y="140"/>
                </a:lnTo>
                <a:lnTo>
                  <a:pt x="1345" y="152"/>
                </a:lnTo>
                <a:lnTo>
                  <a:pt x="1363" y="169"/>
                </a:lnTo>
                <a:lnTo>
                  <a:pt x="1380" y="188"/>
                </a:lnTo>
                <a:lnTo>
                  <a:pt x="1395" y="209"/>
                </a:lnTo>
                <a:lnTo>
                  <a:pt x="1409" y="231"/>
                </a:lnTo>
                <a:lnTo>
                  <a:pt x="1419" y="253"/>
                </a:lnTo>
                <a:lnTo>
                  <a:pt x="1425" y="274"/>
                </a:lnTo>
                <a:lnTo>
                  <a:pt x="1426" y="281"/>
                </a:lnTo>
                <a:lnTo>
                  <a:pt x="1423" y="288"/>
                </a:lnTo>
                <a:lnTo>
                  <a:pt x="1419" y="293"/>
                </a:lnTo>
                <a:lnTo>
                  <a:pt x="1412" y="295"/>
                </a:lnTo>
                <a:lnTo>
                  <a:pt x="1404" y="296"/>
                </a:lnTo>
                <a:lnTo>
                  <a:pt x="1397" y="295"/>
                </a:lnTo>
                <a:lnTo>
                  <a:pt x="1391" y="292"/>
                </a:lnTo>
                <a:lnTo>
                  <a:pt x="1386" y="287"/>
                </a:lnTo>
                <a:lnTo>
                  <a:pt x="1378" y="268"/>
                </a:lnTo>
                <a:lnTo>
                  <a:pt x="1368" y="249"/>
                </a:lnTo>
                <a:lnTo>
                  <a:pt x="1355" y="231"/>
                </a:lnTo>
                <a:lnTo>
                  <a:pt x="1341" y="212"/>
                </a:lnTo>
                <a:lnTo>
                  <a:pt x="1325" y="195"/>
                </a:lnTo>
                <a:lnTo>
                  <a:pt x="1309" y="182"/>
                </a:lnTo>
                <a:lnTo>
                  <a:pt x="1291" y="171"/>
                </a:lnTo>
                <a:lnTo>
                  <a:pt x="1272" y="162"/>
                </a:lnTo>
                <a:lnTo>
                  <a:pt x="1239" y="152"/>
                </a:lnTo>
                <a:lnTo>
                  <a:pt x="1204" y="141"/>
                </a:lnTo>
                <a:lnTo>
                  <a:pt x="1170" y="131"/>
                </a:lnTo>
                <a:lnTo>
                  <a:pt x="1134" y="121"/>
                </a:lnTo>
                <a:lnTo>
                  <a:pt x="1099" y="113"/>
                </a:lnTo>
                <a:lnTo>
                  <a:pt x="1063" y="103"/>
                </a:lnTo>
                <a:lnTo>
                  <a:pt x="1026" y="95"/>
                </a:lnTo>
                <a:lnTo>
                  <a:pt x="990" y="88"/>
                </a:lnTo>
                <a:lnTo>
                  <a:pt x="953" y="81"/>
                </a:lnTo>
                <a:lnTo>
                  <a:pt x="918" y="74"/>
                </a:lnTo>
                <a:lnTo>
                  <a:pt x="881" y="68"/>
                </a:lnTo>
                <a:lnTo>
                  <a:pt x="845" y="62"/>
                </a:lnTo>
                <a:lnTo>
                  <a:pt x="809" y="58"/>
                </a:lnTo>
                <a:lnTo>
                  <a:pt x="773" y="53"/>
                </a:lnTo>
                <a:lnTo>
                  <a:pt x="738" y="49"/>
                </a:lnTo>
                <a:lnTo>
                  <a:pt x="702" y="46"/>
                </a:lnTo>
                <a:lnTo>
                  <a:pt x="666" y="44"/>
                </a:lnTo>
                <a:lnTo>
                  <a:pt x="628" y="42"/>
                </a:lnTo>
                <a:lnTo>
                  <a:pt x="590" y="41"/>
                </a:lnTo>
                <a:lnTo>
                  <a:pt x="552" y="40"/>
                </a:lnTo>
                <a:lnTo>
                  <a:pt x="514" y="40"/>
                </a:lnTo>
                <a:lnTo>
                  <a:pt x="475" y="40"/>
                </a:lnTo>
                <a:lnTo>
                  <a:pt x="436" y="41"/>
                </a:lnTo>
                <a:lnTo>
                  <a:pt x="397" y="42"/>
                </a:lnTo>
                <a:lnTo>
                  <a:pt x="358" y="44"/>
                </a:lnTo>
                <a:lnTo>
                  <a:pt x="319" y="46"/>
                </a:lnTo>
                <a:lnTo>
                  <a:pt x="280" y="48"/>
                </a:lnTo>
                <a:lnTo>
                  <a:pt x="242" y="52"/>
                </a:lnTo>
                <a:lnTo>
                  <a:pt x="204" y="55"/>
                </a:lnTo>
                <a:lnTo>
                  <a:pt x="167" y="59"/>
                </a:lnTo>
                <a:lnTo>
                  <a:pt x="130" y="62"/>
                </a:lnTo>
                <a:lnTo>
                  <a:pt x="93" y="66"/>
                </a:lnTo>
                <a:lnTo>
                  <a:pt x="81" y="69"/>
                </a:lnTo>
                <a:lnTo>
                  <a:pt x="71" y="74"/>
                </a:lnTo>
                <a:lnTo>
                  <a:pt x="62" y="84"/>
                </a:lnTo>
                <a:lnTo>
                  <a:pt x="54" y="95"/>
                </a:lnTo>
                <a:lnTo>
                  <a:pt x="48" y="108"/>
                </a:lnTo>
                <a:lnTo>
                  <a:pt x="43" y="124"/>
                </a:lnTo>
                <a:lnTo>
                  <a:pt x="38" y="142"/>
                </a:lnTo>
                <a:lnTo>
                  <a:pt x="35" y="160"/>
                </a:lnTo>
                <a:lnTo>
                  <a:pt x="33" y="165"/>
                </a:lnTo>
                <a:lnTo>
                  <a:pt x="29" y="169"/>
                </a:lnTo>
                <a:lnTo>
                  <a:pt x="25" y="169"/>
                </a:lnTo>
                <a:lnTo>
                  <a:pt x="20" y="165"/>
                </a:lnTo>
                <a:lnTo>
                  <a:pt x="14" y="161"/>
                </a:lnTo>
                <a:lnTo>
                  <a:pt x="9" y="155"/>
                </a:lnTo>
                <a:lnTo>
                  <a:pt x="4" y="149"/>
                </a:lnTo>
                <a:lnTo>
                  <a:pt x="1" y="141"/>
                </a:lnTo>
                <a:close/>
              </a:path>
            </a:pathLst>
          </a:custGeom>
          <a:solidFill>
            <a:srgbClr val="B2BABA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21" name="Freeform 263"/>
          <p:cNvSpPr>
            <a:spLocks/>
          </p:cNvSpPr>
          <p:nvPr/>
        </p:nvSpPr>
        <p:spPr bwMode="auto">
          <a:xfrm>
            <a:off x="5838825" y="3543300"/>
            <a:ext cx="227013" cy="39688"/>
          </a:xfrm>
          <a:custGeom>
            <a:avLst/>
            <a:gdLst>
              <a:gd name="T0" fmla="*/ 0 w 1426"/>
              <a:gd name="T1" fmla="*/ 2147483647 h 292"/>
              <a:gd name="T2" fmla="*/ 2147483647 w 1426"/>
              <a:gd name="T3" fmla="*/ 2147483647 h 292"/>
              <a:gd name="T4" fmla="*/ 2147483647 w 1426"/>
              <a:gd name="T5" fmla="*/ 2147483647 h 292"/>
              <a:gd name="T6" fmla="*/ 2147483647 w 1426"/>
              <a:gd name="T7" fmla="*/ 2147483647 h 292"/>
              <a:gd name="T8" fmla="*/ 2147483647 w 1426"/>
              <a:gd name="T9" fmla="*/ 2147483647 h 292"/>
              <a:gd name="T10" fmla="*/ 2147483647 w 1426"/>
              <a:gd name="T11" fmla="*/ 2147483647 h 292"/>
              <a:gd name="T12" fmla="*/ 2147483647 w 1426"/>
              <a:gd name="T13" fmla="*/ 2147483647 h 292"/>
              <a:gd name="T14" fmla="*/ 2147483647 w 1426"/>
              <a:gd name="T15" fmla="*/ 2147483647 h 292"/>
              <a:gd name="T16" fmla="*/ 2147483647 w 1426"/>
              <a:gd name="T17" fmla="*/ 2147483647 h 292"/>
              <a:gd name="T18" fmla="*/ 2147483647 w 1426"/>
              <a:gd name="T19" fmla="*/ 2147483647 h 292"/>
              <a:gd name="T20" fmla="*/ 2147483647 w 1426"/>
              <a:gd name="T21" fmla="*/ 2147483647 h 292"/>
              <a:gd name="T22" fmla="*/ 2147483647 w 1426"/>
              <a:gd name="T23" fmla="*/ 0 h 292"/>
              <a:gd name="T24" fmla="*/ 2147483647 w 1426"/>
              <a:gd name="T25" fmla="*/ 2147483647 h 292"/>
              <a:gd name="T26" fmla="*/ 2147483647 w 1426"/>
              <a:gd name="T27" fmla="*/ 2147483647 h 292"/>
              <a:gd name="T28" fmla="*/ 2147483647 w 1426"/>
              <a:gd name="T29" fmla="*/ 2147483647 h 292"/>
              <a:gd name="T30" fmla="*/ 2147483647 w 1426"/>
              <a:gd name="T31" fmla="*/ 2147483647 h 292"/>
              <a:gd name="T32" fmla="*/ 2147483647 w 1426"/>
              <a:gd name="T33" fmla="*/ 2147483647 h 292"/>
              <a:gd name="T34" fmla="*/ 2147483647 w 1426"/>
              <a:gd name="T35" fmla="*/ 2147483647 h 292"/>
              <a:gd name="T36" fmla="*/ 2147483647 w 1426"/>
              <a:gd name="T37" fmla="*/ 2147483647 h 292"/>
              <a:gd name="T38" fmla="*/ 2147483647 w 1426"/>
              <a:gd name="T39" fmla="*/ 2147483647 h 292"/>
              <a:gd name="T40" fmla="*/ 2147483647 w 1426"/>
              <a:gd name="T41" fmla="*/ 2147483647 h 292"/>
              <a:gd name="T42" fmla="*/ 2147483647 w 1426"/>
              <a:gd name="T43" fmla="*/ 2147483647 h 292"/>
              <a:gd name="T44" fmla="*/ 2147483647 w 1426"/>
              <a:gd name="T45" fmla="*/ 2147483647 h 292"/>
              <a:gd name="T46" fmla="*/ 2147483647 w 1426"/>
              <a:gd name="T47" fmla="*/ 2147483647 h 292"/>
              <a:gd name="T48" fmla="*/ 2147483647 w 1426"/>
              <a:gd name="T49" fmla="*/ 2147483647 h 292"/>
              <a:gd name="T50" fmla="*/ 2147483647 w 1426"/>
              <a:gd name="T51" fmla="*/ 2147483647 h 292"/>
              <a:gd name="T52" fmla="*/ 2147483647 w 1426"/>
              <a:gd name="T53" fmla="*/ 2147483647 h 292"/>
              <a:gd name="T54" fmla="*/ 2147483647 w 1426"/>
              <a:gd name="T55" fmla="*/ 2147483647 h 292"/>
              <a:gd name="T56" fmla="*/ 2147483647 w 1426"/>
              <a:gd name="T57" fmla="*/ 2147483647 h 292"/>
              <a:gd name="T58" fmla="*/ 2147483647 w 1426"/>
              <a:gd name="T59" fmla="*/ 2147483647 h 292"/>
              <a:gd name="T60" fmla="*/ 2147483647 w 1426"/>
              <a:gd name="T61" fmla="*/ 2147483647 h 292"/>
              <a:gd name="T62" fmla="*/ 2147483647 w 1426"/>
              <a:gd name="T63" fmla="*/ 2147483647 h 292"/>
              <a:gd name="T64" fmla="*/ 2147483647 w 1426"/>
              <a:gd name="T65" fmla="*/ 2147483647 h 292"/>
              <a:gd name="T66" fmla="*/ 2147483647 w 1426"/>
              <a:gd name="T67" fmla="*/ 2147483647 h 292"/>
              <a:gd name="T68" fmla="*/ 2147483647 w 1426"/>
              <a:gd name="T69" fmla="*/ 2147483647 h 292"/>
              <a:gd name="T70" fmla="*/ 2147483647 w 1426"/>
              <a:gd name="T71" fmla="*/ 2147483647 h 292"/>
              <a:gd name="T72" fmla="*/ 2147483647 w 1426"/>
              <a:gd name="T73" fmla="*/ 2147483647 h 292"/>
              <a:gd name="T74" fmla="*/ 2147483647 w 1426"/>
              <a:gd name="T75" fmla="*/ 2147483647 h 292"/>
              <a:gd name="T76" fmla="*/ 2147483647 w 1426"/>
              <a:gd name="T77" fmla="*/ 2147483647 h 292"/>
              <a:gd name="T78" fmla="*/ 2147483647 w 1426"/>
              <a:gd name="T79" fmla="*/ 2147483647 h 292"/>
              <a:gd name="T80" fmla="*/ 2147483647 w 1426"/>
              <a:gd name="T81" fmla="*/ 2147483647 h 292"/>
              <a:gd name="T82" fmla="*/ 2147483647 w 1426"/>
              <a:gd name="T83" fmla="*/ 2147483647 h 292"/>
              <a:gd name="T84" fmla="*/ 2147483647 w 1426"/>
              <a:gd name="T85" fmla="*/ 2147483647 h 292"/>
              <a:gd name="T86" fmla="*/ 2147483647 w 1426"/>
              <a:gd name="T87" fmla="*/ 2147483647 h 292"/>
              <a:gd name="T88" fmla="*/ 2147483647 w 1426"/>
              <a:gd name="T89" fmla="*/ 2147483647 h 292"/>
              <a:gd name="T90" fmla="*/ 2147483647 w 1426"/>
              <a:gd name="T91" fmla="*/ 2147483647 h 292"/>
              <a:gd name="T92" fmla="*/ 2147483647 w 1426"/>
              <a:gd name="T93" fmla="*/ 2147483647 h 292"/>
              <a:gd name="T94" fmla="*/ 2147483647 w 1426"/>
              <a:gd name="T95" fmla="*/ 2147483647 h 292"/>
              <a:gd name="T96" fmla="*/ 2147483647 w 1426"/>
              <a:gd name="T97" fmla="*/ 2147483647 h 292"/>
              <a:gd name="T98" fmla="*/ 2147483647 w 1426"/>
              <a:gd name="T99" fmla="*/ 2147483647 h 292"/>
              <a:gd name="T100" fmla="*/ 2147483647 w 1426"/>
              <a:gd name="T101" fmla="*/ 2147483647 h 292"/>
              <a:gd name="T102" fmla="*/ 2147483647 w 1426"/>
              <a:gd name="T103" fmla="*/ 2147483647 h 292"/>
              <a:gd name="T104" fmla="*/ 2147483647 w 1426"/>
              <a:gd name="T105" fmla="*/ 2147483647 h 292"/>
              <a:gd name="T106" fmla="*/ 2147483647 w 1426"/>
              <a:gd name="T107" fmla="*/ 2147483647 h 292"/>
              <a:gd name="T108" fmla="*/ 2147483647 w 1426"/>
              <a:gd name="T109" fmla="*/ 2147483647 h 292"/>
              <a:gd name="T110" fmla="*/ 2147483647 w 1426"/>
              <a:gd name="T111" fmla="*/ 2147483647 h 29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26"/>
              <a:gd name="T169" fmla="*/ 0 h 292"/>
              <a:gd name="T170" fmla="*/ 1426 w 1426"/>
              <a:gd name="T171" fmla="*/ 292 h 29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26" h="292">
                <a:moveTo>
                  <a:pt x="1" y="141"/>
                </a:moveTo>
                <a:lnTo>
                  <a:pt x="0" y="122"/>
                </a:lnTo>
                <a:lnTo>
                  <a:pt x="3" y="98"/>
                </a:lnTo>
                <a:lnTo>
                  <a:pt x="10" y="75"/>
                </a:lnTo>
                <a:lnTo>
                  <a:pt x="23" y="59"/>
                </a:lnTo>
                <a:lnTo>
                  <a:pt x="33" y="51"/>
                </a:lnTo>
                <a:lnTo>
                  <a:pt x="46" y="43"/>
                </a:lnTo>
                <a:lnTo>
                  <a:pt x="58" y="38"/>
                </a:lnTo>
                <a:lnTo>
                  <a:pt x="71" y="33"/>
                </a:lnTo>
                <a:lnTo>
                  <a:pt x="84" y="30"/>
                </a:lnTo>
                <a:lnTo>
                  <a:pt x="98" y="28"/>
                </a:lnTo>
                <a:lnTo>
                  <a:pt x="113" y="26"/>
                </a:lnTo>
                <a:lnTo>
                  <a:pt x="127" y="25"/>
                </a:lnTo>
                <a:lnTo>
                  <a:pt x="162" y="22"/>
                </a:lnTo>
                <a:lnTo>
                  <a:pt x="198" y="18"/>
                </a:lnTo>
                <a:lnTo>
                  <a:pt x="235" y="15"/>
                </a:lnTo>
                <a:lnTo>
                  <a:pt x="270" y="13"/>
                </a:lnTo>
                <a:lnTo>
                  <a:pt x="307" y="10"/>
                </a:lnTo>
                <a:lnTo>
                  <a:pt x="342" y="8"/>
                </a:lnTo>
                <a:lnTo>
                  <a:pt x="379" y="5"/>
                </a:lnTo>
                <a:lnTo>
                  <a:pt x="416" y="3"/>
                </a:lnTo>
                <a:lnTo>
                  <a:pt x="451" y="2"/>
                </a:lnTo>
                <a:lnTo>
                  <a:pt x="488" y="1"/>
                </a:lnTo>
                <a:lnTo>
                  <a:pt x="524" y="0"/>
                </a:lnTo>
                <a:lnTo>
                  <a:pt x="561" y="0"/>
                </a:lnTo>
                <a:lnTo>
                  <a:pt x="596" y="1"/>
                </a:lnTo>
                <a:lnTo>
                  <a:pt x="633" y="2"/>
                </a:lnTo>
                <a:lnTo>
                  <a:pt x="670" y="4"/>
                </a:lnTo>
                <a:lnTo>
                  <a:pt x="705" y="7"/>
                </a:lnTo>
                <a:lnTo>
                  <a:pt x="744" y="10"/>
                </a:lnTo>
                <a:lnTo>
                  <a:pt x="782" y="14"/>
                </a:lnTo>
                <a:lnTo>
                  <a:pt x="821" y="18"/>
                </a:lnTo>
                <a:lnTo>
                  <a:pt x="858" y="24"/>
                </a:lnTo>
                <a:lnTo>
                  <a:pt x="896" y="29"/>
                </a:lnTo>
                <a:lnTo>
                  <a:pt x="934" y="35"/>
                </a:lnTo>
                <a:lnTo>
                  <a:pt x="972" y="41"/>
                </a:lnTo>
                <a:lnTo>
                  <a:pt x="1008" y="48"/>
                </a:lnTo>
                <a:lnTo>
                  <a:pt x="1046" y="56"/>
                </a:lnTo>
                <a:lnTo>
                  <a:pt x="1083" y="65"/>
                </a:lnTo>
                <a:lnTo>
                  <a:pt x="1120" y="73"/>
                </a:lnTo>
                <a:lnTo>
                  <a:pt x="1158" y="84"/>
                </a:lnTo>
                <a:lnTo>
                  <a:pt x="1194" y="94"/>
                </a:lnTo>
                <a:lnTo>
                  <a:pt x="1232" y="105"/>
                </a:lnTo>
                <a:lnTo>
                  <a:pt x="1268" y="117"/>
                </a:lnTo>
                <a:lnTo>
                  <a:pt x="1306" y="130"/>
                </a:lnTo>
                <a:lnTo>
                  <a:pt x="1325" y="140"/>
                </a:lnTo>
                <a:lnTo>
                  <a:pt x="1345" y="152"/>
                </a:lnTo>
                <a:lnTo>
                  <a:pt x="1363" y="169"/>
                </a:lnTo>
                <a:lnTo>
                  <a:pt x="1380" y="188"/>
                </a:lnTo>
                <a:lnTo>
                  <a:pt x="1395" y="209"/>
                </a:lnTo>
                <a:lnTo>
                  <a:pt x="1409" y="231"/>
                </a:lnTo>
                <a:lnTo>
                  <a:pt x="1419" y="253"/>
                </a:lnTo>
                <a:lnTo>
                  <a:pt x="1425" y="274"/>
                </a:lnTo>
                <a:lnTo>
                  <a:pt x="1426" y="281"/>
                </a:lnTo>
                <a:lnTo>
                  <a:pt x="1424" y="287"/>
                </a:lnTo>
                <a:lnTo>
                  <a:pt x="1419" y="291"/>
                </a:lnTo>
                <a:lnTo>
                  <a:pt x="1413" y="292"/>
                </a:lnTo>
                <a:lnTo>
                  <a:pt x="1405" y="292"/>
                </a:lnTo>
                <a:lnTo>
                  <a:pt x="1399" y="290"/>
                </a:lnTo>
                <a:lnTo>
                  <a:pt x="1394" y="285"/>
                </a:lnTo>
                <a:lnTo>
                  <a:pt x="1391" y="279"/>
                </a:lnTo>
                <a:lnTo>
                  <a:pt x="1384" y="259"/>
                </a:lnTo>
                <a:lnTo>
                  <a:pt x="1375" y="239"/>
                </a:lnTo>
                <a:lnTo>
                  <a:pt x="1363" y="220"/>
                </a:lnTo>
                <a:lnTo>
                  <a:pt x="1349" y="202"/>
                </a:lnTo>
                <a:lnTo>
                  <a:pt x="1332" y="186"/>
                </a:lnTo>
                <a:lnTo>
                  <a:pt x="1315" y="173"/>
                </a:lnTo>
                <a:lnTo>
                  <a:pt x="1297" y="161"/>
                </a:lnTo>
                <a:lnTo>
                  <a:pt x="1277" y="153"/>
                </a:lnTo>
                <a:lnTo>
                  <a:pt x="1244" y="143"/>
                </a:lnTo>
                <a:lnTo>
                  <a:pt x="1209" y="132"/>
                </a:lnTo>
                <a:lnTo>
                  <a:pt x="1174" y="122"/>
                </a:lnTo>
                <a:lnTo>
                  <a:pt x="1138" y="113"/>
                </a:lnTo>
                <a:lnTo>
                  <a:pt x="1103" y="103"/>
                </a:lnTo>
                <a:lnTo>
                  <a:pt x="1066" y="95"/>
                </a:lnTo>
                <a:lnTo>
                  <a:pt x="1029" y="87"/>
                </a:lnTo>
                <a:lnTo>
                  <a:pt x="993" y="79"/>
                </a:lnTo>
                <a:lnTo>
                  <a:pt x="956" y="72"/>
                </a:lnTo>
                <a:lnTo>
                  <a:pt x="919" y="65"/>
                </a:lnTo>
                <a:lnTo>
                  <a:pt x="882" y="59"/>
                </a:lnTo>
                <a:lnTo>
                  <a:pt x="846" y="54"/>
                </a:lnTo>
                <a:lnTo>
                  <a:pt x="810" y="48"/>
                </a:lnTo>
                <a:lnTo>
                  <a:pt x="773" y="44"/>
                </a:lnTo>
                <a:lnTo>
                  <a:pt x="738" y="40"/>
                </a:lnTo>
                <a:lnTo>
                  <a:pt x="702" y="37"/>
                </a:lnTo>
                <a:lnTo>
                  <a:pt x="666" y="35"/>
                </a:lnTo>
                <a:lnTo>
                  <a:pt x="628" y="33"/>
                </a:lnTo>
                <a:lnTo>
                  <a:pt x="589" y="32"/>
                </a:lnTo>
                <a:lnTo>
                  <a:pt x="551" y="31"/>
                </a:lnTo>
                <a:lnTo>
                  <a:pt x="512" y="31"/>
                </a:lnTo>
                <a:lnTo>
                  <a:pt x="472" y="32"/>
                </a:lnTo>
                <a:lnTo>
                  <a:pt x="433" y="33"/>
                </a:lnTo>
                <a:lnTo>
                  <a:pt x="393" y="34"/>
                </a:lnTo>
                <a:lnTo>
                  <a:pt x="354" y="36"/>
                </a:lnTo>
                <a:lnTo>
                  <a:pt x="314" y="38"/>
                </a:lnTo>
                <a:lnTo>
                  <a:pt x="274" y="41"/>
                </a:lnTo>
                <a:lnTo>
                  <a:pt x="236" y="44"/>
                </a:lnTo>
                <a:lnTo>
                  <a:pt x="197" y="47"/>
                </a:lnTo>
                <a:lnTo>
                  <a:pt x="159" y="51"/>
                </a:lnTo>
                <a:lnTo>
                  <a:pt x="123" y="55"/>
                </a:lnTo>
                <a:lnTo>
                  <a:pt x="86" y="59"/>
                </a:lnTo>
                <a:lnTo>
                  <a:pt x="75" y="62"/>
                </a:lnTo>
                <a:lnTo>
                  <a:pt x="65" y="69"/>
                </a:lnTo>
                <a:lnTo>
                  <a:pt x="57" y="77"/>
                </a:lnTo>
                <a:lnTo>
                  <a:pt x="50" y="89"/>
                </a:lnTo>
                <a:lnTo>
                  <a:pt x="43" y="102"/>
                </a:lnTo>
                <a:lnTo>
                  <a:pt x="37" y="118"/>
                </a:lnTo>
                <a:lnTo>
                  <a:pt x="33" y="135"/>
                </a:lnTo>
                <a:lnTo>
                  <a:pt x="30" y="153"/>
                </a:lnTo>
                <a:lnTo>
                  <a:pt x="25" y="163"/>
                </a:lnTo>
                <a:lnTo>
                  <a:pt x="17" y="163"/>
                </a:lnTo>
                <a:lnTo>
                  <a:pt x="8" y="155"/>
                </a:lnTo>
                <a:lnTo>
                  <a:pt x="1" y="141"/>
                </a:lnTo>
                <a:close/>
              </a:path>
            </a:pathLst>
          </a:custGeom>
          <a:solidFill>
            <a:srgbClr val="BAC2C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22" name="Freeform 264"/>
          <p:cNvSpPr>
            <a:spLocks/>
          </p:cNvSpPr>
          <p:nvPr/>
        </p:nvSpPr>
        <p:spPr bwMode="auto">
          <a:xfrm>
            <a:off x="5838825" y="3017838"/>
            <a:ext cx="227013" cy="38100"/>
          </a:xfrm>
          <a:custGeom>
            <a:avLst/>
            <a:gdLst>
              <a:gd name="T0" fmla="*/ 0 w 1426"/>
              <a:gd name="T1" fmla="*/ 2147483647 h 291"/>
              <a:gd name="T2" fmla="*/ 2147483647 w 1426"/>
              <a:gd name="T3" fmla="*/ 2147483647 h 291"/>
              <a:gd name="T4" fmla="*/ 2147483647 w 1426"/>
              <a:gd name="T5" fmla="*/ 2147483647 h 291"/>
              <a:gd name="T6" fmla="*/ 2147483647 w 1426"/>
              <a:gd name="T7" fmla="*/ 2147483647 h 291"/>
              <a:gd name="T8" fmla="*/ 2147483647 w 1426"/>
              <a:gd name="T9" fmla="*/ 2147483647 h 291"/>
              <a:gd name="T10" fmla="*/ 2147483647 w 1426"/>
              <a:gd name="T11" fmla="*/ 2147483647 h 291"/>
              <a:gd name="T12" fmla="*/ 2147483647 w 1426"/>
              <a:gd name="T13" fmla="*/ 2147483647 h 291"/>
              <a:gd name="T14" fmla="*/ 2147483647 w 1426"/>
              <a:gd name="T15" fmla="*/ 2147483647 h 291"/>
              <a:gd name="T16" fmla="*/ 2147483647 w 1426"/>
              <a:gd name="T17" fmla="*/ 2147483647 h 291"/>
              <a:gd name="T18" fmla="*/ 2147483647 w 1426"/>
              <a:gd name="T19" fmla="*/ 2147483647 h 291"/>
              <a:gd name="T20" fmla="*/ 2147483647 w 1426"/>
              <a:gd name="T21" fmla="*/ 2147483647 h 291"/>
              <a:gd name="T22" fmla="*/ 2147483647 w 1426"/>
              <a:gd name="T23" fmla="*/ 0 h 291"/>
              <a:gd name="T24" fmla="*/ 2147483647 w 1426"/>
              <a:gd name="T25" fmla="*/ 0 h 291"/>
              <a:gd name="T26" fmla="*/ 2147483647 w 1426"/>
              <a:gd name="T27" fmla="*/ 2147483647 h 291"/>
              <a:gd name="T28" fmla="*/ 2147483647 w 1426"/>
              <a:gd name="T29" fmla="*/ 2147483647 h 291"/>
              <a:gd name="T30" fmla="*/ 2147483647 w 1426"/>
              <a:gd name="T31" fmla="*/ 2147483647 h 291"/>
              <a:gd name="T32" fmla="*/ 2147483647 w 1426"/>
              <a:gd name="T33" fmla="*/ 2147483647 h 291"/>
              <a:gd name="T34" fmla="*/ 2147483647 w 1426"/>
              <a:gd name="T35" fmla="*/ 2147483647 h 291"/>
              <a:gd name="T36" fmla="*/ 2147483647 w 1426"/>
              <a:gd name="T37" fmla="*/ 2147483647 h 291"/>
              <a:gd name="T38" fmla="*/ 2147483647 w 1426"/>
              <a:gd name="T39" fmla="*/ 2147483647 h 291"/>
              <a:gd name="T40" fmla="*/ 2147483647 w 1426"/>
              <a:gd name="T41" fmla="*/ 2147483647 h 291"/>
              <a:gd name="T42" fmla="*/ 2147483647 w 1426"/>
              <a:gd name="T43" fmla="*/ 2147483647 h 291"/>
              <a:gd name="T44" fmla="*/ 2147483647 w 1426"/>
              <a:gd name="T45" fmla="*/ 2147483647 h 291"/>
              <a:gd name="T46" fmla="*/ 2147483647 w 1426"/>
              <a:gd name="T47" fmla="*/ 2147483647 h 291"/>
              <a:gd name="T48" fmla="*/ 2147483647 w 1426"/>
              <a:gd name="T49" fmla="*/ 2147483647 h 291"/>
              <a:gd name="T50" fmla="*/ 2147483647 w 1426"/>
              <a:gd name="T51" fmla="*/ 2147483647 h 291"/>
              <a:gd name="T52" fmla="*/ 2147483647 w 1426"/>
              <a:gd name="T53" fmla="*/ 2147483647 h 291"/>
              <a:gd name="T54" fmla="*/ 2147483647 w 1426"/>
              <a:gd name="T55" fmla="*/ 2147483647 h 291"/>
              <a:gd name="T56" fmla="*/ 2147483647 w 1426"/>
              <a:gd name="T57" fmla="*/ 2147483647 h 291"/>
              <a:gd name="T58" fmla="*/ 2147483647 w 1426"/>
              <a:gd name="T59" fmla="*/ 2147483647 h 291"/>
              <a:gd name="T60" fmla="*/ 2147483647 w 1426"/>
              <a:gd name="T61" fmla="*/ 2147483647 h 291"/>
              <a:gd name="T62" fmla="*/ 2147483647 w 1426"/>
              <a:gd name="T63" fmla="*/ 2147483647 h 291"/>
              <a:gd name="T64" fmla="*/ 2147483647 w 1426"/>
              <a:gd name="T65" fmla="*/ 2147483647 h 291"/>
              <a:gd name="T66" fmla="*/ 2147483647 w 1426"/>
              <a:gd name="T67" fmla="*/ 2147483647 h 291"/>
              <a:gd name="T68" fmla="*/ 2147483647 w 1426"/>
              <a:gd name="T69" fmla="*/ 2147483647 h 291"/>
              <a:gd name="T70" fmla="*/ 2147483647 w 1426"/>
              <a:gd name="T71" fmla="*/ 2147483647 h 291"/>
              <a:gd name="T72" fmla="*/ 2147483647 w 1426"/>
              <a:gd name="T73" fmla="*/ 2147483647 h 291"/>
              <a:gd name="T74" fmla="*/ 2147483647 w 1426"/>
              <a:gd name="T75" fmla="*/ 2147483647 h 291"/>
              <a:gd name="T76" fmla="*/ 2147483647 w 1426"/>
              <a:gd name="T77" fmla="*/ 2147483647 h 291"/>
              <a:gd name="T78" fmla="*/ 2147483647 w 1426"/>
              <a:gd name="T79" fmla="*/ 2147483647 h 291"/>
              <a:gd name="T80" fmla="*/ 2147483647 w 1426"/>
              <a:gd name="T81" fmla="*/ 2147483647 h 291"/>
              <a:gd name="T82" fmla="*/ 2147483647 w 1426"/>
              <a:gd name="T83" fmla="*/ 2147483647 h 291"/>
              <a:gd name="T84" fmla="*/ 2147483647 w 1426"/>
              <a:gd name="T85" fmla="*/ 2147483647 h 291"/>
              <a:gd name="T86" fmla="*/ 2147483647 w 1426"/>
              <a:gd name="T87" fmla="*/ 2147483647 h 291"/>
              <a:gd name="T88" fmla="*/ 2147483647 w 1426"/>
              <a:gd name="T89" fmla="*/ 2147483647 h 291"/>
              <a:gd name="T90" fmla="*/ 2147483647 w 1426"/>
              <a:gd name="T91" fmla="*/ 2147483647 h 291"/>
              <a:gd name="T92" fmla="*/ 2147483647 w 1426"/>
              <a:gd name="T93" fmla="*/ 2147483647 h 291"/>
              <a:gd name="T94" fmla="*/ 2147483647 w 1426"/>
              <a:gd name="T95" fmla="*/ 2147483647 h 291"/>
              <a:gd name="T96" fmla="*/ 2147483647 w 1426"/>
              <a:gd name="T97" fmla="*/ 2147483647 h 291"/>
              <a:gd name="T98" fmla="*/ 2147483647 w 1426"/>
              <a:gd name="T99" fmla="*/ 2147483647 h 291"/>
              <a:gd name="T100" fmla="*/ 2147483647 w 1426"/>
              <a:gd name="T101" fmla="*/ 2147483647 h 291"/>
              <a:gd name="T102" fmla="*/ 2147483647 w 1426"/>
              <a:gd name="T103" fmla="*/ 2147483647 h 291"/>
              <a:gd name="T104" fmla="*/ 2147483647 w 1426"/>
              <a:gd name="T105" fmla="*/ 2147483647 h 291"/>
              <a:gd name="T106" fmla="*/ 2147483647 w 1426"/>
              <a:gd name="T107" fmla="*/ 2147483647 h 291"/>
              <a:gd name="T108" fmla="*/ 2147483647 w 1426"/>
              <a:gd name="T109" fmla="*/ 2147483647 h 291"/>
              <a:gd name="T110" fmla="*/ 2147483647 w 1426"/>
              <a:gd name="T111" fmla="*/ 2147483647 h 29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26"/>
              <a:gd name="T169" fmla="*/ 0 h 291"/>
              <a:gd name="T170" fmla="*/ 1426 w 1426"/>
              <a:gd name="T171" fmla="*/ 291 h 29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26" h="291">
                <a:moveTo>
                  <a:pt x="2" y="142"/>
                </a:moveTo>
                <a:lnTo>
                  <a:pt x="0" y="121"/>
                </a:lnTo>
                <a:lnTo>
                  <a:pt x="3" y="97"/>
                </a:lnTo>
                <a:lnTo>
                  <a:pt x="10" y="74"/>
                </a:lnTo>
                <a:lnTo>
                  <a:pt x="21" y="58"/>
                </a:lnTo>
                <a:lnTo>
                  <a:pt x="31" y="51"/>
                </a:lnTo>
                <a:lnTo>
                  <a:pt x="44" y="43"/>
                </a:lnTo>
                <a:lnTo>
                  <a:pt x="57" y="38"/>
                </a:lnTo>
                <a:lnTo>
                  <a:pt x="70" y="34"/>
                </a:lnTo>
                <a:lnTo>
                  <a:pt x="83" y="30"/>
                </a:lnTo>
                <a:lnTo>
                  <a:pt x="97" y="28"/>
                </a:lnTo>
                <a:lnTo>
                  <a:pt x="112" y="26"/>
                </a:lnTo>
                <a:lnTo>
                  <a:pt x="126" y="26"/>
                </a:lnTo>
                <a:lnTo>
                  <a:pt x="161" y="23"/>
                </a:lnTo>
                <a:lnTo>
                  <a:pt x="198" y="19"/>
                </a:lnTo>
                <a:lnTo>
                  <a:pt x="235" y="17"/>
                </a:lnTo>
                <a:lnTo>
                  <a:pt x="270" y="14"/>
                </a:lnTo>
                <a:lnTo>
                  <a:pt x="307" y="11"/>
                </a:lnTo>
                <a:lnTo>
                  <a:pt x="343" y="8"/>
                </a:lnTo>
                <a:lnTo>
                  <a:pt x="379" y="6"/>
                </a:lnTo>
                <a:lnTo>
                  <a:pt x="416" y="4"/>
                </a:lnTo>
                <a:lnTo>
                  <a:pt x="452" y="2"/>
                </a:lnTo>
                <a:lnTo>
                  <a:pt x="488" y="1"/>
                </a:lnTo>
                <a:lnTo>
                  <a:pt x="524" y="0"/>
                </a:lnTo>
                <a:lnTo>
                  <a:pt x="560" y="0"/>
                </a:lnTo>
                <a:lnTo>
                  <a:pt x="596" y="0"/>
                </a:lnTo>
                <a:lnTo>
                  <a:pt x="632" y="1"/>
                </a:lnTo>
                <a:lnTo>
                  <a:pt x="668" y="3"/>
                </a:lnTo>
                <a:lnTo>
                  <a:pt x="703" y="6"/>
                </a:lnTo>
                <a:lnTo>
                  <a:pt x="743" y="10"/>
                </a:lnTo>
                <a:lnTo>
                  <a:pt x="781" y="14"/>
                </a:lnTo>
                <a:lnTo>
                  <a:pt x="820" y="18"/>
                </a:lnTo>
                <a:lnTo>
                  <a:pt x="858" y="24"/>
                </a:lnTo>
                <a:lnTo>
                  <a:pt x="896" y="29"/>
                </a:lnTo>
                <a:lnTo>
                  <a:pt x="934" y="35"/>
                </a:lnTo>
                <a:lnTo>
                  <a:pt x="971" y="41"/>
                </a:lnTo>
                <a:lnTo>
                  <a:pt x="1009" y="48"/>
                </a:lnTo>
                <a:lnTo>
                  <a:pt x="1047" y="57"/>
                </a:lnTo>
                <a:lnTo>
                  <a:pt x="1083" y="65"/>
                </a:lnTo>
                <a:lnTo>
                  <a:pt x="1121" y="74"/>
                </a:lnTo>
                <a:lnTo>
                  <a:pt x="1159" y="84"/>
                </a:lnTo>
                <a:lnTo>
                  <a:pt x="1195" y="95"/>
                </a:lnTo>
                <a:lnTo>
                  <a:pt x="1233" y="106"/>
                </a:lnTo>
                <a:lnTo>
                  <a:pt x="1269" y="119"/>
                </a:lnTo>
                <a:lnTo>
                  <a:pt x="1307" y="132"/>
                </a:lnTo>
                <a:lnTo>
                  <a:pt x="1326" y="141"/>
                </a:lnTo>
                <a:lnTo>
                  <a:pt x="1346" y="154"/>
                </a:lnTo>
                <a:lnTo>
                  <a:pt x="1364" y="171"/>
                </a:lnTo>
                <a:lnTo>
                  <a:pt x="1381" y="189"/>
                </a:lnTo>
                <a:lnTo>
                  <a:pt x="1396" y="211"/>
                </a:lnTo>
                <a:lnTo>
                  <a:pt x="1410" y="233"/>
                </a:lnTo>
                <a:lnTo>
                  <a:pt x="1420" y="254"/>
                </a:lnTo>
                <a:lnTo>
                  <a:pt x="1426" y="275"/>
                </a:lnTo>
                <a:lnTo>
                  <a:pt x="1426" y="282"/>
                </a:lnTo>
                <a:lnTo>
                  <a:pt x="1424" y="288"/>
                </a:lnTo>
                <a:lnTo>
                  <a:pt x="1419" y="291"/>
                </a:lnTo>
                <a:lnTo>
                  <a:pt x="1414" y="291"/>
                </a:lnTo>
                <a:lnTo>
                  <a:pt x="1406" y="290"/>
                </a:lnTo>
                <a:lnTo>
                  <a:pt x="1401" y="286"/>
                </a:lnTo>
                <a:lnTo>
                  <a:pt x="1396" y="280"/>
                </a:lnTo>
                <a:lnTo>
                  <a:pt x="1394" y="273"/>
                </a:lnTo>
                <a:lnTo>
                  <a:pt x="1389" y="250"/>
                </a:lnTo>
                <a:lnTo>
                  <a:pt x="1381" y="230"/>
                </a:lnTo>
                <a:lnTo>
                  <a:pt x="1369" y="210"/>
                </a:lnTo>
                <a:lnTo>
                  <a:pt x="1354" y="192"/>
                </a:lnTo>
                <a:lnTo>
                  <a:pt x="1337" y="177"/>
                </a:lnTo>
                <a:lnTo>
                  <a:pt x="1319" y="164"/>
                </a:lnTo>
                <a:lnTo>
                  <a:pt x="1300" y="154"/>
                </a:lnTo>
                <a:lnTo>
                  <a:pt x="1280" y="147"/>
                </a:lnTo>
                <a:lnTo>
                  <a:pt x="1247" y="135"/>
                </a:lnTo>
                <a:lnTo>
                  <a:pt x="1212" y="125"/>
                </a:lnTo>
                <a:lnTo>
                  <a:pt x="1177" y="115"/>
                </a:lnTo>
                <a:lnTo>
                  <a:pt x="1141" y="105"/>
                </a:lnTo>
                <a:lnTo>
                  <a:pt x="1106" y="95"/>
                </a:lnTo>
                <a:lnTo>
                  <a:pt x="1068" y="87"/>
                </a:lnTo>
                <a:lnTo>
                  <a:pt x="1031" y="77"/>
                </a:lnTo>
                <a:lnTo>
                  <a:pt x="994" y="69"/>
                </a:lnTo>
                <a:lnTo>
                  <a:pt x="956" y="62"/>
                </a:lnTo>
                <a:lnTo>
                  <a:pt x="920" y="55"/>
                </a:lnTo>
                <a:lnTo>
                  <a:pt x="882" y="48"/>
                </a:lnTo>
                <a:lnTo>
                  <a:pt x="845" y="42"/>
                </a:lnTo>
                <a:lnTo>
                  <a:pt x="809" y="37"/>
                </a:lnTo>
                <a:lnTo>
                  <a:pt x="772" y="33"/>
                </a:lnTo>
                <a:lnTo>
                  <a:pt x="737" y="29"/>
                </a:lnTo>
                <a:lnTo>
                  <a:pt x="701" y="26"/>
                </a:lnTo>
                <a:lnTo>
                  <a:pt x="665" y="24"/>
                </a:lnTo>
                <a:lnTo>
                  <a:pt x="627" y="22"/>
                </a:lnTo>
                <a:lnTo>
                  <a:pt x="589" y="21"/>
                </a:lnTo>
                <a:lnTo>
                  <a:pt x="550" y="21"/>
                </a:lnTo>
                <a:lnTo>
                  <a:pt x="510" y="21"/>
                </a:lnTo>
                <a:lnTo>
                  <a:pt x="470" y="22"/>
                </a:lnTo>
                <a:lnTo>
                  <a:pt x="431" y="23"/>
                </a:lnTo>
                <a:lnTo>
                  <a:pt x="390" y="25"/>
                </a:lnTo>
                <a:lnTo>
                  <a:pt x="351" y="27"/>
                </a:lnTo>
                <a:lnTo>
                  <a:pt x="310" y="30"/>
                </a:lnTo>
                <a:lnTo>
                  <a:pt x="270" y="33"/>
                </a:lnTo>
                <a:lnTo>
                  <a:pt x="231" y="36"/>
                </a:lnTo>
                <a:lnTo>
                  <a:pt x="192" y="39"/>
                </a:lnTo>
                <a:lnTo>
                  <a:pt x="153" y="43"/>
                </a:lnTo>
                <a:lnTo>
                  <a:pt x="117" y="48"/>
                </a:lnTo>
                <a:lnTo>
                  <a:pt x="80" y="53"/>
                </a:lnTo>
                <a:lnTo>
                  <a:pt x="68" y="56"/>
                </a:lnTo>
                <a:lnTo>
                  <a:pt x="58" y="62"/>
                </a:lnTo>
                <a:lnTo>
                  <a:pt x="50" y="71"/>
                </a:lnTo>
                <a:lnTo>
                  <a:pt x="42" y="83"/>
                </a:lnTo>
                <a:lnTo>
                  <a:pt x="36" y="96"/>
                </a:lnTo>
                <a:lnTo>
                  <a:pt x="31" y="113"/>
                </a:lnTo>
                <a:lnTo>
                  <a:pt x="27" y="130"/>
                </a:lnTo>
                <a:lnTo>
                  <a:pt x="24" y="149"/>
                </a:lnTo>
                <a:lnTo>
                  <a:pt x="20" y="160"/>
                </a:lnTo>
                <a:lnTo>
                  <a:pt x="14" y="161"/>
                </a:lnTo>
                <a:lnTo>
                  <a:pt x="7" y="154"/>
                </a:lnTo>
                <a:lnTo>
                  <a:pt x="2" y="142"/>
                </a:lnTo>
                <a:close/>
              </a:path>
            </a:pathLst>
          </a:custGeom>
          <a:solidFill>
            <a:srgbClr val="C4CC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grpSp>
        <p:nvGrpSpPr>
          <p:cNvPr id="32823" name="Group 265"/>
          <p:cNvGrpSpPr>
            <a:grpSpLocks/>
          </p:cNvGrpSpPr>
          <p:nvPr/>
        </p:nvGrpSpPr>
        <p:grpSpPr bwMode="auto">
          <a:xfrm>
            <a:off x="3886200" y="2092325"/>
            <a:ext cx="304800" cy="990600"/>
            <a:chOff x="2448" y="1872"/>
            <a:chExt cx="192" cy="624"/>
          </a:xfrm>
        </p:grpSpPr>
        <p:sp>
          <p:nvSpPr>
            <p:cNvPr id="33115" name="Freeform 266"/>
            <p:cNvSpPr>
              <a:spLocks/>
            </p:cNvSpPr>
            <p:nvPr/>
          </p:nvSpPr>
          <p:spPr bwMode="auto">
            <a:xfrm>
              <a:off x="2588" y="1872"/>
              <a:ext cx="25" cy="31"/>
            </a:xfrm>
            <a:custGeom>
              <a:avLst/>
              <a:gdLst>
                <a:gd name="T0" fmla="*/ 0 w 222"/>
                <a:gd name="T1" fmla="*/ 0 h 368"/>
                <a:gd name="T2" fmla="*/ 0 w 222"/>
                <a:gd name="T3" fmla="*/ 0 h 368"/>
                <a:gd name="T4" fmla="*/ 0 w 222"/>
                <a:gd name="T5" fmla="*/ 0 h 368"/>
                <a:gd name="T6" fmla="*/ 0 w 222"/>
                <a:gd name="T7" fmla="*/ 0 h 368"/>
                <a:gd name="T8" fmla="*/ 0 w 222"/>
                <a:gd name="T9" fmla="*/ 0 h 368"/>
                <a:gd name="T10" fmla="*/ 0 w 222"/>
                <a:gd name="T11" fmla="*/ 0 h 368"/>
                <a:gd name="T12" fmla="*/ 0 w 222"/>
                <a:gd name="T13" fmla="*/ 0 h 368"/>
                <a:gd name="T14" fmla="*/ 0 w 222"/>
                <a:gd name="T15" fmla="*/ 0 h 368"/>
                <a:gd name="T16" fmla="*/ 0 w 222"/>
                <a:gd name="T17" fmla="*/ 0 h 368"/>
                <a:gd name="T18" fmla="*/ 0 w 222"/>
                <a:gd name="T19" fmla="*/ 0 h 368"/>
                <a:gd name="T20" fmla="*/ 0 w 222"/>
                <a:gd name="T21" fmla="*/ 0 h 368"/>
                <a:gd name="T22" fmla="*/ 0 w 222"/>
                <a:gd name="T23" fmla="*/ 0 h 368"/>
                <a:gd name="T24" fmla="*/ 0 w 222"/>
                <a:gd name="T25" fmla="*/ 0 h 368"/>
                <a:gd name="T26" fmla="*/ 0 w 222"/>
                <a:gd name="T27" fmla="*/ 0 h 368"/>
                <a:gd name="T28" fmla="*/ 0 w 222"/>
                <a:gd name="T29" fmla="*/ 0 h 368"/>
                <a:gd name="T30" fmla="*/ 0 w 222"/>
                <a:gd name="T31" fmla="*/ 0 h 368"/>
                <a:gd name="T32" fmla="*/ 0 w 222"/>
                <a:gd name="T33" fmla="*/ 0 h 368"/>
                <a:gd name="T34" fmla="*/ 0 w 222"/>
                <a:gd name="T35" fmla="*/ 0 h 368"/>
                <a:gd name="T36" fmla="*/ 0 w 222"/>
                <a:gd name="T37" fmla="*/ 0 h 368"/>
                <a:gd name="T38" fmla="*/ 0 w 222"/>
                <a:gd name="T39" fmla="*/ 0 h 3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22"/>
                <a:gd name="T61" fmla="*/ 0 h 368"/>
                <a:gd name="T62" fmla="*/ 222 w 222"/>
                <a:gd name="T63" fmla="*/ 368 h 36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22" h="368">
                  <a:moveTo>
                    <a:pt x="0" y="366"/>
                  </a:moveTo>
                  <a:lnTo>
                    <a:pt x="217" y="368"/>
                  </a:lnTo>
                  <a:lnTo>
                    <a:pt x="222" y="57"/>
                  </a:lnTo>
                  <a:lnTo>
                    <a:pt x="220" y="43"/>
                  </a:lnTo>
                  <a:lnTo>
                    <a:pt x="213" y="33"/>
                  </a:lnTo>
                  <a:lnTo>
                    <a:pt x="203" y="23"/>
                  </a:lnTo>
                  <a:lnTo>
                    <a:pt x="189" y="16"/>
                  </a:lnTo>
                  <a:lnTo>
                    <a:pt x="172" y="9"/>
                  </a:lnTo>
                  <a:lnTo>
                    <a:pt x="154" y="4"/>
                  </a:lnTo>
                  <a:lnTo>
                    <a:pt x="135" y="1"/>
                  </a:lnTo>
                  <a:lnTo>
                    <a:pt x="115" y="0"/>
                  </a:lnTo>
                  <a:lnTo>
                    <a:pt x="95" y="1"/>
                  </a:lnTo>
                  <a:lnTo>
                    <a:pt x="75" y="3"/>
                  </a:lnTo>
                  <a:lnTo>
                    <a:pt x="57" y="7"/>
                  </a:lnTo>
                  <a:lnTo>
                    <a:pt x="41" y="13"/>
                  </a:lnTo>
                  <a:lnTo>
                    <a:pt x="27" y="21"/>
                  </a:lnTo>
                  <a:lnTo>
                    <a:pt x="16" y="31"/>
                  </a:lnTo>
                  <a:lnTo>
                    <a:pt x="9" y="41"/>
                  </a:lnTo>
                  <a:lnTo>
                    <a:pt x="7" y="55"/>
                  </a:lnTo>
                  <a:lnTo>
                    <a:pt x="0" y="366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16" name="Freeform 267"/>
            <p:cNvSpPr>
              <a:spLocks/>
            </p:cNvSpPr>
            <p:nvPr/>
          </p:nvSpPr>
          <p:spPr bwMode="auto">
            <a:xfrm>
              <a:off x="2589" y="1872"/>
              <a:ext cx="23" cy="31"/>
            </a:xfrm>
            <a:custGeom>
              <a:avLst/>
              <a:gdLst>
                <a:gd name="T0" fmla="*/ 0 w 210"/>
                <a:gd name="T1" fmla="*/ 0 h 365"/>
                <a:gd name="T2" fmla="*/ 0 w 210"/>
                <a:gd name="T3" fmla="*/ 0 h 365"/>
                <a:gd name="T4" fmla="*/ 0 w 210"/>
                <a:gd name="T5" fmla="*/ 0 h 365"/>
                <a:gd name="T6" fmla="*/ 0 w 210"/>
                <a:gd name="T7" fmla="*/ 0 h 365"/>
                <a:gd name="T8" fmla="*/ 0 w 210"/>
                <a:gd name="T9" fmla="*/ 0 h 365"/>
                <a:gd name="T10" fmla="*/ 0 w 210"/>
                <a:gd name="T11" fmla="*/ 0 h 365"/>
                <a:gd name="T12" fmla="*/ 0 w 210"/>
                <a:gd name="T13" fmla="*/ 0 h 365"/>
                <a:gd name="T14" fmla="*/ 0 w 210"/>
                <a:gd name="T15" fmla="*/ 0 h 365"/>
                <a:gd name="T16" fmla="*/ 0 w 210"/>
                <a:gd name="T17" fmla="*/ 0 h 365"/>
                <a:gd name="T18" fmla="*/ 0 w 210"/>
                <a:gd name="T19" fmla="*/ 0 h 365"/>
                <a:gd name="T20" fmla="*/ 0 w 210"/>
                <a:gd name="T21" fmla="*/ 0 h 365"/>
                <a:gd name="T22" fmla="*/ 0 w 210"/>
                <a:gd name="T23" fmla="*/ 0 h 365"/>
                <a:gd name="T24" fmla="*/ 0 w 210"/>
                <a:gd name="T25" fmla="*/ 0 h 365"/>
                <a:gd name="T26" fmla="*/ 0 w 210"/>
                <a:gd name="T27" fmla="*/ 0 h 365"/>
                <a:gd name="T28" fmla="*/ 0 w 210"/>
                <a:gd name="T29" fmla="*/ 0 h 365"/>
                <a:gd name="T30" fmla="*/ 0 w 210"/>
                <a:gd name="T31" fmla="*/ 0 h 365"/>
                <a:gd name="T32" fmla="*/ 0 w 210"/>
                <a:gd name="T33" fmla="*/ 0 h 365"/>
                <a:gd name="T34" fmla="*/ 0 w 210"/>
                <a:gd name="T35" fmla="*/ 0 h 365"/>
                <a:gd name="T36" fmla="*/ 0 w 210"/>
                <a:gd name="T37" fmla="*/ 0 h 365"/>
                <a:gd name="T38" fmla="*/ 0 w 210"/>
                <a:gd name="T39" fmla="*/ 0 h 365"/>
                <a:gd name="T40" fmla="*/ 0 w 210"/>
                <a:gd name="T41" fmla="*/ 0 h 365"/>
                <a:gd name="T42" fmla="*/ 0 w 210"/>
                <a:gd name="T43" fmla="*/ 0 h 365"/>
                <a:gd name="T44" fmla="*/ 0 w 210"/>
                <a:gd name="T45" fmla="*/ 0 h 365"/>
                <a:gd name="T46" fmla="*/ 0 w 210"/>
                <a:gd name="T47" fmla="*/ 0 h 365"/>
                <a:gd name="T48" fmla="*/ 0 w 210"/>
                <a:gd name="T49" fmla="*/ 0 h 365"/>
                <a:gd name="T50" fmla="*/ 0 w 210"/>
                <a:gd name="T51" fmla="*/ 0 h 365"/>
                <a:gd name="T52" fmla="*/ 0 w 210"/>
                <a:gd name="T53" fmla="*/ 0 h 365"/>
                <a:gd name="T54" fmla="*/ 0 w 210"/>
                <a:gd name="T55" fmla="*/ 0 h 365"/>
                <a:gd name="T56" fmla="*/ 0 w 210"/>
                <a:gd name="T57" fmla="*/ 0 h 365"/>
                <a:gd name="T58" fmla="*/ 0 w 210"/>
                <a:gd name="T59" fmla="*/ 0 h 365"/>
                <a:gd name="T60" fmla="*/ 0 w 210"/>
                <a:gd name="T61" fmla="*/ 0 h 365"/>
                <a:gd name="T62" fmla="*/ 0 w 210"/>
                <a:gd name="T63" fmla="*/ 0 h 365"/>
                <a:gd name="T64" fmla="*/ 0 w 210"/>
                <a:gd name="T65" fmla="*/ 0 h 365"/>
                <a:gd name="T66" fmla="*/ 0 w 210"/>
                <a:gd name="T67" fmla="*/ 0 h 365"/>
                <a:gd name="T68" fmla="*/ 0 w 210"/>
                <a:gd name="T69" fmla="*/ 0 h 365"/>
                <a:gd name="T70" fmla="*/ 0 w 210"/>
                <a:gd name="T71" fmla="*/ 0 h 365"/>
                <a:gd name="T72" fmla="*/ 0 w 210"/>
                <a:gd name="T73" fmla="*/ 0 h 365"/>
                <a:gd name="T74" fmla="*/ 0 w 210"/>
                <a:gd name="T75" fmla="*/ 0 h 365"/>
                <a:gd name="T76" fmla="*/ 0 w 210"/>
                <a:gd name="T77" fmla="*/ 0 h 365"/>
                <a:gd name="T78" fmla="*/ 0 w 210"/>
                <a:gd name="T79" fmla="*/ 0 h 365"/>
                <a:gd name="T80" fmla="*/ 0 w 210"/>
                <a:gd name="T81" fmla="*/ 0 h 36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0"/>
                <a:gd name="T124" fmla="*/ 0 h 365"/>
                <a:gd name="T125" fmla="*/ 210 w 210"/>
                <a:gd name="T126" fmla="*/ 365 h 36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0" h="365">
                  <a:moveTo>
                    <a:pt x="0" y="363"/>
                  </a:moveTo>
                  <a:lnTo>
                    <a:pt x="12" y="363"/>
                  </a:lnTo>
                  <a:lnTo>
                    <a:pt x="22" y="363"/>
                  </a:lnTo>
                  <a:lnTo>
                    <a:pt x="30" y="363"/>
                  </a:lnTo>
                  <a:lnTo>
                    <a:pt x="38" y="363"/>
                  </a:lnTo>
                  <a:lnTo>
                    <a:pt x="45" y="363"/>
                  </a:lnTo>
                  <a:lnTo>
                    <a:pt x="52" y="363"/>
                  </a:lnTo>
                  <a:lnTo>
                    <a:pt x="60" y="363"/>
                  </a:lnTo>
                  <a:lnTo>
                    <a:pt x="68" y="363"/>
                  </a:lnTo>
                  <a:lnTo>
                    <a:pt x="77" y="363"/>
                  </a:lnTo>
                  <a:lnTo>
                    <a:pt x="88" y="363"/>
                  </a:lnTo>
                  <a:lnTo>
                    <a:pt x="100" y="364"/>
                  </a:lnTo>
                  <a:lnTo>
                    <a:pt x="115" y="364"/>
                  </a:lnTo>
                  <a:lnTo>
                    <a:pt x="132" y="364"/>
                  </a:lnTo>
                  <a:lnTo>
                    <a:pt x="152" y="364"/>
                  </a:lnTo>
                  <a:lnTo>
                    <a:pt x="175" y="365"/>
                  </a:lnTo>
                  <a:lnTo>
                    <a:pt x="203" y="365"/>
                  </a:lnTo>
                  <a:lnTo>
                    <a:pt x="204" y="308"/>
                  </a:lnTo>
                  <a:lnTo>
                    <a:pt x="205" y="262"/>
                  </a:lnTo>
                  <a:lnTo>
                    <a:pt x="207" y="192"/>
                  </a:lnTo>
                  <a:lnTo>
                    <a:pt x="210" y="57"/>
                  </a:lnTo>
                  <a:lnTo>
                    <a:pt x="208" y="44"/>
                  </a:lnTo>
                  <a:lnTo>
                    <a:pt x="201" y="32"/>
                  </a:lnTo>
                  <a:lnTo>
                    <a:pt x="192" y="23"/>
                  </a:lnTo>
                  <a:lnTo>
                    <a:pt x="178" y="15"/>
                  </a:lnTo>
                  <a:lnTo>
                    <a:pt x="163" y="8"/>
                  </a:lnTo>
                  <a:lnTo>
                    <a:pt x="146" y="4"/>
                  </a:lnTo>
                  <a:lnTo>
                    <a:pt x="127" y="1"/>
                  </a:lnTo>
                  <a:lnTo>
                    <a:pt x="109" y="0"/>
                  </a:lnTo>
                  <a:lnTo>
                    <a:pt x="90" y="0"/>
                  </a:lnTo>
                  <a:lnTo>
                    <a:pt x="71" y="2"/>
                  </a:lnTo>
                  <a:lnTo>
                    <a:pt x="53" y="6"/>
                  </a:lnTo>
                  <a:lnTo>
                    <a:pt x="38" y="13"/>
                  </a:lnTo>
                  <a:lnTo>
                    <a:pt x="25" y="20"/>
                  </a:lnTo>
                  <a:lnTo>
                    <a:pt x="15" y="28"/>
                  </a:lnTo>
                  <a:lnTo>
                    <a:pt x="8" y="39"/>
                  </a:lnTo>
                  <a:lnTo>
                    <a:pt x="5" y="52"/>
                  </a:lnTo>
                  <a:lnTo>
                    <a:pt x="5" y="110"/>
                  </a:lnTo>
                  <a:lnTo>
                    <a:pt x="4" y="155"/>
                  </a:lnTo>
                  <a:lnTo>
                    <a:pt x="3" y="227"/>
                  </a:lnTo>
                  <a:lnTo>
                    <a:pt x="0" y="363"/>
                  </a:lnTo>
                  <a:close/>
                </a:path>
              </a:pathLst>
            </a:custGeom>
            <a:solidFill>
              <a:srgbClr val="232B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17" name="Freeform 268"/>
            <p:cNvSpPr>
              <a:spLocks/>
            </p:cNvSpPr>
            <p:nvPr/>
          </p:nvSpPr>
          <p:spPr bwMode="auto">
            <a:xfrm>
              <a:off x="2590" y="1872"/>
              <a:ext cx="22" cy="31"/>
            </a:xfrm>
            <a:custGeom>
              <a:avLst/>
              <a:gdLst>
                <a:gd name="T0" fmla="*/ 0 w 195"/>
                <a:gd name="T1" fmla="*/ 0 h 364"/>
                <a:gd name="T2" fmla="*/ 0 w 195"/>
                <a:gd name="T3" fmla="*/ 0 h 364"/>
                <a:gd name="T4" fmla="*/ 0 w 195"/>
                <a:gd name="T5" fmla="*/ 0 h 364"/>
                <a:gd name="T6" fmla="*/ 0 w 195"/>
                <a:gd name="T7" fmla="*/ 0 h 364"/>
                <a:gd name="T8" fmla="*/ 0 w 195"/>
                <a:gd name="T9" fmla="*/ 0 h 364"/>
                <a:gd name="T10" fmla="*/ 0 w 195"/>
                <a:gd name="T11" fmla="*/ 0 h 364"/>
                <a:gd name="T12" fmla="*/ 0 w 195"/>
                <a:gd name="T13" fmla="*/ 0 h 364"/>
                <a:gd name="T14" fmla="*/ 0 w 195"/>
                <a:gd name="T15" fmla="*/ 0 h 364"/>
                <a:gd name="T16" fmla="*/ 0 w 195"/>
                <a:gd name="T17" fmla="*/ 0 h 364"/>
                <a:gd name="T18" fmla="*/ 0 w 195"/>
                <a:gd name="T19" fmla="*/ 0 h 364"/>
                <a:gd name="T20" fmla="*/ 0 w 195"/>
                <a:gd name="T21" fmla="*/ 0 h 364"/>
                <a:gd name="T22" fmla="*/ 0 w 195"/>
                <a:gd name="T23" fmla="*/ 0 h 364"/>
                <a:gd name="T24" fmla="*/ 0 w 195"/>
                <a:gd name="T25" fmla="*/ 0 h 364"/>
                <a:gd name="T26" fmla="*/ 0 w 195"/>
                <a:gd name="T27" fmla="*/ 0 h 364"/>
                <a:gd name="T28" fmla="*/ 0 w 195"/>
                <a:gd name="T29" fmla="*/ 0 h 364"/>
                <a:gd name="T30" fmla="*/ 0 w 195"/>
                <a:gd name="T31" fmla="*/ 0 h 364"/>
                <a:gd name="T32" fmla="*/ 0 w 195"/>
                <a:gd name="T33" fmla="*/ 0 h 364"/>
                <a:gd name="T34" fmla="*/ 0 w 195"/>
                <a:gd name="T35" fmla="*/ 0 h 364"/>
                <a:gd name="T36" fmla="*/ 0 w 195"/>
                <a:gd name="T37" fmla="*/ 0 h 364"/>
                <a:gd name="T38" fmla="*/ 0 w 195"/>
                <a:gd name="T39" fmla="*/ 0 h 364"/>
                <a:gd name="T40" fmla="*/ 0 w 195"/>
                <a:gd name="T41" fmla="*/ 0 h 364"/>
                <a:gd name="T42" fmla="*/ 0 w 195"/>
                <a:gd name="T43" fmla="*/ 0 h 364"/>
                <a:gd name="T44" fmla="*/ 0 w 195"/>
                <a:gd name="T45" fmla="*/ 0 h 364"/>
                <a:gd name="T46" fmla="*/ 0 w 195"/>
                <a:gd name="T47" fmla="*/ 0 h 364"/>
                <a:gd name="T48" fmla="*/ 0 w 195"/>
                <a:gd name="T49" fmla="*/ 0 h 364"/>
                <a:gd name="T50" fmla="*/ 0 w 195"/>
                <a:gd name="T51" fmla="*/ 0 h 364"/>
                <a:gd name="T52" fmla="*/ 0 w 195"/>
                <a:gd name="T53" fmla="*/ 0 h 364"/>
                <a:gd name="T54" fmla="*/ 0 w 195"/>
                <a:gd name="T55" fmla="*/ 0 h 364"/>
                <a:gd name="T56" fmla="*/ 0 w 195"/>
                <a:gd name="T57" fmla="*/ 0 h 364"/>
                <a:gd name="T58" fmla="*/ 0 w 195"/>
                <a:gd name="T59" fmla="*/ 0 h 364"/>
                <a:gd name="T60" fmla="*/ 0 w 195"/>
                <a:gd name="T61" fmla="*/ 0 h 364"/>
                <a:gd name="T62" fmla="*/ 0 w 195"/>
                <a:gd name="T63" fmla="*/ 0 h 364"/>
                <a:gd name="T64" fmla="*/ 0 w 195"/>
                <a:gd name="T65" fmla="*/ 0 h 364"/>
                <a:gd name="T66" fmla="*/ 0 w 195"/>
                <a:gd name="T67" fmla="*/ 0 h 364"/>
                <a:gd name="T68" fmla="*/ 0 w 195"/>
                <a:gd name="T69" fmla="*/ 0 h 364"/>
                <a:gd name="T70" fmla="*/ 0 w 195"/>
                <a:gd name="T71" fmla="*/ 0 h 364"/>
                <a:gd name="T72" fmla="*/ 0 w 195"/>
                <a:gd name="T73" fmla="*/ 0 h 364"/>
                <a:gd name="T74" fmla="*/ 0 w 195"/>
                <a:gd name="T75" fmla="*/ 0 h 364"/>
                <a:gd name="T76" fmla="*/ 0 w 195"/>
                <a:gd name="T77" fmla="*/ 0 h 364"/>
                <a:gd name="T78" fmla="*/ 0 w 195"/>
                <a:gd name="T79" fmla="*/ 0 h 364"/>
                <a:gd name="T80" fmla="*/ 0 w 195"/>
                <a:gd name="T81" fmla="*/ 0 h 36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5"/>
                <a:gd name="T124" fmla="*/ 0 h 364"/>
                <a:gd name="T125" fmla="*/ 195 w 195"/>
                <a:gd name="T126" fmla="*/ 364 h 36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5" h="364">
                  <a:moveTo>
                    <a:pt x="0" y="362"/>
                  </a:moveTo>
                  <a:lnTo>
                    <a:pt x="11" y="362"/>
                  </a:lnTo>
                  <a:lnTo>
                    <a:pt x="20" y="362"/>
                  </a:lnTo>
                  <a:lnTo>
                    <a:pt x="28" y="362"/>
                  </a:lnTo>
                  <a:lnTo>
                    <a:pt x="35" y="362"/>
                  </a:lnTo>
                  <a:lnTo>
                    <a:pt x="41" y="362"/>
                  </a:lnTo>
                  <a:lnTo>
                    <a:pt x="48" y="362"/>
                  </a:lnTo>
                  <a:lnTo>
                    <a:pt x="55" y="362"/>
                  </a:lnTo>
                  <a:lnTo>
                    <a:pt x="62" y="362"/>
                  </a:lnTo>
                  <a:lnTo>
                    <a:pt x="72" y="362"/>
                  </a:lnTo>
                  <a:lnTo>
                    <a:pt x="82" y="362"/>
                  </a:lnTo>
                  <a:lnTo>
                    <a:pt x="93" y="363"/>
                  </a:lnTo>
                  <a:lnTo>
                    <a:pt x="107" y="363"/>
                  </a:lnTo>
                  <a:lnTo>
                    <a:pt x="123" y="363"/>
                  </a:lnTo>
                  <a:lnTo>
                    <a:pt x="142" y="363"/>
                  </a:lnTo>
                  <a:lnTo>
                    <a:pt x="164" y="364"/>
                  </a:lnTo>
                  <a:lnTo>
                    <a:pt x="191" y="364"/>
                  </a:lnTo>
                  <a:lnTo>
                    <a:pt x="191" y="308"/>
                  </a:lnTo>
                  <a:lnTo>
                    <a:pt x="192" y="263"/>
                  </a:lnTo>
                  <a:lnTo>
                    <a:pt x="193" y="192"/>
                  </a:lnTo>
                  <a:lnTo>
                    <a:pt x="195" y="56"/>
                  </a:lnTo>
                  <a:lnTo>
                    <a:pt x="193" y="44"/>
                  </a:lnTo>
                  <a:lnTo>
                    <a:pt x="187" y="32"/>
                  </a:lnTo>
                  <a:lnTo>
                    <a:pt x="177" y="23"/>
                  </a:lnTo>
                  <a:lnTo>
                    <a:pt x="165" y="15"/>
                  </a:lnTo>
                  <a:lnTo>
                    <a:pt x="151" y="8"/>
                  </a:lnTo>
                  <a:lnTo>
                    <a:pt x="135" y="4"/>
                  </a:lnTo>
                  <a:lnTo>
                    <a:pt x="118" y="1"/>
                  </a:lnTo>
                  <a:lnTo>
                    <a:pt x="101" y="0"/>
                  </a:lnTo>
                  <a:lnTo>
                    <a:pt x="83" y="1"/>
                  </a:lnTo>
                  <a:lnTo>
                    <a:pt x="65" y="3"/>
                  </a:lnTo>
                  <a:lnTo>
                    <a:pt x="49" y="7"/>
                  </a:lnTo>
                  <a:lnTo>
                    <a:pt x="35" y="14"/>
                  </a:lnTo>
                  <a:lnTo>
                    <a:pt x="23" y="21"/>
                  </a:lnTo>
                  <a:lnTo>
                    <a:pt x="14" y="29"/>
                  </a:lnTo>
                  <a:lnTo>
                    <a:pt x="7" y="41"/>
                  </a:lnTo>
                  <a:lnTo>
                    <a:pt x="5" y="53"/>
                  </a:lnTo>
                  <a:lnTo>
                    <a:pt x="5" y="110"/>
                  </a:lnTo>
                  <a:lnTo>
                    <a:pt x="4" y="155"/>
                  </a:lnTo>
                  <a:lnTo>
                    <a:pt x="3" y="227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353D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18" name="Freeform 269"/>
            <p:cNvSpPr>
              <a:spLocks/>
            </p:cNvSpPr>
            <p:nvPr/>
          </p:nvSpPr>
          <p:spPr bwMode="auto">
            <a:xfrm>
              <a:off x="2591" y="1872"/>
              <a:ext cx="21" cy="31"/>
            </a:xfrm>
            <a:custGeom>
              <a:avLst/>
              <a:gdLst>
                <a:gd name="T0" fmla="*/ 0 w 184"/>
                <a:gd name="T1" fmla="*/ 0 h 363"/>
                <a:gd name="T2" fmla="*/ 0 w 184"/>
                <a:gd name="T3" fmla="*/ 0 h 363"/>
                <a:gd name="T4" fmla="*/ 0 w 184"/>
                <a:gd name="T5" fmla="*/ 0 h 363"/>
                <a:gd name="T6" fmla="*/ 0 w 184"/>
                <a:gd name="T7" fmla="*/ 0 h 363"/>
                <a:gd name="T8" fmla="*/ 0 w 184"/>
                <a:gd name="T9" fmla="*/ 0 h 363"/>
                <a:gd name="T10" fmla="*/ 0 w 184"/>
                <a:gd name="T11" fmla="*/ 0 h 363"/>
                <a:gd name="T12" fmla="*/ 0 w 184"/>
                <a:gd name="T13" fmla="*/ 0 h 363"/>
                <a:gd name="T14" fmla="*/ 0 w 184"/>
                <a:gd name="T15" fmla="*/ 0 h 363"/>
                <a:gd name="T16" fmla="*/ 0 w 184"/>
                <a:gd name="T17" fmla="*/ 0 h 363"/>
                <a:gd name="T18" fmla="*/ 0 w 184"/>
                <a:gd name="T19" fmla="*/ 0 h 363"/>
                <a:gd name="T20" fmla="*/ 0 w 184"/>
                <a:gd name="T21" fmla="*/ 0 h 363"/>
                <a:gd name="T22" fmla="*/ 0 w 184"/>
                <a:gd name="T23" fmla="*/ 0 h 363"/>
                <a:gd name="T24" fmla="*/ 0 w 184"/>
                <a:gd name="T25" fmla="*/ 0 h 363"/>
                <a:gd name="T26" fmla="*/ 0 w 184"/>
                <a:gd name="T27" fmla="*/ 0 h 363"/>
                <a:gd name="T28" fmla="*/ 0 w 184"/>
                <a:gd name="T29" fmla="*/ 0 h 363"/>
                <a:gd name="T30" fmla="*/ 0 w 184"/>
                <a:gd name="T31" fmla="*/ 0 h 363"/>
                <a:gd name="T32" fmla="*/ 0 w 184"/>
                <a:gd name="T33" fmla="*/ 0 h 363"/>
                <a:gd name="T34" fmla="*/ 0 w 184"/>
                <a:gd name="T35" fmla="*/ 0 h 363"/>
                <a:gd name="T36" fmla="*/ 0 w 184"/>
                <a:gd name="T37" fmla="*/ 0 h 363"/>
                <a:gd name="T38" fmla="*/ 0 w 184"/>
                <a:gd name="T39" fmla="*/ 0 h 363"/>
                <a:gd name="T40" fmla="*/ 0 w 184"/>
                <a:gd name="T41" fmla="*/ 0 h 363"/>
                <a:gd name="T42" fmla="*/ 0 w 184"/>
                <a:gd name="T43" fmla="*/ 0 h 363"/>
                <a:gd name="T44" fmla="*/ 0 w 184"/>
                <a:gd name="T45" fmla="*/ 0 h 363"/>
                <a:gd name="T46" fmla="*/ 0 w 184"/>
                <a:gd name="T47" fmla="*/ 0 h 363"/>
                <a:gd name="T48" fmla="*/ 0 w 184"/>
                <a:gd name="T49" fmla="*/ 0 h 363"/>
                <a:gd name="T50" fmla="*/ 0 w 184"/>
                <a:gd name="T51" fmla="*/ 0 h 363"/>
                <a:gd name="T52" fmla="*/ 0 w 184"/>
                <a:gd name="T53" fmla="*/ 0 h 363"/>
                <a:gd name="T54" fmla="*/ 0 w 184"/>
                <a:gd name="T55" fmla="*/ 0 h 363"/>
                <a:gd name="T56" fmla="*/ 0 w 184"/>
                <a:gd name="T57" fmla="*/ 0 h 363"/>
                <a:gd name="T58" fmla="*/ 0 w 184"/>
                <a:gd name="T59" fmla="*/ 0 h 363"/>
                <a:gd name="T60" fmla="*/ 0 w 184"/>
                <a:gd name="T61" fmla="*/ 0 h 363"/>
                <a:gd name="T62" fmla="*/ 0 w 184"/>
                <a:gd name="T63" fmla="*/ 0 h 363"/>
                <a:gd name="T64" fmla="*/ 0 w 184"/>
                <a:gd name="T65" fmla="*/ 0 h 363"/>
                <a:gd name="T66" fmla="*/ 0 w 184"/>
                <a:gd name="T67" fmla="*/ 0 h 363"/>
                <a:gd name="T68" fmla="*/ 0 w 184"/>
                <a:gd name="T69" fmla="*/ 0 h 363"/>
                <a:gd name="T70" fmla="*/ 0 w 184"/>
                <a:gd name="T71" fmla="*/ 0 h 363"/>
                <a:gd name="T72" fmla="*/ 0 w 184"/>
                <a:gd name="T73" fmla="*/ 0 h 363"/>
                <a:gd name="T74" fmla="*/ 0 w 184"/>
                <a:gd name="T75" fmla="*/ 0 h 363"/>
                <a:gd name="T76" fmla="*/ 0 w 184"/>
                <a:gd name="T77" fmla="*/ 0 h 363"/>
                <a:gd name="T78" fmla="*/ 0 w 184"/>
                <a:gd name="T79" fmla="*/ 0 h 363"/>
                <a:gd name="T80" fmla="*/ 0 w 184"/>
                <a:gd name="T81" fmla="*/ 0 h 3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4"/>
                <a:gd name="T124" fmla="*/ 0 h 363"/>
                <a:gd name="T125" fmla="*/ 184 w 184"/>
                <a:gd name="T126" fmla="*/ 363 h 36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4" h="363">
                  <a:moveTo>
                    <a:pt x="0" y="361"/>
                  </a:moveTo>
                  <a:lnTo>
                    <a:pt x="10" y="361"/>
                  </a:lnTo>
                  <a:lnTo>
                    <a:pt x="19" y="361"/>
                  </a:lnTo>
                  <a:lnTo>
                    <a:pt x="26" y="361"/>
                  </a:lnTo>
                  <a:lnTo>
                    <a:pt x="33" y="361"/>
                  </a:lnTo>
                  <a:lnTo>
                    <a:pt x="39" y="361"/>
                  </a:lnTo>
                  <a:lnTo>
                    <a:pt x="45" y="361"/>
                  </a:lnTo>
                  <a:lnTo>
                    <a:pt x="51" y="361"/>
                  </a:lnTo>
                  <a:lnTo>
                    <a:pt x="58" y="361"/>
                  </a:lnTo>
                  <a:lnTo>
                    <a:pt x="67" y="361"/>
                  </a:lnTo>
                  <a:lnTo>
                    <a:pt x="76" y="361"/>
                  </a:lnTo>
                  <a:lnTo>
                    <a:pt x="87" y="362"/>
                  </a:lnTo>
                  <a:lnTo>
                    <a:pt x="99" y="362"/>
                  </a:lnTo>
                  <a:lnTo>
                    <a:pt x="114" y="362"/>
                  </a:lnTo>
                  <a:lnTo>
                    <a:pt x="132" y="362"/>
                  </a:lnTo>
                  <a:lnTo>
                    <a:pt x="152" y="363"/>
                  </a:lnTo>
                  <a:lnTo>
                    <a:pt x="177" y="363"/>
                  </a:lnTo>
                  <a:lnTo>
                    <a:pt x="178" y="307"/>
                  </a:lnTo>
                  <a:lnTo>
                    <a:pt x="179" y="261"/>
                  </a:lnTo>
                  <a:lnTo>
                    <a:pt x="181" y="191"/>
                  </a:lnTo>
                  <a:lnTo>
                    <a:pt x="184" y="57"/>
                  </a:lnTo>
                  <a:lnTo>
                    <a:pt x="182" y="44"/>
                  </a:lnTo>
                  <a:lnTo>
                    <a:pt x="177" y="32"/>
                  </a:lnTo>
                  <a:lnTo>
                    <a:pt x="167" y="23"/>
                  </a:lnTo>
                  <a:lnTo>
                    <a:pt x="156" y="15"/>
                  </a:lnTo>
                  <a:lnTo>
                    <a:pt x="143" y="8"/>
                  </a:lnTo>
                  <a:lnTo>
                    <a:pt x="128" y="4"/>
                  </a:lnTo>
                  <a:lnTo>
                    <a:pt x="112" y="1"/>
                  </a:lnTo>
                  <a:lnTo>
                    <a:pt x="96" y="0"/>
                  </a:lnTo>
                  <a:lnTo>
                    <a:pt x="79" y="0"/>
                  </a:lnTo>
                  <a:lnTo>
                    <a:pt x="63" y="2"/>
                  </a:lnTo>
                  <a:lnTo>
                    <a:pt x="47" y="6"/>
                  </a:lnTo>
                  <a:lnTo>
                    <a:pt x="34" y="13"/>
                  </a:lnTo>
                  <a:lnTo>
                    <a:pt x="22" y="20"/>
                  </a:lnTo>
                  <a:lnTo>
                    <a:pt x="13" y="28"/>
                  </a:lnTo>
                  <a:lnTo>
                    <a:pt x="7" y="40"/>
                  </a:lnTo>
                  <a:lnTo>
                    <a:pt x="5" y="52"/>
                  </a:lnTo>
                  <a:lnTo>
                    <a:pt x="4" y="111"/>
                  </a:lnTo>
                  <a:lnTo>
                    <a:pt x="4" y="155"/>
                  </a:lnTo>
                  <a:lnTo>
                    <a:pt x="3" y="227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rgbClr val="4A4F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19" name="Freeform 270"/>
            <p:cNvSpPr>
              <a:spLocks/>
            </p:cNvSpPr>
            <p:nvPr/>
          </p:nvSpPr>
          <p:spPr bwMode="auto">
            <a:xfrm>
              <a:off x="2592" y="1873"/>
              <a:ext cx="19" cy="30"/>
            </a:xfrm>
            <a:custGeom>
              <a:avLst/>
              <a:gdLst>
                <a:gd name="T0" fmla="*/ 0 w 169"/>
                <a:gd name="T1" fmla="*/ 0 h 361"/>
                <a:gd name="T2" fmla="*/ 0 w 169"/>
                <a:gd name="T3" fmla="*/ 0 h 361"/>
                <a:gd name="T4" fmla="*/ 0 w 169"/>
                <a:gd name="T5" fmla="*/ 0 h 361"/>
                <a:gd name="T6" fmla="*/ 0 w 169"/>
                <a:gd name="T7" fmla="*/ 0 h 361"/>
                <a:gd name="T8" fmla="*/ 0 w 169"/>
                <a:gd name="T9" fmla="*/ 0 h 361"/>
                <a:gd name="T10" fmla="*/ 0 w 169"/>
                <a:gd name="T11" fmla="*/ 0 h 361"/>
                <a:gd name="T12" fmla="*/ 0 w 169"/>
                <a:gd name="T13" fmla="*/ 0 h 361"/>
                <a:gd name="T14" fmla="*/ 0 w 169"/>
                <a:gd name="T15" fmla="*/ 0 h 361"/>
                <a:gd name="T16" fmla="*/ 0 w 169"/>
                <a:gd name="T17" fmla="*/ 0 h 361"/>
                <a:gd name="T18" fmla="*/ 0 w 169"/>
                <a:gd name="T19" fmla="*/ 0 h 361"/>
                <a:gd name="T20" fmla="*/ 0 w 169"/>
                <a:gd name="T21" fmla="*/ 0 h 361"/>
                <a:gd name="T22" fmla="*/ 0 w 169"/>
                <a:gd name="T23" fmla="*/ 0 h 361"/>
                <a:gd name="T24" fmla="*/ 0 w 169"/>
                <a:gd name="T25" fmla="*/ 0 h 361"/>
                <a:gd name="T26" fmla="*/ 0 w 169"/>
                <a:gd name="T27" fmla="*/ 0 h 361"/>
                <a:gd name="T28" fmla="*/ 0 w 169"/>
                <a:gd name="T29" fmla="*/ 0 h 361"/>
                <a:gd name="T30" fmla="*/ 0 w 169"/>
                <a:gd name="T31" fmla="*/ 0 h 361"/>
                <a:gd name="T32" fmla="*/ 0 w 169"/>
                <a:gd name="T33" fmla="*/ 0 h 361"/>
                <a:gd name="T34" fmla="*/ 0 w 169"/>
                <a:gd name="T35" fmla="*/ 0 h 361"/>
                <a:gd name="T36" fmla="*/ 0 w 169"/>
                <a:gd name="T37" fmla="*/ 0 h 361"/>
                <a:gd name="T38" fmla="*/ 0 w 169"/>
                <a:gd name="T39" fmla="*/ 0 h 361"/>
                <a:gd name="T40" fmla="*/ 0 w 169"/>
                <a:gd name="T41" fmla="*/ 0 h 361"/>
                <a:gd name="T42" fmla="*/ 0 w 169"/>
                <a:gd name="T43" fmla="*/ 0 h 361"/>
                <a:gd name="T44" fmla="*/ 0 w 169"/>
                <a:gd name="T45" fmla="*/ 0 h 361"/>
                <a:gd name="T46" fmla="*/ 0 w 169"/>
                <a:gd name="T47" fmla="*/ 0 h 361"/>
                <a:gd name="T48" fmla="*/ 0 w 169"/>
                <a:gd name="T49" fmla="*/ 0 h 361"/>
                <a:gd name="T50" fmla="*/ 0 w 169"/>
                <a:gd name="T51" fmla="*/ 0 h 361"/>
                <a:gd name="T52" fmla="*/ 0 w 169"/>
                <a:gd name="T53" fmla="*/ 0 h 361"/>
                <a:gd name="T54" fmla="*/ 0 w 169"/>
                <a:gd name="T55" fmla="*/ 0 h 361"/>
                <a:gd name="T56" fmla="*/ 0 w 169"/>
                <a:gd name="T57" fmla="*/ 0 h 361"/>
                <a:gd name="T58" fmla="*/ 0 w 169"/>
                <a:gd name="T59" fmla="*/ 0 h 361"/>
                <a:gd name="T60" fmla="*/ 0 w 169"/>
                <a:gd name="T61" fmla="*/ 0 h 361"/>
                <a:gd name="T62" fmla="*/ 0 w 169"/>
                <a:gd name="T63" fmla="*/ 0 h 361"/>
                <a:gd name="T64" fmla="*/ 0 w 169"/>
                <a:gd name="T65" fmla="*/ 0 h 361"/>
                <a:gd name="T66" fmla="*/ 0 w 169"/>
                <a:gd name="T67" fmla="*/ 0 h 361"/>
                <a:gd name="T68" fmla="*/ 0 w 169"/>
                <a:gd name="T69" fmla="*/ 0 h 361"/>
                <a:gd name="T70" fmla="*/ 0 w 169"/>
                <a:gd name="T71" fmla="*/ 0 h 361"/>
                <a:gd name="T72" fmla="*/ 0 w 169"/>
                <a:gd name="T73" fmla="*/ 0 h 361"/>
                <a:gd name="T74" fmla="*/ 0 w 169"/>
                <a:gd name="T75" fmla="*/ 0 h 361"/>
                <a:gd name="T76" fmla="*/ 0 w 169"/>
                <a:gd name="T77" fmla="*/ 0 h 361"/>
                <a:gd name="T78" fmla="*/ 0 w 169"/>
                <a:gd name="T79" fmla="*/ 0 h 361"/>
                <a:gd name="T80" fmla="*/ 0 w 169"/>
                <a:gd name="T81" fmla="*/ 0 h 36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69"/>
                <a:gd name="T124" fmla="*/ 0 h 361"/>
                <a:gd name="T125" fmla="*/ 169 w 169"/>
                <a:gd name="T126" fmla="*/ 361 h 36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69" h="361">
                  <a:moveTo>
                    <a:pt x="0" y="359"/>
                  </a:moveTo>
                  <a:lnTo>
                    <a:pt x="9" y="359"/>
                  </a:lnTo>
                  <a:lnTo>
                    <a:pt x="17" y="359"/>
                  </a:lnTo>
                  <a:lnTo>
                    <a:pt x="24" y="359"/>
                  </a:lnTo>
                  <a:lnTo>
                    <a:pt x="30" y="359"/>
                  </a:lnTo>
                  <a:lnTo>
                    <a:pt x="36" y="359"/>
                  </a:lnTo>
                  <a:lnTo>
                    <a:pt x="41" y="359"/>
                  </a:lnTo>
                  <a:lnTo>
                    <a:pt x="47" y="359"/>
                  </a:lnTo>
                  <a:lnTo>
                    <a:pt x="55" y="359"/>
                  </a:lnTo>
                  <a:lnTo>
                    <a:pt x="62" y="359"/>
                  </a:lnTo>
                  <a:lnTo>
                    <a:pt x="70" y="359"/>
                  </a:lnTo>
                  <a:lnTo>
                    <a:pt x="80" y="360"/>
                  </a:lnTo>
                  <a:lnTo>
                    <a:pt x="92" y="360"/>
                  </a:lnTo>
                  <a:lnTo>
                    <a:pt x="106" y="360"/>
                  </a:lnTo>
                  <a:lnTo>
                    <a:pt x="122" y="360"/>
                  </a:lnTo>
                  <a:lnTo>
                    <a:pt x="141" y="361"/>
                  </a:lnTo>
                  <a:lnTo>
                    <a:pt x="164" y="361"/>
                  </a:lnTo>
                  <a:lnTo>
                    <a:pt x="164" y="305"/>
                  </a:lnTo>
                  <a:lnTo>
                    <a:pt x="165" y="259"/>
                  </a:lnTo>
                  <a:lnTo>
                    <a:pt x="166" y="190"/>
                  </a:lnTo>
                  <a:lnTo>
                    <a:pt x="169" y="57"/>
                  </a:lnTo>
                  <a:lnTo>
                    <a:pt x="167" y="44"/>
                  </a:lnTo>
                  <a:lnTo>
                    <a:pt x="162" y="33"/>
                  </a:lnTo>
                  <a:lnTo>
                    <a:pt x="153" y="23"/>
                  </a:lnTo>
                  <a:lnTo>
                    <a:pt x="143" y="16"/>
                  </a:lnTo>
                  <a:lnTo>
                    <a:pt x="131" y="10"/>
                  </a:lnTo>
                  <a:lnTo>
                    <a:pt x="117" y="4"/>
                  </a:lnTo>
                  <a:lnTo>
                    <a:pt x="103" y="1"/>
                  </a:lnTo>
                  <a:lnTo>
                    <a:pt x="88" y="0"/>
                  </a:lnTo>
                  <a:lnTo>
                    <a:pt x="73" y="1"/>
                  </a:lnTo>
                  <a:lnTo>
                    <a:pt x="58" y="3"/>
                  </a:lnTo>
                  <a:lnTo>
                    <a:pt x="43" y="7"/>
                  </a:lnTo>
                  <a:lnTo>
                    <a:pt x="31" y="13"/>
                  </a:lnTo>
                  <a:lnTo>
                    <a:pt x="21" y="20"/>
                  </a:lnTo>
                  <a:lnTo>
                    <a:pt x="13" y="29"/>
                  </a:lnTo>
                  <a:lnTo>
                    <a:pt x="7" y="41"/>
                  </a:lnTo>
                  <a:lnTo>
                    <a:pt x="5" y="53"/>
                  </a:lnTo>
                  <a:lnTo>
                    <a:pt x="4" y="110"/>
                  </a:lnTo>
                  <a:lnTo>
                    <a:pt x="3" y="156"/>
                  </a:lnTo>
                  <a:lnTo>
                    <a:pt x="2" y="226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20" name="Freeform 271"/>
            <p:cNvSpPr>
              <a:spLocks/>
            </p:cNvSpPr>
            <p:nvPr/>
          </p:nvSpPr>
          <p:spPr bwMode="auto">
            <a:xfrm>
              <a:off x="2593" y="1873"/>
              <a:ext cx="18" cy="30"/>
            </a:xfrm>
            <a:custGeom>
              <a:avLst/>
              <a:gdLst>
                <a:gd name="T0" fmla="*/ 0 w 154"/>
                <a:gd name="T1" fmla="*/ 0 h 359"/>
                <a:gd name="T2" fmla="*/ 0 w 154"/>
                <a:gd name="T3" fmla="*/ 0 h 359"/>
                <a:gd name="T4" fmla="*/ 0 w 154"/>
                <a:gd name="T5" fmla="*/ 0 h 359"/>
                <a:gd name="T6" fmla="*/ 0 w 154"/>
                <a:gd name="T7" fmla="*/ 0 h 359"/>
                <a:gd name="T8" fmla="*/ 0 w 154"/>
                <a:gd name="T9" fmla="*/ 0 h 359"/>
                <a:gd name="T10" fmla="*/ 0 w 154"/>
                <a:gd name="T11" fmla="*/ 0 h 359"/>
                <a:gd name="T12" fmla="*/ 0 w 154"/>
                <a:gd name="T13" fmla="*/ 0 h 359"/>
                <a:gd name="T14" fmla="*/ 0 w 154"/>
                <a:gd name="T15" fmla="*/ 0 h 359"/>
                <a:gd name="T16" fmla="*/ 0 w 154"/>
                <a:gd name="T17" fmla="*/ 0 h 359"/>
                <a:gd name="T18" fmla="*/ 0 w 154"/>
                <a:gd name="T19" fmla="*/ 0 h 359"/>
                <a:gd name="T20" fmla="*/ 0 w 154"/>
                <a:gd name="T21" fmla="*/ 0 h 359"/>
                <a:gd name="T22" fmla="*/ 0 w 154"/>
                <a:gd name="T23" fmla="*/ 0 h 359"/>
                <a:gd name="T24" fmla="*/ 0 w 154"/>
                <a:gd name="T25" fmla="*/ 0 h 359"/>
                <a:gd name="T26" fmla="*/ 0 w 154"/>
                <a:gd name="T27" fmla="*/ 0 h 359"/>
                <a:gd name="T28" fmla="*/ 0 w 154"/>
                <a:gd name="T29" fmla="*/ 0 h 359"/>
                <a:gd name="T30" fmla="*/ 0 w 154"/>
                <a:gd name="T31" fmla="*/ 0 h 359"/>
                <a:gd name="T32" fmla="*/ 0 w 154"/>
                <a:gd name="T33" fmla="*/ 0 h 359"/>
                <a:gd name="T34" fmla="*/ 0 w 154"/>
                <a:gd name="T35" fmla="*/ 0 h 359"/>
                <a:gd name="T36" fmla="*/ 0 w 154"/>
                <a:gd name="T37" fmla="*/ 0 h 359"/>
                <a:gd name="T38" fmla="*/ 0 w 154"/>
                <a:gd name="T39" fmla="*/ 0 h 359"/>
                <a:gd name="T40" fmla="*/ 0 w 154"/>
                <a:gd name="T41" fmla="*/ 0 h 359"/>
                <a:gd name="T42" fmla="*/ 0 w 154"/>
                <a:gd name="T43" fmla="*/ 0 h 359"/>
                <a:gd name="T44" fmla="*/ 0 w 154"/>
                <a:gd name="T45" fmla="*/ 0 h 359"/>
                <a:gd name="T46" fmla="*/ 0 w 154"/>
                <a:gd name="T47" fmla="*/ 0 h 359"/>
                <a:gd name="T48" fmla="*/ 0 w 154"/>
                <a:gd name="T49" fmla="*/ 0 h 3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4"/>
                <a:gd name="T76" fmla="*/ 0 h 359"/>
                <a:gd name="T77" fmla="*/ 154 w 154"/>
                <a:gd name="T78" fmla="*/ 359 h 35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4" h="359">
                  <a:moveTo>
                    <a:pt x="0" y="357"/>
                  </a:moveTo>
                  <a:lnTo>
                    <a:pt x="15" y="357"/>
                  </a:lnTo>
                  <a:lnTo>
                    <a:pt x="27" y="357"/>
                  </a:lnTo>
                  <a:lnTo>
                    <a:pt x="37" y="357"/>
                  </a:lnTo>
                  <a:lnTo>
                    <a:pt x="50" y="357"/>
                  </a:lnTo>
                  <a:lnTo>
                    <a:pt x="64" y="357"/>
                  </a:lnTo>
                  <a:lnTo>
                    <a:pt x="84" y="358"/>
                  </a:lnTo>
                  <a:lnTo>
                    <a:pt x="112" y="358"/>
                  </a:lnTo>
                  <a:lnTo>
                    <a:pt x="150" y="359"/>
                  </a:lnTo>
                  <a:lnTo>
                    <a:pt x="151" y="303"/>
                  </a:lnTo>
                  <a:lnTo>
                    <a:pt x="151" y="257"/>
                  </a:lnTo>
                  <a:lnTo>
                    <a:pt x="152" y="188"/>
                  </a:lnTo>
                  <a:lnTo>
                    <a:pt x="154" y="55"/>
                  </a:lnTo>
                  <a:lnTo>
                    <a:pt x="148" y="31"/>
                  </a:lnTo>
                  <a:lnTo>
                    <a:pt x="131" y="15"/>
                  </a:lnTo>
                  <a:lnTo>
                    <a:pt x="107" y="4"/>
                  </a:lnTo>
                  <a:lnTo>
                    <a:pt x="80" y="0"/>
                  </a:lnTo>
                  <a:lnTo>
                    <a:pt x="53" y="3"/>
                  </a:lnTo>
                  <a:lnTo>
                    <a:pt x="28" y="13"/>
                  </a:lnTo>
                  <a:lnTo>
                    <a:pt x="10" y="29"/>
                  </a:lnTo>
                  <a:lnTo>
                    <a:pt x="4" y="53"/>
                  </a:lnTo>
                  <a:lnTo>
                    <a:pt x="3" y="110"/>
                  </a:lnTo>
                  <a:lnTo>
                    <a:pt x="2" y="155"/>
                  </a:lnTo>
                  <a:lnTo>
                    <a:pt x="1" y="224"/>
                  </a:lnTo>
                  <a:lnTo>
                    <a:pt x="0" y="357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21" name="Freeform 272"/>
            <p:cNvSpPr>
              <a:spLocks/>
            </p:cNvSpPr>
            <p:nvPr/>
          </p:nvSpPr>
          <p:spPr bwMode="auto">
            <a:xfrm>
              <a:off x="2594" y="1873"/>
              <a:ext cx="16" cy="30"/>
            </a:xfrm>
            <a:custGeom>
              <a:avLst/>
              <a:gdLst>
                <a:gd name="T0" fmla="*/ 0 w 141"/>
                <a:gd name="T1" fmla="*/ 0 h 358"/>
                <a:gd name="T2" fmla="*/ 0 w 141"/>
                <a:gd name="T3" fmla="*/ 0 h 358"/>
                <a:gd name="T4" fmla="*/ 0 w 141"/>
                <a:gd name="T5" fmla="*/ 0 h 358"/>
                <a:gd name="T6" fmla="*/ 0 w 141"/>
                <a:gd name="T7" fmla="*/ 0 h 358"/>
                <a:gd name="T8" fmla="*/ 0 w 141"/>
                <a:gd name="T9" fmla="*/ 0 h 358"/>
                <a:gd name="T10" fmla="*/ 0 w 141"/>
                <a:gd name="T11" fmla="*/ 0 h 358"/>
                <a:gd name="T12" fmla="*/ 0 w 141"/>
                <a:gd name="T13" fmla="*/ 0 h 358"/>
                <a:gd name="T14" fmla="*/ 0 w 141"/>
                <a:gd name="T15" fmla="*/ 0 h 358"/>
                <a:gd name="T16" fmla="*/ 0 w 141"/>
                <a:gd name="T17" fmla="*/ 0 h 358"/>
                <a:gd name="T18" fmla="*/ 0 w 141"/>
                <a:gd name="T19" fmla="*/ 0 h 358"/>
                <a:gd name="T20" fmla="*/ 0 w 141"/>
                <a:gd name="T21" fmla="*/ 0 h 358"/>
                <a:gd name="T22" fmla="*/ 0 w 141"/>
                <a:gd name="T23" fmla="*/ 0 h 358"/>
                <a:gd name="T24" fmla="*/ 0 w 141"/>
                <a:gd name="T25" fmla="*/ 0 h 358"/>
                <a:gd name="T26" fmla="*/ 0 w 141"/>
                <a:gd name="T27" fmla="*/ 0 h 358"/>
                <a:gd name="T28" fmla="*/ 0 w 141"/>
                <a:gd name="T29" fmla="*/ 0 h 358"/>
                <a:gd name="T30" fmla="*/ 0 w 141"/>
                <a:gd name="T31" fmla="*/ 0 h 358"/>
                <a:gd name="T32" fmla="*/ 0 w 141"/>
                <a:gd name="T33" fmla="*/ 0 h 358"/>
                <a:gd name="T34" fmla="*/ 0 w 141"/>
                <a:gd name="T35" fmla="*/ 0 h 358"/>
                <a:gd name="T36" fmla="*/ 0 w 141"/>
                <a:gd name="T37" fmla="*/ 0 h 358"/>
                <a:gd name="T38" fmla="*/ 0 w 141"/>
                <a:gd name="T39" fmla="*/ 0 h 358"/>
                <a:gd name="T40" fmla="*/ 0 w 141"/>
                <a:gd name="T41" fmla="*/ 0 h 358"/>
                <a:gd name="T42" fmla="*/ 0 w 141"/>
                <a:gd name="T43" fmla="*/ 0 h 358"/>
                <a:gd name="T44" fmla="*/ 0 w 141"/>
                <a:gd name="T45" fmla="*/ 0 h 358"/>
                <a:gd name="T46" fmla="*/ 0 w 141"/>
                <a:gd name="T47" fmla="*/ 0 h 358"/>
                <a:gd name="T48" fmla="*/ 0 w 141"/>
                <a:gd name="T49" fmla="*/ 0 h 35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1"/>
                <a:gd name="T76" fmla="*/ 0 h 358"/>
                <a:gd name="T77" fmla="*/ 141 w 141"/>
                <a:gd name="T78" fmla="*/ 358 h 35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1" h="358">
                  <a:moveTo>
                    <a:pt x="0" y="356"/>
                  </a:moveTo>
                  <a:lnTo>
                    <a:pt x="15" y="356"/>
                  </a:lnTo>
                  <a:lnTo>
                    <a:pt x="26" y="356"/>
                  </a:lnTo>
                  <a:lnTo>
                    <a:pt x="36" y="356"/>
                  </a:lnTo>
                  <a:lnTo>
                    <a:pt x="46" y="356"/>
                  </a:lnTo>
                  <a:lnTo>
                    <a:pt x="59" y="356"/>
                  </a:lnTo>
                  <a:lnTo>
                    <a:pt x="76" y="357"/>
                  </a:lnTo>
                  <a:lnTo>
                    <a:pt x="101" y="357"/>
                  </a:lnTo>
                  <a:lnTo>
                    <a:pt x="135" y="358"/>
                  </a:lnTo>
                  <a:lnTo>
                    <a:pt x="136" y="302"/>
                  </a:lnTo>
                  <a:lnTo>
                    <a:pt x="137" y="257"/>
                  </a:lnTo>
                  <a:lnTo>
                    <a:pt x="138" y="188"/>
                  </a:lnTo>
                  <a:lnTo>
                    <a:pt x="141" y="54"/>
                  </a:lnTo>
                  <a:lnTo>
                    <a:pt x="135" y="30"/>
                  </a:lnTo>
                  <a:lnTo>
                    <a:pt x="120" y="14"/>
                  </a:lnTo>
                  <a:lnTo>
                    <a:pt x="98" y="3"/>
                  </a:lnTo>
                  <a:lnTo>
                    <a:pt x="74" y="0"/>
                  </a:lnTo>
                  <a:lnTo>
                    <a:pt x="49" y="3"/>
                  </a:lnTo>
                  <a:lnTo>
                    <a:pt x="26" y="13"/>
                  </a:lnTo>
                  <a:lnTo>
                    <a:pt x="11" y="29"/>
                  </a:lnTo>
                  <a:lnTo>
                    <a:pt x="5" y="52"/>
                  </a:lnTo>
                  <a:lnTo>
                    <a:pt x="4" y="109"/>
                  </a:lnTo>
                  <a:lnTo>
                    <a:pt x="3" y="155"/>
                  </a:lnTo>
                  <a:lnTo>
                    <a:pt x="2" y="224"/>
                  </a:lnTo>
                  <a:lnTo>
                    <a:pt x="0" y="356"/>
                  </a:lnTo>
                  <a:close/>
                </a:path>
              </a:pathLst>
            </a:custGeom>
            <a:solidFill>
              <a:srgbClr val="7F878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22" name="Freeform 273"/>
            <p:cNvSpPr>
              <a:spLocks/>
            </p:cNvSpPr>
            <p:nvPr/>
          </p:nvSpPr>
          <p:spPr bwMode="auto">
            <a:xfrm>
              <a:off x="2596" y="1873"/>
              <a:ext cx="14" cy="30"/>
            </a:xfrm>
            <a:custGeom>
              <a:avLst/>
              <a:gdLst>
                <a:gd name="T0" fmla="*/ 0 w 127"/>
                <a:gd name="T1" fmla="*/ 0 h 355"/>
                <a:gd name="T2" fmla="*/ 0 w 127"/>
                <a:gd name="T3" fmla="*/ 0 h 355"/>
                <a:gd name="T4" fmla="*/ 0 w 127"/>
                <a:gd name="T5" fmla="*/ 0 h 355"/>
                <a:gd name="T6" fmla="*/ 0 w 127"/>
                <a:gd name="T7" fmla="*/ 0 h 355"/>
                <a:gd name="T8" fmla="*/ 0 w 127"/>
                <a:gd name="T9" fmla="*/ 0 h 355"/>
                <a:gd name="T10" fmla="*/ 0 w 127"/>
                <a:gd name="T11" fmla="*/ 0 h 355"/>
                <a:gd name="T12" fmla="*/ 0 w 127"/>
                <a:gd name="T13" fmla="*/ 0 h 355"/>
                <a:gd name="T14" fmla="*/ 0 w 127"/>
                <a:gd name="T15" fmla="*/ 0 h 355"/>
                <a:gd name="T16" fmla="*/ 0 w 127"/>
                <a:gd name="T17" fmla="*/ 0 h 355"/>
                <a:gd name="T18" fmla="*/ 0 w 127"/>
                <a:gd name="T19" fmla="*/ 0 h 355"/>
                <a:gd name="T20" fmla="*/ 0 w 127"/>
                <a:gd name="T21" fmla="*/ 0 h 355"/>
                <a:gd name="T22" fmla="*/ 0 w 127"/>
                <a:gd name="T23" fmla="*/ 0 h 355"/>
                <a:gd name="T24" fmla="*/ 0 w 127"/>
                <a:gd name="T25" fmla="*/ 0 h 355"/>
                <a:gd name="T26" fmla="*/ 0 w 127"/>
                <a:gd name="T27" fmla="*/ 0 h 355"/>
                <a:gd name="T28" fmla="*/ 0 w 127"/>
                <a:gd name="T29" fmla="*/ 0 h 355"/>
                <a:gd name="T30" fmla="*/ 0 w 127"/>
                <a:gd name="T31" fmla="*/ 0 h 355"/>
                <a:gd name="T32" fmla="*/ 0 w 127"/>
                <a:gd name="T33" fmla="*/ 0 h 355"/>
                <a:gd name="T34" fmla="*/ 0 w 127"/>
                <a:gd name="T35" fmla="*/ 0 h 355"/>
                <a:gd name="T36" fmla="*/ 0 w 127"/>
                <a:gd name="T37" fmla="*/ 0 h 355"/>
                <a:gd name="T38" fmla="*/ 0 w 127"/>
                <a:gd name="T39" fmla="*/ 0 h 355"/>
                <a:gd name="T40" fmla="*/ 0 w 127"/>
                <a:gd name="T41" fmla="*/ 0 h 355"/>
                <a:gd name="T42" fmla="*/ 0 w 127"/>
                <a:gd name="T43" fmla="*/ 0 h 355"/>
                <a:gd name="T44" fmla="*/ 0 w 127"/>
                <a:gd name="T45" fmla="*/ 0 h 355"/>
                <a:gd name="T46" fmla="*/ 0 w 127"/>
                <a:gd name="T47" fmla="*/ 0 h 355"/>
                <a:gd name="T48" fmla="*/ 0 w 127"/>
                <a:gd name="T49" fmla="*/ 0 h 35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7"/>
                <a:gd name="T76" fmla="*/ 0 h 355"/>
                <a:gd name="T77" fmla="*/ 127 w 127"/>
                <a:gd name="T78" fmla="*/ 355 h 35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7" h="355">
                  <a:moveTo>
                    <a:pt x="0" y="353"/>
                  </a:moveTo>
                  <a:lnTo>
                    <a:pt x="13" y="353"/>
                  </a:lnTo>
                  <a:lnTo>
                    <a:pt x="23" y="353"/>
                  </a:lnTo>
                  <a:lnTo>
                    <a:pt x="32" y="353"/>
                  </a:lnTo>
                  <a:lnTo>
                    <a:pt x="41" y="353"/>
                  </a:lnTo>
                  <a:lnTo>
                    <a:pt x="52" y="353"/>
                  </a:lnTo>
                  <a:lnTo>
                    <a:pt x="68" y="354"/>
                  </a:lnTo>
                  <a:lnTo>
                    <a:pt x="90" y="354"/>
                  </a:lnTo>
                  <a:lnTo>
                    <a:pt x="120" y="355"/>
                  </a:lnTo>
                  <a:lnTo>
                    <a:pt x="122" y="299"/>
                  </a:lnTo>
                  <a:lnTo>
                    <a:pt x="123" y="255"/>
                  </a:lnTo>
                  <a:lnTo>
                    <a:pt x="125" y="186"/>
                  </a:lnTo>
                  <a:lnTo>
                    <a:pt x="127" y="54"/>
                  </a:lnTo>
                  <a:lnTo>
                    <a:pt x="122" y="30"/>
                  </a:lnTo>
                  <a:lnTo>
                    <a:pt x="108" y="14"/>
                  </a:lnTo>
                  <a:lnTo>
                    <a:pt x="88" y="4"/>
                  </a:lnTo>
                  <a:lnTo>
                    <a:pt x="66" y="0"/>
                  </a:lnTo>
                  <a:lnTo>
                    <a:pt x="44" y="4"/>
                  </a:lnTo>
                  <a:lnTo>
                    <a:pt x="24" y="13"/>
                  </a:lnTo>
                  <a:lnTo>
                    <a:pt x="9" y="28"/>
                  </a:lnTo>
                  <a:lnTo>
                    <a:pt x="4" y="51"/>
                  </a:lnTo>
                  <a:lnTo>
                    <a:pt x="3" y="108"/>
                  </a:lnTo>
                  <a:lnTo>
                    <a:pt x="2" y="153"/>
                  </a:lnTo>
                  <a:lnTo>
                    <a:pt x="1" y="222"/>
                  </a:lnTo>
                  <a:lnTo>
                    <a:pt x="0" y="353"/>
                  </a:lnTo>
                  <a:close/>
                </a:path>
              </a:pathLst>
            </a:custGeom>
            <a:solidFill>
              <a:srgbClr val="91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23" name="Freeform 274"/>
            <p:cNvSpPr>
              <a:spLocks/>
            </p:cNvSpPr>
            <p:nvPr/>
          </p:nvSpPr>
          <p:spPr bwMode="auto">
            <a:xfrm>
              <a:off x="2596" y="1873"/>
              <a:ext cx="13" cy="30"/>
            </a:xfrm>
            <a:custGeom>
              <a:avLst/>
              <a:gdLst>
                <a:gd name="T0" fmla="*/ 0 w 116"/>
                <a:gd name="T1" fmla="*/ 0 h 354"/>
                <a:gd name="T2" fmla="*/ 0 w 116"/>
                <a:gd name="T3" fmla="*/ 0 h 354"/>
                <a:gd name="T4" fmla="*/ 0 w 116"/>
                <a:gd name="T5" fmla="*/ 0 h 354"/>
                <a:gd name="T6" fmla="*/ 0 w 116"/>
                <a:gd name="T7" fmla="*/ 0 h 354"/>
                <a:gd name="T8" fmla="*/ 0 w 116"/>
                <a:gd name="T9" fmla="*/ 0 h 354"/>
                <a:gd name="T10" fmla="*/ 0 w 116"/>
                <a:gd name="T11" fmla="*/ 0 h 354"/>
                <a:gd name="T12" fmla="*/ 0 w 116"/>
                <a:gd name="T13" fmla="*/ 0 h 354"/>
                <a:gd name="T14" fmla="*/ 0 w 116"/>
                <a:gd name="T15" fmla="*/ 0 h 354"/>
                <a:gd name="T16" fmla="*/ 0 w 116"/>
                <a:gd name="T17" fmla="*/ 0 h 354"/>
                <a:gd name="T18" fmla="*/ 0 w 116"/>
                <a:gd name="T19" fmla="*/ 0 h 354"/>
                <a:gd name="T20" fmla="*/ 0 w 116"/>
                <a:gd name="T21" fmla="*/ 0 h 354"/>
                <a:gd name="T22" fmla="*/ 0 w 116"/>
                <a:gd name="T23" fmla="*/ 0 h 354"/>
                <a:gd name="T24" fmla="*/ 0 w 116"/>
                <a:gd name="T25" fmla="*/ 0 h 354"/>
                <a:gd name="T26" fmla="*/ 0 w 116"/>
                <a:gd name="T27" fmla="*/ 0 h 354"/>
                <a:gd name="T28" fmla="*/ 0 w 116"/>
                <a:gd name="T29" fmla="*/ 0 h 354"/>
                <a:gd name="T30" fmla="*/ 0 w 116"/>
                <a:gd name="T31" fmla="*/ 0 h 354"/>
                <a:gd name="T32" fmla="*/ 0 w 116"/>
                <a:gd name="T33" fmla="*/ 0 h 354"/>
                <a:gd name="T34" fmla="*/ 0 w 116"/>
                <a:gd name="T35" fmla="*/ 0 h 354"/>
                <a:gd name="T36" fmla="*/ 0 w 116"/>
                <a:gd name="T37" fmla="*/ 0 h 354"/>
                <a:gd name="T38" fmla="*/ 0 w 116"/>
                <a:gd name="T39" fmla="*/ 0 h 354"/>
                <a:gd name="T40" fmla="*/ 0 w 116"/>
                <a:gd name="T41" fmla="*/ 0 h 354"/>
                <a:gd name="T42" fmla="*/ 0 w 116"/>
                <a:gd name="T43" fmla="*/ 0 h 354"/>
                <a:gd name="T44" fmla="*/ 0 w 116"/>
                <a:gd name="T45" fmla="*/ 0 h 354"/>
                <a:gd name="T46" fmla="*/ 0 w 116"/>
                <a:gd name="T47" fmla="*/ 0 h 354"/>
                <a:gd name="T48" fmla="*/ 0 w 116"/>
                <a:gd name="T49" fmla="*/ 0 h 3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6"/>
                <a:gd name="T76" fmla="*/ 0 h 354"/>
                <a:gd name="T77" fmla="*/ 116 w 116"/>
                <a:gd name="T78" fmla="*/ 354 h 3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6" h="354">
                  <a:moveTo>
                    <a:pt x="0" y="352"/>
                  </a:moveTo>
                  <a:lnTo>
                    <a:pt x="12" y="352"/>
                  </a:lnTo>
                  <a:lnTo>
                    <a:pt x="22" y="352"/>
                  </a:lnTo>
                  <a:lnTo>
                    <a:pt x="30" y="352"/>
                  </a:lnTo>
                  <a:lnTo>
                    <a:pt x="39" y="352"/>
                  </a:lnTo>
                  <a:lnTo>
                    <a:pt x="49" y="352"/>
                  </a:lnTo>
                  <a:lnTo>
                    <a:pt x="64" y="353"/>
                  </a:lnTo>
                  <a:lnTo>
                    <a:pt x="84" y="353"/>
                  </a:lnTo>
                  <a:lnTo>
                    <a:pt x="111" y="354"/>
                  </a:lnTo>
                  <a:lnTo>
                    <a:pt x="112" y="298"/>
                  </a:lnTo>
                  <a:lnTo>
                    <a:pt x="113" y="254"/>
                  </a:lnTo>
                  <a:lnTo>
                    <a:pt x="114" y="186"/>
                  </a:lnTo>
                  <a:lnTo>
                    <a:pt x="116" y="55"/>
                  </a:lnTo>
                  <a:lnTo>
                    <a:pt x="112" y="32"/>
                  </a:lnTo>
                  <a:lnTo>
                    <a:pt x="100" y="15"/>
                  </a:lnTo>
                  <a:lnTo>
                    <a:pt x="83" y="5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5" y="13"/>
                  </a:lnTo>
                  <a:lnTo>
                    <a:pt x="12" y="29"/>
                  </a:lnTo>
                  <a:lnTo>
                    <a:pt x="7" y="53"/>
                  </a:lnTo>
                  <a:lnTo>
                    <a:pt x="6" y="109"/>
                  </a:lnTo>
                  <a:lnTo>
                    <a:pt x="5" y="153"/>
                  </a:lnTo>
                  <a:lnTo>
                    <a:pt x="3" y="221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A3A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24" name="Freeform 275"/>
            <p:cNvSpPr>
              <a:spLocks/>
            </p:cNvSpPr>
            <p:nvPr/>
          </p:nvSpPr>
          <p:spPr bwMode="auto">
            <a:xfrm>
              <a:off x="2597" y="1873"/>
              <a:ext cx="12" cy="30"/>
            </a:xfrm>
            <a:custGeom>
              <a:avLst/>
              <a:gdLst>
                <a:gd name="T0" fmla="*/ 0 w 104"/>
                <a:gd name="T1" fmla="*/ 0 h 351"/>
                <a:gd name="T2" fmla="*/ 0 w 104"/>
                <a:gd name="T3" fmla="*/ 0 h 351"/>
                <a:gd name="T4" fmla="*/ 0 w 104"/>
                <a:gd name="T5" fmla="*/ 0 h 351"/>
                <a:gd name="T6" fmla="*/ 0 w 104"/>
                <a:gd name="T7" fmla="*/ 0 h 351"/>
                <a:gd name="T8" fmla="*/ 0 w 104"/>
                <a:gd name="T9" fmla="*/ 0 h 351"/>
                <a:gd name="T10" fmla="*/ 0 w 104"/>
                <a:gd name="T11" fmla="*/ 0 h 351"/>
                <a:gd name="T12" fmla="*/ 0 w 104"/>
                <a:gd name="T13" fmla="*/ 0 h 351"/>
                <a:gd name="T14" fmla="*/ 0 w 104"/>
                <a:gd name="T15" fmla="*/ 0 h 351"/>
                <a:gd name="T16" fmla="*/ 0 w 104"/>
                <a:gd name="T17" fmla="*/ 0 h 351"/>
                <a:gd name="T18" fmla="*/ 0 w 104"/>
                <a:gd name="T19" fmla="*/ 0 h 351"/>
                <a:gd name="T20" fmla="*/ 0 w 104"/>
                <a:gd name="T21" fmla="*/ 0 h 351"/>
                <a:gd name="T22" fmla="*/ 0 w 104"/>
                <a:gd name="T23" fmla="*/ 0 h 351"/>
                <a:gd name="T24" fmla="*/ 0 w 104"/>
                <a:gd name="T25" fmla="*/ 0 h 351"/>
                <a:gd name="T26" fmla="*/ 0 w 104"/>
                <a:gd name="T27" fmla="*/ 0 h 351"/>
                <a:gd name="T28" fmla="*/ 0 w 104"/>
                <a:gd name="T29" fmla="*/ 0 h 351"/>
                <a:gd name="T30" fmla="*/ 0 w 104"/>
                <a:gd name="T31" fmla="*/ 0 h 351"/>
                <a:gd name="T32" fmla="*/ 0 w 104"/>
                <a:gd name="T33" fmla="*/ 0 h 351"/>
                <a:gd name="T34" fmla="*/ 0 w 104"/>
                <a:gd name="T35" fmla="*/ 0 h 351"/>
                <a:gd name="T36" fmla="*/ 0 w 104"/>
                <a:gd name="T37" fmla="*/ 0 h 351"/>
                <a:gd name="T38" fmla="*/ 0 w 104"/>
                <a:gd name="T39" fmla="*/ 0 h 351"/>
                <a:gd name="T40" fmla="*/ 0 w 104"/>
                <a:gd name="T41" fmla="*/ 0 h 351"/>
                <a:gd name="T42" fmla="*/ 0 w 104"/>
                <a:gd name="T43" fmla="*/ 0 h 351"/>
                <a:gd name="T44" fmla="*/ 0 w 104"/>
                <a:gd name="T45" fmla="*/ 0 h 351"/>
                <a:gd name="T46" fmla="*/ 0 w 104"/>
                <a:gd name="T47" fmla="*/ 0 h 351"/>
                <a:gd name="T48" fmla="*/ 0 w 104"/>
                <a:gd name="T49" fmla="*/ 0 h 3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351"/>
                <a:gd name="T77" fmla="*/ 104 w 104"/>
                <a:gd name="T78" fmla="*/ 351 h 3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351">
                  <a:moveTo>
                    <a:pt x="0" y="349"/>
                  </a:moveTo>
                  <a:lnTo>
                    <a:pt x="12" y="349"/>
                  </a:lnTo>
                  <a:lnTo>
                    <a:pt x="20" y="349"/>
                  </a:lnTo>
                  <a:lnTo>
                    <a:pt x="27" y="349"/>
                  </a:lnTo>
                  <a:lnTo>
                    <a:pt x="34" y="349"/>
                  </a:lnTo>
                  <a:lnTo>
                    <a:pt x="43" y="349"/>
                  </a:lnTo>
                  <a:lnTo>
                    <a:pt x="56" y="350"/>
                  </a:lnTo>
                  <a:lnTo>
                    <a:pt x="73" y="350"/>
                  </a:lnTo>
                  <a:lnTo>
                    <a:pt x="97" y="351"/>
                  </a:lnTo>
                  <a:lnTo>
                    <a:pt x="98" y="296"/>
                  </a:lnTo>
                  <a:lnTo>
                    <a:pt x="99" y="252"/>
                  </a:lnTo>
                  <a:lnTo>
                    <a:pt x="101" y="184"/>
                  </a:lnTo>
                  <a:lnTo>
                    <a:pt x="104" y="52"/>
                  </a:lnTo>
                  <a:lnTo>
                    <a:pt x="100" y="30"/>
                  </a:lnTo>
                  <a:lnTo>
                    <a:pt x="89" y="13"/>
                  </a:lnTo>
                  <a:lnTo>
                    <a:pt x="74" y="3"/>
                  </a:lnTo>
                  <a:lnTo>
                    <a:pt x="56" y="0"/>
                  </a:lnTo>
                  <a:lnTo>
                    <a:pt x="38" y="3"/>
                  </a:lnTo>
                  <a:lnTo>
                    <a:pt x="23" y="12"/>
                  </a:lnTo>
                  <a:lnTo>
                    <a:pt x="11" y="29"/>
                  </a:lnTo>
                  <a:lnTo>
                    <a:pt x="5" y="52"/>
                  </a:lnTo>
                  <a:lnTo>
                    <a:pt x="5" y="108"/>
                  </a:lnTo>
                  <a:lnTo>
                    <a:pt x="4" y="152"/>
                  </a:lnTo>
                  <a:lnTo>
                    <a:pt x="3" y="220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B5BD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25" name="Freeform 276"/>
            <p:cNvSpPr>
              <a:spLocks/>
            </p:cNvSpPr>
            <p:nvPr/>
          </p:nvSpPr>
          <p:spPr bwMode="auto">
            <a:xfrm>
              <a:off x="2599" y="1873"/>
              <a:ext cx="9" cy="30"/>
            </a:xfrm>
            <a:custGeom>
              <a:avLst/>
              <a:gdLst>
                <a:gd name="T0" fmla="*/ 0 w 88"/>
                <a:gd name="T1" fmla="*/ 0 h 350"/>
                <a:gd name="T2" fmla="*/ 0 w 88"/>
                <a:gd name="T3" fmla="*/ 0 h 350"/>
                <a:gd name="T4" fmla="*/ 0 w 88"/>
                <a:gd name="T5" fmla="*/ 0 h 350"/>
                <a:gd name="T6" fmla="*/ 0 w 88"/>
                <a:gd name="T7" fmla="*/ 0 h 350"/>
                <a:gd name="T8" fmla="*/ 0 w 88"/>
                <a:gd name="T9" fmla="*/ 0 h 350"/>
                <a:gd name="T10" fmla="*/ 0 w 88"/>
                <a:gd name="T11" fmla="*/ 0 h 350"/>
                <a:gd name="T12" fmla="*/ 0 w 88"/>
                <a:gd name="T13" fmla="*/ 0 h 350"/>
                <a:gd name="T14" fmla="*/ 0 w 88"/>
                <a:gd name="T15" fmla="*/ 0 h 350"/>
                <a:gd name="T16" fmla="*/ 0 w 88"/>
                <a:gd name="T17" fmla="*/ 0 h 350"/>
                <a:gd name="T18" fmla="*/ 0 w 88"/>
                <a:gd name="T19" fmla="*/ 0 h 350"/>
                <a:gd name="T20" fmla="*/ 0 w 88"/>
                <a:gd name="T21" fmla="*/ 0 h 350"/>
                <a:gd name="T22" fmla="*/ 0 w 88"/>
                <a:gd name="T23" fmla="*/ 0 h 3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8"/>
                <a:gd name="T37" fmla="*/ 0 h 350"/>
                <a:gd name="T38" fmla="*/ 88 w 88"/>
                <a:gd name="T39" fmla="*/ 350 h 35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8" h="350">
                  <a:moveTo>
                    <a:pt x="0" y="348"/>
                  </a:moveTo>
                  <a:lnTo>
                    <a:pt x="84" y="350"/>
                  </a:lnTo>
                  <a:lnTo>
                    <a:pt x="88" y="54"/>
                  </a:lnTo>
                  <a:lnTo>
                    <a:pt x="85" y="31"/>
                  </a:lnTo>
                  <a:lnTo>
                    <a:pt x="75" y="14"/>
                  </a:lnTo>
                  <a:lnTo>
                    <a:pt x="62" y="4"/>
                  </a:lnTo>
                  <a:lnTo>
                    <a:pt x="47" y="0"/>
                  </a:lnTo>
                  <a:lnTo>
                    <a:pt x="32" y="4"/>
                  </a:lnTo>
                  <a:lnTo>
                    <a:pt x="19" y="14"/>
                  </a:lnTo>
                  <a:lnTo>
                    <a:pt x="9" y="31"/>
                  </a:lnTo>
                  <a:lnTo>
                    <a:pt x="5" y="54"/>
                  </a:lnTo>
                  <a:lnTo>
                    <a:pt x="0" y="348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26" name="Freeform 277"/>
            <p:cNvSpPr>
              <a:spLocks/>
            </p:cNvSpPr>
            <p:nvPr/>
          </p:nvSpPr>
          <p:spPr bwMode="auto">
            <a:xfrm>
              <a:off x="2588" y="1898"/>
              <a:ext cx="24" cy="9"/>
            </a:xfrm>
            <a:custGeom>
              <a:avLst/>
              <a:gdLst>
                <a:gd name="T0" fmla="*/ 0 w 216"/>
                <a:gd name="T1" fmla="*/ 0 h 111"/>
                <a:gd name="T2" fmla="*/ 0 w 216"/>
                <a:gd name="T3" fmla="*/ 0 h 111"/>
                <a:gd name="T4" fmla="*/ 0 w 216"/>
                <a:gd name="T5" fmla="*/ 0 h 111"/>
                <a:gd name="T6" fmla="*/ 0 w 216"/>
                <a:gd name="T7" fmla="*/ 0 h 111"/>
                <a:gd name="T8" fmla="*/ 0 w 216"/>
                <a:gd name="T9" fmla="*/ 0 h 111"/>
                <a:gd name="T10" fmla="*/ 0 w 216"/>
                <a:gd name="T11" fmla="*/ 0 h 111"/>
                <a:gd name="T12" fmla="*/ 0 w 216"/>
                <a:gd name="T13" fmla="*/ 0 h 111"/>
                <a:gd name="T14" fmla="*/ 0 w 216"/>
                <a:gd name="T15" fmla="*/ 0 h 111"/>
                <a:gd name="T16" fmla="*/ 0 w 216"/>
                <a:gd name="T17" fmla="*/ 0 h 111"/>
                <a:gd name="T18" fmla="*/ 0 w 216"/>
                <a:gd name="T19" fmla="*/ 0 h 111"/>
                <a:gd name="T20" fmla="*/ 0 w 216"/>
                <a:gd name="T21" fmla="*/ 0 h 111"/>
                <a:gd name="T22" fmla="*/ 0 w 216"/>
                <a:gd name="T23" fmla="*/ 0 h 111"/>
                <a:gd name="T24" fmla="*/ 0 w 216"/>
                <a:gd name="T25" fmla="*/ 0 h 111"/>
                <a:gd name="T26" fmla="*/ 0 w 216"/>
                <a:gd name="T27" fmla="*/ 0 h 111"/>
                <a:gd name="T28" fmla="*/ 0 w 216"/>
                <a:gd name="T29" fmla="*/ 0 h 111"/>
                <a:gd name="T30" fmla="*/ 0 w 216"/>
                <a:gd name="T31" fmla="*/ 0 h 111"/>
                <a:gd name="T32" fmla="*/ 0 w 216"/>
                <a:gd name="T33" fmla="*/ 0 h 111"/>
                <a:gd name="T34" fmla="*/ 0 w 216"/>
                <a:gd name="T35" fmla="*/ 0 h 111"/>
                <a:gd name="T36" fmla="*/ 0 w 216"/>
                <a:gd name="T37" fmla="*/ 0 h 111"/>
                <a:gd name="T38" fmla="*/ 0 w 216"/>
                <a:gd name="T39" fmla="*/ 0 h 111"/>
                <a:gd name="T40" fmla="*/ 0 w 216"/>
                <a:gd name="T41" fmla="*/ 0 h 111"/>
                <a:gd name="T42" fmla="*/ 0 w 216"/>
                <a:gd name="T43" fmla="*/ 0 h 111"/>
                <a:gd name="T44" fmla="*/ 0 w 216"/>
                <a:gd name="T45" fmla="*/ 0 h 111"/>
                <a:gd name="T46" fmla="*/ 0 w 216"/>
                <a:gd name="T47" fmla="*/ 0 h 111"/>
                <a:gd name="T48" fmla="*/ 0 w 216"/>
                <a:gd name="T49" fmla="*/ 0 h 111"/>
                <a:gd name="T50" fmla="*/ 0 w 216"/>
                <a:gd name="T51" fmla="*/ 0 h 111"/>
                <a:gd name="T52" fmla="*/ 0 w 216"/>
                <a:gd name="T53" fmla="*/ 0 h 111"/>
                <a:gd name="T54" fmla="*/ 0 w 216"/>
                <a:gd name="T55" fmla="*/ 0 h 111"/>
                <a:gd name="T56" fmla="*/ 0 w 216"/>
                <a:gd name="T57" fmla="*/ 0 h 111"/>
                <a:gd name="T58" fmla="*/ 0 w 216"/>
                <a:gd name="T59" fmla="*/ 0 h 111"/>
                <a:gd name="T60" fmla="*/ 0 w 216"/>
                <a:gd name="T61" fmla="*/ 0 h 111"/>
                <a:gd name="T62" fmla="*/ 0 w 216"/>
                <a:gd name="T63" fmla="*/ 0 h 111"/>
                <a:gd name="T64" fmla="*/ 0 w 216"/>
                <a:gd name="T65" fmla="*/ 0 h 1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6"/>
                <a:gd name="T100" fmla="*/ 0 h 111"/>
                <a:gd name="T101" fmla="*/ 216 w 216"/>
                <a:gd name="T102" fmla="*/ 111 h 1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6" h="111">
                  <a:moveTo>
                    <a:pt x="109" y="0"/>
                  </a:moveTo>
                  <a:lnTo>
                    <a:pt x="131" y="1"/>
                  </a:lnTo>
                  <a:lnTo>
                    <a:pt x="151" y="5"/>
                  </a:lnTo>
                  <a:lnTo>
                    <a:pt x="169" y="10"/>
                  </a:lnTo>
                  <a:lnTo>
                    <a:pt x="185" y="17"/>
                  </a:lnTo>
                  <a:lnTo>
                    <a:pt x="198" y="25"/>
                  </a:lnTo>
                  <a:lnTo>
                    <a:pt x="208" y="36"/>
                  </a:lnTo>
                  <a:lnTo>
                    <a:pt x="214" y="46"/>
                  </a:lnTo>
                  <a:lnTo>
                    <a:pt x="216" y="57"/>
                  </a:lnTo>
                  <a:lnTo>
                    <a:pt x="214" y="69"/>
                  </a:lnTo>
                  <a:lnTo>
                    <a:pt x="207" y="78"/>
                  </a:lnTo>
                  <a:lnTo>
                    <a:pt x="197" y="88"/>
                  </a:lnTo>
                  <a:lnTo>
                    <a:pt x="183" y="96"/>
                  </a:lnTo>
                  <a:lnTo>
                    <a:pt x="167" y="103"/>
                  </a:lnTo>
                  <a:lnTo>
                    <a:pt x="149" y="107"/>
                  </a:lnTo>
                  <a:lnTo>
                    <a:pt x="129" y="110"/>
                  </a:lnTo>
                  <a:lnTo>
                    <a:pt x="107" y="111"/>
                  </a:lnTo>
                  <a:lnTo>
                    <a:pt x="84" y="110"/>
                  </a:lnTo>
                  <a:lnTo>
                    <a:pt x="64" y="106"/>
                  </a:lnTo>
                  <a:lnTo>
                    <a:pt x="46" y="101"/>
                  </a:lnTo>
                  <a:lnTo>
                    <a:pt x="31" y="94"/>
                  </a:lnTo>
                  <a:lnTo>
                    <a:pt x="18" y="85"/>
                  </a:lnTo>
                  <a:lnTo>
                    <a:pt x="8" y="75"/>
                  </a:lnTo>
                  <a:lnTo>
                    <a:pt x="2" y="65"/>
                  </a:lnTo>
                  <a:lnTo>
                    <a:pt x="0" y="53"/>
                  </a:lnTo>
                  <a:lnTo>
                    <a:pt x="2" y="42"/>
                  </a:lnTo>
                  <a:lnTo>
                    <a:pt x="9" y="32"/>
                  </a:lnTo>
                  <a:lnTo>
                    <a:pt x="19" y="23"/>
                  </a:lnTo>
                  <a:lnTo>
                    <a:pt x="32" y="15"/>
                  </a:lnTo>
                  <a:lnTo>
                    <a:pt x="48" y="8"/>
                  </a:lnTo>
                  <a:lnTo>
                    <a:pt x="66" y="4"/>
                  </a:lnTo>
                  <a:lnTo>
                    <a:pt x="86" y="1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27" name="Freeform 278"/>
            <p:cNvSpPr>
              <a:spLocks/>
            </p:cNvSpPr>
            <p:nvPr/>
          </p:nvSpPr>
          <p:spPr bwMode="auto">
            <a:xfrm>
              <a:off x="2592" y="1902"/>
              <a:ext cx="12" cy="177"/>
            </a:xfrm>
            <a:custGeom>
              <a:avLst/>
              <a:gdLst>
                <a:gd name="T0" fmla="*/ 0 w 111"/>
                <a:gd name="T1" fmla="*/ 0 h 2121"/>
                <a:gd name="T2" fmla="*/ 0 w 111"/>
                <a:gd name="T3" fmla="*/ 0 h 2121"/>
                <a:gd name="T4" fmla="*/ 0 w 111"/>
                <a:gd name="T5" fmla="*/ 0 h 2121"/>
                <a:gd name="T6" fmla="*/ 0 w 111"/>
                <a:gd name="T7" fmla="*/ 0 h 2121"/>
                <a:gd name="T8" fmla="*/ 0 w 111"/>
                <a:gd name="T9" fmla="*/ 0 h 2121"/>
                <a:gd name="T10" fmla="*/ 0 w 111"/>
                <a:gd name="T11" fmla="*/ 0 h 2121"/>
                <a:gd name="T12" fmla="*/ 0 w 111"/>
                <a:gd name="T13" fmla="*/ 0 h 2121"/>
                <a:gd name="T14" fmla="*/ 0 w 111"/>
                <a:gd name="T15" fmla="*/ 0 h 2121"/>
                <a:gd name="T16" fmla="*/ 0 w 111"/>
                <a:gd name="T17" fmla="*/ 0 h 2121"/>
                <a:gd name="T18" fmla="*/ 0 w 111"/>
                <a:gd name="T19" fmla="*/ 0 h 2121"/>
                <a:gd name="T20" fmla="*/ 0 w 111"/>
                <a:gd name="T21" fmla="*/ 0 h 2121"/>
                <a:gd name="T22" fmla="*/ 0 w 111"/>
                <a:gd name="T23" fmla="*/ 0 h 2121"/>
                <a:gd name="T24" fmla="*/ 0 w 111"/>
                <a:gd name="T25" fmla="*/ 0 h 2121"/>
                <a:gd name="T26" fmla="*/ 0 w 111"/>
                <a:gd name="T27" fmla="*/ 0 h 2121"/>
                <a:gd name="T28" fmla="*/ 0 w 111"/>
                <a:gd name="T29" fmla="*/ 0 h 2121"/>
                <a:gd name="T30" fmla="*/ 0 w 111"/>
                <a:gd name="T31" fmla="*/ 0 h 2121"/>
                <a:gd name="T32" fmla="*/ 0 w 111"/>
                <a:gd name="T33" fmla="*/ 0 h 2121"/>
                <a:gd name="T34" fmla="*/ 0 w 111"/>
                <a:gd name="T35" fmla="*/ 0 h 2121"/>
                <a:gd name="T36" fmla="*/ 0 w 111"/>
                <a:gd name="T37" fmla="*/ 0 h 21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1"/>
                <a:gd name="T58" fmla="*/ 0 h 2121"/>
                <a:gd name="T59" fmla="*/ 111 w 111"/>
                <a:gd name="T60" fmla="*/ 2121 h 212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1" h="2121">
                  <a:moveTo>
                    <a:pt x="35" y="17"/>
                  </a:moveTo>
                  <a:lnTo>
                    <a:pt x="38" y="10"/>
                  </a:lnTo>
                  <a:lnTo>
                    <a:pt x="47" y="4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99" y="4"/>
                  </a:lnTo>
                  <a:lnTo>
                    <a:pt x="108" y="11"/>
                  </a:lnTo>
                  <a:lnTo>
                    <a:pt x="111" y="19"/>
                  </a:lnTo>
                  <a:lnTo>
                    <a:pt x="75" y="2104"/>
                  </a:lnTo>
                  <a:lnTo>
                    <a:pt x="72" y="2112"/>
                  </a:lnTo>
                  <a:lnTo>
                    <a:pt x="63" y="2117"/>
                  </a:lnTo>
                  <a:lnTo>
                    <a:pt x="51" y="2120"/>
                  </a:lnTo>
                  <a:lnTo>
                    <a:pt x="37" y="2121"/>
                  </a:lnTo>
                  <a:lnTo>
                    <a:pt x="23" y="2119"/>
                  </a:lnTo>
                  <a:lnTo>
                    <a:pt x="12" y="2115"/>
                  </a:lnTo>
                  <a:lnTo>
                    <a:pt x="3" y="2110"/>
                  </a:lnTo>
                  <a:lnTo>
                    <a:pt x="0" y="2102"/>
                  </a:lnTo>
                  <a:lnTo>
                    <a:pt x="35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28" name="Freeform 279"/>
            <p:cNvSpPr>
              <a:spLocks/>
            </p:cNvSpPr>
            <p:nvPr/>
          </p:nvSpPr>
          <p:spPr bwMode="auto">
            <a:xfrm>
              <a:off x="2592" y="1902"/>
              <a:ext cx="12" cy="168"/>
            </a:xfrm>
            <a:custGeom>
              <a:avLst/>
              <a:gdLst>
                <a:gd name="T0" fmla="*/ 0 w 106"/>
                <a:gd name="T1" fmla="*/ 0 h 2011"/>
                <a:gd name="T2" fmla="*/ 0 w 106"/>
                <a:gd name="T3" fmla="*/ 0 h 2011"/>
                <a:gd name="T4" fmla="*/ 0 w 106"/>
                <a:gd name="T5" fmla="*/ 0 h 2011"/>
                <a:gd name="T6" fmla="*/ 0 w 106"/>
                <a:gd name="T7" fmla="*/ 0 h 2011"/>
                <a:gd name="T8" fmla="*/ 0 w 106"/>
                <a:gd name="T9" fmla="*/ 0 h 2011"/>
                <a:gd name="T10" fmla="*/ 0 w 106"/>
                <a:gd name="T11" fmla="*/ 0 h 2011"/>
                <a:gd name="T12" fmla="*/ 0 w 106"/>
                <a:gd name="T13" fmla="*/ 0 h 2011"/>
                <a:gd name="T14" fmla="*/ 0 w 106"/>
                <a:gd name="T15" fmla="*/ 0 h 2011"/>
                <a:gd name="T16" fmla="*/ 0 w 106"/>
                <a:gd name="T17" fmla="*/ 0 h 2011"/>
                <a:gd name="T18" fmla="*/ 0 w 106"/>
                <a:gd name="T19" fmla="*/ 0 h 2011"/>
                <a:gd name="T20" fmla="*/ 0 w 106"/>
                <a:gd name="T21" fmla="*/ 0 h 2011"/>
                <a:gd name="T22" fmla="*/ 0 w 106"/>
                <a:gd name="T23" fmla="*/ 0 h 2011"/>
                <a:gd name="T24" fmla="*/ 0 w 106"/>
                <a:gd name="T25" fmla="*/ 0 h 2011"/>
                <a:gd name="T26" fmla="*/ 0 w 106"/>
                <a:gd name="T27" fmla="*/ 0 h 2011"/>
                <a:gd name="T28" fmla="*/ 0 w 106"/>
                <a:gd name="T29" fmla="*/ 0 h 2011"/>
                <a:gd name="T30" fmla="*/ 0 w 106"/>
                <a:gd name="T31" fmla="*/ 0 h 2011"/>
                <a:gd name="T32" fmla="*/ 0 w 106"/>
                <a:gd name="T33" fmla="*/ 0 h 2011"/>
                <a:gd name="T34" fmla="*/ 0 w 106"/>
                <a:gd name="T35" fmla="*/ 0 h 2011"/>
                <a:gd name="T36" fmla="*/ 0 w 106"/>
                <a:gd name="T37" fmla="*/ 0 h 2011"/>
                <a:gd name="T38" fmla="*/ 0 w 106"/>
                <a:gd name="T39" fmla="*/ 0 h 2011"/>
                <a:gd name="T40" fmla="*/ 0 w 106"/>
                <a:gd name="T41" fmla="*/ 0 h 2011"/>
                <a:gd name="T42" fmla="*/ 0 w 106"/>
                <a:gd name="T43" fmla="*/ 0 h 2011"/>
                <a:gd name="T44" fmla="*/ 0 w 106"/>
                <a:gd name="T45" fmla="*/ 0 h 2011"/>
                <a:gd name="T46" fmla="*/ 0 w 106"/>
                <a:gd name="T47" fmla="*/ 0 h 2011"/>
                <a:gd name="T48" fmla="*/ 0 w 106"/>
                <a:gd name="T49" fmla="*/ 0 h 2011"/>
                <a:gd name="T50" fmla="*/ 0 w 106"/>
                <a:gd name="T51" fmla="*/ 0 h 2011"/>
                <a:gd name="T52" fmla="*/ 0 w 106"/>
                <a:gd name="T53" fmla="*/ 0 h 2011"/>
                <a:gd name="T54" fmla="*/ 0 w 106"/>
                <a:gd name="T55" fmla="*/ 0 h 2011"/>
                <a:gd name="T56" fmla="*/ 0 w 106"/>
                <a:gd name="T57" fmla="*/ 0 h 2011"/>
                <a:gd name="T58" fmla="*/ 0 w 106"/>
                <a:gd name="T59" fmla="*/ 0 h 2011"/>
                <a:gd name="T60" fmla="*/ 0 w 106"/>
                <a:gd name="T61" fmla="*/ 0 h 2011"/>
                <a:gd name="T62" fmla="*/ 0 w 106"/>
                <a:gd name="T63" fmla="*/ 0 h 2011"/>
                <a:gd name="T64" fmla="*/ 0 w 106"/>
                <a:gd name="T65" fmla="*/ 0 h 20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6"/>
                <a:gd name="T100" fmla="*/ 0 h 2011"/>
                <a:gd name="T101" fmla="*/ 106 w 106"/>
                <a:gd name="T102" fmla="*/ 2011 h 20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6" h="2011">
                  <a:moveTo>
                    <a:pt x="36" y="18"/>
                  </a:moveTo>
                  <a:lnTo>
                    <a:pt x="39" y="11"/>
                  </a:lnTo>
                  <a:lnTo>
                    <a:pt x="47" y="5"/>
                  </a:lnTo>
                  <a:lnTo>
                    <a:pt x="59" y="2"/>
                  </a:lnTo>
                  <a:lnTo>
                    <a:pt x="72" y="0"/>
                  </a:lnTo>
                  <a:lnTo>
                    <a:pt x="84" y="2"/>
                  </a:lnTo>
                  <a:lnTo>
                    <a:pt x="95" y="5"/>
                  </a:lnTo>
                  <a:lnTo>
                    <a:pt x="103" y="11"/>
                  </a:lnTo>
                  <a:lnTo>
                    <a:pt x="106" y="18"/>
                  </a:lnTo>
                  <a:lnTo>
                    <a:pt x="102" y="229"/>
                  </a:lnTo>
                  <a:lnTo>
                    <a:pt x="99" y="389"/>
                  </a:lnTo>
                  <a:lnTo>
                    <a:pt x="96" y="528"/>
                  </a:lnTo>
                  <a:lnTo>
                    <a:pt x="94" y="677"/>
                  </a:lnTo>
                  <a:lnTo>
                    <a:pt x="90" y="869"/>
                  </a:lnTo>
                  <a:lnTo>
                    <a:pt x="85" y="1131"/>
                  </a:lnTo>
                  <a:lnTo>
                    <a:pt x="79" y="1496"/>
                  </a:lnTo>
                  <a:lnTo>
                    <a:pt x="70" y="1996"/>
                  </a:lnTo>
                  <a:lnTo>
                    <a:pt x="67" y="2003"/>
                  </a:lnTo>
                  <a:lnTo>
                    <a:pt x="59" y="2008"/>
                  </a:lnTo>
                  <a:lnTo>
                    <a:pt x="47" y="2011"/>
                  </a:lnTo>
                  <a:lnTo>
                    <a:pt x="35" y="2011"/>
                  </a:lnTo>
                  <a:lnTo>
                    <a:pt x="22" y="2010"/>
                  </a:lnTo>
                  <a:lnTo>
                    <a:pt x="11" y="2007"/>
                  </a:lnTo>
                  <a:lnTo>
                    <a:pt x="3" y="2001"/>
                  </a:lnTo>
                  <a:lnTo>
                    <a:pt x="0" y="1993"/>
                  </a:lnTo>
                  <a:lnTo>
                    <a:pt x="5" y="1783"/>
                  </a:lnTo>
                  <a:lnTo>
                    <a:pt x="8" y="1623"/>
                  </a:lnTo>
                  <a:lnTo>
                    <a:pt x="11" y="1485"/>
                  </a:lnTo>
                  <a:lnTo>
                    <a:pt x="14" y="1336"/>
                  </a:lnTo>
                  <a:lnTo>
                    <a:pt x="17" y="1145"/>
                  </a:lnTo>
                  <a:lnTo>
                    <a:pt x="21" y="883"/>
                  </a:lnTo>
                  <a:lnTo>
                    <a:pt x="28" y="518"/>
                  </a:lnTo>
                  <a:lnTo>
                    <a:pt x="36" y="18"/>
                  </a:lnTo>
                  <a:close/>
                </a:path>
              </a:pathLst>
            </a:custGeom>
            <a:solidFill>
              <a:srgbClr val="1414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29" name="Freeform 280"/>
            <p:cNvSpPr>
              <a:spLocks/>
            </p:cNvSpPr>
            <p:nvPr/>
          </p:nvSpPr>
          <p:spPr bwMode="auto">
            <a:xfrm>
              <a:off x="2593" y="1902"/>
              <a:ext cx="11" cy="159"/>
            </a:xfrm>
            <a:custGeom>
              <a:avLst/>
              <a:gdLst>
                <a:gd name="T0" fmla="*/ 0 w 97"/>
                <a:gd name="T1" fmla="*/ 0 h 1902"/>
                <a:gd name="T2" fmla="*/ 0 w 97"/>
                <a:gd name="T3" fmla="*/ 0 h 1902"/>
                <a:gd name="T4" fmla="*/ 0 w 97"/>
                <a:gd name="T5" fmla="*/ 0 h 1902"/>
                <a:gd name="T6" fmla="*/ 0 w 97"/>
                <a:gd name="T7" fmla="*/ 0 h 1902"/>
                <a:gd name="T8" fmla="*/ 0 w 97"/>
                <a:gd name="T9" fmla="*/ 0 h 1902"/>
                <a:gd name="T10" fmla="*/ 0 w 97"/>
                <a:gd name="T11" fmla="*/ 0 h 1902"/>
                <a:gd name="T12" fmla="*/ 0 w 97"/>
                <a:gd name="T13" fmla="*/ 0 h 1902"/>
                <a:gd name="T14" fmla="*/ 0 w 97"/>
                <a:gd name="T15" fmla="*/ 0 h 1902"/>
                <a:gd name="T16" fmla="*/ 0 w 97"/>
                <a:gd name="T17" fmla="*/ 0 h 1902"/>
                <a:gd name="T18" fmla="*/ 0 w 97"/>
                <a:gd name="T19" fmla="*/ 0 h 1902"/>
                <a:gd name="T20" fmla="*/ 0 w 97"/>
                <a:gd name="T21" fmla="*/ 0 h 1902"/>
                <a:gd name="T22" fmla="*/ 0 w 97"/>
                <a:gd name="T23" fmla="*/ 0 h 1902"/>
                <a:gd name="T24" fmla="*/ 0 w 97"/>
                <a:gd name="T25" fmla="*/ 0 h 1902"/>
                <a:gd name="T26" fmla="*/ 0 w 97"/>
                <a:gd name="T27" fmla="*/ 0 h 1902"/>
                <a:gd name="T28" fmla="*/ 0 w 97"/>
                <a:gd name="T29" fmla="*/ 0 h 1902"/>
                <a:gd name="T30" fmla="*/ 0 w 97"/>
                <a:gd name="T31" fmla="*/ 0 h 1902"/>
                <a:gd name="T32" fmla="*/ 0 w 97"/>
                <a:gd name="T33" fmla="*/ 0 h 1902"/>
                <a:gd name="T34" fmla="*/ 0 w 97"/>
                <a:gd name="T35" fmla="*/ 0 h 1902"/>
                <a:gd name="T36" fmla="*/ 0 w 97"/>
                <a:gd name="T37" fmla="*/ 0 h 1902"/>
                <a:gd name="T38" fmla="*/ 0 w 97"/>
                <a:gd name="T39" fmla="*/ 0 h 1902"/>
                <a:gd name="T40" fmla="*/ 0 w 97"/>
                <a:gd name="T41" fmla="*/ 0 h 1902"/>
                <a:gd name="T42" fmla="*/ 0 w 97"/>
                <a:gd name="T43" fmla="*/ 0 h 1902"/>
                <a:gd name="T44" fmla="*/ 0 w 97"/>
                <a:gd name="T45" fmla="*/ 0 h 1902"/>
                <a:gd name="T46" fmla="*/ 0 w 97"/>
                <a:gd name="T47" fmla="*/ 0 h 1902"/>
                <a:gd name="T48" fmla="*/ 0 w 97"/>
                <a:gd name="T49" fmla="*/ 0 h 1902"/>
                <a:gd name="T50" fmla="*/ 0 w 97"/>
                <a:gd name="T51" fmla="*/ 0 h 1902"/>
                <a:gd name="T52" fmla="*/ 0 w 97"/>
                <a:gd name="T53" fmla="*/ 0 h 1902"/>
                <a:gd name="T54" fmla="*/ 0 w 97"/>
                <a:gd name="T55" fmla="*/ 0 h 1902"/>
                <a:gd name="T56" fmla="*/ 0 w 97"/>
                <a:gd name="T57" fmla="*/ 0 h 1902"/>
                <a:gd name="T58" fmla="*/ 0 w 97"/>
                <a:gd name="T59" fmla="*/ 0 h 1902"/>
                <a:gd name="T60" fmla="*/ 0 w 97"/>
                <a:gd name="T61" fmla="*/ 0 h 1902"/>
                <a:gd name="T62" fmla="*/ 0 w 97"/>
                <a:gd name="T63" fmla="*/ 0 h 1902"/>
                <a:gd name="T64" fmla="*/ 0 w 97"/>
                <a:gd name="T65" fmla="*/ 0 h 19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7"/>
                <a:gd name="T100" fmla="*/ 0 h 1902"/>
                <a:gd name="T101" fmla="*/ 97 w 97"/>
                <a:gd name="T102" fmla="*/ 1902 h 19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7" h="1902">
                  <a:moveTo>
                    <a:pt x="34" y="16"/>
                  </a:moveTo>
                  <a:lnTo>
                    <a:pt x="36" y="9"/>
                  </a:lnTo>
                  <a:lnTo>
                    <a:pt x="42" y="3"/>
                  </a:lnTo>
                  <a:lnTo>
                    <a:pt x="53" y="0"/>
                  </a:lnTo>
                  <a:lnTo>
                    <a:pt x="64" y="0"/>
                  </a:lnTo>
                  <a:lnTo>
                    <a:pt x="75" y="1"/>
                  </a:lnTo>
                  <a:lnTo>
                    <a:pt x="86" y="4"/>
                  </a:lnTo>
                  <a:lnTo>
                    <a:pt x="93" y="10"/>
                  </a:lnTo>
                  <a:lnTo>
                    <a:pt x="97" y="16"/>
                  </a:lnTo>
                  <a:lnTo>
                    <a:pt x="93" y="216"/>
                  </a:lnTo>
                  <a:lnTo>
                    <a:pt x="90" y="367"/>
                  </a:lnTo>
                  <a:lnTo>
                    <a:pt x="87" y="498"/>
                  </a:lnTo>
                  <a:lnTo>
                    <a:pt x="84" y="640"/>
                  </a:lnTo>
                  <a:lnTo>
                    <a:pt x="81" y="819"/>
                  </a:lnTo>
                  <a:lnTo>
                    <a:pt x="76" y="1068"/>
                  </a:lnTo>
                  <a:lnTo>
                    <a:pt x="70" y="1413"/>
                  </a:lnTo>
                  <a:lnTo>
                    <a:pt x="61" y="1885"/>
                  </a:lnTo>
                  <a:lnTo>
                    <a:pt x="58" y="1893"/>
                  </a:lnTo>
                  <a:lnTo>
                    <a:pt x="51" y="1898"/>
                  </a:lnTo>
                  <a:lnTo>
                    <a:pt x="40" y="1901"/>
                  </a:lnTo>
                  <a:lnTo>
                    <a:pt x="29" y="1902"/>
                  </a:lnTo>
                  <a:lnTo>
                    <a:pt x="18" y="1901"/>
                  </a:lnTo>
                  <a:lnTo>
                    <a:pt x="9" y="1898"/>
                  </a:lnTo>
                  <a:lnTo>
                    <a:pt x="2" y="1893"/>
                  </a:lnTo>
                  <a:lnTo>
                    <a:pt x="0" y="1885"/>
                  </a:lnTo>
                  <a:lnTo>
                    <a:pt x="3" y="1685"/>
                  </a:lnTo>
                  <a:lnTo>
                    <a:pt x="6" y="1534"/>
                  </a:lnTo>
                  <a:lnTo>
                    <a:pt x="8" y="1403"/>
                  </a:lnTo>
                  <a:lnTo>
                    <a:pt x="11" y="1262"/>
                  </a:lnTo>
                  <a:lnTo>
                    <a:pt x="14" y="1082"/>
                  </a:lnTo>
                  <a:lnTo>
                    <a:pt x="19" y="834"/>
                  </a:lnTo>
                  <a:lnTo>
                    <a:pt x="25" y="488"/>
                  </a:lnTo>
                  <a:lnTo>
                    <a:pt x="34" y="16"/>
                  </a:lnTo>
                  <a:close/>
                </a:path>
              </a:pathLst>
            </a:custGeom>
            <a:solidFill>
              <a:srgbClr val="26292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30" name="Freeform 281"/>
            <p:cNvSpPr>
              <a:spLocks/>
            </p:cNvSpPr>
            <p:nvPr/>
          </p:nvSpPr>
          <p:spPr bwMode="auto">
            <a:xfrm>
              <a:off x="2594" y="1902"/>
              <a:ext cx="9" cy="150"/>
            </a:xfrm>
            <a:custGeom>
              <a:avLst/>
              <a:gdLst>
                <a:gd name="T0" fmla="*/ 0 w 87"/>
                <a:gd name="T1" fmla="*/ 0 h 1793"/>
                <a:gd name="T2" fmla="*/ 0 w 87"/>
                <a:gd name="T3" fmla="*/ 0 h 1793"/>
                <a:gd name="T4" fmla="*/ 0 w 87"/>
                <a:gd name="T5" fmla="*/ 0 h 1793"/>
                <a:gd name="T6" fmla="*/ 0 w 87"/>
                <a:gd name="T7" fmla="*/ 0 h 1793"/>
                <a:gd name="T8" fmla="*/ 0 w 87"/>
                <a:gd name="T9" fmla="*/ 0 h 1793"/>
                <a:gd name="T10" fmla="*/ 0 w 87"/>
                <a:gd name="T11" fmla="*/ 0 h 1793"/>
                <a:gd name="T12" fmla="*/ 0 w 87"/>
                <a:gd name="T13" fmla="*/ 0 h 1793"/>
                <a:gd name="T14" fmla="*/ 0 w 87"/>
                <a:gd name="T15" fmla="*/ 0 h 1793"/>
                <a:gd name="T16" fmla="*/ 0 w 87"/>
                <a:gd name="T17" fmla="*/ 0 h 1793"/>
                <a:gd name="T18" fmla="*/ 0 w 87"/>
                <a:gd name="T19" fmla="*/ 0 h 1793"/>
                <a:gd name="T20" fmla="*/ 0 w 87"/>
                <a:gd name="T21" fmla="*/ 0 h 1793"/>
                <a:gd name="T22" fmla="*/ 0 w 87"/>
                <a:gd name="T23" fmla="*/ 0 h 1793"/>
                <a:gd name="T24" fmla="*/ 0 w 87"/>
                <a:gd name="T25" fmla="*/ 0 h 1793"/>
                <a:gd name="T26" fmla="*/ 0 w 87"/>
                <a:gd name="T27" fmla="*/ 0 h 1793"/>
                <a:gd name="T28" fmla="*/ 0 w 87"/>
                <a:gd name="T29" fmla="*/ 0 h 1793"/>
                <a:gd name="T30" fmla="*/ 0 w 87"/>
                <a:gd name="T31" fmla="*/ 0 h 1793"/>
                <a:gd name="T32" fmla="*/ 0 w 87"/>
                <a:gd name="T33" fmla="*/ 0 h 1793"/>
                <a:gd name="T34" fmla="*/ 0 w 87"/>
                <a:gd name="T35" fmla="*/ 0 h 1793"/>
                <a:gd name="T36" fmla="*/ 0 w 87"/>
                <a:gd name="T37" fmla="*/ 0 h 1793"/>
                <a:gd name="T38" fmla="*/ 0 w 87"/>
                <a:gd name="T39" fmla="*/ 0 h 1793"/>
                <a:gd name="T40" fmla="*/ 0 w 87"/>
                <a:gd name="T41" fmla="*/ 0 h 1793"/>
                <a:gd name="T42" fmla="*/ 0 w 87"/>
                <a:gd name="T43" fmla="*/ 0 h 1793"/>
                <a:gd name="T44" fmla="*/ 0 w 87"/>
                <a:gd name="T45" fmla="*/ 0 h 1793"/>
                <a:gd name="T46" fmla="*/ 0 w 87"/>
                <a:gd name="T47" fmla="*/ 0 h 1793"/>
                <a:gd name="T48" fmla="*/ 0 w 87"/>
                <a:gd name="T49" fmla="*/ 0 h 1793"/>
                <a:gd name="T50" fmla="*/ 0 w 87"/>
                <a:gd name="T51" fmla="*/ 0 h 1793"/>
                <a:gd name="T52" fmla="*/ 0 w 87"/>
                <a:gd name="T53" fmla="*/ 0 h 1793"/>
                <a:gd name="T54" fmla="*/ 0 w 87"/>
                <a:gd name="T55" fmla="*/ 0 h 1793"/>
                <a:gd name="T56" fmla="*/ 0 w 87"/>
                <a:gd name="T57" fmla="*/ 0 h 179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7"/>
                <a:gd name="T88" fmla="*/ 0 h 1793"/>
                <a:gd name="T89" fmla="*/ 87 w 87"/>
                <a:gd name="T90" fmla="*/ 1793 h 179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7" h="1793">
                  <a:moveTo>
                    <a:pt x="29" y="16"/>
                  </a:moveTo>
                  <a:lnTo>
                    <a:pt x="32" y="9"/>
                  </a:lnTo>
                  <a:lnTo>
                    <a:pt x="40" y="3"/>
                  </a:lnTo>
                  <a:lnTo>
                    <a:pt x="49" y="0"/>
                  </a:lnTo>
                  <a:lnTo>
                    <a:pt x="59" y="0"/>
                  </a:lnTo>
                  <a:lnTo>
                    <a:pt x="69" y="1"/>
                  </a:lnTo>
                  <a:lnTo>
                    <a:pt x="78" y="4"/>
                  </a:lnTo>
                  <a:lnTo>
                    <a:pt x="85" y="10"/>
                  </a:lnTo>
                  <a:lnTo>
                    <a:pt x="87" y="16"/>
                  </a:lnTo>
                  <a:lnTo>
                    <a:pt x="84" y="204"/>
                  </a:lnTo>
                  <a:lnTo>
                    <a:pt x="81" y="346"/>
                  </a:lnTo>
                  <a:lnTo>
                    <a:pt x="79" y="470"/>
                  </a:lnTo>
                  <a:lnTo>
                    <a:pt x="77" y="603"/>
                  </a:lnTo>
                  <a:lnTo>
                    <a:pt x="74" y="773"/>
                  </a:lnTo>
                  <a:lnTo>
                    <a:pt x="70" y="1006"/>
                  </a:lnTo>
                  <a:lnTo>
                    <a:pt x="64" y="1333"/>
                  </a:lnTo>
                  <a:lnTo>
                    <a:pt x="56" y="1779"/>
                  </a:lnTo>
                  <a:lnTo>
                    <a:pt x="54" y="1785"/>
                  </a:lnTo>
                  <a:lnTo>
                    <a:pt x="47" y="1790"/>
                  </a:lnTo>
                  <a:lnTo>
                    <a:pt x="37" y="1792"/>
                  </a:lnTo>
                  <a:lnTo>
                    <a:pt x="27" y="1793"/>
                  </a:lnTo>
                  <a:lnTo>
                    <a:pt x="17" y="1792"/>
                  </a:lnTo>
                  <a:lnTo>
                    <a:pt x="8" y="1789"/>
                  </a:lnTo>
                  <a:lnTo>
                    <a:pt x="2" y="1784"/>
                  </a:lnTo>
                  <a:lnTo>
                    <a:pt x="0" y="1777"/>
                  </a:lnTo>
                  <a:lnTo>
                    <a:pt x="6" y="1446"/>
                  </a:lnTo>
                  <a:lnTo>
                    <a:pt x="10" y="1190"/>
                  </a:lnTo>
                  <a:lnTo>
                    <a:pt x="17" y="786"/>
                  </a:lnTo>
                  <a:lnTo>
                    <a:pt x="29" y="16"/>
                  </a:lnTo>
                  <a:close/>
                </a:path>
              </a:pathLst>
            </a:custGeom>
            <a:solidFill>
              <a:srgbClr val="3A3D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31" name="Freeform 282"/>
            <p:cNvSpPr>
              <a:spLocks/>
            </p:cNvSpPr>
            <p:nvPr/>
          </p:nvSpPr>
          <p:spPr bwMode="auto">
            <a:xfrm>
              <a:off x="2594" y="1902"/>
              <a:ext cx="9" cy="141"/>
            </a:xfrm>
            <a:custGeom>
              <a:avLst/>
              <a:gdLst>
                <a:gd name="T0" fmla="*/ 0 w 80"/>
                <a:gd name="T1" fmla="*/ 0 h 1682"/>
                <a:gd name="T2" fmla="*/ 0 w 80"/>
                <a:gd name="T3" fmla="*/ 0 h 1682"/>
                <a:gd name="T4" fmla="*/ 0 w 80"/>
                <a:gd name="T5" fmla="*/ 0 h 1682"/>
                <a:gd name="T6" fmla="*/ 0 w 80"/>
                <a:gd name="T7" fmla="*/ 0 h 1682"/>
                <a:gd name="T8" fmla="*/ 0 w 80"/>
                <a:gd name="T9" fmla="*/ 0 h 1682"/>
                <a:gd name="T10" fmla="*/ 0 w 80"/>
                <a:gd name="T11" fmla="*/ 0 h 1682"/>
                <a:gd name="T12" fmla="*/ 0 w 80"/>
                <a:gd name="T13" fmla="*/ 0 h 1682"/>
                <a:gd name="T14" fmla="*/ 0 w 80"/>
                <a:gd name="T15" fmla="*/ 0 h 1682"/>
                <a:gd name="T16" fmla="*/ 0 w 80"/>
                <a:gd name="T17" fmla="*/ 0 h 1682"/>
                <a:gd name="T18" fmla="*/ 0 w 80"/>
                <a:gd name="T19" fmla="*/ 0 h 1682"/>
                <a:gd name="T20" fmla="*/ 0 w 80"/>
                <a:gd name="T21" fmla="*/ 0 h 1682"/>
                <a:gd name="T22" fmla="*/ 0 w 80"/>
                <a:gd name="T23" fmla="*/ 0 h 1682"/>
                <a:gd name="T24" fmla="*/ 0 w 80"/>
                <a:gd name="T25" fmla="*/ 0 h 1682"/>
                <a:gd name="T26" fmla="*/ 0 w 80"/>
                <a:gd name="T27" fmla="*/ 0 h 1682"/>
                <a:gd name="T28" fmla="*/ 0 w 80"/>
                <a:gd name="T29" fmla="*/ 0 h 1682"/>
                <a:gd name="T30" fmla="*/ 0 w 80"/>
                <a:gd name="T31" fmla="*/ 0 h 1682"/>
                <a:gd name="T32" fmla="*/ 0 w 80"/>
                <a:gd name="T33" fmla="*/ 0 h 1682"/>
                <a:gd name="T34" fmla="*/ 0 w 80"/>
                <a:gd name="T35" fmla="*/ 0 h 1682"/>
                <a:gd name="T36" fmla="*/ 0 w 80"/>
                <a:gd name="T37" fmla="*/ 0 h 1682"/>
                <a:gd name="T38" fmla="*/ 0 w 80"/>
                <a:gd name="T39" fmla="*/ 0 h 1682"/>
                <a:gd name="T40" fmla="*/ 0 w 80"/>
                <a:gd name="T41" fmla="*/ 0 h 1682"/>
                <a:gd name="T42" fmla="*/ 0 w 80"/>
                <a:gd name="T43" fmla="*/ 0 h 1682"/>
                <a:gd name="T44" fmla="*/ 0 w 80"/>
                <a:gd name="T45" fmla="*/ 0 h 1682"/>
                <a:gd name="T46" fmla="*/ 0 w 80"/>
                <a:gd name="T47" fmla="*/ 0 h 1682"/>
                <a:gd name="T48" fmla="*/ 0 w 80"/>
                <a:gd name="T49" fmla="*/ 0 h 1682"/>
                <a:gd name="T50" fmla="*/ 0 w 80"/>
                <a:gd name="T51" fmla="*/ 0 h 1682"/>
                <a:gd name="T52" fmla="*/ 0 w 80"/>
                <a:gd name="T53" fmla="*/ 0 h 1682"/>
                <a:gd name="T54" fmla="*/ 0 w 80"/>
                <a:gd name="T55" fmla="*/ 0 h 1682"/>
                <a:gd name="T56" fmla="*/ 0 w 80"/>
                <a:gd name="T57" fmla="*/ 0 h 168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0"/>
                <a:gd name="T88" fmla="*/ 0 h 1682"/>
                <a:gd name="T89" fmla="*/ 80 w 80"/>
                <a:gd name="T90" fmla="*/ 1682 h 168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0" h="1682">
                  <a:moveTo>
                    <a:pt x="28" y="15"/>
                  </a:moveTo>
                  <a:lnTo>
                    <a:pt x="30" y="9"/>
                  </a:lnTo>
                  <a:lnTo>
                    <a:pt x="37" y="3"/>
                  </a:lnTo>
                  <a:lnTo>
                    <a:pt x="45" y="1"/>
                  </a:lnTo>
                  <a:lnTo>
                    <a:pt x="55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78" y="9"/>
                  </a:lnTo>
                  <a:lnTo>
                    <a:pt x="80" y="15"/>
                  </a:lnTo>
                  <a:lnTo>
                    <a:pt x="77" y="191"/>
                  </a:lnTo>
                  <a:lnTo>
                    <a:pt x="74" y="324"/>
                  </a:lnTo>
                  <a:lnTo>
                    <a:pt x="72" y="440"/>
                  </a:lnTo>
                  <a:lnTo>
                    <a:pt x="69" y="566"/>
                  </a:lnTo>
                  <a:lnTo>
                    <a:pt x="66" y="725"/>
                  </a:lnTo>
                  <a:lnTo>
                    <a:pt x="62" y="944"/>
                  </a:lnTo>
                  <a:lnTo>
                    <a:pt x="57" y="1251"/>
                  </a:lnTo>
                  <a:lnTo>
                    <a:pt x="49" y="1669"/>
                  </a:lnTo>
                  <a:lnTo>
                    <a:pt x="47" y="1675"/>
                  </a:lnTo>
                  <a:lnTo>
                    <a:pt x="41" y="1679"/>
                  </a:lnTo>
                  <a:lnTo>
                    <a:pt x="32" y="1682"/>
                  </a:lnTo>
                  <a:lnTo>
                    <a:pt x="23" y="1682"/>
                  </a:lnTo>
                  <a:lnTo>
                    <a:pt x="14" y="1681"/>
                  </a:lnTo>
                  <a:lnTo>
                    <a:pt x="6" y="1679"/>
                  </a:lnTo>
                  <a:lnTo>
                    <a:pt x="1" y="1675"/>
                  </a:lnTo>
                  <a:lnTo>
                    <a:pt x="0" y="1669"/>
                  </a:lnTo>
                  <a:lnTo>
                    <a:pt x="5" y="1358"/>
                  </a:lnTo>
                  <a:lnTo>
                    <a:pt x="10" y="1117"/>
                  </a:lnTo>
                  <a:lnTo>
                    <a:pt x="16" y="738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4F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32" name="Freeform 283"/>
            <p:cNvSpPr>
              <a:spLocks/>
            </p:cNvSpPr>
            <p:nvPr/>
          </p:nvSpPr>
          <p:spPr bwMode="auto">
            <a:xfrm>
              <a:off x="2595" y="1902"/>
              <a:ext cx="8" cy="131"/>
            </a:xfrm>
            <a:custGeom>
              <a:avLst/>
              <a:gdLst>
                <a:gd name="T0" fmla="*/ 0 w 72"/>
                <a:gd name="T1" fmla="*/ 0 h 1575"/>
                <a:gd name="T2" fmla="*/ 0 w 72"/>
                <a:gd name="T3" fmla="*/ 0 h 1575"/>
                <a:gd name="T4" fmla="*/ 0 w 72"/>
                <a:gd name="T5" fmla="*/ 0 h 1575"/>
                <a:gd name="T6" fmla="*/ 0 w 72"/>
                <a:gd name="T7" fmla="*/ 0 h 1575"/>
                <a:gd name="T8" fmla="*/ 0 w 72"/>
                <a:gd name="T9" fmla="*/ 0 h 1575"/>
                <a:gd name="T10" fmla="*/ 0 w 72"/>
                <a:gd name="T11" fmla="*/ 0 h 1575"/>
                <a:gd name="T12" fmla="*/ 0 w 72"/>
                <a:gd name="T13" fmla="*/ 0 h 1575"/>
                <a:gd name="T14" fmla="*/ 0 w 72"/>
                <a:gd name="T15" fmla="*/ 0 h 1575"/>
                <a:gd name="T16" fmla="*/ 0 w 72"/>
                <a:gd name="T17" fmla="*/ 0 h 1575"/>
                <a:gd name="T18" fmla="*/ 0 w 72"/>
                <a:gd name="T19" fmla="*/ 0 h 1575"/>
                <a:gd name="T20" fmla="*/ 0 w 72"/>
                <a:gd name="T21" fmla="*/ 0 h 1575"/>
                <a:gd name="T22" fmla="*/ 0 w 72"/>
                <a:gd name="T23" fmla="*/ 0 h 1575"/>
                <a:gd name="T24" fmla="*/ 0 w 72"/>
                <a:gd name="T25" fmla="*/ 0 h 1575"/>
                <a:gd name="T26" fmla="*/ 0 w 72"/>
                <a:gd name="T27" fmla="*/ 0 h 1575"/>
                <a:gd name="T28" fmla="*/ 0 w 72"/>
                <a:gd name="T29" fmla="*/ 0 h 1575"/>
                <a:gd name="T30" fmla="*/ 0 w 72"/>
                <a:gd name="T31" fmla="*/ 0 h 1575"/>
                <a:gd name="T32" fmla="*/ 0 w 72"/>
                <a:gd name="T33" fmla="*/ 0 h 1575"/>
                <a:gd name="T34" fmla="*/ 0 w 72"/>
                <a:gd name="T35" fmla="*/ 0 h 1575"/>
                <a:gd name="T36" fmla="*/ 0 w 72"/>
                <a:gd name="T37" fmla="*/ 0 h 1575"/>
                <a:gd name="T38" fmla="*/ 0 w 72"/>
                <a:gd name="T39" fmla="*/ 0 h 1575"/>
                <a:gd name="T40" fmla="*/ 0 w 72"/>
                <a:gd name="T41" fmla="*/ 0 h 1575"/>
                <a:gd name="T42" fmla="*/ 0 w 72"/>
                <a:gd name="T43" fmla="*/ 0 h 1575"/>
                <a:gd name="T44" fmla="*/ 0 w 72"/>
                <a:gd name="T45" fmla="*/ 0 h 1575"/>
                <a:gd name="T46" fmla="*/ 0 w 72"/>
                <a:gd name="T47" fmla="*/ 0 h 1575"/>
                <a:gd name="T48" fmla="*/ 0 w 72"/>
                <a:gd name="T49" fmla="*/ 0 h 15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2"/>
                <a:gd name="T76" fmla="*/ 0 h 1575"/>
                <a:gd name="T77" fmla="*/ 72 w 72"/>
                <a:gd name="T78" fmla="*/ 1575 h 15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2" h="1575">
                  <a:moveTo>
                    <a:pt x="26" y="13"/>
                  </a:moveTo>
                  <a:lnTo>
                    <a:pt x="28" y="8"/>
                  </a:lnTo>
                  <a:lnTo>
                    <a:pt x="34" y="3"/>
                  </a:lnTo>
                  <a:lnTo>
                    <a:pt x="41" y="1"/>
                  </a:lnTo>
                  <a:lnTo>
                    <a:pt x="50" y="0"/>
                  </a:lnTo>
                  <a:lnTo>
                    <a:pt x="58" y="1"/>
                  </a:lnTo>
                  <a:lnTo>
                    <a:pt x="65" y="3"/>
                  </a:lnTo>
                  <a:lnTo>
                    <a:pt x="70" y="8"/>
                  </a:lnTo>
                  <a:lnTo>
                    <a:pt x="72" y="13"/>
                  </a:lnTo>
                  <a:lnTo>
                    <a:pt x="67" y="304"/>
                  </a:lnTo>
                  <a:lnTo>
                    <a:pt x="63" y="529"/>
                  </a:lnTo>
                  <a:lnTo>
                    <a:pt x="56" y="883"/>
                  </a:lnTo>
                  <a:lnTo>
                    <a:pt x="44" y="1561"/>
                  </a:lnTo>
                  <a:lnTo>
                    <a:pt x="42" y="1567"/>
                  </a:lnTo>
                  <a:lnTo>
                    <a:pt x="37" y="1572"/>
                  </a:lnTo>
                  <a:lnTo>
                    <a:pt x="30" y="1575"/>
                  </a:lnTo>
                  <a:lnTo>
                    <a:pt x="22" y="1575"/>
                  </a:lnTo>
                  <a:lnTo>
                    <a:pt x="14" y="1574"/>
                  </a:lnTo>
                  <a:lnTo>
                    <a:pt x="7" y="1571"/>
                  </a:lnTo>
                  <a:lnTo>
                    <a:pt x="2" y="1566"/>
                  </a:lnTo>
                  <a:lnTo>
                    <a:pt x="0" y="1561"/>
                  </a:lnTo>
                  <a:lnTo>
                    <a:pt x="5" y="1270"/>
                  </a:lnTo>
                  <a:lnTo>
                    <a:pt x="9" y="1045"/>
                  </a:lnTo>
                  <a:lnTo>
                    <a:pt x="15" y="691"/>
                  </a:lnTo>
                  <a:lnTo>
                    <a:pt x="26" y="13"/>
                  </a:lnTo>
                  <a:close/>
                </a:path>
              </a:pathLst>
            </a:custGeom>
            <a:solidFill>
              <a:srgbClr val="6166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33" name="Freeform 284"/>
            <p:cNvSpPr>
              <a:spLocks/>
            </p:cNvSpPr>
            <p:nvPr/>
          </p:nvSpPr>
          <p:spPr bwMode="auto">
            <a:xfrm>
              <a:off x="2595" y="1902"/>
              <a:ext cx="7" cy="123"/>
            </a:xfrm>
            <a:custGeom>
              <a:avLst/>
              <a:gdLst>
                <a:gd name="T0" fmla="*/ 0 w 63"/>
                <a:gd name="T1" fmla="*/ 0 h 1466"/>
                <a:gd name="T2" fmla="*/ 0 w 63"/>
                <a:gd name="T3" fmla="*/ 0 h 1466"/>
                <a:gd name="T4" fmla="*/ 0 w 63"/>
                <a:gd name="T5" fmla="*/ 0 h 1466"/>
                <a:gd name="T6" fmla="*/ 0 w 63"/>
                <a:gd name="T7" fmla="*/ 0 h 1466"/>
                <a:gd name="T8" fmla="*/ 0 w 63"/>
                <a:gd name="T9" fmla="*/ 0 h 1466"/>
                <a:gd name="T10" fmla="*/ 0 w 63"/>
                <a:gd name="T11" fmla="*/ 0 h 1466"/>
                <a:gd name="T12" fmla="*/ 0 w 63"/>
                <a:gd name="T13" fmla="*/ 0 h 1466"/>
                <a:gd name="T14" fmla="*/ 0 w 63"/>
                <a:gd name="T15" fmla="*/ 0 h 1466"/>
                <a:gd name="T16" fmla="*/ 0 w 63"/>
                <a:gd name="T17" fmla="*/ 0 h 1466"/>
                <a:gd name="T18" fmla="*/ 0 w 63"/>
                <a:gd name="T19" fmla="*/ 0 h 1466"/>
                <a:gd name="T20" fmla="*/ 0 w 63"/>
                <a:gd name="T21" fmla="*/ 0 h 1466"/>
                <a:gd name="T22" fmla="*/ 0 w 63"/>
                <a:gd name="T23" fmla="*/ 0 h 1466"/>
                <a:gd name="T24" fmla="*/ 0 w 63"/>
                <a:gd name="T25" fmla="*/ 0 h 1466"/>
                <a:gd name="T26" fmla="*/ 0 w 63"/>
                <a:gd name="T27" fmla="*/ 0 h 1466"/>
                <a:gd name="T28" fmla="*/ 0 w 63"/>
                <a:gd name="T29" fmla="*/ 0 h 1466"/>
                <a:gd name="T30" fmla="*/ 0 w 63"/>
                <a:gd name="T31" fmla="*/ 0 h 1466"/>
                <a:gd name="T32" fmla="*/ 0 w 63"/>
                <a:gd name="T33" fmla="*/ 0 h 1466"/>
                <a:gd name="T34" fmla="*/ 0 w 63"/>
                <a:gd name="T35" fmla="*/ 0 h 1466"/>
                <a:gd name="T36" fmla="*/ 0 w 63"/>
                <a:gd name="T37" fmla="*/ 0 h 1466"/>
                <a:gd name="T38" fmla="*/ 0 w 63"/>
                <a:gd name="T39" fmla="*/ 0 h 1466"/>
                <a:gd name="T40" fmla="*/ 0 w 63"/>
                <a:gd name="T41" fmla="*/ 0 h 1466"/>
                <a:gd name="T42" fmla="*/ 0 w 63"/>
                <a:gd name="T43" fmla="*/ 0 h 1466"/>
                <a:gd name="T44" fmla="*/ 0 w 63"/>
                <a:gd name="T45" fmla="*/ 0 h 1466"/>
                <a:gd name="T46" fmla="*/ 0 w 63"/>
                <a:gd name="T47" fmla="*/ 0 h 1466"/>
                <a:gd name="T48" fmla="*/ 0 w 63"/>
                <a:gd name="T49" fmla="*/ 0 h 146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466"/>
                <a:gd name="T77" fmla="*/ 63 w 63"/>
                <a:gd name="T78" fmla="*/ 1466 h 146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466">
                  <a:moveTo>
                    <a:pt x="24" y="12"/>
                  </a:moveTo>
                  <a:lnTo>
                    <a:pt x="27" y="7"/>
                  </a:lnTo>
                  <a:lnTo>
                    <a:pt x="31" y="2"/>
                  </a:lnTo>
                  <a:lnTo>
                    <a:pt x="37" y="0"/>
                  </a:lnTo>
                  <a:lnTo>
                    <a:pt x="44" y="0"/>
                  </a:lnTo>
                  <a:lnTo>
                    <a:pt x="51" y="1"/>
                  </a:lnTo>
                  <a:lnTo>
                    <a:pt x="57" y="3"/>
                  </a:lnTo>
                  <a:lnTo>
                    <a:pt x="61" y="7"/>
                  </a:lnTo>
                  <a:lnTo>
                    <a:pt x="63" y="12"/>
                  </a:lnTo>
                  <a:lnTo>
                    <a:pt x="59" y="282"/>
                  </a:lnTo>
                  <a:lnTo>
                    <a:pt x="56" y="493"/>
                  </a:lnTo>
                  <a:lnTo>
                    <a:pt x="51" y="823"/>
                  </a:lnTo>
                  <a:lnTo>
                    <a:pt x="40" y="1454"/>
                  </a:lnTo>
                  <a:lnTo>
                    <a:pt x="38" y="1459"/>
                  </a:lnTo>
                  <a:lnTo>
                    <a:pt x="34" y="1463"/>
                  </a:lnTo>
                  <a:lnTo>
                    <a:pt x="28" y="1465"/>
                  </a:lnTo>
                  <a:lnTo>
                    <a:pt x="20" y="1466"/>
                  </a:lnTo>
                  <a:lnTo>
                    <a:pt x="12" y="1465"/>
                  </a:lnTo>
                  <a:lnTo>
                    <a:pt x="6" y="1462"/>
                  </a:lnTo>
                  <a:lnTo>
                    <a:pt x="2" y="1459"/>
                  </a:lnTo>
                  <a:lnTo>
                    <a:pt x="0" y="1454"/>
                  </a:lnTo>
                  <a:lnTo>
                    <a:pt x="4" y="1182"/>
                  </a:lnTo>
                  <a:lnTo>
                    <a:pt x="8" y="972"/>
                  </a:lnTo>
                  <a:lnTo>
                    <a:pt x="13" y="64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78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34" name="Freeform 285"/>
            <p:cNvSpPr>
              <a:spLocks/>
            </p:cNvSpPr>
            <p:nvPr/>
          </p:nvSpPr>
          <p:spPr bwMode="auto">
            <a:xfrm>
              <a:off x="2596" y="1902"/>
              <a:ext cx="6" cy="113"/>
            </a:xfrm>
            <a:custGeom>
              <a:avLst/>
              <a:gdLst>
                <a:gd name="T0" fmla="*/ 0 w 56"/>
                <a:gd name="T1" fmla="*/ 0 h 1357"/>
                <a:gd name="T2" fmla="*/ 0 w 56"/>
                <a:gd name="T3" fmla="*/ 0 h 1357"/>
                <a:gd name="T4" fmla="*/ 0 w 56"/>
                <a:gd name="T5" fmla="*/ 0 h 1357"/>
                <a:gd name="T6" fmla="*/ 0 w 56"/>
                <a:gd name="T7" fmla="*/ 0 h 1357"/>
                <a:gd name="T8" fmla="*/ 0 w 56"/>
                <a:gd name="T9" fmla="*/ 0 h 1357"/>
                <a:gd name="T10" fmla="*/ 0 w 56"/>
                <a:gd name="T11" fmla="*/ 0 h 1357"/>
                <a:gd name="T12" fmla="*/ 0 w 56"/>
                <a:gd name="T13" fmla="*/ 0 h 1357"/>
                <a:gd name="T14" fmla="*/ 0 w 56"/>
                <a:gd name="T15" fmla="*/ 0 h 1357"/>
                <a:gd name="T16" fmla="*/ 0 w 56"/>
                <a:gd name="T17" fmla="*/ 0 h 1357"/>
                <a:gd name="T18" fmla="*/ 0 w 56"/>
                <a:gd name="T19" fmla="*/ 0 h 1357"/>
                <a:gd name="T20" fmla="*/ 0 w 56"/>
                <a:gd name="T21" fmla="*/ 0 h 1357"/>
                <a:gd name="T22" fmla="*/ 0 w 56"/>
                <a:gd name="T23" fmla="*/ 0 h 1357"/>
                <a:gd name="T24" fmla="*/ 0 w 56"/>
                <a:gd name="T25" fmla="*/ 0 h 1357"/>
                <a:gd name="T26" fmla="*/ 0 w 56"/>
                <a:gd name="T27" fmla="*/ 0 h 1357"/>
                <a:gd name="T28" fmla="*/ 0 w 56"/>
                <a:gd name="T29" fmla="*/ 0 h 1357"/>
                <a:gd name="T30" fmla="*/ 0 w 56"/>
                <a:gd name="T31" fmla="*/ 0 h 1357"/>
                <a:gd name="T32" fmla="*/ 0 w 56"/>
                <a:gd name="T33" fmla="*/ 0 h 1357"/>
                <a:gd name="T34" fmla="*/ 0 w 56"/>
                <a:gd name="T35" fmla="*/ 0 h 1357"/>
                <a:gd name="T36" fmla="*/ 0 w 56"/>
                <a:gd name="T37" fmla="*/ 0 h 1357"/>
                <a:gd name="T38" fmla="*/ 0 w 56"/>
                <a:gd name="T39" fmla="*/ 0 h 1357"/>
                <a:gd name="T40" fmla="*/ 0 w 56"/>
                <a:gd name="T41" fmla="*/ 0 h 1357"/>
                <a:gd name="T42" fmla="*/ 0 w 56"/>
                <a:gd name="T43" fmla="*/ 0 h 1357"/>
                <a:gd name="T44" fmla="*/ 0 w 56"/>
                <a:gd name="T45" fmla="*/ 0 h 1357"/>
                <a:gd name="T46" fmla="*/ 0 w 56"/>
                <a:gd name="T47" fmla="*/ 0 h 1357"/>
                <a:gd name="T48" fmla="*/ 0 w 56"/>
                <a:gd name="T49" fmla="*/ 0 h 13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6"/>
                <a:gd name="T76" fmla="*/ 0 h 1357"/>
                <a:gd name="T77" fmla="*/ 56 w 56"/>
                <a:gd name="T78" fmla="*/ 1357 h 135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6" h="1357">
                  <a:moveTo>
                    <a:pt x="25" y="12"/>
                  </a:moveTo>
                  <a:lnTo>
                    <a:pt x="26" y="7"/>
                  </a:lnTo>
                  <a:lnTo>
                    <a:pt x="29" y="2"/>
                  </a:lnTo>
                  <a:lnTo>
                    <a:pt x="34" y="0"/>
                  </a:lnTo>
                  <a:lnTo>
                    <a:pt x="40" y="0"/>
                  </a:lnTo>
                  <a:lnTo>
                    <a:pt x="46" y="1"/>
                  </a:lnTo>
                  <a:lnTo>
                    <a:pt x="51" y="3"/>
                  </a:lnTo>
                  <a:lnTo>
                    <a:pt x="55" y="7"/>
                  </a:lnTo>
                  <a:lnTo>
                    <a:pt x="56" y="12"/>
                  </a:lnTo>
                  <a:lnTo>
                    <a:pt x="52" y="262"/>
                  </a:lnTo>
                  <a:lnTo>
                    <a:pt x="49" y="457"/>
                  </a:lnTo>
                  <a:lnTo>
                    <a:pt x="43" y="762"/>
                  </a:lnTo>
                  <a:lnTo>
                    <a:pt x="32" y="1345"/>
                  </a:lnTo>
                  <a:lnTo>
                    <a:pt x="31" y="1350"/>
                  </a:lnTo>
                  <a:lnTo>
                    <a:pt x="27" y="1354"/>
                  </a:lnTo>
                  <a:lnTo>
                    <a:pt x="22" y="1356"/>
                  </a:lnTo>
                  <a:lnTo>
                    <a:pt x="16" y="1357"/>
                  </a:lnTo>
                  <a:lnTo>
                    <a:pt x="10" y="1356"/>
                  </a:lnTo>
                  <a:lnTo>
                    <a:pt x="5" y="1353"/>
                  </a:lnTo>
                  <a:lnTo>
                    <a:pt x="1" y="1350"/>
                  </a:lnTo>
                  <a:lnTo>
                    <a:pt x="0" y="1345"/>
                  </a:lnTo>
                  <a:lnTo>
                    <a:pt x="4" y="1094"/>
                  </a:lnTo>
                  <a:lnTo>
                    <a:pt x="8" y="900"/>
                  </a:lnTo>
                  <a:lnTo>
                    <a:pt x="13" y="595"/>
                  </a:lnTo>
                  <a:lnTo>
                    <a:pt x="25" y="12"/>
                  </a:lnTo>
                  <a:close/>
                </a:path>
              </a:pathLst>
            </a:custGeom>
            <a:solidFill>
              <a:srgbClr val="8A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35" name="Freeform 286"/>
            <p:cNvSpPr>
              <a:spLocks/>
            </p:cNvSpPr>
            <p:nvPr/>
          </p:nvSpPr>
          <p:spPr bwMode="auto">
            <a:xfrm>
              <a:off x="2596" y="1902"/>
              <a:ext cx="6" cy="104"/>
            </a:xfrm>
            <a:custGeom>
              <a:avLst/>
              <a:gdLst>
                <a:gd name="T0" fmla="*/ 0 w 49"/>
                <a:gd name="T1" fmla="*/ 0 h 1248"/>
                <a:gd name="T2" fmla="*/ 0 w 49"/>
                <a:gd name="T3" fmla="*/ 0 h 1248"/>
                <a:gd name="T4" fmla="*/ 0 w 49"/>
                <a:gd name="T5" fmla="*/ 0 h 1248"/>
                <a:gd name="T6" fmla="*/ 0 w 49"/>
                <a:gd name="T7" fmla="*/ 0 h 1248"/>
                <a:gd name="T8" fmla="*/ 0 w 49"/>
                <a:gd name="T9" fmla="*/ 0 h 1248"/>
                <a:gd name="T10" fmla="*/ 0 w 49"/>
                <a:gd name="T11" fmla="*/ 0 h 1248"/>
                <a:gd name="T12" fmla="*/ 0 w 49"/>
                <a:gd name="T13" fmla="*/ 0 h 1248"/>
                <a:gd name="T14" fmla="*/ 0 w 49"/>
                <a:gd name="T15" fmla="*/ 0 h 1248"/>
                <a:gd name="T16" fmla="*/ 0 w 49"/>
                <a:gd name="T17" fmla="*/ 0 h 1248"/>
                <a:gd name="T18" fmla="*/ 0 w 49"/>
                <a:gd name="T19" fmla="*/ 0 h 1248"/>
                <a:gd name="T20" fmla="*/ 0 w 49"/>
                <a:gd name="T21" fmla="*/ 0 h 1248"/>
                <a:gd name="T22" fmla="*/ 0 w 49"/>
                <a:gd name="T23" fmla="*/ 0 h 1248"/>
                <a:gd name="T24" fmla="*/ 0 w 49"/>
                <a:gd name="T25" fmla="*/ 0 h 1248"/>
                <a:gd name="T26" fmla="*/ 0 w 49"/>
                <a:gd name="T27" fmla="*/ 0 h 1248"/>
                <a:gd name="T28" fmla="*/ 0 w 49"/>
                <a:gd name="T29" fmla="*/ 0 h 1248"/>
                <a:gd name="T30" fmla="*/ 0 w 49"/>
                <a:gd name="T31" fmla="*/ 0 h 1248"/>
                <a:gd name="T32" fmla="*/ 0 w 49"/>
                <a:gd name="T33" fmla="*/ 0 h 12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1248"/>
                <a:gd name="T53" fmla="*/ 49 w 49"/>
                <a:gd name="T54" fmla="*/ 1248 h 12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1248">
                  <a:moveTo>
                    <a:pt x="22" y="10"/>
                  </a:moveTo>
                  <a:lnTo>
                    <a:pt x="26" y="2"/>
                  </a:lnTo>
                  <a:lnTo>
                    <a:pt x="36" y="0"/>
                  </a:lnTo>
                  <a:lnTo>
                    <a:pt x="45" y="3"/>
                  </a:lnTo>
                  <a:lnTo>
                    <a:pt x="49" y="12"/>
                  </a:lnTo>
                  <a:lnTo>
                    <a:pt x="45" y="242"/>
                  </a:lnTo>
                  <a:lnTo>
                    <a:pt x="41" y="421"/>
                  </a:lnTo>
                  <a:lnTo>
                    <a:pt x="36" y="701"/>
                  </a:lnTo>
                  <a:lnTo>
                    <a:pt x="27" y="1238"/>
                  </a:lnTo>
                  <a:lnTo>
                    <a:pt x="23" y="1246"/>
                  </a:lnTo>
                  <a:lnTo>
                    <a:pt x="13" y="1248"/>
                  </a:lnTo>
                  <a:lnTo>
                    <a:pt x="4" y="1245"/>
                  </a:lnTo>
                  <a:lnTo>
                    <a:pt x="0" y="1236"/>
                  </a:lnTo>
                  <a:lnTo>
                    <a:pt x="4" y="1006"/>
                  </a:lnTo>
                  <a:lnTo>
                    <a:pt x="7" y="827"/>
                  </a:lnTo>
                  <a:lnTo>
                    <a:pt x="12" y="547"/>
                  </a:lnTo>
                  <a:lnTo>
                    <a:pt x="22" y="10"/>
                  </a:lnTo>
                  <a:close/>
                </a:path>
              </a:pathLst>
            </a:custGeom>
            <a:solidFill>
              <a:srgbClr val="A1A6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36" name="Freeform 287"/>
            <p:cNvSpPr>
              <a:spLocks/>
            </p:cNvSpPr>
            <p:nvPr/>
          </p:nvSpPr>
          <p:spPr bwMode="auto">
            <a:xfrm>
              <a:off x="2597" y="1902"/>
              <a:ext cx="4" cy="95"/>
            </a:xfrm>
            <a:custGeom>
              <a:avLst/>
              <a:gdLst>
                <a:gd name="T0" fmla="*/ 0 w 39"/>
                <a:gd name="T1" fmla="*/ 0 h 1139"/>
                <a:gd name="T2" fmla="*/ 0 w 39"/>
                <a:gd name="T3" fmla="*/ 0 h 1139"/>
                <a:gd name="T4" fmla="*/ 0 w 39"/>
                <a:gd name="T5" fmla="*/ 0 h 1139"/>
                <a:gd name="T6" fmla="*/ 0 w 39"/>
                <a:gd name="T7" fmla="*/ 0 h 1139"/>
                <a:gd name="T8" fmla="*/ 0 w 39"/>
                <a:gd name="T9" fmla="*/ 0 h 1139"/>
                <a:gd name="T10" fmla="*/ 0 w 39"/>
                <a:gd name="T11" fmla="*/ 0 h 1139"/>
                <a:gd name="T12" fmla="*/ 0 w 39"/>
                <a:gd name="T13" fmla="*/ 0 h 1139"/>
                <a:gd name="T14" fmla="*/ 0 w 39"/>
                <a:gd name="T15" fmla="*/ 0 h 1139"/>
                <a:gd name="T16" fmla="*/ 0 w 39"/>
                <a:gd name="T17" fmla="*/ 0 h 1139"/>
                <a:gd name="T18" fmla="*/ 0 w 39"/>
                <a:gd name="T19" fmla="*/ 0 h 1139"/>
                <a:gd name="T20" fmla="*/ 0 w 39"/>
                <a:gd name="T21" fmla="*/ 0 h 1139"/>
                <a:gd name="T22" fmla="*/ 0 w 39"/>
                <a:gd name="T23" fmla="*/ 0 h 1139"/>
                <a:gd name="T24" fmla="*/ 0 w 39"/>
                <a:gd name="T25" fmla="*/ 0 h 1139"/>
                <a:gd name="T26" fmla="*/ 0 w 39"/>
                <a:gd name="T27" fmla="*/ 0 h 1139"/>
                <a:gd name="T28" fmla="*/ 0 w 39"/>
                <a:gd name="T29" fmla="*/ 0 h 1139"/>
                <a:gd name="T30" fmla="*/ 0 w 39"/>
                <a:gd name="T31" fmla="*/ 0 h 1139"/>
                <a:gd name="T32" fmla="*/ 0 w 39"/>
                <a:gd name="T33" fmla="*/ 0 h 11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1139"/>
                <a:gd name="T53" fmla="*/ 39 w 39"/>
                <a:gd name="T54" fmla="*/ 1139 h 11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1139">
                  <a:moveTo>
                    <a:pt x="20" y="10"/>
                  </a:moveTo>
                  <a:lnTo>
                    <a:pt x="23" y="2"/>
                  </a:lnTo>
                  <a:lnTo>
                    <a:pt x="30" y="0"/>
                  </a:lnTo>
                  <a:lnTo>
                    <a:pt x="37" y="3"/>
                  </a:lnTo>
                  <a:lnTo>
                    <a:pt x="39" y="12"/>
                  </a:lnTo>
                  <a:lnTo>
                    <a:pt x="36" y="221"/>
                  </a:lnTo>
                  <a:lnTo>
                    <a:pt x="34" y="383"/>
                  </a:lnTo>
                  <a:lnTo>
                    <a:pt x="29" y="640"/>
                  </a:lnTo>
                  <a:lnTo>
                    <a:pt x="20" y="1130"/>
                  </a:lnTo>
                  <a:lnTo>
                    <a:pt x="17" y="1137"/>
                  </a:lnTo>
                  <a:lnTo>
                    <a:pt x="11" y="1139"/>
                  </a:lnTo>
                  <a:lnTo>
                    <a:pt x="3" y="1137"/>
                  </a:lnTo>
                  <a:lnTo>
                    <a:pt x="0" y="1130"/>
                  </a:lnTo>
                  <a:lnTo>
                    <a:pt x="4" y="920"/>
                  </a:lnTo>
                  <a:lnTo>
                    <a:pt x="7" y="756"/>
                  </a:lnTo>
                  <a:lnTo>
                    <a:pt x="12" y="499"/>
                  </a:lnTo>
                  <a:lnTo>
                    <a:pt x="20" y="10"/>
                  </a:lnTo>
                  <a:close/>
                </a:path>
              </a:pathLst>
            </a:custGeom>
            <a:solidFill>
              <a:srgbClr val="B2BAB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37" name="Freeform 288"/>
            <p:cNvSpPr>
              <a:spLocks/>
            </p:cNvSpPr>
            <p:nvPr/>
          </p:nvSpPr>
          <p:spPr bwMode="auto">
            <a:xfrm>
              <a:off x="2597" y="1902"/>
              <a:ext cx="4" cy="86"/>
            </a:xfrm>
            <a:custGeom>
              <a:avLst/>
              <a:gdLst>
                <a:gd name="T0" fmla="*/ 0 w 32"/>
                <a:gd name="T1" fmla="*/ 0 h 1031"/>
                <a:gd name="T2" fmla="*/ 0 w 32"/>
                <a:gd name="T3" fmla="*/ 0 h 1031"/>
                <a:gd name="T4" fmla="*/ 0 w 32"/>
                <a:gd name="T5" fmla="*/ 0 h 1031"/>
                <a:gd name="T6" fmla="*/ 0 w 32"/>
                <a:gd name="T7" fmla="*/ 0 h 1031"/>
                <a:gd name="T8" fmla="*/ 0 w 32"/>
                <a:gd name="T9" fmla="*/ 0 h 1031"/>
                <a:gd name="T10" fmla="*/ 0 w 32"/>
                <a:gd name="T11" fmla="*/ 0 h 1031"/>
                <a:gd name="T12" fmla="*/ 0 w 32"/>
                <a:gd name="T13" fmla="*/ 0 h 1031"/>
                <a:gd name="T14" fmla="*/ 0 w 32"/>
                <a:gd name="T15" fmla="*/ 0 h 1031"/>
                <a:gd name="T16" fmla="*/ 0 w 32"/>
                <a:gd name="T17" fmla="*/ 0 h 1031"/>
                <a:gd name="T18" fmla="*/ 0 w 32"/>
                <a:gd name="T19" fmla="*/ 0 h 1031"/>
                <a:gd name="T20" fmla="*/ 0 w 32"/>
                <a:gd name="T21" fmla="*/ 0 h 10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2"/>
                <a:gd name="T34" fmla="*/ 0 h 1031"/>
                <a:gd name="T35" fmla="*/ 32 w 32"/>
                <a:gd name="T36" fmla="*/ 1031 h 10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2" h="1031">
                  <a:moveTo>
                    <a:pt x="18" y="10"/>
                  </a:moveTo>
                  <a:lnTo>
                    <a:pt x="20" y="2"/>
                  </a:lnTo>
                  <a:lnTo>
                    <a:pt x="25" y="0"/>
                  </a:lnTo>
                  <a:lnTo>
                    <a:pt x="30" y="2"/>
                  </a:lnTo>
                  <a:lnTo>
                    <a:pt x="32" y="10"/>
                  </a:lnTo>
                  <a:lnTo>
                    <a:pt x="16" y="1023"/>
                  </a:lnTo>
                  <a:lnTo>
                    <a:pt x="14" y="1029"/>
                  </a:lnTo>
                  <a:lnTo>
                    <a:pt x="9" y="1031"/>
                  </a:lnTo>
                  <a:lnTo>
                    <a:pt x="2" y="1029"/>
                  </a:lnTo>
                  <a:lnTo>
                    <a:pt x="0" y="1023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38" name="Freeform 289"/>
            <p:cNvSpPr>
              <a:spLocks/>
            </p:cNvSpPr>
            <p:nvPr/>
          </p:nvSpPr>
          <p:spPr bwMode="auto">
            <a:xfrm>
              <a:off x="2595" y="1920"/>
              <a:ext cx="2" cy="1"/>
            </a:xfrm>
            <a:custGeom>
              <a:avLst/>
              <a:gdLst>
                <a:gd name="T0" fmla="*/ 0 w 11"/>
                <a:gd name="T1" fmla="*/ 0 h 12"/>
                <a:gd name="T2" fmla="*/ 0 w 11"/>
                <a:gd name="T3" fmla="*/ 0 h 12"/>
                <a:gd name="T4" fmla="*/ 0 w 11"/>
                <a:gd name="T5" fmla="*/ 0 h 12"/>
                <a:gd name="T6" fmla="*/ 0 w 11"/>
                <a:gd name="T7" fmla="*/ 0 h 12"/>
                <a:gd name="T8" fmla="*/ 0 w 11"/>
                <a:gd name="T9" fmla="*/ 0 h 12"/>
                <a:gd name="T10" fmla="*/ 0 w 11"/>
                <a:gd name="T11" fmla="*/ 0 h 12"/>
                <a:gd name="T12" fmla="*/ 0 w 11"/>
                <a:gd name="T13" fmla="*/ 0 h 12"/>
                <a:gd name="T14" fmla="*/ 0 w 11"/>
                <a:gd name="T15" fmla="*/ 0 h 12"/>
                <a:gd name="T16" fmla="*/ 0 w 11"/>
                <a:gd name="T17" fmla="*/ 0 h 12"/>
                <a:gd name="T18" fmla="*/ 0 w 11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"/>
                <a:gd name="T31" fmla="*/ 0 h 12"/>
                <a:gd name="T32" fmla="*/ 11 w 11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" h="12">
                  <a:moveTo>
                    <a:pt x="5" y="0"/>
                  </a:moveTo>
                  <a:lnTo>
                    <a:pt x="3" y="1"/>
                  </a:lnTo>
                  <a:lnTo>
                    <a:pt x="0" y="8"/>
                  </a:lnTo>
                  <a:lnTo>
                    <a:pt x="8" y="12"/>
                  </a:lnTo>
                  <a:lnTo>
                    <a:pt x="11" y="5"/>
                  </a:lnTo>
                  <a:lnTo>
                    <a:pt x="9" y="6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39" name="Freeform 290"/>
            <p:cNvSpPr>
              <a:spLocks/>
            </p:cNvSpPr>
            <p:nvPr/>
          </p:nvSpPr>
          <p:spPr bwMode="auto">
            <a:xfrm>
              <a:off x="2596" y="1919"/>
              <a:ext cx="1" cy="1"/>
            </a:xfrm>
            <a:custGeom>
              <a:avLst/>
              <a:gdLst>
                <a:gd name="T0" fmla="*/ 0 w 12"/>
                <a:gd name="T1" fmla="*/ 0 h 13"/>
                <a:gd name="T2" fmla="*/ 0 w 12"/>
                <a:gd name="T3" fmla="*/ 0 h 13"/>
                <a:gd name="T4" fmla="*/ 0 w 12"/>
                <a:gd name="T5" fmla="*/ 0 h 13"/>
                <a:gd name="T6" fmla="*/ 0 w 12"/>
                <a:gd name="T7" fmla="*/ 0 h 13"/>
                <a:gd name="T8" fmla="*/ 0 w 12"/>
                <a:gd name="T9" fmla="*/ 0 h 13"/>
                <a:gd name="T10" fmla="*/ 0 w 12"/>
                <a:gd name="T11" fmla="*/ 0 h 13"/>
                <a:gd name="T12" fmla="*/ 0 w 12"/>
                <a:gd name="T13" fmla="*/ 0 h 13"/>
                <a:gd name="T14" fmla="*/ 0 w 12"/>
                <a:gd name="T15" fmla="*/ 0 h 13"/>
                <a:gd name="T16" fmla="*/ 0 w 12"/>
                <a:gd name="T17" fmla="*/ 0 h 13"/>
                <a:gd name="T18" fmla="*/ 0 w 12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3"/>
                <a:gd name="T32" fmla="*/ 12 w 12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3">
                  <a:moveTo>
                    <a:pt x="9" y="0"/>
                  </a:moveTo>
                  <a:lnTo>
                    <a:pt x="8" y="1"/>
                  </a:lnTo>
                  <a:lnTo>
                    <a:pt x="0" y="7"/>
                  </a:lnTo>
                  <a:lnTo>
                    <a:pt x="4" y="13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40" name="Freeform 291"/>
            <p:cNvSpPr>
              <a:spLocks/>
            </p:cNvSpPr>
            <p:nvPr/>
          </p:nvSpPr>
          <p:spPr bwMode="auto">
            <a:xfrm>
              <a:off x="2597" y="1919"/>
              <a:ext cx="1" cy="1"/>
            </a:xfrm>
            <a:custGeom>
              <a:avLst/>
              <a:gdLst>
                <a:gd name="T0" fmla="*/ 0 w 14"/>
                <a:gd name="T1" fmla="*/ 0 h 12"/>
                <a:gd name="T2" fmla="*/ 0 w 14"/>
                <a:gd name="T3" fmla="*/ 0 h 12"/>
                <a:gd name="T4" fmla="*/ 0 w 14"/>
                <a:gd name="T5" fmla="*/ 0 h 12"/>
                <a:gd name="T6" fmla="*/ 0 w 14"/>
                <a:gd name="T7" fmla="*/ 0 h 12"/>
                <a:gd name="T8" fmla="*/ 0 w 14"/>
                <a:gd name="T9" fmla="*/ 0 h 12"/>
                <a:gd name="T10" fmla="*/ 0 w 14"/>
                <a:gd name="T11" fmla="*/ 0 h 12"/>
                <a:gd name="T12" fmla="*/ 0 w 14"/>
                <a:gd name="T13" fmla="*/ 0 h 12"/>
                <a:gd name="T14" fmla="*/ 0 w 14"/>
                <a:gd name="T15" fmla="*/ 0 h 12"/>
                <a:gd name="T16" fmla="*/ 0 w 14"/>
                <a:gd name="T17" fmla="*/ 0 h 12"/>
                <a:gd name="T18" fmla="*/ 0 w 14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2"/>
                <a:gd name="T32" fmla="*/ 14 w 14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2">
                  <a:moveTo>
                    <a:pt x="13" y="0"/>
                  </a:moveTo>
                  <a:lnTo>
                    <a:pt x="12" y="0"/>
                  </a:lnTo>
                  <a:lnTo>
                    <a:pt x="0" y="3"/>
                  </a:lnTo>
                  <a:lnTo>
                    <a:pt x="2" y="12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41" name="Freeform 292"/>
            <p:cNvSpPr>
              <a:spLocks/>
            </p:cNvSpPr>
            <p:nvPr/>
          </p:nvSpPr>
          <p:spPr bwMode="auto">
            <a:xfrm>
              <a:off x="2598" y="1919"/>
              <a:ext cx="2" cy="1"/>
            </a:xfrm>
            <a:custGeom>
              <a:avLst/>
              <a:gdLst>
                <a:gd name="T0" fmla="*/ 0 w 13"/>
                <a:gd name="T1" fmla="*/ 0 h 9"/>
                <a:gd name="T2" fmla="*/ 0 w 13"/>
                <a:gd name="T3" fmla="*/ 0 h 9"/>
                <a:gd name="T4" fmla="*/ 0 w 13"/>
                <a:gd name="T5" fmla="*/ 0 h 9"/>
                <a:gd name="T6" fmla="*/ 0 w 13"/>
                <a:gd name="T7" fmla="*/ 0 h 9"/>
                <a:gd name="T8" fmla="*/ 0 w 13"/>
                <a:gd name="T9" fmla="*/ 0 h 9"/>
                <a:gd name="T10" fmla="*/ 0 w 13"/>
                <a:gd name="T11" fmla="*/ 0 h 9"/>
                <a:gd name="T12" fmla="*/ 0 w 13"/>
                <a:gd name="T13" fmla="*/ 0 h 9"/>
                <a:gd name="T14" fmla="*/ 0 w 13"/>
                <a:gd name="T15" fmla="*/ 0 h 9"/>
                <a:gd name="T16" fmla="*/ 0 w 13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9"/>
                <a:gd name="T29" fmla="*/ 13 w 13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9">
                  <a:moveTo>
                    <a:pt x="13" y="0"/>
                  </a:moveTo>
                  <a:lnTo>
                    <a:pt x="13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13" y="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42" name="Freeform 293"/>
            <p:cNvSpPr>
              <a:spLocks/>
            </p:cNvSpPr>
            <p:nvPr/>
          </p:nvSpPr>
          <p:spPr bwMode="auto">
            <a:xfrm>
              <a:off x="2600" y="1919"/>
              <a:ext cx="1" cy="1"/>
            </a:xfrm>
            <a:custGeom>
              <a:avLst/>
              <a:gdLst>
                <a:gd name="T0" fmla="*/ 0 w 14"/>
                <a:gd name="T1" fmla="*/ 0 h 9"/>
                <a:gd name="T2" fmla="*/ 0 w 14"/>
                <a:gd name="T3" fmla="*/ 0 h 9"/>
                <a:gd name="T4" fmla="*/ 0 w 14"/>
                <a:gd name="T5" fmla="*/ 0 h 9"/>
                <a:gd name="T6" fmla="*/ 0 w 14"/>
                <a:gd name="T7" fmla="*/ 0 h 9"/>
                <a:gd name="T8" fmla="*/ 0 w 14"/>
                <a:gd name="T9" fmla="*/ 0 h 9"/>
                <a:gd name="T10" fmla="*/ 0 w 14"/>
                <a:gd name="T11" fmla="*/ 0 h 9"/>
                <a:gd name="T12" fmla="*/ 0 w 14"/>
                <a:gd name="T13" fmla="*/ 0 h 9"/>
                <a:gd name="T14" fmla="*/ 0 w 14"/>
                <a:gd name="T15" fmla="*/ 0 h 9"/>
                <a:gd name="T16" fmla="*/ 0 w 14"/>
                <a:gd name="T17" fmla="*/ 0 h 9"/>
                <a:gd name="T18" fmla="*/ 0 w 14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9"/>
                <a:gd name="T32" fmla="*/ 14 w 14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9">
                  <a:moveTo>
                    <a:pt x="14" y="1"/>
                  </a:moveTo>
                  <a:lnTo>
                    <a:pt x="13" y="1"/>
                  </a:lnTo>
                  <a:lnTo>
                    <a:pt x="0" y="0"/>
                  </a:lnTo>
                  <a:lnTo>
                    <a:pt x="0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43" name="Freeform 294"/>
            <p:cNvSpPr>
              <a:spLocks/>
            </p:cNvSpPr>
            <p:nvPr/>
          </p:nvSpPr>
          <p:spPr bwMode="auto">
            <a:xfrm>
              <a:off x="2601" y="1919"/>
              <a:ext cx="2" cy="1"/>
            </a:xfrm>
            <a:custGeom>
              <a:avLst/>
              <a:gdLst>
                <a:gd name="T0" fmla="*/ 0 w 15"/>
                <a:gd name="T1" fmla="*/ 0 h 12"/>
                <a:gd name="T2" fmla="*/ 0 w 15"/>
                <a:gd name="T3" fmla="*/ 0 h 12"/>
                <a:gd name="T4" fmla="*/ 0 w 15"/>
                <a:gd name="T5" fmla="*/ 0 h 12"/>
                <a:gd name="T6" fmla="*/ 0 w 15"/>
                <a:gd name="T7" fmla="*/ 0 h 12"/>
                <a:gd name="T8" fmla="*/ 0 w 15"/>
                <a:gd name="T9" fmla="*/ 0 h 12"/>
                <a:gd name="T10" fmla="*/ 0 w 15"/>
                <a:gd name="T11" fmla="*/ 0 h 12"/>
                <a:gd name="T12" fmla="*/ 0 w 15"/>
                <a:gd name="T13" fmla="*/ 0 h 12"/>
                <a:gd name="T14" fmla="*/ 0 w 15"/>
                <a:gd name="T15" fmla="*/ 0 h 12"/>
                <a:gd name="T16" fmla="*/ 0 w 15"/>
                <a:gd name="T17" fmla="*/ 0 h 12"/>
                <a:gd name="T18" fmla="*/ 0 w 15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12"/>
                <a:gd name="T32" fmla="*/ 15 w 15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12">
                  <a:moveTo>
                    <a:pt x="15" y="4"/>
                  </a:moveTo>
                  <a:lnTo>
                    <a:pt x="14" y="3"/>
                  </a:lnTo>
                  <a:lnTo>
                    <a:pt x="2" y="0"/>
                  </a:lnTo>
                  <a:lnTo>
                    <a:pt x="0" y="8"/>
                  </a:lnTo>
                  <a:lnTo>
                    <a:pt x="12" y="12"/>
                  </a:lnTo>
                  <a:lnTo>
                    <a:pt x="11" y="11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5" y="4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44" name="Freeform 295"/>
            <p:cNvSpPr>
              <a:spLocks/>
            </p:cNvSpPr>
            <p:nvPr/>
          </p:nvSpPr>
          <p:spPr bwMode="auto">
            <a:xfrm>
              <a:off x="2602" y="1920"/>
              <a:ext cx="2" cy="1"/>
            </a:xfrm>
            <a:custGeom>
              <a:avLst/>
              <a:gdLst>
                <a:gd name="T0" fmla="*/ 0 w 14"/>
                <a:gd name="T1" fmla="*/ 0 h 12"/>
                <a:gd name="T2" fmla="*/ 0 w 14"/>
                <a:gd name="T3" fmla="*/ 0 h 12"/>
                <a:gd name="T4" fmla="*/ 0 w 14"/>
                <a:gd name="T5" fmla="*/ 0 h 12"/>
                <a:gd name="T6" fmla="*/ 0 w 14"/>
                <a:gd name="T7" fmla="*/ 0 h 12"/>
                <a:gd name="T8" fmla="*/ 0 w 14"/>
                <a:gd name="T9" fmla="*/ 0 h 12"/>
                <a:gd name="T10" fmla="*/ 0 w 14"/>
                <a:gd name="T11" fmla="*/ 0 h 12"/>
                <a:gd name="T12" fmla="*/ 0 w 14"/>
                <a:gd name="T13" fmla="*/ 0 h 12"/>
                <a:gd name="T14" fmla="*/ 0 w 14"/>
                <a:gd name="T15" fmla="*/ 0 h 12"/>
                <a:gd name="T16" fmla="*/ 0 w 14"/>
                <a:gd name="T17" fmla="*/ 0 h 12"/>
                <a:gd name="T18" fmla="*/ 0 w 14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2"/>
                <a:gd name="T32" fmla="*/ 14 w 14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2">
                  <a:moveTo>
                    <a:pt x="14" y="7"/>
                  </a:moveTo>
                  <a:lnTo>
                    <a:pt x="13" y="6"/>
                  </a:lnTo>
                  <a:lnTo>
                    <a:pt x="4" y="0"/>
                  </a:lnTo>
                  <a:lnTo>
                    <a:pt x="0" y="7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45" name="Freeform 296"/>
            <p:cNvSpPr>
              <a:spLocks/>
            </p:cNvSpPr>
            <p:nvPr/>
          </p:nvSpPr>
          <p:spPr bwMode="auto">
            <a:xfrm>
              <a:off x="2603" y="1920"/>
              <a:ext cx="1" cy="1"/>
            </a:xfrm>
            <a:custGeom>
              <a:avLst/>
              <a:gdLst>
                <a:gd name="T0" fmla="*/ 0 w 11"/>
                <a:gd name="T1" fmla="*/ 0 h 11"/>
                <a:gd name="T2" fmla="*/ 0 w 11"/>
                <a:gd name="T3" fmla="*/ 0 h 11"/>
                <a:gd name="T4" fmla="*/ 0 w 11"/>
                <a:gd name="T5" fmla="*/ 0 h 11"/>
                <a:gd name="T6" fmla="*/ 0 w 11"/>
                <a:gd name="T7" fmla="*/ 0 h 11"/>
                <a:gd name="T8" fmla="*/ 0 w 11"/>
                <a:gd name="T9" fmla="*/ 0 h 11"/>
                <a:gd name="T10" fmla="*/ 0 w 1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"/>
                <a:gd name="T19" fmla="*/ 0 h 11"/>
                <a:gd name="T20" fmla="*/ 11 w 1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" h="11">
                  <a:moveTo>
                    <a:pt x="8" y="9"/>
                  </a:moveTo>
                  <a:lnTo>
                    <a:pt x="11" y="7"/>
                  </a:lnTo>
                  <a:lnTo>
                    <a:pt x="6" y="0"/>
                  </a:lnTo>
                  <a:lnTo>
                    <a:pt x="0" y="4"/>
                  </a:lnTo>
                  <a:lnTo>
                    <a:pt x="5" y="11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46" name="Freeform 297"/>
            <p:cNvSpPr>
              <a:spLocks/>
            </p:cNvSpPr>
            <p:nvPr/>
          </p:nvSpPr>
          <p:spPr bwMode="auto">
            <a:xfrm>
              <a:off x="2590" y="1872"/>
              <a:ext cx="22" cy="4"/>
            </a:xfrm>
            <a:custGeom>
              <a:avLst/>
              <a:gdLst>
                <a:gd name="T0" fmla="*/ 0 w 193"/>
                <a:gd name="T1" fmla="*/ 0 h 40"/>
                <a:gd name="T2" fmla="*/ 0 w 193"/>
                <a:gd name="T3" fmla="*/ 0 h 40"/>
                <a:gd name="T4" fmla="*/ 0 w 193"/>
                <a:gd name="T5" fmla="*/ 0 h 40"/>
                <a:gd name="T6" fmla="*/ 0 w 193"/>
                <a:gd name="T7" fmla="*/ 0 h 40"/>
                <a:gd name="T8" fmla="*/ 0 w 193"/>
                <a:gd name="T9" fmla="*/ 0 h 40"/>
                <a:gd name="T10" fmla="*/ 0 w 193"/>
                <a:gd name="T11" fmla="*/ 0 h 40"/>
                <a:gd name="T12" fmla="*/ 0 w 193"/>
                <a:gd name="T13" fmla="*/ 0 h 40"/>
                <a:gd name="T14" fmla="*/ 0 w 193"/>
                <a:gd name="T15" fmla="*/ 0 h 40"/>
                <a:gd name="T16" fmla="*/ 0 w 193"/>
                <a:gd name="T17" fmla="*/ 0 h 40"/>
                <a:gd name="T18" fmla="*/ 0 w 193"/>
                <a:gd name="T19" fmla="*/ 0 h 40"/>
                <a:gd name="T20" fmla="*/ 0 w 193"/>
                <a:gd name="T21" fmla="*/ 0 h 40"/>
                <a:gd name="T22" fmla="*/ 0 w 193"/>
                <a:gd name="T23" fmla="*/ 0 h 40"/>
                <a:gd name="T24" fmla="*/ 0 w 193"/>
                <a:gd name="T25" fmla="*/ 0 h 40"/>
                <a:gd name="T26" fmla="*/ 0 w 193"/>
                <a:gd name="T27" fmla="*/ 0 h 40"/>
                <a:gd name="T28" fmla="*/ 0 w 193"/>
                <a:gd name="T29" fmla="*/ 0 h 40"/>
                <a:gd name="T30" fmla="*/ 0 w 193"/>
                <a:gd name="T31" fmla="*/ 0 h 40"/>
                <a:gd name="T32" fmla="*/ 0 w 193"/>
                <a:gd name="T33" fmla="*/ 0 h 40"/>
                <a:gd name="T34" fmla="*/ 0 w 193"/>
                <a:gd name="T35" fmla="*/ 0 h 40"/>
                <a:gd name="T36" fmla="*/ 0 w 193"/>
                <a:gd name="T37" fmla="*/ 0 h 40"/>
                <a:gd name="T38" fmla="*/ 0 w 193"/>
                <a:gd name="T39" fmla="*/ 0 h 40"/>
                <a:gd name="T40" fmla="*/ 0 w 193"/>
                <a:gd name="T41" fmla="*/ 0 h 40"/>
                <a:gd name="T42" fmla="*/ 0 w 193"/>
                <a:gd name="T43" fmla="*/ 0 h 40"/>
                <a:gd name="T44" fmla="*/ 0 w 193"/>
                <a:gd name="T45" fmla="*/ 0 h 40"/>
                <a:gd name="T46" fmla="*/ 0 w 193"/>
                <a:gd name="T47" fmla="*/ 0 h 40"/>
                <a:gd name="T48" fmla="*/ 0 w 193"/>
                <a:gd name="T49" fmla="*/ 0 h 40"/>
                <a:gd name="T50" fmla="*/ 0 w 193"/>
                <a:gd name="T51" fmla="*/ 0 h 40"/>
                <a:gd name="T52" fmla="*/ 0 w 193"/>
                <a:gd name="T53" fmla="*/ 0 h 40"/>
                <a:gd name="T54" fmla="*/ 0 w 193"/>
                <a:gd name="T55" fmla="*/ 0 h 40"/>
                <a:gd name="T56" fmla="*/ 0 w 193"/>
                <a:gd name="T57" fmla="*/ 0 h 40"/>
                <a:gd name="T58" fmla="*/ 0 w 193"/>
                <a:gd name="T59" fmla="*/ 0 h 40"/>
                <a:gd name="T60" fmla="*/ 0 w 193"/>
                <a:gd name="T61" fmla="*/ 0 h 40"/>
                <a:gd name="T62" fmla="*/ 0 w 193"/>
                <a:gd name="T63" fmla="*/ 0 h 40"/>
                <a:gd name="T64" fmla="*/ 0 w 193"/>
                <a:gd name="T65" fmla="*/ 0 h 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3"/>
                <a:gd name="T100" fmla="*/ 0 h 40"/>
                <a:gd name="T101" fmla="*/ 193 w 193"/>
                <a:gd name="T102" fmla="*/ 40 h 4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3" h="40">
                  <a:moveTo>
                    <a:pt x="96" y="0"/>
                  </a:moveTo>
                  <a:lnTo>
                    <a:pt x="114" y="2"/>
                  </a:lnTo>
                  <a:lnTo>
                    <a:pt x="131" y="5"/>
                  </a:lnTo>
                  <a:lnTo>
                    <a:pt x="147" y="9"/>
                  </a:lnTo>
                  <a:lnTo>
                    <a:pt x="162" y="15"/>
                  </a:lnTo>
                  <a:lnTo>
                    <a:pt x="174" y="21"/>
                  </a:lnTo>
                  <a:lnTo>
                    <a:pt x="185" y="27"/>
                  </a:lnTo>
                  <a:lnTo>
                    <a:pt x="191" y="33"/>
                  </a:lnTo>
                  <a:lnTo>
                    <a:pt x="193" y="40"/>
                  </a:lnTo>
                  <a:lnTo>
                    <a:pt x="185" y="36"/>
                  </a:lnTo>
                  <a:lnTo>
                    <a:pt x="176" y="32"/>
                  </a:lnTo>
                  <a:lnTo>
                    <a:pt x="166" y="29"/>
                  </a:lnTo>
                  <a:lnTo>
                    <a:pt x="155" y="26"/>
                  </a:lnTo>
                  <a:lnTo>
                    <a:pt x="142" y="23"/>
                  </a:lnTo>
                  <a:lnTo>
                    <a:pt x="129" y="21"/>
                  </a:lnTo>
                  <a:lnTo>
                    <a:pt x="113" y="19"/>
                  </a:lnTo>
                  <a:lnTo>
                    <a:pt x="96" y="18"/>
                  </a:lnTo>
                  <a:lnTo>
                    <a:pt x="80" y="18"/>
                  </a:lnTo>
                  <a:lnTo>
                    <a:pt x="65" y="19"/>
                  </a:lnTo>
                  <a:lnTo>
                    <a:pt x="51" y="20"/>
                  </a:lnTo>
                  <a:lnTo>
                    <a:pt x="40" y="22"/>
                  </a:lnTo>
                  <a:lnTo>
                    <a:pt x="29" y="24"/>
                  </a:lnTo>
                  <a:lnTo>
                    <a:pt x="19" y="27"/>
                  </a:lnTo>
                  <a:lnTo>
                    <a:pt x="9" y="31"/>
                  </a:lnTo>
                  <a:lnTo>
                    <a:pt x="0" y="35"/>
                  </a:lnTo>
                  <a:lnTo>
                    <a:pt x="2" y="29"/>
                  </a:lnTo>
                  <a:lnTo>
                    <a:pt x="9" y="23"/>
                  </a:lnTo>
                  <a:lnTo>
                    <a:pt x="18" y="18"/>
                  </a:lnTo>
                  <a:lnTo>
                    <a:pt x="31" y="12"/>
                  </a:lnTo>
                  <a:lnTo>
                    <a:pt x="45" y="7"/>
                  </a:lnTo>
                  <a:lnTo>
                    <a:pt x="61" y="3"/>
                  </a:lnTo>
                  <a:lnTo>
                    <a:pt x="79" y="1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47" name="Freeform 298"/>
            <p:cNvSpPr>
              <a:spLocks/>
            </p:cNvSpPr>
            <p:nvPr/>
          </p:nvSpPr>
          <p:spPr bwMode="auto">
            <a:xfrm>
              <a:off x="2448" y="2082"/>
              <a:ext cx="20" cy="406"/>
            </a:xfrm>
            <a:custGeom>
              <a:avLst/>
              <a:gdLst>
                <a:gd name="T0" fmla="*/ 0 w 182"/>
                <a:gd name="T1" fmla="*/ 0 h 4865"/>
                <a:gd name="T2" fmla="*/ 0 w 182"/>
                <a:gd name="T3" fmla="*/ 0 h 4865"/>
                <a:gd name="T4" fmla="*/ 0 w 182"/>
                <a:gd name="T5" fmla="*/ 0 h 4865"/>
                <a:gd name="T6" fmla="*/ 0 w 182"/>
                <a:gd name="T7" fmla="*/ 0 h 4865"/>
                <a:gd name="T8" fmla="*/ 0 w 182"/>
                <a:gd name="T9" fmla="*/ 0 h 4865"/>
                <a:gd name="T10" fmla="*/ 0 w 182"/>
                <a:gd name="T11" fmla="*/ 0 h 4865"/>
                <a:gd name="T12" fmla="*/ 0 w 182"/>
                <a:gd name="T13" fmla="*/ 0 h 4865"/>
                <a:gd name="T14" fmla="*/ 0 w 182"/>
                <a:gd name="T15" fmla="*/ 0 h 4865"/>
                <a:gd name="T16" fmla="*/ 0 w 182"/>
                <a:gd name="T17" fmla="*/ 0 h 4865"/>
                <a:gd name="T18" fmla="*/ 0 w 182"/>
                <a:gd name="T19" fmla="*/ 0 h 4865"/>
                <a:gd name="T20" fmla="*/ 0 w 182"/>
                <a:gd name="T21" fmla="*/ 0 h 4865"/>
                <a:gd name="T22" fmla="*/ 0 w 182"/>
                <a:gd name="T23" fmla="*/ 0 h 4865"/>
                <a:gd name="T24" fmla="*/ 0 w 182"/>
                <a:gd name="T25" fmla="*/ 0 h 4865"/>
                <a:gd name="T26" fmla="*/ 0 w 182"/>
                <a:gd name="T27" fmla="*/ 0 h 4865"/>
                <a:gd name="T28" fmla="*/ 0 w 182"/>
                <a:gd name="T29" fmla="*/ 0 h 4865"/>
                <a:gd name="T30" fmla="*/ 0 w 182"/>
                <a:gd name="T31" fmla="*/ 0 h 4865"/>
                <a:gd name="T32" fmla="*/ 0 w 182"/>
                <a:gd name="T33" fmla="*/ 0 h 4865"/>
                <a:gd name="T34" fmla="*/ 0 w 182"/>
                <a:gd name="T35" fmla="*/ 0 h 4865"/>
                <a:gd name="T36" fmla="*/ 0 w 182"/>
                <a:gd name="T37" fmla="*/ 0 h 4865"/>
                <a:gd name="T38" fmla="*/ 0 w 182"/>
                <a:gd name="T39" fmla="*/ 0 h 4865"/>
                <a:gd name="T40" fmla="*/ 0 w 182"/>
                <a:gd name="T41" fmla="*/ 0 h 4865"/>
                <a:gd name="T42" fmla="*/ 0 w 182"/>
                <a:gd name="T43" fmla="*/ 0 h 4865"/>
                <a:gd name="T44" fmla="*/ 0 w 182"/>
                <a:gd name="T45" fmla="*/ 0 h 4865"/>
                <a:gd name="T46" fmla="*/ 0 w 182"/>
                <a:gd name="T47" fmla="*/ 0 h 4865"/>
                <a:gd name="T48" fmla="*/ 0 w 182"/>
                <a:gd name="T49" fmla="*/ 0 h 4865"/>
                <a:gd name="T50" fmla="*/ 0 w 182"/>
                <a:gd name="T51" fmla="*/ 0 h 4865"/>
                <a:gd name="T52" fmla="*/ 0 w 182"/>
                <a:gd name="T53" fmla="*/ 0 h 4865"/>
                <a:gd name="T54" fmla="*/ 0 w 182"/>
                <a:gd name="T55" fmla="*/ 0 h 4865"/>
                <a:gd name="T56" fmla="*/ 0 w 182"/>
                <a:gd name="T57" fmla="*/ 0 h 4865"/>
                <a:gd name="T58" fmla="*/ 0 w 182"/>
                <a:gd name="T59" fmla="*/ 0 h 4865"/>
                <a:gd name="T60" fmla="*/ 0 w 182"/>
                <a:gd name="T61" fmla="*/ 0 h 4865"/>
                <a:gd name="T62" fmla="*/ 0 w 182"/>
                <a:gd name="T63" fmla="*/ 0 h 4865"/>
                <a:gd name="T64" fmla="*/ 0 w 182"/>
                <a:gd name="T65" fmla="*/ 0 h 4865"/>
                <a:gd name="T66" fmla="*/ 0 w 182"/>
                <a:gd name="T67" fmla="*/ 0 h 4865"/>
                <a:gd name="T68" fmla="*/ 0 w 182"/>
                <a:gd name="T69" fmla="*/ 0 h 486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2"/>
                <a:gd name="T106" fmla="*/ 0 h 4865"/>
                <a:gd name="T107" fmla="*/ 182 w 182"/>
                <a:gd name="T108" fmla="*/ 4865 h 486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2" h="4865">
                  <a:moveTo>
                    <a:pt x="172" y="0"/>
                  </a:moveTo>
                  <a:lnTo>
                    <a:pt x="99" y="4687"/>
                  </a:lnTo>
                  <a:lnTo>
                    <a:pt x="100" y="4711"/>
                  </a:lnTo>
                  <a:lnTo>
                    <a:pt x="102" y="4736"/>
                  </a:lnTo>
                  <a:lnTo>
                    <a:pt x="106" y="4760"/>
                  </a:lnTo>
                  <a:lnTo>
                    <a:pt x="113" y="4783"/>
                  </a:lnTo>
                  <a:lnTo>
                    <a:pt x="123" y="4806"/>
                  </a:lnTo>
                  <a:lnTo>
                    <a:pt x="138" y="4826"/>
                  </a:lnTo>
                  <a:lnTo>
                    <a:pt x="157" y="4846"/>
                  </a:lnTo>
                  <a:lnTo>
                    <a:pt x="182" y="4865"/>
                  </a:lnTo>
                  <a:lnTo>
                    <a:pt x="159" y="4856"/>
                  </a:lnTo>
                  <a:lnTo>
                    <a:pt x="138" y="4848"/>
                  </a:lnTo>
                  <a:lnTo>
                    <a:pt x="119" y="4839"/>
                  </a:lnTo>
                  <a:lnTo>
                    <a:pt x="101" y="4828"/>
                  </a:lnTo>
                  <a:lnTo>
                    <a:pt x="85" y="4817"/>
                  </a:lnTo>
                  <a:lnTo>
                    <a:pt x="70" y="4806"/>
                  </a:lnTo>
                  <a:lnTo>
                    <a:pt x="57" y="4792"/>
                  </a:lnTo>
                  <a:lnTo>
                    <a:pt x="44" y="4780"/>
                  </a:lnTo>
                  <a:lnTo>
                    <a:pt x="34" y="4765"/>
                  </a:lnTo>
                  <a:lnTo>
                    <a:pt x="25" y="4751"/>
                  </a:lnTo>
                  <a:lnTo>
                    <a:pt x="17" y="4736"/>
                  </a:lnTo>
                  <a:lnTo>
                    <a:pt x="11" y="4721"/>
                  </a:lnTo>
                  <a:lnTo>
                    <a:pt x="6" y="4705"/>
                  </a:lnTo>
                  <a:lnTo>
                    <a:pt x="3" y="4689"/>
                  </a:lnTo>
                  <a:lnTo>
                    <a:pt x="1" y="4672"/>
                  </a:lnTo>
                  <a:lnTo>
                    <a:pt x="0" y="4655"/>
                  </a:lnTo>
                  <a:lnTo>
                    <a:pt x="87" y="220"/>
                  </a:lnTo>
                  <a:lnTo>
                    <a:pt x="90" y="173"/>
                  </a:lnTo>
                  <a:lnTo>
                    <a:pt x="96" y="133"/>
                  </a:lnTo>
                  <a:lnTo>
                    <a:pt x="105" y="102"/>
                  </a:lnTo>
                  <a:lnTo>
                    <a:pt x="117" y="76"/>
                  </a:lnTo>
                  <a:lnTo>
                    <a:pt x="129" y="56"/>
                  </a:lnTo>
                  <a:lnTo>
                    <a:pt x="143" y="36"/>
                  </a:lnTo>
                  <a:lnTo>
                    <a:pt x="157" y="18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48" name="Freeform 299"/>
            <p:cNvSpPr>
              <a:spLocks/>
            </p:cNvSpPr>
            <p:nvPr/>
          </p:nvSpPr>
          <p:spPr bwMode="auto">
            <a:xfrm>
              <a:off x="2459" y="2070"/>
              <a:ext cx="181" cy="426"/>
            </a:xfrm>
            <a:custGeom>
              <a:avLst/>
              <a:gdLst>
                <a:gd name="T0" fmla="*/ 0 w 1629"/>
                <a:gd name="T1" fmla="*/ 0 h 5117"/>
                <a:gd name="T2" fmla="*/ 0 w 1629"/>
                <a:gd name="T3" fmla="*/ 0 h 5117"/>
                <a:gd name="T4" fmla="*/ 0 w 1629"/>
                <a:gd name="T5" fmla="*/ 0 h 5117"/>
                <a:gd name="T6" fmla="*/ 0 w 1629"/>
                <a:gd name="T7" fmla="*/ 0 h 5117"/>
                <a:gd name="T8" fmla="*/ 0 w 1629"/>
                <a:gd name="T9" fmla="*/ 0 h 5117"/>
                <a:gd name="T10" fmla="*/ 0 w 1629"/>
                <a:gd name="T11" fmla="*/ 0 h 5117"/>
                <a:gd name="T12" fmla="*/ 0 w 1629"/>
                <a:gd name="T13" fmla="*/ 0 h 5117"/>
                <a:gd name="T14" fmla="*/ 0 w 1629"/>
                <a:gd name="T15" fmla="*/ 0 h 5117"/>
                <a:gd name="T16" fmla="*/ 0 w 1629"/>
                <a:gd name="T17" fmla="*/ 0 h 5117"/>
                <a:gd name="T18" fmla="*/ 0 w 1629"/>
                <a:gd name="T19" fmla="*/ 0 h 5117"/>
                <a:gd name="T20" fmla="*/ 0 w 1629"/>
                <a:gd name="T21" fmla="*/ 0 h 5117"/>
                <a:gd name="T22" fmla="*/ 0 w 1629"/>
                <a:gd name="T23" fmla="*/ 0 h 5117"/>
                <a:gd name="T24" fmla="*/ 0 w 1629"/>
                <a:gd name="T25" fmla="*/ 0 h 5117"/>
                <a:gd name="T26" fmla="*/ 0 w 1629"/>
                <a:gd name="T27" fmla="*/ 0 h 5117"/>
                <a:gd name="T28" fmla="*/ 0 w 1629"/>
                <a:gd name="T29" fmla="*/ 0 h 5117"/>
                <a:gd name="T30" fmla="*/ 0 w 1629"/>
                <a:gd name="T31" fmla="*/ 0 h 5117"/>
                <a:gd name="T32" fmla="*/ 0 w 1629"/>
                <a:gd name="T33" fmla="*/ 0 h 5117"/>
                <a:gd name="T34" fmla="*/ 0 w 1629"/>
                <a:gd name="T35" fmla="*/ 0 h 5117"/>
                <a:gd name="T36" fmla="*/ 0 w 1629"/>
                <a:gd name="T37" fmla="*/ 0 h 5117"/>
                <a:gd name="T38" fmla="*/ 0 w 1629"/>
                <a:gd name="T39" fmla="*/ 0 h 5117"/>
                <a:gd name="T40" fmla="*/ 0 w 1629"/>
                <a:gd name="T41" fmla="*/ 0 h 5117"/>
                <a:gd name="T42" fmla="*/ 0 w 1629"/>
                <a:gd name="T43" fmla="*/ 0 h 5117"/>
                <a:gd name="T44" fmla="*/ 0 w 1629"/>
                <a:gd name="T45" fmla="*/ 0 h 5117"/>
                <a:gd name="T46" fmla="*/ 0 w 1629"/>
                <a:gd name="T47" fmla="*/ 0 h 5117"/>
                <a:gd name="T48" fmla="*/ 0 w 1629"/>
                <a:gd name="T49" fmla="*/ 0 h 5117"/>
                <a:gd name="T50" fmla="*/ 0 w 1629"/>
                <a:gd name="T51" fmla="*/ 0 h 5117"/>
                <a:gd name="T52" fmla="*/ 0 w 1629"/>
                <a:gd name="T53" fmla="*/ 0 h 5117"/>
                <a:gd name="T54" fmla="*/ 0 w 1629"/>
                <a:gd name="T55" fmla="*/ 0 h 5117"/>
                <a:gd name="T56" fmla="*/ 0 w 1629"/>
                <a:gd name="T57" fmla="*/ 0 h 5117"/>
                <a:gd name="T58" fmla="*/ 0 w 1629"/>
                <a:gd name="T59" fmla="*/ 0 h 5117"/>
                <a:gd name="T60" fmla="*/ 0 w 1629"/>
                <a:gd name="T61" fmla="*/ 0 h 5117"/>
                <a:gd name="T62" fmla="*/ 0 w 1629"/>
                <a:gd name="T63" fmla="*/ 0 h 5117"/>
                <a:gd name="T64" fmla="*/ 0 w 1629"/>
                <a:gd name="T65" fmla="*/ 0 h 5117"/>
                <a:gd name="T66" fmla="*/ 0 w 1629"/>
                <a:gd name="T67" fmla="*/ 0 h 5117"/>
                <a:gd name="T68" fmla="*/ 0 w 1629"/>
                <a:gd name="T69" fmla="*/ 0 h 5117"/>
                <a:gd name="T70" fmla="*/ 0 w 1629"/>
                <a:gd name="T71" fmla="*/ 0 h 5117"/>
                <a:gd name="T72" fmla="*/ 0 w 1629"/>
                <a:gd name="T73" fmla="*/ 0 h 5117"/>
                <a:gd name="T74" fmla="*/ 0 w 1629"/>
                <a:gd name="T75" fmla="*/ 0 h 5117"/>
                <a:gd name="T76" fmla="*/ 0 w 1629"/>
                <a:gd name="T77" fmla="*/ 0 h 5117"/>
                <a:gd name="T78" fmla="*/ 0 w 1629"/>
                <a:gd name="T79" fmla="*/ 0 h 5117"/>
                <a:gd name="T80" fmla="*/ 0 w 1629"/>
                <a:gd name="T81" fmla="*/ 0 h 5117"/>
                <a:gd name="T82" fmla="*/ 0 w 1629"/>
                <a:gd name="T83" fmla="*/ 0 h 5117"/>
                <a:gd name="T84" fmla="*/ 0 w 1629"/>
                <a:gd name="T85" fmla="*/ 0 h 5117"/>
                <a:gd name="T86" fmla="*/ 0 w 1629"/>
                <a:gd name="T87" fmla="*/ 0 h 5117"/>
                <a:gd name="T88" fmla="*/ 0 w 1629"/>
                <a:gd name="T89" fmla="*/ 0 h 5117"/>
                <a:gd name="T90" fmla="*/ 0 w 1629"/>
                <a:gd name="T91" fmla="*/ 0 h 5117"/>
                <a:gd name="T92" fmla="*/ 0 w 1629"/>
                <a:gd name="T93" fmla="*/ 0 h 5117"/>
                <a:gd name="T94" fmla="*/ 0 w 1629"/>
                <a:gd name="T95" fmla="*/ 0 h 5117"/>
                <a:gd name="T96" fmla="*/ 0 w 1629"/>
                <a:gd name="T97" fmla="*/ 0 h 511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29"/>
                <a:gd name="T148" fmla="*/ 0 h 5117"/>
                <a:gd name="T149" fmla="*/ 1629 w 1629"/>
                <a:gd name="T150" fmla="*/ 5117 h 511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29" h="5117">
                  <a:moveTo>
                    <a:pt x="73" y="154"/>
                  </a:moveTo>
                  <a:lnTo>
                    <a:pt x="0" y="4841"/>
                  </a:lnTo>
                  <a:lnTo>
                    <a:pt x="1" y="4865"/>
                  </a:lnTo>
                  <a:lnTo>
                    <a:pt x="3" y="4890"/>
                  </a:lnTo>
                  <a:lnTo>
                    <a:pt x="7" y="4914"/>
                  </a:lnTo>
                  <a:lnTo>
                    <a:pt x="14" y="4937"/>
                  </a:lnTo>
                  <a:lnTo>
                    <a:pt x="24" y="4960"/>
                  </a:lnTo>
                  <a:lnTo>
                    <a:pt x="39" y="4980"/>
                  </a:lnTo>
                  <a:lnTo>
                    <a:pt x="58" y="5000"/>
                  </a:lnTo>
                  <a:lnTo>
                    <a:pt x="83" y="5019"/>
                  </a:lnTo>
                  <a:lnTo>
                    <a:pt x="111" y="5026"/>
                  </a:lnTo>
                  <a:lnTo>
                    <a:pt x="140" y="5032"/>
                  </a:lnTo>
                  <a:lnTo>
                    <a:pt x="173" y="5039"/>
                  </a:lnTo>
                  <a:lnTo>
                    <a:pt x="207" y="5047"/>
                  </a:lnTo>
                  <a:lnTo>
                    <a:pt x="243" y="5054"/>
                  </a:lnTo>
                  <a:lnTo>
                    <a:pt x="282" y="5061"/>
                  </a:lnTo>
                  <a:lnTo>
                    <a:pt x="321" y="5068"/>
                  </a:lnTo>
                  <a:lnTo>
                    <a:pt x="362" y="5075"/>
                  </a:lnTo>
                  <a:lnTo>
                    <a:pt x="405" y="5082"/>
                  </a:lnTo>
                  <a:lnTo>
                    <a:pt x="448" y="5087"/>
                  </a:lnTo>
                  <a:lnTo>
                    <a:pt x="493" y="5093"/>
                  </a:lnTo>
                  <a:lnTo>
                    <a:pt x="540" y="5098"/>
                  </a:lnTo>
                  <a:lnTo>
                    <a:pt x="586" y="5104"/>
                  </a:lnTo>
                  <a:lnTo>
                    <a:pt x="635" y="5108"/>
                  </a:lnTo>
                  <a:lnTo>
                    <a:pt x="683" y="5111"/>
                  </a:lnTo>
                  <a:lnTo>
                    <a:pt x="732" y="5114"/>
                  </a:lnTo>
                  <a:lnTo>
                    <a:pt x="781" y="5116"/>
                  </a:lnTo>
                  <a:lnTo>
                    <a:pt x="832" y="5117"/>
                  </a:lnTo>
                  <a:lnTo>
                    <a:pt x="881" y="5117"/>
                  </a:lnTo>
                  <a:lnTo>
                    <a:pt x="932" y="5117"/>
                  </a:lnTo>
                  <a:lnTo>
                    <a:pt x="981" y="5115"/>
                  </a:lnTo>
                  <a:lnTo>
                    <a:pt x="1031" y="5112"/>
                  </a:lnTo>
                  <a:lnTo>
                    <a:pt x="1080" y="5108"/>
                  </a:lnTo>
                  <a:lnTo>
                    <a:pt x="1129" y="5104"/>
                  </a:lnTo>
                  <a:lnTo>
                    <a:pt x="1178" y="5096"/>
                  </a:lnTo>
                  <a:lnTo>
                    <a:pt x="1226" y="5089"/>
                  </a:lnTo>
                  <a:lnTo>
                    <a:pt x="1273" y="5080"/>
                  </a:lnTo>
                  <a:lnTo>
                    <a:pt x="1319" y="5069"/>
                  </a:lnTo>
                  <a:lnTo>
                    <a:pt x="1365" y="5057"/>
                  </a:lnTo>
                  <a:lnTo>
                    <a:pt x="1409" y="5044"/>
                  </a:lnTo>
                  <a:lnTo>
                    <a:pt x="1452" y="5028"/>
                  </a:lnTo>
                  <a:lnTo>
                    <a:pt x="1494" y="5011"/>
                  </a:lnTo>
                  <a:lnTo>
                    <a:pt x="1529" y="4993"/>
                  </a:lnTo>
                  <a:lnTo>
                    <a:pt x="1558" y="4971"/>
                  </a:lnTo>
                  <a:lnTo>
                    <a:pt x="1582" y="4946"/>
                  </a:lnTo>
                  <a:lnTo>
                    <a:pt x="1600" y="4918"/>
                  </a:lnTo>
                  <a:lnTo>
                    <a:pt x="1613" y="4887"/>
                  </a:lnTo>
                  <a:lnTo>
                    <a:pt x="1622" y="4854"/>
                  </a:lnTo>
                  <a:lnTo>
                    <a:pt x="1627" y="4819"/>
                  </a:lnTo>
                  <a:lnTo>
                    <a:pt x="1629" y="4782"/>
                  </a:lnTo>
                  <a:lnTo>
                    <a:pt x="1629" y="310"/>
                  </a:lnTo>
                  <a:lnTo>
                    <a:pt x="1627" y="285"/>
                  </a:lnTo>
                  <a:lnTo>
                    <a:pt x="1621" y="261"/>
                  </a:lnTo>
                  <a:lnTo>
                    <a:pt x="1612" y="236"/>
                  </a:lnTo>
                  <a:lnTo>
                    <a:pt x="1600" y="214"/>
                  </a:lnTo>
                  <a:lnTo>
                    <a:pt x="1585" y="192"/>
                  </a:lnTo>
                  <a:lnTo>
                    <a:pt x="1567" y="172"/>
                  </a:lnTo>
                  <a:lnTo>
                    <a:pt x="1548" y="155"/>
                  </a:lnTo>
                  <a:lnTo>
                    <a:pt x="1528" y="141"/>
                  </a:lnTo>
                  <a:lnTo>
                    <a:pt x="1496" y="128"/>
                  </a:lnTo>
                  <a:lnTo>
                    <a:pt x="1461" y="115"/>
                  </a:lnTo>
                  <a:lnTo>
                    <a:pt x="1426" y="103"/>
                  </a:lnTo>
                  <a:lnTo>
                    <a:pt x="1390" y="92"/>
                  </a:lnTo>
                  <a:lnTo>
                    <a:pt x="1351" y="80"/>
                  </a:lnTo>
                  <a:lnTo>
                    <a:pt x="1313" y="70"/>
                  </a:lnTo>
                  <a:lnTo>
                    <a:pt x="1273" y="60"/>
                  </a:lnTo>
                  <a:lnTo>
                    <a:pt x="1232" y="52"/>
                  </a:lnTo>
                  <a:lnTo>
                    <a:pt x="1191" y="44"/>
                  </a:lnTo>
                  <a:lnTo>
                    <a:pt x="1149" y="37"/>
                  </a:lnTo>
                  <a:lnTo>
                    <a:pt x="1106" y="29"/>
                  </a:lnTo>
                  <a:lnTo>
                    <a:pt x="1063" y="24"/>
                  </a:lnTo>
                  <a:lnTo>
                    <a:pt x="1019" y="19"/>
                  </a:lnTo>
                  <a:lnTo>
                    <a:pt x="975" y="14"/>
                  </a:lnTo>
                  <a:lnTo>
                    <a:pt x="930" y="10"/>
                  </a:lnTo>
                  <a:lnTo>
                    <a:pt x="884" y="7"/>
                  </a:lnTo>
                  <a:lnTo>
                    <a:pt x="839" y="5"/>
                  </a:lnTo>
                  <a:lnTo>
                    <a:pt x="793" y="3"/>
                  </a:lnTo>
                  <a:lnTo>
                    <a:pt x="747" y="1"/>
                  </a:lnTo>
                  <a:lnTo>
                    <a:pt x="701" y="0"/>
                  </a:lnTo>
                  <a:lnTo>
                    <a:pt x="655" y="1"/>
                  </a:lnTo>
                  <a:lnTo>
                    <a:pt x="610" y="1"/>
                  </a:lnTo>
                  <a:lnTo>
                    <a:pt x="563" y="4"/>
                  </a:lnTo>
                  <a:lnTo>
                    <a:pt x="518" y="6"/>
                  </a:lnTo>
                  <a:lnTo>
                    <a:pt x="472" y="9"/>
                  </a:lnTo>
                  <a:lnTo>
                    <a:pt x="428" y="13"/>
                  </a:lnTo>
                  <a:lnTo>
                    <a:pt x="383" y="17"/>
                  </a:lnTo>
                  <a:lnTo>
                    <a:pt x="339" y="22"/>
                  </a:lnTo>
                  <a:lnTo>
                    <a:pt x="296" y="28"/>
                  </a:lnTo>
                  <a:lnTo>
                    <a:pt x="253" y="35"/>
                  </a:lnTo>
                  <a:lnTo>
                    <a:pt x="211" y="42"/>
                  </a:lnTo>
                  <a:lnTo>
                    <a:pt x="169" y="50"/>
                  </a:lnTo>
                  <a:lnTo>
                    <a:pt x="155" y="54"/>
                  </a:lnTo>
                  <a:lnTo>
                    <a:pt x="143" y="63"/>
                  </a:lnTo>
                  <a:lnTo>
                    <a:pt x="132" y="74"/>
                  </a:lnTo>
                  <a:lnTo>
                    <a:pt x="122" y="87"/>
                  </a:lnTo>
                  <a:lnTo>
                    <a:pt x="111" y="102"/>
                  </a:lnTo>
                  <a:lnTo>
                    <a:pt x="100" y="118"/>
                  </a:lnTo>
                  <a:lnTo>
                    <a:pt x="87" y="136"/>
                  </a:lnTo>
                  <a:lnTo>
                    <a:pt x="73" y="154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49" name="Freeform 300"/>
            <p:cNvSpPr>
              <a:spLocks/>
            </p:cNvSpPr>
            <p:nvPr/>
          </p:nvSpPr>
          <p:spPr bwMode="auto">
            <a:xfrm>
              <a:off x="2459" y="2073"/>
              <a:ext cx="25" cy="416"/>
            </a:xfrm>
            <a:custGeom>
              <a:avLst/>
              <a:gdLst>
                <a:gd name="T0" fmla="*/ 0 w 222"/>
                <a:gd name="T1" fmla="*/ 0 h 4990"/>
                <a:gd name="T2" fmla="*/ 0 w 222"/>
                <a:gd name="T3" fmla="*/ 0 h 4990"/>
                <a:gd name="T4" fmla="*/ 0 w 222"/>
                <a:gd name="T5" fmla="*/ 0 h 4990"/>
                <a:gd name="T6" fmla="*/ 0 w 222"/>
                <a:gd name="T7" fmla="*/ 0 h 4990"/>
                <a:gd name="T8" fmla="*/ 0 w 222"/>
                <a:gd name="T9" fmla="*/ 0 h 4990"/>
                <a:gd name="T10" fmla="*/ 0 w 222"/>
                <a:gd name="T11" fmla="*/ 0 h 4990"/>
                <a:gd name="T12" fmla="*/ 0 w 222"/>
                <a:gd name="T13" fmla="*/ 0 h 4990"/>
                <a:gd name="T14" fmla="*/ 0 w 222"/>
                <a:gd name="T15" fmla="*/ 0 h 4990"/>
                <a:gd name="T16" fmla="*/ 0 w 222"/>
                <a:gd name="T17" fmla="*/ 0 h 4990"/>
                <a:gd name="T18" fmla="*/ 0 w 222"/>
                <a:gd name="T19" fmla="*/ 0 h 4990"/>
                <a:gd name="T20" fmla="*/ 0 w 222"/>
                <a:gd name="T21" fmla="*/ 0 h 4990"/>
                <a:gd name="T22" fmla="*/ 0 w 222"/>
                <a:gd name="T23" fmla="*/ 0 h 4990"/>
                <a:gd name="T24" fmla="*/ 0 w 222"/>
                <a:gd name="T25" fmla="*/ 0 h 4990"/>
                <a:gd name="T26" fmla="*/ 0 w 222"/>
                <a:gd name="T27" fmla="*/ 0 h 4990"/>
                <a:gd name="T28" fmla="*/ 0 w 222"/>
                <a:gd name="T29" fmla="*/ 0 h 4990"/>
                <a:gd name="T30" fmla="*/ 0 w 222"/>
                <a:gd name="T31" fmla="*/ 0 h 4990"/>
                <a:gd name="T32" fmla="*/ 0 w 222"/>
                <a:gd name="T33" fmla="*/ 0 h 4990"/>
                <a:gd name="T34" fmla="*/ 0 w 222"/>
                <a:gd name="T35" fmla="*/ 0 h 4990"/>
                <a:gd name="T36" fmla="*/ 0 w 222"/>
                <a:gd name="T37" fmla="*/ 0 h 4990"/>
                <a:gd name="T38" fmla="*/ 0 w 222"/>
                <a:gd name="T39" fmla="*/ 0 h 4990"/>
                <a:gd name="T40" fmla="*/ 0 w 222"/>
                <a:gd name="T41" fmla="*/ 0 h 4990"/>
                <a:gd name="T42" fmla="*/ 0 w 222"/>
                <a:gd name="T43" fmla="*/ 0 h 4990"/>
                <a:gd name="T44" fmla="*/ 0 w 222"/>
                <a:gd name="T45" fmla="*/ 0 h 4990"/>
                <a:gd name="T46" fmla="*/ 0 w 222"/>
                <a:gd name="T47" fmla="*/ 0 h 4990"/>
                <a:gd name="T48" fmla="*/ 0 w 222"/>
                <a:gd name="T49" fmla="*/ 0 h 4990"/>
                <a:gd name="T50" fmla="*/ 0 w 222"/>
                <a:gd name="T51" fmla="*/ 0 h 4990"/>
                <a:gd name="T52" fmla="*/ 0 w 222"/>
                <a:gd name="T53" fmla="*/ 0 h 4990"/>
                <a:gd name="T54" fmla="*/ 0 w 222"/>
                <a:gd name="T55" fmla="*/ 0 h 4990"/>
                <a:gd name="T56" fmla="*/ 0 w 222"/>
                <a:gd name="T57" fmla="*/ 0 h 4990"/>
                <a:gd name="T58" fmla="*/ 0 w 222"/>
                <a:gd name="T59" fmla="*/ 0 h 4990"/>
                <a:gd name="T60" fmla="*/ 0 w 222"/>
                <a:gd name="T61" fmla="*/ 0 h 4990"/>
                <a:gd name="T62" fmla="*/ 0 w 222"/>
                <a:gd name="T63" fmla="*/ 0 h 4990"/>
                <a:gd name="T64" fmla="*/ 0 w 222"/>
                <a:gd name="T65" fmla="*/ 0 h 4990"/>
                <a:gd name="T66" fmla="*/ 0 w 222"/>
                <a:gd name="T67" fmla="*/ 0 h 4990"/>
                <a:gd name="T68" fmla="*/ 0 w 222"/>
                <a:gd name="T69" fmla="*/ 0 h 4990"/>
                <a:gd name="T70" fmla="*/ 0 w 222"/>
                <a:gd name="T71" fmla="*/ 0 h 4990"/>
                <a:gd name="T72" fmla="*/ 0 w 222"/>
                <a:gd name="T73" fmla="*/ 0 h 4990"/>
                <a:gd name="T74" fmla="*/ 0 w 222"/>
                <a:gd name="T75" fmla="*/ 0 h 4990"/>
                <a:gd name="T76" fmla="*/ 0 w 222"/>
                <a:gd name="T77" fmla="*/ 0 h 4990"/>
                <a:gd name="T78" fmla="*/ 0 w 222"/>
                <a:gd name="T79" fmla="*/ 0 h 4990"/>
                <a:gd name="T80" fmla="*/ 0 w 222"/>
                <a:gd name="T81" fmla="*/ 0 h 4990"/>
                <a:gd name="T82" fmla="*/ 0 w 222"/>
                <a:gd name="T83" fmla="*/ 0 h 4990"/>
                <a:gd name="T84" fmla="*/ 0 w 222"/>
                <a:gd name="T85" fmla="*/ 0 h 49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2"/>
                <a:gd name="T130" fmla="*/ 0 h 4990"/>
                <a:gd name="T131" fmla="*/ 222 w 222"/>
                <a:gd name="T132" fmla="*/ 4990 h 49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2" h="4990">
                  <a:moveTo>
                    <a:pt x="73" y="116"/>
                  </a:move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1" y="4863"/>
                  </a:lnTo>
                  <a:lnTo>
                    <a:pt x="3" y="4879"/>
                  </a:lnTo>
                  <a:lnTo>
                    <a:pt x="6" y="4896"/>
                  </a:lnTo>
                  <a:lnTo>
                    <a:pt x="11" y="4911"/>
                  </a:lnTo>
                  <a:lnTo>
                    <a:pt x="18" y="4927"/>
                  </a:lnTo>
                  <a:lnTo>
                    <a:pt x="27" y="4941"/>
                  </a:lnTo>
                  <a:lnTo>
                    <a:pt x="39" y="4955"/>
                  </a:lnTo>
                  <a:lnTo>
                    <a:pt x="54" y="4966"/>
                  </a:lnTo>
                  <a:lnTo>
                    <a:pt x="74" y="4977"/>
                  </a:lnTo>
                  <a:lnTo>
                    <a:pt x="96" y="4984"/>
                  </a:lnTo>
                  <a:lnTo>
                    <a:pt x="123" y="4989"/>
                  </a:lnTo>
                  <a:lnTo>
                    <a:pt x="154" y="4990"/>
                  </a:lnTo>
                  <a:lnTo>
                    <a:pt x="191" y="4989"/>
                  </a:lnTo>
                  <a:lnTo>
                    <a:pt x="175" y="4935"/>
                  </a:lnTo>
                  <a:lnTo>
                    <a:pt x="161" y="4880"/>
                  </a:lnTo>
                  <a:lnTo>
                    <a:pt x="151" y="4825"/>
                  </a:lnTo>
                  <a:lnTo>
                    <a:pt x="142" y="4771"/>
                  </a:lnTo>
                  <a:lnTo>
                    <a:pt x="136" y="4717"/>
                  </a:lnTo>
                  <a:lnTo>
                    <a:pt x="131" y="4664"/>
                  </a:lnTo>
                  <a:lnTo>
                    <a:pt x="129" y="4613"/>
                  </a:lnTo>
                  <a:lnTo>
                    <a:pt x="128" y="4564"/>
                  </a:lnTo>
                  <a:lnTo>
                    <a:pt x="186" y="249"/>
                  </a:lnTo>
                  <a:lnTo>
                    <a:pt x="186" y="198"/>
                  </a:lnTo>
                  <a:lnTo>
                    <a:pt x="185" y="155"/>
                  </a:lnTo>
                  <a:lnTo>
                    <a:pt x="185" y="117"/>
                  </a:lnTo>
                  <a:lnTo>
                    <a:pt x="186" y="84"/>
                  </a:lnTo>
                  <a:lnTo>
                    <a:pt x="190" y="56"/>
                  </a:lnTo>
                  <a:lnTo>
                    <a:pt x="196" y="33"/>
                  </a:lnTo>
                  <a:lnTo>
                    <a:pt x="207" y="14"/>
                  </a:lnTo>
                  <a:lnTo>
                    <a:pt x="222" y="0"/>
                  </a:lnTo>
                  <a:lnTo>
                    <a:pt x="194" y="4"/>
                  </a:lnTo>
                  <a:lnTo>
                    <a:pt x="170" y="12"/>
                  </a:lnTo>
                  <a:lnTo>
                    <a:pt x="150" y="24"/>
                  </a:lnTo>
                  <a:lnTo>
                    <a:pt x="133" y="38"/>
                  </a:lnTo>
                  <a:lnTo>
                    <a:pt x="117" y="55"/>
                  </a:lnTo>
                  <a:lnTo>
                    <a:pt x="103" y="73"/>
                  </a:lnTo>
                  <a:lnTo>
                    <a:pt x="88" y="94"/>
                  </a:lnTo>
                  <a:lnTo>
                    <a:pt x="73" y="116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50" name="Freeform 301"/>
            <p:cNvSpPr>
              <a:spLocks/>
            </p:cNvSpPr>
            <p:nvPr/>
          </p:nvSpPr>
          <p:spPr bwMode="auto">
            <a:xfrm>
              <a:off x="2458" y="2073"/>
              <a:ext cx="25" cy="416"/>
            </a:xfrm>
            <a:custGeom>
              <a:avLst/>
              <a:gdLst>
                <a:gd name="T0" fmla="*/ 0 w 222"/>
                <a:gd name="T1" fmla="*/ 0 h 4990"/>
                <a:gd name="T2" fmla="*/ 0 w 222"/>
                <a:gd name="T3" fmla="*/ 0 h 4990"/>
                <a:gd name="T4" fmla="*/ 0 w 222"/>
                <a:gd name="T5" fmla="*/ 0 h 4990"/>
                <a:gd name="T6" fmla="*/ 0 w 222"/>
                <a:gd name="T7" fmla="*/ 0 h 4990"/>
                <a:gd name="T8" fmla="*/ 0 w 222"/>
                <a:gd name="T9" fmla="*/ 0 h 4990"/>
                <a:gd name="T10" fmla="*/ 0 w 222"/>
                <a:gd name="T11" fmla="*/ 0 h 4990"/>
                <a:gd name="T12" fmla="*/ 0 w 222"/>
                <a:gd name="T13" fmla="*/ 0 h 4990"/>
                <a:gd name="T14" fmla="*/ 0 w 222"/>
                <a:gd name="T15" fmla="*/ 0 h 4990"/>
                <a:gd name="T16" fmla="*/ 0 w 222"/>
                <a:gd name="T17" fmla="*/ 0 h 4990"/>
                <a:gd name="T18" fmla="*/ 0 w 222"/>
                <a:gd name="T19" fmla="*/ 0 h 4990"/>
                <a:gd name="T20" fmla="*/ 0 w 222"/>
                <a:gd name="T21" fmla="*/ 0 h 4990"/>
                <a:gd name="T22" fmla="*/ 0 w 222"/>
                <a:gd name="T23" fmla="*/ 0 h 4990"/>
                <a:gd name="T24" fmla="*/ 0 w 222"/>
                <a:gd name="T25" fmla="*/ 0 h 4990"/>
                <a:gd name="T26" fmla="*/ 0 w 222"/>
                <a:gd name="T27" fmla="*/ 0 h 4990"/>
                <a:gd name="T28" fmla="*/ 0 w 222"/>
                <a:gd name="T29" fmla="*/ 0 h 4990"/>
                <a:gd name="T30" fmla="*/ 0 w 222"/>
                <a:gd name="T31" fmla="*/ 0 h 4990"/>
                <a:gd name="T32" fmla="*/ 0 w 222"/>
                <a:gd name="T33" fmla="*/ 0 h 4990"/>
                <a:gd name="T34" fmla="*/ 0 w 222"/>
                <a:gd name="T35" fmla="*/ 0 h 4990"/>
                <a:gd name="T36" fmla="*/ 0 w 222"/>
                <a:gd name="T37" fmla="*/ 0 h 4990"/>
                <a:gd name="T38" fmla="*/ 0 w 222"/>
                <a:gd name="T39" fmla="*/ 0 h 4990"/>
                <a:gd name="T40" fmla="*/ 0 w 222"/>
                <a:gd name="T41" fmla="*/ 0 h 4990"/>
                <a:gd name="T42" fmla="*/ 0 w 222"/>
                <a:gd name="T43" fmla="*/ 0 h 4990"/>
                <a:gd name="T44" fmla="*/ 0 w 222"/>
                <a:gd name="T45" fmla="*/ 0 h 4990"/>
                <a:gd name="T46" fmla="*/ 0 w 222"/>
                <a:gd name="T47" fmla="*/ 0 h 4990"/>
                <a:gd name="T48" fmla="*/ 0 w 222"/>
                <a:gd name="T49" fmla="*/ 0 h 4990"/>
                <a:gd name="T50" fmla="*/ 0 w 222"/>
                <a:gd name="T51" fmla="*/ 0 h 4990"/>
                <a:gd name="T52" fmla="*/ 0 w 222"/>
                <a:gd name="T53" fmla="*/ 0 h 4990"/>
                <a:gd name="T54" fmla="*/ 0 w 222"/>
                <a:gd name="T55" fmla="*/ 0 h 4990"/>
                <a:gd name="T56" fmla="*/ 0 w 222"/>
                <a:gd name="T57" fmla="*/ 0 h 4990"/>
                <a:gd name="T58" fmla="*/ 0 w 222"/>
                <a:gd name="T59" fmla="*/ 0 h 4990"/>
                <a:gd name="T60" fmla="*/ 0 w 222"/>
                <a:gd name="T61" fmla="*/ 0 h 4990"/>
                <a:gd name="T62" fmla="*/ 0 w 222"/>
                <a:gd name="T63" fmla="*/ 0 h 4990"/>
                <a:gd name="T64" fmla="*/ 0 w 222"/>
                <a:gd name="T65" fmla="*/ 0 h 4990"/>
                <a:gd name="T66" fmla="*/ 0 w 222"/>
                <a:gd name="T67" fmla="*/ 0 h 4990"/>
                <a:gd name="T68" fmla="*/ 0 w 222"/>
                <a:gd name="T69" fmla="*/ 0 h 4990"/>
                <a:gd name="T70" fmla="*/ 0 w 222"/>
                <a:gd name="T71" fmla="*/ 0 h 4990"/>
                <a:gd name="T72" fmla="*/ 0 w 222"/>
                <a:gd name="T73" fmla="*/ 0 h 4990"/>
                <a:gd name="T74" fmla="*/ 0 w 222"/>
                <a:gd name="T75" fmla="*/ 0 h 4990"/>
                <a:gd name="T76" fmla="*/ 0 w 222"/>
                <a:gd name="T77" fmla="*/ 0 h 4990"/>
                <a:gd name="T78" fmla="*/ 0 w 222"/>
                <a:gd name="T79" fmla="*/ 0 h 4990"/>
                <a:gd name="T80" fmla="*/ 0 w 222"/>
                <a:gd name="T81" fmla="*/ 0 h 4990"/>
                <a:gd name="T82" fmla="*/ 0 w 222"/>
                <a:gd name="T83" fmla="*/ 0 h 4990"/>
                <a:gd name="T84" fmla="*/ 0 w 222"/>
                <a:gd name="T85" fmla="*/ 0 h 49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2"/>
                <a:gd name="T130" fmla="*/ 0 h 4990"/>
                <a:gd name="T131" fmla="*/ 222 w 222"/>
                <a:gd name="T132" fmla="*/ 4990 h 49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2" h="4990">
                  <a:moveTo>
                    <a:pt x="73" y="116"/>
                  </a:move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1" y="4863"/>
                  </a:lnTo>
                  <a:lnTo>
                    <a:pt x="3" y="4879"/>
                  </a:lnTo>
                  <a:lnTo>
                    <a:pt x="6" y="4896"/>
                  </a:lnTo>
                  <a:lnTo>
                    <a:pt x="11" y="4911"/>
                  </a:lnTo>
                  <a:lnTo>
                    <a:pt x="18" y="4927"/>
                  </a:lnTo>
                  <a:lnTo>
                    <a:pt x="27" y="4941"/>
                  </a:lnTo>
                  <a:lnTo>
                    <a:pt x="39" y="4955"/>
                  </a:lnTo>
                  <a:lnTo>
                    <a:pt x="54" y="4966"/>
                  </a:lnTo>
                  <a:lnTo>
                    <a:pt x="74" y="4977"/>
                  </a:lnTo>
                  <a:lnTo>
                    <a:pt x="96" y="4984"/>
                  </a:lnTo>
                  <a:lnTo>
                    <a:pt x="123" y="4989"/>
                  </a:lnTo>
                  <a:lnTo>
                    <a:pt x="154" y="4990"/>
                  </a:lnTo>
                  <a:lnTo>
                    <a:pt x="191" y="4989"/>
                  </a:lnTo>
                  <a:lnTo>
                    <a:pt x="146" y="4970"/>
                  </a:lnTo>
                  <a:lnTo>
                    <a:pt x="112" y="4945"/>
                  </a:lnTo>
                  <a:lnTo>
                    <a:pt x="86" y="4914"/>
                  </a:lnTo>
                  <a:lnTo>
                    <a:pt x="67" y="4878"/>
                  </a:lnTo>
                  <a:lnTo>
                    <a:pt x="55" y="4839"/>
                  </a:lnTo>
                  <a:lnTo>
                    <a:pt x="47" y="4795"/>
                  </a:lnTo>
                  <a:lnTo>
                    <a:pt x="44" y="4749"/>
                  </a:lnTo>
                  <a:lnTo>
                    <a:pt x="43" y="4701"/>
                  </a:lnTo>
                  <a:lnTo>
                    <a:pt x="118" y="217"/>
                  </a:lnTo>
                  <a:lnTo>
                    <a:pt x="120" y="168"/>
                  </a:lnTo>
                  <a:lnTo>
                    <a:pt x="127" y="128"/>
                  </a:lnTo>
                  <a:lnTo>
                    <a:pt x="138" y="95"/>
                  </a:lnTo>
                  <a:lnTo>
                    <a:pt x="152" y="68"/>
                  </a:lnTo>
                  <a:lnTo>
                    <a:pt x="167" y="46"/>
                  </a:lnTo>
                  <a:lnTo>
                    <a:pt x="186" y="28"/>
                  </a:lnTo>
                  <a:lnTo>
                    <a:pt x="204" y="13"/>
                  </a:lnTo>
                  <a:lnTo>
                    <a:pt x="222" y="0"/>
                  </a:lnTo>
                  <a:lnTo>
                    <a:pt x="194" y="4"/>
                  </a:lnTo>
                  <a:lnTo>
                    <a:pt x="170" y="12"/>
                  </a:lnTo>
                  <a:lnTo>
                    <a:pt x="150" y="24"/>
                  </a:lnTo>
                  <a:lnTo>
                    <a:pt x="133" y="38"/>
                  </a:lnTo>
                  <a:lnTo>
                    <a:pt x="117" y="55"/>
                  </a:lnTo>
                  <a:lnTo>
                    <a:pt x="103" y="73"/>
                  </a:lnTo>
                  <a:lnTo>
                    <a:pt x="88" y="94"/>
                  </a:lnTo>
                  <a:lnTo>
                    <a:pt x="73" y="116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51" name="Freeform 302"/>
            <p:cNvSpPr>
              <a:spLocks/>
            </p:cNvSpPr>
            <p:nvPr/>
          </p:nvSpPr>
          <p:spPr bwMode="auto">
            <a:xfrm>
              <a:off x="2459" y="2073"/>
              <a:ext cx="25" cy="416"/>
            </a:xfrm>
            <a:custGeom>
              <a:avLst/>
              <a:gdLst>
                <a:gd name="T0" fmla="*/ 0 w 219"/>
                <a:gd name="T1" fmla="*/ 0 h 4993"/>
                <a:gd name="T2" fmla="*/ 0 w 219"/>
                <a:gd name="T3" fmla="*/ 0 h 4993"/>
                <a:gd name="T4" fmla="*/ 0 w 219"/>
                <a:gd name="T5" fmla="*/ 0 h 4993"/>
                <a:gd name="T6" fmla="*/ 0 w 219"/>
                <a:gd name="T7" fmla="*/ 0 h 4993"/>
                <a:gd name="T8" fmla="*/ 0 w 219"/>
                <a:gd name="T9" fmla="*/ 0 h 4993"/>
                <a:gd name="T10" fmla="*/ 0 w 219"/>
                <a:gd name="T11" fmla="*/ 0 h 4993"/>
                <a:gd name="T12" fmla="*/ 0 w 219"/>
                <a:gd name="T13" fmla="*/ 0 h 4993"/>
                <a:gd name="T14" fmla="*/ 0 w 219"/>
                <a:gd name="T15" fmla="*/ 0 h 4993"/>
                <a:gd name="T16" fmla="*/ 0 w 219"/>
                <a:gd name="T17" fmla="*/ 0 h 4993"/>
                <a:gd name="T18" fmla="*/ 0 w 219"/>
                <a:gd name="T19" fmla="*/ 0 h 4993"/>
                <a:gd name="T20" fmla="*/ 0 w 219"/>
                <a:gd name="T21" fmla="*/ 0 h 4993"/>
                <a:gd name="T22" fmla="*/ 0 w 219"/>
                <a:gd name="T23" fmla="*/ 0 h 4993"/>
                <a:gd name="T24" fmla="*/ 0 w 219"/>
                <a:gd name="T25" fmla="*/ 0 h 4993"/>
                <a:gd name="T26" fmla="*/ 0 w 219"/>
                <a:gd name="T27" fmla="*/ 0 h 4993"/>
                <a:gd name="T28" fmla="*/ 0 w 219"/>
                <a:gd name="T29" fmla="*/ 0 h 4993"/>
                <a:gd name="T30" fmla="*/ 0 w 219"/>
                <a:gd name="T31" fmla="*/ 0 h 4993"/>
                <a:gd name="T32" fmla="*/ 0 w 219"/>
                <a:gd name="T33" fmla="*/ 0 h 4993"/>
                <a:gd name="T34" fmla="*/ 0 w 219"/>
                <a:gd name="T35" fmla="*/ 0 h 4993"/>
                <a:gd name="T36" fmla="*/ 0 w 219"/>
                <a:gd name="T37" fmla="*/ 0 h 4993"/>
                <a:gd name="T38" fmla="*/ 0 w 219"/>
                <a:gd name="T39" fmla="*/ 0 h 4993"/>
                <a:gd name="T40" fmla="*/ 0 w 219"/>
                <a:gd name="T41" fmla="*/ 0 h 4993"/>
                <a:gd name="T42" fmla="*/ 0 w 219"/>
                <a:gd name="T43" fmla="*/ 0 h 4993"/>
                <a:gd name="T44" fmla="*/ 0 w 219"/>
                <a:gd name="T45" fmla="*/ 0 h 4993"/>
                <a:gd name="T46" fmla="*/ 0 w 219"/>
                <a:gd name="T47" fmla="*/ 0 h 4993"/>
                <a:gd name="T48" fmla="*/ 0 w 219"/>
                <a:gd name="T49" fmla="*/ 0 h 4993"/>
                <a:gd name="T50" fmla="*/ 0 w 219"/>
                <a:gd name="T51" fmla="*/ 0 h 4993"/>
                <a:gd name="T52" fmla="*/ 0 w 219"/>
                <a:gd name="T53" fmla="*/ 0 h 4993"/>
                <a:gd name="T54" fmla="*/ 0 w 219"/>
                <a:gd name="T55" fmla="*/ 0 h 4993"/>
                <a:gd name="T56" fmla="*/ 0 w 219"/>
                <a:gd name="T57" fmla="*/ 0 h 4993"/>
                <a:gd name="T58" fmla="*/ 0 w 219"/>
                <a:gd name="T59" fmla="*/ 0 h 4993"/>
                <a:gd name="T60" fmla="*/ 0 w 219"/>
                <a:gd name="T61" fmla="*/ 0 h 4993"/>
                <a:gd name="T62" fmla="*/ 0 w 219"/>
                <a:gd name="T63" fmla="*/ 0 h 4993"/>
                <a:gd name="T64" fmla="*/ 0 w 219"/>
                <a:gd name="T65" fmla="*/ 0 h 4993"/>
                <a:gd name="T66" fmla="*/ 0 w 219"/>
                <a:gd name="T67" fmla="*/ 0 h 4993"/>
                <a:gd name="T68" fmla="*/ 0 w 219"/>
                <a:gd name="T69" fmla="*/ 0 h 4993"/>
                <a:gd name="T70" fmla="*/ 0 w 219"/>
                <a:gd name="T71" fmla="*/ 0 h 4993"/>
                <a:gd name="T72" fmla="*/ 0 w 219"/>
                <a:gd name="T73" fmla="*/ 0 h 4993"/>
                <a:gd name="T74" fmla="*/ 0 w 219"/>
                <a:gd name="T75" fmla="*/ 0 h 4993"/>
                <a:gd name="T76" fmla="*/ 0 w 219"/>
                <a:gd name="T77" fmla="*/ 0 h 4993"/>
                <a:gd name="T78" fmla="*/ 0 w 219"/>
                <a:gd name="T79" fmla="*/ 0 h 4993"/>
                <a:gd name="T80" fmla="*/ 0 w 219"/>
                <a:gd name="T81" fmla="*/ 0 h 4993"/>
                <a:gd name="T82" fmla="*/ 0 w 219"/>
                <a:gd name="T83" fmla="*/ 0 h 4993"/>
                <a:gd name="T84" fmla="*/ 0 w 219"/>
                <a:gd name="T85" fmla="*/ 0 h 4993"/>
                <a:gd name="T86" fmla="*/ 0 w 219"/>
                <a:gd name="T87" fmla="*/ 0 h 4993"/>
                <a:gd name="T88" fmla="*/ 0 w 219"/>
                <a:gd name="T89" fmla="*/ 0 h 4993"/>
                <a:gd name="T90" fmla="*/ 0 w 219"/>
                <a:gd name="T91" fmla="*/ 0 h 4993"/>
                <a:gd name="T92" fmla="*/ 0 w 219"/>
                <a:gd name="T93" fmla="*/ 0 h 4993"/>
                <a:gd name="T94" fmla="*/ 0 w 219"/>
                <a:gd name="T95" fmla="*/ 0 h 4993"/>
                <a:gd name="T96" fmla="*/ 0 w 219"/>
                <a:gd name="T97" fmla="*/ 0 h 4993"/>
                <a:gd name="T98" fmla="*/ 0 w 219"/>
                <a:gd name="T99" fmla="*/ 0 h 4993"/>
                <a:gd name="T100" fmla="*/ 0 w 219"/>
                <a:gd name="T101" fmla="*/ 0 h 4993"/>
                <a:gd name="T102" fmla="*/ 0 w 219"/>
                <a:gd name="T103" fmla="*/ 0 h 4993"/>
                <a:gd name="T104" fmla="*/ 0 w 219"/>
                <a:gd name="T105" fmla="*/ 0 h 4993"/>
                <a:gd name="T106" fmla="*/ 0 w 219"/>
                <a:gd name="T107" fmla="*/ 0 h 4993"/>
                <a:gd name="T108" fmla="*/ 0 w 219"/>
                <a:gd name="T109" fmla="*/ 0 h 4993"/>
                <a:gd name="T110" fmla="*/ 0 w 219"/>
                <a:gd name="T111" fmla="*/ 0 h 4993"/>
                <a:gd name="T112" fmla="*/ 0 w 219"/>
                <a:gd name="T113" fmla="*/ 0 h 499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19"/>
                <a:gd name="T172" fmla="*/ 0 h 4993"/>
                <a:gd name="T173" fmla="*/ 219 w 219"/>
                <a:gd name="T174" fmla="*/ 4993 h 499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19" h="4993">
                  <a:moveTo>
                    <a:pt x="72" y="116"/>
                  </a:moveTo>
                  <a:lnTo>
                    <a:pt x="65" y="617"/>
                  </a:lnTo>
                  <a:lnTo>
                    <a:pt x="58" y="994"/>
                  </a:lnTo>
                  <a:lnTo>
                    <a:pt x="53" y="1325"/>
                  </a:lnTo>
                  <a:lnTo>
                    <a:pt x="48" y="1678"/>
                  </a:lnTo>
                  <a:lnTo>
                    <a:pt x="41" y="2129"/>
                  </a:lnTo>
                  <a:lnTo>
                    <a:pt x="32" y="2751"/>
                  </a:lnTo>
                  <a:lnTo>
                    <a:pt x="18" y="3618"/>
                  </a:ln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1" y="4863"/>
                  </a:lnTo>
                  <a:lnTo>
                    <a:pt x="3" y="4878"/>
                  </a:lnTo>
                  <a:lnTo>
                    <a:pt x="6" y="4895"/>
                  </a:lnTo>
                  <a:lnTo>
                    <a:pt x="11" y="4911"/>
                  </a:lnTo>
                  <a:lnTo>
                    <a:pt x="19" y="4927"/>
                  </a:lnTo>
                  <a:lnTo>
                    <a:pt x="28" y="4941"/>
                  </a:lnTo>
                  <a:lnTo>
                    <a:pt x="41" y="4955"/>
                  </a:lnTo>
                  <a:lnTo>
                    <a:pt x="56" y="4967"/>
                  </a:lnTo>
                  <a:lnTo>
                    <a:pt x="76" y="4978"/>
                  </a:lnTo>
                  <a:lnTo>
                    <a:pt x="99" y="4985"/>
                  </a:lnTo>
                  <a:lnTo>
                    <a:pt x="126" y="4991"/>
                  </a:lnTo>
                  <a:lnTo>
                    <a:pt x="158" y="4993"/>
                  </a:lnTo>
                  <a:lnTo>
                    <a:pt x="195" y="4993"/>
                  </a:lnTo>
                  <a:lnTo>
                    <a:pt x="171" y="4948"/>
                  </a:lnTo>
                  <a:lnTo>
                    <a:pt x="151" y="4900"/>
                  </a:lnTo>
                  <a:lnTo>
                    <a:pt x="136" y="4850"/>
                  </a:lnTo>
                  <a:lnTo>
                    <a:pt x="124" y="4800"/>
                  </a:lnTo>
                  <a:lnTo>
                    <a:pt x="116" y="4748"/>
                  </a:lnTo>
                  <a:lnTo>
                    <a:pt x="110" y="4697"/>
                  </a:lnTo>
                  <a:lnTo>
                    <a:pt x="107" y="4646"/>
                  </a:lnTo>
                  <a:lnTo>
                    <a:pt x="106" y="4598"/>
                  </a:lnTo>
                  <a:lnTo>
                    <a:pt x="113" y="4132"/>
                  </a:lnTo>
                  <a:lnTo>
                    <a:pt x="118" y="3780"/>
                  </a:lnTo>
                  <a:lnTo>
                    <a:pt x="122" y="3473"/>
                  </a:lnTo>
                  <a:lnTo>
                    <a:pt x="127" y="3143"/>
                  </a:lnTo>
                  <a:lnTo>
                    <a:pt x="132" y="2723"/>
                  </a:lnTo>
                  <a:lnTo>
                    <a:pt x="140" y="2144"/>
                  </a:lnTo>
                  <a:lnTo>
                    <a:pt x="151" y="1340"/>
                  </a:lnTo>
                  <a:lnTo>
                    <a:pt x="166" y="240"/>
                  </a:lnTo>
                  <a:lnTo>
                    <a:pt x="167" y="190"/>
                  </a:lnTo>
                  <a:lnTo>
                    <a:pt x="170" y="148"/>
                  </a:lnTo>
                  <a:lnTo>
                    <a:pt x="172" y="111"/>
                  </a:lnTo>
                  <a:lnTo>
                    <a:pt x="177" y="79"/>
                  </a:lnTo>
                  <a:lnTo>
                    <a:pt x="183" y="54"/>
                  </a:lnTo>
                  <a:lnTo>
                    <a:pt x="192" y="32"/>
                  </a:lnTo>
                  <a:lnTo>
                    <a:pt x="204" y="14"/>
                  </a:lnTo>
                  <a:lnTo>
                    <a:pt x="219" y="0"/>
                  </a:lnTo>
                  <a:lnTo>
                    <a:pt x="192" y="4"/>
                  </a:lnTo>
                  <a:lnTo>
                    <a:pt x="169" y="12"/>
                  </a:lnTo>
                  <a:lnTo>
                    <a:pt x="148" y="24"/>
                  </a:lnTo>
                  <a:lnTo>
                    <a:pt x="131" y="38"/>
                  </a:lnTo>
                  <a:lnTo>
                    <a:pt x="115" y="55"/>
                  </a:lnTo>
                  <a:lnTo>
                    <a:pt x="101" y="73"/>
                  </a:lnTo>
                  <a:lnTo>
                    <a:pt x="87" y="94"/>
                  </a:lnTo>
                  <a:lnTo>
                    <a:pt x="72" y="116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52" name="Freeform 303"/>
            <p:cNvSpPr>
              <a:spLocks/>
            </p:cNvSpPr>
            <p:nvPr/>
          </p:nvSpPr>
          <p:spPr bwMode="auto">
            <a:xfrm>
              <a:off x="2459" y="2073"/>
              <a:ext cx="25" cy="416"/>
            </a:xfrm>
            <a:custGeom>
              <a:avLst/>
              <a:gdLst>
                <a:gd name="T0" fmla="*/ 0 w 219"/>
                <a:gd name="T1" fmla="*/ 0 h 4998"/>
                <a:gd name="T2" fmla="*/ 0 w 219"/>
                <a:gd name="T3" fmla="*/ 0 h 4998"/>
                <a:gd name="T4" fmla="*/ 0 w 219"/>
                <a:gd name="T5" fmla="*/ 0 h 4998"/>
                <a:gd name="T6" fmla="*/ 0 w 219"/>
                <a:gd name="T7" fmla="*/ 0 h 4998"/>
                <a:gd name="T8" fmla="*/ 0 w 219"/>
                <a:gd name="T9" fmla="*/ 0 h 4998"/>
                <a:gd name="T10" fmla="*/ 0 w 219"/>
                <a:gd name="T11" fmla="*/ 0 h 4998"/>
                <a:gd name="T12" fmla="*/ 0 w 219"/>
                <a:gd name="T13" fmla="*/ 0 h 4998"/>
                <a:gd name="T14" fmla="*/ 0 w 219"/>
                <a:gd name="T15" fmla="*/ 0 h 4998"/>
                <a:gd name="T16" fmla="*/ 0 w 219"/>
                <a:gd name="T17" fmla="*/ 0 h 4998"/>
                <a:gd name="T18" fmla="*/ 0 w 219"/>
                <a:gd name="T19" fmla="*/ 0 h 4998"/>
                <a:gd name="T20" fmla="*/ 0 w 219"/>
                <a:gd name="T21" fmla="*/ 0 h 4998"/>
                <a:gd name="T22" fmla="*/ 0 w 219"/>
                <a:gd name="T23" fmla="*/ 0 h 4998"/>
                <a:gd name="T24" fmla="*/ 0 w 219"/>
                <a:gd name="T25" fmla="*/ 0 h 4998"/>
                <a:gd name="T26" fmla="*/ 0 w 219"/>
                <a:gd name="T27" fmla="*/ 0 h 4998"/>
                <a:gd name="T28" fmla="*/ 0 w 219"/>
                <a:gd name="T29" fmla="*/ 0 h 4998"/>
                <a:gd name="T30" fmla="*/ 0 w 219"/>
                <a:gd name="T31" fmla="*/ 0 h 4998"/>
                <a:gd name="T32" fmla="*/ 0 w 219"/>
                <a:gd name="T33" fmla="*/ 0 h 4998"/>
                <a:gd name="T34" fmla="*/ 0 w 219"/>
                <a:gd name="T35" fmla="*/ 0 h 4998"/>
                <a:gd name="T36" fmla="*/ 0 w 219"/>
                <a:gd name="T37" fmla="*/ 0 h 4998"/>
                <a:gd name="T38" fmla="*/ 0 w 219"/>
                <a:gd name="T39" fmla="*/ 0 h 4998"/>
                <a:gd name="T40" fmla="*/ 0 w 219"/>
                <a:gd name="T41" fmla="*/ 0 h 4998"/>
                <a:gd name="T42" fmla="*/ 0 w 219"/>
                <a:gd name="T43" fmla="*/ 0 h 4998"/>
                <a:gd name="T44" fmla="*/ 0 w 219"/>
                <a:gd name="T45" fmla="*/ 0 h 4998"/>
                <a:gd name="T46" fmla="*/ 0 w 219"/>
                <a:gd name="T47" fmla="*/ 0 h 4998"/>
                <a:gd name="T48" fmla="*/ 0 w 219"/>
                <a:gd name="T49" fmla="*/ 0 h 4998"/>
                <a:gd name="T50" fmla="*/ 0 w 219"/>
                <a:gd name="T51" fmla="*/ 0 h 4998"/>
                <a:gd name="T52" fmla="*/ 0 w 219"/>
                <a:gd name="T53" fmla="*/ 0 h 4998"/>
                <a:gd name="T54" fmla="*/ 0 w 219"/>
                <a:gd name="T55" fmla="*/ 0 h 4998"/>
                <a:gd name="T56" fmla="*/ 0 w 219"/>
                <a:gd name="T57" fmla="*/ 0 h 4998"/>
                <a:gd name="T58" fmla="*/ 0 w 219"/>
                <a:gd name="T59" fmla="*/ 0 h 4998"/>
                <a:gd name="T60" fmla="*/ 0 w 219"/>
                <a:gd name="T61" fmla="*/ 0 h 4998"/>
                <a:gd name="T62" fmla="*/ 0 w 219"/>
                <a:gd name="T63" fmla="*/ 0 h 4998"/>
                <a:gd name="T64" fmla="*/ 0 w 219"/>
                <a:gd name="T65" fmla="*/ 0 h 4998"/>
                <a:gd name="T66" fmla="*/ 0 w 219"/>
                <a:gd name="T67" fmla="*/ 0 h 4998"/>
                <a:gd name="T68" fmla="*/ 0 w 219"/>
                <a:gd name="T69" fmla="*/ 0 h 4998"/>
                <a:gd name="T70" fmla="*/ 0 w 219"/>
                <a:gd name="T71" fmla="*/ 0 h 4998"/>
                <a:gd name="T72" fmla="*/ 0 w 219"/>
                <a:gd name="T73" fmla="*/ 0 h 4998"/>
                <a:gd name="T74" fmla="*/ 0 w 219"/>
                <a:gd name="T75" fmla="*/ 0 h 4998"/>
                <a:gd name="T76" fmla="*/ 0 w 219"/>
                <a:gd name="T77" fmla="*/ 0 h 4998"/>
                <a:gd name="T78" fmla="*/ 0 w 219"/>
                <a:gd name="T79" fmla="*/ 0 h 4998"/>
                <a:gd name="T80" fmla="*/ 0 w 219"/>
                <a:gd name="T81" fmla="*/ 0 h 4998"/>
                <a:gd name="T82" fmla="*/ 0 w 219"/>
                <a:gd name="T83" fmla="*/ 0 h 4998"/>
                <a:gd name="T84" fmla="*/ 0 w 219"/>
                <a:gd name="T85" fmla="*/ 0 h 4998"/>
                <a:gd name="T86" fmla="*/ 0 w 219"/>
                <a:gd name="T87" fmla="*/ 0 h 4998"/>
                <a:gd name="T88" fmla="*/ 0 w 219"/>
                <a:gd name="T89" fmla="*/ 0 h 4998"/>
                <a:gd name="T90" fmla="*/ 0 w 219"/>
                <a:gd name="T91" fmla="*/ 0 h 4998"/>
                <a:gd name="T92" fmla="*/ 0 w 219"/>
                <a:gd name="T93" fmla="*/ 0 h 4998"/>
                <a:gd name="T94" fmla="*/ 0 w 219"/>
                <a:gd name="T95" fmla="*/ 0 h 4998"/>
                <a:gd name="T96" fmla="*/ 0 w 219"/>
                <a:gd name="T97" fmla="*/ 0 h 4998"/>
                <a:gd name="T98" fmla="*/ 0 w 219"/>
                <a:gd name="T99" fmla="*/ 0 h 4998"/>
                <a:gd name="T100" fmla="*/ 0 w 219"/>
                <a:gd name="T101" fmla="*/ 0 h 4998"/>
                <a:gd name="T102" fmla="*/ 0 w 219"/>
                <a:gd name="T103" fmla="*/ 0 h 4998"/>
                <a:gd name="T104" fmla="*/ 0 w 219"/>
                <a:gd name="T105" fmla="*/ 0 h 4998"/>
                <a:gd name="T106" fmla="*/ 0 w 219"/>
                <a:gd name="T107" fmla="*/ 0 h 4998"/>
                <a:gd name="T108" fmla="*/ 0 w 219"/>
                <a:gd name="T109" fmla="*/ 0 h 4998"/>
                <a:gd name="T110" fmla="*/ 0 w 219"/>
                <a:gd name="T111" fmla="*/ 0 h 4998"/>
                <a:gd name="T112" fmla="*/ 0 w 219"/>
                <a:gd name="T113" fmla="*/ 0 h 49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19"/>
                <a:gd name="T172" fmla="*/ 0 h 4998"/>
                <a:gd name="T173" fmla="*/ 219 w 219"/>
                <a:gd name="T174" fmla="*/ 4998 h 49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19" h="4998">
                  <a:moveTo>
                    <a:pt x="72" y="116"/>
                  </a:moveTo>
                  <a:lnTo>
                    <a:pt x="65" y="617"/>
                  </a:lnTo>
                  <a:lnTo>
                    <a:pt x="58" y="994"/>
                  </a:lnTo>
                  <a:lnTo>
                    <a:pt x="53" y="1325"/>
                  </a:lnTo>
                  <a:lnTo>
                    <a:pt x="48" y="1678"/>
                  </a:lnTo>
                  <a:lnTo>
                    <a:pt x="41" y="2129"/>
                  </a:lnTo>
                  <a:lnTo>
                    <a:pt x="32" y="2751"/>
                  </a:lnTo>
                  <a:lnTo>
                    <a:pt x="18" y="3618"/>
                  </a:ln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1" y="4862"/>
                  </a:lnTo>
                  <a:lnTo>
                    <a:pt x="4" y="4878"/>
                  </a:lnTo>
                  <a:lnTo>
                    <a:pt x="7" y="4895"/>
                  </a:lnTo>
                  <a:lnTo>
                    <a:pt x="13" y="4911"/>
                  </a:lnTo>
                  <a:lnTo>
                    <a:pt x="20" y="4927"/>
                  </a:lnTo>
                  <a:lnTo>
                    <a:pt x="30" y="4941"/>
                  </a:lnTo>
                  <a:lnTo>
                    <a:pt x="43" y="4956"/>
                  </a:lnTo>
                  <a:lnTo>
                    <a:pt x="58" y="4968"/>
                  </a:lnTo>
                  <a:lnTo>
                    <a:pt x="79" y="4979"/>
                  </a:lnTo>
                  <a:lnTo>
                    <a:pt x="102" y="4987"/>
                  </a:lnTo>
                  <a:lnTo>
                    <a:pt x="129" y="4993"/>
                  </a:lnTo>
                  <a:lnTo>
                    <a:pt x="161" y="4997"/>
                  </a:lnTo>
                  <a:lnTo>
                    <a:pt x="198" y="4998"/>
                  </a:lnTo>
                  <a:lnTo>
                    <a:pt x="167" y="4961"/>
                  </a:lnTo>
                  <a:lnTo>
                    <a:pt x="142" y="4920"/>
                  </a:lnTo>
                  <a:lnTo>
                    <a:pt x="122" y="4875"/>
                  </a:lnTo>
                  <a:lnTo>
                    <a:pt x="107" y="4827"/>
                  </a:lnTo>
                  <a:lnTo>
                    <a:pt x="96" y="4779"/>
                  </a:lnTo>
                  <a:lnTo>
                    <a:pt x="89" y="4729"/>
                  </a:lnTo>
                  <a:lnTo>
                    <a:pt x="85" y="4679"/>
                  </a:lnTo>
                  <a:lnTo>
                    <a:pt x="84" y="4630"/>
                  </a:lnTo>
                  <a:lnTo>
                    <a:pt x="92" y="4160"/>
                  </a:lnTo>
                  <a:lnTo>
                    <a:pt x="98" y="3806"/>
                  </a:lnTo>
                  <a:lnTo>
                    <a:pt x="103" y="3496"/>
                  </a:lnTo>
                  <a:lnTo>
                    <a:pt x="108" y="3164"/>
                  </a:lnTo>
                  <a:lnTo>
                    <a:pt x="114" y="2741"/>
                  </a:lnTo>
                  <a:lnTo>
                    <a:pt x="123" y="2156"/>
                  </a:lnTo>
                  <a:lnTo>
                    <a:pt x="135" y="1344"/>
                  </a:lnTo>
                  <a:lnTo>
                    <a:pt x="151" y="233"/>
                  </a:lnTo>
                  <a:lnTo>
                    <a:pt x="152" y="183"/>
                  </a:lnTo>
                  <a:lnTo>
                    <a:pt x="155" y="142"/>
                  </a:lnTo>
                  <a:lnTo>
                    <a:pt x="160" y="105"/>
                  </a:lnTo>
                  <a:lnTo>
                    <a:pt x="169" y="75"/>
                  </a:lnTo>
                  <a:lnTo>
                    <a:pt x="178" y="51"/>
                  </a:lnTo>
                  <a:lnTo>
                    <a:pt x="190" y="31"/>
                  </a:lnTo>
                  <a:lnTo>
                    <a:pt x="203" y="14"/>
                  </a:lnTo>
                  <a:lnTo>
                    <a:pt x="219" y="0"/>
                  </a:lnTo>
                  <a:lnTo>
                    <a:pt x="192" y="4"/>
                  </a:lnTo>
                  <a:lnTo>
                    <a:pt x="169" y="12"/>
                  </a:lnTo>
                  <a:lnTo>
                    <a:pt x="148" y="24"/>
                  </a:lnTo>
                  <a:lnTo>
                    <a:pt x="131" y="38"/>
                  </a:lnTo>
                  <a:lnTo>
                    <a:pt x="115" y="55"/>
                  </a:lnTo>
                  <a:lnTo>
                    <a:pt x="101" y="73"/>
                  </a:lnTo>
                  <a:lnTo>
                    <a:pt x="87" y="94"/>
                  </a:lnTo>
                  <a:lnTo>
                    <a:pt x="72" y="116"/>
                  </a:lnTo>
                  <a:close/>
                </a:path>
              </a:pathLst>
            </a:custGeom>
            <a:solidFill>
              <a:srgbClr val="666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53" name="Freeform 304"/>
            <p:cNvSpPr>
              <a:spLocks/>
            </p:cNvSpPr>
            <p:nvPr/>
          </p:nvSpPr>
          <p:spPr bwMode="auto">
            <a:xfrm>
              <a:off x="2459" y="2073"/>
              <a:ext cx="25" cy="417"/>
            </a:xfrm>
            <a:custGeom>
              <a:avLst/>
              <a:gdLst>
                <a:gd name="T0" fmla="*/ 0 w 219"/>
                <a:gd name="T1" fmla="*/ 0 h 5001"/>
                <a:gd name="T2" fmla="*/ 0 w 219"/>
                <a:gd name="T3" fmla="*/ 0 h 5001"/>
                <a:gd name="T4" fmla="*/ 0 w 219"/>
                <a:gd name="T5" fmla="*/ 0 h 5001"/>
                <a:gd name="T6" fmla="*/ 0 w 219"/>
                <a:gd name="T7" fmla="*/ 0 h 5001"/>
                <a:gd name="T8" fmla="*/ 0 w 219"/>
                <a:gd name="T9" fmla="*/ 0 h 5001"/>
                <a:gd name="T10" fmla="*/ 0 w 219"/>
                <a:gd name="T11" fmla="*/ 0 h 5001"/>
                <a:gd name="T12" fmla="*/ 0 w 219"/>
                <a:gd name="T13" fmla="*/ 0 h 5001"/>
                <a:gd name="T14" fmla="*/ 0 w 219"/>
                <a:gd name="T15" fmla="*/ 0 h 5001"/>
                <a:gd name="T16" fmla="*/ 0 w 219"/>
                <a:gd name="T17" fmla="*/ 0 h 5001"/>
                <a:gd name="T18" fmla="*/ 0 w 219"/>
                <a:gd name="T19" fmla="*/ 0 h 5001"/>
                <a:gd name="T20" fmla="*/ 0 w 219"/>
                <a:gd name="T21" fmla="*/ 0 h 5001"/>
                <a:gd name="T22" fmla="*/ 0 w 219"/>
                <a:gd name="T23" fmla="*/ 0 h 5001"/>
                <a:gd name="T24" fmla="*/ 0 w 219"/>
                <a:gd name="T25" fmla="*/ 0 h 5001"/>
                <a:gd name="T26" fmla="*/ 0 w 219"/>
                <a:gd name="T27" fmla="*/ 0 h 5001"/>
                <a:gd name="T28" fmla="*/ 0 w 219"/>
                <a:gd name="T29" fmla="*/ 0 h 5001"/>
                <a:gd name="T30" fmla="*/ 0 w 219"/>
                <a:gd name="T31" fmla="*/ 0 h 5001"/>
                <a:gd name="T32" fmla="*/ 0 w 219"/>
                <a:gd name="T33" fmla="*/ 0 h 5001"/>
                <a:gd name="T34" fmla="*/ 0 w 219"/>
                <a:gd name="T35" fmla="*/ 0 h 5001"/>
                <a:gd name="T36" fmla="*/ 0 w 219"/>
                <a:gd name="T37" fmla="*/ 0 h 5001"/>
                <a:gd name="T38" fmla="*/ 0 w 219"/>
                <a:gd name="T39" fmla="*/ 0 h 5001"/>
                <a:gd name="T40" fmla="*/ 0 w 219"/>
                <a:gd name="T41" fmla="*/ 0 h 5001"/>
                <a:gd name="T42" fmla="*/ 0 w 219"/>
                <a:gd name="T43" fmla="*/ 0 h 5001"/>
                <a:gd name="T44" fmla="*/ 0 w 219"/>
                <a:gd name="T45" fmla="*/ 0 h 5001"/>
                <a:gd name="T46" fmla="*/ 0 w 219"/>
                <a:gd name="T47" fmla="*/ 0 h 5001"/>
                <a:gd name="T48" fmla="*/ 0 w 219"/>
                <a:gd name="T49" fmla="*/ 0 h 5001"/>
                <a:gd name="T50" fmla="*/ 0 w 219"/>
                <a:gd name="T51" fmla="*/ 0 h 5001"/>
                <a:gd name="T52" fmla="*/ 0 w 219"/>
                <a:gd name="T53" fmla="*/ 0 h 5001"/>
                <a:gd name="T54" fmla="*/ 0 w 219"/>
                <a:gd name="T55" fmla="*/ 0 h 5001"/>
                <a:gd name="T56" fmla="*/ 0 w 219"/>
                <a:gd name="T57" fmla="*/ 0 h 5001"/>
                <a:gd name="T58" fmla="*/ 0 w 219"/>
                <a:gd name="T59" fmla="*/ 0 h 5001"/>
                <a:gd name="T60" fmla="*/ 0 w 219"/>
                <a:gd name="T61" fmla="*/ 0 h 5001"/>
                <a:gd name="T62" fmla="*/ 0 w 219"/>
                <a:gd name="T63" fmla="*/ 0 h 5001"/>
                <a:gd name="T64" fmla="*/ 0 w 219"/>
                <a:gd name="T65" fmla="*/ 0 h 5001"/>
                <a:gd name="T66" fmla="*/ 0 w 219"/>
                <a:gd name="T67" fmla="*/ 0 h 5001"/>
                <a:gd name="T68" fmla="*/ 0 w 219"/>
                <a:gd name="T69" fmla="*/ 0 h 5001"/>
                <a:gd name="T70" fmla="*/ 0 w 219"/>
                <a:gd name="T71" fmla="*/ 0 h 5001"/>
                <a:gd name="T72" fmla="*/ 0 w 219"/>
                <a:gd name="T73" fmla="*/ 0 h 5001"/>
                <a:gd name="T74" fmla="*/ 0 w 219"/>
                <a:gd name="T75" fmla="*/ 0 h 5001"/>
                <a:gd name="T76" fmla="*/ 0 w 219"/>
                <a:gd name="T77" fmla="*/ 0 h 5001"/>
                <a:gd name="T78" fmla="*/ 0 w 219"/>
                <a:gd name="T79" fmla="*/ 0 h 5001"/>
                <a:gd name="T80" fmla="*/ 0 w 219"/>
                <a:gd name="T81" fmla="*/ 0 h 5001"/>
                <a:gd name="T82" fmla="*/ 0 w 219"/>
                <a:gd name="T83" fmla="*/ 0 h 5001"/>
                <a:gd name="T84" fmla="*/ 0 w 219"/>
                <a:gd name="T85" fmla="*/ 0 h 5001"/>
                <a:gd name="T86" fmla="*/ 0 w 219"/>
                <a:gd name="T87" fmla="*/ 0 h 5001"/>
                <a:gd name="T88" fmla="*/ 0 w 219"/>
                <a:gd name="T89" fmla="*/ 0 h 5001"/>
                <a:gd name="T90" fmla="*/ 0 w 219"/>
                <a:gd name="T91" fmla="*/ 0 h 5001"/>
                <a:gd name="T92" fmla="*/ 0 w 219"/>
                <a:gd name="T93" fmla="*/ 0 h 5001"/>
                <a:gd name="T94" fmla="*/ 0 w 219"/>
                <a:gd name="T95" fmla="*/ 0 h 5001"/>
                <a:gd name="T96" fmla="*/ 0 w 219"/>
                <a:gd name="T97" fmla="*/ 0 h 5001"/>
                <a:gd name="T98" fmla="*/ 0 w 219"/>
                <a:gd name="T99" fmla="*/ 0 h 5001"/>
                <a:gd name="T100" fmla="*/ 0 w 219"/>
                <a:gd name="T101" fmla="*/ 0 h 5001"/>
                <a:gd name="T102" fmla="*/ 0 w 219"/>
                <a:gd name="T103" fmla="*/ 0 h 5001"/>
                <a:gd name="T104" fmla="*/ 0 w 219"/>
                <a:gd name="T105" fmla="*/ 0 h 5001"/>
                <a:gd name="T106" fmla="*/ 0 w 219"/>
                <a:gd name="T107" fmla="*/ 0 h 5001"/>
                <a:gd name="T108" fmla="*/ 0 w 219"/>
                <a:gd name="T109" fmla="*/ 0 h 5001"/>
                <a:gd name="T110" fmla="*/ 0 w 219"/>
                <a:gd name="T111" fmla="*/ 0 h 5001"/>
                <a:gd name="T112" fmla="*/ 0 w 219"/>
                <a:gd name="T113" fmla="*/ 0 h 50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19"/>
                <a:gd name="T172" fmla="*/ 0 h 5001"/>
                <a:gd name="T173" fmla="*/ 219 w 219"/>
                <a:gd name="T174" fmla="*/ 5001 h 50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19" h="5001">
                  <a:moveTo>
                    <a:pt x="72" y="116"/>
                  </a:moveTo>
                  <a:lnTo>
                    <a:pt x="65" y="617"/>
                  </a:lnTo>
                  <a:lnTo>
                    <a:pt x="58" y="994"/>
                  </a:lnTo>
                  <a:lnTo>
                    <a:pt x="53" y="1325"/>
                  </a:lnTo>
                  <a:lnTo>
                    <a:pt x="48" y="1678"/>
                  </a:lnTo>
                  <a:lnTo>
                    <a:pt x="41" y="2129"/>
                  </a:lnTo>
                  <a:lnTo>
                    <a:pt x="32" y="2751"/>
                  </a:lnTo>
                  <a:lnTo>
                    <a:pt x="18" y="3618"/>
                  </a:ln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2" y="4862"/>
                  </a:lnTo>
                  <a:lnTo>
                    <a:pt x="4" y="4878"/>
                  </a:lnTo>
                  <a:lnTo>
                    <a:pt x="8" y="4895"/>
                  </a:lnTo>
                  <a:lnTo>
                    <a:pt x="14" y="4910"/>
                  </a:lnTo>
                  <a:lnTo>
                    <a:pt x="21" y="4926"/>
                  </a:lnTo>
                  <a:lnTo>
                    <a:pt x="31" y="4941"/>
                  </a:lnTo>
                  <a:lnTo>
                    <a:pt x="44" y="4955"/>
                  </a:lnTo>
                  <a:lnTo>
                    <a:pt x="62" y="4967"/>
                  </a:lnTo>
                  <a:lnTo>
                    <a:pt x="81" y="4979"/>
                  </a:lnTo>
                  <a:lnTo>
                    <a:pt x="105" y="4988"/>
                  </a:lnTo>
                  <a:lnTo>
                    <a:pt x="132" y="4995"/>
                  </a:lnTo>
                  <a:lnTo>
                    <a:pt x="164" y="4999"/>
                  </a:lnTo>
                  <a:lnTo>
                    <a:pt x="202" y="5001"/>
                  </a:lnTo>
                  <a:lnTo>
                    <a:pt x="164" y="4973"/>
                  </a:lnTo>
                  <a:lnTo>
                    <a:pt x="133" y="4939"/>
                  </a:lnTo>
                  <a:lnTo>
                    <a:pt x="109" y="4900"/>
                  </a:lnTo>
                  <a:lnTo>
                    <a:pt x="91" y="4856"/>
                  </a:lnTo>
                  <a:lnTo>
                    <a:pt x="78" y="4811"/>
                  </a:lnTo>
                  <a:lnTo>
                    <a:pt x="69" y="4763"/>
                  </a:lnTo>
                  <a:lnTo>
                    <a:pt x="64" y="4714"/>
                  </a:lnTo>
                  <a:lnTo>
                    <a:pt x="63" y="4665"/>
                  </a:lnTo>
                  <a:lnTo>
                    <a:pt x="71" y="4191"/>
                  </a:lnTo>
                  <a:lnTo>
                    <a:pt x="77" y="3832"/>
                  </a:lnTo>
                  <a:lnTo>
                    <a:pt x="82" y="3519"/>
                  </a:lnTo>
                  <a:lnTo>
                    <a:pt x="87" y="3184"/>
                  </a:lnTo>
                  <a:lnTo>
                    <a:pt x="94" y="2756"/>
                  </a:lnTo>
                  <a:lnTo>
                    <a:pt x="104" y="2166"/>
                  </a:lnTo>
                  <a:lnTo>
                    <a:pt x="117" y="1346"/>
                  </a:lnTo>
                  <a:lnTo>
                    <a:pt x="135" y="224"/>
                  </a:lnTo>
                  <a:lnTo>
                    <a:pt x="137" y="175"/>
                  </a:lnTo>
                  <a:lnTo>
                    <a:pt x="142" y="134"/>
                  </a:lnTo>
                  <a:lnTo>
                    <a:pt x="149" y="99"/>
                  </a:lnTo>
                  <a:lnTo>
                    <a:pt x="160" y="71"/>
                  </a:lnTo>
                  <a:lnTo>
                    <a:pt x="173" y="48"/>
                  </a:lnTo>
                  <a:lnTo>
                    <a:pt x="187" y="29"/>
                  </a:lnTo>
                  <a:lnTo>
                    <a:pt x="203" y="13"/>
                  </a:lnTo>
                  <a:lnTo>
                    <a:pt x="219" y="0"/>
                  </a:lnTo>
                  <a:lnTo>
                    <a:pt x="192" y="4"/>
                  </a:lnTo>
                  <a:lnTo>
                    <a:pt x="169" y="12"/>
                  </a:lnTo>
                  <a:lnTo>
                    <a:pt x="148" y="24"/>
                  </a:lnTo>
                  <a:lnTo>
                    <a:pt x="131" y="38"/>
                  </a:lnTo>
                  <a:lnTo>
                    <a:pt x="115" y="55"/>
                  </a:lnTo>
                  <a:lnTo>
                    <a:pt x="101" y="73"/>
                  </a:lnTo>
                  <a:lnTo>
                    <a:pt x="87" y="94"/>
                  </a:lnTo>
                  <a:lnTo>
                    <a:pt x="72" y="116"/>
                  </a:lnTo>
                  <a:close/>
                </a:path>
              </a:pathLst>
            </a:custGeom>
            <a:solidFill>
              <a:srgbClr val="575C5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54" name="Freeform 305"/>
            <p:cNvSpPr>
              <a:spLocks/>
            </p:cNvSpPr>
            <p:nvPr/>
          </p:nvSpPr>
          <p:spPr bwMode="auto">
            <a:xfrm>
              <a:off x="2459" y="2073"/>
              <a:ext cx="25" cy="417"/>
            </a:xfrm>
            <a:custGeom>
              <a:avLst/>
              <a:gdLst>
                <a:gd name="T0" fmla="*/ 0 w 222"/>
                <a:gd name="T1" fmla="*/ 0 h 5006"/>
                <a:gd name="T2" fmla="*/ 0 w 222"/>
                <a:gd name="T3" fmla="*/ 0 h 5006"/>
                <a:gd name="T4" fmla="*/ 0 w 222"/>
                <a:gd name="T5" fmla="*/ 0 h 5006"/>
                <a:gd name="T6" fmla="*/ 0 w 222"/>
                <a:gd name="T7" fmla="*/ 0 h 5006"/>
                <a:gd name="T8" fmla="*/ 0 w 222"/>
                <a:gd name="T9" fmla="*/ 0 h 5006"/>
                <a:gd name="T10" fmla="*/ 0 w 222"/>
                <a:gd name="T11" fmla="*/ 0 h 5006"/>
                <a:gd name="T12" fmla="*/ 0 w 222"/>
                <a:gd name="T13" fmla="*/ 0 h 5006"/>
                <a:gd name="T14" fmla="*/ 0 w 222"/>
                <a:gd name="T15" fmla="*/ 0 h 5006"/>
                <a:gd name="T16" fmla="*/ 0 w 222"/>
                <a:gd name="T17" fmla="*/ 0 h 5006"/>
                <a:gd name="T18" fmla="*/ 0 w 222"/>
                <a:gd name="T19" fmla="*/ 0 h 5006"/>
                <a:gd name="T20" fmla="*/ 0 w 222"/>
                <a:gd name="T21" fmla="*/ 0 h 5006"/>
                <a:gd name="T22" fmla="*/ 0 w 222"/>
                <a:gd name="T23" fmla="*/ 0 h 5006"/>
                <a:gd name="T24" fmla="*/ 0 w 222"/>
                <a:gd name="T25" fmla="*/ 0 h 5006"/>
                <a:gd name="T26" fmla="*/ 0 w 222"/>
                <a:gd name="T27" fmla="*/ 0 h 5006"/>
                <a:gd name="T28" fmla="*/ 0 w 222"/>
                <a:gd name="T29" fmla="*/ 0 h 5006"/>
                <a:gd name="T30" fmla="*/ 0 w 222"/>
                <a:gd name="T31" fmla="*/ 0 h 5006"/>
                <a:gd name="T32" fmla="*/ 0 w 222"/>
                <a:gd name="T33" fmla="*/ 0 h 5006"/>
                <a:gd name="T34" fmla="*/ 0 w 222"/>
                <a:gd name="T35" fmla="*/ 0 h 5006"/>
                <a:gd name="T36" fmla="*/ 0 w 222"/>
                <a:gd name="T37" fmla="*/ 0 h 5006"/>
                <a:gd name="T38" fmla="*/ 0 w 222"/>
                <a:gd name="T39" fmla="*/ 0 h 5006"/>
                <a:gd name="T40" fmla="*/ 0 w 222"/>
                <a:gd name="T41" fmla="*/ 0 h 5006"/>
                <a:gd name="T42" fmla="*/ 0 w 222"/>
                <a:gd name="T43" fmla="*/ 0 h 5006"/>
                <a:gd name="T44" fmla="*/ 0 w 222"/>
                <a:gd name="T45" fmla="*/ 0 h 5006"/>
                <a:gd name="T46" fmla="*/ 0 w 222"/>
                <a:gd name="T47" fmla="*/ 0 h 5006"/>
                <a:gd name="T48" fmla="*/ 0 w 222"/>
                <a:gd name="T49" fmla="*/ 0 h 5006"/>
                <a:gd name="T50" fmla="*/ 0 w 222"/>
                <a:gd name="T51" fmla="*/ 0 h 5006"/>
                <a:gd name="T52" fmla="*/ 0 w 222"/>
                <a:gd name="T53" fmla="*/ 0 h 5006"/>
                <a:gd name="T54" fmla="*/ 0 w 222"/>
                <a:gd name="T55" fmla="*/ 0 h 5006"/>
                <a:gd name="T56" fmla="*/ 0 w 222"/>
                <a:gd name="T57" fmla="*/ 0 h 5006"/>
                <a:gd name="T58" fmla="*/ 0 w 222"/>
                <a:gd name="T59" fmla="*/ 0 h 5006"/>
                <a:gd name="T60" fmla="*/ 0 w 222"/>
                <a:gd name="T61" fmla="*/ 0 h 5006"/>
                <a:gd name="T62" fmla="*/ 0 w 222"/>
                <a:gd name="T63" fmla="*/ 0 h 5006"/>
                <a:gd name="T64" fmla="*/ 0 w 222"/>
                <a:gd name="T65" fmla="*/ 0 h 5006"/>
                <a:gd name="T66" fmla="*/ 0 w 222"/>
                <a:gd name="T67" fmla="*/ 0 h 5006"/>
                <a:gd name="T68" fmla="*/ 0 w 222"/>
                <a:gd name="T69" fmla="*/ 0 h 5006"/>
                <a:gd name="T70" fmla="*/ 0 w 222"/>
                <a:gd name="T71" fmla="*/ 0 h 5006"/>
                <a:gd name="T72" fmla="*/ 0 w 222"/>
                <a:gd name="T73" fmla="*/ 0 h 5006"/>
                <a:gd name="T74" fmla="*/ 0 w 222"/>
                <a:gd name="T75" fmla="*/ 0 h 5006"/>
                <a:gd name="T76" fmla="*/ 0 w 222"/>
                <a:gd name="T77" fmla="*/ 0 h 5006"/>
                <a:gd name="T78" fmla="*/ 0 w 222"/>
                <a:gd name="T79" fmla="*/ 0 h 5006"/>
                <a:gd name="T80" fmla="*/ 0 w 222"/>
                <a:gd name="T81" fmla="*/ 0 h 5006"/>
                <a:gd name="T82" fmla="*/ 0 w 222"/>
                <a:gd name="T83" fmla="*/ 0 h 5006"/>
                <a:gd name="T84" fmla="*/ 0 w 222"/>
                <a:gd name="T85" fmla="*/ 0 h 5006"/>
                <a:gd name="T86" fmla="*/ 0 w 222"/>
                <a:gd name="T87" fmla="*/ 0 h 5006"/>
                <a:gd name="T88" fmla="*/ 0 w 222"/>
                <a:gd name="T89" fmla="*/ 0 h 5006"/>
                <a:gd name="T90" fmla="*/ 0 w 222"/>
                <a:gd name="T91" fmla="*/ 0 h 5006"/>
                <a:gd name="T92" fmla="*/ 0 w 222"/>
                <a:gd name="T93" fmla="*/ 0 h 5006"/>
                <a:gd name="T94" fmla="*/ 0 w 222"/>
                <a:gd name="T95" fmla="*/ 0 h 5006"/>
                <a:gd name="T96" fmla="*/ 0 w 222"/>
                <a:gd name="T97" fmla="*/ 0 h 5006"/>
                <a:gd name="T98" fmla="*/ 0 w 222"/>
                <a:gd name="T99" fmla="*/ 0 h 5006"/>
                <a:gd name="T100" fmla="*/ 0 w 222"/>
                <a:gd name="T101" fmla="*/ 0 h 50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2"/>
                <a:gd name="T154" fmla="*/ 0 h 5006"/>
                <a:gd name="T155" fmla="*/ 222 w 222"/>
                <a:gd name="T156" fmla="*/ 5006 h 50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2" h="5006">
                  <a:moveTo>
                    <a:pt x="73" y="116"/>
                  </a:move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1" y="4845"/>
                  </a:lnTo>
                  <a:lnTo>
                    <a:pt x="3" y="4862"/>
                  </a:lnTo>
                  <a:lnTo>
                    <a:pt x="5" y="4877"/>
                  </a:lnTo>
                  <a:lnTo>
                    <a:pt x="10" y="4894"/>
                  </a:lnTo>
                  <a:lnTo>
                    <a:pt x="16" y="4910"/>
                  </a:lnTo>
                  <a:lnTo>
                    <a:pt x="24" y="4926"/>
                  </a:lnTo>
                  <a:lnTo>
                    <a:pt x="35" y="4941"/>
                  </a:lnTo>
                  <a:lnTo>
                    <a:pt x="49" y="4955"/>
                  </a:lnTo>
                  <a:lnTo>
                    <a:pt x="66" y="4968"/>
                  </a:lnTo>
                  <a:lnTo>
                    <a:pt x="86" y="4980"/>
                  </a:lnTo>
                  <a:lnTo>
                    <a:pt x="110" y="4989"/>
                  </a:lnTo>
                  <a:lnTo>
                    <a:pt x="138" y="4997"/>
                  </a:lnTo>
                  <a:lnTo>
                    <a:pt x="170" y="5002"/>
                  </a:lnTo>
                  <a:lnTo>
                    <a:pt x="208" y="5006"/>
                  </a:lnTo>
                  <a:lnTo>
                    <a:pt x="184" y="4996"/>
                  </a:lnTo>
                  <a:lnTo>
                    <a:pt x="162" y="4986"/>
                  </a:lnTo>
                  <a:lnTo>
                    <a:pt x="142" y="4973"/>
                  </a:lnTo>
                  <a:lnTo>
                    <a:pt x="125" y="4959"/>
                  </a:lnTo>
                  <a:lnTo>
                    <a:pt x="110" y="4942"/>
                  </a:lnTo>
                  <a:lnTo>
                    <a:pt x="97" y="4925"/>
                  </a:lnTo>
                  <a:lnTo>
                    <a:pt x="85" y="4906"/>
                  </a:lnTo>
                  <a:lnTo>
                    <a:pt x="75" y="4886"/>
                  </a:lnTo>
                  <a:lnTo>
                    <a:pt x="67" y="4866"/>
                  </a:lnTo>
                  <a:lnTo>
                    <a:pt x="59" y="4843"/>
                  </a:lnTo>
                  <a:lnTo>
                    <a:pt x="54" y="4821"/>
                  </a:lnTo>
                  <a:lnTo>
                    <a:pt x="50" y="4797"/>
                  </a:lnTo>
                  <a:lnTo>
                    <a:pt x="47" y="4774"/>
                  </a:lnTo>
                  <a:lnTo>
                    <a:pt x="45" y="4750"/>
                  </a:lnTo>
                  <a:lnTo>
                    <a:pt x="43" y="4725"/>
                  </a:lnTo>
                  <a:lnTo>
                    <a:pt x="43" y="4701"/>
                  </a:lnTo>
                  <a:lnTo>
                    <a:pt x="118" y="217"/>
                  </a:lnTo>
                  <a:lnTo>
                    <a:pt x="120" y="168"/>
                  </a:lnTo>
                  <a:lnTo>
                    <a:pt x="127" y="128"/>
                  </a:lnTo>
                  <a:lnTo>
                    <a:pt x="138" y="95"/>
                  </a:lnTo>
                  <a:lnTo>
                    <a:pt x="152" y="68"/>
                  </a:lnTo>
                  <a:lnTo>
                    <a:pt x="167" y="46"/>
                  </a:lnTo>
                  <a:lnTo>
                    <a:pt x="186" y="28"/>
                  </a:lnTo>
                  <a:lnTo>
                    <a:pt x="204" y="13"/>
                  </a:lnTo>
                  <a:lnTo>
                    <a:pt x="222" y="0"/>
                  </a:lnTo>
                  <a:lnTo>
                    <a:pt x="194" y="4"/>
                  </a:lnTo>
                  <a:lnTo>
                    <a:pt x="170" y="12"/>
                  </a:lnTo>
                  <a:lnTo>
                    <a:pt x="150" y="24"/>
                  </a:lnTo>
                  <a:lnTo>
                    <a:pt x="133" y="38"/>
                  </a:lnTo>
                  <a:lnTo>
                    <a:pt x="117" y="55"/>
                  </a:lnTo>
                  <a:lnTo>
                    <a:pt x="103" y="73"/>
                  </a:lnTo>
                  <a:lnTo>
                    <a:pt x="88" y="94"/>
                  </a:lnTo>
                  <a:lnTo>
                    <a:pt x="73" y="116"/>
                  </a:lnTo>
                  <a:close/>
                </a:path>
              </a:pathLst>
            </a:custGeom>
            <a:solidFill>
              <a:srgbClr val="474F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55" name="Freeform 306"/>
            <p:cNvSpPr>
              <a:spLocks/>
            </p:cNvSpPr>
            <p:nvPr/>
          </p:nvSpPr>
          <p:spPr bwMode="auto">
            <a:xfrm>
              <a:off x="2488" y="2434"/>
              <a:ext cx="142" cy="45"/>
            </a:xfrm>
            <a:custGeom>
              <a:avLst/>
              <a:gdLst>
                <a:gd name="T0" fmla="*/ 0 w 1282"/>
                <a:gd name="T1" fmla="*/ 0 h 537"/>
                <a:gd name="T2" fmla="*/ 0 w 1282"/>
                <a:gd name="T3" fmla="*/ 0 h 537"/>
                <a:gd name="T4" fmla="*/ 0 w 1282"/>
                <a:gd name="T5" fmla="*/ 0 h 537"/>
                <a:gd name="T6" fmla="*/ 0 w 1282"/>
                <a:gd name="T7" fmla="*/ 0 h 537"/>
                <a:gd name="T8" fmla="*/ 0 w 1282"/>
                <a:gd name="T9" fmla="*/ 0 h 537"/>
                <a:gd name="T10" fmla="*/ 0 w 1282"/>
                <a:gd name="T11" fmla="*/ 0 h 537"/>
                <a:gd name="T12" fmla="*/ 0 w 1282"/>
                <a:gd name="T13" fmla="*/ 0 h 537"/>
                <a:gd name="T14" fmla="*/ 0 w 1282"/>
                <a:gd name="T15" fmla="*/ 0 h 537"/>
                <a:gd name="T16" fmla="*/ 0 w 1282"/>
                <a:gd name="T17" fmla="*/ 0 h 537"/>
                <a:gd name="T18" fmla="*/ 0 w 1282"/>
                <a:gd name="T19" fmla="*/ 0 h 537"/>
                <a:gd name="T20" fmla="*/ 0 w 1282"/>
                <a:gd name="T21" fmla="*/ 0 h 537"/>
                <a:gd name="T22" fmla="*/ 0 w 1282"/>
                <a:gd name="T23" fmla="*/ 0 h 537"/>
                <a:gd name="T24" fmla="*/ 0 w 1282"/>
                <a:gd name="T25" fmla="*/ 0 h 537"/>
                <a:gd name="T26" fmla="*/ 0 w 1282"/>
                <a:gd name="T27" fmla="*/ 0 h 537"/>
                <a:gd name="T28" fmla="*/ 0 w 1282"/>
                <a:gd name="T29" fmla="*/ 0 h 537"/>
                <a:gd name="T30" fmla="*/ 0 w 1282"/>
                <a:gd name="T31" fmla="*/ 0 h 537"/>
                <a:gd name="T32" fmla="*/ 0 w 1282"/>
                <a:gd name="T33" fmla="*/ 0 h 537"/>
                <a:gd name="T34" fmla="*/ 0 w 1282"/>
                <a:gd name="T35" fmla="*/ 0 h 537"/>
                <a:gd name="T36" fmla="*/ 0 w 1282"/>
                <a:gd name="T37" fmla="*/ 0 h 537"/>
                <a:gd name="T38" fmla="*/ 0 w 1282"/>
                <a:gd name="T39" fmla="*/ 0 h 537"/>
                <a:gd name="T40" fmla="*/ 0 w 1282"/>
                <a:gd name="T41" fmla="*/ 0 h 537"/>
                <a:gd name="T42" fmla="*/ 0 w 1282"/>
                <a:gd name="T43" fmla="*/ 0 h 537"/>
                <a:gd name="T44" fmla="*/ 0 w 1282"/>
                <a:gd name="T45" fmla="*/ 0 h 537"/>
                <a:gd name="T46" fmla="*/ 0 w 1282"/>
                <a:gd name="T47" fmla="*/ 0 h 537"/>
                <a:gd name="T48" fmla="*/ 0 w 1282"/>
                <a:gd name="T49" fmla="*/ 0 h 537"/>
                <a:gd name="T50" fmla="*/ 0 w 1282"/>
                <a:gd name="T51" fmla="*/ 0 h 537"/>
                <a:gd name="T52" fmla="*/ 0 w 1282"/>
                <a:gd name="T53" fmla="*/ 0 h 537"/>
                <a:gd name="T54" fmla="*/ 0 w 1282"/>
                <a:gd name="T55" fmla="*/ 0 h 537"/>
                <a:gd name="T56" fmla="*/ 0 w 1282"/>
                <a:gd name="T57" fmla="*/ 0 h 537"/>
                <a:gd name="T58" fmla="*/ 0 w 1282"/>
                <a:gd name="T59" fmla="*/ 0 h 537"/>
                <a:gd name="T60" fmla="*/ 0 w 1282"/>
                <a:gd name="T61" fmla="*/ 0 h 537"/>
                <a:gd name="T62" fmla="*/ 0 w 1282"/>
                <a:gd name="T63" fmla="*/ 0 h 537"/>
                <a:gd name="T64" fmla="*/ 0 w 1282"/>
                <a:gd name="T65" fmla="*/ 0 h 537"/>
                <a:gd name="T66" fmla="*/ 0 w 1282"/>
                <a:gd name="T67" fmla="*/ 0 h 537"/>
                <a:gd name="T68" fmla="*/ 0 w 1282"/>
                <a:gd name="T69" fmla="*/ 0 h 537"/>
                <a:gd name="T70" fmla="*/ 0 w 1282"/>
                <a:gd name="T71" fmla="*/ 0 h 537"/>
                <a:gd name="T72" fmla="*/ 0 w 1282"/>
                <a:gd name="T73" fmla="*/ 0 h 537"/>
                <a:gd name="T74" fmla="*/ 0 w 1282"/>
                <a:gd name="T75" fmla="*/ 0 h 537"/>
                <a:gd name="T76" fmla="*/ 0 w 1282"/>
                <a:gd name="T77" fmla="*/ 0 h 537"/>
                <a:gd name="T78" fmla="*/ 0 w 1282"/>
                <a:gd name="T79" fmla="*/ 0 h 537"/>
                <a:gd name="T80" fmla="*/ 0 w 1282"/>
                <a:gd name="T81" fmla="*/ 0 h 537"/>
                <a:gd name="T82" fmla="*/ 0 w 1282"/>
                <a:gd name="T83" fmla="*/ 0 h 537"/>
                <a:gd name="T84" fmla="*/ 0 w 1282"/>
                <a:gd name="T85" fmla="*/ 0 h 537"/>
                <a:gd name="T86" fmla="*/ 0 w 1282"/>
                <a:gd name="T87" fmla="*/ 0 h 5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2"/>
                <a:gd name="T133" fmla="*/ 0 h 537"/>
                <a:gd name="T134" fmla="*/ 1282 w 1282"/>
                <a:gd name="T135" fmla="*/ 537 h 53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2" h="537">
                  <a:moveTo>
                    <a:pt x="0" y="165"/>
                  </a:moveTo>
                  <a:lnTo>
                    <a:pt x="4" y="136"/>
                  </a:lnTo>
                  <a:lnTo>
                    <a:pt x="16" y="111"/>
                  </a:lnTo>
                  <a:lnTo>
                    <a:pt x="37" y="89"/>
                  </a:lnTo>
                  <a:lnTo>
                    <a:pt x="63" y="69"/>
                  </a:lnTo>
                  <a:lnTo>
                    <a:pt x="94" y="53"/>
                  </a:lnTo>
                  <a:lnTo>
                    <a:pt x="132" y="39"/>
                  </a:lnTo>
                  <a:lnTo>
                    <a:pt x="173" y="27"/>
                  </a:lnTo>
                  <a:lnTo>
                    <a:pt x="217" y="18"/>
                  </a:lnTo>
                  <a:lnTo>
                    <a:pt x="264" y="11"/>
                  </a:lnTo>
                  <a:lnTo>
                    <a:pt x="312" y="6"/>
                  </a:lnTo>
                  <a:lnTo>
                    <a:pt x="361" y="2"/>
                  </a:lnTo>
                  <a:lnTo>
                    <a:pt x="410" y="1"/>
                  </a:lnTo>
                  <a:lnTo>
                    <a:pt x="459" y="0"/>
                  </a:lnTo>
                  <a:lnTo>
                    <a:pt x="505" y="1"/>
                  </a:lnTo>
                  <a:lnTo>
                    <a:pt x="548" y="3"/>
                  </a:lnTo>
                  <a:lnTo>
                    <a:pt x="589" y="5"/>
                  </a:lnTo>
                  <a:lnTo>
                    <a:pt x="631" y="8"/>
                  </a:lnTo>
                  <a:lnTo>
                    <a:pt x="673" y="11"/>
                  </a:lnTo>
                  <a:lnTo>
                    <a:pt x="712" y="14"/>
                  </a:lnTo>
                  <a:lnTo>
                    <a:pt x="751" y="18"/>
                  </a:lnTo>
                  <a:lnTo>
                    <a:pt x="790" y="23"/>
                  </a:lnTo>
                  <a:lnTo>
                    <a:pt x="825" y="27"/>
                  </a:lnTo>
                  <a:lnTo>
                    <a:pt x="861" y="33"/>
                  </a:lnTo>
                  <a:lnTo>
                    <a:pt x="898" y="38"/>
                  </a:lnTo>
                  <a:lnTo>
                    <a:pt x="933" y="45"/>
                  </a:lnTo>
                  <a:lnTo>
                    <a:pt x="967" y="54"/>
                  </a:lnTo>
                  <a:lnTo>
                    <a:pt x="1002" y="63"/>
                  </a:lnTo>
                  <a:lnTo>
                    <a:pt x="1035" y="73"/>
                  </a:lnTo>
                  <a:lnTo>
                    <a:pt x="1069" y="85"/>
                  </a:lnTo>
                  <a:lnTo>
                    <a:pt x="1103" y="97"/>
                  </a:lnTo>
                  <a:lnTo>
                    <a:pt x="1136" y="112"/>
                  </a:lnTo>
                  <a:lnTo>
                    <a:pt x="1169" y="128"/>
                  </a:lnTo>
                  <a:lnTo>
                    <a:pt x="1191" y="141"/>
                  </a:lnTo>
                  <a:lnTo>
                    <a:pt x="1213" y="156"/>
                  </a:lnTo>
                  <a:lnTo>
                    <a:pt x="1233" y="174"/>
                  </a:lnTo>
                  <a:lnTo>
                    <a:pt x="1250" y="193"/>
                  </a:lnTo>
                  <a:lnTo>
                    <a:pt x="1264" y="214"/>
                  </a:lnTo>
                  <a:lnTo>
                    <a:pt x="1275" y="236"/>
                  </a:lnTo>
                  <a:lnTo>
                    <a:pt x="1281" y="259"/>
                  </a:lnTo>
                  <a:lnTo>
                    <a:pt x="1282" y="281"/>
                  </a:lnTo>
                  <a:lnTo>
                    <a:pt x="1273" y="329"/>
                  </a:lnTo>
                  <a:lnTo>
                    <a:pt x="1255" y="370"/>
                  </a:lnTo>
                  <a:lnTo>
                    <a:pt x="1230" y="407"/>
                  </a:lnTo>
                  <a:lnTo>
                    <a:pt x="1197" y="437"/>
                  </a:lnTo>
                  <a:lnTo>
                    <a:pt x="1159" y="462"/>
                  </a:lnTo>
                  <a:lnTo>
                    <a:pt x="1117" y="483"/>
                  </a:lnTo>
                  <a:lnTo>
                    <a:pt x="1070" y="500"/>
                  </a:lnTo>
                  <a:lnTo>
                    <a:pt x="1021" y="512"/>
                  </a:lnTo>
                  <a:lnTo>
                    <a:pt x="970" y="523"/>
                  </a:lnTo>
                  <a:lnTo>
                    <a:pt x="920" y="529"/>
                  </a:lnTo>
                  <a:lnTo>
                    <a:pt x="869" y="533"/>
                  </a:lnTo>
                  <a:lnTo>
                    <a:pt x="821" y="536"/>
                  </a:lnTo>
                  <a:lnTo>
                    <a:pt x="776" y="537"/>
                  </a:lnTo>
                  <a:lnTo>
                    <a:pt x="734" y="536"/>
                  </a:lnTo>
                  <a:lnTo>
                    <a:pt x="697" y="535"/>
                  </a:lnTo>
                  <a:lnTo>
                    <a:pt x="665" y="534"/>
                  </a:lnTo>
                  <a:lnTo>
                    <a:pt x="648" y="533"/>
                  </a:lnTo>
                  <a:lnTo>
                    <a:pt x="629" y="532"/>
                  </a:lnTo>
                  <a:lnTo>
                    <a:pt x="609" y="530"/>
                  </a:lnTo>
                  <a:lnTo>
                    <a:pt x="588" y="528"/>
                  </a:lnTo>
                  <a:lnTo>
                    <a:pt x="565" y="526"/>
                  </a:lnTo>
                  <a:lnTo>
                    <a:pt x="540" y="523"/>
                  </a:lnTo>
                  <a:lnTo>
                    <a:pt x="515" y="519"/>
                  </a:lnTo>
                  <a:lnTo>
                    <a:pt x="489" y="515"/>
                  </a:lnTo>
                  <a:lnTo>
                    <a:pt x="463" y="510"/>
                  </a:lnTo>
                  <a:lnTo>
                    <a:pt x="435" y="506"/>
                  </a:lnTo>
                  <a:lnTo>
                    <a:pt x="408" y="500"/>
                  </a:lnTo>
                  <a:lnTo>
                    <a:pt x="380" y="494"/>
                  </a:lnTo>
                  <a:lnTo>
                    <a:pt x="353" y="486"/>
                  </a:lnTo>
                  <a:lnTo>
                    <a:pt x="324" y="479"/>
                  </a:lnTo>
                  <a:lnTo>
                    <a:pt x="297" y="470"/>
                  </a:lnTo>
                  <a:lnTo>
                    <a:pt x="270" y="460"/>
                  </a:lnTo>
                  <a:lnTo>
                    <a:pt x="243" y="450"/>
                  </a:lnTo>
                  <a:lnTo>
                    <a:pt x="217" y="439"/>
                  </a:lnTo>
                  <a:lnTo>
                    <a:pt x="191" y="427"/>
                  </a:lnTo>
                  <a:lnTo>
                    <a:pt x="167" y="414"/>
                  </a:lnTo>
                  <a:lnTo>
                    <a:pt x="144" y="399"/>
                  </a:lnTo>
                  <a:lnTo>
                    <a:pt x="121" y="385"/>
                  </a:lnTo>
                  <a:lnTo>
                    <a:pt x="101" y="368"/>
                  </a:lnTo>
                  <a:lnTo>
                    <a:pt x="82" y="351"/>
                  </a:lnTo>
                  <a:lnTo>
                    <a:pt x="65" y="332"/>
                  </a:lnTo>
                  <a:lnTo>
                    <a:pt x="49" y="312"/>
                  </a:lnTo>
                  <a:lnTo>
                    <a:pt x="35" y="292"/>
                  </a:lnTo>
                  <a:lnTo>
                    <a:pt x="24" y="269"/>
                  </a:lnTo>
                  <a:lnTo>
                    <a:pt x="13" y="245"/>
                  </a:lnTo>
                  <a:lnTo>
                    <a:pt x="6" y="220"/>
                  </a:lnTo>
                  <a:lnTo>
                    <a:pt x="2" y="193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56" name="Freeform 307"/>
            <p:cNvSpPr>
              <a:spLocks/>
            </p:cNvSpPr>
            <p:nvPr/>
          </p:nvSpPr>
          <p:spPr bwMode="auto">
            <a:xfrm>
              <a:off x="2489" y="2434"/>
              <a:ext cx="139" cy="43"/>
            </a:xfrm>
            <a:custGeom>
              <a:avLst/>
              <a:gdLst>
                <a:gd name="T0" fmla="*/ 0 w 1251"/>
                <a:gd name="T1" fmla="*/ 0 h 509"/>
                <a:gd name="T2" fmla="*/ 0 w 1251"/>
                <a:gd name="T3" fmla="*/ 0 h 509"/>
                <a:gd name="T4" fmla="*/ 0 w 1251"/>
                <a:gd name="T5" fmla="*/ 0 h 509"/>
                <a:gd name="T6" fmla="*/ 0 w 1251"/>
                <a:gd name="T7" fmla="*/ 0 h 509"/>
                <a:gd name="T8" fmla="*/ 0 w 1251"/>
                <a:gd name="T9" fmla="*/ 0 h 509"/>
                <a:gd name="T10" fmla="*/ 0 w 1251"/>
                <a:gd name="T11" fmla="*/ 0 h 509"/>
                <a:gd name="T12" fmla="*/ 0 w 1251"/>
                <a:gd name="T13" fmla="*/ 0 h 509"/>
                <a:gd name="T14" fmla="*/ 0 w 1251"/>
                <a:gd name="T15" fmla="*/ 0 h 509"/>
                <a:gd name="T16" fmla="*/ 0 w 1251"/>
                <a:gd name="T17" fmla="*/ 0 h 509"/>
                <a:gd name="T18" fmla="*/ 0 w 1251"/>
                <a:gd name="T19" fmla="*/ 0 h 509"/>
                <a:gd name="T20" fmla="*/ 0 w 1251"/>
                <a:gd name="T21" fmla="*/ 0 h 509"/>
                <a:gd name="T22" fmla="*/ 0 w 1251"/>
                <a:gd name="T23" fmla="*/ 0 h 509"/>
                <a:gd name="T24" fmla="*/ 0 w 1251"/>
                <a:gd name="T25" fmla="*/ 0 h 509"/>
                <a:gd name="T26" fmla="*/ 0 w 1251"/>
                <a:gd name="T27" fmla="*/ 0 h 509"/>
                <a:gd name="T28" fmla="*/ 0 w 1251"/>
                <a:gd name="T29" fmla="*/ 0 h 509"/>
                <a:gd name="T30" fmla="*/ 0 w 1251"/>
                <a:gd name="T31" fmla="*/ 0 h 509"/>
                <a:gd name="T32" fmla="*/ 0 w 1251"/>
                <a:gd name="T33" fmla="*/ 0 h 509"/>
                <a:gd name="T34" fmla="*/ 0 w 1251"/>
                <a:gd name="T35" fmla="*/ 0 h 509"/>
                <a:gd name="T36" fmla="*/ 0 w 1251"/>
                <a:gd name="T37" fmla="*/ 0 h 509"/>
                <a:gd name="T38" fmla="*/ 0 w 1251"/>
                <a:gd name="T39" fmla="*/ 0 h 509"/>
                <a:gd name="T40" fmla="*/ 0 w 1251"/>
                <a:gd name="T41" fmla="*/ 0 h 509"/>
                <a:gd name="T42" fmla="*/ 0 w 1251"/>
                <a:gd name="T43" fmla="*/ 0 h 509"/>
                <a:gd name="T44" fmla="*/ 0 w 1251"/>
                <a:gd name="T45" fmla="*/ 0 h 509"/>
                <a:gd name="T46" fmla="*/ 0 w 1251"/>
                <a:gd name="T47" fmla="*/ 0 h 509"/>
                <a:gd name="T48" fmla="*/ 0 w 1251"/>
                <a:gd name="T49" fmla="*/ 0 h 509"/>
                <a:gd name="T50" fmla="*/ 0 w 1251"/>
                <a:gd name="T51" fmla="*/ 0 h 509"/>
                <a:gd name="T52" fmla="*/ 0 w 1251"/>
                <a:gd name="T53" fmla="*/ 0 h 509"/>
                <a:gd name="T54" fmla="*/ 0 w 1251"/>
                <a:gd name="T55" fmla="*/ 0 h 509"/>
                <a:gd name="T56" fmla="*/ 0 w 1251"/>
                <a:gd name="T57" fmla="*/ 0 h 509"/>
                <a:gd name="T58" fmla="*/ 0 w 1251"/>
                <a:gd name="T59" fmla="*/ 0 h 509"/>
                <a:gd name="T60" fmla="*/ 0 w 1251"/>
                <a:gd name="T61" fmla="*/ 0 h 509"/>
                <a:gd name="T62" fmla="*/ 0 w 1251"/>
                <a:gd name="T63" fmla="*/ 0 h 509"/>
                <a:gd name="T64" fmla="*/ 0 w 1251"/>
                <a:gd name="T65" fmla="*/ 0 h 509"/>
                <a:gd name="T66" fmla="*/ 0 w 1251"/>
                <a:gd name="T67" fmla="*/ 0 h 509"/>
                <a:gd name="T68" fmla="*/ 0 w 1251"/>
                <a:gd name="T69" fmla="*/ 0 h 509"/>
                <a:gd name="T70" fmla="*/ 0 w 1251"/>
                <a:gd name="T71" fmla="*/ 0 h 50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51"/>
                <a:gd name="T109" fmla="*/ 0 h 509"/>
                <a:gd name="T110" fmla="*/ 1251 w 1251"/>
                <a:gd name="T111" fmla="*/ 509 h 50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51" h="509">
                  <a:moveTo>
                    <a:pt x="0" y="155"/>
                  </a:moveTo>
                  <a:lnTo>
                    <a:pt x="5" y="128"/>
                  </a:lnTo>
                  <a:lnTo>
                    <a:pt x="18" y="104"/>
                  </a:lnTo>
                  <a:lnTo>
                    <a:pt x="38" y="84"/>
                  </a:lnTo>
                  <a:lnTo>
                    <a:pt x="64" y="66"/>
                  </a:lnTo>
                  <a:lnTo>
                    <a:pt x="95" y="51"/>
                  </a:lnTo>
                  <a:lnTo>
                    <a:pt x="132" y="37"/>
                  </a:lnTo>
                  <a:lnTo>
                    <a:pt x="171" y="26"/>
                  </a:lnTo>
                  <a:lnTo>
                    <a:pt x="214" y="17"/>
                  </a:lnTo>
                  <a:lnTo>
                    <a:pt x="260" y="10"/>
                  </a:lnTo>
                  <a:lnTo>
                    <a:pt x="307" y="6"/>
                  </a:lnTo>
                  <a:lnTo>
                    <a:pt x="355" y="2"/>
                  </a:lnTo>
                  <a:lnTo>
                    <a:pt x="402" y="0"/>
                  </a:lnTo>
                  <a:lnTo>
                    <a:pt x="449" y="0"/>
                  </a:lnTo>
                  <a:lnTo>
                    <a:pt x="493" y="0"/>
                  </a:lnTo>
                  <a:lnTo>
                    <a:pt x="535" y="2"/>
                  </a:lnTo>
                  <a:lnTo>
                    <a:pt x="575" y="4"/>
                  </a:lnTo>
                  <a:lnTo>
                    <a:pt x="615" y="7"/>
                  </a:lnTo>
                  <a:lnTo>
                    <a:pt x="654" y="10"/>
                  </a:lnTo>
                  <a:lnTo>
                    <a:pt x="694" y="14"/>
                  </a:lnTo>
                  <a:lnTo>
                    <a:pt x="731" y="17"/>
                  </a:lnTo>
                  <a:lnTo>
                    <a:pt x="769" y="22"/>
                  </a:lnTo>
                  <a:lnTo>
                    <a:pt x="804" y="27"/>
                  </a:lnTo>
                  <a:lnTo>
                    <a:pt x="840" y="31"/>
                  </a:lnTo>
                  <a:lnTo>
                    <a:pt x="876" y="37"/>
                  </a:lnTo>
                  <a:lnTo>
                    <a:pt x="910" y="43"/>
                  </a:lnTo>
                  <a:lnTo>
                    <a:pt x="943" y="51"/>
                  </a:lnTo>
                  <a:lnTo>
                    <a:pt x="977" y="60"/>
                  </a:lnTo>
                  <a:lnTo>
                    <a:pt x="1011" y="69"/>
                  </a:lnTo>
                  <a:lnTo>
                    <a:pt x="1043" y="80"/>
                  </a:lnTo>
                  <a:lnTo>
                    <a:pt x="1075" y="92"/>
                  </a:lnTo>
                  <a:lnTo>
                    <a:pt x="1108" y="105"/>
                  </a:lnTo>
                  <a:lnTo>
                    <a:pt x="1140" y="120"/>
                  </a:lnTo>
                  <a:lnTo>
                    <a:pt x="1161" y="132"/>
                  </a:lnTo>
                  <a:lnTo>
                    <a:pt x="1181" y="148"/>
                  </a:lnTo>
                  <a:lnTo>
                    <a:pt x="1201" y="164"/>
                  </a:lnTo>
                  <a:lnTo>
                    <a:pt x="1219" y="183"/>
                  </a:lnTo>
                  <a:lnTo>
                    <a:pt x="1233" y="204"/>
                  </a:lnTo>
                  <a:lnTo>
                    <a:pt x="1244" y="225"/>
                  </a:lnTo>
                  <a:lnTo>
                    <a:pt x="1250" y="246"/>
                  </a:lnTo>
                  <a:lnTo>
                    <a:pt x="1251" y="269"/>
                  </a:lnTo>
                  <a:lnTo>
                    <a:pt x="1243" y="314"/>
                  </a:lnTo>
                  <a:lnTo>
                    <a:pt x="1226" y="352"/>
                  </a:lnTo>
                  <a:lnTo>
                    <a:pt x="1202" y="385"/>
                  </a:lnTo>
                  <a:lnTo>
                    <a:pt x="1170" y="413"/>
                  </a:lnTo>
                  <a:lnTo>
                    <a:pt x="1133" y="437"/>
                  </a:lnTo>
                  <a:lnTo>
                    <a:pt x="1092" y="456"/>
                  </a:lnTo>
                  <a:lnTo>
                    <a:pt x="1047" y="472"/>
                  </a:lnTo>
                  <a:lnTo>
                    <a:pt x="1000" y="484"/>
                  </a:lnTo>
                  <a:lnTo>
                    <a:pt x="950" y="495"/>
                  </a:lnTo>
                  <a:lnTo>
                    <a:pt x="901" y="501"/>
                  </a:lnTo>
                  <a:lnTo>
                    <a:pt x="851" y="506"/>
                  </a:lnTo>
                  <a:lnTo>
                    <a:pt x="804" y="508"/>
                  </a:lnTo>
                  <a:lnTo>
                    <a:pt x="759" y="509"/>
                  </a:lnTo>
                  <a:lnTo>
                    <a:pt x="718" y="509"/>
                  </a:lnTo>
                  <a:lnTo>
                    <a:pt x="681" y="509"/>
                  </a:lnTo>
                  <a:lnTo>
                    <a:pt x="649" y="508"/>
                  </a:lnTo>
                  <a:lnTo>
                    <a:pt x="613" y="506"/>
                  </a:lnTo>
                  <a:lnTo>
                    <a:pt x="571" y="502"/>
                  </a:lnTo>
                  <a:lnTo>
                    <a:pt x="524" y="497"/>
                  </a:lnTo>
                  <a:lnTo>
                    <a:pt x="474" y="490"/>
                  </a:lnTo>
                  <a:lnTo>
                    <a:pt x="421" y="480"/>
                  </a:lnTo>
                  <a:lnTo>
                    <a:pt x="367" y="468"/>
                  </a:lnTo>
                  <a:lnTo>
                    <a:pt x="312" y="453"/>
                  </a:lnTo>
                  <a:lnTo>
                    <a:pt x="259" y="436"/>
                  </a:lnTo>
                  <a:lnTo>
                    <a:pt x="207" y="415"/>
                  </a:lnTo>
                  <a:lnTo>
                    <a:pt x="160" y="390"/>
                  </a:lnTo>
                  <a:lnTo>
                    <a:pt x="116" y="362"/>
                  </a:lnTo>
                  <a:lnTo>
                    <a:pt x="77" y="330"/>
                  </a:lnTo>
                  <a:lnTo>
                    <a:pt x="45" y="294"/>
                  </a:lnTo>
                  <a:lnTo>
                    <a:pt x="21" y="252"/>
                  </a:lnTo>
                  <a:lnTo>
                    <a:pt x="5" y="206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8C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57" name="Freeform 308"/>
            <p:cNvSpPr>
              <a:spLocks/>
            </p:cNvSpPr>
            <p:nvPr/>
          </p:nvSpPr>
          <p:spPr bwMode="auto">
            <a:xfrm>
              <a:off x="2491" y="2434"/>
              <a:ext cx="135" cy="41"/>
            </a:xfrm>
            <a:custGeom>
              <a:avLst/>
              <a:gdLst>
                <a:gd name="T0" fmla="*/ 0 w 1216"/>
                <a:gd name="T1" fmla="*/ 0 h 483"/>
                <a:gd name="T2" fmla="*/ 0 w 1216"/>
                <a:gd name="T3" fmla="*/ 0 h 483"/>
                <a:gd name="T4" fmla="*/ 0 w 1216"/>
                <a:gd name="T5" fmla="*/ 0 h 483"/>
                <a:gd name="T6" fmla="*/ 0 w 1216"/>
                <a:gd name="T7" fmla="*/ 0 h 483"/>
                <a:gd name="T8" fmla="*/ 0 w 1216"/>
                <a:gd name="T9" fmla="*/ 0 h 483"/>
                <a:gd name="T10" fmla="*/ 0 w 1216"/>
                <a:gd name="T11" fmla="*/ 0 h 483"/>
                <a:gd name="T12" fmla="*/ 0 w 1216"/>
                <a:gd name="T13" fmla="*/ 0 h 483"/>
                <a:gd name="T14" fmla="*/ 0 w 1216"/>
                <a:gd name="T15" fmla="*/ 0 h 483"/>
                <a:gd name="T16" fmla="*/ 0 w 1216"/>
                <a:gd name="T17" fmla="*/ 0 h 483"/>
                <a:gd name="T18" fmla="*/ 0 w 1216"/>
                <a:gd name="T19" fmla="*/ 0 h 483"/>
                <a:gd name="T20" fmla="*/ 0 w 1216"/>
                <a:gd name="T21" fmla="*/ 0 h 483"/>
                <a:gd name="T22" fmla="*/ 0 w 1216"/>
                <a:gd name="T23" fmla="*/ 0 h 483"/>
                <a:gd name="T24" fmla="*/ 0 w 1216"/>
                <a:gd name="T25" fmla="*/ 0 h 483"/>
                <a:gd name="T26" fmla="*/ 0 w 1216"/>
                <a:gd name="T27" fmla="*/ 0 h 483"/>
                <a:gd name="T28" fmla="*/ 0 w 1216"/>
                <a:gd name="T29" fmla="*/ 0 h 483"/>
                <a:gd name="T30" fmla="*/ 0 w 1216"/>
                <a:gd name="T31" fmla="*/ 0 h 483"/>
                <a:gd name="T32" fmla="*/ 0 w 1216"/>
                <a:gd name="T33" fmla="*/ 0 h 483"/>
                <a:gd name="T34" fmla="*/ 0 w 1216"/>
                <a:gd name="T35" fmla="*/ 0 h 483"/>
                <a:gd name="T36" fmla="*/ 0 w 1216"/>
                <a:gd name="T37" fmla="*/ 0 h 483"/>
                <a:gd name="T38" fmla="*/ 0 w 1216"/>
                <a:gd name="T39" fmla="*/ 0 h 483"/>
                <a:gd name="T40" fmla="*/ 0 w 1216"/>
                <a:gd name="T41" fmla="*/ 0 h 483"/>
                <a:gd name="T42" fmla="*/ 0 w 1216"/>
                <a:gd name="T43" fmla="*/ 0 h 483"/>
                <a:gd name="T44" fmla="*/ 0 w 1216"/>
                <a:gd name="T45" fmla="*/ 0 h 483"/>
                <a:gd name="T46" fmla="*/ 0 w 1216"/>
                <a:gd name="T47" fmla="*/ 0 h 483"/>
                <a:gd name="T48" fmla="*/ 0 w 1216"/>
                <a:gd name="T49" fmla="*/ 0 h 483"/>
                <a:gd name="T50" fmla="*/ 0 w 1216"/>
                <a:gd name="T51" fmla="*/ 0 h 483"/>
                <a:gd name="T52" fmla="*/ 0 w 1216"/>
                <a:gd name="T53" fmla="*/ 0 h 483"/>
                <a:gd name="T54" fmla="*/ 0 w 1216"/>
                <a:gd name="T55" fmla="*/ 0 h 483"/>
                <a:gd name="T56" fmla="*/ 0 w 1216"/>
                <a:gd name="T57" fmla="*/ 0 h 483"/>
                <a:gd name="T58" fmla="*/ 0 w 1216"/>
                <a:gd name="T59" fmla="*/ 0 h 483"/>
                <a:gd name="T60" fmla="*/ 0 w 1216"/>
                <a:gd name="T61" fmla="*/ 0 h 483"/>
                <a:gd name="T62" fmla="*/ 0 w 1216"/>
                <a:gd name="T63" fmla="*/ 0 h 483"/>
                <a:gd name="T64" fmla="*/ 0 w 1216"/>
                <a:gd name="T65" fmla="*/ 0 h 483"/>
                <a:gd name="T66" fmla="*/ 0 w 1216"/>
                <a:gd name="T67" fmla="*/ 0 h 483"/>
                <a:gd name="T68" fmla="*/ 0 w 1216"/>
                <a:gd name="T69" fmla="*/ 0 h 483"/>
                <a:gd name="T70" fmla="*/ 0 w 1216"/>
                <a:gd name="T71" fmla="*/ 0 h 48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16"/>
                <a:gd name="T109" fmla="*/ 0 h 483"/>
                <a:gd name="T110" fmla="*/ 1216 w 1216"/>
                <a:gd name="T111" fmla="*/ 483 h 48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16" h="483">
                  <a:moveTo>
                    <a:pt x="0" y="143"/>
                  </a:moveTo>
                  <a:lnTo>
                    <a:pt x="5" y="118"/>
                  </a:lnTo>
                  <a:lnTo>
                    <a:pt x="17" y="96"/>
                  </a:lnTo>
                  <a:lnTo>
                    <a:pt x="36" y="77"/>
                  </a:lnTo>
                  <a:lnTo>
                    <a:pt x="62" y="60"/>
                  </a:lnTo>
                  <a:lnTo>
                    <a:pt x="92" y="46"/>
                  </a:lnTo>
                  <a:lnTo>
                    <a:pt x="128" y="33"/>
                  </a:lnTo>
                  <a:lnTo>
                    <a:pt x="167" y="23"/>
                  </a:lnTo>
                  <a:lnTo>
                    <a:pt x="209" y="15"/>
                  </a:lnTo>
                  <a:lnTo>
                    <a:pt x="253" y="9"/>
                  </a:lnTo>
                  <a:lnTo>
                    <a:pt x="298" y="4"/>
                  </a:lnTo>
                  <a:lnTo>
                    <a:pt x="345" y="1"/>
                  </a:lnTo>
                  <a:lnTo>
                    <a:pt x="390" y="0"/>
                  </a:lnTo>
                  <a:lnTo>
                    <a:pt x="435" y="0"/>
                  </a:lnTo>
                  <a:lnTo>
                    <a:pt x="478" y="0"/>
                  </a:lnTo>
                  <a:lnTo>
                    <a:pt x="518" y="2"/>
                  </a:lnTo>
                  <a:lnTo>
                    <a:pt x="556" y="4"/>
                  </a:lnTo>
                  <a:lnTo>
                    <a:pt x="595" y="7"/>
                  </a:lnTo>
                  <a:lnTo>
                    <a:pt x="633" y="10"/>
                  </a:lnTo>
                  <a:lnTo>
                    <a:pt x="672" y="13"/>
                  </a:lnTo>
                  <a:lnTo>
                    <a:pt x="709" y="17"/>
                  </a:lnTo>
                  <a:lnTo>
                    <a:pt x="745" y="21"/>
                  </a:lnTo>
                  <a:lnTo>
                    <a:pt x="780" y="25"/>
                  </a:lnTo>
                  <a:lnTo>
                    <a:pt x="815" y="30"/>
                  </a:lnTo>
                  <a:lnTo>
                    <a:pt x="849" y="35"/>
                  </a:lnTo>
                  <a:lnTo>
                    <a:pt x="884" y="41"/>
                  </a:lnTo>
                  <a:lnTo>
                    <a:pt x="917" y="49"/>
                  </a:lnTo>
                  <a:lnTo>
                    <a:pt x="949" y="57"/>
                  </a:lnTo>
                  <a:lnTo>
                    <a:pt x="982" y="66"/>
                  </a:lnTo>
                  <a:lnTo>
                    <a:pt x="1014" y="77"/>
                  </a:lnTo>
                  <a:lnTo>
                    <a:pt x="1045" y="88"/>
                  </a:lnTo>
                  <a:lnTo>
                    <a:pt x="1077" y="101"/>
                  </a:lnTo>
                  <a:lnTo>
                    <a:pt x="1108" y="116"/>
                  </a:lnTo>
                  <a:lnTo>
                    <a:pt x="1128" y="126"/>
                  </a:lnTo>
                  <a:lnTo>
                    <a:pt x="1148" y="140"/>
                  </a:lnTo>
                  <a:lnTo>
                    <a:pt x="1166" y="155"/>
                  </a:lnTo>
                  <a:lnTo>
                    <a:pt x="1184" y="173"/>
                  </a:lnTo>
                  <a:lnTo>
                    <a:pt x="1197" y="191"/>
                  </a:lnTo>
                  <a:lnTo>
                    <a:pt x="1208" y="211"/>
                  </a:lnTo>
                  <a:lnTo>
                    <a:pt x="1214" y="231"/>
                  </a:lnTo>
                  <a:lnTo>
                    <a:pt x="1216" y="251"/>
                  </a:lnTo>
                  <a:lnTo>
                    <a:pt x="1208" y="293"/>
                  </a:lnTo>
                  <a:lnTo>
                    <a:pt x="1192" y="329"/>
                  </a:lnTo>
                  <a:lnTo>
                    <a:pt x="1167" y="360"/>
                  </a:lnTo>
                  <a:lnTo>
                    <a:pt x="1137" y="387"/>
                  </a:lnTo>
                  <a:lnTo>
                    <a:pt x="1102" y="410"/>
                  </a:lnTo>
                  <a:lnTo>
                    <a:pt x="1062" y="429"/>
                  </a:lnTo>
                  <a:lnTo>
                    <a:pt x="1018" y="444"/>
                  </a:lnTo>
                  <a:lnTo>
                    <a:pt x="973" y="456"/>
                  </a:lnTo>
                  <a:lnTo>
                    <a:pt x="925" y="466"/>
                  </a:lnTo>
                  <a:lnTo>
                    <a:pt x="877" y="473"/>
                  </a:lnTo>
                  <a:lnTo>
                    <a:pt x="828" y="478"/>
                  </a:lnTo>
                  <a:lnTo>
                    <a:pt x="782" y="481"/>
                  </a:lnTo>
                  <a:lnTo>
                    <a:pt x="738" y="482"/>
                  </a:lnTo>
                  <a:lnTo>
                    <a:pt x="697" y="483"/>
                  </a:lnTo>
                  <a:lnTo>
                    <a:pt x="661" y="483"/>
                  </a:lnTo>
                  <a:lnTo>
                    <a:pt x="628" y="482"/>
                  </a:lnTo>
                  <a:lnTo>
                    <a:pt x="592" y="480"/>
                  </a:lnTo>
                  <a:lnTo>
                    <a:pt x="551" y="476"/>
                  </a:lnTo>
                  <a:lnTo>
                    <a:pt x="504" y="470"/>
                  </a:lnTo>
                  <a:lnTo>
                    <a:pt x="456" y="463"/>
                  </a:lnTo>
                  <a:lnTo>
                    <a:pt x="403" y="452"/>
                  </a:lnTo>
                  <a:lnTo>
                    <a:pt x="351" y="441"/>
                  </a:lnTo>
                  <a:lnTo>
                    <a:pt x="298" y="426"/>
                  </a:lnTo>
                  <a:lnTo>
                    <a:pt x="246" y="409"/>
                  </a:lnTo>
                  <a:lnTo>
                    <a:pt x="196" y="388"/>
                  </a:lnTo>
                  <a:lnTo>
                    <a:pt x="150" y="365"/>
                  </a:lnTo>
                  <a:lnTo>
                    <a:pt x="108" y="337"/>
                  </a:lnTo>
                  <a:lnTo>
                    <a:pt x="71" y="307"/>
                  </a:lnTo>
                  <a:lnTo>
                    <a:pt x="41" y="272"/>
                  </a:lnTo>
                  <a:lnTo>
                    <a:pt x="18" y="234"/>
                  </a:lnTo>
                  <a:lnTo>
                    <a:pt x="4" y="19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8C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58" name="Freeform 309"/>
            <p:cNvSpPr>
              <a:spLocks/>
            </p:cNvSpPr>
            <p:nvPr/>
          </p:nvSpPr>
          <p:spPr bwMode="auto">
            <a:xfrm>
              <a:off x="2493" y="2435"/>
              <a:ext cx="131" cy="38"/>
            </a:xfrm>
            <a:custGeom>
              <a:avLst/>
              <a:gdLst>
                <a:gd name="T0" fmla="*/ 0 w 1179"/>
                <a:gd name="T1" fmla="*/ 0 h 455"/>
                <a:gd name="T2" fmla="*/ 0 w 1179"/>
                <a:gd name="T3" fmla="*/ 0 h 455"/>
                <a:gd name="T4" fmla="*/ 0 w 1179"/>
                <a:gd name="T5" fmla="*/ 0 h 455"/>
                <a:gd name="T6" fmla="*/ 0 w 1179"/>
                <a:gd name="T7" fmla="*/ 0 h 455"/>
                <a:gd name="T8" fmla="*/ 0 w 1179"/>
                <a:gd name="T9" fmla="*/ 0 h 455"/>
                <a:gd name="T10" fmla="*/ 0 w 1179"/>
                <a:gd name="T11" fmla="*/ 0 h 455"/>
                <a:gd name="T12" fmla="*/ 0 w 1179"/>
                <a:gd name="T13" fmla="*/ 0 h 455"/>
                <a:gd name="T14" fmla="*/ 0 w 1179"/>
                <a:gd name="T15" fmla="*/ 0 h 455"/>
                <a:gd name="T16" fmla="*/ 0 w 1179"/>
                <a:gd name="T17" fmla="*/ 0 h 455"/>
                <a:gd name="T18" fmla="*/ 0 w 1179"/>
                <a:gd name="T19" fmla="*/ 0 h 455"/>
                <a:gd name="T20" fmla="*/ 0 w 1179"/>
                <a:gd name="T21" fmla="*/ 0 h 455"/>
                <a:gd name="T22" fmla="*/ 0 w 1179"/>
                <a:gd name="T23" fmla="*/ 0 h 455"/>
                <a:gd name="T24" fmla="*/ 0 w 1179"/>
                <a:gd name="T25" fmla="*/ 0 h 455"/>
                <a:gd name="T26" fmla="*/ 0 w 1179"/>
                <a:gd name="T27" fmla="*/ 0 h 455"/>
                <a:gd name="T28" fmla="*/ 0 w 1179"/>
                <a:gd name="T29" fmla="*/ 0 h 455"/>
                <a:gd name="T30" fmla="*/ 0 w 1179"/>
                <a:gd name="T31" fmla="*/ 0 h 455"/>
                <a:gd name="T32" fmla="*/ 0 w 1179"/>
                <a:gd name="T33" fmla="*/ 0 h 455"/>
                <a:gd name="T34" fmla="*/ 0 w 1179"/>
                <a:gd name="T35" fmla="*/ 0 h 455"/>
                <a:gd name="T36" fmla="*/ 0 w 1179"/>
                <a:gd name="T37" fmla="*/ 0 h 455"/>
                <a:gd name="T38" fmla="*/ 0 w 1179"/>
                <a:gd name="T39" fmla="*/ 0 h 455"/>
                <a:gd name="T40" fmla="*/ 0 w 1179"/>
                <a:gd name="T41" fmla="*/ 0 h 455"/>
                <a:gd name="T42" fmla="*/ 0 w 1179"/>
                <a:gd name="T43" fmla="*/ 0 h 455"/>
                <a:gd name="T44" fmla="*/ 0 w 1179"/>
                <a:gd name="T45" fmla="*/ 0 h 455"/>
                <a:gd name="T46" fmla="*/ 0 w 1179"/>
                <a:gd name="T47" fmla="*/ 0 h 455"/>
                <a:gd name="T48" fmla="*/ 0 w 1179"/>
                <a:gd name="T49" fmla="*/ 0 h 455"/>
                <a:gd name="T50" fmla="*/ 0 w 1179"/>
                <a:gd name="T51" fmla="*/ 0 h 455"/>
                <a:gd name="T52" fmla="*/ 0 w 1179"/>
                <a:gd name="T53" fmla="*/ 0 h 455"/>
                <a:gd name="T54" fmla="*/ 0 w 1179"/>
                <a:gd name="T55" fmla="*/ 0 h 455"/>
                <a:gd name="T56" fmla="*/ 0 w 1179"/>
                <a:gd name="T57" fmla="*/ 0 h 455"/>
                <a:gd name="T58" fmla="*/ 0 w 1179"/>
                <a:gd name="T59" fmla="*/ 0 h 455"/>
                <a:gd name="T60" fmla="*/ 0 w 1179"/>
                <a:gd name="T61" fmla="*/ 0 h 455"/>
                <a:gd name="T62" fmla="*/ 0 w 1179"/>
                <a:gd name="T63" fmla="*/ 0 h 455"/>
                <a:gd name="T64" fmla="*/ 0 w 1179"/>
                <a:gd name="T65" fmla="*/ 0 h 455"/>
                <a:gd name="T66" fmla="*/ 0 w 1179"/>
                <a:gd name="T67" fmla="*/ 0 h 455"/>
                <a:gd name="T68" fmla="*/ 0 w 1179"/>
                <a:gd name="T69" fmla="*/ 0 h 455"/>
                <a:gd name="T70" fmla="*/ 0 w 1179"/>
                <a:gd name="T71" fmla="*/ 0 h 45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79"/>
                <a:gd name="T109" fmla="*/ 0 h 455"/>
                <a:gd name="T110" fmla="*/ 1179 w 1179"/>
                <a:gd name="T111" fmla="*/ 455 h 45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79" h="455">
                  <a:moveTo>
                    <a:pt x="0" y="135"/>
                  </a:moveTo>
                  <a:lnTo>
                    <a:pt x="5" y="112"/>
                  </a:lnTo>
                  <a:lnTo>
                    <a:pt x="17" y="91"/>
                  </a:lnTo>
                  <a:lnTo>
                    <a:pt x="36" y="72"/>
                  </a:lnTo>
                  <a:lnTo>
                    <a:pt x="61" y="57"/>
                  </a:lnTo>
                  <a:lnTo>
                    <a:pt x="91" y="43"/>
                  </a:lnTo>
                  <a:lnTo>
                    <a:pt x="125" y="32"/>
                  </a:lnTo>
                  <a:lnTo>
                    <a:pt x="163" y="23"/>
                  </a:lnTo>
                  <a:lnTo>
                    <a:pt x="204" y="16"/>
                  </a:lnTo>
                  <a:lnTo>
                    <a:pt x="246" y="9"/>
                  </a:lnTo>
                  <a:lnTo>
                    <a:pt x="290" y="5"/>
                  </a:lnTo>
                  <a:lnTo>
                    <a:pt x="335" y="2"/>
                  </a:lnTo>
                  <a:lnTo>
                    <a:pt x="379" y="0"/>
                  </a:lnTo>
                  <a:lnTo>
                    <a:pt x="423" y="0"/>
                  </a:lnTo>
                  <a:lnTo>
                    <a:pt x="463" y="0"/>
                  </a:lnTo>
                  <a:lnTo>
                    <a:pt x="502" y="1"/>
                  </a:lnTo>
                  <a:lnTo>
                    <a:pt x="538" y="3"/>
                  </a:lnTo>
                  <a:lnTo>
                    <a:pt x="575" y="6"/>
                  </a:lnTo>
                  <a:lnTo>
                    <a:pt x="612" y="9"/>
                  </a:lnTo>
                  <a:lnTo>
                    <a:pt x="650" y="12"/>
                  </a:lnTo>
                  <a:lnTo>
                    <a:pt x="685" y="16"/>
                  </a:lnTo>
                  <a:lnTo>
                    <a:pt x="721" y="20"/>
                  </a:lnTo>
                  <a:lnTo>
                    <a:pt x="755" y="24"/>
                  </a:lnTo>
                  <a:lnTo>
                    <a:pt x="789" y="29"/>
                  </a:lnTo>
                  <a:lnTo>
                    <a:pt x="823" y="34"/>
                  </a:lnTo>
                  <a:lnTo>
                    <a:pt x="857" y="40"/>
                  </a:lnTo>
                  <a:lnTo>
                    <a:pt x="890" y="48"/>
                  </a:lnTo>
                  <a:lnTo>
                    <a:pt x="922" y="56"/>
                  </a:lnTo>
                  <a:lnTo>
                    <a:pt x="954" y="64"/>
                  </a:lnTo>
                  <a:lnTo>
                    <a:pt x="986" y="73"/>
                  </a:lnTo>
                  <a:lnTo>
                    <a:pt x="1016" y="85"/>
                  </a:lnTo>
                  <a:lnTo>
                    <a:pt x="1046" y="96"/>
                  </a:lnTo>
                  <a:lnTo>
                    <a:pt x="1077" y="110"/>
                  </a:lnTo>
                  <a:lnTo>
                    <a:pt x="1096" y="120"/>
                  </a:lnTo>
                  <a:lnTo>
                    <a:pt x="1115" y="132"/>
                  </a:lnTo>
                  <a:lnTo>
                    <a:pt x="1133" y="148"/>
                  </a:lnTo>
                  <a:lnTo>
                    <a:pt x="1149" y="164"/>
                  </a:lnTo>
                  <a:lnTo>
                    <a:pt x="1162" y="181"/>
                  </a:lnTo>
                  <a:lnTo>
                    <a:pt x="1173" y="200"/>
                  </a:lnTo>
                  <a:lnTo>
                    <a:pt x="1179" y="218"/>
                  </a:lnTo>
                  <a:lnTo>
                    <a:pt x="1179" y="238"/>
                  </a:lnTo>
                  <a:lnTo>
                    <a:pt x="1172" y="276"/>
                  </a:lnTo>
                  <a:lnTo>
                    <a:pt x="1156" y="309"/>
                  </a:lnTo>
                  <a:lnTo>
                    <a:pt x="1134" y="338"/>
                  </a:lnTo>
                  <a:lnTo>
                    <a:pt x="1105" y="363"/>
                  </a:lnTo>
                  <a:lnTo>
                    <a:pt x="1072" y="385"/>
                  </a:lnTo>
                  <a:lnTo>
                    <a:pt x="1033" y="403"/>
                  </a:lnTo>
                  <a:lnTo>
                    <a:pt x="991" y="417"/>
                  </a:lnTo>
                  <a:lnTo>
                    <a:pt x="946" y="430"/>
                  </a:lnTo>
                  <a:lnTo>
                    <a:pt x="900" y="438"/>
                  </a:lnTo>
                  <a:lnTo>
                    <a:pt x="854" y="445"/>
                  </a:lnTo>
                  <a:lnTo>
                    <a:pt x="806" y="450"/>
                  </a:lnTo>
                  <a:lnTo>
                    <a:pt x="761" y="453"/>
                  </a:lnTo>
                  <a:lnTo>
                    <a:pt x="718" y="454"/>
                  </a:lnTo>
                  <a:lnTo>
                    <a:pt x="677" y="455"/>
                  </a:lnTo>
                  <a:lnTo>
                    <a:pt x="640" y="454"/>
                  </a:lnTo>
                  <a:lnTo>
                    <a:pt x="607" y="453"/>
                  </a:lnTo>
                  <a:lnTo>
                    <a:pt x="572" y="451"/>
                  </a:lnTo>
                  <a:lnTo>
                    <a:pt x="531" y="448"/>
                  </a:lnTo>
                  <a:lnTo>
                    <a:pt x="486" y="442"/>
                  </a:lnTo>
                  <a:lnTo>
                    <a:pt x="438" y="436"/>
                  </a:lnTo>
                  <a:lnTo>
                    <a:pt x="387" y="426"/>
                  </a:lnTo>
                  <a:lnTo>
                    <a:pt x="336" y="414"/>
                  </a:lnTo>
                  <a:lnTo>
                    <a:pt x="284" y="401"/>
                  </a:lnTo>
                  <a:lnTo>
                    <a:pt x="234" y="384"/>
                  </a:lnTo>
                  <a:lnTo>
                    <a:pt x="185" y="364"/>
                  </a:lnTo>
                  <a:lnTo>
                    <a:pt x="141" y="343"/>
                  </a:lnTo>
                  <a:lnTo>
                    <a:pt x="101" y="317"/>
                  </a:lnTo>
                  <a:lnTo>
                    <a:pt x="65" y="288"/>
                  </a:lnTo>
                  <a:lnTo>
                    <a:pt x="36" y="256"/>
                  </a:lnTo>
                  <a:lnTo>
                    <a:pt x="15" y="219"/>
                  </a:lnTo>
                  <a:lnTo>
                    <a:pt x="3" y="179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91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59" name="Freeform 310"/>
            <p:cNvSpPr>
              <a:spLocks/>
            </p:cNvSpPr>
            <p:nvPr/>
          </p:nvSpPr>
          <p:spPr bwMode="auto">
            <a:xfrm>
              <a:off x="2494" y="2435"/>
              <a:ext cx="128" cy="35"/>
            </a:xfrm>
            <a:custGeom>
              <a:avLst/>
              <a:gdLst>
                <a:gd name="T0" fmla="*/ 0 w 1149"/>
                <a:gd name="T1" fmla="*/ 0 h 429"/>
                <a:gd name="T2" fmla="*/ 0 w 1149"/>
                <a:gd name="T3" fmla="*/ 0 h 429"/>
                <a:gd name="T4" fmla="*/ 0 w 1149"/>
                <a:gd name="T5" fmla="*/ 0 h 429"/>
                <a:gd name="T6" fmla="*/ 0 w 1149"/>
                <a:gd name="T7" fmla="*/ 0 h 429"/>
                <a:gd name="T8" fmla="*/ 0 w 1149"/>
                <a:gd name="T9" fmla="*/ 0 h 429"/>
                <a:gd name="T10" fmla="*/ 0 w 1149"/>
                <a:gd name="T11" fmla="*/ 0 h 429"/>
                <a:gd name="T12" fmla="*/ 0 w 1149"/>
                <a:gd name="T13" fmla="*/ 0 h 429"/>
                <a:gd name="T14" fmla="*/ 0 w 1149"/>
                <a:gd name="T15" fmla="*/ 0 h 429"/>
                <a:gd name="T16" fmla="*/ 0 w 1149"/>
                <a:gd name="T17" fmla="*/ 0 h 429"/>
                <a:gd name="T18" fmla="*/ 0 w 1149"/>
                <a:gd name="T19" fmla="*/ 0 h 429"/>
                <a:gd name="T20" fmla="*/ 0 w 1149"/>
                <a:gd name="T21" fmla="*/ 0 h 429"/>
                <a:gd name="T22" fmla="*/ 0 w 1149"/>
                <a:gd name="T23" fmla="*/ 0 h 429"/>
                <a:gd name="T24" fmla="*/ 0 w 1149"/>
                <a:gd name="T25" fmla="*/ 0 h 429"/>
                <a:gd name="T26" fmla="*/ 0 w 1149"/>
                <a:gd name="T27" fmla="*/ 0 h 429"/>
                <a:gd name="T28" fmla="*/ 0 w 1149"/>
                <a:gd name="T29" fmla="*/ 0 h 429"/>
                <a:gd name="T30" fmla="*/ 0 w 1149"/>
                <a:gd name="T31" fmla="*/ 0 h 429"/>
                <a:gd name="T32" fmla="*/ 0 w 1149"/>
                <a:gd name="T33" fmla="*/ 0 h 429"/>
                <a:gd name="T34" fmla="*/ 0 w 1149"/>
                <a:gd name="T35" fmla="*/ 0 h 429"/>
                <a:gd name="T36" fmla="*/ 0 w 1149"/>
                <a:gd name="T37" fmla="*/ 0 h 429"/>
                <a:gd name="T38" fmla="*/ 0 w 1149"/>
                <a:gd name="T39" fmla="*/ 0 h 429"/>
                <a:gd name="T40" fmla="*/ 0 w 1149"/>
                <a:gd name="T41" fmla="*/ 0 h 429"/>
                <a:gd name="T42" fmla="*/ 0 w 1149"/>
                <a:gd name="T43" fmla="*/ 0 h 429"/>
                <a:gd name="T44" fmla="*/ 0 w 1149"/>
                <a:gd name="T45" fmla="*/ 0 h 429"/>
                <a:gd name="T46" fmla="*/ 0 w 1149"/>
                <a:gd name="T47" fmla="*/ 0 h 429"/>
                <a:gd name="T48" fmla="*/ 0 w 1149"/>
                <a:gd name="T49" fmla="*/ 0 h 429"/>
                <a:gd name="T50" fmla="*/ 0 w 1149"/>
                <a:gd name="T51" fmla="*/ 0 h 429"/>
                <a:gd name="T52" fmla="*/ 0 w 1149"/>
                <a:gd name="T53" fmla="*/ 0 h 429"/>
                <a:gd name="T54" fmla="*/ 0 w 1149"/>
                <a:gd name="T55" fmla="*/ 0 h 429"/>
                <a:gd name="T56" fmla="*/ 0 w 1149"/>
                <a:gd name="T57" fmla="*/ 0 h 429"/>
                <a:gd name="T58" fmla="*/ 0 w 1149"/>
                <a:gd name="T59" fmla="*/ 0 h 429"/>
                <a:gd name="T60" fmla="*/ 0 w 1149"/>
                <a:gd name="T61" fmla="*/ 0 h 429"/>
                <a:gd name="T62" fmla="*/ 0 w 1149"/>
                <a:gd name="T63" fmla="*/ 0 h 429"/>
                <a:gd name="T64" fmla="*/ 0 w 1149"/>
                <a:gd name="T65" fmla="*/ 0 h 429"/>
                <a:gd name="T66" fmla="*/ 0 w 1149"/>
                <a:gd name="T67" fmla="*/ 0 h 429"/>
                <a:gd name="T68" fmla="*/ 0 w 1149"/>
                <a:gd name="T69" fmla="*/ 0 h 429"/>
                <a:gd name="T70" fmla="*/ 0 w 1149"/>
                <a:gd name="T71" fmla="*/ 0 h 4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9"/>
                <a:gd name="T109" fmla="*/ 0 h 429"/>
                <a:gd name="T110" fmla="*/ 1149 w 1149"/>
                <a:gd name="T111" fmla="*/ 429 h 4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9" h="429">
                  <a:moveTo>
                    <a:pt x="0" y="125"/>
                  </a:moveTo>
                  <a:lnTo>
                    <a:pt x="6" y="104"/>
                  </a:lnTo>
                  <a:lnTo>
                    <a:pt x="19" y="84"/>
                  </a:lnTo>
                  <a:lnTo>
                    <a:pt x="38" y="67"/>
                  </a:lnTo>
                  <a:lnTo>
                    <a:pt x="63" y="52"/>
                  </a:lnTo>
                  <a:lnTo>
                    <a:pt x="93" y="39"/>
                  </a:lnTo>
                  <a:lnTo>
                    <a:pt x="126" y="29"/>
                  </a:lnTo>
                  <a:lnTo>
                    <a:pt x="163" y="21"/>
                  </a:lnTo>
                  <a:lnTo>
                    <a:pt x="203" y="14"/>
                  </a:lnTo>
                  <a:lnTo>
                    <a:pt x="244" y="8"/>
                  </a:lnTo>
                  <a:lnTo>
                    <a:pt x="288" y="4"/>
                  </a:lnTo>
                  <a:lnTo>
                    <a:pt x="330" y="2"/>
                  </a:lnTo>
                  <a:lnTo>
                    <a:pt x="373" y="0"/>
                  </a:lnTo>
                  <a:lnTo>
                    <a:pt x="415" y="0"/>
                  </a:lnTo>
                  <a:lnTo>
                    <a:pt x="454" y="1"/>
                  </a:lnTo>
                  <a:lnTo>
                    <a:pt x="491" y="2"/>
                  </a:lnTo>
                  <a:lnTo>
                    <a:pt x="526" y="4"/>
                  </a:lnTo>
                  <a:lnTo>
                    <a:pt x="562" y="6"/>
                  </a:lnTo>
                  <a:lnTo>
                    <a:pt x="597" y="9"/>
                  </a:lnTo>
                  <a:lnTo>
                    <a:pt x="633" y="12"/>
                  </a:lnTo>
                  <a:lnTo>
                    <a:pt x="668" y="16"/>
                  </a:lnTo>
                  <a:lnTo>
                    <a:pt x="702" y="19"/>
                  </a:lnTo>
                  <a:lnTo>
                    <a:pt x="736" y="23"/>
                  </a:lnTo>
                  <a:lnTo>
                    <a:pt x="769" y="27"/>
                  </a:lnTo>
                  <a:lnTo>
                    <a:pt x="802" y="32"/>
                  </a:lnTo>
                  <a:lnTo>
                    <a:pt x="836" y="38"/>
                  </a:lnTo>
                  <a:lnTo>
                    <a:pt x="867" y="45"/>
                  </a:lnTo>
                  <a:lnTo>
                    <a:pt x="899" y="52"/>
                  </a:lnTo>
                  <a:lnTo>
                    <a:pt x="929" y="60"/>
                  </a:lnTo>
                  <a:lnTo>
                    <a:pt x="961" y="69"/>
                  </a:lnTo>
                  <a:lnTo>
                    <a:pt x="990" y="79"/>
                  </a:lnTo>
                  <a:lnTo>
                    <a:pt x="1019" y="90"/>
                  </a:lnTo>
                  <a:lnTo>
                    <a:pt x="1048" y="103"/>
                  </a:lnTo>
                  <a:lnTo>
                    <a:pt x="1067" y="112"/>
                  </a:lnTo>
                  <a:lnTo>
                    <a:pt x="1086" y="124"/>
                  </a:lnTo>
                  <a:lnTo>
                    <a:pt x="1103" y="138"/>
                  </a:lnTo>
                  <a:lnTo>
                    <a:pt x="1118" y="153"/>
                  </a:lnTo>
                  <a:lnTo>
                    <a:pt x="1131" y="170"/>
                  </a:lnTo>
                  <a:lnTo>
                    <a:pt x="1141" y="187"/>
                  </a:lnTo>
                  <a:lnTo>
                    <a:pt x="1147" y="205"/>
                  </a:lnTo>
                  <a:lnTo>
                    <a:pt x="1149" y="224"/>
                  </a:lnTo>
                  <a:lnTo>
                    <a:pt x="1142" y="258"/>
                  </a:lnTo>
                  <a:lnTo>
                    <a:pt x="1127" y="289"/>
                  </a:lnTo>
                  <a:lnTo>
                    <a:pt x="1105" y="316"/>
                  </a:lnTo>
                  <a:lnTo>
                    <a:pt x="1078" y="339"/>
                  </a:lnTo>
                  <a:lnTo>
                    <a:pt x="1045" y="359"/>
                  </a:lnTo>
                  <a:lnTo>
                    <a:pt x="1008" y="376"/>
                  </a:lnTo>
                  <a:lnTo>
                    <a:pt x="967" y="390"/>
                  </a:lnTo>
                  <a:lnTo>
                    <a:pt x="924" y="402"/>
                  </a:lnTo>
                  <a:lnTo>
                    <a:pt x="880" y="411"/>
                  </a:lnTo>
                  <a:lnTo>
                    <a:pt x="835" y="417"/>
                  </a:lnTo>
                  <a:lnTo>
                    <a:pt x="789" y="422"/>
                  </a:lnTo>
                  <a:lnTo>
                    <a:pt x="745" y="426"/>
                  </a:lnTo>
                  <a:lnTo>
                    <a:pt x="702" y="428"/>
                  </a:lnTo>
                  <a:lnTo>
                    <a:pt x="662" y="429"/>
                  </a:lnTo>
                  <a:lnTo>
                    <a:pt x="626" y="428"/>
                  </a:lnTo>
                  <a:lnTo>
                    <a:pt x="593" y="427"/>
                  </a:lnTo>
                  <a:lnTo>
                    <a:pt x="558" y="424"/>
                  </a:lnTo>
                  <a:lnTo>
                    <a:pt x="517" y="421"/>
                  </a:lnTo>
                  <a:lnTo>
                    <a:pt x="472" y="415"/>
                  </a:lnTo>
                  <a:lnTo>
                    <a:pt x="425" y="409"/>
                  </a:lnTo>
                  <a:lnTo>
                    <a:pt x="375" y="400"/>
                  </a:lnTo>
                  <a:lnTo>
                    <a:pt x="325" y="388"/>
                  </a:lnTo>
                  <a:lnTo>
                    <a:pt x="274" y="375"/>
                  </a:lnTo>
                  <a:lnTo>
                    <a:pt x="226" y="358"/>
                  </a:lnTo>
                  <a:lnTo>
                    <a:pt x="178" y="340"/>
                  </a:lnTo>
                  <a:lnTo>
                    <a:pt x="135" y="319"/>
                  </a:lnTo>
                  <a:lnTo>
                    <a:pt x="96" y="295"/>
                  </a:lnTo>
                  <a:lnTo>
                    <a:pt x="62" y="267"/>
                  </a:lnTo>
                  <a:lnTo>
                    <a:pt x="34" y="237"/>
                  </a:lnTo>
                  <a:lnTo>
                    <a:pt x="14" y="203"/>
                  </a:lnTo>
                  <a:lnTo>
                    <a:pt x="2" y="166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99A1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60" name="Freeform 311"/>
            <p:cNvSpPr>
              <a:spLocks/>
            </p:cNvSpPr>
            <p:nvPr/>
          </p:nvSpPr>
          <p:spPr bwMode="auto">
            <a:xfrm>
              <a:off x="2496" y="2435"/>
              <a:ext cx="124" cy="34"/>
            </a:xfrm>
            <a:custGeom>
              <a:avLst/>
              <a:gdLst>
                <a:gd name="T0" fmla="*/ 0 w 1115"/>
                <a:gd name="T1" fmla="*/ 0 h 405"/>
                <a:gd name="T2" fmla="*/ 0 w 1115"/>
                <a:gd name="T3" fmla="*/ 0 h 405"/>
                <a:gd name="T4" fmla="*/ 0 w 1115"/>
                <a:gd name="T5" fmla="*/ 0 h 405"/>
                <a:gd name="T6" fmla="*/ 0 w 1115"/>
                <a:gd name="T7" fmla="*/ 0 h 405"/>
                <a:gd name="T8" fmla="*/ 0 w 1115"/>
                <a:gd name="T9" fmla="*/ 0 h 405"/>
                <a:gd name="T10" fmla="*/ 0 w 1115"/>
                <a:gd name="T11" fmla="*/ 0 h 405"/>
                <a:gd name="T12" fmla="*/ 0 w 1115"/>
                <a:gd name="T13" fmla="*/ 0 h 405"/>
                <a:gd name="T14" fmla="*/ 0 w 1115"/>
                <a:gd name="T15" fmla="*/ 0 h 405"/>
                <a:gd name="T16" fmla="*/ 0 w 1115"/>
                <a:gd name="T17" fmla="*/ 0 h 405"/>
                <a:gd name="T18" fmla="*/ 0 w 1115"/>
                <a:gd name="T19" fmla="*/ 0 h 405"/>
                <a:gd name="T20" fmla="*/ 0 w 1115"/>
                <a:gd name="T21" fmla="*/ 0 h 405"/>
                <a:gd name="T22" fmla="*/ 0 w 1115"/>
                <a:gd name="T23" fmla="*/ 0 h 405"/>
                <a:gd name="T24" fmla="*/ 0 w 1115"/>
                <a:gd name="T25" fmla="*/ 0 h 405"/>
                <a:gd name="T26" fmla="*/ 0 w 1115"/>
                <a:gd name="T27" fmla="*/ 0 h 405"/>
                <a:gd name="T28" fmla="*/ 0 w 1115"/>
                <a:gd name="T29" fmla="*/ 0 h 405"/>
                <a:gd name="T30" fmla="*/ 0 w 1115"/>
                <a:gd name="T31" fmla="*/ 0 h 405"/>
                <a:gd name="T32" fmla="*/ 0 w 1115"/>
                <a:gd name="T33" fmla="*/ 0 h 405"/>
                <a:gd name="T34" fmla="*/ 0 w 1115"/>
                <a:gd name="T35" fmla="*/ 0 h 405"/>
                <a:gd name="T36" fmla="*/ 0 w 1115"/>
                <a:gd name="T37" fmla="*/ 0 h 405"/>
                <a:gd name="T38" fmla="*/ 0 w 1115"/>
                <a:gd name="T39" fmla="*/ 0 h 405"/>
                <a:gd name="T40" fmla="*/ 0 w 1115"/>
                <a:gd name="T41" fmla="*/ 0 h 405"/>
                <a:gd name="T42" fmla="*/ 0 w 1115"/>
                <a:gd name="T43" fmla="*/ 0 h 405"/>
                <a:gd name="T44" fmla="*/ 0 w 1115"/>
                <a:gd name="T45" fmla="*/ 0 h 405"/>
                <a:gd name="T46" fmla="*/ 0 w 1115"/>
                <a:gd name="T47" fmla="*/ 0 h 405"/>
                <a:gd name="T48" fmla="*/ 0 w 1115"/>
                <a:gd name="T49" fmla="*/ 0 h 405"/>
                <a:gd name="T50" fmla="*/ 0 w 1115"/>
                <a:gd name="T51" fmla="*/ 0 h 405"/>
                <a:gd name="T52" fmla="*/ 0 w 1115"/>
                <a:gd name="T53" fmla="*/ 0 h 405"/>
                <a:gd name="T54" fmla="*/ 0 w 1115"/>
                <a:gd name="T55" fmla="*/ 0 h 405"/>
                <a:gd name="T56" fmla="*/ 0 w 1115"/>
                <a:gd name="T57" fmla="*/ 0 h 405"/>
                <a:gd name="T58" fmla="*/ 0 w 1115"/>
                <a:gd name="T59" fmla="*/ 0 h 405"/>
                <a:gd name="T60" fmla="*/ 0 w 1115"/>
                <a:gd name="T61" fmla="*/ 0 h 405"/>
                <a:gd name="T62" fmla="*/ 0 w 1115"/>
                <a:gd name="T63" fmla="*/ 0 h 405"/>
                <a:gd name="T64" fmla="*/ 0 w 1115"/>
                <a:gd name="T65" fmla="*/ 0 h 405"/>
                <a:gd name="T66" fmla="*/ 0 w 1115"/>
                <a:gd name="T67" fmla="*/ 0 h 405"/>
                <a:gd name="T68" fmla="*/ 0 w 1115"/>
                <a:gd name="T69" fmla="*/ 0 h 405"/>
                <a:gd name="T70" fmla="*/ 0 w 1115"/>
                <a:gd name="T71" fmla="*/ 0 h 40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15"/>
                <a:gd name="T109" fmla="*/ 0 h 405"/>
                <a:gd name="T110" fmla="*/ 1115 w 1115"/>
                <a:gd name="T111" fmla="*/ 405 h 40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15" h="405">
                  <a:moveTo>
                    <a:pt x="0" y="114"/>
                  </a:moveTo>
                  <a:lnTo>
                    <a:pt x="6" y="94"/>
                  </a:lnTo>
                  <a:lnTo>
                    <a:pt x="19" y="77"/>
                  </a:lnTo>
                  <a:lnTo>
                    <a:pt x="38" y="62"/>
                  </a:lnTo>
                  <a:lnTo>
                    <a:pt x="63" y="49"/>
                  </a:lnTo>
                  <a:lnTo>
                    <a:pt x="92" y="37"/>
                  </a:lnTo>
                  <a:lnTo>
                    <a:pt x="124" y="27"/>
                  </a:lnTo>
                  <a:lnTo>
                    <a:pt x="160" y="20"/>
                  </a:lnTo>
                  <a:lnTo>
                    <a:pt x="199" y="14"/>
                  </a:lnTo>
                  <a:lnTo>
                    <a:pt x="239" y="8"/>
                  </a:lnTo>
                  <a:lnTo>
                    <a:pt x="281" y="4"/>
                  </a:lnTo>
                  <a:lnTo>
                    <a:pt x="322" y="2"/>
                  </a:lnTo>
                  <a:lnTo>
                    <a:pt x="363" y="0"/>
                  </a:lnTo>
                  <a:lnTo>
                    <a:pt x="403" y="0"/>
                  </a:lnTo>
                  <a:lnTo>
                    <a:pt x="441" y="0"/>
                  </a:lnTo>
                  <a:lnTo>
                    <a:pt x="476" y="1"/>
                  </a:lnTo>
                  <a:lnTo>
                    <a:pt x="509" y="3"/>
                  </a:lnTo>
                  <a:lnTo>
                    <a:pt x="543" y="5"/>
                  </a:lnTo>
                  <a:lnTo>
                    <a:pt x="577" y="8"/>
                  </a:lnTo>
                  <a:lnTo>
                    <a:pt x="612" y="11"/>
                  </a:lnTo>
                  <a:lnTo>
                    <a:pt x="645" y="15"/>
                  </a:lnTo>
                  <a:lnTo>
                    <a:pt x="679" y="18"/>
                  </a:lnTo>
                  <a:lnTo>
                    <a:pt x="713" y="22"/>
                  </a:lnTo>
                  <a:lnTo>
                    <a:pt x="745" y="26"/>
                  </a:lnTo>
                  <a:lnTo>
                    <a:pt x="777" y="31"/>
                  </a:lnTo>
                  <a:lnTo>
                    <a:pt x="809" y="36"/>
                  </a:lnTo>
                  <a:lnTo>
                    <a:pt x="841" y="43"/>
                  </a:lnTo>
                  <a:lnTo>
                    <a:pt x="872" y="50"/>
                  </a:lnTo>
                  <a:lnTo>
                    <a:pt x="902" y="57"/>
                  </a:lnTo>
                  <a:lnTo>
                    <a:pt x="933" y="66"/>
                  </a:lnTo>
                  <a:lnTo>
                    <a:pt x="961" y="76"/>
                  </a:lnTo>
                  <a:lnTo>
                    <a:pt x="989" y="86"/>
                  </a:lnTo>
                  <a:lnTo>
                    <a:pt x="1016" y="97"/>
                  </a:lnTo>
                  <a:lnTo>
                    <a:pt x="1035" y="106"/>
                  </a:lnTo>
                  <a:lnTo>
                    <a:pt x="1053" y="117"/>
                  </a:lnTo>
                  <a:lnTo>
                    <a:pt x="1070" y="131"/>
                  </a:lnTo>
                  <a:lnTo>
                    <a:pt x="1085" y="145"/>
                  </a:lnTo>
                  <a:lnTo>
                    <a:pt x="1098" y="161"/>
                  </a:lnTo>
                  <a:lnTo>
                    <a:pt x="1107" y="177"/>
                  </a:lnTo>
                  <a:lnTo>
                    <a:pt x="1113" y="195"/>
                  </a:lnTo>
                  <a:lnTo>
                    <a:pt x="1115" y="211"/>
                  </a:lnTo>
                  <a:lnTo>
                    <a:pt x="1108" y="242"/>
                  </a:lnTo>
                  <a:lnTo>
                    <a:pt x="1094" y="270"/>
                  </a:lnTo>
                  <a:lnTo>
                    <a:pt x="1073" y="294"/>
                  </a:lnTo>
                  <a:lnTo>
                    <a:pt x="1047" y="316"/>
                  </a:lnTo>
                  <a:lnTo>
                    <a:pt x="1015" y="334"/>
                  </a:lnTo>
                  <a:lnTo>
                    <a:pt x="979" y="350"/>
                  </a:lnTo>
                  <a:lnTo>
                    <a:pt x="941" y="363"/>
                  </a:lnTo>
                  <a:lnTo>
                    <a:pt x="898" y="375"/>
                  </a:lnTo>
                  <a:lnTo>
                    <a:pt x="855" y="384"/>
                  </a:lnTo>
                  <a:lnTo>
                    <a:pt x="811" y="391"/>
                  </a:lnTo>
                  <a:lnTo>
                    <a:pt x="767" y="397"/>
                  </a:lnTo>
                  <a:lnTo>
                    <a:pt x="723" y="401"/>
                  </a:lnTo>
                  <a:lnTo>
                    <a:pt x="682" y="403"/>
                  </a:lnTo>
                  <a:lnTo>
                    <a:pt x="642" y="404"/>
                  </a:lnTo>
                  <a:lnTo>
                    <a:pt x="606" y="405"/>
                  </a:lnTo>
                  <a:lnTo>
                    <a:pt x="573" y="404"/>
                  </a:lnTo>
                  <a:lnTo>
                    <a:pt x="538" y="401"/>
                  </a:lnTo>
                  <a:lnTo>
                    <a:pt x="498" y="397"/>
                  </a:lnTo>
                  <a:lnTo>
                    <a:pt x="453" y="391"/>
                  </a:lnTo>
                  <a:lnTo>
                    <a:pt x="407" y="383"/>
                  </a:lnTo>
                  <a:lnTo>
                    <a:pt x="358" y="374"/>
                  </a:lnTo>
                  <a:lnTo>
                    <a:pt x="310" y="362"/>
                  </a:lnTo>
                  <a:lnTo>
                    <a:pt x="261" y="349"/>
                  </a:lnTo>
                  <a:lnTo>
                    <a:pt x="214" y="333"/>
                  </a:lnTo>
                  <a:lnTo>
                    <a:pt x="169" y="315"/>
                  </a:lnTo>
                  <a:lnTo>
                    <a:pt x="126" y="294"/>
                  </a:lnTo>
                  <a:lnTo>
                    <a:pt x="89" y="271"/>
                  </a:lnTo>
                  <a:lnTo>
                    <a:pt x="57" y="245"/>
                  </a:lnTo>
                  <a:lnTo>
                    <a:pt x="30" y="217"/>
                  </a:lnTo>
                  <a:lnTo>
                    <a:pt x="12" y="185"/>
                  </a:lnTo>
                  <a:lnTo>
                    <a:pt x="1" y="151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9BA3A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61" name="Freeform 312"/>
            <p:cNvSpPr>
              <a:spLocks/>
            </p:cNvSpPr>
            <p:nvPr/>
          </p:nvSpPr>
          <p:spPr bwMode="auto">
            <a:xfrm>
              <a:off x="2497" y="2435"/>
              <a:ext cx="121" cy="31"/>
            </a:xfrm>
            <a:custGeom>
              <a:avLst/>
              <a:gdLst>
                <a:gd name="T0" fmla="*/ 0 w 1082"/>
                <a:gd name="T1" fmla="*/ 0 h 376"/>
                <a:gd name="T2" fmla="*/ 0 w 1082"/>
                <a:gd name="T3" fmla="*/ 0 h 376"/>
                <a:gd name="T4" fmla="*/ 0 w 1082"/>
                <a:gd name="T5" fmla="*/ 0 h 376"/>
                <a:gd name="T6" fmla="*/ 0 w 1082"/>
                <a:gd name="T7" fmla="*/ 0 h 376"/>
                <a:gd name="T8" fmla="*/ 0 w 1082"/>
                <a:gd name="T9" fmla="*/ 0 h 376"/>
                <a:gd name="T10" fmla="*/ 0 w 1082"/>
                <a:gd name="T11" fmla="*/ 0 h 376"/>
                <a:gd name="T12" fmla="*/ 0 w 1082"/>
                <a:gd name="T13" fmla="*/ 0 h 376"/>
                <a:gd name="T14" fmla="*/ 0 w 1082"/>
                <a:gd name="T15" fmla="*/ 0 h 376"/>
                <a:gd name="T16" fmla="*/ 0 w 1082"/>
                <a:gd name="T17" fmla="*/ 0 h 376"/>
                <a:gd name="T18" fmla="*/ 0 w 1082"/>
                <a:gd name="T19" fmla="*/ 0 h 376"/>
                <a:gd name="T20" fmla="*/ 0 w 1082"/>
                <a:gd name="T21" fmla="*/ 0 h 376"/>
                <a:gd name="T22" fmla="*/ 0 w 1082"/>
                <a:gd name="T23" fmla="*/ 0 h 376"/>
                <a:gd name="T24" fmla="*/ 0 w 1082"/>
                <a:gd name="T25" fmla="*/ 0 h 376"/>
                <a:gd name="T26" fmla="*/ 0 w 1082"/>
                <a:gd name="T27" fmla="*/ 0 h 376"/>
                <a:gd name="T28" fmla="*/ 0 w 1082"/>
                <a:gd name="T29" fmla="*/ 0 h 376"/>
                <a:gd name="T30" fmla="*/ 0 w 1082"/>
                <a:gd name="T31" fmla="*/ 0 h 376"/>
                <a:gd name="T32" fmla="*/ 0 w 1082"/>
                <a:gd name="T33" fmla="*/ 0 h 376"/>
                <a:gd name="T34" fmla="*/ 0 w 1082"/>
                <a:gd name="T35" fmla="*/ 0 h 376"/>
                <a:gd name="T36" fmla="*/ 0 w 1082"/>
                <a:gd name="T37" fmla="*/ 0 h 376"/>
                <a:gd name="T38" fmla="*/ 0 w 1082"/>
                <a:gd name="T39" fmla="*/ 0 h 376"/>
                <a:gd name="T40" fmla="*/ 0 w 1082"/>
                <a:gd name="T41" fmla="*/ 0 h 376"/>
                <a:gd name="T42" fmla="*/ 0 w 1082"/>
                <a:gd name="T43" fmla="*/ 0 h 376"/>
                <a:gd name="T44" fmla="*/ 0 w 1082"/>
                <a:gd name="T45" fmla="*/ 0 h 376"/>
                <a:gd name="T46" fmla="*/ 0 w 1082"/>
                <a:gd name="T47" fmla="*/ 0 h 376"/>
                <a:gd name="T48" fmla="*/ 0 w 1082"/>
                <a:gd name="T49" fmla="*/ 0 h 376"/>
                <a:gd name="T50" fmla="*/ 0 w 1082"/>
                <a:gd name="T51" fmla="*/ 0 h 376"/>
                <a:gd name="T52" fmla="*/ 0 w 1082"/>
                <a:gd name="T53" fmla="*/ 0 h 376"/>
                <a:gd name="T54" fmla="*/ 0 w 1082"/>
                <a:gd name="T55" fmla="*/ 0 h 376"/>
                <a:gd name="T56" fmla="*/ 0 w 1082"/>
                <a:gd name="T57" fmla="*/ 0 h 376"/>
                <a:gd name="T58" fmla="*/ 0 w 1082"/>
                <a:gd name="T59" fmla="*/ 0 h 376"/>
                <a:gd name="T60" fmla="*/ 0 w 1082"/>
                <a:gd name="T61" fmla="*/ 0 h 376"/>
                <a:gd name="T62" fmla="*/ 0 w 1082"/>
                <a:gd name="T63" fmla="*/ 0 h 376"/>
                <a:gd name="T64" fmla="*/ 0 w 1082"/>
                <a:gd name="T65" fmla="*/ 0 h 376"/>
                <a:gd name="T66" fmla="*/ 0 w 1082"/>
                <a:gd name="T67" fmla="*/ 0 h 376"/>
                <a:gd name="T68" fmla="*/ 0 w 1082"/>
                <a:gd name="T69" fmla="*/ 0 h 376"/>
                <a:gd name="T70" fmla="*/ 0 w 1082"/>
                <a:gd name="T71" fmla="*/ 0 h 37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82"/>
                <a:gd name="T109" fmla="*/ 0 h 376"/>
                <a:gd name="T110" fmla="*/ 1082 w 1082"/>
                <a:gd name="T111" fmla="*/ 376 h 37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82" h="376">
                  <a:moveTo>
                    <a:pt x="0" y="105"/>
                  </a:moveTo>
                  <a:lnTo>
                    <a:pt x="7" y="86"/>
                  </a:lnTo>
                  <a:lnTo>
                    <a:pt x="20" y="71"/>
                  </a:lnTo>
                  <a:lnTo>
                    <a:pt x="38" y="56"/>
                  </a:lnTo>
                  <a:lnTo>
                    <a:pt x="63" y="44"/>
                  </a:lnTo>
                  <a:lnTo>
                    <a:pt x="91" y="33"/>
                  </a:lnTo>
                  <a:lnTo>
                    <a:pt x="123" y="25"/>
                  </a:lnTo>
                  <a:lnTo>
                    <a:pt x="159" y="18"/>
                  </a:lnTo>
                  <a:lnTo>
                    <a:pt x="196" y="12"/>
                  </a:lnTo>
                  <a:lnTo>
                    <a:pt x="235" y="7"/>
                  </a:lnTo>
                  <a:lnTo>
                    <a:pt x="275" y="4"/>
                  </a:lnTo>
                  <a:lnTo>
                    <a:pt x="315" y="2"/>
                  </a:lnTo>
                  <a:lnTo>
                    <a:pt x="354" y="0"/>
                  </a:lnTo>
                  <a:lnTo>
                    <a:pt x="393" y="0"/>
                  </a:lnTo>
                  <a:lnTo>
                    <a:pt x="430" y="1"/>
                  </a:lnTo>
                  <a:lnTo>
                    <a:pt x="463" y="2"/>
                  </a:lnTo>
                  <a:lnTo>
                    <a:pt x="495" y="3"/>
                  </a:lnTo>
                  <a:lnTo>
                    <a:pt x="527" y="5"/>
                  </a:lnTo>
                  <a:lnTo>
                    <a:pt x="560" y="7"/>
                  </a:lnTo>
                  <a:lnTo>
                    <a:pt x="594" y="11"/>
                  </a:lnTo>
                  <a:lnTo>
                    <a:pt x="626" y="13"/>
                  </a:lnTo>
                  <a:lnTo>
                    <a:pt x="659" y="16"/>
                  </a:lnTo>
                  <a:lnTo>
                    <a:pt x="692" y="20"/>
                  </a:lnTo>
                  <a:lnTo>
                    <a:pt x="723" y="24"/>
                  </a:lnTo>
                  <a:lnTo>
                    <a:pt x="755" y="28"/>
                  </a:lnTo>
                  <a:lnTo>
                    <a:pt x="786" y="33"/>
                  </a:lnTo>
                  <a:lnTo>
                    <a:pt x="818" y="40"/>
                  </a:lnTo>
                  <a:lnTo>
                    <a:pt x="848" y="46"/>
                  </a:lnTo>
                  <a:lnTo>
                    <a:pt x="878" y="53"/>
                  </a:lnTo>
                  <a:lnTo>
                    <a:pt x="907" y="61"/>
                  </a:lnTo>
                  <a:lnTo>
                    <a:pt x="935" y="70"/>
                  </a:lnTo>
                  <a:lnTo>
                    <a:pt x="961" y="80"/>
                  </a:lnTo>
                  <a:lnTo>
                    <a:pt x="987" y="90"/>
                  </a:lnTo>
                  <a:lnTo>
                    <a:pt x="1004" y="99"/>
                  </a:lnTo>
                  <a:lnTo>
                    <a:pt x="1022" y="109"/>
                  </a:lnTo>
                  <a:lnTo>
                    <a:pt x="1038" y="121"/>
                  </a:lnTo>
                  <a:lnTo>
                    <a:pt x="1053" y="135"/>
                  </a:lnTo>
                  <a:lnTo>
                    <a:pt x="1065" y="149"/>
                  </a:lnTo>
                  <a:lnTo>
                    <a:pt x="1075" y="164"/>
                  </a:lnTo>
                  <a:lnTo>
                    <a:pt x="1080" y="179"/>
                  </a:lnTo>
                  <a:lnTo>
                    <a:pt x="1082" y="194"/>
                  </a:lnTo>
                  <a:lnTo>
                    <a:pt x="1075" y="222"/>
                  </a:lnTo>
                  <a:lnTo>
                    <a:pt x="1062" y="248"/>
                  </a:lnTo>
                  <a:lnTo>
                    <a:pt x="1042" y="270"/>
                  </a:lnTo>
                  <a:lnTo>
                    <a:pt x="1017" y="290"/>
                  </a:lnTo>
                  <a:lnTo>
                    <a:pt x="986" y="308"/>
                  </a:lnTo>
                  <a:lnTo>
                    <a:pt x="952" y="322"/>
                  </a:lnTo>
                  <a:lnTo>
                    <a:pt x="915" y="336"/>
                  </a:lnTo>
                  <a:lnTo>
                    <a:pt x="874" y="346"/>
                  </a:lnTo>
                  <a:lnTo>
                    <a:pt x="833" y="355"/>
                  </a:lnTo>
                  <a:lnTo>
                    <a:pt x="789" y="362"/>
                  </a:lnTo>
                  <a:lnTo>
                    <a:pt x="747" y="368"/>
                  </a:lnTo>
                  <a:lnTo>
                    <a:pt x="704" y="372"/>
                  </a:lnTo>
                  <a:lnTo>
                    <a:pt x="663" y="375"/>
                  </a:lnTo>
                  <a:lnTo>
                    <a:pt x="624" y="376"/>
                  </a:lnTo>
                  <a:lnTo>
                    <a:pt x="588" y="376"/>
                  </a:lnTo>
                  <a:lnTo>
                    <a:pt x="554" y="375"/>
                  </a:lnTo>
                  <a:lnTo>
                    <a:pt x="519" y="373"/>
                  </a:lnTo>
                  <a:lnTo>
                    <a:pt x="479" y="370"/>
                  </a:lnTo>
                  <a:lnTo>
                    <a:pt x="436" y="365"/>
                  </a:lnTo>
                  <a:lnTo>
                    <a:pt x="390" y="357"/>
                  </a:lnTo>
                  <a:lnTo>
                    <a:pt x="343" y="348"/>
                  </a:lnTo>
                  <a:lnTo>
                    <a:pt x="296" y="337"/>
                  </a:lnTo>
                  <a:lnTo>
                    <a:pt x="248" y="324"/>
                  </a:lnTo>
                  <a:lnTo>
                    <a:pt x="202" y="309"/>
                  </a:lnTo>
                  <a:lnTo>
                    <a:pt x="159" y="291"/>
                  </a:lnTo>
                  <a:lnTo>
                    <a:pt x="118" y="271"/>
                  </a:lnTo>
                  <a:lnTo>
                    <a:pt x="83" y="250"/>
                  </a:lnTo>
                  <a:lnTo>
                    <a:pt x="52" y="226"/>
                  </a:lnTo>
                  <a:lnTo>
                    <a:pt x="27" y="199"/>
                  </a:lnTo>
                  <a:lnTo>
                    <a:pt x="10" y="170"/>
                  </a:lnTo>
                  <a:lnTo>
                    <a:pt x="0" y="139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9EA6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62" name="Freeform 313"/>
            <p:cNvSpPr>
              <a:spLocks/>
            </p:cNvSpPr>
            <p:nvPr/>
          </p:nvSpPr>
          <p:spPr bwMode="auto">
            <a:xfrm>
              <a:off x="2499" y="2435"/>
              <a:ext cx="116" cy="29"/>
            </a:xfrm>
            <a:custGeom>
              <a:avLst/>
              <a:gdLst>
                <a:gd name="T0" fmla="*/ 0 w 1047"/>
                <a:gd name="T1" fmla="*/ 0 h 350"/>
                <a:gd name="T2" fmla="*/ 0 w 1047"/>
                <a:gd name="T3" fmla="*/ 0 h 350"/>
                <a:gd name="T4" fmla="*/ 0 w 1047"/>
                <a:gd name="T5" fmla="*/ 0 h 350"/>
                <a:gd name="T6" fmla="*/ 0 w 1047"/>
                <a:gd name="T7" fmla="*/ 0 h 350"/>
                <a:gd name="T8" fmla="*/ 0 w 1047"/>
                <a:gd name="T9" fmla="*/ 0 h 350"/>
                <a:gd name="T10" fmla="*/ 0 w 1047"/>
                <a:gd name="T11" fmla="*/ 0 h 350"/>
                <a:gd name="T12" fmla="*/ 0 w 1047"/>
                <a:gd name="T13" fmla="*/ 0 h 350"/>
                <a:gd name="T14" fmla="*/ 0 w 1047"/>
                <a:gd name="T15" fmla="*/ 0 h 350"/>
                <a:gd name="T16" fmla="*/ 0 w 1047"/>
                <a:gd name="T17" fmla="*/ 0 h 350"/>
                <a:gd name="T18" fmla="*/ 0 w 1047"/>
                <a:gd name="T19" fmla="*/ 0 h 350"/>
                <a:gd name="T20" fmla="*/ 0 w 1047"/>
                <a:gd name="T21" fmla="*/ 0 h 350"/>
                <a:gd name="T22" fmla="*/ 0 w 1047"/>
                <a:gd name="T23" fmla="*/ 0 h 350"/>
                <a:gd name="T24" fmla="*/ 0 w 1047"/>
                <a:gd name="T25" fmla="*/ 0 h 350"/>
                <a:gd name="T26" fmla="*/ 0 w 1047"/>
                <a:gd name="T27" fmla="*/ 0 h 350"/>
                <a:gd name="T28" fmla="*/ 0 w 1047"/>
                <a:gd name="T29" fmla="*/ 0 h 350"/>
                <a:gd name="T30" fmla="*/ 0 w 1047"/>
                <a:gd name="T31" fmla="*/ 0 h 350"/>
                <a:gd name="T32" fmla="*/ 0 w 1047"/>
                <a:gd name="T33" fmla="*/ 0 h 350"/>
                <a:gd name="T34" fmla="*/ 0 w 1047"/>
                <a:gd name="T35" fmla="*/ 0 h 350"/>
                <a:gd name="T36" fmla="*/ 0 w 1047"/>
                <a:gd name="T37" fmla="*/ 0 h 350"/>
                <a:gd name="T38" fmla="*/ 0 w 1047"/>
                <a:gd name="T39" fmla="*/ 0 h 350"/>
                <a:gd name="T40" fmla="*/ 0 w 1047"/>
                <a:gd name="T41" fmla="*/ 0 h 350"/>
                <a:gd name="T42" fmla="*/ 0 w 1047"/>
                <a:gd name="T43" fmla="*/ 0 h 350"/>
                <a:gd name="T44" fmla="*/ 0 w 1047"/>
                <a:gd name="T45" fmla="*/ 0 h 350"/>
                <a:gd name="T46" fmla="*/ 0 w 1047"/>
                <a:gd name="T47" fmla="*/ 0 h 350"/>
                <a:gd name="T48" fmla="*/ 0 w 1047"/>
                <a:gd name="T49" fmla="*/ 0 h 350"/>
                <a:gd name="T50" fmla="*/ 0 w 1047"/>
                <a:gd name="T51" fmla="*/ 0 h 350"/>
                <a:gd name="T52" fmla="*/ 0 w 1047"/>
                <a:gd name="T53" fmla="*/ 0 h 350"/>
                <a:gd name="T54" fmla="*/ 0 w 1047"/>
                <a:gd name="T55" fmla="*/ 0 h 350"/>
                <a:gd name="T56" fmla="*/ 0 w 1047"/>
                <a:gd name="T57" fmla="*/ 0 h 350"/>
                <a:gd name="T58" fmla="*/ 0 w 1047"/>
                <a:gd name="T59" fmla="*/ 0 h 350"/>
                <a:gd name="T60" fmla="*/ 0 w 1047"/>
                <a:gd name="T61" fmla="*/ 0 h 350"/>
                <a:gd name="T62" fmla="*/ 0 w 1047"/>
                <a:gd name="T63" fmla="*/ 0 h 350"/>
                <a:gd name="T64" fmla="*/ 0 w 1047"/>
                <a:gd name="T65" fmla="*/ 0 h 350"/>
                <a:gd name="T66" fmla="*/ 0 w 1047"/>
                <a:gd name="T67" fmla="*/ 0 h 350"/>
                <a:gd name="T68" fmla="*/ 0 w 1047"/>
                <a:gd name="T69" fmla="*/ 0 h 350"/>
                <a:gd name="T70" fmla="*/ 0 w 1047"/>
                <a:gd name="T71" fmla="*/ 0 h 35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7"/>
                <a:gd name="T109" fmla="*/ 0 h 350"/>
                <a:gd name="T110" fmla="*/ 1047 w 1047"/>
                <a:gd name="T111" fmla="*/ 350 h 35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7" h="350">
                  <a:moveTo>
                    <a:pt x="1" y="94"/>
                  </a:moveTo>
                  <a:lnTo>
                    <a:pt x="8" y="78"/>
                  </a:lnTo>
                  <a:lnTo>
                    <a:pt x="21" y="63"/>
                  </a:lnTo>
                  <a:lnTo>
                    <a:pt x="40" y="51"/>
                  </a:lnTo>
                  <a:lnTo>
                    <a:pt x="64" y="41"/>
                  </a:lnTo>
                  <a:lnTo>
                    <a:pt x="91" y="31"/>
                  </a:lnTo>
                  <a:lnTo>
                    <a:pt x="122" y="23"/>
                  </a:lnTo>
                  <a:lnTo>
                    <a:pt x="157" y="17"/>
                  </a:lnTo>
                  <a:lnTo>
                    <a:pt x="193" y="11"/>
                  </a:lnTo>
                  <a:lnTo>
                    <a:pt x="230" y="7"/>
                  </a:lnTo>
                  <a:lnTo>
                    <a:pt x="270" y="4"/>
                  </a:lnTo>
                  <a:lnTo>
                    <a:pt x="308" y="2"/>
                  </a:lnTo>
                  <a:lnTo>
                    <a:pt x="345" y="0"/>
                  </a:lnTo>
                  <a:lnTo>
                    <a:pt x="383" y="0"/>
                  </a:lnTo>
                  <a:lnTo>
                    <a:pt x="417" y="0"/>
                  </a:lnTo>
                  <a:lnTo>
                    <a:pt x="449" y="1"/>
                  </a:lnTo>
                  <a:lnTo>
                    <a:pt x="479" y="2"/>
                  </a:lnTo>
                  <a:lnTo>
                    <a:pt x="510" y="4"/>
                  </a:lnTo>
                  <a:lnTo>
                    <a:pt x="541" y="6"/>
                  </a:lnTo>
                  <a:lnTo>
                    <a:pt x="574" y="10"/>
                  </a:lnTo>
                  <a:lnTo>
                    <a:pt x="605" y="12"/>
                  </a:lnTo>
                  <a:lnTo>
                    <a:pt x="637" y="15"/>
                  </a:lnTo>
                  <a:lnTo>
                    <a:pt x="669" y="19"/>
                  </a:lnTo>
                  <a:lnTo>
                    <a:pt x="700" y="22"/>
                  </a:lnTo>
                  <a:lnTo>
                    <a:pt x="732" y="27"/>
                  </a:lnTo>
                  <a:lnTo>
                    <a:pt x="762" y="32"/>
                  </a:lnTo>
                  <a:lnTo>
                    <a:pt x="794" y="37"/>
                  </a:lnTo>
                  <a:lnTo>
                    <a:pt x="823" y="44"/>
                  </a:lnTo>
                  <a:lnTo>
                    <a:pt x="852" y="50"/>
                  </a:lnTo>
                  <a:lnTo>
                    <a:pt x="880" y="57"/>
                  </a:lnTo>
                  <a:lnTo>
                    <a:pt x="908" y="65"/>
                  </a:lnTo>
                  <a:lnTo>
                    <a:pt x="934" y="75"/>
                  </a:lnTo>
                  <a:lnTo>
                    <a:pt x="958" y="84"/>
                  </a:lnTo>
                  <a:lnTo>
                    <a:pt x="974" y="92"/>
                  </a:lnTo>
                  <a:lnTo>
                    <a:pt x="991" y="102"/>
                  </a:lnTo>
                  <a:lnTo>
                    <a:pt x="1007" y="113"/>
                  </a:lnTo>
                  <a:lnTo>
                    <a:pt x="1021" y="125"/>
                  </a:lnTo>
                  <a:lnTo>
                    <a:pt x="1033" y="139"/>
                  </a:lnTo>
                  <a:lnTo>
                    <a:pt x="1041" y="152"/>
                  </a:lnTo>
                  <a:lnTo>
                    <a:pt x="1046" y="166"/>
                  </a:lnTo>
                  <a:lnTo>
                    <a:pt x="1047" y="180"/>
                  </a:lnTo>
                  <a:lnTo>
                    <a:pt x="1042" y="205"/>
                  </a:lnTo>
                  <a:lnTo>
                    <a:pt x="1030" y="228"/>
                  </a:lnTo>
                  <a:lnTo>
                    <a:pt x="1011" y="248"/>
                  </a:lnTo>
                  <a:lnTo>
                    <a:pt x="987" y="266"/>
                  </a:lnTo>
                  <a:lnTo>
                    <a:pt x="958" y="283"/>
                  </a:lnTo>
                  <a:lnTo>
                    <a:pt x="926" y="296"/>
                  </a:lnTo>
                  <a:lnTo>
                    <a:pt x="890" y="309"/>
                  </a:lnTo>
                  <a:lnTo>
                    <a:pt x="852" y="319"/>
                  </a:lnTo>
                  <a:lnTo>
                    <a:pt x="812" y="328"/>
                  </a:lnTo>
                  <a:lnTo>
                    <a:pt x="770" y="336"/>
                  </a:lnTo>
                  <a:lnTo>
                    <a:pt x="728" y="341"/>
                  </a:lnTo>
                  <a:lnTo>
                    <a:pt x="688" y="345"/>
                  </a:lnTo>
                  <a:lnTo>
                    <a:pt x="647" y="348"/>
                  </a:lnTo>
                  <a:lnTo>
                    <a:pt x="609" y="350"/>
                  </a:lnTo>
                  <a:lnTo>
                    <a:pt x="573" y="350"/>
                  </a:lnTo>
                  <a:lnTo>
                    <a:pt x="539" y="349"/>
                  </a:lnTo>
                  <a:lnTo>
                    <a:pt x="504" y="347"/>
                  </a:lnTo>
                  <a:lnTo>
                    <a:pt x="464" y="344"/>
                  </a:lnTo>
                  <a:lnTo>
                    <a:pt x="421" y="338"/>
                  </a:lnTo>
                  <a:lnTo>
                    <a:pt x="376" y="330"/>
                  </a:lnTo>
                  <a:lnTo>
                    <a:pt x="329" y="321"/>
                  </a:lnTo>
                  <a:lnTo>
                    <a:pt x="283" y="311"/>
                  </a:lnTo>
                  <a:lnTo>
                    <a:pt x="237" y="297"/>
                  </a:lnTo>
                  <a:lnTo>
                    <a:pt x="193" y="283"/>
                  </a:lnTo>
                  <a:lnTo>
                    <a:pt x="151" y="266"/>
                  </a:lnTo>
                  <a:lnTo>
                    <a:pt x="112" y="248"/>
                  </a:lnTo>
                  <a:lnTo>
                    <a:pt x="78" y="227"/>
                  </a:lnTo>
                  <a:lnTo>
                    <a:pt x="49" y="204"/>
                  </a:lnTo>
                  <a:lnTo>
                    <a:pt x="25" y="179"/>
                  </a:lnTo>
                  <a:lnTo>
                    <a:pt x="9" y="153"/>
                  </a:lnTo>
                  <a:lnTo>
                    <a:pt x="0" y="12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rgbClr val="A3A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63" name="Freeform 314"/>
            <p:cNvSpPr>
              <a:spLocks/>
            </p:cNvSpPr>
            <p:nvPr/>
          </p:nvSpPr>
          <p:spPr bwMode="auto">
            <a:xfrm>
              <a:off x="2500" y="2435"/>
              <a:ext cx="113" cy="27"/>
            </a:xfrm>
            <a:custGeom>
              <a:avLst/>
              <a:gdLst>
                <a:gd name="T0" fmla="*/ 0 w 1016"/>
                <a:gd name="T1" fmla="*/ 0 h 323"/>
                <a:gd name="T2" fmla="*/ 0 w 1016"/>
                <a:gd name="T3" fmla="*/ 0 h 323"/>
                <a:gd name="T4" fmla="*/ 0 w 1016"/>
                <a:gd name="T5" fmla="*/ 0 h 323"/>
                <a:gd name="T6" fmla="*/ 0 w 1016"/>
                <a:gd name="T7" fmla="*/ 0 h 323"/>
                <a:gd name="T8" fmla="*/ 0 w 1016"/>
                <a:gd name="T9" fmla="*/ 0 h 323"/>
                <a:gd name="T10" fmla="*/ 0 w 1016"/>
                <a:gd name="T11" fmla="*/ 0 h 323"/>
                <a:gd name="T12" fmla="*/ 0 w 1016"/>
                <a:gd name="T13" fmla="*/ 0 h 323"/>
                <a:gd name="T14" fmla="*/ 0 w 1016"/>
                <a:gd name="T15" fmla="*/ 0 h 323"/>
                <a:gd name="T16" fmla="*/ 0 w 1016"/>
                <a:gd name="T17" fmla="*/ 0 h 323"/>
                <a:gd name="T18" fmla="*/ 0 w 1016"/>
                <a:gd name="T19" fmla="*/ 0 h 323"/>
                <a:gd name="T20" fmla="*/ 0 w 1016"/>
                <a:gd name="T21" fmla="*/ 0 h 323"/>
                <a:gd name="T22" fmla="*/ 0 w 1016"/>
                <a:gd name="T23" fmla="*/ 0 h 323"/>
                <a:gd name="T24" fmla="*/ 0 w 1016"/>
                <a:gd name="T25" fmla="*/ 0 h 323"/>
                <a:gd name="T26" fmla="*/ 0 w 1016"/>
                <a:gd name="T27" fmla="*/ 0 h 323"/>
                <a:gd name="T28" fmla="*/ 0 w 1016"/>
                <a:gd name="T29" fmla="*/ 0 h 323"/>
                <a:gd name="T30" fmla="*/ 0 w 1016"/>
                <a:gd name="T31" fmla="*/ 0 h 323"/>
                <a:gd name="T32" fmla="*/ 0 w 1016"/>
                <a:gd name="T33" fmla="*/ 0 h 323"/>
                <a:gd name="T34" fmla="*/ 0 w 1016"/>
                <a:gd name="T35" fmla="*/ 0 h 323"/>
                <a:gd name="T36" fmla="*/ 0 w 1016"/>
                <a:gd name="T37" fmla="*/ 0 h 323"/>
                <a:gd name="T38" fmla="*/ 0 w 1016"/>
                <a:gd name="T39" fmla="*/ 0 h 323"/>
                <a:gd name="T40" fmla="*/ 0 w 1016"/>
                <a:gd name="T41" fmla="*/ 0 h 323"/>
                <a:gd name="T42" fmla="*/ 0 w 1016"/>
                <a:gd name="T43" fmla="*/ 0 h 323"/>
                <a:gd name="T44" fmla="*/ 0 w 1016"/>
                <a:gd name="T45" fmla="*/ 0 h 323"/>
                <a:gd name="T46" fmla="*/ 0 w 1016"/>
                <a:gd name="T47" fmla="*/ 0 h 323"/>
                <a:gd name="T48" fmla="*/ 0 w 1016"/>
                <a:gd name="T49" fmla="*/ 0 h 323"/>
                <a:gd name="T50" fmla="*/ 0 w 1016"/>
                <a:gd name="T51" fmla="*/ 0 h 323"/>
                <a:gd name="T52" fmla="*/ 0 w 1016"/>
                <a:gd name="T53" fmla="*/ 0 h 323"/>
                <a:gd name="T54" fmla="*/ 0 w 1016"/>
                <a:gd name="T55" fmla="*/ 0 h 323"/>
                <a:gd name="T56" fmla="*/ 0 w 1016"/>
                <a:gd name="T57" fmla="*/ 0 h 323"/>
                <a:gd name="T58" fmla="*/ 0 w 1016"/>
                <a:gd name="T59" fmla="*/ 0 h 323"/>
                <a:gd name="T60" fmla="*/ 0 w 1016"/>
                <a:gd name="T61" fmla="*/ 0 h 323"/>
                <a:gd name="T62" fmla="*/ 0 w 1016"/>
                <a:gd name="T63" fmla="*/ 0 h 323"/>
                <a:gd name="T64" fmla="*/ 0 w 1016"/>
                <a:gd name="T65" fmla="*/ 0 h 323"/>
                <a:gd name="T66" fmla="*/ 0 w 1016"/>
                <a:gd name="T67" fmla="*/ 0 h 323"/>
                <a:gd name="T68" fmla="*/ 0 w 1016"/>
                <a:gd name="T69" fmla="*/ 0 h 323"/>
                <a:gd name="T70" fmla="*/ 0 w 1016"/>
                <a:gd name="T71" fmla="*/ 0 h 32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16"/>
                <a:gd name="T109" fmla="*/ 0 h 323"/>
                <a:gd name="T110" fmla="*/ 1016 w 1016"/>
                <a:gd name="T111" fmla="*/ 323 h 32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16" h="323">
                  <a:moveTo>
                    <a:pt x="2" y="82"/>
                  </a:moveTo>
                  <a:lnTo>
                    <a:pt x="10" y="68"/>
                  </a:lnTo>
                  <a:lnTo>
                    <a:pt x="24" y="55"/>
                  </a:lnTo>
                  <a:lnTo>
                    <a:pt x="43" y="44"/>
                  </a:lnTo>
                  <a:lnTo>
                    <a:pt x="66" y="33"/>
                  </a:lnTo>
                  <a:lnTo>
                    <a:pt x="92" y="25"/>
                  </a:lnTo>
                  <a:lnTo>
                    <a:pt x="122" y="19"/>
                  </a:lnTo>
                  <a:lnTo>
                    <a:pt x="156" y="13"/>
                  </a:lnTo>
                  <a:lnTo>
                    <a:pt x="191" y="9"/>
                  </a:lnTo>
                  <a:lnTo>
                    <a:pt x="227" y="4"/>
                  </a:lnTo>
                  <a:lnTo>
                    <a:pt x="264" y="2"/>
                  </a:lnTo>
                  <a:lnTo>
                    <a:pt x="301" y="0"/>
                  </a:lnTo>
                  <a:lnTo>
                    <a:pt x="337" y="0"/>
                  </a:lnTo>
                  <a:lnTo>
                    <a:pt x="372" y="0"/>
                  </a:lnTo>
                  <a:lnTo>
                    <a:pt x="405" y="0"/>
                  </a:lnTo>
                  <a:lnTo>
                    <a:pt x="435" y="1"/>
                  </a:lnTo>
                  <a:lnTo>
                    <a:pt x="463" y="3"/>
                  </a:lnTo>
                  <a:lnTo>
                    <a:pt x="492" y="4"/>
                  </a:lnTo>
                  <a:lnTo>
                    <a:pt x="523" y="6"/>
                  </a:lnTo>
                  <a:lnTo>
                    <a:pt x="553" y="9"/>
                  </a:lnTo>
                  <a:lnTo>
                    <a:pt x="585" y="12"/>
                  </a:lnTo>
                  <a:lnTo>
                    <a:pt x="616" y="15"/>
                  </a:lnTo>
                  <a:lnTo>
                    <a:pt x="647" y="18"/>
                  </a:lnTo>
                  <a:lnTo>
                    <a:pt x="678" y="22"/>
                  </a:lnTo>
                  <a:lnTo>
                    <a:pt x="709" y="26"/>
                  </a:lnTo>
                  <a:lnTo>
                    <a:pt x="739" y="30"/>
                  </a:lnTo>
                  <a:lnTo>
                    <a:pt x="769" y="35"/>
                  </a:lnTo>
                  <a:lnTo>
                    <a:pt x="798" y="42"/>
                  </a:lnTo>
                  <a:lnTo>
                    <a:pt x="826" y="48"/>
                  </a:lnTo>
                  <a:lnTo>
                    <a:pt x="853" y="55"/>
                  </a:lnTo>
                  <a:lnTo>
                    <a:pt x="880" y="62"/>
                  </a:lnTo>
                  <a:lnTo>
                    <a:pt x="904" y="71"/>
                  </a:lnTo>
                  <a:lnTo>
                    <a:pt x="927" y="80"/>
                  </a:lnTo>
                  <a:lnTo>
                    <a:pt x="943" y="86"/>
                  </a:lnTo>
                  <a:lnTo>
                    <a:pt x="958" y="94"/>
                  </a:lnTo>
                  <a:lnTo>
                    <a:pt x="974" y="105"/>
                  </a:lnTo>
                  <a:lnTo>
                    <a:pt x="989" y="115"/>
                  </a:lnTo>
                  <a:lnTo>
                    <a:pt x="1000" y="128"/>
                  </a:lnTo>
                  <a:lnTo>
                    <a:pt x="1009" y="140"/>
                  </a:lnTo>
                  <a:lnTo>
                    <a:pt x="1015" y="153"/>
                  </a:lnTo>
                  <a:lnTo>
                    <a:pt x="1016" y="166"/>
                  </a:lnTo>
                  <a:lnTo>
                    <a:pt x="1010" y="188"/>
                  </a:lnTo>
                  <a:lnTo>
                    <a:pt x="998" y="207"/>
                  </a:lnTo>
                  <a:lnTo>
                    <a:pt x="979" y="225"/>
                  </a:lnTo>
                  <a:lnTo>
                    <a:pt x="957" y="241"/>
                  </a:lnTo>
                  <a:lnTo>
                    <a:pt x="929" y="256"/>
                  </a:lnTo>
                  <a:lnTo>
                    <a:pt x="898" y="269"/>
                  </a:lnTo>
                  <a:lnTo>
                    <a:pt x="863" y="281"/>
                  </a:lnTo>
                  <a:lnTo>
                    <a:pt x="826" y="291"/>
                  </a:lnTo>
                  <a:lnTo>
                    <a:pt x="788" y="300"/>
                  </a:lnTo>
                  <a:lnTo>
                    <a:pt x="747" y="308"/>
                  </a:lnTo>
                  <a:lnTo>
                    <a:pt x="707" y="313"/>
                  </a:lnTo>
                  <a:lnTo>
                    <a:pt x="668" y="318"/>
                  </a:lnTo>
                  <a:lnTo>
                    <a:pt x="627" y="321"/>
                  </a:lnTo>
                  <a:lnTo>
                    <a:pt x="590" y="322"/>
                  </a:lnTo>
                  <a:lnTo>
                    <a:pt x="553" y="323"/>
                  </a:lnTo>
                  <a:lnTo>
                    <a:pt x="520" y="322"/>
                  </a:lnTo>
                  <a:lnTo>
                    <a:pt x="485" y="320"/>
                  </a:lnTo>
                  <a:lnTo>
                    <a:pt x="445" y="317"/>
                  </a:lnTo>
                  <a:lnTo>
                    <a:pt x="403" y="311"/>
                  </a:lnTo>
                  <a:lnTo>
                    <a:pt x="359" y="304"/>
                  </a:lnTo>
                  <a:lnTo>
                    <a:pt x="313" y="294"/>
                  </a:lnTo>
                  <a:lnTo>
                    <a:pt x="268" y="284"/>
                  </a:lnTo>
                  <a:lnTo>
                    <a:pt x="223" y="271"/>
                  </a:lnTo>
                  <a:lnTo>
                    <a:pt x="181" y="257"/>
                  </a:lnTo>
                  <a:lnTo>
                    <a:pt x="141" y="240"/>
                  </a:lnTo>
                  <a:lnTo>
                    <a:pt x="103" y="223"/>
                  </a:lnTo>
                  <a:lnTo>
                    <a:pt x="70" y="203"/>
                  </a:lnTo>
                  <a:lnTo>
                    <a:pt x="43" y="182"/>
                  </a:lnTo>
                  <a:lnTo>
                    <a:pt x="22" y="160"/>
                  </a:lnTo>
                  <a:lnTo>
                    <a:pt x="6" y="136"/>
                  </a:lnTo>
                  <a:lnTo>
                    <a:pt x="0" y="110"/>
                  </a:lnTo>
                  <a:lnTo>
                    <a:pt x="2" y="82"/>
                  </a:lnTo>
                  <a:close/>
                </a:path>
              </a:pathLst>
            </a:custGeom>
            <a:solidFill>
              <a:srgbClr val="A8B0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64" name="Freeform 315"/>
            <p:cNvSpPr>
              <a:spLocks/>
            </p:cNvSpPr>
            <p:nvPr/>
          </p:nvSpPr>
          <p:spPr bwMode="auto">
            <a:xfrm>
              <a:off x="2502" y="2435"/>
              <a:ext cx="109" cy="25"/>
            </a:xfrm>
            <a:custGeom>
              <a:avLst/>
              <a:gdLst>
                <a:gd name="T0" fmla="*/ 0 w 981"/>
                <a:gd name="T1" fmla="*/ 0 h 299"/>
                <a:gd name="T2" fmla="*/ 0 w 981"/>
                <a:gd name="T3" fmla="*/ 0 h 299"/>
                <a:gd name="T4" fmla="*/ 0 w 981"/>
                <a:gd name="T5" fmla="*/ 0 h 299"/>
                <a:gd name="T6" fmla="*/ 0 w 981"/>
                <a:gd name="T7" fmla="*/ 0 h 299"/>
                <a:gd name="T8" fmla="*/ 0 w 981"/>
                <a:gd name="T9" fmla="*/ 0 h 299"/>
                <a:gd name="T10" fmla="*/ 0 w 981"/>
                <a:gd name="T11" fmla="*/ 0 h 299"/>
                <a:gd name="T12" fmla="*/ 0 w 981"/>
                <a:gd name="T13" fmla="*/ 0 h 299"/>
                <a:gd name="T14" fmla="*/ 0 w 981"/>
                <a:gd name="T15" fmla="*/ 0 h 299"/>
                <a:gd name="T16" fmla="*/ 0 w 981"/>
                <a:gd name="T17" fmla="*/ 0 h 299"/>
                <a:gd name="T18" fmla="*/ 0 w 981"/>
                <a:gd name="T19" fmla="*/ 0 h 299"/>
                <a:gd name="T20" fmla="*/ 0 w 981"/>
                <a:gd name="T21" fmla="*/ 0 h 299"/>
                <a:gd name="T22" fmla="*/ 0 w 981"/>
                <a:gd name="T23" fmla="*/ 0 h 299"/>
                <a:gd name="T24" fmla="*/ 0 w 981"/>
                <a:gd name="T25" fmla="*/ 0 h 299"/>
                <a:gd name="T26" fmla="*/ 0 w 981"/>
                <a:gd name="T27" fmla="*/ 0 h 299"/>
                <a:gd name="T28" fmla="*/ 0 w 981"/>
                <a:gd name="T29" fmla="*/ 0 h 299"/>
                <a:gd name="T30" fmla="*/ 0 w 981"/>
                <a:gd name="T31" fmla="*/ 0 h 299"/>
                <a:gd name="T32" fmla="*/ 0 w 981"/>
                <a:gd name="T33" fmla="*/ 0 h 299"/>
                <a:gd name="T34" fmla="*/ 0 w 981"/>
                <a:gd name="T35" fmla="*/ 0 h 299"/>
                <a:gd name="T36" fmla="*/ 0 w 981"/>
                <a:gd name="T37" fmla="*/ 0 h 299"/>
                <a:gd name="T38" fmla="*/ 0 w 981"/>
                <a:gd name="T39" fmla="*/ 0 h 299"/>
                <a:gd name="T40" fmla="*/ 0 w 981"/>
                <a:gd name="T41" fmla="*/ 0 h 299"/>
                <a:gd name="T42" fmla="*/ 0 w 981"/>
                <a:gd name="T43" fmla="*/ 0 h 299"/>
                <a:gd name="T44" fmla="*/ 0 w 981"/>
                <a:gd name="T45" fmla="*/ 0 h 299"/>
                <a:gd name="T46" fmla="*/ 0 w 981"/>
                <a:gd name="T47" fmla="*/ 0 h 299"/>
                <a:gd name="T48" fmla="*/ 0 w 981"/>
                <a:gd name="T49" fmla="*/ 0 h 299"/>
                <a:gd name="T50" fmla="*/ 0 w 981"/>
                <a:gd name="T51" fmla="*/ 0 h 299"/>
                <a:gd name="T52" fmla="*/ 0 w 981"/>
                <a:gd name="T53" fmla="*/ 0 h 299"/>
                <a:gd name="T54" fmla="*/ 0 w 981"/>
                <a:gd name="T55" fmla="*/ 0 h 299"/>
                <a:gd name="T56" fmla="*/ 0 w 981"/>
                <a:gd name="T57" fmla="*/ 0 h 299"/>
                <a:gd name="T58" fmla="*/ 0 w 981"/>
                <a:gd name="T59" fmla="*/ 0 h 299"/>
                <a:gd name="T60" fmla="*/ 0 w 981"/>
                <a:gd name="T61" fmla="*/ 0 h 299"/>
                <a:gd name="T62" fmla="*/ 0 w 981"/>
                <a:gd name="T63" fmla="*/ 0 h 299"/>
                <a:gd name="T64" fmla="*/ 0 w 981"/>
                <a:gd name="T65" fmla="*/ 0 h 299"/>
                <a:gd name="T66" fmla="*/ 0 w 981"/>
                <a:gd name="T67" fmla="*/ 0 h 299"/>
                <a:gd name="T68" fmla="*/ 0 w 981"/>
                <a:gd name="T69" fmla="*/ 0 h 299"/>
                <a:gd name="T70" fmla="*/ 0 w 981"/>
                <a:gd name="T71" fmla="*/ 0 h 29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81"/>
                <a:gd name="T109" fmla="*/ 0 h 299"/>
                <a:gd name="T110" fmla="*/ 981 w 981"/>
                <a:gd name="T111" fmla="*/ 299 h 29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81" h="299">
                  <a:moveTo>
                    <a:pt x="3" y="75"/>
                  </a:moveTo>
                  <a:lnTo>
                    <a:pt x="11" y="62"/>
                  </a:lnTo>
                  <a:lnTo>
                    <a:pt x="24" y="51"/>
                  </a:lnTo>
                  <a:lnTo>
                    <a:pt x="42" y="41"/>
                  </a:lnTo>
                  <a:lnTo>
                    <a:pt x="64" y="32"/>
                  </a:lnTo>
                  <a:lnTo>
                    <a:pt x="90" y="25"/>
                  </a:lnTo>
                  <a:lnTo>
                    <a:pt x="120" y="19"/>
                  </a:lnTo>
                  <a:lnTo>
                    <a:pt x="152" y="14"/>
                  </a:lnTo>
                  <a:lnTo>
                    <a:pt x="185" y="10"/>
                  </a:lnTo>
                  <a:lnTo>
                    <a:pt x="221" y="5"/>
                  </a:lnTo>
                  <a:lnTo>
                    <a:pt x="256" y="3"/>
                  </a:lnTo>
                  <a:lnTo>
                    <a:pt x="292" y="2"/>
                  </a:lnTo>
                  <a:lnTo>
                    <a:pt x="327" y="1"/>
                  </a:lnTo>
                  <a:lnTo>
                    <a:pt x="360" y="0"/>
                  </a:lnTo>
                  <a:lnTo>
                    <a:pt x="392" y="1"/>
                  </a:lnTo>
                  <a:lnTo>
                    <a:pt x="420" y="2"/>
                  </a:lnTo>
                  <a:lnTo>
                    <a:pt x="447" y="3"/>
                  </a:lnTo>
                  <a:lnTo>
                    <a:pt x="474" y="4"/>
                  </a:lnTo>
                  <a:lnTo>
                    <a:pt x="503" y="6"/>
                  </a:lnTo>
                  <a:lnTo>
                    <a:pt x="532" y="9"/>
                  </a:lnTo>
                  <a:lnTo>
                    <a:pt x="562" y="12"/>
                  </a:lnTo>
                  <a:lnTo>
                    <a:pt x="592" y="14"/>
                  </a:lnTo>
                  <a:lnTo>
                    <a:pt x="622" y="18"/>
                  </a:lnTo>
                  <a:lnTo>
                    <a:pt x="654" y="21"/>
                  </a:lnTo>
                  <a:lnTo>
                    <a:pt x="683" y="25"/>
                  </a:lnTo>
                  <a:lnTo>
                    <a:pt x="712" y="29"/>
                  </a:lnTo>
                  <a:lnTo>
                    <a:pt x="742" y="34"/>
                  </a:lnTo>
                  <a:lnTo>
                    <a:pt x="771" y="40"/>
                  </a:lnTo>
                  <a:lnTo>
                    <a:pt x="799" y="46"/>
                  </a:lnTo>
                  <a:lnTo>
                    <a:pt x="825" y="52"/>
                  </a:lnTo>
                  <a:lnTo>
                    <a:pt x="850" y="59"/>
                  </a:lnTo>
                  <a:lnTo>
                    <a:pt x="875" y="67"/>
                  </a:lnTo>
                  <a:lnTo>
                    <a:pt x="897" y="75"/>
                  </a:lnTo>
                  <a:lnTo>
                    <a:pt x="911" y="80"/>
                  </a:lnTo>
                  <a:lnTo>
                    <a:pt x="925" y="88"/>
                  </a:lnTo>
                  <a:lnTo>
                    <a:pt x="939" y="97"/>
                  </a:lnTo>
                  <a:lnTo>
                    <a:pt x="953" y="107"/>
                  </a:lnTo>
                  <a:lnTo>
                    <a:pt x="964" y="117"/>
                  </a:lnTo>
                  <a:lnTo>
                    <a:pt x="974" y="130"/>
                  </a:lnTo>
                  <a:lnTo>
                    <a:pt x="980" y="141"/>
                  </a:lnTo>
                  <a:lnTo>
                    <a:pt x="981" y="153"/>
                  </a:lnTo>
                  <a:lnTo>
                    <a:pt x="976" y="171"/>
                  </a:lnTo>
                  <a:lnTo>
                    <a:pt x="964" y="189"/>
                  </a:lnTo>
                  <a:lnTo>
                    <a:pt x="947" y="204"/>
                  </a:lnTo>
                  <a:lnTo>
                    <a:pt x="925" y="219"/>
                  </a:lnTo>
                  <a:lnTo>
                    <a:pt x="899" y="232"/>
                  </a:lnTo>
                  <a:lnTo>
                    <a:pt x="870" y="245"/>
                  </a:lnTo>
                  <a:lnTo>
                    <a:pt x="836" y="255"/>
                  </a:lnTo>
                  <a:lnTo>
                    <a:pt x="800" y="265"/>
                  </a:lnTo>
                  <a:lnTo>
                    <a:pt x="763" y="274"/>
                  </a:lnTo>
                  <a:lnTo>
                    <a:pt x="724" y="281"/>
                  </a:lnTo>
                  <a:lnTo>
                    <a:pt x="684" y="287"/>
                  </a:lnTo>
                  <a:lnTo>
                    <a:pt x="645" y="292"/>
                  </a:lnTo>
                  <a:lnTo>
                    <a:pt x="606" y="295"/>
                  </a:lnTo>
                  <a:lnTo>
                    <a:pt x="569" y="298"/>
                  </a:lnTo>
                  <a:lnTo>
                    <a:pt x="532" y="299"/>
                  </a:lnTo>
                  <a:lnTo>
                    <a:pt x="499" y="299"/>
                  </a:lnTo>
                  <a:lnTo>
                    <a:pt x="464" y="297"/>
                  </a:lnTo>
                  <a:lnTo>
                    <a:pt x="425" y="293"/>
                  </a:lnTo>
                  <a:lnTo>
                    <a:pt x="384" y="287"/>
                  </a:lnTo>
                  <a:lnTo>
                    <a:pt x="342" y="280"/>
                  </a:lnTo>
                  <a:lnTo>
                    <a:pt x="297" y="270"/>
                  </a:lnTo>
                  <a:lnTo>
                    <a:pt x="254" y="259"/>
                  </a:lnTo>
                  <a:lnTo>
                    <a:pt x="210" y="247"/>
                  </a:lnTo>
                  <a:lnTo>
                    <a:pt x="169" y="232"/>
                  </a:lnTo>
                  <a:lnTo>
                    <a:pt x="130" y="217"/>
                  </a:lnTo>
                  <a:lnTo>
                    <a:pt x="94" y="200"/>
                  </a:lnTo>
                  <a:lnTo>
                    <a:pt x="63" y="182"/>
                  </a:lnTo>
                  <a:lnTo>
                    <a:pt x="37" y="163"/>
                  </a:lnTo>
                  <a:lnTo>
                    <a:pt x="18" y="142"/>
                  </a:lnTo>
                  <a:lnTo>
                    <a:pt x="5" y="121"/>
                  </a:lnTo>
                  <a:lnTo>
                    <a:pt x="0" y="99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AD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65" name="Freeform 316"/>
            <p:cNvSpPr>
              <a:spLocks/>
            </p:cNvSpPr>
            <p:nvPr/>
          </p:nvSpPr>
          <p:spPr bwMode="auto">
            <a:xfrm>
              <a:off x="2504" y="2436"/>
              <a:ext cx="105" cy="22"/>
            </a:xfrm>
            <a:custGeom>
              <a:avLst/>
              <a:gdLst>
                <a:gd name="T0" fmla="*/ 0 w 948"/>
                <a:gd name="T1" fmla="*/ 0 h 272"/>
                <a:gd name="T2" fmla="*/ 0 w 948"/>
                <a:gd name="T3" fmla="*/ 0 h 272"/>
                <a:gd name="T4" fmla="*/ 0 w 948"/>
                <a:gd name="T5" fmla="*/ 0 h 272"/>
                <a:gd name="T6" fmla="*/ 0 w 948"/>
                <a:gd name="T7" fmla="*/ 0 h 272"/>
                <a:gd name="T8" fmla="*/ 0 w 948"/>
                <a:gd name="T9" fmla="*/ 0 h 272"/>
                <a:gd name="T10" fmla="*/ 0 w 948"/>
                <a:gd name="T11" fmla="*/ 0 h 272"/>
                <a:gd name="T12" fmla="*/ 0 w 948"/>
                <a:gd name="T13" fmla="*/ 0 h 272"/>
                <a:gd name="T14" fmla="*/ 0 w 948"/>
                <a:gd name="T15" fmla="*/ 0 h 272"/>
                <a:gd name="T16" fmla="*/ 0 w 948"/>
                <a:gd name="T17" fmla="*/ 0 h 272"/>
                <a:gd name="T18" fmla="*/ 0 w 948"/>
                <a:gd name="T19" fmla="*/ 0 h 272"/>
                <a:gd name="T20" fmla="*/ 0 w 948"/>
                <a:gd name="T21" fmla="*/ 0 h 272"/>
                <a:gd name="T22" fmla="*/ 0 w 948"/>
                <a:gd name="T23" fmla="*/ 0 h 272"/>
                <a:gd name="T24" fmla="*/ 0 w 948"/>
                <a:gd name="T25" fmla="*/ 0 h 272"/>
                <a:gd name="T26" fmla="*/ 0 w 948"/>
                <a:gd name="T27" fmla="*/ 0 h 272"/>
                <a:gd name="T28" fmla="*/ 0 w 948"/>
                <a:gd name="T29" fmla="*/ 0 h 272"/>
                <a:gd name="T30" fmla="*/ 0 w 948"/>
                <a:gd name="T31" fmla="*/ 0 h 272"/>
                <a:gd name="T32" fmla="*/ 0 w 948"/>
                <a:gd name="T33" fmla="*/ 0 h 272"/>
                <a:gd name="T34" fmla="*/ 0 w 948"/>
                <a:gd name="T35" fmla="*/ 0 h 272"/>
                <a:gd name="T36" fmla="*/ 0 w 948"/>
                <a:gd name="T37" fmla="*/ 0 h 272"/>
                <a:gd name="T38" fmla="*/ 0 w 948"/>
                <a:gd name="T39" fmla="*/ 0 h 272"/>
                <a:gd name="T40" fmla="*/ 0 w 948"/>
                <a:gd name="T41" fmla="*/ 0 h 272"/>
                <a:gd name="T42" fmla="*/ 0 w 948"/>
                <a:gd name="T43" fmla="*/ 0 h 272"/>
                <a:gd name="T44" fmla="*/ 0 w 948"/>
                <a:gd name="T45" fmla="*/ 0 h 272"/>
                <a:gd name="T46" fmla="*/ 0 w 948"/>
                <a:gd name="T47" fmla="*/ 0 h 272"/>
                <a:gd name="T48" fmla="*/ 0 w 948"/>
                <a:gd name="T49" fmla="*/ 0 h 272"/>
                <a:gd name="T50" fmla="*/ 0 w 948"/>
                <a:gd name="T51" fmla="*/ 0 h 272"/>
                <a:gd name="T52" fmla="*/ 0 w 948"/>
                <a:gd name="T53" fmla="*/ 0 h 272"/>
                <a:gd name="T54" fmla="*/ 0 w 948"/>
                <a:gd name="T55" fmla="*/ 0 h 272"/>
                <a:gd name="T56" fmla="*/ 0 w 948"/>
                <a:gd name="T57" fmla="*/ 0 h 272"/>
                <a:gd name="T58" fmla="*/ 0 w 948"/>
                <a:gd name="T59" fmla="*/ 0 h 272"/>
                <a:gd name="T60" fmla="*/ 0 w 948"/>
                <a:gd name="T61" fmla="*/ 0 h 272"/>
                <a:gd name="T62" fmla="*/ 0 w 948"/>
                <a:gd name="T63" fmla="*/ 0 h 272"/>
                <a:gd name="T64" fmla="*/ 0 w 948"/>
                <a:gd name="T65" fmla="*/ 0 h 272"/>
                <a:gd name="T66" fmla="*/ 0 w 948"/>
                <a:gd name="T67" fmla="*/ 0 h 272"/>
                <a:gd name="T68" fmla="*/ 0 w 948"/>
                <a:gd name="T69" fmla="*/ 0 h 272"/>
                <a:gd name="T70" fmla="*/ 0 w 948"/>
                <a:gd name="T71" fmla="*/ 0 h 2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48"/>
                <a:gd name="T109" fmla="*/ 0 h 272"/>
                <a:gd name="T110" fmla="*/ 948 w 948"/>
                <a:gd name="T111" fmla="*/ 272 h 27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48" h="272">
                  <a:moveTo>
                    <a:pt x="5" y="65"/>
                  </a:moveTo>
                  <a:lnTo>
                    <a:pt x="13" y="53"/>
                  </a:lnTo>
                  <a:lnTo>
                    <a:pt x="26" y="43"/>
                  </a:lnTo>
                  <a:lnTo>
                    <a:pt x="43" y="35"/>
                  </a:lnTo>
                  <a:lnTo>
                    <a:pt x="65" y="27"/>
                  </a:lnTo>
                  <a:lnTo>
                    <a:pt x="91" y="21"/>
                  </a:lnTo>
                  <a:lnTo>
                    <a:pt x="120" y="15"/>
                  </a:lnTo>
                  <a:lnTo>
                    <a:pt x="150" y="11"/>
                  </a:lnTo>
                  <a:lnTo>
                    <a:pt x="183" y="8"/>
                  </a:lnTo>
                  <a:lnTo>
                    <a:pt x="217" y="5"/>
                  </a:lnTo>
                  <a:lnTo>
                    <a:pt x="251" y="2"/>
                  </a:lnTo>
                  <a:lnTo>
                    <a:pt x="285" y="1"/>
                  </a:lnTo>
                  <a:lnTo>
                    <a:pt x="319" y="1"/>
                  </a:lnTo>
                  <a:lnTo>
                    <a:pt x="351" y="0"/>
                  </a:lnTo>
                  <a:lnTo>
                    <a:pt x="381" y="1"/>
                  </a:lnTo>
                  <a:lnTo>
                    <a:pt x="408" y="1"/>
                  </a:lnTo>
                  <a:lnTo>
                    <a:pt x="434" y="2"/>
                  </a:lnTo>
                  <a:lnTo>
                    <a:pt x="460" y="3"/>
                  </a:lnTo>
                  <a:lnTo>
                    <a:pt x="487" y="6"/>
                  </a:lnTo>
                  <a:lnTo>
                    <a:pt x="515" y="7"/>
                  </a:lnTo>
                  <a:lnTo>
                    <a:pt x="544" y="9"/>
                  </a:lnTo>
                  <a:lnTo>
                    <a:pt x="573" y="12"/>
                  </a:lnTo>
                  <a:lnTo>
                    <a:pt x="603" y="15"/>
                  </a:lnTo>
                  <a:lnTo>
                    <a:pt x="632" y="18"/>
                  </a:lnTo>
                  <a:lnTo>
                    <a:pt x="662" y="22"/>
                  </a:lnTo>
                  <a:lnTo>
                    <a:pt x="691" y="26"/>
                  </a:lnTo>
                  <a:lnTo>
                    <a:pt x="719" y="30"/>
                  </a:lnTo>
                  <a:lnTo>
                    <a:pt x="748" y="36"/>
                  </a:lnTo>
                  <a:lnTo>
                    <a:pt x="774" y="41"/>
                  </a:lnTo>
                  <a:lnTo>
                    <a:pt x="800" y="47"/>
                  </a:lnTo>
                  <a:lnTo>
                    <a:pt x="823" y="53"/>
                  </a:lnTo>
                  <a:lnTo>
                    <a:pt x="846" y="59"/>
                  </a:lnTo>
                  <a:lnTo>
                    <a:pt x="867" y="67"/>
                  </a:lnTo>
                  <a:lnTo>
                    <a:pt x="881" y="72"/>
                  </a:lnTo>
                  <a:lnTo>
                    <a:pt x="895" y="79"/>
                  </a:lnTo>
                  <a:lnTo>
                    <a:pt x="909" y="87"/>
                  </a:lnTo>
                  <a:lnTo>
                    <a:pt x="922" y="97"/>
                  </a:lnTo>
                  <a:lnTo>
                    <a:pt x="933" y="107"/>
                  </a:lnTo>
                  <a:lnTo>
                    <a:pt x="942" y="117"/>
                  </a:lnTo>
                  <a:lnTo>
                    <a:pt x="947" y="128"/>
                  </a:lnTo>
                  <a:lnTo>
                    <a:pt x="948" y="138"/>
                  </a:lnTo>
                  <a:lnTo>
                    <a:pt x="944" y="153"/>
                  </a:lnTo>
                  <a:lnTo>
                    <a:pt x="933" y="167"/>
                  </a:lnTo>
                  <a:lnTo>
                    <a:pt x="918" y="180"/>
                  </a:lnTo>
                  <a:lnTo>
                    <a:pt x="897" y="193"/>
                  </a:lnTo>
                  <a:lnTo>
                    <a:pt x="873" y="205"/>
                  </a:lnTo>
                  <a:lnTo>
                    <a:pt x="843" y="216"/>
                  </a:lnTo>
                  <a:lnTo>
                    <a:pt x="812" y="226"/>
                  </a:lnTo>
                  <a:lnTo>
                    <a:pt x="778" y="235"/>
                  </a:lnTo>
                  <a:lnTo>
                    <a:pt x="743" y="245"/>
                  </a:lnTo>
                  <a:lnTo>
                    <a:pt x="705" y="252"/>
                  </a:lnTo>
                  <a:lnTo>
                    <a:pt x="667" y="258"/>
                  </a:lnTo>
                  <a:lnTo>
                    <a:pt x="629" y="263"/>
                  </a:lnTo>
                  <a:lnTo>
                    <a:pt x="591" y="267"/>
                  </a:lnTo>
                  <a:lnTo>
                    <a:pt x="554" y="270"/>
                  </a:lnTo>
                  <a:lnTo>
                    <a:pt x="517" y="272"/>
                  </a:lnTo>
                  <a:lnTo>
                    <a:pt x="484" y="272"/>
                  </a:lnTo>
                  <a:lnTo>
                    <a:pt x="449" y="270"/>
                  </a:lnTo>
                  <a:lnTo>
                    <a:pt x="410" y="265"/>
                  </a:lnTo>
                  <a:lnTo>
                    <a:pt x="369" y="259"/>
                  </a:lnTo>
                  <a:lnTo>
                    <a:pt x="327" y="252"/>
                  </a:lnTo>
                  <a:lnTo>
                    <a:pt x="284" y="243"/>
                  </a:lnTo>
                  <a:lnTo>
                    <a:pt x="241" y="231"/>
                  </a:lnTo>
                  <a:lnTo>
                    <a:pt x="199" y="220"/>
                  </a:lnTo>
                  <a:lnTo>
                    <a:pt x="159" y="206"/>
                  </a:lnTo>
                  <a:lnTo>
                    <a:pt x="122" y="192"/>
                  </a:lnTo>
                  <a:lnTo>
                    <a:pt x="88" y="176"/>
                  </a:lnTo>
                  <a:lnTo>
                    <a:pt x="58" y="160"/>
                  </a:lnTo>
                  <a:lnTo>
                    <a:pt x="34" y="142"/>
                  </a:lnTo>
                  <a:lnTo>
                    <a:pt x="16" y="124"/>
                  </a:lnTo>
                  <a:lnTo>
                    <a:pt x="4" y="104"/>
                  </a:lnTo>
                  <a:lnTo>
                    <a:pt x="0" y="84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B2BAB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66" name="Freeform 317"/>
            <p:cNvSpPr>
              <a:spLocks/>
            </p:cNvSpPr>
            <p:nvPr/>
          </p:nvSpPr>
          <p:spPr bwMode="auto">
            <a:xfrm>
              <a:off x="2505" y="2436"/>
              <a:ext cx="102" cy="20"/>
            </a:xfrm>
            <a:custGeom>
              <a:avLst/>
              <a:gdLst>
                <a:gd name="T0" fmla="*/ 0 w 913"/>
                <a:gd name="T1" fmla="*/ 0 h 245"/>
                <a:gd name="T2" fmla="*/ 0 w 913"/>
                <a:gd name="T3" fmla="*/ 0 h 245"/>
                <a:gd name="T4" fmla="*/ 0 w 913"/>
                <a:gd name="T5" fmla="*/ 0 h 245"/>
                <a:gd name="T6" fmla="*/ 0 w 913"/>
                <a:gd name="T7" fmla="*/ 0 h 245"/>
                <a:gd name="T8" fmla="*/ 0 w 913"/>
                <a:gd name="T9" fmla="*/ 0 h 245"/>
                <a:gd name="T10" fmla="*/ 0 w 913"/>
                <a:gd name="T11" fmla="*/ 0 h 245"/>
                <a:gd name="T12" fmla="*/ 0 w 913"/>
                <a:gd name="T13" fmla="*/ 0 h 245"/>
                <a:gd name="T14" fmla="*/ 0 w 913"/>
                <a:gd name="T15" fmla="*/ 0 h 245"/>
                <a:gd name="T16" fmla="*/ 0 w 913"/>
                <a:gd name="T17" fmla="*/ 0 h 245"/>
                <a:gd name="T18" fmla="*/ 0 w 913"/>
                <a:gd name="T19" fmla="*/ 0 h 245"/>
                <a:gd name="T20" fmla="*/ 0 w 913"/>
                <a:gd name="T21" fmla="*/ 0 h 245"/>
                <a:gd name="T22" fmla="*/ 0 w 913"/>
                <a:gd name="T23" fmla="*/ 0 h 245"/>
                <a:gd name="T24" fmla="*/ 0 w 913"/>
                <a:gd name="T25" fmla="*/ 0 h 245"/>
                <a:gd name="T26" fmla="*/ 0 w 913"/>
                <a:gd name="T27" fmla="*/ 0 h 245"/>
                <a:gd name="T28" fmla="*/ 0 w 913"/>
                <a:gd name="T29" fmla="*/ 0 h 245"/>
                <a:gd name="T30" fmla="*/ 0 w 913"/>
                <a:gd name="T31" fmla="*/ 0 h 245"/>
                <a:gd name="T32" fmla="*/ 0 w 913"/>
                <a:gd name="T33" fmla="*/ 0 h 245"/>
                <a:gd name="T34" fmla="*/ 0 w 913"/>
                <a:gd name="T35" fmla="*/ 0 h 245"/>
                <a:gd name="T36" fmla="*/ 0 w 913"/>
                <a:gd name="T37" fmla="*/ 0 h 245"/>
                <a:gd name="T38" fmla="*/ 0 w 913"/>
                <a:gd name="T39" fmla="*/ 0 h 245"/>
                <a:gd name="T40" fmla="*/ 0 w 913"/>
                <a:gd name="T41" fmla="*/ 0 h 245"/>
                <a:gd name="T42" fmla="*/ 0 w 913"/>
                <a:gd name="T43" fmla="*/ 0 h 245"/>
                <a:gd name="T44" fmla="*/ 0 w 913"/>
                <a:gd name="T45" fmla="*/ 0 h 245"/>
                <a:gd name="T46" fmla="*/ 0 w 913"/>
                <a:gd name="T47" fmla="*/ 0 h 245"/>
                <a:gd name="T48" fmla="*/ 0 w 913"/>
                <a:gd name="T49" fmla="*/ 0 h 245"/>
                <a:gd name="T50" fmla="*/ 0 w 913"/>
                <a:gd name="T51" fmla="*/ 0 h 245"/>
                <a:gd name="T52" fmla="*/ 0 w 913"/>
                <a:gd name="T53" fmla="*/ 0 h 245"/>
                <a:gd name="T54" fmla="*/ 0 w 913"/>
                <a:gd name="T55" fmla="*/ 0 h 245"/>
                <a:gd name="T56" fmla="*/ 0 w 913"/>
                <a:gd name="T57" fmla="*/ 0 h 245"/>
                <a:gd name="T58" fmla="*/ 0 w 913"/>
                <a:gd name="T59" fmla="*/ 0 h 245"/>
                <a:gd name="T60" fmla="*/ 0 w 913"/>
                <a:gd name="T61" fmla="*/ 0 h 245"/>
                <a:gd name="T62" fmla="*/ 0 w 913"/>
                <a:gd name="T63" fmla="*/ 0 h 245"/>
                <a:gd name="T64" fmla="*/ 0 w 913"/>
                <a:gd name="T65" fmla="*/ 0 h 245"/>
                <a:gd name="T66" fmla="*/ 0 w 913"/>
                <a:gd name="T67" fmla="*/ 0 h 245"/>
                <a:gd name="T68" fmla="*/ 0 w 913"/>
                <a:gd name="T69" fmla="*/ 0 h 245"/>
                <a:gd name="T70" fmla="*/ 0 w 913"/>
                <a:gd name="T71" fmla="*/ 0 h 2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13"/>
                <a:gd name="T109" fmla="*/ 0 h 245"/>
                <a:gd name="T110" fmla="*/ 913 w 913"/>
                <a:gd name="T111" fmla="*/ 245 h 24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13" h="245">
                  <a:moveTo>
                    <a:pt x="5" y="54"/>
                  </a:moveTo>
                  <a:lnTo>
                    <a:pt x="13" y="45"/>
                  </a:lnTo>
                  <a:lnTo>
                    <a:pt x="27" y="37"/>
                  </a:lnTo>
                  <a:lnTo>
                    <a:pt x="45" y="29"/>
                  </a:lnTo>
                  <a:lnTo>
                    <a:pt x="66" y="23"/>
                  </a:lnTo>
                  <a:lnTo>
                    <a:pt x="92" y="18"/>
                  </a:lnTo>
                  <a:lnTo>
                    <a:pt x="119" y="14"/>
                  </a:lnTo>
                  <a:lnTo>
                    <a:pt x="149" y="10"/>
                  </a:lnTo>
                  <a:lnTo>
                    <a:pt x="180" y="7"/>
                  </a:lnTo>
                  <a:lnTo>
                    <a:pt x="213" y="5"/>
                  </a:lnTo>
                  <a:lnTo>
                    <a:pt x="245" y="2"/>
                  </a:lnTo>
                  <a:lnTo>
                    <a:pt x="277" y="1"/>
                  </a:lnTo>
                  <a:lnTo>
                    <a:pt x="310" y="1"/>
                  </a:lnTo>
                  <a:lnTo>
                    <a:pt x="340" y="0"/>
                  </a:lnTo>
                  <a:lnTo>
                    <a:pt x="368" y="1"/>
                  </a:lnTo>
                  <a:lnTo>
                    <a:pt x="394" y="1"/>
                  </a:lnTo>
                  <a:lnTo>
                    <a:pt x="418" y="2"/>
                  </a:lnTo>
                  <a:lnTo>
                    <a:pt x="442" y="3"/>
                  </a:lnTo>
                  <a:lnTo>
                    <a:pt x="468" y="6"/>
                  </a:lnTo>
                  <a:lnTo>
                    <a:pt x="494" y="8"/>
                  </a:lnTo>
                  <a:lnTo>
                    <a:pt x="523" y="10"/>
                  </a:lnTo>
                  <a:lnTo>
                    <a:pt x="551" y="13"/>
                  </a:lnTo>
                  <a:lnTo>
                    <a:pt x="580" y="15"/>
                  </a:lnTo>
                  <a:lnTo>
                    <a:pt x="609" y="18"/>
                  </a:lnTo>
                  <a:lnTo>
                    <a:pt x="637" y="22"/>
                  </a:lnTo>
                  <a:lnTo>
                    <a:pt x="666" y="25"/>
                  </a:lnTo>
                  <a:lnTo>
                    <a:pt x="694" y="29"/>
                  </a:lnTo>
                  <a:lnTo>
                    <a:pt x="721" y="35"/>
                  </a:lnTo>
                  <a:lnTo>
                    <a:pt x="748" y="39"/>
                  </a:lnTo>
                  <a:lnTo>
                    <a:pt x="772" y="44"/>
                  </a:lnTo>
                  <a:lnTo>
                    <a:pt x="795" y="49"/>
                  </a:lnTo>
                  <a:lnTo>
                    <a:pt x="816" y="55"/>
                  </a:lnTo>
                  <a:lnTo>
                    <a:pt x="835" y="61"/>
                  </a:lnTo>
                  <a:lnTo>
                    <a:pt x="849" y="67"/>
                  </a:lnTo>
                  <a:lnTo>
                    <a:pt x="863" y="73"/>
                  </a:lnTo>
                  <a:lnTo>
                    <a:pt x="876" y="80"/>
                  </a:lnTo>
                  <a:lnTo>
                    <a:pt x="889" y="88"/>
                  </a:lnTo>
                  <a:lnTo>
                    <a:pt x="899" y="98"/>
                  </a:lnTo>
                  <a:lnTo>
                    <a:pt x="907" y="107"/>
                  </a:lnTo>
                  <a:lnTo>
                    <a:pt x="912" y="116"/>
                  </a:lnTo>
                  <a:lnTo>
                    <a:pt x="913" y="126"/>
                  </a:lnTo>
                  <a:lnTo>
                    <a:pt x="909" y="137"/>
                  </a:lnTo>
                  <a:lnTo>
                    <a:pt x="900" y="148"/>
                  </a:lnTo>
                  <a:lnTo>
                    <a:pt x="885" y="160"/>
                  </a:lnTo>
                  <a:lnTo>
                    <a:pt x="866" y="170"/>
                  </a:lnTo>
                  <a:lnTo>
                    <a:pt x="843" y="180"/>
                  </a:lnTo>
                  <a:lnTo>
                    <a:pt x="815" y="191"/>
                  </a:lnTo>
                  <a:lnTo>
                    <a:pt x="785" y="200"/>
                  </a:lnTo>
                  <a:lnTo>
                    <a:pt x="753" y="209"/>
                  </a:lnTo>
                  <a:lnTo>
                    <a:pt x="718" y="218"/>
                  </a:lnTo>
                  <a:lnTo>
                    <a:pt x="682" y="225"/>
                  </a:lnTo>
                  <a:lnTo>
                    <a:pt x="646" y="231"/>
                  </a:lnTo>
                  <a:lnTo>
                    <a:pt x="609" y="236"/>
                  </a:lnTo>
                  <a:lnTo>
                    <a:pt x="572" y="241"/>
                  </a:lnTo>
                  <a:lnTo>
                    <a:pt x="535" y="244"/>
                  </a:lnTo>
                  <a:lnTo>
                    <a:pt x="499" y="245"/>
                  </a:lnTo>
                  <a:lnTo>
                    <a:pt x="465" y="245"/>
                  </a:lnTo>
                  <a:lnTo>
                    <a:pt x="430" y="244"/>
                  </a:lnTo>
                  <a:lnTo>
                    <a:pt x="392" y="239"/>
                  </a:lnTo>
                  <a:lnTo>
                    <a:pt x="352" y="234"/>
                  </a:lnTo>
                  <a:lnTo>
                    <a:pt x="311" y="226"/>
                  </a:lnTo>
                  <a:lnTo>
                    <a:pt x="269" y="218"/>
                  </a:lnTo>
                  <a:lnTo>
                    <a:pt x="228" y="207"/>
                  </a:lnTo>
                  <a:lnTo>
                    <a:pt x="187" y="195"/>
                  </a:lnTo>
                  <a:lnTo>
                    <a:pt x="149" y="182"/>
                  </a:lnTo>
                  <a:lnTo>
                    <a:pt x="113" y="168"/>
                  </a:lnTo>
                  <a:lnTo>
                    <a:pt x="81" y="153"/>
                  </a:lnTo>
                  <a:lnTo>
                    <a:pt x="52" y="137"/>
                  </a:lnTo>
                  <a:lnTo>
                    <a:pt x="30" y="121"/>
                  </a:lnTo>
                  <a:lnTo>
                    <a:pt x="13" y="105"/>
                  </a:lnTo>
                  <a:lnTo>
                    <a:pt x="2" y="88"/>
                  </a:lnTo>
                  <a:lnTo>
                    <a:pt x="0" y="71"/>
                  </a:lnTo>
                  <a:lnTo>
                    <a:pt x="5" y="54"/>
                  </a:lnTo>
                  <a:close/>
                </a:path>
              </a:pathLst>
            </a:custGeom>
            <a:solidFill>
              <a:srgbClr val="B5BD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67" name="Freeform 318"/>
            <p:cNvSpPr>
              <a:spLocks/>
            </p:cNvSpPr>
            <p:nvPr/>
          </p:nvSpPr>
          <p:spPr bwMode="auto">
            <a:xfrm>
              <a:off x="2506" y="2436"/>
              <a:ext cx="99" cy="18"/>
            </a:xfrm>
            <a:custGeom>
              <a:avLst/>
              <a:gdLst>
                <a:gd name="T0" fmla="*/ 0 w 885"/>
                <a:gd name="T1" fmla="*/ 0 h 220"/>
                <a:gd name="T2" fmla="*/ 0 w 885"/>
                <a:gd name="T3" fmla="*/ 0 h 220"/>
                <a:gd name="T4" fmla="*/ 0 w 885"/>
                <a:gd name="T5" fmla="*/ 0 h 220"/>
                <a:gd name="T6" fmla="*/ 0 w 885"/>
                <a:gd name="T7" fmla="*/ 0 h 220"/>
                <a:gd name="T8" fmla="*/ 0 w 885"/>
                <a:gd name="T9" fmla="*/ 0 h 220"/>
                <a:gd name="T10" fmla="*/ 0 w 885"/>
                <a:gd name="T11" fmla="*/ 0 h 220"/>
                <a:gd name="T12" fmla="*/ 0 w 885"/>
                <a:gd name="T13" fmla="*/ 0 h 220"/>
                <a:gd name="T14" fmla="*/ 0 w 885"/>
                <a:gd name="T15" fmla="*/ 0 h 220"/>
                <a:gd name="T16" fmla="*/ 0 w 885"/>
                <a:gd name="T17" fmla="*/ 0 h 220"/>
                <a:gd name="T18" fmla="*/ 0 w 885"/>
                <a:gd name="T19" fmla="*/ 0 h 220"/>
                <a:gd name="T20" fmla="*/ 0 w 885"/>
                <a:gd name="T21" fmla="*/ 0 h 220"/>
                <a:gd name="T22" fmla="*/ 0 w 885"/>
                <a:gd name="T23" fmla="*/ 0 h 220"/>
                <a:gd name="T24" fmla="*/ 0 w 885"/>
                <a:gd name="T25" fmla="*/ 0 h 220"/>
                <a:gd name="T26" fmla="*/ 0 w 885"/>
                <a:gd name="T27" fmla="*/ 0 h 220"/>
                <a:gd name="T28" fmla="*/ 0 w 885"/>
                <a:gd name="T29" fmla="*/ 0 h 220"/>
                <a:gd name="T30" fmla="*/ 0 w 885"/>
                <a:gd name="T31" fmla="*/ 0 h 220"/>
                <a:gd name="T32" fmla="*/ 0 w 885"/>
                <a:gd name="T33" fmla="*/ 0 h 220"/>
                <a:gd name="T34" fmla="*/ 0 w 885"/>
                <a:gd name="T35" fmla="*/ 0 h 220"/>
                <a:gd name="T36" fmla="*/ 0 w 885"/>
                <a:gd name="T37" fmla="*/ 0 h 220"/>
                <a:gd name="T38" fmla="*/ 0 w 885"/>
                <a:gd name="T39" fmla="*/ 0 h 220"/>
                <a:gd name="T40" fmla="*/ 0 w 885"/>
                <a:gd name="T41" fmla="*/ 0 h 220"/>
                <a:gd name="T42" fmla="*/ 0 w 885"/>
                <a:gd name="T43" fmla="*/ 0 h 220"/>
                <a:gd name="T44" fmla="*/ 0 w 885"/>
                <a:gd name="T45" fmla="*/ 0 h 220"/>
                <a:gd name="T46" fmla="*/ 0 w 885"/>
                <a:gd name="T47" fmla="*/ 0 h 220"/>
                <a:gd name="T48" fmla="*/ 0 w 885"/>
                <a:gd name="T49" fmla="*/ 0 h 220"/>
                <a:gd name="T50" fmla="*/ 0 w 885"/>
                <a:gd name="T51" fmla="*/ 0 h 220"/>
                <a:gd name="T52" fmla="*/ 0 w 885"/>
                <a:gd name="T53" fmla="*/ 0 h 220"/>
                <a:gd name="T54" fmla="*/ 0 w 885"/>
                <a:gd name="T55" fmla="*/ 0 h 220"/>
                <a:gd name="T56" fmla="*/ 0 w 885"/>
                <a:gd name="T57" fmla="*/ 0 h 220"/>
                <a:gd name="T58" fmla="*/ 0 w 885"/>
                <a:gd name="T59" fmla="*/ 0 h 220"/>
                <a:gd name="T60" fmla="*/ 0 w 885"/>
                <a:gd name="T61" fmla="*/ 0 h 220"/>
                <a:gd name="T62" fmla="*/ 0 w 885"/>
                <a:gd name="T63" fmla="*/ 0 h 220"/>
                <a:gd name="T64" fmla="*/ 0 w 885"/>
                <a:gd name="T65" fmla="*/ 0 h 220"/>
                <a:gd name="T66" fmla="*/ 0 w 885"/>
                <a:gd name="T67" fmla="*/ 0 h 220"/>
                <a:gd name="T68" fmla="*/ 0 w 885"/>
                <a:gd name="T69" fmla="*/ 0 h 220"/>
                <a:gd name="T70" fmla="*/ 0 w 885"/>
                <a:gd name="T71" fmla="*/ 0 h 2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85"/>
                <a:gd name="T109" fmla="*/ 0 h 220"/>
                <a:gd name="T110" fmla="*/ 885 w 885"/>
                <a:gd name="T111" fmla="*/ 220 h 2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85" h="220">
                  <a:moveTo>
                    <a:pt x="6" y="45"/>
                  </a:moveTo>
                  <a:lnTo>
                    <a:pt x="15" y="37"/>
                  </a:lnTo>
                  <a:lnTo>
                    <a:pt x="29" y="30"/>
                  </a:lnTo>
                  <a:lnTo>
                    <a:pt x="47" y="24"/>
                  </a:lnTo>
                  <a:lnTo>
                    <a:pt x="68" y="19"/>
                  </a:lnTo>
                  <a:lnTo>
                    <a:pt x="94" y="14"/>
                  </a:lnTo>
                  <a:lnTo>
                    <a:pt x="120" y="11"/>
                  </a:lnTo>
                  <a:lnTo>
                    <a:pt x="149" y="8"/>
                  </a:lnTo>
                  <a:lnTo>
                    <a:pt x="180" y="5"/>
                  </a:lnTo>
                  <a:lnTo>
                    <a:pt x="211" y="3"/>
                  </a:lnTo>
                  <a:lnTo>
                    <a:pt x="242" y="1"/>
                  </a:lnTo>
                  <a:lnTo>
                    <a:pt x="272" y="1"/>
                  </a:lnTo>
                  <a:lnTo>
                    <a:pt x="303" y="0"/>
                  </a:lnTo>
                  <a:lnTo>
                    <a:pt x="331" y="0"/>
                  </a:lnTo>
                  <a:lnTo>
                    <a:pt x="358" y="1"/>
                  </a:lnTo>
                  <a:lnTo>
                    <a:pt x="382" y="1"/>
                  </a:lnTo>
                  <a:lnTo>
                    <a:pt x="404" y="2"/>
                  </a:lnTo>
                  <a:lnTo>
                    <a:pt x="426" y="3"/>
                  </a:lnTo>
                  <a:lnTo>
                    <a:pt x="451" y="6"/>
                  </a:lnTo>
                  <a:lnTo>
                    <a:pt x="476" y="7"/>
                  </a:lnTo>
                  <a:lnTo>
                    <a:pt x="504" y="9"/>
                  </a:lnTo>
                  <a:lnTo>
                    <a:pt x="531" y="12"/>
                  </a:lnTo>
                  <a:lnTo>
                    <a:pt x="559" y="14"/>
                  </a:lnTo>
                  <a:lnTo>
                    <a:pt x="588" y="17"/>
                  </a:lnTo>
                  <a:lnTo>
                    <a:pt x="617" y="20"/>
                  </a:lnTo>
                  <a:lnTo>
                    <a:pt x="644" y="23"/>
                  </a:lnTo>
                  <a:lnTo>
                    <a:pt x="672" y="27"/>
                  </a:lnTo>
                  <a:lnTo>
                    <a:pt x="698" y="31"/>
                  </a:lnTo>
                  <a:lnTo>
                    <a:pt x="725" y="36"/>
                  </a:lnTo>
                  <a:lnTo>
                    <a:pt x="749" y="40"/>
                  </a:lnTo>
                  <a:lnTo>
                    <a:pt x="771" y="45"/>
                  </a:lnTo>
                  <a:lnTo>
                    <a:pt x="792" y="49"/>
                  </a:lnTo>
                  <a:lnTo>
                    <a:pt x="810" y="54"/>
                  </a:lnTo>
                  <a:lnTo>
                    <a:pt x="822" y="58"/>
                  </a:lnTo>
                  <a:lnTo>
                    <a:pt x="835" y="65"/>
                  </a:lnTo>
                  <a:lnTo>
                    <a:pt x="848" y="72"/>
                  </a:lnTo>
                  <a:lnTo>
                    <a:pt x="860" y="79"/>
                  </a:lnTo>
                  <a:lnTo>
                    <a:pt x="870" y="87"/>
                  </a:lnTo>
                  <a:lnTo>
                    <a:pt x="878" y="96"/>
                  </a:lnTo>
                  <a:lnTo>
                    <a:pt x="884" y="104"/>
                  </a:lnTo>
                  <a:lnTo>
                    <a:pt x="885" y="111"/>
                  </a:lnTo>
                  <a:lnTo>
                    <a:pt x="881" y="119"/>
                  </a:lnTo>
                  <a:lnTo>
                    <a:pt x="872" y="128"/>
                  </a:lnTo>
                  <a:lnTo>
                    <a:pt x="858" y="137"/>
                  </a:lnTo>
                  <a:lnTo>
                    <a:pt x="840" y="146"/>
                  </a:lnTo>
                  <a:lnTo>
                    <a:pt x="817" y="156"/>
                  </a:lnTo>
                  <a:lnTo>
                    <a:pt x="792" y="165"/>
                  </a:lnTo>
                  <a:lnTo>
                    <a:pt x="763" y="174"/>
                  </a:lnTo>
                  <a:lnTo>
                    <a:pt x="732" y="183"/>
                  </a:lnTo>
                  <a:lnTo>
                    <a:pt x="698" y="191"/>
                  </a:lnTo>
                  <a:lnTo>
                    <a:pt x="664" y="198"/>
                  </a:lnTo>
                  <a:lnTo>
                    <a:pt x="628" y="204"/>
                  </a:lnTo>
                  <a:lnTo>
                    <a:pt x="592" y="211"/>
                  </a:lnTo>
                  <a:lnTo>
                    <a:pt x="556" y="215"/>
                  </a:lnTo>
                  <a:lnTo>
                    <a:pt x="520" y="218"/>
                  </a:lnTo>
                  <a:lnTo>
                    <a:pt x="484" y="220"/>
                  </a:lnTo>
                  <a:lnTo>
                    <a:pt x="450" y="220"/>
                  </a:lnTo>
                  <a:lnTo>
                    <a:pt x="415" y="218"/>
                  </a:lnTo>
                  <a:lnTo>
                    <a:pt x="377" y="214"/>
                  </a:lnTo>
                  <a:lnTo>
                    <a:pt x="338" y="207"/>
                  </a:lnTo>
                  <a:lnTo>
                    <a:pt x="298" y="200"/>
                  </a:lnTo>
                  <a:lnTo>
                    <a:pt x="256" y="191"/>
                  </a:lnTo>
                  <a:lnTo>
                    <a:pt x="216" y="180"/>
                  </a:lnTo>
                  <a:lnTo>
                    <a:pt x="178" y="169"/>
                  </a:lnTo>
                  <a:lnTo>
                    <a:pt x="140" y="157"/>
                  </a:lnTo>
                  <a:lnTo>
                    <a:pt x="106" y="143"/>
                  </a:lnTo>
                  <a:lnTo>
                    <a:pt x="75" y="130"/>
                  </a:lnTo>
                  <a:lnTo>
                    <a:pt x="48" y="115"/>
                  </a:lnTo>
                  <a:lnTo>
                    <a:pt x="27" y="101"/>
                  </a:lnTo>
                  <a:lnTo>
                    <a:pt x="11" y="86"/>
                  </a:lnTo>
                  <a:lnTo>
                    <a:pt x="2" y="72"/>
                  </a:lnTo>
                  <a:lnTo>
                    <a:pt x="0" y="58"/>
                  </a:lnTo>
                  <a:lnTo>
                    <a:pt x="6" y="45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68" name="Freeform 319"/>
            <p:cNvSpPr>
              <a:spLocks/>
            </p:cNvSpPr>
            <p:nvPr/>
          </p:nvSpPr>
          <p:spPr bwMode="auto">
            <a:xfrm>
              <a:off x="2480" y="2475"/>
              <a:ext cx="156" cy="19"/>
            </a:xfrm>
            <a:custGeom>
              <a:avLst/>
              <a:gdLst>
                <a:gd name="T0" fmla="*/ 0 w 1410"/>
                <a:gd name="T1" fmla="*/ 0 h 219"/>
                <a:gd name="T2" fmla="*/ 0 w 1410"/>
                <a:gd name="T3" fmla="*/ 0 h 219"/>
                <a:gd name="T4" fmla="*/ 0 w 1410"/>
                <a:gd name="T5" fmla="*/ 0 h 219"/>
                <a:gd name="T6" fmla="*/ 0 w 1410"/>
                <a:gd name="T7" fmla="*/ 0 h 219"/>
                <a:gd name="T8" fmla="*/ 0 w 1410"/>
                <a:gd name="T9" fmla="*/ 0 h 219"/>
                <a:gd name="T10" fmla="*/ 0 w 1410"/>
                <a:gd name="T11" fmla="*/ 0 h 219"/>
                <a:gd name="T12" fmla="*/ 0 w 1410"/>
                <a:gd name="T13" fmla="*/ 0 h 219"/>
                <a:gd name="T14" fmla="*/ 0 w 1410"/>
                <a:gd name="T15" fmla="*/ 0 h 219"/>
                <a:gd name="T16" fmla="*/ 0 w 1410"/>
                <a:gd name="T17" fmla="*/ 0 h 219"/>
                <a:gd name="T18" fmla="*/ 0 w 1410"/>
                <a:gd name="T19" fmla="*/ 0 h 219"/>
                <a:gd name="T20" fmla="*/ 0 w 1410"/>
                <a:gd name="T21" fmla="*/ 0 h 219"/>
                <a:gd name="T22" fmla="*/ 0 w 1410"/>
                <a:gd name="T23" fmla="*/ 0 h 219"/>
                <a:gd name="T24" fmla="*/ 0 w 1410"/>
                <a:gd name="T25" fmla="*/ 0 h 219"/>
                <a:gd name="T26" fmla="*/ 0 w 1410"/>
                <a:gd name="T27" fmla="*/ 0 h 219"/>
                <a:gd name="T28" fmla="*/ 0 w 1410"/>
                <a:gd name="T29" fmla="*/ 0 h 219"/>
                <a:gd name="T30" fmla="*/ 0 w 1410"/>
                <a:gd name="T31" fmla="*/ 0 h 219"/>
                <a:gd name="T32" fmla="*/ 0 w 1410"/>
                <a:gd name="T33" fmla="*/ 0 h 219"/>
                <a:gd name="T34" fmla="*/ 0 w 1410"/>
                <a:gd name="T35" fmla="*/ 0 h 219"/>
                <a:gd name="T36" fmla="*/ 0 w 1410"/>
                <a:gd name="T37" fmla="*/ 0 h 219"/>
                <a:gd name="T38" fmla="*/ 0 w 1410"/>
                <a:gd name="T39" fmla="*/ 0 h 219"/>
                <a:gd name="T40" fmla="*/ 0 w 1410"/>
                <a:gd name="T41" fmla="*/ 0 h 219"/>
                <a:gd name="T42" fmla="*/ 0 w 1410"/>
                <a:gd name="T43" fmla="*/ 0 h 219"/>
                <a:gd name="T44" fmla="*/ 0 w 1410"/>
                <a:gd name="T45" fmla="*/ 0 h 219"/>
                <a:gd name="T46" fmla="*/ 0 w 1410"/>
                <a:gd name="T47" fmla="*/ 0 h 219"/>
                <a:gd name="T48" fmla="*/ 0 w 1410"/>
                <a:gd name="T49" fmla="*/ 0 h 219"/>
                <a:gd name="T50" fmla="*/ 0 w 1410"/>
                <a:gd name="T51" fmla="*/ 0 h 219"/>
                <a:gd name="T52" fmla="*/ 0 w 1410"/>
                <a:gd name="T53" fmla="*/ 0 h 219"/>
                <a:gd name="T54" fmla="*/ 0 w 1410"/>
                <a:gd name="T55" fmla="*/ 0 h 219"/>
                <a:gd name="T56" fmla="*/ 0 w 1410"/>
                <a:gd name="T57" fmla="*/ 0 h 219"/>
                <a:gd name="T58" fmla="*/ 0 w 1410"/>
                <a:gd name="T59" fmla="*/ 0 h 219"/>
                <a:gd name="T60" fmla="*/ 0 w 1410"/>
                <a:gd name="T61" fmla="*/ 0 h 219"/>
                <a:gd name="T62" fmla="*/ 0 w 1410"/>
                <a:gd name="T63" fmla="*/ 0 h 219"/>
                <a:gd name="T64" fmla="*/ 0 w 1410"/>
                <a:gd name="T65" fmla="*/ 0 h 219"/>
                <a:gd name="T66" fmla="*/ 0 w 1410"/>
                <a:gd name="T67" fmla="*/ 0 h 219"/>
                <a:gd name="T68" fmla="*/ 0 w 1410"/>
                <a:gd name="T69" fmla="*/ 0 h 219"/>
                <a:gd name="T70" fmla="*/ 0 w 1410"/>
                <a:gd name="T71" fmla="*/ 0 h 219"/>
                <a:gd name="T72" fmla="*/ 0 w 1410"/>
                <a:gd name="T73" fmla="*/ 0 h 219"/>
                <a:gd name="T74" fmla="*/ 0 w 1410"/>
                <a:gd name="T75" fmla="*/ 0 h 219"/>
                <a:gd name="T76" fmla="*/ 0 w 1410"/>
                <a:gd name="T77" fmla="*/ 0 h 219"/>
                <a:gd name="T78" fmla="*/ 0 w 1410"/>
                <a:gd name="T79" fmla="*/ 0 h 219"/>
                <a:gd name="T80" fmla="*/ 0 w 1410"/>
                <a:gd name="T81" fmla="*/ 0 h 219"/>
                <a:gd name="T82" fmla="*/ 0 w 1410"/>
                <a:gd name="T83" fmla="*/ 0 h 219"/>
                <a:gd name="T84" fmla="*/ 0 w 1410"/>
                <a:gd name="T85" fmla="*/ 0 h 219"/>
                <a:gd name="T86" fmla="*/ 0 w 1410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10"/>
                <a:gd name="T133" fmla="*/ 0 h 219"/>
                <a:gd name="T134" fmla="*/ 1410 w 1410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10" h="219">
                  <a:moveTo>
                    <a:pt x="39" y="158"/>
                  </a:moveTo>
                  <a:lnTo>
                    <a:pt x="80" y="167"/>
                  </a:lnTo>
                  <a:lnTo>
                    <a:pt x="123" y="175"/>
                  </a:lnTo>
                  <a:lnTo>
                    <a:pt x="165" y="183"/>
                  </a:lnTo>
                  <a:lnTo>
                    <a:pt x="210" y="189"/>
                  </a:lnTo>
                  <a:lnTo>
                    <a:pt x="253" y="195"/>
                  </a:lnTo>
                  <a:lnTo>
                    <a:pt x="298" y="200"/>
                  </a:lnTo>
                  <a:lnTo>
                    <a:pt x="344" y="206"/>
                  </a:lnTo>
                  <a:lnTo>
                    <a:pt x="389" y="210"/>
                  </a:lnTo>
                  <a:lnTo>
                    <a:pt x="435" y="213"/>
                  </a:lnTo>
                  <a:lnTo>
                    <a:pt x="481" y="215"/>
                  </a:lnTo>
                  <a:lnTo>
                    <a:pt x="527" y="217"/>
                  </a:lnTo>
                  <a:lnTo>
                    <a:pt x="573" y="218"/>
                  </a:lnTo>
                  <a:lnTo>
                    <a:pt x="618" y="219"/>
                  </a:lnTo>
                  <a:lnTo>
                    <a:pt x="663" y="219"/>
                  </a:lnTo>
                  <a:lnTo>
                    <a:pt x="708" y="218"/>
                  </a:lnTo>
                  <a:lnTo>
                    <a:pt x="752" y="217"/>
                  </a:lnTo>
                  <a:lnTo>
                    <a:pt x="795" y="215"/>
                  </a:lnTo>
                  <a:lnTo>
                    <a:pt x="838" y="213"/>
                  </a:lnTo>
                  <a:lnTo>
                    <a:pt x="879" y="210"/>
                  </a:lnTo>
                  <a:lnTo>
                    <a:pt x="920" y="206"/>
                  </a:lnTo>
                  <a:lnTo>
                    <a:pt x="960" y="201"/>
                  </a:lnTo>
                  <a:lnTo>
                    <a:pt x="998" y="196"/>
                  </a:lnTo>
                  <a:lnTo>
                    <a:pt x="1035" y="191"/>
                  </a:lnTo>
                  <a:lnTo>
                    <a:pt x="1072" y="185"/>
                  </a:lnTo>
                  <a:lnTo>
                    <a:pt x="1106" y="178"/>
                  </a:lnTo>
                  <a:lnTo>
                    <a:pt x="1138" y="170"/>
                  </a:lnTo>
                  <a:lnTo>
                    <a:pt x="1169" y="162"/>
                  </a:lnTo>
                  <a:lnTo>
                    <a:pt x="1198" y="154"/>
                  </a:lnTo>
                  <a:lnTo>
                    <a:pt x="1225" y="145"/>
                  </a:lnTo>
                  <a:lnTo>
                    <a:pt x="1250" y="134"/>
                  </a:lnTo>
                  <a:lnTo>
                    <a:pt x="1273" y="125"/>
                  </a:lnTo>
                  <a:lnTo>
                    <a:pt x="1294" y="114"/>
                  </a:lnTo>
                  <a:lnTo>
                    <a:pt x="1312" y="103"/>
                  </a:lnTo>
                  <a:lnTo>
                    <a:pt x="1329" y="92"/>
                  </a:lnTo>
                  <a:lnTo>
                    <a:pt x="1347" y="79"/>
                  </a:lnTo>
                  <a:lnTo>
                    <a:pt x="1363" y="65"/>
                  </a:lnTo>
                  <a:lnTo>
                    <a:pt x="1378" y="49"/>
                  </a:lnTo>
                  <a:lnTo>
                    <a:pt x="1392" y="34"/>
                  </a:lnTo>
                  <a:lnTo>
                    <a:pt x="1403" y="17"/>
                  </a:lnTo>
                  <a:lnTo>
                    <a:pt x="1410" y="0"/>
                  </a:lnTo>
                  <a:lnTo>
                    <a:pt x="1398" y="15"/>
                  </a:lnTo>
                  <a:lnTo>
                    <a:pt x="1383" y="29"/>
                  </a:lnTo>
                  <a:lnTo>
                    <a:pt x="1368" y="42"/>
                  </a:lnTo>
                  <a:lnTo>
                    <a:pt x="1352" y="53"/>
                  </a:lnTo>
                  <a:lnTo>
                    <a:pt x="1335" y="64"/>
                  </a:lnTo>
                  <a:lnTo>
                    <a:pt x="1317" y="72"/>
                  </a:lnTo>
                  <a:lnTo>
                    <a:pt x="1299" y="80"/>
                  </a:lnTo>
                  <a:lnTo>
                    <a:pt x="1279" y="87"/>
                  </a:lnTo>
                  <a:lnTo>
                    <a:pt x="1245" y="96"/>
                  </a:lnTo>
                  <a:lnTo>
                    <a:pt x="1209" y="104"/>
                  </a:lnTo>
                  <a:lnTo>
                    <a:pt x="1170" y="112"/>
                  </a:lnTo>
                  <a:lnTo>
                    <a:pt x="1131" y="120"/>
                  </a:lnTo>
                  <a:lnTo>
                    <a:pt x="1091" y="126"/>
                  </a:lnTo>
                  <a:lnTo>
                    <a:pt x="1048" y="131"/>
                  </a:lnTo>
                  <a:lnTo>
                    <a:pt x="1006" y="137"/>
                  </a:lnTo>
                  <a:lnTo>
                    <a:pt x="962" y="141"/>
                  </a:lnTo>
                  <a:lnTo>
                    <a:pt x="917" y="146"/>
                  </a:lnTo>
                  <a:lnTo>
                    <a:pt x="872" y="149"/>
                  </a:lnTo>
                  <a:lnTo>
                    <a:pt x="826" y="152"/>
                  </a:lnTo>
                  <a:lnTo>
                    <a:pt x="781" y="154"/>
                  </a:lnTo>
                  <a:lnTo>
                    <a:pt x="734" y="155"/>
                  </a:lnTo>
                  <a:lnTo>
                    <a:pt x="687" y="156"/>
                  </a:lnTo>
                  <a:lnTo>
                    <a:pt x="641" y="156"/>
                  </a:lnTo>
                  <a:lnTo>
                    <a:pt x="595" y="156"/>
                  </a:lnTo>
                  <a:lnTo>
                    <a:pt x="549" y="156"/>
                  </a:lnTo>
                  <a:lnTo>
                    <a:pt x="503" y="154"/>
                  </a:lnTo>
                  <a:lnTo>
                    <a:pt x="459" y="152"/>
                  </a:lnTo>
                  <a:lnTo>
                    <a:pt x="414" y="150"/>
                  </a:lnTo>
                  <a:lnTo>
                    <a:pt x="371" y="147"/>
                  </a:lnTo>
                  <a:lnTo>
                    <a:pt x="330" y="144"/>
                  </a:lnTo>
                  <a:lnTo>
                    <a:pt x="288" y="139"/>
                  </a:lnTo>
                  <a:lnTo>
                    <a:pt x="249" y="135"/>
                  </a:lnTo>
                  <a:lnTo>
                    <a:pt x="212" y="130"/>
                  </a:lnTo>
                  <a:lnTo>
                    <a:pt x="175" y="125"/>
                  </a:lnTo>
                  <a:lnTo>
                    <a:pt x="140" y="119"/>
                  </a:lnTo>
                  <a:lnTo>
                    <a:pt x="108" y="111"/>
                  </a:lnTo>
                  <a:lnTo>
                    <a:pt x="77" y="105"/>
                  </a:lnTo>
                  <a:lnTo>
                    <a:pt x="49" y="98"/>
                  </a:lnTo>
                  <a:lnTo>
                    <a:pt x="23" y="90"/>
                  </a:lnTo>
                  <a:lnTo>
                    <a:pt x="0" y="81"/>
                  </a:lnTo>
                  <a:lnTo>
                    <a:pt x="2" y="90"/>
                  </a:lnTo>
                  <a:lnTo>
                    <a:pt x="5" y="101"/>
                  </a:lnTo>
                  <a:lnTo>
                    <a:pt x="9" y="112"/>
                  </a:lnTo>
                  <a:lnTo>
                    <a:pt x="14" y="125"/>
                  </a:lnTo>
                  <a:lnTo>
                    <a:pt x="19" y="136"/>
                  </a:lnTo>
                  <a:lnTo>
                    <a:pt x="25" y="147"/>
                  </a:lnTo>
                  <a:lnTo>
                    <a:pt x="32" y="154"/>
                  </a:lnTo>
                  <a:lnTo>
                    <a:pt x="39" y="158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69" name="Freeform 320"/>
            <p:cNvSpPr>
              <a:spLocks/>
            </p:cNvSpPr>
            <p:nvPr/>
          </p:nvSpPr>
          <p:spPr bwMode="auto">
            <a:xfrm>
              <a:off x="2592" y="2470"/>
              <a:ext cx="28" cy="5"/>
            </a:xfrm>
            <a:custGeom>
              <a:avLst/>
              <a:gdLst>
                <a:gd name="T0" fmla="*/ 0 w 251"/>
                <a:gd name="T1" fmla="*/ 0 h 68"/>
                <a:gd name="T2" fmla="*/ 0 w 251"/>
                <a:gd name="T3" fmla="*/ 0 h 68"/>
                <a:gd name="T4" fmla="*/ 0 w 251"/>
                <a:gd name="T5" fmla="*/ 0 h 68"/>
                <a:gd name="T6" fmla="*/ 0 w 251"/>
                <a:gd name="T7" fmla="*/ 0 h 68"/>
                <a:gd name="T8" fmla="*/ 0 w 251"/>
                <a:gd name="T9" fmla="*/ 0 h 68"/>
                <a:gd name="T10" fmla="*/ 0 w 251"/>
                <a:gd name="T11" fmla="*/ 0 h 68"/>
                <a:gd name="T12" fmla="*/ 0 w 251"/>
                <a:gd name="T13" fmla="*/ 0 h 68"/>
                <a:gd name="T14" fmla="*/ 0 w 251"/>
                <a:gd name="T15" fmla="*/ 0 h 68"/>
                <a:gd name="T16" fmla="*/ 0 w 251"/>
                <a:gd name="T17" fmla="*/ 0 h 68"/>
                <a:gd name="T18" fmla="*/ 0 w 251"/>
                <a:gd name="T19" fmla="*/ 0 h 68"/>
                <a:gd name="T20" fmla="*/ 0 w 251"/>
                <a:gd name="T21" fmla="*/ 0 h 68"/>
                <a:gd name="T22" fmla="*/ 0 w 251"/>
                <a:gd name="T23" fmla="*/ 0 h 68"/>
                <a:gd name="T24" fmla="*/ 0 w 251"/>
                <a:gd name="T25" fmla="*/ 0 h 68"/>
                <a:gd name="T26" fmla="*/ 0 w 251"/>
                <a:gd name="T27" fmla="*/ 0 h 68"/>
                <a:gd name="T28" fmla="*/ 0 w 251"/>
                <a:gd name="T29" fmla="*/ 0 h 68"/>
                <a:gd name="T30" fmla="*/ 0 w 251"/>
                <a:gd name="T31" fmla="*/ 0 h 68"/>
                <a:gd name="T32" fmla="*/ 0 w 251"/>
                <a:gd name="T33" fmla="*/ 0 h 68"/>
                <a:gd name="T34" fmla="*/ 0 w 251"/>
                <a:gd name="T35" fmla="*/ 0 h 68"/>
                <a:gd name="T36" fmla="*/ 0 w 251"/>
                <a:gd name="T37" fmla="*/ 0 h 68"/>
                <a:gd name="T38" fmla="*/ 0 w 251"/>
                <a:gd name="T39" fmla="*/ 0 h 68"/>
                <a:gd name="T40" fmla="*/ 0 w 251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1"/>
                <a:gd name="T64" fmla="*/ 0 h 68"/>
                <a:gd name="T65" fmla="*/ 251 w 251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1" h="68">
                  <a:moveTo>
                    <a:pt x="22" y="0"/>
                  </a:moveTo>
                  <a:lnTo>
                    <a:pt x="227" y="8"/>
                  </a:lnTo>
                  <a:lnTo>
                    <a:pt x="236" y="10"/>
                  </a:lnTo>
                  <a:lnTo>
                    <a:pt x="244" y="15"/>
                  </a:lnTo>
                  <a:lnTo>
                    <a:pt x="249" y="22"/>
                  </a:lnTo>
                  <a:lnTo>
                    <a:pt x="251" y="32"/>
                  </a:lnTo>
                  <a:lnTo>
                    <a:pt x="251" y="45"/>
                  </a:lnTo>
                  <a:lnTo>
                    <a:pt x="249" y="53"/>
                  </a:lnTo>
                  <a:lnTo>
                    <a:pt x="245" y="60"/>
                  </a:lnTo>
                  <a:lnTo>
                    <a:pt x="238" y="66"/>
                  </a:lnTo>
                  <a:lnTo>
                    <a:pt x="229" y="68"/>
                  </a:lnTo>
                  <a:lnTo>
                    <a:pt x="24" y="62"/>
                  </a:lnTo>
                  <a:lnTo>
                    <a:pt x="14" y="60"/>
                  </a:lnTo>
                  <a:lnTo>
                    <a:pt x="7" y="54"/>
                  </a:lnTo>
                  <a:lnTo>
                    <a:pt x="2" y="46"/>
                  </a:lnTo>
                  <a:lnTo>
                    <a:pt x="0" y="35"/>
                  </a:lnTo>
                  <a:lnTo>
                    <a:pt x="0" y="25"/>
                  </a:lnTo>
                  <a:lnTo>
                    <a:pt x="2" y="15"/>
                  </a:lnTo>
                  <a:lnTo>
                    <a:pt x="7" y="8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70" name="Freeform 321"/>
            <p:cNvSpPr>
              <a:spLocks/>
            </p:cNvSpPr>
            <p:nvPr/>
          </p:nvSpPr>
          <p:spPr bwMode="auto">
            <a:xfrm>
              <a:off x="2519" y="2106"/>
              <a:ext cx="28" cy="6"/>
            </a:xfrm>
            <a:custGeom>
              <a:avLst/>
              <a:gdLst>
                <a:gd name="T0" fmla="*/ 0 w 250"/>
                <a:gd name="T1" fmla="*/ 0 h 77"/>
                <a:gd name="T2" fmla="*/ 0 w 250"/>
                <a:gd name="T3" fmla="*/ 0 h 77"/>
                <a:gd name="T4" fmla="*/ 0 w 250"/>
                <a:gd name="T5" fmla="*/ 0 h 77"/>
                <a:gd name="T6" fmla="*/ 0 w 250"/>
                <a:gd name="T7" fmla="*/ 0 h 77"/>
                <a:gd name="T8" fmla="*/ 0 w 250"/>
                <a:gd name="T9" fmla="*/ 0 h 77"/>
                <a:gd name="T10" fmla="*/ 0 w 250"/>
                <a:gd name="T11" fmla="*/ 0 h 77"/>
                <a:gd name="T12" fmla="*/ 0 w 250"/>
                <a:gd name="T13" fmla="*/ 0 h 77"/>
                <a:gd name="T14" fmla="*/ 0 w 250"/>
                <a:gd name="T15" fmla="*/ 0 h 77"/>
                <a:gd name="T16" fmla="*/ 0 w 250"/>
                <a:gd name="T17" fmla="*/ 0 h 77"/>
                <a:gd name="T18" fmla="*/ 0 w 250"/>
                <a:gd name="T19" fmla="*/ 0 h 77"/>
                <a:gd name="T20" fmla="*/ 0 w 250"/>
                <a:gd name="T21" fmla="*/ 0 h 77"/>
                <a:gd name="T22" fmla="*/ 0 w 250"/>
                <a:gd name="T23" fmla="*/ 0 h 77"/>
                <a:gd name="T24" fmla="*/ 0 w 250"/>
                <a:gd name="T25" fmla="*/ 0 h 77"/>
                <a:gd name="T26" fmla="*/ 0 w 250"/>
                <a:gd name="T27" fmla="*/ 0 h 77"/>
                <a:gd name="T28" fmla="*/ 0 w 250"/>
                <a:gd name="T29" fmla="*/ 0 h 77"/>
                <a:gd name="T30" fmla="*/ 0 w 250"/>
                <a:gd name="T31" fmla="*/ 0 h 77"/>
                <a:gd name="T32" fmla="*/ 0 w 250"/>
                <a:gd name="T33" fmla="*/ 0 h 77"/>
                <a:gd name="T34" fmla="*/ 0 w 250"/>
                <a:gd name="T35" fmla="*/ 0 h 77"/>
                <a:gd name="T36" fmla="*/ 0 w 250"/>
                <a:gd name="T37" fmla="*/ 0 h 77"/>
                <a:gd name="T38" fmla="*/ 0 w 250"/>
                <a:gd name="T39" fmla="*/ 0 h 77"/>
                <a:gd name="T40" fmla="*/ 0 w 250"/>
                <a:gd name="T41" fmla="*/ 0 h 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0"/>
                <a:gd name="T64" fmla="*/ 0 h 77"/>
                <a:gd name="T65" fmla="*/ 250 w 250"/>
                <a:gd name="T66" fmla="*/ 77 h 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0" h="77">
                  <a:moveTo>
                    <a:pt x="21" y="0"/>
                  </a:moveTo>
                  <a:lnTo>
                    <a:pt x="226" y="15"/>
                  </a:lnTo>
                  <a:lnTo>
                    <a:pt x="236" y="18"/>
                  </a:lnTo>
                  <a:lnTo>
                    <a:pt x="244" y="24"/>
                  </a:lnTo>
                  <a:lnTo>
                    <a:pt x="248" y="32"/>
                  </a:lnTo>
                  <a:lnTo>
                    <a:pt x="250" y="43"/>
                  </a:lnTo>
                  <a:lnTo>
                    <a:pt x="250" y="55"/>
                  </a:lnTo>
                  <a:lnTo>
                    <a:pt x="248" y="63"/>
                  </a:lnTo>
                  <a:lnTo>
                    <a:pt x="244" y="71"/>
                  </a:lnTo>
                  <a:lnTo>
                    <a:pt x="237" y="75"/>
                  </a:lnTo>
                  <a:lnTo>
                    <a:pt x="229" y="77"/>
                  </a:lnTo>
                  <a:lnTo>
                    <a:pt x="24" y="62"/>
                  </a:lnTo>
                  <a:lnTo>
                    <a:pt x="14" y="59"/>
                  </a:lnTo>
                  <a:lnTo>
                    <a:pt x="6" y="53"/>
                  </a:lnTo>
                  <a:lnTo>
                    <a:pt x="2" y="45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6" y="7"/>
                  </a:lnTo>
                  <a:lnTo>
                    <a:pt x="13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71" name="Freeform 322"/>
            <p:cNvSpPr>
              <a:spLocks/>
            </p:cNvSpPr>
            <p:nvPr/>
          </p:nvSpPr>
          <p:spPr bwMode="auto">
            <a:xfrm>
              <a:off x="2520" y="2116"/>
              <a:ext cx="27" cy="6"/>
            </a:xfrm>
            <a:custGeom>
              <a:avLst/>
              <a:gdLst>
                <a:gd name="T0" fmla="*/ 0 w 251"/>
                <a:gd name="T1" fmla="*/ 0 h 77"/>
                <a:gd name="T2" fmla="*/ 0 w 251"/>
                <a:gd name="T3" fmla="*/ 0 h 77"/>
                <a:gd name="T4" fmla="*/ 0 w 251"/>
                <a:gd name="T5" fmla="*/ 0 h 77"/>
                <a:gd name="T6" fmla="*/ 0 w 251"/>
                <a:gd name="T7" fmla="*/ 0 h 77"/>
                <a:gd name="T8" fmla="*/ 0 w 251"/>
                <a:gd name="T9" fmla="*/ 0 h 77"/>
                <a:gd name="T10" fmla="*/ 0 w 251"/>
                <a:gd name="T11" fmla="*/ 0 h 77"/>
                <a:gd name="T12" fmla="*/ 0 w 251"/>
                <a:gd name="T13" fmla="*/ 0 h 77"/>
                <a:gd name="T14" fmla="*/ 0 w 251"/>
                <a:gd name="T15" fmla="*/ 0 h 77"/>
                <a:gd name="T16" fmla="*/ 0 w 251"/>
                <a:gd name="T17" fmla="*/ 0 h 77"/>
                <a:gd name="T18" fmla="*/ 0 w 251"/>
                <a:gd name="T19" fmla="*/ 0 h 77"/>
                <a:gd name="T20" fmla="*/ 0 w 251"/>
                <a:gd name="T21" fmla="*/ 0 h 77"/>
                <a:gd name="T22" fmla="*/ 0 w 251"/>
                <a:gd name="T23" fmla="*/ 0 h 77"/>
                <a:gd name="T24" fmla="*/ 0 w 251"/>
                <a:gd name="T25" fmla="*/ 0 h 77"/>
                <a:gd name="T26" fmla="*/ 0 w 251"/>
                <a:gd name="T27" fmla="*/ 0 h 77"/>
                <a:gd name="T28" fmla="*/ 0 w 251"/>
                <a:gd name="T29" fmla="*/ 0 h 77"/>
                <a:gd name="T30" fmla="*/ 0 w 251"/>
                <a:gd name="T31" fmla="*/ 0 h 77"/>
                <a:gd name="T32" fmla="*/ 0 w 251"/>
                <a:gd name="T33" fmla="*/ 0 h 77"/>
                <a:gd name="T34" fmla="*/ 0 w 251"/>
                <a:gd name="T35" fmla="*/ 0 h 77"/>
                <a:gd name="T36" fmla="*/ 0 w 251"/>
                <a:gd name="T37" fmla="*/ 0 h 77"/>
                <a:gd name="T38" fmla="*/ 0 w 251"/>
                <a:gd name="T39" fmla="*/ 0 h 77"/>
                <a:gd name="T40" fmla="*/ 0 w 251"/>
                <a:gd name="T41" fmla="*/ 0 h 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1"/>
                <a:gd name="T64" fmla="*/ 0 h 77"/>
                <a:gd name="T65" fmla="*/ 251 w 251"/>
                <a:gd name="T66" fmla="*/ 77 h 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1" h="77">
                  <a:moveTo>
                    <a:pt x="22" y="0"/>
                  </a:moveTo>
                  <a:lnTo>
                    <a:pt x="227" y="16"/>
                  </a:lnTo>
                  <a:lnTo>
                    <a:pt x="237" y="19"/>
                  </a:lnTo>
                  <a:lnTo>
                    <a:pt x="244" y="24"/>
                  </a:lnTo>
                  <a:lnTo>
                    <a:pt x="249" y="32"/>
                  </a:lnTo>
                  <a:lnTo>
                    <a:pt x="251" y="43"/>
                  </a:lnTo>
                  <a:lnTo>
                    <a:pt x="251" y="55"/>
                  </a:lnTo>
                  <a:lnTo>
                    <a:pt x="249" y="63"/>
                  </a:lnTo>
                  <a:lnTo>
                    <a:pt x="245" y="71"/>
                  </a:lnTo>
                  <a:lnTo>
                    <a:pt x="238" y="75"/>
                  </a:lnTo>
                  <a:lnTo>
                    <a:pt x="229" y="77"/>
                  </a:lnTo>
                  <a:lnTo>
                    <a:pt x="24" y="62"/>
                  </a:lnTo>
                  <a:lnTo>
                    <a:pt x="14" y="59"/>
                  </a:lnTo>
                  <a:lnTo>
                    <a:pt x="7" y="53"/>
                  </a:lnTo>
                  <a:lnTo>
                    <a:pt x="2" y="46"/>
                  </a:lnTo>
                  <a:lnTo>
                    <a:pt x="0" y="35"/>
                  </a:lnTo>
                  <a:lnTo>
                    <a:pt x="0" y="23"/>
                  </a:lnTo>
                  <a:lnTo>
                    <a:pt x="2" y="14"/>
                  </a:lnTo>
                  <a:lnTo>
                    <a:pt x="7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72" name="Freeform 323"/>
            <p:cNvSpPr>
              <a:spLocks/>
            </p:cNvSpPr>
            <p:nvPr/>
          </p:nvSpPr>
          <p:spPr bwMode="auto">
            <a:xfrm>
              <a:off x="2520" y="2126"/>
              <a:ext cx="28" cy="6"/>
            </a:xfrm>
            <a:custGeom>
              <a:avLst/>
              <a:gdLst>
                <a:gd name="T0" fmla="*/ 0 w 250"/>
                <a:gd name="T1" fmla="*/ 0 h 77"/>
                <a:gd name="T2" fmla="*/ 0 w 250"/>
                <a:gd name="T3" fmla="*/ 0 h 77"/>
                <a:gd name="T4" fmla="*/ 0 w 250"/>
                <a:gd name="T5" fmla="*/ 0 h 77"/>
                <a:gd name="T6" fmla="*/ 0 w 250"/>
                <a:gd name="T7" fmla="*/ 0 h 77"/>
                <a:gd name="T8" fmla="*/ 0 w 250"/>
                <a:gd name="T9" fmla="*/ 0 h 77"/>
                <a:gd name="T10" fmla="*/ 0 w 250"/>
                <a:gd name="T11" fmla="*/ 0 h 77"/>
                <a:gd name="T12" fmla="*/ 0 w 250"/>
                <a:gd name="T13" fmla="*/ 0 h 77"/>
                <a:gd name="T14" fmla="*/ 0 w 250"/>
                <a:gd name="T15" fmla="*/ 0 h 77"/>
                <a:gd name="T16" fmla="*/ 0 w 250"/>
                <a:gd name="T17" fmla="*/ 0 h 77"/>
                <a:gd name="T18" fmla="*/ 0 w 250"/>
                <a:gd name="T19" fmla="*/ 0 h 77"/>
                <a:gd name="T20" fmla="*/ 0 w 250"/>
                <a:gd name="T21" fmla="*/ 0 h 77"/>
                <a:gd name="T22" fmla="*/ 0 w 250"/>
                <a:gd name="T23" fmla="*/ 0 h 77"/>
                <a:gd name="T24" fmla="*/ 0 w 250"/>
                <a:gd name="T25" fmla="*/ 0 h 77"/>
                <a:gd name="T26" fmla="*/ 0 w 250"/>
                <a:gd name="T27" fmla="*/ 0 h 77"/>
                <a:gd name="T28" fmla="*/ 0 w 250"/>
                <a:gd name="T29" fmla="*/ 0 h 77"/>
                <a:gd name="T30" fmla="*/ 0 w 250"/>
                <a:gd name="T31" fmla="*/ 0 h 77"/>
                <a:gd name="T32" fmla="*/ 0 w 250"/>
                <a:gd name="T33" fmla="*/ 0 h 77"/>
                <a:gd name="T34" fmla="*/ 0 w 250"/>
                <a:gd name="T35" fmla="*/ 0 h 77"/>
                <a:gd name="T36" fmla="*/ 0 w 250"/>
                <a:gd name="T37" fmla="*/ 0 h 77"/>
                <a:gd name="T38" fmla="*/ 0 w 250"/>
                <a:gd name="T39" fmla="*/ 0 h 77"/>
                <a:gd name="T40" fmla="*/ 0 w 250"/>
                <a:gd name="T41" fmla="*/ 0 h 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0"/>
                <a:gd name="T64" fmla="*/ 0 h 77"/>
                <a:gd name="T65" fmla="*/ 250 w 250"/>
                <a:gd name="T66" fmla="*/ 77 h 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0" h="77">
                  <a:moveTo>
                    <a:pt x="21" y="0"/>
                  </a:moveTo>
                  <a:lnTo>
                    <a:pt x="226" y="15"/>
                  </a:lnTo>
                  <a:lnTo>
                    <a:pt x="236" y="18"/>
                  </a:lnTo>
                  <a:lnTo>
                    <a:pt x="244" y="24"/>
                  </a:lnTo>
                  <a:lnTo>
                    <a:pt x="248" y="31"/>
                  </a:lnTo>
                  <a:lnTo>
                    <a:pt x="250" y="42"/>
                  </a:lnTo>
                  <a:lnTo>
                    <a:pt x="250" y="54"/>
                  </a:lnTo>
                  <a:lnTo>
                    <a:pt x="248" y="62"/>
                  </a:lnTo>
                  <a:lnTo>
                    <a:pt x="244" y="70"/>
                  </a:lnTo>
                  <a:lnTo>
                    <a:pt x="237" y="75"/>
                  </a:lnTo>
                  <a:lnTo>
                    <a:pt x="229" y="77"/>
                  </a:lnTo>
                  <a:lnTo>
                    <a:pt x="24" y="62"/>
                  </a:lnTo>
                  <a:lnTo>
                    <a:pt x="14" y="59"/>
                  </a:lnTo>
                  <a:lnTo>
                    <a:pt x="6" y="53"/>
                  </a:lnTo>
                  <a:lnTo>
                    <a:pt x="2" y="45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3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73" name="Freeform 324"/>
            <p:cNvSpPr>
              <a:spLocks/>
            </p:cNvSpPr>
            <p:nvPr/>
          </p:nvSpPr>
          <p:spPr bwMode="auto">
            <a:xfrm>
              <a:off x="2480" y="2476"/>
              <a:ext cx="156" cy="18"/>
            </a:xfrm>
            <a:custGeom>
              <a:avLst/>
              <a:gdLst>
                <a:gd name="T0" fmla="*/ 0 w 1405"/>
                <a:gd name="T1" fmla="*/ 0 h 220"/>
                <a:gd name="T2" fmla="*/ 0 w 1405"/>
                <a:gd name="T3" fmla="*/ 0 h 220"/>
                <a:gd name="T4" fmla="*/ 0 w 1405"/>
                <a:gd name="T5" fmla="*/ 0 h 220"/>
                <a:gd name="T6" fmla="*/ 0 w 1405"/>
                <a:gd name="T7" fmla="*/ 0 h 220"/>
                <a:gd name="T8" fmla="*/ 0 w 1405"/>
                <a:gd name="T9" fmla="*/ 0 h 220"/>
                <a:gd name="T10" fmla="*/ 0 w 1405"/>
                <a:gd name="T11" fmla="*/ 0 h 220"/>
                <a:gd name="T12" fmla="*/ 0 w 1405"/>
                <a:gd name="T13" fmla="*/ 0 h 220"/>
                <a:gd name="T14" fmla="*/ 0 w 1405"/>
                <a:gd name="T15" fmla="*/ 0 h 220"/>
                <a:gd name="T16" fmla="*/ 0 w 1405"/>
                <a:gd name="T17" fmla="*/ 0 h 220"/>
                <a:gd name="T18" fmla="*/ 0 w 1405"/>
                <a:gd name="T19" fmla="*/ 0 h 220"/>
                <a:gd name="T20" fmla="*/ 0 w 1405"/>
                <a:gd name="T21" fmla="*/ 0 h 220"/>
                <a:gd name="T22" fmla="*/ 0 w 1405"/>
                <a:gd name="T23" fmla="*/ 0 h 220"/>
                <a:gd name="T24" fmla="*/ 0 w 1405"/>
                <a:gd name="T25" fmla="*/ 0 h 220"/>
                <a:gd name="T26" fmla="*/ 0 w 1405"/>
                <a:gd name="T27" fmla="*/ 0 h 220"/>
                <a:gd name="T28" fmla="*/ 0 w 1405"/>
                <a:gd name="T29" fmla="*/ 0 h 220"/>
                <a:gd name="T30" fmla="*/ 0 w 1405"/>
                <a:gd name="T31" fmla="*/ 0 h 220"/>
                <a:gd name="T32" fmla="*/ 0 w 1405"/>
                <a:gd name="T33" fmla="*/ 0 h 220"/>
                <a:gd name="T34" fmla="*/ 0 w 1405"/>
                <a:gd name="T35" fmla="*/ 0 h 220"/>
                <a:gd name="T36" fmla="*/ 0 w 1405"/>
                <a:gd name="T37" fmla="*/ 0 h 220"/>
                <a:gd name="T38" fmla="*/ 0 w 1405"/>
                <a:gd name="T39" fmla="*/ 0 h 220"/>
                <a:gd name="T40" fmla="*/ 0 w 1405"/>
                <a:gd name="T41" fmla="*/ 0 h 220"/>
                <a:gd name="T42" fmla="*/ 0 w 1405"/>
                <a:gd name="T43" fmla="*/ 0 h 220"/>
                <a:gd name="T44" fmla="*/ 0 w 1405"/>
                <a:gd name="T45" fmla="*/ 0 h 220"/>
                <a:gd name="T46" fmla="*/ 0 w 1405"/>
                <a:gd name="T47" fmla="*/ 0 h 220"/>
                <a:gd name="T48" fmla="*/ 0 w 1405"/>
                <a:gd name="T49" fmla="*/ 0 h 220"/>
                <a:gd name="T50" fmla="*/ 0 w 1405"/>
                <a:gd name="T51" fmla="*/ 0 h 220"/>
                <a:gd name="T52" fmla="*/ 0 w 1405"/>
                <a:gd name="T53" fmla="*/ 0 h 220"/>
                <a:gd name="T54" fmla="*/ 0 w 1405"/>
                <a:gd name="T55" fmla="*/ 0 h 220"/>
                <a:gd name="T56" fmla="*/ 0 w 1405"/>
                <a:gd name="T57" fmla="*/ 0 h 220"/>
                <a:gd name="T58" fmla="*/ 0 w 1405"/>
                <a:gd name="T59" fmla="*/ 0 h 220"/>
                <a:gd name="T60" fmla="*/ 0 w 1405"/>
                <a:gd name="T61" fmla="*/ 0 h 220"/>
                <a:gd name="T62" fmla="*/ 0 w 1405"/>
                <a:gd name="T63" fmla="*/ 0 h 220"/>
                <a:gd name="T64" fmla="*/ 0 w 1405"/>
                <a:gd name="T65" fmla="*/ 0 h 220"/>
                <a:gd name="T66" fmla="*/ 0 w 1405"/>
                <a:gd name="T67" fmla="*/ 0 h 220"/>
                <a:gd name="T68" fmla="*/ 0 w 1405"/>
                <a:gd name="T69" fmla="*/ 0 h 220"/>
                <a:gd name="T70" fmla="*/ 0 w 1405"/>
                <a:gd name="T71" fmla="*/ 0 h 220"/>
                <a:gd name="T72" fmla="*/ 0 w 1405"/>
                <a:gd name="T73" fmla="*/ 0 h 220"/>
                <a:gd name="T74" fmla="*/ 0 w 1405"/>
                <a:gd name="T75" fmla="*/ 0 h 220"/>
                <a:gd name="T76" fmla="*/ 0 w 1405"/>
                <a:gd name="T77" fmla="*/ 0 h 220"/>
                <a:gd name="T78" fmla="*/ 0 w 1405"/>
                <a:gd name="T79" fmla="*/ 0 h 220"/>
                <a:gd name="T80" fmla="*/ 0 w 1405"/>
                <a:gd name="T81" fmla="*/ 0 h 220"/>
                <a:gd name="T82" fmla="*/ 0 w 1405"/>
                <a:gd name="T83" fmla="*/ 0 h 220"/>
                <a:gd name="T84" fmla="*/ 0 w 1405"/>
                <a:gd name="T85" fmla="*/ 0 h 220"/>
                <a:gd name="T86" fmla="*/ 0 w 1405"/>
                <a:gd name="T87" fmla="*/ 0 h 2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05"/>
                <a:gd name="T133" fmla="*/ 0 h 220"/>
                <a:gd name="T134" fmla="*/ 1405 w 1405"/>
                <a:gd name="T135" fmla="*/ 220 h 2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05" h="220">
                  <a:moveTo>
                    <a:pt x="34" y="158"/>
                  </a:moveTo>
                  <a:lnTo>
                    <a:pt x="75" y="167"/>
                  </a:lnTo>
                  <a:lnTo>
                    <a:pt x="118" y="176"/>
                  </a:lnTo>
                  <a:lnTo>
                    <a:pt x="160" y="183"/>
                  </a:lnTo>
                  <a:lnTo>
                    <a:pt x="205" y="189"/>
                  </a:lnTo>
                  <a:lnTo>
                    <a:pt x="248" y="195"/>
                  </a:lnTo>
                  <a:lnTo>
                    <a:pt x="293" y="202"/>
                  </a:lnTo>
                  <a:lnTo>
                    <a:pt x="339" y="206"/>
                  </a:lnTo>
                  <a:lnTo>
                    <a:pt x="384" y="210"/>
                  </a:lnTo>
                  <a:lnTo>
                    <a:pt x="430" y="213"/>
                  </a:lnTo>
                  <a:lnTo>
                    <a:pt x="476" y="216"/>
                  </a:lnTo>
                  <a:lnTo>
                    <a:pt x="522" y="218"/>
                  </a:lnTo>
                  <a:lnTo>
                    <a:pt x="568" y="219"/>
                  </a:lnTo>
                  <a:lnTo>
                    <a:pt x="613" y="220"/>
                  </a:lnTo>
                  <a:lnTo>
                    <a:pt x="658" y="220"/>
                  </a:lnTo>
                  <a:lnTo>
                    <a:pt x="703" y="219"/>
                  </a:lnTo>
                  <a:lnTo>
                    <a:pt x="747" y="218"/>
                  </a:lnTo>
                  <a:lnTo>
                    <a:pt x="790" y="216"/>
                  </a:lnTo>
                  <a:lnTo>
                    <a:pt x="833" y="213"/>
                  </a:lnTo>
                  <a:lnTo>
                    <a:pt x="874" y="210"/>
                  </a:lnTo>
                  <a:lnTo>
                    <a:pt x="915" y="206"/>
                  </a:lnTo>
                  <a:lnTo>
                    <a:pt x="955" y="202"/>
                  </a:lnTo>
                  <a:lnTo>
                    <a:pt x="993" y="196"/>
                  </a:lnTo>
                  <a:lnTo>
                    <a:pt x="1030" y="191"/>
                  </a:lnTo>
                  <a:lnTo>
                    <a:pt x="1067" y="185"/>
                  </a:lnTo>
                  <a:lnTo>
                    <a:pt x="1101" y="178"/>
                  </a:lnTo>
                  <a:lnTo>
                    <a:pt x="1133" y="171"/>
                  </a:lnTo>
                  <a:lnTo>
                    <a:pt x="1164" y="162"/>
                  </a:lnTo>
                  <a:lnTo>
                    <a:pt x="1193" y="154"/>
                  </a:lnTo>
                  <a:lnTo>
                    <a:pt x="1220" y="145"/>
                  </a:lnTo>
                  <a:lnTo>
                    <a:pt x="1245" y="134"/>
                  </a:lnTo>
                  <a:lnTo>
                    <a:pt x="1268" y="125"/>
                  </a:lnTo>
                  <a:lnTo>
                    <a:pt x="1289" y="114"/>
                  </a:lnTo>
                  <a:lnTo>
                    <a:pt x="1307" y="103"/>
                  </a:lnTo>
                  <a:lnTo>
                    <a:pt x="1325" y="91"/>
                  </a:lnTo>
                  <a:lnTo>
                    <a:pt x="1343" y="78"/>
                  </a:lnTo>
                  <a:lnTo>
                    <a:pt x="1359" y="64"/>
                  </a:lnTo>
                  <a:lnTo>
                    <a:pt x="1374" y="49"/>
                  </a:lnTo>
                  <a:lnTo>
                    <a:pt x="1387" y="34"/>
                  </a:lnTo>
                  <a:lnTo>
                    <a:pt x="1398" y="17"/>
                  </a:lnTo>
                  <a:lnTo>
                    <a:pt x="1405" y="0"/>
                  </a:lnTo>
                  <a:lnTo>
                    <a:pt x="1393" y="15"/>
                  </a:lnTo>
                  <a:lnTo>
                    <a:pt x="1378" y="30"/>
                  </a:lnTo>
                  <a:lnTo>
                    <a:pt x="1363" y="43"/>
                  </a:lnTo>
                  <a:lnTo>
                    <a:pt x="1348" y="55"/>
                  </a:lnTo>
                  <a:lnTo>
                    <a:pt x="1331" y="66"/>
                  </a:lnTo>
                  <a:lnTo>
                    <a:pt x="1314" y="76"/>
                  </a:lnTo>
                  <a:lnTo>
                    <a:pt x="1296" y="85"/>
                  </a:lnTo>
                  <a:lnTo>
                    <a:pt x="1277" y="92"/>
                  </a:lnTo>
                  <a:lnTo>
                    <a:pt x="1244" y="101"/>
                  </a:lnTo>
                  <a:lnTo>
                    <a:pt x="1210" y="110"/>
                  </a:lnTo>
                  <a:lnTo>
                    <a:pt x="1174" y="119"/>
                  </a:lnTo>
                  <a:lnTo>
                    <a:pt x="1135" y="127"/>
                  </a:lnTo>
                  <a:lnTo>
                    <a:pt x="1096" y="133"/>
                  </a:lnTo>
                  <a:lnTo>
                    <a:pt x="1054" y="140"/>
                  </a:lnTo>
                  <a:lnTo>
                    <a:pt x="1012" y="146"/>
                  </a:lnTo>
                  <a:lnTo>
                    <a:pt x="969" y="151"/>
                  </a:lnTo>
                  <a:lnTo>
                    <a:pt x="924" y="155"/>
                  </a:lnTo>
                  <a:lnTo>
                    <a:pt x="879" y="158"/>
                  </a:lnTo>
                  <a:lnTo>
                    <a:pt x="834" y="161"/>
                  </a:lnTo>
                  <a:lnTo>
                    <a:pt x="788" y="163"/>
                  </a:lnTo>
                  <a:lnTo>
                    <a:pt x="742" y="165"/>
                  </a:lnTo>
                  <a:lnTo>
                    <a:pt x="695" y="166"/>
                  </a:lnTo>
                  <a:lnTo>
                    <a:pt x="648" y="166"/>
                  </a:lnTo>
                  <a:lnTo>
                    <a:pt x="601" y="166"/>
                  </a:lnTo>
                  <a:lnTo>
                    <a:pt x="555" y="166"/>
                  </a:lnTo>
                  <a:lnTo>
                    <a:pt x="509" y="164"/>
                  </a:lnTo>
                  <a:lnTo>
                    <a:pt x="464" y="163"/>
                  </a:lnTo>
                  <a:lnTo>
                    <a:pt x="420" y="160"/>
                  </a:lnTo>
                  <a:lnTo>
                    <a:pt x="376" y="158"/>
                  </a:lnTo>
                  <a:lnTo>
                    <a:pt x="333" y="154"/>
                  </a:lnTo>
                  <a:lnTo>
                    <a:pt x="291" y="150"/>
                  </a:lnTo>
                  <a:lnTo>
                    <a:pt x="252" y="146"/>
                  </a:lnTo>
                  <a:lnTo>
                    <a:pt x="214" y="140"/>
                  </a:lnTo>
                  <a:lnTo>
                    <a:pt x="176" y="135"/>
                  </a:lnTo>
                  <a:lnTo>
                    <a:pt x="142" y="129"/>
                  </a:lnTo>
                  <a:lnTo>
                    <a:pt x="109" y="123"/>
                  </a:lnTo>
                  <a:lnTo>
                    <a:pt x="77" y="116"/>
                  </a:lnTo>
                  <a:lnTo>
                    <a:pt x="49" y="108"/>
                  </a:lnTo>
                  <a:lnTo>
                    <a:pt x="23" y="100"/>
                  </a:lnTo>
                  <a:lnTo>
                    <a:pt x="0" y="92"/>
                  </a:lnTo>
                  <a:lnTo>
                    <a:pt x="2" y="100"/>
                  </a:lnTo>
                  <a:lnTo>
                    <a:pt x="4" y="109"/>
                  </a:lnTo>
                  <a:lnTo>
                    <a:pt x="7" y="121"/>
                  </a:lnTo>
                  <a:lnTo>
                    <a:pt x="11" y="131"/>
                  </a:lnTo>
                  <a:lnTo>
                    <a:pt x="15" y="140"/>
                  </a:lnTo>
                  <a:lnTo>
                    <a:pt x="20" y="149"/>
                  </a:lnTo>
                  <a:lnTo>
                    <a:pt x="26" y="155"/>
                  </a:lnTo>
                  <a:lnTo>
                    <a:pt x="34" y="158"/>
                  </a:lnTo>
                  <a:close/>
                </a:path>
              </a:pathLst>
            </a:custGeom>
            <a:solidFill>
              <a:srgbClr val="7A82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74" name="Freeform 325"/>
            <p:cNvSpPr>
              <a:spLocks/>
            </p:cNvSpPr>
            <p:nvPr/>
          </p:nvSpPr>
          <p:spPr bwMode="auto">
            <a:xfrm>
              <a:off x="2481" y="2476"/>
              <a:ext cx="155" cy="18"/>
            </a:xfrm>
            <a:custGeom>
              <a:avLst/>
              <a:gdLst>
                <a:gd name="T0" fmla="*/ 0 w 1402"/>
                <a:gd name="T1" fmla="*/ 0 h 220"/>
                <a:gd name="T2" fmla="*/ 0 w 1402"/>
                <a:gd name="T3" fmla="*/ 0 h 220"/>
                <a:gd name="T4" fmla="*/ 0 w 1402"/>
                <a:gd name="T5" fmla="*/ 0 h 220"/>
                <a:gd name="T6" fmla="*/ 0 w 1402"/>
                <a:gd name="T7" fmla="*/ 0 h 220"/>
                <a:gd name="T8" fmla="*/ 0 w 1402"/>
                <a:gd name="T9" fmla="*/ 0 h 220"/>
                <a:gd name="T10" fmla="*/ 0 w 1402"/>
                <a:gd name="T11" fmla="*/ 0 h 220"/>
                <a:gd name="T12" fmla="*/ 0 w 1402"/>
                <a:gd name="T13" fmla="*/ 0 h 220"/>
                <a:gd name="T14" fmla="*/ 0 w 1402"/>
                <a:gd name="T15" fmla="*/ 0 h 220"/>
                <a:gd name="T16" fmla="*/ 0 w 1402"/>
                <a:gd name="T17" fmla="*/ 0 h 220"/>
                <a:gd name="T18" fmla="*/ 0 w 1402"/>
                <a:gd name="T19" fmla="*/ 0 h 220"/>
                <a:gd name="T20" fmla="*/ 0 w 1402"/>
                <a:gd name="T21" fmla="*/ 0 h 220"/>
                <a:gd name="T22" fmla="*/ 0 w 1402"/>
                <a:gd name="T23" fmla="*/ 0 h 220"/>
                <a:gd name="T24" fmla="*/ 0 w 1402"/>
                <a:gd name="T25" fmla="*/ 0 h 220"/>
                <a:gd name="T26" fmla="*/ 0 w 1402"/>
                <a:gd name="T27" fmla="*/ 0 h 220"/>
                <a:gd name="T28" fmla="*/ 0 w 1402"/>
                <a:gd name="T29" fmla="*/ 0 h 220"/>
                <a:gd name="T30" fmla="*/ 0 w 1402"/>
                <a:gd name="T31" fmla="*/ 0 h 220"/>
                <a:gd name="T32" fmla="*/ 0 w 1402"/>
                <a:gd name="T33" fmla="*/ 0 h 220"/>
                <a:gd name="T34" fmla="*/ 0 w 1402"/>
                <a:gd name="T35" fmla="*/ 0 h 220"/>
                <a:gd name="T36" fmla="*/ 0 w 1402"/>
                <a:gd name="T37" fmla="*/ 0 h 220"/>
                <a:gd name="T38" fmla="*/ 0 w 1402"/>
                <a:gd name="T39" fmla="*/ 0 h 220"/>
                <a:gd name="T40" fmla="*/ 0 w 1402"/>
                <a:gd name="T41" fmla="*/ 0 h 220"/>
                <a:gd name="T42" fmla="*/ 0 w 1402"/>
                <a:gd name="T43" fmla="*/ 0 h 220"/>
                <a:gd name="T44" fmla="*/ 0 w 1402"/>
                <a:gd name="T45" fmla="*/ 0 h 220"/>
                <a:gd name="T46" fmla="*/ 0 w 1402"/>
                <a:gd name="T47" fmla="*/ 0 h 220"/>
                <a:gd name="T48" fmla="*/ 0 w 1402"/>
                <a:gd name="T49" fmla="*/ 0 h 220"/>
                <a:gd name="T50" fmla="*/ 0 w 1402"/>
                <a:gd name="T51" fmla="*/ 0 h 220"/>
                <a:gd name="T52" fmla="*/ 0 w 1402"/>
                <a:gd name="T53" fmla="*/ 0 h 220"/>
                <a:gd name="T54" fmla="*/ 0 w 1402"/>
                <a:gd name="T55" fmla="*/ 0 h 220"/>
                <a:gd name="T56" fmla="*/ 0 w 1402"/>
                <a:gd name="T57" fmla="*/ 0 h 220"/>
                <a:gd name="T58" fmla="*/ 0 w 1402"/>
                <a:gd name="T59" fmla="*/ 0 h 220"/>
                <a:gd name="T60" fmla="*/ 0 w 1402"/>
                <a:gd name="T61" fmla="*/ 0 h 220"/>
                <a:gd name="T62" fmla="*/ 0 w 1402"/>
                <a:gd name="T63" fmla="*/ 0 h 220"/>
                <a:gd name="T64" fmla="*/ 0 w 1402"/>
                <a:gd name="T65" fmla="*/ 0 h 220"/>
                <a:gd name="T66" fmla="*/ 0 w 1402"/>
                <a:gd name="T67" fmla="*/ 0 h 220"/>
                <a:gd name="T68" fmla="*/ 0 w 1402"/>
                <a:gd name="T69" fmla="*/ 0 h 220"/>
                <a:gd name="T70" fmla="*/ 0 w 1402"/>
                <a:gd name="T71" fmla="*/ 0 h 220"/>
                <a:gd name="T72" fmla="*/ 0 w 1402"/>
                <a:gd name="T73" fmla="*/ 0 h 220"/>
                <a:gd name="T74" fmla="*/ 0 w 1402"/>
                <a:gd name="T75" fmla="*/ 0 h 220"/>
                <a:gd name="T76" fmla="*/ 0 w 1402"/>
                <a:gd name="T77" fmla="*/ 0 h 220"/>
                <a:gd name="T78" fmla="*/ 0 w 1402"/>
                <a:gd name="T79" fmla="*/ 0 h 220"/>
                <a:gd name="T80" fmla="*/ 0 w 1402"/>
                <a:gd name="T81" fmla="*/ 0 h 220"/>
                <a:gd name="T82" fmla="*/ 0 w 1402"/>
                <a:gd name="T83" fmla="*/ 0 h 220"/>
                <a:gd name="T84" fmla="*/ 0 w 1402"/>
                <a:gd name="T85" fmla="*/ 0 h 220"/>
                <a:gd name="T86" fmla="*/ 0 w 1402"/>
                <a:gd name="T87" fmla="*/ 0 h 2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02"/>
                <a:gd name="T133" fmla="*/ 0 h 220"/>
                <a:gd name="T134" fmla="*/ 1402 w 1402"/>
                <a:gd name="T135" fmla="*/ 220 h 2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02" h="220">
                  <a:moveTo>
                    <a:pt x="31" y="158"/>
                  </a:moveTo>
                  <a:lnTo>
                    <a:pt x="72" y="167"/>
                  </a:lnTo>
                  <a:lnTo>
                    <a:pt x="115" y="176"/>
                  </a:lnTo>
                  <a:lnTo>
                    <a:pt x="157" y="183"/>
                  </a:lnTo>
                  <a:lnTo>
                    <a:pt x="202" y="189"/>
                  </a:lnTo>
                  <a:lnTo>
                    <a:pt x="245" y="195"/>
                  </a:lnTo>
                  <a:lnTo>
                    <a:pt x="290" y="202"/>
                  </a:lnTo>
                  <a:lnTo>
                    <a:pt x="336" y="206"/>
                  </a:lnTo>
                  <a:lnTo>
                    <a:pt x="381" y="210"/>
                  </a:lnTo>
                  <a:lnTo>
                    <a:pt x="427" y="213"/>
                  </a:lnTo>
                  <a:lnTo>
                    <a:pt x="473" y="216"/>
                  </a:lnTo>
                  <a:lnTo>
                    <a:pt x="519" y="218"/>
                  </a:lnTo>
                  <a:lnTo>
                    <a:pt x="565" y="219"/>
                  </a:lnTo>
                  <a:lnTo>
                    <a:pt x="610" y="220"/>
                  </a:lnTo>
                  <a:lnTo>
                    <a:pt x="655" y="220"/>
                  </a:lnTo>
                  <a:lnTo>
                    <a:pt x="700" y="219"/>
                  </a:lnTo>
                  <a:lnTo>
                    <a:pt x="744" y="218"/>
                  </a:lnTo>
                  <a:lnTo>
                    <a:pt x="787" y="216"/>
                  </a:lnTo>
                  <a:lnTo>
                    <a:pt x="830" y="213"/>
                  </a:lnTo>
                  <a:lnTo>
                    <a:pt x="871" y="210"/>
                  </a:lnTo>
                  <a:lnTo>
                    <a:pt x="912" y="206"/>
                  </a:lnTo>
                  <a:lnTo>
                    <a:pt x="952" y="202"/>
                  </a:lnTo>
                  <a:lnTo>
                    <a:pt x="990" y="196"/>
                  </a:lnTo>
                  <a:lnTo>
                    <a:pt x="1027" y="191"/>
                  </a:lnTo>
                  <a:lnTo>
                    <a:pt x="1064" y="185"/>
                  </a:lnTo>
                  <a:lnTo>
                    <a:pt x="1098" y="178"/>
                  </a:lnTo>
                  <a:lnTo>
                    <a:pt x="1130" y="171"/>
                  </a:lnTo>
                  <a:lnTo>
                    <a:pt x="1161" y="162"/>
                  </a:lnTo>
                  <a:lnTo>
                    <a:pt x="1190" y="154"/>
                  </a:lnTo>
                  <a:lnTo>
                    <a:pt x="1217" y="145"/>
                  </a:lnTo>
                  <a:lnTo>
                    <a:pt x="1242" y="134"/>
                  </a:lnTo>
                  <a:lnTo>
                    <a:pt x="1265" y="125"/>
                  </a:lnTo>
                  <a:lnTo>
                    <a:pt x="1286" y="114"/>
                  </a:lnTo>
                  <a:lnTo>
                    <a:pt x="1304" y="103"/>
                  </a:lnTo>
                  <a:lnTo>
                    <a:pt x="1322" y="91"/>
                  </a:lnTo>
                  <a:lnTo>
                    <a:pt x="1340" y="78"/>
                  </a:lnTo>
                  <a:lnTo>
                    <a:pt x="1356" y="64"/>
                  </a:lnTo>
                  <a:lnTo>
                    <a:pt x="1371" y="49"/>
                  </a:lnTo>
                  <a:lnTo>
                    <a:pt x="1384" y="34"/>
                  </a:lnTo>
                  <a:lnTo>
                    <a:pt x="1395" y="17"/>
                  </a:lnTo>
                  <a:lnTo>
                    <a:pt x="1402" y="0"/>
                  </a:lnTo>
                  <a:lnTo>
                    <a:pt x="1390" y="15"/>
                  </a:lnTo>
                  <a:lnTo>
                    <a:pt x="1376" y="30"/>
                  </a:lnTo>
                  <a:lnTo>
                    <a:pt x="1361" y="43"/>
                  </a:lnTo>
                  <a:lnTo>
                    <a:pt x="1346" y="56"/>
                  </a:lnTo>
                  <a:lnTo>
                    <a:pt x="1330" y="67"/>
                  </a:lnTo>
                  <a:lnTo>
                    <a:pt x="1313" y="77"/>
                  </a:lnTo>
                  <a:lnTo>
                    <a:pt x="1295" y="86"/>
                  </a:lnTo>
                  <a:lnTo>
                    <a:pt x="1277" y="94"/>
                  </a:lnTo>
                  <a:lnTo>
                    <a:pt x="1246" y="104"/>
                  </a:lnTo>
                  <a:lnTo>
                    <a:pt x="1213" y="115"/>
                  </a:lnTo>
                  <a:lnTo>
                    <a:pt x="1178" y="123"/>
                  </a:lnTo>
                  <a:lnTo>
                    <a:pt x="1141" y="131"/>
                  </a:lnTo>
                  <a:lnTo>
                    <a:pt x="1103" y="138"/>
                  </a:lnTo>
                  <a:lnTo>
                    <a:pt x="1063" y="146"/>
                  </a:lnTo>
                  <a:lnTo>
                    <a:pt x="1020" y="152"/>
                  </a:lnTo>
                  <a:lnTo>
                    <a:pt x="978" y="157"/>
                  </a:lnTo>
                  <a:lnTo>
                    <a:pt x="933" y="161"/>
                  </a:lnTo>
                  <a:lnTo>
                    <a:pt x="889" y="165"/>
                  </a:lnTo>
                  <a:lnTo>
                    <a:pt x="844" y="168"/>
                  </a:lnTo>
                  <a:lnTo>
                    <a:pt x="797" y="172"/>
                  </a:lnTo>
                  <a:lnTo>
                    <a:pt x="751" y="174"/>
                  </a:lnTo>
                  <a:lnTo>
                    <a:pt x="703" y="175"/>
                  </a:lnTo>
                  <a:lnTo>
                    <a:pt x="657" y="176"/>
                  </a:lnTo>
                  <a:lnTo>
                    <a:pt x="609" y="176"/>
                  </a:lnTo>
                  <a:lnTo>
                    <a:pt x="563" y="175"/>
                  </a:lnTo>
                  <a:lnTo>
                    <a:pt x="516" y="174"/>
                  </a:lnTo>
                  <a:lnTo>
                    <a:pt x="470" y="173"/>
                  </a:lnTo>
                  <a:lnTo>
                    <a:pt x="425" y="169"/>
                  </a:lnTo>
                  <a:lnTo>
                    <a:pt x="381" y="167"/>
                  </a:lnTo>
                  <a:lnTo>
                    <a:pt x="338" y="163"/>
                  </a:lnTo>
                  <a:lnTo>
                    <a:pt x="295" y="160"/>
                  </a:lnTo>
                  <a:lnTo>
                    <a:pt x="255" y="155"/>
                  </a:lnTo>
                  <a:lnTo>
                    <a:pt x="216" y="150"/>
                  </a:lnTo>
                  <a:lnTo>
                    <a:pt x="178" y="145"/>
                  </a:lnTo>
                  <a:lnTo>
                    <a:pt x="143" y="138"/>
                  </a:lnTo>
                  <a:lnTo>
                    <a:pt x="110" y="132"/>
                  </a:lnTo>
                  <a:lnTo>
                    <a:pt x="78" y="125"/>
                  </a:lnTo>
                  <a:lnTo>
                    <a:pt x="49" y="118"/>
                  </a:lnTo>
                  <a:lnTo>
                    <a:pt x="23" y="109"/>
                  </a:lnTo>
                  <a:lnTo>
                    <a:pt x="0" y="101"/>
                  </a:lnTo>
                  <a:lnTo>
                    <a:pt x="2" y="109"/>
                  </a:lnTo>
                  <a:lnTo>
                    <a:pt x="5" y="118"/>
                  </a:lnTo>
                  <a:lnTo>
                    <a:pt x="7" y="127"/>
                  </a:lnTo>
                  <a:lnTo>
                    <a:pt x="10" y="135"/>
                  </a:lnTo>
                  <a:lnTo>
                    <a:pt x="13" y="144"/>
                  </a:lnTo>
                  <a:lnTo>
                    <a:pt x="18" y="151"/>
                  </a:lnTo>
                  <a:lnTo>
                    <a:pt x="24" y="155"/>
                  </a:lnTo>
                  <a:lnTo>
                    <a:pt x="31" y="158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75" name="Freeform 326"/>
            <p:cNvSpPr>
              <a:spLocks/>
            </p:cNvSpPr>
            <p:nvPr/>
          </p:nvSpPr>
          <p:spPr bwMode="auto">
            <a:xfrm>
              <a:off x="2481" y="2476"/>
              <a:ext cx="155" cy="18"/>
            </a:xfrm>
            <a:custGeom>
              <a:avLst/>
              <a:gdLst>
                <a:gd name="T0" fmla="*/ 0 w 1398"/>
                <a:gd name="T1" fmla="*/ 0 h 220"/>
                <a:gd name="T2" fmla="*/ 0 w 1398"/>
                <a:gd name="T3" fmla="*/ 0 h 220"/>
                <a:gd name="T4" fmla="*/ 0 w 1398"/>
                <a:gd name="T5" fmla="*/ 0 h 220"/>
                <a:gd name="T6" fmla="*/ 0 w 1398"/>
                <a:gd name="T7" fmla="*/ 0 h 220"/>
                <a:gd name="T8" fmla="*/ 0 w 1398"/>
                <a:gd name="T9" fmla="*/ 0 h 220"/>
                <a:gd name="T10" fmla="*/ 0 w 1398"/>
                <a:gd name="T11" fmla="*/ 0 h 220"/>
                <a:gd name="T12" fmla="*/ 0 w 1398"/>
                <a:gd name="T13" fmla="*/ 0 h 220"/>
                <a:gd name="T14" fmla="*/ 0 w 1398"/>
                <a:gd name="T15" fmla="*/ 0 h 220"/>
                <a:gd name="T16" fmla="*/ 0 w 1398"/>
                <a:gd name="T17" fmla="*/ 0 h 220"/>
                <a:gd name="T18" fmla="*/ 0 w 1398"/>
                <a:gd name="T19" fmla="*/ 0 h 220"/>
                <a:gd name="T20" fmla="*/ 0 w 1398"/>
                <a:gd name="T21" fmla="*/ 0 h 220"/>
                <a:gd name="T22" fmla="*/ 0 w 1398"/>
                <a:gd name="T23" fmla="*/ 0 h 220"/>
                <a:gd name="T24" fmla="*/ 0 w 1398"/>
                <a:gd name="T25" fmla="*/ 0 h 220"/>
                <a:gd name="T26" fmla="*/ 0 w 1398"/>
                <a:gd name="T27" fmla="*/ 0 h 220"/>
                <a:gd name="T28" fmla="*/ 0 w 1398"/>
                <a:gd name="T29" fmla="*/ 0 h 220"/>
                <a:gd name="T30" fmla="*/ 0 w 1398"/>
                <a:gd name="T31" fmla="*/ 0 h 220"/>
                <a:gd name="T32" fmla="*/ 0 w 1398"/>
                <a:gd name="T33" fmla="*/ 0 h 220"/>
                <a:gd name="T34" fmla="*/ 0 w 1398"/>
                <a:gd name="T35" fmla="*/ 0 h 220"/>
                <a:gd name="T36" fmla="*/ 0 w 1398"/>
                <a:gd name="T37" fmla="*/ 0 h 220"/>
                <a:gd name="T38" fmla="*/ 0 w 1398"/>
                <a:gd name="T39" fmla="*/ 0 h 220"/>
                <a:gd name="T40" fmla="*/ 0 w 1398"/>
                <a:gd name="T41" fmla="*/ 0 h 220"/>
                <a:gd name="T42" fmla="*/ 0 w 1398"/>
                <a:gd name="T43" fmla="*/ 0 h 220"/>
                <a:gd name="T44" fmla="*/ 0 w 1398"/>
                <a:gd name="T45" fmla="*/ 0 h 220"/>
                <a:gd name="T46" fmla="*/ 0 w 1398"/>
                <a:gd name="T47" fmla="*/ 0 h 220"/>
                <a:gd name="T48" fmla="*/ 0 w 1398"/>
                <a:gd name="T49" fmla="*/ 0 h 220"/>
                <a:gd name="T50" fmla="*/ 0 w 1398"/>
                <a:gd name="T51" fmla="*/ 0 h 220"/>
                <a:gd name="T52" fmla="*/ 0 w 1398"/>
                <a:gd name="T53" fmla="*/ 0 h 220"/>
                <a:gd name="T54" fmla="*/ 0 w 1398"/>
                <a:gd name="T55" fmla="*/ 0 h 220"/>
                <a:gd name="T56" fmla="*/ 0 w 1398"/>
                <a:gd name="T57" fmla="*/ 0 h 220"/>
                <a:gd name="T58" fmla="*/ 0 w 1398"/>
                <a:gd name="T59" fmla="*/ 0 h 220"/>
                <a:gd name="T60" fmla="*/ 0 w 1398"/>
                <a:gd name="T61" fmla="*/ 0 h 220"/>
                <a:gd name="T62" fmla="*/ 0 w 1398"/>
                <a:gd name="T63" fmla="*/ 0 h 220"/>
                <a:gd name="T64" fmla="*/ 0 w 1398"/>
                <a:gd name="T65" fmla="*/ 0 h 220"/>
                <a:gd name="T66" fmla="*/ 0 w 1398"/>
                <a:gd name="T67" fmla="*/ 0 h 220"/>
                <a:gd name="T68" fmla="*/ 0 w 1398"/>
                <a:gd name="T69" fmla="*/ 0 h 220"/>
                <a:gd name="T70" fmla="*/ 0 w 1398"/>
                <a:gd name="T71" fmla="*/ 0 h 220"/>
                <a:gd name="T72" fmla="*/ 0 w 1398"/>
                <a:gd name="T73" fmla="*/ 0 h 220"/>
                <a:gd name="T74" fmla="*/ 0 w 1398"/>
                <a:gd name="T75" fmla="*/ 0 h 220"/>
                <a:gd name="T76" fmla="*/ 0 w 1398"/>
                <a:gd name="T77" fmla="*/ 0 h 220"/>
                <a:gd name="T78" fmla="*/ 0 w 1398"/>
                <a:gd name="T79" fmla="*/ 0 h 220"/>
                <a:gd name="T80" fmla="*/ 0 w 1398"/>
                <a:gd name="T81" fmla="*/ 0 h 220"/>
                <a:gd name="T82" fmla="*/ 0 w 1398"/>
                <a:gd name="T83" fmla="*/ 0 h 22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98"/>
                <a:gd name="T127" fmla="*/ 0 h 220"/>
                <a:gd name="T128" fmla="*/ 1398 w 1398"/>
                <a:gd name="T129" fmla="*/ 220 h 22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98" h="220">
                  <a:moveTo>
                    <a:pt x="27" y="158"/>
                  </a:moveTo>
                  <a:lnTo>
                    <a:pt x="68" y="167"/>
                  </a:lnTo>
                  <a:lnTo>
                    <a:pt x="111" y="176"/>
                  </a:lnTo>
                  <a:lnTo>
                    <a:pt x="153" y="183"/>
                  </a:lnTo>
                  <a:lnTo>
                    <a:pt x="198" y="189"/>
                  </a:lnTo>
                  <a:lnTo>
                    <a:pt x="241" y="195"/>
                  </a:lnTo>
                  <a:lnTo>
                    <a:pt x="286" y="202"/>
                  </a:lnTo>
                  <a:lnTo>
                    <a:pt x="332" y="206"/>
                  </a:lnTo>
                  <a:lnTo>
                    <a:pt x="377" y="210"/>
                  </a:lnTo>
                  <a:lnTo>
                    <a:pt x="423" y="213"/>
                  </a:lnTo>
                  <a:lnTo>
                    <a:pt x="469" y="216"/>
                  </a:lnTo>
                  <a:lnTo>
                    <a:pt x="515" y="218"/>
                  </a:lnTo>
                  <a:lnTo>
                    <a:pt x="561" y="219"/>
                  </a:lnTo>
                  <a:lnTo>
                    <a:pt x="606" y="220"/>
                  </a:lnTo>
                  <a:lnTo>
                    <a:pt x="651" y="220"/>
                  </a:lnTo>
                  <a:lnTo>
                    <a:pt x="696" y="219"/>
                  </a:lnTo>
                  <a:lnTo>
                    <a:pt x="740" y="218"/>
                  </a:lnTo>
                  <a:lnTo>
                    <a:pt x="783" y="216"/>
                  </a:lnTo>
                  <a:lnTo>
                    <a:pt x="826" y="213"/>
                  </a:lnTo>
                  <a:lnTo>
                    <a:pt x="867" y="210"/>
                  </a:lnTo>
                  <a:lnTo>
                    <a:pt x="908" y="206"/>
                  </a:lnTo>
                  <a:lnTo>
                    <a:pt x="948" y="202"/>
                  </a:lnTo>
                  <a:lnTo>
                    <a:pt x="986" y="196"/>
                  </a:lnTo>
                  <a:lnTo>
                    <a:pt x="1023" y="191"/>
                  </a:lnTo>
                  <a:lnTo>
                    <a:pt x="1060" y="185"/>
                  </a:lnTo>
                  <a:lnTo>
                    <a:pt x="1094" y="178"/>
                  </a:lnTo>
                  <a:lnTo>
                    <a:pt x="1126" y="171"/>
                  </a:lnTo>
                  <a:lnTo>
                    <a:pt x="1157" y="162"/>
                  </a:lnTo>
                  <a:lnTo>
                    <a:pt x="1186" y="154"/>
                  </a:lnTo>
                  <a:lnTo>
                    <a:pt x="1213" y="145"/>
                  </a:lnTo>
                  <a:lnTo>
                    <a:pt x="1238" y="134"/>
                  </a:lnTo>
                  <a:lnTo>
                    <a:pt x="1261" y="125"/>
                  </a:lnTo>
                  <a:lnTo>
                    <a:pt x="1282" y="114"/>
                  </a:lnTo>
                  <a:lnTo>
                    <a:pt x="1300" y="103"/>
                  </a:lnTo>
                  <a:lnTo>
                    <a:pt x="1318" y="91"/>
                  </a:lnTo>
                  <a:lnTo>
                    <a:pt x="1336" y="78"/>
                  </a:lnTo>
                  <a:lnTo>
                    <a:pt x="1352" y="64"/>
                  </a:lnTo>
                  <a:lnTo>
                    <a:pt x="1367" y="49"/>
                  </a:lnTo>
                  <a:lnTo>
                    <a:pt x="1380" y="34"/>
                  </a:lnTo>
                  <a:lnTo>
                    <a:pt x="1391" y="17"/>
                  </a:lnTo>
                  <a:lnTo>
                    <a:pt x="1398" y="0"/>
                  </a:lnTo>
                  <a:lnTo>
                    <a:pt x="1386" y="15"/>
                  </a:lnTo>
                  <a:lnTo>
                    <a:pt x="1372" y="30"/>
                  </a:lnTo>
                  <a:lnTo>
                    <a:pt x="1357" y="44"/>
                  </a:lnTo>
                  <a:lnTo>
                    <a:pt x="1342" y="57"/>
                  </a:lnTo>
                  <a:lnTo>
                    <a:pt x="1327" y="69"/>
                  </a:lnTo>
                  <a:lnTo>
                    <a:pt x="1310" y="80"/>
                  </a:lnTo>
                  <a:lnTo>
                    <a:pt x="1293" y="91"/>
                  </a:lnTo>
                  <a:lnTo>
                    <a:pt x="1275" y="99"/>
                  </a:lnTo>
                  <a:lnTo>
                    <a:pt x="1246" y="110"/>
                  </a:lnTo>
                  <a:lnTo>
                    <a:pt x="1215" y="121"/>
                  </a:lnTo>
                  <a:lnTo>
                    <a:pt x="1182" y="130"/>
                  </a:lnTo>
                  <a:lnTo>
                    <a:pt x="1145" y="138"/>
                  </a:lnTo>
                  <a:lnTo>
                    <a:pt x="1108" y="147"/>
                  </a:lnTo>
                  <a:lnTo>
                    <a:pt x="1069" y="154"/>
                  </a:lnTo>
                  <a:lnTo>
                    <a:pt x="1027" y="160"/>
                  </a:lnTo>
                  <a:lnTo>
                    <a:pt x="985" y="165"/>
                  </a:lnTo>
                  <a:lnTo>
                    <a:pt x="941" y="171"/>
                  </a:lnTo>
                  <a:lnTo>
                    <a:pt x="897" y="175"/>
                  </a:lnTo>
                  <a:lnTo>
                    <a:pt x="852" y="179"/>
                  </a:lnTo>
                  <a:lnTo>
                    <a:pt x="806" y="181"/>
                  </a:lnTo>
                  <a:lnTo>
                    <a:pt x="759" y="183"/>
                  </a:lnTo>
                  <a:lnTo>
                    <a:pt x="711" y="185"/>
                  </a:lnTo>
                  <a:lnTo>
                    <a:pt x="664" y="185"/>
                  </a:lnTo>
                  <a:lnTo>
                    <a:pt x="616" y="186"/>
                  </a:lnTo>
                  <a:lnTo>
                    <a:pt x="569" y="185"/>
                  </a:lnTo>
                  <a:lnTo>
                    <a:pt x="523" y="184"/>
                  </a:lnTo>
                  <a:lnTo>
                    <a:pt x="476" y="182"/>
                  </a:lnTo>
                  <a:lnTo>
                    <a:pt x="431" y="180"/>
                  </a:lnTo>
                  <a:lnTo>
                    <a:pt x="385" y="177"/>
                  </a:lnTo>
                  <a:lnTo>
                    <a:pt x="342" y="174"/>
                  </a:lnTo>
                  <a:lnTo>
                    <a:pt x="299" y="169"/>
                  </a:lnTo>
                  <a:lnTo>
                    <a:pt x="258" y="165"/>
                  </a:lnTo>
                  <a:lnTo>
                    <a:pt x="218" y="160"/>
                  </a:lnTo>
                  <a:lnTo>
                    <a:pt x="180" y="155"/>
                  </a:lnTo>
                  <a:lnTo>
                    <a:pt x="144" y="149"/>
                  </a:lnTo>
                  <a:lnTo>
                    <a:pt x="111" y="143"/>
                  </a:lnTo>
                  <a:lnTo>
                    <a:pt x="78" y="135"/>
                  </a:lnTo>
                  <a:lnTo>
                    <a:pt x="50" y="128"/>
                  </a:lnTo>
                  <a:lnTo>
                    <a:pt x="23" y="120"/>
                  </a:lnTo>
                  <a:lnTo>
                    <a:pt x="0" y="112"/>
                  </a:lnTo>
                  <a:lnTo>
                    <a:pt x="4" y="126"/>
                  </a:lnTo>
                  <a:lnTo>
                    <a:pt x="8" y="140"/>
                  </a:lnTo>
                  <a:lnTo>
                    <a:pt x="14" y="152"/>
                  </a:lnTo>
                  <a:lnTo>
                    <a:pt x="27" y="158"/>
                  </a:lnTo>
                  <a:close/>
                </a:path>
              </a:pathLst>
            </a:custGeom>
            <a:solidFill>
              <a:srgbClr val="6166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76" name="Freeform 327"/>
            <p:cNvSpPr>
              <a:spLocks/>
            </p:cNvSpPr>
            <p:nvPr/>
          </p:nvSpPr>
          <p:spPr bwMode="auto">
            <a:xfrm>
              <a:off x="2481" y="2475"/>
              <a:ext cx="155" cy="19"/>
            </a:xfrm>
            <a:custGeom>
              <a:avLst/>
              <a:gdLst>
                <a:gd name="T0" fmla="*/ 0 w 1395"/>
                <a:gd name="T1" fmla="*/ 0 h 219"/>
                <a:gd name="T2" fmla="*/ 0 w 1395"/>
                <a:gd name="T3" fmla="*/ 0 h 219"/>
                <a:gd name="T4" fmla="*/ 0 w 1395"/>
                <a:gd name="T5" fmla="*/ 0 h 219"/>
                <a:gd name="T6" fmla="*/ 0 w 1395"/>
                <a:gd name="T7" fmla="*/ 0 h 219"/>
                <a:gd name="T8" fmla="*/ 0 w 1395"/>
                <a:gd name="T9" fmla="*/ 0 h 219"/>
                <a:gd name="T10" fmla="*/ 0 w 1395"/>
                <a:gd name="T11" fmla="*/ 0 h 219"/>
                <a:gd name="T12" fmla="*/ 0 w 1395"/>
                <a:gd name="T13" fmla="*/ 0 h 219"/>
                <a:gd name="T14" fmla="*/ 0 w 1395"/>
                <a:gd name="T15" fmla="*/ 0 h 219"/>
                <a:gd name="T16" fmla="*/ 0 w 1395"/>
                <a:gd name="T17" fmla="*/ 0 h 219"/>
                <a:gd name="T18" fmla="*/ 0 w 1395"/>
                <a:gd name="T19" fmla="*/ 0 h 219"/>
                <a:gd name="T20" fmla="*/ 0 w 1395"/>
                <a:gd name="T21" fmla="*/ 0 h 219"/>
                <a:gd name="T22" fmla="*/ 0 w 1395"/>
                <a:gd name="T23" fmla="*/ 0 h 219"/>
                <a:gd name="T24" fmla="*/ 0 w 1395"/>
                <a:gd name="T25" fmla="*/ 0 h 219"/>
                <a:gd name="T26" fmla="*/ 0 w 1395"/>
                <a:gd name="T27" fmla="*/ 0 h 219"/>
                <a:gd name="T28" fmla="*/ 0 w 1395"/>
                <a:gd name="T29" fmla="*/ 0 h 219"/>
                <a:gd name="T30" fmla="*/ 0 w 1395"/>
                <a:gd name="T31" fmla="*/ 0 h 219"/>
                <a:gd name="T32" fmla="*/ 0 w 1395"/>
                <a:gd name="T33" fmla="*/ 0 h 219"/>
                <a:gd name="T34" fmla="*/ 0 w 1395"/>
                <a:gd name="T35" fmla="*/ 0 h 219"/>
                <a:gd name="T36" fmla="*/ 0 w 1395"/>
                <a:gd name="T37" fmla="*/ 0 h 219"/>
                <a:gd name="T38" fmla="*/ 0 w 1395"/>
                <a:gd name="T39" fmla="*/ 0 h 219"/>
                <a:gd name="T40" fmla="*/ 0 w 1395"/>
                <a:gd name="T41" fmla="*/ 0 h 219"/>
                <a:gd name="T42" fmla="*/ 0 w 1395"/>
                <a:gd name="T43" fmla="*/ 0 h 219"/>
                <a:gd name="T44" fmla="*/ 0 w 1395"/>
                <a:gd name="T45" fmla="*/ 0 h 219"/>
                <a:gd name="T46" fmla="*/ 0 w 1395"/>
                <a:gd name="T47" fmla="*/ 0 h 219"/>
                <a:gd name="T48" fmla="*/ 0 w 1395"/>
                <a:gd name="T49" fmla="*/ 0 h 219"/>
                <a:gd name="T50" fmla="*/ 0 w 1395"/>
                <a:gd name="T51" fmla="*/ 0 h 219"/>
                <a:gd name="T52" fmla="*/ 0 w 1395"/>
                <a:gd name="T53" fmla="*/ 0 h 219"/>
                <a:gd name="T54" fmla="*/ 0 w 1395"/>
                <a:gd name="T55" fmla="*/ 0 h 219"/>
                <a:gd name="T56" fmla="*/ 0 w 1395"/>
                <a:gd name="T57" fmla="*/ 0 h 219"/>
                <a:gd name="T58" fmla="*/ 0 w 1395"/>
                <a:gd name="T59" fmla="*/ 0 h 219"/>
                <a:gd name="T60" fmla="*/ 0 w 1395"/>
                <a:gd name="T61" fmla="*/ 0 h 219"/>
                <a:gd name="T62" fmla="*/ 0 w 1395"/>
                <a:gd name="T63" fmla="*/ 0 h 219"/>
                <a:gd name="T64" fmla="*/ 0 w 1395"/>
                <a:gd name="T65" fmla="*/ 0 h 219"/>
                <a:gd name="T66" fmla="*/ 0 w 1395"/>
                <a:gd name="T67" fmla="*/ 0 h 219"/>
                <a:gd name="T68" fmla="*/ 0 w 1395"/>
                <a:gd name="T69" fmla="*/ 0 h 219"/>
                <a:gd name="T70" fmla="*/ 0 w 1395"/>
                <a:gd name="T71" fmla="*/ 0 h 219"/>
                <a:gd name="T72" fmla="*/ 0 w 1395"/>
                <a:gd name="T73" fmla="*/ 0 h 219"/>
                <a:gd name="T74" fmla="*/ 0 w 1395"/>
                <a:gd name="T75" fmla="*/ 0 h 219"/>
                <a:gd name="T76" fmla="*/ 0 w 1395"/>
                <a:gd name="T77" fmla="*/ 0 h 219"/>
                <a:gd name="T78" fmla="*/ 0 w 1395"/>
                <a:gd name="T79" fmla="*/ 0 h 219"/>
                <a:gd name="T80" fmla="*/ 0 w 1395"/>
                <a:gd name="T81" fmla="*/ 0 h 219"/>
                <a:gd name="T82" fmla="*/ 0 w 1395"/>
                <a:gd name="T83" fmla="*/ 0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95"/>
                <a:gd name="T127" fmla="*/ 0 h 219"/>
                <a:gd name="T128" fmla="*/ 1395 w 1395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95" h="219">
                  <a:moveTo>
                    <a:pt x="24" y="158"/>
                  </a:moveTo>
                  <a:lnTo>
                    <a:pt x="65" y="167"/>
                  </a:lnTo>
                  <a:lnTo>
                    <a:pt x="108" y="175"/>
                  </a:lnTo>
                  <a:lnTo>
                    <a:pt x="150" y="183"/>
                  </a:lnTo>
                  <a:lnTo>
                    <a:pt x="195" y="189"/>
                  </a:lnTo>
                  <a:lnTo>
                    <a:pt x="238" y="195"/>
                  </a:lnTo>
                  <a:lnTo>
                    <a:pt x="283" y="200"/>
                  </a:lnTo>
                  <a:lnTo>
                    <a:pt x="329" y="206"/>
                  </a:lnTo>
                  <a:lnTo>
                    <a:pt x="374" y="210"/>
                  </a:lnTo>
                  <a:lnTo>
                    <a:pt x="420" y="213"/>
                  </a:lnTo>
                  <a:lnTo>
                    <a:pt x="466" y="215"/>
                  </a:lnTo>
                  <a:lnTo>
                    <a:pt x="512" y="217"/>
                  </a:lnTo>
                  <a:lnTo>
                    <a:pt x="558" y="218"/>
                  </a:lnTo>
                  <a:lnTo>
                    <a:pt x="603" y="219"/>
                  </a:lnTo>
                  <a:lnTo>
                    <a:pt x="648" y="219"/>
                  </a:lnTo>
                  <a:lnTo>
                    <a:pt x="693" y="218"/>
                  </a:lnTo>
                  <a:lnTo>
                    <a:pt x="737" y="217"/>
                  </a:lnTo>
                  <a:lnTo>
                    <a:pt x="780" y="215"/>
                  </a:lnTo>
                  <a:lnTo>
                    <a:pt x="823" y="213"/>
                  </a:lnTo>
                  <a:lnTo>
                    <a:pt x="864" y="210"/>
                  </a:lnTo>
                  <a:lnTo>
                    <a:pt x="905" y="206"/>
                  </a:lnTo>
                  <a:lnTo>
                    <a:pt x="945" y="201"/>
                  </a:lnTo>
                  <a:lnTo>
                    <a:pt x="983" y="196"/>
                  </a:lnTo>
                  <a:lnTo>
                    <a:pt x="1020" y="191"/>
                  </a:lnTo>
                  <a:lnTo>
                    <a:pt x="1057" y="185"/>
                  </a:lnTo>
                  <a:lnTo>
                    <a:pt x="1091" y="178"/>
                  </a:lnTo>
                  <a:lnTo>
                    <a:pt x="1123" y="170"/>
                  </a:lnTo>
                  <a:lnTo>
                    <a:pt x="1154" y="162"/>
                  </a:lnTo>
                  <a:lnTo>
                    <a:pt x="1183" y="154"/>
                  </a:lnTo>
                  <a:lnTo>
                    <a:pt x="1210" y="145"/>
                  </a:lnTo>
                  <a:lnTo>
                    <a:pt x="1235" y="134"/>
                  </a:lnTo>
                  <a:lnTo>
                    <a:pt x="1258" y="125"/>
                  </a:lnTo>
                  <a:lnTo>
                    <a:pt x="1279" y="114"/>
                  </a:lnTo>
                  <a:lnTo>
                    <a:pt x="1297" y="103"/>
                  </a:lnTo>
                  <a:lnTo>
                    <a:pt x="1314" y="92"/>
                  </a:lnTo>
                  <a:lnTo>
                    <a:pt x="1332" y="79"/>
                  </a:lnTo>
                  <a:lnTo>
                    <a:pt x="1348" y="65"/>
                  </a:lnTo>
                  <a:lnTo>
                    <a:pt x="1363" y="49"/>
                  </a:lnTo>
                  <a:lnTo>
                    <a:pt x="1377" y="34"/>
                  </a:lnTo>
                  <a:lnTo>
                    <a:pt x="1388" y="17"/>
                  </a:lnTo>
                  <a:lnTo>
                    <a:pt x="1395" y="0"/>
                  </a:lnTo>
                  <a:lnTo>
                    <a:pt x="1383" y="15"/>
                  </a:lnTo>
                  <a:lnTo>
                    <a:pt x="1369" y="31"/>
                  </a:lnTo>
                  <a:lnTo>
                    <a:pt x="1355" y="44"/>
                  </a:lnTo>
                  <a:lnTo>
                    <a:pt x="1340" y="58"/>
                  </a:lnTo>
                  <a:lnTo>
                    <a:pt x="1325" y="71"/>
                  </a:lnTo>
                  <a:lnTo>
                    <a:pt x="1309" y="82"/>
                  </a:lnTo>
                  <a:lnTo>
                    <a:pt x="1292" y="92"/>
                  </a:lnTo>
                  <a:lnTo>
                    <a:pt x="1274" y="101"/>
                  </a:lnTo>
                  <a:lnTo>
                    <a:pt x="1247" y="114"/>
                  </a:lnTo>
                  <a:lnTo>
                    <a:pt x="1217" y="124"/>
                  </a:lnTo>
                  <a:lnTo>
                    <a:pt x="1186" y="134"/>
                  </a:lnTo>
                  <a:lnTo>
                    <a:pt x="1151" y="144"/>
                  </a:lnTo>
                  <a:lnTo>
                    <a:pt x="1114" y="153"/>
                  </a:lnTo>
                  <a:lnTo>
                    <a:pt x="1076" y="160"/>
                  </a:lnTo>
                  <a:lnTo>
                    <a:pt x="1035" y="167"/>
                  </a:lnTo>
                  <a:lnTo>
                    <a:pt x="994" y="174"/>
                  </a:lnTo>
                  <a:lnTo>
                    <a:pt x="951" y="179"/>
                  </a:lnTo>
                  <a:lnTo>
                    <a:pt x="906" y="183"/>
                  </a:lnTo>
                  <a:lnTo>
                    <a:pt x="861" y="187"/>
                  </a:lnTo>
                  <a:lnTo>
                    <a:pt x="815" y="190"/>
                  </a:lnTo>
                  <a:lnTo>
                    <a:pt x="768" y="192"/>
                  </a:lnTo>
                  <a:lnTo>
                    <a:pt x="720" y="194"/>
                  </a:lnTo>
                  <a:lnTo>
                    <a:pt x="673" y="195"/>
                  </a:lnTo>
                  <a:lnTo>
                    <a:pt x="625" y="195"/>
                  </a:lnTo>
                  <a:lnTo>
                    <a:pt x="577" y="194"/>
                  </a:lnTo>
                  <a:lnTo>
                    <a:pt x="530" y="193"/>
                  </a:lnTo>
                  <a:lnTo>
                    <a:pt x="482" y="192"/>
                  </a:lnTo>
                  <a:lnTo>
                    <a:pt x="436" y="190"/>
                  </a:lnTo>
                  <a:lnTo>
                    <a:pt x="390" y="187"/>
                  </a:lnTo>
                  <a:lnTo>
                    <a:pt x="346" y="184"/>
                  </a:lnTo>
                  <a:lnTo>
                    <a:pt x="303" y="180"/>
                  </a:lnTo>
                  <a:lnTo>
                    <a:pt x="261" y="175"/>
                  </a:lnTo>
                  <a:lnTo>
                    <a:pt x="221" y="169"/>
                  </a:lnTo>
                  <a:lnTo>
                    <a:pt x="182" y="164"/>
                  </a:lnTo>
                  <a:lnTo>
                    <a:pt x="145" y="158"/>
                  </a:lnTo>
                  <a:lnTo>
                    <a:pt x="112" y="152"/>
                  </a:lnTo>
                  <a:lnTo>
                    <a:pt x="80" y="145"/>
                  </a:lnTo>
                  <a:lnTo>
                    <a:pt x="50" y="137"/>
                  </a:lnTo>
                  <a:lnTo>
                    <a:pt x="23" y="129"/>
                  </a:lnTo>
                  <a:lnTo>
                    <a:pt x="0" y="121"/>
                  </a:lnTo>
                  <a:lnTo>
                    <a:pt x="4" y="134"/>
                  </a:lnTo>
                  <a:lnTo>
                    <a:pt x="7" y="145"/>
                  </a:lnTo>
                  <a:lnTo>
                    <a:pt x="13" y="153"/>
                  </a:lnTo>
                  <a:lnTo>
                    <a:pt x="24" y="158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77" name="Freeform 328"/>
            <p:cNvSpPr>
              <a:spLocks/>
            </p:cNvSpPr>
            <p:nvPr/>
          </p:nvSpPr>
          <p:spPr bwMode="auto">
            <a:xfrm>
              <a:off x="2591" y="2469"/>
              <a:ext cx="28" cy="6"/>
            </a:xfrm>
            <a:custGeom>
              <a:avLst/>
              <a:gdLst>
                <a:gd name="T0" fmla="*/ 0 w 253"/>
                <a:gd name="T1" fmla="*/ 0 h 72"/>
                <a:gd name="T2" fmla="*/ 0 w 253"/>
                <a:gd name="T3" fmla="*/ 0 h 72"/>
                <a:gd name="T4" fmla="*/ 0 w 253"/>
                <a:gd name="T5" fmla="*/ 0 h 72"/>
                <a:gd name="T6" fmla="*/ 0 w 253"/>
                <a:gd name="T7" fmla="*/ 0 h 72"/>
                <a:gd name="T8" fmla="*/ 0 w 253"/>
                <a:gd name="T9" fmla="*/ 0 h 72"/>
                <a:gd name="T10" fmla="*/ 0 w 253"/>
                <a:gd name="T11" fmla="*/ 0 h 72"/>
                <a:gd name="T12" fmla="*/ 0 w 253"/>
                <a:gd name="T13" fmla="*/ 0 h 72"/>
                <a:gd name="T14" fmla="*/ 0 w 253"/>
                <a:gd name="T15" fmla="*/ 0 h 72"/>
                <a:gd name="T16" fmla="*/ 0 w 253"/>
                <a:gd name="T17" fmla="*/ 0 h 72"/>
                <a:gd name="T18" fmla="*/ 0 w 253"/>
                <a:gd name="T19" fmla="*/ 0 h 72"/>
                <a:gd name="T20" fmla="*/ 0 w 253"/>
                <a:gd name="T21" fmla="*/ 0 h 72"/>
                <a:gd name="T22" fmla="*/ 0 w 253"/>
                <a:gd name="T23" fmla="*/ 0 h 72"/>
                <a:gd name="T24" fmla="*/ 0 w 253"/>
                <a:gd name="T25" fmla="*/ 0 h 72"/>
                <a:gd name="T26" fmla="*/ 0 w 253"/>
                <a:gd name="T27" fmla="*/ 0 h 72"/>
                <a:gd name="T28" fmla="*/ 0 w 253"/>
                <a:gd name="T29" fmla="*/ 0 h 72"/>
                <a:gd name="T30" fmla="*/ 0 w 253"/>
                <a:gd name="T31" fmla="*/ 0 h 72"/>
                <a:gd name="T32" fmla="*/ 0 w 253"/>
                <a:gd name="T33" fmla="*/ 0 h 72"/>
                <a:gd name="T34" fmla="*/ 0 w 253"/>
                <a:gd name="T35" fmla="*/ 0 h 72"/>
                <a:gd name="T36" fmla="*/ 0 w 253"/>
                <a:gd name="T37" fmla="*/ 0 h 72"/>
                <a:gd name="T38" fmla="*/ 0 w 253"/>
                <a:gd name="T39" fmla="*/ 0 h 72"/>
                <a:gd name="T40" fmla="*/ 0 w 253"/>
                <a:gd name="T41" fmla="*/ 0 h 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3"/>
                <a:gd name="T64" fmla="*/ 0 h 72"/>
                <a:gd name="T65" fmla="*/ 253 w 253"/>
                <a:gd name="T66" fmla="*/ 72 h 7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3" h="72">
                  <a:moveTo>
                    <a:pt x="21" y="0"/>
                  </a:moveTo>
                  <a:lnTo>
                    <a:pt x="231" y="7"/>
                  </a:lnTo>
                  <a:lnTo>
                    <a:pt x="240" y="9"/>
                  </a:lnTo>
                  <a:lnTo>
                    <a:pt x="247" y="15"/>
                  </a:lnTo>
                  <a:lnTo>
                    <a:pt x="251" y="24"/>
                  </a:lnTo>
                  <a:lnTo>
                    <a:pt x="253" y="35"/>
                  </a:lnTo>
                  <a:lnTo>
                    <a:pt x="253" y="47"/>
                  </a:lnTo>
                  <a:lnTo>
                    <a:pt x="252" y="58"/>
                  </a:lnTo>
                  <a:lnTo>
                    <a:pt x="248" y="66"/>
                  </a:lnTo>
                  <a:lnTo>
                    <a:pt x="241" y="71"/>
                  </a:lnTo>
                  <a:lnTo>
                    <a:pt x="231" y="72"/>
                  </a:lnTo>
                  <a:lnTo>
                    <a:pt x="24" y="67"/>
                  </a:lnTo>
                  <a:lnTo>
                    <a:pt x="14" y="64"/>
                  </a:lnTo>
                  <a:lnTo>
                    <a:pt x="6" y="58"/>
                  </a:lnTo>
                  <a:lnTo>
                    <a:pt x="2" y="50"/>
                  </a:lnTo>
                  <a:lnTo>
                    <a:pt x="0" y="39"/>
                  </a:lnTo>
                  <a:lnTo>
                    <a:pt x="0" y="25"/>
                  </a:lnTo>
                  <a:lnTo>
                    <a:pt x="2" y="14"/>
                  </a:lnTo>
                  <a:lnTo>
                    <a:pt x="6" y="7"/>
                  </a:lnTo>
                  <a:lnTo>
                    <a:pt x="13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78" name="Freeform 329"/>
            <p:cNvSpPr>
              <a:spLocks/>
            </p:cNvSpPr>
            <p:nvPr/>
          </p:nvSpPr>
          <p:spPr bwMode="auto">
            <a:xfrm>
              <a:off x="2518" y="2105"/>
              <a:ext cx="28" cy="7"/>
            </a:xfrm>
            <a:custGeom>
              <a:avLst/>
              <a:gdLst>
                <a:gd name="T0" fmla="*/ 0 w 253"/>
                <a:gd name="T1" fmla="*/ 0 h 82"/>
                <a:gd name="T2" fmla="*/ 0 w 253"/>
                <a:gd name="T3" fmla="*/ 0 h 82"/>
                <a:gd name="T4" fmla="*/ 0 w 253"/>
                <a:gd name="T5" fmla="*/ 0 h 82"/>
                <a:gd name="T6" fmla="*/ 0 w 253"/>
                <a:gd name="T7" fmla="*/ 0 h 82"/>
                <a:gd name="T8" fmla="*/ 0 w 253"/>
                <a:gd name="T9" fmla="*/ 0 h 82"/>
                <a:gd name="T10" fmla="*/ 0 w 253"/>
                <a:gd name="T11" fmla="*/ 0 h 82"/>
                <a:gd name="T12" fmla="*/ 0 w 253"/>
                <a:gd name="T13" fmla="*/ 0 h 82"/>
                <a:gd name="T14" fmla="*/ 0 w 253"/>
                <a:gd name="T15" fmla="*/ 0 h 82"/>
                <a:gd name="T16" fmla="*/ 0 w 253"/>
                <a:gd name="T17" fmla="*/ 0 h 82"/>
                <a:gd name="T18" fmla="*/ 0 w 253"/>
                <a:gd name="T19" fmla="*/ 0 h 82"/>
                <a:gd name="T20" fmla="*/ 0 w 253"/>
                <a:gd name="T21" fmla="*/ 0 h 82"/>
                <a:gd name="T22" fmla="*/ 0 w 253"/>
                <a:gd name="T23" fmla="*/ 0 h 82"/>
                <a:gd name="T24" fmla="*/ 0 w 253"/>
                <a:gd name="T25" fmla="*/ 0 h 82"/>
                <a:gd name="T26" fmla="*/ 0 w 253"/>
                <a:gd name="T27" fmla="*/ 0 h 82"/>
                <a:gd name="T28" fmla="*/ 0 w 253"/>
                <a:gd name="T29" fmla="*/ 0 h 82"/>
                <a:gd name="T30" fmla="*/ 0 w 253"/>
                <a:gd name="T31" fmla="*/ 0 h 82"/>
                <a:gd name="T32" fmla="*/ 0 w 253"/>
                <a:gd name="T33" fmla="*/ 0 h 82"/>
                <a:gd name="T34" fmla="*/ 0 w 253"/>
                <a:gd name="T35" fmla="*/ 0 h 82"/>
                <a:gd name="T36" fmla="*/ 0 w 253"/>
                <a:gd name="T37" fmla="*/ 0 h 82"/>
                <a:gd name="T38" fmla="*/ 0 w 253"/>
                <a:gd name="T39" fmla="*/ 0 h 82"/>
                <a:gd name="T40" fmla="*/ 0 w 253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3"/>
                <a:gd name="T64" fmla="*/ 0 h 82"/>
                <a:gd name="T65" fmla="*/ 253 w 253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3" h="82">
                  <a:moveTo>
                    <a:pt x="22" y="0"/>
                  </a:moveTo>
                  <a:lnTo>
                    <a:pt x="232" y="15"/>
                  </a:lnTo>
                  <a:lnTo>
                    <a:pt x="240" y="19"/>
                  </a:lnTo>
                  <a:lnTo>
                    <a:pt x="247" y="25"/>
                  </a:lnTo>
                  <a:lnTo>
                    <a:pt x="251" y="34"/>
                  </a:lnTo>
                  <a:lnTo>
                    <a:pt x="253" y="44"/>
                  </a:lnTo>
                  <a:lnTo>
                    <a:pt x="253" y="57"/>
                  </a:lnTo>
                  <a:lnTo>
                    <a:pt x="253" y="67"/>
                  </a:lnTo>
                  <a:lnTo>
                    <a:pt x="249" y="76"/>
                  </a:lnTo>
                  <a:lnTo>
                    <a:pt x="242" y="80"/>
                  </a:lnTo>
                  <a:lnTo>
                    <a:pt x="232" y="82"/>
                  </a:lnTo>
                  <a:lnTo>
                    <a:pt x="24" y="67"/>
                  </a:lnTo>
                  <a:lnTo>
                    <a:pt x="14" y="64"/>
                  </a:lnTo>
                  <a:lnTo>
                    <a:pt x="7" y="57"/>
                  </a:lnTo>
                  <a:lnTo>
                    <a:pt x="2" y="49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2" y="14"/>
                  </a:lnTo>
                  <a:lnTo>
                    <a:pt x="7" y="7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79" name="Freeform 330"/>
            <p:cNvSpPr>
              <a:spLocks/>
            </p:cNvSpPr>
            <p:nvPr/>
          </p:nvSpPr>
          <p:spPr bwMode="auto">
            <a:xfrm>
              <a:off x="2519" y="2115"/>
              <a:ext cx="28" cy="7"/>
            </a:xfrm>
            <a:custGeom>
              <a:avLst/>
              <a:gdLst>
                <a:gd name="T0" fmla="*/ 0 w 253"/>
                <a:gd name="T1" fmla="*/ 0 h 82"/>
                <a:gd name="T2" fmla="*/ 0 w 253"/>
                <a:gd name="T3" fmla="*/ 0 h 82"/>
                <a:gd name="T4" fmla="*/ 0 w 253"/>
                <a:gd name="T5" fmla="*/ 0 h 82"/>
                <a:gd name="T6" fmla="*/ 0 w 253"/>
                <a:gd name="T7" fmla="*/ 0 h 82"/>
                <a:gd name="T8" fmla="*/ 0 w 253"/>
                <a:gd name="T9" fmla="*/ 0 h 82"/>
                <a:gd name="T10" fmla="*/ 0 w 253"/>
                <a:gd name="T11" fmla="*/ 0 h 82"/>
                <a:gd name="T12" fmla="*/ 0 w 253"/>
                <a:gd name="T13" fmla="*/ 0 h 82"/>
                <a:gd name="T14" fmla="*/ 0 w 253"/>
                <a:gd name="T15" fmla="*/ 0 h 82"/>
                <a:gd name="T16" fmla="*/ 0 w 253"/>
                <a:gd name="T17" fmla="*/ 0 h 82"/>
                <a:gd name="T18" fmla="*/ 0 w 253"/>
                <a:gd name="T19" fmla="*/ 0 h 82"/>
                <a:gd name="T20" fmla="*/ 0 w 253"/>
                <a:gd name="T21" fmla="*/ 0 h 82"/>
                <a:gd name="T22" fmla="*/ 0 w 253"/>
                <a:gd name="T23" fmla="*/ 0 h 82"/>
                <a:gd name="T24" fmla="*/ 0 w 253"/>
                <a:gd name="T25" fmla="*/ 0 h 82"/>
                <a:gd name="T26" fmla="*/ 0 w 253"/>
                <a:gd name="T27" fmla="*/ 0 h 82"/>
                <a:gd name="T28" fmla="*/ 0 w 253"/>
                <a:gd name="T29" fmla="*/ 0 h 82"/>
                <a:gd name="T30" fmla="*/ 0 w 253"/>
                <a:gd name="T31" fmla="*/ 0 h 82"/>
                <a:gd name="T32" fmla="*/ 0 w 253"/>
                <a:gd name="T33" fmla="*/ 0 h 82"/>
                <a:gd name="T34" fmla="*/ 0 w 253"/>
                <a:gd name="T35" fmla="*/ 0 h 82"/>
                <a:gd name="T36" fmla="*/ 0 w 253"/>
                <a:gd name="T37" fmla="*/ 0 h 82"/>
                <a:gd name="T38" fmla="*/ 0 w 253"/>
                <a:gd name="T39" fmla="*/ 0 h 82"/>
                <a:gd name="T40" fmla="*/ 0 w 253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3"/>
                <a:gd name="T64" fmla="*/ 0 h 82"/>
                <a:gd name="T65" fmla="*/ 253 w 253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3" h="82">
                  <a:moveTo>
                    <a:pt x="21" y="0"/>
                  </a:moveTo>
                  <a:lnTo>
                    <a:pt x="231" y="14"/>
                  </a:lnTo>
                  <a:lnTo>
                    <a:pt x="240" y="18"/>
                  </a:lnTo>
                  <a:lnTo>
                    <a:pt x="247" y="25"/>
                  </a:lnTo>
                  <a:lnTo>
                    <a:pt x="251" y="33"/>
                  </a:lnTo>
                  <a:lnTo>
                    <a:pt x="253" y="44"/>
                  </a:lnTo>
                  <a:lnTo>
                    <a:pt x="253" y="57"/>
                  </a:lnTo>
                  <a:lnTo>
                    <a:pt x="252" y="67"/>
                  </a:lnTo>
                  <a:lnTo>
                    <a:pt x="248" y="74"/>
                  </a:lnTo>
                  <a:lnTo>
                    <a:pt x="241" y="80"/>
                  </a:lnTo>
                  <a:lnTo>
                    <a:pt x="231" y="82"/>
                  </a:lnTo>
                  <a:lnTo>
                    <a:pt x="24" y="66"/>
                  </a:lnTo>
                  <a:lnTo>
                    <a:pt x="14" y="63"/>
                  </a:lnTo>
                  <a:lnTo>
                    <a:pt x="6" y="56"/>
                  </a:lnTo>
                  <a:lnTo>
                    <a:pt x="2" y="48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3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80" name="Freeform 331"/>
            <p:cNvSpPr>
              <a:spLocks/>
            </p:cNvSpPr>
            <p:nvPr/>
          </p:nvSpPr>
          <p:spPr bwMode="auto">
            <a:xfrm>
              <a:off x="2519" y="2125"/>
              <a:ext cx="28" cy="7"/>
            </a:xfrm>
            <a:custGeom>
              <a:avLst/>
              <a:gdLst>
                <a:gd name="T0" fmla="*/ 0 w 253"/>
                <a:gd name="T1" fmla="*/ 0 h 82"/>
                <a:gd name="T2" fmla="*/ 0 w 253"/>
                <a:gd name="T3" fmla="*/ 0 h 82"/>
                <a:gd name="T4" fmla="*/ 0 w 253"/>
                <a:gd name="T5" fmla="*/ 0 h 82"/>
                <a:gd name="T6" fmla="*/ 0 w 253"/>
                <a:gd name="T7" fmla="*/ 0 h 82"/>
                <a:gd name="T8" fmla="*/ 0 w 253"/>
                <a:gd name="T9" fmla="*/ 0 h 82"/>
                <a:gd name="T10" fmla="*/ 0 w 253"/>
                <a:gd name="T11" fmla="*/ 0 h 82"/>
                <a:gd name="T12" fmla="*/ 0 w 253"/>
                <a:gd name="T13" fmla="*/ 0 h 82"/>
                <a:gd name="T14" fmla="*/ 0 w 253"/>
                <a:gd name="T15" fmla="*/ 0 h 82"/>
                <a:gd name="T16" fmla="*/ 0 w 253"/>
                <a:gd name="T17" fmla="*/ 0 h 82"/>
                <a:gd name="T18" fmla="*/ 0 w 253"/>
                <a:gd name="T19" fmla="*/ 0 h 82"/>
                <a:gd name="T20" fmla="*/ 0 w 253"/>
                <a:gd name="T21" fmla="*/ 0 h 82"/>
                <a:gd name="T22" fmla="*/ 0 w 253"/>
                <a:gd name="T23" fmla="*/ 0 h 82"/>
                <a:gd name="T24" fmla="*/ 0 w 253"/>
                <a:gd name="T25" fmla="*/ 0 h 82"/>
                <a:gd name="T26" fmla="*/ 0 w 253"/>
                <a:gd name="T27" fmla="*/ 0 h 82"/>
                <a:gd name="T28" fmla="*/ 0 w 253"/>
                <a:gd name="T29" fmla="*/ 0 h 82"/>
                <a:gd name="T30" fmla="*/ 0 w 253"/>
                <a:gd name="T31" fmla="*/ 0 h 82"/>
                <a:gd name="T32" fmla="*/ 0 w 253"/>
                <a:gd name="T33" fmla="*/ 0 h 82"/>
                <a:gd name="T34" fmla="*/ 0 w 253"/>
                <a:gd name="T35" fmla="*/ 0 h 82"/>
                <a:gd name="T36" fmla="*/ 0 w 253"/>
                <a:gd name="T37" fmla="*/ 0 h 82"/>
                <a:gd name="T38" fmla="*/ 0 w 253"/>
                <a:gd name="T39" fmla="*/ 0 h 82"/>
                <a:gd name="T40" fmla="*/ 0 w 253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3"/>
                <a:gd name="T64" fmla="*/ 0 h 82"/>
                <a:gd name="T65" fmla="*/ 253 w 253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3" h="82">
                  <a:moveTo>
                    <a:pt x="22" y="0"/>
                  </a:moveTo>
                  <a:lnTo>
                    <a:pt x="231" y="15"/>
                  </a:lnTo>
                  <a:lnTo>
                    <a:pt x="240" y="19"/>
                  </a:lnTo>
                  <a:lnTo>
                    <a:pt x="247" y="25"/>
                  </a:lnTo>
                  <a:lnTo>
                    <a:pt x="251" y="34"/>
                  </a:lnTo>
                  <a:lnTo>
                    <a:pt x="253" y="44"/>
                  </a:lnTo>
                  <a:lnTo>
                    <a:pt x="253" y="57"/>
                  </a:lnTo>
                  <a:lnTo>
                    <a:pt x="253" y="67"/>
                  </a:lnTo>
                  <a:lnTo>
                    <a:pt x="248" y="75"/>
                  </a:lnTo>
                  <a:lnTo>
                    <a:pt x="241" y="80"/>
                  </a:lnTo>
                  <a:lnTo>
                    <a:pt x="231" y="82"/>
                  </a:lnTo>
                  <a:lnTo>
                    <a:pt x="24" y="67"/>
                  </a:lnTo>
                  <a:lnTo>
                    <a:pt x="14" y="63"/>
                  </a:lnTo>
                  <a:lnTo>
                    <a:pt x="7" y="57"/>
                  </a:lnTo>
                  <a:lnTo>
                    <a:pt x="2" y="48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2" y="14"/>
                  </a:lnTo>
                  <a:lnTo>
                    <a:pt x="7" y="7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81" name="Freeform 332"/>
            <p:cNvSpPr>
              <a:spLocks/>
            </p:cNvSpPr>
            <p:nvPr/>
          </p:nvSpPr>
          <p:spPr bwMode="auto">
            <a:xfrm>
              <a:off x="2593" y="2470"/>
              <a:ext cx="25" cy="4"/>
            </a:xfrm>
            <a:custGeom>
              <a:avLst/>
              <a:gdLst>
                <a:gd name="T0" fmla="*/ 0 w 227"/>
                <a:gd name="T1" fmla="*/ 0 h 49"/>
                <a:gd name="T2" fmla="*/ 0 w 227"/>
                <a:gd name="T3" fmla="*/ 0 h 49"/>
                <a:gd name="T4" fmla="*/ 0 w 227"/>
                <a:gd name="T5" fmla="*/ 0 h 49"/>
                <a:gd name="T6" fmla="*/ 0 w 227"/>
                <a:gd name="T7" fmla="*/ 0 h 49"/>
                <a:gd name="T8" fmla="*/ 0 w 227"/>
                <a:gd name="T9" fmla="*/ 0 h 49"/>
                <a:gd name="T10" fmla="*/ 0 w 227"/>
                <a:gd name="T11" fmla="*/ 0 h 49"/>
                <a:gd name="T12" fmla="*/ 0 w 227"/>
                <a:gd name="T13" fmla="*/ 0 h 49"/>
                <a:gd name="T14" fmla="*/ 0 w 227"/>
                <a:gd name="T15" fmla="*/ 0 h 49"/>
                <a:gd name="T16" fmla="*/ 0 w 227"/>
                <a:gd name="T17" fmla="*/ 0 h 49"/>
                <a:gd name="T18" fmla="*/ 0 w 227"/>
                <a:gd name="T19" fmla="*/ 0 h 49"/>
                <a:gd name="T20" fmla="*/ 0 w 227"/>
                <a:gd name="T21" fmla="*/ 0 h 49"/>
                <a:gd name="T22" fmla="*/ 0 w 227"/>
                <a:gd name="T23" fmla="*/ 0 h 49"/>
                <a:gd name="T24" fmla="*/ 0 w 227"/>
                <a:gd name="T25" fmla="*/ 0 h 49"/>
                <a:gd name="T26" fmla="*/ 0 w 227"/>
                <a:gd name="T27" fmla="*/ 0 h 49"/>
                <a:gd name="T28" fmla="*/ 0 w 227"/>
                <a:gd name="T29" fmla="*/ 0 h 49"/>
                <a:gd name="T30" fmla="*/ 0 w 227"/>
                <a:gd name="T31" fmla="*/ 0 h 49"/>
                <a:gd name="T32" fmla="*/ 0 w 227"/>
                <a:gd name="T33" fmla="*/ 0 h 49"/>
                <a:gd name="T34" fmla="*/ 0 w 227"/>
                <a:gd name="T35" fmla="*/ 0 h 49"/>
                <a:gd name="T36" fmla="*/ 0 w 227"/>
                <a:gd name="T37" fmla="*/ 0 h 49"/>
                <a:gd name="T38" fmla="*/ 0 w 227"/>
                <a:gd name="T39" fmla="*/ 0 h 49"/>
                <a:gd name="T40" fmla="*/ 0 w 227"/>
                <a:gd name="T41" fmla="*/ 0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7"/>
                <a:gd name="T64" fmla="*/ 0 h 49"/>
                <a:gd name="T65" fmla="*/ 227 w 227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7" h="49">
                  <a:moveTo>
                    <a:pt x="20" y="0"/>
                  </a:moveTo>
                  <a:lnTo>
                    <a:pt x="205" y="5"/>
                  </a:lnTo>
                  <a:lnTo>
                    <a:pt x="214" y="6"/>
                  </a:lnTo>
                  <a:lnTo>
                    <a:pt x="221" y="10"/>
                  </a:lnTo>
                  <a:lnTo>
                    <a:pt x="225" y="16"/>
                  </a:lnTo>
                  <a:lnTo>
                    <a:pt x="227" y="24"/>
                  </a:lnTo>
                  <a:lnTo>
                    <a:pt x="227" y="32"/>
                  </a:lnTo>
                  <a:lnTo>
                    <a:pt x="226" y="40"/>
                  </a:lnTo>
                  <a:lnTo>
                    <a:pt x="222" y="45"/>
                  </a:lnTo>
                  <a:lnTo>
                    <a:pt x="216" y="49"/>
                  </a:lnTo>
                  <a:lnTo>
                    <a:pt x="208" y="49"/>
                  </a:lnTo>
                  <a:lnTo>
                    <a:pt x="20" y="47"/>
                  </a:lnTo>
                  <a:lnTo>
                    <a:pt x="13" y="44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6" y="6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82" name="Freeform 333"/>
            <p:cNvSpPr>
              <a:spLocks/>
            </p:cNvSpPr>
            <p:nvPr/>
          </p:nvSpPr>
          <p:spPr bwMode="auto">
            <a:xfrm>
              <a:off x="2520" y="2107"/>
              <a:ext cx="25" cy="4"/>
            </a:xfrm>
            <a:custGeom>
              <a:avLst/>
              <a:gdLst>
                <a:gd name="T0" fmla="*/ 0 w 227"/>
                <a:gd name="T1" fmla="*/ 0 h 59"/>
                <a:gd name="T2" fmla="*/ 0 w 227"/>
                <a:gd name="T3" fmla="*/ 0 h 59"/>
                <a:gd name="T4" fmla="*/ 0 w 227"/>
                <a:gd name="T5" fmla="*/ 0 h 59"/>
                <a:gd name="T6" fmla="*/ 0 w 227"/>
                <a:gd name="T7" fmla="*/ 0 h 59"/>
                <a:gd name="T8" fmla="*/ 0 w 227"/>
                <a:gd name="T9" fmla="*/ 0 h 59"/>
                <a:gd name="T10" fmla="*/ 0 w 227"/>
                <a:gd name="T11" fmla="*/ 0 h 59"/>
                <a:gd name="T12" fmla="*/ 0 w 227"/>
                <a:gd name="T13" fmla="*/ 0 h 59"/>
                <a:gd name="T14" fmla="*/ 0 w 227"/>
                <a:gd name="T15" fmla="*/ 0 h 59"/>
                <a:gd name="T16" fmla="*/ 0 w 227"/>
                <a:gd name="T17" fmla="*/ 0 h 59"/>
                <a:gd name="T18" fmla="*/ 0 w 227"/>
                <a:gd name="T19" fmla="*/ 0 h 59"/>
                <a:gd name="T20" fmla="*/ 0 w 227"/>
                <a:gd name="T21" fmla="*/ 0 h 59"/>
                <a:gd name="T22" fmla="*/ 0 w 227"/>
                <a:gd name="T23" fmla="*/ 0 h 59"/>
                <a:gd name="T24" fmla="*/ 0 w 227"/>
                <a:gd name="T25" fmla="*/ 0 h 59"/>
                <a:gd name="T26" fmla="*/ 0 w 227"/>
                <a:gd name="T27" fmla="*/ 0 h 59"/>
                <a:gd name="T28" fmla="*/ 0 w 227"/>
                <a:gd name="T29" fmla="*/ 0 h 59"/>
                <a:gd name="T30" fmla="*/ 0 w 227"/>
                <a:gd name="T31" fmla="*/ 0 h 59"/>
                <a:gd name="T32" fmla="*/ 0 w 227"/>
                <a:gd name="T33" fmla="*/ 0 h 59"/>
                <a:gd name="T34" fmla="*/ 0 w 227"/>
                <a:gd name="T35" fmla="*/ 0 h 59"/>
                <a:gd name="T36" fmla="*/ 0 w 227"/>
                <a:gd name="T37" fmla="*/ 0 h 59"/>
                <a:gd name="T38" fmla="*/ 0 w 227"/>
                <a:gd name="T39" fmla="*/ 0 h 59"/>
                <a:gd name="T40" fmla="*/ 0 w 227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7"/>
                <a:gd name="T64" fmla="*/ 0 h 59"/>
                <a:gd name="T65" fmla="*/ 227 w 227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7" h="59">
                  <a:moveTo>
                    <a:pt x="19" y="0"/>
                  </a:moveTo>
                  <a:lnTo>
                    <a:pt x="205" y="13"/>
                  </a:lnTo>
                  <a:lnTo>
                    <a:pt x="214" y="15"/>
                  </a:lnTo>
                  <a:lnTo>
                    <a:pt x="221" y="19"/>
                  </a:lnTo>
                  <a:lnTo>
                    <a:pt x="225" y="25"/>
                  </a:lnTo>
                  <a:lnTo>
                    <a:pt x="227" y="33"/>
                  </a:lnTo>
                  <a:lnTo>
                    <a:pt x="227" y="42"/>
                  </a:lnTo>
                  <a:lnTo>
                    <a:pt x="226" y="49"/>
                  </a:lnTo>
                  <a:lnTo>
                    <a:pt x="222" y="54"/>
                  </a:lnTo>
                  <a:lnTo>
                    <a:pt x="215" y="58"/>
                  </a:lnTo>
                  <a:lnTo>
                    <a:pt x="207" y="59"/>
                  </a:lnTo>
                  <a:lnTo>
                    <a:pt x="19" y="47"/>
                  </a:lnTo>
                  <a:lnTo>
                    <a:pt x="12" y="45"/>
                  </a:lnTo>
                  <a:lnTo>
                    <a:pt x="6" y="40"/>
                  </a:lnTo>
                  <a:lnTo>
                    <a:pt x="2" y="35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83" name="Freeform 334"/>
            <p:cNvSpPr>
              <a:spLocks/>
            </p:cNvSpPr>
            <p:nvPr/>
          </p:nvSpPr>
          <p:spPr bwMode="auto">
            <a:xfrm>
              <a:off x="2520" y="2116"/>
              <a:ext cx="26" cy="5"/>
            </a:xfrm>
            <a:custGeom>
              <a:avLst/>
              <a:gdLst>
                <a:gd name="T0" fmla="*/ 0 w 227"/>
                <a:gd name="T1" fmla="*/ 0 h 59"/>
                <a:gd name="T2" fmla="*/ 0 w 227"/>
                <a:gd name="T3" fmla="*/ 0 h 59"/>
                <a:gd name="T4" fmla="*/ 0 w 227"/>
                <a:gd name="T5" fmla="*/ 0 h 59"/>
                <a:gd name="T6" fmla="*/ 0 w 227"/>
                <a:gd name="T7" fmla="*/ 0 h 59"/>
                <a:gd name="T8" fmla="*/ 0 w 227"/>
                <a:gd name="T9" fmla="*/ 0 h 59"/>
                <a:gd name="T10" fmla="*/ 0 w 227"/>
                <a:gd name="T11" fmla="*/ 0 h 59"/>
                <a:gd name="T12" fmla="*/ 0 w 227"/>
                <a:gd name="T13" fmla="*/ 0 h 59"/>
                <a:gd name="T14" fmla="*/ 0 w 227"/>
                <a:gd name="T15" fmla="*/ 0 h 59"/>
                <a:gd name="T16" fmla="*/ 0 w 227"/>
                <a:gd name="T17" fmla="*/ 0 h 59"/>
                <a:gd name="T18" fmla="*/ 0 w 227"/>
                <a:gd name="T19" fmla="*/ 0 h 59"/>
                <a:gd name="T20" fmla="*/ 0 w 227"/>
                <a:gd name="T21" fmla="*/ 0 h 59"/>
                <a:gd name="T22" fmla="*/ 0 w 227"/>
                <a:gd name="T23" fmla="*/ 0 h 59"/>
                <a:gd name="T24" fmla="*/ 0 w 227"/>
                <a:gd name="T25" fmla="*/ 0 h 59"/>
                <a:gd name="T26" fmla="*/ 0 w 227"/>
                <a:gd name="T27" fmla="*/ 0 h 59"/>
                <a:gd name="T28" fmla="*/ 0 w 227"/>
                <a:gd name="T29" fmla="*/ 0 h 59"/>
                <a:gd name="T30" fmla="*/ 0 w 227"/>
                <a:gd name="T31" fmla="*/ 0 h 59"/>
                <a:gd name="T32" fmla="*/ 0 w 227"/>
                <a:gd name="T33" fmla="*/ 0 h 59"/>
                <a:gd name="T34" fmla="*/ 0 w 227"/>
                <a:gd name="T35" fmla="*/ 0 h 59"/>
                <a:gd name="T36" fmla="*/ 0 w 227"/>
                <a:gd name="T37" fmla="*/ 0 h 59"/>
                <a:gd name="T38" fmla="*/ 0 w 227"/>
                <a:gd name="T39" fmla="*/ 0 h 59"/>
                <a:gd name="T40" fmla="*/ 0 w 227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7"/>
                <a:gd name="T64" fmla="*/ 0 h 59"/>
                <a:gd name="T65" fmla="*/ 227 w 227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7" h="59">
                  <a:moveTo>
                    <a:pt x="20" y="0"/>
                  </a:moveTo>
                  <a:lnTo>
                    <a:pt x="205" y="13"/>
                  </a:lnTo>
                  <a:lnTo>
                    <a:pt x="214" y="15"/>
                  </a:lnTo>
                  <a:lnTo>
                    <a:pt x="221" y="19"/>
                  </a:lnTo>
                  <a:lnTo>
                    <a:pt x="225" y="25"/>
                  </a:lnTo>
                  <a:lnTo>
                    <a:pt x="227" y="32"/>
                  </a:lnTo>
                  <a:lnTo>
                    <a:pt x="227" y="43"/>
                  </a:lnTo>
                  <a:lnTo>
                    <a:pt x="226" y="49"/>
                  </a:lnTo>
                  <a:lnTo>
                    <a:pt x="222" y="54"/>
                  </a:lnTo>
                  <a:lnTo>
                    <a:pt x="216" y="58"/>
                  </a:lnTo>
                  <a:lnTo>
                    <a:pt x="208" y="59"/>
                  </a:lnTo>
                  <a:lnTo>
                    <a:pt x="20" y="47"/>
                  </a:lnTo>
                  <a:lnTo>
                    <a:pt x="13" y="45"/>
                  </a:lnTo>
                  <a:lnTo>
                    <a:pt x="6" y="40"/>
                  </a:lnTo>
                  <a:lnTo>
                    <a:pt x="2" y="35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1" y="11"/>
                  </a:lnTo>
                  <a:lnTo>
                    <a:pt x="6" y="6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84" name="Freeform 335"/>
            <p:cNvSpPr>
              <a:spLocks/>
            </p:cNvSpPr>
            <p:nvPr/>
          </p:nvSpPr>
          <p:spPr bwMode="auto">
            <a:xfrm>
              <a:off x="2521" y="2126"/>
              <a:ext cx="25" cy="5"/>
            </a:xfrm>
            <a:custGeom>
              <a:avLst/>
              <a:gdLst>
                <a:gd name="T0" fmla="*/ 0 w 226"/>
                <a:gd name="T1" fmla="*/ 0 h 59"/>
                <a:gd name="T2" fmla="*/ 0 w 226"/>
                <a:gd name="T3" fmla="*/ 0 h 59"/>
                <a:gd name="T4" fmla="*/ 0 w 226"/>
                <a:gd name="T5" fmla="*/ 0 h 59"/>
                <a:gd name="T6" fmla="*/ 0 w 226"/>
                <a:gd name="T7" fmla="*/ 0 h 59"/>
                <a:gd name="T8" fmla="*/ 0 w 226"/>
                <a:gd name="T9" fmla="*/ 0 h 59"/>
                <a:gd name="T10" fmla="*/ 0 w 226"/>
                <a:gd name="T11" fmla="*/ 0 h 59"/>
                <a:gd name="T12" fmla="*/ 0 w 226"/>
                <a:gd name="T13" fmla="*/ 0 h 59"/>
                <a:gd name="T14" fmla="*/ 0 w 226"/>
                <a:gd name="T15" fmla="*/ 0 h 59"/>
                <a:gd name="T16" fmla="*/ 0 w 226"/>
                <a:gd name="T17" fmla="*/ 0 h 59"/>
                <a:gd name="T18" fmla="*/ 0 w 226"/>
                <a:gd name="T19" fmla="*/ 0 h 59"/>
                <a:gd name="T20" fmla="*/ 0 w 226"/>
                <a:gd name="T21" fmla="*/ 0 h 59"/>
                <a:gd name="T22" fmla="*/ 0 w 226"/>
                <a:gd name="T23" fmla="*/ 0 h 59"/>
                <a:gd name="T24" fmla="*/ 0 w 226"/>
                <a:gd name="T25" fmla="*/ 0 h 59"/>
                <a:gd name="T26" fmla="*/ 0 w 226"/>
                <a:gd name="T27" fmla="*/ 0 h 59"/>
                <a:gd name="T28" fmla="*/ 0 w 226"/>
                <a:gd name="T29" fmla="*/ 0 h 59"/>
                <a:gd name="T30" fmla="*/ 0 w 226"/>
                <a:gd name="T31" fmla="*/ 0 h 59"/>
                <a:gd name="T32" fmla="*/ 0 w 226"/>
                <a:gd name="T33" fmla="*/ 0 h 59"/>
                <a:gd name="T34" fmla="*/ 0 w 226"/>
                <a:gd name="T35" fmla="*/ 0 h 59"/>
                <a:gd name="T36" fmla="*/ 0 w 226"/>
                <a:gd name="T37" fmla="*/ 0 h 59"/>
                <a:gd name="T38" fmla="*/ 0 w 226"/>
                <a:gd name="T39" fmla="*/ 0 h 59"/>
                <a:gd name="T40" fmla="*/ 0 w 226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6"/>
                <a:gd name="T64" fmla="*/ 0 h 59"/>
                <a:gd name="T65" fmla="*/ 226 w 226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6" h="59">
                  <a:moveTo>
                    <a:pt x="19" y="0"/>
                  </a:moveTo>
                  <a:lnTo>
                    <a:pt x="205" y="13"/>
                  </a:lnTo>
                  <a:lnTo>
                    <a:pt x="213" y="15"/>
                  </a:lnTo>
                  <a:lnTo>
                    <a:pt x="220" y="19"/>
                  </a:lnTo>
                  <a:lnTo>
                    <a:pt x="224" y="25"/>
                  </a:lnTo>
                  <a:lnTo>
                    <a:pt x="226" y="33"/>
                  </a:lnTo>
                  <a:lnTo>
                    <a:pt x="226" y="42"/>
                  </a:lnTo>
                  <a:lnTo>
                    <a:pt x="225" y="49"/>
                  </a:lnTo>
                  <a:lnTo>
                    <a:pt x="221" y="54"/>
                  </a:lnTo>
                  <a:lnTo>
                    <a:pt x="215" y="58"/>
                  </a:lnTo>
                  <a:lnTo>
                    <a:pt x="207" y="59"/>
                  </a:lnTo>
                  <a:lnTo>
                    <a:pt x="19" y="47"/>
                  </a:lnTo>
                  <a:lnTo>
                    <a:pt x="12" y="44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5" y="6"/>
                  </a:lnTo>
                  <a:lnTo>
                    <a:pt x="11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85" name="Freeform 336"/>
            <p:cNvSpPr>
              <a:spLocks/>
            </p:cNvSpPr>
            <p:nvPr/>
          </p:nvSpPr>
          <p:spPr bwMode="auto">
            <a:xfrm>
              <a:off x="2609" y="2471"/>
              <a:ext cx="7" cy="3"/>
            </a:xfrm>
            <a:custGeom>
              <a:avLst/>
              <a:gdLst>
                <a:gd name="T0" fmla="*/ 0 w 64"/>
                <a:gd name="T1" fmla="*/ 0 h 34"/>
                <a:gd name="T2" fmla="*/ 0 w 64"/>
                <a:gd name="T3" fmla="*/ 0 h 34"/>
                <a:gd name="T4" fmla="*/ 0 w 64"/>
                <a:gd name="T5" fmla="*/ 0 h 34"/>
                <a:gd name="T6" fmla="*/ 0 w 64"/>
                <a:gd name="T7" fmla="*/ 0 h 34"/>
                <a:gd name="T8" fmla="*/ 0 w 64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34"/>
                <a:gd name="T17" fmla="*/ 64 w 64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34">
                  <a:moveTo>
                    <a:pt x="64" y="34"/>
                  </a:moveTo>
                  <a:lnTo>
                    <a:pt x="1" y="32"/>
                  </a:lnTo>
                  <a:lnTo>
                    <a:pt x="0" y="0"/>
                  </a:lnTo>
                  <a:lnTo>
                    <a:pt x="63" y="2"/>
                  </a:lnTo>
                  <a:lnTo>
                    <a:pt x="64" y="34"/>
                  </a:lnTo>
                  <a:close/>
                </a:path>
              </a:pathLst>
            </a:custGeom>
            <a:solidFill>
              <a:srgbClr val="19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86" name="Freeform 337"/>
            <p:cNvSpPr>
              <a:spLocks/>
            </p:cNvSpPr>
            <p:nvPr/>
          </p:nvSpPr>
          <p:spPr bwMode="auto">
            <a:xfrm>
              <a:off x="2481" y="2412"/>
              <a:ext cx="145" cy="22"/>
            </a:xfrm>
            <a:custGeom>
              <a:avLst/>
              <a:gdLst>
                <a:gd name="T0" fmla="*/ 0 w 1308"/>
                <a:gd name="T1" fmla="*/ 0 h 269"/>
                <a:gd name="T2" fmla="*/ 0 w 1308"/>
                <a:gd name="T3" fmla="*/ 0 h 269"/>
                <a:gd name="T4" fmla="*/ 0 w 1308"/>
                <a:gd name="T5" fmla="*/ 0 h 269"/>
                <a:gd name="T6" fmla="*/ 0 w 1308"/>
                <a:gd name="T7" fmla="*/ 0 h 269"/>
                <a:gd name="T8" fmla="*/ 0 w 1308"/>
                <a:gd name="T9" fmla="*/ 0 h 269"/>
                <a:gd name="T10" fmla="*/ 0 w 1308"/>
                <a:gd name="T11" fmla="*/ 0 h 269"/>
                <a:gd name="T12" fmla="*/ 0 w 1308"/>
                <a:gd name="T13" fmla="*/ 0 h 269"/>
                <a:gd name="T14" fmla="*/ 0 w 1308"/>
                <a:gd name="T15" fmla="*/ 0 h 269"/>
                <a:gd name="T16" fmla="*/ 0 w 1308"/>
                <a:gd name="T17" fmla="*/ 0 h 269"/>
                <a:gd name="T18" fmla="*/ 0 w 1308"/>
                <a:gd name="T19" fmla="*/ 0 h 269"/>
                <a:gd name="T20" fmla="*/ 0 w 1308"/>
                <a:gd name="T21" fmla="*/ 0 h 269"/>
                <a:gd name="T22" fmla="*/ 0 w 1308"/>
                <a:gd name="T23" fmla="*/ 0 h 269"/>
                <a:gd name="T24" fmla="*/ 0 w 1308"/>
                <a:gd name="T25" fmla="*/ 0 h 269"/>
                <a:gd name="T26" fmla="*/ 0 w 1308"/>
                <a:gd name="T27" fmla="*/ 0 h 269"/>
                <a:gd name="T28" fmla="*/ 0 w 1308"/>
                <a:gd name="T29" fmla="*/ 0 h 269"/>
                <a:gd name="T30" fmla="*/ 0 w 1308"/>
                <a:gd name="T31" fmla="*/ 0 h 269"/>
                <a:gd name="T32" fmla="*/ 0 w 1308"/>
                <a:gd name="T33" fmla="*/ 0 h 269"/>
                <a:gd name="T34" fmla="*/ 0 w 1308"/>
                <a:gd name="T35" fmla="*/ 0 h 269"/>
                <a:gd name="T36" fmla="*/ 0 w 1308"/>
                <a:gd name="T37" fmla="*/ 0 h 269"/>
                <a:gd name="T38" fmla="*/ 0 w 1308"/>
                <a:gd name="T39" fmla="*/ 0 h 269"/>
                <a:gd name="T40" fmla="*/ 0 w 1308"/>
                <a:gd name="T41" fmla="*/ 0 h 269"/>
                <a:gd name="T42" fmla="*/ 0 w 1308"/>
                <a:gd name="T43" fmla="*/ 0 h 269"/>
                <a:gd name="T44" fmla="*/ 0 w 1308"/>
                <a:gd name="T45" fmla="*/ 0 h 269"/>
                <a:gd name="T46" fmla="*/ 0 w 1308"/>
                <a:gd name="T47" fmla="*/ 0 h 269"/>
                <a:gd name="T48" fmla="*/ 0 w 1308"/>
                <a:gd name="T49" fmla="*/ 0 h 269"/>
                <a:gd name="T50" fmla="*/ 0 w 1308"/>
                <a:gd name="T51" fmla="*/ 0 h 269"/>
                <a:gd name="T52" fmla="*/ 0 w 1308"/>
                <a:gd name="T53" fmla="*/ 0 h 269"/>
                <a:gd name="T54" fmla="*/ 0 w 1308"/>
                <a:gd name="T55" fmla="*/ 0 h 269"/>
                <a:gd name="T56" fmla="*/ 0 w 1308"/>
                <a:gd name="T57" fmla="*/ 0 h 269"/>
                <a:gd name="T58" fmla="*/ 0 w 1308"/>
                <a:gd name="T59" fmla="*/ 0 h 269"/>
                <a:gd name="T60" fmla="*/ 0 w 1308"/>
                <a:gd name="T61" fmla="*/ 0 h 269"/>
                <a:gd name="T62" fmla="*/ 0 w 1308"/>
                <a:gd name="T63" fmla="*/ 0 h 269"/>
                <a:gd name="T64" fmla="*/ 0 w 1308"/>
                <a:gd name="T65" fmla="*/ 0 h 269"/>
                <a:gd name="T66" fmla="*/ 0 w 1308"/>
                <a:gd name="T67" fmla="*/ 0 h 269"/>
                <a:gd name="T68" fmla="*/ 0 w 1308"/>
                <a:gd name="T69" fmla="*/ 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08"/>
                <a:gd name="T106" fmla="*/ 0 h 269"/>
                <a:gd name="T107" fmla="*/ 1308 w 1308"/>
                <a:gd name="T108" fmla="*/ 269 h 26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08" h="269">
                  <a:moveTo>
                    <a:pt x="113" y="0"/>
                  </a:moveTo>
                  <a:lnTo>
                    <a:pt x="1190" y="41"/>
                  </a:lnTo>
                  <a:lnTo>
                    <a:pt x="1217" y="45"/>
                  </a:lnTo>
                  <a:lnTo>
                    <a:pt x="1240" y="52"/>
                  </a:lnTo>
                  <a:lnTo>
                    <a:pt x="1260" y="65"/>
                  </a:lnTo>
                  <a:lnTo>
                    <a:pt x="1278" y="80"/>
                  </a:lnTo>
                  <a:lnTo>
                    <a:pt x="1291" y="98"/>
                  </a:lnTo>
                  <a:lnTo>
                    <a:pt x="1300" y="118"/>
                  </a:lnTo>
                  <a:lnTo>
                    <a:pt x="1306" y="138"/>
                  </a:lnTo>
                  <a:lnTo>
                    <a:pt x="1308" y="160"/>
                  </a:lnTo>
                  <a:lnTo>
                    <a:pt x="1307" y="182"/>
                  </a:lnTo>
                  <a:lnTo>
                    <a:pt x="1302" y="202"/>
                  </a:lnTo>
                  <a:lnTo>
                    <a:pt x="1293" y="221"/>
                  </a:lnTo>
                  <a:lnTo>
                    <a:pt x="1281" y="238"/>
                  </a:lnTo>
                  <a:lnTo>
                    <a:pt x="1264" y="251"/>
                  </a:lnTo>
                  <a:lnTo>
                    <a:pt x="1245" y="262"/>
                  </a:lnTo>
                  <a:lnTo>
                    <a:pt x="1222" y="268"/>
                  </a:lnTo>
                  <a:lnTo>
                    <a:pt x="1195" y="269"/>
                  </a:lnTo>
                  <a:lnTo>
                    <a:pt x="118" y="226"/>
                  </a:lnTo>
                  <a:lnTo>
                    <a:pt x="91" y="223"/>
                  </a:lnTo>
                  <a:lnTo>
                    <a:pt x="67" y="215"/>
                  </a:lnTo>
                  <a:lnTo>
                    <a:pt x="47" y="204"/>
                  </a:lnTo>
                  <a:lnTo>
                    <a:pt x="30" y="188"/>
                  </a:lnTo>
                  <a:lnTo>
                    <a:pt x="17" y="170"/>
                  </a:lnTo>
                  <a:lnTo>
                    <a:pt x="8" y="151"/>
                  </a:lnTo>
                  <a:lnTo>
                    <a:pt x="2" y="130"/>
                  </a:lnTo>
                  <a:lnTo>
                    <a:pt x="0" y="108"/>
                  </a:lnTo>
                  <a:lnTo>
                    <a:pt x="1" y="88"/>
                  </a:lnTo>
                  <a:lnTo>
                    <a:pt x="6" y="67"/>
                  </a:lnTo>
                  <a:lnTo>
                    <a:pt x="15" y="48"/>
                  </a:lnTo>
                  <a:lnTo>
                    <a:pt x="27" y="32"/>
                  </a:lnTo>
                  <a:lnTo>
                    <a:pt x="43" y="17"/>
                  </a:lnTo>
                  <a:lnTo>
                    <a:pt x="62" y="7"/>
                  </a:lnTo>
                  <a:lnTo>
                    <a:pt x="86" y="1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87" name="Freeform 338"/>
            <p:cNvSpPr>
              <a:spLocks/>
            </p:cNvSpPr>
            <p:nvPr/>
          </p:nvSpPr>
          <p:spPr bwMode="auto">
            <a:xfrm>
              <a:off x="2480" y="2411"/>
              <a:ext cx="146" cy="22"/>
            </a:xfrm>
            <a:custGeom>
              <a:avLst/>
              <a:gdLst>
                <a:gd name="T0" fmla="*/ 0 w 1308"/>
                <a:gd name="T1" fmla="*/ 0 h 271"/>
                <a:gd name="T2" fmla="*/ 0 w 1308"/>
                <a:gd name="T3" fmla="*/ 0 h 271"/>
                <a:gd name="T4" fmla="*/ 0 w 1308"/>
                <a:gd name="T5" fmla="*/ 0 h 271"/>
                <a:gd name="T6" fmla="*/ 0 w 1308"/>
                <a:gd name="T7" fmla="*/ 0 h 271"/>
                <a:gd name="T8" fmla="*/ 0 w 1308"/>
                <a:gd name="T9" fmla="*/ 0 h 271"/>
                <a:gd name="T10" fmla="*/ 0 w 1308"/>
                <a:gd name="T11" fmla="*/ 0 h 271"/>
                <a:gd name="T12" fmla="*/ 0 w 1308"/>
                <a:gd name="T13" fmla="*/ 0 h 271"/>
                <a:gd name="T14" fmla="*/ 0 w 1308"/>
                <a:gd name="T15" fmla="*/ 0 h 271"/>
                <a:gd name="T16" fmla="*/ 0 w 1308"/>
                <a:gd name="T17" fmla="*/ 0 h 271"/>
                <a:gd name="T18" fmla="*/ 0 w 1308"/>
                <a:gd name="T19" fmla="*/ 0 h 271"/>
                <a:gd name="T20" fmla="*/ 0 w 1308"/>
                <a:gd name="T21" fmla="*/ 0 h 271"/>
                <a:gd name="T22" fmla="*/ 0 w 1308"/>
                <a:gd name="T23" fmla="*/ 0 h 271"/>
                <a:gd name="T24" fmla="*/ 0 w 1308"/>
                <a:gd name="T25" fmla="*/ 0 h 271"/>
                <a:gd name="T26" fmla="*/ 0 w 1308"/>
                <a:gd name="T27" fmla="*/ 0 h 271"/>
                <a:gd name="T28" fmla="*/ 0 w 1308"/>
                <a:gd name="T29" fmla="*/ 0 h 271"/>
                <a:gd name="T30" fmla="*/ 0 w 1308"/>
                <a:gd name="T31" fmla="*/ 0 h 271"/>
                <a:gd name="T32" fmla="*/ 0 w 1308"/>
                <a:gd name="T33" fmla="*/ 0 h 271"/>
                <a:gd name="T34" fmla="*/ 0 w 1308"/>
                <a:gd name="T35" fmla="*/ 0 h 271"/>
                <a:gd name="T36" fmla="*/ 0 w 1308"/>
                <a:gd name="T37" fmla="*/ 0 h 271"/>
                <a:gd name="T38" fmla="*/ 0 w 1308"/>
                <a:gd name="T39" fmla="*/ 0 h 271"/>
                <a:gd name="T40" fmla="*/ 0 w 1308"/>
                <a:gd name="T41" fmla="*/ 0 h 271"/>
                <a:gd name="T42" fmla="*/ 0 w 1308"/>
                <a:gd name="T43" fmla="*/ 0 h 271"/>
                <a:gd name="T44" fmla="*/ 0 w 1308"/>
                <a:gd name="T45" fmla="*/ 0 h 271"/>
                <a:gd name="T46" fmla="*/ 0 w 1308"/>
                <a:gd name="T47" fmla="*/ 0 h 271"/>
                <a:gd name="T48" fmla="*/ 0 w 1308"/>
                <a:gd name="T49" fmla="*/ 0 h 271"/>
                <a:gd name="T50" fmla="*/ 0 w 1308"/>
                <a:gd name="T51" fmla="*/ 0 h 271"/>
                <a:gd name="T52" fmla="*/ 0 w 1308"/>
                <a:gd name="T53" fmla="*/ 0 h 271"/>
                <a:gd name="T54" fmla="*/ 0 w 1308"/>
                <a:gd name="T55" fmla="*/ 0 h 271"/>
                <a:gd name="T56" fmla="*/ 0 w 1308"/>
                <a:gd name="T57" fmla="*/ 0 h 271"/>
                <a:gd name="T58" fmla="*/ 0 w 1308"/>
                <a:gd name="T59" fmla="*/ 0 h 271"/>
                <a:gd name="T60" fmla="*/ 0 w 1308"/>
                <a:gd name="T61" fmla="*/ 0 h 271"/>
                <a:gd name="T62" fmla="*/ 0 w 1308"/>
                <a:gd name="T63" fmla="*/ 0 h 271"/>
                <a:gd name="T64" fmla="*/ 0 w 1308"/>
                <a:gd name="T65" fmla="*/ 0 h 271"/>
                <a:gd name="T66" fmla="*/ 0 w 1308"/>
                <a:gd name="T67" fmla="*/ 0 h 271"/>
                <a:gd name="T68" fmla="*/ 0 w 1308"/>
                <a:gd name="T69" fmla="*/ 0 h 27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08"/>
                <a:gd name="T106" fmla="*/ 0 h 271"/>
                <a:gd name="T107" fmla="*/ 1308 w 1308"/>
                <a:gd name="T108" fmla="*/ 271 h 27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08" h="271">
                  <a:moveTo>
                    <a:pt x="113" y="0"/>
                  </a:moveTo>
                  <a:lnTo>
                    <a:pt x="1190" y="43"/>
                  </a:lnTo>
                  <a:lnTo>
                    <a:pt x="1217" y="46"/>
                  </a:lnTo>
                  <a:lnTo>
                    <a:pt x="1241" y="54"/>
                  </a:lnTo>
                  <a:lnTo>
                    <a:pt x="1261" y="67"/>
                  </a:lnTo>
                  <a:lnTo>
                    <a:pt x="1278" y="82"/>
                  </a:lnTo>
                  <a:lnTo>
                    <a:pt x="1291" y="100"/>
                  </a:lnTo>
                  <a:lnTo>
                    <a:pt x="1301" y="119"/>
                  </a:lnTo>
                  <a:lnTo>
                    <a:pt x="1306" y="140"/>
                  </a:lnTo>
                  <a:lnTo>
                    <a:pt x="1308" y="162"/>
                  </a:lnTo>
                  <a:lnTo>
                    <a:pt x="1307" y="183"/>
                  </a:lnTo>
                  <a:lnTo>
                    <a:pt x="1303" y="203"/>
                  </a:lnTo>
                  <a:lnTo>
                    <a:pt x="1295" y="222"/>
                  </a:lnTo>
                  <a:lnTo>
                    <a:pt x="1283" y="238"/>
                  </a:lnTo>
                  <a:lnTo>
                    <a:pt x="1266" y="252"/>
                  </a:lnTo>
                  <a:lnTo>
                    <a:pt x="1246" y="262"/>
                  </a:lnTo>
                  <a:lnTo>
                    <a:pt x="1223" y="268"/>
                  </a:lnTo>
                  <a:lnTo>
                    <a:pt x="1195" y="271"/>
                  </a:lnTo>
                  <a:lnTo>
                    <a:pt x="121" y="228"/>
                  </a:lnTo>
                  <a:lnTo>
                    <a:pt x="93" y="224"/>
                  </a:lnTo>
                  <a:lnTo>
                    <a:pt x="68" y="216"/>
                  </a:lnTo>
                  <a:lnTo>
                    <a:pt x="48" y="203"/>
                  </a:lnTo>
                  <a:lnTo>
                    <a:pt x="32" y="188"/>
                  </a:lnTo>
                  <a:lnTo>
                    <a:pt x="18" y="170"/>
                  </a:lnTo>
                  <a:lnTo>
                    <a:pt x="9" y="150"/>
                  </a:lnTo>
                  <a:lnTo>
                    <a:pt x="3" y="131"/>
                  </a:lnTo>
                  <a:lnTo>
                    <a:pt x="0" y="109"/>
                  </a:lnTo>
                  <a:lnTo>
                    <a:pt x="2" y="88"/>
                  </a:lnTo>
                  <a:lnTo>
                    <a:pt x="7" y="68"/>
                  </a:lnTo>
                  <a:lnTo>
                    <a:pt x="15" y="49"/>
                  </a:lnTo>
                  <a:lnTo>
                    <a:pt x="28" y="32"/>
                  </a:lnTo>
                  <a:lnTo>
                    <a:pt x="43" y="18"/>
                  </a:lnTo>
                  <a:lnTo>
                    <a:pt x="62" y="8"/>
                  </a:lnTo>
                  <a:lnTo>
                    <a:pt x="85" y="1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88" name="Freeform 339"/>
            <p:cNvSpPr>
              <a:spLocks/>
            </p:cNvSpPr>
            <p:nvPr/>
          </p:nvSpPr>
          <p:spPr bwMode="auto">
            <a:xfrm>
              <a:off x="2481" y="2412"/>
              <a:ext cx="144" cy="21"/>
            </a:xfrm>
            <a:custGeom>
              <a:avLst/>
              <a:gdLst>
                <a:gd name="T0" fmla="*/ 0 w 1299"/>
                <a:gd name="T1" fmla="*/ 0 h 260"/>
                <a:gd name="T2" fmla="*/ 0 w 1299"/>
                <a:gd name="T3" fmla="*/ 0 h 260"/>
                <a:gd name="T4" fmla="*/ 0 w 1299"/>
                <a:gd name="T5" fmla="*/ 0 h 260"/>
                <a:gd name="T6" fmla="*/ 0 w 1299"/>
                <a:gd name="T7" fmla="*/ 0 h 260"/>
                <a:gd name="T8" fmla="*/ 0 w 1299"/>
                <a:gd name="T9" fmla="*/ 0 h 260"/>
                <a:gd name="T10" fmla="*/ 0 w 1299"/>
                <a:gd name="T11" fmla="*/ 0 h 260"/>
                <a:gd name="T12" fmla="*/ 0 w 1299"/>
                <a:gd name="T13" fmla="*/ 0 h 260"/>
                <a:gd name="T14" fmla="*/ 0 w 1299"/>
                <a:gd name="T15" fmla="*/ 0 h 260"/>
                <a:gd name="T16" fmla="*/ 0 w 1299"/>
                <a:gd name="T17" fmla="*/ 0 h 260"/>
                <a:gd name="T18" fmla="*/ 0 w 1299"/>
                <a:gd name="T19" fmla="*/ 0 h 260"/>
                <a:gd name="T20" fmla="*/ 0 w 1299"/>
                <a:gd name="T21" fmla="*/ 0 h 260"/>
                <a:gd name="T22" fmla="*/ 0 w 1299"/>
                <a:gd name="T23" fmla="*/ 0 h 260"/>
                <a:gd name="T24" fmla="*/ 0 w 1299"/>
                <a:gd name="T25" fmla="*/ 0 h 260"/>
                <a:gd name="T26" fmla="*/ 0 w 1299"/>
                <a:gd name="T27" fmla="*/ 0 h 260"/>
                <a:gd name="T28" fmla="*/ 0 w 1299"/>
                <a:gd name="T29" fmla="*/ 0 h 260"/>
                <a:gd name="T30" fmla="*/ 0 w 1299"/>
                <a:gd name="T31" fmla="*/ 0 h 260"/>
                <a:gd name="T32" fmla="*/ 0 w 1299"/>
                <a:gd name="T33" fmla="*/ 0 h 260"/>
                <a:gd name="T34" fmla="*/ 0 w 1299"/>
                <a:gd name="T35" fmla="*/ 0 h 260"/>
                <a:gd name="T36" fmla="*/ 0 w 1299"/>
                <a:gd name="T37" fmla="*/ 0 h 260"/>
                <a:gd name="T38" fmla="*/ 0 w 1299"/>
                <a:gd name="T39" fmla="*/ 0 h 260"/>
                <a:gd name="T40" fmla="*/ 0 w 1299"/>
                <a:gd name="T41" fmla="*/ 0 h 260"/>
                <a:gd name="T42" fmla="*/ 0 w 1299"/>
                <a:gd name="T43" fmla="*/ 0 h 260"/>
                <a:gd name="T44" fmla="*/ 0 w 1299"/>
                <a:gd name="T45" fmla="*/ 0 h 260"/>
                <a:gd name="T46" fmla="*/ 0 w 1299"/>
                <a:gd name="T47" fmla="*/ 0 h 260"/>
                <a:gd name="T48" fmla="*/ 0 w 1299"/>
                <a:gd name="T49" fmla="*/ 0 h 260"/>
                <a:gd name="T50" fmla="*/ 0 w 1299"/>
                <a:gd name="T51" fmla="*/ 0 h 260"/>
                <a:gd name="T52" fmla="*/ 0 w 1299"/>
                <a:gd name="T53" fmla="*/ 0 h 260"/>
                <a:gd name="T54" fmla="*/ 0 w 1299"/>
                <a:gd name="T55" fmla="*/ 0 h 260"/>
                <a:gd name="T56" fmla="*/ 0 w 1299"/>
                <a:gd name="T57" fmla="*/ 0 h 260"/>
                <a:gd name="T58" fmla="*/ 0 w 1299"/>
                <a:gd name="T59" fmla="*/ 0 h 260"/>
                <a:gd name="T60" fmla="*/ 0 w 1299"/>
                <a:gd name="T61" fmla="*/ 0 h 260"/>
                <a:gd name="T62" fmla="*/ 0 w 1299"/>
                <a:gd name="T63" fmla="*/ 0 h 260"/>
                <a:gd name="T64" fmla="*/ 0 w 1299"/>
                <a:gd name="T65" fmla="*/ 0 h 260"/>
                <a:gd name="T66" fmla="*/ 0 w 1299"/>
                <a:gd name="T67" fmla="*/ 0 h 260"/>
                <a:gd name="T68" fmla="*/ 0 w 1299"/>
                <a:gd name="T69" fmla="*/ 0 h 260"/>
                <a:gd name="T70" fmla="*/ 0 w 1299"/>
                <a:gd name="T71" fmla="*/ 0 h 260"/>
                <a:gd name="T72" fmla="*/ 0 w 1299"/>
                <a:gd name="T73" fmla="*/ 0 h 260"/>
                <a:gd name="T74" fmla="*/ 0 w 1299"/>
                <a:gd name="T75" fmla="*/ 0 h 260"/>
                <a:gd name="T76" fmla="*/ 0 w 1299"/>
                <a:gd name="T77" fmla="*/ 0 h 260"/>
                <a:gd name="T78" fmla="*/ 0 w 1299"/>
                <a:gd name="T79" fmla="*/ 0 h 260"/>
                <a:gd name="T80" fmla="*/ 0 w 1299"/>
                <a:gd name="T81" fmla="*/ 0 h 260"/>
                <a:gd name="T82" fmla="*/ 0 w 1299"/>
                <a:gd name="T83" fmla="*/ 0 h 260"/>
                <a:gd name="T84" fmla="*/ 0 w 1299"/>
                <a:gd name="T85" fmla="*/ 0 h 260"/>
                <a:gd name="T86" fmla="*/ 0 w 1299"/>
                <a:gd name="T87" fmla="*/ 0 h 260"/>
                <a:gd name="T88" fmla="*/ 0 w 1299"/>
                <a:gd name="T89" fmla="*/ 0 h 260"/>
                <a:gd name="T90" fmla="*/ 0 w 1299"/>
                <a:gd name="T91" fmla="*/ 0 h 260"/>
                <a:gd name="T92" fmla="*/ 0 w 1299"/>
                <a:gd name="T93" fmla="*/ 0 h 260"/>
                <a:gd name="T94" fmla="*/ 0 w 1299"/>
                <a:gd name="T95" fmla="*/ 0 h 26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99"/>
                <a:gd name="T145" fmla="*/ 0 h 260"/>
                <a:gd name="T146" fmla="*/ 1299 w 1299"/>
                <a:gd name="T147" fmla="*/ 260 h 26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99" h="260">
                  <a:moveTo>
                    <a:pt x="109" y="0"/>
                  </a:moveTo>
                  <a:lnTo>
                    <a:pt x="141" y="1"/>
                  </a:lnTo>
                  <a:lnTo>
                    <a:pt x="171" y="2"/>
                  </a:lnTo>
                  <a:lnTo>
                    <a:pt x="199" y="3"/>
                  </a:lnTo>
                  <a:lnTo>
                    <a:pt x="224" y="4"/>
                  </a:lnTo>
                  <a:lnTo>
                    <a:pt x="247" y="5"/>
                  </a:lnTo>
                  <a:lnTo>
                    <a:pt x="269" y="5"/>
                  </a:lnTo>
                  <a:lnTo>
                    <a:pt x="290" y="6"/>
                  </a:lnTo>
                  <a:lnTo>
                    <a:pt x="311" y="7"/>
                  </a:lnTo>
                  <a:lnTo>
                    <a:pt x="330" y="7"/>
                  </a:lnTo>
                  <a:lnTo>
                    <a:pt x="349" y="8"/>
                  </a:lnTo>
                  <a:lnTo>
                    <a:pt x="367" y="9"/>
                  </a:lnTo>
                  <a:lnTo>
                    <a:pt x="386" y="9"/>
                  </a:lnTo>
                  <a:lnTo>
                    <a:pt x="406" y="10"/>
                  </a:lnTo>
                  <a:lnTo>
                    <a:pt x="425" y="11"/>
                  </a:lnTo>
                  <a:lnTo>
                    <a:pt x="446" y="11"/>
                  </a:lnTo>
                  <a:lnTo>
                    <a:pt x="467" y="12"/>
                  </a:lnTo>
                  <a:lnTo>
                    <a:pt x="490" y="13"/>
                  </a:lnTo>
                  <a:lnTo>
                    <a:pt x="516" y="14"/>
                  </a:lnTo>
                  <a:lnTo>
                    <a:pt x="542" y="15"/>
                  </a:lnTo>
                  <a:lnTo>
                    <a:pt x="571" y="16"/>
                  </a:lnTo>
                  <a:lnTo>
                    <a:pt x="602" y="17"/>
                  </a:lnTo>
                  <a:lnTo>
                    <a:pt x="636" y="19"/>
                  </a:lnTo>
                  <a:lnTo>
                    <a:pt x="673" y="20"/>
                  </a:lnTo>
                  <a:lnTo>
                    <a:pt x="713" y="23"/>
                  </a:lnTo>
                  <a:lnTo>
                    <a:pt x="757" y="25"/>
                  </a:lnTo>
                  <a:lnTo>
                    <a:pt x="804" y="27"/>
                  </a:lnTo>
                  <a:lnTo>
                    <a:pt x="855" y="29"/>
                  </a:lnTo>
                  <a:lnTo>
                    <a:pt x="911" y="31"/>
                  </a:lnTo>
                  <a:lnTo>
                    <a:pt x="972" y="33"/>
                  </a:lnTo>
                  <a:lnTo>
                    <a:pt x="1036" y="36"/>
                  </a:lnTo>
                  <a:lnTo>
                    <a:pt x="1107" y="39"/>
                  </a:lnTo>
                  <a:lnTo>
                    <a:pt x="1183" y="42"/>
                  </a:lnTo>
                  <a:lnTo>
                    <a:pt x="1211" y="45"/>
                  </a:lnTo>
                  <a:lnTo>
                    <a:pt x="1234" y="54"/>
                  </a:lnTo>
                  <a:lnTo>
                    <a:pt x="1253" y="65"/>
                  </a:lnTo>
                  <a:lnTo>
                    <a:pt x="1270" y="79"/>
                  </a:lnTo>
                  <a:lnTo>
                    <a:pt x="1282" y="96"/>
                  </a:lnTo>
                  <a:lnTo>
                    <a:pt x="1291" y="115"/>
                  </a:lnTo>
                  <a:lnTo>
                    <a:pt x="1296" y="134"/>
                  </a:lnTo>
                  <a:lnTo>
                    <a:pt x="1299" y="155"/>
                  </a:lnTo>
                  <a:lnTo>
                    <a:pt x="1298" y="176"/>
                  </a:lnTo>
                  <a:lnTo>
                    <a:pt x="1293" y="195"/>
                  </a:lnTo>
                  <a:lnTo>
                    <a:pt x="1285" y="214"/>
                  </a:lnTo>
                  <a:lnTo>
                    <a:pt x="1273" y="230"/>
                  </a:lnTo>
                  <a:lnTo>
                    <a:pt x="1256" y="242"/>
                  </a:lnTo>
                  <a:lnTo>
                    <a:pt x="1237" y="252"/>
                  </a:lnTo>
                  <a:lnTo>
                    <a:pt x="1214" y="257"/>
                  </a:lnTo>
                  <a:lnTo>
                    <a:pt x="1188" y="260"/>
                  </a:lnTo>
                  <a:lnTo>
                    <a:pt x="1155" y="259"/>
                  </a:lnTo>
                  <a:lnTo>
                    <a:pt x="1125" y="256"/>
                  </a:lnTo>
                  <a:lnTo>
                    <a:pt x="1098" y="255"/>
                  </a:lnTo>
                  <a:lnTo>
                    <a:pt x="1073" y="254"/>
                  </a:lnTo>
                  <a:lnTo>
                    <a:pt x="1048" y="253"/>
                  </a:lnTo>
                  <a:lnTo>
                    <a:pt x="1026" y="252"/>
                  </a:lnTo>
                  <a:lnTo>
                    <a:pt x="1006" y="251"/>
                  </a:lnTo>
                  <a:lnTo>
                    <a:pt x="986" y="250"/>
                  </a:lnTo>
                  <a:lnTo>
                    <a:pt x="967" y="250"/>
                  </a:lnTo>
                  <a:lnTo>
                    <a:pt x="948" y="249"/>
                  </a:lnTo>
                  <a:lnTo>
                    <a:pt x="928" y="248"/>
                  </a:lnTo>
                  <a:lnTo>
                    <a:pt x="910" y="247"/>
                  </a:lnTo>
                  <a:lnTo>
                    <a:pt x="891" y="246"/>
                  </a:lnTo>
                  <a:lnTo>
                    <a:pt x="871" y="245"/>
                  </a:lnTo>
                  <a:lnTo>
                    <a:pt x="851" y="245"/>
                  </a:lnTo>
                  <a:lnTo>
                    <a:pt x="830" y="244"/>
                  </a:lnTo>
                  <a:lnTo>
                    <a:pt x="807" y="243"/>
                  </a:lnTo>
                  <a:lnTo>
                    <a:pt x="782" y="242"/>
                  </a:lnTo>
                  <a:lnTo>
                    <a:pt x="756" y="241"/>
                  </a:lnTo>
                  <a:lnTo>
                    <a:pt x="726" y="240"/>
                  </a:lnTo>
                  <a:lnTo>
                    <a:pt x="695" y="239"/>
                  </a:lnTo>
                  <a:lnTo>
                    <a:pt x="661" y="237"/>
                  </a:lnTo>
                  <a:lnTo>
                    <a:pt x="625" y="236"/>
                  </a:lnTo>
                  <a:lnTo>
                    <a:pt x="584" y="235"/>
                  </a:lnTo>
                  <a:lnTo>
                    <a:pt x="540" y="233"/>
                  </a:lnTo>
                  <a:lnTo>
                    <a:pt x="492" y="231"/>
                  </a:lnTo>
                  <a:lnTo>
                    <a:pt x="441" y="228"/>
                  </a:lnTo>
                  <a:lnTo>
                    <a:pt x="385" y="226"/>
                  </a:lnTo>
                  <a:lnTo>
                    <a:pt x="325" y="224"/>
                  </a:lnTo>
                  <a:lnTo>
                    <a:pt x="259" y="222"/>
                  </a:lnTo>
                  <a:lnTo>
                    <a:pt x="190" y="220"/>
                  </a:lnTo>
                  <a:lnTo>
                    <a:pt x="114" y="217"/>
                  </a:lnTo>
                  <a:lnTo>
                    <a:pt x="88" y="214"/>
                  </a:lnTo>
                  <a:lnTo>
                    <a:pt x="65" y="206"/>
                  </a:lnTo>
                  <a:lnTo>
                    <a:pt x="46" y="194"/>
                  </a:lnTo>
                  <a:lnTo>
                    <a:pt x="30" y="180"/>
                  </a:lnTo>
                  <a:lnTo>
                    <a:pt x="17" y="162"/>
                  </a:lnTo>
                  <a:lnTo>
                    <a:pt x="8" y="143"/>
                  </a:lnTo>
                  <a:lnTo>
                    <a:pt x="2" y="123"/>
                  </a:lnTo>
                  <a:lnTo>
                    <a:pt x="0" y="101"/>
                  </a:lnTo>
                  <a:lnTo>
                    <a:pt x="1" y="82"/>
                  </a:lnTo>
                  <a:lnTo>
                    <a:pt x="6" y="63"/>
                  </a:lnTo>
                  <a:lnTo>
                    <a:pt x="14" y="45"/>
                  </a:lnTo>
                  <a:lnTo>
                    <a:pt x="26" y="30"/>
                  </a:lnTo>
                  <a:lnTo>
                    <a:pt x="42" y="17"/>
                  </a:lnTo>
                  <a:lnTo>
                    <a:pt x="60" y="7"/>
                  </a:lnTo>
                  <a:lnTo>
                    <a:pt x="84" y="2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89" name="Freeform 340"/>
            <p:cNvSpPr>
              <a:spLocks/>
            </p:cNvSpPr>
            <p:nvPr/>
          </p:nvSpPr>
          <p:spPr bwMode="auto">
            <a:xfrm>
              <a:off x="2482" y="2413"/>
              <a:ext cx="143" cy="20"/>
            </a:xfrm>
            <a:custGeom>
              <a:avLst/>
              <a:gdLst>
                <a:gd name="T0" fmla="*/ 0 w 1289"/>
                <a:gd name="T1" fmla="*/ 0 h 248"/>
                <a:gd name="T2" fmla="*/ 0 w 1289"/>
                <a:gd name="T3" fmla="*/ 0 h 248"/>
                <a:gd name="T4" fmla="*/ 0 w 1289"/>
                <a:gd name="T5" fmla="*/ 0 h 248"/>
                <a:gd name="T6" fmla="*/ 0 w 1289"/>
                <a:gd name="T7" fmla="*/ 0 h 248"/>
                <a:gd name="T8" fmla="*/ 0 w 1289"/>
                <a:gd name="T9" fmla="*/ 0 h 248"/>
                <a:gd name="T10" fmla="*/ 0 w 1289"/>
                <a:gd name="T11" fmla="*/ 0 h 248"/>
                <a:gd name="T12" fmla="*/ 0 w 1289"/>
                <a:gd name="T13" fmla="*/ 0 h 248"/>
                <a:gd name="T14" fmla="*/ 0 w 1289"/>
                <a:gd name="T15" fmla="*/ 0 h 248"/>
                <a:gd name="T16" fmla="*/ 0 w 1289"/>
                <a:gd name="T17" fmla="*/ 0 h 248"/>
                <a:gd name="T18" fmla="*/ 0 w 1289"/>
                <a:gd name="T19" fmla="*/ 0 h 248"/>
                <a:gd name="T20" fmla="*/ 0 w 1289"/>
                <a:gd name="T21" fmla="*/ 0 h 248"/>
                <a:gd name="T22" fmla="*/ 0 w 1289"/>
                <a:gd name="T23" fmla="*/ 0 h 248"/>
                <a:gd name="T24" fmla="*/ 0 w 1289"/>
                <a:gd name="T25" fmla="*/ 0 h 248"/>
                <a:gd name="T26" fmla="*/ 0 w 1289"/>
                <a:gd name="T27" fmla="*/ 0 h 248"/>
                <a:gd name="T28" fmla="*/ 0 w 1289"/>
                <a:gd name="T29" fmla="*/ 0 h 248"/>
                <a:gd name="T30" fmla="*/ 0 w 1289"/>
                <a:gd name="T31" fmla="*/ 0 h 248"/>
                <a:gd name="T32" fmla="*/ 0 w 1289"/>
                <a:gd name="T33" fmla="*/ 0 h 248"/>
                <a:gd name="T34" fmla="*/ 0 w 1289"/>
                <a:gd name="T35" fmla="*/ 0 h 248"/>
                <a:gd name="T36" fmla="*/ 0 w 1289"/>
                <a:gd name="T37" fmla="*/ 0 h 248"/>
                <a:gd name="T38" fmla="*/ 0 w 1289"/>
                <a:gd name="T39" fmla="*/ 0 h 248"/>
                <a:gd name="T40" fmla="*/ 0 w 1289"/>
                <a:gd name="T41" fmla="*/ 0 h 248"/>
                <a:gd name="T42" fmla="*/ 0 w 1289"/>
                <a:gd name="T43" fmla="*/ 0 h 248"/>
                <a:gd name="T44" fmla="*/ 0 w 1289"/>
                <a:gd name="T45" fmla="*/ 0 h 248"/>
                <a:gd name="T46" fmla="*/ 0 w 1289"/>
                <a:gd name="T47" fmla="*/ 0 h 248"/>
                <a:gd name="T48" fmla="*/ 0 w 1289"/>
                <a:gd name="T49" fmla="*/ 0 h 248"/>
                <a:gd name="T50" fmla="*/ 0 w 1289"/>
                <a:gd name="T51" fmla="*/ 0 h 248"/>
                <a:gd name="T52" fmla="*/ 0 w 1289"/>
                <a:gd name="T53" fmla="*/ 0 h 248"/>
                <a:gd name="T54" fmla="*/ 0 w 1289"/>
                <a:gd name="T55" fmla="*/ 0 h 248"/>
                <a:gd name="T56" fmla="*/ 0 w 1289"/>
                <a:gd name="T57" fmla="*/ 0 h 248"/>
                <a:gd name="T58" fmla="*/ 0 w 1289"/>
                <a:gd name="T59" fmla="*/ 0 h 248"/>
                <a:gd name="T60" fmla="*/ 0 w 1289"/>
                <a:gd name="T61" fmla="*/ 0 h 248"/>
                <a:gd name="T62" fmla="*/ 0 w 1289"/>
                <a:gd name="T63" fmla="*/ 0 h 248"/>
                <a:gd name="T64" fmla="*/ 0 w 1289"/>
                <a:gd name="T65" fmla="*/ 0 h 248"/>
                <a:gd name="T66" fmla="*/ 0 w 1289"/>
                <a:gd name="T67" fmla="*/ 0 h 248"/>
                <a:gd name="T68" fmla="*/ 0 w 1289"/>
                <a:gd name="T69" fmla="*/ 0 h 248"/>
                <a:gd name="T70" fmla="*/ 0 w 1289"/>
                <a:gd name="T71" fmla="*/ 0 h 248"/>
                <a:gd name="T72" fmla="*/ 0 w 1289"/>
                <a:gd name="T73" fmla="*/ 0 h 248"/>
                <a:gd name="T74" fmla="*/ 0 w 1289"/>
                <a:gd name="T75" fmla="*/ 0 h 248"/>
                <a:gd name="T76" fmla="*/ 0 w 1289"/>
                <a:gd name="T77" fmla="*/ 0 h 248"/>
                <a:gd name="T78" fmla="*/ 0 w 1289"/>
                <a:gd name="T79" fmla="*/ 0 h 248"/>
                <a:gd name="T80" fmla="*/ 0 w 1289"/>
                <a:gd name="T81" fmla="*/ 0 h 248"/>
                <a:gd name="T82" fmla="*/ 0 w 1289"/>
                <a:gd name="T83" fmla="*/ 0 h 248"/>
                <a:gd name="T84" fmla="*/ 0 w 1289"/>
                <a:gd name="T85" fmla="*/ 0 h 248"/>
                <a:gd name="T86" fmla="*/ 0 w 1289"/>
                <a:gd name="T87" fmla="*/ 0 h 248"/>
                <a:gd name="T88" fmla="*/ 0 w 1289"/>
                <a:gd name="T89" fmla="*/ 0 h 248"/>
                <a:gd name="T90" fmla="*/ 0 w 1289"/>
                <a:gd name="T91" fmla="*/ 0 h 248"/>
                <a:gd name="T92" fmla="*/ 0 w 1289"/>
                <a:gd name="T93" fmla="*/ 0 h 248"/>
                <a:gd name="T94" fmla="*/ 0 w 1289"/>
                <a:gd name="T95" fmla="*/ 0 h 24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9"/>
                <a:gd name="T145" fmla="*/ 0 h 248"/>
                <a:gd name="T146" fmla="*/ 1289 w 1289"/>
                <a:gd name="T147" fmla="*/ 248 h 24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9" h="248">
                  <a:moveTo>
                    <a:pt x="104" y="0"/>
                  </a:moveTo>
                  <a:lnTo>
                    <a:pt x="136" y="1"/>
                  </a:lnTo>
                  <a:lnTo>
                    <a:pt x="166" y="2"/>
                  </a:lnTo>
                  <a:lnTo>
                    <a:pt x="194" y="3"/>
                  </a:lnTo>
                  <a:lnTo>
                    <a:pt x="219" y="4"/>
                  </a:lnTo>
                  <a:lnTo>
                    <a:pt x="242" y="5"/>
                  </a:lnTo>
                  <a:lnTo>
                    <a:pt x="264" y="5"/>
                  </a:lnTo>
                  <a:lnTo>
                    <a:pt x="285" y="6"/>
                  </a:lnTo>
                  <a:lnTo>
                    <a:pt x="306" y="7"/>
                  </a:lnTo>
                  <a:lnTo>
                    <a:pt x="325" y="7"/>
                  </a:lnTo>
                  <a:lnTo>
                    <a:pt x="344" y="8"/>
                  </a:lnTo>
                  <a:lnTo>
                    <a:pt x="362" y="9"/>
                  </a:lnTo>
                  <a:lnTo>
                    <a:pt x="381" y="9"/>
                  </a:lnTo>
                  <a:lnTo>
                    <a:pt x="401" y="11"/>
                  </a:lnTo>
                  <a:lnTo>
                    <a:pt x="420" y="12"/>
                  </a:lnTo>
                  <a:lnTo>
                    <a:pt x="441" y="12"/>
                  </a:lnTo>
                  <a:lnTo>
                    <a:pt x="462" y="13"/>
                  </a:lnTo>
                  <a:lnTo>
                    <a:pt x="485" y="14"/>
                  </a:lnTo>
                  <a:lnTo>
                    <a:pt x="511" y="15"/>
                  </a:lnTo>
                  <a:lnTo>
                    <a:pt x="537" y="16"/>
                  </a:lnTo>
                  <a:lnTo>
                    <a:pt x="566" y="17"/>
                  </a:lnTo>
                  <a:lnTo>
                    <a:pt x="597" y="18"/>
                  </a:lnTo>
                  <a:lnTo>
                    <a:pt x="631" y="20"/>
                  </a:lnTo>
                  <a:lnTo>
                    <a:pt x="668" y="21"/>
                  </a:lnTo>
                  <a:lnTo>
                    <a:pt x="708" y="23"/>
                  </a:lnTo>
                  <a:lnTo>
                    <a:pt x="752" y="24"/>
                  </a:lnTo>
                  <a:lnTo>
                    <a:pt x="799" y="26"/>
                  </a:lnTo>
                  <a:lnTo>
                    <a:pt x="850" y="28"/>
                  </a:lnTo>
                  <a:lnTo>
                    <a:pt x="906" y="30"/>
                  </a:lnTo>
                  <a:lnTo>
                    <a:pt x="967" y="33"/>
                  </a:lnTo>
                  <a:lnTo>
                    <a:pt x="1031" y="35"/>
                  </a:lnTo>
                  <a:lnTo>
                    <a:pt x="1102" y="38"/>
                  </a:lnTo>
                  <a:lnTo>
                    <a:pt x="1178" y="42"/>
                  </a:lnTo>
                  <a:lnTo>
                    <a:pt x="1205" y="45"/>
                  </a:lnTo>
                  <a:lnTo>
                    <a:pt x="1228" y="53"/>
                  </a:lnTo>
                  <a:lnTo>
                    <a:pt x="1247" y="63"/>
                  </a:lnTo>
                  <a:lnTo>
                    <a:pt x="1262" y="78"/>
                  </a:lnTo>
                  <a:lnTo>
                    <a:pt x="1274" y="94"/>
                  </a:lnTo>
                  <a:lnTo>
                    <a:pt x="1282" y="112"/>
                  </a:lnTo>
                  <a:lnTo>
                    <a:pt x="1287" y="132"/>
                  </a:lnTo>
                  <a:lnTo>
                    <a:pt x="1289" y="151"/>
                  </a:lnTo>
                  <a:lnTo>
                    <a:pt x="1288" y="171"/>
                  </a:lnTo>
                  <a:lnTo>
                    <a:pt x="1283" y="190"/>
                  </a:lnTo>
                  <a:lnTo>
                    <a:pt x="1275" y="206"/>
                  </a:lnTo>
                  <a:lnTo>
                    <a:pt x="1262" y="221"/>
                  </a:lnTo>
                  <a:lnTo>
                    <a:pt x="1247" y="232"/>
                  </a:lnTo>
                  <a:lnTo>
                    <a:pt x="1229" y="241"/>
                  </a:lnTo>
                  <a:lnTo>
                    <a:pt x="1207" y="247"/>
                  </a:lnTo>
                  <a:lnTo>
                    <a:pt x="1183" y="248"/>
                  </a:lnTo>
                  <a:lnTo>
                    <a:pt x="1150" y="247"/>
                  </a:lnTo>
                  <a:lnTo>
                    <a:pt x="1120" y="244"/>
                  </a:lnTo>
                  <a:lnTo>
                    <a:pt x="1093" y="243"/>
                  </a:lnTo>
                  <a:lnTo>
                    <a:pt x="1068" y="242"/>
                  </a:lnTo>
                  <a:lnTo>
                    <a:pt x="1043" y="241"/>
                  </a:lnTo>
                  <a:lnTo>
                    <a:pt x="1021" y="240"/>
                  </a:lnTo>
                  <a:lnTo>
                    <a:pt x="1001" y="239"/>
                  </a:lnTo>
                  <a:lnTo>
                    <a:pt x="981" y="238"/>
                  </a:lnTo>
                  <a:lnTo>
                    <a:pt x="962" y="238"/>
                  </a:lnTo>
                  <a:lnTo>
                    <a:pt x="943" y="237"/>
                  </a:lnTo>
                  <a:lnTo>
                    <a:pt x="923" y="236"/>
                  </a:lnTo>
                  <a:lnTo>
                    <a:pt x="905" y="235"/>
                  </a:lnTo>
                  <a:lnTo>
                    <a:pt x="886" y="234"/>
                  </a:lnTo>
                  <a:lnTo>
                    <a:pt x="866" y="233"/>
                  </a:lnTo>
                  <a:lnTo>
                    <a:pt x="846" y="233"/>
                  </a:lnTo>
                  <a:lnTo>
                    <a:pt x="825" y="232"/>
                  </a:lnTo>
                  <a:lnTo>
                    <a:pt x="802" y="231"/>
                  </a:lnTo>
                  <a:lnTo>
                    <a:pt x="777" y="230"/>
                  </a:lnTo>
                  <a:lnTo>
                    <a:pt x="751" y="229"/>
                  </a:lnTo>
                  <a:lnTo>
                    <a:pt x="721" y="228"/>
                  </a:lnTo>
                  <a:lnTo>
                    <a:pt x="690" y="227"/>
                  </a:lnTo>
                  <a:lnTo>
                    <a:pt x="656" y="225"/>
                  </a:lnTo>
                  <a:lnTo>
                    <a:pt x="620" y="224"/>
                  </a:lnTo>
                  <a:lnTo>
                    <a:pt x="579" y="223"/>
                  </a:lnTo>
                  <a:lnTo>
                    <a:pt x="535" y="221"/>
                  </a:lnTo>
                  <a:lnTo>
                    <a:pt x="487" y="219"/>
                  </a:lnTo>
                  <a:lnTo>
                    <a:pt x="436" y="216"/>
                  </a:lnTo>
                  <a:lnTo>
                    <a:pt x="380" y="214"/>
                  </a:lnTo>
                  <a:lnTo>
                    <a:pt x="320" y="212"/>
                  </a:lnTo>
                  <a:lnTo>
                    <a:pt x="254" y="210"/>
                  </a:lnTo>
                  <a:lnTo>
                    <a:pt x="185" y="208"/>
                  </a:lnTo>
                  <a:lnTo>
                    <a:pt x="109" y="205"/>
                  </a:lnTo>
                  <a:lnTo>
                    <a:pt x="85" y="202"/>
                  </a:lnTo>
                  <a:lnTo>
                    <a:pt x="63" y="195"/>
                  </a:lnTo>
                  <a:lnTo>
                    <a:pt x="45" y="184"/>
                  </a:lnTo>
                  <a:lnTo>
                    <a:pt x="30" y="170"/>
                  </a:lnTo>
                  <a:lnTo>
                    <a:pt x="17" y="153"/>
                  </a:lnTo>
                  <a:lnTo>
                    <a:pt x="8" y="136"/>
                  </a:lnTo>
                  <a:lnTo>
                    <a:pt x="2" y="115"/>
                  </a:lnTo>
                  <a:lnTo>
                    <a:pt x="0" y="94"/>
                  </a:lnTo>
                  <a:lnTo>
                    <a:pt x="2" y="75"/>
                  </a:lnTo>
                  <a:lnTo>
                    <a:pt x="7" y="57"/>
                  </a:lnTo>
                  <a:lnTo>
                    <a:pt x="15" y="39"/>
                  </a:lnTo>
                  <a:lnTo>
                    <a:pt x="26" y="25"/>
                  </a:lnTo>
                  <a:lnTo>
                    <a:pt x="41" y="14"/>
                  </a:lnTo>
                  <a:lnTo>
                    <a:pt x="59" y="5"/>
                  </a:lnTo>
                  <a:lnTo>
                    <a:pt x="8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4D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90" name="Freeform 341"/>
            <p:cNvSpPr>
              <a:spLocks/>
            </p:cNvSpPr>
            <p:nvPr/>
          </p:nvSpPr>
          <p:spPr bwMode="auto">
            <a:xfrm>
              <a:off x="2482" y="2414"/>
              <a:ext cx="142" cy="19"/>
            </a:xfrm>
            <a:custGeom>
              <a:avLst/>
              <a:gdLst>
                <a:gd name="T0" fmla="*/ 0 w 1277"/>
                <a:gd name="T1" fmla="*/ 0 h 239"/>
                <a:gd name="T2" fmla="*/ 0 w 1277"/>
                <a:gd name="T3" fmla="*/ 0 h 239"/>
                <a:gd name="T4" fmla="*/ 0 w 1277"/>
                <a:gd name="T5" fmla="*/ 0 h 239"/>
                <a:gd name="T6" fmla="*/ 0 w 1277"/>
                <a:gd name="T7" fmla="*/ 0 h 239"/>
                <a:gd name="T8" fmla="*/ 0 w 1277"/>
                <a:gd name="T9" fmla="*/ 0 h 239"/>
                <a:gd name="T10" fmla="*/ 0 w 1277"/>
                <a:gd name="T11" fmla="*/ 0 h 239"/>
                <a:gd name="T12" fmla="*/ 0 w 1277"/>
                <a:gd name="T13" fmla="*/ 0 h 239"/>
                <a:gd name="T14" fmla="*/ 0 w 1277"/>
                <a:gd name="T15" fmla="*/ 0 h 239"/>
                <a:gd name="T16" fmla="*/ 0 w 1277"/>
                <a:gd name="T17" fmla="*/ 0 h 239"/>
                <a:gd name="T18" fmla="*/ 0 w 1277"/>
                <a:gd name="T19" fmla="*/ 0 h 239"/>
                <a:gd name="T20" fmla="*/ 0 w 1277"/>
                <a:gd name="T21" fmla="*/ 0 h 239"/>
                <a:gd name="T22" fmla="*/ 0 w 1277"/>
                <a:gd name="T23" fmla="*/ 0 h 239"/>
                <a:gd name="T24" fmla="*/ 0 w 1277"/>
                <a:gd name="T25" fmla="*/ 0 h 239"/>
                <a:gd name="T26" fmla="*/ 0 w 1277"/>
                <a:gd name="T27" fmla="*/ 0 h 239"/>
                <a:gd name="T28" fmla="*/ 0 w 1277"/>
                <a:gd name="T29" fmla="*/ 0 h 239"/>
                <a:gd name="T30" fmla="*/ 0 w 1277"/>
                <a:gd name="T31" fmla="*/ 0 h 239"/>
                <a:gd name="T32" fmla="*/ 0 w 1277"/>
                <a:gd name="T33" fmla="*/ 0 h 239"/>
                <a:gd name="T34" fmla="*/ 0 w 1277"/>
                <a:gd name="T35" fmla="*/ 0 h 239"/>
                <a:gd name="T36" fmla="*/ 0 w 1277"/>
                <a:gd name="T37" fmla="*/ 0 h 239"/>
                <a:gd name="T38" fmla="*/ 0 w 1277"/>
                <a:gd name="T39" fmla="*/ 0 h 239"/>
                <a:gd name="T40" fmla="*/ 0 w 1277"/>
                <a:gd name="T41" fmla="*/ 0 h 239"/>
                <a:gd name="T42" fmla="*/ 0 w 1277"/>
                <a:gd name="T43" fmla="*/ 0 h 239"/>
                <a:gd name="T44" fmla="*/ 0 w 1277"/>
                <a:gd name="T45" fmla="*/ 0 h 239"/>
                <a:gd name="T46" fmla="*/ 0 w 1277"/>
                <a:gd name="T47" fmla="*/ 0 h 239"/>
                <a:gd name="T48" fmla="*/ 0 w 1277"/>
                <a:gd name="T49" fmla="*/ 0 h 239"/>
                <a:gd name="T50" fmla="*/ 0 w 1277"/>
                <a:gd name="T51" fmla="*/ 0 h 239"/>
                <a:gd name="T52" fmla="*/ 0 w 1277"/>
                <a:gd name="T53" fmla="*/ 0 h 239"/>
                <a:gd name="T54" fmla="*/ 0 w 1277"/>
                <a:gd name="T55" fmla="*/ 0 h 239"/>
                <a:gd name="T56" fmla="*/ 0 w 1277"/>
                <a:gd name="T57" fmla="*/ 0 h 239"/>
                <a:gd name="T58" fmla="*/ 0 w 1277"/>
                <a:gd name="T59" fmla="*/ 0 h 239"/>
                <a:gd name="T60" fmla="*/ 0 w 1277"/>
                <a:gd name="T61" fmla="*/ 0 h 239"/>
                <a:gd name="T62" fmla="*/ 0 w 1277"/>
                <a:gd name="T63" fmla="*/ 0 h 239"/>
                <a:gd name="T64" fmla="*/ 0 w 1277"/>
                <a:gd name="T65" fmla="*/ 0 h 239"/>
                <a:gd name="T66" fmla="*/ 0 w 1277"/>
                <a:gd name="T67" fmla="*/ 0 h 239"/>
                <a:gd name="T68" fmla="*/ 0 w 1277"/>
                <a:gd name="T69" fmla="*/ 0 h 239"/>
                <a:gd name="T70" fmla="*/ 0 w 1277"/>
                <a:gd name="T71" fmla="*/ 0 h 239"/>
                <a:gd name="T72" fmla="*/ 0 w 1277"/>
                <a:gd name="T73" fmla="*/ 0 h 239"/>
                <a:gd name="T74" fmla="*/ 0 w 1277"/>
                <a:gd name="T75" fmla="*/ 0 h 239"/>
                <a:gd name="T76" fmla="*/ 0 w 1277"/>
                <a:gd name="T77" fmla="*/ 0 h 239"/>
                <a:gd name="T78" fmla="*/ 0 w 1277"/>
                <a:gd name="T79" fmla="*/ 0 h 239"/>
                <a:gd name="T80" fmla="*/ 0 w 1277"/>
                <a:gd name="T81" fmla="*/ 0 h 239"/>
                <a:gd name="T82" fmla="*/ 0 w 1277"/>
                <a:gd name="T83" fmla="*/ 0 h 239"/>
                <a:gd name="T84" fmla="*/ 0 w 1277"/>
                <a:gd name="T85" fmla="*/ 0 h 239"/>
                <a:gd name="T86" fmla="*/ 0 w 1277"/>
                <a:gd name="T87" fmla="*/ 0 h 239"/>
                <a:gd name="T88" fmla="*/ 0 w 1277"/>
                <a:gd name="T89" fmla="*/ 0 h 239"/>
                <a:gd name="T90" fmla="*/ 0 w 1277"/>
                <a:gd name="T91" fmla="*/ 0 h 239"/>
                <a:gd name="T92" fmla="*/ 0 w 1277"/>
                <a:gd name="T93" fmla="*/ 0 h 239"/>
                <a:gd name="T94" fmla="*/ 0 w 1277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7"/>
                <a:gd name="T145" fmla="*/ 0 h 239"/>
                <a:gd name="T146" fmla="*/ 1277 w 1277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7" h="239">
                  <a:moveTo>
                    <a:pt x="97" y="0"/>
                  </a:moveTo>
                  <a:lnTo>
                    <a:pt x="129" y="2"/>
                  </a:lnTo>
                  <a:lnTo>
                    <a:pt x="159" y="3"/>
                  </a:lnTo>
                  <a:lnTo>
                    <a:pt x="187" y="4"/>
                  </a:lnTo>
                  <a:lnTo>
                    <a:pt x="212" y="5"/>
                  </a:lnTo>
                  <a:lnTo>
                    <a:pt x="236" y="6"/>
                  </a:lnTo>
                  <a:lnTo>
                    <a:pt x="258" y="6"/>
                  </a:lnTo>
                  <a:lnTo>
                    <a:pt x="279" y="7"/>
                  </a:lnTo>
                  <a:lnTo>
                    <a:pt x="299" y="8"/>
                  </a:lnTo>
                  <a:lnTo>
                    <a:pt x="319" y="9"/>
                  </a:lnTo>
                  <a:lnTo>
                    <a:pt x="337" y="9"/>
                  </a:lnTo>
                  <a:lnTo>
                    <a:pt x="356" y="10"/>
                  </a:lnTo>
                  <a:lnTo>
                    <a:pt x="375" y="11"/>
                  </a:lnTo>
                  <a:lnTo>
                    <a:pt x="395" y="11"/>
                  </a:lnTo>
                  <a:lnTo>
                    <a:pt x="414" y="12"/>
                  </a:lnTo>
                  <a:lnTo>
                    <a:pt x="435" y="13"/>
                  </a:lnTo>
                  <a:lnTo>
                    <a:pt x="456" y="14"/>
                  </a:lnTo>
                  <a:lnTo>
                    <a:pt x="479" y="15"/>
                  </a:lnTo>
                  <a:lnTo>
                    <a:pt x="505" y="15"/>
                  </a:lnTo>
                  <a:lnTo>
                    <a:pt x="531" y="17"/>
                  </a:lnTo>
                  <a:lnTo>
                    <a:pt x="560" y="18"/>
                  </a:lnTo>
                  <a:lnTo>
                    <a:pt x="591" y="19"/>
                  </a:lnTo>
                  <a:lnTo>
                    <a:pt x="626" y="20"/>
                  </a:lnTo>
                  <a:lnTo>
                    <a:pt x="662" y="22"/>
                  </a:lnTo>
                  <a:lnTo>
                    <a:pt x="702" y="23"/>
                  </a:lnTo>
                  <a:lnTo>
                    <a:pt x="746" y="25"/>
                  </a:lnTo>
                  <a:lnTo>
                    <a:pt x="793" y="27"/>
                  </a:lnTo>
                  <a:lnTo>
                    <a:pt x="844" y="29"/>
                  </a:lnTo>
                  <a:lnTo>
                    <a:pt x="900" y="32"/>
                  </a:lnTo>
                  <a:lnTo>
                    <a:pt x="960" y="35"/>
                  </a:lnTo>
                  <a:lnTo>
                    <a:pt x="1025" y="37"/>
                  </a:lnTo>
                  <a:lnTo>
                    <a:pt x="1095" y="40"/>
                  </a:lnTo>
                  <a:lnTo>
                    <a:pt x="1171" y="43"/>
                  </a:lnTo>
                  <a:lnTo>
                    <a:pt x="1198" y="46"/>
                  </a:lnTo>
                  <a:lnTo>
                    <a:pt x="1220" y="53"/>
                  </a:lnTo>
                  <a:lnTo>
                    <a:pt x="1238" y="64"/>
                  </a:lnTo>
                  <a:lnTo>
                    <a:pt x="1252" y="77"/>
                  </a:lnTo>
                  <a:lnTo>
                    <a:pt x="1264" y="93"/>
                  </a:lnTo>
                  <a:lnTo>
                    <a:pt x="1271" y="109"/>
                  </a:lnTo>
                  <a:lnTo>
                    <a:pt x="1275" y="127"/>
                  </a:lnTo>
                  <a:lnTo>
                    <a:pt x="1277" y="144"/>
                  </a:lnTo>
                  <a:lnTo>
                    <a:pt x="1277" y="165"/>
                  </a:lnTo>
                  <a:lnTo>
                    <a:pt x="1272" y="184"/>
                  </a:lnTo>
                  <a:lnTo>
                    <a:pt x="1264" y="199"/>
                  </a:lnTo>
                  <a:lnTo>
                    <a:pt x="1252" y="214"/>
                  </a:lnTo>
                  <a:lnTo>
                    <a:pt x="1237" y="225"/>
                  </a:lnTo>
                  <a:lnTo>
                    <a:pt x="1219" y="232"/>
                  </a:lnTo>
                  <a:lnTo>
                    <a:pt x="1199" y="238"/>
                  </a:lnTo>
                  <a:lnTo>
                    <a:pt x="1176" y="239"/>
                  </a:lnTo>
                  <a:lnTo>
                    <a:pt x="1143" y="238"/>
                  </a:lnTo>
                  <a:lnTo>
                    <a:pt x="1113" y="235"/>
                  </a:lnTo>
                  <a:lnTo>
                    <a:pt x="1086" y="234"/>
                  </a:lnTo>
                  <a:lnTo>
                    <a:pt x="1061" y="233"/>
                  </a:lnTo>
                  <a:lnTo>
                    <a:pt x="1036" y="232"/>
                  </a:lnTo>
                  <a:lnTo>
                    <a:pt x="1014" y="231"/>
                  </a:lnTo>
                  <a:lnTo>
                    <a:pt x="994" y="230"/>
                  </a:lnTo>
                  <a:lnTo>
                    <a:pt x="974" y="229"/>
                  </a:lnTo>
                  <a:lnTo>
                    <a:pt x="955" y="229"/>
                  </a:lnTo>
                  <a:lnTo>
                    <a:pt x="936" y="228"/>
                  </a:lnTo>
                  <a:lnTo>
                    <a:pt x="916" y="227"/>
                  </a:lnTo>
                  <a:lnTo>
                    <a:pt x="898" y="226"/>
                  </a:lnTo>
                  <a:lnTo>
                    <a:pt x="879" y="225"/>
                  </a:lnTo>
                  <a:lnTo>
                    <a:pt x="859" y="224"/>
                  </a:lnTo>
                  <a:lnTo>
                    <a:pt x="839" y="224"/>
                  </a:lnTo>
                  <a:lnTo>
                    <a:pt x="818" y="223"/>
                  </a:lnTo>
                  <a:lnTo>
                    <a:pt x="795" y="222"/>
                  </a:lnTo>
                  <a:lnTo>
                    <a:pt x="770" y="221"/>
                  </a:lnTo>
                  <a:lnTo>
                    <a:pt x="744" y="220"/>
                  </a:lnTo>
                  <a:lnTo>
                    <a:pt x="714" y="219"/>
                  </a:lnTo>
                  <a:lnTo>
                    <a:pt x="683" y="218"/>
                  </a:lnTo>
                  <a:lnTo>
                    <a:pt x="649" y="216"/>
                  </a:lnTo>
                  <a:lnTo>
                    <a:pt x="613" y="215"/>
                  </a:lnTo>
                  <a:lnTo>
                    <a:pt x="572" y="214"/>
                  </a:lnTo>
                  <a:lnTo>
                    <a:pt x="528" y="212"/>
                  </a:lnTo>
                  <a:lnTo>
                    <a:pt x="480" y="210"/>
                  </a:lnTo>
                  <a:lnTo>
                    <a:pt x="429" y="207"/>
                  </a:lnTo>
                  <a:lnTo>
                    <a:pt x="373" y="205"/>
                  </a:lnTo>
                  <a:lnTo>
                    <a:pt x="313" y="203"/>
                  </a:lnTo>
                  <a:lnTo>
                    <a:pt x="247" y="201"/>
                  </a:lnTo>
                  <a:lnTo>
                    <a:pt x="178" y="199"/>
                  </a:lnTo>
                  <a:lnTo>
                    <a:pt x="102" y="196"/>
                  </a:lnTo>
                  <a:lnTo>
                    <a:pt x="80" y="193"/>
                  </a:lnTo>
                  <a:lnTo>
                    <a:pt x="60" y="186"/>
                  </a:lnTo>
                  <a:lnTo>
                    <a:pt x="43" y="175"/>
                  </a:lnTo>
                  <a:lnTo>
                    <a:pt x="28" y="162"/>
                  </a:lnTo>
                  <a:lnTo>
                    <a:pt x="16" y="146"/>
                  </a:lnTo>
                  <a:lnTo>
                    <a:pt x="7" y="128"/>
                  </a:lnTo>
                  <a:lnTo>
                    <a:pt x="2" y="108"/>
                  </a:lnTo>
                  <a:lnTo>
                    <a:pt x="0" y="87"/>
                  </a:lnTo>
                  <a:lnTo>
                    <a:pt x="2" y="70"/>
                  </a:lnTo>
                  <a:lnTo>
                    <a:pt x="7" y="54"/>
                  </a:lnTo>
                  <a:lnTo>
                    <a:pt x="15" y="39"/>
                  </a:lnTo>
                  <a:lnTo>
                    <a:pt x="26" y="25"/>
                  </a:lnTo>
                  <a:lnTo>
                    <a:pt x="39" y="15"/>
                  </a:lnTo>
                  <a:lnTo>
                    <a:pt x="56" y="7"/>
                  </a:lnTo>
                  <a:lnTo>
                    <a:pt x="76" y="2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91" name="Freeform 342"/>
            <p:cNvSpPr>
              <a:spLocks/>
            </p:cNvSpPr>
            <p:nvPr/>
          </p:nvSpPr>
          <p:spPr bwMode="auto">
            <a:xfrm>
              <a:off x="2483" y="2415"/>
              <a:ext cx="141" cy="18"/>
            </a:xfrm>
            <a:custGeom>
              <a:avLst/>
              <a:gdLst>
                <a:gd name="T0" fmla="*/ 0 w 1268"/>
                <a:gd name="T1" fmla="*/ 0 h 226"/>
                <a:gd name="T2" fmla="*/ 0 w 1268"/>
                <a:gd name="T3" fmla="*/ 0 h 226"/>
                <a:gd name="T4" fmla="*/ 0 w 1268"/>
                <a:gd name="T5" fmla="*/ 0 h 226"/>
                <a:gd name="T6" fmla="*/ 0 w 1268"/>
                <a:gd name="T7" fmla="*/ 0 h 226"/>
                <a:gd name="T8" fmla="*/ 0 w 1268"/>
                <a:gd name="T9" fmla="*/ 0 h 226"/>
                <a:gd name="T10" fmla="*/ 0 w 1268"/>
                <a:gd name="T11" fmla="*/ 0 h 226"/>
                <a:gd name="T12" fmla="*/ 0 w 1268"/>
                <a:gd name="T13" fmla="*/ 0 h 226"/>
                <a:gd name="T14" fmla="*/ 0 w 1268"/>
                <a:gd name="T15" fmla="*/ 0 h 226"/>
                <a:gd name="T16" fmla="*/ 0 w 1268"/>
                <a:gd name="T17" fmla="*/ 0 h 226"/>
                <a:gd name="T18" fmla="*/ 0 w 1268"/>
                <a:gd name="T19" fmla="*/ 0 h 226"/>
                <a:gd name="T20" fmla="*/ 0 w 1268"/>
                <a:gd name="T21" fmla="*/ 0 h 226"/>
                <a:gd name="T22" fmla="*/ 0 w 1268"/>
                <a:gd name="T23" fmla="*/ 0 h 226"/>
                <a:gd name="T24" fmla="*/ 0 w 1268"/>
                <a:gd name="T25" fmla="*/ 0 h 226"/>
                <a:gd name="T26" fmla="*/ 0 w 1268"/>
                <a:gd name="T27" fmla="*/ 0 h 226"/>
                <a:gd name="T28" fmla="*/ 0 w 1268"/>
                <a:gd name="T29" fmla="*/ 0 h 226"/>
                <a:gd name="T30" fmla="*/ 0 w 1268"/>
                <a:gd name="T31" fmla="*/ 0 h 226"/>
                <a:gd name="T32" fmla="*/ 0 w 1268"/>
                <a:gd name="T33" fmla="*/ 0 h 226"/>
                <a:gd name="T34" fmla="*/ 0 w 1268"/>
                <a:gd name="T35" fmla="*/ 0 h 226"/>
                <a:gd name="T36" fmla="*/ 0 w 1268"/>
                <a:gd name="T37" fmla="*/ 0 h 226"/>
                <a:gd name="T38" fmla="*/ 0 w 1268"/>
                <a:gd name="T39" fmla="*/ 0 h 226"/>
                <a:gd name="T40" fmla="*/ 0 w 1268"/>
                <a:gd name="T41" fmla="*/ 0 h 226"/>
                <a:gd name="T42" fmla="*/ 0 w 1268"/>
                <a:gd name="T43" fmla="*/ 0 h 226"/>
                <a:gd name="T44" fmla="*/ 0 w 1268"/>
                <a:gd name="T45" fmla="*/ 0 h 226"/>
                <a:gd name="T46" fmla="*/ 0 w 1268"/>
                <a:gd name="T47" fmla="*/ 0 h 226"/>
                <a:gd name="T48" fmla="*/ 0 w 1268"/>
                <a:gd name="T49" fmla="*/ 0 h 226"/>
                <a:gd name="T50" fmla="*/ 0 w 1268"/>
                <a:gd name="T51" fmla="*/ 0 h 226"/>
                <a:gd name="T52" fmla="*/ 0 w 1268"/>
                <a:gd name="T53" fmla="*/ 0 h 226"/>
                <a:gd name="T54" fmla="*/ 0 w 1268"/>
                <a:gd name="T55" fmla="*/ 0 h 226"/>
                <a:gd name="T56" fmla="*/ 0 w 1268"/>
                <a:gd name="T57" fmla="*/ 0 h 226"/>
                <a:gd name="T58" fmla="*/ 0 w 1268"/>
                <a:gd name="T59" fmla="*/ 0 h 226"/>
                <a:gd name="T60" fmla="*/ 0 w 1268"/>
                <a:gd name="T61" fmla="*/ 0 h 226"/>
                <a:gd name="T62" fmla="*/ 0 w 1268"/>
                <a:gd name="T63" fmla="*/ 0 h 226"/>
                <a:gd name="T64" fmla="*/ 0 w 1268"/>
                <a:gd name="T65" fmla="*/ 0 h 226"/>
                <a:gd name="T66" fmla="*/ 0 w 1268"/>
                <a:gd name="T67" fmla="*/ 0 h 226"/>
                <a:gd name="T68" fmla="*/ 0 w 1268"/>
                <a:gd name="T69" fmla="*/ 0 h 226"/>
                <a:gd name="T70" fmla="*/ 0 w 1268"/>
                <a:gd name="T71" fmla="*/ 0 h 226"/>
                <a:gd name="T72" fmla="*/ 0 w 1268"/>
                <a:gd name="T73" fmla="*/ 0 h 226"/>
                <a:gd name="T74" fmla="*/ 0 w 1268"/>
                <a:gd name="T75" fmla="*/ 0 h 226"/>
                <a:gd name="T76" fmla="*/ 0 w 1268"/>
                <a:gd name="T77" fmla="*/ 0 h 226"/>
                <a:gd name="T78" fmla="*/ 0 w 1268"/>
                <a:gd name="T79" fmla="*/ 0 h 226"/>
                <a:gd name="T80" fmla="*/ 0 w 1268"/>
                <a:gd name="T81" fmla="*/ 0 h 226"/>
                <a:gd name="T82" fmla="*/ 0 w 1268"/>
                <a:gd name="T83" fmla="*/ 0 h 226"/>
                <a:gd name="T84" fmla="*/ 0 w 1268"/>
                <a:gd name="T85" fmla="*/ 0 h 226"/>
                <a:gd name="T86" fmla="*/ 0 w 1268"/>
                <a:gd name="T87" fmla="*/ 0 h 226"/>
                <a:gd name="T88" fmla="*/ 0 w 1268"/>
                <a:gd name="T89" fmla="*/ 0 h 226"/>
                <a:gd name="T90" fmla="*/ 0 w 1268"/>
                <a:gd name="T91" fmla="*/ 0 h 226"/>
                <a:gd name="T92" fmla="*/ 0 w 1268"/>
                <a:gd name="T93" fmla="*/ 0 h 226"/>
                <a:gd name="T94" fmla="*/ 0 w 1268"/>
                <a:gd name="T95" fmla="*/ 0 h 22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68"/>
                <a:gd name="T145" fmla="*/ 0 h 226"/>
                <a:gd name="T146" fmla="*/ 1268 w 1268"/>
                <a:gd name="T147" fmla="*/ 226 h 22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68" h="226">
                  <a:moveTo>
                    <a:pt x="92" y="0"/>
                  </a:moveTo>
                  <a:lnTo>
                    <a:pt x="124" y="1"/>
                  </a:lnTo>
                  <a:lnTo>
                    <a:pt x="154" y="2"/>
                  </a:lnTo>
                  <a:lnTo>
                    <a:pt x="182" y="3"/>
                  </a:lnTo>
                  <a:lnTo>
                    <a:pt x="207" y="4"/>
                  </a:lnTo>
                  <a:lnTo>
                    <a:pt x="231" y="5"/>
                  </a:lnTo>
                  <a:lnTo>
                    <a:pt x="253" y="5"/>
                  </a:lnTo>
                  <a:lnTo>
                    <a:pt x="274" y="6"/>
                  </a:lnTo>
                  <a:lnTo>
                    <a:pt x="294" y="7"/>
                  </a:lnTo>
                  <a:lnTo>
                    <a:pt x="314" y="8"/>
                  </a:lnTo>
                  <a:lnTo>
                    <a:pt x="332" y="8"/>
                  </a:lnTo>
                  <a:lnTo>
                    <a:pt x="351" y="9"/>
                  </a:lnTo>
                  <a:lnTo>
                    <a:pt x="370" y="10"/>
                  </a:lnTo>
                  <a:lnTo>
                    <a:pt x="390" y="10"/>
                  </a:lnTo>
                  <a:lnTo>
                    <a:pt x="409" y="11"/>
                  </a:lnTo>
                  <a:lnTo>
                    <a:pt x="430" y="12"/>
                  </a:lnTo>
                  <a:lnTo>
                    <a:pt x="451" y="13"/>
                  </a:lnTo>
                  <a:lnTo>
                    <a:pt x="474" y="14"/>
                  </a:lnTo>
                  <a:lnTo>
                    <a:pt x="500" y="14"/>
                  </a:lnTo>
                  <a:lnTo>
                    <a:pt x="526" y="16"/>
                  </a:lnTo>
                  <a:lnTo>
                    <a:pt x="555" y="17"/>
                  </a:lnTo>
                  <a:lnTo>
                    <a:pt x="586" y="19"/>
                  </a:lnTo>
                  <a:lnTo>
                    <a:pt x="621" y="20"/>
                  </a:lnTo>
                  <a:lnTo>
                    <a:pt x="657" y="22"/>
                  </a:lnTo>
                  <a:lnTo>
                    <a:pt x="697" y="23"/>
                  </a:lnTo>
                  <a:lnTo>
                    <a:pt x="741" y="25"/>
                  </a:lnTo>
                  <a:lnTo>
                    <a:pt x="788" y="27"/>
                  </a:lnTo>
                  <a:lnTo>
                    <a:pt x="839" y="29"/>
                  </a:lnTo>
                  <a:lnTo>
                    <a:pt x="895" y="31"/>
                  </a:lnTo>
                  <a:lnTo>
                    <a:pt x="955" y="34"/>
                  </a:lnTo>
                  <a:lnTo>
                    <a:pt x="1020" y="36"/>
                  </a:lnTo>
                  <a:lnTo>
                    <a:pt x="1090" y="39"/>
                  </a:lnTo>
                  <a:lnTo>
                    <a:pt x="1166" y="42"/>
                  </a:lnTo>
                  <a:lnTo>
                    <a:pt x="1193" y="45"/>
                  </a:lnTo>
                  <a:lnTo>
                    <a:pt x="1215" y="52"/>
                  </a:lnTo>
                  <a:lnTo>
                    <a:pt x="1232" y="62"/>
                  </a:lnTo>
                  <a:lnTo>
                    <a:pt x="1245" y="74"/>
                  </a:lnTo>
                  <a:lnTo>
                    <a:pt x="1256" y="89"/>
                  </a:lnTo>
                  <a:lnTo>
                    <a:pt x="1262" y="105"/>
                  </a:lnTo>
                  <a:lnTo>
                    <a:pt x="1266" y="122"/>
                  </a:lnTo>
                  <a:lnTo>
                    <a:pt x="1268" y="139"/>
                  </a:lnTo>
                  <a:lnTo>
                    <a:pt x="1268" y="158"/>
                  </a:lnTo>
                  <a:lnTo>
                    <a:pt x="1265" y="176"/>
                  </a:lnTo>
                  <a:lnTo>
                    <a:pt x="1257" y="190"/>
                  </a:lnTo>
                  <a:lnTo>
                    <a:pt x="1245" y="204"/>
                  </a:lnTo>
                  <a:lnTo>
                    <a:pt x="1230" y="213"/>
                  </a:lnTo>
                  <a:lnTo>
                    <a:pt x="1213" y="220"/>
                  </a:lnTo>
                  <a:lnTo>
                    <a:pt x="1193" y="225"/>
                  </a:lnTo>
                  <a:lnTo>
                    <a:pt x="1171" y="226"/>
                  </a:lnTo>
                  <a:lnTo>
                    <a:pt x="1138" y="225"/>
                  </a:lnTo>
                  <a:lnTo>
                    <a:pt x="1108" y="222"/>
                  </a:lnTo>
                  <a:lnTo>
                    <a:pt x="1081" y="221"/>
                  </a:lnTo>
                  <a:lnTo>
                    <a:pt x="1056" y="220"/>
                  </a:lnTo>
                  <a:lnTo>
                    <a:pt x="1031" y="219"/>
                  </a:lnTo>
                  <a:lnTo>
                    <a:pt x="1009" y="218"/>
                  </a:lnTo>
                  <a:lnTo>
                    <a:pt x="989" y="217"/>
                  </a:lnTo>
                  <a:lnTo>
                    <a:pt x="969" y="216"/>
                  </a:lnTo>
                  <a:lnTo>
                    <a:pt x="950" y="216"/>
                  </a:lnTo>
                  <a:lnTo>
                    <a:pt x="931" y="215"/>
                  </a:lnTo>
                  <a:lnTo>
                    <a:pt x="911" y="214"/>
                  </a:lnTo>
                  <a:lnTo>
                    <a:pt x="893" y="213"/>
                  </a:lnTo>
                  <a:lnTo>
                    <a:pt x="874" y="212"/>
                  </a:lnTo>
                  <a:lnTo>
                    <a:pt x="854" y="211"/>
                  </a:lnTo>
                  <a:lnTo>
                    <a:pt x="834" y="211"/>
                  </a:lnTo>
                  <a:lnTo>
                    <a:pt x="813" y="210"/>
                  </a:lnTo>
                  <a:lnTo>
                    <a:pt x="790" y="209"/>
                  </a:lnTo>
                  <a:lnTo>
                    <a:pt x="765" y="208"/>
                  </a:lnTo>
                  <a:lnTo>
                    <a:pt x="739" y="207"/>
                  </a:lnTo>
                  <a:lnTo>
                    <a:pt x="709" y="206"/>
                  </a:lnTo>
                  <a:lnTo>
                    <a:pt x="678" y="205"/>
                  </a:lnTo>
                  <a:lnTo>
                    <a:pt x="644" y="203"/>
                  </a:lnTo>
                  <a:lnTo>
                    <a:pt x="608" y="202"/>
                  </a:lnTo>
                  <a:lnTo>
                    <a:pt x="567" y="201"/>
                  </a:lnTo>
                  <a:lnTo>
                    <a:pt x="523" y="199"/>
                  </a:lnTo>
                  <a:lnTo>
                    <a:pt x="475" y="197"/>
                  </a:lnTo>
                  <a:lnTo>
                    <a:pt x="424" y="194"/>
                  </a:lnTo>
                  <a:lnTo>
                    <a:pt x="368" y="192"/>
                  </a:lnTo>
                  <a:lnTo>
                    <a:pt x="308" y="190"/>
                  </a:lnTo>
                  <a:lnTo>
                    <a:pt x="242" y="188"/>
                  </a:lnTo>
                  <a:lnTo>
                    <a:pt x="173" y="186"/>
                  </a:lnTo>
                  <a:lnTo>
                    <a:pt x="97" y="183"/>
                  </a:lnTo>
                  <a:lnTo>
                    <a:pt x="77" y="180"/>
                  </a:lnTo>
                  <a:lnTo>
                    <a:pt x="58" y="174"/>
                  </a:lnTo>
                  <a:lnTo>
                    <a:pt x="42" y="164"/>
                  </a:lnTo>
                  <a:lnTo>
                    <a:pt x="28" y="152"/>
                  </a:lnTo>
                  <a:lnTo>
                    <a:pt x="17" y="137"/>
                  </a:lnTo>
                  <a:lnTo>
                    <a:pt x="8" y="120"/>
                  </a:lnTo>
                  <a:lnTo>
                    <a:pt x="2" y="100"/>
                  </a:lnTo>
                  <a:lnTo>
                    <a:pt x="0" y="80"/>
                  </a:lnTo>
                  <a:lnTo>
                    <a:pt x="2" y="63"/>
                  </a:lnTo>
                  <a:lnTo>
                    <a:pt x="6" y="49"/>
                  </a:lnTo>
                  <a:lnTo>
                    <a:pt x="14" y="34"/>
                  </a:lnTo>
                  <a:lnTo>
                    <a:pt x="25" y="23"/>
                  </a:lnTo>
                  <a:lnTo>
                    <a:pt x="38" y="12"/>
                  </a:lnTo>
                  <a:lnTo>
                    <a:pt x="54" y="5"/>
                  </a:lnTo>
                  <a:lnTo>
                    <a:pt x="72" y="1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696E6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92" name="Freeform 343"/>
            <p:cNvSpPr>
              <a:spLocks/>
            </p:cNvSpPr>
            <p:nvPr/>
          </p:nvSpPr>
          <p:spPr bwMode="auto">
            <a:xfrm>
              <a:off x="2484" y="2416"/>
              <a:ext cx="139" cy="17"/>
            </a:xfrm>
            <a:custGeom>
              <a:avLst/>
              <a:gdLst>
                <a:gd name="T0" fmla="*/ 0 w 1258"/>
                <a:gd name="T1" fmla="*/ 0 h 216"/>
                <a:gd name="T2" fmla="*/ 0 w 1258"/>
                <a:gd name="T3" fmla="*/ 0 h 216"/>
                <a:gd name="T4" fmla="*/ 0 w 1258"/>
                <a:gd name="T5" fmla="*/ 0 h 216"/>
                <a:gd name="T6" fmla="*/ 0 w 1258"/>
                <a:gd name="T7" fmla="*/ 0 h 216"/>
                <a:gd name="T8" fmla="*/ 0 w 1258"/>
                <a:gd name="T9" fmla="*/ 0 h 216"/>
                <a:gd name="T10" fmla="*/ 0 w 1258"/>
                <a:gd name="T11" fmla="*/ 0 h 216"/>
                <a:gd name="T12" fmla="*/ 0 w 1258"/>
                <a:gd name="T13" fmla="*/ 0 h 216"/>
                <a:gd name="T14" fmla="*/ 0 w 1258"/>
                <a:gd name="T15" fmla="*/ 0 h 216"/>
                <a:gd name="T16" fmla="*/ 0 w 1258"/>
                <a:gd name="T17" fmla="*/ 0 h 216"/>
                <a:gd name="T18" fmla="*/ 0 w 1258"/>
                <a:gd name="T19" fmla="*/ 0 h 216"/>
                <a:gd name="T20" fmla="*/ 0 w 1258"/>
                <a:gd name="T21" fmla="*/ 0 h 216"/>
                <a:gd name="T22" fmla="*/ 0 w 1258"/>
                <a:gd name="T23" fmla="*/ 0 h 216"/>
                <a:gd name="T24" fmla="*/ 0 w 1258"/>
                <a:gd name="T25" fmla="*/ 0 h 216"/>
                <a:gd name="T26" fmla="*/ 0 w 1258"/>
                <a:gd name="T27" fmla="*/ 0 h 216"/>
                <a:gd name="T28" fmla="*/ 0 w 1258"/>
                <a:gd name="T29" fmla="*/ 0 h 216"/>
                <a:gd name="T30" fmla="*/ 0 w 1258"/>
                <a:gd name="T31" fmla="*/ 0 h 216"/>
                <a:gd name="T32" fmla="*/ 0 w 1258"/>
                <a:gd name="T33" fmla="*/ 0 h 216"/>
                <a:gd name="T34" fmla="*/ 0 w 1258"/>
                <a:gd name="T35" fmla="*/ 0 h 216"/>
                <a:gd name="T36" fmla="*/ 0 w 1258"/>
                <a:gd name="T37" fmla="*/ 0 h 216"/>
                <a:gd name="T38" fmla="*/ 0 w 1258"/>
                <a:gd name="T39" fmla="*/ 0 h 216"/>
                <a:gd name="T40" fmla="*/ 0 w 1258"/>
                <a:gd name="T41" fmla="*/ 0 h 216"/>
                <a:gd name="T42" fmla="*/ 0 w 1258"/>
                <a:gd name="T43" fmla="*/ 0 h 216"/>
                <a:gd name="T44" fmla="*/ 0 w 1258"/>
                <a:gd name="T45" fmla="*/ 0 h 216"/>
                <a:gd name="T46" fmla="*/ 0 w 1258"/>
                <a:gd name="T47" fmla="*/ 0 h 216"/>
                <a:gd name="T48" fmla="*/ 0 w 1258"/>
                <a:gd name="T49" fmla="*/ 0 h 216"/>
                <a:gd name="T50" fmla="*/ 0 w 1258"/>
                <a:gd name="T51" fmla="*/ 0 h 216"/>
                <a:gd name="T52" fmla="*/ 0 w 1258"/>
                <a:gd name="T53" fmla="*/ 0 h 216"/>
                <a:gd name="T54" fmla="*/ 0 w 1258"/>
                <a:gd name="T55" fmla="*/ 0 h 216"/>
                <a:gd name="T56" fmla="*/ 0 w 1258"/>
                <a:gd name="T57" fmla="*/ 0 h 216"/>
                <a:gd name="T58" fmla="*/ 0 w 1258"/>
                <a:gd name="T59" fmla="*/ 0 h 216"/>
                <a:gd name="T60" fmla="*/ 0 w 1258"/>
                <a:gd name="T61" fmla="*/ 0 h 216"/>
                <a:gd name="T62" fmla="*/ 0 w 1258"/>
                <a:gd name="T63" fmla="*/ 0 h 216"/>
                <a:gd name="T64" fmla="*/ 0 w 1258"/>
                <a:gd name="T65" fmla="*/ 0 h 216"/>
                <a:gd name="T66" fmla="*/ 0 w 1258"/>
                <a:gd name="T67" fmla="*/ 0 h 216"/>
                <a:gd name="T68" fmla="*/ 0 w 1258"/>
                <a:gd name="T69" fmla="*/ 0 h 216"/>
                <a:gd name="T70" fmla="*/ 0 w 1258"/>
                <a:gd name="T71" fmla="*/ 0 h 216"/>
                <a:gd name="T72" fmla="*/ 0 w 1258"/>
                <a:gd name="T73" fmla="*/ 0 h 216"/>
                <a:gd name="T74" fmla="*/ 0 w 1258"/>
                <a:gd name="T75" fmla="*/ 0 h 216"/>
                <a:gd name="T76" fmla="*/ 0 w 1258"/>
                <a:gd name="T77" fmla="*/ 0 h 216"/>
                <a:gd name="T78" fmla="*/ 0 w 1258"/>
                <a:gd name="T79" fmla="*/ 0 h 216"/>
                <a:gd name="T80" fmla="*/ 0 w 1258"/>
                <a:gd name="T81" fmla="*/ 0 h 216"/>
                <a:gd name="T82" fmla="*/ 0 w 1258"/>
                <a:gd name="T83" fmla="*/ 0 h 216"/>
                <a:gd name="T84" fmla="*/ 0 w 1258"/>
                <a:gd name="T85" fmla="*/ 0 h 216"/>
                <a:gd name="T86" fmla="*/ 0 w 1258"/>
                <a:gd name="T87" fmla="*/ 0 h 216"/>
                <a:gd name="T88" fmla="*/ 0 w 1258"/>
                <a:gd name="T89" fmla="*/ 0 h 216"/>
                <a:gd name="T90" fmla="*/ 0 w 1258"/>
                <a:gd name="T91" fmla="*/ 0 h 216"/>
                <a:gd name="T92" fmla="*/ 0 w 1258"/>
                <a:gd name="T93" fmla="*/ 0 h 216"/>
                <a:gd name="T94" fmla="*/ 0 w 1258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58"/>
                <a:gd name="T145" fmla="*/ 0 h 216"/>
                <a:gd name="T146" fmla="*/ 1258 w 1258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58" h="216">
                  <a:moveTo>
                    <a:pt x="85" y="0"/>
                  </a:moveTo>
                  <a:lnTo>
                    <a:pt x="117" y="1"/>
                  </a:lnTo>
                  <a:lnTo>
                    <a:pt x="147" y="2"/>
                  </a:lnTo>
                  <a:lnTo>
                    <a:pt x="175" y="3"/>
                  </a:lnTo>
                  <a:lnTo>
                    <a:pt x="200" y="4"/>
                  </a:lnTo>
                  <a:lnTo>
                    <a:pt x="224" y="5"/>
                  </a:lnTo>
                  <a:lnTo>
                    <a:pt x="246" y="5"/>
                  </a:lnTo>
                  <a:lnTo>
                    <a:pt x="267" y="6"/>
                  </a:lnTo>
                  <a:lnTo>
                    <a:pt x="287" y="7"/>
                  </a:lnTo>
                  <a:lnTo>
                    <a:pt x="307" y="7"/>
                  </a:lnTo>
                  <a:lnTo>
                    <a:pt x="325" y="9"/>
                  </a:lnTo>
                  <a:lnTo>
                    <a:pt x="344" y="10"/>
                  </a:lnTo>
                  <a:lnTo>
                    <a:pt x="363" y="10"/>
                  </a:lnTo>
                  <a:lnTo>
                    <a:pt x="383" y="11"/>
                  </a:lnTo>
                  <a:lnTo>
                    <a:pt x="402" y="12"/>
                  </a:lnTo>
                  <a:lnTo>
                    <a:pt x="423" y="12"/>
                  </a:lnTo>
                  <a:lnTo>
                    <a:pt x="445" y="13"/>
                  </a:lnTo>
                  <a:lnTo>
                    <a:pt x="468" y="14"/>
                  </a:lnTo>
                  <a:lnTo>
                    <a:pt x="493" y="15"/>
                  </a:lnTo>
                  <a:lnTo>
                    <a:pt x="520" y="16"/>
                  </a:lnTo>
                  <a:lnTo>
                    <a:pt x="549" y="17"/>
                  </a:lnTo>
                  <a:lnTo>
                    <a:pt x="580" y="18"/>
                  </a:lnTo>
                  <a:lnTo>
                    <a:pt x="615" y="20"/>
                  </a:lnTo>
                  <a:lnTo>
                    <a:pt x="651" y="21"/>
                  </a:lnTo>
                  <a:lnTo>
                    <a:pt x="691" y="23"/>
                  </a:lnTo>
                  <a:lnTo>
                    <a:pt x="736" y="25"/>
                  </a:lnTo>
                  <a:lnTo>
                    <a:pt x="783" y="27"/>
                  </a:lnTo>
                  <a:lnTo>
                    <a:pt x="834" y="29"/>
                  </a:lnTo>
                  <a:lnTo>
                    <a:pt x="890" y="31"/>
                  </a:lnTo>
                  <a:lnTo>
                    <a:pt x="951" y="33"/>
                  </a:lnTo>
                  <a:lnTo>
                    <a:pt x="1015" y="36"/>
                  </a:lnTo>
                  <a:lnTo>
                    <a:pt x="1086" y="40"/>
                  </a:lnTo>
                  <a:lnTo>
                    <a:pt x="1162" y="43"/>
                  </a:lnTo>
                  <a:lnTo>
                    <a:pt x="1188" y="46"/>
                  </a:lnTo>
                  <a:lnTo>
                    <a:pt x="1208" y="53"/>
                  </a:lnTo>
                  <a:lnTo>
                    <a:pt x="1224" y="62"/>
                  </a:lnTo>
                  <a:lnTo>
                    <a:pt x="1236" y="74"/>
                  </a:lnTo>
                  <a:lnTo>
                    <a:pt x="1246" y="87"/>
                  </a:lnTo>
                  <a:lnTo>
                    <a:pt x="1252" y="103"/>
                  </a:lnTo>
                  <a:lnTo>
                    <a:pt x="1256" y="118"/>
                  </a:lnTo>
                  <a:lnTo>
                    <a:pt x="1258" y="134"/>
                  </a:lnTo>
                  <a:lnTo>
                    <a:pt x="1258" y="153"/>
                  </a:lnTo>
                  <a:lnTo>
                    <a:pt x="1254" y="171"/>
                  </a:lnTo>
                  <a:lnTo>
                    <a:pt x="1247" y="186"/>
                  </a:lnTo>
                  <a:lnTo>
                    <a:pt x="1235" y="197"/>
                  </a:lnTo>
                  <a:lnTo>
                    <a:pt x="1220" y="205"/>
                  </a:lnTo>
                  <a:lnTo>
                    <a:pt x="1204" y="211"/>
                  </a:lnTo>
                  <a:lnTo>
                    <a:pt x="1185" y="215"/>
                  </a:lnTo>
                  <a:lnTo>
                    <a:pt x="1164" y="216"/>
                  </a:lnTo>
                  <a:lnTo>
                    <a:pt x="1131" y="215"/>
                  </a:lnTo>
                  <a:lnTo>
                    <a:pt x="1101" y="212"/>
                  </a:lnTo>
                  <a:lnTo>
                    <a:pt x="1074" y="211"/>
                  </a:lnTo>
                  <a:lnTo>
                    <a:pt x="1049" y="210"/>
                  </a:lnTo>
                  <a:lnTo>
                    <a:pt x="1024" y="209"/>
                  </a:lnTo>
                  <a:lnTo>
                    <a:pt x="1002" y="208"/>
                  </a:lnTo>
                  <a:lnTo>
                    <a:pt x="982" y="207"/>
                  </a:lnTo>
                  <a:lnTo>
                    <a:pt x="962" y="206"/>
                  </a:lnTo>
                  <a:lnTo>
                    <a:pt x="943" y="206"/>
                  </a:lnTo>
                  <a:lnTo>
                    <a:pt x="924" y="205"/>
                  </a:lnTo>
                  <a:lnTo>
                    <a:pt x="904" y="204"/>
                  </a:lnTo>
                  <a:lnTo>
                    <a:pt x="886" y="203"/>
                  </a:lnTo>
                  <a:lnTo>
                    <a:pt x="867" y="202"/>
                  </a:lnTo>
                  <a:lnTo>
                    <a:pt x="847" y="201"/>
                  </a:lnTo>
                  <a:lnTo>
                    <a:pt x="827" y="201"/>
                  </a:lnTo>
                  <a:lnTo>
                    <a:pt x="806" y="200"/>
                  </a:lnTo>
                  <a:lnTo>
                    <a:pt x="783" y="199"/>
                  </a:lnTo>
                  <a:lnTo>
                    <a:pt x="758" y="198"/>
                  </a:lnTo>
                  <a:lnTo>
                    <a:pt x="732" y="197"/>
                  </a:lnTo>
                  <a:lnTo>
                    <a:pt x="702" y="196"/>
                  </a:lnTo>
                  <a:lnTo>
                    <a:pt x="671" y="195"/>
                  </a:lnTo>
                  <a:lnTo>
                    <a:pt x="637" y="193"/>
                  </a:lnTo>
                  <a:lnTo>
                    <a:pt x="601" y="192"/>
                  </a:lnTo>
                  <a:lnTo>
                    <a:pt x="560" y="191"/>
                  </a:lnTo>
                  <a:lnTo>
                    <a:pt x="516" y="189"/>
                  </a:lnTo>
                  <a:lnTo>
                    <a:pt x="468" y="187"/>
                  </a:lnTo>
                  <a:lnTo>
                    <a:pt x="417" y="184"/>
                  </a:lnTo>
                  <a:lnTo>
                    <a:pt x="361" y="182"/>
                  </a:lnTo>
                  <a:lnTo>
                    <a:pt x="301" y="180"/>
                  </a:lnTo>
                  <a:lnTo>
                    <a:pt x="235" y="178"/>
                  </a:lnTo>
                  <a:lnTo>
                    <a:pt x="166" y="176"/>
                  </a:lnTo>
                  <a:lnTo>
                    <a:pt x="90" y="173"/>
                  </a:lnTo>
                  <a:lnTo>
                    <a:pt x="72" y="170"/>
                  </a:lnTo>
                  <a:lnTo>
                    <a:pt x="55" y="165"/>
                  </a:lnTo>
                  <a:lnTo>
                    <a:pt x="40" y="156"/>
                  </a:lnTo>
                  <a:lnTo>
                    <a:pt x="27" y="143"/>
                  </a:lnTo>
                  <a:lnTo>
                    <a:pt x="16" y="129"/>
                  </a:lnTo>
                  <a:lnTo>
                    <a:pt x="7" y="111"/>
                  </a:lnTo>
                  <a:lnTo>
                    <a:pt x="2" y="92"/>
                  </a:lnTo>
                  <a:lnTo>
                    <a:pt x="0" y="72"/>
                  </a:lnTo>
                  <a:lnTo>
                    <a:pt x="1" y="56"/>
                  </a:lnTo>
                  <a:lnTo>
                    <a:pt x="6" y="43"/>
                  </a:lnTo>
                  <a:lnTo>
                    <a:pt x="13" y="30"/>
                  </a:lnTo>
                  <a:lnTo>
                    <a:pt x="23" y="20"/>
                  </a:lnTo>
                  <a:lnTo>
                    <a:pt x="36" y="11"/>
                  </a:lnTo>
                  <a:lnTo>
                    <a:pt x="50" y="4"/>
                  </a:lnTo>
                  <a:lnTo>
                    <a:pt x="68" y="1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93" name="Freeform 344"/>
            <p:cNvSpPr>
              <a:spLocks/>
            </p:cNvSpPr>
            <p:nvPr/>
          </p:nvSpPr>
          <p:spPr bwMode="auto">
            <a:xfrm>
              <a:off x="2484" y="2417"/>
              <a:ext cx="139" cy="16"/>
            </a:xfrm>
            <a:custGeom>
              <a:avLst/>
              <a:gdLst>
                <a:gd name="T0" fmla="*/ 0 w 1249"/>
                <a:gd name="T1" fmla="*/ 0 h 203"/>
                <a:gd name="T2" fmla="*/ 0 w 1249"/>
                <a:gd name="T3" fmla="*/ 0 h 203"/>
                <a:gd name="T4" fmla="*/ 0 w 1249"/>
                <a:gd name="T5" fmla="*/ 0 h 203"/>
                <a:gd name="T6" fmla="*/ 0 w 1249"/>
                <a:gd name="T7" fmla="*/ 0 h 203"/>
                <a:gd name="T8" fmla="*/ 0 w 1249"/>
                <a:gd name="T9" fmla="*/ 0 h 203"/>
                <a:gd name="T10" fmla="*/ 0 w 1249"/>
                <a:gd name="T11" fmla="*/ 0 h 203"/>
                <a:gd name="T12" fmla="*/ 0 w 1249"/>
                <a:gd name="T13" fmla="*/ 0 h 203"/>
                <a:gd name="T14" fmla="*/ 0 w 1249"/>
                <a:gd name="T15" fmla="*/ 0 h 203"/>
                <a:gd name="T16" fmla="*/ 0 w 1249"/>
                <a:gd name="T17" fmla="*/ 0 h 203"/>
                <a:gd name="T18" fmla="*/ 0 w 1249"/>
                <a:gd name="T19" fmla="*/ 0 h 203"/>
                <a:gd name="T20" fmla="*/ 0 w 1249"/>
                <a:gd name="T21" fmla="*/ 0 h 203"/>
                <a:gd name="T22" fmla="*/ 0 w 1249"/>
                <a:gd name="T23" fmla="*/ 0 h 203"/>
                <a:gd name="T24" fmla="*/ 0 w 1249"/>
                <a:gd name="T25" fmla="*/ 0 h 203"/>
                <a:gd name="T26" fmla="*/ 0 w 1249"/>
                <a:gd name="T27" fmla="*/ 0 h 203"/>
                <a:gd name="T28" fmla="*/ 0 w 1249"/>
                <a:gd name="T29" fmla="*/ 0 h 203"/>
                <a:gd name="T30" fmla="*/ 0 w 1249"/>
                <a:gd name="T31" fmla="*/ 0 h 203"/>
                <a:gd name="T32" fmla="*/ 0 w 1249"/>
                <a:gd name="T33" fmla="*/ 0 h 203"/>
                <a:gd name="T34" fmla="*/ 0 w 1249"/>
                <a:gd name="T35" fmla="*/ 0 h 203"/>
                <a:gd name="T36" fmla="*/ 0 w 1249"/>
                <a:gd name="T37" fmla="*/ 0 h 203"/>
                <a:gd name="T38" fmla="*/ 0 w 1249"/>
                <a:gd name="T39" fmla="*/ 0 h 203"/>
                <a:gd name="T40" fmla="*/ 0 w 1249"/>
                <a:gd name="T41" fmla="*/ 0 h 203"/>
                <a:gd name="T42" fmla="*/ 0 w 1249"/>
                <a:gd name="T43" fmla="*/ 0 h 203"/>
                <a:gd name="T44" fmla="*/ 0 w 1249"/>
                <a:gd name="T45" fmla="*/ 0 h 203"/>
                <a:gd name="T46" fmla="*/ 0 w 1249"/>
                <a:gd name="T47" fmla="*/ 0 h 203"/>
                <a:gd name="T48" fmla="*/ 0 w 1249"/>
                <a:gd name="T49" fmla="*/ 0 h 203"/>
                <a:gd name="T50" fmla="*/ 0 w 1249"/>
                <a:gd name="T51" fmla="*/ 0 h 203"/>
                <a:gd name="T52" fmla="*/ 0 w 1249"/>
                <a:gd name="T53" fmla="*/ 0 h 203"/>
                <a:gd name="T54" fmla="*/ 0 w 1249"/>
                <a:gd name="T55" fmla="*/ 0 h 203"/>
                <a:gd name="T56" fmla="*/ 0 w 1249"/>
                <a:gd name="T57" fmla="*/ 0 h 203"/>
                <a:gd name="T58" fmla="*/ 0 w 1249"/>
                <a:gd name="T59" fmla="*/ 0 h 203"/>
                <a:gd name="T60" fmla="*/ 0 w 1249"/>
                <a:gd name="T61" fmla="*/ 0 h 203"/>
                <a:gd name="T62" fmla="*/ 0 w 1249"/>
                <a:gd name="T63" fmla="*/ 0 h 203"/>
                <a:gd name="T64" fmla="*/ 0 w 1249"/>
                <a:gd name="T65" fmla="*/ 0 h 203"/>
                <a:gd name="T66" fmla="*/ 0 w 1249"/>
                <a:gd name="T67" fmla="*/ 0 h 203"/>
                <a:gd name="T68" fmla="*/ 0 w 1249"/>
                <a:gd name="T69" fmla="*/ 0 h 20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49"/>
                <a:gd name="T106" fmla="*/ 0 h 203"/>
                <a:gd name="T107" fmla="*/ 1249 w 1249"/>
                <a:gd name="T108" fmla="*/ 203 h 20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49" h="203">
                  <a:moveTo>
                    <a:pt x="80" y="0"/>
                  </a:moveTo>
                  <a:lnTo>
                    <a:pt x="1157" y="41"/>
                  </a:lnTo>
                  <a:lnTo>
                    <a:pt x="1182" y="44"/>
                  </a:lnTo>
                  <a:lnTo>
                    <a:pt x="1202" y="50"/>
                  </a:lnTo>
                  <a:lnTo>
                    <a:pt x="1217" y="59"/>
                  </a:lnTo>
                  <a:lnTo>
                    <a:pt x="1228" y="69"/>
                  </a:lnTo>
                  <a:lnTo>
                    <a:pt x="1235" y="82"/>
                  </a:lnTo>
                  <a:lnTo>
                    <a:pt x="1242" y="96"/>
                  </a:lnTo>
                  <a:lnTo>
                    <a:pt x="1245" y="110"/>
                  </a:lnTo>
                  <a:lnTo>
                    <a:pt x="1248" y="126"/>
                  </a:lnTo>
                  <a:lnTo>
                    <a:pt x="1249" y="146"/>
                  </a:lnTo>
                  <a:lnTo>
                    <a:pt x="1246" y="162"/>
                  </a:lnTo>
                  <a:lnTo>
                    <a:pt x="1238" y="176"/>
                  </a:lnTo>
                  <a:lnTo>
                    <a:pt x="1227" y="186"/>
                  </a:lnTo>
                  <a:lnTo>
                    <a:pt x="1213" y="194"/>
                  </a:lnTo>
                  <a:lnTo>
                    <a:pt x="1197" y="199"/>
                  </a:lnTo>
                  <a:lnTo>
                    <a:pt x="1178" y="203"/>
                  </a:lnTo>
                  <a:lnTo>
                    <a:pt x="1159" y="203"/>
                  </a:lnTo>
                  <a:lnTo>
                    <a:pt x="85" y="160"/>
                  </a:lnTo>
                  <a:lnTo>
                    <a:pt x="70" y="158"/>
                  </a:lnTo>
                  <a:lnTo>
                    <a:pt x="55" y="152"/>
                  </a:lnTo>
                  <a:lnTo>
                    <a:pt x="40" y="144"/>
                  </a:lnTo>
                  <a:lnTo>
                    <a:pt x="27" y="132"/>
                  </a:lnTo>
                  <a:lnTo>
                    <a:pt x="17" y="118"/>
                  </a:lnTo>
                  <a:lnTo>
                    <a:pt x="8" y="102"/>
                  </a:lnTo>
                  <a:lnTo>
                    <a:pt x="3" y="84"/>
                  </a:lnTo>
                  <a:lnTo>
                    <a:pt x="0" y="64"/>
                  </a:lnTo>
                  <a:lnTo>
                    <a:pt x="2" y="49"/>
                  </a:lnTo>
                  <a:lnTo>
                    <a:pt x="6" y="37"/>
                  </a:lnTo>
                  <a:lnTo>
                    <a:pt x="14" y="26"/>
                  </a:lnTo>
                  <a:lnTo>
                    <a:pt x="23" y="16"/>
                  </a:lnTo>
                  <a:lnTo>
                    <a:pt x="35" y="8"/>
                  </a:lnTo>
                  <a:lnTo>
                    <a:pt x="49" y="3"/>
                  </a:lnTo>
                  <a:lnTo>
                    <a:pt x="64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94" name="Freeform 345"/>
            <p:cNvSpPr>
              <a:spLocks/>
            </p:cNvSpPr>
            <p:nvPr/>
          </p:nvSpPr>
          <p:spPr bwMode="auto">
            <a:xfrm>
              <a:off x="2485" y="2414"/>
              <a:ext cx="42" cy="15"/>
            </a:xfrm>
            <a:custGeom>
              <a:avLst/>
              <a:gdLst>
                <a:gd name="T0" fmla="*/ 0 w 374"/>
                <a:gd name="T1" fmla="*/ 0 h 176"/>
                <a:gd name="T2" fmla="*/ 0 w 374"/>
                <a:gd name="T3" fmla="*/ 0 h 176"/>
                <a:gd name="T4" fmla="*/ 0 w 374"/>
                <a:gd name="T5" fmla="*/ 0 h 176"/>
                <a:gd name="T6" fmla="*/ 0 w 374"/>
                <a:gd name="T7" fmla="*/ 0 h 176"/>
                <a:gd name="T8" fmla="*/ 0 w 374"/>
                <a:gd name="T9" fmla="*/ 0 h 176"/>
                <a:gd name="T10" fmla="*/ 0 w 374"/>
                <a:gd name="T11" fmla="*/ 0 h 176"/>
                <a:gd name="T12" fmla="*/ 0 w 374"/>
                <a:gd name="T13" fmla="*/ 0 h 176"/>
                <a:gd name="T14" fmla="*/ 0 w 374"/>
                <a:gd name="T15" fmla="*/ 0 h 176"/>
                <a:gd name="T16" fmla="*/ 0 w 374"/>
                <a:gd name="T17" fmla="*/ 0 h 176"/>
                <a:gd name="T18" fmla="*/ 0 w 374"/>
                <a:gd name="T19" fmla="*/ 0 h 176"/>
                <a:gd name="T20" fmla="*/ 0 w 374"/>
                <a:gd name="T21" fmla="*/ 0 h 176"/>
                <a:gd name="T22" fmla="*/ 0 w 374"/>
                <a:gd name="T23" fmla="*/ 0 h 176"/>
                <a:gd name="T24" fmla="*/ 0 w 374"/>
                <a:gd name="T25" fmla="*/ 0 h 176"/>
                <a:gd name="T26" fmla="*/ 0 w 374"/>
                <a:gd name="T27" fmla="*/ 0 h 176"/>
                <a:gd name="T28" fmla="*/ 0 w 374"/>
                <a:gd name="T29" fmla="*/ 0 h 176"/>
                <a:gd name="T30" fmla="*/ 0 w 374"/>
                <a:gd name="T31" fmla="*/ 0 h 176"/>
                <a:gd name="T32" fmla="*/ 0 w 374"/>
                <a:gd name="T33" fmla="*/ 0 h 176"/>
                <a:gd name="T34" fmla="*/ 0 w 374"/>
                <a:gd name="T35" fmla="*/ 0 h 176"/>
                <a:gd name="T36" fmla="*/ 0 w 374"/>
                <a:gd name="T37" fmla="*/ 0 h 176"/>
                <a:gd name="T38" fmla="*/ 0 w 374"/>
                <a:gd name="T39" fmla="*/ 0 h 176"/>
                <a:gd name="T40" fmla="*/ 0 w 374"/>
                <a:gd name="T41" fmla="*/ 0 h 176"/>
                <a:gd name="T42" fmla="*/ 0 w 374"/>
                <a:gd name="T43" fmla="*/ 0 h 176"/>
                <a:gd name="T44" fmla="*/ 0 w 374"/>
                <a:gd name="T45" fmla="*/ 0 h 176"/>
                <a:gd name="T46" fmla="*/ 0 w 374"/>
                <a:gd name="T47" fmla="*/ 0 h 176"/>
                <a:gd name="T48" fmla="*/ 0 w 374"/>
                <a:gd name="T49" fmla="*/ 0 h 176"/>
                <a:gd name="T50" fmla="*/ 0 w 374"/>
                <a:gd name="T51" fmla="*/ 0 h 176"/>
                <a:gd name="T52" fmla="*/ 0 w 374"/>
                <a:gd name="T53" fmla="*/ 0 h 176"/>
                <a:gd name="T54" fmla="*/ 0 w 374"/>
                <a:gd name="T55" fmla="*/ 0 h 176"/>
                <a:gd name="T56" fmla="*/ 0 w 374"/>
                <a:gd name="T57" fmla="*/ 0 h 176"/>
                <a:gd name="T58" fmla="*/ 0 w 374"/>
                <a:gd name="T59" fmla="*/ 0 h 1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4"/>
                <a:gd name="T91" fmla="*/ 0 h 176"/>
                <a:gd name="T92" fmla="*/ 374 w 374"/>
                <a:gd name="T93" fmla="*/ 176 h 17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4" h="176">
                  <a:moveTo>
                    <a:pt x="354" y="176"/>
                  </a:moveTo>
                  <a:lnTo>
                    <a:pt x="361" y="175"/>
                  </a:lnTo>
                  <a:lnTo>
                    <a:pt x="367" y="170"/>
                  </a:lnTo>
                  <a:lnTo>
                    <a:pt x="372" y="164"/>
                  </a:lnTo>
                  <a:lnTo>
                    <a:pt x="374" y="156"/>
                  </a:lnTo>
                  <a:lnTo>
                    <a:pt x="372" y="32"/>
                  </a:lnTo>
                  <a:lnTo>
                    <a:pt x="370" y="23"/>
                  </a:lnTo>
                  <a:lnTo>
                    <a:pt x="365" y="17"/>
                  </a:lnTo>
                  <a:lnTo>
                    <a:pt x="358" y="13"/>
                  </a:lnTo>
                  <a:lnTo>
                    <a:pt x="349" y="12"/>
                  </a:lnTo>
                  <a:lnTo>
                    <a:pt x="191" y="5"/>
                  </a:lnTo>
                  <a:lnTo>
                    <a:pt x="73" y="0"/>
                  </a:lnTo>
                  <a:lnTo>
                    <a:pt x="58" y="1"/>
                  </a:lnTo>
                  <a:lnTo>
                    <a:pt x="43" y="4"/>
                  </a:lnTo>
                  <a:lnTo>
                    <a:pt x="31" y="10"/>
                  </a:lnTo>
                  <a:lnTo>
                    <a:pt x="21" y="18"/>
                  </a:lnTo>
                  <a:lnTo>
                    <a:pt x="12" y="29"/>
                  </a:lnTo>
                  <a:lnTo>
                    <a:pt x="5" y="40"/>
                  </a:lnTo>
                  <a:lnTo>
                    <a:pt x="1" y="53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2" y="103"/>
                  </a:lnTo>
                  <a:lnTo>
                    <a:pt x="7" y="117"/>
                  </a:lnTo>
                  <a:lnTo>
                    <a:pt x="15" y="129"/>
                  </a:lnTo>
                  <a:lnTo>
                    <a:pt x="24" y="139"/>
                  </a:lnTo>
                  <a:lnTo>
                    <a:pt x="35" y="149"/>
                  </a:lnTo>
                  <a:lnTo>
                    <a:pt x="48" y="156"/>
                  </a:lnTo>
                  <a:lnTo>
                    <a:pt x="61" y="161"/>
                  </a:lnTo>
                  <a:lnTo>
                    <a:pt x="75" y="163"/>
                  </a:lnTo>
                  <a:lnTo>
                    <a:pt x="354" y="176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95" name="Freeform 346"/>
            <p:cNvSpPr>
              <a:spLocks/>
            </p:cNvSpPr>
            <p:nvPr/>
          </p:nvSpPr>
          <p:spPr bwMode="auto">
            <a:xfrm>
              <a:off x="2581" y="2417"/>
              <a:ext cx="41" cy="14"/>
            </a:xfrm>
            <a:custGeom>
              <a:avLst/>
              <a:gdLst>
                <a:gd name="T0" fmla="*/ 0 w 374"/>
                <a:gd name="T1" fmla="*/ 0 h 173"/>
                <a:gd name="T2" fmla="*/ 0 w 374"/>
                <a:gd name="T3" fmla="*/ 0 h 173"/>
                <a:gd name="T4" fmla="*/ 0 w 374"/>
                <a:gd name="T5" fmla="*/ 0 h 173"/>
                <a:gd name="T6" fmla="*/ 0 w 374"/>
                <a:gd name="T7" fmla="*/ 0 h 173"/>
                <a:gd name="T8" fmla="*/ 0 w 374"/>
                <a:gd name="T9" fmla="*/ 0 h 173"/>
                <a:gd name="T10" fmla="*/ 0 w 374"/>
                <a:gd name="T11" fmla="*/ 0 h 173"/>
                <a:gd name="T12" fmla="*/ 0 w 374"/>
                <a:gd name="T13" fmla="*/ 0 h 173"/>
                <a:gd name="T14" fmla="*/ 0 w 374"/>
                <a:gd name="T15" fmla="*/ 0 h 173"/>
                <a:gd name="T16" fmla="*/ 0 w 374"/>
                <a:gd name="T17" fmla="*/ 0 h 173"/>
                <a:gd name="T18" fmla="*/ 0 w 374"/>
                <a:gd name="T19" fmla="*/ 0 h 173"/>
                <a:gd name="T20" fmla="*/ 0 w 374"/>
                <a:gd name="T21" fmla="*/ 0 h 173"/>
                <a:gd name="T22" fmla="*/ 0 w 374"/>
                <a:gd name="T23" fmla="*/ 0 h 173"/>
                <a:gd name="T24" fmla="*/ 0 w 374"/>
                <a:gd name="T25" fmla="*/ 0 h 173"/>
                <a:gd name="T26" fmla="*/ 0 w 374"/>
                <a:gd name="T27" fmla="*/ 0 h 173"/>
                <a:gd name="T28" fmla="*/ 0 w 374"/>
                <a:gd name="T29" fmla="*/ 0 h 173"/>
                <a:gd name="T30" fmla="*/ 0 w 374"/>
                <a:gd name="T31" fmla="*/ 0 h 173"/>
                <a:gd name="T32" fmla="*/ 0 w 374"/>
                <a:gd name="T33" fmla="*/ 0 h 173"/>
                <a:gd name="T34" fmla="*/ 0 w 374"/>
                <a:gd name="T35" fmla="*/ 0 h 173"/>
                <a:gd name="T36" fmla="*/ 0 w 374"/>
                <a:gd name="T37" fmla="*/ 0 h 173"/>
                <a:gd name="T38" fmla="*/ 0 w 374"/>
                <a:gd name="T39" fmla="*/ 0 h 173"/>
                <a:gd name="T40" fmla="*/ 0 w 374"/>
                <a:gd name="T41" fmla="*/ 0 h 173"/>
                <a:gd name="T42" fmla="*/ 0 w 374"/>
                <a:gd name="T43" fmla="*/ 0 h 173"/>
                <a:gd name="T44" fmla="*/ 0 w 374"/>
                <a:gd name="T45" fmla="*/ 0 h 173"/>
                <a:gd name="T46" fmla="*/ 0 w 374"/>
                <a:gd name="T47" fmla="*/ 0 h 173"/>
                <a:gd name="T48" fmla="*/ 0 w 374"/>
                <a:gd name="T49" fmla="*/ 0 h 173"/>
                <a:gd name="T50" fmla="*/ 0 w 374"/>
                <a:gd name="T51" fmla="*/ 0 h 173"/>
                <a:gd name="T52" fmla="*/ 0 w 374"/>
                <a:gd name="T53" fmla="*/ 0 h 173"/>
                <a:gd name="T54" fmla="*/ 0 w 374"/>
                <a:gd name="T55" fmla="*/ 0 h 173"/>
                <a:gd name="T56" fmla="*/ 0 w 374"/>
                <a:gd name="T57" fmla="*/ 0 h 173"/>
                <a:gd name="T58" fmla="*/ 0 w 374"/>
                <a:gd name="T59" fmla="*/ 0 h 1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4"/>
                <a:gd name="T91" fmla="*/ 0 h 173"/>
                <a:gd name="T92" fmla="*/ 374 w 374"/>
                <a:gd name="T93" fmla="*/ 173 h 17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4" h="173">
                  <a:moveTo>
                    <a:pt x="24" y="160"/>
                  </a:moveTo>
                  <a:lnTo>
                    <a:pt x="16" y="159"/>
                  </a:lnTo>
                  <a:lnTo>
                    <a:pt x="9" y="156"/>
                  </a:lnTo>
                  <a:lnTo>
                    <a:pt x="4" y="150"/>
                  </a:lnTo>
                  <a:lnTo>
                    <a:pt x="2" y="141"/>
                  </a:lnTo>
                  <a:lnTo>
                    <a:pt x="0" y="16"/>
                  </a:lnTo>
                  <a:lnTo>
                    <a:pt x="2" y="9"/>
                  </a:lnTo>
                  <a:lnTo>
                    <a:pt x="6" y="3"/>
                  </a:lnTo>
                  <a:lnTo>
                    <a:pt x="13" y="0"/>
                  </a:lnTo>
                  <a:lnTo>
                    <a:pt x="21" y="0"/>
                  </a:lnTo>
                  <a:lnTo>
                    <a:pt x="181" y="4"/>
                  </a:lnTo>
                  <a:lnTo>
                    <a:pt x="299" y="9"/>
                  </a:lnTo>
                  <a:lnTo>
                    <a:pt x="314" y="11"/>
                  </a:lnTo>
                  <a:lnTo>
                    <a:pt x="328" y="16"/>
                  </a:lnTo>
                  <a:lnTo>
                    <a:pt x="340" y="24"/>
                  </a:lnTo>
                  <a:lnTo>
                    <a:pt x="351" y="33"/>
                  </a:lnTo>
                  <a:lnTo>
                    <a:pt x="360" y="43"/>
                  </a:lnTo>
                  <a:lnTo>
                    <a:pt x="367" y="56"/>
                  </a:lnTo>
                  <a:lnTo>
                    <a:pt x="372" y="69"/>
                  </a:lnTo>
                  <a:lnTo>
                    <a:pt x="374" y="84"/>
                  </a:lnTo>
                  <a:lnTo>
                    <a:pt x="374" y="105"/>
                  </a:lnTo>
                  <a:lnTo>
                    <a:pt x="372" y="119"/>
                  </a:lnTo>
                  <a:lnTo>
                    <a:pt x="369" y="132"/>
                  </a:lnTo>
                  <a:lnTo>
                    <a:pt x="363" y="144"/>
                  </a:lnTo>
                  <a:lnTo>
                    <a:pt x="354" y="154"/>
                  </a:lnTo>
                  <a:lnTo>
                    <a:pt x="343" y="162"/>
                  </a:lnTo>
                  <a:lnTo>
                    <a:pt x="331" y="169"/>
                  </a:lnTo>
                  <a:lnTo>
                    <a:pt x="318" y="172"/>
                  </a:lnTo>
                  <a:lnTo>
                    <a:pt x="304" y="173"/>
                  </a:lnTo>
                  <a:lnTo>
                    <a:pt x="24" y="16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96" name="Freeform 347"/>
            <p:cNvSpPr>
              <a:spLocks/>
            </p:cNvSpPr>
            <p:nvPr/>
          </p:nvSpPr>
          <p:spPr bwMode="auto">
            <a:xfrm>
              <a:off x="2533" y="2415"/>
              <a:ext cx="42" cy="15"/>
            </a:xfrm>
            <a:custGeom>
              <a:avLst/>
              <a:gdLst>
                <a:gd name="T0" fmla="*/ 0 w 375"/>
                <a:gd name="T1" fmla="*/ 0 h 177"/>
                <a:gd name="T2" fmla="*/ 0 w 375"/>
                <a:gd name="T3" fmla="*/ 0 h 177"/>
                <a:gd name="T4" fmla="*/ 0 w 375"/>
                <a:gd name="T5" fmla="*/ 0 h 177"/>
                <a:gd name="T6" fmla="*/ 0 w 375"/>
                <a:gd name="T7" fmla="*/ 0 h 177"/>
                <a:gd name="T8" fmla="*/ 0 w 375"/>
                <a:gd name="T9" fmla="*/ 0 h 177"/>
                <a:gd name="T10" fmla="*/ 0 w 375"/>
                <a:gd name="T11" fmla="*/ 0 h 177"/>
                <a:gd name="T12" fmla="*/ 0 w 375"/>
                <a:gd name="T13" fmla="*/ 0 h 177"/>
                <a:gd name="T14" fmla="*/ 0 w 375"/>
                <a:gd name="T15" fmla="*/ 0 h 177"/>
                <a:gd name="T16" fmla="*/ 0 w 375"/>
                <a:gd name="T17" fmla="*/ 0 h 177"/>
                <a:gd name="T18" fmla="*/ 0 w 375"/>
                <a:gd name="T19" fmla="*/ 0 h 177"/>
                <a:gd name="T20" fmla="*/ 0 w 375"/>
                <a:gd name="T21" fmla="*/ 0 h 177"/>
                <a:gd name="T22" fmla="*/ 0 w 375"/>
                <a:gd name="T23" fmla="*/ 0 h 177"/>
                <a:gd name="T24" fmla="*/ 0 w 375"/>
                <a:gd name="T25" fmla="*/ 0 h 177"/>
                <a:gd name="T26" fmla="*/ 0 w 375"/>
                <a:gd name="T27" fmla="*/ 0 h 177"/>
                <a:gd name="T28" fmla="*/ 0 w 375"/>
                <a:gd name="T29" fmla="*/ 0 h 177"/>
                <a:gd name="T30" fmla="*/ 0 w 375"/>
                <a:gd name="T31" fmla="*/ 0 h 177"/>
                <a:gd name="T32" fmla="*/ 0 w 375"/>
                <a:gd name="T33" fmla="*/ 0 h 177"/>
                <a:gd name="T34" fmla="*/ 0 w 375"/>
                <a:gd name="T35" fmla="*/ 0 h 177"/>
                <a:gd name="T36" fmla="*/ 0 w 375"/>
                <a:gd name="T37" fmla="*/ 0 h 177"/>
                <a:gd name="T38" fmla="*/ 0 w 375"/>
                <a:gd name="T39" fmla="*/ 0 h 177"/>
                <a:gd name="T40" fmla="*/ 0 w 375"/>
                <a:gd name="T41" fmla="*/ 0 h 1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5"/>
                <a:gd name="T64" fmla="*/ 0 h 177"/>
                <a:gd name="T65" fmla="*/ 375 w 375"/>
                <a:gd name="T66" fmla="*/ 177 h 1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5" h="177">
                  <a:moveTo>
                    <a:pt x="20" y="0"/>
                  </a:moveTo>
                  <a:lnTo>
                    <a:pt x="351" y="14"/>
                  </a:lnTo>
                  <a:lnTo>
                    <a:pt x="359" y="16"/>
                  </a:lnTo>
                  <a:lnTo>
                    <a:pt x="365" y="20"/>
                  </a:lnTo>
                  <a:lnTo>
                    <a:pt x="371" y="26"/>
                  </a:lnTo>
                  <a:lnTo>
                    <a:pt x="373" y="34"/>
                  </a:lnTo>
                  <a:lnTo>
                    <a:pt x="375" y="159"/>
                  </a:lnTo>
                  <a:lnTo>
                    <a:pt x="374" y="166"/>
                  </a:lnTo>
                  <a:lnTo>
                    <a:pt x="370" y="172"/>
                  </a:lnTo>
                  <a:lnTo>
                    <a:pt x="363" y="176"/>
                  </a:lnTo>
                  <a:lnTo>
                    <a:pt x="355" y="177"/>
                  </a:lnTo>
                  <a:lnTo>
                    <a:pt x="24" y="163"/>
                  </a:lnTo>
                  <a:lnTo>
                    <a:pt x="16" y="161"/>
                  </a:lnTo>
                  <a:lnTo>
                    <a:pt x="9" y="157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97" name="Freeform 348"/>
            <p:cNvSpPr>
              <a:spLocks/>
            </p:cNvSpPr>
            <p:nvPr/>
          </p:nvSpPr>
          <p:spPr bwMode="auto">
            <a:xfrm>
              <a:off x="2487" y="2413"/>
              <a:ext cx="42" cy="14"/>
            </a:xfrm>
            <a:custGeom>
              <a:avLst/>
              <a:gdLst>
                <a:gd name="T0" fmla="*/ 0 w 374"/>
                <a:gd name="T1" fmla="*/ 0 h 176"/>
                <a:gd name="T2" fmla="*/ 0 w 374"/>
                <a:gd name="T3" fmla="*/ 0 h 176"/>
                <a:gd name="T4" fmla="*/ 0 w 374"/>
                <a:gd name="T5" fmla="*/ 0 h 176"/>
                <a:gd name="T6" fmla="*/ 0 w 374"/>
                <a:gd name="T7" fmla="*/ 0 h 176"/>
                <a:gd name="T8" fmla="*/ 0 w 374"/>
                <a:gd name="T9" fmla="*/ 0 h 176"/>
                <a:gd name="T10" fmla="*/ 0 w 374"/>
                <a:gd name="T11" fmla="*/ 0 h 176"/>
                <a:gd name="T12" fmla="*/ 0 w 374"/>
                <a:gd name="T13" fmla="*/ 0 h 176"/>
                <a:gd name="T14" fmla="*/ 0 w 374"/>
                <a:gd name="T15" fmla="*/ 0 h 176"/>
                <a:gd name="T16" fmla="*/ 0 w 374"/>
                <a:gd name="T17" fmla="*/ 0 h 176"/>
                <a:gd name="T18" fmla="*/ 0 w 374"/>
                <a:gd name="T19" fmla="*/ 0 h 176"/>
                <a:gd name="T20" fmla="*/ 0 w 374"/>
                <a:gd name="T21" fmla="*/ 0 h 176"/>
                <a:gd name="T22" fmla="*/ 0 w 374"/>
                <a:gd name="T23" fmla="*/ 0 h 176"/>
                <a:gd name="T24" fmla="*/ 0 w 374"/>
                <a:gd name="T25" fmla="*/ 0 h 176"/>
                <a:gd name="T26" fmla="*/ 0 w 374"/>
                <a:gd name="T27" fmla="*/ 0 h 176"/>
                <a:gd name="T28" fmla="*/ 0 w 374"/>
                <a:gd name="T29" fmla="*/ 0 h 176"/>
                <a:gd name="T30" fmla="*/ 0 w 374"/>
                <a:gd name="T31" fmla="*/ 0 h 176"/>
                <a:gd name="T32" fmla="*/ 0 w 374"/>
                <a:gd name="T33" fmla="*/ 0 h 176"/>
                <a:gd name="T34" fmla="*/ 0 w 374"/>
                <a:gd name="T35" fmla="*/ 0 h 176"/>
                <a:gd name="T36" fmla="*/ 0 w 374"/>
                <a:gd name="T37" fmla="*/ 0 h 176"/>
                <a:gd name="T38" fmla="*/ 0 w 374"/>
                <a:gd name="T39" fmla="*/ 0 h 176"/>
                <a:gd name="T40" fmla="*/ 0 w 374"/>
                <a:gd name="T41" fmla="*/ 0 h 176"/>
                <a:gd name="T42" fmla="*/ 0 w 374"/>
                <a:gd name="T43" fmla="*/ 0 h 176"/>
                <a:gd name="T44" fmla="*/ 0 w 374"/>
                <a:gd name="T45" fmla="*/ 0 h 176"/>
                <a:gd name="T46" fmla="*/ 0 w 374"/>
                <a:gd name="T47" fmla="*/ 0 h 176"/>
                <a:gd name="T48" fmla="*/ 0 w 374"/>
                <a:gd name="T49" fmla="*/ 0 h 176"/>
                <a:gd name="T50" fmla="*/ 0 w 374"/>
                <a:gd name="T51" fmla="*/ 0 h 176"/>
                <a:gd name="T52" fmla="*/ 0 w 374"/>
                <a:gd name="T53" fmla="*/ 0 h 176"/>
                <a:gd name="T54" fmla="*/ 0 w 374"/>
                <a:gd name="T55" fmla="*/ 0 h 176"/>
                <a:gd name="T56" fmla="*/ 0 w 374"/>
                <a:gd name="T57" fmla="*/ 0 h 176"/>
                <a:gd name="T58" fmla="*/ 0 w 374"/>
                <a:gd name="T59" fmla="*/ 0 h 1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4"/>
                <a:gd name="T91" fmla="*/ 0 h 176"/>
                <a:gd name="T92" fmla="*/ 374 w 374"/>
                <a:gd name="T93" fmla="*/ 176 h 17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4" h="176">
                  <a:moveTo>
                    <a:pt x="352" y="176"/>
                  </a:moveTo>
                  <a:lnTo>
                    <a:pt x="361" y="175"/>
                  </a:lnTo>
                  <a:lnTo>
                    <a:pt x="368" y="171"/>
                  </a:lnTo>
                  <a:lnTo>
                    <a:pt x="372" y="165"/>
                  </a:lnTo>
                  <a:lnTo>
                    <a:pt x="374" y="156"/>
                  </a:lnTo>
                  <a:lnTo>
                    <a:pt x="371" y="33"/>
                  </a:lnTo>
                  <a:lnTo>
                    <a:pt x="368" y="25"/>
                  </a:lnTo>
                  <a:lnTo>
                    <a:pt x="364" y="18"/>
                  </a:lnTo>
                  <a:lnTo>
                    <a:pt x="357" y="14"/>
                  </a:lnTo>
                  <a:lnTo>
                    <a:pt x="350" y="12"/>
                  </a:lnTo>
                  <a:lnTo>
                    <a:pt x="188" y="5"/>
                  </a:lnTo>
                  <a:lnTo>
                    <a:pt x="70" y="0"/>
                  </a:lnTo>
                  <a:lnTo>
                    <a:pt x="55" y="1"/>
                  </a:lnTo>
                  <a:lnTo>
                    <a:pt x="42" y="4"/>
                  </a:lnTo>
                  <a:lnTo>
                    <a:pt x="29" y="10"/>
                  </a:lnTo>
                  <a:lnTo>
                    <a:pt x="18" y="18"/>
                  </a:lnTo>
                  <a:lnTo>
                    <a:pt x="10" y="28"/>
                  </a:lnTo>
                  <a:lnTo>
                    <a:pt x="4" y="40"/>
                  </a:lnTo>
                  <a:lnTo>
                    <a:pt x="0" y="53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1" y="104"/>
                  </a:lnTo>
                  <a:lnTo>
                    <a:pt x="6" y="117"/>
                  </a:lnTo>
                  <a:lnTo>
                    <a:pt x="13" y="129"/>
                  </a:lnTo>
                  <a:lnTo>
                    <a:pt x="22" y="141"/>
                  </a:lnTo>
                  <a:lnTo>
                    <a:pt x="34" y="150"/>
                  </a:lnTo>
                  <a:lnTo>
                    <a:pt x="46" y="156"/>
                  </a:lnTo>
                  <a:lnTo>
                    <a:pt x="60" y="162"/>
                  </a:lnTo>
                  <a:lnTo>
                    <a:pt x="75" y="164"/>
                  </a:lnTo>
                  <a:lnTo>
                    <a:pt x="352" y="176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98" name="Freeform 349"/>
            <p:cNvSpPr>
              <a:spLocks/>
            </p:cNvSpPr>
            <p:nvPr/>
          </p:nvSpPr>
          <p:spPr bwMode="auto">
            <a:xfrm>
              <a:off x="2583" y="2416"/>
              <a:ext cx="42" cy="14"/>
            </a:xfrm>
            <a:custGeom>
              <a:avLst/>
              <a:gdLst>
                <a:gd name="T0" fmla="*/ 0 w 375"/>
                <a:gd name="T1" fmla="*/ 0 h 173"/>
                <a:gd name="T2" fmla="*/ 0 w 375"/>
                <a:gd name="T3" fmla="*/ 0 h 173"/>
                <a:gd name="T4" fmla="*/ 0 w 375"/>
                <a:gd name="T5" fmla="*/ 0 h 173"/>
                <a:gd name="T6" fmla="*/ 0 w 375"/>
                <a:gd name="T7" fmla="*/ 0 h 173"/>
                <a:gd name="T8" fmla="*/ 0 w 375"/>
                <a:gd name="T9" fmla="*/ 0 h 173"/>
                <a:gd name="T10" fmla="*/ 0 w 375"/>
                <a:gd name="T11" fmla="*/ 0 h 173"/>
                <a:gd name="T12" fmla="*/ 0 w 375"/>
                <a:gd name="T13" fmla="*/ 0 h 173"/>
                <a:gd name="T14" fmla="*/ 0 w 375"/>
                <a:gd name="T15" fmla="*/ 0 h 173"/>
                <a:gd name="T16" fmla="*/ 0 w 375"/>
                <a:gd name="T17" fmla="*/ 0 h 173"/>
                <a:gd name="T18" fmla="*/ 0 w 375"/>
                <a:gd name="T19" fmla="*/ 0 h 173"/>
                <a:gd name="T20" fmla="*/ 0 w 375"/>
                <a:gd name="T21" fmla="*/ 0 h 173"/>
                <a:gd name="T22" fmla="*/ 0 w 375"/>
                <a:gd name="T23" fmla="*/ 0 h 173"/>
                <a:gd name="T24" fmla="*/ 0 w 375"/>
                <a:gd name="T25" fmla="*/ 0 h 173"/>
                <a:gd name="T26" fmla="*/ 0 w 375"/>
                <a:gd name="T27" fmla="*/ 0 h 173"/>
                <a:gd name="T28" fmla="*/ 0 w 375"/>
                <a:gd name="T29" fmla="*/ 0 h 173"/>
                <a:gd name="T30" fmla="*/ 0 w 375"/>
                <a:gd name="T31" fmla="*/ 0 h 173"/>
                <a:gd name="T32" fmla="*/ 0 w 375"/>
                <a:gd name="T33" fmla="*/ 0 h 173"/>
                <a:gd name="T34" fmla="*/ 0 w 375"/>
                <a:gd name="T35" fmla="*/ 0 h 173"/>
                <a:gd name="T36" fmla="*/ 0 w 375"/>
                <a:gd name="T37" fmla="*/ 0 h 173"/>
                <a:gd name="T38" fmla="*/ 0 w 375"/>
                <a:gd name="T39" fmla="*/ 0 h 173"/>
                <a:gd name="T40" fmla="*/ 0 w 375"/>
                <a:gd name="T41" fmla="*/ 0 h 173"/>
                <a:gd name="T42" fmla="*/ 0 w 375"/>
                <a:gd name="T43" fmla="*/ 0 h 173"/>
                <a:gd name="T44" fmla="*/ 0 w 375"/>
                <a:gd name="T45" fmla="*/ 0 h 173"/>
                <a:gd name="T46" fmla="*/ 0 w 375"/>
                <a:gd name="T47" fmla="*/ 0 h 173"/>
                <a:gd name="T48" fmla="*/ 0 w 375"/>
                <a:gd name="T49" fmla="*/ 0 h 173"/>
                <a:gd name="T50" fmla="*/ 0 w 375"/>
                <a:gd name="T51" fmla="*/ 0 h 173"/>
                <a:gd name="T52" fmla="*/ 0 w 375"/>
                <a:gd name="T53" fmla="*/ 0 h 173"/>
                <a:gd name="T54" fmla="*/ 0 w 375"/>
                <a:gd name="T55" fmla="*/ 0 h 173"/>
                <a:gd name="T56" fmla="*/ 0 w 375"/>
                <a:gd name="T57" fmla="*/ 0 h 173"/>
                <a:gd name="T58" fmla="*/ 0 w 375"/>
                <a:gd name="T59" fmla="*/ 0 h 1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5"/>
                <a:gd name="T91" fmla="*/ 0 h 173"/>
                <a:gd name="T92" fmla="*/ 375 w 375"/>
                <a:gd name="T93" fmla="*/ 173 h 17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5" h="173">
                  <a:moveTo>
                    <a:pt x="24" y="161"/>
                  </a:moveTo>
                  <a:lnTo>
                    <a:pt x="16" y="160"/>
                  </a:lnTo>
                  <a:lnTo>
                    <a:pt x="9" y="157"/>
                  </a:lnTo>
                  <a:lnTo>
                    <a:pt x="5" y="150"/>
                  </a:lnTo>
                  <a:lnTo>
                    <a:pt x="3" y="141"/>
                  </a:lnTo>
                  <a:lnTo>
                    <a:pt x="0" y="18"/>
                  </a:lnTo>
                  <a:lnTo>
                    <a:pt x="1" y="11"/>
                  </a:lnTo>
                  <a:lnTo>
                    <a:pt x="6" y="4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182" y="5"/>
                  </a:lnTo>
                  <a:lnTo>
                    <a:pt x="300" y="10"/>
                  </a:lnTo>
                  <a:lnTo>
                    <a:pt x="314" y="12"/>
                  </a:lnTo>
                  <a:lnTo>
                    <a:pt x="327" y="17"/>
                  </a:lnTo>
                  <a:lnTo>
                    <a:pt x="339" y="24"/>
                  </a:lnTo>
                  <a:lnTo>
                    <a:pt x="350" y="33"/>
                  </a:lnTo>
                  <a:lnTo>
                    <a:pt x="360" y="44"/>
                  </a:lnTo>
                  <a:lnTo>
                    <a:pt x="368" y="56"/>
                  </a:lnTo>
                  <a:lnTo>
                    <a:pt x="373" y="70"/>
                  </a:lnTo>
                  <a:lnTo>
                    <a:pt x="375" y="84"/>
                  </a:lnTo>
                  <a:lnTo>
                    <a:pt x="375" y="107"/>
                  </a:lnTo>
                  <a:lnTo>
                    <a:pt x="374" y="120"/>
                  </a:lnTo>
                  <a:lnTo>
                    <a:pt x="370" y="133"/>
                  </a:lnTo>
                  <a:lnTo>
                    <a:pt x="363" y="144"/>
                  </a:lnTo>
                  <a:lnTo>
                    <a:pt x="354" y="154"/>
                  </a:lnTo>
                  <a:lnTo>
                    <a:pt x="343" y="163"/>
                  </a:lnTo>
                  <a:lnTo>
                    <a:pt x="331" y="169"/>
                  </a:lnTo>
                  <a:lnTo>
                    <a:pt x="317" y="173"/>
                  </a:lnTo>
                  <a:lnTo>
                    <a:pt x="302" y="173"/>
                  </a:lnTo>
                  <a:lnTo>
                    <a:pt x="24" y="161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99" name="Freeform 350"/>
            <p:cNvSpPr>
              <a:spLocks/>
            </p:cNvSpPr>
            <p:nvPr/>
          </p:nvSpPr>
          <p:spPr bwMode="auto">
            <a:xfrm>
              <a:off x="2535" y="2414"/>
              <a:ext cx="42" cy="15"/>
            </a:xfrm>
            <a:custGeom>
              <a:avLst/>
              <a:gdLst>
                <a:gd name="T0" fmla="*/ 0 w 374"/>
                <a:gd name="T1" fmla="*/ 0 h 177"/>
                <a:gd name="T2" fmla="*/ 0 w 374"/>
                <a:gd name="T3" fmla="*/ 0 h 177"/>
                <a:gd name="T4" fmla="*/ 0 w 374"/>
                <a:gd name="T5" fmla="*/ 0 h 177"/>
                <a:gd name="T6" fmla="*/ 0 w 374"/>
                <a:gd name="T7" fmla="*/ 0 h 177"/>
                <a:gd name="T8" fmla="*/ 0 w 374"/>
                <a:gd name="T9" fmla="*/ 0 h 177"/>
                <a:gd name="T10" fmla="*/ 0 w 374"/>
                <a:gd name="T11" fmla="*/ 0 h 177"/>
                <a:gd name="T12" fmla="*/ 0 w 374"/>
                <a:gd name="T13" fmla="*/ 0 h 177"/>
                <a:gd name="T14" fmla="*/ 0 w 374"/>
                <a:gd name="T15" fmla="*/ 0 h 177"/>
                <a:gd name="T16" fmla="*/ 0 w 374"/>
                <a:gd name="T17" fmla="*/ 0 h 177"/>
                <a:gd name="T18" fmla="*/ 0 w 374"/>
                <a:gd name="T19" fmla="*/ 0 h 177"/>
                <a:gd name="T20" fmla="*/ 0 w 374"/>
                <a:gd name="T21" fmla="*/ 0 h 177"/>
                <a:gd name="T22" fmla="*/ 0 w 374"/>
                <a:gd name="T23" fmla="*/ 0 h 177"/>
                <a:gd name="T24" fmla="*/ 0 w 374"/>
                <a:gd name="T25" fmla="*/ 0 h 177"/>
                <a:gd name="T26" fmla="*/ 0 w 374"/>
                <a:gd name="T27" fmla="*/ 0 h 177"/>
                <a:gd name="T28" fmla="*/ 0 w 374"/>
                <a:gd name="T29" fmla="*/ 0 h 177"/>
                <a:gd name="T30" fmla="*/ 0 w 374"/>
                <a:gd name="T31" fmla="*/ 0 h 177"/>
                <a:gd name="T32" fmla="*/ 0 w 374"/>
                <a:gd name="T33" fmla="*/ 0 h 177"/>
                <a:gd name="T34" fmla="*/ 0 w 374"/>
                <a:gd name="T35" fmla="*/ 0 h 177"/>
                <a:gd name="T36" fmla="*/ 0 w 374"/>
                <a:gd name="T37" fmla="*/ 0 h 177"/>
                <a:gd name="T38" fmla="*/ 0 w 374"/>
                <a:gd name="T39" fmla="*/ 0 h 177"/>
                <a:gd name="T40" fmla="*/ 0 w 374"/>
                <a:gd name="T41" fmla="*/ 0 h 1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4"/>
                <a:gd name="T64" fmla="*/ 0 h 177"/>
                <a:gd name="T65" fmla="*/ 374 w 374"/>
                <a:gd name="T66" fmla="*/ 177 h 1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4" h="177">
                  <a:moveTo>
                    <a:pt x="20" y="0"/>
                  </a:moveTo>
                  <a:lnTo>
                    <a:pt x="352" y="13"/>
                  </a:lnTo>
                  <a:lnTo>
                    <a:pt x="360" y="15"/>
                  </a:lnTo>
                  <a:lnTo>
                    <a:pt x="365" y="19"/>
                  </a:lnTo>
                  <a:lnTo>
                    <a:pt x="370" y="25"/>
                  </a:lnTo>
                  <a:lnTo>
                    <a:pt x="372" y="34"/>
                  </a:lnTo>
                  <a:lnTo>
                    <a:pt x="374" y="158"/>
                  </a:lnTo>
                  <a:lnTo>
                    <a:pt x="373" y="165"/>
                  </a:lnTo>
                  <a:lnTo>
                    <a:pt x="369" y="171"/>
                  </a:lnTo>
                  <a:lnTo>
                    <a:pt x="363" y="176"/>
                  </a:lnTo>
                  <a:lnTo>
                    <a:pt x="356" y="177"/>
                  </a:lnTo>
                  <a:lnTo>
                    <a:pt x="24" y="162"/>
                  </a:lnTo>
                  <a:lnTo>
                    <a:pt x="16" y="160"/>
                  </a:lnTo>
                  <a:lnTo>
                    <a:pt x="9" y="156"/>
                  </a:lnTo>
                  <a:lnTo>
                    <a:pt x="5" y="150"/>
                  </a:lnTo>
                  <a:lnTo>
                    <a:pt x="3" y="142"/>
                  </a:lnTo>
                  <a:lnTo>
                    <a:pt x="0" y="18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00" name="Freeform 351"/>
            <p:cNvSpPr>
              <a:spLocks/>
            </p:cNvSpPr>
            <p:nvPr/>
          </p:nvSpPr>
          <p:spPr bwMode="auto">
            <a:xfrm>
              <a:off x="2481" y="2384"/>
              <a:ext cx="146" cy="23"/>
            </a:xfrm>
            <a:custGeom>
              <a:avLst/>
              <a:gdLst>
                <a:gd name="T0" fmla="*/ 0 w 1308"/>
                <a:gd name="T1" fmla="*/ 0 h 280"/>
                <a:gd name="T2" fmla="*/ 0 w 1308"/>
                <a:gd name="T3" fmla="*/ 0 h 280"/>
                <a:gd name="T4" fmla="*/ 0 w 1308"/>
                <a:gd name="T5" fmla="*/ 0 h 280"/>
                <a:gd name="T6" fmla="*/ 0 w 1308"/>
                <a:gd name="T7" fmla="*/ 0 h 280"/>
                <a:gd name="T8" fmla="*/ 0 w 1308"/>
                <a:gd name="T9" fmla="*/ 0 h 280"/>
                <a:gd name="T10" fmla="*/ 0 w 1308"/>
                <a:gd name="T11" fmla="*/ 0 h 280"/>
                <a:gd name="T12" fmla="*/ 0 w 1308"/>
                <a:gd name="T13" fmla="*/ 0 h 280"/>
                <a:gd name="T14" fmla="*/ 0 w 1308"/>
                <a:gd name="T15" fmla="*/ 0 h 280"/>
                <a:gd name="T16" fmla="*/ 0 w 1308"/>
                <a:gd name="T17" fmla="*/ 0 h 280"/>
                <a:gd name="T18" fmla="*/ 0 w 1308"/>
                <a:gd name="T19" fmla="*/ 0 h 280"/>
                <a:gd name="T20" fmla="*/ 0 w 1308"/>
                <a:gd name="T21" fmla="*/ 0 h 280"/>
                <a:gd name="T22" fmla="*/ 0 w 1308"/>
                <a:gd name="T23" fmla="*/ 0 h 280"/>
                <a:gd name="T24" fmla="*/ 0 w 1308"/>
                <a:gd name="T25" fmla="*/ 0 h 280"/>
                <a:gd name="T26" fmla="*/ 0 w 1308"/>
                <a:gd name="T27" fmla="*/ 0 h 280"/>
                <a:gd name="T28" fmla="*/ 0 w 1308"/>
                <a:gd name="T29" fmla="*/ 0 h 280"/>
                <a:gd name="T30" fmla="*/ 0 w 1308"/>
                <a:gd name="T31" fmla="*/ 0 h 280"/>
                <a:gd name="T32" fmla="*/ 0 w 1308"/>
                <a:gd name="T33" fmla="*/ 0 h 280"/>
                <a:gd name="T34" fmla="*/ 0 w 1308"/>
                <a:gd name="T35" fmla="*/ 0 h 280"/>
                <a:gd name="T36" fmla="*/ 0 w 1308"/>
                <a:gd name="T37" fmla="*/ 0 h 280"/>
                <a:gd name="T38" fmla="*/ 0 w 1308"/>
                <a:gd name="T39" fmla="*/ 0 h 280"/>
                <a:gd name="T40" fmla="*/ 0 w 1308"/>
                <a:gd name="T41" fmla="*/ 0 h 280"/>
                <a:gd name="T42" fmla="*/ 0 w 1308"/>
                <a:gd name="T43" fmla="*/ 0 h 280"/>
                <a:gd name="T44" fmla="*/ 0 w 1308"/>
                <a:gd name="T45" fmla="*/ 0 h 280"/>
                <a:gd name="T46" fmla="*/ 0 w 1308"/>
                <a:gd name="T47" fmla="*/ 0 h 280"/>
                <a:gd name="T48" fmla="*/ 0 w 1308"/>
                <a:gd name="T49" fmla="*/ 0 h 280"/>
                <a:gd name="T50" fmla="*/ 0 w 1308"/>
                <a:gd name="T51" fmla="*/ 0 h 280"/>
                <a:gd name="T52" fmla="*/ 0 w 1308"/>
                <a:gd name="T53" fmla="*/ 0 h 280"/>
                <a:gd name="T54" fmla="*/ 0 w 1308"/>
                <a:gd name="T55" fmla="*/ 0 h 280"/>
                <a:gd name="T56" fmla="*/ 0 w 1308"/>
                <a:gd name="T57" fmla="*/ 0 h 280"/>
                <a:gd name="T58" fmla="*/ 0 w 1308"/>
                <a:gd name="T59" fmla="*/ 0 h 280"/>
                <a:gd name="T60" fmla="*/ 0 w 1308"/>
                <a:gd name="T61" fmla="*/ 0 h 280"/>
                <a:gd name="T62" fmla="*/ 0 w 1308"/>
                <a:gd name="T63" fmla="*/ 0 h 280"/>
                <a:gd name="T64" fmla="*/ 0 w 1308"/>
                <a:gd name="T65" fmla="*/ 0 h 280"/>
                <a:gd name="T66" fmla="*/ 0 w 1308"/>
                <a:gd name="T67" fmla="*/ 0 h 280"/>
                <a:gd name="T68" fmla="*/ 0 w 1308"/>
                <a:gd name="T69" fmla="*/ 0 h 28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08"/>
                <a:gd name="T106" fmla="*/ 0 h 280"/>
                <a:gd name="T107" fmla="*/ 1308 w 1308"/>
                <a:gd name="T108" fmla="*/ 280 h 28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08" h="280">
                  <a:moveTo>
                    <a:pt x="113" y="0"/>
                  </a:moveTo>
                  <a:lnTo>
                    <a:pt x="1190" y="50"/>
                  </a:lnTo>
                  <a:lnTo>
                    <a:pt x="1217" y="54"/>
                  </a:lnTo>
                  <a:lnTo>
                    <a:pt x="1240" y="63"/>
                  </a:lnTo>
                  <a:lnTo>
                    <a:pt x="1260" y="76"/>
                  </a:lnTo>
                  <a:lnTo>
                    <a:pt x="1278" y="91"/>
                  </a:lnTo>
                  <a:lnTo>
                    <a:pt x="1291" y="109"/>
                  </a:lnTo>
                  <a:lnTo>
                    <a:pt x="1300" y="129"/>
                  </a:lnTo>
                  <a:lnTo>
                    <a:pt x="1306" y="149"/>
                  </a:lnTo>
                  <a:lnTo>
                    <a:pt x="1308" y="171"/>
                  </a:lnTo>
                  <a:lnTo>
                    <a:pt x="1307" y="192"/>
                  </a:lnTo>
                  <a:lnTo>
                    <a:pt x="1302" y="213"/>
                  </a:lnTo>
                  <a:lnTo>
                    <a:pt x="1293" y="231"/>
                  </a:lnTo>
                  <a:lnTo>
                    <a:pt x="1281" y="248"/>
                  </a:lnTo>
                  <a:lnTo>
                    <a:pt x="1264" y="261"/>
                  </a:lnTo>
                  <a:lnTo>
                    <a:pt x="1245" y="272"/>
                  </a:lnTo>
                  <a:lnTo>
                    <a:pt x="1222" y="278"/>
                  </a:lnTo>
                  <a:lnTo>
                    <a:pt x="1195" y="280"/>
                  </a:lnTo>
                  <a:lnTo>
                    <a:pt x="118" y="228"/>
                  </a:lnTo>
                  <a:lnTo>
                    <a:pt x="91" y="224"/>
                  </a:lnTo>
                  <a:lnTo>
                    <a:pt x="66" y="216"/>
                  </a:lnTo>
                  <a:lnTo>
                    <a:pt x="46" y="204"/>
                  </a:lnTo>
                  <a:lnTo>
                    <a:pt x="30" y="189"/>
                  </a:lnTo>
                  <a:lnTo>
                    <a:pt x="17" y="171"/>
                  </a:lnTo>
                  <a:lnTo>
                    <a:pt x="7" y="151"/>
                  </a:lnTo>
                  <a:lnTo>
                    <a:pt x="2" y="131"/>
                  </a:lnTo>
                  <a:lnTo>
                    <a:pt x="0" y="109"/>
                  </a:lnTo>
                  <a:lnTo>
                    <a:pt x="1" y="87"/>
                  </a:lnTo>
                  <a:lnTo>
                    <a:pt x="6" y="68"/>
                  </a:lnTo>
                  <a:lnTo>
                    <a:pt x="14" y="48"/>
                  </a:lnTo>
                  <a:lnTo>
                    <a:pt x="26" y="31"/>
                  </a:lnTo>
                  <a:lnTo>
                    <a:pt x="42" y="18"/>
                  </a:lnTo>
                  <a:lnTo>
                    <a:pt x="62" y="8"/>
                  </a:lnTo>
                  <a:lnTo>
                    <a:pt x="86" y="1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01" name="Freeform 352"/>
            <p:cNvSpPr>
              <a:spLocks/>
            </p:cNvSpPr>
            <p:nvPr/>
          </p:nvSpPr>
          <p:spPr bwMode="auto">
            <a:xfrm>
              <a:off x="2481" y="2383"/>
              <a:ext cx="145" cy="23"/>
            </a:xfrm>
            <a:custGeom>
              <a:avLst/>
              <a:gdLst>
                <a:gd name="T0" fmla="*/ 0 w 1310"/>
                <a:gd name="T1" fmla="*/ 0 h 276"/>
                <a:gd name="T2" fmla="*/ 0 w 1310"/>
                <a:gd name="T3" fmla="*/ 0 h 276"/>
                <a:gd name="T4" fmla="*/ 0 w 1310"/>
                <a:gd name="T5" fmla="*/ 0 h 276"/>
                <a:gd name="T6" fmla="*/ 0 w 1310"/>
                <a:gd name="T7" fmla="*/ 0 h 276"/>
                <a:gd name="T8" fmla="*/ 0 w 1310"/>
                <a:gd name="T9" fmla="*/ 0 h 276"/>
                <a:gd name="T10" fmla="*/ 0 w 1310"/>
                <a:gd name="T11" fmla="*/ 0 h 276"/>
                <a:gd name="T12" fmla="*/ 0 w 1310"/>
                <a:gd name="T13" fmla="*/ 0 h 276"/>
                <a:gd name="T14" fmla="*/ 0 w 1310"/>
                <a:gd name="T15" fmla="*/ 0 h 276"/>
                <a:gd name="T16" fmla="*/ 0 w 1310"/>
                <a:gd name="T17" fmla="*/ 0 h 276"/>
                <a:gd name="T18" fmla="*/ 0 w 1310"/>
                <a:gd name="T19" fmla="*/ 0 h 276"/>
                <a:gd name="T20" fmla="*/ 0 w 1310"/>
                <a:gd name="T21" fmla="*/ 0 h 276"/>
                <a:gd name="T22" fmla="*/ 0 w 1310"/>
                <a:gd name="T23" fmla="*/ 0 h 276"/>
                <a:gd name="T24" fmla="*/ 0 w 1310"/>
                <a:gd name="T25" fmla="*/ 0 h 276"/>
                <a:gd name="T26" fmla="*/ 0 w 1310"/>
                <a:gd name="T27" fmla="*/ 0 h 276"/>
                <a:gd name="T28" fmla="*/ 0 w 1310"/>
                <a:gd name="T29" fmla="*/ 0 h 276"/>
                <a:gd name="T30" fmla="*/ 0 w 1310"/>
                <a:gd name="T31" fmla="*/ 0 h 276"/>
                <a:gd name="T32" fmla="*/ 0 w 1310"/>
                <a:gd name="T33" fmla="*/ 0 h 276"/>
                <a:gd name="T34" fmla="*/ 0 w 1310"/>
                <a:gd name="T35" fmla="*/ 0 h 276"/>
                <a:gd name="T36" fmla="*/ 0 w 1310"/>
                <a:gd name="T37" fmla="*/ 0 h 276"/>
                <a:gd name="T38" fmla="*/ 0 w 1310"/>
                <a:gd name="T39" fmla="*/ 0 h 276"/>
                <a:gd name="T40" fmla="*/ 0 w 1310"/>
                <a:gd name="T41" fmla="*/ 0 h 276"/>
                <a:gd name="T42" fmla="*/ 0 w 1310"/>
                <a:gd name="T43" fmla="*/ 0 h 276"/>
                <a:gd name="T44" fmla="*/ 0 w 1310"/>
                <a:gd name="T45" fmla="*/ 0 h 276"/>
                <a:gd name="T46" fmla="*/ 0 w 1310"/>
                <a:gd name="T47" fmla="*/ 0 h 276"/>
                <a:gd name="T48" fmla="*/ 0 w 1310"/>
                <a:gd name="T49" fmla="*/ 0 h 276"/>
                <a:gd name="T50" fmla="*/ 0 w 1310"/>
                <a:gd name="T51" fmla="*/ 0 h 276"/>
                <a:gd name="T52" fmla="*/ 0 w 1310"/>
                <a:gd name="T53" fmla="*/ 0 h 276"/>
                <a:gd name="T54" fmla="*/ 0 w 1310"/>
                <a:gd name="T55" fmla="*/ 0 h 276"/>
                <a:gd name="T56" fmla="*/ 0 w 1310"/>
                <a:gd name="T57" fmla="*/ 0 h 276"/>
                <a:gd name="T58" fmla="*/ 0 w 1310"/>
                <a:gd name="T59" fmla="*/ 0 h 276"/>
                <a:gd name="T60" fmla="*/ 0 w 1310"/>
                <a:gd name="T61" fmla="*/ 0 h 276"/>
                <a:gd name="T62" fmla="*/ 0 w 1310"/>
                <a:gd name="T63" fmla="*/ 0 h 276"/>
                <a:gd name="T64" fmla="*/ 0 w 1310"/>
                <a:gd name="T65" fmla="*/ 0 h 276"/>
                <a:gd name="T66" fmla="*/ 0 w 1310"/>
                <a:gd name="T67" fmla="*/ 0 h 276"/>
                <a:gd name="T68" fmla="*/ 0 w 1310"/>
                <a:gd name="T69" fmla="*/ 0 h 2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0"/>
                <a:gd name="T106" fmla="*/ 0 h 276"/>
                <a:gd name="T107" fmla="*/ 1310 w 1310"/>
                <a:gd name="T108" fmla="*/ 276 h 27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0" h="276">
                  <a:moveTo>
                    <a:pt x="113" y="0"/>
                  </a:moveTo>
                  <a:lnTo>
                    <a:pt x="1190" y="50"/>
                  </a:lnTo>
                  <a:lnTo>
                    <a:pt x="1217" y="54"/>
                  </a:lnTo>
                  <a:lnTo>
                    <a:pt x="1240" y="62"/>
                  </a:lnTo>
                  <a:lnTo>
                    <a:pt x="1261" y="74"/>
                  </a:lnTo>
                  <a:lnTo>
                    <a:pt x="1278" y="89"/>
                  </a:lnTo>
                  <a:lnTo>
                    <a:pt x="1292" y="107"/>
                  </a:lnTo>
                  <a:lnTo>
                    <a:pt x="1301" y="126"/>
                  </a:lnTo>
                  <a:lnTo>
                    <a:pt x="1307" y="146"/>
                  </a:lnTo>
                  <a:lnTo>
                    <a:pt x="1310" y="168"/>
                  </a:lnTo>
                  <a:lnTo>
                    <a:pt x="1308" y="189"/>
                  </a:lnTo>
                  <a:lnTo>
                    <a:pt x="1303" y="209"/>
                  </a:lnTo>
                  <a:lnTo>
                    <a:pt x="1295" y="229"/>
                  </a:lnTo>
                  <a:lnTo>
                    <a:pt x="1283" y="245"/>
                  </a:lnTo>
                  <a:lnTo>
                    <a:pt x="1266" y="259"/>
                  </a:lnTo>
                  <a:lnTo>
                    <a:pt x="1246" y="269"/>
                  </a:lnTo>
                  <a:lnTo>
                    <a:pt x="1223" y="275"/>
                  </a:lnTo>
                  <a:lnTo>
                    <a:pt x="1195" y="276"/>
                  </a:lnTo>
                  <a:lnTo>
                    <a:pt x="118" y="228"/>
                  </a:lnTo>
                  <a:lnTo>
                    <a:pt x="91" y="224"/>
                  </a:lnTo>
                  <a:lnTo>
                    <a:pt x="67" y="214"/>
                  </a:lnTo>
                  <a:lnTo>
                    <a:pt x="47" y="202"/>
                  </a:lnTo>
                  <a:lnTo>
                    <a:pt x="31" y="186"/>
                  </a:lnTo>
                  <a:lnTo>
                    <a:pt x="18" y="169"/>
                  </a:lnTo>
                  <a:lnTo>
                    <a:pt x="8" y="150"/>
                  </a:lnTo>
                  <a:lnTo>
                    <a:pt x="2" y="129"/>
                  </a:lnTo>
                  <a:lnTo>
                    <a:pt x="0" y="109"/>
                  </a:lnTo>
                  <a:lnTo>
                    <a:pt x="2" y="87"/>
                  </a:lnTo>
                  <a:lnTo>
                    <a:pt x="7" y="67"/>
                  </a:lnTo>
                  <a:lnTo>
                    <a:pt x="15" y="48"/>
                  </a:lnTo>
                  <a:lnTo>
                    <a:pt x="28" y="31"/>
                  </a:lnTo>
                  <a:lnTo>
                    <a:pt x="43" y="18"/>
                  </a:lnTo>
                  <a:lnTo>
                    <a:pt x="62" y="7"/>
                  </a:lnTo>
                  <a:lnTo>
                    <a:pt x="86" y="1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02" name="Freeform 353"/>
            <p:cNvSpPr>
              <a:spLocks/>
            </p:cNvSpPr>
            <p:nvPr/>
          </p:nvSpPr>
          <p:spPr bwMode="auto">
            <a:xfrm>
              <a:off x="2482" y="2384"/>
              <a:ext cx="144" cy="22"/>
            </a:xfrm>
            <a:custGeom>
              <a:avLst/>
              <a:gdLst>
                <a:gd name="T0" fmla="*/ 0 w 1299"/>
                <a:gd name="T1" fmla="*/ 0 h 267"/>
                <a:gd name="T2" fmla="*/ 0 w 1299"/>
                <a:gd name="T3" fmla="*/ 0 h 267"/>
                <a:gd name="T4" fmla="*/ 0 w 1299"/>
                <a:gd name="T5" fmla="*/ 0 h 267"/>
                <a:gd name="T6" fmla="*/ 0 w 1299"/>
                <a:gd name="T7" fmla="*/ 0 h 267"/>
                <a:gd name="T8" fmla="*/ 0 w 1299"/>
                <a:gd name="T9" fmla="*/ 0 h 267"/>
                <a:gd name="T10" fmla="*/ 0 w 1299"/>
                <a:gd name="T11" fmla="*/ 0 h 267"/>
                <a:gd name="T12" fmla="*/ 0 w 1299"/>
                <a:gd name="T13" fmla="*/ 0 h 267"/>
                <a:gd name="T14" fmla="*/ 0 w 1299"/>
                <a:gd name="T15" fmla="*/ 0 h 267"/>
                <a:gd name="T16" fmla="*/ 0 w 1299"/>
                <a:gd name="T17" fmla="*/ 0 h 267"/>
                <a:gd name="T18" fmla="*/ 0 w 1299"/>
                <a:gd name="T19" fmla="*/ 0 h 267"/>
                <a:gd name="T20" fmla="*/ 0 w 1299"/>
                <a:gd name="T21" fmla="*/ 0 h 267"/>
                <a:gd name="T22" fmla="*/ 0 w 1299"/>
                <a:gd name="T23" fmla="*/ 0 h 267"/>
                <a:gd name="T24" fmla="*/ 0 w 1299"/>
                <a:gd name="T25" fmla="*/ 0 h 267"/>
                <a:gd name="T26" fmla="*/ 0 w 1299"/>
                <a:gd name="T27" fmla="*/ 0 h 267"/>
                <a:gd name="T28" fmla="*/ 0 w 1299"/>
                <a:gd name="T29" fmla="*/ 0 h 267"/>
                <a:gd name="T30" fmla="*/ 0 w 1299"/>
                <a:gd name="T31" fmla="*/ 0 h 267"/>
                <a:gd name="T32" fmla="*/ 0 w 1299"/>
                <a:gd name="T33" fmla="*/ 0 h 267"/>
                <a:gd name="T34" fmla="*/ 0 w 1299"/>
                <a:gd name="T35" fmla="*/ 0 h 267"/>
                <a:gd name="T36" fmla="*/ 0 w 1299"/>
                <a:gd name="T37" fmla="*/ 0 h 267"/>
                <a:gd name="T38" fmla="*/ 0 w 1299"/>
                <a:gd name="T39" fmla="*/ 0 h 267"/>
                <a:gd name="T40" fmla="*/ 0 w 1299"/>
                <a:gd name="T41" fmla="*/ 0 h 267"/>
                <a:gd name="T42" fmla="*/ 0 w 1299"/>
                <a:gd name="T43" fmla="*/ 0 h 267"/>
                <a:gd name="T44" fmla="*/ 0 w 1299"/>
                <a:gd name="T45" fmla="*/ 0 h 267"/>
                <a:gd name="T46" fmla="*/ 0 w 1299"/>
                <a:gd name="T47" fmla="*/ 0 h 267"/>
                <a:gd name="T48" fmla="*/ 0 w 1299"/>
                <a:gd name="T49" fmla="*/ 0 h 267"/>
                <a:gd name="T50" fmla="*/ 0 w 1299"/>
                <a:gd name="T51" fmla="*/ 0 h 267"/>
                <a:gd name="T52" fmla="*/ 0 w 1299"/>
                <a:gd name="T53" fmla="*/ 0 h 267"/>
                <a:gd name="T54" fmla="*/ 0 w 1299"/>
                <a:gd name="T55" fmla="*/ 0 h 267"/>
                <a:gd name="T56" fmla="*/ 0 w 1299"/>
                <a:gd name="T57" fmla="*/ 0 h 267"/>
                <a:gd name="T58" fmla="*/ 0 w 1299"/>
                <a:gd name="T59" fmla="*/ 0 h 267"/>
                <a:gd name="T60" fmla="*/ 0 w 1299"/>
                <a:gd name="T61" fmla="*/ 0 h 267"/>
                <a:gd name="T62" fmla="*/ 0 w 1299"/>
                <a:gd name="T63" fmla="*/ 0 h 267"/>
                <a:gd name="T64" fmla="*/ 0 w 1299"/>
                <a:gd name="T65" fmla="*/ 0 h 267"/>
                <a:gd name="T66" fmla="*/ 0 w 1299"/>
                <a:gd name="T67" fmla="*/ 0 h 267"/>
                <a:gd name="T68" fmla="*/ 0 w 1299"/>
                <a:gd name="T69" fmla="*/ 0 h 267"/>
                <a:gd name="T70" fmla="*/ 0 w 1299"/>
                <a:gd name="T71" fmla="*/ 0 h 267"/>
                <a:gd name="T72" fmla="*/ 0 w 1299"/>
                <a:gd name="T73" fmla="*/ 0 h 267"/>
                <a:gd name="T74" fmla="*/ 0 w 1299"/>
                <a:gd name="T75" fmla="*/ 0 h 267"/>
                <a:gd name="T76" fmla="*/ 0 w 1299"/>
                <a:gd name="T77" fmla="*/ 0 h 267"/>
                <a:gd name="T78" fmla="*/ 0 w 1299"/>
                <a:gd name="T79" fmla="*/ 0 h 267"/>
                <a:gd name="T80" fmla="*/ 0 w 1299"/>
                <a:gd name="T81" fmla="*/ 0 h 267"/>
                <a:gd name="T82" fmla="*/ 0 w 1299"/>
                <a:gd name="T83" fmla="*/ 0 h 267"/>
                <a:gd name="T84" fmla="*/ 0 w 1299"/>
                <a:gd name="T85" fmla="*/ 0 h 267"/>
                <a:gd name="T86" fmla="*/ 0 w 1299"/>
                <a:gd name="T87" fmla="*/ 0 h 267"/>
                <a:gd name="T88" fmla="*/ 0 w 1299"/>
                <a:gd name="T89" fmla="*/ 0 h 267"/>
                <a:gd name="T90" fmla="*/ 0 w 1299"/>
                <a:gd name="T91" fmla="*/ 0 h 267"/>
                <a:gd name="T92" fmla="*/ 0 w 1299"/>
                <a:gd name="T93" fmla="*/ 0 h 267"/>
                <a:gd name="T94" fmla="*/ 0 w 1299"/>
                <a:gd name="T95" fmla="*/ 0 h 2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99"/>
                <a:gd name="T145" fmla="*/ 0 h 267"/>
                <a:gd name="T146" fmla="*/ 1299 w 1299"/>
                <a:gd name="T147" fmla="*/ 267 h 2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99" h="267">
                  <a:moveTo>
                    <a:pt x="109" y="0"/>
                  </a:moveTo>
                  <a:lnTo>
                    <a:pt x="141" y="1"/>
                  </a:lnTo>
                  <a:lnTo>
                    <a:pt x="170" y="3"/>
                  </a:lnTo>
                  <a:lnTo>
                    <a:pt x="199" y="5"/>
                  </a:lnTo>
                  <a:lnTo>
                    <a:pt x="224" y="6"/>
                  </a:lnTo>
                  <a:lnTo>
                    <a:pt x="247" y="7"/>
                  </a:lnTo>
                  <a:lnTo>
                    <a:pt x="269" y="8"/>
                  </a:lnTo>
                  <a:lnTo>
                    <a:pt x="290" y="9"/>
                  </a:lnTo>
                  <a:lnTo>
                    <a:pt x="311" y="9"/>
                  </a:lnTo>
                  <a:lnTo>
                    <a:pt x="330" y="10"/>
                  </a:lnTo>
                  <a:lnTo>
                    <a:pt x="348" y="11"/>
                  </a:lnTo>
                  <a:lnTo>
                    <a:pt x="367" y="12"/>
                  </a:lnTo>
                  <a:lnTo>
                    <a:pt x="385" y="13"/>
                  </a:lnTo>
                  <a:lnTo>
                    <a:pt x="405" y="14"/>
                  </a:lnTo>
                  <a:lnTo>
                    <a:pt x="425" y="14"/>
                  </a:lnTo>
                  <a:lnTo>
                    <a:pt x="445" y="15"/>
                  </a:lnTo>
                  <a:lnTo>
                    <a:pt x="467" y="16"/>
                  </a:lnTo>
                  <a:lnTo>
                    <a:pt x="490" y="17"/>
                  </a:lnTo>
                  <a:lnTo>
                    <a:pt x="515" y="19"/>
                  </a:lnTo>
                  <a:lnTo>
                    <a:pt x="542" y="20"/>
                  </a:lnTo>
                  <a:lnTo>
                    <a:pt x="570" y="21"/>
                  </a:lnTo>
                  <a:lnTo>
                    <a:pt x="601" y="22"/>
                  </a:lnTo>
                  <a:lnTo>
                    <a:pt x="636" y="24"/>
                  </a:lnTo>
                  <a:lnTo>
                    <a:pt x="673" y="26"/>
                  </a:lnTo>
                  <a:lnTo>
                    <a:pt x="713" y="28"/>
                  </a:lnTo>
                  <a:lnTo>
                    <a:pt x="757" y="30"/>
                  </a:lnTo>
                  <a:lnTo>
                    <a:pt x="804" y="32"/>
                  </a:lnTo>
                  <a:lnTo>
                    <a:pt x="855" y="35"/>
                  </a:lnTo>
                  <a:lnTo>
                    <a:pt x="911" y="38"/>
                  </a:lnTo>
                  <a:lnTo>
                    <a:pt x="972" y="40"/>
                  </a:lnTo>
                  <a:lnTo>
                    <a:pt x="1036" y="43"/>
                  </a:lnTo>
                  <a:lnTo>
                    <a:pt x="1107" y="47"/>
                  </a:lnTo>
                  <a:lnTo>
                    <a:pt x="1183" y="50"/>
                  </a:lnTo>
                  <a:lnTo>
                    <a:pt x="1211" y="54"/>
                  </a:lnTo>
                  <a:lnTo>
                    <a:pt x="1234" y="62"/>
                  </a:lnTo>
                  <a:lnTo>
                    <a:pt x="1253" y="75"/>
                  </a:lnTo>
                  <a:lnTo>
                    <a:pt x="1270" y="89"/>
                  </a:lnTo>
                  <a:lnTo>
                    <a:pt x="1282" y="107"/>
                  </a:lnTo>
                  <a:lnTo>
                    <a:pt x="1291" y="126"/>
                  </a:lnTo>
                  <a:lnTo>
                    <a:pt x="1296" y="145"/>
                  </a:lnTo>
                  <a:lnTo>
                    <a:pt x="1299" y="166"/>
                  </a:lnTo>
                  <a:lnTo>
                    <a:pt x="1298" y="187"/>
                  </a:lnTo>
                  <a:lnTo>
                    <a:pt x="1293" y="205"/>
                  </a:lnTo>
                  <a:lnTo>
                    <a:pt x="1285" y="224"/>
                  </a:lnTo>
                  <a:lnTo>
                    <a:pt x="1273" y="240"/>
                  </a:lnTo>
                  <a:lnTo>
                    <a:pt x="1256" y="252"/>
                  </a:lnTo>
                  <a:lnTo>
                    <a:pt x="1237" y="261"/>
                  </a:lnTo>
                  <a:lnTo>
                    <a:pt x="1214" y="266"/>
                  </a:lnTo>
                  <a:lnTo>
                    <a:pt x="1188" y="267"/>
                  </a:lnTo>
                  <a:lnTo>
                    <a:pt x="1155" y="266"/>
                  </a:lnTo>
                  <a:lnTo>
                    <a:pt x="1125" y="264"/>
                  </a:lnTo>
                  <a:lnTo>
                    <a:pt x="1098" y="263"/>
                  </a:lnTo>
                  <a:lnTo>
                    <a:pt x="1073" y="262"/>
                  </a:lnTo>
                  <a:lnTo>
                    <a:pt x="1049" y="261"/>
                  </a:lnTo>
                  <a:lnTo>
                    <a:pt x="1026" y="260"/>
                  </a:lnTo>
                  <a:lnTo>
                    <a:pt x="1006" y="259"/>
                  </a:lnTo>
                  <a:lnTo>
                    <a:pt x="986" y="258"/>
                  </a:lnTo>
                  <a:lnTo>
                    <a:pt x="967" y="257"/>
                  </a:lnTo>
                  <a:lnTo>
                    <a:pt x="948" y="256"/>
                  </a:lnTo>
                  <a:lnTo>
                    <a:pt x="928" y="255"/>
                  </a:lnTo>
                  <a:lnTo>
                    <a:pt x="910" y="254"/>
                  </a:lnTo>
                  <a:lnTo>
                    <a:pt x="891" y="253"/>
                  </a:lnTo>
                  <a:lnTo>
                    <a:pt x="871" y="253"/>
                  </a:lnTo>
                  <a:lnTo>
                    <a:pt x="851" y="252"/>
                  </a:lnTo>
                  <a:lnTo>
                    <a:pt x="829" y="251"/>
                  </a:lnTo>
                  <a:lnTo>
                    <a:pt x="806" y="250"/>
                  </a:lnTo>
                  <a:lnTo>
                    <a:pt x="782" y="248"/>
                  </a:lnTo>
                  <a:lnTo>
                    <a:pt x="755" y="247"/>
                  </a:lnTo>
                  <a:lnTo>
                    <a:pt x="726" y="246"/>
                  </a:lnTo>
                  <a:lnTo>
                    <a:pt x="694" y="245"/>
                  </a:lnTo>
                  <a:lnTo>
                    <a:pt x="660" y="243"/>
                  </a:lnTo>
                  <a:lnTo>
                    <a:pt x="623" y="242"/>
                  </a:lnTo>
                  <a:lnTo>
                    <a:pt x="582" y="240"/>
                  </a:lnTo>
                  <a:lnTo>
                    <a:pt x="539" y="237"/>
                  </a:lnTo>
                  <a:lnTo>
                    <a:pt x="491" y="235"/>
                  </a:lnTo>
                  <a:lnTo>
                    <a:pt x="439" y="233"/>
                  </a:lnTo>
                  <a:lnTo>
                    <a:pt x="383" y="230"/>
                  </a:lnTo>
                  <a:lnTo>
                    <a:pt x="323" y="228"/>
                  </a:lnTo>
                  <a:lnTo>
                    <a:pt x="257" y="225"/>
                  </a:lnTo>
                  <a:lnTo>
                    <a:pt x="187" y="222"/>
                  </a:lnTo>
                  <a:lnTo>
                    <a:pt x="111" y="219"/>
                  </a:lnTo>
                  <a:lnTo>
                    <a:pt x="86" y="216"/>
                  </a:lnTo>
                  <a:lnTo>
                    <a:pt x="64" y="207"/>
                  </a:lnTo>
                  <a:lnTo>
                    <a:pt x="45" y="195"/>
                  </a:lnTo>
                  <a:lnTo>
                    <a:pt x="29" y="180"/>
                  </a:lnTo>
                  <a:lnTo>
                    <a:pt x="17" y="163"/>
                  </a:lnTo>
                  <a:lnTo>
                    <a:pt x="7" y="143"/>
                  </a:lnTo>
                  <a:lnTo>
                    <a:pt x="2" y="124"/>
                  </a:lnTo>
                  <a:lnTo>
                    <a:pt x="0" y="102"/>
                  </a:lnTo>
                  <a:lnTo>
                    <a:pt x="1" y="82"/>
                  </a:lnTo>
                  <a:lnTo>
                    <a:pt x="6" y="64"/>
                  </a:lnTo>
                  <a:lnTo>
                    <a:pt x="14" y="46"/>
                  </a:lnTo>
                  <a:lnTo>
                    <a:pt x="26" y="30"/>
                  </a:lnTo>
                  <a:lnTo>
                    <a:pt x="42" y="18"/>
                  </a:lnTo>
                  <a:lnTo>
                    <a:pt x="60" y="8"/>
                  </a:lnTo>
                  <a:lnTo>
                    <a:pt x="84" y="2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03" name="Freeform 354"/>
            <p:cNvSpPr>
              <a:spLocks/>
            </p:cNvSpPr>
            <p:nvPr/>
          </p:nvSpPr>
          <p:spPr bwMode="auto">
            <a:xfrm>
              <a:off x="2482" y="2385"/>
              <a:ext cx="143" cy="21"/>
            </a:xfrm>
            <a:custGeom>
              <a:avLst/>
              <a:gdLst>
                <a:gd name="T0" fmla="*/ 0 w 1289"/>
                <a:gd name="T1" fmla="*/ 0 h 254"/>
                <a:gd name="T2" fmla="*/ 0 w 1289"/>
                <a:gd name="T3" fmla="*/ 0 h 254"/>
                <a:gd name="T4" fmla="*/ 0 w 1289"/>
                <a:gd name="T5" fmla="*/ 0 h 254"/>
                <a:gd name="T6" fmla="*/ 0 w 1289"/>
                <a:gd name="T7" fmla="*/ 0 h 254"/>
                <a:gd name="T8" fmla="*/ 0 w 1289"/>
                <a:gd name="T9" fmla="*/ 0 h 254"/>
                <a:gd name="T10" fmla="*/ 0 w 1289"/>
                <a:gd name="T11" fmla="*/ 0 h 254"/>
                <a:gd name="T12" fmla="*/ 0 w 1289"/>
                <a:gd name="T13" fmla="*/ 0 h 254"/>
                <a:gd name="T14" fmla="*/ 0 w 1289"/>
                <a:gd name="T15" fmla="*/ 0 h 254"/>
                <a:gd name="T16" fmla="*/ 0 w 1289"/>
                <a:gd name="T17" fmla="*/ 0 h 254"/>
                <a:gd name="T18" fmla="*/ 0 w 1289"/>
                <a:gd name="T19" fmla="*/ 0 h 254"/>
                <a:gd name="T20" fmla="*/ 0 w 1289"/>
                <a:gd name="T21" fmla="*/ 0 h 254"/>
                <a:gd name="T22" fmla="*/ 0 w 1289"/>
                <a:gd name="T23" fmla="*/ 0 h 254"/>
                <a:gd name="T24" fmla="*/ 0 w 1289"/>
                <a:gd name="T25" fmla="*/ 0 h 254"/>
                <a:gd name="T26" fmla="*/ 0 w 1289"/>
                <a:gd name="T27" fmla="*/ 0 h 254"/>
                <a:gd name="T28" fmla="*/ 0 w 1289"/>
                <a:gd name="T29" fmla="*/ 0 h 254"/>
                <a:gd name="T30" fmla="*/ 0 w 1289"/>
                <a:gd name="T31" fmla="*/ 0 h 254"/>
                <a:gd name="T32" fmla="*/ 0 w 1289"/>
                <a:gd name="T33" fmla="*/ 0 h 254"/>
                <a:gd name="T34" fmla="*/ 0 w 1289"/>
                <a:gd name="T35" fmla="*/ 0 h 254"/>
                <a:gd name="T36" fmla="*/ 0 w 1289"/>
                <a:gd name="T37" fmla="*/ 0 h 254"/>
                <a:gd name="T38" fmla="*/ 0 w 1289"/>
                <a:gd name="T39" fmla="*/ 0 h 254"/>
                <a:gd name="T40" fmla="*/ 0 w 1289"/>
                <a:gd name="T41" fmla="*/ 0 h 254"/>
                <a:gd name="T42" fmla="*/ 0 w 1289"/>
                <a:gd name="T43" fmla="*/ 0 h 254"/>
                <a:gd name="T44" fmla="*/ 0 w 1289"/>
                <a:gd name="T45" fmla="*/ 0 h 254"/>
                <a:gd name="T46" fmla="*/ 0 w 1289"/>
                <a:gd name="T47" fmla="*/ 0 h 254"/>
                <a:gd name="T48" fmla="*/ 0 w 1289"/>
                <a:gd name="T49" fmla="*/ 0 h 254"/>
                <a:gd name="T50" fmla="*/ 0 w 1289"/>
                <a:gd name="T51" fmla="*/ 0 h 254"/>
                <a:gd name="T52" fmla="*/ 0 w 1289"/>
                <a:gd name="T53" fmla="*/ 0 h 254"/>
                <a:gd name="T54" fmla="*/ 0 w 1289"/>
                <a:gd name="T55" fmla="*/ 0 h 254"/>
                <a:gd name="T56" fmla="*/ 0 w 1289"/>
                <a:gd name="T57" fmla="*/ 0 h 254"/>
                <a:gd name="T58" fmla="*/ 0 w 1289"/>
                <a:gd name="T59" fmla="*/ 0 h 254"/>
                <a:gd name="T60" fmla="*/ 0 w 1289"/>
                <a:gd name="T61" fmla="*/ 0 h 254"/>
                <a:gd name="T62" fmla="*/ 0 w 1289"/>
                <a:gd name="T63" fmla="*/ 0 h 254"/>
                <a:gd name="T64" fmla="*/ 0 w 1289"/>
                <a:gd name="T65" fmla="*/ 0 h 254"/>
                <a:gd name="T66" fmla="*/ 0 w 1289"/>
                <a:gd name="T67" fmla="*/ 0 h 254"/>
                <a:gd name="T68" fmla="*/ 0 w 1289"/>
                <a:gd name="T69" fmla="*/ 0 h 254"/>
                <a:gd name="T70" fmla="*/ 0 w 1289"/>
                <a:gd name="T71" fmla="*/ 0 h 254"/>
                <a:gd name="T72" fmla="*/ 0 w 1289"/>
                <a:gd name="T73" fmla="*/ 0 h 254"/>
                <a:gd name="T74" fmla="*/ 0 w 1289"/>
                <a:gd name="T75" fmla="*/ 0 h 254"/>
                <a:gd name="T76" fmla="*/ 0 w 1289"/>
                <a:gd name="T77" fmla="*/ 0 h 254"/>
                <a:gd name="T78" fmla="*/ 0 w 1289"/>
                <a:gd name="T79" fmla="*/ 0 h 254"/>
                <a:gd name="T80" fmla="*/ 0 w 1289"/>
                <a:gd name="T81" fmla="*/ 0 h 254"/>
                <a:gd name="T82" fmla="*/ 0 w 1289"/>
                <a:gd name="T83" fmla="*/ 0 h 254"/>
                <a:gd name="T84" fmla="*/ 0 w 1289"/>
                <a:gd name="T85" fmla="*/ 0 h 254"/>
                <a:gd name="T86" fmla="*/ 0 w 1289"/>
                <a:gd name="T87" fmla="*/ 0 h 254"/>
                <a:gd name="T88" fmla="*/ 0 w 1289"/>
                <a:gd name="T89" fmla="*/ 0 h 254"/>
                <a:gd name="T90" fmla="*/ 0 w 1289"/>
                <a:gd name="T91" fmla="*/ 0 h 254"/>
                <a:gd name="T92" fmla="*/ 0 w 1289"/>
                <a:gd name="T93" fmla="*/ 0 h 254"/>
                <a:gd name="T94" fmla="*/ 0 w 1289"/>
                <a:gd name="T95" fmla="*/ 0 h 25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9"/>
                <a:gd name="T145" fmla="*/ 0 h 254"/>
                <a:gd name="T146" fmla="*/ 1289 w 1289"/>
                <a:gd name="T147" fmla="*/ 254 h 25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9" h="254">
                  <a:moveTo>
                    <a:pt x="104" y="0"/>
                  </a:moveTo>
                  <a:lnTo>
                    <a:pt x="136" y="1"/>
                  </a:lnTo>
                  <a:lnTo>
                    <a:pt x="165" y="3"/>
                  </a:lnTo>
                  <a:lnTo>
                    <a:pt x="194" y="4"/>
                  </a:lnTo>
                  <a:lnTo>
                    <a:pt x="219" y="5"/>
                  </a:lnTo>
                  <a:lnTo>
                    <a:pt x="242" y="6"/>
                  </a:lnTo>
                  <a:lnTo>
                    <a:pt x="264" y="7"/>
                  </a:lnTo>
                  <a:lnTo>
                    <a:pt x="285" y="7"/>
                  </a:lnTo>
                  <a:lnTo>
                    <a:pt x="306" y="8"/>
                  </a:lnTo>
                  <a:lnTo>
                    <a:pt x="325" y="9"/>
                  </a:lnTo>
                  <a:lnTo>
                    <a:pt x="343" y="10"/>
                  </a:lnTo>
                  <a:lnTo>
                    <a:pt x="362" y="10"/>
                  </a:lnTo>
                  <a:lnTo>
                    <a:pt x="380" y="11"/>
                  </a:lnTo>
                  <a:lnTo>
                    <a:pt x="400" y="12"/>
                  </a:lnTo>
                  <a:lnTo>
                    <a:pt x="420" y="13"/>
                  </a:lnTo>
                  <a:lnTo>
                    <a:pt x="440" y="14"/>
                  </a:lnTo>
                  <a:lnTo>
                    <a:pt x="462" y="15"/>
                  </a:lnTo>
                  <a:lnTo>
                    <a:pt x="485" y="16"/>
                  </a:lnTo>
                  <a:lnTo>
                    <a:pt x="510" y="17"/>
                  </a:lnTo>
                  <a:lnTo>
                    <a:pt x="537" y="18"/>
                  </a:lnTo>
                  <a:lnTo>
                    <a:pt x="565" y="19"/>
                  </a:lnTo>
                  <a:lnTo>
                    <a:pt x="596" y="22"/>
                  </a:lnTo>
                  <a:lnTo>
                    <a:pt x="631" y="23"/>
                  </a:lnTo>
                  <a:lnTo>
                    <a:pt x="668" y="25"/>
                  </a:lnTo>
                  <a:lnTo>
                    <a:pt x="708" y="27"/>
                  </a:lnTo>
                  <a:lnTo>
                    <a:pt x="752" y="29"/>
                  </a:lnTo>
                  <a:lnTo>
                    <a:pt x="799" y="31"/>
                  </a:lnTo>
                  <a:lnTo>
                    <a:pt x="850" y="33"/>
                  </a:lnTo>
                  <a:lnTo>
                    <a:pt x="906" y="36"/>
                  </a:lnTo>
                  <a:lnTo>
                    <a:pt x="967" y="39"/>
                  </a:lnTo>
                  <a:lnTo>
                    <a:pt x="1031" y="42"/>
                  </a:lnTo>
                  <a:lnTo>
                    <a:pt x="1102" y="45"/>
                  </a:lnTo>
                  <a:lnTo>
                    <a:pt x="1178" y="49"/>
                  </a:lnTo>
                  <a:lnTo>
                    <a:pt x="1205" y="54"/>
                  </a:lnTo>
                  <a:lnTo>
                    <a:pt x="1228" y="61"/>
                  </a:lnTo>
                  <a:lnTo>
                    <a:pt x="1247" y="72"/>
                  </a:lnTo>
                  <a:lnTo>
                    <a:pt x="1263" y="87"/>
                  </a:lnTo>
                  <a:lnTo>
                    <a:pt x="1274" y="102"/>
                  </a:lnTo>
                  <a:lnTo>
                    <a:pt x="1282" y="120"/>
                  </a:lnTo>
                  <a:lnTo>
                    <a:pt x="1287" y="139"/>
                  </a:lnTo>
                  <a:lnTo>
                    <a:pt x="1289" y="158"/>
                  </a:lnTo>
                  <a:lnTo>
                    <a:pt x="1289" y="179"/>
                  </a:lnTo>
                  <a:lnTo>
                    <a:pt x="1284" y="198"/>
                  </a:lnTo>
                  <a:lnTo>
                    <a:pt x="1276" y="215"/>
                  </a:lnTo>
                  <a:lnTo>
                    <a:pt x="1264" y="230"/>
                  </a:lnTo>
                  <a:lnTo>
                    <a:pt x="1248" y="241"/>
                  </a:lnTo>
                  <a:lnTo>
                    <a:pt x="1229" y="249"/>
                  </a:lnTo>
                  <a:lnTo>
                    <a:pt x="1208" y="254"/>
                  </a:lnTo>
                  <a:lnTo>
                    <a:pt x="1183" y="254"/>
                  </a:lnTo>
                  <a:lnTo>
                    <a:pt x="1150" y="253"/>
                  </a:lnTo>
                  <a:lnTo>
                    <a:pt x="1120" y="251"/>
                  </a:lnTo>
                  <a:lnTo>
                    <a:pt x="1093" y="250"/>
                  </a:lnTo>
                  <a:lnTo>
                    <a:pt x="1068" y="249"/>
                  </a:lnTo>
                  <a:lnTo>
                    <a:pt x="1044" y="248"/>
                  </a:lnTo>
                  <a:lnTo>
                    <a:pt x="1021" y="247"/>
                  </a:lnTo>
                  <a:lnTo>
                    <a:pt x="1001" y="246"/>
                  </a:lnTo>
                  <a:lnTo>
                    <a:pt x="981" y="245"/>
                  </a:lnTo>
                  <a:lnTo>
                    <a:pt x="962" y="244"/>
                  </a:lnTo>
                  <a:lnTo>
                    <a:pt x="943" y="243"/>
                  </a:lnTo>
                  <a:lnTo>
                    <a:pt x="923" y="242"/>
                  </a:lnTo>
                  <a:lnTo>
                    <a:pt x="905" y="241"/>
                  </a:lnTo>
                  <a:lnTo>
                    <a:pt x="886" y="240"/>
                  </a:lnTo>
                  <a:lnTo>
                    <a:pt x="866" y="240"/>
                  </a:lnTo>
                  <a:lnTo>
                    <a:pt x="846" y="239"/>
                  </a:lnTo>
                  <a:lnTo>
                    <a:pt x="824" y="238"/>
                  </a:lnTo>
                  <a:lnTo>
                    <a:pt x="801" y="237"/>
                  </a:lnTo>
                  <a:lnTo>
                    <a:pt x="777" y="235"/>
                  </a:lnTo>
                  <a:lnTo>
                    <a:pt x="750" y="234"/>
                  </a:lnTo>
                  <a:lnTo>
                    <a:pt x="721" y="233"/>
                  </a:lnTo>
                  <a:lnTo>
                    <a:pt x="689" y="232"/>
                  </a:lnTo>
                  <a:lnTo>
                    <a:pt x="655" y="230"/>
                  </a:lnTo>
                  <a:lnTo>
                    <a:pt x="618" y="229"/>
                  </a:lnTo>
                  <a:lnTo>
                    <a:pt x="577" y="227"/>
                  </a:lnTo>
                  <a:lnTo>
                    <a:pt x="534" y="224"/>
                  </a:lnTo>
                  <a:lnTo>
                    <a:pt x="486" y="222"/>
                  </a:lnTo>
                  <a:lnTo>
                    <a:pt x="434" y="220"/>
                  </a:lnTo>
                  <a:lnTo>
                    <a:pt x="378" y="217"/>
                  </a:lnTo>
                  <a:lnTo>
                    <a:pt x="318" y="215"/>
                  </a:lnTo>
                  <a:lnTo>
                    <a:pt x="252" y="212"/>
                  </a:lnTo>
                  <a:lnTo>
                    <a:pt x="182" y="209"/>
                  </a:lnTo>
                  <a:lnTo>
                    <a:pt x="106" y="206"/>
                  </a:lnTo>
                  <a:lnTo>
                    <a:pt x="83" y="203"/>
                  </a:lnTo>
                  <a:lnTo>
                    <a:pt x="61" y="194"/>
                  </a:lnTo>
                  <a:lnTo>
                    <a:pt x="44" y="183"/>
                  </a:lnTo>
                  <a:lnTo>
                    <a:pt x="29" y="170"/>
                  </a:lnTo>
                  <a:lnTo>
                    <a:pt x="17" y="153"/>
                  </a:lnTo>
                  <a:lnTo>
                    <a:pt x="8" y="134"/>
                  </a:lnTo>
                  <a:lnTo>
                    <a:pt x="2" y="115"/>
                  </a:lnTo>
                  <a:lnTo>
                    <a:pt x="0" y="94"/>
                  </a:lnTo>
                  <a:lnTo>
                    <a:pt x="2" y="75"/>
                  </a:lnTo>
                  <a:lnTo>
                    <a:pt x="7" y="57"/>
                  </a:lnTo>
                  <a:lnTo>
                    <a:pt x="15" y="40"/>
                  </a:lnTo>
                  <a:lnTo>
                    <a:pt x="26" y="26"/>
                  </a:lnTo>
                  <a:lnTo>
                    <a:pt x="41" y="14"/>
                  </a:lnTo>
                  <a:lnTo>
                    <a:pt x="59" y="5"/>
                  </a:lnTo>
                  <a:lnTo>
                    <a:pt x="80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4D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04" name="Freeform 355"/>
            <p:cNvSpPr>
              <a:spLocks/>
            </p:cNvSpPr>
            <p:nvPr/>
          </p:nvSpPr>
          <p:spPr bwMode="auto">
            <a:xfrm>
              <a:off x="2483" y="2386"/>
              <a:ext cx="142" cy="20"/>
            </a:xfrm>
            <a:custGeom>
              <a:avLst/>
              <a:gdLst>
                <a:gd name="T0" fmla="*/ 0 w 1277"/>
                <a:gd name="T1" fmla="*/ 0 h 244"/>
                <a:gd name="T2" fmla="*/ 0 w 1277"/>
                <a:gd name="T3" fmla="*/ 0 h 244"/>
                <a:gd name="T4" fmla="*/ 0 w 1277"/>
                <a:gd name="T5" fmla="*/ 0 h 244"/>
                <a:gd name="T6" fmla="*/ 0 w 1277"/>
                <a:gd name="T7" fmla="*/ 0 h 244"/>
                <a:gd name="T8" fmla="*/ 0 w 1277"/>
                <a:gd name="T9" fmla="*/ 0 h 244"/>
                <a:gd name="T10" fmla="*/ 0 w 1277"/>
                <a:gd name="T11" fmla="*/ 0 h 244"/>
                <a:gd name="T12" fmla="*/ 0 w 1277"/>
                <a:gd name="T13" fmla="*/ 0 h 244"/>
                <a:gd name="T14" fmla="*/ 0 w 1277"/>
                <a:gd name="T15" fmla="*/ 0 h 244"/>
                <a:gd name="T16" fmla="*/ 0 w 1277"/>
                <a:gd name="T17" fmla="*/ 0 h 244"/>
                <a:gd name="T18" fmla="*/ 0 w 1277"/>
                <a:gd name="T19" fmla="*/ 0 h 244"/>
                <a:gd name="T20" fmla="*/ 0 w 1277"/>
                <a:gd name="T21" fmla="*/ 0 h 244"/>
                <a:gd name="T22" fmla="*/ 0 w 1277"/>
                <a:gd name="T23" fmla="*/ 0 h 244"/>
                <a:gd name="T24" fmla="*/ 0 w 1277"/>
                <a:gd name="T25" fmla="*/ 0 h 244"/>
                <a:gd name="T26" fmla="*/ 0 w 1277"/>
                <a:gd name="T27" fmla="*/ 0 h 244"/>
                <a:gd name="T28" fmla="*/ 0 w 1277"/>
                <a:gd name="T29" fmla="*/ 0 h 244"/>
                <a:gd name="T30" fmla="*/ 0 w 1277"/>
                <a:gd name="T31" fmla="*/ 0 h 244"/>
                <a:gd name="T32" fmla="*/ 0 w 1277"/>
                <a:gd name="T33" fmla="*/ 0 h 244"/>
                <a:gd name="T34" fmla="*/ 0 w 1277"/>
                <a:gd name="T35" fmla="*/ 0 h 244"/>
                <a:gd name="T36" fmla="*/ 0 w 1277"/>
                <a:gd name="T37" fmla="*/ 0 h 244"/>
                <a:gd name="T38" fmla="*/ 0 w 1277"/>
                <a:gd name="T39" fmla="*/ 0 h 244"/>
                <a:gd name="T40" fmla="*/ 0 w 1277"/>
                <a:gd name="T41" fmla="*/ 0 h 244"/>
                <a:gd name="T42" fmla="*/ 0 w 1277"/>
                <a:gd name="T43" fmla="*/ 0 h 244"/>
                <a:gd name="T44" fmla="*/ 0 w 1277"/>
                <a:gd name="T45" fmla="*/ 0 h 244"/>
                <a:gd name="T46" fmla="*/ 0 w 1277"/>
                <a:gd name="T47" fmla="*/ 0 h 244"/>
                <a:gd name="T48" fmla="*/ 0 w 1277"/>
                <a:gd name="T49" fmla="*/ 0 h 244"/>
                <a:gd name="T50" fmla="*/ 0 w 1277"/>
                <a:gd name="T51" fmla="*/ 0 h 244"/>
                <a:gd name="T52" fmla="*/ 0 w 1277"/>
                <a:gd name="T53" fmla="*/ 0 h 244"/>
                <a:gd name="T54" fmla="*/ 0 w 1277"/>
                <a:gd name="T55" fmla="*/ 0 h 244"/>
                <a:gd name="T56" fmla="*/ 0 w 1277"/>
                <a:gd name="T57" fmla="*/ 0 h 244"/>
                <a:gd name="T58" fmla="*/ 0 w 1277"/>
                <a:gd name="T59" fmla="*/ 0 h 244"/>
                <a:gd name="T60" fmla="*/ 0 w 1277"/>
                <a:gd name="T61" fmla="*/ 0 h 244"/>
                <a:gd name="T62" fmla="*/ 0 w 1277"/>
                <a:gd name="T63" fmla="*/ 0 h 244"/>
                <a:gd name="T64" fmla="*/ 0 w 1277"/>
                <a:gd name="T65" fmla="*/ 0 h 244"/>
                <a:gd name="T66" fmla="*/ 0 w 1277"/>
                <a:gd name="T67" fmla="*/ 0 h 244"/>
                <a:gd name="T68" fmla="*/ 0 w 1277"/>
                <a:gd name="T69" fmla="*/ 0 h 244"/>
                <a:gd name="T70" fmla="*/ 0 w 1277"/>
                <a:gd name="T71" fmla="*/ 0 h 244"/>
                <a:gd name="T72" fmla="*/ 0 w 1277"/>
                <a:gd name="T73" fmla="*/ 0 h 244"/>
                <a:gd name="T74" fmla="*/ 0 w 1277"/>
                <a:gd name="T75" fmla="*/ 0 h 244"/>
                <a:gd name="T76" fmla="*/ 0 w 1277"/>
                <a:gd name="T77" fmla="*/ 0 h 244"/>
                <a:gd name="T78" fmla="*/ 0 w 1277"/>
                <a:gd name="T79" fmla="*/ 0 h 244"/>
                <a:gd name="T80" fmla="*/ 0 w 1277"/>
                <a:gd name="T81" fmla="*/ 0 h 244"/>
                <a:gd name="T82" fmla="*/ 0 w 1277"/>
                <a:gd name="T83" fmla="*/ 0 h 244"/>
                <a:gd name="T84" fmla="*/ 0 w 1277"/>
                <a:gd name="T85" fmla="*/ 0 h 244"/>
                <a:gd name="T86" fmla="*/ 0 w 1277"/>
                <a:gd name="T87" fmla="*/ 0 h 244"/>
                <a:gd name="T88" fmla="*/ 0 w 1277"/>
                <a:gd name="T89" fmla="*/ 0 h 244"/>
                <a:gd name="T90" fmla="*/ 0 w 1277"/>
                <a:gd name="T91" fmla="*/ 0 h 244"/>
                <a:gd name="T92" fmla="*/ 0 w 1277"/>
                <a:gd name="T93" fmla="*/ 0 h 244"/>
                <a:gd name="T94" fmla="*/ 0 w 1277"/>
                <a:gd name="T95" fmla="*/ 0 h 2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7"/>
                <a:gd name="T145" fmla="*/ 0 h 244"/>
                <a:gd name="T146" fmla="*/ 1277 w 1277"/>
                <a:gd name="T147" fmla="*/ 244 h 24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7" h="244">
                  <a:moveTo>
                    <a:pt x="97" y="0"/>
                  </a:moveTo>
                  <a:lnTo>
                    <a:pt x="129" y="1"/>
                  </a:lnTo>
                  <a:lnTo>
                    <a:pt x="158" y="2"/>
                  </a:lnTo>
                  <a:lnTo>
                    <a:pt x="187" y="3"/>
                  </a:lnTo>
                  <a:lnTo>
                    <a:pt x="212" y="4"/>
                  </a:lnTo>
                  <a:lnTo>
                    <a:pt x="235" y="5"/>
                  </a:lnTo>
                  <a:lnTo>
                    <a:pt x="257" y="6"/>
                  </a:lnTo>
                  <a:lnTo>
                    <a:pt x="278" y="7"/>
                  </a:lnTo>
                  <a:lnTo>
                    <a:pt x="299" y="8"/>
                  </a:lnTo>
                  <a:lnTo>
                    <a:pt x="318" y="9"/>
                  </a:lnTo>
                  <a:lnTo>
                    <a:pt x="337" y="9"/>
                  </a:lnTo>
                  <a:lnTo>
                    <a:pt x="355" y="11"/>
                  </a:lnTo>
                  <a:lnTo>
                    <a:pt x="374" y="12"/>
                  </a:lnTo>
                  <a:lnTo>
                    <a:pt x="394" y="13"/>
                  </a:lnTo>
                  <a:lnTo>
                    <a:pt x="413" y="14"/>
                  </a:lnTo>
                  <a:lnTo>
                    <a:pt x="434" y="15"/>
                  </a:lnTo>
                  <a:lnTo>
                    <a:pt x="456" y="16"/>
                  </a:lnTo>
                  <a:lnTo>
                    <a:pt x="478" y="17"/>
                  </a:lnTo>
                  <a:lnTo>
                    <a:pt x="504" y="18"/>
                  </a:lnTo>
                  <a:lnTo>
                    <a:pt x="531" y="19"/>
                  </a:lnTo>
                  <a:lnTo>
                    <a:pt x="559" y="20"/>
                  </a:lnTo>
                  <a:lnTo>
                    <a:pt x="590" y="22"/>
                  </a:lnTo>
                  <a:lnTo>
                    <a:pt x="625" y="23"/>
                  </a:lnTo>
                  <a:lnTo>
                    <a:pt x="662" y="25"/>
                  </a:lnTo>
                  <a:lnTo>
                    <a:pt x="702" y="27"/>
                  </a:lnTo>
                  <a:lnTo>
                    <a:pt x="746" y="29"/>
                  </a:lnTo>
                  <a:lnTo>
                    <a:pt x="793" y="31"/>
                  </a:lnTo>
                  <a:lnTo>
                    <a:pt x="844" y="34"/>
                  </a:lnTo>
                  <a:lnTo>
                    <a:pt x="899" y="36"/>
                  </a:lnTo>
                  <a:lnTo>
                    <a:pt x="960" y="39"/>
                  </a:lnTo>
                  <a:lnTo>
                    <a:pt x="1025" y="43"/>
                  </a:lnTo>
                  <a:lnTo>
                    <a:pt x="1095" y="46"/>
                  </a:lnTo>
                  <a:lnTo>
                    <a:pt x="1171" y="50"/>
                  </a:lnTo>
                  <a:lnTo>
                    <a:pt x="1198" y="53"/>
                  </a:lnTo>
                  <a:lnTo>
                    <a:pt x="1220" y="61"/>
                  </a:lnTo>
                  <a:lnTo>
                    <a:pt x="1238" y="72"/>
                  </a:lnTo>
                  <a:lnTo>
                    <a:pt x="1253" y="84"/>
                  </a:lnTo>
                  <a:lnTo>
                    <a:pt x="1264" y="100"/>
                  </a:lnTo>
                  <a:lnTo>
                    <a:pt x="1271" y="117"/>
                  </a:lnTo>
                  <a:lnTo>
                    <a:pt x="1275" y="135"/>
                  </a:lnTo>
                  <a:lnTo>
                    <a:pt x="1277" y="153"/>
                  </a:lnTo>
                  <a:lnTo>
                    <a:pt x="1277" y="174"/>
                  </a:lnTo>
                  <a:lnTo>
                    <a:pt x="1272" y="193"/>
                  </a:lnTo>
                  <a:lnTo>
                    <a:pt x="1264" y="208"/>
                  </a:lnTo>
                  <a:lnTo>
                    <a:pt x="1253" y="222"/>
                  </a:lnTo>
                  <a:lnTo>
                    <a:pt x="1237" y="233"/>
                  </a:lnTo>
                  <a:lnTo>
                    <a:pt x="1219" y="240"/>
                  </a:lnTo>
                  <a:lnTo>
                    <a:pt x="1199" y="244"/>
                  </a:lnTo>
                  <a:lnTo>
                    <a:pt x="1176" y="244"/>
                  </a:lnTo>
                  <a:lnTo>
                    <a:pt x="1143" y="243"/>
                  </a:lnTo>
                  <a:lnTo>
                    <a:pt x="1113" y="241"/>
                  </a:lnTo>
                  <a:lnTo>
                    <a:pt x="1086" y="240"/>
                  </a:lnTo>
                  <a:lnTo>
                    <a:pt x="1061" y="239"/>
                  </a:lnTo>
                  <a:lnTo>
                    <a:pt x="1037" y="238"/>
                  </a:lnTo>
                  <a:lnTo>
                    <a:pt x="1014" y="237"/>
                  </a:lnTo>
                  <a:lnTo>
                    <a:pt x="994" y="236"/>
                  </a:lnTo>
                  <a:lnTo>
                    <a:pt x="974" y="235"/>
                  </a:lnTo>
                  <a:lnTo>
                    <a:pt x="955" y="234"/>
                  </a:lnTo>
                  <a:lnTo>
                    <a:pt x="936" y="233"/>
                  </a:lnTo>
                  <a:lnTo>
                    <a:pt x="916" y="232"/>
                  </a:lnTo>
                  <a:lnTo>
                    <a:pt x="898" y="231"/>
                  </a:lnTo>
                  <a:lnTo>
                    <a:pt x="879" y="230"/>
                  </a:lnTo>
                  <a:lnTo>
                    <a:pt x="859" y="230"/>
                  </a:lnTo>
                  <a:lnTo>
                    <a:pt x="839" y="229"/>
                  </a:lnTo>
                  <a:lnTo>
                    <a:pt x="817" y="228"/>
                  </a:lnTo>
                  <a:lnTo>
                    <a:pt x="794" y="227"/>
                  </a:lnTo>
                  <a:lnTo>
                    <a:pt x="770" y="225"/>
                  </a:lnTo>
                  <a:lnTo>
                    <a:pt x="743" y="224"/>
                  </a:lnTo>
                  <a:lnTo>
                    <a:pt x="714" y="223"/>
                  </a:lnTo>
                  <a:lnTo>
                    <a:pt x="682" y="222"/>
                  </a:lnTo>
                  <a:lnTo>
                    <a:pt x="648" y="220"/>
                  </a:lnTo>
                  <a:lnTo>
                    <a:pt x="611" y="219"/>
                  </a:lnTo>
                  <a:lnTo>
                    <a:pt x="570" y="217"/>
                  </a:lnTo>
                  <a:lnTo>
                    <a:pt x="527" y="214"/>
                  </a:lnTo>
                  <a:lnTo>
                    <a:pt x="479" y="212"/>
                  </a:lnTo>
                  <a:lnTo>
                    <a:pt x="427" y="210"/>
                  </a:lnTo>
                  <a:lnTo>
                    <a:pt x="371" y="207"/>
                  </a:lnTo>
                  <a:lnTo>
                    <a:pt x="311" y="205"/>
                  </a:lnTo>
                  <a:lnTo>
                    <a:pt x="245" y="202"/>
                  </a:lnTo>
                  <a:lnTo>
                    <a:pt x="175" y="199"/>
                  </a:lnTo>
                  <a:lnTo>
                    <a:pt x="99" y="196"/>
                  </a:lnTo>
                  <a:lnTo>
                    <a:pt x="78" y="193"/>
                  </a:lnTo>
                  <a:lnTo>
                    <a:pt x="59" y="185"/>
                  </a:lnTo>
                  <a:lnTo>
                    <a:pt x="42" y="175"/>
                  </a:lnTo>
                  <a:lnTo>
                    <a:pt x="28" y="162"/>
                  </a:lnTo>
                  <a:lnTo>
                    <a:pt x="16" y="145"/>
                  </a:lnTo>
                  <a:lnTo>
                    <a:pt x="7" y="127"/>
                  </a:lnTo>
                  <a:lnTo>
                    <a:pt x="2" y="108"/>
                  </a:lnTo>
                  <a:lnTo>
                    <a:pt x="0" y="87"/>
                  </a:lnTo>
                  <a:lnTo>
                    <a:pt x="1" y="70"/>
                  </a:lnTo>
                  <a:lnTo>
                    <a:pt x="6" y="53"/>
                  </a:lnTo>
                  <a:lnTo>
                    <a:pt x="14" y="38"/>
                  </a:lnTo>
                  <a:lnTo>
                    <a:pt x="25" y="25"/>
                  </a:lnTo>
                  <a:lnTo>
                    <a:pt x="39" y="15"/>
                  </a:lnTo>
                  <a:lnTo>
                    <a:pt x="55" y="6"/>
                  </a:lnTo>
                  <a:lnTo>
                    <a:pt x="76" y="1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05" name="Freeform 356"/>
            <p:cNvSpPr>
              <a:spLocks/>
            </p:cNvSpPr>
            <p:nvPr/>
          </p:nvSpPr>
          <p:spPr bwMode="auto">
            <a:xfrm>
              <a:off x="2483" y="2387"/>
              <a:ext cx="141" cy="19"/>
            </a:xfrm>
            <a:custGeom>
              <a:avLst/>
              <a:gdLst>
                <a:gd name="T0" fmla="*/ 0 w 1267"/>
                <a:gd name="T1" fmla="*/ 0 h 231"/>
                <a:gd name="T2" fmla="*/ 0 w 1267"/>
                <a:gd name="T3" fmla="*/ 0 h 231"/>
                <a:gd name="T4" fmla="*/ 0 w 1267"/>
                <a:gd name="T5" fmla="*/ 0 h 231"/>
                <a:gd name="T6" fmla="*/ 0 w 1267"/>
                <a:gd name="T7" fmla="*/ 0 h 231"/>
                <a:gd name="T8" fmla="*/ 0 w 1267"/>
                <a:gd name="T9" fmla="*/ 0 h 231"/>
                <a:gd name="T10" fmla="*/ 0 w 1267"/>
                <a:gd name="T11" fmla="*/ 0 h 231"/>
                <a:gd name="T12" fmla="*/ 0 w 1267"/>
                <a:gd name="T13" fmla="*/ 0 h 231"/>
                <a:gd name="T14" fmla="*/ 0 w 1267"/>
                <a:gd name="T15" fmla="*/ 0 h 231"/>
                <a:gd name="T16" fmla="*/ 0 w 1267"/>
                <a:gd name="T17" fmla="*/ 0 h 231"/>
                <a:gd name="T18" fmla="*/ 0 w 1267"/>
                <a:gd name="T19" fmla="*/ 0 h 231"/>
                <a:gd name="T20" fmla="*/ 0 w 1267"/>
                <a:gd name="T21" fmla="*/ 0 h 231"/>
                <a:gd name="T22" fmla="*/ 0 w 1267"/>
                <a:gd name="T23" fmla="*/ 0 h 231"/>
                <a:gd name="T24" fmla="*/ 0 w 1267"/>
                <a:gd name="T25" fmla="*/ 0 h 231"/>
                <a:gd name="T26" fmla="*/ 0 w 1267"/>
                <a:gd name="T27" fmla="*/ 0 h 231"/>
                <a:gd name="T28" fmla="*/ 0 w 1267"/>
                <a:gd name="T29" fmla="*/ 0 h 231"/>
                <a:gd name="T30" fmla="*/ 0 w 1267"/>
                <a:gd name="T31" fmla="*/ 0 h 231"/>
                <a:gd name="T32" fmla="*/ 0 w 1267"/>
                <a:gd name="T33" fmla="*/ 0 h 231"/>
                <a:gd name="T34" fmla="*/ 0 w 1267"/>
                <a:gd name="T35" fmla="*/ 0 h 231"/>
                <a:gd name="T36" fmla="*/ 0 w 1267"/>
                <a:gd name="T37" fmla="*/ 0 h 231"/>
                <a:gd name="T38" fmla="*/ 0 w 1267"/>
                <a:gd name="T39" fmla="*/ 0 h 231"/>
                <a:gd name="T40" fmla="*/ 0 w 1267"/>
                <a:gd name="T41" fmla="*/ 0 h 231"/>
                <a:gd name="T42" fmla="*/ 0 w 1267"/>
                <a:gd name="T43" fmla="*/ 0 h 231"/>
                <a:gd name="T44" fmla="*/ 0 w 1267"/>
                <a:gd name="T45" fmla="*/ 0 h 231"/>
                <a:gd name="T46" fmla="*/ 0 w 1267"/>
                <a:gd name="T47" fmla="*/ 0 h 231"/>
                <a:gd name="T48" fmla="*/ 0 w 1267"/>
                <a:gd name="T49" fmla="*/ 0 h 231"/>
                <a:gd name="T50" fmla="*/ 0 w 1267"/>
                <a:gd name="T51" fmla="*/ 0 h 231"/>
                <a:gd name="T52" fmla="*/ 0 w 1267"/>
                <a:gd name="T53" fmla="*/ 0 h 231"/>
                <a:gd name="T54" fmla="*/ 0 w 1267"/>
                <a:gd name="T55" fmla="*/ 0 h 231"/>
                <a:gd name="T56" fmla="*/ 0 w 1267"/>
                <a:gd name="T57" fmla="*/ 0 h 231"/>
                <a:gd name="T58" fmla="*/ 0 w 1267"/>
                <a:gd name="T59" fmla="*/ 0 h 231"/>
                <a:gd name="T60" fmla="*/ 0 w 1267"/>
                <a:gd name="T61" fmla="*/ 0 h 231"/>
                <a:gd name="T62" fmla="*/ 0 w 1267"/>
                <a:gd name="T63" fmla="*/ 0 h 231"/>
                <a:gd name="T64" fmla="*/ 0 w 1267"/>
                <a:gd name="T65" fmla="*/ 0 h 231"/>
                <a:gd name="T66" fmla="*/ 0 w 1267"/>
                <a:gd name="T67" fmla="*/ 0 h 231"/>
                <a:gd name="T68" fmla="*/ 0 w 1267"/>
                <a:gd name="T69" fmla="*/ 0 h 231"/>
                <a:gd name="T70" fmla="*/ 0 w 1267"/>
                <a:gd name="T71" fmla="*/ 0 h 231"/>
                <a:gd name="T72" fmla="*/ 0 w 1267"/>
                <a:gd name="T73" fmla="*/ 0 h 231"/>
                <a:gd name="T74" fmla="*/ 0 w 1267"/>
                <a:gd name="T75" fmla="*/ 0 h 231"/>
                <a:gd name="T76" fmla="*/ 0 w 1267"/>
                <a:gd name="T77" fmla="*/ 0 h 231"/>
                <a:gd name="T78" fmla="*/ 0 w 1267"/>
                <a:gd name="T79" fmla="*/ 0 h 231"/>
                <a:gd name="T80" fmla="*/ 0 w 1267"/>
                <a:gd name="T81" fmla="*/ 0 h 231"/>
                <a:gd name="T82" fmla="*/ 0 w 1267"/>
                <a:gd name="T83" fmla="*/ 0 h 231"/>
                <a:gd name="T84" fmla="*/ 0 w 1267"/>
                <a:gd name="T85" fmla="*/ 0 h 231"/>
                <a:gd name="T86" fmla="*/ 0 w 1267"/>
                <a:gd name="T87" fmla="*/ 0 h 231"/>
                <a:gd name="T88" fmla="*/ 0 w 1267"/>
                <a:gd name="T89" fmla="*/ 0 h 231"/>
                <a:gd name="T90" fmla="*/ 0 w 1267"/>
                <a:gd name="T91" fmla="*/ 0 h 231"/>
                <a:gd name="T92" fmla="*/ 0 w 1267"/>
                <a:gd name="T93" fmla="*/ 0 h 231"/>
                <a:gd name="T94" fmla="*/ 0 w 1267"/>
                <a:gd name="T95" fmla="*/ 0 h 23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67"/>
                <a:gd name="T145" fmla="*/ 0 h 231"/>
                <a:gd name="T146" fmla="*/ 1267 w 1267"/>
                <a:gd name="T147" fmla="*/ 231 h 23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67" h="231">
                  <a:moveTo>
                    <a:pt x="92" y="0"/>
                  </a:moveTo>
                  <a:lnTo>
                    <a:pt x="124" y="1"/>
                  </a:lnTo>
                  <a:lnTo>
                    <a:pt x="153" y="2"/>
                  </a:lnTo>
                  <a:lnTo>
                    <a:pt x="182" y="3"/>
                  </a:lnTo>
                  <a:lnTo>
                    <a:pt x="207" y="4"/>
                  </a:lnTo>
                  <a:lnTo>
                    <a:pt x="230" y="5"/>
                  </a:lnTo>
                  <a:lnTo>
                    <a:pt x="252" y="6"/>
                  </a:lnTo>
                  <a:lnTo>
                    <a:pt x="273" y="7"/>
                  </a:lnTo>
                  <a:lnTo>
                    <a:pt x="294" y="8"/>
                  </a:lnTo>
                  <a:lnTo>
                    <a:pt x="313" y="8"/>
                  </a:lnTo>
                  <a:lnTo>
                    <a:pt x="332" y="9"/>
                  </a:lnTo>
                  <a:lnTo>
                    <a:pt x="350" y="10"/>
                  </a:lnTo>
                  <a:lnTo>
                    <a:pt x="369" y="11"/>
                  </a:lnTo>
                  <a:lnTo>
                    <a:pt x="389" y="11"/>
                  </a:lnTo>
                  <a:lnTo>
                    <a:pt x="408" y="12"/>
                  </a:lnTo>
                  <a:lnTo>
                    <a:pt x="429" y="13"/>
                  </a:lnTo>
                  <a:lnTo>
                    <a:pt x="451" y="14"/>
                  </a:lnTo>
                  <a:lnTo>
                    <a:pt x="473" y="15"/>
                  </a:lnTo>
                  <a:lnTo>
                    <a:pt x="499" y="16"/>
                  </a:lnTo>
                  <a:lnTo>
                    <a:pt x="526" y="17"/>
                  </a:lnTo>
                  <a:lnTo>
                    <a:pt x="554" y="18"/>
                  </a:lnTo>
                  <a:lnTo>
                    <a:pt x="585" y="20"/>
                  </a:lnTo>
                  <a:lnTo>
                    <a:pt x="620" y="22"/>
                  </a:lnTo>
                  <a:lnTo>
                    <a:pt x="657" y="23"/>
                  </a:lnTo>
                  <a:lnTo>
                    <a:pt x="697" y="25"/>
                  </a:lnTo>
                  <a:lnTo>
                    <a:pt x="741" y="28"/>
                  </a:lnTo>
                  <a:lnTo>
                    <a:pt x="788" y="31"/>
                  </a:lnTo>
                  <a:lnTo>
                    <a:pt x="839" y="33"/>
                  </a:lnTo>
                  <a:lnTo>
                    <a:pt x="894" y="36"/>
                  </a:lnTo>
                  <a:lnTo>
                    <a:pt x="955" y="39"/>
                  </a:lnTo>
                  <a:lnTo>
                    <a:pt x="1020" y="42"/>
                  </a:lnTo>
                  <a:lnTo>
                    <a:pt x="1090" y="45"/>
                  </a:lnTo>
                  <a:lnTo>
                    <a:pt x="1166" y="49"/>
                  </a:lnTo>
                  <a:lnTo>
                    <a:pt x="1193" y="52"/>
                  </a:lnTo>
                  <a:lnTo>
                    <a:pt x="1215" y="60"/>
                  </a:lnTo>
                  <a:lnTo>
                    <a:pt x="1232" y="70"/>
                  </a:lnTo>
                  <a:lnTo>
                    <a:pt x="1245" y="82"/>
                  </a:lnTo>
                  <a:lnTo>
                    <a:pt x="1255" y="97"/>
                  </a:lnTo>
                  <a:lnTo>
                    <a:pt x="1262" y="112"/>
                  </a:lnTo>
                  <a:lnTo>
                    <a:pt x="1265" y="129"/>
                  </a:lnTo>
                  <a:lnTo>
                    <a:pt x="1267" y="146"/>
                  </a:lnTo>
                  <a:lnTo>
                    <a:pt x="1267" y="166"/>
                  </a:lnTo>
                  <a:lnTo>
                    <a:pt x="1264" y="184"/>
                  </a:lnTo>
                  <a:lnTo>
                    <a:pt x="1256" y="199"/>
                  </a:lnTo>
                  <a:lnTo>
                    <a:pt x="1244" y="212"/>
                  </a:lnTo>
                  <a:lnTo>
                    <a:pt x="1230" y="221"/>
                  </a:lnTo>
                  <a:lnTo>
                    <a:pt x="1213" y="228"/>
                  </a:lnTo>
                  <a:lnTo>
                    <a:pt x="1193" y="231"/>
                  </a:lnTo>
                  <a:lnTo>
                    <a:pt x="1171" y="231"/>
                  </a:lnTo>
                  <a:lnTo>
                    <a:pt x="1138" y="230"/>
                  </a:lnTo>
                  <a:lnTo>
                    <a:pt x="1108" y="228"/>
                  </a:lnTo>
                  <a:lnTo>
                    <a:pt x="1081" y="227"/>
                  </a:lnTo>
                  <a:lnTo>
                    <a:pt x="1056" y="226"/>
                  </a:lnTo>
                  <a:lnTo>
                    <a:pt x="1032" y="225"/>
                  </a:lnTo>
                  <a:lnTo>
                    <a:pt x="1009" y="224"/>
                  </a:lnTo>
                  <a:lnTo>
                    <a:pt x="989" y="223"/>
                  </a:lnTo>
                  <a:lnTo>
                    <a:pt x="969" y="222"/>
                  </a:lnTo>
                  <a:lnTo>
                    <a:pt x="950" y="221"/>
                  </a:lnTo>
                  <a:lnTo>
                    <a:pt x="931" y="220"/>
                  </a:lnTo>
                  <a:lnTo>
                    <a:pt x="911" y="219"/>
                  </a:lnTo>
                  <a:lnTo>
                    <a:pt x="893" y="218"/>
                  </a:lnTo>
                  <a:lnTo>
                    <a:pt x="874" y="217"/>
                  </a:lnTo>
                  <a:lnTo>
                    <a:pt x="854" y="217"/>
                  </a:lnTo>
                  <a:lnTo>
                    <a:pt x="834" y="216"/>
                  </a:lnTo>
                  <a:lnTo>
                    <a:pt x="812" y="215"/>
                  </a:lnTo>
                  <a:lnTo>
                    <a:pt x="789" y="214"/>
                  </a:lnTo>
                  <a:lnTo>
                    <a:pt x="765" y="212"/>
                  </a:lnTo>
                  <a:lnTo>
                    <a:pt x="738" y="211"/>
                  </a:lnTo>
                  <a:lnTo>
                    <a:pt x="709" y="210"/>
                  </a:lnTo>
                  <a:lnTo>
                    <a:pt x="677" y="209"/>
                  </a:lnTo>
                  <a:lnTo>
                    <a:pt x="643" y="207"/>
                  </a:lnTo>
                  <a:lnTo>
                    <a:pt x="606" y="206"/>
                  </a:lnTo>
                  <a:lnTo>
                    <a:pt x="565" y="204"/>
                  </a:lnTo>
                  <a:lnTo>
                    <a:pt x="522" y="201"/>
                  </a:lnTo>
                  <a:lnTo>
                    <a:pt x="474" y="199"/>
                  </a:lnTo>
                  <a:lnTo>
                    <a:pt x="422" y="197"/>
                  </a:lnTo>
                  <a:lnTo>
                    <a:pt x="366" y="194"/>
                  </a:lnTo>
                  <a:lnTo>
                    <a:pt x="306" y="192"/>
                  </a:lnTo>
                  <a:lnTo>
                    <a:pt x="240" y="189"/>
                  </a:lnTo>
                  <a:lnTo>
                    <a:pt x="170" y="186"/>
                  </a:lnTo>
                  <a:lnTo>
                    <a:pt x="94" y="183"/>
                  </a:lnTo>
                  <a:lnTo>
                    <a:pt x="75" y="180"/>
                  </a:lnTo>
                  <a:lnTo>
                    <a:pt x="56" y="173"/>
                  </a:lnTo>
                  <a:lnTo>
                    <a:pt x="41" y="163"/>
                  </a:lnTo>
                  <a:lnTo>
                    <a:pt x="27" y="151"/>
                  </a:lnTo>
                  <a:lnTo>
                    <a:pt x="16" y="135"/>
                  </a:lnTo>
                  <a:lnTo>
                    <a:pt x="8" y="119"/>
                  </a:lnTo>
                  <a:lnTo>
                    <a:pt x="2" y="99"/>
                  </a:lnTo>
                  <a:lnTo>
                    <a:pt x="0" y="78"/>
                  </a:lnTo>
                  <a:lnTo>
                    <a:pt x="2" y="62"/>
                  </a:lnTo>
                  <a:lnTo>
                    <a:pt x="6" y="47"/>
                  </a:lnTo>
                  <a:lnTo>
                    <a:pt x="14" y="33"/>
                  </a:lnTo>
                  <a:lnTo>
                    <a:pt x="25" y="21"/>
                  </a:lnTo>
                  <a:lnTo>
                    <a:pt x="38" y="11"/>
                  </a:lnTo>
                  <a:lnTo>
                    <a:pt x="54" y="5"/>
                  </a:lnTo>
                  <a:lnTo>
                    <a:pt x="72" y="1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696E6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06" name="Freeform 357"/>
            <p:cNvSpPr>
              <a:spLocks/>
            </p:cNvSpPr>
            <p:nvPr/>
          </p:nvSpPr>
          <p:spPr bwMode="auto">
            <a:xfrm>
              <a:off x="2484" y="2388"/>
              <a:ext cx="140" cy="18"/>
            </a:xfrm>
            <a:custGeom>
              <a:avLst/>
              <a:gdLst>
                <a:gd name="T0" fmla="*/ 0 w 1258"/>
                <a:gd name="T1" fmla="*/ 0 h 222"/>
                <a:gd name="T2" fmla="*/ 0 w 1258"/>
                <a:gd name="T3" fmla="*/ 0 h 222"/>
                <a:gd name="T4" fmla="*/ 0 w 1258"/>
                <a:gd name="T5" fmla="*/ 0 h 222"/>
                <a:gd name="T6" fmla="*/ 0 w 1258"/>
                <a:gd name="T7" fmla="*/ 0 h 222"/>
                <a:gd name="T8" fmla="*/ 0 w 1258"/>
                <a:gd name="T9" fmla="*/ 0 h 222"/>
                <a:gd name="T10" fmla="*/ 0 w 1258"/>
                <a:gd name="T11" fmla="*/ 0 h 222"/>
                <a:gd name="T12" fmla="*/ 0 w 1258"/>
                <a:gd name="T13" fmla="*/ 0 h 222"/>
                <a:gd name="T14" fmla="*/ 0 w 1258"/>
                <a:gd name="T15" fmla="*/ 0 h 222"/>
                <a:gd name="T16" fmla="*/ 0 w 1258"/>
                <a:gd name="T17" fmla="*/ 0 h 222"/>
                <a:gd name="T18" fmla="*/ 0 w 1258"/>
                <a:gd name="T19" fmla="*/ 0 h 222"/>
                <a:gd name="T20" fmla="*/ 0 w 1258"/>
                <a:gd name="T21" fmla="*/ 0 h 222"/>
                <a:gd name="T22" fmla="*/ 0 w 1258"/>
                <a:gd name="T23" fmla="*/ 0 h 222"/>
                <a:gd name="T24" fmla="*/ 0 w 1258"/>
                <a:gd name="T25" fmla="*/ 0 h 222"/>
                <a:gd name="T26" fmla="*/ 0 w 1258"/>
                <a:gd name="T27" fmla="*/ 0 h 222"/>
                <a:gd name="T28" fmla="*/ 0 w 1258"/>
                <a:gd name="T29" fmla="*/ 0 h 222"/>
                <a:gd name="T30" fmla="*/ 0 w 1258"/>
                <a:gd name="T31" fmla="*/ 0 h 222"/>
                <a:gd name="T32" fmla="*/ 0 w 1258"/>
                <a:gd name="T33" fmla="*/ 0 h 222"/>
                <a:gd name="T34" fmla="*/ 0 w 1258"/>
                <a:gd name="T35" fmla="*/ 0 h 222"/>
                <a:gd name="T36" fmla="*/ 0 w 1258"/>
                <a:gd name="T37" fmla="*/ 0 h 222"/>
                <a:gd name="T38" fmla="*/ 0 w 1258"/>
                <a:gd name="T39" fmla="*/ 0 h 222"/>
                <a:gd name="T40" fmla="*/ 0 w 1258"/>
                <a:gd name="T41" fmla="*/ 0 h 222"/>
                <a:gd name="T42" fmla="*/ 0 w 1258"/>
                <a:gd name="T43" fmla="*/ 0 h 222"/>
                <a:gd name="T44" fmla="*/ 0 w 1258"/>
                <a:gd name="T45" fmla="*/ 0 h 222"/>
                <a:gd name="T46" fmla="*/ 0 w 1258"/>
                <a:gd name="T47" fmla="*/ 0 h 222"/>
                <a:gd name="T48" fmla="*/ 0 w 1258"/>
                <a:gd name="T49" fmla="*/ 0 h 222"/>
                <a:gd name="T50" fmla="*/ 0 w 1258"/>
                <a:gd name="T51" fmla="*/ 0 h 222"/>
                <a:gd name="T52" fmla="*/ 0 w 1258"/>
                <a:gd name="T53" fmla="*/ 0 h 222"/>
                <a:gd name="T54" fmla="*/ 0 w 1258"/>
                <a:gd name="T55" fmla="*/ 0 h 222"/>
                <a:gd name="T56" fmla="*/ 0 w 1258"/>
                <a:gd name="T57" fmla="*/ 0 h 222"/>
                <a:gd name="T58" fmla="*/ 0 w 1258"/>
                <a:gd name="T59" fmla="*/ 0 h 222"/>
                <a:gd name="T60" fmla="*/ 0 w 1258"/>
                <a:gd name="T61" fmla="*/ 0 h 222"/>
                <a:gd name="T62" fmla="*/ 0 w 1258"/>
                <a:gd name="T63" fmla="*/ 0 h 222"/>
                <a:gd name="T64" fmla="*/ 0 w 1258"/>
                <a:gd name="T65" fmla="*/ 0 h 222"/>
                <a:gd name="T66" fmla="*/ 0 w 1258"/>
                <a:gd name="T67" fmla="*/ 0 h 222"/>
                <a:gd name="T68" fmla="*/ 0 w 1258"/>
                <a:gd name="T69" fmla="*/ 0 h 222"/>
                <a:gd name="T70" fmla="*/ 0 w 1258"/>
                <a:gd name="T71" fmla="*/ 0 h 222"/>
                <a:gd name="T72" fmla="*/ 0 w 1258"/>
                <a:gd name="T73" fmla="*/ 0 h 222"/>
                <a:gd name="T74" fmla="*/ 0 w 1258"/>
                <a:gd name="T75" fmla="*/ 0 h 222"/>
                <a:gd name="T76" fmla="*/ 0 w 1258"/>
                <a:gd name="T77" fmla="*/ 0 h 222"/>
                <a:gd name="T78" fmla="*/ 0 w 1258"/>
                <a:gd name="T79" fmla="*/ 0 h 222"/>
                <a:gd name="T80" fmla="*/ 0 w 1258"/>
                <a:gd name="T81" fmla="*/ 0 h 222"/>
                <a:gd name="T82" fmla="*/ 0 w 1258"/>
                <a:gd name="T83" fmla="*/ 0 h 222"/>
                <a:gd name="T84" fmla="*/ 0 w 1258"/>
                <a:gd name="T85" fmla="*/ 0 h 222"/>
                <a:gd name="T86" fmla="*/ 0 w 1258"/>
                <a:gd name="T87" fmla="*/ 0 h 222"/>
                <a:gd name="T88" fmla="*/ 0 w 1258"/>
                <a:gd name="T89" fmla="*/ 0 h 222"/>
                <a:gd name="T90" fmla="*/ 0 w 1258"/>
                <a:gd name="T91" fmla="*/ 0 h 222"/>
                <a:gd name="T92" fmla="*/ 0 w 1258"/>
                <a:gd name="T93" fmla="*/ 0 h 222"/>
                <a:gd name="T94" fmla="*/ 0 w 1258"/>
                <a:gd name="T95" fmla="*/ 0 h 22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58"/>
                <a:gd name="T145" fmla="*/ 0 h 222"/>
                <a:gd name="T146" fmla="*/ 1258 w 1258"/>
                <a:gd name="T147" fmla="*/ 222 h 22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58" h="222">
                  <a:moveTo>
                    <a:pt x="85" y="0"/>
                  </a:moveTo>
                  <a:lnTo>
                    <a:pt x="117" y="1"/>
                  </a:lnTo>
                  <a:lnTo>
                    <a:pt x="146" y="3"/>
                  </a:lnTo>
                  <a:lnTo>
                    <a:pt x="175" y="4"/>
                  </a:lnTo>
                  <a:lnTo>
                    <a:pt x="200" y="5"/>
                  </a:lnTo>
                  <a:lnTo>
                    <a:pt x="223" y="6"/>
                  </a:lnTo>
                  <a:lnTo>
                    <a:pt x="245" y="7"/>
                  </a:lnTo>
                  <a:lnTo>
                    <a:pt x="266" y="8"/>
                  </a:lnTo>
                  <a:lnTo>
                    <a:pt x="287" y="8"/>
                  </a:lnTo>
                  <a:lnTo>
                    <a:pt x="306" y="9"/>
                  </a:lnTo>
                  <a:lnTo>
                    <a:pt x="325" y="10"/>
                  </a:lnTo>
                  <a:lnTo>
                    <a:pt x="343" y="11"/>
                  </a:lnTo>
                  <a:lnTo>
                    <a:pt x="362" y="12"/>
                  </a:lnTo>
                  <a:lnTo>
                    <a:pt x="382" y="13"/>
                  </a:lnTo>
                  <a:lnTo>
                    <a:pt x="402" y="13"/>
                  </a:lnTo>
                  <a:lnTo>
                    <a:pt x="422" y="14"/>
                  </a:lnTo>
                  <a:lnTo>
                    <a:pt x="444" y="15"/>
                  </a:lnTo>
                  <a:lnTo>
                    <a:pt x="467" y="16"/>
                  </a:lnTo>
                  <a:lnTo>
                    <a:pt x="492" y="19"/>
                  </a:lnTo>
                  <a:lnTo>
                    <a:pt x="519" y="20"/>
                  </a:lnTo>
                  <a:lnTo>
                    <a:pt x="548" y="21"/>
                  </a:lnTo>
                  <a:lnTo>
                    <a:pt x="579" y="22"/>
                  </a:lnTo>
                  <a:lnTo>
                    <a:pt x="614" y="24"/>
                  </a:lnTo>
                  <a:lnTo>
                    <a:pt x="650" y="26"/>
                  </a:lnTo>
                  <a:lnTo>
                    <a:pt x="690" y="28"/>
                  </a:lnTo>
                  <a:lnTo>
                    <a:pt x="735" y="30"/>
                  </a:lnTo>
                  <a:lnTo>
                    <a:pt x="782" y="32"/>
                  </a:lnTo>
                  <a:lnTo>
                    <a:pt x="833" y="34"/>
                  </a:lnTo>
                  <a:lnTo>
                    <a:pt x="889" y="37"/>
                  </a:lnTo>
                  <a:lnTo>
                    <a:pt x="950" y="39"/>
                  </a:lnTo>
                  <a:lnTo>
                    <a:pt x="1014" y="42"/>
                  </a:lnTo>
                  <a:lnTo>
                    <a:pt x="1085" y="46"/>
                  </a:lnTo>
                  <a:lnTo>
                    <a:pt x="1161" y="50"/>
                  </a:lnTo>
                  <a:lnTo>
                    <a:pt x="1187" y="54"/>
                  </a:lnTo>
                  <a:lnTo>
                    <a:pt x="1208" y="61"/>
                  </a:lnTo>
                  <a:lnTo>
                    <a:pt x="1224" y="70"/>
                  </a:lnTo>
                  <a:lnTo>
                    <a:pt x="1236" y="83"/>
                  </a:lnTo>
                  <a:lnTo>
                    <a:pt x="1246" y="97"/>
                  </a:lnTo>
                  <a:lnTo>
                    <a:pt x="1252" y="112"/>
                  </a:lnTo>
                  <a:lnTo>
                    <a:pt x="1256" y="128"/>
                  </a:lnTo>
                  <a:lnTo>
                    <a:pt x="1258" y="144"/>
                  </a:lnTo>
                  <a:lnTo>
                    <a:pt x="1258" y="163"/>
                  </a:lnTo>
                  <a:lnTo>
                    <a:pt x="1254" y="180"/>
                  </a:lnTo>
                  <a:lnTo>
                    <a:pt x="1247" y="195"/>
                  </a:lnTo>
                  <a:lnTo>
                    <a:pt x="1235" y="206"/>
                  </a:lnTo>
                  <a:lnTo>
                    <a:pt x="1220" y="214"/>
                  </a:lnTo>
                  <a:lnTo>
                    <a:pt x="1204" y="220"/>
                  </a:lnTo>
                  <a:lnTo>
                    <a:pt x="1185" y="222"/>
                  </a:lnTo>
                  <a:lnTo>
                    <a:pt x="1164" y="222"/>
                  </a:lnTo>
                  <a:lnTo>
                    <a:pt x="1131" y="221"/>
                  </a:lnTo>
                  <a:lnTo>
                    <a:pt x="1101" y="219"/>
                  </a:lnTo>
                  <a:lnTo>
                    <a:pt x="1074" y="218"/>
                  </a:lnTo>
                  <a:lnTo>
                    <a:pt x="1049" y="217"/>
                  </a:lnTo>
                  <a:lnTo>
                    <a:pt x="1025" y="216"/>
                  </a:lnTo>
                  <a:lnTo>
                    <a:pt x="1002" y="215"/>
                  </a:lnTo>
                  <a:lnTo>
                    <a:pt x="982" y="214"/>
                  </a:lnTo>
                  <a:lnTo>
                    <a:pt x="962" y="213"/>
                  </a:lnTo>
                  <a:lnTo>
                    <a:pt x="943" y="212"/>
                  </a:lnTo>
                  <a:lnTo>
                    <a:pt x="924" y="211"/>
                  </a:lnTo>
                  <a:lnTo>
                    <a:pt x="904" y="210"/>
                  </a:lnTo>
                  <a:lnTo>
                    <a:pt x="886" y="209"/>
                  </a:lnTo>
                  <a:lnTo>
                    <a:pt x="867" y="208"/>
                  </a:lnTo>
                  <a:lnTo>
                    <a:pt x="847" y="208"/>
                  </a:lnTo>
                  <a:lnTo>
                    <a:pt x="827" y="207"/>
                  </a:lnTo>
                  <a:lnTo>
                    <a:pt x="805" y="206"/>
                  </a:lnTo>
                  <a:lnTo>
                    <a:pt x="782" y="205"/>
                  </a:lnTo>
                  <a:lnTo>
                    <a:pt x="758" y="203"/>
                  </a:lnTo>
                  <a:lnTo>
                    <a:pt x="731" y="202"/>
                  </a:lnTo>
                  <a:lnTo>
                    <a:pt x="702" y="201"/>
                  </a:lnTo>
                  <a:lnTo>
                    <a:pt x="670" y="200"/>
                  </a:lnTo>
                  <a:lnTo>
                    <a:pt x="636" y="198"/>
                  </a:lnTo>
                  <a:lnTo>
                    <a:pt x="599" y="197"/>
                  </a:lnTo>
                  <a:lnTo>
                    <a:pt x="558" y="195"/>
                  </a:lnTo>
                  <a:lnTo>
                    <a:pt x="515" y="192"/>
                  </a:lnTo>
                  <a:lnTo>
                    <a:pt x="467" y="190"/>
                  </a:lnTo>
                  <a:lnTo>
                    <a:pt x="415" y="188"/>
                  </a:lnTo>
                  <a:lnTo>
                    <a:pt x="359" y="185"/>
                  </a:lnTo>
                  <a:lnTo>
                    <a:pt x="299" y="183"/>
                  </a:lnTo>
                  <a:lnTo>
                    <a:pt x="233" y="180"/>
                  </a:lnTo>
                  <a:lnTo>
                    <a:pt x="163" y="177"/>
                  </a:lnTo>
                  <a:lnTo>
                    <a:pt x="87" y="174"/>
                  </a:lnTo>
                  <a:lnTo>
                    <a:pt x="70" y="171"/>
                  </a:lnTo>
                  <a:lnTo>
                    <a:pt x="55" y="164"/>
                  </a:lnTo>
                  <a:lnTo>
                    <a:pt x="39" y="155"/>
                  </a:lnTo>
                  <a:lnTo>
                    <a:pt x="26" y="143"/>
                  </a:lnTo>
                  <a:lnTo>
                    <a:pt x="15" y="128"/>
                  </a:lnTo>
                  <a:lnTo>
                    <a:pt x="7" y="112"/>
                  </a:lnTo>
                  <a:lnTo>
                    <a:pt x="2" y="93"/>
                  </a:lnTo>
                  <a:lnTo>
                    <a:pt x="0" y="72"/>
                  </a:lnTo>
                  <a:lnTo>
                    <a:pt x="1" y="57"/>
                  </a:lnTo>
                  <a:lnTo>
                    <a:pt x="6" y="42"/>
                  </a:lnTo>
                  <a:lnTo>
                    <a:pt x="13" y="30"/>
                  </a:lnTo>
                  <a:lnTo>
                    <a:pt x="23" y="20"/>
                  </a:lnTo>
                  <a:lnTo>
                    <a:pt x="36" y="10"/>
                  </a:lnTo>
                  <a:lnTo>
                    <a:pt x="50" y="4"/>
                  </a:lnTo>
                  <a:lnTo>
                    <a:pt x="68" y="1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07" name="Freeform 358"/>
            <p:cNvSpPr>
              <a:spLocks/>
            </p:cNvSpPr>
            <p:nvPr/>
          </p:nvSpPr>
          <p:spPr bwMode="auto">
            <a:xfrm>
              <a:off x="2485" y="2389"/>
              <a:ext cx="139" cy="17"/>
            </a:xfrm>
            <a:custGeom>
              <a:avLst/>
              <a:gdLst>
                <a:gd name="T0" fmla="*/ 0 w 1249"/>
                <a:gd name="T1" fmla="*/ 0 h 210"/>
                <a:gd name="T2" fmla="*/ 0 w 1249"/>
                <a:gd name="T3" fmla="*/ 0 h 210"/>
                <a:gd name="T4" fmla="*/ 0 w 1249"/>
                <a:gd name="T5" fmla="*/ 0 h 210"/>
                <a:gd name="T6" fmla="*/ 0 w 1249"/>
                <a:gd name="T7" fmla="*/ 0 h 210"/>
                <a:gd name="T8" fmla="*/ 0 w 1249"/>
                <a:gd name="T9" fmla="*/ 0 h 210"/>
                <a:gd name="T10" fmla="*/ 0 w 1249"/>
                <a:gd name="T11" fmla="*/ 0 h 210"/>
                <a:gd name="T12" fmla="*/ 0 w 1249"/>
                <a:gd name="T13" fmla="*/ 0 h 210"/>
                <a:gd name="T14" fmla="*/ 0 w 1249"/>
                <a:gd name="T15" fmla="*/ 0 h 210"/>
                <a:gd name="T16" fmla="*/ 0 w 1249"/>
                <a:gd name="T17" fmla="*/ 0 h 210"/>
                <a:gd name="T18" fmla="*/ 0 w 1249"/>
                <a:gd name="T19" fmla="*/ 0 h 210"/>
                <a:gd name="T20" fmla="*/ 0 w 1249"/>
                <a:gd name="T21" fmla="*/ 0 h 210"/>
                <a:gd name="T22" fmla="*/ 0 w 1249"/>
                <a:gd name="T23" fmla="*/ 0 h 210"/>
                <a:gd name="T24" fmla="*/ 0 w 1249"/>
                <a:gd name="T25" fmla="*/ 0 h 210"/>
                <a:gd name="T26" fmla="*/ 0 w 1249"/>
                <a:gd name="T27" fmla="*/ 0 h 210"/>
                <a:gd name="T28" fmla="*/ 0 w 1249"/>
                <a:gd name="T29" fmla="*/ 0 h 210"/>
                <a:gd name="T30" fmla="*/ 0 w 1249"/>
                <a:gd name="T31" fmla="*/ 0 h 210"/>
                <a:gd name="T32" fmla="*/ 0 w 1249"/>
                <a:gd name="T33" fmla="*/ 0 h 210"/>
                <a:gd name="T34" fmla="*/ 0 w 1249"/>
                <a:gd name="T35" fmla="*/ 0 h 210"/>
                <a:gd name="T36" fmla="*/ 0 w 1249"/>
                <a:gd name="T37" fmla="*/ 0 h 210"/>
                <a:gd name="T38" fmla="*/ 0 w 1249"/>
                <a:gd name="T39" fmla="*/ 0 h 210"/>
                <a:gd name="T40" fmla="*/ 0 w 1249"/>
                <a:gd name="T41" fmla="*/ 0 h 210"/>
                <a:gd name="T42" fmla="*/ 0 w 1249"/>
                <a:gd name="T43" fmla="*/ 0 h 210"/>
                <a:gd name="T44" fmla="*/ 0 w 1249"/>
                <a:gd name="T45" fmla="*/ 0 h 210"/>
                <a:gd name="T46" fmla="*/ 0 w 1249"/>
                <a:gd name="T47" fmla="*/ 0 h 210"/>
                <a:gd name="T48" fmla="*/ 0 w 1249"/>
                <a:gd name="T49" fmla="*/ 0 h 210"/>
                <a:gd name="T50" fmla="*/ 0 w 1249"/>
                <a:gd name="T51" fmla="*/ 0 h 210"/>
                <a:gd name="T52" fmla="*/ 0 w 1249"/>
                <a:gd name="T53" fmla="*/ 0 h 210"/>
                <a:gd name="T54" fmla="*/ 0 w 1249"/>
                <a:gd name="T55" fmla="*/ 0 h 210"/>
                <a:gd name="T56" fmla="*/ 0 w 1249"/>
                <a:gd name="T57" fmla="*/ 0 h 210"/>
                <a:gd name="T58" fmla="*/ 0 w 1249"/>
                <a:gd name="T59" fmla="*/ 0 h 210"/>
                <a:gd name="T60" fmla="*/ 0 w 1249"/>
                <a:gd name="T61" fmla="*/ 0 h 210"/>
                <a:gd name="T62" fmla="*/ 0 w 1249"/>
                <a:gd name="T63" fmla="*/ 0 h 210"/>
                <a:gd name="T64" fmla="*/ 0 w 1249"/>
                <a:gd name="T65" fmla="*/ 0 h 210"/>
                <a:gd name="T66" fmla="*/ 0 w 1249"/>
                <a:gd name="T67" fmla="*/ 0 h 210"/>
                <a:gd name="T68" fmla="*/ 0 w 1249"/>
                <a:gd name="T69" fmla="*/ 0 h 21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49"/>
                <a:gd name="T106" fmla="*/ 0 h 210"/>
                <a:gd name="T107" fmla="*/ 1249 w 1249"/>
                <a:gd name="T108" fmla="*/ 210 h 21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49" h="210">
                  <a:moveTo>
                    <a:pt x="80" y="0"/>
                  </a:moveTo>
                  <a:lnTo>
                    <a:pt x="1156" y="50"/>
                  </a:lnTo>
                  <a:lnTo>
                    <a:pt x="1182" y="53"/>
                  </a:lnTo>
                  <a:lnTo>
                    <a:pt x="1202" y="60"/>
                  </a:lnTo>
                  <a:lnTo>
                    <a:pt x="1217" y="70"/>
                  </a:lnTo>
                  <a:lnTo>
                    <a:pt x="1228" y="80"/>
                  </a:lnTo>
                  <a:lnTo>
                    <a:pt x="1236" y="92"/>
                  </a:lnTo>
                  <a:lnTo>
                    <a:pt x="1242" y="106"/>
                  </a:lnTo>
                  <a:lnTo>
                    <a:pt x="1245" y="120"/>
                  </a:lnTo>
                  <a:lnTo>
                    <a:pt x="1248" y="134"/>
                  </a:lnTo>
                  <a:lnTo>
                    <a:pt x="1249" y="154"/>
                  </a:lnTo>
                  <a:lnTo>
                    <a:pt x="1246" y="170"/>
                  </a:lnTo>
                  <a:lnTo>
                    <a:pt x="1238" y="184"/>
                  </a:lnTo>
                  <a:lnTo>
                    <a:pt x="1226" y="195"/>
                  </a:lnTo>
                  <a:lnTo>
                    <a:pt x="1212" y="202"/>
                  </a:lnTo>
                  <a:lnTo>
                    <a:pt x="1196" y="207"/>
                  </a:lnTo>
                  <a:lnTo>
                    <a:pt x="1178" y="210"/>
                  </a:lnTo>
                  <a:lnTo>
                    <a:pt x="1159" y="210"/>
                  </a:lnTo>
                  <a:lnTo>
                    <a:pt x="82" y="162"/>
                  </a:lnTo>
                  <a:lnTo>
                    <a:pt x="68" y="159"/>
                  </a:lnTo>
                  <a:lnTo>
                    <a:pt x="54" y="152"/>
                  </a:lnTo>
                  <a:lnTo>
                    <a:pt x="39" y="144"/>
                  </a:lnTo>
                  <a:lnTo>
                    <a:pt x="27" y="132"/>
                  </a:lnTo>
                  <a:lnTo>
                    <a:pt x="16" y="118"/>
                  </a:lnTo>
                  <a:lnTo>
                    <a:pt x="8" y="102"/>
                  </a:lnTo>
                  <a:lnTo>
                    <a:pt x="2" y="83"/>
                  </a:lnTo>
                  <a:lnTo>
                    <a:pt x="0" y="62"/>
                  </a:lnTo>
                  <a:lnTo>
                    <a:pt x="2" y="49"/>
                  </a:lnTo>
                  <a:lnTo>
                    <a:pt x="6" y="37"/>
                  </a:lnTo>
                  <a:lnTo>
                    <a:pt x="14" y="26"/>
                  </a:lnTo>
                  <a:lnTo>
                    <a:pt x="23" y="17"/>
                  </a:lnTo>
                  <a:lnTo>
                    <a:pt x="35" y="10"/>
                  </a:lnTo>
                  <a:lnTo>
                    <a:pt x="50" y="3"/>
                  </a:lnTo>
                  <a:lnTo>
                    <a:pt x="64" y="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08" name="Freeform 359"/>
            <p:cNvSpPr>
              <a:spLocks/>
            </p:cNvSpPr>
            <p:nvPr/>
          </p:nvSpPr>
          <p:spPr bwMode="auto">
            <a:xfrm>
              <a:off x="2486" y="2386"/>
              <a:ext cx="41" cy="15"/>
            </a:xfrm>
            <a:custGeom>
              <a:avLst/>
              <a:gdLst>
                <a:gd name="T0" fmla="*/ 0 w 374"/>
                <a:gd name="T1" fmla="*/ 0 h 178"/>
                <a:gd name="T2" fmla="*/ 0 w 374"/>
                <a:gd name="T3" fmla="*/ 0 h 178"/>
                <a:gd name="T4" fmla="*/ 0 w 374"/>
                <a:gd name="T5" fmla="*/ 0 h 178"/>
                <a:gd name="T6" fmla="*/ 0 w 374"/>
                <a:gd name="T7" fmla="*/ 0 h 178"/>
                <a:gd name="T8" fmla="*/ 0 w 374"/>
                <a:gd name="T9" fmla="*/ 0 h 178"/>
                <a:gd name="T10" fmla="*/ 0 w 374"/>
                <a:gd name="T11" fmla="*/ 0 h 178"/>
                <a:gd name="T12" fmla="*/ 0 w 374"/>
                <a:gd name="T13" fmla="*/ 0 h 178"/>
                <a:gd name="T14" fmla="*/ 0 w 374"/>
                <a:gd name="T15" fmla="*/ 0 h 178"/>
                <a:gd name="T16" fmla="*/ 0 w 374"/>
                <a:gd name="T17" fmla="*/ 0 h 178"/>
                <a:gd name="T18" fmla="*/ 0 w 374"/>
                <a:gd name="T19" fmla="*/ 0 h 178"/>
                <a:gd name="T20" fmla="*/ 0 w 374"/>
                <a:gd name="T21" fmla="*/ 0 h 178"/>
                <a:gd name="T22" fmla="*/ 0 w 374"/>
                <a:gd name="T23" fmla="*/ 0 h 178"/>
                <a:gd name="T24" fmla="*/ 0 w 374"/>
                <a:gd name="T25" fmla="*/ 0 h 178"/>
                <a:gd name="T26" fmla="*/ 0 w 374"/>
                <a:gd name="T27" fmla="*/ 0 h 178"/>
                <a:gd name="T28" fmla="*/ 0 w 374"/>
                <a:gd name="T29" fmla="*/ 0 h 178"/>
                <a:gd name="T30" fmla="*/ 0 w 374"/>
                <a:gd name="T31" fmla="*/ 0 h 178"/>
                <a:gd name="T32" fmla="*/ 0 w 374"/>
                <a:gd name="T33" fmla="*/ 0 h 178"/>
                <a:gd name="T34" fmla="*/ 0 w 374"/>
                <a:gd name="T35" fmla="*/ 0 h 178"/>
                <a:gd name="T36" fmla="*/ 0 w 374"/>
                <a:gd name="T37" fmla="*/ 0 h 178"/>
                <a:gd name="T38" fmla="*/ 0 w 374"/>
                <a:gd name="T39" fmla="*/ 0 h 178"/>
                <a:gd name="T40" fmla="*/ 0 w 374"/>
                <a:gd name="T41" fmla="*/ 0 h 178"/>
                <a:gd name="T42" fmla="*/ 0 w 374"/>
                <a:gd name="T43" fmla="*/ 0 h 178"/>
                <a:gd name="T44" fmla="*/ 0 w 374"/>
                <a:gd name="T45" fmla="*/ 0 h 178"/>
                <a:gd name="T46" fmla="*/ 0 w 374"/>
                <a:gd name="T47" fmla="*/ 0 h 178"/>
                <a:gd name="T48" fmla="*/ 0 w 374"/>
                <a:gd name="T49" fmla="*/ 0 h 178"/>
                <a:gd name="T50" fmla="*/ 0 w 374"/>
                <a:gd name="T51" fmla="*/ 0 h 178"/>
                <a:gd name="T52" fmla="*/ 0 w 374"/>
                <a:gd name="T53" fmla="*/ 0 h 178"/>
                <a:gd name="T54" fmla="*/ 0 w 374"/>
                <a:gd name="T55" fmla="*/ 0 h 178"/>
                <a:gd name="T56" fmla="*/ 0 w 374"/>
                <a:gd name="T57" fmla="*/ 0 h 178"/>
                <a:gd name="T58" fmla="*/ 0 w 374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4"/>
                <a:gd name="T91" fmla="*/ 0 h 178"/>
                <a:gd name="T92" fmla="*/ 374 w 374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4" h="178">
                  <a:moveTo>
                    <a:pt x="354" y="178"/>
                  </a:moveTo>
                  <a:lnTo>
                    <a:pt x="361" y="177"/>
                  </a:lnTo>
                  <a:lnTo>
                    <a:pt x="368" y="173"/>
                  </a:lnTo>
                  <a:lnTo>
                    <a:pt x="372" y="167"/>
                  </a:lnTo>
                  <a:lnTo>
                    <a:pt x="374" y="159"/>
                  </a:lnTo>
                  <a:lnTo>
                    <a:pt x="372" y="34"/>
                  </a:lnTo>
                  <a:lnTo>
                    <a:pt x="370" y="26"/>
                  </a:lnTo>
                  <a:lnTo>
                    <a:pt x="366" y="20"/>
                  </a:lnTo>
                  <a:lnTo>
                    <a:pt x="358" y="16"/>
                  </a:lnTo>
                  <a:lnTo>
                    <a:pt x="349" y="15"/>
                  </a:lnTo>
                  <a:lnTo>
                    <a:pt x="191" y="4"/>
                  </a:lnTo>
                  <a:lnTo>
                    <a:pt x="73" y="0"/>
                  </a:lnTo>
                  <a:lnTo>
                    <a:pt x="58" y="0"/>
                  </a:lnTo>
                  <a:lnTo>
                    <a:pt x="44" y="3"/>
                  </a:lnTo>
                  <a:lnTo>
                    <a:pt x="31" y="10"/>
                  </a:lnTo>
                  <a:lnTo>
                    <a:pt x="21" y="18"/>
                  </a:lnTo>
                  <a:lnTo>
                    <a:pt x="12" y="27"/>
                  </a:lnTo>
                  <a:lnTo>
                    <a:pt x="5" y="40"/>
                  </a:lnTo>
                  <a:lnTo>
                    <a:pt x="1" y="52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2" y="104"/>
                  </a:lnTo>
                  <a:lnTo>
                    <a:pt x="7" y="117"/>
                  </a:lnTo>
                  <a:lnTo>
                    <a:pt x="14" y="130"/>
                  </a:lnTo>
                  <a:lnTo>
                    <a:pt x="24" y="140"/>
                  </a:lnTo>
                  <a:lnTo>
                    <a:pt x="34" y="149"/>
                  </a:lnTo>
                  <a:lnTo>
                    <a:pt x="48" y="156"/>
                  </a:lnTo>
                  <a:lnTo>
                    <a:pt x="61" y="161"/>
                  </a:lnTo>
                  <a:lnTo>
                    <a:pt x="75" y="163"/>
                  </a:lnTo>
                  <a:lnTo>
                    <a:pt x="354" y="178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09" name="Freeform 360"/>
            <p:cNvSpPr>
              <a:spLocks/>
            </p:cNvSpPr>
            <p:nvPr/>
          </p:nvSpPr>
          <p:spPr bwMode="auto">
            <a:xfrm>
              <a:off x="2581" y="2390"/>
              <a:ext cx="42" cy="14"/>
            </a:xfrm>
            <a:custGeom>
              <a:avLst/>
              <a:gdLst>
                <a:gd name="T0" fmla="*/ 0 w 374"/>
                <a:gd name="T1" fmla="*/ 0 h 176"/>
                <a:gd name="T2" fmla="*/ 0 w 374"/>
                <a:gd name="T3" fmla="*/ 0 h 176"/>
                <a:gd name="T4" fmla="*/ 0 w 374"/>
                <a:gd name="T5" fmla="*/ 0 h 176"/>
                <a:gd name="T6" fmla="*/ 0 w 374"/>
                <a:gd name="T7" fmla="*/ 0 h 176"/>
                <a:gd name="T8" fmla="*/ 0 w 374"/>
                <a:gd name="T9" fmla="*/ 0 h 176"/>
                <a:gd name="T10" fmla="*/ 0 w 374"/>
                <a:gd name="T11" fmla="*/ 0 h 176"/>
                <a:gd name="T12" fmla="*/ 0 w 374"/>
                <a:gd name="T13" fmla="*/ 0 h 176"/>
                <a:gd name="T14" fmla="*/ 0 w 374"/>
                <a:gd name="T15" fmla="*/ 0 h 176"/>
                <a:gd name="T16" fmla="*/ 0 w 374"/>
                <a:gd name="T17" fmla="*/ 0 h 176"/>
                <a:gd name="T18" fmla="*/ 0 w 374"/>
                <a:gd name="T19" fmla="*/ 0 h 176"/>
                <a:gd name="T20" fmla="*/ 0 w 374"/>
                <a:gd name="T21" fmla="*/ 0 h 176"/>
                <a:gd name="T22" fmla="*/ 0 w 374"/>
                <a:gd name="T23" fmla="*/ 0 h 176"/>
                <a:gd name="T24" fmla="*/ 0 w 374"/>
                <a:gd name="T25" fmla="*/ 0 h 176"/>
                <a:gd name="T26" fmla="*/ 0 w 374"/>
                <a:gd name="T27" fmla="*/ 0 h 176"/>
                <a:gd name="T28" fmla="*/ 0 w 374"/>
                <a:gd name="T29" fmla="*/ 0 h 176"/>
                <a:gd name="T30" fmla="*/ 0 w 374"/>
                <a:gd name="T31" fmla="*/ 0 h 176"/>
                <a:gd name="T32" fmla="*/ 0 w 374"/>
                <a:gd name="T33" fmla="*/ 0 h 176"/>
                <a:gd name="T34" fmla="*/ 0 w 374"/>
                <a:gd name="T35" fmla="*/ 0 h 176"/>
                <a:gd name="T36" fmla="*/ 0 w 374"/>
                <a:gd name="T37" fmla="*/ 0 h 176"/>
                <a:gd name="T38" fmla="*/ 0 w 374"/>
                <a:gd name="T39" fmla="*/ 0 h 176"/>
                <a:gd name="T40" fmla="*/ 0 w 374"/>
                <a:gd name="T41" fmla="*/ 0 h 176"/>
                <a:gd name="T42" fmla="*/ 0 w 374"/>
                <a:gd name="T43" fmla="*/ 0 h 176"/>
                <a:gd name="T44" fmla="*/ 0 w 374"/>
                <a:gd name="T45" fmla="*/ 0 h 176"/>
                <a:gd name="T46" fmla="*/ 0 w 374"/>
                <a:gd name="T47" fmla="*/ 0 h 176"/>
                <a:gd name="T48" fmla="*/ 0 w 374"/>
                <a:gd name="T49" fmla="*/ 0 h 176"/>
                <a:gd name="T50" fmla="*/ 0 w 374"/>
                <a:gd name="T51" fmla="*/ 0 h 176"/>
                <a:gd name="T52" fmla="*/ 0 w 374"/>
                <a:gd name="T53" fmla="*/ 0 h 176"/>
                <a:gd name="T54" fmla="*/ 0 w 374"/>
                <a:gd name="T55" fmla="*/ 0 h 176"/>
                <a:gd name="T56" fmla="*/ 0 w 374"/>
                <a:gd name="T57" fmla="*/ 0 h 176"/>
                <a:gd name="T58" fmla="*/ 0 w 374"/>
                <a:gd name="T59" fmla="*/ 0 h 1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4"/>
                <a:gd name="T91" fmla="*/ 0 h 176"/>
                <a:gd name="T92" fmla="*/ 374 w 374"/>
                <a:gd name="T93" fmla="*/ 176 h 17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4" h="176">
                  <a:moveTo>
                    <a:pt x="24" y="163"/>
                  </a:moveTo>
                  <a:lnTo>
                    <a:pt x="17" y="162"/>
                  </a:lnTo>
                  <a:lnTo>
                    <a:pt x="10" y="157"/>
                  </a:lnTo>
                  <a:lnTo>
                    <a:pt x="5" y="151"/>
                  </a:lnTo>
                  <a:lnTo>
                    <a:pt x="2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6" y="5"/>
                  </a:lnTo>
                  <a:lnTo>
                    <a:pt x="13" y="1"/>
                  </a:lnTo>
                  <a:lnTo>
                    <a:pt x="21" y="0"/>
                  </a:lnTo>
                  <a:lnTo>
                    <a:pt x="181" y="7"/>
                  </a:lnTo>
                  <a:lnTo>
                    <a:pt x="299" y="12"/>
                  </a:lnTo>
                  <a:lnTo>
                    <a:pt x="314" y="14"/>
                  </a:lnTo>
                  <a:lnTo>
                    <a:pt x="328" y="19"/>
                  </a:lnTo>
                  <a:lnTo>
                    <a:pt x="340" y="26"/>
                  </a:lnTo>
                  <a:lnTo>
                    <a:pt x="351" y="35"/>
                  </a:lnTo>
                  <a:lnTo>
                    <a:pt x="360" y="46"/>
                  </a:lnTo>
                  <a:lnTo>
                    <a:pt x="367" y="59"/>
                  </a:lnTo>
                  <a:lnTo>
                    <a:pt x="373" y="72"/>
                  </a:lnTo>
                  <a:lnTo>
                    <a:pt x="374" y="87"/>
                  </a:lnTo>
                  <a:lnTo>
                    <a:pt x="374" y="108"/>
                  </a:lnTo>
                  <a:lnTo>
                    <a:pt x="373" y="123"/>
                  </a:lnTo>
                  <a:lnTo>
                    <a:pt x="369" y="135"/>
                  </a:lnTo>
                  <a:lnTo>
                    <a:pt x="362" y="148"/>
                  </a:lnTo>
                  <a:lnTo>
                    <a:pt x="354" y="157"/>
                  </a:lnTo>
                  <a:lnTo>
                    <a:pt x="343" y="165"/>
                  </a:lnTo>
                  <a:lnTo>
                    <a:pt x="331" y="172"/>
                  </a:lnTo>
                  <a:lnTo>
                    <a:pt x="318" y="175"/>
                  </a:lnTo>
                  <a:lnTo>
                    <a:pt x="304" y="176"/>
                  </a:lnTo>
                  <a:lnTo>
                    <a:pt x="24" y="163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10" name="Freeform 361"/>
            <p:cNvSpPr>
              <a:spLocks/>
            </p:cNvSpPr>
            <p:nvPr/>
          </p:nvSpPr>
          <p:spPr bwMode="auto">
            <a:xfrm>
              <a:off x="2533" y="2388"/>
              <a:ext cx="42" cy="15"/>
            </a:xfrm>
            <a:custGeom>
              <a:avLst/>
              <a:gdLst>
                <a:gd name="T0" fmla="*/ 0 w 375"/>
                <a:gd name="T1" fmla="*/ 0 h 179"/>
                <a:gd name="T2" fmla="*/ 0 w 375"/>
                <a:gd name="T3" fmla="*/ 0 h 179"/>
                <a:gd name="T4" fmla="*/ 0 w 375"/>
                <a:gd name="T5" fmla="*/ 0 h 179"/>
                <a:gd name="T6" fmla="*/ 0 w 375"/>
                <a:gd name="T7" fmla="*/ 0 h 179"/>
                <a:gd name="T8" fmla="*/ 0 w 375"/>
                <a:gd name="T9" fmla="*/ 0 h 179"/>
                <a:gd name="T10" fmla="*/ 0 w 375"/>
                <a:gd name="T11" fmla="*/ 0 h 179"/>
                <a:gd name="T12" fmla="*/ 0 w 375"/>
                <a:gd name="T13" fmla="*/ 0 h 179"/>
                <a:gd name="T14" fmla="*/ 0 w 375"/>
                <a:gd name="T15" fmla="*/ 0 h 179"/>
                <a:gd name="T16" fmla="*/ 0 w 375"/>
                <a:gd name="T17" fmla="*/ 0 h 179"/>
                <a:gd name="T18" fmla="*/ 0 w 375"/>
                <a:gd name="T19" fmla="*/ 0 h 179"/>
                <a:gd name="T20" fmla="*/ 0 w 375"/>
                <a:gd name="T21" fmla="*/ 0 h 179"/>
                <a:gd name="T22" fmla="*/ 0 w 375"/>
                <a:gd name="T23" fmla="*/ 0 h 179"/>
                <a:gd name="T24" fmla="*/ 0 w 375"/>
                <a:gd name="T25" fmla="*/ 0 h 179"/>
                <a:gd name="T26" fmla="*/ 0 w 375"/>
                <a:gd name="T27" fmla="*/ 0 h 179"/>
                <a:gd name="T28" fmla="*/ 0 w 375"/>
                <a:gd name="T29" fmla="*/ 0 h 179"/>
                <a:gd name="T30" fmla="*/ 0 w 375"/>
                <a:gd name="T31" fmla="*/ 0 h 179"/>
                <a:gd name="T32" fmla="*/ 0 w 375"/>
                <a:gd name="T33" fmla="*/ 0 h 179"/>
                <a:gd name="T34" fmla="*/ 0 w 375"/>
                <a:gd name="T35" fmla="*/ 0 h 179"/>
                <a:gd name="T36" fmla="*/ 0 w 375"/>
                <a:gd name="T37" fmla="*/ 0 h 179"/>
                <a:gd name="T38" fmla="*/ 0 w 375"/>
                <a:gd name="T39" fmla="*/ 0 h 179"/>
                <a:gd name="T40" fmla="*/ 0 w 375"/>
                <a:gd name="T41" fmla="*/ 0 h 1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5"/>
                <a:gd name="T64" fmla="*/ 0 h 179"/>
                <a:gd name="T65" fmla="*/ 375 w 375"/>
                <a:gd name="T66" fmla="*/ 179 h 1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5" h="179">
                  <a:moveTo>
                    <a:pt x="20" y="0"/>
                  </a:moveTo>
                  <a:lnTo>
                    <a:pt x="351" y="15"/>
                  </a:lnTo>
                  <a:lnTo>
                    <a:pt x="359" y="18"/>
                  </a:lnTo>
                  <a:lnTo>
                    <a:pt x="366" y="23"/>
                  </a:lnTo>
                  <a:lnTo>
                    <a:pt x="371" y="29"/>
                  </a:lnTo>
                  <a:lnTo>
                    <a:pt x="373" y="36"/>
                  </a:lnTo>
                  <a:lnTo>
                    <a:pt x="375" y="160"/>
                  </a:lnTo>
                  <a:lnTo>
                    <a:pt x="374" y="169"/>
                  </a:lnTo>
                  <a:lnTo>
                    <a:pt x="370" y="174"/>
                  </a:lnTo>
                  <a:lnTo>
                    <a:pt x="363" y="178"/>
                  </a:lnTo>
                  <a:lnTo>
                    <a:pt x="355" y="179"/>
                  </a:lnTo>
                  <a:lnTo>
                    <a:pt x="24" y="163"/>
                  </a:lnTo>
                  <a:lnTo>
                    <a:pt x="16" y="161"/>
                  </a:lnTo>
                  <a:lnTo>
                    <a:pt x="9" y="156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9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11" name="Freeform 362"/>
            <p:cNvSpPr>
              <a:spLocks/>
            </p:cNvSpPr>
            <p:nvPr/>
          </p:nvSpPr>
          <p:spPr bwMode="auto">
            <a:xfrm>
              <a:off x="2488" y="2385"/>
              <a:ext cx="42" cy="15"/>
            </a:xfrm>
            <a:custGeom>
              <a:avLst/>
              <a:gdLst>
                <a:gd name="T0" fmla="*/ 0 w 375"/>
                <a:gd name="T1" fmla="*/ 0 h 178"/>
                <a:gd name="T2" fmla="*/ 0 w 375"/>
                <a:gd name="T3" fmla="*/ 0 h 178"/>
                <a:gd name="T4" fmla="*/ 0 w 375"/>
                <a:gd name="T5" fmla="*/ 0 h 178"/>
                <a:gd name="T6" fmla="*/ 0 w 375"/>
                <a:gd name="T7" fmla="*/ 0 h 178"/>
                <a:gd name="T8" fmla="*/ 0 w 375"/>
                <a:gd name="T9" fmla="*/ 0 h 178"/>
                <a:gd name="T10" fmla="*/ 0 w 375"/>
                <a:gd name="T11" fmla="*/ 0 h 178"/>
                <a:gd name="T12" fmla="*/ 0 w 375"/>
                <a:gd name="T13" fmla="*/ 0 h 178"/>
                <a:gd name="T14" fmla="*/ 0 w 375"/>
                <a:gd name="T15" fmla="*/ 0 h 178"/>
                <a:gd name="T16" fmla="*/ 0 w 375"/>
                <a:gd name="T17" fmla="*/ 0 h 178"/>
                <a:gd name="T18" fmla="*/ 0 w 375"/>
                <a:gd name="T19" fmla="*/ 0 h 178"/>
                <a:gd name="T20" fmla="*/ 0 w 375"/>
                <a:gd name="T21" fmla="*/ 0 h 178"/>
                <a:gd name="T22" fmla="*/ 0 w 375"/>
                <a:gd name="T23" fmla="*/ 0 h 178"/>
                <a:gd name="T24" fmla="*/ 0 w 375"/>
                <a:gd name="T25" fmla="*/ 0 h 178"/>
                <a:gd name="T26" fmla="*/ 0 w 375"/>
                <a:gd name="T27" fmla="*/ 0 h 178"/>
                <a:gd name="T28" fmla="*/ 0 w 375"/>
                <a:gd name="T29" fmla="*/ 0 h 178"/>
                <a:gd name="T30" fmla="*/ 0 w 375"/>
                <a:gd name="T31" fmla="*/ 0 h 178"/>
                <a:gd name="T32" fmla="*/ 0 w 375"/>
                <a:gd name="T33" fmla="*/ 0 h 178"/>
                <a:gd name="T34" fmla="*/ 0 w 375"/>
                <a:gd name="T35" fmla="*/ 0 h 178"/>
                <a:gd name="T36" fmla="*/ 0 w 375"/>
                <a:gd name="T37" fmla="*/ 0 h 178"/>
                <a:gd name="T38" fmla="*/ 0 w 375"/>
                <a:gd name="T39" fmla="*/ 0 h 178"/>
                <a:gd name="T40" fmla="*/ 0 w 375"/>
                <a:gd name="T41" fmla="*/ 0 h 178"/>
                <a:gd name="T42" fmla="*/ 0 w 375"/>
                <a:gd name="T43" fmla="*/ 0 h 178"/>
                <a:gd name="T44" fmla="*/ 0 w 375"/>
                <a:gd name="T45" fmla="*/ 0 h 178"/>
                <a:gd name="T46" fmla="*/ 0 w 375"/>
                <a:gd name="T47" fmla="*/ 0 h 178"/>
                <a:gd name="T48" fmla="*/ 0 w 375"/>
                <a:gd name="T49" fmla="*/ 0 h 178"/>
                <a:gd name="T50" fmla="*/ 0 w 375"/>
                <a:gd name="T51" fmla="*/ 0 h 178"/>
                <a:gd name="T52" fmla="*/ 0 w 375"/>
                <a:gd name="T53" fmla="*/ 0 h 178"/>
                <a:gd name="T54" fmla="*/ 0 w 375"/>
                <a:gd name="T55" fmla="*/ 0 h 178"/>
                <a:gd name="T56" fmla="*/ 0 w 375"/>
                <a:gd name="T57" fmla="*/ 0 h 178"/>
                <a:gd name="T58" fmla="*/ 0 w 375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5"/>
                <a:gd name="T91" fmla="*/ 0 h 178"/>
                <a:gd name="T92" fmla="*/ 375 w 375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5" h="178">
                  <a:moveTo>
                    <a:pt x="353" y="178"/>
                  </a:moveTo>
                  <a:lnTo>
                    <a:pt x="361" y="177"/>
                  </a:lnTo>
                  <a:lnTo>
                    <a:pt x="368" y="173"/>
                  </a:lnTo>
                  <a:lnTo>
                    <a:pt x="373" y="166"/>
                  </a:lnTo>
                  <a:lnTo>
                    <a:pt x="375" y="158"/>
                  </a:lnTo>
                  <a:lnTo>
                    <a:pt x="372" y="34"/>
                  </a:lnTo>
                  <a:lnTo>
                    <a:pt x="369" y="26"/>
                  </a:lnTo>
                  <a:lnTo>
                    <a:pt x="364" y="19"/>
                  </a:lnTo>
                  <a:lnTo>
                    <a:pt x="358" y="15"/>
                  </a:lnTo>
                  <a:lnTo>
                    <a:pt x="351" y="14"/>
                  </a:lnTo>
                  <a:lnTo>
                    <a:pt x="189" y="5"/>
                  </a:lnTo>
                  <a:lnTo>
                    <a:pt x="71" y="0"/>
                  </a:lnTo>
                  <a:lnTo>
                    <a:pt x="56" y="1"/>
                  </a:lnTo>
                  <a:lnTo>
                    <a:pt x="42" y="4"/>
                  </a:lnTo>
                  <a:lnTo>
                    <a:pt x="30" y="9"/>
                  </a:lnTo>
                  <a:lnTo>
                    <a:pt x="20" y="17"/>
                  </a:lnTo>
                  <a:lnTo>
                    <a:pt x="10" y="28"/>
                  </a:lnTo>
                  <a:lnTo>
                    <a:pt x="4" y="39"/>
                  </a:lnTo>
                  <a:lnTo>
                    <a:pt x="1" y="51"/>
                  </a:lnTo>
                  <a:lnTo>
                    <a:pt x="0" y="66"/>
                  </a:lnTo>
                  <a:lnTo>
                    <a:pt x="0" y="89"/>
                  </a:lnTo>
                  <a:lnTo>
                    <a:pt x="2" y="103"/>
                  </a:lnTo>
                  <a:lnTo>
                    <a:pt x="6" y="117"/>
                  </a:lnTo>
                  <a:lnTo>
                    <a:pt x="13" y="129"/>
                  </a:lnTo>
                  <a:lnTo>
                    <a:pt x="23" y="139"/>
                  </a:lnTo>
                  <a:lnTo>
                    <a:pt x="34" y="149"/>
                  </a:lnTo>
                  <a:lnTo>
                    <a:pt x="47" y="156"/>
                  </a:lnTo>
                  <a:lnTo>
                    <a:pt x="60" y="161"/>
                  </a:lnTo>
                  <a:lnTo>
                    <a:pt x="75" y="163"/>
                  </a:lnTo>
                  <a:lnTo>
                    <a:pt x="353" y="178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12" name="Freeform 363"/>
            <p:cNvSpPr>
              <a:spLocks/>
            </p:cNvSpPr>
            <p:nvPr/>
          </p:nvSpPr>
          <p:spPr bwMode="auto">
            <a:xfrm>
              <a:off x="2583" y="2388"/>
              <a:ext cx="42" cy="15"/>
            </a:xfrm>
            <a:custGeom>
              <a:avLst/>
              <a:gdLst>
                <a:gd name="T0" fmla="*/ 0 w 374"/>
                <a:gd name="T1" fmla="*/ 0 h 176"/>
                <a:gd name="T2" fmla="*/ 0 w 374"/>
                <a:gd name="T3" fmla="*/ 0 h 176"/>
                <a:gd name="T4" fmla="*/ 0 w 374"/>
                <a:gd name="T5" fmla="*/ 0 h 176"/>
                <a:gd name="T6" fmla="*/ 0 w 374"/>
                <a:gd name="T7" fmla="*/ 0 h 176"/>
                <a:gd name="T8" fmla="*/ 0 w 374"/>
                <a:gd name="T9" fmla="*/ 0 h 176"/>
                <a:gd name="T10" fmla="*/ 0 w 374"/>
                <a:gd name="T11" fmla="*/ 0 h 176"/>
                <a:gd name="T12" fmla="*/ 0 w 374"/>
                <a:gd name="T13" fmla="*/ 0 h 176"/>
                <a:gd name="T14" fmla="*/ 0 w 374"/>
                <a:gd name="T15" fmla="*/ 0 h 176"/>
                <a:gd name="T16" fmla="*/ 0 w 374"/>
                <a:gd name="T17" fmla="*/ 0 h 176"/>
                <a:gd name="T18" fmla="*/ 0 w 374"/>
                <a:gd name="T19" fmla="*/ 0 h 176"/>
                <a:gd name="T20" fmla="*/ 0 w 374"/>
                <a:gd name="T21" fmla="*/ 0 h 176"/>
                <a:gd name="T22" fmla="*/ 0 w 374"/>
                <a:gd name="T23" fmla="*/ 0 h 176"/>
                <a:gd name="T24" fmla="*/ 0 w 374"/>
                <a:gd name="T25" fmla="*/ 0 h 176"/>
                <a:gd name="T26" fmla="*/ 0 w 374"/>
                <a:gd name="T27" fmla="*/ 0 h 176"/>
                <a:gd name="T28" fmla="*/ 0 w 374"/>
                <a:gd name="T29" fmla="*/ 0 h 176"/>
                <a:gd name="T30" fmla="*/ 0 w 374"/>
                <a:gd name="T31" fmla="*/ 0 h 176"/>
                <a:gd name="T32" fmla="*/ 0 w 374"/>
                <a:gd name="T33" fmla="*/ 0 h 176"/>
                <a:gd name="T34" fmla="*/ 0 w 374"/>
                <a:gd name="T35" fmla="*/ 0 h 176"/>
                <a:gd name="T36" fmla="*/ 0 w 374"/>
                <a:gd name="T37" fmla="*/ 0 h 176"/>
                <a:gd name="T38" fmla="*/ 0 w 374"/>
                <a:gd name="T39" fmla="*/ 0 h 176"/>
                <a:gd name="T40" fmla="*/ 0 w 374"/>
                <a:gd name="T41" fmla="*/ 0 h 176"/>
                <a:gd name="T42" fmla="*/ 0 w 374"/>
                <a:gd name="T43" fmla="*/ 0 h 176"/>
                <a:gd name="T44" fmla="*/ 0 w 374"/>
                <a:gd name="T45" fmla="*/ 0 h 176"/>
                <a:gd name="T46" fmla="*/ 0 w 374"/>
                <a:gd name="T47" fmla="*/ 0 h 176"/>
                <a:gd name="T48" fmla="*/ 0 w 374"/>
                <a:gd name="T49" fmla="*/ 0 h 176"/>
                <a:gd name="T50" fmla="*/ 0 w 374"/>
                <a:gd name="T51" fmla="*/ 0 h 176"/>
                <a:gd name="T52" fmla="*/ 0 w 374"/>
                <a:gd name="T53" fmla="*/ 0 h 176"/>
                <a:gd name="T54" fmla="*/ 0 w 374"/>
                <a:gd name="T55" fmla="*/ 0 h 176"/>
                <a:gd name="T56" fmla="*/ 0 w 374"/>
                <a:gd name="T57" fmla="*/ 0 h 176"/>
                <a:gd name="T58" fmla="*/ 0 w 374"/>
                <a:gd name="T59" fmla="*/ 0 h 1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4"/>
                <a:gd name="T91" fmla="*/ 0 h 176"/>
                <a:gd name="T92" fmla="*/ 374 w 374"/>
                <a:gd name="T93" fmla="*/ 176 h 17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4" h="176">
                  <a:moveTo>
                    <a:pt x="25" y="164"/>
                  </a:moveTo>
                  <a:lnTo>
                    <a:pt x="16" y="163"/>
                  </a:lnTo>
                  <a:lnTo>
                    <a:pt x="9" y="158"/>
                  </a:lnTo>
                  <a:lnTo>
                    <a:pt x="5" y="152"/>
                  </a:lnTo>
                  <a:lnTo>
                    <a:pt x="3" y="144"/>
                  </a:lnTo>
                  <a:lnTo>
                    <a:pt x="0" y="20"/>
                  </a:lnTo>
                  <a:lnTo>
                    <a:pt x="1" y="11"/>
                  </a:lnTo>
                  <a:lnTo>
                    <a:pt x="5" y="5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81" y="7"/>
                  </a:lnTo>
                  <a:lnTo>
                    <a:pt x="299" y="12"/>
                  </a:lnTo>
                  <a:lnTo>
                    <a:pt x="314" y="15"/>
                  </a:lnTo>
                  <a:lnTo>
                    <a:pt x="328" y="20"/>
                  </a:lnTo>
                  <a:lnTo>
                    <a:pt x="340" y="27"/>
                  </a:lnTo>
                  <a:lnTo>
                    <a:pt x="352" y="36"/>
                  </a:lnTo>
                  <a:lnTo>
                    <a:pt x="361" y="47"/>
                  </a:lnTo>
                  <a:lnTo>
                    <a:pt x="367" y="59"/>
                  </a:lnTo>
                  <a:lnTo>
                    <a:pt x="372" y="73"/>
                  </a:lnTo>
                  <a:lnTo>
                    <a:pt x="374" y="87"/>
                  </a:lnTo>
                  <a:lnTo>
                    <a:pt x="374" y="109"/>
                  </a:lnTo>
                  <a:lnTo>
                    <a:pt x="373" y="123"/>
                  </a:lnTo>
                  <a:lnTo>
                    <a:pt x="369" y="137"/>
                  </a:lnTo>
                  <a:lnTo>
                    <a:pt x="362" y="148"/>
                  </a:lnTo>
                  <a:lnTo>
                    <a:pt x="354" y="158"/>
                  </a:lnTo>
                  <a:lnTo>
                    <a:pt x="342" y="167"/>
                  </a:lnTo>
                  <a:lnTo>
                    <a:pt x="330" y="172"/>
                  </a:lnTo>
                  <a:lnTo>
                    <a:pt x="317" y="175"/>
                  </a:lnTo>
                  <a:lnTo>
                    <a:pt x="302" y="176"/>
                  </a:lnTo>
                  <a:lnTo>
                    <a:pt x="25" y="164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13" name="Freeform 364"/>
            <p:cNvSpPr>
              <a:spLocks/>
            </p:cNvSpPr>
            <p:nvPr/>
          </p:nvSpPr>
          <p:spPr bwMode="auto">
            <a:xfrm>
              <a:off x="2536" y="2386"/>
              <a:ext cx="41" cy="15"/>
            </a:xfrm>
            <a:custGeom>
              <a:avLst/>
              <a:gdLst>
                <a:gd name="T0" fmla="*/ 0 w 374"/>
                <a:gd name="T1" fmla="*/ 0 h 179"/>
                <a:gd name="T2" fmla="*/ 0 w 374"/>
                <a:gd name="T3" fmla="*/ 0 h 179"/>
                <a:gd name="T4" fmla="*/ 0 w 374"/>
                <a:gd name="T5" fmla="*/ 0 h 179"/>
                <a:gd name="T6" fmla="*/ 0 w 374"/>
                <a:gd name="T7" fmla="*/ 0 h 179"/>
                <a:gd name="T8" fmla="*/ 0 w 374"/>
                <a:gd name="T9" fmla="*/ 0 h 179"/>
                <a:gd name="T10" fmla="*/ 0 w 374"/>
                <a:gd name="T11" fmla="*/ 0 h 179"/>
                <a:gd name="T12" fmla="*/ 0 w 374"/>
                <a:gd name="T13" fmla="*/ 0 h 179"/>
                <a:gd name="T14" fmla="*/ 0 w 374"/>
                <a:gd name="T15" fmla="*/ 0 h 179"/>
                <a:gd name="T16" fmla="*/ 0 w 374"/>
                <a:gd name="T17" fmla="*/ 0 h 179"/>
                <a:gd name="T18" fmla="*/ 0 w 374"/>
                <a:gd name="T19" fmla="*/ 0 h 179"/>
                <a:gd name="T20" fmla="*/ 0 w 374"/>
                <a:gd name="T21" fmla="*/ 0 h 179"/>
                <a:gd name="T22" fmla="*/ 0 w 374"/>
                <a:gd name="T23" fmla="*/ 0 h 179"/>
                <a:gd name="T24" fmla="*/ 0 w 374"/>
                <a:gd name="T25" fmla="*/ 0 h 179"/>
                <a:gd name="T26" fmla="*/ 0 w 374"/>
                <a:gd name="T27" fmla="*/ 0 h 179"/>
                <a:gd name="T28" fmla="*/ 0 w 374"/>
                <a:gd name="T29" fmla="*/ 0 h 179"/>
                <a:gd name="T30" fmla="*/ 0 w 374"/>
                <a:gd name="T31" fmla="*/ 0 h 179"/>
                <a:gd name="T32" fmla="*/ 0 w 374"/>
                <a:gd name="T33" fmla="*/ 0 h 179"/>
                <a:gd name="T34" fmla="*/ 0 w 374"/>
                <a:gd name="T35" fmla="*/ 0 h 179"/>
                <a:gd name="T36" fmla="*/ 0 w 374"/>
                <a:gd name="T37" fmla="*/ 0 h 179"/>
                <a:gd name="T38" fmla="*/ 0 w 374"/>
                <a:gd name="T39" fmla="*/ 0 h 179"/>
                <a:gd name="T40" fmla="*/ 0 w 374"/>
                <a:gd name="T41" fmla="*/ 0 h 1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4"/>
                <a:gd name="T64" fmla="*/ 0 h 179"/>
                <a:gd name="T65" fmla="*/ 374 w 374"/>
                <a:gd name="T66" fmla="*/ 179 h 1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4" h="179">
                  <a:moveTo>
                    <a:pt x="20" y="0"/>
                  </a:moveTo>
                  <a:lnTo>
                    <a:pt x="352" y="16"/>
                  </a:lnTo>
                  <a:lnTo>
                    <a:pt x="359" y="18"/>
                  </a:lnTo>
                  <a:lnTo>
                    <a:pt x="365" y="23"/>
                  </a:lnTo>
                  <a:lnTo>
                    <a:pt x="370" y="29"/>
                  </a:lnTo>
                  <a:lnTo>
                    <a:pt x="372" y="37"/>
                  </a:lnTo>
                  <a:lnTo>
                    <a:pt x="374" y="161"/>
                  </a:lnTo>
                  <a:lnTo>
                    <a:pt x="373" y="169"/>
                  </a:lnTo>
                  <a:lnTo>
                    <a:pt x="369" y="174"/>
                  </a:lnTo>
                  <a:lnTo>
                    <a:pt x="363" y="178"/>
                  </a:lnTo>
                  <a:lnTo>
                    <a:pt x="356" y="179"/>
                  </a:lnTo>
                  <a:lnTo>
                    <a:pt x="25" y="164"/>
                  </a:lnTo>
                  <a:lnTo>
                    <a:pt x="16" y="162"/>
                  </a:lnTo>
                  <a:lnTo>
                    <a:pt x="9" y="157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6" y="5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14" name="Freeform 365"/>
            <p:cNvSpPr>
              <a:spLocks/>
            </p:cNvSpPr>
            <p:nvPr/>
          </p:nvSpPr>
          <p:spPr bwMode="auto">
            <a:xfrm>
              <a:off x="2481" y="2356"/>
              <a:ext cx="146" cy="24"/>
            </a:xfrm>
            <a:custGeom>
              <a:avLst/>
              <a:gdLst>
                <a:gd name="T0" fmla="*/ 0 w 1308"/>
                <a:gd name="T1" fmla="*/ 0 h 287"/>
                <a:gd name="T2" fmla="*/ 0 w 1308"/>
                <a:gd name="T3" fmla="*/ 0 h 287"/>
                <a:gd name="T4" fmla="*/ 0 w 1308"/>
                <a:gd name="T5" fmla="*/ 0 h 287"/>
                <a:gd name="T6" fmla="*/ 0 w 1308"/>
                <a:gd name="T7" fmla="*/ 0 h 287"/>
                <a:gd name="T8" fmla="*/ 0 w 1308"/>
                <a:gd name="T9" fmla="*/ 0 h 287"/>
                <a:gd name="T10" fmla="*/ 0 w 1308"/>
                <a:gd name="T11" fmla="*/ 0 h 287"/>
                <a:gd name="T12" fmla="*/ 0 w 1308"/>
                <a:gd name="T13" fmla="*/ 0 h 287"/>
                <a:gd name="T14" fmla="*/ 0 w 1308"/>
                <a:gd name="T15" fmla="*/ 0 h 287"/>
                <a:gd name="T16" fmla="*/ 0 w 1308"/>
                <a:gd name="T17" fmla="*/ 0 h 287"/>
                <a:gd name="T18" fmla="*/ 0 w 1308"/>
                <a:gd name="T19" fmla="*/ 0 h 287"/>
                <a:gd name="T20" fmla="*/ 0 w 1308"/>
                <a:gd name="T21" fmla="*/ 0 h 287"/>
                <a:gd name="T22" fmla="*/ 0 w 1308"/>
                <a:gd name="T23" fmla="*/ 0 h 287"/>
                <a:gd name="T24" fmla="*/ 0 w 1308"/>
                <a:gd name="T25" fmla="*/ 0 h 287"/>
                <a:gd name="T26" fmla="*/ 0 w 1308"/>
                <a:gd name="T27" fmla="*/ 0 h 287"/>
                <a:gd name="T28" fmla="*/ 0 w 1308"/>
                <a:gd name="T29" fmla="*/ 0 h 287"/>
                <a:gd name="T30" fmla="*/ 0 w 1308"/>
                <a:gd name="T31" fmla="*/ 0 h 287"/>
                <a:gd name="T32" fmla="*/ 0 w 1308"/>
                <a:gd name="T33" fmla="*/ 0 h 287"/>
                <a:gd name="T34" fmla="*/ 0 w 1308"/>
                <a:gd name="T35" fmla="*/ 0 h 287"/>
                <a:gd name="T36" fmla="*/ 0 w 1308"/>
                <a:gd name="T37" fmla="*/ 0 h 287"/>
                <a:gd name="T38" fmla="*/ 0 w 1308"/>
                <a:gd name="T39" fmla="*/ 0 h 287"/>
                <a:gd name="T40" fmla="*/ 0 w 1308"/>
                <a:gd name="T41" fmla="*/ 0 h 287"/>
                <a:gd name="T42" fmla="*/ 0 w 1308"/>
                <a:gd name="T43" fmla="*/ 0 h 287"/>
                <a:gd name="T44" fmla="*/ 0 w 1308"/>
                <a:gd name="T45" fmla="*/ 0 h 287"/>
                <a:gd name="T46" fmla="*/ 0 w 1308"/>
                <a:gd name="T47" fmla="*/ 0 h 287"/>
                <a:gd name="T48" fmla="*/ 0 w 1308"/>
                <a:gd name="T49" fmla="*/ 0 h 287"/>
                <a:gd name="T50" fmla="*/ 0 w 1308"/>
                <a:gd name="T51" fmla="*/ 0 h 287"/>
                <a:gd name="T52" fmla="*/ 0 w 1308"/>
                <a:gd name="T53" fmla="*/ 0 h 287"/>
                <a:gd name="T54" fmla="*/ 0 w 1308"/>
                <a:gd name="T55" fmla="*/ 0 h 287"/>
                <a:gd name="T56" fmla="*/ 0 w 1308"/>
                <a:gd name="T57" fmla="*/ 0 h 287"/>
                <a:gd name="T58" fmla="*/ 0 w 1308"/>
                <a:gd name="T59" fmla="*/ 0 h 287"/>
                <a:gd name="T60" fmla="*/ 0 w 1308"/>
                <a:gd name="T61" fmla="*/ 0 h 287"/>
                <a:gd name="T62" fmla="*/ 0 w 1308"/>
                <a:gd name="T63" fmla="*/ 0 h 287"/>
                <a:gd name="T64" fmla="*/ 0 w 1308"/>
                <a:gd name="T65" fmla="*/ 0 h 287"/>
                <a:gd name="T66" fmla="*/ 0 w 1308"/>
                <a:gd name="T67" fmla="*/ 0 h 287"/>
                <a:gd name="T68" fmla="*/ 0 w 1308"/>
                <a:gd name="T69" fmla="*/ 0 h 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08"/>
                <a:gd name="T106" fmla="*/ 0 h 287"/>
                <a:gd name="T107" fmla="*/ 1308 w 1308"/>
                <a:gd name="T108" fmla="*/ 287 h 2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08" h="287">
                  <a:moveTo>
                    <a:pt x="113" y="0"/>
                  </a:moveTo>
                  <a:lnTo>
                    <a:pt x="1190" y="60"/>
                  </a:lnTo>
                  <a:lnTo>
                    <a:pt x="1217" y="63"/>
                  </a:lnTo>
                  <a:lnTo>
                    <a:pt x="1240" y="72"/>
                  </a:lnTo>
                  <a:lnTo>
                    <a:pt x="1260" y="83"/>
                  </a:lnTo>
                  <a:lnTo>
                    <a:pt x="1278" y="98"/>
                  </a:lnTo>
                  <a:lnTo>
                    <a:pt x="1291" y="116"/>
                  </a:lnTo>
                  <a:lnTo>
                    <a:pt x="1300" y="136"/>
                  </a:lnTo>
                  <a:lnTo>
                    <a:pt x="1306" y="156"/>
                  </a:lnTo>
                  <a:lnTo>
                    <a:pt x="1308" y="178"/>
                  </a:lnTo>
                  <a:lnTo>
                    <a:pt x="1307" y="200"/>
                  </a:lnTo>
                  <a:lnTo>
                    <a:pt x="1302" y="220"/>
                  </a:lnTo>
                  <a:lnTo>
                    <a:pt x="1293" y="239"/>
                  </a:lnTo>
                  <a:lnTo>
                    <a:pt x="1281" y="256"/>
                  </a:lnTo>
                  <a:lnTo>
                    <a:pt x="1264" y="269"/>
                  </a:lnTo>
                  <a:lnTo>
                    <a:pt x="1245" y="280"/>
                  </a:lnTo>
                  <a:lnTo>
                    <a:pt x="1222" y="286"/>
                  </a:lnTo>
                  <a:lnTo>
                    <a:pt x="1195" y="287"/>
                  </a:lnTo>
                  <a:lnTo>
                    <a:pt x="118" y="230"/>
                  </a:lnTo>
                  <a:lnTo>
                    <a:pt x="91" y="226"/>
                  </a:lnTo>
                  <a:lnTo>
                    <a:pt x="66" y="218"/>
                  </a:lnTo>
                  <a:lnTo>
                    <a:pt x="46" y="205"/>
                  </a:lnTo>
                  <a:lnTo>
                    <a:pt x="30" y="190"/>
                  </a:lnTo>
                  <a:lnTo>
                    <a:pt x="17" y="171"/>
                  </a:lnTo>
                  <a:lnTo>
                    <a:pt x="7" y="151"/>
                  </a:lnTo>
                  <a:lnTo>
                    <a:pt x="2" y="131"/>
                  </a:lnTo>
                  <a:lnTo>
                    <a:pt x="0" y="109"/>
                  </a:lnTo>
                  <a:lnTo>
                    <a:pt x="1" y="88"/>
                  </a:lnTo>
                  <a:lnTo>
                    <a:pt x="6" y="67"/>
                  </a:lnTo>
                  <a:lnTo>
                    <a:pt x="14" y="49"/>
                  </a:lnTo>
                  <a:lnTo>
                    <a:pt x="26" y="32"/>
                  </a:lnTo>
                  <a:lnTo>
                    <a:pt x="42" y="18"/>
                  </a:lnTo>
                  <a:lnTo>
                    <a:pt x="62" y="7"/>
                  </a:lnTo>
                  <a:lnTo>
                    <a:pt x="86" y="1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15" name="Freeform 366"/>
            <p:cNvSpPr>
              <a:spLocks/>
            </p:cNvSpPr>
            <p:nvPr/>
          </p:nvSpPr>
          <p:spPr bwMode="auto">
            <a:xfrm>
              <a:off x="2481" y="2356"/>
              <a:ext cx="145" cy="24"/>
            </a:xfrm>
            <a:custGeom>
              <a:avLst/>
              <a:gdLst>
                <a:gd name="T0" fmla="*/ 0 w 1310"/>
                <a:gd name="T1" fmla="*/ 0 h 287"/>
                <a:gd name="T2" fmla="*/ 0 w 1310"/>
                <a:gd name="T3" fmla="*/ 0 h 287"/>
                <a:gd name="T4" fmla="*/ 0 w 1310"/>
                <a:gd name="T5" fmla="*/ 0 h 287"/>
                <a:gd name="T6" fmla="*/ 0 w 1310"/>
                <a:gd name="T7" fmla="*/ 0 h 287"/>
                <a:gd name="T8" fmla="*/ 0 w 1310"/>
                <a:gd name="T9" fmla="*/ 0 h 287"/>
                <a:gd name="T10" fmla="*/ 0 w 1310"/>
                <a:gd name="T11" fmla="*/ 0 h 287"/>
                <a:gd name="T12" fmla="*/ 0 w 1310"/>
                <a:gd name="T13" fmla="*/ 0 h 287"/>
                <a:gd name="T14" fmla="*/ 0 w 1310"/>
                <a:gd name="T15" fmla="*/ 0 h 287"/>
                <a:gd name="T16" fmla="*/ 0 w 1310"/>
                <a:gd name="T17" fmla="*/ 0 h 287"/>
                <a:gd name="T18" fmla="*/ 0 w 1310"/>
                <a:gd name="T19" fmla="*/ 0 h 287"/>
                <a:gd name="T20" fmla="*/ 0 w 1310"/>
                <a:gd name="T21" fmla="*/ 0 h 287"/>
                <a:gd name="T22" fmla="*/ 0 w 1310"/>
                <a:gd name="T23" fmla="*/ 0 h 287"/>
                <a:gd name="T24" fmla="*/ 0 w 1310"/>
                <a:gd name="T25" fmla="*/ 0 h 287"/>
                <a:gd name="T26" fmla="*/ 0 w 1310"/>
                <a:gd name="T27" fmla="*/ 0 h 287"/>
                <a:gd name="T28" fmla="*/ 0 w 1310"/>
                <a:gd name="T29" fmla="*/ 0 h 287"/>
                <a:gd name="T30" fmla="*/ 0 w 1310"/>
                <a:gd name="T31" fmla="*/ 0 h 287"/>
                <a:gd name="T32" fmla="*/ 0 w 1310"/>
                <a:gd name="T33" fmla="*/ 0 h 287"/>
                <a:gd name="T34" fmla="*/ 0 w 1310"/>
                <a:gd name="T35" fmla="*/ 0 h 287"/>
                <a:gd name="T36" fmla="*/ 0 w 1310"/>
                <a:gd name="T37" fmla="*/ 0 h 287"/>
                <a:gd name="T38" fmla="*/ 0 w 1310"/>
                <a:gd name="T39" fmla="*/ 0 h 287"/>
                <a:gd name="T40" fmla="*/ 0 w 1310"/>
                <a:gd name="T41" fmla="*/ 0 h 287"/>
                <a:gd name="T42" fmla="*/ 0 w 1310"/>
                <a:gd name="T43" fmla="*/ 0 h 287"/>
                <a:gd name="T44" fmla="*/ 0 w 1310"/>
                <a:gd name="T45" fmla="*/ 0 h 287"/>
                <a:gd name="T46" fmla="*/ 0 w 1310"/>
                <a:gd name="T47" fmla="*/ 0 h 287"/>
                <a:gd name="T48" fmla="*/ 0 w 1310"/>
                <a:gd name="T49" fmla="*/ 0 h 287"/>
                <a:gd name="T50" fmla="*/ 0 w 1310"/>
                <a:gd name="T51" fmla="*/ 0 h 287"/>
                <a:gd name="T52" fmla="*/ 0 w 1310"/>
                <a:gd name="T53" fmla="*/ 0 h 287"/>
                <a:gd name="T54" fmla="*/ 0 w 1310"/>
                <a:gd name="T55" fmla="*/ 0 h 287"/>
                <a:gd name="T56" fmla="*/ 0 w 1310"/>
                <a:gd name="T57" fmla="*/ 0 h 287"/>
                <a:gd name="T58" fmla="*/ 0 w 1310"/>
                <a:gd name="T59" fmla="*/ 0 h 287"/>
                <a:gd name="T60" fmla="*/ 0 w 1310"/>
                <a:gd name="T61" fmla="*/ 0 h 287"/>
                <a:gd name="T62" fmla="*/ 0 w 1310"/>
                <a:gd name="T63" fmla="*/ 0 h 287"/>
                <a:gd name="T64" fmla="*/ 0 w 1310"/>
                <a:gd name="T65" fmla="*/ 0 h 287"/>
                <a:gd name="T66" fmla="*/ 0 w 1310"/>
                <a:gd name="T67" fmla="*/ 0 h 287"/>
                <a:gd name="T68" fmla="*/ 0 w 1310"/>
                <a:gd name="T69" fmla="*/ 0 h 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0"/>
                <a:gd name="T106" fmla="*/ 0 h 287"/>
                <a:gd name="T107" fmla="*/ 1310 w 1310"/>
                <a:gd name="T108" fmla="*/ 287 h 2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0" h="287">
                  <a:moveTo>
                    <a:pt x="113" y="0"/>
                  </a:moveTo>
                  <a:lnTo>
                    <a:pt x="1190" y="57"/>
                  </a:lnTo>
                  <a:lnTo>
                    <a:pt x="1217" y="61"/>
                  </a:lnTo>
                  <a:lnTo>
                    <a:pt x="1240" y="70"/>
                  </a:lnTo>
                  <a:lnTo>
                    <a:pt x="1261" y="83"/>
                  </a:lnTo>
                  <a:lnTo>
                    <a:pt x="1278" y="98"/>
                  </a:lnTo>
                  <a:lnTo>
                    <a:pt x="1292" y="116"/>
                  </a:lnTo>
                  <a:lnTo>
                    <a:pt x="1301" y="136"/>
                  </a:lnTo>
                  <a:lnTo>
                    <a:pt x="1307" y="156"/>
                  </a:lnTo>
                  <a:lnTo>
                    <a:pt x="1310" y="178"/>
                  </a:lnTo>
                  <a:lnTo>
                    <a:pt x="1308" y="199"/>
                  </a:lnTo>
                  <a:lnTo>
                    <a:pt x="1303" y="219"/>
                  </a:lnTo>
                  <a:lnTo>
                    <a:pt x="1295" y="238"/>
                  </a:lnTo>
                  <a:lnTo>
                    <a:pt x="1283" y="255"/>
                  </a:lnTo>
                  <a:lnTo>
                    <a:pt x="1266" y="269"/>
                  </a:lnTo>
                  <a:lnTo>
                    <a:pt x="1246" y="279"/>
                  </a:lnTo>
                  <a:lnTo>
                    <a:pt x="1223" y="286"/>
                  </a:lnTo>
                  <a:lnTo>
                    <a:pt x="1195" y="287"/>
                  </a:lnTo>
                  <a:lnTo>
                    <a:pt x="118" y="228"/>
                  </a:lnTo>
                  <a:lnTo>
                    <a:pt x="91" y="223"/>
                  </a:lnTo>
                  <a:lnTo>
                    <a:pt x="67" y="214"/>
                  </a:lnTo>
                  <a:lnTo>
                    <a:pt x="47" y="202"/>
                  </a:lnTo>
                  <a:lnTo>
                    <a:pt x="30" y="186"/>
                  </a:lnTo>
                  <a:lnTo>
                    <a:pt x="17" y="169"/>
                  </a:lnTo>
                  <a:lnTo>
                    <a:pt x="8" y="149"/>
                  </a:lnTo>
                  <a:lnTo>
                    <a:pt x="2" y="128"/>
                  </a:lnTo>
                  <a:lnTo>
                    <a:pt x="0" y="107"/>
                  </a:lnTo>
                  <a:lnTo>
                    <a:pt x="1" y="86"/>
                  </a:lnTo>
                  <a:lnTo>
                    <a:pt x="6" y="66"/>
                  </a:lnTo>
                  <a:lnTo>
                    <a:pt x="15" y="48"/>
                  </a:lnTo>
                  <a:lnTo>
                    <a:pt x="27" y="31"/>
                  </a:lnTo>
                  <a:lnTo>
                    <a:pt x="43" y="16"/>
                  </a:lnTo>
                  <a:lnTo>
                    <a:pt x="62" y="7"/>
                  </a:lnTo>
                  <a:lnTo>
                    <a:pt x="86" y="1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16" name="Freeform 367"/>
            <p:cNvSpPr>
              <a:spLocks/>
            </p:cNvSpPr>
            <p:nvPr/>
          </p:nvSpPr>
          <p:spPr bwMode="auto">
            <a:xfrm>
              <a:off x="2482" y="2357"/>
              <a:ext cx="144" cy="23"/>
            </a:xfrm>
            <a:custGeom>
              <a:avLst/>
              <a:gdLst>
                <a:gd name="T0" fmla="*/ 0 w 1299"/>
                <a:gd name="T1" fmla="*/ 0 h 277"/>
                <a:gd name="T2" fmla="*/ 0 w 1299"/>
                <a:gd name="T3" fmla="*/ 0 h 277"/>
                <a:gd name="T4" fmla="*/ 0 w 1299"/>
                <a:gd name="T5" fmla="*/ 0 h 277"/>
                <a:gd name="T6" fmla="*/ 0 w 1299"/>
                <a:gd name="T7" fmla="*/ 0 h 277"/>
                <a:gd name="T8" fmla="*/ 0 w 1299"/>
                <a:gd name="T9" fmla="*/ 0 h 277"/>
                <a:gd name="T10" fmla="*/ 0 w 1299"/>
                <a:gd name="T11" fmla="*/ 0 h 277"/>
                <a:gd name="T12" fmla="*/ 0 w 1299"/>
                <a:gd name="T13" fmla="*/ 0 h 277"/>
                <a:gd name="T14" fmla="*/ 0 w 1299"/>
                <a:gd name="T15" fmla="*/ 0 h 277"/>
                <a:gd name="T16" fmla="*/ 0 w 1299"/>
                <a:gd name="T17" fmla="*/ 0 h 277"/>
                <a:gd name="T18" fmla="*/ 0 w 1299"/>
                <a:gd name="T19" fmla="*/ 0 h 277"/>
                <a:gd name="T20" fmla="*/ 0 w 1299"/>
                <a:gd name="T21" fmla="*/ 0 h 277"/>
                <a:gd name="T22" fmla="*/ 0 w 1299"/>
                <a:gd name="T23" fmla="*/ 0 h 277"/>
                <a:gd name="T24" fmla="*/ 0 w 1299"/>
                <a:gd name="T25" fmla="*/ 0 h 277"/>
                <a:gd name="T26" fmla="*/ 0 w 1299"/>
                <a:gd name="T27" fmla="*/ 0 h 277"/>
                <a:gd name="T28" fmla="*/ 0 w 1299"/>
                <a:gd name="T29" fmla="*/ 0 h 277"/>
                <a:gd name="T30" fmla="*/ 0 w 1299"/>
                <a:gd name="T31" fmla="*/ 0 h 277"/>
                <a:gd name="T32" fmla="*/ 0 w 1299"/>
                <a:gd name="T33" fmla="*/ 0 h 277"/>
                <a:gd name="T34" fmla="*/ 0 w 1299"/>
                <a:gd name="T35" fmla="*/ 0 h 277"/>
                <a:gd name="T36" fmla="*/ 0 w 1299"/>
                <a:gd name="T37" fmla="*/ 0 h 277"/>
                <a:gd name="T38" fmla="*/ 0 w 1299"/>
                <a:gd name="T39" fmla="*/ 0 h 277"/>
                <a:gd name="T40" fmla="*/ 0 w 1299"/>
                <a:gd name="T41" fmla="*/ 0 h 277"/>
                <a:gd name="T42" fmla="*/ 0 w 1299"/>
                <a:gd name="T43" fmla="*/ 0 h 277"/>
                <a:gd name="T44" fmla="*/ 0 w 1299"/>
                <a:gd name="T45" fmla="*/ 0 h 277"/>
                <a:gd name="T46" fmla="*/ 0 w 1299"/>
                <a:gd name="T47" fmla="*/ 0 h 277"/>
                <a:gd name="T48" fmla="*/ 0 w 1299"/>
                <a:gd name="T49" fmla="*/ 0 h 277"/>
                <a:gd name="T50" fmla="*/ 0 w 1299"/>
                <a:gd name="T51" fmla="*/ 0 h 277"/>
                <a:gd name="T52" fmla="*/ 0 w 1299"/>
                <a:gd name="T53" fmla="*/ 0 h 277"/>
                <a:gd name="T54" fmla="*/ 0 w 1299"/>
                <a:gd name="T55" fmla="*/ 0 h 277"/>
                <a:gd name="T56" fmla="*/ 0 w 1299"/>
                <a:gd name="T57" fmla="*/ 0 h 277"/>
                <a:gd name="T58" fmla="*/ 0 w 1299"/>
                <a:gd name="T59" fmla="*/ 0 h 277"/>
                <a:gd name="T60" fmla="*/ 0 w 1299"/>
                <a:gd name="T61" fmla="*/ 0 h 277"/>
                <a:gd name="T62" fmla="*/ 0 w 1299"/>
                <a:gd name="T63" fmla="*/ 0 h 277"/>
                <a:gd name="T64" fmla="*/ 0 w 1299"/>
                <a:gd name="T65" fmla="*/ 0 h 277"/>
                <a:gd name="T66" fmla="*/ 0 w 1299"/>
                <a:gd name="T67" fmla="*/ 0 h 277"/>
                <a:gd name="T68" fmla="*/ 0 w 1299"/>
                <a:gd name="T69" fmla="*/ 0 h 277"/>
                <a:gd name="T70" fmla="*/ 0 w 1299"/>
                <a:gd name="T71" fmla="*/ 0 h 277"/>
                <a:gd name="T72" fmla="*/ 0 w 1299"/>
                <a:gd name="T73" fmla="*/ 0 h 277"/>
                <a:gd name="T74" fmla="*/ 0 w 1299"/>
                <a:gd name="T75" fmla="*/ 0 h 277"/>
                <a:gd name="T76" fmla="*/ 0 w 1299"/>
                <a:gd name="T77" fmla="*/ 0 h 277"/>
                <a:gd name="T78" fmla="*/ 0 w 1299"/>
                <a:gd name="T79" fmla="*/ 0 h 277"/>
                <a:gd name="T80" fmla="*/ 0 w 1299"/>
                <a:gd name="T81" fmla="*/ 0 h 277"/>
                <a:gd name="T82" fmla="*/ 0 w 1299"/>
                <a:gd name="T83" fmla="*/ 0 h 277"/>
                <a:gd name="T84" fmla="*/ 0 w 1299"/>
                <a:gd name="T85" fmla="*/ 0 h 277"/>
                <a:gd name="T86" fmla="*/ 0 w 1299"/>
                <a:gd name="T87" fmla="*/ 0 h 277"/>
                <a:gd name="T88" fmla="*/ 0 w 1299"/>
                <a:gd name="T89" fmla="*/ 0 h 277"/>
                <a:gd name="T90" fmla="*/ 0 w 1299"/>
                <a:gd name="T91" fmla="*/ 0 h 277"/>
                <a:gd name="T92" fmla="*/ 0 w 1299"/>
                <a:gd name="T93" fmla="*/ 0 h 277"/>
                <a:gd name="T94" fmla="*/ 0 w 1299"/>
                <a:gd name="T95" fmla="*/ 0 h 27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99"/>
                <a:gd name="T145" fmla="*/ 0 h 277"/>
                <a:gd name="T146" fmla="*/ 1299 w 1299"/>
                <a:gd name="T147" fmla="*/ 277 h 27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99" h="277">
                  <a:moveTo>
                    <a:pt x="106" y="0"/>
                  </a:moveTo>
                  <a:lnTo>
                    <a:pt x="138" y="1"/>
                  </a:lnTo>
                  <a:lnTo>
                    <a:pt x="168" y="3"/>
                  </a:lnTo>
                  <a:lnTo>
                    <a:pt x="196" y="4"/>
                  </a:lnTo>
                  <a:lnTo>
                    <a:pt x="222" y="5"/>
                  </a:lnTo>
                  <a:lnTo>
                    <a:pt x="245" y="6"/>
                  </a:lnTo>
                  <a:lnTo>
                    <a:pt x="267" y="8"/>
                  </a:lnTo>
                  <a:lnTo>
                    <a:pt x="288" y="9"/>
                  </a:lnTo>
                  <a:lnTo>
                    <a:pt x="309" y="10"/>
                  </a:lnTo>
                  <a:lnTo>
                    <a:pt x="329" y="11"/>
                  </a:lnTo>
                  <a:lnTo>
                    <a:pt x="347" y="12"/>
                  </a:lnTo>
                  <a:lnTo>
                    <a:pt x="366" y="12"/>
                  </a:lnTo>
                  <a:lnTo>
                    <a:pt x="385" y="13"/>
                  </a:lnTo>
                  <a:lnTo>
                    <a:pt x="405" y="14"/>
                  </a:lnTo>
                  <a:lnTo>
                    <a:pt x="424" y="15"/>
                  </a:lnTo>
                  <a:lnTo>
                    <a:pt x="445" y="16"/>
                  </a:lnTo>
                  <a:lnTo>
                    <a:pt x="466" y="17"/>
                  </a:lnTo>
                  <a:lnTo>
                    <a:pt x="489" y="18"/>
                  </a:lnTo>
                  <a:lnTo>
                    <a:pt x="515" y="20"/>
                  </a:lnTo>
                  <a:lnTo>
                    <a:pt x="541" y="21"/>
                  </a:lnTo>
                  <a:lnTo>
                    <a:pt x="570" y="23"/>
                  </a:lnTo>
                  <a:lnTo>
                    <a:pt x="601" y="24"/>
                  </a:lnTo>
                  <a:lnTo>
                    <a:pt x="636" y="26"/>
                  </a:lnTo>
                  <a:lnTo>
                    <a:pt x="673" y="28"/>
                  </a:lnTo>
                  <a:lnTo>
                    <a:pt x="713" y="30"/>
                  </a:lnTo>
                  <a:lnTo>
                    <a:pt x="757" y="33"/>
                  </a:lnTo>
                  <a:lnTo>
                    <a:pt x="804" y="35"/>
                  </a:lnTo>
                  <a:lnTo>
                    <a:pt x="855" y="39"/>
                  </a:lnTo>
                  <a:lnTo>
                    <a:pt x="911" y="42"/>
                  </a:lnTo>
                  <a:lnTo>
                    <a:pt x="972" y="45"/>
                  </a:lnTo>
                  <a:lnTo>
                    <a:pt x="1036" y="49"/>
                  </a:lnTo>
                  <a:lnTo>
                    <a:pt x="1107" y="53"/>
                  </a:lnTo>
                  <a:lnTo>
                    <a:pt x="1183" y="57"/>
                  </a:lnTo>
                  <a:lnTo>
                    <a:pt x="1211" y="61"/>
                  </a:lnTo>
                  <a:lnTo>
                    <a:pt x="1234" y="70"/>
                  </a:lnTo>
                  <a:lnTo>
                    <a:pt x="1253" y="82"/>
                  </a:lnTo>
                  <a:lnTo>
                    <a:pt x="1270" y="98"/>
                  </a:lnTo>
                  <a:lnTo>
                    <a:pt x="1282" y="115"/>
                  </a:lnTo>
                  <a:lnTo>
                    <a:pt x="1291" y="134"/>
                  </a:lnTo>
                  <a:lnTo>
                    <a:pt x="1296" y="153"/>
                  </a:lnTo>
                  <a:lnTo>
                    <a:pt x="1299" y="173"/>
                  </a:lnTo>
                  <a:lnTo>
                    <a:pt x="1298" y="194"/>
                  </a:lnTo>
                  <a:lnTo>
                    <a:pt x="1293" y="213"/>
                  </a:lnTo>
                  <a:lnTo>
                    <a:pt x="1285" y="232"/>
                  </a:lnTo>
                  <a:lnTo>
                    <a:pt x="1273" y="248"/>
                  </a:lnTo>
                  <a:lnTo>
                    <a:pt x="1256" y="260"/>
                  </a:lnTo>
                  <a:lnTo>
                    <a:pt x="1237" y="269"/>
                  </a:lnTo>
                  <a:lnTo>
                    <a:pt x="1214" y="276"/>
                  </a:lnTo>
                  <a:lnTo>
                    <a:pt x="1188" y="277"/>
                  </a:lnTo>
                  <a:lnTo>
                    <a:pt x="1155" y="275"/>
                  </a:lnTo>
                  <a:lnTo>
                    <a:pt x="1125" y="272"/>
                  </a:lnTo>
                  <a:lnTo>
                    <a:pt x="1098" y="271"/>
                  </a:lnTo>
                  <a:lnTo>
                    <a:pt x="1073" y="269"/>
                  </a:lnTo>
                  <a:lnTo>
                    <a:pt x="1049" y="268"/>
                  </a:lnTo>
                  <a:lnTo>
                    <a:pt x="1026" y="266"/>
                  </a:lnTo>
                  <a:lnTo>
                    <a:pt x="1006" y="265"/>
                  </a:lnTo>
                  <a:lnTo>
                    <a:pt x="986" y="264"/>
                  </a:lnTo>
                  <a:lnTo>
                    <a:pt x="967" y="263"/>
                  </a:lnTo>
                  <a:lnTo>
                    <a:pt x="948" y="262"/>
                  </a:lnTo>
                  <a:lnTo>
                    <a:pt x="928" y="261"/>
                  </a:lnTo>
                  <a:lnTo>
                    <a:pt x="910" y="260"/>
                  </a:lnTo>
                  <a:lnTo>
                    <a:pt x="891" y="258"/>
                  </a:lnTo>
                  <a:lnTo>
                    <a:pt x="871" y="257"/>
                  </a:lnTo>
                  <a:lnTo>
                    <a:pt x="851" y="256"/>
                  </a:lnTo>
                  <a:lnTo>
                    <a:pt x="829" y="255"/>
                  </a:lnTo>
                  <a:lnTo>
                    <a:pt x="806" y="254"/>
                  </a:lnTo>
                  <a:lnTo>
                    <a:pt x="782" y="252"/>
                  </a:lnTo>
                  <a:lnTo>
                    <a:pt x="755" y="251"/>
                  </a:lnTo>
                  <a:lnTo>
                    <a:pt x="726" y="250"/>
                  </a:lnTo>
                  <a:lnTo>
                    <a:pt x="694" y="248"/>
                  </a:lnTo>
                  <a:lnTo>
                    <a:pt x="660" y="246"/>
                  </a:lnTo>
                  <a:lnTo>
                    <a:pt x="623" y="244"/>
                  </a:lnTo>
                  <a:lnTo>
                    <a:pt x="582" y="241"/>
                  </a:lnTo>
                  <a:lnTo>
                    <a:pt x="539" y="239"/>
                  </a:lnTo>
                  <a:lnTo>
                    <a:pt x="491" y="237"/>
                  </a:lnTo>
                  <a:lnTo>
                    <a:pt x="439" y="234"/>
                  </a:lnTo>
                  <a:lnTo>
                    <a:pt x="383" y="231"/>
                  </a:lnTo>
                  <a:lnTo>
                    <a:pt x="323" y="228"/>
                  </a:lnTo>
                  <a:lnTo>
                    <a:pt x="257" y="225"/>
                  </a:lnTo>
                  <a:lnTo>
                    <a:pt x="187" y="222"/>
                  </a:lnTo>
                  <a:lnTo>
                    <a:pt x="111" y="218"/>
                  </a:lnTo>
                  <a:lnTo>
                    <a:pt x="86" y="215"/>
                  </a:lnTo>
                  <a:lnTo>
                    <a:pt x="64" y="206"/>
                  </a:lnTo>
                  <a:lnTo>
                    <a:pt x="45" y="195"/>
                  </a:lnTo>
                  <a:lnTo>
                    <a:pt x="29" y="180"/>
                  </a:lnTo>
                  <a:lnTo>
                    <a:pt x="17" y="163"/>
                  </a:lnTo>
                  <a:lnTo>
                    <a:pt x="7" y="143"/>
                  </a:lnTo>
                  <a:lnTo>
                    <a:pt x="2" y="123"/>
                  </a:lnTo>
                  <a:lnTo>
                    <a:pt x="0" y="102"/>
                  </a:lnTo>
                  <a:lnTo>
                    <a:pt x="1" y="82"/>
                  </a:lnTo>
                  <a:lnTo>
                    <a:pt x="6" y="63"/>
                  </a:lnTo>
                  <a:lnTo>
                    <a:pt x="14" y="46"/>
                  </a:lnTo>
                  <a:lnTo>
                    <a:pt x="26" y="30"/>
                  </a:lnTo>
                  <a:lnTo>
                    <a:pt x="41" y="18"/>
                  </a:lnTo>
                  <a:lnTo>
                    <a:pt x="59" y="8"/>
                  </a:lnTo>
                  <a:lnTo>
                    <a:pt x="82" y="1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17" name="Freeform 368"/>
            <p:cNvSpPr>
              <a:spLocks/>
            </p:cNvSpPr>
            <p:nvPr/>
          </p:nvSpPr>
          <p:spPr bwMode="auto">
            <a:xfrm>
              <a:off x="2482" y="2358"/>
              <a:ext cx="143" cy="22"/>
            </a:xfrm>
            <a:custGeom>
              <a:avLst/>
              <a:gdLst>
                <a:gd name="T0" fmla="*/ 0 w 1289"/>
                <a:gd name="T1" fmla="*/ 0 h 264"/>
                <a:gd name="T2" fmla="*/ 0 w 1289"/>
                <a:gd name="T3" fmla="*/ 0 h 264"/>
                <a:gd name="T4" fmla="*/ 0 w 1289"/>
                <a:gd name="T5" fmla="*/ 0 h 264"/>
                <a:gd name="T6" fmla="*/ 0 w 1289"/>
                <a:gd name="T7" fmla="*/ 0 h 264"/>
                <a:gd name="T8" fmla="*/ 0 w 1289"/>
                <a:gd name="T9" fmla="*/ 0 h 264"/>
                <a:gd name="T10" fmla="*/ 0 w 1289"/>
                <a:gd name="T11" fmla="*/ 0 h 264"/>
                <a:gd name="T12" fmla="*/ 0 w 1289"/>
                <a:gd name="T13" fmla="*/ 0 h 264"/>
                <a:gd name="T14" fmla="*/ 0 w 1289"/>
                <a:gd name="T15" fmla="*/ 0 h 264"/>
                <a:gd name="T16" fmla="*/ 0 w 1289"/>
                <a:gd name="T17" fmla="*/ 0 h 264"/>
                <a:gd name="T18" fmla="*/ 0 w 1289"/>
                <a:gd name="T19" fmla="*/ 0 h 264"/>
                <a:gd name="T20" fmla="*/ 0 w 1289"/>
                <a:gd name="T21" fmla="*/ 0 h 264"/>
                <a:gd name="T22" fmla="*/ 0 w 1289"/>
                <a:gd name="T23" fmla="*/ 0 h 264"/>
                <a:gd name="T24" fmla="*/ 0 w 1289"/>
                <a:gd name="T25" fmla="*/ 0 h 264"/>
                <a:gd name="T26" fmla="*/ 0 w 1289"/>
                <a:gd name="T27" fmla="*/ 0 h 264"/>
                <a:gd name="T28" fmla="*/ 0 w 1289"/>
                <a:gd name="T29" fmla="*/ 0 h 264"/>
                <a:gd name="T30" fmla="*/ 0 w 1289"/>
                <a:gd name="T31" fmla="*/ 0 h 264"/>
                <a:gd name="T32" fmla="*/ 0 w 1289"/>
                <a:gd name="T33" fmla="*/ 0 h 264"/>
                <a:gd name="T34" fmla="*/ 0 w 1289"/>
                <a:gd name="T35" fmla="*/ 0 h 264"/>
                <a:gd name="T36" fmla="*/ 0 w 1289"/>
                <a:gd name="T37" fmla="*/ 0 h 264"/>
                <a:gd name="T38" fmla="*/ 0 w 1289"/>
                <a:gd name="T39" fmla="*/ 0 h 264"/>
                <a:gd name="T40" fmla="*/ 0 w 1289"/>
                <a:gd name="T41" fmla="*/ 0 h 264"/>
                <a:gd name="T42" fmla="*/ 0 w 1289"/>
                <a:gd name="T43" fmla="*/ 0 h 264"/>
                <a:gd name="T44" fmla="*/ 0 w 1289"/>
                <a:gd name="T45" fmla="*/ 0 h 264"/>
                <a:gd name="T46" fmla="*/ 0 w 1289"/>
                <a:gd name="T47" fmla="*/ 0 h 264"/>
                <a:gd name="T48" fmla="*/ 0 w 1289"/>
                <a:gd name="T49" fmla="*/ 0 h 264"/>
                <a:gd name="T50" fmla="*/ 0 w 1289"/>
                <a:gd name="T51" fmla="*/ 0 h 264"/>
                <a:gd name="T52" fmla="*/ 0 w 1289"/>
                <a:gd name="T53" fmla="*/ 0 h 264"/>
                <a:gd name="T54" fmla="*/ 0 w 1289"/>
                <a:gd name="T55" fmla="*/ 0 h 264"/>
                <a:gd name="T56" fmla="*/ 0 w 1289"/>
                <a:gd name="T57" fmla="*/ 0 h 264"/>
                <a:gd name="T58" fmla="*/ 0 w 1289"/>
                <a:gd name="T59" fmla="*/ 0 h 264"/>
                <a:gd name="T60" fmla="*/ 0 w 1289"/>
                <a:gd name="T61" fmla="*/ 0 h 264"/>
                <a:gd name="T62" fmla="*/ 0 w 1289"/>
                <a:gd name="T63" fmla="*/ 0 h 264"/>
                <a:gd name="T64" fmla="*/ 0 w 1289"/>
                <a:gd name="T65" fmla="*/ 0 h 264"/>
                <a:gd name="T66" fmla="*/ 0 w 1289"/>
                <a:gd name="T67" fmla="*/ 0 h 264"/>
                <a:gd name="T68" fmla="*/ 0 w 1289"/>
                <a:gd name="T69" fmla="*/ 0 h 264"/>
                <a:gd name="T70" fmla="*/ 0 w 1289"/>
                <a:gd name="T71" fmla="*/ 0 h 264"/>
                <a:gd name="T72" fmla="*/ 0 w 1289"/>
                <a:gd name="T73" fmla="*/ 0 h 264"/>
                <a:gd name="T74" fmla="*/ 0 w 1289"/>
                <a:gd name="T75" fmla="*/ 0 h 264"/>
                <a:gd name="T76" fmla="*/ 0 w 1289"/>
                <a:gd name="T77" fmla="*/ 0 h 264"/>
                <a:gd name="T78" fmla="*/ 0 w 1289"/>
                <a:gd name="T79" fmla="*/ 0 h 264"/>
                <a:gd name="T80" fmla="*/ 0 w 1289"/>
                <a:gd name="T81" fmla="*/ 0 h 264"/>
                <a:gd name="T82" fmla="*/ 0 w 1289"/>
                <a:gd name="T83" fmla="*/ 0 h 264"/>
                <a:gd name="T84" fmla="*/ 0 w 1289"/>
                <a:gd name="T85" fmla="*/ 0 h 264"/>
                <a:gd name="T86" fmla="*/ 0 w 1289"/>
                <a:gd name="T87" fmla="*/ 0 h 264"/>
                <a:gd name="T88" fmla="*/ 0 w 1289"/>
                <a:gd name="T89" fmla="*/ 0 h 264"/>
                <a:gd name="T90" fmla="*/ 0 w 1289"/>
                <a:gd name="T91" fmla="*/ 0 h 264"/>
                <a:gd name="T92" fmla="*/ 0 w 1289"/>
                <a:gd name="T93" fmla="*/ 0 h 264"/>
                <a:gd name="T94" fmla="*/ 0 w 1289"/>
                <a:gd name="T95" fmla="*/ 0 h 2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9"/>
                <a:gd name="T145" fmla="*/ 0 h 264"/>
                <a:gd name="T146" fmla="*/ 1289 w 1289"/>
                <a:gd name="T147" fmla="*/ 264 h 2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9" h="264">
                  <a:moveTo>
                    <a:pt x="104" y="0"/>
                  </a:moveTo>
                  <a:lnTo>
                    <a:pt x="136" y="1"/>
                  </a:lnTo>
                  <a:lnTo>
                    <a:pt x="165" y="3"/>
                  </a:lnTo>
                  <a:lnTo>
                    <a:pt x="194" y="4"/>
                  </a:lnTo>
                  <a:lnTo>
                    <a:pt x="219" y="5"/>
                  </a:lnTo>
                  <a:lnTo>
                    <a:pt x="242" y="6"/>
                  </a:lnTo>
                  <a:lnTo>
                    <a:pt x="264" y="7"/>
                  </a:lnTo>
                  <a:lnTo>
                    <a:pt x="285" y="8"/>
                  </a:lnTo>
                  <a:lnTo>
                    <a:pt x="306" y="9"/>
                  </a:lnTo>
                  <a:lnTo>
                    <a:pt x="325" y="10"/>
                  </a:lnTo>
                  <a:lnTo>
                    <a:pt x="343" y="11"/>
                  </a:lnTo>
                  <a:lnTo>
                    <a:pt x="362" y="11"/>
                  </a:lnTo>
                  <a:lnTo>
                    <a:pt x="380" y="12"/>
                  </a:lnTo>
                  <a:lnTo>
                    <a:pt x="400" y="13"/>
                  </a:lnTo>
                  <a:lnTo>
                    <a:pt x="420" y="14"/>
                  </a:lnTo>
                  <a:lnTo>
                    <a:pt x="440" y="15"/>
                  </a:lnTo>
                  <a:lnTo>
                    <a:pt x="462" y="16"/>
                  </a:lnTo>
                  <a:lnTo>
                    <a:pt x="485" y="17"/>
                  </a:lnTo>
                  <a:lnTo>
                    <a:pt x="510" y="19"/>
                  </a:lnTo>
                  <a:lnTo>
                    <a:pt x="537" y="20"/>
                  </a:lnTo>
                  <a:lnTo>
                    <a:pt x="565" y="22"/>
                  </a:lnTo>
                  <a:lnTo>
                    <a:pt x="596" y="23"/>
                  </a:lnTo>
                  <a:lnTo>
                    <a:pt x="631" y="26"/>
                  </a:lnTo>
                  <a:lnTo>
                    <a:pt x="668" y="28"/>
                  </a:lnTo>
                  <a:lnTo>
                    <a:pt x="708" y="30"/>
                  </a:lnTo>
                  <a:lnTo>
                    <a:pt x="752" y="33"/>
                  </a:lnTo>
                  <a:lnTo>
                    <a:pt x="799" y="35"/>
                  </a:lnTo>
                  <a:lnTo>
                    <a:pt x="850" y="38"/>
                  </a:lnTo>
                  <a:lnTo>
                    <a:pt x="906" y="41"/>
                  </a:lnTo>
                  <a:lnTo>
                    <a:pt x="967" y="44"/>
                  </a:lnTo>
                  <a:lnTo>
                    <a:pt x="1031" y="48"/>
                  </a:lnTo>
                  <a:lnTo>
                    <a:pt x="1102" y="52"/>
                  </a:lnTo>
                  <a:lnTo>
                    <a:pt x="1178" y="57"/>
                  </a:lnTo>
                  <a:lnTo>
                    <a:pt x="1205" y="61"/>
                  </a:lnTo>
                  <a:lnTo>
                    <a:pt x="1228" y="68"/>
                  </a:lnTo>
                  <a:lnTo>
                    <a:pt x="1247" y="79"/>
                  </a:lnTo>
                  <a:lnTo>
                    <a:pt x="1263" y="94"/>
                  </a:lnTo>
                  <a:lnTo>
                    <a:pt x="1274" y="110"/>
                  </a:lnTo>
                  <a:lnTo>
                    <a:pt x="1282" y="129"/>
                  </a:lnTo>
                  <a:lnTo>
                    <a:pt x="1287" y="148"/>
                  </a:lnTo>
                  <a:lnTo>
                    <a:pt x="1289" y="167"/>
                  </a:lnTo>
                  <a:lnTo>
                    <a:pt x="1289" y="187"/>
                  </a:lnTo>
                  <a:lnTo>
                    <a:pt x="1284" y="206"/>
                  </a:lnTo>
                  <a:lnTo>
                    <a:pt x="1276" y="223"/>
                  </a:lnTo>
                  <a:lnTo>
                    <a:pt x="1264" y="237"/>
                  </a:lnTo>
                  <a:lnTo>
                    <a:pt x="1248" y="249"/>
                  </a:lnTo>
                  <a:lnTo>
                    <a:pt x="1229" y="257"/>
                  </a:lnTo>
                  <a:lnTo>
                    <a:pt x="1208" y="263"/>
                  </a:lnTo>
                  <a:lnTo>
                    <a:pt x="1183" y="264"/>
                  </a:lnTo>
                  <a:lnTo>
                    <a:pt x="1150" y="262"/>
                  </a:lnTo>
                  <a:lnTo>
                    <a:pt x="1120" y="259"/>
                  </a:lnTo>
                  <a:lnTo>
                    <a:pt x="1093" y="258"/>
                  </a:lnTo>
                  <a:lnTo>
                    <a:pt x="1068" y="256"/>
                  </a:lnTo>
                  <a:lnTo>
                    <a:pt x="1044" y="255"/>
                  </a:lnTo>
                  <a:lnTo>
                    <a:pt x="1021" y="253"/>
                  </a:lnTo>
                  <a:lnTo>
                    <a:pt x="1001" y="252"/>
                  </a:lnTo>
                  <a:lnTo>
                    <a:pt x="981" y="251"/>
                  </a:lnTo>
                  <a:lnTo>
                    <a:pt x="962" y="250"/>
                  </a:lnTo>
                  <a:lnTo>
                    <a:pt x="943" y="249"/>
                  </a:lnTo>
                  <a:lnTo>
                    <a:pt x="923" y="248"/>
                  </a:lnTo>
                  <a:lnTo>
                    <a:pt x="905" y="247"/>
                  </a:lnTo>
                  <a:lnTo>
                    <a:pt x="886" y="245"/>
                  </a:lnTo>
                  <a:lnTo>
                    <a:pt x="866" y="244"/>
                  </a:lnTo>
                  <a:lnTo>
                    <a:pt x="846" y="243"/>
                  </a:lnTo>
                  <a:lnTo>
                    <a:pt x="824" y="242"/>
                  </a:lnTo>
                  <a:lnTo>
                    <a:pt x="801" y="241"/>
                  </a:lnTo>
                  <a:lnTo>
                    <a:pt x="777" y="239"/>
                  </a:lnTo>
                  <a:lnTo>
                    <a:pt x="750" y="238"/>
                  </a:lnTo>
                  <a:lnTo>
                    <a:pt x="721" y="237"/>
                  </a:lnTo>
                  <a:lnTo>
                    <a:pt x="689" y="235"/>
                  </a:lnTo>
                  <a:lnTo>
                    <a:pt x="655" y="233"/>
                  </a:lnTo>
                  <a:lnTo>
                    <a:pt x="618" y="231"/>
                  </a:lnTo>
                  <a:lnTo>
                    <a:pt x="577" y="228"/>
                  </a:lnTo>
                  <a:lnTo>
                    <a:pt x="534" y="226"/>
                  </a:lnTo>
                  <a:lnTo>
                    <a:pt x="486" y="224"/>
                  </a:lnTo>
                  <a:lnTo>
                    <a:pt x="434" y="221"/>
                  </a:lnTo>
                  <a:lnTo>
                    <a:pt x="378" y="218"/>
                  </a:lnTo>
                  <a:lnTo>
                    <a:pt x="318" y="215"/>
                  </a:lnTo>
                  <a:lnTo>
                    <a:pt x="252" y="212"/>
                  </a:lnTo>
                  <a:lnTo>
                    <a:pt x="182" y="209"/>
                  </a:lnTo>
                  <a:lnTo>
                    <a:pt x="106" y="205"/>
                  </a:lnTo>
                  <a:lnTo>
                    <a:pt x="83" y="202"/>
                  </a:lnTo>
                  <a:lnTo>
                    <a:pt x="61" y="194"/>
                  </a:lnTo>
                  <a:lnTo>
                    <a:pt x="44" y="183"/>
                  </a:lnTo>
                  <a:lnTo>
                    <a:pt x="29" y="168"/>
                  </a:lnTo>
                  <a:lnTo>
                    <a:pt x="17" y="151"/>
                  </a:lnTo>
                  <a:lnTo>
                    <a:pt x="8" y="132"/>
                  </a:lnTo>
                  <a:lnTo>
                    <a:pt x="2" y="111"/>
                  </a:lnTo>
                  <a:lnTo>
                    <a:pt x="0" y="91"/>
                  </a:lnTo>
                  <a:lnTo>
                    <a:pt x="2" y="72"/>
                  </a:lnTo>
                  <a:lnTo>
                    <a:pt x="7" y="55"/>
                  </a:lnTo>
                  <a:lnTo>
                    <a:pt x="15" y="39"/>
                  </a:lnTo>
                  <a:lnTo>
                    <a:pt x="26" y="25"/>
                  </a:lnTo>
                  <a:lnTo>
                    <a:pt x="41" y="13"/>
                  </a:lnTo>
                  <a:lnTo>
                    <a:pt x="59" y="5"/>
                  </a:lnTo>
                  <a:lnTo>
                    <a:pt x="80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4D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18" name="Freeform 369"/>
            <p:cNvSpPr>
              <a:spLocks/>
            </p:cNvSpPr>
            <p:nvPr/>
          </p:nvSpPr>
          <p:spPr bwMode="auto">
            <a:xfrm>
              <a:off x="2483" y="2358"/>
              <a:ext cx="142" cy="22"/>
            </a:xfrm>
            <a:custGeom>
              <a:avLst/>
              <a:gdLst>
                <a:gd name="T0" fmla="*/ 0 w 1279"/>
                <a:gd name="T1" fmla="*/ 0 h 255"/>
                <a:gd name="T2" fmla="*/ 0 w 1279"/>
                <a:gd name="T3" fmla="*/ 0 h 255"/>
                <a:gd name="T4" fmla="*/ 0 w 1279"/>
                <a:gd name="T5" fmla="*/ 0 h 255"/>
                <a:gd name="T6" fmla="*/ 0 w 1279"/>
                <a:gd name="T7" fmla="*/ 0 h 255"/>
                <a:gd name="T8" fmla="*/ 0 w 1279"/>
                <a:gd name="T9" fmla="*/ 0 h 255"/>
                <a:gd name="T10" fmla="*/ 0 w 1279"/>
                <a:gd name="T11" fmla="*/ 0 h 255"/>
                <a:gd name="T12" fmla="*/ 0 w 1279"/>
                <a:gd name="T13" fmla="*/ 0 h 255"/>
                <a:gd name="T14" fmla="*/ 0 w 1279"/>
                <a:gd name="T15" fmla="*/ 0 h 255"/>
                <a:gd name="T16" fmla="*/ 0 w 1279"/>
                <a:gd name="T17" fmla="*/ 0 h 255"/>
                <a:gd name="T18" fmla="*/ 0 w 1279"/>
                <a:gd name="T19" fmla="*/ 0 h 255"/>
                <a:gd name="T20" fmla="*/ 0 w 1279"/>
                <a:gd name="T21" fmla="*/ 0 h 255"/>
                <a:gd name="T22" fmla="*/ 0 w 1279"/>
                <a:gd name="T23" fmla="*/ 0 h 255"/>
                <a:gd name="T24" fmla="*/ 0 w 1279"/>
                <a:gd name="T25" fmla="*/ 0 h 255"/>
                <a:gd name="T26" fmla="*/ 0 w 1279"/>
                <a:gd name="T27" fmla="*/ 0 h 255"/>
                <a:gd name="T28" fmla="*/ 0 w 1279"/>
                <a:gd name="T29" fmla="*/ 0 h 255"/>
                <a:gd name="T30" fmla="*/ 0 w 1279"/>
                <a:gd name="T31" fmla="*/ 0 h 255"/>
                <a:gd name="T32" fmla="*/ 0 w 1279"/>
                <a:gd name="T33" fmla="*/ 0 h 255"/>
                <a:gd name="T34" fmla="*/ 0 w 1279"/>
                <a:gd name="T35" fmla="*/ 0 h 255"/>
                <a:gd name="T36" fmla="*/ 0 w 1279"/>
                <a:gd name="T37" fmla="*/ 0 h 255"/>
                <a:gd name="T38" fmla="*/ 0 w 1279"/>
                <a:gd name="T39" fmla="*/ 0 h 255"/>
                <a:gd name="T40" fmla="*/ 0 w 1279"/>
                <a:gd name="T41" fmla="*/ 0 h 255"/>
                <a:gd name="T42" fmla="*/ 0 w 1279"/>
                <a:gd name="T43" fmla="*/ 0 h 255"/>
                <a:gd name="T44" fmla="*/ 0 w 1279"/>
                <a:gd name="T45" fmla="*/ 0 h 255"/>
                <a:gd name="T46" fmla="*/ 0 w 1279"/>
                <a:gd name="T47" fmla="*/ 0 h 255"/>
                <a:gd name="T48" fmla="*/ 0 w 1279"/>
                <a:gd name="T49" fmla="*/ 0 h 255"/>
                <a:gd name="T50" fmla="*/ 0 w 1279"/>
                <a:gd name="T51" fmla="*/ 0 h 255"/>
                <a:gd name="T52" fmla="*/ 0 w 1279"/>
                <a:gd name="T53" fmla="*/ 0 h 255"/>
                <a:gd name="T54" fmla="*/ 0 w 1279"/>
                <a:gd name="T55" fmla="*/ 0 h 255"/>
                <a:gd name="T56" fmla="*/ 0 w 1279"/>
                <a:gd name="T57" fmla="*/ 0 h 255"/>
                <a:gd name="T58" fmla="*/ 0 w 1279"/>
                <a:gd name="T59" fmla="*/ 0 h 255"/>
                <a:gd name="T60" fmla="*/ 0 w 1279"/>
                <a:gd name="T61" fmla="*/ 0 h 255"/>
                <a:gd name="T62" fmla="*/ 0 w 1279"/>
                <a:gd name="T63" fmla="*/ 0 h 255"/>
                <a:gd name="T64" fmla="*/ 0 w 1279"/>
                <a:gd name="T65" fmla="*/ 0 h 255"/>
                <a:gd name="T66" fmla="*/ 0 w 1279"/>
                <a:gd name="T67" fmla="*/ 0 h 255"/>
                <a:gd name="T68" fmla="*/ 0 w 1279"/>
                <a:gd name="T69" fmla="*/ 0 h 255"/>
                <a:gd name="T70" fmla="*/ 0 w 1279"/>
                <a:gd name="T71" fmla="*/ 0 h 255"/>
                <a:gd name="T72" fmla="*/ 0 w 1279"/>
                <a:gd name="T73" fmla="*/ 0 h 255"/>
                <a:gd name="T74" fmla="*/ 0 w 1279"/>
                <a:gd name="T75" fmla="*/ 0 h 255"/>
                <a:gd name="T76" fmla="*/ 0 w 1279"/>
                <a:gd name="T77" fmla="*/ 0 h 255"/>
                <a:gd name="T78" fmla="*/ 0 w 1279"/>
                <a:gd name="T79" fmla="*/ 0 h 255"/>
                <a:gd name="T80" fmla="*/ 0 w 1279"/>
                <a:gd name="T81" fmla="*/ 0 h 255"/>
                <a:gd name="T82" fmla="*/ 0 w 1279"/>
                <a:gd name="T83" fmla="*/ 0 h 255"/>
                <a:gd name="T84" fmla="*/ 0 w 1279"/>
                <a:gd name="T85" fmla="*/ 0 h 255"/>
                <a:gd name="T86" fmla="*/ 0 w 1279"/>
                <a:gd name="T87" fmla="*/ 0 h 255"/>
                <a:gd name="T88" fmla="*/ 0 w 1279"/>
                <a:gd name="T89" fmla="*/ 0 h 255"/>
                <a:gd name="T90" fmla="*/ 0 w 1279"/>
                <a:gd name="T91" fmla="*/ 0 h 255"/>
                <a:gd name="T92" fmla="*/ 0 w 1279"/>
                <a:gd name="T93" fmla="*/ 0 h 255"/>
                <a:gd name="T94" fmla="*/ 0 w 1279"/>
                <a:gd name="T95" fmla="*/ 0 h 2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9"/>
                <a:gd name="T145" fmla="*/ 0 h 255"/>
                <a:gd name="T146" fmla="*/ 1279 w 1279"/>
                <a:gd name="T147" fmla="*/ 255 h 2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9" h="255">
                  <a:moveTo>
                    <a:pt x="97" y="0"/>
                  </a:moveTo>
                  <a:lnTo>
                    <a:pt x="129" y="2"/>
                  </a:lnTo>
                  <a:lnTo>
                    <a:pt x="158" y="3"/>
                  </a:lnTo>
                  <a:lnTo>
                    <a:pt x="187" y="5"/>
                  </a:lnTo>
                  <a:lnTo>
                    <a:pt x="212" y="6"/>
                  </a:lnTo>
                  <a:lnTo>
                    <a:pt x="235" y="7"/>
                  </a:lnTo>
                  <a:lnTo>
                    <a:pt x="257" y="8"/>
                  </a:lnTo>
                  <a:lnTo>
                    <a:pt x="278" y="9"/>
                  </a:lnTo>
                  <a:lnTo>
                    <a:pt x="299" y="10"/>
                  </a:lnTo>
                  <a:lnTo>
                    <a:pt x="318" y="11"/>
                  </a:lnTo>
                  <a:lnTo>
                    <a:pt x="337" y="12"/>
                  </a:lnTo>
                  <a:lnTo>
                    <a:pt x="355" y="13"/>
                  </a:lnTo>
                  <a:lnTo>
                    <a:pt x="374" y="14"/>
                  </a:lnTo>
                  <a:lnTo>
                    <a:pt x="394" y="16"/>
                  </a:lnTo>
                  <a:lnTo>
                    <a:pt x="413" y="17"/>
                  </a:lnTo>
                  <a:lnTo>
                    <a:pt x="434" y="18"/>
                  </a:lnTo>
                  <a:lnTo>
                    <a:pt x="456" y="19"/>
                  </a:lnTo>
                  <a:lnTo>
                    <a:pt x="478" y="20"/>
                  </a:lnTo>
                  <a:lnTo>
                    <a:pt x="504" y="22"/>
                  </a:lnTo>
                  <a:lnTo>
                    <a:pt x="531" y="23"/>
                  </a:lnTo>
                  <a:lnTo>
                    <a:pt x="559" y="25"/>
                  </a:lnTo>
                  <a:lnTo>
                    <a:pt x="590" y="26"/>
                  </a:lnTo>
                  <a:lnTo>
                    <a:pt x="625" y="28"/>
                  </a:lnTo>
                  <a:lnTo>
                    <a:pt x="662" y="30"/>
                  </a:lnTo>
                  <a:lnTo>
                    <a:pt x="702" y="32"/>
                  </a:lnTo>
                  <a:lnTo>
                    <a:pt x="746" y="35"/>
                  </a:lnTo>
                  <a:lnTo>
                    <a:pt x="793" y="37"/>
                  </a:lnTo>
                  <a:lnTo>
                    <a:pt x="844" y="40"/>
                  </a:lnTo>
                  <a:lnTo>
                    <a:pt x="899" y="45"/>
                  </a:lnTo>
                  <a:lnTo>
                    <a:pt x="960" y="48"/>
                  </a:lnTo>
                  <a:lnTo>
                    <a:pt x="1025" y="52"/>
                  </a:lnTo>
                  <a:lnTo>
                    <a:pt x="1095" y="56"/>
                  </a:lnTo>
                  <a:lnTo>
                    <a:pt x="1171" y="60"/>
                  </a:lnTo>
                  <a:lnTo>
                    <a:pt x="1198" y="63"/>
                  </a:lnTo>
                  <a:lnTo>
                    <a:pt x="1220" y="70"/>
                  </a:lnTo>
                  <a:lnTo>
                    <a:pt x="1239" y="81"/>
                  </a:lnTo>
                  <a:lnTo>
                    <a:pt x="1254" y="93"/>
                  </a:lnTo>
                  <a:lnTo>
                    <a:pt x="1264" y="109"/>
                  </a:lnTo>
                  <a:lnTo>
                    <a:pt x="1272" y="125"/>
                  </a:lnTo>
                  <a:lnTo>
                    <a:pt x="1276" y="143"/>
                  </a:lnTo>
                  <a:lnTo>
                    <a:pt x="1279" y="160"/>
                  </a:lnTo>
                  <a:lnTo>
                    <a:pt x="1278" y="181"/>
                  </a:lnTo>
                  <a:lnTo>
                    <a:pt x="1273" y="200"/>
                  </a:lnTo>
                  <a:lnTo>
                    <a:pt x="1265" y="216"/>
                  </a:lnTo>
                  <a:lnTo>
                    <a:pt x="1253" y="230"/>
                  </a:lnTo>
                  <a:lnTo>
                    <a:pt x="1237" y="241"/>
                  </a:lnTo>
                  <a:lnTo>
                    <a:pt x="1219" y="249"/>
                  </a:lnTo>
                  <a:lnTo>
                    <a:pt x="1199" y="254"/>
                  </a:lnTo>
                  <a:lnTo>
                    <a:pt x="1176" y="255"/>
                  </a:lnTo>
                  <a:lnTo>
                    <a:pt x="1143" y="253"/>
                  </a:lnTo>
                  <a:lnTo>
                    <a:pt x="1113" y="250"/>
                  </a:lnTo>
                  <a:lnTo>
                    <a:pt x="1086" y="249"/>
                  </a:lnTo>
                  <a:lnTo>
                    <a:pt x="1061" y="247"/>
                  </a:lnTo>
                  <a:lnTo>
                    <a:pt x="1037" y="246"/>
                  </a:lnTo>
                  <a:lnTo>
                    <a:pt x="1014" y="244"/>
                  </a:lnTo>
                  <a:lnTo>
                    <a:pt x="994" y="243"/>
                  </a:lnTo>
                  <a:lnTo>
                    <a:pt x="974" y="242"/>
                  </a:lnTo>
                  <a:lnTo>
                    <a:pt x="955" y="241"/>
                  </a:lnTo>
                  <a:lnTo>
                    <a:pt x="936" y="240"/>
                  </a:lnTo>
                  <a:lnTo>
                    <a:pt x="916" y="239"/>
                  </a:lnTo>
                  <a:lnTo>
                    <a:pt x="898" y="238"/>
                  </a:lnTo>
                  <a:lnTo>
                    <a:pt x="879" y="236"/>
                  </a:lnTo>
                  <a:lnTo>
                    <a:pt x="859" y="235"/>
                  </a:lnTo>
                  <a:lnTo>
                    <a:pt x="839" y="234"/>
                  </a:lnTo>
                  <a:lnTo>
                    <a:pt x="817" y="233"/>
                  </a:lnTo>
                  <a:lnTo>
                    <a:pt x="794" y="232"/>
                  </a:lnTo>
                  <a:lnTo>
                    <a:pt x="770" y="230"/>
                  </a:lnTo>
                  <a:lnTo>
                    <a:pt x="743" y="229"/>
                  </a:lnTo>
                  <a:lnTo>
                    <a:pt x="714" y="228"/>
                  </a:lnTo>
                  <a:lnTo>
                    <a:pt x="682" y="226"/>
                  </a:lnTo>
                  <a:lnTo>
                    <a:pt x="648" y="224"/>
                  </a:lnTo>
                  <a:lnTo>
                    <a:pt x="611" y="222"/>
                  </a:lnTo>
                  <a:lnTo>
                    <a:pt x="570" y="219"/>
                  </a:lnTo>
                  <a:lnTo>
                    <a:pt x="527" y="217"/>
                  </a:lnTo>
                  <a:lnTo>
                    <a:pt x="479" y="215"/>
                  </a:lnTo>
                  <a:lnTo>
                    <a:pt x="427" y="212"/>
                  </a:lnTo>
                  <a:lnTo>
                    <a:pt x="371" y="209"/>
                  </a:lnTo>
                  <a:lnTo>
                    <a:pt x="311" y="206"/>
                  </a:lnTo>
                  <a:lnTo>
                    <a:pt x="245" y="203"/>
                  </a:lnTo>
                  <a:lnTo>
                    <a:pt x="175" y="200"/>
                  </a:lnTo>
                  <a:lnTo>
                    <a:pt x="99" y="196"/>
                  </a:lnTo>
                  <a:lnTo>
                    <a:pt x="78" y="193"/>
                  </a:lnTo>
                  <a:lnTo>
                    <a:pt x="59" y="185"/>
                  </a:lnTo>
                  <a:lnTo>
                    <a:pt x="42" y="175"/>
                  </a:lnTo>
                  <a:lnTo>
                    <a:pt x="28" y="161"/>
                  </a:lnTo>
                  <a:lnTo>
                    <a:pt x="16" y="146"/>
                  </a:lnTo>
                  <a:lnTo>
                    <a:pt x="7" y="127"/>
                  </a:lnTo>
                  <a:lnTo>
                    <a:pt x="2" y="108"/>
                  </a:lnTo>
                  <a:lnTo>
                    <a:pt x="0" y="87"/>
                  </a:lnTo>
                  <a:lnTo>
                    <a:pt x="1" y="69"/>
                  </a:lnTo>
                  <a:lnTo>
                    <a:pt x="6" y="53"/>
                  </a:lnTo>
                  <a:lnTo>
                    <a:pt x="14" y="38"/>
                  </a:lnTo>
                  <a:lnTo>
                    <a:pt x="25" y="25"/>
                  </a:lnTo>
                  <a:lnTo>
                    <a:pt x="39" y="14"/>
                  </a:lnTo>
                  <a:lnTo>
                    <a:pt x="55" y="6"/>
                  </a:lnTo>
                  <a:lnTo>
                    <a:pt x="76" y="1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19" name="Freeform 370"/>
            <p:cNvSpPr>
              <a:spLocks/>
            </p:cNvSpPr>
            <p:nvPr/>
          </p:nvSpPr>
          <p:spPr bwMode="auto">
            <a:xfrm>
              <a:off x="2483" y="2359"/>
              <a:ext cx="141" cy="21"/>
            </a:xfrm>
            <a:custGeom>
              <a:avLst/>
              <a:gdLst>
                <a:gd name="T0" fmla="*/ 0 w 1267"/>
                <a:gd name="T1" fmla="*/ 0 h 243"/>
                <a:gd name="T2" fmla="*/ 0 w 1267"/>
                <a:gd name="T3" fmla="*/ 0 h 243"/>
                <a:gd name="T4" fmla="*/ 0 w 1267"/>
                <a:gd name="T5" fmla="*/ 0 h 243"/>
                <a:gd name="T6" fmla="*/ 0 w 1267"/>
                <a:gd name="T7" fmla="*/ 0 h 243"/>
                <a:gd name="T8" fmla="*/ 0 w 1267"/>
                <a:gd name="T9" fmla="*/ 0 h 243"/>
                <a:gd name="T10" fmla="*/ 0 w 1267"/>
                <a:gd name="T11" fmla="*/ 0 h 243"/>
                <a:gd name="T12" fmla="*/ 0 w 1267"/>
                <a:gd name="T13" fmla="*/ 0 h 243"/>
                <a:gd name="T14" fmla="*/ 0 w 1267"/>
                <a:gd name="T15" fmla="*/ 0 h 243"/>
                <a:gd name="T16" fmla="*/ 0 w 1267"/>
                <a:gd name="T17" fmla="*/ 0 h 243"/>
                <a:gd name="T18" fmla="*/ 0 w 1267"/>
                <a:gd name="T19" fmla="*/ 0 h 243"/>
                <a:gd name="T20" fmla="*/ 0 w 1267"/>
                <a:gd name="T21" fmla="*/ 0 h 243"/>
                <a:gd name="T22" fmla="*/ 0 w 1267"/>
                <a:gd name="T23" fmla="*/ 0 h 243"/>
                <a:gd name="T24" fmla="*/ 0 w 1267"/>
                <a:gd name="T25" fmla="*/ 0 h 243"/>
                <a:gd name="T26" fmla="*/ 0 w 1267"/>
                <a:gd name="T27" fmla="*/ 0 h 243"/>
                <a:gd name="T28" fmla="*/ 0 w 1267"/>
                <a:gd name="T29" fmla="*/ 0 h 243"/>
                <a:gd name="T30" fmla="*/ 0 w 1267"/>
                <a:gd name="T31" fmla="*/ 0 h 243"/>
                <a:gd name="T32" fmla="*/ 0 w 1267"/>
                <a:gd name="T33" fmla="*/ 0 h 243"/>
                <a:gd name="T34" fmla="*/ 0 w 1267"/>
                <a:gd name="T35" fmla="*/ 0 h 243"/>
                <a:gd name="T36" fmla="*/ 0 w 1267"/>
                <a:gd name="T37" fmla="*/ 0 h 243"/>
                <a:gd name="T38" fmla="*/ 0 w 1267"/>
                <a:gd name="T39" fmla="*/ 0 h 243"/>
                <a:gd name="T40" fmla="*/ 0 w 1267"/>
                <a:gd name="T41" fmla="*/ 0 h 243"/>
                <a:gd name="T42" fmla="*/ 0 w 1267"/>
                <a:gd name="T43" fmla="*/ 0 h 243"/>
                <a:gd name="T44" fmla="*/ 0 w 1267"/>
                <a:gd name="T45" fmla="*/ 0 h 243"/>
                <a:gd name="T46" fmla="*/ 0 w 1267"/>
                <a:gd name="T47" fmla="*/ 0 h 243"/>
                <a:gd name="T48" fmla="*/ 0 w 1267"/>
                <a:gd name="T49" fmla="*/ 0 h 243"/>
                <a:gd name="T50" fmla="*/ 0 w 1267"/>
                <a:gd name="T51" fmla="*/ 0 h 243"/>
                <a:gd name="T52" fmla="*/ 0 w 1267"/>
                <a:gd name="T53" fmla="*/ 0 h 243"/>
                <a:gd name="T54" fmla="*/ 0 w 1267"/>
                <a:gd name="T55" fmla="*/ 0 h 243"/>
                <a:gd name="T56" fmla="*/ 0 w 1267"/>
                <a:gd name="T57" fmla="*/ 0 h 243"/>
                <a:gd name="T58" fmla="*/ 0 w 1267"/>
                <a:gd name="T59" fmla="*/ 0 h 243"/>
                <a:gd name="T60" fmla="*/ 0 w 1267"/>
                <a:gd name="T61" fmla="*/ 0 h 243"/>
                <a:gd name="T62" fmla="*/ 0 w 1267"/>
                <a:gd name="T63" fmla="*/ 0 h 243"/>
                <a:gd name="T64" fmla="*/ 0 w 1267"/>
                <a:gd name="T65" fmla="*/ 0 h 243"/>
                <a:gd name="T66" fmla="*/ 0 w 1267"/>
                <a:gd name="T67" fmla="*/ 0 h 243"/>
                <a:gd name="T68" fmla="*/ 0 w 1267"/>
                <a:gd name="T69" fmla="*/ 0 h 243"/>
                <a:gd name="T70" fmla="*/ 0 w 1267"/>
                <a:gd name="T71" fmla="*/ 0 h 243"/>
                <a:gd name="T72" fmla="*/ 0 w 1267"/>
                <a:gd name="T73" fmla="*/ 0 h 243"/>
                <a:gd name="T74" fmla="*/ 0 w 1267"/>
                <a:gd name="T75" fmla="*/ 0 h 243"/>
                <a:gd name="T76" fmla="*/ 0 w 1267"/>
                <a:gd name="T77" fmla="*/ 0 h 243"/>
                <a:gd name="T78" fmla="*/ 0 w 1267"/>
                <a:gd name="T79" fmla="*/ 0 h 243"/>
                <a:gd name="T80" fmla="*/ 0 w 1267"/>
                <a:gd name="T81" fmla="*/ 0 h 243"/>
                <a:gd name="T82" fmla="*/ 0 w 1267"/>
                <a:gd name="T83" fmla="*/ 0 h 243"/>
                <a:gd name="T84" fmla="*/ 0 w 1267"/>
                <a:gd name="T85" fmla="*/ 0 h 243"/>
                <a:gd name="T86" fmla="*/ 0 w 1267"/>
                <a:gd name="T87" fmla="*/ 0 h 243"/>
                <a:gd name="T88" fmla="*/ 0 w 1267"/>
                <a:gd name="T89" fmla="*/ 0 h 243"/>
                <a:gd name="T90" fmla="*/ 0 w 1267"/>
                <a:gd name="T91" fmla="*/ 0 h 243"/>
                <a:gd name="T92" fmla="*/ 0 w 1267"/>
                <a:gd name="T93" fmla="*/ 0 h 243"/>
                <a:gd name="T94" fmla="*/ 0 w 1267"/>
                <a:gd name="T95" fmla="*/ 0 h 2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67"/>
                <a:gd name="T145" fmla="*/ 0 h 243"/>
                <a:gd name="T146" fmla="*/ 1267 w 1267"/>
                <a:gd name="T147" fmla="*/ 243 h 24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67" h="243">
                  <a:moveTo>
                    <a:pt x="92" y="0"/>
                  </a:moveTo>
                  <a:lnTo>
                    <a:pt x="124" y="2"/>
                  </a:lnTo>
                  <a:lnTo>
                    <a:pt x="153" y="4"/>
                  </a:lnTo>
                  <a:lnTo>
                    <a:pt x="182" y="5"/>
                  </a:lnTo>
                  <a:lnTo>
                    <a:pt x="207" y="6"/>
                  </a:lnTo>
                  <a:lnTo>
                    <a:pt x="230" y="8"/>
                  </a:lnTo>
                  <a:lnTo>
                    <a:pt x="252" y="9"/>
                  </a:lnTo>
                  <a:lnTo>
                    <a:pt x="273" y="10"/>
                  </a:lnTo>
                  <a:lnTo>
                    <a:pt x="294" y="10"/>
                  </a:lnTo>
                  <a:lnTo>
                    <a:pt x="313" y="11"/>
                  </a:lnTo>
                  <a:lnTo>
                    <a:pt x="332" y="12"/>
                  </a:lnTo>
                  <a:lnTo>
                    <a:pt x="350" y="13"/>
                  </a:lnTo>
                  <a:lnTo>
                    <a:pt x="369" y="14"/>
                  </a:lnTo>
                  <a:lnTo>
                    <a:pt x="389" y="15"/>
                  </a:lnTo>
                  <a:lnTo>
                    <a:pt x="408" y="16"/>
                  </a:lnTo>
                  <a:lnTo>
                    <a:pt x="429" y="17"/>
                  </a:lnTo>
                  <a:lnTo>
                    <a:pt x="451" y="18"/>
                  </a:lnTo>
                  <a:lnTo>
                    <a:pt x="473" y="19"/>
                  </a:lnTo>
                  <a:lnTo>
                    <a:pt x="499" y="20"/>
                  </a:lnTo>
                  <a:lnTo>
                    <a:pt x="526" y="22"/>
                  </a:lnTo>
                  <a:lnTo>
                    <a:pt x="554" y="23"/>
                  </a:lnTo>
                  <a:lnTo>
                    <a:pt x="585" y="25"/>
                  </a:lnTo>
                  <a:lnTo>
                    <a:pt x="620" y="27"/>
                  </a:lnTo>
                  <a:lnTo>
                    <a:pt x="657" y="29"/>
                  </a:lnTo>
                  <a:lnTo>
                    <a:pt x="697" y="31"/>
                  </a:lnTo>
                  <a:lnTo>
                    <a:pt x="741" y="34"/>
                  </a:lnTo>
                  <a:lnTo>
                    <a:pt x="788" y="37"/>
                  </a:lnTo>
                  <a:lnTo>
                    <a:pt x="839" y="39"/>
                  </a:lnTo>
                  <a:lnTo>
                    <a:pt x="894" y="42"/>
                  </a:lnTo>
                  <a:lnTo>
                    <a:pt x="955" y="46"/>
                  </a:lnTo>
                  <a:lnTo>
                    <a:pt x="1020" y="49"/>
                  </a:lnTo>
                  <a:lnTo>
                    <a:pt x="1090" y="53"/>
                  </a:lnTo>
                  <a:lnTo>
                    <a:pt x="1166" y="57"/>
                  </a:lnTo>
                  <a:lnTo>
                    <a:pt x="1193" y="61"/>
                  </a:lnTo>
                  <a:lnTo>
                    <a:pt x="1215" y="69"/>
                  </a:lnTo>
                  <a:lnTo>
                    <a:pt x="1232" y="79"/>
                  </a:lnTo>
                  <a:lnTo>
                    <a:pt x="1245" y="93"/>
                  </a:lnTo>
                  <a:lnTo>
                    <a:pt x="1255" y="107"/>
                  </a:lnTo>
                  <a:lnTo>
                    <a:pt x="1262" y="124"/>
                  </a:lnTo>
                  <a:lnTo>
                    <a:pt x="1265" y="140"/>
                  </a:lnTo>
                  <a:lnTo>
                    <a:pt x="1267" y="157"/>
                  </a:lnTo>
                  <a:lnTo>
                    <a:pt x="1267" y="176"/>
                  </a:lnTo>
                  <a:lnTo>
                    <a:pt x="1264" y="193"/>
                  </a:lnTo>
                  <a:lnTo>
                    <a:pt x="1256" y="208"/>
                  </a:lnTo>
                  <a:lnTo>
                    <a:pt x="1244" y="221"/>
                  </a:lnTo>
                  <a:lnTo>
                    <a:pt x="1230" y="231"/>
                  </a:lnTo>
                  <a:lnTo>
                    <a:pt x="1213" y="238"/>
                  </a:lnTo>
                  <a:lnTo>
                    <a:pt x="1193" y="242"/>
                  </a:lnTo>
                  <a:lnTo>
                    <a:pt x="1171" y="243"/>
                  </a:lnTo>
                  <a:lnTo>
                    <a:pt x="1138" y="241"/>
                  </a:lnTo>
                  <a:lnTo>
                    <a:pt x="1108" y="238"/>
                  </a:lnTo>
                  <a:lnTo>
                    <a:pt x="1081" y="237"/>
                  </a:lnTo>
                  <a:lnTo>
                    <a:pt x="1056" y="235"/>
                  </a:lnTo>
                  <a:lnTo>
                    <a:pt x="1032" y="234"/>
                  </a:lnTo>
                  <a:lnTo>
                    <a:pt x="1009" y="232"/>
                  </a:lnTo>
                  <a:lnTo>
                    <a:pt x="989" y="231"/>
                  </a:lnTo>
                  <a:lnTo>
                    <a:pt x="969" y="230"/>
                  </a:lnTo>
                  <a:lnTo>
                    <a:pt x="950" y="229"/>
                  </a:lnTo>
                  <a:lnTo>
                    <a:pt x="931" y="228"/>
                  </a:lnTo>
                  <a:lnTo>
                    <a:pt x="911" y="227"/>
                  </a:lnTo>
                  <a:lnTo>
                    <a:pt x="893" y="226"/>
                  </a:lnTo>
                  <a:lnTo>
                    <a:pt x="874" y="224"/>
                  </a:lnTo>
                  <a:lnTo>
                    <a:pt x="854" y="223"/>
                  </a:lnTo>
                  <a:lnTo>
                    <a:pt x="834" y="222"/>
                  </a:lnTo>
                  <a:lnTo>
                    <a:pt x="812" y="221"/>
                  </a:lnTo>
                  <a:lnTo>
                    <a:pt x="789" y="220"/>
                  </a:lnTo>
                  <a:lnTo>
                    <a:pt x="765" y="218"/>
                  </a:lnTo>
                  <a:lnTo>
                    <a:pt x="738" y="217"/>
                  </a:lnTo>
                  <a:lnTo>
                    <a:pt x="709" y="216"/>
                  </a:lnTo>
                  <a:lnTo>
                    <a:pt x="677" y="214"/>
                  </a:lnTo>
                  <a:lnTo>
                    <a:pt x="643" y="212"/>
                  </a:lnTo>
                  <a:lnTo>
                    <a:pt x="606" y="210"/>
                  </a:lnTo>
                  <a:lnTo>
                    <a:pt x="565" y="207"/>
                  </a:lnTo>
                  <a:lnTo>
                    <a:pt x="522" y="205"/>
                  </a:lnTo>
                  <a:lnTo>
                    <a:pt x="474" y="203"/>
                  </a:lnTo>
                  <a:lnTo>
                    <a:pt x="422" y="200"/>
                  </a:lnTo>
                  <a:lnTo>
                    <a:pt x="366" y="197"/>
                  </a:lnTo>
                  <a:lnTo>
                    <a:pt x="306" y="194"/>
                  </a:lnTo>
                  <a:lnTo>
                    <a:pt x="240" y="191"/>
                  </a:lnTo>
                  <a:lnTo>
                    <a:pt x="170" y="188"/>
                  </a:lnTo>
                  <a:lnTo>
                    <a:pt x="94" y="184"/>
                  </a:lnTo>
                  <a:lnTo>
                    <a:pt x="75" y="181"/>
                  </a:lnTo>
                  <a:lnTo>
                    <a:pt x="56" y="174"/>
                  </a:lnTo>
                  <a:lnTo>
                    <a:pt x="41" y="165"/>
                  </a:lnTo>
                  <a:lnTo>
                    <a:pt x="27" y="153"/>
                  </a:lnTo>
                  <a:lnTo>
                    <a:pt x="16" y="137"/>
                  </a:lnTo>
                  <a:lnTo>
                    <a:pt x="8" y="120"/>
                  </a:lnTo>
                  <a:lnTo>
                    <a:pt x="2" y="101"/>
                  </a:lnTo>
                  <a:lnTo>
                    <a:pt x="0" y="80"/>
                  </a:lnTo>
                  <a:lnTo>
                    <a:pt x="2" y="64"/>
                  </a:lnTo>
                  <a:lnTo>
                    <a:pt x="6" y="49"/>
                  </a:lnTo>
                  <a:lnTo>
                    <a:pt x="14" y="35"/>
                  </a:lnTo>
                  <a:lnTo>
                    <a:pt x="25" y="23"/>
                  </a:lnTo>
                  <a:lnTo>
                    <a:pt x="38" y="13"/>
                  </a:lnTo>
                  <a:lnTo>
                    <a:pt x="54" y="6"/>
                  </a:lnTo>
                  <a:lnTo>
                    <a:pt x="72" y="1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696E6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20" name="Freeform 371"/>
            <p:cNvSpPr>
              <a:spLocks/>
            </p:cNvSpPr>
            <p:nvPr/>
          </p:nvSpPr>
          <p:spPr bwMode="auto">
            <a:xfrm>
              <a:off x="2484" y="2360"/>
              <a:ext cx="140" cy="20"/>
            </a:xfrm>
            <a:custGeom>
              <a:avLst/>
              <a:gdLst>
                <a:gd name="T0" fmla="*/ 0 w 1258"/>
                <a:gd name="T1" fmla="*/ 0 h 232"/>
                <a:gd name="T2" fmla="*/ 0 w 1258"/>
                <a:gd name="T3" fmla="*/ 0 h 232"/>
                <a:gd name="T4" fmla="*/ 0 w 1258"/>
                <a:gd name="T5" fmla="*/ 0 h 232"/>
                <a:gd name="T6" fmla="*/ 0 w 1258"/>
                <a:gd name="T7" fmla="*/ 0 h 232"/>
                <a:gd name="T8" fmla="*/ 0 w 1258"/>
                <a:gd name="T9" fmla="*/ 0 h 232"/>
                <a:gd name="T10" fmla="*/ 0 w 1258"/>
                <a:gd name="T11" fmla="*/ 0 h 232"/>
                <a:gd name="T12" fmla="*/ 0 w 1258"/>
                <a:gd name="T13" fmla="*/ 0 h 232"/>
                <a:gd name="T14" fmla="*/ 0 w 1258"/>
                <a:gd name="T15" fmla="*/ 0 h 232"/>
                <a:gd name="T16" fmla="*/ 0 w 1258"/>
                <a:gd name="T17" fmla="*/ 0 h 232"/>
                <a:gd name="T18" fmla="*/ 0 w 1258"/>
                <a:gd name="T19" fmla="*/ 0 h 232"/>
                <a:gd name="T20" fmla="*/ 0 w 1258"/>
                <a:gd name="T21" fmla="*/ 0 h 232"/>
                <a:gd name="T22" fmla="*/ 0 w 1258"/>
                <a:gd name="T23" fmla="*/ 0 h 232"/>
                <a:gd name="T24" fmla="*/ 0 w 1258"/>
                <a:gd name="T25" fmla="*/ 0 h 232"/>
                <a:gd name="T26" fmla="*/ 0 w 1258"/>
                <a:gd name="T27" fmla="*/ 0 h 232"/>
                <a:gd name="T28" fmla="*/ 0 w 1258"/>
                <a:gd name="T29" fmla="*/ 0 h 232"/>
                <a:gd name="T30" fmla="*/ 0 w 1258"/>
                <a:gd name="T31" fmla="*/ 0 h 232"/>
                <a:gd name="T32" fmla="*/ 0 w 1258"/>
                <a:gd name="T33" fmla="*/ 0 h 232"/>
                <a:gd name="T34" fmla="*/ 0 w 1258"/>
                <a:gd name="T35" fmla="*/ 0 h 232"/>
                <a:gd name="T36" fmla="*/ 0 w 1258"/>
                <a:gd name="T37" fmla="*/ 0 h 232"/>
                <a:gd name="T38" fmla="*/ 0 w 1258"/>
                <a:gd name="T39" fmla="*/ 0 h 232"/>
                <a:gd name="T40" fmla="*/ 0 w 1258"/>
                <a:gd name="T41" fmla="*/ 0 h 232"/>
                <a:gd name="T42" fmla="*/ 0 w 1258"/>
                <a:gd name="T43" fmla="*/ 0 h 232"/>
                <a:gd name="T44" fmla="*/ 0 w 1258"/>
                <a:gd name="T45" fmla="*/ 0 h 232"/>
                <a:gd name="T46" fmla="*/ 0 w 1258"/>
                <a:gd name="T47" fmla="*/ 0 h 232"/>
                <a:gd name="T48" fmla="*/ 0 w 1258"/>
                <a:gd name="T49" fmla="*/ 0 h 232"/>
                <a:gd name="T50" fmla="*/ 0 w 1258"/>
                <a:gd name="T51" fmla="*/ 0 h 232"/>
                <a:gd name="T52" fmla="*/ 0 w 1258"/>
                <a:gd name="T53" fmla="*/ 0 h 232"/>
                <a:gd name="T54" fmla="*/ 0 w 1258"/>
                <a:gd name="T55" fmla="*/ 0 h 232"/>
                <a:gd name="T56" fmla="*/ 0 w 1258"/>
                <a:gd name="T57" fmla="*/ 0 h 232"/>
                <a:gd name="T58" fmla="*/ 0 w 1258"/>
                <a:gd name="T59" fmla="*/ 0 h 232"/>
                <a:gd name="T60" fmla="*/ 0 w 1258"/>
                <a:gd name="T61" fmla="*/ 0 h 232"/>
                <a:gd name="T62" fmla="*/ 0 w 1258"/>
                <a:gd name="T63" fmla="*/ 0 h 232"/>
                <a:gd name="T64" fmla="*/ 0 w 1258"/>
                <a:gd name="T65" fmla="*/ 0 h 232"/>
                <a:gd name="T66" fmla="*/ 0 w 1258"/>
                <a:gd name="T67" fmla="*/ 0 h 232"/>
                <a:gd name="T68" fmla="*/ 0 w 1258"/>
                <a:gd name="T69" fmla="*/ 0 h 232"/>
                <a:gd name="T70" fmla="*/ 0 w 1258"/>
                <a:gd name="T71" fmla="*/ 0 h 232"/>
                <a:gd name="T72" fmla="*/ 0 w 1258"/>
                <a:gd name="T73" fmla="*/ 0 h 232"/>
                <a:gd name="T74" fmla="*/ 0 w 1258"/>
                <a:gd name="T75" fmla="*/ 0 h 232"/>
                <a:gd name="T76" fmla="*/ 0 w 1258"/>
                <a:gd name="T77" fmla="*/ 0 h 232"/>
                <a:gd name="T78" fmla="*/ 0 w 1258"/>
                <a:gd name="T79" fmla="*/ 0 h 232"/>
                <a:gd name="T80" fmla="*/ 0 w 1258"/>
                <a:gd name="T81" fmla="*/ 0 h 232"/>
                <a:gd name="T82" fmla="*/ 0 w 1258"/>
                <a:gd name="T83" fmla="*/ 0 h 232"/>
                <a:gd name="T84" fmla="*/ 0 w 1258"/>
                <a:gd name="T85" fmla="*/ 0 h 232"/>
                <a:gd name="T86" fmla="*/ 0 w 1258"/>
                <a:gd name="T87" fmla="*/ 0 h 232"/>
                <a:gd name="T88" fmla="*/ 0 w 1258"/>
                <a:gd name="T89" fmla="*/ 0 h 232"/>
                <a:gd name="T90" fmla="*/ 0 w 1258"/>
                <a:gd name="T91" fmla="*/ 0 h 232"/>
                <a:gd name="T92" fmla="*/ 0 w 1258"/>
                <a:gd name="T93" fmla="*/ 0 h 232"/>
                <a:gd name="T94" fmla="*/ 0 w 1258"/>
                <a:gd name="T95" fmla="*/ 0 h 23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58"/>
                <a:gd name="T145" fmla="*/ 0 h 232"/>
                <a:gd name="T146" fmla="*/ 1258 w 1258"/>
                <a:gd name="T147" fmla="*/ 232 h 23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58" h="232">
                  <a:moveTo>
                    <a:pt x="85" y="0"/>
                  </a:moveTo>
                  <a:lnTo>
                    <a:pt x="117" y="2"/>
                  </a:lnTo>
                  <a:lnTo>
                    <a:pt x="146" y="3"/>
                  </a:lnTo>
                  <a:lnTo>
                    <a:pt x="175" y="5"/>
                  </a:lnTo>
                  <a:lnTo>
                    <a:pt x="200" y="6"/>
                  </a:lnTo>
                  <a:lnTo>
                    <a:pt x="223" y="7"/>
                  </a:lnTo>
                  <a:lnTo>
                    <a:pt x="245" y="8"/>
                  </a:lnTo>
                  <a:lnTo>
                    <a:pt x="266" y="10"/>
                  </a:lnTo>
                  <a:lnTo>
                    <a:pt x="287" y="11"/>
                  </a:lnTo>
                  <a:lnTo>
                    <a:pt x="306" y="12"/>
                  </a:lnTo>
                  <a:lnTo>
                    <a:pt x="325" y="13"/>
                  </a:lnTo>
                  <a:lnTo>
                    <a:pt x="343" y="14"/>
                  </a:lnTo>
                  <a:lnTo>
                    <a:pt x="362" y="15"/>
                  </a:lnTo>
                  <a:lnTo>
                    <a:pt x="382" y="16"/>
                  </a:lnTo>
                  <a:lnTo>
                    <a:pt x="402" y="17"/>
                  </a:lnTo>
                  <a:lnTo>
                    <a:pt x="422" y="18"/>
                  </a:lnTo>
                  <a:lnTo>
                    <a:pt x="444" y="19"/>
                  </a:lnTo>
                  <a:lnTo>
                    <a:pt x="467" y="20"/>
                  </a:lnTo>
                  <a:lnTo>
                    <a:pt x="492" y="22"/>
                  </a:lnTo>
                  <a:lnTo>
                    <a:pt x="519" y="24"/>
                  </a:lnTo>
                  <a:lnTo>
                    <a:pt x="548" y="25"/>
                  </a:lnTo>
                  <a:lnTo>
                    <a:pt x="579" y="27"/>
                  </a:lnTo>
                  <a:lnTo>
                    <a:pt x="614" y="29"/>
                  </a:lnTo>
                  <a:lnTo>
                    <a:pt x="650" y="31"/>
                  </a:lnTo>
                  <a:lnTo>
                    <a:pt x="690" y="33"/>
                  </a:lnTo>
                  <a:lnTo>
                    <a:pt x="735" y="35"/>
                  </a:lnTo>
                  <a:lnTo>
                    <a:pt x="782" y="38"/>
                  </a:lnTo>
                  <a:lnTo>
                    <a:pt x="833" y="40"/>
                  </a:lnTo>
                  <a:lnTo>
                    <a:pt x="889" y="43"/>
                  </a:lnTo>
                  <a:lnTo>
                    <a:pt x="950" y="47"/>
                  </a:lnTo>
                  <a:lnTo>
                    <a:pt x="1014" y="50"/>
                  </a:lnTo>
                  <a:lnTo>
                    <a:pt x="1085" y="55"/>
                  </a:lnTo>
                  <a:lnTo>
                    <a:pt x="1161" y="59"/>
                  </a:lnTo>
                  <a:lnTo>
                    <a:pt x="1187" y="62"/>
                  </a:lnTo>
                  <a:lnTo>
                    <a:pt x="1208" y="68"/>
                  </a:lnTo>
                  <a:lnTo>
                    <a:pt x="1224" y="77"/>
                  </a:lnTo>
                  <a:lnTo>
                    <a:pt x="1236" y="90"/>
                  </a:lnTo>
                  <a:lnTo>
                    <a:pt x="1246" y="103"/>
                  </a:lnTo>
                  <a:lnTo>
                    <a:pt x="1252" y="119"/>
                  </a:lnTo>
                  <a:lnTo>
                    <a:pt x="1256" y="134"/>
                  </a:lnTo>
                  <a:lnTo>
                    <a:pt x="1258" y="150"/>
                  </a:lnTo>
                  <a:lnTo>
                    <a:pt x="1258" y="170"/>
                  </a:lnTo>
                  <a:lnTo>
                    <a:pt x="1254" y="187"/>
                  </a:lnTo>
                  <a:lnTo>
                    <a:pt x="1247" y="202"/>
                  </a:lnTo>
                  <a:lnTo>
                    <a:pt x="1235" y="213"/>
                  </a:lnTo>
                  <a:lnTo>
                    <a:pt x="1220" y="222"/>
                  </a:lnTo>
                  <a:lnTo>
                    <a:pt x="1204" y="229"/>
                  </a:lnTo>
                  <a:lnTo>
                    <a:pt x="1185" y="232"/>
                  </a:lnTo>
                  <a:lnTo>
                    <a:pt x="1164" y="232"/>
                  </a:lnTo>
                  <a:lnTo>
                    <a:pt x="1131" y="230"/>
                  </a:lnTo>
                  <a:lnTo>
                    <a:pt x="1101" y="227"/>
                  </a:lnTo>
                  <a:lnTo>
                    <a:pt x="1074" y="226"/>
                  </a:lnTo>
                  <a:lnTo>
                    <a:pt x="1049" y="224"/>
                  </a:lnTo>
                  <a:lnTo>
                    <a:pt x="1025" y="223"/>
                  </a:lnTo>
                  <a:lnTo>
                    <a:pt x="1002" y="221"/>
                  </a:lnTo>
                  <a:lnTo>
                    <a:pt x="982" y="220"/>
                  </a:lnTo>
                  <a:lnTo>
                    <a:pt x="962" y="219"/>
                  </a:lnTo>
                  <a:lnTo>
                    <a:pt x="943" y="218"/>
                  </a:lnTo>
                  <a:lnTo>
                    <a:pt x="924" y="217"/>
                  </a:lnTo>
                  <a:lnTo>
                    <a:pt x="904" y="216"/>
                  </a:lnTo>
                  <a:lnTo>
                    <a:pt x="886" y="215"/>
                  </a:lnTo>
                  <a:lnTo>
                    <a:pt x="867" y="213"/>
                  </a:lnTo>
                  <a:lnTo>
                    <a:pt x="847" y="212"/>
                  </a:lnTo>
                  <a:lnTo>
                    <a:pt x="827" y="211"/>
                  </a:lnTo>
                  <a:lnTo>
                    <a:pt x="805" y="210"/>
                  </a:lnTo>
                  <a:lnTo>
                    <a:pt x="782" y="209"/>
                  </a:lnTo>
                  <a:lnTo>
                    <a:pt x="758" y="207"/>
                  </a:lnTo>
                  <a:lnTo>
                    <a:pt x="731" y="206"/>
                  </a:lnTo>
                  <a:lnTo>
                    <a:pt x="702" y="205"/>
                  </a:lnTo>
                  <a:lnTo>
                    <a:pt x="670" y="203"/>
                  </a:lnTo>
                  <a:lnTo>
                    <a:pt x="636" y="201"/>
                  </a:lnTo>
                  <a:lnTo>
                    <a:pt x="599" y="199"/>
                  </a:lnTo>
                  <a:lnTo>
                    <a:pt x="558" y="196"/>
                  </a:lnTo>
                  <a:lnTo>
                    <a:pt x="515" y="194"/>
                  </a:lnTo>
                  <a:lnTo>
                    <a:pt x="467" y="192"/>
                  </a:lnTo>
                  <a:lnTo>
                    <a:pt x="415" y="189"/>
                  </a:lnTo>
                  <a:lnTo>
                    <a:pt x="359" y="186"/>
                  </a:lnTo>
                  <a:lnTo>
                    <a:pt x="299" y="183"/>
                  </a:lnTo>
                  <a:lnTo>
                    <a:pt x="233" y="180"/>
                  </a:lnTo>
                  <a:lnTo>
                    <a:pt x="163" y="177"/>
                  </a:lnTo>
                  <a:lnTo>
                    <a:pt x="87" y="173"/>
                  </a:lnTo>
                  <a:lnTo>
                    <a:pt x="70" y="170"/>
                  </a:lnTo>
                  <a:lnTo>
                    <a:pt x="55" y="164"/>
                  </a:lnTo>
                  <a:lnTo>
                    <a:pt x="39" y="155"/>
                  </a:lnTo>
                  <a:lnTo>
                    <a:pt x="26" y="143"/>
                  </a:lnTo>
                  <a:lnTo>
                    <a:pt x="15" y="128"/>
                  </a:lnTo>
                  <a:lnTo>
                    <a:pt x="7" y="111"/>
                  </a:lnTo>
                  <a:lnTo>
                    <a:pt x="2" y="92"/>
                  </a:lnTo>
                  <a:lnTo>
                    <a:pt x="0" y="71"/>
                  </a:lnTo>
                  <a:lnTo>
                    <a:pt x="1" y="56"/>
                  </a:lnTo>
                  <a:lnTo>
                    <a:pt x="6" y="41"/>
                  </a:lnTo>
                  <a:lnTo>
                    <a:pt x="13" y="29"/>
                  </a:lnTo>
                  <a:lnTo>
                    <a:pt x="23" y="18"/>
                  </a:lnTo>
                  <a:lnTo>
                    <a:pt x="36" y="10"/>
                  </a:lnTo>
                  <a:lnTo>
                    <a:pt x="50" y="4"/>
                  </a:lnTo>
                  <a:lnTo>
                    <a:pt x="68" y="0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21" name="Freeform 372"/>
            <p:cNvSpPr>
              <a:spLocks/>
            </p:cNvSpPr>
            <p:nvPr/>
          </p:nvSpPr>
          <p:spPr bwMode="auto">
            <a:xfrm>
              <a:off x="2485" y="2361"/>
              <a:ext cx="139" cy="19"/>
            </a:xfrm>
            <a:custGeom>
              <a:avLst/>
              <a:gdLst>
                <a:gd name="T0" fmla="*/ 0 w 1249"/>
                <a:gd name="T1" fmla="*/ 0 h 220"/>
                <a:gd name="T2" fmla="*/ 0 w 1249"/>
                <a:gd name="T3" fmla="*/ 0 h 220"/>
                <a:gd name="T4" fmla="*/ 0 w 1249"/>
                <a:gd name="T5" fmla="*/ 0 h 220"/>
                <a:gd name="T6" fmla="*/ 0 w 1249"/>
                <a:gd name="T7" fmla="*/ 0 h 220"/>
                <a:gd name="T8" fmla="*/ 0 w 1249"/>
                <a:gd name="T9" fmla="*/ 0 h 220"/>
                <a:gd name="T10" fmla="*/ 0 w 1249"/>
                <a:gd name="T11" fmla="*/ 0 h 220"/>
                <a:gd name="T12" fmla="*/ 0 w 1249"/>
                <a:gd name="T13" fmla="*/ 0 h 220"/>
                <a:gd name="T14" fmla="*/ 0 w 1249"/>
                <a:gd name="T15" fmla="*/ 0 h 220"/>
                <a:gd name="T16" fmla="*/ 0 w 1249"/>
                <a:gd name="T17" fmla="*/ 0 h 220"/>
                <a:gd name="T18" fmla="*/ 0 w 1249"/>
                <a:gd name="T19" fmla="*/ 0 h 220"/>
                <a:gd name="T20" fmla="*/ 0 w 1249"/>
                <a:gd name="T21" fmla="*/ 0 h 220"/>
                <a:gd name="T22" fmla="*/ 0 w 1249"/>
                <a:gd name="T23" fmla="*/ 0 h 220"/>
                <a:gd name="T24" fmla="*/ 0 w 1249"/>
                <a:gd name="T25" fmla="*/ 0 h 220"/>
                <a:gd name="T26" fmla="*/ 0 w 1249"/>
                <a:gd name="T27" fmla="*/ 0 h 220"/>
                <a:gd name="T28" fmla="*/ 0 w 1249"/>
                <a:gd name="T29" fmla="*/ 0 h 220"/>
                <a:gd name="T30" fmla="*/ 0 w 1249"/>
                <a:gd name="T31" fmla="*/ 0 h 220"/>
                <a:gd name="T32" fmla="*/ 0 w 1249"/>
                <a:gd name="T33" fmla="*/ 0 h 220"/>
                <a:gd name="T34" fmla="*/ 0 w 1249"/>
                <a:gd name="T35" fmla="*/ 0 h 220"/>
                <a:gd name="T36" fmla="*/ 0 w 1249"/>
                <a:gd name="T37" fmla="*/ 0 h 220"/>
                <a:gd name="T38" fmla="*/ 0 w 1249"/>
                <a:gd name="T39" fmla="*/ 0 h 220"/>
                <a:gd name="T40" fmla="*/ 0 w 1249"/>
                <a:gd name="T41" fmla="*/ 0 h 220"/>
                <a:gd name="T42" fmla="*/ 0 w 1249"/>
                <a:gd name="T43" fmla="*/ 0 h 220"/>
                <a:gd name="T44" fmla="*/ 0 w 1249"/>
                <a:gd name="T45" fmla="*/ 0 h 220"/>
                <a:gd name="T46" fmla="*/ 0 w 1249"/>
                <a:gd name="T47" fmla="*/ 0 h 220"/>
                <a:gd name="T48" fmla="*/ 0 w 1249"/>
                <a:gd name="T49" fmla="*/ 0 h 220"/>
                <a:gd name="T50" fmla="*/ 0 w 1249"/>
                <a:gd name="T51" fmla="*/ 0 h 220"/>
                <a:gd name="T52" fmla="*/ 0 w 1249"/>
                <a:gd name="T53" fmla="*/ 0 h 220"/>
                <a:gd name="T54" fmla="*/ 0 w 1249"/>
                <a:gd name="T55" fmla="*/ 0 h 220"/>
                <a:gd name="T56" fmla="*/ 0 w 1249"/>
                <a:gd name="T57" fmla="*/ 0 h 220"/>
                <a:gd name="T58" fmla="*/ 0 w 1249"/>
                <a:gd name="T59" fmla="*/ 0 h 220"/>
                <a:gd name="T60" fmla="*/ 0 w 1249"/>
                <a:gd name="T61" fmla="*/ 0 h 220"/>
                <a:gd name="T62" fmla="*/ 0 w 1249"/>
                <a:gd name="T63" fmla="*/ 0 h 220"/>
                <a:gd name="T64" fmla="*/ 0 w 1249"/>
                <a:gd name="T65" fmla="*/ 0 h 220"/>
                <a:gd name="T66" fmla="*/ 0 w 1249"/>
                <a:gd name="T67" fmla="*/ 0 h 220"/>
                <a:gd name="T68" fmla="*/ 0 w 1249"/>
                <a:gd name="T69" fmla="*/ 0 h 2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49"/>
                <a:gd name="T106" fmla="*/ 0 h 220"/>
                <a:gd name="T107" fmla="*/ 1249 w 1249"/>
                <a:gd name="T108" fmla="*/ 220 h 2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49" h="220">
                  <a:moveTo>
                    <a:pt x="80" y="0"/>
                  </a:moveTo>
                  <a:lnTo>
                    <a:pt x="1156" y="57"/>
                  </a:lnTo>
                  <a:lnTo>
                    <a:pt x="1182" y="60"/>
                  </a:lnTo>
                  <a:lnTo>
                    <a:pt x="1202" y="66"/>
                  </a:lnTo>
                  <a:lnTo>
                    <a:pt x="1217" y="76"/>
                  </a:lnTo>
                  <a:lnTo>
                    <a:pt x="1229" y="87"/>
                  </a:lnTo>
                  <a:lnTo>
                    <a:pt x="1237" y="100"/>
                  </a:lnTo>
                  <a:lnTo>
                    <a:pt x="1243" y="114"/>
                  </a:lnTo>
                  <a:lnTo>
                    <a:pt x="1246" y="129"/>
                  </a:lnTo>
                  <a:lnTo>
                    <a:pt x="1248" y="143"/>
                  </a:lnTo>
                  <a:lnTo>
                    <a:pt x="1249" y="163"/>
                  </a:lnTo>
                  <a:lnTo>
                    <a:pt x="1246" y="179"/>
                  </a:lnTo>
                  <a:lnTo>
                    <a:pt x="1238" y="193"/>
                  </a:lnTo>
                  <a:lnTo>
                    <a:pt x="1226" y="204"/>
                  </a:lnTo>
                  <a:lnTo>
                    <a:pt x="1212" y="211"/>
                  </a:lnTo>
                  <a:lnTo>
                    <a:pt x="1196" y="217"/>
                  </a:lnTo>
                  <a:lnTo>
                    <a:pt x="1178" y="220"/>
                  </a:lnTo>
                  <a:lnTo>
                    <a:pt x="1159" y="220"/>
                  </a:lnTo>
                  <a:lnTo>
                    <a:pt x="82" y="161"/>
                  </a:lnTo>
                  <a:lnTo>
                    <a:pt x="68" y="159"/>
                  </a:lnTo>
                  <a:lnTo>
                    <a:pt x="54" y="152"/>
                  </a:lnTo>
                  <a:lnTo>
                    <a:pt x="39" y="143"/>
                  </a:lnTo>
                  <a:lnTo>
                    <a:pt x="27" y="132"/>
                  </a:lnTo>
                  <a:lnTo>
                    <a:pt x="16" y="117"/>
                  </a:lnTo>
                  <a:lnTo>
                    <a:pt x="8" y="101"/>
                  </a:lnTo>
                  <a:lnTo>
                    <a:pt x="2" y="82"/>
                  </a:lnTo>
                  <a:lnTo>
                    <a:pt x="0" y="61"/>
                  </a:lnTo>
                  <a:lnTo>
                    <a:pt x="2" y="48"/>
                  </a:lnTo>
                  <a:lnTo>
                    <a:pt x="6" y="36"/>
                  </a:lnTo>
                  <a:lnTo>
                    <a:pt x="14" y="25"/>
                  </a:lnTo>
                  <a:lnTo>
                    <a:pt x="23" y="16"/>
                  </a:lnTo>
                  <a:lnTo>
                    <a:pt x="35" y="8"/>
                  </a:lnTo>
                  <a:lnTo>
                    <a:pt x="50" y="3"/>
                  </a:lnTo>
                  <a:lnTo>
                    <a:pt x="64" y="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22" name="Freeform 373"/>
            <p:cNvSpPr>
              <a:spLocks/>
            </p:cNvSpPr>
            <p:nvPr/>
          </p:nvSpPr>
          <p:spPr bwMode="auto">
            <a:xfrm>
              <a:off x="2486" y="2359"/>
              <a:ext cx="41" cy="15"/>
            </a:xfrm>
            <a:custGeom>
              <a:avLst/>
              <a:gdLst>
                <a:gd name="T0" fmla="*/ 0 w 374"/>
                <a:gd name="T1" fmla="*/ 0 h 180"/>
                <a:gd name="T2" fmla="*/ 0 w 374"/>
                <a:gd name="T3" fmla="*/ 0 h 180"/>
                <a:gd name="T4" fmla="*/ 0 w 374"/>
                <a:gd name="T5" fmla="*/ 0 h 180"/>
                <a:gd name="T6" fmla="*/ 0 w 374"/>
                <a:gd name="T7" fmla="*/ 0 h 180"/>
                <a:gd name="T8" fmla="*/ 0 w 374"/>
                <a:gd name="T9" fmla="*/ 0 h 180"/>
                <a:gd name="T10" fmla="*/ 0 w 374"/>
                <a:gd name="T11" fmla="*/ 0 h 180"/>
                <a:gd name="T12" fmla="*/ 0 w 374"/>
                <a:gd name="T13" fmla="*/ 0 h 180"/>
                <a:gd name="T14" fmla="*/ 0 w 374"/>
                <a:gd name="T15" fmla="*/ 0 h 180"/>
                <a:gd name="T16" fmla="*/ 0 w 374"/>
                <a:gd name="T17" fmla="*/ 0 h 180"/>
                <a:gd name="T18" fmla="*/ 0 w 374"/>
                <a:gd name="T19" fmla="*/ 0 h 180"/>
                <a:gd name="T20" fmla="*/ 0 w 374"/>
                <a:gd name="T21" fmla="*/ 0 h 180"/>
                <a:gd name="T22" fmla="*/ 0 w 374"/>
                <a:gd name="T23" fmla="*/ 0 h 180"/>
                <a:gd name="T24" fmla="*/ 0 w 374"/>
                <a:gd name="T25" fmla="*/ 0 h 180"/>
                <a:gd name="T26" fmla="*/ 0 w 374"/>
                <a:gd name="T27" fmla="*/ 0 h 180"/>
                <a:gd name="T28" fmla="*/ 0 w 374"/>
                <a:gd name="T29" fmla="*/ 0 h 180"/>
                <a:gd name="T30" fmla="*/ 0 w 374"/>
                <a:gd name="T31" fmla="*/ 0 h 180"/>
                <a:gd name="T32" fmla="*/ 0 w 374"/>
                <a:gd name="T33" fmla="*/ 0 h 180"/>
                <a:gd name="T34" fmla="*/ 0 w 374"/>
                <a:gd name="T35" fmla="*/ 0 h 180"/>
                <a:gd name="T36" fmla="*/ 0 w 374"/>
                <a:gd name="T37" fmla="*/ 0 h 180"/>
                <a:gd name="T38" fmla="*/ 0 w 374"/>
                <a:gd name="T39" fmla="*/ 0 h 180"/>
                <a:gd name="T40" fmla="*/ 0 w 374"/>
                <a:gd name="T41" fmla="*/ 0 h 180"/>
                <a:gd name="T42" fmla="*/ 0 w 374"/>
                <a:gd name="T43" fmla="*/ 0 h 180"/>
                <a:gd name="T44" fmla="*/ 0 w 374"/>
                <a:gd name="T45" fmla="*/ 0 h 180"/>
                <a:gd name="T46" fmla="*/ 0 w 374"/>
                <a:gd name="T47" fmla="*/ 0 h 180"/>
                <a:gd name="T48" fmla="*/ 0 w 374"/>
                <a:gd name="T49" fmla="*/ 0 h 180"/>
                <a:gd name="T50" fmla="*/ 0 w 374"/>
                <a:gd name="T51" fmla="*/ 0 h 180"/>
                <a:gd name="T52" fmla="*/ 0 w 374"/>
                <a:gd name="T53" fmla="*/ 0 h 180"/>
                <a:gd name="T54" fmla="*/ 0 w 374"/>
                <a:gd name="T55" fmla="*/ 0 h 180"/>
                <a:gd name="T56" fmla="*/ 0 w 374"/>
                <a:gd name="T57" fmla="*/ 0 h 180"/>
                <a:gd name="T58" fmla="*/ 0 w 374"/>
                <a:gd name="T59" fmla="*/ 0 h 18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4"/>
                <a:gd name="T91" fmla="*/ 0 h 180"/>
                <a:gd name="T92" fmla="*/ 374 w 374"/>
                <a:gd name="T93" fmla="*/ 180 h 18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4" h="180">
                  <a:moveTo>
                    <a:pt x="354" y="180"/>
                  </a:moveTo>
                  <a:lnTo>
                    <a:pt x="361" y="179"/>
                  </a:lnTo>
                  <a:lnTo>
                    <a:pt x="368" y="175"/>
                  </a:lnTo>
                  <a:lnTo>
                    <a:pt x="372" y="169"/>
                  </a:lnTo>
                  <a:lnTo>
                    <a:pt x="374" y="161"/>
                  </a:lnTo>
                  <a:lnTo>
                    <a:pt x="372" y="37"/>
                  </a:lnTo>
                  <a:lnTo>
                    <a:pt x="370" y="29"/>
                  </a:lnTo>
                  <a:lnTo>
                    <a:pt x="366" y="23"/>
                  </a:lnTo>
                  <a:lnTo>
                    <a:pt x="358" y="19"/>
                  </a:lnTo>
                  <a:lnTo>
                    <a:pt x="349" y="18"/>
                  </a:lnTo>
                  <a:lnTo>
                    <a:pt x="191" y="7"/>
                  </a:lnTo>
                  <a:lnTo>
                    <a:pt x="73" y="0"/>
                  </a:lnTo>
                  <a:lnTo>
                    <a:pt x="58" y="1"/>
                  </a:lnTo>
                  <a:lnTo>
                    <a:pt x="44" y="4"/>
                  </a:lnTo>
                  <a:lnTo>
                    <a:pt x="31" y="9"/>
                  </a:lnTo>
                  <a:lnTo>
                    <a:pt x="21" y="18"/>
                  </a:lnTo>
                  <a:lnTo>
                    <a:pt x="12" y="28"/>
                  </a:lnTo>
                  <a:lnTo>
                    <a:pt x="5" y="40"/>
                  </a:lnTo>
                  <a:lnTo>
                    <a:pt x="1" y="53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2" y="104"/>
                  </a:lnTo>
                  <a:lnTo>
                    <a:pt x="7" y="117"/>
                  </a:lnTo>
                  <a:lnTo>
                    <a:pt x="14" y="130"/>
                  </a:lnTo>
                  <a:lnTo>
                    <a:pt x="24" y="140"/>
                  </a:lnTo>
                  <a:lnTo>
                    <a:pt x="34" y="149"/>
                  </a:lnTo>
                  <a:lnTo>
                    <a:pt x="48" y="156"/>
                  </a:lnTo>
                  <a:lnTo>
                    <a:pt x="61" y="162"/>
                  </a:lnTo>
                  <a:lnTo>
                    <a:pt x="75" y="164"/>
                  </a:lnTo>
                  <a:lnTo>
                    <a:pt x="354" y="18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23" name="Freeform 374"/>
            <p:cNvSpPr>
              <a:spLocks/>
            </p:cNvSpPr>
            <p:nvPr/>
          </p:nvSpPr>
          <p:spPr bwMode="auto">
            <a:xfrm>
              <a:off x="2581" y="2363"/>
              <a:ext cx="42" cy="15"/>
            </a:xfrm>
            <a:custGeom>
              <a:avLst/>
              <a:gdLst>
                <a:gd name="T0" fmla="*/ 0 w 374"/>
                <a:gd name="T1" fmla="*/ 0 h 178"/>
                <a:gd name="T2" fmla="*/ 0 w 374"/>
                <a:gd name="T3" fmla="*/ 0 h 178"/>
                <a:gd name="T4" fmla="*/ 0 w 374"/>
                <a:gd name="T5" fmla="*/ 0 h 178"/>
                <a:gd name="T6" fmla="*/ 0 w 374"/>
                <a:gd name="T7" fmla="*/ 0 h 178"/>
                <a:gd name="T8" fmla="*/ 0 w 374"/>
                <a:gd name="T9" fmla="*/ 0 h 178"/>
                <a:gd name="T10" fmla="*/ 0 w 374"/>
                <a:gd name="T11" fmla="*/ 0 h 178"/>
                <a:gd name="T12" fmla="*/ 0 w 374"/>
                <a:gd name="T13" fmla="*/ 0 h 178"/>
                <a:gd name="T14" fmla="*/ 0 w 374"/>
                <a:gd name="T15" fmla="*/ 0 h 178"/>
                <a:gd name="T16" fmla="*/ 0 w 374"/>
                <a:gd name="T17" fmla="*/ 0 h 178"/>
                <a:gd name="T18" fmla="*/ 0 w 374"/>
                <a:gd name="T19" fmla="*/ 0 h 178"/>
                <a:gd name="T20" fmla="*/ 0 w 374"/>
                <a:gd name="T21" fmla="*/ 0 h 178"/>
                <a:gd name="T22" fmla="*/ 0 w 374"/>
                <a:gd name="T23" fmla="*/ 0 h 178"/>
                <a:gd name="T24" fmla="*/ 0 w 374"/>
                <a:gd name="T25" fmla="*/ 0 h 178"/>
                <a:gd name="T26" fmla="*/ 0 w 374"/>
                <a:gd name="T27" fmla="*/ 0 h 178"/>
                <a:gd name="T28" fmla="*/ 0 w 374"/>
                <a:gd name="T29" fmla="*/ 0 h 178"/>
                <a:gd name="T30" fmla="*/ 0 w 374"/>
                <a:gd name="T31" fmla="*/ 0 h 178"/>
                <a:gd name="T32" fmla="*/ 0 w 374"/>
                <a:gd name="T33" fmla="*/ 0 h 178"/>
                <a:gd name="T34" fmla="*/ 0 w 374"/>
                <a:gd name="T35" fmla="*/ 0 h 178"/>
                <a:gd name="T36" fmla="*/ 0 w 374"/>
                <a:gd name="T37" fmla="*/ 0 h 178"/>
                <a:gd name="T38" fmla="*/ 0 w 374"/>
                <a:gd name="T39" fmla="*/ 0 h 178"/>
                <a:gd name="T40" fmla="*/ 0 w 374"/>
                <a:gd name="T41" fmla="*/ 0 h 178"/>
                <a:gd name="T42" fmla="*/ 0 w 374"/>
                <a:gd name="T43" fmla="*/ 0 h 178"/>
                <a:gd name="T44" fmla="*/ 0 w 374"/>
                <a:gd name="T45" fmla="*/ 0 h 178"/>
                <a:gd name="T46" fmla="*/ 0 w 374"/>
                <a:gd name="T47" fmla="*/ 0 h 178"/>
                <a:gd name="T48" fmla="*/ 0 w 374"/>
                <a:gd name="T49" fmla="*/ 0 h 178"/>
                <a:gd name="T50" fmla="*/ 0 w 374"/>
                <a:gd name="T51" fmla="*/ 0 h 178"/>
                <a:gd name="T52" fmla="*/ 0 w 374"/>
                <a:gd name="T53" fmla="*/ 0 h 178"/>
                <a:gd name="T54" fmla="*/ 0 w 374"/>
                <a:gd name="T55" fmla="*/ 0 h 178"/>
                <a:gd name="T56" fmla="*/ 0 w 374"/>
                <a:gd name="T57" fmla="*/ 0 h 178"/>
                <a:gd name="T58" fmla="*/ 0 w 374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4"/>
                <a:gd name="T91" fmla="*/ 0 h 178"/>
                <a:gd name="T92" fmla="*/ 374 w 374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4" h="178">
                  <a:moveTo>
                    <a:pt x="24" y="161"/>
                  </a:moveTo>
                  <a:lnTo>
                    <a:pt x="17" y="160"/>
                  </a:lnTo>
                  <a:lnTo>
                    <a:pt x="10" y="157"/>
                  </a:lnTo>
                  <a:lnTo>
                    <a:pt x="5" y="151"/>
                  </a:lnTo>
                  <a:lnTo>
                    <a:pt x="2" y="142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3" y="1"/>
                  </a:lnTo>
                  <a:lnTo>
                    <a:pt x="21" y="0"/>
                  </a:lnTo>
                  <a:lnTo>
                    <a:pt x="181" y="8"/>
                  </a:lnTo>
                  <a:lnTo>
                    <a:pt x="299" y="12"/>
                  </a:lnTo>
                  <a:lnTo>
                    <a:pt x="314" y="15"/>
                  </a:lnTo>
                  <a:lnTo>
                    <a:pt x="328" y="20"/>
                  </a:lnTo>
                  <a:lnTo>
                    <a:pt x="340" y="29"/>
                  </a:lnTo>
                  <a:lnTo>
                    <a:pt x="351" y="38"/>
                  </a:lnTo>
                  <a:lnTo>
                    <a:pt x="360" y="48"/>
                  </a:lnTo>
                  <a:lnTo>
                    <a:pt x="367" y="61"/>
                  </a:lnTo>
                  <a:lnTo>
                    <a:pt x="373" y="74"/>
                  </a:lnTo>
                  <a:lnTo>
                    <a:pt x="374" y="89"/>
                  </a:lnTo>
                  <a:lnTo>
                    <a:pt x="374" y="112"/>
                  </a:lnTo>
                  <a:lnTo>
                    <a:pt x="373" y="125"/>
                  </a:lnTo>
                  <a:lnTo>
                    <a:pt x="369" y="138"/>
                  </a:lnTo>
                  <a:lnTo>
                    <a:pt x="362" y="150"/>
                  </a:lnTo>
                  <a:lnTo>
                    <a:pt x="354" y="160"/>
                  </a:lnTo>
                  <a:lnTo>
                    <a:pt x="343" y="168"/>
                  </a:lnTo>
                  <a:lnTo>
                    <a:pt x="331" y="174"/>
                  </a:lnTo>
                  <a:lnTo>
                    <a:pt x="318" y="178"/>
                  </a:lnTo>
                  <a:lnTo>
                    <a:pt x="304" y="178"/>
                  </a:lnTo>
                  <a:lnTo>
                    <a:pt x="24" y="161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24" name="Freeform 375"/>
            <p:cNvSpPr>
              <a:spLocks/>
            </p:cNvSpPr>
            <p:nvPr/>
          </p:nvSpPr>
          <p:spPr bwMode="auto">
            <a:xfrm>
              <a:off x="2533" y="2361"/>
              <a:ext cx="42" cy="15"/>
            </a:xfrm>
            <a:custGeom>
              <a:avLst/>
              <a:gdLst>
                <a:gd name="T0" fmla="*/ 0 w 375"/>
                <a:gd name="T1" fmla="*/ 0 h 182"/>
                <a:gd name="T2" fmla="*/ 0 w 375"/>
                <a:gd name="T3" fmla="*/ 0 h 182"/>
                <a:gd name="T4" fmla="*/ 0 w 375"/>
                <a:gd name="T5" fmla="*/ 0 h 182"/>
                <a:gd name="T6" fmla="*/ 0 w 375"/>
                <a:gd name="T7" fmla="*/ 0 h 182"/>
                <a:gd name="T8" fmla="*/ 0 w 375"/>
                <a:gd name="T9" fmla="*/ 0 h 182"/>
                <a:gd name="T10" fmla="*/ 0 w 375"/>
                <a:gd name="T11" fmla="*/ 0 h 182"/>
                <a:gd name="T12" fmla="*/ 0 w 375"/>
                <a:gd name="T13" fmla="*/ 0 h 182"/>
                <a:gd name="T14" fmla="*/ 0 w 375"/>
                <a:gd name="T15" fmla="*/ 0 h 182"/>
                <a:gd name="T16" fmla="*/ 0 w 375"/>
                <a:gd name="T17" fmla="*/ 0 h 182"/>
                <a:gd name="T18" fmla="*/ 0 w 375"/>
                <a:gd name="T19" fmla="*/ 0 h 182"/>
                <a:gd name="T20" fmla="*/ 0 w 375"/>
                <a:gd name="T21" fmla="*/ 0 h 182"/>
                <a:gd name="T22" fmla="*/ 0 w 375"/>
                <a:gd name="T23" fmla="*/ 0 h 182"/>
                <a:gd name="T24" fmla="*/ 0 w 375"/>
                <a:gd name="T25" fmla="*/ 0 h 182"/>
                <a:gd name="T26" fmla="*/ 0 w 375"/>
                <a:gd name="T27" fmla="*/ 0 h 182"/>
                <a:gd name="T28" fmla="*/ 0 w 375"/>
                <a:gd name="T29" fmla="*/ 0 h 182"/>
                <a:gd name="T30" fmla="*/ 0 w 375"/>
                <a:gd name="T31" fmla="*/ 0 h 182"/>
                <a:gd name="T32" fmla="*/ 0 w 375"/>
                <a:gd name="T33" fmla="*/ 0 h 182"/>
                <a:gd name="T34" fmla="*/ 0 w 375"/>
                <a:gd name="T35" fmla="*/ 0 h 182"/>
                <a:gd name="T36" fmla="*/ 0 w 375"/>
                <a:gd name="T37" fmla="*/ 0 h 182"/>
                <a:gd name="T38" fmla="*/ 0 w 375"/>
                <a:gd name="T39" fmla="*/ 0 h 182"/>
                <a:gd name="T40" fmla="*/ 0 w 375"/>
                <a:gd name="T41" fmla="*/ 0 h 1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5"/>
                <a:gd name="T64" fmla="*/ 0 h 182"/>
                <a:gd name="T65" fmla="*/ 375 w 375"/>
                <a:gd name="T66" fmla="*/ 182 h 1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5" h="182">
                  <a:moveTo>
                    <a:pt x="20" y="0"/>
                  </a:moveTo>
                  <a:lnTo>
                    <a:pt x="351" y="19"/>
                  </a:lnTo>
                  <a:lnTo>
                    <a:pt x="359" y="21"/>
                  </a:lnTo>
                  <a:lnTo>
                    <a:pt x="367" y="25"/>
                  </a:lnTo>
                  <a:lnTo>
                    <a:pt x="371" y="31"/>
                  </a:lnTo>
                  <a:lnTo>
                    <a:pt x="373" y="39"/>
                  </a:lnTo>
                  <a:lnTo>
                    <a:pt x="375" y="163"/>
                  </a:lnTo>
                  <a:lnTo>
                    <a:pt x="374" y="171"/>
                  </a:lnTo>
                  <a:lnTo>
                    <a:pt x="370" y="177"/>
                  </a:lnTo>
                  <a:lnTo>
                    <a:pt x="363" y="181"/>
                  </a:lnTo>
                  <a:lnTo>
                    <a:pt x="355" y="182"/>
                  </a:lnTo>
                  <a:lnTo>
                    <a:pt x="24" y="163"/>
                  </a:lnTo>
                  <a:lnTo>
                    <a:pt x="16" y="161"/>
                  </a:lnTo>
                  <a:lnTo>
                    <a:pt x="9" y="156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9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25" name="Freeform 376"/>
            <p:cNvSpPr>
              <a:spLocks/>
            </p:cNvSpPr>
            <p:nvPr/>
          </p:nvSpPr>
          <p:spPr bwMode="auto">
            <a:xfrm>
              <a:off x="2488" y="2357"/>
              <a:ext cx="42" cy="15"/>
            </a:xfrm>
            <a:custGeom>
              <a:avLst/>
              <a:gdLst>
                <a:gd name="T0" fmla="*/ 0 w 375"/>
                <a:gd name="T1" fmla="*/ 0 h 181"/>
                <a:gd name="T2" fmla="*/ 0 w 375"/>
                <a:gd name="T3" fmla="*/ 0 h 181"/>
                <a:gd name="T4" fmla="*/ 0 w 375"/>
                <a:gd name="T5" fmla="*/ 0 h 181"/>
                <a:gd name="T6" fmla="*/ 0 w 375"/>
                <a:gd name="T7" fmla="*/ 0 h 181"/>
                <a:gd name="T8" fmla="*/ 0 w 375"/>
                <a:gd name="T9" fmla="*/ 0 h 181"/>
                <a:gd name="T10" fmla="*/ 0 w 375"/>
                <a:gd name="T11" fmla="*/ 0 h 181"/>
                <a:gd name="T12" fmla="*/ 0 w 375"/>
                <a:gd name="T13" fmla="*/ 0 h 181"/>
                <a:gd name="T14" fmla="*/ 0 w 375"/>
                <a:gd name="T15" fmla="*/ 0 h 181"/>
                <a:gd name="T16" fmla="*/ 0 w 375"/>
                <a:gd name="T17" fmla="*/ 0 h 181"/>
                <a:gd name="T18" fmla="*/ 0 w 375"/>
                <a:gd name="T19" fmla="*/ 0 h 181"/>
                <a:gd name="T20" fmla="*/ 0 w 375"/>
                <a:gd name="T21" fmla="*/ 0 h 181"/>
                <a:gd name="T22" fmla="*/ 0 w 375"/>
                <a:gd name="T23" fmla="*/ 0 h 181"/>
                <a:gd name="T24" fmla="*/ 0 w 375"/>
                <a:gd name="T25" fmla="*/ 0 h 181"/>
                <a:gd name="T26" fmla="*/ 0 w 375"/>
                <a:gd name="T27" fmla="*/ 0 h 181"/>
                <a:gd name="T28" fmla="*/ 0 w 375"/>
                <a:gd name="T29" fmla="*/ 0 h 181"/>
                <a:gd name="T30" fmla="*/ 0 w 375"/>
                <a:gd name="T31" fmla="*/ 0 h 181"/>
                <a:gd name="T32" fmla="*/ 0 w 375"/>
                <a:gd name="T33" fmla="*/ 0 h 181"/>
                <a:gd name="T34" fmla="*/ 0 w 375"/>
                <a:gd name="T35" fmla="*/ 0 h 181"/>
                <a:gd name="T36" fmla="*/ 0 w 375"/>
                <a:gd name="T37" fmla="*/ 0 h 181"/>
                <a:gd name="T38" fmla="*/ 0 w 375"/>
                <a:gd name="T39" fmla="*/ 0 h 181"/>
                <a:gd name="T40" fmla="*/ 0 w 375"/>
                <a:gd name="T41" fmla="*/ 0 h 181"/>
                <a:gd name="T42" fmla="*/ 0 w 375"/>
                <a:gd name="T43" fmla="*/ 0 h 181"/>
                <a:gd name="T44" fmla="*/ 0 w 375"/>
                <a:gd name="T45" fmla="*/ 0 h 181"/>
                <a:gd name="T46" fmla="*/ 0 w 375"/>
                <a:gd name="T47" fmla="*/ 0 h 181"/>
                <a:gd name="T48" fmla="*/ 0 w 375"/>
                <a:gd name="T49" fmla="*/ 0 h 181"/>
                <a:gd name="T50" fmla="*/ 0 w 375"/>
                <a:gd name="T51" fmla="*/ 0 h 181"/>
                <a:gd name="T52" fmla="*/ 0 w 375"/>
                <a:gd name="T53" fmla="*/ 0 h 181"/>
                <a:gd name="T54" fmla="*/ 0 w 375"/>
                <a:gd name="T55" fmla="*/ 0 h 181"/>
                <a:gd name="T56" fmla="*/ 0 w 375"/>
                <a:gd name="T57" fmla="*/ 0 h 181"/>
                <a:gd name="T58" fmla="*/ 0 w 375"/>
                <a:gd name="T59" fmla="*/ 0 h 18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5"/>
                <a:gd name="T91" fmla="*/ 0 h 181"/>
                <a:gd name="T92" fmla="*/ 375 w 375"/>
                <a:gd name="T93" fmla="*/ 181 h 18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5" h="181">
                  <a:moveTo>
                    <a:pt x="353" y="181"/>
                  </a:moveTo>
                  <a:lnTo>
                    <a:pt x="361" y="180"/>
                  </a:lnTo>
                  <a:lnTo>
                    <a:pt x="368" y="177"/>
                  </a:lnTo>
                  <a:lnTo>
                    <a:pt x="373" y="170"/>
                  </a:lnTo>
                  <a:lnTo>
                    <a:pt x="375" y="161"/>
                  </a:lnTo>
                  <a:lnTo>
                    <a:pt x="370" y="37"/>
                  </a:lnTo>
                  <a:lnTo>
                    <a:pt x="368" y="30"/>
                  </a:lnTo>
                  <a:lnTo>
                    <a:pt x="364" y="23"/>
                  </a:lnTo>
                  <a:lnTo>
                    <a:pt x="358" y="19"/>
                  </a:lnTo>
                  <a:lnTo>
                    <a:pt x="351" y="17"/>
                  </a:lnTo>
                  <a:lnTo>
                    <a:pt x="189" y="7"/>
                  </a:lnTo>
                  <a:lnTo>
                    <a:pt x="71" y="0"/>
                  </a:lnTo>
                  <a:lnTo>
                    <a:pt x="56" y="1"/>
                  </a:lnTo>
                  <a:lnTo>
                    <a:pt x="42" y="4"/>
                  </a:lnTo>
                  <a:lnTo>
                    <a:pt x="30" y="10"/>
                  </a:lnTo>
                  <a:lnTo>
                    <a:pt x="20" y="17"/>
                  </a:lnTo>
                  <a:lnTo>
                    <a:pt x="10" y="28"/>
                  </a:lnTo>
                  <a:lnTo>
                    <a:pt x="4" y="40"/>
                  </a:lnTo>
                  <a:lnTo>
                    <a:pt x="1" y="52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2" y="103"/>
                  </a:lnTo>
                  <a:lnTo>
                    <a:pt x="6" y="117"/>
                  </a:lnTo>
                  <a:lnTo>
                    <a:pt x="13" y="129"/>
                  </a:lnTo>
                  <a:lnTo>
                    <a:pt x="23" y="140"/>
                  </a:lnTo>
                  <a:lnTo>
                    <a:pt x="34" y="150"/>
                  </a:lnTo>
                  <a:lnTo>
                    <a:pt x="47" y="156"/>
                  </a:lnTo>
                  <a:lnTo>
                    <a:pt x="60" y="161"/>
                  </a:lnTo>
                  <a:lnTo>
                    <a:pt x="75" y="163"/>
                  </a:lnTo>
                  <a:lnTo>
                    <a:pt x="353" y="181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26" name="Freeform 377"/>
            <p:cNvSpPr>
              <a:spLocks/>
            </p:cNvSpPr>
            <p:nvPr/>
          </p:nvSpPr>
          <p:spPr bwMode="auto">
            <a:xfrm>
              <a:off x="2583" y="2361"/>
              <a:ext cx="42" cy="15"/>
            </a:xfrm>
            <a:custGeom>
              <a:avLst/>
              <a:gdLst>
                <a:gd name="T0" fmla="*/ 0 w 374"/>
                <a:gd name="T1" fmla="*/ 0 h 178"/>
                <a:gd name="T2" fmla="*/ 0 w 374"/>
                <a:gd name="T3" fmla="*/ 0 h 178"/>
                <a:gd name="T4" fmla="*/ 0 w 374"/>
                <a:gd name="T5" fmla="*/ 0 h 178"/>
                <a:gd name="T6" fmla="*/ 0 w 374"/>
                <a:gd name="T7" fmla="*/ 0 h 178"/>
                <a:gd name="T8" fmla="*/ 0 w 374"/>
                <a:gd name="T9" fmla="*/ 0 h 178"/>
                <a:gd name="T10" fmla="*/ 0 w 374"/>
                <a:gd name="T11" fmla="*/ 0 h 178"/>
                <a:gd name="T12" fmla="*/ 0 w 374"/>
                <a:gd name="T13" fmla="*/ 0 h 178"/>
                <a:gd name="T14" fmla="*/ 0 w 374"/>
                <a:gd name="T15" fmla="*/ 0 h 178"/>
                <a:gd name="T16" fmla="*/ 0 w 374"/>
                <a:gd name="T17" fmla="*/ 0 h 178"/>
                <a:gd name="T18" fmla="*/ 0 w 374"/>
                <a:gd name="T19" fmla="*/ 0 h 178"/>
                <a:gd name="T20" fmla="*/ 0 w 374"/>
                <a:gd name="T21" fmla="*/ 0 h 178"/>
                <a:gd name="T22" fmla="*/ 0 w 374"/>
                <a:gd name="T23" fmla="*/ 0 h 178"/>
                <a:gd name="T24" fmla="*/ 0 w 374"/>
                <a:gd name="T25" fmla="*/ 0 h 178"/>
                <a:gd name="T26" fmla="*/ 0 w 374"/>
                <a:gd name="T27" fmla="*/ 0 h 178"/>
                <a:gd name="T28" fmla="*/ 0 w 374"/>
                <a:gd name="T29" fmla="*/ 0 h 178"/>
                <a:gd name="T30" fmla="*/ 0 w 374"/>
                <a:gd name="T31" fmla="*/ 0 h 178"/>
                <a:gd name="T32" fmla="*/ 0 w 374"/>
                <a:gd name="T33" fmla="*/ 0 h 178"/>
                <a:gd name="T34" fmla="*/ 0 w 374"/>
                <a:gd name="T35" fmla="*/ 0 h 178"/>
                <a:gd name="T36" fmla="*/ 0 w 374"/>
                <a:gd name="T37" fmla="*/ 0 h 178"/>
                <a:gd name="T38" fmla="*/ 0 w 374"/>
                <a:gd name="T39" fmla="*/ 0 h 178"/>
                <a:gd name="T40" fmla="*/ 0 w 374"/>
                <a:gd name="T41" fmla="*/ 0 h 178"/>
                <a:gd name="T42" fmla="*/ 0 w 374"/>
                <a:gd name="T43" fmla="*/ 0 h 178"/>
                <a:gd name="T44" fmla="*/ 0 w 374"/>
                <a:gd name="T45" fmla="*/ 0 h 178"/>
                <a:gd name="T46" fmla="*/ 0 w 374"/>
                <a:gd name="T47" fmla="*/ 0 h 178"/>
                <a:gd name="T48" fmla="*/ 0 w 374"/>
                <a:gd name="T49" fmla="*/ 0 h 178"/>
                <a:gd name="T50" fmla="*/ 0 w 374"/>
                <a:gd name="T51" fmla="*/ 0 h 178"/>
                <a:gd name="T52" fmla="*/ 0 w 374"/>
                <a:gd name="T53" fmla="*/ 0 h 178"/>
                <a:gd name="T54" fmla="*/ 0 w 374"/>
                <a:gd name="T55" fmla="*/ 0 h 178"/>
                <a:gd name="T56" fmla="*/ 0 w 374"/>
                <a:gd name="T57" fmla="*/ 0 h 178"/>
                <a:gd name="T58" fmla="*/ 0 w 374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4"/>
                <a:gd name="T91" fmla="*/ 0 h 178"/>
                <a:gd name="T92" fmla="*/ 374 w 374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4" h="178">
                  <a:moveTo>
                    <a:pt x="25" y="161"/>
                  </a:moveTo>
                  <a:lnTo>
                    <a:pt x="16" y="160"/>
                  </a:lnTo>
                  <a:lnTo>
                    <a:pt x="9" y="156"/>
                  </a:lnTo>
                  <a:lnTo>
                    <a:pt x="5" y="150"/>
                  </a:lnTo>
                  <a:lnTo>
                    <a:pt x="3" y="141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5" y="3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181" y="7"/>
                  </a:lnTo>
                  <a:lnTo>
                    <a:pt x="299" y="15"/>
                  </a:lnTo>
                  <a:lnTo>
                    <a:pt x="314" y="17"/>
                  </a:lnTo>
                  <a:lnTo>
                    <a:pt x="328" y="22"/>
                  </a:lnTo>
                  <a:lnTo>
                    <a:pt x="340" y="28"/>
                  </a:lnTo>
                  <a:lnTo>
                    <a:pt x="352" y="37"/>
                  </a:lnTo>
                  <a:lnTo>
                    <a:pt x="361" y="49"/>
                  </a:lnTo>
                  <a:lnTo>
                    <a:pt x="367" y="61"/>
                  </a:lnTo>
                  <a:lnTo>
                    <a:pt x="372" y="75"/>
                  </a:lnTo>
                  <a:lnTo>
                    <a:pt x="374" y="89"/>
                  </a:lnTo>
                  <a:lnTo>
                    <a:pt x="374" y="111"/>
                  </a:lnTo>
                  <a:lnTo>
                    <a:pt x="373" y="124"/>
                  </a:lnTo>
                  <a:lnTo>
                    <a:pt x="369" y="138"/>
                  </a:lnTo>
                  <a:lnTo>
                    <a:pt x="362" y="149"/>
                  </a:lnTo>
                  <a:lnTo>
                    <a:pt x="354" y="160"/>
                  </a:lnTo>
                  <a:lnTo>
                    <a:pt x="342" y="168"/>
                  </a:lnTo>
                  <a:lnTo>
                    <a:pt x="330" y="174"/>
                  </a:lnTo>
                  <a:lnTo>
                    <a:pt x="317" y="177"/>
                  </a:lnTo>
                  <a:lnTo>
                    <a:pt x="302" y="178"/>
                  </a:lnTo>
                  <a:lnTo>
                    <a:pt x="25" y="161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27" name="Freeform 378"/>
            <p:cNvSpPr>
              <a:spLocks/>
            </p:cNvSpPr>
            <p:nvPr/>
          </p:nvSpPr>
          <p:spPr bwMode="auto">
            <a:xfrm>
              <a:off x="2536" y="2359"/>
              <a:ext cx="41" cy="15"/>
            </a:xfrm>
            <a:custGeom>
              <a:avLst/>
              <a:gdLst>
                <a:gd name="T0" fmla="*/ 0 w 374"/>
                <a:gd name="T1" fmla="*/ 0 h 182"/>
                <a:gd name="T2" fmla="*/ 0 w 374"/>
                <a:gd name="T3" fmla="*/ 0 h 182"/>
                <a:gd name="T4" fmla="*/ 0 w 374"/>
                <a:gd name="T5" fmla="*/ 0 h 182"/>
                <a:gd name="T6" fmla="*/ 0 w 374"/>
                <a:gd name="T7" fmla="*/ 0 h 182"/>
                <a:gd name="T8" fmla="*/ 0 w 374"/>
                <a:gd name="T9" fmla="*/ 0 h 182"/>
                <a:gd name="T10" fmla="*/ 0 w 374"/>
                <a:gd name="T11" fmla="*/ 0 h 182"/>
                <a:gd name="T12" fmla="*/ 0 w 374"/>
                <a:gd name="T13" fmla="*/ 0 h 182"/>
                <a:gd name="T14" fmla="*/ 0 w 374"/>
                <a:gd name="T15" fmla="*/ 0 h 182"/>
                <a:gd name="T16" fmla="*/ 0 w 374"/>
                <a:gd name="T17" fmla="*/ 0 h 182"/>
                <a:gd name="T18" fmla="*/ 0 w 374"/>
                <a:gd name="T19" fmla="*/ 0 h 182"/>
                <a:gd name="T20" fmla="*/ 0 w 374"/>
                <a:gd name="T21" fmla="*/ 0 h 182"/>
                <a:gd name="T22" fmla="*/ 0 w 374"/>
                <a:gd name="T23" fmla="*/ 0 h 182"/>
                <a:gd name="T24" fmla="*/ 0 w 374"/>
                <a:gd name="T25" fmla="*/ 0 h 182"/>
                <a:gd name="T26" fmla="*/ 0 w 374"/>
                <a:gd name="T27" fmla="*/ 0 h 182"/>
                <a:gd name="T28" fmla="*/ 0 w 374"/>
                <a:gd name="T29" fmla="*/ 0 h 182"/>
                <a:gd name="T30" fmla="*/ 0 w 374"/>
                <a:gd name="T31" fmla="*/ 0 h 182"/>
                <a:gd name="T32" fmla="*/ 0 w 374"/>
                <a:gd name="T33" fmla="*/ 0 h 182"/>
                <a:gd name="T34" fmla="*/ 0 w 374"/>
                <a:gd name="T35" fmla="*/ 0 h 182"/>
                <a:gd name="T36" fmla="*/ 0 w 374"/>
                <a:gd name="T37" fmla="*/ 0 h 182"/>
                <a:gd name="T38" fmla="*/ 0 w 374"/>
                <a:gd name="T39" fmla="*/ 0 h 182"/>
                <a:gd name="T40" fmla="*/ 0 w 374"/>
                <a:gd name="T41" fmla="*/ 0 h 1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4"/>
                <a:gd name="T64" fmla="*/ 0 h 182"/>
                <a:gd name="T65" fmla="*/ 374 w 374"/>
                <a:gd name="T66" fmla="*/ 182 h 1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4" h="182">
                  <a:moveTo>
                    <a:pt x="20" y="0"/>
                  </a:moveTo>
                  <a:lnTo>
                    <a:pt x="352" y="19"/>
                  </a:lnTo>
                  <a:lnTo>
                    <a:pt x="359" y="21"/>
                  </a:lnTo>
                  <a:lnTo>
                    <a:pt x="366" y="25"/>
                  </a:lnTo>
                  <a:lnTo>
                    <a:pt x="370" y="31"/>
                  </a:lnTo>
                  <a:lnTo>
                    <a:pt x="372" y="40"/>
                  </a:lnTo>
                  <a:lnTo>
                    <a:pt x="374" y="164"/>
                  </a:lnTo>
                  <a:lnTo>
                    <a:pt x="373" y="171"/>
                  </a:lnTo>
                  <a:lnTo>
                    <a:pt x="369" y="177"/>
                  </a:lnTo>
                  <a:lnTo>
                    <a:pt x="363" y="181"/>
                  </a:lnTo>
                  <a:lnTo>
                    <a:pt x="356" y="182"/>
                  </a:lnTo>
                  <a:lnTo>
                    <a:pt x="25" y="164"/>
                  </a:lnTo>
                  <a:lnTo>
                    <a:pt x="16" y="162"/>
                  </a:lnTo>
                  <a:lnTo>
                    <a:pt x="9" y="157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28" name="Freeform 379"/>
            <p:cNvSpPr>
              <a:spLocks/>
            </p:cNvSpPr>
            <p:nvPr/>
          </p:nvSpPr>
          <p:spPr bwMode="auto">
            <a:xfrm>
              <a:off x="2482" y="2329"/>
              <a:ext cx="145" cy="24"/>
            </a:xfrm>
            <a:custGeom>
              <a:avLst/>
              <a:gdLst>
                <a:gd name="T0" fmla="*/ 0 w 1308"/>
                <a:gd name="T1" fmla="*/ 0 h 287"/>
                <a:gd name="T2" fmla="*/ 0 w 1308"/>
                <a:gd name="T3" fmla="*/ 0 h 287"/>
                <a:gd name="T4" fmla="*/ 0 w 1308"/>
                <a:gd name="T5" fmla="*/ 0 h 287"/>
                <a:gd name="T6" fmla="*/ 0 w 1308"/>
                <a:gd name="T7" fmla="*/ 0 h 287"/>
                <a:gd name="T8" fmla="*/ 0 w 1308"/>
                <a:gd name="T9" fmla="*/ 0 h 287"/>
                <a:gd name="T10" fmla="*/ 0 w 1308"/>
                <a:gd name="T11" fmla="*/ 0 h 287"/>
                <a:gd name="T12" fmla="*/ 0 w 1308"/>
                <a:gd name="T13" fmla="*/ 0 h 287"/>
                <a:gd name="T14" fmla="*/ 0 w 1308"/>
                <a:gd name="T15" fmla="*/ 0 h 287"/>
                <a:gd name="T16" fmla="*/ 0 w 1308"/>
                <a:gd name="T17" fmla="*/ 0 h 287"/>
                <a:gd name="T18" fmla="*/ 0 w 1308"/>
                <a:gd name="T19" fmla="*/ 0 h 287"/>
                <a:gd name="T20" fmla="*/ 0 w 1308"/>
                <a:gd name="T21" fmla="*/ 0 h 287"/>
                <a:gd name="T22" fmla="*/ 0 w 1308"/>
                <a:gd name="T23" fmla="*/ 0 h 287"/>
                <a:gd name="T24" fmla="*/ 0 w 1308"/>
                <a:gd name="T25" fmla="*/ 0 h 287"/>
                <a:gd name="T26" fmla="*/ 0 w 1308"/>
                <a:gd name="T27" fmla="*/ 0 h 287"/>
                <a:gd name="T28" fmla="*/ 0 w 1308"/>
                <a:gd name="T29" fmla="*/ 0 h 287"/>
                <a:gd name="T30" fmla="*/ 0 w 1308"/>
                <a:gd name="T31" fmla="*/ 0 h 287"/>
                <a:gd name="T32" fmla="*/ 0 w 1308"/>
                <a:gd name="T33" fmla="*/ 0 h 287"/>
                <a:gd name="T34" fmla="*/ 0 w 1308"/>
                <a:gd name="T35" fmla="*/ 0 h 287"/>
                <a:gd name="T36" fmla="*/ 0 w 1308"/>
                <a:gd name="T37" fmla="*/ 0 h 287"/>
                <a:gd name="T38" fmla="*/ 0 w 1308"/>
                <a:gd name="T39" fmla="*/ 0 h 287"/>
                <a:gd name="T40" fmla="*/ 0 w 1308"/>
                <a:gd name="T41" fmla="*/ 0 h 287"/>
                <a:gd name="T42" fmla="*/ 0 w 1308"/>
                <a:gd name="T43" fmla="*/ 0 h 287"/>
                <a:gd name="T44" fmla="*/ 0 w 1308"/>
                <a:gd name="T45" fmla="*/ 0 h 287"/>
                <a:gd name="T46" fmla="*/ 0 w 1308"/>
                <a:gd name="T47" fmla="*/ 0 h 287"/>
                <a:gd name="T48" fmla="*/ 0 w 1308"/>
                <a:gd name="T49" fmla="*/ 0 h 287"/>
                <a:gd name="T50" fmla="*/ 0 w 1308"/>
                <a:gd name="T51" fmla="*/ 0 h 287"/>
                <a:gd name="T52" fmla="*/ 0 w 1308"/>
                <a:gd name="T53" fmla="*/ 0 h 287"/>
                <a:gd name="T54" fmla="*/ 0 w 1308"/>
                <a:gd name="T55" fmla="*/ 0 h 287"/>
                <a:gd name="T56" fmla="*/ 0 w 1308"/>
                <a:gd name="T57" fmla="*/ 0 h 287"/>
                <a:gd name="T58" fmla="*/ 0 w 1308"/>
                <a:gd name="T59" fmla="*/ 0 h 287"/>
                <a:gd name="T60" fmla="*/ 0 w 1308"/>
                <a:gd name="T61" fmla="*/ 0 h 287"/>
                <a:gd name="T62" fmla="*/ 0 w 1308"/>
                <a:gd name="T63" fmla="*/ 0 h 287"/>
                <a:gd name="T64" fmla="*/ 0 w 1308"/>
                <a:gd name="T65" fmla="*/ 0 h 287"/>
                <a:gd name="T66" fmla="*/ 0 w 1308"/>
                <a:gd name="T67" fmla="*/ 0 h 287"/>
                <a:gd name="T68" fmla="*/ 0 w 1308"/>
                <a:gd name="T69" fmla="*/ 0 h 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08"/>
                <a:gd name="T106" fmla="*/ 0 h 287"/>
                <a:gd name="T107" fmla="*/ 1308 w 1308"/>
                <a:gd name="T108" fmla="*/ 287 h 2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08" h="287">
                  <a:moveTo>
                    <a:pt x="113" y="0"/>
                  </a:moveTo>
                  <a:lnTo>
                    <a:pt x="1190" y="59"/>
                  </a:lnTo>
                  <a:lnTo>
                    <a:pt x="1217" y="63"/>
                  </a:lnTo>
                  <a:lnTo>
                    <a:pt x="1241" y="70"/>
                  </a:lnTo>
                  <a:lnTo>
                    <a:pt x="1261" y="83"/>
                  </a:lnTo>
                  <a:lnTo>
                    <a:pt x="1278" y="98"/>
                  </a:lnTo>
                  <a:lnTo>
                    <a:pt x="1291" y="116"/>
                  </a:lnTo>
                  <a:lnTo>
                    <a:pt x="1301" y="136"/>
                  </a:lnTo>
                  <a:lnTo>
                    <a:pt x="1306" y="156"/>
                  </a:lnTo>
                  <a:lnTo>
                    <a:pt x="1308" y="178"/>
                  </a:lnTo>
                  <a:lnTo>
                    <a:pt x="1307" y="200"/>
                  </a:lnTo>
                  <a:lnTo>
                    <a:pt x="1302" y="220"/>
                  </a:lnTo>
                  <a:lnTo>
                    <a:pt x="1294" y="239"/>
                  </a:lnTo>
                  <a:lnTo>
                    <a:pt x="1282" y="256"/>
                  </a:lnTo>
                  <a:lnTo>
                    <a:pt x="1266" y="269"/>
                  </a:lnTo>
                  <a:lnTo>
                    <a:pt x="1245" y="280"/>
                  </a:lnTo>
                  <a:lnTo>
                    <a:pt x="1222" y="286"/>
                  </a:lnTo>
                  <a:lnTo>
                    <a:pt x="1195" y="287"/>
                  </a:lnTo>
                  <a:lnTo>
                    <a:pt x="118" y="230"/>
                  </a:lnTo>
                  <a:lnTo>
                    <a:pt x="91" y="226"/>
                  </a:lnTo>
                  <a:lnTo>
                    <a:pt x="67" y="216"/>
                  </a:lnTo>
                  <a:lnTo>
                    <a:pt x="47" y="204"/>
                  </a:lnTo>
                  <a:lnTo>
                    <a:pt x="30" y="188"/>
                  </a:lnTo>
                  <a:lnTo>
                    <a:pt x="17" y="171"/>
                  </a:lnTo>
                  <a:lnTo>
                    <a:pt x="8" y="151"/>
                  </a:lnTo>
                  <a:lnTo>
                    <a:pt x="2" y="131"/>
                  </a:lnTo>
                  <a:lnTo>
                    <a:pt x="0" y="109"/>
                  </a:lnTo>
                  <a:lnTo>
                    <a:pt x="1" y="87"/>
                  </a:lnTo>
                  <a:lnTo>
                    <a:pt x="6" y="67"/>
                  </a:lnTo>
                  <a:lnTo>
                    <a:pt x="15" y="48"/>
                  </a:lnTo>
                  <a:lnTo>
                    <a:pt x="27" y="31"/>
                  </a:lnTo>
                  <a:lnTo>
                    <a:pt x="43" y="18"/>
                  </a:lnTo>
                  <a:lnTo>
                    <a:pt x="62" y="7"/>
                  </a:lnTo>
                  <a:lnTo>
                    <a:pt x="86" y="1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29" name="Freeform 380"/>
            <p:cNvSpPr>
              <a:spLocks/>
            </p:cNvSpPr>
            <p:nvPr/>
          </p:nvSpPr>
          <p:spPr bwMode="auto">
            <a:xfrm>
              <a:off x="2481" y="2329"/>
              <a:ext cx="146" cy="23"/>
            </a:xfrm>
            <a:custGeom>
              <a:avLst/>
              <a:gdLst>
                <a:gd name="T0" fmla="*/ 0 w 1311"/>
                <a:gd name="T1" fmla="*/ 0 h 287"/>
                <a:gd name="T2" fmla="*/ 0 w 1311"/>
                <a:gd name="T3" fmla="*/ 0 h 287"/>
                <a:gd name="T4" fmla="*/ 0 w 1311"/>
                <a:gd name="T5" fmla="*/ 0 h 287"/>
                <a:gd name="T6" fmla="*/ 0 w 1311"/>
                <a:gd name="T7" fmla="*/ 0 h 287"/>
                <a:gd name="T8" fmla="*/ 0 w 1311"/>
                <a:gd name="T9" fmla="*/ 0 h 287"/>
                <a:gd name="T10" fmla="*/ 0 w 1311"/>
                <a:gd name="T11" fmla="*/ 0 h 287"/>
                <a:gd name="T12" fmla="*/ 0 w 1311"/>
                <a:gd name="T13" fmla="*/ 0 h 287"/>
                <a:gd name="T14" fmla="*/ 0 w 1311"/>
                <a:gd name="T15" fmla="*/ 0 h 287"/>
                <a:gd name="T16" fmla="*/ 0 w 1311"/>
                <a:gd name="T17" fmla="*/ 0 h 287"/>
                <a:gd name="T18" fmla="*/ 0 w 1311"/>
                <a:gd name="T19" fmla="*/ 0 h 287"/>
                <a:gd name="T20" fmla="*/ 0 w 1311"/>
                <a:gd name="T21" fmla="*/ 0 h 287"/>
                <a:gd name="T22" fmla="*/ 0 w 1311"/>
                <a:gd name="T23" fmla="*/ 0 h 287"/>
                <a:gd name="T24" fmla="*/ 0 w 1311"/>
                <a:gd name="T25" fmla="*/ 0 h 287"/>
                <a:gd name="T26" fmla="*/ 0 w 1311"/>
                <a:gd name="T27" fmla="*/ 0 h 287"/>
                <a:gd name="T28" fmla="*/ 0 w 1311"/>
                <a:gd name="T29" fmla="*/ 0 h 287"/>
                <a:gd name="T30" fmla="*/ 0 w 1311"/>
                <a:gd name="T31" fmla="*/ 0 h 287"/>
                <a:gd name="T32" fmla="*/ 0 w 1311"/>
                <a:gd name="T33" fmla="*/ 0 h 287"/>
                <a:gd name="T34" fmla="*/ 0 w 1311"/>
                <a:gd name="T35" fmla="*/ 0 h 287"/>
                <a:gd name="T36" fmla="*/ 0 w 1311"/>
                <a:gd name="T37" fmla="*/ 0 h 287"/>
                <a:gd name="T38" fmla="*/ 0 w 1311"/>
                <a:gd name="T39" fmla="*/ 0 h 287"/>
                <a:gd name="T40" fmla="*/ 0 w 1311"/>
                <a:gd name="T41" fmla="*/ 0 h 287"/>
                <a:gd name="T42" fmla="*/ 0 w 1311"/>
                <a:gd name="T43" fmla="*/ 0 h 287"/>
                <a:gd name="T44" fmla="*/ 0 w 1311"/>
                <a:gd name="T45" fmla="*/ 0 h 287"/>
                <a:gd name="T46" fmla="*/ 0 w 1311"/>
                <a:gd name="T47" fmla="*/ 0 h 287"/>
                <a:gd name="T48" fmla="*/ 0 w 1311"/>
                <a:gd name="T49" fmla="*/ 0 h 287"/>
                <a:gd name="T50" fmla="*/ 0 w 1311"/>
                <a:gd name="T51" fmla="*/ 0 h 287"/>
                <a:gd name="T52" fmla="*/ 0 w 1311"/>
                <a:gd name="T53" fmla="*/ 0 h 287"/>
                <a:gd name="T54" fmla="*/ 0 w 1311"/>
                <a:gd name="T55" fmla="*/ 0 h 287"/>
                <a:gd name="T56" fmla="*/ 0 w 1311"/>
                <a:gd name="T57" fmla="*/ 0 h 287"/>
                <a:gd name="T58" fmla="*/ 0 w 1311"/>
                <a:gd name="T59" fmla="*/ 0 h 287"/>
                <a:gd name="T60" fmla="*/ 0 w 1311"/>
                <a:gd name="T61" fmla="*/ 0 h 287"/>
                <a:gd name="T62" fmla="*/ 0 w 1311"/>
                <a:gd name="T63" fmla="*/ 0 h 287"/>
                <a:gd name="T64" fmla="*/ 0 w 1311"/>
                <a:gd name="T65" fmla="*/ 0 h 287"/>
                <a:gd name="T66" fmla="*/ 0 w 1311"/>
                <a:gd name="T67" fmla="*/ 0 h 287"/>
                <a:gd name="T68" fmla="*/ 0 w 1311"/>
                <a:gd name="T69" fmla="*/ 0 h 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1"/>
                <a:gd name="T106" fmla="*/ 0 h 287"/>
                <a:gd name="T107" fmla="*/ 1311 w 1311"/>
                <a:gd name="T108" fmla="*/ 287 h 2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1" h="287">
                  <a:moveTo>
                    <a:pt x="114" y="0"/>
                  </a:moveTo>
                  <a:lnTo>
                    <a:pt x="1190" y="57"/>
                  </a:lnTo>
                  <a:lnTo>
                    <a:pt x="1217" y="61"/>
                  </a:lnTo>
                  <a:lnTo>
                    <a:pt x="1241" y="70"/>
                  </a:lnTo>
                  <a:lnTo>
                    <a:pt x="1261" y="83"/>
                  </a:lnTo>
                  <a:lnTo>
                    <a:pt x="1279" y="98"/>
                  </a:lnTo>
                  <a:lnTo>
                    <a:pt x="1292" y="116"/>
                  </a:lnTo>
                  <a:lnTo>
                    <a:pt x="1302" y="135"/>
                  </a:lnTo>
                  <a:lnTo>
                    <a:pt x="1308" y="156"/>
                  </a:lnTo>
                  <a:lnTo>
                    <a:pt x="1311" y="178"/>
                  </a:lnTo>
                  <a:lnTo>
                    <a:pt x="1309" y="199"/>
                  </a:lnTo>
                  <a:lnTo>
                    <a:pt x="1304" y="219"/>
                  </a:lnTo>
                  <a:lnTo>
                    <a:pt x="1295" y="238"/>
                  </a:lnTo>
                  <a:lnTo>
                    <a:pt x="1283" y="254"/>
                  </a:lnTo>
                  <a:lnTo>
                    <a:pt x="1266" y="268"/>
                  </a:lnTo>
                  <a:lnTo>
                    <a:pt x="1246" y="278"/>
                  </a:lnTo>
                  <a:lnTo>
                    <a:pt x="1223" y="285"/>
                  </a:lnTo>
                  <a:lnTo>
                    <a:pt x="1195" y="287"/>
                  </a:lnTo>
                  <a:lnTo>
                    <a:pt x="118" y="228"/>
                  </a:lnTo>
                  <a:lnTo>
                    <a:pt x="91" y="223"/>
                  </a:lnTo>
                  <a:lnTo>
                    <a:pt x="67" y="214"/>
                  </a:lnTo>
                  <a:lnTo>
                    <a:pt x="47" y="202"/>
                  </a:lnTo>
                  <a:lnTo>
                    <a:pt x="30" y="186"/>
                  </a:lnTo>
                  <a:lnTo>
                    <a:pt x="17" y="169"/>
                  </a:lnTo>
                  <a:lnTo>
                    <a:pt x="8" y="149"/>
                  </a:lnTo>
                  <a:lnTo>
                    <a:pt x="2" y="128"/>
                  </a:lnTo>
                  <a:lnTo>
                    <a:pt x="0" y="106"/>
                  </a:lnTo>
                  <a:lnTo>
                    <a:pt x="1" y="86"/>
                  </a:lnTo>
                  <a:lnTo>
                    <a:pt x="6" y="66"/>
                  </a:lnTo>
                  <a:lnTo>
                    <a:pt x="15" y="47"/>
                  </a:lnTo>
                  <a:lnTo>
                    <a:pt x="27" y="31"/>
                  </a:lnTo>
                  <a:lnTo>
                    <a:pt x="43" y="16"/>
                  </a:lnTo>
                  <a:lnTo>
                    <a:pt x="63" y="7"/>
                  </a:lnTo>
                  <a:lnTo>
                    <a:pt x="87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30" name="Freeform 381"/>
            <p:cNvSpPr>
              <a:spLocks/>
            </p:cNvSpPr>
            <p:nvPr/>
          </p:nvSpPr>
          <p:spPr bwMode="auto">
            <a:xfrm>
              <a:off x="2482" y="2329"/>
              <a:ext cx="144" cy="23"/>
            </a:xfrm>
            <a:custGeom>
              <a:avLst/>
              <a:gdLst>
                <a:gd name="T0" fmla="*/ 0 w 1299"/>
                <a:gd name="T1" fmla="*/ 0 h 278"/>
                <a:gd name="T2" fmla="*/ 0 w 1299"/>
                <a:gd name="T3" fmla="*/ 0 h 278"/>
                <a:gd name="T4" fmla="*/ 0 w 1299"/>
                <a:gd name="T5" fmla="*/ 0 h 278"/>
                <a:gd name="T6" fmla="*/ 0 w 1299"/>
                <a:gd name="T7" fmla="*/ 0 h 278"/>
                <a:gd name="T8" fmla="*/ 0 w 1299"/>
                <a:gd name="T9" fmla="*/ 0 h 278"/>
                <a:gd name="T10" fmla="*/ 0 w 1299"/>
                <a:gd name="T11" fmla="*/ 0 h 278"/>
                <a:gd name="T12" fmla="*/ 0 w 1299"/>
                <a:gd name="T13" fmla="*/ 0 h 278"/>
                <a:gd name="T14" fmla="*/ 0 w 1299"/>
                <a:gd name="T15" fmla="*/ 0 h 278"/>
                <a:gd name="T16" fmla="*/ 0 w 1299"/>
                <a:gd name="T17" fmla="*/ 0 h 278"/>
                <a:gd name="T18" fmla="*/ 0 w 1299"/>
                <a:gd name="T19" fmla="*/ 0 h 278"/>
                <a:gd name="T20" fmla="*/ 0 w 1299"/>
                <a:gd name="T21" fmla="*/ 0 h 278"/>
                <a:gd name="T22" fmla="*/ 0 w 1299"/>
                <a:gd name="T23" fmla="*/ 0 h 278"/>
                <a:gd name="T24" fmla="*/ 0 w 1299"/>
                <a:gd name="T25" fmla="*/ 0 h 278"/>
                <a:gd name="T26" fmla="*/ 0 w 1299"/>
                <a:gd name="T27" fmla="*/ 0 h 278"/>
                <a:gd name="T28" fmla="*/ 0 w 1299"/>
                <a:gd name="T29" fmla="*/ 0 h 278"/>
                <a:gd name="T30" fmla="*/ 0 w 1299"/>
                <a:gd name="T31" fmla="*/ 0 h 278"/>
                <a:gd name="T32" fmla="*/ 0 w 1299"/>
                <a:gd name="T33" fmla="*/ 0 h 278"/>
                <a:gd name="T34" fmla="*/ 0 w 1299"/>
                <a:gd name="T35" fmla="*/ 0 h 278"/>
                <a:gd name="T36" fmla="*/ 0 w 1299"/>
                <a:gd name="T37" fmla="*/ 0 h 278"/>
                <a:gd name="T38" fmla="*/ 0 w 1299"/>
                <a:gd name="T39" fmla="*/ 0 h 278"/>
                <a:gd name="T40" fmla="*/ 0 w 1299"/>
                <a:gd name="T41" fmla="*/ 0 h 278"/>
                <a:gd name="T42" fmla="*/ 0 w 1299"/>
                <a:gd name="T43" fmla="*/ 0 h 278"/>
                <a:gd name="T44" fmla="*/ 0 w 1299"/>
                <a:gd name="T45" fmla="*/ 0 h 278"/>
                <a:gd name="T46" fmla="*/ 0 w 1299"/>
                <a:gd name="T47" fmla="*/ 0 h 278"/>
                <a:gd name="T48" fmla="*/ 0 w 1299"/>
                <a:gd name="T49" fmla="*/ 0 h 278"/>
                <a:gd name="T50" fmla="*/ 0 w 1299"/>
                <a:gd name="T51" fmla="*/ 0 h 278"/>
                <a:gd name="T52" fmla="*/ 0 w 1299"/>
                <a:gd name="T53" fmla="*/ 0 h 278"/>
                <a:gd name="T54" fmla="*/ 0 w 1299"/>
                <a:gd name="T55" fmla="*/ 0 h 278"/>
                <a:gd name="T56" fmla="*/ 0 w 1299"/>
                <a:gd name="T57" fmla="*/ 0 h 278"/>
                <a:gd name="T58" fmla="*/ 0 w 1299"/>
                <a:gd name="T59" fmla="*/ 0 h 278"/>
                <a:gd name="T60" fmla="*/ 0 w 1299"/>
                <a:gd name="T61" fmla="*/ 0 h 278"/>
                <a:gd name="T62" fmla="*/ 0 w 1299"/>
                <a:gd name="T63" fmla="*/ 0 h 278"/>
                <a:gd name="T64" fmla="*/ 0 w 1299"/>
                <a:gd name="T65" fmla="*/ 0 h 278"/>
                <a:gd name="T66" fmla="*/ 0 w 1299"/>
                <a:gd name="T67" fmla="*/ 0 h 278"/>
                <a:gd name="T68" fmla="*/ 0 w 1299"/>
                <a:gd name="T69" fmla="*/ 0 h 278"/>
                <a:gd name="T70" fmla="*/ 0 w 1299"/>
                <a:gd name="T71" fmla="*/ 0 h 278"/>
                <a:gd name="T72" fmla="*/ 0 w 1299"/>
                <a:gd name="T73" fmla="*/ 0 h 278"/>
                <a:gd name="T74" fmla="*/ 0 w 1299"/>
                <a:gd name="T75" fmla="*/ 0 h 278"/>
                <a:gd name="T76" fmla="*/ 0 w 1299"/>
                <a:gd name="T77" fmla="*/ 0 h 278"/>
                <a:gd name="T78" fmla="*/ 0 w 1299"/>
                <a:gd name="T79" fmla="*/ 0 h 278"/>
                <a:gd name="T80" fmla="*/ 0 w 1299"/>
                <a:gd name="T81" fmla="*/ 0 h 278"/>
                <a:gd name="T82" fmla="*/ 0 w 1299"/>
                <a:gd name="T83" fmla="*/ 0 h 278"/>
                <a:gd name="T84" fmla="*/ 0 w 1299"/>
                <a:gd name="T85" fmla="*/ 0 h 278"/>
                <a:gd name="T86" fmla="*/ 0 w 1299"/>
                <a:gd name="T87" fmla="*/ 0 h 278"/>
                <a:gd name="T88" fmla="*/ 0 w 1299"/>
                <a:gd name="T89" fmla="*/ 0 h 278"/>
                <a:gd name="T90" fmla="*/ 0 w 1299"/>
                <a:gd name="T91" fmla="*/ 0 h 278"/>
                <a:gd name="T92" fmla="*/ 0 w 1299"/>
                <a:gd name="T93" fmla="*/ 0 h 278"/>
                <a:gd name="T94" fmla="*/ 0 w 1299"/>
                <a:gd name="T95" fmla="*/ 0 h 27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99"/>
                <a:gd name="T145" fmla="*/ 0 h 278"/>
                <a:gd name="T146" fmla="*/ 1299 w 1299"/>
                <a:gd name="T147" fmla="*/ 278 h 27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99" h="278">
                  <a:moveTo>
                    <a:pt x="107" y="0"/>
                  </a:moveTo>
                  <a:lnTo>
                    <a:pt x="139" y="2"/>
                  </a:lnTo>
                  <a:lnTo>
                    <a:pt x="169" y="3"/>
                  </a:lnTo>
                  <a:lnTo>
                    <a:pt x="197" y="4"/>
                  </a:lnTo>
                  <a:lnTo>
                    <a:pt x="223" y="5"/>
                  </a:lnTo>
                  <a:lnTo>
                    <a:pt x="246" y="7"/>
                  </a:lnTo>
                  <a:lnTo>
                    <a:pt x="268" y="8"/>
                  </a:lnTo>
                  <a:lnTo>
                    <a:pt x="289" y="9"/>
                  </a:lnTo>
                  <a:lnTo>
                    <a:pt x="310" y="9"/>
                  </a:lnTo>
                  <a:lnTo>
                    <a:pt x="329" y="11"/>
                  </a:lnTo>
                  <a:lnTo>
                    <a:pt x="348" y="12"/>
                  </a:lnTo>
                  <a:lnTo>
                    <a:pt x="367" y="13"/>
                  </a:lnTo>
                  <a:lnTo>
                    <a:pt x="385" y="14"/>
                  </a:lnTo>
                  <a:lnTo>
                    <a:pt x="405" y="15"/>
                  </a:lnTo>
                  <a:lnTo>
                    <a:pt x="425" y="16"/>
                  </a:lnTo>
                  <a:lnTo>
                    <a:pt x="445" y="17"/>
                  </a:lnTo>
                  <a:lnTo>
                    <a:pt x="467" y="18"/>
                  </a:lnTo>
                  <a:lnTo>
                    <a:pt x="490" y="19"/>
                  </a:lnTo>
                  <a:lnTo>
                    <a:pt x="515" y="20"/>
                  </a:lnTo>
                  <a:lnTo>
                    <a:pt x="542" y="22"/>
                  </a:lnTo>
                  <a:lnTo>
                    <a:pt x="570" y="23"/>
                  </a:lnTo>
                  <a:lnTo>
                    <a:pt x="602" y="25"/>
                  </a:lnTo>
                  <a:lnTo>
                    <a:pt x="636" y="27"/>
                  </a:lnTo>
                  <a:lnTo>
                    <a:pt x="673" y="29"/>
                  </a:lnTo>
                  <a:lnTo>
                    <a:pt x="713" y="31"/>
                  </a:lnTo>
                  <a:lnTo>
                    <a:pt x="757" y="33"/>
                  </a:lnTo>
                  <a:lnTo>
                    <a:pt x="804" y="36"/>
                  </a:lnTo>
                  <a:lnTo>
                    <a:pt x="855" y="38"/>
                  </a:lnTo>
                  <a:lnTo>
                    <a:pt x="911" y="42"/>
                  </a:lnTo>
                  <a:lnTo>
                    <a:pt x="972" y="46"/>
                  </a:lnTo>
                  <a:lnTo>
                    <a:pt x="1036" y="49"/>
                  </a:lnTo>
                  <a:lnTo>
                    <a:pt x="1107" y="53"/>
                  </a:lnTo>
                  <a:lnTo>
                    <a:pt x="1183" y="57"/>
                  </a:lnTo>
                  <a:lnTo>
                    <a:pt x="1211" y="61"/>
                  </a:lnTo>
                  <a:lnTo>
                    <a:pt x="1234" y="71"/>
                  </a:lnTo>
                  <a:lnTo>
                    <a:pt x="1254" y="83"/>
                  </a:lnTo>
                  <a:lnTo>
                    <a:pt x="1270" y="97"/>
                  </a:lnTo>
                  <a:lnTo>
                    <a:pt x="1283" y="115"/>
                  </a:lnTo>
                  <a:lnTo>
                    <a:pt x="1291" y="135"/>
                  </a:lnTo>
                  <a:lnTo>
                    <a:pt x="1297" y="154"/>
                  </a:lnTo>
                  <a:lnTo>
                    <a:pt x="1299" y="174"/>
                  </a:lnTo>
                  <a:lnTo>
                    <a:pt x="1298" y="195"/>
                  </a:lnTo>
                  <a:lnTo>
                    <a:pt x="1293" y="214"/>
                  </a:lnTo>
                  <a:lnTo>
                    <a:pt x="1285" y="232"/>
                  </a:lnTo>
                  <a:lnTo>
                    <a:pt x="1273" y="248"/>
                  </a:lnTo>
                  <a:lnTo>
                    <a:pt x="1256" y="261"/>
                  </a:lnTo>
                  <a:lnTo>
                    <a:pt x="1237" y="270"/>
                  </a:lnTo>
                  <a:lnTo>
                    <a:pt x="1214" y="277"/>
                  </a:lnTo>
                  <a:lnTo>
                    <a:pt x="1188" y="278"/>
                  </a:lnTo>
                  <a:lnTo>
                    <a:pt x="1156" y="276"/>
                  </a:lnTo>
                  <a:lnTo>
                    <a:pt x="1125" y="273"/>
                  </a:lnTo>
                  <a:lnTo>
                    <a:pt x="1098" y="271"/>
                  </a:lnTo>
                  <a:lnTo>
                    <a:pt x="1073" y="270"/>
                  </a:lnTo>
                  <a:lnTo>
                    <a:pt x="1050" y="268"/>
                  </a:lnTo>
                  <a:lnTo>
                    <a:pt x="1027" y="267"/>
                  </a:lnTo>
                  <a:lnTo>
                    <a:pt x="1006" y="266"/>
                  </a:lnTo>
                  <a:lnTo>
                    <a:pt x="986" y="264"/>
                  </a:lnTo>
                  <a:lnTo>
                    <a:pt x="967" y="263"/>
                  </a:lnTo>
                  <a:lnTo>
                    <a:pt x="948" y="262"/>
                  </a:lnTo>
                  <a:lnTo>
                    <a:pt x="929" y="261"/>
                  </a:lnTo>
                  <a:lnTo>
                    <a:pt x="910" y="260"/>
                  </a:lnTo>
                  <a:lnTo>
                    <a:pt x="891" y="259"/>
                  </a:lnTo>
                  <a:lnTo>
                    <a:pt x="871" y="258"/>
                  </a:lnTo>
                  <a:lnTo>
                    <a:pt x="851" y="256"/>
                  </a:lnTo>
                  <a:lnTo>
                    <a:pt x="831" y="255"/>
                  </a:lnTo>
                  <a:lnTo>
                    <a:pt x="807" y="254"/>
                  </a:lnTo>
                  <a:lnTo>
                    <a:pt x="782" y="253"/>
                  </a:lnTo>
                  <a:lnTo>
                    <a:pt x="755" y="251"/>
                  </a:lnTo>
                  <a:lnTo>
                    <a:pt x="727" y="250"/>
                  </a:lnTo>
                  <a:lnTo>
                    <a:pt x="695" y="248"/>
                  </a:lnTo>
                  <a:lnTo>
                    <a:pt x="661" y="247"/>
                  </a:lnTo>
                  <a:lnTo>
                    <a:pt x="624" y="244"/>
                  </a:lnTo>
                  <a:lnTo>
                    <a:pt x="583" y="242"/>
                  </a:lnTo>
                  <a:lnTo>
                    <a:pt x="539" y="240"/>
                  </a:lnTo>
                  <a:lnTo>
                    <a:pt x="491" y="237"/>
                  </a:lnTo>
                  <a:lnTo>
                    <a:pt x="440" y="235"/>
                  </a:lnTo>
                  <a:lnTo>
                    <a:pt x="383" y="232"/>
                  </a:lnTo>
                  <a:lnTo>
                    <a:pt x="323" y="229"/>
                  </a:lnTo>
                  <a:lnTo>
                    <a:pt x="257" y="226"/>
                  </a:lnTo>
                  <a:lnTo>
                    <a:pt x="187" y="223"/>
                  </a:lnTo>
                  <a:lnTo>
                    <a:pt x="111" y="219"/>
                  </a:lnTo>
                  <a:lnTo>
                    <a:pt x="86" y="215"/>
                  </a:lnTo>
                  <a:lnTo>
                    <a:pt x="64" y="207"/>
                  </a:lnTo>
                  <a:lnTo>
                    <a:pt x="45" y="195"/>
                  </a:lnTo>
                  <a:lnTo>
                    <a:pt x="29" y="180"/>
                  </a:lnTo>
                  <a:lnTo>
                    <a:pt x="17" y="163"/>
                  </a:lnTo>
                  <a:lnTo>
                    <a:pt x="7" y="143"/>
                  </a:lnTo>
                  <a:lnTo>
                    <a:pt x="2" y="123"/>
                  </a:lnTo>
                  <a:lnTo>
                    <a:pt x="0" y="102"/>
                  </a:lnTo>
                  <a:lnTo>
                    <a:pt x="1" y="82"/>
                  </a:lnTo>
                  <a:lnTo>
                    <a:pt x="6" y="63"/>
                  </a:lnTo>
                  <a:lnTo>
                    <a:pt x="14" y="46"/>
                  </a:lnTo>
                  <a:lnTo>
                    <a:pt x="26" y="30"/>
                  </a:lnTo>
                  <a:lnTo>
                    <a:pt x="41" y="18"/>
                  </a:lnTo>
                  <a:lnTo>
                    <a:pt x="60" y="7"/>
                  </a:lnTo>
                  <a:lnTo>
                    <a:pt x="82" y="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31" name="Freeform 382"/>
            <p:cNvSpPr>
              <a:spLocks/>
            </p:cNvSpPr>
            <p:nvPr/>
          </p:nvSpPr>
          <p:spPr bwMode="auto">
            <a:xfrm>
              <a:off x="2482" y="2330"/>
              <a:ext cx="144" cy="22"/>
            </a:xfrm>
            <a:custGeom>
              <a:avLst/>
              <a:gdLst>
                <a:gd name="T0" fmla="*/ 0 w 1289"/>
                <a:gd name="T1" fmla="*/ 0 h 265"/>
                <a:gd name="T2" fmla="*/ 0 w 1289"/>
                <a:gd name="T3" fmla="*/ 0 h 265"/>
                <a:gd name="T4" fmla="*/ 0 w 1289"/>
                <a:gd name="T5" fmla="*/ 0 h 265"/>
                <a:gd name="T6" fmla="*/ 0 w 1289"/>
                <a:gd name="T7" fmla="*/ 0 h 265"/>
                <a:gd name="T8" fmla="*/ 0 w 1289"/>
                <a:gd name="T9" fmla="*/ 0 h 265"/>
                <a:gd name="T10" fmla="*/ 0 w 1289"/>
                <a:gd name="T11" fmla="*/ 0 h 265"/>
                <a:gd name="T12" fmla="*/ 0 w 1289"/>
                <a:gd name="T13" fmla="*/ 0 h 265"/>
                <a:gd name="T14" fmla="*/ 0 w 1289"/>
                <a:gd name="T15" fmla="*/ 0 h 265"/>
                <a:gd name="T16" fmla="*/ 0 w 1289"/>
                <a:gd name="T17" fmla="*/ 0 h 265"/>
                <a:gd name="T18" fmla="*/ 0 w 1289"/>
                <a:gd name="T19" fmla="*/ 0 h 265"/>
                <a:gd name="T20" fmla="*/ 0 w 1289"/>
                <a:gd name="T21" fmla="*/ 0 h 265"/>
                <a:gd name="T22" fmla="*/ 0 w 1289"/>
                <a:gd name="T23" fmla="*/ 0 h 265"/>
                <a:gd name="T24" fmla="*/ 0 w 1289"/>
                <a:gd name="T25" fmla="*/ 0 h 265"/>
                <a:gd name="T26" fmla="*/ 0 w 1289"/>
                <a:gd name="T27" fmla="*/ 0 h 265"/>
                <a:gd name="T28" fmla="*/ 0 w 1289"/>
                <a:gd name="T29" fmla="*/ 0 h 265"/>
                <a:gd name="T30" fmla="*/ 0 w 1289"/>
                <a:gd name="T31" fmla="*/ 0 h 265"/>
                <a:gd name="T32" fmla="*/ 0 w 1289"/>
                <a:gd name="T33" fmla="*/ 0 h 265"/>
                <a:gd name="T34" fmla="*/ 0 w 1289"/>
                <a:gd name="T35" fmla="*/ 0 h 265"/>
                <a:gd name="T36" fmla="*/ 0 w 1289"/>
                <a:gd name="T37" fmla="*/ 0 h 265"/>
                <a:gd name="T38" fmla="*/ 0 w 1289"/>
                <a:gd name="T39" fmla="*/ 0 h 265"/>
                <a:gd name="T40" fmla="*/ 0 w 1289"/>
                <a:gd name="T41" fmla="*/ 0 h 265"/>
                <a:gd name="T42" fmla="*/ 0 w 1289"/>
                <a:gd name="T43" fmla="*/ 0 h 265"/>
                <a:gd name="T44" fmla="*/ 0 w 1289"/>
                <a:gd name="T45" fmla="*/ 0 h 265"/>
                <a:gd name="T46" fmla="*/ 0 w 1289"/>
                <a:gd name="T47" fmla="*/ 0 h 265"/>
                <a:gd name="T48" fmla="*/ 0 w 1289"/>
                <a:gd name="T49" fmla="*/ 0 h 265"/>
                <a:gd name="T50" fmla="*/ 0 w 1289"/>
                <a:gd name="T51" fmla="*/ 0 h 265"/>
                <a:gd name="T52" fmla="*/ 0 w 1289"/>
                <a:gd name="T53" fmla="*/ 0 h 265"/>
                <a:gd name="T54" fmla="*/ 0 w 1289"/>
                <a:gd name="T55" fmla="*/ 0 h 265"/>
                <a:gd name="T56" fmla="*/ 0 w 1289"/>
                <a:gd name="T57" fmla="*/ 0 h 265"/>
                <a:gd name="T58" fmla="*/ 0 w 1289"/>
                <a:gd name="T59" fmla="*/ 0 h 265"/>
                <a:gd name="T60" fmla="*/ 0 w 1289"/>
                <a:gd name="T61" fmla="*/ 0 h 265"/>
                <a:gd name="T62" fmla="*/ 0 w 1289"/>
                <a:gd name="T63" fmla="*/ 0 h 265"/>
                <a:gd name="T64" fmla="*/ 0 w 1289"/>
                <a:gd name="T65" fmla="*/ 0 h 265"/>
                <a:gd name="T66" fmla="*/ 0 w 1289"/>
                <a:gd name="T67" fmla="*/ 0 h 265"/>
                <a:gd name="T68" fmla="*/ 0 w 1289"/>
                <a:gd name="T69" fmla="*/ 0 h 265"/>
                <a:gd name="T70" fmla="*/ 0 w 1289"/>
                <a:gd name="T71" fmla="*/ 0 h 265"/>
                <a:gd name="T72" fmla="*/ 0 w 1289"/>
                <a:gd name="T73" fmla="*/ 0 h 265"/>
                <a:gd name="T74" fmla="*/ 0 w 1289"/>
                <a:gd name="T75" fmla="*/ 0 h 265"/>
                <a:gd name="T76" fmla="*/ 0 w 1289"/>
                <a:gd name="T77" fmla="*/ 0 h 265"/>
                <a:gd name="T78" fmla="*/ 0 w 1289"/>
                <a:gd name="T79" fmla="*/ 0 h 265"/>
                <a:gd name="T80" fmla="*/ 0 w 1289"/>
                <a:gd name="T81" fmla="*/ 0 h 265"/>
                <a:gd name="T82" fmla="*/ 0 w 1289"/>
                <a:gd name="T83" fmla="*/ 0 h 265"/>
                <a:gd name="T84" fmla="*/ 0 w 1289"/>
                <a:gd name="T85" fmla="*/ 0 h 265"/>
                <a:gd name="T86" fmla="*/ 0 w 1289"/>
                <a:gd name="T87" fmla="*/ 0 h 265"/>
                <a:gd name="T88" fmla="*/ 0 w 1289"/>
                <a:gd name="T89" fmla="*/ 0 h 265"/>
                <a:gd name="T90" fmla="*/ 0 w 1289"/>
                <a:gd name="T91" fmla="*/ 0 h 265"/>
                <a:gd name="T92" fmla="*/ 0 w 1289"/>
                <a:gd name="T93" fmla="*/ 0 h 265"/>
                <a:gd name="T94" fmla="*/ 0 w 1289"/>
                <a:gd name="T95" fmla="*/ 0 h 26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9"/>
                <a:gd name="T145" fmla="*/ 0 h 265"/>
                <a:gd name="T146" fmla="*/ 1289 w 1289"/>
                <a:gd name="T147" fmla="*/ 265 h 26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9" h="265">
                  <a:moveTo>
                    <a:pt x="104" y="0"/>
                  </a:moveTo>
                  <a:lnTo>
                    <a:pt x="136" y="2"/>
                  </a:lnTo>
                  <a:lnTo>
                    <a:pt x="166" y="3"/>
                  </a:lnTo>
                  <a:lnTo>
                    <a:pt x="194" y="4"/>
                  </a:lnTo>
                  <a:lnTo>
                    <a:pt x="219" y="5"/>
                  </a:lnTo>
                  <a:lnTo>
                    <a:pt x="242" y="7"/>
                  </a:lnTo>
                  <a:lnTo>
                    <a:pt x="264" y="8"/>
                  </a:lnTo>
                  <a:lnTo>
                    <a:pt x="286" y="9"/>
                  </a:lnTo>
                  <a:lnTo>
                    <a:pt x="306" y="9"/>
                  </a:lnTo>
                  <a:lnTo>
                    <a:pt x="325" y="10"/>
                  </a:lnTo>
                  <a:lnTo>
                    <a:pt x="344" y="11"/>
                  </a:lnTo>
                  <a:lnTo>
                    <a:pt x="362" y="12"/>
                  </a:lnTo>
                  <a:lnTo>
                    <a:pt x="381" y="13"/>
                  </a:lnTo>
                  <a:lnTo>
                    <a:pt x="401" y="14"/>
                  </a:lnTo>
                  <a:lnTo>
                    <a:pt x="420" y="15"/>
                  </a:lnTo>
                  <a:lnTo>
                    <a:pt x="441" y="16"/>
                  </a:lnTo>
                  <a:lnTo>
                    <a:pt x="462" y="17"/>
                  </a:lnTo>
                  <a:lnTo>
                    <a:pt x="485" y="18"/>
                  </a:lnTo>
                  <a:lnTo>
                    <a:pt x="511" y="19"/>
                  </a:lnTo>
                  <a:lnTo>
                    <a:pt x="537" y="21"/>
                  </a:lnTo>
                  <a:lnTo>
                    <a:pt x="566" y="22"/>
                  </a:lnTo>
                  <a:lnTo>
                    <a:pt x="597" y="24"/>
                  </a:lnTo>
                  <a:lnTo>
                    <a:pt x="631" y="26"/>
                  </a:lnTo>
                  <a:lnTo>
                    <a:pt x="668" y="29"/>
                  </a:lnTo>
                  <a:lnTo>
                    <a:pt x="708" y="31"/>
                  </a:lnTo>
                  <a:lnTo>
                    <a:pt x="752" y="33"/>
                  </a:lnTo>
                  <a:lnTo>
                    <a:pt x="799" y="36"/>
                  </a:lnTo>
                  <a:lnTo>
                    <a:pt x="850" y="38"/>
                  </a:lnTo>
                  <a:lnTo>
                    <a:pt x="906" y="41"/>
                  </a:lnTo>
                  <a:lnTo>
                    <a:pt x="967" y="45"/>
                  </a:lnTo>
                  <a:lnTo>
                    <a:pt x="1031" y="48"/>
                  </a:lnTo>
                  <a:lnTo>
                    <a:pt x="1102" y="52"/>
                  </a:lnTo>
                  <a:lnTo>
                    <a:pt x="1178" y="57"/>
                  </a:lnTo>
                  <a:lnTo>
                    <a:pt x="1205" y="61"/>
                  </a:lnTo>
                  <a:lnTo>
                    <a:pt x="1228" y="69"/>
                  </a:lnTo>
                  <a:lnTo>
                    <a:pt x="1247" y="80"/>
                  </a:lnTo>
                  <a:lnTo>
                    <a:pt x="1263" y="95"/>
                  </a:lnTo>
                  <a:lnTo>
                    <a:pt x="1274" y="111"/>
                  </a:lnTo>
                  <a:lnTo>
                    <a:pt x="1282" y="130"/>
                  </a:lnTo>
                  <a:lnTo>
                    <a:pt x="1287" y="149"/>
                  </a:lnTo>
                  <a:lnTo>
                    <a:pt x="1289" y="168"/>
                  </a:lnTo>
                  <a:lnTo>
                    <a:pt x="1289" y="188"/>
                  </a:lnTo>
                  <a:lnTo>
                    <a:pt x="1284" y="207"/>
                  </a:lnTo>
                  <a:lnTo>
                    <a:pt x="1276" y="223"/>
                  </a:lnTo>
                  <a:lnTo>
                    <a:pt x="1264" y="238"/>
                  </a:lnTo>
                  <a:lnTo>
                    <a:pt x="1248" y="249"/>
                  </a:lnTo>
                  <a:lnTo>
                    <a:pt x="1229" y="258"/>
                  </a:lnTo>
                  <a:lnTo>
                    <a:pt x="1208" y="264"/>
                  </a:lnTo>
                  <a:lnTo>
                    <a:pt x="1183" y="265"/>
                  </a:lnTo>
                  <a:lnTo>
                    <a:pt x="1151" y="263"/>
                  </a:lnTo>
                  <a:lnTo>
                    <a:pt x="1120" y="260"/>
                  </a:lnTo>
                  <a:lnTo>
                    <a:pt x="1093" y="258"/>
                  </a:lnTo>
                  <a:lnTo>
                    <a:pt x="1068" y="257"/>
                  </a:lnTo>
                  <a:lnTo>
                    <a:pt x="1045" y="255"/>
                  </a:lnTo>
                  <a:lnTo>
                    <a:pt x="1022" y="254"/>
                  </a:lnTo>
                  <a:lnTo>
                    <a:pt x="1001" y="253"/>
                  </a:lnTo>
                  <a:lnTo>
                    <a:pt x="981" y="251"/>
                  </a:lnTo>
                  <a:lnTo>
                    <a:pt x="962" y="250"/>
                  </a:lnTo>
                  <a:lnTo>
                    <a:pt x="943" y="249"/>
                  </a:lnTo>
                  <a:lnTo>
                    <a:pt x="924" y="248"/>
                  </a:lnTo>
                  <a:lnTo>
                    <a:pt x="905" y="247"/>
                  </a:lnTo>
                  <a:lnTo>
                    <a:pt x="886" y="246"/>
                  </a:lnTo>
                  <a:lnTo>
                    <a:pt x="866" y="245"/>
                  </a:lnTo>
                  <a:lnTo>
                    <a:pt x="846" y="243"/>
                  </a:lnTo>
                  <a:lnTo>
                    <a:pt x="826" y="242"/>
                  </a:lnTo>
                  <a:lnTo>
                    <a:pt x="802" y="241"/>
                  </a:lnTo>
                  <a:lnTo>
                    <a:pt x="777" y="240"/>
                  </a:lnTo>
                  <a:lnTo>
                    <a:pt x="750" y="238"/>
                  </a:lnTo>
                  <a:lnTo>
                    <a:pt x="722" y="237"/>
                  </a:lnTo>
                  <a:lnTo>
                    <a:pt x="690" y="235"/>
                  </a:lnTo>
                  <a:lnTo>
                    <a:pt x="656" y="234"/>
                  </a:lnTo>
                  <a:lnTo>
                    <a:pt x="619" y="231"/>
                  </a:lnTo>
                  <a:lnTo>
                    <a:pt x="578" y="229"/>
                  </a:lnTo>
                  <a:lnTo>
                    <a:pt x="534" y="227"/>
                  </a:lnTo>
                  <a:lnTo>
                    <a:pt x="486" y="224"/>
                  </a:lnTo>
                  <a:lnTo>
                    <a:pt x="435" y="222"/>
                  </a:lnTo>
                  <a:lnTo>
                    <a:pt x="378" y="219"/>
                  </a:lnTo>
                  <a:lnTo>
                    <a:pt x="318" y="216"/>
                  </a:lnTo>
                  <a:lnTo>
                    <a:pt x="252" y="213"/>
                  </a:lnTo>
                  <a:lnTo>
                    <a:pt x="182" y="210"/>
                  </a:lnTo>
                  <a:lnTo>
                    <a:pt x="106" y="206"/>
                  </a:lnTo>
                  <a:lnTo>
                    <a:pt x="83" y="202"/>
                  </a:lnTo>
                  <a:lnTo>
                    <a:pt x="62" y="194"/>
                  </a:lnTo>
                  <a:lnTo>
                    <a:pt x="44" y="183"/>
                  </a:lnTo>
                  <a:lnTo>
                    <a:pt x="30" y="168"/>
                  </a:lnTo>
                  <a:lnTo>
                    <a:pt x="18" y="152"/>
                  </a:lnTo>
                  <a:lnTo>
                    <a:pt x="9" y="133"/>
                  </a:lnTo>
                  <a:lnTo>
                    <a:pt x="3" y="112"/>
                  </a:lnTo>
                  <a:lnTo>
                    <a:pt x="0" y="92"/>
                  </a:lnTo>
                  <a:lnTo>
                    <a:pt x="2" y="73"/>
                  </a:lnTo>
                  <a:lnTo>
                    <a:pt x="7" y="55"/>
                  </a:lnTo>
                  <a:lnTo>
                    <a:pt x="15" y="40"/>
                  </a:lnTo>
                  <a:lnTo>
                    <a:pt x="26" y="25"/>
                  </a:lnTo>
                  <a:lnTo>
                    <a:pt x="41" y="14"/>
                  </a:lnTo>
                  <a:lnTo>
                    <a:pt x="59" y="5"/>
                  </a:lnTo>
                  <a:lnTo>
                    <a:pt x="80" y="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4D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32" name="Freeform 383"/>
            <p:cNvSpPr>
              <a:spLocks/>
            </p:cNvSpPr>
            <p:nvPr/>
          </p:nvSpPr>
          <p:spPr bwMode="auto">
            <a:xfrm>
              <a:off x="2483" y="2331"/>
              <a:ext cx="142" cy="21"/>
            </a:xfrm>
            <a:custGeom>
              <a:avLst/>
              <a:gdLst>
                <a:gd name="T0" fmla="*/ 0 w 1280"/>
                <a:gd name="T1" fmla="*/ 0 h 255"/>
                <a:gd name="T2" fmla="*/ 0 w 1280"/>
                <a:gd name="T3" fmla="*/ 0 h 255"/>
                <a:gd name="T4" fmla="*/ 0 w 1280"/>
                <a:gd name="T5" fmla="*/ 0 h 255"/>
                <a:gd name="T6" fmla="*/ 0 w 1280"/>
                <a:gd name="T7" fmla="*/ 0 h 255"/>
                <a:gd name="T8" fmla="*/ 0 w 1280"/>
                <a:gd name="T9" fmla="*/ 0 h 255"/>
                <a:gd name="T10" fmla="*/ 0 w 1280"/>
                <a:gd name="T11" fmla="*/ 0 h 255"/>
                <a:gd name="T12" fmla="*/ 0 w 1280"/>
                <a:gd name="T13" fmla="*/ 0 h 255"/>
                <a:gd name="T14" fmla="*/ 0 w 1280"/>
                <a:gd name="T15" fmla="*/ 0 h 255"/>
                <a:gd name="T16" fmla="*/ 0 w 1280"/>
                <a:gd name="T17" fmla="*/ 0 h 255"/>
                <a:gd name="T18" fmla="*/ 0 w 1280"/>
                <a:gd name="T19" fmla="*/ 0 h 255"/>
                <a:gd name="T20" fmla="*/ 0 w 1280"/>
                <a:gd name="T21" fmla="*/ 0 h 255"/>
                <a:gd name="T22" fmla="*/ 0 w 1280"/>
                <a:gd name="T23" fmla="*/ 0 h 255"/>
                <a:gd name="T24" fmla="*/ 0 w 1280"/>
                <a:gd name="T25" fmla="*/ 0 h 255"/>
                <a:gd name="T26" fmla="*/ 0 w 1280"/>
                <a:gd name="T27" fmla="*/ 0 h 255"/>
                <a:gd name="T28" fmla="*/ 0 w 1280"/>
                <a:gd name="T29" fmla="*/ 0 h 255"/>
                <a:gd name="T30" fmla="*/ 0 w 1280"/>
                <a:gd name="T31" fmla="*/ 0 h 255"/>
                <a:gd name="T32" fmla="*/ 0 w 1280"/>
                <a:gd name="T33" fmla="*/ 0 h 255"/>
                <a:gd name="T34" fmla="*/ 0 w 1280"/>
                <a:gd name="T35" fmla="*/ 0 h 255"/>
                <a:gd name="T36" fmla="*/ 0 w 1280"/>
                <a:gd name="T37" fmla="*/ 0 h 255"/>
                <a:gd name="T38" fmla="*/ 0 w 1280"/>
                <a:gd name="T39" fmla="*/ 0 h 255"/>
                <a:gd name="T40" fmla="*/ 0 w 1280"/>
                <a:gd name="T41" fmla="*/ 0 h 255"/>
                <a:gd name="T42" fmla="*/ 0 w 1280"/>
                <a:gd name="T43" fmla="*/ 0 h 255"/>
                <a:gd name="T44" fmla="*/ 0 w 1280"/>
                <a:gd name="T45" fmla="*/ 0 h 255"/>
                <a:gd name="T46" fmla="*/ 0 w 1280"/>
                <a:gd name="T47" fmla="*/ 0 h 255"/>
                <a:gd name="T48" fmla="*/ 0 w 1280"/>
                <a:gd name="T49" fmla="*/ 0 h 255"/>
                <a:gd name="T50" fmla="*/ 0 w 1280"/>
                <a:gd name="T51" fmla="*/ 0 h 255"/>
                <a:gd name="T52" fmla="*/ 0 w 1280"/>
                <a:gd name="T53" fmla="*/ 0 h 255"/>
                <a:gd name="T54" fmla="*/ 0 w 1280"/>
                <a:gd name="T55" fmla="*/ 0 h 255"/>
                <a:gd name="T56" fmla="*/ 0 w 1280"/>
                <a:gd name="T57" fmla="*/ 0 h 255"/>
                <a:gd name="T58" fmla="*/ 0 w 1280"/>
                <a:gd name="T59" fmla="*/ 0 h 255"/>
                <a:gd name="T60" fmla="*/ 0 w 1280"/>
                <a:gd name="T61" fmla="*/ 0 h 255"/>
                <a:gd name="T62" fmla="*/ 0 w 1280"/>
                <a:gd name="T63" fmla="*/ 0 h 255"/>
                <a:gd name="T64" fmla="*/ 0 w 1280"/>
                <a:gd name="T65" fmla="*/ 0 h 255"/>
                <a:gd name="T66" fmla="*/ 0 w 1280"/>
                <a:gd name="T67" fmla="*/ 0 h 255"/>
                <a:gd name="T68" fmla="*/ 0 w 1280"/>
                <a:gd name="T69" fmla="*/ 0 h 255"/>
                <a:gd name="T70" fmla="*/ 0 w 1280"/>
                <a:gd name="T71" fmla="*/ 0 h 255"/>
                <a:gd name="T72" fmla="*/ 0 w 1280"/>
                <a:gd name="T73" fmla="*/ 0 h 255"/>
                <a:gd name="T74" fmla="*/ 0 w 1280"/>
                <a:gd name="T75" fmla="*/ 0 h 255"/>
                <a:gd name="T76" fmla="*/ 0 w 1280"/>
                <a:gd name="T77" fmla="*/ 0 h 255"/>
                <a:gd name="T78" fmla="*/ 0 w 1280"/>
                <a:gd name="T79" fmla="*/ 0 h 255"/>
                <a:gd name="T80" fmla="*/ 0 w 1280"/>
                <a:gd name="T81" fmla="*/ 0 h 255"/>
                <a:gd name="T82" fmla="*/ 0 w 1280"/>
                <a:gd name="T83" fmla="*/ 0 h 255"/>
                <a:gd name="T84" fmla="*/ 0 w 1280"/>
                <a:gd name="T85" fmla="*/ 0 h 255"/>
                <a:gd name="T86" fmla="*/ 0 w 1280"/>
                <a:gd name="T87" fmla="*/ 0 h 255"/>
                <a:gd name="T88" fmla="*/ 0 w 1280"/>
                <a:gd name="T89" fmla="*/ 0 h 255"/>
                <a:gd name="T90" fmla="*/ 0 w 1280"/>
                <a:gd name="T91" fmla="*/ 0 h 255"/>
                <a:gd name="T92" fmla="*/ 0 w 1280"/>
                <a:gd name="T93" fmla="*/ 0 h 255"/>
                <a:gd name="T94" fmla="*/ 0 w 1280"/>
                <a:gd name="T95" fmla="*/ 0 h 2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0"/>
                <a:gd name="T145" fmla="*/ 0 h 255"/>
                <a:gd name="T146" fmla="*/ 1280 w 1280"/>
                <a:gd name="T147" fmla="*/ 255 h 2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0" h="255">
                  <a:moveTo>
                    <a:pt x="97" y="0"/>
                  </a:moveTo>
                  <a:lnTo>
                    <a:pt x="129" y="2"/>
                  </a:lnTo>
                  <a:lnTo>
                    <a:pt x="159" y="3"/>
                  </a:lnTo>
                  <a:lnTo>
                    <a:pt x="187" y="5"/>
                  </a:lnTo>
                  <a:lnTo>
                    <a:pt x="212" y="6"/>
                  </a:lnTo>
                  <a:lnTo>
                    <a:pt x="236" y="7"/>
                  </a:lnTo>
                  <a:lnTo>
                    <a:pt x="258" y="8"/>
                  </a:lnTo>
                  <a:lnTo>
                    <a:pt x="280" y="9"/>
                  </a:lnTo>
                  <a:lnTo>
                    <a:pt x="299" y="10"/>
                  </a:lnTo>
                  <a:lnTo>
                    <a:pt x="319" y="11"/>
                  </a:lnTo>
                  <a:lnTo>
                    <a:pt x="337" y="12"/>
                  </a:lnTo>
                  <a:lnTo>
                    <a:pt x="356" y="13"/>
                  </a:lnTo>
                  <a:lnTo>
                    <a:pt x="375" y="14"/>
                  </a:lnTo>
                  <a:lnTo>
                    <a:pt x="395" y="15"/>
                  </a:lnTo>
                  <a:lnTo>
                    <a:pt x="414" y="16"/>
                  </a:lnTo>
                  <a:lnTo>
                    <a:pt x="435" y="18"/>
                  </a:lnTo>
                  <a:lnTo>
                    <a:pt x="456" y="19"/>
                  </a:lnTo>
                  <a:lnTo>
                    <a:pt x="479" y="20"/>
                  </a:lnTo>
                  <a:lnTo>
                    <a:pt x="505" y="21"/>
                  </a:lnTo>
                  <a:lnTo>
                    <a:pt x="531" y="22"/>
                  </a:lnTo>
                  <a:lnTo>
                    <a:pt x="560" y="24"/>
                  </a:lnTo>
                  <a:lnTo>
                    <a:pt x="591" y="26"/>
                  </a:lnTo>
                  <a:lnTo>
                    <a:pt x="626" y="27"/>
                  </a:lnTo>
                  <a:lnTo>
                    <a:pt x="662" y="29"/>
                  </a:lnTo>
                  <a:lnTo>
                    <a:pt x="702" y="32"/>
                  </a:lnTo>
                  <a:lnTo>
                    <a:pt x="746" y="34"/>
                  </a:lnTo>
                  <a:lnTo>
                    <a:pt x="793" y="37"/>
                  </a:lnTo>
                  <a:lnTo>
                    <a:pt x="844" y="39"/>
                  </a:lnTo>
                  <a:lnTo>
                    <a:pt x="900" y="43"/>
                  </a:lnTo>
                  <a:lnTo>
                    <a:pt x="960" y="47"/>
                  </a:lnTo>
                  <a:lnTo>
                    <a:pt x="1025" y="51"/>
                  </a:lnTo>
                  <a:lnTo>
                    <a:pt x="1095" y="55"/>
                  </a:lnTo>
                  <a:lnTo>
                    <a:pt x="1171" y="59"/>
                  </a:lnTo>
                  <a:lnTo>
                    <a:pt x="1198" y="62"/>
                  </a:lnTo>
                  <a:lnTo>
                    <a:pt x="1221" y="69"/>
                  </a:lnTo>
                  <a:lnTo>
                    <a:pt x="1239" y="80"/>
                  </a:lnTo>
                  <a:lnTo>
                    <a:pt x="1254" y="93"/>
                  </a:lnTo>
                  <a:lnTo>
                    <a:pt x="1264" y="109"/>
                  </a:lnTo>
                  <a:lnTo>
                    <a:pt x="1272" y="125"/>
                  </a:lnTo>
                  <a:lnTo>
                    <a:pt x="1277" y="143"/>
                  </a:lnTo>
                  <a:lnTo>
                    <a:pt x="1280" y="160"/>
                  </a:lnTo>
                  <a:lnTo>
                    <a:pt x="1279" y="181"/>
                  </a:lnTo>
                  <a:lnTo>
                    <a:pt x="1274" y="200"/>
                  </a:lnTo>
                  <a:lnTo>
                    <a:pt x="1265" y="215"/>
                  </a:lnTo>
                  <a:lnTo>
                    <a:pt x="1254" y="230"/>
                  </a:lnTo>
                  <a:lnTo>
                    <a:pt x="1238" y="241"/>
                  </a:lnTo>
                  <a:lnTo>
                    <a:pt x="1220" y="248"/>
                  </a:lnTo>
                  <a:lnTo>
                    <a:pt x="1199" y="254"/>
                  </a:lnTo>
                  <a:lnTo>
                    <a:pt x="1176" y="255"/>
                  </a:lnTo>
                  <a:lnTo>
                    <a:pt x="1144" y="253"/>
                  </a:lnTo>
                  <a:lnTo>
                    <a:pt x="1113" y="250"/>
                  </a:lnTo>
                  <a:lnTo>
                    <a:pt x="1086" y="248"/>
                  </a:lnTo>
                  <a:lnTo>
                    <a:pt x="1061" y="247"/>
                  </a:lnTo>
                  <a:lnTo>
                    <a:pt x="1038" y="245"/>
                  </a:lnTo>
                  <a:lnTo>
                    <a:pt x="1015" y="244"/>
                  </a:lnTo>
                  <a:lnTo>
                    <a:pt x="994" y="243"/>
                  </a:lnTo>
                  <a:lnTo>
                    <a:pt x="974" y="241"/>
                  </a:lnTo>
                  <a:lnTo>
                    <a:pt x="955" y="240"/>
                  </a:lnTo>
                  <a:lnTo>
                    <a:pt x="936" y="239"/>
                  </a:lnTo>
                  <a:lnTo>
                    <a:pt x="917" y="238"/>
                  </a:lnTo>
                  <a:lnTo>
                    <a:pt x="898" y="237"/>
                  </a:lnTo>
                  <a:lnTo>
                    <a:pt x="879" y="236"/>
                  </a:lnTo>
                  <a:lnTo>
                    <a:pt x="859" y="235"/>
                  </a:lnTo>
                  <a:lnTo>
                    <a:pt x="839" y="233"/>
                  </a:lnTo>
                  <a:lnTo>
                    <a:pt x="819" y="232"/>
                  </a:lnTo>
                  <a:lnTo>
                    <a:pt x="795" y="231"/>
                  </a:lnTo>
                  <a:lnTo>
                    <a:pt x="770" y="230"/>
                  </a:lnTo>
                  <a:lnTo>
                    <a:pt x="743" y="228"/>
                  </a:lnTo>
                  <a:lnTo>
                    <a:pt x="715" y="227"/>
                  </a:lnTo>
                  <a:lnTo>
                    <a:pt x="683" y="225"/>
                  </a:lnTo>
                  <a:lnTo>
                    <a:pt x="649" y="224"/>
                  </a:lnTo>
                  <a:lnTo>
                    <a:pt x="612" y="221"/>
                  </a:lnTo>
                  <a:lnTo>
                    <a:pt x="571" y="219"/>
                  </a:lnTo>
                  <a:lnTo>
                    <a:pt x="527" y="217"/>
                  </a:lnTo>
                  <a:lnTo>
                    <a:pt x="479" y="214"/>
                  </a:lnTo>
                  <a:lnTo>
                    <a:pt x="428" y="212"/>
                  </a:lnTo>
                  <a:lnTo>
                    <a:pt x="371" y="209"/>
                  </a:lnTo>
                  <a:lnTo>
                    <a:pt x="311" y="206"/>
                  </a:lnTo>
                  <a:lnTo>
                    <a:pt x="245" y="203"/>
                  </a:lnTo>
                  <a:lnTo>
                    <a:pt x="175" y="200"/>
                  </a:lnTo>
                  <a:lnTo>
                    <a:pt x="99" y="196"/>
                  </a:lnTo>
                  <a:lnTo>
                    <a:pt x="78" y="192"/>
                  </a:lnTo>
                  <a:lnTo>
                    <a:pt x="59" y="185"/>
                  </a:lnTo>
                  <a:lnTo>
                    <a:pt x="42" y="175"/>
                  </a:lnTo>
                  <a:lnTo>
                    <a:pt x="28" y="161"/>
                  </a:lnTo>
                  <a:lnTo>
                    <a:pt x="16" y="145"/>
                  </a:lnTo>
                  <a:lnTo>
                    <a:pt x="7" y="127"/>
                  </a:lnTo>
                  <a:lnTo>
                    <a:pt x="2" y="108"/>
                  </a:lnTo>
                  <a:lnTo>
                    <a:pt x="0" y="87"/>
                  </a:lnTo>
                  <a:lnTo>
                    <a:pt x="1" y="69"/>
                  </a:lnTo>
                  <a:lnTo>
                    <a:pt x="6" y="53"/>
                  </a:lnTo>
                  <a:lnTo>
                    <a:pt x="14" y="38"/>
                  </a:lnTo>
                  <a:lnTo>
                    <a:pt x="25" y="25"/>
                  </a:lnTo>
                  <a:lnTo>
                    <a:pt x="39" y="14"/>
                  </a:lnTo>
                  <a:lnTo>
                    <a:pt x="55" y="6"/>
                  </a:lnTo>
                  <a:lnTo>
                    <a:pt x="76" y="1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33" name="Freeform 384"/>
            <p:cNvSpPr>
              <a:spLocks/>
            </p:cNvSpPr>
            <p:nvPr/>
          </p:nvSpPr>
          <p:spPr bwMode="auto">
            <a:xfrm>
              <a:off x="2484" y="2332"/>
              <a:ext cx="141" cy="20"/>
            </a:xfrm>
            <a:custGeom>
              <a:avLst/>
              <a:gdLst>
                <a:gd name="T0" fmla="*/ 0 w 1268"/>
                <a:gd name="T1" fmla="*/ 0 h 243"/>
                <a:gd name="T2" fmla="*/ 0 w 1268"/>
                <a:gd name="T3" fmla="*/ 0 h 243"/>
                <a:gd name="T4" fmla="*/ 0 w 1268"/>
                <a:gd name="T5" fmla="*/ 0 h 243"/>
                <a:gd name="T6" fmla="*/ 0 w 1268"/>
                <a:gd name="T7" fmla="*/ 0 h 243"/>
                <a:gd name="T8" fmla="*/ 0 w 1268"/>
                <a:gd name="T9" fmla="*/ 0 h 243"/>
                <a:gd name="T10" fmla="*/ 0 w 1268"/>
                <a:gd name="T11" fmla="*/ 0 h 243"/>
                <a:gd name="T12" fmla="*/ 0 w 1268"/>
                <a:gd name="T13" fmla="*/ 0 h 243"/>
                <a:gd name="T14" fmla="*/ 0 w 1268"/>
                <a:gd name="T15" fmla="*/ 0 h 243"/>
                <a:gd name="T16" fmla="*/ 0 w 1268"/>
                <a:gd name="T17" fmla="*/ 0 h 243"/>
                <a:gd name="T18" fmla="*/ 0 w 1268"/>
                <a:gd name="T19" fmla="*/ 0 h 243"/>
                <a:gd name="T20" fmla="*/ 0 w 1268"/>
                <a:gd name="T21" fmla="*/ 0 h 243"/>
                <a:gd name="T22" fmla="*/ 0 w 1268"/>
                <a:gd name="T23" fmla="*/ 0 h 243"/>
                <a:gd name="T24" fmla="*/ 0 w 1268"/>
                <a:gd name="T25" fmla="*/ 0 h 243"/>
                <a:gd name="T26" fmla="*/ 0 w 1268"/>
                <a:gd name="T27" fmla="*/ 0 h 243"/>
                <a:gd name="T28" fmla="*/ 0 w 1268"/>
                <a:gd name="T29" fmla="*/ 0 h 243"/>
                <a:gd name="T30" fmla="*/ 0 w 1268"/>
                <a:gd name="T31" fmla="*/ 0 h 243"/>
                <a:gd name="T32" fmla="*/ 0 w 1268"/>
                <a:gd name="T33" fmla="*/ 0 h 243"/>
                <a:gd name="T34" fmla="*/ 0 w 1268"/>
                <a:gd name="T35" fmla="*/ 0 h 243"/>
                <a:gd name="T36" fmla="*/ 0 w 1268"/>
                <a:gd name="T37" fmla="*/ 0 h 243"/>
                <a:gd name="T38" fmla="*/ 0 w 1268"/>
                <a:gd name="T39" fmla="*/ 0 h 243"/>
                <a:gd name="T40" fmla="*/ 0 w 1268"/>
                <a:gd name="T41" fmla="*/ 0 h 243"/>
                <a:gd name="T42" fmla="*/ 0 w 1268"/>
                <a:gd name="T43" fmla="*/ 0 h 243"/>
                <a:gd name="T44" fmla="*/ 0 w 1268"/>
                <a:gd name="T45" fmla="*/ 0 h 243"/>
                <a:gd name="T46" fmla="*/ 0 w 1268"/>
                <a:gd name="T47" fmla="*/ 0 h 243"/>
                <a:gd name="T48" fmla="*/ 0 w 1268"/>
                <a:gd name="T49" fmla="*/ 0 h 243"/>
                <a:gd name="T50" fmla="*/ 0 w 1268"/>
                <a:gd name="T51" fmla="*/ 0 h 243"/>
                <a:gd name="T52" fmla="*/ 0 w 1268"/>
                <a:gd name="T53" fmla="*/ 0 h 243"/>
                <a:gd name="T54" fmla="*/ 0 w 1268"/>
                <a:gd name="T55" fmla="*/ 0 h 243"/>
                <a:gd name="T56" fmla="*/ 0 w 1268"/>
                <a:gd name="T57" fmla="*/ 0 h 243"/>
                <a:gd name="T58" fmla="*/ 0 w 1268"/>
                <a:gd name="T59" fmla="*/ 0 h 243"/>
                <a:gd name="T60" fmla="*/ 0 w 1268"/>
                <a:gd name="T61" fmla="*/ 0 h 243"/>
                <a:gd name="T62" fmla="*/ 0 w 1268"/>
                <a:gd name="T63" fmla="*/ 0 h 243"/>
                <a:gd name="T64" fmla="*/ 0 w 1268"/>
                <a:gd name="T65" fmla="*/ 0 h 243"/>
                <a:gd name="T66" fmla="*/ 0 w 1268"/>
                <a:gd name="T67" fmla="*/ 0 h 243"/>
                <a:gd name="T68" fmla="*/ 0 w 1268"/>
                <a:gd name="T69" fmla="*/ 0 h 243"/>
                <a:gd name="T70" fmla="*/ 0 w 1268"/>
                <a:gd name="T71" fmla="*/ 0 h 243"/>
                <a:gd name="T72" fmla="*/ 0 w 1268"/>
                <a:gd name="T73" fmla="*/ 0 h 243"/>
                <a:gd name="T74" fmla="*/ 0 w 1268"/>
                <a:gd name="T75" fmla="*/ 0 h 243"/>
                <a:gd name="T76" fmla="*/ 0 w 1268"/>
                <a:gd name="T77" fmla="*/ 0 h 243"/>
                <a:gd name="T78" fmla="*/ 0 w 1268"/>
                <a:gd name="T79" fmla="*/ 0 h 243"/>
                <a:gd name="T80" fmla="*/ 0 w 1268"/>
                <a:gd name="T81" fmla="*/ 0 h 243"/>
                <a:gd name="T82" fmla="*/ 0 w 1268"/>
                <a:gd name="T83" fmla="*/ 0 h 243"/>
                <a:gd name="T84" fmla="*/ 0 w 1268"/>
                <a:gd name="T85" fmla="*/ 0 h 243"/>
                <a:gd name="T86" fmla="*/ 0 w 1268"/>
                <a:gd name="T87" fmla="*/ 0 h 243"/>
                <a:gd name="T88" fmla="*/ 0 w 1268"/>
                <a:gd name="T89" fmla="*/ 0 h 243"/>
                <a:gd name="T90" fmla="*/ 0 w 1268"/>
                <a:gd name="T91" fmla="*/ 0 h 243"/>
                <a:gd name="T92" fmla="*/ 0 w 1268"/>
                <a:gd name="T93" fmla="*/ 0 h 243"/>
                <a:gd name="T94" fmla="*/ 0 w 1268"/>
                <a:gd name="T95" fmla="*/ 0 h 2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68"/>
                <a:gd name="T145" fmla="*/ 0 h 243"/>
                <a:gd name="T146" fmla="*/ 1268 w 1268"/>
                <a:gd name="T147" fmla="*/ 243 h 24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68" h="243">
                  <a:moveTo>
                    <a:pt x="92" y="0"/>
                  </a:moveTo>
                  <a:lnTo>
                    <a:pt x="124" y="2"/>
                  </a:lnTo>
                  <a:lnTo>
                    <a:pt x="154" y="3"/>
                  </a:lnTo>
                  <a:lnTo>
                    <a:pt x="182" y="4"/>
                  </a:lnTo>
                  <a:lnTo>
                    <a:pt x="207" y="6"/>
                  </a:lnTo>
                  <a:lnTo>
                    <a:pt x="231" y="7"/>
                  </a:lnTo>
                  <a:lnTo>
                    <a:pt x="253" y="8"/>
                  </a:lnTo>
                  <a:lnTo>
                    <a:pt x="275" y="9"/>
                  </a:lnTo>
                  <a:lnTo>
                    <a:pt x="294" y="10"/>
                  </a:lnTo>
                  <a:lnTo>
                    <a:pt x="314" y="11"/>
                  </a:lnTo>
                  <a:lnTo>
                    <a:pt x="332" y="12"/>
                  </a:lnTo>
                  <a:lnTo>
                    <a:pt x="351" y="13"/>
                  </a:lnTo>
                  <a:lnTo>
                    <a:pt x="370" y="14"/>
                  </a:lnTo>
                  <a:lnTo>
                    <a:pt x="390" y="15"/>
                  </a:lnTo>
                  <a:lnTo>
                    <a:pt x="409" y="16"/>
                  </a:lnTo>
                  <a:lnTo>
                    <a:pt x="430" y="17"/>
                  </a:lnTo>
                  <a:lnTo>
                    <a:pt x="451" y="18"/>
                  </a:lnTo>
                  <a:lnTo>
                    <a:pt x="474" y="19"/>
                  </a:lnTo>
                  <a:lnTo>
                    <a:pt x="500" y="20"/>
                  </a:lnTo>
                  <a:lnTo>
                    <a:pt x="526" y="21"/>
                  </a:lnTo>
                  <a:lnTo>
                    <a:pt x="555" y="23"/>
                  </a:lnTo>
                  <a:lnTo>
                    <a:pt x="586" y="24"/>
                  </a:lnTo>
                  <a:lnTo>
                    <a:pt x="621" y="26"/>
                  </a:lnTo>
                  <a:lnTo>
                    <a:pt x="657" y="28"/>
                  </a:lnTo>
                  <a:lnTo>
                    <a:pt x="697" y="30"/>
                  </a:lnTo>
                  <a:lnTo>
                    <a:pt x="741" y="33"/>
                  </a:lnTo>
                  <a:lnTo>
                    <a:pt x="788" y="36"/>
                  </a:lnTo>
                  <a:lnTo>
                    <a:pt x="839" y="39"/>
                  </a:lnTo>
                  <a:lnTo>
                    <a:pt x="895" y="42"/>
                  </a:lnTo>
                  <a:lnTo>
                    <a:pt x="955" y="45"/>
                  </a:lnTo>
                  <a:lnTo>
                    <a:pt x="1020" y="49"/>
                  </a:lnTo>
                  <a:lnTo>
                    <a:pt x="1090" y="53"/>
                  </a:lnTo>
                  <a:lnTo>
                    <a:pt x="1166" y="57"/>
                  </a:lnTo>
                  <a:lnTo>
                    <a:pt x="1193" y="61"/>
                  </a:lnTo>
                  <a:lnTo>
                    <a:pt x="1215" y="69"/>
                  </a:lnTo>
                  <a:lnTo>
                    <a:pt x="1232" y="79"/>
                  </a:lnTo>
                  <a:lnTo>
                    <a:pt x="1246" y="91"/>
                  </a:lnTo>
                  <a:lnTo>
                    <a:pt x="1256" y="106"/>
                  </a:lnTo>
                  <a:lnTo>
                    <a:pt x="1262" y="123"/>
                  </a:lnTo>
                  <a:lnTo>
                    <a:pt x="1266" y="139"/>
                  </a:lnTo>
                  <a:lnTo>
                    <a:pt x="1268" y="156"/>
                  </a:lnTo>
                  <a:lnTo>
                    <a:pt x="1268" y="175"/>
                  </a:lnTo>
                  <a:lnTo>
                    <a:pt x="1265" y="193"/>
                  </a:lnTo>
                  <a:lnTo>
                    <a:pt x="1257" y="207"/>
                  </a:lnTo>
                  <a:lnTo>
                    <a:pt x="1246" y="221"/>
                  </a:lnTo>
                  <a:lnTo>
                    <a:pt x="1230" y="230"/>
                  </a:lnTo>
                  <a:lnTo>
                    <a:pt x="1213" y="237"/>
                  </a:lnTo>
                  <a:lnTo>
                    <a:pt x="1193" y="242"/>
                  </a:lnTo>
                  <a:lnTo>
                    <a:pt x="1171" y="243"/>
                  </a:lnTo>
                  <a:lnTo>
                    <a:pt x="1139" y="241"/>
                  </a:lnTo>
                  <a:lnTo>
                    <a:pt x="1108" y="238"/>
                  </a:lnTo>
                  <a:lnTo>
                    <a:pt x="1081" y="236"/>
                  </a:lnTo>
                  <a:lnTo>
                    <a:pt x="1056" y="235"/>
                  </a:lnTo>
                  <a:lnTo>
                    <a:pt x="1033" y="233"/>
                  </a:lnTo>
                  <a:lnTo>
                    <a:pt x="1010" y="232"/>
                  </a:lnTo>
                  <a:lnTo>
                    <a:pt x="989" y="231"/>
                  </a:lnTo>
                  <a:lnTo>
                    <a:pt x="969" y="229"/>
                  </a:lnTo>
                  <a:lnTo>
                    <a:pt x="950" y="228"/>
                  </a:lnTo>
                  <a:lnTo>
                    <a:pt x="931" y="227"/>
                  </a:lnTo>
                  <a:lnTo>
                    <a:pt x="912" y="226"/>
                  </a:lnTo>
                  <a:lnTo>
                    <a:pt x="893" y="225"/>
                  </a:lnTo>
                  <a:lnTo>
                    <a:pt x="874" y="224"/>
                  </a:lnTo>
                  <a:lnTo>
                    <a:pt x="854" y="223"/>
                  </a:lnTo>
                  <a:lnTo>
                    <a:pt x="834" y="221"/>
                  </a:lnTo>
                  <a:lnTo>
                    <a:pt x="814" y="220"/>
                  </a:lnTo>
                  <a:lnTo>
                    <a:pt x="790" y="219"/>
                  </a:lnTo>
                  <a:lnTo>
                    <a:pt x="765" y="218"/>
                  </a:lnTo>
                  <a:lnTo>
                    <a:pt x="738" y="216"/>
                  </a:lnTo>
                  <a:lnTo>
                    <a:pt x="710" y="215"/>
                  </a:lnTo>
                  <a:lnTo>
                    <a:pt x="678" y="213"/>
                  </a:lnTo>
                  <a:lnTo>
                    <a:pt x="644" y="212"/>
                  </a:lnTo>
                  <a:lnTo>
                    <a:pt x="607" y="209"/>
                  </a:lnTo>
                  <a:lnTo>
                    <a:pt x="566" y="207"/>
                  </a:lnTo>
                  <a:lnTo>
                    <a:pt x="522" y="205"/>
                  </a:lnTo>
                  <a:lnTo>
                    <a:pt x="474" y="202"/>
                  </a:lnTo>
                  <a:lnTo>
                    <a:pt x="423" y="200"/>
                  </a:lnTo>
                  <a:lnTo>
                    <a:pt x="366" y="197"/>
                  </a:lnTo>
                  <a:lnTo>
                    <a:pt x="306" y="194"/>
                  </a:lnTo>
                  <a:lnTo>
                    <a:pt x="240" y="191"/>
                  </a:lnTo>
                  <a:lnTo>
                    <a:pt x="170" y="188"/>
                  </a:lnTo>
                  <a:lnTo>
                    <a:pt x="94" y="184"/>
                  </a:lnTo>
                  <a:lnTo>
                    <a:pt x="75" y="180"/>
                  </a:lnTo>
                  <a:lnTo>
                    <a:pt x="58" y="174"/>
                  </a:lnTo>
                  <a:lnTo>
                    <a:pt x="42" y="164"/>
                  </a:lnTo>
                  <a:lnTo>
                    <a:pt x="28" y="151"/>
                  </a:lnTo>
                  <a:lnTo>
                    <a:pt x="17" y="136"/>
                  </a:lnTo>
                  <a:lnTo>
                    <a:pt x="8" y="119"/>
                  </a:lnTo>
                  <a:lnTo>
                    <a:pt x="3" y="100"/>
                  </a:lnTo>
                  <a:lnTo>
                    <a:pt x="0" y="79"/>
                  </a:lnTo>
                  <a:lnTo>
                    <a:pt x="2" y="62"/>
                  </a:lnTo>
                  <a:lnTo>
                    <a:pt x="6" y="48"/>
                  </a:lnTo>
                  <a:lnTo>
                    <a:pt x="14" y="33"/>
                  </a:lnTo>
                  <a:lnTo>
                    <a:pt x="25" y="22"/>
                  </a:lnTo>
                  <a:lnTo>
                    <a:pt x="38" y="12"/>
                  </a:lnTo>
                  <a:lnTo>
                    <a:pt x="54" y="6"/>
                  </a:lnTo>
                  <a:lnTo>
                    <a:pt x="72" y="1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696E6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34" name="Freeform 385"/>
            <p:cNvSpPr>
              <a:spLocks/>
            </p:cNvSpPr>
            <p:nvPr/>
          </p:nvSpPr>
          <p:spPr bwMode="auto">
            <a:xfrm>
              <a:off x="2484" y="2333"/>
              <a:ext cx="140" cy="19"/>
            </a:xfrm>
            <a:custGeom>
              <a:avLst/>
              <a:gdLst>
                <a:gd name="T0" fmla="*/ 0 w 1258"/>
                <a:gd name="T1" fmla="*/ 0 h 233"/>
                <a:gd name="T2" fmla="*/ 0 w 1258"/>
                <a:gd name="T3" fmla="*/ 0 h 233"/>
                <a:gd name="T4" fmla="*/ 0 w 1258"/>
                <a:gd name="T5" fmla="*/ 0 h 233"/>
                <a:gd name="T6" fmla="*/ 0 w 1258"/>
                <a:gd name="T7" fmla="*/ 0 h 233"/>
                <a:gd name="T8" fmla="*/ 0 w 1258"/>
                <a:gd name="T9" fmla="*/ 0 h 233"/>
                <a:gd name="T10" fmla="*/ 0 w 1258"/>
                <a:gd name="T11" fmla="*/ 0 h 233"/>
                <a:gd name="T12" fmla="*/ 0 w 1258"/>
                <a:gd name="T13" fmla="*/ 0 h 233"/>
                <a:gd name="T14" fmla="*/ 0 w 1258"/>
                <a:gd name="T15" fmla="*/ 0 h 233"/>
                <a:gd name="T16" fmla="*/ 0 w 1258"/>
                <a:gd name="T17" fmla="*/ 0 h 233"/>
                <a:gd name="T18" fmla="*/ 0 w 1258"/>
                <a:gd name="T19" fmla="*/ 0 h 233"/>
                <a:gd name="T20" fmla="*/ 0 w 1258"/>
                <a:gd name="T21" fmla="*/ 0 h 233"/>
                <a:gd name="T22" fmla="*/ 0 w 1258"/>
                <a:gd name="T23" fmla="*/ 0 h 233"/>
                <a:gd name="T24" fmla="*/ 0 w 1258"/>
                <a:gd name="T25" fmla="*/ 0 h 233"/>
                <a:gd name="T26" fmla="*/ 0 w 1258"/>
                <a:gd name="T27" fmla="*/ 0 h 233"/>
                <a:gd name="T28" fmla="*/ 0 w 1258"/>
                <a:gd name="T29" fmla="*/ 0 h 233"/>
                <a:gd name="T30" fmla="*/ 0 w 1258"/>
                <a:gd name="T31" fmla="*/ 0 h 233"/>
                <a:gd name="T32" fmla="*/ 0 w 1258"/>
                <a:gd name="T33" fmla="*/ 0 h 233"/>
                <a:gd name="T34" fmla="*/ 0 w 1258"/>
                <a:gd name="T35" fmla="*/ 0 h 233"/>
                <a:gd name="T36" fmla="*/ 0 w 1258"/>
                <a:gd name="T37" fmla="*/ 0 h 233"/>
                <a:gd name="T38" fmla="*/ 0 w 1258"/>
                <a:gd name="T39" fmla="*/ 0 h 233"/>
                <a:gd name="T40" fmla="*/ 0 w 1258"/>
                <a:gd name="T41" fmla="*/ 0 h 233"/>
                <a:gd name="T42" fmla="*/ 0 w 1258"/>
                <a:gd name="T43" fmla="*/ 0 h 233"/>
                <a:gd name="T44" fmla="*/ 0 w 1258"/>
                <a:gd name="T45" fmla="*/ 0 h 233"/>
                <a:gd name="T46" fmla="*/ 0 w 1258"/>
                <a:gd name="T47" fmla="*/ 0 h 233"/>
                <a:gd name="T48" fmla="*/ 0 w 1258"/>
                <a:gd name="T49" fmla="*/ 0 h 233"/>
                <a:gd name="T50" fmla="*/ 0 w 1258"/>
                <a:gd name="T51" fmla="*/ 0 h 233"/>
                <a:gd name="T52" fmla="*/ 0 w 1258"/>
                <a:gd name="T53" fmla="*/ 0 h 233"/>
                <a:gd name="T54" fmla="*/ 0 w 1258"/>
                <a:gd name="T55" fmla="*/ 0 h 233"/>
                <a:gd name="T56" fmla="*/ 0 w 1258"/>
                <a:gd name="T57" fmla="*/ 0 h 233"/>
                <a:gd name="T58" fmla="*/ 0 w 1258"/>
                <a:gd name="T59" fmla="*/ 0 h 233"/>
                <a:gd name="T60" fmla="*/ 0 w 1258"/>
                <a:gd name="T61" fmla="*/ 0 h 233"/>
                <a:gd name="T62" fmla="*/ 0 w 1258"/>
                <a:gd name="T63" fmla="*/ 0 h 233"/>
                <a:gd name="T64" fmla="*/ 0 w 1258"/>
                <a:gd name="T65" fmla="*/ 0 h 233"/>
                <a:gd name="T66" fmla="*/ 0 w 1258"/>
                <a:gd name="T67" fmla="*/ 0 h 233"/>
                <a:gd name="T68" fmla="*/ 0 w 1258"/>
                <a:gd name="T69" fmla="*/ 0 h 233"/>
                <a:gd name="T70" fmla="*/ 0 w 1258"/>
                <a:gd name="T71" fmla="*/ 0 h 233"/>
                <a:gd name="T72" fmla="*/ 0 w 1258"/>
                <a:gd name="T73" fmla="*/ 0 h 233"/>
                <a:gd name="T74" fmla="*/ 0 w 1258"/>
                <a:gd name="T75" fmla="*/ 0 h 233"/>
                <a:gd name="T76" fmla="*/ 0 w 1258"/>
                <a:gd name="T77" fmla="*/ 0 h 233"/>
                <a:gd name="T78" fmla="*/ 0 w 1258"/>
                <a:gd name="T79" fmla="*/ 0 h 233"/>
                <a:gd name="T80" fmla="*/ 0 w 1258"/>
                <a:gd name="T81" fmla="*/ 0 h 233"/>
                <a:gd name="T82" fmla="*/ 0 w 1258"/>
                <a:gd name="T83" fmla="*/ 0 h 233"/>
                <a:gd name="T84" fmla="*/ 0 w 1258"/>
                <a:gd name="T85" fmla="*/ 0 h 233"/>
                <a:gd name="T86" fmla="*/ 0 w 1258"/>
                <a:gd name="T87" fmla="*/ 0 h 233"/>
                <a:gd name="T88" fmla="*/ 0 w 1258"/>
                <a:gd name="T89" fmla="*/ 0 h 233"/>
                <a:gd name="T90" fmla="*/ 0 w 1258"/>
                <a:gd name="T91" fmla="*/ 0 h 233"/>
                <a:gd name="T92" fmla="*/ 0 w 1258"/>
                <a:gd name="T93" fmla="*/ 0 h 233"/>
                <a:gd name="T94" fmla="*/ 0 w 1258"/>
                <a:gd name="T95" fmla="*/ 0 h 23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58"/>
                <a:gd name="T145" fmla="*/ 0 h 233"/>
                <a:gd name="T146" fmla="*/ 1258 w 1258"/>
                <a:gd name="T147" fmla="*/ 233 h 23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58" h="233">
                  <a:moveTo>
                    <a:pt x="85" y="0"/>
                  </a:moveTo>
                  <a:lnTo>
                    <a:pt x="117" y="2"/>
                  </a:lnTo>
                  <a:lnTo>
                    <a:pt x="147" y="3"/>
                  </a:lnTo>
                  <a:lnTo>
                    <a:pt x="175" y="5"/>
                  </a:lnTo>
                  <a:lnTo>
                    <a:pt x="200" y="6"/>
                  </a:lnTo>
                  <a:lnTo>
                    <a:pt x="224" y="8"/>
                  </a:lnTo>
                  <a:lnTo>
                    <a:pt x="246" y="9"/>
                  </a:lnTo>
                  <a:lnTo>
                    <a:pt x="268" y="10"/>
                  </a:lnTo>
                  <a:lnTo>
                    <a:pt x="287" y="11"/>
                  </a:lnTo>
                  <a:lnTo>
                    <a:pt x="307" y="12"/>
                  </a:lnTo>
                  <a:lnTo>
                    <a:pt x="325" y="13"/>
                  </a:lnTo>
                  <a:lnTo>
                    <a:pt x="344" y="14"/>
                  </a:lnTo>
                  <a:lnTo>
                    <a:pt x="363" y="15"/>
                  </a:lnTo>
                  <a:lnTo>
                    <a:pt x="383" y="16"/>
                  </a:lnTo>
                  <a:lnTo>
                    <a:pt x="402" y="17"/>
                  </a:lnTo>
                  <a:lnTo>
                    <a:pt x="423" y="18"/>
                  </a:lnTo>
                  <a:lnTo>
                    <a:pt x="445" y="19"/>
                  </a:lnTo>
                  <a:lnTo>
                    <a:pt x="468" y="20"/>
                  </a:lnTo>
                  <a:lnTo>
                    <a:pt x="493" y="22"/>
                  </a:lnTo>
                  <a:lnTo>
                    <a:pt x="520" y="23"/>
                  </a:lnTo>
                  <a:lnTo>
                    <a:pt x="549" y="26"/>
                  </a:lnTo>
                  <a:lnTo>
                    <a:pt x="580" y="27"/>
                  </a:lnTo>
                  <a:lnTo>
                    <a:pt x="615" y="29"/>
                  </a:lnTo>
                  <a:lnTo>
                    <a:pt x="651" y="31"/>
                  </a:lnTo>
                  <a:lnTo>
                    <a:pt x="691" y="33"/>
                  </a:lnTo>
                  <a:lnTo>
                    <a:pt x="736" y="36"/>
                  </a:lnTo>
                  <a:lnTo>
                    <a:pt x="783" y="38"/>
                  </a:lnTo>
                  <a:lnTo>
                    <a:pt x="834" y="41"/>
                  </a:lnTo>
                  <a:lnTo>
                    <a:pt x="890" y="44"/>
                  </a:lnTo>
                  <a:lnTo>
                    <a:pt x="951" y="47"/>
                  </a:lnTo>
                  <a:lnTo>
                    <a:pt x="1015" y="51"/>
                  </a:lnTo>
                  <a:lnTo>
                    <a:pt x="1086" y="56"/>
                  </a:lnTo>
                  <a:lnTo>
                    <a:pt x="1162" y="60"/>
                  </a:lnTo>
                  <a:lnTo>
                    <a:pt x="1188" y="63"/>
                  </a:lnTo>
                  <a:lnTo>
                    <a:pt x="1208" y="69"/>
                  </a:lnTo>
                  <a:lnTo>
                    <a:pt x="1224" y="78"/>
                  </a:lnTo>
                  <a:lnTo>
                    <a:pt x="1237" y="91"/>
                  </a:lnTo>
                  <a:lnTo>
                    <a:pt x="1246" y="104"/>
                  </a:lnTo>
                  <a:lnTo>
                    <a:pt x="1252" y="120"/>
                  </a:lnTo>
                  <a:lnTo>
                    <a:pt x="1256" y="135"/>
                  </a:lnTo>
                  <a:lnTo>
                    <a:pt x="1258" y="151"/>
                  </a:lnTo>
                  <a:lnTo>
                    <a:pt x="1258" y="170"/>
                  </a:lnTo>
                  <a:lnTo>
                    <a:pt x="1254" y="188"/>
                  </a:lnTo>
                  <a:lnTo>
                    <a:pt x="1247" y="203"/>
                  </a:lnTo>
                  <a:lnTo>
                    <a:pt x="1235" y="214"/>
                  </a:lnTo>
                  <a:lnTo>
                    <a:pt x="1220" y="222"/>
                  </a:lnTo>
                  <a:lnTo>
                    <a:pt x="1204" y="228"/>
                  </a:lnTo>
                  <a:lnTo>
                    <a:pt x="1185" y="232"/>
                  </a:lnTo>
                  <a:lnTo>
                    <a:pt x="1164" y="233"/>
                  </a:lnTo>
                  <a:lnTo>
                    <a:pt x="1132" y="231"/>
                  </a:lnTo>
                  <a:lnTo>
                    <a:pt x="1101" y="228"/>
                  </a:lnTo>
                  <a:lnTo>
                    <a:pt x="1074" y="226"/>
                  </a:lnTo>
                  <a:lnTo>
                    <a:pt x="1049" y="225"/>
                  </a:lnTo>
                  <a:lnTo>
                    <a:pt x="1026" y="223"/>
                  </a:lnTo>
                  <a:lnTo>
                    <a:pt x="1003" y="222"/>
                  </a:lnTo>
                  <a:lnTo>
                    <a:pt x="982" y="221"/>
                  </a:lnTo>
                  <a:lnTo>
                    <a:pt x="962" y="219"/>
                  </a:lnTo>
                  <a:lnTo>
                    <a:pt x="943" y="218"/>
                  </a:lnTo>
                  <a:lnTo>
                    <a:pt x="924" y="217"/>
                  </a:lnTo>
                  <a:lnTo>
                    <a:pt x="905" y="216"/>
                  </a:lnTo>
                  <a:lnTo>
                    <a:pt x="886" y="215"/>
                  </a:lnTo>
                  <a:lnTo>
                    <a:pt x="867" y="214"/>
                  </a:lnTo>
                  <a:lnTo>
                    <a:pt x="847" y="213"/>
                  </a:lnTo>
                  <a:lnTo>
                    <a:pt x="827" y="211"/>
                  </a:lnTo>
                  <a:lnTo>
                    <a:pt x="807" y="210"/>
                  </a:lnTo>
                  <a:lnTo>
                    <a:pt x="783" y="209"/>
                  </a:lnTo>
                  <a:lnTo>
                    <a:pt x="758" y="208"/>
                  </a:lnTo>
                  <a:lnTo>
                    <a:pt x="731" y="206"/>
                  </a:lnTo>
                  <a:lnTo>
                    <a:pt x="703" y="205"/>
                  </a:lnTo>
                  <a:lnTo>
                    <a:pt x="671" y="203"/>
                  </a:lnTo>
                  <a:lnTo>
                    <a:pt x="637" y="202"/>
                  </a:lnTo>
                  <a:lnTo>
                    <a:pt x="600" y="199"/>
                  </a:lnTo>
                  <a:lnTo>
                    <a:pt x="559" y="197"/>
                  </a:lnTo>
                  <a:lnTo>
                    <a:pt x="515" y="195"/>
                  </a:lnTo>
                  <a:lnTo>
                    <a:pt x="467" y="192"/>
                  </a:lnTo>
                  <a:lnTo>
                    <a:pt x="416" y="190"/>
                  </a:lnTo>
                  <a:lnTo>
                    <a:pt x="359" y="187"/>
                  </a:lnTo>
                  <a:lnTo>
                    <a:pt x="299" y="184"/>
                  </a:lnTo>
                  <a:lnTo>
                    <a:pt x="233" y="181"/>
                  </a:lnTo>
                  <a:lnTo>
                    <a:pt x="163" y="178"/>
                  </a:lnTo>
                  <a:lnTo>
                    <a:pt x="87" y="174"/>
                  </a:lnTo>
                  <a:lnTo>
                    <a:pt x="70" y="170"/>
                  </a:lnTo>
                  <a:lnTo>
                    <a:pt x="55" y="164"/>
                  </a:lnTo>
                  <a:lnTo>
                    <a:pt x="39" y="155"/>
                  </a:lnTo>
                  <a:lnTo>
                    <a:pt x="26" y="143"/>
                  </a:lnTo>
                  <a:lnTo>
                    <a:pt x="15" y="128"/>
                  </a:lnTo>
                  <a:lnTo>
                    <a:pt x="7" y="111"/>
                  </a:lnTo>
                  <a:lnTo>
                    <a:pt x="2" y="93"/>
                  </a:lnTo>
                  <a:lnTo>
                    <a:pt x="0" y="72"/>
                  </a:lnTo>
                  <a:lnTo>
                    <a:pt x="1" y="57"/>
                  </a:lnTo>
                  <a:lnTo>
                    <a:pt x="6" y="42"/>
                  </a:lnTo>
                  <a:lnTo>
                    <a:pt x="13" y="30"/>
                  </a:lnTo>
                  <a:lnTo>
                    <a:pt x="23" y="19"/>
                  </a:lnTo>
                  <a:lnTo>
                    <a:pt x="36" y="10"/>
                  </a:lnTo>
                  <a:lnTo>
                    <a:pt x="51" y="4"/>
                  </a:lnTo>
                  <a:lnTo>
                    <a:pt x="68" y="1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35" name="Freeform 386"/>
            <p:cNvSpPr>
              <a:spLocks/>
            </p:cNvSpPr>
            <p:nvPr/>
          </p:nvSpPr>
          <p:spPr bwMode="auto">
            <a:xfrm>
              <a:off x="2485" y="2334"/>
              <a:ext cx="139" cy="18"/>
            </a:xfrm>
            <a:custGeom>
              <a:avLst/>
              <a:gdLst>
                <a:gd name="T0" fmla="*/ 0 w 1250"/>
                <a:gd name="T1" fmla="*/ 0 h 221"/>
                <a:gd name="T2" fmla="*/ 0 w 1250"/>
                <a:gd name="T3" fmla="*/ 0 h 221"/>
                <a:gd name="T4" fmla="*/ 0 w 1250"/>
                <a:gd name="T5" fmla="*/ 0 h 221"/>
                <a:gd name="T6" fmla="*/ 0 w 1250"/>
                <a:gd name="T7" fmla="*/ 0 h 221"/>
                <a:gd name="T8" fmla="*/ 0 w 1250"/>
                <a:gd name="T9" fmla="*/ 0 h 221"/>
                <a:gd name="T10" fmla="*/ 0 w 1250"/>
                <a:gd name="T11" fmla="*/ 0 h 221"/>
                <a:gd name="T12" fmla="*/ 0 w 1250"/>
                <a:gd name="T13" fmla="*/ 0 h 221"/>
                <a:gd name="T14" fmla="*/ 0 w 1250"/>
                <a:gd name="T15" fmla="*/ 0 h 221"/>
                <a:gd name="T16" fmla="*/ 0 w 1250"/>
                <a:gd name="T17" fmla="*/ 0 h 221"/>
                <a:gd name="T18" fmla="*/ 0 w 1250"/>
                <a:gd name="T19" fmla="*/ 0 h 221"/>
                <a:gd name="T20" fmla="*/ 0 w 1250"/>
                <a:gd name="T21" fmla="*/ 0 h 221"/>
                <a:gd name="T22" fmla="*/ 0 w 1250"/>
                <a:gd name="T23" fmla="*/ 0 h 221"/>
                <a:gd name="T24" fmla="*/ 0 w 1250"/>
                <a:gd name="T25" fmla="*/ 0 h 221"/>
                <a:gd name="T26" fmla="*/ 0 w 1250"/>
                <a:gd name="T27" fmla="*/ 0 h 221"/>
                <a:gd name="T28" fmla="*/ 0 w 1250"/>
                <a:gd name="T29" fmla="*/ 0 h 221"/>
                <a:gd name="T30" fmla="*/ 0 w 1250"/>
                <a:gd name="T31" fmla="*/ 0 h 221"/>
                <a:gd name="T32" fmla="*/ 0 w 1250"/>
                <a:gd name="T33" fmla="*/ 0 h 221"/>
                <a:gd name="T34" fmla="*/ 0 w 1250"/>
                <a:gd name="T35" fmla="*/ 0 h 221"/>
                <a:gd name="T36" fmla="*/ 0 w 1250"/>
                <a:gd name="T37" fmla="*/ 0 h 221"/>
                <a:gd name="T38" fmla="*/ 0 w 1250"/>
                <a:gd name="T39" fmla="*/ 0 h 221"/>
                <a:gd name="T40" fmla="*/ 0 w 1250"/>
                <a:gd name="T41" fmla="*/ 0 h 221"/>
                <a:gd name="T42" fmla="*/ 0 w 1250"/>
                <a:gd name="T43" fmla="*/ 0 h 221"/>
                <a:gd name="T44" fmla="*/ 0 w 1250"/>
                <a:gd name="T45" fmla="*/ 0 h 221"/>
                <a:gd name="T46" fmla="*/ 0 w 1250"/>
                <a:gd name="T47" fmla="*/ 0 h 221"/>
                <a:gd name="T48" fmla="*/ 0 w 1250"/>
                <a:gd name="T49" fmla="*/ 0 h 221"/>
                <a:gd name="T50" fmla="*/ 0 w 1250"/>
                <a:gd name="T51" fmla="*/ 0 h 221"/>
                <a:gd name="T52" fmla="*/ 0 w 1250"/>
                <a:gd name="T53" fmla="*/ 0 h 221"/>
                <a:gd name="T54" fmla="*/ 0 w 1250"/>
                <a:gd name="T55" fmla="*/ 0 h 221"/>
                <a:gd name="T56" fmla="*/ 0 w 1250"/>
                <a:gd name="T57" fmla="*/ 0 h 221"/>
                <a:gd name="T58" fmla="*/ 0 w 1250"/>
                <a:gd name="T59" fmla="*/ 0 h 221"/>
                <a:gd name="T60" fmla="*/ 0 w 1250"/>
                <a:gd name="T61" fmla="*/ 0 h 221"/>
                <a:gd name="T62" fmla="*/ 0 w 1250"/>
                <a:gd name="T63" fmla="*/ 0 h 221"/>
                <a:gd name="T64" fmla="*/ 0 w 1250"/>
                <a:gd name="T65" fmla="*/ 0 h 221"/>
                <a:gd name="T66" fmla="*/ 0 w 1250"/>
                <a:gd name="T67" fmla="*/ 0 h 221"/>
                <a:gd name="T68" fmla="*/ 0 w 1250"/>
                <a:gd name="T69" fmla="*/ 0 h 2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50"/>
                <a:gd name="T106" fmla="*/ 0 h 221"/>
                <a:gd name="T107" fmla="*/ 1250 w 1250"/>
                <a:gd name="T108" fmla="*/ 221 h 22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50" h="221">
                  <a:moveTo>
                    <a:pt x="80" y="0"/>
                  </a:moveTo>
                  <a:lnTo>
                    <a:pt x="1157" y="57"/>
                  </a:lnTo>
                  <a:lnTo>
                    <a:pt x="1183" y="60"/>
                  </a:lnTo>
                  <a:lnTo>
                    <a:pt x="1203" y="67"/>
                  </a:lnTo>
                  <a:lnTo>
                    <a:pt x="1218" y="77"/>
                  </a:lnTo>
                  <a:lnTo>
                    <a:pt x="1229" y="88"/>
                  </a:lnTo>
                  <a:lnTo>
                    <a:pt x="1238" y="101"/>
                  </a:lnTo>
                  <a:lnTo>
                    <a:pt x="1243" y="115"/>
                  </a:lnTo>
                  <a:lnTo>
                    <a:pt x="1247" y="129"/>
                  </a:lnTo>
                  <a:lnTo>
                    <a:pt x="1249" y="144"/>
                  </a:lnTo>
                  <a:lnTo>
                    <a:pt x="1250" y="164"/>
                  </a:lnTo>
                  <a:lnTo>
                    <a:pt x="1246" y="180"/>
                  </a:lnTo>
                  <a:lnTo>
                    <a:pt x="1239" y="194"/>
                  </a:lnTo>
                  <a:lnTo>
                    <a:pt x="1227" y="204"/>
                  </a:lnTo>
                  <a:lnTo>
                    <a:pt x="1213" y="212"/>
                  </a:lnTo>
                  <a:lnTo>
                    <a:pt x="1197" y="217"/>
                  </a:lnTo>
                  <a:lnTo>
                    <a:pt x="1178" y="221"/>
                  </a:lnTo>
                  <a:lnTo>
                    <a:pt x="1159" y="221"/>
                  </a:lnTo>
                  <a:lnTo>
                    <a:pt x="82" y="162"/>
                  </a:lnTo>
                  <a:lnTo>
                    <a:pt x="68" y="158"/>
                  </a:lnTo>
                  <a:lnTo>
                    <a:pt x="54" y="152"/>
                  </a:lnTo>
                  <a:lnTo>
                    <a:pt x="39" y="144"/>
                  </a:lnTo>
                  <a:lnTo>
                    <a:pt x="27" y="132"/>
                  </a:lnTo>
                  <a:lnTo>
                    <a:pt x="17" y="118"/>
                  </a:lnTo>
                  <a:lnTo>
                    <a:pt x="9" y="102"/>
                  </a:lnTo>
                  <a:lnTo>
                    <a:pt x="3" y="83"/>
                  </a:lnTo>
                  <a:lnTo>
                    <a:pt x="0" y="62"/>
                  </a:lnTo>
                  <a:lnTo>
                    <a:pt x="2" y="49"/>
                  </a:lnTo>
                  <a:lnTo>
                    <a:pt x="6" y="36"/>
                  </a:lnTo>
                  <a:lnTo>
                    <a:pt x="14" y="26"/>
                  </a:lnTo>
                  <a:lnTo>
                    <a:pt x="23" y="17"/>
                  </a:lnTo>
                  <a:lnTo>
                    <a:pt x="35" y="9"/>
                  </a:lnTo>
                  <a:lnTo>
                    <a:pt x="50" y="3"/>
                  </a:lnTo>
                  <a:lnTo>
                    <a:pt x="64" y="1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36" name="Freeform 387"/>
            <p:cNvSpPr>
              <a:spLocks/>
            </p:cNvSpPr>
            <p:nvPr/>
          </p:nvSpPr>
          <p:spPr bwMode="auto">
            <a:xfrm>
              <a:off x="2486" y="2332"/>
              <a:ext cx="41" cy="15"/>
            </a:xfrm>
            <a:custGeom>
              <a:avLst/>
              <a:gdLst>
                <a:gd name="T0" fmla="*/ 0 w 375"/>
                <a:gd name="T1" fmla="*/ 0 h 180"/>
                <a:gd name="T2" fmla="*/ 0 w 375"/>
                <a:gd name="T3" fmla="*/ 0 h 180"/>
                <a:gd name="T4" fmla="*/ 0 w 375"/>
                <a:gd name="T5" fmla="*/ 0 h 180"/>
                <a:gd name="T6" fmla="*/ 0 w 375"/>
                <a:gd name="T7" fmla="*/ 0 h 180"/>
                <a:gd name="T8" fmla="*/ 0 w 375"/>
                <a:gd name="T9" fmla="*/ 0 h 180"/>
                <a:gd name="T10" fmla="*/ 0 w 375"/>
                <a:gd name="T11" fmla="*/ 0 h 180"/>
                <a:gd name="T12" fmla="*/ 0 w 375"/>
                <a:gd name="T13" fmla="*/ 0 h 180"/>
                <a:gd name="T14" fmla="*/ 0 w 375"/>
                <a:gd name="T15" fmla="*/ 0 h 180"/>
                <a:gd name="T16" fmla="*/ 0 w 375"/>
                <a:gd name="T17" fmla="*/ 0 h 180"/>
                <a:gd name="T18" fmla="*/ 0 w 375"/>
                <a:gd name="T19" fmla="*/ 0 h 180"/>
                <a:gd name="T20" fmla="*/ 0 w 375"/>
                <a:gd name="T21" fmla="*/ 0 h 180"/>
                <a:gd name="T22" fmla="*/ 0 w 375"/>
                <a:gd name="T23" fmla="*/ 0 h 180"/>
                <a:gd name="T24" fmla="*/ 0 w 375"/>
                <a:gd name="T25" fmla="*/ 0 h 180"/>
                <a:gd name="T26" fmla="*/ 0 w 375"/>
                <a:gd name="T27" fmla="*/ 0 h 180"/>
                <a:gd name="T28" fmla="*/ 0 w 375"/>
                <a:gd name="T29" fmla="*/ 0 h 180"/>
                <a:gd name="T30" fmla="*/ 0 w 375"/>
                <a:gd name="T31" fmla="*/ 0 h 180"/>
                <a:gd name="T32" fmla="*/ 0 w 375"/>
                <a:gd name="T33" fmla="*/ 0 h 180"/>
                <a:gd name="T34" fmla="*/ 0 w 375"/>
                <a:gd name="T35" fmla="*/ 0 h 180"/>
                <a:gd name="T36" fmla="*/ 0 w 375"/>
                <a:gd name="T37" fmla="*/ 0 h 180"/>
                <a:gd name="T38" fmla="*/ 0 w 375"/>
                <a:gd name="T39" fmla="*/ 0 h 180"/>
                <a:gd name="T40" fmla="*/ 0 w 375"/>
                <a:gd name="T41" fmla="*/ 0 h 180"/>
                <a:gd name="T42" fmla="*/ 0 w 375"/>
                <a:gd name="T43" fmla="*/ 0 h 180"/>
                <a:gd name="T44" fmla="*/ 0 w 375"/>
                <a:gd name="T45" fmla="*/ 0 h 180"/>
                <a:gd name="T46" fmla="*/ 0 w 375"/>
                <a:gd name="T47" fmla="*/ 0 h 180"/>
                <a:gd name="T48" fmla="*/ 0 w 375"/>
                <a:gd name="T49" fmla="*/ 0 h 180"/>
                <a:gd name="T50" fmla="*/ 0 w 375"/>
                <a:gd name="T51" fmla="*/ 0 h 180"/>
                <a:gd name="T52" fmla="*/ 0 w 375"/>
                <a:gd name="T53" fmla="*/ 0 h 180"/>
                <a:gd name="T54" fmla="*/ 0 w 375"/>
                <a:gd name="T55" fmla="*/ 0 h 180"/>
                <a:gd name="T56" fmla="*/ 0 w 375"/>
                <a:gd name="T57" fmla="*/ 0 h 180"/>
                <a:gd name="T58" fmla="*/ 0 w 375"/>
                <a:gd name="T59" fmla="*/ 0 h 18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5"/>
                <a:gd name="T91" fmla="*/ 0 h 180"/>
                <a:gd name="T92" fmla="*/ 375 w 375"/>
                <a:gd name="T93" fmla="*/ 180 h 18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5" h="180">
                  <a:moveTo>
                    <a:pt x="354" y="180"/>
                  </a:moveTo>
                  <a:lnTo>
                    <a:pt x="361" y="179"/>
                  </a:lnTo>
                  <a:lnTo>
                    <a:pt x="369" y="175"/>
                  </a:lnTo>
                  <a:lnTo>
                    <a:pt x="373" y="169"/>
                  </a:lnTo>
                  <a:lnTo>
                    <a:pt x="375" y="161"/>
                  </a:lnTo>
                  <a:lnTo>
                    <a:pt x="372" y="37"/>
                  </a:lnTo>
                  <a:lnTo>
                    <a:pt x="370" y="29"/>
                  </a:lnTo>
                  <a:lnTo>
                    <a:pt x="366" y="22"/>
                  </a:lnTo>
                  <a:lnTo>
                    <a:pt x="358" y="18"/>
                  </a:lnTo>
                  <a:lnTo>
                    <a:pt x="350" y="17"/>
                  </a:lnTo>
                  <a:lnTo>
                    <a:pt x="191" y="7"/>
                  </a:lnTo>
                  <a:lnTo>
                    <a:pt x="73" y="0"/>
                  </a:lnTo>
                  <a:lnTo>
                    <a:pt x="58" y="0"/>
                  </a:lnTo>
                  <a:lnTo>
                    <a:pt x="44" y="3"/>
                  </a:lnTo>
                  <a:lnTo>
                    <a:pt x="31" y="9"/>
                  </a:lnTo>
                  <a:lnTo>
                    <a:pt x="21" y="18"/>
                  </a:lnTo>
                  <a:lnTo>
                    <a:pt x="12" y="27"/>
                  </a:lnTo>
                  <a:lnTo>
                    <a:pt x="5" y="39"/>
                  </a:lnTo>
                  <a:lnTo>
                    <a:pt x="1" y="52"/>
                  </a:lnTo>
                  <a:lnTo>
                    <a:pt x="0" y="66"/>
                  </a:lnTo>
                  <a:lnTo>
                    <a:pt x="0" y="89"/>
                  </a:lnTo>
                  <a:lnTo>
                    <a:pt x="2" y="104"/>
                  </a:lnTo>
                  <a:lnTo>
                    <a:pt x="7" y="117"/>
                  </a:lnTo>
                  <a:lnTo>
                    <a:pt x="15" y="130"/>
                  </a:lnTo>
                  <a:lnTo>
                    <a:pt x="24" y="140"/>
                  </a:lnTo>
                  <a:lnTo>
                    <a:pt x="35" y="149"/>
                  </a:lnTo>
                  <a:lnTo>
                    <a:pt x="48" y="155"/>
                  </a:lnTo>
                  <a:lnTo>
                    <a:pt x="61" y="161"/>
                  </a:lnTo>
                  <a:lnTo>
                    <a:pt x="75" y="163"/>
                  </a:lnTo>
                  <a:lnTo>
                    <a:pt x="354" y="18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37" name="Freeform 388"/>
            <p:cNvSpPr>
              <a:spLocks/>
            </p:cNvSpPr>
            <p:nvPr/>
          </p:nvSpPr>
          <p:spPr bwMode="auto">
            <a:xfrm>
              <a:off x="2581" y="2336"/>
              <a:ext cx="42" cy="14"/>
            </a:xfrm>
            <a:custGeom>
              <a:avLst/>
              <a:gdLst>
                <a:gd name="T0" fmla="*/ 0 w 374"/>
                <a:gd name="T1" fmla="*/ 0 h 178"/>
                <a:gd name="T2" fmla="*/ 0 w 374"/>
                <a:gd name="T3" fmla="*/ 0 h 178"/>
                <a:gd name="T4" fmla="*/ 0 w 374"/>
                <a:gd name="T5" fmla="*/ 0 h 178"/>
                <a:gd name="T6" fmla="*/ 0 w 374"/>
                <a:gd name="T7" fmla="*/ 0 h 178"/>
                <a:gd name="T8" fmla="*/ 0 w 374"/>
                <a:gd name="T9" fmla="*/ 0 h 178"/>
                <a:gd name="T10" fmla="*/ 0 w 374"/>
                <a:gd name="T11" fmla="*/ 0 h 178"/>
                <a:gd name="T12" fmla="*/ 0 w 374"/>
                <a:gd name="T13" fmla="*/ 0 h 178"/>
                <a:gd name="T14" fmla="*/ 0 w 374"/>
                <a:gd name="T15" fmla="*/ 0 h 178"/>
                <a:gd name="T16" fmla="*/ 0 w 374"/>
                <a:gd name="T17" fmla="*/ 0 h 178"/>
                <a:gd name="T18" fmla="*/ 0 w 374"/>
                <a:gd name="T19" fmla="*/ 0 h 178"/>
                <a:gd name="T20" fmla="*/ 0 w 374"/>
                <a:gd name="T21" fmla="*/ 0 h 178"/>
                <a:gd name="T22" fmla="*/ 0 w 374"/>
                <a:gd name="T23" fmla="*/ 0 h 178"/>
                <a:gd name="T24" fmla="*/ 0 w 374"/>
                <a:gd name="T25" fmla="*/ 0 h 178"/>
                <a:gd name="T26" fmla="*/ 0 w 374"/>
                <a:gd name="T27" fmla="*/ 0 h 178"/>
                <a:gd name="T28" fmla="*/ 0 w 374"/>
                <a:gd name="T29" fmla="*/ 0 h 178"/>
                <a:gd name="T30" fmla="*/ 0 w 374"/>
                <a:gd name="T31" fmla="*/ 0 h 178"/>
                <a:gd name="T32" fmla="*/ 0 w 374"/>
                <a:gd name="T33" fmla="*/ 0 h 178"/>
                <a:gd name="T34" fmla="*/ 0 w 374"/>
                <a:gd name="T35" fmla="*/ 0 h 178"/>
                <a:gd name="T36" fmla="*/ 0 w 374"/>
                <a:gd name="T37" fmla="*/ 0 h 178"/>
                <a:gd name="T38" fmla="*/ 0 w 374"/>
                <a:gd name="T39" fmla="*/ 0 h 178"/>
                <a:gd name="T40" fmla="*/ 0 w 374"/>
                <a:gd name="T41" fmla="*/ 0 h 178"/>
                <a:gd name="T42" fmla="*/ 0 w 374"/>
                <a:gd name="T43" fmla="*/ 0 h 178"/>
                <a:gd name="T44" fmla="*/ 0 w 374"/>
                <a:gd name="T45" fmla="*/ 0 h 178"/>
                <a:gd name="T46" fmla="*/ 0 w 374"/>
                <a:gd name="T47" fmla="*/ 0 h 178"/>
                <a:gd name="T48" fmla="*/ 0 w 374"/>
                <a:gd name="T49" fmla="*/ 0 h 178"/>
                <a:gd name="T50" fmla="*/ 0 w 374"/>
                <a:gd name="T51" fmla="*/ 0 h 178"/>
                <a:gd name="T52" fmla="*/ 0 w 374"/>
                <a:gd name="T53" fmla="*/ 0 h 178"/>
                <a:gd name="T54" fmla="*/ 0 w 374"/>
                <a:gd name="T55" fmla="*/ 0 h 178"/>
                <a:gd name="T56" fmla="*/ 0 w 374"/>
                <a:gd name="T57" fmla="*/ 0 h 178"/>
                <a:gd name="T58" fmla="*/ 0 w 374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4"/>
                <a:gd name="T91" fmla="*/ 0 h 178"/>
                <a:gd name="T92" fmla="*/ 374 w 374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4" h="178">
                  <a:moveTo>
                    <a:pt x="24" y="160"/>
                  </a:moveTo>
                  <a:lnTo>
                    <a:pt x="17" y="159"/>
                  </a:lnTo>
                  <a:lnTo>
                    <a:pt x="10" y="156"/>
                  </a:lnTo>
                  <a:lnTo>
                    <a:pt x="5" y="150"/>
                  </a:lnTo>
                  <a:lnTo>
                    <a:pt x="2" y="140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7" y="4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181" y="7"/>
                  </a:lnTo>
                  <a:lnTo>
                    <a:pt x="299" y="12"/>
                  </a:lnTo>
                  <a:lnTo>
                    <a:pt x="314" y="15"/>
                  </a:lnTo>
                  <a:lnTo>
                    <a:pt x="328" y="20"/>
                  </a:lnTo>
                  <a:lnTo>
                    <a:pt x="340" y="29"/>
                  </a:lnTo>
                  <a:lnTo>
                    <a:pt x="351" y="38"/>
                  </a:lnTo>
                  <a:lnTo>
                    <a:pt x="360" y="48"/>
                  </a:lnTo>
                  <a:lnTo>
                    <a:pt x="368" y="61"/>
                  </a:lnTo>
                  <a:lnTo>
                    <a:pt x="373" y="74"/>
                  </a:lnTo>
                  <a:lnTo>
                    <a:pt x="374" y="89"/>
                  </a:lnTo>
                  <a:lnTo>
                    <a:pt x="374" y="111"/>
                  </a:lnTo>
                  <a:lnTo>
                    <a:pt x="373" y="125"/>
                  </a:lnTo>
                  <a:lnTo>
                    <a:pt x="370" y="137"/>
                  </a:lnTo>
                  <a:lnTo>
                    <a:pt x="363" y="149"/>
                  </a:lnTo>
                  <a:lnTo>
                    <a:pt x="354" y="159"/>
                  </a:lnTo>
                  <a:lnTo>
                    <a:pt x="343" y="167"/>
                  </a:lnTo>
                  <a:lnTo>
                    <a:pt x="331" y="174"/>
                  </a:lnTo>
                  <a:lnTo>
                    <a:pt x="318" y="177"/>
                  </a:lnTo>
                  <a:lnTo>
                    <a:pt x="304" y="178"/>
                  </a:lnTo>
                  <a:lnTo>
                    <a:pt x="24" y="16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38" name="Freeform 389"/>
            <p:cNvSpPr>
              <a:spLocks/>
            </p:cNvSpPr>
            <p:nvPr/>
          </p:nvSpPr>
          <p:spPr bwMode="auto">
            <a:xfrm>
              <a:off x="2534" y="2333"/>
              <a:ext cx="41" cy="16"/>
            </a:xfrm>
            <a:custGeom>
              <a:avLst/>
              <a:gdLst>
                <a:gd name="T0" fmla="*/ 0 w 375"/>
                <a:gd name="T1" fmla="*/ 0 h 182"/>
                <a:gd name="T2" fmla="*/ 0 w 375"/>
                <a:gd name="T3" fmla="*/ 0 h 182"/>
                <a:gd name="T4" fmla="*/ 0 w 375"/>
                <a:gd name="T5" fmla="*/ 0 h 182"/>
                <a:gd name="T6" fmla="*/ 0 w 375"/>
                <a:gd name="T7" fmla="*/ 0 h 182"/>
                <a:gd name="T8" fmla="*/ 0 w 375"/>
                <a:gd name="T9" fmla="*/ 0 h 182"/>
                <a:gd name="T10" fmla="*/ 0 w 375"/>
                <a:gd name="T11" fmla="*/ 0 h 182"/>
                <a:gd name="T12" fmla="*/ 0 w 375"/>
                <a:gd name="T13" fmla="*/ 0 h 182"/>
                <a:gd name="T14" fmla="*/ 0 w 375"/>
                <a:gd name="T15" fmla="*/ 0 h 182"/>
                <a:gd name="T16" fmla="*/ 0 w 375"/>
                <a:gd name="T17" fmla="*/ 0 h 182"/>
                <a:gd name="T18" fmla="*/ 0 w 375"/>
                <a:gd name="T19" fmla="*/ 0 h 182"/>
                <a:gd name="T20" fmla="*/ 0 w 375"/>
                <a:gd name="T21" fmla="*/ 0 h 182"/>
                <a:gd name="T22" fmla="*/ 0 w 375"/>
                <a:gd name="T23" fmla="*/ 0 h 182"/>
                <a:gd name="T24" fmla="*/ 0 w 375"/>
                <a:gd name="T25" fmla="*/ 0 h 182"/>
                <a:gd name="T26" fmla="*/ 0 w 375"/>
                <a:gd name="T27" fmla="*/ 0 h 182"/>
                <a:gd name="T28" fmla="*/ 0 w 375"/>
                <a:gd name="T29" fmla="*/ 0 h 182"/>
                <a:gd name="T30" fmla="*/ 0 w 375"/>
                <a:gd name="T31" fmla="*/ 0 h 182"/>
                <a:gd name="T32" fmla="*/ 0 w 375"/>
                <a:gd name="T33" fmla="*/ 0 h 182"/>
                <a:gd name="T34" fmla="*/ 0 w 375"/>
                <a:gd name="T35" fmla="*/ 0 h 182"/>
                <a:gd name="T36" fmla="*/ 0 w 375"/>
                <a:gd name="T37" fmla="*/ 0 h 182"/>
                <a:gd name="T38" fmla="*/ 0 w 375"/>
                <a:gd name="T39" fmla="*/ 0 h 182"/>
                <a:gd name="T40" fmla="*/ 0 w 375"/>
                <a:gd name="T41" fmla="*/ 0 h 1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5"/>
                <a:gd name="T64" fmla="*/ 0 h 182"/>
                <a:gd name="T65" fmla="*/ 375 w 375"/>
                <a:gd name="T66" fmla="*/ 182 h 1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5" h="182">
                  <a:moveTo>
                    <a:pt x="20" y="0"/>
                  </a:moveTo>
                  <a:lnTo>
                    <a:pt x="351" y="18"/>
                  </a:lnTo>
                  <a:lnTo>
                    <a:pt x="359" y="21"/>
                  </a:lnTo>
                  <a:lnTo>
                    <a:pt x="367" y="25"/>
                  </a:lnTo>
                  <a:lnTo>
                    <a:pt x="371" y="31"/>
                  </a:lnTo>
                  <a:lnTo>
                    <a:pt x="373" y="39"/>
                  </a:lnTo>
                  <a:lnTo>
                    <a:pt x="375" y="163"/>
                  </a:lnTo>
                  <a:lnTo>
                    <a:pt x="374" y="171"/>
                  </a:lnTo>
                  <a:lnTo>
                    <a:pt x="370" y="177"/>
                  </a:lnTo>
                  <a:lnTo>
                    <a:pt x="364" y="181"/>
                  </a:lnTo>
                  <a:lnTo>
                    <a:pt x="355" y="182"/>
                  </a:lnTo>
                  <a:lnTo>
                    <a:pt x="24" y="163"/>
                  </a:lnTo>
                  <a:lnTo>
                    <a:pt x="16" y="161"/>
                  </a:lnTo>
                  <a:lnTo>
                    <a:pt x="9" y="156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8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39" name="Freeform 390"/>
            <p:cNvSpPr>
              <a:spLocks/>
            </p:cNvSpPr>
            <p:nvPr/>
          </p:nvSpPr>
          <p:spPr bwMode="auto">
            <a:xfrm>
              <a:off x="2488" y="2330"/>
              <a:ext cx="42" cy="15"/>
            </a:xfrm>
            <a:custGeom>
              <a:avLst/>
              <a:gdLst>
                <a:gd name="T0" fmla="*/ 0 w 374"/>
                <a:gd name="T1" fmla="*/ 0 h 180"/>
                <a:gd name="T2" fmla="*/ 0 w 374"/>
                <a:gd name="T3" fmla="*/ 0 h 180"/>
                <a:gd name="T4" fmla="*/ 0 w 374"/>
                <a:gd name="T5" fmla="*/ 0 h 180"/>
                <a:gd name="T6" fmla="*/ 0 w 374"/>
                <a:gd name="T7" fmla="*/ 0 h 180"/>
                <a:gd name="T8" fmla="*/ 0 w 374"/>
                <a:gd name="T9" fmla="*/ 0 h 180"/>
                <a:gd name="T10" fmla="*/ 0 w 374"/>
                <a:gd name="T11" fmla="*/ 0 h 180"/>
                <a:gd name="T12" fmla="*/ 0 w 374"/>
                <a:gd name="T13" fmla="*/ 0 h 180"/>
                <a:gd name="T14" fmla="*/ 0 w 374"/>
                <a:gd name="T15" fmla="*/ 0 h 180"/>
                <a:gd name="T16" fmla="*/ 0 w 374"/>
                <a:gd name="T17" fmla="*/ 0 h 180"/>
                <a:gd name="T18" fmla="*/ 0 w 374"/>
                <a:gd name="T19" fmla="*/ 0 h 180"/>
                <a:gd name="T20" fmla="*/ 0 w 374"/>
                <a:gd name="T21" fmla="*/ 0 h 180"/>
                <a:gd name="T22" fmla="*/ 0 w 374"/>
                <a:gd name="T23" fmla="*/ 0 h 180"/>
                <a:gd name="T24" fmla="*/ 0 w 374"/>
                <a:gd name="T25" fmla="*/ 0 h 180"/>
                <a:gd name="T26" fmla="*/ 0 w 374"/>
                <a:gd name="T27" fmla="*/ 0 h 180"/>
                <a:gd name="T28" fmla="*/ 0 w 374"/>
                <a:gd name="T29" fmla="*/ 0 h 180"/>
                <a:gd name="T30" fmla="*/ 0 w 374"/>
                <a:gd name="T31" fmla="*/ 0 h 180"/>
                <a:gd name="T32" fmla="*/ 0 w 374"/>
                <a:gd name="T33" fmla="*/ 0 h 180"/>
                <a:gd name="T34" fmla="*/ 0 w 374"/>
                <a:gd name="T35" fmla="*/ 0 h 180"/>
                <a:gd name="T36" fmla="*/ 0 w 374"/>
                <a:gd name="T37" fmla="*/ 0 h 180"/>
                <a:gd name="T38" fmla="*/ 0 w 374"/>
                <a:gd name="T39" fmla="*/ 0 h 180"/>
                <a:gd name="T40" fmla="*/ 0 w 374"/>
                <a:gd name="T41" fmla="*/ 0 h 180"/>
                <a:gd name="T42" fmla="*/ 0 w 374"/>
                <a:gd name="T43" fmla="*/ 0 h 180"/>
                <a:gd name="T44" fmla="*/ 0 w 374"/>
                <a:gd name="T45" fmla="*/ 0 h 180"/>
                <a:gd name="T46" fmla="*/ 0 w 374"/>
                <a:gd name="T47" fmla="*/ 0 h 180"/>
                <a:gd name="T48" fmla="*/ 0 w 374"/>
                <a:gd name="T49" fmla="*/ 0 h 180"/>
                <a:gd name="T50" fmla="*/ 0 w 374"/>
                <a:gd name="T51" fmla="*/ 0 h 180"/>
                <a:gd name="T52" fmla="*/ 0 w 374"/>
                <a:gd name="T53" fmla="*/ 0 h 180"/>
                <a:gd name="T54" fmla="*/ 0 w 374"/>
                <a:gd name="T55" fmla="*/ 0 h 180"/>
                <a:gd name="T56" fmla="*/ 0 w 374"/>
                <a:gd name="T57" fmla="*/ 0 h 180"/>
                <a:gd name="T58" fmla="*/ 0 w 374"/>
                <a:gd name="T59" fmla="*/ 0 h 18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4"/>
                <a:gd name="T91" fmla="*/ 0 h 180"/>
                <a:gd name="T92" fmla="*/ 374 w 374"/>
                <a:gd name="T93" fmla="*/ 180 h 18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4" h="180">
                  <a:moveTo>
                    <a:pt x="353" y="180"/>
                  </a:moveTo>
                  <a:lnTo>
                    <a:pt x="360" y="179"/>
                  </a:lnTo>
                  <a:lnTo>
                    <a:pt x="367" y="175"/>
                  </a:lnTo>
                  <a:lnTo>
                    <a:pt x="372" y="169"/>
                  </a:lnTo>
                  <a:lnTo>
                    <a:pt x="374" y="160"/>
                  </a:lnTo>
                  <a:lnTo>
                    <a:pt x="369" y="37"/>
                  </a:lnTo>
                  <a:lnTo>
                    <a:pt x="367" y="30"/>
                  </a:lnTo>
                  <a:lnTo>
                    <a:pt x="363" y="23"/>
                  </a:lnTo>
                  <a:lnTo>
                    <a:pt x="357" y="19"/>
                  </a:lnTo>
                  <a:lnTo>
                    <a:pt x="350" y="17"/>
                  </a:lnTo>
                  <a:lnTo>
                    <a:pt x="188" y="7"/>
                  </a:lnTo>
                  <a:lnTo>
                    <a:pt x="70" y="0"/>
                  </a:lnTo>
                  <a:lnTo>
                    <a:pt x="55" y="1"/>
                  </a:lnTo>
                  <a:lnTo>
                    <a:pt x="42" y="4"/>
                  </a:lnTo>
                  <a:lnTo>
                    <a:pt x="29" y="9"/>
                  </a:lnTo>
                  <a:lnTo>
                    <a:pt x="19" y="17"/>
                  </a:lnTo>
                  <a:lnTo>
                    <a:pt x="10" y="27"/>
                  </a:lnTo>
                  <a:lnTo>
                    <a:pt x="4" y="39"/>
                  </a:lnTo>
                  <a:lnTo>
                    <a:pt x="0" y="51"/>
                  </a:lnTo>
                  <a:lnTo>
                    <a:pt x="0" y="66"/>
                  </a:lnTo>
                  <a:lnTo>
                    <a:pt x="0" y="89"/>
                  </a:lnTo>
                  <a:lnTo>
                    <a:pt x="1" y="103"/>
                  </a:lnTo>
                  <a:lnTo>
                    <a:pt x="6" y="116"/>
                  </a:lnTo>
                  <a:lnTo>
                    <a:pt x="13" y="129"/>
                  </a:lnTo>
                  <a:lnTo>
                    <a:pt x="23" y="139"/>
                  </a:lnTo>
                  <a:lnTo>
                    <a:pt x="34" y="149"/>
                  </a:lnTo>
                  <a:lnTo>
                    <a:pt x="46" y="156"/>
                  </a:lnTo>
                  <a:lnTo>
                    <a:pt x="60" y="161"/>
                  </a:lnTo>
                  <a:lnTo>
                    <a:pt x="75" y="163"/>
                  </a:lnTo>
                  <a:lnTo>
                    <a:pt x="353" y="18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40" name="Freeform 391"/>
            <p:cNvSpPr>
              <a:spLocks/>
            </p:cNvSpPr>
            <p:nvPr/>
          </p:nvSpPr>
          <p:spPr bwMode="auto">
            <a:xfrm>
              <a:off x="2584" y="2334"/>
              <a:ext cx="41" cy="15"/>
            </a:xfrm>
            <a:custGeom>
              <a:avLst/>
              <a:gdLst>
                <a:gd name="T0" fmla="*/ 0 w 374"/>
                <a:gd name="T1" fmla="*/ 0 h 178"/>
                <a:gd name="T2" fmla="*/ 0 w 374"/>
                <a:gd name="T3" fmla="*/ 0 h 178"/>
                <a:gd name="T4" fmla="*/ 0 w 374"/>
                <a:gd name="T5" fmla="*/ 0 h 178"/>
                <a:gd name="T6" fmla="*/ 0 w 374"/>
                <a:gd name="T7" fmla="*/ 0 h 178"/>
                <a:gd name="T8" fmla="*/ 0 w 374"/>
                <a:gd name="T9" fmla="*/ 0 h 178"/>
                <a:gd name="T10" fmla="*/ 0 w 374"/>
                <a:gd name="T11" fmla="*/ 0 h 178"/>
                <a:gd name="T12" fmla="*/ 0 w 374"/>
                <a:gd name="T13" fmla="*/ 0 h 178"/>
                <a:gd name="T14" fmla="*/ 0 w 374"/>
                <a:gd name="T15" fmla="*/ 0 h 178"/>
                <a:gd name="T16" fmla="*/ 0 w 374"/>
                <a:gd name="T17" fmla="*/ 0 h 178"/>
                <a:gd name="T18" fmla="*/ 0 w 374"/>
                <a:gd name="T19" fmla="*/ 0 h 178"/>
                <a:gd name="T20" fmla="*/ 0 w 374"/>
                <a:gd name="T21" fmla="*/ 0 h 178"/>
                <a:gd name="T22" fmla="*/ 0 w 374"/>
                <a:gd name="T23" fmla="*/ 0 h 178"/>
                <a:gd name="T24" fmla="*/ 0 w 374"/>
                <a:gd name="T25" fmla="*/ 0 h 178"/>
                <a:gd name="T26" fmla="*/ 0 w 374"/>
                <a:gd name="T27" fmla="*/ 0 h 178"/>
                <a:gd name="T28" fmla="*/ 0 w 374"/>
                <a:gd name="T29" fmla="*/ 0 h 178"/>
                <a:gd name="T30" fmla="*/ 0 w 374"/>
                <a:gd name="T31" fmla="*/ 0 h 178"/>
                <a:gd name="T32" fmla="*/ 0 w 374"/>
                <a:gd name="T33" fmla="*/ 0 h 178"/>
                <a:gd name="T34" fmla="*/ 0 w 374"/>
                <a:gd name="T35" fmla="*/ 0 h 178"/>
                <a:gd name="T36" fmla="*/ 0 w 374"/>
                <a:gd name="T37" fmla="*/ 0 h 178"/>
                <a:gd name="T38" fmla="*/ 0 w 374"/>
                <a:gd name="T39" fmla="*/ 0 h 178"/>
                <a:gd name="T40" fmla="*/ 0 w 374"/>
                <a:gd name="T41" fmla="*/ 0 h 178"/>
                <a:gd name="T42" fmla="*/ 0 w 374"/>
                <a:gd name="T43" fmla="*/ 0 h 178"/>
                <a:gd name="T44" fmla="*/ 0 w 374"/>
                <a:gd name="T45" fmla="*/ 0 h 178"/>
                <a:gd name="T46" fmla="*/ 0 w 374"/>
                <a:gd name="T47" fmla="*/ 0 h 178"/>
                <a:gd name="T48" fmla="*/ 0 w 374"/>
                <a:gd name="T49" fmla="*/ 0 h 178"/>
                <a:gd name="T50" fmla="*/ 0 w 374"/>
                <a:gd name="T51" fmla="*/ 0 h 178"/>
                <a:gd name="T52" fmla="*/ 0 w 374"/>
                <a:gd name="T53" fmla="*/ 0 h 178"/>
                <a:gd name="T54" fmla="*/ 0 w 374"/>
                <a:gd name="T55" fmla="*/ 0 h 178"/>
                <a:gd name="T56" fmla="*/ 0 w 374"/>
                <a:gd name="T57" fmla="*/ 0 h 178"/>
                <a:gd name="T58" fmla="*/ 0 w 374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4"/>
                <a:gd name="T91" fmla="*/ 0 h 178"/>
                <a:gd name="T92" fmla="*/ 374 w 374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4" h="178">
                  <a:moveTo>
                    <a:pt x="24" y="162"/>
                  </a:moveTo>
                  <a:lnTo>
                    <a:pt x="15" y="161"/>
                  </a:lnTo>
                  <a:lnTo>
                    <a:pt x="8" y="157"/>
                  </a:lnTo>
                  <a:lnTo>
                    <a:pt x="4" y="151"/>
                  </a:lnTo>
                  <a:lnTo>
                    <a:pt x="2" y="142"/>
                  </a:lnTo>
                  <a:lnTo>
                    <a:pt x="0" y="18"/>
                  </a:lnTo>
                  <a:lnTo>
                    <a:pt x="1" y="10"/>
                  </a:lnTo>
                  <a:lnTo>
                    <a:pt x="5" y="4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81" y="8"/>
                  </a:lnTo>
                  <a:lnTo>
                    <a:pt x="299" y="16"/>
                  </a:lnTo>
                  <a:lnTo>
                    <a:pt x="314" y="18"/>
                  </a:lnTo>
                  <a:lnTo>
                    <a:pt x="327" y="23"/>
                  </a:lnTo>
                  <a:lnTo>
                    <a:pt x="339" y="29"/>
                  </a:lnTo>
                  <a:lnTo>
                    <a:pt x="351" y="38"/>
                  </a:lnTo>
                  <a:lnTo>
                    <a:pt x="360" y="49"/>
                  </a:lnTo>
                  <a:lnTo>
                    <a:pt x="367" y="61"/>
                  </a:lnTo>
                  <a:lnTo>
                    <a:pt x="372" y="75"/>
                  </a:lnTo>
                  <a:lnTo>
                    <a:pt x="374" y="89"/>
                  </a:lnTo>
                  <a:lnTo>
                    <a:pt x="374" y="112"/>
                  </a:lnTo>
                  <a:lnTo>
                    <a:pt x="373" y="125"/>
                  </a:lnTo>
                  <a:lnTo>
                    <a:pt x="369" y="139"/>
                  </a:lnTo>
                  <a:lnTo>
                    <a:pt x="362" y="150"/>
                  </a:lnTo>
                  <a:lnTo>
                    <a:pt x="353" y="161"/>
                  </a:lnTo>
                  <a:lnTo>
                    <a:pt x="342" y="169"/>
                  </a:lnTo>
                  <a:lnTo>
                    <a:pt x="330" y="174"/>
                  </a:lnTo>
                  <a:lnTo>
                    <a:pt x="316" y="178"/>
                  </a:lnTo>
                  <a:lnTo>
                    <a:pt x="301" y="178"/>
                  </a:lnTo>
                  <a:lnTo>
                    <a:pt x="24" y="162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41" name="Freeform 392"/>
            <p:cNvSpPr>
              <a:spLocks/>
            </p:cNvSpPr>
            <p:nvPr/>
          </p:nvSpPr>
          <p:spPr bwMode="auto">
            <a:xfrm>
              <a:off x="2536" y="2332"/>
              <a:ext cx="41" cy="15"/>
            </a:xfrm>
            <a:custGeom>
              <a:avLst/>
              <a:gdLst>
                <a:gd name="T0" fmla="*/ 0 w 374"/>
                <a:gd name="T1" fmla="*/ 0 h 182"/>
                <a:gd name="T2" fmla="*/ 0 w 374"/>
                <a:gd name="T3" fmla="*/ 0 h 182"/>
                <a:gd name="T4" fmla="*/ 0 w 374"/>
                <a:gd name="T5" fmla="*/ 0 h 182"/>
                <a:gd name="T6" fmla="*/ 0 w 374"/>
                <a:gd name="T7" fmla="*/ 0 h 182"/>
                <a:gd name="T8" fmla="*/ 0 w 374"/>
                <a:gd name="T9" fmla="*/ 0 h 182"/>
                <a:gd name="T10" fmla="*/ 0 w 374"/>
                <a:gd name="T11" fmla="*/ 0 h 182"/>
                <a:gd name="T12" fmla="*/ 0 w 374"/>
                <a:gd name="T13" fmla="*/ 0 h 182"/>
                <a:gd name="T14" fmla="*/ 0 w 374"/>
                <a:gd name="T15" fmla="*/ 0 h 182"/>
                <a:gd name="T16" fmla="*/ 0 w 374"/>
                <a:gd name="T17" fmla="*/ 0 h 182"/>
                <a:gd name="T18" fmla="*/ 0 w 374"/>
                <a:gd name="T19" fmla="*/ 0 h 182"/>
                <a:gd name="T20" fmla="*/ 0 w 374"/>
                <a:gd name="T21" fmla="*/ 0 h 182"/>
                <a:gd name="T22" fmla="*/ 0 w 374"/>
                <a:gd name="T23" fmla="*/ 0 h 182"/>
                <a:gd name="T24" fmla="*/ 0 w 374"/>
                <a:gd name="T25" fmla="*/ 0 h 182"/>
                <a:gd name="T26" fmla="*/ 0 w 374"/>
                <a:gd name="T27" fmla="*/ 0 h 182"/>
                <a:gd name="T28" fmla="*/ 0 w 374"/>
                <a:gd name="T29" fmla="*/ 0 h 182"/>
                <a:gd name="T30" fmla="*/ 0 w 374"/>
                <a:gd name="T31" fmla="*/ 0 h 182"/>
                <a:gd name="T32" fmla="*/ 0 w 374"/>
                <a:gd name="T33" fmla="*/ 0 h 182"/>
                <a:gd name="T34" fmla="*/ 0 w 374"/>
                <a:gd name="T35" fmla="*/ 0 h 182"/>
                <a:gd name="T36" fmla="*/ 0 w 374"/>
                <a:gd name="T37" fmla="*/ 0 h 182"/>
                <a:gd name="T38" fmla="*/ 0 w 374"/>
                <a:gd name="T39" fmla="*/ 0 h 182"/>
                <a:gd name="T40" fmla="*/ 0 w 374"/>
                <a:gd name="T41" fmla="*/ 0 h 1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4"/>
                <a:gd name="T64" fmla="*/ 0 h 182"/>
                <a:gd name="T65" fmla="*/ 374 w 374"/>
                <a:gd name="T66" fmla="*/ 182 h 1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4" h="182">
                  <a:moveTo>
                    <a:pt x="21" y="0"/>
                  </a:moveTo>
                  <a:lnTo>
                    <a:pt x="352" y="19"/>
                  </a:lnTo>
                  <a:lnTo>
                    <a:pt x="359" y="21"/>
                  </a:lnTo>
                  <a:lnTo>
                    <a:pt x="366" y="25"/>
                  </a:lnTo>
                  <a:lnTo>
                    <a:pt x="370" y="31"/>
                  </a:lnTo>
                  <a:lnTo>
                    <a:pt x="372" y="40"/>
                  </a:lnTo>
                  <a:lnTo>
                    <a:pt x="374" y="164"/>
                  </a:lnTo>
                  <a:lnTo>
                    <a:pt x="373" y="171"/>
                  </a:lnTo>
                  <a:lnTo>
                    <a:pt x="369" y="177"/>
                  </a:lnTo>
                  <a:lnTo>
                    <a:pt x="363" y="181"/>
                  </a:lnTo>
                  <a:lnTo>
                    <a:pt x="356" y="182"/>
                  </a:lnTo>
                  <a:lnTo>
                    <a:pt x="25" y="164"/>
                  </a:lnTo>
                  <a:lnTo>
                    <a:pt x="16" y="162"/>
                  </a:lnTo>
                  <a:lnTo>
                    <a:pt x="9" y="157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42" name="Freeform 393"/>
            <p:cNvSpPr>
              <a:spLocks/>
            </p:cNvSpPr>
            <p:nvPr/>
          </p:nvSpPr>
          <p:spPr bwMode="auto">
            <a:xfrm>
              <a:off x="2497" y="2332"/>
              <a:ext cx="5" cy="10"/>
            </a:xfrm>
            <a:custGeom>
              <a:avLst/>
              <a:gdLst>
                <a:gd name="T0" fmla="*/ 0 w 48"/>
                <a:gd name="T1" fmla="*/ 0 h 127"/>
                <a:gd name="T2" fmla="*/ 0 w 48"/>
                <a:gd name="T3" fmla="*/ 0 h 127"/>
                <a:gd name="T4" fmla="*/ 0 w 48"/>
                <a:gd name="T5" fmla="*/ 0 h 127"/>
                <a:gd name="T6" fmla="*/ 0 w 48"/>
                <a:gd name="T7" fmla="*/ 0 h 127"/>
                <a:gd name="T8" fmla="*/ 0 w 48"/>
                <a:gd name="T9" fmla="*/ 0 h 127"/>
                <a:gd name="T10" fmla="*/ 0 w 48"/>
                <a:gd name="T11" fmla="*/ 0 h 127"/>
                <a:gd name="T12" fmla="*/ 0 w 48"/>
                <a:gd name="T13" fmla="*/ 0 h 127"/>
                <a:gd name="T14" fmla="*/ 0 w 48"/>
                <a:gd name="T15" fmla="*/ 0 h 127"/>
                <a:gd name="T16" fmla="*/ 0 w 48"/>
                <a:gd name="T17" fmla="*/ 0 h 127"/>
                <a:gd name="T18" fmla="*/ 0 w 48"/>
                <a:gd name="T19" fmla="*/ 0 h 127"/>
                <a:gd name="T20" fmla="*/ 0 w 48"/>
                <a:gd name="T21" fmla="*/ 0 h 127"/>
                <a:gd name="T22" fmla="*/ 0 w 48"/>
                <a:gd name="T23" fmla="*/ 0 h 127"/>
                <a:gd name="T24" fmla="*/ 0 w 48"/>
                <a:gd name="T25" fmla="*/ 0 h 127"/>
                <a:gd name="T26" fmla="*/ 0 w 48"/>
                <a:gd name="T27" fmla="*/ 0 h 127"/>
                <a:gd name="T28" fmla="*/ 0 w 48"/>
                <a:gd name="T29" fmla="*/ 0 h 127"/>
                <a:gd name="T30" fmla="*/ 0 w 48"/>
                <a:gd name="T31" fmla="*/ 0 h 127"/>
                <a:gd name="T32" fmla="*/ 0 w 48"/>
                <a:gd name="T33" fmla="*/ 0 h 127"/>
                <a:gd name="T34" fmla="*/ 0 w 48"/>
                <a:gd name="T35" fmla="*/ 0 h 127"/>
                <a:gd name="T36" fmla="*/ 0 w 48"/>
                <a:gd name="T37" fmla="*/ 0 h 127"/>
                <a:gd name="T38" fmla="*/ 0 w 48"/>
                <a:gd name="T39" fmla="*/ 0 h 127"/>
                <a:gd name="T40" fmla="*/ 0 w 48"/>
                <a:gd name="T41" fmla="*/ 0 h 127"/>
                <a:gd name="T42" fmla="*/ 0 w 48"/>
                <a:gd name="T43" fmla="*/ 0 h 127"/>
                <a:gd name="T44" fmla="*/ 0 w 48"/>
                <a:gd name="T45" fmla="*/ 0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8"/>
                <a:gd name="T70" fmla="*/ 0 h 127"/>
                <a:gd name="T71" fmla="*/ 48 w 48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8" h="127">
                  <a:moveTo>
                    <a:pt x="31" y="126"/>
                  </a:moveTo>
                  <a:lnTo>
                    <a:pt x="29" y="36"/>
                  </a:lnTo>
                  <a:lnTo>
                    <a:pt x="0" y="35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9" y="22"/>
                  </a:lnTo>
                  <a:lnTo>
                    <a:pt x="12" y="22"/>
                  </a:lnTo>
                  <a:lnTo>
                    <a:pt x="15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19"/>
                  </a:lnTo>
                  <a:lnTo>
                    <a:pt x="24" y="18"/>
                  </a:lnTo>
                  <a:lnTo>
                    <a:pt x="26" y="16"/>
                  </a:lnTo>
                  <a:lnTo>
                    <a:pt x="28" y="13"/>
                  </a:lnTo>
                  <a:lnTo>
                    <a:pt x="30" y="10"/>
                  </a:lnTo>
                  <a:lnTo>
                    <a:pt x="31" y="7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45" y="0"/>
                  </a:lnTo>
                  <a:lnTo>
                    <a:pt x="48" y="127"/>
                  </a:lnTo>
                  <a:lnTo>
                    <a:pt x="31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43" name="Freeform 394"/>
            <p:cNvSpPr>
              <a:spLocks/>
            </p:cNvSpPr>
            <p:nvPr/>
          </p:nvSpPr>
          <p:spPr bwMode="auto">
            <a:xfrm>
              <a:off x="2498" y="2359"/>
              <a:ext cx="5" cy="4"/>
            </a:xfrm>
            <a:custGeom>
              <a:avLst/>
              <a:gdLst>
                <a:gd name="T0" fmla="*/ 0 w 53"/>
                <a:gd name="T1" fmla="*/ 0 h 53"/>
                <a:gd name="T2" fmla="*/ 0 w 53"/>
                <a:gd name="T3" fmla="*/ 0 h 53"/>
                <a:gd name="T4" fmla="*/ 0 w 53"/>
                <a:gd name="T5" fmla="*/ 0 h 53"/>
                <a:gd name="T6" fmla="*/ 0 w 53"/>
                <a:gd name="T7" fmla="*/ 0 h 53"/>
                <a:gd name="T8" fmla="*/ 0 w 53"/>
                <a:gd name="T9" fmla="*/ 0 h 53"/>
                <a:gd name="T10" fmla="*/ 0 w 53"/>
                <a:gd name="T11" fmla="*/ 0 h 53"/>
                <a:gd name="T12" fmla="*/ 0 w 53"/>
                <a:gd name="T13" fmla="*/ 0 h 53"/>
                <a:gd name="T14" fmla="*/ 0 w 53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3"/>
                <a:gd name="T25" fmla="*/ 0 h 53"/>
                <a:gd name="T26" fmla="*/ 53 w 53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3" h="53">
                  <a:moveTo>
                    <a:pt x="0" y="53"/>
                  </a:moveTo>
                  <a:lnTo>
                    <a:pt x="37" y="0"/>
                  </a:lnTo>
                  <a:lnTo>
                    <a:pt x="52" y="1"/>
                  </a:lnTo>
                  <a:lnTo>
                    <a:pt x="53" y="53"/>
                  </a:lnTo>
                  <a:lnTo>
                    <a:pt x="36" y="53"/>
                  </a:lnTo>
                  <a:lnTo>
                    <a:pt x="36" y="25"/>
                  </a:lnTo>
                  <a:lnTo>
                    <a:pt x="16" y="53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44" name="Freeform 395"/>
            <p:cNvSpPr>
              <a:spLocks/>
            </p:cNvSpPr>
            <p:nvPr/>
          </p:nvSpPr>
          <p:spPr bwMode="auto">
            <a:xfrm>
              <a:off x="2496" y="2363"/>
              <a:ext cx="9" cy="6"/>
            </a:xfrm>
            <a:custGeom>
              <a:avLst/>
              <a:gdLst>
                <a:gd name="T0" fmla="*/ 0 w 89"/>
                <a:gd name="T1" fmla="*/ 0 h 75"/>
                <a:gd name="T2" fmla="*/ 0 w 89"/>
                <a:gd name="T3" fmla="*/ 0 h 75"/>
                <a:gd name="T4" fmla="*/ 0 w 89"/>
                <a:gd name="T5" fmla="*/ 0 h 75"/>
                <a:gd name="T6" fmla="*/ 0 w 89"/>
                <a:gd name="T7" fmla="*/ 0 h 75"/>
                <a:gd name="T8" fmla="*/ 0 w 89"/>
                <a:gd name="T9" fmla="*/ 0 h 75"/>
                <a:gd name="T10" fmla="*/ 0 w 89"/>
                <a:gd name="T11" fmla="*/ 0 h 75"/>
                <a:gd name="T12" fmla="*/ 0 w 89"/>
                <a:gd name="T13" fmla="*/ 0 h 75"/>
                <a:gd name="T14" fmla="*/ 0 w 89"/>
                <a:gd name="T15" fmla="*/ 0 h 75"/>
                <a:gd name="T16" fmla="*/ 0 w 89"/>
                <a:gd name="T17" fmla="*/ 0 h 75"/>
                <a:gd name="T18" fmla="*/ 0 w 89"/>
                <a:gd name="T19" fmla="*/ 0 h 75"/>
                <a:gd name="T20" fmla="*/ 0 w 89"/>
                <a:gd name="T21" fmla="*/ 0 h 75"/>
                <a:gd name="T22" fmla="*/ 0 w 89"/>
                <a:gd name="T23" fmla="*/ 0 h 75"/>
                <a:gd name="T24" fmla="*/ 0 w 89"/>
                <a:gd name="T25" fmla="*/ 0 h 75"/>
                <a:gd name="T26" fmla="*/ 0 w 89"/>
                <a:gd name="T27" fmla="*/ 0 h 75"/>
                <a:gd name="T28" fmla="*/ 0 w 89"/>
                <a:gd name="T29" fmla="*/ 0 h 75"/>
                <a:gd name="T30" fmla="*/ 0 w 89"/>
                <a:gd name="T31" fmla="*/ 0 h 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9"/>
                <a:gd name="T49" fmla="*/ 0 h 75"/>
                <a:gd name="T50" fmla="*/ 89 w 89"/>
                <a:gd name="T51" fmla="*/ 75 h 7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9" h="75">
                  <a:moveTo>
                    <a:pt x="18" y="0"/>
                  </a:moveTo>
                  <a:lnTo>
                    <a:pt x="0" y="25"/>
                  </a:lnTo>
                  <a:lnTo>
                    <a:pt x="0" y="40"/>
                  </a:lnTo>
                  <a:lnTo>
                    <a:pt x="56" y="43"/>
                  </a:lnTo>
                  <a:lnTo>
                    <a:pt x="56" y="74"/>
                  </a:lnTo>
                  <a:lnTo>
                    <a:pt x="72" y="75"/>
                  </a:lnTo>
                  <a:lnTo>
                    <a:pt x="72" y="44"/>
                  </a:lnTo>
                  <a:lnTo>
                    <a:pt x="89" y="45"/>
                  </a:lnTo>
                  <a:lnTo>
                    <a:pt x="88" y="31"/>
                  </a:lnTo>
                  <a:lnTo>
                    <a:pt x="71" y="30"/>
                  </a:lnTo>
                  <a:lnTo>
                    <a:pt x="71" y="0"/>
                  </a:lnTo>
                  <a:lnTo>
                    <a:pt x="54" y="0"/>
                  </a:lnTo>
                  <a:lnTo>
                    <a:pt x="55" y="29"/>
                  </a:lnTo>
                  <a:lnTo>
                    <a:pt x="14" y="27"/>
                  </a:lnTo>
                  <a:lnTo>
                    <a:pt x="3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45" name="Freeform 396"/>
            <p:cNvSpPr>
              <a:spLocks/>
            </p:cNvSpPr>
            <p:nvPr/>
          </p:nvSpPr>
          <p:spPr bwMode="auto">
            <a:xfrm>
              <a:off x="2496" y="2386"/>
              <a:ext cx="10" cy="11"/>
            </a:xfrm>
            <a:custGeom>
              <a:avLst/>
              <a:gdLst>
                <a:gd name="T0" fmla="*/ 0 w 86"/>
                <a:gd name="T1" fmla="*/ 0 h 127"/>
                <a:gd name="T2" fmla="*/ 0 w 86"/>
                <a:gd name="T3" fmla="*/ 0 h 127"/>
                <a:gd name="T4" fmla="*/ 0 w 86"/>
                <a:gd name="T5" fmla="*/ 0 h 127"/>
                <a:gd name="T6" fmla="*/ 0 w 86"/>
                <a:gd name="T7" fmla="*/ 0 h 127"/>
                <a:gd name="T8" fmla="*/ 0 w 86"/>
                <a:gd name="T9" fmla="*/ 0 h 127"/>
                <a:gd name="T10" fmla="*/ 0 w 86"/>
                <a:gd name="T11" fmla="*/ 0 h 127"/>
                <a:gd name="T12" fmla="*/ 0 w 86"/>
                <a:gd name="T13" fmla="*/ 0 h 127"/>
                <a:gd name="T14" fmla="*/ 0 w 86"/>
                <a:gd name="T15" fmla="*/ 0 h 127"/>
                <a:gd name="T16" fmla="*/ 0 w 86"/>
                <a:gd name="T17" fmla="*/ 0 h 127"/>
                <a:gd name="T18" fmla="*/ 0 w 86"/>
                <a:gd name="T19" fmla="*/ 0 h 127"/>
                <a:gd name="T20" fmla="*/ 0 w 86"/>
                <a:gd name="T21" fmla="*/ 0 h 127"/>
                <a:gd name="T22" fmla="*/ 0 w 86"/>
                <a:gd name="T23" fmla="*/ 0 h 127"/>
                <a:gd name="T24" fmla="*/ 0 w 86"/>
                <a:gd name="T25" fmla="*/ 0 h 127"/>
                <a:gd name="T26" fmla="*/ 0 w 86"/>
                <a:gd name="T27" fmla="*/ 0 h 127"/>
                <a:gd name="T28" fmla="*/ 0 w 86"/>
                <a:gd name="T29" fmla="*/ 0 h 127"/>
                <a:gd name="T30" fmla="*/ 0 w 86"/>
                <a:gd name="T31" fmla="*/ 0 h 127"/>
                <a:gd name="T32" fmla="*/ 0 w 86"/>
                <a:gd name="T33" fmla="*/ 0 h 127"/>
                <a:gd name="T34" fmla="*/ 0 w 86"/>
                <a:gd name="T35" fmla="*/ 0 h 127"/>
                <a:gd name="T36" fmla="*/ 0 w 86"/>
                <a:gd name="T37" fmla="*/ 0 h 127"/>
                <a:gd name="T38" fmla="*/ 0 w 86"/>
                <a:gd name="T39" fmla="*/ 0 h 127"/>
                <a:gd name="T40" fmla="*/ 0 w 86"/>
                <a:gd name="T41" fmla="*/ 0 h 127"/>
                <a:gd name="T42" fmla="*/ 0 w 86"/>
                <a:gd name="T43" fmla="*/ 0 h 127"/>
                <a:gd name="T44" fmla="*/ 0 w 86"/>
                <a:gd name="T45" fmla="*/ 0 h 127"/>
                <a:gd name="T46" fmla="*/ 0 w 86"/>
                <a:gd name="T47" fmla="*/ 0 h 127"/>
                <a:gd name="T48" fmla="*/ 0 w 86"/>
                <a:gd name="T49" fmla="*/ 0 h 127"/>
                <a:gd name="T50" fmla="*/ 0 w 86"/>
                <a:gd name="T51" fmla="*/ 0 h 127"/>
                <a:gd name="T52" fmla="*/ 0 w 86"/>
                <a:gd name="T53" fmla="*/ 0 h 127"/>
                <a:gd name="T54" fmla="*/ 0 w 86"/>
                <a:gd name="T55" fmla="*/ 0 h 127"/>
                <a:gd name="T56" fmla="*/ 0 w 86"/>
                <a:gd name="T57" fmla="*/ 0 h 127"/>
                <a:gd name="T58" fmla="*/ 0 w 86"/>
                <a:gd name="T59" fmla="*/ 0 h 127"/>
                <a:gd name="T60" fmla="*/ 0 w 86"/>
                <a:gd name="T61" fmla="*/ 0 h 127"/>
                <a:gd name="T62" fmla="*/ 0 w 86"/>
                <a:gd name="T63" fmla="*/ 0 h 127"/>
                <a:gd name="T64" fmla="*/ 0 w 86"/>
                <a:gd name="T65" fmla="*/ 0 h 127"/>
                <a:gd name="T66" fmla="*/ 0 w 86"/>
                <a:gd name="T67" fmla="*/ 0 h 1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6"/>
                <a:gd name="T103" fmla="*/ 0 h 127"/>
                <a:gd name="T104" fmla="*/ 86 w 86"/>
                <a:gd name="T105" fmla="*/ 127 h 12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6" h="127">
                  <a:moveTo>
                    <a:pt x="20" y="126"/>
                  </a:moveTo>
                  <a:lnTo>
                    <a:pt x="22" y="114"/>
                  </a:lnTo>
                  <a:lnTo>
                    <a:pt x="25" y="103"/>
                  </a:lnTo>
                  <a:lnTo>
                    <a:pt x="28" y="92"/>
                  </a:lnTo>
                  <a:lnTo>
                    <a:pt x="32" y="81"/>
                  </a:lnTo>
                  <a:lnTo>
                    <a:pt x="37" y="71"/>
                  </a:lnTo>
                  <a:lnTo>
                    <a:pt x="41" y="61"/>
                  </a:lnTo>
                  <a:lnTo>
                    <a:pt x="46" y="52"/>
                  </a:lnTo>
                  <a:lnTo>
                    <a:pt x="51" y="45"/>
                  </a:lnTo>
                  <a:lnTo>
                    <a:pt x="56" y="38"/>
                  </a:lnTo>
                  <a:lnTo>
                    <a:pt x="61" y="30"/>
                  </a:lnTo>
                  <a:lnTo>
                    <a:pt x="65" y="24"/>
                  </a:lnTo>
                  <a:lnTo>
                    <a:pt x="68" y="20"/>
                  </a:lnTo>
                  <a:lnTo>
                    <a:pt x="0" y="16"/>
                  </a:lnTo>
                  <a:lnTo>
                    <a:pt x="0" y="0"/>
                  </a:lnTo>
                  <a:lnTo>
                    <a:pt x="86" y="5"/>
                  </a:lnTo>
                  <a:lnTo>
                    <a:pt x="86" y="19"/>
                  </a:lnTo>
                  <a:lnTo>
                    <a:pt x="82" y="24"/>
                  </a:lnTo>
                  <a:lnTo>
                    <a:pt x="78" y="29"/>
                  </a:lnTo>
                  <a:lnTo>
                    <a:pt x="74" y="34"/>
                  </a:lnTo>
                  <a:lnTo>
                    <a:pt x="71" y="40"/>
                  </a:lnTo>
                  <a:lnTo>
                    <a:pt x="68" y="45"/>
                  </a:lnTo>
                  <a:lnTo>
                    <a:pt x="65" y="49"/>
                  </a:lnTo>
                  <a:lnTo>
                    <a:pt x="61" y="54"/>
                  </a:lnTo>
                  <a:lnTo>
                    <a:pt x="58" y="59"/>
                  </a:lnTo>
                  <a:lnTo>
                    <a:pt x="56" y="66"/>
                  </a:lnTo>
                  <a:lnTo>
                    <a:pt x="53" y="73"/>
                  </a:lnTo>
                  <a:lnTo>
                    <a:pt x="49" y="81"/>
                  </a:lnTo>
                  <a:lnTo>
                    <a:pt x="46" y="89"/>
                  </a:lnTo>
                  <a:lnTo>
                    <a:pt x="44" y="98"/>
                  </a:lnTo>
                  <a:lnTo>
                    <a:pt x="42" y="106"/>
                  </a:lnTo>
                  <a:lnTo>
                    <a:pt x="39" y="116"/>
                  </a:lnTo>
                  <a:lnTo>
                    <a:pt x="37" y="127"/>
                  </a:lnTo>
                  <a:lnTo>
                    <a:pt x="20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46" name="Freeform 397"/>
            <p:cNvSpPr>
              <a:spLocks/>
            </p:cNvSpPr>
            <p:nvPr/>
          </p:nvSpPr>
          <p:spPr bwMode="auto">
            <a:xfrm>
              <a:off x="2543" y="2334"/>
              <a:ext cx="10" cy="10"/>
            </a:xfrm>
            <a:custGeom>
              <a:avLst/>
              <a:gdLst>
                <a:gd name="T0" fmla="*/ 0 w 86"/>
                <a:gd name="T1" fmla="*/ 0 h 129"/>
                <a:gd name="T2" fmla="*/ 0 w 86"/>
                <a:gd name="T3" fmla="*/ 0 h 129"/>
                <a:gd name="T4" fmla="*/ 0 w 86"/>
                <a:gd name="T5" fmla="*/ 0 h 129"/>
                <a:gd name="T6" fmla="*/ 0 w 86"/>
                <a:gd name="T7" fmla="*/ 0 h 129"/>
                <a:gd name="T8" fmla="*/ 0 w 86"/>
                <a:gd name="T9" fmla="*/ 0 h 129"/>
                <a:gd name="T10" fmla="*/ 0 w 86"/>
                <a:gd name="T11" fmla="*/ 0 h 129"/>
                <a:gd name="T12" fmla="*/ 0 w 86"/>
                <a:gd name="T13" fmla="*/ 0 h 129"/>
                <a:gd name="T14" fmla="*/ 0 w 86"/>
                <a:gd name="T15" fmla="*/ 0 h 129"/>
                <a:gd name="T16" fmla="*/ 0 w 86"/>
                <a:gd name="T17" fmla="*/ 0 h 129"/>
                <a:gd name="T18" fmla="*/ 0 w 86"/>
                <a:gd name="T19" fmla="*/ 0 h 129"/>
                <a:gd name="T20" fmla="*/ 0 w 86"/>
                <a:gd name="T21" fmla="*/ 0 h 129"/>
                <a:gd name="T22" fmla="*/ 0 w 86"/>
                <a:gd name="T23" fmla="*/ 0 h 129"/>
                <a:gd name="T24" fmla="*/ 0 w 86"/>
                <a:gd name="T25" fmla="*/ 0 h 129"/>
                <a:gd name="T26" fmla="*/ 0 w 86"/>
                <a:gd name="T27" fmla="*/ 0 h 129"/>
                <a:gd name="T28" fmla="*/ 0 w 86"/>
                <a:gd name="T29" fmla="*/ 0 h 129"/>
                <a:gd name="T30" fmla="*/ 0 w 86"/>
                <a:gd name="T31" fmla="*/ 0 h 129"/>
                <a:gd name="T32" fmla="*/ 0 w 86"/>
                <a:gd name="T33" fmla="*/ 0 h 129"/>
                <a:gd name="T34" fmla="*/ 0 w 86"/>
                <a:gd name="T35" fmla="*/ 0 h 129"/>
                <a:gd name="T36" fmla="*/ 0 w 86"/>
                <a:gd name="T37" fmla="*/ 0 h 129"/>
                <a:gd name="T38" fmla="*/ 0 w 86"/>
                <a:gd name="T39" fmla="*/ 0 h 129"/>
                <a:gd name="T40" fmla="*/ 0 w 86"/>
                <a:gd name="T41" fmla="*/ 0 h 129"/>
                <a:gd name="T42" fmla="*/ 0 w 86"/>
                <a:gd name="T43" fmla="*/ 0 h 129"/>
                <a:gd name="T44" fmla="*/ 0 w 86"/>
                <a:gd name="T45" fmla="*/ 0 h 129"/>
                <a:gd name="T46" fmla="*/ 0 w 86"/>
                <a:gd name="T47" fmla="*/ 0 h 129"/>
                <a:gd name="T48" fmla="*/ 0 w 86"/>
                <a:gd name="T49" fmla="*/ 0 h 129"/>
                <a:gd name="T50" fmla="*/ 0 w 86"/>
                <a:gd name="T51" fmla="*/ 0 h 129"/>
                <a:gd name="T52" fmla="*/ 0 w 86"/>
                <a:gd name="T53" fmla="*/ 0 h 129"/>
                <a:gd name="T54" fmla="*/ 0 w 86"/>
                <a:gd name="T55" fmla="*/ 0 h 129"/>
                <a:gd name="T56" fmla="*/ 0 w 86"/>
                <a:gd name="T57" fmla="*/ 0 h 129"/>
                <a:gd name="T58" fmla="*/ 0 w 86"/>
                <a:gd name="T59" fmla="*/ 0 h 129"/>
                <a:gd name="T60" fmla="*/ 0 w 86"/>
                <a:gd name="T61" fmla="*/ 0 h 129"/>
                <a:gd name="T62" fmla="*/ 0 w 86"/>
                <a:gd name="T63" fmla="*/ 0 h 129"/>
                <a:gd name="T64" fmla="*/ 0 w 86"/>
                <a:gd name="T65" fmla="*/ 0 h 129"/>
                <a:gd name="T66" fmla="*/ 0 w 86"/>
                <a:gd name="T67" fmla="*/ 0 h 129"/>
                <a:gd name="T68" fmla="*/ 0 w 86"/>
                <a:gd name="T69" fmla="*/ 0 h 129"/>
                <a:gd name="T70" fmla="*/ 0 w 86"/>
                <a:gd name="T71" fmla="*/ 0 h 1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6"/>
                <a:gd name="T109" fmla="*/ 0 h 129"/>
                <a:gd name="T110" fmla="*/ 86 w 86"/>
                <a:gd name="T111" fmla="*/ 129 h 1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6" h="129">
                  <a:moveTo>
                    <a:pt x="0" y="124"/>
                  </a:moveTo>
                  <a:lnTo>
                    <a:pt x="1" y="114"/>
                  </a:lnTo>
                  <a:lnTo>
                    <a:pt x="3" y="104"/>
                  </a:lnTo>
                  <a:lnTo>
                    <a:pt x="5" y="97"/>
                  </a:lnTo>
                  <a:lnTo>
                    <a:pt x="9" y="92"/>
                  </a:lnTo>
                  <a:lnTo>
                    <a:pt x="14" y="86"/>
                  </a:lnTo>
                  <a:lnTo>
                    <a:pt x="20" y="81"/>
                  </a:lnTo>
                  <a:lnTo>
                    <a:pt x="28" y="75"/>
                  </a:lnTo>
                  <a:lnTo>
                    <a:pt x="36" y="70"/>
                  </a:lnTo>
                  <a:lnTo>
                    <a:pt x="44" y="66"/>
                  </a:lnTo>
                  <a:lnTo>
                    <a:pt x="52" y="62"/>
                  </a:lnTo>
                  <a:lnTo>
                    <a:pt x="57" y="59"/>
                  </a:lnTo>
                  <a:lnTo>
                    <a:pt x="62" y="57"/>
                  </a:lnTo>
                  <a:lnTo>
                    <a:pt x="65" y="54"/>
                  </a:lnTo>
                  <a:lnTo>
                    <a:pt x="66" y="50"/>
                  </a:lnTo>
                  <a:lnTo>
                    <a:pt x="67" y="44"/>
                  </a:lnTo>
                  <a:lnTo>
                    <a:pt x="67" y="39"/>
                  </a:lnTo>
                  <a:lnTo>
                    <a:pt x="67" y="34"/>
                  </a:lnTo>
                  <a:lnTo>
                    <a:pt x="66" y="29"/>
                  </a:lnTo>
                  <a:lnTo>
                    <a:pt x="64" y="25"/>
                  </a:lnTo>
                  <a:lnTo>
                    <a:pt x="61" y="22"/>
                  </a:lnTo>
                  <a:lnTo>
                    <a:pt x="57" y="19"/>
                  </a:lnTo>
                  <a:lnTo>
                    <a:pt x="53" y="16"/>
                  </a:lnTo>
                  <a:lnTo>
                    <a:pt x="48" y="14"/>
                  </a:lnTo>
                  <a:lnTo>
                    <a:pt x="43" y="14"/>
                  </a:lnTo>
                  <a:lnTo>
                    <a:pt x="32" y="15"/>
                  </a:lnTo>
                  <a:lnTo>
                    <a:pt x="24" y="21"/>
                  </a:lnTo>
                  <a:lnTo>
                    <a:pt x="19" y="30"/>
                  </a:lnTo>
                  <a:lnTo>
                    <a:pt x="17" y="43"/>
                  </a:lnTo>
                  <a:lnTo>
                    <a:pt x="1" y="42"/>
                  </a:lnTo>
                  <a:lnTo>
                    <a:pt x="1" y="36"/>
                  </a:lnTo>
                  <a:lnTo>
                    <a:pt x="2" y="31"/>
                  </a:lnTo>
                  <a:lnTo>
                    <a:pt x="4" y="25"/>
                  </a:lnTo>
                  <a:lnTo>
                    <a:pt x="6" y="20"/>
                  </a:lnTo>
                  <a:lnTo>
                    <a:pt x="8" y="15"/>
                  </a:lnTo>
                  <a:lnTo>
                    <a:pt x="11" y="11"/>
                  </a:lnTo>
                  <a:lnTo>
                    <a:pt x="15" y="7"/>
                  </a:lnTo>
                  <a:lnTo>
                    <a:pt x="19" y="4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3" y="0"/>
                  </a:lnTo>
                  <a:lnTo>
                    <a:pt x="49" y="0"/>
                  </a:lnTo>
                  <a:lnTo>
                    <a:pt x="54" y="1"/>
                  </a:lnTo>
                  <a:lnTo>
                    <a:pt x="58" y="3"/>
                  </a:lnTo>
                  <a:lnTo>
                    <a:pt x="64" y="5"/>
                  </a:lnTo>
                  <a:lnTo>
                    <a:pt x="68" y="7"/>
                  </a:lnTo>
                  <a:lnTo>
                    <a:pt x="72" y="10"/>
                  </a:lnTo>
                  <a:lnTo>
                    <a:pt x="75" y="14"/>
                  </a:lnTo>
                  <a:lnTo>
                    <a:pt x="78" y="20"/>
                  </a:lnTo>
                  <a:lnTo>
                    <a:pt x="81" y="24"/>
                  </a:lnTo>
                  <a:lnTo>
                    <a:pt x="83" y="29"/>
                  </a:lnTo>
                  <a:lnTo>
                    <a:pt x="84" y="35"/>
                  </a:lnTo>
                  <a:lnTo>
                    <a:pt x="85" y="41"/>
                  </a:lnTo>
                  <a:lnTo>
                    <a:pt x="84" y="49"/>
                  </a:lnTo>
                  <a:lnTo>
                    <a:pt x="82" y="55"/>
                  </a:lnTo>
                  <a:lnTo>
                    <a:pt x="79" y="61"/>
                  </a:lnTo>
                  <a:lnTo>
                    <a:pt x="76" y="66"/>
                  </a:lnTo>
                  <a:lnTo>
                    <a:pt x="72" y="70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1" y="82"/>
                  </a:lnTo>
                  <a:lnTo>
                    <a:pt x="43" y="86"/>
                  </a:lnTo>
                  <a:lnTo>
                    <a:pt x="37" y="89"/>
                  </a:lnTo>
                  <a:lnTo>
                    <a:pt x="31" y="92"/>
                  </a:lnTo>
                  <a:lnTo>
                    <a:pt x="27" y="95"/>
                  </a:lnTo>
                  <a:lnTo>
                    <a:pt x="24" y="98"/>
                  </a:lnTo>
                  <a:lnTo>
                    <a:pt x="22" y="101"/>
                  </a:lnTo>
                  <a:lnTo>
                    <a:pt x="20" y="106"/>
                  </a:lnTo>
                  <a:lnTo>
                    <a:pt x="18" y="111"/>
                  </a:lnTo>
                  <a:lnTo>
                    <a:pt x="86" y="115"/>
                  </a:lnTo>
                  <a:lnTo>
                    <a:pt x="86" y="129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47" name="Freeform 398"/>
            <p:cNvSpPr>
              <a:spLocks/>
            </p:cNvSpPr>
            <p:nvPr/>
          </p:nvSpPr>
          <p:spPr bwMode="auto">
            <a:xfrm>
              <a:off x="2543" y="2361"/>
              <a:ext cx="10" cy="11"/>
            </a:xfrm>
            <a:custGeom>
              <a:avLst/>
              <a:gdLst>
                <a:gd name="T0" fmla="*/ 0 w 86"/>
                <a:gd name="T1" fmla="*/ 0 h 130"/>
                <a:gd name="T2" fmla="*/ 0 w 86"/>
                <a:gd name="T3" fmla="*/ 0 h 130"/>
                <a:gd name="T4" fmla="*/ 0 w 86"/>
                <a:gd name="T5" fmla="*/ 0 h 130"/>
                <a:gd name="T6" fmla="*/ 0 w 86"/>
                <a:gd name="T7" fmla="*/ 0 h 130"/>
                <a:gd name="T8" fmla="*/ 0 w 86"/>
                <a:gd name="T9" fmla="*/ 0 h 130"/>
                <a:gd name="T10" fmla="*/ 0 w 86"/>
                <a:gd name="T11" fmla="*/ 0 h 130"/>
                <a:gd name="T12" fmla="*/ 0 w 86"/>
                <a:gd name="T13" fmla="*/ 0 h 130"/>
                <a:gd name="T14" fmla="*/ 0 w 86"/>
                <a:gd name="T15" fmla="*/ 0 h 130"/>
                <a:gd name="T16" fmla="*/ 0 w 86"/>
                <a:gd name="T17" fmla="*/ 0 h 130"/>
                <a:gd name="T18" fmla="*/ 0 w 86"/>
                <a:gd name="T19" fmla="*/ 0 h 130"/>
                <a:gd name="T20" fmla="*/ 0 w 86"/>
                <a:gd name="T21" fmla="*/ 0 h 130"/>
                <a:gd name="T22" fmla="*/ 0 w 86"/>
                <a:gd name="T23" fmla="*/ 0 h 130"/>
                <a:gd name="T24" fmla="*/ 0 w 86"/>
                <a:gd name="T25" fmla="*/ 0 h 130"/>
                <a:gd name="T26" fmla="*/ 0 w 86"/>
                <a:gd name="T27" fmla="*/ 0 h 130"/>
                <a:gd name="T28" fmla="*/ 0 w 86"/>
                <a:gd name="T29" fmla="*/ 0 h 130"/>
                <a:gd name="T30" fmla="*/ 0 w 86"/>
                <a:gd name="T31" fmla="*/ 0 h 130"/>
                <a:gd name="T32" fmla="*/ 0 w 86"/>
                <a:gd name="T33" fmla="*/ 0 h 130"/>
                <a:gd name="T34" fmla="*/ 0 w 86"/>
                <a:gd name="T35" fmla="*/ 0 h 130"/>
                <a:gd name="T36" fmla="*/ 0 w 86"/>
                <a:gd name="T37" fmla="*/ 0 h 130"/>
                <a:gd name="T38" fmla="*/ 0 w 86"/>
                <a:gd name="T39" fmla="*/ 0 h 130"/>
                <a:gd name="T40" fmla="*/ 0 w 86"/>
                <a:gd name="T41" fmla="*/ 0 h 130"/>
                <a:gd name="T42" fmla="*/ 0 w 86"/>
                <a:gd name="T43" fmla="*/ 0 h 130"/>
                <a:gd name="T44" fmla="*/ 0 w 86"/>
                <a:gd name="T45" fmla="*/ 0 h 130"/>
                <a:gd name="T46" fmla="*/ 0 w 86"/>
                <a:gd name="T47" fmla="*/ 0 h 130"/>
                <a:gd name="T48" fmla="*/ 0 w 86"/>
                <a:gd name="T49" fmla="*/ 0 h 130"/>
                <a:gd name="T50" fmla="*/ 0 w 86"/>
                <a:gd name="T51" fmla="*/ 0 h 130"/>
                <a:gd name="T52" fmla="*/ 0 w 86"/>
                <a:gd name="T53" fmla="*/ 0 h 130"/>
                <a:gd name="T54" fmla="*/ 0 w 86"/>
                <a:gd name="T55" fmla="*/ 0 h 130"/>
                <a:gd name="T56" fmla="*/ 0 w 86"/>
                <a:gd name="T57" fmla="*/ 0 h 130"/>
                <a:gd name="T58" fmla="*/ 0 w 86"/>
                <a:gd name="T59" fmla="*/ 0 h 130"/>
                <a:gd name="T60" fmla="*/ 0 w 86"/>
                <a:gd name="T61" fmla="*/ 0 h 130"/>
                <a:gd name="T62" fmla="*/ 0 w 86"/>
                <a:gd name="T63" fmla="*/ 0 h 130"/>
                <a:gd name="T64" fmla="*/ 0 w 86"/>
                <a:gd name="T65" fmla="*/ 0 h 130"/>
                <a:gd name="T66" fmla="*/ 0 w 86"/>
                <a:gd name="T67" fmla="*/ 0 h 130"/>
                <a:gd name="T68" fmla="*/ 0 w 86"/>
                <a:gd name="T69" fmla="*/ 0 h 130"/>
                <a:gd name="T70" fmla="*/ 0 w 86"/>
                <a:gd name="T71" fmla="*/ 0 h 130"/>
                <a:gd name="T72" fmla="*/ 0 w 86"/>
                <a:gd name="T73" fmla="*/ 0 h 130"/>
                <a:gd name="T74" fmla="*/ 0 w 86"/>
                <a:gd name="T75" fmla="*/ 0 h 130"/>
                <a:gd name="T76" fmla="*/ 0 w 86"/>
                <a:gd name="T77" fmla="*/ 0 h 130"/>
                <a:gd name="T78" fmla="*/ 0 w 86"/>
                <a:gd name="T79" fmla="*/ 0 h 130"/>
                <a:gd name="T80" fmla="*/ 0 w 86"/>
                <a:gd name="T81" fmla="*/ 0 h 130"/>
                <a:gd name="T82" fmla="*/ 0 w 86"/>
                <a:gd name="T83" fmla="*/ 0 h 130"/>
                <a:gd name="T84" fmla="*/ 0 w 86"/>
                <a:gd name="T85" fmla="*/ 0 h 130"/>
                <a:gd name="T86" fmla="*/ 0 w 86"/>
                <a:gd name="T87" fmla="*/ 0 h 1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6"/>
                <a:gd name="T133" fmla="*/ 0 h 130"/>
                <a:gd name="T134" fmla="*/ 86 w 86"/>
                <a:gd name="T135" fmla="*/ 130 h 1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6" h="130">
                  <a:moveTo>
                    <a:pt x="0" y="92"/>
                  </a:moveTo>
                  <a:lnTo>
                    <a:pt x="17" y="93"/>
                  </a:lnTo>
                  <a:lnTo>
                    <a:pt x="20" y="102"/>
                  </a:lnTo>
                  <a:lnTo>
                    <a:pt x="25" y="109"/>
                  </a:lnTo>
                  <a:lnTo>
                    <a:pt x="33" y="114"/>
                  </a:lnTo>
                  <a:lnTo>
                    <a:pt x="44" y="116"/>
                  </a:lnTo>
                  <a:lnTo>
                    <a:pt x="49" y="116"/>
                  </a:lnTo>
                  <a:lnTo>
                    <a:pt x="54" y="114"/>
                  </a:lnTo>
                  <a:lnTo>
                    <a:pt x="58" y="113"/>
                  </a:lnTo>
                  <a:lnTo>
                    <a:pt x="63" y="110"/>
                  </a:lnTo>
                  <a:lnTo>
                    <a:pt x="66" y="106"/>
                  </a:lnTo>
                  <a:lnTo>
                    <a:pt x="69" y="101"/>
                  </a:lnTo>
                  <a:lnTo>
                    <a:pt x="70" y="96"/>
                  </a:lnTo>
                  <a:lnTo>
                    <a:pt x="71" y="90"/>
                  </a:lnTo>
                  <a:lnTo>
                    <a:pt x="70" y="83"/>
                  </a:lnTo>
                  <a:lnTo>
                    <a:pt x="68" y="77"/>
                  </a:lnTo>
                  <a:lnTo>
                    <a:pt x="65" y="71"/>
                  </a:lnTo>
                  <a:lnTo>
                    <a:pt x="61" y="67"/>
                  </a:lnTo>
                  <a:lnTo>
                    <a:pt x="57" y="63"/>
                  </a:lnTo>
                  <a:lnTo>
                    <a:pt x="52" y="60"/>
                  </a:lnTo>
                  <a:lnTo>
                    <a:pt x="47" y="59"/>
                  </a:lnTo>
                  <a:lnTo>
                    <a:pt x="42" y="58"/>
                  </a:lnTo>
                  <a:lnTo>
                    <a:pt x="38" y="58"/>
                  </a:lnTo>
                  <a:lnTo>
                    <a:pt x="35" y="58"/>
                  </a:lnTo>
                  <a:lnTo>
                    <a:pt x="31" y="59"/>
                  </a:lnTo>
                  <a:lnTo>
                    <a:pt x="28" y="60"/>
                  </a:lnTo>
                  <a:lnTo>
                    <a:pt x="25" y="61"/>
                  </a:lnTo>
                  <a:lnTo>
                    <a:pt x="22" y="63"/>
                  </a:lnTo>
                  <a:lnTo>
                    <a:pt x="20" y="65"/>
                  </a:lnTo>
                  <a:lnTo>
                    <a:pt x="18" y="68"/>
                  </a:lnTo>
                  <a:lnTo>
                    <a:pt x="5" y="66"/>
                  </a:lnTo>
                  <a:lnTo>
                    <a:pt x="12" y="0"/>
                  </a:lnTo>
                  <a:lnTo>
                    <a:pt x="78" y="3"/>
                  </a:lnTo>
                  <a:lnTo>
                    <a:pt x="78" y="19"/>
                  </a:lnTo>
                  <a:lnTo>
                    <a:pt x="25" y="16"/>
                  </a:lnTo>
                  <a:lnTo>
                    <a:pt x="19" y="50"/>
                  </a:lnTo>
                  <a:lnTo>
                    <a:pt x="21" y="49"/>
                  </a:lnTo>
                  <a:lnTo>
                    <a:pt x="24" y="48"/>
                  </a:lnTo>
                  <a:lnTo>
                    <a:pt x="26" y="47"/>
                  </a:lnTo>
                  <a:lnTo>
                    <a:pt x="29" y="46"/>
                  </a:lnTo>
                  <a:lnTo>
                    <a:pt x="33" y="45"/>
                  </a:lnTo>
                  <a:lnTo>
                    <a:pt x="36" y="43"/>
                  </a:lnTo>
                  <a:lnTo>
                    <a:pt x="39" y="43"/>
                  </a:lnTo>
                  <a:lnTo>
                    <a:pt x="43" y="45"/>
                  </a:lnTo>
                  <a:lnTo>
                    <a:pt x="47" y="45"/>
                  </a:lnTo>
                  <a:lnTo>
                    <a:pt x="52" y="46"/>
                  </a:lnTo>
                  <a:lnTo>
                    <a:pt x="56" y="47"/>
                  </a:lnTo>
                  <a:lnTo>
                    <a:pt x="60" y="49"/>
                  </a:lnTo>
                  <a:lnTo>
                    <a:pt x="65" y="50"/>
                  </a:lnTo>
                  <a:lnTo>
                    <a:pt x="68" y="52"/>
                  </a:lnTo>
                  <a:lnTo>
                    <a:pt x="71" y="54"/>
                  </a:lnTo>
                  <a:lnTo>
                    <a:pt x="74" y="56"/>
                  </a:lnTo>
                  <a:lnTo>
                    <a:pt x="77" y="60"/>
                  </a:lnTo>
                  <a:lnTo>
                    <a:pt x="79" y="63"/>
                  </a:lnTo>
                  <a:lnTo>
                    <a:pt x="81" y="66"/>
                  </a:lnTo>
                  <a:lnTo>
                    <a:pt x="83" y="70"/>
                  </a:lnTo>
                  <a:lnTo>
                    <a:pt x="84" y="74"/>
                  </a:lnTo>
                  <a:lnTo>
                    <a:pt x="85" y="78"/>
                  </a:lnTo>
                  <a:lnTo>
                    <a:pt x="86" y="82"/>
                  </a:lnTo>
                  <a:lnTo>
                    <a:pt x="86" y="86"/>
                  </a:lnTo>
                  <a:lnTo>
                    <a:pt x="86" y="92"/>
                  </a:lnTo>
                  <a:lnTo>
                    <a:pt x="86" y="98"/>
                  </a:lnTo>
                  <a:lnTo>
                    <a:pt x="85" y="104"/>
                  </a:lnTo>
                  <a:lnTo>
                    <a:pt x="83" y="109"/>
                  </a:lnTo>
                  <a:lnTo>
                    <a:pt x="80" y="114"/>
                  </a:lnTo>
                  <a:lnTo>
                    <a:pt x="77" y="118"/>
                  </a:lnTo>
                  <a:lnTo>
                    <a:pt x="73" y="121"/>
                  </a:lnTo>
                  <a:lnTo>
                    <a:pt x="69" y="124"/>
                  </a:lnTo>
                  <a:lnTo>
                    <a:pt x="64" y="127"/>
                  </a:lnTo>
                  <a:lnTo>
                    <a:pt x="57" y="128"/>
                  </a:lnTo>
                  <a:lnTo>
                    <a:pt x="50" y="130"/>
                  </a:lnTo>
                  <a:lnTo>
                    <a:pt x="43" y="130"/>
                  </a:lnTo>
                  <a:lnTo>
                    <a:pt x="39" y="129"/>
                  </a:lnTo>
                  <a:lnTo>
                    <a:pt x="35" y="128"/>
                  </a:lnTo>
                  <a:lnTo>
                    <a:pt x="31" y="128"/>
                  </a:lnTo>
                  <a:lnTo>
                    <a:pt x="27" y="127"/>
                  </a:lnTo>
                  <a:lnTo>
                    <a:pt x="23" y="125"/>
                  </a:lnTo>
                  <a:lnTo>
                    <a:pt x="20" y="123"/>
                  </a:lnTo>
                  <a:lnTo>
                    <a:pt x="17" y="121"/>
                  </a:lnTo>
                  <a:lnTo>
                    <a:pt x="14" y="118"/>
                  </a:lnTo>
                  <a:lnTo>
                    <a:pt x="11" y="116"/>
                  </a:lnTo>
                  <a:lnTo>
                    <a:pt x="9" y="113"/>
                  </a:lnTo>
                  <a:lnTo>
                    <a:pt x="7" y="110"/>
                  </a:lnTo>
                  <a:lnTo>
                    <a:pt x="5" y="106"/>
                  </a:lnTo>
                  <a:lnTo>
                    <a:pt x="4" y="102"/>
                  </a:lnTo>
                  <a:lnTo>
                    <a:pt x="2" y="99"/>
                  </a:lnTo>
                  <a:lnTo>
                    <a:pt x="1" y="96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48" name="Freeform 399"/>
            <p:cNvSpPr>
              <a:spLocks/>
            </p:cNvSpPr>
            <p:nvPr/>
          </p:nvSpPr>
          <p:spPr bwMode="auto">
            <a:xfrm>
              <a:off x="2544" y="2388"/>
              <a:ext cx="9" cy="3"/>
            </a:xfrm>
            <a:custGeom>
              <a:avLst/>
              <a:gdLst>
                <a:gd name="T0" fmla="*/ 0 w 76"/>
                <a:gd name="T1" fmla="*/ 0 h 34"/>
                <a:gd name="T2" fmla="*/ 0 w 76"/>
                <a:gd name="T3" fmla="*/ 0 h 34"/>
                <a:gd name="T4" fmla="*/ 0 w 76"/>
                <a:gd name="T5" fmla="*/ 0 h 34"/>
                <a:gd name="T6" fmla="*/ 0 w 76"/>
                <a:gd name="T7" fmla="*/ 0 h 34"/>
                <a:gd name="T8" fmla="*/ 0 w 76"/>
                <a:gd name="T9" fmla="*/ 0 h 34"/>
                <a:gd name="T10" fmla="*/ 0 w 76"/>
                <a:gd name="T11" fmla="*/ 0 h 34"/>
                <a:gd name="T12" fmla="*/ 0 w 76"/>
                <a:gd name="T13" fmla="*/ 0 h 34"/>
                <a:gd name="T14" fmla="*/ 0 w 76"/>
                <a:gd name="T15" fmla="*/ 0 h 34"/>
                <a:gd name="T16" fmla="*/ 0 w 76"/>
                <a:gd name="T17" fmla="*/ 0 h 34"/>
                <a:gd name="T18" fmla="*/ 0 w 76"/>
                <a:gd name="T19" fmla="*/ 0 h 34"/>
                <a:gd name="T20" fmla="*/ 0 w 76"/>
                <a:gd name="T21" fmla="*/ 0 h 34"/>
                <a:gd name="T22" fmla="*/ 0 w 76"/>
                <a:gd name="T23" fmla="*/ 0 h 34"/>
                <a:gd name="T24" fmla="*/ 0 w 76"/>
                <a:gd name="T25" fmla="*/ 0 h 34"/>
                <a:gd name="T26" fmla="*/ 0 w 76"/>
                <a:gd name="T27" fmla="*/ 0 h 34"/>
                <a:gd name="T28" fmla="*/ 0 w 76"/>
                <a:gd name="T29" fmla="*/ 0 h 34"/>
                <a:gd name="T30" fmla="*/ 0 w 76"/>
                <a:gd name="T31" fmla="*/ 0 h 34"/>
                <a:gd name="T32" fmla="*/ 0 w 76"/>
                <a:gd name="T33" fmla="*/ 0 h 34"/>
                <a:gd name="T34" fmla="*/ 0 w 76"/>
                <a:gd name="T35" fmla="*/ 0 h 34"/>
                <a:gd name="T36" fmla="*/ 0 w 76"/>
                <a:gd name="T37" fmla="*/ 0 h 34"/>
                <a:gd name="T38" fmla="*/ 0 w 76"/>
                <a:gd name="T39" fmla="*/ 0 h 34"/>
                <a:gd name="T40" fmla="*/ 0 w 76"/>
                <a:gd name="T41" fmla="*/ 0 h 34"/>
                <a:gd name="T42" fmla="*/ 0 w 76"/>
                <a:gd name="T43" fmla="*/ 0 h 34"/>
                <a:gd name="T44" fmla="*/ 0 w 76"/>
                <a:gd name="T45" fmla="*/ 0 h 34"/>
                <a:gd name="T46" fmla="*/ 0 w 76"/>
                <a:gd name="T47" fmla="*/ 0 h 34"/>
                <a:gd name="T48" fmla="*/ 0 w 76"/>
                <a:gd name="T49" fmla="*/ 0 h 34"/>
                <a:gd name="T50" fmla="*/ 0 w 76"/>
                <a:gd name="T51" fmla="*/ 0 h 34"/>
                <a:gd name="T52" fmla="*/ 0 w 76"/>
                <a:gd name="T53" fmla="*/ 0 h 34"/>
                <a:gd name="T54" fmla="*/ 0 w 76"/>
                <a:gd name="T55" fmla="*/ 0 h 34"/>
                <a:gd name="T56" fmla="*/ 0 w 76"/>
                <a:gd name="T57" fmla="*/ 0 h 34"/>
                <a:gd name="T58" fmla="*/ 0 w 76"/>
                <a:gd name="T59" fmla="*/ 0 h 34"/>
                <a:gd name="T60" fmla="*/ 0 w 76"/>
                <a:gd name="T61" fmla="*/ 0 h 34"/>
                <a:gd name="T62" fmla="*/ 0 w 76"/>
                <a:gd name="T63" fmla="*/ 0 h 34"/>
                <a:gd name="T64" fmla="*/ 0 w 76"/>
                <a:gd name="T65" fmla="*/ 0 h 34"/>
                <a:gd name="T66" fmla="*/ 0 w 76"/>
                <a:gd name="T67" fmla="*/ 0 h 34"/>
                <a:gd name="T68" fmla="*/ 0 w 76"/>
                <a:gd name="T69" fmla="*/ 0 h 34"/>
                <a:gd name="T70" fmla="*/ 0 w 76"/>
                <a:gd name="T71" fmla="*/ 0 h 34"/>
                <a:gd name="T72" fmla="*/ 0 w 76"/>
                <a:gd name="T73" fmla="*/ 0 h 34"/>
                <a:gd name="T74" fmla="*/ 0 w 76"/>
                <a:gd name="T75" fmla="*/ 0 h 34"/>
                <a:gd name="T76" fmla="*/ 0 w 76"/>
                <a:gd name="T77" fmla="*/ 0 h 34"/>
                <a:gd name="T78" fmla="*/ 0 w 76"/>
                <a:gd name="T79" fmla="*/ 0 h 34"/>
                <a:gd name="T80" fmla="*/ 0 w 76"/>
                <a:gd name="T81" fmla="*/ 0 h 34"/>
                <a:gd name="T82" fmla="*/ 0 w 76"/>
                <a:gd name="T83" fmla="*/ 0 h 34"/>
                <a:gd name="T84" fmla="*/ 0 w 76"/>
                <a:gd name="T85" fmla="*/ 0 h 34"/>
                <a:gd name="T86" fmla="*/ 0 w 76"/>
                <a:gd name="T87" fmla="*/ 0 h 34"/>
                <a:gd name="T88" fmla="*/ 0 w 76"/>
                <a:gd name="T89" fmla="*/ 0 h 34"/>
                <a:gd name="T90" fmla="*/ 0 w 76"/>
                <a:gd name="T91" fmla="*/ 0 h 3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6"/>
                <a:gd name="T139" fmla="*/ 0 h 34"/>
                <a:gd name="T140" fmla="*/ 76 w 76"/>
                <a:gd name="T141" fmla="*/ 34 h 3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6" h="34">
                  <a:moveTo>
                    <a:pt x="0" y="34"/>
                  </a:moveTo>
                  <a:lnTo>
                    <a:pt x="0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2" y="18"/>
                  </a:lnTo>
                  <a:lnTo>
                    <a:pt x="4" y="13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9" y="2"/>
                  </a:lnTo>
                  <a:lnTo>
                    <a:pt x="24" y="1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48" y="2"/>
                  </a:lnTo>
                  <a:lnTo>
                    <a:pt x="54" y="4"/>
                  </a:lnTo>
                  <a:lnTo>
                    <a:pt x="59" y="6"/>
                  </a:lnTo>
                  <a:lnTo>
                    <a:pt x="63" y="9"/>
                  </a:lnTo>
                  <a:lnTo>
                    <a:pt x="66" y="12"/>
                  </a:lnTo>
                  <a:lnTo>
                    <a:pt x="69" y="16"/>
                  </a:lnTo>
                  <a:lnTo>
                    <a:pt x="71" y="20"/>
                  </a:lnTo>
                  <a:lnTo>
                    <a:pt x="73" y="24"/>
                  </a:lnTo>
                  <a:lnTo>
                    <a:pt x="75" y="27"/>
                  </a:lnTo>
                  <a:lnTo>
                    <a:pt x="76" y="31"/>
                  </a:lnTo>
                  <a:lnTo>
                    <a:pt x="76" y="34"/>
                  </a:lnTo>
                  <a:lnTo>
                    <a:pt x="60" y="34"/>
                  </a:lnTo>
                  <a:lnTo>
                    <a:pt x="60" y="30"/>
                  </a:lnTo>
                  <a:lnTo>
                    <a:pt x="58" y="27"/>
                  </a:lnTo>
                  <a:lnTo>
                    <a:pt x="56" y="24"/>
                  </a:lnTo>
                  <a:lnTo>
                    <a:pt x="53" y="21"/>
                  </a:lnTo>
                  <a:lnTo>
                    <a:pt x="49" y="19"/>
                  </a:lnTo>
                  <a:lnTo>
                    <a:pt x="45" y="17"/>
                  </a:lnTo>
                  <a:lnTo>
                    <a:pt x="41" y="16"/>
                  </a:lnTo>
                  <a:lnTo>
                    <a:pt x="35" y="15"/>
                  </a:lnTo>
                  <a:lnTo>
                    <a:pt x="30" y="15"/>
                  </a:lnTo>
                  <a:lnTo>
                    <a:pt x="25" y="16"/>
                  </a:lnTo>
                  <a:lnTo>
                    <a:pt x="22" y="18"/>
                  </a:lnTo>
                  <a:lnTo>
                    <a:pt x="19" y="20"/>
                  </a:lnTo>
                  <a:lnTo>
                    <a:pt x="17" y="23"/>
                  </a:lnTo>
                  <a:lnTo>
                    <a:pt x="16" y="26"/>
                  </a:lnTo>
                  <a:lnTo>
                    <a:pt x="15" y="29"/>
                  </a:lnTo>
                  <a:lnTo>
                    <a:pt x="15" y="33"/>
                  </a:lnTo>
                  <a:lnTo>
                    <a:pt x="15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49" name="Freeform 400"/>
            <p:cNvSpPr>
              <a:spLocks/>
            </p:cNvSpPr>
            <p:nvPr/>
          </p:nvSpPr>
          <p:spPr bwMode="auto">
            <a:xfrm>
              <a:off x="2544" y="2391"/>
              <a:ext cx="9" cy="5"/>
            </a:xfrm>
            <a:custGeom>
              <a:avLst/>
              <a:gdLst>
                <a:gd name="T0" fmla="*/ 0 w 84"/>
                <a:gd name="T1" fmla="*/ 0 h 59"/>
                <a:gd name="T2" fmla="*/ 0 w 84"/>
                <a:gd name="T3" fmla="*/ 0 h 59"/>
                <a:gd name="T4" fmla="*/ 0 w 84"/>
                <a:gd name="T5" fmla="*/ 0 h 59"/>
                <a:gd name="T6" fmla="*/ 0 w 84"/>
                <a:gd name="T7" fmla="*/ 0 h 59"/>
                <a:gd name="T8" fmla="*/ 0 w 84"/>
                <a:gd name="T9" fmla="*/ 0 h 59"/>
                <a:gd name="T10" fmla="*/ 0 w 84"/>
                <a:gd name="T11" fmla="*/ 0 h 59"/>
                <a:gd name="T12" fmla="*/ 0 w 84"/>
                <a:gd name="T13" fmla="*/ 0 h 59"/>
                <a:gd name="T14" fmla="*/ 0 w 84"/>
                <a:gd name="T15" fmla="*/ 0 h 59"/>
                <a:gd name="T16" fmla="*/ 0 w 84"/>
                <a:gd name="T17" fmla="*/ 0 h 59"/>
                <a:gd name="T18" fmla="*/ 0 w 84"/>
                <a:gd name="T19" fmla="*/ 0 h 59"/>
                <a:gd name="T20" fmla="*/ 0 w 84"/>
                <a:gd name="T21" fmla="*/ 0 h 59"/>
                <a:gd name="T22" fmla="*/ 0 w 84"/>
                <a:gd name="T23" fmla="*/ 0 h 59"/>
                <a:gd name="T24" fmla="*/ 0 w 84"/>
                <a:gd name="T25" fmla="*/ 0 h 59"/>
                <a:gd name="T26" fmla="*/ 0 w 84"/>
                <a:gd name="T27" fmla="*/ 0 h 59"/>
                <a:gd name="T28" fmla="*/ 0 w 84"/>
                <a:gd name="T29" fmla="*/ 0 h 59"/>
                <a:gd name="T30" fmla="*/ 0 w 84"/>
                <a:gd name="T31" fmla="*/ 0 h 59"/>
                <a:gd name="T32" fmla="*/ 0 w 84"/>
                <a:gd name="T33" fmla="*/ 0 h 59"/>
                <a:gd name="T34" fmla="*/ 0 w 84"/>
                <a:gd name="T35" fmla="*/ 0 h 59"/>
                <a:gd name="T36" fmla="*/ 0 w 84"/>
                <a:gd name="T37" fmla="*/ 0 h 59"/>
                <a:gd name="T38" fmla="*/ 0 w 84"/>
                <a:gd name="T39" fmla="*/ 0 h 59"/>
                <a:gd name="T40" fmla="*/ 0 w 84"/>
                <a:gd name="T41" fmla="*/ 0 h 59"/>
                <a:gd name="T42" fmla="*/ 0 w 84"/>
                <a:gd name="T43" fmla="*/ 0 h 59"/>
                <a:gd name="T44" fmla="*/ 0 w 84"/>
                <a:gd name="T45" fmla="*/ 0 h 59"/>
                <a:gd name="T46" fmla="*/ 0 w 84"/>
                <a:gd name="T47" fmla="*/ 0 h 59"/>
                <a:gd name="T48" fmla="*/ 0 w 84"/>
                <a:gd name="T49" fmla="*/ 0 h 59"/>
                <a:gd name="T50" fmla="*/ 0 w 84"/>
                <a:gd name="T51" fmla="*/ 0 h 59"/>
                <a:gd name="T52" fmla="*/ 0 w 84"/>
                <a:gd name="T53" fmla="*/ 0 h 59"/>
                <a:gd name="T54" fmla="*/ 0 w 84"/>
                <a:gd name="T55" fmla="*/ 0 h 59"/>
                <a:gd name="T56" fmla="*/ 0 w 84"/>
                <a:gd name="T57" fmla="*/ 0 h 59"/>
                <a:gd name="T58" fmla="*/ 0 w 84"/>
                <a:gd name="T59" fmla="*/ 0 h 59"/>
                <a:gd name="T60" fmla="*/ 0 w 84"/>
                <a:gd name="T61" fmla="*/ 0 h 59"/>
                <a:gd name="T62" fmla="*/ 0 w 84"/>
                <a:gd name="T63" fmla="*/ 0 h 59"/>
                <a:gd name="T64" fmla="*/ 0 w 84"/>
                <a:gd name="T65" fmla="*/ 0 h 59"/>
                <a:gd name="T66" fmla="*/ 0 w 84"/>
                <a:gd name="T67" fmla="*/ 0 h 59"/>
                <a:gd name="T68" fmla="*/ 0 w 84"/>
                <a:gd name="T69" fmla="*/ 0 h 59"/>
                <a:gd name="T70" fmla="*/ 0 w 84"/>
                <a:gd name="T71" fmla="*/ 0 h 5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4"/>
                <a:gd name="T109" fmla="*/ 0 h 59"/>
                <a:gd name="T110" fmla="*/ 84 w 84"/>
                <a:gd name="T111" fmla="*/ 59 h 5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4" h="59">
                  <a:moveTo>
                    <a:pt x="0" y="59"/>
                  </a:moveTo>
                  <a:lnTo>
                    <a:pt x="0" y="59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4" y="36"/>
                  </a:lnTo>
                  <a:lnTo>
                    <a:pt x="10" y="30"/>
                  </a:lnTo>
                  <a:lnTo>
                    <a:pt x="19" y="25"/>
                  </a:lnTo>
                  <a:lnTo>
                    <a:pt x="12" y="21"/>
                  </a:lnTo>
                  <a:lnTo>
                    <a:pt x="7" y="15"/>
                  </a:lnTo>
                  <a:lnTo>
                    <a:pt x="4" y="7"/>
                  </a:lnTo>
                  <a:lnTo>
                    <a:pt x="3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4" y="14"/>
                  </a:lnTo>
                  <a:lnTo>
                    <a:pt x="28" y="17"/>
                  </a:lnTo>
                  <a:lnTo>
                    <a:pt x="32" y="18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9" y="19"/>
                  </a:lnTo>
                  <a:lnTo>
                    <a:pt x="54" y="18"/>
                  </a:lnTo>
                  <a:lnTo>
                    <a:pt x="57" y="15"/>
                  </a:lnTo>
                  <a:lnTo>
                    <a:pt x="60" y="12"/>
                  </a:lnTo>
                  <a:lnTo>
                    <a:pt x="62" y="8"/>
                  </a:lnTo>
                  <a:lnTo>
                    <a:pt x="63" y="4"/>
                  </a:lnTo>
                  <a:lnTo>
                    <a:pt x="63" y="0"/>
                  </a:lnTo>
                  <a:lnTo>
                    <a:pt x="79" y="0"/>
                  </a:lnTo>
                  <a:lnTo>
                    <a:pt x="79" y="1"/>
                  </a:lnTo>
                  <a:lnTo>
                    <a:pt x="79" y="5"/>
                  </a:lnTo>
                  <a:lnTo>
                    <a:pt x="78" y="8"/>
                  </a:lnTo>
                  <a:lnTo>
                    <a:pt x="78" y="12"/>
                  </a:lnTo>
                  <a:lnTo>
                    <a:pt x="77" y="15"/>
                  </a:lnTo>
                  <a:lnTo>
                    <a:pt x="76" y="18"/>
                  </a:lnTo>
                  <a:lnTo>
                    <a:pt x="74" y="20"/>
                  </a:lnTo>
                  <a:lnTo>
                    <a:pt x="73" y="21"/>
                  </a:lnTo>
                  <a:lnTo>
                    <a:pt x="71" y="23"/>
                  </a:lnTo>
                  <a:lnTo>
                    <a:pt x="69" y="24"/>
                  </a:lnTo>
                  <a:lnTo>
                    <a:pt x="68" y="25"/>
                  </a:lnTo>
                  <a:lnTo>
                    <a:pt x="66" y="27"/>
                  </a:lnTo>
                  <a:lnTo>
                    <a:pt x="64" y="28"/>
                  </a:lnTo>
                  <a:lnTo>
                    <a:pt x="69" y="30"/>
                  </a:lnTo>
                  <a:lnTo>
                    <a:pt x="74" y="33"/>
                  </a:lnTo>
                  <a:lnTo>
                    <a:pt x="77" y="37"/>
                  </a:lnTo>
                  <a:lnTo>
                    <a:pt x="80" y="42"/>
                  </a:lnTo>
                  <a:lnTo>
                    <a:pt x="82" y="46"/>
                  </a:lnTo>
                  <a:lnTo>
                    <a:pt x="83" y="51"/>
                  </a:lnTo>
                  <a:lnTo>
                    <a:pt x="84" y="55"/>
                  </a:lnTo>
                  <a:lnTo>
                    <a:pt x="84" y="59"/>
                  </a:lnTo>
                  <a:lnTo>
                    <a:pt x="68" y="59"/>
                  </a:lnTo>
                  <a:lnTo>
                    <a:pt x="67" y="55"/>
                  </a:lnTo>
                  <a:lnTo>
                    <a:pt x="66" y="50"/>
                  </a:lnTo>
                  <a:lnTo>
                    <a:pt x="64" y="46"/>
                  </a:lnTo>
                  <a:lnTo>
                    <a:pt x="61" y="42"/>
                  </a:lnTo>
                  <a:lnTo>
                    <a:pt x="57" y="38"/>
                  </a:lnTo>
                  <a:lnTo>
                    <a:pt x="52" y="36"/>
                  </a:lnTo>
                  <a:lnTo>
                    <a:pt x="47" y="35"/>
                  </a:lnTo>
                  <a:lnTo>
                    <a:pt x="42" y="34"/>
                  </a:lnTo>
                  <a:lnTo>
                    <a:pt x="38" y="34"/>
                  </a:lnTo>
                  <a:lnTo>
                    <a:pt x="34" y="35"/>
                  </a:lnTo>
                  <a:lnTo>
                    <a:pt x="31" y="36"/>
                  </a:lnTo>
                  <a:lnTo>
                    <a:pt x="28" y="37"/>
                  </a:lnTo>
                  <a:lnTo>
                    <a:pt x="25" y="38"/>
                  </a:lnTo>
                  <a:lnTo>
                    <a:pt x="23" y="41"/>
                  </a:lnTo>
                  <a:lnTo>
                    <a:pt x="21" y="43"/>
                  </a:lnTo>
                  <a:lnTo>
                    <a:pt x="19" y="45"/>
                  </a:lnTo>
                  <a:lnTo>
                    <a:pt x="18" y="48"/>
                  </a:lnTo>
                  <a:lnTo>
                    <a:pt x="17" y="51"/>
                  </a:lnTo>
                  <a:lnTo>
                    <a:pt x="16" y="54"/>
                  </a:lnTo>
                  <a:lnTo>
                    <a:pt x="16" y="57"/>
                  </a:lnTo>
                  <a:lnTo>
                    <a:pt x="16" y="5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50" name="Freeform 401"/>
            <p:cNvSpPr>
              <a:spLocks/>
            </p:cNvSpPr>
            <p:nvPr/>
          </p:nvSpPr>
          <p:spPr bwMode="auto">
            <a:xfrm>
              <a:off x="2544" y="2396"/>
              <a:ext cx="9" cy="3"/>
            </a:xfrm>
            <a:custGeom>
              <a:avLst/>
              <a:gdLst>
                <a:gd name="T0" fmla="*/ 0 w 84"/>
                <a:gd name="T1" fmla="*/ 0 h 40"/>
                <a:gd name="T2" fmla="*/ 0 w 84"/>
                <a:gd name="T3" fmla="*/ 0 h 40"/>
                <a:gd name="T4" fmla="*/ 0 w 84"/>
                <a:gd name="T5" fmla="*/ 0 h 40"/>
                <a:gd name="T6" fmla="*/ 0 w 84"/>
                <a:gd name="T7" fmla="*/ 0 h 40"/>
                <a:gd name="T8" fmla="*/ 0 w 84"/>
                <a:gd name="T9" fmla="*/ 0 h 40"/>
                <a:gd name="T10" fmla="*/ 0 w 84"/>
                <a:gd name="T11" fmla="*/ 0 h 40"/>
                <a:gd name="T12" fmla="*/ 0 w 84"/>
                <a:gd name="T13" fmla="*/ 0 h 40"/>
                <a:gd name="T14" fmla="*/ 0 w 84"/>
                <a:gd name="T15" fmla="*/ 0 h 40"/>
                <a:gd name="T16" fmla="*/ 0 w 84"/>
                <a:gd name="T17" fmla="*/ 0 h 40"/>
                <a:gd name="T18" fmla="*/ 0 w 84"/>
                <a:gd name="T19" fmla="*/ 0 h 40"/>
                <a:gd name="T20" fmla="*/ 0 w 84"/>
                <a:gd name="T21" fmla="*/ 0 h 40"/>
                <a:gd name="T22" fmla="*/ 0 w 84"/>
                <a:gd name="T23" fmla="*/ 0 h 40"/>
                <a:gd name="T24" fmla="*/ 0 w 84"/>
                <a:gd name="T25" fmla="*/ 0 h 40"/>
                <a:gd name="T26" fmla="*/ 0 w 84"/>
                <a:gd name="T27" fmla="*/ 0 h 40"/>
                <a:gd name="T28" fmla="*/ 0 w 84"/>
                <a:gd name="T29" fmla="*/ 0 h 40"/>
                <a:gd name="T30" fmla="*/ 0 w 84"/>
                <a:gd name="T31" fmla="*/ 0 h 40"/>
                <a:gd name="T32" fmla="*/ 0 w 84"/>
                <a:gd name="T33" fmla="*/ 0 h 40"/>
                <a:gd name="T34" fmla="*/ 0 w 84"/>
                <a:gd name="T35" fmla="*/ 0 h 40"/>
                <a:gd name="T36" fmla="*/ 0 w 84"/>
                <a:gd name="T37" fmla="*/ 0 h 40"/>
                <a:gd name="T38" fmla="*/ 0 w 84"/>
                <a:gd name="T39" fmla="*/ 0 h 40"/>
                <a:gd name="T40" fmla="*/ 0 w 84"/>
                <a:gd name="T41" fmla="*/ 0 h 40"/>
                <a:gd name="T42" fmla="*/ 0 w 84"/>
                <a:gd name="T43" fmla="*/ 0 h 40"/>
                <a:gd name="T44" fmla="*/ 0 w 84"/>
                <a:gd name="T45" fmla="*/ 0 h 40"/>
                <a:gd name="T46" fmla="*/ 0 w 84"/>
                <a:gd name="T47" fmla="*/ 0 h 40"/>
                <a:gd name="T48" fmla="*/ 0 w 84"/>
                <a:gd name="T49" fmla="*/ 0 h 40"/>
                <a:gd name="T50" fmla="*/ 0 w 84"/>
                <a:gd name="T51" fmla="*/ 0 h 40"/>
                <a:gd name="T52" fmla="*/ 0 w 84"/>
                <a:gd name="T53" fmla="*/ 0 h 40"/>
                <a:gd name="T54" fmla="*/ 0 w 84"/>
                <a:gd name="T55" fmla="*/ 0 h 40"/>
                <a:gd name="T56" fmla="*/ 0 w 84"/>
                <a:gd name="T57" fmla="*/ 0 h 40"/>
                <a:gd name="T58" fmla="*/ 0 w 84"/>
                <a:gd name="T59" fmla="*/ 0 h 40"/>
                <a:gd name="T60" fmla="*/ 0 w 84"/>
                <a:gd name="T61" fmla="*/ 0 h 40"/>
                <a:gd name="T62" fmla="*/ 0 w 84"/>
                <a:gd name="T63" fmla="*/ 0 h 40"/>
                <a:gd name="T64" fmla="*/ 0 w 84"/>
                <a:gd name="T65" fmla="*/ 0 h 40"/>
                <a:gd name="T66" fmla="*/ 0 w 84"/>
                <a:gd name="T67" fmla="*/ 0 h 40"/>
                <a:gd name="T68" fmla="*/ 0 w 84"/>
                <a:gd name="T69" fmla="*/ 0 h 40"/>
                <a:gd name="T70" fmla="*/ 0 w 84"/>
                <a:gd name="T71" fmla="*/ 0 h 40"/>
                <a:gd name="T72" fmla="*/ 0 w 84"/>
                <a:gd name="T73" fmla="*/ 0 h 40"/>
                <a:gd name="T74" fmla="*/ 0 w 84"/>
                <a:gd name="T75" fmla="*/ 0 h 40"/>
                <a:gd name="T76" fmla="*/ 0 w 84"/>
                <a:gd name="T77" fmla="*/ 0 h 40"/>
                <a:gd name="T78" fmla="*/ 0 w 84"/>
                <a:gd name="T79" fmla="*/ 0 h 40"/>
                <a:gd name="T80" fmla="*/ 0 w 84"/>
                <a:gd name="T81" fmla="*/ 0 h 40"/>
                <a:gd name="T82" fmla="*/ 0 w 84"/>
                <a:gd name="T83" fmla="*/ 0 h 40"/>
                <a:gd name="T84" fmla="*/ 0 w 84"/>
                <a:gd name="T85" fmla="*/ 0 h 40"/>
                <a:gd name="T86" fmla="*/ 0 w 84"/>
                <a:gd name="T87" fmla="*/ 0 h 40"/>
                <a:gd name="T88" fmla="*/ 0 w 84"/>
                <a:gd name="T89" fmla="*/ 0 h 40"/>
                <a:gd name="T90" fmla="*/ 0 w 84"/>
                <a:gd name="T91" fmla="*/ 0 h 40"/>
                <a:gd name="T92" fmla="*/ 0 w 84"/>
                <a:gd name="T93" fmla="*/ 0 h 40"/>
                <a:gd name="T94" fmla="*/ 0 w 84"/>
                <a:gd name="T95" fmla="*/ 0 h 40"/>
                <a:gd name="T96" fmla="*/ 0 w 84"/>
                <a:gd name="T97" fmla="*/ 0 h 40"/>
                <a:gd name="T98" fmla="*/ 0 w 84"/>
                <a:gd name="T99" fmla="*/ 0 h 40"/>
                <a:gd name="T100" fmla="*/ 0 w 84"/>
                <a:gd name="T101" fmla="*/ 0 h 40"/>
                <a:gd name="T102" fmla="*/ 0 w 84"/>
                <a:gd name="T103" fmla="*/ 0 h 4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4"/>
                <a:gd name="T157" fmla="*/ 0 h 40"/>
                <a:gd name="T158" fmla="*/ 84 w 84"/>
                <a:gd name="T159" fmla="*/ 40 h 4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4" h="40">
                  <a:moveTo>
                    <a:pt x="0" y="0"/>
                  </a:moveTo>
                  <a:lnTo>
                    <a:pt x="1" y="3"/>
                  </a:lnTo>
                  <a:lnTo>
                    <a:pt x="1" y="7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6" y="20"/>
                  </a:lnTo>
                  <a:lnTo>
                    <a:pt x="9" y="24"/>
                  </a:lnTo>
                  <a:lnTo>
                    <a:pt x="13" y="27"/>
                  </a:lnTo>
                  <a:lnTo>
                    <a:pt x="16" y="30"/>
                  </a:lnTo>
                  <a:lnTo>
                    <a:pt x="20" y="32"/>
                  </a:lnTo>
                  <a:lnTo>
                    <a:pt x="23" y="34"/>
                  </a:lnTo>
                  <a:lnTo>
                    <a:pt x="27" y="36"/>
                  </a:lnTo>
                  <a:lnTo>
                    <a:pt x="31" y="37"/>
                  </a:lnTo>
                  <a:lnTo>
                    <a:pt x="35" y="37"/>
                  </a:lnTo>
                  <a:lnTo>
                    <a:pt x="39" y="38"/>
                  </a:lnTo>
                  <a:lnTo>
                    <a:pt x="43" y="40"/>
                  </a:lnTo>
                  <a:lnTo>
                    <a:pt x="47" y="40"/>
                  </a:lnTo>
                  <a:lnTo>
                    <a:pt x="51" y="38"/>
                  </a:lnTo>
                  <a:lnTo>
                    <a:pt x="56" y="37"/>
                  </a:lnTo>
                  <a:lnTo>
                    <a:pt x="60" y="36"/>
                  </a:lnTo>
                  <a:lnTo>
                    <a:pt x="64" y="35"/>
                  </a:lnTo>
                  <a:lnTo>
                    <a:pt x="67" y="33"/>
                  </a:lnTo>
                  <a:lnTo>
                    <a:pt x="70" y="31"/>
                  </a:lnTo>
                  <a:lnTo>
                    <a:pt x="73" y="29"/>
                  </a:lnTo>
                  <a:lnTo>
                    <a:pt x="76" y="26"/>
                  </a:lnTo>
                  <a:lnTo>
                    <a:pt x="78" y="23"/>
                  </a:lnTo>
                  <a:lnTo>
                    <a:pt x="80" y="20"/>
                  </a:lnTo>
                  <a:lnTo>
                    <a:pt x="82" y="17"/>
                  </a:lnTo>
                  <a:lnTo>
                    <a:pt x="83" y="13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1"/>
                  </a:lnTo>
                  <a:lnTo>
                    <a:pt x="84" y="0"/>
                  </a:lnTo>
                  <a:lnTo>
                    <a:pt x="68" y="0"/>
                  </a:lnTo>
                  <a:lnTo>
                    <a:pt x="68" y="2"/>
                  </a:lnTo>
                  <a:lnTo>
                    <a:pt x="67" y="13"/>
                  </a:lnTo>
                  <a:lnTo>
                    <a:pt x="63" y="20"/>
                  </a:lnTo>
                  <a:lnTo>
                    <a:pt x="55" y="24"/>
                  </a:lnTo>
                  <a:lnTo>
                    <a:pt x="43" y="25"/>
                  </a:lnTo>
                  <a:lnTo>
                    <a:pt x="39" y="24"/>
                  </a:lnTo>
                  <a:lnTo>
                    <a:pt x="35" y="23"/>
                  </a:lnTo>
                  <a:lnTo>
                    <a:pt x="31" y="22"/>
                  </a:lnTo>
                  <a:lnTo>
                    <a:pt x="28" y="21"/>
                  </a:lnTo>
                  <a:lnTo>
                    <a:pt x="25" y="19"/>
                  </a:lnTo>
                  <a:lnTo>
                    <a:pt x="23" y="16"/>
                  </a:lnTo>
                  <a:lnTo>
                    <a:pt x="21" y="13"/>
                  </a:lnTo>
                  <a:lnTo>
                    <a:pt x="19" y="10"/>
                  </a:lnTo>
                  <a:lnTo>
                    <a:pt x="18" y="6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51" name="Freeform 402"/>
            <p:cNvSpPr>
              <a:spLocks/>
            </p:cNvSpPr>
            <p:nvPr/>
          </p:nvSpPr>
          <p:spPr bwMode="auto">
            <a:xfrm>
              <a:off x="2544" y="2416"/>
              <a:ext cx="9" cy="5"/>
            </a:xfrm>
            <a:custGeom>
              <a:avLst/>
              <a:gdLst>
                <a:gd name="T0" fmla="*/ 0 w 84"/>
                <a:gd name="T1" fmla="*/ 0 h 65"/>
                <a:gd name="T2" fmla="*/ 0 w 84"/>
                <a:gd name="T3" fmla="*/ 0 h 65"/>
                <a:gd name="T4" fmla="*/ 0 w 84"/>
                <a:gd name="T5" fmla="*/ 0 h 65"/>
                <a:gd name="T6" fmla="*/ 0 w 84"/>
                <a:gd name="T7" fmla="*/ 0 h 65"/>
                <a:gd name="T8" fmla="*/ 0 w 84"/>
                <a:gd name="T9" fmla="*/ 0 h 65"/>
                <a:gd name="T10" fmla="*/ 0 w 84"/>
                <a:gd name="T11" fmla="*/ 0 h 65"/>
                <a:gd name="T12" fmla="*/ 0 w 84"/>
                <a:gd name="T13" fmla="*/ 0 h 65"/>
                <a:gd name="T14" fmla="*/ 0 w 84"/>
                <a:gd name="T15" fmla="*/ 0 h 65"/>
                <a:gd name="T16" fmla="*/ 0 w 84"/>
                <a:gd name="T17" fmla="*/ 0 h 65"/>
                <a:gd name="T18" fmla="*/ 0 w 84"/>
                <a:gd name="T19" fmla="*/ 0 h 65"/>
                <a:gd name="T20" fmla="*/ 0 w 84"/>
                <a:gd name="T21" fmla="*/ 0 h 65"/>
                <a:gd name="T22" fmla="*/ 0 w 84"/>
                <a:gd name="T23" fmla="*/ 0 h 65"/>
                <a:gd name="T24" fmla="*/ 0 w 84"/>
                <a:gd name="T25" fmla="*/ 0 h 65"/>
                <a:gd name="T26" fmla="*/ 0 w 84"/>
                <a:gd name="T27" fmla="*/ 0 h 65"/>
                <a:gd name="T28" fmla="*/ 0 w 84"/>
                <a:gd name="T29" fmla="*/ 0 h 65"/>
                <a:gd name="T30" fmla="*/ 0 w 84"/>
                <a:gd name="T31" fmla="*/ 0 h 65"/>
                <a:gd name="T32" fmla="*/ 0 w 84"/>
                <a:gd name="T33" fmla="*/ 0 h 65"/>
                <a:gd name="T34" fmla="*/ 0 w 84"/>
                <a:gd name="T35" fmla="*/ 0 h 65"/>
                <a:gd name="T36" fmla="*/ 0 w 84"/>
                <a:gd name="T37" fmla="*/ 0 h 65"/>
                <a:gd name="T38" fmla="*/ 0 w 84"/>
                <a:gd name="T39" fmla="*/ 0 h 65"/>
                <a:gd name="T40" fmla="*/ 0 w 84"/>
                <a:gd name="T41" fmla="*/ 0 h 65"/>
                <a:gd name="T42" fmla="*/ 0 w 84"/>
                <a:gd name="T43" fmla="*/ 0 h 65"/>
                <a:gd name="T44" fmla="*/ 0 w 84"/>
                <a:gd name="T45" fmla="*/ 0 h 65"/>
                <a:gd name="T46" fmla="*/ 0 w 84"/>
                <a:gd name="T47" fmla="*/ 0 h 65"/>
                <a:gd name="T48" fmla="*/ 0 w 84"/>
                <a:gd name="T49" fmla="*/ 0 h 65"/>
                <a:gd name="T50" fmla="*/ 0 w 84"/>
                <a:gd name="T51" fmla="*/ 0 h 65"/>
                <a:gd name="T52" fmla="*/ 0 w 84"/>
                <a:gd name="T53" fmla="*/ 0 h 65"/>
                <a:gd name="T54" fmla="*/ 0 w 84"/>
                <a:gd name="T55" fmla="*/ 0 h 65"/>
                <a:gd name="T56" fmla="*/ 0 w 84"/>
                <a:gd name="T57" fmla="*/ 0 h 65"/>
                <a:gd name="T58" fmla="*/ 0 w 84"/>
                <a:gd name="T59" fmla="*/ 0 h 65"/>
                <a:gd name="T60" fmla="*/ 0 w 84"/>
                <a:gd name="T61" fmla="*/ 0 h 65"/>
                <a:gd name="T62" fmla="*/ 0 w 84"/>
                <a:gd name="T63" fmla="*/ 0 h 65"/>
                <a:gd name="T64" fmla="*/ 0 w 84"/>
                <a:gd name="T65" fmla="*/ 0 h 65"/>
                <a:gd name="T66" fmla="*/ 0 w 84"/>
                <a:gd name="T67" fmla="*/ 0 h 65"/>
                <a:gd name="T68" fmla="*/ 0 w 84"/>
                <a:gd name="T69" fmla="*/ 0 h 65"/>
                <a:gd name="T70" fmla="*/ 0 w 84"/>
                <a:gd name="T71" fmla="*/ 0 h 65"/>
                <a:gd name="T72" fmla="*/ 0 w 84"/>
                <a:gd name="T73" fmla="*/ 0 h 65"/>
                <a:gd name="T74" fmla="*/ 0 w 84"/>
                <a:gd name="T75" fmla="*/ 0 h 65"/>
                <a:gd name="T76" fmla="*/ 0 w 84"/>
                <a:gd name="T77" fmla="*/ 0 h 65"/>
                <a:gd name="T78" fmla="*/ 0 w 84"/>
                <a:gd name="T79" fmla="*/ 0 h 65"/>
                <a:gd name="T80" fmla="*/ 0 w 84"/>
                <a:gd name="T81" fmla="*/ 0 h 65"/>
                <a:gd name="T82" fmla="*/ 0 w 84"/>
                <a:gd name="T83" fmla="*/ 0 h 65"/>
                <a:gd name="T84" fmla="*/ 0 w 84"/>
                <a:gd name="T85" fmla="*/ 0 h 65"/>
                <a:gd name="T86" fmla="*/ 0 w 84"/>
                <a:gd name="T87" fmla="*/ 0 h 65"/>
                <a:gd name="T88" fmla="*/ 0 w 84"/>
                <a:gd name="T89" fmla="*/ 0 h 65"/>
                <a:gd name="T90" fmla="*/ 0 w 84"/>
                <a:gd name="T91" fmla="*/ 0 h 65"/>
                <a:gd name="T92" fmla="*/ 0 w 84"/>
                <a:gd name="T93" fmla="*/ 0 h 65"/>
                <a:gd name="T94" fmla="*/ 0 w 84"/>
                <a:gd name="T95" fmla="*/ 0 h 65"/>
                <a:gd name="T96" fmla="*/ 0 w 84"/>
                <a:gd name="T97" fmla="*/ 0 h 65"/>
                <a:gd name="T98" fmla="*/ 0 w 84"/>
                <a:gd name="T99" fmla="*/ 0 h 65"/>
                <a:gd name="T100" fmla="*/ 0 w 84"/>
                <a:gd name="T101" fmla="*/ 0 h 65"/>
                <a:gd name="T102" fmla="*/ 0 w 84"/>
                <a:gd name="T103" fmla="*/ 0 h 65"/>
                <a:gd name="T104" fmla="*/ 0 w 84"/>
                <a:gd name="T105" fmla="*/ 0 h 65"/>
                <a:gd name="T106" fmla="*/ 0 w 84"/>
                <a:gd name="T107" fmla="*/ 0 h 65"/>
                <a:gd name="T108" fmla="*/ 0 w 84"/>
                <a:gd name="T109" fmla="*/ 0 h 65"/>
                <a:gd name="T110" fmla="*/ 0 w 84"/>
                <a:gd name="T111" fmla="*/ 0 h 65"/>
                <a:gd name="T112" fmla="*/ 0 w 84"/>
                <a:gd name="T113" fmla="*/ 0 h 65"/>
                <a:gd name="T114" fmla="*/ 0 w 84"/>
                <a:gd name="T115" fmla="*/ 0 h 65"/>
                <a:gd name="T116" fmla="*/ 0 w 84"/>
                <a:gd name="T117" fmla="*/ 0 h 65"/>
                <a:gd name="T118" fmla="*/ 0 w 84"/>
                <a:gd name="T119" fmla="*/ 0 h 6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"/>
                <a:gd name="T181" fmla="*/ 0 h 65"/>
                <a:gd name="T182" fmla="*/ 84 w 84"/>
                <a:gd name="T183" fmla="*/ 65 h 6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" h="65">
                  <a:moveTo>
                    <a:pt x="0" y="65"/>
                  </a:moveTo>
                  <a:lnTo>
                    <a:pt x="0" y="64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1" y="45"/>
                  </a:lnTo>
                  <a:lnTo>
                    <a:pt x="2" y="38"/>
                  </a:lnTo>
                  <a:lnTo>
                    <a:pt x="4" y="30"/>
                  </a:lnTo>
                  <a:lnTo>
                    <a:pt x="5" y="24"/>
                  </a:lnTo>
                  <a:lnTo>
                    <a:pt x="8" y="19"/>
                  </a:lnTo>
                  <a:lnTo>
                    <a:pt x="11" y="14"/>
                  </a:lnTo>
                  <a:lnTo>
                    <a:pt x="14" y="10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lnTo>
                    <a:pt x="51" y="2"/>
                  </a:lnTo>
                  <a:lnTo>
                    <a:pt x="57" y="4"/>
                  </a:lnTo>
                  <a:lnTo>
                    <a:pt x="63" y="8"/>
                  </a:lnTo>
                  <a:lnTo>
                    <a:pt x="67" y="12"/>
                  </a:lnTo>
                  <a:lnTo>
                    <a:pt x="71" y="17"/>
                  </a:lnTo>
                  <a:lnTo>
                    <a:pt x="74" y="22"/>
                  </a:lnTo>
                  <a:lnTo>
                    <a:pt x="77" y="29"/>
                  </a:lnTo>
                  <a:lnTo>
                    <a:pt x="80" y="38"/>
                  </a:lnTo>
                  <a:lnTo>
                    <a:pt x="82" y="46"/>
                  </a:lnTo>
                  <a:lnTo>
                    <a:pt x="83" y="55"/>
                  </a:lnTo>
                  <a:lnTo>
                    <a:pt x="84" y="65"/>
                  </a:lnTo>
                  <a:lnTo>
                    <a:pt x="68" y="65"/>
                  </a:lnTo>
                  <a:lnTo>
                    <a:pt x="68" y="59"/>
                  </a:lnTo>
                  <a:lnTo>
                    <a:pt x="67" y="51"/>
                  </a:lnTo>
                  <a:lnTo>
                    <a:pt x="65" y="44"/>
                  </a:lnTo>
                  <a:lnTo>
                    <a:pt x="64" y="38"/>
                  </a:lnTo>
                  <a:lnTo>
                    <a:pt x="62" y="32"/>
                  </a:lnTo>
                  <a:lnTo>
                    <a:pt x="60" y="27"/>
                  </a:lnTo>
                  <a:lnTo>
                    <a:pt x="57" y="24"/>
                  </a:lnTo>
                  <a:lnTo>
                    <a:pt x="54" y="21"/>
                  </a:lnTo>
                  <a:lnTo>
                    <a:pt x="51" y="18"/>
                  </a:lnTo>
                  <a:lnTo>
                    <a:pt x="47" y="16"/>
                  </a:lnTo>
                  <a:lnTo>
                    <a:pt x="44" y="15"/>
                  </a:lnTo>
                  <a:lnTo>
                    <a:pt x="40" y="15"/>
                  </a:lnTo>
                  <a:lnTo>
                    <a:pt x="36" y="15"/>
                  </a:lnTo>
                  <a:lnTo>
                    <a:pt x="32" y="16"/>
                  </a:lnTo>
                  <a:lnTo>
                    <a:pt x="29" y="18"/>
                  </a:lnTo>
                  <a:lnTo>
                    <a:pt x="26" y="20"/>
                  </a:lnTo>
                  <a:lnTo>
                    <a:pt x="23" y="24"/>
                  </a:lnTo>
                  <a:lnTo>
                    <a:pt x="21" y="28"/>
                  </a:lnTo>
                  <a:lnTo>
                    <a:pt x="19" y="32"/>
                  </a:lnTo>
                  <a:lnTo>
                    <a:pt x="18" y="38"/>
                  </a:lnTo>
                  <a:lnTo>
                    <a:pt x="17" y="43"/>
                  </a:lnTo>
                  <a:lnTo>
                    <a:pt x="16" y="49"/>
                  </a:lnTo>
                  <a:lnTo>
                    <a:pt x="16" y="55"/>
                  </a:lnTo>
                  <a:lnTo>
                    <a:pt x="16" y="61"/>
                  </a:lnTo>
                  <a:lnTo>
                    <a:pt x="16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52" name="Freeform 403"/>
            <p:cNvSpPr>
              <a:spLocks/>
            </p:cNvSpPr>
            <p:nvPr/>
          </p:nvSpPr>
          <p:spPr bwMode="auto">
            <a:xfrm>
              <a:off x="2544" y="2421"/>
              <a:ext cx="9" cy="6"/>
            </a:xfrm>
            <a:custGeom>
              <a:avLst/>
              <a:gdLst>
                <a:gd name="T0" fmla="*/ 0 w 84"/>
                <a:gd name="T1" fmla="*/ 0 h 67"/>
                <a:gd name="T2" fmla="*/ 0 w 84"/>
                <a:gd name="T3" fmla="*/ 0 h 67"/>
                <a:gd name="T4" fmla="*/ 0 w 84"/>
                <a:gd name="T5" fmla="*/ 0 h 67"/>
                <a:gd name="T6" fmla="*/ 0 w 84"/>
                <a:gd name="T7" fmla="*/ 0 h 67"/>
                <a:gd name="T8" fmla="*/ 0 w 84"/>
                <a:gd name="T9" fmla="*/ 0 h 67"/>
                <a:gd name="T10" fmla="*/ 0 w 84"/>
                <a:gd name="T11" fmla="*/ 0 h 67"/>
                <a:gd name="T12" fmla="*/ 0 w 84"/>
                <a:gd name="T13" fmla="*/ 0 h 67"/>
                <a:gd name="T14" fmla="*/ 0 w 84"/>
                <a:gd name="T15" fmla="*/ 0 h 67"/>
                <a:gd name="T16" fmla="*/ 0 w 84"/>
                <a:gd name="T17" fmla="*/ 0 h 67"/>
                <a:gd name="T18" fmla="*/ 0 w 84"/>
                <a:gd name="T19" fmla="*/ 0 h 67"/>
                <a:gd name="T20" fmla="*/ 0 w 84"/>
                <a:gd name="T21" fmla="*/ 0 h 67"/>
                <a:gd name="T22" fmla="*/ 0 w 84"/>
                <a:gd name="T23" fmla="*/ 0 h 67"/>
                <a:gd name="T24" fmla="*/ 0 w 84"/>
                <a:gd name="T25" fmla="*/ 0 h 67"/>
                <a:gd name="T26" fmla="*/ 0 w 84"/>
                <a:gd name="T27" fmla="*/ 0 h 67"/>
                <a:gd name="T28" fmla="*/ 0 w 84"/>
                <a:gd name="T29" fmla="*/ 0 h 67"/>
                <a:gd name="T30" fmla="*/ 0 w 84"/>
                <a:gd name="T31" fmla="*/ 0 h 67"/>
                <a:gd name="T32" fmla="*/ 0 w 84"/>
                <a:gd name="T33" fmla="*/ 0 h 67"/>
                <a:gd name="T34" fmla="*/ 0 w 84"/>
                <a:gd name="T35" fmla="*/ 0 h 67"/>
                <a:gd name="T36" fmla="*/ 0 w 84"/>
                <a:gd name="T37" fmla="*/ 0 h 67"/>
                <a:gd name="T38" fmla="*/ 0 w 84"/>
                <a:gd name="T39" fmla="*/ 0 h 67"/>
                <a:gd name="T40" fmla="*/ 0 w 84"/>
                <a:gd name="T41" fmla="*/ 0 h 67"/>
                <a:gd name="T42" fmla="*/ 0 w 84"/>
                <a:gd name="T43" fmla="*/ 0 h 67"/>
                <a:gd name="T44" fmla="*/ 0 w 84"/>
                <a:gd name="T45" fmla="*/ 0 h 67"/>
                <a:gd name="T46" fmla="*/ 0 w 84"/>
                <a:gd name="T47" fmla="*/ 0 h 67"/>
                <a:gd name="T48" fmla="*/ 0 w 84"/>
                <a:gd name="T49" fmla="*/ 0 h 67"/>
                <a:gd name="T50" fmla="*/ 0 w 84"/>
                <a:gd name="T51" fmla="*/ 0 h 67"/>
                <a:gd name="T52" fmla="*/ 0 w 84"/>
                <a:gd name="T53" fmla="*/ 0 h 67"/>
                <a:gd name="T54" fmla="*/ 0 w 84"/>
                <a:gd name="T55" fmla="*/ 0 h 67"/>
                <a:gd name="T56" fmla="*/ 0 w 84"/>
                <a:gd name="T57" fmla="*/ 0 h 67"/>
                <a:gd name="T58" fmla="*/ 0 w 84"/>
                <a:gd name="T59" fmla="*/ 0 h 67"/>
                <a:gd name="T60" fmla="*/ 0 w 84"/>
                <a:gd name="T61" fmla="*/ 0 h 67"/>
                <a:gd name="T62" fmla="*/ 0 w 84"/>
                <a:gd name="T63" fmla="*/ 0 h 67"/>
                <a:gd name="T64" fmla="*/ 0 w 84"/>
                <a:gd name="T65" fmla="*/ 0 h 67"/>
                <a:gd name="T66" fmla="*/ 0 w 84"/>
                <a:gd name="T67" fmla="*/ 0 h 67"/>
                <a:gd name="T68" fmla="*/ 0 w 84"/>
                <a:gd name="T69" fmla="*/ 0 h 67"/>
                <a:gd name="T70" fmla="*/ 0 w 84"/>
                <a:gd name="T71" fmla="*/ 0 h 67"/>
                <a:gd name="T72" fmla="*/ 0 w 84"/>
                <a:gd name="T73" fmla="*/ 0 h 67"/>
                <a:gd name="T74" fmla="*/ 0 w 84"/>
                <a:gd name="T75" fmla="*/ 0 h 67"/>
                <a:gd name="T76" fmla="*/ 0 w 84"/>
                <a:gd name="T77" fmla="*/ 0 h 67"/>
                <a:gd name="T78" fmla="*/ 0 w 84"/>
                <a:gd name="T79" fmla="*/ 0 h 67"/>
                <a:gd name="T80" fmla="*/ 0 w 84"/>
                <a:gd name="T81" fmla="*/ 0 h 67"/>
                <a:gd name="T82" fmla="*/ 0 w 84"/>
                <a:gd name="T83" fmla="*/ 0 h 67"/>
                <a:gd name="T84" fmla="*/ 0 w 84"/>
                <a:gd name="T85" fmla="*/ 0 h 67"/>
                <a:gd name="T86" fmla="*/ 0 w 84"/>
                <a:gd name="T87" fmla="*/ 0 h 67"/>
                <a:gd name="T88" fmla="*/ 0 w 84"/>
                <a:gd name="T89" fmla="*/ 0 h 67"/>
                <a:gd name="T90" fmla="*/ 0 w 84"/>
                <a:gd name="T91" fmla="*/ 0 h 67"/>
                <a:gd name="T92" fmla="*/ 0 w 84"/>
                <a:gd name="T93" fmla="*/ 0 h 67"/>
                <a:gd name="T94" fmla="*/ 0 w 84"/>
                <a:gd name="T95" fmla="*/ 0 h 67"/>
                <a:gd name="T96" fmla="*/ 0 w 84"/>
                <a:gd name="T97" fmla="*/ 0 h 67"/>
                <a:gd name="T98" fmla="*/ 0 w 84"/>
                <a:gd name="T99" fmla="*/ 0 h 67"/>
                <a:gd name="T100" fmla="*/ 0 w 84"/>
                <a:gd name="T101" fmla="*/ 0 h 67"/>
                <a:gd name="T102" fmla="*/ 0 w 84"/>
                <a:gd name="T103" fmla="*/ 0 h 67"/>
                <a:gd name="T104" fmla="*/ 0 w 84"/>
                <a:gd name="T105" fmla="*/ 0 h 67"/>
                <a:gd name="T106" fmla="*/ 0 w 84"/>
                <a:gd name="T107" fmla="*/ 0 h 67"/>
                <a:gd name="T108" fmla="*/ 0 w 84"/>
                <a:gd name="T109" fmla="*/ 0 h 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4"/>
                <a:gd name="T166" fmla="*/ 0 h 67"/>
                <a:gd name="T167" fmla="*/ 84 w 84"/>
                <a:gd name="T168" fmla="*/ 67 h 6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4" h="67">
                  <a:moveTo>
                    <a:pt x="0" y="0"/>
                  </a:moveTo>
                  <a:lnTo>
                    <a:pt x="0" y="2"/>
                  </a:lnTo>
                  <a:lnTo>
                    <a:pt x="0" y="10"/>
                  </a:lnTo>
                  <a:lnTo>
                    <a:pt x="1" y="18"/>
                  </a:lnTo>
                  <a:lnTo>
                    <a:pt x="2" y="25"/>
                  </a:lnTo>
                  <a:lnTo>
                    <a:pt x="4" y="33"/>
                  </a:lnTo>
                  <a:lnTo>
                    <a:pt x="7" y="40"/>
                  </a:lnTo>
                  <a:lnTo>
                    <a:pt x="10" y="46"/>
                  </a:lnTo>
                  <a:lnTo>
                    <a:pt x="14" y="52"/>
                  </a:lnTo>
                  <a:lnTo>
                    <a:pt x="19" y="56"/>
                  </a:lnTo>
                  <a:lnTo>
                    <a:pt x="24" y="61"/>
                  </a:lnTo>
                  <a:lnTo>
                    <a:pt x="29" y="64"/>
                  </a:lnTo>
                  <a:lnTo>
                    <a:pt x="35" y="66"/>
                  </a:lnTo>
                  <a:lnTo>
                    <a:pt x="42" y="67"/>
                  </a:lnTo>
                  <a:lnTo>
                    <a:pt x="47" y="67"/>
                  </a:lnTo>
                  <a:lnTo>
                    <a:pt x="52" y="66"/>
                  </a:lnTo>
                  <a:lnTo>
                    <a:pt x="57" y="65"/>
                  </a:lnTo>
                  <a:lnTo>
                    <a:pt x="62" y="63"/>
                  </a:lnTo>
                  <a:lnTo>
                    <a:pt x="66" y="61"/>
                  </a:lnTo>
                  <a:lnTo>
                    <a:pt x="69" y="57"/>
                  </a:lnTo>
                  <a:lnTo>
                    <a:pt x="72" y="54"/>
                  </a:lnTo>
                  <a:lnTo>
                    <a:pt x="75" y="50"/>
                  </a:lnTo>
                  <a:lnTo>
                    <a:pt x="77" y="46"/>
                  </a:lnTo>
                  <a:lnTo>
                    <a:pt x="79" y="42"/>
                  </a:lnTo>
                  <a:lnTo>
                    <a:pt x="81" y="37"/>
                  </a:lnTo>
                  <a:lnTo>
                    <a:pt x="83" y="32"/>
                  </a:lnTo>
                  <a:lnTo>
                    <a:pt x="83" y="25"/>
                  </a:lnTo>
                  <a:lnTo>
                    <a:pt x="84" y="19"/>
                  </a:lnTo>
                  <a:lnTo>
                    <a:pt x="84" y="13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68" y="0"/>
                  </a:lnTo>
                  <a:lnTo>
                    <a:pt x="68" y="3"/>
                  </a:lnTo>
                  <a:lnTo>
                    <a:pt x="68" y="9"/>
                  </a:lnTo>
                  <a:lnTo>
                    <a:pt x="67" y="14"/>
                  </a:lnTo>
                  <a:lnTo>
                    <a:pt x="67" y="20"/>
                  </a:lnTo>
                  <a:lnTo>
                    <a:pt x="66" y="25"/>
                  </a:lnTo>
                  <a:lnTo>
                    <a:pt x="66" y="31"/>
                  </a:lnTo>
                  <a:lnTo>
                    <a:pt x="65" y="36"/>
                  </a:lnTo>
                  <a:lnTo>
                    <a:pt x="63" y="41"/>
                  </a:lnTo>
                  <a:lnTo>
                    <a:pt x="60" y="45"/>
                  </a:lnTo>
                  <a:lnTo>
                    <a:pt x="56" y="49"/>
                  </a:lnTo>
                  <a:lnTo>
                    <a:pt x="52" y="51"/>
                  </a:lnTo>
                  <a:lnTo>
                    <a:pt x="47" y="52"/>
                  </a:lnTo>
                  <a:lnTo>
                    <a:pt x="42" y="52"/>
                  </a:lnTo>
                  <a:lnTo>
                    <a:pt x="36" y="51"/>
                  </a:lnTo>
                  <a:lnTo>
                    <a:pt x="30" y="48"/>
                  </a:lnTo>
                  <a:lnTo>
                    <a:pt x="26" y="44"/>
                  </a:lnTo>
                  <a:lnTo>
                    <a:pt x="23" y="37"/>
                  </a:lnTo>
                  <a:lnTo>
                    <a:pt x="20" y="28"/>
                  </a:lnTo>
                  <a:lnTo>
                    <a:pt x="18" y="19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53" name="Freeform 404"/>
            <p:cNvSpPr>
              <a:spLocks/>
            </p:cNvSpPr>
            <p:nvPr/>
          </p:nvSpPr>
          <p:spPr bwMode="auto">
            <a:xfrm>
              <a:off x="2591" y="2336"/>
              <a:ext cx="10" cy="11"/>
            </a:xfrm>
            <a:custGeom>
              <a:avLst/>
              <a:gdLst>
                <a:gd name="T0" fmla="*/ 0 w 88"/>
                <a:gd name="T1" fmla="*/ 0 h 132"/>
                <a:gd name="T2" fmla="*/ 0 w 88"/>
                <a:gd name="T3" fmla="*/ 0 h 132"/>
                <a:gd name="T4" fmla="*/ 0 w 88"/>
                <a:gd name="T5" fmla="*/ 0 h 132"/>
                <a:gd name="T6" fmla="*/ 0 w 88"/>
                <a:gd name="T7" fmla="*/ 0 h 132"/>
                <a:gd name="T8" fmla="*/ 0 w 88"/>
                <a:gd name="T9" fmla="*/ 0 h 132"/>
                <a:gd name="T10" fmla="*/ 0 w 88"/>
                <a:gd name="T11" fmla="*/ 0 h 132"/>
                <a:gd name="T12" fmla="*/ 0 w 88"/>
                <a:gd name="T13" fmla="*/ 0 h 132"/>
                <a:gd name="T14" fmla="*/ 0 w 88"/>
                <a:gd name="T15" fmla="*/ 0 h 132"/>
                <a:gd name="T16" fmla="*/ 0 w 88"/>
                <a:gd name="T17" fmla="*/ 0 h 132"/>
                <a:gd name="T18" fmla="*/ 0 w 88"/>
                <a:gd name="T19" fmla="*/ 0 h 132"/>
                <a:gd name="T20" fmla="*/ 0 w 88"/>
                <a:gd name="T21" fmla="*/ 0 h 132"/>
                <a:gd name="T22" fmla="*/ 0 w 88"/>
                <a:gd name="T23" fmla="*/ 0 h 132"/>
                <a:gd name="T24" fmla="*/ 0 w 88"/>
                <a:gd name="T25" fmla="*/ 0 h 132"/>
                <a:gd name="T26" fmla="*/ 0 w 88"/>
                <a:gd name="T27" fmla="*/ 0 h 132"/>
                <a:gd name="T28" fmla="*/ 0 w 88"/>
                <a:gd name="T29" fmla="*/ 0 h 132"/>
                <a:gd name="T30" fmla="*/ 0 w 88"/>
                <a:gd name="T31" fmla="*/ 0 h 132"/>
                <a:gd name="T32" fmla="*/ 0 w 88"/>
                <a:gd name="T33" fmla="*/ 0 h 132"/>
                <a:gd name="T34" fmla="*/ 0 w 88"/>
                <a:gd name="T35" fmla="*/ 0 h 132"/>
                <a:gd name="T36" fmla="*/ 0 w 88"/>
                <a:gd name="T37" fmla="*/ 0 h 132"/>
                <a:gd name="T38" fmla="*/ 0 w 88"/>
                <a:gd name="T39" fmla="*/ 0 h 132"/>
                <a:gd name="T40" fmla="*/ 0 w 88"/>
                <a:gd name="T41" fmla="*/ 0 h 132"/>
                <a:gd name="T42" fmla="*/ 0 w 88"/>
                <a:gd name="T43" fmla="*/ 0 h 132"/>
                <a:gd name="T44" fmla="*/ 0 w 88"/>
                <a:gd name="T45" fmla="*/ 0 h 132"/>
                <a:gd name="T46" fmla="*/ 0 w 88"/>
                <a:gd name="T47" fmla="*/ 0 h 132"/>
                <a:gd name="T48" fmla="*/ 0 w 88"/>
                <a:gd name="T49" fmla="*/ 0 h 132"/>
                <a:gd name="T50" fmla="*/ 0 w 88"/>
                <a:gd name="T51" fmla="*/ 0 h 132"/>
                <a:gd name="T52" fmla="*/ 0 w 88"/>
                <a:gd name="T53" fmla="*/ 0 h 132"/>
                <a:gd name="T54" fmla="*/ 0 w 88"/>
                <a:gd name="T55" fmla="*/ 0 h 132"/>
                <a:gd name="T56" fmla="*/ 0 w 88"/>
                <a:gd name="T57" fmla="*/ 0 h 132"/>
                <a:gd name="T58" fmla="*/ 0 w 88"/>
                <a:gd name="T59" fmla="*/ 0 h 132"/>
                <a:gd name="T60" fmla="*/ 0 w 88"/>
                <a:gd name="T61" fmla="*/ 0 h 132"/>
                <a:gd name="T62" fmla="*/ 0 w 88"/>
                <a:gd name="T63" fmla="*/ 0 h 132"/>
                <a:gd name="T64" fmla="*/ 0 w 88"/>
                <a:gd name="T65" fmla="*/ 0 h 132"/>
                <a:gd name="T66" fmla="*/ 0 w 88"/>
                <a:gd name="T67" fmla="*/ 0 h 132"/>
                <a:gd name="T68" fmla="*/ 0 w 88"/>
                <a:gd name="T69" fmla="*/ 0 h 132"/>
                <a:gd name="T70" fmla="*/ 0 w 88"/>
                <a:gd name="T71" fmla="*/ 0 h 132"/>
                <a:gd name="T72" fmla="*/ 0 w 88"/>
                <a:gd name="T73" fmla="*/ 0 h 132"/>
                <a:gd name="T74" fmla="*/ 0 w 88"/>
                <a:gd name="T75" fmla="*/ 0 h 132"/>
                <a:gd name="T76" fmla="*/ 0 w 88"/>
                <a:gd name="T77" fmla="*/ 0 h 132"/>
                <a:gd name="T78" fmla="*/ 0 w 88"/>
                <a:gd name="T79" fmla="*/ 0 h 132"/>
                <a:gd name="T80" fmla="*/ 0 w 88"/>
                <a:gd name="T81" fmla="*/ 0 h 132"/>
                <a:gd name="T82" fmla="*/ 0 w 88"/>
                <a:gd name="T83" fmla="*/ 0 h 132"/>
                <a:gd name="T84" fmla="*/ 0 w 88"/>
                <a:gd name="T85" fmla="*/ 0 h 1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8"/>
                <a:gd name="T130" fmla="*/ 0 h 132"/>
                <a:gd name="T131" fmla="*/ 88 w 88"/>
                <a:gd name="T132" fmla="*/ 132 h 1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8" h="132">
                  <a:moveTo>
                    <a:pt x="71" y="100"/>
                  </a:moveTo>
                  <a:lnTo>
                    <a:pt x="71" y="98"/>
                  </a:lnTo>
                  <a:lnTo>
                    <a:pt x="71" y="97"/>
                  </a:lnTo>
                  <a:lnTo>
                    <a:pt x="71" y="95"/>
                  </a:lnTo>
                  <a:lnTo>
                    <a:pt x="71" y="94"/>
                  </a:lnTo>
                  <a:lnTo>
                    <a:pt x="70" y="88"/>
                  </a:lnTo>
                  <a:lnTo>
                    <a:pt x="68" y="83"/>
                  </a:lnTo>
                  <a:lnTo>
                    <a:pt x="65" y="77"/>
                  </a:lnTo>
                  <a:lnTo>
                    <a:pt x="62" y="74"/>
                  </a:lnTo>
                  <a:lnTo>
                    <a:pt x="56" y="72"/>
                  </a:lnTo>
                  <a:lnTo>
                    <a:pt x="51" y="70"/>
                  </a:lnTo>
                  <a:lnTo>
                    <a:pt x="45" y="69"/>
                  </a:lnTo>
                  <a:lnTo>
                    <a:pt x="38" y="68"/>
                  </a:lnTo>
                  <a:lnTo>
                    <a:pt x="33" y="68"/>
                  </a:lnTo>
                  <a:lnTo>
                    <a:pt x="33" y="55"/>
                  </a:lnTo>
                  <a:lnTo>
                    <a:pt x="35" y="55"/>
                  </a:lnTo>
                  <a:lnTo>
                    <a:pt x="36" y="55"/>
                  </a:lnTo>
                  <a:lnTo>
                    <a:pt x="38" y="55"/>
                  </a:lnTo>
                  <a:lnTo>
                    <a:pt x="39" y="55"/>
                  </a:lnTo>
                  <a:lnTo>
                    <a:pt x="45" y="55"/>
                  </a:lnTo>
                  <a:lnTo>
                    <a:pt x="50" y="55"/>
                  </a:lnTo>
                  <a:lnTo>
                    <a:pt x="54" y="54"/>
                  </a:lnTo>
                  <a:lnTo>
                    <a:pt x="57" y="52"/>
                  </a:lnTo>
                  <a:lnTo>
                    <a:pt x="61" y="48"/>
                  </a:lnTo>
                  <a:lnTo>
                    <a:pt x="63" y="45"/>
                  </a:lnTo>
                  <a:lnTo>
                    <a:pt x="64" y="41"/>
                  </a:lnTo>
                  <a:lnTo>
                    <a:pt x="64" y="37"/>
                  </a:lnTo>
                  <a:lnTo>
                    <a:pt x="64" y="34"/>
                  </a:lnTo>
                  <a:lnTo>
                    <a:pt x="63" y="31"/>
                  </a:lnTo>
                  <a:lnTo>
                    <a:pt x="62" y="28"/>
                  </a:lnTo>
                  <a:lnTo>
                    <a:pt x="61" y="26"/>
                  </a:lnTo>
                  <a:lnTo>
                    <a:pt x="58" y="24"/>
                  </a:lnTo>
                  <a:lnTo>
                    <a:pt x="56" y="22"/>
                  </a:lnTo>
                  <a:lnTo>
                    <a:pt x="54" y="19"/>
                  </a:lnTo>
                  <a:lnTo>
                    <a:pt x="52" y="17"/>
                  </a:lnTo>
                  <a:lnTo>
                    <a:pt x="49" y="16"/>
                  </a:lnTo>
                  <a:lnTo>
                    <a:pt x="46" y="15"/>
                  </a:lnTo>
                  <a:lnTo>
                    <a:pt x="43" y="15"/>
                  </a:lnTo>
                  <a:lnTo>
                    <a:pt x="40" y="14"/>
                  </a:lnTo>
                  <a:lnTo>
                    <a:pt x="36" y="14"/>
                  </a:lnTo>
                  <a:lnTo>
                    <a:pt x="33" y="15"/>
                  </a:lnTo>
                  <a:lnTo>
                    <a:pt x="30" y="16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2"/>
                  </a:lnTo>
                  <a:lnTo>
                    <a:pt x="21" y="24"/>
                  </a:lnTo>
                  <a:lnTo>
                    <a:pt x="19" y="26"/>
                  </a:lnTo>
                  <a:lnTo>
                    <a:pt x="18" y="29"/>
                  </a:lnTo>
                  <a:lnTo>
                    <a:pt x="18" y="33"/>
                  </a:lnTo>
                  <a:lnTo>
                    <a:pt x="17" y="36"/>
                  </a:lnTo>
                  <a:lnTo>
                    <a:pt x="17" y="40"/>
                  </a:lnTo>
                  <a:lnTo>
                    <a:pt x="2" y="39"/>
                  </a:lnTo>
                  <a:lnTo>
                    <a:pt x="2" y="34"/>
                  </a:lnTo>
                  <a:lnTo>
                    <a:pt x="3" y="29"/>
                  </a:lnTo>
                  <a:lnTo>
                    <a:pt x="4" y="24"/>
                  </a:lnTo>
                  <a:lnTo>
                    <a:pt x="6" y="18"/>
                  </a:lnTo>
                  <a:lnTo>
                    <a:pt x="8" y="14"/>
                  </a:lnTo>
                  <a:lnTo>
                    <a:pt x="11" y="11"/>
                  </a:lnTo>
                  <a:lnTo>
                    <a:pt x="14" y="7"/>
                  </a:lnTo>
                  <a:lnTo>
                    <a:pt x="18" y="4"/>
                  </a:lnTo>
                  <a:lnTo>
                    <a:pt x="23" y="3"/>
                  </a:lnTo>
                  <a:lnTo>
                    <a:pt x="28" y="1"/>
                  </a:lnTo>
                  <a:lnTo>
                    <a:pt x="34" y="0"/>
                  </a:lnTo>
                  <a:lnTo>
                    <a:pt x="40" y="0"/>
                  </a:lnTo>
                  <a:lnTo>
                    <a:pt x="46" y="1"/>
                  </a:lnTo>
                  <a:lnTo>
                    <a:pt x="52" y="2"/>
                  </a:lnTo>
                  <a:lnTo>
                    <a:pt x="57" y="4"/>
                  </a:lnTo>
                  <a:lnTo>
                    <a:pt x="62" y="6"/>
                  </a:lnTo>
                  <a:lnTo>
                    <a:pt x="66" y="8"/>
                  </a:lnTo>
                  <a:lnTo>
                    <a:pt x="70" y="11"/>
                  </a:lnTo>
                  <a:lnTo>
                    <a:pt x="73" y="14"/>
                  </a:lnTo>
                  <a:lnTo>
                    <a:pt x="76" y="18"/>
                  </a:lnTo>
                  <a:lnTo>
                    <a:pt x="78" y="23"/>
                  </a:lnTo>
                  <a:lnTo>
                    <a:pt x="79" y="26"/>
                  </a:lnTo>
                  <a:lnTo>
                    <a:pt x="80" y="29"/>
                  </a:lnTo>
                  <a:lnTo>
                    <a:pt x="80" y="33"/>
                  </a:lnTo>
                  <a:lnTo>
                    <a:pt x="80" y="44"/>
                  </a:lnTo>
                  <a:lnTo>
                    <a:pt x="77" y="53"/>
                  </a:lnTo>
                  <a:lnTo>
                    <a:pt x="72" y="59"/>
                  </a:lnTo>
                  <a:lnTo>
                    <a:pt x="65" y="62"/>
                  </a:lnTo>
                  <a:lnTo>
                    <a:pt x="70" y="63"/>
                  </a:lnTo>
                  <a:lnTo>
                    <a:pt x="75" y="66"/>
                  </a:lnTo>
                  <a:lnTo>
                    <a:pt x="78" y="70"/>
                  </a:lnTo>
                  <a:lnTo>
                    <a:pt x="81" y="75"/>
                  </a:lnTo>
                  <a:lnTo>
                    <a:pt x="84" y="81"/>
                  </a:lnTo>
                  <a:lnTo>
                    <a:pt x="86" y="86"/>
                  </a:lnTo>
                  <a:lnTo>
                    <a:pt x="87" y="92"/>
                  </a:lnTo>
                  <a:lnTo>
                    <a:pt x="88" y="98"/>
                  </a:lnTo>
                  <a:lnTo>
                    <a:pt x="88" y="101"/>
                  </a:lnTo>
                  <a:lnTo>
                    <a:pt x="87" y="105"/>
                  </a:lnTo>
                  <a:lnTo>
                    <a:pt x="85" y="110"/>
                  </a:lnTo>
                  <a:lnTo>
                    <a:pt x="83" y="114"/>
                  </a:lnTo>
                  <a:lnTo>
                    <a:pt x="80" y="118"/>
                  </a:lnTo>
                  <a:lnTo>
                    <a:pt x="76" y="122"/>
                  </a:lnTo>
                  <a:lnTo>
                    <a:pt x="72" y="125"/>
                  </a:lnTo>
                  <a:lnTo>
                    <a:pt x="68" y="127"/>
                  </a:lnTo>
                  <a:lnTo>
                    <a:pt x="63" y="129"/>
                  </a:lnTo>
                  <a:lnTo>
                    <a:pt x="56" y="131"/>
                  </a:lnTo>
                  <a:lnTo>
                    <a:pt x="49" y="132"/>
                  </a:lnTo>
                  <a:lnTo>
                    <a:pt x="42" y="132"/>
                  </a:lnTo>
                  <a:lnTo>
                    <a:pt x="34" y="131"/>
                  </a:lnTo>
                  <a:lnTo>
                    <a:pt x="26" y="129"/>
                  </a:lnTo>
                  <a:lnTo>
                    <a:pt x="19" y="126"/>
                  </a:lnTo>
                  <a:lnTo>
                    <a:pt x="13" y="121"/>
                  </a:lnTo>
                  <a:lnTo>
                    <a:pt x="8" y="115"/>
                  </a:lnTo>
                  <a:lnTo>
                    <a:pt x="5" y="107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16" y="87"/>
                  </a:lnTo>
                  <a:lnTo>
                    <a:pt x="16" y="92"/>
                  </a:lnTo>
                  <a:lnTo>
                    <a:pt x="17" y="97"/>
                  </a:lnTo>
                  <a:lnTo>
                    <a:pt x="19" y="101"/>
                  </a:lnTo>
                  <a:lnTo>
                    <a:pt x="21" y="104"/>
                  </a:lnTo>
                  <a:lnTo>
                    <a:pt x="23" y="108"/>
                  </a:lnTo>
                  <a:lnTo>
                    <a:pt x="26" y="112"/>
                  </a:lnTo>
                  <a:lnTo>
                    <a:pt x="29" y="114"/>
                  </a:lnTo>
                  <a:lnTo>
                    <a:pt x="32" y="115"/>
                  </a:lnTo>
                  <a:lnTo>
                    <a:pt x="35" y="116"/>
                  </a:lnTo>
                  <a:lnTo>
                    <a:pt x="37" y="117"/>
                  </a:lnTo>
                  <a:lnTo>
                    <a:pt x="40" y="118"/>
                  </a:lnTo>
                  <a:lnTo>
                    <a:pt x="42" y="118"/>
                  </a:lnTo>
                  <a:lnTo>
                    <a:pt x="47" y="118"/>
                  </a:lnTo>
                  <a:lnTo>
                    <a:pt x="52" y="117"/>
                  </a:lnTo>
                  <a:lnTo>
                    <a:pt x="56" y="116"/>
                  </a:lnTo>
                  <a:lnTo>
                    <a:pt x="62" y="114"/>
                  </a:lnTo>
                  <a:lnTo>
                    <a:pt x="65" y="111"/>
                  </a:lnTo>
                  <a:lnTo>
                    <a:pt x="68" y="107"/>
                  </a:lnTo>
                  <a:lnTo>
                    <a:pt x="70" y="104"/>
                  </a:lnTo>
                  <a:lnTo>
                    <a:pt x="71" y="1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54" name="Freeform 405"/>
            <p:cNvSpPr>
              <a:spLocks/>
            </p:cNvSpPr>
            <p:nvPr/>
          </p:nvSpPr>
          <p:spPr bwMode="auto">
            <a:xfrm>
              <a:off x="2591" y="2363"/>
              <a:ext cx="10" cy="8"/>
            </a:xfrm>
            <a:custGeom>
              <a:avLst/>
              <a:gdLst>
                <a:gd name="T0" fmla="*/ 0 w 87"/>
                <a:gd name="T1" fmla="*/ 0 h 89"/>
                <a:gd name="T2" fmla="*/ 0 w 87"/>
                <a:gd name="T3" fmla="*/ 0 h 89"/>
                <a:gd name="T4" fmla="*/ 0 w 87"/>
                <a:gd name="T5" fmla="*/ 0 h 89"/>
                <a:gd name="T6" fmla="*/ 0 w 87"/>
                <a:gd name="T7" fmla="*/ 0 h 89"/>
                <a:gd name="T8" fmla="*/ 0 w 87"/>
                <a:gd name="T9" fmla="*/ 0 h 89"/>
                <a:gd name="T10" fmla="*/ 0 w 87"/>
                <a:gd name="T11" fmla="*/ 0 h 89"/>
                <a:gd name="T12" fmla="*/ 0 w 87"/>
                <a:gd name="T13" fmla="*/ 0 h 89"/>
                <a:gd name="T14" fmla="*/ 0 w 87"/>
                <a:gd name="T15" fmla="*/ 0 h 89"/>
                <a:gd name="T16" fmla="*/ 0 w 87"/>
                <a:gd name="T17" fmla="*/ 0 h 89"/>
                <a:gd name="T18" fmla="*/ 0 w 87"/>
                <a:gd name="T19" fmla="*/ 0 h 89"/>
                <a:gd name="T20" fmla="*/ 0 w 87"/>
                <a:gd name="T21" fmla="*/ 0 h 89"/>
                <a:gd name="T22" fmla="*/ 0 w 87"/>
                <a:gd name="T23" fmla="*/ 0 h 89"/>
                <a:gd name="T24" fmla="*/ 0 w 87"/>
                <a:gd name="T25" fmla="*/ 0 h 89"/>
                <a:gd name="T26" fmla="*/ 0 w 87"/>
                <a:gd name="T27" fmla="*/ 0 h 89"/>
                <a:gd name="T28" fmla="*/ 0 w 87"/>
                <a:gd name="T29" fmla="*/ 0 h 89"/>
                <a:gd name="T30" fmla="*/ 0 w 87"/>
                <a:gd name="T31" fmla="*/ 0 h 89"/>
                <a:gd name="T32" fmla="*/ 0 w 87"/>
                <a:gd name="T33" fmla="*/ 0 h 89"/>
                <a:gd name="T34" fmla="*/ 0 w 87"/>
                <a:gd name="T35" fmla="*/ 0 h 89"/>
                <a:gd name="T36" fmla="*/ 0 w 87"/>
                <a:gd name="T37" fmla="*/ 0 h 89"/>
                <a:gd name="T38" fmla="*/ 0 w 87"/>
                <a:gd name="T39" fmla="*/ 0 h 89"/>
                <a:gd name="T40" fmla="*/ 0 w 87"/>
                <a:gd name="T41" fmla="*/ 0 h 89"/>
                <a:gd name="T42" fmla="*/ 0 w 87"/>
                <a:gd name="T43" fmla="*/ 0 h 89"/>
                <a:gd name="T44" fmla="*/ 0 w 87"/>
                <a:gd name="T45" fmla="*/ 0 h 89"/>
                <a:gd name="T46" fmla="*/ 0 w 87"/>
                <a:gd name="T47" fmla="*/ 0 h 89"/>
                <a:gd name="T48" fmla="*/ 0 w 87"/>
                <a:gd name="T49" fmla="*/ 0 h 89"/>
                <a:gd name="T50" fmla="*/ 0 w 87"/>
                <a:gd name="T51" fmla="*/ 0 h 89"/>
                <a:gd name="T52" fmla="*/ 0 w 87"/>
                <a:gd name="T53" fmla="*/ 0 h 89"/>
                <a:gd name="T54" fmla="*/ 0 w 87"/>
                <a:gd name="T55" fmla="*/ 0 h 89"/>
                <a:gd name="T56" fmla="*/ 0 w 87"/>
                <a:gd name="T57" fmla="*/ 0 h 89"/>
                <a:gd name="T58" fmla="*/ 0 w 87"/>
                <a:gd name="T59" fmla="*/ 0 h 89"/>
                <a:gd name="T60" fmla="*/ 0 w 87"/>
                <a:gd name="T61" fmla="*/ 0 h 89"/>
                <a:gd name="T62" fmla="*/ 0 w 87"/>
                <a:gd name="T63" fmla="*/ 0 h 89"/>
                <a:gd name="T64" fmla="*/ 0 w 87"/>
                <a:gd name="T65" fmla="*/ 0 h 89"/>
                <a:gd name="T66" fmla="*/ 0 w 87"/>
                <a:gd name="T67" fmla="*/ 0 h 89"/>
                <a:gd name="T68" fmla="*/ 0 w 87"/>
                <a:gd name="T69" fmla="*/ 0 h 89"/>
                <a:gd name="T70" fmla="*/ 0 w 87"/>
                <a:gd name="T71" fmla="*/ 0 h 89"/>
                <a:gd name="T72" fmla="*/ 0 w 87"/>
                <a:gd name="T73" fmla="*/ 0 h 89"/>
                <a:gd name="T74" fmla="*/ 0 w 87"/>
                <a:gd name="T75" fmla="*/ 0 h 89"/>
                <a:gd name="T76" fmla="*/ 0 w 87"/>
                <a:gd name="T77" fmla="*/ 0 h 89"/>
                <a:gd name="T78" fmla="*/ 0 w 87"/>
                <a:gd name="T79" fmla="*/ 0 h 89"/>
                <a:gd name="T80" fmla="*/ 0 w 87"/>
                <a:gd name="T81" fmla="*/ 0 h 89"/>
                <a:gd name="T82" fmla="*/ 0 w 87"/>
                <a:gd name="T83" fmla="*/ 0 h 89"/>
                <a:gd name="T84" fmla="*/ 0 w 87"/>
                <a:gd name="T85" fmla="*/ 0 h 89"/>
                <a:gd name="T86" fmla="*/ 0 w 87"/>
                <a:gd name="T87" fmla="*/ 0 h 89"/>
                <a:gd name="T88" fmla="*/ 0 w 87"/>
                <a:gd name="T89" fmla="*/ 0 h 89"/>
                <a:gd name="T90" fmla="*/ 0 w 87"/>
                <a:gd name="T91" fmla="*/ 0 h 89"/>
                <a:gd name="T92" fmla="*/ 0 w 87"/>
                <a:gd name="T93" fmla="*/ 0 h 89"/>
                <a:gd name="T94" fmla="*/ 0 w 87"/>
                <a:gd name="T95" fmla="*/ 0 h 89"/>
                <a:gd name="T96" fmla="*/ 0 w 87"/>
                <a:gd name="T97" fmla="*/ 0 h 89"/>
                <a:gd name="T98" fmla="*/ 0 w 87"/>
                <a:gd name="T99" fmla="*/ 0 h 89"/>
                <a:gd name="T100" fmla="*/ 0 w 87"/>
                <a:gd name="T101" fmla="*/ 0 h 8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7"/>
                <a:gd name="T154" fmla="*/ 0 h 89"/>
                <a:gd name="T155" fmla="*/ 87 w 87"/>
                <a:gd name="T156" fmla="*/ 89 h 8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7" h="89">
                  <a:moveTo>
                    <a:pt x="2" y="89"/>
                  </a:moveTo>
                  <a:lnTo>
                    <a:pt x="1" y="84"/>
                  </a:lnTo>
                  <a:lnTo>
                    <a:pt x="0" y="78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1" y="50"/>
                  </a:lnTo>
                  <a:lnTo>
                    <a:pt x="1" y="44"/>
                  </a:lnTo>
                  <a:lnTo>
                    <a:pt x="2" y="39"/>
                  </a:lnTo>
                  <a:lnTo>
                    <a:pt x="3" y="35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9" y="20"/>
                  </a:lnTo>
                  <a:lnTo>
                    <a:pt x="12" y="14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4" y="3"/>
                  </a:lnTo>
                  <a:lnTo>
                    <a:pt x="30" y="1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9" y="0"/>
                  </a:lnTo>
                  <a:lnTo>
                    <a:pt x="53" y="1"/>
                  </a:lnTo>
                  <a:lnTo>
                    <a:pt x="58" y="3"/>
                  </a:lnTo>
                  <a:lnTo>
                    <a:pt x="63" y="5"/>
                  </a:lnTo>
                  <a:lnTo>
                    <a:pt x="67" y="7"/>
                  </a:lnTo>
                  <a:lnTo>
                    <a:pt x="70" y="10"/>
                  </a:lnTo>
                  <a:lnTo>
                    <a:pt x="73" y="13"/>
                  </a:lnTo>
                  <a:lnTo>
                    <a:pt x="76" y="18"/>
                  </a:lnTo>
                  <a:lnTo>
                    <a:pt x="78" y="22"/>
                  </a:lnTo>
                  <a:lnTo>
                    <a:pt x="80" y="27"/>
                  </a:lnTo>
                  <a:lnTo>
                    <a:pt x="81" y="31"/>
                  </a:lnTo>
                  <a:lnTo>
                    <a:pt x="81" y="36"/>
                  </a:lnTo>
                  <a:lnTo>
                    <a:pt x="66" y="35"/>
                  </a:lnTo>
                  <a:lnTo>
                    <a:pt x="65" y="31"/>
                  </a:lnTo>
                  <a:lnTo>
                    <a:pt x="64" y="27"/>
                  </a:lnTo>
                  <a:lnTo>
                    <a:pt x="62" y="24"/>
                  </a:lnTo>
                  <a:lnTo>
                    <a:pt x="58" y="21"/>
                  </a:lnTo>
                  <a:lnTo>
                    <a:pt x="55" y="18"/>
                  </a:lnTo>
                  <a:lnTo>
                    <a:pt x="52" y="15"/>
                  </a:lnTo>
                  <a:lnTo>
                    <a:pt x="48" y="14"/>
                  </a:lnTo>
                  <a:lnTo>
                    <a:pt x="44" y="14"/>
                  </a:lnTo>
                  <a:lnTo>
                    <a:pt x="40" y="14"/>
                  </a:lnTo>
                  <a:lnTo>
                    <a:pt x="37" y="14"/>
                  </a:lnTo>
                  <a:lnTo>
                    <a:pt x="33" y="16"/>
                  </a:lnTo>
                  <a:lnTo>
                    <a:pt x="30" y="19"/>
                  </a:lnTo>
                  <a:lnTo>
                    <a:pt x="27" y="21"/>
                  </a:lnTo>
                  <a:lnTo>
                    <a:pt x="24" y="24"/>
                  </a:lnTo>
                  <a:lnTo>
                    <a:pt x="21" y="28"/>
                  </a:lnTo>
                  <a:lnTo>
                    <a:pt x="19" y="33"/>
                  </a:lnTo>
                  <a:lnTo>
                    <a:pt x="17" y="39"/>
                  </a:lnTo>
                  <a:lnTo>
                    <a:pt x="16" y="45"/>
                  </a:lnTo>
                  <a:lnTo>
                    <a:pt x="16" y="53"/>
                  </a:lnTo>
                  <a:lnTo>
                    <a:pt x="16" y="61"/>
                  </a:lnTo>
                  <a:lnTo>
                    <a:pt x="18" y="57"/>
                  </a:lnTo>
                  <a:lnTo>
                    <a:pt x="20" y="54"/>
                  </a:lnTo>
                  <a:lnTo>
                    <a:pt x="23" y="52"/>
                  </a:lnTo>
                  <a:lnTo>
                    <a:pt x="26" y="50"/>
                  </a:lnTo>
                  <a:lnTo>
                    <a:pt x="30" y="49"/>
                  </a:lnTo>
                  <a:lnTo>
                    <a:pt x="34" y="47"/>
                  </a:lnTo>
                  <a:lnTo>
                    <a:pt x="39" y="47"/>
                  </a:lnTo>
                  <a:lnTo>
                    <a:pt x="44" y="47"/>
                  </a:lnTo>
                  <a:lnTo>
                    <a:pt x="50" y="48"/>
                  </a:lnTo>
                  <a:lnTo>
                    <a:pt x="56" y="49"/>
                  </a:lnTo>
                  <a:lnTo>
                    <a:pt x="61" y="51"/>
                  </a:lnTo>
                  <a:lnTo>
                    <a:pt x="66" y="54"/>
                  </a:lnTo>
                  <a:lnTo>
                    <a:pt x="70" y="57"/>
                  </a:lnTo>
                  <a:lnTo>
                    <a:pt x="74" y="60"/>
                  </a:lnTo>
                  <a:lnTo>
                    <a:pt x="77" y="65"/>
                  </a:lnTo>
                  <a:lnTo>
                    <a:pt x="80" y="69"/>
                  </a:lnTo>
                  <a:lnTo>
                    <a:pt x="83" y="74"/>
                  </a:lnTo>
                  <a:lnTo>
                    <a:pt x="85" y="80"/>
                  </a:lnTo>
                  <a:lnTo>
                    <a:pt x="86" y="85"/>
                  </a:lnTo>
                  <a:lnTo>
                    <a:pt x="87" y="89"/>
                  </a:lnTo>
                  <a:lnTo>
                    <a:pt x="70" y="89"/>
                  </a:lnTo>
                  <a:lnTo>
                    <a:pt x="69" y="84"/>
                  </a:lnTo>
                  <a:lnTo>
                    <a:pt x="68" y="78"/>
                  </a:lnTo>
                  <a:lnTo>
                    <a:pt x="65" y="72"/>
                  </a:lnTo>
                  <a:lnTo>
                    <a:pt x="62" y="68"/>
                  </a:lnTo>
                  <a:lnTo>
                    <a:pt x="57" y="65"/>
                  </a:lnTo>
                  <a:lnTo>
                    <a:pt x="53" y="63"/>
                  </a:lnTo>
                  <a:lnTo>
                    <a:pt x="48" y="61"/>
                  </a:lnTo>
                  <a:lnTo>
                    <a:pt x="44" y="61"/>
                  </a:lnTo>
                  <a:lnTo>
                    <a:pt x="40" y="61"/>
                  </a:lnTo>
                  <a:lnTo>
                    <a:pt x="36" y="61"/>
                  </a:lnTo>
                  <a:lnTo>
                    <a:pt x="32" y="62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5" y="67"/>
                  </a:lnTo>
                  <a:lnTo>
                    <a:pt x="23" y="70"/>
                  </a:lnTo>
                  <a:lnTo>
                    <a:pt x="21" y="72"/>
                  </a:lnTo>
                  <a:lnTo>
                    <a:pt x="20" y="77"/>
                  </a:lnTo>
                  <a:lnTo>
                    <a:pt x="19" y="81"/>
                  </a:lnTo>
                  <a:lnTo>
                    <a:pt x="18" y="85"/>
                  </a:lnTo>
                  <a:lnTo>
                    <a:pt x="18" y="89"/>
                  </a:lnTo>
                  <a:lnTo>
                    <a:pt x="2" y="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55" name="Freeform 406"/>
            <p:cNvSpPr>
              <a:spLocks/>
            </p:cNvSpPr>
            <p:nvPr/>
          </p:nvSpPr>
          <p:spPr bwMode="auto">
            <a:xfrm>
              <a:off x="2592" y="2371"/>
              <a:ext cx="9" cy="3"/>
            </a:xfrm>
            <a:custGeom>
              <a:avLst/>
              <a:gdLst>
                <a:gd name="T0" fmla="*/ 0 w 85"/>
                <a:gd name="T1" fmla="*/ 0 h 42"/>
                <a:gd name="T2" fmla="*/ 0 w 85"/>
                <a:gd name="T3" fmla="*/ 0 h 42"/>
                <a:gd name="T4" fmla="*/ 0 w 85"/>
                <a:gd name="T5" fmla="*/ 0 h 42"/>
                <a:gd name="T6" fmla="*/ 0 w 85"/>
                <a:gd name="T7" fmla="*/ 0 h 42"/>
                <a:gd name="T8" fmla="*/ 0 w 85"/>
                <a:gd name="T9" fmla="*/ 0 h 42"/>
                <a:gd name="T10" fmla="*/ 0 w 85"/>
                <a:gd name="T11" fmla="*/ 0 h 42"/>
                <a:gd name="T12" fmla="*/ 0 w 85"/>
                <a:gd name="T13" fmla="*/ 0 h 42"/>
                <a:gd name="T14" fmla="*/ 0 w 85"/>
                <a:gd name="T15" fmla="*/ 0 h 42"/>
                <a:gd name="T16" fmla="*/ 0 w 85"/>
                <a:gd name="T17" fmla="*/ 0 h 42"/>
                <a:gd name="T18" fmla="*/ 0 w 85"/>
                <a:gd name="T19" fmla="*/ 0 h 42"/>
                <a:gd name="T20" fmla="*/ 0 w 85"/>
                <a:gd name="T21" fmla="*/ 0 h 42"/>
                <a:gd name="T22" fmla="*/ 0 w 85"/>
                <a:gd name="T23" fmla="*/ 0 h 42"/>
                <a:gd name="T24" fmla="*/ 0 w 85"/>
                <a:gd name="T25" fmla="*/ 0 h 42"/>
                <a:gd name="T26" fmla="*/ 0 w 85"/>
                <a:gd name="T27" fmla="*/ 0 h 42"/>
                <a:gd name="T28" fmla="*/ 0 w 85"/>
                <a:gd name="T29" fmla="*/ 0 h 42"/>
                <a:gd name="T30" fmla="*/ 0 w 85"/>
                <a:gd name="T31" fmla="*/ 0 h 42"/>
                <a:gd name="T32" fmla="*/ 0 w 85"/>
                <a:gd name="T33" fmla="*/ 0 h 42"/>
                <a:gd name="T34" fmla="*/ 0 w 85"/>
                <a:gd name="T35" fmla="*/ 0 h 42"/>
                <a:gd name="T36" fmla="*/ 0 w 85"/>
                <a:gd name="T37" fmla="*/ 0 h 42"/>
                <a:gd name="T38" fmla="*/ 0 w 85"/>
                <a:gd name="T39" fmla="*/ 0 h 42"/>
                <a:gd name="T40" fmla="*/ 0 w 85"/>
                <a:gd name="T41" fmla="*/ 0 h 42"/>
                <a:gd name="T42" fmla="*/ 0 w 85"/>
                <a:gd name="T43" fmla="*/ 0 h 42"/>
                <a:gd name="T44" fmla="*/ 0 w 85"/>
                <a:gd name="T45" fmla="*/ 0 h 42"/>
                <a:gd name="T46" fmla="*/ 0 w 85"/>
                <a:gd name="T47" fmla="*/ 0 h 42"/>
                <a:gd name="T48" fmla="*/ 0 w 85"/>
                <a:gd name="T49" fmla="*/ 0 h 42"/>
                <a:gd name="T50" fmla="*/ 0 w 85"/>
                <a:gd name="T51" fmla="*/ 0 h 42"/>
                <a:gd name="T52" fmla="*/ 0 w 85"/>
                <a:gd name="T53" fmla="*/ 0 h 42"/>
                <a:gd name="T54" fmla="*/ 0 w 85"/>
                <a:gd name="T55" fmla="*/ 0 h 42"/>
                <a:gd name="T56" fmla="*/ 0 w 85"/>
                <a:gd name="T57" fmla="*/ 0 h 42"/>
                <a:gd name="T58" fmla="*/ 0 w 85"/>
                <a:gd name="T59" fmla="*/ 0 h 42"/>
                <a:gd name="T60" fmla="*/ 0 w 85"/>
                <a:gd name="T61" fmla="*/ 0 h 42"/>
                <a:gd name="T62" fmla="*/ 0 w 85"/>
                <a:gd name="T63" fmla="*/ 0 h 42"/>
                <a:gd name="T64" fmla="*/ 0 w 85"/>
                <a:gd name="T65" fmla="*/ 0 h 42"/>
                <a:gd name="T66" fmla="*/ 0 w 85"/>
                <a:gd name="T67" fmla="*/ 0 h 42"/>
                <a:gd name="T68" fmla="*/ 0 w 85"/>
                <a:gd name="T69" fmla="*/ 0 h 42"/>
                <a:gd name="T70" fmla="*/ 0 w 85"/>
                <a:gd name="T71" fmla="*/ 0 h 42"/>
                <a:gd name="T72" fmla="*/ 0 w 85"/>
                <a:gd name="T73" fmla="*/ 0 h 42"/>
                <a:gd name="T74" fmla="*/ 0 w 85"/>
                <a:gd name="T75" fmla="*/ 0 h 42"/>
                <a:gd name="T76" fmla="*/ 0 w 85"/>
                <a:gd name="T77" fmla="*/ 0 h 42"/>
                <a:gd name="T78" fmla="*/ 0 w 85"/>
                <a:gd name="T79" fmla="*/ 0 h 42"/>
                <a:gd name="T80" fmla="*/ 0 w 85"/>
                <a:gd name="T81" fmla="*/ 0 h 42"/>
                <a:gd name="T82" fmla="*/ 0 w 85"/>
                <a:gd name="T83" fmla="*/ 0 h 42"/>
                <a:gd name="T84" fmla="*/ 0 w 85"/>
                <a:gd name="T85" fmla="*/ 0 h 42"/>
                <a:gd name="T86" fmla="*/ 0 w 85"/>
                <a:gd name="T87" fmla="*/ 0 h 42"/>
                <a:gd name="T88" fmla="*/ 0 w 85"/>
                <a:gd name="T89" fmla="*/ 0 h 42"/>
                <a:gd name="T90" fmla="*/ 0 w 85"/>
                <a:gd name="T91" fmla="*/ 0 h 42"/>
                <a:gd name="T92" fmla="*/ 0 w 85"/>
                <a:gd name="T93" fmla="*/ 0 h 42"/>
                <a:gd name="T94" fmla="*/ 0 w 85"/>
                <a:gd name="T95" fmla="*/ 0 h 42"/>
                <a:gd name="T96" fmla="*/ 0 w 85"/>
                <a:gd name="T97" fmla="*/ 0 h 42"/>
                <a:gd name="T98" fmla="*/ 0 w 85"/>
                <a:gd name="T99" fmla="*/ 0 h 42"/>
                <a:gd name="T100" fmla="*/ 0 w 85"/>
                <a:gd name="T101" fmla="*/ 0 h 42"/>
                <a:gd name="T102" fmla="*/ 0 w 85"/>
                <a:gd name="T103" fmla="*/ 0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5"/>
                <a:gd name="T157" fmla="*/ 0 h 42"/>
                <a:gd name="T158" fmla="*/ 85 w 85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5" h="42">
                  <a:moveTo>
                    <a:pt x="0" y="0"/>
                  </a:moveTo>
                  <a:lnTo>
                    <a:pt x="0" y="1"/>
                  </a:lnTo>
                  <a:lnTo>
                    <a:pt x="1" y="6"/>
                  </a:lnTo>
                  <a:lnTo>
                    <a:pt x="3" y="12"/>
                  </a:lnTo>
                  <a:lnTo>
                    <a:pt x="6" y="18"/>
                  </a:lnTo>
                  <a:lnTo>
                    <a:pt x="8" y="22"/>
                  </a:lnTo>
                  <a:lnTo>
                    <a:pt x="11" y="26"/>
                  </a:lnTo>
                  <a:lnTo>
                    <a:pt x="14" y="29"/>
                  </a:lnTo>
                  <a:lnTo>
                    <a:pt x="18" y="32"/>
                  </a:lnTo>
                  <a:lnTo>
                    <a:pt x="22" y="35"/>
                  </a:lnTo>
                  <a:lnTo>
                    <a:pt x="26" y="37"/>
                  </a:lnTo>
                  <a:lnTo>
                    <a:pt x="31" y="39"/>
                  </a:lnTo>
                  <a:lnTo>
                    <a:pt x="35" y="41"/>
                  </a:lnTo>
                  <a:lnTo>
                    <a:pt x="40" y="42"/>
                  </a:lnTo>
                  <a:lnTo>
                    <a:pt x="45" y="42"/>
                  </a:lnTo>
                  <a:lnTo>
                    <a:pt x="50" y="42"/>
                  </a:lnTo>
                  <a:lnTo>
                    <a:pt x="55" y="41"/>
                  </a:lnTo>
                  <a:lnTo>
                    <a:pt x="61" y="39"/>
                  </a:lnTo>
                  <a:lnTo>
                    <a:pt x="66" y="37"/>
                  </a:lnTo>
                  <a:lnTo>
                    <a:pt x="70" y="34"/>
                  </a:lnTo>
                  <a:lnTo>
                    <a:pt x="74" y="31"/>
                  </a:lnTo>
                  <a:lnTo>
                    <a:pt x="77" y="27"/>
                  </a:lnTo>
                  <a:lnTo>
                    <a:pt x="80" y="22"/>
                  </a:lnTo>
                  <a:lnTo>
                    <a:pt x="82" y="17"/>
                  </a:lnTo>
                  <a:lnTo>
                    <a:pt x="84" y="11"/>
                  </a:lnTo>
                  <a:lnTo>
                    <a:pt x="85" y="6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68" y="0"/>
                  </a:lnTo>
                  <a:lnTo>
                    <a:pt x="68" y="1"/>
                  </a:lnTo>
                  <a:lnTo>
                    <a:pt x="68" y="7"/>
                  </a:lnTo>
                  <a:lnTo>
                    <a:pt x="66" y="13"/>
                  </a:lnTo>
                  <a:lnTo>
                    <a:pt x="64" y="19"/>
                  </a:lnTo>
                  <a:lnTo>
                    <a:pt x="61" y="23"/>
                  </a:lnTo>
                  <a:lnTo>
                    <a:pt x="56" y="25"/>
                  </a:lnTo>
                  <a:lnTo>
                    <a:pt x="52" y="27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37" y="27"/>
                  </a:lnTo>
                  <a:lnTo>
                    <a:pt x="34" y="25"/>
                  </a:lnTo>
                  <a:lnTo>
                    <a:pt x="31" y="24"/>
                  </a:lnTo>
                  <a:lnTo>
                    <a:pt x="28" y="23"/>
                  </a:lnTo>
                  <a:lnTo>
                    <a:pt x="25" y="21"/>
                  </a:lnTo>
                  <a:lnTo>
                    <a:pt x="23" y="19"/>
                  </a:lnTo>
                  <a:lnTo>
                    <a:pt x="21" y="15"/>
                  </a:lnTo>
                  <a:lnTo>
                    <a:pt x="19" y="11"/>
                  </a:lnTo>
                  <a:lnTo>
                    <a:pt x="17" y="7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56" name="Freeform 407"/>
            <p:cNvSpPr>
              <a:spLocks/>
            </p:cNvSpPr>
            <p:nvPr/>
          </p:nvSpPr>
          <p:spPr bwMode="auto">
            <a:xfrm>
              <a:off x="2592" y="2390"/>
              <a:ext cx="9" cy="3"/>
            </a:xfrm>
            <a:custGeom>
              <a:avLst/>
              <a:gdLst>
                <a:gd name="T0" fmla="*/ 0 w 83"/>
                <a:gd name="T1" fmla="*/ 0 h 42"/>
                <a:gd name="T2" fmla="*/ 0 w 83"/>
                <a:gd name="T3" fmla="*/ 0 h 42"/>
                <a:gd name="T4" fmla="*/ 0 w 83"/>
                <a:gd name="T5" fmla="*/ 0 h 42"/>
                <a:gd name="T6" fmla="*/ 0 w 83"/>
                <a:gd name="T7" fmla="*/ 0 h 42"/>
                <a:gd name="T8" fmla="*/ 0 w 83"/>
                <a:gd name="T9" fmla="*/ 0 h 42"/>
                <a:gd name="T10" fmla="*/ 0 w 83"/>
                <a:gd name="T11" fmla="*/ 0 h 42"/>
                <a:gd name="T12" fmla="*/ 0 w 83"/>
                <a:gd name="T13" fmla="*/ 0 h 42"/>
                <a:gd name="T14" fmla="*/ 0 w 83"/>
                <a:gd name="T15" fmla="*/ 0 h 42"/>
                <a:gd name="T16" fmla="*/ 0 w 83"/>
                <a:gd name="T17" fmla="*/ 0 h 42"/>
                <a:gd name="T18" fmla="*/ 0 w 83"/>
                <a:gd name="T19" fmla="*/ 0 h 42"/>
                <a:gd name="T20" fmla="*/ 0 w 83"/>
                <a:gd name="T21" fmla="*/ 0 h 42"/>
                <a:gd name="T22" fmla="*/ 0 w 83"/>
                <a:gd name="T23" fmla="*/ 0 h 42"/>
                <a:gd name="T24" fmla="*/ 0 w 83"/>
                <a:gd name="T25" fmla="*/ 0 h 42"/>
                <a:gd name="T26" fmla="*/ 0 w 83"/>
                <a:gd name="T27" fmla="*/ 0 h 42"/>
                <a:gd name="T28" fmla="*/ 0 w 83"/>
                <a:gd name="T29" fmla="*/ 0 h 42"/>
                <a:gd name="T30" fmla="*/ 0 w 83"/>
                <a:gd name="T31" fmla="*/ 0 h 42"/>
                <a:gd name="T32" fmla="*/ 0 w 83"/>
                <a:gd name="T33" fmla="*/ 0 h 42"/>
                <a:gd name="T34" fmla="*/ 0 w 83"/>
                <a:gd name="T35" fmla="*/ 0 h 42"/>
                <a:gd name="T36" fmla="*/ 0 w 83"/>
                <a:gd name="T37" fmla="*/ 0 h 42"/>
                <a:gd name="T38" fmla="*/ 0 w 83"/>
                <a:gd name="T39" fmla="*/ 0 h 42"/>
                <a:gd name="T40" fmla="*/ 0 w 83"/>
                <a:gd name="T41" fmla="*/ 0 h 42"/>
                <a:gd name="T42" fmla="*/ 0 w 83"/>
                <a:gd name="T43" fmla="*/ 0 h 42"/>
                <a:gd name="T44" fmla="*/ 0 w 83"/>
                <a:gd name="T45" fmla="*/ 0 h 42"/>
                <a:gd name="T46" fmla="*/ 0 w 83"/>
                <a:gd name="T47" fmla="*/ 0 h 42"/>
                <a:gd name="T48" fmla="*/ 0 w 83"/>
                <a:gd name="T49" fmla="*/ 0 h 42"/>
                <a:gd name="T50" fmla="*/ 0 w 83"/>
                <a:gd name="T51" fmla="*/ 0 h 42"/>
                <a:gd name="T52" fmla="*/ 0 w 83"/>
                <a:gd name="T53" fmla="*/ 0 h 42"/>
                <a:gd name="T54" fmla="*/ 0 w 83"/>
                <a:gd name="T55" fmla="*/ 0 h 42"/>
                <a:gd name="T56" fmla="*/ 0 w 83"/>
                <a:gd name="T57" fmla="*/ 0 h 42"/>
                <a:gd name="T58" fmla="*/ 0 w 83"/>
                <a:gd name="T59" fmla="*/ 0 h 42"/>
                <a:gd name="T60" fmla="*/ 0 w 83"/>
                <a:gd name="T61" fmla="*/ 0 h 42"/>
                <a:gd name="T62" fmla="*/ 0 w 83"/>
                <a:gd name="T63" fmla="*/ 0 h 42"/>
                <a:gd name="T64" fmla="*/ 0 w 83"/>
                <a:gd name="T65" fmla="*/ 0 h 42"/>
                <a:gd name="T66" fmla="*/ 0 w 83"/>
                <a:gd name="T67" fmla="*/ 0 h 42"/>
                <a:gd name="T68" fmla="*/ 0 w 83"/>
                <a:gd name="T69" fmla="*/ 0 h 42"/>
                <a:gd name="T70" fmla="*/ 0 w 83"/>
                <a:gd name="T71" fmla="*/ 0 h 42"/>
                <a:gd name="T72" fmla="*/ 0 w 83"/>
                <a:gd name="T73" fmla="*/ 0 h 42"/>
                <a:gd name="T74" fmla="*/ 0 w 83"/>
                <a:gd name="T75" fmla="*/ 0 h 42"/>
                <a:gd name="T76" fmla="*/ 0 w 83"/>
                <a:gd name="T77" fmla="*/ 0 h 42"/>
                <a:gd name="T78" fmla="*/ 0 w 83"/>
                <a:gd name="T79" fmla="*/ 0 h 42"/>
                <a:gd name="T80" fmla="*/ 0 w 83"/>
                <a:gd name="T81" fmla="*/ 0 h 42"/>
                <a:gd name="T82" fmla="*/ 0 w 83"/>
                <a:gd name="T83" fmla="*/ 0 h 42"/>
                <a:gd name="T84" fmla="*/ 0 w 83"/>
                <a:gd name="T85" fmla="*/ 0 h 42"/>
                <a:gd name="T86" fmla="*/ 0 w 83"/>
                <a:gd name="T87" fmla="*/ 0 h 42"/>
                <a:gd name="T88" fmla="*/ 0 w 83"/>
                <a:gd name="T89" fmla="*/ 0 h 42"/>
                <a:gd name="T90" fmla="*/ 0 w 83"/>
                <a:gd name="T91" fmla="*/ 0 h 42"/>
                <a:gd name="T92" fmla="*/ 0 w 83"/>
                <a:gd name="T93" fmla="*/ 0 h 42"/>
                <a:gd name="T94" fmla="*/ 0 w 83"/>
                <a:gd name="T95" fmla="*/ 0 h 4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3"/>
                <a:gd name="T145" fmla="*/ 0 h 42"/>
                <a:gd name="T146" fmla="*/ 83 w 83"/>
                <a:gd name="T147" fmla="*/ 42 h 4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3" h="42">
                  <a:moveTo>
                    <a:pt x="0" y="42"/>
                  </a:moveTo>
                  <a:lnTo>
                    <a:pt x="0" y="40"/>
                  </a:lnTo>
                  <a:lnTo>
                    <a:pt x="1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3" y="23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11" y="10"/>
                  </a:lnTo>
                  <a:lnTo>
                    <a:pt x="14" y="7"/>
                  </a:lnTo>
                  <a:lnTo>
                    <a:pt x="17" y="5"/>
                  </a:lnTo>
                  <a:lnTo>
                    <a:pt x="21" y="3"/>
                  </a:lnTo>
                  <a:lnTo>
                    <a:pt x="25" y="2"/>
                  </a:lnTo>
                  <a:lnTo>
                    <a:pt x="29" y="1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6" y="1"/>
                  </a:lnTo>
                  <a:lnTo>
                    <a:pt x="53" y="3"/>
                  </a:lnTo>
                  <a:lnTo>
                    <a:pt x="60" y="6"/>
                  </a:lnTo>
                  <a:lnTo>
                    <a:pt x="66" y="10"/>
                  </a:lnTo>
                  <a:lnTo>
                    <a:pt x="70" y="14"/>
                  </a:lnTo>
                  <a:lnTo>
                    <a:pt x="75" y="19"/>
                  </a:lnTo>
                  <a:lnTo>
                    <a:pt x="78" y="25"/>
                  </a:lnTo>
                  <a:lnTo>
                    <a:pt x="80" y="31"/>
                  </a:lnTo>
                  <a:lnTo>
                    <a:pt x="82" y="37"/>
                  </a:lnTo>
                  <a:lnTo>
                    <a:pt x="83" y="42"/>
                  </a:lnTo>
                  <a:lnTo>
                    <a:pt x="68" y="42"/>
                  </a:lnTo>
                  <a:lnTo>
                    <a:pt x="68" y="41"/>
                  </a:lnTo>
                  <a:lnTo>
                    <a:pt x="67" y="39"/>
                  </a:lnTo>
                  <a:lnTo>
                    <a:pt x="66" y="34"/>
                  </a:lnTo>
                  <a:lnTo>
                    <a:pt x="64" y="29"/>
                  </a:lnTo>
                  <a:lnTo>
                    <a:pt x="62" y="25"/>
                  </a:lnTo>
                  <a:lnTo>
                    <a:pt x="58" y="20"/>
                  </a:lnTo>
                  <a:lnTo>
                    <a:pt x="53" y="18"/>
                  </a:lnTo>
                  <a:lnTo>
                    <a:pt x="49" y="16"/>
                  </a:lnTo>
                  <a:lnTo>
                    <a:pt x="45" y="15"/>
                  </a:lnTo>
                  <a:lnTo>
                    <a:pt x="40" y="14"/>
                  </a:lnTo>
                  <a:lnTo>
                    <a:pt x="35" y="15"/>
                  </a:lnTo>
                  <a:lnTo>
                    <a:pt x="30" y="16"/>
                  </a:lnTo>
                  <a:lnTo>
                    <a:pt x="26" y="18"/>
                  </a:lnTo>
                  <a:lnTo>
                    <a:pt x="22" y="20"/>
                  </a:lnTo>
                  <a:lnTo>
                    <a:pt x="19" y="25"/>
                  </a:lnTo>
                  <a:lnTo>
                    <a:pt x="18" y="29"/>
                  </a:lnTo>
                  <a:lnTo>
                    <a:pt x="16" y="34"/>
                  </a:lnTo>
                  <a:lnTo>
                    <a:pt x="16" y="40"/>
                  </a:lnTo>
                  <a:lnTo>
                    <a:pt x="1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57" name="Freeform 408"/>
            <p:cNvSpPr>
              <a:spLocks/>
            </p:cNvSpPr>
            <p:nvPr/>
          </p:nvSpPr>
          <p:spPr bwMode="auto">
            <a:xfrm>
              <a:off x="2592" y="2393"/>
              <a:ext cx="9" cy="8"/>
            </a:xfrm>
            <a:custGeom>
              <a:avLst/>
              <a:gdLst>
                <a:gd name="T0" fmla="*/ 0 w 84"/>
                <a:gd name="T1" fmla="*/ 0 h 90"/>
                <a:gd name="T2" fmla="*/ 0 w 84"/>
                <a:gd name="T3" fmla="*/ 0 h 90"/>
                <a:gd name="T4" fmla="*/ 0 w 84"/>
                <a:gd name="T5" fmla="*/ 0 h 90"/>
                <a:gd name="T6" fmla="*/ 0 w 84"/>
                <a:gd name="T7" fmla="*/ 0 h 90"/>
                <a:gd name="T8" fmla="*/ 0 w 84"/>
                <a:gd name="T9" fmla="*/ 0 h 90"/>
                <a:gd name="T10" fmla="*/ 0 w 84"/>
                <a:gd name="T11" fmla="*/ 0 h 90"/>
                <a:gd name="T12" fmla="*/ 0 w 84"/>
                <a:gd name="T13" fmla="*/ 0 h 90"/>
                <a:gd name="T14" fmla="*/ 0 w 84"/>
                <a:gd name="T15" fmla="*/ 0 h 90"/>
                <a:gd name="T16" fmla="*/ 0 w 84"/>
                <a:gd name="T17" fmla="*/ 0 h 90"/>
                <a:gd name="T18" fmla="*/ 0 w 84"/>
                <a:gd name="T19" fmla="*/ 0 h 90"/>
                <a:gd name="T20" fmla="*/ 0 w 84"/>
                <a:gd name="T21" fmla="*/ 0 h 90"/>
                <a:gd name="T22" fmla="*/ 0 w 84"/>
                <a:gd name="T23" fmla="*/ 0 h 90"/>
                <a:gd name="T24" fmla="*/ 0 w 84"/>
                <a:gd name="T25" fmla="*/ 0 h 90"/>
                <a:gd name="T26" fmla="*/ 0 w 84"/>
                <a:gd name="T27" fmla="*/ 0 h 90"/>
                <a:gd name="T28" fmla="*/ 0 w 84"/>
                <a:gd name="T29" fmla="*/ 0 h 90"/>
                <a:gd name="T30" fmla="*/ 0 w 84"/>
                <a:gd name="T31" fmla="*/ 0 h 90"/>
                <a:gd name="T32" fmla="*/ 0 w 84"/>
                <a:gd name="T33" fmla="*/ 0 h 90"/>
                <a:gd name="T34" fmla="*/ 0 w 84"/>
                <a:gd name="T35" fmla="*/ 0 h 90"/>
                <a:gd name="T36" fmla="*/ 0 w 84"/>
                <a:gd name="T37" fmla="*/ 0 h 90"/>
                <a:gd name="T38" fmla="*/ 0 w 84"/>
                <a:gd name="T39" fmla="*/ 0 h 90"/>
                <a:gd name="T40" fmla="*/ 0 w 84"/>
                <a:gd name="T41" fmla="*/ 0 h 90"/>
                <a:gd name="T42" fmla="*/ 0 w 84"/>
                <a:gd name="T43" fmla="*/ 0 h 90"/>
                <a:gd name="T44" fmla="*/ 0 w 84"/>
                <a:gd name="T45" fmla="*/ 0 h 90"/>
                <a:gd name="T46" fmla="*/ 0 w 84"/>
                <a:gd name="T47" fmla="*/ 0 h 90"/>
                <a:gd name="T48" fmla="*/ 0 w 84"/>
                <a:gd name="T49" fmla="*/ 0 h 90"/>
                <a:gd name="T50" fmla="*/ 0 w 84"/>
                <a:gd name="T51" fmla="*/ 0 h 90"/>
                <a:gd name="T52" fmla="*/ 0 w 84"/>
                <a:gd name="T53" fmla="*/ 0 h 90"/>
                <a:gd name="T54" fmla="*/ 0 w 84"/>
                <a:gd name="T55" fmla="*/ 0 h 90"/>
                <a:gd name="T56" fmla="*/ 0 w 84"/>
                <a:gd name="T57" fmla="*/ 0 h 90"/>
                <a:gd name="T58" fmla="*/ 0 w 84"/>
                <a:gd name="T59" fmla="*/ 0 h 90"/>
                <a:gd name="T60" fmla="*/ 0 w 84"/>
                <a:gd name="T61" fmla="*/ 0 h 90"/>
                <a:gd name="T62" fmla="*/ 0 w 84"/>
                <a:gd name="T63" fmla="*/ 0 h 90"/>
                <a:gd name="T64" fmla="*/ 0 w 84"/>
                <a:gd name="T65" fmla="*/ 0 h 90"/>
                <a:gd name="T66" fmla="*/ 0 w 84"/>
                <a:gd name="T67" fmla="*/ 0 h 90"/>
                <a:gd name="T68" fmla="*/ 0 w 84"/>
                <a:gd name="T69" fmla="*/ 0 h 90"/>
                <a:gd name="T70" fmla="*/ 0 w 84"/>
                <a:gd name="T71" fmla="*/ 0 h 90"/>
                <a:gd name="T72" fmla="*/ 0 w 84"/>
                <a:gd name="T73" fmla="*/ 0 h 90"/>
                <a:gd name="T74" fmla="*/ 0 w 84"/>
                <a:gd name="T75" fmla="*/ 0 h 90"/>
                <a:gd name="T76" fmla="*/ 0 w 84"/>
                <a:gd name="T77" fmla="*/ 0 h 90"/>
                <a:gd name="T78" fmla="*/ 0 w 84"/>
                <a:gd name="T79" fmla="*/ 0 h 90"/>
                <a:gd name="T80" fmla="*/ 0 w 84"/>
                <a:gd name="T81" fmla="*/ 0 h 90"/>
                <a:gd name="T82" fmla="*/ 0 w 84"/>
                <a:gd name="T83" fmla="*/ 0 h 90"/>
                <a:gd name="T84" fmla="*/ 0 w 84"/>
                <a:gd name="T85" fmla="*/ 0 h 90"/>
                <a:gd name="T86" fmla="*/ 0 w 84"/>
                <a:gd name="T87" fmla="*/ 0 h 90"/>
                <a:gd name="T88" fmla="*/ 0 w 84"/>
                <a:gd name="T89" fmla="*/ 0 h 90"/>
                <a:gd name="T90" fmla="*/ 0 w 84"/>
                <a:gd name="T91" fmla="*/ 0 h 90"/>
                <a:gd name="T92" fmla="*/ 0 w 84"/>
                <a:gd name="T93" fmla="*/ 0 h 90"/>
                <a:gd name="T94" fmla="*/ 0 w 84"/>
                <a:gd name="T95" fmla="*/ 0 h 90"/>
                <a:gd name="T96" fmla="*/ 0 w 84"/>
                <a:gd name="T97" fmla="*/ 0 h 90"/>
                <a:gd name="T98" fmla="*/ 0 w 84"/>
                <a:gd name="T99" fmla="*/ 0 h 90"/>
                <a:gd name="T100" fmla="*/ 0 w 84"/>
                <a:gd name="T101" fmla="*/ 0 h 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4"/>
                <a:gd name="T154" fmla="*/ 0 h 90"/>
                <a:gd name="T155" fmla="*/ 84 w 84"/>
                <a:gd name="T156" fmla="*/ 90 h 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4" h="90">
                  <a:moveTo>
                    <a:pt x="0" y="0"/>
                  </a:moveTo>
                  <a:lnTo>
                    <a:pt x="0" y="2"/>
                  </a:lnTo>
                  <a:lnTo>
                    <a:pt x="0" y="8"/>
                  </a:lnTo>
                  <a:lnTo>
                    <a:pt x="1" y="14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8"/>
                  </a:lnTo>
                  <a:lnTo>
                    <a:pt x="13" y="32"/>
                  </a:lnTo>
                  <a:lnTo>
                    <a:pt x="17" y="35"/>
                  </a:lnTo>
                  <a:lnTo>
                    <a:pt x="21" y="39"/>
                  </a:lnTo>
                  <a:lnTo>
                    <a:pt x="26" y="41"/>
                  </a:lnTo>
                  <a:lnTo>
                    <a:pt x="30" y="43"/>
                  </a:lnTo>
                  <a:lnTo>
                    <a:pt x="35" y="44"/>
                  </a:lnTo>
                  <a:lnTo>
                    <a:pt x="40" y="44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52" y="43"/>
                  </a:lnTo>
                  <a:lnTo>
                    <a:pt x="57" y="41"/>
                  </a:lnTo>
                  <a:lnTo>
                    <a:pt x="61" y="39"/>
                  </a:lnTo>
                  <a:lnTo>
                    <a:pt x="64" y="36"/>
                  </a:lnTo>
                  <a:lnTo>
                    <a:pt x="68" y="33"/>
                  </a:lnTo>
                  <a:lnTo>
                    <a:pt x="71" y="30"/>
                  </a:lnTo>
                  <a:lnTo>
                    <a:pt x="70" y="39"/>
                  </a:lnTo>
                  <a:lnTo>
                    <a:pt x="69" y="46"/>
                  </a:lnTo>
                  <a:lnTo>
                    <a:pt x="67" y="52"/>
                  </a:lnTo>
                  <a:lnTo>
                    <a:pt x="66" y="58"/>
                  </a:lnTo>
                  <a:lnTo>
                    <a:pt x="64" y="62"/>
                  </a:lnTo>
                  <a:lnTo>
                    <a:pt x="61" y="66"/>
                  </a:lnTo>
                  <a:lnTo>
                    <a:pt x="59" y="70"/>
                  </a:lnTo>
                  <a:lnTo>
                    <a:pt x="55" y="73"/>
                  </a:lnTo>
                  <a:lnTo>
                    <a:pt x="52" y="75"/>
                  </a:lnTo>
                  <a:lnTo>
                    <a:pt x="48" y="76"/>
                  </a:lnTo>
                  <a:lnTo>
                    <a:pt x="45" y="77"/>
                  </a:lnTo>
                  <a:lnTo>
                    <a:pt x="41" y="77"/>
                  </a:lnTo>
                  <a:lnTo>
                    <a:pt x="32" y="75"/>
                  </a:lnTo>
                  <a:lnTo>
                    <a:pt x="26" y="71"/>
                  </a:lnTo>
                  <a:lnTo>
                    <a:pt x="21" y="64"/>
                  </a:lnTo>
                  <a:lnTo>
                    <a:pt x="18" y="55"/>
                  </a:lnTo>
                  <a:lnTo>
                    <a:pt x="2" y="54"/>
                  </a:lnTo>
                  <a:lnTo>
                    <a:pt x="3" y="59"/>
                  </a:lnTo>
                  <a:lnTo>
                    <a:pt x="4" y="64"/>
                  </a:lnTo>
                  <a:lnTo>
                    <a:pt x="6" y="69"/>
                  </a:lnTo>
                  <a:lnTo>
                    <a:pt x="9" y="74"/>
                  </a:lnTo>
                  <a:lnTo>
                    <a:pt x="12" y="77"/>
                  </a:lnTo>
                  <a:lnTo>
                    <a:pt x="15" y="80"/>
                  </a:lnTo>
                  <a:lnTo>
                    <a:pt x="18" y="83"/>
                  </a:lnTo>
                  <a:lnTo>
                    <a:pt x="22" y="85"/>
                  </a:lnTo>
                  <a:lnTo>
                    <a:pt x="27" y="87"/>
                  </a:lnTo>
                  <a:lnTo>
                    <a:pt x="31" y="88"/>
                  </a:lnTo>
                  <a:lnTo>
                    <a:pt x="36" y="89"/>
                  </a:lnTo>
                  <a:lnTo>
                    <a:pt x="41" y="89"/>
                  </a:lnTo>
                  <a:lnTo>
                    <a:pt x="42" y="90"/>
                  </a:lnTo>
                  <a:lnTo>
                    <a:pt x="43" y="90"/>
                  </a:lnTo>
                  <a:lnTo>
                    <a:pt x="44" y="90"/>
                  </a:lnTo>
                  <a:lnTo>
                    <a:pt x="45" y="90"/>
                  </a:lnTo>
                  <a:lnTo>
                    <a:pt x="49" y="90"/>
                  </a:lnTo>
                  <a:lnTo>
                    <a:pt x="53" y="89"/>
                  </a:lnTo>
                  <a:lnTo>
                    <a:pt x="58" y="87"/>
                  </a:lnTo>
                  <a:lnTo>
                    <a:pt x="61" y="85"/>
                  </a:lnTo>
                  <a:lnTo>
                    <a:pt x="65" y="83"/>
                  </a:lnTo>
                  <a:lnTo>
                    <a:pt x="68" y="80"/>
                  </a:lnTo>
                  <a:lnTo>
                    <a:pt x="71" y="77"/>
                  </a:lnTo>
                  <a:lnTo>
                    <a:pt x="74" y="73"/>
                  </a:lnTo>
                  <a:lnTo>
                    <a:pt x="77" y="67"/>
                  </a:lnTo>
                  <a:lnTo>
                    <a:pt x="79" y="62"/>
                  </a:lnTo>
                  <a:lnTo>
                    <a:pt x="81" y="56"/>
                  </a:lnTo>
                  <a:lnTo>
                    <a:pt x="82" y="49"/>
                  </a:lnTo>
                  <a:lnTo>
                    <a:pt x="83" y="42"/>
                  </a:lnTo>
                  <a:lnTo>
                    <a:pt x="84" y="34"/>
                  </a:lnTo>
                  <a:lnTo>
                    <a:pt x="84" y="25"/>
                  </a:lnTo>
                  <a:lnTo>
                    <a:pt x="84" y="16"/>
                  </a:lnTo>
                  <a:lnTo>
                    <a:pt x="84" y="10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68" y="0"/>
                  </a:lnTo>
                  <a:lnTo>
                    <a:pt x="68" y="1"/>
                  </a:lnTo>
                  <a:lnTo>
                    <a:pt x="68" y="2"/>
                  </a:lnTo>
                  <a:lnTo>
                    <a:pt x="68" y="6"/>
                  </a:lnTo>
                  <a:lnTo>
                    <a:pt x="67" y="11"/>
                  </a:lnTo>
                  <a:lnTo>
                    <a:pt x="66" y="14"/>
                  </a:lnTo>
                  <a:lnTo>
                    <a:pt x="65" y="18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0" y="24"/>
                  </a:lnTo>
                  <a:lnTo>
                    <a:pt x="57" y="26"/>
                  </a:lnTo>
                  <a:lnTo>
                    <a:pt x="53" y="27"/>
                  </a:lnTo>
                  <a:lnTo>
                    <a:pt x="49" y="28"/>
                  </a:lnTo>
                  <a:lnTo>
                    <a:pt x="46" y="28"/>
                  </a:lnTo>
                  <a:lnTo>
                    <a:pt x="42" y="28"/>
                  </a:lnTo>
                  <a:lnTo>
                    <a:pt x="41" y="29"/>
                  </a:lnTo>
                  <a:lnTo>
                    <a:pt x="30" y="26"/>
                  </a:lnTo>
                  <a:lnTo>
                    <a:pt x="23" y="20"/>
                  </a:lnTo>
                  <a:lnTo>
                    <a:pt x="18" y="11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58" name="Freeform 409"/>
            <p:cNvSpPr>
              <a:spLocks/>
            </p:cNvSpPr>
            <p:nvPr/>
          </p:nvSpPr>
          <p:spPr bwMode="auto">
            <a:xfrm>
              <a:off x="2593" y="2417"/>
              <a:ext cx="10" cy="5"/>
            </a:xfrm>
            <a:custGeom>
              <a:avLst/>
              <a:gdLst>
                <a:gd name="T0" fmla="*/ 0 w 84"/>
                <a:gd name="T1" fmla="*/ 0 h 63"/>
                <a:gd name="T2" fmla="*/ 0 w 84"/>
                <a:gd name="T3" fmla="*/ 0 h 63"/>
                <a:gd name="T4" fmla="*/ 0 w 84"/>
                <a:gd name="T5" fmla="*/ 0 h 63"/>
                <a:gd name="T6" fmla="*/ 0 w 84"/>
                <a:gd name="T7" fmla="*/ 0 h 63"/>
                <a:gd name="T8" fmla="*/ 0 w 84"/>
                <a:gd name="T9" fmla="*/ 0 h 63"/>
                <a:gd name="T10" fmla="*/ 0 w 84"/>
                <a:gd name="T11" fmla="*/ 0 h 63"/>
                <a:gd name="T12" fmla="*/ 0 w 84"/>
                <a:gd name="T13" fmla="*/ 0 h 63"/>
                <a:gd name="T14" fmla="*/ 0 w 84"/>
                <a:gd name="T15" fmla="*/ 0 h 63"/>
                <a:gd name="T16" fmla="*/ 0 w 84"/>
                <a:gd name="T17" fmla="*/ 0 h 63"/>
                <a:gd name="T18" fmla="*/ 0 w 84"/>
                <a:gd name="T19" fmla="*/ 0 h 63"/>
                <a:gd name="T20" fmla="*/ 0 w 84"/>
                <a:gd name="T21" fmla="*/ 0 h 63"/>
                <a:gd name="T22" fmla="*/ 0 w 84"/>
                <a:gd name="T23" fmla="*/ 0 h 63"/>
                <a:gd name="T24" fmla="*/ 0 w 84"/>
                <a:gd name="T25" fmla="*/ 0 h 63"/>
                <a:gd name="T26" fmla="*/ 0 w 84"/>
                <a:gd name="T27" fmla="*/ 0 h 63"/>
                <a:gd name="T28" fmla="*/ 0 w 84"/>
                <a:gd name="T29" fmla="*/ 0 h 63"/>
                <a:gd name="T30" fmla="*/ 0 w 84"/>
                <a:gd name="T31" fmla="*/ 0 h 63"/>
                <a:gd name="T32" fmla="*/ 0 w 84"/>
                <a:gd name="T33" fmla="*/ 0 h 63"/>
                <a:gd name="T34" fmla="*/ 0 w 84"/>
                <a:gd name="T35" fmla="*/ 0 h 63"/>
                <a:gd name="T36" fmla="*/ 0 w 84"/>
                <a:gd name="T37" fmla="*/ 0 h 63"/>
                <a:gd name="T38" fmla="*/ 0 w 84"/>
                <a:gd name="T39" fmla="*/ 0 h 63"/>
                <a:gd name="T40" fmla="*/ 0 w 84"/>
                <a:gd name="T41" fmla="*/ 0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63"/>
                <a:gd name="T65" fmla="*/ 84 w 84"/>
                <a:gd name="T66" fmla="*/ 63 h 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63">
                  <a:moveTo>
                    <a:pt x="17" y="63"/>
                  </a:moveTo>
                  <a:lnTo>
                    <a:pt x="18" y="50"/>
                  </a:lnTo>
                  <a:lnTo>
                    <a:pt x="0" y="49"/>
                  </a:lnTo>
                  <a:lnTo>
                    <a:pt x="2" y="37"/>
                  </a:lnTo>
                  <a:lnTo>
                    <a:pt x="20" y="38"/>
                  </a:lnTo>
                  <a:lnTo>
                    <a:pt x="24" y="0"/>
                  </a:lnTo>
                  <a:lnTo>
                    <a:pt x="36" y="1"/>
                  </a:lnTo>
                  <a:lnTo>
                    <a:pt x="31" y="39"/>
                  </a:lnTo>
                  <a:lnTo>
                    <a:pt x="54" y="40"/>
                  </a:lnTo>
                  <a:lnTo>
                    <a:pt x="58" y="2"/>
                  </a:lnTo>
                  <a:lnTo>
                    <a:pt x="71" y="2"/>
                  </a:lnTo>
                  <a:lnTo>
                    <a:pt x="66" y="40"/>
                  </a:lnTo>
                  <a:lnTo>
                    <a:pt x="84" y="41"/>
                  </a:lnTo>
                  <a:lnTo>
                    <a:pt x="83" y="53"/>
                  </a:lnTo>
                  <a:lnTo>
                    <a:pt x="65" y="52"/>
                  </a:lnTo>
                  <a:lnTo>
                    <a:pt x="64" y="63"/>
                  </a:lnTo>
                  <a:lnTo>
                    <a:pt x="52" y="63"/>
                  </a:lnTo>
                  <a:lnTo>
                    <a:pt x="54" y="52"/>
                  </a:lnTo>
                  <a:lnTo>
                    <a:pt x="30" y="51"/>
                  </a:lnTo>
                  <a:lnTo>
                    <a:pt x="28" y="63"/>
                  </a:lnTo>
                  <a:lnTo>
                    <a:pt x="17" y="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59" name="Freeform 410"/>
            <p:cNvSpPr>
              <a:spLocks/>
            </p:cNvSpPr>
            <p:nvPr/>
          </p:nvSpPr>
          <p:spPr bwMode="auto">
            <a:xfrm>
              <a:off x="2593" y="2422"/>
              <a:ext cx="9" cy="6"/>
            </a:xfrm>
            <a:custGeom>
              <a:avLst/>
              <a:gdLst>
                <a:gd name="T0" fmla="*/ 0 w 84"/>
                <a:gd name="T1" fmla="*/ 0 h 63"/>
                <a:gd name="T2" fmla="*/ 0 w 84"/>
                <a:gd name="T3" fmla="*/ 0 h 63"/>
                <a:gd name="T4" fmla="*/ 0 w 84"/>
                <a:gd name="T5" fmla="*/ 0 h 63"/>
                <a:gd name="T6" fmla="*/ 0 w 84"/>
                <a:gd name="T7" fmla="*/ 0 h 63"/>
                <a:gd name="T8" fmla="*/ 0 w 84"/>
                <a:gd name="T9" fmla="*/ 0 h 63"/>
                <a:gd name="T10" fmla="*/ 0 w 84"/>
                <a:gd name="T11" fmla="*/ 0 h 63"/>
                <a:gd name="T12" fmla="*/ 0 w 84"/>
                <a:gd name="T13" fmla="*/ 0 h 63"/>
                <a:gd name="T14" fmla="*/ 0 w 84"/>
                <a:gd name="T15" fmla="*/ 0 h 63"/>
                <a:gd name="T16" fmla="*/ 0 w 84"/>
                <a:gd name="T17" fmla="*/ 0 h 63"/>
                <a:gd name="T18" fmla="*/ 0 w 84"/>
                <a:gd name="T19" fmla="*/ 0 h 63"/>
                <a:gd name="T20" fmla="*/ 0 w 84"/>
                <a:gd name="T21" fmla="*/ 0 h 63"/>
                <a:gd name="T22" fmla="*/ 0 w 84"/>
                <a:gd name="T23" fmla="*/ 0 h 63"/>
                <a:gd name="T24" fmla="*/ 0 w 84"/>
                <a:gd name="T25" fmla="*/ 0 h 63"/>
                <a:gd name="T26" fmla="*/ 0 w 84"/>
                <a:gd name="T27" fmla="*/ 0 h 63"/>
                <a:gd name="T28" fmla="*/ 0 w 84"/>
                <a:gd name="T29" fmla="*/ 0 h 63"/>
                <a:gd name="T30" fmla="*/ 0 w 84"/>
                <a:gd name="T31" fmla="*/ 0 h 63"/>
                <a:gd name="T32" fmla="*/ 0 w 84"/>
                <a:gd name="T33" fmla="*/ 0 h 63"/>
                <a:gd name="T34" fmla="*/ 0 w 84"/>
                <a:gd name="T35" fmla="*/ 0 h 63"/>
                <a:gd name="T36" fmla="*/ 0 w 84"/>
                <a:gd name="T37" fmla="*/ 0 h 63"/>
                <a:gd name="T38" fmla="*/ 0 w 84"/>
                <a:gd name="T39" fmla="*/ 0 h 63"/>
                <a:gd name="T40" fmla="*/ 0 w 84"/>
                <a:gd name="T41" fmla="*/ 0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63"/>
                <a:gd name="T65" fmla="*/ 84 w 84"/>
                <a:gd name="T66" fmla="*/ 63 h 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63">
                  <a:moveTo>
                    <a:pt x="21" y="0"/>
                  </a:moveTo>
                  <a:lnTo>
                    <a:pt x="20" y="11"/>
                  </a:lnTo>
                  <a:lnTo>
                    <a:pt x="2" y="10"/>
                  </a:lnTo>
                  <a:lnTo>
                    <a:pt x="0" y="22"/>
                  </a:lnTo>
                  <a:lnTo>
                    <a:pt x="19" y="23"/>
                  </a:lnTo>
                  <a:lnTo>
                    <a:pt x="15" y="61"/>
                  </a:lnTo>
                  <a:lnTo>
                    <a:pt x="26" y="61"/>
                  </a:lnTo>
                  <a:lnTo>
                    <a:pt x="30" y="23"/>
                  </a:lnTo>
                  <a:lnTo>
                    <a:pt x="53" y="24"/>
                  </a:lnTo>
                  <a:lnTo>
                    <a:pt x="49" y="62"/>
                  </a:lnTo>
                  <a:lnTo>
                    <a:pt x="60" y="63"/>
                  </a:lnTo>
                  <a:lnTo>
                    <a:pt x="65" y="25"/>
                  </a:lnTo>
                  <a:lnTo>
                    <a:pt x="82" y="26"/>
                  </a:lnTo>
                  <a:lnTo>
                    <a:pt x="84" y="15"/>
                  </a:lnTo>
                  <a:lnTo>
                    <a:pt x="66" y="14"/>
                  </a:lnTo>
                  <a:lnTo>
                    <a:pt x="68" y="0"/>
                  </a:lnTo>
                  <a:lnTo>
                    <a:pt x="56" y="0"/>
                  </a:lnTo>
                  <a:lnTo>
                    <a:pt x="54" y="12"/>
                  </a:lnTo>
                  <a:lnTo>
                    <a:pt x="31" y="11"/>
                  </a:lnTo>
                  <a:lnTo>
                    <a:pt x="32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60" name="Freeform 411"/>
            <p:cNvSpPr>
              <a:spLocks/>
            </p:cNvSpPr>
            <p:nvPr/>
          </p:nvSpPr>
          <p:spPr bwMode="auto">
            <a:xfrm>
              <a:off x="2492" y="2419"/>
              <a:ext cx="14" cy="2"/>
            </a:xfrm>
            <a:custGeom>
              <a:avLst/>
              <a:gdLst>
                <a:gd name="T0" fmla="*/ 0 w 120"/>
                <a:gd name="T1" fmla="*/ 0 h 26"/>
                <a:gd name="T2" fmla="*/ 0 w 120"/>
                <a:gd name="T3" fmla="*/ 0 h 26"/>
                <a:gd name="T4" fmla="*/ 0 w 120"/>
                <a:gd name="T5" fmla="*/ 0 h 26"/>
                <a:gd name="T6" fmla="*/ 0 w 120"/>
                <a:gd name="T7" fmla="*/ 0 h 26"/>
                <a:gd name="T8" fmla="*/ 0 w 120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0"/>
                <a:gd name="T16" fmla="*/ 0 h 26"/>
                <a:gd name="T17" fmla="*/ 120 w 120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0" h="26">
                  <a:moveTo>
                    <a:pt x="120" y="26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120" y="6"/>
                  </a:lnTo>
                  <a:lnTo>
                    <a:pt x="120" y="26"/>
                  </a:lnTo>
                  <a:close/>
                </a:path>
              </a:pathLst>
            </a:custGeom>
            <a:solidFill>
              <a:srgbClr val="19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61" name="Freeform 412"/>
            <p:cNvSpPr>
              <a:spLocks/>
            </p:cNvSpPr>
            <p:nvPr/>
          </p:nvSpPr>
          <p:spPr bwMode="auto">
            <a:xfrm>
              <a:off x="2493" y="2416"/>
              <a:ext cx="11" cy="8"/>
            </a:xfrm>
            <a:custGeom>
              <a:avLst/>
              <a:gdLst>
                <a:gd name="T0" fmla="*/ 0 w 101"/>
                <a:gd name="T1" fmla="*/ 0 h 104"/>
                <a:gd name="T2" fmla="*/ 0 w 101"/>
                <a:gd name="T3" fmla="*/ 0 h 104"/>
                <a:gd name="T4" fmla="*/ 0 w 101"/>
                <a:gd name="T5" fmla="*/ 0 h 104"/>
                <a:gd name="T6" fmla="*/ 0 w 101"/>
                <a:gd name="T7" fmla="*/ 0 h 104"/>
                <a:gd name="T8" fmla="*/ 0 w 10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104"/>
                <a:gd name="T17" fmla="*/ 101 w 101"/>
                <a:gd name="T18" fmla="*/ 104 h 1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104">
                  <a:moveTo>
                    <a:pt x="88" y="104"/>
                  </a:moveTo>
                  <a:lnTo>
                    <a:pt x="0" y="14"/>
                  </a:lnTo>
                  <a:lnTo>
                    <a:pt x="13" y="0"/>
                  </a:lnTo>
                  <a:lnTo>
                    <a:pt x="101" y="90"/>
                  </a:lnTo>
                  <a:lnTo>
                    <a:pt x="88" y="104"/>
                  </a:lnTo>
                  <a:close/>
                </a:path>
              </a:pathLst>
            </a:custGeom>
            <a:solidFill>
              <a:srgbClr val="19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62" name="Freeform 413"/>
            <p:cNvSpPr>
              <a:spLocks/>
            </p:cNvSpPr>
            <p:nvPr/>
          </p:nvSpPr>
          <p:spPr bwMode="auto">
            <a:xfrm>
              <a:off x="2494" y="2416"/>
              <a:ext cx="11" cy="8"/>
            </a:xfrm>
            <a:custGeom>
              <a:avLst/>
              <a:gdLst>
                <a:gd name="T0" fmla="*/ 0 w 97"/>
                <a:gd name="T1" fmla="*/ 0 h 96"/>
                <a:gd name="T2" fmla="*/ 0 w 97"/>
                <a:gd name="T3" fmla="*/ 0 h 96"/>
                <a:gd name="T4" fmla="*/ 0 w 97"/>
                <a:gd name="T5" fmla="*/ 0 h 96"/>
                <a:gd name="T6" fmla="*/ 0 w 97"/>
                <a:gd name="T7" fmla="*/ 0 h 96"/>
                <a:gd name="T8" fmla="*/ 0 w 97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7"/>
                <a:gd name="T16" fmla="*/ 0 h 96"/>
                <a:gd name="T17" fmla="*/ 97 w 97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7" h="96">
                  <a:moveTo>
                    <a:pt x="13" y="96"/>
                  </a:moveTo>
                  <a:lnTo>
                    <a:pt x="97" y="15"/>
                  </a:lnTo>
                  <a:lnTo>
                    <a:pt x="84" y="0"/>
                  </a:lnTo>
                  <a:lnTo>
                    <a:pt x="0" y="81"/>
                  </a:lnTo>
                  <a:lnTo>
                    <a:pt x="13" y="96"/>
                  </a:lnTo>
                  <a:close/>
                </a:path>
              </a:pathLst>
            </a:custGeom>
            <a:solidFill>
              <a:srgbClr val="19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63" name="Freeform 414"/>
            <p:cNvSpPr>
              <a:spLocks/>
            </p:cNvSpPr>
            <p:nvPr/>
          </p:nvSpPr>
          <p:spPr bwMode="auto">
            <a:xfrm>
              <a:off x="2491" y="2302"/>
              <a:ext cx="125" cy="26"/>
            </a:xfrm>
            <a:custGeom>
              <a:avLst/>
              <a:gdLst>
                <a:gd name="T0" fmla="*/ 0 w 1125"/>
                <a:gd name="T1" fmla="*/ 0 h 312"/>
                <a:gd name="T2" fmla="*/ 0 w 1125"/>
                <a:gd name="T3" fmla="*/ 0 h 312"/>
                <a:gd name="T4" fmla="*/ 0 w 1125"/>
                <a:gd name="T5" fmla="*/ 0 h 312"/>
                <a:gd name="T6" fmla="*/ 0 w 1125"/>
                <a:gd name="T7" fmla="*/ 0 h 312"/>
                <a:gd name="T8" fmla="*/ 0 w 1125"/>
                <a:gd name="T9" fmla="*/ 0 h 312"/>
                <a:gd name="T10" fmla="*/ 0 w 1125"/>
                <a:gd name="T11" fmla="*/ 0 h 312"/>
                <a:gd name="T12" fmla="*/ 0 w 1125"/>
                <a:gd name="T13" fmla="*/ 0 h 312"/>
                <a:gd name="T14" fmla="*/ 0 w 1125"/>
                <a:gd name="T15" fmla="*/ 0 h 312"/>
                <a:gd name="T16" fmla="*/ 0 w 1125"/>
                <a:gd name="T17" fmla="*/ 0 h 312"/>
                <a:gd name="T18" fmla="*/ 0 w 1125"/>
                <a:gd name="T19" fmla="*/ 0 h 312"/>
                <a:gd name="T20" fmla="*/ 0 w 1125"/>
                <a:gd name="T21" fmla="*/ 0 h 312"/>
                <a:gd name="T22" fmla="*/ 0 w 1125"/>
                <a:gd name="T23" fmla="*/ 0 h 312"/>
                <a:gd name="T24" fmla="*/ 0 w 1125"/>
                <a:gd name="T25" fmla="*/ 0 h 312"/>
                <a:gd name="T26" fmla="*/ 0 w 1125"/>
                <a:gd name="T27" fmla="*/ 0 h 312"/>
                <a:gd name="T28" fmla="*/ 0 w 1125"/>
                <a:gd name="T29" fmla="*/ 0 h 312"/>
                <a:gd name="T30" fmla="*/ 0 w 1125"/>
                <a:gd name="T31" fmla="*/ 0 h 312"/>
                <a:gd name="T32" fmla="*/ 0 w 1125"/>
                <a:gd name="T33" fmla="*/ 0 h 312"/>
                <a:gd name="T34" fmla="*/ 0 w 1125"/>
                <a:gd name="T35" fmla="*/ 0 h 312"/>
                <a:gd name="T36" fmla="*/ 0 w 1125"/>
                <a:gd name="T37" fmla="*/ 0 h 312"/>
                <a:gd name="T38" fmla="*/ 0 w 1125"/>
                <a:gd name="T39" fmla="*/ 0 h 312"/>
                <a:gd name="T40" fmla="*/ 0 w 1125"/>
                <a:gd name="T41" fmla="*/ 0 h 312"/>
                <a:gd name="T42" fmla="*/ 0 w 1125"/>
                <a:gd name="T43" fmla="*/ 0 h 312"/>
                <a:gd name="T44" fmla="*/ 0 w 1125"/>
                <a:gd name="T45" fmla="*/ 0 h 312"/>
                <a:gd name="T46" fmla="*/ 0 w 1125"/>
                <a:gd name="T47" fmla="*/ 0 h 312"/>
                <a:gd name="T48" fmla="*/ 0 w 1125"/>
                <a:gd name="T49" fmla="*/ 0 h 312"/>
                <a:gd name="T50" fmla="*/ 0 w 1125"/>
                <a:gd name="T51" fmla="*/ 0 h 312"/>
                <a:gd name="T52" fmla="*/ 0 w 1125"/>
                <a:gd name="T53" fmla="*/ 0 h 312"/>
                <a:gd name="T54" fmla="*/ 0 w 1125"/>
                <a:gd name="T55" fmla="*/ 0 h 312"/>
                <a:gd name="T56" fmla="*/ 0 w 1125"/>
                <a:gd name="T57" fmla="*/ 0 h 312"/>
                <a:gd name="T58" fmla="*/ 0 w 1125"/>
                <a:gd name="T59" fmla="*/ 0 h 312"/>
                <a:gd name="T60" fmla="*/ 0 w 1125"/>
                <a:gd name="T61" fmla="*/ 0 h 312"/>
                <a:gd name="T62" fmla="*/ 0 w 1125"/>
                <a:gd name="T63" fmla="*/ 0 h 312"/>
                <a:gd name="T64" fmla="*/ 0 w 1125"/>
                <a:gd name="T65" fmla="*/ 0 h 312"/>
                <a:gd name="T66" fmla="*/ 0 w 1125"/>
                <a:gd name="T67" fmla="*/ 0 h 312"/>
                <a:gd name="T68" fmla="*/ 0 w 1125"/>
                <a:gd name="T69" fmla="*/ 0 h 3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5"/>
                <a:gd name="T106" fmla="*/ 0 h 312"/>
                <a:gd name="T107" fmla="*/ 1125 w 1125"/>
                <a:gd name="T108" fmla="*/ 312 h 3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5" h="312">
                  <a:moveTo>
                    <a:pt x="135" y="0"/>
                  </a:moveTo>
                  <a:lnTo>
                    <a:pt x="985" y="43"/>
                  </a:lnTo>
                  <a:lnTo>
                    <a:pt x="1017" y="48"/>
                  </a:lnTo>
                  <a:lnTo>
                    <a:pt x="1045" y="57"/>
                  </a:lnTo>
                  <a:lnTo>
                    <a:pt x="1070" y="72"/>
                  </a:lnTo>
                  <a:lnTo>
                    <a:pt x="1090" y="90"/>
                  </a:lnTo>
                  <a:lnTo>
                    <a:pt x="1105" y="111"/>
                  </a:lnTo>
                  <a:lnTo>
                    <a:pt x="1116" y="134"/>
                  </a:lnTo>
                  <a:lnTo>
                    <a:pt x="1123" y="159"/>
                  </a:lnTo>
                  <a:lnTo>
                    <a:pt x="1125" y="183"/>
                  </a:lnTo>
                  <a:lnTo>
                    <a:pt x="1124" y="209"/>
                  </a:lnTo>
                  <a:lnTo>
                    <a:pt x="1118" y="233"/>
                  </a:lnTo>
                  <a:lnTo>
                    <a:pt x="1108" y="256"/>
                  </a:lnTo>
                  <a:lnTo>
                    <a:pt x="1094" y="276"/>
                  </a:lnTo>
                  <a:lnTo>
                    <a:pt x="1076" y="292"/>
                  </a:lnTo>
                  <a:lnTo>
                    <a:pt x="1052" y="303"/>
                  </a:lnTo>
                  <a:lnTo>
                    <a:pt x="1025" y="311"/>
                  </a:lnTo>
                  <a:lnTo>
                    <a:pt x="993" y="312"/>
                  </a:lnTo>
                  <a:lnTo>
                    <a:pt x="142" y="270"/>
                  </a:lnTo>
                  <a:lnTo>
                    <a:pt x="110" y="265"/>
                  </a:lnTo>
                  <a:lnTo>
                    <a:pt x="81" y="256"/>
                  </a:lnTo>
                  <a:lnTo>
                    <a:pt x="58" y="241"/>
                  </a:lnTo>
                  <a:lnTo>
                    <a:pt x="38" y="223"/>
                  </a:lnTo>
                  <a:lnTo>
                    <a:pt x="22" y="202"/>
                  </a:lnTo>
                  <a:lnTo>
                    <a:pt x="11" y="179"/>
                  </a:lnTo>
                  <a:lnTo>
                    <a:pt x="3" y="154"/>
                  </a:lnTo>
                  <a:lnTo>
                    <a:pt x="0" y="130"/>
                  </a:lnTo>
                  <a:lnTo>
                    <a:pt x="2" y="104"/>
                  </a:lnTo>
                  <a:lnTo>
                    <a:pt x="8" y="80"/>
                  </a:lnTo>
                  <a:lnTo>
                    <a:pt x="18" y="57"/>
                  </a:lnTo>
                  <a:lnTo>
                    <a:pt x="33" y="37"/>
                  </a:lnTo>
                  <a:lnTo>
                    <a:pt x="52" y="21"/>
                  </a:lnTo>
                  <a:lnTo>
                    <a:pt x="75" y="8"/>
                  </a:lnTo>
                  <a:lnTo>
                    <a:pt x="103" y="1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474F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64" name="Freeform 415"/>
            <p:cNvSpPr>
              <a:spLocks/>
            </p:cNvSpPr>
            <p:nvPr/>
          </p:nvSpPr>
          <p:spPr bwMode="auto">
            <a:xfrm>
              <a:off x="2491" y="2303"/>
              <a:ext cx="125" cy="25"/>
            </a:xfrm>
            <a:custGeom>
              <a:avLst/>
              <a:gdLst>
                <a:gd name="T0" fmla="*/ 0 w 1125"/>
                <a:gd name="T1" fmla="*/ 0 h 299"/>
                <a:gd name="T2" fmla="*/ 0 w 1125"/>
                <a:gd name="T3" fmla="*/ 0 h 299"/>
                <a:gd name="T4" fmla="*/ 0 w 1125"/>
                <a:gd name="T5" fmla="*/ 0 h 299"/>
                <a:gd name="T6" fmla="*/ 0 w 1125"/>
                <a:gd name="T7" fmla="*/ 0 h 299"/>
                <a:gd name="T8" fmla="*/ 0 w 1125"/>
                <a:gd name="T9" fmla="*/ 0 h 299"/>
                <a:gd name="T10" fmla="*/ 0 w 1125"/>
                <a:gd name="T11" fmla="*/ 0 h 299"/>
                <a:gd name="T12" fmla="*/ 0 w 1125"/>
                <a:gd name="T13" fmla="*/ 0 h 299"/>
                <a:gd name="T14" fmla="*/ 0 w 1125"/>
                <a:gd name="T15" fmla="*/ 0 h 299"/>
                <a:gd name="T16" fmla="*/ 0 w 1125"/>
                <a:gd name="T17" fmla="*/ 0 h 299"/>
                <a:gd name="T18" fmla="*/ 0 w 1125"/>
                <a:gd name="T19" fmla="*/ 0 h 299"/>
                <a:gd name="T20" fmla="*/ 0 w 1125"/>
                <a:gd name="T21" fmla="*/ 0 h 299"/>
                <a:gd name="T22" fmla="*/ 0 w 1125"/>
                <a:gd name="T23" fmla="*/ 0 h 299"/>
                <a:gd name="T24" fmla="*/ 0 w 1125"/>
                <a:gd name="T25" fmla="*/ 0 h 299"/>
                <a:gd name="T26" fmla="*/ 0 w 1125"/>
                <a:gd name="T27" fmla="*/ 0 h 299"/>
                <a:gd name="T28" fmla="*/ 0 w 1125"/>
                <a:gd name="T29" fmla="*/ 0 h 299"/>
                <a:gd name="T30" fmla="*/ 0 w 1125"/>
                <a:gd name="T31" fmla="*/ 0 h 299"/>
                <a:gd name="T32" fmla="*/ 0 w 1125"/>
                <a:gd name="T33" fmla="*/ 0 h 299"/>
                <a:gd name="T34" fmla="*/ 0 w 1125"/>
                <a:gd name="T35" fmla="*/ 0 h 299"/>
                <a:gd name="T36" fmla="*/ 0 w 1125"/>
                <a:gd name="T37" fmla="*/ 0 h 299"/>
                <a:gd name="T38" fmla="*/ 0 w 1125"/>
                <a:gd name="T39" fmla="*/ 0 h 299"/>
                <a:gd name="T40" fmla="*/ 0 w 1125"/>
                <a:gd name="T41" fmla="*/ 0 h 299"/>
                <a:gd name="T42" fmla="*/ 0 w 1125"/>
                <a:gd name="T43" fmla="*/ 0 h 299"/>
                <a:gd name="T44" fmla="*/ 0 w 1125"/>
                <a:gd name="T45" fmla="*/ 0 h 299"/>
                <a:gd name="T46" fmla="*/ 0 w 1125"/>
                <a:gd name="T47" fmla="*/ 0 h 299"/>
                <a:gd name="T48" fmla="*/ 0 w 1125"/>
                <a:gd name="T49" fmla="*/ 0 h 299"/>
                <a:gd name="T50" fmla="*/ 0 w 1125"/>
                <a:gd name="T51" fmla="*/ 0 h 299"/>
                <a:gd name="T52" fmla="*/ 0 w 1125"/>
                <a:gd name="T53" fmla="*/ 0 h 299"/>
                <a:gd name="T54" fmla="*/ 0 w 1125"/>
                <a:gd name="T55" fmla="*/ 0 h 299"/>
                <a:gd name="T56" fmla="*/ 0 w 1125"/>
                <a:gd name="T57" fmla="*/ 0 h 299"/>
                <a:gd name="T58" fmla="*/ 0 w 1125"/>
                <a:gd name="T59" fmla="*/ 0 h 299"/>
                <a:gd name="T60" fmla="*/ 0 w 1125"/>
                <a:gd name="T61" fmla="*/ 0 h 299"/>
                <a:gd name="T62" fmla="*/ 0 w 1125"/>
                <a:gd name="T63" fmla="*/ 0 h 299"/>
                <a:gd name="T64" fmla="*/ 0 w 1125"/>
                <a:gd name="T65" fmla="*/ 0 h 299"/>
                <a:gd name="T66" fmla="*/ 0 w 1125"/>
                <a:gd name="T67" fmla="*/ 0 h 299"/>
                <a:gd name="T68" fmla="*/ 0 w 1125"/>
                <a:gd name="T69" fmla="*/ 0 h 299"/>
                <a:gd name="T70" fmla="*/ 0 w 1125"/>
                <a:gd name="T71" fmla="*/ 0 h 299"/>
                <a:gd name="T72" fmla="*/ 0 w 1125"/>
                <a:gd name="T73" fmla="*/ 0 h 299"/>
                <a:gd name="T74" fmla="*/ 0 w 1125"/>
                <a:gd name="T75" fmla="*/ 0 h 299"/>
                <a:gd name="T76" fmla="*/ 0 w 1125"/>
                <a:gd name="T77" fmla="*/ 0 h 299"/>
                <a:gd name="T78" fmla="*/ 0 w 1125"/>
                <a:gd name="T79" fmla="*/ 0 h 299"/>
                <a:gd name="T80" fmla="*/ 0 w 1125"/>
                <a:gd name="T81" fmla="*/ 0 h 299"/>
                <a:gd name="T82" fmla="*/ 0 w 1125"/>
                <a:gd name="T83" fmla="*/ 0 h 299"/>
                <a:gd name="T84" fmla="*/ 0 w 1125"/>
                <a:gd name="T85" fmla="*/ 0 h 299"/>
                <a:gd name="T86" fmla="*/ 0 w 1125"/>
                <a:gd name="T87" fmla="*/ 0 h 299"/>
                <a:gd name="T88" fmla="*/ 0 w 1125"/>
                <a:gd name="T89" fmla="*/ 0 h 299"/>
                <a:gd name="T90" fmla="*/ 0 w 1125"/>
                <a:gd name="T91" fmla="*/ 0 h 299"/>
                <a:gd name="T92" fmla="*/ 0 w 1125"/>
                <a:gd name="T93" fmla="*/ 0 h 299"/>
                <a:gd name="T94" fmla="*/ 0 w 1125"/>
                <a:gd name="T95" fmla="*/ 0 h 29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25"/>
                <a:gd name="T145" fmla="*/ 0 h 299"/>
                <a:gd name="T146" fmla="*/ 1125 w 1125"/>
                <a:gd name="T147" fmla="*/ 299 h 29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25" h="299">
                  <a:moveTo>
                    <a:pt x="130" y="0"/>
                  </a:moveTo>
                  <a:lnTo>
                    <a:pt x="153" y="2"/>
                  </a:lnTo>
                  <a:lnTo>
                    <a:pt x="175" y="4"/>
                  </a:lnTo>
                  <a:lnTo>
                    <a:pt x="196" y="5"/>
                  </a:lnTo>
                  <a:lnTo>
                    <a:pt x="217" y="7"/>
                  </a:lnTo>
                  <a:lnTo>
                    <a:pt x="236" y="8"/>
                  </a:lnTo>
                  <a:lnTo>
                    <a:pt x="254" y="10"/>
                  </a:lnTo>
                  <a:lnTo>
                    <a:pt x="272" y="11"/>
                  </a:lnTo>
                  <a:lnTo>
                    <a:pt x="289" y="12"/>
                  </a:lnTo>
                  <a:lnTo>
                    <a:pt x="306" y="13"/>
                  </a:lnTo>
                  <a:lnTo>
                    <a:pt x="324" y="15"/>
                  </a:lnTo>
                  <a:lnTo>
                    <a:pt x="341" y="16"/>
                  </a:lnTo>
                  <a:lnTo>
                    <a:pt x="358" y="17"/>
                  </a:lnTo>
                  <a:lnTo>
                    <a:pt x="376" y="18"/>
                  </a:lnTo>
                  <a:lnTo>
                    <a:pt x="394" y="19"/>
                  </a:lnTo>
                  <a:lnTo>
                    <a:pt x="413" y="20"/>
                  </a:lnTo>
                  <a:lnTo>
                    <a:pt x="434" y="21"/>
                  </a:lnTo>
                  <a:lnTo>
                    <a:pt x="455" y="22"/>
                  </a:lnTo>
                  <a:lnTo>
                    <a:pt x="476" y="23"/>
                  </a:lnTo>
                  <a:lnTo>
                    <a:pt x="500" y="24"/>
                  </a:lnTo>
                  <a:lnTo>
                    <a:pt x="524" y="25"/>
                  </a:lnTo>
                  <a:lnTo>
                    <a:pt x="551" y="28"/>
                  </a:lnTo>
                  <a:lnTo>
                    <a:pt x="579" y="29"/>
                  </a:lnTo>
                  <a:lnTo>
                    <a:pt x="609" y="30"/>
                  </a:lnTo>
                  <a:lnTo>
                    <a:pt x="642" y="31"/>
                  </a:lnTo>
                  <a:lnTo>
                    <a:pt x="676" y="33"/>
                  </a:lnTo>
                  <a:lnTo>
                    <a:pt x="713" y="34"/>
                  </a:lnTo>
                  <a:lnTo>
                    <a:pt x="753" y="35"/>
                  </a:lnTo>
                  <a:lnTo>
                    <a:pt x="794" y="37"/>
                  </a:lnTo>
                  <a:lnTo>
                    <a:pt x="839" y="39"/>
                  </a:lnTo>
                  <a:lnTo>
                    <a:pt x="887" y="40"/>
                  </a:lnTo>
                  <a:lnTo>
                    <a:pt x="938" y="42"/>
                  </a:lnTo>
                  <a:lnTo>
                    <a:pt x="993" y="44"/>
                  </a:lnTo>
                  <a:lnTo>
                    <a:pt x="1022" y="48"/>
                  </a:lnTo>
                  <a:lnTo>
                    <a:pt x="1048" y="57"/>
                  </a:lnTo>
                  <a:lnTo>
                    <a:pt x="1071" y="70"/>
                  </a:lnTo>
                  <a:lnTo>
                    <a:pt x="1089" y="87"/>
                  </a:lnTo>
                  <a:lnTo>
                    <a:pt x="1103" y="105"/>
                  </a:lnTo>
                  <a:lnTo>
                    <a:pt x="1114" y="126"/>
                  </a:lnTo>
                  <a:lnTo>
                    <a:pt x="1121" y="149"/>
                  </a:lnTo>
                  <a:lnTo>
                    <a:pt x="1125" y="170"/>
                  </a:lnTo>
                  <a:lnTo>
                    <a:pt x="1124" y="196"/>
                  </a:lnTo>
                  <a:lnTo>
                    <a:pt x="1118" y="220"/>
                  </a:lnTo>
                  <a:lnTo>
                    <a:pt x="1108" y="243"/>
                  </a:lnTo>
                  <a:lnTo>
                    <a:pt x="1094" y="263"/>
                  </a:lnTo>
                  <a:lnTo>
                    <a:pt x="1076" y="279"/>
                  </a:lnTo>
                  <a:lnTo>
                    <a:pt x="1052" y="290"/>
                  </a:lnTo>
                  <a:lnTo>
                    <a:pt x="1025" y="298"/>
                  </a:lnTo>
                  <a:lnTo>
                    <a:pt x="993" y="299"/>
                  </a:lnTo>
                  <a:lnTo>
                    <a:pt x="968" y="298"/>
                  </a:lnTo>
                  <a:lnTo>
                    <a:pt x="943" y="297"/>
                  </a:lnTo>
                  <a:lnTo>
                    <a:pt x="922" y="296"/>
                  </a:lnTo>
                  <a:lnTo>
                    <a:pt x="902" y="295"/>
                  </a:lnTo>
                  <a:lnTo>
                    <a:pt x="883" y="294"/>
                  </a:lnTo>
                  <a:lnTo>
                    <a:pt x="866" y="293"/>
                  </a:lnTo>
                  <a:lnTo>
                    <a:pt x="848" y="291"/>
                  </a:lnTo>
                  <a:lnTo>
                    <a:pt x="832" y="290"/>
                  </a:lnTo>
                  <a:lnTo>
                    <a:pt x="817" y="289"/>
                  </a:lnTo>
                  <a:lnTo>
                    <a:pt x="802" y="289"/>
                  </a:lnTo>
                  <a:lnTo>
                    <a:pt x="788" y="288"/>
                  </a:lnTo>
                  <a:lnTo>
                    <a:pt x="773" y="287"/>
                  </a:lnTo>
                  <a:lnTo>
                    <a:pt x="758" y="287"/>
                  </a:lnTo>
                  <a:lnTo>
                    <a:pt x="742" y="286"/>
                  </a:lnTo>
                  <a:lnTo>
                    <a:pt x="726" y="285"/>
                  </a:lnTo>
                  <a:lnTo>
                    <a:pt x="709" y="284"/>
                  </a:lnTo>
                  <a:lnTo>
                    <a:pt x="691" y="284"/>
                  </a:lnTo>
                  <a:lnTo>
                    <a:pt x="671" y="283"/>
                  </a:lnTo>
                  <a:lnTo>
                    <a:pt x="650" y="282"/>
                  </a:lnTo>
                  <a:lnTo>
                    <a:pt x="627" y="281"/>
                  </a:lnTo>
                  <a:lnTo>
                    <a:pt x="602" y="279"/>
                  </a:lnTo>
                  <a:lnTo>
                    <a:pt x="575" y="278"/>
                  </a:lnTo>
                  <a:lnTo>
                    <a:pt x="546" y="277"/>
                  </a:lnTo>
                  <a:lnTo>
                    <a:pt x="514" y="275"/>
                  </a:lnTo>
                  <a:lnTo>
                    <a:pt x="479" y="274"/>
                  </a:lnTo>
                  <a:lnTo>
                    <a:pt x="442" y="272"/>
                  </a:lnTo>
                  <a:lnTo>
                    <a:pt x="401" y="270"/>
                  </a:lnTo>
                  <a:lnTo>
                    <a:pt x="357" y="268"/>
                  </a:lnTo>
                  <a:lnTo>
                    <a:pt x="308" y="266"/>
                  </a:lnTo>
                  <a:lnTo>
                    <a:pt x="257" y="263"/>
                  </a:lnTo>
                  <a:lnTo>
                    <a:pt x="201" y="260"/>
                  </a:lnTo>
                  <a:lnTo>
                    <a:pt x="142" y="257"/>
                  </a:lnTo>
                  <a:lnTo>
                    <a:pt x="110" y="252"/>
                  </a:lnTo>
                  <a:lnTo>
                    <a:pt x="81" y="243"/>
                  </a:lnTo>
                  <a:lnTo>
                    <a:pt x="58" y="228"/>
                  </a:lnTo>
                  <a:lnTo>
                    <a:pt x="38" y="210"/>
                  </a:lnTo>
                  <a:lnTo>
                    <a:pt x="22" y="189"/>
                  </a:lnTo>
                  <a:lnTo>
                    <a:pt x="11" y="166"/>
                  </a:lnTo>
                  <a:lnTo>
                    <a:pt x="3" y="141"/>
                  </a:lnTo>
                  <a:lnTo>
                    <a:pt x="0" y="117"/>
                  </a:lnTo>
                  <a:lnTo>
                    <a:pt x="3" y="94"/>
                  </a:lnTo>
                  <a:lnTo>
                    <a:pt x="9" y="71"/>
                  </a:lnTo>
                  <a:lnTo>
                    <a:pt x="19" y="51"/>
                  </a:lnTo>
                  <a:lnTo>
                    <a:pt x="33" y="33"/>
                  </a:lnTo>
                  <a:lnTo>
                    <a:pt x="50" y="18"/>
                  </a:lnTo>
                  <a:lnTo>
                    <a:pt x="72" y="8"/>
                  </a:lnTo>
                  <a:lnTo>
                    <a:pt x="99" y="1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65" name="Freeform 416"/>
            <p:cNvSpPr>
              <a:spLocks/>
            </p:cNvSpPr>
            <p:nvPr/>
          </p:nvSpPr>
          <p:spPr bwMode="auto">
            <a:xfrm>
              <a:off x="2491" y="2304"/>
              <a:ext cx="125" cy="24"/>
            </a:xfrm>
            <a:custGeom>
              <a:avLst/>
              <a:gdLst>
                <a:gd name="T0" fmla="*/ 0 w 1125"/>
                <a:gd name="T1" fmla="*/ 0 h 287"/>
                <a:gd name="T2" fmla="*/ 0 w 1125"/>
                <a:gd name="T3" fmla="*/ 0 h 287"/>
                <a:gd name="T4" fmla="*/ 0 w 1125"/>
                <a:gd name="T5" fmla="*/ 0 h 287"/>
                <a:gd name="T6" fmla="*/ 0 w 1125"/>
                <a:gd name="T7" fmla="*/ 0 h 287"/>
                <a:gd name="T8" fmla="*/ 0 w 1125"/>
                <a:gd name="T9" fmla="*/ 0 h 287"/>
                <a:gd name="T10" fmla="*/ 0 w 1125"/>
                <a:gd name="T11" fmla="*/ 0 h 287"/>
                <a:gd name="T12" fmla="*/ 0 w 1125"/>
                <a:gd name="T13" fmla="*/ 0 h 287"/>
                <a:gd name="T14" fmla="*/ 0 w 1125"/>
                <a:gd name="T15" fmla="*/ 0 h 287"/>
                <a:gd name="T16" fmla="*/ 0 w 1125"/>
                <a:gd name="T17" fmla="*/ 0 h 287"/>
                <a:gd name="T18" fmla="*/ 0 w 1125"/>
                <a:gd name="T19" fmla="*/ 0 h 287"/>
                <a:gd name="T20" fmla="*/ 0 w 1125"/>
                <a:gd name="T21" fmla="*/ 0 h 287"/>
                <a:gd name="T22" fmla="*/ 0 w 1125"/>
                <a:gd name="T23" fmla="*/ 0 h 287"/>
                <a:gd name="T24" fmla="*/ 0 w 1125"/>
                <a:gd name="T25" fmla="*/ 0 h 287"/>
                <a:gd name="T26" fmla="*/ 0 w 1125"/>
                <a:gd name="T27" fmla="*/ 0 h 287"/>
                <a:gd name="T28" fmla="*/ 0 w 1125"/>
                <a:gd name="T29" fmla="*/ 0 h 287"/>
                <a:gd name="T30" fmla="*/ 0 w 1125"/>
                <a:gd name="T31" fmla="*/ 0 h 287"/>
                <a:gd name="T32" fmla="*/ 0 w 1125"/>
                <a:gd name="T33" fmla="*/ 0 h 287"/>
                <a:gd name="T34" fmla="*/ 0 w 1125"/>
                <a:gd name="T35" fmla="*/ 0 h 287"/>
                <a:gd name="T36" fmla="*/ 0 w 1125"/>
                <a:gd name="T37" fmla="*/ 0 h 287"/>
                <a:gd name="T38" fmla="*/ 0 w 1125"/>
                <a:gd name="T39" fmla="*/ 0 h 287"/>
                <a:gd name="T40" fmla="*/ 0 w 1125"/>
                <a:gd name="T41" fmla="*/ 0 h 287"/>
                <a:gd name="T42" fmla="*/ 0 w 1125"/>
                <a:gd name="T43" fmla="*/ 0 h 287"/>
                <a:gd name="T44" fmla="*/ 0 w 1125"/>
                <a:gd name="T45" fmla="*/ 0 h 287"/>
                <a:gd name="T46" fmla="*/ 0 w 1125"/>
                <a:gd name="T47" fmla="*/ 0 h 287"/>
                <a:gd name="T48" fmla="*/ 0 w 1125"/>
                <a:gd name="T49" fmla="*/ 0 h 287"/>
                <a:gd name="T50" fmla="*/ 0 w 1125"/>
                <a:gd name="T51" fmla="*/ 0 h 287"/>
                <a:gd name="T52" fmla="*/ 0 w 1125"/>
                <a:gd name="T53" fmla="*/ 0 h 287"/>
                <a:gd name="T54" fmla="*/ 0 w 1125"/>
                <a:gd name="T55" fmla="*/ 0 h 287"/>
                <a:gd name="T56" fmla="*/ 0 w 1125"/>
                <a:gd name="T57" fmla="*/ 0 h 287"/>
                <a:gd name="T58" fmla="*/ 0 w 1125"/>
                <a:gd name="T59" fmla="*/ 0 h 287"/>
                <a:gd name="T60" fmla="*/ 0 w 1125"/>
                <a:gd name="T61" fmla="*/ 0 h 287"/>
                <a:gd name="T62" fmla="*/ 0 w 1125"/>
                <a:gd name="T63" fmla="*/ 0 h 287"/>
                <a:gd name="T64" fmla="*/ 0 w 1125"/>
                <a:gd name="T65" fmla="*/ 0 h 287"/>
                <a:gd name="T66" fmla="*/ 0 w 1125"/>
                <a:gd name="T67" fmla="*/ 0 h 287"/>
                <a:gd name="T68" fmla="*/ 0 w 1125"/>
                <a:gd name="T69" fmla="*/ 0 h 287"/>
                <a:gd name="T70" fmla="*/ 0 w 1125"/>
                <a:gd name="T71" fmla="*/ 0 h 287"/>
                <a:gd name="T72" fmla="*/ 0 w 1125"/>
                <a:gd name="T73" fmla="*/ 0 h 287"/>
                <a:gd name="T74" fmla="*/ 0 w 1125"/>
                <a:gd name="T75" fmla="*/ 0 h 287"/>
                <a:gd name="T76" fmla="*/ 0 w 1125"/>
                <a:gd name="T77" fmla="*/ 0 h 287"/>
                <a:gd name="T78" fmla="*/ 0 w 1125"/>
                <a:gd name="T79" fmla="*/ 0 h 287"/>
                <a:gd name="T80" fmla="*/ 0 w 1125"/>
                <a:gd name="T81" fmla="*/ 0 h 287"/>
                <a:gd name="T82" fmla="*/ 0 w 1125"/>
                <a:gd name="T83" fmla="*/ 0 h 287"/>
                <a:gd name="T84" fmla="*/ 0 w 1125"/>
                <a:gd name="T85" fmla="*/ 0 h 287"/>
                <a:gd name="T86" fmla="*/ 0 w 1125"/>
                <a:gd name="T87" fmla="*/ 0 h 287"/>
                <a:gd name="T88" fmla="*/ 0 w 1125"/>
                <a:gd name="T89" fmla="*/ 0 h 287"/>
                <a:gd name="T90" fmla="*/ 0 w 1125"/>
                <a:gd name="T91" fmla="*/ 0 h 287"/>
                <a:gd name="T92" fmla="*/ 0 w 1125"/>
                <a:gd name="T93" fmla="*/ 0 h 287"/>
                <a:gd name="T94" fmla="*/ 0 w 1125"/>
                <a:gd name="T95" fmla="*/ 0 h 28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25"/>
                <a:gd name="T145" fmla="*/ 0 h 287"/>
                <a:gd name="T146" fmla="*/ 1125 w 1125"/>
                <a:gd name="T147" fmla="*/ 287 h 28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25" h="287">
                  <a:moveTo>
                    <a:pt x="126" y="0"/>
                  </a:moveTo>
                  <a:lnTo>
                    <a:pt x="147" y="3"/>
                  </a:lnTo>
                  <a:lnTo>
                    <a:pt x="168" y="5"/>
                  </a:lnTo>
                  <a:lnTo>
                    <a:pt x="188" y="8"/>
                  </a:lnTo>
                  <a:lnTo>
                    <a:pt x="208" y="10"/>
                  </a:lnTo>
                  <a:lnTo>
                    <a:pt x="227" y="12"/>
                  </a:lnTo>
                  <a:lnTo>
                    <a:pt x="246" y="15"/>
                  </a:lnTo>
                  <a:lnTo>
                    <a:pt x="265" y="17"/>
                  </a:lnTo>
                  <a:lnTo>
                    <a:pt x="284" y="19"/>
                  </a:lnTo>
                  <a:lnTo>
                    <a:pt x="303" y="21"/>
                  </a:lnTo>
                  <a:lnTo>
                    <a:pt x="323" y="22"/>
                  </a:lnTo>
                  <a:lnTo>
                    <a:pt x="342" y="24"/>
                  </a:lnTo>
                  <a:lnTo>
                    <a:pt x="362" y="26"/>
                  </a:lnTo>
                  <a:lnTo>
                    <a:pt x="382" y="27"/>
                  </a:lnTo>
                  <a:lnTo>
                    <a:pt x="403" y="28"/>
                  </a:lnTo>
                  <a:lnTo>
                    <a:pt x="425" y="30"/>
                  </a:lnTo>
                  <a:lnTo>
                    <a:pt x="448" y="31"/>
                  </a:lnTo>
                  <a:lnTo>
                    <a:pt x="471" y="32"/>
                  </a:lnTo>
                  <a:lnTo>
                    <a:pt x="495" y="33"/>
                  </a:lnTo>
                  <a:lnTo>
                    <a:pt x="520" y="34"/>
                  </a:lnTo>
                  <a:lnTo>
                    <a:pt x="548" y="35"/>
                  </a:lnTo>
                  <a:lnTo>
                    <a:pt x="576" y="36"/>
                  </a:lnTo>
                  <a:lnTo>
                    <a:pt x="605" y="37"/>
                  </a:lnTo>
                  <a:lnTo>
                    <a:pt x="637" y="38"/>
                  </a:lnTo>
                  <a:lnTo>
                    <a:pt x="669" y="38"/>
                  </a:lnTo>
                  <a:lnTo>
                    <a:pt x="703" y="39"/>
                  </a:lnTo>
                  <a:lnTo>
                    <a:pt x="739" y="40"/>
                  </a:lnTo>
                  <a:lnTo>
                    <a:pt x="777" y="41"/>
                  </a:lnTo>
                  <a:lnTo>
                    <a:pt x="817" y="41"/>
                  </a:lnTo>
                  <a:lnTo>
                    <a:pt x="859" y="42"/>
                  </a:lnTo>
                  <a:lnTo>
                    <a:pt x="904" y="43"/>
                  </a:lnTo>
                  <a:lnTo>
                    <a:pt x="950" y="43"/>
                  </a:lnTo>
                  <a:lnTo>
                    <a:pt x="1000" y="45"/>
                  </a:lnTo>
                  <a:lnTo>
                    <a:pt x="1028" y="48"/>
                  </a:lnTo>
                  <a:lnTo>
                    <a:pt x="1051" y="56"/>
                  </a:lnTo>
                  <a:lnTo>
                    <a:pt x="1072" y="67"/>
                  </a:lnTo>
                  <a:lnTo>
                    <a:pt x="1089" y="83"/>
                  </a:lnTo>
                  <a:lnTo>
                    <a:pt x="1102" y="99"/>
                  </a:lnTo>
                  <a:lnTo>
                    <a:pt x="1113" y="118"/>
                  </a:lnTo>
                  <a:lnTo>
                    <a:pt x="1120" y="138"/>
                  </a:lnTo>
                  <a:lnTo>
                    <a:pt x="1125" y="158"/>
                  </a:lnTo>
                  <a:lnTo>
                    <a:pt x="1124" y="184"/>
                  </a:lnTo>
                  <a:lnTo>
                    <a:pt x="1118" y="208"/>
                  </a:lnTo>
                  <a:lnTo>
                    <a:pt x="1108" y="231"/>
                  </a:lnTo>
                  <a:lnTo>
                    <a:pt x="1094" y="251"/>
                  </a:lnTo>
                  <a:lnTo>
                    <a:pt x="1076" y="267"/>
                  </a:lnTo>
                  <a:lnTo>
                    <a:pt x="1052" y="278"/>
                  </a:lnTo>
                  <a:lnTo>
                    <a:pt x="1025" y="286"/>
                  </a:lnTo>
                  <a:lnTo>
                    <a:pt x="993" y="287"/>
                  </a:lnTo>
                  <a:lnTo>
                    <a:pt x="968" y="286"/>
                  </a:lnTo>
                  <a:lnTo>
                    <a:pt x="943" y="285"/>
                  </a:lnTo>
                  <a:lnTo>
                    <a:pt x="922" y="284"/>
                  </a:lnTo>
                  <a:lnTo>
                    <a:pt x="902" y="283"/>
                  </a:lnTo>
                  <a:lnTo>
                    <a:pt x="883" y="282"/>
                  </a:lnTo>
                  <a:lnTo>
                    <a:pt x="866" y="281"/>
                  </a:lnTo>
                  <a:lnTo>
                    <a:pt x="848" y="279"/>
                  </a:lnTo>
                  <a:lnTo>
                    <a:pt x="832" y="278"/>
                  </a:lnTo>
                  <a:lnTo>
                    <a:pt x="817" y="277"/>
                  </a:lnTo>
                  <a:lnTo>
                    <a:pt x="802" y="277"/>
                  </a:lnTo>
                  <a:lnTo>
                    <a:pt x="788" y="276"/>
                  </a:lnTo>
                  <a:lnTo>
                    <a:pt x="773" y="275"/>
                  </a:lnTo>
                  <a:lnTo>
                    <a:pt x="758" y="275"/>
                  </a:lnTo>
                  <a:lnTo>
                    <a:pt x="742" y="274"/>
                  </a:lnTo>
                  <a:lnTo>
                    <a:pt x="726" y="273"/>
                  </a:lnTo>
                  <a:lnTo>
                    <a:pt x="709" y="272"/>
                  </a:lnTo>
                  <a:lnTo>
                    <a:pt x="691" y="272"/>
                  </a:lnTo>
                  <a:lnTo>
                    <a:pt x="671" y="271"/>
                  </a:lnTo>
                  <a:lnTo>
                    <a:pt x="650" y="270"/>
                  </a:lnTo>
                  <a:lnTo>
                    <a:pt x="627" y="269"/>
                  </a:lnTo>
                  <a:lnTo>
                    <a:pt x="602" y="267"/>
                  </a:lnTo>
                  <a:lnTo>
                    <a:pt x="575" y="266"/>
                  </a:lnTo>
                  <a:lnTo>
                    <a:pt x="546" y="265"/>
                  </a:lnTo>
                  <a:lnTo>
                    <a:pt x="514" y="263"/>
                  </a:lnTo>
                  <a:lnTo>
                    <a:pt x="479" y="262"/>
                  </a:lnTo>
                  <a:lnTo>
                    <a:pt x="442" y="260"/>
                  </a:lnTo>
                  <a:lnTo>
                    <a:pt x="401" y="258"/>
                  </a:lnTo>
                  <a:lnTo>
                    <a:pt x="357" y="256"/>
                  </a:lnTo>
                  <a:lnTo>
                    <a:pt x="308" y="254"/>
                  </a:lnTo>
                  <a:lnTo>
                    <a:pt x="257" y="251"/>
                  </a:lnTo>
                  <a:lnTo>
                    <a:pt x="201" y="248"/>
                  </a:lnTo>
                  <a:lnTo>
                    <a:pt x="142" y="245"/>
                  </a:lnTo>
                  <a:lnTo>
                    <a:pt x="110" y="240"/>
                  </a:lnTo>
                  <a:lnTo>
                    <a:pt x="81" y="231"/>
                  </a:lnTo>
                  <a:lnTo>
                    <a:pt x="58" y="216"/>
                  </a:lnTo>
                  <a:lnTo>
                    <a:pt x="38" y="198"/>
                  </a:lnTo>
                  <a:lnTo>
                    <a:pt x="22" y="177"/>
                  </a:lnTo>
                  <a:lnTo>
                    <a:pt x="11" y="154"/>
                  </a:lnTo>
                  <a:lnTo>
                    <a:pt x="3" y="129"/>
                  </a:lnTo>
                  <a:lnTo>
                    <a:pt x="0" y="105"/>
                  </a:lnTo>
                  <a:lnTo>
                    <a:pt x="3" y="84"/>
                  </a:lnTo>
                  <a:lnTo>
                    <a:pt x="10" y="64"/>
                  </a:lnTo>
                  <a:lnTo>
                    <a:pt x="19" y="47"/>
                  </a:lnTo>
                  <a:lnTo>
                    <a:pt x="32" y="30"/>
                  </a:lnTo>
                  <a:lnTo>
                    <a:pt x="49" y="17"/>
                  </a:lnTo>
                  <a:lnTo>
                    <a:pt x="70" y="7"/>
                  </a:lnTo>
                  <a:lnTo>
                    <a:pt x="96" y="1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E63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66" name="Freeform 417"/>
            <p:cNvSpPr>
              <a:spLocks/>
            </p:cNvSpPr>
            <p:nvPr/>
          </p:nvSpPr>
          <p:spPr bwMode="auto">
            <a:xfrm>
              <a:off x="2491" y="2305"/>
              <a:ext cx="125" cy="23"/>
            </a:xfrm>
            <a:custGeom>
              <a:avLst/>
              <a:gdLst>
                <a:gd name="T0" fmla="*/ 0 w 1125"/>
                <a:gd name="T1" fmla="*/ 0 h 275"/>
                <a:gd name="T2" fmla="*/ 0 w 1125"/>
                <a:gd name="T3" fmla="*/ 0 h 275"/>
                <a:gd name="T4" fmla="*/ 0 w 1125"/>
                <a:gd name="T5" fmla="*/ 0 h 275"/>
                <a:gd name="T6" fmla="*/ 0 w 1125"/>
                <a:gd name="T7" fmla="*/ 0 h 275"/>
                <a:gd name="T8" fmla="*/ 0 w 1125"/>
                <a:gd name="T9" fmla="*/ 0 h 275"/>
                <a:gd name="T10" fmla="*/ 0 w 1125"/>
                <a:gd name="T11" fmla="*/ 0 h 275"/>
                <a:gd name="T12" fmla="*/ 0 w 1125"/>
                <a:gd name="T13" fmla="*/ 0 h 275"/>
                <a:gd name="T14" fmla="*/ 0 w 1125"/>
                <a:gd name="T15" fmla="*/ 0 h 275"/>
                <a:gd name="T16" fmla="*/ 0 w 1125"/>
                <a:gd name="T17" fmla="*/ 0 h 275"/>
                <a:gd name="T18" fmla="*/ 0 w 1125"/>
                <a:gd name="T19" fmla="*/ 0 h 275"/>
                <a:gd name="T20" fmla="*/ 0 w 1125"/>
                <a:gd name="T21" fmla="*/ 0 h 275"/>
                <a:gd name="T22" fmla="*/ 0 w 1125"/>
                <a:gd name="T23" fmla="*/ 0 h 275"/>
                <a:gd name="T24" fmla="*/ 0 w 1125"/>
                <a:gd name="T25" fmla="*/ 0 h 275"/>
                <a:gd name="T26" fmla="*/ 0 w 1125"/>
                <a:gd name="T27" fmla="*/ 0 h 275"/>
                <a:gd name="T28" fmla="*/ 0 w 1125"/>
                <a:gd name="T29" fmla="*/ 0 h 275"/>
                <a:gd name="T30" fmla="*/ 0 w 1125"/>
                <a:gd name="T31" fmla="*/ 0 h 275"/>
                <a:gd name="T32" fmla="*/ 0 w 1125"/>
                <a:gd name="T33" fmla="*/ 0 h 275"/>
                <a:gd name="T34" fmla="*/ 0 w 1125"/>
                <a:gd name="T35" fmla="*/ 0 h 275"/>
                <a:gd name="T36" fmla="*/ 0 w 1125"/>
                <a:gd name="T37" fmla="*/ 0 h 275"/>
                <a:gd name="T38" fmla="*/ 0 w 1125"/>
                <a:gd name="T39" fmla="*/ 0 h 275"/>
                <a:gd name="T40" fmla="*/ 0 w 1125"/>
                <a:gd name="T41" fmla="*/ 0 h 275"/>
                <a:gd name="T42" fmla="*/ 0 w 1125"/>
                <a:gd name="T43" fmla="*/ 0 h 275"/>
                <a:gd name="T44" fmla="*/ 0 w 1125"/>
                <a:gd name="T45" fmla="*/ 0 h 275"/>
                <a:gd name="T46" fmla="*/ 0 w 1125"/>
                <a:gd name="T47" fmla="*/ 0 h 275"/>
                <a:gd name="T48" fmla="*/ 0 w 1125"/>
                <a:gd name="T49" fmla="*/ 0 h 275"/>
                <a:gd name="T50" fmla="*/ 0 w 1125"/>
                <a:gd name="T51" fmla="*/ 0 h 275"/>
                <a:gd name="T52" fmla="*/ 0 w 1125"/>
                <a:gd name="T53" fmla="*/ 0 h 275"/>
                <a:gd name="T54" fmla="*/ 0 w 1125"/>
                <a:gd name="T55" fmla="*/ 0 h 275"/>
                <a:gd name="T56" fmla="*/ 0 w 1125"/>
                <a:gd name="T57" fmla="*/ 0 h 275"/>
                <a:gd name="T58" fmla="*/ 0 w 1125"/>
                <a:gd name="T59" fmla="*/ 0 h 275"/>
                <a:gd name="T60" fmla="*/ 0 w 1125"/>
                <a:gd name="T61" fmla="*/ 0 h 275"/>
                <a:gd name="T62" fmla="*/ 0 w 1125"/>
                <a:gd name="T63" fmla="*/ 0 h 275"/>
                <a:gd name="T64" fmla="*/ 0 w 1125"/>
                <a:gd name="T65" fmla="*/ 0 h 275"/>
                <a:gd name="T66" fmla="*/ 0 w 1125"/>
                <a:gd name="T67" fmla="*/ 0 h 275"/>
                <a:gd name="T68" fmla="*/ 0 w 1125"/>
                <a:gd name="T69" fmla="*/ 0 h 275"/>
                <a:gd name="T70" fmla="*/ 0 w 1125"/>
                <a:gd name="T71" fmla="*/ 0 h 275"/>
                <a:gd name="T72" fmla="*/ 0 w 1125"/>
                <a:gd name="T73" fmla="*/ 0 h 275"/>
                <a:gd name="T74" fmla="*/ 0 w 1125"/>
                <a:gd name="T75" fmla="*/ 0 h 275"/>
                <a:gd name="T76" fmla="*/ 0 w 1125"/>
                <a:gd name="T77" fmla="*/ 0 h 275"/>
                <a:gd name="T78" fmla="*/ 0 w 1125"/>
                <a:gd name="T79" fmla="*/ 0 h 275"/>
                <a:gd name="T80" fmla="*/ 0 w 1125"/>
                <a:gd name="T81" fmla="*/ 0 h 275"/>
                <a:gd name="T82" fmla="*/ 0 w 1125"/>
                <a:gd name="T83" fmla="*/ 0 h 275"/>
                <a:gd name="T84" fmla="*/ 0 w 1125"/>
                <a:gd name="T85" fmla="*/ 0 h 275"/>
                <a:gd name="T86" fmla="*/ 0 w 1125"/>
                <a:gd name="T87" fmla="*/ 0 h 275"/>
                <a:gd name="T88" fmla="*/ 0 w 1125"/>
                <a:gd name="T89" fmla="*/ 0 h 275"/>
                <a:gd name="T90" fmla="*/ 0 w 1125"/>
                <a:gd name="T91" fmla="*/ 0 h 275"/>
                <a:gd name="T92" fmla="*/ 0 w 1125"/>
                <a:gd name="T93" fmla="*/ 0 h 275"/>
                <a:gd name="T94" fmla="*/ 0 w 1125"/>
                <a:gd name="T95" fmla="*/ 0 h 2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25"/>
                <a:gd name="T145" fmla="*/ 0 h 275"/>
                <a:gd name="T146" fmla="*/ 1125 w 1125"/>
                <a:gd name="T147" fmla="*/ 275 h 2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25" h="275">
                  <a:moveTo>
                    <a:pt x="119" y="0"/>
                  </a:moveTo>
                  <a:lnTo>
                    <a:pt x="138" y="4"/>
                  </a:lnTo>
                  <a:lnTo>
                    <a:pt x="157" y="7"/>
                  </a:lnTo>
                  <a:lnTo>
                    <a:pt x="177" y="10"/>
                  </a:lnTo>
                  <a:lnTo>
                    <a:pt x="196" y="13"/>
                  </a:lnTo>
                  <a:lnTo>
                    <a:pt x="217" y="16"/>
                  </a:lnTo>
                  <a:lnTo>
                    <a:pt x="237" y="19"/>
                  </a:lnTo>
                  <a:lnTo>
                    <a:pt x="257" y="21"/>
                  </a:lnTo>
                  <a:lnTo>
                    <a:pt x="277" y="24"/>
                  </a:lnTo>
                  <a:lnTo>
                    <a:pt x="298" y="26"/>
                  </a:lnTo>
                  <a:lnTo>
                    <a:pt x="320" y="28"/>
                  </a:lnTo>
                  <a:lnTo>
                    <a:pt x="342" y="30"/>
                  </a:lnTo>
                  <a:lnTo>
                    <a:pt x="365" y="33"/>
                  </a:lnTo>
                  <a:lnTo>
                    <a:pt x="388" y="34"/>
                  </a:lnTo>
                  <a:lnTo>
                    <a:pt x="411" y="36"/>
                  </a:lnTo>
                  <a:lnTo>
                    <a:pt x="436" y="38"/>
                  </a:lnTo>
                  <a:lnTo>
                    <a:pt x="461" y="39"/>
                  </a:lnTo>
                  <a:lnTo>
                    <a:pt x="487" y="40"/>
                  </a:lnTo>
                  <a:lnTo>
                    <a:pt x="514" y="41"/>
                  </a:lnTo>
                  <a:lnTo>
                    <a:pt x="542" y="42"/>
                  </a:lnTo>
                  <a:lnTo>
                    <a:pt x="571" y="43"/>
                  </a:lnTo>
                  <a:lnTo>
                    <a:pt x="600" y="44"/>
                  </a:lnTo>
                  <a:lnTo>
                    <a:pt x="630" y="44"/>
                  </a:lnTo>
                  <a:lnTo>
                    <a:pt x="663" y="45"/>
                  </a:lnTo>
                  <a:lnTo>
                    <a:pt x="696" y="45"/>
                  </a:lnTo>
                  <a:lnTo>
                    <a:pt x="730" y="46"/>
                  </a:lnTo>
                  <a:lnTo>
                    <a:pt x="765" y="46"/>
                  </a:lnTo>
                  <a:lnTo>
                    <a:pt x="801" y="46"/>
                  </a:lnTo>
                  <a:lnTo>
                    <a:pt x="839" y="46"/>
                  </a:lnTo>
                  <a:lnTo>
                    <a:pt x="879" y="46"/>
                  </a:lnTo>
                  <a:lnTo>
                    <a:pt x="920" y="46"/>
                  </a:lnTo>
                  <a:lnTo>
                    <a:pt x="963" y="45"/>
                  </a:lnTo>
                  <a:lnTo>
                    <a:pt x="1007" y="45"/>
                  </a:lnTo>
                  <a:lnTo>
                    <a:pt x="1032" y="48"/>
                  </a:lnTo>
                  <a:lnTo>
                    <a:pt x="1054" y="55"/>
                  </a:lnTo>
                  <a:lnTo>
                    <a:pt x="1073" y="66"/>
                  </a:lnTo>
                  <a:lnTo>
                    <a:pt x="1088" y="79"/>
                  </a:lnTo>
                  <a:lnTo>
                    <a:pt x="1101" y="95"/>
                  </a:lnTo>
                  <a:lnTo>
                    <a:pt x="1111" y="111"/>
                  </a:lnTo>
                  <a:lnTo>
                    <a:pt x="1119" y="129"/>
                  </a:lnTo>
                  <a:lnTo>
                    <a:pt x="1125" y="146"/>
                  </a:lnTo>
                  <a:lnTo>
                    <a:pt x="1124" y="172"/>
                  </a:lnTo>
                  <a:lnTo>
                    <a:pt x="1118" y="196"/>
                  </a:lnTo>
                  <a:lnTo>
                    <a:pt x="1108" y="219"/>
                  </a:lnTo>
                  <a:lnTo>
                    <a:pt x="1094" y="239"/>
                  </a:lnTo>
                  <a:lnTo>
                    <a:pt x="1076" y="255"/>
                  </a:lnTo>
                  <a:lnTo>
                    <a:pt x="1052" y="266"/>
                  </a:lnTo>
                  <a:lnTo>
                    <a:pt x="1025" y="274"/>
                  </a:lnTo>
                  <a:lnTo>
                    <a:pt x="993" y="275"/>
                  </a:lnTo>
                  <a:lnTo>
                    <a:pt x="968" y="274"/>
                  </a:lnTo>
                  <a:lnTo>
                    <a:pt x="943" y="273"/>
                  </a:lnTo>
                  <a:lnTo>
                    <a:pt x="922" y="272"/>
                  </a:lnTo>
                  <a:lnTo>
                    <a:pt x="902" y="271"/>
                  </a:lnTo>
                  <a:lnTo>
                    <a:pt x="883" y="270"/>
                  </a:lnTo>
                  <a:lnTo>
                    <a:pt x="866" y="269"/>
                  </a:lnTo>
                  <a:lnTo>
                    <a:pt x="848" y="267"/>
                  </a:lnTo>
                  <a:lnTo>
                    <a:pt x="832" y="266"/>
                  </a:lnTo>
                  <a:lnTo>
                    <a:pt x="817" y="265"/>
                  </a:lnTo>
                  <a:lnTo>
                    <a:pt x="802" y="265"/>
                  </a:lnTo>
                  <a:lnTo>
                    <a:pt x="788" y="264"/>
                  </a:lnTo>
                  <a:lnTo>
                    <a:pt x="773" y="263"/>
                  </a:lnTo>
                  <a:lnTo>
                    <a:pt x="758" y="263"/>
                  </a:lnTo>
                  <a:lnTo>
                    <a:pt x="742" y="262"/>
                  </a:lnTo>
                  <a:lnTo>
                    <a:pt x="726" y="261"/>
                  </a:lnTo>
                  <a:lnTo>
                    <a:pt x="709" y="260"/>
                  </a:lnTo>
                  <a:lnTo>
                    <a:pt x="691" y="260"/>
                  </a:lnTo>
                  <a:lnTo>
                    <a:pt x="671" y="259"/>
                  </a:lnTo>
                  <a:lnTo>
                    <a:pt x="650" y="258"/>
                  </a:lnTo>
                  <a:lnTo>
                    <a:pt x="627" y="257"/>
                  </a:lnTo>
                  <a:lnTo>
                    <a:pt x="602" y="255"/>
                  </a:lnTo>
                  <a:lnTo>
                    <a:pt x="575" y="254"/>
                  </a:lnTo>
                  <a:lnTo>
                    <a:pt x="546" y="253"/>
                  </a:lnTo>
                  <a:lnTo>
                    <a:pt x="514" y="251"/>
                  </a:lnTo>
                  <a:lnTo>
                    <a:pt x="479" y="250"/>
                  </a:lnTo>
                  <a:lnTo>
                    <a:pt x="442" y="248"/>
                  </a:lnTo>
                  <a:lnTo>
                    <a:pt x="401" y="246"/>
                  </a:lnTo>
                  <a:lnTo>
                    <a:pt x="357" y="244"/>
                  </a:lnTo>
                  <a:lnTo>
                    <a:pt x="308" y="242"/>
                  </a:lnTo>
                  <a:lnTo>
                    <a:pt x="257" y="239"/>
                  </a:lnTo>
                  <a:lnTo>
                    <a:pt x="201" y="236"/>
                  </a:lnTo>
                  <a:lnTo>
                    <a:pt x="142" y="233"/>
                  </a:lnTo>
                  <a:lnTo>
                    <a:pt x="110" y="228"/>
                  </a:lnTo>
                  <a:lnTo>
                    <a:pt x="81" y="219"/>
                  </a:lnTo>
                  <a:lnTo>
                    <a:pt x="58" y="204"/>
                  </a:lnTo>
                  <a:lnTo>
                    <a:pt x="38" y="186"/>
                  </a:lnTo>
                  <a:lnTo>
                    <a:pt x="22" y="165"/>
                  </a:lnTo>
                  <a:lnTo>
                    <a:pt x="11" y="142"/>
                  </a:lnTo>
                  <a:lnTo>
                    <a:pt x="3" y="117"/>
                  </a:lnTo>
                  <a:lnTo>
                    <a:pt x="0" y="93"/>
                  </a:lnTo>
                  <a:lnTo>
                    <a:pt x="4" y="74"/>
                  </a:lnTo>
                  <a:lnTo>
                    <a:pt x="10" y="56"/>
                  </a:lnTo>
                  <a:lnTo>
                    <a:pt x="19" y="41"/>
                  </a:lnTo>
                  <a:lnTo>
                    <a:pt x="31" y="26"/>
                  </a:lnTo>
                  <a:lnTo>
                    <a:pt x="47" y="15"/>
                  </a:lnTo>
                  <a:lnTo>
                    <a:pt x="66" y="6"/>
                  </a:lnTo>
                  <a:lnTo>
                    <a:pt x="90" y="1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67" name="Freeform 418"/>
            <p:cNvSpPr>
              <a:spLocks/>
            </p:cNvSpPr>
            <p:nvPr/>
          </p:nvSpPr>
          <p:spPr bwMode="auto">
            <a:xfrm>
              <a:off x="2491" y="2306"/>
              <a:ext cx="125" cy="22"/>
            </a:xfrm>
            <a:custGeom>
              <a:avLst/>
              <a:gdLst>
                <a:gd name="T0" fmla="*/ 0 w 1125"/>
                <a:gd name="T1" fmla="*/ 0 h 262"/>
                <a:gd name="T2" fmla="*/ 0 w 1125"/>
                <a:gd name="T3" fmla="*/ 0 h 262"/>
                <a:gd name="T4" fmla="*/ 0 w 1125"/>
                <a:gd name="T5" fmla="*/ 0 h 262"/>
                <a:gd name="T6" fmla="*/ 0 w 1125"/>
                <a:gd name="T7" fmla="*/ 0 h 262"/>
                <a:gd name="T8" fmla="*/ 0 w 1125"/>
                <a:gd name="T9" fmla="*/ 0 h 262"/>
                <a:gd name="T10" fmla="*/ 0 w 1125"/>
                <a:gd name="T11" fmla="*/ 0 h 262"/>
                <a:gd name="T12" fmla="*/ 0 w 1125"/>
                <a:gd name="T13" fmla="*/ 0 h 262"/>
                <a:gd name="T14" fmla="*/ 0 w 1125"/>
                <a:gd name="T15" fmla="*/ 0 h 262"/>
                <a:gd name="T16" fmla="*/ 0 w 1125"/>
                <a:gd name="T17" fmla="*/ 0 h 262"/>
                <a:gd name="T18" fmla="*/ 0 w 1125"/>
                <a:gd name="T19" fmla="*/ 0 h 262"/>
                <a:gd name="T20" fmla="*/ 0 w 1125"/>
                <a:gd name="T21" fmla="*/ 0 h 262"/>
                <a:gd name="T22" fmla="*/ 0 w 1125"/>
                <a:gd name="T23" fmla="*/ 0 h 262"/>
                <a:gd name="T24" fmla="*/ 0 w 1125"/>
                <a:gd name="T25" fmla="*/ 0 h 262"/>
                <a:gd name="T26" fmla="*/ 0 w 1125"/>
                <a:gd name="T27" fmla="*/ 0 h 262"/>
                <a:gd name="T28" fmla="*/ 0 w 1125"/>
                <a:gd name="T29" fmla="*/ 0 h 262"/>
                <a:gd name="T30" fmla="*/ 0 w 1125"/>
                <a:gd name="T31" fmla="*/ 0 h 262"/>
                <a:gd name="T32" fmla="*/ 0 w 1125"/>
                <a:gd name="T33" fmla="*/ 0 h 262"/>
                <a:gd name="T34" fmla="*/ 0 w 1125"/>
                <a:gd name="T35" fmla="*/ 0 h 262"/>
                <a:gd name="T36" fmla="*/ 0 w 1125"/>
                <a:gd name="T37" fmla="*/ 0 h 262"/>
                <a:gd name="T38" fmla="*/ 0 w 1125"/>
                <a:gd name="T39" fmla="*/ 0 h 262"/>
                <a:gd name="T40" fmla="*/ 0 w 1125"/>
                <a:gd name="T41" fmla="*/ 0 h 262"/>
                <a:gd name="T42" fmla="*/ 0 w 1125"/>
                <a:gd name="T43" fmla="*/ 0 h 262"/>
                <a:gd name="T44" fmla="*/ 0 w 1125"/>
                <a:gd name="T45" fmla="*/ 0 h 262"/>
                <a:gd name="T46" fmla="*/ 0 w 1125"/>
                <a:gd name="T47" fmla="*/ 0 h 262"/>
                <a:gd name="T48" fmla="*/ 0 w 1125"/>
                <a:gd name="T49" fmla="*/ 0 h 262"/>
                <a:gd name="T50" fmla="*/ 0 w 1125"/>
                <a:gd name="T51" fmla="*/ 0 h 262"/>
                <a:gd name="T52" fmla="*/ 0 w 1125"/>
                <a:gd name="T53" fmla="*/ 0 h 262"/>
                <a:gd name="T54" fmla="*/ 0 w 1125"/>
                <a:gd name="T55" fmla="*/ 0 h 262"/>
                <a:gd name="T56" fmla="*/ 0 w 1125"/>
                <a:gd name="T57" fmla="*/ 0 h 262"/>
                <a:gd name="T58" fmla="*/ 0 w 1125"/>
                <a:gd name="T59" fmla="*/ 0 h 262"/>
                <a:gd name="T60" fmla="*/ 0 w 1125"/>
                <a:gd name="T61" fmla="*/ 0 h 262"/>
                <a:gd name="T62" fmla="*/ 0 w 1125"/>
                <a:gd name="T63" fmla="*/ 0 h 262"/>
                <a:gd name="T64" fmla="*/ 0 w 1125"/>
                <a:gd name="T65" fmla="*/ 0 h 262"/>
                <a:gd name="T66" fmla="*/ 0 w 1125"/>
                <a:gd name="T67" fmla="*/ 0 h 262"/>
                <a:gd name="T68" fmla="*/ 0 w 1125"/>
                <a:gd name="T69" fmla="*/ 0 h 262"/>
                <a:gd name="T70" fmla="*/ 0 w 1125"/>
                <a:gd name="T71" fmla="*/ 0 h 262"/>
                <a:gd name="T72" fmla="*/ 0 w 1125"/>
                <a:gd name="T73" fmla="*/ 0 h 262"/>
                <a:gd name="T74" fmla="*/ 0 w 1125"/>
                <a:gd name="T75" fmla="*/ 0 h 262"/>
                <a:gd name="T76" fmla="*/ 0 w 1125"/>
                <a:gd name="T77" fmla="*/ 0 h 262"/>
                <a:gd name="T78" fmla="*/ 0 w 1125"/>
                <a:gd name="T79" fmla="*/ 0 h 262"/>
                <a:gd name="T80" fmla="*/ 0 w 1125"/>
                <a:gd name="T81" fmla="*/ 0 h 262"/>
                <a:gd name="T82" fmla="*/ 0 w 1125"/>
                <a:gd name="T83" fmla="*/ 0 h 262"/>
                <a:gd name="T84" fmla="*/ 0 w 1125"/>
                <a:gd name="T85" fmla="*/ 0 h 262"/>
                <a:gd name="T86" fmla="*/ 0 w 1125"/>
                <a:gd name="T87" fmla="*/ 0 h 262"/>
                <a:gd name="T88" fmla="*/ 0 w 1125"/>
                <a:gd name="T89" fmla="*/ 0 h 262"/>
                <a:gd name="T90" fmla="*/ 0 w 1125"/>
                <a:gd name="T91" fmla="*/ 0 h 262"/>
                <a:gd name="T92" fmla="*/ 0 w 1125"/>
                <a:gd name="T93" fmla="*/ 0 h 262"/>
                <a:gd name="T94" fmla="*/ 0 w 1125"/>
                <a:gd name="T95" fmla="*/ 0 h 2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25"/>
                <a:gd name="T145" fmla="*/ 0 h 262"/>
                <a:gd name="T146" fmla="*/ 1125 w 1125"/>
                <a:gd name="T147" fmla="*/ 262 h 26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25" h="262">
                  <a:moveTo>
                    <a:pt x="114" y="0"/>
                  </a:moveTo>
                  <a:lnTo>
                    <a:pt x="131" y="4"/>
                  </a:lnTo>
                  <a:lnTo>
                    <a:pt x="149" y="8"/>
                  </a:lnTo>
                  <a:lnTo>
                    <a:pt x="167" y="11"/>
                  </a:lnTo>
                  <a:lnTo>
                    <a:pt x="187" y="15"/>
                  </a:lnTo>
                  <a:lnTo>
                    <a:pt x="208" y="18"/>
                  </a:lnTo>
                  <a:lnTo>
                    <a:pt x="228" y="23"/>
                  </a:lnTo>
                  <a:lnTo>
                    <a:pt x="250" y="26"/>
                  </a:lnTo>
                  <a:lnTo>
                    <a:pt x="272" y="29"/>
                  </a:lnTo>
                  <a:lnTo>
                    <a:pt x="294" y="31"/>
                  </a:lnTo>
                  <a:lnTo>
                    <a:pt x="319" y="34"/>
                  </a:lnTo>
                  <a:lnTo>
                    <a:pt x="343" y="36"/>
                  </a:lnTo>
                  <a:lnTo>
                    <a:pt x="367" y="39"/>
                  </a:lnTo>
                  <a:lnTo>
                    <a:pt x="393" y="41"/>
                  </a:lnTo>
                  <a:lnTo>
                    <a:pt x="420" y="42"/>
                  </a:lnTo>
                  <a:lnTo>
                    <a:pt x="447" y="44"/>
                  </a:lnTo>
                  <a:lnTo>
                    <a:pt x="474" y="46"/>
                  </a:lnTo>
                  <a:lnTo>
                    <a:pt x="503" y="47"/>
                  </a:lnTo>
                  <a:lnTo>
                    <a:pt x="532" y="49"/>
                  </a:lnTo>
                  <a:lnTo>
                    <a:pt x="562" y="50"/>
                  </a:lnTo>
                  <a:lnTo>
                    <a:pt x="592" y="51"/>
                  </a:lnTo>
                  <a:lnTo>
                    <a:pt x="623" y="52"/>
                  </a:lnTo>
                  <a:lnTo>
                    <a:pt x="656" y="52"/>
                  </a:lnTo>
                  <a:lnTo>
                    <a:pt x="688" y="52"/>
                  </a:lnTo>
                  <a:lnTo>
                    <a:pt x="721" y="52"/>
                  </a:lnTo>
                  <a:lnTo>
                    <a:pt x="756" y="52"/>
                  </a:lnTo>
                  <a:lnTo>
                    <a:pt x="789" y="52"/>
                  </a:lnTo>
                  <a:lnTo>
                    <a:pt x="824" y="51"/>
                  </a:lnTo>
                  <a:lnTo>
                    <a:pt x="861" y="50"/>
                  </a:lnTo>
                  <a:lnTo>
                    <a:pt x="898" y="49"/>
                  </a:lnTo>
                  <a:lnTo>
                    <a:pt x="935" y="47"/>
                  </a:lnTo>
                  <a:lnTo>
                    <a:pt x="974" y="46"/>
                  </a:lnTo>
                  <a:lnTo>
                    <a:pt x="1012" y="44"/>
                  </a:lnTo>
                  <a:lnTo>
                    <a:pt x="1035" y="47"/>
                  </a:lnTo>
                  <a:lnTo>
                    <a:pt x="1055" y="54"/>
                  </a:lnTo>
                  <a:lnTo>
                    <a:pt x="1073" y="63"/>
                  </a:lnTo>
                  <a:lnTo>
                    <a:pt x="1088" y="74"/>
                  </a:lnTo>
                  <a:lnTo>
                    <a:pt x="1100" y="88"/>
                  </a:lnTo>
                  <a:lnTo>
                    <a:pt x="1110" y="102"/>
                  </a:lnTo>
                  <a:lnTo>
                    <a:pt x="1118" y="118"/>
                  </a:lnTo>
                  <a:lnTo>
                    <a:pt x="1125" y="133"/>
                  </a:lnTo>
                  <a:lnTo>
                    <a:pt x="1124" y="159"/>
                  </a:lnTo>
                  <a:lnTo>
                    <a:pt x="1118" y="183"/>
                  </a:lnTo>
                  <a:lnTo>
                    <a:pt x="1108" y="206"/>
                  </a:lnTo>
                  <a:lnTo>
                    <a:pt x="1094" y="226"/>
                  </a:lnTo>
                  <a:lnTo>
                    <a:pt x="1076" y="242"/>
                  </a:lnTo>
                  <a:lnTo>
                    <a:pt x="1052" y="253"/>
                  </a:lnTo>
                  <a:lnTo>
                    <a:pt x="1025" y="261"/>
                  </a:lnTo>
                  <a:lnTo>
                    <a:pt x="993" y="262"/>
                  </a:lnTo>
                  <a:lnTo>
                    <a:pt x="968" y="261"/>
                  </a:lnTo>
                  <a:lnTo>
                    <a:pt x="943" y="260"/>
                  </a:lnTo>
                  <a:lnTo>
                    <a:pt x="922" y="259"/>
                  </a:lnTo>
                  <a:lnTo>
                    <a:pt x="902" y="258"/>
                  </a:lnTo>
                  <a:lnTo>
                    <a:pt x="883" y="257"/>
                  </a:lnTo>
                  <a:lnTo>
                    <a:pt x="866" y="256"/>
                  </a:lnTo>
                  <a:lnTo>
                    <a:pt x="848" y="254"/>
                  </a:lnTo>
                  <a:lnTo>
                    <a:pt x="832" y="253"/>
                  </a:lnTo>
                  <a:lnTo>
                    <a:pt x="817" y="252"/>
                  </a:lnTo>
                  <a:lnTo>
                    <a:pt x="802" y="252"/>
                  </a:lnTo>
                  <a:lnTo>
                    <a:pt x="788" y="251"/>
                  </a:lnTo>
                  <a:lnTo>
                    <a:pt x="773" y="250"/>
                  </a:lnTo>
                  <a:lnTo>
                    <a:pt x="758" y="250"/>
                  </a:lnTo>
                  <a:lnTo>
                    <a:pt x="742" y="249"/>
                  </a:lnTo>
                  <a:lnTo>
                    <a:pt x="726" y="248"/>
                  </a:lnTo>
                  <a:lnTo>
                    <a:pt x="709" y="247"/>
                  </a:lnTo>
                  <a:lnTo>
                    <a:pt x="691" y="247"/>
                  </a:lnTo>
                  <a:lnTo>
                    <a:pt x="671" y="246"/>
                  </a:lnTo>
                  <a:lnTo>
                    <a:pt x="650" y="245"/>
                  </a:lnTo>
                  <a:lnTo>
                    <a:pt x="627" y="244"/>
                  </a:lnTo>
                  <a:lnTo>
                    <a:pt x="602" y="242"/>
                  </a:lnTo>
                  <a:lnTo>
                    <a:pt x="575" y="241"/>
                  </a:lnTo>
                  <a:lnTo>
                    <a:pt x="546" y="240"/>
                  </a:lnTo>
                  <a:lnTo>
                    <a:pt x="514" y="238"/>
                  </a:lnTo>
                  <a:lnTo>
                    <a:pt x="479" y="237"/>
                  </a:lnTo>
                  <a:lnTo>
                    <a:pt x="442" y="235"/>
                  </a:lnTo>
                  <a:lnTo>
                    <a:pt x="401" y="233"/>
                  </a:lnTo>
                  <a:lnTo>
                    <a:pt x="357" y="231"/>
                  </a:lnTo>
                  <a:lnTo>
                    <a:pt x="308" y="229"/>
                  </a:lnTo>
                  <a:lnTo>
                    <a:pt x="257" y="226"/>
                  </a:lnTo>
                  <a:lnTo>
                    <a:pt x="201" y="223"/>
                  </a:lnTo>
                  <a:lnTo>
                    <a:pt x="142" y="220"/>
                  </a:lnTo>
                  <a:lnTo>
                    <a:pt x="110" y="215"/>
                  </a:lnTo>
                  <a:lnTo>
                    <a:pt x="81" y="206"/>
                  </a:lnTo>
                  <a:lnTo>
                    <a:pt x="58" y="191"/>
                  </a:lnTo>
                  <a:lnTo>
                    <a:pt x="38" y="173"/>
                  </a:lnTo>
                  <a:lnTo>
                    <a:pt x="22" y="152"/>
                  </a:lnTo>
                  <a:lnTo>
                    <a:pt x="11" y="129"/>
                  </a:lnTo>
                  <a:lnTo>
                    <a:pt x="3" y="104"/>
                  </a:lnTo>
                  <a:lnTo>
                    <a:pt x="0" y="80"/>
                  </a:lnTo>
                  <a:lnTo>
                    <a:pt x="4" y="63"/>
                  </a:lnTo>
                  <a:lnTo>
                    <a:pt x="11" y="47"/>
                  </a:lnTo>
                  <a:lnTo>
                    <a:pt x="19" y="33"/>
                  </a:lnTo>
                  <a:lnTo>
                    <a:pt x="31" y="21"/>
                  </a:lnTo>
                  <a:lnTo>
                    <a:pt x="45" y="11"/>
                  </a:lnTo>
                  <a:lnTo>
                    <a:pt x="63" y="4"/>
                  </a:lnTo>
                  <a:lnTo>
                    <a:pt x="86" y="0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68" name="Freeform 419"/>
            <p:cNvSpPr>
              <a:spLocks/>
            </p:cNvSpPr>
            <p:nvPr/>
          </p:nvSpPr>
          <p:spPr bwMode="auto">
            <a:xfrm>
              <a:off x="2491" y="2307"/>
              <a:ext cx="125" cy="21"/>
            </a:xfrm>
            <a:custGeom>
              <a:avLst/>
              <a:gdLst>
                <a:gd name="T0" fmla="*/ 0 w 1125"/>
                <a:gd name="T1" fmla="*/ 0 h 251"/>
                <a:gd name="T2" fmla="*/ 0 w 1125"/>
                <a:gd name="T3" fmla="*/ 0 h 251"/>
                <a:gd name="T4" fmla="*/ 0 w 1125"/>
                <a:gd name="T5" fmla="*/ 0 h 251"/>
                <a:gd name="T6" fmla="*/ 0 w 1125"/>
                <a:gd name="T7" fmla="*/ 0 h 251"/>
                <a:gd name="T8" fmla="*/ 0 w 1125"/>
                <a:gd name="T9" fmla="*/ 0 h 251"/>
                <a:gd name="T10" fmla="*/ 0 w 1125"/>
                <a:gd name="T11" fmla="*/ 0 h 251"/>
                <a:gd name="T12" fmla="*/ 0 w 1125"/>
                <a:gd name="T13" fmla="*/ 0 h 251"/>
                <a:gd name="T14" fmla="*/ 0 w 1125"/>
                <a:gd name="T15" fmla="*/ 0 h 251"/>
                <a:gd name="T16" fmla="*/ 0 w 1125"/>
                <a:gd name="T17" fmla="*/ 0 h 251"/>
                <a:gd name="T18" fmla="*/ 0 w 1125"/>
                <a:gd name="T19" fmla="*/ 0 h 251"/>
                <a:gd name="T20" fmla="*/ 0 w 1125"/>
                <a:gd name="T21" fmla="*/ 0 h 251"/>
                <a:gd name="T22" fmla="*/ 0 w 1125"/>
                <a:gd name="T23" fmla="*/ 0 h 251"/>
                <a:gd name="T24" fmla="*/ 0 w 1125"/>
                <a:gd name="T25" fmla="*/ 0 h 251"/>
                <a:gd name="T26" fmla="*/ 0 w 1125"/>
                <a:gd name="T27" fmla="*/ 0 h 251"/>
                <a:gd name="T28" fmla="*/ 0 w 1125"/>
                <a:gd name="T29" fmla="*/ 0 h 251"/>
                <a:gd name="T30" fmla="*/ 0 w 1125"/>
                <a:gd name="T31" fmla="*/ 0 h 251"/>
                <a:gd name="T32" fmla="*/ 0 w 1125"/>
                <a:gd name="T33" fmla="*/ 0 h 251"/>
                <a:gd name="T34" fmla="*/ 0 w 1125"/>
                <a:gd name="T35" fmla="*/ 0 h 251"/>
                <a:gd name="T36" fmla="*/ 0 w 1125"/>
                <a:gd name="T37" fmla="*/ 0 h 251"/>
                <a:gd name="T38" fmla="*/ 0 w 1125"/>
                <a:gd name="T39" fmla="*/ 0 h 251"/>
                <a:gd name="T40" fmla="*/ 0 w 1125"/>
                <a:gd name="T41" fmla="*/ 0 h 251"/>
                <a:gd name="T42" fmla="*/ 0 w 1125"/>
                <a:gd name="T43" fmla="*/ 0 h 251"/>
                <a:gd name="T44" fmla="*/ 0 w 1125"/>
                <a:gd name="T45" fmla="*/ 0 h 251"/>
                <a:gd name="T46" fmla="*/ 0 w 1125"/>
                <a:gd name="T47" fmla="*/ 0 h 251"/>
                <a:gd name="T48" fmla="*/ 0 w 1125"/>
                <a:gd name="T49" fmla="*/ 0 h 251"/>
                <a:gd name="T50" fmla="*/ 0 w 1125"/>
                <a:gd name="T51" fmla="*/ 0 h 251"/>
                <a:gd name="T52" fmla="*/ 0 w 1125"/>
                <a:gd name="T53" fmla="*/ 0 h 251"/>
                <a:gd name="T54" fmla="*/ 0 w 1125"/>
                <a:gd name="T55" fmla="*/ 0 h 251"/>
                <a:gd name="T56" fmla="*/ 0 w 1125"/>
                <a:gd name="T57" fmla="*/ 0 h 251"/>
                <a:gd name="T58" fmla="*/ 0 w 1125"/>
                <a:gd name="T59" fmla="*/ 0 h 251"/>
                <a:gd name="T60" fmla="*/ 0 w 1125"/>
                <a:gd name="T61" fmla="*/ 0 h 251"/>
                <a:gd name="T62" fmla="*/ 0 w 1125"/>
                <a:gd name="T63" fmla="*/ 0 h 251"/>
                <a:gd name="T64" fmla="*/ 0 w 1125"/>
                <a:gd name="T65" fmla="*/ 0 h 251"/>
                <a:gd name="T66" fmla="*/ 0 w 1125"/>
                <a:gd name="T67" fmla="*/ 0 h 251"/>
                <a:gd name="T68" fmla="*/ 0 w 1125"/>
                <a:gd name="T69" fmla="*/ 0 h 251"/>
                <a:gd name="T70" fmla="*/ 0 w 1125"/>
                <a:gd name="T71" fmla="*/ 0 h 251"/>
                <a:gd name="T72" fmla="*/ 0 w 1125"/>
                <a:gd name="T73" fmla="*/ 0 h 251"/>
                <a:gd name="T74" fmla="*/ 0 w 1125"/>
                <a:gd name="T75" fmla="*/ 0 h 251"/>
                <a:gd name="T76" fmla="*/ 0 w 1125"/>
                <a:gd name="T77" fmla="*/ 0 h 251"/>
                <a:gd name="T78" fmla="*/ 0 w 1125"/>
                <a:gd name="T79" fmla="*/ 0 h 251"/>
                <a:gd name="T80" fmla="*/ 0 w 1125"/>
                <a:gd name="T81" fmla="*/ 0 h 251"/>
                <a:gd name="T82" fmla="*/ 0 w 1125"/>
                <a:gd name="T83" fmla="*/ 0 h 251"/>
                <a:gd name="T84" fmla="*/ 0 w 1125"/>
                <a:gd name="T85" fmla="*/ 0 h 251"/>
                <a:gd name="T86" fmla="*/ 0 w 1125"/>
                <a:gd name="T87" fmla="*/ 0 h 251"/>
                <a:gd name="T88" fmla="*/ 0 w 1125"/>
                <a:gd name="T89" fmla="*/ 0 h 251"/>
                <a:gd name="T90" fmla="*/ 0 w 1125"/>
                <a:gd name="T91" fmla="*/ 0 h 251"/>
                <a:gd name="T92" fmla="*/ 0 w 1125"/>
                <a:gd name="T93" fmla="*/ 0 h 251"/>
                <a:gd name="T94" fmla="*/ 0 w 1125"/>
                <a:gd name="T95" fmla="*/ 0 h 25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25"/>
                <a:gd name="T145" fmla="*/ 0 h 251"/>
                <a:gd name="T146" fmla="*/ 1125 w 1125"/>
                <a:gd name="T147" fmla="*/ 251 h 25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25" h="251">
                  <a:moveTo>
                    <a:pt x="109" y="1"/>
                  </a:moveTo>
                  <a:lnTo>
                    <a:pt x="124" y="6"/>
                  </a:lnTo>
                  <a:lnTo>
                    <a:pt x="140" y="11"/>
                  </a:lnTo>
                  <a:lnTo>
                    <a:pt x="158" y="15"/>
                  </a:lnTo>
                  <a:lnTo>
                    <a:pt x="177" y="20"/>
                  </a:lnTo>
                  <a:lnTo>
                    <a:pt x="197" y="24"/>
                  </a:lnTo>
                  <a:lnTo>
                    <a:pt x="220" y="27"/>
                  </a:lnTo>
                  <a:lnTo>
                    <a:pt x="242" y="31"/>
                  </a:lnTo>
                  <a:lnTo>
                    <a:pt x="266" y="35"/>
                  </a:lnTo>
                  <a:lnTo>
                    <a:pt x="290" y="39"/>
                  </a:lnTo>
                  <a:lnTo>
                    <a:pt x="317" y="42"/>
                  </a:lnTo>
                  <a:lnTo>
                    <a:pt x="343" y="45"/>
                  </a:lnTo>
                  <a:lnTo>
                    <a:pt x="371" y="48"/>
                  </a:lnTo>
                  <a:lnTo>
                    <a:pt x="399" y="50"/>
                  </a:lnTo>
                  <a:lnTo>
                    <a:pt x="428" y="52"/>
                  </a:lnTo>
                  <a:lnTo>
                    <a:pt x="458" y="55"/>
                  </a:lnTo>
                  <a:lnTo>
                    <a:pt x="488" y="56"/>
                  </a:lnTo>
                  <a:lnTo>
                    <a:pt x="519" y="58"/>
                  </a:lnTo>
                  <a:lnTo>
                    <a:pt x="551" y="59"/>
                  </a:lnTo>
                  <a:lnTo>
                    <a:pt x="583" y="60"/>
                  </a:lnTo>
                  <a:lnTo>
                    <a:pt x="615" y="61"/>
                  </a:lnTo>
                  <a:lnTo>
                    <a:pt x="649" y="62"/>
                  </a:lnTo>
                  <a:lnTo>
                    <a:pt x="682" y="62"/>
                  </a:lnTo>
                  <a:lnTo>
                    <a:pt x="715" y="62"/>
                  </a:lnTo>
                  <a:lnTo>
                    <a:pt x="749" y="62"/>
                  </a:lnTo>
                  <a:lnTo>
                    <a:pt x="782" y="61"/>
                  </a:lnTo>
                  <a:lnTo>
                    <a:pt x="815" y="61"/>
                  </a:lnTo>
                  <a:lnTo>
                    <a:pt x="849" y="59"/>
                  </a:lnTo>
                  <a:lnTo>
                    <a:pt x="884" y="58"/>
                  </a:lnTo>
                  <a:lnTo>
                    <a:pt x="918" y="56"/>
                  </a:lnTo>
                  <a:lnTo>
                    <a:pt x="951" y="54"/>
                  </a:lnTo>
                  <a:lnTo>
                    <a:pt x="986" y="52"/>
                  </a:lnTo>
                  <a:lnTo>
                    <a:pt x="1019" y="49"/>
                  </a:lnTo>
                  <a:lnTo>
                    <a:pt x="1040" y="51"/>
                  </a:lnTo>
                  <a:lnTo>
                    <a:pt x="1058" y="55"/>
                  </a:lnTo>
                  <a:lnTo>
                    <a:pt x="1074" y="63"/>
                  </a:lnTo>
                  <a:lnTo>
                    <a:pt x="1087" y="73"/>
                  </a:lnTo>
                  <a:lnTo>
                    <a:pt x="1098" y="84"/>
                  </a:lnTo>
                  <a:lnTo>
                    <a:pt x="1108" y="97"/>
                  </a:lnTo>
                  <a:lnTo>
                    <a:pt x="1117" y="109"/>
                  </a:lnTo>
                  <a:lnTo>
                    <a:pt x="1125" y="122"/>
                  </a:lnTo>
                  <a:lnTo>
                    <a:pt x="1124" y="148"/>
                  </a:lnTo>
                  <a:lnTo>
                    <a:pt x="1118" y="172"/>
                  </a:lnTo>
                  <a:lnTo>
                    <a:pt x="1108" y="195"/>
                  </a:lnTo>
                  <a:lnTo>
                    <a:pt x="1094" y="215"/>
                  </a:lnTo>
                  <a:lnTo>
                    <a:pt x="1076" y="231"/>
                  </a:lnTo>
                  <a:lnTo>
                    <a:pt x="1052" y="242"/>
                  </a:lnTo>
                  <a:lnTo>
                    <a:pt x="1025" y="250"/>
                  </a:lnTo>
                  <a:lnTo>
                    <a:pt x="993" y="251"/>
                  </a:lnTo>
                  <a:lnTo>
                    <a:pt x="968" y="250"/>
                  </a:lnTo>
                  <a:lnTo>
                    <a:pt x="943" y="249"/>
                  </a:lnTo>
                  <a:lnTo>
                    <a:pt x="922" y="248"/>
                  </a:lnTo>
                  <a:lnTo>
                    <a:pt x="902" y="247"/>
                  </a:lnTo>
                  <a:lnTo>
                    <a:pt x="883" y="246"/>
                  </a:lnTo>
                  <a:lnTo>
                    <a:pt x="866" y="245"/>
                  </a:lnTo>
                  <a:lnTo>
                    <a:pt x="848" y="243"/>
                  </a:lnTo>
                  <a:lnTo>
                    <a:pt x="832" y="242"/>
                  </a:lnTo>
                  <a:lnTo>
                    <a:pt x="817" y="241"/>
                  </a:lnTo>
                  <a:lnTo>
                    <a:pt x="802" y="241"/>
                  </a:lnTo>
                  <a:lnTo>
                    <a:pt x="788" y="240"/>
                  </a:lnTo>
                  <a:lnTo>
                    <a:pt x="773" y="239"/>
                  </a:lnTo>
                  <a:lnTo>
                    <a:pt x="758" y="239"/>
                  </a:lnTo>
                  <a:lnTo>
                    <a:pt x="742" y="238"/>
                  </a:lnTo>
                  <a:lnTo>
                    <a:pt x="726" y="237"/>
                  </a:lnTo>
                  <a:lnTo>
                    <a:pt x="709" y="236"/>
                  </a:lnTo>
                  <a:lnTo>
                    <a:pt x="691" y="236"/>
                  </a:lnTo>
                  <a:lnTo>
                    <a:pt x="671" y="235"/>
                  </a:lnTo>
                  <a:lnTo>
                    <a:pt x="650" y="234"/>
                  </a:lnTo>
                  <a:lnTo>
                    <a:pt x="627" y="233"/>
                  </a:lnTo>
                  <a:lnTo>
                    <a:pt x="602" y="231"/>
                  </a:lnTo>
                  <a:lnTo>
                    <a:pt x="575" y="230"/>
                  </a:lnTo>
                  <a:lnTo>
                    <a:pt x="546" y="229"/>
                  </a:lnTo>
                  <a:lnTo>
                    <a:pt x="514" y="227"/>
                  </a:lnTo>
                  <a:lnTo>
                    <a:pt x="479" y="226"/>
                  </a:lnTo>
                  <a:lnTo>
                    <a:pt x="442" y="224"/>
                  </a:lnTo>
                  <a:lnTo>
                    <a:pt x="401" y="222"/>
                  </a:lnTo>
                  <a:lnTo>
                    <a:pt x="357" y="220"/>
                  </a:lnTo>
                  <a:lnTo>
                    <a:pt x="308" y="218"/>
                  </a:lnTo>
                  <a:lnTo>
                    <a:pt x="257" y="215"/>
                  </a:lnTo>
                  <a:lnTo>
                    <a:pt x="201" y="212"/>
                  </a:lnTo>
                  <a:lnTo>
                    <a:pt x="142" y="209"/>
                  </a:lnTo>
                  <a:lnTo>
                    <a:pt x="110" y="204"/>
                  </a:lnTo>
                  <a:lnTo>
                    <a:pt x="81" y="195"/>
                  </a:lnTo>
                  <a:lnTo>
                    <a:pt x="58" y="180"/>
                  </a:lnTo>
                  <a:lnTo>
                    <a:pt x="38" y="162"/>
                  </a:lnTo>
                  <a:lnTo>
                    <a:pt x="22" y="141"/>
                  </a:lnTo>
                  <a:lnTo>
                    <a:pt x="11" y="118"/>
                  </a:lnTo>
                  <a:lnTo>
                    <a:pt x="3" y="93"/>
                  </a:lnTo>
                  <a:lnTo>
                    <a:pt x="0" y="69"/>
                  </a:lnTo>
                  <a:lnTo>
                    <a:pt x="5" y="55"/>
                  </a:lnTo>
                  <a:lnTo>
                    <a:pt x="12" y="42"/>
                  </a:lnTo>
                  <a:lnTo>
                    <a:pt x="20" y="29"/>
                  </a:lnTo>
                  <a:lnTo>
                    <a:pt x="31" y="18"/>
                  </a:lnTo>
                  <a:lnTo>
                    <a:pt x="44" y="10"/>
                  </a:lnTo>
                  <a:lnTo>
                    <a:pt x="62" y="3"/>
                  </a:lnTo>
                  <a:lnTo>
                    <a:pt x="83" y="0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828A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69" name="Freeform 420"/>
            <p:cNvSpPr>
              <a:spLocks/>
            </p:cNvSpPr>
            <p:nvPr/>
          </p:nvSpPr>
          <p:spPr bwMode="auto">
            <a:xfrm>
              <a:off x="2491" y="2309"/>
              <a:ext cx="125" cy="19"/>
            </a:xfrm>
            <a:custGeom>
              <a:avLst/>
              <a:gdLst>
                <a:gd name="T0" fmla="*/ 0 w 1125"/>
                <a:gd name="T1" fmla="*/ 0 h 237"/>
                <a:gd name="T2" fmla="*/ 0 w 1125"/>
                <a:gd name="T3" fmla="*/ 0 h 237"/>
                <a:gd name="T4" fmla="*/ 0 w 1125"/>
                <a:gd name="T5" fmla="*/ 0 h 237"/>
                <a:gd name="T6" fmla="*/ 0 w 1125"/>
                <a:gd name="T7" fmla="*/ 0 h 237"/>
                <a:gd name="T8" fmla="*/ 0 w 1125"/>
                <a:gd name="T9" fmla="*/ 0 h 237"/>
                <a:gd name="T10" fmla="*/ 0 w 1125"/>
                <a:gd name="T11" fmla="*/ 0 h 237"/>
                <a:gd name="T12" fmla="*/ 0 w 1125"/>
                <a:gd name="T13" fmla="*/ 0 h 237"/>
                <a:gd name="T14" fmla="*/ 0 w 1125"/>
                <a:gd name="T15" fmla="*/ 0 h 237"/>
                <a:gd name="T16" fmla="*/ 0 w 1125"/>
                <a:gd name="T17" fmla="*/ 0 h 237"/>
                <a:gd name="T18" fmla="*/ 0 w 1125"/>
                <a:gd name="T19" fmla="*/ 0 h 237"/>
                <a:gd name="T20" fmla="*/ 0 w 1125"/>
                <a:gd name="T21" fmla="*/ 0 h 237"/>
                <a:gd name="T22" fmla="*/ 0 w 1125"/>
                <a:gd name="T23" fmla="*/ 0 h 237"/>
                <a:gd name="T24" fmla="*/ 0 w 1125"/>
                <a:gd name="T25" fmla="*/ 0 h 237"/>
                <a:gd name="T26" fmla="*/ 0 w 1125"/>
                <a:gd name="T27" fmla="*/ 0 h 237"/>
                <a:gd name="T28" fmla="*/ 0 w 1125"/>
                <a:gd name="T29" fmla="*/ 0 h 237"/>
                <a:gd name="T30" fmla="*/ 0 w 1125"/>
                <a:gd name="T31" fmla="*/ 0 h 237"/>
                <a:gd name="T32" fmla="*/ 0 w 1125"/>
                <a:gd name="T33" fmla="*/ 0 h 237"/>
                <a:gd name="T34" fmla="*/ 0 w 1125"/>
                <a:gd name="T35" fmla="*/ 0 h 237"/>
                <a:gd name="T36" fmla="*/ 0 w 1125"/>
                <a:gd name="T37" fmla="*/ 0 h 237"/>
                <a:gd name="T38" fmla="*/ 0 w 1125"/>
                <a:gd name="T39" fmla="*/ 0 h 237"/>
                <a:gd name="T40" fmla="*/ 0 w 1125"/>
                <a:gd name="T41" fmla="*/ 0 h 237"/>
                <a:gd name="T42" fmla="*/ 0 w 1125"/>
                <a:gd name="T43" fmla="*/ 0 h 237"/>
                <a:gd name="T44" fmla="*/ 0 w 1125"/>
                <a:gd name="T45" fmla="*/ 0 h 237"/>
                <a:gd name="T46" fmla="*/ 0 w 1125"/>
                <a:gd name="T47" fmla="*/ 0 h 237"/>
                <a:gd name="T48" fmla="*/ 0 w 1125"/>
                <a:gd name="T49" fmla="*/ 0 h 237"/>
                <a:gd name="T50" fmla="*/ 0 w 1125"/>
                <a:gd name="T51" fmla="*/ 0 h 237"/>
                <a:gd name="T52" fmla="*/ 0 w 1125"/>
                <a:gd name="T53" fmla="*/ 0 h 237"/>
                <a:gd name="T54" fmla="*/ 0 w 1125"/>
                <a:gd name="T55" fmla="*/ 0 h 237"/>
                <a:gd name="T56" fmla="*/ 0 w 1125"/>
                <a:gd name="T57" fmla="*/ 0 h 237"/>
                <a:gd name="T58" fmla="*/ 0 w 1125"/>
                <a:gd name="T59" fmla="*/ 0 h 237"/>
                <a:gd name="T60" fmla="*/ 0 w 1125"/>
                <a:gd name="T61" fmla="*/ 0 h 237"/>
                <a:gd name="T62" fmla="*/ 0 w 1125"/>
                <a:gd name="T63" fmla="*/ 0 h 237"/>
                <a:gd name="T64" fmla="*/ 0 w 1125"/>
                <a:gd name="T65" fmla="*/ 0 h 237"/>
                <a:gd name="T66" fmla="*/ 0 w 1125"/>
                <a:gd name="T67" fmla="*/ 0 h 237"/>
                <a:gd name="T68" fmla="*/ 0 w 1125"/>
                <a:gd name="T69" fmla="*/ 0 h 237"/>
                <a:gd name="T70" fmla="*/ 0 w 1125"/>
                <a:gd name="T71" fmla="*/ 0 h 237"/>
                <a:gd name="T72" fmla="*/ 0 w 1125"/>
                <a:gd name="T73" fmla="*/ 0 h 237"/>
                <a:gd name="T74" fmla="*/ 0 w 1125"/>
                <a:gd name="T75" fmla="*/ 0 h 237"/>
                <a:gd name="T76" fmla="*/ 0 w 1125"/>
                <a:gd name="T77" fmla="*/ 0 h 237"/>
                <a:gd name="T78" fmla="*/ 0 w 1125"/>
                <a:gd name="T79" fmla="*/ 0 h 237"/>
                <a:gd name="T80" fmla="*/ 0 w 1125"/>
                <a:gd name="T81" fmla="*/ 0 h 237"/>
                <a:gd name="T82" fmla="*/ 0 w 1125"/>
                <a:gd name="T83" fmla="*/ 0 h 237"/>
                <a:gd name="T84" fmla="*/ 0 w 1125"/>
                <a:gd name="T85" fmla="*/ 0 h 237"/>
                <a:gd name="T86" fmla="*/ 0 w 1125"/>
                <a:gd name="T87" fmla="*/ 0 h 237"/>
                <a:gd name="T88" fmla="*/ 0 w 1125"/>
                <a:gd name="T89" fmla="*/ 0 h 237"/>
                <a:gd name="T90" fmla="*/ 0 w 1125"/>
                <a:gd name="T91" fmla="*/ 0 h 237"/>
                <a:gd name="T92" fmla="*/ 0 w 1125"/>
                <a:gd name="T93" fmla="*/ 0 h 237"/>
                <a:gd name="T94" fmla="*/ 0 w 1125"/>
                <a:gd name="T95" fmla="*/ 0 h 23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25"/>
                <a:gd name="T145" fmla="*/ 0 h 237"/>
                <a:gd name="T146" fmla="*/ 1125 w 1125"/>
                <a:gd name="T147" fmla="*/ 237 h 23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25" h="237">
                  <a:moveTo>
                    <a:pt x="102" y="0"/>
                  </a:moveTo>
                  <a:lnTo>
                    <a:pt x="115" y="6"/>
                  </a:lnTo>
                  <a:lnTo>
                    <a:pt x="130" y="11"/>
                  </a:lnTo>
                  <a:lnTo>
                    <a:pt x="147" y="16"/>
                  </a:lnTo>
                  <a:lnTo>
                    <a:pt x="166" y="21"/>
                  </a:lnTo>
                  <a:lnTo>
                    <a:pt x="187" y="27"/>
                  </a:lnTo>
                  <a:lnTo>
                    <a:pt x="210" y="31"/>
                  </a:lnTo>
                  <a:lnTo>
                    <a:pt x="234" y="36"/>
                  </a:lnTo>
                  <a:lnTo>
                    <a:pt x="259" y="40"/>
                  </a:lnTo>
                  <a:lnTo>
                    <a:pt x="286" y="44"/>
                  </a:lnTo>
                  <a:lnTo>
                    <a:pt x="314" y="47"/>
                  </a:lnTo>
                  <a:lnTo>
                    <a:pt x="343" y="51"/>
                  </a:lnTo>
                  <a:lnTo>
                    <a:pt x="373" y="55"/>
                  </a:lnTo>
                  <a:lnTo>
                    <a:pt x="403" y="58"/>
                  </a:lnTo>
                  <a:lnTo>
                    <a:pt x="436" y="60"/>
                  </a:lnTo>
                  <a:lnTo>
                    <a:pt x="468" y="62"/>
                  </a:lnTo>
                  <a:lnTo>
                    <a:pt x="501" y="64"/>
                  </a:lnTo>
                  <a:lnTo>
                    <a:pt x="535" y="66"/>
                  </a:lnTo>
                  <a:lnTo>
                    <a:pt x="569" y="67"/>
                  </a:lnTo>
                  <a:lnTo>
                    <a:pt x="603" y="68"/>
                  </a:lnTo>
                  <a:lnTo>
                    <a:pt x="638" y="69"/>
                  </a:lnTo>
                  <a:lnTo>
                    <a:pt x="672" y="69"/>
                  </a:lnTo>
                  <a:lnTo>
                    <a:pt x="706" y="69"/>
                  </a:lnTo>
                  <a:lnTo>
                    <a:pt x="740" y="69"/>
                  </a:lnTo>
                  <a:lnTo>
                    <a:pt x="774" y="68"/>
                  </a:lnTo>
                  <a:lnTo>
                    <a:pt x="807" y="67"/>
                  </a:lnTo>
                  <a:lnTo>
                    <a:pt x="841" y="66"/>
                  </a:lnTo>
                  <a:lnTo>
                    <a:pt x="874" y="64"/>
                  </a:lnTo>
                  <a:lnTo>
                    <a:pt x="906" y="61"/>
                  </a:lnTo>
                  <a:lnTo>
                    <a:pt x="937" y="59"/>
                  </a:lnTo>
                  <a:lnTo>
                    <a:pt x="968" y="56"/>
                  </a:lnTo>
                  <a:lnTo>
                    <a:pt x="998" y="51"/>
                  </a:lnTo>
                  <a:lnTo>
                    <a:pt x="1026" y="47"/>
                  </a:lnTo>
                  <a:lnTo>
                    <a:pt x="1045" y="48"/>
                  </a:lnTo>
                  <a:lnTo>
                    <a:pt x="1061" y="52"/>
                  </a:lnTo>
                  <a:lnTo>
                    <a:pt x="1075" y="59"/>
                  </a:lnTo>
                  <a:lnTo>
                    <a:pt x="1087" y="67"/>
                  </a:lnTo>
                  <a:lnTo>
                    <a:pt x="1097" y="76"/>
                  </a:lnTo>
                  <a:lnTo>
                    <a:pt x="1106" y="87"/>
                  </a:lnTo>
                  <a:lnTo>
                    <a:pt x="1116" y="97"/>
                  </a:lnTo>
                  <a:lnTo>
                    <a:pt x="1125" y="108"/>
                  </a:lnTo>
                  <a:lnTo>
                    <a:pt x="1124" y="134"/>
                  </a:lnTo>
                  <a:lnTo>
                    <a:pt x="1118" y="158"/>
                  </a:lnTo>
                  <a:lnTo>
                    <a:pt x="1108" y="181"/>
                  </a:lnTo>
                  <a:lnTo>
                    <a:pt x="1094" y="201"/>
                  </a:lnTo>
                  <a:lnTo>
                    <a:pt x="1076" y="217"/>
                  </a:lnTo>
                  <a:lnTo>
                    <a:pt x="1052" y="228"/>
                  </a:lnTo>
                  <a:lnTo>
                    <a:pt x="1025" y="236"/>
                  </a:lnTo>
                  <a:lnTo>
                    <a:pt x="993" y="237"/>
                  </a:lnTo>
                  <a:lnTo>
                    <a:pt x="968" y="236"/>
                  </a:lnTo>
                  <a:lnTo>
                    <a:pt x="943" y="235"/>
                  </a:lnTo>
                  <a:lnTo>
                    <a:pt x="922" y="234"/>
                  </a:lnTo>
                  <a:lnTo>
                    <a:pt x="902" y="233"/>
                  </a:lnTo>
                  <a:lnTo>
                    <a:pt x="883" y="232"/>
                  </a:lnTo>
                  <a:lnTo>
                    <a:pt x="866" y="231"/>
                  </a:lnTo>
                  <a:lnTo>
                    <a:pt x="848" y="229"/>
                  </a:lnTo>
                  <a:lnTo>
                    <a:pt x="832" y="228"/>
                  </a:lnTo>
                  <a:lnTo>
                    <a:pt x="817" y="227"/>
                  </a:lnTo>
                  <a:lnTo>
                    <a:pt x="802" y="227"/>
                  </a:lnTo>
                  <a:lnTo>
                    <a:pt x="788" y="226"/>
                  </a:lnTo>
                  <a:lnTo>
                    <a:pt x="773" y="225"/>
                  </a:lnTo>
                  <a:lnTo>
                    <a:pt x="758" y="225"/>
                  </a:lnTo>
                  <a:lnTo>
                    <a:pt x="742" y="224"/>
                  </a:lnTo>
                  <a:lnTo>
                    <a:pt x="726" y="223"/>
                  </a:lnTo>
                  <a:lnTo>
                    <a:pt x="709" y="222"/>
                  </a:lnTo>
                  <a:lnTo>
                    <a:pt x="691" y="222"/>
                  </a:lnTo>
                  <a:lnTo>
                    <a:pt x="671" y="221"/>
                  </a:lnTo>
                  <a:lnTo>
                    <a:pt x="650" y="220"/>
                  </a:lnTo>
                  <a:lnTo>
                    <a:pt x="627" y="219"/>
                  </a:lnTo>
                  <a:lnTo>
                    <a:pt x="602" y="217"/>
                  </a:lnTo>
                  <a:lnTo>
                    <a:pt x="575" y="216"/>
                  </a:lnTo>
                  <a:lnTo>
                    <a:pt x="546" y="215"/>
                  </a:lnTo>
                  <a:lnTo>
                    <a:pt x="514" y="213"/>
                  </a:lnTo>
                  <a:lnTo>
                    <a:pt x="479" y="212"/>
                  </a:lnTo>
                  <a:lnTo>
                    <a:pt x="442" y="210"/>
                  </a:lnTo>
                  <a:lnTo>
                    <a:pt x="401" y="208"/>
                  </a:lnTo>
                  <a:lnTo>
                    <a:pt x="357" y="206"/>
                  </a:lnTo>
                  <a:lnTo>
                    <a:pt x="308" y="204"/>
                  </a:lnTo>
                  <a:lnTo>
                    <a:pt x="257" y="201"/>
                  </a:lnTo>
                  <a:lnTo>
                    <a:pt x="201" y="198"/>
                  </a:lnTo>
                  <a:lnTo>
                    <a:pt x="142" y="195"/>
                  </a:lnTo>
                  <a:lnTo>
                    <a:pt x="110" y="190"/>
                  </a:lnTo>
                  <a:lnTo>
                    <a:pt x="81" y="181"/>
                  </a:lnTo>
                  <a:lnTo>
                    <a:pt x="58" y="166"/>
                  </a:lnTo>
                  <a:lnTo>
                    <a:pt x="38" y="148"/>
                  </a:lnTo>
                  <a:lnTo>
                    <a:pt x="22" y="127"/>
                  </a:lnTo>
                  <a:lnTo>
                    <a:pt x="11" y="104"/>
                  </a:lnTo>
                  <a:lnTo>
                    <a:pt x="3" y="79"/>
                  </a:lnTo>
                  <a:lnTo>
                    <a:pt x="0" y="55"/>
                  </a:lnTo>
                  <a:lnTo>
                    <a:pt x="6" y="43"/>
                  </a:lnTo>
                  <a:lnTo>
                    <a:pt x="12" y="33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41" y="7"/>
                  </a:lnTo>
                  <a:lnTo>
                    <a:pt x="57" y="2"/>
                  </a:lnTo>
                  <a:lnTo>
                    <a:pt x="77" y="0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8C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70" name="Freeform 421"/>
            <p:cNvSpPr>
              <a:spLocks/>
            </p:cNvSpPr>
            <p:nvPr/>
          </p:nvSpPr>
          <p:spPr bwMode="auto">
            <a:xfrm>
              <a:off x="2491" y="2310"/>
              <a:ext cx="125" cy="18"/>
            </a:xfrm>
            <a:custGeom>
              <a:avLst/>
              <a:gdLst>
                <a:gd name="T0" fmla="*/ 0 w 1125"/>
                <a:gd name="T1" fmla="*/ 0 h 226"/>
                <a:gd name="T2" fmla="*/ 0 w 1125"/>
                <a:gd name="T3" fmla="*/ 0 h 226"/>
                <a:gd name="T4" fmla="*/ 0 w 1125"/>
                <a:gd name="T5" fmla="*/ 0 h 226"/>
                <a:gd name="T6" fmla="*/ 0 w 1125"/>
                <a:gd name="T7" fmla="*/ 0 h 226"/>
                <a:gd name="T8" fmla="*/ 0 w 1125"/>
                <a:gd name="T9" fmla="*/ 0 h 226"/>
                <a:gd name="T10" fmla="*/ 0 w 1125"/>
                <a:gd name="T11" fmla="*/ 0 h 226"/>
                <a:gd name="T12" fmla="*/ 0 w 1125"/>
                <a:gd name="T13" fmla="*/ 0 h 226"/>
                <a:gd name="T14" fmla="*/ 0 w 1125"/>
                <a:gd name="T15" fmla="*/ 0 h 226"/>
                <a:gd name="T16" fmla="*/ 0 w 1125"/>
                <a:gd name="T17" fmla="*/ 0 h 226"/>
                <a:gd name="T18" fmla="*/ 0 w 1125"/>
                <a:gd name="T19" fmla="*/ 0 h 226"/>
                <a:gd name="T20" fmla="*/ 0 w 1125"/>
                <a:gd name="T21" fmla="*/ 0 h 226"/>
                <a:gd name="T22" fmla="*/ 0 w 1125"/>
                <a:gd name="T23" fmla="*/ 0 h 226"/>
                <a:gd name="T24" fmla="*/ 0 w 1125"/>
                <a:gd name="T25" fmla="*/ 0 h 226"/>
                <a:gd name="T26" fmla="*/ 0 w 1125"/>
                <a:gd name="T27" fmla="*/ 0 h 226"/>
                <a:gd name="T28" fmla="*/ 0 w 1125"/>
                <a:gd name="T29" fmla="*/ 0 h 226"/>
                <a:gd name="T30" fmla="*/ 0 w 1125"/>
                <a:gd name="T31" fmla="*/ 0 h 226"/>
                <a:gd name="T32" fmla="*/ 0 w 1125"/>
                <a:gd name="T33" fmla="*/ 0 h 226"/>
                <a:gd name="T34" fmla="*/ 0 w 1125"/>
                <a:gd name="T35" fmla="*/ 0 h 226"/>
                <a:gd name="T36" fmla="*/ 0 w 1125"/>
                <a:gd name="T37" fmla="*/ 0 h 226"/>
                <a:gd name="T38" fmla="*/ 0 w 1125"/>
                <a:gd name="T39" fmla="*/ 0 h 226"/>
                <a:gd name="T40" fmla="*/ 0 w 1125"/>
                <a:gd name="T41" fmla="*/ 0 h 226"/>
                <a:gd name="T42" fmla="*/ 0 w 1125"/>
                <a:gd name="T43" fmla="*/ 0 h 226"/>
                <a:gd name="T44" fmla="*/ 0 w 1125"/>
                <a:gd name="T45" fmla="*/ 0 h 226"/>
                <a:gd name="T46" fmla="*/ 0 w 1125"/>
                <a:gd name="T47" fmla="*/ 0 h 226"/>
                <a:gd name="T48" fmla="*/ 0 w 1125"/>
                <a:gd name="T49" fmla="*/ 0 h 226"/>
                <a:gd name="T50" fmla="*/ 0 w 1125"/>
                <a:gd name="T51" fmla="*/ 0 h 226"/>
                <a:gd name="T52" fmla="*/ 0 w 1125"/>
                <a:gd name="T53" fmla="*/ 0 h 226"/>
                <a:gd name="T54" fmla="*/ 0 w 1125"/>
                <a:gd name="T55" fmla="*/ 0 h 226"/>
                <a:gd name="T56" fmla="*/ 0 w 1125"/>
                <a:gd name="T57" fmla="*/ 0 h 226"/>
                <a:gd name="T58" fmla="*/ 0 w 1125"/>
                <a:gd name="T59" fmla="*/ 0 h 226"/>
                <a:gd name="T60" fmla="*/ 0 w 1125"/>
                <a:gd name="T61" fmla="*/ 0 h 226"/>
                <a:gd name="T62" fmla="*/ 0 w 1125"/>
                <a:gd name="T63" fmla="*/ 0 h 226"/>
                <a:gd name="T64" fmla="*/ 0 w 1125"/>
                <a:gd name="T65" fmla="*/ 0 h 226"/>
                <a:gd name="T66" fmla="*/ 0 w 1125"/>
                <a:gd name="T67" fmla="*/ 0 h 226"/>
                <a:gd name="T68" fmla="*/ 0 w 1125"/>
                <a:gd name="T69" fmla="*/ 0 h 226"/>
                <a:gd name="T70" fmla="*/ 0 w 1125"/>
                <a:gd name="T71" fmla="*/ 0 h 226"/>
                <a:gd name="T72" fmla="*/ 0 w 1125"/>
                <a:gd name="T73" fmla="*/ 0 h 226"/>
                <a:gd name="T74" fmla="*/ 0 w 1125"/>
                <a:gd name="T75" fmla="*/ 0 h 226"/>
                <a:gd name="T76" fmla="*/ 0 w 1125"/>
                <a:gd name="T77" fmla="*/ 0 h 226"/>
                <a:gd name="T78" fmla="*/ 0 w 1125"/>
                <a:gd name="T79" fmla="*/ 0 h 226"/>
                <a:gd name="T80" fmla="*/ 0 w 1125"/>
                <a:gd name="T81" fmla="*/ 0 h 226"/>
                <a:gd name="T82" fmla="*/ 0 w 1125"/>
                <a:gd name="T83" fmla="*/ 0 h 226"/>
                <a:gd name="T84" fmla="*/ 0 w 1125"/>
                <a:gd name="T85" fmla="*/ 0 h 226"/>
                <a:gd name="T86" fmla="*/ 0 w 1125"/>
                <a:gd name="T87" fmla="*/ 0 h 226"/>
                <a:gd name="T88" fmla="*/ 0 w 1125"/>
                <a:gd name="T89" fmla="*/ 0 h 226"/>
                <a:gd name="T90" fmla="*/ 0 w 1125"/>
                <a:gd name="T91" fmla="*/ 0 h 226"/>
                <a:gd name="T92" fmla="*/ 0 w 1125"/>
                <a:gd name="T93" fmla="*/ 0 h 226"/>
                <a:gd name="T94" fmla="*/ 0 w 1125"/>
                <a:gd name="T95" fmla="*/ 0 h 22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25"/>
                <a:gd name="T145" fmla="*/ 0 h 226"/>
                <a:gd name="T146" fmla="*/ 1125 w 1125"/>
                <a:gd name="T147" fmla="*/ 226 h 22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25" h="226">
                  <a:moveTo>
                    <a:pt x="97" y="1"/>
                  </a:moveTo>
                  <a:lnTo>
                    <a:pt x="108" y="7"/>
                  </a:lnTo>
                  <a:lnTo>
                    <a:pt x="122" y="14"/>
                  </a:lnTo>
                  <a:lnTo>
                    <a:pt x="138" y="20"/>
                  </a:lnTo>
                  <a:lnTo>
                    <a:pt x="157" y="25"/>
                  </a:lnTo>
                  <a:lnTo>
                    <a:pt x="178" y="30"/>
                  </a:lnTo>
                  <a:lnTo>
                    <a:pt x="201" y="35"/>
                  </a:lnTo>
                  <a:lnTo>
                    <a:pt x="227" y="40"/>
                  </a:lnTo>
                  <a:lnTo>
                    <a:pt x="253" y="46"/>
                  </a:lnTo>
                  <a:lnTo>
                    <a:pt x="282" y="50"/>
                  </a:lnTo>
                  <a:lnTo>
                    <a:pt x="313" y="54"/>
                  </a:lnTo>
                  <a:lnTo>
                    <a:pt x="344" y="58"/>
                  </a:lnTo>
                  <a:lnTo>
                    <a:pt x="376" y="62"/>
                  </a:lnTo>
                  <a:lnTo>
                    <a:pt x="409" y="65"/>
                  </a:lnTo>
                  <a:lnTo>
                    <a:pt x="444" y="68"/>
                  </a:lnTo>
                  <a:lnTo>
                    <a:pt x="479" y="70"/>
                  </a:lnTo>
                  <a:lnTo>
                    <a:pt x="515" y="73"/>
                  </a:lnTo>
                  <a:lnTo>
                    <a:pt x="551" y="75"/>
                  </a:lnTo>
                  <a:lnTo>
                    <a:pt x="587" y="77"/>
                  </a:lnTo>
                  <a:lnTo>
                    <a:pt x="623" y="78"/>
                  </a:lnTo>
                  <a:lnTo>
                    <a:pt x="661" y="78"/>
                  </a:lnTo>
                  <a:lnTo>
                    <a:pt x="696" y="78"/>
                  </a:lnTo>
                  <a:lnTo>
                    <a:pt x="732" y="78"/>
                  </a:lnTo>
                  <a:lnTo>
                    <a:pt x="767" y="78"/>
                  </a:lnTo>
                  <a:lnTo>
                    <a:pt x="801" y="76"/>
                  </a:lnTo>
                  <a:lnTo>
                    <a:pt x="834" y="75"/>
                  </a:lnTo>
                  <a:lnTo>
                    <a:pt x="867" y="73"/>
                  </a:lnTo>
                  <a:lnTo>
                    <a:pt x="899" y="69"/>
                  </a:lnTo>
                  <a:lnTo>
                    <a:pt x="929" y="66"/>
                  </a:lnTo>
                  <a:lnTo>
                    <a:pt x="957" y="62"/>
                  </a:lnTo>
                  <a:lnTo>
                    <a:pt x="985" y="58"/>
                  </a:lnTo>
                  <a:lnTo>
                    <a:pt x="1010" y="53"/>
                  </a:lnTo>
                  <a:lnTo>
                    <a:pt x="1033" y="48"/>
                  </a:lnTo>
                  <a:lnTo>
                    <a:pt x="1049" y="49"/>
                  </a:lnTo>
                  <a:lnTo>
                    <a:pt x="1063" y="52"/>
                  </a:lnTo>
                  <a:lnTo>
                    <a:pt x="1076" y="57"/>
                  </a:lnTo>
                  <a:lnTo>
                    <a:pt x="1086" y="63"/>
                  </a:lnTo>
                  <a:lnTo>
                    <a:pt x="1095" y="70"/>
                  </a:lnTo>
                  <a:lnTo>
                    <a:pt x="1104" y="79"/>
                  </a:lnTo>
                  <a:lnTo>
                    <a:pt x="1114" y="88"/>
                  </a:lnTo>
                  <a:lnTo>
                    <a:pt x="1125" y="97"/>
                  </a:lnTo>
                  <a:lnTo>
                    <a:pt x="1124" y="123"/>
                  </a:lnTo>
                  <a:lnTo>
                    <a:pt x="1118" y="147"/>
                  </a:lnTo>
                  <a:lnTo>
                    <a:pt x="1108" y="170"/>
                  </a:lnTo>
                  <a:lnTo>
                    <a:pt x="1094" y="190"/>
                  </a:lnTo>
                  <a:lnTo>
                    <a:pt x="1076" y="206"/>
                  </a:lnTo>
                  <a:lnTo>
                    <a:pt x="1052" y="217"/>
                  </a:lnTo>
                  <a:lnTo>
                    <a:pt x="1025" y="225"/>
                  </a:lnTo>
                  <a:lnTo>
                    <a:pt x="993" y="226"/>
                  </a:lnTo>
                  <a:lnTo>
                    <a:pt x="968" y="225"/>
                  </a:lnTo>
                  <a:lnTo>
                    <a:pt x="943" y="224"/>
                  </a:lnTo>
                  <a:lnTo>
                    <a:pt x="922" y="223"/>
                  </a:lnTo>
                  <a:lnTo>
                    <a:pt x="902" y="222"/>
                  </a:lnTo>
                  <a:lnTo>
                    <a:pt x="883" y="221"/>
                  </a:lnTo>
                  <a:lnTo>
                    <a:pt x="866" y="220"/>
                  </a:lnTo>
                  <a:lnTo>
                    <a:pt x="848" y="218"/>
                  </a:lnTo>
                  <a:lnTo>
                    <a:pt x="832" y="217"/>
                  </a:lnTo>
                  <a:lnTo>
                    <a:pt x="817" y="216"/>
                  </a:lnTo>
                  <a:lnTo>
                    <a:pt x="802" y="216"/>
                  </a:lnTo>
                  <a:lnTo>
                    <a:pt x="788" y="215"/>
                  </a:lnTo>
                  <a:lnTo>
                    <a:pt x="773" y="214"/>
                  </a:lnTo>
                  <a:lnTo>
                    <a:pt x="758" y="214"/>
                  </a:lnTo>
                  <a:lnTo>
                    <a:pt x="742" y="213"/>
                  </a:lnTo>
                  <a:lnTo>
                    <a:pt x="726" y="212"/>
                  </a:lnTo>
                  <a:lnTo>
                    <a:pt x="709" y="211"/>
                  </a:lnTo>
                  <a:lnTo>
                    <a:pt x="691" y="211"/>
                  </a:lnTo>
                  <a:lnTo>
                    <a:pt x="671" y="210"/>
                  </a:lnTo>
                  <a:lnTo>
                    <a:pt x="650" y="209"/>
                  </a:lnTo>
                  <a:lnTo>
                    <a:pt x="627" y="208"/>
                  </a:lnTo>
                  <a:lnTo>
                    <a:pt x="602" y="206"/>
                  </a:lnTo>
                  <a:lnTo>
                    <a:pt x="575" y="205"/>
                  </a:lnTo>
                  <a:lnTo>
                    <a:pt x="546" y="204"/>
                  </a:lnTo>
                  <a:lnTo>
                    <a:pt x="514" y="202"/>
                  </a:lnTo>
                  <a:lnTo>
                    <a:pt x="479" y="201"/>
                  </a:lnTo>
                  <a:lnTo>
                    <a:pt x="442" y="199"/>
                  </a:lnTo>
                  <a:lnTo>
                    <a:pt x="401" y="197"/>
                  </a:lnTo>
                  <a:lnTo>
                    <a:pt x="357" y="195"/>
                  </a:lnTo>
                  <a:lnTo>
                    <a:pt x="308" y="193"/>
                  </a:lnTo>
                  <a:lnTo>
                    <a:pt x="257" y="190"/>
                  </a:lnTo>
                  <a:lnTo>
                    <a:pt x="201" y="187"/>
                  </a:lnTo>
                  <a:lnTo>
                    <a:pt x="142" y="184"/>
                  </a:lnTo>
                  <a:lnTo>
                    <a:pt x="110" y="179"/>
                  </a:lnTo>
                  <a:lnTo>
                    <a:pt x="81" y="170"/>
                  </a:lnTo>
                  <a:lnTo>
                    <a:pt x="58" y="155"/>
                  </a:lnTo>
                  <a:lnTo>
                    <a:pt x="38" y="137"/>
                  </a:lnTo>
                  <a:lnTo>
                    <a:pt x="22" y="116"/>
                  </a:lnTo>
                  <a:lnTo>
                    <a:pt x="11" y="93"/>
                  </a:lnTo>
                  <a:lnTo>
                    <a:pt x="3" y="68"/>
                  </a:lnTo>
                  <a:lnTo>
                    <a:pt x="0" y="44"/>
                  </a:lnTo>
                  <a:lnTo>
                    <a:pt x="6" y="34"/>
                  </a:lnTo>
                  <a:lnTo>
                    <a:pt x="13" y="25"/>
                  </a:lnTo>
                  <a:lnTo>
                    <a:pt x="20" y="18"/>
                  </a:lnTo>
                  <a:lnTo>
                    <a:pt x="29" y="10"/>
                  </a:lnTo>
                  <a:lnTo>
                    <a:pt x="41" y="5"/>
                  </a:lnTo>
                  <a:lnTo>
                    <a:pt x="55" y="1"/>
                  </a:lnTo>
                  <a:lnTo>
                    <a:pt x="73" y="0"/>
                  </a:lnTo>
                  <a:lnTo>
                    <a:pt x="97" y="1"/>
                  </a:lnTo>
                  <a:close/>
                </a:path>
              </a:pathLst>
            </a:custGeom>
            <a:solidFill>
              <a:srgbClr val="99A1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71" name="Freeform 422"/>
            <p:cNvSpPr>
              <a:spLocks/>
            </p:cNvSpPr>
            <p:nvPr/>
          </p:nvSpPr>
          <p:spPr bwMode="auto">
            <a:xfrm>
              <a:off x="2491" y="2311"/>
              <a:ext cx="125" cy="17"/>
            </a:xfrm>
            <a:custGeom>
              <a:avLst/>
              <a:gdLst>
                <a:gd name="T0" fmla="*/ 0 w 1125"/>
                <a:gd name="T1" fmla="*/ 0 h 213"/>
                <a:gd name="T2" fmla="*/ 0 w 1125"/>
                <a:gd name="T3" fmla="*/ 0 h 213"/>
                <a:gd name="T4" fmla="*/ 0 w 1125"/>
                <a:gd name="T5" fmla="*/ 0 h 213"/>
                <a:gd name="T6" fmla="*/ 0 w 1125"/>
                <a:gd name="T7" fmla="*/ 0 h 213"/>
                <a:gd name="T8" fmla="*/ 0 w 1125"/>
                <a:gd name="T9" fmla="*/ 0 h 213"/>
                <a:gd name="T10" fmla="*/ 0 w 1125"/>
                <a:gd name="T11" fmla="*/ 0 h 213"/>
                <a:gd name="T12" fmla="*/ 0 w 1125"/>
                <a:gd name="T13" fmla="*/ 0 h 213"/>
                <a:gd name="T14" fmla="*/ 0 w 1125"/>
                <a:gd name="T15" fmla="*/ 0 h 213"/>
                <a:gd name="T16" fmla="*/ 0 w 1125"/>
                <a:gd name="T17" fmla="*/ 0 h 213"/>
                <a:gd name="T18" fmla="*/ 0 w 1125"/>
                <a:gd name="T19" fmla="*/ 0 h 213"/>
                <a:gd name="T20" fmla="*/ 0 w 1125"/>
                <a:gd name="T21" fmla="*/ 0 h 213"/>
                <a:gd name="T22" fmla="*/ 0 w 1125"/>
                <a:gd name="T23" fmla="*/ 0 h 213"/>
                <a:gd name="T24" fmla="*/ 0 w 1125"/>
                <a:gd name="T25" fmla="*/ 0 h 213"/>
                <a:gd name="T26" fmla="*/ 0 w 1125"/>
                <a:gd name="T27" fmla="*/ 0 h 213"/>
                <a:gd name="T28" fmla="*/ 0 w 1125"/>
                <a:gd name="T29" fmla="*/ 0 h 213"/>
                <a:gd name="T30" fmla="*/ 0 w 1125"/>
                <a:gd name="T31" fmla="*/ 0 h 213"/>
                <a:gd name="T32" fmla="*/ 0 w 1125"/>
                <a:gd name="T33" fmla="*/ 0 h 213"/>
                <a:gd name="T34" fmla="*/ 0 w 1125"/>
                <a:gd name="T35" fmla="*/ 0 h 213"/>
                <a:gd name="T36" fmla="*/ 0 w 1125"/>
                <a:gd name="T37" fmla="*/ 0 h 213"/>
                <a:gd name="T38" fmla="*/ 0 w 1125"/>
                <a:gd name="T39" fmla="*/ 0 h 213"/>
                <a:gd name="T40" fmla="*/ 0 w 1125"/>
                <a:gd name="T41" fmla="*/ 0 h 213"/>
                <a:gd name="T42" fmla="*/ 0 w 1125"/>
                <a:gd name="T43" fmla="*/ 0 h 213"/>
                <a:gd name="T44" fmla="*/ 0 w 1125"/>
                <a:gd name="T45" fmla="*/ 0 h 213"/>
                <a:gd name="T46" fmla="*/ 0 w 1125"/>
                <a:gd name="T47" fmla="*/ 0 h 213"/>
                <a:gd name="T48" fmla="*/ 0 w 1125"/>
                <a:gd name="T49" fmla="*/ 0 h 213"/>
                <a:gd name="T50" fmla="*/ 0 w 1125"/>
                <a:gd name="T51" fmla="*/ 0 h 213"/>
                <a:gd name="T52" fmla="*/ 0 w 1125"/>
                <a:gd name="T53" fmla="*/ 0 h 213"/>
                <a:gd name="T54" fmla="*/ 0 w 1125"/>
                <a:gd name="T55" fmla="*/ 0 h 213"/>
                <a:gd name="T56" fmla="*/ 0 w 1125"/>
                <a:gd name="T57" fmla="*/ 0 h 213"/>
                <a:gd name="T58" fmla="*/ 0 w 1125"/>
                <a:gd name="T59" fmla="*/ 0 h 213"/>
                <a:gd name="T60" fmla="*/ 0 w 1125"/>
                <a:gd name="T61" fmla="*/ 0 h 213"/>
                <a:gd name="T62" fmla="*/ 0 w 1125"/>
                <a:gd name="T63" fmla="*/ 0 h 213"/>
                <a:gd name="T64" fmla="*/ 0 w 1125"/>
                <a:gd name="T65" fmla="*/ 0 h 213"/>
                <a:gd name="T66" fmla="*/ 0 w 1125"/>
                <a:gd name="T67" fmla="*/ 0 h 213"/>
                <a:gd name="T68" fmla="*/ 0 w 1125"/>
                <a:gd name="T69" fmla="*/ 0 h 213"/>
                <a:gd name="T70" fmla="*/ 0 w 1125"/>
                <a:gd name="T71" fmla="*/ 0 h 213"/>
                <a:gd name="T72" fmla="*/ 0 w 1125"/>
                <a:gd name="T73" fmla="*/ 0 h 213"/>
                <a:gd name="T74" fmla="*/ 0 w 1125"/>
                <a:gd name="T75" fmla="*/ 0 h 213"/>
                <a:gd name="T76" fmla="*/ 0 w 1125"/>
                <a:gd name="T77" fmla="*/ 0 h 213"/>
                <a:gd name="T78" fmla="*/ 0 w 1125"/>
                <a:gd name="T79" fmla="*/ 0 h 213"/>
                <a:gd name="T80" fmla="*/ 0 w 1125"/>
                <a:gd name="T81" fmla="*/ 0 h 213"/>
                <a:gd name="T82" fmla="*/ 0 w 1125"/>
                <a:gd name="T83" fmla="*/ 0 h 213"/>
                <a:gd name="T84" fmla="*/ 0 w 1125"/>
                <a:gd name="T85" fmla="*/ 0 h 213"/>
                <a:gd name="T86" fmla="*/ 0 w 1125"/>
                <a:gd name="T87" fmla="*/ 0 h 213"/>
                <a:gd name="T88" fmla="*/ 0 w 1125"/>
                <a:gd name="T89" fmla="*/ 0 h 213"/>
                <a:gd name="T90" fmla="*/ 0 w 1125"/>
                <a:gd name="T91" fmla="*/ 0 h 213"/>
                <a:gd name="T92" fmla="*/ 0 w 1125"/>
                <a:gd name="T93" fmla="*/ 0 h 213"/>
                <a:gd name="T94" fmla="*/ 0 w 1125"/>
                <a:gd name="T95" fmla="*/ 0 h 21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25"/>
                <a:gd name="T145" fmla="*/ 0 h 213"/>
                <a:gd name="T146" fmla="*/ 1125 w 1125"/>
                <a:gd name="T147" fmla="*/ 213 h 21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25" h="213">
                  <a:moveTo>
                    <a:pt x="91" y="1"/>
                  </a:moveTo>
                  <a:lnTo>
                    <a:pt x="101" y="8"/>
                  </a:lnTo>
                  <a:lnTo>
                    <a:pt x="113" y="15"/>
                  </a:lnTo>
                  <a:lnTo>
                    <a:pt x="129" y="21"/>
                  </a:lnTo>
                  <a:lnTo>
                    <a:pt x="147" y="27"/>
                  </a:lnTo>
                  <a:lnTo>
                    <a:pt x="169" y="34"/>
                  </a:lnTo>
                  <a:lnTo>
                    <a:pt x="192" y="40"/>
                  </a:lnTo>
                  <a:lnTo>
                    <a:pt x="219" y="45"/>
                  </a:lnTo>
                  <a:lnTo>
                    <a:pt x="248" y="51"/>
                  </a:lnTo>
                  <a:lnTo>
                    <a:pt x="278" y="56"/>
                  </a:lnTo>
                  <a:lnTo>
                    <a:pt x="310" y="61"/>
                  </a:lnTo>
                  <a:lnTo>
                    <a:pt x="344" y="65"/>
                  </a:lnTo>
                  <a:lnTo>
                    <a:pt x="379" y="69"/>
                  </a:lnTo>
                  <a:lnTo>
                    <a:pt x="415" y="73"/>
                  </a:lnTo>
                  <a:lnTo>
                    <a:pt x="453" y="76"/>
                  </a:lnTo>
                  <a:lnTo>
                    <a:pt x="490" y="79"/>
                  </a:lnTo>
                  <a:lnTo>
                    <a:pt x="529" y="81"/>
                  </a:lnTo>
                  <a:lnTo>
                    <a:pt x="568" y="83"/>
                  </a:lnTo>
                  <a:lnTo>
                    <a:pt x="606" y="84"/>
                  </a:lnTo>
                  <a:lnTo>
                    <a:pt x="645" y="85"/>
                  </a:lnTo>
                  <a:lnTo>
                    <a:pt x="683" y="86"/>
                  </a:lnTo>
                  <a:lnTo>
                    <a:pt x="721" y="86"/>
                  </a:lnTo>
                  <a:lnTo>
                    <a:pt x="757" y="85"/>
                  </a:lnTo>
                  <a:lnTo>
                    <a:pt x="793" y="84"/>
                  </a:lnTo>
                  <a:lnTo>
                    <a:pt x="828" y="83"/>
                  </a:lnTo>
                  <a:lnTo>
                    <a:pt x="862" y="80"/>
                  </a:lnTo>
                  <a:lnTo>
                    <a:pt x="893" y="78"/>
                  </a:lnTo>
                  <a:lnTo>
                    <a:pt x="923" y="74"/>
                  </a:lnTo>
                  <a:lnTo>
                    <a:pt x="951" y="70"/>
                  </a:lnTo>
                  <a:lnTo>
                    <a:pt x="978" y="66"/>
                  </a:lnTo>
                  <a:lnTo>
                    <a:pt x="1001" y="61"/>
                  </a:lnTo>
                  <a:lnTo>
                    <a:pt x="1022" y="54"/>
                  </a:lnTo>
                  <a:lnTo>
                    <a:pt x="1040" y="47"/>
                  </a:lnTo>
                  <a:lnTo>
                    <a:pt x="1054" y="48"/>
                  </a:lnTo>
                  <a:lnTo>
                    <a:pt x="1065" y="50"/>
                  </a:lnTo>
                  <a:lnTo>
                    <a:pt x="1076" y="54"/>
                  </a:lnTo>
                  <a:lnTo>
                    <a:pt x="1085" y="60"/>
                  </a:lnTo>
                  <a:lnTo>
                    <a:pt x="1093" y="66"/>
                  </a:lnTo>
                  <a:lnTo>
                    <a:pt x="1102" y="72"/>
                  </a:lnTo>
                  <a:lnTo>
                    <a:pt x="1113" y="78"/>
                  </a:lnTo>
                  <a:lnTo>
                    <a:pt x="1125" y="84"/>
                  </a:lnTo>
                  <a:lnTo>
                    <a:pt x="1124" y="110"/>
                  </a:lnTo>
                  <a:lnTo>
                    <a:pt x="1118" y="134"/>
                  </a:lnTo>
                  <a:lnTo>
                    <a:pt x="1108" y="157"/>
                  </a:lnTo>
                  <a:lnTo>
                    <a:pt x="1094" y="177"/>
                  </a:lnTo>
                  <a:lnTo>
                    <a:pt x="1076" y="193"/>
                  </a:lnTo>
                  <a:lnTo>
                    <a:pt x="1052" y="204"/>
                  </a:lnTo>
                  <a:lnTo>
                    <a:pt x="1025" y="212"/>
                  </a:lnTo>
                  <a:lnTo>
                    <a:pt x="993" y="213"/>
                  </a:lnTo>
                  <a:lnTo>
                    <a:pt x="968" y="212"/>
                  </a:lnTo>
                  <a:lnTo>
                    <a:pt x="943" y="211"/>
                  </a:lnTo>
                  <a:lnTo>
                    <a:pt x="922" y="210"/>
                  </a:lnTo>
                  <a:lnTo>
                    <a:pt x="902" y="209"/>
                  </a:lnTo>
                  <a:lnTo>
                    <a:pt x="883" y="208"/>
                  </a:lnTo>
                  <a:lnTo>
                    <a:pt x="866" y="207"/>
                  </a:lnTo>
                  <a:lnTo>
                    <a:pt x="848" y="205"/>
                  </a:lnTo>
                  <a:lnTo>
                    <a:pt x="832" y="204"/>
                  </a:lnTo>
                  <a:lnTo>
                    <a:pt x="817" y="203"/>
                  </a:lnTo>
                  <a:lnTo>
                    <a:pt x="802" y="203"/>
                  </a:lnTo>
                  <a:lnTo>
                    <a:pt x="788" y="202"/>
                  </a:lnTo>
                  <a:lnTo>
                    <a:pt x="773" y="201"/>
                  </a:lnTo>
                  <a:lnTo>
                    <a:pt x="758" y="201"/>
                  </a:lnTo>
                  <a:lnTo>
                    <a:pt x="742" y="200"/>
                  </a:lnTo>
                  <a:lnTo>
                    <a:pt x="726" y="199"/>
                  </a:lnTo>
                  <a:lnTo>
                    <a:pt x="709" y="198"/>
                  </a:lnTo>
                  <a:lnTo>
                    <a:pt x="691" y="198"/>
                  </a:lnTo>
                  <a:lnTo>
                    <a:pt x="671" y="197"/>
                  </a:lnTo>
                  <a:lnTo>
                    <a:pt x="650" y="196"/>
                  </a:lnTo>
                  <a:lnTo>
                    <a:pt x="627" y="195"/>
                  </a:lnTo>
                  <a:lnTo>
                    <a:pt x="602" y="193"/>
                  </a:lnTo>
                  <a:lnTo>
                    <a:pt x="575" y="192"/>
                  </a:lnTo>
                  <a:lnTo>
                    <a:pt x="546" y="191"/>
                  </a:lnTo>
                  <a:lnTo>
                    <a:pt x="514" y="189"/>
                  </a:lnTo>
                  <a:lnTo>
                    <a:pt x="479" y="188"/>
                  </a:lnTo>
                  <a:lnTo>
                    <a:pt x="442" y="186"/>
                  </a:lnTo>
                  <a:lnTo>
                    <a:pt x="401" y="184"/>
                  </a:lnTo>
                  <a:lnTo>
                    <a:pt x="357" y="182"/>
                  </a:lnTo>
                  <a:lnTo>
                    <a:pt x="308" y="180"/>
                  </a:lnTo>
                  <a:lnTo>
                    <a:pt x="257" y="177"/>
                  </a:lnTo>
                  <a:lnTo>
                    <a:pt x="201" y="174"/>
                  </a:lnTo>
                  <a:lnTo>
                    <a:pt x="142" y="171"/>
                  </a:lnTo>
                  <a:lnTo>
                    <a:pt x="110" y="166"/>
                  </a:lnTo>
                  <a:lnTo>
                    <a:pt x="81" y="157"/>
                  </a:lnTo>
                  <a:lnTo>
                    <a:pt x="58" y="142"/>
                  </a:lnTo>
                  <a:lnTo>
                    <a:pt x="38" y="124"/>
                  </a:lnTo>
                  <a:lnTo>
                    <a:pt x="22" y="103"/>
                  </a:lnTo>
                  <a:lnTo>
                    <a:pt x="11" y="80"/>
                  </a:lnTo>
                  <a:lnTo>
                    <a:pt x="3" y="55"/>
                  </a:lnTo>
                  <a:lnTo>
                    <a:pt x="0" y="31"/>
                  </a:lnTo>
                  <a:lnTo>
                    <a:pt x="7" y="24"/>
                  </a:lnTo>
                  <a:lnTo>
                    <a:pt x="13" y="17"/>
                  </a:lnTo>
                  <a:lnTo>
                    <a:pt x="20" y="12"/>
                  </a:lnTo>
                  <a:lnTo>
                    <a:pt x="28" y="6"/>
                  </a:lnTo>
                  <a:lnTo>
                    <a:pt x="38" y="3"/>
                  </a:lnTo>
                  <a:lnTo>
                    <a:pt x="51" y="0"/>
                  </a:lnTo>
                  <a:lnTo>
                    <a:pt x="69" y="0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A3A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72" name="Freeform 423"/>
            <p:cNvSpPr>
              <a:spLocks/>
            </p:cNvSpPr>
            <p:nvPr/>
          </p:nvSpPr>
          <p:spPr bwMode="auto">
            <a:xfrm>
              <a:off x="2491" y="2311"/>
              <a:ext cx="125" cy="17"/>
            </a:xfrm>
            <a:custGeom>
              <a:avLst/>
              <a:gdLst>
                <a:gd name="T0" fmla="*/ 0 w 1125"/>
                <a:gd name="T1" fmla="*/ 0 h 202"/>
                <a:gd name="T2" fmla="*/ 0 w 1125"/>
                <a:gd name="T3" fmla="*/ 0 h 202"/>
                <a:gd name="T4" fmla="*/ 0 w 1125"/>
                <a:gd name="T5" fmla="*/ 0 h 202"/>
                <a:gd name="T6" fmla="*/ 0 w 1125"/>
                <a:gd name="T7" fmla="*/ 0 h 202"/>
                <a:gd name="T8" fmla="*/ 0 w 1125"/>
                <a:gd name="T9" fmla="*/ 0 h 202"/>
                <a:gd name="T10" fmla="*/ 0 w 1125"/>
                <a:gd name="T11" fmla="*/ 0 h 202"/>
                <a:gd name="T12" fmla="*/ 0 w 1125"/>
                <a:gd name="T13" fmla="*/ 0 h 202"/>
                <a:gd name="T14" fmla="*/ 0 w 1125"/>
                <a:gd name="T15" fmla="*/ 0 h 202"/>
                <a:gd name="T16" fmla="*/ 0 w 1125"/>
                <a:gd name="T17" fmla="*/ 0 h 202"/>
                <a:gd name="T18" fmla="*/ 0 w 1125"/>
                <a:gd name="T19" fmla="*/ 0 h 202"/>
                <a:gd name="T20" fmla="*/ 0 w 1125"/>
                <a:gd name="T21" fmla="*/ 0 h 202"/>
                <a:gd name="T22" fmla="*/ 0 w 1125"/>
                <a:gd name="T23" fmla="*/ 0 h 202"/>
                <a:gd name="T24" fmla="*/ 0 w 1125"/>
                <a:gd name="T25" fmla="*/ 0 h 202"/>
                <a:gd name="T26" fmla="*/ 0 w 1125"/>
                <a:gd name="T27" fmla="*/ 0 h 202"/>
                <a:gd name="T28" fmla="*/ 0 w 1125"/>
                <a:gd name="T29" fmla="*/ 0 h 202"/>
                <a:gd name="T30" fmla="*/ 0 w 1125"/>
                <a:gd name="T31" fmla="*/ 0 h 202"/>
                <a:gd name="T32" fmla="*/ 0 w 1125"/>
                <a:gd name="T33" fmla="*/ 0 h 202"/>
                <a:gd name="T34" fmla="*/ 0 w 1125"/>
                <a:gd name="T35" fmla="*/ 0 h 202"/>
                <a:gd name="T36" fmla="*/ 0 w 1125"/>
                <a:gd name="T37" fmla="*/ 0 h 202"/>
                <a:gd name="T38" fmla="*/ 0 w 1125"/>
                <a:gd name="T39" fmla="*/ 0 h 202"/>
                <a:gd name="T40" fmla="*/ 0 w 1125"/>
                <a:gd name="T41" fmla="*/ 0 h 202"/>
                <a:gd name="T42" fmla="*/ 0 w 1125"/>
                <a:gd name="T43" fmla="*/ 0 h 202"/>
                <a:gd name="T44" fmla="*/ 0 w 1125"/>
                <a:gd name="T45" fmla="*/ 0 h 202"/>
                <a:gd name="T46" fmla="*/ 0 w 1125"/>
                <a:gd name="T47" fmla="*/ 0 h 202"/>
                <a:gd name="T48" fmla="*/ 0 w 1125"/>
                <a:gd name="T49" fmla="*/ 0 h 202"/>
                <a:gd name="T50" fmla="*/ 0 w 1125"/>
                <a:gd name="T51" fmla="*/ 0 h 202"/>
                <a:gd name="T52" fmla="*/ 0 w 1125"/>
                <a:gd name="T53" fmla="*/ 0 h 202"/>
                <a:gd name="T54" fmla="*/ 0 w 1125"/>
                <a:gd name="T55" fmla="*/ 0 h 202"/>
                <a:gd name="T56" fmla="*/ 0 w 1125"/>
                <a:gd name="T57" fmla="*/ 0 h 202"/>
                <a:gd name="T58" fmla="*/ 0 w 1125"/>
                <a:gd name="T59" fmla="*/ 0 h 202"/>
                <a:gd name="T60" fmla="*/ 0 w 1125"/>
                <a:gd name="T61" fmla="*/ 0 h 202"/>
                <a:gd name="T62" fmla="*/ 0 w 1125"/>
                <a:gd name="T63" fmla="*/ 0 h 202"/>
                <a:gd name="T64" fmla="*/ 0 w 1125"/>
                <a:gd name="T65" fmla="*/ 0 h 202"/>
                <a:gd name="T66" fmla="*/ 0 w 1125"/>
                <a:gd name="T67" fmla="*/ 0 h 202"/>
                <a:gd name="T68" fmla="*/ 0 w 1125"/>
                <a:gd name="T69" fmla="*/ 0 h 202"/>
                <a:gd name="T70" fmla="*/ 0 w 1125"/>
                <a:gd name="T71" fmla="*/ 0 h 202"/>
                <a:gd name="T72" fmla="*/ 0 w 1125"/>
                <a:gd name="T73" fmla="*/ 0 h 202"/>
                <a:gd name="T74" fmla="*/ 0 w 1125"/>
                <a:gd name="T75" fmla="*/ 0 h 202"/>
                <a:gd name="T76" fmla="*/ 0 w 1125"/>
                <a:gd name="T77" fmla="*/ 0 h 202"/>
                <a:gd name="T78" fmla="*/ 0 w 1125"/>
                <a:gd name="T79" fmla="*/ 0 h 202"/>
                <a:gd name="T80" fmla="*/ 0 w 1125"/>
                <a:gd name="T81" fmla="*/ 0 h 202"/>
                <a:gd name="T82" fmla="*/ 0 w 1125"/>
                <a:gd name="T83" fmla="*/ 0 h 202"/>
                <a:gd name="T84" fmla="*/ 0 w 1125"/>
                <a:gd name="T85" fmla="*/ 0 h 202"/>
                <a:gd name="T86" fmla="*/ 0 w 1125"/>
                <a:gd name="T87" fmla="*/ 0 h 202"/>
                <a:gd name="T88" fmla="*/ 0 w 1125"/>
                <a:gd name="T89" fmla="*/ 0 h 202"/>
                <a:gd name="T90" fmla="*/ 0 w 1125"/>
                <a:gd name="T91" fmla="*/ 0 h 202"/>
                <a:gd name="T92" fmla="*/ 0 w 1125"/>
                <a:gd name="T93" fmla="*/ 0 h 202"/>
                <a:gd name="T94" fmla="*/ 0 w 1125"/>
                <a:gd name="T95" fmla="*/ 0 h 2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25"/>
                <a:gd name="T145" fmla="*/ 0 h 202"/>
                <a:gd name="T146" fmla="*/ 1125 w 1125"/>
                <a:gd name="T147" fmla="*/ 202 h 2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25" h="202">
                  <a:moveTo>
                    <a:pt x="84" y="2"/>
                  </a:moveTo>
                  <a:lnTo>
                    <a:pt x="91" y="10"/>
                  </a:lnTo>
                  <a:lnTo>
                    <a:pt x="103" y="17"/>
                  </a:lnTo>
                  <a:lnTo>
                    <a:pt x="118" y="25"/>
                  </a:lnTo>
                  <a:lnTo>
                    <a:pt x="136" y="32"/>
                  </a:lnTo>
                  <a:lnTo>
                    <a:pt x="158" y="38"/>
                  </a:lnTo>
                  <a:lnTo>
                    <a:pt x="183" y="45"/>
                  </a:lnTo>
                  <a:lnTo>
                    <a:pt x="211" y="52"/>
                  </a:lnTo>
                  <a:lnTo>
                    <a:pt x="241" y="58"/>
                  </a:lnTo>
                  <a:lnTo>
                    <a:pt x="273" y="63"/>
                  </a:lnTo>
                  <a:lnTo>
                    <a:pt x="308" y="68"/>
                  </a:lnTo>
                  <a:lnTo>
                    <a:pt x="345" y="73"/>
                  </a:lnTo>
                  <a:lnTo>
                    <a:pt x="382" y="78"/>
                  </a:lnTo>
                  <a:lnTo>
                    <a:pt x="422" y="82"/>
                  </a:lnTo>
                  <a:lnTo>
                    <a:pt x="461" y="86"/>
                  </a:lnTo>
                  <a:lnTo>
                    <a:pt x="501" y="89"/>
                  </a:lnTo>
                  <a:lnTo>
                    <a:pt x="543" y="92"/>
                  </a:lnTo>
                  <a:lnTo>
                    <a:pt x="584" y="94"/>
                  </a:lnTo>
                  <a:lnTo>
                    <a:pt x="625" y="95"/>
                  </a:lnTo>
                  <a:lnTo>
                    <a:pt x="666" y="96"/>
                  </a:lnTo>
                  <a:lnTo>
                    <a:pt x="706" y="97"/>
                  </a:lnTo>
                  <a:lnTo>
                    <a:pt x="746" y="97"/>
                  </a:lnTo>
                  <a:lnTo>
                    <a:pt x="783" y="96"/>
                  </a:lnTo>
                  <a:lnTo>
                    <a:pt x="820" y="95"/>
                  </a:lnTo>
                  <a:lnTo>
                    <a:pt x="856" y="93"/>
                  </a:lnTo>
                  <a:lnTo>
                    <a:pt x="889" y="91"/>
                  </a:lnTo>
                  <a:lnTo>
                    <a:pt x="920" y="87"/>
                  </a:lnTo>
                  <a:lnTo>
                    <a:pt x="949" y="84"/>
                  </a:lnTo>
                  <a:lnTo>
                    <a:pt x="976" y="79"/>
                  </a:lnTo>
                  <a:lnTo>
                    <a:pt x="999" y="73"/>
                  </a:lnTo>
                  <a:lnTo>
                    <a:pt x="1019" y="67"/>
                  </a:lnTo>
                  <a:lnTo>
                    <a:pt x="1035" y="60"/>
                  </a:lnTo>
                  <a:lnTo>
                    <a:pt x="1048" y="52"/>
                  </a:lnTo>
                  <a:lnTo>
                    <a:pt x="1059" y="52"/>
                  </a:lnTo>
                  <a:lnTo>
                    <a:pt x="1069" y="52"/>
                  </a:lnTo>
                  <a:lnTo>
                    <a:pt x="1077" y="54"/>
                  </a:lnTo>
                  <a:lnTo>
                    <a:pt x="1084" y="57"/>
                  </a:lnTo>
                  <a:lnTo>
                    <a:pt x="1092" y="60"/>
                  </a:lnTo>
                  <a:lnTo>
                    <a:pt x="1100" y="64"/>
                  </a:lnTo>
                  <a:lnTo>
                    <a:pt x="1111" y="69"/>
                  </a:lnTo>
                  <a:lnTo>
                    <a:pt x="1125" y="73"/>
                  </a:lnTo>
                  <a:lnTo>
                    <a:pt x="1124" y="99"/>
                  </a:lnTo>
                  <a:lnTo>
                    <a:pt x="1118" y="123"/>
                  </a:lnTo>
                  <a:lnTo>
                    <a:pt x="1108" y="146"/>
                  </a:lnTo>
                  <a:lnTo>
                    <a:pt x="1094" y="166"/>
                  </a:lnTo>
                  <a:lnTo>
                    <a:pt x="1076" y="182"/>
                  </a:lnTo>
                  <a:lnTo>
                    <a:pt x="1052" y="193"/>
                  </a:lnTo>
                  <a:lnTo>
                    <a:pt x="1025" y="201"/>
                  </a:lnTo>
                  <a:lnTo>
                    <a:pt x="993" y="202"/>
                  </a:lnTo>
                  <a:lnTo>
                    <a:pt x="968" y="201"/>
                  </a:lnTo>
                  <a:lnTo>
                    <a:pt x="943" y="200"/>
                  </a:lnTo>
                  <a:lnTo>
                    <a:pt x="922" y="199"/>
                  </a:lnTo>
                  <a:lnTo>
                    <a:pt x="902" y="198"/>
                  </a:lnTo>
                  <a:lnTo>
                    <a:pt x="883" y="197"/>
                  </a:lnTo>
                  <a:lnTo>
                    <a:pt x="866" y="196"/>
                  </a:lnTo>
                  <a:lnTo>
                    <a:pt x="848" y="194"/>
                  </a:lnTo>
                  <a:lnTo>
                    <a:pt x="832" y="193"/>
                  </a:lnTo>
                  <a:lnTo>
                    <a:pt x="817" y="192"/>
                  </a:lnTo>
                  <a:lnTo>
                    <a:pt x="802" y="192"/>
                  </a:lnTo>
                  <a:lnTo>
                    <a:pt x="788" y="191"/>
                  </a:lnTo>
                  <a:lnTo>
                    <a:pt x="773" y="190"/>
                  </a:lnTo>
                  <a:lnTo>
                    <a:pt x="758" y="190"/>
                  </a:lnTo>
                  <a:lnTo>
                    <a:pt x="742" y="189"/>
                  </a:lnTo>
                  <a:lnTo>
                    <a:pt x="726" y="188"/>
                  </a:lnTo>
                  <a:lnTo>
                    <a:pt x="709" y="187"/>
                  </a:lnTo>
                  <a:lnTo>
                    <a:pt x="691" y="187"/>
                  </a:lnTo>
                  <a:lnTo>
                    <a:pt x="671" y="186"/>
                  </a:lnTo>
                  <a:lnTo>
                    <a:pt x="650" y="185"/>
                  </a:lnTo>
                  <a:lnTo>
                    <a:pt x="627" y="184"/>
                  </a:lnTo>
                  <a:lnTo>
                    <a:pt x="602" y="182"/>
                  </a:lnTo>
                  <a:lnTo>
                    <a:pt x="575" y="181"/>
                  </a:lnTo>
                  <a:lnTo>
                    <a:pt x="546" y="180"/>
                  </a:lnTo>
                  <a:lnTo>
                    <a:pt x="514" y="178"/>
                  </a:lnTo>
                  <a:lnTo>
                    <a:pt x="479" y="177"/>
                  </a:lnTo>
                  <a:lnTo>
                    <a:pt x="442" y="175"/>
                  </a:lnTo>
                  <a:lnTo>
                    <a:pt x="401" y="173"/>
                  </a:lnTo>
                  <a:lnTo>
                    <a:pt x="357" y="171"/>
                  </a:lnTo>
                  <a:lnTo>
                    <a:pt x="308" y="169"/>
                  </a:lnTo>
                  <a:lnTo>
                    <a:pt x="257" y="166"/>
                  </a:lnTo>
                  <a:lnTo>
                    <a:pt x="201" y="163"/>
                  </a:lnTo>
                  <a:lnTo>
                    <a:pt x="142" y="160"/>
                  </a:lnTo>
                  <a:lnTo>
                    <a:pt x="110" y="155"/>
                  </a:lnTo>
                  <a:lnTo>
                    <a:pt x="81" y="146"/>
                  </a:lnTo>
                  <a:lnTo>
                    <a:pt x="58" y="131"/>
                  </a:lnTo>
                  <a:lnTo>
                    <a:pt x="38" y="113"/>
                  </a:lnTo>
                  <a:lnTo>
                    <a:pt x="22" y="92"/>
                  </a:lnTo>
                  <a:lnTo>
                    <a:pt x="11" y="69"/>
                  </a:lnTo>
                  <a:lnTo>
                    <a:pt x="3" y="44"/>
                  </a:lnTo>
                  <a:lnTo>
                    <a:pt x="0" y="20"/>
                  </a:lnTo>
                  <a:lnTo>
                    <a:pt x="7" y="15"/>
                  </a:lnTo>
                  <a:lnTo>
                    <a:pt x="14" y="10"/>
                  </a:lnTo>
                  <a:lnTo>
                    <a:pt x="20" y="7"/>
                  </a:lnTo>
                  <a:lnTo>
                    <a:pt x="28" y="3"/>
                  </a:lnTo>
                  <a:lnTo>
                    <a:pt x="37" y="1"/>
                  </a:lnTo>
                  <a:lnTo>
                    <a:pt x="49" y="0"/>
                  </a:lnTo>
                  <a:lnTo>
                    <a:pt x="64" y="0"/>
                  </a:lnTo>
                  <a:lnTo>
                    <a:pt x="84" y="2"/>
                  </a:lnTo>
                  <a:close/>
                </a:path>
              </a:pathLst>
            </a:custGeom>
            <a:solidFill>
              <a:srgbClr val="B0B8B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73" name="Freeform 424"/>
            <p:cNvSpPr>
              <a:spLocks/>
            </p:cNvSpPr>
            <p:nvPr/>
          </p:nvSpPr>
          <p:spPr bwMode="auto">
            <a:xfrm>
              <a:off x="2491" y="2312"/>
              <a:ext cx="125" cy="16"/>
            </a:xfrm>
            <a:custGeom>
              <a:avLst/>
              <a:gdLst>
                <a:gd name="T0" fmla="*/ 0 w 1125"/>
                <a:gd name="T1" fmla="*/ 0 h 191"/>
                <a:gd name="T2" fmla="*/ 0 w 1125"/>
                <a:gd name="T3" fmla="*/ 0 h 191"/>
                <a:gd name="T4" fmla="*/ 0 w 1125"/>
                <a:gd name="T5" fmla="*/ 0 h 191"/>
                <a:gd name="T6" fmla="*/ 0 w 1125"/>
                <a:gd name="T7" fmla="*/ 0 h 191"/>
                <a:gd name="T8" fmla="*/ 0 w 1125"/>
                <a:gd name="T9" fmla="*/ 0 h 191"/>
                <a:gd name="T10" fmla="*/ 0 w 1125"/>
                <a:gd name="T11" fmla="*/ 0 h 191"/>
                <a:gd name="T12" fmla="*/ 0 w 1125"/>
                <a:gd name="T13" fmla="*/ 0 h 191"/>
                <a:gd name="T14" fmla="*/ 0 w 1125"/>
                <a:gd name="T15" fmla="*/ 0 h 191"/>
                <a:gd name="T16" fmla="*/ 0 w 1125"/>
                <a:gd name="T17" fmla="*/ 0 h 191"/>
                <a:gd name="T18" fmla="*/ 0 w 1125"/>
                <a:gd name="T19" fmla="*/ 0 h 191"/>
                <a:gd name="T20" fmla="*/ 0 w 1125"/>
                <a:gd name="T21" fmla="*/ 0 h 191"/>
                <a:gd name="T22" fmla="*/ 0 w 1125"/>
                <a:gd name="T23" fmla="*/ 0 h 191"/>
                <a:gd name="T24" fmla="*/ 0 w 1125"/>
                <a:gd name="T25" fmla="*/ 0 h 191"/>
                <a:gd name="T26" fmla="*/ 0 w 1125"/>
                <a:gd name="T27" fmla="*/ 0 h 191"/>
                <a:gd name="T28" fmla="*/ 0 w 1125"/>
                <a:gd name="T29" fmla="*/ 0 h 191"/>
                <a:gd name="T30" fmla="*/ 0 w 1125"/>
                <a:gd name="T31" fmla="*/ 0 h 191"/>
                <a:gd name="T32" fmla="*/ 0 w 1125"/>
                <a:gd name="T33" fmla="*/ 0 h 191"/>
                <a:gd name="T34" fmla="*/ 0 w 1125"/>
                <a:gd name="T35" fmla="*/ 0 h 191"/>
                <a:gd name="T36" fmla="*/ 0 w 1125"/>
                <a:gd name="T37" fmla="*/ 0 h 191"/>
                <a:gd name="T38" fmla="*/ 0 w 1125"/>
                <a:gd name="T39" fmla="*/ 0 h 191"/>
                <a:gd name="T40" fmla="*/ 0 w 1125"/>
                <a:gd name="T41" fmla="*/ 0 h 191"/>
                <a:gd name="T42" fmla="*/ 0 w 1125"/>
                <a:gd name="T43" fmla="*/ 0 h 191"/>
                <a:gd name="T44" fmla="*/ 0 w 1125"/>
                <a:gd name="T45" fmla="*/ 0 h 191"/>
                <a:gd name="T46" fmla="*/ 0 w 1125"/>
                <a:gd name="T47" fmla="*/ 0 h 191"/>
                <a:gd name="T48" fmla="*/ 0 w 1125"/>
                <a:gd name="T49" fmla="*/ 0 h 191"/>
                <a:gd name="T50" fmla="*/ 0 w 1125"/>
                <a:gd name="T51" fmla="*/ 0 h 191"/>
                <a:gd name="T52" fmla="*/ 0 w 1125"/>
                <a:gd name="T53" fmla="*/ 0 h 191"/>
                <a:gd name="T54" fmla="*/ 0 w 1125"/>
                <a:gd name="T55" fmla="*/ 0 h 191"/>
                <a:gd name="T56" fmla="*/ 0 w 1125"/>
                <a:gd name="T57" fmla="*/ 0 h 191"/>
                <a:gd name="T58" fmla="*/ 0 w 1125"/>
                <a:gd name="T59" fmla="*/ 0 h 191"/>
                <a:gd name="T60" fmla="*/ 0 w 1125"/>
                <a:gd name="T61" fmla="*/ 0 h 191"/>
                <a:gd name="T62" fmla="*/ 0 w 1125"/>
                <a:gd name="T63" fmla="*/ 0 h 191"/>
                <a:gd name="T64" fmla="*/ 0 w 1125"/>
                <a:gd name="T65" fmla="*/ 0 h 191"/>
                <a:gd name="T66" fmla="*/ 0 w 1125"/>
                <a:gd name="T67" fmla="*/ 0 h 191"/>
                <a:gd name="T68" fmla="*/ 0 w 1125"/>
                <a:gd name="T69" fmla="*/ 0 h 191"/>
                <a:gd name="T70" fmla="*/ 0 w 1125"/>
                <a:gd name="T71" fmla="*/ 0 h 191"/>
                <a:gd name="T72" fmla="*/ 0 w 1125"/>
                <a:gd name="T73" fmla="*/ 0 h 191"/>
                <a:gd name="T74" fmla="*/ 0 w 1125"/>
                <a:gd name="T75" fmla="*/ 0 h 191"/>
                <a:gd name="T76" fmla="*/ 0 w 1125"/>
                <a:gd name="T77" fmla="*/ 0 h 191"/>
                <a:gd name="T78" fmla="*/ 0 w 1125"/>
                <a:gd name="T79" fmla="*/ 0 h 191"/>
                <a:gd name="T80" fmla="*/ 0 w 1125"/>
                <a:gd name="T81" fmla="*/ 0 h 191"/>
                <a:gd name="T82" fmla="*/ 0 w 1125"/>
                <a:gd name="T83" fmla="*/ 0 h 191"/>
                <a:gd name="T84" fmla="*/ 0 w 1125"/>
                <a:gd name="T85" fmla="*/ 0 h 191"/>
                <a:gd name="T86" fmla="*/ 0 w 1125"/>
                <a:gd name="T87" fmla="*/ 0 h 191"/>
                <a:gd name="T88" fmla="*/ 0 w 1125"/>
                <a:gd name="T89" fmla="*/ 0 h 191"/>
                <a:gd name="T90" fmla="*/ 0 w 1125"/>
                <a:gd name="T91" fmla="*/ 0 h 191"/>
                <a:gd name="T92" fmla="*/ 0 w 1125"/>
                <a:gd name="T93" fmla="*/ 0 h 191"/>
                <a:gd name="T94" fmla="*/ 0 w 1125"/>
                <a:gd name="T95" fmla="*/ 0 h 19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25"/>
                <a:gd name="T145" fmla="*/ 0 h 191"/>
                <a:gd name="T146" fmla="*/ 1125 w 1125"/>
                <a:gd name="T147" fmla="*/ 191 h 19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25" h="191">
                  <a:moveTo>
                    <a:pt x="79" y="3"/>
                  </a:moveTo>
                  <a:lnTo>
                    <a:pt x="84" y="12"/>
                  </a:lnTo>
                  <a:lnTo>
                    <a:pt x="94" y="20"/>
                  </a:lnTo>
                  <a:lnTo>
                    <a:pt x="109" y="28"/>
                  </a:lnTo>
                  <a:lnTo>
                    <a:pt x="127" y="35"/>
                  </a:lnTo>
                  <a:lnTo>
                    <a:pt x="149" y="44"/>
                  </a:lnTo>
                  <a:lnTo>
                    <a:pt x="174" y="51"/>
                  </a:lnTo>
                  <a:lnTo>
                    <a:pt x="204" y="57"/>
                  </a:lnTo>
                  <a:lnTo>
                    <a:pt x="235" y="64"/>
                  </a:lnTo>
                  <a:lnTo>
                    <a:pt x="270" y="71"/>
                  </a:lnTo>
                  <a:lnTo>
                    <a:pt x="306" y="76"/>
                  </a:lnTo>
                  <a:lnTo>
                    <a:pt x="345" y="81"/>
                  </a:lnTo>
                  <a:lnTo>
                    <a:pt x="385" y="86"/>
                  </a:lnTo>
                  <a:lnTo>
                    <a:pt x="427" y="91"/>
                  </a:lnTo>
                  <a:lnTo>
                    <a:pt x="469" y="94"/>
                  </a:lnTo>
                  <a:lnTo>
                    <a:pt x="512" y="99"/>
                  </a:lnTo>
                  <a:lnTo>
                    <a:pt x="556" y="101"/>
                  </a:lnTo>
                  <a:lnTo>
                    <a:pt x="600" y="104"/>
                  </a:lnTo>
                  <a:lnTo>
                    <a:pt x="644" y="105"/>
                  </a:lnTo>
                  <a:lnTo>
                    <a:pt x="687" y="107"/>
                  </a:lnTo>
                  <a:lnTo>
                    <a:pt x="728" y="107"/>
                  </a:lnTo>
                  <a:lnTo>
                    <a:pt x="769" y="107"/>
                  </a:lnTo>
                  <a:lnTo>
                    <a:pt x="808" y="106"/>
                  </a:lnTo>
                  <a:lnTo>
                    <a:pt x="846" y="104"/>
                  </a:lnTo>
                  <a:lnTo>
                    <a:pt x="882" y="102"/>
                  </a:lnTo>
                  <a:lnTo>
                    <a:pt x="915" y="99"/>
                  </a:lnTo>
                  <a:lnTo>
                    <a:pt x="945" y="94"/>
                  </a:lnTo>
                  <a:lnTo>
                    <a:pt x="974" y="90"/>
                  </a:lnTo>
                  <a:lnTo>
                    <a:pt x="998" y="84"/>
                  </a:lnTo>
                  <a:lnTo>
                    <a:pt x="1018" y="78"/>
                  </a:lnTo>
                  <a:lnTo>
                    <a:pt x="1035" y="71"/>
                  </a:lnTo>
                  <a:lnTo>
                    <a:pt x="1047" y="62"/>
                  </a:lnTo>
                  <a:lnTo>
                    <a:pt x="1055" y="53"/>
                  </a:lnTo>
                  <a:lnTo>
                    <a:pt x="1064" y="52"/>
                  </a:lnTo>
                  <a:lnTo>
                    <a:pt x="1072" y="52"/>
                  </a:lnTo>
                  <a:lnTo>
                    <a:pt x="1078" y="53"/>
                  </a:lnTo>
                  <a:lnTo>
                    <a:pt x="1084" y="54"/>
                  </a:lnTo>
                  <a:lnTo>
                    <a:pt x="1091" y="56"/>
                  </a:lnTo>
                  <a:lnTo>
                    <a:pt x="1099" y="58"/>
                  </a:lnTo>
                  <a:lnTo>
                    <a:pt x="1110" y="60"/>
                  </a:lnTo>
                  <a:lnTo>
                    <a:pt x="1125" y="62"/>
                  </a:lnTo>
                  <a:lnTo>
                    <a:pt x="1124" y="88"/>
                  </a:lnTo>
                  <a:lnTo>
                    <a:pt x="1118" y="112"/>
                  </a:lnTo>
                  <a:lnTo>
                    <a:pt x="1108" y="135"/>
                  </a:lnTo>
                  <a:lnTo>
                    <a:pt x="1094" y="155"/>
                  </a:lnTo>
                  <a:lnTo>
                    <a:pt x="1076" y="171"/>
                  </a:lnTo>
                  <a:lnTo>
                    <a:pt x="1052" y="182"/>
                  </a:lnTo>
                  <a:lnTo>
                    <a:pt x="1025" y="190"/>
                  </a:lnTo>
                  <a:lnTo>
                    <a:pt x="993" y="191"/>
                  </a:lnTo>
                  <a:lnTo>
                    <a:pt x="968" y="190"/>
                  </a:lnTo>
                  <a:lnTo>
                    <a:pt x="943" y="189"/>
                  </a:lnTo>
                  <a:lnTo>
                    <a:pt x="922" y="188"/>
                  </a:lnTo>
                  <a:lnTo>
                    <a:pt x="902" y="187"/>
                  </a:lnTo>
                  <a:lnTo>
                    <a:pt x="883" y="186"/>
                  </a:lnTo>
                  <a:lnTo>
                    <a:pt x="866" y="185"/>
                  </a:lnTo>
                  <a:lnTo>
                    <a:pt x="848" y="183"/>
                  </a:lnTo>
                  <a:lnTo>
                    <a:pt x="832" y="182"/>
                  </a:lnTo>
                  <a:lnTo>
                    <a:pt x="817" y="181"/>
                  </a:lnTo>
                  <a:lnTo>
                    <a:pt x="802" y="181"/>
                  </a:lnTo>
                  <a:lnTo>
                    <a:pt x="788" y="180"/>
                  </a:lnTo>
                  <a:lnTo>
                    <a:pt x="773" y="179"/>
                  </a:lnTo>
                  <a:lnTo>
                    <a:pt x="758" y="179"/>
                  </a:lnTo>
                  <a:lnTo>
                    <a:pt x="742" y="178"/>
                  </a:lnTo>
                  <a:lnTo>
                    <a:pt x="726" y="177"/>
                  </a:lnTo>
                  <a:lnTo>
                    <a:pt x="709" y="176"/>
                  </a:lnTo>
                  <a:lnTo>
                    <a:pt x="691" y="176"/>
                  </a:lnTo>
                  <a:lnTo>
                    <a:pt x="671" y="175"/>
                  </a:lnTo>
                  <a:lnTo>
                    <a:pt x="650" y="174"/>
                  </a:lnTo>
                  <a:lnTo>
                    <a:pt x="627" y="173"/>
                  </a:lnTo>
                  <a:lnTo>
                    <a:pt x="602" y="171"/>
                  </a:lnTo>
                  <a:lnTo>
                    <a:pt x="575" y="170"/>
                  </a:lnTo>
                  <a:lnTo>
                    <a:pt x="546" y="169"/>
                  </a:lnTo>
                  <a:lnTo>
                    <a:pt x="514" y="167"/>
                  </a:lnTo>
                  <a:lnTo>
                    <a:pt x="479" y="166"/>
                  </a:lnTo>
                  <a:lnTo>
                    <a:pt x="442" y="164"/>
                  </a:lnTo>
                  <a:lnTo>
                    <a:pt x="401" y="162"/>
                  </a:lnTo>
                  <a:lnTo>
                    <a:pt x="357" y="160"/>
                  </a:lnTo>
                  <a:lnTo>
                    <a:pt x="308" y="158"/>
                  </a:lnTo>
                  <a:lnTo>
                    <a:pt x="257" y="155"/>
                  </a:lnTo>
                  <a:lnTo>
                    <a:pt x="201" y="152"/>
                  </a:lnTo>
                  <a:lnTo>
                    <a:pt x="142" y="149"/>
                  </a:lnTo>
                  <a:lnTo>
                    <a:pt x="110" y="144"/>
                  </a:lnTo>
                  <a:lnTo>
                    <a:pt x="81" y="135"/>
                  </a:lnTo>
                  <a:lnTo>
                    <a:pt x="58" y="120"/>
                  </a:lnTo>
                  <a:lnTo>
                    <a:pt x="38" y="102"/>
                  </a:lnTo>
                  <a:lnTo>
                    <a:pt x="22" y="81"/>
                  </a:lnTo>
                  <a:lnTo>
                    <a:pt x="11" y="58"/>
                  </a:lnTo>
                  <a:lnTo>
                    <a:pt x="3" y="33"/>
                  </a:lnTo>
                  <a:lnTo>
                    <a:pt x="0" y="9"/>
                  </a:lnTo>
                  <a:lnTo>
                    <a:pt x="8" y="6"/>
                  </a:lnTo>
                  <a:lnTo>
                    <a:pt x="14" y="4"/>
                  </a:lnTo>
                  <a:lnTo>
                    <a:pt x="20" y="2"/>
                  </a:lnTo>
                  <a:lnTo>
                    <a:pt x="26" y="1"/>
                  </a:lnTo>
                  <a:lnTo>
                    <a:pt x="34" y="0"/>
                  </a:lnTo>
                  <a:lnTo>
                    <a:pt x="45" y="0"/>
                  </a:lnTo>
                  <a:lnTo>
                    <a:pt x="60" y="1"/>
                  </a:lnTo>
                  <a:lnTo>
                    <a:pt x="79" y="3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74" name="Freeform 425"/>
            <p:cNvSpPr>
              <a:spLocks/>
            </p:cNvSpPr>
            <p:nvPr/>
          </p:nvSpPr>
          <p:spPr bwMode="auto">
            <a:xfrm>
              <a:off x="2491" y="2313"/>
              <a:ext cx="125" cy="15"/>
            </a:xfrm>
            <a:custGeom>
              <a:avLst/>
              <a:gdLst>
                <a:gd name="T0" fmla="*/ 0 w 1125"/>
                <a:gd name="T1" fmla="*/ 0 h 182"/>
                <a:gd name="T2" fmla="*/ 0 w 1125"/>
                <a:gd name="T3" fmla="*/ 0 h 182"/>
                <a:gd name="T4" fmla="*/ 0 w 1125"/>
                <a:gd name="T5" fmla="*/ 0 h 182"/>
                <a:gd name="T6" fmla="*/ 0 w 1125"/>
                <a:gd name="T7" fmla="*/ 0 h 182"/>
                <a:gd name="T8" fmla="*/ 0 w 1125"/>
                <a:gd name="T9" fmla="*/ 0 h 182"/>
                <a:gd name="T10" fmla="*/ 0 w 1125"/>
                <a:gd name="T11" fmla="*/ 0 h 182"/>
                <a:gd name="T12" fmla="*/ 0 w 1125"/>
                <a:gd name="T13" fmla="*/ 0 h 182"/>
                <a:gd name="T14" fmla="*/ 0 w 1125"/>
                <a:gd name="T15" fmla="*/ 0 h 182"/>
                <a:gd name="T16" fmla="*/ 0 w 1125"/>
                <a:gd name="T17" fmla="*/ 0 h 182"/>
                <a:gd name="T18" fmla="*/ 0 w 1125"/>
                <a:gd name="T19" fmla="*/ 0 h 182"/>
                <a:gd name="T20" fmla="*/ 0 w 1125"/>
                <a:gd name="T21" fmla="*/ 0 h 182"/>
                <a:gd name="T22" fmla="*/ 0 w 1125"/>
                <a:gd name="T23" fmla="*/ 0 h 182"/>
                <a:gd name="T24" fmla="*/ 0 w 1125"/>
                <a:gd name="T25" fmla="*/ 0 h 182"/>
                <a:gd name="T26" fmla="*/ 0 w 1125"/>
                <a:gd name="T27" fmla="*/ 0 h 182"/>
                <a:gd name="T28" fmla="*/ 0 w 1125"/>
                <a:gd name="T29" fmla="*/ 0 h 182"/>
                <a:gd name="T30" fmla="*/ 0 w 1125"/>
                <a:gd name="T31" fmla="*/ 0 h 182"/>
                <a:gd name="T32" fmla="*/ 0 w 1125"/>
                <a:gd name="T33" fmla="*/ 0 h 182"/>
                <a:gd name="T34" fmla="*/ 0 w 1125"/>
                <a:gd name="T35" fmla="*/ 0 h 182"/>
                <a:gd name="T36" fmla="*/ 0 w 1125"/>
                <a:gd name="T37" fmla="*/ 0 h 182"/>
                <a:gd name="T38" fmla="*/ 0 w 1125"/>
                <a:gd name="T39" fmla="*/ 0 h 182"/>
                <a:gd name="T40" fmla="*/ 0 w 1125"/>
                <a:gd name="T41" fmla="*/ 0 h 182"/>
                <a:gd name="T42" fmla="*/ 0 w 1125"/>
                <a:gd name="T43" fmla="*/ 0 h 182"/>
                <a:gd name="T44" fmla="*/ 0 w 1125"/>
                <a:gd name="T45" fmla="*/ 0 h 182"/>
                <a:gd name="T46" fmla="*/ 0 w 1125"/>
                <a:gd name="T47" fmla="*/ 0 h 182"/>
                <a:gd name="T48" fmla="*/ 0 w 1125"/>
                <a:gd name="T49" fmla="*/ 0 h 182"/>
                <a:gd name="T50" fmla="*/ 0 w 1125"/>
                <a:gd name="T51" fmla="*/ 0 h 182"/>
                <a:gd name="T52" fmla="*/ 0 w 1125"/>
                <a:gd name="T53" fmla="*/ 0 h 182"/>
                <a:gd name="T54" fmla="*/ 0 w 1125"/>
                <a:gd name="T55" fmla="*/ 0 h 182"/>
                <a:gd name="T56" fmla="*/ 0 w 1125"/>
                <a:gd name="T57" fmla="*/ 0 h 182"/>
                <a:gd name="T58" fmla="*/ 0 w 1125"/>
                <a:gd name="T59" fmla="*/ 0 h 182"/>
                <a:gd name="T60" fmla="*/ 0 w 1125"/>
                <a:gd name="T61" fmla="*/ 0 h 182"/>
                <a:gd name="T62" fmla="*/ 0 w 1125"/>
                <a:gd name="T63" fmla="*/ 0 h 182"/>
                <a:gd name="T64" fmla="*/ 0 w 1125"/>
                <a:gd name="T65" fmla="*/ 0 h 182"/>
                <a:gd name="T66" fmla="*/ 0 w 1125"/>
                <a:gd name="T67" fmla="*/ 0 h 182"/>
                <a:gd name="T68" fmla="*/ 0 w 1125"/>
                <a:gd name="T69" fmla="*/ 0 h 182"/>
                <a:gd name="T70" fmla="*/ 0 w 1125"/>
                <a:gd name="T71" fmla="*/ 0 h 182"/>
                <a:gd name="T72" fmla="*/ 0 w 1125"/>
                <a:gd name="T73" fmla="*/ 0 h 182"/>
                <a:gd name="T74" fmla="*/ 0 w 1125"/>
                <a:gd name="T75" fmla="*/ 0 h 182"/>
                <a:gd name="T76" fmla="*/ 0 w 1125"/>
                <a:gd name="T77" fmla="*/ 0 h 182"/>
                <a:gd name="T78" fmla="*/ 0 w 1125"/>
                <a:gd name="T79" fmla="*/ 0 h 182"/>
                <a:gd name="T80" fmla="*/ 0 w 1125"/>
                <a:gd name="T81" fmla="*/ 0 h 182"/>
                <a:gd name="T82" fmla="*/ 0 w 1125"/>
                <a:gd name="T83" fmla="*/ 0 h 182"/>
                <a:gd name="T84" fmla="*/ 0 w 1125"/>
                <a:gd name="T85" fmla="*/ 0 h 182"/>
                <a:gd name="T86" fmla="*/ 0 w 1125"/>
                <a:gd name="T87" fmla="*/ 0 h 182"/>
                <a:gd name="T88" fmla="*/ 0 w 1125"/>
                <a:gd name="T89" fmla="*/ 0 h 182"/>
                <a:gd name="T90" fmla="*/ 0 w 1125"/>
                <a:gd name="T91" fmla="*/ 0 h 182"/>
                <a:gd name="T92" fmla="*/ 0 w 1125"/>
                <a:gd name="T93" fmla="*/ 0 h 182"/>
                <a:gd name="T94" fmla="*/ 0 w 1125"/>
                <a:gd name="T95" fmla="*/ 0 h 182"/>
                <a:gd name="T96" fmla="*/ 0 w 1125"/>
                <a:gd name="T97" fmla="*/ 0 h 182"/>
                <a:gd name="T98" fmla="*/ 0 w 1125"/>
                <a:gd name="T99" fmla="*/ 0 h 182"/>
                <a:gd name="T100" fmla="*/ 0 w 1125"/>
                <a:gd name="T101" fmla="*/ 0 h 182"/>
                <a:gd name="T102" fmla="*/ 0 w 1125"/>
                <a:gd name="T103" fmla="*/ 0 h 1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25"/>
                <a:gd name="T157" fmla="*/ 0 h 182"/>
                <a:gd name="T158" fmla="*/ 1125 w 1125"/>
                <a:gd name="T159" fmla="*/ 182 h 18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25" h="182">
                  <a:moveTo>
                    <a:pt x="75" y="7"/>
                  </a:moveTo>
                  <a:lnTo>
                    <a:pt x="78" y="16"/>
                  </a:lnTo>
                  <a:lnTo>
                    <a:pt x="86" y="24"/>
                  </a:lnTo>
                  <a:lnTo>
                    <a:pt x="100" y="34"/>
                  </a:lnTo>
                  <a:lnTo>
                    <a:pt x="118" y="42"/>
                  </a:lnTo>
                  <a:lnTo>
                    <a:pt x="140" y="50"/>
                  </a:lnTo>
                  <a:lnTo>
                    <a:pt x="167" y="58"/>
                  </a:lnTo>
                  <a:lnTo>
                    <a:pt x="196" y="66"/>
                  </a:lnTo>
                  <a:lnTo>
                    <a:pt x="230" y="73"/>
                  </a:lnTo>
                  <a:lnTo>
                    <a:pt x="266" y="79"/>
                  </a:lnTo>
                  <a:lnTo>
                    <a:pt x="304" y="85"/>
                  </a:lnTo>
                  <a:lnTo>
                    <a:pt x="346" y="92"/>
                  </a:lnTo>
                  <a:lnTo>
                    <a:pt x="388" y="97"/>
                  </a:lnTo>
                  <a:lnTo>
                    <a:pt x="433" y="102"/>
                  </a:lnTo>
                  <a:lnTo>
                    <a:pt x="478" y="106"/>
                  </a:lnTo>
                  <a:lnTo>
                    <a:pt x="523" y="109"/>
                  </a:lnTo>
                  <a:lnTo>
                    <a:pt x="570" y="112"/>
                  </a:lnTo>
                  <a:lnTo>
                    <a:pt x="616" y="115"/>
                  </a:lnTo>
                  <a:lnTo>
                    <a:pt x="663" y="118"/>
                  </a:lnTo>
                  <a:lnTo>
                    <a:pt x="707" y="119"/>
                  </a:lnTo>
                  <a:lnTo>
                    <a:pt x="752" y="119"/>
                  </a:lnTo>
                  <a:lnTo>
                    <a:pt x="793" y="119"/>
                  </a:lnTo>
                  <a:lnTo>
                    <a:pt x="834" y="118"/>
                  </a:lnTo>
                  <a:lnTo>
                    <a:pt x="873" y="115"/>
                  </a:lnTo>
                  <a:lnTo>
                    <a:pt x="909" y="112"/>
                  </a:lnTo>
                  <a:lnTo>
                    <a:pt x="942" y="108"/>
                  </a:lnTo>
                  <a:lnTo>
                    <a:pt x="972" y="104"/>
                  </a:lnTo>
                  <a:lnTo>
                    <a:pt x="998" y="99"/>
                  </a:lnTo>
                  <a:lnTo>
                    <a:pt x="1021" y="93"/>
                  </a:lnTo>
                  <a:lnTo>
                    <a:pt x="1038" y="84"/>
                  </a:lnTo>
                  <a:lnTo>
                    <a:pt x="1051" y="76"/>
                  </a:lnTo>
                  <a:lnTo>
                    <a:pt x="1059" y="67"/>
                  </a:lnTo>
                  <a:lnTo>
                    <a:pt x="1062" y="56"/>
                  </a:lnTo>
                  <a:lnTo>
                    <a:pt x="1125" y="53"/>
                  </a:lnTo>
                  <a:lnTo>
                    <a:pt x="1124" y="79"/>
                  </a:lnTo>
                  <a:lnTo>
                    <a:pt x="1118" y="103"/>
                  </a:lnTo>
                  <a:lnTo>
                    <a:pt x="1108" y="126"/>
                  </a:lnTo>
                  <a:lnTo>
                    <a:pt x="1094" y="146"/>
                  </a:lnTo>
                  <a:lnTo>
                    <a:pt x="1076" y="162"/>
                  </a:lnTo>
                  <a:lnTo>
                    <a:pt x="1052" y="173"/>
                  </a:lnTo>
                  <a:lnTo>
                    <a:pt x="1025" y="181"/>
                  </a:lnTo>
                  <a:lnTo>
                    <a:pt x="993" y="182"/>
                  </a:lnTo>
                  <a:lnTo>
                    <a:pt x="142" y="140"/>
                  </a:lnTo>
                  <a:lnTo>
                    <a:pt x="110" y="135"/>
                  </a:lnTo>
                  <a:lnTo>
                    <a:pt x="81" y="126"/>
                  </a:lnTo>
                  <a:lnTo>
                    <a:pt x="58" y="111"/>
                  </a:lnTo>
                  <a:lnTo>
                    <a:pt x="38" y="93"/>
                  </a:lnTo>
                  <a:lnTo>
                    <a:pt x="22" y="72"/>
                  </a:lnTo>
                  <a:lnTo>
                    <a:pt x="11" y="49"/>
                  </a:lnTo>
                  <a:lnTo>
                    <a:pt x="3" y="24"/>
                  </a:lnTo>
                  <a:lnTo>
                    <a:pt x="0" y="0"/>
                  </a:lnTo>
                  <a:lnTo>
                    <a:pt x="75" y="7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75" name="Freeform 426"/>
            <p:cNvSpPr>
              <a:spLocks/>
            </p:cNvSpPr>
            <p:nvPr/>
          </p:nvSpPr>
          <p:spPr bwMode="auto">
            <a:xfrm>
              <a:off x="2500" y="2306"/>
              <a:ext cx="52" cy="17"/>
            </a:xfrm>
            <a:custGeom>
              <a:avLst/>
              <a:gdLst>
                <a:gd name="T0" fmla="*/ 0 w 464"/>
                <a:gd name="T1" fmla="*/ 0 h 208"/>
                <a:gd name="T2" fmla="*/ 0 w 464"/>
                <a:gd name="T3" fmla="*/ 0 h 208"/>
                <a:gd name="T4" fmla="*/ 0 w 464"/>
                <a:gd name="T5" fmla="*/ 0 h 208"/>
                <a:gd name="T6" fmla="*/ 0 w 464"/>
                <a:gd name="T7" fmla="*/ 0 h 208"/>
                <a:gd name="T8" fmla="*/ 0 w 464"/>
                <a:gd name="T9" fmla="*/ 0 h 208"/>
                <a:gd name="T10" fmla="*/ 0 w 464"/>
                <a:gd name="T11" fmla="*/ 0 h 208"/>
                <a:gd name="T12" fmla="*/ 0 w 464"/>
                <a:gd name="T13" fmla="*/ 0 h 208"/>
                <a:gd name="T14" fmla="*/ 0 w 464"/>
                <a:gd name="T15" fmla="*/ 0 h 208"/>
                <a:gd name="T16" fmla="*/ 0 w 464"/>
                <a:gd name="T17" fmla="*/ 0 h 208"/>
                <a:gd name="T18" fmla="*/ 0 w 464"/>
                <a:gd name="T19" fmla="*/ 0 h 208"/>
                <a:gd name="T20" fmla="*/ 0 w 464"/>
                <a:gd name="T21" fmla="*/ 0 h 208"/>
                <a:gd name="T22" fmla="*/ 0 w 464"/>
                <a:gd name="T23" fmla="*/ 0 h 208"/>
                <a:gd name="T24" fmla="*/ 0 w 464"/>
                <a:gd name="T25" fmla="*/ 0 h 208"/>
                <a:gd name="T26" fmla="*/ 0 w 464"/>
                <a:gd name="T27" fmla="*/ 0 h 208"/>
                <a:gd name="T28" fmla="*/ 0 w 464"/>
                <a:gd name="T29" fmla="*/ 0 h 208"/>
                <a:gd name="T30" fmla="*/ 0 w 464"/>
                <a:gd name="T31" fmla="*/ 0 h 208"/>
                <a:gd name="T32" fmla="*/ 0 w 464"/>
                <a:gd name="T33" fmla="*/ 0 h 208"/>
                <a:gd name="T34" fmla="*/ 0 w 464"/>
                <a:gd name="T35" fmla="*/ 0 h 208"/>
                <a:gd name="T36" fmla="*/ 0 w 464"/>
                <a:gd name="T37" fmla="*/ 0 h 208"/>
                <a:gd name="T38" fmla="*/ 0 w 464"/>
                <a:gd name="T39" fmla="*/ 0 h 208"/>
                <a:gd name="T40" fmla="*/ 0 w 464"/>
                <a:gd name="T41" fmla="*/ 0 h 208"/>
                <a:gd name="T42" fmla="*/ 0 w 464"/>
                <a:gd name="T43" fmla="*/ 0 h 208"/>
                <a:gd name="T44" fmla="*/ 0 w 464"/>
                <a:gd name="T45" fmla="*/ 0 h 208"/>
                <a:gd name="T46" fmla="*/ 0 w 464"/>
                <a:gd name="T47" fmla="*/ 0 h 208"/>
                <a:gd name="T48" fmla="*/ 0 w 464"/>
                <a:gd name="T49" fmla="*/ 0 h 208"/>
                <a:gd name="T50" fmla="*/ 0 w 464"/>
                <a:gd name="T51" fmla="*/ 0 h 208"/>
                <a:gd name="T52" fmla="*/ 0 w 464"/>
                <a:gd name="T53" fmla="*/ 0 h 208"/>
                <a:gd name="T54" fmla="*/ 0 w 464"/>
                <a:gd name="T55" fmla="*/ 0 h 208"/>
                <a:gd name="T56" fmla="*/ 0 w 464"/>
                <a:gd name="T57" fmla="*/ 0 h 208"/>
                <a:gd name="T58" fmla="*/ 0 w 464"/>
                <a:gd name="T59" fmla="*/ 0 h 208"/>
                <a:gd name="T60" fmla="*/ 0 w 464"/>
                <a:gd name="T61" fmla="*/ 0 h 208"/>
                <a:gd name="T62" fmla="*/ 0 w 464"/>
                <a:gd name="T63" fmla="*/ 0 h 208"/>
                <a:gd name="T64" fmla="*/ 0 w 464"/>
                <a:gd name="T65" fmla="*/ 0 h 208"/>
                <a:gd name="T66" fmla="*/ 0 w 464"/>
                <a:gd name="T67" fmla="*/ 0 h 2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4"/>
                <a:gd name="T103" fmla="*/ 0 h 208"/>
                <a:gd name="T104" fmla="*/ 464 w 464"/>
                <a:gd name="T105" fmla="*/ 208 h 20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4" h="208">
                  <a:moveTo>
                    <a:pt x="417" y="207"/>
                  </a:moveTo>
                  <a:lnTo>
                    <a:pt x="422" y="208"/>
                  </a:lnTo>
                  <a:lnTo>
                    <a:pt x="428" y="207"/>
                  </a:lnTo>
                  <a:lnTo>
                    <a:pt x="436" y="204"/>
                  </a:lnTo>
                  <a:lnTo>
                    <a:pt x="444" y="202"/>
                  </a:lnTo>
                  <a:lnTo>
                    <a:pt x="452" y="199"/>
                  </a:lnTo>
                  <a:lnTo>
                    <a:pt x="458" y="195"/>
                  </a:lnTo>
                  <a:lnTo>
                    <a:pt x="462" y="190"/>
                  </a:lnTo>
                  <a:lnTo>
                    <a:pt x="464" y="185"/>
                  </a:lnTo>
                  <a:lnTo>
                    <a:pt x="461" y="51"/>
                  </a:lnTo>
                  <a:lnTo>
                    <a:pt x="459" y="42"/>
                  </a:lnTo>
                  <a:lnTo>
                    <a:pt x="455" y="35"/>
                  </a:lnTo>
                  <a:lnTo>
                    <a:pt x="447" y="30"/>
                  </a:lnTo>
                  <a:lnTo>
                    <a:pt x="439" y="26"/>
                  </a:lnTo>
                  <a:lnTo>
                    <a:pt x="198" y="19"/>
                  </a:lnTo>
                  <a:lnTo>
                    <a:pt x="94" y="0"/>
                  </a:lnTo>
                  <a:lnTo>
                    <a:pt x="78" y="1"/>
                  </a:lnTo>
                  <a:lnTo>
                    <a:pt x="61" y="6"/>
                  </a:lnTo>
                  <a:lnTo>
                    <a:pt x="46" y="14"/>
                  </a:lnTo>
                  <a:lnTo>
                    <a:pt x="31" y="25"/>
                  </a:lnTo>
                  <a:lnTo>
                    <a:pt x="19" y="39"/>
                  </a:lnTo>
                  <a:lnTo>
                    <a:pt x="8" y="54"/>
                  </a:lnTo>
                  <a:lnTo>
                    <a:pt x="2" y="70"/>
                  </a:lnTo>
                  <a:lnTo>
                    <a:pt x="0" y="85"/>
                  </a:lnTo>
                  <a:lnTo>
                    <a:pt x="2" y="110"/>
                  </a:lnTo>
                  <a:lnTo>
                    <a:pt x="4" y="126"/>
                  </a:lnTo>
                  <a:lnTo>
                    <a:pt x="8" y="140"/>
                  </a:lnTo>
                  <a:lnTo>
                    <a:pt x="16" y="154"/>
                  </a:lnTo>
                  <a:lnTo>
                    <a:pt x="26" y="166"/>
                  </a:lnTo>
                  <a:lnTo>
                    <a:pt x="38" y="176"/>
                  </a:lnTo>
                  <a:lnTo>
                    <a:pt x="51" y="184"/>
                  </a:lnTo>
                  <a:lnTo>
                    <a:pt x="65" y="188"/>
                  </a:lnTo>
                  <a:lnTo>
                    <a:pt x="80" y="190"/>
                  </a:lnTo>
                  <a:lnTo>
                    <a:pt x="417" y="207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76" name="Freeform 427"/>
            <p:cNvSpPr>
              <a:spLocks/>
            </p:cNvSpPr>
            <p:nvPr/>
          </p:nvSpPr>
          <p:spPr bwMode="auto">
            <a:xfrm>
              <a:off x="2501" y="2305"/>
              <a:ext cx="51" cy="18"/>
            </a:xfrm>
            <a:custGeom>
              <a:avLst/>
              <a:gdLst>
                <a:gd name="T0" fmla="*/ 0 w 464"/>
                <a:gd name="T1" fmla="*/ 0 h 208"/>
                <a:gd name="T2" fmla="*/ 0 w 464"/>
                <a:gd name="T3" fmla="*/ 0 h 208"/>
                <a:gd name="T4" fmla="*/ 0 w 464"/>
                <a:gd name="T5" fmla="*/ 0 h 208"/>
                <a:gd name="T6" fmla="*/ 0 w 464"/>
                <a:gd name="T7" fmla="*/ 0 h 208"/>
                <a:gd name="T8" fmla="*/ 0 w 464"/>
                <a:gd name="T9" fmla="*/ 0 h 208"/>
                <a:gd name="T10" fmla="*/ 0 w 464"/>
                <a:gd name="T11" fmla="*/ 0 h 208"/>
                <a:gd name="T12" fmla="*/ 0 w 464"/>
                <a:gd name="T13" fmla="*/ 0 h 208"/>
                <a:gd name="T14" fmla="*/ 0 w 464"/>
                <a:gd name="T15" fmla="*/ 0 h 208"/>
                <a:gd name="T16" fmla="*/ 0 w 464"/>
                <a:gd name="T17" fmla="*/ 0 h 208"/>
                <a:gd name="T18" fmla="*/ 0 w 464"/>
                <a:gd name="T19" fmla="*/ 0 h 208"/>
                <a:gd name="T20" fmla="*/ 0 w 464"/>
                <a:gd name="T21" fmla="*/ 0 h 208"/>
                <a:gd name="T22" fmla="*/ 0 w 464"/>
                <a:gd name="T23" fmla="*/ 0 h 208"/>
                <a:gd name="T24" fmla="*/ 0 w 464"/>
                <a:gd name="T25" fmla="*/ 0 h 208"/>
                <a:gd name="T26" fmla="*/ 0 w 464"/>
                <a:gd name="T27" fmla="*/ 0 h 208"/>
                <a:gd name="T28" fmla="*/ 0 w 464"/>
                <a:gd name="T29" fmla="*/ 0 h 208"/>
                <a:gd name="T30" fmla="*/ 0 w 464"/>
                <a:gd name="T31" fmla="*/ 0 h 208"/>
                <a:gd name="T32" fmla="*/ 0 w 464"/>
                <a:gd name="T33" fmla="*/ 0 h 208"/>
                <a:gd name="T34" fmla="*/ 0 w 464"/>
                <a:gd name="T35" fmla="*/ 0 h 208"/>
                <a:gd name="T36" fmla="*/ 0 w 464"/>
                <a:gd name="T37" fmla="*/ 0 h 208"/>
                <a:gd name="T38" fmla="*/ 0 w 464"/>
                <a:gd name="T39" fmla="*/ 0 h 208"/>
                <a:gd name="T40" fmla="*/ 0 w 464"/>
                <a:gd name="T41" fmla="*/ 0 h 208"/>
                <a:gd name="T42" fmla="*/ 0 w 464"/>
                <a:gd name="T43" fmla="*/ 0 h 208"/>
                <a:gd name="T44" fmla="*/ 0 w 464"/>
                <a:gd name="T45" fmla="*/ 0 h 208"/>
                <a:gd name="T46" fmla="*/ 0 w 464"/>
                <a:gd name="T47" fmla="*/ 0 h 208"/>
                <a:gd name="T48" fmla="*/ 0 w 464"/>
                <a:gd name="T49" fmla="*/ 0 h 208"/>
                <a:gd name="T50" fmla="*/ 0 w 464"/>
                <a:gd name="T51" fmla="*/ 0 h 208"/>
                <a:gd name="T52" fmla="*/ 0 w 464"/>
                <a:gd name="T53" fmla="*/ 0 h 208"/>
                <a:gd name="T54" fmla="*/ 0 w 464"/>
                <a:gd name="T55" fmla="*/ 0 h 208"/>
                <a:gd name="T56" fmla="*/ 0 w 464"/>
                <a:gd name="T57" fmla="*/ 0 h 208"/>
                <a:gd name="T58" fmla="*/ 0 w 464"/>
                <a:gd name="T59" fmla="*/ 0 h 208"/>
                <a:gd name="T60" fmla="*/ 0 w 464"/>
                <a:gd name="T61" fmla="*/ 0 h 208"/>
                <a:gd name="T62" fmla="*/ 0 w 464"/>
                <a:gd name="T63" fmla="*/ 0 h 208"/>
                <a:gd name="T64" fmla="*/ 0 w 464"/>
                <a:gd name="T65" fmla="*/ 0 h 208"/>
                <a:gd name="T66" fmla="*/ 0 w 464"/>
                <a:gd name="T67" fmla="*/ 0 h 2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4"/>
                <a:gd name="T103" fmla="*/ 0 h 208"/>
                <a:gd name="T104" fmla="*/ 464 w 464"/>
                <a:gd name="T105" fmla="*/ 208 h 20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4" h="208">
                  <a:moveTo>
                    <a:pt x="417" y="208"/>
                  </a:moveTo>
                  <a:lnTo>
                    <a:pt x="422" y="208"/>
                  </a:lnTo>
                  <a:lnTo>
                    <a:pt x="428" y="208"/>
                  </a:lnTo>
                  <a:lnTo>
                    <a:pt x="436" y="206"/>
                  </a:lnTo>
                  <a:lnTo>
                    <a:pt x="445" y="203"/>
                  </a:lnTo>
                  <a:lnTo>
                    <a:pt x="452" y="200"/>
                  </a:lnTo>
                  <a:lnTo>
                    <a:pt x="458" y="196"/>
                  </a:lnTo>
                  <a:lnTo>
                    <a:pt x="462" y="191"/>
                  </a:lnTo>
                  <a:lnTo>
                    <a:pt x="464" y="186"/>
                  </a:lnTo>
                  <a:lnTo>
                    <a:pt x="461" y="52"/>
                  </a:lnTo>
                  <a:lnTo>
                    <a:pt x="459" y="44"/>
                  </a:lnTo>
                  <a:lnTo>
                    <a:pt x="455" y="37"/>
                  </a:lnTo>
                  <a:lnTo>
                    <a:pt x="448" y="31"/>
                  </a:lnTo>
                  <a:lnTo>
                    <a:pt x="439" y="28"/>
                  </a:lnTo>
                  <a:lnTo>
                    <a:pt x="198" y="20"/>
                  </a:lnTo>
                  <a:lnTo>
                    <a:pt x="94" y="0"/>
                  </a:lnTo>
                  <a:lnTo>
                    <a:pt x="78" y="1"/>
                  </a:lnTo>
                  <a:lnTo>
                    <a:pt x="61" y="8"/>
                  </a:lnTo>
                  <a:lnTo>
                    <a:pt x="46" y="16"/>
                  </a:lnTo>
                  <a:lnTo>
                    <a:pt x="31" y="27"/>
                  </a:lnTo>
                  <a:lnTo>
                    <a:pt x="19" y="41"/>
                  </a:lnTo>
                  <a:lnTo>
                    <a:pt x="8" y="55"/>
                  </a:lnTo>
                  <a:lnTo>
                    <a:pt x="2" y="72"/>
                  </a:lnTo>
                  <a:lnTo>
                    <a:pt x="0" y="87"/>
                  </a:lnTo>
                  <a:lnTo>
                    <a:pt x="2" y="112"/>
                  </a:lnTo>
                  <a:lnTo>
                    <a:pt x="4" y="128"/>
                  </a:lnTo>
                  <a:lnTo>
                    <a:pt x="8" y="142"/>
                  </a:lnTo>
                  <a:lnTo>
                    <a:pt x="17" y="156"/>
                  </a:lnTo>
                  <a:lnTo>
                    <a:pt x="26" y="167"/>
                  </a:lnTo>
                  <a:lnTo>
                    <a:pt x="38" y="176"/>
                  </a:lnTo>
                  <a:lnTo>
                    <a:pt x="51" y="185"/>
                  </a:lnTo>
                  <a:lnTo>
                    <a:pt x="65" y="189"/>
                  </a:lnTo>
                  <a:lnTo>
                    <a:pt x="80" y="191"/>
                  </a:lnTo>
                  <a:lnTo>
                    <a:pt x="417" y="208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77" name="Freeform 428"/>
            <p:cNvSpPr>
              <a:spLocks/>
            </p:cNvSpPr>
            <p:nvPr/>
          </p:nvSpPr>
          <p:spPr bwMode="auto">
            <a:xfrm>
              <a:off x="2557" y="2308"/>
              <a:ext cx="51" cy="17"/>
            </a:xfrm>
            <a:custGeom>
              <a:avLst/>
              <a:gdLst>
                <a:gd name="T0" fmla="*/ 0 w 462"/>
                <a:gd name="T1" fmla="*/ 0 h 211"/>
                <a:gd name="T2" fmla="*/ 0 w 462"/>
                <a:gd name="T3" fmla="*/ 0 h 211"/>
                <a:gd name="T4" fmla="*/ 0 w 462"/>
                <a:gd name="T5" fmla="*/ 0 h 211"/>
                <a:gd name="T6" fmla="*/ 0 w 462"/>
                <a:gd name="T7" fmla="*/ 0 h 211"/>
                <a:gd name="T8" fmla="*/ 0 w 462"/>
                <a:gd name="T9" fmla="*/ 0 h 211"/>
                <a:gd name="T10" fmla="*/ 0 w 462"/>
                <a:gd name="T11" fmla="*/ 0 h 211"/>
                <a:gd name="T12" fmla="*/ 0 w 462"/>
                <a:gd name="T13" fmla="*/ 0 h 211"/>
                <a:gd name="T14" fmla="*/ 0 w 462"/>
                <a:gd name="T15" fmla="*/ 0 h 211"/>
                <a:gd name="T16" fmla="*/ 0 w 462"/>
                <a:gd name="T17" fmla="*/ 0 h 211"/>
                <a:gd name="T18" fmla="*/ 0 w 462"/>
                <a:gd name="T19" fmla="*/ 0 h 211"/>
                <a:gd name="T20" fmla="*/ 0 w 462"/>
                <a:gd name="T21" fmla="*/ 0 h 211"/>
                <a:gd name="T22" fmla="*/ 0 w 462"/>
                <a:gd name="T23" fmla="*/ 0 h 211"/>
                <a:gd name="T24" fmla="*/ 0 w 462"/>
                <a:gd name="T25" fmla="*/ 0 h 211"/>
                <a:gd name="T26" fmla="*/ 0 w 462"/>
                <a:gd name="T27" fmla="*/ 0 h 211"/>
                <a:gd name="T28" fmla="*/ 0 w 462"/>
                <a:gd name="T29" fmla="*/ 0 h 211"/>
                <a:gd name="T30" fmla="*/ 0 w 462"/>
                <a:gd name="T31" fmla="*/ 0 h 211"/>
                <a:gd name="T32" fmla="*/ 0 w 462"/>
                <a:gd name="T33" fmla="*/ 0 h 211"/>
                <a:gd name="T34" fmla="*/ 0 w 462"/>
                <a:gd name="T35" fmla="*/ 0 h 211"/>
                <a:gd name="T36" fmla="*/ 0 w 462"/>
                <a:gd name="T37" fmla="*/ 0 h 211"/>
                <a:gd name="T38" fmla="*/ 0 w 462"/>
                <a:gd name="T39" fmla="*/ 0 h 211"/>
                <a:gd name="T40" fmla="*/ 0 w 462"/>
                <a:gd name="T41" fmla="*/ 0 h 211"/>
                <a:gd name="T42" fmla="*/ 0 w 462"/>
                <a:gd name="T43" fmla="*/ 0 h 211"/>
                <a:gd name="T44" fmla="*/ 0 w 462"/>
                <a:gd name="T45" fmla="*/ 0 h 211"/>
                <a:gd name="T46" fmla="*/ 0 w 462"/>
                <a:gd name="T47" fmla="*/ 0 h 211"/>
                <a:gd name="T48" fmla="*/ 0 w 462"/>
                <a:gd name="T49" fmla="*/ 0 h 211"/>
                <a:gd name="T50" fmla="*/ 0 w 462"/>
                <a:gd name="T51" fmla="*/ 0 h 211"/>
                <a:gd name="T52" fmla="*/ 0 w 462"/>
                <a:gd name="T53" fmla="*/ 0 h 211"/>
                <a:gd name="T54" fmla="*/ 0 w 462"/>
                <a:gd name="T55" fmla="*/ 0 h 211"/>
                <a:gd name="T56" fmla="*/ 0 w 462"/>
                <a:gd name="T57" fmla="*/ 0 h 211"/>
                <a:gd name="T58" fmla="*/ 0 w 462"/>
                <a:gd name="T59" fmla="*/ 0 h 211"/>
                <a:gd name="T60" fmla="*/ 0 w 462"/>
                <a:gd name="T61" fmla="*/ 0 h 211"/>
                <a:gd name="T62" fmla="*/ 0 w 462"/>
                <a:gd name="T63" fmla="*/ 0 h 211"/>
                <a:gd name="T64" fmla="*/ 0 w 462"/>
                <a:gd name="T65" fmla="*/ 0 h 211"/>
                <a:gd name="T66" fmla="*/ 0 w 462"/>
                <a:gd name="T67" fmla="*/ 0 h 2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2"/>
                <a:gd name="T103" fmla="*/ 0 h 211"/>
                <a:gd name="T104" fmla="*/ 462 w 462"/>
                <a:gd name="T105" fmla="*/ 211 h 21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2" h="211">
                  <a:moveTo>
                    <a:pt x="24" y="193"/>
                  </a:moveTo>
                  <a:lnTo>
                    <a:pt x="17" y="191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5" y="170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5" y="24"/>
                  </a:lnTo>
                  <a:lnTo>
                    <a:pt x="10" y="18"/>
                  </a:lnTo>
                  <a:lnTo>
                    <a:pt x="17" y="13"/>
                  </a:lnTo>
                  <a:lnTo>
                    <a:pt x="24" y="8"/>
                  </a:lnTo>
                  <a:lnTo>
                    <a:pt x="31" y="3"/>
                  </a:lnTo>
                  <a:lnTo>
                    <a:pt x="38" y="1"/>
                  </a:lnTo>
                  <a:lnTo>
                    <a:pt x="43" y="0"/>
                  </a:lnTo>
                  <a:lnTo>
                    <a:pt x="235" y="24"/>
                  </a:lnTo>
                  <a:lnTo>
                    <a:pt x="358" y="29"/>
                  </a:lnTo>
                  <a:lnTo>
                    <a:pt x="375" y="32"/>
                  </a:lnTo>
                  <a:lnTo>
                    <a:pt x="392" y="38"/>
                  </a:lnTo>
                  <a:lnTo>
                    <a:pt x="409" y="46"/>
                  </a:lnTo>
                  <a:lnTo>
                    <a:pt x="425" y="55"/>
                  </a:lnTo>
                  <a:lnTo>
                    <a:pt x="439" y="68"/>
                  </a:lnTo>
                  <a:lnTo>
                    <a:pt x="450" y="81"/>
                  </a:lnTo>
                  <a:lnTo>
                    <a:pt x="457" y="96"/>
                  </a:lnTo>
                  <a:lnTo>
                    <a:pt x="460" y="111"/>
                  </a:lnTo>
                  <a:lnTo>
                    <a:pt x="462" y="136"/>
                  </a:lnTo>
                  <a:lnTo>
                    <a:pt x="459" y="152"/>
                  </a:lnTo>
                  <a:lnTo>
                    <a:pt x="452" y="166"/>
                  </a:lnTo>
                  <a:lnTo>
                    <a:pt x="441" y="178"/>
                  </a:lnTo>
                  <a:lnTo>
                    <a:pt x="427" y="189"/>
                  </a:lnTo>
                  <a:lnTo>
                    <a:pt x="411" y="198"/>
                  </a:lnTo>
                  <a:lnTo>
                    <a:pt x="395" y="205"/>
                  </a:lnTo>
                  <a:lnTo>
                    <a:pt x="378" y="209"/>
                  </a:lnTo>
                  <a:lnTo>
                    <a:pt x="361" y="211"/>
                  </a:lnTo>
                  <a:lnTo>
                    <a:pt x="24" y="193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78" name="Freeform 429"/>
            <p:cNvSpPr>
              <a:spLocks/>
            </p:cNvSpPr>
            <p:nvPr/>
          </p:nvSpPr>
          <p:spPr bwMode="auto">
            <a:xfrm>
              <a:off x="2558" y="2307"/>
              <a:ext cx="51" cy="18"/>
            </a:xfrm>
            <a:custGeom>
              <a:avLst/>
              <a:gdLst>
                <a:gd name="T0" fmla="*/ 0 w 462"/>
                <a:gd name="T1" fmla="*/ 0 h 210"/>
                <a:gd name="T2" fmla="*/ 0 w 462"/>
                <a:gd name="T3" fmla="*/ 0 h 210"/>
                <a:gd name="T4" fmla="*/ 0 w 462"/>
                <a:gd name="T5" fmla="*/ 0 h 210"/>
                <a:gd name="T6" fmla="*/ 0 w 462"/>
                <a:gd name="T7" fmla="*/ 0 h 210"/>
                <a:gd name="T8" fmla="*/ 0 w 462"/>
                <a:gd name="T9" fmla="*/ 0 h 210"/>
                <a:gd name="T10" fmla="*/ 0 w 462"/>
                <a:gd name="T11" fmla="*/ 0 h 210"/>
                <a:gd name="T12" fmla="*/ 0 w 462"/>
                <a:gd name="T13" fmla="*/ 0 h 210"/>
                <a:gd name="T14" fmla="*/ 0 w 462"/>
                <a:gd name="T15" fmla="*/ 0 h 210"/>
                <a:gd name="T16" fmla="*/ 0 w 462"/>
                <a:gd name="T17" fmla="*/ 0 h 210"/>
                <a:gd name="T18" fmla="*/ 0 w 462"/>
                <a:gd name="T19" fmla="*/ 0 h 210"/>
                <a:gd name="T20" fmla="*/ 0 w 462"/>
                <a:gd name="T21" fmla="*/ 0 h 210"/>
                <a:gd name="T22" fmla="*/ 0 w 462"/>
                <a:gd name="T23" fmla="*/ 0 h 210"/>
                <a:gd name="T24" fmla="*/ 0 w 462"/>
                <a:gd name="T25" fmla="*/ 0 h 210"/>
                <a:gd name="T26" fmla="*/ 0 w 462"/>
                <a:gd name="T27" fmla="*/ 0 h 210"/>
                <a:gd name="T28" fmla="*/ 0 w 462"/>
                <a:gd name="T29" fmla="*/ 0 h 210"/>
                <a:gd name="T30" fmla="*/ 0 w 462"/>
                <a:gd name="T31" fmla="*/ 0 h 210"/>
                <a:gd name="T32" fmla="*/ 0 w 462"/>
                <a:gd name="T33" fmla="*/ 0 h 210"/>
                <a:gd name="T34" fmla="*/ 0 w 462"/>
                <a:gd name="T35" fmla="*/ 0 h 210"/>
                <a:gd name="T36" fmla="*/ 0 w 462"/>
                <a:gd name="T37" fmla="*/ 0 h 210"/>
                <a:gd name="T38" fmla="*/ 0 w 462"/>
                <a:gd name="T39" fmla="*/ 0 h 210"/>
                <a:gd name="T40" fmla="*/ 0 w 462"/>
                <a:gd name="T41" fmla="*/ 0 h 210"/>
                <a:gd name="T42" fmla="*/ 0 w 462"/>
                <a:gd name="T43" fmla="*/ 0 h 210"/>
                <a:gd name="T44" fmla="*/ 0 w 462"/>
                <a:gd name="T45" fmla="*/ 0 h 210"/>
                <a:gd name="T46" fmla="*/ 0 w 462"/>
                <a:gd name="T47" fmla="*/ 0 h 210"/>
                <a:gd name="T48" fmla="*/ 0 w 462"/>
                <a:gd name="T49" fmla="*/ 0 h 210"/>
                <a:gd name="T50" fmla="*/ 0 w 462"/>
                <a:gd name="T51" fmla="*/ 0 h 210"/>
                <a:gd name="T52" fmla="*/ 0 w 462"/>
                <a:gd name="T53" fmla="*/ 0 h 210"/>
                <a:gd name="T54" fmla="*/ 0 w 462"/>
                <a:gd name="T55" fmla="*/ 0 h 210"/>
                <a:gd name="T56" fmla="*/ 0 w 462"/>
                <a:gd name="T57" fmla="*/ 0 h 210"/>
                <a:gd name="T58" fmla="*/ 0 w 462"/>
                <a:gd name="T59" fmla="*/ 0 h 210"/>
                <a:gd name="T60" fmla="*/ 0 w 462"/>
                <a:gd name="T61" fmla="*/ 0 h 210"/>
                <a:gd name="T62" fmla="*/ 0 w 462"/>
                <a:gd name="T63" fmla="*/ 0 h 210"/>
                <a:gd name="T64" fmla="*/ 0 w 462"/>
                <a:gd name="T65" fmla="*/ 0 h 210"/>
                <a:gd name="T66" fmla="*/ 0 w 462"/>
                <a:gd name="T67" fmla="*/ 0 h 2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2"/>
                <a:gd name="T103" fmla="*/ 0 h 210"/>
                <a:gd name="T104" fmla="*/ 462 w 462"/>
                <a:gd name="T105" fmla="*/ 210 h 21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2" h="210">
                  <a:moveTo>
                    <a:pt x="24" y="193"/>
                  </a:moveTo>
                  <a:lnTo>
                    <a:pt x="17" y="191"/>
                  </a:lnTo>
                  <a:lnTo>
                    <a:pt x="11" y="187"/>
                  </a:lnTo>
                  <a:lnTo>
                    <a:pt x="7" y="180"/>
                  </a:lnTo>
                  <a:lnTo>
                    <a:pt x="5" y="171"/>
                  </a:lnTo>
                  <a:lnTo>
                    <a:pt x="0" y="34"/>
                  </a:lnTo>
                  <a:lnTo>
                    <a:pt x="1" y="29"/>
                  </a:lnTo>
                  <a:lnTo>
                    <a:pt x="5" y="24"/>
                  </a:lnTo>
                  <a:lnTo>
                    <a:pt x="11" y="18"/>
                  </a:lnTo>
                  <a:lnTo>
                    <a:pt x="17" y="13"/>
                  </a:lnTo>
                  <a:lnTo>
                    <a:pt x="25" y="7"/>
                  </a:lnTo>
                  <a:lnTo>
                    <a:pt x="32" y="3"/>
                  </a:lnTo>
                  <a:lnTo>
                    <a:pt x="38" y="1"/>
                  </a:lnTo>
                  <a:lnTo>
                    <a:pt x="44" y="0"/>
                  </a:lnTo>
                  <a:lnTo>
                    <a:pt x="236" y="25"/>
                  </a:lnTo>
                  <a:lnTo>
                    <a:pt x="358" y="29"/>
                  </a:lnTo>
                  <a:lnTo>
                    <a:pt x="375" y="32"/>
                  </a:lnTo>
                  <a:lnTo>
                    <a:pt x="392" y="37"/>
                  </a:lnTo>
                  <a:lnTo>
                    <a:pt x="409" y="46"/>
                  </a:lnTo>
                  <a:lnTo>
                    <a:pt x="425" y="56"/>
                  </a:lnTo>
                  <a:lnTo>
                    <a:pt x="439" y="67"/>
                  </a:lnTo>
                  <a:lnTo>
                    <a:pt x="450" y="81"/>
                  </a:lnTo>
                  <a:lnTo>
                    <a:pt x="457" y="95"/>
                  </a:lnTo>
                  <a:lnTo>
                    <a:pt x="460" y="111"/>
                  </a:lnTo>
                  <a:lnTo>
                    <a:pt x="462" y="136"/>
                  </a:lnTo>
                  <a:lnTo>
                    <a:pt x="459" y="151"/>
                  </a:lnTo>
                  <a:lnTo>
                    <a:pt x="452" y="166"/>
                  </a:lnTo>
                  <a:lnTo>
                    <a:pt x="441" y="178"/>
                  </a:lnTo>
                  <a:lnTo>
                    <a:pt x="427" y="189"/>
                  </a:lnTo>
                  <a:lnTo>
                    <a:pt x="411" y="198"/>
                  </a:lnTo>
                  <a:lnTo>
                    <a:pt x="395" y="205"/>
                  </a:lnTo>
                  <a:lnTo>
                    <a:pt x="378" y="209"/>
                  </a:lnTo>
                  <a:lnTo>
                    <a:pt x="361" y="210"/>
                  </a:lnTo>
                  <a:lnTo>
                    <a:pt x="24" y="19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79" name="Freeform 430"/>
            <p:cNvSpPr>
              <a:spLocks/>
            </p:cNvSpPr>
            <p:nvPr/>
          </p:nvSpPr>
          <p:spPr bwMode="auto">
            <a:xfrm>
              <a:off x="2504" y="2305"/>
              <a:ext cx="49" cy="17"/>
            </a:xfrm>
            <a:custGeom>
              <a:avLst/>
              <a:gdLst>
                <a:gd name="T0" fmla="*/ 0 w 436"/>
                <a:gd name="T1" fmla="*/ 0 h 196"/>
                <a:gd name="T2" fmla="*/ 0 w 436"/>
                <a:gd name="T3" fmla="*/ 0 h 196"/>
                <a:gd name="T4" fmla="*/ 0 w 436"/>
                <a:gd name="T5" fmla="*/ 0 h 196"/>
                <a:gd name="T6" fmla="*/ 0 w 436"/>
                <a:gd name="T7" fmla="*/ 0 h 196"/>
                <a:gd name="T8" fmla="*/ 0 w 436"/>
                <a:gd name="T9" fmla="*/ 0 h 196"/>
                <a:gd name="T10" fmla="*/ 0 w 436"/>
                <a:gd name="T11" fmla="*/ 0 h 196"/>
                <a:gd name="T12" fmla="*/ 0 w 436"/>
                <a:gd name="T13" fmla="*/ 0 h 196"/>
                <a:gd name="T14" fmla="*/ 0 w 436"/>
                <a:gd name="T15" fmla="*/ 0 h 196"/>
                <a:gd name="T16" fmla="*/ 0 w 436"/>
                <a:gd name="T17" fmla="*/ 0 h 196"/>
                <a:gd name="T18" fmla="*/ 0 w 436"/>
                <a:gd name="T19" fmla="*/ 0 h 196"/>
                <a:gd name="T20" fmla="*/ 0 w 436"/>
                <a:gd name="T21" fmla="*/ 0 h 196"/>
                <a:gd name="T22" fmla="*/ 0 w 436"/>
                <a:gd name="T23" fmla="*/ 0 h 196"/>
                <a:gd name="T24" fmla="*/ 0 w 436"/>
                <a:gd name="T25" fmla="*/ 0 h 196"/>
                <a:gd name="T26" fmla="*/ 0 w 436"/>
                <a:gd name="T27" fmla="*/ 0 h 196"/>
                <a:gd name="T28" fmla="*/ 0 w 436"/>
                <a:gd name="T29" fmla="*/ 0 h 196"/>
                <a:gd name="T30" fmla="*/ 0 w 436"/>
                <a:gd name="T31" fmla="*/ 0 h 196"/>
                <a:gd name="T32" fmla="*/ 0 w 436"/>
                <a:gd name="T33" fmla="*/ 0 h 196"/>
                <a:gd name="T34" fmla="*/ 0 w 436"/>
                <a:gd name="T35" fmla="*/ 0 h 196"/>
                <a:gd name="T36" fmla="*/ 0 w 436"/>
                <a:gd name="T37" fmla="*/ 0 h 196"/>
                <a:gd name="T38" fmla="*/ 0 w 436"/>
                <a:gd name="T39" fmla="*/ 0 h 196"/>
                <a:gd name="T40" fmla="*/ 0 w 436"/>
                <a:gd name="T41" fmla="*/ 0 h 196"/>
                <a:gd name="T42" fmla="*/ 0 w 436"/>
                <a:gd name="T43" fmla="*/ 0 h 196"/>
                <a:gd name="T44" fmla="*/ 0 w 436"/>
                <a:gd name="T45" fmla="*/ 0 h 196"/>
                <a:gd name="T46" fmla="*/ 0 w 436"/>
                <a:gd name="T47" fmla="*/ 0 h 196"/>
                <a:gd name="T48" fmla="*/ 0 w 436"/>
                <a:gd name="T49" fmla="*/ 0 h 196"/>
                <a:gd name="T50" fmla="*/ 0 w 436"/>
                <a:gd name="T51" fmla="*/ 0 h 196"/>
                <a:gd name="T52" fmla="*/ 0 w 436"/>
                <a:gd name="T53" fmla="*/ 0 h 196"/>
                <a:gd name="T54" fmla="*/ 0 w 436"/>
                <a:gd name="T55" fmla="*/ 0 h 196"/>
                <a:gd name="T56" fmla="*/ 0 w 436"/>
                <a:gd name="T57" fmla="*/ 0 h 196"/>
                <a:gd name="T58" fmla="*/ 0 w 436"/>
                <a:gd name="T59" fmla="*/ 0 h 19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6"/>
                <a:gd name="T91" fmla="*/ 0 h 196"/>
                <a:gd name="T92" fmla="*/ 436 w 436"/>
                <a:gd name="T93" fmla="*/ 196 h 19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6" h="196">
                  <a:moveTo>
                    <a:pt x="417" y="196"/>
                  </a:moveTo>
                  <a:lnTo>
                    <a:pt x="424" y="196"/>
                  </a:lnTo>
                  <a:lnTo>
                    <a:pt x="430" y="192"/>
                  </a:lnTo>
                  <a:lnTo>
                    <a:pt x="434" y="186"/>
                  </a:lnTo>
                  <a:lnTo>
                    <a:pt x="436" y="176"/>
                  </a:lnTo>
                  <a:lnTo>
                    <a:pt x="434" y="40"/>
                  </a:lnTo>
                  <a:lnTo>
                    <a:pt x="432" y="32"/>
                  </a:lnTo>
                  <a:lnTo>
                    <a:pt x="428" y="25"/>
                  </a:lnTo>
                  <a:lnTo>
                    <a:pt x="421" y="20"/>
                  </a:lnTo>
                  <a:lnTo>
                    <a:pt x="411" y="18"/>
                  </a:lnTo>
                  <a:lnTo>
                    <a:pt x="198" y="8"/>
                  </a:lnTo>
                  <a:lnTo>
                    <a:pt x="74" y="0"/>
                  </a:lnTo>
                  <a:lnTo>
                    <a:pt x="59" y="1"/>
                  </a:lnTo>
                  <a:lnTo>
                    <a:pt x="45" y="6"/>
                  </a:lnTo>
                  <a:lnTo>
                    <a:pt x="33" y="13"/>
                  </a:lnTo>
                  <a:lnTo>
                    <a:pt x="22" y="22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4" y="114"/>
                  </a:lnTo>
                  <a:lnTo>
                    <a:pt x="8" y="129"/>
                  </a:lnTo>
                  <a:lnTo>
                    <a:pt x="16" y="142"/>
                  </a:lnTo>
                  <a:lnTo>
                    <a:pt x="25" y="155"/>
                  </a:lnTo>
                  <a:lnTo>
                    <a:pt x="37" y="164"/>
                  </a:lnTo>
                  <a:lnTo>
                    <a:pt x="50" y="172"/>
                  </a:lnTo>
                  <a:lnTo>
                    <a:pt x="64" y="176"/>
                  </a:lnTo>
                  <a:lnTo>
                    <a:pt x="79" y="178"/>
                  </a:lnTo>
                  <a:lnTo>
                    <a:pt x="417" y="196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80" name="Freeform 431"/>
            <p:cNvSpPr>
              <a:spLocks/>
            </p:cNvSpPr>
            <p:nvPr/>
          </p:nvSpPr>
          <p:spPr bwMode="auto">
            <a:xfrm>
              <a:off x="2561" y="2307"/>
              <a:ext cx="48" cy="17"/>
            </a:xfrm>
            <a:custGeom>
              <a:avLst/>
              <a:gdLst>
                <a:gd name="T0" fmla="*/ 0 w 436"/>
                <a:gd name="T1" fmla="*/ 0 h 196"/>
                <a:gd name="T2" fmla="*/ 0 w 436"/>
                <a:gd name="T3" fmla="*/ 0 h 196"/>
                <a:gd name="T4" fmla="*/ 0 w 436"/>
                <a:gd name="T5" fmla="*/ 0 h 196"/>
                <a:gd name="T6" fmla="*/ 0 w 436"/>
                <a:gd name="T7" fmla="*/ 0 h 196"/>
                <a:gd name="T8" fmla="*/ 0 w 436"/>
                <a:gd name="T9" fmla="*/ 0 h 196"/>
                <a:gd name="T10" fmla="*/ 0 w 436"/>
                <a:gd name="T11" fmla="*/ 0 h 196"/>
                <a:gd name="T12" fmla="*/ 0 w 436"/>
                <a:gd name="T13" fmla="*/ 0 h 196"/>
                <a:gd name="T14" fmla="*/ 0 w 436"/>
                <a:gd name="T15" fmla="*/ 0 h 196"/>
                <a:gd name="T16" fmla="*/ 0 w 436"/>
                <a:gd name="T17" fmla="*/ 0 h 196"/>
                <a:gd name="T18" fmla="*/ 0 w 436"/>
                <a:gd name="T19" fmla="*/ 0 h 196"/>
                <a:gd name="T20" fmla="*/ 0 w 436"/>
                <a:gd name="T21" fmla="*/ 0 h 196"/>
                <a:gd name="T22" fmla="*/ 0 w 436"/>
                <a:gd name="T23" fmla="*/ 0 h 196"/>
                <a:gd name="T24" fmla="*/ 0 w 436"/>
                <a:gd name="T25" fmla="*/ 0 h 196"/>
                <a:gd name="T26" fmla="*/ 0 w 436"/>
                <a:gd name="T27" fmla="*/ 0 h 196"/>
                <a:gd name="T28" fmla="*/ 0 w 436"/>
                <a:gd name="T29" fmla="*/ 0 h 196"/>
                <a:gd name="T30" fmla="*/ 0 w 436"/>
                <a:gd name="T31" fmla="*/ 0 h 196"/>
                <a:gd name="T32" fmla="*/ 0 w 436"/>
                <a:gd name="T33" fmla="*/ 0 h 196"/>
                <a:gd name="T34" fmla="*/ 0 w 436"/>
                <a:gd name="T35" fmla="*/ 0 h 196"/>
                <a:gd name="T36" fmla="*/ 0 w 436"/>
                <a:gd name="T37" fmla="*/ 0 h 196"/>
                <a:gd name="T38" fmla="*/ 0 w 436"/>
                <a:gd name="T39" fmla="*/ 0 h 196"/>
                <a:gd name="T40" fmla="*/ 0 w 436"/>
                <a:gd name="T41" fmla="*/ 0 h 196"/>
                <a:gd name="T42" fmla="*/ 0 w 436"/>
                <a:gd name="T43" fmla="*/ 0 h 196"/>
                <a:gd name="T44" fmla="*/ 0 w 436"/>
                <a:gd name="T45" fmla="*/ 0 h 196"/>
                <a:gd name="T46" fmla="*/ 0 w 436"/>
                <a:gd name="T47" fmla="*/ 0 h 196"/>
                <a:gd name="T48" fmla="*/ 0 w 436"/>
                <a:gd name="T49" fmla="*/ 0 h 196"/>
                <a:gd name="T50" fmla="*/ 0 w 436"/>
                <a:gd name="T51" fmla="*/ 0 h 196"/>
                <a:gd name="T52" fmla="*/ 0 w 436"/>
                <a:gd name="T53" fmla="*/ 0 h 196"/>
                <a:gd name="T54" fmla="*/ 0 w 436"/>
                <a:gd name="T55" fmla="*/ 0 h 196"/>
                <a:gd name="T56" fmla="*/ 0 w 436"/>
                <a:gd name="T57" fmla="*/ 0 h 196"/>
                <a:gd name="T58" fmla="*/ 0 w 436"/>
                <a:gd name="T59" fmla="*/ 0 h 19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6"/>
                <a:gd name="T91" fmla="*/ 0 h 196"/>
                <a:gd name="T92" fmla="*/ 436 w 436"/>
                <a:gd name="T93" fmla="*/ 196 h 19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6" h="196">
                  <a:moveTo>
                    <a:pt x="25" y="178"/>
                  </a:moveTo>
                  <a:lnTo>
                    <a:pt x="18" y="175"/>
                  </a:lnTo>
                  <a:lnTo>
                    <a:pt x="12" y="171"/>
                  </a:lnTo>
                  <a:lnTo>
                    <a:pt x="7" y="165"/>
                  </a:lnTo>
                  <a:lnTo>
                    <a:pt x="5" y="155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7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236" y="10"/>
                  </a:lnTo>
                  <a:lnTo>
                    <a:pt x="359" y="15"/>
                  </a:lnTo>
                  <a:lnTo>
                    <a:pt x="374" y="18"/>
                  </a:lnTo>
                  <a:lnTo>
                    <a:pt x="388" y="23"/>
                  </a:lnTo>
                  <a:lnTo>
                    <a:pt x="401" y="31"/>
                  </a:lnTo>
                  <a:lnTo>
                    <a:pt x="412" y="41"/>
                  </a:lnTo>
                  <a:lnTo>
                    <a:pt x="421" y="53"/>
                  </a:lnTo>
                  <a:lnTo>
                    <a:pt x="428" y="66"/>
                  </a:lnTo>
                  <a:lnTo>
                    <a:pt x="434" y="81"/>
                  </a:lnTo>
                  <a:lnTo>
                    <a:pt x="436" y="96"/>
                  </a:lnTo>
                  <a:lnTo>
                    <a:pt x="436" y="121"/>
                  </a:lnTo>
                  <a:lnTo>
                    <a:pt x="434" y="137"/>
                  </a:lnTo>
                  <a:lnTo>
                    <a:pt x="430" y="150"/>
                  </a:lnTo>
                  <a:lnTo>
                    <a:pt x="423" y="163"/>
                  </a:lnTo>
                  <a:lnTo>
                    <a:pt x="414" y="174"/>
                  </a:lnTo>
                  <a:lnTo>
                    <a:pt x="403" y="183"/>
                  </a:lnTo>
                  <a:lnTo>
                    <a:pt x="390" y="190"/>
                  </a:lnTo>
                  <a:lnTo>
                    <a:pt x="376" y="195"/>
                  </a:lnTo>
                  <a:lnTo>
                    <a:pt x="361" y="196"/>
                  </a:lnTo>
                  <a:lnTo>
                    <a:pt x="25" y="178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81" name="Freeform 432"/>
            <p:cNvSpPr>
              <a:spLocks/>
            </p:cNvSpPr>
            <p:nvPr/>
          </p:nvSpPr>
          <p:spPr bwMode="auto">
            <a:xfrm>
              <a:off x="2520" y="2270"/>
              <a:ext cx="22" cy="17"/>
            </a:xfrm>
            <a:custGeom>
              <a:avLst/>
              <a:gdLst>
                <a:gd name="T0" fmla="*/ 0 w 198"/>
                <a:gd name="T1" fmla="*/ 0 h 203"/>
                <a:gd name="T2" fmla="*/ 0 w 198"/>
                <a:gd name="T3" fmla="*/ 0 h 203"/>
                <a:gd name="T4" fmla="*/ 0 w 198"/>
                <a:gd name="T5" fmla="*/ 0 h 203"/>
                <a:gd name="T6" fmla="*/ 0 w 198"/>
                <a:gd name="T7" fmla="*/ 0 h 203"/>
                <a:gd name="T8" fmla="*/ 0 w 198"/>
                <a:gd name="T9" fmla="*/ 0 h 203"/>
                <a:gd name="T10" fmla="*/ 0 w 198"/>
                <a:gd name="T11" fmla="*/ 0 h 203"/>
                <a:gd name="T12" fmla="*/ 0 w 198"/>
                <a:gd name="T13" fmla="*/ 0 h 203"/>
                <a:gd name="T14" fmla="*/ 0 w 198"/>
                <a:gd name="T15" fmla="*/ 0 h 203"/>
                <a:gd name="T16" fmla="*/ 0 w 198"/>
                <a:gd name="T17" fmla="*/ 0 h 203"/>
                <a:gd name="T18" fmla="*/ 0 w 198"/>
                <a:gd name="T19" fmla="*/ 0 h 203"/>
                <a:gd name="T20" fmla="*/ 0 w 198"/>
                <a:gd name="T21" fmla="*/ 0 h 203"/>
                <a:gd name="T22" fmla="*/ 0 w 198"/>
                <a:gd name="T23" fmla="*/ 0 h 203"/>
                <a:gd name="T24" fmla="*/ 0 w 198"/>
                <a:gd name="T25" fmla="*/ 0 h 203"/>
                <a:gd name="T26" fmla="*/ 0 w 198"/>
                <a:gd name="T27" fmla="*/ 0 h 203"/>
                <a:gd name="T28" fmla="*/ 0 w 198"/>
                <a:gd name="T29" fmla="*/ 0 h 203"/>
                <a:gd name="T30" fmla="*/ 0 w 198"/>
                <a:gd name="T31" fmla="*/ 0 h 203"/>
                <a:gd name="T32" fmla="*/ 0 w 198"/>
                <a:gd name="T33" fmla="*/ 0 h 203"/>
                <a:gd name="T34" fmla="*/ 0 w 198"/>
                <a:gd name="T35" fmla="*/ 0 h 203"/>
                <a:gd name="T36" fmla="*/ 0 w 198"/>
                <a:gd name="T37" fmla="*/ 0 h 203"/>
                <a:gd name="T38" fmla="*/ 0 w 198"/>
                <a:gd name="T39" fmla="*/ 0 h 203"/>
                <a:gd name="T40" fmla="*/ 0 w 198"/>
                <a:gd name="T41" fmla="*/ 0 h 203"/>
                <a:gd name="T42" fmla="*/ 0 w 198"/>
                <a:gd name="T43" fmla="*/ 0 h 203"/>
                <a:gd name="T44" fmla="*/ 0 w 198"/>
                <a:gd name="T45" fmla="*/ 0 h 203"/>
                <a:gd name="T46" fmla="*/ 0 w 198"/>
                <a:gd name="T47" fmla="*/ 0 h 203"/>
                <a:gd name="T48" fmla="*/ 0 w 198"/>
                <a:gd name="T49" fmla="*/ 0 h 203"/>
                <a:gd name="T50" fmla="*/ 0 w 198"/>
                <a:gd name="T51" fmla="*/ 0 h 203"/>
                <a:gd name="T52" fmla="*/ 0 w 198"/>
                <a:gd name="T53" fmla="*/ 0 h 203"/>
                <a:gd name="T54" fmla="*/ 0 w 198"/>
                <a:gd name="T55" fmla="*/ 0 h 203"/>
                <a:gd name="T56" fmla="*/ 0 w 198"/>
                <a:gd name="T57" fmla="*/ 0 h 203"/>
                <a:gd name="T58" fmla="*/ 0 w 198"/>
                <a:gd name="T59" fmla="*/ 0 h 203"/>
                <a:gd name="T60" fmla="*/ 0 w 198"/>
                <a:gd name="T61" fmla="*/ 0 h 203"/>
                <a:gd name="T62" fmla="*/ 0 w 198"/>
                <a:gd name="T63" fmla="*/ 0 h 203"/>
                <a:gd name="T64" fmla="*/ 0 w 198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203"/>
                <a:gd name="T101" fmla="*/ 198 w 198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203">
                  <a:moveTo>
                    <a:pt x="101" y="203"/>
                  </a:moveTo>
                  <a:lnTo>
                    <a:pt x="81" y="200"/>
                  </a:lnTo>
                  <a:lnTo>
                    <a:pt x="63" y="192"/>
                  </a:lnTo>
                  <a:lnTo>
                    <a:pt x="45" y="182"/>
                  </a:lnTo>
                  <a:lnTo>
                    <a:pt x="30" y="169"/>
                  </a:lnTo>
                  <a:lnTo>
                    <a:pt x="18" y="153"/>
                  </a:lnTo>
                  <a:lnTo>
                    <a:pt x="8" y="136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4"/>
                  </a:lnTo>
                  <a:lnTo>
                    <a:pt x="7" y="56"/>
                  </a:lnTo>
                  <a:lnTo>
                    <a:pt x="16" y="39"/>
                  </a:lnTo>
                  <a:lnTo>
                    <a:pt x="27" y="26"/>
                  </a:lnTo>
                  <a:lnTo>
                    <a:pt x="42" y="14"/>
                  </a:lnTo>
                  <a:lnTo>
                    <a:pt x="59" y="6"/>
                  </a:lnTo>
                  <a:lnTo>
                    <a:pt x="77" y="1"/>
                  </a:lnTo>
                  <a:lnTo>
                    <a:pt x="97" y="0"/>
                  </a:lnTo>
                  <a:lnTo>
                    <a:pt x="117" y="3"/>
                  </a:lnTo>
                  <a:lnTo>
                    <a:pt x="135" y="10"/>
                  </a:lnTo>
                  <a:lnTo>
                    <a:pt x="152" y="21"/>
                  </a:lnTo>
                  <a:lnTo>
                    <a:pt x="168" y="34"/>
                  </a:lnTo>
                  <a:lnTo>
                    <a:pt x="180" y="50"/>
                  </a:lnTo>
                  <a:lnTo>
                    <a:pt x="190" y="67"/>
                  </a:lnTo>
                  <a:lnTo>
                    <a:pt x="196" y="87"/>
                  </a:lnTo>
                  <a:lnTo>
                    <a:pt x="198" y="108"/>
                  </a:lnTo>
                  <a:lnTo>
                    <a:pt x="196" y="128"/>
                  </a:lnTo>
                  <a:lnTo>
                    <a:pt x="191" y="147"/>
                  </a:lnTo>
                  <a:lnTo>
                    <a:pt x="182" y="163"/>
                  </a:lnTo>
                  <a:lnTo>
                    <a:pt x="171" y="177"/>
                  </a:lnTo>
                  <a:lnTo>
                    <a:pt x="155" y="188"/>
                  </a:lnTo>
                  <a:lnTo>
                    <a:pt x="139" y="197"/>
                  </a:lnTo>
                  <a:lnTo>
                    <a:pt x="121" y="202"/>
                  </a:lnTo>
                  <a:lnTo>
                    <a:pt x="101" y="2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82" name="Freeform 433"/>
            <p:cNvSpPr>
              <a:spLocks/>
            </p:cNvSpPr>
            <p:nvPr/>
          </p:nvSpPr>
          <p:spPr bwMode="auto">
            <a:xfrm>
              <a:off x="2566" y="2272"/>
              <a:ext cx="22" cy="17"/>
            </a:xfrm>
            <a:custGeom>
              <a:avLst/>
              <a:gdLst>
                <a:gd name="T0" fmla="*/ 0 w 197"/>
                <a:gd name="T1" fmla="*/ 0 h 203"/>
                <a:gd name="T2" fmla="*/ 0 w 197"/>
                <a:gd name="T3" fmla="*/ 0 h 203"/>
                <a:gd name="T4" fmla="*/ 0 w 197"/>
                <a:gd name="T5" fmla="*/ 0 h 203"/>
                <a:gd name="T6" fmla="*/ 0 w 197"/>
                <a:gd name="T7" fmla="*/ 0 h 203"/>
                <a:gd name="T8" fmla="*/ 0 w 197"/>
                <a:gd name="T9" fmla="*/ 0 h 203"/>
                <a:gd name="T10" fmla="*/ 0 w 197"/>
                <a:gd name="T11" fmla="*/ 0 h 203"/>
                <a:gd name="T12" fmla="*/ 0 w 197"/>
                <a:gd name="T13" fmla="*/ 0 h 203"/>
                <a:gd name="T14" fmla="*/ 0 w 197"/>
                <a:gd name="T15" fmla="*/ 0 h 203"/>
                <a:gd name="T16" fmla="*/ 0 w 197"/>
                <a:gd name="T17" fmla="*/ 0 h 203"/>
                <a:gd name="T18" fmla="*/ 0 w 197"/>
                <a:gd name="T19" fmla="*/ 0 h 203"/>
                <a:gd name="T20" fmla="*/ 0 w 197"/>
                <a:gd name="T21" fmla="*/ 0 h 203"/>
                <a:gd name="T22" fmla="*/ 0 w 197"/>
                <a:gd name="T23" fmla="*/ 0 h 203"/>
                <a:gd name="T24" fmla="*/ 0 w 197"/>
                <a:gd name="T25" fmla="*/ 0 h 203"/>
                <a:gd name="T26" fmla="*/ 0 w 197"/>
                <a:gd name="T27" fmla="*/ 0 h 203"/>
                <a:gd name="T28" fmla="*/ 0 w 197"/>
                <a:gd name="T29" fmla="*/ 0 h 203"/>
                <a:gd name="T30" fmla="*/ 0 w 197"/>
                <a:gd name="T31" fmla="*/ 0 h 203"/>
                <a:gd name="T32" fmla="*/ 0 w 197"/>
                <a:gd name="T33" fmla="*/ 0 h 203"/>
                <a:gd name="T34" fmla="*/ 0 w 197"/>
                <a:gd name="T35" fmla="*/ 0 h 203"/>
                <a:gd name="T36" fmla="*/ 0 w 197"/>
                <a:gd name="T37" fmla="*/ 0 h 203"/>
                <a:gd name="T38" fmla="*/ 0 w 197"/>
                <a:gd name="T39" fmla="*/ 0 h 203"/>
                <a:gd name="T40" fmla="*/ 0 w 197"/>
                <a:gd name="T41" fmla="*/ 0 h 203"/>
                <a:gd name="T42" fmla="*/ 0 w 197"/>
                <a:gd name="T43" fmla="*/ 0 h 203"/>
                <a:gd name="T44" fmla="*/ 0 w 197"/>
                <a:gd name="T45" fmla="*/ 0 h 203"/>
                <a:gd name="T46" fmla="*/ 0 w 197"/>
                <a:gd name="T47" fmla="*/ 0 h 203"/>
                <a:gd name="T48" fmla="*/ 0 w 197"/>
                <a:gd name="T49" fmla="*/ 0 h 203"/>
                <a:gd name="T50" fmla="*/ 0 w 197"/>
                <a:gd name="T51" fmla="*/ 0 h 203"/>
                <a:gd name="T52" fmla="*/ 0 w 197"/>
                <a:gd name="T53" fmla="*/ 0 h 203"/>
                <a:gd name="T54" fmla="*/ 0 w 197"/>
                <a:gd name="T55" fmla="*/ 0 h 203"/>
                <a:gd name="T56" fmla="*/ 0 w 197"/>
                <a:gd name="T57" fmla="*/ 0 h 203"/>
                <a:gd name="T58" fmla="*/ 0 w 197"/>
                <a:gd name="T59" fmla="*/ 0 h 203"/>
                <a:gd name="T60" fmla="*/ 0 w 197"/>
                <a:gd name="T61" fmla="*/ 0 h 203"/>
                <a:gd name="T62" fmla="*/ 0 w 197"/>
                <a:gd name="T63" fmla="*/ 0 h 203"/>
                <a:gd name="T64" fmla="*/ 0 w 197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3"/>
                <a:gd name="T101" fmla="*/ 197 w 197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3">
                  <a:moveTo>
                    <a:pt x="100" y="203"/>
                  </a:moveTo>
                  <a:lnTo>
                    <a:pt x="81" y="200"/>
                  </a:lnTo>
                  <a:lnTo>
                    <a:pt x="62" y="192"/>
                  </a:lnTo>
                  <a:lnTo>
                    <a:pt x="45" y="182"/>
                  </a:lnTo>
                  <a:lnTo>
                    <a:pt x="30" y="169"/>
                  </a:lnTo>
                  <a:lnTo>
                    <a:pt x="18" y="153"/>
                  </a:lnTo>
                  <a:lnTo>
                    <a:pt x="8" y="135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4"/>
                  </a:lnTo>
                  <a:lnTo>
                    <a:pt x="7" y="56"/>
                  </a:lnTo>
                  <a:lnTo>
                    <a:pt x="16" y="39"/>
                  </a:lnTo>
                  <a:lnTo>
                    <a:pt x="27" y="26"/>
                  </a:lnTo>
                  <a:lnTo>
                    <a:pt x="42" y="14"/>
                  </a:lnTo>
                  <a:lnTo>
                    <a:pt x="58" y="6"/>
                  </a:lnTo>
                  <a:lnTo>
                    <a:pt x="77" y="1"/>
                  </a:lnTo>
                  <a:lnTo>
                    <a:pt x="96" y="0"/>
                  </a:lnTo>
                  <a:lnTo>
                    <a:pt x="116" y="3"/>
                  </a:lnTo>
                  <a:lnTo>
                    <a:pt x="134" y="10"/>
                  </a:lnTo>
                  <a:lnTo>
                    <a:pt x="151" y="21"/>
                  </a:lnTo>
                  <a:lnTo>
                    <a:pt x="166" y="34"/>
                  </a:lnTo>
                  <a:lnTo>
                    <a:pt x="178" y="49"/>
                  </a:lnTo>
                  <a:lnTo>
                    <a:pt x="189" y="67"/>
                  </a:lnTo>
                  <a:lnTo>
                    <a:pt x="195" y="87"/>
                  </a:lnTo>
                  <a:lnTo>
                    <a:pt x="197" y="107"/>
                  </a:lnTo>
                  <a:lnTo>
                    <a:pt x="195" y="128"/>
                  </a:lnTo>
                  <a:lnTo>
                    <a:pt x="190" y="147"/>
                  </a:lnTo>
                  <a:lnTo>
                    <a:pt x="180" y="163"/>
                  </a:lnTo>
                  <a:lnTo>
                    <a:pt x="169" y="177"/>
                  </a:lnTo>
                  <a:lnTo>
                    <a:pt x="154" y="188"/>
                  </a:lnTo>
                  <a:lnTo>
                    <a:pt x="138" y="196"/>
                  </a:lnTo>
                  <a:lnTo>
                    <a:pt x="120" y="202"/>
                  </a:lnTo>
                  <a:lnTo>
                    <a:pt x="100" y="2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83" name="Freeform 434"/>
            <p:cNvSpPr>
              <a:spLocks/>
            </p:cNvSpPr>
            <p:nvPr/>
          </p:nvSpPr>
          <p:spPr bwMode="auto">
            <a:xfrm>
              <a:off x="2513" y="2243"/>
              <a:ext cx="37" cy="18"/>
            </a:xfrm>
            <a:custGeom>
              <a:avLst/>
              <a:gdLst>
                <a:gd name="T0" fmla="*/ 0 w 340"/>
                <a:gd name="T1" fmla="*/ 0 h 217"/>
                <a:gd name="T2" fmla="*/ 0 w 340"/>
                <a:gd name="T3" fmla="*/ 0 h 217"/>
                <a:gd name="T4" fmla="*/ 0 w 340"/>
                <a:gd name="T5" fmla="*/ 0 h 217"/>
                <a:gd name="T6" fmla="*/ 0 w 340"/>
                <a:gd name="T7" fmla="*/ 0 h 217"/>
                <a:gd name="T8" fmla="*/ 0 w 340"/>
                <a:gd name="T9" fmla="*/ 0 h 217"/>
                <a:gd name="T10" fmla="*/ 0 w 340"/>
                <a:gd name="T11" fmla="*/ 0 h 217"/>
                <a:gd name="T12" fmla="*/ 0 w 340"/>
                <a:gd name="T13" fmla="*/ 0 h 217"/>
                <a:gd name="T14" fmla="*/ 0 w 340"/>
                <a:gd name="T15" fmla="*/ 0 h 217"/>
                <a:gd name="T16" fmla="*/ 0 w 340"/>
                <a:gd name="T17" fmla="*/ 0 h 217"/>
                <a:gd name="T18" fmla="*/ 0 w 340"/>
                <a:gd name="T19" fmla="*/ 0 h 217"/>
                <a:gd name="T20" fmla="*/ 0 w 340"/>
                <a:gd name="T21" fmla="*/ 0 h 217"/>
                <a:gd name="T22" fmla="*/ 0 w 340"/>
                <a:gd name="T23" fmla="*/ 0 h 217"/>
                <a:gd name="T24" fmla="*/ 0 w 340"/>
                <a:gd name="T25" fmla="*/ 0 h 217"/>
                <a:gd name="T26" fmla="*/ 0 w 340"/>
                <a:gd name="T27" fmla="*/ 0 h 217"/>
                <a:gd name="T28" fmla="*/ 0 w 340"/>
                <a:gd name="T29" fmla="*/ 0 h 217"/>
                <a:gd name="T30" fmla="*/ 0 w 340"/>
                <a:gd name="T31" fmla="*/ 0 h 217"/>
                <a:gd name="T32" fmla="*/ 0 w 340"/>
                <a:gd name="T33" fmla="*/ 0 h 217"/>
                <a:gd name="T34" fmla="*/ 0 w 340"/>
                <a:gd name="T35" fmla="*/ 0 h 217"/>
                <a:gd name="T36" fmla="*/ 0 w 340"/>
                <a:gd name="T37" fmla="*/ 0 h 2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0"/>
                <a:gd name="T58" fmla="*/ 0 h 217"/>
                <a:gd name="T59" fmla="*/ 340 w 340"/>
                <a:gd name="T60" fmla="*/ 217 h 2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0" h="217">
                  <a:moveTo>
                    <a:pt x="105" y="0"/>
                  </a:moveTo>
                  <a:lnTo>
                    <a:pt x="229" y="7"/>
                  </a:lnTo>
                  <a:lnTo>
                    <a:pt x="276" y="20"/>
                  </a:lnTo>
                  <a:lnTo>
                    <a:pt x="310" y="46"/>
                  </a:lnTo>
                  <a:lnTo>
                    <a:pt x="331" y="81"/>
                  </a:lnTo>
                  <a:lnTo>
                    <a:pt x="340" y="120"/>
                  </a:lnTo>
                  <a:lnTo>
                    <a:pt x="333" y="158"/>
                  </a:lnTo>
                  <a:lnTo>
                    <a:pt x="314" y="191"/>
                  </a:lnTo>
                  <a:lnTo>
                    <a:pt x="281" y="212"/>
                  </a:lnTo>
                  <a:lnTo>
                    <a:pt x="234" y="217"/>
                  </a:lnTo>
                  <a:lnTo>
                    <a:pt x="110" y="210"/>
                  </a:lnTo>
                  <a:lnTo>
                    <a:pt x="63" y="198"/>
                  </a:lnTo>
                  <a:lnTo>
                    <a:pt x="29" y="172"/>
                  </a:lnTo>
                  <a:lnTo>
                    <a:pt x="7" y="137"/>
                  </a:lnTo>
                  <a:lnTo>
                    <a:pt x="0" y="97"/>
                  </a:lnTo>
                  <a:lnTo>
                    <a:pt x="6" y="59"/>
                  </a:lnTo>
                  <a:lnTo>
                    <a:pt x="26" y="27"/>
                  </a:lnTo>
                  <a:lnTo>
                    <a:pt x="59" y="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84" name="Freeform 435"/>
            <p:cNvSpPr>
              <a:spLocks/>
            </p:cNvSpPr>
            <p:nvPr/>
          </p:nvSpPr>
          <p:spPr bwMode="auto">
            <a:xfrm>
              <a:off x="2479" y="2268"/>
              <a:ext cx="31" cy="18"/>
            </a:xfrm>
            <a:custGeom>
              <a:avLst/>
              <a:gdLst>
                <a:gd name="T0" fmla="*/ 0 w 280"/>
                <a:gd name="T1" fmla="*/ 0 h 214"/>
                <a:gd name="T2" fmla="*/ 0 w 280"/>
                <a:gd name="T3" fmla="*/ 0 h 214"/>
                <a:gd name="T4" fmla="*/ 0 w 280"/>
                <a:gd name="T5" fmla="*/ 0 h 214"/>
                <a:gd name="T6" fmla="*/ 0 w 280"/>
                <a:gd name="T7" fmla="*/ 0 h 214"/>
                <a:gd name="T8" fmla="*/ 0 w 280"/>
                <a:gd name="T9" fmla="*/ 0 h 214"/>
                <a:gd name="T10" fmla="*/ 0 w 280"/>
                <a:gd name="T11" fmla="*/ 0 h 214"/>
                <a:gd name="T12" fmla="*/ 0 w 280"/>
                <a:gd name="T13" fmla="*/ 0 h 214"/>
                <a:gd name="T14" fmla="*/ 0 w 280"/>
                <a:gd name="T15" fmla="*/ 0 h 214"/>
                <a:gd name="T16" fmla="*/ 0 w 280"/>
                <a:gd name="T17" fmla="*/ 0 h 214"/>
                <a:gd name="T18" fmla="*/ 0 w 280"/>
                <a:gd name="T19" fmla="*/ 0 h 214"/>
                <a:gd name="T20" fmla="*/ 0 w 280"/>
                <a:gd name="T21" fmla="*/ 0 h 214"/>
                <a:gd name="T22" fmla="*/ 0 w 280"/>
                <a:gd name="T23" fmla="*/ 0 h 214"/>
                <a:gd name="T24" fmla="*/ 0 w 280"/>
                <a:gd name="T25" fmla="*/ 0 h 214"/>
                <a:gd name="T26" fmla="*/ 0 w 280"/>
                <a:gd name="T27" fmla="*/ 0 h 214"/>
                <a:gd name="T28" fmla="*/ 0 w 280"/>
                <a:gd name="T29" fmla="*/ 0 h 214"/>
                <a:gd name="T30" fmla="*/ 0 w 280"/>
                <a:gd name="T31" fmla="*/ 0 h 214"/>
                <a:gd name="T32" fmla="*/ 0 w 280"/>
                <a:gd name="T33" fmla="*/ 0 h 214"/>
                <a:gd name="T34" fmla="*/ 0 w 280"/>
                <a:gd name="T35" fmla="*/ 0 h 214"/>
                <a:gd name="T36" fmla="*/ 0 w 280"/>
                <a:gd name="T37" fmla="*/ 0 h 2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0"/>
                <a:gd name="T58" fmla="*/ 0 h 214"/>
                <a:gd name="T59" fmla="*/ 280 w 280"/>
                <a:gd name="T60" fmla="*/ 214 h 2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0" h="214">
                  <a:moveTo>
                    <a:pt x="105" y="0"/>
                  </a:moveTo>
                  <a:lnTo>
                    <a:pt x="170" y="4"/>
                  </a:lnTo>
                  <a:lnTo>
                    <a:pt x="218" y="16"/>
                  </a:lnTo>
                  <a:lnTo>
                    <a:pt x="252" y="42"/>
                  </a:lnTo>
                  <a:lnTo>
                    <a:pt x="272" y="76"/>
                  </a:lnTo>
                  <a:lnTo>
                    <a:pt x="280" y="115"/>
                  </a:lnTo>
                  <a:lnTo>
                    <a:pt x="274" y="153"/>
                  </a:lnTo>
                  <a:lnTo>
                    <a:pt x="254" y="187"/>
                  </a:lnTo>
                  <a:lnTo>
                    <a:pt x="222" y="208"/>
                  </a:lnTo>
                  <a:lnTo>
                    <a:pt x="175" y="214"/>
                  </a:lnTo>
                  <a:lnTo>
                    <a:pt x="110" y="210"/>
                  </a:lnTo>
                  <a:lnTo>
                    <a:pt x="62" y="198"/>
                  </a:lnTo>
                  <a:lnTo>
                    <a:pt x="28" y="172"/>
                  </a:lnTo>
                  <a:lnTo>
                    <a:pt x="7" y="137"/>
                  </a:lnTo>
                  <a:lnTo>
                    <a:pt x="0" y="97"/>
                  </a:lnTo>
                  <a:lnTo>
                    <a:pt x="6" y="59"/>
                  </a:lnTo>
                  <a:lnTo>
                    <a:pt x="25" y="27"/>
                  </a:lnTo>
                  <a:lnTo>
                    <a:pt x="58" y="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85" name="Freeform 436"/>
            <p:cNvSpPr>
              <a:spLocks/>
            </p:cNvSpPr>
            <p:nvPr/>
          </p:nvSpPr>
          <p:spPr bwMode="auto">
            <a:xfrm>
              <a:off x="2558" y="2246"/>
              <a:ext cx="38" cy="18"/>
            </a:xfrm>
            <a:custGeom>
              <a:avLst/>
              <a:gdLst>
                <a:gd name="T0" fmla="*/ 0 w 338"/>
                <a:gd name="T1" fmla="*/ 0 h 217"/>
                <a:gd name="T2" fmla="*/ 0 w 338"/>
                <a:gd name="T3" fmla="*/ 0 h 217"/>
                <a:gd name="T4" fmla="*/ 0 w 338"/>
                <a:gd name="T5" fmla="*/ 0 h 217"/>
                <a:gd name="T6" fmla="*/ 0 w 338"/>
                <a:gd name="T7" fmla="*/ 0 h 217"/>
                <a:gd name="T8" fmla="*/ 0 w 338"/>
                <a:gd name="T9" fmla="*/ 0 h 217"/>
                <a:gd name="T10" fmla="*/ 0 w 338"/>
                <a:gd name="T11" fmla="*/ 0 h 217"/>
                <a:gd name="T12" fmla="*/ 0 w 338"/>
                <a:gd name="T13" fmla="*/ 0 h 217"/>
                <a:gd name="T14" fmla="*/ 0 w 338"/>
                <a:gd name="T15" fmla="*/ 0 h 217"/>
                <a:gd name="T16" fmla="*/ 0 w 338"/>
                <a:gd name="T17" fmla="*/ 0 h 217"/>
                <a:gd name="T18" fmla="*/ 0 w 338"/>
                <a:gd name="T19" fmla="*/ 0 h 217"/>
                <a:gd name="T20" fmla="*/ 0 w 338"/>
                <a:gd name="T21" fmla="*/ 0 h 217"/>
                <a:gd name="T22" fmla="*/ 0 w 338"/>
                <a:gd name="T23" fmla="*/ 0 h 217"/>
                <a:gd name="T24" fmla="*/ 0 w 338"/>
                <a:gd name="T25" fmla="*/ 0 h 217"/>
                <a:gd name="T26" fmla="*/ 0 w 338"/>
                <a:gd name="T27" fmla="*/ 0 h 217"/>
                <a:gd name="T28" fmla="*/ 0 w 338"/>
                <a:gd name="T29" fmla="*/ 0 h 217"/>
                <a:gd name="T30" fmla="*/ 0 w 338"/>
                <a:gd name="T31" fmla="*/ 0 h 217"/>
                <a:gd name="T32" fmla="*/ 0 w 338"/>
                <a:gd name="T33" fmla="*/ 0 h 217"/>
                <a:gd name="T34" fmla="*/ 0 w 338"/>
                <a:gd name="T35" fmla="*/ 0 h 217"/>
                <a:gd name="T36" fmla="*/ 0 w 338"/>
                <a:gd name="T37" fmla="*/ 0 h 2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38"/>
                <a:gd name="T58" fmla="*/ 0 h 217"/>
                <a:gd name="T59" fmla="*/ 338 w 338"/>
                <a:gd name="T60" fmla="*/ 217 h 2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38" h="217">
                  <a:moveTo>
                    <a:pt x="105" y="0"/>
                  </a:moveTo>
                  <a:lnTo>
                    <a:pt x="227" y="7"/>
                  </a:lnTo>
                  <a:lnTo>
                    <a:pt x="275" y="20"/>
                  </a:lnTo>
                  <a:lnTo>
                    <a:pt x="310" y="46"/>
                  </a:lnTo>
                  <a:lnTo>
                    <a:pt x="331" y="81"/>
                  </a:lnTo>
                  <a:lnTo>
                    <a:pt x="338" y="120"/>
                  </a:lnTo>
                  <a:lnTo>
                    <a:pt x="332" y="158"/>
                  </a:lnTo>
                  <a:lnTo>
                    <a:pt x="313" y="190"/>
                  </a:lnTo>
                  <a:lnTo>
                    <a:pt x="280" y="212"/>
                  </a:lnTo>
                  <a:lnTo>
                    <a:pt x="232" y="217"/>
                  </a:lnTo>
                  <a:lnTo>
                    <a:pt x="110" y="210"/>
                  </a:lnTo>
                  <a:lnTo>
                    <a:pt x="63" y="198"/>
                  </a:lnTo>
                  <a:lnTo>
                    <a:pt x="28" y="172"/>
                  </a:lnTo>
                  <a:lnTo>
                    <a:pt x="7" y="137"/>
                  </a:lnTo>
                  <a:lnTo>
                    <a:pt x="0" y="98"/>
                  </a:lnTo>
                  <a:lnTo>
                    <a:pt x="6" y="60"/>
                  </a:lnTo>
                  <a:lnTo>
                    <a:pt x="25" y="28"/>
                  </a:lnTo>
                  <a:lnTo>
                    <a:pt x="59" y="6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86" name="Freeform 437"/>
            <p:cNvSpPr>
              <a:spLocks/>
            </p:cNvSpPr>
            <p:nvPr/>
          </p:nvSpPr>
          <p:spPr bwMode="auto">
            <a:xfrm>
              <a:off x="2603" y="2247"/>
              <a:ext cx="23" cy="44"/>
            </a:xfrm>
            <a:custGeom>
              <a:avLst/>
              <a:gdLst>
                <a:gd name="T0" fmla="*/ 0 w 212"/>
                <a:gd name="T1" fmla="*/ 0 h 523"/>
                <a:gd name="T2" fmla="*/ 0 w 212"/>
                <a:gd name="T3" fmla="*/ 0 h 523"/>
                <a:gd name="T4" fmla="*/ 0 w 212"/>
                <a:gd name="T5" fmla="*/ 0 h 523"/>
                <a:gd name="T6" fmla="*/ 0 w 212"/>
                <a:gd name="T7" fmla="*/ 0 h 523"/>
                <a:gd name="T8" fmla="*/ 0 w 212"/>
                <a:gd name="T9" fmla="*/ 0 h 523"/>
                <a:gd name="T10" fmla="*/ 0 w 212"/>
                <a:gd name="T11" fmla="*/ 0 h 523"/>
                <a:gd name="T12" fmla="*/ 0 w 212"/>
                <a:gd name="T13" fmla="*/ 0 h 523"/>
                <a:gd name="T14" fmla="*/ 0 w 212"/>
                <a:gd name="T15" fmla="*/ 0 h 523"/>
                <a:gd name="T16" fmla="*/ 0 w 212"/>
                <a:gd name="T17" fmla="*/ 0 h 523"/>
                <a:gd name="T18" fmla="*/ 0 w 212"/>
                <a:gd name="T19" fmla="*/ 0 h 523"/>
                <a:gd name="T20" fmla="*/ 0 w 212"/>
                <a:gd name="T21" fmla="*/ 0 h 523"/>
                <a:gd name="T22" fmla="*/ 0 w 212"/>
                <a:gd name="T23" fmla="*/ 0 h 523"/>
                <a:gd name="T24" fmla="*/ 0 w 212"/>
                <a:gd name="T25" fmla="*/ 0 h 523"/>
                <a:gd name="T26" fmla="*/ 0 w 212"/>
                <a:gd name="T27" fmla="*/ 0 h 523"/>
                <a:gd name="T28" fmla="*/ 0 w 212"/>
                <a:gd name="T29" fmla="*/ 0 h 523"/>
                <a:gd name="T30" fmla="*/ 0 w 212"/>
                <a:gd name="T31" fmla="*/ 0 h 523"/>
                <a:gd name="T32" fmla="*/ 0 w 212"/>
                <a:gd name="T33" fmla="*/ 0 h 523"/>
                <a:gd name="T34" fmla="*/ 0 w 212"/>
                <a:gd name="T35" fmla="*/ 0 h 523"/>
                <a:gd name="T36" fmla="*/ 0 w 212"/>
                <a:gd name="T37" fmla="*/ 0 h 523"/>
                <a:gd name="T38" fmla="*/ 0 w 212"/>
                <a:gd name="T39" fmla="*/ 0 h 523"/>
                <a:gd name="T40" fmla="*/ 0 w 212"/>
                <a:gd name="T41" fmla="*/ 0 h 523"/>
                <a:gd name="T42" fmla="*/ 0 w 212"/>
                <a:gd name="T43" fmla="*/ 0 h 523"/>
                <a:gd name="T44" fmla="*/ 0 w 212"/>
                <a:gd name="T45" fmla="*/ 0 h 523"/>
                <a:gd name="T46" fmla="*/ 0 w 212"/>
                <a:gd name="T47" fmla="*/ 0 h 523"/>
                <a:gd name="T48" fmla="*/ 0 w 212"/>
                <a:gd name="T49" fmla="*/ 0 h 523"/>
                <a:gd name="T50" fmla="*/ 0 w 212"/>
                <a:gd name="T51" fmla="*/ 0 h 523"/>
                <a:gd name="T52" fmla="*/ 0 w 212"/>
                <a:gd name="T53" fmla="*/ 0 h 523"/>
                <a:gd name="T54" fmla="*/ 0 w 212"/>
                <a:gd name="T55" fmla="*/ 0 h 523"/>
                <a:gd name="T56" fmla="*/ 0 w 212"/>
                <a:gd name="T57" fmla="*/ 0 h 523"/>
                <a:gd name="T58" fmla="*/ 0 w 212"/>
                <a:gd name="T59" fmla="*/ 0 h 523"/>
                <a:gd name="T60" fmla="*/ 0 w 212"/>
                <a:gd name="T61" fmla="*/ 0 h 523"/>
                <a:gd name="T62" fmla="*/ 0 w 212"/>
                <a:gd name="T63" fmla="*/ 0 h 523"/>
                <a:gd name="T64" fmla="*/ 0 w 212"/>
                <a:gd name="T65" fmla="*/ 0 h 523"/>
                <a:gd name="T66" fmla="*/ 0 w 212"/>
                <a:gd name="T67" fmla="*/ 0 h 523"/>
                <a:gd name="T68" fmla="*/ 0 w 212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2"/>
                <a:gd name="T106" fmla="*/ 0 h 523"/>
                <a:gd name="T107" fmla="*/ 212 w 212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2" h="523">
                  <a:moveTo>
                    <a:pt x="7" y="415"/>
                  </a:moveTo>
                  <a:lnTo>
                    <a:pt x="0" y="98"/>
                  </a:lnTo>
                  <a:lnTo>
                    <a:pt x="1" y="74"/>
                  </a:lnTo>
                  <a:lnTo>
                    <a:pt x="7" y="53"/>
                  </a:lnTo>
                  <a:lnTo>
                    <a:pt x="17" y="36"/>
                  </a:lnTo>
                  <a:lnTo>
                    <a:pt x="29" y="22"/>
                  </a:lnTo>
                  <a:lnTo>
                    <a:pt x="44" y="12"/>
                  </a:lnTo>
                  <a:lnTo>
                    <a:pt x="61" y="5"/>
                  </a:lnTo>
                  <a:lnTo>
                    <a:pt x="80" y="1"/>
                  </a:lnTo>
                  <a:lnTo>
                    <a:pt x="99" y="0"/>
                  </a:lnTo>
                  <a:lnTo>
                    <a:pt x="118" y="3"/>
                  </a:lnTo>
                  <a:lnTo>
                    <a:pt x="137" y="9"/>
                  </a:lnTo>
                  <a:lnTo>
                    <a:pt x="154" y="18"/>
                  </a:lnTo>
                  <a:lnTo>
                    <a:pt x="170" y="31"/>
                  </a:lnTo>
                  <a:lnTo>
                    <a:pt x="184" y="46"/>
                  </a:lnTo>
                  <a:lnTo>
                    <a:pt x="195" y="65"/>
                  </a:lnTo>
                  <a:lnTo>
                    <a:pt x="202" y="86"/>
                  </a:lnTo>
                  <a:lnTo>
                    <a:pt x="205" y="110"/>
                  </a:lnTo>
                  <a:lnTo>
                    <a:pt x="212" y="427"/>
                  </a:lnTo>
                  <a:lnTo>
                    <a:pt x="210" y="452"/>
                  </a:lnTo>
                  <a:lnTo>
                    <a:pt x="205" y="473"/>
                  </a:lnTo>
                  <a:lnTo>
                    <a:pt x="195" y="489"/>
                  </a:lnTo>
                  <a:lnTo>
                    <a:pt x="183" y="502"/>
                  </a:lnTo>
                  <a:lnTo>
                    <a:pt x="167" y="512"/>
                  </a:lnTo>
                  <a:lnTo>
                    <a:pt x="150" y="518"/>
                  </a:lnTo>
                  <a:lnTo>
                    <a:pt x="132" y="522"/>
                  </a:lnTo>
                  <a:lnTo>
                    <a:pt x="113" y="523"/>
                  </a:lnTo>
                  <a:lnTo>
                    <a:pt x="92" y="521"/>
                  </a:lnTo>
                  <a:lnTo>
                    <a:pt x="73" y="516"/>
                  </a:lnTo>
                  <a:lnTo>
                    <a:pt x="55" y="507"/>
                  </a:lnTo>
                  <a:lnTo>
                    <a:pt x="40" y="494"/>
                  </a:lnTo>
                  <a:lnTo>
                    <a:pt x="27" y="479"/>
                  </a:lnTo>
                  <a:lnTo>
                    <a:pt x="18" y="460"/>
                  </a:lnTo>
                  <a:lnTo>
                    <a:pt x="11" y="439"/>
                  </a:lnTo>
                  <a:lnTo>
                    <a:pt x="7" y="4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87" name="Freeform 438"/>
            <p:cNvSpPr>
              <a:spLocks/>
            </p:cNvSpPr>
            <p:nvPr/>
          </p:nvSpPr>
          <p:spPr bwMode="auto">
            <a:xfrm>
              <a:off x="2521" y="2269"/>
              <a:ext cx="22" cy="17"/>
            </a:xfrm>
            <a:custGeom>
              <a:avLst/>
              <a:gdLst>
                <a:gd name="T0" fmla="*/ 0 w 198"/>
                <a:gd name="T1" fmla="*/ 0 h 203"/>
                <a:gd name="T2" fmla="*/ 0 w 198"/>
                <a:gd name="T3" fmla="*/ 0 h 203"/>
                <a:gd name="T4" fmla="*/ 0 w 198"/>
                <a:gd name="T5" fmla="*/ 0 h 203"/>
                <a:gd name="T6" fmla="*/ 0 w 198"/>
                <a:gd name="T7" fmla="*/ 0 h 203"/>
                <a:gd name="T8" fmla="*/ 0 w 198"/>
                <a:gd name="T9" fmla="*/ 0 h 203"/>
                <a:gd name="T10" fmla="*/ 0 w 198"/>
                <a:gd name="T11" fmla="*/ 0 h 203"/>
                <a:gd name="T12" fmla="*/ 0 w 198"/>
                <a:gd name="T13" fmla="*/ 0 h 203"/>
                <a:gd name="T14" fmla="*/ 0 w 198"/>
                <a:gd name="T15" fmla="*/ 0 h 203"/>
                <a:gd name="T16" fmla="*/ 0 w 198"/>
                <a:gd name="T17" fmla="*/ 0 h 203"/>
                <a:gd name="T18" fmla="*/ 0 w 198"/>
                <a:gd name="T19" fmla="*/ 0 h 203"/>
                <a:gd name="T20" fmla="*/ 0 w 198"/>
                <a:gd name="T21" fmla="*/ 0 h 203"/>
                <a:gd name="T22" fmla="*/ 0 w 198"/>
                <a:gd name="T23" fmla="*/ 0 h 203"/>
                <a:gd name="T24" fmla="*/ 0 w 198"/>
                <a:gd name="T25" fmla="*/ 0 h 203"/>
                <a:gd name="T26" fmla="*/ 0 w 198"/>
                <a:gd name="T27" fmla="*/ 0 h 203"/>
                <a:gd name="T28" fmla="*/ 0 w 198"/>
                <a:gd name="T29" fmla="*/ 0 h 203"/>
                <a:gd name="T30" fmla="*/ 0 w 198"/>
                <a:gd name="T31" fmla="*/ 0 h 203"/>
                <a:gd name="T32" fmla="*/ 0 w 198"/>
                <a:gd name="T33" fmla="*/ 0 h 203"/>
                <a:gd name="T34" fmla="*/ 0 w 198"/>
                <a:gd name="T35" fmla="*/ 0 h 203"/>
                <a:gd name="T36" fmla="*/ 0 w 198"/>
                <a:gd name="T37" fmla="*/ 0 h 203"/>
                <a:gd name="T38" fmla="*/ 0 w 198"/>
                <a:gd name="T39" fmla="*/ 0 h 203"/>
                <a:gd name="T40" fmla="*/ 0 w 198"/>
                <a:gd name="T41" fmla="*/ 0 h 203"/>
                <a:gd name="T42" fmla="*/ 0 w 198"/>
                <a:gd name="T43" fmla="*/ 0 h 203"/>
                <a:gd name="T44" fmla="*/ 0 w 198"/>
                <a:gd name="T45" fmla="*/ 0 h 203"/>
                <a:gd name="T46" fmla="*/ 0 w 198"/>
                <a:gd name="T47" fmla="*/ 0 h 203"/>
                <a:gd name="T48" fmla="*/ 0 w 198"/>
                <a:gd name="T49" fmla="*/ 0 h 203"/>
                <a:gd name="T50" fmla="*/ 0 w 198"/>
                <a:gd name="T51" fmla="*/ 0 h 203"/>
                <a:gd name="T52" fmla="*/ 0 w 198"/>
                <a:gd name="T53" fmla="*/ 0 h 203"/>
                <a:gd name="T54" fmla="*/ 0 w 198"/>
                <a:gd name="T55" fmla="*/ 0 h 203"/>
                <a:gd name="T56" fmla="*/ 0 w 198"/>
                <a:gd name="T57" fmla="*/ 0 h 203"/>
                <a:gd name="T58" fmla="*/ 0 w 198"/>
                <a:gd name="T59" fmla="*/ 0 h 203"/>
                <a:gd name="T60" fmla="*/ 0 w 198"/>
                <a:gd name="T61" fmla="*/ 0 h 203"/>
                <a:gd name="T62" fmla="*/ 0 w 198"/>
                <a:gd name="T63" fmla="*/ 0 h 203"/>
                <a:gd name="T64" fmla="*/ 0 w 198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203"/>
                <a:gd name="T101" fmla="*/ 198 w 198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203">
                  <a:moveTo>
                    <a:pt x="101" y="203"/>
                  </a:moveTo>
                  <a:lnTo>
                    <a:pt x="81" y="199"/>
                  </a:lnTo>
                  <a:lnTo>
                    <a:pt x="63" y="192"/>
                  </a:lnTo>
                  <a:lnTo>
                    <a:pt x="45" y="182"/>
                  </a:lnTo>
                  <a:lnTo>
                    <a:pt x="30" y="168"/>
                  </a:lnTo>
                  <a:lnTo>
                    <a:pt x="18" y="153"/>
                  </a:lnTo>
                  <a:lnTo>
                    <a:pt x="8" y="135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4"/>
                  </a:lnTo>
                  <a:lnTo>
                    <a:pt x="7" y="56"/>
                  </a:lnTo>
                  <a:lnTo>
                    <a:pt x="16" y="39"/>
                  </a:lnTo>
                  <a:lnTo>
                    <a:pt x="27" y="26"/>
                  </a:lnTo>
                  <a:lnTo>
                    <a:pt x="42" y="14"/>
                  </a:lnTo>
                  <a:lnTo>
                    <a:pt x="59" y="6"/>
                  </a:lnTo>
                  <a:lnTo>
                    <a:pt x="77" y="1"/>
                  </a:lnTo>
                  <a:lnTo>
                    <a:pt x="97" y="0"/>
                  </a:lnTo>
                  <a:lnTo>
                    <a:pt x="117" y="3"/>
                  </a:lnTo>
                  <a:lnTo>
                    <a:pt x="135" y="10"/>
                  </a:lnTo>
                  <a:lnTo>
                    <a:pt x="152" y="20"/>
                  </a:lnTo>
                  <a:lnTo>
                    <a:pt x="168" y="34"/>
                  </a:lnTo>
                  <a:lnTo>
                    <a:pt x="180" y="49"/>
                  </a:lnTo>
                  <a:lnTo>
                    <a:pt x="190" y="67"/>
                  </a:lnTo>
                  <a:lnTo>
                    <a:pt x="196" y="87"/>
                  </a:lnTo>
                  <a:lnTo>
                    <a:pt x="198" y="107"/>
                  </a:lnTo>
                  <a:lnTo>
                    <a:pt x="196" y="128"/>
                  </a:lnTo>
                  <a:lnTo>
                    <a:pt x="191" y="147"/>
                  </a:lnTo>
                  <a:lnTo>
                    <a:pt x="182" y="163"/>
                  </a:lnTo>
                  <a:lnTo>
                    <a:pt x="171" y="177"/>
                  </a:lnTo>
                  <a:lnTo>
                    <a:pt x="155" y="188"/>
                  </a:lnTo>
                  <a:lnTo>
                    <a:pt x="139" y="196"/>
                  </a:lnTo>
                  <a:lnTo>
                    <a:pt x="121" y="202"/>
                  </a:lnTo>
                  <a:lnTo>
                    <a:pt x="101" y="20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88" name="Freeform 439"/>
            <p:cNvSpPr>
              <a:spLocks/>
            </p:cNvSpPr>
            <p:nvPr/>
          </p:nvSpPr>
          <p:spPr bwMode="auto">
            <a:xfrm>
              <a:off x="2567" y="2271"/>
              <a:ext cx="21" cy="17"/>
            </a:xfrm>
            <a:custGeom>
              <a:avLst/>
              <a:gdLst>
                <a:gd name="T0" fmla="*/ 0 w 197"/>
                <a:gd name="T1" fmla="*/ 0 h 202"/>
                <a:gd name="T2" fmla="*/ 0 w 197"/>
                <a:gd name="T3" fmla="*/ 0 h 202"/>
                <a:gd name="T4" fmla="*/ 0 w 197"/>
                <a:gd name="T5" fmla="*/ 0 h 202"/>
                <a:gd name="T6" fmla="*/ 0 w 197"/>
                <a:gd name="T7" fmla="*/ 0 h 202"/>
                <a:gd name="T8" fmla="*/ 0 w 197"/>
                <a:gd name="T9" fmla="*/ 0 h 202"/>
                <a:gd name="T10" fmla="*/ 0 w 197"/>
                <a:gd name="T11" fmla="*/ 0 h 202"/>
                <a:gd name="T12" fmla="*/ 0 w 197"/>
                <a:gd name="T13" fmla="*/ 0 h 202"/>
                <a:gd name="T14" fmla="*/ 0 w 197"/>
                <a:gd name="T15" fmla="*/ 0 h 202"/>
                <a:gd name="T16" fmla="*/ 0 w 197"/>
                <a:gd name="T17" fmla="*/ 0 h 202"/>
                <a:gd name="T18" fmla="*/ 0 w 197"/>
                <a:gd name="T19" fmla="*/ 0 h 202"/>
                <a:gd name="T20" fmla="*/ 0 w 197"/>
                <a:gd name="T21" fmla="*/ 0 h 202"/>
                <a:gd name="T22" fmla="*/ 0 w 197"/>
                <a:gd name="T23" fmla="*/ 0 h 202"/>
                <a:gd name="T24" fmla="*/ 0 w 197"/>
                <a:gd name="T25" fmla="*/ 0 h 202"/>
                <a:gd name="T26" fmla="*/ 0 w 197"/>
                <a:gd name="T27" fmla="*/ 0 h 202"/>
                <a:gd name="T28" fmla="*/ 0 w 197"/>
                <a:gd name="T29" fmla="*/ 0 h 202"/>
                <a:gd name="T30" fmla="*/ 0 w 197"/>
                <a:gd name="T31" fmla="*/ 0 h 202"/>
                <a:gd name="T32" fmla="*/ 0 w 197"/>
                <a:gd name="T33" fmla="*/ 0 h 202"/>
                <a:gd name="T34" fmla="*/ 0 w 197"/>
                <a:gd name="T35" fmla="*/ 0 h 202"/>
                <a:gd name="T36" fmla="*/ 0 w 197"/>
                <a:gd name="T37" fmla="*/ 0 h 202"/>
                <a:gd name="T38" fmla="*/ 0 w 197"/>
                <a:gd name="T39" fmla="*/ 0 h 202"/>
                <a:gd name="T40" fmla="*/ 0 w 197"/>
                <a:gd name="T41" fmla="*/ 0 h 202"/>
                <a:gd name="T42" fmla="*/ 0 w 197"/>
                <a:gd name="T43" fmla="*/ 0 h 202"/>
                <a:gd name="T44" fmla="*/ 0 w 197"/>
                <a:gd name="T45" fmla="*/ 0 h 202"/>
                <a:gd name="T46" fmla="*/ 0 w 197"/>
                <a:gd name="T47" fmla="*/ 0 h 202"/>
                <a:gd name="T48" fmla="*/ 0 w 197"/>
                <a:gd name="T49" fmla="*/ 0 h 202"/>
                <a:gd name="T50" fmla="*/ 0 w 197"/>
                <a:gd name="T51" fmla="*/ 0 h 202"/>
                <a:gd name="T52" fmla="*/ 0 w 197"/>
                <a:gd name="T53" fmla="*/ 0 h 202"/>
                <a:gd name="T54" fmla="*/ 0 w 197"/>
                <a:gd name="T55" fmla="*/ 0 h 202"/>
                <a:gd name="T56" fmla="*/ 0 w 197"/>
                <a:gd name="T57" fmla="*/ 0 h 202"/>
                <a:gd name="T58" fmla="*/ 0 w 197"/>
                <a:gd name="T59" fmla="*/ 0 h 202"/>
                <a:gd name="T60" fmla="*/ 0 w 197"/>
                <a:gd name="T61" fmla="*/ 0 h 202"/>
                <a:gd name="T62" fmla="*/ 0 w 197"/>
                <a:gd name="T63" fmla="*/ 0 h 202"/>
                <a:gd name="T64" fmla="*/ 0 w 197"/>
                <a:gd name="T65" fmla="*/ 0 h 2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2"/>
                <a:gd name="T101" fmla="*/ 197 w 197"/>
                <a:gd name="T102" fmla="*/ 202 h 2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2">
                  <a:moveTo>
                    <a:pt x="100" y="202"/>
                  </a:moveTo>
                  <a:lnTo>
                    <a:pt x="80" y="199"/>
                  </a:lnTo>
                  <a:lnTo>
                    <a:pt x="62" y="192"/>
                  </a:lnTo>
                  <a:lnTo>
                    <a:pt x="45" y="182"/>
                  </a:lnTo>
                  <a:lnTo>
                    <a:pt x="30" y="168"/>
                  </a:lnTo>
                  <a:lnTo>
                    <a:pt x="18" y="153"/>
                  </a:lnTo>
                  <a:lnTo>
                    <a:pt x="8" y="135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4"/>
                  </a:lnTo>
                  <a:lnTo>
                    <a:pt x="7" y="55"/>
                  </a:lnTo>
                  <a:lnTo>
                    <a:pt x="16" y="39"/>
                  </a:lnTo>
                  <a:lnTo>
                    <a:pt x="27" y="25"/>
                  </a:lnTo>
                  <a:lnTo>
                    <a:pt x="42" y="14"/>
                  </a:lnTo>
                  <a:lnTo>
                    <a:pt x="58" y="6"/>
                  </a:lnTo>
                  <a:lnTo>
                    <a:pt x="77" y="1"/>
                  </a:lnTo>
                  <a:lnTo>
                    <a:pt x="96" y="0"/>
                  </a:lnTo>
                  <a:lnTo>
                    <a:pt x="116" y="3"/>
                  </a:lnTo>
                  <a:lnTo>
                    <a:pt x="134" y="10"/>
                  </a:lnTo>
                  <a:lnTo>
                    <a:pt x="151" y="20"/>
                  </a:lnTo>
                  <a:lnTo>
                    <a:pt x="166" y="34"/>
                  </a:lnTo>
                  <a:lnTo>
                    <a:pt x="179" y="49"/>
                  </a:lnTo>
                  <a:lnTo>
                    <a:pt x="189" y="67"/>
                  </a:lnTo>
                  <a:lnTo>
                    <a:pt x="195" y="87"/>
                  </a:lnTo>
                  <a:lnTo>
                    <a:pt x="197" y="107"/>
                  </a:lnTo>
                  <a:lnTo>
                    <a:pt x="195" y="128"/>
                  </a:lnTo>
                  <a:lnTo>
                    <a:pt x="190" y="147"/>
                  </a:lnTo>
                  <a:lnTo>
                    <a:pt x="181" y="163"/>
                  </a:lnTo>
                  <a:lnTo>
                    <a:pt x="169" y="177"/>
                  </a:lnTo>
                  <a:lnTo>
                    <a:pt x="154" y="188"/>
                  </a:lnTo>
                  <a:lnTo>
                    <a:pt x="138" y="196"/>
                  </a:lnTo>
                  <a:lnTo>
                    <a:pt x="120" y="201"/>
                  </a:lnTo>
                  <a:lnTo>
                    <a:pt x="100" y="202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89" name="Freeform 440"/>
            <p:cNvSpPr>
              <a:spLocks/>
            </p:cNvSpPr>
            <p:nvPr/>
          </p:nvSpPr>
          <p:spPr bwMode="auto">
            <a:xfrm>
              <a:off x="2514" y="2242"/>
              <a:ext cx="38" cy="19"/>
            </a:xfrm>
            <a:custGeom>
              <a:avLst/>
              <a:gdLst>
                <a:gd name="T0" fmla="*/ 0 w 340"/>
                <a:gd name="T1" fmla="*/ 0 h 218"/>
                <a:gd name="T2" fmla="*/ 0 w 340"/>
                <a:gd name="T3" fmla="*/ 0 h 218"/>
                <a:gd name="T4" fmla="*/ 0 w 340"/>
                <a:gd name="T5" fmla="*/ 0 h 218"/>
                <a:gd name="T6" fmla="*/ 0 w 340"/>
                <a:gd name="T7" fmla="*/ 0 h 218"/>
                <a:gd name="T8" fmla="*/ 0 w 340"/>
                <a:gd name="T9" fmla="*/ 0 h 218"/>
                <a:gd name="T10" fmla="*/ 0 w 340"/>
                <a:gd name="T11" fmla="*/ 0 h 218"/>
                <a:gd name="T12" fmla="*/ 0 w 340"/>
                <a:gd name="T13" fmla="*/ 0 h 218"/>
                <a:gd name="T14" fmla="*/ 0 w 340"/>
                <a:gd name="T15" fmla="*/ 0 h 218"/>
                <a:gd name="T16" fmla="*/ 0 w 340"/>
                <a:gd name="T17" fmla="*/ 0 h 218"/>
                <a:gd name="T18" fmla="*/ 0 w 340"/>
                <a:gd name="T19" fmla="*/ 0 h 218"/>
                <a:gd name="T20" fmla="*/ 0 w 340"/>
                <a:gd name="T21" fmla="*/ 0 h 218"/>
                <a:gd name="T22" fmla="*/ 0 w 340"/>
                <a:gd name="T23" fmla="*/ 0 h 218"/>
                <a:gd name="T24" fmla="*/ 0 w 340"/>
                <a:gd name="T25" fmla="*/ 0 h 218"/>
                <a:gd name="T26" fmla="*/ 0 w 340"/>
                <a:gd name="T27" fmla="*/ 0 h 218"/>
                <a:gd name="T28" fmla="*/ 0 w 340"/>
                <a:gd name="T29" fmla="*/ 0 h 218"/>
                <a:gd name="T30" fmla="*/ 0 w 340"/>
                <a:gd name="T31" fmla="*/ 0 h 218"/>
                <a:gd name="T32" fmla="*/ 0 w 340"/>
                <a:gd name="T33" fmla="*/ 0 h 218"/>
                <a:gd name="T34" fmla="*/ 0 w 340"/>
                <a:gd name="T35" fmla="*/ 0 h 218"/>
                <a:gd name="T36" fmla="*/ 0 w 340"/>
                <a:gd name="T37" fmla="*/ 0 h 2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0"/>
                <a:gd name="T58" fmla="*/ 0 h 218"/>
                <a:gd name="T59" fmla="*/ 340 w 340"/>
                <a:gd name="T60" fmla="*/ 218 h 21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0" h="218">
                  <a:moveTo>
                    <a:pt x="105" y="0"/>
                  </a:moveTo>
                  <a:lnTo>
                    <a:pt x="229" y="8"/>
                  </a:lnTo>
                  <a:lnTo>
                    <a:pt x="276" y="20"/>
                  </a:lnTo>
                  <a:lnTo>
                    <a:pt x="310" y="46"/>
                  </a:lnTo>
                  <a:lnTo>
                    <a:pt x="332" y="82"/>
                  </a:lnTo>
                  <a:lnTo>
                    <a:pt x="340" y="120"/>
                  </a:lnTo>
                  <a:lnTo>
                    <a:pt x="334" y="158"/>
                  </a:lnTo>
                  <a:lnTo>
                    <a:pt x="313" y="190"/>
                  </a:lnTo>
                  <a:lnTo>
                    <a:pt x="280" y="212"/>
                  </a:lnTo>
                  <a:lnTo>
                    <a:pt x="233" y="218"/>
                  </a:lnTo>
                  <a:lnTo>
                    <a:pt x="111" y="210"/>
                  </a:lnTo>
                  <a:lnTo>
                    <a:pt x="63" y="197"/>
                  </a:lnTo>
                  <a:lnTo>
                    <a:pt x="29" y="172"/>
                  </a:lnTo>
                  <a:lnTo>
                    <a:pt x="8" y="136"/>
                  </a:lnTo>
                  <a:lnTo>
                    <a:pt x="0" y="98"/>
                  </a:lnTo>
                  <a:lnTo>
                    <a:pt x="7" y="60"/>
                  </a:lnTo>
                  <a:lnTo>
                    <a:pt x="26" y="28"/>
                  </a:lnTo>
                  <a:lnTo>
                    <a:pt x="59" y="6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90" name="Freeform 441"/>
            <p:cNvSpPr>
              <a:spLocks/>
            </p:cNvSpPr>
            <p:nvPr/>
          </p:nvSpPr>
          <p:spPr bwMode="auto">
            <a:xfrm>
              <a:off x="2480" y="2267"/>
              <a:ext cx="31" cy="18"/>
            </a:xfrm>
            <a:custGeom>
              <a:avLst/>
              <a:gdLst>
                <a:gd name="T0" fmla="*/ 0 w 279"/>
                <a:gd name="T1" fmla="*/ 0 h 215"/>
                <a:gd name="T2" fmla="*/ 0 w 279"/>
                <a:gd name="T3" fmla="*/ 0 h 215"/>
                <a:gd name="T4" fmla="*/ 0 w 279"/>
                <a:gd name="T5" fmla="*/ 0 h 215"/>
                <a:gd name="T6" fmla="*/ 0 w 279"/>
                <a:gd name="T7" fmla="*/ 0 h 215"/>
                <a:gd name="T8" fmla="*/ 0 w 279"/>
                <a:gd name="T9" fmla="*/ 0 h 215"/>
                <a:gd name="T10" fmla="*/ 0 w 279"/>
                <a:gd name="T11" fmla="*/ 0 h 215"/>
                <a:gd name="T12" fmla="*/ 0 w 279"/>
                <a:gd name="T13" fmla="*/ 0 h 215"/>
                <a:gd name="T14" fmla="*/ 0 w 279"/>
                <a:gd name="T15" fmla="*/ 0 h 215"/>
                <a:gd name="T16" fmla="*/ 0 w 279"/>
                <a:gd name="T17" fmla="*/ 0 h 215"/>
                <a:gd name="T18" fmla="*/ 0 w 279"/>
                <a:gd name="T19" fmla="*/ 0 h 215"/>
                <a:gd name="T20" fmla="*/ 0 w 279"/>
                <a:gd name="T21" fmla="*/ 0 h 215"/>
                <a:gd name="T22" fmla="*/ 0 w 279"/>
                <a:gd name="T23" fmla="*/ 0 h 215"/>
                <a:gd name="T24" fmla="*/ 0 w 279"/>
                <a:gd name="T25" fmla="*/ 0 h 215"/>
                <a:gd name="T26" fmla="*/ 0 w 279"/>
                <a:gd name="T27" fmla="*/ 0 h 215"/>
                <a:gd name="T28" fmla="*/ 0 w 279"/>
                <a:gd name="T29" fmla="*/ 0 h 215"/>
                <a:gd name="T30" fmla="*/ 0 w 279"/>
                <a:gd name="T31" fmla="*/ 0 h 215"/>
                <a:gd name="T32" fmla="*/ 0 w 279"/>
                <a:gd name="T33" fmla="*/ 0 h 215"/>
                <a:gd name="T34" fmla="*/ 0 w 279"/>
                <a:gd name="T35" fmla="*/ 0 h 215"/>
                <a:gd name="T36" fmla="*/ 0 w 279"/>
                <a:gd name="T37" fmla="*/ 0 h 2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79"/>
                <a:gd name="T58" fmla="*/ 0 h 215"/>
                <a:gd name="T59" fmla="*/ 279 w 279"/>
                <a:gd name="T60" fmla="*/ 215 h 2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79" h="215">
                  <a:moveTo>
                    <a:pt x="105" y="0"/>
                  </a:moveTo>
                  <a:lnTo>
                    <a:pt x="169" y="5"/>
                  </a:lnTo>
                  <a:lnTo>
                    <a:pt x="217" y="16"/>
                  </a:lnTo>
                  <a:lnTo>
                    <a:pt x="251" y="42"/>
                  </a:lnTo>
                  <a:lnTo>
                    <a:pt x="272" y="76"/>
                  </a:lnTo>
                  <a:lnTo>
                    <a:pt x="279" y="116"/>
                  </a:lnTo>
                  <a:lnTo>
                    <a:pt x="273" y="154"/>
                  </a:lnTo>
                  <a:lnTo>
                    <a:pt x="254" y="186"/>
                  </a:lnTo>
                  <a:lnTo>
                    <a:pt x="221" y="209"/>
                  </a:lnTo>
                  <a:lnTo>
                    <a:pt x="174" y="215"/>
                  </a:lnTo>
                  <a:lnTo>
                    <a:pt x="110" y="210"/>
                  </a:lnTo>
                  <a:lnTo>
                    <a:pt x="62" y="198"/>
                  </a:lnTo>
                  <a:lnTo>
                    <a:pt x="28" y="172"/>
                  </a:lnTo>
                  <a:lnTo>
                    <a:pt x="7" y="136"/>
                  </a:lnTo>
                  <a:lnTo>
                    <a:pt x="0" y="97"/>
                  </a:lnTo>
                  <a:lnTo>
                    <a:pt x="6" y="59"/>
                  </a:lnTo>
                  <a:lnTo>
                    <a:pt x="25" y="27"/>
                  </a:lnTo>
                  <a:lnTo>
                    <a:pt x="58" y="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91" name="Freeform 442"/>
            <p:cNvSpPr>
              <a:spLocks/>
            </p:cNvSpPr>
            <p:nvPr/>
          </p:nvSpPr>
          <p:spPr bwMode="auto">
            <a:xfrm>
              <a:off x="2559" y="2245"/>
              <a:ext cx="38" cy="18"/>
            </a:xfrm>
            <a:custGeom>
              <a:avLst/>
              <a:gdLst>
                <a:gd name="T0" fmla="*/ 0 w 338"/>
                <a:gd name="T1" fmla="*/ 0 h 217"/>
                <a:gd name="T2" fmla="*/ 0 w 338"/>
                <a:gd name="T3" fmla="*/ 0 h 217"/>
                <a:gd name="T4" fmla="*/ 0 w 338"/>
                <a:gd name="T5" fmla="*/ 0 h 217"/>
                <a:gd name="T6" fmla="*/ 0 w 338"/>
                <a:gd name="T7" fmla="*/ 0 h 217"/>
                <a:gd name="T8" fmla="*/ 0 w 338"/>
                <a:gd name="T9" fmla="*/ 0 h 217"/>
                <a:gd name="T10" fmla="*/ 0 w 338"/>
                <a:gd name="T11" fmla="*/ 0 h 217"/>
                <a:gd name="T12" fmla="*/ 0 w 338"/>
                <a:gd name="T13" fmla="*/ 0 h 217"/>
                <a:gd name="T14" fmla="*/ 0 w 338"/>
                <a:gd name="T15" fmla="*/ 0 h 217"/>
                <a:gd name="T16" fmla="*/ 0 w 338"/>
                <a:gd name="T17" fmla="*/ 0 h 217"/>
                <a:gd name="T18" fmla="*/ 0 w 338"/>
                <a:gd name="T19" fmla="*/ 0 h 217"/>
                <a:gd name="T20" fmla="*/ 0 w 338"/>
                <a:gd name="T21" fmla="*/ 0 h 217"/>
                <a:gd name="T22" fmla="*/ 0 w 338"/>
                <a:gd name="T23" fmla="*/ 0 h 217"/>
                <a:gd name="T24" fmla="*/ 0 w 338"/>
                <a:gd name="T25" fmla="*/ 0 h 217"/>
                <a:gd name="T26" fmla="*/ 0 w 338"/>
                <a:gd name="T27" fmla="*/ 0 h 217"/>
                <a:gd name="T28" fmla="*/ 0 w 338"/>
                <a:gd name="T29" fmla="*/ 0 h 217"/>
                <a:gd name="T30" fmla="*/ 0 w 338"/>
                <a:gd name="T31" fmla="*/ 0 h 217"/>
                <a:gd name="T32" fmla="*/ 0 w 338"/>
                <a:gd name="T33" fmla="*/ 0 h 217"/>
                <a:gd name="T34" fmla="*/ 0 w 338"/>
                <a:gd name="T35" fmla="*/ 0 h 217"/>
                <a:gd name="T36" fmla="*/ 0 w 338"/>
                <a:gd name="T37" fmla="*/ 0 h 2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38"/>
                <a:gd name="T58" fmla="*/ 0 h 217"/>
                <a:gd name="T59" fmla="*/ 338 w 338"/>
                <a:gd name="T60" fmla="*/ 217 h 2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38" h="217">
                  <a:moveTo>
                    <a:pt x="105" y="0"/>
                  </a:moveTo>
                  <a:lnTo>
                    <a:pt x="227" y="7"/>
                  </a:lnTo>
                  <a:lnTo>
                    <a:pt x="275" y="19"/>
                  </a:lnTo>
                  <a:lnTo>
                    <a:pt x="309" y="45"/>
                  </a:lnTo>
                  <a:lnTo>
                    <a:pt x="330" y="80"/>
                  </a:lnTo>
                  <a:lnTo>
                    <a:pt x="338" y="119"/>
                  </a:lnTo>
                  <a:lnTo>
                    <a:pt x="332" y="157"/>
                  </a:lnTo>
                  <a:lnTo>
                    <a:pt x="313" y="189"/>
                  </a:lnTo>
                  <a:lnTo>
                    <a:pt x="280" y="211"/>
                  </a:lnTo>
                  <a:lnTo>
                    <a:pt x="232" y="217"/>
                  </a:lnTo>
                  <a:lnTo>
                    <a:pt x="110" y="210"/>
                  </a:lnTo>
                  <a:lnTo>
                    <a:pt x="63" y="197"/>
                  </a:lnTo>
                  <a:lnTo>
                    <a:pt x="29" y="172"/>
                  </a:lnTo>
                  <a:lnTo>
                    <a:pt x="7" y="136"/>
                  </a:lnTo>
                  <a:lnTo>
                    <a:pt x="0" y="97"/>
                  </a:lnTo>
                  <a:lnTo>
                    <a:pt x="6" y="59"/>
                  </a:lnTo>
                  <a:lnTo>
                    <a:pt x="26" y="27"/>
                  </a:lnTo>
                  <a:lnTo>
                    <a:pt x="59" y="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92" name="Freeform 443"/>
            <p:cNvSpPr>
              <a:spLocks/>
            </p:cNvSpPr>
            <p:nvPr/>
          </p:nvSpPr>
          <p:spPr bwMode="auto">
            <a:xfrm>
              <a:off x="2604" y="2246"/>
              <a:ext cx="23" cy="44"/>
            </a:xfrm>
            <a:custGeom>
              <a:avLst/>
              <a:gdLst>
                <a:gd name="T0" fmla="*/ 0 w 213"/>
                <a:gd name="T1" fmla="*/ 0 h 524"/>
                <a:gd name="T2" fmla="*/ 0 w 213"/>
                <a:gd name="T3" fmla="*/ 0 h 524"/>
                <a:gd name="T4" fmla="*/ 0 w 213"/>
                <a:gd name="T5" fmla="*/ 0 h 524"/>
                <a:gd name="T6" fmla="*/ 0 w 213"/>
                <a:gd name="T7" fmla="*/ 0 h 524"/>
                <a:gd name="T8" fmla="*/ 0 w 213"/>
                <a:gd name="T9" fmla="*/ 0 h 524"/>
                <a:gd name="T10" fmla="*/ 0 w 213"/>
                <a:gd name="T11" fmla="*/ 0 h 524"/>
                <a:gd name="T12" fmla="*/ 0 w 213"/>
                <a:gd name="T13" fmla="*/ 0 h 524"/>
                <a:gd name="T14" fmla="*/ 0 w 213"/>
                <a:gd name="T15" fmla="*/ 0 h 524"/>
                <a:gd name="T16" fmla="*/ 0 w 213"/>
                <a:gd name="T17" fmla="*/ 0 h 524"/>
                <a:gd name="T18" fmla="*/ 0 w 213"/>
                <a:gd name="T19" fmla="*/ 0 h 524"/>
                <a:gd name="T20" fmla="*/ 0 w 213"/>
                <a:gd name="T21" fmla="*/ 0 h 524"/>
                <a:gd name="T22" fmla="*/ 0 w 213"/>
                <a:gd name="T23" fmla="*/ 0 h 524"/>
                <a:gd name="T24" fmla="*/ 0 w 213"/>
                <a:gd name="T25" fmla="*/ 0 h 524"/>
                <a:gd name="T26" fmla="*/ 0 w 213"/>
                <a:gd name="T27" fmla="*/ 0 h 524"/>
                <a:gd name="T28" fmla="*/ 0 w 213"/>
                <a:gd name="T29" fmla="*/ 0 h 524"/>
                <a:gd name="T30" fmla="*/ 0 w 213"/>
                <a:gd name="T31" fmla="*/ 0 h 524"/>
                <a:gd name="T32" fmla="*/ 0 w 213"/>
                <a:gd name="T33" fmla="*/ 0 h 524"/>
                <a:gd name="T34" fmla="*/ 0 w 213"/>
                <a:gd name="T35" fmla="*/ 0 h 524"/>
                <a:gd name="T36" fmla="*/ 0 w 213"/>
                <a:gd name="T37" fmla="*/ 0 h 524"/>
                <a:gd name="T38" fmla="*/ 0 w 213"/>
                <a:gd name="T39" fmla="*/ 0 h 524"/>
                <a:gd name="T40" fmla="*/ 0 w 213"/>
                <a:gd name="T41" fmla="*/ 0 h 524"/>
                <a:gd name="T42" fmla="*/ 0 w 213"/>
                <a:gd name="T43" fmla="*/ 0 h 524"/>
                <a:gd name="T44" fmla="*/ 0 w 213"/>
                <a:gd name="T45" fmla="*/ 0 h 524"/>
                <a:gd name="T46" fmla="*/ 0 w 213"/>
                <a:gd name="T47" fmla="*/ 0 h 524"/>
                <a:gd name="T48" fmla="*/ 0 w 213"/>
                <a:gd name="T49" fmla="*/ 0 h 524"/>
                <a:gd name="T50" fmla="*/ 0 w 213"/>
                <a:gd name="T51" fmla="*/ 0 h 524"/>
                <a:gd name="T52" fmla="*/ 0 w 213"/>
                <a:gd name="T53" fmla="*/ 0 h 524"/>
                <a:gd name="T54" fmla="*/ 0 w 213"/>
                <a:gd name="T55" fmla="*/ 0 h 524"/>
                <a:gd name="T56" fmla="*/ 0 w 213"/>
                <a:gd name="T57" fmla="*/ 0 h 524"/>
                <a:gd name="T58" fmla="*/ 0 w 213"/>
                <a:gd name="T59" fmla="*/ 0 h 524"/>
                <a:gd name="T60" fmla="*/ 0 w 213"/>
                <a:gd name="T61" fmla="*/ 0 h 524"/>
                <a:gd name="T62" fmla="*/ 0 w 213"/>
                <a:gd name="T63" fmla="*/ 0 h 524"/>
                <a:gd name="T64" fmla="*/ 0 w 213"/>
                <a:gd name="T65" fmla="*/ 0 h 524"/>
                <a:gd name="T66" fmla="*/ 0 w 213"/>
                <a:gd name="T67" fmla="*/ 0 h 524"/>
                <a:gd name="T68" fmla="*/ 0 w 213"/>
                <a:gd name="T69" fmla="*/ 0 h 5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3"/>
                <a:gd name="T106" fmla="*/ 0 h 524"/>
                <a:gd name="T107" fmla="*/ 213 w 213"/>
                <a:gd name="T108" fmla="*/ 524 h 5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3" h="524">
                  <a:moveTo>
                    <a:pt x="8" y="415"/>
                  </a:moveTo>
                  <a:lnTo>
                    <a:pt x="0" y="99"/>
                  </a:lnTo>
                  <a:lnTo>
                    <a:pt x="2" y="75"/>
                  </a:lnTo>
                  <a:lnTo>
                    <a:pt x="7" y="53"/>
                  </a:lnTo>
                  <a:lnTo>
                    <a:pt x="17" y="37"/>
                  </a:lnTo>
                  <a:lnTo>
                    <a:pt x="30" y="22"/>
                  </a:lnTo>
                  <a:lnTo>
                    <a:pt x="44" y="12"/>
                  </a:lnTo>
                  <a:lnTo>
                    <a:pt x="62" y="5"/>
                  </a:lnTo>
                  <a:lnTo>
                    <a:pt x="80" y="0"/>
                  </a:lnTo>
                  <a:lnTo>
                    <a:pt x="99" y="0"/>
                  </a:lnTo>
                  <a:lnTo>
                    <a:pt x="119" y="3"/>
                  </a:lnTo>
                  <a:lnTo>
                    <a:pt x="137" y="10"/>
                  </a:lnTo>
                  <a:lnTo>
                    <a:pt x="155" y="19"/>
                  </a:lnTo>
                  <a:lnTo>
                    <a:pt x="172" y="31"/>
                  </a:lnTo>
                  <a:lnTo>
                    <a:pt x="185" y="47"/>
                  </a:lnTo>
                  <a:lnTo>
                    <a:pt x="195" y="66"/>
                  </a:lnTo>
                  <a:lnTo>
                    <a:pt x="202" y="86"/>
                  </a:lnTo>
                  <a:lnTo>
                    <a:pt x="205" y="111"/>
                  </a:lnTo>
                  <a:lnTo>
                    <a:pt x="213" y="428"/>
                  </a:lnTo>
                  <a:lnTo>
                    <a:pt x="211" y="453"/>
                  </a:lnTo>
                  <a:lnTo>
                    <a:pt x="206" y="473"/>
                  </a:lnTo>
                  <a:lnTo>
                    <a:pt x="196" y="490"/>
                  </a:lnTo>
                  <a:lnTo>
                    <a:pt x="184" y="502"/>
                  </a:lnTo>
                  <a:lnTo>
                    <a:pt x="169" y="513"/>
                  </a:lnTo>
                  <a:lnTo>
                    <a:pt x="151" y="519"/>
                  </a:lnTo>
                  <a:lnTo>
                    <a:pt x="133" y="523"/>
                  </a:lnTo>
                  <a:lnTo>
                    <a:pt x="114" y="524"/>
                  </a:lnTo>
                  <a:lnTo>
                    <a:pt x="93" y="522"/>
                  </a:lnTo>
                  <a:lnTo>
                    <a:pt x="74" y="517"/>
                  </a:lnTo>
                  <a:lnTo>
                    <a:pt x="55" y="508"/>
                  </a:lnTo>
                  <a:lnTo>
                    <a:pt x="40" y="495"/>
                  </a:lnTo>
                  <a:lnTo>
                    <a:pt x="28" y="480"/>
                  </a:lnTo>
                  <a:lnTo>
                    <a:pt x="18" y="461"/>
                  </a:lnTo>
                  <a:lnTo>
                    <a:pt x="11" y="439"/>
                  </a:lnTo>
                  <a:lnTo>
                    <a:pt x="8" y="415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93" name="Freeform 444"/>
            <p:cNvSpPr>
              <a:spLocks/>
            </p:cNvSpPr>
            <p:nvPr/>
          </p:nvSpPr>
          <p:spPr bwMode="auto">
            <a:xfrm>
              <a:off x="2523" y="2268"/>
              <a:ext cx="22" cy="17"/>
            </a:xfrm>
            <a:custGeom>
              <a:avLst/>
              <a:gdLst>
                <a:gd name="T0" fmla="*/ 0 w 198"/>
                <a:gd name="T1" fmla="*/ 0 h 203"/>
                <a:gd name="T2" fmla="*/ 0 w 198"/>
                <a:gd name="T3" fmla="*/ 0 h 203"/>
                <a:gd name="T4" fmla="*/ 0 w 198"/>
                <a:gd name="T5" fmla="*/ 0 h 203"/>
                <a:gd name="T6" fmla="*/ 0 w 198"/>
                <a:gd name="T7" fmla="*/ 0 h 203"/>
                <a:gd name="T8" fmla="*/ 0 w 198"/>
                <a:gd name="T9" fmla="*/ 0 h 203"/>
                <a:gd name="T10" fmla="*/ 0 w 198"/>
                <a:gd name="T11" fmla="*/ 0 h 203"/>
                <a:gd name="T12" fmla="*/ 0 w 198"/>
                <a:gd name="T13" fmla="*/ 0 h 203"/>
                <a:gd name="T14" fmla="*/ 0 w 198"/>
                <a:gd name="T15" fmla="*/ 0 h 203"/>
                <a:gd name="T16" fmla="*/ 0 w 198"/>
                <a:gd name="T17" fmla="*/ 0 h 203"/>
                <a:gd name="T18" fmla="*/ 0 w 198"/>
                <a:gd name="T19" fmla="*/ 0 h 203"/>
                <a:gd name="T20" fmla="*/ 0 w 198"/>
                <a:gd name="T21" fmla="*/ 0 h 203"/>
                <a:gd name="T22" fmla="*/ 0 w 198"/>
                <a:gd name="T23" fmla="*/ 0 h 203"/>
                <a:gd name="T24" fmla="*/ 0 w 198"/>
                <a:gd name="T25" fmla="*/ 0 h 203"/>
                <a:gd name="T26" fmla="*/ 0 w 198"/>
                <a:gd name="T27" fmla="*/ 0 h 203"/>
                <a:gd name="T28" fmla="*/ 0 w 198"/>
                <a:gd name="T29" fmla="*/ 0 h 203"/>
                <a:gd name="T30" fmla="*/ 0 w 198"/>
                <a:gd name="T31" fmla="*/ 0 h 203"/>
                <a:gd name="T32" fmla="*/ 0 w 198"/>
                <a:gd name="T33" fmla="*/ 0 h 203"/>
                <a:gd name="T34" fmla="*/ 0 w 198"/>
                <a:gd name="T35" fmla="*/ 0 h 203"/>
                <a:gd name="T36" fmla="*/ 0 w 198"/>
                <a:gd name="T37" fmla="*/ 0 h 203"/>
                <a:gd name="T38" fmla="*/ 0 w 198"/>
                <a:gd name="T39" fmla="*/ 0 h 203"/>
                <a:gd name="T40" fmla="*/ 0 w 198"/>
                <a:gd name="T41" fmla="*/ 0 h 203"/>
                <a:gd name="T42" fmla="*/ 0 w 198"/>
                <a:gd name="T43" fmla="*/ 0 h 203"/>
                <a:gd name="T44" fmla="*/ 0 w 198"/>
                <a:gd name="T45" fmla="*/ 0 h 203"/>
                <a:gd name="T46" fmla="*/ 0 w 198"/>
                <a:gd name="T47" fmla="*/ 0 h 203"/>
                <a:gd name="T48" fmla="*/ 0 w 198"/>
                <a:gd name="T49" fmla="*/ 0 h 203"/>
                <a:gd name="T50" fmla="*/ 0 w 198"/>
                <a:gd name="T51" fmla="*/ 0 h 203"/>
                <a:gd name="T52" fmla="*/ 0 w 198"/>
                <a:gd name="T53" fmla="*/ 0 h 203"/>
                <a:gd name="T54" fmla="*/ 0 w 198"/>
                <a:gd name="T55" fmla="*/ 0 h 203"/>
                <a:gd name="T56" fmla="*/ 0 w 198"/>
                <a:gd name="T57" fmla="*/ 0 h 203"/>
                <a:gd name="T58" fmla="*/ 0 w 198"/>
                <a:gd name="T59" fmla="*/ 0 h 203"/>
                <a:gd name="T60" fmla="*/ 0 w 198"/>
                <a:gd name="T61" fmla="*/ 0 h 203"/>
                <a:gd name="T62" fmla="*/ 0 w 198"/>
                <a:gd name="T63" fmla="*/ 0 h 203"/>
                <a:gd name="T64" fmla="*/ 0 w 198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203"/>
                <a:gd name="T101" fmla="*/ 198 w 198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203">
                  <a:moveTo>
                    <a:pt x="101" y="203"/>
                  </a:moveTo>
                  <a:lnTo>
                    <a:pt x="81" y="200"/>
                  </a:lnTo>
                  <a:lnTo>
                    <a:pt x="63" y="193"/>
                  </a:lnTo>
                  <a:lnTo>
                    <a:pt x="46" y="182"/>
                  </a:lnTo>
                  <a:lnTo>
                    <a:pt x="31" y="169"/>
                  </a:lnTo>
                  <a:lnTo>
                    <a:pt x="18" y="154"/>
                  </a:lnTo>
                  <a:lnTo>
                    <a:pt x="8" y="136"/>
                  </a:lnTo>
                  <a:lnTo>
                    <a:pt x="2" y="116"/>
                  </a:lnTo>
                  <a:lnTo>
                    <a:pt x="0" y="96"/>
                  </a:lnTo>
                  <a:lnTo>
                    <a:pt x="2" y="75"/>
                  </a:lnTo>
                  <a:lnTo>
                    <a:pt x="7" y="56"/>
                  </a:lnTo>
                  <a:lnTo>
                    <a:pt x="16" y="40"/>
                  </a:lnTo>
                  <a:lnTo>
                    <a:pt x="28" y="26"/>
                  </a:lnTo>
                  <a:lnTo>
                    <a:pt x="43" y="15"/>
                  </a:lnTo>
                  <a:lnTo>
                    <a:pt x="59" y="7"/>
                  </a:lnTo>
                  <a:lnTo>
                    <a:pt x="77" y="1"/>
                  </a:lnTo>
                  <a:lnTo>
                    <a:pt x="97" y="0"/>
                  </a:lnTo>
                  <a:lnTo>
                    <a:pt x="117" y="3"/>
                  </a:lnTo>
                  <a:lnTo>
                    <a:pt x="136" y="11"/>
                  </a:lnTo>
                  <a:lnTo>
                    <a:pt x="153" y="21"/>
                  </a:lnTo>
                  <a:lnTo>
                    <a:pt x="168" y="34"/>
                  </a:lnTo>
                  <a:lnTo>
                    <a:pt x="180" y="50"/>
                  </a:lnTo>
                  <a:lnTo>
                    <a:pt x="190" y="68"/>
                  </a:lnTo>
                  <a:lnTo>
                    <a:pt x="196" y="87"/>
                  </a:lnTo>
                  <a:lnTo>
                    <a:pt x="198" y="108"/>
                  </a:lnTo>
                  <a:lnTo>
                    <a:pt x="196" y="129"/>
                  </a:lnTo>
                  <a:lnTo>
                    <a:pt x="191" y="147"/>
                  </a:lnTo>
                  <a:lnTo>
                    <a:pt x="182" y="164"/>
                  </a:lnTo>
                  <a:lnTo>
                    <a:pt x="171" y="177"/>
                  </a:lnTo>
                  <a:lnTo>
                    <a:pt x="156" y="189"/>
                  </a:lnTo>
                  <a:lnTo>
                    <a:pt x="140" y="197"/>
                  </a:lnTo>
                  <a:lnTo>
                    <a:pt x="121" y="202"/>
                  </a:lnTo>
                  <a:lnTo>
                    <a:pt x="101" y="203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94" name="Freeform 445"/>
            <p:cNvSpPr>
              <a:spLocks/>
            </p:cNvSpPr>
            <p:nvPr/>
          </p:nvSpPr>
          <p:spPr bwMode="auto">
            <a:xfrm>
              <a:off x="2569" y="2271"/>
              <a:ext cx="22" cy="16"/>
            </a:xfrm>
            <a:custGeom>
              <a:avLst/>
              <a:gdLst>
                <a:gd name="T0" fmla="*/ 0 w 197"/>
                <a:gd name="T1" fmla="*/ 0 h 203"/>
                <a:gd name="T2" fmla="*/ 0 w 197"/>
                <a:gd name="T3" fmla="*/ 0 h 203"/>
                <a:gd name="T4" fmla="*/ 0 w 197"/>
                <a:gd name="T5" fmla="*/ 0 h 203"/>
                <a:gd name="T6" fmla="*/ 0 w 197"/>
                <a:gd name="T7" fmla="*/ 0 h 203"/>
                <a:gd name="T8" fmla="*/ 0 w 197"/>
                <a:gd name="T9" fmla="*/ 0 h 203"/>
                <a:gd name="T10" fmla="*/ 0 w 197"/>
                <a:gd name="T11" fmla="*/ 0 h 203"/>
                <a:gd name="T12" fmla="*/ 0 w 197"/>
                <a:gd name="T13" fmla="*/ 0 h 203"/>
                <a:gd name="T14" fmla="*/ 0 w 197"/>
                <a:gd name="T15" fmla="*/ 0 h 203"/>
                <a:gd name="T16" fmla="*/ 0 w 197"/>
                <a:gd name="T17" fmla="*/ 0 h 203"/>
                <a:gd name="T18" fmla="*/ 0 w 197"/>
                <a:gd name="T19" fmla="*/ 0 h 203"/>
                <a:gd name="T20" fmla="*/ 0 w 197"/>
                <a:gd name="T21" fmla="*/ 0 h 203"/>
                <a:gd name="T22" fmla="*/ 0 w 197"/>
                <a:gd name="T23" fmla="*/ 0 h 203"/>
                <a:gd name="T24" fmla="*/ 0 w 197"/>
                <a:gd name="T25" fmla="*/ 0 h 203"/>
                <a:gd name="T26" fmla="*/ 0 w 197"/>
                <a:gd name="T27" fmla="*/ 0 h 203"/>
                <a:gd name="T28" fmla="*/ 0 w 197"/>
                <a:gd name="T29" fmla="*/ 0 h 203"/>
                <a:gd name="T30" fmla="*/ 0 w 197"/>
                <a:gd name="T31" fmla="*/ 0 h 203"/>
                <a:gd name="T32" fmla="*/ 0 w 197"/>
                <a:gd name="T33" fmla="*/ 0 h 203"/>
                <a:gd name="T34" fmla="*/ 0 w 197"/>
                <a:gd name="T35" fmla="*/ 0 h 203"/>
                <a:gd name="T36" fmla="*/ 0 w 197"/>
                <a:gd name="T37" fmla="*/ 0 h 203"/>
                <a:gd name="T38" fmla="*/ 0 w 197"/>
                <a:gd name="T39" fmla="*/ 0 h 203"/>
                <a:gd name="T40" fmla="*/ 0 w 197"/>
                <a:gd name="T41" fmla="*/ 0 h 203"/>
                <a:gd name="T42" fmla="*/ 0 w 197"/>
                <a:gd name="T43" fmla="*/ 0 h 203"/>
                <a:gd name="T44" fmla="*/ 0 w 197"/>
                <a:gd name="T45" fmla="*/ 0 h 203"/>
                <a:gd name="T46" fmla="*/ 0 w 197"/>
                <a:gd name="T47" fmla="*/ 0 h 203"/>
                <a:gd name="T48" fmla="*/ 0 w 197"/>
                <a:gd name="T49" fmla="*/ 0 h 203"/>
                <a:gd name="T50" fmla="*/ 0 w 197"/>
                <a:gd name="T51" fmla="*/ 0 h 203"/>
                <a:gd name="T52" fmla="*/ 0 w 197"/>
                <a:gd name="T53" fmla="*/ 0 h 203"/>
                <a:gd name="T54" fmla="*/ 0 w 197"/>
                <a:gd name="T55" fmla="*/ 0 h 203"/>
                <a:gd name="T56" fmla="*/ 0 w 197"/>
                <a:gd name="T57" fmla="*/ 0 h 203"/>
                <a:gd name="T58" fmla="*/ 0 w 197"/>
                <a:gd name="T59" fmla="*/ 0 h 203"/>
                <a:gd name="T60" fmla="*/ 0 w 197"/>
                <a:gd name="T61" fmla="*/ 0 h 203"/>
                <a:gd name="T62" fmla="*/ 0 w 197"/>
                <a:gd name="T63" fmla="*/ 0 h 203"/>
                <a:gd name="T64" fmla="*/ 0 w 197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7"/>
                <a:gd name="T100" fmla="*/ 0 h 203"/>
                <a:gd name="T101" fmla="*/ 197 w 197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7" h="203">
                  <a:moveTo>
                    <a:pt x="100" y="203"/>
                  </a:moveTo>
                  <a:lnTo>
                    <a:pt x="80" y="200"/>
                  </a:lnTo>
                  <a:lnTo>
                    <a:pt x="62" y="193"/>
                  </a:lnTo>
                  <a:lnTo>
                    <a:pt x="45" y="182"/>
                  </a:lnTo>
                  <a:lnTo>
                    <a:pt x="30" y="169"/>
                  </a:lnTo>
                  <a:lnTo>
                    <a:pt x="18" y="153"/>
                  </a:lnTo>
                  <a:lnTo>
                    <a:pt x="8" y="136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5"/>
                  </a:lnTo>
                  <a:lnTo>
                    <a:pt x="7" y="56"/>
                  </a:lnTo>
                  <a:lnTo>
                    <a:pt x="16" y="40"/>
                  </a:lnTo>
                  <a:lnTo>
                    <a:pt x="27" y="26"/>
                  </a:lnTo>
                  <a:lnTo>
                    <a:pt x="42" y="15"/>
                  </a:lnTo>
                  <a:lnTo>
                    <a:pt x="59" y="6"/>
                  </a:lnTo>
                  <a:lnTo>
                    <a:pt x="76" y="1"/>
                  </a:lnTo>
                  <a:lnTo>
                    <a:pt x="96" y="0"/>
                  </a:lnTo>
                  <a:lnTo>
                    <a:pt x="116" y="3"/>
                  </a:lnTo>
                  <a:lnTo>
                    <a:pt x="134" y="11"/>
                  </a:lnTo>
                  <a:lnTo>
                    <a:pt x="151" y="21"/>
                  </a:lnTo>
                  <a:lnTo>
                    <a:pt x="167" y="34"/>
                  </a:lnTo>
                  <a:lnTo>
                    <a:pt x="179" y="50"/>
                  </a:lnTo>
                  <a:lnTo>
                    <a:pt x="189" y="67"/>
                  </a:lnTo>
                  <a:lnTo>
                    <a:pt x="195" y="87"/>
                  </a:lnTo>
                  <a:lnTo>
                    <a:pt x="197" y="108"/>
                  </a:lnTo>
                  <a:lnTo>
                    <a:pt x="195" y="129"/>
                  </a:lnTo>
                  <a:lnTo>
                    <a:pt x="190" y="147"/>
                  </a:lnTo>
                  <a:lnTo>
                    <a:pt x="181" y="164"/>
                  </a:lnTo>
                  <a:lnTo>
                    <a:pt x="170" y="177"/>
                  </a:lnTo>
                  <a:lnTo>
                    <a:pt x="155" y="189"/>
                  </a:lnTo>
                  <a:lnTo>
                    <a:pt x="138" y="197"/>
                  </a:lnTo>
                  <a:lnTo>
                    <a:pt x="120" y="202"/>
                  </a:lnTo>
                  <a:lnTo>
                    <a:pt x="100" y="203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95" name="Freeform 446"/>
            <p:cNvSpPr>
              <a:spLocks/>
            </p:cNvSpPr>
            <p:nvPr/>
          </p:nvSpPr>
          <p:spPr bwMode="auto">
            <a:xfrm>
              <a:off x="2516" y="2242"/>
              <a:ext cx="38" cy="18"/>
            </a:xfrm>
            <a:custGeom>
              <a:avLst/>
              <a:gdLst>
                <a:gd name="T0" fmla="*/ 0 w 339"/>
                <a:gd name="T1" fmla="*/ 0 h 217"/>
                <a:gd name="T2" fmla="*/ 0 w 339"/>
                <a:gd name="T3" fmla="*/ 0 h 217"/>
                <a:gd name="T4" fmla="*/ 0 w 339"/>
                <a:gd name="T5" fmla="*/ 0 h 217"/>
                <a:gd name="T6" fmla="*/ 0 w 339"/>
                <a:gd name="T7" fmla="*/ 0 h 217"/>
                <a:gd name="T8" fmla="*/ 0 w 339"/>
                <a:gd name="T9" fmla="*/ 0 h 217"/>
                <a:gd name="T10" fmla="*/ 0 w 339"/>
                <a:gd name="T11" fmla="*/ 0 h 217"/>
                <a:gd name="T12" fmla="*/ 0 w 339"/>
                <a:gd name="T13" fmla="*/ 0 h 217"/>
                <a:gd name="T14" fmla="*/ 0 w 339"/>
                <a:gd name="T15" fmla="*/ 0 h 217"/>
                <a:gd name="T16" fmla="*/ 0 w 339"/>
                <a:gd name="T17" fmla="*/ 0 h 217"/>
                <a:gd name="T18" fmla="*/ 0 w 339"/>
                <a:gd name="T19" fmla="*/ 0 h 217"/>
                <a:gd name="T20" fmla="*/ 0 w 339"/>
                <a:gd name="T21" fmla="*/ 0 h 217"/>
                <a:gd name="T22" fmla="*/ 0 w 339"/>
                <a:gd name="T23" fmla="*/ 0 h 217"/>
                <a:gd name="T24" fmla="*/ 0 w 339"/>
                <a:gd name="T25" fmla="*/ 0 h 217"/>
                <a:gd name="T26" fmla="*/ 0 w 339"/>
                <a:gd name="T27" fmla="*/ 0 h 217"/>
                <a:gd name="T28" fmla="*/ 0 w 339"/>
                <a:gd name="T29" fmla="*/ 0 h 217"/>
                <a:gd name="T30" fmla="*/ 0 w 339"/>
                <a:gd name="T31" fmla="*/ 0 h 217"/>
                <a:gd name="T32" fmla="*/ 0 w 339"/>
                <a:gd name="T33" fmla="*/ 0 h 217"/>
                <a:gd name="T34" fmla="*/ 0 w 339"/>
                <a:gd name="T35" fmla="*/ 0 h 217"/>
                <a:gd name="T36" fmla="*/ 0 w 339"/>
                <a:gd name="T37" fmla="*/ 0 h 2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39"/>
                <a:gd name="T58" fmla="*/ 0 h 217"/>
                <a:gd name="T59" fmla="*/ 339 w 339"/>
                <a:gd name="T60" fmla="*/ 217 h 2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39" h="217">
                  <a:moveTo>
                    <a:pt x="105" y="0"/>
                  </a:moveTo>
                  <a:lnTo>
                    <a:pt x="228" y="7"/>
                  </a:lnTo>
                  <a:lnTo>
                    <a:pt x="275" y="19"/>
                  </a:lnTo>
                  <a:lnTo>
                    <a:pt x="310" y="45"/>
                  </a:lnTo>
                  <a:lnTo>
                    <a:pt x="331" y="80"/>
                  </a:lnTo>
                  <a:lnTo>
                    <a:pt x="339" y="120"/>
                  </a:lnTo>
                  <a:lnTo>
                    <a:pt x="333" y="158"/>
                  </a:lnTo>
                  <a:lnTo>
                    <a:pt x="314" y="190"/>
                  </a:lnTo>
                  <a:lnTo>
                    <a:pt x="280" y="212"/>
                  </a:lnTo>
                  <a:lnTo>
                    <a:pt x="233" y="217"/>
                  </a:lnTo>
                  <a:lnTo>
                    <a:pt x="110" y="210"/>
                  </a:lnTo>
                  <a:lnTo>
                    <a:pt x="62" y="197"/>
                  </a:lnTo>
                  <a:lnTo>
                    <a:pt x="28" y="171"/>
                  </a:lnTo>
                  <a:lnTo>
                    <a:pt x="7" y="136"/>
                  </a:lnTo>
                  <a:lnTo>
                    <a:pt x="0" y="98"/>
                  </a:lnTo>
                  <a:lnTo>
                    <a:pt x="6" y="60"/>
                  </a:lnTo>
                  <a:lnTo>
                    <a:pt x="25" y="27"/>
                  </a:lnTo>
                  <a:lnTo>
                    <a:pt x="58" y="6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96" name="Freeform 447"/>
            <p:cNvSpPr>
              <a:spLocks/>
            </p:cNvSpPr>
            <p:nvPr/>
          </p:nvSpPr>
          <p:spPr bwMode="auto">
            <a:xfrm>
              <a:off x="2482" y="2267"/>
              <a:ext cx="31" cy="17"/>
            </a:xfrm>
            <a:custGeom>
              <a:avLst/>
              <a:gdLst>
                <a:gd name="T0" fmla="*/ 0 w 279"/>
                <a:gd name="T1" fmla="*/ 0 h 215"/>
                <a:gd name="T2" fmla="*/ 0 w 279"/>
                <a:gd name="T3" fmla="*/ 0 h 215"/>
                <a:gd name="T4" fmla="*/ 0 w 279"/>
                <a:gd name="T5" fmla="*/ 0 h 215"/>
                <a:gd name="T6" fmla="*/ 0 w 279"/>
                <a:gd name="T7" fmla="*/ 0 h 215"/>
                <a:gd name="T8" fmla="*/ 0 w 279"/>
                <a:gd name="T9" fmla="*/ 0 h 215"/>
                <a:gd name="T10" fmla="*/ 0 w 279"/>
                <a:gd name="T11" fmla="*/ 0 h 215"/>
                <a:gd name="T12" fmla="*/ 0 w 279"/>
                <a:gd name="T13" fmla="*/ 0 h 215"/>
                <a:gd name="T14" fmla="*/ 0 w 279"/>
                <a:gd name="T15" fmla="*/ 0 h 215"/>
                <a:gd name="T16" fmla="*/ 0 w 279"/>
                <a:gd name="T17" fmla="*/ 0 h 215"/>
                <a:gd name="T18" fmla="*/ 0 w 279"/>
                <a:gd name="T19" fmla="*/ 0 h 215"/>
                <a:gd name="T20" fmla="*/ 0 w 279"/>
                <a:gd name="T21" fmla="*/ 0 h 215"/>
                <a:gd name="T22" fmla="*/ 0 w 279"/>
                <a:gd name="T23" fmla="*/ 0 h 215"/>
                <a:gd name="T24" fmla="*/ 0 w 279"/>
                <a:gd name="T25" fmla="*/ 0 h 215"/>
                <a:gd name="T26" fmla="*/ 0 w 279"/>
                <a:gd name="T27" fmla="*/ 0 h 215"/>
                <a:gd name="T28" fmla="*/ 0 w 279"/>
                <a:gd name="T29" fmla="*/ 0 h 215"/>
                <a:gd name="T30" fmla="*/ 0 w 279"/>
                <a:gd name="T31" fmla="*/ 0 h 215"/>
                <a:gd name="T32" fmla="*/ 0 w 279"/>
                <a:gd name="T33" fmla="*/ 0 h 215"/>
                <a:gd name="T34" fmla="*/ 0 w 279"/>
                <a:gd name="T35" fmla="*/ 0 h 215"/>
                <a:gd name="T36" fmla="*/ 0 w 279"/>
                <a:gd name="T37" fmla="*/ 0 h 2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79"/>
                <a:gd name="T58" fmla="*/ 0 h 215"/>
                <a:gd name="T59" fmla="*/ 279 w 279"/>
                <a:gd name="T60" fmla="*/ 215 h 2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79" h="215">
                  <a:moveTo>
                    <a:pt x="105" y="0"/>
                  </a:moveTo>
                  <a:lnTo>
                    <a:pt x="169" y="5"/>
                  </a:lnTo>
                  <a:lnTo>
                    <a:pt x="217" y="16"/>
                  </a:lnTo>
                  <a:lnTo>
                    <a:pt x="251" y="42"/>
                  </a:lnTo>
                  <a:lnTo>
                    <a:pt x="272" y="76"/>
                  </a:lnTo>
                  <a:lnTo>
                    <a:pt x="279" y="116"/>
                  </a:lnTo>
                  <a:lnTo>
                    <a:pt x="273" y="154"/>
                  </a:lnTo>
                  <a:lnTo>
                    <a:pt x="254" y="186"/>
                  </a:lnTo>
                  <a:lnTo>
                    <a:pt x="221" y="209"/>
                  </a:lnTo>
                  <a:lnTo>
                    <a:pt x="174" y="215"/>
                  </a:lnTo>
                  <a:lnTo>
                    <a:pt x="110" y="210"/>
                  </a:lnTo>
                  <a:lnTo>
                    <a:pt x="62" y="197"/>
                  </a:lnTo>
                  <a:lnTo>
                    <a:pt x="28" y="171"/>
                  </a:lnTo>
                  <a:lnTo>
                    <a:pt x="7" y="136"/>
                  </a:lnTo>
                  <a:lnTo>
                    <a:pt x="0" y="97"/>
                  </a:lnTo>
                  <a:lnTo>
                    <a:pt x="6" y="59"/>
                  </a:lnTo>
                  <a:lnTo>
                    <a:pt x="25" y="27"/>
                  </a:lnTo>
                  <a:lnTo>
                    <a:pt x="58" y="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97" name="Freeform 448"/>
            <p:cNvSpPr>
              <a:spLocks/>
            </p:cNvSpPr>
            <p:nvPr/>
          </p:nvSpPr>
          <p:spPr bwMode="auto">
            <a:xfrm>
              <a:off x="2561" y="2244"/>
              <a:ext cx="38" cy="18"/>
            </a:xfrm>
            <a:custGeom>
              <a:avLst/>
              <a:gdLst>
                <a:gd name="T0" fmla="*/ 0 w 339"/>
                <a:gd name="T1" fmla="*/ 0 h 219"/>
                <a:gd name="T2" fmla="*/ 0 w 339"/>
                <a:gd name="T3" fmla="*/ 0 h 219"/>
                <a:gd name="T4" fmla="*/ 0 w 339"/>
                <a:gd name="T5" fmla="*/ 0 h 219"/>
                <a:gd name="T6" fmla="*/ 0 w 339"/>
                <a:gd name="T7" fmla="*/ 0 h 219"/>
                <a:gd name="T8" fmla="*/ 0 w 339"/>
                <a:gd name="T9" fmla="*/ 0 h 219"/>
                <a:gd name="T10" fmla="*/ 0 w 339"/>
                <a:gd name="T11" fmla="*/ 0 h 219"/>
                <a:gd name="T12" fmla="*/ 0 w 339"/>
                <a:gd name="T13" fmla="*/ 0 h 219"/>
                <a:gd name="T14" fmla="*/ 0 w 339"/>
                <a:gd name="T15" fmla="*/ 0 h 219"/>
                <a:gd name="T16" fmla="*/ 0 w 339"/>
                <a:gd name="T17" fmla="*/ 0 h 219"/>
                <a:gd name="T18" fmla="*/ 0 w 339"/>
                <a:gd name="T19" fmla="*/ 0 h 219"/>
                <a:gd name="T20" fmla="*/ 0 w 339"/>
                <a:gd name="T21" fmla="*/ 0 h 219"/>
                <a:gd name="T22" fmla="*/ 0 w 339"/>
                <a:gd name="T23" fmla="*/ 0 h 219"/>
                <a:gd name="T24" fmla="*/ 0 w 339"/>
                <a:gd name="T25" fmla="*/ 0 h 219"/>
                <a:gd name="T26" fmla="*/ 0 w 339"/>
                <a:gd name="T27" fmla="*/ 0 h 219"/>
                <a:gd name="T28" fmla="*/ 0 w 339"/>
                <a:gd name="T29" fmla="*/ 0 h 219"/>
                <a:gd name="T30" fmla="*/ 0 w 339"/>
                <a:gd name="T31" fmla="*/ 0 h 219"/>
                <a:gd name="T32" fmla="*/ 0 w 339"/>
                <a:gd name="T33" fmla="*/ 0 h 219"/>
                <a:gd name="T34" fmla="*/ 0 w 339"/>
                <a:gd name="T35" fmla="*/ 0 h 219"/>
                <a:gd name="T36" fmla="*/ 0 w 339"/>
                <a:gd name="T37" fmla="*/ 0 h 2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39"/>
                <a:gd name="T58" fmla="*/ 0 h 219"/>
                <a:gd name="T59" fmla="*/ 339 w 339"/>
                <a:gd name="T60" fmla="*/ 219 h 21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39" h="219">
                  <a:moveTo>
                    <a:pt x="105" y="0"/>
                  </a:moveTo>
                  <a:lnTo>
                    <a:pt x="228" y="9"/>
                  </a:lnTo>
                  <a:lnTo>
                    <a:pt x="275" y="21"/>
                  </a:lnTo>
                  <a:lnTo>
                    <a:pt x="309" y="47"/>
                  </a:lnTo>
                  <a:lnTo>
                    <a:pt x="331" y="82"/>
                  </a:lnTo>
                  <a:lnTo>
                    <a:pt x="339" y="121"/>
                  </a:lnTo>
                  <a:lnTo>
                    <a:pt x="333" y="159"/>
                  </a:lnTo>
                  <a:lnTo>
                    <a:pt x="313" y="191"/>
                  </a:lnTo>
                  <a:lnTo>
                    <a:pt x="280" y="213"/>
                  </a:lnTo>
                  <a:lnTo>
                    <a:pt x="233" y="219"/>
                  </a:lnTo>
                  <a:lnTo>
                    <a:pt x="110" y="211"/>
                  </a:lnTo>
                  <a:lnTo>
                    <a:pt x="63" y="198"/>
                  </a:lnTo>
                  <a:lnTo>
                    <a:pt x="29" y="172"/>
                  </a:lnTo>
                  <a:lnTo>
                    <a:pt x="8" y="137"/>
                  </a:lnTo>
                  <a:lnTo>
                    <a:pt x="0" y="99"/>
                  </a:lnTo>
                  <a:lnTo>
                    <a:pt x="7" y="60"/>
                  </a:lnTo>
                  <a:lnTo>
                    <a:pt x="26" y="28"/>
                  </a:lnTo>
                  <a:lnTo>
                    <a:pt x="59" y="7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98" name="Freeform 449"/>
            <p:cNvSpPr>
              <a:spLocks/>
            </p:cNvSpPr>
            <p:nvPr/>
          </p:nvSpPr>
          <p:spPr bwMode="auto">
            <a:xfrm>
              <a:off x="2606" y="2246"/>
              <a:ext cx="23" cy="43"/>
            </a:xfrm>
            <a:custGeom>
              <a:avLst/>
              <a:gdLst>
                <a:gd name="T0" fmla="*/ 0 w 213"/>
                <a:gd name="T1" fmla="*/ 0 h 524"/>
                <a:gd name="T2" fmla="*/ 0 w 213"/>
                <a:gd name="T3" fmla="*/ 0 h 524"/>
                <a:gd name="T4" fmla="*/ 0 w 213"/>
                <a:gd name="T5" fmla="*/ 0 h 524"/>
                <a:gd name="T6" fmla="*/ 0 w 213"/>
                <a:gd name="T7" fmla="*/ 0 h 524"/>
                <a:gd name="T8" fmla="*/ 0 w 213"/>
                <a:gd name="T9" fmla="*/ 0 h 524"/>
                <a:gd name="T10" fmla="*/ 0 w 213"/>
                <a:gd name="T11" fmla="*/ 0 h 524"/>
                <a:gd name="T12" fmla="*/ 0 w 213"/>
                <a:gd name="T13" fmla="*/ 0 h 524"/>
                <a:gd name="T14" fmla="*/ 0 w 213"/>
                <a:gd name="T15" fmla="*/ 0 h 524"/>
                <a:gd name="T16" fmla="*/ 0 w 213"/>
                <a:gd name="T17" fmla="*/ 0 h 524"/>
                <a:gd name="T18" fmla="*/ 0 w 213"/>
                <a:gd name="T19" fmla="*/ 0 h 524"/>
                <a:gd name="T20" fmla="*/ 0 w 213"/>
                <a:gd name="T21" fmla="*/ 0 h 524"/>
                <a:gd name="T22" fmla="*/ 0 w 213"/>
                <a:gd name="T23" fmla="*/ 0 h 524"/>
                <a:gd name="T24" fmla="*/ 0 w 213"/>
                <a:gd name="T25" fmla="*/ 0 h 524"/>
                <a:gd name="T26" fmla="*/ 0 w 213"/>
                <a:gd name="T27" fmla="*/ 0 h 524"/>
                <a:gd name="T28" fmla="*/ 0 w 213"/>
                <a:gd name="T29" fmla="*/ 0 h 524"/>
                <a:gd name="T30" fmla="*/ 0 w 213"/>
                <a:gd name="T31" fmla="*/ 0 h 524"/>
                <a:gd name="T32" fmla="*/ 0 w 213"/>
                <a:gd name="T33" fmla="*/ 0 h 524"/>
                <a:gd name="T34" fmla="*/ 0 w 213"/>
                <a:gd name="T35" fmla="*/ 0 h 524"/>
                <a:gd name="T36" fmla="*/ 0 w 213"/>
                <a:gd name="T37" fmla="*/ 0 h 524"/>
                <a:gd name="T38" fmla="*/ 0 w 213"/>
                <a:gd name="T39" fmla="*/ 0 h 524"/>
                <a:gd name="T40" fmla="*/ 0 w 213"/>
                <a:gd name="T41" fmla="*/ 0 h 524"/>
                <a:gd name="T42" fmla="*/ 0 w 213"/>
                <a:gd name="T43" fmla="*/ 0 h 524"/>
                <a:gd name="T44" fmla="*/ 0 w 213"/>
                <a:gd name="T45" fmla="*/ 0 h 524"/>
                <a:gd name="T46" fmla="*/ 0 w 213"/>
                <a:gd name="T47" fmla="*/ 0 h 524"/>
                <a:gd name="T48" fmla="*/ 0 w 213"/>
                <a:gd name="T49" fmla="*/ 0 h 524"/>
                <a:gd name="T50" fmla="*/ 0 w 213"/>
                <a:gd name="T51" fmla="*/ 0 h 524"/>
                <a:gd name="T52" fmla="*/ 0 w 213"/>
                <a:gd name="T53" fmla="*/ 0 h 524"/>
                <a:gd name="T54" fmla="*/ 0 w 213"/>
                <a:gd name="T55" fmla="*/ 0 h 524"/>
                <a:gd name="T56" fmla="*/ 0 w 213"/>
                <a:gd name="T57" fmla="*/ 0 h 524"/>
                <a:gd name="T58" fmla="*/ 0 w 213"/>
                <a:gd name="T59" fmla="*/ 0 h 524"/>
                <a:gd name="T60" fmla="*/ 0 w 213"/>
                <a:gd name="T61" fmla="*/ 0 h 524"/>
                <a:gd name="T62" fmla="*/ 0 w 213"/>
                <a:gd name="T63" fmla="*/ 0 h 524"/>
                <a:gd name="T64" fmla="*/ 0 w 213"/>
                <a:gd name="T65" fmla="*/ 0 h 524"/>
                <a:gd name="T66" fmla="*/ 0 w 213"/>
                <a:gd name="T67" fmla="*/ 0 h 524"/>
                <a:gd name="T68" fmla="*/ 0 w 213"/>
                <a:gd name="T69" fmla="*/ 0 h 5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3"/>
                <a:gd name="T106" fmla="*/ 0 h 524"/>
                <a:gd name="T107" fmla="*/ 213 w 213"/>
                <a:gd name="T108" fmla="*/ 524 h 5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3" h="524">
                  <a:moveTo>
                    <a:pt x="8" y="415"/>
                  </a:moveTo>
                  <a:lnTo>
                    <a:pt x="0" y="98"/>
                  </a:lnTo>
                  <a:lnTo>
                    <a:pt x="2" y="75"/>
                  </a:lnTo>
                  <a:lnTo>
                    <a:pt x="7" y="53"/>
                  </a:lnTo>
                  <a:lnTo>
                    <a:pt x="17" y="36"/>
                  </a:lnTo>
                  <a:lnTo>
                    <a:pt x="30" y="22"/>
                  </a:lnTo>
                  <a:lnTo>
                    <a:pt x="45" y="12"/>
                  </a:lnTo>
                  <a:lnTo>
                    <a:pt x="62" y="4"/>
                  </a:lnTo>
                  <a:lnTo>
                    <a:pt x="80" y="0"/>
                  </a:lnTo>
                  <a:lnTo>
                    <a:pt x="99" y="0"/>
                  </a:lnTo>
                  <a:lnTo>
                    <a:pt x="119" y="3"/>
                  </a:lnTo>
                  <a:lnTo>
                    <a:pt x="138" y="9"/>
                  </a:lnTo>
                  <a:lnTo>
                    <a:pt x="156" y="19"/>
                  </a:lnTo>
                  <a:lnTo>
                    <a:pt x="172" y="31"/>
                  </a:lnTo>
                  <a:lnTo>
                    <a:pt x="185" y="47"/>
                  </a:lnTo>
                  <a:lnTo>
                    <a:pt x="196" y="65"/>
                  </a:lnTo>
                  <a:lnTo>
                    <a:pt x="203" y="86"/>
                  </a:lnTo>
                  <a:lnTo>
                    <a:pt x="206" y="111"/>
                  </a:lnTo>
                  <a:lnTo>
                    <a:pt x="213" y="428"/>
                  </a:lnTo>
                  <a:lnTo>
                    <a:pt x="211" y="452"/>
                  </a:lnTo>
                  <a:lnTo>
                    <a:pt x="206" y="473"/>
                  </a:lnTo>
                  <a:lnTo>
                    <a:pt x="196" y="490"/>
                  </a:lnTo>
                  <a:lnTo>
                    <a:pt x="184" y="502"/>
                  </a:lnTo>
                  <a:lnTo>
                    <a:pt x="169" y="513"/>
                  </a:lnTo>
                  <a:lnTo>
                    <a:pt x="152" y="519"/>
                  </a:lnTo>
                  <a:lnTo>
                    <a:pt x="133" y="523"/>
                  </a:lnTo>
                  <a:lnTo>
                    <a:pt x="114" y="524"/>
                  </a:lnTo>
                  <a:lnTo>
                    <a:pt x="93" y="522"/>
                  </a:lnTo>
                  <a:lnTo>
                    <a:pt x="74" y="517"/>
                  </a:lnTo>
                  <a:lnTo>
                    <a:pt x="56" y="507"/>
                  </a:lnTo>
                  <a:lnTo>
                    <a:pt x="41" y="494"/>
                  </a:lnTo>
                  <a:lnTo>
                    <a:pt x="28" y="478"/>
                  </a:lnTo>
                  <a:lnTo>
                    <a:pt x="18" y="460"/>
                  </a:lnTo>
                  <a:lnTo>
                    <a:pt x="11" y="439"/>
                  </a:lnTo>
                  <a:lnTo>
                    <a:pt x="8" y="415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299" name="Freeform 450"/>
            <p:cNvSpPr>
              <a:spLocks/>
            </p:cNvSpPr>
            <p:nvPr/>
          </p:nvSpPr>
          <p:spPr bwMode="auto">
            <a:xfrm>
              <a:off x="2482" y="2239"/>
              <a:ext cx="27" cy="20"/>
            </a:xfrm>
            <a:custGeom>
              <a:avLst/>
              <a:gdLst>
                <a:gd name="T0" fmla="*/ 0 w 238"/>
                <a:gd name="T1" fmla="*/ 0 h 245"/>
                <a:gd name="T2" fmla="*/ 0 w 238"/>
                <a:gd name="T3" fmla="*/ 0 h 245"/>
                <a:gd name="T4" fmla="*/ 0 w 238"/>
                <a:gd name="T5" fmla="*/ 0 h 245"/>
                <a:gd name="T6" fmla="*/ 0 w 238"/>
                <a:gd name="T7" fmla="*/ 0 h 245"/>
                <a:gd name="T8" fmla="*/ 0 w 238"/>
                <a:gd name="T9" fmla="*/ 0 h 245"/>
                <a:gd name="T10" fmla="*/ 0 w 238"/>
                <a:gd name="T11" fmla="*/ 0 h 245"/>
                <a:gd name="T12" fmla="*/ 0 w 238"/>
                <a:gd name="T13" fmla="*/ 0 h 245"/>
                <a:gd name="T14" fmla="*/ 0 w 238"/>
                <a:gd name="T15" fmla="*/ 0 h 245"/>
                <a:gd name="T16" fmla="*/ 0 w 238"/>
                <a:gd name="T17" fmla="*/ 0 h 245"/>
                <a:gd name="T18" fmla="*/ 0 w 238"/>
                <a:gd name="T19" fmla="*/ 0 h 245"/>
                <a:gd name="T20" fmla="*/ 0 w 238"/>
                <a:gd name="T21" fmla="*/ 0 h 245"/>
                <a:gd name="T22" fmla="*/ 0 w 238"/>
                <a:gd name="T23" fmla="*/ 0 h 245"/>
                <a:gd name="T24" fmla="*/ 0 w 238"/>
                <a:gd name="T25" fmla="*/ 0 h 245"/>
                <a:gd name="T26" fmla="*/ 0 w 238"/>
                <a:gd name="T27" fmla="*/ 0 h 245"/>
                <a:gd name="T28" fmla="*/ 0 w 238"/>
                <a:gd name="T29" fmla="*/ 0 h 245"/>
                <a:gd name="T30" fmla="*/ 0 w 238"/>
                <a:gd name="T31" fmla="*/ 0 h 245"/>
                <a:gd name="T32" fmla="*/ 0 w 238"/>
                <a:gd name="T33" fmla="*/ 0 h 245"/>
                <a:gd name="T34" fmla="*/ 0 w 238"/>
                <a:gd name="T35" fmla="*/ 0 h 245"/>
                <a:gd name="T36" fmla="*/ 0 w 238"/>
                <a:gd name="T37" fmla="*/ 0 h 245"/>
                <a:gd name="T38" fmla="*/ 0 w 238"/>
                <a:gd name="T39" fmla="*/ 0 h 245"/>
                <a:gd name="T40" fmla="*/ 0 w 238"/>
                <a:gd name="T41" fmla="*/ 0 h 245"/>
                <a:gd name="T42" fmla="*/ 0 w 238"/>
                <a:gd name="T43" fmla="*/ 0 h 245"/>
                <a:gd name="T44" fmla="*/ 0 w 238"/>
                <a:gd name="T45" fmla="*/ 0 h 245"/>
                <a:gd name="T46" fmla="*/ 0 w 238"/>
                <a:gd name="T47" fmla="*/ 0 h 245"/>
                <a:gd name="T48" fmla="*/ 0 w 238"/>
                <a:gd name="T49" fmla="*/ 0 h 245"/>
                <a:gd name="T50" fmla="*/ 0 w 238"/>
                <a:gd name="T51" fmla="*/ 0 h 245"/>
                <a:gd name="T52" fmla="*/ 0 w 238"/>
                <a:gd name="T53" fmla="*/ 0 h 245"/>
                <a:gd name="T54" fmla="*/ 0 w 238"/>
                <a:gd name="T55" fmla="*/ 0 h 245"/>
                <a:gd name="T56" fmla="*/ 0 w 238"/>
                <a:gd name="T57" fmla="*/ 0 h 245"/>
                <a:gd name="T58" fmla="*/ 0 w 238"/>
                <a:gd name="T59" fmla="*/ 0 h 245"/>
                <a:gd name="T60" fmla="*/ 0 w 238"/>
                <a:gd name="T61" fmla="*/ 0 h 245"/>
                <a:gd name="T62" fmla="*/ 0 w 238"/>
                <a:gd name="T63" fmla="*/ 0 h 245"/>
                <a:gd name="T64" fmla="*/ 0 w 238"/>
                <a:gd name="T65" fmla="*/ 0 h 2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8"/>
                <a:gd name="T100" fmla="*/ 0 h 245"/>
                <a:gd name="T101" fmla="*/ 238 w 238"/>
                <a:gd name="T102" fmla="*/ 245 h 2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8" h="245">
                  <a:moveTo>
                    <a:pt x="122" y="245"/>
                  </a:moveTo>
                  <a:lnTo>
                    <a:pt x="98" y="243"/>
                  </a:lnTo>
                  <a:lnTo>
                    <a:pt x="76" y="236"/>
                  </a:lnTo>
                  <a:lnTo>
                    <a:pt x="54" y="226"/>
                  </a:lnTo>
                  <a:lnTo>
                    <a:pt x="37" y="211"/>
                  </a:lnTo>
                  <a:lnTo>
                    <a:pt x="22" y="193"/>
                  </a:lnTo>
                  <a:lnTo>
                    <a:pt x="10" y="173"/>
                  </a:lnTo>
                  <a:lnTo>
                    <a:pt x="3" y="150"/>
                  </a:lnTo>
                  <a:lnTo>
                    <a:pt x="0" y="126"/>
                  </a:lnTo>
                  <a:lnTo>
                    <a:pt x="2" y="101"/>
                  </a:lnTo>
                  <a:lnTo>
                    <a:pt x="8" y="78"/>
                  </a:lnTo>
                  <a:lnTo>
                    <a:pt x="18" y="56"/>
                  </a:lnTo>
                  <a:lnTo>
                    <a:pt x="32" y="38"/>
                  </a:lnTo>
                  <a:lnTo>
                    <a:pt x="50" y="23"/>
                  </a:lnTo>
                  <a:lnTo>
                    <a:pt x="69" y="11"/>
                  </a:lnTo>
                  <a:lnTo>
                    <a:pt x="92" y="3"/>
                  </a:lnTo>
                  <a:lnTo>
                    <a:pt x="116" y="0"/>
                  </a:lnTo>
                  <a:lnTo>
                    <a:pt x="140" y="2"/>
                  </a:lnTo>
                  <a:lnTo>
                    <a:pt x="162" y="9"/>
                  </a:lnTo>
                  <a:lnTo>
                    <a:pt x="184" y="19"/>
                  </a:lnTo>
                  <a:lnTo>
                    <a:pt x="202" y="33"/>
                  </a:lnTo>
                  <a:lnTo>
                    <a:pt x="216" y="52"/>
                  </a:lnTo>
                  <a:lnTo>
                    <a:pt x="228" y="72"/>
                  </a:lnTo>
                  <a:lnTo>
                    <a:pt x="235" y="94"/>
                  </a:lnTo>
                  <a:lnTo>
                    <a:pt x="238" y="119"/>
                  </a:lnTo>
                  <a:lnTo>
                    <a:pt x="236" y="144"/>
                  </a:lnTo>
                  <a:lnTo>
                    <a:pt x="230" y="167"/>
                  </a:lnTo>
                  <a:lnTo>
                    <a:pt x="220" y="189"/>
                  </a:lnTo>
                  <a:lnTo>
                    <a:pt x="206" y="206"/>
                  </a:lnTo>
                  <a:lnTo>
                    <a:pt x="188" y="222"/>
                  </a:lnTo>
                  <a:lnTo>
                    <a:pt x="168" y="234"/>
                  </a:lnTo>
                  <a:lnTo>
                    <a:pt x="146" y="241"/>
                  </a:lnTo>
                  <a:lnTo>
                    <a:pt x="122" y="245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00" name="Freeform 451"/>
            <p:cNvSpPr>
              <a:spLocks/>
            </p:cNvSpPr>
            <p:nvPr/>
          </p:nvSpPr>
          <p:spPr bwMode="auto">
            <a:xfrm>
              <a:off x="2483" y="2241"/>
              <a:ext cx="23" cy="17"/>
            </a:xfrm>
            <a:custGeom>
              <a:avLst/>
              <a:gdLst>
                <a:gd name="T0" fmla="*/ 0 w 209"/>
                <a:gd name="T1" fmla="*/ 0 h 214"/>
                <a:gd name="T2" fmla="*/ 0 w 209"/>
                <a:gd name="T3" fmla="*/ 0 h 214"/>
                <a:gd name="T4" fmla="*/ 0 w 209"/>
                <a:gd name="T5" fmla="*/ 0 h 214"/>
                <a:gd name="T6" fmla="*/ 0 w 209"/>
                <a:gd name="T7" fmla="*/ 0 h 214"/>
                <a:gd name="T8" fmla="*/ 0 w 209"/>
                <a:gd name="T9" fmla="*/ 0 h 214"/>
                <a:gd name="T10" fmla="*/ 0 w 209"/>
                <a:gd name="T11" fmla="*/ 0 h 214"/>
                <a:gd name="T12" fmla="*/ 0 w 209"/>
                <a:gd name="T13" fmla="*/ 0 h 214"/>
                <a:gd name="T14" fmla="*/ 0 w 209"/>
                <a:gd name="T15" fmla="*/ 0 h 214"/>
                <a:gd name="T16" fmla="*/ 0 w 209"/>
                <a:gd name="T17" fmla="*/ 0 h 214"/>
                <a:gd name="T18" fmla="*/ 0 w 209"/>
                <a:gd name="T19" fmla="*/ 0 h 214"/>
                <a:gd name="T20" fmla="*/ 0 w 209"/>
                <a:gd name="T21" fmla="*/ 0 h 214"/>
                <a:gd name="T22" fmla="*/ 0 w 209"/>
                <a:gd name="T23" fmla="*/ 0 h 214"/>
                <a:gd name="T24" fmla="*/ 0 w 209"/>
                <a:gd name="T25" fmla="*/ 0 h 214"/>
                <a:gd name="T26" fmla="*/ 0 w 209"/>
                <a:gd name="T27" fmla="*/ 0 h 214"/>
                <a:gd name="T28" fmla="*/ 0 w 209"/>
                <a:gd name="T29" fmla="*/ 0 h 214"/>
                <a:gd name="T30" fmla="*/ 0 w 209"/>
                <a:gd name="T31" fmla="*/ 0 h 214"/>
                <a:gd name="T32" fmla="*/ 0 w 209"/>
                <a:gd name="T33" fmla="*/ 0 h 214"/>
                <a:gd name="T34" fmla="*/ 0 w 209"/>
                <a:gd name="T35" fmla="*/ 0 h 214"/>
                <a:gd name="T36" fmla="*/ 0 w 209"/>
                <a:gd name="T37" fmla="*/ 0 h 214"/>
                <a:gd name="T38" fmla="*/ 0 w 209"/>
                <a:gd name="T39" fmla="*/ 0 h 214"/>
                <a:gd name="T40" fmla="*/ 0 w 209"/>
                <a:gd name="T41" fmla="*/ 0 h 214"/>
                <a:gd name="T42" fmla="*/ 0 w 209"/>
                <a:gd name="T43" fmla="*/ 0 h 214"/>
                <a:gd name="T44" fmla="*/ 0 w 209"/>
                <a:gd name="T45" fmla="*/ 0 h 214"/>
                <a:gd name="T46" fmla="*/ 0 w 209"/>
                <a:gd name="T47" fmla="*/ 0 h 214"/>
                <a:gd name="T48" fmla="*/ 0 w 209"/>
                <a:gd name="T49" fmla="*/ 0 h 214"/>
                <a:gd name="T50" fmla="*/ 0 w 209"/>
                <a:gd name="T51" fmla="*/ 0 h 214"/>
                <a:gd name="T52" fmla="*/ 0 w 209"/>
                <a:gd name="T53" fmla="*/ 0 h 214"/>
                <a:gd name="T54" fmla="*/ 0 w 209"/>
                <a:gd name="T55" fmla="*/ 0 h 214"/>
                <a:gd name="T56" fmla="*/ 0 w 209"/>
                <a:gd name="T57" fmla="*/ 0 h 214"/>
                <a:gd name="T58" fmla="*/ 0 w 209"/>
                <a:gd name="T59" fmla="*/ 0 h 214"/>
                <a:gd name="T60" fmla="*/ 0 w 209"/>
                <a:gd name="T61" fmla="*/ 0 h 214"/>
                <a:gd name="T62" fmla="*/ 0 w 209"/>
                <a:gd name="T63" fmla="*/ 0 h 214"/>
                <a:gd name="T64" fmla="*/ 0 w 209"/>
                <a:gd name="T65" fmla="*/ 0 h 2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9"/>
                <a:gd name="T100" fmla="*/ 0 h 214"/>
                <a:gd name="T101" fmla="*/ 209 w 209"/>
                <a:gd name="T102" fmla="*/ 214 h 2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9" h="214">
                  <a:moveTo>
                    <a:pt x="106" y="214"/>
                  </a:moveTo>
                  <a:lnTo>
                    <a:pt x="85" y="213"/>
                  </a:lnTo>
                  <a:lnTo>
                    <a:pt x="66" y="207"/>
                  </a:lnTo>
                  <a:lnTo>
                    <a:pt x="47" y="198"/>
                  </a:lnTo>
                  <a:lnTo>
                    <a:pt x="32" y="185"/>
                  </a:lnTo>
                  <a:lnTo>
                    <a:pt x="19" y="170"/>
                  </a:lnTo>
                  <a:lnTo>
                    <a:pt x="9" y="151"/>
                  </a:lnTo>
                  <a:lnTo>
                    <a:pt x="2" y="131"/>
                  </a:lnTo>
                  <a:lnTo>
                    <a:pt x="0" y="110"/>
                  </a:lnTo>
                  <a:lnTo>
                    <a:pt x="1" y="88"/>
                  </a:lnTo>
                  <a:lnTo>
                    <a:pt x="7" y="68"/>
                  </a:lnTo>
                  <a:lnTo>
                    <a:pt x="16" y="50"/>
                  </a:lnTo>
                  <a:lnTo>
                    <a:pt x="28" y="33"/>
                  </a:lnTo>
                  <a:lnTo>
                    <a:pt x="43" y="20"/>
                  </a:lnTo>
                  <a:lnTo>
                    <a:pt x="61" y="9"/>
                  </a:lnTo>
                  <a:lnTo>
                    <a:pt x="81" y="3"/>
                  </a:lnTo>
                  <a:lnTo>
                    <a:pt x="102" y="0"/>
                  </a:lnTo>
                  <a:lnTo>
                    <a:pt x="123" y="2"/>
                  </a:lnTo>
                  <a:lnTo>
                    <a:pt x="142" y="7"/>
                  </a:lnTo>
                  <a:lnTo>
                    <a:pt x="160" y="18"/>
                  </a:lnTo>
                  <a:lnTo>
                    <a:pt x="177" y="30"/>
                  </a:lnTo>
                  <a:lnTo>
                    <a:pt x="190" y="46"/>
                  </a:lnTo>
                  <a:lnTo>
                    <a:pt x="200" y="64"/>
                  </a:lnTo>
                  <a:lnTo>
                    <a:pt x="206" y="84"/>
                  </a:lnTo>
                  <a:lnTo>
                    <a:pt x="209" y="106"/>
                  </a:lnTo>
                  <a:lnTo>
                    <a:pt x="207" y="127"/>
                  </a:lnTo>
                  <a:lnTo>
                    <a:pt x="202" y="147"/>
                  </a:lnTo>
                  <a:lnTo>
                    <a:pt x="192" y="166"/>
                  </a:lnTo>
                  <a:lnTo>
                    <a:pt x="180" y="181"/>
                  </a:lnTo>
                  <a:lnTo>
                    <a:pt x="164" y="195"/>
                  </a:lnTo>
                  <a:lnTo>
                    <a:pt x="146" y="205"/>
                  </a:lnTo>
                  <a:lnTo>
                    <a:pt x="127" y="212"/>
                  </a:lnTo>
                  <a:lnTo>
                    <a:pt x="106" y="2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01" name="Freeform 452"/>
            <p:cNvSpPr>
              <a:spLocks/>
            </p:cNvSpPr>
            <p:nvPr/>
          </p:nvSpPr>
          <p:spPr bwMode="auto">
            <a:xfrm>
              <a:off x="2484" y="2240"/>
              <a:ext cx="23" cy="18"/>
            </a:xfrm>
            <a:custGeom>
              <a:avLst/>
              <a:gdLst>
                <a:gd name="T0" fmla="*/ 0 w 209"/>
                <a:gd name="T1" fmla="*/ 0 h 214"/>
                <a:gd name="T2" fmla="*/ 0 w 209"/>
                <a:gd name="T3" fmla="*/ 0 h 214"/>
                <a:gd name="T4" fmla="*/ 0 w 209"/>
                <a:gd name="T5" fmla="*/ 0 h 214"/>
                <a:gd name="T6" fmla="*/ 0 w 209"/>
                <a:gd name="T7" fmla="*/ 0 h 214"/>
                <a:gd name="T8" fmla="*/ 0 w 209"/>
                <a:gd name="T9" fmla="*/ 0 h 214"/>
                <a:gd name="T10" fmla="*/ 0 w 209"/>
                <a:gd name="T11" fmla="*/ 0 h 214"/>
                <a:gd name="T12" fmla="*/ 0 w 209"/>
                <a:gd name="T13" fmla="*/ 0 h 214"/>
                <a:gd name="T14" fmla="*/ 0 w 209"/>
                <a:gd name="T15" fmla="*/ 0 h 214"/>
                <a:gd name="T16" fmla="*/ 0 w 209"/>
                <a:gd name="T17" fmla="*/ 0 h 214"/>
                <a:gd name="T18" fmla="*/ 0 w 209"/>
                <a:gd name="T19" fmla="*/ 0 h 214"/>
                <a:gd name="T20" fmla="*/ 0 w 209"/>
                <a:gd name="T21" fmla="*/ 0 h 214"/>
                <a:gd name="T22" fmla="*/ 0 w 209"/>
                <a:gd name="T23" fmla="*/ 0 h 214"/>
                <a:gd name="T24" fmla="*/ 0 w 209"/>
                <a:gd name="T25" fmla="*/ 0 h 214"/>
                <a:gd name="T26" fmla="*/ 0 w 209"/>
                <a:gd name="T27" fmla="*/ 0 h 214"/>
                <a:gd name="T28" fmla="*/ 0 w 209"/>
                <a:gd name="T29" fmla="*/ 0 h 214"/>
                <a:gd name="T30" fmla="*/ 0 w 209"/>
                <a:gd name="T31" fmla="*/ 0 h 214"/>
                <a:gd name="T32" fmla="*/ 0 w 209"/>
                <a:gd name="T33" fmla="*/ 0 h 214"/>
                <a:gd name="T34" fmla="*/ 0 w 209"/>
                <a:gd name="T35" fmla="*/ 0 h 214"/>
                <a:gd name="T36" fmla="*/ 0 w 209"/>
                <a:gd name="T37" fmla="*/ 0 h 214"/>
                <a:gd name="T38" fmla="*/ 0 w 209"/>
                <a:gd name="T39" fmla="*/ 0 h 214"/>
                <a:gd name="T40" fmla="*/ 0 w 209"/>
                <a:gd name="T41" fmla="*/ 0 h 214"/>
                <a:gd name="T42" fmla="*/ 0 w 209"/>
                <a:gd name="T43" fmla="*/ 0 h 214"/>
                <a:gd name="T44" fmla="*/ 0 w 209"/>
                <a:gd name="T45" fmla="*/ 0 h 214"/>
                <a:gd name="T46" fmla="*/ 0 w 209"/>
                <a:gd name="T47" fmla="*/ 0 h 214"/>
                <a:gd name="T48" fmla="*/ 0 w 209"/>
                <a:gd name="T49" fmla="*/ 0 h 214"/>
                <a:gd name="T50" fmla="*/ 0 w 209"/>
                <a:gd name="T51" fmla="*/ 0 h 214"/>
                <a:gd name="T52" fmla="*/ 0 w 209"/>
                <a:gd name="T53" fmla="*/ 0 h 214"/>
                <a:gd name="T54" fmla="*/ 0 w 209"/>
                <a:gd name="T55" fmla="*/ 0 h 214"/>
                <a:gd name="T56" fmla="*/ 0 w 209"/>
                <a:gd name="T57" fmla="*/ 0 h 214"/>
                <a:gd name="T58" fmla="*/ 0 w 209"/>
                <a:gd name="T59" fmla="*/ 0 h 214"/>
                <a:gd name="T60" fmla="*/ 0 w 209"/>
                <a:gd name="T61" fmla="*/ 0 h 214"/>
                <a:gd name="T62" fmla="*/ 0 w 209"/>
                <a:gd name="T63" fmla="*/ 0 h 214"/>
                <a:gd name="T64" fmla="*/ 0 w 209"/>
                <a:gd name="T65" fmla="*/ 0 h 2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9"/>
                <a:gd name="T100" fmla="*/ 0 h 214"/>
                <a:gd name="T101" fmla="*/ 209 w 209"/>
                <a:gd name="T102" fmla="*/ 214 h 2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9" h="214">
                  <a:moveTo>
                    <a:pt x="106" y="214"/>
                  </a:moveTo>
                  <a:lnTo>
                    <a:pt x="85" y="213"/>
                  </a:lnTo>
                  <a:lnTo>
                    <a:pt x="66" y="207"/>
                  </a:lnTo>
                  <a:lnTo>
                    <a:pt x="47" y="197"/>
                  </a:lnTo>
                  <a:lnTo>
                    <a:pt x="32" y="185"/>
                  </a:lnTo>
                  <a:lnTo>
                    <a:pt x="19" y="170"/>
                  </a:lnTo>
                  <a:lnTo>
                    <a:pt x="9" y="151"/>
                  </a:lnTo>
                  <a:lnTo>
                    <a:pt x="2" y="131"/>
                  </a:lnTo>
                  <a:lnTo>
                    <a:pt x="0" y="110"/>
                  </a:lnTo>
                  <a:lnTo>
                    <a:pt x="1" y="88"/>
                  </a:lnTo>
                  <a:lnTo>
                    <a:pt x="7" y="68"/>
                  </a:lnTo>
                  <a:lnTo>
                    <a:pt x="16" y="49"/>
                  </a:lnTo>
                  <a:lnTo>
                    <a:pt x="28" y="33"/>
                  </a:lnTo>
                  <a:lnTo>
                    <a:pt x="43" y="19"/>
                  </a:lnTo>
                  <a:lnTo>
                    <a:pt x="62" y="9"/>
                  </a:lnTo>
                  <a:lnTo>
                    <a:pt x="81" y="3"/>
                  </a:lnTo>
                  <a:lnTo>
                    <a:pt x="102" y="0"/>
                  </a:lnTo>
                  <a:lnTo>
                    <a:pt x="123" y="2"/>
                  </a:lnTo>
                  <a:lnTo>
                    <a:pt x="142" y="7"/>
                  </a:lnTo>
                  <a:lnTo>
                    <a:pt x="160" y="17"/>
                  </a:lnTo>
                  <a:lnTo>
                    <a:pt x="177" y="30"/>
                  </a:lnTo>
                  <a:lnTo>
                    <a:pt x="190" y="45"/>
                  </a:lnTo>
                  <a:lnTo>
                    <a:pt x="200" y="64"/>
                  </a:lnTo>
                  <a:lnTo>
                    <a:pt x="206" y="84"/>
                  </a:lnTo>
                  <a:lnTo>
                    <a:pt x="209" y="105"/>
                  </a:lnTo>
                  <a:lnTo>
                    <a:pt x="207" y="127"/>
                  </a:lnTo>
                  <a:lnTo>
                    <a:pt x="202" y="147"/>
                  </a:lnTo>
                  <a:lnTo>
                    <a:pt x="192" y="165"/>
                  </a:lnTo>
                  <a:lnTo>
                    <a:pt x="180" y="181"/>
                  </a:lnTo>
                  <a:lnTo>
                    <a:pt x="164" y="194"/>
                  </a:lnTo>
                  <a:lnTo>
                    <a:pt x="146" y="205"/>
                  </a:lnTo>
                  <a:lnTo>
                    <a:pt x="127" y="212"/>
                  </a:lnTo>
                  <a:lnTo>
                    <a:pt x="106" y="214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02" name="Freeform 453"/>
            <p:cNvSpPr>
              <a:spLocks/>
            </p:cNvSpPr>
            <p:nvPr/>
          </p:nvSpPr>
          <p:spPr bwMode="auto">
            <a:xfrm>
              <a:off x="2485" y="2240"/>
              <a:ext cx="22" cy="17"/>
            </a:xfrm>
            <a:custGeom>
              <a:avLst/>
              <a:gdLst>
                <a:gd name="T0" fmla="*/ 0 w 198"/>
                <a:gd name="T1" fmla="*/ 0 h 203"/>
                <a:gd name="T2" fmla="*/ 0 w 198"/>
                <a:gd name="T3" fmla="*/ 0 h 203"/>
                <a:gd name="T4" fmla="*/ 0 w 198"/>
                <a:gd name="T5" fmla="*/ 0 h 203"/>
                <a:gd name="T6" fmla="*/ 0 w 198"/>
                <a:gd name="T7" fmla="*/ 0 h 203"/>
                <a:gd name="T8" fmla="*/ 0 w 198"/>
                <a:gd name="T9" fmla="*/ 0 h 203"/>
                <a:gd name="T10" fmla="*/ 0 w 198"/>
                <a:gd name="T11" fmla="*/ 0 h 203"/>
                <a:gd name="T12" fmla="*/ 0 w 198"/>
                <a:gd name="T13" fmla="*/ 0 h 203"/>
                <a:gd name="T14" fmla="*/ 0 w 198"/>
                <a:gd name="T15" fmla="*/ 0 h 203"/>
                <a:gd name="T16" fmla="*/ 0 w 198"/>
                <a:gd name="T17" fmla="*/ 0 h 203"/>
                <a:gd name="T18" fmla="*/ 0 w 198"/>
                <a:gd name="T19" fmla="*/ 0 h 203"/>
                <a:gd name="T20" fmla="*/ 0 w 198"/>
                <a:gd name="T21" fmla="*/ 0 h 203"/>
                <a:gd name="T22" fmla="*/ 0 w 198"/>
                <a:gd name="T23" fmla="*/ 0 h 203"/>
                <a:gd name="T24" fmla="*/ 0 w 198"/>
                <a:gd name="T25" fmla="*/ 0 h 203"/>
                <a:gd name="T26" fmla="*/ 0 w 198"/>
                <a:gd name="T27" fmla="*/ 0 h 203"/>
                <a:gd name="T28" fmla="*/ 0 w 198"/>
                <a:gd name="T29" fmla="*/ 0 h 203"/>
                <a:gd name="T30" fmla="*/ 0 w 198"/>
                <a:gd name="T31" fmla="*/ 0 h 203"/>
                <a:gd name="T32" fmla="*/ 0 w 198"/>
                <a:gd name="T33" fmla="*/ 0 h 203"/>
                <a:gd name="T34" fmla="*/ 0 w 198"/>
                <a:gd name="T35" fmla="*/ 0 h 203"/>
                <a:gd name="T36" fmla="*/ 0 w 198"/>
                <a:gd name="T37" fmla="*/ 0 h 203"/>
                <a:gd name="T38" fmla="*/ 0 w 198"/>
                <a:gd name="T39" fmla="*/ 0 h 203"/>
                <a:gd name="T40" fmla="*/ 0 w 198"/>
                <a:gd name="T41" fmla="*/ 0 h 203"/>
                <a:gd name="T42" fmla="*/ 0 w 198"/>
                <a:gd name="T43" fmla="*/ 0 h 203"/>
                <a:gd name="T44" fmla="*/ 0 w 198"/>
                <a:gd name="T45" fmla="*/ 0 h 203"/>
                <a:gd name="T46" fmla="*/ 0 w 198"/>
                <a:gd name="T47" fmla="*/ 0 h 203"/>
                <a:gd name="T48" fmla="*/ 0 w 198"/>
                <a:gd name="T49" fmla="*/ 0 h 203"/>
                <a:gd name="T50" fmla="*/ 0 w 198"/>
                <a:gd name="T51" fmla="*/ 0 h 203"/>
                <a:gd name="T52" fmla="*/ 0 w 198"/>
                <a:gd name="T53" fmla="*/ 0 h 203"/>
                <a:gd name="T54" fmla="*/ 0 w 198"/>
                <a:gd name="T55" fmla="*/ 0 h 203"/>
                <a:gd name="T56" fmla="*/ 0 w 198"/>
                <a:gd name="T57" fmla="*/ 0 h 203"/>
                <a:gd name="T58" fmla="*/ 0 w 198"/>
                <a:gd name="T59" fmla="*/ 0 h 203"/>
                <a:gd name="T60" fmla="*/ 0 w 198"/>
                <a:gd name="T61" fmla="*/ 0 h 203"/>
                <a:gd name="T62" fmla="*/ 0 w 198"/>
                <a:gd name="T63" fmla="*/ 0 h 203"/>
                <a:gd name="T64" fmla="*/ 0 w 198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203"/>
                <a:gd name="T101" fmla="*/ 198 w 198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203">
                  <a:moveTo>
                    <a:pt x="101" y="203"/>
                  </a:moveTo>
                  <a:lnTo>
                    <a:pt x="81" y="200"/>
                  </a:lnTo>
                  <a:lnTo>
                    <a:pt x="63" y="192"/>
                  </a:lnTo>
                  <a:lnTo>
                    <a:pt x="46" y="182"/>
                  </a:lnTo>
                  <a:lnTo>
                    <a:pt x="30" y="169"/>
                  </a:lnTo>
                  <a:lnTo>
                    <a:pt x="18" y="153"/>
                  </a:lnTo>
                  <a:lnTo>
                    <a:pt x="8" y="135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4"/>
                  </a:lnTo>
                  <a:lnTo>
                    <a:pt x="7" y="56"/>
                  </a:lnTo>
                  <a:lnTo>
                    <a:pt x="16" y="39"/>
                  </a:lnTo>
                  <a:lnTo>
                    <a:pt x="27" y="26"/>
                  </a:lnTo>
                  <a:lnTo>
                    <a:pt x="42" y="14"/>
                  </a:lnTo>
                  <a:lnTo>
                    <a:pt x="59" y="6"/>
                  </a:lnTo>
                  <a:lnTo>
                    <a:pt x="77" y="1"/>
                  </a:lnTo>
                  <a:lnTo>
                    <a:pt x="97" y="0"/>
                  </a:lnTo>
                  <a:lnTo>
                    <a:pt x="117" y="3"/>
                  </a:lnTo>
                  <a:lnTo>
                    <a:pt x="135" y="10"/>
                  </a:lnTo>
                  <a:lnTo>
                    <a:pt x="152" y="21"/>
                  </a:lnTo>
                  <a:lnTo>
                    <a:pt x="168" y="34"/>
                  </a:lnTo>
                  <a:lnTo>
                    <a:pt x="180" y="50"/>
                  </a:lnTo>
                  <a:lnTo>
                    <a:pt x="190" y="67"/>
                  </a:lnTo>
                  <a:lnTo>
                    <a:pt x="196" y="87"/>
                  </a:lnTo>
                  <a:lnTo>
                    <a:pt x="198" y="107"/>
                  </a:lnTo>
                  <a:lnTo>
                    <a:pt x="196" y="128"/>
                  </a:lnTo>
                  <a:lnTo>
                    <a:pt x="191" y="147"/>
                  </a:lnTo>
                  <a:lnTo>
                    <a:pt x="182" y="163"/>
                  </a:lnTo>
                  <a:lnTo>
                    <a:pt x="171" y="177"/>
                  </a:lnTo>
                  <a:lnTo>
                    <a:pt x="156" y="188"/>
                  </a:lnTo>
                  <a:lnTo>
                    <a:pt x="139" y="196"/>
                  </a:lnTo>
                  <a:lnTo>
                    <a:pt x="121" y="202"/>
                  </a:lnTo>
                  <a:lnTo>
                    <a:pt x="101" y="203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03" name="Freeform 454"/>
            <p:cNvSpPr>
              <a:spLocks/>
            </p:cNvSpPr>
            <p:nvPr/>
          </p:nvSpPr>
          <p:spPr bwMode="auto">
            <a:xfrm>
              <a:off x="2485" y="2148"/>
              <a:ext cx="150" cy="88"/>
            </a:xfrm>
            <a:custGeom>
              <a:avLst/>
              <a:gdLst>
                <a:gd name="T0" fmla="*/ 0 w 1349"/>
                <a:gd name="T1" fmla="*/ 0 h 1049"/>
                <a:gd name="T2" fmla="*/ 0 w 1349"/>
                <a:gd name="T3" fmla="*/ 0 h 1049"/>
                <a:gd name="T4" fmla="*/ 0 w 1349"/>
                <a:gd name="T5" fmla="*/ 0 h 1049"/>
                <a:gd name="T6" fmla="*/ 0 w 1349"/>
                <a:gd name="T7" fmla="*/ 0 h 1049"/>
                <a:gd name="T8" fmla="*/ 0 w 1349"/>
                <a:gd name="T9" fmla="*/ 0 h 1049"/>
                <a:gd name="T10" fmla="*/ 0 w 1349"/>
                <a:gd name="T11" fmla="*/ 0 h 1049"/>
                <a:gd name="T12" fmla="*/ 0 w 1349"/>
                <a:gd name="T13" fmla="*/ 0 h 1049"/>
                <a:gd name="T14" fmla="*/ 0 w 1349"/>
                <a:gd name="T15" fmla="*/ 0 h 1049"/>
                <a:gd name="T16" fmla="*/ 0 w 1349"/>
                <a:gd name="T17" fmla="*/ 0 h 1049"/>
                <a:gd name="T18" fmla="*/ 0 w 1349"/>
                <a:gd name="T19" fmla="*/ 0 h 1049"/>
                <a:gd name="T20" fmla="*/ 0 w 1349"/>
                <a:gd name="T21" fmla="*/ 0 h 1049"/>
                <a:gd name="T22" fmla="*/ 0 w 1349"/>
                <a:gd name="T23" fmla="*/ 0 h 1049"/>
                <a:gd name="T24" fmla="*/ 0 w 1349"/>
                <a:gd name="T25" fmla="*/ 0 h 1049"/>
                <a:gd name="T26" fmla="*/ 0 w 1349"/>
                <a:gd name="T27" fmla="*/ 0 h 1049"/>
                <a:gd name="T28" fmla="*/ 0 w 1349"/>
                <a:gd name="T29" fmla="*/ 0 h 1049"/>
                <a:gd name="T30" fmla="*/ 0 w 1349"/>
                <a:gd name="T31" fmla="*/ 0 h 1049"/>
                <a:gd name="T32" fmla="*/ 0 w 1349"/>
                <a:gd name="T33" fmla="*/ 0 h 1049"/>
                <a:gd name="T34" fmla="*/ 0 w 1349"/>
                <a:gd name="T35" fmla="*/ 0 h 1049"/>
                <a:gd name="T36" fmla="*/ 0 w 1349"/>
                <a:gd name="T37" fmla="*/ 0 h 1049"/>
                <a:gd name="T38" fmla="*/ 0 w 1349"/>
                <a:gd name="T39" fmla="*/ 0 h 1049"/>
                <a:gd name="T40" fmla="*/ 0 w 1349"/>
                <a:gd name="T41" fmla="*/ 0 h 1049"/>
                <a:gd name="T42" fmla="*/ 0 w 1349"/>
                <a:gd name="T43" fmla="*/ 0 h 1049"/>
                <a:gd name="T44" fmla="*/ 0 w 1349"/>
                <a:gd name="T45" fmla="*/ 0 h 1049"/>
                <a:gd name="T46" fmla="*/ 0 w 1349"/>
                <a:gd name="T47" fmla="*/ 0 h 1049"/>
                <a:gd name="T48" fmla="*/ 0 w 1349"/>
                <a:gd name="T49" fmla="*/ 0 h 1049"/>
                <a:gd name="T50" fmla="*/ 0 w 1349"/>
                <a:gd name="T51" fmla="*/ 0 h 1049"/>
                <a:gd name="T52" fmla="*/ 0 w 1349"/>
                <a:gd name="T53" fmla="*/ 0 h 1049"/>
                <a:gd name="T54" fmla="*/ 0 w 1349"/>
                <a:gd name="T55" fmla="*/ 0 h 1049"/>
                <a:gd name="T56" fmla="*/ 0 w 1349"/>
                <a:gd name="T57" fmla="*/ 0 h 1049"/>
                <a:gd name="T58" fmla="*/ 0 w 1349"/>
                <a:gd name="T59" fmla="*/ 0 h 1049"/>
                <a:gd name="T60" fmla="*/ 0 w 1349"/>
                <a:gd name="T61" fmla="*/ 0 h 1049"/>
                <a:gd name="T62" fmla="*/ 0 w 1349"/>
                <a:gd name="T63" fmla="*/ 0 h 1049"/>
                <a:gd name="T64" fmla="*/ 0 w 1349"/>
                <a:gd name="T65" fmla="*/ 0 h 1049"/>
                <a:gd name="T66" fmla="*/ 0 w 1349"/>
                <a:gd name="T67" fmla="*/ 0 h 1049"/>
                <a:gd name="T68" fmla="*/ 0 w 1349"/>
                <a:gd name="T69" fmla="*/ 0 h 1049"/>
                <a:gd name="T70" fmla="*/ 0 w 1349"/>
                <a:gd name="T71" fmla="*/ 0 h 1049"/>
                <a:gd name="T72" fmla="*/ 0 w 1349"/>
                <a:gd name="T73" fmla="*/ 0 h 1049"/>
                <a:gd name="T74" fmla="*/ 0 w 1349"/>
                <a:gd name="T75" fmla="*/ 0 h 1049"/>
                <a:gd name="T76" fmla="*/ 0 w 1349"/>
                <a:gd name="T77" fmla="*/ 0 h 1049"/>
                <a:gd name="T78" fmla="*/ 0 w 1349"/>
                <a:gd name="T79" fmla="*/ 0 h 1049"/>
                <a:gd name="T80" fmla="*/ 0 w 1349"/>
                <a:gd name="T81" fmla="*/ 0 h 1049"/>
                <a:gd name="T82" fmla="*/ 0 w 1349"/>
                <a:gd name="T83" fmla="*/ 0 h 1049"/>
                <a:gd name="T84" fmla="*/ 0 w 1349"/>
                <a:gd name="T85" fmla="*/ 0 h 1049"/>
                <a:gd name="T86" fmla="*/ 0 w 1349"/>
                <a:gd name="T87" fmla="*/ 0 h 1049"/>
                <a:gd name="T88" fmla="*/ 0 w 1349"/>
                <a:gd name="T89" fmla="*/ 0 h 1049"/>
                <a:gd name="T90" fmla="*/ 0 w 1349"/>
                <a:gd name="T91" fmla="*/ 0 h 1049"/>
                <a:gd name="T92" fmla="*/ 0 w 1349"/>
                <a:gd name="T93" fmla="*/ 0 h 1049"/>
                <a:gd name="T94" fmla="*/ 0 w 1349"/>
                <a:gd name="T95" fmla="*/ 0 h 1049"/>
                <a:gd name="T96" fmla="*/ 0 w 1349"/>
                <a:gd name="T97" fmla="*/ 0 h 10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49"/>
                <a:gd name="T148" fmla="*/ 0 h 1049"/>
                <a:gd name="T149" fmla="*/ 1349 w 1349"/>
                <a:gd name="T150" fmla="*/ 1049 h 10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49" h="1049">
                  <a:moveTo>
                    <a:pt x="0" y="838"/>
                  </a:moveTo>
                  <a:lnTo>
                    <a:pt x="7" y="117"/>
                  </a:lnTo>
                  <a:lnTo>
                    <a:pt x="11" y="95"/>
                  </a:lnTo>
                  <a:lnTo>
                    <a:pt x="22" y="73"/>
                  </a:lnTo>
                  <a:lnTo>
                    <a:pt x="38" y="54"/>
                  </a:lnTo>
                  <a:lnTo>
                    <a:pt x="59" y="37"/>
                  </a:lnTo>
                  <a:lnTo>
                    <a:pt x="82" y="22"/>
                  </a:lnTo>
                  <a:lnTo>
                    <a:pt x="106" y="12"/>
                  </a:lnTo>
                  <a:lnTo>
                    <a:pt x="131" y="5"/>
                  </a:lnTo>
                  <a:lnTo>
                    <a:pt x="154" y="1"/>
                  </a:lnTo>
                  <a:lnTo>
                    <a:pt x="188" y="0"/>
                  </a:lnTo>
                  <a:lnTo>
                    <a:pt x="221" y="0"/>
                  </a:lnTo>
                  <a:lnTo>
                    <a:pt x="254" y="0"/>
                  </a:lnTo>
                  <a:lnTo>
                    <a:pt x="288" y="0"/>
                  </a:lnTo>
                  <a:lnTo>
                    <a:pt x="321" y="0"/>
                  </a:lnTo>
                  <a:lnTo>
                    <a:pt x="354" y="0"/>
                  </a:lnTo>
                  <a:lnTo>
                    <a:pt x="388" y="1"/>
                  </a:lnTo>
                  <a:lnTo>
                    <a:pt x="421" y="3"/>
                  </a:lnTo>
                  <a:lnTo>
                    <a:pt x="454" y="4"/>
                  </a:lnTo>
                  <a:lnTo>
                    <a:pt x="488" y="5"/>
                  </a:lnTo>
                  <a:lnTo>
                    <a:pt x="521" y="6"/>
                  </a:lnTo>
                  <a:lnTo>
                    <a:pt x="554" y="8"/>
                  </a:lnTo>
                  <a:lnTo>
                    <a:pt x="588" y="10"/>
                  </a:lnTo>
                  <a:lnTo>
                    <a:pt x="621" y="12"/>
                  </a:lnTo>
                  <a:lnTo>
                    <a:pt x="654" y="15"/>
                  </a:lnTo>
                  <a:lnTo>
                    <a:pt x="687" y="17"/>
                  </a:lnTo>
                  <a:lnTo>
                    <a:pt x="721" y="20"/>
                  </a:lnTo>
                  <a:lnTo>
                    <a:pt x="754" y="23"/>
                  </a:lnTo>
                  <a:lnTo>
                    <a:pt x="787" y="26"/>
                  </a:lnTo>
                  <a:lnTo>
                    <a:pt x="820" y="30"/>
                  </a:lnTo>
                  <a:lnTo>
                    <a:pt x="853" y="34"/>
                  </a:lnTo>
                  <a:lnTo>
                    <a:pt x="886" y="38"/>
                  </a:lnTo>
                  <a:lnTo>
                    <a:pt x="919" y="43"/>
                  </a:lnTo>
                  <a:lnTo>
                    <a:pt x="952" y="47"/>
                  </a:lnTo>
                  <a:lnTo>
                    <a:pt x="985" y="52"/>
                  </a:lnTo>
                  <a:lnTo>
                    <a:pt x="1017" y="57"/>
                  </a:lnTo>
                  <a:lnTo>
                    <a:pt x="1051" y="63"/>
                  </a:lnTo>
                  <a:lnTo>
                    <a:pt x="1083" y="68"/>
                  </a:lnTo>
                  <a:lnTo>
                    <a:pt x="1116" y="74"/>
                  </a:lnTo>
                  <a:lnTo>
                    <a:pt x="1149" y="80"/>
                  </a:lnTo>
                  <a:lnTo>
                    <a:pt x="1182" y="86"/>
                  </a:lnTo>
                  <a:lnTo>
                    <a:pt x="1214" y="93"/>
                  </a:lnTo>
                  <a:lnTo>
                    <a:pt x="1238" y="100"/>
                  </a:lnTo>
                  <a:lnTo>
                    <a:pt x="1259" y="113"/>
                  </a:lnTo>
                  <a:lnTo>
                    <a:pt x="1279" y="130"/>
                  </a:lnTo>
                  <a:lnTo>
                    <a:pt x="1297" y="151"/>
                  </a:lnTo>
                  <a:lnTo>
                    <a:pt x="1312" y="173"/>
                  </a:lnTo>
                  <a:lnTo>
                    <a:pt x="1323" y="198"/>
                  </a:lnTo>
                  <a:lnTo>
                    <a:pt x="1331" y="223"/>
                  </a:lnTo>
                  <a:lnTo>
                    <a:pt x="1334" y="249"/>
                  </a:lnTo>
                  <a:lnTo>
                    <a:pt x="1349" y="923"/>
                  </a:lnTo>
                  <a:lnTo>
                    <a:pt x="1345" y="947"/>
                  </a:lnTo>
                  <a:lnTo>
                    <a:pt x="1334" y="969"/>
                  </a:lnTo>
                  <a:lnTo>
                    <a:pt x="1319" y="990"/>
                  </a:lnTo>
                  <a:lnTo>
                    <a:pt x="1300" y="1009"/>
                  </a:lnTo>
                  <a:lnTo>
                    <a:pt x="1278" y="1024"/>
                  </a:lnTo>
                  <a:lnTo>
                    <a:pt x="1255" y="1036"/>
                  </a:lnTo>
                  <a:lnTo>
                    <a:pt x="1230" y="1043"/>
                  </a:lnTo>
                  <a:lnTo>
                    <a:pt x="1207" y="1046"/>
                  </a:lnTo>
                  <a:lnTo>
                    <a:pt x="1172" y="1047"/>
                  </a:lnTo>
                  <a:lnTo>
                    <a:pt x="1136" y="1048"/>
                  </a:lnTo>
                  <a:lnTo>
                    <a:pt x="1100" y="1048"/>
                  </a:lnTo>
                  <a:lnTo>
                    <a:pt x="1065" y="1049"/>
                  </a:lnTo>
                  <a:lnTo>
                    <a:pt x="1031" y="1049"/>
                  </a:lnTo>
                  <a:lnTo>
                    <a:pt x="995" y="1049"/>
                  </a:lnTo>
                  <a:lnTo>
                    <a:pt x="960" y="1049"/>
                  </a:lnTo>
                  <a:lnTo>
                    <a:pt x="926" y="1048"/>
                  </a:lnTo>
                  <a:lnTo>
                    <a:pt x="890" y="1048"/>
                  </a:lnTo>
                  <a:lnTo>
                    <a:pt x="856" y="1047"/>
                  </a:lnTo>
                  <a:lnTo>
                    <a:pt x="822" y="1046"/>
                  </a:lnTo>
                  <a:lnTo>
                    <a:pt x="788" y="1044"/>
                  </a:lnTo>
                  <a:lnTo>
                    <a:pt x="754" y="1043"/>
                  </a:lnTo>
                  <a:lnTo>
                    <a:pt x="720" y="1041"/>
                  </a:lnTo>
                  <a:lnTo>
                    <a:pt x="684" y="1039"/>
                  </a:lnTo>
                  <a:lnTo>
                    <a:pt x="651" y="1037"/>
                  </a:lnTo>
                  <a:lnTo>
                    <a:pt x="617" y="1034"/>
                  </a:lnTo>
                  <a:lnTo>
                    <a:pt x="582" y="1031"/>
                  </a:lnTo>
                  <a:lnTo>
                    <a:pt x="548" y="1028"/>
                  </a:lnTo>
                  <a:lnTo>
                    <a:pt x="514" y="1025"/>
                  </a:lnTo>
                  <a:lnTo>
                    <a:pt x="480" y="1022"/>
                  </a:lnTo>
                  <a:lnTo>
                    <a:pt x="445" y="1018"/>
                  </a:lnTo>
                  <a:lnTo>
                    <a:pt x="411" y="1014"/>
                  </a:lnTo>
                  <a:lnTo>
                    <a:pt x="377" y="1010"/>
                  </a:lnTo>
                  <a:lnTo>
                    <a:pt x="342" y="1006"/>
                  </a:lnTo>
                  <a:lnTo>
                    <a:pt x="307" y="1001"/>
                  </a:lnTo>
                  <a:lnTo>
                    <a:pt x="273" y="996"/>
                  </a:lnTo>
                  <a:lnTo>
                    <a:pt x="238" y="991"/>
                  </a:lnTo>
                  <a:lnTo>
                    <a:pt x="204" y="986"/>
                  </a:lnTo>
                  <a:lnTo>
                    <a:pt x="169" y="981"/>
                  </a:lnTo>
                  <a:lnTo>
                    <a:pt x="134" y="976"/>
                  </a:lnTo>
                  <a:lnTo>
                    <a:pt x="99" y="969"/>
                  </a:lnTo>
                  <a:lnTo>
                    <a:pt x="80" y="963"/>
                  </a:lnTo>
                  <a:lnTo>
                    <a:pt x="61" y="953"/>
                  </a:lnTo>
                  <a:lnTo>
                    <a:pt x="44" y="938"/>
                  </a:lnTo>
                  <a:lnTo>
                    <a:pt x="29" y="921"/>
                  </a:lnTo>
                  <a:lnTo>
                    <a:pt x="17" y="901"/>
                  </a:lnTo>
                  <a:lnTo>
                    <a:pt x="8" y="880"/>
                  </a:lnTo>
                  <a:lnTo>
                    <a:pt x="2" y="859"/>
                  </a:lnTo>
                  <a:lnTo>
                    <a:pt x="0" y="838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04" name="Freeform 455"/>
            <p:cNvSpPr>
              <a:spLocks/>
            </p:cNvSpPr>
            <p:nvPr/>
          </p:nvSpPr>
          <p:spPr bwMode="auto">
            <a:xfrm>
              <a:off x="2486" y="2149"/>
              <a:ext cx="147" cy="86"/>
            </a:xfrm>
            <a:custGeom>
              <a:avLst/>
              <a:gdLst>
                <a:gd name="T0" fmla="*/ 0 w 1322"/>
                <a:gd name="T1" fmla="*/ 0 h 1029"/>
                <a:gd name="T2" fmla="*/ 0 w 1322"/>
                <a:gd name="T3" fmla="*/ 0 h 1029"/>
                <a:gd name="T4" fmla="*/ 0 w 1322"/>
                <a:gd name="T5" fmla="*/ 0 h 1029"/>
                <a:gd name="T6" fmla="*/ 0 w 1322"/>
                <a:gd name="T7" fmla="*/ 0 h 1029"/>
                <a:gd name="T8" fmla="*/ 0 w 1322"/>
                <a:gd name="T9" fmla="*/ 0 h 1029"/>
                <a:gd name="T10" fmla="*/ 0 w 1322"/>
                <a:gd name="T11" fmla="*/ 0 h 1029"/>
                <a:gd name="T12" fmla="*/ 0 w 1322"/>
                <a:gd name="T13" fmla="*/ 0 h 1029"/>
                <a:gd name="T14" fmla="*/ 0 w 1322"/>
                <a:gd name="T15" fmla="*/ 0 h 1029"/>
                <a:gd name="T16" fmla="*/ 0 w 1322"/>
                <a:gd name="T17" fmla="*/ 0 h 1029"/>
                <a:gd name="T18" fmla="*/ 0 w 1322"/>
                <a:gd name="T19" fmla="*/ 0 h 1029"/>
                <a:gd name="T20" fmla="*/ 0 w 1322"/>
                <a:gd name="T21" fmla="*/ 0 h 1029"/>
                <a:gd name="T22" fmla="*/ 0 w 1322"/>
                <a:gd name="T23" fmla="*/ 0 h 1029"/>
                <a:gd name="T24" fmla="*/ 0 w 1322"/>
                <a:gd name="T25" fmla="*/ 0 h 1029"/>
                <a:gd name="T26" fmla="*/ 0 w 1322"/>
                <a:gd name="T27" fmla="*/ 0 h 1029"/>
                <a:gd name="T28" fmla="*/ 0 w 1322"/>
                <a:gd name="T29" fmla="*/ 0 h 1029"/>
                <a:gd name="T30" fmla="*/ 0 w 1322"/>
                <a:gd name="T31" fmla="*/ 0 h 1029"/>
                <a:gd name="T32" fmla="*/ 0 w 1322"/>
                <a:gd name="T33" fmla="*/ 0 h 1029"/>
                <a:gd name="T34" fmla="*/ 0 w 1322"/>
                <a:gd name="T35" fmla="*/ 0 h 1029"/>
                <a:gd name="T36" fmla="*/ 0 w 1322"/>
                <a:gd name="T37" fmla="*/ 0 h 1029"/>
                <a:gd name="T38" fmla="*/ 0 w 1322"/>
                <a:gd name="T39" fmla="*/ 0 h 1029"/>
                <a:gd name="T40" fmla="*/ 0 w 1322"/>
                <a:gd name="T41" fmla="*/ 0 h 1029"/>
                <a:gd name="T42" fmla="*/ 0 w 1322"/>
                <a:gd name="T43" fmla="*/ 0 h 1029"/>
                <a:gd name="T44" fmla="*/ 0 w 1322"/>
                <a:gd name="T45" fmla="*/ 0 h 1029"/>
                <a:gd name="T46" fmla="*/ 0 w 1322"/>
                <a:gd name="T47" fmla="*/ 0 h 1029"/>
                <a:gd name="T48" fmla="*/ 0 w 1322"/>
                <a:gd name="T49" fmla="*/ 0 h 1029"/>
                <a:gd name="T50" fmla="*/ 0 w 1322"/>
                <a:gd name="T51" fmla="*/ 0 h 1029"/>
                <a:gd name="T52" fmla="*/ 0 w 1322"/>
                <a:gd name="T53" fmla="*/ 0 h 1029"/>
                <a:gd name="T54" fmla="*/ 0 w 1322"/>
                <a:gd name="T55" fmla="*/ 0 h 1029"/>
                <a:gd name="T56" fmla="*/ 0 w 1322"/>
                <a:gd name="T57" fmla="*/ 0 h 1029"/>
                <a:gd name="T58" fmla="*/ 0 w 1322"/>
                <a:gd name="T59" fmla="*/ 0 h 1029"/>
                <a:gd name="T60" fmla="*/ 0 w 1322"/>
                <a:gd name="T61" fmla="*/ 0 h 1029"/>
                <a:gd name="T62" fmla="*/ 0 w 1322"/>
                <a:gd name="T63" fmla="*/ 0 h 1029"/>
                <a:gd name="T64" fmla="*/ 0 w 1322"/>
                <a:gd name="T65" fmla="*/ 0 h 1029"/>
                <a:gd name="T66" fmla="*/ 0 w 1322"/>
                <a:gd name="T67" fmla="*/ 0 h 1029"/>
                <a:gd name="T68" fmla="*/ 0 w 1322"/>
                <a:gd name="T69" fmla="*/ 0 h 1029"/>
                <a:gd name="T70" fmla="*/ 0 w 1322"/>
                <a:gd name="T71" fmla="*/ 0 h 1029"/>
                <a:gd name="T72" fmla="*/ 0 w 1322"/>
                <a:gd name="T73" fmla="*/ 0 h 1029"/>
                <a:gd name="T74" fmla="*/ 0 w 1322"/>
                <a:gd name="T75" fmla="*/ 0 h 1029"/>
                <a:gd name="T76" fmla="*/ 0 w 1322"/>
                <a:gd name="T77" fmla="*/ 0 h 1029"/>
                <a:gd name="T78" fmla="*/ 0 w 1322"/>
                <a:gd name="T79" fmla="*/ 0 h 1029"/>
                <a:gd name="T80" fmla="*/ 0 w 1322"/>
                <a:gd name="T81" fmla="*/ 0 h 1029"/>
                <a:gd name="T82" fmla="*/ 0 w 1322"/>
                <a:gd name="T83" fmla="*/ 0 h 1029"/>
                <a:gd name="T84" fmla="*/ 0 w 1322"/>
                <a:gd name="T85" fmla="*/ 0 h 1029"/>
                <a:gd name="T86" fmla="*/ 0 w 1322"/>
                <a:gd name="T87" fmla="*/ 0 h 1029"/>
                <a:gd name="T88" fmla="*/ 0 w 1322"/>
                <a:gd name="T89" fmla="*/ 0 h 1029"/>
                <a:gd name="T90" fmla="*/ 0 w 1322"/>
                <a:gd name="T91" fmla="*/ 0 h 1029"/>
                <a:gd name="T92" fmla="*/ 0 w 1322"/>
                <a:gd name="T93" fmla="*/ 0 h 1029"/>
                <a:gd name="T94" fmla="*/ 0 w 1322"/>
                <a:gd name="T95" fmla="*/ 0 h 1029"/>
                <a:gd name="T96" fmla="*/ 0 w 1322"/>
                <a:gd name="T97" fmla="*/ 0 h 10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22"/>
                <a:gd name="T148" fmla="*/ 0 h 1029"/>
                <a:gd name="T149" fmla="*/ 1322 w 1322"/>
                <a:gd name="T150" fmla="*/ 1029 h 10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22" h="1029">
                  <a:moveTo>
                    <a:pt x="0" y="821"/>
                  </a:moveTo>
                  <a:lnTo>
                    <a:pt x="9" y="113"/>
                  </a:lnTo>
                  <a:lnTo>
                    <a:pt x="13" y="91"/>
                  </a:lnTo>
                  <a:lnTo>
                    <a:pt x="23" y="70"/>
                  </a:lnTo>
                  <a:lnTo>
                    <a:pt x="40" y="51"/>
                  </a:lnTo>
                  <a:lnTo>
                    <a:pt x="60" y="34"/>
                  </a:lnTo>
                  <a:lnTo>
                    <a:pt x="82" y="20"/>
                  </a:lnTo>
                  <a:lnTo>
                    <a:pt x="106" y="10"/>
                  </a:lnTo>
                  <a:lnTo>
                    <a:pt x="131" y="3"/>
                  </a:lnTo>
                  <a:lnTo>
                    <a:pt x="155" y="1"/>
                  </a:lnTo>
                  <a:lnTo>
                    <a:pt x="187" y="0"/>
                  </a:lnTo>
                  <a:lnTo>
                    <a:pt x="220" y="0"/>
                  </a:lnTo>
                  <a:lnTo>
                    <a:pt x="253" y="0"/>
                  </a:lnTo>
                  <a:lnTo>
                    <a:pt x="285" y="0"/>
                  </a:lnTo>
                  <a:lnTo>
                    <a:pt x="317" y="0"/>
                  </a:lnTo>
                  <a:lnTo>
                    <a:pt x="350" y="0"/>
                  </a:lnTo>
                  <a:lnTo>
                    <a:pt x="383" y="1"/>
                  </a:lnTo>
                  <a:lnTo>
                    <a:pt x="415" y="2"/>
                  </a:lnTo>
                  <a:lnTo>
                    <a:pt x="448" y="3"/>
                  </a:lnTo>
                  <a:lnTo>
                    <a:pt x="481" y="4"/>
                  </a:lnTo>
                  <a:lnTo>
                    <a:pt x="513" y="5"/>
                  </a:lnTo>
                  <a:lnTo>
                    <a:pt x="545" y="7"/>
                  </a:lnTo>
                  <a:lnTo>
                    <a:pt x="579" y="9"/>
                  </a:lnTo>
                  <a:lnTo>
                    <a:pt x="611" y="11"/>
                  </a:lnTo>
                  <a:lnTo>
                    <a:pt x="643" y="13"/>
                  </a:lnTo>
                  <a:lnTo>
                    <a:pt x="675" y="15"/>
                  </a:lnTo>
                  <a:lnTo>
                    <a:pt x="709" y="18"/>
                  </a:lnTo>
                  <a:lnTo>
                    <a:pt x="741" y="22"/>
                  </a:lnTo>
                  <a:lnTo>
                    <a:pt x="773" y="25"/>
                  </a:lnTo>
                  <a:lnTo>
                    <a:pt x="805" y="29"/>
                  </a:lnTo>
                  <a:lnTo>
                    <a:pt x="837" y="32"/>
                  </a:lnTo>
                  <a:lnTo>
                    <a:pt x="869" y="36"/>
                  </a:lnTo>
                  <a:lnTo>
                    <a:pt x="903" y="40"/>
                  </a:lnTo>
                  <a:lnTo>
                    <a:pt x="935" y="44"/>
                  </a:lnTo>
                  <a:lnTo>
                    <a:pt x="967" y="49"/>
                  </a:lnTo>
                  <a:lnTo>
                    <a:pt x="999" y="55"/>
                  </a:lnTo>
                  <a:lnTo>
                    <a:pt x="1032" y="60"/>
                  </a:lnTo>
                  <a:lnTo>
                    <a:pt x="1064" y="65"/>
                  </a:lnTo>
                  <a:lnTo>
                    <a:pt x="1095" y="71"/>
                  </a:lnTo>
                  <a:lnTo>
                    <a:pt x="1128" y="77"/>
                  </a:lnTo>
                  <a:lnTo>
                    <a:pt x="1160" y="84"/>
                  </a:lnTo>
                  <a:lnTo>
                    <a:pt x="1192" y="90"/>
                  </a:lnTo>
                  <a:lnTo>
                    <a:pt x="1214" y="97"/>
                  </a:lnTo>
                  <a:lnTo>
                    <a:pt x="1236" y="110"/>
                  </a:lnTo>
                  <a:lnTo>
                    <a:pt x="1256" y="126"/>
                  </a:lnTo>
                  <a:lnTo>
                    <a:pt x="1273" y="146"/>
                  </a:lnTo>
                  <a:lnTo>
                    <a:pt x="1287" y="169"/>
                  </a:lnTo>
                  <a:lnTo>
                    <a:pt x="1298" y="193"/>
                  </a:lnTo>
                  <a:lnTo>
                    <a:pt x="1306" y="218"/>
                  </a:lnTo>
                  <a:lnTo>
                    <a:pt x="1308" y="243"/>
                  </a:lnTo>
                  <a:lnTo>
                    <a:pt x="1322" y="902"/>
                  </a:lnTo>
                  <a:lnTo>
                    <a:pt x="1319" y="925"/>
                  </a:lnTo>
                  <a:lnTo>
                    <a:pt x="1310" y="948"/>
                  </a:lnTo>
                  <a:lnTo>
                    <a:pt x="1296" y="969"/>
                  </a:lnTo>
                  <a:lnTo>
                    <a:pt x="1278" y="986"/>
                  </a:lnTo>
                  <a:lnTo>
                    <a:pt x="1256" y="1003"/>
                  </a:lnTo>
                  <a:lnTo>
                    <a:pt x="1233" y="1014"/>
                  </a:lnTo>
                  <a:lnTo>
                    <a:pt x="1208" y="1022"/>
                  </a:lnTo>
                  <a:lnTo>
                    <a:pt x="1185" y="1027"/>
                  </a:lnTo>
                  <a:lnTo>
                    <a:pt x="1150" y="1028"/>
                  </a:lnTo>
                  <a:lnTo>
                    <a:pt x="1116" y="1028"/>
                  </a:lnTo>
                  <a:lnTo>
                    <a:pt x="1081" y="1029"/>
                  </a:lnTo>
                  <a:lnTo>
                    <a:pt x="1046" y="1029"/>
                  </a:lnTo>
                  <a:lnTo>
                    <a:pt x="1012" y="1029"/>
                  </a:lnTo>
                  <a:lnTo>
                    <a:pt x="977" y="1029"/>
                  </a:lnTo>
                  <a:lnTo>
                    <a:pt x="943" y="1028"/>
                  </a:lnTo>
                  <a:lnTo>
                    <a:pt x="910" y="1028"/>
                  </a:lnTo>
                  <a:lnTo>
                    <a:pt x="875" y="1027"/>
                  </a:lnTo>
                  <a:lnTo>
                    <a:pt x="841" y="1026"/>
                  </a:lnTo>
                  <a:lnTo>
                    <a:pt x="808" y="1025"/>
                  </a:lnTo>
                  <a:lnTo>
                    <a:pt x="774" y="1022"/>
                  </a:lnTo>
                  <a:lnTo>
                    <a:pt x="741" y="1020"/>
                  </a:lnTo>
                  <a:lnTo>
                    <a:pt x="708" y="1019"/>
                  </a:lnTo>
                  <a:lnTo>
                    <a:pt x="673" y="1017"/>
                  </a:lnTo>
                  <a:lnTo>
                    <a:pt x="640" y="1014"/>
                  </a:lnTo>
                  <a:lnTo>
                    <a:pt x="607" y="1012"/>
                  </a:lnTo>
                  <a:lnTo>
                    <a:pt x="572" y="1010"/>
                  </a:lnTo>
                  <a:lnTo>
                    <a:pt x="539" y="1007"/>
                  </a:lnTo>
                  <a:lnTo>
                    <a:pt x="506" y="1004"/>
                  </a:lnTo>
                  <a:lnTo>
                    <a:pt x="472" y="1001"/>
                  </a:lnTo>
                  <a:lnTo>
                    <a:pt x="438" y="997"/>
                  </a:lnTo>
                  <a:lnTo>
                    <a:pt x="405" y="993"/>
                  </a:lnTo>
                  <a:lnTo>
                    <a:pt x="371" y="989"/>
                  </a:lnTo>
                  <a:lnTo>
                    <a:pt x="337" y="985"/>
                  </a:lnTo>
                  <a:lnTo>
                    <a:pt x="303" y="981"/>
                  </a:lnTo>
                  <a:lnTo>
                    <a:pt x="270" y="976"/>
                  </a:lnTo>
                  <a:lnTo>
                    <a:pt x="235" y="971"/>
                  </a:lnTo>
                  <a:lnTo>
                    <a:pt x="202" y="967"/>
                  </a:lnTo>
                  <a:lnTo>
                    <a:pt x="168" y="961"/>
                  </a:lnTo>
                  <a:lnTo>
                    <a:pt x="133" y="955"/>
                  </a:lnTo>
                  <a:lnTo>
                    <a:pt x="99" y="950"/>
                  </a:lnTo>
                  <a:lnTo>
                    <a:pt x="80" y="944"/>
                  </a:lnTo>
                  <a:lnTo>
                    <a:pt x="62" y="933"/>
                  </a:lnTo>
                  <a:lnTo>
                    <a:pt x="45" y="919"/>
                  </a:lnTo>
                  <a:lnTo>
                    <a:pt x="30" y="902"/>
                  </a:lnTo>
                  <a:lnTo>
                    <a:pt x="18" y="883"/>
                  </a:lnTo>
                  <a:lnTo>
                    <a:pt x="9" y="862"/>
                  </a:lnTo>
                  <a:lnTo>
                    <a:pt x="3" y="841"/>
                  </a:lnTo>
                  <a:lnTo>
                    <a:pt x="0" y="821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05" name="Freeform 456"/>
            <p:cNvSpPr>
              <a:spLocks/>
            </p:cNvSpPr>
            <p:nvPr/>
          </p:nvSpPr>
          <p:spPr bwMode="auto">
            <a:xfrm>
              <a:off x="2488" y="2150"/>
              <a:ext cx="143" cy="84"/>
            </a:xfrm>
            <a:custGeom>
              <a:avLst/>
              <a:gdLst>
                <a:gd name="T0" fmla="*/ 0 w 1289"/>
                <a:gd name="T1" fmla="*/ 0 h 1002"/>
                <a:gd name="T2" fmla="*/ 0 w 1289"/>
                <a:gd name="T3" fmla="*/ 0 h 1002"/>
                <a:gd name="T4" fmla="*/ 0 w 1289"/>
                <a:gd name="T5" fmla="*/ 0 h 1002"/>
                <a:gd name="T6" fmla="*/ 0 w 1289"/>
                <a:gd name="T7" fmla="*/ 0 h 1002"/>
                <a:gd name="T8" fmla="*/ 0 w 1289"/>
                <a:gd name="T9" fmla="*/ 0 h 1002"/>
                <a:gd name="T10" fmla="*/ 0 w 1289"/>
                <a:gd name="T11" fmla="*/ 0 h 1002"/>
                <a:gd name="T12" fmla="*/ 0 w 1289"/>
                <a:gd name="T13" fmla="*/ 0 h 1002"/>
                <a:gd name="T14" fmla="*/ 0 w 1289"/>
                <a:gd name="T15" fmla="*/ 0 h 1002"/>
                <a:gd name="T16" fmla="*/ 0 w 1289"/>
                <a:gd name="T17" fmla="*/ 0 h 1002"/>
                <a:gd name="T18" fmla="*/ 0 w 1289"/>
                <a:gd name="T19" fmla="*/ 0 h 1002"/>
                <a:gd name="T20" fmla="*/ 0 w 1289"/>
                <a:gd name="T21" fmla="*/ 0 h 1002"/>
                <a:gd name="T22" fmla="*/ 0 w 1289"/>
                <a:gd name="T23" fmla="*/ 0 h 1002"/>
                <a:gd name="T24" fmla="*/ 0 w 1289"/>
                <a:gd name="T25" fmla="*/ 0 h 1002"/>
                <a:gd name="T26" fmla="*/ 0 w 1289"/>
                <a:gd name="T27" fmla="*/ 0 h 1002"/>
                <a:gd name="T28" fmla="*/ 0 w 1289"/>
                <a:gd name="T29" fmla="*/ 0 h 1002"/>
                <a:gd name="T30" fmla="*/ 0 w 1289"/>
                <a:gd name="T31" fmla="*/ 0 h 1002"/>
                <a:gd name="T32" fmla="*/ 0 w 1289"/>
                <a:gd name="T33" fmla="*/ 0 h 1002"/>
                <a:gd name="T34" fmla="*/ 0 w 1289"/>
                <a:gd name="T35" fmla="*/ 0 h 1002"/>
                <a:gd name="T36" fmla="*/ 0 w 1289"/>
                <a:gd name="T37" fmla="*/ 0 h 1002"/>
                <a:gd name="T38" fmla="*/ 0 w 1289"/>
                <a:gd name="T39" fmla="*/ 0 h 1002"/>
                <a:gd name="T40" fmla="*/ 0 w 1289"/>
                <a:gd name="T41" fmla="*/ 0 h 1002"/>
                <a:gd name="T42" fmla="*/ 0 w 1289"/>
                <a:gd name="T43" fmla="*/ 0 h 1002"/>
                <a:gd name="T44" fmla="*/ 0 w 1289"/>
                <a:gd name="T45" fmla="*/ 0 h 1002"/>
                <a:gd name="T46" fmla="*/ 0 w 1289"/>
                <a:gd name="T47" fmla="*/ 0 h 1002"/>
                <a:gd name="T48" fmla="*/ 0 w 1289"/>
                <a:gd name="T49" fmla="*/ 0 h 1002"/>
                <a:gd name="T50" fmla="*/ 0 w 1289"/>
                <a:gd name="T51" fmla="*/ 0 h 1002"/>
                <a:gd name="T52" fmla="*/ 0 w 1289"/>
                <a:gd name="T53" fmla="*/ 0 h 1002"/>
                <a:gd name="T54" fmla="*/ 0 w 1289"/>
                <a:gd name="T55" fmla="*/ 0 h 1002"/>
                <a:gd name="T56" fmla="*/ 0 w 1289"/>
                <a:gd name="T57" fmla="*/ 0 h 1002"/>
                <a:gd name="T58" fmla="*/ 0 w 1289"/>
                <a:gd name="T59" fmla="*/ 0 h 1002"/>
                <a:gd name="T60" fmla="*/ 0 w 1289"/>
                <a:gd name="T61" fmla="*/ 0 h 1002"/>
                <a:gd name="T62" fmla="*/ 0 w 1289"/>
                <a:gd name="T63" fmla="*/ 0 h 1002"/>
                <a:gd name="T64" fmla="*/ 0 w 1289"/>
                <a:gd name="T65" fmla="*/ 0 h 1002"/>
                <a:gd name="T66" fmla="*/ 0 w 1289"/>
                <a:gd name="T67" fmla="*/ 0 h 1002"/>
                <a:gd name="T68" fmla="*/ 0 w 1289"/>
                <a:gd name="T69" fmla="*/ 0 h 1002"/>
                <a:gd name="T70" fmla="*/ 0 w 1289"/>
                <a:gd name="T71" fmla="*/ 0 h 1002"/>
                <a:gd name="T72" fmla="*/ 0 w 1289"/>
                <a:gd name="T73" fmla="*/ 0 h 1002"/>
                <a:gd name="T74" fmla="*/ 0 w 1289"/>
                <a:gd name="T75" fmla="*/ 0 h 1002"/>
                <a:gd name="T76" fmla="*/ 0 w 1289"/>
                <a:gd name="T77" fmla="*/ 0 h 1002"/>
                <a:gd name="T78" fmla="*/ 0 w 1289"/>
                <a:gd name="T79" fmla="*/ 0 h 1002"/>
                <a:gd name="T80" fmla="*/ 0 w 1289"/>
                <a:gd name="T81" fmla="*/ 0 h 1002"/>
                <a:gd name="T82" fmla="*/ 0 w 1289"/>
                <a:gd name="T83" fmla="*/ 0 h 1002"/>
                <a:gd name="T84" fmla="*/ 0 w 1289"/>
                <a:gd name="T85" fmla="*/ 0 h 1002"/>
                <a:gd name="T86" fmla="*/ 0 w 1289"/>
                <a:gd name="T87" fmla="*/ 0 h 1002"/>
                <a:gd name="T88" fmla="*/ 0 w 1289"/>
                <a:gd name="T89" fmla="*/ 0 h 1002"/>
                <a:gd name="T90" fmla="*/ 0 w 1289"/>
                <a:gd name="T91" fmla="*/ 0 h 1002"/>
                <a:gd name="T92" fmla="*/ 0 w 1289"/>
                <a:gd name="T93" fmla="*/ 0 h 1002"/>
                <a:gd name="T94" fmla="*/ 0 w 1289"/>
                <a:gd name="T95" fmla="*/ 0 h 1002"/>
                <a:gd name="T96" fmla="*/ 0 w 1289"/>
                <a:gd name="T97" fmla="*/ 0 h 100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89"/>
                <a:gd name="T148" fmla="*/ 0 h 1002"/>
                <a:gd name="T149" fmla="*/ 1289 w 1289"/>
                <a:gd name="T150" fmla="*/ 1002 h 100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89" h="1002">
                  <a:moveTo>
                    <a:pt x="0" y="801"/>
                  </a:moveTo>
                  <a:lnTo>
                    <a:pt x="9" y="112"/>
                  </a:lnTo>
                  <a:lnTo>
                    <a:pt x="13" y="90"/>
                  </a:lnTo>
                  <a:lnTo>
                    <a:pt x="23" y="71"/>
                  </a:lnTo>
                  <a:lnTo>
                    <a:pt x="38" y="52"/>
                  </a:lnTo>
                  <a:lnTo>
                    <a:pt x="57" y="36"/>
                  </a:lnTo>
                  <a:lnTo>
                    <a:pt x="79" y="22"/>
                  </a:lnTo>
                  <a:lnTo>
                    <a:pt x="102" y="12"/>
                  </a:lnTo>
                  <a:lnTo>
                    <a:pt x="127" y="4"/>
                  </a:lnTo>
                  <a:lnTo>
                    <a:pt x="150" y="1"/>
                  </a:lnTo>
                  <a:lnTo>
                    <a:pt x="181" y="1"/>
                  </a:lnTo>
                  <a:lnTo>
                    <a:pt x="213" y="0"/>
                  </a:lnTo>
                  <a:lnTo>
                    <a:pt x="245" y="0"/>
                  </a:lnTo>
                  <a:lnTo>
                    <a:pt x="276" y="0"/>
                  </a:lnTo>
                  <a:lnTo>
                    <a:pt x="308" y="1"/>
                  </a:lnTo>
                  <a:lnTo>
                    <a:pt x="339" y="1"/>
                  </a:lnTo>
                  <a:lnTo>
                    <a:pt x="372" y="2"/>
                  </a:lnTo>
                  <a:lnTo>
                    <a:pt x="403" y="2"/>
                  </a:lnTo>
                  <a:lnTo>
                    <a:pt x="435" y="3"/>
                  </a:lnTo>
                  <a:lnTo>
                    <a:pt x="467" y="5"/>
                  </a:lnTo>
                  <a:lnTo>
                    <a:pt x="499" y="7"/>
                  </a:lnTo>
                  <a:lnTo>
                    <a:pt x="530" y="9"/>
                  </a:lnTo>
                  <a:lnTo>
                    <a:pt x="563" y="10"/>
                  </a:lnTo>
                  <a:lnTo>
                    <a:pt x="594" y="12"/>
                  </a:lnTo>
                  <a:lnTo>
                    <a:pt x="626" y="14"/>
                  </a:lnTo>
                  <a:lnTo>
                    <a:pt x="657" y="17"/>
                  </a:lnTo>
                  <a:lnTo>
                    <a:pt x="690" y="19"/>
                  </a:lnTo>
                  <a:lnTo>
                    <a:pt x="721" y="22"/>
                  </a:lnTo>
                  <a:lnTo>
                    <a:pt x="752" y="25"/>
                  </a:lnTo>
                  <a:lnTo>
                    <a:pt x="785" y="29"/>
                  </a:lnTo>
                  <a:lnTo>
                    <a:pt x="815" y="32"/>
                  </a:lnTo>
                  <a:lnTo>
                    <a:pt x="846" y="37"/>
                  </a:lnTo>
                  <a:lnTo>
                    <a:pt x="877" y="41"/>
                  </a:lnTo>
                  <a:lnTo>
                    <a:pt x="910" y="45"/>
                  </a:lnTo>
                  <a:lnTo>
                    <a:pt x="941" y="50"/>
                  </a:lnTo>
                  <a:lnTo>
                    <a:pt x="972" y="55"/>
                  </a:lnTo>
                  <a:lnTo>
                    <a:pt x="1004" y="60"/>
                  </a:lnTo>
                  <a:lnTo>
                    <a:pt x="1035" y="66"/>
                  </a:lnTo>
                  <a:lnTo>
                    <a:pt x="1066" y="72"/>
                  </a:lnTo>
                  <a:lnTo>
                    <a:pt x="1098" y="77"/>
                  </a:lnTo>
                  <a:lnTo>
                    <a:pt x="1128" y="84"/>
                  </a:lnTo>
                  <a:lnTo>
                    <a:pt x="1159" y="90"/>
                  </a:lnTo>
                  <a:lnTo>
                    <a:pt x="1181" y="98"/>
                  </a:lnTo>
                  <a:lnTo>
                    <a:pt x="1202" y="109"/>
                  </a:lnTo>
                  <a:lnTo>
                    <a:pt x="1222" y="126"/>
                  </a:lnTo>
                  <a:lnTo>
                    <a:pt x="1239" y="144"/>
                  </a:lnTo>
                  <a:lnTo>
                    <a:pt x="1253" y="166"/>
                  </a:lnTo>
                  <a:lnTo>
                    <a:pt x="1264" y="190"/>
                  </a:lnTo>
                  <a:lnTo>
                    <a:pt x="1271" y="215"/>
                  </a:lnTo>
                  <a:lnTo>
                    <a:pt x="1274" y="238"/>
                  </a:lnTo>
                  <a:lnTo>
                    <a:pt x="1289" y="880"/>
                  </a:lnTo>
                  <a:lnTo>
                    <a:pt x="1286" y="903"/>
                  </a:lnTo>
                  <a:lnTo>
                    <a:pt x="1276" y="925"/>
                  </a:lnTo>
                  <a:lnTo>
                    <a:pt x="1262" y="945"/>
                  </a:lnTo>
                  <a:lnTo>
                    <a:pt x="1243" y="963"/>
                  </a:lnTo>
                  <a:lnTo>
                    <a:pt x="1222" y="977"/>
                  </a:lnTo>
                  <a:lnTo>
                    <a:pt x="1199" y="989"/>
                  </a:lnTo>
                  <a:lnTo>
                    <a:pt x="1176" y="997"/>
                  </a:lnTo>
                  <a:lnTo>
                    <a:pt x="1154" y="999"/>
                  </a:lnTo>
                  <a:lnTo>
                    <a:pt x="1120" y="1000"/>
                  </a:lnTo>
                  <a:lnTo>
                    <a:pt x="1086" y="1001"/>
                  </a:lnTo>
                  <a:lnTo>
                    <a:pt x="1052" y="1001"/>
                  </a:lnTo>
                  <a:lnTo>
                    <a:pt x="1019" y="1002"/>
                  </a:lnTo>
                  <a:lnTo>
                    <a:pt x="984" y="1002"/>
                  </a:lnTo>
                  <a:lnTo>
                    <a:pt x="951" y="1002"/>
                  </a:lnTo>
                  <a:lnTo>
                    <a:pt x="918" y="1002"/>
                  </a:lnTo>
                  <a:lnTo>
                    <a:pt x="885" y="1001"/>
                  </a:lnTo>
                  <a:lnTo>
                    <a:pt x="851" y="1001"/>
                  </a:lnTo>
                  <a:lnTo>
                    <a:pt x="818" y="1000"/>
                  </a:lnTo>
                  <a:lnTo>
                    <a:pt x="786" y="999"/>
                  </a:lnTo>
                  <a:lnTo>
                    <a:pt x="753" y="997"/>
                  </a:lnTo>
                  <a:lnTo>
                    <a:pt x="720" y="996"/>
                  </a:lnTo>
                  <a:lnTo>
                    <a:pt x="688" y="994"/>
                  </a:lnTo>
                  <a:lnTo>
                    <a:pt x="654" y="992"/>
                  </a:lnTo>
                  <a:lnTo>
                    <a:pt x="622" y="990"/>
                  </a:lnTo>
                  <a:lnTo>
                    <a:pt x="589" y="988"/>
                  </a:lnTo>
                  <a:lnTo>
                    <a:pt x="557" y="985"/>
                  </a:lnTo>
                  <a:lnTo>
                    <a:pt x="523" y="982"/>
                  </a:lnTo>
                  <a:lnTo>
                    <a:pt x="491" y="978"/>
                  </a:lnTo>
                  <a:lnTo>
                    <a:pt x="459" y="975"/>
                  </a:lnTo>
                  <a:lnTo>
                    <a:pt x="425" y="972"/>
                  </a:lnTo>
                  <a:lnTo>
                    <a:pt x="393" y="968"/>
                  </a:lnTo>
                  <a:lnTo>
                    <a:pt x="360" y="964"/>
                  </a:lnTo>
                  <a:lnTo>
                    <a:pt x="327" y="960"/>
                  </a:lnTo>
                  <a:lnTo>
                    <a:pt x="294" y="956"/>
                  </a:lnTo>
                  <a:lnTo>
                    <a:pt x="262" y="951"/>
                  </a:lnTo>
                  <a:lnTo>
                    <a:pt x="228" y="946"/>
                  </a:lnTo>
                  <a:lnTo>
                    <a:pt x="195" y="941"/>
                  </a:lnTo>
                  <a:lnTo>
                    <a:pt x="163" y="936"/>
                  </a:lnTo>
                  <a:lnTo>
                    <a:pt x="130" y="931"/>
                  </a:lnTo>
                  <a:lnTo>
                    <a:pt x="96" y="925"/>
                  </a:lnTo>
                  <a:lnTo>
                    <a:pt x="78" y="919"/>
                  </a:lnTo>
                  <a:lnTo>
                    <a:pt x="60" y="909"/>
                  </a:lnTo>
                  <a:lnTo>
                    <a:pt x="44" y="896"/>
                  </a:lnTo>
                  <a:lnTo>
                    <a:pt x="30" y="880"/>
                  </a:lnTo>
                  <a:lnTo>
                    <a:pt x="18" y="862"/>
                  </a:lnTo>
                  <a:lnTo>
                    <a:pt x="8" y="842"/>
                  </a:lnTo>
                  <a:lnTo>
                    <a:pt x="2" y="821"/>
                  </a:lnTo>
                  <a:lnTo>
                    <a:pt x="0" y="801"/>
                  </a:lnTo>
                  <a:close/>
                </a:path>
              </a:pathLst>
            </a:custGeom>
            <a:solidFill>
              <a:srgbClr val="828A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06" name="Freeform 457"/>
            <p:cNvSpPr>
              <a:spLocks/>
            </p:cNvSpPr>
            <p:nvPr/>
          </p:nvSpPr>
          <p:spPr bwMode="auto">
            <a:xfrm>
              <a:off x="2488" y="2150"/>
              <a:ext cx="143" cy="84"/>
            </a:xfrm>
            <a:custGeom>
              <a:avLst/>
              <a:gdLst>
                <a:gd name="T0" fmla="*/ 0 w 1289"/>
                <a:gd name="T1" fmla="*/ 0 h 1002"/>
                <a:gd name="T2" fmla="*/ 0 w 1289"/>
                <a:gd name="T3" fmla="*/ 0 h 1002"/>
                <a:gd name="T4" fmla="*/ 0 w 1289"/>
                <a:gd name="T5" fmla="*/ 0 h 1002"/>
                <a:gd name="T6" fmla="*/ 0 w 1289"/>
                <a:gd name="T7" fmla="*/ 0 h 1002"/>
                <a:gd name="T8" fmla="*/ 0 w 1289"/>
                <a:gd name="T9" fmla="*/ 0 h 1002"/>
                <a:gd name="T10" fmla="*/ 0 w 1289"/>
                <a:gd name="T11" fmla="*/ 0 h 1002"/>
                <a:gd name="T12" fmla="*/ 0 w 1289"/>
                <a:gd name="T13" fmla="*/ 0 h 1002"/>
                <a:gd name="T14" fmla="*/ 0 w 1289"/>
                <a:gd name="T15" fmla="*/ 0 h 1002"/>
                <a:gd name="T16" fmla="*/ 0 w 1289"/>
                <a:gd name="T17" fmla="*/ 0 h 1002"/>
                <a:gd name="T18" fmla="*/ 0 w 1289"/>
                <a:gd name="T19" fmla="*/ 0 h 1002"/>
                <a:gd name="T20" fmla="*/ 0 w 1289"/>
                <a:gd name="T21" fmla="*/ 0 h 1002"/>
                <a:gd name="T22" fmla="*/ 0 w 1289"/>
                <a:gd name="T23" fmla="*/ 0 h 1002"/>
                <a:gd name="T24" fmla="*/ 0 w 1289"/>
                <a:gd name="T25" fmla="*/ 0 h 1002"/>
                <a:gd name="T26" fmla="*/ 0 w 1289"/>
                <a:gd name="T27" fmla="*/ 0 h 1002"/>
                <a:gd name="T28" fmla="*/ 0 w 1289"/>
                <a:gd name="T29" fmla="*/ 0 h 1002"/>
                <a:gd name="T30" fmla="*/ 0 w 1289"/>
                <a:gd name="T31" fmla="*/ 0 h 1002"/>
                <a:gd name="T32" fmla="*/ 0 w 1289"/>
                <a:gd name="T33" fmla="*/ 0 h 1002"/>
                <a:gd name="T34" fmla="*/ 0 w 1289"/>
                <a:gd name="T35" fmla="*/ 0 h 1002"/>
                <a:gd name="T36" fmla="*/ 0 w 1289"/>
                <a:gd name="T37" fmla="*/ 0 h 1002"/>
                <a:gd name="T38" fmla="*/ 0 w 1289"/>
                <a:gd name="T39" fmla="*/ 0 h 1002"/>
                <a:gd name="T40" fmla="*/ 0 w 1289"/>
                <a:gd name="T41" fmla="*/ 0 h 1002"/>
                <a:gd name="T42" fmla="*/ 0 w 1289"/>
                <a:gd name="T43" fmla="*/ 0 h 1002"/>
                <a:gd name="T44" fmla="*/ 0 w 1289"/>
                <a:gd name="T45" fmla="*/ 0 h 1002"/>
                <a:gd name="T46" fmla="*/ 0 w 1289"/>
                <a:gd name="T47" fmla="*/ 0 h 1002"/>
                <a:gd name="T48" fmla="*/ 0 w 1289"/>
                <a:gd name="T49" fmla="*/ 0 h 1002"/>
                <a:gd name="T50" fmla="*/ 0 w 1289"/>
                <a:gd name="T51" fmla="*/ 0 h 1002"/>
                <a:gd name="T52" fmla="*/ 0 w 1289"/>
                <a:gd name="T53" fmla="*/ 0 h 1002"/>
                <a:gd name="T54" fmla="*/ 0 w 1289"/>
                <a:gd name="T55" fmla="*/ 0 h 1002"/>
                <a:gd name="T56" fmla="*/ 0 w 1289"/>
                <a:gd name="T57" fmla="*/ 0 h 1002"/>
                <a:gd name="T58" fmla="*/ 0 w 1289"/>
                <a:gd name="T59" fmla="*/ 0 h 1002"/>
                <a:gd name="T60" fmla="*/ 0 w 1289"/>
                <a:gd name="T61" fmla="*/ 0 h 1002"/>
                <a:gd name="T62" fmla="*/ 0 w 1289"/>
                <a:gd name="T63" fmla="*/ 0 h 1002"/>
                <a:gd name="T64" fmla="*/ 0 w 1289"/>
                <a:gd name="T65" fmla="*/ 0 h 1002"/>
                <a:gd name="T66" fmla="*/ 0 w 1289"/>
                <a:gd name="T67" fmla="*/ 0 h 1002"/>
                <a:gd name="T68" fmla="*/ 0 w 1289"/>
                <a:gd name="T69" fmla="*/ 0 h 1002"/>
                <a:gd name="T70" fmla="*/ 0 w 1289"/>
                <a:gd name="T71" fmla="*/ 0 h 1002"/>
                <a:gd name="T72" fmla="*/ 0 w 1289"/>
                <a:gd name="T73" fmla="*/ 0 h 1002"/>
                <a:gd name="T74" fmla="*/ 0 w 1289"/>
                <a:gd name="T75" fmla="*/ 0 h 1002"/>
                <a:gd name="T76" fmla="*/ 0 w 1289"/>
                <a:gd name="T77" fmla="*/ 0 h 1002"/>
                <a:gd name="T78" fmla="*/ 0 w 1289"/>
                <a:gd name="T79" fmla="*/ 0 h 1002"/>
                <a:gd name="T80" fmla="*/ 0 w 1289"/>
                <a:gd name="T81" fmla="*/ 0 h 1002"/>
                <a:gd name="T82" fmla="*/ 0 w 1289"/>
                <a:gd name="T83" fmla="*/ 0 h 1002"/>
                <a:gd name="T84" fmla="*/ 0 w 1289"/>
                <a:gd name="T85" fmla="*/ 0 h 1002"/>
                <a:gd name="T86" fmla="*/ 0 w 1289"/>
                <a:gd name="T87" fmla="*/ 0 h 1002"/>
                <a:gd name="T88" fmla="*/ 0 w 1289"/>
                <a:gd name="T89" fmla="*/ 0 h 1002"/>
                <a:gd name="T90" fmla="*/ 0 w 1289"/>
                <a:gd name="T91" fmla="*/ 0 h 1002"/>
                <a:gd name="T92" fmla="*/ 0 w 1289"/>
                <a:gd name="T93" fmla="*/ 0 h 1002"/>
                <a:gd name="T94" fmla="*/ 0 w 1289"/>
                <a:gd name="T95" fmla="*/ 0 h 1002"/>
                <a:gd name="T96" fmla="*/ 0 w 1289"/>
                <a:gd name="T97" fmla="*/ 0 h 100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89"/>
                <a:gd name="T148" fmla="*/ 0 h 1002"/>
                <a:gd name="T149" fmla="*/ 1289 w 1289"/>
                <a:gd name="T150" fmla="*/ 1002 h 100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89" h="1002">
                  <a:moveTo>
                    <a:pt x="0" y="801"/>
                  </a:moveTo>
                  <a:lnTo>
                    <a:pt x="9" y="112"/>
                  </a:lnTo>
                  <a:lnTo>
                    <a:pt x="13" y="90"/>
                  </a:lnTo>
                  <a:lnTo>
                    <a:pt x="23" y="71"/>
                  </a:lnTo>
                  <a:lnTo>
                    <a:pt x="38" y="52"/>
                  </a:lnTo>
                  <a:lnTo>
                    <a:pt x="57" y="36"/>
                  </a:lnTo>
                  <a:lnTo>
                    <a:pt x="79" y="22"/>
                  </a:lnTo>
                  <a:lnTo>
                    <a:pt x="102" y="12"/>
                  </a:lnTo>
                  <a:lnTo>
                    <a:pt x="127" y="4"/>
                  </a:lnTo>
                  <a:lnTo>
                    <a:pt x="150" y="1"/>
                  </a:lnTo>
                  <a:lnTo>
                    <a:pt x="181" y="1"/>
                  </a:lnTo>
                  <a:lnTo>
                    <a:pt x="213" y="0"/>
                  </a:lnTo>
                  <a:lnTo>
                    <a:pt x="245" y="0"/>
                  </a:lnTo>
                  <a:lnTo>
                    <a:pt x="276" y="0"/>
                  </a:lnTo>
                  <a:lnTo>
                    <a:pt x="308" y="1"/>
                  </a:lnTo>
                  <a:lnTo>
                    <a:pt x="339" y="1"/>
                  </a:lnTo>
                  <a:lnTo>
                    <a:pt x="372" y="2"/>
                  </a:lnTo>
                  <a:lnTo>
                    <a:pt x="403" y="2"/>
                  </a:lnTo>
                  <a:lnTo>
                    <a:pt x="435" y="3"/>
                  </a:lnTo>
                  <a:lnTo>
                    <a:pt x="467" y="5"/>
                  </a:lnTo>
                  <a:lnTo>
                    <a:pt x="499" y="7"/>
                  </a:lnTo>
                  <a:lnTo>
                    <a:pt x="530" y="9"/>
                  </a:lnTo>
                  <a:lnTo>
                    <a:pt x="563" y="10"/>
                  </a:lnTo>
                  <a:lnTo>
                    <a:pt x="594" y="12"/>
                  </a:lnTo>
                  <a:lnTo>
                    <a:pt x="626" y="14"/>
                  </a:lnTo>
                  <a:lnTo>
                    <a:pt x="657" y="17"/>
                  </a:lnTo>
                  <a:lnTo>
                    <a:pt x="690" y="19"/>
                  </a:lnTo>
                  <a:lnTo>
                    <a:pt x="721" y="22"/>
                  </a:lnTo>
                  <a:lnTo>
                    <a:pt x="752" y="25"/>
                  </a:lnTo>
                  <a:lnTo>
                    <a:pt x="785" y="29"/>
                  </a:lnTo>
                  <a:lnTo>
                    <a:pt x="815" y="32"/>
                  </a:lnTo>
                  <a:lnTo>
                    <a:pt x="846" y="37"/>
                  </a:lnTo>
                  <a:lnTo>
                    <a:pt x="877" y="41"/>
                  </a:lnTo>
                  <a:lnTo>
                    <a:pt x="910" y="45"/>
                  </a:lnTo>
                  <a:lnTo>
                    <a:pt x="941" y="50"/>
                  </a:lnTo>
                  <a:lnTo>
                    <a:pt x="972" y="55"/>
                  </a:lnTo>
                  <a:lnTo>
                    <a:pt x="1004" y="60"/>
                  </a:lnTo>
                  <a:lnTo>
                    <a:pt x="1035" y="66"/>
                  </a:lnTo>
                  <a:lnTo>
                    <a:pt x="1066" y="72"/>
                  </a:lnTo>
                  <a:lnTo>
                    <a:pt x="1098" y="77"/>
                  </a:lnTo>
                  <a:lnTo>
                    <a:pt x="1128" y="84"/>
                  </a:lnTo>
                  <a:lnTo>
                    <a:pt x="1159" y="90"/>
                  </a:lnTo>
                  <a:lnTo>
                    <a:pt x="1181" y="98"/>
                  </a:lnTo>
                  <a:lnTo>
                    <a:pt x="1202" y="109"/>
                  </a:lnTo>
                  <a:lnTo>
                    <a:pt x="1222" y="126"/>
                  </a:lnTo>
                  <a:lnTo>
                    <a:pt x="1239" y="144"/>
                  </a:lnTo>
                  <a:lnTo>
                    <a:pt x="1253" y="166"/>
                  </a:lnTo>
                  <a:lnTo>
                    <a:pt x="1264" y="190"/>
                  </a:lnTo>
                  <a:lnTo>
                    <a:pt x="1271" y="215"/>
                  </a:lnTo>
                  <a:lnTo>
                    <a:pt x="1274" y="238"/>
                  </a:lnTo>
                  <a:lnTo>
                    <a:pt x="1289" y="880"/>
                  </a:lnTo>
                  <a:lnTo>
                    <a:pt x="1286" y="903"/>
                  </a:lnTo>
                  <a:lnTo>
                    <a:pt x="1276" y="925"/>
                  </a:lnTo>
                  <a:lnTo>
                    <a:pt x="1262" y="945"/>
                  </a:lnTo>
                  <a:lnTo>
                    <a:pt x="1243" y="963"/>
                  </a:lnTo>
                  <a:lnTo>
                    <a:pt x="1222" y="977"/>
                  </a:lnTo>
                  <a:lnTo>
                    <a:pt x="1199" y="989"/>
                  </a:lnTo>
                  <a:lnTo>
                    <a:pt x="1176" y="997"/>
                  </a:lnTo>
                  <a:lnTo>
                    <a:pt x="1154" y="999"/>
                  </a:lnTo>
                  <a:lnTo>
                    <a:pt x="1120" y="1000"/>
                  </a:lnTo>
                  <a:lnTo>
                    <a:pt x="1086" y="1001"/>
                  </a:lnTo>
                  <a:lnTo>
                    <a:pt x="1052" y="1001"/>
                  </a:lnTo>
                  <a:lnTo>
                    <a:pt x="1019" y="1002"/>
                  </a:lnTo>
                  <a:lnTo>
                    <a:pt x="984" y="1002"/>
                  </a:lnTo>
                  <a:lnTo>
                    <a:pt x="951" y="1002"/>
                  </a:lnTo>
                  <a:lnTo>
                    <a:pt x="918" y="1002"/>
                  </a:lnTo>
                  <a:lnTo>
                    <a:pt x="885" y="1001"/>
                  </a:lnTo>
                  <a:lnTo>
                    <a:pt x="851" y="1001"/>
                  </a:lnTo>
                  <a:lnTo>
                    <a:pt x="818" y="1000"/>
                  </a:lnTo>
                  <a:lnTo>
                    <a:pt x="786" y="999"/>
                  </a:lnTo>
                  <a:lnTo>
                    <a:pt x="753" y="997"/>
                  </a:lnTo>
                  <a:lnTo>
                    <a:pt x="720" y="996"/>
                  </a:lnTo>
                  <a:lnTo>
                    <a:pt x="688" y="994"/>
                  </a:lnTo>
                  <a:lnTo>
                    <a:pt x="654" y="992"/>
                  </a:lnTo>
                  <a:lnTo>
                    <a:pt x="622" y="990"/>
                  </a:lnTo>
                  <a:lnTo>
                    <a:pt x="589" y="988"/>
                  </a:lnTo>
                  <a:lnTo>
                    <a:pt x="557" y="985"/>
                  </a:lnTo>
                  <a:lnTo>
                    <a:pt x="523" y="982"/>
                  </a:lnTo>
                  <a:lnTo>
                    <a:pt x="491" y="978"/>
                  </a:lnTo>
                  <a:lnTo>
                    <a:pt x="459" y="975"/>
                  </a:lnTo>
                  <a:lnTo>
                    <a:pt x="425" y="972"/>
                  </a:lnTo>
                  <a:lnTo>
                    <a:pt x="393" y="968"/>
                  </a:lnTo>
                  <a:lnTo>
                    <a:pt x="360" y="964"/>
                  </a:lnTo>
                  <a:lnTo>
                    <a:pt x="327" y="960"/>
                  </a:lnTo>
                  <a:lnTo>
                    <a:pt x="294" y="956"/>
                  </a:lnTo>
                  <a:lnTo>
                    <a:pt x="262" y="951"/>
                  </a:lnTo>
                  <a:lnTo>
                    <a:pt x="228" y="946"/>
                  </a:lnTo>
                  <a:lnTo>
                    <a:pt x="195" y="941"/>
                  </a:lnTo>
                  <a:lnTo>
                    <a:pt x="163" y="936"/>
                  </a:lnTo>
                  <a:lnTo>
                    <a:pt x="130" y="931"/>
                  </a:lnTo>
                  <a:lnTo>
                    <a:pt x="96" y="925"/>
                  </a:lnTo>
                  <a:lnTo>
                    <a:pt x="78" y="919"/>
                  </a:lnTo>
                  <a:lnTo>
                    <a:pt x="60" y="909"/>
                  </a:lnTo>
                  <a:lnTo>
                    <a:pt x="44" y="896"/>
                  </a:lnTo>
                  <a:lnTo>
                    <a:pt x="30" y="880"/>
                  </a:lnTo>
                  <a:lnTo>
                    <a:pt x="18" y="862"/>
                  </a:lnTo>
                  <a:lnTo>
                    <a:pt x="8" y="842"/>
                  </a:lnTo>
                  <a:lnTo>
                    <a:pt x="2" y="821"/>
                  </a:lnTo>
                  <a:lnTo>
                    <a:pt x="0" y="801"/>
                  </a:lnTo>
                  <a:close/>
                </a:path>
              </a:pathLst>
            </a:custGeom>
            <a:solidFill>
              <a:srgbClr val="828A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07" name="Freeform 458"/>
            <p:cNvSpPr>
              <a:spLocks/>
            </p:cNvSpPr>
            <p:nvPr/>
          </p:nvSpPr>
          <p:spPr bwMode="auto">
            <a:xfrm>
              <a:off x="2491" y="2212"/>
              <a:ext cx="137" cy="22"/>
            </a:xfrm>
            <a:custGeom>
              <a:avLst/>
              <a:gdLst>
                <a:gd name="T0" fmla="*/ 0 w 1233"/>
                <a:gd name="T1" fmla="*/ 0 h 265"/>
                <a:gd name="T2" fmla="*/ 0 w 1233"/>
                <a:gd name="T3" fmla="*/ 0 h 265"/>
                <a:gd name="T4" fmla="*/ 0 w 1233"/>
                <a:gd name="T5" fmla="*/ 0 h 265"/>
                <a:gd name="T6" fmla="*/ 0 w 1233"/>
                <a:gd name="T7" fmla="*/ 0 h 265"/>
                <a:gd name="T8" fmla="*/ 0 w 1233"/>
                <a:gd name="T9" fmla="*/ 0 h 265"/>
                <a:gd name="T10" fmla="*/ 0 w 1233"/>
                <a:gd name="T11" fmla="*/ 0 h 265"/>
                <a:gd name="T12" fmla="*/ 0 w 1233"/>
                <a:gd name="T13" fmla="*/ 0 h 265"/>
                <a:gd name="T14" fmla="*/ 0 w 1233"/>
                <a:gd name="T15" fmla="*/ 0 h 265"/>
                <a:gd name="T16" fmla="*/ 0 w 1233"/>
                <a:gd name="T17" fmla="*/ 0 h 265"/>
                <a:gd name="T18" fmla="*/ 0 w 1233"/>
                <a:gd name="T19" fmla="*/ 0 h 265"/>
                <a:gd name="T20" fmla="*/ 0 w 1233"/>
                <a:gd name="T21" fmla="*/ 0 h 265"/>
                <a:gd name="T22" fmla="*/ 0 w 1233"/>
                <a:gd name="T23" fmla="*/ 0 h 265"/>
                <a:gd name="T24" fmla="*/ 0 w 1233"/>
                <a:gd name="T25" fmla="*/ 0 h 265"/>
                <a:gd name="T26" fmla="*/ 0 w 1233"/>
                <a:gd name="T27" fmla="*/ 0 h 265"/>
                <a:gd name="T28" fmla="*/ 0 w 1233"/>
                <a:gd name="T29" fmla="*/ 0 h 265"/>
                <a:gd name="T30" fmla="*/ 0 w 1233"/>
                <a:gd name="T31" fmla="*/ 0 h 265"/>
                <a:gd name="T32" fmla="*/ 0 w 1233"/>
                <a:gd name="T33" fmla="*/ 0 h 265"/>
                <a:gd name="T34" fmla="*/ 0 w 1233"/>
                <a:gd name="T35" fmla="*/ 0 h 265"/>
                <a:gd name="T36" fmla="*/ 0 w 1233"/>
                <a:gd name="T37" fmla="*/ 0 h 265"/>
                <a:gd name="T38" fmla="*/ 0 w 1233"/>
                <a:gd name="T39" fmla="*/ 0 h 265"/>
                <a:gd name="T40" fmla="*/ 0 w 1233"/>
                <a:gd name="T41" fmla="*/ 0 h 265"/>
                <a:gd name="T42" fmla="*/ 0 w 1233"/>
                <a:gd name="T43" fmla="*/ 0 h 265"/>
                <a:gd name="T44" fmla="*/ 0 w 1233"/>
                <a:gd name="T45" fmla="*/ 0 h 265"/>
                <a:gd name="T46" fmla="*/ 0 w 1233"/>
                <a:gd name="T47" fmla="*/ 0 h 265"/>
                <a:gd name="T48" fmla="*/ 0 w 1233"/>
                <a:gd name="T49" fmla="*/ 0 h 265"/>
                <a:gd name="T50" fmla="*/ 0 w 1233"/>
                <a:gd name="T51" fmla="*/ 0 h 265"/>
                <a:gd name="T52" fmla="*/ 0 w 1233"/>
                <a:gd name="T53" fmla="*/ 0 h 265"/>
                <a:gd name="T54" fmla="*/ 0 w 1233"/>
                <a:gd name="T55" fmla="*/ 0 h 265"/>
                <a:gd name="T56" fmla="*/ 0 w 1233"/>
                <a:gd name="T57" fmla="*/ 0 h 265"/>
                <a:gd name="T58" fmla="*/ 0 w 1233"/>
                <a:gd name="T59" fmla="*/ 0 h 265"/>
                <a:gd name="T60" fmla="*/ 0 w 1233"/>
                <a:gd name="T61" fmla="*/ 0 h 265"/>
                <a:gd name="T62" fmla="*/ 0 w 1233"/>
                <a:gd name="T63" fmla="*/ 0 h 265"/>
                <a:gd name="T64" fmla="*/ 0 w 1233"/>
                <a:gd name="T65" fmla="*/ 0 h 265"/>
                <a:gd name="T66" fmla="*/ 0 w 1233"/>
                <a:gd name="T67" fmla="*/ 0 h 265"/>
                <a:gd name="T68" fmla="*/ 0 w 1233"/>
                <a:gd name="T69" fmla="*/ 0 h 265"/>
                <a:gd name="T70" fmla="*/ 0 w 1233"/>
                <a:gd name="T71" fmla="*/ 0 h 265"/>
                <a:gd name="T72" fmla="*/ 0 w 1233"/>
                <a:gd name="T73" fmla="*/ 0 h 265"/>
                <a:gd name="T74" fmla="*/ 0 w 1233"/>
                <a:gd name="T75" fmla="*/ 0 h 265"/>
                <a:gd name="T76" fmla="*/ 0 w 1233"/>
                <a:gd name="T77" fmla="*/ 0 h 265"/>
                <a:gd name="T78" fmla="*/ 0 w 1233"/>
                <a:gd name="T79" fmla="*/ 0 h 265"/>
                <a:gd name="T80" fmla="*/ 0 w 1233"/>
                <a:gd name="T81" fmla="*/ 0 h 26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33"/>
                <a:gd name="T124" fmla="*/ 0 h 265"/>
                <a:gd name="T125" fmla="*/ 1233 w 1233"/>
                <a:gd name="T126" fmla="*/ 265 h 26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33" h="265">
                  <a:moveTo>
                    <a:pt x="0" y="117"/>
                  </a:moveTo>
                  <a:lnTo>
                    <a:pt x="185" y="105"/>
                  </a:lnTo>
                  <a:lnTo>
                    <a:pt x="203" y="99"/>
                  </a:lnTo>
                  <a:lnTo>
                    <a:pt x="220" y="86"/>
                  </a:lnTo>
                  <a:lnTo>
                    <a:pt x="233" y="70"/>
                  </a:lnTo>
                  <a:lnTo>
                    <a:pt x="247" y="51"/>
                  </a:lnTo>
                  <a:lnTo>
                    <a:pt x="260" y="32"/>
                  </a:lnTo>
                  <a:lnTo>
                    <a:pt x="274" y="17"/>
                  </a:lnTo>
                  <a:lnTo>
                    <a:pt x="290" y="6"/>
                  </a:lnTo>
                  <a:lnTo>
                    <a:pt x="310" y="1"/>
                  </a:lnTo>
                  <a:lnTo>
                    <a:pt x="372" y="0"/>
                  </a:lnTo>
                  <a:lnTo>
                    <a:pt x="429" y="0"/>
                  </a:lnTo>
                  <a:lnTo>
                    <a:pt x="481" y="0"/>
                  </a:lnTo>
                  <a:lnTo>
                    <a:pt x="529" y="2"/>
                  </a:lnTo>
                  <a:lnTo>
                    <a:pt x="575" y="3"/>
                  </a:lnTo>
                  <a:lnTo>
                    <a:pt x="617" y="6"/>
                  </a:lnTo>
                  <a:lnTo>
                    <a:pt x="656" y="9"/>
                  </a:lnTo>
                  <a:lnTo>
                    <a:pt x="692" y="12"/>
                  </a:lnTo>
                  <a:lnTo>
                    <a:pt x="725" y="15"/>
                  </a:lnTo>
                  <a:lnTo>
                    <a:pt x="757" y="19"/>
                  </a:lnTo>
                  <a:lnTo>
                    <a:pt x="784" y="22"/>
                  </a:lnTo>
                  <a:lnTo>
                    <a:pt x="811" y="26"/>
                  </a:lnTo>
                  <a:lnTo>
                    <a:pt x="836" y="30"/>
                  </a:lnTo>
                  <a:lnTo>
                    <a:pt x="861" y="33"/>
                  </a:lnTo>
                  <a:lnTo>
                    <a:pt x="883" y="38"/>
                  </a:lnTo>
                  <a:lnTo>
                    <a:pt x="905" y="41"/>
                  </a:lnTo>
                  <a:lnTo>
                    <a:pt x="928" y="50"/>
                  </a:lnTo>
                  <a:lnTo>
                    <a:pt x="952" y="67"/>
                  </a:lnTo>
                  <a:lnTo>
                    <a:pt x="977" y="89"/>
                  </a:lnTo>
                  <a:lnTo>
                    <a:pt x="1000" y="114"/>
                  </a:lnTo>
                  <a:lnTo>
                    <a:pt x="1021" y="139"/>
                  </a:lnTo>
                  <a:lnTo>
                    <a:pt x="1039" y="160"/>
                  </a:lnTo>
                  <a:lnTo>
                    <a:pt x="1054" y="175"/>
                  </a:lnTo>
                  <a:lnTo>
                    <a:pt x="1064" y="181"/>
                  </a:lnTo>
                  <a:lnTo>
                    <a:pt x="1233" y="206"/>
                  </a:lnTo>
                  <a:lnTo>
                    <a:pt x="1230" y="218"/>
                  </a:lnTo>
                  <a:lnTo>
                    <a:pt x="1223" y="229"/>
                  </a:lnTo>
                  <a:lnTo>
                    <a:pt x="1214" y="238"/>
                  </a:lnTo>
                  <a:lnTo>
                    <a:pt x="1202" y="247"/>
                  </a:lnTo>
                  <a:lnTo>
                    <a:pt x="1187" y="254"/>
                  </a:lnTo>
                  <a:lnTo>
                    <a:pt x="1169" y="259"/>
                  </a:lnTo>
                  <a:lnTo>
                    <a:pt x="1151" y="262"/>
                  </a:lnTo>
                  <a:lnTo>
                    <a:pt x="1130" y="263"/>
                  </a:lnTo>
                  <a:lnTo>
                    <a:pt x="1096" y="264"/>
                  </a:lnTo>
                  <a:lnTo>
                    <a:pt x="1062" y="264"/>
                  </a:lnTo>
                  <a:lnTo>
                    <a:pt x="1028" y="265"/>
                  </a:lnTo>
                  <a:lnTo>
                    <a:pt x="995" y="265"/>
                  </a:lnTo>
                  <a:lnTo>
                    <a:pt x="961" y="265"/>
                  </a:lnTo>
                  <a:lnTo>
                    <a:pt x="927" y="265"/>
                  </a:lnTo>
                  <a:lnTo>
                    <a:pt x="894" y="265"/>
                  </a:lnTo>
                  <a:lnTo>
                    <a:pt x="861" y="264"/>
                  </a:lnTo>
                  <a:lnTo>
                    <a:pt x="828" y="264"/>
                  </a:lnTo>
                  <a:lnTo>
                    <a:pt x="795" y="263"/>
                  </a:lnTo>
                  <a:lnTo>
                    <a:pt x="763" y="262"/>
                  </a:lnTo>
                  <a:lnTo>
                    <a:pt x="730" y="260"/>
                  </a:lnTo>
                  <a:lnTo>
                    <a:pt x="697" y="259"/>
                  </a:lnTo>
                  <a:lnTo>
                    <a:pt x="664" y="257"/>
                  </a:lnTo>
                  <a:lnTo>
                    <a:pt x="631" y="255"/>
                  </a:lnTo>
                  <a:lnTo>
                    <a:pt x="599" y="253"/>
                  </a:lnTo>
                  <a:lnTo>
                    <a:pt x="566" y="251"/>
                  </a:lnTo>
                  <a:lnTo>
                    <a:pt x="533" y="248"/>
                  </a:lnTo>
                  <a:lnTo>
                    <a:pt x="500" y="246"/>
                  </a:lnTo>
                  <a:lnTo>
                    <a:pt x="468" y="243"/>
                  </a:lnTo>
                  <a:lnTo>
                    <a:pt x="435" y="239"/>
                  </a:lnTo>
                  <a:lnTo>
                    <a:pt x="402" y="235"/>
                  </a:lnTo>
                  <a:lnTo>
                    <a:pt x="370" y="232"/>
                  </a:lnTo>
                  <a:lnTo>
                    <a:pt x="337" y="228"/>
                  </a:lnTo>
                  <a:lnTo>
                    <a:pt x="304" y="224"/>
                  </a:lnTo>
                  <a:lnTo>
                    <a:pt x="271" y="220"/>
                  </a:lnTo>
                  <a:lnTo>
                    <a:pt x="238" y="215"/>
                  </a:lnTo>
                  <a:lnTo>
                    <a:pt x="205" y="210"/>
                  </a:lnTo>
                  <a:lnTo>
                    <a:pt x="172" y="205"/>
                  </a:lnTo>
                  <a:lnTo>
                    <a:pt x="139" y="200"/>
                  </a:lnTo>
                  <a:lnTo>
                    <a:pt x="106" y="195"/>
                  </a:lnTo>
                  <a:lnTo>
                    <a:pt x="72" y="189"/>
                  </a:lnTo>
                  <a:lnTo>
                    <a:pt x="55" y="186"/>
                  </a:lnTo>
                  <a:lnTo>
                    <a:pt x="40" y="180"/>
                  </a:lnTo>
                  <a:lnTo>
                    <a:pt x="27" y="175"/>
                  </a:lnTo>
                  <a:lnTo>
                    <a:pt x="17" y="169"/>
                  </a:lnTo>
                  <a:lnTo>
                    <a:pt x="10" y="160"/>
                  </a:lnTo>
                  <a:lnTo>
                    <a:pt x="4" y="149"/>
                  </a:lnTo>
                  <a:lnTo>
                    <a:pt x="1" y="135"/>
                  </a:lnTo>
                  <a:lnTo>
                    <a:pt x="0" y="117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08" name="Freeform 459"/>
            <p:cNvSpPr>
              <a:spLocks/>
            </p:cNvSpPr>
            <p:nvPr/>
          </p:nvSpPr>
          <p:spPr bwMode="auto">
            <a:xfrm>
              <a:off x="2489" y="2150"/>
              <a:ext cx="141" cy="40"/>
            </a:xfrm>
            <a:custGeom>
              <a:avLst/>
              <a:gdLst>
                <a:gd name="T0" fmla="*/ 0 w 1265"/>
                <a:gd name="T1" fmla="*/ 0 h 481"/>
                <a:gd name="T2" fmla="*/ 0 w 1265"/>
                <a:gd name="T3" fmla="*/ 0 h 481"/>
                <a:gd name="T4" fmla="*/ 0 w 1265"/>
                <a:gd name="T5" fmla="*/ 0 h 481"/>
                <a:gd name="T6" fmla="*/ 0 w 1265"/>
                <a:gd name="T7" fmla="*/ 0 h 481"/>
                <a:gd name="T8" fmla="*/ 0 w 1265"/>
                <a:gd name="T9" fmla="*/ 0 h 481"/>
                <a:gd name="T10" fmla="*/ 0 w 1265"/>
                <a:gd name="T11" fmla="*/ 0 h 481"/>
                <a:gd name="T12" fmla="*/ 0 w 1265"/>
                <a:gd name="T13" fmla="*/ 0 h 481"/>
                <a:gd name="T14" fmla="*/ 0 w 1265"/>
                <a:gd name="T15" fmla="*/ 0 h 481"/>
                <a:gd name="T16" fmla="*/ 0 w 1265"/>
                <a:gd name="T17" fmla="*/ 0 h 481"/>
                <a:gd name="T18" fmla="*/ 0 w 1265"/>
                <a:gd name="T19" fmla="*/ 0 h 481"/>
                <a:gd name="T20" fmla="*/ 0 w 1265"/>
                <a:gd name="T21" fmla="*/ 0 h 481"/>
                <a:gd name="T22" fmla="*/ 0 w 1265"/>
                <a:gd name="T23" fmla="*/ 0 h 481"/>
                <a:gd name="T24" fmla="*/ 0 w 1265"/>
                <a:gd name="T25" fmla="*/ 0 h 481"/>
                <a:gd name="T26" fmla="*/ 0 w 1265"/>
                <a:gd name="T27" fmla="*/ 0 h 481"/>
                <a:gd name="T28" fmla="*/ 0 w 1265"/>
                <a:gd name="T29" fmla="*/ 0 h 481"/>
                <a:gd name="T30" fmla="*/ 0 w 1265"/>
                <a:gd name="T31" fmla="*/ 0 h 481"/>
                <a:gd name="T32" fmla="*/ 0 w 1265"/>
                <a:gd name="T33" fmla="*/ 0 h 481"/>
                <a:gd name="T34" fmla="*/ 0 w 1265"/>
                <a:gd name="T35" fmla="*/ 0 h 481"/>
                <a:gd name="T36" fmla="*/ 0 w 1265"/>
                <a:gd name="T37" fmla="*/ 0 h 481"/>
                <a:gd name="T38" fmla="*/ 0 w 1265"/>
                <a:gd name="T39" fmla="*/ 0 h 481"/>
                <a:gd name="T40" fmla="*/ 0 w 1265"/>
                <a:gd name="T41" fmla="*/ 0 h 481"/>
                <a:gd name="T42" fmla="*/ 0 w 1265"/>
                <a:gd name="T43" fmla="*/ 0 h 481"/>
                <a:gd name="T44" fmla="*/ 0 w 1265"/>
                <a:gd name="T45" fmla="*/ 0 h 481"/>
                <a:gd name="T46" fmla="*/ 0 w 1265"/>
                <a:gd name="T47" fmla="*/ 0 h 481"/>
                <a:gd name="T48" fmla="*/ 0 w 1265"/>
                <a:gd name="T49" fmla="*/ 0 h 481"/>
                <a:gd name="T50" fmla="*/ 0 w 1265"/>
                <a:gd name="T51" fmla="*/ 0 h 481"/>
                <a:gd name="T52" fmla="*/ 0 w 1265"/>
                <a:gd name="T53" fmla="*/ 0 h 481"/>
                <a:gd name="T54" fmla="*/ 0 w 1265"/>
                <a:gd name="T55" fmla="*/ 0 h 481"/>
                <a:gd name="T56" fmla="*/ 0 w 1265"/>
                <a:gd name="T57" fmla="*/ 0 h 481"/>
                <a:gd name="T58" fmla="*/ 0 w 1265"/>
                <a:gd name="T59" fmla="*/ 0 h 481"/>
                <a:gd name="T60" fmla="*/ 0 w 1265"/>
                <a:gd name="T61" fmla="*/ 0 h 481"/>
                <a:gd name="T62" fmla="*/ 0 w 1265"/>
                <a:gd name="T63" fmla="*/ 0 h 481"/>
                <a:gd name="T64" fmla="*/ 0 w 1265"/>
                <a:gd name="T65" fmla="*/ 0 h 481"/>
                <a:gd name="T66" fmla="*/ 0 w 1265"/>
                <a:gd name="T67" fmla="*/ 0 h 481"/>
                <a:gd name="T68" fmla="*/ 0 w 1265"/>
                <a:gd name="T69" fmla="*/ 0 h 481"/>
                <a:gd name="T70" fmla="*/ 0 w 1265"/>
                <a:gd name="T71" fmla="*/ 0 h 481"/>
                <a:gd name="T72" fmla="*/ 0 w 1265"/>
                <a:gd name="T73" fmla="*/ 0 h 481"/>
                <a:gd name="T74" fmla="*/ 0 w 1265"/>
                <a:gd name="T75" fmla="*/ 0 h 481"/>
                <a:gd name="T76" fmla="*/ 0 w 1265"/>
                <a:gd name="T77" fmla="*/ 0 h 481"/>
                <a:gd name="T78" fmla="*/ 0 w 1265"/>
                <a:gd name="T79" fmla="*/ 0 h 481"/>
                <a:gd name="T80" fmla="*/ 0 w 1265"/>
                <a:gd name="T81" fmla="*/ 0 h 48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65"/>
                <a:gd name="T124" fmla="*/ 0 h 481"/>
                <a:gd name="T125" fmla="*/ 1265 w 1265"/>
                <a:gd name="T126" fmla="*/ 481 h 48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65" h="481">
                  <a:moveTo>
                    <a:pt x="210" y="357"/>
                  </a:moveTo>
                  <a:lnTo>
                    <a:pt x="0" y="112"/>
                  </a:lnTo>
                  <a:lnTo>
                    <a:pt x="6" y="89"/>
                  </a:lnTo>
                  <a:lnTo>
                    <a:pt x="19" y="69"/>
                  </a:lnTo>
                  <a:lnTo>
                    <a:pt x="34" y="50"/>
                  </a:lnTo>
                  <a:lnTo>
                    <a:pt x="52" y="34"/>
                  </a:lnTo>
                  <a:lnTo>
                    <a:pt x="72" y="21"/>
                  </a:lnTo>
                  <a:lnTo>
                    <a:pt x="94" y="11"/>
                  </a:lnTo>
                  <a:lnTo>
                    <a:pt x="118" y="4"/>
                  </a:lnTo>
                  <a:lnTo>
                    <a:pt x="141" y="1"/>
                  </a:lnTo>
                  <a:lnTo>
                    <a:pt x="172" y="1"/>
                  </a:lnTo>
                  <a:lnTo>
                    <a:pt x="204" y="0"/>
                  </a:lnTo>
                  <a:lnTo>
                    <a:pt x="236" y="0"/>
                  </a:lnTo>
                  <a:lnTo>
                    <a:pt x="267" y="0"/>
                  </a:lnTo>
                  <a:lnTo>
                    <a:pt x="299" y="1"/>
                  </a:lnTo>
                  <a:lnTo>
                    <a:pt x="330" y="1"/>
                  </a:lnTo>
                  <a:lnTo>
                    <a:pt x="363" y="2"/>
                  </a:lnTo>
                  <a:lnTo>
                    <a:pt x="394" y="2"/>
                  </a:lnTo>
                  <a:lnTo>
                    <a:pt x="426" y="3"/>
                  </a:lnTo>
                  <a:lnTo>
                    <a:pt x="458" y="5"/>
                  </a:lnTo>
                  <a:lnTo>
                    <a:pt x="490" y="7"/>
                  </a:lnTo>
                  <a:lnTo>
                    <a:pt x="521" y="9"/>
                  </a:lnTo>
                  <a:lnTo>
                    <a:pt x="554" y="10"/>
                  </a:lnTo>
                  <a:lnTo>
                    <a:pt x="585" y="12"/>
                  </a:lnTo>
                  <a:lnTo>
                    <a:pt x="617" y="14"/>
                  </a:lnTo>
                  <a:lnTo>
                    <a:pt x="648" y="17"/>
                  </a:lnTo>
                  <a:lnTo>
                    <a:pt x="681" y="19"/>
                  </a:lnTo>
                  <a:lnTo>
                    <a:pt x="712" y="22"/>
                  </a:lnTo>
                  <a:lnTo>
                    <a:pt x="743" y="25"/>
                  </a:lnTo>
                  <a:lnTo>
                    <a:pt x="776" y="29"/>
                  </a:lnTo>
                  <a:lnTo>
                    <a:pt x="806" y="32"/>
                  </a:lnTo>
                  <a:lnTo>
                    <a:pt x="837" y="37"/>
                  </a:lnTo>
                  <a:lnTo>
                    <a:pt x="868" y="41"/>
                  </a:lnTo>
                  <a:lnTo>
                    <a:pt x="901" y="45"/>
                  </a:lnTo>
                  <a:lnTo>
                    <a:pt x="932" y="50"/>
                  </a:lnTo>
                  <a:lnTo>
                    <a:pt x="963" y="55"/>
                  </a:lnTo>
                  <a:lnTo>
                    <a:pt x="995" y="60"/>
                  </a:lnTo>
                  <a:lnTo>
                    <a:pt x="1026" y="66"/>
                  </a:lnTo>
                  <a:lnTo>
                    <a:pt x="1057" y="72"/>
                  </a:lnTo>
                  <a:lnTo>
                    <a:pt x="1089" y="77"/>
                  </a:lnTo>
                  <a:lnTo>
                    <a:pt x="1119" y="84"/>
                  </a:lnTo>
                  <a:lnTo>
                    <a:pt x="1150" y="90"/>
                  </a:lnTo>
                  <a:lnTo>
                    <a:pt x="1172" y="97"/>
                  </a:lnTo>
                  <a:lnTo>
                    <a:pt x="1191" y="108"/>
                  </a:lnTo>
                  <a:lnTo>
                    <a:pt x="1210" y="122"/>
                  </a:lnTo>
                  <a:lnTo>
                    <a:pt x="1225" y="141"/>
                  </a:lnTo>
                  <a:lnTo>
                    <a:pt x="1239" y="162"/>
                  </a:lnTo>
                  <a:lnTo>
                    <a:pt x="1250" y="186"/>
                  </a:lnTo>
                  <a:lnTo>
                    <a:pt x="1259" y="211"/>
                  </a:lnTo>
                  <a:lnTo>
                    <a:pt x="1265" y="238"/>
                  </a:lnTo>
                  <a:lnTo>
                    <a:pt x="957" y="460"/>
                  </a:lnTo>
                  <a:lnTo>
                    <a:pt x="940" y="470"/>
                  </a:lnTo>
                  <a:lnTo>
                    <a:pt x="923" y="476"/>
                  </a:lnTo>
                  <a:lnTo>
                    <a:pt x="907" y="480"/>
                  </a:lnTo>
                  <a:lnTo>
                    <a:pt x="890" y="481"/>
                  </a:lnTo>
                  <a:lnTo>
                    <a:pt x="872" y="480"/>
                  </a:lnTo>
                  <a:lnTo>
                    <a:pt x="853" y="477"/>
                  </a:lnTo>
                  <a:lnTo>
                    <a:pt x="833" y="476"/>
                  </a:lnTo>
                  <a:lnTo>
                    <a:pt x="812" y="474"/>
                  </a:lnTo>
                  <a:lnTo>
                    <a:pt x="794" y="473"/>
                  </a:lnTo>
                  <a:lnTo>
                    <a:pt x="776" y="473"/>
                  </a:lnTo>
                  <a:lnTo>
                    <a:pt x="755" y="472"/>
                  </a:lnTo>
                  <a:lnTo>
                    <a:pt x="734" y="471"/>
                  </a:lnTo>
                  <a:lnTo>
                    <a:pt x="711" y="471"/>
                  </a:lnTo>
                  <a:lnTo>
                    <a:pt x="686" y="470"/>
                  </a:lnTo>
                  <a:lnTo>
                    <a:pt x="661" y="469"/>
                  </a:lnTo>
                  <a:lnTo>
                    <a:pt x="632" y="468"/>
                  </a:lnTo>
                  <a:lnTo>
                    <a:pt x="603" y="467"/>
                  </a:lnTo>
                  <a:lnTo>
                    <a:pt x="572" y="465"/>
                  </a:lnTo>
                  <a:lnTo>
                    <a:pt x="538" y="463"/>
                  </a:lnTo>
                  <a:lnTo>
                    <a:pt x="503" y="460"/>
                  </a:lnTo>
                  <a:lnTo>
                    <a:pt x="466" y="457"/>
                  </a:lnTo>
                  <a:lnTo>
                    <a:pt x="425" y="453"/>
                  </a:lnTo>
                  <a:lnTo>
                    <a:pt x="383" y="447"/>
                  </a:lnTo>
                  <a:lnTo>
                    <a:pt x="339" y="442"/>
                  </a:lnTo>
                  <a:lnTo>
                    <a:pt x="320" y="439"/>
                  </a:lnTo>
                  <a:lnTo>
                    <a:pt x="302" y="432"/>
                  </a:lnTo>
                  <a:lnTo>
                    <a:pt x="285" y="423"/>
                  </a:lnTo>
                  <a:lnTo>
                    <a:pt x="269" y="411"/>
                  </a:lnTo>
                  <a:lnTo>
                    <a:pt x="253" y="399"/>
                  </a:lnTo>
                  <a:lnTo>
                    <a:pt x="238" y="385"/>
                  </a:lnTo>
                  <a:lnTo>
                    <a:pt x="224" y="371"/>
                  </a:lnTo>
                  <a:lnTo>
                    <a:pt x="210" y="357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09" name="Freeform 460"/>
            <p:cNvSpPr>
              <a:spLocks/>
            </p:cNvSpPr>
            <p:nvPr/>
          </p:nvSpPr>
          <p:spPr bwMode="auto">
            <a:xfrm>
              <a:off x="2502" y="2171"/>
              <a:ext cx="115" cy="58"/>
            </a:xfrm>
            <a:custGeom>
              <a:avLst/>
              <a:gdLst>
                <a:gd name="T0" fmla="*/ 0 w 1037"/>
                <a:gd name="T1" fmla="*/ 0 h 691"/>
                <a:gd name="T2" fmla="*/ 0 w 1037"/>
                <a:gd name="T3" fmla="*/ 0 h 691"/>
                <a:gd name="T4" fmla="*/ 0 w 1037"/>
                <a:gd name="T5" fmla="*/ 0 h 691"/>
                <a:gd name="T6" fmla="*/ 0 w 1037"/>
                <a:gd name="T7" fmla="*/ 0 h 691"/>
                <a:gd name="T8" fmla="*/ 0 w 1037"/>
                <a:gd name="T9" fmla="*/ 0 h 691"/>
                <a:gd name="T10" fmla="*/ 0 w 1037"/>
                <a:gd name="T11" fmla="*/ 0 h 691"/>
                <a:gd name="T12" fmla="*/ 0 w 1037"/>
                <a:gd name="T13" fmla="*/ 0 h 691"/>
                <a:gd name="T14" fmla="*/ 0 w 1037"/>
                <a:gd name="T15" fmla="*/ 0 h 691"/>
                <a:gd name="T16" fmla="*/ 0 w 1037"/>
                <a:gd name="T17" fmla="*/ 0 h 691"/>
                <a:gd name="T18" fmla="*/ 0 w 1037"/>
                <a:gd name="T19" fmla="*/ 0 h 691"/>
                <a:gd name="T20" fmla="*/ 0 w 1037"/>
                <a:gd name="T21" fmla="*/ 0 h 691"/>
                <a:gd name="T22" fmla="*/ 0 w 1037"/>
                <a:gd name="T23" fmla="*/ 0 h 691"/>
                <a:gd name="T24" fmla="*/ 0 w 1037"/>
                <a:gd name="T25" fmla="*/ 0 h 691"/>
                <a:gd name="T26" fmla="*/ 0 w 1037"/>
                <a:gd name="T27" fmla="*/ 0 h 691"/>
                <a:gd name="T28" fmla="*/ 0 w 1037"/>
                <a:gd name="T29" fmla="*/ 0 h 691"/>
                <a:gd name="T30" fmla="*/ 0 w 1037"/>
                <a:gd name="T31" fmla="*/ 0 h 691"/>
                <a:gd name="T32" fmla="*/ 0 w 1037"/>
                <a:gd name="T33" fmla="*/ 0 h 691"/>
                <a:gd name="T34" fmla="*/ 0 w 1037"/>
                <a:gd name="T35" fmla="*/ 0 h 691"/>
                <a:gd name="T36" fmla="*/ 0 w 1037"/>
                <a:gd name="T37" fmla="*/ 0 h 691"/>
                <a:gd name="T38" fmla="*/ 0 w 1037"/>
                <a:gd name="T39" fmla="*/ 0 h 691"/>
                <a:gd name="T40" fmla="*/ 0 w 1037"/>
                <a:gd name="T41" fmla="*/ 0 h 691"/>
                <a:gd name="T42" fmla="*/ 0 w 1037"/>
                <a:gd name="T43" fmla="*/ 0 h 691"/>
                <a:gd name="T44" fmla="*/ 0 w 1037"/>
                <a:gd name="T45" fmla="*/ 0 h 691"/>
                <a:gd name="T46" fmla="*/ 0 w 1037"/>
                <a:gd name="T47" fmla="*/ 0 h 691"/>
                <a:gd name="T48" fmla="*/ 0 w 1037"/>
                <a:gd name="T49" fmla="*/ 0 h 691"/>
                <a:gd name="T50" fmla="*/ 0 w 1037"/>
                <a:gd name="T51" fmla="*/ 0 h 691"/>
                <a:gd name="T52" fmla="*/ 0 w 1037"/>
                <a:gd name="T53" fmla="*/ 0 h 691"/>
                <a:gd name="T54" fmla="*/ 0 w 1037"/>
                <a:gd name="T55" fmla="*/ 0 h 691"/>
                <a:gd name="T56" fmla="*/ 0 w 1037"/>
                <a:gd name="T57" fmla="*/ 0 h 691"/>
                <a:gd name="T58" fmla="*/ 0 w 1037"/>
                <a:gd name="T59" fmla="*/ 0 h 691"/>
                <a:gd name="T60" fmla="*/ 0 w 1037"/>
                <a:gd name="T61" fmla="*/ 0 h 691"/>
                <a:gd name="T62" fmla="*/ 0 w 1037"/>
                <a:gd name="T63" fmla="*/ 0 h 691"/>
                <a:gd name="T64" fmla="*/ 0 w 1037"/>
                <a:gd name="T65" fmla="*/ 0 h 691"/>
                <a:gd name="T66" fmla="*/ 0 w 1037"/>
                <a:gd name="T67" fmla="*/ 0 h 691"/>
                <a:gd name="T68" fmla="*/ 0 w 1037"/>
                <a:gd name="T69" fmla="*/ 0 h 691"/>
                <a:gd name="T70" fmla="*/ 0 w 1037"/>
                <a:gd name="T71" fmla="*/ 0 h 691"/>
                <a:gd name="T72" fmla="*/ 0 w 1037"/>
                <a:gd name="T73" fmla="*/ 0 h 691"/>
                <a:gd name="T74" fmla="*/ 0 w 1037"/>
                <a:gd name="T75" fmla="*/ 0 h 691"/>
                <a:gd name="T76" fmla="*/ 0 w 1037"/>
                <a:gd name="T77" fmla="*/ 0 h 691"/>
                <a:gd name="T78" fmla="*/ 0 w 1037"/>
                <a:gd name="T79" fmla="*/ 0 h 691"/>
                <a:gd name="T80" fmla="*/ 0 w 1037"/>
                <a:gd name="T81" fmla="*/ 0 h 691"/>
                <a:gd name="T82" fmla="*/ 0 w 1037"/>
                <a:gd name="T83" fmla="*/ 0 h 691"/>
                <a:gd name="T84" fmla="*/ 0 w 1037"/>
                <a:gd name="T85" fmla="*/ 0 h 691"/>
                <a:gd name="T86" fmla="*/ 0 w 1037"/>
                <a:gd name="T87" fmla="*/ 0 h 691"/>
                <a:gd name="T88" fmla="*/ 0 w 1037"/>
                <a:gd name="T89" fmla="*/ 0 h 691"/>
                <a:gd name="T90" fmla="*/ 0 w 1037"/>
                <a:gd name="T91" fmla="*/ 0 h 691"/>
                <a:gd name="T92" fmla="*/ 0 w 1037"/>
                <a:gd name="T93" fmla="*/ 0 h 691"/>
                <a:gd name="T94" fmla="*/ 0 w 1037"/>
                <a:gd name="T95" fmla="*/ 0 h 691"/>
                <a:gd name="T96" fmla="*/ 0 w 1037"/>
                <a:gd name="T97" fmla="*/ 0 h 691"/>
                <a:gd name="T98" fmla="*/ 0 w 1037"/>
                <a:gd name="T99" fmla="*/ 0 h 691"/>
                <a:gd name="T100" fmla="*/ 0 w 1037"/>
                <a:gd name="T101" fmla="*/ 0 h 691"/>
                <a:gd name="T102" fmla="*/ 0 w 1037"/>
                <a:gd name="T103" fmla="*/ 0 h 69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37"/>
                <a:gd name="T157" fmla="*/ 0 h 691"/>
                <a:gd name="T158" fmla="*/ 1037 w 1037"/>
                <a:gd name="T159" fmla="*/ 691 h 69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37" h="691">
                  <a:moveTo>
                    <a:pt x="999" y="691"/>
                  </a:moveTo>
                  <a:lnTo>
                    <a:pt x="969" y="691"/>
                  </a:lnTo>
                  <a:lnTo>
                    <a:pt x="940" y="690"/>
                  </a:lnTo>
                  <a:lnTo>
                    <a:pt x="911" y="689"/>
                  </a:lnTo>
                  <a:lnTo>
                    <a:pt x="882" y="689"/>
                  </a:lnTo>
                  <a:lnTo>
                    <a:pt x="851" y="688"/>
                  </a:lnTo>
                  <a:lnTo>
                    <a:pt x="822" y="687"/>
                  </a:lnTo>
                  <a:lnTo>
                    <a:pt x="793" y="686"/>
                  </a:lnTo>
                  <a:lnTo>
                    <a:pt x="764" y="685"/>
                  </a:lnTo>
                  <a:lnTo>
                    <a:pt x="734" y="684"/>
                  </a:lnTo>
                  <a:lnTo>
                    <a:pt x="705" y="683"/>
                  </a:lnTo>
                  <a:lnTo>
                    <a:pt x="676" y="681"/>
                  </a:lnTo>
                  <a:lnTo>
                    <a:pt x="647" y="680"/>
                  </a:lnTo>
                  <a:lnTo>
                    <a:pt x="618" y="678"/>
                  </a:lnTo>
                  <a:lnTo>
                    <a:pt x="589" y="676"/>
                  </a:lnTo>
                  <a:lnTo>
                    <a:pt x="559" y="675"/>
                  </a:lnTo>
                  <a:lnTo>
                    <a:pt x="529" y="672"/>
                  </a:lnTo>
                  <a:lnTo>
                    <a:pt x="500" y="670"/>
                  </a:lnTo>
                  <a:lnTo>
                    <a:pt x="470" y="668"/>
                  </a:lnTo>
                  <a:lnTo>
                    <a:pt x="441" y="664"/>
                  </a:lnTo>
                  <a:lnTo>
                    <a:pt x="410" y="662"/>
                  </a:lnTo>
                  <a:lnTo>
                    <a:pt x="381" y="659"/>
                  </a:lnTo>
                  <a:lnTo>
                    <a:pt x="351" y="656"/>
                  </a:lnTo>
                  <a:lnTo>
                    <a:pt x="321" y="653"/>
                  </a:lnTo>
                  <a:lnTo>
                    <a:pt x="291" y="649"/>
                  </a:lnTo>
                  <a:lnTo>
                    <a:pt x="261" y="646"/>
                  </a:lnTo>
                  <a:lnTo>
                    <a:pt x="231" y="642"/>
                  </a:lnTo>
                  <a:lnTo>
                    <a:pt x="200" y="638"/>
                  </a:lnTo>
                  <a:lnTo>
                    <a:pt x="170" y="632"/>
                  </a:lnTo>
                  <a:lnTo>
                    <a:pt x="139" y="628"/>
                  </a:lnTo>
                  <a:lnTo>
                    <a:pt x="108" y="623"/>
                  </a:lnTo>
                  <a:lnTo>
                    <a:pt x="78" y="618"/>
                  </a:lnTo>
                  <a:lnTo>
                    <a:pt x="47" y="613"/>
                  </a:lnTo>
                  <a:lnTo>
                    <a:pt x="38" y="611"/>
                  </a:lnTo>
                  <a:lnTo>
                    <a:pt x="30" y="607"/>
                  </a:lnTo>
                  <a:lnTo>
                    <a:pt x="23" y="603"/>
                  </a:lnTo>
                  <a:lnTo>
                    <a:pt x="17" y="597"/>
                  </a:lnTo>
                  <a:lnTo>
                    <a:pt x="11" y="591"/>
                  </a:lnTo>
                  <a:lnTo>
                    <a:pt x="7" y="584"/>
                  </a:lnTo>
                  <a:lnTo>
                    <a:pt x="5" y="576"/>
                  </a:lnTo>
                  <a:lnTo>
                    <a:pt x="4" y="568"/>
                  </a:lnTo>
                  <a:lnTo>
                    <a:pt x="1" y="434"/>
                  </a:lnTo>
                  <a:lnTo>
                    <a:pt x="0" y="303"/>
                  </a:lnTo>
                  <a:lnTo>
                    <a:pt x="0" y="174"/>
                  </a:lnTo>
                  <a:lnTo>
                    <a:pt x="4" y="39"/>
                  </a:lnTo>
                  <a:lnTo>
                    <a:pt x="5" y="31"/>
                  </a:lnTo>
                  <a:lnTo>
                    <a:pt x="7" y="23"/>
                  </a:lnTo>
                  <a:lnTo>
                    <a:pt x="11" y="16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36" y="1"/>
                  </a:lnTo>
                  <a:lnTo>
                    <a:pt x="45" y="0"/>
                  </a:lnTo>
                  <a:lnTo>
                    <a:pt x="74" y="0"/>
                  </a:lnTo>
                  <a:lnTo>
                    <a:pt x="103" y="1"/>
                  </a:lnTo>
                  <a:lnTo>
                    <a:pt x="133" y="2"/>
                  </a:lnTo>
                  <a:lnTo>
                    <a:pt x="162" y="2"/>
                  </a:lnTo>
                  <a:lnTo>
                    <a:pt x="191" y="3"/>
                  </a:lnTo>
                  <a:lnTo>
                    <a:pt x="221" y="4"/>
                  </a:lnTo>
                  <a:lnTo>
                    <a:pt x="250" y="5"/>
                  </a:lnTo>
                  <a:lnTo>
                    <a:pt x="279" y="6"/>
                  </a:lnTo>
                  <a:lnTo>
                    <a:pt x="308" y="7"/>
                  </a:lnTo>
                  <a:lnTo>
                    <a:pt x="338" y="8"/>
                  </a:lnTo>
                  <a:lnTo>
                    <a:pt x="367" y="9"/>
                  </a:lnTo>
                  <a:lnTo>
                    <a:pt x="396" y="11"/>
                  </a:lnTo>
                  <a:lnTo>
                    <a:pt x="425" y="12"/>
                  </a:lnTo>
                  <a:lnTo>
                    <a:pt x="455" y="14"/>
                  </a:lnTo>
                  <a:lnTo>
                    <a:pt x="484" y="16"/>
                  </a:lnTo>
                  <a:lnTo>
                    <a:pt x="513" y="17"/>
                  </a:lnTo>
                  <a:lnTo>
                    <a:pt x="543" y="20"/>
                  </a:lnTo>
                  <a:lnTo>
                    <a:pt x="572" y="22"/>
                  </a:lnTo>
                  <a:lnTo>
                    <a:pt x="601" y="25"/>
                  </a:lnTo>
                  <a:lnTo>
                    <a:pt x="630" y="27"/>
                  </a:lnTo>
                  <a:lnTo>
                    <a:pt x="660" y="30"/>
                  </a:lnTo>
                  <a:lnTo>
                    <a:pt x="688" y="32"/>
                  </a:lnTo>
                  <a:lnTo>
                    <a:pt x="717" y="35"/>
                  </a:lnTo>
                  <a:lnTo>
                    <a:pt x="746" y="38"/>
                  </a:lnTo>
                  <a:lnTo>
                    <a:pt x="776" y="41"/>
                  </a:lnTo>
                  <a:lnTo>
                    <a:pt x="806" y="44"/>
                  </a:lnTo>
                  <a:lnTo>
                    <a:pt x="835" y="49"/>
                  </a:lnTo>
                  <a:lnTo>
                    <a:pt x="864" y="53"/>
                  </a:lnTo>
                  <a:lnTo>
                    <a:pt x="895" y="56"/>
                  </a:lnTo>
                  <a:lnTo>
                    <a:pt x="924" y="60"/>
                  </a:lnTo>
                  <a:lnTo>
                    <a:pt x="953" y="65"/>
                  </a:lnTo>
                  <a:lnTo>
                    <a:pt x="984" y="69"/>
                  </a:lnTo>
                  <a:lnTo>
                    <a:pt x="993" y="71"/>
                  </a:lnTo>
                  <a:lnTo>
                    <a:pt x="1001" y="75"/>
                  </a:lnTo>
                  <a:lnTo>
                    <a:pt x="1008" y="80"/>
                  </a:lnTo>
                  <a:lnTo>
                    <a:pt x="1014" y="85"/>
                  </a:lnTo>
                  <a:lnTo>
                    <a:pt x="1019" y="91"/>
                  </a:lnTo>
                  <a:lnTo>
                    <a:pt x="1023" y="98"/>
                  </a:lnTo>
                  <a:lnTo>
                    <a:pt x="1026" y="105"/>
                  </a:lnTo>
                  <a:lnTo>
                    <a:pt x="1027" y="114"/>
                  </a:lnTo>
                  <a:lnTo>
                    <a:pt x="1031" y="248"/>
                  </a:lnTo>
                  <a:lnTo>
                    <a:pt x="1034" y="382"/>
                  </a:lnTo>
                  <a:lnTo>
                    <a:pt x="1035" y="516"/>
                  </a:lnTo>
                  <a:lnTo>
                    <a:pt x="1037" y="654"/>
                  </a:lnTo>
                  <a:lnTo>
                    <a:pt x="1037" y="662"/>
                  </a:lnTo>
                  <a:lnTo>
                    <a:pt x="1035" y="670"/>
                  </a:lnTo>
                  <a:lnTo>
                    <a:pt x="1032" y="676"/>
                  </a:lnTo>
                  <a:lnTo>
                    <a:pt x="1027" y="681"/>
                  </a:lnTo>
                  <a:lnTo>
                    <a:pt x="1022" y="685"/>
                  </a:lnTo>
                  <a:lnTo>
                    <a:pt x="1015" y="688"/>
                  </a:lnTo>
                  <a:lnTo>
                    <a:pt x="1007" y="690"/>
                  </a:lnTo>
                  <a:lnTo>
                    <a:pt x="999" y="69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10" name="Freeform 461"/>
            <p:cNvSpPr>
              <a:spLocks/>
            </p:cNvSpPr>
            <p:nvPr/>
          </p:nvSpPr>
          <p:spPr bwMode="auto">
            <a:xfrm>
              <a:off x="2502" y="2172"/>
              <a:ext cx="114" cy="57"/>
            </a:xfrm>
            <a:custGeom>
              <a:avLst/>
              <a:gdLst>
                <a:gd name="T0" fmla="*/ 0 w 1026"/>
                <a:gd name="T1" fmla="*/ 0 h 684"/>
                <a:gd name="T2" fmla="*/ 0 w 1026"/>
                <a:gd name="T3" fmla="*/ 0 h 684"/>
                <a:gd name="T4" fmla="*/ 0 w 1026"/>
                <a:gd name="T5" fmla="*/ 0 h 684"/>
                <a:gd name="T6" fmla="*/ 0 w 1026"/>
                <a:gd name="T7" fmla="*/ 0 h 684"/>
                <a:gd name="T8" fmla="*/ 0 w 1026"/>
                <a:gd name="T9" fmla="*/ 0 h 684"/>
                <a:gd name="T10" fmla="*/ 0 w 1026"/>
                <a:gd name="T11" fmla="*/ 0 h 684"/>
                <a:gd name="T12" fmla="*/ 0 w 1026"/>
                <a:gd name="T13" fmla="*/ 0 h 684"/>
                <a:gd name="T14" fmla="*/ 0 w 1026"/>
                <a:gd name="T15" fmla="*/ 0 h 684"/>
                <a:gd name="T16" fmla="*/ 0 w 1026"/>
                <a:gd name="T17" fmla="*/ 0 h 684"/>
                <a:gd name="T18" fmla="*/ 0 w 1026"/>
                <a:gd name="T19" fmla="*/ 0 h 684"/>
                <a:gd name="T20" fmla="*/ 0 w 1026"/>
                <a:gd name="T21" fmla="*/ 0 h 684"/>
                <a:gd name="T22" fmla="*/ 0 w 1026"/>
                <a:gd name="T23" fmla="*/ 0 h 684"/>
                <a:gd name="T24" fmla="*/ 0 w 1026"/>
                <a:gd name="T25" fmla="*/ 0 h 684"/>
                <a:gd name="T26" fmla="*/ 0 w 1026"/>
                <a:gd name="T27" fmla="*/ 0 h 684"/>
                <a:gd name="T28" fmla="*/ 0 w 1026"/>
                <a:gd name="T29" fmla="*/ 0 h 684"/>
                <a:gd name="T30" fmla="*/ 0 w 1026"/>
                <a:gd name="T31" fmla="*/ 0 h 684"/>
                <a:gd name="T32" fmla="*/ 0 w 1026"/>
                <a:gd name="T33" fmla="*/ 0 h 684"/>
                <a:gd name="T34" fmla="*/ 0 w 1026"/>
                <a:gd name="T35" fmla="*/ 0 h 684"/>
                <a:gd name="T36" fmla="*/ 0 w 1026"/>
                <a:gd name="T37" fmla="*/ 0 h 684"/>
                <a:gd name="T38" fmla="*/ 0 w 1026"/>
                <a:gd name="T39" fmla="*/ 0 h 684"/>
                <a:gd name="T40" fmla="*/ 0 w 1026"/>
                <a:gd name="T41" fmla="*/ 0 h 684"/>
                <a:gd name="T42" fmla="*/ 0 w 1026"/>
                <a:gd name="T43" fmla="*/ 0 h 684"/>
                <a:gd name="T44" fmla="*/ 0 w 1026"/>
                <a:gd name="T45" fmla="*/ 0 h 684"/>
                <a:gd name="T46" fmla="*/ 0 w 1026"/>
                <a:gd name="T47" fmla="*/ 0 h 684"/>
                <a:gd name="T48" fmla="*/ 0 w 1026"/>
                <a:gd name="T49" fmla="*/ 0 h 684"/>
                <a:gd name="T50" fmla="*/ 0 w 1026"/>
                <a:gd name="T51" fmla="*/ 0 h 684"/>
                <a:gd name="T52" fmla="*/ 0 w 1026"/>
                <a:gd name="T53" fmla="*/ 0 h 684"/>
                <a:gd name="T54" fmla="*/ 0 w 1026"/>
                <a:gd name="T55" fmla="*/ 0 h 684"/>
                <a:gd name="T56" fmla="*/ 0 w 1026"/>
                <a:gd name="T57" fmla="*/ 0 h 684"/>
                <a:gd name="T58" fmla="*/ 0 w 1026"/>
                <a:gd name="T59" fmla="*/ 0 h 684"/>
                <a:gd name="T60" fmla="*/ 0 w 1026"/>
                <a:gd name="T61" fmla="*/ 0 h 684"/>
                <a:gd name="T62" fmla="*/ 0 w 1026"/>
                <a:gd name="T63" fmla="*/ 0 h 684"/>
                <a:gd name="T64" fmla="*/ 0 w 1026"/>
                <a:gd name="T65" fmla="*/ 0 h 684"/>
                <a:gd name="T66" fmla="*/ 0 w 1026"/>
                <a:gd name="T67" fmla="*/ 0 h 684"/>
                <a:gd name="T68" fmla="*/ 0 w 1026"/>
                <a:gd name="T69" fmla="*/ 0 h 684"/>
                <a:gd name="T70" fmla="*/ 0 w 1026"/>
                <a:gd name="T71" fmla="*/ 0 h 684"/>
                <a:gd name="T72" fmla="*/ 0 w 1026"/>
                <a:gd name="T73" fmla="*/ 0 h 684"/>
                <a:gd name="T74" fmla="*/ 0 w 1026"/>
                <a:gd name="T75" fmla="*/ 0 h 684"/>
                <a:gd name="T76" fmla="*/ 0 w 1026"/>
                <a:gd name="T77" fmla="*/ 0 h 684"/>
                <a:gd name="T78" fmla="*/ 0 w 1026"/>
                <a:gd name="T79" fmla="*/ 0 h 684"/>
                <a:gd name="T80" fmla="*/ 0 w 1026"/>
                <a:gd name="T81" fmla="*/ 0 h 684"/>
                <a:gd name="T82" fmla="*/ 0 w 1026"/>
                <a:gd name="T83" fmla="*/ 0 h 684"/>
                <a:gd name="T84" fmla="*/ 0 w 1026"/>
                <a:gd name="T85" fmla="*/ 0 h 684"/>
                <a:gd name="T86" fmla="*/ 0 w 1026"/>
                <a:gd name="T87" fmla="*/ 0 h 684"/>
                <a:gd name="T88" fmla="*/ 0 w 1026"/>
                <a:gd name="T89" fmla="*/ 0 h 684"/>
                <a:gd name="T90" fmla="*/ 0 w 1026"/>
                <a:gd name="T91" fmla="*/ 0 h 684"/>
                <a:gd name="T92" fmla="*/ 0 w 1026"/>
                <a:gd name="T93" fmla="*/ 0 h 684"/>
                <a:gd name="T94" fmla="*/ 0 w 1026"/>
                <a:gd name="T95" fmla="*/ 0 h 684"/>
                <a:gd name="T96" fmla="*/ 0 w 1026"/>
                <a:gd name="T97" fmla="*/ 0 h 684"/>
                <a:gd name="T98" fmla="*/ 0 w 1026"/>
                <a:gd name="T99" fmla="*/ 0 h 684"/>
                <a:gd name="T100" fmla="*/ 0 w 1026"/>
                <a:gd name="T101" fmla="*/ 0 h 684"/>
                <a:gd name="T102" fmla="*/ 0 w 1026"/>
                <a:gd name="T103" fmla="*/ 0 h 68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6"/>
                <a:gd name="T157" fmla="*/ 0 h 684"/>
                <a:gd name="T158" fmla="*/ 1026 w 1026"/>
                <a:gd name="T159" fmla="*/ 684 h 68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6" h="684">
                  <a:moveTo>
                    <a:pt x="988" y="684"/>
                  </a:moveTo>
                  <a:lnTo>
                    <a:pt x="958" y="683"/>
                  </a:lnTo>
                  <a:lnTo>
                    <a:pt x="929" y="683"/>
                  </a:lnTo>
                  <a:lnTo>
                    <a:pt x="901" y="682"/>
                  </a:lnTo>
                  <a:lnTo>
                    <a:pt x="872" y="681"/>
                  </a:lnTo>
                  <a:lnTo>
                    <a:pt x="842" y="680"/>
                  </a:lnTo>
                  <a:lnTo>
                    <a:pt x="813" y="679"/>
                  </a:lnTo>
                  <a:lnTo>
                    <a:pt x="785" y="678"/>
                  </a:lnTo>
                  <a:lnTo>
                    <a:pt x="755" y="677"/>
                  </a:lnTo>
                  <a:lnTo>
                    <a:pt x="726" y="676"/>
                  </a:lnTo>
                  <a:lnTo>
                    <a:pt x="697" y="675"/>
                  </a:lnTo>
                  <a:lnTo>
                    <a:pt x="669" y="673"/>
                  </a:lnTo>
                  <a:lnTo>
                    <a:pt x="640" y="672"/>
                  </a:lnTo>
                  <a:lnTo>
                    <a:pt x="611" y="670"/>
                  </a:lnTo>
                  <a:lnTo>
                    <a:pt x="582" y="669"/>
                  </a:lnTo>
                  <a:lnTo>
                    <a:pt x="553" y="667"/>
                  </a:lnTo>
                  <a:lnTo>
                    <a:pt x="523" y="665"/>
                  </a:lnTo>
                  <a:lnTo>
                    <a:pt x="494" y="663"/>
                  </a:lnTo>
                  <a:lnTo>
                    <a:pt x="465" y="659"/>
                  </a:lnTo>
                  <a:lnTo>
                    <a:pt x="436" y="657"/>
                  </a:lnTo>
                  <a:lnTo>
                    <a:pt x="406" y="654"/>
                  </a:lnTo>
                  <a:lnTo>
                    <a:pt x="377" y="651"/>
                  </a:lnTo>
                  <a:lnTo>
                    <a:pt x="348" y="648"/>
                  </a:lnTo>
                  <a:lnTo>
                    <a:pt x="317" y="645"/>
                  </a:lnTo>
                  <a:lnTo>
                    <a:pt x="288" y="642"/>
                  </a:lnTo>
                  <a:lnTo>
                    <a:pt x="258" y="638"/>
                  </a:lnTo>
                  <a:lnTo>
                    <a:pt x="228" y="635"/>
                  </a:lnTo>
                  <a:lnTo>
                    <a:pt x="198" y="631"/>
                  </a:lnTo>
                  <a:lnTo>
                    <a:pt x="168" y="625"/>
                  </a:lnTo>
                  <a:lnTo>
                    <a:pt x="138" y="621"/>
                  </a:lnTo>
                  <a:lnTo>
                    <a:pt x="107" y="616"/>
                  </a:lnTo>
                  <a:lnTo>
                    <a:pt x="76" y="611"/>
                  </a:lnTo>
                  <a:lnTo>
                    <a:pt x="46" y="606"/>
                  </a:lnTo>
                  <a:lnTo>
                    <a:pt x="38" y="604"/>
                  </a:lnTo>
                  <a:lnTo>
                    <a:pt x="31" y="599"/>
                  </a:lnTo>
                  <a:lnTo>
                    <a:pt x="24" y="595"/>
                  </a:lnTo>
                  <a:lnTo>
                    <a:pt x="18" y="589"/>
                  </a:lnTo>
                  <a:lnTo>
                    <a:pt x="12" y="584"/>
                  </a:lnTo>
                  <a:lnTo>
                    <a:pt x="8" y="577"/>
                  </a:lnTo>
                  <a:lnTo>
                    <a:pt x="6" y="569"/>
                  </a:lnTo>
                  <a:lnTo>
                    <a:pt x="5" y="561"/>
                  </a:lnTo>
                  <a:lnTo>
                    <a:pt x="2" y="429"/>
                  </a:lnTo>
                  <a:lnTo>
                    <a:pt x="0" y="298"/>
                  </a:lnTo>
                  <a:lnTo>
                    <a:pt x="0" y="170"/>
                  </a:lnTo>
                  <a:lnTo>
                    <a:pt x="5" y="37"/>
                  </a:lnTo>
                  <a:lnTo>
                    <a:pt x="6" y="29"/>
                  </a:lnTo>
                  <a:lnTo>
                    <a:pt x="8" y="23"/>
                  </a:lnTo>
                  <a:lnTo>
                    <a:pt x="12" y="16"/>
                  </a:lnTo>
                  <a:lnTo>
                    <a:pt x="16" y="10"/>
                  </a:lnTo>
                  <a:lnTo>
                    <a:pt x="22" y="6"/>
                  </a:lnTo>
                  <a:lnTo>
                    <a:pt x="29" y="3"/>
                  </a:lnTo>
                  <a:lnTo>
                    <a:pt x="36" y="1"/>
                  </a:lnTo>
                  <a:lnTo>
                    <a:pt x="44" y="0"/>
                  </a:lnTo>
                  <a:lnTo>
                    <a:pt x="73" y="0"/>
                  </a:lnTo>
                  <a:lnTo>
                    <a:pt x="102" y="1"/>
                  </a:lnTo>
                  <a:lnTo>
                    <a:pt x="131" y="1"/>
                  </a:lnTo>
                  <a:lnTo>
                    <a:pt x="160" y="2"/>
                  </a:lnTo>
                  <a:lnTo>
                    <a:pt x="189" y="2"/>
                  </a:lnTo>
                  <a:lnTo>
                    <a:pt x="219" y="3"/>
                  </a:lnTo>
                  <a:lnTo>
                    <a:pt x="247" y="4"/>
                  </a:lnTo>
                  <a:lnTo>
                    <a:pt x="276" y="5"/>
                  </a:lnTo>
                  <a:lnTo>
                    <a:pt x="305" y="6"/>
                  </a:lnTo>
                  <a:lnTo>
                    <a:pt x="334" y="7"/>
                  </a:lnTo>
                  <a:lnTo>
                    <a:pt x="363" y="8"/>
                  </a:lnTo>
                  <a:lnTo>
                    <a:pt x="392" y="10"/>
                  </a:lnTo>
                  <a:lnTo>
                    <a:pt x="420" y="12"/>
                  </a:lnTo>
                  <a:lnTo>
                    <a:pt x="450" y="14"/>
                  </a:lnTo>
                  <a:lnTo>
                    <a:pt x="478" y="16"/>
                  </a:lnTo>
                  <a:lnTo>
                    <a:pt x="507" y="17"/>
                  </a:lnTo>
                  <a:lnTo>
                    <a:pt x="536" y="19"/>
                  </a:lnTo>
                  <a:lnTo>
                    <a:pt x="565" y="21"/>
                  </a:lnTo>
                  <a:lnTo>
                    <a:pt x="594" y="24"/>
                  </a:lnTo>
                  <a:lnTo>
                    <a:pt x="623" y="26"/>
                  </a:lnTo>
                  <a:lnTo>
                    <a:pt x="653" y="29"/>
                  </a:lnTo>
                  <a:lnTo>
                    <a:pt x="680" y="31"/>
                  </a:lnTo>
                  <a:lnTo>
                    <a:pt x="709" y="34"/>
                  </a:lnTo>
                  <a:lnTo>
                    <a:pt x="738" y="37"/>
                  </a:lnTo>
                  <a:lnTo>
                    <a:pt x="768" y="40"/>
                  </a:lnTo>
                  <a:lnTo>
                    <a:pt x="797" y="44"/>
                  </a:lnTo>
                  <a:lnTo>
                    <a:pt x="826" y="48"/>
                  </a:lnTo>
                  <a:lnTo>
                    <a:pt x="855" y="51"/>
                  </a:lnTo>
                  <a:lnTo>
                    <a:pt x="885" y="55"/>
                  </a:lnTo>
                  <a:lnTo>
                    <a:pt x="914" y="59"/>
                  </a:lnTo>
                  <a:lnTo>
                    <a:pt x="944" y="63"/>
                  </a:lnTo>
                  <a:lnTo>
                    <a:pt x="974" y="67"/>
                  </a:lnTo>
                  <a:lnTo>
                    <a:pt x="982" y="69"/>
                  </a:lnTo>
                  <a:lnTo>
                    <a:pt x="989" y="74"/>
                  </a:lnTo>
                  <a:lnTo>
                    <a:pt x="995" y="78"/>
                  </a:lnTo>
                  <a:lnTo>
                    <a:pt x="1001" y="83"/>
                  </a:lnTo>
                  <a:lnTo>
                    <a:pt x="1006" y="90"/>
                  </a:lnTo>
                  <a:lnTo>
                    <a:pt x="1010" y="97"/>
                  </a:lnTo>
                  <a:lnTo>
                    <a:pt x="1013" y="105"/>
                  </a:lnTo>
                  <a:lnTo>
                    <a:pt x="1014" y="114"/>
                  </a:lnTo>
                  <a:lnTo>
                    <a:pt x="1018" y="245"/>
                  </a:lnTo>
                  <a:lnTo>
                    <a:pt x="1021" y="377"/>
                  </a:lnTo>
                  <a:lnTo>
                    <a:pt x="1023" y="509"/>
                  </a:lnTo>
                  <a:lnTo>
                    <a:pt x="1026" y="647"/>
                  </a:lnTo>
                  <a:lnTo>
                    <a:pt x="1025" y="655"/>
                  </a:lnTo>
                  <a:lnTo>
                    <a:pt x="1023" y="663"/>
                  </a:lnTo>
                  <a:lnTo>
                    <a:pt x="1020" y="669"/>
                  </a:lnTo>
                  <a:lnTo>
                    <a:pt x="1015" y="674"/>
                  </a:lnTo>
                  <a:lnTo>
                    <a:pt x="1010" y="678"/>
                  </a:lnTo>
                  <a:lnTo>
                    <a:pt x="1003" y="681"/>
                  </a:lnTo>
                  <a:lnTo>
                    <a:pt x="996" y="683"/>
                  </a:lnTo>
                  <a:lnTo>
                    <a:pt x="988" y="684"/>
                  </a:lnTo>
                  <a:close/>
                </a:path>
              </a:pathLst>
            </a:custGeom>
            <a:solidFill>
              <a:srgbClr val="0F141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11" name="Freeform 462"/>
            <p:cNvSpPr>
              <a:spLocks/>
            </p:cNvSpPr>
            <p:nvPr/>
          </p:nvSpPr>
          <p:spPr bwMode="auto">
            <a:xfrm>
              <a:off x="2502" y="2173"/>
              <a:ext cx="113" cy="56"/>
            </a:xfrm>
            <a:custGeom>
              <a:avLst/>
              <a:gdLst>
                <a:gd name="T0" fmla="*/ 0 w 1014"/>
                <a:gd name="T1" fmla="*/ 0 h 676"/>
                <a:gd name="T2" fmla="*/ 0 w 1014"/>
                <a:gd name="T3" fmla="*/ 0 h 676"/>
                <a:gd name="T4" fmla="*/ 0 w 1014"/>
                <a:gd name="T5" fmla="*/ 0 h 676"/>
                <a:gd name="T6" fmla="*/ 0 w 1014"/>
                <a:gd name="T7" fmla="*/ 0 h 676"/>
                <a:gd name="T8" fmla="*/ 0 w 1014"/>
                <a:gd name="T9" fmla="*/ 0 h 676"/>
                <a:gd name="T10" fmla="*/ 0 w 1014"/>
                <a:gd name="T11" fmla="*/ 0 h 676"/>
                <a:gd name="T12" fmla="*/ 0 w 1014"/>
                <a:gd name="T13" fmla="*/ 0 h 676"/>
                <a:gd name="T14" fmla="*/ 0 w 1014"/>
                <a:gd name="T15" fmla="*/ 0 h 676"/>
                <a:gd name="T16" fmla="*/ 0 w 1014"/>
                <a:gd name="T17" fmla="*/ 0 h 676"/>
                <a:gd name="T18" fmla="*/ 0 w 1014"/>
                <a:gd name="T19" fmla="*/ 0 h 676"/>
                <a:gd name="T20" fmla="*/ 0 w 1014"/>
                <a:gd name="T21" fmla="*/ 0 h 676"/>
                <a:gd name="T22" fmla="*/ 0 w 1014"/>
                <a:gd name="T23" fmla="*/ 0 h 676"/>
                <a:gd name="T24" fmla="*/ 0 w 1014"/>
                <a:gd name="T25" fmla="*/ 0 h 676"/>
                <a:gd name="T26" fmla="*/ 0 w 1014"/>
                <a:gd name="T27" fmla="*/ 0 h 676"/>
                <a:gd name="T28" fmla="*/ 0 w 1014"/>
                <a:gd name="T29" fmla="*/ 0 h 676"/>
                <a:gd name="T30" fmla="*/ 0 w 1014"/>
                <a:gd name="T31" fmla="*/ 0 h 676"/>
                <a:gd name="T32" fmla="*/ 0 w 1014"/>
                <a:gd name="T33" fmla="*/ 0 h 676"/>
                <a:gd name="T34" fmla="*/ 0 w 1014"/>
                <a:gd name="T35" fmla="*/ 0 h 676"/>
                <a:gd name="T36" fmla="*/ 0 w 1014"/>
                <a:gd name="T37" fmla="*/ 0 h 676"/>
                <a:gd name="T38" fmla="*/ 0 w 1014"/>
                <a:gd name="T39" fmla="*/ 0 h 676"/>
                <a:gd name="T40" fmla="*/ 0 w 1014"/>
                <a:gd name="T41" fmla="*/ 0 h 676"/>
                <a:gd name="T42" fmla="*/ 0 w 1014"/>
                <a:gd name="T43" fmla="*/ 0 h 676"/>
                <a:gd name="T44" fmla="*/ 0 w 1014"/>
                <a:gd name="T45" fmla="*/ 0 h 676"/>
                <a:gd name="T46" fmla="*/ 0 w 1014"/>
                <a:gd name="T47" fmla="*/ 0 h 676"/>
                <a:gd name="T48" fmla="*/ 0 w 1014"/>
                <a:gd name="T49" fmla="*/ 0 h 676"/>
                <a:gd name="T50" fmla="*/ 0 w 1014"/>
                <a:gd name="T51" fmla="*/ 0 h 676"/>
                <a:gd name="T52" fmla="*/ 0 w 1014"/>
                <a:gd name="T53" fmla="*/ 0 h 676"/>
                <a:gd name="T54" fmla="*/ 0 w 1014"/>
                <a:gd name="T55" fmla="*/ 0 h 676"/>
                <a:gd name="T56" fmla="*/ 0 w 1014"/>
                <a:gd name="T57" fmla="*/ 0 h 676"/>
                <a:gd name="T58" fmla="*/ 0 w 1014"/>
                <a:gd name="T59" fmla="*/ 0 h 676"/>
                <a:gd name="T60" fmla="*/ 0 w 1014"/>
                <a:gd name="T61" fmla="*/ 0 h 676"/>
                <a:gd name="T62" fmla="*/ 0 w 1014"/>
                <a:gd name="T63" fmla="*/ 0 h 676"/>
                <a:gd name="T64" fmla="*/ 0 w 1014"/>
                <a:gd name="T65" fmla="*/ 0 h 676"/>
                <a:gd name="T66" fmla="*/ 0 w 1014"/>
                <a:gd name="T67" fmla="*/ 0 h 676"/>
                <a:gd name="T68" fmla="*/ 0 w 1014"/>
                <a:gd name="T69" fmla="*/ 0 h 676"/>
                <a:gd name="T70" fmla="*/ 0 w 1014"/>
                <a:gd name="T71" fmla="*/ 0 h 676"/>
                <a:gd name="T72" fmla="*/ 0 w 1014"/>
                <a:gd name="T73" fmla="*/ 0 h 676"/>
                <a:gd name="T74" fmla="*/ 0 w 1014"/>
                <a:gd name="T75" fmla="*/ 0 h 676"/>
                <a:gd name="T76" fmla="*/ 0 w 1014"/>
                <a:gd name="T77" fmla="*/ 0 h 676"/>
                <a:gd name="T78" fmla="*/ 0 w 1014"/>
                <a:gd name="T79" fmla="*/ 0 h 676"/>
                <a:gd name="T80" fmla="*/ 0 w 1014"/>
                <a:gd name="T81" fmla="*/ 0 h 676"/>
                <a:gd name="T82" fmla="*/ 0 w 1014"/>
                <a:gd name="T83" fmla="*/ 0 h 676"/>
                <a:gd name="T84" fmla="*/ 0 w 1014"/>
                <a:gd name="T85" fmla="*/ 0 h 676"/>
                <a:gd name="T86" fmla="*/ 0 w 1014"/>
                <a:gd name="T87" fmla="*/ 0 h 676"/>
                <a:gd name="T88" fmla="*/ 0 w 1014"/>
                <a:gd name="T89" fmla="*/ 0 h 676"/>
                <a:gd name="T90" fmla="*/ 0 w 1014"/>
                <a:gd name="T91" fmla="*/ 0 h 676"/>
                <a:gd name="T92" fmla="*/ 0 w 1014"/>
                <a:gd name="T93" fmla="*/ 0 h 676"/>
                <a:gd name="T94" fmla="*/ 0 w 1014"/>
                <a:gd name="T95" fmla="*/ 0 h 676"/>
                <a:gd name="T96" fmla="*/ 0 w 1014"/>
                <a:gd name="T97" fmla="*/ 0 h 676"/>
                <a:gd name="T98" fmla="*/ 0 w 1014"/>
                <a:gd name="T99" fmla="*/ 0 h 676"/>
                <a:gd name="T100" fmla="*/ 0 w 1014"/>
                <a:gd name="T101" fmla="*/ 0 h 676"/>
                <a:gd name="T102" fmla="*/ 0 w 1014"/>
                <a:gd name="T103" fmla="*/ 0 h 67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14"/>
                <a:gd name="T157" fmla="*/ 0 h 676"/>
                <a:gd name="T158" fmla="*/ 1014 w 1014"/>
                <a:gd name="T159" fmla="*/ 676 h 67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14" h="676">
                  <a:moveTo>
                    <a:pt x="976" y="676"/>
                  </a:moveTo>
                  <a:lnTo>
                    <a:pt x="946" y="675"/>
                  </a:lnTo>
                  <a:lnTo>
                    <a:pt x="918" y="675"/>
                  </a:lnTo>
                  <a:lnTo>
                    <a:pt x="889" y="674"/>
                  </a:lnTo>
                  <a:lnTo>
                    <a:pt x="860" y="673"/>
                  </a:lnTo>
                  <a:lnTo>
                    <a:pt x="831" y="672"/>
                  </a:lnTo>
                  <a:lnTo>
                    <a:pt x="803" y="671"/>
                  </a:lnTo>
                  <a:lnTo>
                    <a:pt x="774" y="670"/>
                  </a:lnTo>
                  <a:lnTo>
                    <a:pt x="745" y="669"/>
                  </a:lnTo>
                  <a:lnTo>
                    <a:pt x="716" y="668"/>
                  </a:lnTo>
                  <a:lnTo>
                    <a:pt x="688" y="667"/>
                  </a:lnTo>
                  <a:lnTo>
                    <a:pt x="661" y="665"/>
                  </a:lnTo>
                  <a:lnTo>
                    <a:pt x="631" y="664"/>
                  </a:lnTo>
                  <a:lnTo>
                    <a:pt x="603" y="662"/>
                  </a:lnTo>
                  <a:lnTo>
                    <a:pt x="574" y="661"/>
                  </a:lnTo>
                  <a:lnTo>
                    <a:pt x="546" y="659"/>
                  </a:lnTo>
                  <a:lnTo>
                    <a:pt x="516" y="657"/>
                  </a:lnTo>
                  <a:lnTo>
                    <a:pt x="488" y="655"/>
                  </a:lnTo>
                  <a:lnTo>
                    <a:pt x="459" y="651"/>
                  </a:lnTo>
                  <a:lnTo>
                    <a:pt x="429" y="649"/>
                  </a:lnTo>
                  <a:lnTo>
                    <a:pt x="401" y="646"/>
                  </a:lnTo>
                  <a:lnTo>
                    <a:pt x="372" y="643"/>
                  </a:lnTo>
                  <a:lnTo>
                    <a:pt x="343" y="640"/>
                  </a:lnTo>
                  <a:lnTo>
                    <a:pt x="313" y="637"/>
                  </a:lnTo>
                  <a:lnTo>
                    <a:pt x="284" y="634"/>
                  </a:lnTo>
                  <a:lnTo>
                    <a:pt x="255" y="630"/>
                  </a:lnTo>
                  <a:lnTo>
                    <a:pt x="226" y="627"/>
                  </a:lnTo>
                  <a:lnTo>
                    <a:pt x="195" y="623"/>
                  </a:lnTo>
                  <a:lnTo>
                    <a:pt x="166" y="617"/>
                  </a:lnTo>
                  <a:lnTo>
                    <a:pt x="136" y="613"/>
                  </a:lnTo>
                  <a:lnTo>
                    <a:pt x="106" y="608"/>
                  </a:lnTo>
                  <a:lnTo>
                    <a:pt x="76" y="603"/>
                  </a:lnTo>
                  <a:lnTo>
                    <a:pt x="46" y="598"/>
                  </a:lnTo>
                  <a:lnTo>
                    <a:pt x="37" y="596"/>
                  </a:lnTo>
                  <a:lnTo>
                    <a:pt x="29" y="592"/>
                  </a:lnTo>
                  <a:lnTo>
                    <a:pt x="22" y="588"/>
                  </a:lnTo>
                  <a:lnTo>
                    <a:pt x="17" y="583"/>
                  </a:lnTo>
                  <a:lnTo>
                    <a:pt x="12" y="577"/>
                  </a:lnTo>
                  <a:lnTo>
                    <a:pt x="8" y="570"/>
                  </a:lnTo>
                  <a:lnTo>
                    <a:pt x="6" y="562"/>
                  </a:lnTo>
                  <a:lnTo>
                    <a:pt x="5" y="553"/>
                  </a:lnTo>
                  <a:lnTo>
                    <a:pt x="2" y="423"/>
                  </a:lnTo>
                  <a:lnTo>
                    <a:pt x="0" y="295"/>
                  </a:lnTo>
                  <a:lnTo>
                    <a:pt x="0" y="169"/>
                  </a:lnTo>
                  <a:lnTo>
                    <a:pt x="5" y="37"/>
                  </a:lnTo>
                  <a:lnTo>
                    <a:pt x="6" y="29"/>
                  </a:lnTo>
                  <a:lnTo>
                    <a:pt x="8" y="22"/>
                  </a:lnTo>
                  <a:lnTo>
                    <a:pt x="12" y="16"/>
                  </a:lnTo>
                  <a:lnTo>
                    <a:pt x="16" y="11"/>
                  </a:lnTo>
                  <a:lnTo>
                    <a:pt x="22" y="7"/>
                  </a:lnTo>
                  <a:lnTo>
                    <a:pt x="29" y="4"/>
                  </a:lnTo>
                  <a:lnTo>
                    <a:pt x="36" y="1"/>
                  </a:lnTo>
                  <a:lnTo>
                    <a:pt x="44" y="0"/>
                  </a:lnTo>
                  <a:lnTo>
                    <a:pt x="72" y="0"/>
                  </a:lnTo>
                  <a:lnTo>
                    <a:pt x="101" y="1"/>
                  </a:lnTo>
                  <a:lnTo>
                    <a:pt x="130" y="1"/>
                  </a:lnTo>
                  <a:lnTo>
                    <a:pt x="158" y="2"/>
                  </a:lnTo>
                  <a:lnTo>
                    <a:pt x="187" y="4"/>
                  </a:lnTo>
                  <a:lnTo>
                    <a:pt x="215" y="5"/>
                  </a:lnTo>
                  <a:lnTo>
                    <a:pt x="244" y="5"/>
                  </a:lnTo>
                  <a:lnTo>
                    <a:pt x="273" y="6"/>
                  </a:lnTo>
                  <a:lnTo>
                    <a:pt x="301" y="7"/>
                  </a:lnTo>
                  <a:lnTo>
                    <a:pt x="330" y="9"/>
                  </a:lnTo>
                  <a:lnTo>
                    <a:pt x="359" y="10"/>
                  </a:lnTo>
                  <a:lnTo>
                    <a:pt x="387" y="11"/>
                  </a:lnTo>
                  <a:lnTo>
                    <a:pt x="415" y="13"/>
                  </a:lnTo>
                  <a:lnTo>
                    <a:pt x="444" y="14"/>
                  </a:lnTo>
                  <a:lnTo>
                    <a:pt x="473" y="16"/>
                  </a:lnTo>
                  <a:lnTo>
                    <a:pt x="501" y="18"/>
                  </a:lnTo>
                  <a:lnTo>
                    <a:pt x="529" y="20"/>
                  </a:lnTo>
                  <a:lnTo>
                    <a:pt x="559" y="22"/>
                  </a:lnTo>
                  <a:lnTo>
                    <a:pt x="587" y="24"/>
                  </a:lnTo>
                  <a:lnTo>
                    <a:pt x="616" y="27"/>
                  </a:lnTo>
                  <a:lnTo>
                    <a:pt x="644" y="29"/>
                  </a:lnTo>
                  <a:lnTo>
                    <a:pt x="672" y="32"/>
                  </a:lnTo>
                  <a:lnTo>
                    <a:pt x="701" y="35"/>
                  </a:lnTo>
                  <a:lnTo>
                    <a:pt x="729" y="38"/>
                  </a:lnTo>
                  <a:lnTo>
                    <a:pt x="759" y="42"/>
                  </a:lnTo>
                  <a:lnTo>
                    <a:pt x="788" y="45"/>
                  </a:lnTo>
                  <a:lnTo>
                    <a:pt x="816" y="48"/>
                  </a:lnTo>
                  <a:lnTo>
                    <a:pt x="845" y="52"/>
                  </a:lnTo>
                  <a:lnTo>
                    <a:pt x="875" y="56"/>
                  </a:lnTo>
                  <a:lnTo>
                    <a:pt x="903" y="60"/>
                  </a:lnTo>
                  <a:lnTo>
                    <a:pt x="932" y="65"/>
                  </a:lnTo>
                  <a:lnTo>
                    <a:pt x="961" y="69"/>
                  </a:lnTo>
                  <a:lnTo>
                    <a:pt x="970" y="71"/>
                  </a:lnTo>
                  <a:lnTo>
                    <a:pt x="978" y="75"/>
                  </a:lnTo>
                  <a:lnTo>
                    <a:pt x="985" y="79"/>
                  </a:lnTo>
                  <a:lnTo>
                    <a:pt x="990" y="84"/>
                  </a:lnTo>
                  <a:lnTo>
                    <a:pt x="995" y="90"/>
                  </a:lnTo>
                  <a:lnTo>
                    <a:pt x="998" y="97"/>
                  </a:lnTo>
                  <a:lnTo>
                    <a:pt x="1001" y="105"/>
                  </a:lnTo>
                  <a:lnTo>
                    <a:pt x="1002" y="113"/>
                  </a:lnTo>
                  <a:lnTo>
                    <a:pt x="1007" y="243"/>
                  </a:lnTo>
                  <a:lnTo>
                    <a:pt x="1010" y="373"/>
                  </a:lnTo>
                  <a:lnTo>
                    <a:pt x="1012" y="504"/>
                  </a:lnTo>
                  <a:lnTo>
                    <a:pt x="1014" y="639"/>
                  </a:lnTo>
                  <a:lnTo>
                    <a:pt x="1013" y="647"/>
                  </a:lnTo>
                  <a:lnTo>
                    <a:pt x="1011" y="655"/>
                  </a:lnTo>
                  <a:lnTo>
                    <a:pt x="1008" y="661"/>
                  </a:lnTo>
                  <a:lnTo>
                    <a:pt x="1003" y="666"/>
                  </a:lnTo>
                  <a:lnTo>
                    <a:pt x="998" y="670"/>
                  </a:lnTo>
                  <a:lnTo>
                    <a:pt x="991" y="673"/>
                  </a:lnTo>
                  <a:lnTo>
                    <a:pt x="984" y="675"/>
                  </a:lnTo>
                  <a:lnTo>
                    <a:pt x="976" y="676"/>
                  </a:lnTo>
                  <a:close/>
                </a:path>
              </a:pathLst>
            </a:custGeom>
            <a:solidFill>
              <a:srgbClr val="1E2B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12" name="Freeform 463"/>
            <p:cNvSpPr>
              <a:spLocks/>
            </p:cNvSpPr>
            <p:nvPr/>
          </p:nvSpPr>
          <p:spPr bwMode="auto">
            <a:xfrm>
              <a:off x="2502" y="2173"/>
              <a:ext cx="111" cy="56"/>
            </a:xfrm>
            <a:custGeom>
              <a:avLst/>
              <a:gdLst>
                <a:gd name="T0" fmla="*/ 0 w 1002"/>
                <a:gd name="T1" fmla="*/ 0 h 666"/>
                <a:gd name="T2" fmla="*/ 0 w 1002"/>
                <a:gd name="T3" fmla="*/ 0 h 666"/>
                <a:gd name="T4" fmla="*/ 0 w 1002"/>
                <a:gd name="T5" fmla="*/ 0 h 666"/>
                <a:gd name="T6" fmla="*/ 0 w 1002"/>
                <a:gd name="T7" fmla="*/ 0 h 666"/>
                <a:gd name="T8" fmla="*/ 0 w 1002"/>
                <a:gd name="T9" fmla="*/ 0 h 666"/>
                <a:gd name="T10" fmla="*/ 0 w 1002"/>
                <a:gd name="T11" fmla="*/ 0 h 666"/>
                <a:gd name="T12" fmla="*/ 0 w 1002"/>
                <a:gd name="T13" fmla="*/ 0 h 666"/>
                <a:gd name="T14" fmla="*/ 0 w 1002"/>
                <a:gd name="T15" fmla="*/ 0 h 666"/>
                <a:gd name="T16" fmla="*/ 0 w 1002"/>
                <a:gd name="T17" fmla="*/ 0 h 666"/>
                <a:gd name="T18" fmla="*/ 0 w 1002"/>
                <a:gd name="T19" fmla="*/ 0 h 666"/>
                <a:gd name="T20" fmla="*/ 0 w 1002"/>
                <a:gd name="T21" fmla="*/ 0 h 666"/>
                <a:gd name="T22" fmla="*/ 0 w 1002"/>
                <a:gd name="T23" fmla="*/ 0 h 666"/>
                <a:gd name="T24" fmla="*/ 0 w 1002"/>
                <a:gd name="T25" fmla="*/ 0 h 666"/>
                <a:gd name="T26" fmla="*/ 0 w 1002"/>
                <a:gd name="T27" fmla="*/ 0 h 666"/>
                <a:gd name="T28" fmla="*/ 0 w 1002"/>
                <a:gd name="T29" fmla="*/ 0 h 666"/>
                <a:gd name="T30" fmla="*/ 0 w 1002"/>
                <a:gd name="T31" fmla="*/ 0 h 666"/>
                <a:gd name="T32" fmla="*/ 0 w 1002"/>
                <a:gd name="T33" fmla="*/ 0 h 666"/>
                <a:gd name="T34" fmla="*/ 0 w 1002"/>
                <a:gd name="T35" fmla="*/ 0 h 666"/>
                <a:gd name="T36" fmla="*/ 0 w 1002"/>
                <a:gd name="T37" fmla="*/ 0 h 666"/>
                <a:gd name="T38" fmla="*/ 0 w 1002"/>
                <a:gd name="T39" fmla="*/ 0 h 666"/>
                <a:gd name="T40" fmla="*/ 0 w 1002"/>
                <a:gd name="T41" fmla="*/ 0 h 666"/>
                <a:gd name="T42" fmla="*/ 0 w 1002"/>
                <a:gd name="T43" fmla="*/ 0 h 666"/>
                <a:gd name="T44" fmla="*/ 0 w 1002"/>
                <a:gd name="T45" fmla="*/ 0 h 666"/>
                <a:gd name="T46" fmla="*/ 0 w 1002"/>
                <a:gd name="T47" fmla="*/ 0 h 666"/>
                <a:gd name="T48" fmla="*/ 0 w 1002"/>
                <a:gd name="T49" fmla="*/ 0 h 666"/>
                <a:gd name="T50" fmla="*/ 0 w 1002"/>
                <a:gd name="T51" fmla="*/ 0 h 666"/>
                <a:gd name="T52" fmla="*/ 0 w 1002"/>
                <a:gd name="T53" fmla="*/ 0 h 666"/>
                <a:gd name="T54" fmla="*/ 0 w 1002"/>
                <a:gd name="T55" fmla="*/ 0 h 666"/>
                <a:gd name="T56" fmla="*/ 0 w 1002"/>
                <a:gd name="T57" fmla="*/ 0 h 666"/>
                <a:gd name="T58" fmla="*/ 0 w 1002"/>
                <a:gd name="T59" fmla="*/ 0 h 666"/>
                <a:gd name="T60" fmla="*/ 0 w 1002"/>
                <a:gd name="T61" fmla="*/ 0 h 666"/>
                <a:gd name="T62" fmla="*/ 0 w 1002"/>
                <a:gd name="T63" fmla="*/ 0 h 666"/>
                <a:gd name="T64" fmla="*/ 0 w 1002"/>
                <a:gd name="T65" fmla="*/ 0 h 666"/>
                <a:gd name="T66" fmla="*/ 0 w 1002"/>
                <a:gd name="T67" fmla="*/ 0 h 666"/>
                <a:gd name="T68" fmla="*/ 0 w 1002"/>
                <a:gd name="T69" fmla="*/ 0 h 666"/>
                <a:gd name="T70" fmla="*/ 0 w 1002"/>
                <a:gd name="T71" fmla="*/ 0 h 666"/>
                <a:gd name="T72" fmla="*/ 0 w 1002"/>
                <a:gd name="T73" fmla="*/ 0 h 666"/>
                <a:gd name="T74" fmla="*/ 0 w 1002"/>
                <a:gd name="T75" fmla="*/ 0 h 666"/>
                <a:gd name="T76" fmla="*/ 0 w 1002"/>
                <a:gd name="T77" fmla="*/ 0 h 666"/>
                <a:gd name="T78" fmla="*/ 0 w 1002"/>
                <a:gd name="T79" fmla="*/ 0 h 666"/>
                <a:gd name="T80" fmla="*/ 0 w 1002"/>
                <a:gd name="T81" fmla="*/ 0 h 666"/>
                <a:gd name="T82" fmla="*/ 0 w 1002"/>
                <a:gd name="T83" fmla="*/ 0 h 666"/>
                <a:gd name="T84" fmla="*/ 0 w 1002"/>
                <a:gd name="T85" fmla="*/ 0 h 666"/>
                <a:gd name="T86" fmla="*/ 0 w 1002"/>
                <a:gd name="T87" fmla="*/ 0 h 666"/>
                <a:gd name="T88" fmla="*/ 0 w 1002"/>
                <a:gd name="T89" fmla="*/ 0 h 666"/>
                <a:gd name="T90" fmla="*/ 0 w 1002"/>
                <a:gd name="T91" fmla="*/ 0 h 666"/>
                <a:gd name="T92" fmla="*/ 0 w 1002"/>
                <a:gd name="T93" fmla="*/ 0 h 666"/>
                <a:gd name="T94" fmla="*/ 0 w 1002"/>
                <a:gd name="T95" fmla="*/ 0 h 666"/>
                <a:gd name="T96" fmla="*/ 0 w 1002"/>
                <a:gd name="T97" fmla="*/ 0 h 666"/>
                <a:gd name="T98" fmla="*/ 0 w 1002"/>
                <a:gd name="T99" fmla="*/ 0 h 666"/>
                <a:gd name="T100" fmla="*/ 0 w 1002"/>
                <a:gd name="T101" fmla="*/ 0 h 666"/>
                <a:gd name="T102" fmla="*/ 0 w 1002"/>
                <a:gd name="T103" fmla="*/ 0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02"/>
                <a:gd name="T157" fmla="*/ 0 h 666"/>
                <a:gd name="T158" fmla="*/ 1002 w 1002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02" h="666">
                  <a:moveTo>
                    <a:pt x="963" y="666"/>
                  </a:moveTo>
                  <a:lnTo>
                    <a:pt x="935" y="665"/>
                  </a:lnTo>
                  <a:lnTo>
                    <a:pt x="907" y="665"/>
                  </a:lnTo>
                  <a:lnTo>
                    <a:pt x="879" y="664"/>
                  </a:lnTo>
                  <a:lnTo>
                    <a:pt x="849" y="663"/>
                  </a:lnTo>
                  <a:lnTo>
                    <a:pt x="821" y="662"/>
                  </a:lnTo>
                  <a:lnTo>
                    <a:pt x="793" y="661"/>
                  </a:lnTo>
                  <a:lnTo>
                    <a:pt x="765" y="660"/>
                  </a:lnTo>
                  <a:lnTo>
                    <a:pt x="736" y="659"/>
                  </a:lnTo>
                  <a:lnTo>
                    <a:pt x="708" y="658"/>
                  </a:lnTo>
                  <a:lnTo>
                    <a:pt x="680" y="657"/>
                  </a:lnTo>
                  <a:lnTo>
                    <a:pt x="653" y="655"/>
                  </a:lnTo>
                  <a:lnTo>
                    <a:pt x="624" y="654"/>
                  </a:lnTo>
                  <a:lnTo>
                    <a:pt x="596" y="652"/>
                  </a:lnTo>
                  <a:lnTo>
                    <a:pt x="568" y="651"/>
                  </a:lnTo>
                  <a:lnTo>
                    <a:pt x="538" y="649"/>
                  </a:lnTo>
                  <a:lnTo>
                    <a:pt x="510" y="647"/>
                  </a:lnTo>
                  <a:lnTo>
                    <a:pt x="482" y="645"/>
                  </a:lnTo>
                  <a:lnTo>
                    <a:pt x="454" y="643"/>
                  </a:lnTo>
                  <a:lnTo>
                    <a:pt x="424" y="639"/>
                  </a:lnTo>
                  <a:lnTo>
                    <a:pt x="396" y="637"/>
                  </a:lnTo>
                  <a:lnTo>
                    <a:pt x="368" y="634"/>
                  </a:lnTo>
                  <a:lnTo>
                    <a:pt x="339" y="631"/>
                  </a:lnTo>
                  <a:lnTo>
                    <a:pt x="309" y="628"/>
                  </a:lnTo>
                  <a:lnTo>
                    <a:pt x="281" y="625"/>
                  </a:lnTo>
                  <a:lnTo>
                    <a:pt x="252" y="621"/>
                  </a:lnTo>
                  <a:lnTo>
                    <a:pt x="223" y="618"/>
                  </a:lnTo>
                  <a:lnTo>
                    <a:pt x="193" y="614"/>
                  </a:lnTo>
                  <a:lnTo>
                    <a:pt x="164" y="609"/>
                  </a:lnTo>
                  <a:lnTo>
                    <a:pt x="135" y="604"/>
                  </a:lnTo>
                  <a:lnTo>
                    <a:pt x="105" y="600"/>
                  </a:lnTo>
                  <a:lnTo>
                    <a:pt x="75" y="595"/>
                  </a:lnTo>
                  <a:lnTo>
                    <a:pt x="46" y="590"/>
                  </a:lnTo>
                  <a:lnTo>
                    <a:pt x="37" y="588"/>
                  </a:lnTo>
                  <a:lnTo>
                    <a:pt x="29" y="584"/>
                  </a:lnTo>
                  <a:lnTo>
                    <a:pt x="22" y="579"/>
                  </a:lnTo>
                  <a:lnTo>
                    <a:pt x="17" y="574"/>
                  </a:lnTo>
                  <a:lnTo>
                    <a:pt x="12" y="568"/>
                  </a:lnTo>
                  <a:lnTo>
                    <a:pt x="8" y="561"/>
                  </a:lnTo>
                  <a:lnTo>
                    <a:pt x="6" y="554"/>
                  </a:lnTo>
                  <a:lnTo>
                    <a:pt x="5" y="545"/>
                  </a:lnTo>
                  <a:lnTo>
                    <a:pt x="2" y="416"/>
                  </a:lnTo>
                  <a:lnTo>
                    <a:pt x="0" y="291"/>
                  </a:lnTo>
                  <a:lnTo>
                    <a:pt x="0" y="165"/>
                  </a:lnTo>
                  <a:lnTo>
                    <a:pt x="5" y="37"/>
                  </a:lnTo>
                  <a:lnTo>
                    <a:pt x="6" y="29"/>
                  </a:lnTo>
                  <a:lnTo>
                    <a:pt x="8" y="20"/>
                  </a:lnTo>
                  <a:lnTo>
                    <a:pt x="12" y="14"/>
                  </a:lnTo>
                  <a:lnTo>
                    <a:pt x="16" y="9"/>
                  </a:lnTo>
                  <a:lnTo>
                    <a:pt x="22" y="5"/>
                  </a:lnTo>
                  <a:lnTo>
                    <a:pt x="29" y="2"/>
                  </a:lnTo>
                  <a:lnTo>
                    <a:pt x="36" y="1"/>
                  </a:lnTo>
                  <a:lnTo>
                    <a:pt x="44" y="0"/>
                  </a:lnTo>
                  <a:lnTo>
                    <a:pt x="72" y="0"/>
                  </a:lnTo>
                  <a:lnTo>
                    <a:pt x="100" y="1"/>
                  </a:lnTo>
                  <a:lnTo>
                    <a:pt x="129" y="1"/>
                  </a:lnTo>
                  <a:lnTo>
                    <a:pt x="158" y="1"/>
                  </a:lnTo>
                  <a:lnTo>
                    <a:pt x="186" y="2"/>
                  </a:lnTo>
                  <a:lnTo>
                    <a:pt x="214" y="3"/>
                  </a:lnTo>
                  <a:lnTo>
                    <a:pt x="243" y="4"/>
                  </a:lnTo>
                  <a:lnTo>
                    <a:pt x="271" y="5"/>
                  </a:lnTo>
                  <a:lnTo>
                    <a:pt x="298" y="6"/>
                  </a:lnTo>
                  <a:lnTo>
                    <a:pt x="327" y="7"/>
                  </a:lnTo>
                  <a:lnTo>
                    <a:pt x="355" y="8"/>
                  </a:lnTo>
                  <a:lnTo>
                    <a:pt x="383" y="9"/>
                  </a:lnTo>
                  <a:lnTo>
                    <a:pt x="411" y="11"/>
                  </a:lnTo>
                  <a:lnTo>
                    <a:pt x="440" y="12"/>
                  </a:lnTo>
                  <a:lnTo>
                    <a:pt x="468" y="14"/>
                  </a:lnTo>
                  <a:lnTo>
                    <a:pt x="496" y="16"/>
                  </a:lnTo>
                  <a:lnTo>
                    <a:pt x="524" y="18"/>
                  </a:lnTo>
                  <a:lnTo>
                    <a:pt x="553" y="20"/>
                  </a:lnTo>
                  <a:lnTo>
                    <a:pt x="581" y="22"/>
                  </a:lnTo>
                  <a:lnTo>
                    <a:pt x="609" y="26"/>
                  </a:lnTo>
                  <a:lnTo>
                    <a:pt x="637" y="28"/>
                  </a:lnTo>
                  <a:lnTo>
                    <a:pt x="665" y="31"/>
                  </a:lnTo>
                  <a:lnTo>
                    <a:pt x="693" y="34"/>
                  </a:lnTo>
                  <a:lnTo>
                    <a:pt x="721" y="37"/>
                  </a:lnTo>
                  <a:lnTo>
                    <a:pt x="749" y="40"/>
                  </a:lnTo>
                  <a:lnTo>
                    <a:pt x="778" y="43"/>
                  </a:lnTo>
                  <a:lnTo>
                    <a:pt x="806" y="47"/>
                  </a:lnTo>
                  <a:lnTo>
                    <a:pt x="834" y="50"/>
                  </a:lnTo>
                  <a:lnTo>
                    <a:pt x="863" y="55"/>
                  </a:lnTo>
                  <a:lnTo>
                    <a:pt x="892" y="59"/>
                  </a:lnTo>
                  <a:lnTo>
                    <a:pt x="921" y="63"/>
                  </a:lnTo>
                  <a:lnTo>
                    <a:pt x="949" y="67"/>
                  </a:lnTo>
                  <a:lnTo>
                    <a:pt x="958" y="69"/>
                  </a:lnTo>
                  <a:lnTo>
                    <a:pt x="965" y="72"/>
                  </a:lnTo>
                  <a:lnTo>
                    <a:pt x="972" y="76"/>
                  </a:lnTo>
                  <a:lnTo>
                    <a:pt x="979" y="81"/>
                  </a:lnTo>
                  <a:lnTo>
                    <a:pt x="984" y="88"/>
                  </a:lnTo>
                  <a:lnTo>
                    <a:pt x="987" y="95"/>
                  </a:lnTo>
                  <a:lnTo>
                    <a:pt x="989" y="102"/>
                  </a:lnTo>
                  <a:lnTo>
                    <a:pt x="990" y="112"/>
                  </a:lnTo>
                  <a:lnTo>
                    <a:pt x="996" y="239"/>
                  </a:lnTo>
                  <a:lnTo>
                    <a:pt x="998" y="367"/>
                  </a:lnTo>
                  <a:lnTo>
                    <a:pt x="1000" y="497"/>
                  </a:lnTo>
                  <a:lnTo>
                    <a:pt x="1002" y="629"/>
                  </a:lnTo>
                  <a:lnTo>
                    <a:pt x="1001" y="637"/>
                  </a:lnTo>
                  <a:lnTo>
                    <a:pt x="999" y="645"/>
                  </a:lnTo>
                  <a:lnTo>
                    <a:pt x="996" y="651"/>
                  </a:lnTo>
                  <a:lnTo>
                    <a:pt x="991" y="656"/>
                  </a:lnTo>
                  <a:lnTo>
                    <a:pt x="986" y="660"/>
                  </a:lnTo>
                  <a:lnTo>
                    <a:pt x="979" y="663"/>
                  </a:lnTo>
                  <a:lnTo>
                    <a:pt x="971" y="665"/>
                  </a:lnTo>
                  <a:lnTo>
                    <a:pt x="963" y="666"/>
                  </a:lnTo>
                  <a:close/>
                </a:path>
              </a:pathLst>
            </a:custGeom>
            <a:solidFill>
              <a:srgbClr val="2C40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13" name="Freeform 464"/>
            <p:cNvSpPr>
              <a:spLocks/>
            </p:cNvSpPr>
            <p:nvPr/>
          </p:nvSpPr>
          <p:spPr bwMode="auto">
            <a:xfrm>
              <a:off x="2502" y="2174"/>
              <a:ext cx="110" cy="55"/>
            </a:xfrm>
            <a:custGeom>
              <a:avLst/>
              <a:gdLst>
                <a:gd name="T0" fmla="*/ 0 w 990"/>
                <a:gd name="T1" fmla="*/ 0 h 659"/>
                <a:gd name="T2" fmla="*/ 0 w 990"/>
                <a:gd name="T3" fmla="*/ 0 h 659"/>
                <a:gd name="T4" fmla="*/ 0 w 990"/>
                <a:gd name="T5" fmla="*/ 0 h 659"/>
                <a:gd name="T6" fmla="*/ 0 w 990"/>
                <a:gd name="T7" fmla="*/ 0 h 659"/>
                <a:gd name="T8" fmla="*/ 0 w 990"/>
                <a:gd name="T9" fmla="*/ 0 h 659"/>
                <a:gd name="T10" fmla="*/ 0 w 990"/>
                <a:gd name="T11" fmla="*/ 0 h 659"/>
                <a:gd name="T12" fmla="*/ 0 w 990"/>
                <a:gd name="T13" fmla="*/ 0 h 659"/>
                <a:gd name="T14" fmla="*/ 0 w 990"/>
                <a:gd name="T15" fmla="*/ 0 h 659"/>
                <a:gd name="T16" fmla="*/ 0 w 990"/>
                <a:gd name="T17" fmla="*/ 0 h 659"/>
                <a:gd name="T18" fmla="*/ 0 w 990"/>
                <a:gd name="T19" fmla="*/ 0 h 659"/>
                <a:gd name="T20" fmla="*/ 0 w 990"/>
                <a:gd name="T21" fmla="*/ 0 h 659"/>
                <a:gd name="T22" fmla="*/ 0 w 990"/>
                <a:gd name="T23" fmla="*/ 0 h 659"/>
                <a:gd name="T24" fmla="*/ 0 w 990"/>
                <a:gd name="T25" fmla="*/ 0 h 659"/>
                <a:gd name="T26" fmla="*/ 0 w 990"/>
                <a:gd name="T27" fmla="*/ 0 h 659"/>
                <a:gd name="T28" fmla="*/ 0 w 990"/>
                <a:gd name="T29" fmla="*/ 0 h 659"/>
                <a:gd name="T30" fmla="*/ 0 w 990"/>
                <a:gd name="T31" fmla="*/ 0 h 659"/>
                <a:gd name="T32" fmla="*/ 0 w 990"/>
                <a:gd name="T33" fmla="*/ 0 h 659"/>
                <a:gd name="T34" fmla="*/ 0 w 990"/>
                <a:gd name="T35" fmla="*/ 0 h 659"/>
                <a:gd name="T36" fmla="*/ 0 w 990"/>
                <a:gd name="T37" fmla="*/ 0 h 659"/>
                <a:gd name="T38" fmla="*/ 0 w 990"/>
                <a:gd name="T39" fmla="*/ 0 h 659"/>
                <a:gd name="T40" fmla="*/ 0 w 990"/>
                <a:gd name="T41" fmla="*/ 0 h 659"/>
                <a:gd name="T42" fmla="*/ 0 w 990"/>
                <a:gd name="T43" fmla="*/ 0 h 659"/>
                <a:gd name="T44" fmla="*/ 0 w 990"/>
                <a:gd name="T45" fmla="*/ 0 h 659"/>
                <a:gd name="T46" fmla="*/ 0 w 990"/>
                <a:gd name="T47" fmla="*/ 0 h 659"/>
                <a:gd name="T48" fmla="*/ 0 w 990"/>
                <a:gd name="T49" fmla="*/ 0 h 659"/>
                <a:gd name="T50" fmla="*/ 0 w 990"/>
                <a:gd name="T51" fmla="*/ 0 h 659"/>
                <a:gd name="T52" fmla="*/ 0 w 990"/>
                <a:gd name="T53" fmla="*/ 0 h 659"/>
                <a:gd name="T54" fmla="*/ 0 w 990"/>
                <a:gd name="T55" fmla="*/ 0 h 659"/>
                <a:gd name="T56" fmla="*/ 0 w 990"/>
                <a:gd name="T57" fmla="*/ 0 h 659"/>
                <a:gd name="T58" fmla="*/ 0 w 990"/>
                <a:gd name="T59" fmla="*/ 0 h 659"/>
                <a:gd name="T60" fmla="*/ 0 w 990"/>
                <a:gd name="T61" fmla="*/ 0 h 659"/>
                <a:gd name="T62" fmla="*/ 0 w 990"/>
                <a:gd name="T63" fmla="*/ 0 h 659"/>
                <a:gd name="T64" fmla="*/ 0 w 990"/>
                <a:gd name="T65" fmla="*/ 0 h 659"/>
                <a:gd name="T66" fmla="*/ 0 w 990"/>
                <a:gd name="T67" fmla="*/ 0 h 659"/>
                <a:gd name="T68" fmla="*/ 0 w 990"/>
                <a:gd name="T69" fmla="*/ 0 h 659"/>
                <a:gd name="T70" fmla="*/ 0 w 990"/>
                <a:gd name="T71" fmla="*/ 0 h 659"/>
                <a:gd name="T72" fmla="*/ 0 w 990"/>
                <a:gd name="T73" fmla="*/ 0 h 659"/>
                <a:gd name="T74" fmla="*/ 0 w 990"/>
                <a:gd name="T75" fmla="*/ 0 h 659"/>
                <a:gd name="T76" fmla="*/ 0 w 990"/>
                <a:gd name="T77" fmla="*/ 0 h 659"/>
                <a:gd name="T78" fmla="*/ 0 w 990"/>
                <a:gd name="T79" fmla="*/ 0 h 659"/>
                <a:gd name="T80" fmla="*/ 0 w 990"/>
                <a:gd name="T81" fmla="*/ 0 h 659"/>
                <a:gd name="T82" fmla="*/ 0 w 990"/>
                <a:gd name="T83" fmla="*/ 0 h 659"/>
                <a:gd name="T84" fmla="*/ 0 w 990"/>
                <a:gd name="T85" fmla="*/ 0 h 659"/>
                <a:gd name="T86" fmla="*/ 0 w 990"/>
                <a:gd name="T87" fmla="*/ 0 h 659"/>
                <a:gd name="T88" fmla="*/ 0 w 990"/>
                <a:gd name="T89" fmla="*/ 0 h 659"/>
                <a:gd name="T90" fmla="*/ 0 w 990"/>
                <a:gd name="T91" fmla="*/ 0 h 659"/>
                <a:gd name="T92" fmla="*/ 0 w 990"/>
                <a:gd name="T93" fmla="*/ 0 h 659"/>
                <a:gd name="T94" fmla="*/ 0 w 990"/>
                <a:gd name="T95" fmla="*/ 0 h 659"/>
                <a:gd name="T96" fmla="*/ 0 w 990"/>
                <a:gd name="T97" fmla="*/ 0 h 659"/>
                <a:gd name="T98" fmla="*/ 0 w 990"/>
                <a:gd name="T99" fmla="*/ 0 h 659"/>
                <a:gd name="T100" fmla="*/ 0 w 990"/>
                <a:gd name="T101" fmla="*/ 0 h 659"/>
                <a:gd name="T102" fmla="*/ 0 w 990"/>
                <a:gd name="T103" fmla="*/ 0 h 6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90"/>
                <a:gd name="T157" fmla="*/ 0 h 659"/>
                <a:gd name="T158" fmla="*/ 990 w 990"/>
                <a:gd name="T159" fmla="*/ 659 h 6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90" h="659">
                  <a:moveTo>
                    <a:pt x="951" y="659"/>
                  </a:moveTo>
                  <a:lnTo>
                    <a:pt x="923" y="659"/>
                  </a:lnTo>
                  <a:lnTo>
                    <a:pt x="896" y="658"/>
                  </a:lnTo>
                  <a:lnTo>
                    <a:pt x="868" y="657"/>
                  </a:lnTo>
                  <a:lnTo>
                    <a:pt x="839" y="657"/>
                  </a:lnTo>
                  <a:lnTo>
                    <a:pt x="812" y="656"/>
                  </a:lnTo>
                  <a:lnTo>
                    <a:pt x="784" y="655"/>
                  </a:lnTo>
                  <a:lnTo>
                    <a:pt x="755" y="654"/>
                  </a:lnTo>
                  <a:lnTo>
                    <a:pt x="728" y="653"/>
                  </a:lnTo>
                  <a:lnTo>
                    <a:pt x="700" y="652"/>
                  </a:lnTo>
                  <a:lnTo>
                    <a:pt x="672" y="651"/>
                  </a:lnTo>
                  <a:lnTo>
                    <a:pt x="644" y="649"/>
                  </a:lnTo>
                  <a:lnTo>
                    <a:pt x="617" y="648"/>
                  </a:lnTo>
                  <a:lnTo>
                    <a:pt x="589" y="646"/>
                  </a:lnTo>
                  <a:lnTo>
                    <a:pt x="561" y="645"/>
                  </a:lnTo>
                  <a:lnTo>
                    <a:pt x="532" y="643"/>
                  </a:lnTo>
                  <a:lnTo>
                    <a:pt x="504" y="641"/>
                  </a:lnTo>
                  <a:lnTo>
                    <a:pt x="476" y="639"/>
                  </a:lnTo>
                  <a:lnTo>
                    <a:pt x="448" y="637"/>
                  </a:lnTo>
                  <a:lnTo>
                    <a:pt x="419" y="633"/>
                  </a:lnTo>
                  <a:lnTo>
                    <a:pt x="391" y="631"/>
                  </a:lnTo>
                  <a:lnTo>
                    <a:pt x="363" y="628"/>
                  </a:lnTo>
                  <a:lnTo>
                    <a:pt x="335" y="625"/>
                  </a:lnTo>
                  <a:lnTo>
                    <a:pt x="305" y="622"/>
                  </a:lnTo>
                  <a:lnTo>
                    <a:pt x="277" y="619"/>
                  </a:lnTo>
                  <a:lnTo>
                    <a:pt x="249" y="615"/>
                  </a:lnTo>
                  <a:lnTo>
                    <a:pt x="220" y="612"/>
                  </a:lnTo>
                  <a:lnTo>
                    <a:pt x="190" y="608"/>
                  </a:lnTo>
                  <a:lnTo>
                    <a:pt x="161" y="603"/>
                  </a:lnTo>
                  <a:lnTo>
                    <a:pt x="132" y="599"/>
                  </a:lnTo>
                  <a:lnTo>
                    <a:pt x="102" y="594"/>
                  </a:lnTo>
                  <a:lnTo>
                    <a:pt x="73" y="590"/>
                  </a:lnTo>
                  <a:lnTo>
                    <a:pt x="44" y="585"/>
                  </a:lnTo>
                  <a:lnTo>
                    <a:pt x="36" y="583"/>
                  </a:lnTo>
                  <a:lnTo>
                    <a:pt x="29" y="580"/>
                  </a:lnTo>
                  <a:lnTo>
                    <a:pt x="22" y="574"/>
                  </a:lnTo>
                  <a:lnTo>
                    <a:pt x="16" y="569"/>
                  </a:lnTo>
                  <a:lnTo>
                    <a:pt x="12" y="563"/>
                  </a:lnTo>
                  <a:lnTo>
                    <a:pt x="8" y="556"/>
                  </a:lnTo>
                  <a:lnTo>
                    <a:pt x="6" y="549"/>
                  </a:lnTo>
                  <a:lnTo>
                    <a:pt x="5" y="540"/>
                  </a:lnTo>
                  <a:lnTo>
                    <a:pt x="2" y="412"/>
                  </a:lnTo>
                  <a:lnTo>
                    <a:pt x="0" y="288"/>
                  </a:lnTo>
                  <a:lnTo>
                    <a:pt x="0" y="164"/>
                  </a:lnTo>
                  <a:lnTo>
                    <a:pt x="5" y="37"/>
                  </a:lnTo>
                  <a:lnTo>
                    <a:pt x="6" y="30"/>
                  </a:lnTo>
                  <a:lnTo>
                    <a:pt x="8" y="23"/>
                  </a:lnTo>
                  <a:lnTo>
                    <a:pt x="11" y="17"/>
                  </a:lnTo>
                  <a:lnTo>
                    <a:pt x="16" y="11"/>
                  </a:lnTo>
                  <a:lnTo>
                    <a:pt x="21" y="7"/>
                  </a:lnTo>
                  <a:lnTo>
                    <a:pt x="27" y="4"/>
                  </a:lnTo>
                  <a:lnTo>
                    <a:pt x="34" y="2"/>
                  </a:lnTo>
                  <a:lnTo>
                    <a:pt x="41" y="0"/>
                  </a:lnTo>
                  <a:lnTo>
                    <a:pt x="69" y="0"/>
                  </a:lnTo>
                  <a:lnTo>
                    <a:pt x="97" y="1"/>
                  </a:lnTo>
                  <a:lnTo>
                    <a:pt x="126" y="1"/>
                  </a:lnTo>
                  <a:lnTo>
                    <a:pt x="154" y="2"/>
                  </a:lnTo>
                  <a:lnTo>
                    <a:pt x="182" y="2"/>
                  </a:lnTo>
                  <a:lnTo>
                    <a:pt x="209" y="3"/>
                  </a:lnTo>
                  <a:lnTo>
                    <a:pt x="238" y="4"/>
                  </a:lnTo>
                  <a:lnTo>
                    <a:pt x="266" y="5"/>
                  </a:lnTo>
                  <a:lnTo>
                    <a:pt x="293" y="6"/>
                  </a:lnTo>
                  <a:lnTo>
                    <a:pt x="321" y="7"/>
                  </a:lnTo>
                  <a:lnTo>
                    <a:pt x="350" y="8"/>
                  </a:lnTo>
                  <a:lnTo>
                    <a:pt x="377" y="10"/>
                  </a:lnTo>
                  <a:lnTo>
                    <a:pt x="405" y="11"/>
                  </a:lnTo>
                  <a:lnTo>
                    <a:pt x="434" y="13"/>
                  </a:lnTo>
                  <a:lnTo>
                    <a:pt x="461" y="15"/>
                  </a:lnTo>
                  <a:lnTo>
                    <a:pt x="489" y="17"/>
                  </a:lnTo>
                  <a:lnTo>
                    <a:pt x="517" y="19"/>
                  </a:lnTo>
                  <a:lnTo>
                    <a:pt x="545" y="21"/>
                  </a:lnTo>
                  <a:lnTo>
                    <a:pt x="573" y="24"/>
                  </a:lnTo>
                  <a:lnTo>
                    <a:pt x="601" y="26"/>
                  </a:lnTo>
                  <a:lnTo>
                    <a:pt x="629" y="29"/>
                  </a:lnTo>
                  <a:lnTo>
                    <a:pt x="657" y="31"/>
                  </a:lnTo>
                  <a:lnTo>
                    <a:pt x="684" y="34"/>
                  </a:lnTo>
                  <a:lnTo>
                    <a:pt x="712" y="37"/>
                  </a:lnTo>
                  <a:lnTo>
                    <a:pt x="740" y="40"/>
                  </a:lnTo>
                  <a:lnTo>
                    <a:pt x="769" y="43"/>
                  </a:lnTo>
                  <a:lnTo>
                    <a:pt x="797" y="48"/>
                  </a:lnTo>
                  <a:lnTo>
                    <a:pt x="825" y="51"/>
                  </a:lnTo>
                  <a:lnTo>
                    <a:pt x="853" y="55"/>
                  </a:lnTo>
                  <a:lnTo>
                    <a:pt x="882" y="59"/>
                  </a:lnTo>
                  <a:lnTo>
                    <a:pt x="911" y="63"/>
                  </a:lnTo>
                  <a:lnTo>
                    <a:pt x="939" y="67"/>
                  </a:lnTo>
                  <a:lnTo>
                    <a:pt x="946" y="69"/>
                  </a:lnTo>
                  <a:lnTo>
                    <a:pt x="953" y="72"/>
                  </a:lnTo>
                  <a:lnTo>
                    <a:pt x="959" y="77"/>
                  </a:lnTo>
                  <a:lnTo>
                    <a:pt x="965" y="82"/>
                  </a:lnTo>
                  <a:lnTo>
                    <a:pt x="970" y="88"/>
                  </a:lnTo>
                  <a:lnTo>
                    <a:pt x="975" y="95"/>
                  </a:lnTo>
                  <a:lnTo>
                    <a:pt x="977" y="102"/>
                  </a:lnTo>
                  <a:lnTo>
                    <a:pt x="978" y="112"/>
                  </a:lnTo>
                  <a:lnTo>
                    <a:pt x="983" y="238"/>
                  </a:lnTo>
                  <a:lnTo>
                    <a:pt x="986" y="364"/>
                  </a:lnTo>
                  <a:lnTo>
                    <a:pt x="988" y="493"/>
                  </a:lnTo>
                  <a:lnTo>
                    <a:pt x="990" y="625"/>
                  </a:lnTo>
                  <a:lnTo>
                    <a:pt x="989" y="633"/>
                  </a:lnTo>
                  <a:lnTo>
                    <a:pt x="987" y="640"/>
                  </a:lnTo>
                  <a:lnTo>
                    <a:pt x="984" y="646"/>
                  </a:lnTo>
                  <a:lnTo>
                    <a:pt x="979" y="651"/>
                  </a:lnTo>
                  <a:lnTo>
                    <a:pt x="974" y="655"/>
                  </a:lnTo>
                  <a:lnTo>
                    <a:pt x="966" y="658"/>
                  </a:lnTo>
                  <a:lnTo>
                    <a:pt x="959" y="659"/>
                  </a:lnTo>
                  <a:lnTo>
                    <a:pt x="951" y="659"/>
                  </a:lnTo>
                  <a:close/>
                </a:path>
              </a:pathLst>
            </a:custGeom>
            <a:solidFill>
              <a:srgbClr val="3D57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314" name="Freeform 465"/>
            <p:cNvSpPr>
              <a:spLocks/>
            </p:cNvSpPr>
            <p:nvPr/>
          </p:nvSpPr>
          <p:spPr bwMode="auto">
            <a:xfrm>
              <a:off x="2502" y="2175"/>
              <a:ext cx="109" cy="54"/>
            </a:xfrm>
            <a:custGeom>
              <a:avLst/>
              <a:gdLst>
                <a:gd name="T0" fmla="*/ 0 w 978"/>
                <a:gd name="T1" fmla="*/ 0 h 649"/>
                <a:gd name="T2" fmla="*/ 0 w 978"/>
                <a:gd name="T3" fmla="*/ 0 h 649"/>
                <a:gd name="T4" fmla="*/ 0 w 978"/>
                <a:gd name="T5" fmla="*/ 0 h 649"/>
                <a:gd name="T6" fmla="*/ 0 w 978"/>
                <a:gd name="T7" fmla="*/ 0 h 649"/>
                <a:gd name="T8" fmla="*/ 0 w 978"/>
                <a:gd name="T9" fmla="*/ 0 h 649"/>
                <a:gd name="T10" fmla="*/ 0 w 978"/>
                <a:gd name="T11" fmla="*/ 0 h 649"/>
                <a:gd name="T12" fmla="*/ 0 w 978"/>
                <a:gd name="T13" fmla="*/ 0 h 649"/>
                <a:gd name="T14" fmla="*/ 0 w 978"/>
                <a:gd name="T15" fmla="*/ 0 h 649"/>
                <a:gd name="T16" fmla="*/ 0 w 978"/>
                <a:gd name="T17" fmla="*/ 0 h 649"/>
                <a:gd name="T18" fmla="*/ 0 w 978"/>
                <a:gd name="T19" fmla="*/ 0 h 649"/>
                <a:gd name="T20" fmla="*/ 0 w 978"/>
                <a:gd name="T21" fmla="*/ 0 h 649"/>
                <a:gd name="T22" fmla="*/ 0 w 978"/>
                <a:gd name="T23" fmla="*/ 0 h 649"/>
                <a:gd name="T24" fmla="*/ 0 w 978"/>
                <a:gd name="T25" fmla="*/ 0 h 649"/>
                <a:gd name="T26" fmla="*/ 0 w 978"/>
                <a:gd name="T27" fmla="*/ 0 h 649"/>
                <a:gd name="T28" fmla="*/ 0 w 978"/>
                <a:gd name="T29" fmla="*/ 0 h 649"/>
                <a:gd name="T30" fmla="*/ 0 w 978"/>
                <a:gd name="T31" fmla="*/ 0 h 649"/>
                <a:gd name="T32" fmla="*/ 0 w 978"/>
                <a:gd name="T33" fmla="*/ 0 h 649"/>
                <a:gd name="T34" fmla="*/ 0 w 978"/>
                <a:gd name="T35" fmla="*/ 0 h 649"/>
                <a:gd name="T36" fmla="*/ 0 w 978"/>
                <a:gd name="T37" fmla="*/ 0 h 649"/>
                <a:gd name="T38" fmla="*/ 0 w 978"/>
                <a:gd name="T39" fmla="*/ 0 h 649"/>
                <a:gd name="T40" fmla="*/ 0 w 978"/>
                <a:gd name="T41" fmla="*/ 0 h 649"/>
                <a:gd name="T42" fmla="*/ 0 w 978"/>
                <a:gd name="T43" fmla="*/ 0 h 649"/>
                <a:gd name="T44" fmla="*/ 0 w 978"/>
                <a:gd name="T45" fmla="*/ 0 h 649"/>
                <a:gd name="T46" fmla="*/ 0 w 978"/>
                <a:gd name="T47" fmla="*/ 0 h 649"/>
                <a:gd name="T48" fmla="*/ 0 w 978"/>
                <a:gd name="T49" fmla="*/ 0 h 649"/>
                <a:gd name="T50" fmla="*/ 0 w 978"/>
                <a:gd name="T51" fmla="*/ 0 h 649"/>
                <a:gd name="T52" fmla="*/ 0 w 978"/>
                <a:gd name="T53" fmla="*/ 0 h 649"/>
                <a:gd name="T54" fmla="*/ 0 w 978"/>
                <a:gd name="T55" fmla="*/ 0 h 649"/>
                <a:gd name="T56" fmla="*/ 0 w 978"/>
                <a:gd name="T57" fmla="*/ 0 h 649"/>
                <a:gd name="T58" fmla="*/ 0 w 978"/>
                <a:gd name="T59" fmla="*/ 0 h 649"/>
                <a:gd name="T60" fmla="*/ 0 w 978"/>
                <a:gd name="T61" fmla="*/ 0 h 649"/>
                <a:gd name="T62" fmla="*/ 0 w 978"/>
                <a:gd name="T63" fmla="*/ 0 h 649"/>
                <a:gd name="T64" fmla="*/ 0 w 978"/>
                <a:gd name="T65" fmla="*/ 0 h 649"/>
                <a:gd name="T66" fmla="*/ 0 w 978"/>
                <a:gd name="T67" fmla="*/ 0 h 649"/>
                <a:gd name="T68" fmla="*/ 0 w 978"/>
                <a:gd name="T69" fmla="*/ 0 h 649"/>
                <a:gd name="T70" fmla="*/ 0 w 978"/>
                <a:gd name="T71" fmla="*/ 0 h 649"/>
                <a:gd name="T72" fmla="*/ 0 w 978"/>
                <a:gd name="T73" fmla="*/ 0 h 649"/>
                <a:gd name="T74" fmla="*/ 0 w 978"/>
                <a:gd name="T75" fmla="*/ 0 h 649"/>
                <a:gd name="T76" fmla="*/ 0 w 978"/>
                <a:gd name="T77" fmla="*/ 0 h 649"/>
                <a:gd name="T78" fmla="*/ 0 w 978"/>
                <a:gd name="T79" fmla="*/ 0 h 649"/>
                <a:gd name="T80" fmla="*/ 0 w 978"/>
                <a:gd name="T81" fmla="*/ 0 h 649"/>
                <a:gd name="T82" fmla="*/ 0 w 978"/>
                <a:gd name="T83" fmla="*/ 0 h 649"/>
                <a:gd name="T84" fmla="*/ 0 w 978"/>
                <a:gd name="T85" fmla="*/ 0 h 649"/>
                <a:gd name="T86" fmla="*/ 0 w 978"/>
                <a:gd name="T87" fmla="*/ 0 h 649"/>
                <a:gd name="T88" fmla="*/ 0 w 978"/>
                <a:gd name="T89" fmla="*/ 0 h 649"/>
                <a:gd name="T90" fmla="*/ 0 w 978"/>
                <a:gd name="T91" fmla="*/ 0 h 649"/>
                <a:gd name="T92" fmla="*/ 0 w 978"/>
                <a:gd name="T93" fmla="*/ 0 h 649"/>
                <a:gd name="T94" fmla="*/ 0 w 978"/>
                <a:gd name="T95" fmla="*/ 0 h 649"/>
                <a:gd name="T96" fmla="*/ 0 w 978"/>
                <a:gd name="T97" fmla="*/ 0 h 649"/>
                <a:gd name="T98" fmla="*/ 0 w 978"/>
                <a:gd name="T99" fmla="*/ 0 h 649"/>
                <a:gd name="T100" fmla="*/ 0 w 978"/>
                <a:gd name="T101" fmla="*/ 0 h 649"/>
                <a:gd name="T102" fmla="*/ 0 w 978"/>
                <a:gd name="T103" fmla="*/ 0 h 6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78"/>
                <a:gd name="T157" fmla="*/ 0 h 649"/>
                <a:gd name="T158" fmla="*/ 978 w 978"/>
                <a:gd name="T159" fmla="*/ 649 h 6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78" h="649">
                  <a:moveTo>
                    <a:pt x="939" y="649"/>
                  </a:moveTo>
                  <a:lnTo>
                    <a:pt x="911" y="649"/>
                  </a:lnTo>
                  <a:lnTo>
                    <a:pt x="884" y="648"/>
                  </a:lnTo>
                  <a:lnTo>
                    <a:pt x="856" y="647"/>
                  </a:lnTo>
                  <a:lnTo>
                    <a:pt x="828" y="647"/>
                  </a:lnTo>
                  <a:lnTo>
                    <a:pt x="801" y="646"/>
                  </a:lnTo>
                  <a:lnTo>
                    <a:pt x="773" y="645"/>
                  </a:lnTo>
                  <a:lnTo>
                    <a:pt x="745" y="644"/>
                  </a:lnTo>
                  <a:lnTo>
                    <a:pt x="718" y="643"/>
                  </a:lnTo>
                  <a:lnTo>
                    <a:pt x="691" y="642"/>
                  </a:lnTo>
                  <a:lnTo>
                    <a:pt x="663" y="641"/>
                  </a:lnTo>
                  <a:lnTo>
                    <a:pt x="636" y="640"/>
                  </a:lnTo>
                  <a:lnTo>
                    <a:pt x="609" y="639"/>
                  </a:lnTo>
                  <a:lnTo>
                    <a:pt x="581" y="637"/>
                  </a:lnTo>
                  <a:lnTo>
                    <a:pt x="554" y="635"/>
                  </a:lnTo>
                  <a:lnTo>
                    <a:pt x="525" y="634"/>
                  </a:lnTo>
                  <a:lnTo>
                    <a:pt x="498" y="632"/>
                  </a:lnTo>
                  <a:lnTo>
                    <a:pt x="471" y="630"/>
                  </a:lnTo>
                  <a:lnTo>
                    <a:pt x="443" y="628"/>
                  </a:lnTo>
                  <a:lnTo>
                    <a:pt x="414" y="624"/>
                  </a:lnTo>
                  <a:lnTo>
                    <a:pt x="387" y="622"/>
                  </a:lnTo>
                  <a:lnTo>
                    <a:pt x="359" y="619"/>
                  </a:lnTo>
                  <a:lnTo>
                    <a:pt x="331" y="616"/>
                  </a:lnTo>
                  <a:lnTo>
                    <a:pt x="302" y="613"/>
                  </a:lnTo>
                  <a:lnTo>
                    <a:pt x="274" y="610"/>
                  </a:lnTo>
                  <a:lnTo>
                    <a:pt x="246" y="606"/>
                  </a:lnTo>
                  <a:lnTo>
                    <a:pt x="218" y="603"/>
                  </a:lnTo>
                  <a:lnTo>
                    <a:pt x="189" y="599"/>
                  </a:lnTo>
                  <a:lnTo>
                    <a:pt x="160" y="594"/>
                  </a:lnTo>
                  <a:lnTo>
                    <a:pt x="132" y="589"/>
                  </a:lnTo>
                  <a:lnTo>
                    <a:pt x="102" y="585"/>
                  </a:lnTo>
                  <a:lnTo>
                    <a:pt x="73" y="580"/>
                  </a:lnTo>
                  <a:lnTo>
                    <a:pt x="44" y="575"/>
                  </a:lnTo>
                  <a:lnTo>
                    <a:pt x="36" y="573"/>
                  </a:lnTo>
                  <a:lnTo>
                    <a:pt x="29" y="570"/>
                  </a:lnTo>
                  <a:lnTo>
                    <a:pt x="22" y="565"/>
                  </a:lnTo>
                  <a:lnTo>
                    <a:pt x="16" y="560"/>
                  </a:lnTo>
                  <a:lnTo>
                    <a:pt x="12" y="555"/>
                  </a:lnTo>
                  <a:lnTo>
                    <a:pt x="8" y="549"/>
                  </a:lnTo>
                  <a:lnTo>
                    <a:pt x="6" y="542"/>
                  </a:lnTo>
                  <a:lnTo>
                    <a:pt x="5" y="533"/>
                  </a:lnTo>
                  <a:lnTo>
                    <a:pt x="2" y="407"/>
                  </a:lnTo>
                  <a:lnTo>
                    <a:pt x="0" y="283"/>
                  </a:lnTo>
                  <a:lnTo>
                    <a:pt x="0" y="160"/>
                  </a:lnTo>
                  <a:lnTo>
                    <a:pt x="5" y="34"/>
                  </a:lnTo>
                  <a:lnTo>
                    <a:pt x="6" y="27"/>
                  </a:lnTo>
                  <a:lnTo>
                    <a:pt x="8" y="20"/>
                  </a:lnTo>
                  <a:lnTo>
                    <a:pt x="11" y="14"/>
                  </a:lnTo>
                  <a:lnTo>
                    <a:pt x="15" y="10"/>
                  </a:lnTo>
                  <a:lnTo>
                    <a:pt x="20" y="5"/>
                  </a:lnTo>
                  <a:lnTo>
                    <a:pt x="27" y="2"/>
                  </a:lnTo>
                  <a:lnTo>
                    <a:pt x="33" y="1"/>
                  </a:lnTo>
                  <a:lnTo>
                    <a:pt x="41" y="0"/>
                  </a:lnTo>
                  <a:lnTo>
                    <a:pt x="69" y="0"/>
                  </a:lnTo>
                  <a:lnTo>
                    <a:pt x="96" y="1"/>
                  </a:lnTo>
                  <a:lnTo>
                    <a:pt x="125" y="1"/>
                  </a:lnTo>
                  <a:lnTo>
                    <a:pt x="152" y="1"/>
                  </a:lnTo>
                  <a:lnTo>
                    <a:pt x="179" y="2"/>
                  </a:lnTo>
                  <a:lnTo>
                    <a:pt x="207" y="3"/>
                  </a:lnTo>
                  <a:lnTo>
                    <a:pt x="235" y="3"/>
                  </a:lnTo>
                  <a:lnTo>
                    <a:pt x="262" y="4"/>
                  </a:lnTo>
                  <a:lnTo>
                    <a:pt x="290" y="5"/>
                  </a:lnTo>
                  <a:lnTo>
                    <a:pt x="317" y="7"/>
                  </a:lnTo>
                  <a:lnTo>
                    <a:pt x="345" y="8"/>
                  </a:lnTo>
                  <a:lnTo>
                    <a:pt x="373" y="10"/>
                  </a:lnTo>
                  <a:lnTo>
                    <a:pt x="400" y="11"/>
                  </a:lnTo>
                  <a:lnTo>
                    <a:pt x="427" y="13"/>
                  </a:lnTo>
                  <a:lnTo>
                    <a:pt x="456" y="14"/>
                  </a:lnTo>
                  <a:lnTo>
                    <a:pt x="483" y="16"/>
                  </a:lnTo>
                  <a:lnTo>
                    <a:pt x="510" y="18"/>
                  </a:lnTo>
                  <a:lnTo>
                    <a:pt x="538" y="20"/>
                  </a:lnTo>
                  <a:lnTo>
                    <a:pt x="566" y="22"/>
                  </a:lnTo>
                  <a:lnTo>
                    <a:pt x="593" y="24"/>
                  </a:lnTo>
                  <a:lnTo>
                    <a:pt x="621" y="27"/>
                  </a:lnTo>
                  <a:lnTo>
                    <a:pt x="648" y="29"/>
                  </a:lnTo>
                  <a:lnTo>
                    <a:pt x="676" y="32"/>
                  </a:lnTo>
                  <a:lnTo>
                    <a:pt x="703" y="36"/>
                  </a:lnTo>
                  <a:lnTo>
                    <a:pt x="731" y="39"/>
                  </a:lnTo>
                  <a:lnTo>
                    <a:pt x="759" y="42"/>
                  </a:lnTo>
                  <a:lnTo>
                    <a:pt x="787" y="45"/>
                  </a:lnTo>
                  <a:lnTo>
                    <a:pt x="815" y="48"/>
                  </a:lnTo>
                  <a:lnTo>
                    <a:pt x="842" y="52"/>
                  </a:lnTo>
                  <a:lnTo>
                    <a:pt x="871" y="56"/>
                  </a:lnTo>
                  <a:lnTo>
                    <a:pt x="899" y="60"/>
                  </a:lnTo>
                  <a:lnTo>
                    <a:pt x="927" y="64"/>
                  </a:lnTo>
                  <a:lnTo>
                    <a:pt x="935" y="67"/>
                  </a:lnTo>
                  <a:lnTo>
                    <a:pt x="942" y="70"/>
                  </a:lnTo>
                  <a:lnTo>
                    <a:pt x="948" y="74"/>
                  </a:lnTo>
                  <a:lnTo>
                    <a:pt x="954" y="79"/>
                  </a:lnTo>
                  <a:lnTo>
                    <a:pt x="958" y="85"/>
                  </a:lnTo>
                  <a:lnTo>
                    <a:pt x="962" y="91"/>
                  </a:lnTo>
                  <a:lnTo>
                    <a:pt x="964" y="99"/>
                  </a:lnTo>
                  <a:lnTo>
                    <a:pt x="966" y="107"/>
                  </a:lnTo>
                  <a:lnTo>
                    <a:pt x="970" y="232"/>
                  </a:lnTo>
                  <a:lnTo>
                    <a:pt x="974" y="357"/>
                  </a:lnTo>
                  <a:lnTo>
                    <a:pt x="976" y="485"/>
                  </a:lnTo>
                  <a:lnTo>
                    <a:pt x="978" y="615"/>
                  </a:lnTo>
                  <a:lnTo>
                    <a:pt x="977" y="623"/>
                  </a:lnTo>
                  <a:lnTo>
                    <a:pt x="975" y="630"/>
                  </a:lnTo>
                  <a:lnTo>
                    <a:pt x="971" y="636"/>
                  </a:lnTo>
                  <a:lnTo>
                    <a:pt x="966" y="641"/>
                  </a:lnTo>
                  <a:lnTo>
                    <a:pt x="961" y="645"/>
                  </a:lnTo>
                  <a:lnTo>
                    <a:pt x="954" y="648"/>
                  </a:lnTo>
                  <a:lnTo>
                    <a:pt x="947" y="649"/>
                  </a:lnTo>
                  <a:lnTo>
                    <a:pt x="939" y="649"/>
                  </a:lnTo>
                  <a:close/>
                </a:path>
              </a:pathLst>
            </a:custGeom>
            <a:solidFill>
              <a:srgbClr val="4C6B5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sp>
        <p:nvSpPr>
          <p:cNvPr id="32824" name="Freeform 467"/>
          <p:cNvSpPr>
            <a:spLocks/>
          </p:cNvSpPr>
          <p:nvPr/>
        </p:nvSpPr>
        <p:spPr bwMode="auto">
          <a:xfrm>
            <a:off x="4002088" y="3675063"/>
            <a:ext cx="127000" cy="11112"/>
          </a:xfrm>
          <a:custGeom>
            <a:avLst/>
            <a:gdLst>
              <a:gd name="T0" fmla="*/ 2147483647 w 720"/>
              <a:gd name="T1" fmla="*/ 2147483647 h 77"/>
              <a:gd name="T2" fmla="*/ 2147483647 w 720"/>
              <a:gd name="T3" fmla="*/ 2147483647 h 77"/>
              <a:gd name="T4" fmla="*/ 2147483647 w 720"/>
              <a:gd name="T5" fmla="*/ 0 h 77"/>
              <a:gd name="T6" fmla="*/ 0 w 720"/>
              <a:gd name="T7" fmla="*/ 2147483647 h 77"/>
              <a:gd name="T8" fmla="*/ 2147483647 w 720"/>
              <a:gd name="T9" fmla="*/ 2147483647 h 77"/>
              <a:gd name="T10" fmla="*/ 2147483647 w 720"/>
              <a:gd name="T11" fmla="*/ 2147483647 h 77"/>
              <a:gd name="T12" fmla="*/ 2147483647 w 720"/>
              <a:gd name="T13" fmla="*/ 2147483647 h 77"/>
              <a:gd name="T14" fmla="*/ 2147483647 w 720"/>
              <a:gd name="T15" fmla="*/ 2147483647 h 77"/>
              <a:gd name="T16" fmla="*/ 2147483647 w 720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20"/>
              <a:gd name="T28" fmla="*/ 0 h 77"/>
              <a:gd name="T29" fmla="*/ 720 w 720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20" h="77">
                <a:moveTo>
                  <a:pt x="720" y="65"/>
                </a:moveTo>
                <a:lnTo>
                  <a:pt x="720" y="65"/>
                </a:lnTo>
                <a:lnTo>
                  <a:pt x="2" y="0"/>
                </a:lnTo>
                <a:lnTo>
                  <a:pt x="0" y="13"/>
                </a:lnTo>
                <a:lnTo>
                  <a:pt x="718" y="77"/>
                </a:lnTo>
                <a:lnTo>
                  <a:pt x="720" y="65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25" name="Freeform 468"/>
          <p:cNvSpPr>
            <a:spLocks/>
          </p:cNvSpPr>
          <p:nvPr/>
        </p:nvSpPr>
        <p:spPr bwMode="auto">
          <a:xfrm>
            <a:off x="4127500" y="3684588"/>
            <a:ext cx="3175" cy="1587"/>
          </a:xfrm>
          <a:custGeom>
            <a:avLst/>
            <a:gdLst>
              <a:gd name="T0" fmla="*/ 2147483647 w 11"/>
              <a:gd name="T1" fmla="*/ 2147483647 h 13"/>
              <a:gd name="T2" fmla="*/ 2147483647 w 11"/>
              <a:gd name="T3" fmla="*/ 2147483647 h 13"/>
              <a:gd name="T4" fmla="*/ 2147483647 w 11"/>
              <a:gd name="T5" fmla="*/ 0 h 13"/>
              <a:gd name="T6" fmla="*/ 0 w 11"/>
              <a:gd name="T7" fmla="*/ 2147483647 h 13"/>
              <a:gd name="T8" fmla="*/ 2147483647 w 11"/>
              <a:gd name="T9" fmla="*/ 2147483647 h 13"/>
              <a:gd name="T10" fmla="*/ 2147483647 w 11"/>
              <a:gd name="T11" fmla="*/ 2147483647 h 13"/>
              <a:gd name="T12" fmla="*/ 2147483647 w 11"/>
              <a:gd name="T13" fmla="*/ 2147483647 h 13"/>
              <a:gd name="T14" fmla="*/ 2147483647 w 11"/>
              <a:gd name="T15" fmla="*/ 2147483647 h 13"/>
              <a:gd name="T16" fmla="*/ 2147483647 w 11"/>
              <a:gd name="T17" fmla="*/ 2147483647 h 13"/>
              <a:gd name="T18" fmla="*/ 2147483647 w 11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1"/>
              <a:gd name="T31" fmla="*/ 0 h 13"/>
              <a:gd name="T32" fmla="*/ 11 w 11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1" h="13">
                <a:moveTo>
                  <a:pt x="11" y="2"/>
                </a:moveTo>
                <a:lnTo>
                  <a:pt x="9" y="1"/>
                </a:lnTo>
                <a:lnTo>
                  <a:pt x="2" y="0"/>
                </a:lnTo>
                <a:lnTo>
                  <a:pt x="0" y="12"/>
                </a:lnTo>
                <a:lnTo>
                  <a:pt x="7" y="13"/>
                </a:lnTo>
                <a:lnTo>
                  <a:pt x="5" y="12"/>
                </a:lnTo>
                <a:lnTo>
                  <a:pt x="11" y="2"/>
                </a:lnTo>
                <a:lnTo>
                  <a:pt x="10" y="1"/>
                </a:lnTo>
                <a:lnTo>
                  <a:pt x="9" y="1"/>
                </a:lnTo>
                <a:lnTo>
                  <a:pt x="11" y="2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26" name="Freeform 469"/>
          <p:cNvSpPr>
            <a:spLocks/>
          </p:cNvSpPr>
          <p:nvPr/>
        </p:nvSpPr>
        <p:spPr bwMode="auto">
          <a:xfrm>
            <a:off x="4129088" y="3684588"/>
            <a:ext cx="1587" cy="1587"/>
          </a:xfrm>
          <a:custGeom>
            <a:avLst/>
            <a:gdLst>
              <a:gd name="T0" fmla="*/ 2147483647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0 h 14"/>
              <a:gd name="T6" fmla="*/ 0 w 14"/>
              <a:gd name="T7" fmla="*/ 2147483647 h 14"/>
              <a:gd name="T8" fmla="*/ 2147483647 w 14"/>
              <a:gd name="T9" fmla="*/ 2147483647 h 14"/>
              <a:gd name="T10" fmla="*/ 2147483647 w 14"/>
              <a:gd name="T11" fmla="*/ 2147483647 h 14"/>
              <a:gd name="T12" fmla="*/ 2147483647 w 14"/>
              <a:gd name="T13" fmla="*/ 2147483647 h 14"/>
              <a:gd name="T14" fmla="*/ 2147483647 w 14"/>
              <a:gd name="T15" fmla="*/ 2147483647 h 14"/>
              <a:gd name="T16" fmla="*/ 2147483647 w 14"/>
              <a:gd name="T17" fmla="*/ 2147483647 h 14"/>
              <a:gd name="T18" fmla="*/ 2147483647 w 14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4"/>
              <a:gd name="T32" fmla="*/ 14 w 14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4">
                <a:moveTo>
                  <a:pt x="14" y="5"/>
                </a:moveTo>
                <a:lnTo>
                  <a:pt x="12" y="4"/>
                </a:lnTo>
                <a:lnTo>
                  <a:pt x="6" y="0"/>
                </a:lnTo>
                <a:lnTo>
                  <a:pt x="0" y="10"/>
                </a:lnTo>
                <a:lnTo>
                  <a:pt x="6" y="14"/>
                </a:lnTo>
                <a:lnTo>
                  <a:pt x="4" y="13"/>
                </a:lnTo>
                <a:lnTo>
                  <a:pt x="14" y="5"/>
                </a:lnTo>
                <a:lnTo>
                  <a:pt x="13" y="5"/>
                </a:lnTo>
                <a:lnTo>
                  <a:pt x="12" y="4"/>
                </a:lnTo>
                <a:lnTo>
                  <a:pt x="14" y="5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27" name="Freeform 470"/>
          <p:cNvSpPr>
            <a:spLocks/>
          </p:cNvSpPr>
          <p:nvPr/>
        </p:nvSpPr>
        <p:spPr bwMode="auto">
          <a:xfrm>
            <a:off x="4129088" y="3684588"/>
            <a:ext cx="3175" cy="1587"/>
          </a:xfrm>
          <a:custGeom>
            <a:avLst/>
            <a:gdLst>
              <a:gd name="T0" fmla="*/ 2147483647 w 15"/>
              <a:gd name="T1" fmla="*/ 2147483647 h 13"/>
              <a:gd name="T2" fmla="*/ 2147483647 w 15"/>
              <a:gd name="T3" fmla="*/ 2147483647 h 13"/>
              <a:gd name="T4" fmla="*/ 2147483647 w 15"/>
              <a:gd name="T5" fmla="*/ 0 h 13"/>
              <a:gd name="T6" fmla="*/ 0 w 15"/>
              <a:gd name="T7" fmla="*/ 2147483647 h 13"/>
              <a:gd name="T8" fmla="*/ 2147483647 w 15"/>
              <a:gd name="T9" fmla="*/ 2147483647 h 13"/>
              <a:gd name="T10" fmla="*/ 2147483647 w 15"/>
              <a:gd name="T11" fmla="*/ 2147483647 h 13"/>
              <a:gd name="T12" fmla="*/ 2147483647 w 15"/>
              <a:gd name="T13" fmla="*/ 2147483647 h 13"/>
              <a:gd name="T14" fmla="*/ 2147483647 w 15"/>
              <a:gd name="T15" fmla="*/ 2147483647 h 13"/>
              <a:gd name="T16" fmla="*/ 2147483647 w 15"/>
              <a:gd name="T17" fmla="*/ 2147483647 h 13"/>
              <a:gd name="T18" fmla="*/ 2147483647 w 15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13"/>
              <a:gd name="T32" fmla="*/ 15 w 15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13">
                <a:moveTo>
                  <a:pt x="15" y="7"/>
                </a:moveTo>
                <a:lnTo>
                  <a:pt x="14" y="5"/>
                </a:lnTo>
                <a:lnTo>
                  <a:pt x="10" y="0"/>
                </a:lnTo>
                <a:lnTo>
                  <a:pt x="0" y="8"/>
                </a:lnTo>
                <a:lnTo>
                  <a:pt x="4" y="13"/>
                </a:lnTo>
                <a:lnTo>
                  <a:pt x="3" y="11"/>
                </a:lnTo>
                <a:lnTo>
                  <a:pt x="15" y="7"/>
                </a:lnTo>
                <a:lnTo>
                  <a:pt x="14" y="6"/>
                </a:lnTo>
                <a:lnTo>
                  <a:pt x="14" y="5"/>
                </a:lnTo>
                <a:lnTo>
                  <a:pt x="15" y="7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28" name="Freeform 471"/>
          <p:cNvSpPr>
            <a:spLocks/>
          </p:cNvSpPr>
          <p:nvPr/>
        </p:nvSpPr>
        <p:spPr bwMode="auto">
          <a:xfrm>
            <a:off x="4130675" y="3686175"/>
            <a:ext cx="1588" cy="1588"/>
          </a:xfrm>
          <a:custGeom>
            <a:avLst/>
            <a:gdLst>
              <a:gd name="T0" fmla="*/ 2147483647 w 14"/>
              <a:gd name="T1" fmla="*/ 2147483647 h 12"/>
              <a:gd name="T2" fmla="*/ 2147483647 w 14"/>
              <a:gd name="T3" fmla="*/ 2147483647 h 12"/>
              <a:gd name="T4" fmla="*/ 2147483647 w 14"/>
              <a:gd name="T5" fmla="*/ 0 h 12"/>
              <a:gd name="T6" fmla="*/ 0 w 14"/>
              <a:gd name="T7" fmla="*/ 2147483647 h 12"/>
              <a:gd name="T8" fmla="*/ 2147483647 w 14"/>
              <a:gd name="T9" fmla="*/ 2147483647 h 12"/>
              <a:gd name="T10" fmla="*/ 2147483647 w 14"/>
              <a:gd name="T11" fmla="*/ 2147483647 h 12"/>
              <a:gd name="T12" fmla="*/ 2147483647 w 14"/>
              <a:gd name="T13" fmla="*/ 2147483647 h 12"/>
              <a:gd name="T14" fmla="*/ 2147483647 w 14"/>
              <a:gd name="T15" fmla="*/ 2147483647 h 12"/>
              <a:gd name="T16" fmla="*/ 2147483647 w 14"/>
              <a:gd name="T17" fmla="*/ 2147483647 h 12"/>
              <a:gd name="T18" fmla="*/ 2147483647 w 1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2"/>
              <a:gd name="T32" fmla="*/ 14 w 1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2">
                <a:moveTo>
                  <a:pt x="14" y="10"/>
                </a:moveTo>
                <a:lnTo>
                  <a:pt x="14" y="7"/>
                </a:lnTo>
                <a:lnTo>
                  <a:pt x="12" y="0"/>
                </a:lnTo>
                <a:lnTo>
                  <a:pt x="0" y="4"/>
                </a:lnTo>
                <a:lnTo>
                  <a:pt x="2" y="12"/>
                </a:lnTo>
                <a:lnTo>
                  <a:pt x="2" y="8"/>
                </a:lnTo>
                <a:lnTo>
                  <a:pt x="14" y="10"/>
                </a:lnTo>
                <a:lnTo>
                  <a:pt x="14" y="9"/>
                </a:lnTo>
                <a:lnTo>
                  <a:pt x="14" y="7"/>
                </a:lnTo>
                <a:lnTo>
                  <a:pt x="14" y="10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29" name="Freeform 472"/>
          <p:cNvSpPr>
            <a:spLocks/>
          </p:cNvSpPr>
          <p:nvPr/>
        </p:nvSpPr>
        <p:spPr bwMode="auto">
          <a:xfrm>
            <a:off x="4125913" y="3686175"/>
            <a:ext cx="6350" cy="19050"/>
          </a:xfrm>
          <a:custGeom>
            <a:avLst/>
            <a:gdLst>
              <a:gd name="T0" fmla="*/ 2147483647 w 38"/>
              <a:gd name="T1" fmla="*/ 2147483647 h 134"/>
              <a:gd name="T2" fmla="*/ 2147483647 w 38"/>
              <a:gd name="T3" fmla="*/ 2147483647 h 134"/>
              <a:gd name="T4" fmla="*/ 2147483647 w 38"/>
              <a:gd name="T5" fmla="*/ 2147483647 h 134"/>
              <a:gd name="T6" fmla="*/ 2147483647 w 38"/>
              <a:gd name="T7" fmla="*/ 0 h 134"/>
              <a:gd name="T8" fmla="*/ 0 w 38"/>
              <a:gd name="T9" fmla="*/ 2147483647 h 134"/>
              <a:gd name="T10" fmla="*/ 2147483647 w 38"/>
              <a:gd name="T11" fmla="*/ 2147483647 h 134"/>
              <a:gd name="T12" fmla="*/ 2147483647 w 38"/>
              <a:gd name="T13" fmla="*/ 2147483647 h 134"/>
              <a:gd name="T14" fmla="*/ 2147483647 w 38"/>
              <a:gd name="T15" fmla="*/ 2147483647 h 134"/>
              <a:gd name="T16" fmla="*/ 2147483647 w 38"/>
              <a:gd name="T17" fmla="*/ 2147483647 h 134"/>
              <a:gd name="T18" fmla="*/ 2147483647 w 38"/>
              <a:gd name="T19" fmla="*/ 2147483647 h 1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8"/>
              <a:gd name="T31" fmla="*/ 0 h 134"/>
              <a:gd name="T32" fmla="*/ 38 w 38"/>
              <a:gd name="T33" fmla="*/ 134 h 13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8" h="134">
                <a:moveTo>
                  <a:pt x="11" y="134"/>
                </a:moveTo>
                <a:lnTo>
                  <a:pt x="12" y="131"/>
                </a:lnTo>
                <a:lnTo>
                  <a:pt x="38" y="2"/>
                </a:lnTo>
                <a:lnTo>
                  <a:pt x="26" y="0"/>
                </a:lnTo>
                <a:lnTo>
                  <a:pt x="0" y="129"/>
                </a:lnTo>
                <a:lnTo>
                  <a:pt x="1" y="126"/>
                </a:lnTo>
                <a:lnTo>
                  <a:pt x="11" y="134"/>
                </a:lnTo>
                <a:lnTo>
                  <a:pt x="12" y="133"/>
                </a:lnTo>
                <a:lnTo>
                  <a:pt x="12" y="131"/>
                </a:lnTo>
                <a:lnTo>
                  <a:pt x="11" y="134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30" name="Freeform 473"/>
          <p:cNvSpPr>
            <a:spLocks/>
          </p:cNvSpPr>
          <p:nvPr/>
        </p:nvSpPr>
        <p:spPr bwMode="auto">
          <a:xfrm>
            <a:off x="4125913" y="3703638"/>
            <a:ext cx="1587" cy="1587"/>
          </a:xfrm>
          <a:custGeom>
            <a:avLst/>
            <a:gdLst>
              <a:gd name="T0" fmla="*/ 2147483647 w 13"/>
              <a:gd name="T1" fmla="*/ 2147483647 h 13"/>
              <a:gd name="T2" fmla="*/ 2147483647 w 13"/>
              <a:gd name="T3" fmla="*/ 2147483647 h 13"/>
              <a:gd name="T4" fmla="*/ 2147483647 w 13"/>
              <a:gd name="T5" fmla="*/ 2147483647 h 13"/>
              <a:gd name="T6" fmla="*/ 2147483647 w 13"/>
              <a:gd name="T7" fmla="*/ 0 h 13"/>
              <a:gd name="T8" fmla="*/ 0 w 13"/>
              <a:gd name="T9" fmla="*/ 2147483647 h 13"/>
              <a:gd name="T10" fmla="*/ 2147483647 w 13"/>
              <a:gd name="T11" fmla="*/ 2147483647 h 13"/>
              <a:gd name="T12" fmla="*/ 2147483647 w 13"/>
              <a:gd name="T13" fmla="*/ 2147483647 h 13"/>
              <a:gd name="T14" fmla="*/ 2147483647 w 13"/>
              <a:gd name="T15" fmla="*/ 2147483647 h 13"/>
              <a:gd name="T16" fmla="*/ 2147483647 w 13"/>
              <a:gd name="T17" fmla="*/ 2147483647 h 13"/>
              <a:gd name="T18" fmla="*/ 2147483647 w 13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3"/>
              <a:gd name="T31" fmla="*/ 0 h 13"/>
              <a:gd name="T32" fmla="*/ 13 w 13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3" h="13">
                <a:moveTo>
                  <a:pt x="9" y="13"/>
                </a:moveTo>
                <a:lnTo>
                  <a:pt x="10" y="12"/>
                </a:lnTo>
                <a:lnTo>
                  <a:pt x="13" y="8"/>
                </a:lnTo>
                <a:lnTo>
                  <a:pt x="3" y="0"/>
                </a:lnTo>
                <a:lnTo>
                  <a:pt x="0" y="4"/>
                </a:lnTo>
                <a:lnTo>
                  <a:pt x="1" y="3"/>
                </a:lnTo>
                <a:lnTo>
                  <a:pt x="9" y="13"/>
                </a:lnTo>
                <a:lnTo>
                  <a:pt x="9" y="12"/>
                </a:lnTo>
                <a:lnTo>
                  <a:pt x="10" y="12"/>
                </a:lnTo>
                <a:lnTo>
                  <a:pt x="9" y="13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31" name="Freeform 474"/>
          <p:cNvSpPr>
            <a:spLocks/>
          </p:cNvSpPr>
          <p:nvPr/>
        </p:nvSpPr>
        <p:spPr bwMode="auto">
          <a:xfrm>
            <a:off x="4124325" y="3703638"/>
            <a:ext cx="3175" cy="1587"/>
          </a:xfrm>
          <a:custGeom>
            <a:avLst/>
            <a:gdLst>
              <a:gd name="T0" fmla="*/ 2147483647 w 13"/>
              <a:gd name="T1" fmla="*/ 2147483647 h 14"/>
              <a:gd name="T2" fmla="*/ 2147483647 w 13"/>
              <a:gd name="T3" fmla="*/ 2147483647 h 14"/>
              <a:gd name="T4" fmla="*/ 2147483647 w 13"/>
              <a:gd name="T5" fmla="*/ 2147483647 h 14"/>
              <a:gd name="T6" fmla="*/ 2147483647 w 13"/>
              <a:gd name="T7" fmla="*/ 0 h 14"/>
              <a:gd name="T8" fmla="*/ 0 w 13"/>
              <a:gd name="T9" fmla="*/ 2147483647 h 14"/>
              <a:gd name="T10" fmla="*/ 2147483647 w 13"/>
              <a:gd name="T11" fmla="*/ 2147483647 h 14"/>
              <a:gd name="T12" fmla="*/ 2147483647 w 13"/>
              <a:gd name="T13" fmla="*/ 2147483647 h 14"/>
              <a:gd name="T14" fmla="*/ 2147483647 w 13"/>
              <a:gd name="T15" fmla="*/ 2147483647 h 14"/>
              <a:gd name="T16" fmla="*/ 2147483647 w 13"/>
              <a:gd name="T17" fmla="*/ 2147483647 h 14"/>
              <a:gd name="T18" fmla="*/ 2147483647 w 13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3"/>
              <a:gd name="T31" fmla="*/ 0 h 14"/>
              <a:gd name="T32" fmla="*/ 13 w 13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3" h="14">
                <a:moveTo>
                  <a:pt x="7" y="14"/>
                </a:moveTo>
                <a:lnTo>
                  <a:pt x="8" y="14"/>
                </a:lnTo>
                <a:lnTo>
                  <a:pt x="13" y="10"/>
                </a:lnTo>
                <a:lnTo>
                  <a:pt x="5" y="0"/>
                </a:lnTo>
                <a:lnTo>
                  <a:pt x="0" y="4"/>
                </a:lnTo>
                <a:lnTo>
                  <a:pt x="1" y="4"/>
                </a:lnTo>
                <a:lnTo>
                  <a:pt x="7" y="14"/>
                </a:lnTo>
                <a:lnTo>
                  <a:pt x="8" y="14"/>
                </a:lnTo>
                <a:lnTo>
                  <a:pt x="7" y="14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32" name="Freeform 475"/>
          <p:cNvSpPr>
            <a:spLocks/>
          </p:cNvSpPr>
          <p:nvPr/>
        </p:nvSpPr>
        <p:spPr bwMode="auto">
          <a:xfrm>
            <a:off x="4124325" y="3703638"/>
            <a:ext cx="1588" cy="3175"/>
          </a:xfrm>
          <a:custGeom>
            <a:avLst/>
            <a:gdLst>
              <a:gd name="T0" fmla="*/ 2147483647 w 13"/>
              <a:gd name="T1" fmla="*/ 2147483647 h 14"/>
              <a:gd name="T2" fmla="*/ 2147483647 w 13"/>
              <a:gd name="T3" fmla="*/ 2147483647 h 14"/>
              <a:gd name="T4" fmla="*/ 2147483647 w 13"/>
              <a:gd name="T5" fmla="*/ 2147483647 h 14"/>
              <a:gd name="T6" fmla="*/ 2147483647 w 13"/>
              <a:gd name="T7" fmla="*/ 0 h 14"/>
              <a:gd name="T8" fmla="*/ 0 w 13"/>
              <a:gd name="T9" fmla="*/ 2147483647 h 14"/>
              <a:gd name="T10" fmla="*/ 2147483647 w 13"/>
              <a:gd name="T11" fmla="*/ 2147483647 h 14"/>
              <a:gd name="T12" fmla="*/ 2147483647 w 13"/>
              <a:gd name="T13" fmla="*/ 2147483647 h 14"/>
              <a:gd name="T14" fmla="*/ 2147483647 w 13"/>
              <a:gd name="T15" fmla="*/ 2147483647 h 14"/>
              <a:gd name="T16" fmla="*/ 2147483647 w 13"/>
              <a:gd name="T17" fmla="*/ 2147483647 h 14"/>
              <a:gd name="T18" fmla="*/ 2147483647 w 13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3"/>
              <a:gd name="T31" fmla="*/ 0 h 14"/>
              <a:gd name="T32" fmla="*/ 13 w 13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3" h="14">
                <a:moveTo>
                  <a:pt x="5" y="14"/>
                </a:moveTo>
                <a:lnTo>
                  <a:pt x="7" y="13"/>
                </a:lnTo>
                <a:lnTo>
                  <a:pt x="13" y="10"/>
                </a:lnTo>
                <a:lnTo>
                  <a:pt x="7" y="0"/>
                </a:lnTo>
                <a:lnTo>
                  <a:pt x="0" y="3"/>
                </a:lnTo>
                <a:lnTo>
                  <a:pt x="2" y="2"/>
                </a:lnTo>
                <a:lnTo>
                  <a:pt x="5" y="14"/>
                </a:lnTo>
                <a:lnTo>
                  <a:pt x="6" y="14"/>
                </a:lnTo>
                <a:lnTo>
                  <a:pt x="7" y="13"/>
                </a:lnTo>
                <a:lnTo>
                  <a:pt x="5" y="14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33" name="Freeform 476"/>
          <p:cNvSpPr>
            <a:spLocks/>
          </p:cNvSpPr>
          <p:nvPr/>
        </p:nvSpPr>
        <p:spPr bwMode="auto">
          <a:xfrm>
            <a:off x="4122738" y="3705225"/>
            <a:ext cx="1587" cy="1588"/>
          </a:xfrm>
          <a:custGeom>
            <a:avLst/>
            <a:gdLst>
              <a:gd name="T0" fmla="*/ 2147483647 w 9"/>
              <a:gd name="T1" fmla="*/ 2147483647 h 13"/>
              <a:gd name="T2" fmla="*/ 2147483647 w 9"/>
              <a:gd name="T3" fmla="*/ 2147483647 h 13"/>
              <a:gd name="T4" fmla="*/ 2147483647 w 9"/>
              <a:gd name="T5" fmla="*/ 2147483647 h 13"/>
              <a:gd name="T6" fmla="*/ 2147483647 w 9"/>
              <a:gd name="T7" fmla="*/ 0 h 13"/>
              <a:gd name="T8" fmla="*/ 0 w 9"/>
              <a:gd name="T9" fmla="*/ 2147483647 h 13"/>
              <a:gd name="T10" fmla="*/ 2147483647 w 9"/>
              <a:gd name="T11" fmla="*/ 2147483647 h 13"/>
              <a:gd name="T12" fmla="*/ 2147483647 w 9"/>
              <a:gd name="T13" fmla="*/ 2147483647 h 13"/>
              <a:gd name="T14" fmla="*/ 2147483647 w 9"/>
              <a:gd name="T15" fmla="*/ 2147483647 h 13"/>
              <a:gd name="T16" fmla="*/ 2147483647 w 9"/>
              <a:gd name="T17" fmla="*/ 2147483647 h 13"/>
              <a:gd name="T18" fmla="*/ 2147483647 w 9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13"/>
              <a:gd name="T32" fmla="*/ 9 w 9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13">
                <a:moveTo>
                  <a:pt x="1" y="13"/>
                </a:moveTo>
                <a:lnTo>
                  <a:pt x="2" y="13"/>
                </a:lnTo>
                <a:lnTo>
                  <a:pt x="9" y="12"/>
                </a:lnTo>
                <a:lnTo>
                  <a:pt x="6" y="0"/>
                </a:lnTo>
                <a:lnTo>
                  <a:pt x="0" y="1"/>
                </a:lnTo>
                <a:lnTo>
                  <a:pt x="1" y="1"/>
                </a:lnTo>
                <a:lnTo>
                  <a:pt x="1" y="13"/>
                </a:lnTo>
                <a:lnTo>
                  <a:pt x="2" y="13"/>
                </a:lnTo>
                <a:lnTo>
                  <a:pt x="1" y="13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34" name="Freeform 477"/>
          <p:cNvSpPr>
            <a:spLocks/>
          </p:cNvSpPr>
          <p:nvPr/>
        </p:nvSpPr>
        <p:spPr bwMode="auto">
          <a:xfrm>
            <a:off x="3998913" y="3697288"/>
            <a:ext cx="123825" cy="9525"/>
          </a:xfrm>
          <a:custGeom>
            <a:avLst/>
            <a:gdLst>
              <a:gd name="T0" fmla="*/ 0 w 703"/>
              <a:gd name="T1" fmla="*/ 2147483647 h 72"/>
              <a:gd name="T2" fmla="*/ 2147483647 w 703"/>
              <a:gd name="T3" fmla="*/ 2147483647 h 72"/>
              <a:gd name="T4" fmla="*/ 2147483647 w 703"/>
              <a:gd name="T5" fmla="*/ 2147483647 h 72"/>
              <a:gd name="T6" fmla="*/ 2147483647 w 703"/>
              <a:gd name="T7" fmla="*/ 2147483647 h 72"/>
              <a:gd name="T8" fmla="*/ 2147483647 w 703"/>
              <a:gd name="T9" fmla="*/ 0 h 72"/>
              <a:gd name="T10" fmla="*/ 2147483647 w 703"/>
              <a:gd name="T11" fmla="*/ 0 h 72"/>
              <a:gd name="T12" fmla="*/ 0 w 703"/>
              <a:gd name="T13" fmla="*/ 2147483647 h 72"/>
              <a:gd name="T14" fmla="*/ 0 w 703"/>
              <a:gd name="T15" fmla="*/ 2147483647 h 72"/>
              <a:gd name="T16" fmla="*/ 2147483647 w 703"/>
              <a:gd name="T17" fmla="*/ 2147483647 h 72"/>
              <a:gd name="T18" fmla="*/ 0 w 703"/>
              <a:gd name="T19" fmla="*/ 2147483647 h 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03"/>
              <a:gd name="T31" fmla="*/ 0 h 72"/>
              <a:gd name="T32" fmla="*/ 703 w 703"/>
              <a:gd name="T33" fmla="*/ 72 h 7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03" h="72">
                <a:moveTo>
                  <a:pt x="0" y="12"/>
                </a:moveTo>
                <a:lnTo>
                  <a:pt x="1" y="12"/>
                </a:lnTo>
                <a:lnTo>
                  <a:pt x="703" y="72"/>
                </a:lnTo>
                <a:lnTo>
                  <a:pt x="703" y="60"/>
                </a:lnTo>
                <a:lnTo>
                  <a:pt x="1" y="0"/>
                </a:lnTo>
                <a:lnTo>
                  <a:pt x="2" y="0"/>
                </a:lnTo>
                <a:lnTo>
                  <a:pt x="0" y="12"/>
                </a:lnTo>
                <a:lnTo>
                  <a:pt x="1" y="12"/>
                </a:lnTo>
                <a:lnTo>
                  <a:pt x="0" y="12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35" name="Freeform 478"/>
          <p:cNvSpPr>
            <a:spLocks/>
          </p:cNvSpPr>
          <p:nvPr/>
        </p:nvSpPr>
        <p:spPr bwMode="auto">
          <a:xfrm>
            <a:off x="3997325" y="3697288"/>
            <a:ext cx="1588" cy="1587"/>
          </a:xfrm>
          <a:custGeom>
            <a:avLst/>
            <a:gdLst>
              <a:gd name="T0" fmla="*/ 0 w 12"/>
              <a:gd name="T1" fmla="*/ 2147483647 h 14"/>
              <a:gd name="T2" fmla="*/ 2147483647 w 12"/>
              <a:gd name="T3" fmla="*/ 2147483647 h 14"/>
              <a:gd name="T4" fmla="*/ 2147483647 w 12"/>
              <a:gd name="T5" fmla="*/ 2147483647 h 14"/>
              <a:gd name="T6" fmla="*/ 2147483647 w 12"/>
              <a:gd name="T7" fmla="*/ 2147483647 h 14"/>
              <a:gd name="T8" fmla="*/ 2147483647 w 12"/>
              <a:gd name="T9" fmla="*/ 0 h 14"/>
              <a:gd name="T10" fmla="*/ 2147483647 w 12"/>
              <a:gd name="T11" fmla="*/ 2147483647 h 14"/>
              <a:gd name="T12" fmla="*/ 0 w 12"/>
              <a:gd name="T13" fmla="*/ 2147483647 h 14"/>
              <a:gd name="T14" fmla="*/ 2147483647 w 12"/>
              <a:gd name="T15" fmla="*/ 2147483647 h 14"/>
              <a:gd name="T16" fmla="*/ 2147483647 w 12"/>
              <a:gd name="T17" fmla="*/ 2147483647 h 14"/>
              <a:gd name="T18" fmla="*/ 0 w 12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4"/>
              <a:gd name="T32" fmla="*/ 12 w 12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4">
                <a:moveTo>
                  <a:pt x="0" y="11"/>
                </a:moveTo>
                <a:lnTo>
                  <a:pt x="2" y="12"/>
                </a:lnTo>
                <a:lnTo>
                  <a:pt x="10" y="14"/>
                </a:lnTo>
                <a:lnTo>
                  <a:pt x="12" y="2"/>
                </a:lnTo>
                <a:lnTo>
                  <a:pt x="4" y="0"/>
                </a:lnTo>
                <a:lnTo>
                  <a:pt x="6" y="1"/>
                </a:lnTo>
                <a:lnTo>
                  <a:pt x="0" y="11"/>
                </a:lnTo>
                <a:lnTo>
                  <a:pt x="1" y="12"/>
                </a:lnTo>
                <a:lnTo>
                  <a:pt x="2" y="12"/>
                </a:lnTo>
                <a:lnTo>
                  <a:pt x="0" y="11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36" name="Freeform 479"/>
          <p:cNvSpPr>
            <a:spLocks/>
          </p:cNvSpPr>
          <p:nvPr/>
        </p:nvSpPr>
        <p:spPr bwMode="auto">
          <a:xfrm>
            <a:off x="3995738" y="3695700"/>
            <a:ext cx="3175" cy="3175"/>
          </a:xfrm>
          <a:custGeom>
            <a:avLst/>
            <a:gdLst>
              <a:gd name="T0" fmla="*/ 0 w 14"/>
              <a:gd name="T1" fmla="*/ 2147483647 h 13"/>
              <a:gd name="T2" fmla="*/ 2147483647 w 14"/>
              <a:gd name="T3" fmla="*/ 2147483647 h 13"/>
              <a:gd name="T4" fmla="*/ 2147483647 w 14"/>
              <a:gd name="T5" fmla="*/ 2147483647 h 13"/>
              <a:gd name="T6" fmla="*/ 2147483647 w 14"/>
              <a:gd name="T7" fmla="*/ 2147483647 h 13"/>
              <a:gd name="T8" fmla="*/ 2147483647 w 14"/>
              <a:gd name="T9" fmla="*/ 0 h 13"/>
              <a:gd name="T10" fmla="*/ 2147483647 w 14"/>
              <a:gd name="T11" fmla="*/ 2147483647 h 13"/>
              <a:gd name="T12" fmla="*/ 0 w 14"/>
              <a:gd name="T13" fmla="*/ 2147483647 h 13"/>
              <a:gd name="T14" fmla="*/ 2147483647 w 14"/>
              <a:gd name="T15" fmla="*/ 2147483647 h 13"/>
              <a:gd name="T16" fmla="*/ 2147483647 w 14"/>
              <a:gd name="T17" fmla="*/ 2147483647 h 13"/>
              <a:gd name="T18" fmla="*/ 0 w 14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3"/>
              <a:gd name="T32" fmla="*/ 14 w 14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3">
                <a:moveTo>
                  <a:pt x="0" y="8"/>
                </a:moveTo>
                <a:lnTo>
                  <a:pt x="2" y="10"/>
                </a:lnTo>
                <a:lnTo>
                  <a:pt x="8" y="13"/>
                </a:lnTo>
                <a:lnTo>
                  <a:pt x="14" y="3"/>
                </a:lnTo>
                <a:lnTo>
                  <a:pt x="8" y="0"/>
                </a:lnTo>
                <a:lnTo>
                  <a:pt x="10" y="2"/>
                </a:lnTo>
                <a:lnTo>
                  <a:pt x="0" y="8"/>
                </a:lnTo>
                <a:lnTo>
                  <a:pt x="1" y="10"/>
                </a:lnTo>
                <a:lnTo>
                  <a:pt x="2" y="10"/>
                </a:lnTo>
                <a:lnTo>
                  <a:pt x="0" y="8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37" name="Freeform 480"/>
          <p:cNvSpPr>
            <a:spLocks/>
          </p:cNvSpPr>
          <p:nvPr/>
        </p:nvSpPr>
        <p:spPr bwMode="auto">
          <a:xfrm>
            <a:off x="3995738" y="3695700"/>
            <a:ext cx="1587" cy="1588"/>
          </a:xfrm>
          <a:custGeom>
            <a:avLst/>
            <a:gdLst>
              <a:gd name="T0" fmla="*/ 0 w 15"/>
              <a:gd name="T1" fmla="*/ 2147483647 h 12"/>
              <a:gd name="T2" fmla="*/ 2147483647 w 15"/>
              <a:gd name="T3" fmla="*/ 2147483647 h 12"/>
              <a:gd name="T4" fmla="*/ 2147483647 w 15"/>
              <a:gd name="T5" fmla="*/ 2147483647 h 12"/>
              <a:gd name="T6" fmla="*/ 2147483647 w 15"/>
              <a:gd name="T7" fmla="*/ 2147483647 h 12"/>
              <a:gd name="T8" fmla="*/ 2147483647 w 15"/>
              <a:gd name="T9" fmla="*/ 0 h 12"/>
              <a:gd name="T10" fmla="*/ 2147483647 w 15"/>
              <a:gd name="T11" fmla="*/ 2147483647 h 12"/>
              <a:gd name="T12" fmla="*/ 0 w 15"/>
              <a:gd name="T13" fmla="*/ 2147483647 h 12"/>
              <a:gd name="T14" fmla="*/ 0 w 15"/>
              <a:gd name="T15" fmla="*/ 2147483647 h 12"/>
              <a:gd name="T16" fmla="*/ 2147483647 w 15"/>
              <a:gd name="T17" fmla="*/ 2147483647 h 12"/>
              <a:gd name="T18" fmla="*/ 0 w 15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12"/>
              <a:gd name="T32" fmla="*/ 15 w 15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12">
                <a:moveTo>
                  <a:pt x="0" y="4"/>
                </a:moveTo>
                <a:lnTo>
                  <a:pt x="1" y="6"/>
                </a:lnTo>
                <a:lnTo>
                  <a:pt x="5" y="12"/>
                </a:lnTo>
                <a:lnTo>
                  <a:pt x="15" y="6"/>
                </a:lnTo>
                <a:lnTo>
                  <a:pt x="11" y="0"/>
                </a:lnTo>
                <a:lnTo>
                  <a:pt x="12" y="2"/>
                </a:lnTo>
                <a:lnTo>
                  <a:pt x="0" y="4"/>
                </a:lnTo>
                <a:lnTo>
                  <a:pt x="0" y="5"/>
                </a:lnTo>
                <a:lnTo>
                  <a:pt x="1" y="6"/>
                </a:lnTo>
                <a:lnTo>
                  <a:pt x="0" y="4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38" name="Freeform 481"/>
          <p:cNvSpPr>
            <a:spLocks/>
          </p:cNvSpPr>
          <p:nvPr/>
        </p:nvSpPr>
        <p:spPr bwMode="auto">
          <a:xfrm>
            <a:off x="3995738" y="3695700"/>
            <a:ext cx="1587" cy="1588"/>
          </a:xfrm>
          <a:custGeom>
            <a:avLst/>
            <a:gdLst>
              <a:gd name="T0" fmla="*/ 0 w 13"/>
              <a:gd name="T1" fmla="*/ 0 h 7"/>
              <a:gd name="T2" fmla="*/ 0 w 13"/>
              <a:gd name="T3" fmla="*/ 2147483647 h 7"/>
              <a:gd name="T4" fmla="*/ 2147483647 w 13"/>
              <a:gd name="T5" fmla="*/ 2147483647 h 7"/>
              <a:gd name="T6" fmla="*/ 2147483647 w 13"/>
              <a:gd name="T7" fmla="*/ 2147483647 h 7"/>
              <a:gd name="T8" fmla="*/ 2147483647 w 13"/>
              <a:gd name="T9" fmla="*/ 0 h 7"/>
              <a:gd name="T10" fmla="*/ 2147483647 w 13"/>
              <a:gd name="T11" fmla="*/ 2147483647 h 7"/>
              <a:gd name="T12" fmla="*/ 0 w 13"/>
              <a:gd name="T13" fmla="*/ 0 h 7"/>
              <a:gd name="T14" fmla="*/ 0 w 13"/>
              <a:gd name="T15" fmla="*/ 2147483647 h 7"/>
              <a:gd name="T16" fmla="*/ 0 w 13"/>
              <a:gd name="T17" fmla="*/ 2147483647 h 7"/>
              <a:gd name="T18" fmla="*/ 0 w 13"/>
              <a:gd name="T19" fmla="*/ 0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3"/>
              <a:gd name="T31" fmla="*/ 0 h 7"/>
              <a:gd name="T32" fmla="*/ 13 w 13"/>
              <a:gd name="T33" fmla="*/ 7 h 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3" h="7">
                <a:moveTo>
                  <a:pt x="0" y="0"/>
                </a:moveTo>
                <a:lnTo>
                  <a:pt x="0" y="2"/>
                </a:lnTo>
                <a:lnTo>
                  <a:pt x="1" y="7"/>
                </a:lnTo>
                <a:lnTo>
                  <a:pt x="13" y="5"/>
                </a:lnTo>
                <a:lnTo>
                  <a:pt x="12" y="0"/>
                </a:lnTo>
                <a:lnTo>
                  <a:pt x="12" y="2"/>
                </a:lnTo>
                <a:lnTo>
                  <a:pt x="0" y="0"/>
                </a:lnTo>
                <a:lnTo>
                  <a:pt x="0" y="1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39" name="Freeform 482"/>
          <p:cNvSpPr>
            <a:spLocks/>
          </p:cNvSpPr>
          <p:nvPr/>
        </p:nvSpPr>
        <p:spPr bwMode="auto">
          <a:xfrm>
            <a:off x="3995738" y="3678238"/>
            <a:ext cx="3175" cy="17462"/>
          </a:xfrm>
          <a:custGeom>
            <a:avLst/>
            <a:gdLst>
              <a:gd name="T0" fmla="*/ 2147483647 w 24"/>
              <a:gd name="T1" fmla="*/ 0 h 137"/>
              <a:gd name="T2" fmla="*/ 2147483647 w 24"/>
              <a:gd name="T3" fmla="*/ 2147483647 h 137"/>
              <a:gd name="T4" fmla="*/ 0 w 24"/>
              <a:gd name="T5" fmla="*/ 2147483647 h 137"/>
              <a:gd name="T6" fmla="*/ 2147483647 w 24"/>
              <a:gd name="T7" fmla="*/ 2147483647 h 137"/>
              <a:gd name="T8" fmla="*/ 2147483647 w 24"/>
              <a:gd name="T9" fmla="*/ 2147483647 h 137"/>
              <a:gd name="T10" fmla="*/ 2147483647 w 24"/>
              <a:gd name="T11" fmla="*/ 2147483647 h 137"/>
              <a:gd name="T12" fmla="*/ 2147483647 w 24"/>
              <a:gd name="T13" fmla="*/ 0 h 137"/>
              <a:gd name="T14" fmla="*/ 2147483647 w 24"/>
              <a:gd name="T15" fmla="*/ 2147483647 h 137"/>
              <a:gd name="T16" fmla="*/ 2147483647 w 24"/>
              <a:gd name="T17" fmla="*/ 2147483647 h 137"/>
              <a:gd name="T18" fmla="*/ 2147483647 w 24"/>
              <a:gd name="T19" fmla="*/ 0 h 13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4"/>
              <a:gd name="T31" fmla="*/ 0 h 137"/>
              <a:gd name="T32" fmla="*/ 24 w 24"/>
              <a:gd name="T33" fmla="*/ 137 h 13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4" h="137">
                <a:moveTo>
                  <a:pt x="12" y="0"/>
                </a:moveTo>
                <a:lnTo>
                  <a:pt x="12" y="1"/>
                </a:lnTo>
                <a:lnTo>
                  <a:pt x="0" y="135"/>
                </a:lnTo>
                <a:lnTo>
                  <a:pt x="12" y="137"/>
                </a:lnTo>
                <a:lnTo>
                  <a:pt x="24" y="3"/>
                </a:lnTo>
                <a:lnTo>
                  <a:pt x="24" y="4"/>
                </a:lnTo>
                <a:lnTo>
                  <a:pt x="12" y="0"/>
                </a:lnTo>
                <a:lnTo>
                  <a:pt x="12" y="1"/>
                </a:lnTo>
                <a:lnTo>
                  <a:pt x="12" y="0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40" name="Freeform 483"/>
          <p:cNvSpPr>
            <a:spLocks/>
          </p:cNvSpPr>
          <p:nvPr/>
        </p:nvSpPr>
        <p:spPr bwMode="auto">
          <a:xfrm>
            <a:off x="3997325" y="3676650"/>
            <a:ext cx="1588" cy="1588"/>
          </a:xfrm>
          <a:custGeom>
            <a:avLst/>
            <a:gdLst>
              <a:gd name="T0" fmla="*/ 2147483647 w 14"/>
              <a:gd name="T1" fmla="*/ 0 h 11"/>
              <a:gd name="T2" fmla="*/ 2147483647 w 14"/>
              <a:gd name="T3" fmla="*/ 2147483647 h 11"/>
              <a:gd name="T4" fmla="*/ 0 w 14"/>
              <a:gd name="T5" fmla="*/ 2147483647 h 11"/>
              <a:gd name="T6" fmla="*/ 2147483647 w 14"/>
              <a:gd name="T7" fmla="*/ 2147483647 h 11"/>
              <a:gd name="T8" fmla="*/ 2147483647 w 14"/>
              <a:gd name="T9" fmla="*/ 2147483647 h 11"/>
              <a:gd name="T10" fmla="*/ 2147483647 w 14"/>
              <a:gd name="T11" fmla="*/ 2147483647 h 11"/>
              <a:gd name="T12" fmla="*/ 2147483647 w 14"/>
              <a:gd name="T13" fmla="*/ 0 h 11"/>
              <a:gd name="T14" fmla="*/ 2147483647 w 14"/>
              <a:gd name="T15" fmla="*/ 2147483647 h 11"/>
              <a:gd name="T16" fmla="*/ 2147483647 w 14"/>
              <a:gd name="T17" fmla="*/ 2147483647 h 11"/>
              <a:gd name="T18" fmla="*/ 2147483647 w 14"/>
              <a:gd name="T19" fmla="*/ 0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1"/>
              <a:gd name="T32" fmla="*/ 14 w 14"/>
              <a:gd name="T33" fmla="*/ 11 h 1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1">
                <a:moveTo>
                  <a:pt x="4" y="0"/>
                </a:moveTo>
                <a:lnTo>
                  <a:pt x="2" y="2"/>
                </a:lnTo>
                <a:lnTo>
                  <a:pt x="0" y="7"/>
                </a:lnTo>
                <a:lnTo>
                  <a:pt x="12" y="11"/>
                </a:lnTo>
                <a:lnTo>
                  <a:pt x="14" y="6"/>
                </a:lnTo>
                <a:lnTo>
                  <a:pt x="12" y="8"/>
                </a:lnTo>
                <a:lnTo>
                  <a:pt x="4" y="0"/>
                </a:lnTo>
                <a:lnTo>
                  <a:pt x="3" y="1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41" name="Freeform 484"/>
          <p:cNvSpPr>
            <a:spLocks/>
          </p:cNvSpPr>
          <p:nvPr/>
        </p:nvSpPr>
        <p:spPr bwMode="auto">
          <a:xfrm>
            <a:off x="3997325" y="3675063"/>
            <a:ext cx="3175" cy="3175"/>
          </a:xfrm>
          <a:custGeom>
            <a:avLst/>
            <a:gdLst>
              <a:gd name="T0" fmla="*/ 2147483647 w 12"/>
              <a:gd name="T1" fmla="*/ 0 h 14"/>
              <a:gd name="T2" fmla="*/ 2147483647 w 12"/>
              <a:gd name="T3" fmla="*/ 2147483647 h 14"/>
              <a:gd name="T4" fmla="*/ 0 w 12"/>
              <a:gd name="T5" fmla="*/ 2147483647 h 14"/>
              <a:gd name="T6" fmla="*/ 2147483647 w 12"/>
              <a:gd name="T7" fmla="*/ 2147483647 h 14"/>
              <a:gd name="T8" fmla="*/ 2147483647 w 12"/>
              <a:gd name="T9" fmla="*/ 2147483647 h 14"/>
              <a:gd name="T10" fmla="*/ 2147483647 w 12"/>
              <a:gd name="T11" fmla="*/ 2147483647 h 14"/>
              <a:gd name="T12" fmla="*/ 2147483647 w 12"/>
              <a:gd name="T13" fmla="*/ 0 h 14"/>
              <a:gd name="T14" fmla="*/ 2147483647 w 12"/>
              <a:gd name="T15" fmla="*/ 2147483647 h 14"/>
              <a:gd name="T16" fmla="*/ 2147483647 w 12"/>
              <a:gd name="T17" fmla="*/ 2147483647 h 14"/>
              <a:gd name="T18" fmla="*/ 2147483647 w 12"/>
              <a:gd name="T19" fmla="*/ 0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4"/>
              <a:gd name="T32" fmla="*/ 12 w 12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4">
                <a:moveTo>
                  <a:pt x="6" y="0"/>
                </a:moveTo>
                <a:lnTo>
                  <a:pt x="4" y="2"/>
                </a:lnTo>
                <a:lnTo>
                  <a:pt x="0" y="6"/>
                </a:lnTo>
                <a:lnTo>
                  <a:pt x="8" y="14"/>
                </a:lnTo>
                <a:lnTo>
                  <a:pt x="12" y="10"/>
                </a:lnTo>
                <a:lnTo>
                  <a:pt x="10" y="12"/>
                </a:lnTo>
                <a:lnTo>
                  <a:pt x="6" y="0"/>
                </a:lnTo>
                <a:lnTo>
                  <a:pt x="5" y="1"/>
                </a:lnTo>
                <a:lnTo>
                  <a:pt x="4" y="2"/>
                </a:lnTo>
                <a:lnTo>
                  <a:pt x="6" y="0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42" name="Freeform 485"/>
          <p:cNvSpPr>
            <a:spLocks/>
          </p:cNvSpPr>
          <p:nvPr/>
        </p:nvSpPr>
        <p:spPr bwMode="auto">
          <a:xfrm>
            <a:off x="3998913" y="3675063"/>
            <a:ext cx="1587" cy="1587"/>
          </a:xfrm>
          <a:custGeom>
            <a:avLst/>
            <a:gdLst>
              <a:gd name="T0" fmla="*/ 2147483647 w 10"/>
              <a:gd name="T1" fmla="*/ 0 h 14"/>
              <a:gd name="T2" fmla="*/ 2147483647 w 10"/>
              <a:gd name="T3" fmla="*/ 0 h 14"/>
              <a:gd name="T4" fmla="*/ 0 w 10"/>
              <a:gd name="T5" fmla="*/ 2147483647 h 14"/>
              <a:gd name="T6" fmla="*/ 2147483647 w 10"/>
              <a:gd name="T7" fmla="*/ 2147483647 h 14"/>
              <a:gd name="T8" fmla="*/ 2147483647 w 10"/>
              <a:gd name="T9" fmla="*/ 2147483647 h 14"/>
              <a:gd name="T10" fmla="*/ 2147483647 w 10"/>
              <a:gd name="T11" fmla="*/ 2147483647 h 14"/>
              <a:gd name="T12" fmla="*/ 2147483647 w 10"/>
              <a:gd name="T13" fmla="*/ 0 h 14"/>
              <a:gd name="T14" fmla="*/ 2147483647 w 10"/>
              <a:gd name="T15" fmla="*/ 0 h 14"/>
              <a:gd name="T16" fmla="*/ 2147483647 w 10"/>
              <a:gd name="T17" fmla="*/ 0 h 14"/>
              <a:gd name="T18" fmla="*/ 2147483647 w 10"/>
              <a:gd name="T19" fmla="*/ 0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0"/>
              <a:gd name="T31" fmla="*/ 0 h 14"/>
              <a:gd name="T32" fmla="*/ 10 w 10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0" h="14">
                <a:moveTo>
                  <a:pt x="7" y="0"/>
                </a:moveTo>
                <a:lnTo>
                  <a:pt x="6" y="0"/>
                </a:lnTo>
                <a:lnTo>
                  <a:pt x="0" y="2"/>
                </a:lnTo>
                <a:lnTo>
                  <a:pt x="4" y="14"/>
                </a:lnTo>
                <a:lnTo>
                  <a:pt x="10" y="12"/>
                </a:lnTo>
                <a:lnTo>
                  <a:pt x="9" y="12"/>
                </a:lnTo>
                <a:lnTo>
                  <a:pt x="7" y="0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43" name="Freeform 486"/>
          <p:cNvSpPr>
            <a:spLocks/>
          </p:cNvSpPr>
          <p:nvPr/>
        </p:nvSpPr>
        <p:spPr bwMode="auto">
          <a:xfrm>
            <a:off x="4000500" y="3675063"/>
            <a:ext cx="1588" cy="1587"/>
          </a:xfrm>
          <a:custGeom>
            <a:avLst/>
            <a:gdLst>
              <a:gd name="T0" fmla="*/ 2147483647 w 9"/>
              <a:gd name="T1" fmla="*/ 0 h 14"/>
              <a:gd name="T2" fmla="*/ 2147483647 w 9"/>
              <a:gd name="T3" fmla="*/ 0 h 14"/>
              <a:gd name="T4" fmla="*/ 0 w 9"/>
              <a:gd name="T5" fmla="*/ 2147483647 h 14"/>
              <a:gd name="T6" fmla="*/ 2147483647 w 9"/>
              <a:gd name="T7" fmla="*/ 2147483647 h 14"/>
              <a:gd name="T8" fmla="*/ 2147483647 w 9"/>
              <a:gd name="T9" fmla="*/ 2147483647 h 14"/>
              <a:gd name="T10" fmla="*/ 2147483647 w 9"/>
              <a:gd name="T11" fmla="*/ 2147483647 h 14"/>
              <a:gd name="T12" fmla="*/ 2147483647 w 9"/>
              <a:gd name="T13" fmla="*/ 0 h 14"/>
              <a:gd name="T14" fmla="*/ 2147483647 w 9"/>
              <a:gd name="T15" fmla="*/ 0 h 14"/>
              <a:gd name="T16" fmla="*/ 2147483647 w 9"/>
              <a:gd name="T17" fmla="*/ 0 h 14"/>
              <a:gd name="T18" fmla="*/ 2147483647 w 9"/>
              <a:gd name="T19" fmla="*/ 0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14"/>
              <a:gd name="T32" fmla="*/ 9 w 9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14">
                <a:moveTo>
                  <a:pt x="9" y="0"/>
                </a:moveTo>
                <a:lnTo>
                  <a:pt x="7" y="0"/>
                </a:lnTo>
                <a:lnTo>
                  <a:pt x="0" y="2"/>
                </a:lnTo>
                <a:lnTo>
                  <a:pt x="2" y="14"/>
                </a:lnTo>
                <a:lnTo>
                  <a:pt x="9" y="13"/>
                </a:lnTo>
                <a:lnTo>
                  <a:pt x="7" y="13"/>
                </a:lnTo>
                <a:lnTo>
                  <a:pt x="9" y="0"/>
                </a:lnTo>
                <a:lnTo>
                  <a:pt x="8" y="0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44" name="Freeform 488"/>
          <p:cNvSpPr>
            <a:spLocks/>
          </p:cNvSpPr>
          <p:nvPr/>
        </p:nvSpPr>
        <p:spPr bwMode="auto">
          <a:xfrm>
            <a:off x="4127500" y="3683000"/>
            <a:ext cx="1588" cy="1588"/>
          </a:xfrm>
          <a:custGeom>
            <a:avLst/>
            <a:gdLst>
              <a:gd name="T0" fmla="*/ 2147483647 w 11"/>
              <a:gd name="T1" fmla="*/ 2147483647 h 14"/>
              <a:gd name="T2" fmla="*/ 2147483647 w 11"/>
              <a:gd name="T3" fmla="*/ 2147483647 h 14"/>
              <a:gd name="T4" fmla="*/ 2147483647 w 11"/>
              <a:gd name="T5" fmla="*/ 0 h 14"/>
              <a:gd name="T6" fmla="*/ 0 w 11"/>
              <a:gd name="T7" fmla="*/ 2147483647 h 14"/>
              <a:gd name="T8" fmla="*/ 2147483647 w 11"/>
              <a:gd name="T9" fmla="*/ 2147483647 h 14"/>
              <a:gd name="T10" fmla="*/ 2147483647 w 11"/>
              <a:gd name="T11" fmla="*/ 2147483647 h 14"/>
              <a:gd name="T12" fmla="*/ 2147483647 w 11"/>
              <a:gd name="T13" fmla="*/ 2147483647 h 14"/>
              <a:gd name="T14" fmla="*/ 2147483647 w 11"/>
              <a:gd name="T15" fmla="*/ 2147483647 h 14"/>
              <a:gd name="T16" fmla="*/ 2147483647 w 11"/>
              <a:gd name="T17" fmla="*/ 2147483647 h 14"/>
              <a:gd name="T18" fmla="*/ 2147483647 w 11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1"/>
              <a:gd name="T31" fmla="*/ 0 h 14"/>
              <a:gd name="T32" fmla="*/ 11 w 11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1" h="14">
                <a:moveTo>
                  <a:pt x="11" y="3"/>
                </a:moveTo>
                <a:lnTo>
                  <a:pt x="9" y="2"/>
                </a:lnTo>
                <a:lnTo>
                  <a:pt x="2" y="0"/>
                </a:lnTo>
                <a:lnTo>
                  <a:pt x="0" y="13"/>
                </a:lnTo>
                <a:lnTo>
                  <a:pt x="7" y="14"/>
                </a:lnTo>
                <a:lnTo>
                  <a:pt x="5" y="13"/>
                </a:lnTo>
                <a:lnTo>
                  <a:pt x="11" y="3"/>
                </a:lnTo>
                <a:lnTo>
                  <a:pt x="10" y="2"/>
                </a:lnTo>
                <a:lnTo>
                  <a:pt x="9" y="2"/>
                </a:lnTo>
                <a:lnTo>
                  <a:pt x="11" y="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45" name="Freeform 489"/>
          <p:cNvSpPr>
            <a:spLocks/>
          </p:cNvSpPr>
          <p:nvPr/>
        </p:nvSpPr>
        <p:spPr bwMode="auto">
          <a:xfrm>
            <a:off x="4129088" y="3683000"/>
            <a:ext cx="1587" cy="3175"/>
          </a:xfrm>
          <a:custGeom>
            <a:avLst/>
            <a:gdLst>
              <a:gd name="T0" fmla="*/ 2147483647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0 h 14"/>
              <a:gd name="T6" fmla="*/ 0 w 14"/>
              <a:gd name="T7" fmla="*/ 2147483647 h 14"/>
              <a:gd name="T8" fmla="*/ 2147483647 w 14"/>
              <a:gd name="T9" fmla="*/ 2147483647 h 14"/>
              <a:gd name="T10" fmla="*/ 2147483647 w 14"/>
              <a:gd name="T11" fmla="*/ 2147483647 h 14"/>
              <a:gd name="T12" fmla="*/ 2147483647 w 14"/>
              <a:gd name="T13" fmla="*/ 2147483647 h 14"/>
              <a:gd name="T14" fmla="*/ 2147483647 w 14"/>
              <a:gd name="T15" fmla="*/ 2147483647 h 14"/>
              <a:gd name="T16" fmla="*/ 2147483647 w 14"/>
              <a:gd name="T17" fmla="*/ 2147483647 h 14"/>
              <a:gd name="T18" fmla="*/ 2147483647 w 14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4"/>
              <a:gd name="T32" fmla="*/ 14 w 14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4">
                <a:moveTo>
                  <a:pt x="14" y="5"/>
                </a:moveTo>
                <a:lnTo>
                  <a:pt x="12" y="4"/>
                </a:lnTo>
                <a:lnTo>
                  <a:pt x="6" y="0"/>
                </a:lnTo>
                <a:lnTo>
                  <a:pt x="0" y="10"/>
                </a:lnTo>
                <a:lnTo>
                  <a:pt x="6" y="14"/>
                </a:lnTo>
                <a:lnTo>
                  <a:pt x="4" y="13"/>
                </a:lnTo>
                <a:lnTo>
                  <a:pt x="14" y="5"/>
                </a:lnTo>
                <a:lnTo>
                  <a:pt x="13" y="5"/>
                </a:lnTo>
                <a:lnTo>
                  <a:pt x="12" y="4"/>
                </a:lnTo>
                <a:lnTo>
                  <a:pt x="14" y="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46" name="Freeform 490"/>
          <p:cNvSpPr>
            <a:spLocks/>
          </p:cNvSpPr>
          <p:nvPr/>
        </p:nvSpPr>
        <p:spPr bwMode="auto">
          <a:xfrm>
            <a:off x="4129088" y="3684588"/>
            <a:ext cx="3175" cy="1587"/>
          </a:xfrm>
          <a:custGeom>
            <a:avLst/>
            <a:gdLst>
              <a:gd name="T0" fmla="*/ 2147483647 w 15"/>
              <a:gd name="T1" fmla="*/ 2147483647 h 13"/>
              <a:gd name="T2" fmla="*/ 2147483647 w 15"/>
              <a:gd name="T3" fmla="*/ 2147483647 h 13"/>
              <a:gd name="T4" fmla="*/ 2147483647 w 15"/>
              <a:gd name="T5" fmla="*/ 0 h 13"/>
              <a:gd name="T6" fmla="*/ 0 w 15"/>
              <a:gd name="T7" fmla="*/ 2147483647 h 13"/>
              <a:gd name="T8" fmla="*/ 2147483647 w 15"/>
              <a:gd name="T9" fmla="*/ 2147483647 h 13"/>
              <a:gd name="T10" fmla="*/ 2147483647 w 15"/>
              <a:gd name="T11" fmla="*/ 2147483647 h 13"/>
              <a:gd name="T12" fmla="*/ 2147483647 w 15"/>
              <a:gd name="T13" fmla="*/ 2147483647 h 13"/>
              <a:gd name="T14" fmla="*/ 2147483647 w 15"/>
              <a:gd name="T15" fmla="*/ 2147483647 h 13"/>
              <a:gd name="T16" fmla="*/ 2147483647 w 15"/>
              <a:gd name="T17" fmla="*/ 2147483647 h 13"/>
              <a:gd name="T18" fmla="*/ 2147483647 w 15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13"/>
              <a:gd name="T32" fmla="*/ 15 w 15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13">
                <a:moveTo>
                  <a:pt x="15" y="7"/>
                </a:moveTo>
                <a:lnTo>
                  <a:pt x="14" y="5"/>
                </a:lnTo>
                <a:lnTo>
                  <a:pt x="10" y="0"/>
                </a:lnTo>
                <a:lnTo>
                  <a:pt x="0" y="8"/>
                </a:lnTo>
                <a:lnTo>
                  <a:pt x="4" y="13"/>
                </a:lnTo>
                <a:lnTo>
                  <a:pt x="3" y="11"/>
                </a:lnTo>
                <a:lnTo>
                  <a:pt x="15" y="7"/>
                </a:lnTo>
                <a:lnTo>
                  <a:pt x="14" y="6"/>
                </a:lnTo>
                <a:lnTo>
                  <a:pt x="14" y="5"/>
                </a:lnTo>
                <a:lnTo>
                  <a:pt x="15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47" name="Freeform 491"/>
          <p:cNvSpPr>
            <a:spLocks/>
          </p:cNvSpPr>
          <p:nvPr/>
        </p:nvSpPr>
        <p:spPr bwMode="auto">
          <a:xfrm>
            <a:off x="4129088" y="3684588"/>
            <a:ext cx="3175" cy="1587"/>
          </a:xfrm>
          <a:custGeom>
            <a:avLst/>
            <a:gdLst>
              <a:gd name="T0" fmla="*/ 2147483647 w 14"/>
              <a:gd name="T1" fmla="*/ 2147483647 h 11"/>
              <a:gd name="T2" fmla="*/ 2147483647 w 14"/>
              <a:gd name="T3" fmla="*/ 2147483647 h 11"/>
              <a:gd name="T4" fmla="*/ 2147483647 w 14"/>
              <a:gd name="T5" fmla="*/ 0 h 11"/>
              <a:gd name="T6" fmla="*/ 0 w 14"/>
              <a:gd name="T7" fmla="*/ 2147483647 h 11"/>
              <a:gd name="T8" fmla="*/ 2147483647 w 14"/>
              <a:gd name="T9" fmla="*/ 2147483647 h 11"/>
              <a:gd name="T10" fmla="*/ 2147483647 w 14"/>
              <a:gd name="T11" fmla="*/ 2147483647 h 11"/>
              <a:gd name="T12" fmla="*/ 2147483647 w 14"/>
              <a:gd name="T13" fmla="*/ 2147483647 h 11"/>
              <a:gd name="T14" fmla="*/ 2147483647 w 14"/>
              <a:gd name="T15" fmla="*/ 2147483647 h 11"/>
              <a:gd name="T16" fmla="*/ 2147483647 w 14"/>
              <a:gd name="T17" fmla="*/ 2147483647 h 11"/>
              <a:gd name="T18" fmla="*/ 2147483647 w 14"/>
              <a:gd name="T19" fmla="*/ 2147483647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1"/>
              <a:gd name="T32" fmla="*/ 14 w 14"/>
              <a:gd name="T33" fmla="*/ 11 h 1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1">
                <a:moveTo>
                  <a:pt x="14" y="10"/>
                </a:moveTo>
                <a:lnTo>
                  <a:pt x="14" y="7"/>
                </a:lnTo>
                <a:lnTo>
                  <a:pt x="12" y="0"/>
                </a:lnTo>
                <a:lnTo>
                  <a:pt x="0" y="4"/>
                </a:lnTo>
                <a:lnTo>
                  <a:pt x="2" y="11"/>
                </a:lnTo>
                <a:lnTo>
                  <a:pt x="2" y="8"/>
                </a:lnTo>
                <a:lnTo>
                  <a:pt x="14" y="10"/>
                </a:lnTo>
                <a:lnTo>
                  <a:pt x="14" y="9"/>
                </a:lnTo>
                <a:lnTo>
                  <a:pt x="14" y="7"/>
                </a:lnTo>
                <a:lnTo>
                  <a:pt x="14" y="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48" name="Freeform 492"/>
          <p:cNvSpPr>
            <a:spLocks/>
          </p:cNvSpPr>
          <p:nvPr/>
        </p:nvSpPr>
        <p:spPr bwMode="auto">
          <a:xfrm>
            <a:off x="4125913" y="3686175"/>
            <a:ext cx="6350" cy="17463"/>
          </a:xfrm>
          <a:custGeom>
            <a:avLst/>
            <a:gdLst>
              <a:gd name="T0" fmla="*/ 2147483647 w 38"/>
              <a:gd name="T1" fmla="*/ 2147483647 h 134"/>
              <a:gd name="T2" fmla="*/ 2147483647 w 38"/>
              <a:gd name="T3" fmla="*/ 2147483647 h 134"/>
              <a:gd name="T4" fmla="*/ 2147483647 w 38"/>
              <a:gd name="T5" fmla="*/ 2147483647 h 134"/>
              <a:gd name="T6" fmla="*/ 2147483647 w 38"/>
              <a:gd name="T7" fmla="*/ 0 h 134"/>
              <a:gd name="T8" fmla="*/ 0 w 38"/>
              <a:gd name="T9" fmla="*/ 2147483647 h 134"/>
              <a:gd name="T10" fmla="*/ 2147483647 w 38"/>
              <a:gd name="T11" fmla="*/ 2147483647 h 134"/>
              <a:gd name="T12" fmla="*/ 2147483647 w 38"/>
              <a:gd name="T13" fmla="*/ 2147483647 h 134"/>
              <a:gd name="T14" fmla="*/ 2147483647 w 38"/>
              <a:gd name="T15" fmla="*/ 2147483647 h 134"/>
              <a:gd name="T16" fmla="*/ 2147483647 w 38"/>
              <a:gd name="T17" fmla="*/ 2147483647 h 134"/>
              <a:gd name="T18" fmla="*/ 2147483647 w 38"/>
              <a:gd name="T19" fmla="*/ 2147483647 h 1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8"/>
              <a:gd name="T31" fmla="*/ 0 h 134"/>
              <a:gd name="T32" fmla="*/ 38 w 38"/>
              <a:gd name="T33" fmla="*/ 134 h 13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8" h="134">
                <a:moveTo>
                  <a:pt x="11" y="134"/>
                </a:moveTo>
                <a:lnTo>
                  <a:pt x="12" y="131"/>
                </a:lnTo>
                <a:lnTo>
                  <a:pt x="38" y="2"/>
                </a:lnTo>
                <a:lnTo>
                  <a:pt x="26" y="0"/>
                </a:lnTo>
                <a:lnTo>
                  <a:pt x="0" y="129"/>
                </a:lnTo>
                <a:lnTo>
                  <a:pt x="1" y="125"/>
                </a:lnTo>
                <a:lnTo>
                  <a:pt x="11" y="134"/>
                </a:lnTo>
                <a:lnTo>
                  <a:pt x="12" y="133"/>
                </a:lnTo>
                <a:lnTo>
                  <a:pt x="12" y="131"/>
                </a:lnTo>
                <a:lnTo>
                  <a:pt x="11" y="13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49" name="Freeform 493"/>
          <p:cNvSpPr>
            <a:spLocks/>
          </p:cNvSpPr>
          <p:nvPr/>
        </p:nvSpPr>
        <p:spPr bwMode="auto">
          <a:xfrm>
            <a:off x="4124325" y="3702050"/>
            <a:ext cx="3175" cy="3175"/>
          </a:xfrm>
          <a:custGeom>
            <a:avLst/>
            <a:gdLst>
              <a:gd name="T0" fmla="*/ 2147483647 w 13"/>
              <a:gd name="T1" fmla="*/ 2147483647 h 14"/>
              <a:gd name="T2" fmla="*/ 2147483647 w 13"/>
              <a:gd name="T3" fmla="*/ 2147483647 h 14"/>
              <a:gd name="T4" fmla="*/ 2147483647 w 13"/>
              <a:gd name="T5" fmla="*/ 2147483647 h 14"/>
              <a:gd name="T6" fmla="*/ 2147483647 w 13"/>
              <a:gd name="T7" fmla="*/ 0 h 14"/>
              <a:gd name="T8" fmla="*/ 0 w 13"/>
              <a:gd name="T9" fmla="*/ 2147483647 h 14"/>
              <a:gd name="T10" fmla="*/ 2147483647 w 13"/>
              <a:gd name="T11" fmla="*/ 2147483647 h 14"/>
              <a:gd name="T12" fmla="*/ 2147483647 w 13"/>
              <a:gd name="T13" fmla="*/ 2147483647 h 14"/>
              <a:gd name="T14" fmla="*/ 2147483647 w 13"/>
              <a:gd name="T15" fmla="*/ 2147483647 h 14"/>
              <a:gd name="T16" fmla="*/ 2147483647 w 13"/>
              <a:gd name="T17" fmla="*/ 2147483647 h 14"/>
              <a:gd name="T18" fmla="*/ 2147483647 w 13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3"/>
              <a:gd name="T31" fmla="*/ 0 h 14"/>
              <a:gd name="T32" fmla="*/ 13 w 13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3" h="14">
                <a:moveTo>
                  <a:pt x="9" y="14"/>
                </a:moveTo>
                <a:lnTo>
                  <a:pt x="10" y="13"/>
                </a:lnTo>
                <a:lnTo>
                  <a:pt x="13" y="9"/>
                </a:lnTo>
                <a:lnTo>
                  <a:pt x="3" y="0"/>
                </a:lnTo>
                <a:lnTo>
                  <a:pt x="0" y="5"/>
                </a:lnTo>
                <a:lnTo>
                  <a:pt x="1" y="4"/>
                </a:lnTo>
                <a:lnTo>
                  <a:pt x="9" y="14"/>
                </a:lnTo>
                <a:lnTo>
                  <a:pt x="9" y="13"/>
                </a:lnTo>
                <a:lnTo>
                  <a:pt x="10" y="13"/>
                </a:lnTo>
                <a:lnTo>
                  <a:pt x="9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50" name="Freeform 494"/>
          <p:cNvSpPr>
            <a:spLocks/>
          </p:cNvSpPr>
          <p:nvPr/>
        </p:nvSpPr>
        <p:spPr bwMode="auto">
          <a:xfrm>
            <a:off x="4124325" y="3703638"/>
            <a:ext cx="1588" cy="1587"/>
          </a:xfrm>
          <a:custGeom>
            <a:avLst/>
            <a:gdLst>
              <a:gd name="T0" fmla="*/ 2147483647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2147483647 h 14"/>
              <a:gd name="T6" fmla="*/ 2147483647 w 14"/>
              <a:gd name="T7" fmla="*/ 0 h 14"/>
              <a:gd name="T8" fmla="*/ 0 w 14"/>
              <a:gd name="T9" fmla="*/ 2147483647 h 14"/>
              <a:gd name="T10" fmla="*/ 2147483647 w 14"/>
              <a:gd name="T11" fmla="*/ 2147483647 h 14"/>
              <a:gd name="T12" fmla="*/ 2147483647 w 14"/>
              <a:gd name="T13" fmla="*/ 2147483647 h 14"/>
              <a:gd name="T14" fmla="*/ 2147483647 w 14"/>
              <a:gd name="T15" fmla="*/ 2147483647 h 14"/>
              <a:gd name="T16" fmla="*/ 2147483647 w 14"/>
              <a:gd name="T17" fmla="*/ 2147483647 h 14"/>
              <a:gd name="T18" fmla="*/ 2147483647 w 14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4"/>
              <a:gd name="T32" fmla="*/ 14 w 14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4">
                <a:moveTo>
                  <a:pt x="8" y="14"/>
                </a:moveTo>
                <a:lnTo>
                  <a:pt x="9" y="14"/>
                </a:lnTo>
                <a:lnTo>
                  <a:pt x="14" y="10"/>
                </a:lnTo>
                <a:lnTo>
                  <a:pt x="6" y="0"/>
                </a:lnTo>
                <a:lnTo>
                  <a:pt x="0" y="4"/>
                </a:lnTo>
                <a:lnTo>
                  <a:pt x="2" y="4"/>
                </a:lnTo>
                <a:lnTo>
                  <a:pt x="8" y="14"/>
                </a:lnTo>
                <a:lnTo>
                  <a:pt x="9" y="14"/>
                </a:lnTo>
                <a:lnTo>
                  <a:pt x="8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51" name="Freeform 495"/>
          <p:cNvSpPr>
            <a:spLocks/>
          </p:cNvSpPr>
          <p:nvPr/>
        </p:nvSpPr>
        <p:spPr bwMode="auto">
          <a:xfrm>
            <a:off x="4122738" y="3703638"/>
            <a:ext cx="3175" cy="1587"/>
          </a:xfrm>
          <a:custGeom>
            <a:avLst/>
            <a:gdLst>
              <a:gd name="T0" fmla="*/ 2147483647 w 12"/>
              <a:gd name="T1" fmla="*/ 2147483647 h 14"/>
              <a:gd name="T2" fmla="*/ 2147483647 w 12"/>
              <a:gd name="T3" fmla="*/ 2147483647 h 14"/>
              <a:gd name="T4" fmla="*/ 2147483647 w 12"/>
              <a:gd name="T5" fmla="*/ 2147483647 h 14"/>
              <a:gd name="T6" fmla="*/ 2147483647 w 12"/>
              <a:gd name="T7" fmla="*/ 0 h 14"/>
              <a:gd name="T8" fmla="*/ 0 w 12"/>
              <a:gd name="T9" fmla="*/ 2147483647 h 14"/>
              <a:gd name="T10" fmla="*/ 2147483647 w 12"/>
              <a:gd name="T11" fmla="*/ 2147483647 h 14"/>
              <a:gd name="T12" fmla="*/ 2147483647 w 12"/>
              <a:gd name="T13" fmla="*/ 2147483647 h 14"/>
              <a:gd name="T14" fmla="*/ 2147483647 w 12"/>
              <a:gd name="T15" fmla="*/ 2147483647 h 14"/>
              <a:gd name="T16" fmla="*/ 2147483647 w 12"/>
              <a:gd name="T17" fmla="*/ 2147483647 h 14"/>
              <a:gd name="T18" fmla="*/ 2147483647 w 12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4"/>
              <a:gd name="T32" fmla="*/ 12 w 12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4">
                <a:moveTo>
                  <a:pt x="4" y="14"/>
                </a:moveTo>
                <a:lnTo>
                  <a:pt x="7" y="13"/>
                </a:lnTo>
                <a:lnTo>
                  <a:pt x="12" y="10"/>
                </a:lnTo>
                <a:lnTo>
                  <a:pt x="6" y="0"/>
                </a:lnTo>
                <a:lnTo>
                  <a:pt x="0" y="3"/>
                </a:lnTo>
                <a:lnTo>
                  <a:pt x="2" y="2"/>
                </a:lnTo>
                <a:lnTo>
                  <a:pt x="4" y="14"/>
                </a:lnTo>
                <a:lnTo>
                  <a:pt x="6" y="14"/>
                </a:lnTo>
                <a:lnTo>
                  <a:pt x="7" y="13"/>
                </a:lnTo>
                <a:lnTo>
                  <a:pt x="4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52" name="Freeform 496"/>
          <p:cNvSpPr>
            <a:spLocks/>
          </p:cNvSpPr>
          <p:nvPr/>
        </p:nvSpPr>
        <p:spPr bwMode="auto">
          <a:xfrm>
            <a:off x="4122738" y="3703638"/>
            <a:ext cx="1587" cy="1587"/>
          </a:xfrm>
          <a:custGeom>
            <a:avLst/>
            <a:gdLst>
              <a:gd name="T0" fmla="*/ 2147483647 w 8"/>
              <a:gd name="T1" fmla="*/ 2147483647 h 13"/>
              <a:gd name="T2" fmla="*/ 2147483647 w 8"/>
              <a:gd name="T3" fmla="*/ 2147483647 h 13"/>
              <a:gd name="T4" fmla="*/ 2147483647 w 8"/>
              <a:gd name="T5" fmla="*/ 2147483647 h 13"/>
              <a:gd name="T6" fmla="*/ 2147483647 w 8"/>
              <a:gd name="T7" fmla="*/ 0 h 13"/>
              <a:gd name="T8" fmla="*/ 0 w 8"/>
              <a:gd name="T9" fmla="*/ 2147483647 h 13"/>
              <a:gd name="T10" fmla="*/ 2147483647 w 8"/>
              <a:gd name="T11" fmla="*/ 2147483647 h 13"/>
              <a:gd name="T12" fmla="*/ 2147483647 w 8"/>
              <a:gd name="T13" fmla="*/ 2147483647 h 13"/>
              <a:gd name="T14" fmla="*/ 2147483647 w 8"/>
              <a:gd name="T15" fmla="*/ 2147483647 h 13"/>
              <a:gd name="T16" fmla="*/ 2147483647 w 8"/>
              <a:gd name="T17" fmla="*/ 2147483647 h 13"/>
              <a:gd name="T18" fmla="*/ 2147483647 w 8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13"/>
              <a:gd name="T32" fmla="*/ 8 w 8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13">
                <a:moveTo>
                  <a:pt x="1" y="13"/>
                </a:moveTo>
                <a:lnTo>
                  <a:pt x="2" y="13"/>
                </a:lnTo>
                <a:lnTo>
                  <a:pt x="8" y="12"/>
                </a:lnTo>
                <a:lnTo>
                  <a:pt x="6" y="0"/>
                </a:lnTo>
                <a:lnTo>
                  <a:pt x="0" y="1"/>
                </a:lnTo>
                <a:lnTo>
                  <a:pt x="1" y="1"/>
                </a:lnTo>
                <a:lnTo>
                  <a:pt x="1" y="13"/>
                </a:lnTo>
                <a:lnTo>
                  <a:pt x="2" y="13"/>
                </a:lnTo>
                <a:lnTo>
                  <a:pt x="1" y="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53" name="Freeform 497"/>
          <p:cNvSpPr>
            <a:spLocks/>
          </p:cNvSpPr>
          <p:nvPr/>
        </p:nvSpPr>
        <p:spPr bwMode="auto">
          <a:xfrm>
            <a:off x="3998913" y="3695700"/>
            <a:ext cx="123825" cy="9525"/>
          </a:xfrm>
          <a:custGeom>
            <a:avLst/>
            <a:gdLst>
              <a:gd name="T0" fmla="*/ 0 w 704"/>
              <a:gd name="T1" fmla="*/ 2147483647 h 71"/>
              <a:gd name="T2" fmla="*/ 2147483647 w 704"/>
              <a:gd name="T3" fmla="*/ 2147483647 h 71"/>
              <a:gd name="T4" fmla="*/ 2147483647 w 704"/>
              <a:gd name="T5" fmla="*/ 2147483647 h 71"/>
              <a:gd name="T6" fmla="*/ 2147483647 w 704"/>
              <a:gd name="T7" fmla="*/ 2147483647 h 71"/>
              <a:gd name="T8" fmla="*/ 2147483647 w 704"/>
              <a:gd name="T9" fmla="*/ 0 h 71"/>
              <a:gd name="T10" fmla="*/ 2147483647 w 704"/>
              <a:gd name="T11" fmla="*/ 0 h 71"/>
              <a:gd name="T12" fmla="*/ 0 w 704"/>
              <a:gd name="T13" fmla="*/ 2147483647 h 71"/>
              <a:gd name="T14" fmla="*/ 0 w 704"/>
              <a:gd name="T15" fmla="*/ 2147483647 h 71"/>
              <a:gd name="T16" fmla="*/ 2147483647 w 704"/>
              <a:gd name="T17" fmla="*/ 2147483647 h 71"/>
              <a:gd name="T18" fmla="*/ 0 w 704"/>
              <a:gd name="T19" fmla="*/ 2147483647 h 7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04"/>
              <a:gd name="T31" fmla="*/ 0 h 71"/>
              <a:gd name="T32" fmla="*/ 704 w 704"/>
              <a:gd name="T33" fmla="*/ 71 h 7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04" h="71">
                <a:moveTo>
                  <a:pt x="0" y="12"/>
                </a:moveTo>
                <a:lnTo>
                  <a:pt x="1" y="12"/>
                </a:lnTo>
                <a:lnTo>
                  <a:pt x="704" y="71"/>
                </a:lnTo>
                <a:lnTo>
                  <a:pt x="704" y="59"/>
                </a:lnTo>
                <a:lnTo>
                  <a:pt x="1" y="0"/>
                </a:lnTo>
                <a:lnTo>
                  <a:pt x="2" y="0"/>
                </a:lnTo>
                <a:lnTo>
                  <a:pt x="0" y="12"/>
                </a:lnTo>
                <a:lnTo>
                  <a:pt x="1" y="12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54" name="Freeform 498"/>
          <p:cNvSpPr>
            <a:spLocks/>
          </p:cNvSpPr>
          <p:nvPr/>
        </p:nvSpPr>
        <p:spPr bwMode="auto">
          <a:xfrm>
            <a:off x="3997325" y="3695700"/>
            <a:ext cx="1588" cy="1588"/>
          </a:xfrm>
          <a:custGeom>
            <a:avLst/>
            <a:gdLst>
              <a:gd name="T0" fmla="*/ 0 w 12"/>
              <a:gd name="T1" fmla="*/ 2147483647 h 14"/>
              <a:gd name="T2" fmla="*/ 2147483647 w 12"/>
              <a:gd name="T3" fmla="*/ 2147483647 h 14"/>
              <a:gd name="T4" fmla="*/ 2147483647 w 12"/>
              <a:gd name="T5" fmla="*/ 2147483647 h 14"/>
              <a:gd name="T6" fmla="*/ 2147483647 w 12"/>
              <a:gd name="T7" fmla="*/ 2147483647 h 14"/>
              <a:gd name="T8" fmla="*/ 2147483647 w 12"/>
              <a:gd name="T9" fmla="*/ 0 h 14"/>
              <a:gd name="T10" fmla="*/ 2147483647 w 12"/>
              <a:gd name="T11" fmla="*/ 2147483647 h 14"/>
              <a:gd name="T12" fmla="*/ 0 w 12"/>
              <a:gd name="T13" fmla="*/ 2147483647 h 14"/>
              <a:gd name="T14" fmla="*/ 2147483647 w 12"/>
              <a:gd name="T15" fmla="*/ 2147483647 h 14"/>
              <a:gd name="T16" fmla="*/ 2147483647 w 12"/>
              <a:gd name="T17" fmla="*/ 2147483647 h 14"/>
              <a:gd name="T18" fmla="*/ 0 w 12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4"/>
              <a:gd name="T32" fmla="*/ 12 w 12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4">
                <a:moveTo>
                  <a:pt x="0" y="11"/>
                </a:moveTo>
                <a:lnTo>
                  <a:pt x="2" y="12"/>
                </a:lnTo>
                <a:lnTo>
                  <a:pt x="10" y="14"/>
                </a:lnTo>
                <a:lnTo>
                  <a:pt x="12" y="2"/>
                </a:lnTo>
                <a:lnTo>
                  <a:pt x="4" y="0"/>
                </a:lnTo>
                <a:lnTo>
                  <a:pt x="6" y="1"/>
                </a:lnTo>
                <a:lnTo>
                  <a:pt x="0" y="11"/>
                </a:lnTo>
                <a:lnTo>
                  <a:pt x="1" y="12"/>
                </a:lnTo>
                <a:lnTo>
                  <a:pt x="2" y="12"/>
                </a:lnTo>
                <a:lnTo>
                  <a:pt x="0" y="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55" name="Freeform 499"/>
          <p:cNvSpPr>
            <a:spLocks/>
          </p:cNvSpPr>
          <p:nvPr/>
        </p:nvSpPr>
        <p:spPr bwMode="auto">
          <a:xfrm>
            <a:off x="3995738" y="3695700"/>
            <a:ext cx="1587" cy="1588"/>
          </a:xfrm>
          <a:custGeom>
            <a:avLst/>
            <a:gdLst>
              <a:gd name="T0" fmla="*/ 0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2147483647 h 14"/>
              <a:gd name="T6" fmla="*/ 2147483647 w 14"/>
              <a:gd name="T7" fmla="*/ 2147483647 h 14"/>
              <a:gd name="T8" fmla="*/ 2147483647 w 14"/>
              <a:gd name="T9" fmla="*/ 0 h 14"/>
              <a:gd name="T10" fmla="*/ 2147483647 w 14"/>
              <a:gd name="T11" fmla="*/ 2147483647 h 14"/>
              <a:gd name="T12" fmla="*/ 0 w 14"/>
              <a:gd name="T13" fmla="*/ 2147483647 h 14"/>
              <a:gd name="T14" fmla="*/ 2147483647 w 14"/>
              <a:gd name="T15" fmla="*/ 2147483647 h 14"/>
              <a:gd name="T16" fmla="*/ 2147483647 w 14"/>
              <a:gd name="T17" fmla="*/ 2147483647 h 14"/>
              <a:gd name="T18" fmla="*/ 0 w 14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4"/>
              <a:gd name="T32" fmla="*/ 14 w 14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4">
                <a:moveTo>
                  <a:pt x="0" y="9"/>
                </a:moveTo>
                <a:lnTo>
                  <a:pt x="2" y="10"/>
                </a:lnTo>
                <a:lnTo>
                  <a:pt x="8" y="14"/>
                </a:lnTo>
                <a:lnTo>
                  <a:pt x="14" y="4"/>
                </a:lnTo>
                <a:lnTo>
                  <a:pt x="8" y="0"/>
                </a:lnTo>
                <a:lnTo>
                  <a:pt x="10" y="1"/>
                </a:lnTo>
                <a:lnTo>
                  <a:pt x="0" y="9"/>
                </a:lnTo>
                <a:lnTo>
                  <a:pt x="1" y="9"/>
                </a:lnTo>
                <a:lnTo>
                  <a:pt x="2" y="10"/>
                </a:lnTo>
                <a:lnTo>
                  <a:pt x="0" y="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56" name="Freeform 500"/>
          <p:cNvSpPr>
            <a:spLocks/>
          </p:cNvSpPr>
          <p:nvPr/>
        </p:nvSpPr>
        <p:spPr bwMode="auto">
          <a:xfrm>
            <a:off x="3994150" y="3695700"/>
            <a:ext cx="3175" cy="1588"/>
          </a:xfrm>
          <a:custGeom>
            <a:avLst/>
            <a:gdLst>
              <a:gd name="T0" fmla="*/ 0 w 15"/>
              <a:gd name="T1" fmla="*/ 2147483647 h 13"/>
              <a:gd name="T2" fmla="*/ 2147483647 w 15"/>
              <a:gd name="T3" fmla="*/ 2147483647 h 13"/>
              <a:gd name="T4" fmla="*/ 2147483647 w 15"/>
              <a:gd name="T5" fmla="*/ 2147483647 h 13"/>
              <a:gd name="T6" fmla="*/ 2147483647 w 15"/>
              <a:gd name="T7" fmla="*/ 2147483647 h 13"/>
              <a:gd name="T8" fmla="*/ 2147483647 w 15"/>
              <a:gd name="T9" fmla="*/ 0 h 13"/>
              <a:gd name="T10" fmla="*/ 2147483647 w 15"/>
              <a:gd name="T11" fmla="*/ 2147483647 h 13"/>
              <a:gd name="T12" fmla="*/ 0 w 15"/>
              <a:gd name="T13" fmla="*/ 2147483647 h 13"/>
              <a:gd name="T14" fmla="*/ 0 w 15"/>
              <a:gd name="T15" fmla="*/ 2147483647 h 13"/>
              <a:gd name="T16" fmla="*/ 2147483647 w 15"/>
              <a:gd name="T17" fmla="*/ 2147483647 h 13"/>
              <a:gd name="T18" fmla="*/ 0 w 15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13"/>
              <a:gd name="T32" fmla="*/ 15 w 15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13">
                <a:moveTo>
                  <a:pt x="0" y="5"/>
                </a:moveTo>
                <a:lnTo>
                  <a:pt x="1" y="8"/>
                </a:lnTo>
                <a:lnTo>
                  <a:pt x="5" y="13"/>
                </a:lnTo>
                <a:lnTo>
                  <a:pt x="15" y="5"/>
                </a:lnTo>
                <a:lnTo>
                  <a:pt x="11" y="0"/>
                </a:lnTo>
                <a:lnTo>
                  <a:pt x="12" y="3"/>
                </a:lnTo>
                <a:lnTo>
                  <a:pt x="0" y="5"/>
                </a:lnTo>
                <a:lnTo>
                  <a:pt x="0" y="7"/>
                </a:lnTo>
                <a:lnTo>
                  <a:pt x="1" y="8"/>
                </a:lnTo>
                <a:lnTo>
                  <a:pt x="0" y="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57" name="Freeform 501"/>
          <p:cNvSpPr>
            <a:spLocks/>
          </p:cNvSpPr>
          <p:nvPr/>
        </p:nvSpPr>
        <p:spPr bwMode="auto">
          <a:xfrm>
            <a:off x="3994150" y="3694113"/>
            <a:ext cx="3175" cy="1587"/>
          </a:xfrm>
          <a:custGeom>
            <a:avLst/>
            <a:gdLst>
              <a:gd name="T0" fmla="*/ 0 w 13"/>
              <a:gd name="T1" fmla="*/ 0 h 9"/>
              <a:gd name="T2" fmla="*/ 0 w 13"/>
              <a:gd name="T3" fmla="*/ 2147483647 h 9"/>
              <a:gd name="T4" fmla="*/ 2147483647 w 13"/>
              <a:gd name="T5" fmla="*/ 2147483647 h 9"/>
              <a:gd name="T6" fmla="*/ 2147483647 w 13"/>
              <a:gd name="T7" fmla="*/ 2147483647 h 9"/>
              <a:gd name="T8" fmla="*/ 2147483647 w 13"/>
              <a:gd name="T9" fmla="*/ 0 h 9"/>
              <a:gd name="T10" fmla="*/ 2147483647 w 13"/>
              <a:gd name="T11" fmla="*/ 2147483647 h 9"/>
              <a:gd name="T12" fmla="*/ 0 w 13"/>
              <a:gd name="T13" fmla="*/ 0 h 9"/>
              <a:gd name="T14" fmla="*/ 0 w 13"/>
              <a:gd name="T15" fmla="*/ 2147483647 h 9"/>
              <a:gd name="T16" fmla="*/ 0 w 13"/>
              <a:gd name="T17" fmla="*/ 2147483647 h 9"/>
              <a:gd name="T18" fmla="*/ 0 w 13"/>
              <a:gd name="T19" fmla="*/ 0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3"/>
              <a:gd name="T31" fmla="*/ 0 h 9"/>
              <a:gd name="T32" fmla="*/ 13 w 13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3" h="9">
                <a:moveTo>
                  <a:pt x="0" y="0"/>
                </a:moveTo>
                <a:lnTo>
                  <a:pt x="0" y="2"/>
                </a:lnTo>
                <a:lnTo>
                  <a:pt x="1" y="9"/>
                </a:lnTo>
                <a:lnTo>
                  <a:pt x="13" y="7"/>
                </a:lnTo>
                <a:lnTo>
                  <a:pt x="12" y="0"/>
                </a:lnTo>
                <a:lnTo>
                  <a:pt x="12" y="2"/>
                </a:lnTo>
                <a:lnTo>
                  <a:pt x="0" y="0"/>
                </a:lnTo>
                <a:lnTo>
                  <a:pt x="0" y="1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58" name="Freeform 502"/>
          <p:cNvSpPr>
            <a:spLocks/>
          </p:cNvSpPr>
          <p:nvPr/>
        </p:nvSpPr>
        <p:spPr bwMode="auto">
          <a:xfrm>
            <a:off x="3994150" y="3676650"/>
            <a:ext cx="4763" cy="19050"/>
          </a:xfrm>
          <a:custGeom>
            <a:avLst/>
            <a:gdLst>
              <a:gd name="T0" fmla="*/ 2147483647 w 24"/>
              <a:gd name="T1" fmla="*/ 0 h 136"/>
              <a:gd name="T2" fmla="*/ 2147483647 w 24"/>
              <a:gd name="T3" fmla="*/ 2147483647 h 136"/>
              <a:gd name="T4" fmla="*/ 0 w 24"/>
              <a:gd name="T5" fmla="*/ 2147483647 h 136"/>
              <a:gd name="T6" fmla="*/ 2147483647 w 24"/>
              <a:gd name="T7" fmla="*/ 2147483647 h 136"/>
              <a:gd name="T8" fmla="*/ 2147483647 w 24"/>
              <a:gd name="T9" fmla="*/ 2147483647 h 136"/>
              <a:gd name="T10" fmla="*/ 2147483647 w 24"/>
              <a:gd name="T11" fmla="*/ 2147483647 h 136"/>
              <a:gd name="T12" fmla="*/ 2147483647 w 24"/>
              <a:gd name="T13" fmla="*/ 0 h 136"/>
              <a:gd name="T14" fmla="*/ 2147483647 w 24"/>
              <a:gd name="T15" fmla="*/ 2147483647 h 136"/>
              <a:gd name="T16" fmla="*/ 2147483647 w 24"/>
              <a:gd name="T17" fmla="*/ 2147483647 h 136"/>
              <a:gd name="T18" fmla="*/ 2147483647 w 24"/>
              <a:gd name="T19" fmla="*/ 0 h 1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4"/>
              <a:gd name="T31" fmla="*/ 0 h 136"/>
              <a:gd name="T32" fmla="*/ 24 w 24"/>
              <a:gd name="T33" fmla="*/ 136 h 1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4" h="136">
                <a:moveTo>
                  <a:pt x="12" y="0"/>
                </a:moveTo>
                <a:lnTo>
                  <a:pt x="12" y="1"/>
                </a:lnTo>
                <a:lnTo>
                  <a:pt x="0" y="134"/>
                </a:lnTo>
                <a:lnTo>
                  <a:pt x="12" y="136"/>
                </a:lnTo>
                <a:lnTo>
                  <a:pt x="24" y="3"/>
                </a:lnTo>
                <a:lnTo>
                  <a:pt x="24" y="4"/>
                </a:lnTo>
                <a:lnTo>
                  <a:pt x="12" y="0"/>
                </a:lnTo>
                <a:lnTo>
                  <a:pt x="12" y="1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59" name="Freeform 503"/>
          <p:cNvSpPr>
            <a:spLocks/>
          </p:cNvSpPr>
          <p:nvPr/>
        </p:nvSpPr>
        <p:spPr bwMode="auto">
          <a:xfrm>
            <a:off x="3997325" y="3676650"/>
            <a:ext cx="1588" cy="1588"/>
          </a:xfrm>
          <a:custGeom>
            <a:avLst/>
            <a:gdLst>
              <a:gd name="T0" fmla="*/ 2147483647 w 14"/>
              <a:gd name="T1" fmla="*/ 0 h 11"/>
              <a:gd name="T2" fmla="*/ 2147483647 w 14"/>
              <a:gd name="T3" fmla="*/ 2147483647 h 11"/>
              <a:gd name="T4" fmla="*/ 0 w 14"/>
              <a:gd name="T5" fmla="*/ 2147483647 h 11"/>
              <a:gd name="T6" fmla="*/ 2147483647 w 14"/>
              <a:gd name="T7" fmla="*/ 2147483647 h 11"/>
              <a:gd name="T8" fmla="*/ 2147483647 w 14"/>
              <a:gd name="T9" fmla="*/ 2147483647 h 11"/>
              <a:gd name="T10" fmla="*/ 2147483647 w 14"/>
              <a:gd name="T11" fmla="*/ 2147483647 h 11"/>
              <a:gd name="T12" fmla="*/ 2147483647 w 14"/>
              <a:gd name="T13" fmla="*/ 0 h 11"/>
              <a:gd name="T14" fmla="*/ 2147483647 w 14"/>
              <a:gd name="T15" fmla="*/ 2147483647 h 11"/>
              <a:gd name="T16" fmla="*/ 2147483647 w 14"/>
              <a:gd name="T17" fmla="*/ 2147483647 h 11"/>
              <a:gd name="T18" fmla="*/ 2147483647 w 14"/>
              <a:gd name="T19" fmla="*/ 0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1"/>
              <a:gd name="T32" fmla="*/ 14 w 14"/>
              <a:gd name="T33" fmla="*/ 11 h 1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1">
                <a:moveTo>
                  <a:pt x="4" y="0"/>
                </a:moveTo>
                <a:lnTo>
                  <a:pt x="2" y="2"/>
                </a:lnTo>
                <a:lnTo>
                  <a:pt x="0" y="7"/>
                </a:lnTo>
                <a:lnTo>
                  <a:pt x="12" y="11"/>
                </a:lnTo>
                <a:lnTo>
                  <a:pt x="14" y="6"/>
                </a:lnTo>
                <a:lnTo>
                  <a:pt x="12" y="8"/>
                </a:lnTo>
                <a:lnTo>
                  <a:pt x="4" y="0"/>
                </a:lnTo>
                <a:lnTo>
                  <a:pt x="3" y="1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60" name="Freeform 504"/>
          <p:cNvSpPr>
            <a:spLocks/>
          </p:cNvSpPr>
          <p:nvPr/>
        </p:nvSpPr>
        <p:spPr bwMode="auto">
          <a:xfrm>
            <a:off x="3997325" y="3675063"/>
            <a:ext cx="1588" cy="1587"/>
          </a:xfrm>
          <a:custGeom>
            <a:avLst/>
            <a:gdLst>
              <a:gd name="T0" fmla="*/ 2147483647 w 12"/>
              <a:gd name="T1" fmla="*/ 0 h 15"/>
              <a:gd name="T2" fmla="*/ 2147483647 w 12"/>
              <a:gd name="T3" fmla="*/ 2147483647 h 15"/>
              <a:gd name="T4" fmla="*/ 0 w 12"/>
              <a:gd name="T5" fmla="*/ 2147483647 h 15"/>
              <a:gd name="T6" fmla="*/ 2147483647 w 12"/>
              <a:gd name="T7" fmla="*/ 2147483647 h 15"/>
              <a:gd name="T8" fmla="*/ 2147483647 w 12"/>
              <a:gd name="T9" fmla="*/ 2147483647 h 15"/>
              <a:gd name="T10" fmla="*/ 2147483647 w 12"/>
              <a:gd name="T11" fmla="*/ 2147483647 h 15"/>
              <a:gd name="T12" fmla="*/ 2147483647 w 12"/>
              <a:gd name="T13" fmla="*/ 0 h 15"/>
              <a:gd name="T14" fmla="*/ 2147483647 w 12"/>
              <a:gd name="T15" fmla="*/ 2147483647 h 15"/>
              <a:gd name="T16" fmla="*/ 2147483647 w 12"/>
              <a:gd name="T17" fmla="*/ 2147483647 h 15"/>
              <a:gd name="T18" fmla="*/ 2147483647 w 12"/>
              <a:gd name="T19" fmla="*/ 0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5"/>
              <a:gd name="T32" fmla="*/ 12 w 12"/>
              <a:gd name="T33" fmla="*/ 15 h 1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5">
                <a:moveTo>
                  <a:pt x="6" y="0"/>
                </a:moveTo>
                <a:lnTo>
                  <a:pt x="4" y="2"/>
                </a:lnTo>
                <a:lnTo>
                  <a:pt x="0" y="7"/>
                </a:lnTo>
                <a:lnTo>
                  <a:pt x="8" y="15"/>
                </a:lnTo>
                <a:lnTo>
                  <a:pt x="12" y="11"/>
                </a:lnTo>
                <a:lnTo>
                  <a:pt x="10" y="13"/>
                </a:lnTo>
                <a:lnTo>
                  <a:pt x="6" y="0"/>
                </a:lnTo>
                <a:lnTo>
                  <a:pt x="5" y="1"/>
                </a:lnTo>
                <a:lnTo>
                  <a:pt x="4" y="2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61" name="Freeform 505"/>
          <p:cNvSpPr>
            <a:spLocks/>
          </p:cNvSpPr>
          <p:nvPr/>
        </p:nvSpPr>
        <p:spPr bwMode="auto">
          <a:xfrm>
            <a:off x="3998913" y="3675063"/>
            <a:ext cx="1587" cy="1587"/>
          </a:xfrm>
          <a:custGeom>
            <a:avLst/>
            <a:gdLst>
              <a:gd name="T0" fmla="*/ 2147483647 w 10"/>
              <a:gd name="T1" fmla="*/ 0 h 15"/>
              <a:gd name="T2" fmla="*/ 2147483647 w 10"/>
              <a:gd name="T3" fmla="*/ 0 h 15"/>
              <a:gd name="T4" fmla="*/ 0 w 10"/>
              <a:gd name="T5" fmla="*/ 2147483647 h 15"/>
              <a:gd name="T6" fmla="*/ 2147483647 w 10"/>
              <a:gd name="T7" fmla="*/ 2147483647 h 15"/>
              <a:gd name="T8" fmla="*/ 2147483647 w 10"/>
              <a:gd name="T9" fmla="*/ 2147483647 h 15"/>
              <a:gd name="T10" fmla="*/ 2147483647 w 10"/>
              <a:gd name="T11" fmla="*/ 2147483647 h 15"/>
              <a:gd name="T12" fmla="*/ 2147483647 w 10"/>
              <a:gd name="T13" fmla="*/ 0 h 15"/>
              <a:gd name="T14" fmla="*/ 2147483647 w 10"/>
              <a:gd name="T15" fmla="*/ 0 h 15"/>
              <a:gd name="T16" fmla="*/ 2147483647 w 10"/>
              <a:gd name="T17" fmla="*/ 0 h 15"/>
              <a:gd name="T18" fmla="*/ 2147483647 w 10"/>
              <a:gd name="T19" fmla="*/ 0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0"/>
              <a:gd name="T31" fmla="*/ 0 h 15"/>
              <a:gd name="T32" fmla="*/ 10 w 10"/>
              <a:gd name="T33" fmla="*/ 15 h 1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0" h="15">
                <a:moveTo>
                  <a:pt x="7" y="0"/>
                </a:moveTo>
                <a:lnTo>
                  <a:pt x="6" y="0"/>
                </a:lnTo>
                <a:lnTo>
                  <a:pt x="0" y="2"/>
                </a:lnTo>
                <a:lnTo>
                  <a:pt x="4" y="15"/>
                </a:lnTo>
                <a:lnTo>
                  <a:pt x="10" y="13"/>
                </a:lnTo>
                <a:lnTo>
                  <a:pt x="9" y="13"/>
                </a:lnTo>
                <a:lnTo>
                  <a:pt x="7" y="0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62" name="Freeform 506"/>
          <p:cNvSpPr>
            <a:spLocks/>
          </p:cNvSpPr>
          <p:nvPr/>
        </p:nvSpPr>
        <p:spPr bwMode="auto">
          <a:xfrm>
            <a:off x="3998913" y="3675063"/>
            <a:ext cx="1587" cy="1587"/>
          </a:xfrm>
          <a:custGeom>
            <a:avLst/>
            <a:gdLst>
              <a:gd name="T0" fmla="*/ 2147483647 w 9"/>
              <a:gd name="T1" fmla="*/ 0 h 14"/>
              <a:gd name="T2" fmla="*/ 2147483647 w 9"/>
              <a:gd name="T3" fmla="*/ 0 h 14"/>
              <a:gd name="T4" fmla="*/ 0 w 9"/>
              <a:gd name="T5" fmla="*/ 2147483647 h 14"/>
              <a:gd name="T6" fmla="*/ 2147483647 w 9"/>
              <a:gd name="T7" fmla="*/ 2147483647 h 14"/>
              <a:gd name="T8" fmla="*/ 2147483647 w 9"/>
              <a:gd name="T9" fmla="*/ 2147483647 h 14"/>
              <a:gd name="T10" fmla="*/ 2147483647 w 9"/>
              <a:gd name="T11" fmla="*/ 2147483647 h 14"/>
              <a:gd name="T12" fmla="*/ 2147483647 w 9"/>
              <a:gd name="T13" fmla="*/ 0 h 14"/>
              <a:gd name="T14" fmla="*/ 2147483647 w 9"/>
              <a:gd name="T15" fmla="*/ 0 h 14"/>
              <a:gd name="T16" fmla="*/ 2147483647 w 9"/>
              <a:gd name="T17" fmla="*/ 0 h 14"/>
              <a:gd name="T18" fmla="*/ 2147483647 w 9"/>
              <a:gd name="T19" fmla="*/ 0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14"/>
              <a:gd name="T32" fmla="*/ 9 w 9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14">
                <a:moveTo>
                  <a:pt x="9" y="0"/>
                </a:moveTo>
                <a:lnTo>
                  <a:pt x="7" y="0"/>
                </a:lnTo>
                <a:lnTo>
                  <a:pt x="0" y="1"/>
                </a:lnTo>
                <a:lnTo>
                  <a:pt x="2" y="14"/>
                </a:lnTo>
                <a:lnTo>
                  <a:pt x="9" y="13"/>
                </a:lnTo>
                <a:lnTo>
                  <a:pt x="7" y="13"/>
                </a:lnTo>
                <a:lnTo>
                  <a:pt x="9" y="0"/>
                </a:lnTo>
                <a:lnTo>
                  <a:pt x="8" y="0"/>
                </a:lnTo>
                <a:lnTo>
                  <a:pt x="7" y="0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63" name="Freeform 507"/>
          <p:cNvSpPr>
            <a:spLocks/>
          </p:cNvSpPr>
          <p:nvPr/>
        </p:nvSpPr>
        <p:spPr bwMode="auto">
          <a:xfrm>
            <a:off x="3938588" y="3544888"/>
            <a:ext cx="250825" cy="41275"/>
          </a:xfrm>
          <a:custGeom>
            <a:avLst/>
            <a:gdLst>
              <a:gd name="T0" fmla="*/ 0 w 1416"/>
              <a:gd name="T1" fmla="*/ 2147483647 h 315"/>
              <a:gd name="T2" fmla="*/ 2147483647 w 1416"/>
              <a:gd name="T3" fmla="*/ 2147483647 h 315"/>
              <a:gd name="T4" fmla="*/ 2147483647 w 1416"/>
              <a:gd name="T5" fmla="*/ 2147483647 h 315"/>
              <a:gd name="T6" fmla="*/ 2147483647 w 1416"/>
              <a:gd name="T7" fmla="*/ 2147483647 h 315"/>
              <a:gd name="T8" fmla="*/ 2147483647 w 1416"/>
              <a:gd name="T9" fmla="*/ 2147483647 h 315"/>
              <a:gd name="T10" fmla="*/ 2147483647 w 1416"/>
              <a:gd name="T11" fmla="*/ 2147483647 h 315"/>
              <a:gd name="T12" fmla="*/ 2147483647 w 1416"/>
              <a:gd name="T13" fmla="*/ 2147483647 h 315"/>
              <a:gd name="T14" fmla="*/ 2147483647 w 1416"/>
              <a:gd name="T15" fmla="*/ 2147483647 h 315"/>
              <a:gd name="T16" fmla="*/ 2147483647 w 1416"/>
              <a:gd name="T17" fmla="*/ 2147483647 h 315"/>
              <a:gd name="T18" fmla="*/ 2147483647 w 1416"/>
              <a:gd name="T19" fmla="*/ 2147483647 h 315"/>
              <a:gd name="T20" fmla="*/ 2147483647 w 1416"/>
              <a:gd name="T21" fmla="*/ 2147483647 h 315"/>
              <a:gd name="T22" fmla="*/ 2147483647 w 1416"/>
              <a:gd name="T23" fmla="*/ 0 h 315"/>
              <a:gd name="T24" fmla="*/ 2147483647 w 1416"/>
              <a:gd name="T25" fmla="*/ 0 h 315"/>
              <a:gd name="T26" fmla="*/ 2147483647 w 1416"/>
              <a:gd name="T27" fmla="*/ 2147483647 h 315"/>
              <a:gd name="T28" fmla="*/ 2147483647 w 1416"/>
              <a:gd name="T29" fmla="*/ 2147483647 h 315"/>
              <a:gd name="T30" fmla="*/ 2147483647 w 1416"/>
              <a:gd name="T31" fmla="*/ 2147483647 h 315"/>
              <a:gd name="T32" fmla="*/ 2147483647 w 1416"/>
              <a:gd name="T33" fmla="*/ 2147483647 h 315"/>
              <a:gd name="T34" fmla="*/ 2147483647 w 1416"/>
              <a:gd name="T35" fmla="*/ 2147483647 h 315"/>
              <a:gd name="T36" fmla="*/ 2147483647 w 1416"/>
              <a:gd name="T37" fmla="*/ 2147483647 h 315"/>
              <a:gd name="T38" fmla="*/ 2147483647 w 1416"/>
              <a:gd name="T39" fmla="*/ 2147483647 h 315"/>
              <a:gd name="T40" fmla="*/ 2147483647 w 1416"/>
              <a:gd name="T41" fmla="*/ 2147483647 h 315"/>
              <a:gd name="T42" fmla="*/ 2147483647 w 1416"/>
              <a:gd name="T43" fmla="*/ 2147483647 h 315"/>
              <a:gd name="T44" fmla="*/ 2147483647 w 1416"/>
              <a:gd name="T45" fmla="*/ 2147483647 h 315"/>
              <a:gd name="T46" fmla="*/ 2147483647 w 1416"/>
              <a:gd name="T47" fmla="*/ 2147483647 h 315"/>
              <a:gd name="T48" fmla="*/ 2147483647 w 1416"/>
              <a:gd name="T49" fmla="*/ 2147483647 h 315"/>
              <a:gd name="T50" fmla="*/ 2147483647 w 1416"/>
              <a:gd name="T51" fmla="*/ 2147483647 h 315"/>
              <a:gd name="T52" fmla="*/ 2147483647 w 1416"/>
              <a:gd name="T53" fmla="*/ 2147483647 h 315"/>
              <a:gd name="T54" fmla="*/ 2147483647 w 1416"/>
              <a:gd name="T55" fmla="*/ 2147483647 h 315"/>
              <a:gd name="T56" fmla="*/ 2147483647 w 1416"/>
              <a:gd name="T57" fmla="*/ 2147483647 h 315"/>
              <a:gd name="T58" fmla="*/ 2147483647 w 1416"/>
              <a:gd name="T59" fmla="*/ 2147483647 h 315"/>
              <a:gd name="T60" fmla="*/ 2147483647 w 1416"/>
              <a:gd name="T61" fmla="*/ 2147483647 h 315"/>
              <a:gd name="T62" fmla="*/ 2147483647 w 1416"/>
              <a:gd name="T63" fmla="*/ 2147483647 h 315"/>
              <a:gd name="T64" fmla="*/ 2147483647 w 1416"/>
              <a:gd name="T65" fmla="*/ 2147483647 h 315"/>
              <a:gd name="T66" fmla="*/ 2147483647 w 1416"/>
              <a:gd name="T67" fmla="*/ 2147483647 h 315"/>
              <a:gd name="T68" fmla="*/ 2147483647 w 1416"/>
              <a:gd name="T69" fmla="*/ 2147483647 h 315"/>
              <a:gd name="T70" fmla="*/ 2147483647 w 1416"/>
              <a:gd name="T71" fmla="*/ 2147483647 h 315"/>
              <a:gd name="T72" fmla="*/ 2147483647 w 1416"/>
              <a:gd name="T73" fmla="*/ 2147483647 h 315"/>
              <a:gd name="T74" fmla="*/ 2147483647 w 1416"/>
              <a:gd name="T75" fmla="*/ 2147483647 h 315"/>
              <a:gd name="T76" fmla="*/ 2147483647 w 1416"/>
              <a:gd name="T77" fmla="*/ 2147483647 h 315"/>
              <a:gd name="T78" fmla="*/ 2147483647 w 1416"/>
              <a:gd name="T79" fmla="*/ 2147483647 h 315"/>
              <a:gd name="T80" fmla="*/ 2147483647 w 1416"/>
              <a:gd name="T81" fmla="*/ 2147483647 h 315"/>
              <a:gd name="T82" fmla="*/ 2147483647 w 1416"/>
              <a:gd name="T83" fmla="*/ 2147483647 h 315"/>
              <a:gd name="T84" fmla="*/ 2147483647 w 1416"/>
              <a:gd name="T85" fmla="*/ 2147483647 h 315"/>
              <a:gd name="T86" fmla="*/ 2147483647 w 1416"/>
              <a:gd name="T87" fmla="*/ 2147483647 h 315"/>
              <a:gd name="T88" fmla="*/ 2147483647 w 1416"/>
              <a:gd name="T89" fmla="*/ 2147483647 h 315"/>
              <a:gd name="T90" fmla="*/ 2147483647 w 1416"/>
              <a:gd name="T91" fmla="*/ 2147483647 h 315"/>
              <a:gd name="T92" fmla="*/ 2147483647 w 1416"/>
              <a:gd name="T93" fmla="*/ 2147483647 h 315"/>
              <a:gd name="T94" fmla="*/ 2147483647 w 1416"/>
              <a:gd name="T95" fmla="*/ 2147483647 h 315"/>
              <a:gd name="T96" fmla="*/ 2147483647 w 1416"/>
              <a:gd name="T97" fmla="*/ 2147483647 h 315"/>
              <a:gd name="T98" fmla="*/ 2147483647 w 1416"/>
              <a:gd name="T99" fmla="*/ 2147483647 h 315"/>
              <a:gd name="T100" fmla="*/ 2147483647 w 1416"/>
              <a:gd name="T101" fmla="*/ 2147483647 h 315"/>
              <a:gd name="T102" fmla="*/ 2147483647 w 1416"/>
              <a:gd name="T103" fmla="*/ 2147483647 h 315"/>
              <a:gd name="T104" fmla="*/ 2147483647 w 1416"/>
              <a:gd name="T105" fmla="*/ 2147483647 h 315"/>
              <a:gd name="T106" fmla="*/ 2147483647 w 1416"/>
              <a:gd name="T107" fmla="*/ 2147483647 h 315"/>
              <a:gd name="T108" fmla="*/ 2147483647 w 1416"/>
              <a:gd name="T109" fmla="*/ 2147483647 h 315"/>
              <a:gd name="T110" fmla="*/ 2147483647 w 1416"/>
              <a:gd name="T111" fmla="*/ 2147483647 h 315"/>
              <a:gd name="T112" fmla="*/ 2147483647 w 1416"/>
              <a:gd name="T113" fmla="*/ 2147483647 h 315"/>
              <a:gd name="T114" fmla="*/ 2147483647 w 1416"/>
              <a:gd name="T115" fmla="*/ 2147483647 h 31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16"/>
              <a:gd name="T175" fmla="*/ 0 h 315"/>
              <a:gd name="T176" fmla="*/ 1416 w 1416"/>
              <a:gd name="T177" fmla="*/ 315 h 31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16" h="315">
                <a:moveTo>
                  <a:pt x="2" y="142"/>
                </a:moveTo>
                <a:lnTo>
                  <a:pt x="0" y="121"/>
                </a:lnTo>
                <a:lnTo>
                  <a:pt x="3" y="97"/>
                </a:lnTo>
                <a:lnTo>
                  <a:pt x="10" y="74"/>
                </a:lnTo>
                <a:lnTo>
                  <a:pt x="21" y="58"/>
                </a:lnTo>
                <a:lnTo>
                  <a:pt x="31" y="51"/>
                </a:lnTo>
                <a:lnTo>
                  <a:pt x="43" y="43"/>
                </a:lnTo>
                <a:lnTo>
                  <a:pt x="56" y="38"/>
                </a:lnTo>
                <a:lnTo>
                  <a:pt x="69" y="34"/>
                </a:lnTo>
                <a:lnTo>
                  <a:pt x="83" y="30"/>
                </a:lnTo>
                <a:lnTo>
                  <a:pt x="97" y="28"/>
                </a:lnTo>
                <a:lnTo>
                  <a:pt x="111" y="26"/>
                </a:lnTo>
                <a:lnTo>
                  <a:pt x="125" y="26"/>
                </a:lnTo>
                <a:lnTo>
                  <a:pt x="160" y="23"/>
                </a:lnTo>
                <a:lnTo>
                  <a:pt x="197" y="19"/>
                </a:lnTo>
                <a:lnTo>
                  <a:pt x="233" y="17"/>
                </a:lnTo>
                <a:lnTo>
                  <a:pt x="268" y="14"/>
                </a:lnTo>
                <a:lnTo>
                  <a:pt x="305" y="11"/>
                </a:lnTo>
                <a:lnTo>
                  <a:pt x="341" y="8"/>
                </a:lnTo>
                <a:lnTo>
                  <a:pt x="376" y="6"/>
                </a:lnTo>
                <a:lnTo>
                  <a:pt x="413" y="4"/>
                </a:lnTo>
                <a:lnTo>
                  <a:pt x="449" y="2"/>
                </a:lnTo>
                <a:lnTo>
                  <a:pt x="484" y="1"/>
                </a:lnTo>
                <a:lnTo>
                  <a:pt x="521" y="0"/>
                </a:lnTo>
                <a:lnTo>
                  <a:pt x="556" y="0"/>
                </a:lnTo>
                <a:lnTo>
                  <a:pt x="592" y="0"/>
                </a:lnTo>
                <a:lnTo>
                  <a:pt x="628" y="1"/>
                </a:lnTo>
                <a:lnTo>
                  <a:pt x="663" y="3"/>
                </a:lnTo>
                <a:lnTo>
                  <a:pt x="698" y="6"/>
                </a:lnTo>
                <a:lnTo>
                  <a:pt x="738" y="10"/>
                </a:lnTo>
                <a:lnTo>
                  <a:pt x="776" y="14"/>
                </a:lnTo>
                <a:lnTo>
                  <a:pt x="814" y="18"/>
                </a:lnTo>
                <a:lnTo>
                  <a:pt x="852" y="24"/>
                </a:lnTo>
                <a:lnTo>
                  <a:pt x="890" y="29"/>
                </a:lnTo>
                <a:lnTo>
                  <a:pt x="927" y="35"/>
                </a:lnTo>
                <a:lnTo>
                  <a:pt x="965" y="41"/>
                </a:lnTo>
                <a:lnTo>
                  <a:pt x="1002" y="48"/>
                </a:lnTo>
                <a:lnTo>
                  <a:pt x="1039" y="57"/>
                </a:lnTo>
                <a:lnTo>
                  <a:pt x="1076" y="65"/>
                </a:lnTo>
                <a:lnTo>
                  <a:pt x="1113" y="74"/>
                </a:lnTo>
                <a:lnTo>
                  <a:pt x="1150" y="84"/>
                </a:lnTo>
                <a:lnTo>
                  <a:pt x="1187" y="95"/>
                </a:lnTo>
                <a:lnTo>
                  <a:pt x="1224" y="106"/>
                </a:lnTo>
                <a:lnTo>
                  <a:pt x="1260" y="119"/>
                </a:lnTo>
                <a:lnTo>
                  <a:pt x="1298" y="132"/>
                </a:lnTo>
                <a:lnTo>
                  <a:pt x="1317" y="141"/>
                </a:lnTo>
                <a:lnTo>
                  <a:pt x="1336" y="154"/>
                </a:lnTo>
                <a:lnTo>
                  <a:pt x="1354" y="171"/>
                </a:lnTo>
                <a:lnTo>
                  <a:pt x="1371" y="189"/>
                </a:lnTo>
                <a:lnTo>
                  <a:pt x="1387" y="211"/>
                </a:lnTo>
                <a:lnTo>
                  <a:pt x="1400" y="233"/>
                </a:lnTo>
                <a:lnTo>
                  <a:pt x="1410" y="254"/>
                </a:lnTo>
                <a:lnTo>
                  <a:pt x="1416" y="275"/>
                </a:lnTo>
                <a:lnTo>
                  <a:pt x="1416" y="283"/>
                </a:lnTo>
                <a:lnTo>
                  <a:pt x="1413" y="292"/>
                </a:lnTo>
                <a:lnTo>
                  <a:pt x="1407" y="300"/>
                </a:lnTo>
                <a:lnTo>
                  <a:pt x="1399" y="306"/>
                </a:lnTo>
                <a:lnTo>
                  <a:pt x="1389" y="311"/>
                </a:lnTo>
                <a:lnTo>
                  <a:pt x="1380" y="315"/>
                </a:lnTo>
                <a:lnTo>
                  <a:pt x="1369" y="315"/>
                </a:lnTo>
                <a:lnTo>
                  <a:pt x="1360" y="312"/>
                </a:lnTo>
                <a:lnTo>
                  <a:pt x="1344" y="302"/>
                </a:lnTo>
                <a:lnTo>
                  <a:pt x="1330" y="288"/>
                </a:lnTo>
                <a:lnTo>
                  <a:pt x="1318" y="271"/>
                </a:lnTo>
                <a:lnTo>
                  <a:pt x="1307" y="252"/>
                </a:lnTo>
                <a:lnTo>
                  <a:pt x="1295" y="234"/>
                </a:lnTo>
                <a:lnTo>
                  <a:pt x="1282" y="216"/>
                </a:lnTo>
                <a:lnTo>
                  <a:pt x="1267" y="203"/>
                </a:lnTo>
                <a:lnTo>
                  <a:pt x="1249" y="193"/>
                </a:lnTo>
                <a:lnTo>
                  <a:pt x="1216" y="183"/>
                </a:lnTo>
                <a:lnTo>
                  <a:pt x="1183" y="173"/>
                </a:lnTo>
                <a:lnTo>
                  <a:pt x="1148" y="163"/>
                </a:lnTo>
                <a:lnTo>
                  <a:pt x="1114" y="155"/>
                </a:lnTo>
                <a:lnTo>
                  <a:pt x="1080" y="148"/>
                </a:lnTo>
                <a:lnTo>
                  <a:pt x="1045" y="141"/>
                </a:lnTo>
                <a:lnTo>
                  <a:pt x="1011" y="133"/>
                </a:lnTo>
                <a:lnTo>
                  <a:pt x="977" y="127"/>
                </a:lnTo>
                <a:lnTo>
                  <a:pt x="941" y="122"/>
                </a:lnTo>
                <a:lnTo>
                  <a:pt x="907" y="117"/>
                </a:lnTo>
                <a:lnTo>
                  <a:pt x="872" y="113"/>
                </a:lnTo>
                <a:lnTo>
                  <a:pt x="838" y="109"/>
                </a:lnTo>
                <a:lnTo>
                  <a:pt x="803" y="104"/>
                </a:lnTo>
                <a:lnTo>
                  <a:pt x="768" y="101"/>
                </a:lnTo>
                <a:lnTo>
                  <a:pt x="734" y="98"/>
                </a:lnTo>
                <a:lnTo>
                  <a:pt x="698" y="95"/>
                </a:lnTo>
                <a:lnTo>
                  <a:pt x="662" y="92"/>
                </a:lnTo>
                <a:lnTo>
                  <a:pt x="626" y="89"/>
                </a:lnTo>
                <a:lnTo>
                  <a:pt x="589" y="87"/>
                </a:lnTo>
                <a:lnTo>
                  <a:pt x="554" y="85"/>
                </a:lnTo>
                <a:lnTo>
                  <a:pt x="518" y="83"/>
                </a:lnTo>
                <a:lnTo>
                  <a:pt x="481" y="82"/>
                </a:lnTo>
                <a:lnTo>
                  <a:pt x="445" y="81"/>
                </a:lnTo>
                <a:lnTo>
                  <a:pt x="409" y="80"/>
                </a:lnTo>
                <a:lnTo>
                  <a:pt x="372" y="80"/>
                </a:lnTo>
                <a:lnTo>
                  <a:pt x="337" y="81"/>
                </a:lnTo>
                <a:lnTo>
                  <a:pt x="301" y="82"/>
                </a:lnTo>
                <a:lnTo>
                  <a:pt x="265" y="83"/>
                </a:lnTo>
                <a:lnTo>
                  <a:pt x="229" y="85"/>
                </a:lnTo>
                <a:lnTo>
                  <a:pt x="194" y="88"/>
                </a:lnTo>
                <a:lnTo>
                  <a:pt x="158" y="91"/>
                </a:lnTo>
                <a:lnTo>
                  <a:pt x="123" y="95"/>
                </a:lnTo>
                <a:lnTo>
                  <a:pt x="111" y="98"/>
                </a:lnTo>
                <a:lnTo>
                  <a:pt x="100" y="103"/>
                </a:lnTo>
                <a:lnTo>
                  <a:pt x="90" y="111"/>
                </a:lnTo>
                <a:lnTo>
                  <a:pt x="82" y="120"/>
                </a:lnTo>
                <a:lnTo>
                  <a:pt x="73" y="131"/>
                </a:lnTo>
                <a:lnTo>
                  <a:pt x="67" y="145"/>
                </a:lnTo>
                <a:lnTo>
                  <a:pt x="63" y="160"/>
                </a:lnTo>
                <a:lnTo>
                  <a:pt x="59" y="179"/>
                </a:lnTo>
                <a:lnTo>
                  <a:pt x="56" y="185"/>
                </a:lnTo>
                <a:lnTo>
                  <a:pt x="50" y="185"/>
                </a:lnTo>
                <a:lnTo>
                  <a:pt x="41" y="182"/>
                </a:lnTo>
                <a:lnTo>
                  <a:pt x="32" y="176"/>
                </a:lnTo>
                <a:lnTo>
                  <a:pt x="22" y="169"/>
                </a:lnTo>
                <a:lnTo>
                  <a:pt x="13" y="159"/>
                </a:lnTo>
                <a:lnTo>
                  <a:pt x="6" y="150"/>
                </a:lnTo>
                <a:lnTo>
                  <a:pt x="2" y="142"/>
                </a:lnTo>
                <a:close/>
              </a:path>
            </a:pathLst>
          </a:custGeom>
          <a:solidFill>
            <a:srgbClr val="878F8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64" name="Freeform 508"/>
          <p:cNvSpPr>
            <a:spLocks/>
          </p:cNvSpPr>
          <p:nvPr/>
        </p:nvSpPr>
        <p:spPr bwMode="auto">
          <a:xfrm>
            <a:off x="3938588" y="3543300"/>
            <a:ext cx="250825" cy="41275"/>
          </a:xfrm>
          <a:custGeom>
            <a:avLst/>
            <a:gdLst>
              <a:gd name="T0" fmla="*/ 0 w 1416"/>
              <a:gd name="T1" fmla="*/ 2147483647 h 309"/>
              <a:gd name="T2" fmla="*/ 2147483647 w 1416"/>
              <a:gd name="T3" fmla="*/ 2147483647 h 309"/>
              <a:gd name="T4" fmla="*/ 2147483647 w 1416"/>
              <a:gd name="T5" fmla="*/ 2147483647 h 309"/>
              <a:gd name="T6" fmla="*/ 2147483647 w 1416"/>
              <a:gd name="T7" fmla="*/ 2147483647 h 309"/>
              <a:gd name="T8" fmla="*/ 2147483647 w 1416"/>
              <a:gd name="T9" fmla="*/ 2147483647 h 309"/>
              <a:gd name="T10" fmla="*/ 2147483647 w 1416"/>
              <a:gd name="T11" fmla="*/ 2147483647 h 309"/>
              <a:gd name="T12" fmla="*/ 2147483647 w 1416"/>
              <a:gd name="T13" fmla="*/ 2147483647 h 309"/>
              <a:gd name="T14" fmla="*/ 2147483647 w 1416"/>
              <a:gd name="T15" fmla="*/ 2147483647 h 309"/>
              <a:gd name="T16" fmla="*/ 2147483647 w 1416"/>
              <a:gd name="T17" fmla="*/ 2147483647 h 309"/>
              <a:gd name="T18" fmla="*/ 2147483647 w 1416"/>
              <a:gd name="T19" fmla="*/ 2147483647 h 309"/>
              <a:gd name="T20" fmla="*/ 2147483647 w 1416"/>
              <a:gd name="T21" fmla="*/ 2147483647 h 309"/>
              <a:gd name="T22" fmla="*/ 2147483647 w 1416"/>
              <a:gd name="T23" fmla="*/ 0 h 309"/>
              <a:gd name="T24" fmla="*/ 2147483647 w 1416"/>
              <a:gd name="T25" fmla="*/ 2147483647 h 309"/>
              <a:gd name="T26" fmla="*/ 2147483647 w 1416"/>
              <a:gd name="T27" fmla="*/ 2147483647 h 309"/>
              <a:gd name="T28" fmla="*/ 2147483647 w 1416"/>
              <a:gd name="T29" fmla="*/ 2147483647 h 309"/>
              <a:gd name="T30" fmla="*/ 2147483647 w 1416"/>
              <a:gd name="T31" fmla="*/ 2147483647 h 309"/>
              <a:gd name="T32" fmla="*/ 2147483647 w 1416"/>
              <a:gd name="T33" fmla="*/ 2147483647 h 309"/>
              <a:gd name="T34" fmla="*/ 2147483647 w 1416"/>
              <a:gd name="T35" fmla="*/ 2147483647 h 309"/>
              <a:gd name="T36" fmla="*/ 2147483647 w 1416"/>
              <a:gd name="T37" fmla="*/ 2147483647 h 309"/>
              <a:gd name="T38" fmla="*/ 2147483647 w 1416"/>
              <a:gd name="T39" fmla="*/ 2147483647 h 309"/>
              <a:gd name="T40" fmla="*/ 2147483647 w 1416"/>
              <a:gd name="T41" fmla="*/ 2147483647 h 309"/>
              <a:gd name="T42" fmla="*/ 2147483647 w 1416"/>
              <a:gd name="T43" fmla="*/ 2147483647 h 309"/>
              <a:gd name="T44" fmla="*/ 2147483647 w 1416"/>
              <a:gd name="T45" fmla="*/ 2147483647 h 309"/>
              <a:gd name="T46" fmla="*/ 2147483647 w 1416"/>
              <a:gd name="T47" fmla="*/ 2147483647 h 309"/>
              <a:gd name="T48" fmla="*/ 2147483647 w 1416"/>
              <a:gd name="T49" fmla="*/ 2147483647 h 309"/>
              <a:gd name="T50" fmla="*/ 2147483647 w 1416"/>
              <a:gd name="T51" fmla="*/ 2147483647 h 309"/>
              <a:gd name="T52" fmla="*/ 2147483647 w 1416"/>
              <a:gd name="T53" fmla="*/ 2147483647 h 309"/>
              <a:gd name="T54" fmla="*/ 2147483647 w 1416"/>
              <a:gd name="T55" fmla="*/ 2147483647 h 309"/>
              <a:gd name="T56" fmla="*/ 2147483647 w 1416"/>
              <a:gd name="T57" fmla="*/ 2147483647 h 309"/>
              <a:gd name="T58" fmla="*/ 2147483647 w 1416"/>
              <a:gd name="T59" fmla="*/ 2147483647 h 309"/>
              <a:gd name="T60" fmla="*/ 2147483647 w 1416"/>
              <a:gd name="T61" fmla="*/ 2147483647 h 309"/>
              <a:gd name="T62" fmla="*/ 2147483647 w 1416"/>
              <a:gd name="T63" fmla="*/ 2147483647 h 309"/>
              <a:gd name="T64" fmla="*/ 2147483647 w 1416"/>
              <a:gd name="T65" fmla="*/ 2147483647 h 309"/>
              <a:gd name="T66" fmla="*/ 2147483647 w 1416"/>
              <a:gd name="T67" fmla="*/ 2147483647 h 309"/>
              <a:gd name="T68" fmla="*/ 2147483647 w 1416"/>
              <a:gd name="T69" fmla="*/ 2147483647 h 309"/>
              <a:gd name="T70" fmla="*/ 2147483647 w 1416"/>
              <a:gd name="T71" fmla="*/ 2147483647 h 309"/>
              <a:gd name="T72" fmla="*/ 2147483647 w 1416"/>
              <a:gd name="T73" fmla="*/ 2147483647 h 309"/>
              <a:gd name="T74" fmla="*/ 2147483647 w 1416"/>
              <a:gd name="T75" fmla="*/ 2147483647 h 309"/>
              <a:gd name="T76" fmla="*/ 2147483647 w 1416"/>
              <a:gd name="T77" fmla="*/ 2147483647 h 309"/>
              <a:gd name="T78" fmla="*/ 2147483647 w 1416"/>
              <a:gd name="T79" fmla="*/ 2147483647 h 309"/>
              <a:gd name="T80" fmla="*/ 2147483647 w 1416"/>
              <a:gd name="T81" fmla="*/ 2147483647 h 309"/>
              <a:gd name="T82" fmla="*/ 2147483647 w 1416"/>
              <a:gd name="T83" fmla="*/ 2147483647 h 309"/>
              <a:gd name="T84" fmla="*/ 2147483647 w 1416"/>
              <a:gd name="T85" fmla="*/ 2147483647 h 309"/>
              <a:gd name="T86" fmla="*/ 2147483647 w 1416"/>
              <a:gd name="T87" fmla="*/ 2147483647 h 309"/>
              <a:gd name="T88" fmla="*/ 2147483647 w 1416"/>
              <a:gd name="T89" fmla="*/ 2147483647 h 309"/>
              <a:gd name="T90" fmla="*/ 2147483647 w 1416"/>
              <a:gd name="T91" fmla="*/ 2147483647 h 309"/>
              <a:gd name="T92" fmla="*/ 2147483647 w 1416"/>
              <a:gd name="T93" fmla="*/ 2147483647 h 309"/>
              <a:gd name="T94" fmla="*/ 2147483647 w 1416"/>
              <a:gd name="T95" fmla="*/ 2147483647 h 309"/>
              <a:gd name="T96" fmla="*/ 2147483647 w 1416"/>
              <a:gd name="T97" fmla="*/ 2147483647 h 309"/>
              <a:gd name="T98" fmla="*/ 2147483647 w 1416"/>
              <a:gd name="T99" fmla="*/ 2147483647 h 309"/>
              <a:gd name="T100" fmla="*/ 2147483647 w 1416"/>
              <a:gd name="T101" fmla="*/ 2147483647 h 309"/>
              <a:gd name="T102" fmla="*/ 2147483647 w 1416"/>
              <a:gd name="T103" fmla="*/ 2147483647 h 309"/>
              <a:gd name="T104" fmla="*/ 2147483647 w 1416"/>
              <a:gd name="T105" fmla="*/ 2147483647 h 309"/>
              <a:gd name="T106" fmla="*/ 2147483647 w 1416"/>
              <a:gd name="T107" fmla="*/ 2147483647 h 309"/>
              <a:gd name="T108" fmla="*/ 2147483647 w 1416"/>
              <a:gd name="T109" fmla="*/ 2147483647 h 309"/>
              <a:gd name="T110" fmla="*/ 2147483647 w 1416"/>
              <a:gd name="T111" fmla="*/ 2147483647 h 309"/>
              <a:gd name="T112" fmla="*/ 2147483647 w 1416"/>
              <a:gd name="T113" fmla="*/ 2147483647 h 309"/>
              <a:gd name="T114" fmla="*/ 2147483647 w 1416"/>
              <a:gd name="T115" fmla="*/ 2147483647 h 30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16"/>
              <a:gd name="T175" fmla="*/ 0 h 309"/>
              <a:gd name="T176" fmla="*/ 1416 w 1416"/>
              <a:gd name="T177" fmla="*/ 309 h 30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16" h="309">
                <a:moveTo>
                  <a:pt x="1" y="141"/>
                </a:moveTo>
                <a:lnTo>
                  <a:pt x="0" y="122"/>
                </a:lnTo>
                <a:lnTo>
                  <a:pt x="3" y="98"/>
                </a:lnTo>
                <a:lnTo>
                  <a:pt x="10" y="75"/>
                </a:lnTo>
                <a:lnTo>
                  <a:pt x="23" y="59"/>
                </a:lnTo>
                <a:lnTo>
                  <a:pt x="33" y="51"/>
                </a:lnTo>
                <a:lnTo>
                  <a:pt x="45" y="43"/>
                </a:lnTo>
                <a:lnTo>
                  <a:pt x="57" y="38"/>
                </a:lnTo>
                <a:lnTo>
                  <a:pt x="70" y="33"/>
                </a:lnTo>
                <a:lnTo>
                  <a:pt x="84" y="30"/>
                </a:lnTo>
                <a:lnTo>
                  <a:pt x="98" y="28"/>
                </a:lnTo>
                <a:lnTo>
                  <a:pt x="112" y="26"/>
                </a:lnTo>
                <a:lnTo>
                  <a:pt x="126" y="25"/>
                </a:lnTo>
                <a:lnTo>
                  <a:pt x="161" y="22"/>
                </a:lnTo>
                <a:lnTo>
                  <a:pt x="197" y="18"/>
                </a:lnTo>
                <a:lnTo>
                  <a:pt x="233" y="15"/>
                </a:lnTo>
                <a:lnTo>
                  <a:pt x="268" y="13"/>
                </a:lnTo>
                <a:lnTo>
                  <a:pt x="305" y="10"/>
                </a:lnTo>
                <a:lnTo>
                  <a:pt x="340" y="8"/>
                </a:lnTo>
                <a:lnTo>
                  <a:pt x="376" y="5"/>
                </a:lnTo>
                <a:lnTo>
                  <a:pt x="413" y="3"/>
                </a:lnTo>
                <a:lnTo>
                  <a:pt x="448" y="2"/>
                </a:lnTo>
                <a:lnTo>
                  <a:pt x="484" y="1"/>
                </a:lnTo>
                <a:lnTo>
                  <a:pt x="521" y="0"/>
                </a:lnTo>
                <a:lnTo>
                  <a:pt x="557" y="0"/>
                </a:lnTo>
                <a:lnTo>
                  <a:pt x="592" y="1"/>
                </a:lnTo>
                <a:lnTo>
                  <a:pt x="629" y="2"/>
                </a:lnTo>
                <a:lnTo>
                  <a:pt x="665" y="4"/>
                </a:lnTo>
                <a:lnTo>
                  <a:pt x="700" y="7"/>
                </a:lnTo>
                <a:lnTo>
                  <a:pt x="739" y="10"/>
                </a:lnTo>
                <a:lnTo>
                  <a:pt x="777" y="14"/>
                </a:lnTo>
                <a:lnTo>
                  <a:pt x="815" y="18"/>
                </a:lnTo>
                <a:lnTo>
                  <a:pt x="852" y="24"/>
                </a:lnTo>
                <a:lnTo>
                  <a:pt x="890" y="29"/>
                </a:lnTo>
                <a:lnTo>
                  <a:pt x="927" y="35"/>
                </a:lnTo>
                <a:lnTo>
                  <a:pt x="965" y="41"/>
                </a:lnTo>
                <a:lnTo>
                  <a:pt x="1001" y="48"/>
                </a:lnTo>
                <a:lnTo>
                  <a:pt x="1038" y="56"/>
                </a:lnTo>
                <a:lnTo>
                  <a:pt x="1076" y="65"/>
                </a:lnTo>
                <a:lnTo>
                  <a:pt x="1112" y="73"/>
                </a:lnTo>
                <a:lnTo>
                  <a:pt x="1149" y="84"/>
                </a:lnTo>
                <a:lnTo>
                  <a:pt x="1186" y="94"/>
                </a:lnTo>
                <a:lnTo>
                  <a:pt x="1223" y="105"/>
                </a:lnTo>
                <a:lnTo>
                  <a:pt x="1259" y="117"/>
                </a:lnTo>
                <a:lnTo>
                  <a:pt x="1297" y="130"/>
                </a:lnTo>
                <a:lnTo>
                  <a:pt x="1316" y="140"/>
                </a:lnTo>
                <a:lnTo>
                  <a:pt x="1335" y="152"/>
                </a:lnTo>
                <a:lnTo>
                  <a:pt x="1353" y="169"/>
                </a:lnTo>
                <a:lnTo>
                  <a:pt x="1370" y="188"/>
                </a:lnTo>
                <a:lnTo>
                  <a:pt x="1386" y="209"/>
                </a:lnTo>
                <a:lnTo>
                  <a:pt x="1399" y="231"/>
                </a:lnTo>
                <a:lnTo>
                  <a:pt x="1409" y="253"/>
                </a:lnTo>
                <a:lnTo>
                  <a:pt x="1415" y="274"/>
                </a:lnTo>
                <a:lnTo>
                  <a:pt x="1416" y="282"/>
                </a:lnTo>
                <a:lnTo>
                  <a:pt x="1413" y="290"/>
                </a:lnTo>
                <a:lnTo>
                  <a:pt x="1407" y="297"/>
                </a:lnTo>
                <a:lnTo>
                  <a:pt x="1399" y="303"/>
                </a:lnTo>
                <a:lnTo>
                  <a:pt x="1390" y="307"/>
                </a:lnTo>
                <a:lnTo>
                  <a:pt x="1381" y="309"/>
                </a:lnTo>
                <a:lnTo>
                  <a:pt x="1371" y="309"/>
                </a:lnTo>
                <a:lnTo>
                  <a:pt x="1364" y="306"/>
                </a:lnTo>
                <a:lnTo>
                  <a:pt x="1350" y="294"/>
                </a:lnTo>
                <a:lnTo>
                  <a:pt x="1337" y="278"/>
                </a:lnTo>
                <a:lnTo>
                  <a:pt x="1325" y="261"/>
                </a:lnTo>
                <a:lnTo>
                  <a:pt x="1313" y="242"/>
                </a:lnTo>
                <a:lnTo>
                  <a:pt x="1300" y="224"/>
                </a:lnTo>
                <a:lnTo>
                  <a:pt x="1287" y="209"/>
                </a:lnTo>
                <a:lnTo>
                  <a:pt x="1271" y="195"/>
                </a:lnTo>
                <a:lnTo>
                  <a:pt x="1253" y="187"/>
                </a:lnTo>
                <a:lnTo>
                  <a:pt x="1220" y="177"/>
                </a:lnTo>
                <a:lnTo>
                  <a:pt x="1186" y="166"/>
                </a:lnTo>
                <a:lnTo>
                  <a:pt x="1151" y="157"/>
                </a:lnTo>
                <a:lnTo>
                  <a:pt x="1117" y="148"/>
                </a:lnTo>
                <a:lnTo>
                  <a:pt x="1083" y="140"/>
                </a:lnTo>
                <a:lnTo>
                  <a:pt x="1047" y="131"/>
                </a:lnTo>
                <a:lnTo>
                  <a:pt x="1012" y="124"/>
                </a:lnTo>
                <a:lnTo>
                  <a:pt x="978" y="118"/>
                </a:lnTo>
                <a:lnTo>
                  <a:pt x="943" y="112"/>
                </a:lnTo>
                <a:lnTo>
                  <a:pt x="907" y="105"/>
                </a:lnTo>
                <a:lnTo>
                  <a:pt x="872" y="100"/>
                </a:lnTo>
                <a:lnTo>
                  <a:pt x="838" y="96"/>
                </a:lnTo>
                <a:lnTo>
                  <a:pt x="802" y="92"/>
                </a:lnTo>
                <a:lnTo>
                  <a:pt x="767" y="88"/>
                </a:lnTo>
                <a:lnTo>
                  <a:pt x="733" y="85"/>
                </a:lnTo>
                <a:lnTo>
                  <a:pt x="697" y="82"/>
                </a:lnTo>
                <a:lnTo>
                  <a:pt x="662" y="78"/>
                </a:lnTo>
                <a:lnTo>
                  <a:pt x="626" y="76"/>
                </a:lnTo>
                <a:lnTo>
                  <a:pt x="589" y="74"/>
                </a:lnTo>
                <a:lnTo>
                  <a:pt x="553" y="73"/>
                </a:lnTo>
                <a:lnTo>
                  <a:pt x="517" y="72"/>
                </a:lnTo>
                <a:lnTo>
                  <a:pt x="479" y="71"/>
                </a:lnTo>
                <a:lnTo>
                  <a:pt x="443" y="71"/>
                </a:lnTo>
                <a:lnTo>
                  <a:pt x="406" y="71"/>
                </a:lnTo>
                <a:lnTo>
                  <a:pt x="369" y="71"/>
                </a:lnTo>
                <a:lnTo>
                  <a:pt x="332" y="72"/>
                </a:lnTo>
                <a:lnTo>
                  <a:pt x="296" y="74"/>
                </a:lnTo>
                <a:lnTo>
                  <a:pt x="259" y="76"/>
                </a:lnTo>
                <a:lnTo>
                  <a:pt x="222" y="78"/>
                </a:lnTo>
                <a:lnTo>
                  <a:pt x="186" y="82"/>
                </a:lnTo>
                <a:lnTo>
                  <a:pt x="150" y="85"/>
                </a:lnTo>
                <a:lnTo>
                  <a:pt x="114" y="89"/>
                </a:lnTo>
                <a:lnTo>
                  <a:pt x="102" y="91"/>
                </a:lnTo>
                <a:lnTo>
                  <a:pt x="92" y="96"/>
                </a:lnTo>
                <a:lnTo>
                  <a:pt x="83" y="103"/>
                </a:lnTo>
                <a:lnTo>
                  <a:pt x="74" y="113"/>
                </a:lnTo>
                <a:lnTo>
                  <a:pt x="67" y="125"/>
                </a:lnTo>
                <a:lnTo>
                  <a:pt x="62" y="138"/>
                </a:lnTo>
                <a:lnTo>
                  <a:pt x="57" y="155"/>
                </a:lnTo>
                <a:lnTo>
                  <a:pt x="54" y="173"/>
                </a:lnTo>
                <a:lnTo>
                  <a:pt x="51" y="179"/>
                </a:lnTo>
                <a:lnTo>
                  <a:pt x="45" y="180"/>
                </a:lnTo>
                <a:lnTo>
                  <a:pt x="38" y="178"/>
                </a:lnTo>
                <a:lnTo>
                  <a:pt x="29" y="173"/>
                </a:lnTo>
                <a:lnTo>
                  <a:pt x="20" y="166"/>
                </a:lnTo>
                <a:lnTo>
                  <a:pt x="12" y="158"/>
                </a:lnTo>
                <a:lnTo>
                  <a:pt x="5" y="149"/>
                </a:lnTo>
                <a:lnTo>
                  <a:pt x="1" y="141"/>
                </a:lnTo>
                <a:close/>
              </a:path>
            </a:pathLst>
          </a:custGeom>
          <a:solidFill>
            <a:srgbClr val="9199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65" name="Freeform 509"/>
          <p:cNvSpPr>
            <a:spLocks/>
          </p:cNvSpPr>
          <p:nvPr/>
        </p:nvSpPr>
        <p:spPr bwMode="auto">
          <a:xfrm>
            <a:off x="3938588" y="3543300"/>
            <a:ext cx="250825" cy="41275"/>
          </a:xfrm>
          <a:custGeom>
            <a:avLst/>
            <a:gdLst>
              <a:gd name="T0" fmla="*/ 0 w 1416"/>
              <a:gd name="T1" fmla="*/ 2147483647 h 305"/>
              <a:gd name="T2" fmla="*/ 2147483647 w 1416"/>
              <a:gd name="T3" fmla="*/ 2147483647 h 305"/>
              <a:gd name="T4" fmla="*/ 2147483647 w 1416"/>
              <a:gd name="T5" fmla="*/ 2147483647 h 305"/>
              <a:gd name="T6" fmla="*/ 2147483647 w 1416"/>
              <a:gd name="T7" fmla="*/ 2147483647 h 305"/>
              <a:gd name="T8" fmla="*/ 2147483647 w 1416"/>
              <a:gd name="T9" fmla="*/ 2147483647 h 305"/>
              <a:gd name="T10" fmla="*/ 2147483647 w 1416"/>
              <a:gd name="T11" fmla="*/ 2147483647 h 305"/>
              <a:gd name="T12" fmla="*/ 2147483647 w 1416"/>
              <a:gd name="T13" fmla="*/ 2147483647 h 305"/>
              <a:gd name="T14" fmla="*/ 2147483647 w 1416"/>
              <a:gd name="T15" fmla="*/ 2147483647 h 305"/>
              <a:gd name="T16" fmla="*/ 2147483647 w 1416"/>
              <a:gd name="T17" fmla="*/ 2147483647 h 305"/>
              <a:gd name="T18" fmla="*/ 2147483647 w 1416"/>
              <a:gd name="T19" fmla="*/ 2147483647 h 305"/>
              <a:gd name="T20" fmla="*/ 2147483647 w 1416"/>
              <a:gd name="T21" fmla="*/ 2147483647 h 305"/>
              <a:gd name="T22" fmla="*/ 2147483647 w 1416"/>
              <a:gd name="T23" fmla="*/ 0 h 305"/>
              <a:gd name="T24" fmla="*/ 2147483647 w 1416"/>
              <a:gd name="T25" fmla="*/ 2147483647 h 305"/>
              <a:gd name="T26" fmla="*/ 2147483647 w 1416"/>
              <a:gd name="T27" fmla="*/ 2147483647 h 305"/>
              <a:gd name="T28" fmla="*/ 2147483647 w 1416"/>
              <a:gd name="T29" fmla="*/ 2147483647 h 305"/>
              <a:gd name="T30" fmla="*/ 2147483647 w 1416"/>
              <a:gd name="T31" fmla="*/ 2147483647 h 305"/>
              <a:gd name="T32" fmla="*/ 2147483647 w 1416"/>
              <a:gd name="T33" fmla="*/ 2147483647 h 305"/>
              <a:gd name="T34" fmla="*/ 2147483647 w 1416"/>
              <a:gd name="T35" fmla="*/ 2147483647 h 305"/>
              <a:gd name="T36" fmla="*/ 2147483647 w 1416"/>
              <a:gd name="T37" fmla="*/ 2147483647 h 305"/>
              <a:gd name="T38" fmla="*/ 2147483647 w 1416"/>
              <a:gd name="T39" fmla="*/ 2147483647 h 305"/>
              <a:gd name="T40" fmla="*/ 2147483647 w 1416"/>
              <a:gd name="T41" fmla="*/ 2147483647 h 305"/>
              <a:gd name="T42" fmla="*/ 2147483647 w 1416"/>
              <a:gd name="T43" fmla="*/ 2147483647 h 305"/>
              <a:gd name="T44" fmla="*/ 2147483647 w 1416"/>
              <a:gd name="T45" fmla="*/ 2147483647 h 305"/>
              <a:gd name="T46" fmla="*/ 2147483647 w 1416"/>
              <a:gd name="T47" fmla="*/ 2147483647 h 305"/>
              <a:gd name="T48" fmla="*/ 2147483647 w 1416"/>
              <a:gd name="T49" fmla="*/ 2147483647 h 305"/>
              <a:gd name="T50" fmla="*/ 2147483647 w 1416"/>
              <a:gd name="T51" fmla="*/ 2147483647 h 305"/>
              <a:gd name="T52" fmla="*/ 2147483647 w 1416"/>
              <a:gd name="T53" fmla="*/ 2147483647 h 305"/>
              <a:gd name="T54" fmla="*/ 2147483647 w 1416"/>
              <a:gd name="T55" fmla="*/ 2147483647 h 305"/>
              <a:gd name="T56" fmla="*/ 2147483647 w 1416"/>
              <a:gd name="T57" fmla="*/ 2147483647 h 305"/>
              <a:gd name="T58" fmla="*/ 2147483647 w 1416"/>
              <a:gd name="T59" fmla="*/ 2147483647 h 305"/>
              <a:gd name="T60" fmla="*/ 2147483647 w 1416"/>
              <a:gd name="T61" fmla="*/ 2147483647 h 305"/>
              <a:gd name="T62" fmla="*/ 2147483647 w 1416"/>
              <a:gd name="T63" fmla="*/ 2147483647 h 305"/>
              <a:gd name="T64" fmla="*/ 2147483647 w 1416"/>
              <a:gd name="T65" fmla="*/ 2147483647 h 305"/>
              <a:gd name="T66" fmla="*/ 2147483647 w 1416"/>
              <a:gd name="T67" fmla="*/ 2147483647 h 305"/>
              <a:gd name="T68" fmla="*/ 2147483647 w 1416"/>
              <a:gd name="T69" fmla="*/ 2147483647 h 305"/>
              <a:gd name="T70" fmla="*/ 2147483647 w 1416"/>
              <a:gd name="T71" fmla="*/ 2147483647 h 305"/>
              <a:gd name="T72" fmla="*/ 2147483647 w 1416"/>
              <a:gd name="T73" fmla="*/ 2147483647 h 305"/>
              <a:gd name="T74" fmla="*/ 2147483647 w 1416"/>
              <a:gd name="T75" fmla="*/ 2147483647 h 305"/>
              <a:gd name="T76" fmla="*/ 2147483647 w 1416"/>
              <a:gd name="T77" fmla="*/ 2147483647 h 305"/>
              <a:gd name="T78" fmla="*/ 2147483647 w 1416"/>
              <a:gd name="T79" fmla="*/ 2147483647 h 305"/>
              <a:gd name="T80" fmla="*/ 2147483647 w 1416"/>
              <a:gd name="T81" fmla="*/ 2147483647 h 305"/>
              <a:gd name="T82" fmla="*/ 2147483647 w 1416"/>
              <a:gd name="T83" fmla="*/ 2147483647 h 305"/>
              <a:gd name="T84" fmla="*/ 2147483647 w 1416"/>
              <a:gd name="T85" fmla="*/ 2147483647 h 305"/>
              <a:gd name="T86" fmla="*/ 2147483647 w 1416"/>
              <a:gd name="T87" fmla="*/ 2147483647 h 305"/>
              <a:gd name="T88" fmla="*/ 2147483647 w 1416"/>
              <a:gd name="T89" fmla="*/ 2147483647 h 305"/>
              <a:gd name="T90" fmla="*/ 2147483647 w 1416"/>
              <a:gd name="T91" fmla="*/ 2147483647 h 305"/>
              <a:gd name="T92" fmla="*/ 2147483647 w 1416"/>
              <a:gd name="T93" fmla="*/ 2147483647 h 305"/>
              <a:gd name="T94" fmla="*/ 2147483647 w 1416"/>
              <a:gd name="T95" fmla="*/ 2147483647 h 305"/>
              <a:gd name="T96" fmla="*/ 2147483647 w 1416"/>
              <a:gd name="T97" fmla="*/ 2147483647 h 305"/>
              <a:gd name="T98" fmla="*/ 2147483647 w 1416"/>
              <a:gd name="T99" fmla="*/ 2147483647 h 305"/>
              <a:gd name="T100" fmla="*/ 2147483647 w 1416"/>
              <a:gd name="T101" fmla="*/ 2147483647 h 305"/>
              <a:gd name="T102" fmla="*/ 2147483647 w 1416"/>
              <a:gd name="T103" fmla="*/ 2147483647 h 305"/>
              <a:gd name="T104" fmla="*/ 2147483647 w 1416"/>
              <a:gd name="T105" fmla="*/ 2147483647 h 305"/>
              <a:gd name="T106" fmla="*/ 2147483647 w 1416"/>
              <a:gd name="T107" fmla="*/ 2147483647 h 305"/>
              <a:gd name="T108" fmla="*/ 2147483647 w 1416"/>
              <a:gd name="T109" fmla="*/ 2147483647 h 305"/>
              <a:gd name="T110" fmla="*/ 2147483647 w 1416"/>
              <a:gd name="T111" fmla="*/ 2147483647 h 305"/>
              <a:gd name="T112" fmla="*/ 2147483647 w 1416"/>
              <a:gd name="T113" fmla="*/ 2147483647 h 305"/>
              <a:gd name="T114" fmla="*/ 2147483647 w 1416"/>
              <a:gd name="T115" fmla="*/ 2147483647 h 30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16"/>
              <a:gd name="T175" fmla="*/ 0 h 305"/>
              <a:gd name="T176" fmla="*/ 1416 w 1416"/>
              <a:gd name="T177" fmla="*/ 305 h 30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16" h="305">
                <a:moveTo>
                  <a:pt x="1" y="141"/>
                </a:moveTo>
                <a:lnTo>
                  <a:pt x="0" y="122"/>
                </a:lnTo>
                <a:lnTo>
                  <a:pt x="3" y="98"/>
                </a:lnTo>
                <a:lnTo>
                  <a:pt x="10" y="75"/>
                </a:lnTo>
                <a:lnTo>
                  <a:pt x="23" y="59"/>
                </a:lnTo>
                <a:lnTo>
                  <a:pt x="33" y="51"/>
                </a:lnTo>
                <a:lnTo>
                  <a:pt x="45" y="43"/>
                </a:lnTo>
                <a:lnTo>
                  <a:pt x="57" y="38"/>
                </a:lnTo>
                <a:lnTo>
                  <a:pt x="70" y="33"/>
                </a:lnTo>
                <a:lnTo>
                  <a:pt x="84" y="30"/>
                </a:lnTo>
                <a:lnTo>
                  <a:pt x="98" y="28"/>
                </a:lnTo>
                <a:lnTo>
                  <a:pt x="112" y="26"/>
                </a:lnTo>
                <a:lnTo>
                  <a:pt x="126" y="25"/>
                </a:lnTo>
                <a:lnTo>
                  <a:pt x="161" y="22"/>
                </a:lnTo>
                <a:lnTo>
                  <a:pt x="197" y="18"/>
                </a:lnTo>
                <a:lnTo>
                  <a:pt x="233" y="15"/>
                </a:lnTo>
                <a:lnTo>
                  <a:pt x="268" y="13"/>
                </a:lnTo>
                <a:lnTo>
                  <a:pt x="305" y="10"/>
                </a:lnTo>
                <a:lnTo>
                  <a:pt x="340" y="8"/>
                </a:lnTo>
                <a:lnTo>
                  <a:pt x="376" y="5"/>
                </a:lnTo>
                <a:lnTo>
                  <a:pt x="413" y="3"/>
                </a:lnTo>
                <a:lnTo>
                  <a:pt x="448" y="2"/>
                </a:lnTo>
                <a:lnTo>
                  <a:pt x="484" y="1"/>
                </a:lnTo>
                <a:lnTo>
                  <a:pt x="521" y="0"/>
                </a:lnTo>
                <a:lnTo>
                  <a:pt x="557" y="0"/>
                </a:lnTo>
                <a:lnTo>
                  <a:pt x="592" y="1"/>
                </a:lnTo>
                <a:lnTo>
                  <a:pt x="629" y="2"/>
                </a:lnTo>
                <a:lnTo>
                  <a:pt x="665" y="4"/>
                </a:lnTo>
                <a:lnTo>
                  <a:pt x="700" y="7"/>
                </a:lnTo>
                <a:lnTo>
                  <a:pt x="739" y="10"/>
                </a:lnTo>
                <a:lnTo>
                  <a:pt x="777" y="14"/>
                </a:lnTo>
                <a:lnTo>
                  <a:pt x="815" y="18"/>
                </a:lnTo>
                <a:lnTo>
                  <a:pt x="852" y="24"/>
                </a:lnTo>
                <a:lnTo>
                  <a:pt x="890" y="29"/>
                </a:lnTo>
                <a:lnTo>
                  <a:pt x="927" y="35"/>
                </a:lnTo>
                <a:lnTo>
                  <a:pt x="965" y="41"/>
                </a:lnTo>
                <a:lnTo>
                  <a:pt x="1001" y="48"/>
                </a:lnTo>
                <a:lnTo>
                  <a:pt x="1038" y="56"/>
                </a:lnTo>
                <a:lnTo>
                  <a:pt x="1076" y="65"/>
                </a:lnTo>
                <a:lnTo>
                  <a:pt x="1112" y="73"/>
                </a:lnTo>
                <a:lnTo>
                  <a:pt x="1149" y="84"/>
                </a:lnTo>
                <a:lnTo>
                  <a:pt x="1186" y="94"/>
                </a:lnTo>
                <a:lnTo>
                  <a:pt x="1223" y="105"/>
                </a:lnTo>
                <a:lnTo>
                  <a:pt x="1259" y="117"/>
                </a:lnTo>
                <a:lnTo>
                  <a:pt x="1297" y="130"/>
                </a:lnTo>
                <a:lnTo>
                  <a:pt x="1316" y="140"/>
                </a:lnTo>
                <a:lnTo>
                  <a:pt x="1335" y="152"/>
                </a:lnTo>
                <a:lnTo>
                  <a:pt x="1353" y="169"/>
                </a:lnTo>
                <a:lnTo>
                  <a:pt x="1370" y="188"/>
                </a:lnTo>
                <a:lnTo>
                  <a:pt x="1386" y="209"/>
                </a:lnTo>
                <a:lnTo>
                  <a:pt x="1399" y="231"/>
                </a:lnTo>
                <a:lnTo>
                  <a:pt x="1409" y="253"/>
                </a:lnTo>
                <a:lnTo>
                  <a:pt x="1415" y="274"/>
                </a:lnTo>
                <a:lnTo>
                  <a:pt x="1416" y="282"/>
                </a:lnTo>
                <a:lnTo>
                  <a:pt x="1413" y="290"/>
                </a:lnTo>
                <a:lnTo>
                  <a:pt x="1408" y="296"/>
                </a:lnTo>
                <a:lnTo>
                  <a:pt x="1400" y="300"/>
                </a:lnTo>
                <a:lnTo>
                  <a:pt x="1392" y="304"/>
                </a:lnTo>
                <a:lnTo>
                  <a:pt x="1384" y="305"/>
                </a:lnTo>
                <a:lnTo>
                  <a:pt x="1376" y="304"/>
                </a:lnTo>
                <a:lnTo>
                  <a:pt x="1369" y="301"/>
                </a:lnTo>
                <a:lnTo>
                  <a:pt x="1356" y="285"/>
                </a:lnTo>
                <a:lnTo>
                  <a:pt x="1343" y="268"/>
                </a:lnTo>
                <a:lnTo>
                  <a:pt x="1331" y="250"/>
                </a:lnTo>
                <a:lnTo>
                  <a:pt x="1319" y="232"/>
                </a:lnTo>
                <a:lnTo>
                  <a:pt x="1305" y="214"/>
                </a:lnTo>
                <a:lnTo>
                  <a:pt x="1291" y="199"/>
                </a:lnTo>
                <a:lnTo>
                  <a:pt x="1276" y="186"/>
                </a:lnTo>
                <a:lnTo>
                  <a:pt x="1258" y="178"/>
                </a:lnTo>
                <a:lnTo>
                  <a:pt x="1225" y="166"/>
                </a:lnTo>
                <a:lnTo>
                  <a:pt x="1191" y="156"/>
                </a:lnTo>
                <a:lnTo>
                  <a:pt x="1156" y="147"/>
                </a:lnTo>
                <a:lnTo>
                  <a:pt x="1121" y="137"/>
                </a:lnTo>
                <a:lnTo>
                  <a:pt x="1086" y="129"/>
                </a:lnTo>
                <a:lnTo>
                  <a:pt x="1051" y="122"/>
                </a:lnTo>
                <a:lnTo>
                  <a:pt x="1015" y="115"/>
                </a:lnTo>
                <a:lnTo>
                  <a:pt x="980" y="107"/>
                </a:lnTo>
                <a:lnTo>
                  <a:pt x="945" y="101"/>
                </a:lnTo>
                <a:lnTo>
                  <a:pt x="908" y="95"/>
                </a:lnTo>
                <a:lnTo>
                  <a:pt x="873" y="90"/>
                </a:lnTo>
                <a:lnTo>
                  <a:pt x="839" y="86"/>
                </a:lnTo>
                <a:lnTo>
                  <a:pt x="803" y="82"/>
                </a:lnTo>
                <a:lnTo>
                  <a:pt x="768" y="77"/>
                </a:lnTo>
                <a:lnTo>
                  <a:pt x="733" y="74"/>
                </a:lnTo>
                <a:lnTo>
                  <a:pt x="697" y="71"/>
                </a:lnTo>
                <a:lnTo>
                  <a:pt x="661" y="69"/>
                </a:lnTo>
                <a:lnTo>
                  <a:pt x="625" y="67"/>
                </a:lnTo>
                <a:lnTo>
                  <a:pt x="587" y="65"/>
                </a:lnTo>
                <a:lnTo>
                  <a:pt x="551" y="64"/>
                </a:lnTo>
                <a:lnTo>
                  <a:pt x="514" y="63"/>
                </a:lnTo>
                <a:lnTo>
                  <a:pt x="476" y="62"/>
                </a:lnTo>
                <a:lnTo>
                  <a:pt x="439" y="62"/>
                </a:lnTo>
                <a:lnTo>
                  <a:pt x="402" y="62"/>
                </a:lnTo>
                <a:lnTo>
                  <a:pt x="364" y="63"/>
                </a:lnTo>
                <a:lnTo>
                  <a:pt x="327" y="64"/>
                </a:lnTo>
                <a:lnTo>
                  <a:pt x="289" y="66"/>
                </a:lnTo>
                <a:lnTo>
                  <a:pt x="252" y="68"/>
                </a:lnTo>
                <a:lnTo>
                  <a:pt x="216" y="71"/>
                </a:lnTo>
                <a:lnTo>
                  <a:pt x="179" y="74"/>
                </a:lnTo>
                <a:lnTo>
                  <a:pt x="143" y="77"/>
                </a:lnTo>
                <a:lnTo>
                  <a:pt x="107" y="82"/>
                </a:lnTo>
                <a:lnTo>
                  <a:pt x="95" y="84"/>
                </a:lnTo>
                <a:lnTo>
                  <a:pt x="85" y="89"/>
                </a:lnTo>
                <a:lnTo>
                  <a:pt x="75" y="96"/>
                </a:lnTo>
                <a:lnTo>
                  <a:pt x="68" y="106"/>
                </a:lnTo>
                <a:lnTo>
                  <a:pt x="61" y="119"/>
                </a:lnTo>
                <a:lnTo>
                  <a:pt x="56" y="133"/>
                </a:lnTo>
                <a:lnTo>
                  <a:pt x="52" y="150"/>
                </a:lnTo>
                <a:lnTo>
                  <a:pt x="49" y="167"/>
                </a:lnTo>
                <a:lnTo>
                  <a:pt x="46" y="174"/>
                </a:lnTo>
                <a:lnTo>
                  <a:pt x="40" y="176"/>
                </a:lnTo>
                <a:lnTo>
                  <a:pt x="33" y="175"/>
                </a:lnTo>
                <a:lnTo>
                  <a:pt x="26" y="171"/>
                </a:lnTo>
                <a:lnTo>
                  <a:pt x="18" y="164"/>
                </a:lnTo>
                <a:lnTo>
                  <a:pt x="11" y="157"/>
                </a:lnTo>
                <a:lnTo>
                  <a:pt x="5" y="149"/>
                </a:lnTo>
                <a:lnTo>
                  <a:pt x="1" y="141"/>
                </a:lnTo>
                <a:close/>
              </a:path>
            </a:pathLst>
          </a:custGeom>
          <a:solidFill>
            <a:srgbClr val="9BA3A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66" name="Freeform 513"/>
          <p:cNvSpPr>
            <a:spLocks/>
          </p:cNvSpPr>
          <p:nvPr/>
        </p:nvSpPr>
        <p:spPr bwMode="auto">
          <a:xfrm>
            <a:off x="3938588" y="3017838"/>
            <a:ext cx="250825" cy="38100"/>
          </a:xfrm>
          <a:custGeom>
            <a:avLst/>
            <a:gdLst>
              <a:gd name="T0" fmla="*/ 0 w 1416"/>
              <a:gd name="T1" fmla="*/ 2147483647 h 291"/>
              <a:gd name="T2" fmla="*/ 2147483647 w 1416"/>
              <a:gd name="T3" fmla="*/ 2147483647 h 291"/>
              <a:gd name="T4" fmla="*/ 2147483647 w 1416"/>
              <a:gd name="T5" fmla="*/ 2147483647 h 291"/>
              <a:gd name="T6" fmla="*/ 2147483647 w 1416"/>
              <a:gd name="T7" fmla="*/ 2147483647 h 291"/>
              <a:gd name="T8" fmla="*/ 2147483647 w 1416"/>
              <a:gd name="T9" fmla="*/ 2147483647 h 291"/>
              <a:gd name="T10" fmla="*/ 2147483647 w 1416"/>
              <a:gd name="T11" fmla="*/ 2147483647 h 291"/>
              <a:gd name="T12" fmla="*/ 2147483647 w 1416"/>
              <a:gd name="T13" fmla="*/ 2147483647 h 291"/>
              <a:gd name="T14" fmla="*/ 2147483647 w 1416"/>
              <a:gd name="T15" fmla="*/ 2147483647 h 291"/>
              <a:gd name="T16" fmla="*/ 2147483647 w 1416"/>
              <a:gd name="T17" fmla="*/ 2147483647 h 291"/>
              <a:gd name="T18" fmla="*/ 2147483647 w 1416"/>
              <a:gd name="T19" fmla="*/ 2147483647 h 291"/>
              <a:gd name="T20" fmla="*/ 2147483647 w 1416"/>
              <a:gd name="T21" fmla="*/ 2147483647 h 291"/>
              <a:gd name="T22" fmla="*/ 2147483647 w 1416"/>
              <a:gd name="T23" fmla="*/ 0 h 291"/>
              <a:gd name="T24" fmla="*/ 2147483647 w 1416"/>
              <a:gd name="T25" fmla="*/ 0 h 291"/>
              <a:gd name="T26" fmla="*/ 2147483647 w 1416"/>
              <a:gd name="T27" fmla="*/ 2147483647 h 291"/>
              <a:gd name="T28" fmla="*/ 2147483647 w 1416"/>
              <a:gd name="T29" fmla="*/ 2147483647 h 291"/>
              <a:gd name="T30" fmla="*/ 2147483647 w 1416"/>
              <a:gd name="T31" fmla="*/ 2147483647 h 291"/>
              <a:gd name="T32" fmla="*/ 2147483647 w 1416"/>
              <a:gd name="T33" fmla="*/ 2147483647 h 291"/>
              <a:gd name="T34" fmla="*/ 2147483647 w 1416"/>
              <a:gd name="T35" fmla="*/ 2147483647 h 291"/>
              <a:gd name="T36" fmla="*/ 2147483647 w 1416"/>
              <a:gd name="T37" fmla="*/ 2147483647 h 291"/>
              <a:gd name="T38" fmla="*/ 2147483647 w 1416"/>
              <a:gd name="T39" fmla="*/ 2147483647 h 291"/>
              <a:gd name="T40" fmla="*/ 2147483647 w 1416"/>
              <a:gd name="T41" fmla="*/ 2147483647 h 291"/>
              <a:gd name="T42" fmla="*/ 2147483647 w 1416"/>
              <a:gd name="T43" fmla="*/ 2147483647 h 291"/>
              <a:gd name="T44" fmla="*/ 2147483647 w 1416"/>
              <a:gd name="T45" fmla="*/ 2147483647 h 291"/>
              <a:gd name="T46" fmla="*/ 2147483647 w 1416"/>
              <a:gd name="T47" fmla="*/ 2147483647 h 291"/>
              <a:gd name="T48" fmla="*/ 2147483647 w 1416"/>
              <a:gd name="T49" fmla="*/ 2147483647 h 291"/>
              <a:gd name="T50" fmla="*/ 2147483647 w 1416"/>
              <a:gd name="T51" fmla="*/ 2147483647 h 291"/>
              <a:gd name="T52" fmla="*/ 2147483647 w 1416"/>
              <a:gd name="T53" fmla="*/ 2147483647 h 291"/>
              <a:gd name="T54" fmla="*/ 2147483647 w 1416"/>
              <a:gd name="T55" fmla="*/ 2147483647 h 291"/>
              <a:gd name="T56" fmla="*/ 2147483647 w 1416"/>
              <a:gd name="T57" fmla="*/ 2147483647 h 291"/>
              <a:gd name="T58" fmla="*/ 2147483647 w 1416"/>
              <a:gd name="T59" fmla="*/ 2147483647 h 291"/>
              <a:gd name="T60" fmla="*/ 2147483647 w 1416"/>
              <a:gd name="T61" fmla="*/ 2147483647 h 291"/>
              <a:gd name="T62" fmla="*/ 2147483647 w 1416"/>
              <a:gd name="T63" fmla="*/ 2147483647 h 291"/>
              <a:gd name="T64" fmla="*/ 2147483647 w 1416"/>
              <a:gd name="T65" fmla="*/ 2147483647 h 291"/>
              <a:gd name="T66" fmla="*/ 2147483647 w 1416"/>
              <a:gd name="T67" fmla="*/ 2147483647 h 291"/>
              <a:gd name="T68" fmla="*/ 2147483647 w 1416"/>
              <a:gd name="T69" fmla="*/ 2147483647 h 291"/>
              <a:gd name="T70" fmla="*/ 2147483647 w 1416"/>
              <a:gd name="T71" fmla="*/ 2147483647 h 291"/>
              <a:gd name="T72" fmla="*/ 2147483647 w 1416"/>
              <a:gd name="T73" fmla="*/ 2147483647 h 291"/>
              <a:gd name="T74" fmla="*/ 2147483647 w 1416"/>
              <a:gd name="T75" fmla="*/ 2147483647 h 291"/>
              <a:gd name="T76" fmla="*/ 2147483647 w 1416"/>
              <a:gd name="T77" fmla="*/ 2147483647 h 291"/>
              <a:gd name="T78" fmla="*/ 2147483647 w 1416"/>
              <a:gd name="T79" fmla="*/ 2147483647 h 291"/>
              <a:gd name="T80" fmla="*/ 2147483647 w 1416"/>
              <a:gd name="T81" fmla="*/ 2147483647 h 291"/>
              <a:gd name="T82" fmla="*/ 2147483647 w 1416"/>
              <a:gd name="T83" fmla="*/ 2147483647 h 291"/>
              <a:gd name="T84" fmla="*/ 2147483647 w 1416"/>
              <a:gd name="T85" fmla="*/ 2147483647 h 291"/>
              <a:gd name="T86" fmla="*/ 2147483647 w 1416"/>
              <a:gd name="T87" fmla="*/ 2147483647 h 291"/>
              <a:gd name="T88" fmla="*/ 2147483647 w 1416"/>
              <a:gd name="T89" fmla="*/ 2147483647 h 291"/>
              <a:gd name="T90" fmla="*/ 2147483647 w 1416"/>
              <a:gd name="T91" fmla="*/ 2147483647 h 291"/>
              <a:gd name="T92" fmla="*/ 2147483647 w 1416"/>
              <a:gd name="T93" fmla="*/ 2147483647 h 291"/>
              <a:gd name="T94" fmla="*/ 2147483647 w 1416"/>
              <a:gd name="T95" fmla="*/ 2147483647 h 291"/>
              <a:gd name="T96" fmla="*/ 2147483647 w 1416"/>
              <a:gd name="T97" fmla="*/ 2147483647 h 291"/>
              <a:gd name="T98" fmla="*/ 2147483647 w 1416"/>
              <a:gd name="T99" fmla="*/ 2147483647 h 291"/>
              <a:gd name="T100" fmla="*/ 2147483647 w 1416"/>
              <a:gd name="T101" fmla="*/ 2147483647 h 291"/>
              <a:gd name="T102" fmla="*/ 2147483647 w 1416"/>
              <a:gd name="T103" fmla="*/ 2147483647 h 291"/>
              <a:gd name="T104" fmla="*/ 2147483647 w 1416"/>
              <a:gd name="T105" fmla="*/ 2147483647 h 291"/>
              <a:gd name="T106" fmla="*/ 2147483647 w 1416"/>
              <a:gd name="T107" fmla="*/ 2147483647 h 291"/>
              <a:gd name="T108" fmla="*/ 2147483647 w 1416"/>
              <a:gd name="T109" fmla="*/ 2147483647 h 291"/>
              <a:gd name="T110" fmla="*/ 2147483647 w 1416"/>
              <a:gd name="T111" fmla="*/ 2147483647 h 29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16"/>
              <a:gd name="T169" fmla="*/ 0 h 291"/>
              <a:gd name="T170" fmla="*/ 1416 w 1416"/>
              <a:gd name="T171" fmla="*/ 291 h 29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16" h="291">
                <a:moveTo>
                  <a:pt x="2" y="142"/>
                </a:moveTo>
                <a:lnTo>
                  <a:pt x="0" y="121"/>
                </a:lnTo>
                <a:lnTo>
                  <a:pt x="3" y="97"/>
                </a:lnTo>
                <a:lnTo>
                  <a:pt x="10" y="74"/>
                </a:lnTo>
                <a:lnTo>
                  <a:pt x="21" y="58"/>
                </a:lnTo>
                <a:lnTo>
                  <a:pt x="31" y="51"/>
                </a:lnTo>
                <a:lnTo>
                  <a:pt x="43" y="43"/>
                </a:lnTo>
                <a:lnTo>
                  <a:pt x="56" y="38"/>
                </a:lnTo>
                <a:lnTo>
                  <a:pt x="69" y="34"/>
                </a:lnTo>
                <a:lnTo>
                  <a:pt x="83" y="30"/>
                </a:lnTo>
                <a:lnTo>
                  <a:pt x="97" y="28"/>
                </a:lnTo>
                <a:lnTo>
                  <a:pt x="111" y="26"/>
                </a:lnTo>
                <a:lnTo>
                  <a:pt x="125" y="26"/>
                </a:lnTo>
                <a:lnTo>
                  <a:pt x="160" y="23"/>
                </a:lnTo>
                <a:lnTo>
                  <a:pt x="197" y="19"/>
                </a:lnTo>
                <a:lnTo>
                  <a:pt x="233" y="17"/>
                </a:lnTo>
                <a:lnTo>
                  <a:pt x="268" y="14"/>
                </a:lnTo>
                <a:lnTo>
                  <a:pt x="305" y="11"/>
                </a:lnTo>
                <a:lnTo>
                  <a:pt x="341" y="8"/>
                </a:lnTo>
                <a:lnTo>
                  <a:pt x="376" y="6"/>
                </a:lnTo>
                <a:lnTo>
                  <a:pt x="413" y="4"/>
                </a:lnTo>
                <a:lnTo>
                  <a:pt x="449" y="2"/>
                </a:lnTo>
                <a:lnTo>
                  <a:pt x="484" y="1"/>
                </a:lnTo>
                <a:lnTo>
                  <a:pt x="521" y="0"/>
                </a:lnTo>
                <a:lnTo>
                  <a:pt x="556" y="0"/>
                </a:lnTo>
                <a:lnTo>
                  <a:pt x="592" y="0"/>
                </a:lnTo>
                <a:lnTo>
                  <a:pt x="628" y="1"/>
                </a:lnTo>
                <a:lnTo>
                  <a:pt x="663" y="3"/>
                </a:lnTo>
                <a:lnTo>
                  <a:pt x="698" y="6"/>
                </a:lnTo>
                <a:lnTo>
                  <a:pt x="738" y="10"/>
                </a:lnTo>
                <a:lnTo>
                  <a:pt x="776" y="14"/>
                </a:lnTo>
                <a:lnTo>
                  <a:pt x="814" y="18"/>
                </a:lnTo>
                <a:lnTo>
                  <a:pt x="852" y="24"/>
                </a:lnTo>
                <a:lnTo>
                  <a:pt x="890" y="29"/>
                </a:lnTo>
                <a:lnTo>
                  <a:pt x="927" y="35"/>
                </a:lnTo>
                <a:lnTo>
                  <a:pt x="965" y="41"/>
                </a:lnTo>
                <a:lnTo>
                  <a:pt x="1002" y="48"/>
                </a:lnTo>
                <a:lnTo>
                  <a:pt x="1039" y="57"/>
                </a:lnTo>
                <a:lnTo>
                  <a:pt x="1076" y="65"/>
                </a:lnTo>
                <a:lnTo>
                  <a:pt x="1113" y="74"/>
                </a:lnTo>
                <a:lnTo>
                  <a:pt x="1150" y="84"/>
                </a:lnTo>
                <a:lnTo>
                  <a:pt x="1187" y="95"/>
                </a:lnTo>
                <a:lnTo>
                  <a:pt x="1224" y="106"/>
                </a:lnTo>
                <a:lnTo>
                  <a:pt x="1260" y="119"/>
                </a:lnTo>
                <a:lnTo>
                  <a:pt x="1298" y="132"/>
                </a:lnTo>
                <a:lnTo>
                  <a:pt x="1317" y="141"/>
                </a:lnTo>
                <a:lnTo>
                  <a:pt x="1336" y="154"/>
                </a:lnTo>
                <a:lnTo>
                  <a:pt x="1354" y="171"/>
                </a:lnTo>
                <a:lnTo>
                  <a:pt x="1371" y="189"/>
                </a:lnTo>
                <a:lnTo>
                  <a:pt x="1387" y="211"/>
                </a:lnTo>
                <a:lnTo>
                  <a:pt x="1400" y="233"/>
                </a:lnTo>
                <a:lnTo>
                  <a:pt x="1410" y="254"/>
                </a:lnTo>
                <a:lnTo>
                  <a:pt x="1416" y="275"/>
                </a:lnTo>
                <a:lnTo>
                  <a:pt x="1416" y="282"/>
                </a:lnTo>
                <a:lnTo>
                  <a:pt x="1414" y="288"/>
                </a:lnTo>
                <a:lnTo>
                  <a:pt x="1409" y="291"/>
                </a:lnTo>
                <a:lnTo>
                  <a:pt x="1404" y="291"/>
                </a:lnTo>
                <a:lnTo>
                  <a:pt x="1397" y="290"/>
                </a:lnTo>
                <a:lnTo>
                  <a:pt x="1392" y="286"/>
                </a:lnTo>
                <a:lnTo>
                  <a:pt x="1387" y="280"/>
                </a:lnTo>
                <a:lnTo>
                  <a:pt x="1385" y="273"/>
                </a:lnTo>
                <a:lnTo>
                  <a:pt x="1380" y="250"/>
                </a:lnTo>
                <a:lnTo>
                  <a:pt x="1371" y="230"/>
                </a:lnTo>
                <a:lnTo>
                  <a:pt x="1359" y="210"/>
                </a:lnTo>
                <a:lnTo>
                  <a:pt x="1344" y="192"/>
                </a:lnTo>
                <a:lnTo>
                  <a:pt x="1328" y="177"/>
                </a:lnTo>
                <a:lnTo>
                  <a:pt x="1310" y="164"/>
                </a:lnTo>
                <a:lnTo>
                  <a:pt x="1291" y="154"/>
                </a:lnTo>
                <a:lnTo>
                  <a:pt x="1272" y="147"/>
                </a:lnTo>
                <a:lnTo>
                  <a:pt x="1238" y="135"/>
                </a:lnTo>
                <a:lnTo>
                  <a:pt x="1204" y="125"/>
                </a:lnTo>
                <a:lnTo>
                  <a:pt x="1169" y="115"/>
                </a:lnTo>
                <a:lnTo>
                  <a:pt x="1133" y="105"/>
                </a:lnTo>
                <a:lnTo>
                  <a:pt x="1098" y="95"/>
                </a:lnTo>
                <a:lnTo>
                  <a:pt x="1061" y="87"/>
                </a:lnTo>
                <a:lnTo>
                  <a:pt x="1024" y="77"/>
                </a:lnTo>
                <a:lnTo>
                  <a:pt x="987" y="69"/>
                </a:lnTo>
                <a:lnTo>
                  <a:pt x="950" y="62"/>
                </a:lnTo>
                <a:lnTo>
                  <a:pt x="913" y="55"/>
                </a:lnTo>
                <a:lnTo>
                  <a:pt x="876" y="48"/>
                </a:lnTo>
                <a:lnTo>
                  <a:pt x="840" y="42"/>
                </a:lnTo>
                <a:lnTo>
                  <a:pt x="803" y="37"/>
                </a:lnTo>
                <a:lnTo>
                  <a:pt x="767" y="33"/>
                </a:lnTo>
                <a:lnTo>
                  <a:pt x="732" y="29"/>
                </a:lnTo>
                <a:lnTo>
                  <a:pt x="696" y="26"/>
                </a:lnTo>
                <a:lnTo>
                  <a:pt x="660" y="24"/>
                </a:lnTo>
                <a:lnTo>
                  <a:pt x="623" y="22"/>
                </a:lnTo>
                <a:lnTo>
                  <a:pt x="585" y="21"/>
                </a:lnTo>
                <a:lnTo>
                  <a:pt x="546" y="21"/>
                </a:lnTo>
                <a:lnTo>
                  <a:pt x="506" y="21"/>
                </a:lnTo>
                <a:lnTo>
                  <a:pt x="467" y="22"/>
                </a:lnTo>
                <a:lnTo>
                  <a:pt x="428" y="23"/>
                </a:lnTo>
                <a:lnTo>
                  <a:pt x="387" y="25"/>
                </a:lnTo>
                <a:lnTo>
                  <a:pt x="348" y="27"/>
                </a:lnTo>
                <a:lnTo>
                  <a:pt x="308" y="30"/>
                </a:lnTo>
                <a:lnTo>
                  <a:pt x="268" y="33"/>
                </a:lnTo>
                <a:lnTo>
                  <a:pt x="229" y="36"/>
                </a:lnTo>
                <a:lnTo>
                  <a:pt x="191" y="39"/>
                </a:lnTo>
                <a:lnTo>
                  <a:pt x="152" y="43"/>
                </a:lnTo>
                <a:lnTo>
                  <a:pt x="116" y="48"/>
                </a:lnTo>
                <a:lnTo>
                  <a:pt x="80" y="53"/>
                </a:lnTo>
                <a:lnTo>
                  <a:pt x="67" y="56"/>
                </a:lnTo>
                <a:lnTo>
                  <a:pt x="57" y="62"/>
                </a:lnTo>
                <a:lnTo>
                  <a:pt x="49" y="71"/>
                </a:lnTo>
                <a:lnTo>
                  <a:pt x="41" y="83"/>
                </a:lnTo>
                <a:lnTo>
                  <a:pt x="36" y="96"/>
                </a:lnTo>
                <a:lnTo>
                  <a:pt x="31" y="113"/>
                </a:lnTo>
                <a:lnTo>
                  <a:pt x="27" y="130"/>
                </a:lnTo>
                <a:lnTo>
                  <a:pt x="24" y="149"/>
                </a:lnTo>
                <a:lnTo>
                  <a:pt x="20" y="160"/>
                </a:lnTo>
                <a:lnTo>
                  <a:pt x="14" y="161"/>
                </a:lnTo>
                <a:lnTo>
                  <a:pt x="7" y="154"/>
                </a:lnTo>
                <a:lnTo>
                  <a:pt x="2" y="142"/>
                </a:lnTo>
                <a:close/>
              </a:path>
            </a:pathLst>
          </a:custGeom>
          <a:solidFill>
            <a:srgbClr val="C4CC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67" name="Text Box 514"/>
          <p:cNvSpPr txBox="1">
            <a:spLocks noChangeArrowheads="1"/>
          </p:cNvSpPr>
          <p:nvPr/>
        </p:nvSpPr>
        <p:spPr bwMode="auto">
          <a:xfrm>
            <a:off x="3902075" y="3082925"/>
            <a:ext cx="3381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de-DE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32868" name="Text Box 515"/>
          <p:cNvSpPr txBox="1">
            <a:spLocks noChangeArrowheads="1"/>
          </p:cNvSpPr>
          <p:nvPr/>
        </p:nvSpPr>
        <p:spPr bwMode="auto">
          <a:xfrm>
            <a:off x="5791200" y="3082925"/>
            <a:ext cx="3381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de-DE">
                <a:solidFill>
                  <a:srgbClr val="000000"/>
                </a:solidFill>
              </a:rPr>
              <a:t>B</a:t>
            </a:r>
          </a:p>
        </p:txBody>
      </p:sp>
      <p:sp>
        <p:nvSpPr>
          <p:cNvPr id="32869" name="Text Box 517"/>
          <p:cNvSpPr txBox="1">
            <a:spLocks noChangeArrowheads="1"/>
          </p:cNvSpPr>
          <p:nvPr/>
        </p:nvSpPr>
        <p:spPr bwMode="auto">
          <a:xfrm>
            <a:off x="6853238" y="3082925"/>
            <a:ext cx="350837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/>
            <a:r>
              <a:rPr lang="de-DE">
                <a:solidFill>
                  <a:srgbClr val="000000"/>
                </a:solidFill>
              </a:rPr>
              <a:t>C</a:t>
            </a:r>
          </a:p>
        </p:txBody>
      </p:sp>
      <p:grpSp>
        <p:nvGrpSpPr>
          <p:cNvPr id="32870" name="Group 518"/>
          <p:cNvGrpSpPr>
            <a:grpSpLocks/>
          </p:cNvGrpSpPr>
          <p:nvPr/>
        </p:nvGrpSpPr>
        <p:grpSpPr bwMode="auto">
          <a:xfrm>
            <a:off x="6858000" y="2092325"/>
            <a:ext cx="276225" cy="990600"/>
            <a:chOff x="4320" y="1872"/>
            <a:chExt cx="174" cy="624"/>
          </a:xfrm>
        </p:grpSpPr>
        <p:sp>
          <p:nvSpPr>
            <p:cNvPr id="32915" name="Freeform 519"/>
            <p:cNvSpPr>
              <a:spLocks/>
            </p:cNvSpPr>
            <p:nvPr/>
          </p:nvSpPr>
          <p:spPr bwMode="auto">
            <a:xfrm>
              <a:off x="4447" y="1872"/>
              <a:ext cx="22" cy="31"/>
            </a:xfrm>
            <a:custGeom>
              <a:avLst/>
              <a:gdLst>
                <a:gd name="T0" fmla="*/ 0 w 224"/>
                <a:gd name="T1" fmla="*/ 0 h 368"/>
                <a:gd name="T2" fmla="*/ 0 w 224"/>
                <a:gd name="T3" fmla="*/ 0 h 368"/>
                <a:gd name="T4" fmla="*/ 0 w 224"/>
                <a:gd name="T5" fmla="*/ 0 h 368"/>
                <a:gd name="T6" fmla="*/ 0 w 224"/>
                <a:gd name="T7" fmla="*/ 0 h 368"/>
                <a:gd name="T8" fmla="*/ 0 w 224"/>
                <a:gd name="T9" fmla="*/ 0 h 368"/>
                <a:gd name="T10" fmla="*/ 0 w 224"/>
                <a:gd name="T11" fmla="*/ 0 h 368"/>
                <a:gd name="T12" fmla="*/ 0 w 224"/>
                <a:gd name="T13" fmla="*/ 0 h 368"/>
                <a:gd name="T14" fmla="*/ 0 w 224"/>
                <a:gd name="T15" fmla="*/ 0 h 368"/>
                <a:gd name="T16" fmla="*/ 0 w 224"/>
                <a:gd name="T17" fmla="*/ 0 h 368"/>
                <a:gd name="T18" fmla="*/ 0 w 224"/>
                <a:gd name="T19" fmla="*/ 0 h 368"/>
                <a:gd name="T20" fmla="*/ 0 w 224"/>
                <a:gd name="T21" fmla="*/ 0 h 368"/>
                <a:gd name="T22" fmla="*/ 0 w 224"/>
                <a:gd name="T23" fmla="*/ 0 h 368"/>
                <a:gd name="T24" fmla="*/ 0 w 224"/>
                <a:gd name="T25" fmla="*/ 0 h 368"/>
                <a:gd name="T26" fmla="*/ 0 w 224"/>
                <a:gd name="T27" fmla="*/ 0 h 368"/>
                <a:gd name="T28" fmla="*/ 0 w 224"/>
                <a:gd name="T29" fmla="*/ 0 h 368"/>
                <a:gd name="T30" fmla="*/ 0 w 224"/>
                <a:gd name="T31" fmla="*/ 0 h 368"/>
                <a:gd name="T32" fmla="*/ 0 w 224"/>
                <a:gd name="T33" fmla="*/ 0 h 368"/>
                <a:gd name="T34" fmla="*/ 0 w 224"/>
                <a:gd name="T35" fmla="*/ 0 h 368"/>
                <a:gd name="T36" fmla="*/ 0 w 224"/>
                <a:gd name="T37" fmla="*/ 0 h 368"/>
                <a:gd name="T38" fmla="*/ 0 w 224"/>
                <a:gd name="T39" fmla="*/ 0 h 3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24"/>
                <a:gd name="T61" fmla="*/ 0 h 368"/>
                <a:gd name="T62" fmla="*/ 224 w 224"/>
                <a:gd name="T63" fmla="*/ 368 h 36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24" h="368">
                  <a:moveTo>
                    <a:pt x="0" y="366"/>
                  </a:moveTo>
                  <a:lnTo>
                    <a:pt x="219" y="368"/>
                  </a:lnTo>
                  <a:lnTo>
                    <a:pt x="224" y="57"/>
                  </a:lnTo>
                  <a:lnTo>
                    <a:pt x="222" y="43"/>
                  </a:lnTo>
                  <a:lnTo>
                    <a:pt x="215" y="33"/>
                  </a:lnTo>
                  <a:lnTo>
                    <a:pt x="205" y="23"/>
                  </a:lnTo>
                  <a:lnTo>
                    <a:pt x="192" y="16"/>
                  </a:lnTo>
                  <a:lnTo>
                    <a:pt x="174" y="9"/>
                  </a:lnTo>
                  <a:lnTo>
                    <a:pt x="156" y="4"/>
                  </a:lnTo>
                  <a:lnTo>
                    <a:pt x="137" y="1"/>
                  </a:lnTo>
                  <a:lnTo>
                    <a:pt x="116" y="0"/>
                  </a:lnTo>
                  <a:lnTo>
                    <a:pt x="96" y="1"/>
                  </a:lnTo>
                  <a:lnTo>
                    <a:pt x="77" y="3"/>
                  </a:lnTo>
                  <a:lnTo>
                    <a:pt x="58" y="7"/>
                  </a:lnTo>
                  <a:lnTo>
                    <a:pt x="42" y="13"/>
                  </a:lnTo>
                  <a:lnTo>
                    <a:pt x="28" y="21"/>
                  </a:lnTo>
                  <a:lnTo>
                    <a:pt x="17" y="31"/>
                  </a:lnTo>
                  <a:lnTo>
                    <a:pt x="10" y="41"/>
                  </a:lnTo>
                  <a:lnTo>
                    <a:pt x="8" y="55"/>
                  </a:lnTo>
                  <a:lnTo>
                    <a:pt x="0" y="366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16" name="Freeform 520"/>
            <p:cNvSpPr>
              <a:spLocks/>
            </p:cNvSpPr>
            <p:nvPr/>
          </p:nvSpPr>
          <p:spPr bwMode="auto">
            <a:xfrm>
              <a:off x="4448" y="1872"/>
              <a:ext cx="21" cy="31"/>
            </a:xfrm>
            <a:custGeom>
              <a:avLst/>
              <a:gdLst>
                <a:gd name="T0" fmla="*/ 0 w 211"/>
                <a:gd name="T1" fmla="*/ 0 h 365"/>
                <a:gd name="T2" fmla="*/ 0 w 211"/>
                <a:gd name="T3" fmla="*/ 0 h 365"/>
                <a:gd name="T4" fmla="*/ 0 w 211"/>
                <a:gd name="T5" fmla="*/ 0 h 365"/>
                <a:gd name="T6" fmla="*/ 0 w 211"/>
                <a:gd name="T7" fmla="*/ 0 h 365"/>
                <a:gd name="T8" fmla="*/ 0 w 211"/>
                <a:gd name="T9" fmla="*/ 0 h 365"/>
                <a:gd name="T10" fmla="*/ 0 w 211"/>
                <a:gd name="T11" fmla="*/ 0 h 365"/>
                <a:gd name="T12" fmla="*/ 0 w 211"/>
                <a:gd name="T13" fmla="*/ 0 h 365"/>
                <a:gd name="T14" fmla="*/ 0 w 211"/>
                <a:gd name="T15" fmla="*/ 0 h 365"/>
                <a:gd name="T16" fmla="*/ 0 w 211"/>
                <a:gd name="T17" fmla="*/ 0 h 365"/>
                <a:gd name="T18" fmla="*/ 0 w 211"/>
                <a:gd name="T19" fmla="*/ 0 h 365"/>
                <a:gd name="T20" fmla="*/ 0 w 211"/>
                <a:gd name="T21" fmla="*/ 0 h 365"/>
                <a:gd name="T22" fmla="*/ 0 w 211"/>
                <a:gd name="T23" fmla="*/ 0 h 365"/>
                <a:gd name="T24" fmla="*/ 0 w 211"/>
                <a:gd name="T25" fmla="*/ 0 h 365"/>
                <a:gd name="T26" fmla="*/ 0 w 211"/>
                <a:gd name="T27" fmla="*/ 0 h 365"/>
                <a:gd name="T28" fmla="*/ 0 w 211"/>
                <a:gd name="T29" fmla="*/ 0 h 365"/>
                <a:gd name="T30" fmla="*/ 0 w 211"/>
                <a:gd name="T31" fmla="*/ 0 h 365"/>
                <a:gd name="T32" fmla="*/ 0 w 211"/>
                <a:gd name="T33" fmla="*/ 0 h 365"/>
                <a:gd name="T34" fmla="*/ 0 w 211"/>
                <a:gd name="T35" fmla="*/ 0 h 365"/>
                <a:gd name="T36" fmla="*/ 0 w 211"/>
                <a:gd name="T37" fmla="*/ 0 h 365"/>
                <a:gd name="T38" fmla="*/ 0 w 211"/>
                <a:gd name="T39" fmla="*/ 0 h 365"/>
                <a:gd name="T40" fmla="*/ 0 w 211"/>
                <a:gd name="T41" fmla="*/ 0 h 365"/>
                <a:gd name="T42" fmla="*/ 0 w 211"/>
                <a:gd name="T43" fmla="*/ 0 h 365"/>
                <a:gd name="T44" fmla="*/ 0 w 211"/>
                <a:gd name="T45" fmla="*/ 0 h 365"/>
                <a:gd name="T46" fmla="*/ 0 w 211"/>
                <a:gd name="T47" fmla="*/ 0 h 365"/>
                <a:gd name="T48" fmla="*/ 0 w 211"/>
                <a:gd name="T49" fmla="*/ 0 h 365"/>
                <a:gd name="T50" fmla="*/ 0 w 211"/>
                <a:gd name="T51" fmla="*/ 0 h 365"/>
                <a:gd name="T52" fmla="*/ 0 w 211"/>
                <a:gd name="T53" fmla="*/ 0 h 365"/>
                <a:gd name="T54" fmla="*/ 0 w 211"/>
                <a:gd name="T55" fmla="*/ 0 h 365"/>
                <a:gd name="T56" fmla="*/ 0 w 211"/>
                <a:gd name="T57" fmla="*/ 0 h 365"/>
                <a:gd name="T58" fmla="*/ 0 w 211"/>
                <a:gd name="T59" fmla="*/ 0 h 365"/>
                <a:gd name="T60" fmla="*/ 0 w 211"/>
                <a:gd name="T61" fmla="*/ 0 h 365"/>
                <a:gd name="T62" fmla="*/ 0 w 211"/>
                <a:gd name="T63" fmla="*/ 0 h 365"/>
                <a:gd name="T64" fmla="*/ 0 w 211"/>
                <a:gd name="T65" fmla="*/ 0 h 365"/>
                <a:gd name="T66" fmla="*/ 0 w 211"/>
                <a:gd name="T67" fmla="*/ 0 h 365"/>
                <a:gd name="T68" fmla="*/ 0 w 211"/>
                <a:gd name="T69" fmla="*/ 0 h 365"/>
                <a:gd name="T70" fmla="*/ 0 w 211"/>
                <a:gd name="T71" fmla="*/ 0 h 365"/>
                <a:gd name="T72" fmla="*/ 0 w 211"/>
                <a:gd name="T73" fmla="*/ 0 h 365"/>
                <a:gd name="T74" fmla="*/ 0 w 211"/>
                <a:gd name="T75" fmla="*/ 0 h 365"/>
                <a:gd name="T76" fmla="*/ 0 w 211"/>
                <a:gd name="T77" fmla="*/ 0 h 365"/>
                <a:gd name="T78" fmla="*/ 0 w 211"/>
                <a:gd name="T79" fmla="*/ 0 h 365"/>
                <a:gd name="T80" fmla="*/ 0 w 211"/>
                <a:gd name="T81" fmla="*/ 0 h 36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1"/>
                <a:gd name="T124" fmla="*/ 0 h 365"/>
                <a:gd name="T125" fmla="*/ 211 w 211"/>
                <a:gd name="T126" fmla="*/ 365 h 36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1" h="365">
                  <a:moveTo>
                    <a:pt x="0" y="363"/>
                  </a:moveTo>
                  <a:lnTo>
                    <a:pt x="12" y="363"/>
                  </a:lnTo>
                  <a:lnTo>
                    <a:pt x="22" y="363"/>
                  </a:lnTo>
                  <a:lnTo>
                    <a:pt x="30" y="363"/>
                  </a:lnTo>
                  <a:lnTo>
                    <a:pt x="38" y="363"/>
                  </a:lnTo>
                  <a:lnTo>
                    <a:pt x="45" y="363"/>
                  </a:lnTo>
                  <a:lnTo>
                    <a:pt x="52" y="363"/>
                  </a:lnTo>
                  <a:lnTo>
                    <a:pt x="61" y="363"/>
                  </a:lnTo>
                  <a:lnTo>
                    <a:pt x="69" y="363"/>
                  </a:lnTo>
                  <a:lnTo>
                    <a:pt x="78" y="363"/>
                  </a:lnTo>
                  <a:lnTo>
                    <a:pt x="88" y="363"/>
                  </a:lnTo>
                  <a:lnTo>
                    <a:pt x="100" y="364"/>
                  </a:lnTo>
                  <a:lnTo>
                    <a:pt x="115" y="364"/>
                  </a:lnTo>
                  <a:lnTo>
                    <a:pt x="133" y="364"/>
                  </a:lnTo>
                  <a:lnTo>
                    <a:pt x="153" y="364"/>
                  </a:lnTo>
                  <a:lnTo>
                    <a:pt x="176" y="365"/>
                  </a:lnTo>
                  <a:lnTo>
                    <a:pt x="204" y="365"/>
                  </a:lnTo>
                  <a:lnTo>
                    <a:pt x="205" y="308"/>
                  </a:lnTo>
                  <a:lnTo>
                    <a:pt x="206" y="262"/>
                  </a:lnTo>
                  <a:lnTo>
                    <a:pt x="208" y="192"/>
                  </a:lnTo>
                  <a:lnTo>
                    <a:pt x="211" y="57"/>
                  </a:lnTo>
                  <a:lnTo>
                    <a:pt x="209" y="44"/>
                  </a:lnTo>
                  <a:lnTo>
                    <a:pt x="202" y="32"/>
                  </a:lnTo>
                  <a:lnTo>
                    <a:pt x="193" y="23"/>
                  </a:lnTo>
                  <a:lnTo>
                    <a:pt x="179" y="15"/>
                  </a:lnTo>
                  <a:lnTo>
                    <a:pt x="164" y="8"/>
                  </a:lnTo>
                  <a:lnTo>
                    <a:pt x="147" y="4"/>
                  </a:lnTo>
                  <a:lnTo>
                    <a:pt x="128" y="1"/>
                  </a:lnTo>
                  <a:lnTo>
                    <a:pt x="109" y="0"/>
                  </a:lnTo>
                  <a:lnTo>
                    <a:pt x="90" y="0"/>
                  </a:lnTo>
                  <a:lnTo>
                    <a:pt x="72" y="2"/>
                  </a:lnTo>
                  <a:lnTo>
                    <a:pt x="53" y="6"/>
                  </a:lnTo>
                  <a:lnTo>
                    <a:pt x="38" y="13"/>
                  </a:lnTo>
                  <a:lnTo>
                    <a:pt x="25" y="20"/>
                  </a:lnTo>
                  <a:lnTo>
                    <a:pt x="15" y="28"/>
                  </a:lnTo>
                  <a:lnTo>
                    <a:pt x="8" y="39"/>
                  </a:lnTo>
                  <a:lnTo>
                    <a:pt x="5" y="52"/>
                  </a:lnTo>
                  <a:lnTo>
                    <a:pt x="5" y="110"/>
                  </a:lnTo>
                  <a:lnTo>
                    <a:pt x="4" y="155"/>
                  </a:lnTo>
                  <a:lnTo>
                    <a:pt x="3" y="227"/>
                  </a:lnTo>
                  <a:lnTo>
                    <a:pt x="0" y="363"/>
                  </a:lnTo>
                  <a:close/>
                </a:path>
              </a:pathLst>
            </a:custGeom>
            <a:solidFill>
              <a:srgbClr val="232B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17" name="Freeform 521"/>
            <p:cNvSpPr>
              <a:spLocks/>
            </p:cNvSpPr>
            <p:nvPr/>
          </p:nvSpPr>
          <p:spPr bwMode="auto">
            <a:xfrm>
              <a:off x="4449" y="1872"/>
              <a:ext cx="19" cy="31"/>
            </a:xfrm>
            <a:custGeom>
              <a:avLst/>
              <a:gdLst>
                <a:gd name="T0" fmla="*/ 0 w 196"/>
                <a:gd name="T1" fmla="*/ 0 h 364"/>
                <a:gd name="T2" fmla="*/ 0 w 196"/>
                <a:gd name="T3" fmla="*/ 0 h 364"/>
                <a:gd name="T4" fmla="*/ 0 w 196"/>
                <a:gd name="T5" fmla="*/ 0 h 364"/>
                <a:gd name="T6" fmla="*/ 0 w 196"/>
                <a:gd name="T7" fmla="*/ 0 h 364"/>
                <a:gd name="T8" fmla="*/ 0 w 196"/>
                <a:gd name="T9" fmla="*/ 0 h 364"/>
                <a:gd name="T10" fmla="*/ 0 w 196"/>
                <a:gd name="T11" fmla="*/ 0 h 364"/>
                <a:gd name="T12" fmla="*/ 0 w 196"/>
                <a:gd name="T13" fmla="*/ 0 h 364"/>
                <a:gd name="T14" fmla="*/ 0 w 196"/>
                <a:gd name="T15" fmla="*/ 0 h 364"/>
                <a:gd name="T16" fmla="*/ 0 w 196"/>
                <a:gd name="T17" fmla="*/ 0 h 364"/>
                <a:gd name="T18" fmla="*/ 0 w 196"/>
                <a:gd name="T19" fmla="*/ 0 h 364"/>
                <a:gd name="T20" fmla="*/ 0 w 196"/>
                <a:gd name="T21" fmla="*/ 0 h 364"/>
                <a:gd name="T22" fmla="*/ 0 w 196"/>
                <a:gd name="T23" fmla="*/ 0 h 364"/>
                <a:gd name="T24" fmla="*/ 0 w 196"/>
                <a:gd name="T25" fmla="*/ 0 h 364"/>
                <a:gd name="T26" fmla="*/ 0 w 196"/>
                <a:gd name="T27" fmla="*/ 0 h 364"/>
                <a:gd name="T28" fmla="*/ 0 w 196"/>
                <a:gd name="T29" fmla="*/ 0 h 364"/>
                <a:gd name="T30" fmla="*/ 0 w 196"/>
                <a:gd name="T31" fmla="*/ 0 h 364"/>
                <a:gd name="T32" fmla="*/ 0 w 196"/>
                <a:gd name="T33" fmla="*/ 0 h 364"/>
                <a:gd name="T34" fmla="*/ 0 w 196"/>
                <a:gd name="T35" fmla="*/ 0 h 364"/>
                <a:gd name="T36" fmla="*/ 0 w 196"/>
                <a:gd name="T37" fmla="*/ 0 h 364"/>
                <a:gd name="T38" fmla="*/ 0 w 196"/>
                <a:gd name="T39" fmla="*/ 0 h 364"/>
                <a:gd name="T40" fmla="*/ 0 w 196"/>
                <a:gd name="T41" fmla="*/ 0 h 364"/>
                <a:gd name="T42" fmla="*/ 0 w 196"/>
                <a:gd name="T43" fmla="*/ 0 h 364"/>
                <a:gd name="T44" fmla="*/ 0 w 196"/>
                <a:gd name="T45" fmla="*/ 0 h 364"/>
                <a:gd name="T46" fmla="*/ 0 w 196"/>
                <a:gd name="T47" fmla="*/ 0 h 364"/>
                <a:gd name="T48" fmla="*/ 0 w 196"/>
                <a:gd name="T49" fmla="*/ 0 h 364"/>
                <a:gd name="T50" fmla="*/ 0 w 196"/>
                <a:gd name="T51" fmla="*/ 0 h 364"/>
                <a:gd name="T52" fmla="*/ 0 w 196"/>
                <a:gd name="T53" fmla="*/ 0 h 364"/>
                <a:gd name="T54" fmla="*/ 0 w 196"/>
                <a:gd name="T55" fmla="*/ 0 h 364"/>
                <a:gd name="T56" fmla="*/ 0 w 196"/>
                <a:gd name="T57" fmla="*/ 0 h 364"/>
                <a:gd name="T58" fmla="*/ 0 w 196"/>
                <a:gd name="T59" fmla="*/ 0 h 364"/>
                <a:gd name="T60" fmla="*/ 0 w 196"/>
                <a:gd name="T61" fmla="*/ 0 h 364"/>
                <a:gd name="T62" fmla="*/ 0 w 196"/>
                <a:gd name="T63" fmla="*/ 0 h 364"/>
                <a:gd name="T64" fmla="*/ 0 w 196"/>
                <a:gd name="T65" fmla="*/ 0 h 364"/>
                <a:gd name="T66" fmla="*/ 0 w 196"/>
                <a:gd name="T67" fmla="*/ 0 h 364"/>
                <a:gd name="T68" fmla="*/ 0 w 196"/>
                <a:gd name="T69" fmla="*/ 0 h 364"/>
                <a:gd name="T70" fmla="*/ 0 w 196"/>
                <a:gd name="T71" fmla="*/ 0 h 364"/>
                <a:gd name="T72" fmla="*/ 0 w 196"/>
                <a:gd name="T73" fmla="*/ 0 h 364"/>
                <a:gd name="T74" fmla="*/ 0 w 196"/>
                <a:gd name="T75" fmla="*/ 0 h 364"/>
                <a:gd name="T76" fmla="*/ 0 w 196"/>
                <a:gd name="T77" fmla="*/ 0 h 364"/>
                <a:gd name="T78" fmla="*/ 0 w 196"/>
                <a:gd name="T79" fmla="*/ 0 h 364"/>
                <a:gd name="T80" fmla="*/ 0 w 196"/>
                <a:gd name="T81" fmla="*/ 0 h 36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6"/>
                <a:gd name="T124" fmla="*/ 0 h 364"/>
                <a:gd name="T125" fmla="*/ 196 w 196"/>
                <a:gd name="T126" fmla="*/ 364 h 36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6" h="364">
                  <a:moveTo>
                    <a:pt x="0" y="362"/>
                  </a:moveTo>
                  <a:lnTo>
                    <a:pt x="11" y="362"/>
                  </a:lnTo>
                  <a:lnTo>
                    <a:pt x="20" y="362"/>
                  </a:lnTo>
                  <a:lnTo>
                    <a:pt x="28" y="362"/>
                  </a:lnTo>
                  <a:lnTo>
                    <a:pt x="35" y="362"/>
                  </a:lnTo>
                  <a:lnTo>
                    <a:pt x="41" y="362"/>
                  </a:lnTo>
                  <a:lnTo>
                    <a:pt x="49" y="362"/>
                  </a:lnTo>
                  <a:lnTo>
                    <a:pt x="56" y="362"/>
                  </a:lnTo>
                  <a:lnTo>
                    <a:pt x="63" y="362"/>
                  </a:lnTo>
                  <a:lnTo>
                    <a:pt x="72" y="362"/>
                  </a:lnTo>
                  <a:lnTo>
                    <a:pt x="82" y="362"/>
                  </a:lnTo>
                  <a:lnTo>
                    <a:pt x="93" y="363"/>
                  </a:lnTo>
                  <a:lnTo>
                    <a:pt x="107" y="363"/>
                  </a:lnTo>
                  <a:lnTo>
                    <a:pt x="124" y="363"/>
                  </a:lnTo>
                  <a:lnTo>
                    <a:pt x="143" y="363"/>
                  </a:lnTo>
                  <a:lnTo>
                    <a:pt x="165" y="364"/>
                  </a:lnTo>
                  <a:lnTo>
                    <a:pt x="192" y="364"/>
                  </a:lnTo>
                  <a:lnTo>
                    <a:pt x="192" y="308"/>
                  </a:lnTo>
                  <a:lnTo>
                    <a:pt x="193" y="263"/>
                  </a:lnTo>
                  <a:lnTo>
                    <a:pt x="194" y="192"/>
                  </a:lnTo>
                  <a:lnTo>
                    <a:pt x="196" y="56"/>
                  </a:lnTo>
                  <a:lnTo>
                    <a:pt x="194" y="44"/>
                  </a:lnTo>
                  <a:lnTo>
                    <a:pt x="188" y="32"/>
                  </a:lnTo>
                  <a:lnTo>
                    <a:pt x="179" y="23"/>
                  </a:lnTo>
                  <a:lnTo>
                    <a:pt x="166" y="15"/>
                  </a:lnTo>
                  <a:lnTo>
                    <a:pt x="152" y="8"/>
                  </a:lnTo>
                  <a:lnTo>
                    <a:pt x="136" y="4"/>
                  </a:lnTo>
                  <a:lnTo>
                    <a:pt x="119" y="1"/>
                  </a:lnTo>
                  <a:lnTo>
                    <a:pt x="101" y="0"/>
                  </a:lnTo>
                  <a:lnTo>
                    <a:pt x="83" y="1"/>
                  </a:lnTo>
                  <a:lnTo>
                    <a:pt x="66" y="3"/>
                  </a:lnTo>
                  <a:lnTo>
                    <a:pt x="50" y="7"/>
                  </a:lnTo>
                  <a:lnTo>
                    <a:pt x="35" y="14"/>
                  </a:lnTo>
                  <a:lnTo>
                    <a:pt x="23" y="21"/>
                  </a:lnTo>
                  <a:lnTo>
                    <a:pt x="14" y="29"/>
                  </a:lnTo>
                  <a:lnTo>
                    <a:pt x="7" y="41"/>
                  </a:lnTo>
                  <a:lnTo>
                    <a:pt x="5" y="53"/>
                  </a:lnTo>
                  <a:lnTo>
                    <a:pt x="5" y="110"/>
                  </a:lnTo>
                  <a:lnTo>
                    <a:pt x="4" y="155"/>
                  </a:lnTo>
                  <a:lnTo>
                    <a:pt x="3" y="227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353D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18" name="Freeform 522"/>
            <p:cNvSpPr>
              <a:spLocks/>
            </p:cNvSpPr>
            <p:nvPr/>
          </p:nvSpPr>
          <p:spPr bwMode="auto">
            <a:xfrm>
              <a:off x="4450" y="1872"/>
              <a:ext cx="18" cy="31"/>
            </a:xfrm>
            <a:custGeom>
              <a:avLst/>
              <a:gdLst>
                <a:gd name="T0" fmla="*/ 0 w 185"/>
                <a:gd name="T1" fmla="*/ 0 h 363"/>
                <a:gd name="T2" fmla="*/ 0 w 185"/>
                <a:gd name="T3" fmla="*/ 0 h 363"/>
                <a:gd name="T4" fmla="*/ 0 w 185"/>
                <a:gd name="T5" fmla="*/ 0 h 363"/>
                <a:gd name="T6" fmla="*/ 0 w 185"/>
                <a:gd name="T7" fmla="*/ 0 h 363"/>
                <a:gd name="T8" fmla="*/ 0 w 185"/>
                <a:gd name="T9" fmla="*/ 0 h 363"/>
                <a:gd name="T10" fmla="*/ 0 w 185"/>
                <a:gd name="T11" fmla="*/ 0 h 363"/>
                <a:gd name="T12" fmla="*/ 0 w 185"/>
                <a:gd name="T13" fmla="*/ 0 h 363"/>
                <a:gd name="T14" fmla="*/ 0 w 185"/>
                <a:gd name="T15" fmla="*/ 0 h 363"/>
                <a:gd name="T16" fmla="*/ 0 w 185"/>
                <a:gd name="T17" fmla="*/ 0 h 363"/>
                <a:gd name="T18" fmla="*/ 0 w 185"/>
                <a:gd name="T19" fmla="*/ 0 h 363"/>
                <a:gd name="T20" fmla="*/ 0 w 185"/>
                <a:gd name="T21" fmla="*/ 0 h 363"/>
                <a:gd name="T22" fmla="*/ 0 w 185"/>
                <a:gd name="T23" fmla="*/ 0 h 363"/>
                <a:gd name="T24" fmla="*/ 0 w 185"/>
                <a:gd name="T25" fmla="*/ 0 h 363"/>
                <a:gd name="T26" fmla="*/ 0 w 185"/>
                <a:gd name="T27" fmla="*/ 0 h 363"/>
                <a:gd name="T28" fmla="*/ 0 w 185"/>
                <a:gd name="T29" fmla="*/ 0 h 363"/>
                <a:gd name="T30" fmla="*/ 0 w 185"/>
                <a:gd name="T31" fmla="*/ 0 h 363"/>
                <a:gd name="T32" fmla="*/ 0 w 185"/>
                <a:gd name="T33" fmla="*/ 0 h 363"/>
                <a:gd name="T34" fmla="*/ 0 w 185"/>
                <a:gd name="T35" fmla="*/ 0 h 363"/>
                <a:gd name="T36" fmla="*/ 0 w 185"/>
                <a:gd name="T37" fmla="*/ 0 h 363"/>
                <a:gd name="T38" fmla="*/ 0 w 185"/>
                <a:gd name="T39" fmla="*/ 0 h 363"/>
                <a:gd name="T40" fmla="*/ 0 w 185"/>
                <a:gd name="T41" fmla="*/ 0 h 363"/>
                <a:gd name="T42" fmla="*/ 0 w 185"/>
                <a:gd name="T43" fmla="*/ 0 h 363"/>
                <a:gd name="T44" fmla="*/ 0 w 185"/>
                <a:gd name="T45" fmla="*/ 0 h 363"/>
                <a:gd name="T46" fmla="*/ 0 w 185"/>
                <a:gd name="T47" fmla="*/ 0 h 363"/>
                <a:gd name="T48" fmla="*/ 0 w 185"/>
                <a:gd name="T49" fmla="*/ 0 h 363"/>
                <a:gd name="T50" fmla="*/ 0 w 185"/>
                <a:gd name="T51" fmla="*/ 0 h 363"/>
                <a:gd name="T52" fmla="*/ 0 w 185"/>
                <a:gd name="T53" fmla="*/ 0 h 363"/>
                <a:gd name="T54" fmla="*/ 0 w 185"/>
                <a:gd name="T55" fmla="*/ 0 h 363"/>
                <a:gd name="T56" fmla="*/ 0 w 185"/>
                <a:gd name="T57" fmla="*/ 0 h 363"/>
                <a:gd name="T58" fmla="*/ 0 w 185"/>
                <a:gd name="T59" fmla="*/ 0 h 363"/>
                <a:gd name="T60" fmla="*/ 0 w 185"/>
                <a:gd name="T61" fmla="*/ 0 h 363"/>
                <a:gd name="T62" fmla="*/ 0 w 185"/>
                <a:gd name="T63" fmla="*/ 0 h 363"/>
                <a:gd name="T64" fmla="*/ 0 w 185"/>
                <a:gd name="T65" fmla="*/ 0 h 363"/>
                <a:gd name="T66" fmla="*/ 0 w 185"/>
                <a:gd name="T67" fmla="*/ 0 h 363"/>
                <a:gd name="T68" fmla="*/ 0 w 185"/>
                <a:gd name="T69" fmla="*/ 0 h 363"/>
                <a:gd name="T70" fmla="*/ 0 w 185"/>
                <a:gd name="T71" fmla="*/ 0 h 363"/>
                <a:gd name="T72" fmla="*/ 0 w 185"/>
                <a:gd name="T73" fmla="*/ 0 h 363"/>
                <a:gd name="T74" fmla="*/ 0 w 185"/>
                <a:gd name="T75" fmla="*/ 0 h 363"/>
                <a:gd name="T76" fmla="*/ 0 w 185"/>
                <a:gd name="T77" fmla="*/ 0 h 363"/>
                <a:gd name="T78" fmla="*/ 0 w 185"/>
                <a:gd name="T79" fmla="*/ 0 h 363"/>
                <a:gd name="T80" fmla="*/ 0 w 185"/>
                <a:gd name="T81" fmla="*/ 0 h 3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5"/>
                <a:gd name="T124" fmla="*/ 0 h 363"/>
                <a:gd name="T125" fmla="*/ 185 w 185"/>
                <a:gd name="T126" fmla="*/ 363 h 36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5" h="363">
                  <a:moveTo>
                    <a:pt x="0" y="361"/>
                  </a:moveTo>
                  <a:lnTo>
                    <a:pt x="10" y="361"/>
                  </a:lnTo>
                  <a:lnTo>
                    <a:pt x="19" y="361"/>
                  </a:lnTo>
                  <a:lnTo>
                    <a:pt x="26" y="361"/>
                  </a:lnTo>
                  <a:lnTo>
                    <a:pt x="33" y="361"/>
                  </a:lnTo>
                  <a:lnTo>
                    <a:pt x="40" y="361"/>
                  </a:lnTo>
                  <a:lnTo>
                    <a:pt x="46" y="361"/>
                  </a:lnTo>
                  <a:lnTo>
                    <a:pt x="52" y="361"/>
                  </a:lnTo>
                  <a:lnTo>
                    <a:pt x="59" y="361"/>
                  </a:lnTo>
                  <a:lnTo>
                    <a:pt x="67" y="361"/>
                  </a:lnTo>
                  <a:lnTo>
                    <a:pt x="76" y="361"/>
                  </a:lnTo>
                  <a:lnTo>
                    <a:pt x="87" y="362"/>
                  </a:lnTo>
                  <a:lnTo>
                    <a:pt x="99" y="362"/>
                  </a:lnTo>
                  <a:lnTo>
                    <a:pt x="115" y="362"/>
                  </a:lnTo>
                  <a:lnTo>
                    <a:pt x="133" y="362"/>
                  </a:lnTo>
                  <a:lnTo>
                    <a:pt x="153" y="363"/>
                  </a:lnTo>
                  <a:lnTo>
                    <a:pt x="178" y="363"/>
                  </a:lnTo>
                  <a:lnTo>
                    <a:pt x="179" y="307"/>
                  </a:lnTo>
                  <a:lnTo>
                    <a:pt x="180" y="261"/>
                  </a:lnTo>
                  <a:lnTo>
                    <a:pt x="182" y="191"/>
                  </a:lnTo>
                  <a:lnTo>
                    <a:pt x="185" y="57"/>
                  </a:lnTo>
                  <a:lnTo>
                    <a:pt x="183" y="44"/>
                  </a:lnTo>
                  <a:lnTo>
                    <a:pt x="178" y="32"/>
                  </a:lnTo>
                  <a:lnTo>
                    <a:pt x="169" y="23"/>
                  </a:lnTo>
                  <a:lnTo>
                    <a:pt x="157" y="15"/>
                  </a:lnTo>
                  <a:lnTo>
                    <a:pt x="144" y="8"/>
                  </a:lnTo>
                  <a:lnTo>
                    <a:pt x="129" y="4"/>
                  </a:lnTo>
                  <a:lnTo>
                    <a:pt x="113" y="1"/>
                  </a:lnTo>
                  <a:lnTo>
                    <a:pt x="96" y="0"/>
                  </a:lnTo>
                  <a:lnTo>
                    <a:pt x="79" y="0"/>
                  </a:lnTo>
                  <a:lnTo>
                    <a:pt x="63" y="2"/>
                  </a:lnTo>
                  <a:lnTo>
                    <a:pt x="48" y="6"/>
                  </a:lnTo>
                  <a:lnTo>
                    <a:pt x="34" y="13"/>
                  </a:lnTo>
                  <a:lnTo>
                    <a:pt x="22" y="20"/>
                  </a:lnTo>
                  <a:lnTo>
                    <a:pt x="13" y="28"/>
                  </a:lnTo>
                  <a:lnTo>
                    <a:pt x="7" y="40"/>
                  </a:lnTo>
                  <a:lnTo>
                    <a:pt x="5" y="52"/>
                  </a:lnTo>
                  <a:lnTo>
                    <a:pt x="4" y="111"/>
                  </a:lnTo>
                  <a:lnTo>
                    <a:pt x="4" y="155"/>
                  </a:lnTo>
                  <a:lnTo>
                    <a:pt x="3" y="227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rgbClr val="4A4F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19" name="Freeform 523"/>
            <p:cNvSpPr>
              <a:spLocks/>
            </p:cNvSpPr>
            <p:nvPr/>
          </p:nvSpPr>
          <p:spPr bwMode="auto">
            <a:xfrm>
              <a:off x="4451" y="1873"/>
              <a:ext cx="17" cy="30"/>
            </a:xfrm>
            <a:custGeom>
              <a:avLst/>
              <a:gdLst>
                <a:gd name="T0" fmla="*/ 0 w 170"/>
                <a:gd name="T1" fmla="*/ 0 h 361"/>
                <a:gd name="T2" fmla="*/ 0 w 170"/>
                <a:gd name="T3" fmla="*/ 0 h 361"/>
                <a:gd name="T4" fmla="*/ 0 w 170"/>
                <a:gd name="T5" fmla="*/ 0 h 361"/>
                <a:gd name="T6" fmla="*/ 0 w 170"/>
                <a:gd name="T7" fmla="*/ 0 h 361"/>
                <a:gd name="T8" fmla="*/ 0 w 170"/>
                <a:gd name="T9" fmla="*/ 0 h 361"/>
                <a:gd name="T10" fmla="*/ 0 w 170"/>
                <a:gd name="T11" fmla="*/ 0 h 361"/>
                <a:gd name="T12" fmla="*/ 0 w 170"/>
                <a:gd name="T13" fmla="*/ 0 h 361"/>
                <a:gd name="T14" fmla="*/ 0 w 170"/>
                <a:gd name="T15" fmla="*/ 0 h 361"/>
                <a:gd name="T16" fmla="*/ 0 w 170"/>
                <a:gd name="T17" fmla="*/ 0 h 361"/>
                <a:gd name="T18" fmla="*/ 0 w 170"/>
                <a:gd name="T19" fmla="*/ 0 h 361"/>
                <a:gd name="T20" fmla="*/ 0 w 170"/>
                <a:gd name="T21" fmla="*/ 0 h 361"/>
                <a:gd name="T22" fmla="*/ 0 w 170"/>
                <a:gd name="T23" fmla="*/ 0 h 361"/>
                <a:gd name="T24" fmla="*/ 0 w 170"/>
                <a:gd name="T25" fmla="*/ 0 h 361"/>
                <a:gd name="T26" fmla="*/ 0 w 170"/>
                <a:gd name="T27" fmla="*/ 0 h 361"/>
                <a:gd name="T28" fmla="*/ 0 w 170"/>
                <a:gd name="T29" fmla="*/ 0 h 361"/>
                <a:gd name="T30" fmla="*/ 0 w 170"/>
                <a:gd name="T31" fmla="*/ 0 h 361"/>
                <a:gd name="T32" fmla="*/ 0 w 170"/>
                <a:gd name="T33" fmla="*/ 0 h 361"/>
                <a:gd name="T34" fmla="*/ 0 w 170"/>
                <a:gd name="T35" fmla="*/ 0 h 361"/>
                <a:gd name="T36" fmla="*/ 0 w 170"/>
                <a:gd name="T37" fmla="*/ 0 h 361"/>
                <a:gd name="T38" fmla="*/ 0 w 170"/>
                <a:gd name="T39" fmla="*/ 0 h 361"/>
                <a:gd name="T40" fmla="*/ 0 w 170"/>
                <a:gd name="T41" fmla="*/ 0 h 361"/>
                <a:gd name="T42" fmla="*/ 0 w 170"/>
                <a:gd name="T43" fmla="*/ 0 h 361"/>
                <a:gd name="T44" fmla="*/ 0 w 170"/>
                <a:gd name="T45" fmla="*/ 0 h 361"/>
                <a:gd name="T46" fmla="*/ 0 w 170"/>
                <a:gd name="T47" fmla="*/ 0 h 361"/>
                <a:gd name="T48" fmla="*/ 0 w 170"/>
                <a:gd name="T49" fmla="*/ 0 h 361"/>
                <a:gd name="T50" fmla="*/ 0 w 170"/>
                <a:gd name="T51" fmla="*/ 0 h 361"/>
                <a:gd name="T52" fmla="*/ 0 w 170"/>
                <a:gd name="T53" fmla="*/ 0 h 361"/>
                <a:gd name="T54" fmla="*/ 0 w 170"/>
                <a:gd name="T55" fmla="*/ 0 h 361"/>
                <a:gd name="T56" fmla="*/ 0 w 170"/>
                <a:gd name="T57" fmla="*/ 0 h 361"/>
                <a:gd name="T58" fmla="*/ 0 w 170"/>
                <a:gd name="T59" fmla="*/ 0 h 361"/>
                <a:gd name="T60" fmla="*/ 0 w 170"/>
                <a:gd name="T61" fmla="*/ 0 h 361"/>
                <a:gd name="T62" fmla="*/ 0 w 170"/>
                <a:gd name="T63" fmla="*/ 0 h 361"/>
                <a:gd name="T64" fmla="*/ 0 w 170"/>
                <a:gd name="T65" fmla="*/ 0 h 361"/>
                <a:gd name="T66" fmla="*/ 0 w 170"/>
                <a:gd name="T67" fmla="*/ 0 h 361"/>
                <a:gd name="T68" fmla="*/ 0 w 170"/>
                <a:gd name="T69" fmla="*/ 0 h 361"/>
                <a:gd name="T70" fmla="*/ 0 w 170"/>
                <a:gd name="T71" fmla="*/ 0 h 361"/>
                <a:gd name="T72" fmla="*/ 0 w 170"/>
                <a:gd name="T73" fmla="*/ 0 h 361"/>
                <a:gd name="T74" fmla="*/ 0 w 170"/>
                <a:gd name="T75" fmla="*/ 0 h 361"/>
                <a:gd name="T76" fmla="*/ 0 w 170"/>
                <a:gd name="T77" fmla="*/ 0 h 361"/>
                <a:gd name="T78" fmla="*/ 0 w 170"/>
                <a:gd name="T79" fmla="*/ 0 h 361"/>
                <a:gd name="T80" fmla="*/ 0 w 170"/>
                <a:gd name="T81" fmla="*/ 0 h 36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0"/>
                <a:gd name="T124" fmla="*/ 0 h 361"/>
                <a:gd name="T125" fmla="*/ 170 w 170"/>
                <a:gd name="T126" fmla="*/ 361 h 36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0" h="361">
                  <a:moveTo>
                    <a:pt x="0" y="359"/>
                  </a:moveTo>
                  <a:lnTo>
                    <a:pt x="9" y="359"/>
                  </a:lnTo>
                  <a:lnTo>
                    <a:pt x="17" y="359"/>
                  </a:lnTo>
                  <a:lnTo>
                    <a:pt x="24" y="359"/>
                  </a:lnTo>
                  <a:lnTo>
                    <a:pt x="31" y="359"/>
                  </a:lnTo>
                  <a:lnTo>
                    <a:pt x="37" y="359"/>
                  </a:lnTo>
                  <a:lnTo>
                    <a:pt x="42" y="359"/>
                  </a:lnTo>
                  <a:lnTo>
                    <a:pt x="48" y="359"/>
                  </a:lnTo>
                  <a:lnTo>
                    <a:pt x="55" y="359"/>
                  </a:lnTo>
                  <a:lnTo>
                    <a:pt x="62" y="359"/>
                  </a:lnTo>
                  <a:lnTo>
                    <a:pt x="70" y="359"/>
                  </a:lnTo>
                  <a:lnTo>
                    <a:pt x="80" y="360"/>
                  </a:lnTo>
                  <a:lnTo>
                    <a:pt x="93" y="360"/>
                  </a:lnTo>
                  <a:lnTo>
                    <a:pt x="107" y="360"/>
                  </a:lnTo>
                  <a:lnTo>
                    <a:pt x="123" y="360"/>
                  </a:lnTo>
                  <a:lnTo>
                    <a:pt x="142" y="361"/>
                  </a:lnTo>
                  <a:lnTo>
                    <a:pt x="165" y="361"/>
                  </a:lnTo>
                  <a:lnTo>
                    <a:pt x="165" y="305"/>
                  </a:lnTo>
                  <a:lnTo>
                    <a:pt x="166" y="259"/>
                  </a:lnTo>
                  <a:lnTo>
                    <a:pt x="167" y="190"/>
                  </a:lnTo>
                  <a:lnTo>
                    <a:pt x="170" y="57"/>
                  </a:lnTo>
                  <a:lnTo>
                    <a:pt x="168" y="44"/>
                  </a:lnTo>
                  <a:lnTo>
                    <a:pt x="163" y="33"/>
                  </a:lnTo>
                  <a:lnTo>
                    <a:pt x="155" y="23"/>
                  </a:lnTo>
                  <a:lnTo>
                    <a:pt x="144" y="16"/>
                  </a:lnTo>
                  <a:lnTo>
                    <a:pt x="132" y="10"/>
                  </a:lnTo>
                  <a:lnTo>
                    <a:pt x="118" y="4"/>
                  </a:lnTo>
                  <a:lnTo>
                    <a:pt x="104" y="1"/>
                  </a:lnTo>
                  <a:lnTo>
                    <a:pt x="88" y="0"/>
                  </a:lnTo>
                  <a:lnTo>
                    <a:pt x="73" y="1"/>
                  </a:lnTo>
                  <a:lnTo>
                    <a:pt x="58" y="3"/>
                  </a:lnTo>
                  <a:lnTo>
                    <a:pt x="44" y="7"/>
                  </a:lnTo>
                  <a:lnTo>
                    <a:pt x="32" y="13"/>
                  </a:lnTo>
                  <a:lnTo>
                    <a:pt x="21" y="20"/>
                  </a:lnTo>
                  <a:lnTo>
                    <a:pt x="13" y="29"/>
                  </a:lnTo>
                  <a:lnTo>
                    <a:pt x="7" y="41"/>
                  </a:lnTo>
                  <a:lnTo>
                    <a:pt x="5" y="53"/>
                  </a:lnTo>
                  <a:lnTo>
                    <a:pt x="4" y="110"/>
                  </a:lnTo>
                  <a:lnTo>
                    <a:pt x="3" y="156"/>
                  </a:lnTo>
                  <a:lnTo>
                    <a:pt x="2" y="226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20" name="Freeform 524"/>
            <p:cNvSpPr>
              <a:spLocks/>
            </p:cNvSpPr>
            <p:nvPr/>
          </p:nvSpPr>
          <p:spPr bwMode="auto">
            <a:xfrm>
              <a:off x="4452" y="1873"/>
              <a:ext cx="15" cy="30"/>
            </a:xfrm>
            <a:custGeom>
              <a:avLst/>
              <a:gdLst>
                <a:gd name="T0" fmla="*/ 0 w 155"/>
                <a:gd name="T1" fmla="*/ 0 h 359"/>
                <a:gd name="T2" fmla="*/ 0 w 155"/>
                <a:gd name="T3" fmla="*/ 0 h 359"/>
                <a:gd name="T4" fmla="*/ 0 w 155"/>
                <a:gd name="T5" fmla="*/ 0 h 359"/>
                <a:gd name="T6" fmla="*/ 0 w 155"/>
                <a:gd name="T7" fmla="*/ 0 h 359"/>
                <a:gd name="T8" fmla="*/ 0 w 155"/>
                <a:gd name="T9" fmla="*/ 0 h 359"/>
                <a:gd name="T10" fmla="*/ 0 w 155"/>
                <a:gd name="T11" fmla="*/ 0 h 359"/>
                <a:gd name="T12" fmla="*/ 0 w 155"/>
                <a:gd name="T13" fmla="*/ 0 h 359"/>
                <a:gd name="T14" fmla="*/ 0 w 155"/>
                <a:gd name="T15" fmla="*/ 0 h 359"/>
                <a:gd name="T16" fmla="*/ 0 w 155"/>
                <a:gd name="T17" fmla="*/ 0 h 359"/>
                <a:gd name="T18" fmla="*/ 0 w 155"/>
                <a:gd name="T19" fmla="*/ 0 h 359"/>
                <a:gd name="T20" fmla="*/ 0 w 155"/>
                <a:gd name="T21" fmla="*/ 0 h 359"/>
                <a:gd name="T22" fmla="*/ 0 w 155"/>
                <a:gd name="T23" fmla="*/ 0 h 359"/>
                <a:gd name="T24" fmla="*/ 0 w 155"/>
                <a:gd name="T25" fmla="*/ 0 h 359"/>
                <a:gd name="T26" fmla="*/ 0 w 155"/>
                <a:gd name="T27" fmla="*/ 0 h 359"/>
                <a:gd name="T28" fmla="*/ 0 w 155"/>
                <a:gd name="T29" fmla="*/ 0 h 359"/>
                <a:gd name="T30" fmla="*/ 0 w 155"/>
                <a:gd name="T31" fmla="*/ 0 h 359"/>
                <a:gd name="T32" fmla="*/ 0 w 155"/>
                <a:gd name="T33" fmla="*/ 0 h 359"/>
                <a:gd name="T34" fmla="*/ 0 w 155"/>
                <a:gd name="T35" fmla="*/ 0 h 359"/>
                <a:gd name="T36" fmla="*/ 0 w 155"/>
                <a:gd name="T37" fmla="*/ 0 h 359"/>
                <a:gd name="T38" fmla="*/ 0 w 155"/>
                <a:gd name="T39" fmla="*/ 0 h 359"/>
                <a:gd name="T40" fmla="*/ 0 w 155"/>
                <a:gd name="T41" fmla="*/ 0 h 359"/>
                <a:gd name="T42" fmla="*/ 0 w 155"/>
                <a:gd name="T43" fmla="*/ 0 h 359"/>
                <a:gd name="T44" fmla="*/ 0 w 155"/>
                <a:gd name="T45" fmla="*/ 0 h 359"/>
                <a:gd name="T46" fmla="*/ 0 w 155"/>
                <a:gd name="T47" fmla="*/ 0 h 359"/>
                <a:gd name="T48" fmla="*/ 0 w 155"/>
                <a:gd name="T49" fmla="*/ 0 h 3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5"/>
                <a:gd name="T76" fmla="*/ 0 h 359"/>
                <a:gd name="T77" fmla="*/ 155 w 155"/>
                <a:gd name="T78" fmla="*/ 359 h 35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5" h="359">
                  <a:moveTo>
                    <a:pt x="0" y="357"/>
                  </a:moveTo>
                  <a:lnTo>
                    <a:pt x="15" y="357"/>
                  </a:lnTo>
                  <a:lnTo>
                    <a:pt x="28" y="357"/>
                  </a:lnTo>
                  <a:lnTo>
                    <a:pt x="38" y="357"/>
                  </a:lnTo>
                  <a:lnTo>
                    <a:pt x="50" y="357"/>
                  </a:lnTo>
                  <a:lnTo>
                    <a:pt x="64" y="357"/>
                  </a:lnTo>
                  <a:lnTo>
                    <a:pt x="85" y="358"/>
                  </a:lnTo>
                  <a:lnTo>
                    <a:pt x="113" y="358"/>
                  </a:lnTo>
                  <a:lnTo>
                    <a:pt x="151" y="359"/>
                  </a:lnTo>
                  <a:lnTo>
                    <a:pt x="152" y="303"/>
                  </a:lnTo>
                  <a:lnTo>
                    <a:pt x="152" y="257"/>
                  </a:lnTo>
                  <a:lnTo>
                    <a:pt x="153" y="188"/>
                  </a:lnTo>
                  <a:lnTo>
                    <a:pt x="155" y="55"/>
                  </a:lnTo>
                  <a:lnTo>
                    <a:pt x="150" y="31"/>
                  </a:lnTo>
                  <a:lnTo>
                    <a:pt x="132" y="15"/>
                  </a:lnTo>
                  <a:lnTo>
                    <a:pt x="108" y="4"/>
                  </a:lnTo>
                  <a:lnTo>
                    <a:pt x="81" y="0"/>
                  </a:lnTo>
                  <a:lnTo>
                    <a:pt x="53" y="3"/>
                  </a:lnTo>
                  <a:lnTo>
                    <a:pt x="29" y="13"/>
                  </a:lnTo>
                  <a:lnTo>
                    <a:pt x="10" y="29"/>
                  </a:lnTo>
                  <a:lnTo>
                    <a:pt x="4" y="53"/>
                  </a:lnTo>
                  <a:lnTo>
                    <a:pt x="3" y="110"/>
                  </a:lnTo>
                  <a:lnTo>
                    <a:pt x="2" y="155"/>
                  </a:lnTo>
                  <a:lnTo>
                    <a:pt x="1" y="224"/>
                  </a:lnTo>
                  <a:lnTo>
                    <a:pt x="0" y="357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21" name="Freeform 525"/>
            <p:cNvSpPr>
              <a:spLocks/>
            </p:cNvSpPr>
            <p:nvPr/>
          </p:nvSpPr>
          <p:spPr bwMode="auto">
            <a:xfrm>
              <a:off x="4453" y="1873"/>
              <a:ext cx="14" cy="30"/>
            </a:xfrm>
            <a:custGeom>
              <a:avLst/>
              <a:gdLst>
                <a:gd name="T0" fmla="*/ 0 w 142"/>
                <a:gd name="T1" fmla="*/ 0 h 358"/>
                <a:gd name="T2" fmla="*/ 0 w 142"/>
                <a:gd name="T3" fmla="*/ 0 h 358"/>
                <a:gd name="T4" fmla="*/ 0 w 142"/>
                <a:gd name="T5" fmla="*/ 0 h 358"/>
                <a:gd name="T6" fmla="*/ 0 w 142"/>
                <a:gd name="T7" fmla="*/ 0 h 358"/>
                <a:gd name="T8" fmla="*/ 0 w 142"/>
                <a:gd name="T9" fmla="*/ 0 h 358"/>
                <a:gd name="T10" fmla="*/ 0 w 142"/>
                <a:gd name="T11" fmla="*/ 0 h 358"/>
                <a:gd name="T12" fmla="*/ 0 w 142"/>
                <a:gd name="T13" fmla="*/ 0 h 358"/>
                <a:gd name="T14" fmla="*/ 0 w 142"/>
                <a:gd name="T15" fmla="*/ 0 h 358"/>
                <a:gd name="T16" fmla="*/ 0 w 142"/>
                <a:gd name="T17" fmla="*/ 0 h 358"/>
                <a:gd name="T18" fmla="*/ 0 w 142"/>
                <a:gd name="T19" fmla="*/ 0 h 358"/>
                <a:gd name="T20" fmla="*/ 0 w 142"/>
                <a:gd name="T21" fmla="*/ 0 h 358"/>
                <a:gd name="T22" fmla="*/ 0 w 142"/>
                <a:gd name="T23" fmla="*/ 0 h 358"/>
                <a:gd name="T24" fmla="*/ 0 w 142"/>
                <a:gd name="T25" fmla="*/ 0 h 358"/>
                <a:gd name="T26" fmla="*/ 0 w 142"/>
                <a:gd name="T27" fmla="*/ 0 h 358"/>
                <a:gd name="T28" fmla="*/ 0 w 142"/>
                <a:gd name="T29" fmla="*/ 0 h 358"/>
                <a:gd name="T30" fmla="*/ 0 w 142"/>
                <a:gd name="T31" fmla="*/ 0 h 358"/>
                <a:gd name="T32" fmla="*/ 0 w 142"/>
                <a:gd name="T33" fmla="*/ 0 h 358"/>
                <a:gd name="T34" fmla="*/ 0 w 142"/>
                <a:gd name="T35" fmla="*/ 0 h 358"/>
                <a:gd name="T36" fmla="*/ 0 w 142"/>
                <a:gd name="T37" fmla="*/ 0 h 358"/>
                <a:gd name="T38" fmla="*/ 0 w 142"/>
                <a:gd name="T39" fmla="*/ 0 h 358"/>
                <a:gd name="T40" fmla="*/ 0 w 142"/>
                <a:gd name="T41" fmla="*/ 0 h 358"/>
                <a:gd name="T42" fmla="*/ 0 w 142"/>
                <a:gd name="T43" fmla="*/ 0 h 358"/>
                <a:gd name="T44" fmla="*/ 0 w 142"/>
                <a:gd name="T45" fmla="*/ 0 h 358"/>
                <a:gd name="T46" fmla="*/ 0 w 142"/>
                <a:gd name="T47" fmla="*/ 0 h 358"/>
                <a:gd name="T48" fmla="*/ 0 w 142"/>
                <a:gd name="T49" fmla="*/ 0 h 35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2"/>
                <a:gd name="T76" fmla="*/ 0 h 358"/>
                <a:gd name="T77" fmla="*/ 142 w 142"/>
                <a:gd name="T78" fmla="*/ 358 h 35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2" h="358">
                  <a:moveTo>
                    <a:pt x="0" y="356"/>
                  </a:moveTo>
                  <a:lnTo>
                    <a:pt x="16" y="356"/>
                  </a:lnTo>
                  <a:lnTo>
                    <a:pt x="27" y="356"/>
                  </a:lnTo>
                  <a:lnTo>
                    <a:pt x="36" y="356"/>
                  </a:lnTo>
                  <a:lnTo>
                    <a:pt x="46" y="356"/>
                  </a:lnTo>
                  <a:lnTo>
                    <a:pt x="59" y="356"/>
                  </a:lnTo>
                  <a:lnTo>
                    <a:pt x="77" y="357"/>
                  </a:lnTo>
                  <a:lnTo>
                    <a:pt x="102" y="357"/>
                  </a:lnTo>
                  <a:lnTo>
                    <a:pt x="137" y="358"/>
                  </a:lnTo>
                  <a:lnTo>
                    <a:pt x="138" y="302"/>
                  </a:lnTo>
                  <a:lnTo>
                    <a:pt x="139" y="257"/>
                  </a:lnTo>
                  <a:lnTo>
                    <a:pt x="140" y="188"/>
                  </a:lnTo>
                  <a:lnTo>
                    <a:pt x="142" y="54"/>
                  </a:lnTo>
                  <a:lnTo>
                    <a:pt x="137" y="30"/>
                  </a:lnTo>
                  <a:lnTo>
                    <a:pt x="121" y="14"/>
                  </a:lnTo>
                  <a:lnTo>
                    <a:pt x="99" y="3"/>
                  </a:lnTo>
                  <a:lnTo>
                    <a:pt x="75" y="0"/>
                  </a:lnTo>
                  <a:lnTo>
                    <a:pt x="49" y="3"/>
                  </a:lnTo>
                  <a:lnTo>
                    <a:pt x="27" y="13"/>
                  </a:lnTo>
                  <a:lnTo>
                    <a:pt x="12" y="29"/>
                  </a:lnTo>
                  <a:lnTo>
                    <a:pt x="5" y="52"/>
                  </a:lnTo>
                  <a:lnTo>
                    <a:pt x="4" y="109"/>
                  </a:lnTo>
                  <a:lnTo>
                    <a:pt x="3" y="155"/>
                  </a:lnTo>
                  <a:lnTo>
                    <a:pt x="2" y="224"/>
                  </a:lnTo>
                  <a:lnTo>
                    <a:pt x="0" y="356"/>
                  </a:lnTo>
                  <a:close/>
                </a:path>
              </a:pathLst>
            </a:custGeom>
            <a:solidFill>
              <a:srgbClr val="7F878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22" name="Freeform 526"/>
            <p:cNvSpPr>
              <a:spLocks/>
            </p:cNvSpPr>
            <p:nvPr/>
          </p:nvSpPr>
          <p:spPr bwMode="auto">
            <a:xfrm>
              <a:off x="4454" y="1873"/>
              <a:ext cx="13" cy="30"/>
            </a:xfrm>
            <a:custGeom>
              <a:avLst/>
              <a:gdLst>
                <a:gd name="T0" fmla="*/ 0 w 128"/>
                <a:gd name="T1" fmla="*/ 0 h 355"/>
                <a:gd name="T2" fmla="*/ 0 w 128"/>
                <a:gd name="T3" fmla="*/ 0 h 355"/>
                <a:gd name="T4" fmla="*/ 0 w 128"/>
                <a:gd name="T5" fmla="*/ 0 h 355"/>
                <a:gd name="T6" fmla="*/ 0 w 128"/>
                <a:gd name="T7" fmla="*/ 0 h 355"/>
                <a:gd name="T8" fmla="*/ 0 w 128"/>
                <a:gd name="T9" fmla="*/ 0 h 355"/>
                <a:gd name="T10" fmla="*/ 0 w 128"/>
                <a:gd name="T11" fmla="*/ 0 h 355"/>
                <a:gd name="T12" fmla="*/ 0 w 128"/>
                <a:gd name="T13" fmla="*/ 0 h 355"/>
                <a:gd name="T14" fmla="*/ 0 w 128"/>
                <a:gd name="T15" fmla="*/ 0 h 355"/>
                <a:gd name="T16" fmla="*/ 0 w 128"/>
                <a:gd name="T17" fmla="*/ 0 h 355"/>
                <a:gd name="T18" fmla="*/ 0 w 128"/>
                <a:gd name="T19" fmla="*/ 0 h 355"/>
                <a:gd name="T20" fmla="*/ 0 w 128"/>
                <a:gd name="T21" fmla="*/ 0 h 355"/>
                <a:gd name="T22" fmla="*/ 0 w 128"/>
                <a:gd name="T23" fmla="*/ 0 h 355"/>
                <a:gd name="T24" fmla="*/ 0 w 128"/>
                <a:gd name="T25" fmla="*/ 0 h 355"/>
                <a:gd name="T26" fmla="*/ 0 w 128"/>
                <a:gd name="T27" fmla="*/ 0 h 355"/>
                <a:gd name="T28" fmla="*/ 0 w 128"/>
                <a:gd name="T29" fmla="*/ 0 h 355"/>
                <a:gd name="T30" fmla="*/ 0 w 128"/>
                <a:gd name="T31" fmla="*/ 0 h 355"/>
                <a:gd name="T32" fmla="*/ 0 w 128"/>
                <a:gd name="T33" fmla="*/ 0 h 355"/>
                <a:gd name="T34" fmla="*/ 0 w 128"/>
                <a:gd name="T35" fmla="*/ 0 h 355"/>
                <a:gd name="T36" fmla="*/ 0 w 128"/>
                <a:gd name="T37" fmla="*/ 0 h 355"/>
                <a:gd name="T38" fmla="*/ 0 w 128"/>
                <a:gd name="T39" fmla="*/ 0 h 355"/>
                <a:gd name="T40" fmla="*/ 0 w 128"/>
                <a:gd name="T41" fmla="*/ 0 h 355"/>
                <a:gd name="T42" fmla="*/ 0 w 128"/>
                <a:gd name="T43" fmla="*/ 0 h 355"/>
                <a:gd name="T44" fmla="*/ 0 w 128"/>
                <a:gd name="T45" fmla="*/ 0 h 355"/>
                <a:gd name="T46" fmla="*/ 0 w 128"/>
                <a:gd name="T47" fmla="*/ 0 h 355"/>
                <a:gd name="T48" fmla="*/ 0 w 128"/>
                <a:gd name="T49" fmla="*/ 0 h 35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8"/>
                <a:gd name="T76" fmla="*/ 0 h 355"/>
                <a:gd name="T77" fmla="*/ 128 w 128"/>
                <a:gd name="T78" fmla="*/ 355 h 35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8" h="355">
                  <a:moveTo>
                    <a:pt x="0" y="353"/>
                  </a:moveTo>
                  <a:lnTo>
                    <a:pt x="13" y="353"/>
                  </a:lnTo>
                  <a:lnTo>
                    <a:pt x="22" y="353"/>
                  </a:lnTo>
                  <a:lnTo>
                    <a:pt x="31" y="353"/>
                  </a:lnTo>
                  <a:lnTo>
                    <a:pt x="40" y="353"/>
                  </a:lnTo>
                  <a:lnTo>
                    <a:pt x="51" y="353"/>
                  </a:lnTo>
                  <a:lnTo>
                    <a:pt x="68" y="354"/>
                  </a:lnTo>
                  <a:lnTo>
                    <a:pt x="90" y="354"/>
                  </a:lnTo>
                  <a:lnTo>
                    <a:pt x="120" y="355"/>
                  </a:lnTo>
                  <a:lnTo>
                    <a:pt x="123" y="299"/>
                  </a:lnTo>
                  <a:lnTo>
                    <a:pt x="124" y="255"/>
                  </a:lnTo>
                  <a:lnTo>
                    <a:pt x="126" y="186"/>
                  </a:lnTo>
                  <a:lnTo>
                    <a:pt x="128" y="54"/>
                  </a:lnTo>
                  <a:lnTo>
                    <a:pt x="123" y="30"/>
                  </a:lnTo>
                  <a:lnTo>
                    <a:pt x="108" y="14"/>
                  </a:lnTo>
                  <a:lnTo>
                    <a:pt x="88" y="4"/>
                  </a:lnTo>
                  <a:lnTo>
                    <a:pt x="66" y="0"/>
                  </a:lnTo>
                  <a:lnTo>
                    <a:pt x="43" y="4"/>
                  </a:lnTo>
                  <a:lnTo>
                    <a:pt x="23" y="13"/>
                  </a:lnTo>
                  <a:lnTo>
                    <a:pt x="9" y="28"/>
                  </a:lnTo>
                  <a:lnTo>
                    <a:pt x="4" y="51"/>
                  </a:lnTo>
                  <a:lnTo>
                    <a:pt x="3" y="108"/>
                  </a:lnTo>
                  <a:lnTo>
                    <a:pt x="2" y="153"/>
                  </a:lnTo>
                  <a:lnTo>
                    <a:pt x="1" y="222"/>
                  </a:lnTo>
                  <a:lnTo>
                    <a:pt x="0" y="353"/>
                  </a:lnTo>
                  <a:close/>
                </a:path>
              </a:pathLst>
            </a:custGeom>
            <a:solidFill>
              <a:srgbClr val="91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23" name="Freeform 527"/>
            <p:cNvSpPr>
              <a:spLocks/>
            </p:cNvSpPr>
            <p:nvPr/>
          </p:nvSpPr>
          <p:spPr bwMode="auto">
            <a:xfrm>
              <a:off x="4454" y="1873"/>
              <a:ext cx="12" cy="30"/>
            </a:xfrm>
            <a:custGeom>
              <a:avLst/>
              <a:gdLst>
                <a:gd name="T0" fmla="*/ 0 w 117"/>
                <a:gd name="T1" fmla="*/ 0 h 354"/>
                <a:gd name="T2" fmla="*/ 0 w 117"/>
                <a:gd name="T3" fmla="*/ 0 h 354"/>
                <a:gd name="T4" fmla="*/ 0 w 117"/>
                <a:gd name="T5" fmla="*/ 0 h 354"/>
                <a:gd name="T6" fmla="*/ 0 w 117"/>
                <a:gd name="T7" fmla="*/ 0 h 354"/>
                <a:gd name="T8" fmla="*/ 0 w 117"/>
                <a:gd name="T9" fmla="*/ 0 h 354"/>
                <a:gd name="T10" fmla="*/ 0 w 117"/>
                <a:gd name="T11" fmla="*/ 0 h 354"/>
                <a:gd name="T12" fmla="*/ 0 w 117"/>
                <a:gd name="T13" fmla="*/ 0 h 354"/>
                <a:gd name="T14" fmla="*/ 0 w 117"/>
                <a:gd name="T15" fmla="*/ 0 h 354"/>
                <a:gd name="T16" fmla="*/ 0 w 117"/>
                <a:gd name="T17" fmla="*/ 0 h 354"/>
                <a:gd name="T18" fmla="*/ 0 w 117"/>
                <a:gd name="T19" fmla="*/ 0 h 354"/>
                <a:gd name="T20" fmla="*/ 0 w 117"/>
                <a:gd name="T21" fmla="*/ 0 h 354"/>
                <a:gd name="T22" fmla="*/ 0 w 117"/>
                <a:gd name="T23" fmla="*/ 0 h 354"/>
                <a:gd name="T24" fmla="*/ 0 w 117"/>
                <a:gd name="T25" fmla="*/ 0 h 354"/>
                <a:gd name="T26" fmla="*/ 0 w 117"/>
                <a:gd name="T27" fmla="*/ 0 h 354"/>
                <a:gd name="T28" fmla="*/ 0 w 117"/>
                <a:gd name="T29" fmla="*/ 0 h 354"/>
                <a:gd name="T30" fmla="*/ 0 w 117"/>
                <a:gd name="T31" fmla="*/ 0 h 354"/>
                <a:gd name="T32" fmla="*/ 0 w 117"/>
                <a:gd name="T33" fmla="*/ 0 h 354"/>
                <a:gd name="T34" fmla="*/ 0 w 117"/>
                <a:gd name="T35" fmla="*/ 0 h 354"/>
                <a:gd name="T36" fmla="*/ 0 w 117"/>
                <a:gd name="T37" fmla="*/ 0 h 354"/>
                <a:gd name="T38" fmla="*/ 0 w 117"/>
                <a:gd name="T39" fmla="*/ 0 h 354"/>
                <a:gd name="T40" fmla="*/ 0 w 117"/>
                <a:gd name="T41" fmla="*/ 0 h 354"/>
                <a:gd name="T42" fmla="*/ 0 w 117"/>
                <a:gd name="T43" fmla="*/ 0 h 354"/>
                <a:gd name="T44" fmla="*/ 0 w 117"/>
                <a:gd name="T45" fmla="*/ 0 h 354"/>
                <a:gd name="T46" fmla="*/ 0 w 117"/>
                <a:gd name="T47" fmla="*/ 0 h 354"/>
                <a:gd name="T48" fmla="*/ 0 w 117"/>
                <a:gd name="T49" fmla="*/ 0 h 3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7"/>
                <a:gd name="T76" fmla="*/ 0 h 354"/>
                <a:gd name="T77" fmla="*/ 117 w 117"/>
                <a:gd name="T78" fmla="*/ 354 h 3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7" h="354">
                  <a:moveTo>
                    <a:pt x="0" y="352"/>
                  </a:moveTo>
                  <a:lnTo>
                    <a:pt x="12" y="352"/>
                  </a:lnTo>
                  <a:lnTo>
                    <a:pt x="21" y="352"/>
                  </a:lnTo>
                  <a:lnTo>
                    <a:pt x="29" y="352"/>
                  </a:lnTo>
                  <a:lnTo>
                    <a:pt x="38" y="352"/>
                  </a:lnTo>
                  <a:lnTo>
                    <a:pt x="48" y="352"/>
                  </a:lnTo>
                  <a:lnTo>
                    <a:pt x="64" y="353"/>
                  </a:lnTo>
                  <a:lnTo>
                    <a:pt x="84" y="353"/>
                  </a:lnTo>
                  <a:lnTo>
                    <a:pt x="111" y="354"/>
                  </a:lnTo>
                  <a:lnTo>
                    <a:pt x="112" y="298"/>
                  </a:lnTo>
                  <a:lnTo>
                    <a:pt x="113" y="254"/>
                  </a:lnTo>
                  <a:lnTo>
                    <a:pt x="114" y="186"/>
                  </a:lnTo>
                  <a:lnTo>
                    <a:pt x="117" y="55"/>
                  </a:lnTo>
                  <a:lnTo>
                    <a:pt x="112" y="32"/>
                  </a:lnTo>
                  <a:lnTo>
                    <a:pt x="100" y="15"/>
                  </a:lnTo>
                  <a:lnTo>
                    <a:pt x="83" y="5"/>
                  </a:lnTo>
                  <a:lnTo>
                    <a:pt x="63" y="0"/>
                  </a:lnTo>
                  <a:lnTo>
                    <a:pt x="42" y="4"/>
                  </a:lnTo>
                  <a:lnTo>
                    <a:pt x="24" y="13"/>
                  </a:lnTo>
                  <a:lnTo>
                    <a:pt x="12" y="29"/>
                  </a:lnTo>
                  <a:lnTo>
                    <a:pt x="7" y="53"/>
                  </a:lnTo>
                  <a:lnTo>
                    <a:pt x="6" y="109"/>
                  </a:lnTo>
                  <a:lnTo>
                    <a:pt x="5" y="153"/>
                  </a:lnTo>
                  <a:lnTo>
                    <a:pt x="3" y="221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A3A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24" name="Freeform 528"/>
            <p:cNvSpPr>
              <a:spLocks/>
            </p:cNvSpPr>
            <p:nvPr/>
          </p:nvSpPr>
          <p:spPr bwMode="auto">
            <a:xfrm>
              <a:off x="4455" y="1873"/>
              <a:ext cx="11" cy="30"/>
            </a:xfrm>
            <a:custGeom>
              <a:avLst/>
              <a:gdLst>
                <a:gd name="T0" fmla="*/ 0 w 104"/>
                <a:gd name="T1" fmla="*/ 0 h 351"/>
                <a:gd name="T2" fmla="*/ 0 w 104"/>
                <a:gd name="T3" fmla="*/ 0 h 351"/>
                <a:gd name="T4" fmla="*/ 0 w 104"/>
                <a:gd name="T5" fmla="*/ 0 h 351"/>
                <a:gd name="T6" fmla="*/ 0 w 104"/>
                <a:gd name="T7" fmla="*/ 0 h 351"/>
                <a:gd name="T8" fmla="*/ 0 w 104"/>
                <a:gd name="T9" fmla="*/ 0 h 351"/>
                <a:gd name="T10" fmla="*/ 0 w 104"/>
                <a:gd name="T11" fmla="*/ 0 h 351"/>
                <a:gd name="T12" fmla="*/ 0 w 104"/>
                <a:gd name="T13" fmla="*/ 0 h 351"/>
                <a:gd name="T14" fmla="*/ 0 w 104"/>
                <a:gd name="T15" fmla="*/ 0 h 351"/>
                <a:gd name="T16" fmla="*/ 0 w 104"/>
                <a:gd name="T17" fmla="*/ 0 h 351"/>
                <a:gd name="T18" fmla="*/ 0 w 104"/>
                <a:gd name="T19" fmla="*/ 0 h 351"/>
                <a:gd name="T20" fmla="*/ 0 w 104"/>
                <a:gd name="T21" fmla="*/ 0 h 351"/>
                <a:gd name="T22" fmla="*/ 0 w 104"/>
                <a:gd name="T23" fmla="*/ 0 h 351"/>
                <a:gd name="T24" fmla="*/ 0 w 104"/>
                <a:gd name="T25" fmla="*/ 0 h 351"/>
                <a:gd name="T26" fmla="*/ 0 w 104"/>
                <a:gd name="T27" fmla="*/ 0 h 351"/>
                <a:gd name="T28" fmla="*/ 0 w 104"/>
                <a:gd name="T29" fmla="*/ 0 h 351"/>
                <a:gd name="T30" fmla="*/ 0 w 104"/>
                <a:gd name="T31" fmla="*/ 0 h 351"/>
                <a:gd name="T32" fmla="*/ 0 w 104"/>
                <a:gd name="T33" fmla="*/ 0 h 351"/>
                <a:gd name="T34" fmla="*/ 0 w 104"/>
                <a:gd name="T35" fmla="*/ 0 h 351"/>
                <a:gd name="T36" fmla="*/ 0 w 104"/>
                <a:gd name="T37" fmla="*/ 0 h 351"/>
                <a:gd name="T38" fmla="*/ 0 w 104"/>
                <a:gd name="T39" fmla="*/ 0 h 351"/>
                <a:gd name="T40" fmla="*/ 0 w 104"/>
                <a:gd name="T41" fmla="*/ 0 h 351"/>
                <a:gd name="T42" fmla="*/ 0 w 104"/>
                <a:gd name="T43" fmla="*/ 0 h 351"/>
                <a:gd name="T44" fmla="*/ 0 w 104"/>
                <a:gd name="T45" fmla="*/ 0 h 351"/>
                <a:gd name="T46" fmla="*/ 0 w 104"/>
                <a:gd name="T47" fmla="*/ 0 h 351"/>
                <a:gd name="T48" fmla="*/ 0 w 104"/>
                <a:gd name="T49" fmla="*/ 0 h 3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351"/>
                <a:gd name="T77" fmla="*/ 104 w 104"/>
                <a:gd name="T78" fmla="*/ 351 h 3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351">
                  <a:moveTo>
                    <a:pt x="0" y="349"/>
                  </a:moveTo>
                  <a:lnTo>
                    <a:pt x="11" y="349"/>
                  </a:lnTo>
                  <a:lnTo>
                    <a:pt x="19" y="349"/>
                  </a:lnTo>
                  <a:lnTo>
                    <a:pt x="26" y="349"/>
                  </a:lnTo>
                  <a:lnTo>
                    <a:pt x="33" y="349"/>
                  </a:lnTo>
                  <a:lnTo>
                    <a:pt x="42" y="349"/>
                  </a:lnTo>
                  <a:lnTo>
                    <a:pt x="56" y="350"/>
                  </a:lnTo>
                  <a:lnTo>
                    <a:pt x="73" y="350"/>
                  </a:lnTo>
                  <a:lnTo>
                    <a:pt x="97" y="351"/>
                  </a:lnTo>
                  <a:lnTo>
                    <a:pt x="98" y="296"/>
                  </a:lnTo>
                  <a:lnTo>
                    <a:pt x="99" y="252"/>
                  </a:lnTo>
                  <a:lnTo>
                    <a:pt x="101" y="184"/>
                  </a:lnTo>
                  <a:lnTo>
                    <a:pt x="104" y="52"/>
                  </a:lnTo>
                  <a:lnTo>
                    <a:pt x="100" y="30"/>
                  </a:lnTo>
                  <a:lnTo>
                    <a:pt x="89" y="13"/>
                  </a:lnTo>
                  <a:lnTo>
                    <a:pt x="74" y="3"/>
                  </a:lnTo>
                  <a:lnTo>
                    <a:pt x="56" y="0"/>
                  </a:lnTo>
                  <a:lnTo>
                    <a:pt x="37" y="3"/>
                  </a:lnTo>
                  <a:lnTo>
                    <a:pt x="22" y="12"/>
                  </a:lnTo>
                  <a:lnTo>
                    <a:pt x="10" y="29"/>
                  </a:lnTo>
                  <a:lnTo>
                    <a:pt x="5" y="52"/>
                  </a:lnTo>
                  <a:lnTo>
                    <a:pt x="5" y="108"/>
                  </a:lnTo>
                  <a:lnTo>
                    <a:pt x="4" y="152"/>
                  </a:lnTo>
                  <a:lnTo>
                    <a:pt x="3" y="220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B5BD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25" name="Freeform 529"/>
            <p:cNvSpPr>
              <a:spLocks/>
            </p:cNvSpPr>
            <p:nvPr/>
          </p:nvSpPr>
          <p:spPr bwMode="auto">
            <a:xfrm>
              <a:off x="4456" y="1873"/>
              <a:ext cx="9" cy="30"/>
            </a:xfrm>
            <a:custGeom>
              <a:avLst/>
              <a:gdLst>
                <a:gd name="T0" fmla="*/ 0 w 89"/>
                <a:gd name="T1" fmla="*/ 0 h 350"/>
                <a:gd name="T2" fmla="*/ 0 w 89"/>
                <a:gd name="T3" fmla="*/ 0 h 350"/>
                <a:gd name="T4" fmla="*/ 0 w 89"/>
                <a:gd name="T5" fmla="*/ 0 h 350"/>
                <a:gd name="T6" fmla="*/ 0 w 89"/>
                <a:gd name="T7" fmla="*/ 0 h 350"/>
                <a:gd name="T8" fmla="*/ 0 w 89"/>
                <a:gd name="T9" fmla="*/ 0 h 350"/>
                <a:gd name="T10" fmla="*/ 0 w 89"/>
                <a:gd name="T11" fmla="*/ 0 h 350"/>
                <a:gd name="T12" fmla="*/ 0 w 89"/>
                <a:gd name="T13" fmla="*/ 0 h 350"/>
                <a:gd name="T14" fmla="*/ 0 w 89"/>
                <a:gd name="T15" fmla="*/ 0 h 350"/>
                <a:gd name="T16" fmla="*/ 0 w 89"/>
                <a:gd name="T17" fmla="*/ 0 h 350"/>
                <a:gd name="T18" fmla="*/ 0 w 89"/>
                <a:gd name="T19" fmla="*/ 0 h 350"/>
                <a:gd name="T20" fmla="*/ 0 w 89"/>
                <a:gd name="T21" fmla="*/ 0 h 350"/>
                <a:gd name="T22" fmla="*/ 0 w 89"/>
                <a:gd name="T23" fmla="*/ 0 h 3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9"/>
                <a:gd name="T37" fmla="*/ 0 h 350"/>
                <a:gd name="T38" fmla="*/ 89 w 89"/>
                <a:gd name="T39" fmla="*/ 350 h 35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9" h="350">
                  <a:moveTo>
                    <a:pt x="0" y="348"/>
                  </a:moveTo>
                  <a:lnTo>
                    <a:pt x="85" y="350"/>
                  </a:lnTo>
                  <a:lnTo>
                    <a:pt x="89" y="54"/>
                  </a:lnTo>
                  <a:lnTo>
                    <a:pt x="86" y="31"/>
                  </a:lnTo>
                  <a:lnTo>
                    <a:pt x="76" y="14"/>
                  </a:lnTo>
                  <a:lnTo>
                    <a:pt x="63" y="4"/>
                  </a:lnTo>
                  <a:lnTo>
                    <a:pt x="48" y="0"/>
                  </a:lnTo>
                  <a:lnTo>
                    <a:pt x="32" y="4"/>
                  </a:lnTo>
                  <a:lnTo>
                    <a:pt x="19" y="14"/>
                  </a:lnTo>
                  <a:lnTo>
                    <a:pt x="9" y="31"/>
                  </a:lnTo>
                  <a:lnTo>
                    <a:pt x="5" y="54"/>
                  </a:lnTo>
                  <a:lnTo>
                    <a:pt x="0" y="348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26" name="Freeform 530"/>
            <p:cNvSpPr>
              <a:spLocks/>
            </p:cNvSpPr>
            <p:nvPr/>
          </p:nvSpPr>
          <p:spPr bwMode="auto">
            <a:xfrm>
              <a:off x="4447" y="1898"/>
              <a:ext cx="22" cy="9"/>
            </a:xfrm>
            <a:custGeom>
              <a:avLst/>
              <a:gdLst>
                <a:gd name="T0" fmla="*/ 0 w 218"/>
                <a:gd name="T1" fmla="*/ 0 h 111"/>
                <a:gd name="T2" fmla="*/ 0 w 218"/>
                <a:gd name="T3" fmla="*/ 0 h 111"/>
                <a:gd name="T4" fmla="*/ 0 w 218"/>
                <a:gd name="T5" fmla="*/ 0 h 111"/>
                <a:gd name="T6" fmla="*/ 0 w 218"/>
                <a:gd name="T7" fmla="*/ 0 h 111"/>
                <a:gd name="T8" fmla="*/ 0 w 218"/>
                <a:gd name="T9" fmla="*/ 0 h 111"/>
                <a:gd name="T10" fmla="*/ 0 w 218"/>
                <a:gd name="T11" fmla="*/ 0 h 111"/>
                <a:gd name="T12" fmla="*/ 0 w 218"/>
                <a:gd name="T13" fmla="*/ 0 h 111"/>
                <a:gd name="T14" fmla="*/ 0 w 218"/>
                <a:gd name="T15" fmla="*/ 0 h 111"/>
                <a:gd name="T16" fmla="*/ 0 w 218"/>
                <a:gd name="T17" fmla="*/ 0 h 111"/>
                <a:gd name="T18" fmla="*/ 0 w 218"/>
                <a:gd name="T19" fmla="*/ 0 h 111"/>
                <a:gd name="T20" fmla="*/ 0 w 218"/>
                <a:gd name="T21" fmla="*/ 0 h 111"/>
                <a:gd name="T22" fmla="*/ 0 w 218"/>
                <a:gd name="T23" fmla="*/ 0 h 111"/>
                <a:gd name="T24" fmla="*/ 0 w 218"/>
                <a:gd name="T25" fmla="*/ 0 h 111"/>
                <a:gd name="T26" fmla="*/ 0 w 218"/>
                <a:gd name="T27" fmla="*/ 0 h 111"/>
                <a:gd name="T28" fmla="*/ 0 w 218"/>
                <a:gd name="T29" fmla="*/ 0 h 111"/>
                <a:gd name="T30" fmla="*/ 0 w 218"/>
                <a:gd name="T31" fmla="*/ 0 h 111"/>
                <a:gd name="T32" fmla="*/ 0 w 218"/>
                <a:gd name="T33" fmla="*/ 0 h 111"/>
                <a:gd name="T34" fmla="*/ 0 w 218"/>
                <a:gd name="T35" fmla="*/ 0 h 111"/>
                <a:gd name="T36" fmla="*/ 0 w 218"/>
                <a:gd name="T37" fmla="*/ 0 h 111"/>
                <a:gd name="T38" fmla="*/ 0 w 218"/>
                <a:gd name="T39" fmla="*/ 0 h 111"/>
                <a:gd name="T40" fmla="*/ 0 w 218"/>
                <a:gd name="T41" fmla="*/ 0 h 111"/>
                <a:gd name="T42" fmla="*/ 0 w 218"/>
                <a:gd name="T43" fmla="*/ 0 h 111"/>
                <a:gd name="T44" fmla="*/ 0 w 218"/>
                <a:gd name="T45" fmla="*/ 0 h 111"/>
                <a:gd name="T46" fmla="*/ 0 w 218"/>
                <a:gd name="T47" fmla="*/ 0 h 111"/>
                <a:gd name="T48" fmla="*/ 0 w 218"/>
                <a:gd name="T49" fmla="*/ 0 h 111"/>
                <a:gd name="T50" fmla="*/ 0 w 218"/>
                <a:gd name="T51" fmla="*/ 0 h 111"/>
                <a:gd name="T52" fmla="*/ 0 w 218"/>
                <a:gd name="T53" fmla="*/ 0 h 111"/>
                <a:gd name="T54" fmla="*/ 0 w 218"/>
                <a:gd name="T55" fmla="*/ 0 h 111"/>
                <a:gd name="T56" fmla="*/ 0 w 218"/>
                <a:gd name="T57" fmla="*/ 0 h 111"/>
                <a:gd name="T58" fmla="*/ 0 w 218"/>
                <a:gd name="T59" fmla="*/ 0 h 111"/>
                <a:gd name="T60" fmla="*/ 0 w 218"/>
                <a:gd name="T61" fmla="*/ 0 h 111"/>
                <a:gd name="T62" fmla="*/ 0 w 218"/>
                <a:gd name="T63" fmla="*/ 0 h 111"/>
                <a:gd name="T64" fmla="*/ 0 w 218"/>
                <a:gd name="T65" fmla="*/ 0 h 1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8"/>
                <a:gd name="T100" fmla="*/ 0 h 111"/>
                <a:gd name="T101" fmla="*/ 218 w 218"/>
                <a:gd name="T102" fmla="*/ 111 h 1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8" h="111">
                  <a:moveTo>
                    <a:pt x="110" y="0"/>
                  </a:moveTo>
                  <a:lnTo>
                    <a:pt x="133" y="1"/>
                  </a:lnTo>
                  <a:lnTo>
                    <a:pt x="153" y="5"/>
                  </a:lnTo>
                  <a:lnTo>
                    <a:pt x="171" y="10"/>
                  </a:lnTo>
                  <a:lnTo>
                    <a:pt x="187" y="17"/>
                  </a:lnTo>
                  <a:lnTo>
                    <a:pt x="200" y="25"/>
                  </a:lnTo>
                  <a:lnTo>
                    <a:pt x="210" y="36"/>
                  </a:lnTo>
                  <a:lnTo>
                    <a:pt x="216" y="46"/>
                  </a:lnTo>
                  <a:lnTo>
                    <a:pt x="218" y="57"/>
                  </a:lnTo>
                  <a:lnTo>
                    <a:pt x="216" y="69"/>
                  </a:lnTo>
                  <a:lnTo>
                    <a:pt x="209" y="78"/>
                  </a:lnTo>
                  <a:lnTo>
                    <a:pt x="199" y="88"/>
                  </a:lnTo>
                  <a:lnTo>
                    <a:pt x="185" y="96"/>
                  </a:lnTo>
                  <a:lnTo>
                    <a:pt x="169" y="103"/>
                  </a:lnTo>
                  <a:lnTo>
                    <a:pt x="151" y="107"/>
                  </a:lnTo>
                  <a:lnTo>
                    <a:pt x="131" y="110"/>
                  </a:lnTo>
                  <a:lnTo>
                    <a:pt x="108" y="111"/>
                  </a:lnTo>
                  <a:lnTo>
                    <a:pt x="86" y="110"/>
                  </a:lnTo>
                  <a:lnTo>
                    <a:pt x="65" y="106"/>
                  </a:lnTo>
                  <a:lnTo>
                    <a:pt x="47" y="101"/>
                  </a:lnTo>
                  <a:lnTo>
                    <a:pt x="32" y="94"/>
                  </a:lnTo>
                  <a:lnTo>
                    <a:pt x="19" y="85"/>
                  </a:lnTo>
                  <a:lnTo>
                    <a:pt x="9" y="75"/>
                  </a:lnTo>
                  <a:lnTo>
                    <a:pt x="2" y="65"/>
                  </a:lnTo>
                  <a:lnTo>
                    <a:pt x="0" y="53"/>
                  </a:lnTo>
                  <a:lnTo>
                    <a:pt x="2" y="42"/>
                  </a:lnTo>
                  <a:lnTo>
                    <a:pt x="10" y="32"/>
                  </a:lnTo>
                  <a:lnTo>
                    <a:pt x="20" y="23"/>
                  </a:lnTo>
                  <a:lnTo>
                    <a:pt x="33" y="15"/>
                  </a:lnTo>
                  <a:lnTo>
                    <a:pt x="49" y="8"/>
                  </a:lnTo>
                  <a:lnTo>
                    <a:pt x="68" y="4"/>
                  </a:lnTo>
                  <a:lnTo>
                    <a:pt x="88" y="1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27" name="Freeform 531"/>
            <p:cNvSpPr>
              <a:spLocks/>
            </p:cNvSpPr>
            <p:nvPr/>
          </p:nvSpPr>
          <p:spPr bwMode="auto">
            <a:xfrm>
              <a:off x="4451" y="1902"/>
              <a:ext cx="11" cy="177"/>
            </a:xfrm>
            <a:custGeom>
              <a:avLst/>
              <a:gdLst>
                <a:gd name="T0" fmla="*/ 0 w 112"/>
                <a:gd name="T1" fmla="*/ 0 h 2121"/>
                <a:gd name="T2" fmla="*/ 0 w 112"/>
                <a:gd name="T3" fmla="*/ 0 h 2121"/>
                <a:gd name="T4" fmla="*/ 0 w 112"/>
                <a:gd name="T5" fmla="*/ 0 h 2121"/>
                <a:gd name="T6" fmla="*/ 0 w 112"/>
                <a:gd name="T7" fmla="*/ 0 h 2121"/>
                <a:gd name="T8" fmla="*/ 0 w 112"/>
                <a:gd name="T9" fmla="*/ 0 h 2121"/>
                <a:gd name="T10" fmla="*/ 0 w 112"/>
                <a:gd name="T11" fmla="*/ 0 h 2121"/>
                <a:gd name="T12" fmla="*/ 0 w 112"/>
                <a:gd name="T13" fmla="*/ 0 h 2121"/>
                <a:gd name="T14" fmla="*/ 0 w 112"/>
                <a:gd name="T15" fmla="*/ 0 h 2121"/>
                <a:gd name="T16" fmla="*/ 0 w 112"/>
                <a:gd name="T17" fmla="*/ 0 h 2121"/>
                <a:gd name="T18" fmla="*/ 0 w 112"/>
                <a:gd name="T19" fmla="*/ 0 h 2121"/>
                <a:gd name="T20" fmla="*/ 0 w 112"/>
                <a:gd name="T21" fmla="*/ 0 h 2121"/>
                <a:gd name="T22" fmla="*/ 0 w 112"/>
                <a:gd name="T23" fmla="*/ 0 h 2121"/>
                <a:gd name="T24" fmla="*/ 0 w 112"/>
                <a:gd name="T25" fmla="*/ 0 h 2121"/>
                <a:gd name="T26" fmla="*/ 0 w 112"/>
                <a:gd name="T27" fmla="*/ 0 h 2121"/>
                <a:gd name="T28" fmla="*/ 0 w 112"/>
                <a:gd name="T29" fmla="*/ 0 h 2121"/>
                <a:gd name="T30" fmla="*/ 0 w 112"/>
                <a:gd name="T31" fmla="*/ 0 h 2121"/>
                <a:gd name="T32" fmla="*/ 0 w 112"/>
                <a:gd name="T33" fmla="*/ 0 h 2121"/>
                <a:gd name="T34" fmla="*/ 0 w 112"/>
                <a:gd name="T35" fmla="*/ 0 h 2121"/>
                <a:gd name="T36" fmla="*/ 0 w 112"/>
                <a:gd name="T37" fmla="*/ 0 h 21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2"/>
                <a:gd name="T58" fmla="*/ 0 h 2121"/>
                <a:gd name="T59" fmla="*/ 112 w 112"/>
                <a:gd name="T60" fmla="*/ 2121 h 212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2" h="2121">
                  <a:moveTo>
                    <a:pt x="36" y="17"/>
                  </a:moveTo>
                  <a:lnTo>
                    <a:pt x="39" y="10"/>
                  </a:lnTo>
                  <a:lnTo>
                    <a:pt x="48" y="4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0" y="4"/>
                  </a:lnTo>
                  <a:lnTo>
                    <a:pt x="109" y="11"/>
                  </a:lnTo>
                  <a:lnTo>
                    <a:pt x="112" y="19"/>
                  </a:lnTo>
                  <a:lnTo>
                    <a:pt x="75" y="2104"/>
                  </a:lnTo>
                  <a:lnTo>
                    <a:pt x="72" y="2112"/>
                  </a:lnTo>
                  <a:lnTo>
                    <a:pt x="63" y="2117"/>
                  </a:lnTo>
                  <a:lnTo>
                    <a:pt x="52" y="2120"/>
                  </a:lnTo>
                  <a:lnTo>
                    <a:pt x="38" y="2121"/>
                  </a:lnTo>
                  <a:lnTo>
                    <a:pt x="23" y="2119"/>
                  </a:lnTo>
                  <a:lnTo>
                    <a:pt x="12" y="2115"/>
                  </a:lnTo>
                  <a:lnTo>
                    <a:pt x="3" y="2110"/>
                  </a:lnTo>
                  <a:lnTo>
                    <a:pt x="0" y="2102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28" name="Freeform 532"/>
            <p:cNvSpPr>
              <a:spLocks/>
            </p:cNvSpPr>
            <p:nvPr/>
          </p:nvSpPr>
          <p:spPr bwMode="auto">
            <a:xfrm>
              <a:off x="4451" y="1902"/>
              <a:ext cx="10" cy="168"/>
            </a:xfrm>
            <a:custGeom>
              <a:avLst/>
              <a:gdLst>
                <a:gd name="T0" fmla="*/ 0 w 107"/>
                <a:gd name="T1" fmla="*/ 0 h 2011"/>
                <a:gd name="T2" fmla="*/ 0 w 107"/>
                <a:gd name="T3" fmla="*/ 0 h 2011"/>
                <a:gd name="T4" fmla="*/ 0 w 107"/>
                <a:gd name="T5" fmla="*/ 0 h 2011"/>
                <a:gd name="T6" fmla="*/ 0 w 107"/>
                <a:gd name="T7" fmla="*/ 0 h 2011"/>
                <a:gd name="T8" fmla="*/ 0 w 107"/>
                <a:gd name="T9" fmla="*/ 0 h 2011"/>
                <a:gd name="T10" fmla="*/ 0 w 107"/>
                <a:gd name="T11" fmla="*/ 0 h 2011"/>
                <a:gd name="T12" fmla="*/ 0 w 107"/>
                <a:gd name="T13" fmla="*/ 0 h 2011"/>
                <a:gd name="T14" fmla="*/ 0 w 107"/>
                <a:gd name="T15" fmla="*/ 0 h 2011"/>
                <a:gd name="T16" fmla="*/ 0 w 107"/>
                <a:gd name="T17" fmla="*/ 0 h 2011"/>
                <a:gd name="T18" fmla="*/ 0 w 107"/>
                <a:gd name="T19" fmla="*/ 0 h 2011"/>
                <a:gd name="T20" fmla="*/ 0 w 107"/>
                <a:gd name="T21" fmla="*/ 0 h 2011"/>
                <a:gd name="T22" fmla="*/ 0 w 107"/>
                <a:gd name="T23" fmla="*/ 0 h 2011"/>
                <a:gd name="T24" fmla="*/ 0 w 107"/>
                <a:gd name="T25" fmla="*/ 0 h 2011"/>
                <a:gd name="T26" fmla="*/ 0 w 107"/>
                <a:gd name="T27" fmla="*/ 0 h 2011"/>
                <a:gd name="T28" fmla="*/ 0 w 107"/>
                <a:gd name="T29" fmla="*/ 0 h 2011"/>
                <a:gd name="T30" fmla="*/ 0 w 107"/>
                <a:gd name="T31" fmla="*/ 0 h 2011"/>
                <a:gd name="T32" fmla="*/ 0 w 107"/>
                <a:gd name="T33" fmla="*/ 0 h 2011"/>
                <a:gd name="T34" fmla="*/ 0 w 107"/>
                <a:gd name="T35" fmla="*/ 0 h 2011"/>
                <a:gd name="T36" fmla="*/ 0 w 107"/>
                <a:gd name="T37" fmla="*/ 0 h 2011"/>
                <a:gd name="T38" fmla="*/ 0 w 107"/>
                <a:gd name="T39" fmla="*/ 0 h 2011"/>
                <a:gd name="T40" fmla="*/ 0 w 107"/>
                <a:gd name="T41" fmla="*/ 0 h 2011"/>
                <a:gd name="T42" fmla="*/ 0 w 107"/>
                <a:gd name="T43" fmla="*/ 0 h 2011"/>
                <a:gd name="T44" fmla="*/ 0 w 107"/>
                <a:gd name="T45" fmla="*/ 0 h 2011"/>
                <a:gd name="T46" fmla="*/ 0 w 107"/>
                <a:gd name="T47" fmla="*/ 0 h 2011"/>
                <a:gd name="T48" fmla="*/ 0 w 107"/>
                <a:gd name="T49" fmla="*/ 0 h 2011"/>
                <a:gd name="T50" fmla="*/ 0 w 107"/>
                <a:gd name="T51" fmla="*/ 0 h 2011"/>
                <a:gd name="T52" fmla="*/ 0 w 107"/>
                <a:gd name="T53" fmla="*/ 0 h 2011"/>
                <a:gd name="T54" fmla="*/ 0 w 107"/>
                <a:gd name="T55" fmla="*/ 0 h 2011"/>
                <a:gd name="T56" fmla="*/ 0 w 107"/>
                <a:gd name="T57" fmla="*/ 0 h 2011"/>
                <a:gd name="T58" fmla="*/ 0 w 107"/>
                <a:gd name="T59" fmla="*/ 0 h 2011"/>
                <a:gd name="T60" fmla="*/ 0 w 107"/>
                <a:gd name="T61" fmla="*/ 0 h 2011"/>
                <a:gd name="T62" fmla="*/ 0 w 107"/>
                <a:gd name="T63" fmla="*/ 0 h 2011"/>
                <a:gd name="T64" fmla="*/ 0 w 107"/>
                <a:gd name="T65" fmla="*/ 0 h 20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7"/>
                <a:gd name="T100" fmla="*/ 0 h 2011"/>
                <a:gd name="T101" fmla="*/ 107 w 107"/>
                <a:gd name="T102" fmla="*/ 2011 h 20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7" h="2011">
                  <a:moveTo>
                    <a:pt x="37" y="18"/>
                  </a:moveTo>
                  <a:lnTo>
                    <a:pt x="40" y="11"/>
                  </a:lnTo>
                  <a:lnTo>
                    <a:pt x="48" y="5"/>
                  </a:lnTo>
                  <a:lnTo>
                    <a:pt x="59" y="2"/>
                  </a:lnTo>
                  <a:lnTo>
                    <a:pt x="72" y="0"/>
                  </a:lnTo>
                  <a:lnTo>
                    <a:pt x="84" y="2"/>
                  </a:lnTo>
                  <a:lnTo>
                    <a:pt x="96" y="5"/>
                  </a:lnTo>
                  <a:lnTo>
                    <a:pt x="104" y="11"/>
                  </a:lnTo>
                  <a:lnTo>
                    <a:pt x="107" y="18"/>
                  </a:lnTo>
                  <a:lnTo>
                    <a:pt x="103" y="229"/>
                  </a:lnTo>
                  <a:lnTo>
                    <a:pt x="100" y="389"/>
                  </a:lnTo>
                  <a:lnTo>
                    <a:pt x="97" y="528"/>
                  </a:lnTo>
                  <a:lnTo>
                    <a:pt x="95" y="677"/>
                  </a:lnTo>
                  <a:lnTo>
                    <a:pt x="91" y="869"/>
                  </a:lnTo>
                  <a:lnTo>
                    <a:pt x="85" y="1131"/>
                  </a:lnTo>
                  <a:lnTo>
                    <a:pt x="79" y="1496"/>
                  </a:lnTo>
                  <a:lnTo>
                    <a:pt x="70" y="1996"/>
                  </a:lnTo>
                  <a:lnTo>
                    <a:pt x="67" y="2003"/>
                  </a:lnTo>
                  <a:lnTo>
                    <a:pt x="59" y="2008"/>
                  </a:lnTo>
                  <a:lnTo>
                    <a:pt x="48" y="2011"/>
                  </a:lnTo>
                  <a:lnTo>
                    <a:pt x="36" y="2011"/>
                  </a:lnTo>
                  <a:lnTo>
                    <a:pt x="22" y="2010"/>
                  </a:lnTo>
                  <a:lnTo>
                    <a:pt x="11" y="2007"/>
                  </a:lnTo>
                  <a:lnTo>
                    <a:pt x="3" y="2001"/>
                  </a:lnTo>
                  <a:lnTo>
                    <a:pt x="0" y="1993"/>
                  </a:lnTo>
                  <a:lnTo>
                    <a:pt x="5" y="1783"/>
                  </a:lnTo>
                  <a:lnTo>
                    <a:pt x="8" y="1623"/>
                  </a:lnTo>
                  <a:lnTo>
                    <a:pt x="11" y="1485"/>
                  </a:lnTo>
                  <a:lnTo>
                    <a:pt x="14" y="1336"/>
                  </a:lnTo>
                  <a:lnTo>
                    <a:pt x="17" y="1145"/>
                  </a:lnTo>
                  <a:lnTo>
                    <a:pt x="21" y="883"/>
                  </a:lnTo>
                  <a:lnTo>
                    <a:pt x="29" y="518"/>
                  </a:lnTo>
                  <a:lnTo>
                    <a:pt x="37" y="18"/>
                  </a:lnTo>
                  <a:close/>
                </a:path>
              </a:pathLst>
            </a:custGeom>
            <a:solidFill>
              <a:srgbClr val="1414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29" name="Freeform 533"/>
            <p:cNvSpPr>
              <a:spLocks/>
            </p:cNvSpPr>
            <p:nvPr/>
          </p:nvSpPr>
          <p:spPr bwMode="auto">
            <a:xfrm>
              <a:off x="4452" y="1902"/>
              <a:ext cx="9" cy="159"/>
            </a:xfrm>
            <a:custGeom>
              <a:avLst/>
              <a:gdLst>
                <a:gd name="T0" fmla="*/ 0 w 98"/>
                <a:gd name="T1" fmla="*/ 0 h 1902"/>
                <a:gd name="T2" fmla="*/ 0 w 98"/>
                <a:gd name="T3" fmla="*/ 0 h 1902"/>
                <a:gd name="T4" fmla="*/ 0 w 98"/>
                <a:gd name="T5" fmla="*/ 0 h 1902"/>
                <a:gd name="T6" fmla="*/ 0 w 98"/>
                <a:gd name="T7" fmla="*/ 0 h 1902"/>
                <a:gd name="T8" fmla="*/ 0 w 98"/>
                <a:gd name="T9" fmla="*/ 0 h 1902"/>
                <a:gd name="T10" fmla="*/ 0 w 98"/>
                <a:gd name="T11" fmla="*/ 0 h 1902"/>
                <a:gd name="T12" fmla="*/ 0 w 98"/>
                <a:gd name="T13" fmla="*/ 0 h 1902"/>
                <a:gd name="T14" fmla="*/ 0 w 98"/>
                <a:gd name="T15" fmla="*/ 0 h 1902"/>
                <a:gd name="T16" fmla="*/ 0 w 98"/>
                <a:gd name="T17" fmla="*/ 0 h 1902"/>
                <a:gd name="T18" fmla="*/ 0 w 98"/>
                <a:gd name="T19" fmla="*/ 0 h 1902"/>
                <a:gd name="T20" fmla="*/ 0 w 98"/>
                <a:gd name="T21" fmla="*/ 0 h 1902"/>
                <a:gd name="T22" fmla="*/ 0 w 98"/>
                <a:gd name="T23" fmla="*/ 0 h 1902"/>
                <a:gd name="T24" fmla="*/ 0 w 98"/>
                <a:gd name="T25" fmla="*/ 0 h 1902"/>
                <a:gd name="T26" fmla="*/ 0 w 98"/>
                <a:gd name="T27" fmla="*/ 0 h 1902"/>
                <a:gd name="T28" fmla="*/ 0 w 98"/>
                <a:gd name="T29" fmla="*/ 0 h 1902"/>
                <a:gd name="T30" fmla="*/ 0 w 98"/>
                <a:gd name="T31" fmla="*/ 0 h 1902"/>
                <a:gd name="T32" fmla="*/ 0 w 98"/>
                <a:gd name="T33" fmla="*/ 0 h 1902"/>
                <a:gd name="T34" fmla="*/ 0 w 98"/>
                <a:gd name="T35" fmla="*/ 0 h 1902"/>
                <a:gd name="T36" fmla="*/ 0 w 98"/>
                <a:gd name="T37" fmla="*/ 0 h 1902"/>
                <a:gd name="T38" fmla="*/ 0 w 98"/>
                <a:gd name="T39" fmla="*/ 0 h 1902"/>
                <a:gd name="T40" fmla="*/ 0 w 98"/>
                <a:gd name="T41" fmla="*/ 0 h 1902"/>
                <a:gd name="T42" fmla="*/ 0 w 98"/>
                <a:gd name="T43" fmla="*/ 0 h 1902"/>
                <a:gd name="T44" fmla="*/ 0 w 98"/>
                <a:gd name="T45" fmla="*/ 0 h 1902"/>
                <a:gd name="T46" fmla="*/ 0 w 98"/>
                <a:gd name="T47" fmla="*/ 0 h 1902"/>
                <a:gd name="T48" fmla="*/ 0 w 98"/>
                <a:gd name="T49" fmla="*/ 0 h 1902"/>
                <a:gd name="T50" fmla="*/ 0 w 98"/>
                <a:gd name="T51" fmla="*/ 0 h 1902"/>
                <a:gd name="T52" fmla="*/ 0 w 98"/>
                <a:gd name="T53" fmla="*/ 0 h 1902"/>
                <a:gd name="T54" fmla="*/ 0 w 98"/>
                <a:gd name="T55" fmla="*/ 0 h 1902"/>
                <a:gd name="T56" fmla="*/ 0 w 98"/>
                <a:gd name="T57" fmla="*/ 0 h 1902"/>
                <a:gd name="T58" fmla="*/ 0 w 98"/>
                <a:gd name="T59" fmla="*/ 0 h 1902"/>
                <a:gd name="T60" fmla="*/ 0 w 98"/>
                <a:gd name="T61" fmla="*/ 0 h 1902"/>
                <a:gd name="T62" fmla="*/ 0 w 98"/>
                <a:gd name="T63" fmla="*/ 0 h 1902"/>
                <a:gd name="T64" fmla="*/ 0 w 98"/>
                <a:gd name="T65" fmla="*/ 0 h 19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8"/>
                <a:gd name="T100" fmla="*/ 0 h 1902"/>
                <a:gd name="T101" fmla="*/ 98 w 98"/>
                <a:gd name="T102" fmla="*/ 1902 h 19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8" h="1902">
                  <a:moveTo>
                    <a:pt x="35" y="16"/>
                  </a:moveTo>
                  <a:lnTo>
                    <a:pt x="37" y="9"/>
                  </a:lnTo>
                  <a:lnTo>
                    <a:pt x="43" y="3"/>
                  </a:lnTo>
                  <a:lnTo>
                    <a:pt x="53" y="0"/>
                  </a:lnTo>
                  <a:lnTo>
                    <a:pt x="64" y="0"/>
                  </a:lnTo>
                  <a:lnTo>
                    <a:pt x="75" y="1"/>
                  </a:lnTo>
                  <a:lnTo>
                    <a:pt x="87" y="4"/>
                  </a:lnTo>
                  <a:lnTo>
                    <a:pt x="94" y="10"/>
                  </a:lnTo>
                  <a:lnTo>
                    <a:pt x="98" y="16"/>
                  </a:lnTo>
                  <a:lnTo>
                    <a:pt x="94" y="216"/>
                  </a:lnTo>
                  <a:lnTo>
                    <a:pt x="91" y="367"/>
                  </a:lnTo>
                  <a:lnTo>
                    <a:pt x="88" y="498"/>
                  </a:lnTo>
                  <a:lnTo>
                    <a:pt x="85" y="640"/>
                  </a:lnTo>
                  <a:lnTo>
                    <a:pt x="81" y="819"/>
                  </a:lnTo>
                  <a:lnTo>
                    <a:pt x="76" y="1068"/>
                  </a:lnTo>
                  <a:lnTo>
                    <a:pt x="70" y="1413"/>
                  </a:lnTo>
                  <a:lnTo>
                    <a:pt x="61" y="1885"/>
                  </a:lnTo>
                  <a:lnTo>
                    <a:pt x="58" y="1893"/>
                  </a:lnTo>
                  <a:lnTo>
                    <a:pt x="51" y="1898"/>
                  </a:lnTo>
                  <a:lnTo>
                    <a:pt x="41" y="1901"/>
                  </a:lnTo>
                  <a:lnTo>
                    <a:pt x="30" y="1902"/>
                  </a:lnTo>
                  <a:lnTo>
                    <a:pt x="18" y="1901"/>
                  </a:lnTo>
                  <a:lnTo>
                    <a:pt x="9" y="1898"/>
                  </a:lnTo>
                  <a:lnTo>
                    <a:pt x="2" y="1893"/>
                  </a:lnTo>
                  <a:lnTo>
                    <a:pt x="0" y="1885"/>
                  </a:lnTo>
                  <a:lnTo>
                    <a:pt x="3" y="1685"/>
                  </a:lnTo>
                  <a:lnTo>
                    <a:pt x="6" y="1534"/>
                  </a:lnTo>
                  <a:lnTo>
                    <a:pt x="8" y="1403"/>
                  </a:lnTo>
                  <a:lnTo>
                    <a:pt x="11" y="1262"/>
                  </a:lnTo>
                  <a:lnTo>
                    <a:pt x="14" y="1082"/>
                  </a:lnTo>
                  <a:lnTo>
                    <a:pt x="19" y="834"/>
                  </a:lnTo>
                  <a:lnTo>
                    <a:pt x="26" y="488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26292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30" name="Freeform 534"/>
            <p:cNvSpPr>
              <a:spLocks/>
            </p:cNvSpPr>
            <p:nvPr/>
          </p:nvSpPr>
          <p:spPr bwMode="auto">
            <a:xfrm>
              <a:off x="4452" y="1902"/>
              <a:ext cx="9" cy="150"/>
            </a:xfrm>
            <a:custGeom>
              <a:avLst/>
              <a:gdLst>
                <a:gd name="T0" fmla="*/ 0 w 88"/>
                <a:gd name="T1" fmla="*/ 0 h 1793"/>
                <a:gd name="T2" fmla="*/ 0 w 88"/>
                <a:gd name="T3" fmla="*/ 0 h 1793"/>
                <a:gd name="T4" fmla="*/ 0 w 88"/>
                <a:gd name="T5" fmla="*/ 0 h 1793"/>
                <a:gd name="T6" fmla="*/ 0 w 88"/>
                <a:gd name="T7" fmla="*/ 0 h 1793"/>
                <a:gd name="T8" fmla="*/ 0 w 88"/>
                <a:gd name="T9" fmla="*/ 0 h 1793"/>
                <a:gd name="T10" fmla="*/ 0 w 88"/>
                <a:gd name="T11" fmla="*/ 0 h 1793"/>
                <a:gd name="T12" fmla="*/ 0 w 88"/>
                <a:gd name="T13" fmla="*/ 0 h 1793"/>
                <a:gd name="T14" fmla="*/ 0 w 88"/>
                <a:gd name="T15" fmla="*/ 0 h 1793"/>
                <a:gd name="T16" fmla="*/ 0 w 88"/>
                <a:gd name="T17" fmla="*/ 0 h 1793"/>
                <a:gd name="T18" fmla="*/ 0 w 88"/>
                <a:gd name="T19" fmla="*/ 0 h 1793"/>
                <a:gd name="T20" fmla="*/ 0 w 88"/>
                <a:gd name="T21" fmla="*/ 0 h 1793"/>
                <a:gd name="T22" fmla="*/ 0 w 88"/>
                <a:gd name="T23" fmla="*/ 0 h 1793"/>
                <a:gd name="T24" fmla="*/ 0 w 88"/>
                <a:gd name="T25" fmla="*/ 0 h 1793"/>
                <a:gd name="T26" fmla="*/ 0 w 88"/>
                <a:gd name="T27" fmla="*/ 0 h 1793"/>
                <a:gd name="T28" fmla="*/ 0 w 88"/>
                <a:gd name="T29" fmla="*/ 0 h 1793"/>
                <a:gd name="T30" fmla="*/ 0 w 88"/>
                <a:gd name="T31" fmla="*/ 0 h 1793"/>
                <a:gd name="T32" fmla="*/ 0 w 88"/>
                <a:gd name="T33" fmla="*/ 0 h 1793"/>
                <a:gd name="T34" fmla="*/ 0 w 88"/>
                <a:gd name="T35" fmla="*/ 0 h 1793"/>
                <a:gd name="T36" fmla="*/ 0 w 88"/>
                <a:gd name="T37" fmla="*/ 0 h 1793"/>
                <a:gd name="T38" fmla="*/ 0 w 88"/>
                <a:gd name="T39" fmla="*/ 0 h 1793"/>
                <a:gd name="T40" fmla="*/ 0 w 88"/>
                <a:gd name="T41" fmla="*/ 0 h 1793"/>
                <a:gd name="T42" fmla="*/ 0 w 88"/>
                <a:gd name="T43" fmla="*/ 0 h 1793"/>
                <a:gd name="T44" fmla="*/ 0 w 88"/>
                <a:gd name="T45" fmla="*/ 0 h 1793"/>
                <a:gd name="T46" fmla="*/ 0 w 88"/>
                <a:gd name="T47" fmla="*/ 0 h 1793"/>
                <a:gd name="T48" fmla="*/ 0 w 88"/>
                <a:gd name="T49" fmla="*/ 0 h 1793"/>
                <a:gd name="T50" fmla="*/ 0 w 88"/>
                <a:gd name="T51" fmla="*/ 0 h 1793"/>
                <a:gd name="T52" fmla="*/ 0 w 88"/>
                <a:gd name="T53" fmla="*/ 0 h 1793"/>
                <a:gd name="T54" fmla="*/ 0 w 88"/>
                <a:gd name="T55" fmla="*/ 0 h 1793"/>
                <a:gd name="T56" fmla="*/ 0 w 88"/>
                <a:gd name="T57" fmla="*/ 0 h 179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8"/>
                <a:gd name="T88" fmla="*/ 0 h 1793"/>
                <a:gd name="T89" fmla="*/ 88 w 88"/>
                <a:gd name="T90" fmla="*/ 1793 h 179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8" h="1793">
                  <a:moveTo>
                    <a:pt x="30" y="16"/>
                  </a:moveTo>
                  <a:lnTo>
                    <a:pt x="33" y="9"/>
                  </a:lnTo>
                  <a:lnTo>
                    <a:pt x="40" y="3"/>
                  </a:lnTo>
                  <a:lnTo>
                    <a:pt x="49" y="0"/>
                  </a:lnTo>
                  <a:lnTo>
                    <a:pt x="59" y="0"/>
                  </a:lnTo>
                  <a:lnTo>
                    <a:pt x="69" y="1"/>
                  </a:lnTo>
                  <a:lnTo>
                    <a:pt x="79" y="4"/>
                  </a:lnTo>
                  <a:lnTo>
                    <a:pt x="86" y="10"/>
                  </a:lnTo>
                  <a:lnTo>
                    <a:pt x="88" y="16"/>
                  </a:lnTo>
                  <a:lnTo>
                    <a:pt x="85" y="204"/>
                  </a:lnTo>
                  <a:lnTo>
                    <a:pt x="82" y="346"/>
                  </a:lnTo>
                  <a:lnTo>
                    <a:pt x="80" y="470"/>
                  </a:lnTo>
                  <a:lnTo>
                    <a:pt x="77" y="603"/>
                  </a:lnTo>
                  <a:lnTo>
                    <a:pt x="74" y="773"/>
                  </a:lnTo>
                  <a:lnTo>
                    <a:pt x="70" y="1006"/>
                  </a:lnTo>
                  <a:lnTo>
                    <a:pt x="64" y="1333"/>
                  </a:lnTo>
                  <a:lnTo>
                    <a:pt x="56" y="1779"/>
                  </a:lnTo>
                  <a:lnTo>
                    <a:pt x="54" y="1785"/>
                  </a:lnTo>
                  <a:lnTo>
                    <a:pt x="47" y="1790"/>
                  </a:lnTo>
                  <a:lnTo>
                    <a:pt x="38" y="1792"/>
                  </a:lnTo>
                  <a:lnTo>
                    <a:pt x="28" y="1793"/>
                  </a:lnTo>
                  <a:lnTo>
                    <a:pt x="18" y="1792"/>
                  </a:lnTo>
                  <a:lnTo>
                    <a:pt x="8" y="1789"/>
                  </a:lnTo>
                  <a:lnTo>
                    <a:pt x="2" y="1784"/>
                  </a:lnTo>
                  <a:lnTo>
                    <a:pt x="0" y="1777"/>
                  </a:lnTo>
                  <a:lnTo>
                    <a:pt x="6" y="1446"/>
                  </a:lnTo>
                  <a:lnTo>
                    <a:pt x="10" y="1190"/>
                  </a:lnTo>
                  <a:lnTo>
                    <a:pt x="18" y="786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3A3D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31" name="Freeform 535"/>
            <p:cNvSpPr>
              <a:spLocks/>
            </p:cNvSpPr>
            <p:nvPr/>
          </p:nvSpPr>
          <p:spPr bwMode="auto">
            <a:xfrm>
              <a:off x="4453" y="1902"/>
              <a:ext cx="8" cy="141"/>
            </a:xfrm>
            <a:custGeom>
              <a:avLst/>
              <a:gdLst>
                <a:gd name="T0" fmla="*/ 0 w 81"/>
                <a:gd name="T1" fmla="*/ 0 h 1682"/>
                <a:gd name="T2" fmla="*/ 0 w 81"/>
                <a:gd name="T3" fmla="*/ 0 h 1682"/>
                <a:gd name="T4" fmla="*/ 0 w 81"/>
                <a:gd name="T5" fmla="*/ 0 h 1682"/>
                <a:gd name="T6" fmla="*/ 0 w 81"/>
                <a:gd name="T7" fmla="*/ 0 h 1682"/>
                <a:gd name="T8" fmla="*/ 0 w 81"/>
                <a:gd name="T9" fmla="*/ 0 h 1682"/>
                <a:gd name="T10" fmla="*/ 0 w 81"/>
                <a:gd name="T11" fmla="*/ 0 h 1682"/>
                <a:gd name="T12" fmla="*/ 0 w 81"/>
                <a:gd name="T13" fmla="*/ 0 h 1682"/>
                <a:gd name="T14" fmla="*/ 0 w 81"/>
                <a:gd name="T15" fmla="*/ 0 h 1682"/>
                <a:gd name="T16" fmla="*/ 0 w 81"/>
                <a:gd name="T17" fmla="*/ 0 h 1682"/>
                <a:gd name="T18" fmla="*/ 0 w 81"/>
                <a:gd name="T19" fmla="*/ 0 h 1682"/>
                <a:gd name="T20" fmla="*/ 0 w 81"/>
                <a:gd name="T21" fmla="*/ 0 h 1682"/>
                <a:gd name="T22" fmla="*/ 0 w 81"/>
                <a:gd name="T23" fmla="*/ 0 h 1682"/>
                <a:gd name="T24" fmla="*/ 0 w 81"/>
                <a:gd name="T25" fmla="*/ 0 h 1682"/>
                <a:gd name="T26" fmla="*/ 0 w 81"/>
                <a:gd name="T27" fmla="*/ 0 h 1682"/>
                <a:gd name="T28" fmla="*/ 0 w 81"/>
                <a:gd name="T29" fmla="*/ 0 h 1682"/>
                <a:gd name="T30" fmla="*/ 0 w 81"/>
                <a:gd name="T31" fmla="*/ 0 h 1682"/>
                <a:gd name="T32" fmla="*/ 0 w 81"/>
                <a:gd name="T33" fmla="*/ 0 h 1682"/>
                <a:gd name="T34" fmla="*/ 0 w 81"/>
                <a:gd name="T35" fmla="*/ 0 h 1682"/>
                <a:gd name="T36" fmla="*/ 0 w 81"/>
                <a:gd name="T37" fmla="*/ 0 h 1682"/>
                <a:gd name="T38" fmla="*/ 0 w 81"/>
                <a:gd name="T39" fmla="*/ 0 h 1682"/>
                <a:gd name="T40" fmla="*/ 0 w 81"/>
                <a:gd name="T41" fmla="*/ 0 h 1682"/>
                <a:gd name="T42" fmla="*/ 0 w 81"/>
                <a:gd name="T43" fmla="*/ 0 h 1682"/>
                <a:gd name="T44" fmla="*/ 0 w 81"/>
                <a:gd name="T45" fmla="*/ 0 h 1682"/>
                <a:gd name="T46" fmla="*/ 0 w 81"/>
                <a:gd name="T47" fmla="*/ 0 h 1682"/>
                <a:gd name="T48" fmla="*/ 0 w 81"/>
                <a:gd name="T49" fmla="*/ 0 h 1682"/>
                <a:gd name="T50" fmla="*/ 0 w 81"/>
                <a:gd name="T51" fmla="*/ 0 h 1682"/>
                <a:gd name="T52" fmla="*/ 0 w 81"/>
                <a:gd name="T53" fmla="*/ 0 h 1682"/>
                <a:gd name="T54" fmla="*/ 0 w 81"/>
                <a:gd name="T55" fmla="*/ 0 h 1682"/>
                <a:gd name="T56" fmla="*/ 0 w 81"/>
                <a:gd name="T57" fmla="*/ 0 h 168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1"/>
                <a:gd name="T88" fmla="*/ 0 h 1682"/>
                <a:gd name="T89" fmla="*/ 81 w 81"/>
                <a:gd name="T90" fmla="*/ 1682 h 168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1" h="1682">
                  <a:moveTo>
                    <a:pt x="29" y="15"/>
                  </a:moveTo>
                  <a:lnTo>
                    <a:pt x="31" y="9"/>
                  </a:lnTo>
                  <a:lnTo>
                    <a:pt x="37" y="3"/>
                  </a:lnTo>
                  <a:lnTo>
                    <a:pt x="45" y="1"/>
                  </a:lnTo>
                  <a:lnTo>
                    <a:pt x="55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79" y="9"/>
                  </a:lnTo>
                  <a:lnTo>
                    <a:pt x="81" y="15"/>
                  </a:lnTo>
                  <a:lnTo>
                    <a:pt x="78" y="191"/>
                  </a:lnTo>
                  <a:lnTo>
                    <a:pt x="75" y="324"/>
                  </a:lnTo>
                  <a:lnTo>
                    <a:pt x="72" y="440"/>
                  </a:lnTo>
                  <a:lnTo>
                    <a:pt x="69" y="566"/>
                  </a:lnTo>
                  <a:lnTo>
                    <a:pt x="66" y="725"/>
                  </a:lnTo>
                  <a:lnTo>
                    <a:pt x="62" y="944"/>
                  </a:lnTo>
                  <a:lnTo>
                    <a:pt x="57" y="1251"/>
                  </a:lnTo>
                  <a:lnTo>
                    <a:pt x="49" y="1669"/>
                  </a:lnTo>
                  <a:lnTo>
                    <a:pt x="47" y="1675"/>
                  </a:lnTo>
                  <a:lnTo>
                    <a:pt x="41" y="1679"/>
                  </a:lnTo>
                  <a:lnTo>
                    <a:pt x="33" y="1682"/>
                  </a:lnTo>
                  <a:lnTo>
                    <a:pt x="24" y="1682"/>
                  </a:lnTo>
                  <a:lnTo>
                    <a:pt x="15" y="1681"/>
                  </a:lnTo>
                  <a:lnTo>
                    <a:pt x="6" y="1679"/>
                  </a:lnTo>
                  <a:lnTo>
                    <a:pt x="1" y="1675"/>
                  </a:lnTo>
                  <a:lnTo>
                    <a:pt x="0" y="1669"/>
                  </a:lnTo>
                  <a:lnTo>
                    <a:pt x="5" y="1358"/>
                  </a:lnTo>
                  <a:lnTo>
                    <a:pt x="10" y="1117"/>
                  </a:lnTo>
                  <a:lnTo>
                    <a:pt x="17" y="738"/>
                  </a:lnTo>
                  <a:lnTo>
                    <a:pt x="29" y="15"/>
                  </a:lnTo>
                  <a:close/>
                </a:path>
              </a:pathLst>
            </a:custGeom>
            <a:solidFill>
              <a:srgbClr val="4F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32" name="Freeform 536"/>
            <p:cNvSpPr>
              <a:spLocks/>
            </p:cNvSpPr>
            <p:nvPr/>
          </p:nvSpPr>
          <p:spPr bwMode="auto">
            <a:xfrm>
              <a:off x="4453" y="1902"/>
              <a:ext cx="7" cy="131"/>
            </a:xfrm>
            <a:custGeom>
              <a:avLst/>
              <a:gdLst>
                <a:gd name="T0" fmla="*/ 0 w 73"/>
                <a:gd name="T1" fmla="*/ 0 h 1575"/>
                <a:gd name="T2" fmla="*/ 0 w 73"/>
                <a:gd name="T3" fmla="*/ 0 h 1575"/>
                <a:gd name="T4" fmla="*/ 0 w 73"/>
                <a:gd name="T5" fmla="*/ 0 h 1575"/>
                <a:gd name="T6" fmla="*/ 0 w 73"/>
                <a:gd name="T7" fmla="*/ 0 h 1575"/>
                <a:gd name="T8" fmla="*/ 0 w 73"/>
                <a:gd name="T9" fmla="*/ 0 h 1575"/>
                <a:gd name="T10" fmla="*/ 0 w 73"/>
                <a:gd name="T11" fmla="*/ 0 h 1575"/>
                <a:gd name="T12" fmla="*/ 0 w 73"/>
                <a:gd name="T13" fmla="*/ 0 h 1575"/>
                <a:gd name="T14" fmla="*/ 0 w 73"/>
                <a:gd name="T15" fmla="*/ 0 h 1575"/>
                <a:gd name="T16" fmla="*/ 0 w 73"/>
                <a:gd name="T17" fmla="*/ 0 h 1575"/>
                <a:gd name="T18" fmla="*/ 0 w 73"/>
                <a:gd name="T19" fmla="*/ 0 h 1575"/>
                <a:gd name="T20" fmla="*/ 0 w 73"/>
                <a:gd name="T21" fmla="*/ 0 h 1575"/>
                <a:gd name="T22" fmla="*/ 0 w 73"/>
                <a:gd name="T23" fmla="*/ 0 h 1575"/>
                <a:gd name="T24" fmla="*/ 0 w 73"/>
                <a:gd name="T25" fmla="*/ 0 h 1575"/>
                <a:gd name="T26" fmla="*/ 0 w 73"/>
                <a:gd name="T27" fmla="*/ 0 h 1575"/>
                <a:gd name="T28" fmla="*/ 0 w 73"/>
                <a:gd name="T29" fmla="*/ 0 h 1575"/>
                <a:gd name="T30" fmla="*/ 0 w 73"/>
                <a:gd name="T31" fmla="*/ 0 h 1575"/>
                <a:gd name="T32" fmla="*/ 0 w 73"/>
                <a:gd name="T33" fmla="*/ 0 h 1575"/>
                <a:gd name="T34" fmla="*/ 0 w 73"/>
                <a:gd name="T35" fmla="*/ 0 h 1575"/>
                <a:gd name="T36" fmla="*/ 0 w 73"/>
                <a:gd name="T37" fmla="*/ 0 h 1575"/>
                <a:gd name="T38" fmla="*/ 0 w 73"/>
                <a:gd name="T39" fmla="*/ 0 h 1575"/>
                <a:gd name="T40" fmla="*/ 0 w 73"/>
                <a:gd name="T41" fmla="*/ 0 h 1575"/>
                <a:gd name="T42" fmla="*/ 0 w 73"/>
                <a:gd name="T43" fmla="*/ 0 h 1575"/>
                <a:gd name="T44" fmla="*/ 0 w 73"/>
                <a:gd name="T45" fmla="*/ 0 h 1575"/>
                <a:gd name="T46" fmla="*/ 0 w 73"/>
                <a:gd name="T47" fmla="*/ 0 h 1575"/>
                <a:gd name="T48" fmla="*/ 0 w 73"/>
                <a:gd name="T49" fmla="*/ 0 h 15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"/>
                <a:gd name="T76" fmla="*/ 0 h 1575"/>
                <a:gd name="T77" fmla="*/ 73 w 73"/>
                <a:gd name="T78" fmla="*/ 1575 h 15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" h="1575">
                  <a:moveTo>
                    <a:pt x="27" y="13"/>
                  </a:moveTo>
                  <a:lnTo>
                    <a:pt x="29" y="8"/>
                  </a:lnTo>
                  <a:lnTo>
                    <a:pt x="34" y="3"/>
                  </a:lnTo>
                  <a:lnTo>
                    <a:pt x="41" y="1"/>
                  </a:lnTo>
                  <a:lnTo>
                    <a:pt x="50" y="0"/>
                  </a:lnTo>
                  <a:lnTo>
                    <a:pt x="58" y="1"/>
                  </a:lnTo>
                  <a:lnTo>
                    <a:pt x="65" y="3"/>
                  </a:lnTo>
                  <a:lnTo>
                    <a:pt x="71" y="8"/>
                  </a:lnTo>
                  <a:lnTo>
                    <a:pt x="73" y="13"/>
                  </a:lnTo>
                  <a:lnTo>
                    <a:pt x="67" y="304"/>
                  </a:lnTo>
                  <a:lnTo>
                    <a:pt x="63" y="529"/>
                  </a:lnTo>
                  <a:lnTo>
                    <a:pt x="56" y="883"/>
                  </a:lnTo>
                  <a:lnTo>
                    <a:pt x="44" y="1561"/>
                  </a:lnTo>
                  <a:lnTo>
                    <a:pt x="42" y="1567"/>
                  </a:lnTo>
                  <a:lnTo>
                    <a:pt x="37" y="1572"/>
                  </a:lnTo>
                  <a:lnTo>
                    <a:pt x="30" y="1575"/>
                  </a:lnTo>
                  <a:lnTo>
                    <a:pt x="23" y="1575"/>
                  </a:lnTo>
                  <a:lnTo>
                    <a:pt x="15" y="1574"/>
                  </a:lnTo>
                  <a:lnTo>
                    <a:pt x="8" y="1571"/>
                  </a:lnTo>
                  <a:lnTo>
                    <a:pt x="2" y="1566"/>
                  </a:lnTo>
                  <a:lnTo>
                    <a:pt x="0" y="1561"/>
                  </a:lnTo>
                  <a:lnTo>
                    <a:pt x="5" y="1270"/>
                  </a:lnTo>
                  <a:lnTo>
                    <a:pt x="10" y="1045"/>
                  </a:lnTo>
                  <a:lnTo>
                    <a:pt x="16" y="691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6166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33" name="Freeform 537"/>
            <p:cNvSpPr>
              <a:spLocks/>
            </p:cNvSpPr>
            <p:nvPr/>
          </p:nvSpPr>
          <p:spPr bwMode="auto">
            <a:xfrm>
              <a:off x="4453" y="1902"/>
              <a:ext cx="7" cy="123"/>
            </a:xfrm>
            <a:custGeom>
              <a:avLst/>
              <a:gdLst>
                <a:gd name="T0" fmla="*/ 0 w 63"/>
                <a:gd name="T1" fmla="*/ 0 h 1466"/>
                <a:gd name="T2" fmla="*/ 0 w 63"/>
                <a:gd name="T3" fmla="*/ 0 h 1466"/>
                <a:gd name="T4" fmla="*/ 0 w 63"/>
                <a:gd name="T5" fmla="*/ 0 h 1466"/>
                <a:gd name="T6" fmla="*/ 0 w 63"/>
                <a:gd name="T7" fmla="*/ 0 h 1466"/>
                <a:gd name="T8" fmla="*/ 0 w 63"/>
                <a:gd name="T9" fmla="*/ 0 h 1466"/>
                <a:gd name="T10" fmla="*/ 0 w 63"/>
                <a:gd name="T11" fmla="*/ 0 h 1466"/>
                <a:gd name="T12" fmla="*/ 0 w 63"/>
                <a:gd name="T13" fmla="*/ 0 h 1466"/>
                <a:gd name="T14" fmla="*/ 0 w 63"/>
                <a:gd name="T15" fmla="*/ 0 h 1466"/>
                <a:gd name="T16" fmla="*/ 0 w 63"/>
                <a:gd name="T17" fmla="*/ 0 h 1466"/>
                <a:gd name="T18" fmla="*/ 0 w 63"/>
                <a:gd name="T19" fmla="*/ 0 h 1466"/>
                <a:gd name="T20" fmla="*/ 0 w 63"/>
                <a:gd name="T21" fmla="*/ 0 h 1466"/>
                <a:gd name="T22" fmla="*/ 0 w 63"/>
                <a:gd name="T23" fmla="*/ 0 h 1466"/>
                <a:gd name="T24" fmla="*/ 0 w 63"/>
                <a:gd name="T25" fmla="*/ 0 h 1466"/>
                <a:gd name="T26" fmla="*/ 0 w 63"/>
                <a:gd name="T27" fmla="*/ 0 h 1466"/>
                <a:gd name="T28" fmla="*/ 0 w 63"/>
                <a:gd name="T29" fmla="*/ 0 h 1466"/>
                <a:gd name="T30" fmla="*/ 0 w 63"/>
                <a:gd name="T31" fmla="*/ 0 h 1466"/>
                <a:gd name="T32" fmla="*/ 0 w 63"/>
                <a:gd name="T33" fmla="*/ 0 h 1466"/>
                <a:gd name="T34" fmla="*/ 0 w 63"/>
                <a:gd name="T35" fmla="*/ 0 h 1466"/>
                <a:gd name="T36" fmla="*/ 0 w 63"/>
                <a:gd name="T37" fmla="*/ 0 h 1466"/>
                <a:gd name="T38" fmla="*/ 0 w 63"/>
                <a:gd name="T39" fmla="*/ 0 h 1466"/>
                <a:gd name="T40" fmla="*/ 0 w 63"/>
                <a:gd name="T41" fmla="*/ 0 h 1466"/>
                <a:gd name="T42" fmla="*/ 0 w 63"/>
                <a:gd name="T43" fmla="*/ 0 h 1466"/>
                <a:gd name="T44" fmla="*/ 0 w 63"/>
                <a:gd name="T45" fmla="*/ 0 h 1466"/>
                <a:gd name="T46" fmla="*/ 0 w 63"/>
                <a:gd name="T47" fmla="*/ 0 h 1466"/>
                <a:gd name="T48" fmla="*/ 0 w 63"/>
                <a:gd name="T49" fmla="*/ 0 h 146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466"/>
                <a:gd name="T77" fmla="*/ 63 w 63"/>
                <a:gd name="T78" fmla="*/ 1466 h 146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466">
                  <a:moveTo>
                    <a:pt x="25" y="12"/>
                  </a:moveTo>
                  <a:lnTo>
                    <a:pt x="27" y="7"/>
                  </a:lnTo>
                  <a:lnTo>
                    <a:pt x="31" y="2"/>
                  </a:lnTo>
                  <a:lnTo>
                    <a:pt x="37" y="0"/>
                  </a:lnTo>
                  <a:lnTo>
                    <a:pt x="44" y="0"/>
                  </a:lnTo>
                  <a:lnTo>
                    <a:pt x="51" y="1"/>
                  </a:lnTo>
                  <a:lnTo>
                    <a:pt x="57" y="3"/>
                  </a:lnTo>
                  <a:lnTo>
                    <a:pt x="61" y="7"/>
                  </a:lnTo>
                  <a:lnTo>
                    <a:pt x="63" y="12"/>
                  </a:lnTo>
                  <a:lnTo>
                    <a:pt x="59" y="282"/>
                  </a:lnTo>
                  <a:lnTo>
                    <a:pt x="56" y="493"/>
                  </a:lnTo>
                  <a:lnTo>
                    <a:pt x="51" y="823"/>
                  </a:lnTo>
                  <a:lnTo>
                    <a:pt x="40" y="1454"/>
                  </a:lnTo>
                  <a:lnTo>
                    <a:pt x="38" y="1459"/>
                  </a:lnTo>
                  <a:lnTo>
                    <a:pt x="34" y="1463"/>
                  </a:lnTo>
                  <a:lnTo>
                    <a:pt x="28" y="1465"/>
                  </a:lnTo>
                  <a:lnTo>
                    <a:pt x="21" y="1466"/>
                  </a:lnTo>
                  <a:lnTo>
                    <a:pt x="13" y="1465"/>
                  </a:lnTo>
                  <a:lnTo>
                    <a:pt x="7" y="1462"/>
                  </a:lnTo>
                  <a:lnTo>
                    <a:pt x="3" y="1459"/>
                  </a:lnTo>
                  <a:lnTo>
                    <a:pt x="0" y="1454"/>
                  </a:lnTo>
                  <a:lnTo>
                    <a:pt x="5" y="1182"/>
                  </a:lnTo>
                  <a:lnTo>
                    <a:pt x="9" y="972"/>
                  </a:lnTo>
                  <a:lnTo>
                    <a:pt x="14" y="642"/>
                  </a:lnTo>
                  <a:lnTo>
                    <a:pt x="25" y="12"/>
                  </a:lnTo>
                  <a:close/>
                </a:path>
              </a:pathLst>
            </a:custGeom>
            <a:solidFill>
              <a:srgbClr val="78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34" name="Freeform 538"/>
            <p:cNvSpPr>
              <a:spLocks/>
            </p:cNvSpPr>
            <p:nvPr/>
          </p:nvSpPr>
          <p:spPr bwMode="auto">
            <a:xfrm>
              <a:off x="4454" y="1902"/>
              <a:ext cx="6" cy="113"/>
            </a:xfrm>
            <a:custGeom>
              <a:avLst/>
              <a:gdLst>
                <a:gd name="T0" fmla="*/ 0 w 55"/>
                <a:gd name="T1" fmla="*/ 0 h 1357"/>
                <a:gd name="T2" fmla="*/ 0 w 55"/>
                <a:gd name="T3" fmla="*/ 0 h 1357"/>
                <a:gd name="T4" fmla="*/ 0 w 55"/>
                <a:gd name="T5" fmla="*/ 0 h 1357"/>
                <a:gd name="T6" fmla="*/ 0 w 55"/>
                <a:gd name="T7" fmla="*/ 0 h 1357"/>
                <a:gd name="T8" fmla="*/ 0 w 55"/>
                <a:gd name="T9" fmla="*/ 0 h 1357"/>
                <a:gd name="T10" fmla="*/ 0 w 55"/>
                <a:gd name="T11" fmla="*/ 0 h 1357"/>
                <a:gd name="T12" fmla="*/ 0 w 55"/>
                <a:gd name="T13" fmla="*/ 0 h 1357"/>
                <a:gd name="T14" fmla="*/ 0 w 55"/>
                <a:gd name="T15" fmla="*/ 0 h 1357"/>
                <a:gd name="T16" fmla="*/ 0 w 55"/>
                <a:gd name="T17" fmla="*/ 0 h 1357"/>
                <a:gd name="T18" fmla="*/ 0 w 55"/>
                <a:gd name="T19" fmla="*/ 0 h 1357"/>
                <a:gd name="T20" fmla="*/ 0 w 55"/>
                <a:gd name="T21" fmla="*/ 0 h 1357"/>
                <a:gd name="T22" fmla="*/ 0 w 55"/>
                <a:gd name="T23" fmla="*/ 0 h 1357"/>
                <a:gd name="T24" fmla="*/ 0 w 55"/>
                <a:gd name="T25" fmla="*/ 0 h 1357"/>
                <a:gd name="T26" fmla="*/ 0 w 55"/>
                <a:gd name="T27" fmla="*/ 0 h 1357"/>
                <a:gd name="T28" fmla="*/ 0 w 55"/>
                <a:gd name="T29" fmla="*/ 0 h 1357"/>
                <a:gd name="T30" fmla="*/ 0 w 55"/>
                <a:gd name="T31" fmla="*/ 0 h 1357"/>
                <a:gd name="T32" fmla="*/ 0 w 55"/>
                <a:gd name="T33" fmla="*/ 0 h 1357"/>
                <a:gd name="T34" fmla="*/ 0 w 55"/>
                <a:gd name="T35" fmla="*/ 0 h 1357"/>
                <a:gd name="T36" fmla="*/ 0 w 55"/>
                <a:gd name="T37" fmla="*/ 0 h 1357"/>
                <a:gd name="T38" fmla="*/ 0 w 55"/>
                <a:gd name="T39" fmla="*/ 0 h 1357"/>
                <a:gd name="T40" fmla="*/ 0 w 55"/>
                <a:gd name="T41" fmla="*/ 0 h 1357"/>
                <a:gd name="T42" fmla="*/ 0 w 55"/>
                <a:gd name="T43" fmla="*/ 0 h 1357"/>
                <a:gd name="T44" fmla="*/ 0 w 55"/>
                <a:gd name="T45" fmla="*/ 0 h 1357"/>
                <a:gd name="T46" fmla="*/ 0 w 55"/>
                <a:gd name="T47" fmla="*/ 0 h 1357"/>
                <a:gd name="T48" fmla="*/ 0 w 55"/>
                <a:gd name="T49" fmla="*/ 0 h 13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5"/>
                <a:gd name="T76" fmla="*/ 0 h 1357"/>
                <a:gd name="T77" fmla="*/ 55 w 55"/>
                <a:gd name="T78" fmla="*/ 1357 h 135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5" h="1357">
                  <a:moveTo>
                    <a:pt x="24" y="12"/>
                  </a:moveTo>
                  <a:lnTo>
                    <a:pt x="25" y="7"/>
                  </a:lnTo>
                  <a:lnTo>
                    <a:pt x="28" y="2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lnTo>
                    <a:pt x="50" y="3"/>
                  </a:lnTo>
                  <a:lnTo>
                    <a:pt x="54" y="7"/>
                  </a:lnTo>
                  <a:lnTo>
                    <a:pt x="55" y="12"/>
                  </a:lnTo>
                  <a:lnTo>
                    <a:pt x="51" y="262"/>
                  </a:lnTo>
                  <a:lnTo>
                    <a:pt x="48" y="457"/>
                  </a:lnTo>
                  <a:lnTo>
                    <a:pt x="42" y="762"/>
                  </a:lnTo>
                  <a:lnTo>
                    <a:pt x="31" y="1345"/>
                  </a:lnTo>
                  <a:lnTo>
                    <a:pt x="30" y="1350"/>
                  </a:lnTo>
                  <a:lnTo>
                    <a:pt x="26" y="1354"/>
                  </a:lnTo>
                  <a:lnTo>
                    <a:pt x="21" y="1356"/>
                  </a:lnTo>
                  <a:lnTo>
                    <a:pt x="16" y="1357"/>
                  </a:lnTo>
                  <a:lnTo>
                    <a:pt x="10" y="1356"/>
                  </a:lnTo>
                  <a:lnTo>
                    <a:pt x="5" y="1353"/>
                  </a:lnTo>
                  <a:lnTo>
                    <a:pt x="1" y="1350"/>
                  </a:lnTo>
                  <a:lnTo>
                    <a:pt x="0" y="1345"/>
                  </a:lnTo>
                  <a:lnTo>
                    <a:pt x="4" y="1094"/>
                  </a:lnTo>
                  <a:lnTo>
                    <a:pt x="8" y="900"/>
                  </a:lnTo>
                  <a:lnTo>
                    <a:pt x="13" y="595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8A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35" name="Freeform 539"/>
            <p:cNvSpPr>
              <a:spLocks/>
            </p:cNvSpPr>
            <p:nvPr/>
          </p:nvSpPr>
          <p:spPr bwMode="auto">
            <a:xfrm>
              <a:off x="4454" y="1902"/>
              <a:ext cx="5" cy="104"/>
            </a:xfrm>
            <a:custGeom>
              <a:avLst/>
              <a:gdLst>
                <a:gd name="T0" fmla="*/ 0 w 48"/>
                <a:gd name="T1" fmla="*/ 0 h 1248"/>
                <a:gd name="T2" fmla="*/ 0 w 48"/>
                <a:gd name="T3" fmla="*/ 0 h 1248"/>
                <a:gd name="T4" fmla="*/ 0 w 48"/>
                <a:gd name="T5" fmla="*/ 0 h 1248"/>
                <a:gd name="T6" fmla="*/ 0 w 48"/>
                <a:gd name="T7" fmla="*/ 0 h 1248"/>
                <a:gd name="T8" fmla="*/ 0 w 48"/>
                <a:gd name="T9" fmla="*/ 0 h 1248"/>
                <a:gd name="T10" fmla="*/ 0 w 48"/>
                <a:gd name="T11" fmla="*/ 0 h 1248"/>
                <a:gd name="T12" fmla="*/ 0 w 48"/>
                <a:gd name="T13" fmla="*/ 0 h 1248"/>
                <a:gd name="T14" fmla="*/ 0 w 48"/>
                <a:gd name="T15" fmla="*/ 0 h 1248"/>
                <a:gd name="T16" fmla="*/ 0 w 48"/>
                <a:gd name="T17" fmla="*/ 0 h 1248"/>
                <a:gd name="T18" fmla="*/ 0 w 48"/>
                <a:gd name="T19" fmla="*/ 0 h 1248"/>
                <a:gd name="T20" fmla="*/ 0 w 48"/>
                <a:gd name="T21" fmla="*/ 0 h 1248"/>
                <a:gd name="T22" fmla="*/ 0 w 48"/>
                <a:gd name="T23" fmla="*/ 0 h 1248"/>
                <a:gd name="T24" fmla="*/ 0 w 48"/>
                <a:gd name="T25" fmla="*/ 0 h 1248"/>
                <a:gd name="T26" fmla="*/ 0 w 48"/>
                <a:gd name="T27" fmla="*/ 0 h 1248"/>
                <a:gd name="T28" fmla="*/ 0 w 48"/>
                <a:gd name="T29" fmla="*/ 0 h 1248"/>
                <a:gd name="T30" fmla="*/ 0 w 48"/>
                <a:gd name="T31" fmla="*/ 0 h 1248"/>
                <a:gd name="T32" fmla="*/ 0 w 48"/>
                <a:gd name="T33" fmla="*/ 0 h 12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1248"/>
                <a:gd name="T53" fmla="*/ 48 w 48"/>
                <a:gd name="T54" fmla="*/ 1248 h 12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1248">
                  <a:moveTo>
                    <a:pt x="21" y="10"/>
                  </a:moveTo>
                  <a:lnTo>
                    <a:pt x="25" y="2"/>
                  </a:lnTo>
                  <a:lnTo>
                    <a:pt x="35" y="0"/>
                  </a:lnTo>
                  <a:lnTo>
                    <a:pt x="44" y="3"/>
                  </a:lnTo>
                  <a:lnTo>
                    <a:pt x="48" y="12"/>
                  </a:lnTo>
                  <a:lnTo>
                    <a:pt x="44" y="242"/>
                  </a:lnTo>
                  <a:lnTo>
                    <a:pt x="40" y="421"/>
                  </a:lnTo>
                  <a:lnTo>
                    <a:pt x="35" y="701"/>
                  </a:lnTo>
                  <a:lnTo>
                    <a:pt x="26" y="1238"/>
                  </a:lnTo>
                  <a:lnTo>
                    <a:pt x="22" y="1246"/>
                  </a:lnTo>
                  <a:lnTo>
                    <a:pt x="13" y="1248"/>
                  </a:lnTo>
                  <a:lnTo>
                    <a:pt x="4" y="1245"/>
                  </a:lnTo>
                  <a:lnTo>
                    <a:pt x="0" y="1236"/>
                  </a:lnTo>
                  <a:lnTo>
                    <a:pt x="4" y="1006"/>
                  </a:lnTo>
                  <a:lnTo>
                    <a:pt x="7" y="827"/>
                  </a:lnTo>
                  <a:lnTo>
                    <a:pt x="12" y="547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A1A6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36" name="Freeform 540"/>
            <p:cNvSpPr>
              <a:spLocks/>
            </p:cNvSpPr>
            <p:nvPr/>
          </p:nvSpPr>
          <p:spPr bwMode="auto">
            <a:xfrm>
              <a:off x="4455" y="1902"/>
              <a:ext cx="4" cy="95"/>
            </a:xfrm>
            <a:custGeom>
              <a:avLst/>
              <a:gdLst>
                <a:gd name="T0" fmla="*/ 0 w 38"/>
                <a:gd name="T1" fmla="*/ 0 h 1139"/>
                <a:gd name="T2" fmla="*/ 0 w 38"/>
                <a:gd name="T3" fmla="*/ 0 h 1139"/>
                <a:gd name="T4" fmla="*/ 0 w 38"/>
                <a:gd name="T5" fmla="*/ 0 h 1139"/>
                <a:gd name="T6" fmla="*/ 0 w 38"/>
                <a:gd name="T7" fmla="*/ 0 h 1139"/>
                <a:gd name="T8" fmla="*/ 0 w 38"/>
                <a:gd name="T9" fmla="*/ 0 h 1139"/>
                <a:gd name="T10" fmla="*/ 0 w 38"/>
                <a:gd name="T11" fmla="*/ 0 h 1139"/>
                <a:gd name="T12" fmla="*/ 0 w 38"/>
                <a:gd name="T13" fmla="*/ 0 h 1139"/>
                <a:gd name="T14" fmla="*/ 0 w 38"/>
                <a:gd name="T15" fmla="*/ 0 h 1139"/>
                <a:gd name="T16" fmla="*/ 0 w 38"/>
                <a:gd name="T17" fmla="*/ 0 h 1139"/>
                <a:gd name="T18" fmla="*/ 0 w 38"/>
                <a:gd name="T19" fmla="*/ 0 h 1139"/>
                <a:gd name="T20" fmla="*/ 0 w 38"/>
                <a:gd name="T21" fmla="*/ 0 h 1139"/>
                <a:gd name="T22" fmla="*/ 0 w 38"/>
                <a:gd name="T23" fmla="*/ 0 h 1139"/>
                <a:gd name="T24" fmla="*/ 0 w 38"/>
                <a:gd name="T25" fmla="*/ 0 h 1139"/>
                <a:gd name="T26" fmla="*/ 0 w 38"/>
                <a:gd name="T27" fmla="*/ 0 h 1139"/>
                <a:gd name="T28" fmla="*/ 0 w 38"/>
                <a:gd name="T29" fmla="*/ 0 h 1139"/>
                <a:gd name="T30" fmla="*/ 0 w 38"/>
                <a:gd name="T31" fmla="*/ 0 h 1139"/>
                <a:gd name="T32" fmla="*/ 0 w 38"/>
                <a:gd name="T33" fmla="*/ 0 h 11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1139"/>
                <a:gd name="T53" fmla="*/ 38 w 38"/>
                <a:gd name="T54" fmla="*/ 1139 h 11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1139">
                  <a:moveTo>
                    <a:pt x="19" y="10"/>
                  </a:moveTo>
                  <a:lnTo>
                    <a:pt x="22" y="2"/>
                  </a:lnTo>
                  <a:lnTo>
                    <a:pt x="29" y="0"/>
                  </a:lnTo>
                  <a:lnTo>
                    <a:pt x="36" y="3"/>
                  </a:lnTo>
                  <a:lnTo>
                    <a:pt x="38" y="12"/>
                  </a:lnTo>
                  <a:lnTo>
                    <a:pt x="35" y="221"/>
                  </a:lnTo>
                  <a:lnTo>
                    <a:pt x="33" y="383"/>
                  </a:lnTo>
                  <a:lnTo>
                    <a:pt x="28" y="640"/>
                  </a:lnTo>
                  <a:lnTo>
                    <a:pt x="19" y="1130"/>
                  </a:lnTo>
                  <a:lnTo>
                    <a:pt x="16" y="1137"/>
                  </a:lnTo>
                  <a:lnTo>
                    <a:pt x="10" y="1139"/>
                  </a:lnTo>
                  <a:lnTo>
                    <a:pt x="3" y="1137"/>
                  </a:lnTo>
                  <a:lnTo>
                    <a:pt x="0" y="1130"/>
                  </a:lnTo>
                  <a:lnTo>
                    <a:pt x="4" y="920"/>
                  </a:lnTo>
                  <a:lnTo>
                    <a:pt x="7" y="756"/>
                  </a:lnTo>
                  <a:lnTo>
                    <a:pt x="11" y="499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B2BAB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37" name="Freeform 541"/>
            <p:cNvSpPr>
              <a:spLocks/>
            </p:cNvSpPr>
            <p:nvPr/>
          </p:nvSpPr>
          <p:spPr bwMode="auto">
            <a:xfrm>
              <a:off x="4455" y="1902"/>
              <a:ext cx="4" cy="86"/>
            </a:xfrm>
            <a:custGeom>
              <a:avLst/>
              <a:gdLst>
                <a:gd name="T0" fmla="*/ 0 w 31"/>
                <a:gd name="T1" fmla="*/ 0 h 1031"/>
                <a:gd name="T2" fmla="*/ 0 w 31"/>
                <a:gd name="T3" fmla="*/ 0 h 1031"/>
                <a:gd name="T4" fmla="*/ 0 w 31"/>
                <a:gd name="T5" fmla="*/ 0 h 1031"/>
                <a:gd name="T6" fmla="*/ 0 w 31"/>
                <a:gd name="T7" fmla="*/ 0 h 1031"/>
                <a:gd name="T8" fmla="*/ 0 w 31"/>
                <a:gd name="T9" fmla="*/ 0 h 1031"/>
                <a:gd name="T10" fmla="*/ 0 w 31"/>
                <a:gd name="T11" fmla="*/ 0 h 1031"/>
                <a:gd name="T12" fmla="*/ 0 w 31"/>
                <a:gd name="T13" fmla="*/ 0 h 1031"/>
                <a:gd name="T14" fmla="*/ 0 w 31"/>
                <a:gd name="T15" fmla="*/ 0 h 1031"/>
                <a:gd name="T16" fmla="*/ 0 w 31"/>
                <a:gd name="T17" fmla="*/ 0 h 1031"/>
                <a:gd name="T18" fmla="*/ 0 w 31"/>
                <a:gd name="T19" fmla="*/ 0 h 1031"/>
                <a:gd name="T20" fmla="*/ 0 w 31"/>
                <a:gd name="T21" fmla="*/ 0 h 10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"/>
                <a:gd name="T34" fmla="*/ 0 h 1031"/>
                <a:gd name="T35" fmla="*/ 31 w 31"/>
                <a:gd name="T36" fmla="*/ 1031 h 10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" h="1031">
                  <a:moveTo>
                    <a:pt x="17" y="10"/>
                  </a:moveTo>
                  <a:lnTo>
                    <a:pt x="19" y="2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31" y="10"/>
                  </a:lnTo>
                  <a:lnTo>
                    <a:pt x="15" y="1023"/>
                  </a:lnTo>
                  <a:lnTo>
                    <a:pt x="13" y="1029"/>
                  </a:lnTo>
                  <a:lnTo>
                    <a:pt x="8" y="1031"/>
                  </a:lnTo>
                  <a:lnTo>
                    <a:pt x="2" y="1029"/>
                  </a:lnTo>
                  <a:lnTo>
                    <a:pt x="0" y="1023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38" name="Freeform 542"/>
            <p:cNvSpPr>
              <a:spLocks/>
            </p:cNvSpPr>
            <p:nvPr/>
          </p:nvSpPr>
          <p:spPr bwMode="auto">
            <a:xfrm>
              <a:off x="4454" y="1920"/>
              <a:ext cx="1" cy="1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0 w 12"/>
                <a:gd name="T5" fmla="*/ 0 h 12"/>
                <a:gd name="T6" fmla="*/ 0 w 12"/>
                <a:gd name="T7" fmla="*/ 0 h 12"/>
                <a:gd name="T8" fmla="*/ 0 w 12"/>
                <a:gd name="T9" fmla="*/ 0 h 12"/>
                <a:gd name="T10" fmla="*/ 0 w 12"/>
                <a:gd name="T11" fmla="*/ 0 h 12"/>
                <a:gd name="T12" fmla="*/ 0 w 12"/>
                <a:gd name="T13" fmla="*/ 0 h 12"/>
                <a:gd name="T14" fmla="*/ 0 w 12"/>
                <a:gd name="T15" fmla="*/ 0 h 12"/>
                <a:gd name="T16" fmla="*/ 0 w 12"/>
                <a:gd name="T17" fmla="*/ 0 h 12"/>
                <a:gd name="T18" fmla="*/ 0 w 12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2"/>
                <a:gd name="T32" fmla="*/ 12 w 12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2">
                  <a:moveTo>
                    <a:pt x="6" y="0"/>
                  </a:moveTo>
                  <a:lnTo>
                    <a:pt x="4" y="1"/>
                  </a:lnTo>
                  <a:lnTo>
                    <a:pt x="0" y="8"/>
                  </a:lnTo>
                  <a:lnTo>
                    <a:pt x="9" y="12"/>
                  </a:lnTo>
                  <a:lnTo>
                    <a:pt x="12" y="5"/>
                  </a:lnTo>
                  <a:lnTo>
                    <a:pt x="10" y="6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39" name="Freeform 543"/>
            <p:cNvSpPr>
              <a:spLocks/>
            </p:cNvSpPr>
            <p:nvPr/>
          </p:nvSpPr>
          <p:spPr bwMode="auto">
            <a:xfrm>
              <a:off x="4454" y="1919"/>
              <a:ext cx="1" cy="1"/>
            </a:xfrm>
            <a:custGeom>
              <a:avLst/>
              <a:gdLst>
                <a:gd name="T0" fmla="*/ 0 w 12"/>
                <a:gd name="T1" fmla="*/ 0 h 13"/>
                <a:gd name="T2" fmla="*/ 0 w 12"/>
                <a:gd name="T3" fmla="*/ 0 h 13"/>
                <a:gd name="T4" fmla="*/ 0 w 12"/>
                <a:gd name="T5" fmla="*/ 0 h 13"/>
                <a:gd name="T6" fmla="*/ 0 w 12"/>
                <a:gd name="T7" fmla="*/ 0 h 13"/>
                <a:gd name="T8" fmla="*/ 0 w 12"/>
                <a:gd name="T9" fmla="*/ 0 h 13"/>
                <a:gd name="T10" fmla="*/ 0 w 12"/>
                <a:gd name="T11" fmla="*/ 0 h 13"/>
                <a:gd name="T12" fmla="*/ 0 w 12"/>
                <a:gd name="T13" fmla="*/ 0 h 13"/>
                <a:gd name="T14" fmla="*/ 0 w 12"/>
                <a:gd name="T15" fmla="*/ 0 h 13"/>
                <a:gd name="T16" fmla="*/ 0 w 12"/>
                <a:gd name="T17" fmla="*/ 0 h 13"/>
                <a:gd name="T18" fmla="*/ 0 w 12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3"/>
                <a:gd name="T32" fmla="*/ 12 w 12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3">
                  <a:moveTo>
                    <a:pt x="9" y="0"/>
                  </a:moveTo>
                  <a:lnTo>
                    <a:pt x="8" y="1"/>
                  </a:lnTo>
                  <a:lnTo>
                    <a:pt x="0" y="7"/>
                  </a:lnTo>
                  <a:lnTo>
                    <a:pt x="4" y="13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40" name="Freeform 544"/>
            <p:cNvSpPr>
              <a:spLocks/>
            </p:cNvSpPr>
            <p:nvPr/>
          </p:nvSpPr>
          <p:spPr bwMode="auto">
            <a:xfrm>
              <a:off x="4455" y="1919"/>
              <a:ext cx="1" cy="1"/>
            </a:xfrm>
            <a:custGeom>
              <a:avLst/>
              <a:gdLst>
                <a:gd name="T0" fmla="*/ 0 w 13"/>
                <a:gd name="T1" fmla="*/ 0 h 12"/>
                <a:gd name="T2" fmla="*/ 0 w 13"/>
                <a:gd name="T3" fmla="*/ 0 h 12"/>
                <a:gd name="T4" fmla="*/ 0 w 13"/>
                <a:gd name="T5" fmla="*/ 0 h 12"/>
                <a:gd name="T6" fmla="*/ 0 w 13"/>
                <a:gd name="T7" fmla="*/ 0 h 12"/>
                <a:gd name="T8" fmla="*/ 0 w 13"/>
                <a:gd name="T9" fmla="*/ 0 h 12"/>
                <a:gd name="T10" fmla="*/ 0 w 13"/>
                <a:gd name="T11" fmla="*/ 0 h 12"/>
                <a:gd name="T12" fmla="*/ 0 w 13"/>
                <a:gd name="T13" fmla="*/ 0 h 12"/>
                <a:gd name="T14" fmla="*/ 0 w 13"/>
                <a:gd name="T15" fmla="*/ 0 h 12"/>
                <a:gd name="T16" fmla="*/ 0 w 13"/>
                <a:gd name="T17" fmla="*/ 0 h 12"/>
                <a:gd name="T18" fmla="*/ 0 w 13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2"/>
                <a:gd name="T32" fmla="*/ 13 w 13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2">
                  <a:moveTo>
                    <a:pt x="12" y="0"/>
                  </a:moveTo>
                  <a:lnTo>
                    <a:pt x="11" y="0"/>
                  </a:lnTo>
                  <a:lnTo>
                    <a:pt x="0" y="3"/>
                  </a:lnTo>
                  <a:lnTo>
                    <a:pt x="2" y="12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41" name="Freeform 545"/>
            <p:cNvSpPr>
              <a:spLocks/>
            </p:cNvSpPr>
            <p:nvPr/>
          </p:nvSpPr>
          <p:spPr bwMode="auto">
            <a:xfrm>
              <a:off x="4456" y="1919"/>
              <a:ext cx="2" cy="1"/>
            </a:xfrm>
            <a:custGeom>
              <a:avLst/>
              <a:gdLst>
                <a:gd name="T0" fmla="*/ 0 w 13"/>
                <a:gd name="T1" fmla="*/ 0 h 9"/>
                <a:gd name="T2" fmla="*/ 0 w 13"/>
                <a:gd name="T3" fmla="*/ 0 h 9"/>
                <a:gd name="T4" fmla="*/ 0 w 13"/>
                <a:gd name="T5" fmla="*/ 0 h 9"/>
                <a:gd name="T6" fmla="*/ 0 w 13"/>
                <a:gd name="T7" fmla="*/ 0 h 9"/>
                <a:gd name="T8" fmla="*/ 0 w 13"/>
                <a:gd name="T9" fmla="*/ 0 h 9"/>
                <a:gd name="T10" fmla="*/ 0 w 13"/>
                <a:gd name="T11" fmla="*/ 0 h 9"/>
                <a:gd name="T12" fmla="*/ 0 w 13"/>
                <a:gd name="T13" fmla="*/ 0 h 9"/>
                <a:gd name="T14" fmla="*/ 0 w 13"/>
                <a:gd name="T15" fmla="*/ 0 h 9"/>
                <a:gd name="T16" fmla="*/ 0 w 13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9"/>
                <a:gd name="T29" fmla="*/ 13 w 13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9">
                  <a:moveTo>
                    <a:pt x="13" y="0"/>
                  </a:moveTo>
                  <a:lnTo>
                    <a:pt x="13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13" y="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42" name="Freeform 546"/>
            <p:cNvSpPr>
              <a:spLocks/>
            </p:cNvSpPr>
            <p:nvPr/>
          </p:nvSpPr>
          <p:spPr bwMode="auto">
            <a:xfrm>
              <a:off x="4458" y="1919"/>
              <a:ext cx="1" cy="1"/>
            </a:xfrm>
            <a:custGeom>
              <a:avLst/>
              <a:gdLst>
                <a:gd name="T0" fmla="*/ 0 w 14"/>
                <a:gd name="T1" fmla="*/ 0 h 9"/>
                <a:gd name="T2" fmla="*/ 0 w 14"/>
                <a:gd name="T3" fmla="*/ 0 h 9"/>
                <a:gd name="T4" fmla="*/ 0 w 14"/>
                <a:gd name="T5" fmla="*/ 0 h 9"/>
                <a:gd name="T6" fmla="*/ 0 w 14"/>
                <a:gd name="T7" fmla="*/ 0 h 9"/>
                <a:gd name="T8" fmla="*/ 0 w 14"/>
                <a:gd name="T9" fmla="*/ 0 h 9"/>
                <a:gd name="T10" fmla="*/ 0 w 14"/>
                <a:gd name="T11" fmla="*/ 0 h 9"/>
                <a:gd name="T12" fmla="*/ 0 w 14"/>
                <a:gd name="T13" fmla="*/ 0 h 9"/>
                <a:gd name="T14" fmla="*/ 0 w 14"/>
                <a:gd name="T15" fmla="*/ 0 h 9"/>
                <a:gd name="T16" fmla="*/ 0 w 14"/>
                <a:gd name="T17" fmla="*/ 0 h 9"/>
                <a:gd name="T18" fmla="*/ 0 w 14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9"/>
                <a:gd name="T32" fmla="*/ 14 w 14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9">
                  <a:moveTo>
                    <a:pt x="14" y="1"/>
                  </a:moveTo>
                  <a:lnTo>
                    <a:pt x="13" y="1"/>
                  </a:lnTo>
                  <a:lnTo>
                    <a:pt x="0" y="0"/>
                  </a:lnTo>
                  <a:lnTo>
                    <a:pt x="0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43" name="Freeform 547"/>
            <p:cNvSpPr>
              <a:spLocks/>
            </p:cNvSpPr>
            <p:nvPr/>
          </p:nvSpPr>
          <p:spPr bwMode="auto">
            <a:xfrm>
              <a:off x="4459" y="1919"/>
              <a:ext cx="1" cy="1"/>
            </a:xfrm>
            <a:custGeom>
              <a:avLst/>
              <a:gdLst>
                <a:gd name="T0" fmla="*/ 0 w 16"/>
                <a:gd name="T1" fmla="*/ 0 h 12"/>
                <a:gd name="T2" fmla="*/ 0 w 16"/>
                <a:gd name="T3" fmla="*/ 0 h 12"/>
                <a:gd name="T4" fmla="*/ 0 w 16"/>
                <a:gd name="T5" fmla="*/ 0 h 12"/>
                <a:gd name="T6" fmla="*/ 0 w 16"/>
                <a:gd name="T7" fmla="*/ 0 h 12"/>
                <a:gd name="T8" fmla="*/ 0 w 16"/>
                <a:gd name="T9" fmla="*/ 0 h 12"/>
                <a:gd name="T10" fmla="*/ 0 w 16"/>
                <a:gd name="T11" fmla="*/ 0 h 12"/>
                <a:gd name="T12" fmla="*/ 0 w 16"/>
                <a:gd name="T13" fmla="*/ 0 h 12"/>
                <a:gd name="T14" fmla="*/ 0 w 16"/>
                <a:gd name="T15" fmla="*/ 0 h 12"/>
                <a:gd name="T16" fmla="*/ 0 w 16"/>
                <a:gd name="T17" fmla="*/ 0 h 12"/>
                <a:gd name="T18" fmla="*/ 0 w 16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2"/>
                <a:gd name="T32" fmla="*/ 16 w 16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2">
                  <a:moveTo>
                    <a:pt x="16" y="4"/>
                  </a:moveTo>
                  <a:lnTo>
                    <a:pt x="15" y="3"/>
                  </a:lnTo>
                  <a:lnTo>
                    <a:pt x="2" y="0"/>
                  </a:lnTo>
                  <a:lnTo>
                    <a:pt x="0" y="8"/>
                  </a:lnTo>
                  <a:lnTo>
                    <a:pt x="13" y="12"/>
                  </a:lnTo>
                  <a:lnTo>
                    <a:pt x="12" y="11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44" name="Freeform 548"/>
            <p:cNvSpPr>
              <a:spLocks/>
            </p:cNvSpPr>
            <p:nvPr/>
          </p:nvSpPr>
          <p:spPr bwMode="auto">
            <a:xfrm>
              <a:off x="4460" y="1920"/>
              <a:ext cx="1" cy="1"/>
            </a:xfrm>
            <a:custGeom>
              <a:avLst/>
              <a:gdLst>
                <a:gd name="T0" fmla="*/ 0 w 14"/>
                <a:gd name="T1" fmla="*/ 0 h 12"/>
                <a:gd name="T2" fmla="*/ 0 w 14"/>
                <a:gd name="T3" fmla="*/ 0 h 12"/>
                <a:gd name="T4" fmla="*/ 0 w 14"/>
                <a:gd name="T5" fmla="*/ 0 h 12"/>
                <a:gd name="T6" fmla="*/ 0 w 14"/>
                <a:gd name="T7" fmla="*/ 0 h 12"/>
                <a:gd name="T8" fmla="*/ 0 w 14"/>
                <a:gd name="T9" fmla="*/ 0 h 12"/>
                <a:gd name="T10" fmla="*/ 0 w 14"/>
                <a:gd name="T11" fmla="*/ 0 h 12"/>
                <a:gd name="T12" fmla="*/ 0 w 14"/>
                <a:gd name="T13" fmla="*/ 0 h 12"/>
                <a:gd name="T14" fmla="*/ 0 w 14"/>
                <a:gd name="T15" fmla="*/ 0 h 12"/>
                <a:gd name="T16" fmla="*/ 0 w 14"/>
                <a:gd name="T17" fmla="*/ 0 h 12"/>
                <a:gd name="T18" fmla="*/ 0 w 14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2"/>
                <a:gd name="T32" fmla="*/ 14 w 14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2">
                  <a:moveTo>
                    <a:pt x="14" y="7"/>
                  </a:moveTo>
                  <a:lnTo>
                    <a:pt x="13" y="6"/>
                  </a:lnTo>
                  <a:lnTo>
                    <a:pt x="4" y="0"/>
                  </a:lnTo>
                  <a:lnTo>
                    <a:pt x="0" y="7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45" name="Freeform 549"/>
            <p:cNvSpPr>
              <a:spLocks/>
            </p:cNvSpPr>
            <p:nvPr/>
          </p:nvSpPr>
          <p:spPr bwMode="auto">
            <a:xfrm>
              <a:off x="4461" y="1920"/>
              <a:ext cx="1" cy="1"/>
            </a:xfrm>
            <a:custGeom>
              <a:avLst/>
              <a:gdLst>
                <a:gd name="T0" fmla="*/ 0 w 11"/>
                <a:gd name="T1" fmla="*/ 0 h 11"/>
                <a:gd name="T2" fmla="*/ 0 w 11"/>
                <a:gd name="T3" fmla="*/ 0 h 11"/>
                <a:gd name="T4" fmla="*/ 0 w 11"/>
                <a:gd name="T5" fmla="*/ 0 h 11"/>
                <a:gd name="T6" fmla="*/ 0 w 11"/>
                <a:gd name="T7" fmla="*/ 0 h 11"/>
                <a:gd name="T8" fmla="*/ 0 w 11"/>
                <a:gd name="T9" fmla="*/ 0 h 11"/>
                <a:gd name="T10" fmla="*/ 0 w 1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"/>
                <a:gd name="T19" fmla="*/ 0 h 11"/>
                <a:gd name="T20" fmla="*/ 11 w 1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" h="11">
                  <a:moveTo>
                    <a:pt x="8" y="9"/>
                  </a:moveTo>
                  <a:lnTo>
                    <a:pt x="11" y="7"/>
                  </a:lnTo>
                  <a:lnTo>
                    <a:pt x="6" y="0"/>
                  </a:lnTo>
                  <a:lnTo>
                    <a:pt x="0" y="4"/>
                  </a:lnTo>
                  <a:lnTo>
                    <a:pt x="5" y="11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46" name="Freeform 550"/>
            <p:cNvSpPr>
              <a:spLocks/>
            </p:cNvSpPr>
            <p:nvPr/>
          </p:nvSpPr>
          <p:spPr bwMode="auto">
            <a:xfrm>
              <a:off x="4449" y="1872"/>
              <a:ext cx="19" cy="4"/>
            </a:xfrm>
            <a:custGeom>
              <a:avLst/>
              <a:gdLst>
                <a:gd name="T0" fmla="*/ 0 w 194"/>
                <a:gd name="T1" fmla="*/ 0 h 40"/>
                <a:gd name="T2" fmla="*/ 0 w 194"/>
                <a:gd name="T3" fmla="*/ 0 h 40"/>
                <a:gd name="T4" fmla="*/ 0 w 194"/>
                <a:gd name="T5" fmla="*/ 0 h 40"/>
                <a:gd name="T6" fmla="*/ 0 w 194"/>
                <a:gd name="T7" fmla="*/ 0 h 40"/>
                <a:gd name="T8" fmla="*/ 0 w 194"/>
                <a:gd name="T9" fmla="*/ 0 h 40"/>
                <a:gd name="T10" fmla="*/ 0 w 194"/>
                <a:gd name="T11" fmla="*/ 0 h 40"/>
                <a:gd name="T12" fmla="*/ 0 w 194"/>
                <a:gd name="T13" fmla="*/ 0 h 40"/>
                <a:gd name="T14" fmla="*/ 0 w 194"/>
                <a:gd name="T15" fmla="*/ 0 h 40"/>
                <a:gd name="T16" fmla="*/ 0 w 194"/>
                <a:gd name="T17" fmla="*/ 0 h 40"/>
                <a:gd name="T18" fmla="*/ 0 w 194"/>
                <a:gd name="T19" fmla="*/ 0 h 40"/>
                <a:gd name="T20" fmla="*/ 0 w 194"/>
                <a:gd name="T21" fmla="*/ 0 h 40"/>
                <a:gd name="T22" fmla="*/ 0 w 194"/>
                <a:gd name="T23" fmla="*/ 0 h 40"/>
                <a:gd name="T24" fmla="*/ 0 w 194"/>
                <a:gd name="T25" fmla="*/ 0 h 40"/>
                <a:gd name="T26" fmla="*/ 0 w 194"/>
                <a:gd name="T27" fmla="*/ 0 h 40"/>
                <a:gd name="T28" fmla="*/ 0 w 194"/>
                <a:gd name="T29" fmla="*/ 0 h 40"/>
                <a:gd name="T30" fmla="*/ 0 w 194"/>
                <a:gd name="T31" fmla="*/ 0 h 40"/>
                <a:gd name="T32" fmla="*/ 0 w 194"/>
                <a:gd name="T33" fmla="*/ 0 h 40"/>
                <a:gd name="T34" fmla="*/ 0 w 194"/>
                <a:gd name="T35" fmla="*/ 0 h 40"/>
                <a:gd name="T36" fmla="*/ 0 w 194"/>
                <a:gd name="T37" fmla="*/ 0 h 40"/>
                <a:gd name="T38" fmla="*/ 0 w 194"/>
                <a:gd name="T39" fmla="*/ 0 h 40"/>
                <a:gd name="T40" fmla="*/ 0 w 194"/>
                <a:gd name="T41" fmla="*/ 0 h 40"/>
                <a:gd name="T42" fmla="*/ 0 w 194"/>
                <a:gd name="T43" fmla="*/ 0 h 40"/>
                <a:gd name="T44" fmla="*/ 0 w 194"/>
                <a:gd name="T45" fmla="*/ 0 h 40"/>
                <a:gd name="T46" fmla="*/ 0 w 194"/>
                <a:gd name="T47" fmla="*/ 0 h 40"/>
                <a:gd name="T48" fmla="*/ 0 w 194"/>
                <a:gd name="T49" fmla="*/ 0 h 40"/>
                <a:gd name="T50" fmla="*/ 0 w 194"/>
                <a:gd name="T51" fmla="*/ 0 h 40"/>
                <a:gd name="T52" fmla="*/ 0 w 194"/>
                <a:gd name="T53" fmla="*/ 0 h 40"/>
                <a:gd name="T54" fmla="*/ 0 w 194"/>
                <a:gd name="T55" fmla="*/ 0 h 40"/>
                <a:gd name="T56" fmla="*/ 0 w 194"/>
                <a:gd name="T57" fmla="*/ 0 h 40"/>
                <a:gd name="T58" fmla="*/ 0 w 194"/>
                <a:gd name="T59" fmla="*/ 0 h 40"/>
                <a:gd name="T60" fmla="*/ 0 w 194"/>
                <a:gd name="T61" fmla="*/ 0 h 40"/>
                <a:gd name="T62" fmla="*/ 0 w 194"/>
                <a:gd name="T63" fmla="*/ 0 h 40"/>
                <a:gd name="T64" fmla="*/ 0 w 194"/>
                <a:gd name="T65" fmla="*/ 0 h 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4"/>
                <a:gd name="T100" fmla="*/ 0 h 40"/>
                <a:gd name="T101" fmla="*/ 194 w 194"/>
                <a:gd name="T102" fmla="*/ 40 h 4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4" h="40">
                  <a:moveTo>
                    <a:pt x="96" y="0"/>
                  </a:moveTo>
                  <a:lnTo>
                    <a:pt x="115" y="2"/>
                  </a:lnTo>
                  <a:lnTo>
                    <a:pt x="132" y="5"/>
                  </a:lnTo>
                  <a:lnTo>
                    <a:pt x="148" y="9"/>
                  </a:lnTo>
                  <a:lnTo>
                    <a:pt x="163" y="15"/>
                  </a:lnTo>
                  <a:lnTo>
                    <a:pt x="176" y="21"/>
                  </a:lnTo>
                  <a:lnTo>
                    <a:pt x="186" y="27"/>
                  </a:lnTo>
                  <a:lnTo>
                    <a:pt x="192" y="33"/>
                  </a:lnTo>
                  <a:lnTo>
                    <a:pt x="194" y="40"/>
                  </a:lnTo>
                  <a:lnTo>
                    <a:pt x="186" y="36"/>
                  </a:lnTo>
                  <a:lnTo>
                    <a:pt x="178" y="32"/>
                  </a:lnTo>
                  <a:lnTo>
                    <a:pt x="167" y="29"/>
                  </a:lnTo>
                  <a:lnTo>
                    <a:pt x="156" y="26"/>
                  </a:lnTo>
                  <a:lnTo>
                    <a:pt x="143" y="23"/>
                  </a:lnTo>
                  <a:lnTo>
                    <a:pt x="130" y="21"/>
                  </a:lnTo>
                  <a:lnTo>
                    <a:pt x="114" y="19"/>
                  </a:lnTo>
                  <a:lnTo>
                    <a:pt x="96" y="18"/>
                  </a:lnTo>
                  <a:lnTo>
                    <a:pt x="80" y="18"/>
                  </a:lnTo>
                  <a:lnTo>
                    <a:pt x="66" y="19"/>
                  </a:lnTo>
                  <a:lnTo>
                    <a:pt x="52" y="20"/>
                  </a:lnTo>
                  <a:lnTo>
                    <a:pt x="40" y="22"/>
                  </a:lnTo>
                  <a:lnTo>
                    <a:pt x="29" y="24"/>
                  </a:lnTo>
                  <a:lnTo>
                    <a:pt x="19" y="27"/>
                  </a:lnTo>
                  <a:lnTo>
                    <a:pt x="9" y="31"/>
                  </a:lnTo>
                  <a:lnTo>
                    <a:pt x="0" y="35"/>
                  </a:lnTo>
                  <a:lnTo>
                    <a:pt x="2" y="29"/>
                  </a:lnTo>
                  <a:lnTo>
                    <a:pt x="9" y="23"/>
                  </a:lnTo>
                  <a:lnTo>
                    <a:pt x="18" y="18"/>
                  </a:lnTo>
                  <a:lnTo>
                    <a:pt x="31" y="12"/>
                  </a:lnTo>
                  <a:lnTo>
                    <a:pt x="45" y="7"/>
                  </a:lnTo>
                  <a:lnTo>
                    <a:pt x="62" y="3"/>
                  </a:lnTo>
                  <a:lnTo>
                    <a:pt x="79" y="1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47" name="Freeform 551"/>
            <p:cNvSpPr>
              <a:spLocks/>
            </p:cNvSpPr>
            <p:nvPr/>
          </p:nvSpPr>
          <p:spPr bwMode="auto">
            <a:xfrm>
              <a:off x="4320" y="2082"/>
              <a:ext cx="18" cy="406"/>
            </a:xfrm>
            <a:custGeom>
              <a:avLst/>
              <a:gdLst>
                <a:gd name="T0" fmla="*/ 0 w 183"/>
                <a:gd name="T1" fmla="*/ 0 h 4865"/>
                <a:gd name="T2" fmla="*/ 0 w 183"/>
                <a:gd name="T3" fmla="*/ 0 h 4865"/>
                <a:gd name="T4" fmla="*/ 0 w 183"/>
                <a:gd name="T5" fmla="*/ 0 h 4865"/>
                <a:gd name="T6" fmla="*/ 0 w 183"/>
                <a:gd name="T7" fmla="*/ 0 h 4865"/>
                <a:gd name="T8" fmla="*/ 0 w 183"/>
                <a:gd name="T9" fmla="*/ 0 h 4865"/>
                <a:gd name="T10" fmla="*/ 0 w 183"/>
                <a:gd name="T11" fmla="*/ 0 h 4865"/>
                <a:gd name="T12" fmla="*/ 0 w 183"/>
                <a:gd name="T13" fmla="*/ 0 h 4865"/>
                <a:gd name="T14" fmla="*/ 0 w 183"/>
                <a:gd name="T15" fmla="*/ 0 h 4865"/>
                <a:gd name="T16" fmla="*/ 0 w 183"/>
                <a:gd name="T17" fmla="*/ 0 h 4865"/>
                <a:gd name="T18" fmla="*/ 0 w 183"/>
                <a:gd name="T19" fmla="*/ 0 h 4865"/>
                <a:gd name="T20" fmla="*/ 0 w 183"/>
                <a:gd name="T21" fmla="*/ 0 h 4865"/>
                <a:gd name="T22" fmla="*/ 0 w 183"/>
                <a:gd name="T23" fmla="*/ 0 h 4865"/>
                <a:gd name="T24" fmla="*/ 0 w 183"/>
                <a:gd name="T25" fmla="*/ 0 h 4865"/>
                <a:gd name="T26" fmla="*/ 0 w 183"/>
                <a:gd name="T27" fmla="*/ 0 h 4865"/>
                <a:gd name="T28" fmla="*/ 0 w 183"/>
                <a:gd name="T29" fmla="*/ 0 h 4865"/>
                <a:gd name="T30" fmla="*/ 0 w 183"/>
                <a:gd name="T31" fmla="*/ 0 h 4865"/>
                <a:gd name="T32" fmla="*/ 0 w 183"/>
                <a:gd name="T33" fmla="*/ 0 h 4865"/>
                <a:gd name="T34" fmla="*/ 0 w 183"/>
                <a:gd name="T35" fmla="*/ 0 h 4865"/>
                <a:gd name="T36" fmla="*/ 0 w 183"/>
                <a:gd name="T37" fmla="*/ 0 h 4865"/>
                <a:gd name="T38" fmla="*/ 0 w 183"/>
                <a:gd name="T39" fmla="*/ 0 h 4865"/>
                <a:gd name="T40" fmla="*/ 0 w 183"/>
                <a:gd name="T41" fmla="*/ 0 h 4865"/>
                <a:gd name="T42" fmla="*/ 0 w 183"/>
                <a:gd name="T43" fmla="*/ 0 h 4865"/>
                <a:gd name="T44" fmla="*/ 0 w 183"/>
                <a:gd name="T45" fmla="*/ 0 h 4865"/>
                <a:gd name="T46" fmla="*/ 0 w 183"/>
                <a:gd name="T47" fmla="*/ 0 h 4865"/>
                <a:gd name="T48" fmla="*/ 0 w 183"/>
                <a:gd name="T49" fmla="*/ 0 h 4865"/>
                <a:gd name="T50" fmla="*/ 0 w 183"/>
                <a:gd name="T51" fmla="*/ 0 h 4865"/>
                <a:gd name="T52" fmla="*/ 0 w 183"/>
                <a:gd name="T53" fmla="*/ 0 h 4865"/>
                <a:gd name="T54" fmla="*/ 0 w 183"/>
                <a:gd name="T55" fmla="*/ 0 h 4865"/>
                <a:gd name="T56" fmla="*/ 0 w 183"/>
                <a:gd name="T57" fmla="*/ 0 h 4865"/>
                <a:gd name="T58" fmla="*/ 0 w 183"/>
                <a:gd name="T59" fmla="*/ 0 h 4865"/>
                <a:gd name="T60" fmla="*/ 0 w 183"/>
                <a:gd name="T61" fmla="*/ 0 h 4865"/>
                <a:gd name="T62" fmla="*/ 0 w 183"/>
                <a:gd name="T63" fmla="*/ 0 h 4865"/>
                <a:gd name="T64" fmla="*/ 0 w 183"/>
                <a:gd name="T65" fmla="*/ 0 h 4865"/>
                <a:gd name="T66" fmla="*/ 0 w 183"/>
                <a:gd name="T67" fmla="*/ 0 h 4865"/>
                <a:gd name="T68" fmla="*/ 0 w 183"/>
                <a:gd name="T69" fmla="*/ 0 h 486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3"/>
                <a:gd name="T106" fmla="*/ 0 h 4865"/>
                <a:gd name="T107" fmla="*/ 183 w 183"/>
                <a:gd name="T108" fmla="*/ 4865 h 486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3" h="4865">
                  <a:moveTo>
                    <a:pt x="173" y="0"/>
                  </a:moveTo>
                  <a:lnTo>
                    <a:pt x="100" y="4687"/>
                  </a:lnTo>
                  <a:lnTo>
                    <a:pt x="101" y="4711"/>
                  </a:lnTo>
                  <a:lnTo>
                    <a:pt x="103" y="4736"/>
                  </a:lnTo>
                  <a:lnTo>
                    <a:pt x="107" y="4760"/>
                  </a:lnTo>
                  <a:lnTo>
                    <a:pt x="114" y="4783"/>
                  </a:lnTo>
                  <a:lnTo>
                    <a:pt x="124" y="4806"/>
                  </a:lnTo>
                  <a:lnTo>
                    <a:pt x="139" y="4826"/>
                  </a:lnTo>
                  <a:lnTo>
                    <a:pt x="159" y="4846"/>
                  </a:lnTo>
                  <a:lnTo>
                    <a:pt x="183" y="4865"/>
                  </a:lnTo>
                  <a:lnTo>
                    <a:pt x="161" y="4856"/>
                  </a:lnTo>
                  <a:lnTo>
                    <a:pt x="139" y="4848"/>
                  </a:lnTo>
                  <a:lnTo>
                    <a:pt x="120" y="4839"/>
                  </a:lnTo>
                  <a:lnTo>
                    <a:pt x="102" y="4828"/>
                  </a:lnTo>
                  <a:lnTo>
                    <a:pt x="85" y="4817"/>
                  </a:lnTo>
                  <a:lnTo>
                    <a:pt x="70" y="4806"/>
                  </a:lnTo>
                  <a:lnTo>
                    <a:pt x="57" y="4792"/>
                  </a:lnTo>
                  <a:lnTo>
                    <a:pt x="45" y="4780"/>
                  </a:lnTo>
                  <a:lnTo>
                    <a:pt x="35" y="4765"/>
                  </a:lnTo>
                  <a:lnTo>
                    <a:pt x="25" y="4751"/>
                  </a:lnTo>
                  <a:lnTo>
                    <a:pt x="17" y="4736"/>
                  </a:lnTo>
                  <a:lnTo>
                    <a:pt x="11" y="4721"/>
                  </a:lnTo>
                  <a:lnTo>
                    <a:pt x="6" y="4705"/>
                  </a:lnTo>
                  <a:lnTo>
                    <a:pt x="3" y="4689"/>
                  </a:lnTo>
                  <a:lnTo>
                    <a:pt x="1" y="4672"/>
                  </a:lnTo>
                  <a:lnTo>
                    <a:pt x="0" y="4655"/>
                  </a:lnTo>
                  <a:lnTo>
                    <a:pt x="87" y="220"/>
                  </a:lnTo>
                  <a:lnTo>
                    <a:pt x="90" y="173"/>
                  </a:lnTo>
                  <a:lnTo>
                    <a:pt x="97" y="133"/>
                  </a:lnTo>
                  <a:lnTo>
                    <a:pt x="106" y="102"/>
                  </a:lnTo>
                  <a:lnTo>
                    <a:pt x="118" y="76"/>
                  </a:lnTo>
                  <a:lnTo>
                    <a:pt x="130" y="56"/>
                  </a:lnTo>
                  <a:lnTo>
                    <a:pt x="144" y="36"/>
                  </a:lnTo>
                  <a:lnTo>
                    <a:pt x="159" y="18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48" name="Freeform 552"/>
            <p:cNvSpPr>
              <a:spLocks/>
            </p:cNvSpPr>
            <p:nvPr/>
          </p:nvSpPr>
          <p:spPr bwMode="auto">
            <a:xfrm>
              <a:off x="4330" y="2070"/>
              <a:ext cx="164" cy="426"/>
            </a:xfrm>
            <a:custGeom>
              <a:avLst/>
              <a:gdLst>
                <a:gd name="T0" fmla="*/ 0 w 1640"/>
                <a:gd name="T1" fmla="*/ 0 h 5117"/>
                <a:gd name="T2" fmla="*/ 0 w 1640"/>
                <a:gd name="T3" fmla="*/ 0 h 5117"/>
                <a:gd name="T4" fmla="*/ 0 w 1640"/>
                <a:gd name="T5" fmla="*/ 0 h 5117"/>
                <a:gd name="T6" fmla="*/ 0 w 1640"/>
                <a:gd name="T7" fmla="*/ 0 h 5117"/>
                <a:gd name="T8" fmla="*/ 0 w 1640"/>
                <a:gd name="T9" fmla="*/ 0 h 5117"/>
                <a:gd name="T10" fmla="*/ 0 w 1640"/>
                <a:gd name="T11" fmla="*/ 0 h 5117"/>
                <a:gd name="T12" fmla="*/ 0 w 1640"/>
                <a:gd name="T13" fmla="*/ 0 h 5117"/>
                <a:gd name="T14" fmla="*/ 0 w 1640"/>
                <a:gd name="T15" fmla="*/ 0 h 5117"/>
                <a:gd name="T16" fmla="*/ 0 w 1640"/>
                <a:gd name="T17" fmla="*/ 0 h 5117"/>
                <a:gd name="T18" fmla="*/ 0 w 1640"/>
                <a:gd name="T19" fmla="*/ 0 h 5117"/>
                <a:gd name="T20" fmla="*/ 0 w 1640"/>
                <a:gd name="T21" fmla="*/ 0 h 5117"/>
                <a:gd name="T22" fmla="*/ 0 w 1640"/>
                <a:gd name="T23" fmla="*/ 0 h 5117"/>
                <a:gd name="T24" fmla="*/ 0 w 1640"/>
                <a:gd name="T25" fmla="*/ 0 h 5117"/>
                <a:gd name="T26" fmla="*/ 0 w 1640"/>
                <a:gd name="T27" fmla="*/ 0 h 5117"/>
                <a:gd name="T28" fmla="*/ 0 w 1640"/>
                <a:gd name="T29" fmla="*/ 0 h 5117"/>
                <a:gd name="T30" fmla="*/ 0 w 1640"/>
                <a:gd name="T31" fmla="*/ 0 h 5117"/>
                <a:gd name="T32" fmla="*/ 0 w 1640"/>
                <a:gd name="T33" fmla="*/ 0 h 5117"/>
                <a:gd name="T34" fmla="*/ 0 w 1640"/>
                <a:gd name="T35" fmla="*/ 0 h 5117"/>
                <a:gd name="T36" fmla="*/ 0 w 1640"/>
                <a:gd name="T37" fmla="*/ 0 h 5117"/>
                <a:gd name="T38" fmla="*/ 0 w 1640"/>
                <a:gd name="T39" fmla="*/ 0 h 5117"/>
                <a:gd name="T40" fmla="*/ 0 w 1640"/>
                <a:gd name="T41" fmla="*/ 0 h 5117"/>
                <a:gd name="T42" fmla="*/ 0 w 1640"/>
                <a:gd name="T43" fmla="*/ 0 h 5117"/>
                <a:gd name="T44" fmla="*/ 0 w 1640"/>
                <a:gd name="T45" fmla="*/ 0 h 5117"/>
                <a:gd name="T46" fmla="*/ 0 w 1640"/>
                <a:gd name="T47" fmla="*/ 0 h 5117"/>
                <a:gd name="T48" fmla="*/ 0 w 1640"/>
                <a:gd name="T49" fmla="*/ 0 h 5117"/>
                <a:gd name="T50" fmla="*/ 0 w 1640"/>
                <a:gd name="T51" fmla="*/ 0 h 5117"/>
                <a:gd name="T52" fmla="*/ 0 w 1640"/>
                <a:gd name="T53" fmla="*/ 0 h 5117"/>
                <a:gd name="T54" fmla="*/ 0 w 1640"/>
                <a:gd name="T55" fmla="*/ 0 h 5117"/>
                <a:gd name="T56" fmla="*/ 0 w 1640"/>
                <a:gd name="T57" fmla="*/ 0 h 5117"/>
                <a:gd name="T58" fmla="*/ 0 w 1640"/>
                <a:gd name="T59" fmla="*/ 0 h 5117"/>
                <a:gd name="T60" fmla="*/ 0 w 1640"/>
                <a:gd name="T61" fmla="*/ 0 h 5117"/>
                <a:gd name="T62" fmla="*/ 0 w 1640"/>
                <a:gd name="T63" fmla="*/ 0 h 5117"/>
                <a:gd name="T64" fmla="*/ 0 w 1640"/>
                <a:gd name="T65" fmla="*/ 0 h 5117"/>
                <a:gd name="T66" fmla="*/ 0 w 1640"/>
                <a:gd name="T67" fmla="*/ 0 h 5117"/>
                <a:gd name="T68" fmla="*/ 0 w 1640"/>
                <a:gd name="T69" fmla="*/ 0 h 5117"/>
                <a:gd name="T70" fmla="*/ 0 w 1640"/>
                <a:gd name="T71" fmla="*/ 0 h 5117"/>
                <a:gd name="T72" fmla="*/ 0 w 1640"/>
                <a:gd name="T73" fmla="*/ 0 h 5117"/>
                <a:gd name="T74" fmla="*/ 0 w 1640"/>
                <a:gd name="T75" fmla="*/ 0 h 5117"/>
                <a:gd name="T76" fmla="*/ 0 w 1640"/>
                <a:gd name="T77" fmla="*/ 0 h 5117"/>
                <a:gd name="T78" fmla="*/ 0 w 1640"/>
                <a:gd name="T79" fmla="*/ 0 h 5117"/>
                <a:gd name="T80" fmla="*/ 0 w 1640"/>
                <a:gd name="T81" fmla="*/ 0 h 5117"/>
                <a:gd name="T82" fmla="*/ 0 w 1640"/>
                <a:gd name="T83" fmla="*/ 0 h 5117"/>
                <a:gd name="T84" fmla="*/ 0 w 1640"/>
                <a:gd name="T85" fmla="*/ 0 h 5117"/>
                <a:gd name="T86" fmla="*/ 0 w 1640"/>
                <a:gd name="T87" fmla="*/ 0 h 5117"/>
                <a:gd name="T88" fmla="*/ 0 w 1640"/>
                <a:gd name="T89" fmla="*/ 0 h 5117"/>
                <a:gd name="T90" fmla="*/ 0 w 1640"/>
                <a:gd name="T91" fmla="*/ 0 h 5117"/>
                <a:gd name="T92" fmla="*/ 0 w 1640"/>
                <a:gd name="T93" fmla="*/ 0 h 5117"/>
                <a:gd name="T94" fmla="*/ 0 w 1640"/>
                <a:gd name="T95" fmla="*/ 0 h 5117"/>
                <a:gd name="T96" fmla="*/ 0 w 1640"/>
                <a:gd name="T97" fmla="*/ 0 h 511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40"/>
                <a:gd name="T148" fmla="*/ 0 h 5117"/>
                <a:gd name="T149" fmla="*/ 1640 w 1640"/>
                <a:gd name="T150" fmla="*/ 5117 h 511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40" h="5117">
                  <a:moveTo>
                    <a:pt x="73" y="154"/>
                  </a:moveTo>
                  <a:lnTo>
                    <a:pt x="0" y="4841"/>
                  </a:lnTo>
                  <a:lnTo>
                    <a:pt x="1" y="4865"/>
                  </a:lnTo>
                  <a:lnTo>
                    <a:pt x="3" y="4890"/>
                  </a:lnTo>
                  <a:lnTo>
                    <a:pt x="7" y="4914"/>
                  </a:lnTo>
                  <a:lnTo>
                    <a:pt x="14" y="4937"/>
                  </a:lnTo>
                  <a:lnTo>
                    <a:pt x="24" y="4960"/>
                  </a:lnTo>
                  <a:lnTo>
                    <a:pt x="39" y="4980"/>
                  </a:lnTo>
                  <a:lnTo>
                    <a:pt x="59" y="5000"/>
                  </a:lnTo>
                  <a:lnTo>
                    <a:pt x="83" y="5019"/>
                  </a:lnTo>
                  <a:lnTo>
                    <a:pt x="111" y="5026"/>
                  </a:lnTo>
                  <a:lnTo>
                    <a:pt x="141" y="5032"/>
                  </a:lnTo>
                  <a:lnTo>
                    <a:pt x="173" y="5039"/>
                  </a:lnTo>
                  <a:lnTo>
                    <a:pt x="208" y="5047"/>
                  </a:lnTo>
                  <a:lnTo>
                    <a:pt x="245" y="5054"/>
                  </a:lnTo>
                  <a:lnTo>
                    <a:pt x="283" y="5061"/>
                  </a:lnTo>
                  <a:lnTo>
                    <a:pt x="323" y="5068"/>
                  </a:lnTo>
                  <a:lnTo>
                    <a:pt x="364" y="5075"/>
                  </a:lnTo>
                  <a:lnTo>
                    <a:pt x="407" y="5082"/>
                  </a:lnTo>
                  <a:lnTo>
                    <a:pt x="451" y="5087"/>
                  </a:lnTo>
                  <a:lnTo>
                    <a:pt x="497" y="5093"/>
                  </a:lnTo>
                  <a:lnTo>
                    <a:pt x="543" y="5098"/>
                  </a:lnTo>
                  <a:lnTo>
                    <a:pt x="590" y="5104"/>
                  </a:lnTo>
                  <a:lnTo>
                    <a:pt x="639" y="5108"/>
                  </a:lnTo>
                  <a:lnTo>
                    <a:pt x="688" y="5111"/>
                  </a:lnTo>
                  <a:lnTo>
                    <a:pt x="736" y="5114"/>
                  </a:lnTo>
                  <a:lnTo>
                    <a:pt x="786" y="5116"/>
                  </a:lnTo>
                  <a:lnTo>
                    <a:pt x="837" y="5117"/>
                  </a:lnTo>
                  <a:lnTo>
                    <a:pt x="887" y="5117"/>
                  </a:lnTo>
                  <a:lnTo>
                    <a:pt x="938" y="5117"/>
                  </a:lnTo>
                  <a:lnTo>
                    <a:pt x="988" y="5115"/>
                  </a:lnTo>
                  <a:lnTo>
                    <a:pt x="1038" y="5112"/>
                  </a:lnTo>
                  <a:lnTo>
                    <a:pt x="1087" y="5108"/>
                  </a:lnTo>
                  <a:lnTo>
                    <a:pt x="1137" y="5104"/>
                  </a:lnTo>
                  <a:lnTo>
                    <a:pt x="1186" y="5096"/>
                  </a:lnTo>
                  <a:lnTo>
                    <a:pt x="1234" y="5089"/>
                  </a:lnTo>
                  <a:lnTo>
                    <a:pt x="1281" y="5080"/>
                  </a:lnTo>
                  <a:lnTo>
                    <a:pt x="1328" y="5069"/>
                  </a:lnTo>
                  <a:lnTo>
                    <a:pt x="1374" y="5057"/>
                  </a:lnTo>
                  <a:lnTo>
                    <a:pt x="1418" y="5044"/>
                  </a:lnTo>
                  <a:lnTo>
                    <a:pt x="1462" y="5028"/>
                  </a:lnTo>
                  <a:lnTo>
                    <a:pt x="1504" y="5011"/>
                  </a:lnTo>
                  <a:lnTo>
                    <a:pt x="1539" y="4993"/>
                  </a:lnTo>
                  <a:lnTo>
                    <a:pt x="1569" y="4971"/>
                  </a:lnTo>
                  <a:lnTo>
                    <a:pt x="1592" y="4946"/>
                  </a:lnTo>
                  <a:lnTo>
                    <a:pt x="1611" y="4918"/>
                  </a:lnTo>
                  <a:lnTo>
                    <a:pt x="1624" y="4887"/>
                  </a:lnTo>
                  <a:lnTo>
                    <a:pt x="1633" y="4854"/>
                  </a:lnTo>
                  <a:lnTo>
                    <a:pt x="1638" y="4819"/>
                  </a:lnTo>
                  <a:lnTo>
                    <a:pt x="1640" y="4782"/>
                  </a:lnTo>
                  <a:lnTo>
                    <a:pt x="1640" y="310"/>
                  </a:lnTo>
                  <a:lnTo>
                    <a:pt x="1638" y="285"/>
                  </a:lnTo>
                  <a:lnTo>
                    <a:pt x="1632" y="261"/>
                  </a:lnTo>
                  <a:lnTo>
                    <a:pt x="1623" y="236"/>
                  </a:lnTo>
                  <a:lnTo>
                    <a:pt x="1611" y="214"/>
                  </a:lnTo>
                  <a:lnTo>
                    <a:pt x="1595" y="192"/>
                  </a:lnTo>
                  <a:lnTo>
                    <a:pt x="1578" y="172"/>
                  </a:lnTo>
                  <a:lnTo>
                    <a:pt x="1559" y="155"/>
                  </a:lnTo>
                  <a:lnTo>
                    <a:pt x="1538" y="141"/>
                  </a:lnTo>
                  <a:lnTo>
                    <a:pt x="1506" y="128"/>
                  </a:lnTo>
                  <a:lnTo>
                    <a:pt x="1471" y="115"/>
                  </a:lnTo>
                  <a:lnTo>
                    <a:pt x="1436" y="103"/>
                  </a:lnTo>
                  <a:lnTo>
                    <a:pt x="1399" y="92"/>
                  </a:lnTo>
                  <a:lnTo>
                    <a:pt x="1361" y="80"/>
                  </a:lnTo>
                  <a:lnTo>
                    <a:pt x="1322" y="70"/>
                  </a:lnTo>
                  <a:lnTo>
                    <a:pt x="1281" y="60"/>
                  </a:lnTo>
                  <a:lnTo>
                    <a:pt x="1241" y="52"/>
                  </a:lnTo>
                  <a:lnTo>
                    <a:pt x="1199" y="44"/>
                  </a:lnTo>
                  <a:lnTo>
                    <a:pt x="1156" y="37"/>
                  </a:lnTo>
                  <a:lnTo>
                    <a:pt x="1114" y="29"/>
                  </a:lnTo>
                  <a:lnTo>
                    <a:pt x="1070" y="24"/>
                  </a:lnTo>
                  <a:lnTo>
                    <a:pt x="1026" y="19"/>
                  </a:lnTo>
                  <a:lnTo>
                    <a:pt x="981" y="14"/>
                  </a:lnTo>
                  <a:lnTo>
                    <a:pt x="936" y="10"/>
                  </a:lnTo>
                  <a:lnTo>
                    <a:pt x="890" y="7"/>
                  </a:lnTo>
                  <a:lnTo>
                    <a:pt x="844" y="5"/>
                  </a:lnTo>
                  <a:lnTo>
                    <a:pt x="798" y="3"/>
                  </a:lnTo>
                  <a:lnTo>
                    <a:pt x="752" y="1"/>
                  </a:lnTo>
                  <a:lnTo>
                    <a:pt x="706" y="0"/>
                  </a:lnTo>
                  <a:lnTo>
                    <a:pt x="659" y="1"/>
                  </a:lnTo>
                  <a:lnTo>
                    <a:pt x="613" y="1"/>
                  </a:lnTo>
                  <a:lnTo>
                    <a:pt x="567" y="4"/>
                  </a:lnTo>
                  <a:lnTo>
                    <a:pt x="521" y="6"/>
                  </a:lnTo>
                  <a:lnTo>
                    <a:pt x="475" y="9"/>
                  </a:lnTo>
                  <a:lnTo>
                    <a:pt x="431" y="13"/>
                  </a:lnTo>
                  <a:lnTo>
                    <a:pt x="386" y="17"/>
                  </a:lnTo>
                  <a:lnTo>
                    <a:pt x="341" y="22"/>
                  </a:lnTo>
                  <a:lnTo>
                    <a:pt x="297" y="28"/>
                  </a:lnTo>
                  <a:lnTo>
                    <a:pt x="255" y="35"/>
                  </a:lnTo>
                  <a:lnTo>
                    <a:pt x="212" y="42"/>
                  </a:lnTo>
                  <a:lnTo>
                    <a:pt x="170" y="50"/>
                  </a:lnTo>
                  <a:lnTo>
                    <a:pt x="156" y="54"/>
                  </a:lnTo>
                  <a:lnTo>
                    <a:pt x="144" y="63"/>
                  </a:lnTo>
                  <a:lnTo>
                    <a:pt x="133" y="74"/>
                  </a:lnTo>
                  <a:lnTo>
                    <a:pt x="123" y="87"/>
                  </a:lnTo>
                  <a:lnTo>
                    <a:pt x="111" y="102"/>
                  </a:lnTo>
                  <a:lnTo>
                    <a:pt x="100" y="118"/>
                  </a:lnTo>
                  <a:lnTo>
                    <a:pt x="87" y="136"/>
                  </a:lnTo>
                  <a:lnTo>
                    <a:pt x="73" y="154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49" name="Freeform 553"/>
            <p:cNvSpPr>
              <a:spLocks/>
            </p:cNvSpPr>
            <p:nvPr/>
          </p:nvSpPr>
          <p:spPr bwMode="auto">
            <a:xfrm>
              <a:off x="4330" y="2073"/>
              <a:ext cx="22" cy="416"/>
            </a:xfrm>
            <a:custGeom>
              <a:avLst/>
              <a:gdLst>
                <a:gd name="T0" fmla="*/ 0 w 223"/>
                <a:gd name="T1" fmla="*/ 0 h 4990"/>
                <a:gd name="T2" fmla="*/ 0 w 223"/>
                <a:gd name="T3" fmla="*/ 0 h 4990"/>
                <a:gd name="T4" fmla="*/ 0 w 223"/>
                <a:gd name="T5" fmla="*/ 0 h 4990"/>
                <a:gd name="T6" fmla="*/ 0 w 223"/>
                <a:gd name="T7" fmla="*/ 0 h 4990"/>
                <a:gd name="T8" fmla="*/ 0 w 223"/>
                <a:gd name="T9" fmla="*/ 0 h 4990"/>
                <a:gd name="T10" fmla="*/ 0 w 223"/>
                <a:gd name="T11" fmla="*/ 0 h 4990"/>
                <a:gd name="T12" fmla="*/ 0 w 223"/>
                <a:gd name="T13" fmla="*/ 0 h 4990"/>
                <a:gd name="T14" fmla="*/ 0 w 223"/>
                <a:gd name="T15" fmla="*/ 0 h 4990"/>
                <a:gd name="T16" fmla="*/ 0 w 223"/>
                <a:gd name="T17" fmla="*/ 0 h 4990"/>
                <a:gd name="T18" fmla="*/ 0 w 223"/>
                <a:gd name="T19" fmla="*/ 0 h 4990"/>
                <a:gd name="T20" fmla="*/ 0 w 223"/>
                <a:gd name="T21" fmla="*/ 0 h 4990"/>
                <a:gd name="T22" fmla="*/ 0 w 223"/>
                <a:gd name="T23" fmla="*/ 0 h 4990"/>
                <a:gd name="T24" fmla="*/ 0 w 223"/>
                <a:gd name="T25" fmla="*/ 0 h 4990"/>
                <a:gd name="T26" fmla="*/ 0 w 223"/>
                <a:gd name="T27" fmla="*/ 0 h 4990"/>
                <a:gd name="T28" fmla="*/ 0 w 223"/>
                <a:gd name="T29" fmla="*/ 0 h 4990"/>
                <a:gd name="T30" fmla="*/ 0 w 223"/>
                <a:gd name="T31" fmla="*/ 0 h 4990"/>
                <a:gd name="T32" fmla="*/ 0 w 223"/>
                <a:gd name="T33" fmla="*/ 0 h 4990"/>
                <a:gd name="T34" fmla="*/ 0 w 223"/>
                <a:gd name="T35" fmla="*/ 0 h 4990"/>
                <a:gd name="T36" fmla="*/ 0 w 223"/>
                <a:gd name="T37" fmla="*/ 0 h 4990"/>
                <a:gd name="T38" fmla="*/ 0 w 223"/>
                <a:gd name="T39" fmla="*/ 0 h 4990"/>
                <a:gd name="T40" fmla="*/ 0 w 223"/>
                <a:gd name="T41" fmla="*/ 0 h 4990"/>
                <a:gd name="T42" fmla="*/ 0 w 223"/>
                <a:gd name="T43" fmla="*/ 0 h 4990"/>
                <a:gd name="T44" fmla="*/ 0 w 223"/>
                <a:gd name="T45" fmla="*/ 0 h 4990"/>
                <a:gd name="T46" fmla="*/ 0 w 223"/>
                <a:gd name="T47" fmla="*/ 0 h 4990"/>
                <a:gd name="T48" fmla="*/ 0 w 223"/>
                <a:gd name="T49" fmla="*/ 0 h 4990"/>
                <a:gd name="T50" fmla="*/ 0 w 223"/>
                <a:gd name="T51" fmla="*/ 0 h 4990"/>
                <a:gd name="T52" fmla="*/ 0 w 223"/>
                <a:gd name="T53" fmla="*/ 0 h 4990"/>
                <a:gd name="T54" fmla="*/ 0 w 223"/>
                <a:gd name="T55" fmla="*/ 0 h 4990"/>
                <a:gd name="T56" fmla="*/ 0 w 223"/>
                <a:gd name="T57" fmla="*/ 0 h 4990"/>
                <a:gd name="T58" fmla="*/ 0 w 223"/>
                <a:gd name="T59" fmla="*/ 0 h 4990"/>
                <a:gd name="T60" fmla="*/ 0 w 223"/>
                <a:gd name="T61" fmla="*/ 0 h 4990"/>
                <a:gd name="T62" fmla="*/ 0 w 223"/>
                <a:gd name="T63" fmla="*/ 0 h 4990"/>
                <a:gd name="T64" fmla="*/ 0 w 223"/>
                <a:gd name="T65" fmla="*/ 0 h 4990"/>
                <a:gd name="T66" fmla="*/ 0 w 223"/>
                <a:gd name="T67" fmla="*/ 0 h 4990"/>
                <a:gd name="T68" fmla="*/ 0 w 223"/>
                <a:gd name="T69" fmla="*/ 0 h 4990"/>
                <a:gd name="T70" fmla="*/ 0 w 223"/>
                <a:gd name="T71" fmla="*/ 0 h 4990"/>
                <a:gd name="T72" fmla="*/ 0 w 223"/>
                <a:gd name="T73" fmla="*/ 0 h 4990"/>
                <a:gd name="T74" fmla="*/ 0 w 223"/>
                <a:gd name="T75" fmla="*/ 0 h 4990"/>
                <a:gd name="T76" fmla="*/ 0 w 223"/>
                <a:gd name="T77" fmla="*/ 0 h 4990"/>
                <a:gd name="T78" fmla="*/ 0 w 223"/>
                <a:gd name="T79" fmla="*/ 0 h 4990"/>
                <a:gd name="T80" fmla="*/ 0 w 223"/>
                <a:gd name="T81" fmla="*/ 0 h 4990"/>
                <a:gd name="T82" fmla="*/ 0 w 223"/>
                <a:gd name="T83" fmla="*/ 0 h 4990"/>
                <a:gd name="T84" fmla="*/ 0 w 223"/>
                <a:gd name="T85" fmla="*/ 0 h 49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3"/>
                <a:gd name="T130" fmla="*/ 0 h 4990"/>
                <a:gd name="T131" fmla="*/ 223 w 223"/>
                <a:gd name="T132" fmla="*/ 4990 h 49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3" h="4990">
                  <a:moveTo>
                    <a:pt x="73" y="116"/>
                  </a:move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1" y="4863"/>
                  </a:lnTo>
                  <a:lnTo>
                    <a:pt x="3" y="4879"/>
                  </a:lnTo>
                  <a:lnTo>
                    <a:pt x="6" y="4896"/>
                  </a:lnTo>
                  <a:lnTo>
                    <a:pt x="11" y="4911"/>
                  </a:lnTo>
                  <a:lnTo>
                    <a:pt x="18" y="4927"/>
                  </a:lnTo>
                  <a:lnTo>
                    <a:pt x="27" y="4941"/>
                  </a:lnTo>
                  <a:lnTo>
                    <a:pt x="39" y="4955"/>
                  </a:lnTo>
                  <a:lnTo>
                    <a:pt x="54" y="4966"/>
                  </a:lnTo>
                  <a:lnTo>
                    <a:pt x="74" y="4977"/>
                  </a:lnTo>
                  <a:lnTo>
                    <a:pt x="96" y="4984"/>
                  </a:lnTo>
                  <a:lnTo>
                    <a:pt x="124" y="4989"/>
                  </a:lnTo>
                  <a:lnTo>
                    <a:pt x="155" y="4990"/>
                  </a:lnTo>
                  <a:lnTo>
                    <a:pt x="192" y="4989"/>
                  </a:lnTo>
                  <a:lnTo>
                    <a:pt x="175" y="4935"/>
                  </a:lnTo>
                  <a:lnTo>
                    <a:pt x="162" y="4880"/>
                  </a:lnTo>
                  <a:lnTo>
                    <a:pt x="152" y="4825"/>
                  </a:lnTo>
                  <a:lnTo>
                    <a:pt x="143" y="4771"/>
                  </a:lnTo>
                  <a:lnTo>
                    <a:pt x="137" y="4717"/>
                  </a:lnTo>
                  <a:lnTo>
                    <a:pt x="132" y="4664"/>
                  </a:lnTo>
                  <a:lnTo>
                    <a:pt x="130" y="4613"/>
                  </a:lnTo>
                  <a:lnTo>
                    <a:pt x="129" y="4564"/>
                  </a:lnTo>
                  <a:lnTo>
                    <a:pt x="187" y="249"/>
                  </a:lnTo>
                  <a:lnTo>
                    <a:pt x="187" y="198"/>
                  </a:lnTo>
                  <a:lnTo>
                    <a:pt x="186" y="155"/>
                  </a:lnTo>
                  <a:lnTo>
                    <a:pt x="186" y="117"/>
                  </a:lnTo>
                  <a:lnTo>
                    <a:pt x="187" y="84"/>
                  </a:lnTo>
                  <a:lnTo>
                    <a:pt x="191" y="56"/>
                  </a:lnTo>
                  <a:lnTo>
                    <a:pt x="197" y="33"/>
                  </a:lnTo>
                  <a:lnTo>
                    <a:pt x="208" y="14"/>
                  </a:lnTo>
                  <a:lnTo>
                    <a:pt x="223" y="0"/>
                  </a:lnTo>
                  <a:lnTo>
                    <a:pt x="195" y="4"/>
                  </a:lnTo>
                  <a:lnTo>
                    <a:pt x="171" y="12"/>
                  </a:lnTo>
                  <a:lnTo>
                    <a:pt x="151" y="24"/>
                  </a:lnTo>
                  <a:lnTo>
                    <a:pt x="134" y="38"/>
                  </a:lnTo>
                  <a:lnTo>
                    <a:pt x="118" y="55"/>
                  </a:lnTo>
                  <a:lnTo>
                    <a:pt x="103" y="73"/>
                  </a:lnTo>
                  <a:lnTo>
                    <a:pt x="88" y="94"/>
                  </a:lnTo>
                  <a:lnTo>
                    <a:pt x="73" y="116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50" name="Freeform 554"/>
            <p:cNvSpPr>
              <a:spLocks/>
            </p:cNvSpPr>
            <p:nvPr/>
          </p:nvSpPr>
          <p:spPr bwMode="auto">
            <a:xfrm>
              <a:off x="4329" y="2073"/>
              <a:ext cx="23" cy="416"/>
            </a:xfrm>
            <a:custGeom>
              <a:avLst/>
              <a:gdLst>
                <a:gd name="T0" fmla="*/ 0 w 224"/>
                <a:gd name="T1" fmla="*/ 0 h 4990"/>
                <a:gd name="T2" fmla="*/ 0 w 224"/>
                <a:gd name="T3" fmla="*/ 0 h 4990"/>
                <a:gd name="T4" fmla="*/ 0 w 224"/>
                <a:gd name="T5" fmla="*/ 0 h 4990"/>
                <a:gd name="T6" fmla="*/ 0 w 224"/>
                <a:gd name="T7" fmla="*/ 0 h 4990"/>
                <a:gd name="T8" fmla="*/ 0 w 224"/>
                <a:gd name="T9" fmla="*/ 0 h 4990"/>
                <a:gd name="T10" fmla="*/ 0 w 224"/>
                <a:gd name="T11" fmla="*/ 0 h 4990"/>
                <a:gd name="T12" fmla="*/ 0 w 224"/>
                <a:gd name="T13" fmla="*/ 0 h 4990"/>
                <a:gd name="T14" fmla="*/ 0 w 224"/>
                <a:gd name="T15" fmla="*/ 0 h 4990"/>
                <a:gd name="T16" fmla="*/ 0 w 224"/>
                <a:gd name="T17" fmla="*/ 0 h 4990"/>
                <a:gd name="T18" fmla="*/ 0 w 224"/>
                <a:gd name="T19" fmla="*/ 0 h 4990"/>
                <a:gd name="T20" fmla="*/ 0 w 224"/>
                <a:gd name="T21" fmla="*/ 0 h 4990"/>
                <a:gd name="T22" fmla="*/ 0 w 224"/>
                <a:gd name="T23" fmla="*/ 0 h 4990"/>
                <a:gd name="T24" fmla="*/ 0 w 224"/>
                <a:gd name="T25" fmla="*/ 0 h 4990"/>
                <a:gd name="T26" fmla="*/ 0 w 224"/>
                <a:gd name="T27" fmla="*/ 0 h 4990"/>
                <a:gd name="T28" fmla="*/ 0 w 224"/>
                <a:gd name="T29" fmla="*/ 0 h 4990"/>
                <a:gd name="T30" fmla="*/ 0 w 224"/>
                <a:gd name="T31" fmla="*/ 0 h 4990"/>
                <a:gd name="T32" fmla="*/ 0 w 224"/>
                <a:gd name="T33" fmla="*/ 0 h 4990"/>
                <a:gd name="T34" fmla="*/ 0 w 224"/>
                <a:gd name="T35" fmla="*/ 0 h 4990"/>
                <a:gd name="T36" fmla="*/ 0 w 224"/>
                <a:gd name="T37" fmla="*/ 0 h 4990"/>
                <a:gd name="T38" fmla="*/ 0 w 224"/>
                <a:gd name="T39" fmla="*/ 0 h 4990"/>
                <a:gd name="T40" fmla="*/ 0 w 224"/>
                <a:gd name="T41" fmla="*/ 0 h 4990"/>
                <a:gd name="T42" fmla="*/ 0 w 224"/>
                <a:gd name="T43" fmla="*/ 0 h 4990"/>
                <a:gd name="T44" fmla="*/ 0 w 224"/>
                <a:gd name="T45" fmla="*/ 0 h 4990"/>
                <a:gd name="T46" fmla="*/ 0 w 224"/>
                <a:gd name="T47" fmla="*/ 0 h 4990"/>
                <a:gd name="T48" fmla="*/ 0 w 224"/>
                <a:gd name="T49" fmla="*/ 0 h 4990"/>
                <a:gd name="T50" fmla="*/ 0 w 224"/>
                <a:gd name="T51" fmla="*/ 0 h 4990"/>
                <a:gd name="T52" fmla="*/ 0 w 224"/>
                <a:gd name="T53" fmla="*/ 0 h 4990"/>
                <a:gd name="T54" fmla="*/ 0 w 224"/>
                <a:gd name="T55" fmla="*/ 0 h 4990"/>
                <a:gd name="T56" fmla="*/ 0 w 224"/>
                <a:gd name="T57" fmla="*/ 0 h 4990"/>
                <a:gd name="T58" fmla="*/ 0 w 224"/>
                <a:gd name="T59" fmla="*/ 0 h 4990"/>
                <a:gd name="T60" fmla="*/ 0 w 224"/>
                <a:gd name="T61" fmla="*/ 0 h 4990"/>
                <a:gd name="T62" fmla="*/ 0 w 224"/>
                <a:gd name="T63" fmla="*/ 0 h 4990"/>
                <a:gd name="T64" fmla="*/ 0 w 224"/>
                <a:gd name="T65" fmla="*/ 0 h 4990"/>
                <a:gd name="T66" fmla="*/ 0 w 224"/>
                <a:gd name="T67" fmla="*/ 0 h 4990"/>
                <a:gd name="T68" fmla="*/ 0 w 224"/>
                <a:gd name="T69" fmla="*/ 0 h 4990"/>
                <a:gd name="T70" fmla="*/ 0 w 224"/>
                <a:gd name="T71" fmla="*/ 0 h 4990"/>
                <a:gd name="T72" fmla="*/ 0 w 224"/>
                <a:gd name="T73" fmla="*/ 0 h 4990"/>
                <a:gd name="T74" fmla="*/ 0 w 224"/>
                <a:gd name="T75" fmla="*/ 0 h 4990"/>
                <a:gd name="T76" fmla="*/ 0 w 224"/>
                <a:gd name="T77" fmla="*/ 0 h 4990"/>
                <a:gd name="T78" fmla="*/ 0 w 224"/>
                <a:gd name="T79" fmla="*/ 0 h 4990"/>
                <a:gd name="T80" fmla="*/ 0 w 224"/>
                <a:gd name="T81" fmla="*/ 0 h 4990"/>
                <a:gd name="T82" fmla="*/ 0 w 224"/>
                <a:gd name="T83" fmla="*/ 0 h 4990"/>
                <a:gd name="T84" fmla="*/ 0 w 224"/>
                <a:gd name="T85" fmla="*/ 0 h 49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4"/>
                <a:gd name="T130" fmla="*/ 0 h 4990"/>
                <a:gd name="T131" fmla="*/ 224 w 224"/>
                <a:gd name="T132" fmla="*/ 4990 h 49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4" h="4990">
                  <a:moveTo>
                    <a:pt x="74" y="116"/>
                  </a:move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2" y="4863"/>
                  </a:lnTo>
                  <a:lnTo>
                    <a:pt x="4" y="4879"/>
                  </a:lnTo>
                  <a:lnTo>
                    <a:pt x="7" y="4896"/>
                  </a:lnTo>
                  <a:lnTo>
                    <a:pt x="12" y="4911"/>
                  </a:lnTo>
                  <a:lnTo>
                    <a:pt x="19" y="4927"/>
                  </a:lnTo>
                  <a:lnTo>
                    <a:pt x="28" y="4941"/>
                  </a:lnTo>
                  <a:lnTo>
                    <a:pt x="40" y="4955"/>
                  </a:lnTo>
                  <a:lnTo>
                    <a:pt x="55" y="4966"/>
                  </a:lnTo>
                  <a:lnTo>
                    <a:pt x="75" y="4977"/>
                  </a:lnTo>
                  <a:lnTo>
                    <a:pt x="97" y="4984"/>
                  </a:lnTo>
                  <a:lnTo>
                    <a:pt x="124" y="4989"/>
                  </a:lnTo>
                  <a:lnTo>
                    <a:pt x="156" y="4990"/>
                  </a:lnTo>
                  <a:lnTo>
                    <a:pt x="193" y="4989"/>
                  </a:lnTo>
                  <a:lnTo>
                    <a:pt x="148" y="4970"/>
                  </a:lnTo>
                  <a:lnTo>
                    <a:pt x="113" y="4945"/>
                  </a:lnTo>
                  <a:lnTo>
                    <a:pt x="87" y="4914"/>
                  </a:lnTo>
                  <a:lnTo>
                    <a:pt x="69" y="4878"/>
                  </a:lnTo>
                  <a:lnTo>
                    <a:pt x="56" y="4839"/>
                  </a:lnTo>
                  <a:lnTo>
                    <a:pt x="48" y="4795"/>
                  </a:lnTo>
                  <a:lnTo>
                    <a:pt x="45" y="4749"/>
                  </a:lnTo>
                  <a:lnTo>
                    <a:pt x="44" y="4701"/>
                  </a:lnTo>
                  <a:lnTo>
                    <a:pt x="119" y="217"/>
                  </a:lnTo>
                  <a:lnTo>
                    <a:pt x="121" y="168"/>
                  </a:lnTo>
                  <a:lnTo>
                    <a:pt x="129" y="128"/>
                  </a:lnTo>
                  <a:lnTo>
                    <a:pt x="140" y="95"/>
                  </a:lnTo>
                  <a:lnTo>
                    <a:pt x="154" y="68"/>
                  </a:lnTo>
                  <a:lnTo>
                    <a:pt x="169" y="46"/>
                  </a:lnTo>
                  <a:lnTo>
                    <a:pt x="187" y="28"/>
                  </a:lnTo>
                  <a:lnTo>
                    <a:pt x="206" y="13"/>
                  </a:lnTo>
                  <a:lnTo>
                    <a:pt x="224" y="0"/>
                  </a:lnTo>
                  <a:lnTo>
                    <a:pt x="196" y="4"/>
                  </a:lnTo>
                  <a:lnTo>
                    <a:pt x="172" y="12"/>
                  </a:lnTo>
                  <a:lnTo>
                    <a:pt x="152" y="24"/>
                  </a:lnTo>
                  <a:lnTo>
                    <a:pt x="135" y="38"/>
                  </a:lnTo>
                  <a:lnTo>
                    <a:pt x="118" y="55"/>
                  </a:lnTo>
                  <a:lnTo>
                    <a:pt x="104" y="73"/>
                  </a:lnTo>
                  <a:lnTo>
                    <a:pt x="89" y="94"/>
                  </a:lnTo>
                  <a:lnTo>
                    <a:pt x="74" y="116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51" name="Freeform 555"/>
            <p:cNvSpPr>
              <a:spLocks/>
            </p:cNvSpPr>
            <p:nvPr/>
          </p:nvSpPr>
          <p:spPr bwMode="auto">
            <a:xfrm>
              <a:off x="4330" y="2073"/>
              <a:ext cx="22" cy="416"/>
            </a:xfrm>
            <a:custGeom>
              <a:avLst/>
              <a:gdLst>
                <a:gd name="T0" fmla="*/ 0 w 220"/>
                <a:gd name="T1" fmla="*/ 0 h 4993"/>
                <a:gd name="T2" fmla="*/ 0 w 220"/>
                <a:gd name="T3" fmla="*/ 0 h 4993"/>
                <a:gd name="T4" fmla="*/ 0 w 220"/>
                <a:gd name="T5" fmla="*/ 0 h 4993"/>
                <a:gd name="T6" fmla="*/ 0 w 220"/>
                <a:gd name="T7" fmla="*/ 0 h 4993"/>
                <a:gd name="T8" fmla="*/ 0 w 220"/>
                <a:gd name="T9" fmla="*/ 0 h 4993"/>
                <a:gd name="T10" fmla="*/ 0 w 220"/>
                <a:gd name="T11" fmla="*/ 0 h 4993"/>
                <a:gd name="T12" fmla="*/ 0 w 220"/>
                <a:gd name="T13" fmla="*/ 0 h 4993"/>
                <a:gd name="T14" fmla="*/ 0 w 220"/>
                <a:gd name="T15" fmla="*/ 0 h 4993"/>
                <a:gd name="T16" fmla="*/ 0 w 220"/>
                <a:gd name="T17" fmla="*/ 0 h 4993"/>
                <a:gd name="T18" fmla="*/ 0 w 220"/>
                <a:gd name="T19" fmla="*/ 0 h 4993"/>
                <a:gd name="T20" fmla="*/ 0 w 220"/>
                <a:gd name="T21" fmla="*/ 0 h 4993"/>
                <a:gd name="T22" fmla="*/ 0 w 220"/>
                <a:gd name="T23" fmla="*/ 0 h 4993"/>
                <a:gd name="T24" fmla="*/ 0 w 220"/>
                <a:gd name="T25" fmla="*/ 0 h 4993"/>
                <a:gd name="T26" fmla="*/ 0 w 220"/>
                <a:gd name="T27" fmla="*/ 0 h 4993"/>
                <a:gd name="T28" fmla="*/ 0 w 220"/>
                <a:gd name="T29" fmla="*/ 0 h 4993"/>
                <a:gd name="T30" fmla="*/ 0 w 220"/>
                <a:gd name="T31" fmla="*/ 0 h 4993"/>
                <a:gd name="T32" fmla="*/ 0 w 220"/>
                <a:gd name="T33" fmla="*/ 0 h 4993"/>
                <a:gd name="T34" fmla="*/ 0 w 220"/>
                <a:gd name="T35" fmla="*/ 0 h 4993"/>
                <a:gd name="T36" fmla="*/ 0 w 220"/>
                <a:gd name="T37" fmla="*/ 0 h 4993"/>
                <a:gd name="T38" fmla="*/ 0 w 220"/>
                <a:gd name="T39" fmla="*/ 0 h 4993"/>
                <a:gd name="T40" fmla="*/ 0 w 220"/>
                <a:gd name="T41" fmla="*/ 0 h 4993"/>
                <a:gd name="T42" fmla="*/ 0 w 220"/>
                <a:gd name="T43" fmla="*/ 0 h 4993"/>
                <a:gd name="T44" fmla="*/ 0 w 220"/>
                <a:gd name="T45" fmla="*/ 0 h 4993"/>
                <a:gd name="T46" fmla="*/ 0 w 220"/>
                <a:gd name="T47" fmla="*/ 0 h 4993"/>
                <a:gd name="T48" fmla="*/ 0 w 220"/>
                <a:gd name="T49" fmla="*/ 0 h 4993"/>
                <a:gd name="T50" fmla="*/ 0 w 220"/>
                <a:gd name="T51" fmla="*/ 0 h 4993"/>
                <a:gd name="T52" fmla="*/ 0 w 220"/>
                <a:gd name="T53" fmla="*/ 0 h 4993"/>
                <a:gd name="T54" fmla="*/ 0 w 220"/>
                <a:gd name="T55" fmla="*/ 0 h 4993"/>
                <a:gd name="T56" fmla="*/ 0 w 220"/>
                <a:gd name="T57" fmla="*/ 0 h 4993"/>
                <a:gd name="T58" fmla="*/ 0 w 220"/>
                <a:gd name="T59" fmla="*/ 0 h 4993"/>
                <a:gd name="T60" fmla="*/ 0 w 220"/>
                <a:gd name="T61" fmla="*/ 0 h 4993"/>
                <a:gd name="T62" fmla="*/ 0 w 220"/>
                <a:gd name="T63" fmla="*/ 0 h 4993"/>
                <a:gd name="T64" fmla="*/ 0 w 220"/>
                <a:gd name="T65" fmla="*/ 0 h 4993"/>
                <a:gd name="T66" fmla="*/ 0 w 220"/>
                <a:gd name="T67" fmla="*/ 0 h 4993"/>
                <a:gd name="T68" fmla="*/ 0 w 220"/>
                <a:gd name="T69" fmla="*/ 0 h 4993"/>
                <a:gd name="T70" fmla="*/ 0 w 220"/>
                <a:gd name="T71" fmla="*/ 0 h 4993"/>
                <a:gd name="T72" fmla="*/ 0 w 220"/>
                <a:gd name="T73" fmla="*/ 0 h 4993"/>
                <a:gd name="T74" fmla="*/ 0 w 220"/>
                <a:gd name="T75" fmla="*/ 0 h 4993"/>
                <a:gd name="T76" fmla="*/ 0 w 220"/>
                <a:gd name="T77" fmla="*/ 0 h 4993"/>
                <a:gd name="T78" fmla="*/ 0 w 220"/>
                <a:gd name="T79" fmla="*/ 0 h 4993"/>
                <a:gd name="T80" fmla="*/ 0 w 220"/>
                <a:gd name="T81" fmla="*/ 0 h 4993"/>
                <a:gd name="T82" fmla="*/ 0 w 220"/>
                <a:gd name="T83" fmla="*/ 0 h 4993"/>
                <a:gd name="T84" fmla="*/ 0 w 220"/>
                <a:gd name="T85" fmla="*/ 0 h 4993"/>
                <a:gd name="T86" fmla="*/ 0 w 220"/>
                <a:gd name="T87" fmla="*/ 0 h 4993"/>
                <a:gd name="T88" fmla="*/ 0 w 220"/>
                <a:gd name="T89" fmla="*/ 0 h 4993"/>
                <a:gd name="T90" fmla="*/ 0 w 220"/>
                <a:gd name="T91" fmla="*/ 0 h 4993"/>
                <a:gd name="T92" fmla="*/ 0 w 220"/>
                <a:gd name="T93" fmla="*/ 0 h 4993"/>
                <a:gd name="T94" fmla="*/ 0 w 220"/>
                <a:gd name="T95" fmla="*/ 0 h 4993"/>
                <a:gd name="T96" fmla="*/ 0 w 220"/>
                <a:gd name="T97" fmla="*/ 0 h 4993"/>
                <a:gd name="T98" fmla="*/ 0 w 220"/>
                <a:gd name="T99" fmla="*/ 0 h 4993"/>
                <a:gd name="T100" fmla="*/ 0 w 220"/>
                <a:gd name="T101" fmla="*/ 0 h 4993"/>
                <a:gd name="T102" fmla="*/ 0 w 220"/>
                <a:gd name="T103" fmla="*/ 0 h 4993"/>
                <a:gd name="T104" fmla="*/ 0 w 220"/>
                <a:gd name="T105" fmla="*/ 0 h 4993"/>
                <a:gd name="T106" fmla="*/ 0 w 220"/>
                <a:gd name="T107" fmla="*/ 0 h 4993"/>
                <a:gd name="T108" fmla="*/ 0 w 220"/>
                <a:gd name="T109" fmla="*/ 0 h 4993"/>
                <a:gd name="T110" fmla="*/ 0 w 220"/>
                <a:gd name="T111" fmla="*/ 0 h 4993"/>
                <a:gd name="T112" fmla="*/ 0 w 220"/>
                <a:gd name="T113" fmla="*/ 0 h 499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4993"/>
                <a:gd name="T173" fmla="*/ 220 w 220"/>
                <a:gd name="T174" fmla="*/ 4993 h 499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4993">
                  <a:moveTo>
                    <a:pt x="72" y="116"/>
                  </a:moveTo>
                  <a:lnTo>
                    <a:pt x="65" y="617"/>
                  </a:lnTo>
                  <a:lnTo>
                    <a:pt x="59" y="994"/>
                  </a:lnTo>
                  <a:lnTo>
                    <a:pt x="54" y="1325"/>
                  </a:lnTo>
                  <a:lnTo>
                    <a:pt x="48" y="1678"/>
                  </a:lnTo>
                  <a:lnTo>
                    <a:pt x="41" y="2129"/>
                  </a:lnTo>
                  <a:lnTo>
                    <a:pt x="32" y="2751"/>
                  </a:lnTo>
                  <a:lnTo>
                    <a:pt x="18" y="3618"/>
                  </a:ln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1" y="4863"/>
                  </a:lnTo>
                  <a:lnTo>
                    <a:pt x="3" y="4878"/>
                  </a:lnTo>
                  <a:lnTo>
                    <a:pt x="6" y="4895"/>
                  </a:lnTo>
                  <a:lnTo>
                    <a:pt x="11" y="4911"/>
                  </a:lnTo>
                  <a:lnTo>
                    <a:pt x="19" y="4927"/>
                  </a:lnTo>
                  <a:lnTo>
                    <a:pt x="28" y="4941"/>
                  </a:lnTo>
                  <a:lnTo>
                    <a:pt x="41" y="4955"/>
                  </a:lnTo>
                  <a:lnTo>
                    <a:pt x="57" y="4967"/>
                  </a:lnTo>
                  <a:lnTo>
                    <a:pt x="76" y="4978"/>
                  </a:lnTo>
                  <a:lnTo>
                    <a:pt x="99" y="4985"/>
                  </a:lnTo>
                  <a:lnTo>
                    <a:pt x="127" y="4991"/>
                  </a:lnTo>
                  <a:lnTo>
                    <a:pt x="159" y="4993"/>
                  </a:lnTo>
                  <a:lnTo>
                    <a:pt x="196" y="4993"/>
                  </a:lnTo>
                  <a:lnTo>
                    <a:pt x="171" y="4948"/>
                  </a:lnTo>
                  <a:lnTo>
                    <a:pt x="152" y="4900"/>
                  </a:lnTo>
                  <a:lnTo>
                    <a:pt x="137" y="4850"/>
                  </a:lnTo>
                  <a:lnTo>
                    <a:pt x="125" y="4800"/>
                  </a:lnTo>
                  <a:lnTo>
                    <a:pt x="117" y="4748"/>
                  </a:lnTo>
                  <a:lnTo>
                    <a:pt x="110" y="4697"/>
                  </a:lnTo>
                  <a:lnTo>
                    <a:pt x="107" y="4646"/>
                  </a:lnTo>
                  <a:lnTo>
                    <a:pt x="106" y="4598"/>
                  </a:lnTo>
                  <a:lnTo>
                    <a:pt x="113" y="4132"/>
                  </a:lnTo>
                  <a:lnTo>
                    <a:pt x="119" y="3780"/>
                  </a:lnTo>
                  <a:lnTo>
                    <a:pt x="123" y="3473"/>
                  </a:lnTo>
                  <a:lnTo>
                    <a:pt x="128" y="3143"/>
                  </a:lnTo>
                  <a:lnTo>
                    <a:pt x="133" y="2723"/>
                  </a:lnTo>
                  <a:lnTo>
                    <a:pt x="141" y="2144"/>
                  </a:lnTo>
                  <a:lnTo>
                    <a:pt x="152" y="1340"/>
                  </a:lnTo>
                  <a:lnTo>
                    <a:pt x="167" y="240"/>
                  </a:lnTo>
                  <a:lnTo>
                    <a:pt x="168" y="190"/>
                  </a:lnTo>
                  <a:lnTo>
                    <a:pt x="170" y="148"/>
                  </a:lnTo>
                  <a:lnTo>
                    <a:pt x="172" y="111"/>
                  </a:lnTo>
                  <a:lnTo>
                    <a:pt x="178" y="79"/>
                  </a:lnTo>
                  <a:lnTo>
                    <a:pt x="184" y="54"/>
                  </a:lnTo>
                  <a:lnTo>
                    <a:pt x="193" y="32"/>
                  </a:lnTo>
                  <a:lnTo>
                    <a:pt x="205" y="14"/>
                  </a:lnTo>
                  <a:lnTo>
                    <a:pt x="220" y="0"/>
                  </a:lnTo>
                  <a:lnTo>
                    <a:pt x="193" y="4"/>
                  </a:lnTo>
                  <a:lnTo>
                    <a:pt x="169" y="12"/>
                  </a:lnTo>
                  <a:lnTo>
                    <a:pt x="149" y="24"/>
                  </a:lnTo>
                  <a:lnTo>
                    <a:pt x="132" y="38"/>
                  </a:lnTo>
                  <a:lnTo>
                    <a:pt x="116" y="55"/>
                  </a:lnTo>
                  <a:lnTo>
                    <a:pt x="101" y="73"/>
                  </a:lnTo>
                  <a:lnTo>
                    <a:pt x="87" y="94"/>
                  </a:lnTo>
                  <a:lnTo>
                    <a:pt x="72" y="116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52" name="Freeform 556"/>
            <p:cNvSpPr>
              <a:spLocks/>
            </p:cNvSpPr>
            <p:nvPr/>
          </p:nvSpPr>
          <p:spPr bwMode="auto">
            <a:xfrm>
              <a:off x="4330" y="2073"/>
              <a:ext cx="22" cy="416"/>
            </a:xfrm>
            <a:custGeom>
              <a:avLst/>
              <a:gdLst>
                <a:gd name="T0" fmla="*/ 0 w 220"/>
                <a:gd name="T1" fmla="*/ 0 h 4998"/>
                <a:gd name="T2" fmla="*/ 0 w 220"/>
                <a:gd name="T3" fmla="*/ 0 h 4998"/>
                <a:gd name="T4" fmla="*/ 0 w 220"/>
                <a:gd name="T5" fmla="*/ 0 h 4998"/>
                <a:gd name="T6" fmla="*/ 0 w 220"/>
                <a:gd name="T7" fmla="*/ 0 h 4998"/>
                <a:gd name="T8" fmla="*/ 0 w 220"/>
                <a:gd name="T9" fmla="*/ 0 h 4998"/>
                <a:gd name="T10" fmla="*/ 0 w 220"/>
                <a:gd name="T11" fmla="*/ 0 h 4998"/>
                <a:gd name="T12" fmla="*/ 0 w 220"/>
                <a:gd name="T13" fmla="*/ 0 h 4998"/>
                <a:gd name="T14" fmla="*/ 0 w 220"/>
                <a:gd name="T15" fmla="*/ 0 h 4998"/>
                <a:gd name="T16" fmla="*/ 0 w 220"/>
                <a:gd name="T17" fmla="*/ 0 h 4998"/>
                <a:gd name="T18" fmla="*/ 0 w 220"/>
                <a:gd name="T19" fmla="*/ 0 h 4998"/>
                <a:gd name="T20" fmla="*/ 0 w 220"/>
                <a:gd name="T21" fmla="*/ 0 h 4998"/>
                <a:gd name="T22" fmla="*/ 0 w 220"/>
                <a:gd name="T23" fmla="*/ 0 h 4998"/>
                <a:gd name="T24" fmla="*/ 0 w 220"/>
                <a:gd name="T25" fmla="*/ 0 h 4998"/>
                <a:gd name="T26" fmla="*/ 0 w 220"/>
                <a:gd name="T27" fmla="*/ 0 h 4998"/>
                <a:gd name="T28" fmla="*/ 0 w 220"/>
                <a:gd name="T29" fmla="*/ 0 h 4998"/>
                <a:gd name="T30" fmla="*/ 0 w 220"/>
                <a:gd name="T31" fmla="*/ 0 h 4998"/>
                <a:gd name="T32" fmla="*/ 0 w 220"/>
                <a:gd name="T33" fmla="*/ 0 h 4998"/>
                <a:gd name="T34" fmla="*/ 0 w 220"/>
                <a:gd name="T35" fmla="*/ 0 h 4998"/>
                <a:gd name="T36" fmla="*/ 0 w 220"/>
                <a:gd name="T37" fmla="*/ 0 h 4998"/>
                <a:gd name="T38" fmla="*/ 0 w 220"/>
                <a:gd name="T39" fmla="*/ 0 h 4998"/>
                <a:gd name="T40" fmla="*/ 0 w 220"/>
                <a:gd name="T41" fmla="*/ 0 h 4998"/>
                <a:gd name="T42" fmla="*/ 0 w 220"/>
                <a:gd name="T43" fmla="*/ 0 h 4998"/>
                <a:gd name="T44" fmla="*/ 0 w 220"/>
                <a:gd name="T45" fmla="*/ 0 h 4998"/>
                <a:gd name="T46" fmla="*/ 0 w 220"/>
                <a:gd name="T47" fmla="*/ 0 h 4998"/>
                <a:gd name="T48" fmla="*/ 0 w 220"/>
                <a:gd name="T49" fmla="*/ 0 h 4998"/>
                <a:gd name="T50" fmla="*/ 0 w 220"/>
                <a:gd name="T51" fmla="*/ 0 h 4998"/>
                <a:gd name="T52" fmla="*/ 0 w 220"/>
                <a:gd name="T53" fmla="*/ 0 h 4998"/>
                <a:gd name="T54" fmla="*/ 0 w 220"/>
                <a:gd name="T55" fmla="*/ 0 h 4998"/>
                <a:gd name="T56" fmla="*/ 0 w 220"/>
                <a:gd name="T57" fmla="*/ 0 h 4998"/>
                <a:gd name="T58" fmla="*/ 0 w 220"/>
                <a:gd name="T59" fmla="*/ 0 h 4998"/>
                <a:gd name="T60" fmla="*/ 0 w 220"/>
                <a:gd name="T61" fmla="*/ 0 h 4998"/>
                <a:gd name="T62" fmla="*/ 0 w 220"/>
                <a:gd name="T63" fmla="*/ 0 h 4998"/>
                <a:gd name="T64" fmla="*/ 0 w 220"/>
                <a:gd name="T65" fmla="*/ 0 h 4998"/>
                <a:gd name="T66" fmla="*/ 0 w 220"/>
                <a:gd name="T67" fmla="*/ 0 h 4998"/>
                <a:gd name="T68" fmla="*/ 0 w 220"/>
                <a:gd name="T69" fmla="*/ 0 h 4998"/>
                <a:gd name="T70" fmla="*/ 0 w 220"/>
                <a:gd name="T71" fmla="*/ 0 h 4998"/>
                <a:gd name="T72" fmla="*/ 0 w 220"/>
                <a:gd name="T73" fmla="*/ 0 h 4998"/>
                <a:gd name="T74" fmla="*/ 0 w 220"/>
                <a:gd name="T75" fmla="*/ 0 h 4998"/>
                <a:gd name="T76" fmla="*/ 0 w 220"/>
                <a:gd name="T77" fmla="*/ 0 h 4998"/>
                <a:gd name="T78" fmla="*/ 0 w 220"/>
                <a:gd name="T79" fmla="*/ 0 h 4998"/>
                <a:gd name="T80" fmla="*/ 0 w 220"/>
                <a:gd name="T81" fmla="*/ 0 h 4998"/>
                <a:gd name="T82" fmla="*/ 0 w 220"/>
                <a:gd name="T83" fmla="*/ 0 h 4998"/>
                <a:gd name="T84" fmla="*/ 0 w 220"/>
                <a:gd name="T85" fmla="*/ 0 h 4998"/>
                <a:gd name="T86" fmla="*/ 0 w 220"/>
                <a:gd name="T87" fmla="*/ 0 h 4998"/>
                <a:gd name="T88" fmla="*/ 0 w 220"/>
                <a:gd name="T89" fmla="*/ 0 h 4998"/>
                <a:gd name="T90" fmla="*/ 0 w 220"/>
                <a:gd name="T91" fmla="*/ 0 h 4998"/>
                <a:gd name="T92" fmla="*/ 0 w 220"/>
                <a:gd name="T93" fmla="*/ 0 h 4998"/>
                <a:gd name="T94" fmla="*/ 0 w 220"/>
                <a:gd name="T95" fmla="*/ 0 h 4998"/>
                <a:gd name="T96" fmla="*/ 0 w 220"/>
                <a:gd name="T97" fmla="*/ 0 h 4998"/>
                <a:gd name="T98" fmla="*/ 0 w 220"/>
                <a:gd name="T99" fmla="*/ 0 h 4998"/>
                <a:gd name="T100" fmla="*/ 0 w 220"/>
                <a:gd name="T101" fmla="*/ 0 h 4998"/>
                <a:gd name="T102" fmla="*/ 0 w 220"/>
                <a:gd name="T103" fmla="*/ 0 h 4998"/>
                <a:gd name="T104" fmla="*/ 0 w 220"/>
                <a:gd name="T105" fmla="*/ 0 h 4998"/>
                <a:gd name="T106" fmla="*/ 0 w 220"/>
                <a:gd name="T107" fmla="*/ 0 h 4998"/>
                <a:gd name="T108" fmla="*/ 0 w 220"/>
                <a:gd name="T109" fmla="*/ 0 h 4998"/>
                <a:gd name="T110" fmla="*/ 0 w 220"/>
                <a:gd name="T111" fmla="*/ 0 h 4998"/>
                <a:gd name="T112" fmla="*/ 0 w 220"/>
                <a:gd name="T113" fmla="*/ 0 h 49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4998"/>
                <a:gd name="T173" fmla="*/ 220 w 220"/>
                <a:gd name="T174" fmla="*/ 4998 h 49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4998">
                  <a:moveTo>
                    <a:pt x="72" y="116"/>
                  </a:moveTo>
                  <a:lnTo>
                    <a:pt x="65" y="617"/>
                  </a:lnTo>
                  <a:lnTo>
                    <a:pt x="59" y="994"/>
                  </a:lnTo>
                  <a:lnTo>
                    <a:pt x="54" y="1325"/>
                  </a:lnTo>
                  <a:lnTo>
                    <a:pt x="48" y="1678"/>
                  </a:lnTo>
                  <a:lnTo>
                    <a:pt x="41" y="2129"/>
                  </a:lnTo>
                  <a:lnTo>
                    <a:pt x="32" y="2751"/>
                  </a:lnTo>
                  <a:lnTo>
                    <a:pt x="18" y="3618"/>
                  </a:ln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1" y="4862"/>
                  </a:lnTo>
                  <a:lnTo>
                    <a:pt x="4" y="4878"/>
                  </a:lnTo>
                  <a:lnTo>
                    <a:pt x="7" y="4895"/>
                  </a:lnTo>
                  <a:lnTo>
                    <a:pt x="13" y="4911"/>
                  </a:lnTo>
                  <a:lnTo>
                    <a:pt x="20" y="4927"/>
                  </a:lnTo>
                  <a:lnTo>
                    <a:pt x="30" y="4941"/>
                  </a:lnTo>
                  <a:lnTo>
                    <a:pt x="43" y="4956"/>
                  </a:lnTo>
                  <a:lnTo>
                    <a:pt x="59" y="4968"/>
                  </a:lnTo>
                  <a:lnTo>
                    <a:pt x="79" y="4979"/>
                  </a:lnTo>
                  <a:lnTo>
                    <a:pt x="102" y="4987"/>
                  </a:lnTo>
                  <a:lnTo>
                    <a:pt x="130" y="4993"/>
                  </a:lnTo>
                  <a:lnTo>
                    <a:pt x="162" y="4997"/>
                  </a:lnTo>
                  <a:lnTo>
                    <a:pt x="199" y="4998"/>
                  </a:lnTo>
                  <a:lnTo>
                    <a:pt x="168" y="4961"/>
                  </a:lnTo>
                  <a:lnTo>
                    <a:pt x="143" y="4920"/>
                  </a:lnTo>
                  <a:lnTo>
                    <a:pt x="123" y="4875"/>
                  </a:lnTo>
                  <a:lnTo>
                    <a:pt x="107" y="4827"/>
                  </a:lnTo>
                  <a:lnTo>
                    <a:pt x="96" y="4779"/>
                  </a:lnTo>
                  <a:lnTo>
                    <a:pt x="89" y="4729"/>
                  </a:lnTo>
                  <a:lnTo>
                    <a:pt x="85" y="4679"/>
                  </a:lnTo>
                  <a:lnTo>
                    <a:pt x="84" y="4630"/>
                  </a:lnTo>
                  <a:lnTo>
                    <a:pt x="92" y="4160"/>
                  </a:lnTo>
                  <a:lnTo>
                    <a:pt x="98" y="3806"/>
                  </a:lnTo>
                  <a:lnTo>
                    <a:pt x="103" y="3496"/>
                  </a:lnTo>
                  <a:lnTo>
                    <a:pt x="108" y="3164"/>
                  </a:lnTo>
                  <a:lnTo>
                    <a:pt x="115" y="2741"/>
                  </a:lnTo>
                  <a:lnTo>
                    <a:pt x="124" y="2156"/>
                  </a:lnTo>
                  <a:lnTo>
                    <a:pt x="136" y="1344"/>
                  </a:lnTo>
                  <a:lnTo>
                    <a:pt x="152" y="233"/>
                  </a:lnTo>
                  <a:lnTo>
                    <a:pt x="153" y="183"/>
                  </a:lnTo>
                  <a:lnTo>
                    <a:pt x="156" y="142"/>
                  </a:lnTo>
                  <a:lnTo>
                    <a:pt x="161" y="105"/>
                  </a:lnTo>
                  <a:lnTo>
                    <a:pt x="169" y="75"/>
                  </a:lnTo>
                  <a:lnTo>
                    <a:pt x="179" y="51"/>
                  </a:lnTo>
                  <a:lnTo>
                    <a:pt x="191" y="31"/>
                  </a:lnTo>
                  <a:lnTo>
                    <a:pt x="204" y="14"/>
                  </a:lnTo>
                  <a:lnTo>
                    <a:pt x="220" y="0"/>
                  </a:lnTo>
                  <a:lnTo>
                    <a:pt x="193" y="4"/>
                  </a:lnTo>
                  <a:lnTo>
                    <a:pt x="169" y="12"/>
                  </a:lnTo>
                  <a:lnTo>
                    <a:pt x="149" y="24"/>
                  </a:lnTo>
                  <a:lnTo>
                    <a:pt x="132" y="38"/>
                  </a:lnTo>
                  <a:lnTo>
                    <a:pt x="116" y="55"/>
                  </a:lnTo>
                  <a:lnTo>
                    <a:pt x="101" y="73"/>
                  </a:lnTo>
                  <a:lnTo>
                    <a:pt x="87" y="94"/>
                  </a:lnTo>
                  <a:lnTo>
                    <a:pt x="72" y="116"/>
                  </a:lnTo>
                  <a:close/>
                </a:path>
              </a:pathLst>
            </a:custGeom>
            <a:solidFill>
              <a:srgbClr val="666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53" name="Freeform 557"/>
            <p:cNvSpPr>
              <a:spLocks/>
            </p:cNvSpPr>
            <p:nvPr/>
          </p:nvSpPr>
          <p:spPr bwMode="auto">
            <a:xfrm>
              <a:off x="4330" y="2073"/>
              <a:ext cx="22" cy="417"/>
            </a:xfrm>
            <a:custGeom>
              <a:avLst/>
              <a:gdLst>
                <a:gd name="T0" fmla="*/ 0 w 220"/>
                <a:gd name="T1" fmla="*/ 0 h 5001"/>
                <a:gd name="T2" fmla="*/ 0 w 220"/>
                <a:gd name="T3" fmla="*/ 0 h 5001"/>
                <a:gd name="T4" fmla="*/ 0 w 220"/>
                <a:gd name="T5" fmla="*/ 0 h 5001"/>
                <a:gd name="T6" fmla="*/ 0 w 220"/>
                <a:gd name="T7" fmla="*/ 0 h 5001"/>
                <a:gd name="T8" fmla="*/ 0 w 220"/>
                <a:gd name="T9" fmla="*/ 0 h 5001"/>
                <a:gd name="T10" fmla="*/ 0 w 220"/>
                <a:gd name="T11" fmla="*/ 0 h 5001"/>
                <a:gd name="T12" fmla="*/ 0 w 220"/>
                <a:gd name="T13" fmla="*/ 0 h 5001"/>
                <a:gd name="T14" fmla="*/ 0 w 220"/>
                <a:gd name="T15" fmla="*/ 0 h 5001"/>
                <a:gd name="T16" fmla="*/ 0 w 220"/>
                <a:gd name="T17" fmla="*/ 0 h 5001"/>
                <a:gd name="T18" fmla="*/ 0 w 220"/>
                <a:gd name="T19" fmla="*/ 0 h 5001"/>
                <a:gd name="T20" fmla="*/ 0 w 220"/>
                <a:gd name="T21" fmla="*/ 0 h 5001"/>
                <a:gd name="T22" fmla="*/ 0 w 220"/>
                <a:gd name="T23" fmla="*/ 0 h 5001"/>
                <a:gd name="T24" fmla="*/ 0 w 220"/>
                <a:gd name="T25" fmla="*/ 0 h 5001"/>
                <a:gd name="T26" fmla="*/ 0 w 220"/>
                <a:gd name="T27" fmla="*/ 0 h 5001"/>
                <a:gd name="T28" fmla="*/ 0 w 220"/>
                <a:gd name="T29" fmla="*/ 0 h 5001"/>
                <a:gd name="T30" fmla="*/ 0 w 220"/>
                <a:gd name="T31" fmla="*/ 0 h 5001"/>
                <a:gd name="T32" fmla="*/ 0 w 220"/>
                <a:gd name="T33" fmla="*/ 0 h 5001"/>
                <a:gd name="T34" fmla="*/ 0 w 220"/>
                <a:gd name="T35" fmla="*/ 0 h 5001"/>
                <a:gd name="T36" fmla="*/ 0 w 220"/>
                <a:gd name="T37" fmla="*/ 0 h 5001"/>
                <a:gd name="T38" fmla="*/ 0 w 220"/>
                <a:gd name="T39" fmla="*/ 0 h 5001"/>
                <a:gd name="T40" fmla="*/ 0 w 220"/>
                <a:gd name="T41" fmla="*/ 0 h 5001"/>
                <a:gd name="T42" fmla="*/ 0 w 220"/>
                <a:gd name="T43" fmla="*/ 0 h 5001"/>
                <a:gd name="T44" fmla="*/ 0 w 220"/>
                <a:gd name="T45" fmla="*/ 0 h 5001"/>
                <a:gd name="T46" fmla="*/ 0 w 220"/>
                <a:gd name="T47" fmla="*/ 0 h 5001"/>
                <a:gd name="T48" fmla="*/ 0 w 220"/>
                <a:gd name="T49" fmla="*/ 0 h 5001"/>
                <a:gd name="T50" fmla="*/ 0 w 220"/>
                <a:gd name="T51" fmla="*/ 0 h 5001"/>
                <a:gd name="T52" fmla="*/ 0 w 220"/>
                <a:gd name="T53" fmla="*/ 0 h 5001"/>
                <a:gd name="T54" fmla="*/ 0 w 220"/>
                <a:gd name="T55" fmla="*/ 0 h 5001"/>
                <a:gd name="T56" fmla="*/ 0 w 220"/>
                <a:gd name="T57" fmla="*/ 0 h 5001"/>
                <a:gd name="T58" fmla="*/ 0 w 220"/>
                <a:gd name="T59" fmla="*/ 0 h 5001"/>
                <a:gd name="T60" fmla="*/ 0 w 220"/>
                <a:gd name="T61" fmla="*/ 0 h 5001"/>
                <a:gd name="T62" fmla="*/ 0 w 220"/>
                <a:gd name="T63" fmla="*/ 0 h 5001"/>
                <a:gd name="T64" fmla="*/ 0 w 220"/>
                <a:gd name="T65" fmla="*/ 0 h 5001"/>
                <a:gd name="T66" fmla="*/ 0 w 220"/>
                <a:gd name="T67" fmla="*/ 0 h 5001"/>
                <a:gd name="T68" fmla="*/ 0 w 220"/>
                <a:gd name="T69" fmla="*/ 0 h 5001"/>
                <a:gd name="T70" fmla="*/ 0 w 220"/>
                <a:gd name="T71" fmla="*/ 0 h 5001"/>
                <a:gd name="T72" fmla="*/ 0 w 220"/>
                <a:gd name="T73" fmla="*/ 0 h 5001"/>
                <a:gd name="T74" fmla="*/ 0 w 220"/>
                <a:gd name="T75" fmla="*/ 0 h 5001"/>
                <a:gd name="T76" fmla="*/ 0 w 220"/>
                <a:gd name="T77" fmla="*/ 0 h 5001"/>
                <a:gd name="T78" fmla="*/ 0 w 220"/>
                <a:gd name="T79" fmla="*/ 0 h 5001"/>
                <a:gd name="T80" fmla="*/ 0 w 220"/>
                <a:gd name="T81" fmla="*/ 0 h 5001"/>
                <a:gd name="T82" fmla="*/ 0 w 220"/>
                <a:gd name="T83" fmla="*/ 0 h 5001"/>
                <a:gd name="T84" fmla="*/ 0 w 220"/>
                <a:gd name="T85" fmla="*/ 0 h 5001"/>
                <a:gd name="T86" fmla="*/ 0 w 220"/>
                <a:gd name="T87" fmla="*/ 0 h 5001"/>
                <a:gd name="T88" fmla="*/ 0 w 220"/>
                <a:gd name="T89" fmla="*/ 0 h 5001"/>
                <a:gd name="T90" fmla="*/ 0 w 220"/>
                <a:gd name="T91" fmla="*/ 0 h 5001"/>
                <a:gd name="T92" fmla="*/ 0 w 220"/>
                <a:gd name="T93" fmla="*/ 0 h 5001"/>
                <a:gd name="T94" fmla="*/ 0 w 220"/>
                <a:gd name="T95" fmla="*/ 0 h 5001"/>
                <a:gd name="T96" fmla="*/ 0 w 220"/>
                <a:gd name="T97" fmla="*/ 0 h 5001"/>
                <a:gd name="T98" fmla="*/ 0 w 220"/>
                <a:gd name="T99" fmla="*/ 0 h 5001"/>
                <a:gd name="T100" fmla="*/ 0 w 220"/>
                <a:gd name="T101" fmla="*/ 0 h 5001"/>
                <a:gd name="T102" fmla="*/ 0 w 220"/>
                <a:gd name="T103" fmla="*/ 0 h 5001"/>
                <a:gd name="T104" fmla="*/ 0 w 220"/>
                <a:gd name="T105" fmla="*/ 0 h 5001"/>
                <a:gd name="T106" fmla="*/ 0 w 220"/>
                <a:gd name="T107" fmla="*/ 0 h 5001"/>
                <a:gd name="T108" fmla="*/ 0 w 220"/>
                <a:gd name="T109" fmla="*/ 0 h 5001"/>
                <a:gd name="T110" fmla="*/ 0 w 220"/>
                <a:gd name="T111" fmla="*/ 0 h 5001"/>
                <a:gd name="T112" fmla="*/ 0 w 220"/>
                <a:gd name="T113" fmla="*/ 0 h 50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5001"/>
                <a:gd name="T173" fmla="*/ 220 w 220"/>
                <a:gd name="T174" fmla="*/ 5001 h 50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5001">
                  <a:moveTo>
                    <a:pt x="72" y="116"/>
                  </a:moveTo>
                  <a:lnTo>
                    <a:pt x="65" y="617"/>
                  </a:lnTo>
                  <a:lnTo>
                    <a:pt x="59" y="994"/>
                  </a:lnTo>
                  <a:lnTo>
                    <a:pt x="54" y="1325"/>
                  </a:lnTo>
                  <a:lnTo>
                    <a:pt x="48" y="1678"/>
                  </a:lnTo>
                  <a:lnTo>
                    <a:pt x="41" y="2129"/>
                  </a:lnTo>
                  <a:lnTo>
                    <a:pt x="32" y="2751"/>
                  </a:lnTo>
                  <a:lnTo>
                    <a:pt x="18" y="3618"/>
                  </a:ln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2" y="4862"/>
                  </a:lnTo>
                  <a:lnTo>
                    <a:pt x="4" y="4878"/>
                  </a:lnTo>
                  <a:lnTo>
                    <a:pt x="8" y="4895"/>
                  </a:lnTo>
                  <a:lnTo>
                    <a:pt x="14" y="4910"/>
                  </a:lnTo>
                  <a:lnTo>
                    <a:pt x="21" y="4926"/>
                  </a:lnTo>
                  <a:lnTo>
                    <a:pt x="31" y="4941"/>
                  </a:lnTo>
                  <a:lnTo>
                    <a:pt x="44" y="4955"/>
                  </a:lnTo>
                  <a:lnTo>
                    <a:pt x="62" y="4967"/>
                  </a:lnTo>
                  <a:lnTo>
                    <a:pt x="81" y="4979"/>
                  </a:lnTo>
                  <a:lnTo>
                    <a:pt x="105" y="4988"/>
                  </a:lnTo>
                  <a:lnTo>
                    <a:pt x="133" y="4995"/>
                  </a:lnTo>
                  <a:lnTo>
                    <a:pt x="165" y="4999"/>
                  </a:lnTo>
                  <a:lnTo>
                    <a:pt x="203" y="5001"/>
                  </a:lnTo>
                  <a:lnTo>
                    <a:pt x="165" y="4973"/>
                  </a:lnTo>
                  <a:lnTo>
                    <a:pt x="134" y="4939"/>
                  </a:lnTo>
                  <a:lnTo>
                    <a:pt x="109" y="4900"/>
                  </a:lnTo>
                  <a:lnTo>
                    <a:pt x="91" y="4856"/>
                  </a:lnTo>
                  <a:lnTo>
                    <a:pt x="78" y="4811"/>
                  </a:lnTo>
                  <a:lnTo>
                    <a:pt x="69" y="4763"/>
                  </a:lnTo>
                  <a:lnTo>
                    <a:pt x="64" y="4714"/>
                  </a:lnTo>
                  <a:lnTo>
                    <a:pt x="63" y="4665"/>
                  </a:lnTo>
                  <a:lnTo>
                    <a:pt x="71" y="4191"/>
                  </a:lnTo>
                  <a:lnTo>
                    <a:pt x="77" y="3832"/>
                  </a:lnTo>
                  <a:lnTo>
                    <a:pt x="82" y="3519"/>
                  </a:lnTo>
                  <a:lnTo>
                    <a:pt x="87" y="3184"/>
                  </a:lnTo>
                  <a:lnTo>
                    <a:pt x="94" y="2756"/>
                  </a:lnTo>
                  <a:lnTo>
                    <a:pt x="104" y="2166"/>
                  </a:lnTo>
                  <a:lnTo>
                    <a:pt x="118" y="1346"/>
                  </a:lnTo>
                  <a:lnTo>
                    <a:pt x="136" y="224"/>
                  </a:lnTo>
                  <a:lnTo>
                    <a:pt x="138" y="175"/>
                  </a:lnTo>
                  <a:lnTo>
                    <a:pt x="143" y="134"/>
                  </a:lnTo>
                  <a:lnTo>
                    <a:pt x="150" y="99"/>
                  </a:lnTo>
                  <a:lnTo>
                    <a:pt x="161" y="71"/>
                  </a:lnTo>
                  <a:lnTo>
                    <a:pt x="173" y="48"/>
                  </a:lnTo>
                  <a:lnTo>
                    <a:pt x="188" y="29"/>
                  </a:lnTo>
                  <a:lnTo>
                    <a:pt x="204" y="13"/>
                  </a:lnTo>
                  <a:lnTo>
                    <a:pt x="220" y="0"/>
                  </a:lnTo>
                  <a:lnTo>
                    <a:pt x="193" y="4"/>
                  </a:lnTo>
                  <a:lnTo>
                    <a:pt x="169" y="12"/>
                  </a:lnTo>
                  <a:lnTo>
                    <a:pt x="149" y="24"/>
                  </a:lnTo>
                  <a:lnTo>
                    <a:pt x="132" y="38"/>
                  </a:lnTo>
                  <a:lnTo>
                    <a:pt x="116" y="55"/>
                  </a:lnTo>
                  <a:lnTo>
                    <a:pt x="101" y="73"/>
                  </a:lnTo>
                  <a:lnTo>
                    <a:pt x="87" y="94"/>
                  </a:lnTo>
                  <a:lnTo>
                    <a:pt x="72" y="116"/>
                  </a:lnTo>
                  <a:close/>
                </a:path>
              </a:pathLst>
            </a:custGeom>
            <a:solidFill>
              <a:srgbClr val="575C5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54" name="Freeform 558"/>
            <p:cNvSpPr>
              <a:spLocks/>
            </p:cNvSpPr>
            <p:nvPr/>
          </p:nvSpPr>
          <p:spPr bwMode="auto">
            <a:xfrm>
              <a:off x="4330" y="2073"/>
              <a:ext cx="22" cy="417"/>
            </a:xfrm>
            <a:custGeom>
              <a:avLst/>
              <a:gdLst>
                <a:gd name="T0" fmla="*/ 0 w 223"/>
                <a:gd name="T1" fmla="*/ 0 h 5006"/>
                <a:gd name="T2" fmla="*/ 0 w 223"/>
                <a:gd name="T3" fmla="*/ 0 h 5006"/>
                <a:gd name="T4" fmla="*/ 0 w 223"/>
                <a:gd name="T5" fmla="*/ 0 h 5006"/>
                <a:gd name="T6" fmla="*/ 0 w 223"/>
                <a:gd name="T7" fmla="*/ 0 h 5006"/>
                <a:gd name="T8" fmla="*/ 0 w 223"/>
                <a:gd name="T9" fmla="*/ 0 h 5006"/>
                <a:gd name="T10" fmla="*/ 0 w 223"/>
                <a:gd name="T11" fmla="*/ 0 h 5006"/>
                <a:gd name="T12" fmla="*/ 0 w 223"/>
                <a:gd name="T13" fmla="*/ 0 h 5006"/>
                <a:gd name="T14" fmla="*/ 0 w 223"/>
                <a:gd name="T15" fmla="*/ 0 h 5006"/>
                <a:gd name="T16" fmla="*/ 0 w 223"/>
                <a:gd name="T17" fmla="*/ 0 h 5006"/>
                <a:gd name="T18" fmla="*/ 0 w 223"/>
                <a:gd name="T19" fmla="*/ 0 h 5006"/>
                <a:gd name="T20" fmla="*/ 0 w 223"/>
                <a:gd name="T21" fmla="*/ 0 h 5006"/>
                <a:gd name="T22" fmla="*/ 0 w 223"/>
                <a:gd name="T23" fmla="*/ 0 h 5006"/>
                <a:gd name="T24" fmla="*/ 0 w 223"/>
                <a:gd name="T25" fmla="*/ 0 h 5006"/>
                <a:gd name="T26" fmla="*/ 0 w 223"/>
                <a:gd name="T27" fmla="*/ 0 h 5006"/>
                <a:gd name="T28" fmla="*/ 0 w 223"/>
                <a:gd name="T29" fmla="*/ 0 h 5006"/>
                <a:gd name="T30" fmla="*/ 0 w 223"/>
                <a:gd name="T31" fmla="*/ 0 h 5006"/>
                <a:gd name="T32" fmla="*/ 0 w 223"/>
                <a:gd name="T33" fmla="*/ 0 h 5006"/>
                <a:gd name="T34" fmla="*/ 0 w 223"/>
                <a:gd name="T35" fmla="*/ 0 h 5006"/>
                <a:gd name="T36" fmla="*/ 0 w 223"/>
                <a:gd name="T37" fmla="*/ 0 h 5006"/>
                <a:gd name="T38" fmla="*/ 0 w 223"/>
                <a:gd name="T39" fmla="*/ 0 h 5006"/>
                <a:gd name="T40" fmla="*/ 0 w 223"/>
                <a:gd name="T41" fmla="*/ 0 h 5006"/>
                <a:gd name="T42" fmla="*/ 0 w 223"/>
                <a:gd name="T43" fmla="*/ 0 h 5006"/>
                <a:gd name="T44" fmla="*/ 0 w 223"/>
                <a:gd name="T45" fmla="*/ 0 h 5006"/>
                <a:gd name="T46" fmla="*/ 0 w 223"/>
                <a:gd name="T47" fmla="*/ 0 h 5006"/>
                <a:gd name="T48" fmla="*/ 0 w 223"/>
                <a:gd name="T49" fmla="*/ 0 h 5006"/>
                <a:gd name="T50" fmla="*/ 0 w 223"/>
                <a:gd name="T51" fmla="*/ 0 h 5006"/>
                <a:gd name="T52" fmla="*/ 0 w 223"/>
                <a:gd name="T53" fmla="*/ 0 h 5006"/>
                <a:gd name="T54" fmla="*/ 0 w 223"/>
                <a:gd name="T55" fmla="*/ 0 h 5006"/>
                <a:gd name="T56" fmla="*/ 0 w 223"/>
                <a:gd name="T57" fmla="*/ 0 h 5006"/>
                <a:gd name="T58" fmla="*/ 0 w 223"/>
                <a:gd name="T59" fmla="*/ 0 h 5006"/>
                <a:gd name="T60" fmla="*/ 0 w 223"/>
                <a:gd name="T61" fmla="*/ 0 h 5006"/>
                <a:gd name="T62" fmla="*/ 0 w 223"/>
                <a:gd name="T63" fmla="*/ 0 h 5006"/>
                <a:gd name="T64" fmla="*/ 0 w 223"/>
                <a:gd name="T65" fmla="*/ 0 h 5006"/>
                <a:gd name="T66" fmla="*/ 0 w 223"/>
                <a:gd name="T67" fmla="*/ 0 h 5006"/>
                <a:gd name="T68" fmla="*/ 0 w 223"/>
                <a:gd name="T69" fmla="*/ 0 h 5006"/>
                <a:gd name="T70" fmla="*/ 0 w 223"/>
                <a:gd name="T71" fmla="*/ 0 h 5006"/>
                <a:gd name="T72" fmla="*/ 0 w 223"/>
                <a:gd name="T73" fmla="*/ 0 h 5006"/>
                <a:gd name="T74" fmla="*/ 0 w 223"/>
                <a:gd name="T75" fmla="*/ 0 h 5006"/>
                <a:gd name="T76" fmla="*/ 0 w 223"/>
                <a:gd name="T77" fmla="*/ 0 h 5006"/>
                <a:gd name="T78" fmla="*/ 0 w 223"/>
                <a:gd name="T79" fmla="*/ 0 h 5006"/>
                <a:gd name="T80" fmla="*/ 0 w 223"/>
                <a:gd name="T81" fmla="*/ 0 h 5006"/>
                <a:gd name="T82" fmla="*/ 0 w 223"/>
                <a:gd name="T83" fmla="*/ 0 h 5006"/>
                <a:gd name="T84" fmla="*/ 0 w 223"/>
                <a:gd name="T85" fmla="*/ 0 h 5006"/>
                <a:gd name="T86" fmla="*/ 0 w 223"/>
                <a:gd name="T87" fmla="*/ 0 h 5006"/>
                <a:gd name="T88" fmla="*/ 0 w 223"/>
                <a:gd name="T89" fmla="*/ 0 h 5006"/>
                <a:gd name="T90" fmla="*/ 0 w 223"/>
                <a:gd name="T91" fmla="*/ 0 h 5006"/>
                <a:gd name="T92" fmla="*/ 0 w 223"/>
                <a:gd name="T93" fmla="*/ 0 h 5006"/>
                <a:gd name="T94" fmla="*/ 0 w 223"/>
                <a:gd name="T95" fmla="*/ 0 h 5006"/>
                <a:gd name="T96" fmla="*/ 0 w 223"/>
                <a:gd name="T97" fmla="*/ 0 h 5006"/>
                <a:gd name="T98" fmla="*/ 0 w 223"/>
                <a:gd name="T99" fmla="*/ 0 h 5006"/>
                <a:gd name="T100" fmla="*/ 0 w 223"/>
                <a:gd name="T101" fmla="*/ 0 h 50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3"/>
                <a:gd name="T154" fmla="*/ 0 h 5006"/>
                <a:gd name="T155" fmla="*/ 223 w 223"/>
                <a:gd name="T156" fmla="*/ 5006 h 50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3" h="5006">
                  <a:moveTo>
                    <a:pt x="73" y="116"/>
                  </a:move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1" y="4845"/>
                  </a:lnTo>
                  <a:lnTo>
                    <a:pt x="3" y="4862"/>
                  </a:lnTo>
                  <a:lnTo>
                    <a:pt x="5" y="4877"/>
                  </a:lnTo>
                  <a:lnTo>
                    <a:pt x="10" y="4894"/>
                  </a:lnTo>
                  <a:lnTo>
                    <a:pt x="16" y="4910"/>
                  </a:lnTo>
                  <a:lnTo>
                    <a:pt x="24" y="4926"/>
                  </a:lnTo>
                  <a:lnTo>
                    <a:pt x="35" y="4941"/>
                  </a:lnTo>
                  <a:lnTo>
                    <a:pt x="49" y="4955"/>
                  </a:lnTo>
                  <a:lnTo>
                    <a:pt x="66" y="4968"/>
                  </a:lnTo>
                  <a:lnTo>
                    <a:pt x="86" y="4980"/>
                  </a:lnTo>
                  <a:lnTo>
                    <a:pt x="110" y="4989"/>
                  </a:lnTo>
                  <a:lnTo>
                    <a:pt x="139" y="4997"/>
                  </a:lnTo>
                  <a:lnTo>
                    <a:pt x="171" y="5002"/>
                  </a:lnTo>
                  <a:lnTo>
                    <a:pt x="209" y="5006"/>
                  </a:lnTo>
                  <a:lnTo>
                    <a:pt x="185" y="4996"/>
                  </a:lnTo>
                  <a:lnTo>
                    <a:pt x="163" y="4986"/>
                  </a:lnTo>
                  <a:lnTo>
                    <a:pt x="143" y="4973"/>
                  </a:lnTo>
                  <a:lnTo>
                    <a:pt x="126" y="4959"/>
                  </a:lnTo>
                  <a:lnTo>
                    <a:pt x="110" y="4942"/>
                  </a:lnTo>
                  <a:lnTo>
                    <a:pt x="97" y="4925"/>
                  </a:lnTo>
                  <a:lnTo>
                    <a:pt x="85" y="4906"/>
                  </a:lnTo>
                  <a:lnTo>
                    <a:pt x="75" y="4886"/>
                  </a:lnTo>
                  <a:lnTo>
                    <a:pt x="67" y="4866"/>
                  </a:lnTo>
                  <a:lnTo>
                    <a:pt x="60" y="4843"/>
                  </a:lnTo>
                  <a:lnTo>
                    <a:pt x="54" y="4821"/>
                  </a:lnTo>
                  <a:lnTo>
                    <a:pt x="50" y="4797"/>
                  </a:lnTo>
                  <a:lnTo>
                    <a:pt x="47" y="4774"/>
                  </a:lnTo>
                  <a:lnTo>
                    <a:pt x="45" y="4750"/>
                  </a:lnTo>
                  <a:lnTo>
                    <a:pt x="43" y="4725"/>
                  </a:lnTo>
                  <a:lnTo>
                    <a:pt x="43" y="4701"/>
                  </a:lnTo>
                  <a:lnTo>
                    <a:pt x="119" y="217"/>
                  </a:lnTo>
                  <a:lnTo>
                    <a:pt x="121" y="168"/>
                  </a:lnTo>
                  <a:lnTo>
                    <a:pt x="128" y="128"/>
                  </a:lnTo>
                  <a:lnTo>
                    <a:pt x="139" y="95"/>
                  </a:lnTo>
                  <a:lnTo>
                    <a:pt x="153" y="68"/>
                  </a:lnTo>
                  <a:lnTo>
                    <a:pt x="168" y="46"/>
                  </a:lnTo>
                  <a:lnTo>
                    <a:pt x="187" y="28"/>
                  </a:lnTo>
                  <a:lnTo>
                    <a:pt x="205" y="13"/>
                  </a:lnTo>
                  <a:lnTo>
                    <a:pt x="223" y="0"/>
                  </a:lnTo>
                  <a:lnTo>
                    <a:pt x="195" y="4"/>
                  </a:lnTo>
                  <a:lnTo>
                    <a:pt x="171" y="12"/>
                  </a:lnTo>
                  <a:lnTo>
                    <a:pt x="151" y="24"/>
                  </a:lnTo>
                  <a:lnTo>
                    <a:pt x="134" y="38"/>
                  </a:lnTo>
                  <a:lnTo>
                    <a:pt x="118" y="55"/>
                  </a:lnTo>
                  <a:lnTo>
                    <a:pt x="103" y="73"/>
                  </a:lnTo>
                  <a:lnTo>
                    <a:pt x="88" y="94"/>
                  </a:lnTo>
                  <a:lnTo>
                    <a:pt x="73" y="116"/>
                  </a:lnTo>
                  <a:close/>
                </a:path>
              </a:pathLst>
            </a:custGeom>
            <a:solidFill>
              <a:srgbClr val="474F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55" name="Freeform 559"/>
            <p:cNvSpPr>
              <a:spLocks/>
            </p:cNvSpPr>
            <p:nvPr/>
          </p:nvSpPr>
          <p:spPr bwMode="auto">
            <a:xfrm>
              <a:off x="4356" y="2434"/>
              <a:ext cx="129" cy="45"/>
            </a:xfrm>
            <a:custGeom>
              <a:avLst/>
              <a:gdLst>
                <a:gd name="T0" fmla="*/ 0 w 1291"/>
                <a:gd name="T1" fmla="*/ 0 h 537"/>
                <a:gd name="T2" fmla="*/ 0 w 1291"/>
                <a:gd name="T3" fmla="*/ 0 h 537"/>
                <a:gd name="T4" fmla="*/ 0 w 1291"/>
                <a:gd name="T5" fmla="*/ 0 h 537"/>
                <a:gd name="T6" fmla="*/ 0 w 1291"/>
                <a:gd name="T7" fmla="*/ 0 h 537"/>
                <a:gd name="T8" fmla="*/ 0 w 1291"/>
                <a:gd name="T9" fmla="*/ 0 h 537"/>
                <a:gd name="T10" fmla="*/ 0 w 1291"/>
                <a:gd name="T11" fmla="*/ 0 h 537"/>
                <a:gd name="T12" fmla="*/ 0 w 1291"/>
                <a:gd name="T13" fmla="*/ 0 h 537"/>
                <a:gd name="T14" fmla="*/ 0 w 1291"/>
                <a:gd name="T15" fmla="*/ 0 h 537"/>
                <a:gd name="T16" fmla="*/ 0 w 1291"/>
                <a:gd name="T17" fmla="*/ 0 h 537"/>
                <a:gd name="T18" fmla="*/ 0 w 1291"/>
                <a:gd name="T19" fmla="*/ 0 h 537"/>
                <a:gd name="T20" fmla="*/ 0 w 1291"/>
                <a:gd name="T21" fmla="*/ 0 h 537"/>
                <a:gd name="T22" fmla="*/ 0 w 1291"/>
                <a:gd name="T23" fmla="*/ 0 h 537"/>
                <a:gd name="T24" fmla="*/ 0 w 1291"/>
                <a:gd name="T25" fmla="*/ 0 h 537"/>
                <a:gd name="T26" fmla="*/ 0 w 1291"/>
                <a:gd name="T27" fmla="*/ 0 h 537"/>
                <a:gd name="T28" fmla="*/ 0 w 1291"/>
                <a:gd name="T29" fmla="*/ 0 h 537"/>
                <a:gd name="T30" fmla="*/ 0 w 1291"/>
                <a:gd name="T31" fmla="*/ 0 h 537"/>
                <a:gd name="T32" fmla="*/ 0 w 1291"/>
                <a:gd name="T33" fmla="*/ 0 h 537"/>
                <a:gd name="T34" fmla="*/ 0 w 1291"/>
                <a:gd name="T35" fmla="*/ 0 h 537"/>
                <a:gd name="T36" fmla="*/ 0 w 1291"/>
                <a:gd name="T37" fmla="*/ 0 h 537"/>
                <a:gd name="T38" fmla="*/ 0 w 1291"/>
                <a:gd name="T39" fmla="*/ 0 h 537"/>
                <a:gd name="T40" fmla="*/ 0 w 1291"/>
                <a:gd name="T41" fmla="*/ 0 h 537"/>
                <a:gd name="T42" fmla="*/ 0 w 1291"/>
                <a:gd name="T43" fmla="*/ 0 h 537"/>
                <a:gd name="T44" fmla="*/ 0 w 1291"/>
                <a:gd name="T45" fmla="*/ 0 h 537"/>
                <a:gd name="T46" fmla="*/ 0 w 1291"/>
                <a:gd name="T47" fmla="*/ 0 h 537"/>
                <a:gd name="T48" fmla="*/ 0 w 1291"/>
                <a:gd name="T49" fmla="*/ 0 h 537"/>
                <a:gd name="T50" fmla="*/ 0 w 1291"/>
                <a:gd name="T51" fmla="*/ 0 h 537"/>
                <a:gd name="T52" fmla="*/ 0 w 1291"/>
                <a:gd name="T53" fmla="*/ 0 h 537"/>
                <a:gd name="T54" fmla="*/ 0 w 1291"/>
                <a:gd name="T55" fmla="*/ 0 h 537"/>
                <a:gd name="T56" fmla="*/ 0 w 1291"/>
                <a:gd name="T57" fmla="*/ 0 h 537"/>
                <a:gd name="T58" fmla="*/ 0 w 1291"/>
                <a:gd name="T59" fmla="*/ 0 h 537"/>
                <a:gd name="T60" fmla="*/ 0 w 1291"/>
                <a:gd name="T61" fmla="*/ 0 h 537"/>
                <a:gd name="T62" fmla="*/ 0 w 1291"/>
                <a:gd name="T63" fmla="*/ 0 h 537"/>
                <a:gd name="T64" fmla="*/ 0 w 1291"/>
                <a:gd name="T65" fmla="*/ 0 h 537"/>
                <a:gd name="T66" fmla="*/ 0 w 1291"/>
                <a:gd name="T67" fmla="*/ 0 h 537"/>
                <a:gd name="T68" fmla="*/ 0 w 1291"/>
                <a:gd name="T69" fmla="*/ 0 h 537"/>
                <a:gd name="T70" fmla="*/ 0 w 1291"/>
                <a:gd name="T71" fmla="*/ 0 h 537"/>
                <a:gd name="T72" fmla="*/ 0 w 1291"/>
                <a:gd name="T73" fmla="*/ 0 h 537"/>
                <a:gd name="T74" fmla="*/ 0 w 1291"/>
                <a:gd name="T75" fmla="*/ 0 h 537"/>
                <a:gd name="T76" fmla="*/ 0 w 1291"/>
                <a:gd name="T77" fmla="*/ 0 h 537"/>
                <a:gd name="T78" fmla="*/ 0 w 1291"/>
                <a:gd name="T79" fmla="*/ 0 h 537"/>
                <a:gd name="T80" fmla="*/ 0 w 1291"/>
                <a:gd name="T81" fmla="*/ 0 h 537"/>
                <a:gd name="T82" fmla="*/ 0 w 1291"/>
                <a:gd name="T83" fmla="*/ 0 h 537"/>
                <a:gd name="T84" fmla="*/ 0 w 1291"/>
                <a:gd name="T85" fmla="*/ 0 h 537"/>
                <a:gd name="T86" fmla="*/ 0 w 1291"/>
                <a:gd name="T87" fmla="*/ 0 h 5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91"/>
                <a:gd name="T133" fmla="*/ 0 h 537"/>
                <a:gd name="T134" fmla="*/ 1291 w 1291"/>
                <a:gd name="T135" fmla="*/ 537 h 53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91" h="537">
                  <a:moveTo>
                    <a:pt x="0" y="165"/>
                  </a:moveTo>
                  <a:lnTo>
                    <a:pt x="4" y="136"/>
                  </a:lnTo>
                  <a:lnTo>
                    <a:pt x="16" y="111"/>
                  </a:lnTo>
                  <a:lnTo>
                    <a:pt x="36" y="89"/>
                  </a:lnTo>
                  <a:lnTo>
                    <a:pt x="63" y="69"/>
                  </a:lnTo>
                  <a:lnTo>
                    <a:pt x="94" y="53"/>
                  </a:lnTo>
                  <a:lnTo>
                    <a:pt x="132" y="39"/>
                  </a:lnTo>
                  <a:lnTo>
                    <a:pt x="174" y="27"/>
                  </a:lnTo>
                  <a:lnTo>
                    <a:pt x="218" y="18"/>
                  </a:lnTo>
                  <a:lnTo>
                    <a:pt x="265" y="11"/>
                  </a:lnTo>
                  <a:lnTo>
                    <a:pt x="314" y="6"/>
                  </a:lnTo>
                  <a:lnTo>
                    <a:pt x="363" y="2"/>
                  </a:lnTo>
                  <a:lnTo>
                    <a:pt x="412" y="1"/>
                  </a:lnTo>
                  <a:lnTo>
                    <a:pt x="461" y="0"/>
                  </a:lnTo>
                  <a:lnTo>
                    <a:pt x="508" y="1"/>
                  </a:lnTo>
                  <a:lnTo>
                    <a:pt x="552" y="3"/>
                  </a:lnTo>
                  <a:lnTo>
                    <a:pt x="592" y="5"/>
                  </a:lnTo>
                  <a:lnTo>
                    <a:pt x="635" y="8"/>
                  </a:lnTo>
                  <a:lnTo>
                    <a:pt x="677" y="11"/>
                  </a:lnTo>
                  <a:lnTo>
                    <a:pt x="716" y="14"/>
                  </a:lnTo>
                  <a:lnTo>
                    <a:pt x="756" y="18"/>
                  </a:lnTo>
                  <a:lnTo>
                    <a:pt x="795" y="23"/>
                  </a:lnTo>
                  <a:lnTo>
                    <a:pt x="830" y="27"/>
                  </a:lnTo>
                  <a:lnTo>
                    <a:pt x="867" y="33"/>
                  </a:lnTo>
                  <a:lnTo>
                    <a:pt x="903" y="38"/>
                  </a:lnTo>
                  <a:lnTo>
                    <a:pt x="939" y="45"/>
                  </a:lnTo>
                  <a:lnTo>
                    <a:pt x="973" y="54"/>
                  </a:lnTo>
                  <a:lnTo>
                    <a:pt x="1008" y="63"/>
                  </a:lnTo>
                  <a:lnTo>
                    <a:pt x="1042" y="73"/>
                  </a:lnTo>
                  <a:lnTo>
                    <a:pt x="1076" y="85"/>
                  </a:lnTo>
                  <a:lnTo>
                    <a:pt x="1110" y="97"/>
                  </a:lnTo>
                  <a:lnTo>
                    <a:pt x="1143" y="112"/>
                  </a:lnTo>
                  <a:lnTo>
                    <a:pt x="1177" y="128"/>
                  </a:lnTo>
                  <a:lnTo>
                    <a:pt x="1199" y="141"/>
                  </a:lnTo>
                  <a:lnTo>
                    <a:pt x="1220" y="156"/>
                  </a:lnTo>
                  <a:lnTo>
                    <a:pt x="1241" y="174"/>
                  </a:lnTo>
                  <a:lnTo>
                    <a:pt x="1258" y="193"/>
                  </a:lnTo>
                  <a:lnTo>
                    <a:pt x="1272" y="214"/>
                  </a:lnTo>
                  <a:lnTo>
                    <a:pt x="1283" y="236"/>
                  </a:lnTo>
                  <a:lnTo>
                    <a:pt x="1290" y="259"/>
                  </a:lnTo>
                  <a:lnTo>
                    <a:pt x="1291" y="281"/>
                  </a:lnTo>
                  <a:lnTo>
                    <a:pt x="1281" y="329"/>
                  </a:lnTo>
                  <a:lnTo>
                    <a:pt x="1263" y="370"/>
                  </a:lnTo>
                  <a:lnTo>
                    <a:pt x="1238" y="407"/>
                  </a:lnTo>
                  <a:lnTo>
                    <a:pt x="1205" y="437"/>
                  </a:lnTo>
                  <a:lnTo>
                    <a:pt x="1167" y="462"/>
                  </a:lnTo>
                  <a:lnTo>
                    <a:pt x="1124" y="483"/>
                  </a:lnTo>
                  <a:lnTo>
                    <a:pt x="1077" y="500"/>
                  </a:lnTo>
                  <a:lnTo>
                    <a:pt x="1027" y="512"/>
                  </a:lnTo>
                  <a:lnTo>
                    <a:pt x="977" y="523"/>
                  </a:lnTo>
                  <a:lnTo>
                    <a:pt x="926" y="529"/>
                  </a:lnTo>
                  <a:lnTo>
                    <a:pt x="875" y="533"/>
                  </a:lnTo>
                  <a:lnTo>
                    <a:pt x="826" y="536"/>
                  </a:lnTo>
                  <a:lnTo>
                    <a:pt x="781" y="537"/>
                  </a:lnTo>
                  <a:lnTo>
                    <a:pt x="739" y="536"/>
                  </a:lnTo>
                  <a:lnTo>
                    <a:pt x="701" y="535"/>
                  </a:lnTo>
                  <a:lnTo>
                    <a:pt x="670" y="534"/>
                  </a:lnTo>
                  <a:lnTo>
                    <a:pt x="652" y="533"/>
                  </a:lnTo>
                  <a:lnTo>
                    <a:pt x="633" y="532"/>
                  </a:lnTo>
                  <a:lnTo>
                    <a:pt x="613" y="530"/>
                  </a:lnTo>
                  <a:lnTo>
                    <a:pt x="591" y="528"/>
                  </a:lnTo>
                  <a:lnTo>
                    <a:pt x="568" y="526"/>
                  </a:lnTo>
                  <a:lnTo>
                    <a:pt x="544" y="523"/>
                  </a:lnTo>
                  <a:lnTo>
                    <a:pt x="518" y="519"/>
                  </a:lnTo>
                  <a:lnTo>
                    <a:pt x="492" y="515"/>
                  </a:lnTo>
                  <a:lnTo>
                    <a:pt x="465" y="510"/>
                  </a:lnTo>
                  <a:lnTo>
                    <a:pt x="438" y="506"/>
                  </a:lnTo>
                  <a:lnTo>
                    <a:pt x="410" y="500"/>
                  </a:lnTo>
                  <a:lnTo>
                    <a:pt x="382" y="494"/>
                  </a:lnTo>
                  <a:lnTo>
                    <a:pt x="354" y="486"/>
                  </a:lnTo>
                  <a:lnTo>
                    <a:pt x="326" y="479"/>
                  </a:lnTo>
                  <a:lnTo>
                    <a:pt x="299" y="470"/>
                  </a:lnTo>
                  <a:lnTo>
                    <a:pt x="271" y="460"/>
                  </a:lnTo>
                  <a:lnTo>
                    <a:pt x="244" y="450"/>
                  </a:lnTo>
                  <a:lnTo>
                    <a:pt x="218" y="439"/>
                  </a:lnTo>
                  <a:lnTo>
                    <a:pt x="192" y="427"/>
                  </a:lnTo>
                  <a:lnTo>
                    <a:pt x="167" y="414"/>
                  </a:lnTo>
                  <a:lnTo>
                    <a:pt x="144" y="399"/>
                  </a:lnTo>
                  <a:lnTo>
                    <a:pt x="122" y="385"/>
                  </a:lnTo>
                  <a:lnTo>
                    <a:pt x="101" y="368"/>
                  </a:lnTo>
                  <a:lnTo>
                    <a:pt x="82" y="351"/>
                  </a:lnTo>
                  <a:lnTo>
                    <a:pt x="65" y="332"/>
                  </a:lnTo>
                  <a:lnTo>
                    <a:pt x="49" y="312"/>
                  </a:lnTo>
                  <a:lnTo>
                    <a:pt x="34" y="292"/>
                  </a:lnTo>
                  <a:lnTo>
                    <a:pt x="23" y="269"/>
                  </a:lnTo>
                  <a:lnTo>
                    <a:pt x="13" y="245"/>
                  </a:lnTo>
                  <a:lnTo>
                    <a:pt x="6" y="220"/>
                  </a:lnTo>
                  <a:lnTo>
                    <a:pt x="2" y="193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56" name="Freeform 560"/>
            <p:cNvSpPr>
              <a:spLocks/>
            </p:cNvSpPr>
            <p:nvPr/>
          </p:nvSpPr>
          <p:spPr bwMode="auto">
            <a:xfrm>
              <a:off x="4357" y="2434"/>
              <a:ext cx="126" cy="43"/>
            </a:xfrm>
            <a:custGeom>
              <a:avLst/>
              <a:gdLst>
                <a:gd name="T0" fmla="*/ 0 w 1259"/>
                <a:gd name="T1" fmla="*/ 0 h 509"/>
                <a:gd name="T2" fmla="*/ 0 w 1259"/>
                <a:gd name="T3" fmla="*/ 0 h 509"/>
                <a:gd name="T4" fmla="*/ 0 w 1259"/>
                <a:gd name="T5" fmla="*/ 0 h 509"/>
                <a:gd name="T6" fmla="*/ 0 w 1259"/>
                <a:gd name="T7" fmla="*/ 0 h 509"/>
                <a:gd name="T8" fmla="*/ 0 w 1259"/>
                <a:gd name="T9" fmla="*/ 0 h 509"/>
                <a:gd name="T10" fmla="*/ 0 w 1259"/>
                <a:gd name="T11" fmla="*/ 0 h 509"/>
                <a:gd name="T12" fmla="*/ 0 w 1259"/>
                <a:gd name="T13" fmla="*/ 0 h 509"/>
                <a:gd name="T14" fmla="*/ 0 w 1259"/>
                <a:gd name="T15" fmla="*/ 0 h 509"/>
                <a:gd name="T16" fmla="*/ 0 w 1259"/>
                <a:gd name="T17" fmla="*/ 0 h 509"/>
                <a:gd name="T18" fmla="*/ 0 w 1259"/>
                <a:gd name="T19" fmla="*/ 0 h 509"/>
                <a:gd name="T20" fmla="*/ 0 w 1259"/>
                <a:gd name="T21" fmla="*/ 0 h 509"/>
                <a:gd name="T22" fmla="*/ 0 w 1259"/>
                <a:gd name="T23" fmla="*/ 0 h 509"/>
                <a:gd name="T24" fmla="*/ 0 w 1259"/>
                <a:gd name="T25" fmla="*/ 0 h 509"/>
                <a:gd name="T26" fmla="*/ 0 w 1259"/>
                <a:gd name="T27" fmla="*/ 0 h 509"/>
                <a:gd name="T28" fmla="*/ 0 w 1259"/>
                <a:gd name="T29" fmla="*/ 0 h 509"/>
                <a:gd name="T30" fmla="*/ 0 w 1259"/>
                <a:gd name="T31" fmla="*/ 0 h 509"/>
                <a:gd name="T32" fmla="*/ 0 w 1259"/>
                <a:gd name="T33" fmla="*/ 0 h 509"/>
                <a:gd name="T34" fmla="*/ 0 w 1259"/>
                <a:gd name="T35" fmla="*/ 0 h 509"/>
                <a:gd name="T36" fmla="*/ 0 w 1259"/>
                <a:gd name="T37" fmla="*/ 0 h 509"/>
                <a:gd name="T38" fmla="*/ 0 w 1259"/>
                <a:gd name="T39" fmla="*/ 0 h 509"/>
                <a:gd name="T40" fmla="*/ 0 w 1259"/>
                <a:gd name="T41" fmla="*/ 0 h 509"/>
                <a:gd name="T42" fmla="*/ 0 w 1259"/>
                <a:gd name="T43" fmla="*/ 0 h 509"/>
                <a:gd name="T44" fmla="*/ 0 w 1259"/>
                <a:gd name="T45" fmla="*/ 0 h 509"/>
                <a:gd name="T46" fmla="*/ 0 w 1259"/>
                <a:gd name="T47" fmla="*/ 0 h 509"/>
                <a:gd name="T48" fmla="*/ 0 w 1259"/>
                <a:gd name="T49" fmla="*/ 0 h 509"/>
                <a:gd name="T50" fmla="*/ 0 w 1259"/>
                <a:gd name="T51" fmla="*/ 0 h 509"/>
                <a:gd name="T52" fmla="*/ 0 w 1259"/>
                <a:gd name="T53" fmla="*/ 0 h 509"/>
                <a:gd name="T54" fmla="*/ 0 w 1259"/>
                <a:gd name="T55" fmla="*/ 0 h 509"/>
                <a:gd name="T56" fmla="*/ 0 w 1259"/>
                <a:gd name="T57" fmla="*/ 0 h 509"/>
                <a:gd name="T58" fmla="*/ 0 w 1259"/>
                <a:gd name="T59" fmla="*/ 0 h 509"/>
                <a:gd name="T60" fmla="*/ 0 w 1259"/>
                <a:gd name="T61" fmla="*/ 0 h 509"/>
                <a:gd name="T62" fmla="*/ 0 w 1259"/>
                <a:gd name="T63" fmla="*/ 0 h 509"/>
                <a:gd name="T64" fmla="*/ 0 w 1259"/>
                <a:gd name="T65" fmla="*/ 0 h 509"/>
                <a:gd name="T66" fmla="*/ 0 w 1259"/>
                <a:gd name="T67" fmla="*/ 0 h 509"/>
                <a:gd name="T68" fmla="*/ 0 w 1259"/>
                <a:gd name="T69" fmla="*/ 0 h 509"/>
                <a:gd name="T70" fmla="*/ 0 w 1259"/>
                <a:gd name="T71" fmla="*/ 0 h 50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59"/>
                <a:gd name="T109" fmla="*/ 0 h 509"/>
                <a:gd name="T110" fmla="*/ 1259 w 1259"/>
                <a:gd name="T111" fmla="*/ 509 h 50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59" h="509">
                  <a:moveTo>
                    <a:pt x="0" y="155"/>
                  </a:moveTo>
                  <a:lnTo>
                    <a:pt x="5" y="128"/>
                  </a:lnTo>
                  <a:lnTo>
                    <a:pt x="17" y="104"/>
                  </a:lnTo>
                  <a:lnTo>
                    <a:pt x="38" y="84"/>
                  </a:lnTo>
                  <a:lnTo>
                    <a:pt x="64" y="66"/>
                  </a:lnTo>
                  <a:lnTo>
                    <a:pt x="96" y="51"/>
                  </a:lnTo>
                  <a:lnTo>
                    <a:pt x="132" y="37"/>
                  </a:lnTo>
                  <a:lnTo>
                    <a:pt x="172" y="26"/>
                  </a:lnTo>
                  <a:lnTo>
                    <a:pt x="215" y="17"/>
                  </a:lnTo>
                  <a:lnTo>
                    <a:pt x="261" y="10"/>
                  </a:lnTo>
                  <a:lnTo>
                    <a:pt x="309" y="6"/>
                  </a:lnTo>
                  <a:lnTo>
                    <a:pt x="357" y="2"/>
                  </a:lnTo>
                  <a:lnTo>
                    <a:pt x="405" y="0"/>
                  </a:lnTo>
                  <a:lnTo>
                    <a:pt x="451" y="0"/>
                  </a:lnTo>
                  <a:lnTo>
                    <a:pt x="496" y="0"/>
                  </a:lnTo>
                  <a:lnTo>
                    <a:pt x="539" y="2"/>
                  </a:lnTo>
                  <a:lnTo>
                    <a:pt x="578" y="4"/>
                  </a:lnTo>
                  <a:lnTo>
                    <a:pt x="619" y="7"/>
                  </a:lnTo>
                  <a:lnTo>
                    <a:pt x="659" y="10"/>
                  </a:lnTo>
                  <a:lnTo>
                    <a:pt x="698" y="14"/>
                  </a:lnTo>
                  <a:lnTo>
                    <a:pt x="736" y="17"/>
                  </a:lnTo>
                  <a:lnTo>
                    <a:pt x="773" y="22"/>
                  </a:lnTo>
                  <a:lnTo>
                    <a:pt x="809" y="27"/>
                  </a:lnTo>
                  <a:lnTo>
                    <a:pt x="846" y="31"/>
                  </a:lnTo>
                  <a:lnTo>
                    <a:pt x="881" y="37"/>
                  </a:lnTo>
                  <a:lnTo>
                    <a:pt x="916" y="43"/>
                  </a:lnTo>
                  <a:lnTo>
                    <a:pt x="949" y="51"/>
                  </a:lnTo>
                  <a:lnTo>
                    <a:pt x="984" y="60"/>
                  </a:lnTo>
                  <a:lnTo>
                    <a:pt x="1017" y="69"/>
                  </a:lnTo>
                  <a:lnTo>
                    <a:pt x="1050" y="80"/>
                  </a:lnTo>
                  <a:lnTo>
                    <a:pt x="1082" y="92"/>
                  </a:lnTo>
                  <a:lnTo>
                    <a:pt x="1115" y="105"/>
                  </a:lnTo>
                  <a:lnTo>
                    <a:pt x="1147" y="120"/>
                  </a:lnTo>
                  <a:lnTo>
                    <a:pt x="1169" y="132"/>
                  </a:lnTo>
                  <a:lnTo>
                    <a:pt x="1189" y="148"/>
                  </a:lnTo>
                  <a:lnTo>
                    <a:pt x="1208" y="164"/>
                  </a:lnTo>
                  <a:lnTo>
                    <a:pt x="1227" y="183"/>
                  </a:lnTo>
                  <a:lnTo>
                    <a:pt x="1241" y="204"/>
                  </a:lnTo>
                  <a:lnTo>
                    <a:pt x="1252" y="225"/>
                  </a:lnTo>
                  <a:lnTo>
                    <a:pt x="1258" y="246"/>
                  </a:lnTo>
                  <a:lnTo>
                    <a:pt x="1259" y="269"/>
                  </a:lnTo>
                  <a:lnTo>
                    <a:pt x="1251" y="314"/>
                  </a:lnTo>
                  <a:lnTo>
                    <a:pt x="1234" y="352"/>
                  </a:lnTo>
                  <a:lnTo>
                    <a:pt x="1209" y="385"/>
                  </a:lnTo>
                  <a:lnTo>
                    <a:pt x="1178" y="413"/>
                  </a:lnTo>
                  <a:lnTo>
                    <a:pt x="1140" y="437"/>
                  </a:lnTo>
                  <a:lnTo>
                    <a:pt x="1099" y="456"/>
                  </a:lnTo>
                  <a:lnTo>
                    <a:pt x="1054" y="472"/>
                  </a:lnTo>
                  <a:lnTo>
                    <a:pt x="1006" y="484"/>
                  </a:lnTo>
                  <a:lnTo>
                    <a:pt x="956" y="495"/>
                  </a:lnTo>
                  <a:lnTo>
                    <a:pt x="907" y="501"/>
                  </a:lnTo>
                  <a:lnTo>
                    <a:pt x="857" y="506"/>
                  </a:lnTo>
                  <a:lnTo>
                    <a:pt x="809" y="508"/>
                  </a:lnTo>
                  <a:lnTo>
                    <a:pt x="764" y="509"/>
                  </a:lnTo>
                  <a:lnTo>
                    <a:pt x="723" y="509"/>
                  </a:lnTo>
                  <a:lnTo>
                    <a:pt x="685" y="509"/>
                  </a:lnTo>
                  <a:lnTo>
                    <a:pt x="654" y="508"/>
                  </a:lnTo>
                  <a:lnTo>
                    <a:pt x="617" y="506"/>
                  </a:lnTo>
                  <a:lnTo>
                    <a:pt x="574" y="502"/>
                  </a:lnTo>
                  <a:lnTo>
                    <a:pt x="528" y="497"/>
                  </a:lnTo>
                  <a:lnTo>
                    <a:pt x="477" y="490"/>
                  </a:lnTo>
                  <a:lnTo>
                    <a:pt x="424" y="480"/>
                  </a:lnTo>
                  <a:lnTo>
                    <a:pt x="369" y="468"/>
                  </a:lnTo>
                  <a:lnTo>
                    <a:pt x="314" y="453"/>
                  </a:lnTo>
                  <a:lnTo>
                    <a:pt x="260" y="436"/>
                  </a:lnTo>
                  <a:lnTo>
                    <a:pt x="208" y="415"/>
                  </a:lnTo>
                  <a:lnTo>
                    <a:pt x="161" y="390"/>
                  </a:lnTo>
                  <a:lnTo>
                    <a:pt x="116" y="362"/>
                  </a:lnTo>
                  <a:lnTo>
                    <a:pt x="77" y="330"/>
                  </a:lnTo>
                  <a:lnTo>
                    <a:pt x="45" y="294"/>
                  </a:lnTo>
                  <a:lnTo>
                    <a:pt x="20" y="252"/>
                  </a:lnTo>
                  <a:lnTo>
                    <a:pt x="5" y="206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8C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57" name="Freeform 561"/>
            <p:cNvSpPr>
              <a:spLocks/>
            </p:cNvSpPr>
            <p:nvPr/>
          </p:nvSpPr>
          <p:spPr bwMode="auto">
            <a:xfrm>
              <a:off x="4359" y="2434"/>
              <a:ext cx="122" cy="41"/>
            </a:xfrm>
            <a:custGeom>
              <a:avLst/>
              <a:gdLst>
                <a:gd name="T0" fmla="*/ 0 w 1225"/>
                <a:gd name="T1" fmla="*/ 0 h 483"/>
                <a:gd name="T2" fmla="*/ 0 w 1225"/>
                <a:gd name="T3" fmla="*/ 0 h 483"/>
                <a:gd name="T4" fmla="*/ 0 w 1225"/>
                <a:gd name="T5" fmla="*/ 0 h 483"/>
                <a:gd name="T6" fmla="*/ 0 w 1225"/>
                <a:gd name="T7" fmla="*/ 0 h 483"/>
                <a:gd name="T8" fmla="*/ 0 w 1225"/>
                <a:gd name="T9" fmla="*/ 0 h 483"/>
                <a:gd name="T10" fmla="*/ 0 w 1225"/>
                <a:gd name="T11" fmla="*/ 0 h 483"/>
                <a:gd name="T12" fmla="*/ 0 w 1225"/>
                <a:gd name="T13" fmla="*/ 0 h 483"/>
                <a:gd name="T14" fmla="*/ 0 w 1225"/>
                <a:gd name="T15" fmla="*/ 0 h 483"/>
                <a:gd name="T16" fmla="*/ 0 w 1225"/>
                <a:gd name="T17" fmla="*/ 0 h 483"/>
                <a:gd name="T18" fmla="*/ 0 w 1225"/>
                <a:gd name="T19" fmla="*/ 0 h 483"/>
                <a:gd name="T20" fmla="*/ 0 w 1225"/>
                <a:gd name="T21" fmla="*/ 0 h 483"/>
                <a:gd name="T22" fmla="*/ 0 w 1225"/>
                <a:gd name="T23" fmla="*/ 0 h 483"/>
                <a:gd name="T24" fmla="*/ 0 w 1225"/>
                <a:gd name="T25" fmla="*/ 0 h 483"/>
                <a:gd name="T26" fmla="*/ 0 w 1225"/>
                <a:gd name="T27" fmla="*/ 0 h 483"/>
                <a:gd name="T28" fmla="*/ 0 w 1225"/>
                <a:gd name="T29" fmla="*/ 0 h 483"/>
                <a:gd name="T30" fmla="*/ 0 w 1225"/>
                <a:gd name="T31" fmla="*/ 0 h 483"/>
                <a:gd name="T32" fmla="*/ 0 w 1225"/>
                <a:gd name="T33" fmla="*/ 0 h 483"/>
                <a:gd name="T34" fmla="*/ 0 w 1225"/>
                <a:gd name="T35" fmla="*/ 0 h 483"/>
                <a:gd name="T36" fmla="*/ 0 w 1225"/>
                <a:gd name="T37" fmla="*/ 0 h 483"/>
                <a:gd name="T38" fmla="*/ 0 w 1225"/>
                <a:gd name="T39" fmla="*/ 0 h 483"/>
                <a:gd name="T40" fmla="*/ 0 w 1225"/>
                <a:gd name="T41" fmla="*/ 0 h 483"/>
                <a:gd name="T42" fmla="*/ 0 w 1225"/>
                <a:gd name="T43" fmla="*/ 0 h 483"/>
                <a:gd name="T44" fmla="*/ 0 w 1225"/>
                <a:gd name="T45" fmla="*/ 0 h 483"/>
                <a:gd name="T46" fmla="*/ 0 w 1225"/>
                <a:gd name="T47" fmla="*/ 0 h 483"/>
                <a:gd name="T48" fmla="*/ 0 w 1225"/>
                <a:gd name="T49" fmla="*/ 0 h 483"/>
                <a:gd name="T50" fmla="*/ 0 w 1225"/>
                <a:gd name="T51" fmla="*/ 0 h 483"/>
                <a:gd name="T52" fmla="*/ 0 w 1225"/>
                <a:gd name="T53" fmla="*/ 0 h 483"/>
                <a:gd name="T54" fmla="*/ 0 w 1225"/>
                <a:gd name="T55" fmla="*/ 0 h 483"/>
                <a:gd name="T56" fmla="*/ 0 w 1225"/>
                <a:gd name="T57" fmla="*/ 0 h 483"/>
                <a:gd name="T58" fmla="*/ 0 w 1225"/>
                <a:gd name="T59" fmla="*/ 0 h 483"/>
                <a:gd name="T60" fmla="*/ 0 w 1225"/>
                <a:gd name="T61" fmla="*/ 0 h 483"/>
                <a:gd name="T62" fmla="*/ 0 w 1225"/>
                <a:gd name="T63" fmla="*/ 0 h 483"/>
                <a:gd name="T64" fmla="*/ 0 w 1225"/>
                <a:gd name="T65" fmla="*/ 0 h 483"/>
                <a:gd name="T66" fmla="*/ 0 w 1225"/>
                <a:gd name="T67" fmla="*/ 0 h 483"/>
                <a:gd name="T68" fmla="*/ 0 w 1225"/>
                <a:gd name="T69" fmla="*/ 0 h 483"/>
                <a:gd name="T70" fmla="*/ 0 w 1225"/>
                <a:gd name="T71" fmla="*/ 0 h 48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25"/>
                <a:gd name="T109" fmla="*/ 0 h 483"/>
                <a:gd name="T110" fmla="*/ 1225 w 1225"/>
                <a:gd name="T111" fmla="*/ 483 h 48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25" h="483">
                  <a:moveTo>
                    <a:pt x="0" y="143"/>
                  </a:moveTo>
                  <a:lnTo>
                    <a:pt x="5" y="118"/>
                  </a:lnTo>
                  <a:lnTo>
                    <a:pt x="18" y="96"/>
                  </a:lnTo>
                  <a:lnTo>
                    <a:pt x="37" y="77"/>
                  </a:lnTo>
                  <a:lnTo>
                    <a:pt x="63" y="60"/>
                  </a:lnTo>
                  <a:lnTo>
                    <a:pt x="94" y="46"/>
                  </a:lnTo>
                  <a:lnTo>
                    <a:pt x="129" y="33"/>
                  </a:lnTo>
                  <a:lnTo>
                    <a:pt x="169" y="23"/>
                  </a:lnTo>
                  <a:lnTo>
                    <a:pt x="211" y="15"/>
                  </a:lnTo>
                  <a:lnTo>
                    <a:pt x="255" y="9"/>
                  </a:lnTo>
                  <a:lnTo>
                    <a:pt x="301" y="4"/>
                  </a:lnTo>
                  <a:lnTo>
                    <a:pt x="348" y="1"/>
                  </a:lnTo>
                  <a:lnTo>
                    <a:pt x="394" y="0"/>
                  </a:lnTo>
                  <a:lnTo>
                    <a:pt x="438" y="0"/>
                  </a:lnTo>
                  <a:lnTo>
                    <a:pt x="482" y="0"/>
                  </a:lnTo>
                  <a:lnTo>
                    <a:pt x="523" y="2"/>
                  </a:lnTo>
                  <a:lnTo>
                    <a:pt x="560" y="4"/>
                  </a:lnTo>
                  <a:lnTo>
                    <a:pt x="600" y="7"/>
                  </a:lnTo>
                  <a:lnTo>
                    <a:pt x="639" y="10"/>
                  </a:lnTo>
                  <a:lnTo>
                    <a:pt x="677" y="13"/>
                  </a:lnTo>
                  <a:lnTo>
                    <a:pt x="715" y="17"/>
                  </a:lnTo>
                  <a:lnTo>
                    <a:pt x="751" y="21"/>
                  </a:lnTo>
                  <a:lnTo>
                    <a:pt x="786" y="25"/>
                  </a:lnTo>
                  <a:lnTo>
                    <a:pt x="821" y="30"/>
                  </a:lnTo>
                  <a:lnTo>
                    <a:pt x="856" y="35"/>
                  </a:lnTo>
                  <a:lnTo>
                    <a:pt x="891" y="41"/>
                  </a:lnTo>
                  <a:lnTo>
                    <a:pt x="924" y="49"/>
                  </a:lnTo>
                  <a:lnTo>
                    <a:pt x="957" y="57"/>
                  </a:lnTo>
                  <a:lnTo>
                    <a:pt x="989" y="66"/>
                  </a:lnTo>
                  <a:lnTo>
                    <a:pt x="1022" y="77"/>
                  </a:lnTo>
                  <a:lnTo>
                    <a:pt x="1053" y="88"/>
                  </a:lnTo>
                  <a:lnTo>
                    <a:pt x="1085" y="101"/>
                  </a:lnTo>
                  <a:lnTo>
                    <a:pt x="1116" y="116"/>
                  </a:lnTo>
                  <a:lnTo>
                    <a:pt x="1137" y="126"/>
                  </a:lnTo>
                  <a:lnTo>
                    <a:pt x="1157" y="140"/>
                  </a:lnTo>
                  <a:lnTo>
                    <a:pt x="1175" y="155"/>
                  </a:lnTo>
                  <a:lnTo>
                    <a:pt x="1192" y="173"/>
                  </a:lnTo>
                  <a:lnTo>
                    <a:pt x="1206" y="191"/>
                  </a:lnTo>
                  <a:lnTo>
                    <a:pt x="1217" y="211"/>
                  </a:lnTo>
                  <a:lnTo>
                    <a:pt x="1223" y="231"/>
                  </a:lnTo>
                  <a:lnTo>
                    <a:pt x="1225" y="251"/>
                  </a:lnTo>
                  <a:lnTo>
                    <a:pt x="1217" y="293"/>
                  </a:lnTo>
                  <a:lnTo>
                    <a:pt x="1201" y="329"/>
                  </a:lnTo>
                  <a:lnTo>
                    <a:pt x="1176" y="360"/>
                  </a:lnTo>
                  <a:lnTo>
                    <a:pt x="1146" y="387"/>
                  </a:lnTo>
                  <a:lnTo>
                    <a:pt x="1110" y="410"/>
                  </a:lnTo>
                  <a:lnTo>
                    <a:pt x="1070" y="429"/>
                  </a:lnTo>
                  <a:lnTo>
                    <a:pt x="1026" y="444"/>
                  </a:lnTo>
                  <a:lnTo>
                    <a:pt x="980" y="456"/>
                  </a:lnTo>
                  <a:lnTo>
                    <a:pt x="932" y="466"/>
                  </a:lnTo>
                  <a:lnTo>
                    <a:pt x="883" y="473"/>
                  </a:lnTo>
                  <a:lnTo>
                    <a:pt x="835" y="478"/>
                  </a:lnTo>
                  <a:lnTo>
                    <a:pt x="788" y="481"/>
                  </a:lnTo>
                  <a:lnTo>
                    <a:pt x="744" y="482"/>
                  </a:lnTo>
                  <a:lnTo>
                    <a:pt x="703" y="483"/>
                  </a:lnTo>
                  <a:lnTo>
                    <a:pt x="666" y="483"/>
                  </a:lnTo>
                  <a:lnTo>
                    <a:pt x="633" y="482"/>
                  </a:lnTo>
                  <a:lnTo>
                    <a:pt x="597" y="480"/>
                  </a:lnTo>
                  <a:lnTo>
                    <a:pt x="555" y="476"/>
                  </a:lnTo>
                  <a:lnTo>
                    <a:pt x="508" y="470"/>
                  </a:lnTo>
                  <a:lnTo>
                    <a:pt x="460" y="463"/>
                  </a:lnTo>
                  <a:lnTo>
                    <a:pt x="407" y="452"/>
                  </a:lnTo>
                  <a:lnTo>
                    <a:pt x="354" y="441"/>
                  </a:lnTo>
                  <a:lnTo>
                    <a:pt x="301" y="426"/>
                  </a:lnTo>
                  <a:lnTo>
                    <a:pt x="248" y="409"/>
                  </a:lnTo>
                  <a:lnTo>
                    <a:pt x="198" y="388"/>
                  </a:lnTo>
                  <a:lnTo>
                    <a:pt x="152" y="365"/>
                  </a:lnTo>
                  <a:lnTo>
                    <a:pt x="109" y="337"/>
                  </a:lnTo>
                  <a:lnTo>
                    <a:pt x="72" y="307"/>
                  </a:lnTo>
                  <a:lnTo>
                    <a:pt x="42" y="272"/>
                  </a:lnTo>
                  <a:lnTo>
                    <a:pt x="19" y="234"/>
                  </a:lnTo>
                  <a:lnTo>
                    <a:pt x="4" y="19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8C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58" name="Freeform 562"/>
            <p:cNvSpPr>
              <a:spLocks/>
            </p:cNvSpPr>
            <p:nvPr/>
          </p:nvSpPr>
          <p:spPr bwMode="auto">
            <a:xfrm>
              <a:off x="4361" y="2435"/>
              <a:ext cx="118" cy="38"/>
            </a:xfrm>
            <a:custGeom>
              <a:avLst/>
              <a:gdLst>
                <a:gd name="T0" fmla="*/ 0 w 1187"/>
                <a:gd name="T1" fmla="*/ 0 h 455"/>
                <a:gd name="T2" fmla="*/ 0 w 1187"/>
                <a:gd name="T3" fmla="*/ 0 h 455"/>
                <a:gd name="T4" fmla="*/ 0 w 1187"/>
                <a:gd name="T5" fmla="*/ 0 h 455"/>
                <a:gd name="T6" fmla="*/ 0 w 1187"/>
                <a:gd name="T7" fmla="*/ 0 h 455"/>
                <a:gd name="T8" fmla="*/ 0 w 1187"/>
                <a:gd name="T9" fmla="*/ 0 h 455"/>
                <a:gd name="T10" fmla="*/ 0 w 1187"/>
                <a:gd name="T11" fmla="*/ 0 h 455"/>
                <a:gd name="T12" fmla="*/ 0 w 1187"/>
                <a:gd name="T13" fmla="*/ 0 h 455"/>
                <a:gd name="T14" fmla="*/ 0 w 1187"/>
                <a:gd name="T15" fmla="*/ 0 h 455"/>
                <a:gd name="T16" fmla="*/ 0 w 1187"/>
                <a:gd name="T17" fmla="*/ 0 h 455"/>
                <a:gd name="T18" fmla="*/ 0 w 1187"/>
                <a:gd name="T19" fmla="*/ 0 h 455"/>
                <a:gd name="T20" fmla="*/ 0 w 1187"/>
                <a:gd name="T21" fmla="*/ 0 h 455"/>
                <a:gd name="T22" fmla="*/ 0 w 1187"/>
                <a:gd name="T23" fmla="*/ 0 h 455"/>
                <a:gd name="T24" fmla="*/ 0 w 1187"/>
                <a:gd name="T25" fmla="*/ 0 h 455"/>
                <a:gd name="T26" fmla="*/ 0 w 1187"/>
                <a:gd name="T27" fmla="*/ 0 h 455"/>
                <a:gd name="T28" fmla="*/ 0 w 1187"/>
                <a:gd name="T29" fmla="*/ 0 h 455"/>
                <a:gd name="T30" fmla="*/ 0 w 1187"/>
                <a:gd name="T31" fmla="*/ 0 h 455"/>
                <a:gd name="T32" fmla="*/ 0 w 1187"/>
                <a:gd name="T33" fmla="*/ 0 h 455"/>
                <a:gd name="T34" fmla="*/ 0 w 1187"/>
                <a:gd name="T35" fmla="*/ 0 h 455"/>
                <a:gd name="T36" fmla="*/ 0 w 1187"/>
                <a:gd name="T37" fmla="*/ 0 h 455"/>
                <a:gd name="T38" fmla="*/ 0 w 1187"/>
                <a:gd name="T39" fmla="*/ 0 h 455"/>
                <a:gd name="T40" fmla="*/ 0 w 1187"/>
                <a:gd name="T41" fmla="*/ 0 h 455"/>
                <a:gd name="T42" fmla="*/ 0 w 1187"/>
                <a:gd name="T43" fmla="*/ 0 h 455"/>
                <a:gd name="T44" fmla="*/ 0 w 1187"/>
                <a:gd name="T45" fmla="*/ 0 h 455"/>
                <a:gd name="T46" fmla="*/ 0 w 1187"/>
                <a:gd name="T47" fmla="*/ 0 h 455"/>
                <a:gd name="T48" fmla="*/ 0 w 1187"/>
                <a:gd name="T49" fmla="*/ 0 h 455"/>
                <a:gd name="T50" fmla="*/ 0 w 1187"/>
                <a:gd name="T51" fmla="*/ 0 h 455"/>
                <a:gd name="T52" fmla="*/ 0 w 1187"/>
                <a:gd name="T53" fmla="*/ 0 h 455"/>
                <a:gd name="T54" fmla="*/ 0 w 1187"/>
                <a:gd name="T55" fmla="*/ 0 h 455"/>
                <a:gd name="T56" fmla="*/ 0 w 1187"/>
                <a:gd name="T57" fmla="*/ 0 h 455"/>
                <a:gd name="T58" fmla="*/ 0 w 1187"/>
                <a:gd name="T59" fmla="*/ 0 h 455"/>
                <a:gd name="T60" fmla="*/ 0 w 1187"/>
                <a:gd name="T61" fmla="*/ 0 h 455"/>
                <a:gd name="T62" fmla="*/ 0 w 1187"/>
                <a:gd name="T63" fmla="*/ 0 h 455"/>
                <a:gd name="T64" fmla="*/ 0 w 1187"/>
                <a:gd name="T65" fmla="*/ 0 h 455"/>
                <a:gd name="T66" fmla="*/ 0 w 1187"/>
                <a:gd name="T67" fmla="*/ 0 h 455"/>
                <a:gd name="T68" fmla="*/ 0 w 1187"/>
                <a:gd name="T69" fmla="*/ 0 h 455"/>
                <a:gd name="T70" fmla="*/ 0 w 1187"/>
                <a:gd name="T71" fmla="*/ 0 h 45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87"/>
                <a:gd name="T109" fmla="*/ 0 h 455"/>
                <a:gd name="T110" fmla="*/ 1187 w 1187"/>
                <a:gd name="T111" fmla="*/ 455 h 45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87" h="455">
                  <a:moveTo>
                    <a:pt x="0" y="135"/>
                  </a:moveTo>
                  <a:lnTo>
                    <a:pt x="5" y="112"/>
                  </a:lnTo>
                  <a:lnTo>
                    <a:pt x="17" y="91"/>
                  </a:lnTo>
                  <a:lnTo>
                    <a:pt x="36" y="72"/>
                  </a:lnTo>
                  <a:lnTo>
                    <a:pt x="62" y="57"/>
                  </a:lnTo>
                  <a:lnTo>
                    <a:pt x="91" y="43"/>
                  </a:lnTo>
                  <a:lnTo>
                    <a:pt x="126" y="32"/>
                  </a:lnTo>
                  <a:lnTo>
                    <a:pt x="164" y="23"/>
                  </a:lnTo>
                  <a:lnTo>
                    <a:pt x="205" y="16"/>
                  </a:lnTo>
                  <a:lnTo>
                    <a:pt x="248" y="9"/>
                  </a:lnTo>
                  <a:lnTo>
                    <a:pt x="292" y="5"/>
                  </a:lnTo>
                  <a:lnTo>
                    <a:pt x="337" y="2"/>
                  </a:lnTo>
                  <a:lnTo>
                    <a:pt x="382" y="0"/>
                  </a:lnTo>
                  <a:lnTo>
                    <a:pt x="425" y="0"/>
                  </a:lnTo>
                  <a:lnTo>
                    <a:pt x="466" y="0"/>
                  </a:lnTo>
                  <a:lnTo>
                    <a:pt x="506" y="1"/>
                  </a:lnTo>
                  <a:lnTo>
                    <a:pt x="541" y="3"/>
                  </a:lnTo>
                  <a:lnTo>
                    <a:pt x="579" y="6"/>
                  </a:lnTo>
                  <a:lnTo>
                    <a:pt x="616" y="9"/>
                  </a:lnTo>
                  <a:lnTo>
                    <a:pt x="654" y="12"/>
                  </a:lnTo>
                  <a:lnTo>
                    <a:pt x="690" y="16"/>
                  </a:lnTo>
                  <a:lnTo>
                    <a:pt x="726" y="20"/>
                  </a:lnTo>
                  <a:lnTo>
                    <a:pt x="760" y="24"/>
                  </a:lnTo>
                  <a:lnTo>
                    <a:pt x="794" y="29"/>
                  </a:lnTo>
                  <a:lnTo>
                    <a:pt x="829" y="34"/>
                  </a:lnTo>
                  <a:lnTo>
                    <a:pt x="862" y="40"/>
                  </a:lnTo>
                  <a:lnTo>
                    <a:pt x="896" y="48"/>
                  </a:lnTo>
                  <a:lnTo>
                    <a:pt x="928" y="56"/>
                  </a:lnTo>
                  <a:lnTo>
                    <a:pt x="960" y="64"/>
                  </a:lnTo>
                  <a:lnTo>
                    <a:pt x="993" y="73"/>
                  </a:lnTo>
                  <a:lnTo>
                    <a:pt x="1023" y="85"/>
                  </a:lnTo>
                  <a:lnTo>
                    <a:pt x="1053" y="96"/>
                  </a:lnTo>
                  <a:lnTo>
                    <a:pt x="1084" y="110"/>
                  </a:lnTo>
                  <a:lnTo>
                    <a:pt x="1103" y="120"/>
                  </a:lnTo>
                  <a:lnTo>
                    <a:pt x="1123" y="132"/>
                  </a:lnTo>
                  <a:lnTo>
                    <a:pt x="1141" y="148"/>
                  </a:lnTo>
                  <a:lnTo>
                    <a:pt x="1157" y="164"/>
                  </a:lnTo>
                  <a:lnTo>
                    <a:pt x="1170" y="181"/>
                  </a:lnTo>
                  <a:lnTo>
                    <a:pt x="1181" y="200"/>
                  </a:lnTo>
                  <a:lnTo>
                    <a:pt x="1187" y="218"/>
                  </a:lnTo>
                  <a:lnTo>
                    <a:pt x="1187" y="238"/>
                  </a:lnTo>
                  <a:lnTo>
                    <a:pt x="1180" y="276"/>
                  </a:lnTo>
                  <a:lnTo>
                    <a:pt x="1164" y="309"/>
                  </a:lnTo>
                  <a:lnTo>
                    <a:pt x="1142" y="338"/>
                  </a:lnTo>
                  <a:lnTo>
                    <a:pt x="1112" y="363"/>
                  </a:lnTo>
                  <a:lnTo>
                    <a:pt x="1079" y="385"/>
                  </a:lnTo>
                  <a:lnTo>
                    <a:pt x="1040" y="403"/>
                  </a:lnTo>
                  <a:lnTo>
                    <a:pt x="998" y="417"/>
                  </a:lnTo>
                  <a:lnTo>
                    <a:pt x="953" y="430"/>
                  </a:lnTo>
                  <a:lnTo>
                    <a:pt x="906" y="438"/>
                  </a:lnTo>
                  <a:lnTo>
                    <a:pt x="859" y="445"/>
                  </a:lnTo>
                  <a:lnTo>
                    <a:pt x="812" y="450"/>
                  </a:lnTo>
                  <a:lnTo>
                    <a:pt x="766" y="453"/>
                  </a:lnTo>
                  <a:lnTo>
                    <a:pt x="723" y="454"/>
                  </a:lnTo>
                  <a:lnTo>
                    <a:pt x="682" y="455"/>
                  </a:lnTo>
                  <a:lnTo>
                    <a:pt x="644" y="454"/>
                  </a:lnTo>
                  <a:lnTo>
                    <a:pt x="611" y="453"/>
                  </a:lnTo>
                  <a:lnTo>
                    <a:pt x="576" y="451"/>
                  </a:lnTo>
                  <a:lnTo>
                    <a:pt x="534" y="448"/>
                  </a:lnTo>
                  <a:lnTo>
                    <a:pt x="489" y="442"/>
                  </a:lnTo>
                  <a:lnTo>
                    <a:pt x="441" y="436"/>
                  </a:lnTo>
                  <a:lnTo>
                    <a:pt x="390" y="426"/>
                  </a:lnTo>
                  <a:lnTo>
                    <a:pt x="338" y="414"/>
                  </a:lnTo>
                  <a:lnTo>
                    <a:pt x="286" y="401"/>
                  </a:lnTo>
                  <a:lnTo>
                    <a:pt x="235" y="384"/>
                  </a:lnTo>
                  <a:lnTo>
                    <a:pt x="187" y="364"/>
                  </a:lnTo>
                  <a:lnTo>
                    <a:pt x="142" y="343"/>
                  </a:lnTo>
                  <a:lnTo>
                    <a:pt x="101" y="317"/>
                  </a:lnTo>
                  <a:lnTo>
                    <a:pt x="66" y="288"/>
                  </a:lnTo>
                  <a:lnTo>
                    <a:pt x="36" y="256"/>
                  </a:lnTo>
                  <a:lnTo>
                    <a:pt x="15" y="219"/>
                  </a:lnTo>
                  <a:lnTo>
                    <a:pt x="3" y="179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91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59" name="Freeform 563"/>
            <p:cNvSpPr>
              <a:spLocks/>
            </p:cNvSpPr>
            <p:nvPr/>
          </p:nvSpPr>
          <p:spPr bwMode="auto">
            <a:xfrm>
              <a:off x="4362" y="2435"/>
              <a:ext cx="116" cy="35"/>
            </a:xfrm>
            <a:custGeom>
              <a:avLst/>
              <a:gdLst>
                <a:gd name="T0" fmla="*/ 0 w 1157"/>
                <a:gd name="T1" fmla="*/ 0 h 429"/>
                <a:gd name="T2" fmla="*/ 0 w 1157"/>
                <a:gd name="T3" fmla="*/ 0 h 429"/>
                <a:gd name="T4" fmla="*/ 0 w 1157"/>
                <a:gd name="T5" fmla="*/ 0 h 429"/>
                <a:gd name="T6" fmla="*/ 0 w 1157"/>
                <a:gd name="T7" fmla="*/ 0 h 429"/>
                <a:gd name="T8" fmla="*/ 0 w 1157"/>
                <a:gd name="T9" fmla="*/ 0 h 429"/>
                <a:gd name="T10" fmla="*/ 0 w 1157"/>
                <a:gd name="T11" fmla="*/ 0 h 429"/>
                <a:gd name="T12" fmla="*/ 0 w 1157"/>
                <a:gd name="T13" fmla="*/ 0 h 429"/>
                <a:gd name="T14" fmla="*/ 0 w 1157"/>
                <a:gd name="T15" fmla="*/ 0 h 429"/>
                <a:gd name="T16" fmla="*/ 0 w 1157"/>
                <a:gd name="T17" fmla="*/ 0 h 429"/>
                <a:gd name="T18" fmla="*/ 0 w 1157"/>
                <a:gd name="T19" fmla="*/ 0 h 429"/>
                <a:gd name="T20" fmla="*/ 0 w 1157"/>
                <a:gd name="T21" fmla="*/ 0 h 429"/>
                <a:gd name="T22" fmla="*/ 0 w 1157"/>
                <a:gd name="T23" fmla="*/ 0 h 429"/>
                <a:gd name="T24" fmla="*/ 0 w 1157"/>
                <a:gd name="T25" fmla="*/ 0 h 429"/>
                <a:gd name="T26" fmla="*/ 0 w 1157"/>
                <a:gd name="T27" fmla="*/ 0 h 429"/>
                <a:gd name="T28" fmla="*/ 0 w 1157"/>
                <a:gd name="T29" fmla="*/ 0 h 429"/>
                <a:gd name="T30" fmla="*/ 0 w 1157"/>
                <a:gd name="T31" fmla="*/ 0 h 429"/>
                <a:gd name="T32" fmla="*/ 0 w 1157"/>
                <a:gd name="T33" fmla="*/ 0 h 429"/>
                <a:gd name="T34" fmla="*/ 0 w 1157"/>
                <a:gd name="T35" fmla="*/ 0 h 429"/>
                <a:gd name="T36" fmla="*/ 0 w 1157"/>
                <a:gd name="T37" fmla="*/ 0 h 429"/>
                <a:gd name="T38" fmla="*/ 0 w 1157"/>
                <a:gd name="T39" fmla="*/ 0 h 429"/>
                <a:gd name="T40" fmla="*/ 0 w 1157"/>
                <a:gd name="T41" fmla="*/ 0 h 429"/>
                <a:gd name="T42" fmla="*/ 0 w 1157"/>
                <a:gd name="T43" fmla="*/ 0 h 429"/>
                <a:gd name="T44" fmla="*/ 0 w 1157"/>
                <a:gd name="T45" fmla="*/ 0 h 429"/>
                <a:gd name="T46" fmla="*/ 0 w 1157"/>
                <a:gd name="T47" fmla="*/ 0 h 429"/>
                <a:gd name="T48" fmla="*/ 0 w 1157"/>
                <a:gd name="T49" fmla="*/ 0 h 429"/>
                <a:gd name="T50" fmla="*/ 0 w 1157"/>
                <a:gd name="T51" fmla="*/ 0 h 429"/>
                <a:gd name="T52" fmla="*/ 0 w 1157"/>
                <a:gd name="T53" fmla="*/ 0 h 429"/>
                <a:gd name="T54" fmla="*/ 0 w 1157"/>
                <a:gd name="T55" fmla="*/ 0 h 429"/>
                <a:gd name="T56" fmla="*/ 0 w 1157"/>
                <a:gd name="T57" fmla="*/ 0 h 429"/>
                <a:gd name="T58" fmla="*/ 0 w 1157"/>
                <a:gd name="T59" fmla="*/ 0 h 429"/>
                <a:gd name="T60" fmla="*/ 0 w 1157"/>
                <a:gd name="T61" fmla="*/ 0 h 429"/>
                <a:gd name="T62" fmla="*/ 0 w 1157"/>
                <a:gd name="T63" fmla="*/ 0 h 429"/>
                <a:gd name="T64" fmla="*/ 0 w 1157"/>
                <a:gd name="T65" fmla="*/ 0 h 429"/>
                <a:gd name="T66" fmla="*/ 0 w 1157"/>
                <a:gd name="T67" fmla="*/ 0 h 429"/>
                <a:gd name="T68" fmla="*/ 0 w 1157"/>
                <a:gd name="T69" fmla="*/ 0 h 429"/>
                <a:gd name="T70" fmla="*/ 0 w 1157"/>
                <a:gd name="T71" fmla="*/ 0 h 4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57"/>
                <a:gd name="T109" fmla="*/ 0 h 429"/>
                <a:gd name="T110" fmla="*/ 1157 w 1157"/>
                <a:gd name="T111" fmla="*/ 429 h 4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57" h="429">
                  <a:moveTo>
                    <a:pt x="0" y="125"/>
                  </a:moveTo>
                  <a:lnTo>
                    <a:pt x="6" y="104"/>
                  </a:lnTo>
                  <a:lnTo>
                    <a:pt x="19" y="84"/>
                  </a:lnTo>
                  <a:lnTo>
                    <a:pt x="38" y="67"/>
                  </a:lnTo>
                  <a:lnTo>
                    <a:pt x="64" y="52"/>
                  </a:lnTo>
                  <a:lnTo>
                    <a:pt x="93" y="39"/>
                  </a:lnTo>
                  <a:lnTo>
                    <a:pt x="127" y="29"/>
                  </a:lnTo>
                  <a:lnTo>
                    <a:pt x="164" y="21"/>
                  </a:lnTo>
                  <a:lnTo>
                    <a:pt x="204" y="14"/>
                  </a:lnTo>
                  <a:lnTo>
                    <a:pt x="246" y="8"/>
                  </a:lnTo>
                  <a:lnTo>
                    <a:pt x="289" y="4"/>
                  </a:lnTo>
                  <a:lnTo>
                    <a:pt x="332" y="2"/>
                  </a:lnTo>
                  <a:lnTo>
                    <a:pt x="376" y="0"/>
                  </a:lnTo>
                  <a:lnTo>
                    <a:pt x="417" y="0"/>
                  </a:lnTo>
                  <a:lnTo>
                    <a:pt x="457" y="1"/>
                  </a:lnTo>
                  <a:lnTo>
                    <a:pt x="495" y="2"/>
                  </a:lnTo>
                  <a:lnTo>
                    <a:pt x="529" y="4"/>
                  </a:lnTo>
                  <a:lnTo>
                    <a:pt x="566" y="6"/>
                  </a:lnTo>
                  <a:lnTo>
                    <a:pt x="601" y="9"/>
                  </a:lnTo>
                  <a:lnTo>
                    <a:pt x="637" y="12"/>
                  </a:lnTo>
                  <a:lnTo>
                    <a:pt x="673" y="16"/>
                  </a:lnTo>
                  <a:lnTo>
                    <a:pt x="707" y="19"/>
                  </a:lnTo>
                  <a:lnTo>
                    <a:pt x="741" y="23"/>
                  </a:lnTo>
                  <a:lnTo>
                    <a:pt x="774" y="27"/>
                  </a:lnTo>
                  <a:lnTo>
                    <a:pt x="808" y="32"/>
                  </a:lnTo>
                  <a:lnTo>
                    <a:pt x="841" y="38"/>
                  </a:lnTo>
                  <a:lnTo>
                    <a:pt x="873" y="45"/>
                  </a:lnTo>
                  <a:lnTo>
                    <a:pt x="905" y="52"/>
                  </a:lnTo>
                  <a:lnTo>
                    <a:pt x="936" y="60"/>
                  </a:lnTo>
                  <a:lnTo>
                    <a:pt x="967" y="69"/>
                  </a:lnTo>
                  <a:lnTo>
                    <a:pt x="997" y="79"/>
                  </a:lnTo>
                  <a:lnTo>
                    <a:pt x="1026" y="90"/>
                  </a:lnTo>
                  <a:lnTo>
                    <a:pt x="1055" y="103"/>
                  </a:lnTo>
                  <a:lnTo>
                    <a:pt x="1074" y="112"/>
                  </a:lnTo>
                  <a:lnTo>
                    <a:pt x="1093" y="124"/>
                  </a:lnTo>
                  <a:lnTo>
                    <a:pt x="1111" y="138"/>
                  </a:lnTo>
                  <a:lnTo>
                    <a:pt x="1126" y="153"/>
                  </a:lnTo>
                  <a:lnTo>
                    <a:pt x="1139" y="170"/>
                  </a:lnTo>
                  <a:lnTo>
                    <a:pt x="1149" y="187"/>
                  </a:lnTo>
                  <a:lnTo>
                    <a:pt x="1155" y="205"/>
                  </a:lnTo>
                  <a:lnTo>
                    <a:pt x="1157" y="224"/>
                  </a:lnTo>
                  <a:lnTo>
                    <a:pt x="1150" y="258"/>
                  </a:lnTo>
                  <a:lnTo>
                    <a:pt x="1135" y="289"/>
                  </a:lnTo>
                  <a:lnTo>
                    <a:pt x="1113" y="316"/>
                  </a:lnTo>
                  <a:lnTo>
                    <a:pt x="1085" y="339"/>
                  </a:lnTo>
                  <a:lnTo>
                    <a:pt x="1052" y="359"/>
                  </a:lnTo>
                  <a:lnTo>
                    <a:pt x="1015" y="376"/>
                  </a:lnTo>
                  <a:lnTo>
                    <a:pt x="973" y="390"/>
                  </a:lnTo>
                  <a:lnTo>
                    <a:pt x="931" y="402"/>
                  </a:lnTo>
                  <a:lnTo>
                    <a:pt x="886" y="411"/>
                  </a:lnTo>
                  <a:lnTo>
                    <a:pt x="840" y="417"/>
                  </a:lnTo>
                  <a:lnTo>
                    <a:pt x="795" y="422"/>
                  </a:lnTo>
                  <a:lnTo>
                    <a:pt x="750" y="426"/>
                  </a:lnTo>
                  <a:lnTo>
                    <a:pt x="707" y="428"/>
                  </a:lnTo>
                  <a:lnTo>
                    <a:pt x="666" y="429"/>
                  </a:lnTo>
                  <a:lnTo>
                    <a:pt x="630" y="428"/>
                  </a:lnTo>
                  <a:lnTo>
                    <a:pt x="597" y="427"/>
                  </a:lnTo>
                  <a:lnTo>
                    <a:pt x="562" y="424"/>
                  </a:lnTo>
                  <a:lnTo>
                    <a:pt x="520" y="421"/>
                  </a:lnTo>
                  <a:lnTo>
                    <a:pt x="475" y="415"/>
                  </a:lnTo>
                  <a:lnTo>
                    <a:pt x="428" y="409"/>
                  </a:lnTo>
                  <a:lnTo>
                    <a:pt x="378" y="400"/>
                  </a:lnTo>
                  <a:lnTo>
                    <a:pt x="327" y="388"/>
                  </a:lnTo>
                  <a:lnTo>
                    <a:pt x="276" y="375"/>
                  </a:lnTo>
                  <a:lnTo>
                    <a:pt x="227" y="358"/>
                  </a:lnTo>
                  <a:lnTo>
                    <a:pt x="180" y="340"/>
                  </a:lnTo>
                  <a:lnTo>
                    <a:pt x="136" y="319"/>
                  </a:lnTo>
                  <a:lnTo>
                    <a:pt x="96" y="295"/>
                  </a:lnTo>
                  <a:lnTo>
                    <a:pt x="63" y="267"/>
                  </a:lnTo>
                  <a:lnTo>
                    <a:pt x="34" y="237"/>
                  </a:lnTo>
                  <a:lnTo>
                    <a:pt x="14" y="203"/>
                  </a:lnTo>
                  <a:lnTo>
                    <a:pt x="2" y="166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99A1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60" name="Freeform 564"/>
            <p:cNvSpPr>
              <a:spLocks/>
            </p:cNvSpPr>
            <p:nvPr/>
          </p:nvSpPr>
          <p:spPr bwMode="auto">
            <a:xfrm>
              <a:off x="4363" y="2435"/>
              <a:ext cx="113" cy="34"/>
            </a:xfrm>
            <a:custGeom>
              <a:avLst/>
              <a:gdLst>
                <a:gd name="T0" fmla="*/ 0 w 1123"/>
                <a:gd name="T1" fmla="*/ 0 h 405"/>
                <a:gd name="T2" fmla="*/ 0 w 1123"/>
                <a:gd name="T3" fmla="*/ 0 h 405"/>
                <a:gd name="T4" fmla="*/ 0 w 1123"/>
                <a:gd name="T5" fmla="*/ 0 h 405"/>
                <a:gd name="T6" fmla="*/ 0 w 1123"/>
                <a:gd name="T7" fmla="*/ 0 h 405"/>
                <a:gd name="T8" fmla="*/ 0 w 1123"/>
                <a:gd name="T9" fmla="*/ 0 h 405"/>
                <a:gd name="T10" fmla="*/ 0 w 1123"/>
                <a:gd name="T11" fmla="*/ 0 h 405"/>
                <a:gd name="T12" fmla="*/ 0 w 1123"/>
                <a:gd name="T13" fmla="*/ 0 h 405"/>
                <a:gd name="T14" fmla="*/ 0 w 1123"/>
                <a:gd name="T15" fmla="*/ 0 h 405"/>
                <a:gd name="T16" fmla="*/ 0 w 1123"/>
                <a:gd name="T17" fmla="*/ 0 h 405"/>
                <a:gd name="T18" fmla="*/ 0 w 1123"/>
                <a:gd name="T19" fmla="*/ 0 h 405"/>
                <a:gd name="T20" fmla="*/ 0 w 1123"/>
                <a:gd name="T21" fmla="*/ 0 h 405"/>
                <a:gd name="T22" fmla="*/ 0 w 1123"/>
                <a:gd name="T23" fmla="*/ 0 h 405"/>
                <a:gd name="T24" fmla="*/ 0 w 1123"/>
                <a:gd name="T25" fmla="*/ 0 h 405"/>
                <a:gd name="T26" fmla="*/ 0 w 1123"/>
                <a:gd name="T27" fmla="*/ 0 h 405"/>
                <a:gd name="T28" fmla="*/ 0 w 1123"/>
                <a:gd name="T29" fmla="*/ 0 h 405"/>
                <a:gd name="T30" fmla="*/ 0 w 1123"/>
                <a:gd name="T31" fmla="*/ 0 h 405"/>
                <a:gd name="T32" fmla="*/ 0 w 1123"/>
                <a:gd name="T33" fmla="*/ 0 h 405"/>
                <a:gd name="T34" fmla="*/ 0 w 1123"/>
                <a:gd name="T35" fmla="*/ 0 h 405"/>
                <a:gd name="T36" fmla="*/ 0 w 1123"/>
                <a:gd name="T37" fmla="*/ 0 h 405"/>
                <a:gd name="T38" fmla="*/ 0 w 1123"/>
                <a:gd name="T39" fmla="*/ 0 h 405"/>
                <a:gd name="T40" fmla="*/ 0 w 1123"/>
                <a:gd name="T41" fmla="*/ 0 h 405"/>
                <a:gd name="T42" fmla="*/ 0 w 1123"/>
                <a:gd name="T43" fmla="*/ 0 h 405"/>
                <a:gd name="T44" fmla="*/ 0 w 1123"/>
                <a:gd name="T45" fmla="*/ 0 h 405"/>
                <a:gd name="T46" fmla="*/ 0 w 1123"/>
                <a:gd name="T47" fmla="*/ 0 h 405"/>
                <a:gd name="T48" fmla="*/ 0 w 1123"/>
                <a:gd name="T49" fmla="*/ 0 h 405"/>
                <a:gd name="T50" fmla="*/ 0 w 1123"/>
                <a:gd name="T51" fmla="*/ 0 h 405"/>
                <a:gd name="T52" fmla="*/ 0 w 1123"/>
                <a:gd name="T53" fmla="*/ 0 h 405"/>
                <a:gd name="T54" fmla="*/ 0 w 1123"/>
                <a:gd name="T55" fmla="*/ 0 h 405"/>
                <a:gd name="T56" fmla="*/ 0 w 1123"/>
                <a:gd name="T57" fmla="*/ 0 h 405"/>
                <a:gd name="T58" fmla="*/ 0 w 1123"/>
                <a:gd name="T59" fmla="*/ 0 h 405"/>
                <a:gd name="T60" fmla="*/ 0 w 1123"/>
                <a:gd name="T61" fmla="*/ 0 h 405"/>
                <a:gd name="T62" fmla="*/ 0 w 1123"/>
                <a:gd name="T63" fmla="*/ 0 h 405"/>
                <a:gd name="T64" fmla="*/ 0 w 1123"/>
                <a:gd name="T65" fmla="*/ 0 h 405"/>
                <a:gd name="T66" fmla="*/ 0 w 1123"/>
                <a:gd name="T67" fmla="*/ 0 h 405"/>
                <a:gd name="T68" fmla="*/ 0 w 1123"/>
                <a:gd name="T69" fmla="*/ 0 h 405"/>
                <a:gd name="T70" fmla="*/ 0 w 1123"/>
                <a:gd name="T71" fmla="*/ 0 h 40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3"/>
                <a:gd name="T109" fmla="*/ 0 h 405"/>
                <a:gd name="T110" fmla="*/ 1123 w 1123"/>
                <a:gd name="T111" fmla="*/ 405 h 40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3" h="405">
                  <a:moveTo>
                    <a:pt x="0" y="114"/>
                  </a:moveTo>
                  <a:lnTo>
                    <a:pt x="6" y="94"/>
                  </a:lnTo>
                  <a:lnTo>
                    <a:pt x="19" y="77"/>
                  </a:lnTo>
                  <a:lnTo>
                    <a:pt x="39" y="62"/>
                  </a:lnTo>
                  <a:lnTo>
                    <a:pt x="63" y="49"/>
                  </a:lnTo>
                  <a:lnTo>
                    <a:pt x="92" y="37"/>
                  </a:lnTo>
                  <a:lnTo>
                    <a:pt x="125" y="27"/>
                  </a:lnTo>
                  <a:lnTo>
                    <a:pt x="162" y="20"/>
                  </a:lnTo>
                  <a:lnTo>
                    <a:pt x="200" y="14"/>
                  </a:lnTo>
                  <a:lnTo>
                    <a:pt x="241" y="8"/>
                  </a:lnTo>
                  <a:lnTo>
                    <a:pt x="283" y="4"/>
                  </a:lnTo>
                  <a:lnTo>
                    <a:pt x="324" y="2"/>
                  </a:lnTo>
                  <a:lnTo>
                    <a:pt x="366" y="0"/>
                  </a:lnTo>
                  <a:lnTo>
                    <a:pt x="405" y="0"/>
                  </a:lnTo>
                  <a:lnTo>
                    <a:pt x="444" y="0"/>
                  </a:lnTo>
                  <a:lnTo>
                    <a:pt x="480" y="1"/>
                  </a:lnTo>
                  <a:lnTo>
                    <a:pt x="512" y="3"/>
                  </a:lnTo>
                  <a:lnTo>
                    <a:pt x="547" y="5"/>
                  </a:lnTo>
                  <a:lnTo>
                    <a:pt x="581" y="8"/>
                  </a:lnTo>
                  <a:lnTo>
                    <a:pt x="616" y="11"/>
                  </a:lnTo>
                  <a:lnTo>
                    <a:pt x="649" y="15"/>
                  </a:lnTo>
                  <a:lnTo>
                    <a:pt x="684" y="18"/>
                  </a:lnTo>
                  <a:lnTo>
                    <a:pt x="718" y="22"/>
                  </a:lnTo>
                  <a:lnTo>
                    <a:pt x="750" y="26"/>
                  </a:lnTo>
                  <a:lnTo>
                    <a:pt x="783" y="31"/>
                  </a:lnTo>
                  <a:lnTo>
                    <a:pt x="815" y="36"/>
                  </a:lnTo>
                  <a:lnTo>
                    <a:pt x="847" y="43"/>
                  </a:lnTo>
                  <a:lnTo>
                    <a:pt x="878" y="50"/>
                  </a:lnTo>
                  <a:lnTo>
                    <a:pt x="909" y="57"/>
                  </a:lnTo>
                  <a:lnTo>
                    <a:pt x="939" y="66"/>
                  </a:lnTo>
                  <a:lnTo>
                    <a:pt x="968" y="76"/>
                  </a:lnTo>
                  <a:lnTo>
                    <a:pt x="996" y="86"/>
                  </a:lnTo>
                  <a:lnTo>
                    <a:pt x="1023" y="97"/>
                  </a:lnTo>
                  <a:lnTo>
                    <a:pt x="1042" y="106"/>
                  </a:lnTo>
                  <a:lnTo>
                    <a:pt x="1060" y="117"/>
                  </a:lnTo>
                  <a:lnTo>
                    <a:pt x="1077" y="131"/>
                  </a:lnTo>
                  <a:lnTo>
                    <a:pt x="1093" y="145"/>
                  </a:lnTo>
                  <a:lnTo>
                    <a:pt x="1106" y="161"/>
                  </a:lnTo>
                  <a:lnTo>
                    <a:pt x="1115" y="177"/>
                  </a:lnTo>
                  <a:lnTo>
                    <a:pt x="1121" y="195"/>
                  </a:lnTo>
                  <a:lnTo>
                    <a:pt x="1123" y="211"/>
                  </a:lnTo>
                  <a:lnTo>
                    <a:pt x="1116" y="242"/>
                  </a:lnTo>
                  <a:lnTo>
                    <a:pt x="1102" y="270"/>
                  </a:lnTo>
                  <a:lnTo>
                    <a:pt x="1080" y="294"/>
                  </a:lnTo>
                  <a:lnTo>
                    <a:pt x="1054" y="316"/>
                  </a:lnTo>
                  <a:lnTo>
                    <a:pt x="1022" y="334"/>
                  </a:lnTo>
                  <a:lnTo>
                    <a:pt x="986" y="350"/>
                  </a:lnTo>
                  <a:lnTo>
                    <a:pt x="947" y="363"/>
                  </a:lnTo>
                  <a:lnTo>
                    <a:pt x="905" y="375"/>
                  </a:lnTo>
                  <a:lnTo>
                    <a:pt x="861" y="384"/>
                  </a:lnTo>
                  <a:lnTo>
                    <a:pt x="817" y="391"/>
                  </a:lnTo>
                  <a:lnTo>
                    <a:pt x="772" y="397"/>
                  </a:lnTo>
                  <a:lnTo>
                    <a:pt x="728" y="401"/>
                  </a:lnTo>
                  <a:lnTo>
                    <a:pt x="687" y="403"/>
                  </a:lnTo>
                  <a:lnTo>
                    <a:pt x="646" y="404"/>
                  </a:lnTo>
                  <a:lnTo>
                    <a:pt x="610" y="405"/>
                  </a:lnTo>
                  <a:lnTo>
                    <a:pt x="577" y="404"/>
                  </a:lnTo>
                  <a:lnTo>
                    <a:pt x="542" y="401"/>
                  </a:lnTo>
                  <a:lnTo>
                    <a:pt x="501" y="397"/>
                  </a:lnTo>
                  <a:lnTo>
                    <a:pt x="456" y="391"/>
                  </a:lnTo>
                  <a:lnTo>
                    <a:pt x="410" y="383"/>
                  </a:lnTo>
                  <a:lnTo>
                    <a:pt x="361" y="374"/>
                  </a:lnTo>
                  <a:lnTo>
                    <a:pt x="312" y="362"/>
                  </a:lnTo>
                  <a:lnTo>
                    <a:pt x="263" y="349"/>
                  </a:lnTo>
                  <a:lnTo>
                    <a:pt x="215" y="333"/>
                  </a:lnTo>
                  <a:lnTo>
                    <a:pt x="170" y="315"/>
                  </a:lnTo>
                  <a:lnTo>
                    <a:pt x="127" y="294"/>
                  </a:lnTo>
                  <a:lnTo>
                    <a:pt x="89" y="271"/>
                  </a:lnTo>
                  <a:lnTo>
                    <a:pt x="57" y="245"/>
                  </a:lnTo>
                  <a:lnTo>
                    <a:pt x="30" y="217"/>
                  </a:lnTo>
                  <a:lnTo>
                    <a:pt x="12" y="185"/>
                  </a:lnTo>
                  <a:lnTo>
                    <a:pt x="1" y="151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9BA3A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61" name="Freeform 565"/>
            <p:cNvSpPr>
              <a:spLocks/>
            </p:cNvSpPr>
            <p:nvPr/>
          </p:nvSpPr>
          <p:spPr bwMode="auto">
            <a:xfrm>
              <a:off x="4365" y="2435"/>
              <a:ext cx="109" cy="31"/>
            </a:xfrm>
            <a:custGeom>
              <a:avLst/>
              <a:gdLst>
                <a:gd name="T0" fmla="*/ 0 w 1090"/>
                <a:gd name="T1" fmla="*/ 0 h 376"/>
                <a:gd name="T2" fmla="*/ 0 w 1090"/>
                <a:gd name="T3" fmla="*/ 0 h 376"/>
                <a:gd name="T4" fmla="*/ 0 w 1090"/>
                <a:gd name="T5" fmla="*/ 0 h 376"/>
                <a:gd name="T6" fmla="*/ 0 w 1090"/>
                <a:gd name="T7" fmla="*/ 0 h 376"/>
                <a:gd name="T8" fmla="*/ 0 w 1090"/>
                <a:gd name="T9" fmla="*/ 0 h 376"/>
                <a:gd name="T10" fmla="*/ 0 w 1090"/>
                <a:gd name="T11" fmla="*/ 0 h 376"/>
                <a:gd name="T12" fmla="*/ 0 w 1090"/>
                <a:gd name="T13" fmla="*/ 0 h 376"/>
                <a:gd name="T14" fmla="*/ 0 w 1090"/>
                <a:gd name="T15" fmla="*/ 0 h 376"/>
                <a:gd name="T16" fmla="*/ 0 w 1090"/>
                <a:gd name="T17" fmla="*/ 0 h 376"/>
                <a:gd name="T18" fmla="*/ 0 w 1090"/>
                <a:gd name="T19" fmla="*/ 0 h 376"/>
                <a:gd name="T20" fmla="*/ 0 w 1090"/>
                <a:gd name="T21" fmla="*/ 0 h 376"/>
                <a:gd name="T22" fmla="*/ 0 w 1090"/>
                <a:gd name="T23" fmla="*/ 0 h 376"/>
                <a:gd name="T24" fmla="*/ 0 w 1090"/>
                <a:gd name="T25" fmla="*/ 0 h 376"/>
                <a:gd name="T26" fmla="*/ 0 w 1090"/>
                <a:gd name="T27" fmla="*/ 0 h 376"/>
                <a:gd name="T28" fmla="*/ 0 w 1090"/>
                <a:gd name="T29" fmla="*/ 0 h 376"/>
                <a:gd name="T30" fmla="*/ 0 w 1090"/>
                <a:gd name="T31" fmla="*/ 0 h 376"/>
                <a:gd name="T32" fmla="*/ 0 w 1090"/>
                <a:gd name="T33" fmla="*/ 0 h 376"/>
                <a:gd name="T34" fmla="*/ 0 w 1090"/>
                <a:gd name="T35" fmla="*/ 0 h 376"/>
                <a:gd name="T36" fmla="*/ 0 w 1090"/>
                <a:gd name="T37" fmla="*/ 0 h 376"/>
                <a:gd name="T38" fmla="*/ 0 w 1090"/>
                <a:gd name="T39" fmla="*/ 0 h 376"/>
                <a:gd name="T40" fmla="*/ 0 w 1090"/>
                <a:gd name="T41" fmla="*/ 0 h 376"/>
                <a:gd name="T42" fmla="*/ 0 w 1090"/>
                <a:gd name="T43" fmla="*/ 0 h 376"/>
                <a:gd name="T44" fmla="*/ 0 w 1090"/>
                <a:gd name="T45" fmla="*/ 0 h 376"/>
                <a:gd name="T46" fmla="*/ 0 w 1090"/>
                <a:gd name="T47" fmla="*/ 0 h 376"/>
                <a:gd name="T48" fmla="*/ 0 w 1090"/>
                <a:gd name="T49" fmla="*/ 0 h 376"/>
                <a:gd name="T50" fmla="*/ 0 w 1090"/>
                <a:gd name="T51" fmla="*/ 0 h 376"/>
                <a:gd name="T52" fmla="*/ 0 w 1090"/>
                <a:gd name="T53" fmla="*/ 0 h 376"/>
                <a:gd name="T54" fmla="*/ 0 w 1090"/>
                <a:gd name="T55" fmla="*/ 0 h 376"/>
                <a:gd name="T56" fmla="*/ 0 w 1090"/>
                <a:gd name="T57" fmla="*/ 0 h 376"/>
                <a:gd name="T58" fmla="*/ 0 w 1090"/>
                <a:gd name="T59" fmla="*/ 0 h 376"/>
                <a:gd name="T60" fmla="*/ 0 w 1090"/>
                <a:gd name="T61" fmla="*/ 0 h 376"/>
                <a:gd name="T62" fmla="*/ 0 w 1090"/>
                <a:gd name="T63" fmla="*/ 0 h 376"/>
                <a:gd name="T64" fmla="*/ 0 w 1090"/>
                <a:gd name="T65" fmla="*/ 0 h 376"/>
                <a:gd name="T66" fmla="*/ 0 w 1090"/>
                <a:gd name="T67" fmla="*/ 0 h 376"/>
                <a:gd name="T68" fmla="*/ 0 w 1090"/>
                <a:gd name="T69" fmla="*/ 0 h 376"/>
                <a:gd name="T70" fmla="*/ 0 w 1090"/>
                <a:gd name="T71" fmla="*/ 0 h 37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90"/>
                <a:gd name="T109" fmla="*/ 0 h 376"/>
                <a:gd name="T110" fmla="*/ 1090 w 1090"/>
                <a:gd name="T111" fmla="*/ 376 h 37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90" h="376">
                  <a:moveTo>
                    <a:pt x="0" y="105"/>
                  </a:moveTo>
                  <a:lnTo>
                    <a:pt x="7" y="86"/>
                  </a:lnTo>
                  <a:lnTo>
                    <a:pt x="21" y="71"/>
                  </a:lnTo>
                  <a:lnTo>
                    <a:pt x="39" y="56"/>
                  </a:lnTo>
                  <a:lnTo>
                    <a:pt x="63" y="44"/>
                  </a:lnTo>
                  <a:lnTo>
                    <a:pt x="92" y="33"/>
                  </a:lnTo>
                  <a:lnTo>
                    <a:pt x="124" y="25"/>
                  </a:lnTo>
                  <a:lnTo>
                    <a:pt x="160" y="18"/>
                  </a:lnTo>
                  <a:lnTo>
                    <a:pt x="197" y="12"/>
                  </a:lnTo>
                  <a:lnTo>
                    <a:pt x="237" y="7"/>
                  </a:lnTo>
                  <a:lnTo>
                    <a:pt x="277" y="4"/>
                  </a:lnTo>
                  <a:lnTo>
                    <a:pt x="317" y="2"/>
                  </a:lnTo>
                  <a:lnTo>
                    <a:pt x="357" y="0"/>
                  </a:lnTo>
                  <a:lnTo>
                    <a:pt x="396" y="0"/>
                  </a:lnTo>
                  <a:lnTo>
                    <a:pt x="433" y="1"/>
                  </a:lnTo>
                  <a:lnTo>
                    <a:pt x="467" y="2"/>
                  </a:lnTo>
                  <a:lnTo>
                    <a:pt x="498" y="3"/>
                  </a:lnTo>
                  <a:lnTo>
                    <a:pt x="531" y="5"/>
                  </a:lnTo>
                  <a:lnTo>
                    <a:pt x="564" y="7"/>
                  </a:lnTo>
                  <a:lnTo>
                    <a:pt x="598" y="11"/>
                  </a:lnTo>
                  <a:lnTo>
                    <a:pt x="630" y="13"/>
                  </a:lnTo>
                  <a:lnTo>
                    <a:pt x="664" y="16"/>
                  </a:lnTo>
                  <a:lnTo>
                    <a:pt x="696" y="20"/>
                  </a:lnTo>
                  <a:lnTo>
                    <a:pt x="728" y="24"/>
                  </a:lnTo>
                  <a:lnTo>
                    <a:pt x="760" y="28"/>
                  </a:lnTo>
                  <a:lnTo>
                    <a:pt x="792" y="33"/>
                  </a:lnTo>
                  <a:lnTo>
                    <a:pt x="823" y="40"/>
                  </a:lnTo>
                  <a:lnTo>
                    <a:pt x="854" y="46"/>
                  </a:lnTo>
                  <a:lnTo>
                    <a:pt x="884" y="53"/>
                  </a:lnTo>
                  <a:lnTo>
                    <a:pt x="913" y="61"/>
                  </a:lnTo>
                  <a:lnTo>
                    <a:pt x="941" y="70"/>
                  </a:lnTo>
                  <a:lnTo>
                    <a:pt x="968" y="80"/>
                  </a:lnTo>
                  <a:lnTo>
                    <a:pt x="994" y="90"/>
                  </a:lnTo>
                  <a:lnTo>
                    <a:pt x="1011" y="99"/>
                  </a:lnTo>
                  <a:lnTo>
                    <a:pt x="1029" y="109"/>
                  </a:lnTo>
                  <a:lnTo>
                    <a:pt x="1045" y="121"/>
                  </a:lnTo>
                  <a:lnTo>
                    <a:pt x="1060" y="135"/>
                  </a:lnTo>
                  <a:lnTo>
                    <a:pt x="1072" y="149"/>
                  </a:lnTo>
                  <a:lnTo>
                    <a:pt x="1083" y="164"/>
                  </a:lnTo>
                  <a:lnTo>
                    <a:pt x="1088" y="179"/>
                  </a:lnTo>
                  <a:lnTo>
                    <a:pt x="1090" y="194"/>
                  </a:lnTo>
                  <a:lnTo>
                    <a:pt x="1083" y="222"/>
                  </a:lnTo>
                  <a:lnTo>
                    <a:pt x="1069" y="248"/>
                  </a:lnTo>
                  <a:lnTo>
                    <a:pt x="1049" y="270"/>
                  </a:lnTo>
                  <a:lnTo>
                    <a:pt x="1024" y="290"/>
                  </a:lnTo>
                  <a:lnTo>
                    <a:pt x="993" y="308"/>
                  </a:lnTo>
                  <a:lnTo>
                    <a:pt x="959" y="322"/>
                  </a:lnTo>
                  <a:lnTo>
                    <a:pt x="921" y="336"/>
                  </a:lnTo>
                  <a:lnTo>
                    <a:pt x="880" y="346"/>
                  </a:lnTo>
                  <a:lnTo>
                    <a:pt x="839" y="355"/>
                  </a:lnTo>
                  <a:lnTo>
                    <a:pt x="795" y="362"/>
                  </a:lnTo>
                  <a:lnTo>
                    <a:pt x="752" y="368"/>
                  </a:lnTo>
                  <a:lnTo>
                    <a:pt x="709" y="372"/>
                  </a:lnTo>
                  <a:lnTo>
                    <a:pt x="668" y="375"/>
                  </a:lnTo>
                  <a:lnTo>
                    <a:pt x="628" y="376"/>
                  </a:lnTo>
                  <a:lnTo>
                    <a:pt x="592" y="376"/>
                  </a:lnTo>
                  <a:lnTo>
                    <a:pt x="558" y="375"/>
                  </a:lnTo>
                  <a:lnTo>
                    <a:pt x="523" y="373"/>
                  </a:lnTo>
                  <a:lnTo>
                    <a:pt x="482" y="370"/>
                  </a:lnTo>
                  <a:lnTo>
                    <a:pt x="439" y="365"/>
                  </a:lnTo>
                  <a:lnTo>
                    <a:pt x="393" y="357"/>
                  </a:lnTo>
                  <a:lnTo>
                    <a:pt x="346" y="348"/>
                  </a:lnTo>
                  <a:lnTo>
                    <a:pt x="298" y="337"/>
                  </a:lnTo>
                  <a:lnTo>
                    <a:pt x="250" y="324"/>
                  </a:lnTo>
                  <a:lnTo>
                    <a:pt x="203" y="309"/>
                  </a:lnTo>
                  <a:lnTo>
                    <a:pt x="160" y="291"/>
                  </a:lnTo>
                  <a:lnTo>
                    <a:pt x="119" y="271"/>
                  </a:lnTo>
                  <a:lnTo>
                    <a:pt x="84" y="250"/>
                  </a:lnTo>
                  <a:lnTo>
                    <a:pt x="52" y="226"/>
                  </a:lnTo>
                  <a:lnTo>
                    <a:pt x="28" y="199"/>
                  </a:lnTo>
                  <a:lnTo>
                    <a:pt x="10" y="170"/>
                  </a:lnTo>
                  <a:lnTo>
                    <a:pt x="0" y="139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9EA6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62" name="Freeform 566"/>
            <p:cNvSpPr>
              <a:spLocks/>
            </p:cNvSpPr>
            <p:nvPr/>
          </p:nvSpPr>
          <p:spPr bwMode="auto">
            <a:xfrm>
              <a:off x="4366" y="2435"/>
              <a:ext cx="105" cy="29"/>
            </a:xfrm>
            <a:custGeom>
              <a:avLst/>
              <a:gdLst>
                <a:gd name="T0" fmla="*/ 0 w 1054"/>
                <a:gd name="T1" fmla="*/ 0 h 350"/>
                <a:gd name="T2" fmla="*/ 0 w 1054"/>
                <a:gd name="T3" fmla="*/ 0 h 350"/>
                <a:gd name="T4" fmla="*/ 0 w 1054"/>
                <a:gd name="T5" fmla="*/ 0 h 350"/>
                <a:gd name="T6" fmla="*/ 0 w 1054"/>
                <a:gd name="T7" fmla="*/ 0 h 350"/>
                <a:gd name="T8" fmla="*/ 0 w 1054"/>
                <a:gd name="T9" fmla="*/ 0 h 350"/>
                <a:gd name="T10" fmla="*/ 0 w 1054"/>
                <a:gd name="T11" fmla="*/ 0 h 350"/>
                <a:gd name="T12" fmla="*/ 0 w 1054"/>
                <a:gd name="T13" fmla="*/ 0 h 350"/>
                <a:gd name="T14" fmla="*/ 0 w 1054"/>
                <a:gd name="T15" fmla="*/ 0 h 350"/>
                <a:gd name="T16" fmla="*/ 0 w 1054"/>
                <a:gd name="T17" fmla="*/ 0 h 350"/>
                <a:gd name="T18" fmla="*/ 0 w 1054"/>
                <a:gd name="T19" fmla="*/ 0 h 350"/>
                <a:gd name="T20" fmla="*/ 0 w 1054"/>
                <a:gd name="T21" fmla="*/ 0 h 350"/>
                <a:gd name="T22" fmla="*/ 0 w 1054"/>
                <a:gd name="T23" fmla="*/ 0 h 350"/>
                <a:gd name="T24" fmla="*/ 0 w 1054"/>
                <a:gd name="T25" fmla="*/ 0 h 350"/>
                <a:gd name="T26" fmla="*/ 0 w 1054"/>
                <a:gd name="T27" fmla="*/ 0 h 350"/>
                <a:gd name="T28" fmla="*/ 0 w 1054"/>
                <a:gd name="T29" fmla="*/ 0 h 350"/>
                <a:gd name="T30" fmla="*/ 0 w 1054"/>
                <a:gd name="T31" fmla="*/ 0 h 350"/>
                <a:gd name="T32" fmla="*/ 0 w 1054"/>
                <a:gd name="T33" fmla="*/ 0 h 350"/>
                <a:gd name="T34" fmla="*/ 0 w 1054"/>
                <a:gd name="T35" fmla="*/ 0 h 350"/>
                <a:gd name="T36" fmla="*/ 0 w 1054"/>
                <a:gd name="T37" fmla="*/ 0 h 350"/>
                <a:gd name="T38" fmla="*/ 0 w 1054"/>
                <a:gd name="T39" fmla="*/ 0 h 350"/>
                <a:gd name="T40" fmla="*/ 0 w 1054"/>
                <a:gd name="T41" fmla="*/ 0 h 350"/>
                <a:gd name="T42" fmla="*/ 0 w 1054"/>
                <a:gd name="T43" fmla="*/ 0 h 350"/>
                <a:gd name="T44" fmla="*/ 0 w 1054"/>
                <a:gd name="T45" fmla="*/ 0 h 350"/>
                <a:gd name="T46" fmla="*/ 0 w 1054"/>
                <a:gd name="T47" fmla="*/ 0 h 350"/>
                <a:gd name="T48" fmla="*/ 0 w 1054"/>
                <a:gd name="T49" fmla="*/ 0 h 350"/>
                <a:gd name="T50" fmla="*/ 0 w 1054"/>
                <a:gd name="T51" fmla="*/ 0 h 350"/>
                <a:gd name="T52" fmla="*/ 0 w 1054"/>
                <a:gd name="T53" fmla="*/ 0 h 350"/>
                <a:gd name="T54" fmla="*/ 0 w 1054"/>
                <a:gd name="T55" fmla="*/ 0 h 350"/>
                <a:gd name="T56" fmla="*/ 0 w 1054"/>
                <a:gd name="T57" fmla="*/ 0 h 350"/>
                <a:gd name="T58" fmla="*/ 0 w 1054"/>
                <a:gd name="T59" fmla="*/ 0 h 350"/>
                <a:gd name="T60" fmla="*/ 0 w 1054"/>
                <a:gd name="T61" fmla="*/ 0 h 350"/>
                <a:gd name="T62" fmla="*/ 0 w 1054"/>
                <a:gd name="T63" fmla="*/ 0 h 350"/>
                <a:gd name="T64" fmla="*/ 0 w 1054"/>
                <a:gd name="T65" fmla="*/ 0 h 350"/>
                <a:gd name="T66" fmla="*/ 0 w 1054"/>
                <a:gd name="T67" fmla="*/ 0 h 350"/>
                <a:gd name="T68" fmla="*/ 0 w 1054"/>
                <a:gd name="T69" fmla="*/ 0 h 350"/>
                <a:gd name="T70" fmla="*/ 0 w 1054"/>
                <a:gd name="T71" fmla="*/ 0 h 35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54"/>
                <a:gd name="T109" fmla="*/ 0 h 350"/>
                <a:gd name="T110" fmla="*/ 1054 w 1054"/>
                <a:gd name="T111" fmla="*/ 350 h 35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54" h="350">
                  <a:moveTo>
                    <a:pt x="1" y="94"/>
                  </a:moveTo>
                  <a:lnTo>
                    <a:pt x="9" y="78"/>
                  </a:lnTo>
                  <a:lnTo>
                    <a:pt x="22" y="63"/>
                  </a:lnTo>
                  <a:lnTo>
                    <a:pt x="40" y="51"/>
                  </a:lnTo>
                  <a:lnTo>
                    <a:pt x="64" y="41"/>
                  </a:lnTo>
                  <a:lnTo>
                    <a:pt x="92" y="31"/>
                  </a:lnTo>
                  <a:lnTo>
                    <a:pt x="123" y="23"/>
                  </a:lnTo>
                  <a:lnTo>
                    <a:pt x="158" y="17"/>
                  </a:lnTo>
                  <a:lnTo>
                    <a:pt x="195" y="11"/>
                  </a:lnTo>
                  <a:lnTo>
                    <a:pt x="232" y="7"/>
                  </a:lnTo>
                  <a:lnTo>
                    <a:pt x="272" y="4"/>
                  </a:lnTo>
                  <a:lnTo>
                    <a:pt x="310" y="2"/>
                  </a:lnTo>
                  <a:lnTo>
                    <a:pt x="348" y="0"/>
                  </a:lnTo>
                  <a:lnTo>
                    <a:pt x="386" y="0"/>
                  </a:lnTo>
                  <a:lnTo>
                    <a:pt x="420" y="0"/>
                  </a:lnTo>
                  <a:lnTo>
                    <a:pt x="453" y="1"/>
                  </a:lnTo>
                  <a:lnTo>
                    <a:pt x="482" y="2"/>
                  </a:lnTo>
                  <a:lnTo>
                    <a:pt x="514" y="4"/>
                  </a:lnTo>
                  <a:lnTo>
                    <a:pt x="545" y="6"/>
                  </a:lnTo>
                  <a:lnTo>
                    <a:pt x="578" y="10"/>
                  </a:lnTo>
                  <a:lnTo>
                    <a:pt x="609" y="12"/>
                  </a:lnTo>
                  <a:lnTo>
                    <a:pt x="642" y="15"/>
                  </a:lnTo>
                  <a:lnTo>
                    <a:pt x="674" y="19"/>
                  </a:lnTo>
                  <a:lnTo>
                    <a:pt x="705" y="22"/>
                  </a:lnTo>
                  <a:lnTo>
                    <a:pt x="737" y="27"/>
                  </a:lnTo>
                  <a:lnTo>
                    <a:pt x="768" y="32"/>
                  </a:lnTo>
                  <a:lnTo>
                    <a:pt x="799" y="37"/>
                  </a:lnTo>
                  <a:lnTo>
                    <a:pt x="829" y="44"/>
                  </a:lnTo>
                  <a:lnTo>
                    <a:pt x="858" y="50"/>
                  </a:lnTo>
                  <a:lnTo>
                    <a:pt x="887" y="57"/>
                  </a:lnTo>
                  <a:lnTo>
                    <a:pt x="914" y="65"/>
                  </a:lnTo>
                  <a:lnTo>
                    <a:pt x="941" y="75"/>
                  </a:lnTo>
                  <a:lnTo>
                    <a:pt x="965" y="84"/>
                  </a:lnTo>
                  <a:lnTo>
                    <a:pt x="981" y="92"/>
                  </a:lnTo>
                  <a:lnTo>
                    <a:pt x="998" y="102"/>
                  </a:lnTo>
                  <a:lnTo>
                    <a:pt x="1014" y="113"/>
                  </a:lnTo>
                  <a:lnTo>
                    <a:pt x="1028" y="125"/>
                  </a:lnTo>
                  <a:lnTo>
                    <a:pt x="1040" y="139"/>
                  </a:lnTo>
                  <a:lnTo>
                    <a:pt x="1048" y="152"/>
                  </a:lnTo>
                  <a:lnTo>
                    <a:pt x="1053" y="166"/>
                  </a:lnTo>
                  <a:lnTo>
                    <a:pt x="1054" y="180"/>
                  </a:lnTo>
                  <a:lnTo>
                    <a:pt x="1049" y="205"/>
                  </a:lnTo>
                  <a:lnTo>
                    <a:pt x="1037" y="228"/>
                  </a:lnTo>
                  <a:lnTo>
                    <a:pt x="1018" y="248"/>
                  </a:lnTo>
                  <a:lnTo>
                    <a:pt x="994" y="266"/>
                  </a:lnTo>
                  <a:lnTo>
                    <a:pt x="965" y="283"/>
                  </a:lnTo>
                  <a:lnTo>
                    <a:pt x="932" y="296"/>
                  </a:lnTo>
                  <a:lnTo>
                    <a:pt x="897" y="309"/>
                  </a:lnTo>
                  <a:lnTo>
                    <a:pt x="858" y="319"/>
                  </a:lnTo>
                  <a:lnTo>
                    <a:pt x="818" y="328"/>
                  </a:lnTo>
                  <a:lnTo>
                    <a:pt x="776" y="336"/>
                  </a:lnTo>
                  <a:lnTo>
                    <a:pt x="733" y="341"/>
                  </a:lnTo>
                  <a:lnTo>
                    <a:pt x="693" y="345"/>
                  </a:lnTo>
                  <a:lnTo>
                    <a:pt x="652" y="348"/>
                  </a:lnTo>
                  <a:lnTo>
                    <a:pt x="613" y="350"/>
                  </a:lnTo>
                  <a:lnTo>
                    <a:pt x="577" y="350"/>
                  </a:lnTo>
                  <a:lnTo>
                    <a:pt x="543" y="349"/>
                  </a:lnTo>
                  <a:lnTo>
                    <a:pt x="508" y="347"/>
                  </a:lnTo>
                  <a:lnTo>
                    <a:pt x="467" y="344"/>
                  </a:lnTo>
                  <a:lnTo>
                    <a:pt x="424" y="338"/>
                  </a:lnTo>
                  <a:lnTo>
                    <a:pt x="378" y="330"/>
                  </a:lnTo>
                  <a:lnTo>
                    <a:pt x="332" y="321"/>
                  </a:lnTo>
                  <a:lnTo>
                    <a:pt x="285" y="311"/>
                  </a:lnTo>
                  <a:lnTo>
                    <a:pt x="239" y="297"/>
                  </a:lnTo>
                  <a:lnTo>
                    <a:pt x="195" y="283"/>
                  </a:lnTo>
                  <a:lnTo>
                    <a:pt x="152" y="266"/>
                  </a:lnTo>
                  <a:lnTo>
                    <a:pt x="113" y="248"/>
                  </a:lnTo>
                  <a:lnTo>
                    <a:pt x="79" y="227"/>
                  </a:lnTo>
                  <a:lnTo>
                    <a:pt x="49" y="204"/>
                  </a:lnTo>
                  <a:lnTo>
                    <a:pt x="26" y="179"/>
                  </a:lnTo>
                  <a:lnTo>
                    <a:pt x="10" y="153"/>
                  </a:lnTo>
                  <a:lnTo>
                    <a:pt x="0" y="12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rgbClr val="A3A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63" name="Freeform 567"/>
            <p:cNvSpPr>
              <a:spLocks/>
            </p:cNvSpPr>
            <p:nvPr/>
          </p:nvSpPr>
          <p:spPr bwMode="auto">
            <a:xfrm>
              <a:off x="4367" y="2435"/>
              <a:ext cx="103" cy="27"/>
            </a:xfrm>
            <a:custGeom>
              <a:avLst/>
              <a:gdLst>
                <a:gd name="T0" fmla="*/ 0 w 1022"/>
                <a:gd name="T1" fmla="*/ 0 h 323"/>
                <a:gd name="T2" fmla="*/ 0 w 1022"/>
                <a:gd name="T3" fmla="*/ 0 h 323"/>
                <a:gd name="T4" fmla="*/ 0 w 1022"/>
                <a:gd name="T5" fmla="*/ 0 h 323"/>
                <a:gd name="T6" fmla="*/ 0 w 1022"/>
                <a:gd name="T7" fmla="*/ 0 h 323"/>
                <a:gd name="T8" fmla="*/ 0 w 1022"/>
                <a:gd name="T9" fmla="*/ 0 h 323"/>
                <a:gd name="T10" fmla="*/ 0 w 1022"/>
                <a:gd name="T11" fmla="*/ 0 h 323"/>
                <a:gd name="T12" fmla="*/ 0 w 1022"/>
                <a:gd name="T13" fmla="*/ 0 h 323"/>
                <a:gd name="T14" fmla="*/ 0 w 1022"/>
                <a:gd name="T15" fmla="*/ 0 h 323"/>
                <a:gd name="T16" fmla="*/ 0 w 1022"/>
                <a:gd name="T17" fmla="*/ 0 h 323"/>
                <a:gd name="T18" fmla="*/ 0 w 1022"/>
                <a:gd name="T19" fmla="*/ 0 h 323"/>
                <a:gd name="T20" fmla="*/ 0 w 1022"/>
                <a:gd name="T21" fmla="*/ 0 h 323"/>
                <a:gd name="T22" fmla="*/ 0 w 1022"/>
                <a:gd name="T23" fmla="*/ 0 h 323"/>
                <a:gd name="T24" fmla="*/ 0 w 1022"/>
                <a:gd name="T25" fmla="*/ 0 h 323"/>
                <a:gd name="T26" fmla="*/ 0 w 1022"/>
                <a:gd name="T27" fmla="*/ 0 h 323"/>
                <a:gd name="T28" fmla="*/ 0 w 1022"/>
                <a:gd name="T29" fmla="*/ 0 h 323"/>
                <a:gd name="T30" fmla="*/ 0 w 1022"/>
                <a:gd name="T31" fmla="*/ 0 h 323"/>
                <a:gd name="T32" fmla="*/ 0 w 1022"/>
                <a:gd name="T33" fmla="*/ 0 h 323"/>
                <a:gd name="T34" fmla="*/ 0 w 1022"/>
                <a:gd name="T35" fmla="*/ 0 h 323"/>
                <a:gd name="T36" fmla="*/ 0 w 1022"/>
                <a:gd name="T37" fmla="*/ 0 h 323"/>
                <a:gd name="T38" fmla="*/ 0 w 1022"/>
                <a:gd name="T39" fmla="*/ 0 h 323"/>
                <a:gd name="T40" fmla="*/ 0 w 1022"/>
                <a:gd name="T41" fmla="*/ 0 h 323"/>
                <a:gd name="T42" fmla="*/ 0 w 1022"/>
                <a:gd name="T43" fmla="*/ 0 h 323"/>
                <a:gd name="T44" fmla="*/ 0 w 1022"/>
                <a:gd name="T45" fmla="*/ 0 h 323"/>
                <a:gd name="T46" fmla="*/ 0 w 1022"/>
                <a:gd name="T47" fmla="*/ 0 h 323"/>
                <a:gd name="T48" fmla="*/ 0 w 1022"/>
                <a:gd name="T49" fmla="*/ 0 h 323"/>
                <a:gd name="T50" fmla="*/ 0 w 1022"/>
                <a:gd name="T51" fmla="*/ 0 h 323"/>
                <a:gd name="T52" fmla="*/ 0 w 1022"/>
                <a:gd name="T53" fmla="*/ 0 h 323"/>
                <a:gd name="T54" fmla="*/ 0 w 1022"/>
                <a:gd name="T55" fmla="*/ 0 h 323"/>
                <a:gd name="T56" fmla="*/ 0 w 1022"/>
                <a:gd name="T57" fmla="*/ 0 h 323"/>
                <a:gd name="T58" fmla="*/ 0 w 1022"/>
                <a:gd name="T59" fmla="*/ 0 h 323"/>
                <a:gd name="T60" fmla="*/ 0 w 1022"/>
                <a:gd name="T61" fmla="*/ 0 h 323"/>
                <a:gd name="T62" fmla="*/ 0 w 1022"/>
                <a:gd name="T63" fmla="*/ 0 h 323"/>
                <a:gd name="T64" fmla="*/ 0 w 1022"/>
                <a:gd name="T65" fmla="*/ 0 h 323"/>
                <a:gd name="T66" fmla="*/ 0 w 1022"/>
                <a:gd name="T67" fmla="*/ 0 h 323"/>
                <a:gd name="T68" fmla="*/ 0 w 1022"/>
                <a:gd name="T69" fmla="*/ 0 h 323"/>
                <a:gd name="T70" fmla="*/ 0 w 1022"/>
                <a:gd name="T71" fmla="*/ 0 h 32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22"/>
                <a:gd name="T109" fmla="*/ 0 h 323"/>
                <a:gd name="T110" fmla="*/ 1022 w 1022"/>
                <a:gd name="T111" fmla="*/ 323 h 32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22" h="323">
                  <a:moveTo>
                    <a:pt x="2" y="82"/>
                  </a:moveTo>
                  <a:lnTo>
                    <a:pt x="10" y="68"/>
                  </a:lnTo>
                  <a:lnTo>
                    <a:pt x="23" y="55"/>
                  </a:lnTo>
                  <a:lnTo>
                    <a:pt x="42" y="44"/>
                  </a:lnTo>
                  <a:lnTo>
                    <a:pt x="66" y="33"/>
                  </a:lnTo>
                  <a:lnTo>
                    <a:pt x="92" y="25"/>
                  </a:lnTo>
                  <a:lnTo>
                    <a:pt x="123" y="19"/>
                  </a:lnTo>
                  <a:lnTo>
                    <a:pt x="156" y="13"/>
                  </a:lnTo>
                  <a:lnTo>
                    <a:pt x="192" y="9"/>
                  </a:lnTo>
                  <a:lnTo>
                    <a:pt x="228" y="4"/>
                  </a:lnTo>
                  <a:lnTo>
                    <a:pt x="265" y="2"/>
                  </a:lnTo>
                  <a:lnTo>
                    <a:pt x="303" y="0"/>
                  </a:lnTo>
                  <a:lnTo>
                    <a:pt x="339" y="0"/>
                  </a:lnTo>
                  <a:lnTo>
                    <a:pt x="374" y="0"/>
                  </a:lnTo>
                  <a:lnTo>
                    <a:pt x="407" y="0"/>
                  </a:lnTo>
                  <a:lnTo>
                    <a:pt x="438" y="1"/>
                  </a:lnTo>
                  <a:lnTo>
                    <a:pt x="465" y="3"/>
                  </a:lnTo>
                  <a:lnTo>
                    <a:pt x="495" y="4"/>
                  </a:lnTo>
                  <a:lnTo>
                    <a:pt x="526" y="6"/>
                  </a:lnTo>
                  <a:lnTo>
                    <a:pt x="557" y="9"/>
                  </a:lnTo>
                  <a:lnTo>
                    <a:pt x="588" y="12"/>
                  </a:lnTo>
                  <a:lnTo>
                    <a:pt x="620" y="15"/>
                  </a:lnTo>
                  <a:lnTo>
                    <a:pt x="651" y="18"/>
                  </a:lnTo>
                  <a:lnTo>
                    <a:pt x="682" y="22"/>
                  </a:lnTo>
                  <a:lnTo>
                    <a:pt x="713" y="26"/>
                  </a:lnTo>
                  <a:lnTo>
                    <a:pt x="744" y="30"/>
                  </a:lnTo>
                  <a:lnTo>
                    <a:pt x="774" y="35"/>
                  </a:lnTo>
                  <a:lnTo>
                    <a:pt x="803" y="42"/>
                  </a:lnTo>
                  <a:lnTo>
                    <a:pt x="831" y="48"/>
                  </a:lnTo>
                  <a:lnTo>
                    <a:pt x="858" y="55"/>
                  </a:lnTo>
                  <a:lnTo>
                    <a:pt x="885" y="62"/>
                  </a:lnTo>
                  <a:lnTo>
                    <a:pt x="909" y="71"/>
                  </a:lnTo>
                  <a:lnTo>
                    <a:pt x="933" y="80"/>
                  </a:lnTo>
                  <a:lnTo>
                    <a:pt x="949" y="86"/>
                  </a:lnTo>
                  <a:lnTo>
                    <a:pt x="964" y="94"/>
                  </a:lnTo>
                  <a:lnTo>
                    <a:pt x="980" y="105"/>
                  </a:lnTo>
                  <a:lnTo>
                    <a:pt x="995" y="115"/>
                  </a:lnTo>
                  <a:lnTo>
                    <a:pt x="1006" y="128"/>
                  </a:lnTo>
                  <a:lnTo>
                    <a:pt x="1015" y="140"/>
                  </a:lnTo>
                  <a:lnTo>
                    <a:pt x="1021" y="153"/>
                  </a:lnTo>
                  <a:lnTo>
                    <a:pt x="1022" y="166"/>
                  </a:lnTo>
                  <a:lnTo>
                    <a:pt x="1016" y="188"/>
                  </a:lnTo>
                  <a:lnTo>
                    <a:pt x="1004" y="207"/>
                  </a:lnTo>
                  <a:lnTo>
                    <a:pt x="986" y="225"/>
                  </a:lnTo>
                  <a:lnTo>
                    <a:pt x="963" y="241"/>
                  </a:lnTo>
                  <a:lnTo>
                    <a:pt x="935" y="256"/>
                  </a:lnTo>
                  <a:lnTo>
                    <a:pt x="903" y="269"/>
                  </a:lnTo>
                  <a:lnTo>
                    <a:pt x="869" y="281"/>
                  </a:lnTo>
                  <a:lnTo>
                    <a:pt x="831" y="291"/>
                  </a:lnTo>
                  <a:lnTo>
                    <a:pt x="792" y="300"/>
                  </a:lnTo>
                  <a:lnTo>
                    <a:pt x="752" y="308"/>
                  </a:lnTo>
                  <a:lnTo>
                    <a:pt x="711" y="313"/>
                  </a:lnTo>
                  <a:lnTo>
                    <a:pt x="671" y="318"/>
                  </a:lnTo>
                  <a:lnTo>
                    <a:pt x="631" y="321"/>
                  </a:lnTo>
                  <a:lnTo>
                    <a:pt x="593" y="322"/>
                  </a:lnTo>
                  <a:lnTo>
                    <a:pt x="557" y="323"/>
                  </a:lnTo>
                  <a:lnTo>
                    <a:pt x="523" y="322"/>
                  </a:lnTo>
                  <a:lnTo>
                    <a:pt x="487" y="320"/>
                  </a:lnTo>
                  <a:lnTo>
                    <a:pt x="448" y="317"/>
                  </a:lnTo>
                  <a:lnTo>
                    <a:pt x="405" y="311"/>
                  </a:lnTo>
                  <a:lnTo>
                    <a:pt x="360" y="304"/>
                  </a:lnTo>
                  <a:lnTo>
                    <a:pt x="315" y="294"/>
                  </a:lnTo>
                  <a:lnTo>
                    <a:pt x="269" y="284"/>
                  </a:lnTo>
                  <a:lnTo>
                    <a:pt x="224" y="271"/>
                  </a:lnTo>
                  <a:lnTo>
                    <a:pt x="182" y="257"/>
                  </a:lnTo>
                  <a:lnTo>
                    <a:pt x="141" y="240"/>
                  </a:lnTo>
                  <a:lnTo>
                    <a:pt x="103" y="223"/>
                  </a:lnTo>
                  <a:lnTo>
                    <a:pt x="70" y="203"/>
                  </a:lnTo>
                  <a:lnTo>
                    <a:pt x="42" y="182"/>
                  </a:lnTo>
                  <a:lnTo>
                    <a:pt x="21" y="160"/>
                  </a:lnTo>
                  <a:lnTo>
                    <a:pt x="6" y="136"/>
                  </a:lnTo>
                  <a:lnTo>
                    <a:pt x="0" y="110"/>
                  </a:lnTo>
                  <a:lnTo>
                    <a:pt x="2" y="82"/>
                  </a:lnTo>
                  <a:close/>
                </a:path>
              </a:pathLst>
            </a:custGeom>
            <a:solidFill>
              <a:srgbClr val="A8B0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64" name="Freeform 568"/>
            <p:cNvSpPr>
              <a:spLocks/>
            </p:cNvSpPr>
            <p:nvPr/>
          </p:nvSpPr>
          <p:spPr bwMode="auto">
            <a:xfrm>
              <a:off x="4369" y="2435"/>
              <a:ext cx="99" cy="25"/>
            </a:xfrm>
            <a:custGeom>
              <a:avLst/>
              <a:gdLst>
                <a:gd name="T0" fmla="*/ 0 w 988"/>
                <a:gd name="T1" fmla="*/ 0 h 299"/>
                <a:gd name="T2" fmla="*/ 0 w 988"/>
                <a:gd name="T3" fmla="*/ 0 h 299"/>
                <a:gd name="T4" fmla="*/ 0 w 988"/>
                <a:gd name="T5" fmla="*/ 0 h 299"/>
                <a:gd name="T6" fmla="*/ 0 w 988"/>
                <a:gd name="T7" fmla="*/ 0 h 299"/>
                <a:gd name="T8" fmla="*/ 0 w 988"/>
                <a:gd name="T9" fmla="*/ 0 h 299"/>
                <a:gd name="T10" fmla="*/ 0 w 988"/>
                <a:gd name="T11" fmla="*/ 0 h 299"/>
                <a:gd name="T12" fmla="*/ 0 w 988"/>
                <a:gd name="T13" fmla="*/ 0 h 299"/>
                <a:gd name="T14" fmla="*/ 0 w 988"/>
                <a:gd name="T15" fmla="*/ 0 h 299"/>
                <a:gd name="T16" fmla="*/ 0 w 988"/>
                <a:gd name="T17" fmla="*/ 0 h 299"/>
                <a:gd name="T18" fmla="*/ 0 w 988"/>
                <a:gd name="T19" fmla="*/ 0 h 299"/>
                <a:gd name="T20" fmla="*/ 0 w 988"/>
                <a:gd name="T21" fmla="*/ 0 h 299"/>
                <a:gd name="T22" fmla="*/ 0 w 988"/>
                <a:gd name="T23" fmla="*/ 0 h 299"/>
                <a:gd name="T24" fmla="*/ 0 w 988"/>
                <a:gd name="T25" fmla="*/ 0 h 299"/>
                <a:gd name="T26" fmla="*/ 0 w 988"/>
                <a:gd name="T27" fmla="*/ 0 h 299"/>
                <a:gd name="T28" fmla="*/ 0 w 988"/>
                <a:gd name="T29" fmla="*/ 0 h 299"/>
                <a:gd name="T30" fmla="*/ 0 w 988"/>
                <a:gd name="T31" fmla="*/ 0 h 299"/>
                <a:gd name="T32" fmla="*/ 0 w 988"/>
                <a:gd name="T33" fmla="*/ 0 h 299"/>
                <a:gd name="T34" fmla="*/ 0 w 988"/>
                <a:gd name="T35" fmla="*/ 0 h 299"/>
                <a:gd name="T36" fmla="*/ 0 w 988"/>
                <a:gd name="T37" fmla="*/ 0 h 299"/>
                <a:gd name="T38" fmla="*/ 0 w 988"/>
                <a:gd name="T39" fmla="*/ 0 h 299"/>
                <a:gd name="T40" fmla="*/ 0 w 988"/>
                <a:gd name="T41" fmla="*/ 0 h 299"/>
                <a:gd name="T42" fmla="*/ 0 w 988"/>
                <a:gd name="T43" fmla="*/ 0 h 299"/>
                <a:gd name="T44" fmla="*/ 0 w 988"/>
                <a:gd name="T45" fmla="*/ 0 h 299"/>
                <a:gd name="T46" fmla="*/ 0 w 988"/>
                <a:gd name="T47" fmla="*/ 0 h 299"/>
                <a:gd name="T48" fmla="*/ 0 w 988"/>
                <a:gd name="T49" fmla="*/ 0 h 299"/>
                <a:gd name="T50" fmla="*/ 0 w 988"/>
                <a:gd name="T51" fmla="*/ 0 h 299"/>
                <a:gd name="T52" fmla="*/ 0 w 988"/>
                <a:gd name="T53" fmla="*/ 0 h 299"/>
                <a:gd name="T54" fmla="*/ 0 w 988"/>
                <a:gd name="T55" fmla="*/ 0 h 299"/>
                <a:gd name="T56" fmla="*/ 0 w 988"/>
                <a:gd name="T57" fmla="*/ 0 h 299"/>
                <a:gd name="T58" fmla="*/ 0 w 988"/>
                <a:gd name="T59" fmla="*/ 0 h 299"/>
                <a:gd name="T60" fmla="*/ 0 w 988"/>
                <a:gd name="T61" fmla="*/ 0 h 299"/>
                <a:gd name="T62" fmla="*/ 0 w 988"/>
                <a:gd name="T63" fmla="*/ 0 h 299"/>
                <a:gd name="T64" fmla="*/ 0 w 988"/>
                <a:gd name="T65" fmla="*/ 0 h 299"/>
                <a:gd name="T66" fmla="*/ 0 w 988"/>
                <a:gd name="T67" fmla="*/ 0 h 299"/>
                <a:gd name="T68" fmla="*/ 0 w 988"/>
                <a:gd name="T69" fmla="*/ 0 h 299"/>
                <a:gd name="T70" fmla="*/ 0 w 988"/>
                <a:gd name="T71" fmla="*/ 0 h 29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88"/>
                <a:gd name="T109" fmla="*/ 0 h 299"/>
                <a:gd name="T110" fmla="*/ 988 w 988"/>
                <a:gd name="T111" fmla="*/ 299 h 29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88" h="299">
                  <a:moveTo>
                    <a:pt x="3" y="75"/>
                  </a:moveTo>
                  <a:lnTo>
                    <a:pt x="11" y="62"/>
                  </a:lnTo>
                  <a:lnTo>
                    <a:pt x="24" y="51"/>
                  </a:lnTo>
                  <a:lnTo>
                    <a:pt x="43" y="41"/>
                  </a:lnTo>
                  <a:lnTo>
                    <a:pt x="65" y="32"/>
                  </a:lnTo>
                  <a:lnTo>
                    <a:pt x="91" y="25"/>
                  </a:lnTo>
                  <a:lnTo>
                    <a:pt x="121" y="19"/>
                  </a:lnTo>
                  <a:lnTo>
                    <a:pt x="153" y="14"/>
                  </a:lnTo>
                  <a:lnTo>
                    <a:pt x="187" y="10"/>
                  </a:lnTo>
                  <a:lnTo>
                    <a:pt x="222" y="5"/>
                  </a:lnTo>
                  <a:lnTo>
                    <a:pt x="258" y="3"/>
                  </a:lnTo>
                  <a:lnTo>
                    <a:pt x="295" y="2"/>
                  </a:lnTo>
                  <a:lnTo>
                    <a:pt x="329" y="1"/>
                  </a:lnTo>
                  <a:lnTo>
                    <a:pt x="363" y="0"/>
                  </a:lnTo>
                  <a:lnTo>
                    <a:pt x="395" y="1"/>
                  </a:lnTo>
                  <a:lnTo>
                    <a:pt x="424" y="2"/>
                  </a:lnTo>
                  <a:lnTo>
                    <a:pt x="450" y="3"/>
                  </a:lnTo>
                  <a:lnTo>
                    <a:pt x="478" y="4"/>
                  </a:lnTo>
                  <a:lnTo>
                    <a:pt x="507" y="6"/>
                  </a:lnTo>
                  <a:lnTo>
                    <a:pt x="537" y="9"/>
                  </a:lnTo>
                  <a:lnTo>
                    <a:pt x="566" y="12"/>
                  </a:lnTo>
                  <a:lnTo>
                    <a:pt x="596" y="14"/>
                  </a:lnTo>
                  <a:lnTo>
                    <a:pt x="627" y="18"/>
                  </a:lnTo>
                  <a:lnTo>
                    <a:pt x="658" y="21"/>
                  </a:lnTo>
                  <a:lnTo>
                    <a:pt x="688" y="25"/>
                  </a:lnTo>
                  <a:lnTo>
                    <a:pt x="717" y="29"/>
                  </a:lnTo>
                  <a:lnTo>
                    <a:pt x="748" y="34"/>
                  </a:lnTo>
                  <a:lnTo>
                    <a:pt x="776" y="40"/>
                  </a:lnTo>
                  <a:lnTo>
                    <a:pt x="805" y="46"/>
                  </a:lnTo>
                  <a:lnTo>
                    <a:pt x="831" y="52"/>
                  </a:lnTo>
                  <a:lnTo>
                    <a:pt x="857" y="59"/>
                  </a:lnTo>
                  <a:lnTo>
                    <a:pt x="881" y="67"/>
                  </a:lnTo>
                  <a:lnTo>
                    <a:pt x="903" y="75"/>
                  </a:lnTo>
                  <a:lnTo>
                    <a:pt x="918" y="80"/>
                  </a:lnTo>
                  <a:lnTo>
                    <a:pt x="932" y="88"/>
                  </a:lnTo>
                  <a:lnTo>
                    <a:pt x="946" y="97"/>
                  </a:lnTo>
                  <a:lnTo>
                    <a:pt x="960" y="107"/>
                  </a:lnTo>
                  <a:lnTo>
                    <a:pt x="972" y="117"/>
                  </a:lnTo>
                  <a:lnTo>
                    <a:pt x="981" y="130"/>
                  </a:lnTo>
                  <a:lnTo>
                    <a:pt x="987" y="141"/>
                  </a:lnTo>
                  <a:lnTo>
                    <a:pt x="988" y="153"/>
                  </a:lnTo>
                  <a:lnTo>
                    <a:pt x="983" y="171"/>
                  </a:lnTo>
                  <a:lnTo>
                    <a:pt x="972" y="189"/>
                  </a:lnTo>
                  <a:lnTo>
                    <a:pt x="954" y="204"/>
                  </a:lnTo>
                  <a:lnTo>
                    <a:pt x="932" y="219"/>
                  </a:lnTo>
                  <a:lnTo>
                    <a:pt x="905" y="232"/>
                  </a:lnTo>
                  <a:lnTo>
                    <a:pt x="876" y="245"/>
                  </a:lnTo>
                  <a:lnTo>
                    <a:pt x="842" y="255"/>
                  </a:lnTo>
                  <a:lnTo>
                    <a:pt x="806" y="265"/>
                  </a:lnTo>
                  <a:lnTo>
                    <a:pt x="768" y="274"/>
                  </a:lnTo>
                  <a:lnTo>
                    <a:pt x="730" y="281"/>
                  </a:lnTo>
                  <a:lnTo>
                    <a:pt x="689" y="287"/>
                  </a:lnTo>
                  <a:lnTo>
                    <a:pt x="650" y="292"/>
                  </a:lnTo>
                  <a:lnTo>
                    <a:pt x="611" y="295"/>
                  </a:lnTo>
                  <a:lnTo>
                    <a:pt x="573" y="298"/>
                  </a:lnTo>
                  <a:lnTo>
                    <a:pt x="537" y="299"/>
                  </a:lnTo>
                  <a:lnTo>
                    <a:pt x="503" y="299"/>
                  </a:lnTo>
                  <a:lnTo>
                    <a:pt x="467" y="297"/>
                  </a:lnTo>
                  <a:lnTo>
                    <a:pt x="429" y="293"/>
                  </a:lnTo>
                  <a:lnTo>
                    <a:pt x="387" y="287"/>
                  </a:lnTo>
                  <a:lnTo>
                    <a:pt x="344" y="280"/>
                  </a:lnTo>
                  <a:lnTo>
                    <a:pt x="300" y="270"/>
                  </a:lnTo>
                  <a:lnTo>
                    <a:pt x="256" y="259"/>
                  </a:lnTo>
                  <a:lnTo>
                    <a:pt x="212" y="247"/>
                  </a:lnTo>
                  <a:lnTo>
                    <a:pt x="171" y="232"/>
                  </a:lnTo>
                  <a:lnTo>
                    <a:pt x="131" y="217"/>
                  </a:lnTo>
                  <a:lnTo>
                    <a:pt x="95" y="200"/>
                  </a:lnTo>
                  <a:lnTo>
                    <a:pt x="64" y="182"/>
                  </a:lnTo>
                  <a:lnTo>
                    <a:pt x="37" y="163"/>
                  </a:lnTo>
                  <a:lnTo>
                    <a:pt x="18" y="142"/>
                  </a:lnTo>
                  <a:lnTo>
                    <a:pt x="5" y="121"/>
                  </a:lnTo>
                  <a:lnTo>
                    <a:pt x="0" y="99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AD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65" name="Freeform 569"/>
            <p:cNvSpPr>
              <a:spLocks/>
            </p:cNvSpPr>
            <p:nvPr/>
          </p:nvSpPr>
          <p:spPr bwMode="auto">
            <a:xfrm>
              <a:off x="4370" y="2436"/>
              <a:ext cx="96" cy="22"/>
            </a:xfrm>
            <a:custGeom>
              <a:avLst/>
              <a:gdLst>
                <a:gd name="T0" fmla="*/ 0 w 955"/>
                <a:gd name="T1" fmla="*/ 0 h 272"/>
                <a:gd name="T2" fmla="*/ 0 w 955"/>
                <a:gd name="T3" fmla="*/ 0 h 272"/>
                <a:gd name="T4" fmla="*/ 0 w 955"/>
                <a:gd name="T5" fmla="*/ 0 h 272"/>
                <a:gd name="T6" fmla="*/ 0 w 955"/>
                <a:gd name="T7" fmla="*/ 0 h 272"/>
                <a:gd name="T8" fmla="*/ 0 w 955"/>
                <a:gd name="T9" fmla="*/ 0 h 272"/>
                <a:gd name="T10" fmla="*/ 0 w 955"/>
                <a:gd name="T11" fmla="*/ 0 h 272"/>
                <a:gd name="T12" fmla="*/ 0 w 955"/>
                <a:gd name="T13" fmla="*/ 0 h 272"/>
                <a:gd name="T14" fmla="*/ 0 w 955"/>
                <a:gd name="T15" fmla="*/ 0 h 272"/>
                <a:gd name="T16" fmla="*/ 0 w 955"/>
                <a:gd name="T17" fmla="*/ 0 h 272"/>
                <a:gd name="T18" fmla="*/ 0 w 955"/>
                <a:gd name="T19" fmla="*/ 0 h 272"/>
                <a:gd name="T20" fmla="*/ 0 w 955"/>
                <a:gd name="T21" fmla="*/ 0 h 272"/>
                <a:gd name="T22" fmla="*/ 0 w 955"/>
                <a:gd name="T23" fmla="*/ 0 h 272"/>
                <a:gd name="T24" fmla="*/ 0 w 955"/>
                <a:gd name="T25" fmla="*/ 0 h 272"/>
                <a:gd name="T26" fmla="*/ 0 w 955"/>
                <a:gd name="T27" fmla="*/ 0 h 272"/>
                <a:gd name="T28" fmla="*/ 0 w 955"/>
                <a:gd name="T29" fmla="*/ 0 h 272"/>
                <a:gd name="T30" fmla="*/ 0 w 955"/>
                <a:gd name="T31" fmla="*/ 0 h 272"/>
                <a:gd name="T32" fmla="*/ 0 w 955"/>
                <a:gd name="T33" fmla="*/ 0 h 272"/>
                <a:gd name="T34" fmla="*/ 0 w 955"/>
                <a:gd name="T35" fmla="*/ 0 h 272"/>
                <a:gd name="T36" fmla="*/ 0 w 955"/>
                <a:gd name="T37" fmla="*/ 0 h 272"/>
                <a:gd name="T38" fmla="*/ 0 w 955"/>
                <a:gd name="T39" fmla="*/ 0 h 272"/>
                <a:gd name="T40" fmla="*/ 0 w 955"/>
                <a:gd name="T41" fmla="*/ 0 h 272"/>
                <a:gd name="T42" fmla="*/ 0 w 955"/>
                <a:gd name="T43" fmla="*/ 0 h 272"/>
                <a:gd name="T44" fmla="*/ 0 w 955"/>
                <a:gd name="T45" fmla="*/ 0 h 272"/>
                <a:gd name="T46" fmla="*/ 0 w 955"/>
                <a:gd name="T47" fmla="*/ 0 h 272"/>
                <a:gd name="T48" fmla="*/ 0 w 955"/>
                <a:gd name="T49" fmla="*/ 0 h 272"/>
                <a:gd name="T50" fmla="*/ 0 w 955"/>
                <a:gd name="T51" fmla="*/ 0 h 272"/>
                <a:gd name="T52" fmla="*/ 0 w 955"/>
                <a:gd name="T53" fmla="*/ 0 h 272"/>
                <a:gd name="T54" fmla="*/ 0 w 955"/>
                <a:gd name="T55" fmla="*/ 0 h 272"/>
                <a:gd name="T56" fmla="*/ 0 w 955"/>
                <a:gd name="T57" fmla="*/ 0 h 272"/>
                <a:gd name="T58" fmla="*/ 0 w 955"/>
                <a:gd name="T59" fmla="*/ 0 h 272"/>
                <a:gd name="T60" fmla="*/ 0 w 955"/>
                <a:gd name="T61" fmla="*/ 0 h 272"/>
                <a:gd name="T62" fmla="*/ 0 w 955"/>
                <a:gd name="T63" fmla="*/ 0 h 272"/>
                <a:gd name="T64" fmla="*/ 0 w 955"/>
                <a:gd name="T65" fmla="*/ 0 h 272"/>
                <a:gd name="T66" fmla="*/ 0 w 955"/>
                <a:gd name="T67" fmla="*/ 0 h 272"/>
                <a:gd name="T68" fmla="*/ 0 w 955"/>
                <a:gd name="T69" fmla="*/ 0 h 272"/>
                <a:gd name="T70" fmla="*/ 0 w 955"/>
                <a:gd name="T71" fmla="*/ 0 h 2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55"/>
                <a:gd name="T109" fmla="*/ 0 h 272"/>
                <a:gd name="T110" fmla="*/ 955 w 955"/>
                <a:gd name="T111" fmla="*/ 272 h 27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55" h="272">
                  <a:moveTo>
                    <a:pt x="5" y="65"/>
                  </a:moveTo>
                  <a:lnTo>
                    <a:pt x="13" y="53"/>
                  </a:lnTo>
                  <a:lnTo>
                    <a:pt x="27" y="43"/>
                  </a:lnTo>
                  <a:lnTo>
                    <a:pt x="44" y="35"/>
                  </a:lnTo>
                  <a:lnTo>
                    <a:pt x="66" y="27"/>
                  </a:lnTo>
                  <a:lnTo>
                    <a:pt x="93" y="21"/>
                  </a:lnTo>
                  <a:lnTo>
                    <a:pt x="121" y="15"/>
                  </a:lnTo>
                  <a:lnTo>
                    <a:pt x="152" y="11"/>
                  </a:lnTo>
                  <a:lnTo>
                    <a:pt x="185" y="8"/>
                  </a:lnTo>
                  <a:lnTo>
                    <a:pt x="219" y="5"/>
                  </a:lnTo>
                  <a:lnTo>
                    <a:pt x="253" y="2"/>
                  </a:lnTo>
                  <a:lnTo>
                    <a:pt x="288" y="1"/>
                  </a:lnTo>
                  <a:lnTo>
                    <a:pt x="321" y="1"/>
                  </a:lnTo>
                  <a:lnTo>
                    <a:pt x="354" y="0"/>
                  </a:lnTo>
                  <a:lnTo>
                    <a:pt x="384" y="1"/>
                  </a:lnTo>
                  <a:lnTo>
                    <a:pt x="412" y="1"/>
                  </a:lnTo>
                  <a:lnTo>
                    <a:pt x="437" y="2"/>
                  </a:lnTo>
                  <a:lnTo>
                    <a:pt x="464" y="3"/>
                  </a:lnTo>
                  <a:lnTo>
                    <a:pt x="491" y="6"/>
                  </a:lnTo>
                  <a:lnTo>
                    <a:pt x="519" y="7"/>
                  </a:lnTo>
                  <a:lnTo>
                    <a:pt x="548" y="9"/>
                  </a:lnTo>
                  <a:lnTo>
                    <a:pt x="577" y="12"/>
                  </a:lnTo>
                  <a:lnTo>
                    <a:pt x="608" y="15"/>
                  </a:lnTo>
                  <a:lnTo>
                    <a:pt x="637" y="18"/>
                  </a:lnTo>
                  <a:lnTo>
                    <a:pt x="667" y="22"/>
                  </a:lnTo>
                  <a:lnTo>
                    <a:pt x="696" y="26"/>
                  </a:lnTo>
                  <a:lnTo>
                    <a:pt x="725" y="30"/>
                  </a:lnTo>
                  <a:lnTo>
                    <a:pt x="753" y="36"/>
                  </a:lnTo>
                  <a:lnTo>
                    <a:pt x="780" y="41"/>
                  </a:lnTo>
                  <a:lnTo>
                    <a:pt x="806" y="47"/>
                  </a:lnTo>
                  <a:lnTo>
                    <a:pt x="829" y="53"/>
                  </a:lnTo>
                  <a:lnTo>
                    <a:pt x="853" y="59"/>
                  </a:lnTo>
                  <a:lnTo>
                    <a:pt x="873" y="67"/>
                  </a:lnTo>
                  <a:lnTo>
                    <a:pt x="887" y="72"/>
                  </a:lnTo>
                  <a:lnTo>
                    <a:pt x="902" y="79"/>
                  </a:lnTo>
                  <a:lnTo>
                    <a:pt x="916" y="87"/>
                  </a:lnTo>
                  <a:lnTo>
                    <a:pt x="929" y="97"/>
                  </a:lnTo>
                  <a:lnTo>
                    <a:pt x="940" y="107"/>
                  </a:lnTo>
                  <a:lnTo>
                    <a:pt x="949" y="117"/>
                  </a:lnTo>
                  <a:lnTo>
                    <a:pt x="954" y="128"/>
                  </a:lnTo>
                  <a:lnTo>
                    <a:pt x="955" y="138"/>
                  </a:lnTo>
                  <a:lnTo>
                    <a:pt x="951" y="153"/>
                  </a:lnTo>
                  <a:lnTo>
                    <a:pt x="940" y="167"/>
                  </a:lnTo>
                  <a:lnTo>
                    <a:pt x="925" y="180"/>
                  </a:lnTo>
                  <a:lnTo>
                    <a:pt x="904" y="193"/>
                  </a:lnTo>
                  <a:lnTo>
                    <a:pt x="879" y="205"/>
                  </a:lnTo>
                  <a:lnTo>
                    <a:pt x="850" y="216"/>
                  </a:lnTo>
                  <a:lnTo>
                    <a:pt x="818" y="226"/>
                  </a:lnTo>
                  <a:lnTo>
                    <a:pt x="784" y="235"/>
                  </a:lnTo>
                  <a:lnTo>
                    <a:pt x="748" y="245"/>
                  </a:lnTo>
                  <a:lnTo>
                    <a:pt x="711" y="252"/>
                  </a:lnTo>
                  <a:lnTo>
                    <a:pt x="672" y="258"/>
                  </a:lnTo>
                  <a:lnTo>
                    <a:pt x="634" y="263"/>
                  </a:lnTo>
                  <a:lnTo>
                    <a:pt x="596" y="267"/>
                  </a:lnTo>
                  <a:lnTo>
                    <a:pt x="558" y="270"/>
                  </a:lnTo>
                  <a:lnTo>
                    <a:pt x="521" y="272"/>
                  </a:lnTo>
                  <a:lnTo>
                    <a:pt x="488" y="272"/>
                  </a:lnTo>
                  <a:lnTo>
                    <a:pt x="452" y="270"/>
                  </a:lnTo>
                  <a:lnTo>
                    <a:pt x="414" y="265"/>
                  </a:lnTo>
                  <a:lnTo>
                    <a:pt x="372" y="259"/>
                  </a:lnTo>
                  <a:lnTo>
                    <a:pt x="329" y="252"/>
                  </a:lnTo>
                  <a:lnTo>
                    <a:pt x="287" y="243"/>
                  </a:lnTo>
                  <a:lnTo>
                    <a:pt x="243" y="231"/>
                  </a:lnTo>
                  <a:lnTo>
                    <a:pt x="201" y="220"/>
                  </a:lnTo>
                  <a:lnTo>
                    <a:pt x="161" y="206"/>
                  </a:lnTo>
                  <a:lnTo>
                    <a:pt x="123" y="192"/>
                  </a:lnTo>
                  <a:lnTo>
                    <a:pt x="90" y="176"/>
                  </a:lnTo>
                  <a:lnTo>
                    <a:pt x="59" y="160"/>
                  </a:lnTo>
                  <a:lnTo>
                    <a:pt x="35" y="142"/>
                  </a:lnTo>
                  <a:lnTo>
                    <a:pt x="16" y="124"/>
                  </a:lnTo>
                  <a:lnTo>
                    <a:pt x="4" y="104"/>
                  </a:lnTo>
                  <a:lnTo>
                    <a:pt x="0" y="84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B2BAB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66" name="Freeform 570"/>
            <p:cNvSpPr>
              <a:spLocks/>
            </p:cNvSpPr>
            <p:nvPr/>
          </p:nvSpPr>
          <p:spPr bwMode="auto">
            <a:xfrm>
              <a:off x="4372" y="2436"/>
              <a:ext cx="92" cy="20"/>
            </a:xfrm>
            <a:custGeom>
              <a:avLst/>
              <a:gdLst>
                <a:gd name="T0" fmla="*/ 0 w 920"/>
                <a:gd name="T1" fmla="*/ 0 h 245"/>
                <a:gd name="T2" fmla="*/ 0 w 920"/>
                <a:gd name="T3" fmla="*/ 0 h 245"/>
                <a:gd name="T4" fmla="*/ 0 w 920"/>
                <a:gd name="T5" fmla="*/ 0 h 245"/>
                <a:gd name="T6" fmla="*/ 0 w 920"/>
                <a:gd name="T7" fmla="*/ 0 h 245"/>
                <a:gd name="T8" fmla="*/ 0 w 920"/>
                <a:gd name="T9" fmla="*/ 0 h 245"/>
                <a:gd name="T10" fmla="*/ 0 w 920"/>
                <a:gd name="T11" fmla="*/ 0 h 245"/>
                <a:gd name="T12" fmla="*/ 0 w 920"/>
                <a:gd name="T13" fmla="*/ 0 h 245"/>
                <a:gd name="T14" fmla="*/ 0 w 920"/>
                <a:gd name="T15" fmla="*/ 0 h 245"/>
                <a:gd name="T16" fmla="*/ 0 w 920"/>
                <a:gd name="T17" fmla="*/ 0 h 245"/>
                <a:gd name="T18" fmla="*/ 0 w 920"/>
                <a:gd name="T19" fmla="*/ 0 h 245"/>
                <a:gd name="T20" fmla="*/ 0 w 920"/>
                <a:gd name="T21" fmla="*/ 0 h 245"/>
                <a:gd name="T22" fmla="*/ 0 w 920"/>
                <a:gd name="T23" fmla="*/ 0 h 245"/>
                <a:gd name="T24" fmla="*/ 0 w 920"/>
                <a:gd name="T25" fmla="*/ 0 h 245"/>
                <a:gd name="T26" fmla="*/ 0 w 920"/>
                <a:gd name="T27" fmla="*/ 0 h 245"/>
                <a:gd name="T28" fmla="*/ 0 w 920"/>
                <a:gd name="T29" fmla="*/ 0 h 245"/>
                <a:gd name="T30" fmla="*/ 0 w 920"/>
                <a:gd name="T31" fmla="*/ 0 h 245"/>
                <a:gd name="T32" fmla="*/ 0 w 920"/>
                <a:gd name="T33" fmla="*/ 0 h 245"/>
                <a:gd name="T34" fmla="*/ 0 w 920"/>
                <a:gd name="T35" fmla="*/ 0 h 245"/>
                <a:gd name="T36" fmla="*/ 0 w 920"/>
                <a:gd name="T37" fmla="*/ 0 h 245"/>
                <a:gd name="T38" fmla="*/ 0 w 920"/>
                <a:gd name="T39" fmla="*/ 0 h 245"/>
                <a:gd name="T40" fmla="*/ 0 w 920"/>
                <a:gd name="T41" fmla="*/ 0 h 245"/>
                <a:gd name="T42" fmla="*/ 0 w 920"/>
                <a:gd name="T43" fmla="*/ 0 h 245"/>
                <a:gd name="T44" fmla="*/ 0 w 920"/>
                <a:gd name="T45" fmla="*/ 0 h 245"/>
                <a:gd name="T46" fmla="*/ 0 w 920"/>
                <a:gd name="T47" fmla="*/ 0 h 245"/>
                <a:gd name="T48" fmla="*/ 0 w 920"/>
                <a:gd name="T49" fmla="*/ 0 h 245"/>
                <a:gd name="T50" fmla="*/ 0 w 920"/>
                <a:gd name="T51" fmla="*/ 0 h 245"/>
                <a:gd name="T52" fmla="*/ 0 w 920"/>
                <a:gd name="T53" fmla="*/ 0 h 245"/>
                <a:gd name="T54" fmla="*/ 0 w 920"/>
                <a:gd name="T55" fmla="*/ 0 h 245"/>
                <a:gd name="T56" fmla="*/ 0 w 920"/>
                <a:gd name="T57" fmla="*/ 0 h 245"/>
                <a:gd name="T58" fmla="*/ 0 w 920"/>
                <a:gd name="T59" fmla="*/ 0 h 245"/>
                <a:gd name="T60" fmla="*/ 0 w 920"/>
                <a:gd name="T61" fmla="*/ 0 h 245"/>
                <a:gd name="T62" fmla="*/ 0 w 920"/>
                <a:gd name="T63" fmla="*/ 0 h 245"/>
                <a:gd name="T64" fmla="*/ 0 w 920"/>
                <a:gd name="T65" fmla="*/ 0 h 245"/>
                <a:gd name="T66" fmla="*/ 0 w 920"/>
                <a:gd name="T67" fmla="*/ 0 h 245"/>
                <a:gd name="T68" fmla="*/ 0 w 920"/>
                <a:gd name="T69" fmla="*/ 0 h 245"/>
                <a:gd name="T70" fmla="*/ 0 w 920"/>
                <a:gd name="T71" fmla="*/ 0 h 2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20"/>
                <a:gd name="T109" fmla="*/ 0 h 245"/>
                <a:gd name="T110" fmla="*/ 920 w 920"/>
                <a:gd name="T111" fmla="*/ 245 h 24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20" h="245">
                  <a:moveTo>
                    <a:pt x="5" y="54"/>
                  </a:moveTo>
                  <a:lnTo>
                    <a:pt x="14" y="45"/>
                  </a:lnTo>
                  <a:lnTo>
                    <a:pt x="28" y="37"/>
                  </a:lnTo>
                  <a:lnTo>
                    <a:pt x="46" y="29"/>
                  </a:lnTo>
                  <a:lnTo>
                    <a:pt x="67" y="23"/>
                  </a:lnTo>
                  <a:lnTo>
                    <a:pt x="93" y="18"/>
                  </a:lnTo>
                  <a:lnTo>
                    <a:pt x="120" y="14"/>
                  </a:lnTo>
                  <a:lnTo>
                    <a:pt x="151" y="10"/>
                  </a:lnTo>
                  <a:lnTo>
                    <a:pt x="182" y="7"/>
                  </a:lnTo>
                  <a:lnTo>
                    <a:pt x="215" y="5"/>
                  </a:lnTo>
                  <a:lnTo>
                    <a:pt x="247" y="2"/>
                  </a:lnTo>
                  <a:lnTo>
                    <a:pt x="280" y="1"/>
                  </a:lnTo>
                  <a:lnTo>
                    <a:pt x="312" y="1"/>
                  </a:lnTo>
                  <a:lnTo>
                    <a:pt x="343" y="0"/>
                  </a:lnTo>
                  <a:lnTo>
                    <a:pt x="371" y="1"/>
                  </a:lnTo>
                  <a:lnTo>
                    <a:pt x="398" y="1"/>
                  </a:lnTo>
                  <a:lnTo>
                    <a:pt x="421" y="2"/>
                  </a:lnTo>
                  <a:lnTo>
                    <a:pt x="445" y="3"/>
                  </a:lnTo>
                  <a:lnTo>
                    <a:pt x="472" y="6"/>
                  </a:lnTo>
                  <a:lnTo>
                    <a:pt x="498" y="8"/>
                  </a:lnTo>
                  <a:lnTo>
                    <a:pt x="527" y="10"/>
                  </a:lnTo>
                  <a:lnTo>
                    <a:pt x="555" y="13"/>
                  </a:lnTo>
                  <a:lnTo>
                    <a:pt x="585" y="15"/>
                  </a:lnTo>
                  <a:lnTo>
                    <a:pt x="614" y="18"/>
                  </a:lnTo>
                  <a:lnTo>
                    <a:pt x="642" y="22"/>
                  </a:lnTo>
                  <a:lnTo>
                    <a:pt x="671" y="25"/>
                  </a:lnTo>
                  <a:lnTo>
                    <a:pt x="700" y="29"/>
                  </a:lnTo>
                  <a:lnTo>
                    <a:pt x="727" y="35"/>
                  </a:lnTo>
                  <a:lnTo>
                    <a:pt x="753" y="39"/>
                  </a:lnTo>
                  <a:lnTo>
                    <a:pt x="778" y="44"/>
                  </a:lnTo>
                  <a:lnTo>
                    <a:pt x="801" y="49"/>
                  </a:lnTo>
                  <a:lnTo>
                    <a:pt x="823" y="55"/>
                  </a:lnTo>
                  <a:lnTo>
                    <a:pt x="842" y="61"/>
                  </a:lnTo>
                  <a:lnTo>
                    <a:pt x="855" y="67"/>
                  </a:lnTo>
                  <a:lnTo>
                    <a:pt x="869" y="73"/>
                  </a:lnTo>
                  <a:lnTo>
                    <a:pt x="883" y="80"/>
                  </a:lnTo>
                  <a:lnTo>
                    <a:pt x="896" y="88"/>
                  </a:lnTo>
                  <a:lnTo>
                    <a:pt x="906" y="98"/>
                  </a:lnTo>
                  <a:lnTo>
                    <a:pt x="914" y="107"/>
                  </a:lnTo>
                  <a:lnTo>
                    <a:pt x="919" y="116"/>
                  </a:lnTo>
                  <a:lnTo>
                    <a:pt x="920" y="126"/>
                  </a:lnTo>
                  <a:lnTo>
                    <a:pt x="916" y="137"/>
                  </a:lnTo>
                  <a:lnTo>
                    <a:pt x="907" y="148"/>
                  </a:lnTo>
                  <a:lnTo>
                    <a:pt x="892" y="160"/>
                  </a:lnTo>
                  <a:lnTo>
                    <a:pt x="872" y="170"/>
                  </a:lnTo>
                  <a:lnTo>
                    <a:pt x="849" y="180"/>
                  </a:lnTo>
                  <a:lnTo>
                    <a:pt x="822" y="191"/>
                  </a:lnTo>
                  <a:lnTo>
                    <a:pt x="791" y="200"/>
                  </a:lnTo>
                  <a:lnTo>
                    <a:pt x="759" y="209"/>
                  </a:lnTo>
                  <a:lnTo>
                    <a:pt x="724" y="218"/>
                  </a:lnTo>
                  <a:lnTo>
                    <a:pt x="687" y="225"/>
                  </a:lnTo>
                  <a:lnTo>
                    <a:pt x="651" y="231"/>
                  </a:lnTo>
                  <a:lnTo>
                    <a:pt x="614" y="236"/>
                  </a:lnTo>
                  <a:lnTo>
                    <a:pt x="577" y="241"/>
                  </a:lnTo>
                  <a:lnTo>
                    <a:pt x="539" y="244"/>
                  </a:lnTo>
                  <a:lnTo>
                    <a:pt x="503" y="245"/>
                  </a:lnTo>
                  <a:lnTo>
                    <a:pt x="469" y="245"/>
                  </a:lnTo>
                  <a:lnTo>
                    <a:pt x="433" y="244"/>
                  </a:lnTo>
                  <a:lnTo>
                    <a:pt x="396" y="239"/>
                  </a:lnTo>
                  <a:lnTo>
                    <a:pt x="355" y="234"/>
                  </a:lnTo>
                  <a:lnTo>
                    <a:pt x="313" y="226"/>
                  </a:lnTo>
                  <a:lnTo>
                    <a:pt x="272" y="218"/>
                  </a:lnTo>
                  <a:lnTo>
                    <a:pt x="230" y="207"/>
                  </a:lnTo>
                  <a:lnTo>
                    <a:pt x="189" y="195"/>
                  </a:lnTo>
                  <a:lnTo>
                    <a:pt x="151" y="182"/>
                  </a:lnTo>
                  <a:lnTo>
                    <a:pt x="114" y="168"/>
                  </a:lnTo>
                  <a:lnTo>
                    <a:pt x="82" y="153"/>
                  </a:lnTo>
                  <a:lnTo>
                    <a:pt x="53" y="137"/>
                  </a:lnTo>
                  <a:lnTo>
                    <a:pt x="31" y="121"/>
                  </a:lnTo>
                  <a:lnTo>
                    <a:pt x="14" y="105"/>
                  </a:lnTo>
                  <a:lnTo>
                    <a:pt x="2" y="88"/>
                  </a:lnTo>
                  <a:lnTo>
                    <a:pt x="0" y="71"/>
                  </a:lnTo>
                  <a:lnTo>
                    <a:pt x="5" y="54"/>
                  </a:lnTo>
                  <a:close/>
                </a:path>
              </a:pathLst>
            </a:custGeom>
            <a:solidFill>
              <a:srgbClr val="B5BD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67" name="Freeform 571"/>
            <p:cNvSpPr>
              <a:spLocks/>
            </p:cNvSpPr>
            <p:nvPr/>
          </p:nvSpPr>
          <p:spPr bwMode="auto">
            <a:xfrm>
              <a:off x="4373" y="2436"/>
              <a:ext cx="89" cy="18"/>
            </a:xfrm>
            <a:custGeom>
              <a:avLst/>
              <a:gdLst>
                <a:gd name="T0" fmla="*/ 0 w 891"/>
                <a:gd name="T1" fmla="*/ 0 h 220"/>
                <a:gd name="T2" fmla="*/ 0 w 891"/>
                <a:gd name="T3" fmla="*/ 0 h 220"/>
                <a:gd name="T4" fmla="*/ 0 w 891"/>
                <a:gd name="T5" fmla="*/ 0 h 220"/>
                <a:gd name="T6" fmla="*/ 0 w 891"/>
                <a:gd name="T7" fmla="*/ 0 h 220"/>
                <a:gd name="T8" fmla="*/ 0 w 891"/>
                <a:gd name="T9" fmla="*/ 0 h 220"/>
                <a:gd name="T10" fmla="*/ 0 w 891"/>
                <a:gd name="T11" fmla="*/ 0 h 220"/>
                <a:gd name="T12" fmla="*/ 0 w 891"/>
                <a:gd name="T13" fmla="*/ 0 h 220"/>
                <a:gd name="T14" fmla="*/ 0 w 891"/>
                <a:gd name="T15" fmla="*/ 0 h 220"/>
                <a:gd name="T16" fmla="*/ 0 w 891"/>
                <a:gd name="T17" fmla="*/ 0 h 220"/>
                <a:gd name="T18" fmla="*/ 0 w 891"/>
                <a:gd name="T19" fmla="*/ 0 h 220"/>
                <a:gd name="T20" fmla="*/ 0 w 891"/>
                <a:gd name="T21" fmla="*/ 0 h 220"/>
                <a:gd name="T22" fmla="*/ 0 w 891"/>
                <a:gd name="T23" fmla="*/ 0 h 220"/>
                <a:gd name="T24" fmla="*/ 0 w 891"/>
                <a:gd name="T25" fmla="*/ 0 h 220"/>
                <a:gd name="T26" fmla="*/ 0 w 891"/>
                <a:gd name="T27" fmla="*/ 0 h 220"/>
                <a:gd name="T28" fmla="*/ 0 w 891"/>
                <a:gd name="T29" fmla="*/ 0 h 220"/>
                <a:gd name="T30" fmla="*/ 0 w 891"/>
                <a:gd name="T31" fmla="*/ 0 h 220"/>
                <a:gd name="T32" fmla="*/ 0 w 891"/>
                <a:gd name="T33" fmla="*/ 0 h 220"/>
                <a:gd name="T34" fmla="*/ 0 w 891"/>
                <a:gd name="T35" fmla="*/ 0 h 220"/>
                <a:gd name="T36" fmla="*/ 0 w 891"/>
                <a:gd name="T37" fmla="*/ 0 h 220"/>
                <a:gd name="T38" fmla="*/ 0 w 891"/>
                <a:gd name="T39" fmla="*/ 0 h 220"/>
                <a:gd name="T40" fmla="*/ 0 w 891"/>
                <a:gd name="T41" fmla="*/ 0 h 220"/>
                <a:gd name="T42" fmla="*/ 0 w 891"/>
                <a:gd name="T43" fmla="*/ 0 h 220"/>
                <a:gd name="T44" fmla="*/ 0 w 891"/>
                <a:gd name="T45" fmla="*/ 0 h 220"/>
                <a:gd name="T46" fmla="*/ 0 w 891"/>
                <a:gd name="T47" fmla="*/ 0 h 220"/>
                <a:gd name="T48" fmla="*/ 0 w 891"/>
                <a:gd name="T49" fmla="*/ 0 h 220"/>
                <a:gd name="T50" fmla="*/ 0 w 891"/>
                <a:gd name="T51" fmla="*/ 0 h 220"/>
                <a:gd name="T52" fmla="*/ 0 w 891"/>
                <a:gd name="T53" fmla="*/ 0 h 220"/>
                <a:gd name="T54" fmla="*/ 0 w 891"/>
                <a:gd name="T55" fmla="*/ 0 h 220"/>
                <a:gd name="T56" fmla="*/ 0 w 891"/>
                <a:gd name="T57" fmla="*/ 0 h 220"/>
                <a:gd name="T58" fmla="*/ 0 w 891"/>
                <a:gd name="T59" fmla="*/ 0 h 220"/>
                <a:gd name="T60" fmla="*/ 0 w 891"/>
                <a:gd name="T61" fmla="*/ 0 h 220"/>
                <a:gd name="T62" fmla="*/ 0 w 891"/>
                <a:gd name="T63" fmla="*/ 0 h 220"/>
                <a:gd name="T64" fmla="*/ 0 w 891"/>
                <a:gd name="T65" fmla="*/ 0 h 220"/>
                <a:gd name="T66" fmla="*/ 0 w 891"/>
                <a:gd name="T67" fmla="*/ 0 h 220"/>
                <a:gd name="T68" fmla="*/ 0 w 891"/>
                <a:gd name="T69" fmla="*/ 0 h 220"/>
                <a:gd name="T70" fmla="*/ 0 w 891"/>
                <a:gd name="T71" fmla="*/ 0 h 2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91"/>
                <a:gd name="T109" fmla="*/ 0 h 220"/>
                <a:gd name="T110" fmla="*/ 891 w 891"/>
                <a:gd name="T111" fmla="*/ 220 h 2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91" h="220">
                  <a:moveTo>
                    <a:pt x="6" y="45"/>
                  </a:moveTo>
                  <a:lnTo>
                    <a:pt x="15" y="37"/>
                  </a:lnTo>
                  <a:lnTo>
                    <a:pt x="29" y="30"/>
                  </a:lnTo>
                  <a:lnTo>
                    <a:pt x="47" y="24"/>
                  </a:lnTo>
                  <a:lnTo>
                    <a:pt x="69" y="19"/>
                  </a:lnTo>
                  <a:lnTo>
                    <a:pt x="94" y="14"/>
                  </a:lnTo>
                  <a:lnTo>
                    <a:pt x="120" y="11"/>
                  </a:lnTo>
                  <a:lnTo>
                    <a:pt x="150" y="8"/>
                  </a:lnTo>
                  <a:lnTo>
                    <a:pt x="180" y="5"/>
                  </a:lnTo>
                  <a:lnTo>
                    <a:pt x="212" y="3"/>
                  </a:lnTo>
                  <a:lnTo>
                    <a:pt x="243" y="1"/>
                  </a:lnTo>
                  <a:lnTo>
                    <a:pt x="274" y="1"/>
                  </a:lnTo>
                  <a:lnTo>
                    <a:pt x="304" y="0"/>
                  </a:lnTo>
                  <a:lnTo>
                    <a:pt x="333" y="0"/>
                  </a:lnTo>
                  <a:lnTo>
                    <a:pt x="360" y="1"/>
                  </a:lnTo>
                  <a:lnTo>
                    <a:pt x="385" y="1"/>
                  </a:lnTo>
                  <a:lnTo>
                    <a:pt x="406" y="2"/>
                  </a:lnTo>
                  <a:lnTo>
                    <a:pt x="428" y="3"/>
                  </a:lnTo>
                  <a:lnTo>
                    <a:pt x="454" y="6"/>
                  </a:lnTo>
                  <a:lnTo>
                    <a:pt x="479" y="7"/>
                  </a:lnTo>
                  <a:lnTo>
                    <a:pt x="507" y="9"/>
                  </a:lnTo>
                  <a:lnTo>
                    <a:pt x="534" y="12"/>
                  </a:lnTo>
                  <a:lnTo>
                    <a:pt x="563" y="14"/>
                  </a:lnTo>
                  <a:lnTo>
                    <a:pt x="592" y="17"/>
                  </a:lnTo>
                  <a:lnTo>
                    <a:pt x="620" y="20"/>
                  </a:lnTo>
                  <a:lnTo>
                    <a:pt x="648" y="23"/>
                  </a:lnTo>
                  <a:lnTo>
                    <a:pt x="676" y="27"/>
                  </a:lnTo>
                  <a:lnTo>
                    <a:pt x="703" y="31"/>
                  </a:lnTo>
                  <a:lnTo>
                    <a:pt x="729" y="36"/>
                  </a:lnTo>
                  <a:lnTo>
                    <a:pt x="754" y="40"/>
                  </a:lnTo>
                  <a:lnTo>
                    <a:pt x="776" y="45"/>
                  </a:lnTo>
                  <a:lnTo>
                    <a:pt x="797" y="49"/>
                  </a:lnTo>
                  <a:lnTo>
                    <a:pt x="816" y="54"/>
                  </a:lnTo>
                  <a:lnTo>
                    <a:pt x="828" y="58"/>
                  </a:lnTo>
                  <a:lnTo>
                    <a:pt x="840" y="65"/>
                  </a:lnTo>
                  <a:lnTo>
                    <a:pt x="853" y="72"/>
                  </a:lnTo>
                  <a:lnTo>
                    <a:pt x="865" y="79"/>
                  </a:lnTo>
                  <a:lnTo>
                    <a:pt x="876" y="87"/>
                  </a:lnTo>
                  <a:lnTo>
                    <a:pt x="884" y="96"/>
                  </a:lnTo>
                  <a:lnTo>
                    <a:pt x="890" y="104"/>
                  </a:lnTo>
                  <a:lnTo>
                    <a:pt x="891" y="111"/>
                  </a:lnTo>
                  <a:lnTo>
                    <a:pt x="887" y="119"/>
                  </a:lnTo>
                  <a:lnTo>
                    <a:pt x="878" y="128"/>
                  </a:lnTo>
                  <a:lnTo>
                    <a:pt x="863" y="137"/>
                  </a:lnTo>
                  <a:lnTo>
                    <a:pt x="845" y="146"/>
                  </a:lnTo>
                  <a:lnTo>
                    <a:pt x="823" y="156"/>
                  </a:lnTo>
                  <a:lnTo>
                    <a:pt x="797" y="165"/>
                  </a:lnTo>
                  <a:lnTo>
                    <a:pt x="768" y="174"/>
                  </a:lnTo>
                  <a:lnTo>
                    <a:pt x="736" y="183"/>
                  </a:lnTo>
                  <a:lnTo>
                    <a:pt x="703" y="191"/>
                  </a:lnTo>
                  <a:lnTo>
                    <a:pt x="668" y="198"/>
                  </a:lnTo>
                  <a:lnTo>
                    <a:pt x="632" y="204"/>
                  </a:lnTo>
                  <a:lnTo>
                    <a:pt x="596" y="211"/>
                  </a:lnTo>
                  <a:lnTo>
                    <a:pt x="560" y="215"/>
                  </a:lnTo>
                  <a:lnTo>
                    <a:pt x="523" y="218"/>
                  </a:lnTo>
                  <a:lnTo>
                    <a:pt x="487" y="220"/>
                  </a:lnTo>
                  <a:lnTo>
                    <a:pt x="453" y="220"/>
                  </a:lnTo>
                  <a:lnTo>
                    <a:pt x="417" y="218"/>
                  </a:lnTo>
                  <a:lnTo>
                    <a:pt x="380" y="214"/>
                  </a:lnTo>
                  <a:lnTo>
                    <a:pt x="340" y="207"/>
                  </a:lnTo>
                  <a:lnTo>
                    <a:pt x="299" y="200"/>
                  </a:lnTo>
                  <a:lnTo>
                    <a:pt x="258" y="191"/>
                  </a:lnTo>
                  <a:lnTo>
                    <a:pt x="217" y="180"/>
                  </a:lnTo>
                  <a:lnTo>
                    <a:pt x="178" y="169"/>
                  </a:lnTo>
                  <a:lnTo>
                    <a:pt x="141" y="157"/>
                  </a:lnTo>
                  <a:lnTo>
                    <a:pt x="106" y="143"/>
                  </a:lnTo>
                  <a:lnTo>
                    <a:pt x="75" y="130"/>
                  </a:lnTo>
                  <a:lnTo>
                    <a:pt x="48" y="115"/>
                  </a:lnTo>
                  <a:lnTo>
                    <a:pt x="27" y="101"/>
                  </a:lnTo>
                  <a:lnTo>
                    <a:pt x="11" y="86"/>
                  </a:lnTo>
                  <a:lnTo>
                    <a:pt x="2" y="72"/>
                  </a:lnTo>
                  <a:lnTo>
                    <a:pt x="0" y="58"/>
                  </a:lnTo>
                  <a:lnTo>
                    <a:pt x="6" y="45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68" name="Freeform 572"/>
            <p:cNvSpPr>
              <a:spLocks/>
            </p:cNvSpPr>
            <p:nvPr/>
          </p:nvSpPr>
          <p:spPr bwMode="auto">
            <a:xfrm>
              <a:off x="4349" y="2475"/>
              <a:ext cx="142" cy="19"/>
            </a:xfrm>
            <a:custGeom>
              <a:avLst/>
              <a:gdLst>
                <a:gd name="T0" fmla="*/ 0 w 1419"/>
                <a:gd name="T1" fmla="*/ 0 h 219"/>
                <a:gd name="T2" fmla="*/ 0 w 1419"/>
                <a:gd name="T3" fmla="*/ 0 h 219"/>
                <a:gd name="T4" fmla="*/ 0 w 1419"/>
                <a:gd name="T5" fmla="*/ 0 h 219"/>
                <a:gd name="T6" fmla="*/ 0 w 1419"/>
                <a:gd name="T7" fmla="*/ 0 h 219"/>
                <a:gd name="T8" fmla="*/ 0 w 1419"/>
                <a:gd name="T9" fmla="*/ 0 h 219"/>
                <a:gd name="T10" fmla="*/ 0 w 1419"/>
                <a:gd name="T11" fmla="*/ 0 h 219"/>
                <a:gd name="T12" fmla="*/ 0 w 1419"/>
                <a:gd name="T13" fmla="*/ 0 h 219"/>
                <a:gd name="T14" fmla="*/ 0 w 1419"/>
                <a:gd name="T15" fmla="*/ 0 h 219"/>
                <a:gd name="T16" fmla="*/ 0 w 1419"/>
                <a:gd name="T17" fmla="*/ 0 h 219"/>
                <a:gd name="T18" fmla="*/ 0 w 1419"/>
                <a:gd name="T19" fmla="*/ 0 h 219"/>
                <a:gd name="T20" fmla="*/ 0 w 1419"/>
                <a:gd name="T21" fmla="*/ 0 h 219"/>
                <a:gd name="T22" fmla="*/ 0 w 1419"/>
                <a:gd name="T23" fmla="*/ 0 h 219"/>
                <a:gd name="T24" fmla="*/ 0 w 1419"/>
                <a:gd name="T25" fmla="*/ 0 h 219"/>
                <a:gd name="T26" fmla="*/ 0 w 1419"/>
                <a:gd name="T27" fmla="*/ 0 h 219"/>
                <a:gd name="T28" fmla="*/ 0 w 1419"/>
                <a:gd name="T29" fmla="*/ 0 h 219"/>
                <a:gd name="T30" fmla="*/ 0 w 1419"/>
                <a:gd name="T31" fmla="*/ 0 h 219"/>
                <a:gd name="T32" fmla="*/ 0 w 1419"/>
                <a:gd name="T33" fmla="*/ 0 h 219"/>
                <a:gd name="T34" fmla="*/ 0 w 1419"/>
                <a:gd name="T35" fmla="*/ 0 h 219"/>
                <a:gd name="T36" fmla="*/ 0 w 1419"/>
                <a:gd name="T37" fmla="*/ 0 h 219"/>
                <a:gd name="T38" fmla="*/ 0 w 1419"/>
                <a:gd name="T39" fmla="*/ 0 h 219"/>
                <a:gd name="T40" fmla="*/ 0 w 1419"/>
                <a:gd name="T41" fmla="*/ 0 h 219"/>
                <a:gd name="T42" fmla="*/ 0 w 1419"/>
                <a:gd name="T43" fmla="*/ 0 h 219"/>
                <a:gd name="T44" fmla="*/ 0 w 1419"/>
                <a:gd name="T45" fmla="*/ 0 h 219"/>
                <a:gd name="T46" fmla="*/ 0 w 1419"/>
                <a:gd name="T47" fmla="*/ 0 h 219"/>
                <a:gd name="T48" fmla="*/ 0 w 1419"/>
                <a:gd name="T49" fmla="*/ 0 h 219"/>
                <a:gd name="T50" fmla="*/ 0 w 1419"/>
                <a:gd name="T51" fmla="*/ 0 h 219"/>
                <a:gd name="T52" fmla="*/ 0 w 1419"/>
                <a:gd name="T53" fmla="*/ 0 h 219"/>
                <a:gd name="T54" fmla="*/ 0 w 1419"/>
                <a:gd name="T55" fmla="*/ 0 h 219"/>
                <a:gd name="T56" fmla="*/ 0 w 1419"/>
                <a:gd name="T57" fmla="*/ 0 h 219"/>
                <a:gd name="T58" fmla="*/ 0 w 1419"/>
                <a:gd name="T59" fmla="*/ 0 h 219"/>
                <a:gd name="T60" fmla="*/ 0 w 1419"/>
                <a:gd name="T61" fmla="*/ 0 h 219"/>
                <a:gd name="T62" fmla="*/ 0 w 1419"/>
                <a:gd name="T63" fmla="*/ 0 h 219"/>
                <a:gd name="T64" fmla="*/ 0 w 1419"/>
                <a:gd name="T65" fmla="*/ 0 h 219"/>
                <a:gd name="T66" fmla="*/ 0 w 1419"/>
                <a:gd name="T67" fmla="*/ 0 h 219"/>
                <a:gd name="T68" fmla="*/ 0 w 1419"/>
                <a:gd name="T69" fmla="*/ 0 h 219"/>
                <a:gd name="T70" fmla="*/ 0 w 1419"/>
                <a:gd name="T71" fmla="*/ 0 h 219"/>
                <a:gd name="T72" fmla="*/ 0 w 1419"/>
                <a:gd name="T73" fmla="*/ 0 h 219"/>
                <a:gd name="T74" fmla="*/ 0 w 1419"/>
                <a:gd name="T75" fmla="*/ 0 h 219"/>
                <a:gd name="T76" fmla="*/ 0 w 1419"/>
                <a:gd name="T77" fmla="*/ 0 h 219"/>
                <a:gd name="T78" fmla="*/ 0 w 1419"/>
                <a:gd name="T79" fmla="*/ 0 h 219"/>
                <a:gd name="T80" fmla="*/ 0 w 1419"/>
                <a:gd name="T81" fmla="*/ 0 h 219"/>
                <a:gd name="T82" fmla="*/ 0 w 1419"/>
                <a:gd name="T83" fmla="*/ 0 h 219"/>
                <a:gd name="T84" fmla="*/ 0 w 1419"/>
                <a:gd name="T85" fmla="*/ 0 h 219"/>
                <a:gd name="T86" fmla="*/ 0 w 141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19"/>
                <a:gd name="T133" fmla="*/ 0 h 219"/>
                <a:gd name="T134" fmla="*/ 1419 w 141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19" h="219">
                  <a:moveTo>
                    <a:pt x="39" y="158"/>
                  </a:moveTo>
                  <a:lnTo>
                    <a:pt x="81" y="167"/>
                  </a:lnTo>
                  <a:lnTo>
                    <a:pt x="124" y="175"/>
                  </a:lnTo>
                  <a:lnTo>
                    <a:pt x="166" y="183"/>
                  </a:lnTo>
                  <a:lnTo>
                    <a:pt x="211" y="189"/>
                  </a:lnTo>
                  <a:lnTo>
                    <a:pt x="255" y="195"/>
                  </a:lnTo>
                  <a:lnTo>
                    <a:pt x="300" y="200"/>
                  </a:lnTo>
                  <a:lnTo>
                    <a:pt x="346" y="206"/>
                  </a:lnTo>
                  <a:lnTo>
                    <a:pt x="392" y="210"/>
                  </a:lnTo>
                  <a:lnTo>
                    <a:pt x="438" y="213"/>
                  </a:lnTo>
                  <a:lnTo>
                    <a:pt x="484" y="215"/>
                  </a:lnTo>
                  <a:lnTo>
                    <a:pt x="530" y="217"/>
                  </a:lnTo>
                  <a:lnTo>
                    <a:pt x="577" y="218"/>
                  </a:lnTo>
                  <a:lnTo>
                    <a:pt x="623" y="219"/>
                  </a:lnTo>
                  <a:lnTo>
                    <a:pt x="667" y="219"/>
                  </a:lnTo>
                  <a:lnTo>
                    <a:pt x="713" y="218"/>
                  </a:lnTo>
                  <a:lnTo>
                    <a:pt x="757" y="217"/>
                  </a:lnTo>
                  <a:lnTo>
                    <a:pt x="801" y="215"/>
                  </a:lnTo>
                  <a:lnTo>
                    <a:pt x="844" y="213"/>
                  </a:lnTo>
                  <a:lnTo>
                    <a:pt x="885" y="210"/>
                  </a:lnTo>
                  <a:lnTo>
                    <a:pt x="927" y="206"/>
                  </a:lnTo>
                  <a:lnTo>
                    <a:pt x="966" y="201"/>
                  </a:lnTo>
                  <a:lnTo>
                    <a:pt x="1005" y="196"/>
                  </a:lnTo>
                  <a:lnTo>
                    <a:pt x="1042" y="191"/>
                  </a:lnTo>
                  <a:lnTo>
                    <a:pt x="1079" y="185"/>
                  </a:lnTo>
                  <a:lnTo>
                    <a:pt x="1114" y="178"/>
                  </a:lnTo>
                  <a:lnTo>
                    <a:pt x="1146" y="170"/>
                  </a:lnTo>
                  <a:lnTo>
                    <a:pt x="1178" y="162"/>
                  </a:lnTo>
                  <a:lnTo>
                    <a:pt x="1206" y="154"/>
                  </a:lnTo>
                  <a:lnTo>
                    <a:pt x="1233" y="145"/>
                  </a:lnTo>
                  <a:lnTo>
                    <a:pt x="1259" y="134"/>
                  </a:lnTo>
                  <a:lnTo>
                    <a:pt x="1282" y="125"/>
                  </a:lnTo>
                  <a:lnTo>
                    <a:pt x="1303" y="114"/>
                  </a:lnTo>
                  <a:lnTo>
                    <a:pt x="1321" y="103"/>
                  </a:lnTo>
                  <a:lnTo>
                    <a:pt x="1338" y="92"/>
                  </a:lnTo>
                  <a:lnTo>
                    <a:pt x="1356" y="79"/>
                  </a:lnTo>
                  <a:lnTo>
                    <a:pt x="1373" y="65"/>
                  </a:lnTo>
                  <a:lnTo>
                    <a:pt x="1388" y="49"/>
                  </a:lnTo>
                  <a:lnTo>
                    <a:pt x="1401" y="34"/>
                  </a:lnTo>
                  <a:lnTo>
                    <a:pt x="1412" y="17"/>
                  </a:lnTo>
                  <a:lnTo>
                    <a:pt x="1419" y="0"/>
                  </a:lnTo>
                  <a:lnTo>
                    <a:pt x="1407" y="15"/>
                  </a:lnTo>
                  <a:lnTo>
                    <a:pt x="1393" y="29"/>
                  </a:lnTo>
                  <a:lnTo>
                    <a:pt x="1378" y="42"/>
                  </a:lnTo>
                  <a:lnTo>
                    <a:pt x="1362" y="53"/>
                  </a:lnTo>
                  <a:lnTo>
                    <a:pt x="1344" y="64"/>
                  </a:lnTo>
                  <a:lnTo>
                    <a:pt x="1326" y="72"/>
                  </a:lnTo>
                  <a:lnTo>
                    <a:pt x="1308" y="80"/>
                  </a:lnTo>
                  <a:lnTo>
                    <a:pt x="1288" y="87"/>
                  </a:lnTo>
                  <a:lnTo>
                    <a:pt x="1254" y="96"/>
                  </a:lnTo>
                  <a:lnTo>
                    <a:pt x="1217" y="104"/>
                  </a:lnTo>
                  <a:lnTo>
                    <a:pt x="1179" y="112"/>
                  </a:lnTo>
                  <a:lnTo>
                    <a:pt x="1139" y="120"/>
                  </a:lnTo>
                  <a:lnTo>
                    <a:pt x="1098" y="126"/>
                  </a:lnTo>
                  <a:lnTo>
                    <a:pt x="1056" y="131"/>
                  </a:lnTo>
                  <a:lnTo>
                    <a:pt x="1013" y="137"/>
                  </a:lnTo>
                  <a:lnTo>
                    <a:pt x="968" y="141"/>
                  </a:lnTo>
                  <a:lnTo>
                    <a:pt x="923" y="146"/>
                  </a:lnTo>
                  <a:lnTo>
                    <a:pt x="878" y="149"/>
                  </a:lnTo>
                  <a:lnTo>
                    <a:pt x="832" y="152"/>
                  </a:lnTo>
                  <a:lnTo>
                    <a:pt x="786" y="154"/>
                  </a:lnTo>
                  <a:lnTo>
                    <a:pt x="740" y="155"/>
                  </a:lnTo>
                  <a:lnTo>
                    <a:pt x="692" y="156"/>
                  </a:lnTo>
                  <a:lnTo>
                    <a:pt x="645" y="156"/>
                  </a:lnTo>
                  <a:lnTo>
                    <a:pt x="599" y="156"/>
                  </a:lnTo>
                  <a:lnTo>
                    <a:pt x="553" y="156"/>
                  </a:lnTo>
                  <a:lnTo>
                    <a:pt x="507" y="154"/>
                  </a:lnTo>
                  <a:lnTo>
                    <a:pt x="462" y="152"/>
                  </a:lnTo>
                  <a:lnTo>
                    <a:pt x="417" y="150"/>
                  </a:lnTo>
                  <a:lnTo>
                    <a:pt x="374" y="147"/>
                  </a:lnTo>
                  <a:lnTo>
                    <a:pt x="332" y="144"/>
                  </a:lnTo>
                  <a:lnTo>
                    <a:pt x="290" y="139"/>
                  </a:lnTo>
                  <a:lnTo>
                    <a:pt x="251" y="135"/>
                  </a:lnTo>
                  <a:lnTo>
                    <a:pt x="213" y="130"/>
                  </a:lnTo>
                  <a:lnTo>
                    <a:pt x="176" y="125"/>
                  </a:lnTo>
                  <a:lnTo>
                    <a:pt x="141" y="119"/>
                  </a:lnTo>
                  <a:lnTo>
                    <a:pt x="108" y="111"/>
                  </a:lnTo>
                  <a:lnTo>
                    <a:pt x="78" y="105"/>
                  </a:lnTo>
                  <a:lnTo>
                    <a:pt x="49" y="98"/>
                  </a:lnTo>
                  <a:lnTo>
                    <a:pt x="23" y="90"/>
                  </a:lnTo>
                  <a:lnTo>
                    <a:pt x="0" y="81"/>
                  </a:lnTo>
                  <a:lnTo>
                    <a:pt x="2" y="90"/>
                  </a:lnTo>
                  <a:lnTo>
                    <a:pt x="5" y="101"/>
                  </a:lnTo>
                  <a:lnTo>
                    <a:pt x="9" y="112"/>
                  </a:lnTo>
                  <a:lnTo>
                    <a:pt x="14" y="125"/>
                  </a:lnTo>
                  <a:lnTo>
                    <a:pt x="19" y="136"/>
                  </a:lnTo>
                  <a:lnTo>
                    <a:pt x="25" y="147"/>
                  </a:lnTo>
                  <a:lnTo>
                    <a:pt x="32" y="154"/>
                  </a:lnTo>
                  <a:lnTo>
                    <a:pt x="39" y="158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69" name="Freeform 573"/>
            <p:cNvSpPr>
              <a:spLocks/>
            </p:cNvSpPr>
            <p:nvPr/>
          </p:nvSpPr>
          <p:spPr bwMode="auto">
            <a:xfrm>
              <a:off x="4450" y="2470"/>
              <a:ext cx="26" cy="5"/>
            </a:xfrm>
            <a:custGeom>
              <a:avLst/>
              <a:gdLst>
                <a:gd name="T0" fmla="*/ 0 w 253"/>
                <a:gd name="T1" fmla="*/ 0 h 68"/>
                <a:gd name="T2" fmla="*/ 0 w 253"/>
                <a:gd name="T3" fmla="*/ 0 h 68"/>
                <a:gd name="T4" fmla="*/ 0 w 253"/>
                <a:gd name="T5" fmla="*/ 0 h 68"/>
                <a:gd name="T6" fmla="*/ 0 w 253"/>
                <a:gd name="T7" fmla="*/ 0 h 68"/>
                <a:gd name="T8" fmla="*/ 0 w 253"/>
                <a:gd name="T9" fmla="*/ 0 h 68"/>
                <a:gd name="T10" fmla="*/ 0 w 253"/>
                <a:gd name="T11" fmla="*/ 0 h 68"/>
                <a:gd name="T12" fmla="*/ 0 w 253"/>
                <a:gd name="T13" fmla="*/ 0 h 68"/>
                <a:gd name="T14" fmla="*/ 0 w 253"/>
                <a:gd name="T15" fmla="*/ 0 h 68"/>
                <a:gd name="T16" fmla="*/ 0 w 253"/>
                <a:gd name="T17" fmla="*/ 0 h 68"/>
                <a:gd name="T18" fmla="*/ 0 w 253"/>
                <a:gd name="T19" fmla="*/ 0 h 68"/>
                <a:gd name="T20" fmla="*/ 0 w 253"/>
                <a:gd name="T21" fmla="*/ 0 h 68"/>
                <a:gd name="T22" fmla="*/ 0 w 253"/>
                <a:gd name="T23" fmla="*/ 0 h 68"/>
                <a:gd name="T24" fmla="*/ 0 w 253"/>
                <a:gd name="T25" fmla="*/ 0 h 68"/>
                <a:gd name="T26" fmla="*/ 0 w 253"/>
                <a:gd name="T27" fmla="*/ 0 h 68"/>
                <a:gd name="T28" fmla="*/ 0 w 253"/>
                <a:gd name="T29" fmla="*/ 0 h 68"/>
                <a:gd name="T30" fmla="*/ 0 w 253"/>
                <a:gd name="T31" fmla="*/ 0 h 68"/>
                <a:gd name="T32" fmla="*/ 0 w 253"/>
                <a:gd name="T33" fmla="*/ 0 h 68"/>
                <a:gd name="T34" fmla="*/ 0 w 253"/>
                <a:gd name="T35" fmla="*/ 0 h 68"/>
                <a:gd name="T36" fmla="*/ 0 w 253"/>
                <a:gd name="T37" fmla="*/ 0 h 68"/>
                <a:gd name="T38" fmla="*/ 0 w 253"/>
                <a:gd name="T39" fmla="*/ 0 h 68"/>
                <a:gd name="T40" fmla="*/ 0 w 253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3"/>
                <a:gd name="T64" fmla="*/ 0 h 68"/>
                <a:gd name="T65" fmla="*/ 253 w 253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3" h="68">
                  <a:moveTo>
                    <a:pt x="22" y="0"/>
                  </a:moveTo>
                  <a:lnTo>
                    <a:pt x="229" y="8"/>
                  </a:lnTo>
                  <a:lnTo>
                    <a:pt x="238" y="10"/>
                  </a:lnTo>
                  <a:lnTo>
                    <a:pt x="246" y="15"/>
                  </a:lnTo>
                  <a:lnTo>
                    <a:pt x="251" y="22"/>
                  </a:lnTo>
                  <a:lnTo>
                    <a:pt x="253" y="32"/>
                  </a:lnTo>
                  <a:lnTo>
                    <a:pt x="253" y="45"/>
                  </a:lnTo>
                  <a:lnTo>
                    <a:pt x="251" y="53"/>
                  </a:lnTo>
                  <a:lnTo>
                    <a:pt x="247" y="60"/>
                  </a:lnTo>
                  <a:lnTo>
                    <a:pt x="240" y="66"/>
                  </a:lnTo>
                  <a:lnTo>
                    <a:pt x="231" y="68"/>
                  </a:lnTo>
                  <a:lnTo>
                    <a:pt x="24" y="62"/>
                  </a:lnTo>
                  <a:lnTo>
                    <a:pt x="14" y="60"/>
                  </a:lnTo>
                  <a:lnTo>
                    <a:pt x="7" y="54"/>
                  </a:lnTo>
                  <a:lnTo>
                    <a:pt x="2" y="46"/>
                  </a:lnTo>
                  <a:lnTo>
                    <a:pt x="0" y="35"/>
                  </a:lnTo>
                  <a:lnTo>
                    <a:pt x="0" y="25"/>
                  </a:lnTo>
                  <a:lnTo>
                    <a:pt x="2" y="15"/>
                  </a:lnTo>
                  <a:lnTo>
                    <a:pt x="7" y="8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70" name="Freeform 574"/>
            <p:cNvSpPr>
              <a:spLocks/>
            </p:cNvSpPr>
            <p:nvPr/>
          </p:nvSpPr>
          <p:spPr bwMode="auto">
            <a:xfrm>
              <a:off x="4385" y="2106"/>
              <a:ext cx="25" cy="6"/>
            </a:xfrm>
            <a:custGeom>
              <a:avLst/>
              <a:gdLst>
                <a:gd name="T0" fmla="*/ 0 w 252"/>
                <a:gd name="T1" fmla="*/ 0 h 77"/>
                <a:gd name="T2" fmla="*/ 0 w 252"/>
                <a:gd name="T3" fmla="*/ 0 h 77"/>
                <a:gd name="T4" fmla="*/ 0 w 252"/>
                <a:gd name="T5" fmla="*/ 0 h 77"/>
                <a:gd name="T6" fmla="*/ 0 w 252"/>
                <a:gd name="T7" fmla="*/ 0 h 77"/>
                <a:gd name="T8" fmla="*/ 0 w 252"/>
                <a:gd name="T9" fmla="*/ 0 h 77"/>
                <a:gd name="T10" fmla="*/ 0 w 252"/>
                <a:gd name="T11" fmla="*/ 0 h 77"/>
                <a:gd name="T12" fmla="*/ 0 w 252"/>
                <a:gd name="T13" fmla="*/ 0 h 77"/>
                <a:gd name="T14" fmla="*/ 0 w 252"/>
                <a:gd name="T15" fmla="*/ 0 h 77"/>
                <a:gd name="T16" fmla="*/ 0 w 252"/>
                <a:gd name="T17" fmla="*/ 0 h 77"/>
                <a:gd name="T18" fmla="*/ 0 w 252"/>
                <a:gd name="T19" fmla="*/ 0 h 77"/>
                <a:gd name="T20" fmla="*/ 0 w 252"/>
                <a:gd name="T21" fmla="*/ 0 h 77"/>
                <a:gd name="T22" fmla="*/ 0 w 252"/>
                <a:gd name="T23" fmla="*/ 0 h 77"/>
                <a:gd name="T24" fmla="*/ 0 w 252"/>
                <a:gd name="T25" fmla="*/ 0 h 77"/>
                <a:gd name="T26" fmla="*/ 0 w 252"/>
                <a:gd name="T27" fmla="*/ 0 h 77"/>
                <a:gd name="T28" fmla="*/ 0 w 252"/>
                <a:gd name="T29" fmla="*/ 0 h 77"/>
                <a:gd name="T30" fmla="*/ 0 w 252"/>
                <a:gd name="T31" fmla="*/ 0 h 77"/>
                <a:gd name="T32" fmla="*/ 0 w 252"/>
                <a:gd name="T33" fmla="*/ 0 h 77"/>
                <a:gd name="T34" fmla="*/ 0 w 252"/>
                <a:gd name="T35" fmla="*/ 0 h 77"/>
                <a:gd name="T36" fmla="*/ 0 w 252"/>
                <a:gd name="T37" fmla="*/ 0 h 77"/>
                <a:gd name="T38" fmla="*/ 0 w 252"/>
                <a:gd name="T39" fmla="*/ 0 h 77"/>
                <a:gd name="T40" fmla="*/ 0 w 252"/>
                <a:gd name="T41" fmla="*/ 0 h 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77"/>
                <a:gd name="T65" fmla="*/ 252 w 252"/>
                <a:gd name="T66" fmla="*/ 77 h 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77">
                  <a:moveTo>
                    <a:pt x="22" y="0"/>
                  </a:moveTo>
                  <a:lnTo>
                    <a:pt x="228" y="15"/>
                  </a:lnTo>
                  <a:lnTo>
                    <a:pt x="238" y="18"/>
                  </a:lnTo>
                  <a:lnTo>
                    <a:pt x="246" y="24"/>
                  </a:lnTo>
                  <a:lnTo>
                    <a:pt x="250" y="32"/>
                  </a:lnTo>
                  <a:lnTo>
                    <a:pt x="252" y="43"/>
                  </a:lnTo>
                  <a:lnTo>
                    <a:pt x="252" y="55"/>
                  </a:lnTo>
                  <a:lnTo>
                    <a:pt x="250" y="63"/>
                  </a:lnTo>
                  <a:lnTo>
                    <a:pt x="246" y="71"/>
                  </a:lnTo>
                  <a:lnTo>
                    <a:pt x="239" y="75"/>
                  </a:lnTo>
                  <a:lnTo>
                    <a:pt x="231" y="77"/>
                  </a:lnTo>
                  <a:lnTo>
                    <a:pt x="25" y="62"/>
                  </a:lnTo>
                  <a:lnTo>
                    <a:pt x="15" y="59"/>
                  </a:lnTo>
                  <a:lnTo>
                    <a:pt x="7" y="53"/>
                  </a:lnTo>
                  <a:lnTo>
                    <a:pt x="2" y="45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7" y="7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71" name="Freeform 575"/>
            <p:cNvSpPr>
              <a:spLocks/>
            </p:cNvSpPr>
            <p:nvPr/>
          </p:nvSpPr>
          <p:spPr bwMode="auto">
            <a:xfrm>
              <a:off x="4385" y="2116"/>
              <a:ext cx="25" cy="6"/>
            </a:xfrm>
            <a:custGeom>
              <a:avLst/>
              <a:gdLst>
                <a:gd name="T0" fmla="*/ 0 w 254"/>
                <a:gd name="T1" fmla="*/ 0 h 77"/>
                <a:gd name="T2" fmla="*/ 0 w 254"/>
                <a:gd name="T3" fmla="*/ 0 h 77"/>
                <a:gd name="T4" fmla="*/ 0 w 254"/>
                <a:gd name="T5" fmla="*/ 0 h 77"/>
                <a:gd name="T6" fmla="*/ 0 w 254"/>
                <a:gd name="T7" fmla="*/ 0 h 77"/>
                <a:gd name="T8" fmla="*/ 0 w 254"/>
                <a:gd name="T9" fmla="*/ 0 h 77"/>
                <a:gd name="T10" fmla="*/ 0 w 254"/>
                <a:gd name="T11" fmla="*/ 0 h 77"/>
                <a:gd name="T12" fmla="*/ 0 w 254"/>
                <a:gd name="T13" fmla="*/ 0 h 77"/>
                <a:gd name="T14" fmla="*/ 0 w 254"/>
                <a:gd name="T15" fmla="*/ 0 h 77"/>
                <a:gd name="T16" fmla="*/ 0 w 254"/>
                <a:gd name="T17" fmla="*/ 0 h 77"/>
                <a:gd name="T18" fmla="*/ 0 w 254"/>
                <a:gd name="T19" fmla="*/ 0 h 77"/>
                <a:gd name="T20" fmla="*/ 0 w 254"/>
                <a:gd name="T21" fmla="*/ 0 h 77"/>
                <a:gd name="T22" fmla="*/ 0 w 254"/>
                <a:gd name="T23" fmla="*/ 0 h 77"/>
                <a:gd name="T24" fmla="*/ 0 w 254"/>
                <a:gd name="T25" fmla="*/ 0 h 77"/>
                <a:gd name="T26" fmla="*/ 0 w 254"/>
                <a:gd name="T27" fmla="*/ 0 h 77"/>
                <a:gd name="T28" fmla="*/ 0 w 254"/>
                <a:gd name="T29" fmla="*/ 0 h 77"/>
                <a:gd name="T30" fmla="*/ 0 w 254"/>
                <a:gd name="T31" fmla="*/ 0 h 77"/>
                <a:gd name="T32" fmla="*/ 0 w 254"/>
                <a:gd name="T33" fmla="*/ 0 h 77"/>
                <a:gd name="T34" fmla="*/ 0 w 254"/>
                <a:gd name="T35" fmla="*/ 0 h 77"/>
                <a:gd name="T36" fmla="*/ 0 w 254"/>
                <a:gd name="T37" fmla="*/ 0 h 77"/>
                <a:gd name="T38" fmla="*/ 0 w 254"/>
                <a:gd name="T39" fmla="*/ 0 h 77"/>
                <a:gd name="T40" fmla="*/ 0 w 254"/>
                <a:gd name="T41" fmla="*/ 0 h 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4"/>
                <a:gd name="T64" fmla="*/ 0 h 77"/>
                <a:gd name="T65" fmla="*/ 254 w 254"/>
                <a:gd name="T66" fmla="*/ 77 h 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4" h="77">
                  <a:moveTo>
                    <a:pt x="23" y="0"/>
                  </a:moveTo>
                  <a:lnTo>
                    <a:pt x="229" y="16"/>
                  </a:lnTo>
                  <a:lnTo>
                    <a:pt x="239" y="19"/>
                  </a:lnTo>
                  <a:lnTo>
                    <a:pt x="246" y="24"/>
                  </a:lnTo>
                  <a:lnTo>
                    <a:pt x="251" y="32"/>
                  </a:lnTo>
                  <a:lnTo>
                    <a:pt x="254" y="43"/>
                  </a:lnTo>
                  <a:lnTo>
                    <a:pt x="254" y="55"/>
                  </a:lnTo>
                  <a:lnTo>
                    <a:pt x="251" y="63"/>
                  </a:lnTo>
                  <a:lnTo>
                    <a:pt x="247" y="71"/>
                  </a:lnTo>
                  <a:lnTo>
                    <a:pt x="240" y="75"/>
                  </a:lnTo>
                  <a:lnTo>
                    <a:pt x="231" y="77"/>
                  </a:lnTo>
                  <a:lnTo>
                    <a:pt x="25" y="62"/>
                  </a:lnTo>
                  <a:lnTo>
                    <a:pt x="15" y="59"/>
                  </a:lnTo>
                  <a:lnTo>
                    <a:pt x="8" y="53"/>
                  </a:lnTo>
                  <a:lnTo>
                    <a:pt x="2" y="46"/>
                  </a:lnTo>
                  <a:lnTo>
                    <a:pt x="0" y="35"/>
                  </a:lnTo>
                  <a:lnTo>
                    <a:pt x="0" y="23"/>
                  </a:lnTo>
                  <a:lnTo>
                    <a:pt x="2" y="14"/>
                  </a:lnTo>
                  <a:lnTo>
                    <a:pt x="8" y="6"/>
                  </a:lnTo>
                  <a:lnTo>
                    <a:pt x="15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72" name="Freeform 576"/>
            <p:cNvSpPr>
              <a:spLocks/>
            </p:cNvSpPr>
            <p:nvPr/>
          </p:nvSpPr>
          <p:spPr bwMode="auto">
            <a:xfrm>
              <a:off x="4385" y="2126"/>
              <a:ext cx="25" cy="6"/>
            </a:xfrm>
            <a:custGeom>
              <a:avLst/>
              <a:gdLst>
                <a:gd name="T0" fmla="*/ 0 w 253"/>
                <a:gd name="T1" fmla="*/ 0 h 77"/>
                <a:gd name="T2" fmla="*/ 0 w 253"/>
                <a:gd name="T3" fmla="*/ 0 h 77"/>
                <a:gd name="T4" fmla="*/ 0 w 253"/>
                <a:gd name="T5" fmla="*/ 0 h 77"/>
                <a:gd name="T6" fmla="*/ 0 w 253"/>
                <a:gd name="T7" fmla="*/ 0 h 77"/>
                <a:gd name="T8" fmla="*/ 0 w 253"/>
                <a:gd name="T9" fmla="*/ 0 h 77"/>
                <a:gd name="T10" fmla="*/ 0 w 253"/>
                <a:gd name="T11" fmla="*/ 0 h 77"/>
                <a:gd name="T12" fmla="*/ 0 w 253"/>
                <a:gd name="T13" fmla="*/ 0 h 77"/>
                <a:gd name="T14" fmla="*/ 0 w 253"/>
                <a:gd name="T15" fmla="*/ 0 h 77"/>
                <a:gd name="T16" fmla="*/ 0 w 253"/>
                <a:gd name="T17" fmla="*/ 0 h 77"/>
                <a:gd name="T18" fmla="*/ 0 w 253"/>
                <a:gd name="T19" fmla="*/ 0 h 77"/>
                <a:gd name="T20" fmla="*/ 0 w 253"/>
                <a:gd name="T21" fmla="*/ 0 h 77"/>
                <a:gd name="T22" fmla="*/ 0 w 253"/>
                <a:gd name="T23" fmla="*/ 0 h 77"/>
                <a:gd name="T24" fmla="*/ 0 w 253"/>
                <a:gd name="T25" fmla="*/ 0 h 77"/>
                <a:gd name="T26" fmla="*/ 0 w 253"/>
                <a:gd name="T27" fmla="*/ 0 h 77"/>
                <a:gd name="T28" fmla="*/ 0 w 253"/>
                <a:gd name="T29" fmla="*/ 0 h 77"/>
                <a:gd name="T30" fmla="*/ 0 w 253"/>
                <a:gd name="T31" fmla="*/ 0 h 77"/>
                <a:gd name="T32" fmla="*/ 0 w 253"/>
                <a:gd name="T33" fmla="*/ 0 h 77"/>
                <a:gd name="T34" fmla="*/ 0 w 253"/>
                <a:gd name="T35" fmla="*/ 0 h 77"/>
                <a:gd name="T36" fmla="*/ 0 w 253"/>
                <a:gd name="T37" fmla="*/ 0 h 77"/>
                <a:gd name="T38" fmla="*/ 0 w 253"/>
                <a:gd name="T39" fmla="*/ 0 h 77"/>
                <a:gd name="T40" fmla="*/ 0 w 253"/>
                <a:gd name="T41" fmla="*/ 0 h 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3"/>
                <a:gd name="T64" fmla="*/ 0 h 77"/>
                <a:gd name="T65" fmla="*/ 253 w 253"/>
                <a:gd name="T66" fmla="*/ 77 h 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3" h="77">
                  <a:moveTo>
                    <a:pt x="22" y="0"/>
                  </a:moveTo>
                  <a:lnTo>
                    <a:pt x="228" y="15"/>
                  </a:lnTo>
                  <a:lnTo>
                    <a:pt x="238" y="18"/>
                  </a:lnTo>
                  <a:lnTo>
                    <a:pt x="246" y="24"/>
                  </a:lnTo>
                  <a:lnTo>
                    <a:pt x="251" y="31"/>
                  </a:lnTo>
                  <a:lnTo>
                    <a:pt x="253" y="42"/>
                  </a:lnTo>
                  <a:lnTo>
                    <a:pt x="253" y="54"/>
                  </a:lnTo>
                  <a:lnTo>
                    <a:pt x="251" y="62"/>
                  </a:lnTo>
                  <a:lnTo>
                    <a:pt x="246" y="70"/>
                  </a:lnTo>
                  <a:lnTo>
                    <a:pt x="239" y="75"/>
                  </a:lnTo>
                  <a:lnTo>
                    <a:pt x="231" y="77"/>
                  </a:lnTo>
                  <a:lnTo>
                    <a:pt x="25" y="62"/>
                  </a:lnTo>
                  <a:lnTo>
                    <a:pt x="15" y="59"/>
                  </a:lnTo>
                  <a:lnTo>
                    <a:pt x="7" y="53"/>
                  </a:lnTo>
                  <a:lnTo>
                    <a:pt x="3" y="45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3" y="14"/>
                  </a:lnTo>
                  <a:lnTo>
                    <a:pt x="7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73" name="Freeform 577"/>
            <p:cNvSpPr>
              <a:spLocks/>
            </p:cNvSpPr>
            <p:nvPr/>
          </p:nvSpPr>
          <p:spPr bwMode="auto">
            <a:xfrm>
              <a:off x="4349" y="2476"/>
              <a:ext cx="142" cy="18"/>
            </a:xfrm>
            <a:custGeom>
              <a:avLst/>
              <a:gdLst>
                <a:gd name="T0" fmla="*/ 0 w 1414"/>
                <a:gd name="T1" fmla="*/ 0 h 220"/>
                <a:gd name="T2" fmla="*/ 0 w 1414"/>
                <a:gd name="T3" fmla="*/ 0 h 220"/>
                <a:gd name="T4" fmla="*/ 0 w 1414"/>
                <a:gd name="T5" fmla="*/ 0 h 220"/>
                <a:gd name="T6" fmla="*/ 0 w 1414"/>
                <a:gd name="T7" fmla="*/ 0 h 220"/>
                <a:gd name="T8" fmla="*/ 0 w 1414"/>
                <a:gd name="T9" fmla="*/ 0 h 220"/>
                <a:gd name="T10" fmla="*/ 0 w 1414"/>
                <a:gd name="T11" fmla="*/ 0 h 220"/>
                <a:gd name="T12" fmla="*/ 0 w 1414"/>
                <a:gd name="T13" fmla="*/ 0 h 220"/>
                <a:gd name="T14" fmla="*/ 0 w 1414"/>
                <a:gd name="T15" fmla="*/ 0 h 220"/>
                <a:gd name="T16" fmla="*/ 0 w 1414"/>
                <a:gd name="T17" fmla="*/ 0 h 220"/>
                <a:gd name="T18" fmla="*/ 0 w 1414"/>
                <a:gd name="T19" fmla="*/ 0 h 220"/>
                <a:gd name="T20" fmla="*/ 0 w 1414"/>
                <a:gd name="T21" fmla="*/ 0 h 220"/>
                <a:gd name="T22" fmla="*/ 0 w 1414"/>
                <a:gd name="T23" fmla="*/ 0 h 220"/>
                <a:gd name="T24" fmla="*/ 0 w 1414"/>
                <a:gd name="T25" fmla="*/ 0 h 220"/>
                <a:gd name="T26" fmla="*/ 0 w 1414"/>
                <a:gd name="T27" fmla="*/ 0 h 220"/>
                <a:gd name="T28" fmla="*/ 0 w 1414"/>
                <a:gd name="T29" fmla="*/ 0 h 220"/>
                <a:gd name="T30" fmla="*/ 0 w 1414"/>
                <a:gd name="T31" fmla="*/ 0 h 220"/>
                <a:gd name="T32" fmla="*/ 0 w 1414"/>
                <a:gd name="T33" fmla="*/ 0 h 220"/>
                <a:gd name="T34" fmla="*/ 0 w 1414"/>
                <a:gd name="T35" fmla="*/ 0 h 220"/>
                <a:gd name="T36" fmla="*/ 0 w 1414"/>
                <a:gd name="T37" fmla="*/ 0 h 220"/>
                <a:gd name="T38" fmla="*/ 0 w 1414"/>
                <a:gd name="T39" fmla="*/ 0 h 220"/>
                <a:gd name="T40" fmla="*/ 0 w 1414"/>
                <a:gd name="T41" fmla="*/ 0 h 220"/>
                <a:gd name="T42" fmla="*/ 0 w 1414"/>
                <a:gd name="T43" fmla="*/ 0 h 220"/>
                <a:gd name="T44" fmla="*/ 0 w 1414"/>
                <a:gd name="T45" fmla="*/ 0 h 220"/>
                <a:gd name="T46" fmla="*/ 0 w 1414"/>
                <a:gd name="T47" fmla="*/ 0 h 220"/>
                <a:gd name="T48" fmla="*/ 0 w 1414"/>
                <a:gd name="T49" fmla="*/ 0 h 220"/>
                <a:gd name="T50" fmla="*/ 0 w 1414"/>
                <a:gd name="T51" fmla="*/ 0 h 220"/>
                <a:gd name="T52" fmla="*/ 0 w 1414"/>
                <a:gd name="T53" fmla="*/ 0 h 220"/>
                <a:gd name="T54" fmla="*/ 0 w 1414"/>
                <a:gd name="T55" fmla="*/ 0 h 220"/>
                <a:gd name="T56" fmla="*/ 0 w 1414"/>
                <a:gd name="T57" fmla="*/ 0 h 220"/>
                <a:gd name="T58" fmla="*/ 0 w 1414"/>
                <a:gd name="T59" fmla="*/ 0 h 220"/>
                <a:gd name="T60" fmla="*/ 0 w 1414"/>
                <a:gd name="T61" fmla="*/ 0 h 220"/>
                <a:gd name="T62" fmla="*/ 0 w 1414"/>
                <a:gd name="T63" fmla="*/ 0 h 220"/>
                <a:gd name="T64" fmla="*/ 0 w 1414"/>
                <a:gd name="T65" fmla="*/ 0 h 220"/>
                <a:gd name="T66" fmla="*/ 0 w 1414"/>
                <a:gd name="T67" fmla="*/ 0 h 220"/>
                <a:gd name="T68" fmla="*/ 0 w 1414"/>
                <a:gd name="T69" fmla="*/ 0 h 220"/>
                <a:gd name="T70" fmla="*/ 0 w 1414"/>
                <a:gd name="T71" fmla="*/ 0 h 220"/>
                <a:gd name="T72" fmla="*/ 0 w 1414"/>
                <a:gd name="T73" fmla="*/ 0 h 220"/>
                <a:gd name="T74" fmla="*/ 0 w 1414"/>
                <a:gd name="T75" fmla="*/ 0 h 220"/>
                <a:gd name="T76" fmla="*/ 0 w 1414"/>
                <a:gd name="T77" fmla="*/ 0 h 220"/>
                <a:gd name="T78" fmla="*/ 0 w 1414"/>
                <a:gd name="T79" fmla="*/ 0 h 220"/>
                <a:gd name="T80" fmla="*/ 0 w 1414"/>
                <a:gd name="T81" fmla="*/ 0 h 220"/>
                <a:gd name="T82" fmla="*/ 0 w 1414"/>
                <a:gd name="T83" fmla="*/ 0 h 220"/>
                <a:gd name="T84" fmla="*/ 0 w 1414"/>
                <a:gd name="T85" fmla="*/ 0 h 220"/>
                <a:gd name="T86" fmla="*/ 0 w 1414"/>
                <a:gd name="T87" fmla="*/ 0 h 2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14"/>
                <a:gd name="T133" fmla="*/ 0 h 220"/>
                <a:gd name="T134" fmla="*/ 1414 w 1414"/>
                <a:gd name="T135" fmla="*/ 220 h 2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14" h="220">
                  <a:moveTo>
                    <a:pt x="34" y="158"/>
                  </a:moveTo>
                  <a:lnTo>
                    <a:pt x="76" y="167"/>
                  </a:lnTo>
                  <a:lnTo>
                    <a:pt x="119" y="176"/>
                  </a:lnTo>
                  <a:lnTo>
                    <a:pt x="161" y="183"/>
                  </a:lnTo>
                  <a:lnTo>
                    <a:pt x="206" y="189"/>
                  </a:lnTo>
                  <a:lnTo>
                    <a:pt x="250" y="195"/>
                  </a:lnTo>
                  <a:lnTo>
                    <a:pt x="295" y="202"/>
                  </a:lnTo>
                  <a:lnTo>
                    <a:pt x="341" y="206"/>
                  </a:lnTo>
                  <a:lnTo>
                    <a:pt x="387" y="210"/>
                  </a:lnTo>
                  <a:lnTo>
                    <a:pt x="433" y="213"/>
                  </a:lnTo>
                  <a:lnTo>
                    <a:pt x="479" y="216"/>
                  </a:lnTo>
                  <a:lnTo>
                    <a:pt x="525" y="218"/>
                  </a:lnTo>
                  <a:lnTo>
                    <a:pt x="572" y="219"/>
                  </a:lnTo>
                  <a:lnTo>
                    <a:pt x="618" y="220"/>
                  </a:lnTo>
                  <a:lnTo>
                    <a:pt x="662" y="220"/>
                  </a:lnTo>
                  <a:lnTo>
                    <a:pt x="708" y="219"/>
                  </a:lnTo>
                  <a:lnTo>
                    <a:pt x="752" y="218"/>
                  </a:lnTo>
                  <a:lnTo>
                    <a:pt x="796" y="216"/>
                  </a:lnTo>
                  <a:lnTo>
                    <a:pt x="839" y="213"/>
                  </a:lnTo>
                  <a:lnTo>
                    <a:pt x="880" y="210"/>
                  </a:lnTo>
                  <a:lnTo>
                    <a:pt x="922" y="206"/>
                  </a:lnTo>
                  <a:lnTo>
                    <a:pt x="961" y="202"/>
                  </a:lnTo>
                  <a:lnTo>
                    <a:pt x="1000" y="196"/>
                  </a:lnTo>
                  <a:lnTo>
                    <a:pt x="1037" y="191"/>
                  </a:lnTo>
                  <a:lnTo>
                    <a:pt x="1074" y="185"/>
                  </a:lnTo>
                  <a:lnTo>
                    <a:pt x="1109" y="178"/>
                  </a:lnTo>
                  <a:lnTo>
                    <a:pt x="1141" y="171"/>
                  </a:lnTo>
                  <a:lnTo>
                    <a:pt x="1173" y="162"/>
                  </a:lnTo>
                  <a:lnTo>
                    <a:pt x="1201" y="154"/>
                  </a:lnTo>
                  <a:lnTo>
                    <a:pt x="1228" y="145"/>
                  </a:lnTo>
                  <a:lnTo>
                    <a:pt x="1254" y="134"/>
                  </a:lnTo>
                  <a:lnTo>
                    <a:pt x="1277" y="125"/>
                  </a:lnTo>
                  <a:lnTo>
                    <a:pt x="1298" y="114"/>
                  </a:lnTo>
                  <a:lnTo>
                    <a:pt x="1316" y="103"/>
                  </a:lnTo>
                  <a:lnTo>
                    <a:pt x="1334" y="91"/>
                  </a:lnTo>
                  <a:lnTo>
                    <a:pt x="1352" y="78"/>
                  </a:lnTo>
                  <a:lnTo>
                    <a:pt x="1369" y="64"/>
                  </a:lnTo>
                  <a:lnTo>
                    <a:pt x="1384" y="49"/>
                  </a:lnTo>
                  <a:lnTo>
                    <a:pt x="1396" y="34"/>
                  </a:lnTo>
                  <a:lnTo>
                    <a:pt x="1407" y="17"/>
                  </a:lnTo>
                  <a:lnTo>
                    <a:pt x="1414" y="0"/>
                  </a:lnTo>
                  <a:lnTo>
                    <a:pt x="1402" y="15"/>
                  </a:lnTo>
                  <a:lnTo>
                    <a:pt x="1388" y="30"/>
                  </a:lnTo>
                  <a:lnTo>
                    <a:pt x="1373" y="43"/>
                  </a:lnTo>
                  <a:lnTo>
                    <a:pt x="1358" y="55"/>
                  </a:lnTo>
                  <a:lnTo>
                    <a:pt x="1340" y="66"/>
                  </a:lnTo>
                  <a:lnTo>
                    <a:pt x="1323" y="76"/>
                  </a:lnTo>
                  <a:lnTo>
                    <a:pt x="1305" y="85"/>
                  </a:lnTo>
                  <a:lnTo>
                    <a:pt x="1285" y="92"/>
                  </a:lnTo>
                  <a:lnTo>
                    <a:pt x="1253" y="101"/>
                  </a:lnTo>
                  <a:lnTo>
                    <a:pt x="1218" y="110"/>
                  </a:lnTo>
                  <a:lnTo>
                    <a:pt x="1182" y="119"/>
                  </a:lnTo>
                  <a:lnTo>
                    <a:pt x="1143" y="127"/>
                  </a:lnTo>
                  <a:lnTo>
                    <a:pt x="1103" y="133"/>
                  </a:lnTo>
                  <a:lnTo>
                    <a:pt x="1062" y="140"/>
                  </a:lnTo>
                  <a:lnTo>
                    <a:pt x="1019" y="146"/>
                  </a:lnTo>
                  <a:lnTo>
                    <a:pt x="975" y="151"/>
                  </a:lnTo>
                  <a:lnTo>
                    <a:pt x="931" y="155"/>
                  </a:lnTo>
                  <a:lnTo>
                    <a:pt x="885" y="158"/>
                  </a:lnTo>
                  <a:lnTo>
                    <a:pt x="840" y="161"/>
                  </a:lnTo>
                  <a:lnTo>
                    <a:pt x="793" y="163"/>
                  </a:lnTo>
                  <a:lnTo>
                    <a:pt x="747" y="165"/>
                  </a:lnTo>
                  <a:lnTo>
                    <a:pt x="700" y="166"/>
                  </a:lnTo>
                  <a:lnTo>
                    <a:pt x="652" y="166"/>
                  </a:lnTo>
                  <a:lnTo>
                    <a:pt x="605" y="166"/>
                  </a:lnTo>
                  <a:lnTo>
                    <a:pt x="559" y="166"/>
                  </a:lnTo>
                  <a:lnTo>
                    <a:pt x="513" y="164"/>
                  </a:lnTo>
                  <a:lnTo>
                    <a:pt x="467" y="163"/>
                  </a:lnTo>
                  <a:lnTo>
                    <a:pt x="422" y="160"/>
                  </a:lnTo>
                  <a:lnTo>
                    <a:pt x="379" y="158"/>
                  </a:lnTo>
                  <a:lnTo>
                    <a:pt x="335" y="154"/>
                  </a:lnTo>
                  <a:lnTo>
                    <a:pt x="293" y="150"/>
                  </a:lnTo>
                  <a:lnTo>
                    <a:pt x="254" y="146"/>
                  </a:lnTo>
                  <a:lnTo>
                    <a:pt x="215" y="140"/>
                  </a:lnTo>
                  <a:lnTo>
                    <a:pt x="178" y="135"/>
                  </a:lnTo>
                  <a:lnTo>
                    <a:pt x="143" y="129"/>
                  </a:lnTo>
                  <a:lnTo>
                    <a:pt x="109" y="123"/>
                  </a:lnTo>
                  <a:lnTo>
                    <a:pt x="78" y="116"/>
                  </a:lnTo>
                  <a:lnTo>
                    <a:pt x="49" y="108"/>
                  </a:lnTo>
                  <a:lnTo>
                    <a:pt x="23" y="100"/>
                  </a:lnTo>
                  <a:lnTo>
                    <a:pt x="0" y="92"/>
                  </a:lnTo>
                  <a:lnTo>
                    <a:pt x="2" y="100"/>
                  </a:lnTo>
                  <a:lnTo>
                    <a:pt x="4" y="109"/>
                  </a:lnTo>
                  <a:lnTo>
                    <a:pt x="7" y="121"/>
                  </a:lnTo>
                  <a:lnTo>
                    <a:pt x="11" y="131"/>
                  </a:lnTo>
                  <a:lnTo>
                    <a:pt x="15" y="140"/>
                  </a:lnTo>
                  <a:lnTo>
                    <a:pt x="20" y="149"/>
                  </a:lnTo>
                  <a:lnTo>
                    <a:pt x="26" y="155"/>
                  </a:lnTo>
                  <a:lnTo>
                    <a:pt x="34" y="158"/>
                  </a:lnTo>
                  <a:close/>
                </a:path>
              </a:pathLst>
            </a:custGeom>
            <a:solidFill>
              <a:srgbClr val="7A82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74" name="Freeform 578"/>
            <p:cNvSpPr>
              <a:spLocks/>
            </p:cNvSpPr>
            <p:nvPr/>
          </p:nvSpPr>
          <p:spPr bwMode="auto">
            <a:xfrm>
              <a:off x="4349" y="2476"/>
              <a:ext cx="142" cy="18"/>
            </a:xfrm>
            <a:custGeom>
              <a:avLst/>
              <a:gdLst>
                <a:gd name="T0" fmla="*/ 0 w 1411"/>
                <a:gd name="T1" fmla="*/ 0 h 220"/>
                <a:gd name="T2" fmla="*/ 0 w 1411"/>
                <a:gd name="T3" fmla="*/ 0 h 220"/>
                <a:gd name="T4" fmla="*/ 0 w 1411"/>
                <a:gd name="T5" fmla="*/ 0 h 220"/>
                <a:gd name="T6" fmla="*/ 0 w 1411"/>
                <a:gd name="T7" fmla="*/ 0 h 220"/>
                <a:gd name="T8" fmla="*/ 0 w 1411"/>
                <a:gd name="T9" fmla="*/ 0 h 220"/>
                <a:gd name="T10" fmla="*/ 0 w 1411"/>
                <a:gd name="T11" fmla="*/ 0 h 220"/>
                <a:gd name="T12" fmla="*/ 0 w 1411"/>
                <a:gd name="T13" fmla="*/ 0 h 220"/>
                <a:gd name="T14" fmla="*/ 0 w 1411"/>
                <a:gd name="T15" fmla="*/ 0 h 220"/>
                <a:gd name="T16" fmla="*/ 0 w 1411"/>
                <a:gd name="T17" fmla="*/ 0 h 220"/>
                <a:gd name="T18" fmla="*/ 0 w 1411"/>
                <a:gd name="T19" fmla="*/ 0 h 220"/>
                <a:gd name="T20" fmla="*/ 0 w 1411"/>
                <a:gd name="T21" fmla="*/ 0 h 220"/>
                <a:gd name="T22" fmla="*/ 0 w 1411"/>
                <a:gd name="T23" fmla="*/ 0 h 220"/>
                <a:gd name="T24" fmla="*/ 0 w 1411"/>
                <a:gd name="T25" fmla="*/ 0 h 220"/>
                <a:gd name="T26" fmla="*/ 0 w 1411"/>
                <a:gd name="T27" fmla="*/ 0 h 220"/>
                <a:gd name="T28" fmla="*/ 0 w 1411"/>
                <a:gd name="T29" fmla="*/ 0 h 220"/>
                <a:gd name="T30" fmla="*/ 0 w 1411"/>
                <a:gd name="T31" fmla="*/ 0 h 220"/>
                <a:gd name="T32" fmla="*/ 0 w 1411"/>
                <a:gd name="T33" fmla="*/ 0 h 220"/>
                <a:gd name="T34" fmla="*/ 0 w 1411"/>
                <a:gd name="T35" fmla="*/ 0 h 220"/>
                <a:gd name="T36" fmla="*/ 0 w 1411"/>
                <a:gd name="T37" fmla="*/ 0 h 220"/>
                <a:gd name="T38" fmla="*/ 0 w 1411"/>
                <a:gd name="T39" fmla="*/ 0 h 220"/>
                <a:gd name="T40" fmla="*/ 0 w 1411"/>
                <a:gd name="T41" fmla="*/ 0 h 220"/>
                <a:gd name="T42" fmla="*/ 0 w 1411"/>
                <a:gd name="T43" fmla="*/ 0 h 220"/>
                <a:gd name="T44" fmla="*/ 0 w 1411"/>
                <a:gd name="T45" fmla="*/ 0 h 220"/>
                <a:gd name="T46" fmla="*/ 0 w 1411"/>
                <a:gd name="T47" fmla="*/ 0 h 220"/>
                <a:gd name="T48" fmla="*/ 0 w 1411"/>
                <a:gd name="T49" fmla="*/ 0 h 220"/>
                <a:gd name="T50" fmla="*/ 0 w 1411"/>
                <a:gd name="T51" fmla="*/ 0 h 220"/>
                <a:gd name="T52" fmla="*/ 0 w 1411"/>
                <a:gd name="T53" fmla="*/ 0 h 220"/>
                <a:gd name="T54" fmla="*/ 0 w 1411"/>
                <a:gd name="T55" fmla="*/ 0 h 220"/>
                <a:gd name="T56" fmla="*/ 0 w 1411"/>
                <a:gd name="T57" fmla="*/ 0 h 220"/>
                <a:gd name="T58" fmla="*/ 0 w 1411"/>
                <a:gd name="T59" fmla="*/ 0 h 220"/>
                <a:gd name="T60" fmla="*/ 0 w 1411"/>
                <a:gd name="T61" fmla="*/ 0 h 220"/>
                <a:gd name="T62" fmla="*/ 0 w 1411"/>
                <a:gd name="T63" fmla="*/ 0 h 220"/>
                <a:gd name="T64" fmla="*/ 0 w 1411"/>
                <a:gd name="T65" fmla="*/ 0 h 220"/>
                <a:gd name="T66" fmla="*/ 0 w 1411"/>
                <a:gd name="T67" fmla="*/ 0 h 220"/>
                <a:gd name="T68" fmla="*/ 0 w 1411"/>
                <a:gd name="T69" fmla="*/ 0 h 220"/>
                <a:gd name="T70" fmla="*/ 0 w 1411"/>
                <a:gd name="T71" fmla="*/ 0 h 220"/>
                <a:gd name="T72" fmla="*/ 0 w 1411"/>
                <a:gd name="T73" fmla="*/ 0 h 220"/>
                <a:gd name="T74" fmla="*/ 0 w 1411"/>
                <a:gd name="T75" fmla="*/ 0 h 220"/>
                <a:gd name="T76" fmla="*/ 0 w 1411"/>
                <a:gd name="T77" fmla="*/ 0 h 220"/>
                <a:gd name="T78" fmla="*/ 0 w 1411"/>
                <a:gd name="T79" fmla="*/ 0 h 220"/>
                <a:gd name="T80" fmla="*/ 0 w 1411"/>
                <a:gd name="T81" fmla="*/ 0 h 220"/>
                <a:gd name="T82" fmla="*/ 0 w 1411"/>
                <a:gd name="T83" fmla="*/ 0 h 220"/>
                <a:gd name="T84" fmla="*/ 0 w 1411"/>
                <a:gd name="T85" fmla="*/ 0 h 220"/>
                <a:gd name="T86" fmla="*/ 0 w 1411"/>
                <a:gd name="T87" fmla="*/ 0 h 2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11"/>
                <a:gd name="T133" fmla="*/ 0 h 220"/>
                <a:gd name="T134" fmla="*/ 1411 w 1411"/>
                <a:gd name="T135" fmla="*/ 220 h 2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11" h="220">
                  <a:moveTo>
                    <a:pt x="31" y="158"/>
                  </a:moveTo>
                  <a:lnTo>
                    <a:pt x="73" y="167"/>
                  </a:lnTo>
                  <a:lnTo>
                    <a:pt x="116" y="176"/>
                  </a:lnTo>
                  <a:lnTo>
                    <a:pt x="158" y="183"/>
                  </a:lnTo>
                  <a:lnTo>
                    <a:pt x="203" y="189"/>
                  </a:lnTo>
                  <a:lnTo>
                    <a:pt x="247" y="195"/>
                  </a:lnTo>
                  <a:lnTo>
                    <a:pt x="292" y="202"/>
                  </a:lnTo>
                  <a:lnTo>
                    <a:pt x="338" y="206"/>
                  </a:lnTo>
                  <a:lnTo>
                    <a:pt x="384" y="210"/>
                  </a:lnTo>
                  <a:lnTo>
                    <a:pt x="430" y="213"/>
                  </a:lnTo>
                  <a:lnTo>
                    <a:pt x="476" y="216"/>
                  </a:lnTo>
                  <a:lnTo>
                    <a:pt x="522" y="218"/>
                  </a:lnTo>
                  <a:lnTo>
                    <a:pt x="569" y="219"/>
                  </a:lnTo>
                  <a:lnTo>
                    <a:pt x="615" y="220"/>
                  </a:lnTo>
                  <a:lnTo>
                    <a:pt x="659" y="220"/>
                  </a:lnTo>
                  <a:lnTo>
                    <a:pt x="705" y="219"/>
                  </a:lnTo>
                  <a:lnTo>
                    <a:pt x="749" y="218"/>
                  </a:lnTo>
                  <a:lnTo>
                    <a:pt x="793" y="216"/>
                  </a:lnTo>
                  <a:lnTo>
                    <a:pt x="836" y="213"/>
                  </a:lnTo>
                  <a:lnTo>
                    <a:pt x="877" y="210"/>
                  </a:lnTo>
                  <a:lnTo>
                    <a:pt x="919" y="206"/>
                  </a:lnTo>
                  <a:lnTo>
                    <a:pt x="958" y="202"/>
                  </a:lnTo>
                  <a:lnTo>
                    <a:pt x="997" y="196"/>
                  </a:lnTo>
                  <a:lnTo>
                    <a:pt x="1034" y="191"/>
                  </a:lnTo>
                  <a:lnTo>
                    <a:pt x="1071" y="185"/>
                  </a:lnTo>
                  <a:lnTo>
                    <a:pt x="1106" y="178"/>
                  </a:lnTo>
                  <a:lnTo>
                    <a:pt x="1138" y="171"/>
                  </a:lnTo>
                  <a:lnTo>
                    <a:pt x="1170" y="162"/>
                  </a:lnTo>
                  <a:lnTo>
                    <a:pt x="1198" y="154"/>
                  </a:lnTo>
                  <a:lnTo>
                    <a:pt x="1225" y="145"/>
                  </a:lnTo>
                  <a:lnTo>
                    <a:pt x="1251" y="134"/>
                  </a:lnTo>
                  <a:lnTo>
                    <a:pt x="1274" y="125"/>
                  </a:lnTo>
                  <a:lnTo>
                    <a:pt x="1295" y="114"/>
                  </a:lnTo>
                  <a:lnTo>
                    <a:pt x="1313" y="103"/>
                  </a:lnTo>
                  <a:lnTo>
                    <a:pt x="1331" y="91"/>
                  </a:lnTo>
                  <a:lnTo>
                    <a:pt x="1349" y="78"/>
                  </a:lnTo>
                  <a:lnTo>
                    <a:pt x="1366" y="64"/>
                  </a:lnTo>
                  <a:lnTo>
                    <a:pt x="1381" y="49"/>
                  </a:lnTo>
                  <a:lnTo>
                    <a:pt x="1393" y="34"/>
                  </a:lnTo>
                  <a:lnTo>
                    <a:pt x="1404" y="17"/>
                  </a:lnTo>
                  <a:lnTo>
                    <a:pt x="1411" y="0"/>
                  </a:lnTo>
                  <a:lnTo>
                    <a:pt x="1399" y="15"/>
                  </a:lnTo>
                  <a:lnTo>
                    <a:pt x="1386" y="30"/>
                  </a:lnTo>
                  <a:lnTo>
                    <a:pt x="1371" y="43"/>
                  </a:lnTo>
                  <a:lnTo>
                    <a:pt x="1356" y="56"/>
                  </a:lnTo>
                  <a:lnTo>
                    <a:pt x="1339" y="67"/>
                  </a:lnTo>
                  <a:lnTo>
                    <a:pt x="1322" y="77"/>
                  </a:lnTo>
                  <a:lnTo>
                    <a:pt x="1304" y="86"/>
                  </a:lnTo>
                  <a:lnTo>
                    <a:pt x="1285" y="94"/>
                  </a:lnTo>
                  <a:lnTo>
                    <a:pt x="1255" y="104"/>
                  </a:lnTo>
                  <a:lnTo>
                    <a:pt x="1221" y="115"/>
                  </a:lnTo>
                  <a:lnTo>
                    <a:pt x="1186" y="123"/>
                  </a:lnTo>
                  <a:lnTo>
                    <a:pt x="1149" y="131"/>
                  </a:lnTo>
                  <a:lnTo>
                    <a:pt x="1111" y="138"/>
                  </a:lnTo>
                  <a:lnTo>
                    <a:pt x="1070" y="146"/>
                  </a:lnTo>
                  <a:lnTo>
                    <a:pt x="1027" y="152"/>
                  </a:lnTo>
                  <a:lnTo>
                    <a:pt x="985" y="157"/>
                  </a:lnTo>
                  <a:lnTo>
                    <a:pt x="940" y="161"/>
                  </a:lnTo>
                  <a:lnTo>
                    <a:pt x="895" y="165"/>
                  </a:lnTo>
                  <a:lnTo>
                    <a:pt x="849" y="168"/>
                  </a:lnTo>
                  <a:lnTo>
                    <a:pt x="803" y="172"/>
                  </a:lnTo>
                  <a:lnTo>
                    <a:pt x="756" y="174"/>
                  </a:lnTo>
                  <a:lnTo>
                    <a:pt x="708" y="175"/>
                  </a:lnTo>
                  <a:lnTo>
                    <a:pt x="661" y="176"/>
                  </a:lnTo>
                  <a:lnTo>
                    <a:pt x="614" y="176"/>
                  </a:lnTo>
                  <a:lnTo>
                    <a:pt x="567" y="175"/>
                  </a:lnTo>
                  <a:lnTo>
                    <a:pt x="520" y="174"/>
                  </a:lnTo>
                  <a:lnTo>
                    <a:pt x="473" y="173"/>
                  </a:lnTo>
                  <a:lnTo>
                    <a:pt x="428" y="169"/>
                  </a:lnTo>
                  <a:lnTo>
                    <a:pt x="384" y="167"/>
                  </a:lnTo>
                  <a:lnTo>
                    <a:pt x="340" y="163"/>
                  </a:lnTo>
                  <a:lnTo>
                    <a:pt x="298" y="160"/>
                  </a:lnTo>
                  <a:lnTo>
                    <a:pt x="257" y="155"/>
                  </a:lnTo>
                  <a:lnTo>
                    <a:pt x="217" y="150"/>
                  </a:lnTo>
                  <a:lnTo>
                    <a:pt x="180" y="145"/>
                  </a:lnTo>
                  <a:lnTo>
                    <a:pt x="144" y="138"/>
                  </a:lnTo>
                  <a:lnTo>
                    <a:pt x="111" y="132"/>
                  </a:lnTo>
                  <a:lnTo>
                    <a:pt x="79" y="125"/>
                  </a:lnTo>
                  <a:lnTo>
                    <a:pt x="50" y="118"/>
                  </a:lnTo>
                  <a:lnTo>
                    <a:pt x="23" y="109"/>
                  </a:lnTo>
                  <a:lnTo>
                    <a:pt x="0" y="101"/>
                  </a:lnTo>
                  <a:lnTo>
                    <a:pt x="2" y="109"/>
                  </a:lnTo>
                  <a:lnTo>
                    <a:pt x="5" y="118"/>
                  </a:lnTo>
                  <a:lnTo>
                    <a:pt x="7" y="127"/>
                  </a:lnTo>
                  <a:lnTo>
                    <a:pt x="10" y="135"/>
                  </a:lnTo>
                  <a:lnTo>
                    <a:pt x="13" y="144"/>
                  </a:lnTo>
                  <a:lnTo>
                    <a:pt x="18" y="151"/>
                  </a:lnTo>
                  <a:lnTo>
                    <a:pt x="24" y="155"/>
                  </a:lnTo>
                  <a:lnTo>
                    <a:pt x="31" y="158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75" name="Freeform 579"/>
            <p:cNvSpPr>
              <a:spLocks/>
            </p:cNvSpPr>
            <p:nvPr/>
          </p:nvSpPr>
          <p:spPr bwMode="auto">
            <a:xfrm>
              <a:off x="4350" y="2476"/>
              <a:ext cx="141" cy="18"/>
            </a:xfrm>
            <a:custGeom>
              <a:avLst/>
              <a:gdLst>
                <a:gd name="T0" fmla="*/ 0 w 1407"/>
                <a:gd name="T1" fmla="*/ 0 h 220"/>
                <a:gd name="T2" fmla="*/ 0 w 1407"/>
                <a:gd name="T3" fmla="*/ 0 h 220"/>
                <a:gd name="T4" fmla="*/ 0 w 1407"/>
                <a:gd name="T5" fmla="*/ 0 h 220"/>
                <a:gd name="T6" fmla="*/ 0 w 1407"/>
                <a:gd name="T7" fmla="*/ 0 h 220"/>
                <a:gd name="T8" fmla="*/ 0 w 1407"/>
                <a:gd name="T9" fmla="*/ 0 h 220"/>
                <a:gd name="T10" fmla="*/ 0 w 1407"/>
                <a:gd name="T11" fmla="*/ 0 h 220"/>
                <a:gd name="T12" fmla="*/ 0 w 1407"/>
                <a:gd name="T13" fmla="*/ 0 h 220"/>
                <a:gd name="T14" fmla="*/ 0 w 1407"/>
                <a:gd name="T15" fmla="*/ 0 h 220"/>
                <a:gd name="T16" fmla="*/ 0 w 1407"/>
                <a:gd name="T17" fmla="*/ 0 h 220"/>
                <a:gd name="T18" fmla="*/ 0 w 1407"/>
                <a:gd name="T19" fmla="*/ 0 h 220"/>
                <a:gd name="T20" fmla="*/ 0 w 1407"/>
                <a:gd name="T21" fmla="*/ 0 h 220"/>
                <a:gd name="T22" fmla="*/ 0 w 1407"/>
                <a:gd name="T23" fmla="*/ 0 h 220"/>
                <a:gd name="T24" fmla="*/ 0 w 1407"/>
                <a:gd name="T25" fmla="*/ 0 h 220"/>
                <a:gd name="T26" fmla="*/ 0 w 1407"/>
                <a:gd name="T27" fmla="*/ 0 h 220"/>
                <a:gd name="T28" fmla="*/ 0 w 1407"/>
                <a:gd name="T29" fmla="*/ 0 h 220"/>
                <a:gd name="T30" fmla="*/ 0 w 1407"/>
                <a:gd name="T31" fmla="*/ 0 h 220"/>
                <a:gd name="T32" fmla="*/ 0 w 1407"/>
                <a:gd name="T33" fmla="*/ 0 h 220"/>
                <a:gd name="T34" fmla="*/ 0 w 1407"/>
                <a:gd name="T35" fmla="*/ 0 h 220"/>
                <a:gd name="T36" fmla="*/ 0 w 1407"/>
                <a:gd name="T37" fmla="*/ 0 h 220"/>
                <a:gd name="T38" fmla="*/ 0 w 1407"/>
                <a:gd name="T39" fmla="*/ 0 h 220"/>
                <a:gd name="T40" fmla="*/ 0 w 1407"/>
                <a:gd name="T41" fmla="*/ 0 h 220"/>
                <a:gd name="T42" fmla="*/ 0 w 1407"/>
                <a:gd name="T43" fmla="*/ 0 h 220"/>
                <a:gd name="T44" fmla="*/ 0 w 1407"/>
                <a:gd name="T45" fmla="*/ 0 h 220"/>
                <a:gd name="T46" fmla="*/ 0 w 1407"/>
                <a:gd name="T47" fmla="*/ 0 h 220"/>
                <a:gd name="T48" fmla="*/ 0 w 1407"/>
                <a:gd name="T49" fmla="*/ 0 h 220"/>
                <a:gd name="T50" fmla="*/ 0 w 1407"/>
                <a:gd name="T51" fmla="*/ 0 h 220"/>
                <a:gd name="T52" fmla="*/ 0 w 1407"/>
                <a:gd name="T53" fmla="*/ 0 h 220"/>
                <a:gd name="T54" fmla="*/ 0 w 1407"/>
                <a:gd name="T55" fmla="*/ 0 h 220"/>
                <a:gd name="T56" fmla="*/ 0 w 1407"/>
                <a:gd name="T57" fmla="*/ 0 h 220"/>
                <a:gd name="T58" fmla="*/ 0 w 1407"/>
                <a:gd name="T59" fmla="*/ 0 h 220"/>
                <a:gd name="T60" fmla="*/ 0 w 1407"/>
                <a:gd name="T61" fmla="*/ 0 h 220"/>
                <a:gd name="T62" fmla="*/ 0 w 1407"/>
                <a:gd name="T63" fmla="*/ 0 h 220"/>
                <a:gd name="T64" fmla="*/ 0 w 1407"/>
                <a:gd name="T65" fmla="*/ 0 h 220"/>
                <a:gd name="T66" fmla="*/ 0 w 1407"/>
                <a:gd name="T67" fmla="*/ 0 h 220"/>
                <a:gd name="T68" fmla="*/ 0 w 1407"/>
                <a:gd name="T69" fmla="*/ 0 h 220"/>
                <a:gd name="T70" fmla="*/ 0 w 1407"/>
                <a:gd name="T71" fmla="*/ 0 h 220"/>
                <a:gd name="T72" fmla="*/ 0 w 1407"/>
                <a:gd name="T73" fmla="*/ 0 h 220"/>
                <a:gd name="T74" fmla="*/ 0 w 1407"/>
                <a:gd name="T75" fmla="*/ 0 h 220"/>
                <a:gd name="T76" fmla="*/ 0 w 1407"/>
                <a:gd name="T77" fmla="*/ 0 h 220"/>
                <a:gd name="T78" fmla="*/ 0 w 1407"/>
                <a:gd name="T79" fmla="*/ 0 h 220"/>
                <a:gd name="T80" fmla="*/ 0 w 1407"/>
                <a:gd name="T81" fmla="*/ 0 h 220"/>
                <a:gd name="T82" fmla="*/ 0 w 1407"/>
                <a:gd name="T83" fmla="*/ 0 h 22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07"/>
                <a:gd name="T127" fmla="*/ 0 h 220"/>
                <a:gd name="T128" fmla="*/ 1407 w 1407"/>
                <a:gd name="T129" fmla="*/ 220 h 22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07" h="220">
                  <a:moveTo>
                    <a:pt x="27" y="158"/>
                  </a:moveTo>
                  <a:lnTo>
                    <a:pt x="69" y="167"/>
                  </a:lnTo>
                  <a:lnTo>
                    <a:pt x="112" y="176"/>
                  </a:lnTo>
                  <a:lnTo>
                    <a:pt x="154" y="183"/>
                  </a:lnTo>
                  <a:lnTo>
                    <a:pt x="199" y="189"/>
                  </a:lnTo>
                  <a:lnTo>
                    <a:pt x="243" y="195"/>
                  </a:lnTo>
                  <a:lnTo>
                    <a:pt x="288" y="202"/>
                  </a:lnTo>
                  <a:lnTo>
                    <a:pt x="334" y="206"/>
                  </a:lnTo>
                  <a:lnTo>
                    <a:pt x="380" y="210"/>
                  </a:lnTo>
                  <a:lnTo>
                    <a:pt x="426" y="213"/>
                  </a:lnTo>
                  <a:lnTo>
                    <a:pt x="472" y="216"/>
                  </a:lnTo>
                  <a:lnTo>
                    <a:pt x="518" y="218"/>
                  </a:lnTo>
                  <a:lnTo>
                    <a:pt x="565" y="219"/>
                  </a:lnTo>
                  <a:lnTo>
                    <a:pt x="611" y="220"/>
                  </a:lnTo>
                  <a:lnTo>
                    <a:pt x="655" y="220"/>
                  </a:lnTo>
                  <a:lnTo>
                    <a:pt x="701" y="219"/>
                  </a:lnTo>
                  <a:lnTo>
                    <a:pt x="745" y="218"/>
                  </a:lnTo>
                  <a:lnTo>
                    <a:pt x="789" y="216"/>
                  </a:lnTo>
                  <a:lnTo>
                    <a:pt x="832" y="213"/>
                  </a:lnTo>
                  <a:lnTo>
                    <a:pt x="873" y="210"/>
                  </a:lnTo>
                  <a:lnTo>
                    <a:pt x="915" y="206"/>
                  </a:lnTo>
                  <a:lnTo>
                    <a:pt x="954" y="202"/>
                  </a:lnTo>
                  <a:lnTo>
                    <a:pt x="993" y="196"/>
                  </a:lnTo>
                  <a:lnTo>
                    <a:pt x="1030" y="191"/>
                  </a:lnTo>
                  <a:lnTo>
                    <a:pt x="1067" y="185"/>
                  </a:lnTo>
                  <a:lnTo>
                    <a:pt x="1102" y="178"/>
                  </a:lnTo>
                  <a:lnTo>
                    <a:pt x="1134" y="171"/>
                  </a:lnTo>
                  <a:lnTo>
                    <a:pt x="1166" y="162"/>
                  </a:lnTo>
                  <a:lnTo>
                    <a:pt x="1194" y="154"/>
                  </a:lnTo>
                  <a:lnTo>
                    <a:pt x="1221" y="145"/>
                  </a:lnTo>
                  <a:lnTo>
                    <a:pt x="1247" y="134"/>
                  </a:lnTo>
                  <a:lnTo>
                    <a:pt x="1270" y="125"/>
                  </a:lnTo>
                  <a:lnTo>
                    <a:pt x="1291" y="114"/>
                  </a:lnTo>
                  <a:lnTo>
                    <a:pt x="1309" y="103"/>
                  </a:lnTo>
                  <a:lnTo>
                    <a:pt x="1327" y="91"/>
                  </a:lnTo>
                  <a:lnTo>
                    <a:pt x="1345" y="78"/>
                  </a:lnTo>
                  <a:lnTo>
                    <a:pt x="1362" y="64"/>
                  </a:lnTo>
                  <a:lnTo>
                    <a:pt x="1377" y="49"/>
                  </a:lnTo>
                  <a:lnTo>
                    <a:pt x="1389" y="34"/>
                  </a:lnTo>
                  <a:lnTo>
                    <a:pt x="1400" y="17"/>
                  </a:lnTo>
                  <a:lnTo>
                    <a:pt x="1407" y="0"/>
                  </a:lnTo>
                  <a:lnTo>
                    <a:pt x="1395" y="15"/>
                  </a:lnTo>
                  <a:lnTo>
                    <a:pt x="1382" y="30"/>
                  </a:lnTo>
                  <a:lnTo>
                    <a:pt x="1367" y="44"/>
                  </a:lnTo>
                  <a:lnTo>
                    <a:pt x="1352" y="57"/>
                  </a:lnTo>
                  <a:lnTo>
                    <a:pt x="1336" y="69"/>
                  </a:lnTo>
                  <a:lnTo>
                    <a:pt x="1319" y="80"/>
                  </a:lnTo>
                  <a:lnTo>
                    <a:pt x="1302" y="91"/>
                  </a:lnTo>
                  <a:lnTo>
                    <a:pt x="1283" y="99"/>
                  </a:lnTo>
                  <a:lnTo>
                    <a:pt x="1255" y="110"/>
                  </a:lnTo>
                  <a:lnTo>
                    <a:pt x="1224" y="121"/>
                  </a:lnTo>
                  <a:lnTo>
                    <a:pt x="1190" y="130"/>
                  </a:lnTo>
                  <a:lnTo>
                    <a:pt x="1153" y="138"/>
                  </a:lnTo>
                  <a:lnTo>
                    <a:pt x="1116" y="147"/>
                  </a:lnTo>
                  <a:lnTo>
                    <a:pt x="1076" y="154"/>
                  </a:lnTo>
                  <a:lnTo>
                    <a:pt x="1034" y="160"/>
                  </a:lnTo>
                  <a:lnTo>
                    <a:pt x="992" y="165"/>
                  </a:lnTo>
                  <a:lnTo>
                    <a:pt x="948" y="171"/>
                  </a:lnTo>
                  <a:lnTo>
                    <a:pt x="903" y="175"/>
                  </a:lnTo>
                  <a:lnTo>
                    <a:pt x="858" y="179"/>
                  </a:lnTo>
                  <a:lnTo>
                    <a:pt x="812" y="181"/>
                  </a:lnTo>
                  <a:lnTo>
                    <a:pt x="764" y="183"/>
                  </a:lnTo>
                  <a:lnTo>
                    <a:pt x="716" y="185"/>
                  </a:lnTo>
                  <a:lnTo>
                    <a:pt x="669" y="185"/>
                  </a:lnTo>
                  <a:lnTo>
                    <a:pt x="621" y="186"/>
                  </a:lnTo>
                  <a:lnTo>
                    <a:pt x="573" y="185"/>
                  </a:lnTo>
                  <a:lnTo>
                    <a:pt x="526" y="184"/>
                  </a:lnTo>
                  <a:lnTo>
                    <a:pt x="480" y="182"/>
                  </a:lnTo>
                  <a:lnTo>
                    <a:pt x="434" y="180"/>
                  </a:lnTo>
                  <a:lnTo>
                    <a:pt x="388" y="177"/>
                  </a:lnTo>
                  <a:lnTo>
                    <a:pt x="344" y="174"/>
                  </a:lnTo>
                  <a:lnTo>
                    <a:pt x="301" y="169"/>
                  </a:lnTo>
                  <a:lnTo>
                    <a:pt x="260" y="165"/>
                  </a:lnTo>
                  <a:lnTo>
                    <a:pt x="219" y="160"/>
                  </a:lnTo>
                  <a:lnTo>
                    <a:pt x="182" y="155"/>
                  </a:lnTo>
                  <a:lnTo>
                    <a:pt x="145" y="149"/>
                  </a:lnTo>
                  <a:lnTo>
                    <a:pt x="112" y="143"/>
                  </a:lnTo>
                  <a:lnTo>
                    <a:pt x="79" y="135"/>
                  </a:lnTo>
                  <a:lnTo>
                    <a:pt x="51" y="128"/>
                  </a:lnTo>
                  <a:lnTo>
                    <a:pt x="23" y="120"/>
                  </a:lnTo>
                  <a:lnTo>
                    <a:pt x="0" y="112"/>
                  </a:lnTo>
                  <a:lnTo>
                    <a:pt x="4" y="126"/>
                  </a:lnTo>
                  <a:lnTo>
                    <a:pt x="8" y="140"/>
                  </a:lnTo>
                  <a:lnTo>
                    <a:pt x="14" y="152"/>
                  </a:lnTo>
                  <a:lnTo>
                    <a:pt x="27" y="158"/>
                  </a:lnTo>
                  <a:close/>
                </a:path>
              </a:pathLst>
            </a:custGeom>
            <a:solidFill>
              <a:srgbClr val="6166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76" name="Freeform 580"/>
            <p:cNvSpPr>
              <a:spLocks/>
            </p:cNvSpPr>
            <p:nvPr/>
          </p:nvSpPr>
          <p:spPr bwMode="auto">
            <a:xfrm>
              <a:off x="4350" y="2475"/>
              <a:ext cx="141" cy="19"/>
            </a:xfrm>
            <a:custGeom>
              <a:avLst/>
              <a:gdLst>
                <a:gd name="T0" fmla="*/ 0 w 1404"/>
                <a:gd name="T1" fmla="*/ 0 h 219"/>
                <a:gd name="T2" fmla="*/ 0 w 1404"/>
                <a:gd name="T3" fmla="*/ 0 h 219"/>
                <a:gd name="T4" fmla="*/ 0 w 1404"/>
                <a:gd name="T5" fmla="*/ 0 h 219"/>
                <a:gd name="T6" fmla="*/ 0 w 1404"/>
                <a:gd name="T7" fmla="*/ 0 h 219"/>
                <a:gd name="T8" fmla="*/ 0 w 1404"/>
                <a:gd name="T9" fmla="*/ 0 h 219"/>
                <a:gd name="T10" fmla="*/ 0 w 1404"/>
                <a:gd name="T11" fmla="*/ 0 h 219"/>
                <a:gd name="T12" fmla="*/ 0 w 1404"/>
                <a:gd name="T13" fmla="*/ 0 h 219"/>
                <a:gd name="T14" fmla="*/ 0 w 1404"/>
                <a:gd name="T15" fmla="*/ 0 h 219"/>
                <a:gd name="T16" fmla="*/ 0 w 1404"/>
                <a:gd name="T17" fmla="*/ 0 h 219"/>
                <a:gd name="T18" fmla="*/ 0 w 1404"/>
                <a:gd name="T19" fmla="*/ 0 h 219"/>
                <a:gd name="T20" fmla="*/ 0 w 1404"/>
                <a:gd name="T21" fmla="*/ 0 h 219"/>
                <a:gd name="T22" fmla="*/ 0 w 1404"/>
                <a:gd name="T23" fmla="*/ 0 h 219"/>
                <a:gd name="T24" fmla="*/ 0 w 1404"/>
                <a:gd name="T25" fmla="*/ 0 h 219"/>
                <a:gd name="T26" fmla="*/ 0 w 1404"/>
                <a:gd name="T27" fmla="*/ 0 h 219"/>
                <a:gd name="T28" fmla="*/ 0 w 1404"/>
                <a:gd name="T29" fmla="*/ 0 h 219"/>
                <a:gd name="T30" fmla="*/ 0 w 1404"/>
                <a:gd name="T31" fmla="*/ 0 h 219"/>
                <a:gd name="T32" fmla="*/ 0 w 1404"/>
                <a:gd name="T33" fmla="*/ 0 h 219"/>
                <a:gd name="T34" fmla="*/ 0 w 1404"/>
                <a:gd name="T35" fmla="*/ 0 h 219"/>
                <a:gd name="T36" fmla="*/ 0 w 1404"/>
                <a:gd name="T37" fmla="*/ 0 h 219"/>
                <a:gd name="T38" fmla="*/ 0 w 1404"/>
                <a:gd name="T39" fmla="*/ 0 h 219"/>
                <a:gd name="T40" fmla="*/ 0 w 1404"/>
                <a:gd name="T41" fmla="*/ 0 h 219"/>
                <a:gd name="T42" fmla="*/ 0 w 1404"/>
                <a:gd name="T43" fmla="*/ 0 h 219"/>
                <a:gd name="T44" fmla="*/ 0 w 1404"/>
                <a:gd name="T45" fmla="*/ 0 h 219"/>
                <a:gd name="T46" fmla="*/ 0 w 1404"/>
                <a:gd name="T47" fmla="*/ 0 h 219"/>
                <a:gd name="T48" fmla="*/ 0 w 1404"/>
                <a:gd name="T49" fmla="*/ 0 h 219"/>
                <a:gd name="T50" fmla="*/ 0 w 1404"/>
                <a:gd name="T51" fmla="*/ 0 h 219"/>
                <a:gd name="T52" fmla="*/ 0 w 1404"/>
                <a:gd name="T53" fmla="*/ 0 h 219"/>
                <a:gd name="T54" fmla="*/ 0 w 1404"/>
                <a:gd name="T55" fmla="*/ 0 h 219"/>
                <a:gd name="T56" fmla="*/ 0 w 1404"/>
                <a:gd name="T57" fmla="*/ 0 h 219"/>
                <a:gd name="T58" fmla="*/ 0 w 1404"/>
                <a:gd name="T59" fmla="*/ 0 h 219"/>
                <a:gd name="T60" fmla="*/ 0 w 1404"/>
                <a:gd name="T61" fmla="*/ 0 h 219"/>
                <a:gd name="T62" fmla="*/ 0 w 1404"/>
                <a:gd name="T63" fmla="*/ 0 h 219"/>
                <a:gd name="T64" fmla="*/ 0 w 1404"/>
                <a:gd name="T65" fmla="*/ 0 h 219"/>
                <a:gd name="T66" fmla="*/ 0 w 1404"/>
                <a:gd name="T67" fmla="*/ 0 h 219"/>
                <a:gd name="T68" fmla="*/ 0 w 1404"/>
                <a:gd name="T69" fmla="*/ 0 h 219"/>
                <a:gd name="T70" fmla="*/ 0 w 1404"/>
                <a:gd name="T71" fmla="*/ 0 h 219"/>
                <a:gd name="T72" fmla="*/ 0 w 1404"/>
                <a:gd name="T73" fmla="*/ 0 h 219"/>
                <a:gd name="T74" fmla="*/ 0 w 1404"/>
                <a:gd name="T75" fmla="*/ 0 h 219"/>
                <a:gd name="T76" fmla="*/ 0 w 1404"/>
                <a:gd name="T77" fmla="*/ 0 h 219"/>
                <a:gd name="T78" fmla="*/ 0 w 1404"/>
                <a:gd name="T79" fmla="*/ 0 h 219"/>
                <a:gd name="T80" fmla="*/ 0 w 1404"/>
                <a:gd name="T81" fmla="*/ 0 h 219"/>
                <a:gd name="T82" fmla="*/ 0 w 1404"/>
                <a:gd name="T83" fmla="*/ 0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04"/>
                <a:gd name="T127" fmla="*/ 0 h 219"/>
                <a:gd name="T128" fmla="*/ 1404 w 140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04" h="219">
                  <a:moveTo>
                    <a:pt x="24" y="158"/>
                  </a:moveTo>
                  <a:lnTo>
                    <a:pt x="66" y="167"/>
                  </a:lnTo>
                  <a:lnTo>
                    <a:pt x="109" y="175"/>
                  </a:lnTo>
                  <a:lnTo>
                    <a:pt x="151" y="183"/>
                  </a:lnTo>
                  <a:lnTo>
                    <a:pt x="196" y="189"/>
                  </a:lnTo>
                  <a:lnTo>
                    <a:pt x="240" y="195"/>
                  </a:lnTo>
                  <a:lnTo>
                    <a:pt x="285" y="200"/>
                  </a:lnTo>
                  <a:lnTo>
                    <a:pt x="331" y="206"/>
                  </a:lnTo>
                  <a:lnTo>
                    <a:pt x="377" y="210"/>
                  </a:lnTo>
                  <a:lnTo>
                    <a:pt x="423" y="213"/>
                  </a:lnTo>
                  <a:lnTo>
                    <a:pt x="469" y="215"/>
                  </a:lnTo>
                  <a:lnTo>
                    <a:pt x="515" y="217"/>
                  </a:lnTo>
                  <a:lnTo>
                    <a:pt x="562" y="218"/>
                  </a:lnTo>
                  <a:lnTo>
                    <a:pt x="608" y="219"/>
                  </a:lnTo>
                  <a:lnTo>
                    <a:pt x="652" y="219"/>
                  </a:lnTo>
                  <a:lnTo>
                    <a:pt x="698" y="218"/>
                  </a:lnTo>
                  <a:lnTo>
                    <a:pt x="742" y="217"/>
                  </a:lnTo>
                  <a:lnTo>
                    <a:pt x="786" y="215"/>
                  </a:lnTo>
                  <a:lnTo>
                    <a:pt x="829" y="213"/>
                  </a:lnTo>
                  <a:lnTo>
                    <a:pt x="870" y="210"/>
                  </a:lnTo>
                  <a:lnTo>
                    <a:pt x="912" y="206"/>
                  </a:lnTo>
                  <a:lnTo>
                    <a:pt x="951" y="201"/>
                  </a:lnTo>
                  <a:lnTo>
                    <a:pt x="990" y="196"/>
                  </a:lnTo>
                  <a:lnTo>
                    <a:pt x="1027" y="191"/>
                  </a:lnTo>
                  <a:lnTo>
                    <a:pt x="1064" y="185"/>
                  </a:lnTo>
                  <a:lnTo>
                    <a:pt x="1099" y="178"/>
                  </a:lnTo>
                  <a:lnTo>
                    <a:pt x="1131" y="170"/>
                  </a:lnTo>
                  <a:lnTo>
                    <a:pt x="1163" y="162"/>
                  </a:lnTo>
                  <a:lnTo>
                    <a:pt x="1191" y="154"/>
                  </a:lnTo>
                  <a:lnTo>
                    <a:pt x="1218" y="145"/>
                  </a:lnTo>
                  <a:lnTo>
                    <a:pt x="1244" y="134"/>
                  </a:lnTo>
                  <a:lnTo>
                    <a:pt x="1267" y="125"/>
                  </a:lnTo>
                  <a:lnTo>
                    <a:pt x="1288" y="114"/>
                  </a:lnTo>
                  <a:lnTo>
                    <a:pt x="1306" y="103"/>
                  </a:lnTo>
                  <a:lnTo>
                    <a:pt x="1323" y="92"/>
                  </a:lnTo>
                  <a:lnTo>
                    <a:pt x="1341" y="79"/>
                  </a:lnTo>
                  <a:lnTo>
                    <a:pt x="1358" y="65"/>
                  </a:lnTo>
                  <a:lnTo>
                    <a:pt x="1373" y="49"/>
                  </a:lnTo>
                  <a:lnTo>
                    <a:pt x="1386" y="34"/>
                  </a:lnTo>
                  <a:lnTo>
                    <a:pt x="1397" y="17"/>
                  </a:lnTo>
                  <a:lnTo>
                    <a:pt x="1404" y="0"/>
                  </a:lnTo>
                  <a:lnTo>
                    <a:pt x="1392" y="15"/>
                  </a:lnTo>
                  <a:lnTo>
                    <a:pt x="1379" y="31"/>
                  </a:lnTo>
                  <a:lnTo>
                    <a:pt x="1365" y="44"/>
                  </a:lnTo>
                  <a:lnTo>
                    <a:pt x="1350" y="58"/>
                  </a:lnTo>
                  <a:lnTo>
                    <a:pt x="1334" y="71"/>
                  </a:lnTo>
                  <a:lnTo>
                    <a:pt x="1318" y="82"/>
                  </a:lnTo>
                  <a:lnTo>
                    <a:pt x="1301" y="92"/>
                  </a:lnTo>
                  <a:lnTo>
                    <a:pt x="1282" y="101"/>
                  </a:lnTo>
                  <a:lnTo>
                    <a:pt x="1256" y="114"/>
                  </a:lnTo>
                  <a:lnTo>
                    <a:pt x="1226" y="124"/>
                  </a:lnTo>
                  <a:lnTo>
                    <a:pt x="1194" y="134"/>
                  </a:lnTo>
                  <a:lnTo>
                    <a:pt x="1160" y="144"/>
                  </a:lnTo>
                  <a:lnTo>
                    <a:pt x="1122" y="153"/>
                  </a:lnTo>
                  <a:lnTo>
                    <a:pt x="1083" y="160"/>
                  </a:lnTo>
                  <a:lnTo>
                    <a:pt x="1043" y="167"/>
                  </a:lnTo>
                  <a:lnTo>
                    <a:pt x="1001" y="174"/>
                  </a:lnTo>
                  <a:lnTo>
                    <a:pt x="957" y="179"/>
                  </a:lnTo>
                  <a:lnTo>
                    <a:pt x="913" y="183"/>
                  </a:lnTo>
                  <a:lnTo>
                    <a:pt x="867" y="187"/>
                  </a:lnTo>
                  <a:lnTo>
                    <a:pt x="821" y="190"/>
                  </a:lnTo>
                  <a:lnTo>
                    <a:pt x="773" y="192"/>
                  </a:lnTo>
                  <a:lnTo>
                    <a:pt x="726" y="194"/>
                  </a:lnTo>
                  <a:lnTo>
                    <a:pt x="678" y="195"/>
                  </a:lnTo>
                  <a:lnTo>
                    <a:pt x="629" y="195"/>
                  </a:lnTo>
                  <a:lnTo>
                    <a:pt x="581" y="194"/>
                  </a:lnTo>
                  <a:lnTo>
                    <a:pt x="533" y="193"/>
                  </a:lnTo>
                  <a:lnTo>
                    <a:pt x="486" y="192"/>
                  </a:lnTo>
                  <a:lnTo>
                    <a:pt x="439" y="190"/>
                  </a:lnTo>
                  <a:lnTo>
                    <a:pt x="393" y="187"/>
                  </a:lnTo>
                  <a:lnTo>
                    <a:pt x="348" y="184"/>
                  </a:lnTo>
                  <a:lnTo>
                    <a:pt x="305" y="180"/>
                  </a:lnTo>
                  <a:lnTo>
                    <a:pt x="263" y="175"/>
                  </a:lnTo>
                  <a:lnTo>
                    <a:pt x="222" y="169"/>
                  </a:lnTo>
                  <a:lnTo>
                    <a:pt x="184" y="164"/>
                  </a:lnTo>
                  <a:lnTo>
                    <a:pt x="146" y="158"/>
                  </a:lnTo>
                  <a:lnTo>
                    <a:pt x="113" y="152"/>
                  </a:lnTo>
                  <a:lnTo>
                    <a:pt x="80" y="145"/>
                  </a:lnTo>
                  <a:lnTo>
                    <a:pt x="51" y="137"/>
                  </a:lnTo>
                  <a:lnTo>
                    <a:pt x="23" y="129"/>
                  </a:lnTo>
                  <a:lnTo>
                    <a:pt x="0" y="121"/>
                  </a:lnTo>
                  <a:lnTo>
                    <a:pt x="4" y="134"/>
                  </a:lnTo>
                  <a:lnTo>
                    <a:pt x="7" y="145"/>
                  </a:lnTo>
                  <a:lnTo>
                    <a:pt x="13" y="153"/>
                  </a:lnTo>
                  <a:lnTo>
                    <a:pt x="24" y="158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77" name="Freeform 581"/>
            <p:cNvSpPr>
              <a:spLocks/>
            </p:cNvSpPr>
            <p:nvPr/>
          </p:nvSpPr>
          <p:spPr bwMode="auto">
            <a:xfrm>
              <a:off x="4449" y="2469"/>
              <a:ext cx="26" cy="6"/>
            </a:xfrm>
            <a:custGeom>
              <a:avLst/>
              <a:gdLst>
                <a:gd name="T0" fmla="*/ 0 w 255"/>
                <a:gd name="T1" fmla="*/ 0 h 72"/>
                <a:gd name="T2" fmla="*/ 0 w 255"/>
                <a:gd name="T3" fmla="*/ 0 h 72"/>
                <a:gd name="T4" fmla="*/ 0 w 255"/>
                <a:gd name="T5" fmla="*/ 0 h 72"/>
                <a:gd name="T6" fmla="*/ 0 w 255"/>
                <a:gd name="T7" fmla="*/ 0 h 72"/>
                <a:gd name="T8" fmla="*/ 0 w 255"/>
                <a:gd name="T9" fmla="*/ 0 h 72"/>
                <a:gd name="T10" fmla="*/ 0 w 255"/>
                <a:gd name="T11" fmla="*/ 0 h 72"/>
                <a:gd name="T12" fmla="*/ 0 w 255"/>
                <a:gd name="T13" fmla="*/ 0 h 72"/>
                <a:gd name="T14" fmla="*/ 0 w 255"/>
                <a:gd name="T15" fmla="*/ 0 h 72"/>
                <a:gd name="T16" fmla="*/ 0 w 255"/>
                <a:gd name="T17" fmla="*/ 0 h 72"/>
                <a:gd name="T18" fmla="*/ 0 w 255"/>
                <a:gd name="T19" fmla="*/ 0 h 72"/>
                <a:gd name="T20" fmla="*/ 0 w 255"/>
                <a:gd name="T21" fmla="*/ 0 h 72"/>
                <a:gd name="T22" fmla="*/ 0 w 255"/>
                <a:gd name="T23" fmla="*/ 0 h 72"/>
                <a:gd name="T24" fmla="*/ 0 w 255"/>
                <a:gd name="T25" fmla="*/ 0 h 72"/>
                <a:gd name="T26" fmla="*/ 0 w 255"/>
                <a:gd name="T27" fmla="*/ 0 h 72"/>
                <a:gd name="T28" fmla="*/ 0 w 255"/>
                <a:gd name="T29" fmla="*/ 0 h 72"/>
                <a:gd name="T30" fmla="*/ 0 w 255"/>
                <a:gd name="T31" fmla="*/ 0 h 72"/>
                <a:gd name="T32" fmla="*/ 0 w 255"/>
                <a:gd name="T33" fmla="*/ 0 h 72"/>
                <a:gd name="T34" fmla="*/ 0 w 255"/>
                <a:gd name="T35" fmla="*/ 0 h 72"/>
                <a:gd name="T36" fmla="*/ 0 w 255"/>
                <a:gd name="T37" fmla="*/ 0 h 72"/>
                <a:gd name="T38" fmla="*/ 0 w 255"/>
                <a:gd name="T39" fmla="*/ 0 h 72"/>
                <a:gd name="T40" fmla="*/ 0 w 255"/>
                <a:gd name="T41" fmla="*/ 0 h 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72"/>
                <a:gd name="T65" fmla="*/ 255 w 255"/>
                <a:gd name="T66" fmla="*/ 72 h 7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72">
                  <a:moveTo>
                    <a:pt x="21" y="0"/>
                  </a:moveTo>
                  <a:lnTo>
                    <a:pt x="233" y="7"/>
                  </a:lnTo>
                  <a:lnTo>
                    <a:pt x="242" y="9"/>
                  </a:lnTo>
                  <a:lnTo>
                    <a:pt x="249" y="15"/>
                  </a:lnTo>
                  <a:lnTo>
                    <a:pt x="253" y="24"/>
                  </a:lnTo>
                  <a:lnTo>
                    <a:pt x="255" y="35"/>
                  </a:lnTo>
                  <a:lnTo>
                    <a:pt x="255" y="47"/>
                  </a:lnTo>
                  <a:lnTo>
                    <a:pt x="254" y="58"/>
                  </a:lnTo>
                  <a:lnTo>
                    <a:pt x="250" y="66"/>
                  </a:lnTo>
                  <a:lnTo>
                    <a:pt x="243" y="71"/>
                  </a:lnTo>
                  <a:lnTo>
                    <a:pt x="233" y="72"/>
                  </a:lnTo>
                  <a:lnTo>
                    <a:pt x="24" y="67"/>
                  </a:lnTo>
                  <a:lnTo>
                    <a:pt x="14" y="64"/>
                  </a:lnTo>
                  <a:lnTo>
                    <a:pt x="6" y="58"/>
                  </a:lnTo>
                  <a:lnTo>
                    <a:pt x="2" y="50"/>
                  </a:lnTo>
                  <a:lnTo>
                    <a:pt x="0" y="39"/>
                  </a:lnTo>
                  <a:lnTo>
                    <a:pt x="0" y="25"/>
                  </a:lnTo>
                  <a:lnTo>
                    <a:pt x="2" y="14"/>
                  </a:lnTo>
                  <a:lnTo>
                    <a:pt x="6" y="7"/>
                  </a:lnTo>
                  <a:lnTo>
                    <a:pt x="13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78" name="Freeform 582"/>
            <p:cNvSpPr>
              <a:spLocks/>
            </p:cNvSpPr>
            <p:nvPr/>
          </p:nvSpPr>
          <p:spPr bwMode="auto">
            <a:xfrm>
              <a:off x="4384" y="2105"/>
              <a:ext cx="25" cy="7"/>
            </a:xfrm>
            <a:custGeom>
              <a:avLst/>
              <a:gdLst>
                <a:gd name="T0" fmla="*/ 0 w 255"/>
                <a:gd name="T1" fmla="*/ 0 h 82"/>
                <a:gd name="T2" fmla="*/ 0 w 255"/>
                <a:gd name="T3" fmla="*/ 0 h 82"/>
                <a:gd name="T4" fmla="*/ 0 w 255"/>
                <a:gd name="T5" fmla="*/ 0 h 82"/>
                <a:gd name="T6" fmla="*/ 0 w 255"/>
                <a:gd name="T7" fmla="*/ 0 h 82"/>
                <a:gd name="T8" fmla="*/ 0 w 255"/>
                <a:gd name="T9" fmla="*/ 0 h 82"/>
                <a:gd name="T10" fmla="*/ 0 w 255"/>
                <a:gd name="T11" fmla="*/ 0 h 82"/>
                <a:gd name="T12" fmla="*/ 0 w 255"/>
                <a:gd name="T13" fmla="*/ 0 h 82"/>
                <a:gd name="T14" fmla="*/ 0 w 255"/>
                <a:gd name="T15" fmla="*/ 0 h 82"/>
                <a:gd name="T16" fmla="*/ 0 w 255"/>
                <a:gd name="T17" fmla="*/ 0 h 82"/>
                <a:gd name="T18" fmla="*/ 0 w 255"/>
                <a:gd name="T19" fmla="*/ 0 h 82"/>
                <a:gd name="T20" fmla="*/ 0 w 255"/>
                <a:gd name="T21" fmla="*/ 0 h 82"/>
                <a:gd name="T22" fmla="*/ 0 w 255"/>
                <a:gd name="T23" fmla="*/ 0 h 82"/>
                <a:gd name="T24" fmla="*/ 0 w 255"/>
                <a:gd name="T25" fmla="*/ 0 h 82"/>
                <a:gd name="T26" fmla="*/ 0 w 255"/>
                <a:gd name="T27" fmla="*/ 0 h 82"/>
                <a:gd name="T28" fmla="*/ 0 w 255"/>
                <a:gd name="T29" fmla="*/ 0 h 82"/>
                <a:gd name="T30" fmla="*/ 0 w 255"/>
                <a:gd name="T31" fmla="*/ 0 h 82"/>
                <a:gd name="T32" fmla="*/ 0 w 255"/>
                <a:gd name="T33" fmla="*/ 0 h 82"/>
                <a:gd name="T34" fmla="*/ 0 w 255"/>
                <a:gd name="T35" fmla="*/ 0 h 82"/>
                <a:gd name="T36" fmla="*/ 0 w 255"/>
                <a:gd name="T37" fmla="*/ 0 h 82"/>
                <a:gd name="T38" fmla="*/ 0 w 255"/>
                <a:gd name="T39" fmla="*/ 0 h 82"/>
                <a:gd name="T40" fmla="*/ 0 w 255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82"/>
                <a:gd name="T65" fmla="*/ 255 w 255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82">
                  <a:moveTo>
                    <a:pt x="23" y="0"/>
                  </a:moveTo>
                  <a:lnTo>
                    <a:pt x="234" y="15"/>
                  </a:lnTo>
                  <a:lnTo>
                    <a:pt x="242" y="19"/>
                  </a:lnTo>
                  <a:lnTo>
                    <a:pt x="249" y="25"/>
                  </a:lnTo>
                  <a:lnTo>
                    <a:pt x="253" y="34"/>
                  </a:lnTo>
                  <a:lnTo>
                    <a:pt x="255" y="44"/>
                  </a:lnTo>
                  <a:lnTo>
                    <a:pt x="255" y="57"/>
                  </a:lnTo>
                  <a:lnTo>
                    <a:pt x="255" y="67"/>
                  </a:lnTo>
                  <a:lnTo>
                    <a:pt x="251" y="76"/>
                  </a:lnTo>
                  <a:lnTo>
                    <a:pt x="244" y="80"/>
                  </a:lnTo>
                  <a:lnTo>
                    <a:pt x="234" y="82"/>
                  </a:lnTo>
                  <a:lnTo>
                    <a:pt x="25" y="67"/>
                  </a:lnTo>
                  <a:lnTo>
                    <a:pt x="14" y="64"/>
                  </a:lnTo>
                  <a:lnTo>
                    <a:pt x="7" y="57"/>
                  </a:lnTo>
                  <a:lnTo>
                    <a:pt x="2" y="49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2" y="14"/>
                  </a:lnTo>
                  <a:lnTo>
                    <a:pt x="7" y="7"/>
                  </a:lnTo>
                  <a:lnTo>
                    <a:pt x="14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79" name="Freeform 583"/>
            <p:cNvSpPr>
              <a:spLocks/>
            </p:cNvSpPr>
            <p:nvPr/>
          </p:nvSpPr>
          <p:spPr bwMode="auto">
            <a:xfrm>
              <a:off x="4384" y="2115"/>
              <a:ext cx="25" cy="7"/>
            </a:xfrm>
            <a:custGeom>
              <a:avLst/>
              <a:gdLst>
                <a:gd name="T0" fmla="*/ 0 w 255"/>
                <a:gd name="T1" fmla="*/ 0 h 82"/>
                <a:gd name="T2" fmla="*/ 0 w 255"/>
                <a:gd name="T3" fmla="*/ 0 h 82"/>
                <a:gd name="T4" fmla="*/ 0 w 255"/>
                <a:gd name="T5" fmla="*/ 0 h 82"/>
                <a:gd name="T6" fmla="*/ 0 w 255"/>
                <a:gd name="T7" fmla="*/ 0 h 82"/>
                <a:gd name="T8" fmla="*/ 0 w 255"/>
                <a:gd name="T9" fmla="*/ 0 h 82"/>
                <a:gd name="T10" fmla="*/ 0 w 255"/>
                <a:gd name="T11" fmla="*/ 0 h 82"/>
                <a:gd name="T12" fmla="*/ 0 w 255"/>
                <a:gd name="T13" fmla="*/ 0 h 82"/>
                <a:gd name="T14" fmla="*/ 0 w 255"/>
                <a:gd name="T15" fmla="*/ 0 h 82"/>
                <a:gd name="T16" fmla="*/ 0 w 255"/>
                <a:gd name="T17" fmla="*/ 0 h 82"/>
                <a:gd name="T18" fmla="*/ 0 w 255"/>
                <a:gd name="T19" fmla="*/ 0 h 82"/>
                <a:gd name="T20" fmla="*/ 0 w 255"/>
                <a:gd name="T21" fmla="*/ 0 h 82"/>
                <a:gd name="T22" fmla="*/ 0 w 255"/>
                <a:gd name="T23" fmla="*/ 0 h 82"/>
                <a:gd name="T24" fmla="*/ 0 w 255"/>
                <a:gd name="T25" fmla="*/ 0 h 82"/>
                <a:gd name="T26" fmla="*/ 0 w 255"/>
                <a:gd name="T27" fmla="*/ 0 h 82"/>
                <a:gd name="T28" fmla="*/ 0 w 255"/>
                <a:gd name="T29" fmla="*/ 0 h 82"/>
                <a:gd name="T30" fmla="*/ 0 w 255"/>
                <a:gd name="T31" fmla="*/ 0 h 82"/>
                <a:gd name="T32" fmla="*/ 0 w 255"/>
                <a:gd name="T33" fmla="*/ 0 h 82"/>
                <a:gd name="T34" fmla="*/ 0 w 255"/>
                <a:gd name="T35" fmla="*/ 0 h 82"/>
                <a:gd name="T36" fmla="*/ 0 w 255"/>
                <a:gd name="T37" fmla="*/ 0 h 82"/>
                <a:gd name="T38" fmla="*/ 0 w 255"/>
                <a:gd name="T39" fmla="*/ 0 h 82"/>
                <a:gd name="T40" fmla="*/ 0 w 255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82"/>
                <a:gd name="T65" fmla="*/ 255 w 255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82">
                  <a:moveTo>
                    <a:pt x="22" y="0"/>
                  </a:moveTo>
                  <a:lnTo>
                    <a:pt x="233" y="14"/>
                  </a:lnTo>
                  <a:lnTo>
                    <a:pt x="242" y="18"/>
                  </a:lnTo>
                  <a:lnTo>
                    <a:pt x="249" y="25"/>
                  </a:lnTo>
                  <a:lnTo>
                    <a:pt x="253" y="33"/>
                  </a:lnTo>
                  <a:lnTo>
                    <a:pt x="255" y="44"/>
                  </a:lnTo>
                  <a:lnTo>
                    <a:pt x="255" y="57"/>
                  </a:lnTo>
                  <a:lnTo>
                    <a:pt x="254" y="67"/>
                  </a:lnTo>
                  <a:lnTo>
                    <a:pt x="250" y="74"/>
                  </a:lnTo>
                  <a:lnTo>
                    <a:pt x="243" y="80"/>
                  </a:lnTo>
                  <a:lnTo>
                    <a:pt x="233" y="82"/>
                  </a:lnTo>
                  <a:lnTo>
                    <a:pt x="25" y="66"/>
                  </a:lnTo>
                  <a:lnTo>
                    <a:pt x="15" y="63"/>
                  </a:lnTo>
                  <a:lnTo>
                    <a:pt x="6" y="56"/>
                  </a:lnTo>
                  <a:lnTo>
                    <a:pt x="2" y="48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80" name="Freeform 584"/>
            <p:cNvSpPr>
              <a:spLocks/>
            </p:cNvSpPr>
            <p:nvPr/>
          </p:nvSpPr>
          <p:spPr bwMode="auto">
            <a:xfrm>
              <a:off x="4384" y="2125"/>
              <a:ext cx="26" cy="7"/>
            </a:xfrm>
            <a:custGeom>
              <a:avLst/>
              <a:gdLst>
                <a:gd name="T0" fmla="*/ 0 w 255"/>
                <a:gd name="T1" fmla="*/ 0 h 82"/>
                <a:gd name="T2" fmla="*/ 0 w 255"/>
                <a:gd name="T3" fmla="*/ 0 h 82"/>
                <a:gd name="T4" fmla="*/ 0 w 255"/>
                <a:gd name="T5" fmla="*/ 0 h 82"/>
                <a:gd name="T6" fmla="*/ 0 w 255"/>
                <a:gd name="T7" fmla="*/ 0 h 82"/>
                <a:gd name="T8" fmla="*/ 0 w 255"/>
                <a:gd name="T9" fmla="*/ 0 h 82"/>
                <a:gd name="T10" fmla="*/ 0 w 255"/>
                <a:gd name="T11" fmla="*/ 0 h 82"/>
                <a:gd name="T12" fmla="*/ 0 w 255"/>
                <a:gd name="T13" fmla="*/ 0 h 82"/>
                <a:gd name="T14" fmla="*/ 0 w 255"/>
                <a:gd name="T15" fmla="*/ 0 h 82"/>
                <a:gd name="T16" fmla="*/ 0 w 255"/>
                <a:gd name="T17" fmla="*/ 0 h 82"/>
                <a:gd name="T18" fmla="*/ 0 w 255"/>
                <a:gd name="T19" fmla="*/ 0 h 82"/>
                <a:gd name="T20" fmla="*/ 0 w 255"/>
                <a:gd name="T21" fmla="*/ 0 h 82"/>
                <a:gd name="T22" fmla="*/ 0 w 255"/>
                <a:gd name="T23" fmla="*/ 0 h 82"/>
                <a:gd name="T24" fmla="*/ 0 w 255"/>
                <a:gd name="T25" fmla="*/ 0 h 82"/>
                <a:gd name="T26" fmla="*/ 0 w 255"/>
                <a:gd name="T27" fmla="*/ 0 h 82"/>
                <a:gd name="T28" fmla="*/ 0 w 255"/>
                <a:gd name="T29" fmla="*/ 0 h 82"/>
                <a:gd name="T30" fmla="*/ 0 w 255"/>
                <a:gd name="T31" fmla="*/ 0 h 82"/>
                <a:gd name="T32" fmla="*/ 0 w 255"/>
                <a:gd name="T33" fmla="*/ 0 h 82"/>
                <a:gd name="T34" fmla="*/ 0 w 255"/>
                <a:gd name="T35" fmla="*/ 0 h 82"/>
                <a:gd name="T36" fmla="*/ 0 w 255"/>
                <a:gd name="T37" fmla="*/ 0 h 82"/>
                <a:gd name="T38" fmla="*/ 0 w 255"/>
                <a:gd name="T39" fmla="*/ 0 h 82"/>
                <a:gd name="T40" fmla="*/ 0 w 255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82"/>
                <a:gd name="T65" fmla="*/ 255 w 255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82">
                  <a:moveTo>
                    <a:pt x="23" y="0"/>
                  </a:moveTo>
                  <a:lnTo>
                    <a:pt x="233" y="15"/>
                  </a:lnTo>
                  <a:lnTo>
                    <a:pt x="242" y="19"/>
                  </a:lnTo>
                  <a:lnTo>
                    <a:pt x="249" y="25"/>
                  </a:lnTo>
                  <a:lnTo>
                    <a:pt x="253" y="34"/>
                  </a:lnTo>
                  <a:lnTo>
                    <a:pt x="255" y="44"/>
                  </a:lnTo>
                  <a:lnTo>
                    <a:pt x="255" y="57"/>
                  </a:lnTo>
                  <a:lnTo>
                    <a:pt x="255" y="67"/>
                  </a:lnTo>
                  <a:lnTo>
                    <a:pt x="250" y="75"/>
                  </a:lnTo>
                  <a:lnTo>
                    <a:pt x="243" y="80"/>
                  </a:lnTo>
                  <a:lnTo>
                    <a:pt x="233" y="82"/>
                  </a:lnTo>
                  <a:lnTo>
                    <a:pt x="25" y="67"/>
                  </a:lnTo>
                  <a:lnTo>
                    <a:pt x="15" y="63"/>
                  </a:lnTo>
                  <a:lnTo>
                    <a:pt x="7" y="57"/>
                  </a:lnTo>
                  <a:lnTo>
                    <a:pt x="2" y="48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2" y="14"/>
                  </a:lnTo>
                  <a:lnTo>
                    <a:pt x="7" y="7"/>
                  </a:lnTo>
                  <a:lnTo>
                    <a:pt x="15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81" name="Freeform 585"/>
            <p:cNvSpPr>
              <a:spLocks/>
            </p:cNvSpPr>
            <p:nvPr/>
          </p:nvSpPr>
          <p:spPr bwMode="auto">
            <a:xfrm>
              <a:off x="4451" y="2470"/>
              <a:ext cx="23" cy="4"/>
            </a:xfrm>
            <a:custGeom>
              <a:avLst/>
              <a:gdLst>
                <a:gd name="T0" fmla="*/ 0 w 229"/>
                <a:gd name="T1" fmla="*/ 0 h 49"/>
                <a:gd name="T2" fmla="*/ 0 w 229"/>
                <a:gd name="T3" fmla="*/ 0 h 49"/>
                <a:gd name="T4" fmla="*/ 0 w 229"/>
                <a:gd name="T5" fmla="*/ 0 h 49"/>
                <a:gd name="T6" fmla="*/ 0 w 229"/>
                <a:gd name="T7" fmla="*/ 0 h 49"/>
                <a:gd name="T8" fmla="*/ 0 w 229"/>
                <a:gd name="T9" fmla="*/ 0 h 49"/>
                <a:gd name="T10" fmla="*/ 0 w 229"/>
                <a:gd name="T11" fmla="*/ 0 h 49"/>
                <a:gd name="T12" fmla="*/ 0 w 229"/>
                <a:gd name="T13" fmla="*/ 0 h 49"/>
                <a:gd name="T14" fmla="*/ 0 w 229"/>
                <a:gd name="T15" fmla="*/ 0 h 49"/>
                <a:gd name="T16" fmla="*/ 0 w 229"/>
                <a:gd name="T17" fmla="*/ 0 h 49"/>
                <a:gd name="T18" fmla="*/ 0 w 229"/>
                <a:gd name="T19" fmla="*/ 0 h 49"/>
                <a:gd name="T20" fmla="*/ 0 w 229"/>
                <a:gd name="T21" fmla="*/ 0 h 49"/>
                <a:gd name="T22" fmla="*/ 0 w 229"/>
                <a:gd name="T23" fmla="*/ 0 h 49"/>
                <a:gd name="T24" fmla="*/ 0 w 229"/>
                <a:gd name="T25" fmla="*/ 0 h 49"/>
                <a:gd name="T26" fmla="*/ 0 w 229"/>
                <a:gd name="T27" fmla="*/ 0 h 49"/>
                <a:gd name="T28" fmla="*/ 0 w 229"/>
                <a:gd name="T29" fmla="*/ 0 h 49"/>
                <a:gd name="T30" fmla="*/ 0 w 229"/>
                <a:gd name="T31" fmla="*/ 0 h 49"/>
                <a:gd name="T32" fmla="*/ 0 w 229"/>
                <a:gd name="T33" fmla="*/ 0 h 49"/>
                <a:gd name="T34" fmla="*/ 0 w 229"/>
                <a:gd name="T35" fmla="*/ 0 h 49"/>
                <a:gd name="T36" fmla="*/ 0 w 229"/>
                <a:gd name="T37" fmla="*/ 0 h 49"/>
                <a:gd name="T38" fmla="*/ 0 w 229"/>
                <a:gd name="T39" fmla="*/ 0 h 49"/>
                <a:gd name="T40" fmla="*/ 0 w 229"/>
                <a:gd name="T41" fmla="*/ 0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9"/>
                <a:gd name="T64" fmla="*/ 0 h 49"/>
                <a:gd name="T65" fmla="*/ 229 w 229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9" h="49">
                  <a:moveTo>
                    <a:pt x="20" y="0"/>
                  </a:moveTo>
                  <a:lnTo>
                    <a:pt x="206" y="5"/>
                  </a:lnTo>
                  <a:lnTo>
                    <a:pt x="216" y="6"/>
                  </a:lnTo>
                  <a:lnTo>
                    <a:pt x="223" y="10"/>
                  </a:lnTo>
                  <a:lnTo>
                    <a:pt x="227" y="16"/>
                  </a:lnTo>
                  <a:lnTo>
                    <a:pt x="229" y="24"/>
                  </a:lnTo>
                  <a:lnTo>
                    <a:pt x="229" y="32"/>
                  </a:lnTo>
                  <a:lnTo>
                    <a:pt x="228" y="40"/>
                  </a:lnTo>
                  <a:lnTo>
                    <a:pt x="224" y="45"/>
                  </a:lnTo>
                  <a:lnTo>
                    <a:pt x="218" y="49"/>
                  </a:lnTo>
                  <a:lnTo>
                    <a:pt x="209" y="49"/>
                  </a:lnTo>
                  <a:lnTo>
                    <a:pt x="20" y="47"/>
                  </a:lnTo>
                  <a:lnTo>
                    <a:pt x="13" y="44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6" y="6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82" name="Freeform 586"/>
            <p:cNvSpPr>
              <a:spLocks/>
            </p:cNvSpPr>
            <p:nvPr/>
          </p:nvSpPr>
          <p:spPr bwMode="auto">
            <a:xfrm>
              <a:off x="4385" y="2107"/>
              <a:ext cx="23" cy="4"/>
            </a:xfrm>
            <a:custGeom>
              <a:avLst/>
              <a:gdLst>
                <a:gd name="T0" fmla="*/ 0 w 228"/>
                <a:gd name="T1" fmla="*/ 0 h 59"/>
                <a:gd name="T2" fmla="*/ 0 w 228"/>
                <a:gd name="T3" fmla="*/ 0 h 59"/>
                <a:gd name="T4" fmla="*/ 0 w 228"/>
                <a:gd name="T5" fmla="*/ 0 h 59"/>
                <a:gd name="T6" fmla="*/ 0 w 228"/>
                <a:gd name="T7" fmla="*/ 0 h 59"/>
                <a:gd name="T8" fmla="*/ 0 w 228"/>
                <a:gd name="T9" fmla="*/ 0 h 59"/>
                <a:gd name="T10" fmla="*/ 0 w 228"/>
                <a:gd name="T11" fmla="*/ 0 h 59"/>
                <a:gd name="T12" fmla="*/ 0 w 228"/>
                <a:gd name="T13" fmla="*/ 0 h 59"/>
                <a:gd name="T14" fmla="*/ 0 w 228"/>
                <a:gd name="T15" fmla="*/ 0 h 59"/>
                <a:gd name="T16" fmla="*/ 0 w 228"/>
                <a:gd name="T17" fmla="*/ 0 h 59"/>
                <a:gd name="T18" fmla="*/ 0 w 228"/>
                <a:gd name="T19" fmla="*/ 0 h 59"/>
                <a:gd name="T20" fmla="*/ 0 w 228"/>
                <a:gd name="T21" fmla="*/ 0 h 59"/>
                <a:gd name="T22" fmla="*/ 0 w 228"/>
                <a:gd name="T23" fmla="*/ 0 h 59"/>
                <a:gd name="T24" fmla="*/ 0 w 228"/>
                <a:gd name="T25" fmla="*/ 0 h 59"/>
                <a:gd name="T26" fmla="*/ 0 w 228"/>
                <a:gd name="T27" fmla="*/ 0 h 59"/>
                <a:gd name="T28" fmla="*/ 0 w 228"/>
                <a:gd name="T29" fmla="*/ 0 h 59"/>
                <a:gd name="T30" fmla="*/ 0 w 228"/>
                <a:gd name="T31" fmla="*/ 0 h 59"/>
                <a:gd name="T32" fmla="*/ 0 w 228"/>
                <a:gd name="T33" fmla="*/ 0 h 59"/>
                <a:gd name="T34" fmla="*/ 0 w 228"/>
                <a:gd name="T35" fmla="*/ 0 h 59"/>
                <a:gd name="T36" fmla="*/ 0 w 228"/>
                <a:gd name="T37" fmla="*/ 0 h 59"/>
                <a:gd name="T38" fmla="*/ 0 w 228"/>
                <a:gd name="T39" fmla="*/ 0 h 59"/>
                <a:gd name="T40" fmla="*/ 0 w 228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8"/>
                <a:gd name="T64" fmla="*/ 0 h 59"/>
                <a:gd name="T65" fmla="*/ 228 w 228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8" h="59">
                  <a:moveTo>
                    <a:pt x="19" y="0"/>
                  </a:moveTo>
                  <a:lnTo>
                    <a:pt x="206" y="13"/>
                  </a:lnTo>
                  <a:lnTo>
                    <a:pt x="215" y="15"/>
                  </a:lnTo>
                  <a:lnTo>
                    <a:pt x="222" y="19"/>
                  </a:lnTo>
                  <a:lnTo>
                    <a:pt x="226" y="25"/>
                  </a:lnTo>
                  <a:lnTo>
                    <a:pt x="228" y="33"/>
                  </a:lnTo>
                  <a:lnTo>
                    <a:pt x="228" y="42"/>
                  </a:lnTo>
                  <a:lnTo>
                    <a:pt x="227" y="49"/>
                  </a:lnTo>
                  <a:lnTo>
                    <a:pt x="223" y="54"/>
                  </a:lnTo>
                  <a:lnTo>
                    <a:pt x="216" y="58"/>
                  </a:lnTo>
                  <a:lnTo>
                    <a:pt x="208" y="59"/>
                  </a:lnTo>
                  <a:lnTo>
                    <a:pt x="19" y="47"/>
                  </a:lnTo>
                  <a:lnTo>
                    <a:pt x="12" y="45"/>
                  </a:lnTo>
                  <a:lnTo>
                    <a:pt x="6" y="40"/>
                  </a:lnTo>
                  <a:lnTo>
                    <a:pt x="2" y="35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83" name="Freeform 587"/>
            <p:cNvSpPr>
              <a:spLocks/>
            </p:cNvSpPr>
            <p:nvPr/>
          </p:nvSpPr>
          <p:spPr bwMode="auto">
            <a:xfrm>
              <a:off x="4386" y="2116"/>
              <a:ext cx="22" cy="5"/>
            </a:xfrm>
            <a:custGeom>
              <a:avLst/>
              <a:gdLst>
                <a:gd name="T0" fmla="*/ 0 w 228"/>
                <a:gd name="T1" fmla="*/ 0 h 59"/>
                <a:gd name="T2" fmla="*/ 0 w 228"/>
                <a:gd name="T3" fmla="*/ 0 h 59"/>
                <a:gd name="T4" fmla="*/ 0 w 228"/>
                <a:gd name="T5" fmla="*/ 0 h 59"/>
                <a:gd name="T6" fmla="*/ 0 w 228"/>
                <a:gd name="T7" fmla="*/ 0 h 59"/>
                <a:gd name="T8" fmla="*/ 0 w 228"/>
                <a:gd name="T9" fmla="*/ 0 h 59"/>
                <a:gd name="T10" fmla="*/ 0 w 228"/>
                <a:gd name="T11" fmla="*/ 0 h 59"/>
                <a:gd name="T12" fmla="*/ 0 w 228"/>
                <a:gd name="T13" fmla="*/ 0 h 59"/>
                <a:gd name="T14" fmla="*/ 0 w 228"/>
                <a:gd name="T15" fmla="*/ 0 h 59"/>
                <a:gd name="T16" fmla="*/ 0 w 228"/>
                <a:gd name="T17" fmla="*/ 0 h 59"/>
                <a:gd name="T18" fmla="*/ 0 w 228"/>
                <a:gd name="T19" fmla="*/ 0 h 59"/>
                <a:gd name="T20" fmla="*/ 0 w 228"/>
                <a:gd name="T21" fmla="*/ 0 h 59"/>
                <a:gd name="T22" fmla="*/ 0 w 228"/>
                <a:gd name="T23" fmla="*/ 0 h 59"/>
                <a:gd name="T24" fmla="*/ 0 w 228"/>
                <a:gd name="T25" fmla="*/ 0 h 59"/>
                <a:gd name="T26" fmla="*/ 0 w 228"/>
                <a:gd name="T27" fmla="*/ 0 h 59"/>
                <a:gd name="T28" fmla="*/ 0 w 228"/>
                <a:gd name="T29" fmla="*/ 0 h 59"/>
                <a:gd name="T30" fmla="*/ 0 w 228"/>
                <a:gd name="T31" fmla="*/ 0 h 59"/>
                <a:gd name="T32" fmla="*/ 0 w 228"/>
                <a:gd name="T33" fmla="*/ 0 h 59"/>
                <a:gd name="T34" fmla="*/ 0 w 228"/>
                <a:gd name="T35" fmla="*/ 0 h 59"/>
                <a:gd name="T36" fmla="*/ 0 w 228"/>
                <a:gd name="T37" fmla="*/ 0 h 59"/>
                <a:gd name="T38" fmla="*/ 0 w 228"/>
                <a:gd name="T39" fmla="*/ 0 h 59"/>
                <a:gd name="T40" fmla="*/ 0 w 228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8"/>
                <a:gd name="T64" fmla="*/ 0 h 59"/>
                <a:gd name="T65" fmla="*/ 228 w 228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8" h="59">
                  <a:moveTo>
                    <a:pt x="20" y="0"/>
                  </a:moveTo>
                  <a:lnTo>
                    <a:pt x="206" y="13"/>
                  </a:lnTo>
                  <a:lnTo>
                    <a:pt x="215" y="15"/>
                  </a:lnTo>
                  <a:lnTo>
                    <a:pt x="222" y="19"/>
                  </a:lnTo>
                  <a:lnTo>
                    <a:pt x="226" y="25"/>
                  </a:lnTo>
                  <a:lnTo>
                    <a:pt x="228" y="32"/>
                  </a:lnTo>
                  <a:lnTo>
                    <a:pt x="228" y="43"/>
                  </a:lnTo>
                  <a:lnTo>
                    <a:pt x="227" y="49"/>
                  </a:lnTo>
                  <a:lnTo>
                    <a:pt x="223" y="54"/>
                  </a:lnTo>
                  <a:lnTo>
                    <a:pt x="217" y="58"/>
                  </a:lnTo>
                  <a:lnTo>
                    <a:pt x="209" y="59"/>
                  </a:lnTo>
                  <a:lnTo>
                    <a:pt x="20" y="47"/>
                  </a:lnTo>
                  <a:lnTo>
                    <a:pt x="13" y="45"/>
                  </a:lnTo>
                  <a:lnTo>
                    <a:pt x="6" y="40"/>
                  </a:lnTo>
                  <a:lnTo>
                    <a:pt x="2" y="35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1" y="11"/>
                  </a:lnTo>
                  <a:lnTo>
                    <a:pt x="6" y="6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84" name="Freeform 588"/>
            <p:cNvSpPr>
              <a:spLocks/>
            </p:cNvSpPr>
            <p:nvPr/>
          </p:nvSpPr>
          <p:spPr bwMode="auto">
            <a:xfrm>
              <a:off x="4386" y="2126"/>
              <a:ext cx="23" cy="5"/>
            </a:xfrm>
            <a:custGeom>
              <a:avLst/>
              <a:gdLst>
                <a:gd name="T0" fmla="*/ 0 w 227"/>
                <a:gd name="T1" fmla="*/ 0 h 59"/>
                <a:gd name="T2" fmla="*/ 0 w 227"/>
                <a:gd name="T3" fmla="*/ 0 h 59"/>
                <a:gd name="T4" fmla="*/ 0 w 227"/>
                <a:gd name="T5" fmla="*/ 0 h 59"/>
                <a:gd name="T6" fmla="*/ 0 w 227"/>
                <a:gd name="T7" fmla="*/ 0 h 59"/>
                <a:gd name="T8" fmla="*/ 0 w 227"/>
                <a:gd name="T9" fmla="*/ 0 h 59"/>
                <a:gd name="T10" fmla="*/ 0 w 227"/>
                <a:gd name="T11" fmla="*/ 0 h 59"/>
                <a:gd name="T12" fmla="*/ 0 w 227"/>
                <a:gd name="T13" fmla="*/ 0 h 59"/>
                <a:gd name="T14" fmla="*/ 0 w 227"/>
                <a:gd name="T15" fmla="*/ 0 h 59"/>
                <a:gd name="T16" fmla="*/ 0 w 227"/>
                <a:gd name="T17" fmla="*/ 0 h 59"/>
                <a:gd name="T18" fmla="*/ 0 w 227"/>
                <a:gd name="T19" fmla="*/ 0 h 59"/>
                <a:gd name="T20" fmla="*/ 0 w 227"/>
                <a:gd name="T21" fmla="*/ 0 h 59"/>
                <a:gd name="T22" fmla="*/ 0 w 227"/>
                <a:gd name="T23" fmla="*/ 0 h 59"/>
                <a:gd name="T24" fmla="*/ 0 w 227"/>
                <a:gd name="T25" fmla="*/ 0 h 59"/>
                <a:gd name="T26" fmla="*/ 0 w 227"/>
                <a:gd name="T27" fmla="*/ 0 h 59"/>
                <a:gd name="T28" fmla="*/ 0 w 227"/>
                <a:gd name="T29" fmla="*/ 0 h 59"/>
                <a:gd name="T30" fmla="*/ 0 w 227"/>
                <a:gd name="T31" fmla="*/ 0 h 59"/>
                <a:gd name="T32" fmla="*/ 0 w 227"/>
                <a:gd name="T33" fmla="*/ 0 h 59"/>
                <a:gd name="T34" fmla="*/ 0 w 227"/>
                <a:gd name="T35" fmla="*/ 0 h 59"/>
                <a:gd name="T36" fmla="*/ 0 w 227"/>
                <a:gd name="T37" fmla="*/ 0 h 59"/>
                <a:gd name="T38" fmla="*/ 0 w 227"/>
                <a:gd name="T39" fmla="*/ 0 h 59"/>
                <a:gd name="T40" fmla="*/ 0 w 227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7"/>
                <a:gd name="T64" fmla="*/ 0 h 59"/>
                <a:gd name="T65" fmla="*/ 227 w 227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7" h="59">
                  <a:moveTo>
                    <a:pt x="19" y="0"/>
                  </a:moveTo>
                  <a:lnTo>
                    <a:pt x="206" y="13"/>
                  </a:lnTo>
                  <a:lnTo>
                    <a:pt x="214" y="15"/>
                  </a:lnTo>
                  <a:lnTo>
                    <a:pt x="221" y="19"/>
                  </a:lnTo>
                  <a:lnTo>
                    <a:pt x="225" y="25"/>
                  </a:lnTo>
                  <a:lnTo>
                    <a:pt x="227" y="33"/>
                  </a:lnTo>
                  <a:lnTo>
                    <a:pt x="227" y="42"/>
                  </a:lnTo>
                  <a:lnTo>
                    <a:pt x="226" y="49"/>
                  </a:lnTo>
                  <a:lnTo>
                    <a:pt x="222" y="54"/>
                  </a:lnTo>
                  <a:lnTo>
                    <a:pt x="216" y="58"/>
                  </a:lnTo>
                  <a:lnTo>
                    <a:pt x="208" y="59"/>
                  </a:lnTo>
                  <a:lnTo>
                    <a:pt x="19" y="47"/>
                  </a:lnTo>
                  <a:lnTo>
                    <a:pt x="12" y="44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5" y="6"/>
                  </a:lnTo>
                  <a:lnTo>
                    <a:pt x="11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85" name="Freeform 589"/>
            <p:cNvSpPr>
              <a:spLocks/>
            </p:cNvSpPr>
            <p:nvPr/>
          </p:nvSpPr>
          <p:spPr bwMode="auto">
            <a:xfrm>
              <a:off x="4466" y="2471"/>
              <a:ext cx="7" cy="3"/>
            </a:xfrm>
            <a:custGeom>
              <a:avLst/>
              <a:gdLst>
                <a:gd name="T0" fmla="*/ 0 w 64"/>
                <a:gd name="T1" fmla="*/ 0 h 34"/>
                <a:gd name="T2" fmla="*/ 0 w 64"/>
                <a:gd name="T3" fmla="*/ 0 h 34"/>
                <a:gd name="T4" fmla="*/ 0 w 64"/>
                <a:gd name="T5" fmla="*/ 0 h 34"/>
                <a:gd name="T6" fmla="*/ 0 w 64"/>
                <a:gd name="T7" fmla="*/ 0 h 34"/>
                <a:gd name="T8" fmla="*/ 0 w 64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34"/>
                <a:gd name="T17" fmla="*/ 64 w 64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34">
                  <a:moveTo>
                    <a:pt x="64" y="34"/>
                  </a:moveTo>
                  <a:lnTo>
                    <a:pt x="1" y="32"/>
                  </a:lnTo>
                  <a:lnTo>
                    <a:pt x="0" y="0"/>
                  </a:lnTo>
                  <a:lnTo>
                    <a:pt x="63" y="2"/>
                  </a:lnTo>
                  <a:lnTo>
                    <a:pt x="64" y="34"/>
                  </a:lnTo>
                  <a:close/>
                </a:path>
              </a:pathLst>
            </a:custGeom>
            <a:solidFill>
              <a:srgbClr val="19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86" name="Freeform 590"/>
            <p:cNvSpPr>
              <a:spLocks/>
            </p:cNvSpPr>
            <p:nvPr/>
          </p:nvSpPr>
          <p:spPr bwMode="auto">
            <a:xfrm>
              <a:off x="4350" y="2412"/>
              <a:ext cx="131" cy="22"/>
            </a:xfrm>
            <a:custGeom>
              <a:avLst/>
              <a:gdLst>
                <a:gd name="T0" fmla="*/ 0 w 1317"/>
                <a:gd name="T1" fmla="*/ 0 h 269"/>
                <a:gd name="T2" fmla="*/ 0 w 1317"/>
                <a:gd name="T3" fmla="*/ 0 h 269"/>
                <a:gd name="T4" fmla="*/ 0 w 1317"/>
                <a:gd name="T5" fmla="*/ 0 h 269"/>
                <a:gd name="T6" fmla="*/ 0 w 1317"/>
                <a:gd name="T7" fmla="*/ 0 h 269"/>
                <a:gd name="T8" fmla="*/ 0 w 1317"/>
                <a:gd name="T9" fmla="*/ 0 h 269"/>
                <a:gd name="T10" fmla="*/ 0 w 1317"/>
                <a:gd name="T11" fmla="*/ 0 h 269"/>
                <a:gd name="T12" fmla="*/ 0 w 1317"/>
                <a:gd name="T13" fmla="*/ 0 h 269"/>
                <a:gd name="T14" fmla="*/ 0 w 1317"/>
                <a:gd name="T15" fmla="*/ 0 h 269"/>
                <a:gd name="T16" fmla="*/ 0 w 1317"/>
                <a:gd name="T17" fmla="*/ 0 h 269"/>
                <a:gd name="T18" fmla="*/ 0 w 1317"/>
                <a:gd name="T19" fmla="*/ 0 h 269"/>
                <a:gd name="T20" fmla="*/ 0 w 1317"/>
                <a:gd name="T21" fmla="*/ 0 h 269"/>
                <a:gd name="T22" fmla="*/ 0 w 1317"/>
                <a:gd name="T23" fmla="*/ 0 h 269"/>
                <a:gd name="T24" fmla="*/ 0 w 1317"/>
                <a:gd name="T25" fmla="*/ 0 h 269"/>
                <a:gd name="T26" fmla="*/ 0 w 1317"/>
                <a:gd name="T27" fmla="*/ 0 h 269"/>
                <a:gd name="T28" fmla="*/ 0 w 1317"/>
                <a:gd name="T29" fmla="*/ 0 h 269"/>
                <a:gd name="T30" fmla="*/ 0 w 1317"/>
                <a:gd name="T31" fmla="*/ 0 h 269"/>
                <a:gd name="T32" fmla="*/ 0 w 1317"/>
                <a:gd name="T33" fmla="*/ 0 h 269"/>
                <a:gd name="T34" fmla="*/ 0 w 1317"/>
                <a:gd name="T35" fmla="*/ 0 h 269"/>
                <a:gd name="T36" fmla="*/ 0 w 1317"/>
                <a:gd name="T37" fmla="*/ 0 h 269"/>
                <a:gd name="T38" fmla="*/ 0 w 1317"/>
                <a:gd name="T39" fmla="*/ 0 h 269"/>
                <a:gd name="T40" fmla="*/ 0 w 1317"/>
                <a:gd name="T41" fmla="*/ 0 h 269"/>
                <a:gd name="T42" fmla="*/ 0 w 1317"/>
                <a:gd name="T43" fmla="*/ 0 h 269"/>
                <a:gd name="T44" fmla="*/ 0 w 1317"/>
                <a:gd name="T45" fmla="*/ 0 h 269"/>
                <a:gd name="T46" fmla="*/ 0 w 1317"/>
                <a:gd name="T47" fmla="*/ 0 h 269"/>
                <a:gd name="T48" fmla="*/ 0 w 1317"/>
                <a:gd name="T49" fmla="*/ 0 h 269"/>
                <a:gd name="T50" fmla="*/ 0 w 1317"/>
                <a:gd name="T51" fmla="*/ 0 h 269"/>
                <a:gd name="T52" fmla="*/ 0 w 1317"/>
                <a:gd name="T53" fmla="*/ 0 h 269"/>
                <a:gd name="T54" fmla="*/ 0 w 1317"/>
                <a:gd name="T55" fmla="*/ 0 h 269"/>
                <a:gd name="T56" fmla="*/ 0 w 1317"/>
                <a:gd name="T57" fmla="*/ 0 h 269"/>
                <a:gd name="T58" fmla="*/ 0 w 1317"/>
                <a:gd name="T59" fmla="*/ 0 h 269"/>
                <a:gd name="T60" fmla="*/ 0 w 1317"/>
                <a:gd name="T61" fmla="*/ 0 h 269"/>
                <a:gd name="T62" fmla="*/ 0 w 1317"/>
                <a:gd name="T63" fmla="*/ 0 h 269"/>
                <a:gd name="T64" fmla="*/ 0 w 1317"/>
                <a:gd name="T65" fmla="*/ 0 h 269"/>
                <a:gd name="T66" fmla="*/ 0 w 1317"/>
                <a:gd name="T67" fmla="*/ 0 h 269"/>
                <a:gd name="T68" fmla="*/ 0 w 1317"/>
                <a:gd name="T69" fmla="*/ 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7"/>
                <a:gd name="T106" fmla="*/ 0 h 269"/>
                <a:gd name="T107" fmla="*/ 1317 w 1317"/>
                <a:gd name="T108" fmla="*/ 269 h 26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7" h="269">
                  <a:moveTo>
                    <a:pt x="114" y="0"/>
                  </a:moveTo>
                  <a:lnTo>
                    <a:pt x="1198" y="41"/>
                  </a:lnTo>
                  <a:lnTo>
                    <a:pt x="1226" y="45"/>
                  </a:lnTo>
                  <a:lnTo>
                    <a:pt x="1249" y="52"/>
                  </a:lnTo>
                  <a:lnTo>
                    <a:pt x="1269" y="65"/>
                  </a:lnTo>
                  <a:lnTo>
                    <a:pt x="1286" y="80"/>
                  </a:lnTo>
                  <a:lnTo>
                    <a:pt x="1300" y="98"/>
                  </a:lnTo>
                  <a:lnTo>
                    <a:pt x="1309" y="118"/>
                  </a:lnTo>
                  <a:lnTo>
                    <a:pt x="1315" y="138"/>
                  </a:lnTo>
                  <a:lnTo>
                    <a:pt x="1317" y="160"/>
                  </a:lnTo>
                  <a:lnTo>
                    <a:pt x="1316" y="182"/>
                  </a:lnTo>
                  <a:lnTo>
                    <a:pt x="1311" y="202"/>
                  </a:lnTo>
                  <a:lnTo>
                    <a:pt x="1302" y="221"/>
                  </a:lnTo>
                  <a:lnTo>
                    <a:pt x="1290" y="238"/>
                  </a:lnTo>
                  <a:lnTo>
                    <a:pt x="1273" y="251"/>
                  </a:lnTo>
                  <a:lnTo>
                    <a:pt x="1254" y="262"/>
                  </a:lnTo>
                  <a:lnTo>
                    <a:pt x="1231" y="268"/>
                  </a:lnTo>
                  <a:lnTo>
                    <a:pt x="1203" y="269"/>
                  </a:lnTo>
                  <a:lnTo>
                    <a:pt x="119" y="226"/>
                  </a:lnTo>
                  <a:lnTo>
                    <a:pt x="91" y="223"/>
                  </a:lnTo>
                  <a:lnTo>
                    <a:pt x="68" y="215"/>
                  </a:lnTo>
                  <a:lnTo>
                    <a:pt x="48" y="204"/>
                  </a:lnTo>
                  <a:lnTo>
                    <a:pt x="30" y="188"/>
                  </a:lnTo>
                  <a:lnTo>
                    <a:pt x="17" y="170"/>
                  </a:lnTo>
                  <a:lnTo>
                    <a:pt x="8" y="151"/>
                  </a:lnTo>
                  <a:lnTo>
                    <a:pt x="2" y="130"/>
                  </a:lnTo>
                  <a:lnTo>
                    <a:pt x="0" y="108"/>
                  </a:lnTo>
                  <a:lnTo>
                    <a:pt x="1" y="88"/>
                  </a:lnTo>
                  <a:lnTo>
                    <a:pt x="6" y="67"/>
                  </a:lnTo>
                  <a:lnTo>
                    <a:pt x="15" y="48"/>
                  </a:lnTo>
                  <a:lnTo>
                    <a:pt x="27" y="32"/>
                  </a:lnTo>
                  <a:lnTo>
                    <a:pt x="43" y="17"/>
                  </a:lnTo>
                  <a:lnTo>
                    <a:pt x="63" y="7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87" name="Freeform 591"/>
            <p:cNvSpPr>
              <a:spLocks/>
            </p:cNvSpPr>
            <p:nvPr/>
          </p:nvSpPr>
          <p:spPr bwMode="auto">
            <a:xfrm>
              <a:off x="4349" y="2411"/>
              <a:ext cx="132" cy="22"/>
            </a:xfrm>
            <a:custGeom>
              <a:avLst/>
              <a:gdLst>
                <a:gd name="T0" fmla="*/ 0 w 1317"/>
                <a:gd name="T1" fmla="*/ 0 h 271"/>
                <a:gd name="T2" fmla="*/ 0 w 1317"/>
                <a:gd name="T3" fmla="*/ 0 h 271"/>
                <a:gd name="T4" fmla="*/ 0 w 1317"/>
                <a:gd name="T5" fmla="*/ 0 h 271"/>
                <a:gd name="T6" fmla="*/ 0 w 1317"/>
                <a:gd name="T7" fmla="*/ 0 h 271"/>
                <a:gd name="T8" fmla="*/ 0 w 1317"/>
                <a:gd name="T9" fmla="*/ 0 h 271"/>
                <a:gd name="T10" fmla="*/ 0 w 1317"/>
                <a:gd name="T11" fmla="*/ 0 h 271"/>
                <a:gd name="T12" fmla="*/ 0 w 1317"/>
                <a:gd name="T13" fmla="*/ 0 h 271"/>
                <a:gd name="T14" fmla="*/ 0 w 1317"/>
                <a:gd name="T15" fmla="*/ 0 h 271"/>
                <a:gd name="T16" fmla="*/ 0 w 1317"/>
                <a:gd name="T17" fmla="*/ 0 h 271"/>
                <a:gd name="T18" fmla="*/ 0 w 1317"/>
                <a:gd name="T19" fmla="*/ 0 h 271"/>
                <a:gd name="T20" fmla="*/ 0 w 1317"/>
                <a:gd name="T21" fmla="*/ 0 h 271"/>
                <a:gd name="T22" fmla="*/ 0 w 1317"/>
                <a:gd name="T23" fmla="*/ 0 h 271"/>
                <a:gd name="T24" fmla="*/ 0 w 1317"/>
                <a:gd name="T25" fmla="*/ 0 h 271"/>
                <a:gd name="T26" fmla="*/ 0 w 1317"/>
                <a:gd name="T27" fmla="*/ 0 h 271"/>
                <a:gd name="T28" fmla="*/ 0 w 1317"/>
                <a:gd name="T29" fmla="*/ 0 h 271"/>
                <a:gd name="T30" fmla="*/ 0 w 1317"/>
                <a:gd name="T31" fmla="*/ 0 h 271"/>
                <a:gd name="T32" fmla="*/ 0 w 1317"/>
                <a:gd name="T33" fmla="*/ 0 h 271"/>
                <a:gd name="T34" fmla="*/ 0 w 1317"/>
                <a:gd name="T35" fmla="*/ 0 h 271"/>
                <a:gd name="T36" fmla="*/ 0 w 1317"/>
                <a:gd name="T37" fmla="*/ 0 h 271"/>
                <a:gd name="T38" fmla="*/ 0 w 1317"/>
                <a:gd name="T39" fmla="*/ 0 h 271"/>
                <a:gd name="T40" fmla="*/ 0 w 1317"/>
                <a:gd name="T41" fmla="*/ 0 h 271"/>
                <a:gd name="T42" fmla="*/ 0 w 1317"/>
                <a:gd name="T43" fmla="*/ 0 h 271"/>
                <a:gd name="T44" fmla="*/ 0 w 1317"/>
                <a:gd name="T45" fmla="*/ 0 h 271"/>
                <a:gd name="T46" fmla="*/ 0 w 1317"/>
                <a:gd name="T47" fmla="*/ 0 h 271"/>
                <a:gd name="T48" fmla="*/ 0 w 1317"/>
                <a:gd name="T49" fmla="*/ 0 h 271"/>
                <a:gd name="T50" fmla="*/ 0 w 1317"/>
                <a:gd name="T51" fmla="*/ 0 h 271"/>
                <a:gd name="T52" fmla="*/ 0 w 1317"/>
                <a:gd name="T53" fmla="*/ 0 h 271"/>
                <a:gd name="T54" fmla="*/ 0 w 1317"/>
                <a:gd name="T55" fmla="*/ 0 h 271"/>
                <a:gd name="T56" fmla="*/ 0 w 1317"/>
                <a:gd name="T57" fmla="*/ 0 h 271"/>
                <a:gd name="T58" fmla="*/ 0 w 1317"/>
                <a:gd name="T59" fmla="*/ 0 h 271"/>
                <a:gd name="T60" fmla="*/ 0 w 1317"/>
                <a:gd name="T61" fmla="*/ 0 h 271"/>
                <a:gd name="T62" fmla="*/ 0 w 1317"/>
                <a:gd name="T63" fmla="*/ 0 h 271"/>
                <a:gd name="T64" fmla="*/ 0 w 1317"/>
                <a:gd name="T65" fmla="*/ 0 h 271"/>
                <a:gd name="T66" fmla="*/ 0 w 1317"/>
                <a:gd name="T67" fmla="*/ 0 h 271"/>
                <a:gd name="T68" fmla="*/ 0 w 1317"/>
                <a:gd name="T69" fmla="*/ 0 h 27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7"/>
                <a:gd name="T106" fmla="*/ 0 h 271"/>
                <a:gd name="T107" fmla="*/ 1317 w 1317"/>
                <a:gd name="T108" fmla="*/ 271 h 27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7" h="271">
                  <a:moveTo>
                    <a:pt x="114" y="0"/>
                  </a:moveTo>
                  <a:lnTo>
                    <a:pt x="1198" y="43"/>
                  </a:lnTo>
                  <a:lnTo>
                    <a:pt x="1225" y="46"/>
                  </a:lnTo>
                  <a:lnTo>
                    <a:pt x="1250" y="54"/>
                  </a:lnTo>
                  <a:lnTo>
                    <a:pt x="1270" y="67"/>
                  </a:lnTo>
                  <a:lnTo>
                    <a:pt x="1286" y="82"/>
                  </a:lnTo>
                  <a:lnTo>
                    <a:pt x="1300" y="100"/>
                  </a:lnTo>
                  <a:lnTo>
                    <a:pt x="1310" y="119"/>
                  </a:lnTo>
                  <a:lnTo>
                    <a:pt x="1315" y="140"/>
                  </a:lnTo>
                  <a:lnTo>
                    <a:pt x="1317" y="162"/>
                  </a:lnTo>
                  <a:lnTo>
                    <a:pt x="1316" y="183"/>
                  </a:lnTo>
                  <a:lnTo>
                    <a:pt x="1312" y="203"/>
                  </a:lnTo>
                  <a:lnTo>
                    <a:pt x="1304" y="222"/>
                  </a:lnTo>
                  <a:lnTo>
                    <a:pt x="1291" y="238"/>
                  </a:lnTo>
                  <a:lnTo>
                    <a:pt x="1275" y="252"/>
                  </a:lnTo>
                  <a:lnTo>
                    <a:pt x="1255" y="262"/>
                  </a:lnTo>
                  <a:lnTo>
                    <a:pt x="1232" y="268"/>
                  </a:lnTo>
                  <a:lnTo>
                    <a:pt x="1203" y="271"/>
                  </a:lnTo>
                  <a:lnTo>
                    <a:pt x="122" y="228"/>
                  </a:lnTo>
                  <a:lnTo>
                    <a:pt x="93" y="224"/>
                  </a:lnTo>
                  <a:lnTo>
                    <a:pt x="69" y="216"/>
                  </a:lnTo>
                  <a:lnTo>
                    <a:pt x="48" y="203"/>
                  </a:lnTo>
                  <a:lnTo>
                    <a:pt x="32" y="188"/>
                  </a:lnTo>
                  <a:lnTo>
                    <a:pt x="18" y="170"/>
                  </a:lnTo>
                  <a:lnTo>
                    <a:pt x="9" y="150"/>
                  </a:lnTo>
                  <a:lnTo>
                    <a:pt x="3" y="131"/>
                  </a:lnTo>
                  <a:lnTo>
                    <a:pt x="0" y="109"/>
                  </a:lnTo>
                  <a:lnTo>
                    <a:pt x="2" y="88"/>
                  </a:lnTo>
                  <a:lnTo>
                    <a:pt x="7" y="68"/>
                  </a:lnTo>
                  <a:lnTo>
                    <a:pt x="15" y="49"/>
                  </a:lnTo>
                  <a:lnTo>
                    <a:pt x="28" y="32"/>
                  </a:lnTo>
                  <a:lnTo>
                    <a:pt x="43" y="18"/>
                  </a:lnTo>
                  <a:lnTo>
                    <a:pt x="63" y="8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88" name="Freeform 592"/>
            <p:cNvSpPr>
              <a:spLocks/>
            </p:cNvSpPr>
            <p:nvPr/>
          </p:nvSpPr>
          <p:spPr bwMode="auto">
            <a:xfrm>
              <a:off x="4350" y="2412"/>
              <a:ext cx="131" cy="21"/>
            </a:xfrm>
            <a:custGeom>
              <a:avLst/>
              <a:gdLst>
                <a:gd name="T0" fmla="*/ 0 w 1308"/>
                <a:gd name="T1" fmla="*/ 0 h 260"/>
                <a:gd name="T2" fmla="*/ 0 w 1308"/>
                <a:gd name="T3" fmla="*/ 0 h 260"/>
                <a:gd name="T4" fmla="*/ 0 w 1308"/>
                <a:gd name="T5" fmla="*/ 0 h 260"/>
                <a:gd name="T6" fmla="*/ 0 w 1308"/>
                <a:gd name="T7" fmla="*/ 0 h 260"/>
                <a:gd name="T8" fmla="*/ 0 w 1308"/>
                <a:gd name="T9" fmla="*/ 0 h 260"/>
                <a:gd name="T10" fmla="*/ 0 w 1308"/>
                <a:gd name="T11" fmla="*/ 0 h 260"/>
                <a:gd name="T12" fmla="*/ 0 w 1308"/>
                <a:gd name="T13" fmla="*/ 0 h 260"/>
                <a:gd name="T14" fmla="*/ 0 w 1308"/>
                <a:gd name="T15" fmla="*/ 0 h 260"/>
                <a:gd name="T16" fmla="*/ 0 w 1308"/>
                <a:gd name="T17" fmla="*/ 0 h 260"/>
                <a:gd name="T18" fmla="*/ 0 w 1308"/>
                <a:gd name="T19" fmla="*/ 0 h 260"/>
                <a:gd name="T20" fmla="*/ 0 w 1308"/>
                <a:gd name="T21" fmla="*/ 0 h 260"/>
                <a:gd name="T22" fmla="*/ 0 w 1308"/>
                <a:gd name="T23" fmla="*/ 0 h 260"/>
                <a:gd name="T24" fmla="*/ 0 w 1308"/>
                <a:gd name="T25" fmla="*/ 0 h 260"/>
                <a:gd name="T26" fmla="*/ 0 w 1308"/>
                <a:gd name="T27" fmla="*/ 0 h 260"/>
                <a:gd name="T28" fmla="*/ 0 w 1308"/>
                <a:gd name="T29" fmla="*/ 0 h 260"/>
                <a:gd name="T30" fmla="*/ 0 w 1308"/>
                <a:gd name="T31" fmla="*/ 0 h 260"/>
                <a:gd name="T32" fmla="*/ 0 w 1308"/>
                <a:gd name="T33" fmla="*/ 0 h 260"/>
                <a:gd name="T34" fmla="*/ 0 w 1308"/>
                <a:gd name="T35" fmla="*/ 0 h 260"/>
                <a:gd name="T36" fmla="*/ 0 w 1308"/>
                <a:gd name="T37" fmla="*/ 0 h 260"/>
                <a:gd name="T38" fmla="*/ 0 w 1308"/>
                <a:gd name="T39" fmla="*/ 0 h 260"/>
                <a:gd name="T40" fmla="*/ 0 w 1308"/>
                <a:gd name="T41" fmla="*/ 0 h 260"/>
                <a:gd name="T42" fmla="*/ 0 w 1308"/>
                <a:gd name="T43" fmla="*/ 0 h 260"/>
                <a:gd name="T44" fmla="*/ 0 w 1308"/>
                <a:gd name="T45" fmla="*/ 0 h 260"/>
                <a:gd name="T46" fmla="*/ 0 w 1308"/>
                <a:gd name="T47" fmla="*/ 0 h 260"/>
                <a:gd name="T48" fmla="*/ 0 w 1308"/>
                <a:gd name="T49" fmla="*/ 0 h 260"/>
                <a:gd name="T50" fmla="*/ 0 w 1308"/>
                <a:gd name="T51" fmla="*/ 0 h 260"/>
                <a:gd name="T52" fmla="*/ 0 w 1308"/>
                <a:gd name="T53" fmla="*/ 0 h 260"/>
                <a:gd name="T54" fmla="*/ 0 w 1308"/>
                <a:gd name="T55" fmla="*/ 0 h 260"/>
                <a:gd name="T56" fmla="*/ 0 w 1308"/>
                <a:gd name="T57" fmla="*/ 0 h 260"/>
                <a:gd name="T58" fmla="*/ 0 w 1308"/>
                <a:gd name="T59" fmla="*/ 0 h 260"/>
                <a:gd name="T60" fmla="*/ 0 w 1308"/>
                <a:gd name="T61" fmla="*/ 0 h 260"/>
                <a:gd name="T62" fmla="*/ 0 w 1308"/>
                <a:gd name="T63" fmla="*/ 0 h 260"/>
                <a:gd name="T64" fmla="*/ 0 w 1308"/>
                <a:gd name="T65" fmla="*/ 0 h 260"/>
                <a:gd name="T66" fmla="*/ 0 w 1308"/>
                <a:gd name="T67" fmla="*/ 0 h 260"/>
                <a:gd name="T68" fmla="*/ 0 w 1308"/>
                <a:gd name="T69" fmla="*/ 0 h 260"/>
                <a:gd name="T70" fmla="*/ 0 w 1308"/>
                <a:gd name="T71" fmla="*/ 0 h 260"/>
                <a:gd name="T72" fmla="*/ 0 w 1308"/>
                <a:gd name="T73" fmla="*/ 0 h 260"/>
                <a:gd name="T74" fmla="*/ 0 w 1308"/>
                <a:gd name="T75" fmla="*/ 0 h 260"/>
                <a:gd name="T76" fmla="*/ 0 w 1308"/>
                <a:gd name="T77" fmla="*/ 0 h 260"/>
                <a:gd name="T78" fmla="*/ 0 w 1308"/>
                <a:gd name="T79" fmla="*/ 0 h 260"/>
                <a:gd name="T80" fmla="*/ 0 w 1308"/>
                <a:gd name="T81" fmla="*/ 0 h 260"/>
                <a:gd name="T82" fmla="*/ 0 w 1308"/>
                <a:gd name="T83" fmla="*/ 0 h 260"/>
                <a:gd name="T84" fmla="*/ 0 w 1308"/>
                <a:gd name="T85" fmla="*/ 0 h 260"/>
                <a:gd name="T86" fmla="*/ 0 w 1308"/>
                <a:gd name="T87" fmla="*/ 0 h 260"/>
                <a:gd name="T88" fmla="*/ 0 w 1308"/>
                <a:gd name="T89" fmla="*/ 0 h 260"/>
                <a:gd name="T90" fmla="*/ 0 w 1308"/>
                <a:gd name="T91" fmla="*/ 0 h 260"/>
                <a:gd name="T92" fmla="*/ 0 w 1308"/>
                <a:gd name="T93" fmla="*/ 0 h 260"/>
                <a:gd name="T94" fmla="*/ 0 w 1308"/>
                <a:gd name="T95" fmla="*/ 0 h 26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08"/>
                <a:gd name="T145" fmla="*/ 0 h 260"/>
                <a:gd name="T146" fmla="*/ 1308 w 1308"/>
                <a:gd name="T147" fmla="*/ 260 h 26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08" h="260">
                  <a:moveTo>
                    <a:pt x="110" y="0"/>
                  </a:moveTo>
                  <a:lnTo>
                    <a:pt x="142" y="1"/>
                  </a:lnTo>
                  <a:lnTo>
                    <a:pt x="173" y="2"/>
                  </a:lnTo>
                  <a:lnTo>
                    <a:pt x="200" y="3"/>
                  </a:lnTo>
                  <a:lnTo>
                    <a:pt x="225" y="4"/>
                  </a:lnTo>
                  <a:lnTo>
                    <a:pt x="249" y="5"/>
                  </a:lnTo>
                  <a:lnTo>
                    <a:pt x="271" y="5"/>
                  </a:lnTo>
                  <a:lnTo>
                    <a:pt x="293" y="6"/>
                  </a:lnTo>
                  <a:lnTo>
                    <a:pt x="313" y="7"/>
                  </a:lnTo>
                  <a:lnTo>
                    <a:pt x="332" y="7"/>
                  </a:lnTo>
                  <a:lnTo>
                    <a:pt x="351" y="8"/>
                  </a:lnTo>
                  <a:lnTo>
                    <a:pt x="370" y="9"/>
                  </a:lnTo>
                  <a:lnTo>
                    <a:pt x="389" y="9"/>
                  </a:lnTo>
                  <a:lnTo>
                    <a:pt x="408" y="10"/>
                  </a:lnTo>
                  <a:lnTo>
                    <a:pt x="428" y="11"/>
                  </a:lnTo>
                  <a:lnTo>
                    <a:pt x="449" y="11"/>
                  </a:lnTo>
                  <a:lnTo>
                    <a:pt x="470" y="12"/>
                  </a:lnTo>
                  <a:lnTo>
                    <a:pt x="494" y="13"/>
                  </a:lnTo>
                  <a:lnTo>
                    <a:pt x="519" y="14"/>
                  </a:lnTo>
                  <a:lnTo>
                    <a:pt x="546" y="15"/>
                  </a:lnTo>
                  <a:lnTo>
                    <a:pt x="575" y="16"/>
                  </a:lnTo>
                  <a:lnTo>
                    <a:pt x="607" y="17"/>
                  </a:lnTo>
                  <a:lnTo>
                    <a:pt x="640" y="19"/>
                  </a:lnTo>
                  <a:lnTo>
                    <a:pt x="678" y="20"/>
                  </a:lnTo>
                  <a:lnTo>
                    <a:pt x="718" y="23"/>
                  </a:lnTo>
                  <a:lnTo>
                    <a:pt x="762" y="25"/>
                  </a:lnTo>
                  <a:lnTo>
                    <a:pt x="810" y="27"/>
                  </a:lnTo>
                  <a:lnTo>
                    <a:pt x="861" y="29"/>
                  </a:lnTo>
                  <a:lnTo>
                    <a:pt x="918" y="31"/>
                  </a:lnTo>
                  <a:lnTo>
                    <a:pt x="979" y="33"/>
                  </a:lnTo>
                  <a:lnTo>
                    <a:pt x="1044" y="36"/>
                  </a:lnTo>
                  <a:lnTo>
                    <a:pt x="1115" y="39"/>
                  </a:lnTo>
                  <a:lnTo>
                    <a:pt x="1191" y="42"/>
                  </a:lnTo>
                  <a:lnTo>
                    <a:pt x="1219" y="45"/>
                  </a:lnTo>
                  <a:lnTo>
                    <a:pt x="1243" y="54"/>
                  </a:lnTo>
                  <a:lnTo>
                    <a:pt x="1262" y="65"/>
                  </a:lnTo>
                  <a:lnTo>
                    <a:pt x="1278" y="79"/>
                  </a:lnTo>
                  <a:lnTo>
                    <a:pt x="1291" y="96"/>
                  </a:lnTo>
                  <a:lnTo>
                    <a:pt x="1300" y="115"/>
                  </a:lnTo>
                  <a:lnTo>
                    <a:pt x="1305" y="134"/>
                  </a:lnTo>
                  <a:lnTo>
                    <a:pt x="1308" y="155"/>
                  </a:lnTo>
                  <a:lnTo>
                    <a:pt x="1307" y="176"/>
                  </a:lnTo>
                  <a:lnTo>
                    <a:pt x="1302" y="195"/>
                  </a:lnTo>
                  <a:lnTo>
                    <a:pt x="1294" y="214"/>
                  </a:lnTo>
                  <a:lnTo>
                    <a:pt x="1281" y="230"/>
                  </a:lnTo>
                  <a:lnTo>
                    <a:pt x="1265" y="242"/>
                  </a:lnTo>
                  <a:lnTo>
                    <a:pt x="1246" y="252"/>
                  </a:lnTo>
                  <a:lnTo>
                    <a:pt x="1222" y="257"/>
                  </a:lnTo>
                  <a:lnTo>
                    <a:pt x="1196" y="260"/>
                  </a:lnTo>
                  <a:lnTo>
                    <a:pt x="1164" y="259"/>
                  </a:lnTo>
                  <a:lnTo>
                    <a:pt x="1133" y="256"/>
                  </a:lnTo>
                  <a:lnTo>
                    <a:pt x="1106" y="255"/>
                  </a:lnTo>
                  <a:lnTo>
                    <a:pt x="1080" y="254"/>
                  </a:lnTo>
                  <a:lnTo>
                    <a:pt x="1056" y="253"/>
                  </a:lnTo>
                  <a:lnTo>
                    <a:pt x="1033" y="252"/>
                  </a:lnTo>
                  <a:lnTo>
                    <a:pt x="1013" y="251"/>
                  </a:lnTo>
                  <a:lnTo>
                    <a:pt x="993" y="250"/>
                  </a:lnTo>
                  <a:lnTo>
                    <a:pt x="973" y="250"/>
                  </a:lnTo>
                  <a:lnTo>
                    <a:pt x="954" y="249"/>
                  </a:lnTo>
                  <a:lnTo>
                    <a:pt x="935" y="248"/>
                  </a:lnTo>
                  <a:lnTo>
                    <a:pt x="917" y="247"/>
                  </a:lnTo>
                  <a:lnTo>
                    <a:pt x="897" y="246"/>
                  </a:lnTo>
                  <a:lnTo>
                    <a:pt x="877" y="245"/>
                  </a:lnTo>
                  <a:lnTo>
                    <a:pt x="857" y="245"/>
                  </a:lnTo>
                  <a:lnTo>
                    <a:pt x="836" y="244"/>
                  </a:lnTo>
                  <a:lnTo>
                    <a:pt x="813" y="243"/>
                  </a:lnTo>
                  <a:lnTo>
                    <a:pt x="787" y="242"/>
                  </a:lnTo>
                  <a:lnTo>
                    <a:pt x="761" y="241"/>
                  </a:lnTo>
                  <a:lnTo>
                    <a:pt x="732" y="240"/>
                  </a:lnTo>
                  <a:lnTo>
                    <a:pt x="700" y="239"/>
                  </a:lnTo>
                  <a:lnTo>
                    <a:pt x="666" y="237"/>
                  </a:lnTo>
                  <a:lnTo>
                    <a:pt x="629" y="236"/>
                  </a:lnTo>
                  <a:lnTo>
                    <a:pt x="588" y="235"/>
                  </a:lnTo>
                  <a:lnTo>
                    <a:pt x="544" y="233"/>
                  </a:lnTo>
                  <a:lnTo>
                    <a:pt x="496" y="231"/>
                  </a:lnTo>
                  <a:lnTo>
                    <a:pt x="444" y="228"/>
                  </a:lnTo>
                  <a:lnTo>
                    <a:pt x="388" y="226"/>
                  </a:lnTo>
                  <a:lnTo>
                    <a:pt x="327" y="224"/>
                  </a:lnTo>
                  <a:lnTo>
                    <a:pt x="261" y="222"/>
                  </a:lnTo>
                  <a:lnTo>
                    <a:pt x="191" y="220"/>
                  </a:lnTo>
                  <a:lnTo>
                    <a:pt x="115" y="217"/>
                  </a:lnTo>
                  <a:lnTo>
                    <a:pt x="88" y="214"/>
                  </a:lnTo>
                  <a:lnTo>
                    <a:pt x="66" y="206"/>
                  </a:lnTo>
                  <a:lnTo>
                    <a:pt x="47" y="194"/>
                  </a:lnTo>
                  <a:lnTo>
                    <a:pt x="30" y="180"/>
                  </a:lnTo>
                  <a:lnTo>
                    <a:pt x="17" y="162"/>
                  </a:lnTo>
                  <a:lnTo>
                    <a:pt x="8" y="143"/>
                  </a:lnTo>
                  <a:lnTo>
                    <a:pt x="2" y="123"/>
                  </a:lnTo>
                  <a:lnTo>
                    <a:pt x="0" y="101"/>
                  </a:lnTo>
                  <a:lnTo>
                    <a:pt x="1" y="82"/>
                  </a:lnTo>
                  <a:lnTo>
                    <a:pt x="6" y="63"/>
                  </a:lnTo>
                  <a:lnTo>
                    <a:pt x="14" y="45"/>
                  </a:lnTo>
                  <a:lnTo>
                    <a:pt x="26" y="30"/>
                  </a:lnTo>
                  <a:lnTo>
                    <a:pt x="42" y="17"/>
                  </a:lnTo>
                  <a:lnTo>
                    <a:pt x="61" y="7"/>
                  </a:lnTo>
                  <a:lnTo>
                    <a:pt x="84" y="2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89" name="Freeform 593"/>
            <p:cNvSpPr>
              <a:spLocks/>
            </p:cNvSpPr>
            <p:nvPr/>
          </p:nvSpPr>
          <p:spPr bwMode="auto">
            <a:xfrm>
              <a:off x="4350" y="2413"/>
              <a:ext cx="130" cy="20"/>
            </a:xfrm>
            <a:custGeom>
              <a:avLst/>
              <a:gdLst>
                <a:gd name="T0" fmla="*/ 0 w 1298"/>
                <a:gd name="T1" fmla="*/ 0 h 248"/>
                <a:gd name="T2" fmla="*/ 0 w 1298"/>
                <a:gd name="T3" fmla="*/ 0 h 248"/>
                <a:gd name="T4" fmla="*/ 0 w 1298"/>
                <a:gd name="T5" fmla="*/ 0 h 248"/>
                <a:gd name="T6" fmla="*/ 0 w 1298"/>
                <a:gd name="T7" fmla="*/ 0 h 248"/>
                <a:gd name="T8" fmla="*/ 0 w 1298"/>
                <a:gd name="T9" fmla="*/ 0 h 248"/>
                <a:gd name="T10" fmla="*/ 0 w 1298"/>
                <a:gd name="T11" fmla="*/ 0 h 248"/>
                <a:gd name="T12" fmla="*/ 0 w 1298"/>
                <a:gd name="T13" fmla="*/ 0 h 248"/>
                <a:gd name="T14" fmla="*/ 0 w 1298"/>
                <a:gd name="T15" fmla="*/ 0 h 248"/>
                <a:gd name="T16" fmla="*/ 0 w 1298"/>
                <a:gd name="T17" fmla="*/ 0 h 248"/>
                <a:gd name="T18" fmla="*/ 0 w 1298"/>
                <a:gd name="T19" fmla="*/ 0 h 248"/>
                <a:gd name="T20" fmla="*/ 0 w 1298"/>
                <a:gd name="T21" fmla="*/ 0 h 248"/>
                <a:gd name="T22" fmla="*/ 0 w 1298"/>
                <a:gd name="T23" fmla="*/ 0 h 248"/>
                <a:gd name="T24" fmla="*/ 0 w 1298"/>
                <a:gd name="T25" fmla="*/ 0 h 248"/>
                <a:gd name="T26" fmla="*/ 0 w 1298"/>
                <a:gd name="T27" fmla="*/ 0 h 248"/>
                <a:gd name="T28" fmla="*/ 0 w 1298"/>
                <a:gd name="T29" fmla="*/ 0 h 248"/>
                <a:gd name="T30" fmla="*/ 0 w 1298"/>
                <a:gd name="T31" fmla="*/ 0 h 248"/>
                <a:gd name="T32" fmla="*/ 0 w 1298"/>
                <a:gd name="T33" fmla="*/ 0 h 248"/>
                <a:gd name="T34" fmla="*/ 0 w 1298"/>
                <a:gd name="T35" fmla="*/ 0 h 248"/>
                <a:gd name="T36" fmla="*/ 0 w 1298"/>
                <a:gd name="T37" fmla="*/ 0 h 248"/>
                <a:gd name="T38" fmla="*/ 0 w 1298"/>
                <a:gd name="T39" fmla="*/ 0 h 248"/>
                <a:gd name="T40" fmla="*/ 0 w 1298"/>
                <a:gd name="T41" fmla="*/ 0 h 248"/>
                <a:gd name="T42" fmla="*/ 0 w 1298"/>
                <a:gd name="T43" fmla="*/ 0 h 248"/>
                <a:gd name="T44" fmla="*/ 0 w 1298"/>
                <a:gd name="T45" fmla="*/ 0 h 248"/>
                <a:gd name="T46" fmla="*/ 0 w 1298"/>
                <a:gd name="T47" fmla="*/ 0 h 248"/>
                <a:gd name="T48" fmla="*/ 0 w 1298"/>
                <a:gd name="T49" fmla="*/ 0 h 248"/>
                <a:gd name="T50" fmla="*/ 0 w 1298"/>
                <a:gd name="T51" fmla="*/ 0 h 248"/>
                <a:gd name="T52" fmla="*/ 0 w 1298"/>
                <a:gd name="T53" fmla="*/ 0 h 248"/>
                <a:gd name="T54" fmla="*/ 0 w 1298"/>
                <a:gd name="T55" fmla="*/ 0 h 248"/>
                <a:gd name="T56" fmla="*/ 0 w 1298"/>
                <a:gd name="T57" fmla="*/ 0 h 248"/>
                <a:gd name="T58" fmla="*/ 0 w 1298"/>
                <a:gd name="T59" fmla="*/ 0 h 248"/>
                <a:gd name="T60" fmla="*/ 0 w 1298"/>
                <a:gd name="T61" fmla="*/ 0 h 248"/>
                <a:gd name="T62" fmla="*/ 0 w 1298"/>
                <a:gd name="T63" fmla="*/ 0 h 248"/>
                <a:gd name="T64" fmla="*/ 0 w 1298"/>
                <a:gd name="T65" fmla="*/ 0 h 248"/>
                <a:gd name="T66" fmla="*/ 0 w 1298"/>
                <a:gd name="T67" fmla="*/ 0 h 248"/>
                <a:gd name="T68" fmla="*/ 0 w 1298"/>
                <a:gd name="T69" fmla="*/ 0 h 248"/>
                <a:gd name="T70" fmla="*/ 0 w 1298"/>
                <a:gd name="T71" fmla="*/ 0 h 248"/>
                <a:gd name="T72" fmla="*/ 0 w 1298"/>
                <a:gd name="T73" fmla="*/ 0 h 248"/>
                <a:gd name="T74" fmla="*/ 0 w 1298"/>
                <a:gd name="T75" fmla="*/ 0 h 248"/>
                <a:gd name="T76" fmla="*/ 0 w 1298"/>
                <a:gd name="T77" fmla="*/ 0 h 248"/>
                <a:gd name="T78" fmla="*/ 0 w 1298"/>
                <a:gd name="T79" fmla="*/ 0 h 248"/>
                <a:gd name="T80" fmla="*/ 0 w 1298"/>
                <a:gd name="T81" fmla="*/ 0 h 248"/>
                <a:gd name="T82" fmla="*/ 0 w 1298"/>
                <a:gd name="T83" fmla="*/ 0 h 248"/>
                <a:gd name="T84" fmla="*/ 0 w 1298"/>
                <a:gd name="T85" fmla="*/ 0 h 248"/>
                <a:gd name="T86" fmla="*/ 0 w 1298"/>
                <a:gd name="T87" fmla="*/ 0 h 248"/>
                <a:gd name="T88" fmla="*/ 0 w 1298"/>
                <a:gd name="T89" fmla="*/ 0 h 248"/>
                <a:gd name="T90" fmla="*/ 0 w 1298"/>
                <a:gd name="T91" fmla="*/ 0 h 248"/>
                <a:gd name="T92" fmla="*/ 0 w 1298"/>
                <a:gd name="T93" fmla="*/ 0 h 248"/>
                <a:gd name="T94" fmla="*/ 0 w 1298"/>
                <a:gd name="T95" fmla="*/ 0 h 24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98"/>
                <a:gd name="T145" fmla="*/ 0 h 248"/>
                <a:gd name="T146" fmla="*/ 1298 w 1298"/>
                <a:gd name="T147" fmla="*/ 248 h 24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98" h="248">
                  <a:moveTo>
                    <a:pt x="105" y="0"/>
                  </a:moveTo>
                  <a:lnTo>
                    <a:pt x="137" y="1"/>
                  </a:lnTo>
                  <a:lnTo>
                    <a:pt x="168" y="2"/>
                  </a:lnTo>
                  <a:lnTo>
                    <a:pt x="195" y="3"/>
                  </a:lnTo>
                  <a:lnTo>
                    <a:pt x="220" y="4"/>
                  </a:lnTo>
                  <a:lnTo>
                    <a:pt x="244" y="5"/>
                  </a:lnTo>
                  <a:lnTo>
                    <a:pt x="266" y="5"/>
                  </a:lnTo>
                  <a:lnTo>
                    <a:pt x="288" y="6"/>
                  </a:lnTo>
                  <a:lnTo>
                    <a:pt x="308" y="7"/>
                  </a:lnTo>
                  <a:lnTo>
                    <a:pt x="327" y="7"/>
                  </a:lnTo>
                  <a:lnTo>
                    <a:pt x="346" y="8"/>
                  </a:lnTo>
                  <a:lnTo>
                    <a:pt x="365" y="9"/>
                  </a:lnTo>
                  <a:lnTo>
                    <a:pt x="384" y="9"/>
                  </a:lnTo>
                  <a:lnTo>
                    <a:pt x="403" y="11"/>
                  </a:lnTo>
                  <a:lnTo>
                    <a:pt x="423" y="12"/>
                  </a:lnTo>
                  <a:lnTo>
                    <a:pt x="444" y="12"/>
                  </a:lnTo>
                  <a:lnTo>
                    <a:pt x="465" y="13"/>
                  </a:lnTo>
                  <a:lnTo>
                    <a:pt x="489" y="14"/>
                  </a:lnTo>
                  <a:lnTo>
                    <a:pt x="514" y="15"/>
                  </a:lnTo>
                  <a:lnTo>
                    <a:pt x="541" y="16"/>
                  </a:lnTo>
                  <a:lnTo>
                    <a:pt x="570" y="17"/>
                  </a:lnTo>
                  <a:lnTo>
                    <a:pt x="602" y="18"/>
                  </a:lnTo>
                  <a:lnTo>
                    <a:pt x="635" y="20"/>
                  </a:lnTo>
                  <a:lnTo>
                    <a:pt x="673" y="21"/>
                  </a:lnTo>
                  <a:lnTo>
                    <a:pt x="713" y="23"/>
                  </a:lnTo>
                  <a:lnTo>
                    <a:pt x="757" y="24"/>
                  </a:lnTo>
                  <a:lnTo>
                    <a:pt x="805" y="26"/>
                  </a:lnTo>
                  <a:lnTo>
                    <a:pt x="856" y="28"/>
                  </a:lnTo>
                  <a:lnTo>
                    <a:pt x="913" y="30"/>
                  </a:lnTo>
                  <a:lnTo>
                    <a:pt x="974" y="33"/>
                  </a:lnTo>
                  <a:lnTo>
                    <a:pt x="1039" y="35"/>
                  </a:lnTo>
                  <a:lnTo>
                    <a:pt x="1110" y="38"/>
                  </a:lnTo>
                  <a:lnTo>
                    <a:pt x="1186" y="42"/>
                  </a:lnTo>
                  <a:lnTo>
                    <a:pt x="1213" y="45"/>
                  </a:lnTo>
                  <a:lnTo>
                    <a:pt x="1237" y="53"/>
                  </a:lnTo>
                  <a:lnTo>
                    <a:pt x="1256" y="63"/>
                  </a:lnTo>
                  <a:lnTo>
                    <a:pt x="1271" y="78"/>
                  </a:lnTo>
                  <a:lnTo>
                    <a:pt x="1283" y="94"/>
                  </a:lnTo>
                  <a:lnTo>
                    <a:pt x="1291" y="112"/>
                  </a:lnTo>
                  <a:lnTo>
                    <a:pt x="1296" y="132"/>
                  </a:lnTo>
                  <a:lnTo>
                    <a:pt x="1298" y="151"/>
                  </a:lnTo>
                  <a:lnTo>
                    <a:pt x="1297" y="171"/>
                  </a:lnTo>
                  <a:lnTo>
                    <a:pt x="1292" y="190"/>
                  </a:lnTo>
                  <a:lnTo>
                    <a:pt x="1284" y="206"/>
                  </a:lnTo>
                  <a:lnTo>
                    <a:pt x="1271" y="221"/>
                  </a:lnTo>
                  <a:lnTo>
                    <a:pt x="1256" y="232"/>
                  </a:lnTo>
                  <a:lnTo>
                    <a:pt x="1238" y="241"/>
                  </a:lnTo>
                  <a:lnTo>
                    <a:pt x="1215" y="247"/>
                  </a:lnTo>
                  <a:lnTo>
                    <a:pt x="1191" y="248"/>
                  </a:lnTo>
                  <a:lnTo>
                    <a:pt x="1159" y="247"/>
                  </a:lnTo>
                  <a:lnTo>
                    <a:pt x="1128" y="244"/>
                  </a:lnTo>
                  <a:lnTo>
                    <a:pt x="1101" y="243"/>
                  </a:lnTo>
                  <a:lnTo>
                    <a:pt x="1075" y="242"/>
                  </a:lnTo>
                  <a:lnTo>
                    <a:pt x="1051" y="241"/>
                  </a:lnTo>
                  <a:lnTo>
                    <a:pt x="1028" y="240"/>
                  </a:lnTo>
                  <a:lnTo>
                    <a:pt x="1008" y="239"/>
                  </a:lnTo>
                  <a:lnTo>
                    <a:pt x="988" y="238"/>
                  </a:lnTo>
                  <a:lnTo>
                    <a:pt x="968" y="238"/>
                  </a:lnTo>
                  <a:lnTo>
                    <a:pt x="949" y="237"/>
                  </a:lnTo>
                  <a:lnTo>
                    <a:pt x="930" y="236"/>
                  </a:lnTo>
                  <a:lnTo>
                    <a:pt x="912" y="235"/>
                  </a:lnTo>
                  <a:lnTo>
                    <a:pt x="892" y="234"/>
                  </a:lnTo>
                  <a:lnTo>
                    <a:pt x="872" y="233"/>
                  </a:lnTo>
                  <a:lnTo>
                    <a:pt x="852" y="233"/>
                  </a:lnTo>
                  <a:lnTo>
                    <a:pt x="831" y="232"/>
                  </a:lnTo>
                  <a:lnTo>
                    <a:pt x="808" y="231"/>
                  </a:lnTo>
                  <a:lnTo>
                    <a:pt x="782" y="230"/>
                  </a:lnTo>
                  <a:lnTo>
                    <a:pt x="756" y="229"/>
                  </a:lnTo>
                  <a:lnTo>
                    <a:pt x="727" y="228"/>
                  </a:lnTo>
                  <a:lnTo>
                    <a:pt x="695" y="227"/>
                  </a:lnTo>
                  <a:lnTo>
                    <a:pt x="661" y="225"/>
                  </a:lnTo>
                  <a:lnTo>
                    <a:pt x="624" y="224"/>
                  </a:lnTo>
                  <a:lnTo>
                    <a:pt x="583" y="223"/>
                  </a:lnTo>
                  <a:lnTo>
                    <a:pt x="539" y="221"/>
                  </a:lnTo>
                  <a:lnTo>
                    <a:pt x="491" y="219"/>
                  </a:lnTo>
                  <a:lnTo>
                    <a:pt x="439" y="216"/>
                  </a:lnTo>
                  <a:lnTo>
                    <a:pt x="383" y="214"/>
                  </a:lnTo>
                  <a:lnTo>
                    <a:pt x="322" y="212"/>
                  </a:lnTo>
                  <a:lnTo>
                    <a:pt x="256" y="210"/>
                  </a:lnTo>
                  <a:lnTo>
                    <a:pt x="186" y="208"/>
                  </a:lnTo>
                  <a:lnTo>
                    <a:pt x="110" y="205"/>
                  </a:lnTo>
                  <a:lnTo>
                    <a:pt x="85" y="202"/>
                  </a:lnTo>
                  <a:lnTo>
                    <a:pt x="64" y="195"/>
                  </a:lnTo>
                  <a:lnTo>
                    <a:pt x="46" y="184"/>
                  </a:lnTo>
                  <a:lnTo>
                    <a:pt x="30" y="170"/>
                  </a:lnTo>
                  <a:lnTo>
                    <a:pt x="17" y="153"/>
                  </a:lnTo>
                  <a:lnTo>
                    <a:pt x="8" y="136"/>
                  </a:lnTo>
                  <a:lnTo>
                    <a:pt x="2" y="115"/>
                  </a:lnTo>
                  <a:lnTo>
                    <a:pt x="0" y="94"/>
                  </a:lnTo>
                  <a:lnTo>
                    <a:pt x="2" y="75"/>
                  </a:lnTo>
                  <a:lnTo>
                    <a:pt x="7" y="57"/>
                  </a:lnTo>
                  <a:lnTo>
                    <a:pt x="15" y="39"/>
                  </a:lnTo>
                  <a:lnTo>
                    <a:pt x="26" y="25"/>
                  </a:lnTo>
                  <a:lnTo>
                    <a:pt x="42" y="14"/>
                  </a:lnTo>
                  <a:lnTo>
                    <a:pt x="60" y="5"/>
                  </a:lnTo>
                  <a:lnTo>
                    <a:pt x="80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4D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90" name="Freeform 594"/>
            <p:cNvSpPr>
              <a:spLocks/>
            </p:cNvSpPr>
            <p:nvPr/>
          </p:nvSpPr>
          <p:spPr bwMode="auto">
            <a:xfrm>
              <a:off x="4351" y="2414"/>
              <a:ext cx="129" cy="19"/>
            </a:xfrm>
            <a:custGeom>
              <a:avLst/>
              <a:gdLst>
                <a:gd name="T0" fmla="*/ 0 w 1286"/>
                <a:gd name="T1" fmla="*/ 0 h 239"/>
                <a:gd name="T2" fmla="*/ 0 w 1286"/>
                <a:gd name="T3" fmla="*/ 0 h 239"/>
                <a:gd name="T4" fmla="*/ 0 w 1286"/>
                <a:gd name="T5" fmla="*/ 0 h 239"/>
                <a:gd name="T6" fmla="*/ 0 w 1286"/>
                <a:gd name="T7" fmla="*/ 0 h 239"/>
                <a:gd name="T8" fmla="*/ 0 w 1286"/>
                <a:gd name="T9" fmla="*/ 0 h 239"/>
                <a:gd name="T10" fmla="*/ 0 w 1286"/>
                <a:gd name="T11" fmla="*/ 0 h 239"/>
                <a:gd name="T12" fmla="*/ 0 w 1286"/>
                <a:gd name="T13" fmla="*/ 0 h 239"/>
                <a:gd name="T14" fmla="*/ 0 w 1286"/>
                <a:gd name="T15" fmla="*/ 0 h 239"/>
                <a:gd name="T16" fmla="*/ 0 w 1286"/>
                <a:gd name="T17" fmla="*/ 0 h 239"/>
                <a:gd name="T18" fmla="*/ 0 w 1286"/>
                <a:gd name="T19" fmla="*/ 0 h 239"/>
                <a:gd name="T20" fmla="*/ 0 w 1286"/>
                <a:gd name="T21" fmla="*/ 0 h 239"/>
                <a:gd name="T22" fmla="*/ 0 w 1286"/>
                <a:gd name="T23" fmla="*/ 0 h 239"/>
                <a:gd name="T24" fmla="*/ 0 w 1286"/>
                <a:gd name="T25" fmla="*/ 0 h 239"/>
                <a:gd name="T26" fmla="*/ 0 w 1286"/>
                <a:gd name="T27" fmla="*/ 0 h 239"/>
                <a:gd name="T28" fmla="*/ 0 w 1286"/>
                <a:gd name="T29" fmla="*/ 0 h 239"/>
                <a:gd name="T30" fmla="*/ 0 w 1286"/>
                <a:gd name="T31" fmla="*/ 0 h 239"/>
                <a:gd name="T32" fmla="*/ 0 w 1286"/>
                <a:gd name="T33" fmla="*/ 0 h 239"/>
                <a:gd name="T34" fmla="*/ 0 w 1286"/>
                <a:gd name="T35" fmla="*/ 0 h 239"/>
                <a:gd name="T36" fmla="*/ 0 w 1286"/>
                <a:gd name="T37" fmla="*/ 0 h 239"/>
                <a:gd name="T38" fmla="*/ 0 w 1286"/>
                <a:gd name="T39" fmla="*/ 0 h 239"/>
                <a:gd name="T40" fmla="*/ 0 w 1286"/>
                <a:gd name="T41" fmla="*/ 0 h 239"/>
                <a:gd name="T42" fmla="*/ 0 w 1286"/>
                <a:gd name="T43" fmla="*/ 0 h 239"/>
                <a:gd name="T44" fmla="*/ 0 w 1286"/>
                <a:gd name="T45" fmla="*/ 0 h 239"/>
                <a:gd name="T46" fmla="*/ 0 w 1286"/>
                <a:gd name="T47" fmla="*/ 0 h 239"/>
                <a:gd name="T48" fmla="*/ 0 w 1286"/>
                <a:gd name="T49" fmla="*/ 0 h 239"/>
                <a:gd name="T50" fmla="*/ 0 w 1286"/>
                <a:gd name="T51" fmla="*/ 0 h 239"/>
                <a:gd name="T52" fmla="*/ 0 w 1286"/>
                <a:gd name="T53" fmla="*/ 0 h 239"/>
                <a:gd name="T54" fmla="*/ 0 w 1286"/>
                <a:gd name="T55" fmla="*/ 0 h 239"/>
                <a:gd name="T56" fmla="*/ 0 w 1286"/>
                <a:gd name="T57" fmla="*/ 0 h 239"/>
                <a:gd name="T58" fmla="*/ 0 w 1286"/>
                <a:gd name="T59" fmla="*/ 0 h 239"/>
                <a:gd name="T60" fmla="*/ 0 w 1286"/>
                <a:gd name="T61" fmla="*/ 0 h 239"/>
                <a:gd name="T62" fmla="*/ 0 w 1286"/>
                <a:gd name="T63" fmla="*/ 0 h 239"/>
                <a:gd name="T64" fmla="*/ 0 w 1286"/>
                <a:gd name="T65" fmla="*/ 0 h 239"/>
                <a:gd name="T66" fmla="*/ 0 w 1286"/>
                <a:gd name="T67" fmla="*/ 0 h 239"/>
                <a:gd name="T68" fmla="*/ 0 w 1286"/>
                <a:gd name="T69" fmla="*/ 0 h 239"/>
                <a:gd name="T70" fmla="*/ 0 w 1286"/>
                <a:gd name="T71" fmla="*/ 0 h 239"/>
                <a:gd name="T72" fmla="*/ 0 w 1286"/>
                <a:gd name="T73" fmla="*/ 0 h 239"/>
                <a:gd name="T74" fmla="*/ 0 w 1286"/>
                <a:gd name="T75" fmla="*/ 0 h 239"/>
                <a:gd name="T76" fmla="*/ 0 w 1286"/>
                <a:gd name="T77" fmla="*/ 0 h 239"/>
                <a:gd name="T78" fmla="*/ 0 w 1286"/>
                <a:gd name="T79" fmla="*/ 0 h 239"/>
                <a:gd name="T80" fmla="*/ 0 w 1286"/>
                <a:gd name="T81" fmla="*/ 0 h 239"/>
                <a:gd name="T82" fmla="*/ 0 w 1286"/>
                <a:gd name="T83" fmla="*/ 0 h 239"/>
                <a:gd name="T84" fmla="*/ 0 w 1286"/>
                <a:gd name="T85" fmla="*/ 0 h 239"/>
                <a:gd name="T86" fmla="*/ 0 w 1286"/>
                <a:gd name="T87" fmla="*/ 0 h 239"/>
                <a:gd name="T88" fmla="*/ 0 w 1286"/>
                <a:gd name="T89" fmla="*/ 0 h 239"/>
                <a:gd name="T90" fmla="*/ 0 w 1286"/>
                <a:gd name="T91" fmla="*/ 0 h 239"/>
                <a:gd name="T92" fmla="*/ 0 w 1286"/>
                <a:gd name="T93" fmla="*/ 0 h 239"/>
                <a:gd name="T94" fmla="*/ 0 w 1286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6"/>
                <a:gd name="T145" fmla="*/ 0 h 239"/>
                <a:gd name="T146" fmla="*/ 1286 w 1286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6" h="239">
                  <a:moveTo>
                    <a:pt x="98" y="0"/>
                  </a:moveTo>
                  <a:lnTo>
                    <a:pt x="130" y="2"/>
                  </a:lnTo>
                  <a:lnTo>
                    <a:pt x="161" y="3"/>
                  </a:lnTo>
                  <a:lnTo>
                    <a:pt x="188" y="4"/>
                  </a:lnTo>
                  <a:lnTo>
                    <a:pt x="213" y="5"/>
                  </a:lnTo>
                  <a:lnTo>
                    <a:pt x="238" y="6"/>
                  </a:lnTo>
                  <a:lnTo>
                    <a:pt x="260" y="6"/>
                  </a:lnTo>
                  <a:lnTo>
                    <a:pt x="282" y="7"/>
                  </a:lnTo>
                  <a:lnTo>
                    <a:pt x="301" y="8"/>
                  </a:lnTo>
                  <a:lnTo>
                    <a:pt x="321" y="9"/>
                  </a:lnTo>
                  <a:lnTo>
                    <a:pt x="339" y="9"/>
                  </a:lnTo>
                  <a:lnTo>
                    <a:pt x="359" y="10"/>
                  </a:lnTo>
                  <a:lnTo>
                    <a:pt x="378" y="11"/>
                  </a:lnTo>
                  <a:lnTo>
                    <a:pt x="397" y="11"/>
                  </a:lnTo>
                  <a:lnTo>
                    <a:pt x="417" y="12"/>
                  </a:lnTo>
                  <a:lnTo>
                    <a:pt x="438" y="13"/>
                  </a:lnTo>
                  <a:lnTo>
                    <a:pt x="459" y="14"/>
                  </a:lnTo>
                  <a:lnTo>
                    <a:pt x="483" y="15"/>
                  </a:lnTo>
                  <a:lnTo>
                    <a:pt x="508" y="15"/>
                  </a:lnTo>
                  <a:lnTo>
                    <a:pt x="535" y="17"/>
                  </a:lnTo>
                  <a:lnTo>
                    <a:pt x="564" y="18"/>
                  </a:lnTo>
                  <a:lnTo>
                    <a:pt x="596" y="19"/>
                  </a:lnTo>
                  <a:lnTo>
                    <a:pt x="630" y="20"/>
                  </a:lnTo>
                  <a:lnTo>
                    <a:pt x="667" y="22"/>
                  </a:lnTo>
                  <a:lnTo>
                    <a:pt x="707" y="23"/>
                  </a:lnTo>
                  <a:lnTo>
                    <a:pt x="751" y="25"/>
                  </a:lnTo>
                  <a:lnTo>
                    <a:pt x="799" y="27"/>
                  </a:lnTo>
                  <a:lnTo>
                    <a:pt x="850" y="29"/>
                  </a:lnTo>
                  <a:lnTo>
                    <a:pt x="907" y="32"/>
                  </a:lnTo>
                  <a:lnTo>
                    <a:pt x="967" y="35"/>
                  </a:lnTo>
                  <a:lnTo>
                    <a:pt x="1033" y="37"/>
                  </a:lnTo>
                  <a:lnTo>
                    <a:pt x="1103" y="40"/>
                  </a:lnTo>
                  <a:lnTo>
                    <a:pt x="1179" y="43"/>
                  </a:lnTo>
                  <a:lnTo>
                    <a:pt x="1206" y="46"/>
                  </a:lnTo>
                  <a:lnTo>
                    <a:pt x="1229" y="53"/>
                  </a:lnTo>
                  <a:lnTo>
                    <a:pt x="1247" y="64"/>
                  </a:lnTo>
                  <a:lnTo>
                    <a:pt x="1261" y="77"/>
                  </a:lnTo>
                  <a:lnTo>
                    <a:pt x="1272" y="93"/>
                  </a:lnTo>
                  <a:lnTo>
                    <a:pt x="1280" y="109"/>
                  </a:lnTo>
                  <a:lnTo>
                    <a:pt x="1284" y="127"/>
                  </a:lnTo>
                  <a:lnTo>
                    <a:pt x="1286" y="144"/>
                  </a:lnTo>
                  <a:lnTo>
                    <a:pt x="1286" y="165"/>
                  </a:lnTo>
                  <a:lnTo>
                    <a:pt x="1281" y="184"/>
                  </a:lnTo>
                  <a:lnTo>
                    <a:pt x="1272" y="199"/>
                  </a:lnTo>
                  <a:lnTo>
                    <a:pt x="1261" y="214"/>
                  </a:lnTo>
                  <a:lnTo>
                    <a:pt x="1246" y="225"/>
                  </a:lnTo>
                  <a:lnTo>
                    <a:pt x="1228" y="232"/>
                  </a:lnTo>
                  <a:lnTo>
                    <a:pt x="1207" y="238"/>
                  </a:lnTo>
                  <a:lnTo>
                    <a:pt x="1184" y="239"/>
                  </a:lnTo>
                  <a:lnTo>
                    <a:pt x="1152" y="238"/>
                  </a:lnTo>
                  <a:lnTo>
                    <a:pt x="1121" y="235"/>
                  </a:lnTo>
                  <a:lnTo>
                    <a:pt x="1094" y="234"/>
                  </a:lnTo>
                  <a:lnTo>
                    <a:pt x="1068" y="233"/>
                  </a:lnTo>
                  <a:lnTo>
                    <a:pt x="1044" y="232"/>
                  </a:lnTo>
                  <a:lnTo>
                    <a:pt x="1021" y="231"/>
                  </a:lnTo>
                  <a:lnTo>
                    <a:pt x="1001" y="230"/>
                  </a:lnTo>
                  <a:lnTo>
                    <a:pt x="981" y="229"/>
                  </a:lnTo>
                  <a:lnTo>
                    <a:pt x="961" y="229"/>
                  </a:lnTo>
                  <a:lnTo>
                    <a:pt x="942" y="228"/>
                  </a:lnTo>
                  <a:lnTo>
                    <a:pt x="923" y="227"/>
                  </a:lnTo>
                  <a:lnTo>
                    <a:pt x="905" y="226"/>
                  </a:lnTo>
                  <a:lnTo>
                    <a:pt x="885" y="225"/>
                  </a:lnTo>
                  <a:lnTo>
                    <a:pt x="865" y="224"/>
                  </a:lnTo>
                  <a:lnTo>
                    <a:pt x="845" y="224"/>
                  </a:lnTo>
                  <a:lnTo>
                    <a:pt x="824" y="223"/>
                  </a:lnTo>
                  <a:lnTo>
                    <a:pt x="801" y="222"/>
                  </a:lnTo>
                  <a:lnTo>
                    <a:pt x="775" y="221"/>
                  </a:lnTo>
                  <a:lnTo>
                    <a:pt x="749" y="220"/>
                  </a:lnTo>
                  <a:lnTo>
                    <a:pt x="720" y="219"/>
                  </a:lnTo>
                  <a:lnTo>
                    <a:pt x="688" y="218"/>
                  </a:lnTo>
                  <a:lnTo>
                    <a:pt x="654" y="216"/>
                  </a:lnTo>
                  <a:lnTo>
                    <a:pt x="617" y="215"/>
                  </a:lnTo>
                  <a:lnTo>
                    <a:pt x="576" y="214"/>
                  </a:lnTo>
                  <a:lnTo>
                    <a:pt x="532" y="212"/>
                  </a:lnTo>
                  <a:lnTo>
                    <a:pt x="484" y="210"/>
                  </a:lnTo>
                  <a:lnTo>
                    <a:pt x="432" y="207"/>
                  </a:lnTo>
                  <a:lnTo>
                    <a:pt x="376" y="205"/>
                  </a:lnTo>
                  <a:lnTo>
                    <a:pt x="315" y="203"/>
                  </a:lnTo>
                  <a:lnTo>
                    <a:pt x="249" y="201"/>
                  </a:lnTo>
                  <a:lnTo>
                    <a:pt x="179" y="199"/>
                  </a:lnTo>
                  <a:lnTo>
                    <a:pt x="103" y="196"/>
                  </a:lnTo>
                  <a:lnTo>
                    <a:pt x="80" y="193"/>
                  </a:lnTo>
                  <a:lnTo>
                    <a:pt x="61" y="186"/>
                  </a:lnTo>
                  <a:lnTo>
                    <a:pt x="44" y="175"/>
                  </a:lnTo>
                  <a:lnTo>
                    <a:pt x="28" y="162"/>
                  </a:lnTo>
                  <a:lnTo>
                    <a:pt x="16" y="146"/>
                  </a:lnTo>
                  <a:lnTo>
                    <a:pt x="7" y="128"/>
                  </a:lnTo>
                  <a:lnTo>
                    <a:pt x="2" y="108"/>
                  </a:lnTo>
                  <a:lnTo>
                    <a:pt x="0" y="87"/>
                  </a:lnTo>
                  <a:lnTo>
                    <a:pt x="2" y="70"/>
                  </a:lnTo>
                  <a:lnTo>
                    <a:pt x="7" y="54"/>
                  </a:lnTo>
                  <a:lnTo>
                    <a:pt x="15" y="39"/>
                  </a:lnTo>
                  <a:lnTo>
                    <a:pt x="26" y="25"/>
                  </a:lnTo>
                  <a:lnTo>
                    <a:pt x="40" y="15"/>
                  </a:lnTo>
                  <a:lnTo>
                    <a:pt x="57" y="7"/>
                  </a:lnTo>
                  <a:lnTo>
                    <a:pt x="76" y="2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91" name="Freeform 595"/>
            <p:cNvSpPr>
              <a:spLocks/>
            </p:cNvSpPr>
            <p:nvPr/>
          </p:nvSpPr>
          <p:spPr bwMode="auto">
            <a:xfrm>
              <a:off x="4352" y="2415"/>
              <a:ext cx="127" cy="18"/>
            </a:xfrm>
            <a:custGeom>
              <a:avLst/>
              <a:gdLst>
                <a:gd name="T0" fmla="*/ 0 w 1277"/>
                <a:gd name="T1" fmla="*/ 0 h 226"/>
                <a:gd name="T2" fmla="*/ 0 w 1277"/>
                <a:gd name="T3" fmla="*/ 0 h 226"/>
                <a:gd name="T4" fmla="*/ 0 w 1277"/>
                <a:gd name="T5" fmla="*/ 0 h 226"/>
                <a:gd name="T6" fmla="*/ 0 w 1277"/>
                <a:gd name="T7" fmla="*/ 0 h 226"/>
                <a:gd name="T8" fmla="*/ 0 w 1277"/>
                <a:gd name="T9" fmla="*/ 0 h 226"/>
                <a:gd name="T10" fmla="*/ 0 w 1277"/>
                <a:gd name="T11" fmla="*/ 0 h 226"/>
                <a:gd name="T12" fmla="*/ 0 w 1277"/>
                <a:gd name="T13" fmla="*/ 0 h 226"/>
                <a:gd name="T14" fmla="*/ 0 w 1277"/>
                <a:gd name="T15" fmla="*/ 0 h 226"/>
                <a:gd name="T16" fmla="*/ 0 w 1277"/>
                <a:gd name="T17" fmla="*/ 0 h 226"/>
                <a:gd name="T18" fmla="*/ 0 w 1277"/>
                <a:gd name="T19" fmla="*/ 0 h 226"/>
                <a:gd name="T20" fmla="*/ 0 w 1277"/>
                <a:gd name="T21" fmla="*/ 0 h 226"/>
                <a:gd name="T22" fmla="*/ 0 w 1277"/>
                <a:gd name="T23" fmla="*/ 0 h 226"/>
                <a:gd name="T24" fmla="*/ 0 w 1277"/>
                <a:gd name="T25" fmla="*/ 0 h 226"/>
                <a:gd name="T26" fmla="*/ 0 w 1277"/>
                <a:gd name="T27" fmla="*/ 0 h 226"/>
                <a:gd name="T28" fmla="*/ 0 w 1277"/>
                <a:gd name="T29" fmla="*/ 0 h 226"/>
                <a:gd name="T30" fmla="*/ 0 w 1277"/>
                <a:gd name="T31" fmla="*/ 0 h 226"/>
                <a:gd name="T32" fmla="*/ 0 w 1277"/>
                <a:gd name="T33" fmla="*/ 0 h 226"/>
                <a:gd name="T34" fmla="*/ 0 w 1277"/>
                <a:gd name="T35" fmla="*/ 0 h 226"/>
                <a:gd name="T36" fmla="*/ 0 w 1277"/>
                <a:gd name="T37" fmla="*/ 0 h 226"/>
                <a:gd name="T38" fmla="*/ 0 w 1277"/>
                <a:gd name="T39" fmla="*/ 0 h 226"/>
                <a:gd name="T40" fmla="*/ 0 w 1277"/>
                <a:gd name="T41" fmla="*/ 0 h 226"/>
                <a:gd name="T42" fmla="*/ 0 w 1277"/>
                <a:gd name="T43" fmla="*/ 0 h 226"/>
                <a:gd name="T44" fmla="*/ 0 w 1277"/>
                <a:gd name="T45" fmla="*/ 0 h 226"/>
                <a:gd name="T46" fmla="*/ 0 w 1277"/>
                <a:gd name="T47" fmla="*/ 0 h 226"/>
                <a:gd name="T48" fmla="*/ 0 w 1277"/>
                <a:gd name="T49" fmla="*/ 0 h 226"/>
                <a:gd name="T50" fmla="*/ 0 w 1277"/>
                <a:gd name="T51" fmla="*/ 0 h 226"/>
                <a:gd name="T52" fmla="*/ 0 w 1277"/>
                <a:gd name="T53" fmla="*/ 0 h 226"/>
                <a:gd name="T54" fmla="*/ 0 w 1277"/>
                <a:gd name="T55" fmla="*/ 0 h 226"/>
                <a:gd name="T56" fmla="*/ 0 w 1277"/>
                <a:gd name="T57" fmla="*/ 0 h 226"/>
                <a:gd name="T58" fmla="*/ 0 w 1277"/>
                <a:gd name="T59" fmla="*/ 0 h 226"/>
                <a:gd name="T60" fmla="*/ 0 w 1277"/>
                <a:gd name="T61" fmla="*/ 0 h 226"/>
                <a:gd name="T62" fmla="*/ 0 w 1277"/>
                <a:gd name="T63" fmla="*/ 0 h 226"/>
                <a:gd name="T64" fmla="*/ 0 w 1277"/>
                <a:gd name="T65" fmla="*/ 0 h 226"/>
                <a:gd name="T66" fmla="*/ 0 w 1277"/>
                <a:gd name="T67" fmla="*/ 0 h 226"/>
                <a:gd name="T68" fmla="*/ 0 w 1277"/>
                <a:gd name="T69" fmla="*/ 0 h 226"/>
                <a:gd name="T70" fmla="*/ 0 w 1277"/>
                <a:gd name="T71" fmla="*/ 0 h 226"/>
                <a:gd name="T72" fmla="*/ 0 w 1277"/>
                <a:gd name="T73" fmla="*/ 0 h 226"/>
                <a:gd name="T74" fmla="*/ 0 w 1277"/>
                <a:gd name="T75" fmla="*/ 0 h 226"/>
                <a:gd name="T76" fmla="*/ 0 w 1277"/>
                <a:gd name="T77" fmla="*/ 0 h 226"/>
                <a:gd name="T78" fmla="*/ 0 w 1277"/>
                <a:gd name="T79" fmla="*/ 0 h 226"/>
                <a:gd name="T80" fmla="*/ 0 w 1277"/>
                <a:gd name="T81" fmla="*/ 0 h 226"/>
                <a:gd name="T82" fmla="*/ 0 w 1277"/>
                <a:gd name="T83" fmla="*/ 0 h 226"/>
                <a:gd name="T84" fmla="*/ 0 w 1277"/>
                <a:gd name="T85" fmla="*/ 0 h 226"/>
                <a:gd name="T86" fmla="*/ 0 w 1277"/>
                <a:gd name="T87" fmla="*/ 0 h 226"/>
                <a:gd name="T88" fmla="*/ 0 w 1277"/>
                <a:gd name="T89" fmla="*/ 0 h 226"/>
                <a:gd name="T90" fmla="*/ 0 w 1277"/>
                <a:gd name="T91" fmla="*/ 0 h 226"/>
                <a:gd name="T92" fmla="*/ 0 w 1277"/>
                <a:gd name="T93" fmla="*/ 0 h 226"/>
                <a:gd name="T94" fmla="*/ 0 w 1277"/>
                <a:gd name="T95" fmla="*/ 0 h 22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7"/>
                <a:gd name="T145" fmla="*/ 0 h 226"/>
                <a:gd name="T146" fmla="*/ 1277 w 1277"/>
                <a:gd name="T147" fmla="*/ 226 h 22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7" h="226">
                  <a:moveTo>
                    <a:pt x="93" y="0"/>
                  </a:moveTo>
                  <a:lnTo>
                    <a:pt x="125" y="1"/>
                  </a:lnTo>
                  <a:lnTo>
                    <a:pt x="156" y="2"/>
                  </a:lnTo>
                  <a:lnTo>
                    <a:pt x="183" y="3"/>
                  </a:lnTo>
                  <a:lnTo>
                    <a:pt x="208" y="4"/>
                  </a:lnTo>
                  <a:lnTo>
                    <a:pt x="233" y="5"/>
                  </a:lnTo>
                  <a:lnTo>
                    <a:pt x="255" y="5"/>
                  </a:lnTo>
                  <a:lnTo>
                    <a:pt x="277" y="6"/>
                  </a:lnTo>
                  <a:lnTo>
                    <a:pt x="296" y="7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54" y="9"/>
                  </a:lnTo>
                  <a:lnTo>
                    <a:pt x="373" y="10"/>
                  </a:lnTo>
                  <a:lnTo>
                    <a:pt x="392" y="10"/>
                  </a:lnTo>
                  <a:lnTo>
                    <a:pt x="412" y="11"/>
                  </a:lnTo>
                  <a:lnTo>
                    <a:pt x="433" y="12"/>
                  </a:lnTo>
                  <a:lnTo>
                    <a:pt x="454" y="13"/>
                  </a:lnTo>
                  <a:lnTo>
                    <a:pt x="478" y="14"/>
                  </a:lnTo>
                  <a:lnTo>
                    <a:pt x="503" y="14"/>
                  </a:lnTo>
                  <a:lnTo>
                    <a:pt x="530" y="16"/>
                  </a:lnTo>
                  <a:lnTo>
                    <a:pt x="559" y="17"/>
                  </a:lnTo>
                  <a:lnTo>
                    <a:pt x="591" y="19"/>
                  </a:lnTo>
                  <a:lnTo>
                    <a:pt x="625" y="20"/>
                  </a:lnTo>
                  <a:lnTo>
                    <a:pt x="662" y="22"/>
                  </a:lnTo>
                  <a:lnTo>
                    <a:pt x="702" y="23"/>
                  </a:lnTo>
                  <a:lnTo>
                    <a:pt x="746" y="25"/>
                  </a:lnTo>
                  <a:lnTo>
                    <a:pt x="794" y="27"/>
                  </a:lnTo>
                  <a:lnTo>
                    <a:pt x="845" y="29"/>
                  </a:lnTo>
                  <a:lnTo>
                    <a:pt x="902" y="31"/>
                  </a:lnTo>
                  <a:lnTo>
                    <a:pt x="962" y="34"/>
                  </a:lnTo>
                  <a:lnTo>
                    <a:pt x="1028" y="36"/>
                  </a:lnTo>
                  <a:lnTo>
                    <a:pt x="1098" y="39"/>
                  </a:lnTo>
                  <a:lnTo>
                    <a:pt x="1174" y="42"/>
                  </a:lnTo>
                  <a:lnTo>
                    <a:pt x="1201" y="45"/>
                  </a:lnTo>
                  <a:lnTo>
                    <a:pt x="1224" y="52"/>
                  </a:lnTo>
                  <a:lnTo>
                    <a:pt x="1241" y="62"/>
                  </a:lnTo>
                  <a:lnTo>
                    <a:pt x="1254" y="74"/>
                  </a:lnTo>
                  <a:lnTo>
                    <a:pt x="1264" y="89"/>
                  </a:lnTo>
                  <a:lnTo>
                    <a:pt x="1271" y="105"/>
                  </a:lnTo>
                  <a:lnTo>
                    <a:pt x="1275" y="122"/>
                  </a:lnTo>
                  <a:lnTo>
                    <a:pt x="1277" y="139"/>
                  </a:lnTo>
                  <a:lnTo>
                    <a:pt x="1277" y="158"/>
                  </a:lnTo>
                  <a:lnTo>
                    <a:pt x="1274" y="176"/>
                  </a:lnTo>
                  <a:lnTo>
                    <a:pt x="1265" y="190"/>
                  </a:lnTo>
                  <a:lnTo>
                    <a:pt x="1254" y="204"/>
                  </a:lnTo>
                  <a:lnTo>
                    <a:pt x="1239" y="213"/>
                  </a:lnTo>
                  <a:lnTo>
                    <a:pt x="1222" y="220"/>
                  </a:lnTo>
                  <a:lnTo>
                    <a:pt x="1201" y="225"/>
                  </a:lnTo>
                  <a:lnTo>
                    <a:pt x="1179" y="226"/>
                  </a:lnTo>
                  <a:lnTo>
                    <a:pt x="1147" y="225"/>
                  </a:lnTo>
                  <a:lnTo>
                    <a:pt x="1116" y="222"/>
                  </a:lnTo>
                  <a:lnTo>
                    <a:pt x="1089" y="221"/>
                  </a:lnTo>
                  <a:lnTo>
                    <a:pt x="1063" y="220"/>
                  </a:lnTo>
                  <a:lnTo>
                    <a:pt x="1039" y="219"/>
                  </a:lnTo>
                  <a:lnTo>
                    <a:pt x="1016" y="218"/>
                  </a:lnTo>
                  <a:lnTo>
                    <a:pt x="996" y="217"/>
                  </a:lnTo>
                  <a:lnTo>
                    <a:pt x="976" y="216"/>
                  </a:lnTo>
                  <a:lnTo>
                    <a:pt x="956" y="216"/>
                  </a:lnTo>
                  <a:lnTo>
                    <a:pt x="937" y="215"/>
                  </a:lnTo>
                  <a:lnTo>
                    <a:pt x="918" y="214"/>
                  </a:lnTo>
                  <a:lnTo>
                    <a:pt x="900" y="213"/>
                  </a:lnTo>
                  <a:lnTo>
                    <a:pt x="880" y="212"/>
                  </a:lnTo>
                  <a:lnTo>
                    <a:pt x="860" y="211"/>
                  </a:lnTo>
                  <a:lnTo>
                    <a:pt x="840" y="211"/>
                  </a:lnTo>
                  <a:lnTo>
                    <a:pt x="819" y="210"/>
                  </a:lnTo>
                  <a:lnTo>
                    <a:pt x="796" y="209"/>
                  </a:lnTo>
                  <a:lnTo>
                    <a:pt x="770" y="208"/>
                  </a:lnTo>
                  <a:lnTo>
                    <a:pt x="744" y="207"/>
                  </a:lnTo>
                  <a:lnTo>
                    <a:pt x="715" y="206"/>
                  </a:lnTo>
                  <a:lnTo>
                    <a:pt x="683" y="205"/>
                  </a:lnTo>
                  <a:lnTo>
                    <a:pt x="649" y="203"/>
                  </a:lnTo>
                  <a:lnTo>
                    <a:pt x="612" y="202"/>
                  </a:lnTo>
                  <a:lnTo>
                    <a:pt x="571" y="201"/>
                  </a:lnTo>
                  <a:lnTo>
                    <a:pt x="527" y="199"/>
                  </a:lnTo>
                  <a:lnTo>
                    <a:pt x="479" y="197"/>
                  </a:lnTo>
                  <a:lnTo>
                    <a:pt x="427" y="194"/>
                  </a:lnTo>
                  <a:lnTo>
                    <a:pt x="371" y="192"/>
                  </a:lnTo>
                  <a:lnTo>
                    <a:pt x="310" y="190"/>
                  </a:lnTo>
                  <a:lnTo>
                    <a:pt x="244" y="188"/>
                  </a:lnTo>
                  <a:lnTo>
                    <a:pt x="174" y="186"/>
                  </a:lnTo>
                  <a:lnTo>
                    <a:pt x="98" y="183"/>
                  </a:lnTo>
                  <a:lnTo>
                    <a:pt x="77" y="180"/>
                  </a:lnTo>
                  <a:lnTo>
                    <a:pt x="59" y="174"/>
                  </a:lnTo>
                  <a:lnTo>
                    <a:pt x="43" y="164"/>
                  </a:lnTo>
                  <a:lnTo>
                    <a:pt x="29" y="152"/>
                  </a:lnTo>
                  <a:lnTo>
                    <a:pt x="17" y="137"/>
                  </a:lnTo>
                  <a:lnTo>
                    <a:pt x="8" y="120"/>
                  </a:lnTo>
                  <a:lnTo>
                    <a:pt x="2" y="100"/>
                  </a:lnTo>
                  <a:lnTo>
                    <a:pt x="0" y="80"/>
                  </a:lnTo>
                  <a:lnTo>
                    <a:pt x="2" y="63"/>
                  </a:lnTo>
                  <a:lnTo>
                    <a:pt x="6" y="49"/>
                  </a:lnTo>
                  <a:lnTo>
                    <a:pt x="14" y="34"/>
                  </a:lnTo>
                  <a:lnTo>
                    <a:pt x="25" y="23"/>
                  </a:lnTo>
                  <a:lnTo>
                    <a:pt x="39" y="12"/>
                  </a:lnTo>
                  <a:lnTo>
                    <a:pt x="55" y="5"/>
                  </a:lnTo>
                  <a:lnTo>
                    <a:pt x="72" y="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696E6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92" name="Freeform 596"/>
            <p:cNvSpPr>
              <a:spLocks/>
            </p:cNvSpPr>
            <p:nvPr/>
          </p:nvSpPr>
          <p:spPr bwMode="auto">
            <a:xfrm>
              <a:off x="4352" y="2416"/>
              <a:ext cx="127" cy="17"/>
            </a:xfrm>
            <a:custGeom>
              <a:avLst/>
              <a:gdLst>
                <a:gd name="T0" fmla="*/ 0 w 1267"/>
                <a:gd name="T1" fmla="*/ 0 h 216"/>
                <a:gd name="T2" fmla="*/ 0 w 1267"/>
                <a:gd name="T3" fmla="*/ 0 h 216"/>
                <a:gd name="T4" fmla="*/ 0 w 1267"/>
                <a:gd name="T5" fmla="*/ 0 h 216"/>
                <a:gd name="T6" fmla="*/ 0 w 1267"/>
                <a:gd name="T7" fmla="*/ 0 h 216"/>
                <a:gd name="T8" fmla="*/ 0 w 1267"/>
                <a:gd name="T9" fmla="*/ 0 h 216"/>
                <a:gd name="T10" fmla="*/ 0 w 1267"/>
                <a:gd name="T11" fmla="*/ 0 h 216"/>
                <a:gd name="T12" fmla="*/ 0 w 1267"/>
                <a:gd name="T13" fmla="*/ 0 h 216"/>
                <a:gd name="T14" fmla="*/ 0 w 1267"/>
                <a:gd name="T15" fmla="*/ 0 h 216"/>
                <a:gd name="T16" fmla="*/ 0 w 1267"/>
                <a:gd name="T17" fmla="*/ 0 h 216"/>
                <a:gd name="T18" fmla="*/ 0 w 1267"/>
                <a:gd name="T19" fmla="*/ 0 h 216"/>
                <a:gd name="T20" fmla="*/ 0 w 1267"/>
                <a:gd name="T21" fmla="*/ 0 h 216"/>
                <a:gd name="T22" fmla="*/ 0 w 1267"/>
                <a:gd name="T23" fmla="*/ 0 h 216"/>
                <a:gd name="T24" fmla="*/ 0 w 1267"/>
                <a:gd name="T25" fmla="*/ 0 h 216"/>
                <a:gd name="T26" fmla="*/ 0 w 1267"/>
                <a:gd name="T27" fmla="*/ 0 h 216"/>
                <a:gd name="T28" fmla="*/ 0 w 1267"/>
                <a:gd name="T29" fmla="*/ 0 h 216"/>
                <a:gd name="T30" fmla="*/ 0 w 1267"/>
                <a:gd name="T31" fmla="*/ 0 h 216"/>
                <a:gd name="T32" fmla="*/ 0 w 1267"/>
                <a:gd name="T33" fmla="*/ 0 h 216"/>
                <a:gd name="T34" fmla="*/ 0 w 1267"/>
                <a:gd name="T35" fmla="*/ 0 h 216"/>
                <a:gd name="T36" fmla="*/ 0 w 1267"/>
                <a:gd name="T37" fmla="*/ 0 h 216"/>
                <a:gd name="T38" fmla="*/ 0 w 1267"/>
                <a:gd name="T39" fmla="*/ 0 h 216"/>
                <a:gd name="T40" fmla="*/ 0 w 1267"/>
                <a:gd name="T41" fmla="*/ 0 h 216"/>
                <a:gd name="T42" fmla="*/ 0 w 1267"/>
                <a:gd name="T43" fmla="*/ 0 h 216"/>
                <a:gd name="T44" fmla="*/ 0 w 1267"/>
                <a:gd name="T45" fmla="*/ 0 h 216"/>
                <a:gd name="T46" fmla="*/ 0 w 1267"/>
                <a:gd name="T47" fmla="*/ 0 h 216"/>
                <a:gd name="T48" fmla="*/ 0 w 1267"/>
                <a:gd name="T49" fmla="*/ 0 h 216"/>
                <a:gd name="T50" fmla="*/ 0 w 1267"/>
                <a:gd name="T51" fmla="*/ 0 h 216"/>
                <a:gd name="T52" fmla="*/ 0 w 1267"/>
                <a:gd name="T53" fmla="*/ 0 h 216"/>
                <a:gd name="T54" fmla="*/ 0 w 1267"/>
                <a:gd name="T55" fmla="*/ 0 h 216"/>
                <a:gd name="T56" fmla="*/ 0 w 1267"/>
                <a:gd name="T57" fmla="*/ 0 h 216"/>
                <a:gd name="T58" fmla="*/ 0 w 1267"/>
                <a:gd name="T59" fmla="*/ 0 h 216"/>
                <a:gd name="T60" fmla="*/ 0 w 1267"/>
                <a:gd name="T61" fmla="*/ 0 h 216"/>
                <a:gd name="T62" fmla="*/ 0 w 1267"/>
                <a:gd name="T63" fmla="*/ 0 h 216"/>
                <a:gd name="T64" fmla="*/ 0 w 1267"/>
                <a:gd name="T65" fmla="*/ 0 h 216"/>
                <a:gd name="T66" fmla="*/ 0 w 1267"/>
                <a:gd name="T67" fmla="*/ 0 h 216"/>
                <a:gd name="T68" fmla="*/ 0 w 1267"/>
                <a:gd name="T69" fmla="*/ 0 h 216"/>
                <a:gd name="T70" fmla="*/ 0 w 1267"/>
                <a:gd name="T71" fmla="*/ 0 h 216"/>
                <a:gd name="T72" fmla="*/ 0 w 1267"/>
                <a:gd name="T73" fmla="*/ 0 h 216"/>
                <a:gd name="T74" fmla="*/ 0 w 1267"/>
                <a:gd name="T75" fmla="*/ 0 h 216"/>
                <a:gd name="T76" fmla="*/ 0 w 1267"/>
                <a:gd name="T77" fmla="*/ 0 h 216"/>
                <a:gd name="T78" fmla="*/ 0 w 1267"/>
                <a:gd name="T79" fmla="*/ 0 h 216"/>
                <a:gd name="T80" fmla="*/ 0 w 1267"/>
                <a:gd name="T81" fmla="*/ 0 h 216"/>
                <a:gd name="T82" fmla="*/ 0 w 1267"/>
                <a:gd name="T83" fmla="*/ 0 h 216"/>
                <a:gd name="T84" fmla="*/ 0 w 1267"/>
                <a:gd name="T85" fmla="*/ 0 h 216"/>
                <a:gd name="T86" fmla="*/ 0 w 1267"/>
                <a:gd name="T87" fmla="*/ 0 h 216"/>
                <a:gd name="T88" fmla="*/ 0 w 1267"/>
                <a:gd name="T89" fmla="*/ 0 h 216"/>
                <a:gd name="T90" fmla="*/ 0 w 1267"/>
                <a:gd name="T91" fmla="*/ 0 h 216"/>
                <a:gd name="T92" fmla="*/ 0 w 1267"/>
                <a:gd name="T93" fmla="*/ 0 h 216"/>
                <a:gd name="T94" fmla="*/ 0 w 1267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67"/>
                <a:gd name="T145" fmla="*/ 0 h 216"/>
                <a:gd name="T146" fmla="*/ 1267 w 1267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67" h="216">
                  <a:moveTo>
                    <a:pt x="86" y="0"/>
                  </a:moveTo>
                  <a:lnTo>
                    <a:pt x="118" y="1"/>
                  </a:lnTo>
                  <a:lnTo>
                    <a:pt x="149" y="2"/>
                  </a:lnTo>
                  <a:lnTo>
                    <a:pt x="176" y="3"/>
                  </a:lnTo>
                  <a:lnTo>
                    <a:pt x="201" y="4"/>
                  </a:lnTo>
                  <a:lnTo>
                    <a:pt x="226" y="5"/>
                  </a:lnTo>
                  <a:lnTo>
                    <a:pt x="248" y="5"/>
                  </a:lnTo>
                  <a:lnTo>
                    <a:pt x="270" y="6"/>
                  </a:lnTo>
                  <a:lnTo>
                    <a:pt x="289" y="7"/>
                  </a:lnTo>
                  <a:lnTo>
                    <a:pt x="309" y="7"/>
                  </a:lnTo>
                  <a:lnTo>
                    <a:pt x="327" y="9"/>
                  </a:lnTo>
                  <a:lnTo>
                    <a:pt x="347" y="10"/>
                  </a:lnTo>
                  <a:lnTo>
                    <a:pt x="366" y="10"/>
                  </a:lnTo>
                  <a:lnTo>
                    <a:pt x="385" y="11"/>
                  </a:lnTo>
                  <a:lnTo>
                    <a:pt x="405" y="12"/>
                  </a:lnTo>
                  <a:lnTo>
                    <a:pt x="426" y="12"/>
                  </a:lnTo>
                  <a:lnTo>
                    <a:pt x="448" y="13"/>
                  </a:lnTo>
                  <a:lnTo>
                    <a:pt x="472" y="14"/>
                  </a:lnTo>
                  <a:lnTo>
                    <a:pt x="496" y="15"/>
                  </a:lnTo>
                  <a:lnTo>
                    <a:pt x="524" y="16"/>
                  </a:lnTo>
                  <a:lnTo>
                    <a:pt x="553" y="17"/>
                  </a:lnTo>
                  <a:lnTo>
                    <a:pt x="585" y="18"/>
                  </a:lnTo>
                  <a:lnTo>
                    <a:pt x="619" y="20"/>
                  </a:lnTo>
                  <a:lnTo>
                    <a:pt x="656" y="21"/>
                  </a:lnTo>
                  <a:lnTo>
                    <a:pt x="696" y="23"/>
                  </a:lnTo>
                  <a:lnTo>
                    <a:pt x="741" y="25"/>
                  </a:lnTo>
                  <a:lnTo>
                    <a:pt x="789" y="27"/>
                  </a:lnTo>
                  <a:lnTo>
                    <a:pt x="840" y="29"/>
                  </a:lnTo>
                  <a:lnTo>
                    <a:pt x="897" y="31"/>
                  </a:lnTo>
                  <a:lnTo>
                    <a:pt x="958" y="33"/>
                  </a:lnTo>
                  <a:lnTo>
                    <a:pt x="1023" y="36"/>
                  </a:lnTo>
                  <a:lnTo>
                    <a:pt x="1094" y="40"/>
                  </a:lnTo>
                  <a:lnTo>
                    <a:pt x="1170" y="43"/>
                  </a:lnTo>
                  <a:lnTo>
                    <a:pt x="1196" y="46"/>
                  </a:lnTo>
                  <a:lnTo>
                    <a:pt x="1217" y="53"/>
                  </a:lnTo>
                  <a:lnTo>
                    <a:pt x="1233" y="62"/>
                  </a:lnTo>
                  <a:lnTo>
                    <a:pt x="1245" y="74"/>
                  </a:lnTo>
                  <a:lnTo>
                    <a:pt x="1254" y="87"/>
                  </a:lnTo>
                  <a:lnTo>
                    <a:pt x="1260" y="103"/>
                  </a:lnTo>
                  <a:lnTo>
                    <a:pt x="1265" y="118"/>
                  </a:lnTo>
                  <a:lnTo>
                    <a:pt x="1267" y="134"/>
                  </a:lnTo>
                  <a:lnTo>
                    <a:pt x="1267" y="153"/>
                  </a:lnTo>
                  <a:lnTo>
                    <a:pt x="1263" y="171"/>
                  </a:lnTo>
                  <a:lnTo>
                    <a:pt x="1255" y="186"/>
                  </a:lnTo>
                  <a:lnTo>
                    <a:pt x="1244" y="197"/>
                  </a:lnTo>
                  <a:lnTo>
                    <a:pt x="1229" y="205"/>
                  </a:lnTo>
                  <a:lnTo>
                    <a:pt x="1213" y="211"/>
                  </a:lnTo>
                  <a:lnTo>
                    <a:pt x="1193" y="215"/>
                  </a:lnTo>
                  <a:lnTo>
                    <a:pt x="1172" y="216"/>
                  </a:lnTo>
                  <a:lnTo>
                    <a:pt x="1140" y="215"/>
                  </a:lnTo>
                  <a:lnTo>
                    <a:pt x="1109" y="212"/>
                  </a:lnTo>
                  <a:lnTo>
                    <a:pt x="1082" y="211"/>
                  </a:lnTo>
                  <a:lnTo>
                    <a:pt x="1056" y="210"/>
                  </a:lnTo>
                  <a:lnTo>
                    <a:pt x="1032" y="209"/>
                  </a:lnTo>
                  <a:lnTo>
                    <a:pt x="1009" y="208"/>
                  </a:lnTo>
                  <a:lnTo>
                    <a:pt x="989" y="207"/>
                  </a:lnTo>
                  <a:lnTo>
                    <a:pt x="969" y="206"/>
                  </a:lnTo>
                  <a:lnTo>
                    <a:pt x="949" y="206"/>
                  </a:lnTo>
                  <a:lnTo>
                    <a:pt x="930" y="205"/>
                  </a:lnTo>
                  <a:lnTo>
                    <a:pt x="911" y="204"/>
                  </a:lnTo>
                  <a:lnTo>
                    <a:pt x="893" y="203"/>
                  </a:lnTo>
                  <a:lnTo>
                    <a:pt x="873" y="202"/>
                  </a:lnTo>
                  <a:lnTo>
                    <a:pt x="853" y="201"/>
                  </a:lnTo>
                  <a:lnTo>
                    <a:pt x="833" y="201"/>
                  </a:lnTo>
                  <a:lnTo>
                    <a:pt x="812" y="200"/>
                  </a:lnTo>
                  <a:lnTo>
                    <a:pt x="789" y="199"/>
                  </a:lnTo>
                  <a:lnTo>
                    <a:pt x="763" y="198"/>
                  </a:lnTo>
                  <a:lnTo>
                    <a:pt x="737" y="197"/>
                  </a:lnTo>
                  <a:lnTo>
                    <a:pt x="708" y="196"/>
                  </a:lnTo>
                  <a:lnTo>
                    <a:pt x="676" y="195"/>
                  </a:lnTo>
                  <a:lnTo>
                    <a:pt x="642" y="193"/>
                  </a:lnTo>
                  <a:lnTo>
                    <a:pt x="605" y="192"/>
                  </a:lnTo>
                  <a:lnTo>
                    <a:pt x="564" y="191"/>
                  </a:lnTo>
                  <a:lnTo>
                    <a:pt x="520" y="189"/>
                  </a:lnTo>
                  <a:lnTo>
                    <a:pt x="472" y="187"/>
                  </a:lnTo>
                  <a:lnTo>
                    <a:pt x="420" y="184"/>
                  </a:lnTo>
                  <a:lnTo>
                    <a:pt x="364" y="182"/>
                  </a:lnTo>
                  <a:lnTo>
                    <a:pt x="303" y="180"/>
                  </a:lnTo>
                  <a:lnTo>
                    <a:pt x="237" y="178"/>
                  </a:lnTo>
                  <a:lnTo>
                    <a:pt x="167" y="176"/>
                  </a:lnTo>
                  <a:lnTo>
                    <a:pt x="91" y="173"/>
                  </a:lnTo>
                  <a:lnTo>
                    <a:pt x="72" y="170"/>
                  </a:lnTo>
                  <a:lnTo>
                    <a:pt x="56" y="165"/>
                  </a:lnTo>
                  <a:lnTo>
                    <a:pt x="41" y="156"/>
                  </a:lnTo>
                  <a:lnTo>
                    <a:pt x="28" y="143"/>
                  </a:lnTo>
                  <a:lnTo>
                    <a:pt x="16" y="129"/>
                  </a:lnTo>
                  <a:lnTo>
                    <a:pt x="7" y="111"/>
                  </a:lnTo>
                  <a:lnTo>
                    <a:pt x="2" y="92"/>
                  </a:lnTo>
                  <a:lnTo>
                    <a:pt x="0" y="72"/>
                  </a:lnTo>
                  <a:lnTo>
                    <a:pt x="1" y="56"/>
                  </a:lnTo>
                  <a:lnTo>
                    <a:pt x="6" y="43"/>
                  </a:lnTo>
                  <a:lnTo>
                    <a:pt x="13" y="30"/>
                  </a:lnTo>
                  <a:lnTo>
                    <a:pt x="24" y="20"/>
                  </a:lnTo>
                  <a:lnTo>
                    <a:pt x="37" y="11"/>
                  </a:lnTo>
                  <a:lnTo>
                    <a:pt x="51" y="4"/>
                  </a:lnTo>
                  <a:lnTo>
                    <a:pt x="68" y="1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93" name="Freeform 597"/>
            <p:cNvSpPr>
              <a:spLocks/>
            </p:cNvSpPr>
            <p:nvPr/>
          </p:nvSpPr>
          <p:spPr bwMode="auto">
            <a:xfrm>
              <a:off x="4353" y="2417"/>
              <a:ext cx="126" cy="16"/>
            </a:xfrm>
            <a:custGeom>
              <a:avLst/>
              <a:gdLst>
                <a:gd name="T0" fmla="*/ 0 w 1258"/>
                <a:gd name="T1" fmla="*/ 0 h 203"/>
                <a:gd name="T2" fmla="*/ 0 w 1258"/>
                <a:gd name="T3" fmla="*/ 0 h 203"/>
                <a:gd name="T4" fmla="*/ 0 w 1258"/>
                <a:gd name="T5" fmla="*/ 0 h 203"/>
                <a:gd name="T6" fmla="*/ 0 w 1258"/>
                <a:gd name="T7" fmla="*/ 0 h 203"/>
                <a:gd name="T8" fmla="*/ 0 w 1258"/>
                <a:gd name="T9" fmla="*/ 0 h 203"/>
                <a:gd name="T10" fmla="*/ 0 w 1258"/>
                <a:gd name="T11" fmla="*/ 0 h 203"/>
                <a:gd name="T12" fmla="*/ 0 w 1258"/>
                <a:gd name="T13" fmla="*/ 0 h 203"/>
                <a:gd name="T14" fmla="*/ 0 w 1258"/>
                <a:gd name="T15" fmla="*/ 0 h 203"/>
                <a:gd name="T16" fmla="*/ 0 w 1258"/>
                <a:gd name="T17" fmla="*/ 0 h 203"/>
                <a:gd name="T18" fmla="*/ 0 w 1258"/>
                <a:gd name="T19" fmla="*/ 0 h 203"/>
                <a:gd name="T20" fmla="*/ 0 w 1258"/>
                <a:gd name="T21" fmla="*/ 0 h 203"/>
                <a:gd name="T22" fmla="*/ 0 w 1258"/>
                <a:gd name="T23" fmla="*/ 0 h 203"/>
                <a:gd name="T24" fmla="*/ 0 w 1258"/>
                <a:gd name="T25" fmla="*/ 0 h 203"/>
                <a:gd name="T26" fmla="*/ 0 w 1258"/>
                <a:gd name="T27" fmla="*/ 0 h 203"/>
                <a:gd name="T28" fmla="*/ 0 w 1258"/>
                <a:gd name="T29" fmla="*/ 0 h 203"/>
                <a:gd name="T30" fmla="*/ 0 w 1258"/>
                <a:gd name="T31" fmla="*/ 0 h 203"/>
                <a:gd name="T32" fmla="*/ 0 w 1258"/>
                <a:gd name="T33" fmla="*/ 0 h 203"/>
                <a:gd name="T34" fmla="*/ 0 w 1258"/>
                <a:gd name="T35" fmla="*/ 0 h 203"/>
                <a:gd name="T36" fmla="*/ 0 w 1258"/>
                <a:gd name="T37" fmla="*/ 0 h 203"/>
                <a:gd name="T38" fmla="*/ 0 w 1258"/>
                <a:gd name="T39" fmla="*/ 0 h 203"/>
                <a:gd name="T40" fmla="*/ 0 w 1258"/>
                <a:gd name="T41" fmla="*/ 0 h 203"/>
                <a:gd name="T42" fmla="*/ 0 w 1258"/>
                <a:gd name="T43" fmla="*/ 0 h 203"/>
                <a:gd name="T44" fmla="*/ 0 w 1258"/>
                <a:gd name="T45" fmla="*/ 0 h 203"/>
                <a:gd name="T46" fmla="*/ 0 w 1258"/>
                <a:gd name="T47" fmla="*/ 0 h 203"/>
                <a:gd name="T48" fmla="*/ 0 w 1258"/>
                <a:gd name="T49" fmla="*/ 0 h 203"/>
                <a:gd name="T50" fmla="*/ 0 w 1258"/>
                <a:gd name="T51" fmla="*/ 0 h 203"/>
                <a:gd name="T52" fmla="*/ 0 w 1258"/>
                <a:gd name="T53" fmla="*/ 0 h 203"/>
                <a:gd name="T54" fmla="*/ 0 w 1258"/>
                <a:gd name="T55" fmla="*/ 0 h 203"/>
                <a:gd name="T56" fmla="*/ 0 w 1258"/>
                <a:gd name="T57" fmla="*/ 0 h 203"/>
                <a:gd name="T58" fmla="*/ 0 w 1258"/>
                <a:gd name="T59" fmla="*/ 0 h 203"/>
                <a:gd name="T60" fmla="*/ 0 w 1258"/>
                <a:gd name="T61" fmla="*/ 0 h 203"/>
                <a:gd name="T62" fmla="*/ 0 w 1258"/>
                <a:gd name="T63" fmla="*/ 0 h 203"/>
                <a:gd name="T64" fmla="*/ 0 w 1258"/>
                <a:gd name="T65" fmla="*/ 0 h 203"/>
                <a:gd name="T66" fmla="*/ 0 w 1258"/>
                <a:gd name="T67" fmla="*/ 0 h 203"/>
                <a:gd name="T68" fmla="*/ 0 w 1258"/>
                <a:gd name="T69" fmla="*/ 0 h 20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58"/>
                <a:gd name="T106" fmla="*/ 0 h 203"/>
                <a:gd name="T107" fmla="*/ 1258 w 1258"/>
                <a:gd name="T108" fmla="*/ 203 h 20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58" h="203">
                  <a:moveTo>
                    <a:pt x="81" y="0"/>
                  </a:moveTo>
                  <a:lnTo>
                    <a:pt x="1165" y="41"/>
                  </a:lnTo>
                  <a:lnTo>
                    <a:pt x="1190" y="44"/>
                  </a:lnTo>
                  <a:lnTo>
                    <a:pt x="1211" y="50"/>
                  </a:lnTo>
                  <a:lnTo>
                    <a:pt x="1226" y="59"/>
                  </a:lnTo>
                  <a:lnTo>
                    <a:pt x="1237" y="69"/>
                  </a:lnTo>
                  <a:lnTo>
                    <a:pt x="1244" y="82"/>
                  </a:lnTo>
                  <a:lnTo>
                    <a:pt x="1250" y="96"/>
                  </a:lnTo>
                  <a:lnTo>
                    <a:pt x="1253" y="110"/>
                  </a:lnTo>
                  <a:lnTo>
                    <a:pt x="1256" y="126"/>
                  </a:lnTo>
                  <a:lnTo>
                    <a:pt x="1258" y="146"/>
                  </a:lnTo>
                  <a:lnTo>
                    <a:pt x="1254" y="162"/>
                  </a:lnTo>
                  <a:lnTo>
                    <a:pt x="1247" y="176"/>
                  </a:lnTo>
                  <a:lnTo>
                    <a:pt x="1236" y="186"/>
                  </a:lnTo>
                  <a:lnTo>
                    <a:pt x="1222" y="194"/>
                  </a:lnTo>
                  <a:lnTo>
                    <a:pt x="1206" y="199"/>
                  </a:lnTo>
                  <a:lnTo>
                    <a:pt x="1186" y="203"/>
                  </a:lnTo>
                  <a:lnTo>
                    <a:pt x="1167" y="203"/>
                  </a:lnTo>
                  <a:lnTo>
                    <a:pt x="86" y="160"/>
                  </a:lnTo>
                  <a:lnTo>
                    <a:pt x="70" y="158"/>
                  </a:lnTo>
                  <a:lnTo>
                    <a:pt x="55" y="152"/>
                  </a:lnTo>
                  <a:lnTo>
                    <a:pt x="41" y="144"/>
                  </a:lnTo>
                  <a:lnTo>
                    <a:pt x="28" y="132"/>
                  </a:lnTo>
                  <a:lnTo>
                    <a:pt x="18" y="118"/>
                  </a:lnTo>
                  <a:lnTo>
                    <a:pt x="8" y="102"/>
                  </a:lnTo>
                  <a:lnTo>
                    <a:pt x="3" y="84"/>
                  </a:lnTo>
                  <a:lnTo>
                    <a:pt x="0" y="64"/>
                  </a:lnTo>
                  <a:lnTo>
                    <a:pt x="2" y="49"/>
                  </a:lnTo>
                  <a:lnTo>
                    <a:pt x="6" y="37"/>
                  </a:lnTo>
                  <a:lnTo>
                    <a:pt x="15" y="26"/>
                  </a:lnTo>
                  <a:lnTo>
                    <a:pt x="24" y="16"/>
                  </a:lnTo>
                  <a:lnTo>
                    <a:pt x="36" y="8"/>
                  </a:lnTo>
                  <a:lnTo>
                    <a:pt x="50" y="3"/>
                  </a:lnTo>
                  <a:lnTo>
                    <a:pt x="64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94" name="Freeform 598"/>
            <p:cNvSpPr>
              <a:spLocks/>
            </p:cNvSpPr>
            <p:nvPr/>
          </p:nvSpPr>
          <p:spPr bwMode="auto">
            <a:xfrm>
              <a:off x="4354" y="2414"/>
              <a:ext cx="37" cy="15"/>
            </a:xfrm>
            <a:custGeom>
              <a:avLst/>
              <a:gdLst>
                <a:gd name="T0" fmla="*/ 0 w 376"/>
                <a:gd name="T1" fmla="*/ 0 h 176"/>
                <a:gd name="T2" fmla="*/ 0 w 376"/>
                <a:gd name="T3" fmla="*/ 0 h 176"/>
                <a:gd name="T4" fmla="*/ 0 w 376"/>
                <a:gd name="T5" fmla="*/ 0 h 176"/>
                <a:gd name="T6" fmla="*/ 0 w 376"/>
                <a:gd name="T7" fmla="*/ 0 h 176"/>
                <a:gd name="T8" fmla="*/ 0 w 376"/>
                <a:gd name="T9" fmla="*/ 0 h 176"/>
                <a:gd name="T10" fmla="*/ 0 w 376"/>
                <a:gd name="T11" fmla="*/ 0 h 176"/>
                <a:gd name="T12" fmla="*/ 0 w 376"/>
                <a:gd name="T13" fmla="*/ 0 h 176"/>
                <a:gd name="T14" fmla="*/ 0 w 376"/>
                <a:gd name="T15" fmla="*/ 0 h 176"/>
                <a:gd name="T16" fmla="*/ 0 w 376"/>
                <a:gd name="T17" fmla="*/ 0 h 176"/>
                <a:gd name="T18" fmla="*/ 0 w 376"/>
                <a:gd name="T19" fmla="*/ 0 h 176"/>
                <a:gd name="T20" fmla="*/ 0 w 376"/>
                <a:gd name="T21" fmla="*/ 0 h 176"/>
                <a:gd name="T22" fmla="*/ 0 w 376"/>
                <a:gd name="T23" fmla="*/ 0 h 176"/>
                <a:gd name="T24" fmla="*/ 0 w 376"/>
                <a:gd name="T25" fmla="*/ 0 h 176"/>
                <a:gd name="T26" fmla="*/ 0 w 376"/>
                <a:gd name="T27" fmla="*/ 0 h 176"/>
                <a:gd name="T28" fmla="*/ 0 w 376"/>
                <a:gd name="T29" fmla="*/ 0 h 176"/>
                <a:gd name="T30" fmla="*/ 0 w 376"/>
                <a:gd name="T31" fmla="*/ 0 h 176"/>
                <a:gd name="T32" fmla="*/ 0 w 376"/>
                <a:gd name="T33" fmla="*/ 0 h 176"/>
                <a:gd name="T34" fmla="*/ 0 w 376"/>
                <a:gd name="T35" fmla="*/ 0 h 176"/>
                <a:gd name="T36" fmla="*/ 0 w 376"/>
                <a:gd name="T37" fmla="*/ 0 h 176"/>
                <a:gd name="T38" fmla="*/ 0 w 376"/>
                <a:gd name="T39" fmla="*/ 0 h 176"/>
                <a:gd name="T40" fmla="*/ 0 w 376"/>
                <a:gd name="T41" fmla="*/ 0 h 176"/>
                <a:gd name="T42" fmla="*/ 0 w 376"/>
                <a:gd name="T43" fmla="*/ 0 h 176"/>
                <a:gd name="T44" fmla="*/ 0 w 376"/>
                <a:gd name="T45" fmla="*/ 0 h 176"/>
                <a:gd name="T46" fmla="*/ 0 w 376"/>
                <a:gd name="T47" fmla="*/ 0 h 176"/>
                <a:gd name="T48" fmla="*/ 0 w 376"/>
                <a:gd name="T49" fmla="*/ 0 h 176"/>
                <a:gd name="T50" fmla="*/ 0 w 376"/>
                <a:gd name="T51" fmla="*/ 0 h 176"/>
                <a:gd name="T52" fmla="*/ 0 w 376"/>
                <a:gd name="T53" fmla="*/ 0 h 176"/>
                <a:gd name="T54" fmla="*/ 0 w 376"/>
                <a:gd name="T55" fmla="*/ 0 h 176"/>
                <a:gd name="T56" fmla="*/ 0 w 376"/>
                <a:gd name="T57" fmla="*/ 0 h 176"/>
                <a:gd name="T58" fmla="*/ 0 w 376"/>
                <a:gd name="T59" fmla="*/ 0 h 1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6"/>
                <a:gd name="T92" fmla="*/ 376 w 376"/>
                <a:gd name="T93" fmla="*/ 176 h 17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6">
                  <a:moveTo>
                    <a:pt x="357" y="176"/>
                  </a:moveTo>
                  <a:lnTo>
                    <a:pt x="364" y="175"/>
                  </a:lnTo>
                  <a:lnTo>
                    <a:pt x="370" y="170"/>
                  </a:lnTo>
                  <a:lnTo>
                    <a:pt x="374" y="164"/>
                  </a:lnTo>
                  <a:lnTo>
                    <a:pt x="376" y="156"/>
                  </a:lnTo>
                  <a:lnTo>
                    <a:pt x="374" y="32"/>
                  </a:lnTo>
                  <a:lnTo>
                    <a:pt x="372" y="23"/>
                  </a:lnTo>
                  <a:lnTo>
                    <a:pt x="368" y="17"/>
                  </a:lnTo>
                  <a:lnTo>
                    <a:pt x="361" y="13"/>
                  </a:lnTo>
                  <a:lnTo>
                    <a:pt x="352" y="12"/>
                  </a:lnTo>
                  <a:lnTo>
                    <a:pt x="192" y="5"/>
                  </a:lnTo>
                  <a:lnTo>
                    <a:pt x="74" y="0"/>
                  </a:lnTo>
                  <a:lnTo>
                    <a:pt x="58" y="1"/>
                  </a:lnTo>
                  <a:lnTo>
                    <a:pt x="44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3" y="29"/>
                  </a:lnTo>
                  <a:lnTo>
                    <a:pt x="5" y="40"/>
                  </a:lnTo>
                  <a:lnTo>
                    <a:pt x="1" y="53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2" y="103"/>
                  </a:lnTo>
                  <a:lnTo>
                    <a:pt x="8" y="117"/>
                  </a:lnTo>
                  <a:lnTo>
                    <a:pt x="16" y="129"/>
                  </a:lnTo>
                  <a:lnTo>
                    <a:pt x="25" y="139"/>
                  </a:lnTo>
                  <a:lnTo>
                    <a:pt x="36" y="149"/>
                  </a:lnTo>
                  <a:lnTo>
                    <a:pt x="48" y="156"/>
                  </a:lnTo>
                  <a:lnTo>
                    <a:pt x="61" y="161"/>
                  </a:lnTo>
                  <a:lnTo>
                    <a:pt x="76" y="163"/>
                  </a:lnTo>
                  <a:lnTo>
                    <a:pt x="357" y="176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95" name="Freeform 599"/>
            <p:cNvSpPr>
              <a:spLocks/>
            </p:cNvSpPr>
            <p:nvPr/>
          </p:nvSpPr>
          <p:spPr bwMode="auto">
            <a:xfrm>
              <a:off x="4440" y="2417"/>
              <a:ext cx="38" cy="14"/>
            </a:xfrm>
            <a:custGeom>
              <a:avLst/>
              <a:gdLst>
                <a:gd name="T0" fmla="*/ 0 w 376"/>
                <a:gd name="T1" fmla="*/ 0 h 173"/>
                <a:gd name="T2" fmla="*/ 0 w 376"/>
                <a:gd name="T3" fmla="*/ 0 h 173"/>
                <a:gd name="T4" fmla="*/ 0 w 376"/>
                <a:gd name="T5" fmla="*/ 0 h 173"/>
                <a:gd name="T6" fmla="*/ 0 w 376"/>
                <a:gd name="T7" fmla="*/ 0 h 173"/>
                <a:gd name="T8" fmla="*/ 0 w 376"/>
                <a:gd name="T9" fmla="*/ 0 h 173"/>
                <a:gd name="T10" fmla="*/ 0 w 376"/>
                <a:gd name="T11" fmla="*/ 0 h 173"/>
                <a:gd name="T12" fmla="*/ 0 w 376"/>
                <a:gd name="T13" fmla="*/ 0 h 173"/>
                <a:gd name="T14" fmla="*/ 0 w 376"/>
                <a:gd name="T15" fmla="*/ 0 h 173"/>
                <a:gd name="T16" fmla="*/ 0 w 376"/>
                <a:gd name="T17" fmla="*/ 0 h 173"/>
                <a:gd name="T18" fmla="*/ 0 w 376"/>
                <a:gd name="T19" fmla="*/ 0 h 173"/>
                <a:gd name="T20" fmla="*/ 0 w 376"/>
                <a:gd name="T21" fmla="*/ 0 h 173"/>
                <a:gd name="T22" fmla="*/ 0 w 376"/>
                <a:gd name="T23" fmla="*/ 0 h 173"/>
                <a:gd name="T24" fmla="*/ 0 w 376"/>
                <a:gd name="T25" fmla="*/ 0 h 173"/>
                <a:gd name="T26" fmla="*/ 0 w 376"/>
                <a:gd name="T27" fmla="*/ 0 h 173"/>
                <a:gd name="T28" fmla="*/ 0 w 376"/>
                <a:gd name="T29" fmla="*/ 0 h 173"/>
                <a:gd name="T30" fmla="*/ 0 w 376"/>
                <a:gd name="T31" fmla="*/ 0 h 173"/>
                <a:gd name="T32" fmla="*/ 0 w 376"/>
                <a:gd name="T33" fmla="*/ 0 h 173"/>
                <a:gd name="T34" fmla="*/ 0 w 376"/>
                <a:gd name="T35" fmla="*/ 0 h 173"/>
                <a:gd name="T36" fmla="*/ 0 w 376"/>
                <a:gd name="T37" fmla="*/ 0 h 173"/>
                <a:gd name="T38" fmla="*/ 0 w 376"/>
                <a:gd name="T39" fmla="*/ 0 h 173"/>
                <a:gd name="T40" fmla="*/ 0 w 376"/>
                <a:gd name="T41" fmla="*/ 0 h 173"/>
                <a:gd name="T42" fmla="*/ 0 w 376"/>
                <a:gd name="T43" fmla="*/ 0 h 173"/>
                <a:gd name="T44" fmla="*/ 0 w 376"/>
                <a:gd name="T45" fmla="*/ 0 h 173"/>
                <a:gd name="T46" fmla="*/ 0 w 376"/>
                <a:gd name="T47" fmla="*/ 0 h 173"/>
                <a:gd name="T48" fmla="*/ 0 w 376"/>
                <a:gd name="T49" fmla="*/ 0 h 173"/>
                <a:gd name="T50" fmla="*/ 0 w 376"/>
                <a:gd name="T51" fmla="*/ 0 h 173"/>
                <a:gd name="T52" fmla="*/ 0 w 376"/>
                <a:gd name="T53" fmla="*/ 0 h 173"/>
                <a:gd name="T54" fmla="*/ 0 w 376"/>
                <a:gd name="T55" fmla="*/ 0 h 173"/>
                <a:gd name="T56" fmla="*/ 0 w 376"/>
                <a:gd name="T57" fmla="*/ 0 h 173"/>
                <a:gd name="T58" fmla="*/ 0 w 376"/>
                <a:gd name="T59" fmla="*/ 0 h 1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3"/>
                <a:gd name="T92" fmla="*/ 376 w 376"/>
                <a:gd name="T93" fmla="*/ 173 h 17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3">
                  <a:moveTo>
                    <a:pt x="25" y="160"/>
                  </a:moveTo>
                  <a:lnTo>
                    <a:pt x="17" y="159"/>
                  </a:lnTo>
                  <a:lnTo>
                    <a:pt x="9" y="156"/>
                  </a:lnTo>
                  <a:lnTo>
                    <a:pt x="4" y="150"/>
                  </a:lnTo>
                  <a:lnTo>
                    <a:pt x="2" y="141"/>
                  </a:lnTo>
                  <a:lnTo>
                    <a:pt x="0" y="16"/>
                  </a:lnTo>
                  <a:lnTo>
                    <a:pt x="2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182" y="4"/>
                  </a:lnTo>
                  <a:lnTo>
                    <a:pt x="301" y="9"/>
                  </a:lnTo>
                  <a:lnTo>
                    <a:pt x="316" y="11"/>
                  </a:lnTo>
                  <a:lnTo>
                    <a:pt x="331" y="16"/>
                  </a:lnTo>
                  <a:lnTo>
                    <a:pt x="343" y="24"/>
                  </a:lnTo>
                  <a:lnTo>
                    <a:pt x="354" y="33"/>
                  </a:lnTo>
                  <a:lnTo>
                    <a:pt x="363" y="43"/>
                  </a:lnTo>
                  <a:lnTo>
                    <a:pt x="370" y="56"/>
                  </a:lnTo>
                  <a:lnTo>
                    <a:pt x="375" y="69"/>
                  </a:lnTo>
                  <a:lnTo>
                    <a:pt x="376" y="84"/>
                  </a:lnTo>
                  <a:lnTo>
                    <a:pt x="376" y="105"/>
                  </a:lnTo>
                  <a:lnTo>
                    <a:pt x="375" y="119"/>
                  </a:lnTo>
                  <a:lnTo>
                    <a:pt x="372" y="132"/>
                  </a:lnTo>
                  <a:lnTo>
                    <a:pt x="366" y="144"/>
                  </a:lnTo>
                  <a:lnTo>
                    <a:pt x="357" y="154"/>
                  </a:lnTo>
                  <a:lnTo>
                    <a:pt x="346" y="162"/>
                  </a:lnTo>
                  <a:lnTo>
                    <a:pt x="334" y="169"/>
                  </a:lnTo>
                  <a:lnTo>
                    <a:pt x="320" y="172"/>
                  </a:lnTo>
                  <a:lnTo>
                    <a:pt x="306" y="173"/>
                  </a:lnTo>
                  <a:lnTo>
                    <a:pt x="25" y="16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96" name="Freeform 600"/>
            <p:cNvSpPr>
              <a:spLocks/>
            </p:cNvSpPr>
            <p:nvPr/>
          </p:nvSpPr>
          <p:spPr bwMode="auto">
            <a:xfrm>
              <a:off x="4397" y="2415"/>
              <a:ext cx="38" cy="15"/>
            </a:xfrm>
            <a:custGeom>
              <a:avLst/>
              <a:gdLst>
                <a:gd name="T0" fmla="*/ 0 w 377"/>
                <a:gd name="T1" fmla="*/ 0 h 177"/>
                <a:gd name="T2" fmla="*/ 0 w 377"/>
                <a:gd name="T3" fmla="*/ 0 h 177"/>
                <a:gd name="T4" fmla="*/ 0 w 377"/>
                <a:gd name="T5" fmla="*/ 0 h 177"/>
                <a:gd name="T6" fmla="*/ 0 w 377"/>
                <a:gd name="T7" fmla="*/ 0 h 177"/>
                <a:gd name="T8" fmla="*/ 0 w 377"/>
                <a:gd name="T9" fmla="*/ 0 h 177"/>
                <a:gd name="T10" fmla="*/ 0 w 377"/>
                <a:gd name="T11" fmla="*/ 0 h 177"/>
                <a:gd name="T12" fmla="*/ 0 w 377"/>
                <a:gd name="T13" fmla="*/ 0 h 177"/>
                <a:gd name="T14" fmla="*/ 0 w 377"/>
                <a:gd name="T15" fmla="*/ 0 h 177"/>
                <a:gd name="T16" fmla="*/ 0 w 377"/>
                <a:gd name="T17" fmla="*/ 0 h 177"/>
                <a:gd name="T18" fmla="*/ 0 w 377"/>
                <a:gd name="T19" fmla="*/ 0 h 177"/>
                <a:gd name="T20" fmla="*/ 0 w 377"/>
                <a:gd name="T21" fmla="*/ 0 h 177"/>
                <a:gd name="T22" fmla="*/ 0 w 377"/>
                <a:gd name="T23" fmla="*/ 0 h 177"/>
                <a:gd name="T24" fmla="*/ 0 w 377"/>
                <a:gd name="T25" fmla="*/ 0 h 177"/>
                <a:gd name="T26" fmla="*/ 0 w 377"/>
                <a:gd name="T27" fmla="*/ 0 h 177"/>
                <a:gd name="T28" fmla="*/ 0 w 377"/>
                <a:gd name="T29" fmla="*/ 0 h 177"/>
                <a:gd name="T30" fmla="*/ 0 w 377"/>
                <a:gd name="T31" fmla="*/ 0 h 177"/>
                <a:gd name="T32" fmla="*/ 0 w 377"/>
                <a:gd name="T33" fmla="*/ 0 h 177"/>
                <a:gd name="T34" fmla="*/ 0 w 377"/>
                <a:gd name="T35" fmla="*/ 0 h 177"/>
                <a:gd name="T36" fmla="*/ 0 w 377"/>
                <a:gd name="T37" fmla="*/ 0 h 177"/>
                <a:gd name="T38" fmla="*/ 0 w 377"/>
                <a:gd name="T39" fmla="*/ 0 h 177"/>
                <a:gd name="T40" fmla="*/ 0 w 377"/>
                <a:gd name="T41" fmla="*/ 0 h 1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7"/>
                <a:gd name="T64" fmla="*/ 0 h 177"/>
                <a:gd name="T65" fmla="*/ 377 w 377"/>
                <a:gd name="T66" fmla="*/ 177 h 1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7" h="177">
                  <a:moveTo>
                    <a:pt x="21" y="0"/>
                  </a:moveTo>
                  <a:lnTo>
                    <a:pt x="354" y="14"/>
                  </a:lnTo>
                  <a:lnTo>
                    <a:pt x="362" y="16"/>
                  </a:lnTo>
                  <a:lnTo>
                    <a:pt x="368" y="20"/>
                  </a:lnTo>
                  <a:lnTo>
                    <a:pt x="373" y="26"/>
                  </a:lnTo>
                  <a:lnTo>
                    <a:pt x="375" y="34"/>
                  </a:lnTo>
                  <a:lnTo>
                    <a:pt x="377" y="159"/>
                  </a:lnTo>
                  <a:lnTo>
                    <a:pt x="376" y="166"/>
                  </a:lnTo>
                  <a:lnTo>
                    <a:pt x="372" y="172"/>
                  </a:lnTo>
                  <a:lnTo>
                    <a:pt x="366" y="176"/>
                  </a:lnTo>
                  <a:lnTo>
                    <a:pt x="358" y="177"/>
                  </a:lnTo>
                  <a:lnTo>
                    <a:pt x="25" y="163"/>
                  </a:lnTo>
                  <a:lnTo>
                    <a:pt x="17" y="161"/>
                  </a:lnTo>
                  <a:lnTo>
                    <a:pt x="10" y="157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6" y="4"/>
                  </a:lnTo>
                  <a:lnTo>
                    <a:pt x="13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97" name="Freeform 601"/>
            <p:cNvSpPr>
              <a:spLocks/>
            </p:cNvSpPr>
            <p:nvPr/>
          </p:nvSpPr>
          <p:spPr bwMode="auto">
            <a:xfrm>
              <a:off x="4356" y="2413"/>
              <a:ext cx="37" cy="14"/>
            </a:xfrm>
            <a:custGeom>
              <a:avLst/>
              <a:gdLst>
                <a:gd name="T0" fmla="*/ 0 w 376"/>
                <a:gd name="T1" fmla="*/ 0 h 176"/>
                <a:gd name="T2" fmla="*/ 0 w 376"/>
                <a:gd name="T3" fmla="*/ 0 h 176"/>
                <a:gd name="T4" fmla="*/ 0 w 376"/>
                <a:gd name="T5" fmla="*/ 0 h 176"/>
                <a:gd name="T6" fmla="*/ 0 w 376"/>
                <a:gd name="T7" fmla="*/ 0 h 176"/>
                <a:gd name="T8" fmla="*/ 0 w 376"/>
                <a:gd name="T9" fmla="*/ 0 h 176"/>
                <a:gd name="T10" fmla="*/ 0 w 376"/>
                <a:gd name="T11" fmla="*/ 0 h 176"/>
                <a:gd name="T12" fmla="*/ 0 w 376"/>
                <a:gd name="T13" fmla="*/ 0 h 176"/>
                <a:gd name="T14" fmla="*/ 0 w 376"/>
                <a:gd name="T15" fmla="*/ 0 h 176"/>
                <a:gd name="T16" fmla="*/ 0 w 376"/>
                <a:gd name="T17" fmla="*/ 0 h 176"/>
                <a:gd name="T18" fmla="*/ 0 w 376"/>
                <a:gd name="T19" fmla="*/ 0 h 176"/>
                <a:gd name="T20" fmla="*/ 0 w 376"/>
                <a:gd name="T21" fmla="*/ 0 h 176"/>
                <a:gd name="T22" fmla="*/ 0 w 376"/>
                <a:gd name="T23" fmla="*/ 0 h 176"/>
                <a:gd name="T24" fmla="*/ 0 w 376"/>
                <a:gd name="T25" fmla="*/ 0 h 176"/>
                <a:gd name="T26" fmla="*/ 0 w 376"/>
                <a:gd name="T27" fmla="*/ 0 h 176"/>
                <a:gd name="T28" fmla="*/ 0 w 376"/>
                <a:gd name="T29" fmla="*/ 0 h 176"/>
                <a:gd name="T30" fmla="*/ 0 w 376"/>
                <a:gd name="T31" fmla="*/ 0 h 176"/>
                <a:gd name="T32" fmla="*/ 0 w 376"/>
                <a:gd name="T33" fmla="*/ 0 h 176"/>
                <a:gd name="T34" fmla="*/ 0 w 376"/>
                <a:gd name="T35" fmla="*/ 0 h 176"/>
                <a:gd name="T36" fmla="*/ 0 w 376"/>
                <a:gd name="T37" fmla="*/ 0 h 176"/>
                <a:gd name="T38" fmla="*/ 0 w 376"/>
                <a:gd name="T39" fmla="*/ 0 h 176"/>
                <a:gd name="T40" fmla="*/ 0 w 376"/>
                <a:gd name="T41" fmla="*/ 0 h 176"/>
                <a:gd name="T42" fmla="*/ 0 w 376"/>
                <a:gd name="T43" fmla="*/ 0 h 176"/>
                <a:gd name="T44" fmla="*/ 0 w 376"/>
                <a:gd name="T45" fmla="*/ 0 h 176"/>
                <a:gd name="T46" fmla="*/ 0 w 376"/>
                <a:gd name="T47" fmla="*/ 0 h 176"/>
                <a:gd name="T48" fmla="*/ 0 w 376"/>
                <a:gd name="T49" fmla="*/ 0 h 176"/>
                <a:gd name="T50" fmla="*/ 0 w 376"/>
                <a:gd name="T51" fmla="*/ 0 h 176"/>
                <a:gd name="T52" fmla="*/ 0 w 376"/>
                <a:gd name="T53" fmla="*/ 0 h 176"/>
                <a:gd name="T54" fmla="*/ 0 w 376"/>
                <a:gd name="T55" fmla="*/ 0 h 176"/>
                <a:gd name="T56" fmla="*/ 0 w 376"/>
                <a:gd name="T57" fmla="*/ 0 h 176"/>
                <a:gd name="T58" fmla="*/ 0 w 376"/>
                <a:gd name="T59" fmla="*/ 0 h 1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6"/>
                <a:gd name="T92" fmla="*/ 376 w 376"/>
                <a:gd name="T93" fmla="*/ 176 h 17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6">
                  <a:moveTo>
                    <a:pt x="353" y="176"/>
                  </a:moveTo>
                  <a:lnTo>
                    <a:pt x="363" y="175"/>
                  </a:lnTo>
                  <a:lnTo>
                    <a:pt x="370" y="171"/>
                  </a:lnTo>
                  <a:lnTo>
                    <a:pt x="374" y="165"/>
                  </a:lnTo>
                  <a:lnTo>
                    <a:pt x="376" y="156"/>
                  </a:lnTo>
                  <a:lnTo>
                    <a:pt x="373" y="33"/>
                  </a:lnTo>
                  <a:lnTo>
                    <a:pt x="370" y="25"/>
                  </a:lnTo>
                  <a:lnTo>
                    <a:pt x="366" y="18"/>
                  </a:lnTo>
                  <a:lnTo>
                    <a:pt x="359" y="14"/>
                  </a:lnTo>
                  <a:lnTo>
                    <a:pt x="351" y="12"/>
                  </a:lnTo>
                  <a:lnTo>
                    <a:pt x="189" y="5"/>
                  </a:lnTo>
                  <a:lnTo>
                    <a:pt x="70" y="0"/>
                  </a:lnTo>
                  <a:lnTo>
                    <a:pt x="55" y="1"/>
                  </a:lnTo>
                  <a:lnTo>
                    <a:pt x="41" y="4"/>
                  </a:lnTo>
                  <a:lnTo>
                    <a:pt x="28" y="10"/>
                  </a:lnTo>
                  <a:lnTo>
                    <a:pt x="18" y="18"/>
                  </a:lnTo>
                  <a:lnTo>
                    <a:pt x="10" y="28"/>
                  </a:lnTo>
                  <a:lnTo>
                    <a:pt x="4" y="40"/>
                  </a:lnTo>
                  <a:lnTo>
                    <a:pt x="0" y="53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1" y="104"/>
                  </a:lnTo>
                  <a:lnTo>
                    <a:pt x="6" y="117"/>
                  </a:lnTo>
                  <a:lnTo>
                    <a:pt x="13" y="129"/>
                  </a:lnTo>
                  <a:lnTo>
                    <a:pt x="22" y="141"/>
                  </a:lnTo>
                  <a:lnTo>
                    <a:pt x="33" y="150"/>
                  </a:lnTo>
                  <a:lnTo>
                    <a:pt x="45" y="156"/>
                  </a:lnTo>
                  <a:lnTo>
                    <a:pt x="60" y="162"/>
                  </a:lnTo>
                  <a:lnTo>
                    <a:pt x="75" y="164"/>
                  </a:lnTo>
                  <a:lnTo>
                    <a:pt x="353" y="176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98" name="Freeform 602"/>
            <p:cNvSpPr>
              <a:spLocks/>
            </p:cNvSpPr>
            <p:nvPr/>
          </p:nvSpPr>
          <p:spPr bwMode="auto">
            <a:xfrm>
              <a:off x="4442" y="2416"/>
              <a:ext cx="38" cy="14"/>
            </a:xfrm>
            <a:custGeom>
              <a:avLst/>
              <a:gdLst>
                <a:gd name="T0" fmla="*/ 0 w 377"/>
                <a:gd name="T1" fmla="*/ 0 h 173"/>
                <a:gd name="T2" fmla="*/ 0 w 377"/>
                <a:gd name="T3" fmla="*/ 0 h 173"/>
                <a:gd name="T4" fmla="*/ 0 w 377"/>
                <a:gd name="T5" fmla="*/ 0 h 173"/>
                <a:gd name="T6" fmla="*/ 0 w 377"/>
                <a:gd name="T7" fmla="*/ 0 h 173"/>
                <a:gd name="T8" fmla="*/ 0 w 377"/>
                <a:gd name="T9" fmla="*/ 0 h 173"/>
                <a:gd name="T10" fmla="*/ 0 w 377"/>
                <a:gd name="T11" fmla="*/ 0 h 173"/>
                <a:gd name="T12" fmla="*/ 0 w 377"/>
                <a:gd name="T13" fmla="*/ 0 h 173"/>
                <a:gd name="T14" fmla="*/ 0 w 377"/>
                <a:gd name="T15" fmla="*/ 0 h 173"/>
                <a:gd name="T16" fmla="*/ 0 w 377"/>
                <a:gd name="T17" fmla="*/ 0 h 173"/>
                <a:gd name="T18" fmla="*/ 0 w 377"/>
                <a:gd name="T19" fmla="*/ 0 h 173"/>
                <a:gd name="T20" fmla="*/ 0 w 377"/>
                <a:gd name="T21" fmla="*/ 0 h 173"/>
                <a:gd name="T22" fmla="*/ 0 w 377"/>
                <a:gd name="T23" fmla="*/ 0 h 173"/>
                <a:gd name="T24" fmla="*/ 0 w 377"/>
                <a:gd name="T25" fmla="*/ 0 h 173"/>
                <a:gd name="T26" fmla="*/ 0 w 377"/>
                <a:gd name="T27" fmla="*/ 0 h 173"/>
                <a:gd name="T28" fmla="*/ 0 w 377"/>
                <a:gd name="T29" fmla="*/ 0 h 173"/>
                <a:gd name="T30" fmla="*/ 0 w 377"/>
                <a:gd name="T31" fmla="*/ 0 h 173"/>
                <a:gd name="T32" fmla="*/ 0 w 377"/>
                <a:gd name="T33" fmla="*/ 0 h 173"/>
                <a:gd name="T34" fmla="*/ 0 w 377"/>
                <a:gd name="T35" fmla="*/ 0 h 173"/>
                <a:gd name="T36" fmla="*/ 0 w 377"/>
                <a:gd name="T37" fmla="*/ 0 h 173"/>
                <a:gd name="T38" fmla="*/ 0 w 377"/>
                <a:gd name="T39" fmla="*/ 0 h 173"/>
                <a:gd name="T40" fmla="*/ 0 w 377"/>
                <a:gd name="T41" fmla="*/ 0 h 173"/>
                <a:gd name="T42" fmla="*/ 0 w 377"/>
                <a:gd name="T43" fmla="*/ 0 h 173"/>
                <a:gd name="T44" fmla="*/ 0 w 377"/>
                <a:gd name="T45" fmla="*/ 0 h 173"/>
                <a:gd name="T46" fmla="*/ 0 w 377"/>
                <a:gd name="T47" fmla="*/ 0 h 173"/>
                <a:gd name="T48" fmla="*/ 0 w 377"/>
                <a:gd name="T49" fmla="*/ 0 h 173"/>
                <a:gd name="T50" fmla="*/ 0 w 377"/>
                <a:gd name="T51" fmla="*/ 0 h 173"/>
                <a:gd name="T52" fmla="*/ 0 w 377"/>
                <a:gd name="T53" fmla="*/ 0 h 173"/>
                <a:gd name="T54" fmla="*/ 0 w 377"/>
                <a:gd name="T55" fmla="*/ 0 h 173"/>
                <a:gd name="T56" fmla="*/ 0 w 377"/>
                <a:gd name="T57" fmla="*/ 0 h 173"/>
                <a:gd name="T58" fmla="*/ 0 w 377"/>
                <a:gd name="T59" fmla="*/ 0 h 1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73"/>
                <a:gd name="T92" fmla="*/ 377 w 377"/>
                <a:gd name="T93" fmla="*/ 173 h 17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73">
                  <a:moveTo>
                    <a:pt x="24" y="161"/>
                  </a:moveTo>
                  <a:lnTo>
                    <a:pt x="16" y="160"/>
                  </a:lnTo>
                  <a:lnTo>
                    <a:pt x="9" y="157"/>
                  </a:lnTo>
                  <a:lnTo>
                    <a:pt x="5" y="150"/>
                  </a:lnTo>
                  <a:lnTo>
                    <a:pt x="3" y="141"/>
                  </a:lnTo>
                  <a:lnTo>
                    <a:pt x="0" y="18"/>
                  </a:lnTo>
                  <a:lnTo>
                    <a:pt x="1" y="11"/>
                  </a:lnTo>
                  <a:lnTo>
                    <a:pt x="6" y="4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183" y="5"/>
                  </a:lnTo>
                  <a:lnTo>
                    <a:pt x="302" y="10"/>
                  </a:lnTo>
                  <a:lnTo>
                    <a:pt x="316" y="12"/>
                  </a:lnTo>
                  <a:lnTo>
                    <a:pt x="329" y="17"/>
                  </a:lnTo>
                  <a:lnTo>
                    <a:pt x="341" y="24"/>
                  </a:lnTo>
                  <a:lnTo>
                    <a:pt x="352" y="33"/>
                  </a:lnTo>
                  <a:lnTo>
                    <a:pt x="361" y="44"/>
                  </a:lnTo>
                  <a:lnTo>
                    <a:pt x="370" y="56"/>
                  </a:lnTo>
                  <a:lnTo>
                    <a:pt x="375" y="70"/>
                  </a:lnTo>
                  <a:lnTo>
                    <a:pt x="377" y="84"/>
                  </a:lnTo>
                  <a:lnTo>
                    <a:pt x="377" y="107"/>
                  </a:lnTo>
                  <a:lnTo>
                    <a:pt x="376" y="120"/>
                  </a:lnTo>
                  <a:lnTo>
                    <a:pt x="372" y="133"/>
                  </a:lnTo>
                  <a:lnTo>
                    <a:pt x="365" y="144"/>
                  </a:lnTo>
                  <a:lnTo>
                    <a:pt x="355" y="154"/>
                  </a:lnTo>
                  <a:lnTo>
                    <a:pt x="345" y="163"/>
                  </a:lnTo>
                  <a:lnTo>
                    <a:pt x="333" y="169"/>
                  </a:lnTo>
                  <a:lnTo>
                    <a:pt x="319" y="173"/>
                  </a:lnTo>
                  <a:lnTo>
                    <a:pt x="304" y="173"/>
                  </a:lnTo>
                  <a:lnTo>
                    <a:pt x="24" y="161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2999" name="Freeform 603"/>
            <p:cNvSpPr>
              <a:spLocks/>
            </p:cNvSpPr>
            <p:nvPr/>
          </p:nvSpPr>
          <p:spPr bwMode="auto">
            <a:xfrm>
              <a:off x="4399" y="2414"/>
              <a:ext cx="38" cy="15"/>
            </a:xfrm>
            <a:custGeom>
              <a:avLst/>
              <a:gdLst>
                <a:gd name="T0" fmla="*/ 0 w 376"/>
                <a:gd name="T1" fmla="*/ 0 h 177"/>
                <a:gd name="T2" fmla="*/ 0 w 376"/>
                <a:gd name="T3" fmla="*/ 0 h 177"/>
                <a:gd name="T4" fmla="*/ 0 w 376"/>
                <a:gd name="T5" fmla="*/ 0 h 177"/>
                <a:gd name="T6" fmla="*/ 0 w 376"/>
                <a:gd name="T7" fmla="*/ 0 h 177"/>
                <a:gd name="T8" fmla="*/ 0 w 376"/>
                <a:gd name="T9" fmla="*/ 0 h 177"/>
                <a:gd name="T10" fmla="*/ 0 w 376"/>
                <a:gd name="T11" fmla="*/ 0 h 177"/>
                <a:gd name="T12" fmla="*/ 0 w 376"/>
                <a:gd name="T13" fmla="*/ 0 h 177"/>
                <a:gd name="T14" fmla="*/ 0 w 376"/>
                <a:gd name="T15" fmla="*/ 0 h 177"/>
                <a:gd name="T16" fmla="*/ 0 w 376"/>
                <a:gd name="T17" fmla="*/ 0 h 177"/>
                <a:gd name="T18" fmla="*/ 0 w 376"/>
                <a:gd name="T19" fmla="*/ 0 h 177"/>
                <a:gd name="T20" fmla="*/ 0 w 376"/>
                <a:gd name="T21" fmla="*/ 0 h 177"/>
                <a:gd name="T22" fmla="*/ 0 w 376"/>
                <a:gd name="T23" fmla="*/ 0 h 177"/>
                <a:gd name="T24" fmla="*/ 0 w 376"/>
                <a:gd name="T25" fmla="*/ 0 h 177"/>
                <a:gd name="T26" fmla="*/ 0 w 376"/>
                <a:gd name="T27" fmla="*/ 0 h 177"/>
                <a:gd name="T28" fmla="*/ 0 w 376"/>
                <a:gd name="T29" fmla="*/ 0 h 177"/>
                <a:gd name="T30" fmla="*/ 0 w 376"/>
                <a:gd name="T31" fmla="*/ 0 h 177"/>
                <a:gd name="T32" fmla="*/ 0 w 376"/>
                <a:gd name="T33" fmla="*/ 0 h 177"/>
                <a:gd name="T34" fmla="*/ 0 w 376"/>
                <a:gd name="T35" fmla="*/ 0 h 177"/>
                <a:gd name="T36" fmla="*/ 0 w 376"/>
                <a:gd name="T37" fmla="*/ 0 h 177"/>
                <a:gd name="T38" fmla="*/ 0 w 376"/>
                <a:gd name="T39" fmla="*/ 0 h 177"/>
                <a:gd name="T40" fmla="*/ 0 w 376"/>
                <a:gd name="T41" fmla="*/ 0 h 1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6"/>
                <a:gd name="T64" fmla="*/ 0 h 177"/>
                <a:gd name="T65" fmla="*/ 376 w 376"/>
                <a:gd name="T66" fmla="*/ 177 h 1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6" h="177">
                  <a:moveTo>
                    <a:pt x="20" y="0"/>
                  </a:moveTo>
                  <a:lnTo>
                    <a:pt x="353" y="13"/>
                  </a:lnTo>
                  <a:lnTo>
                    <a:pt x="362" y="15"/>
                  </a:lnTo>
                  <a:lnTo>
                    <a:pt x="367" y="19"/>
                  </a:lnTo>
                  <a:lnTo>
                    <a:pt x="372" y="25"/>
                  </a:lnTo>
                  <a:lnTo>
                    <a:pt x="374" y="34"/>
                  </a:lnTo>
                  <a:lnTo>
                    <a:pt x="376" y="158"/>
                  </a:lnTo>
                  <a:lnTo>
                    <a:pt x="375" y="165"/>
                  </a:lnTo>
                  <a:lnTo>
                    <a:pt x="371" y="171"/>
                  </a:lnTo>
                  <a:lnTo>
                    <a:pt x="365" y="176"/>
                  </a:lnTo>
                  <a:lnTo>
                    <a:pt x="357" y="177"/>
                  </a:lnTo>
                  <a:lnTo>
                    <a:pt x="24" y="162"/>
                  </a:lnTo>
                  <a:lnTo>
                    <a:pt x="16" y="160"/>
                  </a:lnTo>
                  <a:lnTo>
                    <a:pt x="9" y="156"/>
                  </a:lnTo>
                  <a:lnTo>
                    <a:pt x="5" y="150"/>
                  </a:lnTo>
                  <a:lnTo>
                    <a:pt x="3" y="142"/>
                  </a:lnTo>
                  <a:lnTo>
                    <a:pt x="0" y="18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00" name="Freeform 604"/>
            <p:cNvSpPr>
              <a:spLocks/>
            </p:cNvSpPr>
            <p:nvPr/>
          </p:nvSpPr>
          <p:spPr bwMode="auto">
            <a:xfrm>
              <a:off x="4350" y="2384"/>
              <a:ext cx="132" cy="23"/>
            </a:xfrm>
            <a:custGeom>
              <a:avLst/>
              <a:gdLst>
                <a:gd name="T0" fmla="*/ 0 w 1317"/>
                <a:gd name="T1" fmla="*/ 0 h 280"/>
                <a:gd name="T2" fmla="*/ 0 w 1317"/>
                <a:gd name="T3" fmla="*/ 0 h 280"/>
                <a:gd name="T4" fmla="*/ 0 w 1317"/>
                <a:gd name="T5" fmla="*/ 0 h 280"/>
                <a:gd name="T6" fmla="*/ 0 w 1317"/>
                <a:gd name="T7" fmla="*/ 0 h 280"/>
                <a:gd name="T8" fmla="*/ 0 w 1317"/>
                <a:gd name="T9" fmla="*/ 0 h 280"/>
                <a:gd name="T10" fmla="*/ 0 w 1317"/>
                <a:gd name="T11" fmla="*/ 0 h 280"/>
                <a:gd name="T12" fmla="*/ 0 w 1317"/>
                <a:gd name="T13" fmla="*/ 0 h 280"/>
                <a:gd name="T14" fmla="*/ 0 w 1317"/>
                <a:gd name="T15" fmla="*/ 0 h 280"/>
                <a:gd name="T16" fmla="*/ 0 w 1317"/>
                <a:gd name="T17" fmla="*/ 0 h 280"/>
                <a:gd name="T18" fmla="*/ 0 w 1317"/>
                <a:gd name="T19" fmla="*/ 0 h 280"/>
                <a:gd name="T20" fmla="*/ 0 w 1317"/>
                <a:gd name="T21" fmla="*/ 0 h 280"/>
                <a:gd name="T22" fmla="*/ 0 w 1317"/>
                <a:gd name="T23" fmla="*/ 0 h 280"/>
                <a:gd name="T24" fmla="*/ 0 w 1317"/>
                <a:gd name="T25" fmla="*/ 0 h 280"/>
                <a:gd name="T26" fmla="*/ 0 w 1317"/>
                <a:gd name="T27" fmla="*/ 0 h 280"/>
                <a:gd name="T28" fmla="*/ 0 w 1317"/>
                <a:gd name="T29" fmla="*/ 0 h 280"/>
                <a:gd name="T30" fmla="*/ 0 w 1317"/>
                <a:gd name="T31" fmla="*/ 0 h 280"/>
                <a:gd name="T32" fmla="*/ 0 w 1317"/>
                <a:gd name="T33" fmla="*/ 0 h 280"/>
                <a:gd name="T34" fmla="*/ 0 w 1317"/>
                <a:gd name="T35" fmla="*/ 0 h 280"/>
                <a:gd name="T36" fmla="*/ 0 w 1317"/>
                <a:gd name="T37" fmla="*/ 0 h 280"/>
                <a:gd name="T38" fmla="*/ 0 w 1317"/>
                <a:gd name="T39" fmla="*/ 0 h 280"/>
                <a:gd name="T40" fmla="*/ 0 w 1317"/>
                <a:gd name="T41" fmla="*/ 0 h 280"/>
                <a:gd name="T42" fmla="*/ 0 w 1317"/>
                <a:gd name="T43" fmla="*/ 0 h 280"/>
                <a:gd name="T44" fmla="*/ 0 w 1317"/>
                <a:gd name="T45" fmla="*/ 0 h 280"/>
                <a:gd name="T46" fmla="*/ 0 w 1317"/>
                <a:gd name="T47" fmla="*/ 0 h 280"/>
                <a:gd name="T48" fmla="*/ 0 w 1317"/>
                <a:gd name="T49" fmla="*/ 0 h 280"/>
                <a:gd name="T50" fmla="*/ 0 w 1317"/>
                <a:gd name="T51" fmla="*/ 0 h 280"/>
                <a:gd name="T52" fmla="*/ 0 w 1317"/>
                <a:gd name="T53" fmla="*/ 0 h 280"/>
                <a:gd name="T54" fmla="*/ 0 w 1317"/>
                <a:gd name="T55" fmla="*/ 0 h 280"/>
                <a:gd name="T56" fmla="*/ 0 w 1317"/>
                <a:gd name="T57" fmla="*/ 0 h 280"/>
                <a:gd name="T58" fmla="*/ 0 w 1317"/>
                <a:gd name="T59" fmla="*/ 0 h 280"/>
                <a:gd name="T60" fmla="*/ 0 w 1317"/>
                <a:gd name="T61" fmla="*/ 0 h 280"/>
                <a:gd name="T62" fmla="*/ 0 w 1317"/>
                <a:gd name="T63" fmla="*/ 0 h 280"/>
                <a:gd name="T64" fmla="*/ 0 w 1317"/>
                <a:gd name="T65" fmla="*/ 0 h 280"/>
                <a:gd name="T66" fmla="*/ 0 w 1317"/>
                <a:gd name="T67" fmla="*/ 0 h 280"/>
                <a:gd name="T68" fmla="*/ 0 w 1317"/>
                <a:gd name="T69" fmla="*/ 0 h 28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7"/>
                <a:gd name="T106" fmla="*/ 0 h 280"/>
                <a:gd name="T107" fmla="*/ 1317 w 1317"/>
                <a:gd name="T108" fmla="*/ 280 h 28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7" h="280">
                  <a:moveTo>
                    <a:pt x="114" y="0"/>
                  </a:moveTo>
                  <a:lnTo>
                    <a:pt x="1198" y="50"/>
                  </a:lnTo>
                  <a:lnTo>
                    <a:pt x="1226" y="54"/>
                  </a:lnTo>
                  <a:lnTo>
                    <a:pt x="1249" y="63"/>
                  </a:lnTo>
                  <a:lnTo>
                    <a:pt x="1269" y="76"/>
                  </a:lnTo>
                  <a:lnTo>
                    <a:pt x="1287" y="91"/>
                  </a:lnTo>
                  <a:lnTo>
                    <a:pt x="1300" y="109"/>
                  </a:lnTo>
                  <a:lnTo>
                    <a:pt x="1309" y="129"/>
                  </a:lnTo>
                  <a:lnTo>
                    <a:pt x="1315" y="149"/>
                  </a:lnTo>
                  <a:lnTo>
                    <a:pt x="1317" y="171"/>
                  </a:lnTo>
                  <a:lnTo>
                    <a:pt x="1316" y="192"/>
                  </a:lnTo>
                  <a:lnTo>
                    <a:pt x="1311" y="213"/>
                  </a:lnTo>
                  <a:lnTo>
                    <a:pt x="1302" y="231"/>
                  </a:lnTo>
                  <a:lnTo>
                    <a:pt x="1290" y="248"/>
                  </a:lnTo>
                  <a:lnTo>
                    <a:pt x="1273" y="261"/>
                  </a:lnTo>
                  <a:lnTo>
                    <a:pt x="1254" y="272"/>
                  </a:lnTo>
                  <a:lnTo>
                    <a:pt x="1231" y="278"/>
                  </a:lnTo>
                  <a:lnTo>
                    <a:pt x="1203" y="280"/>
                  </a:lnTo>
                  <a:lnTo>
                    <a:pt x="119" y="228"/>
                  </a:lnTo>
                  <a:lnTo>
                    <a:pt x="91" y="224"/>
                  </a:lnTo>
                  <a:lnTo>
                    <a:pt x="67" y="216"/>
                  </a:lnTo>
                  <a:lnTo>
                    <a:pt x="47" y="204"/>
                  </a:lnTo>
                  <a:lnTo>
                    <a:pt x="30" y="189"/>
                  </a:lnTo>
                  <a:lnTo>
                    <a:pt x="17" y="171"/>
                  </a:lnTo>
                  <a:lnTo>
                    <a:pt x="7" y="151"/>
                  </a:lnTo>
                  <a:lnTo>
                    <a:pt x="2" y="131"/>
                  </a:lnTo>
                  <a:lnTo>
                    <a:pt x="0" y="109"/>
                  </a:lnTo>
                  <a:lnTo>
                    <a:pt x="1" y="87"/>
                  </a:lnTo>
                  <a:lnTo>
                    <a:pt x="6" y="68"/>
                  </a:lnTo>
                  <a:lnTo>
                    <a:pt x="14" y="48"/>
                  </a:lnTo>
                  <a:lnTo>
                    <a:pt x="26" y="31"/>
                  </a:lnTo>
                  <a:lnTo>
                    <a:pt x="43" y="18"/>
                  </a:lnTo>
                  <a:lnTo>
                    <a:pt x="63" y="8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01" name="Freeform 605"/>
            <p:cNvSpPr>
              <a:spLocks/>
            </p:cNvSpPr>
            <p:nvPr/>
          </p:nvSpPr>
          <p:spPr bwMode="auto">
            <a:xfrm>
              <a:off x="4350" y="2383"/>
              <a:ext cx="132" cy="23"/>
            </a:xfrm>
            <a:custGeom>
              <a:avLst/>
              <a:gdLst>
                <a:gd name="T0" fmla="*/ 0 w 1319"/>
                <a:gd name="T1" fmla="*/ 0 h 276"/>
                <a:gd name="T2" fmla="*/ 0 w 1319"/>
                <a:gd name="T3" fmla="*/ 0 h 276"/>
                <a:gd name="T4" fmla="*/ 0 w 1319"/>
                <a:gd name="T5" fmla="*/ 0 h 276"/>
                <a:gd name="T6" fmla="*/ 0 w 1319"/>
                <a:gd name="T7" fmla="*/ 0 h 276"/>
                <a:gd name="T8" fmla="*/ 0 w 1319"/>
                <a:gd name="T9" fmla="*/ 0 h 276"/>
                <a:gd name="T10" fmla="*/ 0 w 1319"/>
                <a:gd name="T11" fmla="*/ 0 h 276"/>
                <a:gd name="T12" fmla="*/ 0 w 1319"/>
                <a:gd name="T13" fmla="*/ 0 h 276"/>
                <a:gd name="T14" fmla="*/ 0 w 1319"/>
                <a:gd name="T15" fmla="*/ 0 h 276"/>
                <a:gd name="T16" fmla="*/ 0 w 1319"/>
                <a:gd name="T17" fmla="*/ 0 h 276"/>
                <a:gd name="T18" fmla="*/ 0 w 1319"/>
                <a:gd name="T19" fmla="*/ 0 h 276"/>
                <a:gd name="T20" fmla="*/ 0 w 1319"/>
                <a:gd name="T21" fmla="*/ 0 h 276"/>
                <a:gd name="T22" fmla="*/ 0 w 1319"/>
                <a:gd name="T23" fmla="*/ 0 h 276"/>
                <a:gd name="T24" fmla="*/ 0 w 1319"/>
                <a:gd name="T25" fmla="*/ 0 h 276"/>
                <a:gd name="T26" fmla="*/ 0 w 1319"/>
                <a:gd name="T27" fmla="*/ 0 h 276"/>
                <a:gd name="T28" fmla="*/ 0 w 1319"/>
                <a:gd name="T29" fmla="*/ 0 h 276"/>
                <a:gd name="T30" fmla="*/ 0 w 1319"/>
                <a:gd name="T31" fmla="*/ 0 h 276"/>
                <a:gd name="T32" fmla="*/ 0 w 1319"/>
                <a:gd name="T33" fmla="*/ 0 h 276"/>
                <a:gd name="T34" fmla="*/ 0 w 1319"/>
                <a:gd name="T35" fmla="*/ 0 h 276"/>
                <a:gd name="T36" fmla="*/ 0 w 1319"/>
                <a:gd name="T37" fmla="*/ 0 h 276"/>
                <a:gd name="T38" fmla="*/ 0 w 1319"/>
                <a:gd name="T39" fmla="*/ 0 h 276"/>
                <a:gd name="T40" fmla="*/ 0 w 1319"/>
                <a:gd name="T41" fmla="*/ 0 h 276"/>
                <a:gd name="T42" fmla="*/ 0 w 1319"/>
                <a:gd name="T43" fmla="*/ 0 h 276"/>
                <a:gd name="T44" fmla="*/ 0 w 1319"/>
                <a:gd name="T45" fmla="*/ 0 h 276"/>
                <a:gd name="T46" fmla="*/ 0 w 1319"/>
                <a:gd name="T47" fmla="*/ 0 h 276"/>
                <a:gd name="T48" fmla="*/ 0 w 1319"/>
                <a:gd name="T49" fmla="*/ 0 h 276"/>
                <a:gd name="T50" fmla="*/ 0 w 1319"/>
                <a:gd name="T51" fmla="*/ 0 h 276"/>
                <a:gd name="T52" fmla="*/ 0 w 1319"/>
                <a:gd name="T53" fmla="*/ 0 h 276"/>
                <a:gd name="T54" fmla="*/ 0 w 1319"/>
                <a:gd name="T55" fmla="*/ 0 h 276"/>
                <a:gd name="T56" fmla="*/ 0 w 1319"/>
                <a:gd name="T57" fmla="*/ 0 h 276"/>
                <a:gd name="T58" fmla="*/ 0 w 1319"/>
                <a:gd name="T59" fmla="*/ 0 h 276"/>
                <a:gd name="T60" fmla="*/ 0 w 1319"/>
                <a:gd name="T61" fmla="*/ 0 h 276"/>
                <a:gd name="T62" fmla="*/ 0 w 1319"/>
                <a:gd name="T63" fmla="*/ 0 h 276"/>
                <a:gd name="T64" fmla="*/ 0 w 1319"/>
                <a:gd name="T65" fmla="*/ 0 h 276"/>
                <a:gd name="T66" fmla="*/ 0 w 1319"/>
                <a:gd name="T67" fmla="*/ 0 h 276"/>
                <a:gd name="T68" fmla="*/ 0 w 1319"/>
                <a:gd name="T69" fmla="*/ 0 h 2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9"/>
                <a:gd name="T106" fmla="*/ 0 h 276"/>
                <a:gd name="T107" fmla="*/ 1319 w 1319"/>
                <a:gd name="T108" fmla="*/ 276 h 27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9" h="276">
                  <a:moveTo>
                    <a:pt x="114" y="0"/>
                  </a:moveTo>
                  <a:lnTo>
                    <a:pt x="1198" y="50"/>
                  </a:lnTo>
                  <a:lnTo>
                    <a:pt x="1226" y="54"/>
                  </a:lnTo>
                  <a:lnTo>
                    <a:pt x="1249" y="62"/>
                  </a:lnTo>
                  <a:lnTo>
                    <a:pt x="1270" y="74"/>
                  </a:lnTo>
                  <a:lnTo>
                    <a:pt x="1286" y="89"/>
                  </a:lnTo>
                  <a:lnTo>
                    <a:pt x="1301" y="107"/>
                  </a:lnTo>
                  <a:lnTo>
                    <a:pt x="1310" y="126"/>
                  </a:lnTo>
                  <a:lnTo>
                    <a:pt x="1316" y="146"/>
                  </a:lnTo>
                  <a:lnTo>
                    <a:pt x="1319" y="168"/>
                  </a:lnTo>
                  <a:lnTo>
                    <a:pt x="1317" y="189"/>
                  </a:lnTo>
                  <a:lnTo>
                    <a:pt x="1312" y="209"/>
                  </a:lnTo>
                  <a:lnTo>
                    <a:pt x="1304" y="229"/>
                  </a:lnTo>
                  <a:lnTo>
                    <a:pt x="1292" y="245"/>
                  </a:lnTo>
                  <a:lnTo>
                    <a:pt x="1275" y="259"/>
                  </a:lnTo>
                  <a:lnTo>
                    <a:pt x="1255" y="269"/>
                  </a:lnTo>
                  <a:lnTo>
                    <a:pt x="1232" y="275"/>
                  </a:lnTo>
                  <a:lnTo>
                    <a:pt x="1203" y="276"/>
                  </a:lnTo>
                  <a:lnTo>
                    <a:pt x="119" y="228"/>
                  </a:lnTo>
                  <a:lnTo>
                    <a:pt x="91" y="224"/>
                  </a:lnTo>
                  <a:lnTo>
                    <a:pt x="68" y="214"/>
                  </a:lnTo>
                  <a:lnTo>
                    <a:pt x="48" y="202"/>
                  </a:lnTo>
                  <a:lnTo>
                    <a:pt x="31" y="186"/>
                  </a:lnTo>
                  <a:lnTo>
                    <a:pt x="18" y="169"/>
                  </a:lnTo>
                  <a:lnTo>
                    <a:pt x="8" y="150"/>
                  </a:lnTo>
                  <a:lnTo>
                    <a:pt x="2" y="129"/>
                  </a:lnTo>
                  <a:lnTo>
                    <a:pt x="0" y="109"/>
                  </a:lnTo>
                  <a:lnTo>
                    <a:pt x="2" y="87"/>
                  </a:lnTo>
                  <a:lnTo>
                    <a:pt x="7" y="67"/>
                  </a:lnTo>
                  <a:lnTo>
                    <a:pt x="15" y="48"/>
                  </a:lnTo>
                  <a:lnTo>
                    <a:pt x="28" y="31"/>
                  </a:lnTo>
                  <a:lnTo>
                    <a:pt x="43" y="18"/>
                  </a:lnTo>
                  <a:lnTo>
                    <a:pt x="63" y="7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02" name="Freeform 606"/>
            <p:cNvSpPr>
              <a:spLocks/>
            </p:cNvSpPr>
            <p:nvPr/>
          </p:nvSpPr>
          <p:spPr bwMode="auto">
            <a:xfrm>
              <a:off x="4350" y="2384"/>
              <a:ext cx="131" cy="22"/>
            </a:xfrm>
            <a:custGeom>
              <a:avLst/>
              <a:gdLst>
                <a:gd name="T0" fmla="*/ 0 w 1308"/>
                <a:gd name="T1" fmla="*/ 0 h 267"/>
                <a:gd name="T2" fmla="*/ 0 w 1308"/>
                <a:gd name="T3" fmla="*/ 0 h 267"/>
                <a:gd name="T4" fmla="*/ 0 w 1308"/>
                <a:gd name="T5" fmla="*/ 0 h 267"/>
                <a:gd name="T6" fmla="*/ 0 w 1308"/>
                <a:gd name="T7" fmla="*/ 0 h 267"/>
                <a:gd name="T8" fmla="*/ 0 w 1308"/>
                <a:gd name="T9" fmla="*/ 0 h 267"/>
                <a:gd name="T10" fmla="*/ 0 w 1308"/>
                <a:gd name="T11" fmla="*/ 0 h 267"/>
                <a:gd name="T12" fmla="*/ 0 w 1308"/>
                <a:gd name="T13" fmla="*/ 0 h 267"/>
                <a:gd name="T14" fmla="*/ 0 w 1308"/>
                <a:gd name="T15" fmla="*/ 0 h 267"/>
                <a:gd name="T16" fmla="*/ 0 w 1308"/>
                <a:gd name="T17" fmla="*/ 0 h 267"/>
                <a:gd name="T18" fmla="*/ 0 w 1308"/>
                <a:gd name="T19" fmla="*/ 0 h 267"/>
                <a:gd name="T20" fmla="*/ 0 w 1308"/>
                <a:gd name="T21" fmla="*/ 0 h 267"/>
                <a:gd name="T22" fmla="*/ 0 w 1308"/>
                <a:gd name="T23" fmla="*/ 0 h 267"/>
                <a:gd name="T24" fmla="*/ 0 w 1308"/>
                <a:gd name="T25" fmla="*/ 0 h 267"/>
                <a:gd name="T26" fmla="*/ 0 w 1308"/>
                <a:gd name="T27" fmla="*/ 0 h 267"/>
                <a:gd name="T28" fmla="*/ 0 w 1308"/>
                <a:gd name="T29" fmla="*/ 0 h 267"/>
                <a:gd name="T30" fmla="*/ 0 w 1308"/>
                <a:gd name="T31" fmla="*/ 0 h 267"/>
                <a:gd name="T32" fmla="*/ 0 w 1308"/>
                <a:gd name="T33" fmla="*/ 0 h 267"/>
                <a:gd name="T34" fmla="*/ 0 w 1308"/>
                <a:gd name="T35" fmla="*/ 0 h 267"/>
                <a:gd name="T36" fmla="*/ 0 w 1308"/>
                <a:gd name="T37" fmla="*/ 0 h 267"/>
                <a:gd name="T38" fmla="*/ 0 w 1308"/>
                <a:gd name="T39" fmla="*/ 0 h 267"/>
                <a:gd name="T40" fmla="*/ 0 w 1308"/>
                <a:gd name="T41" fmla="*/ 0 h 267"/>
                <a:gd name="T42" fmla="*/ 0 w 1308"/>
                <a:gd name="T43" fmla="*/ 0 h 267"/>
                <a:gd name="T44" fmla="*/ 0 w 1308"/>
                <a:gd name="T45" fmla="*/ 0 h 267"/>
                <a:gd name="T46" fmla="*/ 0 w 1308"/>
                <a:gd name="T47" fmla="*/ 0 h 267"/>
                <a:gd name="T48" fmla="*/ 0 w 1308"/>
                <a:gd name="T49" fmla="*/ 0 h 267"/>
                <a:gd name="T50" fmla="*/ 0 w 1308"/>
                <a:gd name="T51" fmla="*/ 0 h 267"/>
                <a:gd name="T52" fmla="*/ 0 w 1308"/>
                <a:gd name="T53" fmla="*/ 0 h 267"/>
                <a:gd name="T54" fmla="*/ 0 w 1308"/>
                <a:gd name="T55" fmla="*/ 0 h 267"/>
                <a:gd name="T56" fmla="*/ 0 w 1308"/>
                <a:gd name="T57" fmla="*/ 0 h 267"/>
                <a:gd name="T58" fmla="*/ 0 w 1308"/>
                <a:gd name="T59" fmla="*/ 0 h 267"/>
                <a:gd name="T60" fmla="*/ 0 w 1308"/>
                <a:gd name="T61" fmla="*/ 0 h 267"/>
                <a:gd name="T62" fmla="*/ 0 w 1308"/>
                <a:gd name="T63" fmla="*/ 0 h 267"/>
                <a:gd name="T64" fmla="*/ 0 w 1308"/>
                <a:gd name="T65" fmla="*/ 0 h 267"/>
                <a:gd name="T66" fmla="*/ 0 w 1308"/>
                <a:gd name="T67" fmla="*/ 0 h 267"/>
                <a:gd name="T68" fmla="*/ 0 w 1308"/>
                <a:gd name="T69" fmla="*/ 0 h 267"/>
                <a:gd name="T70" fmla="*/ 0 w 1308"/>
                <a:gd name="T71" fmla="*/ 0 h 267"/>
                <a:gd name="T72" fmla="*/ 0 w 1308"/>
                <a:gd name="T73" fmla="*/ 0 h 267"/>
                <a:gd name="T74" fmla="*/ 0 w 1308"/>
                <a:gd name="T75" fmla="*/ 0 h 267"/>
                <a:gd name="T76" fmla="*/ 0 w 1308"/>
                <a:gd name="T77" fmla="*/ 0 h 267"/>
                <a:gd name="T78" fmla="*/ 0 w 1308"/>
                <a:gd name="T79" fmla="*/ 0 h 267"/>
                <a:gd name="T80" fmla="*/ 0 w 1308"/>
                <a:gd name="T81" fmla="*/ 0 h 267"/>
                <a:gd name="T82" fmla="*/ 0 w 1308"/>
                <a:gd name="T83" fmla="*/ 0 h 267"/>
                <a:gd name="T84" fmla="*/ 0 w 1308"/>
                <a:gd name="T85" fmla="*/ 0 h 267"/>
                <a:gd name="T86" fmla="*/ 0 w 1308"/>
                <a:gd name="T87" fmla="*/ 0 h 267"/>
                <a:gd name="T88" fmla="*/ 0 w 1308"/>
                <a:gd name="T89" fmla="*/ 0 h 267"/>
                <a:gd name="T90" fmla="*/ 0 w 1308"/>
                <a:gd name="T91" fmla="*/ 0 h 267"/>
                <a:gd name="T92" fmla="*/ 0 w 1308"/>
                <a:gd name="T93" fmla="*/ 0 h 267"/>
                <a:gd name="T94" fmla="*/ 0 w 1308"/>
                <a:gd name="T95" fmla="*/ 0 h 2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08"/>
                <a:gd name="T145" fmla="*/ 0 h 267"/>
                <a:gd name="T146" fmla="*/ 1308 w 1308"/>
                <a:gd name="T147" fmla="*/ 267 h 2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08" h="267">
                  <a:moveTo>
                    <a:pt x="110" y="0"/>
                  </a:moveTo>
                  <a:lnTo>
                    <a:pt x="142" y="1"/>
                  </a:lnTo>
                  <a:lnTo>
                    <a:pt x="172" y="3"/>
                  </a:lnTo>
                  <a:lnTo>
                    <a:pt x="200" y="5"/>
                  </a:lnTo>
                  <a:lnTo>
                    <a:pt x="226" y="6"/>
                  </a:lnTo>
                  <a:lnTo>
                    <a:pt x="249" y="7"/>
                  </a:lnTo>
                  <a:lnTo>
                    <a:pt x="271" y="8"/>
                  </a:lnTo>
                  <a:lnTo>
                    <a:pt x="293" y="9"/>
                  </a:lnTo>
                  <a:lnTo>
                    <a:pt x="313" y="9"/>
                  </a:lnTo>
                  <a:lnTo>
                    <a:pt x="332" y="10"/>
                  </a:lnTo>
                  <a:lnTo>
                    <a:pt x="351" y="11"/>
                  </a:lnTo>
                  <a:lnTo>
                    <a:pt x="370" y="12"/>
                  </a:lnTo>
                  <a:lnTo>
                    <a:pt x="388" y="13"/>
                  </a:lnTo>
                  <a:lnTo>
                    <a:pt x="407" y="14"/>
                  </a:lnTo>
                  <a:lnTo>
                    <a:pt x="428" y="14"/>
                  </a:lnTo>
                  <a:lnTo>
                    <a:pt x="448" y="15"/>
                  </a:lnTo>
                  <a:lnTo>
                    <a:pt x="470" y="16"/>
                  </a:lnTo>
                  <a:lnTo>
                    <a:pt x="494" y="17"/>
                  </a:lnTo>
                  <a:lnTo>
                    <a:pt x="518" y="19"/>
                  </a:lnTo>
                  <a:lnTo>
                    <a:pt x="546" y="20"/>
                  </a:lnTo>
                  <a:lnTo>
                    <a:pt x="574" y="21"/>
                  </a:lnTo>
                  <a:lnTo>
                    <a:pt x="606" y="22"/>
                  </a:lnTo>
                  <a:lnTo>
                    <a:pt x="640" y="24"/>
                  </a:lnTo>
                  <a:lnTo>
                    <a:pt x="678" y="26"/>
                  </a:lnTo>
                  <a:lnTo>
                    <a:pt x="718" y="28"/>
                  </a:lnTo>
                  <a:lnTo>
                    <a:pt x="762" y="30"/>
                  </a:lnTo>
                  <a:lnTo>
                    <a:pt x="810" y="32"/>
                  </a:lnTo>
                  <a:lnTo>
                    <a:pt x="861" y="35"/>
                  </a:lnTo>
                  <a:lnTo>
                    <a:pt x="918" y="38"/>
                  </a:lnTo>
                  <a:lnTo>
                    <a:pt x="979" y="40"/>
                  </a:lnTo>
                  <a:lnTo>
                    <a:pt x="1044" y="43"/>
                  </a:lnTo>
                  <a:lnTo>
                    <a:pt x="1115" y="47"/>
                  </a:lnTo>
                  <a:lnTo>
                    <a:pt x="1191" y="50"/>
                  </a:lnTo>
                  <a:lnTo>
                    <a:pt x="1220" y="54"/>
                  </a:lnTo>
                  <a:lnTo>
                    <a:pt x="1243" y="62"/>
                  </a:lnTo>
                  <a:lnTo>
                    <a:pt x="1262" y="75"/>
                  </a:lnTo>
                  <a:lnTo>
                    <a:pt x="1278" y="89"/>
                  </a:lnTo>
                  <a:lnTo>
                    <a:pt x="1291" y="107"/>
                  </a:lnTo>
                  <a:lnTo>
                    <a:pt x="1300" y="126"/>
                  </a:lnTo>
                  <a:lnTo>
                    <a:pt x="1305" y="145"/>
                  </a:lnTo>
                  <a:lnTo>
                    <a:pt x="1308" y="166"/>
                  </a:lnTo>
                  <a:lnTo>
                    <a:pt x="1307" y="187"/>
                  </a:lnTo>
                  <a:lnTo>
                    <a:pt x="1302" y="205"/>
                  </a:lnTo>
                  <a:lnTo>
                    <a:pt x="1294" y="224"/>
                  </a:lnTo>
                  <a:lnTo>
                    <a:pt x="1282" y="240"/>
                  </a:lnTo>
                  <a:lnTo>
                    <a:pt x="1265" y="252"/>
                  </a:lnTo>
                  <a:lnTo>
                    <a:pt x="1246" y="261"/>
                  </a:lnTo>
                  <a:lnTo>
                    <a:pt x="1223" y="266"/>
                  </a:lnTo>
                  <a:lnTo>
                    <a:pt x="1196" y="267"/>
                  </a:lnTo>
                  <a:lnTo>
                    <a:pt x="1164" y="266"/>
                  </a:lnTo>
                  <a:lnTo>
                    <a:pt x="1133" y="264"/>
                  </a:lnTo>
                  <a:lnTo>
                    <a:pt x="1106" y="263"/>
                  </a:lnTo>
                  <a:lnTo>
                    <a:pt x="1080" y="262"/>
                  </a:lnTo>
                  <a:lnTo>
                    <a:pt x="1056" y="261"/>
                  </a:lnTo>
                  <a:lnTo>
                    <a:pt x="1034" y="260"/>
                  </a:lnTo>
                  <a:lnTo>
                    <a:pt x="1013" y="259"/>
                  </a:lnTo>
                  <a:lnTo>
                    <a:pt x="993" y="258"/>
                  </a:lnTo>
                  <a:lnTo>
                    <a:pt x="974" y="257"/>
                  </a:lnTo>
                  <a:lnTo>
                    <a:pt x="954" y="256"/>
                  </a:lnTo>
                  <a:lnTo>
                    <a:pt x="935" y="255"/>
                  </a:lnTo>
                  <a:lnTo>
                    <a:pt x="917" y="254"/>
                  </a:lnTo>
                  <a:lnTo>
                    <a:pt x="897" y="253"/>
                  </a:lnTo>
                  <a:lnTo>
                    <a:pt x="877" y="253"/>
                  </a:lnTo>
                  <a:lnTo>
                    <a:pt x="857" y="252"/>
                  </a:lnTo>
                  <a:lnTo>
                    <a:pt x="835" y="251"/>
                  </a:lnTo>
                  <a:lnTo>
                    <a:pt x="812" y="250"/>
                  </a:lnTo>
                  <a:lnTo>
                    <a:pt x="788" y="248"/>
                  </a:lnTo>
                  <a:lnTo>
                    <a:pt x="760" y="247"/>
                  </a:lnTo>
                  <a:lnTo>
                    <a:pt x="731" y="246"/>
                  </a:lnTo>
                  <a:lnTo>
                    <a:pt x="699" y="245"/>
                  </a:lnTo>
                  <a:lnTo>
                    <a:pt x="665" y="243"/>
                  </a:lnTo>
                  <a:lnTo>
                    <a:pt x="627" y="242"/>
                  </a:lnTo>
                  <a:lnTo>
                    <a:pt x="586" y="240"/>
                  </a:lnTo>
                  <a:lnTo>
                    <a:pt x="543" y="237"/>
                  </a:lnTo>
                  <a:lnTo>
                    <a:pt x="495" y="235"/>
                  </a:lnTo>
                  <a:lnTo>
                    <a:pt x="442" y="233"/>
                  </a:lnTo>
                  <a:lnTo>
                    <a:pt x="386" y="230"/>
                  </a:lnTo>
                  <a:lnTo>
                    <a:pt x="325" y="228"/>
                  </a:lnTo>
                  <a:lnTo>
                    <a:pt x="259" y="225"/>
                  </a:lnTo>
                  <a:lnTo>
                    <a:pt x="188" y="222"/>
                  </a:lnTo>
                  <a:lnTo>
                    <a:pt x="112" y="219"/>
                  </a:lnTo>
                  <a:lnTo>
                    <a:pt x="86" y="216"/>
                  </a:lnTo>
                  <a:lnTo>
                    <a:pt x="65" y="207"/>
                  </a:lnTo>
                  <a:lnTo>
                    <a:pt x="46" y="195"/>
                  </a:lnTo>
                  <a:lnTo>
                    <a:pt x="29" y="180"/>
                  </a:lnTo>
                  <a:lnTo>
                    <a:pt x="17" y="163"/>
                  </a:lnTo>
                  <a:lnTo>
                    <a:pt x="7" y="143"/>
                  </a:lnTo>
                  <a:lnTo>
                    <a:pt x="2" y="124"/>
                  </a:lnTo>
                  <a:lnTo>
                    <a:pt x="0" y="102"/>
                  </a:lnTo>
                  <a:lnTo>
                    <a:pt x="1" y="82"/>
                  </a:lnTo>
                  <a:lnTo>
                    <a:pt x="6" y="64"/>
                  </a:lnTo>
                  <a:lnTo>
                    <a:pt x="14" y="46"/>
                  </a:lnTo>
                  <a:lnTo>
                    <a:pt x="26" y="30"/>
                  </a:lnTo>
                  <a:lnTo>
                    <a:pt x="43" y="18"/>
                  </a:lnTo>
                  <a:lnTo>
                    <a:pt x="61" y="8"/>
                  </a:lnTo>
                  <a:lnTo>
                    <a:pt x="84" y="2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03" name="Freeform 607"/>
            <p:cNvSpPr>
              <a:spLocks/>
            </p:cNvSpPr>
            <p:nvPr/>
          </p:nvSpPr>
          <p:spPr bwMode="auto">
            <a:xfrm>
              <a:off x="4351" y="2385"/>
              <a:ext cx="130" cy="21"/>
            </a:xfrm>
            <a:custGeom>
              <a:avLst/>
              <a:gdLst>
                <a:gd name="T0" fmla="*/ 0 w 1298"/>
                <a:gd name="T1" fmla="*/ 0 h 254"/>
                <a:gd name="T2" fmla="*/ 0 w 1298"/>
                <a:gd name="T3" fmla="*/ 0 h 254"/>
                <a:gd name="T4" fmla="*/ 0 w 1298"/>
                <a:gd name="T5" fmla="*/ 0 h 254"/>
                <a:gd name="T6" fmla="*/ 0 w 1298"/>
                <a:gd name="T7" fmla="*/ 0 h 254"/>
                <a:gd name="T8" fmla="*/ 0 w 1298"/>
                <a:gd name="T9" fmla="*/ 0 h 254"/>
                <a:gd name="T10" fmla="*/ 0 w 1298"/>
                <a:gd name="T11" fmla="*/ 0 h 254"/>
                <a:gd name="T12" fmla="*/ 0 w 1298"/>
                <a:gd name="T13" fmla="*/ 0 h 254"/>
                <a:gd name="T14" fmla="*/ 0 w 1298"/>
                <a:gd name="T15" fmla="*/ 0 h 254"/>
                <a:gd name="T16" fmla="*/ 0 w 1298"/>
                <a:gd name="T17" fmla="*/ 0 h 254"/>
                <a:gd name="T18" fmla="*/ 0 w 1298"/>
                <a:gd name="T19" fmla="*/ 0 h 254"/>
                <a:gd name="T20" fmla="*/ 0 w 1298"/>
                <a:gd name="T21" fmla="*/ 0 h 254"/>
                <a:gd name="T22" fmla="*/ 0 w 1298"/>
                <a:gd name="T23" fmla="*/ 0 h 254"/>
                <a:gd name="T24" fmla="*/ 0 w 1298"/>
                <a:gd name="T25" fmla="*/ 0 h 254"/>
                <a:gd name="T26" fmla="*/ 0 w 1298"/>
                <a:gd name="T27" fmla="*/ 0 h 254"/>
                <a:gd name="T28" fmla="*/ 0 w 1298"/>
                <a:gd name="T29" fmla="*/ 0 h 254"/>
                <a:gd name="T30" fmla="*/ 0 w 1298"/>
                <a:gd name="T31" fmla="*/ 0 h 254"/>
                <a:gd name="T32" fmla="*/ 0 w 1298"/>
                <a:gd name="T33" fmla="*/ 0 h 254"/>
                <a:gd name="T34" fmla="*/ 0 w 1298"/>
                <a:gd name="T35" fmla="*/ 0 h 254"/>
                <a:gd name="T36" fmla="*/ 0 w 1298"/>
                <a:gd name="T37" fmla="*/ 0 h 254"/>
                <a:gd name="T38" fmla="*/ 0 w 1298"/>
                <a:gd name="T39" fmla="*/ 0 h 254"/>
                <a:gd name="T40" fmla="*/ 0 w 1298"/>
                <a:gd name="T41" fmla="*/ 0 h 254"/>
                <a:gd name="T42" fmla="*/ 0 w 1298"/>
                <a:gd name="T43" fmla="*/ 0 h 254"/>
                <a:gd name="T44" fmla="*/ 0 w 1298"/>
                <a:gd name="T45" fmla="*/ 0 h 254"/>
                <a:gd name="T46" fmla="*/ 0 w 1298"/>
                <a:gd name="T47" fmla="*/ 0 h 254"/>
                <a:gd name="T48" fmla="*/ 0 w 1298"/>
                <a:gd name="T49" fmla="*/ 0 h 254"/>
                <a:gd name="T50" fmla="*/ 0 w 1298"/>
                <a:gd name="T51" fmla="*/ 0 h 254"/>
                <a:gd name="T52" fmla="*/ 0 w 1298"/>
                <a:gd name="T53" fmla="*/ 0 h 254"/>
                <a:gd name="T54" fmla="*/ 0 w 1298"/>
                <a:gd name="T55" fmla="*/ 0 h 254"/>
                <a:gd name="T56" fmla="*/ 0 w 1298"/>
                <a:gd name="T57" fmla="*/ 0 h 254"/>
                <a:gd name="T58" fmla="*/ 0 w 1298"/>
                <a:gd name="T59" fmla="*/ 0 h 254"/>
                <a:gd name="T60" fmla="*/ 0 w 1298"/>
                <a:gd name="T61" fmla="*/ 0 h 254"/>
                <a:gd name="T62" fmla="*/ 0 w 1298"/>
                <a:gd name="T63" fmla="*/ 0 h 254"/>
                <a:gd name="T64" fmla="*/ 0 w 1298"/>
                <a:gd name="T65" fmla="*/ 0 h 254"/>
                <a:gd name="T66" fmla="*/ 0 w 1298"/>
                <a:gd name="T67" fmla="*/ 0 h 254"/>
                <a:gd name="T68" fmla="*/ 0 w 1298"/>
                <a:gd name="T69" fmla="*/ 0 h 254"/>
                <a:gd name="T70" fmla="*/ 0 w 1298"/>
                <a:gd name="T71" fmla="*/ 0 h 254"/>
                <a:gd name="T72" fmla="*/ 0 w 1298"/>
                <a:gd name="T73" fmla="*/ 0 h 254"/>
                <a:gd name="T74" fmla="*/ 0 w 1298"/>
                <a:gd name="T75" fmla="*/ 0 h 254"/>
                <a:gd name="T76" fmla="*/ 0 w 1298"/>
                <a:gd name="T77" fmla="*/ 0 h 254"/>
                <a:gd name="T78" fmla="*/ 0 w 1298"/>
                <a:gd name="T79" fmla="*/ 0 h 254"/>
                <a:gd name="T80" fmla="*/ 0 w 1298"/>
                <a:gd name="T81" fmla="*/ 0 h 254"/>
                <a:gd name="T82" fmla="*/ 0 w 1298"/>
                <a:gd name="T83" fmla="*/ 0 h 254"/>
                <a:gd name="T84" fmla="*/ 0 w 1298"/>
                <a:gd name="T85" fmla="*/ 0 h 254"/>
                <a:gd name="T86" fmla="*/ 0 w 1298"/>
                <a:gd name="T87" fmla="*/ 0 h 254"/>
                <a:gd name="T88" fmla="*/ 0 w 1298"/>
                <a:gd name="T89" fmla="*/ 0 h 254"/>
                <a:gd name="T90" fmla="*/ 0 w 1298"/>
                <a:gd name="T91" fmla="*/ 0 h 254"/>
                <a:gd name="T92" fmla="*/ 0 w 1298"/>
                <a:gd name="T93" fmla="*/ 0 h 254"/>
                <a:gd name="T94" fmla="*/ 0 w 1298"/>
                <a:gd name="T95" fmla="*/ 0 h 25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98"/>
                <a:gd name="T145" fmla="*/ 0 h 254"/>
                <a:gd name="T146" fmla="*/ 1298 w 1298"/>
                <a:gd name="T147" fmla="*/ 254 h 25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98" h="254">
                  <a:moveTo>
                    <a:pt x="105" y="0"/>
                  </a:moveTo>
                  <a:lnTo>
                    <a:pt x="137" y="1"/>
                  </a:lnTo>
                  <a:lnTo>
                    <a:pt x="167" y="3"/>
                  </a:lnTo>
                  <a:lnTo>
                    <a:pt x="195" y="4"/>
                  </a:lnTo>
                  <a:lnTo>
                    <a:pt x="221" y="5"/>
                  </a:lnTo>
                  <a:lnTo>
                    <a:pt x="244" y="6"/>
                  </a:lnTo>
                  <a:lnTo>
                    <a:pt x="266" y="7"/>
                  </a:lnTo>
                  <a:lnTo>
                    <a:pt x="288" y="7"/>
                  </a:lnTo>
                  <a:lnTo>
                    <a:pt x="308" y="8"/>
                  </a:lnTo>
                  <a:lnTo>
                    <a:pt x="327" y="9"/>
                  </a:lnTo>
                  <a:lnTo>
                    <a:pt x="346" y="10"/>
                  </a:lnTo>
                  <a:lnTo>
                    <a:pt x="365" y="10"/>
                  </a:lnTo>
                  <a:lnTo>
                    <a:pt x="383" y="11"/>
                  </a:lnTo>
                  <a:lnTo>
                    <a:pt x="402" y="12"/>
                  </a:lnTo>
                  <a:lnTo>
                    <a:pt x="423" y="13"/>
                  </a:lnTo>
                  <a:lnTo>
                    <a:pt x="443" y="14"/>
                  </a:lnTo>
                  <a:lnTo>
                    <a:pt x="465" y="15"/>
                  </a:lnTo>
                  <a:lnTo>
                    <a:pt x="489" y="16"/>
                  </a:lnTo>
                  <a:lnTo>
                    <a:pt x="513" y="17"/>
                  </a:lnTo>
                  <a:lnTo>
                    <a:pt x="541" y="18"/>
                  </a:lnTo>
                  <a:lnTo>
                    <a:pt x="569" y="19"/>
                  </a:lnTo>
                  <a:lnTo>
                    <a:pt x="601" y="22"/>
                  </a:lnTo>
                  <a:lnTo>
                    <a:pt x="635" y="23"/>
                  </a:lnTo>
                  <a:lnTo>
                    <a:pt x="673" y="25"/>
                  </a:lnTo>
                  <a:lnTo>
                    <a:pt x="713" y="27"/>
                  </a:lnTo>
                  <a:lnTo>
                    <a:pt x="757" y="29"/>
                  </a:lnTo>
                  <a:lnTo>
                    <a:pt x="805" y="31"/>
                  </a:lnTo>
                  <a:lnTo>
                    <a:pt x="856" y="33"/>
                  </a:lnTo>
                  <a:lnTo>
                    <a:pt x="913" y="36"/>
                  </a:lnTo>
                  <a:lnTo>
                    <a:pt x="974" y="39"/>
                  </a:lnTo>
                  <a:lnTo>
                    <a:pt x="1039" y="42"/>
                  </a:lnTo>
                  <a:lnTo>
                    <a:pt x="1110" y="45"/>
                  </a:lnTo>
                  <a:lnTo>
                    <a:pt x="1186" y="49"/>
                  </a:lnTo>
                  <a:lnTo>
                    <a:pt x="1214" y="54"/>
                  </a:lnTo>
                  <a:lnTo>
                    <a:pt x="1237" y="61"/>
                  </a:lnTo>
                  <a:lnTo>
                    <a:pt x="1256" y="72"/>
                  </a:lnTo>
                  <a:lnTo>
                    <a:pt x="1271" y="87"/>
                  </a:lnTo>
                  <a:lnTo>
                    <a:pt x="1283" y="102"/>
                  </a:lnTo>
                  <a:lnTo>
                    <a:pt x="1291" y="120"/>
                  </a:lnTo>
                  <a:lnTo>
                    <a:pt x="1296" y="139"/>
                  </a:lnTo>
                  <a:lnTo>
                    <a:pt x="1298" y="158"/>
                  </a:lnTo>
                  <a:lnTo>
                    <a:pt x="1298" y="179"/>
                  </a:lnTo>
                  <a:lnTo>
                    <a:pt x="1293" y="198"/>
                  </a:lnTo>
                  <a:lnTo>
                    <a:pt x="1285" y="215"/>
                  </a:lnTo>
                  <a:lnTo>
                    <a:pt x="1272" y="230"/>
                  </a:lnTo>
                  <a:lnTo>
                    <a:pt x="1257" y="241"/>
                  </a:lnTo>
                  <a:lnTo>
                    <a:pt x="1238" y="249"/>
                  </a:lnTo>
                  <a:lnTo>
                    <a:pt x="1217" y="254"/>
                  </a:lnTo>
                  <a:lnTo>
                    <a:pt x="1191" y="254"/>
                  </a:lnTo>
                  <a:lnTo>
                    <a:pt x="1159" y="253"/>
                  </a:lnTo>
                  <a:lnTo>
                    <a:pt x="1128" y="251"/>
                  </a:lnTo>
                  <a:lnTo>
                    <a:pt x="1101" y="250"/>
                  </a:lnTo>
                  <a:lnTo>
                    <a:pt x="1075" y="249"/>
                  </a:lnTo>
                  <a:lnTo>
                    <a:pt x="1051" y="248"/>
                  </a:lnTo>
                  <a:lnTo>
                    <a:pt x="1029" y="247"/>
                  </a:lnTo>
                  <a:lnTo>
                    <a:pt x="1008" y="246"/>
                  </a:lnTo>
                  <a:lnTo>
                    <a:pt x="988" y="245"/>
                  </a:lnTo>
                  <a:lnTo>
                    <a:pt x="969" y="244"/>
                  </a:lnTo>
                  <a:lnTo>
                    <a:pt x="949" y="243"/>
                  </a:lnTo>
                  <a:lnTo>
                    <a:pt x="930" y="242"/>
                  </a:lnTo>
                  <a:lnTo>
                    <a:pt x="912" y="241"/>
                  </a:lnTo>
                  <a:lnTo>
                    <a:pt x="892" y="240"/>
                  </a:lnTo>
                  <a:lnTo>
                    <a:pt x="872" y="240"/>
                  </a:lnTo>
                  <a:lnTo>
                    <a:pt x="852" y="239"/>
                  </a:lnTo>
                  <a:lnTo>
                    <a:pt x="830" y="238"/>
                  </a:lnTo>
                  <a:lnTo>
                    <a:pt x="807" y="237"/>
                  </a:lnTo>
                  <a:lnTo>
                    <a:pt x="783" y="235"/>
                  </a:lnTo>
                  <a:lnTo>
                    <a:pt x="755" y="234"/>
                  </a:lnTo>
                  <a:lnTo>
                    <a:pt x="726" y="233"/>
                  </a:lnTo>
                  <a:lnTo>
                    <a:pt x="694" y="232"/>
                  </a:lnTo>
                  <a:lnTo>
                    <a:pt x="660" y="230"/>
                  </a:lnTo>
                  <a:lnTo>
                    <a:pt x="622" y="229"/>
                  </a:lnTo>
                  <a:lnTo>
                    <a:pt x="581" y="227"/>
                  </a:lnTo>
                  <a:lnTo>
                    <a:pt x="538" y="224"/>
                  </a:lnTo>
                  <a:lnTo>
                    <a:pt x="490" y="222"/>
                  </a:lnTo>
                  <a:lnTo>
                    <a:pt x="437" y="220"/>
                  </a:lnTo>
                  <a:lnTo>
                    <a:pt x="381" y="217"/>
                  </a:lnTo>
                  <a:lnTo>
                    <a:pt x="320" y="215"/>
                  </a:lnTo>
                  <a:lnTo>
                    <a:pt x="254" y="212"/>
                  </a:lnTo>
                  <a:lnTo>
                    <a:pt x="183" y="209"/>
                  </a:lnTo>
                  <a:lnTo>
                    <a:pt x="107" y="206"/>
                  </a:lnTo>
                  <a:lnTo>
                    <a:pt x="83" y="203"/>
                  </a:lnTo>
                  <a:lnTo>
                    <a:pt x="62" y="194"/>
                  </a:lnTo>
                  <a:lnTo>
                    <a:pt x="45" y="183"/>
                  </a:lnTo>
                  <a:lnTo>
                    <a:pt x="29" y="170"/>
                  </a:lnTo>
                  <a:lnTo>
                    <a:pt x="17" y="153"/>
                  </a:lnTo>
                  <a:lnTo>
                    <a:pt x="8" y="134"/>
                  </a:lnTo>
                  <a:lnTo>
                    <a:pt x="2" y="115"/>
                  </a:lnTo>
                  <a:lnTo>
                    <a:pt x="0" y="94"/>
                  </a:lnTo>
                  <a:lnTo>
                    <a:pt x="2" y="75"/>
                  </a:lnTo>
                  <a:lnTo>
                    <a:pt x="7" y="57"/>
                  </a:lnTo>
                  <a:lnTo>
                    <a:pt x="15" y="40"/>
                  </a:lnTo>
                  <a:lnTo>
                    <a:pt x="26" y="26"/>
                  </a:lnTo>
                  <a:lnTo>
                    <a:pt x="42" y="14"/>
                  </a:lnTo>
                  <a:lnTo>
                    <a:pt x="60" y="5"/>
                  </a:lnTo>
                  <a:lnTo>
                    <a:pt x="80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4D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04" name="Freeform 608"/>
            <p:cNvSpPr>
              <a:spLocks/>
            </p:cNvSpPr>
            <p:nvPr/>
          </p:nvSpPr>
          <p:spPr bwMode="auto">
            <a:xfrm>
              <a:off x="4352" y="2386"/>
              <a:ext cx="128" cy="20"/>
            </a:xfrm>
            <a:custGeom>
              <a:avLst/>
              <a:gdLst>
                <a:gd name="T0" fmla="*/ 0 w 1286"/>
                <a:gd name="T1" fmla="*/ 0 h 244"/>
                <a:gd name="T2" fmla="*/ 0 w 1286"/>
                <a:gd name="T3" fmla="*/ 0 h 244"/>
                <a:gd name="T4" fmla="*/ 0 w 1286"/>
                <a:gd name="T5" fmla="*/ 0 h 244"/>
                <a:gd name="T6" fmla="*/ 0 w 1286"/>
                <a:gd name="T7" fmla="*/ 0 h 244"/>
                <a:gd name="T8" fmla="*/ 0 w 1286"/>
                <a:gd name="T9" fmla="*/ 0 h 244"/>
                <a:gd name="T10" fmla="*/ 0 w 1286"/>
                <a:gd name="T11" fmla="*/ 0 h 244"/>
                <a:gd name="T12" fmla="*/ 0 w 1286"/>
                <a:gd name="T13" fmla="*/ 0 h 244"/>
                <a:gd name="T14" fmla="*/ 0 w 1286"/>
                <a:gd name="T15" fmla="*/ 0 h 244"/>
                <a:gd name="T16" fmla="*/ 0 w 1286"/>
                <a:gd name="T17" fmla="*/ 0 h 244"/>
                <a:gd name="T18" fmla="*/ 0 w 1286"/>
                <a:gd name="T19" fmla="*/ 0 h 244"/>
                <a:gd name="T20" fmla="*/ 0 w 1286"/>
                <a:gd name="T21" fmla="*/ 0 h 244"/>
                <a:gd name="T22" fmla="*/ 0 w 1286"/>
                <a:gd name="T23" fmla="*/ 0 h 244"/>
                <a:gd name="T24" fmla="*/ 0 w 1286"/>
                <a:gd name="T25" fmla="*/ 0 h 244"/>
                <a:gd name="T26" fmla="*/ 0 w 1286"/>
                <a:gd name="T27" fmla="*/ 0 h 244"/>
                <a:gd name="T28" fmla="*/ 0 w 1286"/>
                <a:gd name="T29" fmla="*/ 0 h 244"/>
                <a:gd name="T30" fmla="*/ 0 w 1286"/>
                <a:gd name="T31" fmla="*/ 0 h 244"/>
                <a:gd name="T32" fmla="*/ 0 w 1286"/>
                <a:gd name="T33" fmla="*/ 0 h 244"/>
                <a:gd name="T34" fmla="*/ 0 w 1286"/>
                <a:gd name="T35" fmla="*/ 0 h 244"/>
                <a:gd name="T36" fmla="*/ 0 w 1286"/>
                <a:gd name="T37" fmla="*/ 0 h 244"/>
                <a:gd name="T38" fmla="*/ 0 w 1286"/>
                <a:gd name="T39" fmla="*/ 0 h 244"/>
                <a:gd name="T40" fmla="*/ 0 w 1286"/>
                <a:gd name="T41" fmla="*/ 0 h 244"/>
                <a:gd name="T42" fmla="*/ 0 w 1286"/>
                <a:gd name="T43" fmla="*/ 0 h 244"/>
                <a:gd name="T44" fmla="*/ 0 w 1286"/>
                <a:gd name="T45" fmla="*/ 0 h 244"/>
                <a:gd name="T46" fmla="*/ 0 w 1286"/>
                <a:gd name="T47" fmla="*/ 0 h 244"/>
                <a:gd name="T48" fmla="*/ 0 w 1286"/>
                <a:gd name="T49" fmla="*/ 0 h 244"/>
                <a:gd name="T50" fmla="*/ 0 w 1286"/>
                <a:gd name="T51" fmla="*/ 0 h 244"/>
                <a:gd name="T52" fmla="*/ 0 w 1286"/>
                <a:gd name="T53" fmla="*/ 0 h 244"/>
                <a:gd name="T54" fmla="*/ 0 w 1286"/>
                <a:gd name="T55" fmla="*/ 0 h 244"/>
                <a:gd name="T56" fmla="*/ 0 w 1286"/>
                <a:gd name="T57" fmla="*/ 0 h 244"/>
                <a:gd name="T58" fmla="*/ 0 w 1286"/>
                <a:gd name="T59" fmla="*/ 0 h 244"/>
                <a:gd name="T60" fmla="*/ 0 w 1286"/>
                <a:gd name="T61" fmla="*/ 0 h 244"/>
                <a:gd name="T62" fmla="*/ 0 w 1286"/>
                <a:gd name="T63" fmla="*/ 0 h 244"/>
                <a:gd name="T64" fmla="*/ 0 w 1286"/>
                <a:gd name="T65" fmla="*/ 0 h 244"/>
                <a:gd name="T66" fmla="*/ 0 w 1286"/>
                <a:gd name="T67" fmla="*/ 0 h 244"/>
                <a:gd name="T68" fmla="*/ 0 w 1286"/>
                <a:gd name="T69" fmla="*/ 0 h 244"/>
                <a:gd name="T70" fmla="*/ 0 w 1286"/>
                <a:gd name="T71" fmla="*/ 0 h 244"/>
                <a:gd name="T72" fmla="*/ 0 w 1286"/>
                <a:gd name="T73" fmla="*/ 0 h 244"/>
                <a:gd name="T74" fmla="*/ 0 w 1286"/>
                <a:gd name="T75" fmla="*/ 0 h 244"/>
                <a:gd name="T76" fmla="*/ 0 w 1286"/>
                <a:gd name="T77" fmla="*/ 0 h 244"/>
                <a:gd name="T78" fmla="*/ 0 w 1286"/>
                <a:gd name="T79" fmla="*/ 0 h 244"/>
                <a:gd name="T80" fmla="*/ 0 w 1286"/>
                <a:gd name="T81" fmla="*/ 0 h 244"/>
                <a:gd name="T82" fmla="*/ 0 w 1286"/>
                <a:gd name="T83" fmla="*/ 0 h 244"/>
                <a:gd name="T84" fmla="*/ 0 w 1286"/>
                <a:gd name="T85" fmla="*/ 0 h 244"/>
                <a:gd name="T86" fmla="*/ 0 w 1286"/>
                <a:gd name="T87" fmla="*/ 0 h 244"/>
                <a:gd name="T88" fmla="*/ 0 w 1286"/>
                <a:gd name="T89" fmla="*/ 0 h 244"/>
                <a:gd name="T90" fmla="*/ 0 w 1286"/>
                <a:gd name="T91" fmla="*/ 0 h 244"/>
                <a:gd name="T92" fmla="*/ 0 w 1286"/>
                <a:gd name="T93" fmla="*/ 0 h 244"/>
                <a:gd name="T94" fmla="*/ 0 w 1286"/>
                <a:gd name="T95" fmla="*/ 0 h 2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6"/>
                <a:gd name="T145" fmla="*/ 0 h 244"/>
                <a:gd name="T146" fmla="*/ 1286 w 1286"/>
                <a:gd name="T147" fmla="*/ 244 h 24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6" h="244">
                  <a:moveTo>
                    <a:pt x="98" y="0"/>
                  </a:moveTo>
                  <a:lnTo>
                    <a:pt x="130" y="1"/>
                  </a:lnTo>
                  <a:lnTo>
                    <a:pt x="160" y="2"/>
                  </a:lnTo>
                  <a:lnTo>
                    <a:pt x="188" y="3"/>
                  </a:lnTo>
                  <a:lnTo>
                    <a:pt x="214" y="4"/>
                  </a:lnTo>
                  <a:lnTo>
                    <a:pt x="237" y="5"/>
                  </a:lnTo>
                  <a:lnTo>
                    <a:pt x="259" y="6"/>
                  </a:lnTo>
                  <a:lnTo>
                    <a:pt x="281" y="7"/>
                  </a:lnTo>
                  <a:lnTo>
                    <a:pt x="301" y="8"/>
                  </a:lnTo>
                  <a:lnTo>
                    <a:pt x="320" y="9"/>
                  </a:lnTo>
                  <a:lnTo>
                    <a:pt x="340" y="9"/>
                  </a:lnTo>
                  <a:lnTo>
                    <a:pt x="358" y="11"/>
                  </a:lnTo>
                  <a:lnTo>
                    <a:pt x="377" y="12"/>
                  </a:lnTo>
                  <a:lnTo>
                    <a:pt x="396" y="13"/>
                  </a:lnTo>
                  <a:lnTo>
                    <a:pt x="416" y="14"/>
                  </a:lnTo>
                  <a:lnTo>
                    <a:pt x="437" y="15"/>
                  </a:lnTo>
                  <a:lnTo>
                    <a:pt x="459" y="16"/>
                  </a:lnTo>
                  <a:lnTo>
                    <a:pt x="482" y="17"/>
                  </a:lnTo>
                  <a:lnTo>
                    <a:pt x="507" y="18"/>
                  </a:lnTo>
                  <a:lnTo>
                    <a:pt x="535" y="19"/>
                  </a:lnTo>
                  <a:lnTo>
                    <a:pt x="563" y="20"/>
                  </a:lnTo>
                  <a:lnTo>
                    <a:pt x="595" y="22"/>
                  </a:lnTo>
                  <a:lnTo>
                    <a:pt x="629" y="23"/>
                  </a:lnTo>
                  <a:lnTo>
                    <a:pt x="667" y="25"/>
                  </a:lnTo>
                  <a:lnTo>
                    <a:pt x="707" y="27"/>
                  </a:lnTo>
                  <a:lnTo>
                    <a:pt x="751" y="29"/>
                  </a:lnTo>
                  <a:lnTo>
                    <a:pt x="799" y="31"/>
                  </a:lnTo>
                  <a:lnTo>
                    <a:pt x="850" y="34"/>
                  </a:lnTo>
                  <a:lnTo>
                    <a:pt x="906" y="36"/>
                  </a:lnTo>
                  <a:lnTo>
                    <a:pt x="967" y="39"/>
                  </a:lnTo>
                  <a:lnTo>
                    <a:pt x="1033" y="43"/>
                  </a:lnTo>
                  <a:lnTo>
                    <a:pt x="1103" y="46"/>
                  </a:lnTo>
                  <a:lnTo>
                    <a:pt x="1179" y="50"/>
                  </a:lnTo>
                  <a:lnTo>
                    <a:pt x="1207" y="53"/>
                  </a:lnTo>
                  <a:lnTo>
                    <a:pt x="1229" y="61"/>
                  </a:lnTo>
                  <a:lnTo>
                    <a:pt x="1247" y="72"/>
                  </a:lnTo>
                  <a:lnTo>
                    <a:pt x="1261" y="84"/>
                  </a:lnTo>
                  <a:lnTo>
                    <a:pt x="1273" y="100"/>
                  </a:lnTo>
                  <a:lnTo>
                    <a:pt x="1280" y="117"/>
                  </a:lnTo>
                  <a:lnTo>
                    <a:pt x="1284" y="135"/>
                  </a:lnTo>
                  <a:lnTo>
                    <a:pt x="1286" y="153"/>
                  </a:lnTo>
                  <a:lnTo>
                    <a:pt x="1286" y="174"/>
                  </a:lnTo>
                  <a:lnTo>
                    <a:pt x="1281" y="193"/>
                  </a:lnTo>
                  <a:lnTo>
                    <a:pt x="1273" y="208"/>
                  </a:lnTo>
                  <a:lnTo>
                    <a:pt x="1261" y="222"/>
                  </a:lnTo>
                  <a:lnTo>
                    <a:pt x="1246" y="233"/>
                  </a:lnTo>
                  <a:lnTo>
                    <a:pt x="1228" y="240"/>
                  </a:lnTo>
                  <a:lnTo>
                    <a:pt x="1208" y="244"/>
                  </a:lnTo>
                  <a:lnTo>
                    <a:pt x="1184" y="244"/>
                  </a:lnTo>
                  <a:lnTo>
                    <a:pt x="1152" y="243"/>
                  </a:lnTo>
                  <a:lnTo>
                    <a:pt x="1121" y="241"/>
                  </a:lnTo>
                  <a:lnTo>
                    <a:pt x="1094" y="240"/>
                  </a:lnTo>
                  <a:lnTo>
                    <a:pt x="1068" y="239"/>
                  </a:lnTo>
                  <a:lnTo>
                    <a:pt x="1044" y="238"/>
                  </a:lnTo>
                  <a:lnTo>
                    <a:pt x="1022" y="237"/>
                  </a:lnTo>
                  <a:lnTo>
                    <a:pt x="1001" y="236"/>
                  </a:lnTo>
                  <a:lnTo>
                    <a:pt x="981" y="235"/>
                  </a:lnTo>
                  <a:lnTo>
                    <a:pt x="962" y="234"/>
                  </a:lnTo>
                  <a:lnTo>
                    <a:pt x="942" y="233"/>
                  </a:lnTo>
                  <a:lnTo>
                    <a:pt x="923" y="232"/>
                  </a:lnTo>
                  <a:lnTo>
                    <a:pt x="905" y="231"/>
                  </a:lnTo>
                  <a:lnTo>
                    <a:pt x="885" y="230"/>
                  </a:lnTo>
                  <a:lnTo>
                    <a:pt x="865" y="230"/>
                  </a:lnTo>
                  <a:lnTo>
                    <a:pt x="845" y="229"/>
                  </a:lnTo>
                  <a:lnTo>
                    <a:pt x="823" y="228"/>
                  </a:lnTo>
                  <a:lnTo>
                    <a:pt x="800" y="227"/>
                  </a:lnTo>
                  <a:lnTo>
                    <a:pt x="776" y="225"/>
                  </a:lnTo>
                  <a:lnTo>
                    <a:pt x="748" y="224"/>
                  </a:lnTo>
                  <a:lnTo>
                    <a:pt x="719" y="223"/>
                  </a:lnTo>
                  <a:lnTo>
                    <a:pt x="687" y="222"/>
                  </a:lnTo>
                  <a:lnTo>
                    <a:pt x="653" y="220"/>
                  </a:lnTo>
                  <a:lnTo>
                    <a:pt x="615" y="219"/>
                  </a:lnTo>
                  <a:lnTo>
                    <a:pt x="574" y="217"/>
                  </a:lnTo>
                  <a:lnTo>
                    <a:pt x="531" y="214"/>
                  </a:lnTo>
                  <a:lnTo>
                    <a:pt x="483" y="212"/>
                  </a:lnTo>
                  <a:lnTo>
                    <a:pt x="430" y="210"/>
                  </a:lnTo>
                  <a:lnTo>
                    <a:pt x="374" y="207"/>
                  </a:lnTo>
                  <a:lnTo>
                    <a:pt x="313" y="205"/>
                  </a:lnTo>
                  <a:lnTo>
                    <a:pt x="247" y="202"/>
                  </a:lnTo>
                  <a:lnTo>
                    <a:pt x="176" y="199"/>
                  </a:lnTo>
                  <a:lnTo>
                    <a:pt x="100" y="196"/>
                  </a:lnTo>
                  <a:lnTo>
                    <a:pt x="78" y="193"/>
                  </a:lnTo>
                  <a:lnTo>
                    <a:pt x="60" y="185"/>
                  </a:lnTo>
                  <a:lnTo>
                    <a:pt x="43" y="175"/>
                  </a:lnTo>
                  <a:lnTo>
                    <a:pt x="29" y="162"/>
                  </a:lnTo>
                  <a:lnTo>
                    <a:pt x="16" y="145"/>
                  </a:lnTo>
                  <a:lnTo>
                    <a:pt x="7" y="127"/>
                  </a:lnTo>
                  <a:lnTo>
                    <a:pt x="2" y="108"/>
                  </a:lnTo>
                  <a:lnTo>
                    <a:pt x="0" y="87"/>
                  </a:lnTo>
                  <a:lnTo>
                    <a:pt x="1" y="70"/>
                  </a:lnTo>
                  <a:lnTo>
                    <a:pt x="6" y="53"/>
                  </a:lnTo>
                  <a:lnTo>
                    <a:pt x="14" y="38"/>
                  </a:lnTo>
                  <a:lnTo>
                    <a:pt x="25" y="25"/>
                  </a:lnTo>
                  <a:lnTo>
                    <a:pt x="40" y="15"/>
                  </a:lnTo>
                  <a:lnTo>
                    <a:pt x="56" y="6"/>
                  </a:lnTo>
                  <a:lnTo>
                    <a:pt x="76" y="1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05" name="Freeform 609"/>
            <p:cNvSpPr>
              <a:spLocks/>
            </p:cNvSpPr>
            <p:nvPr/>
          </p:nvSpPr>
          <p:spPr bwMode="auto">
            <a:xfrm>
              <a:off x="4352" y="2387"/>
              <a:ext cx="128" cy="19"/>
            </a:xfrm>
            <a:custGeom>
              <a:avLst/>
              <a:gdLst>
                <a:gd name="T0" fmla="*/ 0 w 1276"/>
                <a:gd name="T1" fmla="*/ 0 h 231"/>
                <a:gd name="T2" fmla="*/ 0 w 1276"/>
                <a:gd name="T3" fmla="*/ 0 h 231"/>
                <a:gd name="T4" fmla="*/ 0 w 1276"/>
                <a:gd name="T5" fmla="*/ 0 h 231"/>
                <a:gd name="T6" fmla="*/ 0 w 1276"/>
                <a:gd name="T7" fmla="*/ 0 h 231"/>
                <a:gd name="T8" fmla="*/ 0 w 1276"/>
                <a:gd name="T9" fmla="*/ 0 h 231"/>
                <a:gd name="T10" fmla="*/ 0 w 1276"/>
                <a:gd name="T11" fmla="*/ 0 h 231"/>
                <a:gd name="T12" fmla="*/ 0 w 1276"/>
                <a:gd name="T13" fmla="*/ 0 h 231"/>
                <a:gd name="T14" fmla="*/ 0 w 1276"/>
                <a:gd name="T15" fmla="*/ 0 h 231"/>
                <a:gd name="T16" fmla="*/ 0 w 1276"/>
                <a:gd name="T17" fmla="*/ 0 h 231"/>
                <a:gd name="T18" fmla="*/ 0 w 1276"/>
                <a:gd name="T19" fmla="*/ 0 h 231"/>
                <a:gd name="T20" fmla="*/ 0 w 1276"/>
                <a:gd name="T21" fmla="*/ 0 h 231"/>
                <a:gd name="T22" fmla="*/ 0 w 1276"/>
                <a:gd name="T23" fmla="*/ 0 h 231"/>
                <a:gd name="T24" fmla="*/ 0 w 1276"/>
                <a:gd name="T25" fmla="*/ 0 h 231"/>
                <a:gd name="T26" fmla="*/ 0 w 1276"/>
                <a:gd name="T27" fmla="*/ 0 h 231"/>
                <a:gd name="T28" fmla="*/ 0 w 1276"/>
                <a:gd name="T29" fmla="*/ 0 h 231"/>
                <a:gd name="T30" fmla="*/ 0 w 1276"/>
                <a:gd name="T31" fmla="*/ 0 h 231"/>
                <a:gd name="T32" fmla="*/ 0 w 1276"/>
                <a:gd name="T33" fmla="*/ 0 h 231"/>
                <a:gd name="T34" fmla="*/ 0 w 1276"/>
                <a:gd name="T35" fmla="*/ 0 h 231"/>
                <a:gd name="T36" fmla="*/ 0 w 1276"/>
                <a:gd name="T37" fmla="*/ 0 h 231"/>
                <a:gd name="T38" fmla="*/ 0 w 1276"/>
                <a:gd name="T39" fmla="*/ 0 h 231"/>
                <a:gd name="T40" fmla="*/ 0 w 1276"/>
                <a:gd name="T41" fmla="*/ 0 h 231"/>
                <a:gd name="T42" fmla="*/ 0 w 1276"/>
                <a:gd name="T43" fmla="*/ 0 h 231"/>
                <a:gd name="T44" fmla="*/ 0 w 1276"/>
                <a:gd name="T45" fmla="*/ 0 h 231"/>
                <a:gd name="T46" fmla="*/ 0 w 1276"/>
                <a:gd name="T47" fmla="*/ 0 h 231"/>
                <a:gd name="T48" fmla="*/ 0 w 1276"/>
                <a:gd name="T49" fmla="*/ 0 h 231"/>
                <a:gd name="T50" fmla="*/ 0 w 1276"/>
                <a:gd name="T51" fmla="*/ 0 h 231"/>
                <a:gd name="T52" fmla="*/ 0 w 1276"/>
                <a:gd name="T53" fmla="*/ 0 h 231"/>
                <a:gd name="T54" fmla="*/ 0 w 1276"/>
                <a:gd name="T55" fmla="*/ 0 h 231"/>
                <a:gd name="T56" fmla="*/ 0 w 1276"/>
                <a:gd name="T57" fmla="*/ 0 h 231"/>
                <a:gd name="T58" fmla="*/ 0 w 1276"/>
                <a:gd name="T59" fmla="*/ 0 h 231"/>
                <a:gd name="T60" fmla="*/ 0 w 1276"/>
                <a:gd name="T61" fmla="*/ 0 h 231"/>
                <a:gd name="T62" fmla="*/ 0 w 1276"/>
                <a:gd name="T63" fmla="*/ 0 h 231"/>
                <a:gd name="T64" fmla="*/ 0 w 1276"/>
                <a:gd name="T65" fmla="*/ 0 h 231"/>
                <a:gd name="T66" fmla="*/ 0 w 1276"/>
                <a:gd name="T67" fmla="*/ 0 h 231"/>
                <a:gd name="T68" fmla="*/ 0 w 1276"/>
                <a:gd name="T69" fmla="*/ 0 h 231"/>
                <a:gd name="T70" fmla="*/ 0 w 1276"/>
                <a:gd name="T71" fmla="*/ 0 h 231"/>
                <a:gd name="T72" fmla="*/ 0 w 1276"/>
                <a:gd name="T73" fmla="*/ 0 h 231"/>
                <a:gd name="T74" fmla="*/ 0 w 1276"/>
                <a:gd name="T75" fmla="*/ 0 h 231"/>
                <a:gd name="T76" fmla="*/ 0 w 1276"/>
                <a:gd name="T77" fmla="*/ 0 h 231"/>
                <a:gd name="T78" fmla="*/ 0 w 1276"/>
                <a:gd name="T79" fmla="*/ 0 h 231"/>
                <a:gd name="T80" fmla="*/ 0 w 1276"/>
                <a:gd name="T81" fmla="*/ 0 h 231"/>
                <a:gd name="T82" fmla="*/ 0 w 1276"/>
                <a:gd name="T83" fmla="*/ 0 h 231"/>
                <a:gd name="T84" fmla="*/ 0 w 1276"/>
                <a:gd name="T85" fmla="*/ 0 h 231"/>
                <a:gd name="T86" fmla="*/ 0 w 1276"/>
                <a:gd name="T87" fmla="*/ 0 h 231"/>
                <a:gd name="T88" fmla="*/ 0 w 1276"/>
                <a:gd name="T89" fmla="*/ 0 h 231"/>
                <a:gd name="T90" fmla="*/ 0 w 1276"/>
                <a:gd name="T91" fmla="*/ 0 h 231"/>
                <a:gd name="T92" fmla="*/ 0 w 1276"/>
                <a:gd name="T93" fmla="*/ 0 h 231"/>
                <a:gd name="T94" fmla="*/ 0 w 1276"/>
                <a:gd name="T95" fmla="*/ 0 h 23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6"/>
                <a:gd name="T145" fmla="*/ 0 h 231"/>
                <a:gd name="T146" fmla="*/ 1276 w 1276"/>
                <a:gd name="T147" fmla="*/ 231 h 23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6" h="231">
                  <a:moveTo>
                    <a:pt x="93" y="0"/>
                  </a:moveTo>
                  <a:lnTo>
                    <a:pt x="125" y="1"/>
                  </a:lnTo>
                  <a:lnTo>
                    <a:pt x="155" y="2"/>
                  </a:lnTo>
                  <a:lnTo>
                    <a:pt x="183" y="3"/>
                  </a:lnTo>
                  <a:lnTo>
                    <a:pt x="209" y="4"/>
                  </a:lnTo>
                  <a:lnTo>
                    <a:pt x="232" y="5"/>
                  </a:lnTo>
                  <a:lnTo>
                    <a:pt x="254" y="6"/>
                  </a:lnTo>
                  <a:lnTo>
                    <a:pt x="276" y="7"/>
                  </a:lnTo>
                  <a:lnTo>
                    <a:pt x="296" y="8"/>
                  </a:lnTo>
                  <a:lnTo>
                    <a:pt x="315" y="8"/>
                  </a:lnTo>
                  <a:lnTo>
                    <a:pt x="335" y="9"/>
                  </a:lnTo>
                  <a:lnTo>
                    <a:pt x="353" y="10"/>
                  </a:lnTo>
                  <a:lnTo>
                    <a:pt x="372" y="11"/>
                  </a:lnTo>
                  <a:lnTo>
                    <a:pt x="391" y="11"/>
                  </a:lnTo>
                  <a:lnTo>
                    <a:pt x="411" y="12"/>
                  </a:lnTo>
                  <a:lnTo>
                    <a:pt x="432" y="13"/>
                  </a:lnTo>
                  <a:lnTo>
                    <a:pt x="454" y="14"/>
                  </a:lnTo>
                  <a:lnTo>
                    <a:pt x="477" y="15"/>
                  </a:lnTo>
                  <a:lnTo>
                    <a:pt x="502" y="16"/>
                  </a:lnTo>
                  <a:lnTo>
                    <a:pt x="530" y="17"/>
                  </a:lnTo>
                  <a:lnTo>
                    <a:pt x="558" y="18"/>
                  </a:lnTo>
                  <a:lnTo>
                    <a:pt x="590" y="20"/>
                  </a:lnTo>
                  <a:lnTo>
                    <a:pt x="624" y="22"/>
                  </a:lnTo>
                  <a:lnTo>
                    <a:pt x="662" y="23"/>
                  </a:lnTo>
                  <a:lnTo>
                    <a:pt x="702" y="25"/>
                  </a:lnTo>
                  <a:lnTo>
                    <a:pt x="746" y="28"/>
                  </a:lnTo>
                  <a:lnTo>
                    <a:pt x="794" y="31"/>
                  </a:lnTo>
                  <a:lnTo>
                    <a:pt x="845" y="33"/>
                  </a:lnTo>
                  <a:lnTo>
                    <a:pt x="901" y="36"/>
                  </a:lnTo>
                  <a:lnTo>
                    <a:pt x="962" y="39"/>
                  </a:lnTo>
                  <a:lnTo>
                    <a:pt x="1028" y="42"/>
                  </a:lnTo>
                  <a:lnTo>
                    <a:pt x="1098" y="45"/>
                  </a:lnTo>
                  <a:lnTo>
                    <a:pt x="1174" y="49"/>
                  </a:lnTo>
                  <a:lnTo>
                    <a:pt x="1202" y="52"/>
                  </a:lnTo>
                  <a:lnTo>
                    <a:pt x="1224" y="60"/>
                  </a:lnTo>
                  <a:lnTo>
                    <a:pt x="1241" y="70"/>
                  </a:lnTo>
                  <a:lnTo>
                    <a:pt x="1254" y="82"/>
                  </a:lnTo>
                  <a:lnTo>
                    <a:pt x="1263" y="97"/>
                  </a:lnTo>
                  <a:lnTo>
                    <a:pt x="1271" y="112"/>
                  </a:lnTo>
                  <a:lnTo>
                    <a:pt x="1274" y="129"/>
                  </a:lnTo>
                  <a:lnTo>
                    <a:pt x="1276" y="146"/>
                  </a:lnTo>
                  <a:lnTo>
                    <a:pt x="1276" y="166"/>
                  </a:lnTo>
                  <a:lnTo>
                    <a:pt x="1273" y="184"/>
                  </a:lnTo>
                  <a:lnTo>
                    <a:pt x="1265" y="199"/>
                  </a:lnTo>
                  <a:lnTo>
                    <a:pt x="1253" y="212"/>
                  </a:lnTo>
                  <a:lnTo>
                    <a:pt x="1239" y="221"/>
                  </a:lnTo>
                  <a:lnTo>
                    <a:pt x="1222" y="228"/>
                  </a:lnTo>
                  <a:lnTo>
                    <a:pt x="1202" y="231"/>
                  </a:lnTo>
                  <a:lnTo>
                    <a:pt x="1179" y="231"/>
                  </a:lnTo>
                  <a:lnTo>
                    <a:pt x="1147" y="230"/>
                  </a:lnTo>
                  <a:lnTo>
                    <a:pt x="1116" y="228"/>
                  </a:lnTo>
                  <a:lnTo>
                    <a:pt x="1089" y="227"/>
                  </a:lnTo>
                  <a:lnTo>
                    <a:pt x="1063" y="226"/>
                  </a:lnTo>
                  <a:lnTo>
                    <a:pt x="1039" y="225"/>
                  </a:lnTo>
                  <a:lnTo>
                    <a:pt x="1017" y="224"/>
                  </a:lnTo>
                  <a:lnTo>
                    <a:pt x="996" y="223"/>
                  </a:lnTo>
                  <a:lnTo>
                    <a:pt x="976" y="222"/>
                  </a:lnTo>
                  <a:lnTo>
                    <a:pt x="957" y="221"/>
                  </a:lnTo>
                  <a:lnTo>
                    <a:pt x="937" y="220"/>
                  </a:lnTo>
                  <a:lnTo>
                    <a:pt x="918" y="219"/>
                  </a:lnTo>
                  <a:lnTo>
                    <a:pt x="900" y="218"/>
                  </a:lnTo>
                  <a:lnTo>
                    <a:pt x="880" y="217"/>
                  </a:lnTo>
                  <a:lnTo>
                    <a:pt x="860" y="217"/>
                  </a:lnTo>
                  <a:lnTo>
                    <a:pt x="840" y="216"/>
                  </a:lnTo>
                  <a:lnTo>
                    <a:pt x="818" y="215"/>
                  </a:lnTo>
                  <a:lnTo>
                    <a:pt x="795" y="214"/>
                  </a:lnTo>
                  <a:lnTo>
                    <a:pt x="771" y="212"/>
                  </a:lnTo>
                  <a:lnTo>
                    <a:pt x="743" y="211"/>
                  </a:lnTo>
                  <a:lnTo>
                    <a:pt x="714" y="210"/>
                  </a:lnTo>
                  <a:lnTo>
                    <a:pt x="682" y="209"/>
                  </a:lnTo>
                  <a:lnTo>
                    <a:pt x="648" y="207"/>
                  </a:lnTo>
                  <a:lnTo>
                    <a:pt x="610" y="206"/>
                  </a:lnTo>
                  <a:lnTo>
                    <a:pt x="569" y="204"/>
                  </a:lnTo>
                  <a:lnTo>
                    <a:pt x="526" y="201"/>
                  </a:lnTo>
                  <a:lnTo>
                    <a:pt x="478" y="199"/>
                  </a:lnTo>
                  <a:lnTo>
                    <a:pt x="425" y="197"/>
                  </a:lnTo>
                  <a:lnTo>
                    <a:pt x="369" y="194"/>
                  </a:lnTo>
                  <a:lnTo>
                    <a:pt x="308" y="192"/>
                  </a:lnTo>
                  <a:lnTo>
                    <a:pt x="242" y="189"/>
                  </a:lnTo>
                  <a:lnTo>
                    <a:pt x="171" y="186"/>
                  </a:lnTo>
                  <a:lnTo>
                    <a:pt x="95" y="183"/>
                  </a:lnTo>
                  <a:lnTo>
                    <a:pt x="75" y="180"/>
                  </a:lnTo>
                  <a:lnTo>
                    <a:pt x="57" y="173"/>
                  </a:lnTo>
                  <a:lnTo>
                    <a:pt x="42" y="163"/>
                  </a:lnTo>
                  <a:lnTo>
                    <a:pt x="28" y="151"/>
                  </a:lnTo>
                  <a:lnTo>
                    <a:pt x="16" y="135"/>
                  </a:lnTo>
                  <a:lnTo>
                    <a:pt x="8" y="119"/>
                  </a:lnTo>
                  <a:lnTo>
                    <a:pt x="2" y="99"/>
                  </a:lnTo>
                  <a:lnTo>
                    <a:pt x="0" y="78"/>
                  </a:lnTo>
                  <a:lnTo>
                    <a:pt x="2" y="62"/>
                  </a:lnTo>
                  <a:lnTo>
                    <a:pt x="6" y="47"/>
                  </a:lnTo>
                  <a:lnTo>
                    <a:pt x="14" y="33"/>
                  </a:lnTo>
                  <a:lnTo>
                    <a:pt x="26" y="21"/>
                  </a:lnTo>
                  <a:lnTo>
                    <a:pt x="39" y="11"/>
                  </a:lnTo>
                  <a:lnTo>
                    <a:pt x="55" y="5"/>
                  </a:lnTo>
                  <a:lnTo>
                    <a:pt x="72" y="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696E6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06" name="Freeform 610"/>
            <p:cNvSpPr>
              <a:spLocks/>
            </p:cNvSpPr>
            <p:nvPr/>
          </p:nvSpPr>
          <p:spPr bwMode="auto">
            <a:xfrm>
              <a:off x="4353" y="2388"/>
              <a:ext cx="126" cy="18"/>
            </a:xfrm>
            <a:custGeom>
              <a:avLst/>
              <a:gdLst>
                <a:gd name="T0" fmla="*/ 0 w 1267"/>
                <a:gd name="T1" fmla="*/ 0 h 222"/>
                <a:gd name="T2" fmla="*/ 0 w 1267"/>
                <a:gd name="T3" fmla="*/ 0 h 222"/>
                <a:gd name="T4" fmla="*/ 0 w 1267"/>
                <a:gd name="T5" fmla="*/ 0 h 222"/>
                <a:gd name="T6" fmla="*/ 0 w 1267"/>
                <a:gd name="T7" fmla="*/ 0 h 222"/>
                <a:gd name="T8" fmla="*/ 0 w 1267"/>
                <a:gd name="T9" fmla="*/ 0 h 222"/>
                <a:gd name="T10" fmla="*/ 0 w 1267"/>
                <a:gd name="T11" fmla="*/ 0 h 222"/>
                <a:gd name="T12" fmla="*/ 0 w 1267"/>
                <a:gd name="T13" fmla="*/ 0 h 222"/>
                <a:gd name="T14" fmla="*/ 0 w 1267"/>
                <a:gd name="T15" fmla="*/ 0 h 222"/>
                <a:gd name="T16" fmla="*/ 0 w 1267"/>
                <a:gd name="T17" fmla="*/ 0 h 222"/>
                <a:gd name="T18" fmla="*/ 0 w 1267"/>
                <a:gd name="T19" fmla="*/ 0 h 222"/>
                <a:gd name="T20" fmla="*/ 0 w 1267"/>
                <a:gd name="T21" fmla="*/ 0 h 222"/>
                <a:gd name="T22" fmla="*/ 0 w 1267"/>
                <a:gd name="T23" fmla="*/ 0 h 222"/>
                <a:gd name="T24" fmla="*/ 0 w 1267"/>
                <a:gd name="T25" fmla="*/ 0 h 222"/>
                <a:gd name="T26" fmla="*/ 0 w 1267"/>
                <a:gd name="T27" fmla="*/ 0 h 222"/>
                <a:gd name="T28" fmla="*/ 0 w 1267"/>
                <a:gd name="T29" fmla="*/ 0 h 222"/>
                <a:gd name="T30" fmla="*/ 0 w 1267"/>
                <a:gd name="T31" fmla="*/ 0 h 222"/>
                <a:gd name="T32" fmla="*/ 0 w 1267"/>
                <a:gd name="T33" fmla="*/ 0 h 222"/>
                <a:gd name="T34" fmla="*/ 0 w 1267"/>
                <a:gd name="T35" fmla="*/ 0 h 222"/>
                <a:gd name="T36" fmla="*/ 0 w 1267"/>
                <a:gd name="T37" fmla="*/ 0 h 222"/>
                <a:gd name="T38" fmla="*/ 0 w 1267"/>
                <a:gd name="T39" fmla="*/ 0 h 222"/>
                <a:gd name="T40" fmla="*/ 0 w 1267"/>
                <a:gd name="T41" fmla="*/ 0 h 222"/>
                <a:gd name="T42" fmla="*/ 0 w 1267"/>
                <a:gd name="T43" fmla="*/ 0 h 222"/>
                <a:gd name="T44" fmla="*/ 0 w 1267"/>
                <a:gd name="T45" fmla="*/ 0 h 222"/>
                <a:gd name="T46" fmla="*/ 0 w 1267"/>
                <a:gd name="T47" fmla="*/ 0 h 222"/>
                <a:gd name="T48" fmla="*/ 0 w 1267"/>
                <a:gd name="T49" fmla="*/ 0 h 222"/>
                <a:gd name="T50" fmla="*/ 0 w 1267"/>
                <a:gd name="T51" fmla="*/ 0 h 222"/>
                <a:gd name="T52" fmla="*/ 0 w 1267"/>
                <a:gd name="T53" fmla="*/ 0 h 222"/>
                <a:gd name="T54" fmla="*/ 0 w 1267"/>
                <a:gd name="T55" fmla="*/ 0 h 222"/>
                <a:gd name="T56" fmla="*/ 0 w 1267"/>
                <a:gd name="T57" fmla="*/ 0 h 222"/>
                <a:gd name="T58" fmla="*/ 0 w 1267"/>
                <a:gd name="T59" fmla="*/ 0 h 222"/>
                <a:gd name="T60" fmla="*/ 0 w 1267"/>
                <a:gd name="T61" fmla="*/ 0 h 222"/>
                <a:gd name="T62" fmla="*/ 0 w 1267"/>
                <a:gd name="T63" fmla="*/ 0 h 222"/>
                <a:gd name="T64" fmla="*/ 0 w 1267"/>
                <a:gd name="T65" fmla="*/ 0 h 222"/>
                <a:gd name="T66" fmla="*/ 0 w 1267"/>
                <a:gd name="T67" fmla="*/ 0 h 222"/>
                <a:gd name="T68" fmla="*/ 0 w 1267"/>
                <a:gd name="T69" fmla="*/ 0 h 222"/>
                <a:gd name="T70" fmla="*/ 0 w 1267"/>
                <a:gd name="T71" fmla="*/ 0 h 222"/>
                <a:gd name="T72" fmla="*/ 0 w 1267"/>
                <a:gd name="T73" fmla="*/ 0 h 222"/>
                <a:gd name="T74" fmla="*/ 0 w 1267"/>
                <a:gd name="T75" fmla="*/ 0 h 222"/>
                <a:gd name="T76" fmla="*/ 0 w 1267"/>
                <a:gd name="T77" fmla="*/ 0 h 222"/>
                <a:gd name="T78" fmla="*/ 0 w 1267"/>
                <a:gd name="T79" fmla="*/ 0 h 222"/>
                <a:gd name="T80" fmla="*/ 0 w 1267"/>
                <a:gd name="T81" fmla="*/ 0 h 222"/>
                <a:gd name="T82" fmla="*/ 0 w 1267"/>
                <a:gd name="T83" fmla="*/ 0 h 222"/>
                <a:gd name="T84" fmla="*/ 0 w 1267"/>
                <a:gd name="T85" fmla="*/ 0 h 222"/>
                <a:gd name="T86" fmla="*/ 0 w 1267"/>
                <a:gd name="T87" fmla="*/ 0 h 222"/>
                <a:gd name="T88" fmla="*/ 0 w 1267"/>
                <a:gd name="T89" fmla="*/ 0 h 222"/>
                <a:gd name="T90" fmla="*/ 0 w 1267"/>
                <a:gd name="T91" fmla="*/ 0 h 222"/>
                <a:gd name="T92" fmla="*/ 0 w 1267"/>
                <a:gd name="T93" fmla="*/ 0 h 222"/>
                <a:gd name="T94" fmla="*/ 0 w 1267"/>
                <a:gd name="T95" fmla="*/ 0 h 22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67"/>
                <a:gd name="T145" fmla="*/ 0 h 222"/>
                <a:gd name="T146" fmla="*/ 1267 w 1267"/>
                <a:gd name="T147" fmla="*/ 222 h 22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67" h="222">
                  <a:moveTo>
                    <a:pt x="86" y="0"/>
                  </a:moveTo>
                  <a:lnTo>
                    <a:pt x="118" y="1"/>
                  </a:lnTo>
                  <a:lnTo>
                    <a:pt x="148" y="3"/>
                  </a:lnTo>
                  <a:lnTo>
                    <a:pt x="176" y="4"/>
                  </a:lnTo>
                  <a:lnTo>
                    <a:pt x="202" y="5"/>
                  </a:lnTo>
                  <a:lnTo>
                    <a:pt x="225" y="6"/>
                  </a:lnTo>
                  <a:lnTo>
                    <a:pt x="247" y="7"/>
                  </a:lnTo>
                  <a:lnTo>
                    <a:pt x="269" y="8"/>
                  </a:lnTo>
                  <a:lnTo>
                    <a:pt x="289" y="8"/>
                  </a:lnTo>
                  <a:lnTo>
                    <a:pt x="308" y="9"/>
                  </a:lnTo>
                  <a:lnTo>
                    <a:pt x="328" y="10"/>
                  </a:lnTo>
                  <a:lnTo>
                    <a:pt x="346" y="11"/>
                  </a:lnTo>
                  <a:lnTo>
                    <a:pt x="365" y="12"/>
                  </a:lnTo>
                  <a:lnTo>
                    <a:pt x="384" y="13"/>
                  </a:lnTo>
                  <a:lnTo>
                    <a:pt x="405" y="13"/>
                  </a:lnTo>
                  <a:lnTo>
                    <a:pt x="425" y="14"/>
                  </a:lnTo>
                  <a:lnTo>
                    <a:pt x="447" y="15"/>
                  </a:lnTo>
                  <a:lnTo>
                    <a:pt x="471" y="16"/>
                  </a:lnTo>
                  <a:lnTo>
                    <a:pt x="495" y="19"/>
                  </a:lnTo>
                  <a:lnTo>
                    <a:pt x="523" y="20"/>
                  </a:lnTo>
                  <a:lnTo>
                    <a:pt x="552" y="21"/>
                  </a:lnTo>
                  <a:lnTo>
                    <a:pt x="584" y="22"/>
                  </a:lnTo>
                  <a:lnTo>
                    <a:pt x="618" y="24"/>
                  </a:lnTo>
                  <a:lnTo>
                    <a:pt x="655" y="26"/>
                  </a:lnTo>
                  <a:lnTo>
                    <a:pt x="695" y="28"/>
                  </a:lnTo>
                  <a:lnTo>
                    <a:pt x="740" y="30"/>
                  </a:lnTo>
                  <a:lnTo>
                    <a:pt x="788" y="32"/>
                  </a:lnTo>
                  <a:lnTo>
                    <a:pt x="839" y="34"/>
                  </a:lnTo>
                  <a:lnTo>
                    <a:pt x="896" y="37"/>
                  </a:lnTo>
                  <a:lnTo>
                    <a:pt x="957" y="39"/>
                  </a:lnTo>
                  <a:lnTo>
                    <a:pt x="1022" y="42"/>
                  </a:lnTo>
                  <a:lnTo>
                    <a:pt x="1093" y="46"/>
                  </a:lnTo>
                  <a:lnTo>
                    <a:pt x="1169" y="50"/>
                  </a:lnTo>
                  <a:lnTo>
                    <a:pt x="1196" y="54"/>
                  </a:lnTo>
                  <a:lnTo>
                    <a:pt x="1217" y="61"/>
                  </a:lnTo>
                  <a:lnTo>
                    <a:pt x="1233" y="70"/>
                  </a:lnTo>
                  <a:lnTo>
                    <a:pt x="1245" y="83"/>
                  </a:lnTo>
                  <a:lnTo>
                    <a:pt x="1254" y="97"/>
                  </a:lnTo>
                  <a:lnTo>
                    <a:pt x="1261" y="112"/>
                  </a:lnTo>
                  <a:lnTo>
                    <a:pt x="1265" y="128"/>
                  </a:lnTo>
                  <a:lnTo>
                    <a:pt x="1267" y="144"/>
                  </a:lnTo>
                  <a:lnTo>
                    <a:pt x="1267" y="163"/>
                  </a:lnTo>
                  <a:lnTo>
                    <a:pt x="1263" y="180"/>
                  </a:lnTo>
                  <a:lnTo>
                    <a:pt x="1255" y="195"/>
                  </a:lnTo>
                  <a:lnTo>
                    <a:pt x="1244" y="206"/>
                  </a:lnTo>
                  <a:lnTo>
                    <a:pt x="1229" y="214"/>
                  </a:lnTo>
                  <a:lnTo>
                    <a:pt x="1213" y="220"/>
                  </a:lnTo>
                  <a:lnTo>
                    <a:pt x="1193" y="222"/>
                  </a:lnTo>
                  <a:lnTo>
                    <a:pt x="1172" y="222"/>
                  </a:lnTo>
                  <a:lnTo>
                    <a:pt x="1140" y="221"/>
                  </a:lnTo>
                  <a:lnTo>
                    <a:pt x="1109" y="219"/>
                  </a:lnTo>
                  <a:lnTo>
                    <a:pt x="1082" y="218"/>
                  </a:lnTo>
                  <a:lnTo>
                    <a:pt x="1056" y="217"/>
                  </a:lnTo>
                  <a:lnTo>
                    <a:pt x="1032" y="216"/>
                  </a:lnTo>
                  <a:lnTo>
                    <a:pt x="1010" y="215"/>
                  </a:lnTo>
                  <a:lnTo>
                    <a:pt x="989" y="214"/>
                  </a:lnTo>
                  <a:lnTo>
                    <a:pt x="969" y="213"/>
                  </a:lnTo>
                  <a:lnTo>
                    <a:pt x="950" y="212"/>
                  </a:lnTo>
                  <a:lnTo>
                    <a:pt x="930" y="211"/>
                  </a:lnTo>
                  <a:lnTo>
                    <a:pt x="911" y="210"/>
                  </a:lnTo>
                  <a:lnTo>
                    <a:pt x="893" y="209"/>
                  </a:lnTo>
                  <a:lnTo>
                    <a:pt x="873" y="208"/>
                  </a:lnTo>
                  <a:lnTo>
                    <a:pt x="853" y="208"/>
                  </a:lnTo>
                  <a:lnTo>
                    <a:pt x="833" y="207"/>
                  </a:lnTo>
                  <a:lnTo>
                    <a:pt x="811" y="206"/>
                  </a:lnTo>
                  <a:lnTo>
                    <a:pt x="788" y="205"/>
                  </a:lnTo>
                  <a:lnTo>
                    <a:pt x="764" y="203"/>
                  </a:lnTo>
                  <a:lnTo>
                    <a:pt x="736" y="202"/>
                  </a:lnTo>
                  <a:lnTo>
                    <a:pt x="707" y="201"/>
                  </a:lnTo>
                  <a:lnTo>
                    <a:pt x="675" y="200"/>
                  </a:lnTo>
                  <a:lnTo>
                    <a:pt x="641" y="198"/>
                  </a:lnTo>
                  <a:lnTo>
                    <a:pt x="603" y="197"/>
                  </a:lnTo>
                  <a:lnTo>
                    <a:pt x="562" y="195"/>
                  </a:lnTo>
                  <a:lnTo>
                    <a:pt x="519" y="192"/>
                  </a:lnTo>
                  <a:lnTo>
                    <a:pt x="471" y="190"/>
                  </a:lnTo>
                  <a:lnTo>
                    <a:pt x="418" y="188"/>
                  </a:lnTo>
                  <a:lnTo>
                    <a:pt x="362" y="185"/>
                  </a:lnTo>
                  <a:lnTo>
                    <a:pt x="301" y="183"/>
                  </a:lnTo>
                  <a:lnTo>
                    <a:pt x="235" y="180"/>
                  </a:lnTo>
                  <a:lnTo>
                    <a:pt x="164" y="177"/>
                  </a:lnTo>
                  <a:lnTo>
                    <a:pt x="88" y="174"/>
                  </a:lnTo>
                  <a:lnTo>
                    <a:pt x="70" y="171"/>
                  </a:lnTo>
                  <a:lnTo>
                    <a:pt x="55" y="164"/>
                  </a:lnTo>
                  <a:lnTo>
                    <a:pt x="40" y="155"/>
                  </a:lnTo>
                  <a:lnTo>
                    <a:pt x="27" y="143"/>
                  </a:lnTo>
                  <a:lnTo>
                    <a:pt x="16" y="128"/>
                  </a:lnTo>
                  <a:lnTo>
                    <a:pt x="7" y="112"/>
                  </a:lnTo>
                  <a:lnTo>
                    <a:pt x="2" y="93"/>
                  </a:lnTo>
                  <a:lnTo>
                    <a:pt x="0" y="72"/>
                  </a:lnTo>
                  <a:lnTo>
                    <a:pt x="1" y="57"/>
                  </a:lnTo>
                  <a:lnTo>
                    <a:pt x="6" y="42"/>
                  </a:lnTo>
                  <a:lnTo>
                    <a:pt x="13" y="30"/>
                  </a:lnTo>
                  <a:lnTo>
                    <a:pt x="24" y="20"/>
                  </a:lnTo>
                  <a:lnTo>
                    <a:pt x="37" y="10"/>
                  </a:lnTo>
                  <a:lnTo>
                    <a:pt x="51" y="4"/>
                  </a:lnTo>
                  <a:lnTo>
                    <a:pt x="68" y="1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07" name="Freeform 611"/>
            <p:cNvSpPr>
              <a:spLocks/>
            </p:cNvSpPr>
            <p:nvPr/>
          </p:nvSpPr>
          <p:spPr bwMode="auto">
            <a:xfrm>
              <a:off x="4353" y="2389"/>
              <a:ext cx="126" cy="17"/>
            </a:xfrm>
            <a:custGeom>
              <a:avLst/>
              <a:gdLst>
                <a:gd name="T0" fmla="*/ 0 w 1258"/>
                <a:gd name="T1" fmla="*/ 0 h 210"/>
                <a:gd name="T2" fmla="*/ 0 w 1258"/>
                <a:gd name="T3" fmla="*/ 0 h 210"/>
                <a:gd name="T4" fmla="*/ 0 w 1258"/>
                <a:gd name="T5" fmla="*/ 0 h 210"/>
                <a:gd name="T6" fmla="*/ 0 w 1258"/>
                <a:gd name="T7" fmla="*/ 0 h 210"/>
                <a:gd name="T8" fmla="*/ 0 w 1258"/>
                <a:gd name="T9" fmla="*/ 0 h 210"/>
                <a:gd name="T10" fmla="*/ 0 w 1258"/>
                <a:gd name="T11" fmla="*/ 0 h 210"/>
                <a:gd name="T12" fmla="*/ 0 w 1258"/>
                <a:gd name="T13" fmla="*/ 0 h 210"/>
                <a:gd name="T14" fmla="*/ 0 w 1258"/>
                <a:gd name="T15" fmla="*/ 0 h 210"/>
                <a:gd name="T16" fmla="*/ 0 w 1258"/>
                <a:gd name="T17" fmla="*/ 0 h 210"/>
                <a:gd name="T18" fmla="*/ 0 w 1258"/>
                <a:gd name="T19" fmla="*/ 0 h 210"/>
                <a:gd name="T20" fmla="*/ 0 w 1258"/>
                <a:gd name="T21" fmla="*/ 0 h 210"/>
                <a:gd name="T22" fmla="*/ 0 w 1258"/>
                <a:gd name="T23" fmla="*/ 0 h 210"/>
                <a:gd name="T24" fmla="*/ 0 w 1258"/>
                <a:gd name="T25" fmla="*/ 0 h 210"/>
                <a:gd name="T26" fmla="*/ 0 w 1258"/>
                <a:gd name="T27" fmla="*/ 0 h 210"/>
                <a:gd name="T28" fmla="*/ 0 w 1258"/>
                <a:gd name="T29" fmla="*/ 0 h 210"/>
                <a:gd name="T30" fmla="*/ 0 w 1258"/>
                <a:gd name="T31" fmla="*/ 0 h 210"/>
                <a:gd name="T32" fmla="*/ 0 w 1258"/>
                <a:gd name="T33" fmla="*/ 0 h 210"/>
                <a:gd name="T34" fmla="*/ 0 w 1258"/>
                <a:gd name="T35" fmla="*/ 0 h 210"/>
                <a:gd name="T36" fmla="*/ 0 w 1258"/>
                <a:gd name="T37" fmla="*/ 0 h 210"/>
                <a:gd name="T38" fmla="*/ 0 w 1258"/>
                <a:gd name="T39" fmla="*/ 0 h 210"/>
                <a:gd name="T40" fmla="*/ 0 w 1258"/>
                <a:gd name="T41" fmla="*/ 0 h 210"/>
                <a:gd name="T42" fmla="*/ 0 w 1258"/>
                <a:gd name="T43" fmla="*/ 0 h 210"/>
                <a:gd name="T44" fmla="*/ 0 w 1258"/>
                <a:gd name="T45" fmla="*/ 0 h 210"/>
                <a:gd name="T46" fmla="*/ 0 w 1258"/>
                <a:gd name="T47" fmla="*/ 0 h 210"/>
                <a:gd name="T48" fmla="*/ 0 w 1258"/>
                <a:gd name="T49" fmla="*/ 0 h 210"/>
                <a:gd name="T50" fmla="*/ 0 w 1258"/>
                <a:gd name="T51" fmla="*/ 0 h 210"/>
                <a:gd name="T52" fmla="*/ 0 w 1258"/>
                <a:gd name="T53" fmla="*/ 0 h 210"/>
                <a:gd name="T54" fmla="*/ 0 w 1258"/>
                <a:gd name="T55" fmla="*/ 0 h 210"/>
                <a:gd name="T56" fmla="*/ 0 w 1258"/>
                <a:gd name="T57" fmla="*/ 0 h 210"/>
                <a:gd name="T58" fmla="*/ 0 w 1258"/>
                <a:gd name="T59" fmla="*/ 0 h 210"/>
                <a:gd name="T60" fmla="*/ 0 w 1258"/>
                <a:gd name="T61" fmla="*/ 0 h 210"/>
                <a:gd name="T62" fmla="*/ 0 w 1258"/>
                <a:gd name="T63" fmla="*/ 0 h 210"/>
                <a:gd name="T64" fmla="*/ 0 w 1258"/>
                <a:gd name="T65" fmla="*/ 0 h 210"/>
                <a:gd name="T66" fmla="*/ 0 w 1258"/>
                <a:gd name="T67" fmla="*/ 0 h 210"/>
                <a:gd name="T68" fmla="*/ 0 w 1258"/>
                <a:gd name="T69" fmla="*/ 0 h 21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58"/>
                <a:gd name="T106" fmla="*/ 0 h 210"/>
                <a:gd name="T107" fmla="*/ 1258 w 1258"/>
                <a:gd name="T108" fmla="*/ 210 h 21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58" h="210">
                  <a:moveTo>
                    <a:pt x="81" y="0"/>
                  </a:moveTo>
                  <a:lnTo>
                    <a:pt x="1164" y="50"/>
                  </a:lnTo>
                  <a:lnTo>
                    <a:pt x="1191" y="53"/>
                  </a:lnTo>
                  <a:lnTo>
                    <a:pt x="1211" y="60"/>
                  </a:lnTo>
                  <a:lnTo>
                    <a:pt x="1226" y="70"/>
                  </a:lnTo>
                  <a:lnTo>
                    <a:pt x="1237" y="80"/>
                  </a:lnTo>
                  <a:lnTo>
                    <a:pt x="1244" y="92"/>
                  </a:lnTo>
                  <a:lnTo>
                    <a:pt x="1250" y="106"/>
                  </a:lnTo>
                  <a:lnTo>
                    <a:pt x="1254" y="120"/>
                  </a:lnTo>
                  <a:lnTo>
                    <a:pt x="1257" y="134"/>
                  </a:lnTo>
                  <a:lnTo>
                    <a:pt x="1258" y="154"/>
                  </a:lnTo>
                  <a:lnTo>
                    <a:pt x="1255" y="170"/>
                  </a:lnTo>
                  <a:lnTo>
                    <a:pt x="1246" y="184"/>
                  </a:lnTo>
                  <a:lnTo>
                    <a:pt x="1235" y="195"/>
                  </a:lnTo>
                  <a:lnTo>
                    <a:pt x="1221" y="202"/>
                  </a:lnTo>
                  <a:lnTo>
                    <a:pt x="1205" y="207"/>
                  </a:lnTo>
                  <a:lnTo>
                    <a:pt x="1186" y="210"/>
                  </a:lnTo>
                  <a:lnTo>
                    <a:pt x="1167" y="210"/>
                  </a:lnTo>
                  <a:lnTo>
                    <a:pt x="83" y="162"/>
                  </a:lnTo>
                  <a:lnTo>
                    <a:pt x="68" y="159"/>
                  </a:lnTo>
                  <a:lnTo>
                    <a:pt x="54" y="152"/>
                  </a:lnTo>
                  <a:lnTo>
                    <a:pt x="40" y="144"/>
                  </a:lnTo>
                  <a:lnTo>
                    <a:pt x="28" y="132"/>
                  </a:lnTo>
                  <a:lnTo>
                    <a:pt x="17" y="118"/>
                  </a:lnTo>
                  <a:lnTo>
                    <a:pt x="8" y="102"/>
                  </a:lnTo>
                  <a:lnTo>
                    <a:pt x="2" y="83"/>
                  </a:lnTo>
                  <a:lnTo>
                    <a:pt x="0" y="62"/>
                  </a:lnTo>
                  <a:lnTo>
                    <a:pt x="2" y="49"/>
                  </a:lnTo>
                  <a:lnTo>
                    <a:pt x="6" y="37"/>
                  </a:lnTo>
                  <a:lnTo>
                    <a:pt x="15" y="26"/>
                  </a:lnTo>
                  <a:lnTo>
                    <a:pt x="24" y="17"/>
                  </a:lnTo>
                  <a:lnTo>
                    <a:pt x="36" y="10"/>
                  </a:lnTo>
                  <a:lnTo>
                    <a:pt x="50" y="3"/>
                  </a:lnTo>
                  <a:lnTo>
                    <a:pt x="64" y="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08" name="Freeform 612"/>
            <p:cNvSpPr>
              <a:spLocks/>
            </p:cNvSpPr>
            <p:nvPr/>
          </p:nvSpPr>
          <p:spPr bwMode="auto">
            <a:xfrm>
              <a:off x="4354" y="2386"/>
              <a:ext cx="38" cy="15"/>
            </a:xfrm>
            <a:custGeom>
              <a:avLst/>
              <a:gdLst>
                <a:gd name="T0" fmla="*/ 0 w 377"/>
                <a:gd name="T1" fmla="*/ 0 h 178"/>
                <a:gd name="T2" fmla="*/ 0 w 377"/>
                <a:gd name="T3" fmla="*/ 0 h 178"/>
                <a:gd name="T4" fmla="*/ 0 w 377"/>
                <a:gd name="T5" fmla="*/ 0 h 178"/>
                <a:gd name="T6" fmla="*/ 0 w 377"/>
                <a:gd name="T7" fmla="*/ 0 h 178"/>
                <a:gd name="T8" fmla="*/ 0 w 377"/>
                <a:gd name="T9" fmla="*/ 0 h 178"/>
                <a:gd name="T10" fmla="*/ 0 w 377"/>
                <a:gd name="T11" fmla="*/ 0 h 178"/>
                <a:gd name="T12" fmla="*/ 0 w 377"/>
                <a:gd name="T13" fmla="*/ 0 h 178"/>
                <a:gd name="T14" fmla="*/ 0 w 377"/>
                <a:gd name="T15" fmla="*/ 0 h 178"/>
                <a:gd name="T16" fmla="*/ 0 w 377"/>
                <a:gd name="T17" fmla="*/ 0 h 178"/>
                <a:gd name="T18" fmla="*/ 0 w 377"/>
                <a:gd name="T19" fmla="*/ 0 h 178"/>
                <a:gd name="T20" fmla="*/ 0 w 377"/>
                <a:gd name="T21" fmla="*/ 0 h 178"/>
                <a:gd name="T22" fmla="*/ 0 w 377"/>
                <a:gd name="T23" fmla="*/ 0 h 178"/>
                <a:gd name="T24" fmla="*/ 0 w 377"/>
                <a:gd name="T25" fmla="*/ 0 h 178"/>
                <a:gd name="T26" fmla="*/ 0 w 377"/>
                <a:gd name="T27" fmla="*/ 0 h 178"/>
                <a:gd name="T28" fmla="*/ 0 w 377"/>
                <a:gd name="T29" fmla="*/ 0 h 178"/>
                <a:gd name="T30" fmla="*/ 0 w 377"/>
                <a:gd name="T31" fmla="*/ 0 h 178"/>
                <a:gd name="T32" fmla="*/ 0 w 377"/>
                <a:gd name="T33" fmla="*/ 0 h 178"/>
                <a:gd name="T34" fmla="*/ 0 w 377"/>
                <a:gd name="T35" fmla="*/ 0 h 178"/>
                <a:gd name="T36" fmla="*/ 0 w 377"/>
                <a:gd name="T37" fmla="*/ 0 h 178"/>
                <a:gd name="T38" fmla="*/ 0 w 377"/>
                <a:gd name="T39" fmla="*/ 0 h 178"/>
                <a:gd name="T40" fmla="*/ 0 w 377"/>
                <a:gd name="T41" fmla="*/ 0 h 178"/>
                <a:gd name="T42" fmla="*/ 0 w 377"/>
                <a:gd name="T43" fmla="*/ 0 h 178"/>
                <a:gd name="T44" fmla="*/ 0 w 377"/>
                <a:gd name="T45" fmla="*/ 0 h 178"/>
                <a:gd name="T46" fmla="*/ 0 w 377"/>
                <a:gd name="T47" fmla="*/ 0 h 178"/>
                <a:gd name="T48" fmla="*/ 0 w 377"/>
                <a:gd name="T49" fmla="*/ 0 h 178"/>
                <a:gd name="T50" fmla="*/ 0 w 377"/>
                <a:gd name="T51" fmla="*/ 0 h 178"/>
                <a:gd name="T52" fmla="*/ 0 w 377"/>
                <a:gd name="T53" fmla="*/ 0 h 178"/>
                <a:gd name="T54" fmla="*/ 0 w 377"/>
                <a:gd name="T55" fmla="*/ 0 h 178"/>
                <a:gd name="T56" fmla="*/ 0 w 377"/>
                <a:gd name="T57" fmla="*/ 0 h 178"/>
                <a:gd name="T58" fmla="*/ 0 w 377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78"/>
                <a:gd name="T92" fmla="*/ 377 w 377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78">
                  <a:moveTo>
                    <a:pt x="357" y="178"/>
                  </a:moveTo>
                  <a:lnTo>
                    <a:pt x="364" y="177"/>
                  </a:lnTo>
                  <a:lnTo>
                    <a:pt x="370" y="173"/>
                  </a:lnTo>
                  <a:lnTo>
                    <a:pt x="374" y="167"/>
                  </a:lnTo>
                  <a:lnTo>
                    <a:pt x="377" y="159"/>
                  </a:lnTo>
                  <a:lnTo>
                    <a:pt x="374" y="34"/>
                  </a:lnTo>
                  <a:lnTo>
                    <a:pt x="372" y="26"/>
                  </a:lnTo>
                  <a:lnTo>
                    <a:pt x="368" y="20"/>
                  </a:lnTo>
                  <a:lnTo>
                    <a:pt x="361" y="16"/>
                  </a:lnTo>
                  <a:lnTo>
                    <a:pt x="352" y="15"/>
                  </a:lnTo>
                  <a:lnTo>
                    <a:pt x="193" y="4"/>
                  </a:lnTo>
                  <a:lnTo>
                    <a:pt x="74" y="0"/>
                  </a:lnTo>
                  <a:lnTo>
                    <a:pt x="58" y="0"/>
                  </a:lnTo>
                  <a:lnTo>
                    <a:pt x="44" y="3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3" y="27"/>
                  </a:lnTo>
                  <a:lnTo>
                    <a:pt x="6" y="40"/>
                  </a:lnTo>
                  <a:lnTo>
                    <a:pt x="1" y="52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3" y="104"/>
                  </a:lnTo>
                  <a:lnTo>
                    <a:pt x="8" y="117"/>
                  </a:lnTo>
                  <a:lnTo>
                    <a:pt x="15" y="130"/>
                  </a:lnTo>
                  <a:lnTo>
                    <a:pt x="25" y="140"/>
                  </a:lnTo>
                  <a:lnTo>
                    <a:pt x="35" y="149"/>
                  </a:lnTo>
                  <a:lnTo>
                    <a:pt x="48" y="156"/>
                  </a:lnTo>
                  <a:lnTo>
                    <a:pt x="61" y="161"/>
                  </a:lnTo>
                  <a:lnTo>
                    <a:pt x="76" y="163"/>
                  </a:lnTo>
                  <a:lnTo>
                    <a:pt x="357" y="178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09" name="Freeform 613"/>
            <p:cNvSpPr>
              <a:spLocks/>
            </p:cNvSpPr>
            <p:nvPr/>
          </p:nvSpPr>
          <p:spPr bwMode="auto">
            <a:xfrm>
              <a:off x="4441" y="2390"/>
              <a:ext cx="37" cy="14"/>
            </a:xfrm>
            <a:custGeom>
              <a:avLst/>
              <a:gdLst>
                <a:gd name="T0" fmla="*/ 0 w 376"/>
                <a:gd name="T1" fmla="*/ 0 h 176"/>
                <a:gd name="T2" fmla="*/ 0 w 376"/>
                <a:gd name="T3" fmla="*/ 0 h 176"/>
                <a:gd name="T4" fmla="*/ 0 w 376"/>
                <a:gd name="T5" fmla="*/ 0 h 176"/>
                <a:gd name="T6" fmla="*/ 0 w 376"/>
                <a:gd name="T7" fmla="*/ 0 h 176"/>
                <a:gd name="T8" fmla="*/ 0 w 376"/>
                <a:gd name="T9" fmla="*/ 0 h 176"/>
                <a:gd name="T10" fmla="*/ 0 w 376"/>
                <a:gd name="T11" fmla="*/ 0 h 176"/>
                <a:gd name="T12" fmla="*/ 0 w 376"/>
                <a:gd name="T13" fmla="*/ 0 h 176"/>
                <a:gd name="T14" fmla="*/ 0 w 376"/>
                <a:gd name="T15" fmla="*/ 0 h 176"/>
                <a:gd name="T16" fmla="*/ 0 w 376"/>
                <a:gd name="T17" fmla="*/ 0 h 176"/>
                <a:gd name="T18" fmla="*/ 0 w 376"/>
                <a:gd name="T19" fmla="*/ 0 h 176"/>
                <a:gd name="T20" fmla="*/ 0 w 376"/>
                <a:gd name="T21" fmla="*/ 0 h 176"/>
                <a:gd name="T22" fmla="*/ 0 w 376"/>
                <a:gd name="T23" fmla="*/ 0 h 176"/>
                <a:gd name="T24" fmla="*/ 0 w 376"/>
                <a:gd name="T25" fmla="*/ 0 h 176"/>
                <a:gd name="T26" fmla="*/ 0 w 376"/>
                <a:gd name="T27" fmla="*/ 0 h 176"/>
                <a:gd name="T28" fmla="*/ 0 w 376"/>
                <a:gd name="T29" fmla="*/ 0 h 176"/>
                <a:gd name="T30" fmla="*/ 0 w 376"/>
                <a:gd name="T31" fmla="*/ 0 h 176"/>
                <a:gd name="T32" fmla="*/ 0 w 376"/>
                <a:gd name="T33" fmla="*/ 0 h 176"/>
                <a:gd name="T34" fmla="*/ 0 w 376"/>
                <a:gd name="T35" fmla="*/ 0 h 176"/>
                <a:gd name="T36" fmla="*/ 0 w 376"/>
                <a:gd name="T37" fmla="*/ 0 h 176"/>
                <a:gd name="T38" fmla="*/ 0 w 376"/>
                <a:gd name="T39" fmla="*/ 0 h 176"/>
                <a:gd name="T40" fmla="*/ 0 w 376"/>
                <a:gd name="T41" fmla="*/ 0 h 176"/>
                <a:gd name="T42" fmla="*/ 0 w 376"/>
                <a:gd name="T43" fmla="*/ 0 h 176"/>
                <a:gd name="T44" fmla="*/ 0 w 376"/>
                <a:gd name="T45" fmla="*/ 0 h 176"/>
                <a:gd name="T46" fmla="*/ 0 w 376"/>
                <a:gd name="T47" fmla="*/ 0 h 176"/>
                <a:gd name="T48" fmla="*/ 0 w 376"/>
                <a:gd name="T49" fmla="*/ 0 h 176"/>
                <a:gd name="T50" fmla="*/ 0 w 376"/>
                <a:gd name="T51" fmla="*/ 0 h 176"/>
                <a:gd name="T52" fmla="*/ 0 w 376"/>
                <a:gd name="T53" fmla="*/ 0 h 176"/>
                <a:gd name="T54" fmla="*/ 0 w 376"/>
                <a:gd name="T55" fmla="*/ 0 h 176"/>
                <a:gd name="T56" fmla="*/ 0 w 376"/>
                <a:gd name="T57" fmla="*/ 0 h 176"/>
                <a:gd name="T58" fmla="*/ 0 w 376"/>
                <a:gd name="T59" fmla="*/ 0 h 1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6"/>
                <a:gd name="T92" fmla="*/ 376 w 376"/>
                <a:gd name="T93" fmla="*/ 176 h 17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6">
                  <a:moveTo>
                    <a:pt x="25" y="163"/>
                  </a:moveTo>
                  <a:lnTo>
                    <a:pt x="18" y="162"/>
                  </a:lnTo>
                  <a:lnTo>
                    <a:pt x="11" y="157"/>
                  </a:lnTo>
                  <a:lnTo>
                    <a:pt x="5" y="151"/>
                  </a:lnTo>
                  <a:lnTo>
                    <a:pt x="2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7" y="5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182" y="7"/>
                  </a:lnTo>
                  <a:lnTo>
                    <a:pt x="301" y="12"/>
                  </a:lnTo>
                  <a:lnTo>
                    <a:pt x="317" y="14"/>
                  </a:lnTo>
                  <a:lnTo>
                    <a:pt x="331" y="19"/>
                  </a:lnTo>
                  <a:lnTo>
                    <a:pt x="343" y="26"/>
                  </a:lnTo>
                  <a:lnTo>
                    <a:pt x="354" y="35"/>
                  </a:lnTo>
                  <a:lnTo>
                    <a:pt x="363" y="46"/>
                  </a:lnTo>
                  <a:lnTo>
                    <a:pt x="370" y="59"/>
                  </a:lnTo>
                  <a:lnTo>
                    <a:pt x="375" y="72"/>
                  </a:lnTo>
                  <a:lnTo>
                    <a:pt x="376" y="87"/>
                  </a:lnTo>
                  <a:lnTo>
                    <a:pt x="376" y="108"/>
                  </a:lnTo>
                  <a:lnTo>
                    <a:pt x="375" y="123"/>
                  </a:lnTo>
                  <a:lnTo>
                    <a:pt x="371" y="135"/>
                  </a:lnTo>
                  <a:lnTo>
                    <a:pt x="365" y="148"/>
                  </a:lnTo>
                  <a:lnTo>
                    <a:pt x="357" y="157"/>
                  </a:lnTo>
                  <a:lnTo>
                    <a:pt x="346" y="165"/>
                  </a:lnTo>
                  <a:lnTo>
                    <a:pt x="334" y="172"/>
                  </a:lnTo>
                  <a:lnTo>
                    <a:pt x="321" y="175"/>
                  </a:lnTo>
                  <a:lnTo>
                    <a:pt x="306" y="176"/>
                  </a:lnTo>
                  <a:lnTo>
                    <a:pt x="25" y="163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10" name="Freeform 614"/>
            <p:cNvSpPr>
              <a:spLocks/>
            </p:cNvSpPr>
            <p:nvPr/>
          </p:nvSpPr>
          <p:spPr bwMode="auto">
            <a:xfrm>
              <a:off x="4397" y="2388"/>
              <a:ext cx="38" cy="15"/>
            </a:xfrm>
            <a:custGeom>
              <a:avLst/>
              <a:gdLst>
                <a:gd name="T0" fmla="*/ 0 w 378"/>
                <a:gd name="T1" fmla="*/ 0 h 179"/>
                <a:gd name="T2" fmla="*/ 0 w 378"/>
                <a:gd name="T3" fmla="*/ 0 h 179"/>
                <a:gd name="T4" fmla="*/ 0 w 378"/>
                <a:gd name="T5" fmla="*/ 0 h 179"/>
                <a:gd name="T6" fmla="*/ 0 w 378"/>
                <a:gd name="T7" fmla="*/ 0 h 179"/>
                <a:gd name="T8" fmla="*/ 0 w 378"/>
                <a:gd name="T9" fmla="*/ 0 h 179"/>
                <a:gd name="T10" fmla="*/ 0 w 378"/>
                <a:gd name="T11" fmla="*/ 0 h 179"/>
                <a:gd name="T12" fmla="*/ 0 w 378"/>
                <a:gd name="T13" fmla="*/ 0 h 179"/>
                <a:gd name="T14" fmla="*/ 0 w 378"/>
                <a:gd name="T15" fmla="*/ 0 h 179"/>
                <a:gd name="T16" fmla="*/ 0 w 378"/>
                <a:gd name="T17" fmla="*/ 0 h 179"/>
                <a:gd name="T18" fmla="*/ 0 w 378"/>
                <a:gd name="T19" fmla="*/ 0 h 179"/>
                <a:gd name="T20" fmla="*/ 0 w 378"/>
                <a:gd name="T21" fmla="*/ 0 h 179"/>
                <a:gd name="T22" fmla="*/ 0 w 378"/>
                <a:gd name="T23" fmla="*/ 0 h 179"/>
                <a:gd name="T24" fmla="*/ 0 w 378"/>
                <a:gd name="T25" fmla="*/ 0 h 179"/>
                <a:gd name="T26" fmla="*/ 0 w 378"/>
                <a:gd name="T27" fmla="*/ 0 h 179"/>
                <a:gd name="T28" fmla="*/ 0 w 378"/>
                <a:gd name="T29" fmla="*/ 0 h 179"/>
                <a:gd name="T30" fmla="*/ 0 w 378"/>
                <a:gd name="T31" fmla="*/ 0 h 179"/>
                <a:gd name="T32" fmla="*/ 0 w 378"/>
                <a:gd name="T33" fmla="*/ 0 h 179"/>
                <a:gd name="T34" fmla="*/ 0 w 378"/>
                <a:gd name="T35" fmla="*/ 0 h 179"/>
                <a:gd name="T36" fmla="*/ 0 w 378"/>
                <a:gd name="T37" fmla="*/ 0 h 179"/>
                <a:gd name="T38" fmla="*/ 0 w 378"/>
                <a:gd name="T39" fmla="*/ 0 h 179"/>
                <a:gd name="T40" fmla="*/ 0 w 378"/>
                <a:gd name="T41" fmla="*/ 0 h 1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8"/>
                <a:gd name="T64" fmla="*/ 0 h 179"/>
                <a:gd name="T65" fmla="*/ 378 w 378"/>
                <a:gd name="T66" fmla="*/ 179 h 1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8" h="179">
                  <a:moveTo>
                    <a:pt x="21" y="0"/>
                  </a:moveTo>
                  <a:lnTo>
                    <a:pt x="354" y="15"/>
                  </a:lnTo>
                  <a:lnTo>
                    <a:pt x="362" y="18"/>
                  </a:lnTo>
                  <a:lnTo>
                    <a:pt x="368" y="23"/>
                  </a:lnTo>
                  <a:lnTo>
                    <a:pt x="373" y="29"/>
                  </a:lnTo>
                  <a:lnTo>
                    <a:pt x="375" y="36"/>
                  </a:lnTo>
                  <a:lnTo>
                    <a:pt x="378" y="160"/>
                  </a:lnTo>
                  <a:lnTo>
                    <a:pt x="377" y="169"/>
                  </a:lnTo>
                  <a:lnTo>
                    <a:pt x="372" y="174"/>
                  </a:lnTo>
                  <a:lnTo>
                    <a:pt x="366" y="178"/>
                  </a:lnTo>
                  <a:lnTo>
                    <a:pt x="358" y="179"/>
                  </a:lnTo>
                  <a:lnTo>
                    <a:pt x="25" y="163"/>
                  </a:lnTo>
                  <a:lnTo>
                    <a:pt x="17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3"/>
                  </a:lnTo>
                  <a:lnTo>
                    <a:pt x="0" y="19"/>
                  </a:lnTo>
                  <a:lnTo>
                    <a:pt x="2" y="10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11" name="Freeform 615"/>
            <p:cNvSpPr>
              <a:spLocks/>
            </p:cNvSpPr>
            <p:nvPr/>
          </p:nvSpPr>
          <p:spPr bwMode="auto">
            <a:xfrm>
              <a:off x="4356" y="2385"/>
              <a:ext cx="38" cy="15"/>
            </a:xfrm>
            <a:custGeom>
              <a:avLst/>
              <a:gdLst>
                <a:gd name="T0" fmla="*/ 0 w 377"/>
                <a:gd name="T1" fmla="*/ 0 h 178"/>
                <a:gd name="T2" fmla="*/ 0 w 377"/>
                <a:gd name="T3" fmla="*/ 0 h 178"/>
                <a:gd name="T4" fmla="*/ 0 w 377"/>
                <a:gd name="T5" fmla="*/ 0 h 178"/>
                <a:gd name="T6" fmla="*/ 0 w 377"/>
                <a:gd name="T7" fmla="*/ 0 h 178"/>
                <a:gd name="T8" fmla="*/ 0 w 377"/>
                <a:gd name="T9" fmla="*/ 0 h 178"/>
                <a:gd name="T10" fmla="*/ 0 w 377"/>
                <a:gd name="T11" fmla="*/ 0 h 178"/>
                <a:gd name="T12" fmla="*/ 0 w 377"/>
                <a:gd name="T13" fmla="*/ 0 h 178"/>
                <a:gd name="T14" fmla="*/ 0 w 377"/>
                <a:gd name="T15" fmla="*/ 0 h 178"/>
                <a:gd name="T16" fmla="*/ 0 w 377"/>
                <a:gd name="T17" fmla="*/ 0 h 178"/>
                <a:gd name="T18" fmla="*/ 0 w 377"/>
                <a:gd name="T19" fmla="*/ 0 h 178"/>
                <a:gd name="T20" fmla="*/ 0 w 377"/>
                <a:gd name="T21" fmla="*/ 0 h 178"/>
                <a:gd name="T22" fmla="*/ 0 w 377"/>
                <a:gd name="T23" fmla="*/ 0 h 178"/>
                <a:gd name="T24" fmla="*/ 0 w 377"/>
                <a:gd name="T25" fmla="*/ 0 h 178"/>
                <a:gd name="T26" fmla="*/ 0 w 377"/>
                <a:gd name="T27" fmla="*/ 0 h 178"/>
                <a:gd name="T28" fmla="*/ 0 w 377"/>
                <a:gd name="T29" fmla="*/ 0 h 178"/>
                <a:gd name="T30" fmla="*/ 0 w 377"/>
                <a:gd name="T31" fmla="*/ 0 h 178"/>
                <a:gd name="T32" fmla="*/ 0 w 377"/>
                <a:gd name="T33" fmla="*/ 0 h 178"/>
                <a:gd name="T34" fmla="*/ 0 w 377"/>
                <a:gd name="T35" fmla="*/ 0 h 178"/>
                <a:gd name="T36" fmla="*/ 0 w 377"/>
                <a:gd name="T37" fmla="*/ 0 h 178"/>
                <a:gd name="T38" fmla="*/ 0 w 377"/>
                <a:gd name="T39" fmla="*/ 0 h 178"/>
                <a:gd name="T40" fmla="*/ 0 w 377"/>
                <a:gd name="T41" fmla="*/ 0 h 178"/>
                <a:gd name="T42" fmla="*/ 0 w 377"/>
                <a:gd name="T43" fmla="*/ 0 h 178"/>
                <a:gd name="T44" fmla="*/ 0 w 377"/>
                <a:gd name="T45" fmla="*/ 0 h 178"/>
                <a:gd name="T46" fmla="*/ 0 w 377"/>
                <a:gd name="T47" fmla="*/ 0 h 178"/>
                <a:gd name="T48" fmla="*/ 0 w 377"/>
                <a:gd name="T49" fmla="*/ 0 h 178"/>
                <a:gd name="T50" fmla="*/ 0 w 377"/>
                <a:gd name="T51" fmla="*/ 0 h 178"/>
                <a:gd name="T52" fmla="*/ 0 w 377"/>
                <a:gd name="T53" fmla="*/ 0 h 178"/>
                <a:gd name="T54" fmla="*/ 0 w 377"/>
                <a:gd name="T55" fmla="*/ 0 h 178"/>
                <a:gd name="T56" fmla="*/ 0 w 377"/>
                <a:gd name="T57" fmla="*/ 0 h 178"/>
                <a:gd name="T58" fmla="*/ 0 w 377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78"/>
                <a:gd name="T92" fmla="*/ 377 w 377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78">
                  <a:moveTo>
                    <a:pt x="355" y="178"/>
                  </a:moveTo>
                  <a:lnTo>
                    <a:pt x="363" y="177"/>
                  </a:lnTo>
                  <a:lnTo>
                    <a:pt x="370" y="173"/>
                  </a:lnTo>
                  <a:lnTo>
                    <a:pt x="375" y="166"/>
                  </a:lnTo>
                  <a:lnTo>
                    <a:pt x="377" y="158"/>
                  </a:lnTo>
                  <a:lnTo>
                    <a:pt x="374" y="34"/>
                  </a:lnTo>
                  <a:lnTo>
                    <a:pt x="371" y="26"/>
                  </a:lnTo>
                  <a:lnTo>
                    <a:pt x="366" y="19"/>
                  </a:lnTo>
                  <a:lnTo>
                    <a:pt x="360" y="15"/>
                  </a:lnTo>
                  <a:lnTo>
                    <a:pt x="352" y="14"/>
                  </a:lnTo>
                  <a:lnTo>
                    <a:pt x="190" y="5"/>
                  </a:lnTo>
                  <a:lnTo>
                    <a:pt x="71" y="0"/>
                  </a:lnTo>
                  <a:lnTo>
                    <a:pt x="56" y="1"/>
                  </a:lnTo>
                  <a:lnTo>
                    <a:pt x="41" y="4"/>
                  </a:lnTo>
                  <a:lnTo>
                    <a:pt x="29" y="9"/>
                  </a:lnTo>
                  <a:lnTo>
                    <a:pt x="19" y="17"/>
                  </a:lnTo>
                  <a:lnTo>
                    <a:pt x="10" y="28"/>
                  </a:lnTo>
                  <a:lnTo>
                    <a:pt x="4" y="39"/>
                  </a:lnTo>
                  <a:lnTo>
                    <a:pt x="1" y="51"/>
                  </a:lnTo>
                  <a:lnTo>
                    <a:pt x="0" y="66"/>
                  </a:lnTo>
                  <a:lnTo>
                    <a:pt x="0" y="89"/>
                  </a:lnTo>
                  <a:lnTo>
                    <a:pt x="2" y="103"/>
                  </a:lnTo>
                  <a:lnTo>
                    <a:pt x="6" y="117"/>
                  </a:lnTo>
                  <a:lnTo>
                    <a:pt x="13" y="129"/>
                  </a:lnTo>
                  <a:lnTo>
                    <a:pt x="22" y="139"/>
                  </a:lnTo>
                  <a:lnTo>
                    <a:pt x="33" y="149"/>
                  </a:lnTo>
                  <a:lnTo>
                    <a:pt x="47" y="156"/>
                  </a:lnTo>
                  <a:lnTo>
                    <a:pt x="60" y="161"/>
                  </a:lnTo>
                  <a:lnTo>
                    <a:pt x="75" y="163"/>
                  </a:lnTo>
                  <a:lnTo>
                    <a:pt x="355" y="178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12" name="Freeform 616"/>
            <p:cNvSpPr>
              <a:spLocks/>
            </p:cNvSpPr>
            <p:nvPr/>
          </p:nvSpPr>
          <p:spPr bwMode="auto">
            <a:xfrm>
              <a:off x="4443" y="2388"/>
              <a:ext cx="37" cy="15"/>
            </a:xfrm>
            <a:custGeom>
              <a:avLst/>
              <a:gdLst>
                <a:gd name="T0" fmla="*/ 0 w 376"/>
                <a:gd name="T1" fmla="*/ 0 h 176"/>
                <a:gd name="T2" fmla="*/ 0 w 376"/>
                <a:gd name="T3" fmla="*/ 0 h 176"/>
                <a:gd name="T4" fmla="*/ 0 w 376"/>
                <a:gd name="T5" fmla="*/ 0 h 176"/>
                <a:gd name="T6" fmla="*/ 0 w 376"/>
                <a:gd name="T7" fmla="*/ 0 h 176"/>
                <a:gd name="T8" fmla="*/ 0 w 376"/>
                <a:gd name="T9" fmla="*/ 0 h 176"/>
                <a:gd name="T10" fmla="*/ 0 w 376"/>
                <a:gd name="T11" fmla="*/ 0 h 176"/>
                <a:gd name="T12" fmla="*/ 0 w 376"/>
                <a:gd name="T13" fmla="*/ 0 h 176"/>
                <a:gd name="T14" fmla="*/ 0 w 376"/>
                <a:gd name="T15" fmla="*/ 0 h 176"/>
                <a:gd name="T16" fmla="*/ 0 w 376"/>
                <a:gd name="T17" fmla="*/ 0 h 176"/>
                <a:gd name="T18" fmla="*/ 0 w 376"/>
                <a:gd name="T19" fmla="*/ 0 h 176"/>
                <a:gd name="T20" fmla="*/ 0 w 376"/>
                <a:gd name="T21" fmla="*/ 0 h 176"/>
                <a:gd name="T22" fmla="*/ 0 w 376"/>
                <a:gd name="T23" fmla="*/ 0 h 176"/>
                <a:gd name="T24" fmla="*/ 0 w 376"/>
                <a:gd name="T25" fmla="*/ 0 h 176"/>
                <a:gd name="T26" fmla="*/ 0 w 376"/>
                <a:gd name="T27" fmla="*/ 0 h 176"/>
                <a:gd name="T28" fmla="*/ 0 w 376"/>
                <a:gd name="T29" fmla="*/ 0 h 176"/>
                <a:gd name="T30" fmla="*/ 0 w 376"/>
                <a:gd name="T31" fmla="*/ 0 h 176"/>
                <a:gd name="T32" fmla="*/ 0 w 376"/>
                <a:gd name="T33" fmla="*/ 0 h 176"/>
                <a:gd name="T34" fmla="*/ 0 w 376"/>
                <a:gd name="T35" fmla="*/ 0 h 176"/>
                <a:gd name="T36" fmla="*/ 0 w 376"/>
                <a:gd name="T37" fmla="*/ 0 h 176"/>
                <a:gd name="T38" fmla="*/ 0 w 376"/>
                <a:gd name="T39" fmla="*/ 0 h 176"/>
                <a:gd name="T40" fmla="*/ 0 w 376"/>
                <a:gd name="T41" fmla="*/ 0 h 176"/>
                <a:gd name="T42" fmla="*/ 0 w 376"/>
                <a:gd name="T43" fmla="*/ 0 h 176"/>
                <a:gd name="T44" fmla="*/ 0 w 376"/>
                <a:gd name="T45" fmla="*/ 0 h 176"/>
                <a:gd name="T46" fmla="*/ 0 w 376"/>
                <a:gd name="T47" fmla="*/ 0 h 176"/>
                <a:gd name="T48" fmla="*/ 0 w 376"/>
                <a:gd name="T49" fmla="*/ 0 h 176"/>
                <a:gd name="T50" fmla="*/ 0 w 376"/>
                <a:gd name="T51" fmla="*/ 0 h 176"/>
                <a:gd name="T52" fmla="*/ 0 w 376"/>
                <a:gd name="T53" fmla="*/ 0 h 176"/>
                <a:gd name="T54" fmla="*/ 0 w 376"/>
                <a:gd name="T55" fmla="*/ 0 h 176"/>
                <a:gd name="T56" fmla="*/ 0 w 376"/>
                <a:gd name="T57" fmla="*/ 0 h 176"/>
                <a:gd name="T58" fmla="*/ 0 w 376"/>
                <a:gd name="T59" fmla="*/ 0 h 1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6"/>
                <a:gd name="T92" fmla="*/ 376 w 376"/>
                <a:gd name="T93" fmla="*/ 176 h 17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6">
                  <a:moveTo>
                    <a:pt x="24" y="164"/>
                  </a:moveTo>
                  <a:lnTo>
                    <a:pt x="16" y="163"/>
                  </a:lnTo>
                  <a:lnTo>
                    <a:pt x="9" y="158"/>
                  </a:lnTo>
                  <a:lnTo>
                    <a:pt x="5" y="152"/>
                  </a:lnTo>
                  <a:lnTo>
                    <a:pt x="3" y="144"/>
                  </a:lnTo>
                  <a:lnTo>
                    <a:pt x="0" y="20"/>
                  </a:lnTo>
                  <a:lnTo>
                    <a:pt x="1" y="11"/>
                  </a:lnTo>
                  <a:lnTo>
                    <a:pt x="5" y="5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82" y="7"/>
                  </a:lnTo>
                  <a:lnTo>
                    <a:pt x="301" y="12"/>
                  </a:lnTo>
                  <a:lnTo>
                    <a:pt x="316" y="15"/>
                  </a:lnTo>
                  <a:lnTo>
                    <a:pt x="330" y="20"/>
                  </a:lnTo>
                  <a:lnTo>
                    <a:pt x="342" y="27"/>
                  </a:lnTo>
                  <a:lnTo>
                    <a:pt x="353" y="36"/>
                  </a:lnTo>
                  <a:lnTo>
                    <a:pt x="363" y="47"/>
                  </a:lnTo>
                  <a:lnTo>
                    <a:pt x="369" y="59"/>
                  </a:lnTo>
                  <a:lnTo>
                    <a:pt x="374" y="73"/>
                  </a:lnTo>
                  <a:lnTo>
                    <a:pt x="376" y="87"/>
                  </a:lnTo>
                  <a:lnTo>
                    <a:pt x="376" y="109"/>
                  </a:lnTo>
                  <a:lnTo>
                    <a:pt x="375" y="123"/>
                  </a:lnTo>
                  <a:lnTo>
                    <a:pt x="371" y="137"/>
                  </a:lnTo>
                  <a:lnTo>
                    <a:pt x="364" y="148"/>
                  </a:lnTo>
                  <a:lnTo>
                    <a:pt x="355" y="158"/>
                  </a:lnTo>
                  <a:lnTo>
                    <a:pt x="344" y="167"/>
                  </a:lnTo>
                  <a:lnTo>
                    <a:pt x="332" y="172"/>
                  </a:lnTo>
                  <a:lnTo>
                    <a:pt x="319" y="175"/>
                  </a:lnTo>
                  <a:lnTo>
                    <a:pt x="304" y="176"/>
                  </a:lnTo>
                  <a:lnTo>
                    <a:pt x="24" y="164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13" name="Freeform 617"/>
            <p:cNvSpPr>
              <a:spLocks/>
            </p:cNvSpPr>
            <p:nvPr/>
          </p:nvSpPr>
          <p:spPr bwMode="auto">
            <a:xfrm>
              <a:off x="4399" y="2386"/>
              <a:ext cx="38" cy="15"/>
            </a:xfrm>
            <a:custGeom>
              <a:avLst/>
              <a:gdLst>
                <a:gd name="T0" fmla="*/ 0 w 376"/>
                <a:gd name="T1" fmla="*/ 0 h 179"/>
                <a:gd name="T2" fmla="*/ 0 w 376"/>
                <a:gd name="T3" fmla="*/ 0 h 179"/>
                <a:gd name="T4" fmla="*/ 0 w 376"/>
                <a:gd name="T5" fmla="*/ 0 h 179"/>
                <a:gd name="T6" fmla="*/ 0 w 376"/>
                <a:gd name="T7" fmla="*/ 0 h 179"/>
                <a:gd name="T8" fmla="*/ 0 w 376"/>
                <a:gd name="T9" fmla="*/ 0 h 179"/>
                <a:gd name="T10" fmla="*/ 0 w 376"/>
                <a:gd name="T11" fmla="*/ 0 h 179"/>
                <a:gd name="T12" fmla="*/ 0 w 376"/>
                <a:gd name="T13" fmla="*/ 0 h 179"/>
                <a:gd name="T14" fmla="*/ 0 w 376"/>
                <a:gd name="T15" fmla="*/ 0 h 179"/>
                <a:gd name="T16" fmla="*/ 0 w 376"/>
                <a:gd name="T17" fmla="*/ 0 h 179"/>
                <a:gd name="T18" fmla="*/ 0 w 376"/>
                <a:gd name="T19" fmla="*/ 0 h 179"/>
                <a:gd name="T20" fmla="*/ 0 w 376"/>
                <a:gd name="T21" fmla="*/ 0 h 179"/>
                <a:gd name="T22" fmla="*/ 0 w 376"/>
                <a:gd name="T23" fmla="*/ 0 h 179"/>
                <a:gd name="T24" fmla="*/ 0 w 376"/>
                <a:gd name="T25" fmla="*/ 0 h 179"/>
                <a:gd name="T26" fmla="*/ 0 w 376"/>
                <a:gd name="T27" fmla="*/ 0 h 179"/>
                <a:gd name="T28" fmla="*/ 0 w 376"/>
                <a:gd name="T29" fmla="*/ 0 h 179"/>
                <a:gd name="T30" fmla="*/ 0 w 376"/>
                <a:gd name="T31" fmla="*/ 0 h 179"/>
                <a:gd name="T32" fmla="*/ 0 w 376"/>
                <a:gd name="T33" fmla="*/ 0 h 179"/>
                <a:gd name="T34" fmla="*/ 0 w 376"/>
                <a:gd name="T35" fmla="*/ 0 h 179"/>
                <a:gd name="T36" fmla="*/ 0 w 376"/>
                <a:gd name="T37" fmla="*/ 0 h 179"/>
                <a:gd name="T38" fmla="*/ 0 w 376"/>
                <a:gd name="T39" fmla="*/ 0 h 179"/>
                <a:gd name="T40" fmla="*/ 0 w 376"/>
                <a:gd name="T41" fmla="*/ 0 h 1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6"/>
                <a:gd name="T64" fmla="*/ 0 h 179"/>
                <a:gd name="T65" fmla="*/ 376 w 376"/>
                <a:gd name="T66" fmla="*/ 179 h 1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6" h="179">
                  <a:moveTo>
                    <a:pt x="20" y="0"/>
                  </a:moveTo>
                  <a:lnTo>
                    <a:pt x="353" y="16"/>
                  </a:lnTo>
                  <a:lnTo>
                    <a:pt x="361" y="18"/>
                  </a:lnTo>
                  <a:lnTo>
                    <a:pt x="367" y="23"/>
                  </a:lnTo>
                  <a:lnTo>
                    <a:pt x="372" y="29"/>
                  </a:lnTo>
                  <a:lnTo>
                    <a:pt x="374" y="37"/>
                  </a:lnTo>
                  <a:lnTo>
                    <a:pt x="376" y="161"/>
                  </a:lnTo>
                  <a:lnTo>
                    <a:pt x="375" y="169"/>
                  </a:lnTo>
                  <a:lnTo>
                    <a:pt x="371" y="174"/>
                  </a:lnTo>
                  <a:lnTo>
                    <a:pt x="365" y="178"/>
                  </a:lnTo>
                  <a:lnTo>
                    <a:pt x="358" y="179"/>
                  </a:lnTo>
                  <a:lnTo>
                    <a:pt x="24" y="164"/>
                  </a:lnTo>
                  <a:lnTo>
                    <a:pt x="16" y="162"/>
                  </a:lnTo>
                  <a:lnTo>
                    <a:pt x="9" y="157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6" y="5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14" name="Freeform 618"/>
            <p:cNvSpPr>
              <a:spLocks/>
            </p:cNvSpPr>
            <p:nvPr/>
          </p:nvSpPr>
          <p:spPr bwMode="auto">
            <a:xfrm>
              <a:off x="4350" y="2356"/>
              <a:ext cx="132" cy="24"/>
            </a:xfrm>
            <a:custGeom>
              <a:avLst/>
              <a:gdLst>
                <a:gd name="T0" fmla="*/ 0 w 1317"/>
                <a:gd name="T1" fmla="*/ 0 h 287"/>
                <a:gd name="T2" fmla="*/ 0 w 1317"/>
                <a:gd name="T3" fmla="*/ 0 h 287"/>
                <a:gd name="T4" fmla="*/ 0 w 1317"/>
                <a:gd name="T5" fmla="*/ 0 h 287"/>
                <a:gd name="T6" fmla="*/ 0 w 1317"/>
                <a:gd name="T7" fmla="*/ 0 h 287"/>
                <a:gd name="T8" fmla="*/ 0 w 1317"/>
                <a:gd name="T9" fmla="*/ 0 h 287"/>
                <a:gd name="T10" fmla="*/ 0 w 1317"/>
                <a:gd name="T11" fmla="*/ 0 h 287"/>
                <a:gd name="T12" fmla="*/ 0 w 1317"/>
                <a:gd name="T13" fmla="*/ 0 h 287"/>
                <a:gd name="T14" fmla="*/ 0 w 1317"/>
                <a:gd name="T15" fmla="*/ 0 h 287"/>
                <a:gd name="T16" fmla="*/ 0 w 1317"/>
                <a:gd name="T17" fmla="*/ 0 h 287"/>
                <a:gd name="T18" fmla="*/ 0 w 1317"/>
                <a:gd name="T19" fmla="*/ 0 h 287"/>
                <a:gd name="T20" fmla="*/ 0 w 1317"/>
                <a:gd name="T21" fmla="*/ 0 h 287"/>
                <a:gd name="T22" fmla="*/ 0 w 1317"/>
                <a:gd name="T23" fmla="*/ 0 h 287"/>
                <a:gd name="T24" fmla="*/ 0 w 1317"/>
                <a:gd name="T25" fmla="*/ 0 h 287"/>
                <a:gd name="T26" fmla="*/ 0 w 1317"/>
                <a:gd name="T27" fmla="*/ 0 h 287"/>
                <a:gd name="T28" fmla="*/ 0 w 1317"/>
                <a:gd name="T29" fmla="*/ 0 h 287"/>
                <a:gd name="T30" fmla="*/ 0 w 1317"/>
                <a:gd name="T31" fmla="*/ 0 h 287"/>
                <a:gd name="T32" fmla="*/ 0 w 1317"/>
                <a:gd name="T33" fmla="*/ 0 h 287"/>
                <a:gd name="T34" fmla="*/ 0 w 1317"/>
                <a:gd name="T35" fmla="*/ 0 h 287"/>
                <a:gd name="T36" fmla="*/ 0 w 1317"/>
                <a:gd name="T37" fmla="*/ 0 h 287"/>
                <a:gd name="T38" fmla="*/ 0 w 1317"/>
                <a:gd name="T39" fmla="*/ 0 h 287"/>
                <a:gd name="T40" fmla="*/ 0 w 1317"/>
                <a:gd name="T41" fmla="*/ 0 h 287"/>
                <a:gd name="T42" fmla="*/ 0 w 1317"/>
                <a:gd name="T43" fmla="*/ 0 h 287"/>
                <a:gd name="T44" fmla="*/ 0 w 1317"/>
                <a:gd name="T45" fmla="*/ 0 h 287"/>
                <a:gd name="T46" fmla="*/ 0 w 1317"/>
                <a:gd name="T47" fmla="*/ 0 h 287"/>
                <a:gd name="T48" fmla="*/ 0 w 1317"/>
                <a:gd name="T49" fmla="*/ 0 h 287"/>
                <a:gd name="T50" fmla="*/ 0 w 1317"/>
                <a:gd name="T51" fmla="*/ 0 h 287"/>
                <a:gd name="T52" fmla="*/ 0 w 1317"/>
                <a:gd name="T53" fmla="*/ 0 h 287"/>
                <a:gd name="T54" fmla="*/ 0 w 1317"/>
                <a:gd name="T55" fmla="*/ 0 h 287"/>
                <a:gd name="T56" fmla="*/ 0 w 1317"/>
                <a:gd name="T57" fmla="*/ 0 h 287"/>
                <a:gd name="T58" fmla="*/ 0 w 1317"/>
                <a:gd name="T59" fmla="*/ 0 h 287"/>
                <a:gd name="T60" fmla="*/ 0 w 1317"/>
                <a:gd name="T61" fmla="*/ 0 h 287"/>
                <a:gd name="T62" fmla="*/ 0 w 1317"/>
                <a:gd name="T63" fmla="*/ 0 h 287"/>
                <a:gd name="T64" fmla="*/ 0 w 1317"/>
                <a:gd name="T65" fmla="*/ 0 h 287"/>
                <a:gd name="T66" fmla="*/ 0 w 1317"/>
                <a:gd name="T67" fmla="*/ 0 h 287"/>
                <a:gd name="T68" fmla="*/ 0 w 1317"/>
                <a:gd name="T69" fmla="*/ 0 h 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7"/>
                <a:gd name="T106" fmla="*/ 0 h 287"/>
                <a:gd name="T107" fmla="*/ 1317 w 1317"/>
                <a:gd name="T108" fmla="*/ 287 h 2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7" h="287">
                  <a:moveTo>
                    <a:pt x="114" y="0"/>
                  </a:moveTo>
                  <a:lnTo>
                    <a:pt x="1198" y="60"/>
                  </a:lnTo>
                  <a:lnTo>
                    <a:pt x="1226" y="63"/>
                  </a:lnTo>
                  <a:lnTo>
                    <a:pt x="1249" y="72"/>
                  </a:lnTo>
                  <a:lnTo>
                    <a:pt x="1269" y="83"/>
                  </a:lnTo>
                  <a:lnTo>
                    <a:pt x="1287" y="98"/>
                  </a:lnTo>
                  <a:lnTo>
                    <a:pt x="1300" y="116"/>
                  </a:lnTo>
                  <a:lnTo>
                    <a:pt x="1309" y="136"/>
                  </a:lnTo>
                  <a:lnTo>
                    <a:pt x="1315" y="156"/>
                  </a:lnTo>
                  <a:lnTo>
                    <a:pt x="1317" y="178"/>
                  </a:lnTo>
                  <a:lnTo>
                    <a:pt x="1316" y="200"/>
                  </a:lnTo>
                  <a:lnTo>
                    <a:pt x="1311" y="220"/>
                  </a:lnTo>
                  <a:lnTo>
                    <a:pt x="1302" y="239"/>
                  </a:lnTo>
                  <a:lnTo>
                    <a:pt x="1290" y="256"/>
                  </a:lnTo>
                  <a:lnTo>
                    <a:pt x="1273" y="269"/>
                  </a:lnTo>
                  <a:lnTo>
                    <a:pt x="1254" y="280"/>
                  </a:lnTo>
                  <a:lnTo>
                    <a:pt x="1231" y="286"/>
                  </a:lnTo>
                  <a:lnTo>
                    <a:pt x="1203" y="287"/>
                  </a:lnTo>
                  <a:lnTo>
                    <a:pt x="119" y="230"/>
                  </a:lnTo>
                  <a:lnTo>
                    <a:pt x="91" y="226"/>
                  </a:lnTo>
                  <a:lnTo>
                    <a:pt x="67" y="218"/>
                  </a:lnTo>
                  <a:lnTo>
                    <a:pt x="47" y="205"/>
                  </a:lnTo>
                  <a:lnTo>
                    <a:pt x="30" y="190"/>
                  </a:lnTo>
                  <a:lnTo>
                    <a:pt x="17" y="171"/>
                  </a:lnTo>
                  <a:lnTo>
                    <a:pt x="7" y="151"/>
                  </a:lnTo>
                  <a:lnTo>
                    <a:pt x="2" y="131"/>
                  </a:lnTo>
                  <a:lnTo>
                    <a:pt x="0" y="109"/>
                  </a:lnTo>
                  <a:lnTo>
                    <a:pt x="1" y="88"/>
                  </a:lnTo>
                  <a:lnTo>
                    <a:pt x="6" y="67"/>
                  </a:lnTo>
                  <a:lnTo>
                    <a:pt x="14" y="49"/>
                  </a:lnTo>
                  <a:lnTo>
                    <a:pt x="26" y="32"/>
                  </a:lnTo>
                  <a:lnTo>
                    <a:pt x="43" y="18"/>
                  </a:lnTo>
                  <a:lnTo>
                    <a:pt x="63" y="7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15" name="Freeform 619"/>
            <p:cNvSpPr>
              <a:spLocks/>
            </p:cNvSpPr>
            <p:nvPr/>
          </p:nvSpPr>
          <p:spPr bwMode="auto">
            <a:xfrm>
              <a:off x="4350" y="2356"/>
              <a:ext cx="132" cy="24"/>
            </a:xfrm>
            <a:custGeom>
              <a:avLst/>
              <a:gdLst>
                <a:gd name="T0" fmla="*/ 0 w 1319"/>
                <a:gd name="T1" fmla="*/ 0 h 287"/>
                <a:gd name="T2" fmla="*/ 0 w 1319"/>
                <a:gd name="T3" fmla="*/ 0 h 287"/>
                <a:gd name="T4" fmla="*/ 0 w 1319"/>
                <a:gd name="T5" fmla="*/ 0 h 287"/>
                <a:gd name="T6" fmla="*/ 0 w 1319"/>
                <a:gd name="T7" fmla="*/ 0 h 287"/>
                <a:gd name="T8" fmla="*/ 0 w 1319"/>
                <a:gd name="T9" fmla="*/ 0 h 287"/>
                <a:gd name="T10" fmla="*/ 0 w 1319"/>
                <a:gd name="T11" fmla="*/ 0 h 287"/>
                <a:gd name="T12" fmla="*/ 0 w 1319"/>
                <a:gd name="T13" fmla="*/ 0 h 287"/>
                <a:gd name="T14" fmla="*/ 0 w 1319"/>
                <a:gd name="T15" fmla="*/ 0 h 287"/>
                <a:gd name="T16" fmla="*/ 0 w 1319"/>
                <a:gd name="T17" fmla="*/ 0 h 287"/>
                <a:gd name="T18" fmla="*/ 0 w 1319"/>
                <a:gd name="T19" fmla="*/ 0 h 287"/>
                <a:gd name="T20" fmla="*/ 0 w 1319"/>
                <a:gd name="T21" fmla="*/ 0 h 287"/>
                <a:gd name="T22" fmla="*/ 0 w 1319"/>
                <a:gd name="T23" fmla="*/ 0 h 287"/>
                <a:gd name="T24" fmla="*/ 0 w 1319"/>
                <a:gd name="T25" fmla="*/ 0 h 287"/>
                <a:gd name="T26" fmla="*/ 0 w 1319"/>
                <a:gd name="T27" fmla="*/ 0 h 287"/>
                <a:gd name="T28" fmla="*/ 0 w 1319"/>
                <a:gd name="T29" fmla="*/ 0 h 287"/>
                <a:gd name="T30" fmla="*/ 0 w 1319"/>
                <a:gd name="T31" fmla="*/ 0 h 287"/>
                <a:gd name="T32" fmla="*/ 0 w 1319"/>
                <a:gd name="T33" fmla="*/ 0 h 287"/>
                <a:gd name="T34" fmla="*/ 0 w 1319"/>
                <a:gd name="T35" fmla="*/ 0 h 287"/>
                <a:gd name="T36" fmla="*/ 0 w 1319"/>
                <a:gd name="T37" fmla="*/ 0 h 287"/>
                <a:gd name="T38" fmla="*/ 0 w 1319"/>
                <a:gd name="T39" fmla="*/ 0 h 287"/>
                <a:gd name="T40" fmla="*/ 0 w 1319"/>
                <a:gd name="T41" fmla="*/ 0 h 287"/>
                <a:gd name="T42" fmla="*/ 0 w 1319"/>
                <a:gd name="T43" fmla="*/ 0 h 287"/>
                <a:gd name="T44" fmla="*/ 0 w 1319"/>
                <a:gd name="T45" fmla="*/ 0 h 287"/>
                <a:gd name="T46" fmla="*/ 0 w 1319"/>
                <a:gd name="T47" fmla="*/ 0 h 287"/>
                <a:gd name="T48" fmla="*/ 0 w 1319"/>
                <a:gd name="T49" fmla="*/ 0 h 287"/>
                <a:gd name="T50" fmla="*/ 0 w 1319"/>
                <a:gd name="T51" fmla="*/ 0 h 287"/>
                <a:gd name="T52" fmla="*/ 0 w 1319"/>
                <a:gd name="T53" fmla="*/ 0 h 287"/>
                <a:gd name="T54" fmla="*/ 0 w 1319"/>
                <a:gd name="T55" fmla="*/ 0 h 287"/>
                <a:gd name="T56" fmla="*/ 0 w 1319"/>
                <a:gd name="T57" fmla="*/ 0 h 287"/>
                <a:gd name="T58" fmla="*/ 0 w 1319"/>
                <a:gd name="T59" fmla="*/ 0 h 287"/>
                <a:gd name="T60" fmla="*/ 0 w 1319"/>
                <a:gd name="T61" fmla="*/ 0 h 287"/>
                <a:gd name="T62" fmla="*/ 0 w 1319"/>
                <a:gd name="T63" fmla="*/ 0 h 287"/>
                <a:gd name="T64" fmla="*/ 0 w 1319"/>
                <a:gd name="T65" fmla="*/ 0 h 287"/>
                <a:gd name="T66" fmla="*/ 0 w 1319"/>
                <a:gd name="T67" fmla="*/ 0 h 287"/>
                <a:gd name="T68" fmla="*/ 0 w 1319"/>
                <a:gd name="T69" fmla="*/ 0 h 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9"/>
                <a:gd name="T106" fmla="*/ 0 h 287"/>
                <a:gd name="T107" fmla="*/ 1319 w 1319"/>
                <a:gd name="T108" fmla="*/ 287 h 2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9" h="287">
                  <a:moveTo>
                    <a:pt x="114" y="0"/>
                  </a:moveTo>
                  <a:lnTo>
                    <a:pt x="1198" y="57"/>
                  </a:lnTo>
                  <a:lnTo>
                    <a:pt x="1226" y="61"/>
                  </a:lnTo>
                  <a:lnTo>
                    <a:pt x="1249" y="70"/>
                  </a:lnTo>
                  <a:lnTo>
                    <a:pt x="1270" y="83"/>
                  </a:lnTo>
                  <a:lnTo>
                    <a:pt x="1286" y="98"/>
                  </a:lnTo>
                  <a:lnTo>
                    <a:pt x="1301" y="116"/>
                  </a:lnTo>
                  <a:lnTo>
                    <a:pt x="1310" y="136"/>
                  </a:lnTo>
                  <a:lnTo>
                    <a:pt x="1316" y="156"/>
                  </a:lnTo>
                  <a:lnTo>
                    <a:pt x="1319" y="178"/>
                  </a:lnTo>
                  <a:lnTo>
                    <a:pt x="1317" y="199"/>
                  </a:lnTo>
                  <a:lnTo>
                    <a:pt x="1312" y="219"/>
                  </a:lnTo>
                  <a:lnTo>
                    <a:pt x="1304" y="238"/>
                  </a:lnTo>
                  <a:lnTo>
                    <a:pt x="1292" y="255"/>
                  </a:lnTo>
                  <a:lnTo>
                    <a:pt x="1275" y="269"/>
                  </a:lnTo>
                  <a:lnTo>
                    <a:pt x="1255" y="279"/>
                  </a:lnTo>
                  <a:lnTo>
                    <a:pt x="1232" y="286"/>
                  </a:lnTo>
                  <a:lnTo>
                    <a:pt x="1203" y="287"/>
                  </a:lnTo>
                  <a:lnTo>
                    <a:pt x="119" y="228"/>
                  </a:lnTo>
                  <a:lnTo>
                    <a:pt x="91" y="223"/>
                  </a:lnTo>
                  <a:lnTo>
                    <a:pt x="68" y="214"/>
                  </a:lnTo>
                  <a:lnTo>
                    <a:pt x="48" y="202"/>
                  </a:lnTo>
                  <a:lnTo>
                    <a:pt x="30" y="186"/>
                  </a:lnTo>
                  <a:lnTo>
                    <a:pt x="17" y="169"/>
                  </a:lnTo>
                  <a:lnTo>
                    <a:pt x="8" y="149"/>
                  </a:lnTo>
                  <a:lnTo>
                    <a:pt x="2" y="128"/>
                  </a:lnTo>
                  <a:lnTo>
                    <a:pt x="0" y="107"/>
                  </a:lnTo>
                  <a:lnTo>
                    <a:pt x="1" y="86"/>
                  </a:lnTo>
                  <a:lnTo>
                    <a:pt x="6" y="66"/>
                  </a:lnTo>
                  <a:lnTo>
                    <a:pt x="15" y="48"/>
                  </a:lnTo>
                  <a:lnTo>
                    <a:pt x="27" y="31"/>
                  </a:lnTo>
                  <a:lnTo>
                    <a:pt x="43" y="16"/>
                  </a:lnTo>
                  <a:lnTo>
                    <a:pt x="63" y="7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16" name="Freeform 620"/>
            <p:cNvSpPr>
              <a:spLocks/>
            </p:cNvSpPr>
            <p:nvPr/>
          </p:nvSpPr>
          <p:spPr bwMode="auto">
            <a:xfrm>
              <a:off x="4350" y="2357"/>
              <a:ext cx="131" cy="23"/>
            </a:xfrm>
            <a:custGeom>
              <a:avLst/>
              <a:gdLst>
                <a:gd name="T0" fmla="*/ 0 w 1308"/>
                <a:gd name="T1" fmla="*/ 0 h 277"/>
                <a:gd name="T2" fmla="*/ 0 w 1308"/>
                <a:gd name="T3" fmla="*/ 0 h 277"/>
                <a:gd name="T4" fmla="*/ 0 w 1308"/>
                <a:gd name="T5" fmla="*/ 0 h 277"/>
                <a:gd name="T6" fmla="*/ 0 w 1308"/>
                <a:gd name="T7" fmla="*/ 0 h 277"/>
                <a:gd name="T8" fmla="*/ 0 w 1308"/>
                <a:gd name="T9" fmla="*/ 0 h 277"/>
                <a:gd name="T10" fmla="*/ 0 w 1308"/>
                <a:gd name="T11" fmla="*/ 0 h 277"/>
                <a:gd name="T12" fmla="*/ 0 w 1308"/>
                <a:gd name="T13" fmla="*/ 0 h 277"/>
                <a:gd name="T14" fmla="*/ 0 w 1308"/>
                <a:gd name="T15" fmla="*/ 0 h 277"/>
                <a:gd name="T16" fmla="*/ 0 w 1308"/>
                <a:gd name="T17" fmla="*/ 0 h 277"/>
                <a:gd name="T18" fmla="*/ 0 w 1308"/>
                <a:gd name="T19" fmla="*/ 0 h 277"/>
                <a:gd name="T20" fmla="*/ 0 w 1308"/>
                <a:gd name="T21" fmla="*/ 0 h 277"/>
                <a:gd name="T22" fmla="*/ 0 w 1308"/>
                <a:gd name="T23" fmla="*/ 0 h 277"/>
                <a:gd name="T24" fmla="*/ 0 w 1308"/>
                <a:gd name="T25" fmla="*/ 0 h 277"/>
                <a:gd name="T26" fmla="*/ 0 w 1308"/>
                <a:gd name="T27" fmla="*/ 0 h 277"/>
                <a:gd name="T28" fmla="*/ 0 w 1308"/>
                <a:gd name="T29" fmla="*/ 0 h 277"/>
                <a:gd name="T30" fmla="*/ 0 w 1308"/>
                <a:gd name="T31" fmla="*/ 0 h 277"/>
                <a:gd name="T32" fmla="*/ 0 w 1308"/>
                <a:gd name="T33" fmla="*/ 0 h 277"/>
                <a:gd name="T34" fmla="*/ 0 w 1308"/>
                <a:gd name="T35" fmla="*/ 0 h 277"/>
                <a:gd name="T36" fmla="*/ 0 w 1308"/>
                <a:gd name="T37" fmla="*/ 0 h 277"/>
                <a:gd name="T38" fmla="*/ 0 w 1308"/>
                <a:gd name="T39" fmla="*/ 0 h 277"/>
                <a:gd name="T40" fmla="*/ 0 w 1308"/>
                <a:gd name="T41" fmla="*/ 0 h 277"/>
                <a:gd name="T42" fmla="*/ 0 w 1308"/>
                <a:gd name="T43" fmla="*/ 0 h 277"/>
                <a:gd name="T44" fmla="*/ 0 w 1308"/>
                <a:gd name="T45" fmla="*/ 0 h 277"/>
                <a:gd name="T46" fmla="*/ 0 w 1308"/>
                <a:gd name="T47" fmla="*/ 0 h 277"/>
                <a:gd name="T48" fmla="*/ 0 w 1308"/>
                <a:gd name="T49" fmla="*/ 0 h 277"/>
                <a:gd name="T50" fmla="*/ 0 w 1308"/>
                <a:gd name="T51" fmla="*/ 0 h 277"/>
                <a:gd name="T52" fmla="*/ 0 w 1308"/>
                <a:gd name="T53" fmla="*/ 0 h 277"/>
                <a:gd name="T54" fmla="*/ 0 w 1308"/>
                <a:gd name="T55" fmla="*/ 0 h 277"/>
                <a:gd name="T56" fmla="*/ 0 w 1308"/>
                <a:gd name="T57" fmla="*/ 0 h 277"/>
                <a:gd name="T58" fmla="*/ 0 w 1308"/>
                <a:gd name="T59" fmla="*/ 0 h 277"/>
                <a:gd name="T60" fmla="*/ 0 w 1308"/>
                <a:gd name="T61" fmla="*/ 0 h 277"/>
                <a:gd name="T62" fmla="*/ 0 w 1308"/>
                <a:gd name="T63" fmla="*/ 0 h 277"/>
                <a:gd name="T64" fmla="*/ 0 w 1308"/>
                <a:gd name="T65" fmla="*/ 0 h 277"/>
                <a:gd name="T66" fmla="*/ 0 w 1308"/>
                <a:gd name="T67" fmla="*/ 0 h 277"/>
                <a:gd name="T68" fmla="*/ 0 w 1308"/>
                <a:gd name="T69" fmla="*/ 0 h 277"/>
                <a:gd name="T70" fmla="*/ 0 w 1308"/>
                <a:gd name="T71" fmla="*/ 0 h 277"/>
                <a:gd name="T72" fmla="*/ 0 w 1308"/>
                <a:gd name="T73" fmla="*/ 0 h 277"/>
                <a:gd name="T74" fmla="*/ 0 w 1308"/>
                <a:gd name="T75" fmla="*/ 0 h 277"/>
                <a:gd name="T76" fmla="*/ 0 w 1308"/>
                <a:gd name="T77" fmla="*/ 0 h 277"/>
                <a:gd name="T78" fmla="*/ 0 w 1308"/>
                <a:gd name="T79" fmla="*/ 0 h 277"/>
                <a:gd name="T80" fmla="*/ 0 w 1308"/>
                <a:gd name="T81" fmla="*/ 0 h 277"/>
                <a:gd name="T82" fmla="*/ 0 w 1308"/>
                <a:gd name="T83" fmla="*/ 0 h 277"/>
                <a:gd name="T84" fmla="*/ 0 w 1308"/>
                <a:gd name="T85" fmla="*/ 0 h 277"/>
                <a:gd name="T86" fmla="*/ 0 w 1308"/>
                <a:gd name="T87" fmla="*/ 0 h 277"/>
                <a:gd name="T88" fmla="*/ 0 w 1308"/>
                <a:gd name="T89" fmla="*/ 0 h 277"/>
                <a:gd name="T90" fmla="*/ 0 w 1308"/>
                <a:gd name="T91" fmla="*/ 0 h 277"/>
                <a:gd name="T92" fmla="*/ 0 w 1308"/>
                <a:gd name="T93" fmla="*/ 0 h 277"/>
                <a:gd name="T94" fmla="*/ 0 w 1308"/>
                <a:gd name="T95" fmla="*/ 0 h 27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08"/>
                <a:gd name="T145" fmla="*/ 0 h 277"/>
                <a:gd name="T146" fmla="*/ 1308 w 1308"/>
                <a:gd name="T147" fmla="*/ 277 h 27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08" h="277">
                  <a:moveTo>
                    <a:pt x="107" y="0"/>
                  </a:moveTo>
                  <a:lnTo>
                    <a:pt x="139" y="1"/>
                  </a:lnTo>
                  <a:lnTo>
                    <a:pt x="170" y="3"/>
                  </a:lnTo>
                  <a:lnTo>
                    <a:pt x="197" y="4"/>
                  </a:lnTo>
                  <a:lnTo>
                    <a:pt x="223" y="5"/>
                  </a:lnTo>
                  <a:lnTo>
                    <a:pt x="247" y="6"/>
                  </a:lnTo>
                  <a:lnTo>
                    <a:pt x="269" y="8"/>
                  </a:lnTo>
                  <a:lnTo>
                    <a:pt x="291" y="9"/>
                  </a:lnTo>
                  <a:lnTo>
                    <a:pt x="311" y="10"/>
                  </a:lnTo>
                  <a:lnTo>
                    <a:pt x="331" y="11"/>
                  </a:lnTo>
                  <a:lnTo>
                    <a:pt x="350" y="12"/>
                  </a:lnTo>
                  <a:lnTo>
                    <a:pt x="369" y="12"/>
                  </a:lnTo>
                  <a:lnTo>
                    <a:pt x="388" y="13"/>
                  </a:lnTo>
                  <a:lnTo>
                    <a:pt x="407" y="14"/>
                  </a:lnTo>
                  <a:lnTo>
                    <a:pt x="427" y="15"/>
                  </a:lnTo>
                  <a:lnTo>
                    <a:pt x="448" y="16"/>
                  </a:lnTo>
                  <a:lnTo>
                    <a:pt x="469" y="17"/>
                  </a:lnTo>
                  <a:lnTo>
                    <a:pt x="493" y="18"/>
                  </a:lnTo>
                  <a:lnTo>
                    <a:pt x="518" y="20"/>
                  </a:lnTo>
                  <a:lnTo>
                    <a:pt x="545" y="21"/>
                  </a:lnTo>
                  <a:lnTo>
                    <a:pt x="574" y="23"/>
                  </a:lnTo>
                  <a:lnTo>
                    <a:pt x="606" y="24"/>
                  </a:lnTo>
                  <a:lnTo>
                    <a:pt x="640" y="26"/>
                  </a:lnTo>
                  <a:lnTo>
                    <a:pt x="678" y="28"/>
                  </a:lnTo>
                  <a:lnTo>
                    <a:pt x="718" y="30"/>
                  </a:lnTo>
                  <a:lnTo>
                    <a:pt x="762" y="33"/>
                  </a:lnTo>
                  <a:lnTo>
                    <a:pt x="810" y="35"/>
                  </a:lnTo>
                  <a:lnTo>
                    <a:pt x="861" y="39"/>
                  </a:lnTo>
                  <a:lnTo>
                    <a:pt x="918" y="42"/>
                  </a:lnTo>
                  <a:lnTo>
                    <a:pt x="979" y="45"/>
                  </a:lnTo>
                  <a:lnTo>
                    <a:pt x="1044" y="49"/>
                  </a:lnTo>
                  <a:lnTo>
                    <a:pt x="1115" y="53"/>
                  </a:lnTo>
                  <a:lnTo>
                    <a:pt x="1191" y="57"/>
                  </a:lnTo>
                  <a:lnTo>
                    <a:pt x="1220" y="61"/>
                  </a:lnTo>
                  <a:lnTo>
                    <a:pt x="1243" y="70"/>
                  </a:lnTo>
                  <a:lnTo>
                    <a:pt x="1262" y="82"/>
                  </a:lnTo>
                  <a:lnTo>
                    <a:pt x="1278" y="98"/>
                  </a:lnTo>
                  <a:lnTo>
                    <a:pt x="1291" y="115"/>
                  </a:lnTo>
                  <a:lnTo>
                    <a:pt x="1300" y="134"/>
                  </a:lnTo>
                  <a:lnTo>
                    <a:pt x="1305" y="153"/>
                  </a:lnTo>
                  <a:lnTo>
                    <a:pt x="1308" y="173"/>
                  </a:lnTo>
                  <a:lnTo>
                    <a:pt x="1307" y="194"/>
                  </a:lnTo>
                  <a:lnTo>
                    <a:pt x="1302" y="213"/>
                  </a:lnTo>
                  <a:lnTo>
                    <a:pt x="1294" y="232"/>
                  </a:lnTo>
                  <a:lnTo>
                    <a:pt x="1282" y="248"/>
                  </a:lnTo>
                  <a:lnTo>
                    <a:pt x="1265" y="260"/>
                  </a:lnTo>
                  <a:lnTo>
                    <a:pt x="1246" y="269"/>
                  </a:lnTo>
                  <a:lnTo>
                    <a:pt x="1223" y="276"/>
                  </a:lnTo>
                  <a:lnTo>
                    <a:pt x="1196" y="277"/>
                  </a:lnTo>
                  <a:lnTo>
                    <a:pt x="1164" y="275"/>
                  </a:lnTo>
                  <a:lnTo>
                    <a:pt x="1133" y="272"/>
                  </a:lnTo>
                  <a:lnTo>
                    <a:pt x="1106" y="271"/>
                  </a:lnTo>
                  <a:lnTo>
                    <a:pt x="1080" y="269"/>
                  </a:lnTo>
                  <a:lnTo>
                    <a:pt x="1056" y="268"/>
                  </a:lnTo>
                  <a:lnTo>
                    <a:pt x="1034" y="266"/>
                  </a:lnTo>
                  <a:lnTo>
                    <a:pt x="1013" y="265"/>
                  </a:lnTo>
                  <a:lnTo>
                    <a:pt x="993" y="264"/>
                  </a:lnTo>
                  <a:lnTo>
                    <a:pt x="974" y="263"/>
                  </a:lnTo>
                  <a:lnTo>
                    <a:pt x="954" y="262"/>
                  </a:lnTo>
                  <a:lnTo>
                    <a:pt x="935" y="261"/>
                  </a:lnTo>
                  <a:lnTo>
                    <a:pt x="917" y="260"/>
                  </a:lnTo>
                  <a:lnTo>
                    <a:pt x="897" y="258"/>
                  </a:lnTo>
                  <a:lnTo>
                    <a:pt x="877" y="257"/>
                  </a:lnTo>
                  <a:lnTo>
                    <a:pt x="857" y="256"/>
                  </a:lnTo>
                  <a:lnTo>
                    <a:pt x="835" y="255"/>
                  </a:lnTo>
                  <a:lnTo>
                    <a:pt x="812" y="254"/>
                  </a:lnTo>
                  <a:lnTo>
                    <a:pt x="788" y="252"/>
                  </a:lnTo>
                  <a:lnTo>
                    <a:pt x="760" y="251"/>
                  </a:lnTo>
                  <a:lnTo>
                    <a:pt x="731" y="250"/>
                  </a:lnTo>
                  <a:lnTo>
                    <a:pt x="699" y="248"/>
                  </a:lnTo>
                  <a:lnTo>
                    <a:pt x="665" y="246"/>
                  </a:lnTo>
                  <a:lnTo>
                    <a:pt x="627" y="244"/>
                  </a:lnTo>
                  <a:lnTo>
                    <a:pt x="586" y="241"/>
                  </a:lnTo>
                  <a:lnTo>
                    <a:pt x="543" y="239"/>
                  </a:lnTo>
                  <a:lnTo>
                    <a:pt x="495" y="237"/>
                  </a:lnTo>
                  <a:lnTo>
                    <a:pt x="442" y="234"/>
                  </a:lnTo>
                  <a:lnTo>
                    <a:pt x="386" y="231"/>
                  </a:lnTo>
                  <a:lnTo>
                    <a:pt x="325" y="228"/>
                  </a:lnTo>
                  <a:lnTo>
                    <a:pt x="259" y="225"/>
                  </a:lnTo>
                  <a:lnTo>
                    <a:pt x="188" y="222"/>
                  </a:lnTo>
                  <a:lnTo>
                    <a:pt x="112" y="218"/>
                  </a:lnTo>
                  <a:lnTo>
                    <a:pt x="86" y="215"/>
                  </a:lnTo>
                  <a:lnTo>
                    <a:pt x="65" y="206"/>
                  </a:lnTo>
                  <a:lnTo>
                    <a:pt x="46" y="195"/>
                  </a:lnTo>
                  <a:lnTo>
                    <a:pt x="29" y="180"/>
                  </a:lnTo>
                  <a:lnTo>
                    <a:pt x="17" y="163"/>
                  </a:lnTo>
                  <a:lnTo>
                    <a:pt x="7" y="143"/>
                  </a:lnTo>
                  <a:lnTo>
                    <a:pt x="2" y="123"/>
                  </a:lnTo>
                  <a:lnTo>
                    <a:pt x="0" y="102"/>
                  </a:lnTo>
                  <a:lnTo>
                    <a:pt x="1" y="82"/>
                  </a:lnTo>
                  <a:lnTo>
                    <a:pt x="6" y="63"/>
                  </a:lnTo>
                  <a:lnTo>
                    <a:pt x="14" y="46"/>
                  </a:lnTo>
                  <a:lnTo>
                    <a:pt x="26" y="30"/>
                  </a:lnTo>
                  <a:lnTo>
                    <a:pt x="42" y="18"/>
                  </a:lnTo>
                  <a:lnTo>
                    <a:pt x="60" y="8"/>
                  </a:lnTo>
                  <a:lnTo>
                    <a:pt x="82" y="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17" name="Freeform 621"/>
            <p:cNvSpPr>
              <a:spLocks/>
            </p:cNvSpPr>
            <p:nvPr/>
          </p:nvSpPr>
          <p:spPr bwMode="auto">
            <a:xfrm>
              <a:off x="4351" y="2358"/>
              <a:ext cx="130" cy="22"/>
            </a:xfrm>
            <a:custGeom>
              <a:avLst/>
              <a:gdLst>
                <a:gd name="T0" fmla="*/ 0 w 1298"/>
                <a:gd name="T1" fmla="*/ 0 h 264"/>
                <a:gd name="T2" fmla="*/ 0 w 1298"/>
                <a:gd name="T3" fmla="*/ 0 h 264"/>
                <a:gd name="T4" fmla="*/ 0 w 1298"/>
                <a:gd name="T5" fmla="*/ 0 h 264"/>
                <a:gd name="T6" fmla="*/ 0 w 1298"/>
                <a:gd name="T7" fmla="*/ 0 h 264"/>
                <a:gd name="T8" fmla="*/ 0 w 1298"/>
                <a:gd name="T9" fmla="*/ 0 h 264"/>
                <a:gd name="T10" fmla="*/ 0 w 1298"/>
                <a:gd name="T11" fmla="*/ 0 h 264"/>
                <a:gd name="T12" fmla="*/ 0 w 1298"/>
                <a:gd name="T13" fmla="*/ 0 h 264"/>
                <a:gd name="T14" fmla="*/ 0 w 1298"/>
                <a:gd name="T15" fmla="*/ 0 h 264"/>
                <a:gd name="T16" fmla="*/ 0 w 1298"/>
                <a:gd name="T17" fmla="*/ 0 h 264"/>
                <a:gd name="T18" fmla="*/ 0 w 1298"/>
                <a:gd name="T19" fmla="*/ 0 h 264"/>
                <a:gd name="T20" fmla="*/ 0 w 1298"/>
                <a:gd name="T21" fmla="*/ 0 h 264"/>
                <a:gd name="T22" fmla="*/ 0 w 1298"/>
                <a:gd name="T23" fmla="*/ 0 h 264"/>
                <a:gd name="T24" fmla="*/ 0 w 1298"/>
                <a:gd name="T25" fmla="*/ 0 h 264"/>
                <a:gd name="T26" fmla="*/ 0 w 1298"/>
                <a:gd name="T27" fmla="*/ 0 h 264"/>
                <a:gd name="T28" fmla="*/ 0 w 1298"/>
                <a:gd name="T29" fmla="*/ 0 h 264"/>
                <a:gd name="T30" fmla="*/ 0 w 1298"/>
                <a:gd name="T31" fmla="*/ 0 h 264"/>
                <a:gd name="T32" fmla="*/ 0 w 1298"/>
                <a:gd name="T33" fmla="*/ 0 h 264"/>
                <a:gd name="T34" fmla="*/ 0 w 1298"/>
                <a:gd name="T35" fmla="*/ 0 h 264"/>
                <a:gd name="T36" fmla="*/ 0 w 1298"/>
                <a:gd name="T37" fmla="*/ 0 h 264"/>
                <a:gd name="T38" fmla="*/ 0 w 1298"/>
                <a:gd name="T39" fmla="*/ 0 h 264"/>
                <a:gd name="T40" fmla="*/ 0 w 1298"/>
                <a:gd name="T41" fmla="*/ 0 h 264"/>
                <a:gd name="T42" fmla="*/ 0 w 1298"/>
                <a:gd name="T43" fmla="*/ 0 h 264"/>
                <a:gd name="T44" fmla="*/ 0 w 1298"/>
                <a:gd name="T45" fmla="*/ 0 h 264"/>
                <a:gd name="T46" fmla="*/ 0 w 1298"/>
                <a:gd name="T47" fmla="*/ 0 h 264"/>
                <a:gd name="T48" fmla="*/ 0 w 1298"/>
                <a:gd name="T49" fmla="*/ 0 h 264"/>
                <a:gd name="T50" fmla="*/ 0 w 1298"/>
                <a:gd name="T51" fmla="*/ 0 h 264"/>
                <a:gd name="T52" fmla="*/ 0 w 1298"/>
                <a:gd name="T53" fmla="*/ 0 h 264"/>
                <a:gd name="T54" fmla="*/ 0 w 1298"/>
                <a:gd name="T55" fmla="*/ 0 h 264"/>
                <a:gd name="T56" fmla="*/ 0 w 1298"/>
                <a:gd name="T57" fmla="*/ 0 h 264"/>
                <a:gd name="T58" fmla="*/ 0 w 1298"/>
                <a:gd name="T59" fmla="*/ 0 h 264"/>
                <a:gd name="T60" fmla="*/ 0 w 1298"/>
                <a:gd name="T61" fmla="*/ 0 h 264"/>
                <a:gd name="T62" fmla="*/ 0 w 1298"/>
                <a:gd name="T63" fmla="*/ 0 h 264"/>
                <a:gd name="T64" fmla="*/ 0 w 1298"/>
                <a:gd name="T65" fmla="*/ 0 h 264"/>
                <a:gd name="T66" fmla="*/ 0 w 1298"/>
                <a:gd name="T67" fmla="*/ 0 h 264"/>
                <a:gd name="T68" fmla="*/ 0 w 1298"/>
                <a:gd name="T69" fmla="*/ 0 h 264"/>
                <a:gd name="T70" fmla="*/ 0 w 1298"/>
                <a:gd name="T71" fmla="*/ 0 h 264"/>
                <a:gd name="T72" fmla="*/ 0 w 1298"/>
                <a:gd name="T73" fmla="*/ 0 h 264"/>
                <a:gd name="T74" fmla="*/ 0 w 1298"/>
                <a:gd name="T75" fmla="*/ 0 h 264"/>
                <a:gd name="T76" fmla="*/ 0 w 1298"/>
                <a:gd name="T77" fmla="*/ 0 h 264"/>
                <a:gd name="T78" fmla="*/ 0 w 1298"/>
                <a:gd name="T79" fmla="*/ 0 h 264"/>
                <a:gd name="T80" fmla="*/ 0 w 1298"/>
                <a:gd name="T81" fmla="*/ 0 h 264"/>
                <a:gd name="T82" fmla="*/ 0 w 1298"/>
                <a:gd name="T83" fmla="*/ 0 h 264"/>
                <a:gd name="T84" fmla="*/ 0 w 1298"/>
                <a:gd name="T85" fmla="*/ 0 h 264"/>
                <a:gd name="T86" fmla="*/ 0 w 1298"/>
                <a:gd name="T87" fmla="*/ 0 h 264"/>
                <a:gd name="T88" fmla="*/ 0 w 1298"/>
                <a:gd name="T89" fmla="*/ 0 h 264"/>
                <a:gd name="T90" fmla="*/ 0 w 1298"/>
                <a:gd name="T91" fmla="*/ 0 h 264"/>
                <a:gd name="T92" fmla="*/ 0 w 1298"/>
                <a:gd name="T93" fmla="*/ 0 h 264"/>
                <a:gd name="T94" fmla="*/ 0 w 1298"/>
                <a:gd name="T95" fmla="*/ 0 h 2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98"/>
                <a:gd name="T145" fmla="*/ 0 h 264"/>
                <a:gd name="T146" fmla="*/ 1298 w 1298"/>
                <a:gd name="T147" fmla="*/ 264 h 2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98" h="264">
                  <a:moveTo>
                    <a:pt x="105" y="0"/>
                  </a:moveTo>
                  <a:lnTo>
                    <a:pt x="137" y="1"/>
                  </a:lnTo>
                  <a:lnTo>
                    <a:pt x="167" y="3"/>
                  </a:lnTo>
                  <a:lnTo>
                    <a:pt x="195" y="4"/>
                  </a:lnTo>
                  <a:lnTo>
                    <a:pt x="221" y="5"/>
                  </a:lnTo>
                  <a:lnTo>
                    <a:pt x="244" y="6"/>
                  </a:lnTo>
                  <a:lnTo>
                    <a:pt x="266" y="7"/>
                  </a:lnTo>
                  <a:lnTo>
                    <a:pt x="288" y="8"/>
                  </a:lnTo>
                  <a:lnTo>
                    <a:pt x="308" y="9"/>
                  </a:lnTo>
                  <a:lnTo>
                    <a:pt x="327" y="10"/>
                  </a:lnTo>
                  <a:lnTo>
                    <a:pt x="346" y="11"/>
                  </a:lnTo>
                  <a:lnTo>
                    <a:pt x="365" y="11"/>
                  </a:lnTo>
                  <a:lnTo>
                    <a:pt x="383" y="12"/>
                  </a:lnTo>
                  <a:lnTo>
                    <a:pt x="402" y="13"/>
                  </a:lnTo>
                  <a:lnTo>
                    <a:pt x="423" y="14"/>
                  </a:lnTo>
                  <a:lnTo>
                    <a:pt x="443" y="15"/>
                  </a:lnTo>
                  <a:lnTo>
                    <a:pt x="465" y="16"/>
                  </a:lnTo>
                  <a:lnTo>
                    <a:pt x="489" y="17"/>
                  </a:lnTo>
                  <a:lnTo>
                    <a:pt x="513" y="19"/>
                  </a:lnTo>
                  <a:lnTo>
                    <a:pt x="541" y="20"/>
                  </a:lnTo>
                  <a:lnTo>
                    <a:pt x="569" y="22"/>
                  </a:lnTo>
                  <a:lnTo>
                    <a:pt x="601" y="23"/>
                  </a:lnTo>
                  <a:lnTo>
                    <a:pt x="635" y="26"/>
                  </a:lnTo>
                  <a:lnTo>
                    <a:pt x="673" y="28"/>
                  </a:lnTo>
                  <a:lnTo>
                    <a:pt x="713" y="30"/>
                  </a:lnTo>
                  <a:lnTo>
                    <a:pt x="757" y="33"/>
                  </a:lnTo>
                  <a:lnTo>
                    <a:pt x="805" y="35"/>
                  </a:lnTo>
                  <a:lnTo>
                    <a:pt x="856" y="38"/>
                  </a:lnTo>
                  <a:lnTo>
                    <a:pt x="913" y="41"/>
                  </a:lnTo>
                  <a:lnTo>
                    <a:pt x="974" y="44"/>
                  </a:lnTo>
                  <a:lnTo>
                    <a:pt x="1039" y="48"/>
                  </a:lnTo>
                  <a:lnTo>
                    <a:pt x="1110" y="52"/>
                  </a:lnTo>
                  <a:lnTo>
                    <a:pt x="1186" y="57"/>
                  </a:lnTo>
                  <a:lnTo>
                    <a:pt x="1214" y="61"/>
                  </a:lnTo>
                  <a:lnTo>
                    <a:pt x="1237" y="68"/>
                  </a:lnTo>
                  <a:lnTo>
                    <a:pt x="1256" y="79"/>
                  </a:lnTo>
                  <a:lnTo>
                    <a:pt x="1271" y="94"/>
                  </a:lnTo>
                  <a:lnTo>
                    <a:pt x="1283" y="110"/>
                  </a:lnTo>
                  <a:lnTo>
                    <a:pt x="1291" y="129"/>
                  </a:lnTo>
                  <a:lnTo>
                    <a:pt x="1296" y="148"/>
                  </a:lnTo>
                  <a:lnTo>
                    <a:pt x="1298" y="167"/>
                  </a:lnTo>
                  <a:lnTo>
                    <a:pt x="1298" y="187"/>
                  </a:lnTo>
                  <a:lnTo>
                    <a:pt x="1293" y="206"/>
                  </a:lnTo>
                  <a:lnTo>
                    <a:pt x="1285" y="223"/>
                  </a:lnTo>
                  <a:lnTo>
                    <a:pt x="1272" y="237"/>
                  </a:lnTo>
                  <a:lnTo>
                    <a:pt x="1257" y="249"/>
                  </a:lnTo>
                  <a:lnTo>
                    <a:pt x="1238" y="257"/>
                  </a:lnTo>
                  <a:lnTo>
                    <a:pt x="1217" y="263"/>
                  </a:lnTo>
                  <a:lnTo>
                    <a:pt x="1191" y="264"/>
                  </a:lnTo>
                  <a:lnTo>
                    <a:pt x="1159" y="262"/>
                  </a:lnTo>
                  <a:lnTo>
                    <a:pt x="1128" y="259"/>
                  </a:lnTo>
                  <a:lnTo>
                    <a:pt x="1101" y="258"/>
                  </a:lnTo>
                  <a:lnTo>
                    <a:pt x="1075" y="256"/>
                  </a:lnTo>
                  <a:lnTo>
                    <a:pt x="1051" y="255"/>
                  </a:lnTo>
                  <a:lnTo>
                    <a:pt x="1029" y="253"/>
                  </a:lnTo>
                  <a:lnTo>
                    <a:pt x="1008" y="252"/>
                  </a:lnTo>
                  <a:lnTo>
                    <a:pt x="988" y="251"/>
                  </a:lnTo>
                  <a:lnTo>
                    <a:pt x="969" y="250"/>
                  </a:lnTo>
                  <a:lnTo>
                    <a:pt x="949" y="249"/>
                  </a:lnTo>
                  <a:lnTo>
                    <a:pt x="930" y="248"/>
                  </a:lnTo>
                  <a:lnTo>
                    <a:pt x="912" y="247"/>
                  </a:lnTo>
                  <a:lnTo>
                    <a:pt x="892" y="245"/>
                  </a:lnTo>
                  <a:lnTo>
                    <a:pt x="872" y="244"/>
                  </a:lnTo>
                  <a:lnTo>
                    <a:pt x="852" y="243"/>
                  </a:lnTo>
                  <a:lnTo>
                    <a:pt x="830" y="242"/>
                  </a:lnTo>
                  <a:lnTo>
                    <a:pt x="807" y="241"/>
                  </a:lnTo>
                  <a:lnTo>
                    <a:pt x="783" y="239"/>
                  </a:lnTo>
                  <a:lnTo>
                    <a:pt x="755" y="238"/>
                  </a:lnTo>
                  <a:lnTo>
                    <a:pt x="726" y="237"/>
                  </a:lnTo>
                  <a:lnTo>
                    <a:pt x="694" y="235"/>
                  </a:lnTo>
                  <a:lnTo>
                    <a:pt x="660" y="233"/>
                  </a:lnTo>
                  <a:lnTo>
                    <a:pt x="622" y="231"/>
                  </a:lnTo>
                  <a:lnTo>
                    <a:pt x="581" y="228"/>
                  </a:lnTo>
                  <a:lnTo>
                    <a:pt x="538" y="226"/>
                  </a:lnTo>
                  <a:lnTo>
                    <a:pt x="490" y="224"/>
                  </a:lnTo>
                  <a:lnTo>
                    <a:pt x="437" y="221"/>
                  </a:lnTo>
                  <a:lnTo>
                    <a:pt x="381" y="218"/>
                  </a:lnTo>
                  <a:lnTo>
                    <a:pt x="320" y="215"/>
                  </a:lnTo>
                  <a:lnTo>
                    <a:pt x="254" y="212"/>
                  </a:lnTo>
                  <a:lnTo>
                    <a:pt x="183" y="209"/>
                  </a:lnTo>
                  <a:lnTo>
                    <a:pt x="107" y="205"/>
                  </a:lnTo>
                  <a:lnTo>
                    <a:pt x="83" y="202"/>
                  </a:lnTo>
                  <a:lnTo>
                    <a:pt x="62" y="194"/>
                  </a:lnTo>
                  <a:lnTo>
                    <a:pt x="45" y="183"/>
                  </a:lnTo>
                  <a:lnTo>
                    <a:pt x="29" y="168"/>
                  </a:lnTo>
                  <a:lnTo>
                    <a:pt x="17" y="151"/>
                  </a:lnTo>
                  <a:lnTo>
                    <a:pt x="8" y="132"/>
                  </a:lnTo>
                  <a:lnTo>
                    <a:pt x="2" y="111"/>
                  </a:lnTo>
                  <a:lnTo>
                    <a:pt x="0" y="91"/>
                  </a:lnTo>
                  <a:lnTo>
                    <a:pt x="2" y="72"/>
                  </a:lnTo>
                  <a:lnTo>
                    <a:pt x="7" y="55"/>
                  </a:lnTo>
                  <a:lnTo>
                    <a:pt x="15" y="39"/>
                  </a:lnTo>
                  <a:lnTo>
                    <a:pt x="26" y="25"/>
                  </a:lnTo>
                  <a:lnTo>
                    <a:pt x="42" y="13"/>
                  </a:lnTo>
                  <a:lnTo>
                    <a:pt x="60" y="5"/>
                  </a:lnTo>
                  <a:lnTo>
                    <a:pt x="80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4D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18" name="Freeform 622"/>
            <p:cNvSpPr>
              <a:spLocks/>
            </p:cNvSpPr>
            <p:nvPr/>
          </p:nvSpPr>
          <p:spPr bwMode="auto">
            <a:xfrm>
              <a:off x="4352" y="2358"/>
              <a:ext cx="128" cy="22"/>
            </a:xfrm>
            <a:custGeom>
              <a:avLst/>
              <a:gdLst>
                <a:gd name="T0" fmla="*/ 0 w 1288"/>
                <a:gd name="T1" fmla="*/ 0 h 255"/>
                <a:gd name="T2" fmla="*/ 0 w 1288"/>
                <a:gd name="T3" fmla="*/ 0 h 255"/>
                <a:gd name="T4" fmla="*/ 0 w 1288"/>
                <a:gd name="T5" fmla="*/ 0 h 255"/>
                <a:gd name="T6" fmla="*/ 0 w 1288"/>
                <a:gd name="T7" fmla="*/ 0 h 255"/>
                <a:gd name="T8" fmla="*/ 0 w 1288"/>
                <a:gd name="T9" fmla="*/ 0 h 255"/>
                <a:gd name="T10" fmla="*/ 0 w 1288"/>
                <a:gd name="T11" fmla="*/ 0 h 255"/>
                <a:gd name="T12" fmla="*/ 0 w 1288"/>
                <a:gd name="T13" fmla="*/ 0 h 255"/>
                <a:gd name="T14" fmla="*/ 0 w 1288"/>
                <a:gd name="T15" fmla="*/ 0 h 255"/>
                <a:gd name="T16" fmla="*/ 0 w 1288"/>
                <a:gd name="T17" fmla="*/ 0 h 255"/>
                <a:gd name="T18" fmla="*/ 0 w 1288"/>
                <a:gd name="T19" fmla="*/ 0 h 255"/>
                <a:gd name="T20" fmla="*/ 0 w 1288"/>
                <a:gd name="T21" fmla="*/ 0 h 255"/>
                <a:gd name="T22" fmla="*/ 0 w 1288"/>
                <a:gd name="T23" fmla="*/ 0 h 255"/>
                <a:gd name="T24" fmla="*/ 0 w 1288"/>
                <a:gd name="T25" fmla="*/ 0 h 255"/>
                <a:gd name="T26" fmla="*/ 0 w 1288"/>
                <a:gd name="T27" fmla="*/ 0 h 255"/>
                <a:gd name="T28" fmla="*/ 0 w 1288"/>
                <a:gd name="T29" fmla="*/ 0 h 255"/>
                <a:gd name="T30" fmla="*/ 0 w 1288"/>
                <a:gd name="T31" fmla="*/ 0 h 255"/>
                <a:gd name="T32" fmla="*/ 0 w 1288"/>
                <a:gd name="T33" fmla="*/ 0 h 255"/>
                <a:gd name="T34" fmla="*/ 0 w 1288"/>
                <a:gd name="T35" fmla="*/ 0 h 255"/>
                <a:gd name="T36" fmla="*/ 0 w 1288"/>
                <a:gd name="T37" fmla="*/ 0 h 255"/>
                <a:gd name="T38" fmla="*/ 0 w 1288"/>
                <a:gd name="T39" fmla="*/ 0 h 255"/>
                <a:gd name="T40" fmla="*/ 0 w 1288"/>
                <a:gd name="T41" fmla="*/ 0 h 255"/>
                <a:gd name="T42" fmla="*/ 0 w 1288"/>
                <a:gd name="T43" fmla="*/ 0 h 255"/>
                <a:gd name="T44" fmla="*/ 0 w 1288"/>
                <a:gd name="T45" fmla="*/ 0 h 255"/>
                <a:gd name="T46" fmla="*/ 0 w 1288"/>
                <a:gd name="T47" fmla="*/ 0 h 255"/>
                <a:gd name="T48" fmla="*/ 0 w 1288"/>
                <a:gd name="T49" fmla="*/ 0 h 255"/>
                <a:gd name="T50" fmla="*/ 0 w 1288"/>
                <a:gd name="T51" fmla="*/ 0 h 255"/>
                <a:gd name="T52" fmla="*/ 0 w 1288"/>
                <a:gd name="T53" fmla="*/ 0 h 255"/>
                <a:gd name="T54" fmla="*/ 0 w 1288"/>
                <a:gd name="T55" fmla="*/ 0 h 255"/>
                <a:gd name="T56" fmla="*/ 0 w 1288"/>
                <a:gd name="T57" fmla="*/ 0 h 255"/>
                <a:gd name="T58" fmla="*/ 0 w 1288"/>
                <a:gd name="T59" fmla="*/ 0 h 255"/>
                <a:gd name="T60" fmla="*/ 0 w 1288"/>
                <a:gd name="T61" fmla="*/ 0 h 255"/>
                <a:gd name="T62" fmla="*/ 0 w 1288"/>
                <a:gd name="T63" fmla="*/ 0 h 255"/>
                <a:gd name="T64" fmla="*/ 0 w 1288"/>
                <a:gd name="T65" fmla="*/ 0 h 255"/>
                <a:gd name="T66" fmla="*/ 0 w 1288"/>
                <a:gd name="T67" fmla="*/ 0 h 255"/>
                <a:gd name="T68" fmla="*/ 0 w 1288"/>
                <a:gd name="T69" fmla="*/ 0 h 255"/>
                <a:gd name="T70" fmla="*/ 0 w 1288"/>
                <a:gd name="T71" fmla="*/ 0 h 255"/>
                <a:gd name="T72" fmla="*/ 0 w 1288"/>
                <a:gd name="T73" fmla="*/ 0 h 255"/>
                <a:gd name="T74" fmla="*/ 0 w 1288"/>
                <a:gd name="T75" fmla="*/ 0 h 255"/>
                <a:gd name="T76" fmla="*/ 0 w 1288"/>
                <a:gd name="T77" fmla="*/ 0 h 255"/>
                <a:gd name="T78" fmla="*/ 0 w 1288"/>
                <a:gd name="T79" fmla="*/ 0 h 255"/>
                <a:gd name="T80" fmla="*/ 0 w 1288"/>
                <a:gd name="T81" fmla="*/ 0 h 255"/>
                <a:gd name="T82" fmla="*/ 0 w 1288"/>
                <a:gd name="T83" fmla="*/ 0 h 255"/>
                <a:gd name="T84" fmla="*/ 0 w 1288"/>
                <a:gd name="T85" fmla="*/ 0 h 255"/>
                <a:gd name="T86" fmla="*/ 0 w 1288"/>
                <a:gd name="T87" fmla="*/ 0 h 255"/>
                <a:gd name="T88" fmla="*/ 0 w 1288"/>
                <a:gd name="T89" fmla="*/ 0 h 255"/>
                <a:gd name="T90" fmla="*/ 0 w 1288"/>
                <a:gd name="T91" fmla="*/ 0 h 255"/>
                <a:gd name="T92" fmla="*/ 0 w 1288"/>
                <a:gd name="T93" fmla="*/ 0 h 255"/>
                <a:gd name="T94" fmla="*/ 0 w 1288"/>
                <a:gd name="T95" fmla="*/ 0 h 2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8"/>
                <a:gd name="T145" fmla="*/ 0 h 255"/>
                <a:gd name="T146" fmla="*/ 1288 w 1288"/>
                <a:gd name="T147" fmla="*/ 255 h 2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8" h="255">
                  <a:moveTo>
                    <a:pt x="98" y="0"/>
                  </a:moveTo>
                  <a:lnTo>
                    <a:pt x="130" y="2"/>
                  </a:lnTo>
                  <a:lnTo>
                    <a:pt x="160" y="3"/>
                  </a:lnTo>
                  <a:lnTo>
                    <a:pt x="188" y="5"/>
                  </a:lnTo>
                  <a:lnTo>
                    <a:pt x="214" y="6"/>
                  </a:lnTo>
                  <a:lnTo>
                    <a:pt x="237" y="7"/>
                  </a:lnTo>
                  <a:lnTo>
                    <a:pt x="259" y="8"/>
                  </a:lnTo>
                  <a:lnTo>
                    <a:pt x="281" y="9"/>
                  </a:lnTo>
                  <a:lnTo>
                    <a:pt x="301" y="10"/>
                  </a:lnTo>
                  <a:lnTo>
                    <a:pt x="320" y="11"/>
                  </a:lnTo>
                  <a:lnTo>
                    <a:pt x="340" y="12"/>
                  </a:lnTo>
                  <a:lnTo>
                    <a:pt x="358" y="13"/>
                  </a:lnTo>
                  <a:lnTo>
                    <a:pt x="377" y="14"/>
                  </a:lnTo>
                  <a:lnTo>
                    <a:pt x="396" y="16"/>
                  </a:lnTo>
                  <a:lnTo>
                    <a:pt x="416" y="17"/>
                  </a:lnTo>
                  <a:lnTo>
                    <a:pt x="437" y="18"/>
                  </a:lnTo>
                  <a:lnTo>
                    <a:pt x="459" y="19"/>
                  </a:lnTo>
                  <a:lnTo>
                    <a:pt x="482" y="20"/>
                  </a:lnTo>
                  <a:lnTo>
                    <a:pt x="507" y="22"/>
                  </a:lnTo>
                  <a:lnTo>
                    <a:pt x="535" y="23"/>
                  </a:lnTo>
                  <a:lnTo>
                    <a:pt x="563" y="25"/>
                  </a:lnTo>
                  <a:lnTo>
                    <a:pt x="595" y="26"/>
                  </a:lnTo>
                  <a:lnTo>
                    <a:pt x="629" y="28"/>
                  </a:lnTo>
                  <a:lnTo>
                    <a:pt x="667" y="30"/>
                  </a:lnTo>
                  <a:lnTo>
                    <a:pt x="707" y="32"/>
                  </a:lnTo>
                  <a:lnTo>
                    <a:pt x="751" y="35"/>
                  </a:lnTo>
                  <a:lnTo>
                    <a:pt x="799" y="37"/>
                  </a:lnTo>
                  <a:lnTo>
                    <a:pt x="850" y="40"/>
                  </a:lnTo>
                  <a:lnTo>
                    <a:pt x="906" y="45"/>
                  </a:lnTo>
                  <a:lnTo>
                    <a:pt x="967" y="48"/>
                  </a:lnTo>
                  <a:lnTo>
                    <a:pt x="1033" y="52"/>
                  </a:lnTo>
                  <a:lnTo>
                    <a:pt x="1103" y="56"/>
                  </a:lnTo>
                  <a:lnTo>
                    <a:pt x="1179" y="60"/>
                  </a:lnTo>
                  <a:lnTo>
                    <a:pt x="1207" y="63"/>
                  </a:lnTo>
                  <a:lnTo>
                    <a:pt x="1229" y="70"/>
                  </a:lnTo>
                  <a:lnTo>
                    <a:pt x="1248" y="81"/>
                  </a:lnTo>
                  <a:lnTo>
                    <a:pt x="1262" y="93"/>
                  </a:lnTo>
                  <a:lnTo>
                    <a:pt x="1273" y="109"/>
                  </a:lnTo>
                  <a:lnTo>
                    <a:pt x="1281" y="125"/>
                  </a:lnTo>
                  <a:lnTo>
                    <a:pt x="1285" y="143"/>
                  </a:lnTo>
                  <a:lnTo>
                    <a:pt x="1288" y="160"/>
                  </a:lnTo>
                  <a:lnTo>
                    <a:pt x="1287" y="181"/>
                  </a:lnTo>
                  <a:lnTo>
                    <a:pt x="1282" y="200"/>
                  </a:lnTo>
                  <a:lnTo>
                    <a:pt x="1274" y="216"/>
                  </a:lnTo>
                  <a:lnTo>
                    <a:pt x="1261" y="230"/>
                  </a:lnTo>
                  <a:lnTo>
                    <a:pt x="1246" y="241"/>
                  </a:lnTo>
                  <a:lnTo>
                    <a:pt x="1228" y="249"/>
                  </a:lnTo>
                  <a:lnTo>
                    <a:pt x="1208" y="254"/>
                  </a:lnTo>
                  <a:lnTo>
                    <a:pt x="1184" y="255"/>
                  </a:lnTo>
                  <a:lnTo>
                    <a:pt x="1152" y="253"/>
                  </a:lnTo>
                  <a:lnTo>
                    <a:pt x="1121" y="250"/>
                  </a:lnTo>
                  <a:lnTo>
                    <a:pt x="1094" y="249"/>
                  </a:lnTo>
                  <a:lnTo>
                    <a:pt x="1068" y="247"/>
                  </a:lnTo>
                  <a:lnTo>
                    <a:pt x="1044" y="246"/>
                  </a:lnTo>
                  <a:lnTo>
                    <a:pt x="1022" y="244"/>
                  </a:lnTo>
                  <a:lnTo>
                    <a:pt x="1001" y="243"/>
                  </a:lnTo>
                  <a:lnTo>
                    <a:pt x="981" y="242"/>
                  </a:lnTo>
                  <a:lnTo>
                    <a:pt x="962" y="241"/>
                  </a:lnTo>
                  <a:lnTo>
                    <a:pt x="942" y="240"/>
                  </a:lnTo>
                  <a:lnTo>
                    <a:pt x="923" y="239"/>
                  </a:lnTo>
                  <a:lnTo>
                    <a:pt x="905" y="238"/>
                  </a:lnTo>
                  <a:lnTo>
                    <a:pt x="885" y="236"/>
                  </a:lnTo>
                  <a:lnTo>
                    <a:pt x="865" y="235"/>
                  </a:lnTo>
                  <a:lnTo>
                    <a:pt x="845" y="234"/>
                  </a:lnTo>
                  <a:lnTo>
                    <a:pt x="823" y="233"/>
                  </a:lnTo>
                  <a:lnTo>
                    <a:pt x="800" y="232"/>
                  </a:lnTo>
                  <a:lnTo>
                    <a:pt x="776" y="230"/>
                  </a:lnTo>
                  <a:lnTo>
                    <a:pt x="748" y="229"/>
                  </a:lnTo>
                  <a:lnTo>
                    <a:pt x="719" y="228"/>
                  </a:lnTo>
                  <a:lnTo>
                    <a:pt x="687" y="226"/>
                  </a:lnTo>
                  <a:lnTo>
                    <a:pt x="653" y="224"/>
                  </a:lnTo>
                  <a:lnTo>
                    <a:pt x="615" y="222"/>
                  </a:lnTo>
                  <a:lnTo>
                    <a:pt x="574" y="219"/>
                  </a:lnTo>
                  <a:lnTo>
                    <a:pt x="531" y="217"/>
                  </a:lnTo>
                  <a:lnTo>
                    <a:pt x="483" y="215"/>
                  </a:lnTo>
                  <a:lnTo>
                    <a:pt x="430" y="212"/>
                  </a:lnTo>
                  <a:lnTo>
                    <a:pt x="374" y="209"/>
                  </a:lnTo>
                  <a:lnTo>
                    <a:pt x="313" y="206"/>
                  </a:lnTo>
                  <a:lnTo>
                    <a:pt x="247" y="203"/>
                  </a:lnTo>
                  <a:lnTo>
                    <a:pt x="176" y="200"/>
                  </a:lnTo>
                  <a:lnTo>
                    <a:pt x="100" y="196"/>
                  </a:lnTo>
                  <a:lnTo>
                    <a:pt x="78" y="193"/>
                  </a:lnTo>
                  <a:lnTo>
                    <a:pt x="60" y="185"/>
                  </a:lnTo>
                  <a:lnTo>
                    <a:pt x="43" y="175"/>
                  </a:lnTo>
                  <a:lnTo>
                    <a:pt x="29" y="161"/>
                  </a:lnTo>
                  <a:lnTo>
                    <a:pt x="16" y="146"/>
                  </a:lnTo>
                  <a:lnTo>
                    <a:pt x="7" y="127"/>
                  </a:lnTo>
                  <a:lnTo>
                    <a:pt x="2" y="108"/>
                  </a:lnTo>
                  <a:lnTo>
                    <a:pt x="0" y="87"/>
                  </a:lnTo>
                  <a:lnTo>
                    <a:pt x="1" y="69"/>
                  </a:lnTo>
                  <a:lnTo>
                    <a:pt x="6" y="53"/>
                  </a:lnTo>
                  <a:lnTo>
                    <a:pt x="14" y="38"/>
                  </a:lnTo>
                  <a:lnTo>
                    <a:pt x="25" y="25"/>
                  </a:lnTo>
                  <a:lnTo>
                    <a:pt x="40" y="14"/>
                  </a:lnTo>
                  <a:lnTo>
                    <a:pt x="56" y="6"/>
                  </a:lnTo>
                  <a:lnTo>
                    <a:pt x="76" y="1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19" name="Freeform 623"/>
            <p:cNvSpPr>
              <a:spLocks/>
            </p:cNvSpPr>
            <p:nvPr/>
          </p:nvSpPr>
          <p:spPr bwMode="auto">
            <a:xfrm>
              <a:off x="4352" y="2359"/>
              <a:ext cx="128" cy="21"/>
            </a:xfrm>
            <a:custGeom>
              <a:avLst/>
              <a:gdLst>
                <a:gd name="T0" fmla="*/ 0 w 1276"/>
                <a:gd name="T1" fmla="*/ 0 h 243"/>
                <a:gd name="T2" fmla="*/ 0 w 1276"/>
                <a:gd name="T3" fmla="*/ 0 h 243"/>
                <a:gd name="T4" fmla="*/ 0 w 1276"/>
                <a:gd name="T5" fmla="*/ 0 h 243"/>
                <a:gd name="T6" fmla="*/ 0 w 1276"/>
                <a:gd name="T7" fmla="*/ 0 h 243"/>
                <a:gd name="T8" fmla="*/ 0 w 1276"/>
                <a:gd name="T9" fmla="*/ 0 h 243"/>
                <a:gd name="T10" fmla="*/ 0 w 1276"/>
                <a:gd name="T11" fmla="*/ 0 h 243"/>
                <a:gd name="T12" fmla="*/ 0 w 1276"/>
                <a:gd name="T13" fmla="*/ 0 h 243"/>
                <a:gd name="T14" fmla="*/ 0 w 1276"/>
                <a:gd name="T15" fmla="*/ 0 h 243"/>
                <a:gd name="T16" fmla="*/ 0 w 1276"/>
                <a:gd name="T17" fmla="*/ 0 h 243"/>
                <a:gd name="T18" fmla="*/ 0 w 1276"/>
                <a:gd name="T19" fmla="*/ 0 h 243"/>
                <a:gd name="T20" fmla="*/ 0 w 1276"/>
                <a:gd name="T21" fmla="*/ 0 h 243"/>
                <a:gd name="T22" fmla="*/ 0 w 1276"/>
                <a:gd name="T23" fmla="*/ 0 h 243"/>
                <a:gd name="T24" fmla="*/ 0 w 1276"/>
                <a:gd name="T25" fmla="*/ 0 h 243"/>
                <a:gd name="T26" fmla="*/ 0 w 1276"/>
                <a:gd name="T27" fmla="*/ 0 h 243"/>
                <a:gd name="T28" fmla="*/ 0 w 1276"/>
                <a:gd name="T29" fmla="*/ 0 h 243"/>
                <a:gd name="T30" fmla="*/ 0 w 1276"/>
                <a:gd name="T31" fmla="*/ 0 h 243"/>
                <a:gd name="T32" fmla="*/ 0 w 1276"/>
                <a:gd name="T33" fmla="*/ 0 h 243"/>
                <a:gd name="T34" fmla="*/ 0 w 1276"/>
                <a:gd name="T35" fmla="*/ 0 h 243"/>
                <a:gd name="T36" fmla="*/ 0 w 1276"/>
                <a:gd name="T37" fmla="*/ 0 h 243"/>
                <a:gd name="T38" fmla="*/ 0 w 1276"/>
                <a:gd name="T39" fmla="*/ 0 h 243"/>
                <a:gd name="T40" fmla="*/ 0 w 1276"/>
                <a:gd name="T41" fmla="*/ 0 h 243"/>
                <a:gd name="T42" fmla="*/ 0 w 1276"/>
                <a:gd name="T43" fmla="*/ 0 h 243"/>
                <a:gd name="T44" fmla="*/ 0 w 1276"/>
                <a:gd name="T45" fmla="*/ 0 h 243"/>
                <a:gd name="T46" fmla="*/ 0 w 1276"/>
                <a:gd name="T47" fmla="*/ 0 h 243"/>
                <a:gd name="T48" fmla="*/ 0 w 1276"/>
                <a:gd name="T49" fmla="*/ 0 h 243"/>
                <a:gd name="T50" fmla="*/ 0 w 1276"/>
                <a:gd name="T51" fmla="*/ 0 h 243"/>
                <a:gd name="T52" fmla="*/ 0 w 1276"/>
                <a:gd name="T53" fmla="*/ 0 h 243"/>
                <a:gd name="T54" fmla="*/ 0 w 1276"/>
                <a:gd name="T55" fmla="*/ 0 h 243"/>
                <a:gd name="T56" fmla="*/ 0 w 1276"/>
                <a:gd name="T57" fmla="*/ 0 h 243"/>
                <a:gd name="T58" fmla="*/ 0 w 1276"/>
                <a:gd name="T59" fmla="*/ 0 h 243"/>
                <a:gd name="T60" fmla="*/ 0 w 1276"/>
                <a:gd name="T61" fmla="*/ 0 h 243"/>
                <a:gd name="T62" fmla="*/ 0 w 1276"/>
                <a:gd name="T63" fmla="*/ 0 h 243"/>
                <a:gd name="T64" fmla="*/ 0 w 1276"/>
                <a:gd name="T65" fmla="*/ 0 h 243"/>
                <a:gd name="T66" fmla="*/ 0 w 1276"/>
                <a:gd name="T67" fmla="*/ 0 h 243"/>
                <a:gd name="T68" fmla="*/ 0 w 1276"/>
                <a:gd name="T69" fmla="*/ 0 h 243"/>
                <a:gd name="T70" fmla="*/ 0 w 1276"/>
                <a:gd name="T71" fmla="*/ 0 h 243"/>
                <a:gd name="T72" fmla="*/ 0 w 1276"/>
                <a:gd name="T73" fmla="*/ 0 h 243"/>
                <a:gd name="T74" fmla="*/ 0 w 1276"/>
                <a:gd name="T75" fmla="*/ 0 h 243"/>
                <a:gd name="T76" fmla="*/ 0 w 1276"/>
                <a:gd name="T77" fmla="*/ 0 h 243"/>
                <a:gd name="T78" fmla="*/ 0 w 1276"/>
                <a:gd name="T79" fmla="*/ 0 h 243"/>
                <a:gd name="T80" fmla="*/ 0 w 1276"/>
                <a:gd name="T81" fmla="*/ 0 h 243"/>
                <a:gd name="T82" fmla="*/ 0 w 1276"/>
                <a:gd name="T83" fmla="*/ 0 h 243"/>
                <a:gd name="T84" fmla="*/ 0 w 1276"/>
                <a:gd name="T85" fmla="*/ 0 h 243"/>
                <a:gd name="T86" fmla="*/ 0 w 1276"/>
                <a:gd name="T87" fmla="*/ 0 h 243"/>
                <a:gd name="T88" fmla="*/ 0 w 1276"/>
                <a:gd name="T89" fmla="*/ 0 h 243"/>
                <a:gd name="T90" fmla="*/ 0 w 1276"/>
                <a:gd name="T91" fmla="*/ 0 h 243"/>
                <a:gd name="T92" fmla="*/ 0 w 1276"/>
                <a:gd name="T93" fmla="*/ 0 h 243"/>
                <a:gd name="T94" fmla="*/ 0 w 1276"/>
                <a:gd name="T95" fmla="*/ 0 h 2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6"/>
                <a:gd name="T145" fmla="*/ 0 h 243"/>
                <a:gd name="T146" fmla="*/ 1276 w 1276"/>
                <a:gd name="T147" fmla="*/ 243 h 24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6" h="243">
                  <a:moveTo>
                    <a:pt x="93" y="0"/>
                  </a:moveTo>
                  <a:lnTo>
                    <a:pt x="125" y="2"/>
                  </a:lnTo>
                  <a:lnTo>
                    <a:pt x="155" y="4"/>
                  </a:lnTo>
                  <a:lnTo>
                    <a:pt x="183" y="5"/>
                  </a:lnTo>
                  <a:lnTo>
                    <a:pt x="209" y="6"/>
                  </a:lnTo>
                  <a:lnTo>
                    <a:pt x="232" y="8"/>
                  </a:lnTo>
                  <a:lnTo>
                    <a:pt x="254" y="9"/>
                  </a:lnTo>
                  <a:lnTo>
                    <a:pt x="276" y="10"/>
                  </a:lnTo>
                  <a:lnTo>
                    <a:pt x="296" y="10"/>
                  </a:lnTo>
                  <a:lnTo>
                    <a:pt x="315" y="11"/>
                  </a:lnTo>
                  <a:lnTo>
                    <a:pt x="335" y="12"/>
                  </a:lnTo>
                  <a:lnTo>
                    <a:pt x="353" y="13"/>
                  </a:lnTo>
                  <a:lnTo>
                    <a:pt x="372" y="14"/>
                  </a:lnTo>
                  <a:lnTo>
                    <a:pt x="391" y="15"/>
                  </a:lnTo>
                  <a:lnTo>
                    <a:pt x="411" y="16"/>
                  </a:lnTo>
                  <a:lnTo>
                    <a:pt x="432" y="17"/>
                  </a:lnTo>
                  <a:lnTo>
                    <a:pt x="454" y="18"/>
                  </a:lnTo>
                  <a:lnTo>
                    <a:pt x="477" y="19"/>
                  </a:lnTo>
                  <a:lnTo>
                    <a:pt x="502" y="20"/>
                  </a:lnTo>
                  <a:lnTo>
                    <a:pt x="530" y="22"/>
                  </a:lnTo>
                  <a:lnTo>
                    <a:pt x="558" y="23"/>
                  </a:lnTo>
                  <a:lnTo>
                    <a:pt x="590" y="25"/>
                  </a:lnTo>
                  <a:lnTo>
                    <a:pt x="624" y="27"/>
                  </a:lnTo>
                  <a:lnTo>
                    <a:pt x="662" y="29"/>
                  </a:lnTo>
                  <a:lnTo>
                    <a:pt x="702" y="31"/>
                  </a:lnTo>
                  <a:lnTo>
                    <a:pt x="746" y="34"/>
                  </a:lnTo>
                  <a:lnTo>
                    <a:pt x="794" y="37"/>
                  </a:lnTo>
                  <a:lnTo>
                    <a:pt x="845" y="39"/>
                  </a:lnTo>
                  <a:lnTo>
                    <a:pt x="901" y="42"/>
                  </a:lnTo>
                  <a:lnTo>
                    <a:pt x="962" y="46"/>
                  </a:lnTo>
                  <a:lnTo>
                    <a:pt x="1028" y="49"/>
                  </a:lnTo>
                  <a:lnTo>
                    <a:pt x="1098" y="53"/>
                  </a:lnTo>
                  <a:lnTo>
                    <a:pt x="1174" y="57"/>
                  </a:lnTo>
                  <a:lnTo>
                    <a:pt x="1202" y="61"/>
                  </a:lnTo>
                  <a:lnTo>
                    <a:pt x="1224" y="69"/>
                  </a:lnTo>
                  <a:lnTo>
                    <a:pt x="1241" y="79"/>
                  </a:lnTo>
                  <a:lnTo>
                    <a:pt x="1254" y="93"/>
                  </a:lnTo>
                  <a:lnTo>
                    <a:pt x="1263" y="107"/>
                  </a:lnTo>
                  <a:lnTo>
                    <a:pt x="1271" y="124"/>
                  </a:lnTo>
                  <a:lnTo>
                    <a:pt x="1274" y="140"/>
                  </a:lnTo>
                  <a:lnTo>
                    <a:pt x="1276" y="157"/>
                  </a:lnTo>
                  <a:lnTo>
                    <a:pt x="1276" y="176"/>
                  </a:lnTo>
                  <a:lnTo>
                    <a:pt x="1273" y="193"/>
                  </a:lnTo>
                  <a:lnTo>
                    <a:pt x="1265" y="208"/>
                  </a:lnTo>
                  <a:lnTo>
                    <a:pt x="1253" y="221"/>
                  </a:lnTo>
                  <a:lnTo>
                    <a:pt x="1239" y="231"/>
                  </a:lnTo>
                  <a:lnTo>
                    <a:pt x="1222" y="238"/>
                  </a:lnTo>
                  <a:lnTo>
                    <a:pt x="1202" y="242"/>
                  </a:lnTo>
                  <a:lnTo>
                    <a:pt x="1179" y="243"/>
                  </a:lnTo>
                  <a:lnTo>
                    <a:pt x="1147" y="241"/>
                  </a:lnTo>
                  <a:lnTo>
                    <a:pt x="1116" y="238"/>
                  </a:lnTo>
                  <a:lnTo>
                    <a:pt x="1089" y="237"/>
                  </a:lnTo>
                  <a:lnTo>
                    <a:pt x="1063" y="235"/>
                  </a:lnTo>
                  <a:lnTo>
                    <a:pt x="1039" y="234"/>
                  </a:lnTo>
                  <a:lnTo>
                    <a:pt x="1017" y="232"/>
                  </a:lnTo>
                  <a:lnTo>
                    <a:pt x="996" y="231"/>
                  </a:lnTo>
                  <a:lnTo>
                    <a:pt x="976" y="230"/>
                  </a:lnTo>
                  <a:lnTo>
                    <a:pt x="957" y="229"/>
                  </a:lnTo>
                  <a:lnTo>
                    <a:pt x="937" y="228"/>
                  </a:lnTo>
                  <a:lnTo>
                    <a:pt x="918" y="227"/>
                  </a:lnTo>
                  <a:lnTo>
                    <a:pt x="900" y="226"/>
                  </a:lnTo>
                  <a:lnTo>
                    <a:pt x="880" y="224"/>
                  </a:lnTo>
                  <a:lnTo>
                    <a:pt x="860" y="223"/>
                  </a:lnTo>
                  <a:lnTo>
                    <a:pt x="840" y="222"/>
                  </a:lnTo>
                  <a:lnTo>
                    <a:pt x="818" y="221"/>
                  </a:lnTo>
                  <a:lnTo>
                    <a:pt x="795" y="220"/>
                  </a:lnTo>
                  <a:lnTo>
                    <a:pt x="771" y="218"/>
                  </a:lnTo>
                  <a:lnTo>
                    <a:pt x="743" y="217"/>
                  </a:lnTo>
                  <a:lnTo>
                    <a:pt x="714" y="216"/>
                  </a:lnTo>
                  <a:lnTo>
                    <a:pt x="682" y="214"/>
                  </a:lnTo>
                  <a:lnTo>
                    <a:pt x="648" y="212"/>
                  </a:lnTo>
                  <a:lnTo>
                    <a:pt x="610" y="210"/>
                  </a:lnTo>
                  <a:lnTo>
                    <a:pt x="569" y="207"/>
                  </a:lnTo>
                  <a:lnTo>
                    <a:pt x="526" y="205"/>
                  </a:lnTo>
                  <a:lnTo>
                    <a:pt x="478" y="203"/>
                  </a:lnTo>
                  <a:lnTo>
                    <a:pt x="425" y="200"/>
                  </a:lnTo>
                  <a:lnTo>
                    <a:pt x="369" y="197"/>
                  </a:lnTo>
                  <a:lnTo>
                    <a:pt x="308" y="194"/>
                  </a:lnTo>
                  <a:lnTo>
                    <a:pt x="242" y="191"/>
                  </a:lnTo>
                  <a:lnTo>
                    <a:pt x="171" y="188"/>
                  </a:lnTo>
                  <a:lnTo>
                    <a:pt x="95" y="184"/>
                  </a:lnTo>
                  <a:lnTo>
                    <a:pt x="75" y="181"/>
                  </a:lnTo>
                  <a:lnTo>
                    <a:pt x="57" y="174"/>
                  </a:lnTo>
                  <a:lnTo>
                    <a:pt x="42" y="165"/>
                  </a:lnTo>
                  <a:lnTo>
                    <a:pt x="28" y="153"/>
                  </a:lnTo>
                  <a:lnTo>
                    <a:pt x="16" y="137"/>
                  </a:lnTo>
                  <a:lnTo>
                    <a:pt x="8" y="120"/>
                  </a:lnTo>
                  <a:lnTo>
                    <a:pt x="2" y="101"/>
                  </a:lnTo>
                  <a:lnTo>
                    <a:pt x="0" y="80"/>
                  </a:lnTo>
                  <a:lnTo>
                    <a:pt x="2" y="64"/>
                  </a:lnTo>
                  <a:lnTo>
                    <a:pt x="6" y="49"/>
                  </a:lnTo>
                  <a:lnTo>
                    <a:pt x="14" y="35"/>
                  </a:lnTo>
                  <a:lnTo>
                    <a:pt x="26" y="23"/>
                  </a:lnTo>
                  <a:lnTo>
                    <a:pt x="39" y="13"/>
                  </a:lnTo>
                  <a:lnTo>
                    <a:pt x="55" y="6"/>
                  </a:lnTo>
                  <a:lnTo>
                    <a:pt x="72" y="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696E6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20" name="Freeform 624"/>
            <p:cNvSpPr>
              <a:spLocks/>
            </p:cNvSpPr>
            <p:nvPr/>
          </p:nvSpPr>
          <p:spPr bwMode="auto">
            <a:xfrm>
              <a:off x="4353" y="2360"/>
              <a:ext cx="126" cy="20"/>
            </a:xfrm>
            <a:custGeom>
              <a:avLst/>
              <a:gdLst>
                <a:gd name="T0" fmla="*/ 0 w 1267"/>
                <a:gd name="T1" fmla="*/ 0 h 232"/>
                <a:gd name="T2" fmla="*/ 0 w 1267"/>
                <a:gd name="T3" fmla="*/ 0 h 232"/>
                <a:gd name="T4" fmla="*/ 0 w 1267"/>
                <a:gd name="T5" fmla="*/ 0 h 232"/>
                <a:gd name="T6" fmla="*/ 0 w 1267"/>
                <a:gd name="T7" fmla="*/ 0 h 232"/>
                <a:gd name="T8" fmla="*/ 0 w 1267"/>
                <a:gd name="T9" fmla="*/ 0 h 232"/>
                <a:gd name="T10" fmla="*/ 0 w 1267"/>
                <a:gd name="T11" fmla="*/ 0 h 232"/>
                <a:gd name="T12" fmla="*/ 0 w 1267"/>
                <a:gd name="T13" fmla="*/ 0 h 232"/>
                <a:gd name="T14" fmla="*/ 0 w 1267"/>
                <a:gd name="T15" fmla="*/ 0 h 232"/>
                <a:gd name="T16" fmla="*/ 0 w 1267"/>
                <a:gd name="T17" fmla="*/ 0 h 232"/>
                <a:gd name="T18" fmla="*/ 0 w 1267"/>
                <a:gd name="T19" fmla="*/ 0 h 232"/>
                <a:gd name="T20" fmla="*/ 0 w 1267"/>
                <a:gd name="T21" fmla="*/ 0 h 232"/>
                <a:gd name="T22" fmla="*/ 0 w 1267"/>
                <a:gd name="T23" fmla="*/ 0 h 232"/>
                <a:gd name="T24" fmla="*/ 0 w 1267"/>
                <a:gd name="T25" fmla="*/ 0 h 232"/>
                <a:gd name="T26" fmla="*/ 0 w 1267"/>
                <a:gd name="T27" fmla="*/ 0 h 232"/>
                <a:gd name="T28" fmla="*/ 0 w 1267"/>
                <a:gd name="T29" fmla="*/ 0 h 232"/>
                <a:gd name="T30" fmla="*/ 0 w 1267"/>
                <a:gd name="T31" fmla="*/ 0 h 232"/>
                <a:gd name="T32" fmla="*/ 0 w 1267"/>
                <a:gd name="T33" fmla="*/ 0 h 232"/>
                <a:gd name="T34" fmla="*/ 0 w 1267"/>
                <a:gd name="T35" fmla="*/ 0 h 232"/>
                <a:gd name="T36" fmla="*/ 0 w 1267"/>
                <a:gd name="T37" fmla="*/ 0 h 232"/>
                <a:gd name="T38" fmla="*/ 0 w 1267"/>
                <a:gd name="T39" fmla="*/ 0 h 232"/>
                <a:gd name="T40" fmla="*/ 0 w 1267"/>
                <a:gd name="T41" fmla="*/ 0 h 232"/>
                <a:gd name="T42" fmla="*/ 0 w 1267"/>
                <a:gd name="T43" fmla="*/ 0 h 232"/>
                <a:gd name="T44" fmla="*/ 0 w 1267"/>
                <a:gd name="T45" fmla="*/ 0 h 232"/>
                <a:gd name="T46" fmla="*/ 0 w 1267"/>
                <a:gd name="T47" fmla="*/ 0 h 232"/>
                <a:gd name="T48" fmla="*/ 0 w 1267"/>
                <a:gd name="T49" fmla="*/ 0 h 232"/>
                <a:gd name="T50" fmla="*/ 0 w 1267"/>
                <a:gd name="T51" fmla="*/ 0 h 232"/>
                <a:gd name="T52" fmla="*/ 0 w 1267"/>
                <a:gd name="T53" fmla="*/ 0 h 232"/>
                <a:gd name="T54" fmla="*/ 0 w 1267"/>
                <a:gd name="T55" fmla="*/ 0 h 232"/>
                <a:gd name="T56" fmla="*/ 0 w 1267"/>
                <a:gd name="T57" fmla="*/ 0 h 232"/>
                <a:gd name="T58" fmla="*/ 0 w 1267"/>
                <a:gd name="T59" fmla="*/ 0 h 232"/>
                <a:gd name="T60" fmla="*/ 0 w 1267"/>
                <a:gd name="T61" fmla="*/ 0 h 232"/>
                <a:gd name="T62" fmla="*/ 0 w 1267"/>
                <a:gd name="T63" fmla="*/ 0 h 232"/>
                <a:gd name="T64" fmla="*/ 0 w 1267"/>
                <a:gd name="T65" fmla="*/ 0 h 232"/>
                <a:gd name="T66" fmla="*/ 0 w 1267"/>
                <a:gd name="T67" fmla="*/ 0 h 232"/>
                <a:gd name="T68" fmla="*/ 0 w 1267"/>
                <a:gd name="T69" fmla="*/ 0 h 232"/>
                <a:gd name="T70" fmla="*/ 0 w 1267"/>
                <a:gd name="T71" fmla="*/ 0 h 232"/>
                <a:gd name="T72" fmla="*/ 0 w 1267"/>
                <a:gd name="T73" fmla="*/ 0 h 232"/>
                <a:gd name="T74" fmla="*/ 0 w 1267"/>
                <a:gd name="T75" fmla="*/ 0 h 232"/>
                <a:gd name="T76" fmla="*/ 0 w 1267"/>
                <a:gd name="T77" fmla="*/ 0 h 232"/>
                <a:gd name="T78" fmla="*/ 0 w 1267"/>
                <a:gd name="T79" fmla="*/ 0 h 232"/>
                <a:gd name="T80" fmla="*/ 0 w 1267"/>
                <a:gd name="T81" fmla="*/ 0 h 232"/>
                <a:gd name="T82" fmla="*/ 0 w 1267"/>
                <a:gd name="T83" fmla="*/ 0 h 232"/>
                <a:gd name="T84" fmla="*/ 0 w 1267"/>
                <a:gd name="T85" fmla="*/ 0 h 232"/>
                <a:gd name="T86" fmla="*/ 0 w 1267"/>
                <a:gd name="T87" fmla="*/ 0 h 232"/>
                <a:gd name="T88" fmla="*/ 0 w 1267"/>
                <a:gd name="T89" fmla="*/ 0 h 232"/>
                <a:gd name="T90" fmla="*/ 0 w 1267"/>
                <a:gd name="T91" fmla="*/ 0 h 232"/>
                <a:gd name="T92" fmla="*/ 0 w 1267"/>
                <a:gd name="T93" fmla="*/ 0 h 232"/>
                <a:gd name="T94" fmla="*/ 0 w 1267"/>
                <a:gd name="T95" fmla="*/ 0 h 23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67"/>
                <a:gd name="T145" fmla="*/ 0 h 232"/>
                <a:gd name="T146" fmla="*/ 1267 w 1267"/>
                <a:gd name="T147" fmla="*/ 232 h 23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67" h="232">
                  <a:moveTo>
                    <a:pt x="86" y="0"/>
                  </a:moveTo>
                  <a:lnTo>
                    <a:pt x="118" y="2"/>
                  </a:lnTo>
                  <a:lnTo>
                    <a:pt x="148" y="3"/>
                  </a:lnTo>
                  <a:lnTo>
                    <a:pt x="176" y="5"/>
                  </a:lnTo>
                  <a:lnTo>
                    <a:pt x="202" y="6"/>
                  </a:lnTo>
                  <a:lnTo>
                    <a:pt x="225" y="7"/>
                  </a:lnTo>
                  <a:lnTo>
                    <a:pt x="247" y="8"/>
                  </a:lnTo>
                  <a:lnTo>
                    <a:pt x="269" y="10"/>
                  </a:lnTo>
                  <a:lnTo>
                    <a:pt x="289" y="11"/>
                  </a:lnTo>
                  <a:lnTo>
                    <a:pt x="308" y="12"/>
                  </a:lnTo>
                  <a:lnTo>
                    <a:pt x="328" y="13"/>
                  </a:lnTo>
                  <a:lnTo>
                    <a:pt x="346" y="14"/>
                  </a:lnTo>
                  <a:lnTo>
                    <a:pt x="365" y="15"/>
                  </a:lnTo>
                  <a:lnTo>
                    <a:pt x="384" y="16"/>
                  </a:lnTo>
                  <a:lnTo>
                    <a:pt x="405" y="17"/>
                  </a:lnTo>
                  <a:lnTo>
                    <a:pt x="425" y="18"/>
                  </a:lnTo>
                  <a:lnTo>
                    <a:pt x="447" y="19"/>
                  </a:lnTo>
                  <a:lnTo>
                    <a:pt x="471" y="20"/>
                  </a:lnTo>
                  <a:lnTo>
                    <a:pt x="495" y="22"/>
                  </a:lnTo>
                  <a:lnTo>
                    <a:pt x="523" y="24"/>
                  </a:lnTo>
                  <a:lnTo>
                    <a:pt x="552" y="25"/>
                  </a:lnTo>
                  <a:lnTo>
                    <a:pt x="584" y="27"/>
                  </a:lnTo>
                  <a:lnTo>
                    <a:pt x="618" y="29"/>
                  </a:lnTo>
                  <a:lnTo>
                    <a:pt x="655" y="31"/>
                  </a:lnTo>
                  <a:lnTo>
                    <a:pt x="695" y="33"/>
                  </a:lnTo>
                  <a:lnTo>
                    <a:pt x="740" y="35"/>
                  </a:lnTo>
                  <a:lnTo>
                    <a:pt x="788" y="38"/>
                  </a:lnTo>
                  <a:lnTo>
                    <a:pt x="839" y="40"/>
                  </a:lnTo>
                  <a:lnTo>
                    <a:pt x="896" y="43"/>
                  </a:lnTo>
                  <a:lnTo>
                    <a:pt x="957" y="47"/>
                  </a:lnTo>
                  <a:lnTo>
                    <a:pt x="1022" y="50"/>
                  </a:lnTo>
                  <a:lnTo>
                    <a:pt x="1093" y="55"/>
                  </a:lnTo>
                  <a:lnTo>
                    <a:pt x="1169" y="59"/>
                  </a:lnTo>
                  <a:lnTo>
                    <a:pt x="1196" y="62"/>
                  </a:lnTo>
                  <a:lnTo>
                    <a:pt x="1217" y="68"/>
                  </a:lnTo>
                  <a:lnTo>
                    <a:pt x="1233" y="77"/>
                  </a:lnTo>
                  <a:lnTo>
                    <a:pt x="1245" y="90"/>
                  </a:lnTo>
                  <a:lnTo>
                    <a:pt x="1254" y="103"/>
                  </a:lnTo>
                  <a:lnTo>
                    <a:pt x="1261" y="119"/>
                  </a:lnTo>
                  <a:lnTo>
                    <a:pt x="1265" y="134"/>
                  </a:lnTo>
                  <a:lnTo>
                    <a:pt x="1267" y="150"/>
                  </a:lnTo>
                  <a:lnTo>
                    <a:pt x="1267" y="170"/>
                  </a:lnTo>
                  <a:lnTo>
                    <a:pt x="1263" y="187"/>
                  </a:lnTo>
                  <a:lnTo>
                    <a:pt x="1255" y="202"/>
                  </a:lnTo>
                  <a:lnTo>
                    <a:pt x="1244" y="213"/>
                  </a:lnTo>
                  <a:lnTo>
                    <a:pt x="1229" y="222"/>
                  </a:lnTo>
                  <a:lnTo>
                    <a:pt x="1213" y="229"/>
                  </a:lnTo>
                  <a:lnTo>
                    <a:pt x="1193" y="232"/>
                  </a:lnTo>
                  <a:lnTo>
                    <a:pt x="1172" y="232"/>
                  </a:lnTo>
                  <a:lnTo>
                    <a:pt x="1140" y="230"/>
                  </a:lnTo>
                  <a:lnTo>
                    <a:pt x="1109" y="227"/>
                  </a:lnTo>
                  <a:lnTo>
                    <a:pt x="1082" y="226"/>
                  </a:lnTo>
                  <a:lnTo>
                    <a:pt x="1056" y="224"/>
                  </a:lnTo>
                  <a:lnTo>
                    <a:pt x="1032" y="223"/>
                  </a:lnTo>
                  <a:lnTo>
                    <a:pt x="1010" y="221"/>
                  </a:lnTo>
                  <a:lnTo>
                    <a:pt x="989" y="220"/>
                  </a:lnTo>
                  <a:lnTo>
                    <a:pt x="969" y="219"/>
                  </a:lnTo>
                  <a:lnTo>
                    <a:pt x="950" y="218"/>
                  </a:lnTo>
                  <a:lnTo>
                    <a:pt x="930" y="217"/>
                  </a:lnTo>
                  <a:lnTo>
                    <a:pt x="911" y="216"/>
                  </a:lnTo>
                  <a:lnTo>
                    <a:pt x="893" y="215"/>
                  </a:lnTo>
                  <a:lnTo>
                    <a:pt x="873" y="213"/>
                  </a:lnTo>
                  <a:lnTo>
                    <a:pt x="853" y="212"/>
                  </a:lnTo>
                  <a:lnTo>
                    <a:pt x="833" y="211"/>
                  </a:lnTo>
                  <a:lnTo>
                    <a:pt x="811" y="210"/>
                  </a:lnTo>
                  <a:lnTo>
                    <a:pt x="788" y="209"/>
                  </a:lnTo>
                  <a:lnTo>
                    <a:pt x="764" y="207"/>
                  </a:lnTo>
                  <a:lnTo>
                    <a:pt x="736" y="206"/>
                  </a:lnTo>
                  <a:lnTo>
                    <a:pt x="707" y="205"/>
                  </a:lnTo>
                  <a:lnTo>
                    <a:pt x="675" y="203"/>
                  </a:lnTo>
                  <a:lnTo>
                    <a:pt x="641" y="201"/>
                  </a:lnTo>
                  <a:lnTo>
                    <a:pt x="603" y="199"/>
                  </a:lnTo>
                  <a:lnTo>
                    <a:pt x="562" y="196"/>
                  </a:lnTo>
                  <a:lnTo>
                    <a:pt x="519" y="194"/>
                  </a:lnTo>
                  <a:lnTo>
                    <a:pt x="471" y="192"/>
                  </a:lnTo>
                  <a:lnTo>
                    <a:pt x="418" y="189"/>
                  </a:lnTo>
                  <a:lnTo>
                    <a:pt x="362" y="186"/>
                  </a:lnTo>
                  <a:lnTo>
                    <a:pt x="301" y="183"/>
                  </a:lnTo>
                  <a:lnTo>
                    <a:pt x="235" y="180"/>
                  </a:lnTo>
                  <a:lnTo>
                    <a:pt x="164" y="177"/>
                  </a:lnTo>
                  <a:lnTo>
                    <a:pt x="88" y="173"/>
                  </a:lnTo>
                  <a:lnTo>
                    <a:pt x="70" y="170"/>
                  </a:lnTo>
                  <a:lnTo>
                    <a:pt x="55" y="164"/>
                  </a:lnTo>
                  <a:lnTo>
                    <a:pt x="40" y="155"/>
                  </a:lnTo>
                  <a:lnTo>
                    <a:pt x="27" y="143"/>
                  </a:lnTo>
                  <a:lnTo>
                    <a:pt x="16" y="128"/>
                  </a:lnTo>
                  <a:lnTo>
                    <a:pt x="7" y="111"/>
                  </a:lnTo>
                  <a:lnTo>
                    <a:pt x="2" y="92"/>
                  </a:lnTo>
                  <a:lnTo>
                    <a:pt x="0" y="71"/>
                  </a:lnTo>
                  <a:lnTo>
                    <a:pt x="1" y="56"/>
                  </a:lnTo>
                  <a:lnTo>
                    <a:pt x="6" y="41"/>
                  </a:lnTo>
                  <a:lnTo>
                    <a:pt x="13" y="29"/>
                  </a:lnTo>
                  <a:lnTo>
                    <a:pt x="24" y="18"/>
                  </a:lnTo>
                  <a:lnTo>
                    <a:pt x="37" y="10"/>
                  </a:lnTo>
                  <a:lnTo>
                    <a:pt x="51" y="4"/>
                  </a:lnTo>
                  <a:lnTo>
                    <a:pt x="68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21" name="Freeform 625"/>
            <p:cNvSpPr>
              <a:spLocks/>
            </p:cNvSpPr>
            <p:nvPr/>
          </p:nvSpPr>
          <p:spPr bwMode="auto">
            <a:xfrm>
              <a:off x="4353" y="2361"/>
              <a:ext cx="126" cy="19"/>
            </a:xfrm>
            <a:custGeom>
              <a:avLst/>
              <a:gdLst>
                <a:gd name="T0" fmla="*/ 0 w 1258"/>
                <a:gd name="T1" fmla="*/ 0 h 220"/>
                <a:gd name="T2" fmla="*/ 0 w 1258"/>
                <a:gd name="T3" fmla="*/ 0 h 220"/>
                <a:gd name="T4" fmla="*/ 0 w 1258"/>
                <a:gd name="T5" fmla="*/ 0 h 220"/>
                <a:gd name="T6" fmla="*/ 0 w 1258"/>
                <a:gd name="T7" fmla="*/ 0 h 220"/>
                <a:gd name="T8" fmla="*/ 0 w 1258"/>
                <a:gd name="T9" fmla="*/ 0 h 220"/>
                <a:gd name="T10" fmla="*/ 0 w 1258"/>
                <a:gd name="T11" fmla="*/ 0 h 220"/>
                <a:gd name="T12" fmla="*/ 0 w 1258"/>
                <a:gd name="T13" fmla="*/ 0 h 220"/>
                <a:gd name="T14" fmla="*/ 0 w 1258"/>
                <a:gd name="T15" fmla="*/ 0 h 220"/>
                <a:gd name="T16" fmla="*/ 0 w 1258"/>
                <a:gd name="T17" fmla="*/ 0 h 220"/>
                <a:gd name="T18" fmla="*/ 0 w 1258"/>
                <a:gd name="T19" fmla="*/ 0 h 220"/>
                <a:gd name="T20" fmla="*/ 0 w 1258"/>
                <a:gd name="T21" fmla="*/ 0 h 220"/>
                <a:gd name="T22" fmla="*/ 0 w 1258"/>
                <a:gd name="T23" fmla="*/ 0 h 220"/>
                <a:gd name="T24" fmla="*/ 0 w 1258"/>
                <a:gd name="T25" fmla="*/ 0 h 220"/>
                <a:gd name="T26" fmla="*/ 0 w 1258"/>
                <a:gd name="T27" fmla="*/ 0 h 220"/>
                <a:gd name="T28" fmla="*/ 0 w 1258"/>
                <a:gd name="T29" fmla="*/ 0 h 220"/>
                <a:gd name="T30" fmla="*/ 0 w 1258"/>
                <a:gd name="T31" fmla="*/ 0 h 220"/>
                <a:gd name="T32" fmla="*/ 0 w 1258"/>
                <a:gd name="T33" fmla="*/ 0 h 220"/>
                <a:gd name="T34" fmla="*/ 0 w 1258"/>
                <a:gd name="T35" fmla="*/ 0 h 220"/>
                <a:gd name="T36" fmla="*/ 0 w 1258"/>
                <a:gd name="T37" fmla="*/ 0 h 220"/>
                <a:gd name="T38" fmla="*/ 0 w 1258"/>
                <a:gd name="T39" fmla="*/ 0 h 220"/>
                <a:gd name="T40" fmla="*/ 0 w 1258"/>
                <a:gd name="T41" fmla="*/ 0 h 220"/>
                <a:gd name="T42" fmla="*/ 0 w 1258"/>
                <a:gd name="T43" fmla="*/ 0 h 220"/>
                <a:gd name="T44" fmla="*/ 0 w 1258"/>
                <a:gd name="T45" fmla="*/ 0 h 220"/>
                <a:gd name="T46" fmla="*/ 0 w 1258"/>
                <a:gd name="T47" fmla="*/ 0 h 220"/>
                <a:gd name="T48" fmla="*/ 0 w 1258"/>
                <a:gd name="T49" fmla="*/ 0 h 220"/>
                <a:gd name="T50" fmla="*/ 0 w 1258"/>
                <a:gd name="T51" fmla="*/ 0 h 220"/>
                <a:gd name="T52" fmla="*/ 0 w 1258"/>
                <a:gd name="T53" fmla="*/ 0 h 220"/>
                <a:gd name="T54" fmla="*/ 0 w 1258"/>
                <a:gd name="T55" fmla="*/ 0 h 220"/>
                <a:gd name="T56" fmla="*/ 0 w 1258"/>
                <a:gd name="T57" fmla="*/ 0 h 220"/>
                <a:gd name="T58" fmla="*/ 0 w 1258"/>
                <a:gd name="T59" fmla="*/ 0 h 220"/>
                <a:gd name="T60" fmla="*/ 0 w 1258"/>
                <a:gd name="T61" fmla="*/ 0 h 220"/>
                <a:gd name="T62" fmla="*/ 0 w 1258"/>
                <a:gd name="T63" fmla="*/ 0 h 220"/>
                <a:gd name="T64" fmla="*/ 0 w 1258"/>
                <a:gd name="T65" fmla="*/ 0 h 220"/>
                <a:gd name="T66" fmla="*/ 0 w 1258"/>
                <a:gd name="T67" fmla="*/ 0 h 220"/>
                <a:gd name="T68" fmla="*/ 0 w 1258"/>
                <a:gd name="T69" fmla="*/ 0 h 2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58"/>
                <a:gd name="T106" fmla="*/ 0 h 220"/>
                <a:gd name="T107" fmla="*/ 1258 w 1258"/>
                <a:gd name="T108" fmla="*/ 220 h 2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58" h="220">
                  <a:moveTo>
                    <a:pt x="81" y="0"/>
                  </a:moveTo>
                  <a:lnTo>
                    <a:pt x="1164" y="57"/>
                  </a:lnTo>
                  <a:lnTo>
                    <a:pt x="1191" y="60"/>
                  </a:lnTo>
                  <a:lnTo>
                    <a:pt x="1211" y="66"/>
                  </a:lnTo>
                  <a:lnTo>
                    <a:pt x="1226" y="76"/>
                  </a:lnTo>
                  <a:lnTo>
                    <a:pt x="1238" y="87"/>
                  </a:lnTo>
                  <a:lnTo>
                    <a:pt x="1245" y="100"/>
                  </a:lnTo>
                  <a:lnTo>
                    <a:pt x="1251" y="114"/>
                  </a:lnTo>
                  <a:lnTo>
                    <a:pt x="1255" y="129"/>
                  </a:lnTo>
                  <a:lnTo>
                    <a:pt x="1257" y="143"/>
                  </a:lnTo>
                  <a:lnTo>
                    <a:pt x="1258" y="163"/>
                  </a:lnTo>
                  <a:lnTo>
                    <a:pt x="1255" y="179"/>
                  </a:lnTo>
                  <a:lnTo>
                    <a:pt x="1246" y="193"/>
                  </a:lnTo>
                  <a:lnTo>
                    <a:pt x="1235" y="204"/>
                  </a:lnTo>
                  <a:lnTo>
                    <a:pt x="1221" y="211"/>
                  </a:lnTo>
                  <a:lnTo>
                    <a:pt x="1205" y="217"/>
                  </a:lnTo>
                  <a:lnTo>
                    <a:pt x="1186" y="220"/>
                  </a:lnTo>
                  <a:lnTo>
                    <a:pt x="1167" y="220"/>
                  </a:lnTo>
                  <a:lnTo>
                    <a:pt x="83" y="161"/>
                  </a:lnTo>
                  <a:lnTo>
                    <a:pt x="68" y="159"/>
                  </a:lnTo>
                  <a:lnTo>
                    <a:pt x="54" y="152"/>
                  </a:lnTo>
                  <a:lnTo>
                    <a:pt x="40" y="143"/>
                  </a:lnTo>
                  <a:lnTo>
                    <a:pt x="28" y="132"/>
                  </a:lnTo>
                  <a:lnTo>
                    <a:pt x="17" y="117"/>
                  </a:lnTo>
                  <a:lnTo>
                    <a:pt x="8" y="101"/>
                  </a:lnTo>
                  <a:lnTo>
                    <a:pt x="2" y="82"/>
                  </a:lnTo>
                  <a:lnTo>
                    <a:pt x="0" y="61"/>
                  </a:lnTo>
                  <a:lnTo>
                    <a:pt x="2" y="48"/>
                  </a:lnTo>
                  <a:lnTo>
                    <a:pt x="6" y="36"/>
                  </a:lnTo>
                  <a:lnTo>
                    <a:pt x="15" y="25"/>
                  </a:lnTo>
                  <a:lnTo>
                    <a:pt x="24" y="16"/>
                  </a:lnTo>
                  <a:lnTo>
                    <a:pt x="36" y="8"/>
                  </a:lnTo>
                  <a:lnTo>
                    <a:pt x="50" y="3"/>
                  </a:lnTo>
                  <a:lnTo>
                    <a:pt x="64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22" name="Freeform 626"/>
            <p:cNvSpPr>
              <a:spLocks/>
            </p:cNvSpPr>
            <p:nvPr/>
          </p:nvSpPr>
          <p:spPr bwMode="auto">
            <a:xfrm>
              <a:off x="4354" y="2359"/>
              <a:ext cx="38" cy="15"/>
            </a:xfrm>
            <a:custGeom>
              <a:avLst/>
              <a:gdLst>
                <a:gd name="T0" fmla="*/ 0 w 377"/>
                <a:gd name="T1" fmla="*/ 0 h 180"/>
                <a:gd name="T2" fmla="*/ 0 w 377"/>
                <a:gd name="T3" fmla="*/ 0 h 180"/>
                <a:gd name="T4" fmla="*/ 0 w 377"/>
                <a:gd name="T5" fmla="*/ 0 h 180"/>
                <a:gd name="T6" fmla="*/ 0 w 377"/>
                <a:gd name="T7" fmla="*/ 0 h 180"/>
                <a:gd name="T8" fmla="*/ 0 w 377"/>
                <a:gd name="T9" fmla="*/ 0 h 180"/>
                <a:gd name="T10" fmla="*/ 0 w 377"/>
                <a:gd name="T11" fmla="*/ 0 h 180"/>
                <a:gd name="T12" fmla="*/ 0 w 377"/>
                <a:gd name="T13" fmla="*/ 0 h 180"/>
                <a:gd name="T14" fmla="*/ 0 w 377"/>
                <a:gd name="T15" fmla="*/ 0 h 180"/>
                <a:gd name="T16" fmla="*/ 0 w 377"/>
                <a:gd name="T17" fmla="*/ 0 h 180"/>
                <a:gd name="T18" fmla="*/ 0 w 377"/>
                <a:gd name="T19" fmla="*/ 0 h 180"/>
                <a:gd name="T20" fmla="*/ 0 w 377"/>
                <a:gd name="T21" fmla="*/ 0 h 180"/>
                <a:gd name="T22" fmla="*/ 0 w 377"/>
                <a:gd name="T23" fmla="*/ 0 h 180"/>
                <a:gd name="T24" fmla="*/ 0 w 377"/>
                <a:gd name="T25" fmla="*/ 0 h 180"/>
                <a:gd name="T26" fmla="*/ 0 w 377"/>
                <a:gd name="T27" fmla="*/ 0 h 180"/>
                <a:gd name="T28" fmla="*/ 0 w 377"/>
                <a:gd name="T29" fmla="*/ 0 h 180"/>
                <a:gd name="T30" fmla="*/ 0 w 377"/>
                <a:gd name="T31" fmla="*/ 0 h 180"/>
                <a:gd name="T32" fmla="*/ 0 w 377"/>
                <a:gd name="T33" fmla="*/ 0 h 180"/>
                <a:gd name="T34" fmla="*/ 0 w 377"/>
                <a:gd name="T35" fmla="*/ 0 h 180"/>
                <a:gd name="T36" fmla="*/ 0 w 377"/>
                <a:gd name="T37" fmla="*/ 0 h 180"/>
                <a:gd name="T38" fmla="*/ 0 w 377"/>
                <a:gd name="T39" fmla="*/ 0 h 180"/>
                <a:gd name="T40" fmla="*/ 0 w 377"/>
                <a:gd name="T41" fmla="*/ 0 h 180"/>
                <a:gd name="T42" fmla="*/ 0 w 377"/>
                <a:gd name="T43" fmla="*/ 0 h 180"/>
                <a:gd name="T44" fmla="*/ 0 w 377"/>
                <a:gd name="T45" fmla="*/ 0 h 180"/>
                <a:gd name="T46" fmla="*/ 0 w 377"/>
                <a:gd name="T47" fmla="*/ 0 h 180"/>
                <a:gd name="T48" fmla="*/ 0 w 377"/>
                <a:gd name="T49" fmla="*/ 0 h 180"/>
                <a:gd name="T50" fmla="*/ 0 w 377"/>
                <a:gd name="T51" fmla="*/ 0 h 180"/>
                <a:gd name="T52" fmla="*/ 0 w 377"/>
                <a:gd name="T53" fmla="*/ 0 h 180"/>
                <a:gd name="T54" fmla="*/ 0 w 377"/>
                <a:gd name="T55" fmla="*/ 0 h 180"/>
                <a:gd name="T56" fmla="*/ 0 w 377"/>
                <a:gd name="T57" fmla="*/ 0 h 180"/>
                <a:gd name="T58" fmla="*/ 0 w 377"/>
                <a:gd name="T59" fmla="*/ 0 h 18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80"/>
                <a:gd name="T92" fmla="*/ 377 w 377"/>
                <a:gd name="T93" fmla="*/ 180 h 18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80">
                  <a:moveTo>
                    <a:pt x="357" y="180"/>
                  </a:moveTo>
                  <a:lnTo>
                    <a:pt x="364" y="179"/>
                  </a:lnTo>
                  <a:lnTo>
                    <a:pt x="370" y="175"/>
                  </a:lnTo>
                  <a:lnTo>
                    <a:pt x="374" y="169"/>
                  </a:lnTo>
                  <a:lnTo>
                    <a:pt x="377" y="161"/>
                  </a:lnTo>
                  <a:lnTo>
                    <a:pt x="374" y="37"/>
                  </a:lnTo>
                  <a:lnTo>
                    <a:pt x="372" y="29"/>
                  </a:lnTo>
                  <a:lnTo>
                    <a:pt x="368" y="23"/>
                  </a:lnTo>
                  <a:lnTo>
                    <a:pt x="361" y="19"/>
                  </a:lnTo>
                  <a:lnTo>
                    <a:pt x="352" y="18"/>
                  </a:lnTo>
                  <a:lnTo>
                    <a:pt x="193" y="7"/>
                  </a:lnTo>
                  <a:lnTo>
                    <a:pt x="74" y="0"/>
                  </a:lnTo>
                  <a:lnTo>
                    <a:pt x="58" y="1"/>
                  </a:lnTo>
                  <a:lnTo>
                    <a:pt x="44" y="4"/>
                  </a:lnTo>
                  <a:lnTo>
                    <a:pt x="32" y="9"/>
                  </a:lnTo>
                  <a:lnTo>
                    <a:pt x="22" y="18"/>
                  </a:lnTo>
                  <a:lnTo>
                    <a:pt x="13" y="28"/>
                  </a:lnTo>
                  <a:lnTo>
                    <a:pt x="6" y="40"/>
                  </a:lnTo>
                  <a:lnTo>
                    <a:pt x="1" y="53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3" y="104"/>
                  </a:lnTo>
                  <a:lnTo>
                    <a:pt x="8" y="117"/>
                  </a:lnTo>
                  <a:lnTo>
                    <a:pt x="15" y="130"/>
                  </a:lnTo>
                  <a:lnTo>
                    <a:pt x="25" y="140"/>
                  </a:lnTo>
                  <a:lnTo>
                    <a:pt x="35" y="149"/>
                  </a:lnTo>
                  <a:lnTo>
                    <a:pt x="48" y="156"/>
                  </a:lnTo>
                  <a:lnTo>
                    <a:pt x="61" y="162"/>
                  </a:lnTo>
                  <a:lnTo>
                    <a:pt x="76" y="164"/>
                  </a:lnTo>
                  <a:lnTo>
                    <a:pt x="357" y="18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23" name="Freeform 627"/>
            <p:cNvSpPr>
              <a:spLocks/>
            </p:cNvSpPr>
            <p:nvPr/>
          </p:nvSpPr>
          <p:spPr bwMode="auto">
            <a:xfrm>
              <a:off x="4441" y="2363"/>
              <a:ext cx="37" cy="15"/>
            </a:xfrm>
            <a:custGeom>
              <a:avLst/>
              <a:gdLst>
                <a:gd name="T0" fmla="*/ 0 w 376"/>
                <a:gd name="T1" fmla="*/ 0 h 178"/>
                <a:gd name="T2" fmla="*/ 0 w 376"/>
                <a:gd name="T3" fmla="*/ 0 h 178"/>
                <a:gd name="T4" fmla="*/ 0 w 376"/>
                <a:gd name="T5" fmla="*/ 0 h 178"/>
                <a:gd name="T6" fmla="*/ 0 w 376"/>
                <a:gd name="T7" fmla="*/ 0 h 178"/>
                <a:gd name="T8" fmla="*/ 0 w 376"/>
                <a:gd name="T9" fmla="*/ 0 h 178"/>
                <a:gd name="T10" fmla="*/ 0 w 376"/>
                <a:gd name="T11" fmla="*/ 0 h 178"/>
                <a:gd name="T12" fmla="*/ 0 w 376"/>
                <a:gd name="T13" fmla="*/ 0 h 178"/>
                <a:gd name="T14" fmla="*/ 0 w 376"/>
                <a:gd name="T15" fmla="*/ 0 h 178"/>
                <a:gd name="T16" fmla="*/ 0 w 376"/>
                <a:gd name="T17" fmla="*/ 0 h 178"/>
                <a:gd name="T18" fmla="*/ 0 w 376"/>
                <a:gd name="T19" fmla="*/ 0 h 178"/>
                <a:gd name="T20" fmla="*/ 0 w 376"/>
                <a:gd name="T21" fmla="*/ 0 h 178"/>
                <a:gd name="T22" fmla="*/ 0 w 376"/>
                <a:gd name="T23" fmla="*/ 0 h 178"/>
                <a:gd name="T24" fmla="*/ 0 w 376"/>
                <a:gd name="T25" fmla="*/ 0 h 178"/>
                <a:gd name="T26" fmla="*/ 0 w 376"/>
                <a:gd name="T27" fmla="*/ 0 h 178"/>
                <a:gd name="T28" fmla="*/ 0 w 376"/>
                <a:gd name="T29" fmla="*/ 0 h 178"/>
                <a:gd name="T30" fmla="*/ 0 w 376"/>
                <a:gd name="T31" fmla="*/ 0 h 178"/>
                <a:gd name="T32" fmla="*/ 0 w 376"/>
                <a:gd name="T33" fmla="*/ 0 h 178"/>
                <a:gd name="T34" fmla="*/ 0 w 376"/>
                <a:gd name="T35" fmla="*/ 0 h 178"/>
                <a:gd name="T36" fmla="*/ 0 w 376"/>
                <a:gd name="T37" fmla="*/ 0 h 178"/>
                <a:gd name="T38" fmla="*/ 0 w 376"/>
                <a:gd name="T39" fmla="*/ 0 h 178"/>
                <a:gd name="T40" fmla="*/ 0 w 376"/>
                <a:gd name="T41" fmla="*/ 0 h 178"/>
                <a:gd name="T42" fmla="*/ 0 w 376"/>
                <a:gd name="T43" fmla="*/ 0 h 178"/>
                <a:gd name="T44" fmla="*/ 0 w 376"/>
                <a:gd name="T45" fmla="*/ 0 h 178"/>
                <a:gd name="T46" fmla="*/ 0 w 376"/>
                <a:gd name="T47" fmla="*/ 0 h 178"/>
                <a:gd name="T48" fmla="*/ 0 w 376"/>
                <a:gd name="T49" fmla="*/ 0 h 178"/>
                <a:gd name="T50" fmla="*/ 0 w 376"/>
                <a:gd name="T51" fmla="*/ 0 h 178"/>
                <a:gd name="T52" fmla="*/ 0 w 376"/>
                <a:gd name="T53" fmla="*/ 0 h 178"/>
                <a:gd name="T54" fmla="*/ 0 w 376"/>
                <a:gd name="T55" fmla="*/ 0 h 178"/>
                <a:gd name="T56" fmla="*/ 0 w 376"/>
                <a:gd name="T57" fmla="*/ 0 h 178"/>
                <a:gd name="T58" fmla="*/ 0 w 376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8"/>
                <a:gd name="T92" fmla="*/ 376 w 376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8">
                  <a:moveTo>
                    <a:pt x="25" y="161"/>
                  </a:moveTo>
                  <a:lnTo>
                    <a:pt x="18" y="160"/>
                  </a:lnTo>
                  <a:lnTo>
                    <a:pt x="11" y="157"/>
                  </a:lnTo>
                  <a:lnTo>
                    <a:pt x="5" y="151"/>
                  </a:lnTo>
                  <a:lnTo>
                    <a:pt x="2" y="142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7" y="4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182" y="8"/>
                  </a:lnTo>
                  <a:lnTo>
                    <a:pt x="301" y="12"/>
                  </a:lnTo>
                  <a:lnTo>
                    <a:pt x="317" y="15"/>
                  </a:lnTo>
                  <a:lnTo>
                    <a:pt x="331" y="20"/>
                  </a:lnTo>
                  <a:lnTo>
                    <a:pt x="343" y="29"/>
                  </a:lnTo>
                  <a:lnTo>
                    <a:pt x="354" y="38"/>
                  </a:lnTo>
                  <a:lnTo>
                    <a:pt x="363" y="48"/>
                  </a:lnTo>
                  <a:lnTo>
                    <a:pt x="370" y="61"/>
                  </a:lnTo>
                  <a:lnTo>
                    <a:pt x="375" y="74"/>
                  </a:lnTo>
                  <a:lnTo>
                    <a:pt x="376" y="89"/>
                  </a:lnTo>
                  <a:lnTo>
                    <a:pt x="376" y="112"/>
                  </a:lnTo>
                  <a:lnTo>
                    <a:pt x="375" y="125"/>
                  </a:lnTo>
                  <a:lnTo>
                    <a:pt x="371" y="138"/>
                  </a:lnTo>
                  <a:lnTo>
                    <a:pt x="365" y="150"/>
                  </a:lnTo>
                  <a:lnTo>
                    <a:pt x="357" y="160"/>
                  </a:lnTo>
                  <a:lnTo>
                    <a:pt x="346" y="168"/>
                  </a:lnTo>
                  <a:lnTo>
                    <a:pt x="334" y="174"/>
                  </a:lnTo>
                  <a:lnTo>
                    <a:pt x="321" y="178"/>
                  </a:lnTo>
                  <a:lnTo>
                    <a:pt x="306" y="178"/>
                  </a:lnTo>
                  <a:lnTo>
                    <a:pt x="25" y="161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24" name="Freeform 628"/>
            <p:cNvSpPr>
              <a:spLocks/>
            </p:cNvSpPr>
            <p:nvPr/>
          </p:nvSpPr>
          <p:spPr bwMode="auto">
            <a:xfrm>
              <a:off x="4397" y="2361"/>
              <a:ext cx="38" cy="15"/>
            </a:xfrm>
            <a:custGeom>
              <a:avLst/>
              <a:gdLst>
                <a:gd name="T0" fmla="*/ 0 w 378"/>
                <a:gd name="T1" fmla="*/ 0 h 182"/>
                <a:gd name="T2" fmla="*/ 0 w 378"/>
                <a:gd name="T3" fmla="*/ 0 h 182"/>
                <a:gd name="T4" fmla="*/ 0 w 378"/>
                <a:gd name="T5" fmla="*/ 0 h 182"/>
                <a:gd name="T6" fmla="*/ 0 w 378"/>
                <a:gd name="T7" fmla="*/ 0 h 182"/>
                <a:gd name="T8" fmla="*/ 0 w 378"/>
                <a:gd name="T9" fmla="*/ 0 h 182"/>
                <a:gd name="T10" fmla="*/ 0 w 378"/>
                <a:gd name="T11" fmla="*/ 0 h 182"/>
                <a:gd name="T12" fmla="*/ 0 w 378"/>
                <a:gd name="T13" fmla="*/ 0 h 182"/>
                <a:gd name="T14" fmla="*/ 0 w 378"/>
                <a:gd name="T15" fmla="*/ 0 h 182"/>
                <a:gd name="T16" fmla="*/ 0 w 378"/>
                <a:gd name="T17" fmla="*/ 0 h 182"/>
                <a:gd name="T18" fmla="*/ 0 w 378"/>
                <a:gd name="T19" fmla="*/ 0 h 182"/>
                <a:gd name="T20" fmla="*/ 0 w 378"/>
                <a:gd name="T21" fmla="*/ 0 h 182"/>
                <a:gd name="T22" fmla="*/ 0 w 378"/>
                <a:gd name="T23" fmla="*/ 0 h 182"/>
                <a:gd name="T24" fmla="*/ 0 w 378"/>
                <a:gd name="T25" fmla="*/ 0 h 182"/>
                <a:gd name="T26" fmla="*/ 0 w 378"/>
                <a:gd name="T27" fmla="*/ 0 h 182"/>
                <a:gd name="T28" fmla="*/ 0 w 378"/>
                <a:gd name="T29" fmla="*/ 0 h 182"/>
                <a:gd name="T30" fmla="*/ 0 w 378"/>
                <a:gd name="T31" fmla="*/ 0 h 182"/>
                <a:gd name="T32" fmla="*/ 0 w 378"/>
                <a:gd name="T33" fmla="*/ 0 h 182"/>
                <a:gd name="T34" fmla="*/ 0 w 378"/>
                <a:gd name="T35" fmla="*/ 0 h 182"/>
                <a:gd name="T36" fmla="*/ 0 w 378"/>
                <a:gd name="T37" fmla="*/ 0 h 182"/>
                <a:gd name="T38" fmla="*/ 0 w 378"/>
                <a:gd name="T39" fmla="*/ 0 h 182"/>
                <a:gd name="T40" fmla="*/ 0 w 378"/>
                <a:gd name="T41" fmla="*/ 0 h 1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8"/>
                <a:gd name="T64" fmla="*/ 0 h 182"/>
                <a:gd name="T65" fmla="*/ 378 w 378"/>
                <a:gd name="T66" fmla="*/ 182 h 1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8" h="182">
                  <a:moveTo>
                    <a:pt x="21" y="0"/>
                  </a:moveTo>
                  <a:lnTo>
                    <a:pt x="354" y="19"/>
                  </a:lnTo>
                  <a:lnTo>
                    <a:pt x="362" y="21"/>
                  </a:lnTo>
                  <a:lnTo>
                    <a:pt x="369" y="25"/>
                  </a:lnTo>
                  <a:lnTo>
                    <a:pt x="373" y="31"/>
                  </a:lnTo>
                  <a:lnTo>
                    <a:pt x="375" y="39"/>
                  </a:lnTo>
                  <a:lnTo>
                    <a:pt x="378" y="163"/>
                  </a:lnTo>
                  <a:lnTo>
                    <a:pt x="377" y="171"/>
                  </a:lnTo>
                  <a:lnTo>
                    <a:pt x="372" y="177"/>
                  </a:lnTo>
                  <a:lnTo>
                    <a:pt x="366" y="181"/>
                  </a:lnTo>
                  <a:lnTo>
                    <a:pt x="358" y="182"/>
                  </a:lnTo>
                  <a:lnTo>
                    <a:pt x="25" y="163"/>
                  </a:lnTo>
                  <a:lnTo>
                    <a:pt x="17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3"/>
                  </a:lnTo>
                  <a:lnTo>
                    <a:pt x="0" y="19"/>
                  </a:lnTo>
                  <a:lnTo>
                    <a:pt x="2" y="10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25" name="Freeform 629"/>
            <p:cNvSpPr>
              <a:spLocks/>
            </p:cNvSpPr>
            <p:nvPr/>
          </p:nvSpPr>
          <p:spPr bwMode="auto">
            <a:xfrm>
              <a:off x="4356" y="2357"/>
              <a:ext cx="38" cy="15"/>
            </a:xfrm>
            <a:custGeom>
              <a:avLst/>
              <a:gdLst>
                <a:gd name="T0" fmla="*/ 0 w 377"/>
                <a:gd name="T1" fmla="*/ 0 h 181"/>
                <a:gd name="T2" fmla="*/ 0 w 377"/>
                <a:gd name="T3" fmla="*/ 0 h 181"/>
                <a:gd name="T4" fmla="*/ 0 w 377"/>
                <a:gd name="T5" fmla="*/ 0 h 181"/>
                <a:gd name="T6" fmla="*/ 0 w 377"/>
                <a:gd name="T7" fmla="*/ 0 h 181"/>
                <a:gd name="T8" fmla="*/ 0 w 377"/>
                <a:gd name="T9" fmla="*/ 0 h 181"/>
                <a:gd name="T10" fmla="*/ 0 w 377"/>
                <a:gd name="T11" fmla="*/ 0 h 181"/>
                <a:gd name="T12" fmla="*/ 0 w 377"/>
                <a:gd name="T13" fmla="*/ 0 h 181"/>
                <a:gd name="T14" fmla="*/ 0 w 377"/>
                <a:gd name="T15" fmla="*/ 0 h 181"/>
                <a:gd name="T16" fmla="*/ 0 w 377"/>
                <a:gd name="T17" fmla="*/ 0 h 181"/>
                <a:gd name="T18" fmla="*/ 0 w 377"/>
                <a:gd name="T19" fmla="*/ 0 h 181"/>
                <a:gd name="T20" fmla="*/ 0 w 377"/>
                <a:gd name="T21" fmla="*/ 0 h 181"/>
                <a:gd name="T22" fmla="*/ 0 w 377"/>
                <a:gd name="T23" fmla="*/ 0 h 181"/>
                <a:gd name="T24" fmla="*/ 0 w 377"/>
                <a:gd name="T25" fmla="*/ 0 h 181"/>
                <a:gd name="T26" fmla="*/ 0 w 377"/>
                <a:gd name="T27" fmla="*/ 0 h 181"/>
                <a:gd name="T28" fmla="*/ 0 w 377"/>
                <a:gd name="T29" fmla="*/ 0 h 181"/>
                <a:gd name="T30" fmla="*/ 0 w 377"/>
                <a:gd name="T31" fmla="*/ 0 h 181"/>
                <a:gd name="T32" fmla="*/ 0 w 377"/>
                <a:gd name="T33" fmla="*/ 0 h 181"/>
                <a:gd name="T34" fmla="*/ 0 w 377"/>
                <a:gd name="T35" fmla="*/ 0 h 181"/>
                <a:gd name="T36" fmla="*/ 0 w 377"/>
                <a:gd name="T37" fmla="*/ 0 h 181"/>
                <a:gd name="T38" fmla="*/ 0 w 377"/>
                <a:gd name="T39" fmla="*/ 0 h 181"/>
                <a:gd name="T40" fmla="*/ 0 w 377"/>
                <a:gd name="T41" fmla="*/ 0 h 181"/>
                <a:gd name="T42" fmla="*/ 0 w 377"/>
                <a:gd name="T43" fmla="*/ 0 h 181"/>
                <a:gd name="T44" fmla="*/ 0 w 377"/>
                <a:gd name="T45" fmla="*/ 0 h 181"/>
                <a:gd name="T46" fmla="*/ 0 w 377"/>
                <a:gd name="T47" fmla="*/ 0 h 181"/>
                <a:gd name="T48" fmla="*/ 0 w 377"/>
                <a:gd name="T49" fmla="*/ 0 h 181"/>
                <a:gd name="T50" fmla="*/ 0 w 377"/>
                <a:gd name="T51" fmla="*/ 0 h 181"/>
                <a:gd name="T52" fmla="*/ 0 w 377"/>
                <a:gd name="T53" fmla="*/ 0 h 181"/>
                <a:gd name="T54" fmla="*/ 0 w 377"/>
                <a:gd name="T55" fmla="*/ 0 h 181"/>
                <a:gd name="T56" fmla="*/ 0 w 377"/>
                <a:gd name="T57" fmla="*/ 0 h 181"/>
                <a:gd name="T58" fmla="*/ 0 w 377"/>
                <a:gd name="T59" fmla="*/ 0 h 18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81"/>
                <a:gd name="T92" fmla="*/ 377 w 377"/>
                <a:gd name="T93" fmla="*/ 181 h 18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81">
                  <a:moveTo>
                    <a:pt x="355" y="181"/>
                  </a:moveTo>
                  <a:lnTo>
                    <a:pt x="363" y="180"/>
                  </a:lnTo>
                  <a:lnTo>
                    <a:pt x="370" y="177"/>
                  </a:lnTo>
                  <a:lnTo>
                    <a:pt x="375" y="170"/>
                  </a:lnTo>
                  <a:lnTo>
                    <a:pt x="377" y="161"/>
                  </a:lnTo>
                  <a:lnTo>
                    <a:pt x="372" y="37"/>
                  </a:lnTo>
                  <a:lnTo>
                    <a:pt x="370" y="30"/>
                  </a:lnTo>
                  <a:lnTo>
                    <a:pt x="366" y="23"/>
                  </a:lnTo>
                  <a:lnTo>
                    <a:pt x="360" y="19"/>
                  </a:lnTo>
                  <a:lnTo>
                    <a:pt x="352" y="17"/>
                  </a:lnTo>
                  <a:lnTo>
                    <a:pt x="190" y="7"/>
                  </a:lnTo>
                  <a:lnTo>
                    <a:pt x="71" y="0"/>
                  </a:lnTo>
                  <a:lnTo>
                    <a:pt x="56" y="1"/>
                  </a:lnTo>
                  <a:lnTo>
                    <a:pt x="41" y="4"/>
                  </a:lnTo>
                  <a:lnTo>
                    <a:pt x="29" y="10"/>
                  </a:lnTo>
                  <a:lnTo>
                    <a:pt x="19" y="17"/>
                  </a:lnTo>
                  <a:lnTo>
                    <a:pt x="10" y="28"/>
                  </a:lnTo>
                  <a:lnTo>
                    <a:pt x="4" y="40"/>
                  </a:lnTo>
                  <a:lnTo>
                    <a:pt x="1" y="52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2" y="103"/>
                  </a:lnTo>
                  <a:lnTo>
                    <a:pt x="6" y="117"/>
                  </a:lnTo>
                  <a:lnTo>
                    <a:pt x="13" y="129"/>
                  </a:lnTo>
                  <a:lnTo>
                    <a:pt x="22" y="140"/>
                  </a:lnTo>
                  <a:lnTo>
                    <a:pt x="33" y="150"/>
                  </a:lnTo>
                  <a:lnTo>
                    <a:pt x="47" y="156"/>
                  </a:lnTo>
                  <a:lnTo>
                    <a:pt x="60" y="161"/>
                  </a:lnTo>
                  <a:lnTo>
                    <a:pt x="75" y="163"/>
                  </a:lnTo>
                  <a:lnTo>
                    <a:pt x="355" y="181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26" name="Freeform 630"/>
            <p:cNvSpPr>
              <a:spLocks/>
            </p:cNvSpPr>
            <p:nvPr/>
          </p:nvSpPr>
          <p:spPr bwMode="auto">
            <a:xfrm>
              <a:off x="4443" y="2361"/>
              <a:ext cx="37" cy="15"/>
            </a:xfrm>
            <a:custGeom>
              <a:avLst/>
              <a:gdLst>
                <a:gd name="T0" fmla="*/ 0 w 376"/>
                <a:gd name="T1" fmla="*/ 0 h 178"/>
                <a:gd name="T2" fmla="*/ 0 w 376"/>
                <a:gd name="T3" fmla="*/ 0 h 178"/>
                <a:gd name="T4" fmla="*/ 0 w 376"/>
                <a:gd name="T5" fmla="*/ 0 h 178"/>
                <a:gd name="T6" fmla="*/ 0 w 376"/>
                <a:gd name="T7" fmla="*/ 0 h 178"/>
                <a:gd name="T8" fmla="*/ 0 w 376"/>
                <a:gd name="T9" fmla="*/ 0 h 178"/>
                <a:gd name="T10" fmla="*/ 0 w 376"/>
                <a:gd name="T11" fmla="*/ 0 h 178"/>
                <a:gd name="T12" fmla="*/ 0 w 376"/>
                <a:gd name="T13" fmla="*/ 0 h 178"/>
                <a:gd name="T14" fmla="*/ 0 w 376"/>
                <a:gd name="T15" fmla="*/ 0 h 178"/>
                <a:gd name="T16" fmla="*/ 0 w 376"/>
                <a:gd name="T17" fmla="*/ 0 h 178"/>
                <a:gd name="T18" fmla="*/ 0 w 376"/>
                <a:gd name="T19" fmla="*/ 0 h 178"/>
                <a:gd name="T20" fmla="*/ 0 w 376"/>
                <a:gd name="T21" fmla="*/ 0 h 178"/>
                <a:gd name="T22" fmla="*/ 0 w 376"/>
                <a:gd name="T23" fmla="*/ 0 h 178"/>
                <a:gd name="T24" fmla="*/ 0 w 376"/>
                <a:gd name="T25" fmla="*/ 0 h 178"/>
                <a:gd name="T26" fmla="*/ 0 w 376"/>
                <a:gd name="T27" fmla="*/ 0 h 178"/>
                <a:gd name="T28" fmla="*/ 0 w 376"/>
                <a:gd name="T29" fmla="*/ 0 h 178"/>
                <a:gd name="T30" fmla="*/ 0 w 376"/>
                <a:gd name="T31" fmla="*/ 0 h 178"/>
                <a:gd name="T32" fmla="*/ 0 w 376"/>
                <a:gd name="T33" fmla="*/ 0 h 178"/>
                <a:gd name="T34" fmla="*/ 0 w 376"/>
                <a:gd name="T35" fmla="*/ 0 h 178"/>
                <a:gd name="T36" fmla="*/ 0 w 376"/>
                <a:gd name="T37" fmla="*/ 0 h 178"/>
                <a:gd name="T38" fmla="*/ 0 w 376"/>
                <a:gd name="T39" fmla="*/ 0 h 178"/>
                <a:gd name="T40" fmla="*/ 0 w 376"/>
                <a:gd name="T41" fmla="*/ 0 h 178"/>
                <a:gd name="T42" fmla="*/ 0 w 376"/>
                <a:gd name="T43" fmla="*/ 0 h 178"/>
                <a:gd name="T44" fmla="*/ 0 w 376"/>
                <a:gd name="T45" fmla="*/ 0 h 178"/>
                <a:gd name="T46" fmla="*/ 0 w 376"/>
                <a:gd name="T47" fmla="*/ 0 h 178"/>
                <a:gd name="T48" fmla="*/ 0 w 376"/>
                <a:gd name="T49" fmla="*/ 0 h 178"/>
                <a:gd name="T50" fmla="*/ 0 w 376"/>
                <a:gd name="T51" fmla="*/ 0 h 178"/>
                <a:gd name="T52" fmla="*/ 0 w 376"/>
                <a:gd name="T53" fmla="*/ 0 h 178"/>
                <a:gd name="T54" fmla="*/ 0 w 376"/>
                <a:gd name="T55" fmla="*/ 0 h 178"/>
                <a:gd name="T56" fmla="*/ 0 w 376"/>
                <a:gd name="T57" fmla="*/ 0 h 178"/>
                <a:gd name="T58" fmla="*/ 0 w 376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8"/>
                <a:gd name="T92" fmla="*/ 376 w 376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8">
                  <a:moveTo>
                    <a:pt x="24" y="161"/>
                  </a:moveTo>
                  <a:lnTo>
                    <a:pt x="16" y="160"/>
                  </a:lnTo>
                  <a:lnTo>
                    <a:pt x="9" y="156"/>
                  </a:lnTo>
                  <a:lnTo>
                    <a:pt x="5" y="150"/>
                  </a:lnTo>
                  <a:lnTo>
                    <a:pt x="3" y="141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5" y="3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182" y="7"/>
                  </a:lnTo>
                  <a:lnTo>
                    <a:pt x="301" y="15"/>
                  </a:lnTo>
                  <a:lnTo>
                    <a:pt x="316" y="17"/>
                  </a:lnTo>
                  <a:lnTo>
                    <a:pt x="330" y="22"/>
                  </a:lnTo>
                  <a:lnTo>
                    <a:pt x="342" y="28"/>
                  </a:lnTo>
                  <a:lnTo>
                    <a:pt x="353" y="37"/>
                  </a:lnTo>
                  <a:lnTo>
                    <a:pt x="363" y="49"/>
                  </a:lnTo>
                  <a:lnTo>
                    <a:pt x="369" y="61"/>
                  </a:lnTo>
                  <a:lnTo>
                    <a:pt x="374" y="75"/>
                  </a:lnTo>
                  <a:lnTo>
                    <a:pt x="376" y="89"/>
                  </a:lnTo>
                  <a:lnTo>
                    <a:pt x="376" y="111"/>
                  </a:lnTo>
                  <a:lnTo>
                    <a:pt x="375" y="124"/>
                  </a:lnTo>
                  <a:lnTo>
                    <a:pt x="371" y="138"/>
                  </a:lnTo>
                  <a:lnTo>
                    <a:pt x="364" y="149"/>
                  </a:lnTo>
                  <a:lnTo>
                    <a:pt x="355" y="160"/>
                  </a:lnTo>
                  <a:lnTo>
                    <a:pt x="344" y="168"/>
                  </a:lnTo>
                  <a:lnTo>
                    <a:pt x="332" y="174"/>
                  </a:lnTo>
                  <a:lnTo>
                    <a:pt x="319" y="177"/>
                  </a:lnTo>
                  <a:lnTo>
                    <a:pt x="304" y="178"/>
                  </a:lnTo>
                  <a:lnTo>
                    <a:pt x="24" y="161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27" name="Freeform 631"/>
            <p:cNvSpPr>
              <a:spLocks/>
            </p:cNvSpPr>
            <p:nvPr/>
          </p:nvSpPr>
          <p:spPr bwMode="auto">
            <a:xfrm>
              <a:off x="4399" y="2359"/>
              <a:ext cx="38" cy="15"/>
            </a:xfrm>
            <a:custGeom>
              <a:avLst/>
              <a:gdLst>
                <a:gd name="T0" fmla="*/ 0 w 376"/>
                <a:gd name="T1" fmla="*/ 0 h 182"/>
                <a:gd name="T2" fmla="*/ 0 w 376"/>
                <a:gd name="T3" fmla="*/ 0 h 182"/>
                <a:gd name="T4" fmla="*/ 0 w 376"/>
                <a:gd name="T5" fmla="*/ 0 h 182"/>
                <a:gd name="T6" fmla="*/ 0 w 376"/>
                <a:gd name="T7" fmla="*/ 0 h 182"/>
                <a:gd name="T8" fmla="*/ 0 w 376"/>
                <a:gd name="T9" fmla="*/ 0 h 182"/>
                <a:gd name="T10" fmla="*/ 0 w 376"/>
                <a:gd name="T11" fmla="*/ 0 h 182"/>
                <a:gd name="T12" fmla="*/ 0 w 376"/>
                <a:gd name="T13" fmla="*/ 0 h 182"/>
                <a:gd name="T14" fmla="*/ 0 w 376"/>
                <a:gd name="T15" fmla="*/ 0 h 182"/>
                <a:gd name="T16" fmla="*/ 0 w 376"/>
                <a:gd name="T17" fmla="*/ 0 h 182"/>
                <a:gd name="T18" fmla="*/ 0 w 376"/>
                <a:gd name="T19" fmla="*/ 0 h 182"/>
                <a:gd name="T20" fmla="*/ 0 w 376"/>
                <a:gd name="T21" fmla="*/ 0 h 182"/>
                <a:gd name="T22" fmla="*/ 0 w 376"/>
                <a:gd name="T23" fmla="*/ 0 h 182"/>
                <a:gd name="T24" fmla="*/ 0 w 376"/>
                <a:gd name="T25" fmla="*/ 0 h 182"/>
                <a:gd name="T26" fmla="*/ 0 w 376"/>
                <a:gd name="T27" fmla="*/ 0 h 182"/>
                <a:gd name="T28" fmla="*/ 0 w 376"/>
                <a:gd name="T29" fmla="*/ 0 h 182"/>
                <a:gd name="T30" fmla="*/ 0 w 376"/>
                <a:gd name="T31" fmla="*/ 0 h 182"/>
                <a:gd name="T32" fmla="*/ 0 w 376"/>
                <a:gd name="T33" fmla="*/ 0 h 182"/>
                <a:gd name="T34" fmla="*/ 0 w 376"/>
                <a:gd name="T35" fmla="*/ 0 h 182"/>
                <a:gd name="T36" fmla="*/ 0 w 376"/>
                <a:gd name="T37" fmla="*/ 0 h 182"/>
                <a:gd name="T38" fmla="*/ 0 w 376"/>
                <a:gd name="T39" fmla="*/ 0 h 182"/>
                <a:gd name="T40" fmla="*/ 0 w 376"/>
                <a:gd name="T41" fmla="*/ 0 h 1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6"/>
                <a:gd name="T64" fmla="*/ 0 h 182"/>
                <a:gd name="T65" fmla="*/ 376 w 376"/>
                <a:gd name="T66" fmla="*/ 182 h 1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6" h="182">
                  <a:moveTo>
                    <a:pt x="20" y="0"/>
                  </a:moveTo>
                  <a:lnTo>
                    <a:pt x="353" y="19"/>
                  </a:lnTo>
                  <a:lnTo>
                    <a:pt x="361" y="21"/>
                  </a:lnTo>
                  <a:lnTo>
                    <a:pt x="368" y="25"/>
                  </a:lnTo>
                  <a:lnTo>
                    <a:pt x="372" y="31"/>
                  </a:lnTo>
                  <a:lnTo>
                    <a:pt x="374" y="40"/>
                  </a:lnTo>
                  <a:lnTo>
                    <a:pt x="376" y="164"/>
                  </a:lnTo>
                  <a:lnTo>
                    <a:pt x="375" y="171"/>
                  </a:lnTo>
                  <a:lnTo>
                    <a:pt x="371" y="177"/>
                  </a:lnTo>
                  <a:lnTo>
                    <a:pt x="365" y="181"/>
                  </a:lnTo>
                  <a:lnTo>
                    <a:pt x="358" y="182"/>
                  </a:lnTo>
                  <a:lnTo>
                    <a:pt x="24" y="164"/>
                  </a:lnTo>
                  <a:lnTo>
                    <a:pt x="16" y="162"/>
                  </a:lnTo>
                  <a:lnTo>
                    <a:pt x="9" y="157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28" name="Freeform 632"/>
            <p:cNvSpPr>
              <a:spLocks/>
            </p:cNvSpPr>
            <p:nvPr/>
          </p:nvSpPr>
          <p:spPr bwMode="auto">
            <a:xfrm>
              <a:off x="4350" y="2329"/>
              <a:ext cx="132" cy="24"/>
            </a:xfrm>
            <a:custGeom>
              <a:avLst/>
              <a:gdLst>
                <a:gd name="T0" fmla="*/ 0 w 1317"/>
                <a:gd name="T1" fmla="*/ 0 h 287"/>
                <a:gd name="T2" fmla="*/ 0 w 1317"/>
                <a:gd name="T3" fmla="*/ 0 h 287"/>
                <a:gd name="T4" fmla="*/ 0 w 1317"/>
                <a:gd name="T5" fmla="*/ 0 h 287"/>
                <a:gd name="T6" fmla="*/ 0 w 1317"/>
                <a:gd name="T7" fmla="*/ 0 h 287"/>
                <a:gd name="T8" fmla="*/ 0 w 1317"/>
                <a:gd name="T9" fmla="*/ 0 h 287"/>
                <a:gd name="T10" fmla="*/ 0 w 1317"/>
                <a:gd name="T11" fmla="*/ 0 h 287"/>
                <a:gd name="T12" fmla="*/ 0 w 1317"/>
                <a:gd name="T13" fmla="*/ 0 h 287"/>
                <a:gd name="T14" fmla="*/ 0 w 1317"/>
                <a:gd name="T15" fmla="*/ 0 h 287"/>
                <a:gd name="T16" fmla="*/ 0 w 1317"/>
                <a:gd name="T17" fmla="*/ 0 h 287"/>
                <a:gd name="T18" fmla="*/ 0 w 1317"/>
                <a:gd name="T19" fmla="*/ 0 h 287"/>
                <a:gd name="T20" fmla="*/ 0 w 1317"/>
                <a:gd name="T21" fmla="*/ 0 h 287"/>
                <a:gd name="T22" fmla="*/ 0 w 1317"/>
                <a:gd name="T23" fmla="*/ 0 h 287"/>
                <a:gd name="T24" fmla="*/ 0 w 1317"/>
                <a:gd name="T25" fmla="*/ 0 h 287"/>
                <a:gd name="T26" fmla="*/ 0 w 1317"/>
                <a:gd name="T27" fmla="*/ 0 h 287"/>
                <a:gd name="T28" fmla="*/ 0 w 1317"/>
                <a:gd name="T29" fmla="*/ 0 h 287"/>
                <a:gd name="T30" fmla="*/ 0 w 1317"/>
                <a:gd name="T31" fmla="*/ 0 h 287"/>
                <a:gd name="T32" fmla="*/ 0 w 1317"/>
                <a:gd name="T33" fmla="*/ 0 h 287"/>
                <a:gd name="T34" fmla="*/ 0 w 1317"/>
                <a:gd name="T35" fmla="*/ 0 h 287"/>
                <a:gd name="T36" fmla="*/ 0 w 1317"/>
                <a:gd name="T37" fmla="*/ 0 h 287"/>
                <a:gd name="T38" fmla="*/ 0 w 1317"/>
                <a:gd name="T39" fmla="*/ 0 h 287"/>
                <a:gd name="T40" fmla="*/ 0 w 1317"/>
                <a:gd name="T41" fmla="*/ 0 h 287"/>
                <a:gd name="T42" fmla="*/ 0 w 1317"/>
                <a:gd name="T43" fmla="*/ 0 h 287"/>
                <a:gd name="T44" fmla="*/ 0 w 1317"/>
                <a:gd name="T45" fmla="*/ 0 h 287"/>
                <a:gd name="T46" fmla="*/ 0 w 1317"/>
                <a:gd name="T47" fmla="*/ 0 h 287"/>
                <a:gd name="T48" fmla="*/ 0 w 1317"/>
                <a:gd name="T49" fmla="*/ 0 h 287"/>
                <a:gd name="T50" fmla="*/ 0 w 1317"/>
                <a:gd name="T51" fmla="*/ 0 h 287"/>
                <a:gd name="T52" fmla="*/ 0 w 1317"/>
                <a:gd name="T53" fmla="*/ 0 h 287"/>
                <a:gd name="T54" fmla="*/ 0 w 1317"/>
                <a:gd name="T55" fmla="*/ 0 h 287"/>
                <a:gd name="T56" fmla="*/ 0 w 1317"/>
                <a:gd name="T57" fmla="*/ 0 h 287"/>
                <a:gd name="T58" fmla="*/ 0 w 1317"/>
                <a:gd name="T59" fmla="*/ 0 h 287"/>
                <a:gd name="T60" fmla="*/ 0 w 1317"/>
                <a:gd name="T61" fmla="*/ 0 h 287"/>
                <a:gd name="T62" fmla="*/ 0 w 1317"/>
                <a:gd name="T63" fmla="*/ 0 h 287"/>
                <a:gd name="T64" fmla="*/ 0 w 1317"/>
                <a:gd name="T65" fmla="*/ 0 h 287"/>
                <a:gd name="T66" fmla="*/ 0 w 1317"/>
                <a:gd name="T67" fmla="*/ 0 h 287"/>
                <a:gd name="T68" fmla="*/ 0 w 1317"/>
                <a:gd name="T69" fmla="*/ 0 h 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7"/>
                <a:gd name="T106" fmla="*/ 0 h 287"/>
                <a:gd name="T107" fmla="*/ 1317 w 1317"/>
                <a:gd name="T108" fmla="*/ 287 h 2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7" h="287">
                  <a:moveTo>
                    <a:pt x="114" y="0"/>
                  </a:moveTo>
                  <a:lnTo>
                    <a:pt x="1198" y="59"/>
                  </a:lnTo>
                  <a:lnTo>
                    <a:pt x="1226" y="63"/>
                  </a:lnTo>
                  <a:lnTo>
                    <a:pt x="1250" y="70"/>
                  </a:lnTo>
                  <a:lnTo>
                    <a:pt x="1270" y="83"/>
                  </a:lnTo>
                  <a:lnTo>
                    <a:pt x="1287" y="98"/>
                  </a:lnTo>
                  <a:lnTo>
                    <a:pt x="1300" y="116"/>
                  </a:lnTo>
                  <a:lnTo>
                    <a:pt x="1310" y="136"/>
                  </a:lnTo>
                  <a:lnTo>
                    <a:pt x="1315" y="156"/>
                  </a:lnTo>
                  <a:lnTo>
                    <a:pt x="1317" y="178"/>
                  </a:lnTo>
                  <a:lnTo>
                    <a:pt x="1316" y="200"/>
                  </a:lnTo>
                  <a:lnTo>
                    <a:pt x="1311" y="220"/>
                  </a:lnTo>
                  <a:lnTo>
                    <a:pt x="1303" y="239"/>
                  </a:lnTo>
                  <a:lnTo>
                    <a:pt x="1291" y="256"/>
                  </a:lnTo>
                  <a:lnTo>
                    <a:pt x="1274" y="269"/>
                  </a:lnTo>
                  <a:lnTo>
                    <a:pt x="1254" y="280"/>
                  </a:lnTo>
                  <a:lnTo>
                    <a:pt x="1231" y="286"/>
                  </a:lnTo>
                  <a:lnTo>
                    <a:pt x="1203" y="287"/>
                  </a:lnTo>
                  <a:lnTo>
                    <a:pt x="119" y="230"/>
                  </a:lnTo>
                  <a:lnTo>
                    <a:pt x="91" y="226"/>
                  </a:lnTo>
                  <a:lnTo>
                    <a:pt x="68" y="216"/>
                  </a:lnTo>
                  <a:lnTo>
                    <a:pt x="48" y="204"/>
                  </a:lnTo>
                  <a:lnTo>
                    <a:pt x="30" y="188"/>
                  </a:lnTo>
                  <a:lnTo>
                    <a:pt x="17" y="171"/>
                  </a:lnTo>
                  <a:lnTo>
                    <a:pt x="8" y="151"/>
                  </a:lnTo>
                  <a:lnTo>
                    <a:pt x="2" y="131"/>
                  </a:lnTo>
                  <a:lnTo>
                    <a:pt x="0" y="109"/>
                  </a:lnTo>
                  <a:lnTo>
                    <a:pt x="1" y="87"/>
                  </a:lnTo>
                  <a:lnTo>
                    <a:pt x="6" y="67"/>
                  </a:lnTo>
                  <a:lnTo>
                    <a:pt x="15" y="48"/>
                  </a:lnTo>
                  <a:lnTo>
                    <a:pt x="27" y="31"/>
                  </a:lnTo>
                  <a:lnTo>
                    <a:pt x="44" y="18"/>
                  </a:lnTo>
                  <a:lnTo>
                    <a:pt x="63" y="7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29" name="Freeform 633"/>
            <p:cNvSpPr>
              <a:spLocks/>
            </p:cNvSpPr>
            <p:nvPr/>
          </p:nvSpPr>
          <p:spPr bwMode="auto">
            <a:xfrm>
              <a:off x="4350" y="2329"/>
              <a:ext cx="132" cy="23"/>
            </a:xfrm>
            <a:custGeom>
              <a:avLst/>
              <a:gdLst>
                <a:gd name="T0" fmla="*/ 0 w 1320"/>
                <a:gd name="T1" fmla="*/ 0 h 287"/>
                <a:gd name="T2" fmla="*/ 0 w 1320"/>
                <a:gd name="T3" fmla="*/ 0 h 287"/>
                <a:gd name="T4" fmla="*/ 0 w 1320"/>
                <a:gd name="T5" fmla="*/ 0 h 287"/>
                <a:gd name="T6" fmla="*/ 0 w 1320"/>
                <a:gd name="T7" fmla="*/ 0 h 287"/>
                <a:gd name="T8" fmla="*/ 0 w 1320"/>
                <a:gd name="T9" fmla="*/ 0 h 287"/>
                <a:gd name="T10" fmla="*/ 0 w 1320"/>
                <a:gd name="T11" fmla="*/ 0 h 287"/>
                <a:gd name="T12" fmla="*/ 0 w 1320"/>
                <a:gd name="T13" fmla="*/ 0 h 287"/>
                <a:gd name="T14" fmla="*/ 0 w 1320"/>
                <a:gd name="T15" fmla="*/ 0 h 287"/>
                <a:gd name="T16" fmla="*/ 0 w 1320"/>
                <a:gd name="T17" fmla="*/ 0 h 287"/>
                <a:gd name="T18" fmla="*/ 0 w 1320"/>
                <a:gd name="T19" fmla="*/ 0 h 287"/>
                <a:gd name="T20" fmla="*/ 0 w 1320"/>
                <a:gd name="T21" fmla="*/ 0 h 287"/>
                <a:gd name="T22" fmla="*/ 0 w 1320"/>
                <a:gd name="T23" fmla="*/ 0 h 287"/>
                <a:gd name="T24" fmla="*/ 0 w 1320"/>
                <a:gd name="T25" fmla="*/ 0 h 287"/>
                <a:gd name="T26" fmla="*/ 0 w 1320"/>
                <a:gd name="T27" fmla="*/ 0 h 287"/>
                <a:gd name="T28" fmla="*/ 0 w 1320"/>
                <a:gd name="T29" fmla="*/ 0 h 287"/>
                <a:gd name="T30" fmla="*/ 0 w 1320"/>
                <a:gd name="T31" fmla="*/ 0 h 287"/>
                <a:gd name="T32" fmla="*/ 0 w 1320"/>
                <a:gd name="T33" fmla="*/ 0 h 287"/>
                <a:gd name="T34" fmla="*/ 0 w 1320"/>
                <a:gd name="T35" fmla="*/ 0 h 287"/>
                <a:gd name="T36" fmla="*/ 0 w 1320"/>
                <a:gd name="T37" fmla="*/ 0 h 287"/>
                <a:gd name="T38" fmla="*/ 0 w 1320"/>
                <a:gd name="T39" fmla="*/ 0 h 287"/>
                <a:gd name="T40" fmla="*/ 0 w 1320"/>
                <a:gd name="T41" fmla="*/ 0 h 287"/>
                <a:gd name="T42" fmla="*/ 0 w 1320"/>
                <a:gd name="T43" fmla="*/ 0 h 287"/>
                <a:gd name="T44" fmla="*/ 0 w 1320"/>
                <a:gd name="T45" fmla="*/ 0 h 287"/>
                <a:gd name="T46" fmla="*/ 0 w 1320"/>
                <a:gd name="T47" fmla="*/ 0 h 287"/>
                <a:gd name="T48" fmla="*/ 0 w 1320"/>
                <a:gd name="T49" fmla="*/ 0 h 287"/>
                <a:gd name="T50" fmla="*/ 0 w 1320"/>
                <a:gd name="T51" fmla="*/ 0 h 287"/>
                <a:gd name="T52" fmla="*/ 0 w 1320"/>
                <a:gd name="T53" fmla="*/ 0 h 287"/>
                <a:gd name="T54" fmla="*/ 0 w 1320"/>
                <a:gd name="T55" fmla="*/ 0 h 287"/>
                <a:gd name="T56" fmla="*/ 0 w 1320"/>
                <a:gd name="T57" fmla="*/ 0 h 287"/>
                <a:gd name="T58" fmla="*/ 0 w 1320"/>
                <a:gd name="T59" fmla="*/ 0 h 287"/>
                <a:gd name="T60" fmla="*/ 0 w 1320"/>
                <a:gd name="T61" fmla="*/ 0 h 287"/>
                <a:gd name="T62" fmla="*/ 0 w 1320"/>
                <a:gd name="T63" fmla="*/ 0 h 287"/>
                <a:gd name="T64" fmla="*/ 0 w 1320"/>
                <a:gd name="T65" fmla="*/ 0 h 287"/>
                <a:gd name="T66" fmla="*/ 0 w 1320"/>
                <a:gd name="T67" fmla="*/ 0 h 287"/>
                <a:gd name="T68" fmla="*/ 0 w 1320"/>
                <a:gd name="T69" fmla="*/ 0 h 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20"/>
                <a:gd name="T106" fmla="*/ 0 h 287"/>
                <a:gd name="T107" fmla="*/ 1320 w 1320"/>
                <a:gd name="T108" fmla="*/ 287 h 2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20" h="287">
                  <a:moveTo>
                    <a:pt x="115" y="0"/>
                  </a:moveTo>
                  <a:lnTo>
                    <a:pt x="1198" y="57"/>
                  </a:lnTo>
                  <a:lnTo>
                    <a:pt x="1226" y="61"/>
                  </a:lnTo>
                  <a:lnTo>
                    <a:pt x="1250" y="70"/>
                  </a:lnTo>
                  <a:lnTo>
                    <a:pt x="1270" y="83"/>
                  </a:lnTo>
                  <a:lnTo>
                    <a:pt x="1288" y="98"/>
                  </a:lnTo>
                  <a:lnTo>
                    <a:pt x="1301" y="116"/>
                  </a:lnTo>
                  <a:lnTo>
                    <a:pt x="1311" y="135"/>
                  </a:lnTo>
                  <a:lnTo>
                    <a:pt x="1317" y="156"/>
                  </a:lnTo>
                  <a:lnTo>
                    <a:pt x="1320" y="178"/>
                  </a:lnTo>
                  <a:lnTo>
                    <a:pt x="1318" y="199"/>
                  </a:lnTo>
                  <a:lnTo>
                    <a:pt x="1313" y="219"/>
                  </a:lnTo>
                  <a:lnTo>
                    <a:pt x="1304" y="238"/>
                  </a:lnTo>
                  <a:lnTo>
                    <a:pt x="1292" y="254"/>
                  </a:lnTo>
                  <a:lnTo>
                    <a:pt x="1275" y="268"/>
                  </a:lnTo>
                  <a:lnTo>
                    <a:pt x="1255" y="278"/>
                  </a:lnTo>
                  <a:lnTo>
                    <a:pt x="1232" y="285"/>
                  </a:lnTo>
                  <a:lnTo>
                    <a:pt x="1203" y="287"/>
                  </a:lnTo>
                  <a:lnTo>
                    <a:pt x="119" y="228"/>
                  </a:lnTo>
                  <a:lnTo>
                    <a:pt x="91" y="223"/>
                  </a:lnTo>
                  <a:lnTo>
                    <a:pt x="68" y="214"/>
                  </a:lnTo>
                  <a:lnTo>
                    <a:pt x="48" y="202"/>
                  </a:lnTo>
                  <a:lnTo>
                    <a:pt x="30" y="186"/>
                  </a:lnTo>
                  <a:lnTo>
                    <a:pt x="17" y="169"/>
                  </a:lnTo>
                  <a:lnTo>
                    <a:pt x="8" y="149"/>
                  </a:lnTo>
                  <a:lnTo>
                    <a:pt x="2" y="128"/>
                  </a:lnTo>
                  <a:lnTo>
                    <a:pt x="0" y="106"/>
                  </a:lnTo>
                  <a:lnTo>
                    <a:pt x="1" y="86"/>
                  </a:lnTo>
                  <a:lnTo>
                    <a:pt x="6" y="66"/>
                  </a:lnTo>
                  <a:lnTo>
                    <a:pt x="15" y="47"/>
                  </a:lnTo>
                  <a:lnTo>
                    <a:pt x="27" y="31"/>
                  </a:lnTo>
                  <a:lnTo>
                    <a:pt x="44" y="16"/>
                  </a:lnTo>
                  <a:lnTo>
                    <a:pt x="64" y="7"/>
                  </a:lnTo>
                  <a:lnTo>
                    <a:pt x="87" y="1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30" name="Freeform 634"/>
            <p:cNvSpPr>
              <a:spLocks/>
            </p:cNvSpPr>
            <p:nvPr/>
          </p:nvSpPr>
          <p:spPr bwMode="auto">
            <a:xfrm>
              <a:off x="4351" y="2329"/>
              <a:ext cx="130" cy="23"/>
            </a:xfrm>
            <a:custGeom>
              <a:avLst/>
              <a:gdLst>
                <a:gd name="T0" fmla="*/ 0 w 1308"/>
                <a:gd name="T1" fmla="*/ 0 h 278"/>
                <a:gd name="T2" fmla="*/ 0 w 1308"/>
                <a:gd name="T3" fmla="*/ 0 h 278"/>
                <a:gd name="T4" fmla="*/ 0 w 1308"/>
                <a:gd name="T5" fmla="*/ 0 h 278"/>
                <a:gd name="T6" fmla="*/ 0 w 1308"/>
                <a:gd name="T7" fmla="*/ 0 h 278"/>
                <a:gd name="T8" fmla="*/ 0 w 1308"/>
                <a:gd name="T9" fmla="*/ 0 h 278"/>
                <a:gd name="T10" fmla="*/ 0 w 1308"/>
                <a:gd name="T11" fmla="*/ 0 h 278"/>
                <a:gd name="T12" fmla="*/ 0 w 1308"/>
                <a:gd name="T13" fmla="*/ 0 h 278"/>
                <a:gd name="T14" fmla="*/ 0 w 1308"/>
                <a:gd name="T15" fmla="*/ 0 h 278"/>
                <a:gd name="T16" fmla="*/ 0 w 1308"/>
                <a:gd name="T17" fmla="*/ 0 h 278"/>
                <a:gd name="T18" fmla="*/ 0 w 1308"/>
                <a:gd name="T19" fmla="*/ 0 h 278"/>
                <a:gd name="T20" fmla="*/ 0 w 1308"/>
                <a:gd name="T21" fmla="*/ 0 h 278"/>
                <a:gd name="T22" fmla="*/ 0 w 1308"/>
                <a:gd name="T23" fmla="*/ 0 h 278"/>
                <a:gd name="T24" fmla="*/ 0 w 1308"/>
                <a:gd name="T25" fmla="*/ 0 h 278"/>
                <a:gd name="T26" fmla="*/ 0 w 1308"/>
                <a:gd name="T27" fmla="*/ 0 h 278"/>
                <a:gd name="T28" fmla="*/ 0 w 1308"/>
                <a:gd name="T29" fmla="*/ 0 h 278"/>
                <a:gd name="T30" fmla="*/ 0 w 1308"/>
                <a:gd name="T31" fmla="*/ 0 h 278"/>
                <a:gd name="T32" fmla="*/ 0 w 1308"/>
                <a:gd name="T33" fmla="*/ 0 h 278"/>
                <a:gd name="T34" fmla="*/ 0 w 1308"/>
                <a:gd name="T35" fmla="*/ 0 h 278"/>
                <a:gd name="T36" fmla="*/ 0 w 1308"/>
                <a:gd name="T37" fmla="*/ 0 h 278"/>
                <a:gd name="T38" fmla="*/ 0 w 1308"/>
                <a:gd name="T39" fmla="*/ 0 h 278"/>
                <a:gd name="T40" fmla="*/ 0 w 1308"/>
                <a:gd name="T41" fmla="*/ 0 h 278"/>
                <a:gd name="T42" fmla="*/ 0 w 1308"/>
                <a:gd name="T43" fmla="*/ 0 h 278"/>
                <a:gd name="T44" fmla="*/ 0 w 1308"/>
                <a:gd name="T45" fmla="*/ 0 h 278"/>
                <a:gd name="T46" fmla="*/ 0 w 1308"/>
                <a:gd name="T47" fmla="*/ 0 h 278"/>
                <a:gd name="T48" fmla="*/ 0 w 1308"/>
                <a:gd name="T49" fmla="*/ 0 h 278"/>
                <a:gd name="T50" fmla="*/ 0 w 1308"/>
                <a:gd name="T51" fmla="*/ 0 h 278"/>
                <a:gd name="T52" fmla="*/ 0 w 1308"/>
                <a:gd name="T53" fmla="*/ 0 h 278"/>
                <a:gd name="T54" fmla="*/ 0 w 1308"/>
                <a:gd name="T55" fmla="*/ 0 h 278"/>
                <a:gd name="T56" fmla="*/ 0 w 1308"/>
                <a:gd name="T57" fmla="*/ 0 h 278"/>
                <a:gd name="T58" fmla="*/ 0 w 1308"/>
                <a:gd name="T59" fmla="*/ 0 h 278"/>
                <a:gd name="T60" fmla="*/ 0 w 1308"/>
                <a:gd name="T61" fmla="*/ 0 h 278"/>
                <a:gd name="T62" fmla="*/ 0 w 1308"/>
                <a:gd name="T63" fmla="*/ 0 h 278"/>
                <a:gd name="T64" fmla="*/ 0 w 1308"/>
                <a:gd name="T65" fmla="*/ 0 h 278"/>
                <a:gd name="T66" fmla="*/ 0 w 1308"/>
                <a:gd name="T67" fmla="*/ 0 h 278"/>
                <a:gd name="T68" fmla="*/ 0 w 1308"/>
                <a:gd name="T69" fmla="*/ 0 h 278"/>
                <a:gd name="T70" fmla="*/ 0 w 1308"/>
                <a:gd name="T71" fmla="*/ 0 h 278"/>
                <a:gd name="T72" fmla="*/ 0 w 1308"/>
                <a:gd name="T73" fmla="*/ 0 h 278"/>
                <a:gd name="T74" fmla="*/ 0 w 1308"/>
                <a:gd name="T75" fmla="*/ 0 h 278"/>
                <a:gd name="T76" fmla="*/ 0 w 1308"/>
                <a:gd name="T77" fmla="*/ 0 h 278"/>
                <a:gd name="T78" fmla="*/ 0 w 1308"/>
                <a:gd name="T79" fmla="*/ 0 h 278"/>
                <a:gd name="T80" fmla="*/ 0 w 1308"/>
                <a:gd name="T81" fmla="*/ 0 h 278"/>
                <a:gd name="T82" fmla="*/ 0 w 1308"/>
                <a:gd name="T83" fmla="*/ 0 h 278"/>
                <a:gd name="T84" fmla="*/ 0 w 1308"/>
                <a:gd name="T85" fmla="*/ 0 h 278"/>
                <a:gd name="T86" fmla="*/ 0 w 1308"/>
                <a:gd name="T87" fmla="*/ 0 h 278"/>
                <a:gd name="T88" fmla="*/ 0 w 1308"/>
                <a:gd name="T89" fmla="*/ 0 h 278"/>
                <a:gd name="T90" fmla="*/ 0 w 1308"/>
                <a:gd name="T91" fmla="*/ 0 h 278"/>
                <a:gd name="T92" fmla="*/ 0 w 1308"/>
                <a:gd name="T93" fmla="*/ 0 h 278"/>
                <a:gd name="T94" fmla="*/ 0 w 1308"/>
                <a:gd name="T95" fmla="*/ 0 h 27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08"/>
                <a:gd name="T145" fmla="*/ 0 h 278"/>
                <a:gd name="T146" fmla="*/ 1308 w 1308"/>
                <a:gd name="T147" fmla="*/ 278 h 27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08" h="278">
                  <a:moveTo>
                    <a:pt x="108" y="0"/>
                  </a:moveTo>
                  <a:lnTo>
                    <a:pt x="140" y="2"/>
                  </a:lnTo>
                  <a:lnTo>
                    <a:pt x="171" y="3"/>
                  </a:lnTo>
                  <a:lnTo>
                    <a:pt x="198" y="4"/>
                  </a:lnTo>
                  <a:lnTo>
                    <a:pt x="225" y="5"/>
                  </a:lnTo>
                  <a:lnTo>
                    <a:pt x="248" y="7"/>
                  </a:lnTo>
                  <a:lnTo>
                    <a:pt x="270" y="8"/>
                  </a:lnTo>
                  <a:lnTo>
                    <a:pt x="292" y="9"/>
                  </a:lnTo>
                  <a:lnTo>
                    <a:pt x="312" y="9"/>
                  </a:lnTo>
                  <a:lnTo>
                    <a:pt x="331" y="11"/>
                  </a:lnTo>
                  <a:lnTo>
                    <a:pt x="351" y="12"/>
                  </a:lnTo>
                  <a:lnTo>
                    <a:pt x="370" y="13"/>
                  </a:lnTo>
                  <a:lnTo>
                    <a:pt x="388" y="14"/>
                  </a:lnTo>
                  <a:lnTo>
                    <a:pt x="407" y="15"/>
                  </a:lnTo>
                  <a:lnTo>
                    <a:pt x="428" y="16"/>
                  </a:lnTo>
                  <a:lnTo>
                    <a:pt x="448" y="17"/>
                  </a:lnTo>
                  <a:lnTo>
                    <a:pt x="470" y="18"/>
                  </a:lnTo>
                  <a:lnTo>
                    <a:pt x="494" y="19"/>
                  </a:lnTo>
                  <a:lnTo>
                    <a:pt x="518" y="20"/>
                  </a:lnTo>
                  <a:lnTo>
                    <a:pt x="546" y="22"/>
                  </a:lnTo>
                  <a:lnTo>
                    <a:pt x="574" y="23"/>
                  </a:lnTo>
                  <a:lnTo>
                    <a:pt x="607" y="25"/>
                  </a:lnTo>
                  <a:lnTo>
                    <a:pt x="640" y="27"/>
                  </a:lnTo>
                  <a:lnTo>
                    <a:pt x="678" y="29"/>
                  </a:lnTo>
                  <a:lnTo>
                    <a:pt x="718" y="31"/>
                  </a:lnTo>
                  <a:lnTo>
                    <a:pt x="762" y="33"/>
                  </a:lnTo>
                  <a:lnTo>
                    <a:pt x="810" y="36"/>
                  </a:lnTo>
                  <a:lnTo>
                    <a:pt x="861" y="38"/>
                  </a:lnTo>
                  <a:lnTo>
                    <a:pt x="918" y="42"/>
                  </a:lnTo>
                  <a:lnTo>
                    <a:pt x="979" y="46"/>
                  </a:lnTo>
                  <a:lnTo>
                    <a:pt x="1044" y="49"/>
                  </a:lnTo>
                  <a:lnTo>
                    <a:pt x="1115" y="53"/>
                  </a:lnTo>
                  <a:lnTo>
                    <a:pt x="1191" y="57"/>
                  </a:lnTo>
                  <a:lnTo>
                    <a:pt x="1220" y="61"/>
                  </a:lnTo>
                  <a:lnTo>
                    <a:pt x="1243" y="71"/>
                  </a:lnTo>
                  <a:lnTo>
                    <a:pt x="1263" y="83"/>
                  </a:lnTo>
                  <a:lnTo>
                    <a:pt x="1278" y="97"/>
                  </a:lnTo>
                  <a:lnTo>
                    <a:pt x="1292" y="115"/>
                  </a:lnTo>
                  <a:lnTo>
                    <a:pt x="1300" y="135"/>
                  </a:lnTo>
                  <a:lnTo>
                    <a:pt x="1306" y="154"/>
                  </a:lnTo>
                  <a:lnTo>
                    <a:pt x="1308" y="174"/>
                  </a:lnTo>
                  <a:lnTo>
                    <a:pt x="1307" y="195"/>
                  </a:lnTo>
                  <a:lnTo>
                    <a:pt x="1302" y="214"/>
                  </a:lnTo>
                  <a:lnTo>
                    <a:pt x="1294" y="232"/>
                  </a:lnTo>
                  <a:lnTo>
                    <a:pt x="1282" y="248"/>
                  </a:lnTo>
                  <a:lnTo>
                    <a:pt x="1265" y="261"/>
                  </a:lnTo>
                  <a:lnTo>
                    <a:pt x="1246" y="270"/>
                  </a:lnTo>
                  <a:lnTo>
                    <a:pt x="1223" y="277"/>
                  </a:lnTo>
                  <a:lnTo>
                    <a:pt x="1196" y="278"/>
                  </a:lnTo>
                  <a:lnTo>
                    <a:pt x="1164" y="276"/>
                  </a:lnTo>
                  <a:lnTo>
                    <a:pt x="1133" y="273"/>
                  </a:lnTo>
                  <a:lnTo>
                    <a:pt x="1106" y="271"/>
                  </a:lnTo>
                  <a:lnTo>
                    <a:pt x="1080" y="270"/>
                  </a:lnTo>
                  <a:lnTo>
                    <a:pt x="1057" y="268"/>
                  </a:lnTo>
                  <a:lnTo>
                    <a:pt x="1035" y="267"/>
                  </a:lnTo>
                  <a:lnTo>
                    <a:pt x="1013" y="266"/>
                  </a:lnTo>
                  <a:lnTo>
                    <a:pt x="993" y="264"/>
                  </a:lnTo>
                  <a:lnTo>
                    <a:pt x="974" y="263"/>
                  </a:lnTo>
                  <a:lnTo>
                    <a:pt x="954" y="262"/>
                  </a:lnTo>
                  <a:lnTo>
                    <a:pt x="936" y="261"/>
                  </a:lnTo>
                  <a:lnTo>
                    <a:pt x="917" y="260"/>
                  </a:lnTo>
                  <a:lnTo>
                    <a:pt x="897" y="259"/>
                  </a:lnTo>
                  <a:lnTo>
                    <a:pt x="877" y="258"/>
                  </a:lnTo>
                  <a:lnTo>
                    <a:pt x="857" y="256"/>
                  </a:lnTo>
                  <a:lnTo>
                    <a:pt x="836" y="255"/>
                  </a:lnTo>
                  <a:lnTo>
                    <a:pt x="813" y="254"/>
                  </a:lnTo>
                  <a:lnTo>
                    <a:pt x="788" y="253"/>
                  </a:lnTo>
                  <a:lnTo>
                    <a:pt x="760" y="251"/>
                  </a:lnTo>
                  <a:lnTo>
                    <a:pt x="732" y="250"/>
                  </a:lnTo>
                  <a:lnTo>
                    <a:pt x="700" y="248"/>
                  </a:lnTo>
                  <a:lnTo>
                    <a:pt x="666" y="247"/>
                  </a:lnTo>
                  <a:lnTo>
                    <a:pt x="628" y="244"/>
                  </a:lnTo>
                  <a:lnTo>
                    <a:pt x="587" y="242"/>
                  </a:lnTo>
                  <a:lnTo>
                    <a:pt x="543" y="240"/>
                  </a:lnTo>
                  <a:lnTo>
                    <a:pt x="495" y="237"/>
                  </a:lnTo>
                  <a:lnTo>
                    <a:pt x="443" y="235"/>
                  </a:lnTo>
                  <a:lnTo>
                    <a:pt x="386" y="232"/>
                  </a:lnTo>
                  <a:lnTo>
                    <a:pt x="325" y="229"/>
                  </a:lnTo>
                  <a:lnTo>
                    <a:pt x="259" y="226"/>
                  </a:lnTo>
                  <a:lnTo>
                    <a:pt x="188" y="223"/>
                  </a:lnTo>
                  <a:lnTo>
                    <a:pt x="112" y="219"/>
                  </a:lnTo>
                  <a:lnTo>
                    <a:pt x="86" y="215"/>
                  </a:lnTo>
                  <a:lnTo>
                    <a:pt x="65" y="207"/>
                  </a:lnTo>
                  <a:lnTo>
                    <a:pt x="46" y="195"/>
                  </a:lnTo>
                  <a:lnTo>
                    <a:pt x="29" y="180"/>
                  </a:lnTo>
                  <a:lnTo>
                    <a:pt x="17" y="163"/>
                  </a:lnTo>
                  <a:lnTo>
                    <a:pt x="7" y="143"/>
                  </a:lnTo>
                  <a:lnTo>
                    <a:pt x="2" y="123"/>
                  </a:lnTo>
                  <a:lnTo>
                    <a:pt x="0" y="102"/>
                  </a:lnTo>
                  <a:lnTo>
                    <a:pt x="1" y="82"/>
                  </a:lnTo>
                  <a:lnTo>
                    <a:pt x="6" y="63"/>
                  </a:lnTo>
                  <a:lnTo>
                    <a:pt x="14" y="46"/>
                  </a:lnTo>
                  <a:lnTo>
                    <a:pt x="26" y="30"/>
                  </a:lnTo>
                  <a:lnTo>
                    <a:pt x="42" y="18"/>
                  </a:lnTo>
                  <a:lnTo>
                    <a:pt x="61" y="7"/>
                  </a:lnTo>
                  <a:lnTo>
                    <a:pt x="82" y="2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31" name="Freeform 635"/>
            <p:cNvSpPr>
              <a:spLocks/>
            </p:cNvSpPr>
            <p:nvPr/>
          </p:nvSpPr>
          <p:spPr bwMode="auto">
            <a:xfrm>
              <a:off x="4351" y="2330"/>
              <a:ext cx="130" cy="22"/>
            </a:xfrm>
            <a:custGeom>
              <a:avLst/>
              <a:gdLst>
                <a:gd name="T0" fmla="*/ 0 w 1298"/>
                <a:gd name="T1" fmla="*/ 0 h 265"/>
                <a:gd name="T2" fmla="*/ 0 w 1298"/>
                <a:gd name="T3" fmla="*/ 0 h 265"/>
                <a:gd name="T4" fmla="*/ 0 w 1298"/>
                <a:gd name="T5" fmla="*/ 0 h 265"/>
                <a:gd name="T6" fmla="*/ 0 w 1298"/>
                <a:gd name="T7" fmla="*/ 0 h 265"/>
                <a:gd name="T8" fmla="*/ 0 w 1298"/>
                <a:gd name="T9" fmla="*/ 0 h 265"/>
                <a:gd name="T10" fmla="*/ 0 w 1298"/>
                <a:gd name="T11" fmla="*/ 0 h 265"/>
                <a:gd name="T12" fmla="*/ 0 w 1298"/>
                <a:gd name="T13" fmla="*/ 0 h 265"/>
                <a:gd name="T14" fmla="*/ 0 w 1298"/>
                <a:gd name="T15" fmla="*/ 0 h 265"/>
                <a:gd name="T16" fmla="*/ 0 w 1298"/>
                <a:gd name="T17" fmla="*/ 0 h 265"/>
                <a:gd name="T18" fmla="*/ 0 w 1298"/>
                <a:gd name="T19" fmla="*/ 0 h 265"/>
                <a:gd name="T20" fmla="*/ 0 w 1298"/>
                <a:gd name="T21" fmla="*/ 0 h 265"/>
                <a:gd name="T22" fmla="*/ 0 w 1298"/>
                <a:gd name="T23" fmla="*/ 0 h 265"/>
                <a:gd name="T24" fmla="*/ 0 w 1298"/>
                <a:gd name="T25" fmla="*/ 0 h 265"/>
                <a:gd name="T26" fmla="*/ 0 w 1298"/>
                <a:gd name="T27" fmla="*/ 0 h 265"/>
                <a:gd name="T28" fmla="*/ 0 w 1298"/>
                <a:gd name="T29" fmla="*/ 0 h 265"/>
                <a:gd name="T30" fmla="*/ 0 w 1298"/>
                <a:gd name="T31" fmla="*/ 0 h 265"/>
                <a:gd name="T32" fmla="*/ 0 w 1298"/>
                <a:gd name="T33" fmla="*/ 0 h 265"/>
                <a:gd name="T34" fmla="*/ 0 w 1298"/>
                <a:gd name="T35" fmla="*/ 0 h 265"/>
                <a:gd name="T36" fmla="*/ 0 w 1298"/>
                <a:gd name="T37" fmla="*/ 0 h 265"/>
                <a:gd name="T38" fmla="*/ 0 w 1298"/>
                <a:gd name="T39" fmla="*/ 0 h 265"/>
                <a:gd name="T40" fmla="*/ 0 w 1298"/>
                <a:gd name="T41" fmla="*/ 0 h 265"/>
                <a:gd name="T42" fmla="*/ 0 w 1298"/>
                <a:gd name="T43" fmla="*/ 0 h 265"/>
                <a:gd name="T44" fmla="*/ 0 w 1298"/>
                <a:gd name="T45" fmla="*/ 0 h 265"/>
                <a:gd name="T46" fmla="*/ 0 w 1298"/>
                <a:gd name="T47" fmla="*/ 0 h 265"/>
                <a:gd name="T48" fmla="*/ 0 w 1298"/>
                <a:gd name="T49" fmla="*/ 0 h 265"/>
                <a:gd name="T50" fmla="*/ 0 w 1298"/>
                <a:gd name="T51" fmla="*/ 0 h 265"/>
                <a:gd name="T52" fmla="*/ 0 w 1298"/>
                <a:gd name="T53" fmla="*/ 0 h 265"/>
                <a:gd name="T54" fmla="*/ 0 w 1298"/>
                <a:gd name="T55" fmla="*/ 0 h 265"/>
                <a:gd name="T56" fmla="*/ 0 w 1298"/>
                <a:gd name="T57" fmla="*/ 0 h 265"/>
                <a:gd name="T58" fmla="*/ 0 w 1298"/>
                <a:gd name="T59" fmla="*/ 0 h 265"/>
                <a:gd name="T60" fmla="*/ 0 w 1298"/>
                <a:gd name="T61" fmla="*/ 0 h 265"/>
                <a:gd name="T62" fmla="*/ 0 w 1298"/>
                <a:gd name="T63" fmla="*/ 0 h 265"/>
                <a:gd name="T64" fmla="*/ 0 w 1298"/>
                <a:gd name="T65" fmla="*/ 0 h 265"/>
                <a:gd name="T66" fmla="*/ 0 w 1298"/>
                <a:gd name="T67" fmla="*/ 0 h 265"/>
                <a:gd name="T68" fmla="*/ 0 w 1298"/>
                <a:gd name="T69" fmla="*/ 0 h 265"/>
                <a:gd name="T70" fmla="*/ 0 w 1298"/>
                <a:gd name="T71" fmla="*/ 0 h 265"/>
                <a:gd name="T72" fmla="*/ 0 w 1298"/>
                <a:gd name="T73" fmla="*/ 0 h 265"/>
                <a:gd name="T74" fmla="*/ 0 w 1298"/>
                <a:gd name="T75" fmla="*/ 0 h 265"/>
                <a:gd name="T76" fmla="*/ 0 w 1298"/>
                <a:gd name="T77" fmla="*/ 0 h 265"/>
                <a:gd name="T78" fmla="*/ 0 w 1298"/>
                <a:gd name="T79" fmla="*/ 0 h 265"/>
                <a:gd name="T80" fmla="*/ 0 w 1298"/>
                <a:gd name="T81" fmla="*/ 0 h 265"/>
                <a:gd name="T82" fmla="*/ 0 w 1298"/>
                <a:gd name="T83" fmla="*/ 0 h 265"/>
                <a:gd name="T84" fmla="*/ 0 w 1298"/>
                <a:gd name="T85" fmla="*/ 0 h 265"/>
                <a:gd name="T86" fmla="*/ 0 w 1298"/>
                <a:gd name="T87" fmla="*/ 0 h 265"/>
                <a:gd name="T88" fmla="*/ 0 w 1298"/>
                <a:gd name="T89" fmla="*/ 0 h 265"/>
                <a:gd name="T90" fmla="*/ 0 w 1298"/>
                <a:gd name="T91" fmla="*/ 0 h 265"/>
                <a:gd name="T92" fmla="*/ 0 w 1298"/>
                <a:gd name="T93" fmla="*/ 0 h 265"/>
                <a:gd name="T94" fmla="*/ 0 w 1298"/>
                <a:gd name="T95" fmla="*/ 0 h 26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98"/>
                <a:gd name="T145" fmla="*/ 0 h 265"/>
                <a:gd name="T146" fmla="*/ 1298 w 1298"/>
                <a:gd name="T147" fmla="*/ 265 h 26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98" h="265">
                  <a:moveTo>
                    <a:pt x="105" y="0"/>
                  </a:moveTo>
                  <a:lnTo>
                    <a:pt x="137" y="2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221" y="5"/>
                  </a:lnTo>
                  <a:lnTo>
                    <a:pt x="244" y="7"/>
                  </a:lnTo>
                  <a:lnTo>
                    <a:pt x="266" y="8"/>
                  </a:lnTo>
                  <a:lnTo>
                    <a:pt x="288" y="9"/>
                  </a:lnTo>
                  <a:lnTo>
                    <a:pt x="308" y="9"/>
                  </a:lnTo>
                  <a:lnTo>
                    <a:pt x="327" y="10"/>
                  </a:lnTo>
                  <a:lnTo>
                    <a:pt x="347" y="11"/>
                  </a:lnTo>
                  <a:lnTo>
                    <a:pt x="365" y="12"/>
                  </a:lnTo>
                  <a:lnTo>
                    <a:pt x="384" y="13"/>
                  </a:lnTo>
                  <a:lnTo>
                    <a:pt x="403" y="14"/>
                  </a:lnTo>
                  <a:lnTo>
                    <a:pt x="423" y="15"/>
                  </a:lnTo>
                  <a:lnTo>
                    <a:pt x="444" y="16"/>
                  </a:lnTo>
                  <a:lnTo>
                    <a:pt x="465" y="17"/>
                  </a:lnTo>
                  <a:lnTo>
                    <a:pt x="489" y="18"/>
                  </a:lnTo>
                  <a:lnTo>
                    <a:pt x="514" y="19"/>
                  </a:lnTo>
                  <a:lnTo>
                    <a:pt x="541" y="21"/>
                  </a:lnTo>
                  <a:lnTo>
                    <a:pt x="570" y="22"/>
                  </a:lnTo>
                  <a:lnTo>
                    <a:pt x="602" y="24"/>
                  </a:lnTo>
                  <a:lnTo>
                    <a:pt x="635" y="26"/>
                  </a:lnTo>
                  <a:lnTo>
                    <a:pt x="673" y="29"/>
                  </a:lnTo>
                  <a:lnTo>
                    <a:pt x="713" y="31"/>
                  </a:lnTo>
                  <a:lnTo>
                    <a:pt x="757" y="33"/>
                  </a:lnTo>
                  <a:lnTo>
                    <a:pt x="805" y="36"/>
                  </a:lnTo>
                  <a:lnTo>
                    <a:pt x="856" y="38"/>
                  </a:lnTo>
                  <a:lnTo>
                    <a:pt x="913" y="41"/>
                  </a:lnTo>
                  <a:lnTo>
                    <a:pt x="974" y="45"/>
                  </a:lnTo>
                  <a:lnTo>
                    <a:pt x="1039" y="48"/>
                  </a:lnTo>
                  <a:lnTo>
                    <a:pt x="1110" y="52"/>
                  </a:lnTo>
                  <a:lnTo>
                    <a:pt x="1186" y="57"/>
                  </a:lnTo>
                  <a:lnTo>
                    <a:pt x="1214" y="61"/>
                  </a:lnTo>
                  <a:lnTo>
                    <a:pt x="1237" y="69"/>
                  </a:lnTo>
                  <a:lnTo>
                    <a:pt x="1256" y="80"/>
                  </a:lnTo>
                  <a:lnTo>
                    <a:pt x="1271" y="95"/>
                  </a:lnTo>
                  <a:lnTo>
                    <a:pt x="1283" y="111"/>
                  </a:lnTo>
                  <a:lnTo>
                    <a:pt x="1291" y="130"/>
                  </a:lnTo>
                  <a:lnTo>
                    <a:pt x="1296" y="149"/>
                  </a:lnTo>
                  <a:lnTo>
                    <a:pt x="1298" y="168"/>
                  </a:lnTo>
                  <a:lnTo>
                    <a:pt x="1298" y="188"/>
                  </a:lnTo>
                  <a:lnTo>
                    <a:pt x="1293" y="207"/>
                  </a:lnTo>
                  <a:lnTo>
                    <a:pt x="1285" y="223"/>
                  </a:lnTo>
                  <a:lnTo>
                    <a:pt x="1272" y="238"/>
                  </a:lnTo>
                  <a:lnTo>
                    <a:pt x="1257" y="249"/>
                  </a:lnTo>
                  <a:lnTo>
                    <a:pt x="1238" y="258"/>
                  </a:lnTo>
                  <a:lnTo>
                    <a:pt x="1217" y="264"/>
                  </a:lnTo>
                  <a:lnTo>
                    <a:pt x="1191" y="265"/>
                  </a:lnTo>
                  <a:lnTo>
                    <a:pt x="1159" y="263"/>
                  </a:lnTo>
                  <a:lnTo>
                    <a:pt x="1128" y="260"/>
                  </a:lnTo>
                  <a:lnTo>
                    <a:pt x="1101" y="258"/>
                  </a:lnTo>
                  <a:lnTo>
                    <a:pt x="1075" y="257"/>
                  </a:lnTo>
                  <a:lnTo>
                    <a:pt x="1052" y="255"/>
                  </a:lnTo>
                  <a:lnTo>
                    <a:pt x="1030" y="254"/>
                  </a:lnTo>
                  <a:lnTo>
                    <a:pt x="1008" y="253"/>
                  </a:lnTo>
                  <a:lnTo>
                    <a:pt x="988" y="251"/>
                  </a:lnTo>
                  <a:lnTo>
                    <a:pt x="969" y="250"/>
                  </a:lnTo>
                  <a:lnTo>
                    <a:pt x="949" y="249"/>
                  </a:lnTo>
                  <a:lnTo>
                    <a:pt x="931" y="248"/>
                  </a:lnTo>
                  <a:lnTo>
                    <a:pt x="912" y="247"/>
                  </a:lnTo>
                  <a:lnTo>
                    <a:pt x="892" y="246"/>
                  </a:lnTo>
                  <a:lnTo>
                    <a:pt x="872" y="245"/>
                  </a:lnTo>
                  <a:lnTo>
                    <a:pt x="852" y="243"/>
                  </a:lnTo>
                  <a:lnTo>
                    <a:pt x="831" y="242"/>
                  </a:lnTo>
                  <a:lnTo>
                    <a:pt x="808" y="241"/>
                  </a:lnTo>
                  <a:lnTo>
                    <a:pt x="783" y="240"/>
                  </a:lnTo>
                  <a:lnTo>
                    <a:pt x="755" y="238"/>
                  </a:lnTo>
                  <a:lnTo>
                    <a:pt x="727" y="237"/>
                  </a:lnTo>
                  <a:lnTo>
                    <a:pt x="695" y="235"/>
                  </a:lnTo>
                  <a:lnTo>
                    <a:pt x="661" y="234"/>
                  </a:lnTo>
                  <a:lnTo>
                    <a:pt x="623" y="231"/>
                  </a:lnTo>
                  <a:lnTo>
                    <a:pt x="582" y="229"/>
                  </a:lnTo>
                  <a:lnTo>
                    <a:pt x="538" y="227"/>
                  </a:lnTo>
                  <a:lnTo>
                    <a:pt x="490" y="224"/>
                  </a:lnTo>
                  <a:lnTo>
                    <a:pt x="438" y="222"/>
                  </a:lnTo>
                  <a:lnTo>
                    <a:pt x="381" y="219"/>
                  </a:lnTo>
                  <a:lnTo>
                    <a:pt x="320" y="216"/>
                  </a:lnTo>
                  <a:lnTo>
                    <a:pt x="254" y="213"/>
                  </a:lnTo>
                  <a:lnTo>
                    <a:pt x="183" y="210"/>
                  </a:lnTo>
                  <a:lnTo>
                    <a:pt x="107" y="206"/>
                  </a:lnTo>
                  <a:lnTo>
                    <a:pt x="83" y="202"/>
                  </a:lnTo>
                  <a:lnTo>
                    <a:pt x="63" y="194"/>
                  </a:lnTo>
                  <a:lnTo>
                    <a:pt x="45" y="183"/>
                  </a:lnTo>
                  <a:lnTo>
                    <a:pt x="30" y="168"/>
                  </a:lnTo>
                  <a:lnTo>
                    <a:pt x="18" y="152"/>
                  </a:lnTo>
                  <a:lnTo>
                    <a:pt x="9" y="133"/>
                  </a:lnTo>
                  <a:lnTo>
                    <a:pt x="3" y="112"/>
                  </a:lnTo>
                  <a:lnTo>
                    <a:pt x="0" y="92"/>
                  </a:lnTo>
                  <a:lnTo>
                    <a:pt x="2" y="73"/>
                  </a:lnTo>
                  <a:lnTo>
                    <a:pt x="7" y="55"/>
                  </a:lnTo>
                  <a:lnTo>
                    <a:pt x="15" y="40"/>
                  </a:lnTo>
                  <a:lnTo>
                    <a:pt x="26" y="25"/>
                  </a:lnTo>
                  <a:lnTo>
                    <a:pt x="42" y="14"/>
                  </a:lnTo>
                  <a:lnTo>
                    <a:pt x="60" y="5"/>
                  </a:lnTo>
                  <a:lnTo>
                    <a:pt x="80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4D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32" name="Freeform 636"/>
            <p:cNvSpPr>
              <a:spLocks/>
            </p:cNvSpPr>
            <p:nvPr/>
          </p:nvSpPr>
          <p:spPr bwMode="auto">
            <a:xfrm>
              <a:off x="4352" y="2331"/>
              <a:ext cx="129" cy="21"/>
            </a:xfrm>
            <a:custGeom>
              <a:avLst/>
              <a:gdLst>
                <a:gd name="T0" fmla="*/ 0 w 1289"/>
                <a:gd name="T1" fmla="*/ 0 h 255"/>
                <a:gd name="T2" fmla="*/ 0 w 1289"/>
                <a:gd name="T3" fmla="*/ 0 h 255"/>
                <a:gd name="T4" fmla="*/ 0 w 1289"/>
                <a:gd name="T5" fmla="*/ 0 h 255"/>
                <a:gd name="T6" fmla="*/ 0 w 1289"/>
                <a:gd name="T7" fmla="*/ 0 h 255"/>
                <a:gd name="T8" fmla="*/ 0 w 1289"/>
                <a:gd name="T9" fmla="*/ 0 h 255"/>
                <a:gd name="T10" fmla="*/ 0 w 1289"/>
                <a:gd name="T11" fmla="*/ 0 h 255"/>
                <a:gd name="T12" fmla="*/ 0 w 1289"/>
                <a:gd name="T13" fmla="*/ 0 h 255"/>
                <a:gd name="T14" fmla="*/ 0 w 1289"/>
                <a:gd name="T15" fmla="*/ 0 h 255"/>
                <a:gd name="T16" fmla="*/ 0 w 1289"/>
                <a:gd name="T17" fmla="*/ 0 h 255"/>
                <a:gd name="T18" fmla="*/ 0 w 1289"/>
                <a:gd name="T19" fmla="*/ 0 h 255"/>
                <a:gd name="T20" fmla="*/ 0 w 1289"/>
                <a:gd name="T21" fmla="*/ 0 h 255"/>
                <a:gd name="T22" fmla="*/ 0 w 1289"/>
                <a:gd name="T23" fmla="*/ 0 h 255"/>
                <a:gd name="T24" fmla="*/ 0 w 1289"/>
                <a:gd name="T25" fmla="*/ 0 h 255"/>
                <a:gd name="T26" fmla="*/ 0 w 1289"/>
                <a:gd name="T27" fmla="*/ 0 h 255"/>
                <a:gd name="T28" fmla="*/ 0 w 1289"/>
                <a:gd name="T29" fmla="*/ 0 h 255"/>
                <a:gd name="T30" fmla="*/ 0 w 1289"/>
                <a:gd name="T31" fmla="*/ 0 h 255"/>
                <a:gd name="T32" fmla="*/ 0 w 1289"/>
                <a:gd name="T33" fmla="*/ 0 h 255"/>
                <a:gd name="T34" fmla="*/ 0 w 1289"/>
                <a:gd name="T35" fmla="*/ 0 h 255"/>
                <a:gd name="T36" fmla="*/ 0 w 1289"/>
                <a:gd name="T37" fmla="*/ 0 h 255"/>
                <a:gd name="T38" fmla="*/ 0 w 1289"/>
                <a:gd name="T39" fmla="*/ 0 h 255"/>
                <a:gd name="T40" fmla="*/ 0 w 1289"/>
                <a:gd name="T41" fmla="*/ 0 h 255"/>
                <a:gd name="T42" fmla="*/ 0 w 1289"/>
                <a:gd name="T43" fmla="*/ 0 h 255"/>
                <a:gd name="T44" fmla="*/ 0 w 1289"/>
                <a:gd name="T45" fmla="*/ 0 h 255"/>
                <a:gd name="T46" fmla="*/ 0 w 1289"/>
                <a:gd name="T47" fmla="*/ 0 h 255"/>
                <a:gd name="T48" fmla="*/ 0 w 1289"/>
                <a:gd name="T49" fmla="*/ 0 h 255"/>
                <a:gd name="T50" fmla="*/ 0 w 1289"/>
                <a:gd name="T51" fmla="*/ 0 h 255"/>
                <a:gd name="T52" fmla="*/ 0 w 1289"/>
                <a:gd name="T53" fmla="*/ 0 h 255"/>
                <a:gd name="T54" fmla="*/ 0 w 1289"/>
                <a:gd name="T55" fmla="*/ 0 h 255"/>
                <a:gd name="T56" fmla="*/ 0 w 1289"/>
                <a:gd name="T57" fmla="*/ 0 h 255"/>
                <a:gd name="T58" fmla="*/ 0 w 1289"/>
                <a:gd name="T59" fmla="*/ 0 h 255"/>
                <a:gd name="T60" fmla="*/ 0 w 1289"/>
                <a:gd name="T61" fmla="*/ 0 h 255"/>
                <a:gd name="T62" fmla="*/ 0 w 1289"/>
                <a:gd name="T63" fmla="*/ 0 h 255"/>
                <a:gd name="T64" fmla="*/ 0 w 1289"/>
                <a:gd name="T65" fmla="*/ 0 h 255"/>
                <a:gd name="T66" fmla="*/ 0 w 1289"/>
                <a:gd name="T67" fmla="*/ 0 h 255"/>
                <a:gd name="T68" fmla="*/ 0 w 1289"/>
                <a:gd name="T69" fmla="*/ 0 h 255"/>
                <a:gd name="T70" fmla="*/ 0 w 1289"/>
                <a:gd name="T71" fmla="*/ 0 h 255"/>
                <a:gd name="T72" fmla="*/ 0 w 1289"/>
                <a:gd name="T73" fmla="*/ 0 h 255"/>
                <a:gd name="T74" fmla="*/ 0 w 1289"/>
                <a:gd name="T75" fmla="*/ 0 h 255"/>
                <a:gd name="T76" fmla="*/ 0 w 1289"/>
                <a:gd name="T77" fmla="*/ 0 h 255"/>
                <a:gd name="T78" fmla="*/ 0 w 1289"/>
                <a:gd name="T79" fmla="*/ 0 h 255"/>
                <a:gd name="T80" fmla="*/ 0 w 1289"/>
                <a:gd name="T81" fmla="*/ 0 h 255"/>
                <a:gd name="T82" fmla="*/ 0 w 1289"/>
                <a:gd name="T83" fmla="*/ 0 h 255"/>
                <a:gd name="T84" fmla="*/ 0 w 1289"/>
                <a:gd name="T85" fmla="*/ 0 h 255"/>
                <a:gd name="T86" fmla="*/ 0 w 1289"/>
                <a:gd name="T87" fmla="*/ 0 h 255"/>
                <a:gd name="T88" fmla="*/ 0 w 1289"/>
                <a:gd name="T89" fmla="*/ 0 h 255"/>
                <a:gd name="T90" fmla="*/ 0 w 1289"/>
                <a:gd name="T91" fmla="*/ 0 h 255"/>
                <a:gd name="T92" fmla="*/ 0 w 1289"/>
                <a:gd name="T93" fmla="*/ 0 h 255"/>
                <a:gd name="T94" fmla="*/ 0 w 1289"/>
                <a:gd name="T95" fmla="*/ 0 h 2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9"/>
                <a:gd name="T145" fmla="*/ 0 h 255"/>
                <a:gd name="T146" fmla="*/ 1289 w 1289"/>
                <a:gd name="T147" fmla="*/ 255 h 2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9" h="255">
                  <a:moveTo>
                    <a:pt x="98" y="0"/>
                  </a:moveTo>
                  <a:lnTo>
                    <a:pt x="130" y="2"/>
                  </a:lnTo>
                  <a:lnTo>
                    <a:pt x="161" y="3"/>
                  </a:lnTo>
                  <a:lnTo>
                    <a:pt x="188" y="5"/>
                  </a:lnTo>
                  <a:lnTo>
                    <a:pt x="214" y="6"/>
                  </a:lnTo>
                  <a:lnTo>
                    <a:pt x="238" y="7"/>
                  </a:lnTo>
                  <a:lnTo>
                    <a:pt x="260" y="8"/>
                  </a:lnTo>
                  <a:lnTo>
                    <a:pt x="282" y="9"/>
                  </a:lnTo>
                  <a:lnTo>
                    <a:pt x="301" y="10"/>
                  </a:lnTo>
                  <a:lnTo>
                    <a:pt x="321" y="11"/>
                  </a:lnTo>
                  <a:lnTo>
                    <a:pt x="340" y="12"/>
                  </a:lnTo>
                  <a:lnTo>
                    <a:pt x="359" y="13"/>
                  </a:lnTo>
                  <a:lnTo>
                    <a:pt x="378" y="14"/>
                  </a:lnTo>
                  <a:lnTo>
                    <a:pt x="398" y="15"/>
                  </a:lnTo>
                  <a:lnTo>
                    <a:pt x="417" y="16"/>
                  </a:lnTo>
                  <a:lnTo>
                    <a:pt x="438" y="18"/>
                  </a:lnTo>
                  <a:lnTo>
                    <a:pt x="460" y="19"/>
                  </a:lnTo>
                  <a:lnTo>
                    <a:pt x="483" y="20"/>
                  </a:lnTo>
                  <a:lnTo>
                    <a:pt x="508" y="21"/>
                  </a:lnTo>
                  <a:lnTo>
                    <a:pt x="535" y="22"/>
                  </a:lnTo>
                  <a:lnTo>
                    <a:pt x="564" y="24"/>
                  </a:lnTo>
                  <a:lnTo>
                    <a:pt x="596" y="26"/>
                  </a:lnTo>
                  <a:lnTo>
                    <a:pt x="630" y="27"/>
                  </a:lnTo>
                  <a:lnTo>
                    <a:pt x="667" y="29"/>
                  </a:lnTo>
                  <a:lnTo>
                    <a:pt x="708" y="32"/>
                  </a:lnTo>
                  <a:lnTo>
                    <a:pt x="751" y="34"/>
                  </a:lnTo>
                  <a:lnTo>
                    <a:pt x="799" y="37"/>
                  </a:lnTo>
                  <a:lnTo>
                    <a:pt x="850" y="39"/>
                  </a:lnTo>
                  <a:lnTo>
                    <a:pt x="907" y="43"/>
                  </a:lnTo>
                  <a:lnTo>
                    <a:pt x="967" y="47"/>
                  </a:lnTo>
                  <a:lnTo>
                    <a:pt x="1033" y="51"/>
                  </a:lnTo>
                  <a:lnTo>
                    <a:pt x="1103" y="55"/>
                  </a:lnTo>
                  <a:lnTo>
                    <a:pt x="1179" y="59"/>
                  </a:lnTo>
                  <a:lnTo>
                    <a:pt x="1207" y="62"/>
                  </a:lnTo>
                  <a:lnTo>
                    <a:pt x="1230" y="69"/>
                  </a:lnTo>
                  <a:lnTo>
                    <a:pt x="1248" y="80"/>
                  </a:lnTo>
                  <a:lnTo>
                    <a:pt x="1262" y="93"/>
                  </a:lnTo>
                  <a:lnTo>
                    <a:pt x="1273" y="109"/>
                  </a:lnTo>
                  <a:lnTo>
                    <a:pt x="1281" y="125"/>
                  </a:lnTo>
                  <a:lnTo>
                    <a:pt x="1286" y="143"/>
                  </a:lnTo>
                  <a:lnTo>
                    <a:pt x="1289" y="160"/>
                  </a:lnTo>
                  <a:lnTo>
                    <a:pt x="1288" y="181"/>
                  </a:lnTo>
                  <a:lnTo>
                    <a:pt x="1283" y="200"/>
                  </a:lnTo>
                  <a:lnTo>
                    <a:pt x="1274" y="215"/>
                  </a:lnTo>
                  <a:lnTo>
                    <a:pt x="1262" y="230"/>
                  </a:lnTo>
                  <a:lnTo>
                    <a:pt x="1247" y="241"/>
                  </a:lnTo>
                  <a:lnTo>
                    <a:pt x="1229" y="248"/>
                  </a:lnTo>
                  <a:lnTo>
                    <a:pt x="1208" y="254"/>
                  </a:lnTo>
                  <a:lnTo>
                    <a:pt x="1184" y="255"/>
                  </a:lnTo>
                  <a:lnTo>
                    <a:pt x="1152" y="253"/>
                  </a:lnTo>
                  <a:lnTo>
                    <a:pt x="1121" y="250"/>
                  </a:lnTo>
                  <a:lnTo>
                    <a:pt x="1094" y="248"/>
                  </a:lnTo>
                  <a:lnTo>
                    <a:pt x="1068" y="247"/>
                  </a:lnTo>
                  <a:lnTo>
                    <a:pt x="1045" y="245"/>
                  </a:lnTo>
                  <a:lnTo>
                    <a:pt x="1023" y="244"/>
                  </a:lnTo>
                  <a:lnTo>
                    <a:pt x="1001" y="243"/>
                  </a:lnTo>
                  <a:lnTo>
                    <a:pt x="981" y="241"/>
                  </a:lnTo>
                  <a:lnTo>
                    <a:pt x="962" y="240"/>
                  </a:lnTo>
                  <a:lnTo>
                    <a:pt x="942" y="239"/>
                  </a:lnTo>
                  <a:lnTo>
                    <a:pt x="924" y="238"/>
                  </a:lnTo>
                  <a:lnTo>
                    <a:pt x="905" y="237"/>
                  </a:lnTo>
                  <a:lnTo>
                    <a:pt x="885" y="236"/>
                  </a:lnTo>
                  <a:lnTo>
                    <a:pt x="865" y="235"/>
                  </a:lnTo>
                  <a:lnTo>
                    <a:pt x="845" y="233"/>
                  </a:lnTo>
                  <a:lnTo>
                    <a:pt x="824" y="232"/>
                  </a:lnTo>
                  <a:lnTo>
                    <a:pt x="801" y="231"/>
                  </a:lnTo>
                  <a:lnTo>
                    <a:pt x="776" y="230"/>
                  </a:lnTo>
                  <a:lnTo>
                    <a:pt x="748" y="228"/>
                  </a:lnTo>
                  <a:lnTo>
                    <a:pt x="720" y="227"/>
                  </a:lnTo>
                  <a:lnTo>
                    <a:pt x="688" y="225"/>
                  </a:lnTo>
                  <a:lnTo>
                    <a:pt x="654" y="224"/>
                  </a:lnTo>
                  <a:lnTo>
                    <a:pt x="616" y="221"/>
                  </a:lnTo>
                  <a:lnTo>
                    <a:pt x="575" y="219"/>
                  </a:lnTo>
                  <a:lnTo>
                    <a:pt x="531" y="217"/>
                  </a:lnTo>
                  <a:lnTo>
                    <a:pt x="483" y="214"/>
                  </a:lnTo>
                  <a:lnTo>
                    <a:pt x="431" y="212"/>
                  </a:lnTo>
                  <a:lnTo>
                    <a:pt x="374" y="209"/>
                  </a:lnTo>
                  <a:lnTo>
                    <a:pt x="313" y="206"/>
                  </a:lnTo>
                  <a:lnTo>
                    <a:pt x="247" y="203"/>
                  </a:lnTo>
                  <a:lnTo>
                    <a:pt x="176" y="200"/>
                  </a:lnTo>
                  <a:lnTo>
                    <a:pt x="100" y="196"/>
                  </a:lnTo>
                  <a:lnTo>
                    <a:pt x="78" y="192"/>
                  </a:lnTo>
                  <a:lnTo>
                    <a:pt x="60" y="185"/>
                  </a:lnTo>
                  <a:lnTo>
                    <a:pt x="43" y="175"/>
                  </a:lnTo>
                  <a:lnTo>
                    <a:pt x="29" y="161"/>
                  </a:lnTo>
                  <a:lnTo>
                    <a:pt x="16" y="145"/>
                  </a:lnTo>
                  <a:lnTo>
                    <a:pt x="7" y="127"/>
                  </a:lnTo>
                  <a:lnTo>
                    <a:pt x="2" y="108"/>
                  </a:lnTo>
                  <a:lnTo>
                    <a:pt x="0" y="87"/>
                  </a:lnTo>
                  <a:lnTo>
                    <a:pt x="1" y="69"/>
                  </a:lnTo>
                  <a:lnTo>
                    <a:pt x="6" y="53"/>
                  </a:lnTo>
                  <a:lnTo>
                    <a:pt x="14" y="38"/>
                  </a:lnTo>
                  <a:lnTo>
                    <a:pt x="26" y="25"/>
                  </a:lnTo>
                  <a:lnTo>
                    <a:pt x="40" y="14"/>
                  </a:lnTo>
                  <a:lnTo>
                    <a:pt x="56" y="6"/>
                  </a:lnTo>
                  <a:lnTo>
                    <a:pt x="76" y="1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33" name="Freeform 637"/>
            <p:cNvSpPr>
              <a:spLocks/>
            </p:cNvSpPr>
            <p:nvPr/>
          </p:nvSpPr>
          <p:spPr bwMode="auto">
            <a:xfrm>
              <a:off x="4352" y="2332"/>
              <a:ext cx="128" cy="20"/>
            </a:xfrm>
            <a:custGeom>
              <a:avLst/>
              <a:gdLst>
                <a:gd name="T0" fmla="*/ 0 w 1277"/>
                <a:gd name="T1" fmla="*/ 0 h 243"/>
                <a:gd name="T2" fmla="*/ 0 w 1277"/>
                <a:gd name="T3" fmla="*/ 0 h 243"/>
                <a:gd name="T4" fmla="*/ 0 w 1277"/>
                <a:gd name="T5" fmla="*/ 0 h 243"/>
                <a:gd name="T6" fmla="*/ 0 w 1277"/>
                <a:gd name="T7" fmla="*/ 0 h 243"/>
                <a:gd name="T8" fmla="*/ 0 w 1277"/>
                <a:gd name="T9" fmla="*/ 0 h 243"/>
                <a:gd name="T10" fmla="*/ 0 w 1277"/>
                <a:gd name="T11" fmla="*/ 0 h 243"/>
                <a:gd name="T12" fmla="*/ 0 w 1277"/>
                <a:gd name="T13" fmla="*/ 0 h 243"/>
                <a:gd name="T14" fmla="*/ 0 w 1277"/>
                <a:gd name="T15" fmla="*/ 0 h 243"/>
                <a:gd name="T16" fmla="*/ 0 w 1277"/>
                <a:gd name="T17" fmla="*/ 0 h 243"/>
                <a:gd name="T18" fmla="*/ 0 w 1277"/>
                <a:gd name="T19" fmla="*/ 0 h 243"/>
                <a:gd name="T20" fmla="*/ 0 w 1277"/>
                <a:gd name="T21" fmla="*/ 0 h 243"/>
                <a:gd name="T22" fmla="*/ 0 w 1277"/>
                <a:gd name="T23" fmla="*/ 0 h 243"/>
                <a:gd name="T24" fmla="*/ 0 w 1277"/>
                <a:gd name="T25" fmla="*/ 0 h 243"/>
                <a:gd name="T26" fmla="*/ 0 w 1277"/>
                <a:gd name="T27" fmla="*/ 0 h 243"/>
                <a:gd name="T28" fmla="*/ 0 w 1277"/>
                <a:gd name="T29" fmla="*/ 0 h 243"/>
                <a:gd name="T30" fmla="*/ 0 w 1277"/>
                <a:gd name="T31" fmla="*/ 0 h 243"/>
                <a:gd name="T32" fmla="*/ 0 w 1277"/>
                <a:gd name="T33" fmla="*/ 0 h 243"/>
                <a:gd name="T34" fmla="*/ 0 w 1277"/>
                <a:gd name="T35" fmla="*/ 0 h 243"/>
                <a:gd name="T36" fmla="*/ 0 w 1277"/>
                <a:gd name="T37" fmla="*/ 0 h 243"/>
                <a:gd name="T38" fmla="*/ 0 w 1277"/>
                <a:gd name="T39" fmla="*/ 0 h 243"/>
                <a:gd name="T40" fmla="*/ 0 w 1277"/>
                <a:gd name="T41" fmla="*/ 0 h 243"/>
                <a:gd name="T42" fmla="*/ 0 w 1277"/>
                <a:gd name="T43" fmla="*/ 0 h 243"/>
                <a:gd name="T44" fmla="*/ 0 w 1277"/>
                <a:gd name="T45" fmla="*/ 0 h 243"/>
                <a:gd name="T46" fmla="*/ 0 w 1277"/>
                <a:gd name="T47" fmla="*/ 0 h 243"/>
                <a:gd name="T48" fmla="*/ 0 w 1277"/>
                <a:gd name="T49" fmla="*/ 0 h 243"/>
                <a:gd name="T50" fmla="*/ 0 w 1277"/>
                <a:gd name="T51" fmla="*/ 0 h 243"/>
                <a:gd name="T52" fmla="*/ 0 w 1277"/>
                <a:gd name="T53" fmla="*/ 0 h 243"/>
                <a:gd name="T54" fmla="*/ 0 w 1277"/>
                <a:gd name="T55" fmla="*/ 0 h 243"/>
                <a:gd name="T56" fmla="*/ 0 w 1277"/>
                <a:gd name="T57" fmla="*/ 0 h 243"/>
                <a:gd name="T58" fmla="*/ 0 w 1277"/>
                <a:gd name="T59" fmla="*/ 0 h 243"/>
                <a:gd name="T60" fmla="*/ 0 w 1277"/>
                <a:gd name="T61" fmla="*/ 0 h 243"/>
                <a:gd name="T62" fmla="*/ 0 w 1277"/>
                <a:gd name="T63" fmla="*/ 0 h 243"/>
                <a:gd name="T64" fmla="*/ 0 w 1277"/>
                <a:gd name="T65" fmla="*/ 0 h 243"/>
                <a:gd name="T66" fmla="*/ 0 w 1277"/>
                <a:gd name="T67" fmla="*/ 0 h 243"/>
                <a:gd name="T68" fmla="*/ 0 w 1277"/>
                <a:gd name="T69" fmla="*/ 0 h 243"/>
                <a:gd name="T70" fmla="*/ 0 w 1277"/>
                <a:gd name="T71" fmla="*/ 0 h 243"/>
                <a:gd name="T72" fmla="*/ 0 w 1277"/>
                <a:gd name="T73" fmla="*/ 0 h 243"/>
                <a:gd name="T74" fmla="*/ 0 w 1277"/>
                <a:gd name="T75" fmla="*/ 0 h 243"/>
                <a:gd name="T76" fmla="*/ 0 w 1277"/>
                <a:gd name="T77" fmla="*/ 0 h 243"/>
                <a:gd name="T78" fmla="*/ 0 w 1277"/>
                <a:gd name="T79" fmla="*/ 0 h 243"/>
                <a:gd name="T80" fmla="*/ 0 w 1277"/>
                <a:gd name="T81" fmla="*/ 0 h 243"/>
                <a:gd name="T82" fmla="*/ 0 w 1277"/>
                <a:gd name="T83" fmla="*/ 0 h 243"/>
                <a:gd name="T84" fmla="*/ 0 w 1277"/>
                <a:gd name="T85" fmla="*/ 0 h 243"/>
                <a:gd name="T86" fmla="*/ 0 w 1277"/>
                <a:gd name="T87" fmla="*/ 0 h 243"/>
                <a:gd name="T88" fmla="*/ 0 w 1277"/>
                <a:gd name="T89" fmla="*/ 0 h 243"/>
                <a:gd name="T90" fmla="*/ 0 w 1277"/>
                <a:gd name="T91" fmla="*/ 0 h 243"/>
                <a:gd name="T92" fmla="*/ 0 w 1277"/>
                <a:gd name="T93" fmla="*/ 0 h 243"/>
                <a:gd name="T94" fmla="*/ 0 w 1277"/>
                <a:gd name="T95" fmla="*/ 0 h 2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7"/>
                <a:gd name="T145" fmla="*/ 0 h 243"/>
                <a:gd name="T146" fmla="*/ 1277 w 1277"/>
                <a:gd name="T147" fmla="*/ 243 h 24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7" h="243">
                  <a:moveTo>
                    <a:pt x="93" y="0"/>
                  </a:moveTo>
                  <a:lnTo>
                    <a:pt x="125" y="2"/>
                  </a:lnTo>
                  <a:lnTo>
                    <a:pt x="156" y="3"/>
                  </a:lnTo>
                  <a:lnTo>
                    <a:pt x="183" y="4"/>
                  </a:lnTo>
                  <a:lnTo>
                    <a:pt x="209" y="6"/>
                  </a:lnTo>
                  <a:lnTo>
                    <a:pt x="233" y="7"/>
                  </a:lnTo>
                  <a:lnTo>
                    <a:pt x="255" y="8"/>
                  </a:lnTo>
                  <a:lnTo>
                    <a:pt x="277" y="9"/>
                  </a:lnTo>
                  <a:lnTo>
                    <a:pt x="296" y="10"/>
                  </a:lnTo>
                  <a:lnTo>
                    <a:pt x="316" y="11"/>
                  </a:lnTo>
                  <a:lnTo>
                    <a:pt x="335" y="12"/>
                  </a:lnTo>
                  <a:lnTo>
                    <a:pt x="354" y="13"/>
                  </a:lnTo>
                  <a:lnTo>
                    <a:pt x="373" y="14"/>
                  </a:lnTo>
                  <a:lnTo>
                    <a:pt x="393" y="15"/>
                  </a:lnTo>
                  <a:lnTo>
                    <a:pt x="412" y="16"/>
                  </a:lnTo>
                  <a:lnTo>
                    <a:pt x="433" y="17"/>
                  </a:lnTo>
                  <a:lnTo>
                    <a:pt x="455" y="18"/>
                  </a:lnTo>
                  <a:lnTo>
                    <a:pt x="478" y="19"/>
                  </a:lnTo>
                  <a:lnTo>
                    <a:pt x="503" y="20"/>
                  </a:lnTo>
                  <a:lnTo>
                    <a:pt x="530" y="21"/>
                  </a:lnTo>
                  <a:lnTo>
                    <a:pt x="559" y="23"/>
                  </a:lnTo>
                  <a:lnTo>
                    <a:pt x="591" y="24"/>
                  </a:lnTo>
                  <a:lnTo>
                    <a:pt x="625" y="26"/>
                  </a:lnTo>
                  <a:lnTo>
                    <a:pt x="662" y="28"/>
                  </a:lnTo>
                  <a:lnTo>
                    <a:pt x="703" y="30"/>
                  </a:lnTo>
                  <a:lnTo>
                    <a:pt x="746" y="33"/>
                  </a:lnTo>
                  <a:lnTo>
                    <a:pt x="794" y="36"/>
                  </a:lnTo>
                  <a:lnTo>
                    <a:pt x="845" y="39"/>
                  </a:lnTo>
                  <a:lnTo>
                    <a:pt x="902" y="42"/>
                  </a:lnTo>
                  <a:lnTo>
                    <a:pt x="962" y="45"/>
                  </a:lnTo>
                  <a:lnTo>
                    <a:pt x="1028" y="49"/>
                  </a:lnTo>
                  <a:lnTo>
                    <a:pt x="1098" y="53"/>
                  </a:lnTo>
                  <a:lnTo>
                    <a:pt x="1174" y="57"/>
                  </a:lnTo>
                  <a:lnTo>
                    <a:pt x="1202" y="61"/>
                  </a:lnTo>
                  <a:lnTo>
                    <a:pt x="1224" y="69"/>
                  </a:lnTo>
                  <a:lnTo>
                    <a:pt x="1241" y="79"/>
                  </a:lnTo>
                  <a:lnTo>
                    <a:pt x="1254" y="91"/>
                  </a:lnTo>
                  <a:lnTo>
                    <a:pt x="1265" y="106"/>
                  </a:lnTo>
                  <a:lnTo>
                    <a:pt x="1271" y="123"/>
                  </a:lnTo>
                  <a:lnTo>
                    <a:pt x="1275" y="139"/>
                  </a:lnTo>
                  <a:lnTo>
                    <a:pt x="1277" y="156"/>
                  </a:lnTo>
                  <a:lnTo>
                    <a:pt x="1277" y="175"/>
                  </a:lnTo>
                  <a:lnTo>
                    <a:pt x="1274" y="193"/>
                  </a:lnTo>
                  <a:lnTo>
                    <a:pt x="1266" y="207"/>
                  </a:lnTo>
                  <a:lnTo>
                    <a:pt x="1254" y="221"/>
                  </a:lnTo>
                  <a:lnTo>
                    <a:pt x="1239" y="230"/>
                  </a:lnTo>
                  <a:lnTo>
                    <a:pt x="1222" y="237"/>
                  </a:lnTo>
                  <a:lnTo>
                    <a:pt x="1202" y="242"/>
                  </a:lnTo>
                  <a:lnTo>
                    <a:pt x="1179" y="243"/>
                  </a:lnTo>
                  <a:lnTo>
                    <a:pt x="1147" y="241"/>
                  </a:lnTo>
                  <a:lnTo>
                    <a:pt x="1116" y="238"/>
                  </a:lnTo>
                  <a:lnTo>
                    <a:pt x="1089" y="236"/>
                  </a:lnTo>
                  <a:lnTo>
                    <a:pt x="1063" y="235"/>
                  </a:lnTo>
                  <a:lnTo>
                    <a:pt x="1040" y="233"/>
                  </a:lnTo>
                  <a:lnTo>
                    <a:pt x="1018" y="232"/>
                  </a:lnTo>
                  <a:lnTo>
                    <a:pt x="996" y="231"/>
                  </a:lnTo>
                  <a:lnTo>
                    <a:pt x="976" y="229"/>
                  </a:lnTo>
                  <a:lnTo>
                    <a:pt x="957" y="228"/>
                  </a:lnTo>
                  <a:lnTo>
                    <a:pt x="937" y="227"/>
                  </a:lnTo>
                  <a:lnTo>
                    <a:pt x="919" y="226"/>
                  </a:lnTo>
                  <a:lnTo>
                    <a:pt x="900" y="225"/>
                  </a:lnTo>
                  <a:lnTo>
                    <a:pt x="880" y="224"/>
                  </a:lnTo>
                  <a:lnTo>
                    <a:pt x="860" y="223"/>
                  </a:lnTo>
                  <a:lnTo>
                    <a:pt x="840" y="221"/>
                  </a:lnTo>
                  <a:lnTo>
                    <a:pt x="819" y="220"/>
                  </a:lnTo>
                  <a:lnTo>
                    <a:pt x="796" y="219"/>
                  </a:lnTo>
                  <a:lnTo>
                    <a:pt x="771" y="218"/>
                  </a:lnTo>
                  <a:lnTo>
                    <a:pt x="743" y="216"/>
                  </a:lnTo>
                  <a:lnTo>
                    <a:pt x="715" y="215"/>
                  </a:lnTo>
                  <a:lnTo>
                    <a:pt x="683" y="213"/>
                  </a:lnTo>
                  <a:lnTo>
                    <a:pt x="649" y="212"/>
                  </a:lnTo>
                  <a:lnTo>
                    <a:pt x="611" y="209"/>
                  </a:lnTo>
                  <a:lnTo>
                    <a:pt x="570" y="207"/>
                  </a:lnTo>
                  <a:lnTo>
                    <a:pt x="526" y="205"/>
                  </a:lnTo>
                  <a:lnTo>
                    <a:pt x="478" y="202"/>
                  </a:lnTo>
                  <a:lnTo>
                    <a:pt x="426" y="200"/>
                  </a:lnTo>
                  <a:lnTo>
                    <a:pt x="369" y="197"/>
                  </a:lnTo>
                  <a:lnTo>
                    <a:pt x="308" y="194"/>
                  </a:lnTo>
                  <a:lnTo>
                    <a:pt x="242" y="191"/>
                  </a:lnTo>
                  <a:lnTo>
                    <a:pt x="171" y="188"/>
                  </a:lnTo>
                  <a:lnTo>
                    <a:pt x="95" y="184"/>
                  </a:lnTo>
                  <a:lnTo>
                    <a:pt x="75" y="180"/>
                  </a:lnTo>
                  <a:lnTo>
                    <a:pt x="58" y="174"/>
                  </a:lnTo>
                  <a:lnTo>
                    <a:pt x="43" y="164"/>
                  </a:lnTo>
                  <a:lnTo>
                    <a:pt x="29" y="151"/>
                  </a:lnTo>
                  <a:lnTo>
                    <a:pt x="17" y="136"/>
                  </a:lnTo>
                  <a:lnTo>
                    <a:pt x="8" y="119"/>
                  </a:lnTo>
                  <a:lnTo>
                    <a:pt x="3" y="100"/>
                  </a:lnTo>
                  <a:lnTo>
                    <a:pt x="0" y="79"/>
                  </a:lnTo>
                  <a:lnTo>
                    <a:pt x="2" y="62"/>
                  </a:lnTo>
                  <a:lnTo>
                    <a:pt x="6" y="48"/>
                  </a:lnTo>
                  <a:lnTo>
                    <a:pt x="14" y="33"/>
                  </a:lnTo>
                  <a:lnTo>
                    <a:pt x="26" y="22"/>
                  </a:lnTo>
                  <a:lnTo>
                    <a:pt x="39" y="12"/>
                  </a:lnTo>
                  <a:lnTo>
                    <a:pt x="55" y="6"/>
                  </a:lnTo>
                  <a:lnTo>
                    <a:pt x="72" y="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696E6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34" name="Freeform 638"/>
            <p:cNvSpPr>
              <a:spLocks/>
            </p:cNvSpPr>
            <p:nvPr/>
          </p:nvSpPr>
          <p:spPr bwMode="auto">
            <a:xfrm>
              <a:off x="4353" y="2333"/>
              <a:ext cx="127" cy="19"/>
            </a:xfrm>
            <a:custGeom>
              <a:avLst/>
              <a:gdLst>
                <a:gd name="T0" fmla="*/ 0 w 1267"/>
                <a:gd name="T1" fmla="*/ 0 h 233"/>
                <a:gd name="T2" fmla="*/ 0 w 1267"/>
                <a:gd name="T3" fmla="*/ 0 h 233"/>
                <a:gd name="T4" fmla="*/ 0 w 1267"/>
                <a:gd name="T5" fmla="*/ 0 h 233"/>
                <a:gd name="T6" fmla="*/ 0 w 1267"/>
                <a:gd name="T7" fmla="*/ 0 h 233"/>
                <a:gd name="T8" fmla="*/ 0 w 1267"/>
                <a:gd name="T9" fmla="*/ 0 h 233"/>
                <a:gd name="T10" fmla="*/ 0 w 1267"/>
                <a:gd name="T11" fmla="*/ 0 h 233"/>
                <a:gd name="T12" fmla="*/ 0 w 1267"/>
                <a:gd name="T13" fmla="*/ 0 h 233"/>
                <a:gd name="T14" fmla="*/ 0 w 1267"/>
                <a:gd name="T15" fmla="*/ 0 h 233"/>
                <a:gd name="T16" fmla="*/ 0 w 1267"/>
                <a:gd name="T17" fmla="*/ 0 h 233"/>
                <a:gd name="T18" fmla="*/ 0 w 1267"/>
                <a:gd name="T19" fmla="*/ 0 h 233"/>
                <a:gd name="T20" fmla="*/ 0 w 1267"/>
                <a:gd name="T21" fmla="*/ 0 h 233"/>
                <a:gd name="T22" fmla="*/ 0 w 1267"/>
                <a:gd name="T23" fmla="*/ 0 h 233"/>
                <a:gd name="T24" fmla="*/ 0 w 1267"/>
                <a:gd name="T25" fmla="*/ 0 h 233"/>
                <a:gd name="T26" fmla="*/ 0 w 1267"/>
                <a:gd name="T27" fmla="*/ 0 h 233"/>
                <a:gd name="T28" fmla="*/ 0 w 1267"/>
                <a:gd name="T29" fmla="*/ 0 h 233"/>
                <a:gd name="T30" fmla="*/ 0 w 1267"/>
                <a:gd name="T31" fmla="*/ 0 h 233"/>
                <a:gd name="T32" fmla="*/ 0 w 1267"/>
                <a:gd name="T33" fmla="*/ 0 h 233"/>
                <a:gd name="T34" fmla="*/ 0 w 1267"/>
                <a:gd name="T35" fmla="*/ 0 h 233"/>
                <a:gd name="T36" fmla="*/ 0 w 1267"/>
                <a:gd name="T37" fmla="*/ 0 h 233"/>
                <a:gd name="T38" fmla="*/ 0 w 1267"/>
                <a:gd name="T39" fmla="*/ 0 h 233"/>
                <a:gd name="T40" fmla="*/ 0 w 1267"/>
                <a:gd name="T41" fmla="*/ 0 h 233"/>
                <a:gd name="T42" fmla="*/ 0 w 1267"/>
                <a:gd name="T43" fmla="*/ 0 h 233"/>
                <a:gd name="T44" fmla="*/ 0 w 1267"/>
                <a:gd name="T45" fmla="*/ 0 h 233"/>
                <a:gd name="T46" fmla="*/ 0 w 1267"/>
                <a:gd name="T47" fmla="*/ 0 h 233"/>
                <a:gd name="T48" fmla="*/ 0 w 1267"/>
                <a:gd name="T49" fmla="*/ 0 h 233"/>
                <a:gd name="T50" fmla="*/ 0 w 1267"/>
                <a:gd name="T51" fmla="*/ 0 h 233"/>
                <a:gd name="T52" fmla="*/ 0 w 1267"/>
                <a:gd name="T53" fmla="*/ 0 h 233"/>
                <a:gd name="T54" fmla="*/ 0 w 1267"/>
                <a:gd name="T55" fmla="*/ 0 h 233"/>
                <a:gd name="T56" fmla="*/ 0 w 1267"/>
                <a:gd name="T57" fmla="*/ 0 h 233"/>
                <a:gd name="T58" fmla="*/ 0 w 1267"/>
                <a:gd name="T59" fmla="*/ 0 h 233"/>
                <a:gd name="T60" fmla="*/ 0 w 1267"/>
                <a:gd name="T61" fmla="*/ 0 h 233"/>
                <a:gd name="T62" fmla="*/ 0 w 1267"/>
                <a:gd name="T63" fmla="*/ 0 h 233"/>
                <a:gd name="T64" fmla="*/ 0 w 1267"/>
                <a:gd name="T65" fmla="*/ 0 h 233"/>
                <a:gd name="T66" fmla="*/ 0 w 1267"/>
                <a:gd name="T67" fmla="*/ 0 h 233"/>
                <a:gd name="T68" fmla="*/ 0 w 1267"/>
                <a:gd name="T69" fmla="*/ 0 h 233"/>
                <a:gd name="T70" fmla="*/ 0 w 1267"/>
                <a:gd name="T71" fmla="*/ 0 h 233"/>
                <a:gd name="T72" fmla="*/ 0 w 1267"/>
                <a:gd name="T73" fmla="*/ 0 h 233"/>
                <a:gd name="T74" fmla="*/ 0 w 1267"/>
                <a:gd name="T75" fmla="*/ 0 h 233"/>
                <a:gd name="T76" fmla="*/ 0 w 1267"/>
                <a:gd name="T77" fmla="*/ 0 h 233"/>
                <a:gd name="T78" fmla="*/ 0 w 1267"/>
                <a:gd name="T79" fmla="*/ 0 h 233"/>
                <a:gd name="T80" fmla="*/ 0 w 1267"/>
                <a:gd name="T81" fmla="*/ 0 h 233"/>
                <a:gd name="T82" fmla="*/ 0 w 1267"/>
                <a:gd name="T83" fmla="*/ 0 h 233"/>
                <a:gd name="T84" fmla="*/ 0 w 1267"/>
                <a:gd name="T85" fmla="*/ 0 h 233"/>
                <a:gd name="T86" fmla="*/ 0 w 1267"/>
                <a:gd name="T87" fmla="*/ 0 h 233"/>
                <a:gd name="T88" fmla="*/ 0 w 1267"/>
                <a:gd name="T89" fmla="*/ 0 h 233"/>
                <a:gd name="T90" fmla="*/ 0 w 1267"/>
                <a:gd name="T91" fmla="*/ 0 h 233"/>
                <a:gd name="T92" fmla="*/ 0 w 1267"/>
                <a:gd name="T93" fmla="*/ 0 h 233"/>
                <a:gd name="T94" fmla="*/ 0 w 1267"/>
                <a:gd name="T95" fmla="*/ 0 h 23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67"/>
                <a:gd name="T145" fmla="*/ 0 h 233"/>
                <a:gd name="T146" fmla="*/ 1267 w 1267"/>
                <a:gd name="T147" fmla="*/ 233 h 23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67" h="233">
                  <a:moveTo>
                    <a:pt x="86" y="0"/>
                  </a:moveTo>
                  <a:lnTo>
                    <a:pt x="118" y="2"/>
                  </a:lnTo>
                  <a:lnTo>
                    <a:pt x="149" y="3"/>
                  </a:lnTo>
                  <a:lnTo>
                    <a:pt x="176" y="5"/>
                  </a:lnTo>
                  <a:lnTo>
                    <a:pt x="202" y="6"/>
                  </a:lnTo>
                  <a:lnTo>
                    <a:pt x="226" y="8"/>
                  </a:lnTo>
                  <a:lnTo>
                    <a:pt x="248" y="9"/>
                  </a:lnTo>
                  <a:lnTo>
                    <a:pt x="270" y="10"/>
                  </a:lnTo>
                  <a:lnTo>
                    <a:pt x="289" y="11"/>
                  </a:lnTo>
                  <a:lnTo>
                    <a:pt x="309" y="12"/>
                  </a:lnTo>
                  <a:lnTo>
                    <a:pt x="328" y="13"/>
                  </a:lnTo>
                  <a:lnTo>
                    <a:pt x="347" y="14"/>
                  </a:lnTo>
                  <a:lnTo>
                    <a:pt x="366" y="15"/>
                  </a:lnTo>
                  <a:lnTo>
                    <a:pt x="386" y="16"/>
                  </a:lnTo>
                  <a:lnTo>
                    <a:pt x="405" y="17"/>
                  </a:lnTo>
                  <a:lnTo>
                    <a:pt x="426" y="18"/>
                  </a:lnTo>
                  <a:lnTo>
                    <a:pt x="449" y="19"/>
                  </a:lnTo>
                  <a:lnTo>
                    <a:pt x="472" y="20"/>
                  </a:lnTo>
                  <a:lnTo>
                    <a:pt x="496" y="22"/>
                  </a:lnTo>
                  <a:lnTo>
                    <a:pt x="524" y="23"/>
                  </a:lnTo>
                  <a:lnTo>
                    <a:pt x="553" y="26"/>
                  </a:lnTo>
                  <a:lnTo>
                    <a:pt x="585" y="27"/>
                  </a:lnTo>
                  <a:lnTo>
                    <a:pt x="619" y="29"/>
                  </a:lnTo>
                  <a:lnTo>
                    <a:pt x="656" y="31"/>
                  </a:lnTo>
                  <a:lnTo>
                    <a:pt x="697" y="33"/>
                  </a:lnTo>
                  <a:lnTo>
                    <a:pt x="741" y="36"/>
                  </a:lnTo>
                  <a:lnTo>
                    <a:pt x="789" y="38"/>
                  </a:lnTo>
                  <a:lnTo>
                    <a:pt x="840" y="41"/>
                  </a:lnTo>
                  <a:lnTo>
                    <a:pt x="897" y="44"/>
                  </a:lnTo>
                  <a:lnTo>
                    <a:pt x="958" y="47"/>
                  </a:lnTo>
                  <a:lnTo>
                    <a:pt x="1023" y="51"/>
                  </a:lnTo>
                  <a:lnTo>
                    <a:pt x="1094" y="56"/>
                  </a:lnTo>
                  <a:lnTo>
                    <a:pt x="1170" y="60"/>
                  </a:lnTo>
                  <a:lnTo>
                    <a:pt x="1197" y="63"/>
                  </a:lnTo>
                  <a:lnTo>
                    <a:pt x="1217" y="69"/>
                  </a:lnTo>
                  <a:lnTo>
                    <a:pt x="1233" y="78"/>
                  </a:lnTo>
                  <a:lnTo>
                    <a:pt x="1246" y="91"/>
                  </a:lnTo>
                  <a:lnTo>
                    <a:pt x="1254" y="104"/>
                  </a:lnTo>
                  <a:lnTo>
                    <a:pt x="1261" y="120"/>
                  </a:lnTo>
                  <a:lnTo>
                    <a:pt x="1265" y="135"/>
                  </a:lnTo>
                  <a:lnTo>
                    <a:pt x="1267" y="151"/>
                  </a:lnTo>
                  <a:lnTo>
                    <a:pt x="1267" y="170"/>
                  </a:lnTo>
                  <a:lnTo>
                    <a:pt x="1263" y="188"/>
                  </a:lnTo>
                  <a:lnTo>
                    <a:pt x="1256" y="203"/>
                  </a:lnTo>
                  <a:lnTo>
                    <a:pt x="1244" y="214"/>
                  </a:lnTo>
                  <a:lnTo>
                    <a:pt x="1229" y="222"/>
                  </a:lnTo>
                  <a:lnTo>
                    <a:pt x="1213" y="228"/>
                  </a:lnTo>
                  <a:lnTo>
                    <a:pt x="1194" y="232"/>
                  </a:lnTo>
                  <a:lnTo>
                    <a:pt x="1172" y="233"/>
                  </a:lnTo>
                  <a:lnTo>
                    <a:pt x="1140" y="231"/>
                  </a:lnTo>
                  <a:lnTo>
                    <a:pt x="1109" y="228"/>
                  </a:lnTo>
                  <a:lnTo>
                    <a:pt x="1082" y="226"/>
                  </a:lnTo>
                  <a:lnTo>
                    <a:pt x="1056" y="225"/>
                  </a:lnTo>
                  <a:lnTo>
                    <a:pt x="1033" y="223"/>
                  </a:lnTo>
                  <a:lnTo>
                    <a:pt x="1011" y="222"/>
                  </a:lnTo>
                  <a:lnTo>
                    <a:pt x="989" y="221"/>
                  </a:lnTo>
                  <a:lnTo>
                    <a:pt x="969" y="219"/>
                  </a:lnTo>
                  <a:lnTo>
                    <a:pt x="950" y="218"/>
                  </a:lnTo>
                  <a:lnTo>
                    <a:pt x="930" y="217"/>
                  </a:lnTo>
                  <a:lnTo>
                    <a:pt x="912" y="216"/>
                  </a:lnTo>
                  <a:lnTo>
                    <a:pt x="893" y="215"/>
                  </a:lnTo>
                  <a:lnTo>
                    <a:pt x="873" y="214"/>
                  </a:lnTo>
                  <a:lnTo>
                    <a:pt x="853" y="213"/>
                  </a:lnTo>
                  <a:lnTo>
                    <a:pt x="833" y="211"/>
                  </a:lnTo>
                  <a:lnTo>
                    <a:pt x="812" y="210"/>
                  </a:lnTo>
                  <a:lnTo>
                    <a:pt x="789" y="209"/>
                  </a:lnTo>
                  <a:lnTo>
                    <a:pt x="764" y="208"/>
                  </a:lnTo>
                  <a:lnTo>
                    <a:pt x="736" y="206"/>
                  </a:lnTo>
                  <a:lnTo>
                    <a:pt x="708" y="205"/>
                  </a:lnTo>
                  <a:lnTo>
                    <a:pt x="676" y="203"/>
                  </a:lnTo>
                  <a:lnTo>
                    <a:pt x="642" y="202"/>
                  </a:lnTo>
                  <a:lnTo>
                    <a:pt x="604" y="199"/>
                  </a:lnTo>
                  <a:lnTo>
                    <a:pt x="563" y="197"/>
                  </a:lnTo>
                  <a:lnTo>
                    <a:pt x="519" y="195"/>
                  </a:lnTo>
                  <a:lnTo>
                    <a:pt x="471" y="192"/>
                  </a:lnTo>
                  <a:lnTo>
                    <a:pt x="419" y="190"/>
                  </a:lnTo>
                  <a:lnTo>
                    <a:pt x="362" y="187"/>
                  </a:lnTo>
                  <a:lnTo>
                    <a:pt x="301" y="184"/>
                  </a:lnTo>
                  <a:lnTo>
                    <a:pt x="235" y="181"/>
                  </a:lnTo>
                  <a:lnTo>
                    <a:pt x="164" y="178"/>
                  </a:lnTo>
                  <a:lnTo>
                    <a:pt x="88" y="174"/>
                  </a:lnTo>
                  <a:lnTo>
                    <a:pt x="70" y="170"/>
                  </a:lnTo>
                  <a:lnTo>
                    <a:pt x="55" y="164"/>
                  </a:lnTo>
                  <a:lnTo>
                    <a:pt x="40" y="155"/>
                  </a:lnTo>
                  <a:lnTo>
                    <a:pt x="27" y="143"/>
                  </a:lnTo>
                  <a:lnTo>
                    <a:pt x="16" y="128"/>
                  </a:lnTo>
                  <a:lnTo>
                    <a:pt x="7" y="111"/>
                  </a:lnTo>
                  <a:lnTo>
                    <a:pt x="2" y="93"/>
                  </a:lnTo>
                  <a:lnTo>
                    <a:pt x="0" y="72"/>
                  </a:lnTo>
                  <a:lnTo>
                    <a:pt x="1" y="57"/>
                  </a:lnTo>
                  <a:lnTo>
                    <a:pt x="6" y="42"/>
                  </a:lnTo>
                  <a:lnTo>
                    <a:pt x="14" y="30"/>
                  </a:lnTo>
                  <a:lnTo>
                    <a:pt x="24" y="19"/>
                  </a:lnTo>
                  <a:lnTo>
                    <a:pt x="37" y="10"/>
                  </a:lnTo>
                  <a:lnTo>
                    <a:pt x="51" y="4"/>
                  </a:lnTo>
                  <a:lnTo>
                    <a:pt x="68" y="1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35" name="Freeform 639"/>
            <p:cNvSpPr>
              <a:spLocks/>
            </p:cNvSpPr>
            <p:nvPr/>
          </p:nvSpPr>
          <p:spPr bwMode="auto">
            <a:xfrm>
              <a:off x="4354" y="2334"/>
              <a:ext cx="125" cy="18"/>
            </a:xfrm>
            <a:custGeom>
              <a:avLst/>
              <a:gdLst>
                <a:gd name="T0" fmla="*/ 0 w 1259"/>
                <a:gd name="T1" fmla="*/ 0 h 221"/>
                <a:gd name="T2" fmla="*/ 0 w 1259"/>
                <a:gd name="T3" fmla="*/ 0 h 221"/>
                <a:gd name="T4" fmla="*/ 0 w 1259"/>
                <a:gd name="T5" fmla="*/ 0 h 221"/>
                <a:gd name="T6" fmla="*/ 0 w 1259"/>
                <a:gd name="T7" fmla="*/ 0 h 221"/>
                <a:gd name="T8" fmla="*/ 0 w 1259"/>
                <a:gd name="T9" fmla="*/ 0 h 221"/>
                <a:gd name="T10" fmla="*/ 0 w 1259"/>
                <a:gd name="T11" fmla="*/ 0 h 221"/>
                <a:gd name="T12" fmla="*/ 0 w 1259"/>
                <a:gd name="T13" fmla="*/ 0 h 221"/>
                <a:gd name="T14" fmla="*/ 0 w 1259"/>
                <a:gd name="T15" fmla="*/ 0 h 221"/>
                <a:gd name="T16" fmla="*/ 0 w 1259"/>
                <a:gd name="T17" fmla="*/ 0 h 221"/>
                <a:gd name="T18" fmla="*/ 0 w 1259"/>
                <a:gd name="T19" fmla="*/ 0 h 221"/>
                <a:gd name="T20" fmla="*/ 0 w 1259"/>
                <a:gd name="T21" fmla="*/ 0 h 221"/>
                <a:gd name="T22" fmla="*/ 0 w 1259"/>
                <a:gd name="T23" fmla="*/ 0 h 221"/>
                <a:gd name="T24" fmla="*/ 0 w 1259"/>
                <a:gd name="T25" fmla="*/ 0 h 221"/>
                <a:gd name="T26" fmla="*/ 0 w 1259"/>
                <a:gd name="T27" fmla="*/ 0 h 221"/>
                <a:gd name="T28" fmla="*/ 0 w 1259"/>
                <a:gd name="T29" fmla="*/ 0 h 221"/>
                <a:gd name="T30" fmla="*/ 0 w 1259"/>
                <a:gd name="T31" fmla="*/ 0 h 221"/>
                <a:gd name="T32" fmla="*/ 0 w 1259"/>
                <a:gd name="T33" fmla="*/ 0 h 221"/>
                <a:gd name="T34" fmla="*/ 0 w 1259"/>
                <a:gd name="T35" fmla="*/ 0 h 221"/>
                <a:gd name="T36" fmla="*/ 0 w 1259"/>
                <a:gd name="T37" fmla="*/ 0 h 221"/>
                <a:gd name="T38" fmla="*/ 0 w 1259"/>
                <a:gd name="T39" fmla="*/ 0 h 221"/>
                <a:gd name="T40" fmla="*/ 0 w 1259"/>
                <a:gd name="T41" fmla="*/ 0 h 221"/>
                <a:gd name="T42" fmla="*/ 0 w 1259"/>
                <a:gd name="T43" fmla="*/ 0 h 221"/>
                <a:gd name="T44" fmla="*/ 0 w 1259"/>
                <a:gd name="T45" fmla="*/ 0 h 221"/>
                <a:gd name="T46" fmla="*/ 0 w 1259"/>
                <a:gd name="T47" fmla="*/ 0 h 221"/>
                <a:gd name="T48" fmla="*/ 0 w 1259"/>
                <a:gd name="T49" fmla="*/ 0 h 221"/>
                <a:gd name="T50" fmla="*/ 0 w 1259"/>
                <a:gd name="T51" fmla="*/ 0 h 221"/>
                <a:gd name="T52" fmla="*/ 0 w 1259"/>
                <a:gd name="T53" fmla="*/ 0 h 221"/>
                <a:gd name="T54" fmla="*/ 0 w 1259"/>
                <a:gd name="T55" fmla="*/ 0 h 221"/>
                <a:gd name="T56" fmla="*/ 0 w 1259"/>
                <a:gd name="T57" fmla="*/ 0 h 221"/>
                <a:gd name="T58" fmla="*/ 0 w 1259"/>
                <a:gd name="T59" fmla="*/ 0 h 221"/>
                <a:gd name="T60" fmla="*/ 0 w 1259"/>
                <a:gd name="T61" fmla="*/ 0 h 221"/>
                <a:gd name="T62" fmla="*/ 0 w 1259"/>
                <a:gd name="T63" fmla="*/ 0 h 221"/>
                <a:gd name="T64" fmla="*/ 0 w 1259"/>
                <a:gd name="T65" fmla="*/ 0 h 221"/>
                <a:gd name="T66" fmla="*/ 0 w 1259"/>
                <a:gd name="T67" fmla="*/ 0 h 221"/>
                <a:gd name="T68" fmla="*/ 0 w 1259"/>
                <a:gd name="T69" fmla="*/ 0 h 2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59"/>
                <a:gd name="T106" fmla="*/ 0 h 221"/>
                <a:gd name="T107" fmla="*/ 1259 w 1259"/>
                <a:gd name="T108" fmla="*/ 221 h 22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59" h="221">
                  <a:moveTo>
                    <a:pt x="81" y="0"/>
                  </a:moveTo>
                  <a:lnTo>
                    <a:pt x="1165" y="57"/>
                  </a:lnTo>
                  <a:lnTo>
                    <a:pt x="1192" y="60"/>
                  </a:lnTo>
                  <a:lnTo>
                    <a:pt x="1212" y="67"/>
                  </a:lnTo>
                  <a:lnTo>
                    <a:pt x="1227" y="77"/>
                  </a:lnTo>
                  <a:lnTo>
                    <a:pt x="1238" y="88"/>
                  </a:lnTo>
                  <a:lnTo>
                    <a:pt x="1246" y="101"/>
                  </a:lnTo>
                  <a:lnTo>
                    <a:pt x="1252" y="115"/>
                  </a:lnTo>
                  <a:lnTo>
                    <a:pt x="1256" y="129"/>
                  </a:lnTo>
                  <a:lnTo>
                    <a:pt x="1258" y="144"/>
                  </a:lnTo>
                  <a:lnTo>
                    <a:pt x="1259" y="164"/>
                  </a:lnTo>
                  <a:lnTo>
                    <a:pt x="1255" y="180"/>
                  </a:lnTo>
                  <a:lnTo>
                    <a:pt x="1247" y="194"/>
                  </a:lnTo>
                  <a:lnTo>
                    <a:pt x="1236" y="204"/>
                  </a:lnTo>
                  <a:lnTo>
                    <a:pt x="1222" y="212"/>
                  </a:lnTo>
                  <a:lnTo>
                    <a:pt x="1206" y="217"/>
                  </a:lnTo>
                  <a:lnTo>
                    <a:pt x="1186" y="221"/>
                  </a:lnTo>
                  <a:lnTo>
                    <a:pt x="1167" y="221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4" y="152"/>
                  </a:lnTo>
                  <a:lnTo>
                    <a:pt x="40" y="144"/>
                  </a:lnTo>
                  <a:lnTo>
                    <a:pt x="28" y="132"/>
                  </a:lnTo>
                  <a:lnTo>
                    <a:pt x="18" y="118"/>
                  </a:lnTo>
                  <a:lnTo>
                    <a:pt x="10" y="102"/>
                  </a:lnTo>
                  <a:lnTo>
                    <a:pt x="3" y="83"/>
                  </a:lnTo>
                  <a:lnTo>
                    <a:pt x="0" y="62"/>
                  </a:lnTo>
                  <a:lnTo>
                    <a:pt x="2" y="49"/>
                  </a:lnTo>
                  <a:lnTo>
                    <a:pt x="6" y="36"/>
                  </a:lnTo>
                  <a:lnTo>
                    <a:pt x="15" y="26"/>
                  </a:lnTo>
                  <a:lnTo>
                    <a:pt x="24" y="17"/>
                  </a:lnTo>
                  <a:lnTo>
                    <a:pt x="36" y="9"/>
                  </a:lnTo>
                  <a:lnTo>
                    <a:pt x="50" y="3"/>
                  </a:lnTo>
                  <a:lnTo>
                    <a:pt x="64" y="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36" name="Freeform 640"/>
            <p:cNvSpPr>
              <a:spLocks/>
            </p:cNvSpPr>
            <p:nvPr/>
          </p:nvSpPr>
          <p:spPr bwMode="auto">
            <a:xfrm>
              <a:off x="4354" y="2332"/>
              <a:ext cx="38" cy="15"/>
            </a:xfrm>
            <a:custGeom>
              <a:avLst/>
              <a:gdLst>
                <a:gd name="T0" fmla="*/ 0 w 377"/>
                <a:gd name="T1" fmla="*/ 0 h 180"/>
                <a:gd name="T2" fmla="*/ 0 w 377"/>
                <a:gd name="T3" fmla="*/ 0 h 180"/>
                <a:gd name="T4" fmla="*/ 0 w 377"/>
                <a:gd name="T5" fmla="*/ 0 h 180"/>
                <a:gd name="T6" fmla="*/ 0 w 377"/>
                <a:gd name="T7" fmla="*/ 0 h 180"/>
                <a:gd name="T8" fmla="*/ 0 w 377"/>
                <a:gd name="T9" fmla="*/ 0 h 180"/>
                <a:gd name="T10" fmla="*/ 0 w 377"/>
                <a:gd name="T11" fmla="*/ 0 h 180"/>
                <a:gd name="T12" fmla="*/ 0 w 377"/>
                <a:gd name="T13" fmla="*/ 0 h 180"/>
                <a:gd name="T14" fmla="*/ 0 w 377"/>
                <a:gd name="T15" fmla="*/ 0 h 180"/>
                <a:gd name="T16" fmla="*/ 0 w 377"/>
                <a:gd name="T17" fmla="*/ 0 h 180"/>
                <a:gd name="T18" fmla="*/ 0 w 377"/>
                <a:gd name="T19" fmla="*/ 0 h 180"/>
                <a:gd name="T20" fmla="*/ 0 w 377"/>
                <a:gd name="T21" fmla="*/ 0 h 180"/>
                <a:gd name="T22" fmla="*/ 0 w 377"/>
                <a:gd name="T23" fmla="*/ 0 h 180"/>
                <a:gd name="T24" fmla="*/ 0 w 377"/>
                <a:gd name="T25" fmla="*/ 0 h 180"/>
                <a:gd name="T26" fmla="*/ 0 w 377"/>
                <a:gd name="T27" fmla="*/ 0 h 180"/>
                <a:gd name="T28" fmla="*/ 0 w 377"/>
                <a:gd name="T29" fmla="*/ 0 h 180"/>
                <a:gd name="T30" fmla="*/ 0 w 377"/>
                <a:gd name="T31" fmla="*/ 0 h 180"/>
                <a:gd name="T32" fmla="*/ 0 w 377"/>
                <a:gd name="T33" fmla="*/ 0 h 180"/>
                <a:gd name="T34" fmla="*/ 0 w 377"/>
                <a:gd name="T35" fmla="*/ 0 h 180"/>
                <a:gd name="T36" fmla="*/ 0 w 377"/>
                <a:gd name="T37" fmla="*/ 0 h 180"/>
                <a:gd name="T38" fmla="*/ 0 w 377"/>
                <a:gd name="T39" fmla="*/ 0 h 180"/>
                <a:gd name="T40" fmla="*/ 0 w 377"/>
                <a:gd name="T41" fmla="*/ 0 h 180"/>
                <a:gd name="T42" fmla="*/ 0 w 377"/>
                <a:gd name="T43" fmla="*/ 0 h 180"/>
                <a:gd name="T44" fmla="*/ 0 w 377"/>
                <a:gd name="T45" fmla="*/ 0 h 180"/>
                <a:gd name="T46" fmla="*/ 0 w 377"/>
                <a:gd name="T47" fmla="*/ 0 h 180"/>
                <a:gd name="T48" fmla="*/ 0 w 377"/>
                <a:gd name="T49" fmla="*/ 0 h 180"/>
                <a:gd name="T50" fmla="*/ 0 w 377"/>
                <a:gd name="T51" fmla="*/ 0 h 180"/>
                <a:gd name="T52" fmla="*/ 0 w 377"/>
                <a:gd name="T53" fmla="*/ 0 h 180"/>
                <a:gd name="T54" fmla="*/ 0 w 377"/>
                <a:gd name="T55" fmla="*/ 0 h 180"/>
                <a:gd name="T56" fmla="*/ 0 w 377"/>
                <a:gd name="T57" fmla="*/ 0 h 180"/>
                <a:gd name="T58" fmla="*/ 0 w 377"/>
                <a:gd name="T59" fmla="*/ 0 h 18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80"/>
                <a:gd name="T92" fmla="*/ 377 w 377"/>
                <a:gd name="T93" fmla="*/ 180 h 18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80">
                  <a:moveTo>
                    <a:pt x="356" y="180"/>
                  </a:moveTo>
                  <a:lnTo>
                    <a:pt x="363" y="179"/>
                  </a:lnTo>
                  <a:lnTo>
                    <a:pt x="370" y="175"/>
                  </a:lnTo>
                  <a:lnTo>
                    <a:pt x="375" y="169"/>
                  </a:lnTo>
                  <a:lnTo>
                    <a:pt x="377" y="161"/>
                  </a:lnTo>
                  <a:lnTo>
                    <a:pt x="374" y="37"/>
                  </a:lnTo>
                  <a:lnTo>
                    <a:pt x="371" y="29"/>
                  </a:lnTo>
                  <a:lnTo>
                    <a:pt x="367" y="22"/>
                  </a:lnTo>
                  <a:lnTo>
                    <a:pt x="360" y="18"/>
                  </a:lnTo>
                  <a:lnTo>
                    <a:pt x="352" y="17"/>
                  </a:lnTo>
                  <a:lnTo>
                    <a:pt x="192" y="7"/>
                  </a:lnTo>
                  <a:lnTo>
                    <a:pt x="73" y="0"/>
                  </a:lnTo>
                  <a:lnTo>
                    <a:pt x="57" y="0"/>
                  </a:lnTo>
                  <a:lnTo>
                    <a:pt x="43" y="3"/>
                  </a:lnTo>
                  <a:lnTo>
                    <a:pt x="31" y="9"/>
                  </a:lnTo>
                  <a:lnTo>
                    <a:pt x="21" y="18"/>
                  </a:lnTo>
                  <a:lnTo>
                    <a:pt x="12" y="27"/>
                  </a:lnTo>
                  <a:lnTo>
                    <a:pt x="5" y="39"/>
                  </a:lnTo>
                  <a:lnTo>
                    <a:pt x="1" y="52"/>
                  </a:lnTo>
                  <a:lnTo>
                    <a:pt x="0" y="66"/>
                  </a:lnTo>
                  <a:lnTo>
                    <a:pt x="0" y="89"/>
                  </a:lnTo>
                  <a:lnTo>
                    <a:pt x="2" y="104"/>
                  </a:lnTo>
                  <a:lnTo>
                    <a:pt x="7" y="117"/>
                  </a:lnTo>
                  <a:lnTo>
                    <a:pt x="15" y="130"/>
                  </a:lnTo>
                  <a:lnTo>
                    <a:pt x="24" y="140"/>
                  </a:lnTo>
                  <a:lnTo>
                    <a:pt x="35" y="149"/>
                  </a:lnTo>
                  <a:lnTo>
                    <a:pt x="47" y="155"/>
                  </a:lnTo>
                  <a:lnTo>
                    <a:pt x="60" y="161"/>
                  </a:lnTo>
                  <a:lnTo>
                    <a:pt x="75" y="163"/>
                  </a:lnTo>
                  <a:lnTo>
                    <a:pt x="356" y="18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37" name="Freeform 641"/>
            <p:cNvSpPr>
              <a:spLocks/>
            </p:cNvSpPr>
            <p:nvPr/>
          </p:nvSpPr>
          <p:spPr bwMode="auto">
            <a:xfrm>
              <a:off x="4441" y="2336"/>
              <a:ext cx="37" cy="14"/>
            </a:xfrm>
            <a:custGeom>
              <a:avLst/>
              <a:gdLst>
                <a:gd name="T0" fmla="*/ 0 w 376"/>
                <a:gd name="T1" fmla="*/ 0 h 178"/>
                <a:gd name="T2" fmla="*/ 0 w 376"/>
                <a:gd name="T3" fmla="*/ 0 h 178"/>
                <a:gd name="T4" fmla="*/ 0 w 376"/>
                <a:gd name="T5" fmla="*/ 0 h 178"/>
                <a:gd name="T6" fmla="*/ 0 w 376"/>
                <a:gd name="T7" fmla="*/ 0 h 178"/>
                <a:gd name="T8" fmla="*/ 0 w 376"/>
                <a:gd name="T9" fmla="*/ 0 h 178"/>
                <a:gd name="T10" fmla="*/ 0 w 376"/>
                <a:gd name="T11" fmla="*/ 0 h 178"/>
                <a:gd name="T12" fmla="*/ 0 w 376"/>
                <a:gd name="T13" fmla="*/ 0 h 178"/>
                <a:gd name="T14" fmla="*/ 0 w 376"/>
                <a:gd name="T15" fmla="*/ 0 h 178"/>
                <a:gd name="T16" fmla="*/ 0 w 376"/>
                <a:gd name="T17" fmla="*/ 0 h 178"/>
                <a:gd name="T18" fmla="*/ 0 w 376"/>
                <a:gd name="T19" fmla="*/ 0 h 178"/>
                <a:gd name="T20" fmla="*/ 0 w 376"/>
                <a:gd name="T21" fmla="*/ 0 h 178"/>
                <a:gd name="T22" fmla="*/ 0 w 376"/>
                <a:gd name="T23" fmla="*/ 0 h 178"/>
                <a:gd name="T24" fmla="*/ 0 w 376"/>
                <a:gd name="T25" fmla="*/ 0 h 178"/>
                <a:gd name="T26" fmla="*/ 0 w 376"/>
                <a:gd name="T27" fmla="*/ 0 h 178"/>
                <a:gd name="T28" fmla="*/ 0 w 376"/>
                <a:gd name="T29" fmla="*/ 0 h 178"/>
                <a:gd name="T30" fmla="*/ 0 w 376"/>
                <a:gd name="T31" fmla="*/ 0 h 178"/>
                <a:gd name="T32" fmla="*/ 0 w 376"/>
                <a:gd name="T33" fmla="*/ 0 h 178"/>
                <a:gd name="T34" fmla="*/ 0 w 376"/>
                <a:gd name="T35" fmla="*/ 0 h 178"/>
                <a:gd name="T36" fmla="*/ 0 w 376"/>
                <a:gd name="T37" fmla="*/ 0 h 178"/>
                <a:gd name="T38" fmla="*/ 0 w 376"/>
                <a:gd name="T39" fmla="*/ 0 h 178"/>
                <a:gd name="T40" fmla="*/ 0 w 376"/>
                <a:gd name="T41" fmla="*/ 0 h 178"/>
                <a:gd name="T42" fmla="*/ 0 w 376"/>
                <a:gd name="T43" fmla="*/ 0 h 178"/>
                <a:gd name="T44" fmla="*/ 0 w 376"/>
                <a:gd name="T45" fmla="*/ 0 h 178"/>
                <a:gd name="T46" fmla="*/ 0 w 376"/>
                <a:gd name="T47" fmla="*/ 0 h 178"/>
                <a:gd name="T48" fmla="*/ 0 w 376"/>
                <a:gd name="T49" fmla="*/ 0 h 178"/>
                <a:gd name="T50" fmla="*/ 0 w 376"/>
                <a:gd name="T51" fmla="*/ 0 h 178"/>
                <a:gd name="T52" fmla="*/ 0 w 376"/>
                <a:gd name="T53" fmla="*/ 0 h 178"/>
                <a:gd name="T54" fmla="*/ 0 w 376"/>
                <a:gd name="T55" fmla="*/ 0 h 178"/>
                <a:gd name="T56" fmla="*/ 0 w 376"/>
                <a:gd name="T57" fmla="*/ 0 h 178"/>
                <a:gd name="T58" fmla="*/ 0 w 376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8"/>
                <a:gd name="T92" fmla="*/ 376 w 376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8">
                  <a:moveTo>
                    <a:pt x="25" y="160"/>
                  </a:moveTo>
                  <a:lnTo>
                    <a:pt x="18" y="159"/>
                  </a:lnTo>
                  <a:lnTo>
                    <a:pt x="11" y="156"/>
                  </a:lnTo>
                  <a:lnTo>
                    <a:pt x="6" y="150"/>
                  </a:lnTo>
                  <a:lnTo>
                    <a:pt x="2" y="140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8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182" y="7"/>
                  </a:lnTo>
                  <a:lnTo>
                    <a:pt x="301" y="12"/>
                  </a:lnTo>
                  <a:lnTo>
                    <a:pt x="317" y="15"/>
                  </a:lnTo>
                  <a:lnTo>
                    <a:pt x="331" y="20"/>
                  </a:lnTo>
                  <a:lnTo>
                    <a:pt x="343" y="29"/>
                  </a:lnTo>
                  <a:lnTo>
                    <a:pt x="354" y="38"/>
                  </a:lnTo>
                  <a:lnTo>
                    <a:pt x="363" y="48"/>
                  </a:lnTo>
                  <a:lnTo>
                    <a:pt x="370" y="61"/>
                  </a:lnTo>
                  <a:lnTo>
                    <a:pt x="375" y="74"/>
                  </a:lnTo>
                  <a:lnTo>
                    <a:pt x="376" y="89"/>
                  </a:lnTo>
                  <a:lnTo>
                    <a:pt x="376" y="111"/>
                  </a:lnTo>
                  <a:lnTo>
                    <a:pt x="375" y="125"/>
                  </a:lnTo>
                  <a:lnTo>
                    <a:pt x="372" y="137"/>
                  </a:lnTo>
                  <a:lnTo>
                    <a:pt x="366" y="149"/>
                  </a:lnTo>
                  <a:lnTo>
                    <a:pt x="357" y="159"/>
                  </a:lnTo>
                  <a:lnTo>
                    <a:pt x="346" y="167"/>
                  </a:lnTo>
                  <a:lnTo>
                    <a:pt x="334" y="174"/>
                  </a:lnTo>
                  <a:lnTo>
                    <a:pt x="321" y="177"/>
                  </a:lnTo>
                  <a:lnTo>
                    <a:pt x="306" y="178"/>
                  </a:lnTo>
                  <a:lnTo>
                    <a:pt x="25" y="16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38" name="Freeform 642"/>
            <p:cNvSpPr>
              <a:spLocks/>
            </p:cNvSpPr>
            <p:nvPr/>
          </p:nvSpPr>
          <p:spPr bwMode="auto">
            <a:xfrm>
              <a:off x="4398" y="2333"/>
              <a:ext cx="37" cy="16"/>
            </a:xfrm>
            <a:custGeom>
              <a:avLst/>
              <a:gdLst>
                <a:gd name="T0" fmla="*/ 0 w 377"/>
                <a:gd name="T1" fmla="*/ 0 h 182"/>
                <a:gd name="T2" fmla="*/ 0 w 377"/>
                <a:gd name="T3" fmla="*/ 0 h 182"/>
                <a:gd name="T4" fmla="*/ 0 w 377"/>
                <a:gd name="T5" fmla="*/ 0 h 182"/>
                <a:gd name="T6" fmla="*/ 0 w 377"/>
                <a:gd name="T7" fmla="*/ 0 h 182"/>
                <a:gd name="T8" fmla="*/ 0 w 377"/>
                <a:gd name="T9" fmla="*/ 0 h 182"/>
                <a:gd name="T10" fmla="*/ 0 w 377"/>
                <a:gd name="T11" fmla="*/ 0 h 182"/>
                <a:gd name="T12" fmla="*/ 0 w 377"/>
                <a:gd name="T13" fmla="*/ 0 h 182"/>
                <a:gd name="T14" fmla="*/ 0 w 377"/>
                <a:gd name="T15" fmla="*/ 0 h 182"/>
                <a:gd name="T16" fmla="*/ 0 w 377"/>
                <a:gd name="T17" fmla="*/ 0 h 182"/>
                <a:gd name="T18" fmla="*/ 0 w 377"/>
                <a:gd name="T19" fmla="*/ 0 h 182"/>
                <a:gd name="T20" fmla="*/ 0 w 377"/>
                <a:gd name="T21" fmla="*/ 0 h 182"/>
                <a:gd name="T22" fmla="*/ 0 w 377"/>
                <a:gd name="T23" fmla="*/ 0 h 182"/>
                <a:gd name="T24" fmla="*/ 0 w 377"/>
                <a:gd name="T25" fmla="*/ 0 h 182"/>
                <a:gd name="T26" fmla="*/ 0 w 377"/>
                <a:gd name="T27" fmla="*/ 0 h 182"/>
                <a:gd name="T28" fmla="*/ 0 w 377"/>
                <a:gd name="T29" fmla="*/ 0 h 182"/>
                <a:gd name="T30" fmla="*/ 0 w 377"/>
                <a:gd name="T31" fmla="*/ 0 h 182"/>
                <a:gd name="T32" fmla="*/ 0 w 377"/>
                <a:gd name="T33" fmla="*/ 0 h 182"/>
                <a:gd name="T34" fmla="*/ 0 w 377"/>
                <a:gd name="T35" fmla="*/ 0 h 182"/>
                <a:gd name="T36" fmla="*/ 0 w 377"/>
                <a:gd name="T37" fmla="*/ 0 h 182"/>
                <a:gd name="T38" fmla="*/ 0 w 377"/>
                <a:gd name="T39" fmla="*/ 0 h 182"/>
                <a:gd name="T40" fmla="*/ 0 w 377"/>
                <a:gd name="T41" fmla="*/ 0 h 1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7"/>
                <a:gd name="T64" fmla="*/ 0 h 182"/>
                <a:gd name="T65" fmla="*/ 377 w 377"/>
                <a:gd name="T66" fmla="*/ 182 h 1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7" h="182">
                  <a:moveTo>
                    <a:pt x="20" y="0"/>
                  </a:moveTo>
                  <a:lnTo>
                    <a:pt x="353" y="18"/>
                  </a:lnTo>
                  <a:lnTo>
                    <a:pt x="361" y="21"/>
                  </a:lnTo>
                  <a:lnTo>
                    <a:pt x="368" y="25"/>
                  </a:lnTo>
                  <a:lnTo>
                    <a:pt x="373" y="31"/>
                  </a:lnTo>
                  <a:lnTo>
                    <a:pt x="375" y="39"/>
                  </a:lnTo>
                  <a:lnTo>
                    <a:pt x="377" y="163"/>
                  </a:lnTo>
                  <a:lnTo>
                    <a:pt x="376" y="171"/>
                  </a:lnTo>
                  <a:lnTo>
                    <a:pt x="371" y="177"/>
                  </a:lnTo>
                  <a:lnTo>
                    <a:pt x="365" y="181"/>
                  </a:lnTo>
                  <a:lnTo>
                    <a:pt x="357" y="182"/>
                  </a:lnTo>
                  <a:lnTo>
                    <a:pt x="24" y="163"/>
                  </a:lnTo>
                  <a:lnTo>
                    <a:pt x="16" y="161"/>
                  </a:lnTo>
                  <a:lnTo>
                    <a:pt x="9" y="156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8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39" name="Freeform 643"/>
            <p:cNvSpPr>
              <a:spLocks/>
            </p:cNvSpPr>
            <p:nvPr/>
          </p:nvSpPr>
          <p:spPr bwMode="auto">
            <a:xfrm>
              <a:off x="4356" y="2330"/>
              <a:ext cx="38" cy="15"/>
            </a:xfrm>
            <a:custGeom>
              <a:avLst/>
              <a:gdLst>
                <a:gd name="T0" fmla="*/ 0 w 376"/>
                <a:gd name="T1" fmla="*/ 0 h 180"/>
                <a:gd name="T2" fmla="*/ 0 w 376"/>
                <a:gd name="T3" fmla="*/ 0 h 180"/>
                <a:gd name="T4" fmla="*/ 0 w 376"/>
                <a:gd name="T5" fmla="*/ 0 h 180"/>
                <a:gd name="T6" fmla="*/ 0 w 376"/>
                <a:gd name="T7" fmla="*/ 0 h 180"/>
                <a:gd name="T8" fmla="*/ 0 w 376"/>
                <a:gd name="T9" fmla="*/ 0 h 180"/>
                <a:gd name="T10" fmla="*/ 0 w 376"/>
                <a:gd name="T11" fmla="*/ 0 h 180"/>
                <a:gd name="T12" fmla="*/ 0 w 376"/>
                <a:gd name="T13" fmla="*/ 0 h 180"/>
                <a:gd name="T14" fmla="*/ 0 w 376"/>
                <a:gd name="T15" fmla="*/ 0 h 180"/>
                <a:gd name="T16" fmla="*/ 0 w 376"/>
                <a:gd name="T17" fmla="*/ 0 h 180"/>
                <a:gd name="T18" fmla="*/ 0 w 376"/>
                <a:gd name="T19" fmla="*/ 0 h 180"/>
                <a:gd name="T20" fmla="*/ 0 w 376"/>
                <a:gd name="T21" fmla="*/ 0 h 180"/>
                <a:gd name="T22" fmla="*/ 0 w 376"/>
                <a:gd name="T23" fmla="*/ 0 h 180"/>
                <a:gd name="T24" fmla="*/ 0 w 376"/>
                <a:gd name="T25" fmla="*/ 0 h 180"/>
                <a:gd name="T26" fmla="*/ 0 w 376"/>
                <a:gd name="T27" fmla="*/ 0 h 180"/>
                <a:gd name="T28" fmla="*/ 0 w 376"/>
                <a:gd name="T29" fmla="*/ 0 h 180"/>
                <a:gd name="T30" fmla="*/ 0 w 376"/>
                <a:gd name="T31" fmla="*/ 0 h 180"/>
                <a:gd name="T32" fmla="*/ 0 w 376"/>
                <a:gd name="T33" fmla="*/ 0 h 180"/>
                <a:gd name="T34" fmla="*/ 0 w 376"/>
                <a:gd name="T35" fmla="*/ 0 h 180"/>
                <a:gd name="T36" fmla="*/ 0 w 376"/>
                <a:gd name="T37" fmla="*/ 0 h 180"/>
                <a:gd name="T38" fmla="*/ 0 w 376"/>
                <a:gd name="T39" fmla="*/ 0 h 180"/>
                <a:gd name="T40" fmla="*/ 0 w 376"/>
                <a:gd name="T41" fmla="*/ 0 h 180"/>
                <a:gd name="T42" fmla="*/ 0 w 376"/>
                <a:gd name="T43" fmla="*/ 0 h 180"/>
                <a:gd name="T44" fmla="*/ 0 w 376"/>
                <a:gd name="T45" fmla="*/ 0 h 180"/>
                <a:gd name="T46" fmla="*/ 0 w 376"/>
                <a:gd name="T47" fmla="*/ 0 h 180"/>
                <a:gd name="T48" fmla="*/ 0 w 376"/>
                <a:gd name="T49" fmla="*/ 0 h 180"/>
                <a:gd name="T50" fmla="*/ 0 w 376"/>
                <a:gd name="T51" fmla="*/ 0 h 180"/>
                <a:gd name="T52" fmla="*/ 0 w 376"/>
                <a:gd name="T53" fmla="*/ 0 h 180"/>
                <a:gd name="T54" fmla="*/ 0 w 376"/>
                <a:gd name="T55" fmla="*/ 0 h 180"/>
                <a:gd name="T56" fmla="*/ 0 w 376"/>
                <a:gd name="T57" fmla="*/ 0 h 180"/>
                <a:gd name="T58" fmla="*/ 0 w 376"/>
                <a:gd name="T59" fmla="*/ 0 h 18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80"/>
                <a:gd name="T92" fmla="*/ 376 w 376"/>
                <a:gd name="T93" fmla="*/ 180 h 18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80">
                  <a:moveTo>
                    <a:pt x="355" y="180"/>
                  </a:moveTo>
                  <a:lnTo>
                    <a:pt x="362" y="179"/>
                  </a:lnTo>
                  <a:lnTo>
                    <a:pt x="369" y="175"/>
                  </a:lnTo>
                  <a:lnTo>
                    <a:pt x="374" y="169"/>
                  </a:lnTo>
                  <a:lnTo>
                    <a:pt x="376" y="160"/>
                  </a:lnTo>
                  <a:lnTo>
                    <a:pt x="371" y="37"/>
                  </a:lnTo>
                  <a:lnTo>
                    <a:pt x="369" y="30"/>
                  </a:lnTo>
                  <a:lnTo>
                    <a:pt x="365" y="23"/>
                  </a:lnTo>
                  <a:lnTo>
                    <a:pt x="359" y="19"/>
                  </a:lnTo>
                  <a:lnTo>
                    <a:pt x="352" y="17"/>
                  </a:lnTo>
                  <a:lnTo>
                    <a:pt x="189" y="7"/>
                  </a:lnTo>
                  <a:lnTo>
                    <a:pt x="70" y="0"/>
                  </a:lnTo>
                  <a:lnTo>
                    <a:pt x="55" y="1"/>
                  </a:lnTo>
                  <a:lnTo>
                    <a:pt x="42" y="4"/>
                  </a:lnTo>
                  <a:lnTo>
                    <a:pt x="28" y="9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4" y="39"/>
                  </a:lnTo>
                  <a:lnTo>
                    <a:pt x="0" y="51"/>
                  </a:lnTo>
                  <a:lnTo>
                    <a:pt x="0" y="66"/>
                  </a:lnTo>
                  <a:lnTo>
                    <a:pt x="0" y="89"/>
                  </a:lnTo>
                  <a:lnTo>
                    <a:pt x="1" y="103"/>
                  </a:lnTo>
                  <a:lnTo>
                    <a:pt x="6" y="116"/>
                  </a:lnTo>
                  <a:lnTo>
                    <a:pt x="13" y="129"/>
                  </a:lnTo>
                  <a:lnTo>
                    <a:pt x="22" y="139"/>
                  </a:lnTo>
                  <a:lnTo>
                    <a:pt x="33" y="149"/>
                  </a:lnTo>
                  <a:lnTo>
                    <a:pt x="46" y="156"/>
                  </a:lnTo>
                  <a:lnTo>
                    <a:pt x="60" y="161"/>
                  </a:lnTo>
                  <a:lnTo>
                    <a:pt x="75" y="163"/>
                  </a:lnTo>
                  <a:lnTo>
                    <a:pt x="355" y="18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40" name="Freeform 644"/>
            <p:cNvSpPr>
              <a:spLocks/>
            </p:cNvSpPr>
            <p:nvPr/>
          </p:nvSpPr>
          <p:spPr bwMode="auto">
            <a:xfrm>
              <a:off x="4443" y="2334"/>
              <a:ext cx="38" cy="15"/>
            </a:xfrm>
            <a:custGeom>
              <a:avLst/>
              <a:gdLst>
                <a:gd name="T0" fmla="*/ 0 w 376"/>
                <a:gd name="T1" fmla="*/ 0 h 178"/>
                <a:gd name="T2" fmla="*/ 0 w 376"/>
                <a:gd name="T3" fmla="*/ 0 h 178"/>
                <a:gd name="T4" fmla="*/ 0 w 376"/>
                <a:gd name="T5" fmla="*/ 0 h 178"/>
                <a:gd name="T6" fmla="*/ 0 w 376"/>
                <a:gd name="T7" fmla="*/ 0 h 178"/>
                <a:gd name="T8" fmla="*/ 0 w 376"/>
                <a:gd name="T9" fmla="*/ 0 h 178"/>
                <a:gd name="T10" fmla="*/ 0 w 376"/>
                <a:gd name="T11" fmla="*/ 0 h 178"/>
                <a:gd name="T12" fmla="*/ 0 w 376"/>
                <a:gd name="T13" fmla="*/ 0 h 178"/>
                <a:gd name="T14" fmla="*/ 0 w 376"/>
                <a:gd name="T15" fmla="*/ 0 h 178"/>
                <a:gd name="T16" fmla="*/ 0 w 376"/>
                <a:gd name="T17" fmla="*/ 0 h 178"/>
                <a:gd name="T18" fmla="*/ 0 w 376"/>
                <a:gd name="T19" fmla="*/ 0 h 178"/>
                <a:gd name="T20" fmla="*/ 0 w 376"/>
                <a:gd name="T21" fmla="*/ 0 h 178"/>
                <a:gd name="T22" fmla="*/ 0 w 376"/>
                <a:gd name="T23" fmla="*/ 0 h 178"/>
                <a:gd name="T24" fmla="*/ 0 w 376"/>
                <a:gd name="T25" fmla="*/ 0 h 178"/>
                <a:gd name="T26" fmla="*/ 0 w 376"/>
                <a:gd name="T27" fmla="*/ 0 h 178"/>
                <a:gd name="T28" fmla="*/ 0 w 376"/>
                <a:gd name="T29" fmla="*/ 0 h 178"/>
                <a:gd name="T30" fmla="*/ 0 w 376"/>
                <a:gd name="T31" fmla="*/ 0 h 178"/>
                <a:gd name="T32" fmla="*/ 0 w 376"/>
                <a:gd name="T33" fmla="*/ 0 h 178"/>
                <a:gd name="T34" fmla="*/ 0 w 376"/>
                <a:gd name="T35" fmla="*/ 0 h 178"/>
                <a:gd name="T36" fmla="*/ 0 w 376"/>
                <a:gd name="T37" fmla="*/ 0 h 178"/>
                <a:gd name="T38" fmla="*/ 0 w 376"/>
                <a:gd name="T39" fmla="*/ 0 h 178"/>
                <a:gd name="T40" fmla="*/ 0 w 376"/>
                <a:gd name="T41" fmla="*/ 0 h 178"/>
                <a:gd name="T42" fmla="*/ 0 w 376"/>
                <a:gd name="T43" fmla="*/ 0 h 178"/>
                <a:gd name="T44" fmla="*/ 0 w 376"/>
                <a:gd name="T45" fmla="*/ 0 h 178"/>
                <a:gd name="T46" fmla="*/ 0 w 376"/>
                <a:gd name="T47" fmla="*/ 0 h 178"/>
                <a:gd name="T48" fmla="*/ 0 w 376"/>
                <a:gd name="T49" fmla="*/ 0 h 178"/>
                <a:gd name="T50" fmla="*/ 0 w 376"/>
                <a:gd name="T51" fmla="*/ 0 h 178"/>
                <a:gd name="T52" fmla="*/ 0 w 376"/>
                <a:gd name="T53" fmla="*/ 0 h 178"/>
                <a:gd name="T54" fmla="*/ 0 w 376"/>
                <a:gd name="T55" fmla="*/ 0 h 178"/>
                <a:gd name="T56" fmla="*/ 0 w 376"/>
                <a:gd name="T57" fmla="*/ 0 h 178"/>
                <a:gd name="T58" fmla="*/ 0 w 376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8"/>
                <a:gd name="T92" fmla="*/ 376 w 376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8">
                  <a:moveTo>
                    <a:pt x="23" y="162"/>
                  </a:moveTo>
                  <a:lnTo>
                    <a:pt x="15" y="161"/>
                  </a:lnTo>
                  <a:lnTo>
                    <a:pt x="8" y="157"/>
                  </a:lnTo>
                  <a:lnTo>
                    <a:pt x="4" y="151"/>
                  </a:lnTo>
                  <a:lnTo>
                    <a:pt x="2" y="142"/>
                  </a:lnTo>
                  <a:lnTo>
                    <a:pt x="0" y="18"/>
                  </a:lnTo>
                  <a:lnTo>
                    <a:pt x="1" y="10"/>
                  </a:lnTo>
                  <a:lnTo>
                    <a:pt x="5" y="4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82" y="8"/>
                  </a:lnTo>
                  <a:lnTo>
                    <a:pt x="301" y="16"/>
                  </a:lnTo>
                  <a:lnTo>
                    <a:pt x="316" y="18"/>
                  </a:lnTo>
                  <a:lnTo>
                    <a:pt x="329" y="23"/>
                  </a:lnTo>
                  <a:lnTo>
                    <a:pt x="341" y="29"/>
                  </a:lnTo>
                  <a:lnTo>
                    <a:pt x="352" y="38"/>
                  </a:lnTo>
                  <a:lnTo>
                    <a:pt x="362" y="49"/>
                  </a:lnTo>
                  <a:lnTo>
                    <a:pt x="369" y="61"/>
                  </a:lnTo>
                  <a:lnTo>
                    <a:pt x="374" y="75"/>
                  </a:lnTo>
                  <a:lnTo>
                    <a:pt x="376" y="89"/>
                  </a:lnTo>
                  <a:lnTo>
                    <a:pt x="376" y="112"/>
                  </a:lnTo>
                  <a:lnTo>
                    <a:pt x="375" y="125"/>
                  </a:lnTo>
                  <a:lnTo>
                    <a:pt x="371" y="139"/>
                  </a:lnTo>
                  <a:lnTo>
                    <a:pt x="364" y="150"/>
                  </a:lnTo>
                  <a:lnTo>
                    <a:pt x="355" y="161"/>
                  </a:lnTo>
                  <a:lnTo>
                    <a:pt x="344" y="169"/>
                  </a:lnTo>
                  <a:lnTo>
                    <a:pt x="332" y="174"/>
                  </a:lnTo>
                  <a:lnTo>
                    <a:pt x="318" y="178"/>
                  </a:lnTo>
                  <a:lnTo>
                    <a:pt x="303" y="178"/>
                  </a:lnTo>
                  <a:lnTo>
                    <a:pt x="23" y="162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41" name="Freeform 645"/>
            <p:cNvSpPr>
              <a:spLocks/>
            </p:cNvSpPr>
            <p:nvPr/>
          </p:nvSpPr>
          <p:spPr bwMode="auto">
            <a:xfrm>
              <a:off x="4400" y="2332"/>
              <a:ext cx="37" cy="15"/>
            </a:xfrm>
            <a:custGeom>
              <a:avLst/>
              <a:gdLst>
                <a:gd name="T0" fmla="*/ 0 w 376"/>
                <a:gd name="T1" fmla="*/ 0 h 182"/>
                <a:gd name="T2" fmla="*/ 0 w 376"/>
                <a:gd name="T3" fmla="*/ 0 h 182"/>
                <a:gd name="T4" fmla="*/ 0 w 376"/>
                <a:gd name="T5" fmla="*/ 0 h 182"/>
                <a:gd name="T6" fmla="*/ 0 w 376"/>
                <a:gd name="T7" fmla="*/ 0 h 182"/>
                <a:gd name="T8" fmla="*/ 0 w 376"/>
                <a:gd name="T9" fmla="*/ 0 h 182"/>
                <a:gd name="T10" fmla="*/ 0 w 376"/>
                <a:gd name="T11" fmla="*/ 0 h 182"/>
                <a:gd name="T12" fmla="*/ 0 w 376"/>
                <a:gd name="T13" fmla="*/ 0 h 182"/>
                <a:gd name="T14" fmla="*/ 0 w 376"/>
                <a:gd name="T15" fmla="*/ 0 h 182"/>
                <a:gd name="T16" fmla="*/ 0 w 376"/>
                <a:gd name="T17" fmla="*/ 0 h 182"/>
                <a:gd name="T18" fmla="*/ 0 w 376"/>
                <a:gd name="T19" fmla="*/ 0 h 182"/>
                <a:gd name="T20" fmla="*/ 0 w 376"/>
                <a:gd name="T21" fmla="*/ 0 h 182"/>
                <a:gd name="T22" fmla="*/ 0 w 376"/>
                <a:gd name="T23" fmla="*/ 0 h 182"/>
                <a:gd name="T24" fmla="*/ 0 w 376"/>
                <a:gd name="T25" fmla="*/ 0 h 182"/>
                <a:gd name="T26" fmla="*/ 0 w 376"/>
                <a:gd name="T27" fmla="*/ 0 h 182"/>
                <a:gd name="T28" fmla="*/ 0 w 376"/>
                <a:gd name="T29" fmla="*/ 0 h 182"/>
                <a:gd name="T30" fmla="*/ 0 w 376"/>
                <a:gd name="T31" fmla="*/ 0 h 182"/>
                <a:gd name="T32" fmla="*/ 0 w 376"/>
                <a:gd name="T33" fmla="*/ 0 h 182"/>
                <a:gd name="T34" fmla="*/ 0 w 376"/>
                <a:gd name="T35" fmla="*/ 0 h 182"/>
                <a:gd name="T36" fmla="*/ 0 w 376"/>
                <a:gd name="T37" fmla="*/ 0 h 182"/>
                <a:gd name="T38" fmla="*/ 0 w 376"/>
                <a:gd name="T39" fmla="*/ 0 h 182"/>
                <a:gd name="T40" fmla="*/ 0 w 376"/>
                <a:gd name="T41" fmla="*/ 0 h 1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6"/>
                <a:gd name="T64" fmla="*/ 0 h 182"/>
                <a:gd name="T65" fmla="*/ 376 w 376"/>
                <a:gd name="T66" fmla="*/ 182 h 1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6" h="182">
                  <a:moveTo>
                    <a:pt x="20" y="0"/>
                  </a:moveTo>
                  <a:lnTo>
                    <a:pt x="354" y="19"/>
                  </a:lnTo>
                  <a:lnTo>
                    <a:pt x="361" y="21"/>
                  </a:lnTo>
                  <a:lnTo>
                    <a:pt x="368" y="25"/>
                  </a:lnTo>
                  <a:lnTo>
                    <a:pt x="372" y="31"/>
                  </a:lnTo>
                  <a:lnTo>
                    <a:pt x="374" y="40"/>
                  </a:lnTo>
                  <a:lnTo>
                    <a:pt x="376" y="164"/>
                  </a:lnTo>
                  <a:lnTo>
                    <a:pt x="375" y="171"/>
                  </a:lnTo>
                  <a:lnTo>
                    <a:pt x="371" y="177"/>
                  </a:lnTo>
                  <a:lnTo>
                    <a:pt x="365" y="181"/>
                  </a:lnTo>
                  <a:lnTo>
                    <a:pt x="358" y="182"/>
                  </a:lnTo>
                  <a:lnTo>
                    <a:pt x="24" y="164"/>
                  </a:lnTo>
                  <a:lnTo>
                    <a:pt x="16" y="162"/>
                  </a:lnTo>
                  <a:lnTo>
                    <a:pt x="9" y="157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42" name="Freeform 646"/>
            <p:cNvSpPr>
              <a:spLocks/>
            </p:cNvSpPr>
            <p:nvPr/>
          </p:nvSpPr>
          <p:spPr bwMode="auto">
            <a:xfrm>
              <a:off x="4364" y="2332"/>
              <a:ext cx="5" cy="10"/>
            </a:xfrm>
            <a:custGeom>
              <a:avLst/>
              <a:gdLst>
                <a:gd name="T0" fmla="*/ 0 w 48"/>
                <a:gd name="T1" fmla="*/ 0 h 127"/>
                <a:gd name="T2" fmla="*/ 0 w 48"/>
                <a:gd name="T3" fmla="*/ 0 h 127"/>
                <a:gd name="T4" fmla="*/ 0 w 48"/>
                <a:gd name="T5" fmla="*/ 0 h 127"/>
                <a:gd name="T6" fmla="*/ 0 w 48"/>
                <a:gd name="T7" fmla="*/ 0 h 127"/>
                <a:gd name="T8" fmla="*/ 0 w 48"/>
                <a:gd name="T9" fmla="*/ 0 h 127"/>
                <a:gd name="T10" fmla="*/ 0 w 48"/>
                <a:gd name="T11" fmla="*/ 0 h 127"/>
                <a:gd name="T12" fmla="*/ 0 w 48"/>
                <a:gd name="T13" fmla="*/ 0 h 127"/>
                <a:gd name="T14" fmla="*/ 0 w 48"/>
                <a:gd name="T15" fmla="*/ 0 h 127"/>
                <a:gd name="T16" fmla="*/ 0 w 48"/>
                <a:gd name="T17" fmla="*/ 0 h 127"/>
                <a:gd name="T18" fmla="*/ 0 w 48"/>
                <a:gd name="T19" fmla="*/ 0 h 127"/>
                <a:gd name="T20" fmla="*/ 0 w 48"/>
                <a:gd name="T21" fmla="*/ 0 h 127"/>
                <a:gd name="T22" fmla="*/ 0 w 48"/>
                <a:gd name="T23" fmla="*/ 0 h 127"/>
                <a:gd name="T24" fmla="*/ 0 w 48"/>
                <a:gd name="T25" fmla="*/ 0 h 127"/>
                <a:gd name="T26" fmla="*/ 0 w 48"/>
                <a:gd name="T27" fmla="*/ 0 h 127"/>
                <a:gd name="T28" fmla="*/ 0 w 48"/>
                <a:gd name="T29" fmla="*/ 0 h 127"/>
                <a:gd name="T30" fmla="*/ 0 w 48"/>
                <a:gd name="T31" fmla="*/ 0 h 127"/>
                <a:gd name="T32" fmla="*/ 0 w 48"/>
                <a:gd name="T33" fmla="*/ 0 h 127"/>
                <a:gd name="T34" fmla="*/ 0 w 48"/>
                <a:gd name="T35" fmla="*/ 0 h 127"/>
                <a:gd name="T36" fmla="*/ 0 w 48"/>
                <a:gd name="T37" fmla="*/ 0 h 127"/>
                <a:gd name="T38" fmla="*/ 0 w 48"/>
                <a:gd name="T39" fmla="*/ 0 h 127"/>
                <a:gd name="T40" fmla="*/ 0 w 48"/>
                <a:gd name="T41" fmla="*/ 0 h 127"/>
                <a:gd name="T42" fmla="*/ 0 w 48"/>
                <a:gd name="T43" fmla="*/ 0 h 127"/>
                <a:gd name="T44" fmla="*/ 0 w 48"/>
                <a:gd name="T45" fmla="*/ 0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8"/>
                <a:gd name="T70" fmla="*/ 0 h 127"/>
                <a:gd name="T71" fmla="*/ 48 w 48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8" h="127">
                  <a:moveTo>
                    <a:pt x="32" y="126"/>
                  </a:moveTo>
                  <a:lnTo>
                    <a:pt x="30" y="36"/>
                  </a:lnTo>
                  <a:lnTo>
                    <a:pt x="0" y="35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9" y="22"/>
                  </a:lnTo>
                  <a:lnTo>
                    <a:pt x="12" y="22"/>
                  </a:lnTo>
                  <a:lnTo>
                    <a:pt x="15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19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9" y="13"/>
                  </a:lnTo>
                  <a:lnTo>
                    <a:pt x="31" y="10"/>
                  </a:lnTo>
                  <a:lnTo>
                    <a:pt x="32" y="7"/>
                  </a:lnTo>
                  <a:lnTo>
                    <a:pt x="33" y="4"/>
                  </a:lnTo>
                  <a:lnTo>
                    <a:pt x="33" y="0"/>
                  </a:lnTo>
                  <a:lnTo>
                    <a:pt x="46" y="0"/>
                  </a:lnTo>
                  <a:lnTo>
                    <a:pt x="48" y="127"/>
                  </a:lnTo>
                  <a:lnTo>
                    <a:pt x="32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43" name="Freeform 647"/>
            <p:cNvSpPr>
              <a:spLocks/>
            </p:cNvSpPr>
            <p:nvPr/>
          </p:nvSpPr>
          <p:spPr bwMode="auto">
            <a:xfrm>
              <a:off x="4365" y="2359"/>
              <a:ext cx="5" cy="4"/>
            </a:xfrm>
            <a:custGeom>
              <a:avLst/>
              <a:gdLst>
                <a:gd name="T0" fmla="*/ 0 w 53"/>
                <a:gd name="T1" fmla="*/ 0 h 53"/>
                <a:gd name="T2" fmla="*/ 0 w 53"/>
                <a:gd name="T3" fmla="*/ 0 h 53"/>
                <a:gd name="T4" fmla="*/ 0 w 53"/>
                <a:gd name="T5" fmla="*/ 0 h 53"/>
                <a:gd name="T6" fmla="*/ 0 w 53"/>
                <a:gd name="T7" fmla="*/ 0 h 53"/>
                <a:gd name="T8" fmla="*/ 0 w 53"/>
                <a:gd name="T9" fmla="*/ 0 h 53"/>
                <a:gd name="T10" fmla="*/ 0 w 53"/>
                <a:gd name="T11" fmla="*/ 0 h 53"/>
                <a:gd name="T12" fmla="*/ 0 w 53"/>
                <a:gd name="T13" fmla="*/ 0 h 53"/>
                <a:gd name="T14" fmla="*/ 0 w 53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3"/>
                <a:gd name="T25" fmla="*/ 0 h 53"/>
                <a:gd name="T26" fmla="*/ 53 w 53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3" h="53">
                  <a:moveTo>
                    <a:pt x="0" y="53"/>
                  </a:moveTo>
                  <a:lnTo>
                    <a:pt x="38" y="0"/>
                  </a:lnTo>
                  <a:lnTo>
                    <a:pt x="52" y="1"/>
                  </a:lnTo>
                  <a:lnTo>
                    <a:pt x="53" y="53"/>
                  </a:lnTo>
                  <a:lnTo>
                    <a:pt x="37" y="53"/>
                  </a:lnTo>
                  <a:lnTo>
                    <a:pt x="37" y="25"/>
                  </a:lnTo>
                  <a:lnTo>
                    <a:pt x="16" y="53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44" name="Freeform 648"/>
            <p:cNvSpPr>
              <a:spLocks/>
            </p:cNvSpPr>
            <p:nvPr/>
          </p:nvSpPr>
          <p:spPr bwMode="auto">
            <a:xfrm>
              <a:off x="4363" y="2363"/>
              <a:ext cx="9" cy="6"/>
            </a:xfrm>
            <a:custGeom>
              <a:avLst/>
              <a:gdLst>
                <a:gd name="T0" fmla="*/ 0 w 89"/>
                <a:gd name="T1" fmla="*/ 0 h 75"/>
                <a:gd name="T2" fmla="*/ 0 w 89"/>
                <a:gd name="T3" fmla="*/ 0 h 75"/>
                <a:gd name="T4" fmla="*/ 0 w 89"/>
                <a:gd name="T5" fmla="*/ 0 h 75"/>
                <a:gd name="T6" fmla="*/ 0 w 89"/>
                <a:gd name="T7" fmla="*/ 0 h 75"/>
                <a:gd name="T8" fmla="*/ 0 w 89"/>
                <a:gd name="T9" fmla="*/ 0 h 75"/>
                <a:gd name="T10" fmla="*/ 0 w 89"/>
                <a:gd name="T11" fmla="*/ 0 h 75"/>
                <a:gd name="T12" fmla="*/ 0 w 89"/>
                <a:gd name="T13" fmla="*/ 0 h 75"/>
                <a:gd name="T14" fmla="*/ 0 w 89"/>
                <a:gd name="T15" fmla="*/ 0 h 75"/>
                <a:gd name="T16" fmla="*/ 0 w 89"/>
                <a:gd name="T17" fmla="*/ 0 h 75"/>
                <a:gd name="T18" fmla="*/ 0 w 89"/>
                <a:gd name="T19" fmla="*/ 0 h 75"/>
                <a:gd name="T20" fmla="*/ 0 w 89"/>
                <a:gd name="T21" fmla="*/ 0 h 75"/>
                <a:gd name="T22" fmla="*/ 0 w 89"/>
                <a:gd name="T23" fmla="*/ 0 h 75"/>
                <a:gd name="T24" fmla="*/ 0 w 89"/>
                <a:gd name="T25" fmla="*/ 0 h 75"/>
                <a:gd name="T26" fmla="*/ 0 w 89"/>
                <a:gd name="T27" fmla="*/ 0 h 75"/>
                <a:gd name="T28" fmla="*/ 0 w 89"/>
                <a:gd name="T29" fmla="*/ 0 h 75"/>
                <a:gd name="T30" fmla="*/ 0 w 89"/>
                <a:gd name="T31" fmla="*/ 0 h 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9"/>
                <a:gd name="T49" fmla="*/ 0 h 75"/>
                <a:gd name="T50" fmla="*/ 89 w 89"/>
                <a:gd name="T51" fmla="*/ 75 h 7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9" h="75">
                  <a:moveTo>
                    <a:pt x="18" y="0"/>
                  </a:moveTo>
                  <a:lnTo>
                    <a:pt x="0" y="25"/>
                  </a:lnTo>
                  <a:lnTo>
                    <a:pt x="0" y="40"/>
                  </a:lnTo>
                  <a:lnTo>
                    <a:pt x="57" y="43"/>
                  </a:lnTo>
                  <a:lnTo>
                    <a:pt x="57" y="74"/>
                  </a:lnTo>
                  <a:lnTo>
                    <a:pt x="72" y="75"/>
                  </a:lnTo>
                  <a:lnTo>
                    <a:pt x="72" y="44"/>
                  </a:lnTo>
                  <a:lnTo>
                    <a:pt x="89" y="45"/>
                  </a:lnTo>
                  <a:lnTo>
                    <a:pt x="88" y="31"/>
                  </a:lnTo>
                  <a:lnTo>
                    <a:pt x="71" y="30"/>
                  </a:lnTo>
                  <a:lnTo>
                    <a:pt x="71" y="0"/>
                  </a:lnTo>
                  <a:lnTo>
                    <a:pt x="55" y="0"/>
                  </a:lnTo>
                  <a:lnTo>
                    <a:pt x="56" y="29"/>
                  </a:lnTo>
                  <a:lnTo>
                    <a:pt x="14" y="27"/>
                  </a:lnTo>
                  <a:lnTo>
                    <a:pt x="3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45" name="Freeform 649"/>
            <p:cNvSpPr>
              <a:spLocks/>
            </p:cNvSpPr>
            <p:nvPr/>
          </p:nvSpPr>
          <p:spPr bwMode="auto">
            <a:xfrm>
              <a:off x="4364" y="2386"/>
              <a:ext cx="9" cy="11"/>
            </a:xfrm>
            <a:custGeom>
              <a:avLst/>
              <a:gdLst>
                <a:gd name="T0" fmla="*/ 0 w 86"/>
                <a:gd name="T1" fmla="*/ 0 h 127"/>
                <a:gd name="T2" fmla="*/ 0 w 86"/>
                <a:gd name="T3" fmla="*/ 0 h 127"/>
                <a:gd name="T4" fmla="*/ 0 w 86"/>
                <a:gd name="T5" fmla="*/ 0 h 127"/>
                <a:gd name="T6" fmla="*/ 0 w 86"/>
                <a:gd name="T7" fmla="*/ 0 h 127"/>
                <a:gd name="T8" fmla="*/ 0 w 86"/>
                <a:gd name="T9" fmla="*/ 0 h 127"/>
                <a:gd name="T10" fmla="*/ 0 w 86"/>
                <a:gd name="T11" fmla="*/ 0 h 127"/>
                <a:gd name="T12" fmla="*/ 0 w 86"/>
                <a:gd name="T13" fmla="*/ 0 h 127"/>
                <a:gd name="T14" fmla="*/ 0 w 86"/>
                <a:gd name="T15" fmla="*/ 0 h 127"/>
                <a:gd name="T16" fmla="*/ 0 w 86"/>
                <a:gd name="T17" fmla="*/ 0 h 127"/>
                <a:gd name="T18" fmla="*/ 0 w 86"/>
                <a:gd name="T19" fmla="*/ 0 h 127"/>
                <a:gd name="T20" fmla="*/ 0 w 86"/>
                <a:gd name="T21" fmla="*/ 0 h 127"/>
                <a:gd name="T22" fmla="*/ 0 w 86"/>
                <a:gd name="T23" fmla="*/ 0 h 127"/>
                <a:gd name="T24" fmla="*/ 0 w 86"/>
                <a:gd name="T25" fmla="*/ 0 h 127"/>
                <a:gd name="T26" fmla="*/ 0 w 86"/>
                <a:gd name="T27" fmla="*/ 0 h 127"/>
                <a:gd name="T28" fmla="*/ 0 w 86"/>
                <a:gd name="T29" fmla="*/ 0 h 127"/>
                <a:gd name="T30" fmla="*/ 0 w 86"/>
                <a:gd name="T31" fmla="*/ 0 h 127"/>
                <a:gd name="T32" fmla="*/ 0 w 86"/>
                <a:gd name="T33" fmla="*/ 0 h 127"/>
                <a:gd name="T34" fmla="*/ 0 w 86"/>
                <a:gd name="T35" fmla="*/ 0 h 127"/>
                <a:gd name="T36" fmla="*/ 0 w 86"/>
                <a:gd name="T37" fmla="*/ 0 h 127"/>
                <a:gd name="T38" fmla="*/ 0 w 86"/>
                <a:gd name="T39" fmla="*/ 0 h 127"/>
                <a:gd name="T40" fmla="*/ 0 w 86"/>
                <a:gd name="T41" fmla="*/ 0 h 127"/>
                <a:gd name="T42" fmla="*/ 0 w 86"/>
                <a:gd name="T43" fmla="*/ 0 h 127"/>
                <a:gd name="T44" fmla="*/ 0 w 86"/>
                <a:gd name="T45" fmla="*/ 0 h 127"/>
                <a:gd name="T46" fmla="*/ 0 w 86"/>
                <a:gd name="T47" fmla="*/ 0 h 127"/>
                <a:gd name="T48" fmla="*/ 0 w 86"/>
                <a:gd name="T49" fmla="*/ 0 h 127"/>
                <a:gd name="T50" fmla="*/ 0 w 86"/>
                <a:gd name="T51" fmla="*/ 0 h 127"/>
                <a:gd name="T52" fmla="*/ 0 w 86"/>
                <a:gd name="T53" fmla="*/ 0 h 127"/>
                <a:gd name="T54" fmla="*/ 0 w 86"/>
                <a:gd name="T55" fmla="*/ 0 h 127"/>
                <a:gd name="T56" fmla="*/ 0 w 86"/>
                <a:gd name="T57" fmla="*/ 0 h 127"/>
                <a:gd name="T58" fmla="*/ 0 w 86"/>
                <a:gd name="T59" fmla="*/ 0 h 127"/>
                <a:gd name="T60" fmla="*/ 0 w 86"/>
                <a:gd name="T61" fmla="*/ 0 h 127"/>
                <a:gd name="T62" fmla="*/ 0 w 86"/>
                <a:gd name="T63" fmla="*/ 0 h 127"/>
                <a:gd name="T64" fmla="*/ 0 w 86"/>
                <a:gd name="T65" fmla="*/ 0 h 127"/>
                <a:gd name="T66" fmla="*/ 0 w 86"/>
                <a:gd name="T67" fmla="*/ 0 h 1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6"/>
                <a:gd name="T103" fmla="*/ 0 h 127"/>
                <a:gd name="T104" fmla="*/ 86 w 86"/>
                <a:gd name="T105" fmla="*/ 127 h 12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6" h="127">
                  <a:moveTo>
                    <a:pt x="20" y="126"/>
                  </a:moveTo>
                  <a:lnTo>
                    <a:pt x="22" y="114"/>
                  </a:lnTo>
                  <a:lnTo>
                    <a:pt x="25" y="103"/>
                  </a:lnTo>
                  <a:lnTo>
                    <a:pt x="29" y="92"/>
                  </a:lnTo>
                  <a:lnTo>
                    <a:pt x="33" y="81"/>
                  </a:lnTo>
                  <a:lnTo>
                    <a:pt x="38" y="71"/>
                  </a:lnTo>
                  <a:lnTo>
                    <a:pt x="42" y="61"/>
                  </a:lnTo>
                  <a:lnTo>
                    <a:pt x="47" y="52"/>
                  </a:lnTo>
                  <a:lnTo>
                    <a:pt x="51" y="45"/>
                  </a:lnTo>
                  <a:lnTo>
                    <a:pt x="56" y="38"/>
                  </a:lnTo>
                  <a:lnTo>
                    <a:pt x="61" y="30"/>
                  </a:lnTo>
                  <a:lnTo>
                    <a:pt x="65" y="24"/>
                  </a:lnTo>
                  <a:lnTo>
                    <a:pt x="68" y="20"/>
                  </a:lnTo>
                  <a:lnTo>
                    <a:pt x="0" y="16"/>
                  </a:lnTo>
                  <a:lnTo>
                    <a:pt x="0" y="0"/>
                  </a:lnTo>
                  <a:lnTo>
                    <a:pt x="86" y="5"/>
                  </a:lnTo>
                  <a:lnTo>
                    <a:pt x="86" y="19"/>
                  </a:lnTo>
                  <a:lnTo>
                    <a:pt x="82" y="24"/>
                  </a:lnTo>
                  <a:lnTo>
                    <a:pt x="78" y="29"/>
                  </a:lnTo>
                  <a:lnTo>
                    <a:pt x="74" y="34"/>
                  </a:lnTo>
                  <a:lnTo>
                    <a:pt x="71" y="40"/>
                  </a:lnTo>
                  <a:lnTo>
                    <a:pt x="68" y="45"/>
                  </a:lnTo>
                  <a:lnTo>
                    <a:pt x="65" y="49"/>
                  </a:lnTo>
                  <a:lnTo>
                    <a:pt x="61" y="54"/>
                  </a:lnTo>
                  <a:lnTo>
                    <a:pt x="58" y="59"/>
                  </a:lnTo>
                  <a:lnTo>
                    <a:pt x="56" y="66"/>
                  </a:lnTo>
                  <a:lnTo>
                    <a:pt x="53" y="73"/>
                  </a:lnTo>
                  <a:lnTo>
                    <a:pt x="50" y="81"/>
                  </a:lnTo>
                  <a:lnTo>
                    <a:pt x="47" y="89"/>
                  </a:lnTo>
                  <a:lnTo>
                    <a:pt x="45" y="98"/>
                  </a:lnTo>
                  <a:lnTo>
                    <a:pt x="43" y="106"/>
                  </a:lnTo>
                  <a:lnTo>
                    <a:pt x="40" y="116"/>
                  </a:lnTo>
                  <a:lnTo>
                    <a:pt x="38" y="127"/>
                  </a:lnTo>
                  <a:lnTo>
                    <a:pt x="20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46" name="Freeform 650"/>
            <p:cNvSpPr>
              <a:spLocks/>
            </p:cNvSpPr>
            <p:nvPr/>
          </p:nvSpPr>
          <p:spPr bwMode="auto">
            <a:xfrm>
              <a:off x="4406" y="2334"/>
              <a:ext cx="9" cy="10"/>
            </a:xfrm>
            <a:custGeom>
              <a:avLst/>
              <a:gdLst>
                <a:gd name="T0" fmla="*/ 0 w 86"/>
                <a:gd name="T1" fmla="*/ 0 h 129"/>
                <a:gd name="T2" fmla="*/ 0 w 86"/>
                <a:gd name="T3" fmla="*/ 0 h 129"/>
                <a:gd name="T4" fmla="*/ 0 w 86"/>
                <a:gd name="T5" fmla="*/ 0 h 129"/>
                <a:gd name="T6" fmla="*/ 0 w 86"/>
                <a:gd name="T7" fmla="*/ 0 h 129"/>
                <a:gd name="T8" fmla="*/ 0 w 86"/>
                <a:gd name="T9" fmla="*/ 0 h 129"/>
                <a:gd name="T10" fmla="*/ 0 w 86"/>
                <a:gd name="T11" fmla="*/ 0 h 129"/>
                <a:gd name="T12" fmla="*/ 0 w 86"/>
                <a:gd name="T13" fmla="*/ 0 h 129"/>
                <a:gd name="T14" fmla="*/ 0 w 86"/>
                <a:gd name="T15" fmla="*/ 0 h 129"/>
                <a:gd name="T16" fmla="*/ 0 w 86"/>
                <a:gd name="T17" fmla="*/ 0 h 129"/>
                <a:gd name="T18" fmla="*/ 0 w 86"/>
                <a:gd name="T19" fmla="*/ 0 h 129"/>
                <a:gd name="T20" fmla="*/ 0 w 86"/>
                <a:gd name="T21" fmla="*/ 0 h 129"/>
                <a:gd name="T22" fmla="*/ 0 w 86"/>
                <a:gd name="T23" fmla="*/ 0 h 129"/>
                <a:gd name="T24" fmla="*/ 0 w 86"/>
                <a:gd name="T25" fmla="*/ 0 h 129"/>
                <a:gd name="T26" fmla="*/ 0 w 86"/>
                <a:gd name="T27" fmla="*/ 0 h 129"/>
                <a:gd name="T28" fmla="*/ 0 w 86"/>
                <a:gd name="T29" fmla="*/ 0 h 129"/>
                <a:gd name="T30" fmla="*/ 0 w 86"/>
                <a:gd name="T31" fmla="*/ 0 h 129"/>
                <a:gd name="T32" fmla="*/ 0 w 86"/>
                <a:gd name="T33" fmla="*/ 0 h 129"/>
                <a:gd name="T34" fmla="*/ 0 w 86"/>
                <a:gd name="T35" fmla="*/ 0 h 129"/>
                <a:gd name="T36" fmla="*/ 0 w 86"/>
                <a:gd name="T37" fmla="*/ 0 h 129"/>
                <a:gd name="T38" fmla="*/ 0 w 86"/>
                <a:gd name="T39" fmla="*/ 0 h 129"/>
                <a:gd name="T40" fmla="*/ 0 w 86"/>
                <a:gd name="T41" fmla="*/ 0 h 129"/>
                <a:gd name="T42" fmla="*/ 0 w 86"/>
                <a:gd name="T43" fmla="*/ 0 h 129"/>
                <a:gd name="T44" fmla="*/ 0 w 86"/>
                <a:gd name="T45" fmla="*/ 0 h 129"/>
                <a:gd name="T46" fmla="*/ 0 w 86"/>
                <a:gd name="T47" fmla="*/ 0 h 129"/>
                <a:gd name="T48" fmla="*/ 0 w 86"/>
                <a:gd name="T49" fmla="*/ 0 h 129"/>
                <a:gd name="T50" fmla="*/ 0 w 86"/>
                <a:gd name="T51" fmla="*/ 0 h 129"/>
                <a:gd name="T52" fmla="*/ 0 w 86"/>
                <a:gd name="T53" fmla="*/ 0 h 129"/>
                <a:gd name="T54" fmla="*/ 0 w 86"/>
                <a:gd name="T55" fmla="*/ 0 h 129"/>
                <a:gd name="T56" fmla="*/ 0 w 86"/>
                <a:gd name="T57" fmla="*/ 0 h 129"/>
                <a:gd name="T58" fmla="*/ 0 w 86"/>
                <a:gd name="T59" fmla="*/ 0 h 129"/>
                <a:gd name="T60" fmla="*/ 0 w 86"/>
                <a:gd name="T61" fmla="*/ 0 h 129"/>
                <a:gd name="T62" fmla="*/ 0 w 86"/>
                <a:gd name="T63" fmla="*/ 0 h 129"/>
                <a:gd name="T64" fmla="*/ 0 w 86"/>
                <a:gd name="T65" fmla="*/ 0 h 129"/>
                <a:gd name="T66" fmla="*/ 0 w 86"/>
                <a:gd name="T67" fmla="*/ 0 h 129"/>
                <a:gd name="T68" fmla="*/ 0 w 86"/>
                <a:gd name="T69" fmla="*/ 0 h 129"/>
                <a:gd name="T70" fmla="*/ 0 w 86"/>
                <a:gd name="T71" fmla="*/ 0 h 1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6"/>
                <a:gd name="T109" fmla="*/ 0 h 129"/>
                <a:gd name="T110" fmla="*/ 86 w 86"/>
                <a:gd name="T111" fmla="*/ 129 h 1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6" h="129">
                  <a:moveTo>
                    <a:pt x="0" y="124"/>
                  </a:moveTo>
                  <a:lnTo>
                    <a:pt x="1" y="114"/>
                  </a:lnTo>
                  <a:lnTo>
                    <a:pt x="3" y="104"/>
                  </a:lnTo>
                  <a:lnTo>
                    <a:pt x="5" y="97"/>
                  </a:lnTo>
                  <a:lnTo>
                    <a:pt x="9" y="92"/>
                  </a:lnTo>
                  <a:lnTo>
                    <a:pt x="14" y="86"/>
                  </a:lnTo>
                  <a:lnTo>
                    <a:pt x="20" y="81"/>
                  </a:lnTo>
                  <a:lnTo>
                    <a:pt x="28" y="75"/>
                  </a:lnTo>
                  <a:lnTo>
                    <a:pt x="36" y="70"/>
                  </a:lnTo>
                  <a:lnTo>
                    <a:pt x="45" y="66"/>
                  </a:lnTo>
                  <a:lnTo>
                    <a:pt x="53" y="62"/>
                  </a:lnTo>
                  <a:lnTo>
                    <a:pt x="58" y="59"/>
                  </a:lnTo>
                  <a:lnTo>
                    <a:pt x="62" y="57"/>
                  </a:lnTo>
                  <a:lnTo>
                    <a:pt x="65" y="54"/>
                  </a:lnTo>
                  <a:lnTo>
                    <a:pt x="66" y="50"/>
                  </a:lnTo>
                  <a:lnTo>
                    <a:pt x="67" y="44"/>
                  </a:lnTo>
                  <a:lnTo>
                    <a:pt x="67" y="39"/>
                  </a:lnTo>
                  <a:lnTo>
                    <a:pt x="67" y="34"/>
                  </a:lnTo>
                  <a:lnTo>
                    <a:pt x="66" y="29"/>
                  </a:lnTo>
                  <a:lnTo>
                    <a:pt x="64" y="25"/>
                  </a:lnTo>
                  <a:lnTo>
                    <a:pt x="61" y="22"/>
                  </a:lnTo>
                  <a:lnTo>
                    <a:pt x="58" y="19"/>
                  </a:lnTo>
                  <a:lnTo>
                    <a:pt x="54" y="16"/>
                  </a:lnTo>
                  <a:lnTo>
                    <a:pt x="49" y="14"/>
                  </a:lnTo>
                  <a:lnTo>
                    <a:pt x="44" y="14"/>
                  </a:lnTo>
                  <a:lnTo>
                    <a:pt x="32" y="15"/>
                  </a:lnTo>
                  <a:lnTo>
                    <a:pt x="24" y="21"/>
                  </a:lnTo>
                  <a:lnTo>
                    <a:pt x="19" y="30"/>
                  </a:lnTo>
                  <a:lnTo>
                    <a:pt x="17" y="43"/>
                  </a:lnTo>
                  <a:lnTo>
                    <a:pt x="1" y="42"/>
                  </a:lnTo>
                  <a:lnTo>
                    <a:pt x="1" y="36"/>
                  </a:lnTo>
                  <a:lnTo>
                    <a:pt x="2" y="31"/>
                  </a:lnTo>
                  <a:lnTo>
                    <a:pt x="4" y="25"/>
                  </a:lnTo>
                  <a:lnTo>
                    <a:pt x="6" y="20"/>
                  </a:lnTo>
                  <a:lnTo>
                    <a:pt x="8" y="15"/>
                  </a:lnTo>
                  <a:lnTo>
                    <a:pt x="11" y="11"/>
                  </a:lnTo>
                  <a:lnTo>
                    <a:pt x="15" y="7"/>
                  </a:lnTo>
                  <a:lnTo>
                    <a:pt x="19" y="4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5" y="1"/>
                  </a:lnTo>
                  <a:lnTo>
                    <a:pt x="59" y="3"/>
                  </a:lnTo>
                  <a:lnTo>
                    <a:pt x="64" y="5"/>
                  </a:lnTo>
                  <a:lnTo>
                    <a:pt x="68" y="7"/>
                  </a:lnTo>
                  <a:lnTo>
                    <a:pt x="72" y="10"/>
                  </a:lnTo>
                  <a:lnTo>
                    <a:pt x="75" y="14"/>
                  </a:lnTo>
                  <a:lnTo>
                    <a:pt x="78" y="20"/>
                  </a:lnTo>
                  <a:lnTo>
                    <a:pt x="81" y="24"/>
                  </a:lnTo>
                  <a:lnTo>
                    <a:pt x="83" y="29"/>
                  </a:lnTo>
                  <a:lnTo>
                    <a:pt x="84" y="35"/>
                  </a:lnTo>
                  <a:lnTo>
                    <a:pt x="85" y="41"/>
                  </a:lnTo>
                  <a:lnTo>
                    <a:pt x="84" y="49"/>
                  </a:lnTo>
                  <a:lnTo>
                    <a:pt x="82" y="55"/>
                  </a:lnTo>
                  <a:lnTo>
                    <a:pt x="79" y="61"/>
                  </a:lnTo>
                  <a:lnTo>
                    <a:pt x="76" y="66"/>
                  </a:lnTo>
                  <a:lnTo>
                    <a:pt x="72" y="70"/>
                  </a:lnTo>
                  <a:lnTo>
                    <a:pt x="66" y="73"/>
                  </a:lnTo>
                  <a:lnTo>
                    <a:pt x="60" y="78"/>
                  </a:lnTo>
                  <a:lnTo>
                    <a:pt x="52" y="82"/>
                  </a:lnTo>
                  <a:lnTo>
                    <a:pt x="44" y="86"/>
                  </a:lnTo>
                  <a:lnTo>
                    <a:pt x="38" y="89"/>
                  </a:lnTo>
                  <a:lnTo>
                    <a:pt x="31" y="92"/>
                  </a:lnTo>
                  <a:lnTo>
                    <a:pt x="27" y="95"/>
                  </a:lnTo>
                  <a:lnTo>
                    <a:pt x="24" y="98"/>
                  </a:lnTo>
                  <a:lnTo>
                    <a:pt x="22" y="101"/>
                  </a:lnTo>
                  <a:lnTo>
                    <a:pt x="20" y="106"/>
                  </a:lnTo>
                  <a:lnTo>
                    <a:pt x="18" y="111"/>
                  </a:lnTo>
                  <a:lnTo>
                    <a:pt x="86" y="115"/>
                  </a:lnTo>
                  <a:lnTo>
                    <a:pt x="86" y="129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47" name="Freeform 651"/>
            <p:cNvSpPr>
              <a:spLocks/>
            </p:cNvSpPr>
            <p:nvPr/>
          </p:nvSpPr>
          <p:spPr bwMode="auto">
            <a:xfrm>
              <a:off x="4406" y="2361"/>
              <a:ext cx="9" cy="11"/>
            </a:xfrm>
            <a:custGeom>
              <a:avLst/>
              <a:gdLst>
                <a:gd name="T0" fmla="*/ 0 w 86"/>
                <a:gd name="T1" fmla="*/ 0 h 130"/>
                <a:gd name="T2" fmla="*/ 0 w 86"/>
                <a:gd name="T3" fmla="*/ 0 h 130"/>
                <a:gd name="T4" fmla="*/ 0 w 86"/>
                <a:gd name="T5" fmla="*/ 0 h 130"/>
                <a:gd name="T6" fmla="*/ 0 w 86"/>
                <a:gd name="T7" fmla="*/ 0 h 130"/>
                <a:gd name="T8" fmla="*/ 0 w 86"/>
                <a:gd name="T9" fmla="*/ 0 h 130"/>
                <a:gd name="T10" fmla="*/ 0 w 86"/>
                <a:gd name="T11" fmla="*/ 0 h 130"/>
                <a:gd name="T12" fmla="*/ 0 w 86"/>
                <a:gd name="T13" fmla="*/ 0 h 130"/>
                <a:gd name="T14" fmla="*/ 0 w 86"/>
                <a:gd name="T15" fmla="*/ 0 h 130"/>
                <a:gd name="T16" fmla="*/ 0 w 86"/>
                <a:gd name="T17" fmla="*/ 0 h 130"/>
                <a:gd name="T18" fmla="*/ 0 w 86"/>
                <a:gd name="T19" fmla="*/ 0 h 130"/>
                <a:gd name="T20" fmla="*/ 0 w 86"/>
                <a:gd name="T21" fmla="*/ 0 h 130"/>
                <a:gd name="T22" fmla="*/ 0 w 86"/>
                <a:gd name="T23" fmla="*/ 0 h 130"/>
                <a:gd name="T24" fmla="*/ 0 w 86"/>
                <a:gd name="T25" fmla="*/ 0 h 130"/>
                <a:gd name="T26" fmla="*/ 0 w 86"/>
                <a:gd name="T27" fmla="*/ 0 h 130"/>
                <a:gd name="T28" fmla="*/ 0 w 86"/>
                <a:gd name="T29" fmla="*/ 0 h 130"/>
                <a:gd name="T30" fmla="*/ 0 w 86"/>
                <a:gd name="T31" fmla="*/ 0 h 130"/>
                <a:gd name="T32" fmla="*/ 0 w 86"/>
                <a:gd name="T33" fmla="*/ 0 h 130"/>
                <a:gd name="T34" fmla="*/ 0 w 86"/>
                <a:gd name="T35" fmla="*/ 0 h 130"/>
                <a:gd name="T36" fmla="*/ 0 w 86"/>
                <a:gd name="T37" fmla="*/ 0 h 130"/>
                <a:gd name="T38" fmla="*/ 0 w 86"/>
                <a:gd name="T39" fmla="*/ 0 h 130"/>
                <a:gd name="T40" fmla="*/ 0 w 86"/>
                <a:gd name="T41" fmla="*/ 0 h 130"/>
                <a:gd name="T42" fmla="*/ 0 w 86"/>
                <a:gd name="T43" fmla="*/ 0 h 130"/>
                <a:gd name="T44" fmla="*/ 0 w 86"/>
                <a:gd name="T45" fmla="*/ 0 h 130"/>
                <a:gd name="T46" fmla="*/ 0 w 86"/>
                <a:gd name="T47" fmla="*/ 0 h 130"/>
                <a:gd name="T48" fmla="*/ 0 w 86"/>
                <a:gd name="T49" fmla="*/ 0 h 130"/>
                <a:gd name="T50" fmla="*/ 0 w 86"/>
                <a:gd name="T51" fmla="*/ 0 h 130"/>
                <a:gd name="T52" fmla="*/ 0 w 86"/>
                <a:gd name="T53" fmla="*/ 0 h 130"/>
                <a:gd name="T54" fmla="*/ 0 w 86"/>
                <a:gd name="T55" fmla="*/ 0 h 130"/>
                <a:gd name="T56" fmla="*/ 0 w 86"/>
                <a:gd name="T57" fmla="*/ 0 h 130"/>
                <a:gd name="T58" fmla="*/ 0 w 86"/>
                <a:gd name="T59" fmla="*/ 0 h 130"/>
                <a:gd name="T60" fmla="*/ 0 w 86"/>
                <a:gd name="T61" fmla="*/ 0 h 130"/>
                <a:gd name="T62" fmla="*/ 0 w 86"/>
                <a:gd name="T63" fmla="*/ 0 h 130"/>
                <a:gd name="T64" fmla="*/ 0 w 86"/>
                <a:gd name="T65" fmla="*/ 0 h 130"/>
                <a:gd name="T66" fmla="*/ 0 w 86"/>
                <a:gd name="T67" fmla="*/ 0 h 130"/>
                <a:gd name="T68" fmla="*/ 0 w 86"/>
                <a:gd name="T69" fmla="*/ 0 h 130"/>
                <a:gd name="T70" fmla="*/ 0 w 86"/>
                <a:gd name="T71" fmla="*/ 0 h 130"/>
                <a:gd name="T72" fmla="*/ 0 w 86"/>
                <a:gd name="T73" fmla="*/ 0 h 130"/>
                <a:gd name="T74" fmla="*/ 0 w 86"/>
                <a:gd name="T75" fmla="*/ 0 h 130"/>
                <a:gd name="T76" fmla="*/ 0 w 86"/>
                <a:gd name="T77" fmla="*/ 0 h 130"/>
                <a:gd name="T78" fmla="*/ 0 w 86"/>
                <a:gd name="T79" fmla="*/ 0 h 130"/>
                <a:gd name="T80" fmla="*/ 0 w 86"/>
                <a:gd name="T81" fmla="*/ 0 h 130"/>
                <a:gd name="T82" fmla="*/ 0 w 86"/>
                <a:gd name="T83" fmla="*/ 0 h 130"/>
                <a:gd name="T84" fmla="*/ 0 w 86"/>
                <a:gd name="T85" fmla="*/ 0 h 130"/>
                <a:gd name="T86" fmla="*/ 0 w 86"/>
                <a:gd name="T87" fmla="*/ 0 h 1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6"/>
                <a:gd name="T133" fmla="*/ 0 h 130"/>
                <a:gd name="T134" fmla="*/ 86 w 86"/>
                <a:gd name="T135" fmla="*/ 130 h 1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6" h="130">
                  <a:moveTo>
                    <a:pt x="0" y="92"/>
                  </a:moveTo>
                  <a:lnTo>
                    <a:pt x="17" y="93"/>
                  </a:lnTo>
                  <a:lnTo>
                    <a:pt x="20" y="102"/>
                  </a:lnTo>
                  <a:lnTo>
                    <a:pt x="25" y="109"/>
                  </a:lnTo>
                  <a:lnTo>
                    <a:pt x="33" y="114"/>
                  </a:lnTo>
                  <a:lnTo>
                    <a:pt x="45" y="116"/>
                  </a:lnTo>
                  <a:lnTo>
                    <a:pt x="50" y="116"/>
                  </a:lnTo>
                  <a:lnTo>
                    <a:pt x="55" y="114"/>
                  </a:lnTo>
                  <a:lnTo>
                    <a:pt x="59" y="113"/>
                  </a:lnTo>
                  <a:lnTo>
                    <a:pt x="63" y="110"/>
                  </a:lnTo>
                  <a:lnTo>
                    <a:pt x="66" y="106"/>
                  </a:lnTo>
                  <a:lnTo>
                    <a:pt x="69" y="101"/>
                  </a:lnTo>
                  <a:lnTo>
                    <a:pt x="70" y="96"/>
                  </a:lnTo>
                  <a:lnTo>
                    <a:pt x="71" y="90"/>
                  </a:lnTo>
                  <a:lnTo>
                    <a:pt x="70" y="83"/>
                  </a:lnTo>
                  <a:lnTo>
                    <a:pt x="68" y="77"/>
                  </a:lnTo>
                  <a:lnTo>
                    <a:pt x="65" y="71"/>
                  </a:lnTo>
                  <a:lnTo>
                    <a:pt x="62" y="67"/>
                  </a:lnTo>
                  <a:lnTo>
                    <a:pt x="58" y="63"/>
                  </a:lnTo>
                  <a:lnTo>
                    <a:pt x="53" y="60"/>
                  </a:lnTo>
                  <a:lnTo>
                    <a:pt x="48" y="59"/>
                  </a:lnTo>
                  <a:lnTo>
                    <a:pt x="43" y="58"/>
                  </a:lnTo>
                  <a:lnTo>
                    <a:pt x="38" y="58"/>
                  </a:lnTo>
                  <a:lnTo>
                    <a:pt x="35" y="58"/>
                  </a:lnTo>
                  <a:lnTo>
                    <a:pt x="31" y="59"/>
                  </a:lnTo>
                  <a:lnTo>
                    <a:pt x="28" y="60"/>
                  </a:lnTo>
                  <a:lnTo>
                    <a:pt x="25" y="61"/>
                  </a:lnTo>
                  <a:lnTo>
                    <a:pt x="22" y="63"/>
                  </a:lnTo>
                  <a:lnTo>
                    <a:pt x="20" y="65"/>
                  </a:lnTo>
                  <a:lnTo>
                    <a:pt x="18" y="68"/>
                  </a:lnTo>
                  <a:lnTo>
                    <a:pt x="5" y="66"/>
                  </a:lnTo>
                  <a:lnTo>
                    <a:pt x="12" y="0"/>
                  </a:lnTo>
                  <a:lnTo>
                    <a:pt x="78" y="3"/>
                  </a:lnTo>
                  <a:lnTo>
                    <a:pt x="78" y="19"/>
                  </a:lnTo>
                  <a:lnTo>
                    <a:pt x="25" y="16"/>
                  </a:lnTo>
                  <a:lnTo>
                    <a:pt x="19" y="50"/>
                  </a:lnTo>
                  <a:lnTo>
                    <a:pt x="21" y="49"/>
                  </a:lnTo>
                  <a:lnTo>
                    <a:pt x="24" y="48"/>
                  </a:lnTo>
                  <a:lnTo>
                    <a:pt x="26" y="47"/>
                  </a:lnTo>
                  <a:lnTo>
                    <a:pt x="29" y="46"/>
                  </a:lnTo>
                  <a:lnTo>
                    <a:pt x="33" y="45"/>
                  </a:lnTo>
                  <a:lnTo>
                    <a:pt x="36" y="43"/>
                  </a:lnTo>
                  <a:lnTo>
                    <a:pt x="40" y="43"/>
                  </a:lnTo>
                  <a:lnTo>
                    <a:pt x="44" y="45"/>
                  </a:lnTo>
                  <a:lnTo>
                    <a:pt x="48" y="45"/>
                  </a:lnTo>
                  <a:lnTo>
                    <a:pt x="53" y="46"/>
                  </a:lnTo>
                  <a:lnTo>
                    <a:pt x="57" y="47"/>
                  </a:lnTo>
                  <a:lnTo>
                    <a:pt x="61" y="49"/>
                  </a:lnTo>
                  <a:lnTo>
                    <a:pt x="65" y="50"/>
                  </a:lnTo>
                  <a:lnTo>
                    <a:pt x="68" y="52"/>
                  </a:lnTo>
                  <a:lnTo>
                    <a:pt x="71" y="54"/>
                  </a:lnTo>
                  <a:lnTo>
                    <a:pt x="74" y="56"/>
                  </a:lnTo>
                  <a:lnTo>
                    <a:pt x="77" y="60"/>
                  </a:lnTo>
                  <a:lnTo>
                    <a:pt x="79" y="63"/>
                  </a:lnTo>
                  <a:lnTo>
                    <a:pt x="81" y="66"/>
                  </a:lnTo>
                  <a:lnTo>
                    <a:pt x="83" y="70"/>
                  </a:lnTo>
                  <a:lnTo>
                    <a:pt x="84" y="74"/>
                  </a:lnTo>
                  <a:lnTo>
                    <a:pt x="85" y="78"/>
                  </a:lnTo>
                  <a:lnTo>
                    <a:pt x="86" y="82"/>
                  </a:lnTo>
                  <a:lnTo>
                    <a:pt x="86" y="86"/>
                  </a:lnTo>
                  <a:lnTo>
                    <a:pt x="86" y="92"/>
                  </a:lnTo>
                  <a:lnTo>
                    <a:pt x="86" y="98"/>
                  </a:lnTo>
                  <a:lnTo>
                    <a:pt x="85" y="104"/>
                  </a:lnTo>
                  <a:lnTo>
                    <a:pt x="83" y="109"/>
                  </a:lnTo>
                  <a:lnTo>
                    <a:pt x="80" y="114"/>
                  </a:lnTo>
                  <a:lnTo>
                    <a:pt x="77" y="118"/>
                  </a:lnTo>
                  <a:lnTo>
                    <a:pt x="73" y="121"/>
                  </a:lnTo>
                  <a:lnTo>
                    <a:pt x="69" y="124"/>
                  </a:lnTo>
                  <a:lnTo>
                    <a:pt x="64" y="127"/>
                  </a:lnTo>
                  <a:lnTo>
                    <a:pt x="58" y="128"/>
                  </a:lnTo>
                  <a:lnTo>
                    <a:pt x="51" y="130"/>
                  </a:lnTo>
                  <a:lnTo>
                    <a:pt x="44" y="130"/>
                  </a:lnTo>
                  <a:lnTo>
                    <a:pt x="40" y="129"/>
                  </a:lnTo>
                  <a:lnTo>
                    <a:pt x="35" y="128"/>
                  </a:lnTo>
                  <a:lnTo>
                    <a:pt x="31" y="128"/>
                  </a:lnTo>
                  <a:lnTo>
                    <a:pt x="27" y="127"/>
                  </a:lnTo>
                  <a:lnTo>
                    <a:pt x="23" y="125"/>
                  </a:lnTo>
                  <a:lnTo>
                    <a:pt x="20" y="123"/>
                  </a:lnTo>
                  <a:lnTo>
                    <a:pt x="17" y="121"/>
                  </a:lnTo>
                  <a:lnTo>
                    <a:pt x="14" y="118"/>
                  </a:lnTo>
                  <a:lnTo>
                    <a:pt x="11" y="116"/>
                  </a:lnTo>
                  <a:lnTo>
                    <a:pt x="9" y="113"/>
                  </a:lnTo>
                  <a:lnTo>
                    <a:pt x="7" y="110"/>
                  </a:lnTo>
                  <a:lnTo>
                    <a:pt x="5" y="106"/>
                  </a:lnTo>
                  <a:lnTo>
                    <a:pt x="4" y="102"/>
                  </a:lnTo>
                  <a:lnTo>
                    <a:pt x="2" y="99"/>
                  </a:lnTo>
                  <a:lnTo>
                    <a:pt x="1" y="96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48" name="Freeform 652"/>
            <p:cNvSpPr>
              <a:spLocks/>
            </p:cNvSpPr>
            <p:nvPr/>
          </p:nvSpPr>
          <p:spPr bwMode="auto">
            <a:xfrm>
              <a:off x="4407" y="2388"/>
              <a:ext cx="8" cy="3"/>
            </a:xfrm>
            <a:custGeom>
              <a:avLst/>
              <a:gdLst>
                <a:gd name="T0" fmla="*/ 0 w 76"/>
                <a:gd name="T1" fmla="*/ 0 h 34"/>
                <a:gd name="T2" fmla="*/ 0 w 76"/>
                <a:gd name="T3" fmla="*/ 0 h 34"/>
                <a:gd name="T4" fmla="*/ 0 w 76"/>
                <a:gd name="T5" fmla="*/ 0 h 34"/>
                <a:gd name="T6" fmla="*/ 0 w 76"/>
                <a:gd name="T7" fmla="*/ 0 h 34"/>
                <a:gd name="T8" fmla="*/ 0 w 76"/>
                <a:gd name="T9" fmla="*/ 0 h 34"/>
                <a:gd name="T10" fmla="*/ 0 w 76"/>
                <a:gd name="T11" fmla="*/ 0 h 34"/>
                <a:gd name="T12" fmla="*/ 0 w 76"/>
                <a:gd name="T13" fmla="*/ 0 h 34"/>
                <a:gd name="T14" fmla="*/ 0 w 76"/>
                <a:gd name="T15" fmla="*/ 0 h 34"/>
                <a:gd name="T16" fmla="*/ 0 w 76"/>
                <a:gd name="T17" fmla="*/ 0 h 34"/>
                <a:gd name="T18" fmla="*/ 0 w 76"/>
                <a:gd name="T19" fmla="*/ 0 h 34"/>
                <a:gd name="T20" fmla="*/ 0 w 76"/>
                <a:gd name="T21" fmla="*/ 0 h 34"/>
                <a:gd name="T22" fmla="*/ 0 w 76"/>
                <a:gd name="T23" fmla="*/ 0 h 34"/>
                <a:gd name="T24" fmla="*/ 0 w 76"/>
                <a:gd name="T25" fmla="*/ 0 h 34"/>
                <a:gd name="T26" fmla="*/ 0 w 76"/>
                <a:gd name="T27" fmla="*/ 0 h 34"/>
                <a:gd name="T28" fmla="*/ 0 w 76"/>
                <a:gd name="T29" fmla="*/ 0 h 34"/>
                <a:gd name="T30" fmla="*/ 0 w 76"/>
                <a:gd name="T31" fmla="*/ 0 h 34"/>
                <a:gd name="T32" fmla="*/ 0 w 76"/>
                <a:gd name="T33" fmla="*/ 0 h 34"/>
                <a:gd name="T34" fmla="*/ 0 w 76"/>
                <a:gd name="T35" fmla="*/ 0 h 34"/>
                <a:gd name="T36" fmla="*/ 0 w 76"/>
                <a:gd name="T37" fmla="*/ 0 h 34"/>
                <a:gd name="T38" fmla="*/ 0 w 76"/>
                <a:gd name="T39" fmla="*/ 0 h 34"/>
                <a:gd name="T40" fmla="*/ 0 w 76"/>
                <a:gd name="T41" fmla="*/ 0 h 34"/>
                <a:gd name="T42" fmla="*/ 0 w 76"/>
                <a:gd name="T43" fmla="*/ 0 h 34"/>
                <a:gd name="T44" fmla="*/ 0 w 76"/>
                <a:gd name="T45" fmla="*/ 0 h 34"/>
                <a:gd name="T46" fmla="*/ 0 w 76"/>
                <a:gd name="T47" fmla="*/ 0 h 34"/>
                <a:gd name="T48" fmla="*/ 0 w 76"/>
                <a:gd name="T49" fmla="*/ 0 h 34"/>
                <a:gd name="T50" fmla="*/ 0 w 76"/>
                <a:gd name="T51" fmla="*/ 0 h 34"/>
                <a:gd name="T52" fmla="*/ 0 w 76"/>
                <a:gd name="T53" fmla="*/ 0 h 34"/>
                <a:gd name="T54" fmla="*/ 0 w 76"/>
                <a:gd name="T55" fmla="*/ 0 h 34"/>
                <a:gd name="T56" fmla="*/ 0 w 76"/>
                <a:gd name="T57" fmla="*/ 0 h 34"/>
                <a:gd name="T58" fmla="*/ 0 w 76"/>
                <a:gd name="T59" fmla="*/ 0 h 34"/>
                <a:gd name="T60" fmla="*/ 0 w 76"/>
                <a:gd name="T61" fmla="*/ 0 h 34"/>
                <a:gd name="T62" fmla="*/ 0 w 76"/>
                <a:gd name="T63" fmla="*/ 0 h 34"/>
                <a:gd name="T64" fmla="*/ 0 w 76"/>
                <a:gd name="T65" fmla="*/ 0 h 34"/>
                <a:gd name="T66" fmla="*/ 0 w 76"/>
                <a:gd name="T67" fmla="*/ 0 h 34"/>
                <a:gd name="T68" fmla="*/ 0 w 76"/>
                <a:gd name="T69" fmla="*/ 0 h 34"/>
                <a:gd name="T70" fmla="*/ 0 w 76"/>
                <a:gd name="T71" fmla="*/ 0 h 34"/>
                <a:gd name="T72" fmla="*/ 0 w 76"/>
                <a:gd name="T73" fmla="*/ 0 h 34"/>
                <a:gd name="T74" fmla="*/ 0 w 76"/>
                <a:gd name="T75" fmla="*/ 0 h 34"/>
                <a:gd name="T76" fmla="*/ 0 w 76"/>
                <a:gd name="T77" fmla="*/ 0 h 34"/>
                <a:gd name="T78" fmla="*/ 0 w 76"/>
                <a:gd name="T79" fmla="*/ 0 h 34"/>
                <a:gd name="T80" fmla="*/ 0 w 76"/>
                <a:gd name="T81" fmla="*/ 0 h 34"/>
                <a:gd name="T82" fmla="*/ 0 w 76"/>
                <a:gd name="T83" fmla="*/ 0 h 34"/>
                <a:gd name="T84" fmla="*/ 0 w 76"/>
                <a:gd name="T85" fmla="*/ 0 h 34"/>
                <a:gd name="T86" fmla="*/ 0 w 76"/>
                <a:gd name="T87" fmla="*/ 0 h 34"/>
                <a:gd name="T88" fmla="*/ 0 w 76"/>
                <a:gd name="T89" fmla="*/ 0 h 34"/>
                <a:gd name="T90" fmla="*/ 0 w 76"/>
                <a:gd name="T91" fmla="*/ 0 h 3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6"/>
                <a:gd name="T139" fmla="*/ 0 h 34"/>
                <a:gd name="T140" fmla="*/ 76 w 76"/>
                <a:gd name="T141" fmla="*/ 34 h 3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6" h="34">
                  <a:moveTo>
                    <a:pt x="0" y="34"/>
                  </a:moveTo>
                  <a:lnTo>
                    <a:pt x="0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2" y="18"/>
                  </a:lnTo>
                  <a:lnTo>
                    <a:pt x="4" y="13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9" y="2"/>
                  </a:lnTo>
                  <a:lnTo>
                    <a:pt x="24" y="1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3" y="1"/>
                  </a:lnTo>
                  <a:lnTo>
                    <a:pt x="49" y="2"/>
                  </a:lnTo>
                  <a:lnTo>
                    <a:pt x="54" y="4"/>
                  </a:lnTo>
                  <a:lnTo>
                    <a:pt x="59" y="6"/>
                  </a:lnTo>
                  <a:lnTo>
                    <a:pt x="63" y="9"/>
                  </a:lnTo>
                  <a:lnTo>
                    <a:pt x="66" y="12"/>
                  </a:lnTo>
                  <a:lnTo>
                    <a:pt x="69" y="16"/>
                  </a:lnTo>
                  <a:lnTo>
                    <a:pt x="71" y="20"/>
                  </a:lnTo>
                  <a:lnTo>
                    <a:pt x="73" y="24"/>
                  </a:lnTo>
                  <a:lnTo>
                    <a:pt x="75" y="27"/>
                  </a:lnTo>
                  <a:lnTo>
                    <a:pt x="76" y="31"/>
                  </a:lnTo>
                  <a:lnTo>
                    <a:pt x="76" y="34"/>
                  </a:lnTo>
                  <a:lnTo>
                    <a:pt x="60" y="34"/>
                  </a:lnTo>
                  <a:lnTo>
                    <a:pt x="60" y="30"/>
                  </a:lnTo>
                  <a:lnTo>
                    <a:pt x="58" y="27"/>
                  </a:lnTo>
                  <a:lnTo>
                    <a:pt x="56" y="24"/>
                  </a:lnTo>
                  <a:lnTo>
                    <a:pt x="53" y="21"/>
                  </a:lnTo>
                  <a:lnTo>
                    <a:pt x="50" y="19"/>
                  </a:lnTo>
                  <a:lnTo>
                    <a:pt x="46" y="17"/>
                  </a:lnTo>
                  <a:lnTo>
                    <a:pt x="42" y="16"/>
                  </a:lnTo>
                  <a:lnTo>
                    <a:pt x="36" y="15"/>
                  </a:lnTo>
                  <a:lnTo>
                    <a:pt x="31" y="15"/>
                  </a:lnTo>
                  <a:lnTo>
                    <a:pt x="25" y="16"/>
                  </a:lnTo>
                  <a:lnTo>
                    <a:pt x="22" y="18"/>
                  </a:lnTo>
                  <a:lnTo>
                    <a:pt x="19" y="20"/>
                  </a:lnTo>
                  <a:lnTo>
                    <a:pt x="17" y="23"/>
                  </a:lnTo>
                  <a:lnTo>
                    <a:pt x="16" y="26"/>
                  </a:lnTo>
                  <a:lnTo>
                    <a:pt x="15" y="29"/>
                  </a:lnTo>
                  <a:lnTo>
                    <a:pt x="15" y="33"/>
                  </a:lnTo>
                  <a:lnTo>
                    <a:pt x="15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49" name="Freeform 653"/>
            <p:cNvSpPr>
              <a:spLocks/>
            </p:cNvSpPr>
            <p:nvPr/>
          </p:nvSpPr>
          <p:spPr bwMode="auto">
            <a:xfrm>
              <a:off x="4407" y="2391"/>
              <a:ext cx="9" cy="5"/>
            </a:xfrm>
            <a:custGeom>
              <a:avLst/>
              <a:gdLst>
                <a:gd name="T0" fmla="*/ 0 w 84"/>
                <a:gd name="T1" fmla="*/ 0 h 59"/>
                <a:gd name="T2" fmla="*/ 0 w 84"/>
                <a:gd name="T3" fmla="*/ 0 h 59"/>
                <a:gd name="T4" fmla="*/ 0 w 84"/>
                <a:gd name="T5" fmla="*/ 0 h 59"/>
                <a:gd name="T6" fmla="*/ 0 w 84"/>
                <a:gd name="T7" fmla="*/ 0 h 59"/>
                <a:gd name="T8" fmla="*/ 0 w 84"/>
                <a:gd name="T9" fmla="*/ 0 h 59"/>
                <a:gd name="T10" fmla="*/ 0 w 84"/>
                <a:gd name="T11" fmla="*/ 0 h 59"/>
                <a:gd name="T12" fmla="*/ 0 w 84"/>
                <a:gd name="T13" fmla="*/ 0 h 59"/>
                <a:gd name="T14" fmla="*/ 0 w 84"/>
                <a:gd name="T15" fmla="*/ 0 h 59"/>
                <a:gd name="T16" fmla="*/ 0 w 84"/>
                <a:gd name="T17" fmla="*/ 0 h 59"/>
                <a:gd name="T18" fmla="*/ 0 w 84"/>
                <a:gd name="T19" fmla="*/ 0 h 59"/>
                <a:gd name="T20" fmla="*/ 0 w 84"/>
                <a:gd name="T21" fmla="*/ 0 h 59"/>
                <a:gd name="T22" fmla="*/ 0 w 84"/>
                <a:gd name="T23" fmla="*/ 0 h 59"/>
                <a:gd name="T24" fmla="*/ 0 w 84"/>
                <a:gd name="T25" fmla="*/ 0 h 59"/>
                <a:gd name="T26" fmla="*/ 0 w 84"/>
                <a:gd name="T27" fmla="*/ 0 h 59"/>
                <a:gd name="T28" fmla="*/ 0 w 84"/>
                <a:gd name="T29" fmla="*/ 0 h 59"/>
                <a:gd name="T30" fmla="*/ 0 w 84"/>
                <a:gd name="T31" fmla="*/ 0 h 59"/>
                <a:gd name="T32" fmla="*/ 0 w 84"/>
                <a:gd name="T33" fmla="*/ 0 h 59"/>
                <a:gd name="T34" fmla="*/ 0 w 84"/>
                <a:gd name="T35" fmla="*/ 0 h 59"/>
                <a:gd name="T36" fmla="*/ 0 w 84"/>
                <a:gd name="T37" fmla="*/ 0 h 59"/>
                <a:gd name="T38" fmla="*/ 0 w 84"/>
                <a:gd name="T39" fmla="*/ 0 h 59"/>
                <a:gd name="T40" fmla="*/ 0 w 84"/>
                <a:gd name="T41" fmla="*/ 0 h 59"/>
                <a:gd name="T42" fmla="*/ 0 w 84"/>
                <a:gd name="T43" fmla="*/ 0 h 59"/>
                <a:gd name="T44" fmla="*/ 0 w 84"/>
                <a:gd name="T45" fmla="*/ 0 h 59"/>
                <a:gd name="T46" fmla="*/ 0 w 84"/>
                <a:gd name="T47" fmla="*/ 0 h 59"/>
                <a:gd name="T48" fmla="*/ 0 w 84"/>
                <a:gd name="T49" fmla="*/ 0 h 59"/>
                <a:gd name="T50" fmla="*/ 0 w 84"/>
                <a:gd name="T51" fmla="*/ 0 h 59"/>
                <a:gd name="T52" fmla="*/ 0 w 84"/>
                <a:gd name="T53" fmla="*/ 0 h 59"/>
                <a:gd name="T54" fmla="*/ 0 w 84"/>
                <a:gd name="T55" fmla="*/ 0 h 59"/>
                <a:gd name="T56" fmla="*/ 0 w 84"/>
                <a:gd name="T57" fmla="*/ 0 h 59"/>
                <a:gd name="T58" fmla="*/ 0 w 84"/>
                <a:gd name="T59" fmla="*/ 0 h 59"/>
                <a:gd name="T60" fmla="*/ 0 w 84"/>
                <a:gd name="T61" fmla="*/ 0 h 59"/>
                <a:gd name="T62" fmla="*/ 0 w 84"/>
                <a:gd name="T63" fmla="*/ 0 h 59"/>
                <a:gd name="T64" fmla="*/ 0 w 84"/>
                <a:gd name="T65" fmla="*/ 0 h 59"/>
                <a:gd name="T66" fmla="*/ 0 w 84"/>
                <a:gd name="T67" fmla="*/ 0 h 59"/>
                <a:gd name="T68" fmla="*/ 0 w 84"/>
                <a:gd name="T69" fmla="*/ 0 h 59"/>
                <a:gd name="T70" fmla="*/ 0 w 84"/>
                <a:gd name="T71" fmla="*/ 0 h 5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4"/>
                <a:gd name="T109" fmla="*/ 0 h 59"/>
                <a:gd name="T110" fmla="*/ 84 w 84"/>
                <a:gd name="T111" fmla="*/ 59 h 5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4" h="59">
                  <a:moveTo>
                    <a:pt x="0" y="59"/>
                  </a:moveTo>
                  <a:lnTo>
                    <a:pt x="0" y="59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4" y="36"/>
                  </a:lnTo>
                  <a:lnTo>
                    <a:pt x="10" y="30"/>
                  </a:lnTo>
                  <a:lnTo>
                    <a:pt x="19" y="25"/>
                  </a:lnTo>
                  <a:lnTo>
                    <a:pt x="12" y="21"/>
                  </a:lnTo>
                  <a:lnTo>
                    <a:pt x="7" y="15"/>
                  </a:lnTo>
                  <a:lnTo>
                    <a:pt x="4" y="7"/>
                  </a:lnTo>
                  <a:lnTo>
                    <a:pt x="3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4" y="14"/>
                  </a:lnTo>
                  <a:lnTo>
                    <a:pt x="28" y="17"/>
                  </a:lnTo>
                  <a:lnTo>
                    <a:pt x="33" y="18"/>
                  </a:lnTo>
                  <a:lnTo>
                    <a:pt x="37" y="20"/>
                  </a:lnTo>
                  <a:lnTo>
                    <a:pt x="41" y="20"/>
                  </a:lnTo>
                  <a:lnTo>
                    <a:pt x="45" y="20"/>
                  </a:lnTo>
                  <a:lnTo>
                    <a:pt x="50" y="19"/>
                  </a:lnTo>
                  <a:lnTo>
                    <a:pt x="54" y="18"/>
                  </a:lnTo>
                  <a:lnTo>
                    <a:pt x="57" y="15"/>
                  </a:lnTo>
                  <a:lnTo>
                    <a:pt x="60" y="12"/>
                  </a:lnTo>
                  <a:lnTo>
                    <a:pt x="62" y="8"/>
                  </a:lnTo>
                  <a:lnTo>
                    <a:pt x="63" y="4"/>
                  </a:lnTo>
                  <a:lnTo>
                    <a:pt x="63" y="0"/>
                  </a:lnTo>
                  <a:lnTo>
                    <a:pt x="79" y="0"/>
                  </a:lnTo>
                  <a:lnTo>
                    <a:pt x="79" y="1"/>
                  </a:lnTo>
                  <a:lnTo>
                    <a:pt x="79" y="5"/>
                  </a:lnTo>
                  <a:lnTo>
                    <a:pt x="78" y="8"/>
                  </a:lnTo>
                  <a:lnTo>
                    <a:pt x="78" y="12"/>
                  </a:lnTo>
                  <a:lnTo>
                    <a:pt x="77" y="15"/>
                  </a:lnTo>
                  <a:lnTo>
                    <a:pt x="76" y="18"/>
                  </a:lnTo>
                  <a:lnTo>
                    <a:pt x="74" y="20"/>
                  </a:lnTo>
                  <a:lnTo>
                    <a:pt x="73" y="21"/>
                  </a:lnTo>
                  <a:lnTo>
                    <a:pt x="71" y="23"/>
                  </a:lnTo>
                  <a:lnTo>
                    <a:pt x="69" y="24"/>
                  </a:lnTo>
                  <a:lnTo>
                    <a:pt x="68" y="25"/>
                  </a:lnTo>
                  <a:lnTo>
                    <a:pt x="66" y="27"/>
                  </a:lnTo>
                  <a:lnTo>
                    <a:pt x="64" y="28"/>
                  </a:lnTo>
                  <a:lnTo>
                    <a:pt x="69" y="30"/>
                  </a:lnTo>
                  <a:lnTo>
                    <a:pt x="74" y="33"/>
                  </a:lnTo>
                  <a:lnTo>
                    <a:pt x="77" y="37"/>
                  </a:lnTo>
                  <a:lnTo>
                    <a:pt x="80" y="42"/>
                  </a:lnTo>
                  <a:lnTo>
                    <a:pt x="82" y="46"/>
                  </a:lnTo>
                  <a:lnTo>
                    <a:pt x="83" y="51"/>
                  </a:lnTo>
                  <a:lnTo>
                    <a:pt x="84" y="55"/>
                  </a:lnTo>
                  <a:lnTo>
                    <a:pt x="84" y="59"/>
                  </a:lnTo>
                  <a:lnTo>
                    <a:pt x="68" y="59"/>
                  </a:lnTo>
                  <a:lnTo>
                    <a:pt x="67" y="55"/>
                  </a:lnTo>
                  <a:lnTo>
                    <a:pt x="66" y="50"/>
                  </a:lnTo>
                  <a:lnTo>
                    <a:pt x="64" y="46"/>
                  </a:lnTo>
                  <a:lnTo>
                    <a:pt x="61" y="42"/>
                  </a:lnTo>
                  <a:lnTo>
                    <a:pt x="57" y="38"/>
                  </a:lnTo>
                  <a:lnTo>
                    <a:pt x="53" y="36"/>
                  </a:lnTo>
                  <a:lnTo>
                    <a:pt x="48" y="35"/>
                  </a:lnTo>
                  <a:lnTo>
                    <a:pt x="43" y="34"/>
                  </a:lnTo>
                  <a:lnTo>
                    <a:pt x="39" y="34"/>
                  </a:lnTo>
                  <a:lnTo>
                    <a:pt x="35" y="35"/>
                  </a:lnTo>
                  <a:lnTo>
                    <a:pt x="32" y="36"/>
                  </a:lnTo>
                  <a:lnTo>
                    <a:pt x="28" y="37"/>
                  </a:lnTo>
                  <a:lnTo>
                    <a:pt x="25" y="38"/>
                  </a:lnTo>
                  <a:lnTo>
                    <a:pt x="23" y="41"/>
                  </a:lnTo>
                  <a:lnTo>
                    <a:pt x="21" y="43"/>
                  </a:lnTo>
                  <a:lnTo>
                    <a:pt x="19" y="45"/>
                  </a:lnTo>
                  <a:lnTo>
                    <a:pt x="18" y="48"/>
                  </a:lnTo>
                  <a:lnTo>
                    <a:pt x="17" y="51"/>
                  </a:lnTo>
                  <a:lnTo>
                    <a:pt x="16" y="54"/>
                  </a:lnTo>
                  <a:lnTo>
                    <a:pt x="16" y="57"/>
                  </a:lnTo>
                  <a:lnTo>
                    <a:pt x="16" y="5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50" name="Freeform 654"/>
            <p:cNvSpPr>
              <a:spLocks/>
            </p:cNvSpPr>
            <p:nvPr/>
          </p:nvSpPr>
          <p:spPr bwMode="auto">
            <a:xfrm>
              <a:off x="4407" y="2396"/>
              <a:ext cx="9" cy="3"/>
            </a:xfrm>
            <a:custGeom>
              <a:avLst/>
              <a:gdLst>
                <a:gd name="T0" fmla="*/ 0 w 84"/>
                <a:gd name="T1" fmla="*/ 0 h 40"/>
                <a:gd name="T2" fmla="*/ 0 w 84"/>
                <a:gd name="T3" fmla="*/ 0 h 40"/>
                <a:gd name="T4" fmla="*/ 0 w 84"/>
                <a:gd name="T5" fmla="*/ 0 h 40"/>
                <a:gd name="T6" fmla="*/ 0 w 84"/>
                <a:gd name="T7" fmla="*/ 0 h 40"/>
                <a:gd name="T8" fmla="*/ 0 w 84"/>
                <a:gd name="T9" fmla="*/ 0 h 40"/>
                <a:gd name="T10" fmla="*/ 0 w 84"/>
                <a:gd name="T11" fmla="*/ 0 h 40"/>
                <a:gd name="T12" fmla="*/ 0 w 84"/>
                <a:gd name="T13" fmla="*/ 0 h 40"/>
                <a:gd name="T14" fmla="*/ 0 w 84"/>
                <a:gd name="T15" fmla="*/ 0 h 40"/>
                <a:gd name="T16" fmla="*/ 0 w 84"/>
                <a:gd name="T17" fmla="*/ 0 h 40"/>
                <a:gd name="T18" fmla="*/ 0 w 84"/>
                <a:gd name="T19" fmla="*/ 0 h 40"/>
                <a:gd name="T20" fmla="*/ 0 w 84"/>
                <a:gd name="T21" fmla="*/ 0 h 40"/>
                <a:gd name="T22" fmla="*/ 0 w 84"/>
                <a:gd name="T23" fmla="*/ 0 h 40"/>
                <a:gd name="T24" fmla="*/ 0 w 84"/>
                <a:gd name="T25" fmla="*/ 0 h 40"/>
                <a:gd name="T26" fmla="*/ 0 w 84"/>
                <a:gd name="T27" fmla="*/ 0 h 40"/>
                <a:gd name="T28" fmla="*/ 0 w 84"/>
                <a:gd name="T29" fmla="*/ 0 h 40"/>
                <a:gd name="T30" fmla="*/ 0 w 84"/>
                <a:gd name="T31" fmla="*/ 0 h 40"/>
                <a:gd name="T32" fmla="*/ 0 w 84"/>
                <a:gd name="T33" fmla="*/ 0 h 40"/>
                <a:gd name="T34" fmla="*/ 0 w 84"/>
                <a:gd name="T35" fmla="*/ 0 h 40"/>
                <a:gd name="T36" fmla="*/ 0 w 84"/>
                <a:gd name="T37" fmla="*/ 0 h 40"/>
                <a:gd name="T38" fmla="*/ 0 w 84"/>
                <a:gd name="T39" fmla="*/ 0 h 40"/>
                <a:gd name="T40" fmla="*/ 0 w 84"/>
                <a:gd name="T41" fmla="*/ 0 h 40"/>
                <a:gd name="T42" fmla="*/ 0 w 84"/>
                <a:gd name="T43" fmla="*/ 0 h 40"/>
                <a:gd name="T44" fmla="*/ 0 w 84"/>
                <a:gd name="T45" fmla="*/ 0 h 40"/>
                <a:gd name="T46" fmla="*/ 0 w 84"/>
                <a:gd name="T47" fmla="*/ 0 h 40"/>
                <a:gd name="T48" fmla="*/ 0 w 84"/>
                <a:gd name="T49" fmla="*/ 0 h 40"/>
                <a:gd name="T50" fmla="*/ 0 w 84"/>
                <a:gd name="T51" fmla="*/ 0 h 40"/>
                <a:gd name="T52" fmla="*/ 0 w 84"/>
                <a:gd name="T53" fmla="*/ 0 h 40"/>
                <a:gd name="T54" fmla="*/ 0 w 84"/>
                <a:gd name="T55" fmla="*/ 0 h 40"/>
                <a:gd name="T56" fmla="*/ 0 w 84"/>
                <a:gd name="T57" fmla="*/ 0 h 40"/>
                <a:gd name="T58" fmla="*/ 0 w 84"/>
                <a:gd name="T59" fmla="*/ 0 h 40"/>
                <a:gd name="T60" fmla="*/ 0 w 84"/>
                <a:gd name="T61" fmla="*/ 0 h 40"/>
                <a:gd name="T62" fmla="*/ 0 w 84"/>
                <a:gd name="T63" fmla="*/ 0 h 40"/>
                <a:gd name="T64" fmla="*/ 0 w 84"/>
                <a:gd name="T65" fmla="*/ 0 h 40"/>
                <a:gd name="T66" fmla="*/ 0 w 84"/>
                <a:gd name="T67" fmla="*/ 0 h 40"/>
                <a:gd name="T68" fmla="*/ 0 w 84"/>
                <a:gd name="T69" fmla="*/ 0 h 40"/>
                <a:gd name="T70" fmla="*/ 0 w 84"/>
                <a:gd name="T71" fmla="*/ 0 h 40"/>
                <a:gd name="T72" fmla="*/ 0 w 84"/>
                <a:gd name="T73" fmla="*/ 0 h 40"/>
                <a:gd name="T74" fmla="*/ 0 w 84"/>
                <a:gd name="T75" fmla="*/ 0 h 40"/>
                <a:gd name="T76" fmla="*/ 0 w 84"/>
                <a:gd name="T77" fmla="*/ 0 h 40"/>
                <a:gd name="T78" fmla="*/ 0 w 84"/>
                <a:gd name="T79" fmla="*/ 0 h 40"/>
                <a:gd name="T80" fmla="*/ 0 w 84"/>
                <a:gd name="T81" fmla="*/ 0 h 40"/>
                <a:gd name="T82" fmla="*/ 0 w 84"/>
                <a:gd name="T83" fmla="*/ 0 h 40"/>
                <a:gd name="T84" fmla="*/ 0 w 84"/>
                <a:gd name="T85" fmla="*/ 0 h 40"/>
                <a:gd name="T86" fmla="*/ 0 w 84"/>
                <a:gd name="T87" fmla="*/ 0 h 40"/>
                <a:gd name="T88" fmla="*/ 0 w 84"/>
                <a:gd name="T89" fmla="*/ 0 h 40"/>
                <a:gd name="T90" fmla="*/ 0 w 84"/>
                <a:gd name="T91" fmla="*/ 0 h 40"/>
                <a:gd name="T92" fmla="*/ 0 w 84"/>
                <a:gd name="T93" fmla="*/ 0 h 40"/>
                <a:gd name="T94" fmla="*/ 0 w 84"/>
                <a:gd name="T95" fmla="*/ 0 h 40"/>
                <a:gd name="T96" fmla="*/ 0 w 84"/>
                <a:gd name="T97" fmla="*/ 0 h 40"/>
                <a:gd name="T98" fmla="*/ 0 w 84"/>
                <a:gd name="T99" fmla="*/ 0 h 40"/>
                <a:gd name="T100" fmla="*/ 0 w 84"/>
                <a:gd name="T101" fmla="*/ 0 h 40"/>
                <a:gd name="T102" fmla="*/ 0 w 84"/>
                <a:gd name="T103" fmla="*/ 0 h 4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4"/>
                <a:gd name="T157" fmla="*/ 0 h 40"/>
                <a:gd name="T158" fmla="*/ 84 w 84"/>
                <a:gd name="T159" fmla="*/ 40 h 4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4" h="40">
                  <a:moveTo>
                    <a:pt x="0" y="0"/>
                  </a:moveTo>
                  <a:lnTo>
                    <a:pt x="1" y="3"/>
                  </a:lnTo>
                  <a:lnTo>
                    <a:pt x="1" y="7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6" y="20"/>
                  </a:lnTo>
                  <a:lnTo>
                    <a:pt x="9" y="24"/>
                  </a:lnTo>
                  <a:lnTo>
                    <a:pt x="13" y="27"/>
                  </a:lnTo>
                  <a:lnTo>
                    <a:pt x="16" y="30"/>
                  </a:lnTo>
                  <a:lnTo>
                    <a:pt x="20" y="32"/>
                  </a:lnTo>
                  <a:lnTo>
                    <a:pt x="23" y="34"/>
                  </a:lnTo>
                  <a:lnTo>
                    <a:pt x="27" y="36"/>
                  </a:lnTo>
                  <a:lnTo>
                    <a:pt x="32" y="37"/>
                  </a:lnTo>
                  <a:lnTo>
                    <a:pt x="36" y="37"/>
                  </a:lnTo>
                  <a:lnTo>
                    <a:pt x="40" y="38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52" y="38"/>
                  </a:lnTo>
                  <a:lnTo>
                    <a:pt x="56" y="37"/>
                  </a:lnTo>
                  <a:lnTo>
                    <a:pt x="60" y="36"/>
                  </a:lnTo>
                  <a:lnTo>
                    <a:pt x="64" y="35"/>
                  </a:lnTo>
                  <a:lnTo>
                    <a:pt x="67" y="33"/>
                  </a:lnTo>
                  <a:lnTo>
                    <a:pt x="70" y="31"/>
                  </a:lnTo>
                  <a:lnTo>
                    <a:pt x="73" y="29"/>
                  </a:lnTo>
                  <a:lnTo>
                    <a:pt x="76" y="26"/>
                  </a:lnTo>
                  <a:lnTo>
                    <a:pt x="78" y="23"/>
                  </a:lnTo>
                  <a:lnTo>
                    <a:pt x="80" y="20"/>
                  </a:lnTo>
                  <a:lnTo>
                    <a:pt x="82" y="17"/>
                  </a:lnTo>
                  <a:lnTo>
                    <a:pt x="83" y="13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1"/>
                  </a:lnTo>
                  <a:lnTo>
                    <a:pt x="84" y="0"/>
                  </a:lnTo>
                  <a:lnTo>
                    <a:pt x="68" y="0"/>
                  </a:lnTo>
                  <a:lnTo>
                    <a:pt x="68" y="2"/>
                  </a:lnTo>
                  <a:lnTo>
                    <a:pt x="67" y="13"/>
                  </a:lnTo>
                  <a:lnTo>
                    <a:pt x="63" y="20"/>
                  </a:lnTo>
                  <a:lnTo>
                    <a:pt x="55" y="24"/>
                  </a:lnTo>
                  <a:lnTo>
                    <a:pt x="44" y="25"/>
                  </a:lnTo>
                  <a:lnTo>
                    <a:pt x="40" y="24"/>
                  </a:lnTo>
                  <a:lnTo>
                    <a:pt x="36" y="23"/>
                  </a:lnTo>
                  <a:lnTo>
                    <a:pt x="32" y="22"/>
                  </a:lnTo>
                  <a:lnTo>
                    <a:pt x="28" y="21"/>
                  </a:lnTo>
                  <a:lnTo>
                    <a:pt x="25" y="19"/>
                  </a:lnTo>
                  <a:lnTo>
                    <a:pt x="23" y="16"/>
                  </a:lnTo>
                  <a:lnTo>
                    <a:pt x="21" y="13"/>
                  </a:lnTo>
                  <a:lnTo>
                    <a:pt x="19" y="10"/>
                  </a:lnTo>
                  <a:lnTo>
                    <a:pt x="18" y="6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51" name="Freeform 655"/>
            <p:cNvSpPr>
              <a:spLocks/>
            </p:cNvSpPr>
            <p:nvPr/>
          </p:nvSpPr>
          <p:spPr bwMode="auto">
            <a:xfrm>
              <a:off x="4407" y="2416"/>
              <a:ext cx="8" cy="5"/>
            </a:xfrm>
            <a:custGeom>
              <a:avLst/>
              <a:gdLst>
                <a:gd name="T0" fmla="*/ 0 w 84"/>
                <a:gd name="T1" fmla="*/ 0 h 65"/>
                <a:gd name="T2" fmla="*/ 0 w 84"/>
                <a:gd name="T3" fmla="*/ 0 h 65"/>
                <a:gd name="T4" fmla="*/ 0 w 84"/>
                <a:gd name="T5" fmla="*/ 0 h 65"/>
                <a:gd name="T6" fmla="*/ 0 w 84"/>
                <a:gd name="T7" fmla="*/ 0 h 65"/>
                <a:gd name="T8" fmla="*/ 0 w 84"/>
                <a:gd name="T9" fmla="*/ 0 h 65"/>
                <a:gd name="T10" fmla="*/ 0 w 84"/>
                <a:gd name="T11" fmla="*/ 0 h 65"/>
                <a:gd name="T12" fmla="*/ 0 w 84"/>
                <a:gd name="T13" fmla="*/ 0 h 65"/>
                <a:gd name="T14" fmla="*/ 0 w 84"/>
                <a:gd name="T15" fmla="*/ 0 h 65"/>
                <a:gd name="T16" fmla="*/ 0 w 84"/>
                <a:gd name="T17" fmla="*/ 0 h 65"/>
                <a:gd name="T18" fmla="*/ 0 w 84"/>
                <a:gd name="T19" fmla="*/ 0 h 65"/>
                <a:gd name="T20" fmla="*/ 0 w 84"/>
                <a:gd name="T21" fmla="*/ 0 h 65"/>
                <a:gd name="T22" fmla="*/ 0 w 84"/>
                <a:gd name="T23" fmla="*/ 0 h 65"/>
                <a:gd name="T24" fmla="*/ 0 w 84"/>
                <a:gd name="T25" fmla="*/ 0 h 65"/>
                <a:gd name="T26" fmla="*/ 0 w 84"/>
                <a:gd name="T27" fmla="*/ 0 h 65"/>
                <a:gd name="T28" fmla="*/ 0 w 84"/>
                <a:gd name="T29" fmla="*/ 0 h 65"/>
                <a:gd name="T30" fmla="*/ 0 w 84"/>
                <a:gd name="T31" fmla="*/ 0 h 65"/>
                <a:gd name="T32" fmla="*/ 0 w 84"/>
                <a:gd name="T33" fmla="*/ 0 h 65"/>
                <a:gd name="T34" fmla="*/ 0 w 84"/>
                <a:gd name="T35" fmla="*/ 0 h 65"/>
                <a:gd name="T36" fmla="*/ 0 w 84"/>
                <a:gd name="T37" fmla="*/ 0 h 65"/>
                <a:gd name="T38" fmla="*/ 0 w 84"/>
                <a:gd name="T39" fmla="*/ 0 h 65"/>
                <a:gd name="T40" fmla="*/ 0 w 84"/>
                <a:gd name="T41" fmla="*/ 0 h 65"/>
                <a:gd name="T42" fmla="*/ 0 w 84"/>
                <a:gd name="T43" fmla="*/ 0 h 65"/>
                <a:gd name="T44" fmla="*/ 0 w 84"/>
                <a:gd name="T45" fmla="*/ 0 h 65"/>
                <a:gd name="T46" fmla="*/ 0 w 84"/>
                <a:gd name="T47" fmla="*/ 0 h 65"/>
                <a:gd name="T48" fmla="*/ 0 w 84"/>
                <a:gd name="T49" fmla="*/ 0 h 65"/>
                <a:gd name="T50" fmla="*/ 0 w 84"/>
                <a:gd name="T51" fmla="*/ 0 h 65"/>
                <a:gd name="T52" fmla="*/ 0 w 84"/>
                <a:gd name="T53" fmla="*/ 0 h 65"/>
                <a:gd name="T54" fmla="*/ 0 w 84"/>
                <a:gd name="T55" fmla="*/ 0 h 65"/>
                <a:gd name="T56" fmla="*/ 0 w 84"/>
                <a:gd name="T57" fmla="*/ 0 h 65"/>
                <a:gd name="T58" fmla="*/ 0 w 84"/>
                <a:gd name="T59" fmla="*/ 0 h 65"/>
                <a:gd name="T60" fmla="*/ 0 w 84"/>
                <a:gd name="T61" fmla="*/ 0 h 65"/>
                <a:gd name="T62" fmla="*/ 0 w 84"/>
                <a:gd name="T63" fmla="*/ 0 h 65"/>
                <a:gd name="T64" fmla="*/ 0 w 84"/>
                <a:gd name="T65" fmla="*/ 0 h 65"/>
                <a:gd name="T66" fmla="*/ 0 w 84"/>
                <a:gd name="T67" fmla="*/ 0 h 65"/>
                <a:gd name="T68" fmla="*/ 0 w 84"/>
                <a:gd name="T69" fmla="*/ 0 h 65"/>
                <a:gd name="T70" fmla="*/ 0 w 84"/>
                <a:gd name="T71" fmla="*/ 0 h 65"/>
                <a:gd name="T72" fmla="*/ 0 w 84"/>
                <a:gd name="T73" fmla="*/ 0 h 65"/>
                <a:gd name="T74" fmla="*/ 0 w 84"/>
                <a:gd name="T75" fmla="*/ 0 h 65"/>
                <a:gd name="T76" fmla="*/ 0 w 84"/>
                <a:gd name="T77" fmla="*/ 0 h 65"/>
                <a:gd name="T78" fmla="*/ 0 w 84"/>
                <a:gd name="T79" fmla="*/ 0 h 65"/>
                <a:gd name="T80" fmla="*/ 0 w 84"/>
                <a:gd name="T81" fmla="*/ 0 h 65"/>
                <a:gd name="T82" fmla="*/ 0 w 84"/>
                <a:gd name="T83" fmla="*/ 0 h 65"/>
                <a:gd name="T84" fmla="*/ 0 w 84"/>
                <a:gd name="T85" fmla="*/ 0 h 65"/>
                <a:gd name="T86" fmla="*/ 0 w 84"/>
                <a:gd name="T87" fmla="*/ 0 h 65"/>
                <a:gd name="T88" fmla="*/ 0 w 84"/>
                <a:gd name="T89" fmla="*/ 0 h 65"/>
                <a:gd name="T90" fmla="*/ 0 w 84"/>
                <a:gd name="T91" fmla="*/ 0 h 65"/>
                <a:gd name="T92" fmla="*/ 0 w 84"/>
                <a:gd name="T93" fmla="*/ 0 h 65"/>
                <a:gd name="T94" fmla="*/ 0 w 84"/>
                <a:gd name="T95" fmla="*/ 0 h 65"/>
                <a:gd name="T96" fmla="*/ 0 w 84"/>
                <a:gd name="T97" fmla="*/ 0 h 65"/>
                <a:gd name="T98" fmla="*/ 0 w 84"/>
                <a:gd name="T99" fmla="*/ 0 h 65"/>
                <a:gd name="T100" fmla="*/ 0 w 84"/>
                <a:gd name="T101" fmla="*/ 0 h 65"/>
                <a:gd name="T102" fmla="*/ 0 w 84"/>
                <a:gd name="T103" fmla="*/ 0 h 65"/>
                <a:gd name="T104" fmla="*/ 0 w 84"/>
                <a:gd name="T105" fmla="*/ 0 h 65"/>
                <a:gd name="T106" fmla="*/ 0 w 84"/>
                <a:gd name="T107" fmla="*/ 0 h 65"/>
                <a:gd name="T108" fmla="*/ 0 w 84"/>
                <a:gd name="T109" fmla="*/ 0 h 65"/>
                <a:gd name="T110" fmla="*/ 0 w 84"/>
                <a:gd name="T111" fmla="*/ 0 h 65"/>
                <a:gd name="T112" fmla="*/ 0 w 84"/>
                <a:gd name="T113" fmla="*/ 0 h 65"/>
                <a:gd name="T114" fmla="*/ 0 w 84"/>
                <a:gd name="T115" fmla="*/ 0 h 65"/>
                <a:gd name="T116" fmla="*/ 0 w 84"/>
                <a:gd name="T117" fmla="*/ 0 h 65"/>
                <a:gd name="T118" fmla="*/ 0 w 84"/>
                <a:gd name="T119" fmla="*/ 0 h 6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"/>
                <a:gd name="T181" fmla="*/ 0 h 65"/>
                <a:gd name="T182" fmla="*/ 84 w 84"/>
                <a:gd name="T183" fmla="*/ 65 h 6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" h="65">
                  <a:moveTo>
                    <a:pt x="0" y="65"/>
                  </a:moveTo>
                  <a:lnTo>
                    <a:pt x="0" y="64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1" y="45"/>
                  </a:lnTo>
                  <a:lnTo>
                    <a:pt x="2" y="38"/>
                  </a:lnTo>
                  <a:lnTo>
                    <a:pt x="4" y="30"/>
                  </a:lnTo>
                  <a:lnTo>
                    <a:pt x="5" y="24"/>
                  </a:lnTo>
                  <a:lnTo>
                    <a:pt x="8" y="19"/>
                  </a:lnTo>
                  <a:lnTo>
                    <a:pt x="11" y="14"/>
                  </a:lnTo>
                  <a:lnTo>
                    <a:pt x="14" y="10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0" y="0"/>
                  </a:lnTo>
                  <a:lnTo>
                    <a:pt x="46" y="1"/>
                  </a:lnTo>
                  <a:lnTo>
                    <a:pt x="52" y="2"/>
                  </a:lnTo>
                  <a:lnTo>
                    <a:pt x="58" y="4"/>
                  </a:lnTo>
                  <a:lnTo>
                    <a:pt x="63" y="8"/>
                  </a:lnTo>
                  <a:lnTo>
                    <a:pt x="67" y="12"/>
                  </a:lnTo>
                  <a:lnTo>
                    <a:pt x="71" y="17"/>
                  </a:lnTo>
                  <a:lnTo>
                    <a:pt x="74" y="22"/>
                  </a:lnTo>
                  <a:lnTo>
                    <a:pt x="77" y="29"/>
                  </a:lnTo>
                  <a:lnTo>
                    <a:pt x="80" y="38"/>
                  </a:lnTo>
                  <a:lnTo>
                    <a:pt x="82" y="46"/>
                  </a:lnTo>
                  <a:lnTo>
                    <a:pt x="83" y="55"/>
                  </a:lnTo>
                  <a:lnTo>
                    <a:pt x="84" y="65"/>
                  </a:lnTo>
                  <a:lnTo>
                    <a:pt x="68" y="65"/>
                  </a:lnTo>
                  <a:lnTo>
                    <a:pt x="68" y="59"/>
                  </a:lnTo>
                  <a:lnTo>
                    <a:pt x="67" y="51"/>
                  </a:lnTo>
                  <a:lnTo>
                    <a:pt x="65" y="44"/>
                  </a:lnTo>
                  <a:lnTo>
                    <a:pt x="64" y="38"/>
                  </a:lnTo>
                  <a:lnTo>
                    <a:pt x="62" y="32"/>
                  </a:lnTo>
                  <a:lnTo>
                    <a:pt x="60" y="27"/>
                  </a:lnTo>
                  <a:lnTo>
                    <a:pt x="58" y="24"/>
                  </a:lnTo>
                  <a:lnTo>
                    <a:pt x="55" y="21"/>
                  </a:lnTo>
                  <a:lnTo>
                    <a:pt x="52" y="18"/>
                  </a:lnTo>
                  <a:lnTo>
                    <a:pt x="48" y="16"/>
                  </a:lnTo>
                  <a:lnTo>
                    <a:pt x="45" y="15"/>
                  </a:lnTo>
                  <a:lnTo>
                    <a:pt x="41" y="15"/>
                  </a:lnTo>
                  <a:lnTo>
                    <a:pt x="37" y="15"/>
                  </a:lnTo>
                  <a:lnTo>
                    <a:pt x="32" y="16"/>
                  </a:lnTo>
                  <a:lnTo>
                    <a:pt x="29" y="18"/>
                  </a:lnTo>
                  <a:lnTo>
                    <a:pt x="26" y="20"/>
                  </a:lnTo>
                  <a:lnTo>
                    <a:pt x="23" y="24"/>
                  </a:lnTo>
                  <a:lnTo>
                    <a:pt x="21" y="28"/>
                  </a:lnTo>
                  <a:lnTo>
                    <a:pt x="19" y="32"/>
                  </a:lnTo>
                  <a:lnTo>
                    <a:pt x="18" y="38"/>
                  </a:lnTo>
                  <a:lnTo>
                    <a:pt x="17" y="43"/>
                  </a:lnTo>
                  <a:lnTo>
                    <a:pt x="16" y="49"/>
                  </a:lnTo>
                  <a:lnTo>
                    <a:pt x="16" y="55"/>
                  </a:lnTo>
                  <a:lnTo>
                    <a:pt x="16" y="61"/>
                  </a:lnTo>
                  <a:lnTo>
                    <a:pt x="16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52" name="Freeform 656"/>
            <p:cNvSpPr>
              <a:spLocks/>
            </p:cNvSpPr>
            <p:nvPr/>
          </p:nvSpPr>
          <p:spPr bwMode="auto">
            <a:xfrm>
              <a:off x="4407" y="2421"/>
              <a:ext cx="8" cy="6"/>
            </a:xfrm>
            <a:custGeom>
              <a:avLst/>
              <a:gdLst>
                <a:gd name="T0" fmla="*/ 0 w 84"/>
                <a:gd name="T1" fmla="*/ 0 h 67"/>
                <a:gd name="T2" fmla="*/ 0 w 84"/>
                <a:gd name="T3" fmla="*/ 0 h 67"/>
                <a:gd name="T4" fmla="*/ 0 w 84"/>
                <a:gd name="T5" fmla="*/ 0 h 67"/>
                <a:gd name="T6" fmla="*/ 0 w 84"/>
                <a:gd name="T7" fmla="*/ 0 h 67"/>
                <a:gd name="T8" fmla="*/ 0 w 84"/>
                <a:gd name="T9" fmla="*/ 0 h 67"/>
                <a:gd name="T10" fmla="*/ 0 w 84"/>
                <a:gd name="T11" fmla="*/ 0 h 67"/>
                <a:gd name="T12" fmla="*/ 0 w 84"/>
                <a:gd name="T13" fmla="*/ 0 h 67"/>
                <a:gd name="T14" fmla="*/ 0 w 84"/>
                <a:gd name="T15" fmla="*/ 0 h 67"/>
                <a:gd name="T16" fmla="*/ 0 w 84"/>
                <a:gd name="T17" fmla="*/ 0 h 67"/>
                <a:gd name="T18" fmla="*/ 0 w 84"/>
                <a:gd name="T19" fmla="*/ 0 h 67"/>
                <a:gd name="T20" fmla="*/ 0 w 84"/>
                <a:gd name="T21" fmla="*/ 0 h 67"/>
                <a:gd name="T22" fmla="*/ 0 w 84"/>
                <a:gd name="T23" fmla="*/ 0 h 67"/>
                <a:gd name="T24" fmla="*/ 0 w 84"/>
                <a:gd name="T25" fmla="*/ 0 h 67"/>
                <a:gd name="T26" fmla="*/ 0 w 84"/>
                <a:gd name="T27" fmla="*/ 0 h 67"/>
                <a:gd name="T28" fmla="*/ 0 w 84"/>
                <a:gd name="T29" fmla="*/ 0 h 67"/>
                <a:gd name="T30" fmla="*/ 0 w 84"/>
                <a:gd name="T31" fmla="*/ 0 h 67"/>
                <a:gd name="T32" fmla="*/ 0 w 84"/>
                <a:gd name="T33" fmla="*/ 0 h 67"/>
                <a:gd name="T34" fmla="*/ 0 w 84"/>
                <a:gd name="T35" fmla="*/ 0 h 67"/>
                <a:gd name="T36" fmla="*/ 0 w 84"/>
                <a:gd name="T37" fmla="*/ 0 h 67"/>
                <a:gd name="T38" fmla="*/ 0 w 84"/>
                <a:gd name="T39" fmla="*/ 0 h 67"/>
                <a:gd name="T40" fmla="*/ 0 w 84"/>
                <a:gd name="T41" fmla="*/ 0 h 67"/>
                <a:gd name="T42" fmla="*/ 0 w 84"/>
                <a:gd name="T43" fmla="*/ 0 h 67"/>
                <a:gd name="T44" fmla="*/ 0 w 84"/>
                <a:gd name="T45" fmla="*/ 0 h 67"/>
                <a:gd name="T46" fmla="*/ 0 w 84"/>
                <a:gd name="T47" fmla="*/ 0 h 67"/>
                <a:gd name="T48" fmla="*/ 0 w 84"/>
                <a:gd name="T49" fmla="*/ 0 h 67"/>
                <a:gd name="T50" fmla="*/ 0 w 84"/>
                <a:gd name="T51" fmla="*/ 0 h 67"/>
                <a:gd name="T52" fmla="*/ 0 w 84"/>
                <a:gd name="T53" fmla="*/ 0 h 67"/>
                <a:gd name="T54" fmla="*/ 0 w 84"/>
                <a:gd name="T55" fmla="*/ 0 h 67"/>
                <a:gd name="T56" fmla="*/ 0 w 84"/>
                <a:gd name="T57" fmla="*/ 0 h 67"/>
                <a:gd name="T58" fmla="*/ 0 w 84"/>
                <a:gd name="T59" fmla="*/ 0 h 67"/>
                <a:gd name="T60" fmla="*/ 0 w 84"/>
                <a:gd name="T61" fmla="*/ 0 h 67"/>
                <a:gd name="T62" fmla="*/ 0 w 84"/>
                <a:gd name="T63" fmla="*/ 0 h 67"/>
                <a:gd name="T64" fmla="*/ 0 w 84"/>
                <a:gd name="T65" fmla="*/ 0 h 67"/>
                <a:gd name="T66" fmla="*/ 0 w 84"/>
                <a:gd name="T67" fmla="*/ 0 h 67"/>
                <a:gd name="T68" fmla="*/ 0 w 84"/>
                <a:gd name="T69" fmla="*/ 0 h 67"/>
                <a:gd name="T70" fmla="*/ 0 w 84"/>
                <a:gd name="T71" fmla="*/ 0 h 67"/>
                <a:gd name="T72" fmla="*/ 0 w 84"/>
                <a:gd name="T73" fmla="*/ 0 h 67"/>
                <a:gd name="T74" fmla="*/ 0 w 84"/>
                <a:gd name="T75" fmla="*/ 0 h 67"/>
                <a:gd name="T76" fmla="*/ 0 w 84"/>
                <a:gd name="T77" fmla="*/ 0 h 67"/>
                <a:gd name="T78" fmla="*/ 0 w 84"/>
                <a:gd name="T79" fmla="*/ 0 h 67"/>
                <a:gd name="T80" fmla="*/ 0 w 84"/>
                <a:gd name="T81" fmla="*/ 0 h 67"/>
                <a:gd name="T82" fmla="*/ 0 w 84"/>
                <a:gd name="T83" fmla="*/ 0 h 67"/>
                <a:gd name="T84" fmla="*/ 0 w 84"/>
                <a:gd name="T85" fmla="*/ 0 h 67"/>
                <a:gd name="T86" fmla="*/ 0 w 84"/>
                <a:gd name="T87" fmla="*/ 0 h 67"/>
                <a:gd name="T88" fmla="*/ 0 w 84"/>
                <a:gd name="T89" fmla="*/ 0 h 67"/>
                <a:gd name="T90" fmla="*/ 0 w 84"/>
                <a:gd name="T91" fmla="*/ 0 h 67"/>
                <a:gd name="T92" fmla="*/ 0 w 84"/>
                <a:gd name="T93" fmla="*/ 0 h 67"/>
                <a:gd name="T94" fmla="*/ 0 w 84"/>
                <a:gd name="T95" fmla="*/ 0 h 67"/>
                <a:gd name="T96" fmla="*/ 0 w 84"/>
                <a:gd name="T97" fmla="*/ 0 h 67"/>
                <a:gd name="T98" fmla="*/ 0 w 84"/>
                <a:gd name="T99" fmla="*/ 0 h 67"/>
                <a:gd name="T100" fmla="*/ 0 w 84"/>
                <a:gd name="T101" fmla="*/ 0 h 67"/>
                <a:gd name="T102" fmla="*/ 0 w 84"/>
                <a:gd name="T103" fmla="*/ 0 h 67"/>
                <a:gd name="T104" fmla="*/ 0 w 84"/>
                <a:gd name="T105" fmla="*/ 0 h 67"/>
                <a:gd name="T106" fmla="*/ 0 w 84"/>
                <a:gd name="T107" fmla="*/ 0 h 67"/>
                <a:gd name="T108" fmla="*/ 0 w 84"/>
                <a:gd name="T109" fmla="*/ 0 h 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4"/>
                <a:gd name="T166" fmla="*/ 0 h 67"/>
                <a:gd name="T167" fmla="*/ 84 w 84"/>
                <a:gd name="T168" fmla="*/ 67 h 6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4" h="67">
                  <a:moveTo>
                    <a:pt x="0" y="0"/>
                  </a:moveTo>
                  <a:lnTo>
                    <a:pt x="0" y="2"/>
                  </a:lnTo>
                  <a:lnTo>
                    <a:pt x="0" y="10"/>
                  </a:lnTo>
                  <a:lnTo>
                    <a:pt x="1" y="18"/>
                  </a:lnTo>
                  <a:lnTo>
                    <a:pt x="2" y="25"/>
                  </a:lnTo>
                  <a:lnTo>
                    <a:pt x="4" y="33"/>
                  </a:lnTo>
                  <a:lnTo>
                    <a:pt x="7" y="40"/>
                  </a:lnTo>
                  <a:lnTo>
                    <a:pt x="10" y="46"/>
                  </a:lnTo>
                  <a:lnTo>
                    <a:pt x="14" y="52"/>
                  </a:lnTo>
                  <a:lnTo>
                    <a:pt x="19" y="56"/>
                  </a:lnTo>
                  <a:lnTo>
                    <a:pt x="24" y="61"/>
                  </a:lnTo>
                  <a:lnTo>
                    <a:pt x="29" y="64"/>
                  </a:lnTo>
                  <a:lnTo>
                    <a:pt x="36" y="66"/>
                  </a:lnTo>
                  <a:lnTo>
                    <a:pt x="43" y="67"/>
                  </a:lnTo>
                  <a:lnTo>
                    <a:pt x="48" y="67"/>
                  </a:lnTo>
                  <a:lnTo>
                    <a:pt x="53" y="66"/>
                  </a:lnTo>
                  <a:lnTo>
                    <a:pt x="58" y="65"/>
                  </a:lnTo>
                  <a:lnTo>
                    <a:pt x="62" y="63"/>
                  </a:lnTo>
                  <a:lnTo>
                    <a:pt x="66" y="61"/>
                  </a:lnTo>
                  <a:lnTo>
                    <a:pt x="69" y="57"/>
                  </a:lnTo>
                  <a:lnTo>
                    <a:pt x="72" y="54"/>
                  </a:lnTo>
                  <a:lnTo>
                    <a:pt x="75" y="50"/>
                  </a:lnTo>
                  <a:lnTo>
                    <a:pt x="77" y="46"/>
                  </a:lnTo>
                  <a:lnTo>
                    <a:pt x="79" y="42"/>
                  </a:lnTo>
                  <a:lnTo>
                    <a:pt x="81" y="37"/>
                  </a:lnTo>
                  <a:lnTo>
                    <a:pt x="83" y="32"/>
                  </a:lnTo>
                  <a:lnTo>
                    <a:pt x="83" y="25"/>
                  </a:lnTo>
                  <a:lnTo>
                    <a:pt x="84" y="19"/>
                  </a:lnTo>
                  <a:lnTo>
                    <a:pt x="84" y="13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68" y="0"/>
                  </a:lnTo>
                  <a:lnTo>
                    <a:pt x="68" y="3"/>
                  </a:lnTo>
                  <a:lnTo>
                    <a:pt x="68" y="9"/>
                  </a:lnTo>
                  <a:lnTo>
                    <a:pt x="67" y="14"/>
                  </a:lnTo>
                  <a:lnTo>
                    <a:pt x="67" y="20"/>
                  </a:lnTo>
                  <a:lnTo>
                    <a:pt x="66" y="25"/>
                  </a:lnTo>
                  <a:lnTo>
                    <a:pt x="66" y="31"/>
                  </a:lnTo>
                  <a:lnTo>
                    <a:pt x="65" y="36"/>
                  </a:lnTo>
                  <a:lnTo>
                    <a:pt x="63" y="41"/>
                  </a:lnTo>
                  <a:lnTo>
                    <a:pt x="60" y="45"/>
                  </a:lnTo>
                  <a:lnTo>
                    <a:pt x="57" y="49"/>
                  </a:lnTo>
                  <a:lnTo>
                    <a:pt x="53" y="51"/>
                  </a:lnTo>
                  <a:lnTo>
                    <a:pt x="48" y="52"/>
                  </a:lnTo>
                  <a:lnTo>
                    <a:pt x="43" y="52"/>
                  </a:lnTo>
                  <a:lnTo>
                    <a:pt x="37" y="51"/>
                  </a:lnTo>
                  <a:lnTo>
                    <a:pt x="30" y="48"/>
                  </a:lnTo>
                  <a:lnTo>
                    <a:pt x="26" y="44"/>
                  </a:lnTo>
                  <a:lnTo>
                    <a:pt x="23" y="37"/>
                  </a:lnTo>
                  <a:lnTo>
                    <a:pt x="20" y="28"/>
                  </a:lnTo>
                  <a:lnTo>
                    <a:pt x="18" y="19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53" name="Freeform 657"/>
            <p:cNvSpPr>
              <a:spLocks/>
            </p:cNvSpPr>
            <p:nvPr/>
          </p:nvSpPr>
          <p:spPr bwMode="auto">
            <a:xfrm>
              <a:off x="4450" y="2336"/>
              <a:ext cx="9" cy="11"/>
            </a:xfrm>
            <a:custGeom>
              <a:avLst/>
              <a:gdLst>
                <a:gd name="T0" fmla="*/ 0 w 88"/>
                <a:gd name="T1" fmla="*/ 0 h 132"/>
                <a:gd name="T2" fmla="*/ 0 w 88"/>
                <a:gd name="T3" fmla="*/ 0 h 132"/>
                <a:gd name="T4" fmla="*/ 0 w 88"/>
                <a:gd name="T5" fmla="*/ 0 h 132"/>
                <a:gd name="T6" fmla="*/ 0 w 88"/>
                <a:gd name="T7" fmla="*/ 0 h 132"/>
                <a:gd name="T8" fmla="*/ 0 w 88"/>
                <a:gd name="T9" fmla="*/ 0 h 132"/>
                <a:gd name="T10" fmla="*/ 0 w 88"/>
                <a:gd name="T11" fmla="*/ 0 h 132"/>
                <a:gd name="T12" fmla="*/ 0 w 88"/>
                <a:gd name="T13" fmla="*/ 0 h 132"/>
                <a:gd name="T14" fmla="*/ 0 w 88"/>
                <a:gd name="T15" fmla="*/ 0 h 132"/>
                <a:gd name="T16" fmla="*/ 0 w 88"/>
                <a:gd name="T17" fmla="*/ 0 h 132"/>
                <a:gd name="T18" fmla="*/ 0 w 88"/>
                <a:gd name="T19" fmla="*/ 0 h 132"/>
                <a:gd name="T20" fmla="*/ 0 w 88"/>
                <a:gd name="T21" fmla="*/ 0 h 132"/>
                <a:gd name="T22" fmla="*/ 0 w 88"/>
                <a:gd name="T23" fmla="*/ 0 h 132"/>
                <a:gd name="T24" fmla="*/ 0 w 88"/>
                <a:gd name="T25" fmla="*/ 0 h 132"/>
                <a:gd name="T26" fmla="*/ 0 w 88"/>
                <a:gd name="T27" fmla="*/ 0 h 132"/>
                <a:gd name="T28" fmla="*/ 0 w 88"/>
                <a:gd name="T29" fmla="*/ 0 h 132"/>
                <a:gd name="T30" fmla="*/ 0 w 88"/>
                <a:gd name="T31" fmla="*/ 0 h 132"/>
                <a:gd name="T32" fmla="*/ 0 w 88"/>
                <a:gd name="T33" fmla="*/ 0 h 132"/>
                <a:gd name="T34" fmla="*/ 0 w 88"/>
                <a:gd name="T35" fmla="*/ 0 h 132"/>
                <a:gd name="T36" fmla="*/ 0 w 88"/>
                <a:gd name="T37" fmla="*/ 0 h 132"/>
                <a:gd name="T38" fmla="*/ 0 w 88"/>
                <a:gd name="T39" fmla="*/ 0 h 132"/>
                <a:gd name="T40" fmla="*/ 0 w 88"/>
                <a:gd name="T41" fmla="*/ 0 h 132"/>
                <a:gd name="T42" fmla="*/ 0 w 88"/>
                <a:gd name="T43" fmla="*/ 0 h 132"/>
                <a:gd name="T44" fmla="*/ 0 w 88"/>
                <a:gd name="T45" fmla="*/ 0 h 132"/>
                <a:gd name="T46" fmla="*/ 0 w 88"/>
                <a:gd name="T47" fmla="*/ 0 h 132"/>
                <a:gd name="T48" fmla="*/ 0 w 88"/>
                <a:gd name="T49" fmla="*/ 0 h 132"/>
                <a:gd name="T50" fmla="*/ 0 w 88"/>
                <a:gd name="T51" fmla="*/ 0 h 132"/>
                <a:gd name="T52" fmla="*/ 0 w 88"/>
                <a:gd name="T53" fmla="*/ 0 h 132"/>
                <a:gd name="T54" fmla="*/ 0 w 88"/>
                <a:gd name="T55" fmla="*/ 0 h 132"/>
                <a:gd name="T56" fmla="*/ 0 w 88"/>
                <a:gd name="T57" fmla="*/ 0 h 132"/>
                <a:gd name="T58" fmla="*/ 0 w 88"/>
                <a:gd name="T59" fmla="*/ 0 h 132"/>
                <a:gd name="T60" fmla="*/ 0 w 88"/>
                <a:gd name="T61" fmla="*/ 0 h 132"/>
                <a:gd name="T62" fmla="*/ 0 w 88"/>
                <a:gd name="T63" fmla="*/ 0 h 132"/>
                <a:gd name="T64" fmla="*/ 0 w 88"/>
                <a:gd name="T65" fmla="*/ 0 h 132"/>
                <a:gd name="T66" fmla="*/ 0 w 88"/>
                <a:gd name="T67" fmla="*/ 0 h 132"/>
                <a:gd name="T68" fmla="*/ 0 w 88"/>
                <a:gd name="T69" fmla="*/ 0 h 132"/>
                <a:gd name="T70" fmla="*/ 0 w 88"/>
                <a:gd name="T71" fmla="*/ 0 h 132"/>
                <a:gd name="T72" fmla="*/ 0 w 88"/>
                <a:gd name="T73" fmla="*/ 0 h 132"/>
                <a:gd name="T74" fmla="*/ 0 w 88"/>
                <a:gd name="T75" fmla="*/ 0 h 132"/>
                <a:gd name="T76" fmla="*/ 0 w 88"/>
                <a:gd name="T77" fmla="*/ 0 h 132"/>
                <a:gd name="T78" fmla="*/ 0 w 88"/>
                <a:gd name="T79" fmla="*/ 0 h 132"/>
                <a:gd name="T80" fmla="*/ 0 w 88"/>
                <a:gd name="T81" fmla="*/ 0 h 132"/>
                <a:gd name="T82" fmla="*/ 0 w 88"/>
                <a:gd name="T83" fmla="*/ 0 h 132"/>
                <a:gd name="T84" fmla="*/ 0 w 88"/>
                <a:gd name="T85" fmla="*/ 0 h 1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8"/>
                <a:gd name="T130" fmla="*/ 0 h 132"/>
                <a:gd name="T131" fmla="*/ 88 w 88"/>
                <a:gd name="T132" fmla="*/ 132 h 1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8" h="132">
                  <a:moveTo>
                    <a:pt x="71" y="100"/>
                  </a:moveTo>
                  <a:lnTo>
                    <a:pt x="71" y="98"/>
                  </a:lnTo>
                  <a:lnTo>
                    <a:pt x="71" y="97"/>
                  </a:lnTo>
                  <a:lnTo>
                    <a:pt x="71" y="95"/>
                  </a:lnTo>
                  <a:lnTo>
                    <a:pt x="71" y="94"/>
                  </a:lnTo>
                  <a:lnTo>
                    <a:pt x="70" y="88"/>
                  </a:lnTo>
                  <a:lnTo>
                    <a:pt x="68" y="83"/>
                  </a:lnTo>
                  <a:lnTo>
                    <a:pt x="65" y="77"/>
                  </a:lnTo>
                  <a:lnTo>
                    <a:pt x="62" y="74"/>
                  </a:lnTo>
                  <a:lnTo>
                    <a:pt x="57" y="72"/>
                  </a:lnTo>
                  <a:lnTo>
                    <a:pt x="52" y="70"/>
                  </a:lnTo>
                  <a:lnTo>
                    <a:pt x="46" y="69"/>
                  </a:lnTo>
                  <a:lnTo>
                    <a:pt x="39" y="68"/>
                  </a:lnTo>
                  <a:lnTo>
                    <a:pt x="33" y="68"/>
                  </a:lnTo>
                  <a:lnTo>
                    <a:pt x="33" y="55"/>
                  </a:lnTo>
                  <a:lnTo>
                    <a:pt x="35" y="55"/>
                  </a:lnTo>
                  <a:lnTo>
                    <a:pt x="36" y="55"/>
                  </a:lnTo>
                  <a:lnTo>
                    <a:pt x="39" y="55"/>
                  </a:lnTo>
                  <a:lnTo>
                    <a:pt x="40" y="55"/>
                  </a:lnTo>
                  <a:lnTo>
                    <a:pt x="46" y="55"/>
                  </a:lnTo>
                  <a:lnTo>
                    <a:pt x="51" y="55"/>
                  </a:lnTo>
                  <a:lnTo>
                    <a:pt x="55" y="54"/>
                  </a:lnTo>
                  <a:lnTo>
                    <a:pt x="58" y="52"/>
                  </a:lnTo>
                  <a:lnTo>
                    <a:pt x="61" y="48"/>
                  </a:lnTo>
                  <a:lnTo>
                    <a:pt x="63" y="45"/>
                  </a:lnTo>
                  <a:lnTo>
                    <a:pt x="64" y="41"/>
                  </a:lnTo>
                  <a:lnTo>
                    <a:pt x="64" y="37"/>
                  </a:lnTo>
                  <a:lnTo>
                    <a:pt x="64" y="34"/>
                  </a:lnTo>
                  <a:lnTo>
                    <a:pt x="63" y="31"/>
                  </a:lnTo>
                  <a:lnTo>
                    <a:pt x="62" y="28"/>
                  </a:lnTo>
                  <a:lnTo>
                    <a:pt x="61" y="26"/>
                  </a:lnTo>
                  <a:lnTo>
                    <a:pt x="59" y="24"/>
                  </a:lnTo>
                  <a:lnTo>
                    <a:pt x="57" y="22"/>
                  </a:lnTo>
                  <a:lnTo>
                    <a:pt x="55" y="19"/>
                  </a:lnTo>
                  <a:lnTo>
                    <a:pt x="53" y="17"/>
                  </a:lnTo>
                  <a:lnTo>
                    <a:pt x="50" y="16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1" y="14"/>
                  </a:lnTo>
                  <a:lnTo>
                    <a:pt x="36" y="14"/>
                  </a:lnTo>
                  <a:lnTo>
                    <a:pt x="33" y="15"/>
                  </a:lnTo>
                  <a:lnTo>
                    <a:pt x="30" y="16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2"/>
                  </a:lnTo>
                  <a:lnTo>
                    <a:pt x="21" y="24"/>
                  </a:lnTo>
                  <a:lnTo>
                    <a:pt x="19" y="26"/>
                  </a:lnTo>
                  <a:lnTo>
                    <a:pt x="18" y="29"/>
                  </a:lnTo>
                  <a:lnTo>
                    <a:pt x="18" y="33"/>
                  </a:lnTo>
                  <a:lnTo>
                    <a:pt x="17" y="36"/>
                  </a:lnTo>
                  <a:lnTo>
                    <a:pt x="17" y="40"/>
                  </a:lnTo>
                  <a:lnTo>
                    <a:pt x="2" y="39"/>
                  </a:lnTo>
                  <a:lnTo>
                    <a:pt x="2" y="34"/>
                  </a:lnTo>
                  <a:lnTo>
                    <a:pt x="3" y="29"/>
                  </a:lnTo>
                  <a:lnTo>
                    <a:pt x="4" y="24"/>
                  </a:lnTo>
                  <a:lnTo>
                    <a:pt x="6" y="18"/>
                  </a:lnTo>
                  <a:lnTo>
                    <a:pt x="8" y="14"/>
                  </a:lnTo>
                  <a:lnTo>
                    <a:pt x="11" y="11"/>
                  </a:lnTo>
                  <a:lnTo>
                    <a:pt x="14" y="7"/>
                  </a:lnTo>
                  <a:lnTo>
                    <a:pt x="18" y="4"/>
                  </a:lnTo>
                  <a:lnTo>
                    <a:pt x="23" y="3"/>
                  </a:lnTo>
                  <a:lnTo>
                    <a:pt x="28" y="1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7" y="1"/>
                  </a:lnTo>
                  <a:lnTo>
                    <a:pt x="53" y="2"/>
                  </a:lnTo>
                  <a:lnTo>
                    <a:pt x="58" y="4"/>
                  </a:lnTo>
                  <a:lnTo>
                    <a:pt x="62" y="6"/>
                  </a:lnTo>
                  <a:lnTo>
                    <a:pt x="66" y="8"/>
                  </a:lnTo>
                  <a:lnTo>
                    <a:pt x="70" y="11"/>
                  </a:lnTo>
                  <a:lnTo>
                    <a:pt x="73" y="14"/>
                  </a:lnTo>
                  <a:lnTo>
                    <a:pt x="76" y="18"/>
                  </a:lnTo>
                  <a:lnTo>
                    <a:pt x="78" y="23"/>
                  </a:lnTo>
                  <a:lnTo>
                    <a:pt x="79" y="26"/>
                  </a:lnTo>
                  <a:lnTo>
                    <a:pt x="80" y="29"/>
                  </a:lnTo>
                  <a:lnTo>
                    <a:pt x="80" y="33"/>
                  </a:lnTo>
                  <a:lnTo>
                    <a:pt x="80" y="44"/>
                  </a:lnTo>
                  <a:lnTo>
                    <a:pt x="77" y="53"/>
                  </a:lnTo>
                  <a:lnTo>
                    <a:pt x="72" y="59"/>
                  </a:lnTo>
                  <a:lnTo>
                    <a:pt x="65" y="62"/>
                  </a:lnTo>
                  <a:lnTo>
                    <a:pt x="70" y="63"/>
                  </a:lnTo>
                  <a:lnTo>
                    <a:pt x="75" y="66"/>
                  </a:lnTo>
                  <a:lnTo>
                    <a:pt x="78" y="70"/>
                  </a:lnTo>
                  <a:lnTo>
                    <a:pt x="81" y="75"/>
                  </a:lnTo>
                  <a:lnTo>
                    <a:pt x="84" y="81"/>
                  </a:lnTo>
                  <a:lnTo>
                    <a:pt x="86" y="86"/>
                  </a:lnTo>
                  <a:lnTo>
                    <a:pt x="87" y="92"/>
                  </a:lnTo>
                  <a:lnTo>
                    <a:pt x="88" y="98"/>
                  </a:lnTo>
                  <a:lnTo>
                    <a:pt x="88" y="101"/>
                  </a:lnTo>
                  <a:lnTo>
                    <a:pt x="87" y="105"/>
                  </a:lnTo>
                  <a:lnTo>
                    <a:pt x="85" y="110"/>
                  </a:lnTo>
                  <a:lnTo>
                    <a:pt x="83" y="114"/>
                  </a:lnTo>
                  <a:lnTo>
                    <a:pt x="80" y="118"/>
                  </a:lnTo>
                  <a:lnTo>
                    <a:pt x="76" y="122"/>
                  </a:lnTo>
                  <a:lnTo>
                    <a:pt x="72" y="125"/>
                  </a:lnTo>
                  <a:lnTo>
                    <a:pt x="68" y="127"/>
                  </a:lnTo>
                  <a:lnTo>
                    <a:pt x="63" y="129"/>
                  </a:lnTo>
                  <a:lnTo>
                    <a:pt x="57" y="131"/>
                  </a:lnTo>
                  <a:lnTo>
                    <a:pt x="50" y="132"/>
                  </a:lnTo>
                  <a:lnTo>
                    <a:pt x="43" y="132"/>
                  </a:lnTo>
                  <a:lnTo>
                    <a:pt x="34" y="131"/>
                  </a:lnTo>
                  <a:lnTo>
                    <a:pt x="26" y="129"/>
                  </a:lnTo>
                  <a:lnTo>
                    <a:pt x="19" y="126"/>
                  </a:lnTo>
                  <a:lnTo>
                    <a:pt x="13" y="121"/>
                  </a:lnTo>
                  <a:lnTo>
                    <a:pt x="8" y="115"/>
                  </a:lnTo>
                  <a:lnTo>
                    <a:pt x="5" y="107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16" y="87"/>
                  </a:lnTo>
                  <a:lnTo>
                    <a:pt x="16" y="92"/>
                  </a:lnTo>
                  <a:lnTo>
                    <a:pt x="17" y="97"/>
                  </a:lnTo>
                  <a:lnTo>
                    <a:pt x="19" y="101"/>
                  </a:lnTo>
                  <a:lnTo>
                    <a:pt x="21" y="104"/>
                  </a:lnTo>
                  <a:lnTo>
                    <a:pt x="23" y="108"/>
                  </a:lnTo>
                  <a:lnTo>
                    <a:pt x="26" y="112"/>
                  </a:lnTo>
                  <a:lnTo>
                    <a:pt x="29" y="114"/>
                  </a:lnTo>
                  <a:lnTo>
                    <a:pt x="32" y="115"/>
                  </a:lnTo>
                  <a:lnTo>
                    <a:pt x="35" y="116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3" y="118"/>
                  </a:lnTo>
                  <a:lnTo>
                    <a:pt x="48" y="118"/>
                  </a:lnTo>
                  <a:lnTo>
                    <a:pt x="53" y="117"/>
                  </a:lnTo>
                  <a:lnTo>
                    <a:pt x="57" y="116"/>
                  </a:lnTo>
                  <a:lnTo>
                    <a:pt x="62" y="114"/>
                  </a:lnTo>
                  <a:lnTo>
                    <a:pt x="65" y="111"/>
                  </a:lnTo>
                  <a:lnTo>
                    <a:pt x="68" y="107"/>
                  </a:lnTo>
                  <a:lnTo>
                    <a:pt x="70" y="104"/>
                  </a:lnTo>
                  <a:lnTo>
                    <a:pt x="71" y="1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54" name="Freeform 658"/>
            <p:cNvSpPr>
              <a:spLocks/>
            </p:cNvSpPr>
            <p:nvPr/>
          </p:nvSpPr>
          <p:spPr bwMode="auto">
            <a:xfrm>
              <a:off x="4450" y="2363"/>
              <a:ext cx="9" cy="8"/>
            </a:xfrm>
            <a:custGeom>
              <a:avLst/>
              <a:gdLst>
                <a:gd name="T0" fmla="*/ 0 w 87"/>
                <a:gd name="T1" fmla="*/ 0 h 89"/>
                <a:gd name="T2" fmla="*/ 0 w 87"/>
                <a:gd name="T3" fmla="*/ 0 h 89"/>
                <a:gd name="T4" fmla="*/ 0 w 87"/>
                <a:gd name="T5" fmla="*/ 0 h 89"/>
                <a:gd name="T6" fmla="*/ 0 w 87"/>
                <a:gd name="T7" fmla="*/ 0 h 89"/>
                <a:gd name="T8" fmla="*/ 0 w 87"/>
                <a:gd name="T9" fmla="*/ 0 h 89"/>
                <a:gd name="T10" fmla="*/ 0 w 87"/>
                <a:gd name="T11" fmla="*/ 0 h 89"/>
                <a:gd name="T12" fmla="*/ 0 w 87"/>
                <a:gd name="T13" fmla="*/ 0 h 89"/>
                <a:gd name="T14" fmla="*/ 0 w 87"/>
                <a:gd name="T15" fmla="*/ 0 h 89"/>
                <a:gd name="T16" fmla="*/ 0 w 87"/>
                <a:gd name="T17" fmla="*/ 0 h 89"/>
                <a:gd name="T18" fmla="*/ 0 w 87"/>
                <a:gd name="T19" fmla="*/ 0 h 89"/>
                <a:gd name="T20" fmla="*/ 0 w 87"/>
                <a:gd name="T21" fmla="*/ 0 h 89"/>
                <a:gd name="T22" fmla="*/ 0 w 87"/>
                <a:gd name="T23" fmla="*/ 0 h 89"/>
                <a:gd name="T24" fmla="*/ 0 w 87"/>
                <a:gd name="T25" fmla="*/ 0 h 89"/>
                <a:gd name="T26" fmla="*/ 0 w 87"/>
                <a:gd name="T27" fmla="*/ 0 h 89"/>
                <a:gd name="T28" fmla="*/ 0 w 87"/>
                <a:gd name="T29" fmla="*/ 0 h 89"/>
                <a:gd name="T30" fmla="*/ 0 w 87"/>
                <a:gd name="T31" fmla="*/ 0 h 89"/>
                <a:gd name="T32" fmla="*/ 0 w 87"/>
                <a:gd name="T33" fmla="*/ 0 h 89"/>
                <a:gd name="T34" fmla="*/ 0 w 87"/>
                <a:gd name="T35" fmla="*/ 0 h 89"/>
                <a:gd name="T36" fmla="*/ 0 w 87"/>
                <a:gd name="T37" fmla="*/ 0 h 89"/>
                <a:gd name="T38" fmla="*/ 0 w 87"/>
                <a:gd name="T39" fmla="*/ 0 h 89"/>
                <a:gd name="T40" fmla="*/ 0 w 87"/>
                <a:gd name="T41" fmla="*/ 0 h 89"/>
                <a:gd name="T42" fmla="*/ 0 w 87"/>
                <a:gd name="T43" fmla="*/ 0 h 89"/>
                <a:gd name="T44" fmla="*/ 0 w 87"/>
                <a:gd name="T45" fmla="*/ 0 h 89"/>
                <a:gd name="T46" fmla="*/ 0 w 87"/>
                <a:gd name="T47" fmla="*/ 0 h 89"/>
                <a:gd name="T48" fmla="*/ 0 w 87"/>
                <a:gd name="T49" fmla="*/ 0 h 89"/>
                <a:gd name="T50" fmla="*/ 0 w 87"/>
                <a:gd name="T51" fmla="*/ 0 h 89"/>
                <a:gd name="T52" fmla="*/ 0 w 87"/>
                <a:gd name="T53" fmla="*/ 0 h 89"/>
                <a:gd name="T54" fmla="*/ 0 w 87"/>
                <a:gd name="T55" fmla="*/ 0 h 89"/>
                <a:gd name="T56" fmla="*/ 0 w 87"/>
                <a:gd name="T57" fmla="*/ 0 h 89"/>
                <a:gd name="T58" fmla="*/ 0 w 87"/>
                <a:gd name="T59" fmla="*/ 0 h 89"/>
                <a:gd name="T60" fmla="*/ 0 w 87"/>
                <a:gd name="T61" fmla="*/ 0 h 89"/>
                <a:gd name="T62" fmla="*/ 0 w 87"/>
                <a:gd name="T63" fmla="*/ 0 h 89"/>
                <a:gd name="T64" fmla="*/ 0 w 87"/>
                <a:gd name="T65" fmla="*/ 0 h 89"/>
                <a:gd name="T66" fmla="*/ 0 w 87"/>
                <a:gd name="T67" fmla="*/ 0 h 89"/>
                <a:gd name="T68" fmla="*/ 0 w 87"/>
                <a:gd name="T69" fmla="*/ 0 h 89"/>
                <a:gd name="T70" fmla="*/ 0 w 87"/>
                <a:gd name="T71" fmla="*/ 0 h 89"/>
                <a:gd name="T72" fmla="*/ 0 w 87"/>
                <a:gd name="T73" fmla="*/ 0 h 89"/>
                <a:gd name="T74" fmla="*/ 0 w 87"/>
                <a:gd name="T75" fmla="*/ 0 h 89"/>
                <a:gd name="T76" fmla="*/ 0 w 87"/>
                <a:gd name="T77" fmla="*/ 0 h 89"/>
                <a:gd name="T78" fmla="*/ 0 w 87"/>
                <a:gd name="T79" fmla="*/ 0 h 89"/>
                <a:gd name="T80" fmla="*/ 0 w 87"/>
                <a:gd name="T81" fmla="*/ 0 h 89"/>
                <a:gd name="T82" fmla="*/ 0 w 87"/>
                <a:gd name="T83" fmla="*/ 0 h 89"/>
                <a:gd name="T84" fmla="*/ 0 w 87"/>
                <a:gd name="T85" fmla="*/ 0 h 89"/>
                <a:gd name="T86" fmla="*/ 0 w 87"/>
                <a:gd name="T87" fmla="*/ 0 h 89"/>
                <a:gd name="T88" fmla="*/ 0 w 87"/>
                <a:gd name="T89" fmla="*/ 0 h 89"/>
                <a:gd name="T90" fmla="*/ 0 w 87"/>
                <a:gd name="T91" fmla="*/ 0 h 89"/>
                <a:gd name="T92" fmla="*/ 0 w 87"/>
                <a:gd name="T93" fmla="*/ 0 h 89"/>
                <a:gd name="T94" fmla="*/ 0 w 87"/>
                <a:gd name="T95" fmla="*/ 0 h 89"/>
                <a:gd name="T96" fmla="*/ 0 w 87"/>
                <a:gd name="T97" fmla="*/ 0 h 89"/>
                <a:gd name="T98" fmla="*/ 0 w 87"/>
                <a:gd name="T99" fmla="*/ 0 h 89"/>
                <a:gd name="T100" fmla="*/ 0 w 87"/>
                <a:gd name="T101" fmla="*/ 0 h 8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7"/>
                <a:gd name="T154" fmla="*/ 0 h 89"/>
                <a:gd name="T155" fmla="*/ 87 w 87"/>
                <a:gd name="T156" fmla="*/ 89 h 8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7" h="89">
                  <a:moveTo>
                    <a:pt x="2" y="89"/>
                  </a:moveTo>
                  <a:lnTo>
                    <a:pt x="1" y="84"/>
                  </a:lnTo>
                  <a:lnTo>
                    <a:pt x="0" y="78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1" y="50"/>
                  </a:lnTo>
                  <a:lnTo>
                    <a:pt x="1" y="44"/>
                  </a:lnTo>
                  <a:lnTo>
                    <a:pt x="2" y="39"/>
                  </a:lnTo>
                  <a:lnTo>
                    <a:pt x="3" y="35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9" y="20"/>
                  </a:lnTo>
                  <a:lnTo>
                    <a:pt x="12" y="14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4" y="3"/>
                  </a:lnTo>
                  <a:lnTo>
                    <a:pt x="30" y="1"/>
                  </a:lnTo>
                  <a:lnTo>
                    <a:pt x="37" y="0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54" y="1"/>
                  </a:lnTo>
                  <a:lnTo>
                    <a:pt x="59" y="3"/>
                  </a:lnTo>
                  <a:lnTo>
                    <a:pt x="63" y="5"/>
                  </a:lnTo>
                  <a:lnTo>
                    <a:pt x="67" y="7"/>
                  </a:lnTo>
                  <a:lnTo>
                    <a:pt x="70" y="10"/>
                  </a:lnTo>
                  <a:lnTo>
                    <a:pt x="73" y="13"/>
                  </a:lnTo>
                  <a:lnTo>
                    <a:pt x="76" y="18"/>
                  </a:lnTo>
                  <a:lnTo>
                    <a:pt x="78" y="22"/>
                  </a:lnTo>
                  <a:lnTo>
                    <a:pt x="80" y="27"/>
                  </a:lnTo>
                  <a:lnTo>
                    <a:pt x="81" y="31"/>
                  </a:lnTo>
                  <a:lnTo>
                    <a:pt x="81" y="36"/>
                  </a:lnTo>
                  <a:lnTo>
                    <a:pt x="66" y="35"/>
                  </a:lnTo>
                  <a:lnTo>
                    <a:pt x="65" y="31"/>
                  </a:lnTo>
                  <a:lnTo>
                    <a:pt x="64" y="27"/>
                  </a:lnTo>
                  <a:lnTo>
                    <a:pt x="62" y="24"/>
                  </a:lnTo>
                  <a:lnTo>
                    <a:pt x="59" y="21"/>
                  </a:lnTo>
                  <a:lnTo>
                    <a:pt x="56" y="18"/>
                  </a:lnTo>
                  <a:lnTo>
                    <a:pt x="53" y="15"/>
                  </a:lnTo>
                  <a:lnTo>
                    <a:pt x="49" y="14"/>
                  </a:lnTo>
                  <a:lnTo>
                    <a:pt x="45" y="14"/>
                  </a:lnTo>
                  <a:lnTo>
                    <a:pt x="41" y="14"/>
                  </a:lnTo>
                  <a:lnTo>
                    <a:pt x="38" y="14"/>
                  </a:lnTo>
                  <a:lnTo>
                    <a:pt x="33" y="16"/>
                  </a:lnTo>
                  <a:lnTo>
                    <a:pt x="30" y="19"/>
                  </a:lnTo>
                  <a:lnTo>
                    <a:pt x="27" y="21"/>
                  </a:lnTo>
                  <a:lnTo>
                    <a:pt x="24" y="24"/>
                  </a:lnTo>
                  <a:lnTo>
                    <a:pt x="21" y="28"/>
                  </a:lnTo>
                  <a:lnTo>
                    <a:pt x="19" y="33"/>
                  </a:lnTo>
                  <a:lnTo>
                    <a:pt x="17" y="39"/>
                  </a:lnTo>
                  <a:lnTo>
                    <a:pt x="16" y="45"/>
                  </a:lnTo>
                  <a:lnTo>
                    <a:pt x="16" y="53"/>
                  </a:lnTo>
                  <a:lnTo>
                    <a:pt x="16" y="61"/>
                  </a:lnTo>
                  <a:lnTo>
                    <a:pt x="18" y="57"/>
                  </a:lnTo>
                  <a:lnTo>
                    <a:pt x="20" y="54"/>
                  </a:lnTo>
                  <a:lnTo>
                    <a:pt x="23" y="52"/>
                  </a:lnTo>
                  <a:lnTo>
                    <a:pt x="26" y="50"/>
                  </a:lnTo>
                  <a:lnTo>
                    <a:pt x="30" y="49"/>
                  </a:lnTo>
                  <a:lnTo>
                    <a:pt x="34" y="47"/>
                  </a:lnTo>
                  <a:lnTo>
                    <a:pt x="40" y="47"/>
                  </a:lnTo>
                  <a:lnTo>
                    <a:pt x="45" y="47"/>
                  </a:lnTo>
                  <a:lnTo>
                    <a:pt x="51" y="48"/>
                  </a:lnTo>
                  <a:lnTo>
                    <a:pt x="57" y="49"/>
                  </a:lnTo>
                  <a:lnTo>
                    <a:pt x="61" y="51"/>
                  </a:lnTo>
                  <a:lnTo>
                    <a:pt x="66" y="54"/>
                  </a:lnTo>
                  <a:lnTo>
                    <a:pt x="70" y="57"/>
                  </a:lnTo>
                  <a:lnTo>
                    <a:pt x="74" y="60"/>
                  </a:lnTo>
                  <a:lnTo>
                    <a:pt x="77" y="65"/>
                  </a:lnTo>
                  <a:lnTo>
                    <a:pt x="80" y="69"/>
                  </a:lnTo>
                  <a:lnTo>
                    <a:pt x="83" y="74"/>
                  </a:lnTo>
                  <a:lnTo>
                    <a:pt x="85" y="80"/>
                  </a:lnTo>
                  <a:lnTo>
                    <a:pt x="86" y="85"/>
                  </a:lnTo>
                  <a:lnTo>
                    <a:pt x="87" y="89"/>
                  </a:lnTo>
                  <a:lnTo>
                    <a:pt x="70" y="89"/>
                  </a:lnTo>
                  <a:lnTo>
                    <a:pt x="69" y="84"/>
                  </a:lnTo>
                  <a:lnTo>
                    <a:pt x="68" y="78"/>
                  </a:lnTo>
                  <a:lnTo>
                    <a:pt x="65" y="72"/>
                  </a:lnTo>
                  <a:lnTo>
                    <a:pt x="62" y="68"/>
                  </a:lnTo>
                  <a:lnTo>
                    <a:pt x="58" y="65"/>
                  </a:lnTo>
                  <a:lnTo>
                    <a:pt x="54" y="63"/>
                  </a:lnTo>
                  <a:lnTo>
                    <a:pt x="49" y="61"/>
                  </a:lnTo>
                  <a:lnTo>
                    <a:pt x="45" y="61"/>
                  </a:lnTo>
                  <a:lnTo>
                    <a:pt x="41" y="61"/>
                  </a:lnTo>
                  <a:lnTo>
                    <a:pt x="37" y="61"/>
                  </a:lnTo>
                  <a:lnTo>
                    <a:pt x="32" y="62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5" y="67"/>
                  </a:lnTo>
                  <a:lnTo>
                    <a:pt x="23" y="70"/>
                  </a:lnTo>
                  <a:lnTo>
                    <a:pt x="21" y="72"/>
                  </a:lnTo>
                  <a:lnTo>
                    <a:pt x="20" y="77"/>
                  </a:lnTo>
                  <a:lnTo>
                    <a:pt x="19" y="81"/>
                  </a:lnTo>
                  <a:lnTo>
                    <a:pt x="18" y="85"/>
                  </a:lnTo>
                  <a:lnTo>
                    <a:pt x="18" y="89"/>
                  </a:lnTo>
                  <a:lnTo>
                    <a:pt x="2" y="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55" name="Freeform 659"/>
            <p:cNvSpPr>
              <a:spLocks/>
            </p:cNvSpPr>
            <p:nvPr/>
          </p:nvSpPr>
          <p:spPr bwMode="auto">
            <a:xfrm>
              <a:off x="4450" y="2371"/>
              <a:ext cx="9" cy="3"/>
            </a:xfrm>
            <a:custGeom>
              <a:avLst/>
              <a:gdLst>
                <a:gd name="T0" fmla="*/ 0 w 85"/>
                <a:gd name="T1" fmla="*/ 0 h 42"/>
                <a:gd name="T2" fmla="*/ 0 w 85"/>
                <a:gd name="T3" fmla="*/ 0 h 42"/>
                <a:gd name="T4" fmla="*/ 0 w 85"/>
                <a:gd name="T5" fmla="*/ 0 h 42"/>
                <a:gd name="T6" fmla="*/ 0 w 85"/>
                <a:gd name="T7" fmla="*/ 0 h 42"/>
                <a:gd name="T8" fmla="*/ 0 w 85"/>
                <a:gd name="T9" fmla="*/ 0 h 42"/>
                <a:gd name="T10" fmla="*/ 0 w 85"/>
                <a:gd name="T11" fmla="*/ 0 h 42"/>
                <a:gd name="T12" fmla="*/ 0 w 85"/>
                <a:gd name="T13" fmla="*/ 0 h 42"/>
                <a:gd name="T14" fmla="*/ 0 w 85"/>
                <a:gd name="T15" fmla="*/ 0 h 42"/>
                <a:gd name="T16" fmla="*/ 0 w 85"/>
                <a:gd name="T17" fmla="*/ 0 h 42"/>
                <a:gd name="T18" fmla="*/ 0 w 85"/>
                <a:gd name="T19" fmla="*/ 0 h 42"/>
                <a:gd name="T20" fmla="*/ 0 w 85"/>
                <a:gd name="T21" fmla="*/ 0 h 42"/>
                <a:gd name="T22" fmla="*/ 0 w 85"/>
                <a:gd name="T23" fmla="*/ 0 h 42"/>
                <a:gd name="T24" fmla="*/ 0 w 85"/>
                <a:gd name="T25" fmla="*/ 0 h 42"/>
                <a:gd name="T26" fmla="*/ 0 w 85"/>
                <a:gd name="T27" fmla="*/ 0 h 42"/>
                <a:gd name="T28" fmla="*/ 0 w 85"/>
                <a:gd name="T29" fmla="*/ 0 h 42"/>
                <a:gd name="T30" fmla="*/ 0 w 85"/>
                <a:gd name="T31" fmla="*/ 0 h 42"/>
                <a:gd name="T32" fmla="*/ 0 w 85"/>
                <a:gd name="T33" fmla="*/ 0 h 42"/>
                <a:gd name="T34" fmla="*/ 0 w 85"/>
                <a:gd name="T35" fmla="*/ 0 h 42"/>
                <a:gd name="T36" fmla="*/ 0 w 85"/>
                <a:gd name="T37" fmla="*/ 0 h 42"/>
                <a:gd name="T38" fmla="*/ 0 w 85"/>
                <a:gd name="T39" fmla="*/ 0 h 42"/>
                <a:gd name="T40" fmla="*/ 0 w 85"/>
                <a:gd name="T41" fmla="*/ 0 h 42"/>
                <a:gd name="T42" fmla="*/ 0 w 85"/>
                <a:gd name="T43" fmla="*/ 0 h 42"/>
                <a:gd name="T44" fmla="*/ 0 w 85"/>
                <a:gd name="T45" fmla="*/ 0 h 42"/>
                <a:gd name="T46" fmla="*/ 0 w 85"/>
                <a:gd name="T47" fmla="*/ 0 h 42"/>
                <a:gd name="T48" fmla="*/ 0 w 85"/>
                <a:gd name="T49" fmla="*/ 0 h 42"/>
                <a:gd name="T50" fmla="*/ 0 w 85"/>
                <a:gd name="T51" fmla="*/ 0 h 42"/>
                <a:gd name="T52" fmla="*/ 0 w 85"/>
                <a:gd name="T53" fmla="*/ 0 h 42"/>
                <a:gd name="T54" fmla="*/ 0 w 85"/>
                <a:gd name="T55" fmla="*/ 0 h 42"/>
                <a:gd name="T56" fmla="*/ 0 w 85"/>
                <a:gd name="T57" fmla="*/ 0 h 42"/>
                <a:gd name="T58" fmla="*/ 0 w 85"/>
                <a:gd name="T59" fmla="*/ 0 h 42"/>
                <a:gd name="T60" fmla="*/ 0 w 85"/>
                <a:gd name="T61" fmla="*/ 0 h 42"/>
                <a:gd name="T62" fmla="*/ 0 w 85"/>
                <a:gd name="T63" fmla="*/ 0 h 42"/>
                <a:gd name="T64" fmla="*/ 0 w 85"/>
                <a:gd name="T65" fmla="*/ 0 h 42"/>
                <a:gd name="T66" fmla="*/ 0 w 85"/>
                <a:gd name="T67" fmla="*/ 0 h 42"/>
                <a:gd name="T68" fmla="*/ 0 w 85"/>
                <a:gd name="T69" fmla="*/ 0 h 42"/>
                <a:gd name="T70" fmla="*/ 0 w 85"/>
                <a:gd name="T71" fmla="*/ 0 h 42"/>
                <a:gd name="T72" fmla="*/ 0 w 85"/>
                <a:gd name="T73" fmla="*/ 0 h 42"/>
                <a:gd name="T74" fmla="*/ 0 w 85"/>
                <a:gd name="T75" fmla="*/ 0 h 42"/>
                <a:gd name="T76" fmla="*/ 0 w 85"/>
                <a:gd name="T77" fmla="*/ 0 h 42"/>
                <a:gd name="T78" fmla="*/ 0 w 85"/>
                <a:gd name="T79" fmla="*/ 0 h 42"/>
                <a:gd name="T80" fmla="*/ 0 w 85"/>
                <a:gd name="T81" fmla="*/ 0 h 42"/>
                <a:gd name="T82" fmla="*/ 0 w 85"/>
                <a:gd name="T83" fmla="*/ 0 h 42"/>
                <a:gd name="T84" fmla="*/ 0 w 85"/>
                <a:gd name="T85" fmla="*/ 0 h 42"/>
                <a:gd name="T86" fmla="*/ 0 w 85"/>
                <a:gd name="T87" fmla="*/ 0 h 42"/>
                <a:gd name="T88" fmla="*/ 0 w 85"/>
                <a:gd name="T89" fmla="*/ 0 h 42"/>
                <a:gd name="T90" fmla="*/ 0 w 85"/>
                <a:gd name="T91" fmla="*/ 0 h 42"/>
                <a:gd name="T92" fmla="*/ 0 w 85"/>
                <a:gd name="T93" fmla="*/ 0 h 42"/>
                <a:gd name="T94" fmla="*/ 0 w 85"/>
                <a:gd name="T95" fmla="*/ 0 h 42"/>
                <a:gd name="T96" fmla="*/ 0 w 85"/>
                <a:gd name="T97" fmla="*/ 0 h 42"/>
                <a:gd name="T98" fmla="*/ 0 w 85"/>
                <a:gd name="T99" fmla="*/ 0 h 42"/>
                <a:gd name="T100" fmla="*/ 0 w 85"/>
                <a:gd name="T101" fmla="*/ 0 h 42"/>
                <a:gd name="T102" fmla="*/ 0 w 85"/>
                <a:gd name="T103" fmla="*/ 0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5"/>
                <a:gd name="T157" fmla="*/ 0 h 42"/>
                <a:gd name="T158" fmla="*/ 85 w 85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5" h="42">
                  <a:moveTo>
                    <a:pt x="0" y="0"/>
                  </a:moveTo>
                  <a:lnTo>
                    <a:pt x="0" y="1"/>
                  </a:lnTo>
                  <a:lnTo>
                    <a:pt x="1" y="6"/>
                  </a:lnTo>
                  <a:lnTo>
                    <a:pt x="3" y="12"/>
                  </a:lnTo>
                  <a:lnTo>
                    <a:pt x="6" y="18"/>
                  </a:lnTo>
                  <a:lnTo>
                    <a:pt x="8" y="22"/>
                  </a:lnTo>
                  <a:lnTo>
                    <a:pt x="11" y="26"/>
                  </a:lnTo>
                  <a:lnTo>
                    <a:pt x="14" y="29"/>
                  </a:lnTo>
                  <a:lnTo>
                    <a:pt x="18" y="32"/>
                  </a:lnTo>
                  <a:lnTo>
                    <a:pt x="22" y="35"/>
                  </a:lnTo>
                  <a:lnTo>
                    <a:pt x="26" y="37"/>
                  </a:lnTo>
                  <a:lnTo>
                    <a:pt x="31" y="39"/>
                  </a:lnTo>
                  <a:lnTo>
                    <a:pt x="36" y="41"/>
                  </a:lnTo>
                  <a:lnTo>
                    <a:pt x="41" y="42"/>
                  </a:lnTo>
                  <a:lnTo>
                    <a:pt x="46" y="42"/>
                  </a:lnTo>
                  <a:lnTo>
                    <a:pt x="51" y="42"/>
                  </a:lnTo>
                  <a:lnTo>
                    <a:pt x="56" y="41"/>
                  </a:lnTo>
                  <a:lnTo>
                    <a:pt x="61" y="39"/>
                  </a:lnTo>
                  <a:lnTo>
                    <a:pt x="66" y="37"/>
                  </a:lnTo>
                  <a:lnTo>
                    <a:pt x="70" y="34"/>
                  </a:lnTo>
                  <a:lnTo>
                    <a:pt x="74" y="31"/>
                  </a:lnTo>
                  <a:lnTo>
                    <a:pt x="77" y="27"/>
                  </a:lnTo>
                  <a:lnTo>
                    <a:pt x="80" y="22"/>
                  </a:lnTo>
                  <a:lnTo>
                    <a:pt x="82" y="17"/>
                  </a:lnTo>
                  <a:lnTo>
                    <a:pt x="84" y="11"/>
                  </a:lnTo>
                  <a:lnTo>
                    <a:pt x="85" y="6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68" y="0"/>
                  </a:lnTo>
                  <a:lnTo>
                    <a:pt x="68" y="1"/>
                  </a:lnTo>
                  <a:lnTo>
                    <a:pt x="68" y="7"/>
                  </a:lnTo>
                  <a:lnTo>
                    <a:pt x="66" y="13"/>
                  </a:lnTo>
                  <a:lnTo>
                    <a:pt x="64" y="19"/>
                  </a:lnTo>
                  <a:lnTo>
                    <a:pt x="61" y="23"/>
                  </a:lnTo>
                  <a:lnTo>
                    <a:pt x="57" y="25"/>
                  </a:lnTo>
                  <a:lnTo>
                    <a:pt x="53" y="27"/>
                  </a:lnTo>
                  <a:lnTo>
                    <a:pt x="49" y="28"/>
                  </a:lnTo>
                  <a:lnTo>
                    <a:pt x="45" y="28"/>
                  </a:lnTo>
                  <a:lnTo>
                    <a:pt x="41" y="28"/>
                  </a:lnTo>
                  <a:lnTo>
                    <a:pt x="38" y="27"/>
                  </a:lnTo>
                  <a:lnTo>
                    <a:pt x="35" y="25"/>
                  </a:lnTo>
                  <a:lnTo>
                    <a:pt x="31" y="24"/>
                  </a:lnTo>
                  <a:lnTo>
                    <a:pt x="28" y="23"/>
                  </a:lnTo>
                  <a:lnTo>
                    <a:pt x="25" y="21"/>
                  </a:lnTo>
                  <a:lnTo>
                    <a:pt x="23" y="19"/>
                  </a:lnTo>
                  <a:lnTo>
                    <a:pt x="21" y="15"/>
                  </a:lnTo>
                  <a:lnTo>
                    <a:pt x="19" y="11"/>
                  </a:lnTo>
                  <a:lnTo>
                    <a:pt x="17" y="7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56" name="Freeform 660"/>
            <p:cNvSpPr>
              <a:spLocks/>
            </p:cNvSpPr>
            <p:nvPr/>
          </p:nvSpPr>
          <p:spPr bwMode="auto">
            <a:xfrm>
              <a:off x="4450" y="2390"/>
              <a:ext cx="9" cy="3"/>
            </a:xfrm>
            <a:custGeom>
              <a:avLst/>
              <a:gdLst>
                <a:gd name="T0" fmla="*/ 0 w 83"/>
                <a:gd name="T1" fmla="*/ 0 h 42"/>
                <a:gd name="T2" fmla="*/ 0 w 83"/>
                <a:gd name="T3" fmla="*/ 0 h 42"/>
                <a:gd name="T4" fmla="*/ 0 w 83"/>
                <a:gd name="T5" fmla="*/ 0 h 42"/>
                <a:gd name="T6" fmla="*/ 0 w 83"/>
                <a:gd name="T7" fmla="*/ 0 h 42"/>
                <a:gd name="T8" fmla="*/ 0 w 83"/>
                <a:gd name="T9" fmla="*/ 0 h 42"/>
                <a:gd name="T10" fmla="*/ 0 w 83"/>
                <a:gd name="T11" fmla="*/ 0 h 42"/>
                <a:gd name="T12" fmla="*/ 0 w 83"/>
                <a:gd name="T13" fmla="*/ 0 h 42"/>
                <a:gd name="T14" fmla="*/ 0 w 83"/>
                <a:gd name="T15" fmla="*/ 0 h 42"/>
                <a:gd name="T16" fmla="*/ 0 w 83"/>
                <a:gd name="T17" fmla="*/ 0 h 42"/>
                <a:gd name="T18" fmla="*/ 0 w 83"/>
                <a:gd name="T19" fmla="*/ 0 h 42"/>
                <a:gd name="T20" fmla="*/ 0 w 83"/>
                <a:gd name="T21" fmla="*/ 0 h 42"/>
                <a:gd name="T22" fmla="*/ 0 w 83"/>
                <a:gd name="T23" fmla="*/ 0 h 42"/>
                <a:gd name="T24" fmla="*/ 0 w 83"/>
                <a:gd name="T25" fmla="*/ 0 h 42"/>
                <a:gd name="T26" fmla="*/ 0 w 83"/>
                <a:gd name="T27" fmla="*/ 0 h 42"/>
                <a:gd name="T28" fmla="*/ 0 w 83"/>
                <a:gd name="T29" fmla="*/ 0 h 42"/>
                <a:gd name="T30" fmla="*/ 0 w 83"/>
                <a:gd name="T31" fmla="*/ 0 h 42"/>
                <a:gd name="T32" fmla="*/ 0 w 83"/>
                <a:gd name="T33" fmla="*/ 0 h 42"/>
                <a:gd name="T34" fmla="*/ 0 w 83"/>
                <a:gd name="T35" fmla="*/ 0 h 42"/>
                <a:gd name="T36" fmla="*/ 0 w 83"/>
                <a:gd name="T37" fmla="*/ 0 h 42"/>
                <a:gd name="T38" fmla="*/ 0 w 83"/>
                <a:gd name="T39" fmla="*/ 0 h 42"/>
                <a:gd name="T40" fmla="*/ 0 w 83"/>
                <a:gd name="T41" fmla="*/ 0 h 42"/>
                <a:gd name="T42" fmla="*/ 0 w 83"/>
                <a:gd name="T43" fmla="*/ 0 h 42"/>
                <a:gd name="T44" fmla="*/ 0 w 83"/>
                <a:gd name="T45" fmla="*/ 0 h 42"/>
                <a:gd name="T46" fmla="*/ 0 w 83"/>
                <a:gd name="T47" fmla="*/ 0 h 42"/>
                <a:gd name="T48" fmla="*/ 0 w 83"/>
                <a:gd name="T49" fmla="*/ 0 h 42"/>
                <a:gd name="T50" fmla="*/ 0 w 83"/>
                <a:gd name="T51" fmla="*/ 0 h 42"/>
                <a:gd name="T52" fmla="*/ 0 w 83"/>
                <a:gd name="T53" fmla="*/ 0 h 42"/>
                <a:gd name="T54" fmla="*/ 0 w 83"/>
                <a:gd name="T55" fmla="*/ 0 h 42"/>
                <a:gd name="T56" fmla="*/ 0 w 83"/>
                <a:gd name="T57" fmla="*/ 0 h 42"/>
                <a:gd name="T58" fmla="*/ 0 w 83"/>
                <a:gd name="T59" fmla="*/ 0 h 42"/>
                <a:gd name="T60" fmla="*/ 0 w 83"/>
                <a:gd name="T61" fmla="*/ 0 h 42"/>
                <a:gd name="T62" fmla="*/ 0 w 83"/>
                <a:gd name="T63" fmla="*/ 0 h 42"/>
                <a:gd name="T64" fmla="*/ 0 w 83"/>
                <a:gd name="T65" fmla="*/ 0 h 42"/>
                <a:gd name="T66" fmla="*/ 0 w 83"/>
                <a:gd name="T67" fmla="*/ 0 h 42"/>
                <a:gd name="T68" fmla="*/ 0 w 83"/>
                <a:gd name="T69" fmla="*/ 0 h 42"/>
                <a:gd name="T70" fmla="*/ 0 w 83"/>
                <a:gd name="T71" fmla="*/ 0 h 42"/>
                <a:gd name="T72" fmla="*/ 0 w 83"/>
                <a:gd name="T73" fmla="*/ 0 h 42"/>
                <a:gd name="T74" fmla="*/ 0 w 83"/>
                <a:gd name="T75" fmla="*/ 0 h 42"/>
                <a:gd name="T76" fmla="*/ 0 w 83"/>
                <a:gd name="T77" fmla="*/ 0 h 42"/>
                <a:gd name="T78" fmla="*/ 0 w 83"/>
                <a:gd name="T79" fmla="*/ 0 h 42"/>
                <a:gd name="T80" fmla="*/ 0 w 83"/>
                <a:gd name="T81" fmla="*/ 0 h 42"/>
                <a:gd name="T82" fmla="*/ 0 w 83"/>
                <a:gd name="T83" fmla="*/ 0 h 42"/>
                <a:gd name="T84" fmla="*/ 0 w 83"/>
                <a:gd name="T85" fmla="*/ 0 h 42"/>
                <a:gd name="T86" fmla="*/ 0 w 83"/>
                <a:gd name="T87" fmla="*/ 0 h 42"/>
                <a:gd name="T88" fmla="*/ 0 w 83"/>
                <a:gd name="T89" fmla="*/ 0 h 42"/>
                <a:gd name="T90" fmla="*/ 0 w 83"/>
                <a:gd name="T91" fmla="*/ 0 h 42"/>
                <a:gd name="T92" fmla="*/ 0 w 83"/>
                <a:gd name="T93" fmla="*/ 0 h 42"/>
                <a:gd name="T94" fmla="*/ 0 w 83"/>
                <a:gd name="T95" fmla="*/ 0 h 4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3"/>
                <a:gd name="T145" fmla="*/ 0 h 42"/>
                <a:gd name="T146" fmla="*/ 83 w 83"/>
                <a:gd name="T147" fmla="*/ 42 h 4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3" h="42">
                  <a:moveTo>
                    <a:pt x="0" y="42"/>
                  </a:moveTo>
                  <a:lnTo>
                    <a:pt x="0" y="40"/>
                  </a:lnTo>
                  <a:lnTo>
                    <a:pt x="1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3" y="23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11" y="10"/>
                  </a:lnTo>
                  <a:lnTo>
                    <a:pt x="14" y="7"/>
                  </a:lnTo>
                  <a:lnTo>
                    <a:pt x="17" y="5"/>
                  </a:lnTo>
                  <a:lnTo>
                    <a:pt x="21" y="3"/>
                  </a:lnTo>
                  <a:lnTo>
                    <a:pt x="25" y="2"/>
                  </a:lnTo>
                  <a:lnTo>
                    <a:pt x="29" y="1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7" y="1"/>
                  </a:lnTo>
                  <a:lnTo>
                    <a:pt x="54" y="3"/>
                  </a:lnTo>
                  <a:lnTo>
                    <a:pt x="60" y="6"/>
                  </a:lnTo>
                  <a:lnTo>
                    <a:pt x="66" y="10"/>
                  </a:lnTo>
                  <a:lnTo>
                    <a:pt x="70" y="14"/>
                  </a:lnTo>
                  <a:lnTo>
                    <a:pt x="75" y="19"/>
                  </a:lnTo>
                  <a:lnTo>
                    <a:pt x="78" y="25"/>
                  </a:lnTo>
                  <a:lnTo>
                    <a:pt x="80" y="31"/>
                  </a:lnTo>
                  <a:lnTo>
                    <a:pt x="82" y="37"/>
                  </a:lnTo>
                  <a:lnTo>
                    <a:pt x="83" y="42"/>
                  </a:lnTo>
                  <a:lnTo>
                    <a:pt x="68" y="42"/>
                  </a:lnTo>
                  <a:lnTo>
                    <a:pt x="68" y="41"/>
                  </a:lnTo>
                  <a:lnTo>
                    <a:pt x="67" y="39"/>
                  </a:lnTo>
                  <a:lnTo>
                    <a:pt x="66" y="34"/>
                  </a:lnTo>
                  <a:lnTo>
                    <a:pt x="64" y="29"/>
                  </a:lnTo>
                  <a:lnTo>
                    <a:pt x="62" y="25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0" y="16"/>
                  </a:lnTo>
                  <a:lnTo>
                    <a:pt x="46" y="15"/>
                  </a:lnTo>
                  <a:lnTo>
                    <a:pt x="41" y="14"/>
                  </a:lnTo>
                  <a:lnTo>
                    <a:pt x="36" y="15"/>
                  </a:lnTo>
                  <a:lnTo>
                    <a:pt x="30" y="16"/>
                  </a:lnTo>
                  <a:lnTo>
                    <a:pt x="26" y="18"/>
                  </a:lnTo>
                  <a:lnTo>
                    <a:pt x="22" y="20"/>
                  </a:lnTo>
                  <a:lnTo>
                    <a:pt x="19" y="25"/>
                  </a:lnTo>
                  <a:lnTo>
                    <a:pt x="18" y="29"/>
                  </a:lnTo>
                  <a:lnTo>
                    <a:pt x="16" y="34"/>
                  </a:lnTo>
                  <a:lnTo>
                    <a:pt x="16" y="40"/>
                  </a:lnTo>
                  <a:lnTo>
                    <a:pt x="1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57" name="Freeform 661"/>
            <p:cNvSpPr>
              <a:spLocks/>
            </p:cNvSpPr>
            <p:nvPr/>
          </p:nvSpPr>
          <p:spPr bwMode="auto">
            <a:xfrm>
              <a:off x="4450" y="2393"/>
              <a:ext cx="9" cy="8"/>
            </a:xfrm>
            <a:custGeom>
              <a:avLst/>
              <a:gdLst>
                <a:gd name="T0" fmla="*/ 0 w 84"/>
                <a:gd name="T1" fmla="*/ 0 h 90"/>
                <a:gd name="T2" fmla="*/ 0 w 84"/>
                <a:gd name="T3" fmla="*/ 0 h 90"/>
                <a:gd name="T4" fmla="*/ 0 w 84"/>
                <a:gd name="T5" fmla="*/ 0 h 90"/>
                <a:gd name="T6" fmla="*/ 0 w 84"/>
                <a:gd name="T7" fmla="*/ 0 h 90"/>
                <a:gd name="T8" fmla="*/ 0 w 84"/>
                <a:gd name="T9" fmla="*/ 0 h 90"/>
                <a:gd name="T10" fmla="*/ 0 w 84"/>
                <a:gd name="T11" fmla="*/ 0 h 90"/>
                <a:gd name="T12" fmla="*/ 0 w 84"/>
                <a:gd name="T13" fmla="*/ 0 h 90"/>
                <a:gd name="T14" fmla="*/ 0 w 84"/>
                <a:gd name="T15" fmla="*/ 0 h 90"/>
                <a:gd name="T16" fmla="*/ 0 w 84"/>
                <a:gd name="T17" fmla="*/ 0 h 90"/>
                <a:gd name="T18" fmla="*/ 0 w 84"/>
                <a:gd name="T19" fmla="*/ 0 h 90"/>
                <a:gd name="T20" fmla="*/ 0 w 84"/>
                <a:gd name="T21" fmla="*/ 0 h 90"/>
                <a:gd name="T22" fmla="*/ 0 w 84"/>
                <a:gd name="T23" fmla="*/ 0 h 90"/>
                <a:gd name="T24" fmla="*/ 0 w 84"/>
                <a:gd name="T25" fmla="*/ 0 h 90"/>
                <a:gd name="T26" fmla="*/ 0 w 84"/>
                <a:gd name="T27" fmla="*/ 0 h 90"/>
                <a:gd name="T28" fmla="*/ 0 w 84"/>
                <a:gd name="T29" fmla="*/ 0 h 90"/>
                <a:gd name="T30" fmla="*/ 0 w 84"/>
                <a:gd name="T31" fmla="*/ 0 h 90"/>
                <a:gd name="T32" fmla="*/ 0 w 84"/>
                <a:gd name="T33" fmla="*/ 0 h 90"/>
                <a:gd name="T34" fmla="*/ 0 w 84"/>
                <a:gd name="T35" fmla="*/ 0 h 90"/>
                <a:gd name="T36" fmla="*/ 0 w 84"/>
                <a:gd name="T37" fmla="*/ 0 h 90"/>
                <a:gd name="T38" fmla="*/ 0 w 84"/>
                <a:gd name="T39" fmla="*/ 0 h 90"/>
                <a:gd name="T40" fmla="*/ 0 w 84"/>
                <a:gd name="T41" fmla="*/ 0 h 90"/>
                <a:gd name="T42" fmla="*/ 0 w 84"/>
                <a:gd name="T43" fmla="*/ 0 h 90"/>
                <a:gd name="T44" fmla="*/ 0 w 84"/>
                <a:gd name="T45" fmla="*/ 0 h 90"/>
                <a:gd name="T46" fmla="*/ 0 w 84"/>
                <a:gd name="T47" fmla="*/ 0 h 90"/>
                <a:gd name="T48" fmla="*/ 0 w 84"/>
                <a:gd name="T49" fmla="*/ 0 h 90"/>
                <a:gd name="T50" fmla="*/ 0 w 84"/>
                <a:gd name="T51" fmla="*/ 0 h 90"/>
                <a:gd name="T52" fmla="*/ 0 w 84"/>
                <a:gd name="T53" fmla="*/ 0 h 90"/>
                <a:gd name="T54" fmla="*/ 0 w 84"/>
                <a:gd name="T55" fmla="*/ 0 h 90"/>
                <a:gd name="T56" fmla="*/ 0 w 84"/>
                <a:gd name="T57" fmla="*/ 0 h 90"/>
                <a:gd name="T58" fmla="*/ 0 w 84"/>
                <a:gd name="T59" fmla="*/ 0 h 90"/>
                <a:gd name="T60" fmla="*/ 0 w 84"/>
                <a:gd name="T61" fmla="*/ 0 h 90"/>
                <a:gd name="T62" fmla="*/ 0 w 84"/>
                <a:gd name="T63" fmla="*/ 0 h 90"/>
                <a:gd name="T64" fmla="*/ 0 w 84"/>
                <a:gd name="T65" fmla="*/ 0 h 90"/>
                <a:gd name="T66" fmla="*/ 0 w 84"/>
                <a:gd name="T67" fmla="*/ 0 h 90"/>
                <a:gd name="T68" fmla="*/ 0 w 84"/>
                <a:gd name="T69" fmla="*/ 0 h 90"/>
                <a:gd name="T70" fmla="*/ 0 w 84"/>
                <a:gd name="T71" fmla="*/ 0 h 90"/>
                <a:gd name="T72" fmla="*/ 0 w 84"/>
                <a:gd name="T73" fmla="*/ 0 h 90"/>
                <a:gd name="T74" fmla="*/ 0 w 84"/>
                <a:gd name="T75" fmla="*/ 0 h 90"/>
                <a:gd name="T76" fmla="*/ 0 w 84"/>
                <a:gd name="T77" fmla="*/ 0 h 90"/>
                <a:gd name="T78" fmla="*/ 0 w 84"/>
                <a:gd name="T79" fmla="*/ 0 h 90"/>
                <a:gd name="T80" fmla="*/ 0 w 84"/>
                <a:gd name="T81" fmla="*/ 0 h 90"/>
                <a:gd name="T82" fmla="*/ 0 w 84"/>
                <a:gd name="T83" fmla="*/ 0 h 90"/>
                <a:gd name="T84" fmla="*/ 0 w 84"/>
                <a:gd name="T85" fmla="*/ 0 h 90"/>
                <a:gd name="T86" fmla="*/ 0 w 84"/>
                <a:gd name="T87" fmla="*/ 0 h 90"/>
                <a:gd name="T88" fmla="*/ 0 w 84"/>
                <a:gd name="T89" fmla="*/ 0 h 90"/>
                <a:gd name="T90" fmla="*/ 0 w 84"/>
                <a:gd name="T91" fmla="*/ 0 h 90"/>
                <a:gd name="T92" fmla="*/ 0 w 84"/>
                <a:gd name="T93" fmla="*/ 0 h 90"/>
                <a:gd name="T94" fmla="*/ 0 w 84"/>
                <a:gd name="T95" fmla="*/ 0 h 90"/>
                <a:gd name="T96" fmla="*/ 0 w 84"/>
                <a:gd name="T97" fmla="*/ 0 h 90"/>
                <a:gd name="T98" fmla="*/ 0 w 84"/>
                <a:gd name="T99" fmla="*/ 0 h 90"/>
                <a:gd name="T100" fmla="*/ 0 w 84"/>
                <a:gd name="T101" fmla="*/ 0 h 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4"/>
                <a:gd name="T154" fmla="*/ 0 h 90"/>
                <a:gd name="T155" fmla="*/ 84 w 84"/>
                <a:gd name="T156" fmla="*/ 90 h 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4" h="90">
                  <a:moveTo>
                    <a:pt x="0" y="0"/>
                  </a:moveTo>
                  <a:lnTo>
                    <a:pt x="0" y="2"/>
                  </a:lnTo>
                  <a:lnTo>
                    <a:pt x="0" y="8"/>
                  </a:lnTo>
                  <a:lnTo>
                    <a:pt x="1" y="14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8"/>
                  </a:lnTo>
                  <a:lnTo>
                    <a:pt x="13" y="32"/>
                  </a:lnTo>
                  <a:lnTo>
                    <a:pt x="17" y="35"/>
                  </a:lnTo>
                  <a:lnTo>
                    <a:pt x="21" y="39"/>
                  </a:lnTo>
                  <a:lnTo>
                    <a:pt x="26" y="41"/>
                  </a:lnTo>
                  <a:lnTo>
                    <a:pt x="30" y="43"/>
                  </a:lnTo>
                  <a:lnTo>
                    <a:pt x="36" y="44"/>
                  </a:lnTo>
                  <a:lnTo>
                    <a:pt x="41" y="44"/>
                  </a:lnTo>
                  <a:lnTo>
                    <a:pt x="45" y="44"/>
                  </a:lnTo>
                  <a:lnTo>
                    <a:pt x="49" y="44"/>
                  </a:lnTo>
                  <a:lnTo>
                    <a:pt x="53" y="43"/>
                  </a:lnTo>
                  <a:lnTo>
                    <a:pt x="57" y="41"/>
                  </a:lnTo>
                  <a:lnTo>
                    <a:pt x="61" y="39"/>
                  </a:lnTo>
                  <a:lnTo>
                    <a:pt x="64" y="36"/>
                  </a:lnTo>
                  <a:lnTo>
                    <a:pt x="68" y="33"/>
                  </a:lnTo>
                  <a:lnTo>
                    <a:pt x="71" y="30"/>
                  </a:lnTo>
                  <a:lnTo>
                    <a:pt x="70" y="39"/>
                  </a:lnTo>
                  <a:lnTo>
                    <a:pt x="69" y="46"/>
                  </a:lnTo>
                  <a:lnTo>
                    <a:pt x="67" y="52"/>
                  </a:lnTo>
                  <a:lnTo>
                    <a:pt x="66" y="58"/>
                  </a:lnTo>
                  <a:lnTo>
                    <a:pt x="64" y="62"/>
                  </a:lnTo>
                  <a:lnTo>
                    <a:pt x="61" y="66"/>
                  </a:lnTo>
                  <a:lnTo>
                    <a:pt x="59" y="70"/>
                  </a:lnTo>
                  <a:lnTo>
                    <a:pt x="56" y="73"/>
                  </a:lnTo>
                  <a:lnTo>
                    <a:pt x="53" y="75"/>
                  </a:lnTo>
                  <a:lnTo>
                    <a:pt x="49" y="76"/>
                  </a:lnTo>
                  <a:lnTo>
                    <a:pt x="46" y="77"/>
                  </a:lnTo>
                  <a:lnTo>
                    <a:pt x="42" y="77"/>
                  </a:lnTo>
                  <a:lnTo>
                    <a:pt x="32" y="75"/>
                  </a:lnTo>
                  <a:lnTo>
                    <a:pt x="26" y="71"/>
                  </a:lnTo>
                  <a:lnTo>
                    <a:pt x="21" y="64"/>
                  </a:lnTo>
                  <a:lnTo>
                    <a:pt x="18" y="55"/>
                  </a:lnTo>
                  <a:lnTo>
                    <a:pt x="2" y="54"/>
                  </a:lnTo>
                  <a:lnTo>
                    <a:pt x="3" y="59"/>
                  </a:lnTo>
                  <a:lnTo>
                    <a:pt x="4" y="64"/>
                  </a:lnTo>
                  <a:lnTo>
                    <a:pt x="6" y="69"/>
                  </a:lnTo>
                  <a:lnTo>
                    <a:pt x="9" y="74"/>
                  </a:lnTo>
                  <a:lnTo>
                    <a:pt x="12" y="77"/>
                  </a:lnTo>
                  <a:lnTo>
                    <a:pt x="15" y="80"/>
                  </a:lnTo>
                  <a:lnTo>
                    <a:pt x="18" y="83"/>
                  </a:lnTo>
                  <a:lnTo>
                    <a:pt x="22" y="85"/>
                  </a:lnTo>
                  <a:lnTo>
                    <a:pt x="27" y="87"/>
                  </a:lnTo>
                  <a:lnTo>
                    <a:pt x="31" y="88"/>
                  </a:lnTo>
                  <a:lnTo>
                    <a:pt x="37" y="89"/>
                  </a:lnTo>
                  <a:lnTo>
                    <a:pt x="42" y="89"/>
                  </a:lnTo>
                  <a:lnTo>
                    <a:pt x="43" y="90"/>
                  </a:lnTo>
                  <a:lnTo>
                    <a:pt x="44" y="90"/>
                  </a:lnTo>
                  <a:lnTo>
                    <a:pt x="45" y="90"/>
                  </a:lnTo>
                  <a:lnTo>
                    <a:pt x="46" y="90"/>
                  </a:lnTo>
                  <a:lnTo>
                    <a:pt x="50" y="90"/>
                  </a:lnTo>
                  <a:lnTo>
                    <a:pt x="54" y="89"/>
                  </a:lnTo>
                  <a:lnTo>
                    <a:pt x="58" y="87"/>
                  </a:lnTo>
                  <a:lnTo>
                    <a:pt x="61" y="85"/>
                  </a:lnTo>
                  <a:lnTo>
                    <a:pt x="65" y="83"/>
                  </a:lnTo>
                  <a:lnTo>
                    <a:pt x="68" y="80"/>
                  </a:lnTo>
                  <a:lnTo>
                    <a:pt x="71" y="77"/>
                  </a:lnTo>
                  <a:lnTo>
                    <a:pt x="74" y="73"/>
                  </a:lnTo>
                  <a:lnTo>
                    <a:pt x="77" y="67"/>
                  </a:lnTo>
                  <a:lnTo>
                    <a:pt x="79" y="62"/>
                  </a:lnTo>
                  <a:lnTo>
                    <a:pt x="81" y="56"/>
                  </a:lnTo>
                  <a:lnTo>
                    <a:pt x="82" y="49"/>
                  </a:lnTo>
                  <a:lnTo>
                    <a:pt x="83" y="42"/>
                  </a:lnTo>
                  <a:lnTo>
                    <a:pt x="84" y="34"/>
                  </a:lnTo>
                  <a:lnTo>
                    <a:pt x="84" y="25"/>
                  </a:lnTo>
                  <a:lnTo>
                    <a:pt x="84" y="16"/>
                  </a:lnTo>
                  <a:lnTo>
                    <a:pt x="84" y="10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68" y="0"/>
                  </a:lnTo>
                  <a:lnTo>
                    <a:pt x="68" y="1"/>
                  </a:lnTo>
                  <a:lnTo>
                    <a:pt x="68" y="2"/>
                  </a:lnTo>
                  <a:lnTo>
                    <a:pt x="68" y="6"/>
                  </a:lnTo>
                  <a:lnTo>
                    <a:pt x="67" y="11"/>
                  </a:lnTo>
                  <a:lnTo>
                    <a:pt x="66" y="14"/>
                  </a:lnTo>
                  <a:lnTo>
                    <a:pt x="65" y="18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0" y="24"/>
                  </a:lnTo>
                  <a:lnTo>
                    <a:pt x="57" y="26"/>
                  </a:lnTo>
                  <a:lnTo>
                    <a:pt x="54" y="27"/>
                  </a:lnTo>
                  <a:lnTo>
                    <a:pt x="50" y="28"/>
                  </a:lnTo>
                  <a:lnTo>
                    <a:pt x="47" y="28"/>
                  </a:lnTo>
                  <a:lnTo>
                    <a:pt x="43" y="28"/>
                  </a:lnTo>
                  <a:lnTo>
                    <a:pt x="42" y="29"/>
                  </a:lnTo>
                  <a:lnTo>
                    <a:pt x="30" y="26"/>
                  </a:lnTo>
                  <a:lnTo>
                    <a:pt x="23" y="20"/>
                  </a:lnTo>
                  <a:lnTo>
                    <a:pt x="18" y="11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58" name="Freeform 662"/>
            <p:cNvSpPr>
              <a:spLocks/>
            </p:cNvSpPr>
            <p:nvPr/>
          </p:nvSpPr>
          <p:spPr bwMode="auto">
            <a:xfrm>
              <a:off x="4452" y="2417"/>
              <a:ext cx="8" cy="5"/>
            </a:xfrm>
            <a:custGeom>
              <a:avLst/>
              <a:gdLst>
                <a:gd name="T0" fmla="*/ 0 w 85"/>
                <a:gd name="T1" fmla="*/ 0 h 63"/>
                <a:gd name="T2" fmla="*/ 0 w 85"/>
                <a:gd name="T3" fmla="*/ 0 h 63"/>
                <a:gd name="T4" fmla="*/ 0 w 85"/>
                <a:gd name="T5" fmla="*/ 0 h 63"/>
                <a:gd name="T6" fmla="*/ 0 w 85"/>
                <a:gd name="T7" fmla="*/ 0 h 63"/>
                <a:gd name="T8" fmla="*/ 0 w 85"/>
                <a:gd name="T9" fmla="*/ 0 h 63"/>
                <a:gd name="T10" fmla="*/ 0 w 85"/>
                <a:gd name="T11" fmla="*/ 0 h 63"/>
                <a:gd name="T12" fmla="*/ 0 w 85"/>
                <a:gd name="T13" fmla="*/ 0 h 63"/>
                <a:gd name="T14" fmla="*/ 0 w 85"/>
                <a:gd name="T15" fmla="*/ 0 h 63"/>
                <a:gd name="T16" fmla="*/ 0 w 85"/>
                <a:gd name="T17" fmla="*/ 0 h 63"/>
                <a:gd name="T18" fmla="*/ 0 w 85"/>
                <a:gd name="T19" fmla="*/ 0 h 63"/>
                <a:gd name="T20" fmla="*/ 0 w 85"/>
                <a:gd name="T21" fmla="*/ 0 h 63"/>
                <a:gd name="T22" fmla="*/ 0 w 85"/>
                <a:gd name="T23" fmla="*/ 0 h 63"/>
                <a:gd name="T24" fmla="*/ 0 w 85"/>
                <a:gd name="T25" fmla="*/ 0 h 63"/>
                <a:gd name="T26" fmla="*/ 0 w 85"/>
                <a:gd name="T27" fmla="*/ 0 h 63"/>
                <a:gd name="T28" fmla="*/ 0 w 85"/>
                <a:gd name="T29" fmla="*/ 0 h 63"/>
                <a:gd name="T30" fmla="*/ 0 w 85"/>
                <a:gd name="T31" fmla="*/ 0 h 63"/>
                <a:gd name="T32" fmla="*/ 0 w 85"/>
                <a:gd name="T33" fmla="*/ 0 h 63"/>
                <a:gd name="T34" fmla="*/ 0 w 85"/>
                <a:gd name="T35" fmla="*/ 0 h 63"/>
                <a:gd name="T36" fmla="*/ 0 w 85"/>
                <a:gd name="T37" fmla="*/ 0 h 63"/>
                <a:gd name="T38" fmla="*/ 0 w 85"/>
                <a:gd name="T39" fmla="*/ 0 h 63"/>
                <a:gd name="T40" fmla="*/ 0 w 85"/>
                <a:gd name="T41" fmla="*/ 0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5"/>
                <a:gd name="T64" fmla="*/ 0 h 63"/>
                <a:gd name="T65" fmla="*/ 85 w 85"/>
                <a:gd name="T66" fmla="*/ 63 h 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5" h="63">
                  <a:moveTo>
                    <a:pt x="17" y="63"/>
                  </a:moveTo>
                  <a:lnTo>
                    <a:pt x="18" y="50"/>
                  </a:lnTo>
                  <a:lnTo>
                    <a:pt x="0" y="49"/>
                  </a:lnTo>
                  <a:lnTo>
                    <a:pt x="2" y="37"/>
                  </a:lnTo>
                  <a:lnTo>
                    <a:pt x="21" y="38"/>
                  </a:lnTo>
                  <a:lnTo>
                    <a:pt x="25" y="0"/>
                  </a:lnTo>
                  <a:lnTo>
                    <a:pt x="37" y="1"/>
                  </a:lnTo>
                  <a:lnTo>
                    <a:pt x="32" y="39"/>
                  </a:lnTo>
                  <a:lnTo>
                    <a:pt x="54" y="40"/>
                  </a:lnTo>
                  <a:lnTo>
                    <a:pt x="58" y="2"/>
                  </a:lnTo>
                  <a:lnTo>
                    <a:pt x="71" y="2"/>
                  </a:lnTo>
                  <a:lnTo>
                    <a:pt x="66" y="40"/>
                  </a:lnTo>
                  <a:lnTo>
                    <a:pt x="85" y="41"/>
                  </a:lnTo>
                  <a:lnTo>
                    <a:pt x="84" y="53"/>
                  </a:lnTo>
                  <a:lnTo>
                    <a:pt x="65" y="52"/>
                  </a:lnTo>
                  <a:lnTo>
                    <a:pt x="64" y="63"/>
                  </a:lnTo>
                  <a:lnTo>
                    <a:pt x="52" y="63"/>
                  </a:lnTo>
                  <a:lnTo>
                    <a:pt x="54" y="52"/>
                  </a:lnTo>
                  <a:lnTo>
                    <a:pt x="31" y="51"/>
                  </a:lnTo>
                  <a:lnTo>
                    <a:pt x="29" y="63"/>
                  </a:lnTo>
                  <a:lnTo>
                    <a:pt x="17" y="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59" name="Freeform 663"/>
            <p:cNvSpPr>
              <a:spLocks/>
            </p:cNvSpPr>
            <p:nvPr/>
          </p:nvSpPr>
          <p:spPr bwMode="auto">
            <a:xfrm>
              <a:off x="4451" y="2422"/>
              <a:ext cx="9" cy="6"/>
            </a:xfrm>
            <a:custGeom>
              <a:avLst/>
              <a:gdLst>
                <a:gd name="T0" fmla="*/ 0 w 84"/>
                <a:gd name="T1" fmla="*/ 0 h 63"/>
                <a:gd name="T2" fmla="*/ 0 w 84"/>
                <a:gd name="T3" fmla="*/ 0 h 63"/>
                <a:gd name="T4" fmla="*/ 0 w 84"/>
                <a:gd name="T5" fmla="*/ 0 h 63"/>
                <a:gd name="T6" fmla="*/ 0 w 84"/>
                <a:gd name="T7" fmla="*/ 0 h 63"/>
                <a:gd name="T8" fmla="*/ 0 w 84"/>
                <a:gd name="T9" fmla="*/ 0 h 63"/>
                <a:gd name="T10" fmla="*/ 0 w 84"/>
                <a:gd name="T11" fmla="*/ 0 h 63"/>
                <a:gd name="T12" fmla="*/ 0 w 84"/>
                <a:gd name="T13" fmla="*/ 0 h 63"/>
                <a:gd name="T14" fmla="*/ 0 w 84"/>
                <a:gd name="T15" fmla="*/ 0 h 63"/>
                <a:gd name="T16" fmla="*/ 0 w 84"/>
                <a:gd name="T17" fmla="*/ 0 h 63"/>
                <a:gd name="T18" fmla="*/ 0 w 84"/>
                <a:gd name="T19" fmla="*/ 0 h 63"/>
                <a:gd name="T20" fmla="*/ 0 w 84"/>
                <a:gd name="T21" fmla="*/ 0 h 63"/>
                <a:gd name="T22" fmla="*/ 0 w 84"/>
                <a:gd name="T23" fmla="*/ 0 h 63"/>
                <a:gd name="T24" fmla="*/ 0 w 84"/>
                <a:gd name="T25" fmla="*/ 0 h 63"/>
                <a:gd name="T26" fmla="*/ 0 w 84"/>
                <a:gd name="T27" fmla="*/ 0 h 63"/>
                <a:gd name="T28" fmla="*/ 0 w 84"/>
                <a:gd name="T29" fmla="*/ 0 h 63"/>
                <a:gd name="T30" fmla="*/ 0 w 84"/>
                <a:gd name="T31" fmla="*/ 0 h 63"/>
                <a:gd name="T32" fmla="*/ 0 w 84"/>
                <a:gd name="T33" fmla="*/ 0 h 63"/>
                <a:gd name="T34" fmla="*/ 0 w 84"/>
                <a:gd name="T35" fmla="*/ 0 h 63"/>
                <a:gd name="T36" fmla="*/ 0 w 84"/>
                <a:gd name="T37" fmla="*/ 0 h 63"/>
                <a:gd name="T38" fmla="*/ 0 w 84"/>
                <a:gd name="T39" fmla="*/ 0 h 63"/>
                <a:gd name="T40" fmla="*/ 0 w 84"/>
                <a:gd name="T41" fmla="*/ 0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63"/>
                <a:gd name="T65" fmla="*/ 84 w 84"/>
                <a:gd name="T66" fmla="*/ 63 h 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63">
                  <a:moveTo>
                    <a:pt x="21" y="0"/>
                  </a:moveTo>
                  <a:lnTo>
                    <a:pt x="20" y="11"/>
                  </a:lnTo>
                  <a:lnTo>
                    <a:pt x="2" y="10"/>
                  </a:lnTo>
                  <a:lnTo>
                    <a:pt x="0" y="22"/>
                  </a:lnTo>
                  <a:lnTo>
                    <a:pt x="19" y="23"/>
                  </a:lnTo>
                  <a:lnTo>
                    <a:pt x="15" y="61"/>
                  </a:lnTo>
                  <a:lnTo>
                    <a:pt x="27" y="61"/>
                  </a:lnTo>
                  <a:lnTo>
                    <a:pt x="31" y="23"/>
                  </a:lnTo>
                  <a:lnTo>
                    <a:pt x="53" y="24"/>
                  </a:lnTo>
                  <a:lnTo>
                    <a:pt x="49" y="62"/>
                  </a:lnTo>
                  <a:lnTo>
                    <a:pt x="60" y="63"/>
                  </a:lnTo>
                  <a:lnTo>
                    <a:pt x="65" y="25"/>
                  </a:lnTo>
                  <a:lnTo>
                    <a:pt x="82" y="26"/>
                  </a:lnTo>
                  <a:lnTo>
                    <a:pt x="84" y="15"/>
                  </a:lnTo>
                  <a:lnTo>
                    <a:pt x="66" y="14"/>
                  </a:lnTo>
                  <a:lnTo>
                    <a:pt x="68" y="0"/>
                  </a:lnTo>
                  <a:lnTo>
                    <a:pt x="56" y="0"/>
                  </a:lnTo>
                  <a:lnTo>
                    <a:pt x="54" y="12"/>
                  </a:lnTo>
                  <a:lnTo>
                    <a:pt x="32" y="11"/>
                  </a:lnTo>
                  <a:lnTo>
                    <a:pt x="33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60" name="Freeform 664"/>
            <p:cNvSpPr>
              <a:spLocks/>
            </p:cNvSpPr>
            <p:nvPr/>
          </p:nvSpPr>
          <p:spPr bwMode="auto">
            <a:xfrm>
              <a:off x="4360" y="2419"/>
              <a:ext cx="12" cy="2"/>
            </a:xfrm>
            <a:custGeom>
              <a:avLst/>
              <a:gdLst>
                <a:gd name="T0" fmla="*/ 0 w 121"/>
                <a:gd name="T1" fmla="*/ 0 h 26"/>
                <a:gd name="T2" fmla="*/ 0 w 121"/>
                <a:gd name="T3" fmla="*/ 0 h 26"/>
                <a:gd name="T4" fmla="*/ 0 w 121"/>
                <a:gd name="T5" fmla="*/ 0 h 26"/>
                <a:gd name="T6" fmla="*/ 0 w 121"/>
                <a:gd name="T7" fmla="*/ 0 h 26"/>
                <a:gd name="T8" fmla="*/ 0 w 121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1"/>
                <a:gd name="T16" fmla="*/ 0 h 26"/>
                <a:gd name="T17" fmla="*/ 121 w 121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1" h="26">
                  <a:moveTo>
                    <a:pt x="121" y="26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121" y="6"/>
                  </a:lnTo>
                  <a:lnTo>
                    <a:pt x="121" y="26"/>
                  </a:lnTo>
                  <a:close/>
                </a:path>
              </a:pathLst>
            </a:custGeom>
            <a:solidFill>
              <a:srgbClr val="19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61" name="Freeform 665"/>
            <p:cNvSpPr>
              <a:spLocks/>
            </p:cNvSpPr>
            <p:nvPr/>
          </p:nvSpPr>
          <p:spPr bwMode="auto">
            <a:xfrm>
              <a:off x="4361" y="2416"/>
              <a:ext cx="10" cy="8"/>
            </a:xfrm>
            <a:custGeom>
              <a:avLst/>
              <a:gdLst>
                <a:gd name="T0" fmla="*/ 0 w 101"/>
                <a:gd name="T1" fmla="*/ 0 h 104"/>
                <a:gd name="T2" fmla="*/ 0 w 101"/>
                <a:gd name="T3" fmla="*/ 0 h 104"/>
                <a:gd name="T4" fmla="*/ 0 w 101"/>
                <a:gd name="T5" fmla="*/ 0 h 104"/>
                <a:gd name="T6" fmla="*/ 0 w 101"/>
                <a:gd name="T7" fmla="*/ 0 h 104"/>
                <a:gd name="T8" fmla="*/ 0 w 10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104"/>
                <a:gd name="T17" fmla="*/ 101 w 101"/>
                <a:gd name="T18" fmla="*/ 104 h 1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104">
                  <a:moveTo>
                    <a:pt x="88" y="104"/>
                  </a:moveTo>
                  <a:lnTo>
                    <a:pt x="0" y="14"/>
                  </a:lnTo>
                  <a:lnTo>
                    <a:pt x="13" y="0"/>
                  </a:lnTo>
                  <a:lnTo>
                    <a:pt x="101" y="90"/>
                  </a:lnTo>
                  <a:lnTo>
                    <a:pt x="88" y="104"/>
                  </a:lnTo>
                  <a:close/>
                </a:path>
              </a:pathLst>
            </a:custGeom>
            <a:solidFill>
              <a:srgbClr val="19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62" name="Freeform 666"/>
            <p:cNvSpPr>
              <a:spLocks/>
            </p:cNvSpPr>
            <p:nvPr/>
          </p:nvSpPr>
          <p:spPr bwMode="auto">
            <a:xfrm>
              <a:off x="4362" y="2416"/>
              <a:ext cx="10" cy="8"/>
            </a:xfrm>
            <a:custGeom>
              <a:avLst/>
              <a:gdLst>
                <a:gd name="T0" fmla="*/ 0 w 97"/>
                <a:gd name="T1" fmla="*/ 0 h 96"/>
                <a:gd name="T2" fmla="*/ 0 w 97"/>
                <a:gd name="T3" fmla="*/ 0 h 96"/>
                <a:gd name="T4" fmla="*/ 0 w 97"/>
                <a:gd name="T5" fmla="*/ 0 h 96"/>
                <a:gd name="T6" fmla="*/ 0 w 97"/>
                <a:gd name="T7" fmla="*/ 0 h 96"/>
                <a:gd name="T8" fmla="*/ 0 w 97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7"/>
                <a:gd name="T16" fmla="*/ 0 h 96"/>
                <a:gd name="T17" fmla="*/ 97 w 97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7" h="96">
                  <a:moveTo>
                    <a:pt x="13" y="96"/>
                  </a:moveTo>
                  <a:lnTo>
                    <a:pt x="97" y="15"/>
                  </a:lnTo>
                  <a:lnTo>
                    <a:pt x="84" y="0"/>
                  </a:lnTo>
                  <a:lnTo>
                    <a:pt x="0" y="81"/>
                  </a:lnTo>
                  <a:lnTo>
                    <a:pt x="13" y="96"/>
                  </a:lnTo>
                  <a:close/>
                </a:path>
              </a:pathLst>
            </a:custGeom>
            <a:solidFill>
              <a:srgbClr val="19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63" name="Freeform 667"/>
            <p:cNvSpPr>
              <a:spLocks/>
            </p:cNvSpPr>
            <p:nvPr/>
          </p:nvSpPr>
          <p:spPr bwMode="auto">
            <a:xfrm>
              <a:off x="4359" y="2302"/>
              <a:ext cx="114" cy="26"/>
            </a:xfrm>
            <a:custGeom>
              <a:avLst/>
              <a:gdLst>
                <a:gd name="T0" fmla="*/ 0 w 1134"/>
                <a:gd name="T1" fmla="*/ 0 h 312"/>
                <a:gd name="T2" fmla="*/ 0 w 1134"/>
                <a:gd name="T3" fmla="*/ 0 h 312"/>
                <a:gd name="T4" fmla="*/ 0 w 1134"/>
                <a:gd name="T5" fmla="*/ 0 h 312"/>
                <a:gd name="T6" fmla="*/ 0 w 1134"/>
                <a:gd name="T7" fmla="*/ 0 h 312"/>
                <a:gd name="T8" fmla="*/ 0 w 1134"/>
                <a:gd name="T9" fmla="*/ 0 h 312"/>
                <a:gd name="T10" fmla="*/ 0 w 1134"/>
                <a:gd name="T11" fmla="*/ 0 h 312"/>
                <a:gd name="T12" fmla="*/ 0 w 1134"/>
                <a:gd name="T13" fmla="*/ 0 h 312"/>
                <a:gd name="T14" fmla="*/ 0 w 1134"/>
                <a:gd name="T15" fmla="*/ 0 h 312"/>
                <a:gd name="T16" fmla="*/ 0 w 1134"/>
                <a:gd name="T17" fmla="*/ 0 h 312"/>
                <a:gd name="T18" fmla="*/ 0 w 1134"/>
                <a:gd name="T19" fmla="*/ 0 h 312"/>
                <a:gd name="T20" fmla="*/ 0 w 1134"/>
                <a:gd name="T21" fmla="*/ 0 h 312"/>
                <a:gd name="T22" fmla="*/ 0 w 1134"/>
                <a:gd name="T23" fmla="*/ 0 h 312"/>
                <a:gd name="T24" fmla="*/ 0 w 1134"/>
                <a:gd name="T25" fmla="*/ 0 h 312"/>
                <a:gd name="T26" fmla="*/ 0 w 1134"/>
                <a:gd name="T27" fmla="*/ 0 h 312"/>
                <a:gd name="T28" fmla="*/ 0 w 1134"/>
                <a:gd name="T29" fmla="*/ 0 h 312"/>
                <a:gd name="T30" fmla="*/ 0 w 1134"/>
                <a:gd name="T31" fmla="*/ 0 h 312"/>
                <a:gd name="T32" fmla="*/ 0 w 1134"/>
                <a:gd name="T33" fmla="*/ 0 h 312"/>
                <a:gd name="T34" fmla="*/ 0 w 1134"/>
                <a:gd name="T35" fmla="*/ 0 h 312"/>
                <a:gd name="T36" fmla="*/ 0 w 1134"/>
                <a:gd name="T37" fmla="*/ 0 h 312"/>
                <a:gd name="T38" fmla="*/ 0 w 1134"/>
                <a:gd name="T39" fmla="*/ 0 h 312"/>
                <a:gd name="T40" fmla="*/ 0 w 1134"/>
                <a:gd name="T41" fmla="*/ 0 h 312"/>
                <a:gd name="T42" fmla="*/ 0 w 1134"/>
                <a:gd name="T43" fmla="*/ 0 h 312"/>
                <a:gd name="T44" fmla="*/ 0 w 1134"/>
                <a:gd name="T45" fmla="*/ 0 h 312"/>
                <a:gd name="T46" fmla="*/ 0 w 1134"/>
                <a:gd name="T47" fmla="*/ 0 h 312"/>
                <a:gd name="T48" fmla="*/ 0 w 1134"/>
                <a:gd name="T49" fmla="*/ 0 h 312"/>
                <a:gd name="T50" fmla="*/ 0 w 1134"/>
                <a:gd name="T51" fmla="*/ 0 h 312"/>
                <a:gd name="T52" fmla="*/ 0 w 1134"/>
                <a:gd name="T53" fmla="*/ 0 h 312"/>
                <a:gd name="T54" fmla="*/ 0 w 1134"/>
                <a:gd name="T55" fmla="*/ 0 h 312"/>
                <a:gd name="T56" fmla="*/ 0 w 1134"/>
                <a:gd name="T57" fmla="*/ 0 h 312"/>
                <a:gd name="T58" fmla="*/ 0 w 1134"/>
                <a:gd name="T59" fmla="*/ 0 h 312"/>
                <a:gd name="T60" fmla="*/ 0 w 1134"/>
                <a:gd name="T61" fmla="*/ 0 h 312"/>
                <a:gd name="T62" fmla="*/ 0 w 1134"/>
                <a:gd name="T63" fmla="*/ 0 h 312"/>
                <a:gd name="T64" fmla="*/ 0 w 1134"/>
                <a:gd name="T65" fmla="*/ 0 h 312"/>
                <a:gd name="T66" fmla="*/ 0 w 1134"/>
                <a:gd name="T67" fmla="*/ 0 h 312"/>
                <a:gd name="T68" fmla="*/ 0 w 1134"/>
                <a:gd name="T69" fmla="*/ 0 h 3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34"/>
                <a:gd name="T106" fmla="*/ 0 h 312"/>
                <a:gd name="T107" fmla="*/ 1134 w 1134"/>
                <a:gd name="T108" fmla="*/ 312 h 3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34" h="312">
                  <a:moveTo>
                    <a:pt x="137" y="0"/>
                  </a:moveTo>
                  <a:lnTo>
                    <a:pt x="992" y="43"/>
                  </a:lnTo>
                  <a:lnTo>
                    <a:pt x="1025" y="48"/>
                  </a:lnTo>
                  <a:lnTo>
                    <a:pt x="1053" y="57"/>
                  </a:lnTo>
                  <a:lnTo>
                    <a:pt x="1078" y="72"/>
                  </a:lnTo>
                  <a:lnTo>
                    <a:pt x="1098" y="90"/>
                  </a:lnTo>
                  <a:lnTo>
                    <a:pt x="1113" y="111"/>
                  </a:lnTo>
                  <a:lnTo>
                    <a:pt x="1124" y="134"/>
                  </a:lnTo>
                  <a:lnTo>
                    <a:pt x="1132" y="159"/>
                  </a:lnTo>
                  <a:lnTo>
                    <a:pt x="1134" y="183"/>
                  </a:lnTo>
                  <a:lnTo>
                    <a:pt x="1133" y="209"/>
                  </a:lnTo>
                  <a:lnTo>
                    <a:pt x="1126" y="233"/>
                  </a:lnTo>
                  <a:lnTo>
                    <a:pt x="1116" y="256"/>
                  </a:lnTo>
                  <a:lnTo>
                    <a:pt x="1102" y="276"/>
                  </a:lnTo>
                  <a:lnTo>
                    <a:pt x="1084" y="292"/>
                  </a:lnTo>
                  <a:lnTo>
                    <a:pt x="1060" y="303"/>
                  </a:lnTo>
                  <a:lnTo>
                    <a:pt x="1033" y="311"/>
                  </a:lnTo>
                  <a:lnTo>
                    <a:pt x="1000" y="312"/>
                  </a:lnTo>
                  <a:lnTo>
                    <a:pt x="144" y="270"/>
                  </a:lnTo>
                  <a:lnTo>
                    <a:pt x="111" y="265"/>
                  </a:lnTo>
                  <a:lnTo>
                    <a:pt x="83" y="256"/>
                  </a:lnTo>
                  <a:lnTo>
                    <a:pt x="59" y="241"/>
                  </a:lnTo>
                  <a:lnTo>
                    <a:pt x="39" y="223"/>
                  </a:lnTo>
                  <a:lnTo>
                    <a:pt x="23" y="202"/>
                  </a:lnTo>
                  <a:lnTo>
                    <a:pt x="12" y="179"/>
                  </a:lnTo>
                  <a:lnTo>
                    <a:pt x="3" y="154"/>
                  </a:lnTo>
                  <a:lnTo>
                    <a:pt x="0" y="130"/>
                  </a:lnTo>
                  <a:lnTo>
                    <a:pt x="2" y="104"/>
                  </a:lnTo>
                  <a:lnTo>
                    <a:pt x="8" y="80"/>
                  </a:lnTo>
                  <a:lnTo>
                    <a:pt x="19" y="57"/>
                  </a:lnTo>
                  <a:lnTo>
                    <a:pt x="34" y="37"/>
                  </a:lnTo>
                  <a:lnTo>
                    <a:pt x="53" y="21"/>
                  </a:lnTo>
                  <a:lnTo>
                    <a:pt x="77" y="8"/>
                  </a:lnTo>
                  <a:lnTo>
                    <a:pt x="104" y="1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474F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64" name="Freeform 668"/>
            <p:cNvSpPr>
              <a:spLocks/>
            </p:cNvSpPr>
            <p:nvPr/>
          </p:nvSpPr>
          <p:spPr bwMode="auto">
            <a:xfrm>
              <a:off x="4359" y="2303"/>
              <a:ext cx="114" cy="25"/>
            </a:xfrm>
            <a:custGeom>
              <a:avLst/>
              <a:gdLst>
                <a:gd name="T0" fmla="*/ 0 w 1134"/>
                <a:gd name="T1" fmla="*/ 0 h 299"/>
                <a:gd name="T2" fmla="*/ 0 w 1134"/>
                <a:gd name="T3" fmla="*/ 0 h 299"/>
                <a:gd name="T4" fmla="*/ 0 w 1134"/>
                <a:gd name="T5" fmla="*/ 0 h 299"/>
                <a:gd name="T6" fmla="*/ 0 w 1134"/>
                <a:gd name="T7" fmla="*/ 0 h 299"/>
                <a:gd name="T8" fmla="*/ 0 w 1134"/>
                <a:gd name="T9" fmla="*/ 0 h 299"/>
                <a:gd name="T10" fmla="*/ 0 w 1134"/>
                <a:gd name="T11" fmla="*/ 0 h 299"/>
                <a:gd name="T12" fmla="*/ 0 w 1134"/>
                <a:gd name="T13" fmla="*/ 0 h 299"/>
                <a:gd name="T14" fmla="*/ 0 w 1134"/>
                <a:gd name="T15" fmla="*/ 0 h 299"/>
                <a:gd name="T16" fmla="*/ 0 w 1134"/>
                <a:gd name="T17" fmla="*/ 0 h 299"/>
                <a:gd name="T18" fmla="*/ 0 w 1134"/>
                <a:gd name="T19" fmla="*/ 0 h 299"/>
                <a:gd name="T20" fmla="*/ 0 w 1134"/>
                <a:gd name="T21" fmla="*/ 0 h 299"/>
                <a:gd name="T22" fmla="*/ 0 w 1134"/>
                <a:gd name="T23" fmla="*/ 0 h 299"/>
                <a:gd name="T24" fmla="*/ 0 w 1134"/>
                <a:gd name="T25" fmla="*/ 0 h 299"/>
                <a:gd name="T26" fmla="*/ 0 w 1134"/>
                <a:gd name="T27" fmla="*/ 0 h 299"/>
                <a:gd name="T28" fmla="*/ 0 w 1134"/>
                <a:gd name="T29" fmla="*/ 0 h 299"/>
                <a:gd name="T30" fmla="*/ 0 w 1134"/>
                <a:gd name="T31" fmla="*/ 0 h 299"/>
                <a:gd name="T32" fmla="*/ 0 w 1134"/>
                <a:gd name="T33" fmla="*/ 0 h 299"/>
                <a:gd name="T34" fmla="*/ 0 w 1134"/>
                <a:gd name="T35" fmla="*/ 0 h 299"/>
                <a:gd name="T36" fmla="*/ 0 w 1134"/>
                <a:gd name="T37" fmla="*/ 0 h 299"/>
                <a:gd name="T38" fmla="*/ 0 w 1134"/>
                <a:gd name="T39" fmla="*/ 0 h 299"/>
                <a:gd name="T40" fmla="*/ 0 w 1134"/>
                <a:gd name="T41" fmla="*/ 0 h 299"/>
                <a:gd name="T42" fmla="*/ 0 w 1134"/>
                <a:gd name="T43" fmla="*/ 0 h 299"/>
                <a:gd name="T44" fmla="*/ 0 w 1134"/>
                <a:gd name="T45" fmla="*/ 0 h 299"/>
                <a:gd name="T46" fmla="*/ 0 w 1134"/>
                <a:gd name="T47" fmla="*/ 0 h 299"/>
                <a:gd name="T48" fmla="*/ 0 w 1134"/>
                <a:gd name="T49" fmla="*/ 0 h 299"/>
                <a:gd name="T50" fmla="*/ 0 w 1134"/>
                <a:gd name="T51" fmla="*/ 0 h 299"/>
                <a:gd name="T52" fmla="*/ 0 w 1134"/>
                <a:gd name="T53" fmla="*/ 0 h 299"/>
                <a:gd name="T54" fmla="*/ 0 w 1134"/>
                <a:gd name="T55" fmla="*/ 0 h 299"/>
                <a:gd name="T56" fmla="*/ 0 w 1134"/>
                <a:gd name="T57" fmla="*/ 0 h 299"/>
                <a:gd name="T58" fmla="*/ 0 w 1134"/>
                <a:gd name="T59" fmla="*/ 0 h 299"/>
                <a:gd name="T60" fmla="*/ 0 w 1134"/>
                <a:gd name="T61" fmla="*/ 0 h 299"/>
                <a:gd name="T62" fmla="*/ 0 w 1134"/>
                <a:gd name="T63" fmla="*/ 0 h 299"/>
                <a:gd name="T64" fmla="*/ 0 w 1134"/>
                <a:gd name="T65" fmla="*/ 0 h 299"/>
                <a:gd name="T66" fmla="*/ 0 w 1134"/>
                <a:gd name="T67" fmla="*/ 0 h 299"/>
                <a:gd name="T68" fmla="*/ 0 w 1134"/>
                <a:gd name="T69" fmla="*/ 0 h 299"/>
                <a:gd name="T70" fmla="*/ 0 w 1134"/>
                <a:gd name="T71" fmla="*/ 0 h 299"/>
                <a:gd name="T72" fmla="*/ 0 w 1134"/>
                <a:gd name="T73" fmla="*/ 0 h 299"/>
                <a:gd name="T74" fmla="*/ 0 w 1134"/>
                <a:gd name="T75" fmla="*/ 0 h 299"/>
                <a:gd name="T76" fmla="*/ 0 w 1134"/>
                <a:gd name="T77" fmla="*/ 0 h 299"/>
                <a:gd name="T78" fmla="*/ 0 w 1134"/>
                <a:gd name="T79" fmla="*/ 0 h 299"/>
                <a:gd name="T80" fmla="*/ 0 w 1134"/>
                <a:gd name="T81" fmla="*/ 0 h 299"/>
                <a:gd name="T82" fmla="*/ 0 w 1134"/>
                <a:gd name="T83" fmla="*/ 0 h 299"/>
                <a:gd name="T84" fmla="*/ 0 w 1134"/>
                <a:gd name="T85" fmla="*/ 0 h 299"/>
                <a:gd name="T86" fmla="*/ 0 w 1134"/>
                <a:gd name="T87" fmla="*/ 0 h 299"/>
                <a:gd name="T88" fmla="*/ 0 w 1134"/>
                <a:gd name="T89" fmla="*/ 0 h 299"/>
                <a:gd name="T90" fmla="*/ 0 w 1134"/>
                <a:gd name="T91" fmla="*/ 0 h 299"/>
                <a:gd name="T92" fmla="*/ 0 w 1134"/>
                <a:gd name="T93" fmla="*/ 0 h 299"/>
                <a:gd name="T94" fmla="*/ 0 w 1134"/>
                <a:gd name="T95" fmla="*/ 0 h 29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99"/>
                <a:gd name="T146" fmla="*/ 1134 w 1134"/>
                <a:gd name="T147" fmla="*/ 299 h 29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99">
                  <a:moveTo>
                    <a:pt x="131" y="0"/>
                  </a:moveTo>
                  <a:lnTo>
                    <a:pt x="155" y="2"/>
                  </a:lnTo>
                  <a:lnTo>
                    <a:pt x="177" y="4"/>
                  </a:lnTo>
                  <a:lnTo>
                    <a:pt x="199" y="5"/>
                  </a:lnTo>
                  <a:lnTo>
                    <a:pt x="219" y="7"/>
                  </a:lnTo>
                  <a:lnTo>
                    <a:pt x="238" y="8"/>
                  </a:lnTo>
                  <a:lnTo>
                    <a:pt x="256" y="10"/>
                  </a:lnTo>
                  <a:lnTo>
                    <a:pt x="275" y="11"/>
                  </a:lnTo>
                  <a:lnTo>
                    <a:pt x="292" y="12"/>
                  </a:lnTo>
                  <a:lnTo>
                    <a:pt x="309" y="13"/>
                  </a:lnTo>
                  <a:lnTo>
                    <a:pt x="327" y="15"/>
                  </a:lnTo>
                  <a:lnTo>
                    <a:pt x="344" y="16"/>
                  </a:lnTo>
                  <a:lnTo>
                    <a:pt x="361" y="17"/>
                  </a:lnTo>
                  <a:lnTo>
                    <a:pt x="379" y="18"/>
                  </a:lnTo>
                  <a:lnTo>
                    <a:pt x="398" y="19"/>
                  </a:lnTo>
                  <a:lnTo>
                    <a:pt x="417" y="20"/>
                  </a:lnTo>
                  <a:lnTo>
                    <a:pt x="437" y="21"/>
                  </a:lnTo>
                  <a:lnTo>
                    <a:pt x="459" y="22"/>
                  </a:lnTo>
                  <a:lnTo>
                    <a:pt x="480" y="23"/>
                  </a:lnTo>
                  <a:lnTo>
                    <a:pt x="504" y="24"/>
                  </a:lnTo>
                  <a:lnTo>
                    <a:pt x="529" y="25"/>
                  </a:lnTo>
                  <a:lnTo>
                    <a:pt x="555" y="28"/>
                  </a:lnTo>
                  <a:lnTo>
                    <a:pt x="584" y="29"/>
                  </a:lnTo>
                  <a:lnTo>
                    <a:pt x="614" y="30"/>
                  </a:lnTo>
                  <a:lnTo>
                    <a:pt x="647" y="31"/>
                  </a:lnTo>
                  <a:lnTo>
                    <a:pt x="681" y="33"/>
                  </a:lnTo>
                  <a:lnTo>
                    <a:pt x="719" y="34"/>
                  </a:lnTo>
                  <a:lnTo>
                    <a:pt x="759" y="35"/>
                  </a:lnTo>
                  <a:lnTo>
                    <a:pt x="800" y="37"/>
                  </a:lnTo>
                  <a:lnTo>
                    <a:pt x="846" y="39"/>
                  </a:lnTo>
                  <a:lnTo>
                    <a:pt x="894" y="40"/>
                  </a:lnTo>
                  <a:lnTo>
                    <a:pt x="946" y="42"/>
                  </a:lnTo>
                  <a:lnTo>
                    <a:pt x="1000" y="44"/>
                  </a:lnTo>
                  <a:lnTo>
                    <a:pt x="1030" y="48"/>
                  </a:lnTo>
                  <a:lnTo>
                    <a:pt x="1056" y="57"/>
                  </a:lnTo>
                  <a:lnTo>
                    <a:pt x="1079" y="70"/>
                  </a:lnTo>
                  <a:lnTo>
                    <a:pt x="1097" y="87"/>
                  </a:lnTo>
                  <a:lnTo>
                    <a:pt x="1111" y="105"/>
                  </a:lnTo>
                  <a:lnTo>
                    <a:pt x="1122" y="126"/>
                  </a:lnTo>
                  <a:lnTo>
                    <a:pt x="1130" y="149"/>
                  </a:lnTo>
                  <a:lnTo>
                    <a:pt x="1134" y="170"/>
                  </a:lnTo>
                  <a:lnTo>
                    <a:pt x="1133" y="196"/>
                  </a:lnTo>
                  <a:lnTo>
                    <a:pt x="1126" y="220"/>
                  </a:lnTo>
                  <a:lnTo>
                    <a:pt x="1116" y="243"/>
                  </a:lnTo>
                  <a:lnTo>
                    <a:pt x="1102" y="263"/>
                  </a:lnTo>
                  <a:lnTo>
                    <a:pt x="1084" y="279"/>
                  </a:lnTo>
                  <a:lnTo>
                    <a:pt x="1060" y="290"/>
                  </a:lnTo>
                  <a:lnTo>
                    <a:pt x="1033" y="298"/>
                  </a:lnTo>
                  <a:lnTo>
                    <a:pt x="1000" y="299"/>
                  </a:lnTo>
                  <a:lnTo>
                    <a:pt x="975" y="298"/>
                  </a:lnTo>
                  <a:lnTo>
                    <a:pt x="951" y="297"/>
                  </a:lnTo>
                  <a:lnTo>
                    <a:pt x="929" y="296"/>
                  </a:lnTo>
                  <a:lnTo>
                    <a:pt x="909" y="295"/>
                  </a:lnTo>
                  <a:lnTo>
                    <a:pt x="890" y="294"/>
                  </a:lnTo>
                  <a:lnTo>
                    <a:pt x="872" y="293"/>
                  </a:lnTo>
                  <a:lnTo>
                    <a:pt x="855" y="291"/>
                  </a:lnTo>
                  <a:lnTo>
                    <a:pt x="839" y="290"/>
                  </a:lnTo>
                  <a:lnTo>
                    <a:pt x="824" y="289"/>
                  </a:lnTo>
                  <a:lnTo>
                    <a:pt x="808" y="289"/>
                  </a:lnTo>
                  <a:lnTo>
                    <a:pt x="794" y="288"/>
                  </a:lnTo>
                  <a:lnTo>
                    <a:pt x="779" y="287"/>
                  </a:lnTo>
                  <a:lnTo>
                    <a:pt x="764" y="287"/>
                  </a:lnTo>
                  <a:lnTo>
                    <a:pt x="748" y="286"/>
                  </a:lnTo>
                  <a:lnTo>
                    <a:pt x="732" y="285"/>
                  </a:lnTo>
                  <a:lnTo>
                    <a:pt x="715" y="284"/>
                  </a:lnTo>
                  <a:lnTo>
                    <a:pt x="697" y="284"/>
                  </a:lnTo>
                  <a:lnTo>
                    <a:pt x="676" y="283"/>
                  </a:lnTo>
                  <a:lnTo>
                    <a:pt x="655" y="282"/>
                  </a:lnTo>
                  <a:lnTo>
                    <a:pt x="633" y="281"/>
                  </a:lnTo>
                  <a:lnTo>
                    <a:pt x="607" y="279"/>
                  </a:lnTo>
                  <a:lnTo>
                    <a:pt x="580" y="278"/>
                  </a:lnTo>
                  <a:lnTo>
                    <a:pt x="550" y="277"/>
                  </a:lnTo>
                  <a:lnTo>
                    <a:pt x="519" y="275"/>
                  </a:lnTo>
                  <a:lnTo>
                    <a:pt x="483" y="274"/>
                  </a:lnTo>
                  <a:lnTo>
                    <a:pt x="445" y="272"/>
                  </a:lnTo>
                  <a:lnTo>
                    <a:pt x="405" y="270"/>
                  </a:lnTo>
                  <a:lnTo>
                    <a:pt x="360" y="268"/>
                  </a:lnTo>
                  <a:lnTo>
                    <a:pt x="311" y="266"/>
                  </a:lnTo>
                  <a:lnTo>
                    <a:pt x="260" y="263"/>
                  </a:lnTo>
                  <a:lnTo>
                    <a:pt x="204" y="260"/>
                  </a:lnTo>
                  <a:lnTo>
                    <a:pt x="144" y="257"/>
                  </a:lnTo>
                  <a:lnTo>
                    <a:pt x="111" y="252"/>
                  </a:lnTo>
                  <a:lnTo>
                    <a:pt x="83" y="243"/>
                  </a:lnTo>
                  <a:lnTo>
                    <a:pt x="59" y="228"/>
                  </a:lnTo>
                  <a:lnTo>
                    <a:pt x="39" y="210"/>
                  </a:lnTo>
                  <a:lnTo>
                    <a:pt x="23" y="189"/>
                  </a:lnTo>
                  <a:lnTo>
                    <a:pt x="12" y="166"/>
                  </a:lnTo>
                  <a:lnTo>
                    <a:pt x="3" y="141"/>
                  </a:lnTo>
                  <a:lnTo>
                    <a:pt x="0" y="117"/>
                  </a:lnTo>
                  <a:lnTo>
                    <a:pt x="3" y="94"/>
                  </a:lnTo>
                  <a:lnTo>
                    <a:pt x="9" y="71"/>
                  </a:lnTo>
                  <a:lnTo>
                    <a:pt x="20" y="51"/>
                  </a:lnTo>
                  <a:lnTo>
                    <a:pt x="34" y="33"/>
                  </a:lnTo>
                  <a:lnTo>
                    <a:pt x="51" y="18"/>
                  </a:lnTo>
                  <a:lnTo>
                    <a:pt x="74" y="8"/>
                  </a:lnTo>
                  <a:lnTo>
                    <a:pt x="100" y="1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65" name="Freeform 669"/>
            <p:cNvSpPr>
              <a:spLocks/>
            </p:cNvSpPr>
            <p:nvPr/>
          </p:nvSpPr>
          <p:spPr bwMode="auto">
            <a:xfrm>
              <a:off x="4359" y="2304"/>
              <a:ext cx="114" cy="24"/>
            </a:xfrm>
            <a:custGeom>
              <a:avLst/>
              <a:gdLst>
                <a:gd name="T0" fmla="*/ 0 w 1134"/>
                <a:gd name="T1" fmla="*/ 0 h 287"/>
                <a:gd name="T2" fmla="*/ 0 w 1134"/>
                <a:gd name="T3" fmla="*/ 0 h 287"/>
                <a:gd name="T4" fmla="*/ 0 w 1134"/>
                <a:gd name="T5" fmla="*/ 0 h 287"/>
                <a:gd name="T6" fmla="*/ 0 w 1134"/>
                <a:gd name="T7" fmla="*/ 0 h 287"/>
                <a:gd name="T8" fmla="*/ 0 w 1134"/>
                <a:gd name="T9" fmla="*/ 0 h 287"/>
                <a:gd name="T10" fmla="*/ 0 w 1134"/>
                <a:gd name="T11" fmla="*/ 0 h 287"/>
                <a:gd name="T12" fmla="*/ 0 w 1134"/>
                <a:gd name="T13" fmla="*/ 0 h 287"/>
                <a:gd name="T14" fmla="*/ 0 w 1134"/>
                <a:gd name="T15" fmla="*/ 0 h 287"/>
                <a:gd name="T16" fmla="*/ 0 w 1134"/>
                <a:gd name="T17" fmla="*/ 0 h 287"/>
                <a:gd name="T18" fmla="*/ 0 w 1134"/>
                <a:gd name="T19" fmla="*/ 0 h 287"/>
                <a:gd name="T20" fmla="*/ 0 w 1134"/>
                <a:gd name="T21" fmla="*/ 0 h 287"/>
                <a:gd name="T22" fmla="*/ 0 w 1134"/>
                <a:gd name="T23" fmla="*/ 0 h 287"/>
                <a:gd name="T24" fmla="*/ 0 w 1134"/>
                <a:gd name="T25" fmla="*/ 0 h 287"/>
                <a:gd name="T26" fmla="*/ 0 w 1134"/>
                <a:gd name="T27" fmla="*/ 0 h 287"/>
                <a:gd name="T28" fmla="*/ 0 w 1134"/>
                <a:gd name="T29" fmla="*/ 0 h 287"/>
                <a:gd name="T30" fmla="*/ 0 w 1134"/>
                <a:gd name="T31" fmla="*/ 0 h 287"/>
                <a:gd name="T32" fmla="*/ 0 w 1134"/>
                <a:gd name="T33" fmla="*/ 0 h 287"/>
                <a:gd name="T34" fmla="*/ 0 w 1134"/>
                <a:gd name="T35" fmla="*/ 0 h 287"/>
                <a:gd name="T36" fmla="*/ 0 w 1134"/>
                <a:gd name="T37" fmla="*/ 0 h 287"/>
                <a:gd name="T38" fmla="*/ 0 w 1134"/>
                <a:gd name="T39" fmla="*/ 0 h 287"/>
                <a:gd name="T40" fmla="*/ 0 w 1134"/>
                <a:gd name="T41" fmla="*/ 0 h 287"/>
                <a:gd name="T42" fmla="*/ 0 w 1134"/>
                <a:gd name="T43" fmla="*/ 0 h 287"/>
                <a:gd name="T44" fmla="*/ 0 w 1134"/>
                <a:gd name="T45" fmla="*/ 0 h 287"/>
                <a:gd name="T46" fmla="*/ 0 w 1134"/>
                <a:gd name="T47" fmla="*/ 0 h 287"/>
                <a:gd name="T48" fmla="*/ 0 w 1134"/>
                <a:gd name="T49" fmla="*/ 0 h 287"/>
                <a:gd name="T50" fmla="*/ 0 w 1134"/>
                <a:gd name="T51" fmla="*/ 0 h 287"/>
                <a:gd name="T52" fmla="*/ 0 w 1134"/>
                <a:gd name="T53" fmla="*/ 0 h 287"/>
                <a:gd name="T54" fmla="*/ 0 w 1134"/>
                <a:gd name="T55" fmla="*/ 0 h 287"/>
                <a:gd name="T56" fmla="*/ 0 w 1134"/>
                <a:gd name="T57" fmla="*/ 0 h 287"/>
                <a:gd name="T58" fmla="*/ 0 w 1134"/>
                <a:gd name="T59" fmla="*/ 0 h 287"/>
                <a:gd name="T60" fmla="*/ 0 w 1134"/>
                <a:gd name="T61" fmla="*/ 0 h 287"/>
                <a:gd name="T62" fmla="*/ 0 w 1134"/>
                <a:gd name="T63" fmla="*/ 0 h 287"/>
                <a:gd name="T64" fmla="*/ 0 w 1134"/>
                <a:gd name="T65" fmla="*/ 0 h 287"/>
                <a:gd name="T66" fmla="*/ 0 w 1134"/>
                <a:gd name="T67" fmla="*/ 0 h 287"/>
                <a:gd name="T68" fmla="*/ 0 w 1134"/>
                <a:gd name="T69" fmla="*/ 0 h 287"/>
                <a:gd name="T70" fmla="*/ 0 w 1134"/>
                <a:gd name="T71" fmla="*/ 0 h 287"/>
                <a:gd name="T72" fmla="*/ 0 w 1134"/>
                <a:gd name="T73" fmla="*/ 0 h 287"/>
                <a:gd name="T74" fmla="*/ 0 w 1134"/>
                <a:gd name="T75" fmla="*/ 0 h 287"/>
                <a:gd name="T76" fmla="*/ 0 w 1134"/>
                <a:gd name="T77" fmla="*/ 0 h 287"/>
                <a:gd name="T78" fmla="*/ 0 w 1134"/>
                <a:gd name="T79" fmla="*/ 0 h 287"/>
                <a:gd name="T80" fmla="*/ 0 w 1134"/>
                <a:gd name="T81" fmla="*/ 0 h 287"/>
                <a:gd name="T82" fmla="*/ 0 w 1134"/>
                <a:gd name="T83" fmla="*/ 0 h 287"/>
                <a:gd name="T84" fmla="*/ 0 w 1134"/>
                <a:gd name="T85" fmla="*/ 0 h 287"/>
                <a:gd name="T86" fmla="*/ 0 w 1134"/>
                <a:gd name="T87" fmla="*/ 0 h 287"/>
                <a:gd name="T88" fmla="*/ 0 w 1134"/>
                <a:gd name="T89" fmla="*/ 0 h 287"/>
                <a:gd name="T90" fmla="*/ 0 w 1134"/>
                <a:gd name="T91" fmla="*/ 0 h 287"/>
                <a:gd name="T92" fmla="*/ 0 w 1134"/>
                <a:gd name="T93" fmla="*/ 0 h 287"/>
                <a:gd name="T94" fmla="*/ 0 w 1134"/>
                <a:gd name="T95" fmla="*/ 0 h 28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87"/>
                <a:gd name="T146" fmla="*/ 1134 w 1134"/>
                <a:gd name="T147" fmla="*/ 287 h 28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87">
                  <a:moveTo>
                    <a:pt x="127" y="0"/>
                  </a:moveTo>
                  <a:lnTo>
                    <a:pt x="149" y="3"/>
                  </a:lnTo>
                  <a:lnTo>
                    <a:pt x="170" y="5"/>
                  </a:lnTo>
                  <a:lnTo>
                    <a:pt x="190" y="8"/>
                  </a:lnTo>
                  <a:lnTo>
                    <a:pt x="210" y="10"/>
                  </a:lnTo>
                  <a:lnTo>
                    <a:pt x="229" y="12"/>
                  </a:lnTo>
                  <a:lnTo>
                    <a:pt x="248" y="15"/>
                  </a:lnTo>
                  <a:lnTo>
                    <a:pt x="268" y="17"/>
                  </a:lnTo>
                  <a:lnTo>
                    <a:pt x="287" y="19"/>
                  </a:lnTo>
                  <a:lnTo>
                    <a:pt x="306" y="21"/>
                  </a:lnTo>
                  <a:lnTo>
                    <a:pt x="326" y="22"/>
                  </a:lnTo>
                  <a:lnTo>
                    <a:pt x="345" y="24"/>
                  </a:lnTo>
                  <a:lnTo>
                    <a:pt x="365" y="26"/>
                  </a:lnTo>
                  <a:lnTo>
                    <a:pt x="386" y="27"/>
                  </a:lnTo>
                  <a:lnTo>
                    <a:pt x="407" y="28"/>
                  </a:lnTo>
                  <a:lnTo>
                    <a:pt x="428" y="30"/>
                  </a:lnTo>
                  <a:lnTo>
                    <a:pt x="452" y="31"/>
                  </a:lnTo>
                  <a:lnTo>
                    <a:pt x="475" y="32"/>
                  </a:lnTo>
                  <a:lnTo>
                    <a:pt x="499" y="33"/>
                  </a:lnTo>
                  <a:lnTo>
                    <a:pt x="525" y="34"/>
                  </a:lnTo>
                  <a:lnTo>
                    <a:pt x="552" y="35"/>
                  </a:lnTo>
                  <a:lnTo>
                    <a:pt x="581" y="36"/>
                  </a:lnTo>
                  <a:lnTo>
                    <a:pt x="610" y="37"/>
                  </a:lnTo>
                  <a:lnTo>
                    <a:pt x="642" y="38"/>
                  </a:lnTo>
                  <a:lnTo>
                    <a:pt x="674" y="38"/>
                  </a:lnTo>
                  <a:lnTo>
                    <a:pt x="709" y="39"/>
                  </a:lnTo>
                  <a:lnTo>
                    <a:pt x="745" y="40"/>
                  </a:lnTo>
                  <a:lnTo>
                    <a:pt x="783" y="41"/>
                  </a:lnTo>
                  <a:lnTo>
                    <a:pt x="824" y="41"/>
                  </a:lnTo>
                  <a:lnTo>
                    <a:pt x="865" y="42"/>
                  </a:lnTo>
                  <a:lnTo>
                    <a:pt x="911" y="43"/>
                  </a:lnTo>
                  <a:lnTo>
                    <a:pt x="958" y="43"/>
                  </a:lnTo>
                  <a:lnTo>
                    <a:pt x="1008" y="45"/>
                  </a:lnTo>
                  <a:lnTo>
                    <a:pt x="1036" y="48"/>
                  </a:lnTo>
                  <a:lnTo>
                    <a:pt x="1059" y="56"/>
                  </a:lnTo>
                  <a:lnTo>
                    <a:pt x="1080" y="67"/>
                  </a:lnTo>
                  <a:lnTo>
                    <a:pt x="1097" y="83"/>
                  </a:lnTo>
                  <a:lnTo>
                    <a:pt x="1110" y="99"/>
                  </a:lnTo>
                  <a:lnTo>
                    <a:pt x="1121" y="118"/>
                  </a:lnTo>
                  <a:lnTo>
                    <a:pt x="1128" y="138"/>
                  </a:lnTo>
                  <a:lnTo>
                    <a:pt x="1134" y="158"/>
                  </a:lnTo>
                  <a:lnTo>
                    <a:pt x="1133" y="184"/>
                  </a:lnTo>
                  <a:lnTo>
                    <a:pt x="1126" y="208"/>
                  </a:lnTo>
                  <a:lnTo>
                    <a:pt x="1116" y="231"/>
                  </a:lnTo>
                  <a:lnTo>
                    <a:pt x="1102" y="251"/>
                  </a:lnTo>
                  <a:lnTo>
                    <a:pt x="1084" y="267"/>
                  </a:lnTo>
                  <a:lnTo>
                    <a:pt x="1060" y="278"/>
                  </a:lnTo>
                  <a:lnTo>
                    <a:pt x="1033" y="286"/>
                  </a:lnTo>
                  <a:lnTo>
                    <a:pt x="1000" y="287"/>
                  </a:lnTo>
                  <a:lnTo>
                    <a:pt x="975" y="286"/>
                  </a:lnTo>
                  <a:lnTo>
                    <a:pt x="951" y="285"/>
                  </a:lnTo>
                  <a:lnTo>
                    <a:pt x="929" y="284"/>
                  </a:lnTo>
                  <a:lnTo>
                    <a:pt x="909" y="283"/>
                  </a:lnTo>
                  <a:lnTo>
                    <a:pt x="890" y="282"/>
                  </a:lnTo>
                  <a:lnTo>
                    <a:pt x="872" y="281"/>
                  </a:lnTo>
                  <a:lnTo>
                    <a:pt x="855" y="279"/>
                  </a:lnTo>
                  <a:lnTo>
                    <a:pt x="839" y="278"/>
                  </a:lnTo>
                  <a:lnTo>
                    <a:pt x="824" y="277"/>
                  </a:lnTo>
                  <a:lnTo>
                    <a:pt x="808" y="277"/>
                  </a:lnTo>
                  <a:lnTo>
                    <a:pt x="794" y="276"/>
                  </a:lnTo>
                  <a:lnTo>
                    <a:pt x="779" y="275"/>
                  </a:lnTo>
                  <a:lnTo>
                    <a:pt x="764" y="275"/>
                  </a:lnTo>
                  <a:lnTo>
                    <a:pt x="748" y="274"/>
                  </a:lnTo>
                  <a:lnTo>
                    <a:pt x="732" y="273"/>
                  </a:lnTo>
                  <a:lnTo>
                    <a:pt x="715" y="272"/>
                  </a:lnTo>
                  <a:lnTo>
                    <a:pt x="697" y="272"/>
                  </a:lnTo>
                  <a:lnTo>
                    <a:pt x="676" y="271"/>
                  </a:lnTo>
                  <a:lnTo>
                    <a:pt x="655" y="270"/>
                  </a:lnTo>
                  <a:lnTo>
                    <a:pt x="633" y="269"/>
                  </a:lnTo>
                  <a:lnTo>
                    <a:pt x="607" y="267"/>
                  </a:lnTo>
                  <a:lnTo>
                    <a:pt x="580" y="266"/>
                  </a:lnTo>
                  <a:lnTo>
                    <a:pt x="550" y="265"/>
                  </a:lnTo>
                  <a:lnTo>
                    <a:pt x="519" y="263"/>
                  </a:lnTo>
                  <a:lnTo>
                    <a:pt x="483" y="262"/>
                  </a:lnTo>
                  <a:lnTo>
                    <a:pt x="445" y="260"/>
                  </a:lnTo>
                  <a:lnTo>
                    <a:pt x="405" y="258"/>
                  </a:lnTo>
                  <a:lnTo>
                    <a:pt x="360" y="256"/>
                  </a:lnTo>
                  <a:lnTo>
                    <a:pt x="311" y="254"/>
                  </a:lnTo>
                  <a:lnTo>
                    <a:pt x="260" y="251"/>
                  </a:lnTo>
                  <a:lnTo>
                    <a:pt x="204" y="248"/>
                  </a:lnTo>
                  <a:lnTo>
                    <a:pt x="144" y="245"/>
                  </a:lnTo>
                  <a:lnTo>
                    <a:pt x="111" y="240"/>
                  </a:lnTo>
                  <a:lnTo>
                    <a:pt x="83" y="231"/>
                  </a:lnTo>
                  <a:lnTo>
                    <a:pt x="59" y="216"/>
                  </a:lnTo>
                  <a:lnTo>
                    <a:pt x="39" y="198"/>
                  </a:lnTo>
                  <a:lnTo>
                    <a:pt x="23" y="177"/>
                  </a:lnTo>
                  <a:lnTo>
                    <a:pt x="12" y="154"/>
                  </a:lnTo>
                  <a:lnTo>
                    <a:pt x="3" y="129"/>
                  </a:lnTo>
                  <a:lnTo>
                    <a:pt x="0" y="105"/>
                  </a:lnTo>
                  <a:lnTo>
                    <a:pt x="3" y="84"/>
                  </a:lnTo>
                  <a:lnTo>
                    <a:pt x="10" y="64"/>
                  </a:lnTo>
                  <a:lnTo>
                    <a:pt x="20" y="47"/>
                  </a:lnTo>
                  <a:lnTo>
                    <a:pt x="33" y="30"/>
                  </a:lnTo>
                  <a:lnTo>
                    <a:pt x="50" y="17"/>
                  </a:lnTo>
                  <a:lnTo>
                    <a:pt x="71" y="7"/>
                  </a:lnTo>
                  <a:lnTo>
                    <a:pt x="97" y="1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5E63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66" name="Freeform 670"/>
            <p:cNvSpPr>
              <a:spLocks/>
            </p:cNvSpPr>
            <p:nvPr/>
          </p:nvSpPr>
          <p:spPr bwMode="auto">
            <a:xfrm>
              <a:off x="4359" y="2305"/>
              <a:ext cx="114" cy="23"/>
            </a:xfrm>
            <a:custGeom>
              <a:avLst/>
              <a:gdLst>
                <a:gd name="T0" fmla="*/ 0 w 1134"/>
                <a:gd name="T1" fmla="*/ 0 h 275"/>
                <a:gd name="T2" fmla="*/ 0 w 1134"/>
                <a:gd name="T3" fmla="*/ 0 h 275"/>
                <a:gd name="T4" fmla="*/ 0 w 1134"/>
                <a:gd name="T5" fmla="*/ 0 h 275"/>
                <a:gd name="T6" fmla="*/ 0 w 1134"/>
                <a:gd name="T7" fmla="*/ 0 h 275"/>
                <a:gd name="T8" fmla="*/ 0 w 1134"/>
                <a:gd name="T9" fmla="*/ 0 h 275"/>
                <a:gd name="T10" fmla="*/ 0 w 1134"/>
                <a:gd name="T11" fmla="*/ 0 h 275"/>
                <a:gd name="T12" fmla="*/ 0 w 1134"/>
                <a:gd name="T13" fmla="*/ 0 h 275"/>
                <a:gd name="T14" fmla="*/ 0 w 1134"/>
                <a:gd name="T15" fmla="*/ 0 h 275"/>
                <a:gd name="T16" fmla="*/ 0 w 1134"/>
                <a:gd name="T17" fmla="*/ 0 h 275"/>
                <a:gd name="T18" fmla="*/ 0 w 1134"/>
                <a:gd name="T19" fmla="*/ 0 h 275"/>
                <a:gd name="T20" fmla="*/ 0 w 1134"/>
                <a:gd name="T21" fmla="*/ 0 h 275"/>
                <a:gd name="T22" fmla="*/ 0 w 1134"/>
                <a:gd name="T23" fmla="*/ 0 h 275"/>
                <a:gd name="T24" fmla="*/ 0 w 1134"/>
                <a:gd name="T25" fmla="*/ 0 h 275"/>
                <a:gd name="T26" fmla="*/ 0 w 1134"/>
                <a:gd name="T27" fmla="*/ 0 h 275"/>
                <a:gd name="T28" fmla="*/ 0 w 1134"/>
                <a:gd name="T29" fmla="*/ 0 h 275"/>
                <a:gd name="T30" fmla="*/ 0 w 1134"/>
                <a:gd name="T31" fmla="*/ 0 h 275"/>
                <a:gd name="T32" fmla="*/ 0 w 1134"/>
                <a:gd name="T33" fmla="*/ 0 h 275"/>
                <a:gd name="T34" fmla="*/ 0 w 1134"/>
                <a:gd name="T35" fmla="*/ 0 h 275"/>
                <a:gd name="T36" fmla="*/ 0 w 1134"/>
                <a:gd name="T37" fmla="*/ 0 h 275"/>
                <a:gd name="T38" fmla="*/ 0 w 1134"/>
                <a:gd name="T39" fmla="*/ 0 h 275"/>
                <a:gd name="T40" fmla="*/ 0 w 1134"/>
                <a:gd name="T41" fmla="*/ 0 h 275"/>
                <a:gd name="T42" fmla="*/ 0 w 1134"/>
                <a:gd name="T43" fmla="*/ 0 h 275"/>
                <a:gd name="T44" fmla="*/ 0 w 1134"/>
                <a:gd name="T45" fmla="*/ 0 h 275"/>
                <a:gd name="T46" fmla="*/ 0 w 1134"/>
                <a:gd name="T47" fmla="*/ 0 h 275"/>
                <a:gd name="T48" fmla="*/ 0 w 1134"/>
                <a:gd name="T49" fmla="*/ 0 h 275"/>
                <a:gd name="T50" fmla="*/ 0 w 1134"/>
                <a:gd name="T51" fmla="*/ 0 h 275"/>
                <a:gd name="T52" fmla="*/ 0 w 1134"/>
                <a:gd name="T53" fmla="*/ 0 h 275"/>
                <a:gd name="T54" fmla="*/ 0 w 1134"/>
                <a:gd name="T55" fmla="*/ 0 h 275"/>
                <a:gd name="T56" fmla="*/ 0 w 1134"/>
                <a:gd name="T57" fmla="*/ 0 h 275"/>
                <a:gd name="T58" fmla="*/ 0 w 1134"/>
                <a:gd name="T59" fmla="*/ 0 h 275"/>
                <a:gd name="T60" fmla="*/ 0 w 1134"/>
                <a:gd name="T61" fmla="*/ 0 h 275"/>
                <a:gd name="T62" fmla="*/ 0 w 1134"/>
                <a:gd name="T63" fmla="*/ 0 h 275"/>
                <a:gd name="T64" fmla="*/ 0 w 1134"/>
                <a:gd name="T65" fmla="*/ 0 h 275"/>
                <a:gd name="T66" fmla="*/ 0 w 1134"/>
                <a:gd name="T67" fmla="*/ 0 h 275"/>
                <a:gd name="T68" fmla="*/ 0 w 1134"/>
                <a:gd name="T69" fmla="*/ 0 h 275"/>
                <a:gd name="T70" fmla="*/ 0 w 1134"/>
                <a:gd name="T71" fmla="*/ 0 h 275"/>
                <a:gd name="T72" fmla="*/ 0 w 1134"/>
                <a:gd name="T73" fmla="*/ 0 h 275"/>
                <a:gd name="T74" fmla="*/ 0 w 1134"/>
                <a:gd name="T75" fmla="*/ 0 h 275"/>
                <a:gd name="T76" fmla="*/ 0 w 1134"/>
                <a:gd name="T77" fmla="*/ 0 h 275"/>
                <a:gd name="T78" fmla="*/ 0 w 1134"/>
                <a:gd name="T79" fmla="*/ 0 h 275"/>
                <a:gd name="T80" fmla="*/ 0 w 1134"/>
                <a:gd name="T81" fmla="*/ 0 h 275"/>
                <a:gd name="T82" fmla="*/ 0 w 1134"/>
                <a:gd name="T83" fmla="*/ 0 h 275"/>
                <a:gd name="T84" fmla="*/ 0 w 1134"/>
                <a:gd name="T85" fmla="*/ 0 h 275"/>
                <a:gd name="T86" fmla="*/ 0 w 1134"/>
                <a:gd name="T87" fmla="*/ 0 h 275"/>
                <a:gd name="T88" fmla="*/ 0 w 1134"/>
                <a:gd name="T89" fmla="*/ 0 h 275"/>
                <a:gd name="T90" fmla="*/ 0 w 1134"/>
                <a:gd name="T91" fmla="*/ 0 h 275"/>
                <a:gd name="T92" fmla="*/ 0 w 1134"/>
                <a:gd name="T93" fmla="*/ 0 h 275"/>
                <a:gd name="T94" fmla="*/ 0 w 1134"/>
                <a:gd name="T95" fmla="*/ 0 h 2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75"/>
                <a:gd name="T146" fmla="*/ 1134 w 1134"/>
                <a:gd name="T147" fmla="*/ 275 h 2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75">
                  <a:moveTo>
                    <a:pt x="120" y="0"/>
                  </a:moveTo>
                  <a:lnTo>
                    <a:pt x="140" y="4"/>
                  </a:lnTo>
                  <a:lnTo>
                    <a:pt x="159" y="7"/>
                  </a:lnTo>
                  <a:lnTo>
                    <a:pt x="179" y="10"/>
                  </a:lnTo>
                  <a:lnTo>
                    <a:pt x="199" y="13"/>
                  </a:lnTo>
                  <a:lnTo>
                    <a:pt x="219" y="16"/>
                  </a:lnTo>
                  <a:lnTo>
                    <a:pt x="239" y="19"/>
                  </a:lnTo>
                  <a:lnTo>
                    <a:pt x="260" y="21"/>
                  </a:lnTo>
                  <a:lnTo>
                    <a:pt x="280" y="24"/>
                  </a:lnTo>
                  <a:lnTo>
                    <a:pt x="301" y="26"/>
                  </a:lnTo>
                  <a:lnTo>
                    <a:pt x="323" y="28"/>
                  </a:lnTo>
                  <a:lnTo>
                    <a:pt x="345" y="30"/>
                  </a:lnTo>
                  <a:lnTo>
                    <a:pt x="368" y="33"/>
                  </a:lnTo>
                  <a:lnTo>
                    <a:pt x="392" y="34"/>
                  </a:lnTo>
                  <a:lnTo>
                    <a:pt x="415" y="36"/>
                  </a:lnTo>
                  <a:lnTo>
                    <a:pt x="439" y="38"/>
                  </a:lnTo>
                  <a:lnTo>
                    <a:pt x="465" y="39"/>
                  </a:lnTo>
                  <a:lnTo>
                    <a:pt x="491" y="40"/>
                  </a:lnTo>
                  <a:lnTo>
                    <a:pt x="519" y="41"/>
                  </a:lnTo>
                  <a:lnTo>
                    <a:pt x="546" y="42"/>
                  </a:lnTo>
                  <a:lnTo>
                    <a:pt x="576" y="43"/>
                  </a:lnTo>
                  <a:lnTo>
                    <a:pt x="605" y="44"/>
                  </a:lnTo>
                  <a:lnTo>
                    <a:pt x="636" y="44"/>
                  </a:lnTo>
                  <a:lnTo>
                    <a:pt x="668" y="45"/>
                  </a:lnTo>
                  <a:lnTo>
                    <a:pt x="702" y="45"/>
                  </a:lnTo>
                  <a:lnTo>
                    <a:pt x="736" y="46"/>
                  </a:lnTo>
                  <a:lnTo>
                    <a:pt x="771" y="46"/>
                  </a:lnTo>
                  <a:lnTo>
                    <a:pt x="807" y="46"/>
                  </a:lnTo>
                  <a:lnTo>
                    <a:pt x="846" y="46"/>
                  </a:lnTo>
                  <a:lnTo>
                    <a:pt x="886" y="46"/>
                  </a:lnTo>
                  <a:lnTo>
                    <a:pt x="927" y="46"/>
                  </a:lnTo>
                  <a:lnTo>
                    <a:pt x="970" y="45"/>
                  </a:lnTo>
                  <a:lnTo>
                    <a:pt x="1015" y="45"/>
                  </a:lnTo>
                  <a:lnTo>
                    <a:pt x="1040" y="48"/>
                  </a:lnTo>
                  <a:lnTo>
                    <a:pt x="1062" y="55"/>
                  </a:lnTo>
                  <a:lnTo>
                    <a:pt x="1081" y="66"/>
                  </a:lnTo>
                  <a:lnTo>
                    <a:pt x="1096" y="79"/>
                  </a:lnTo>
                  <a:lnTo>
                    <a:pt x="1109" y="95"/>
                  </a:lnTo>
                  <a:lnTo>
                    <a:pt x="1119" y="111"/>
                  </a:lnTo>
                  <a:lnTo>
                    <a:pt x="1127" y="129"/>
                  </a:lnTo>
                  <a:lnTo>
                    <a:pt x="1134" y="146"/>
                  </a:lnTo>
                  <a:lnTo>
                    <a:pt x="1133" y="172"/>
                  </a:lnTo>
                  <a:lnTo>
                    <a:pt x="1126" y="196"/>
                  </a:lnTo>
                  <a:lnTo>
                    <a:pt x="1116" y="219"/>
                  </a:lnTo>
                  <a:lnTo>
                    <a:pt x="1102" y="239"/>
                  </a:lnTo>
                  <a:lnTo>
                    <a:pt x="1084" y="255"/>
                  </a:lnTo>
                  <a:lnTo>
                    <a:pt x="1060" y="266"/>
                  </a:lnTo>
                  <a:lnTo>
                    <a:pt x="1033" y="274"/>
                  </a:lnTo>
                  <a:lnTo>
                    <a:pt x="1000" y="275"/>
                  </a:lnTo>
                  <a:lnTo>
                    <a:pt x="975" y="274"/>
                  </a:lnTo>
                  <a:lnTo>
                    <a:pt x="951" y="273"/>
                  </a:lnTo>
                  <a:lnTo>
                    <a:pt x="929" y="272"/>
                  </a:lnTo>
                  <a:lnTo>
                    <a:pt x="909" y="271"/>
                  </a:lnTo>
                  <a:lnTo>
                    <a:pt x="890" y="270"/>
                  </a:lnTo>
                  <a:lnTo>
                    <a:pt x="872" y="269"/>
                  </a:lnTo>
                  <a:lnTo>
                    <a:pt x="855" y="267"/>
                  </a:lnTo>
                  <a:lnTo>
                    <a:pt x="839" y="266"/>
                  </a:lnTo>
                  <a:lnTo>
                    <a:pt x="824" y="265"/>
                  </a:lnTo>
                  <a:lnTo>
                    <a:pt x="808" y="265"/>
                  </a:lnTo>
                  <a:lnTo>
                    <a:pt x="794" y="264"/>
                  </a:lnTo>
                  <a:lnTo>
                    <a:pt x="779" y="263"/>
                  </a:lnTo>
                  <a:lnTo>
                    <a:pt x="764" y="263"/>
                  </a:lnTo>
                  <a:lnTo>
                    <a:pt x="748" y="262"/>
                  </a:lnTo>
                  <a:lnTo>
                    <a:pt x="732" y="261"/>
                  </a:lnTo>
                  <a:lnTo>
                    <a:pt x="715" y="260"/>
                  </a:lnTo>
                  <a:lnTo>
                    <a:pt x="697" y="260"/>
                  </a:lnTo>
                  <a:lnTo>
                    <a:pt x="676" y="259"/>
                  </a:lnTo>
                  <a:lnTo>
                    <a:pt x="655" y="258"/>
                  </a:lnTo>
                  <a:lnTo>
                    <a:pt x="633" y="257"/>
                  </a:lnTo>
                  <a:lnTo>
                    <a:pt x="607" y="255"/>
                  </a:lnTo>
                  <a:lnTo>
                    <a:pt x="580" y="254"/>
                  </a:lnTo>
                  <a:lnTo>
                    <a:pt x="550" y="253"/>
                  </a:lnTo>
                  <a:lnTo>
                    <a:pt x="519" y="251"/>
                  </a:lnTo>
                  <a:lnTo>
                    <a:pt x="483" y="250"/>
                  </a:lnTo>
                  <a:lnTo>
                    <a:pt x="445" y="248"/>
                  </a:lnTo>
                  <a:lnTo>
                    <a:pt x="405" y="246"/>
                  </a:lnTo>
                  <a:lnTo>
                    <a:pt x="360" y="244"/>
                  </a:lnTo>
                  <a:lnTo>
                    <a:pt x="311" y="242"/>
                  </a:lnTo>
                  <a:lnTo>
                    <a:pt x="260" y="239"/>
                  </a:lnTo>
                  <a:lnTo>
                    <a:pt x="204" y="236"/>
                  </a:lnTo>
                  <a:lnTo>
                    <a:pt x="144" y="233"/>
                  </a:lnTo>
                  <a:lnTo>
                    <a:pt x="111" y="228"/>
                  </a:lnTo>
                  <a:lnTo>
                    <a:pt x="83" y="219"/>
                  </a:lnTo>
                  <a:lnTo>
                    <a:pt x="59" y="204"/>
                  </a:lnTo>
                  <a:lnTo>
                    <a:pt x="39" y="186"/>
                  </a:lnTo>
                  <a:lnTo>
                    <a:pt x="23" y="165"/>
                  </a:lnTo>
                  <a:lnTo>
                    <a:pt x="12" y="142"/>
                  </a:lnTo>
                  <a:lnTo>
                    <a:pt x="3" y="117"/>
                  </a:lnTo>
                  <a:lnTo>
                    <a:pt x="0" y="93"/>
                  </a:lnTo>
                  <a:lnTo>
                    <a:pt x="4" y="74"/>
                  </a:lnTo>
                  <a:lnTo>
                    <a:pt x="10" y="56"/>
                  </a:lnTo>
                  <a:lnTo>
                    <a:pt x="20" y="41"/>
                  </a:lnTo>
                  <a:lnTo>
                    <a:pt x="32" y="26"/>
                  </a:lnTo>
                  <a:lnTo>
                    <a:pt x="48" y="15"/>
                  </a:lnTo>
                  <a:lnTo>
                    <a:pt x="67" y="6"/>
                  </a:lnTo>
                  <a:lnTo>
                    <a:pt x="92" y="1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67" name="Freeform 671"/>
            <p:cNvSpPr>
              <a:spLocks/>
            </p:cNvSpPr>
            <p:nvPr/>
          </p:nvSpPr>
          <p:spPr bwMode="auto">
            <a:xfrm>
              <a:off x="4359" y="2306"/>
              <a:ext cx="114" cy="22"/>
            </a:xfrm>
            <a:custGeom>
              <a:avLst/>
              <a:gdLst>
                <a:gd name="T0" fmla="*/ 0 w 1134"/>
                <a:gd name="T1" fmla="*/ 0 h 262"/>
                <a:gd name="T2" fmla="*/ 0 w 1134"/>
                <a:gd name="T3" fmla="*/ 0 h 262"/>
                <a:gd name="T4" fmla="*/ 0 w 1134"/>
                <a:gd name="T5" fmla="*/ 0 h 262"/>
                <a:gd name="T6" fmla="*/ 0 w 1134"/>
                <a:gd name="T7" fmla="*/ 0 h 262"/>
                <a:gd name="T8" fmla="*/ 0 w 1134"/>
                <a:gd name="T9" fmla="*/ 0 h 262"/>
                <a:gd name="T10" fmla="*/ 0 w 1134"/>
                <a:gd name="T11" fmla="*/ 0 h 262"/>
                <a:gd name="T12" fmla="*/ 0 w 1134"/>
                <a:gd name="T13" fmla="*/ 0 h 262"/>
                <a:gd name="T14" fmla="*/ 0 w 1134"/>
                <a:gd name="T15" fmla="*/ 0 h 262"/>
                <a:gd name="T16" fmla="*/ 0 w 1134"/>
                <a:gd name="T17" fmla="*/ 0 h 262"/>
                <a:gd name="T18" fmla="*/ 0 w 1134"/>
                <a:gd name="T19" fmla="*/ 0 h 262"/>
                <a:gd name="T20" fmla="*/ 0 w 1134"/>
                <a:gd name="T21" fmla="*/ 0 h 262"/>
                <a:gd name="T22" fmla="*/ 0 w 1134"/>
                <a:gd name="T23" fmla="*/ 0 h 262"/>
                <a:gd name="T24" fmla="*/ 0 w 1134"/>
                <a:gd name="T25" fmla="*/ 0 h 262"/>
                <a:gd name="T26" fmla="*/ 0 w 1134"/>
                <a:gd name="T27" fmla="*/ 0 h 262"/>
                <a:gd name="T28" fmla="*/ 0 w 1134"/>
                <a:gd name="T29" fmla="*/ 0 h 262"/>
                <a:gd name="T30" fmla="*/ 0 w 1134"/>
                <a:gd name="T31" fmla="*/ 0 h 262"/>
                <a:gd name="T32" fmla="*/ 0 w 1134"/>
                <a:gd name="T33" fmla="*/ 0 h 262"/>
                <a:gd name="T34" fmla="*/ 0 w 1134"/>
                <a:gd name="T35" fmla="*/ 0 h 262"/>
                <a:gd name="T36" fmla="*/ 0 w 1134"/>
                <a:gd name="T37" fmla="*/ 0 h 262"/>
                <a:gd name="T38" fmla="*/ 0 w 1134"/>
                <a:gd name="T39" fmla="*/ 0 h 262"/>
                <a:gd name="T40" fmla="*/ 0 w 1134"/>
                <a:gd name="T41" fmla="*/ 0 h 262"/>
                <a:gd name="T42" fmla="*/ 0 w 1134"/>
                <a:gd name="T43" fmla="*/ 0 h 262"/>
                <a:gd name="T44" fmla="*/ 0 w 1134"/>
                <a:gd name="T45" fmla="*/ 0 h 262"/>
                <a:gd name="T46" fmla="*/ 0 w 1134"/>
                <a:gd name="T47" fmla="*/ 0 h 262"/>
                <a:gd name="T48" fmla="*/ 0 w 1134"/>
                <a:gd name="T49" fmla="*/ 0 h 262"/>
                <a:gd name="T50" fmla="*/ 0 w 1134"/>
                <a:gd name="T51" fmla="*/ 0 h 262"/>
                <a:gd name="T52" fmla="*/ 0 w 1134"/>
                <a:gd name="T53" fmla="*/ 0 h 262"/>
                <a:gd name="T54" fmla="*/ 0 w 1134"/>
                <a:gd name="T55" fmla="*/ 0 h 262"/>
                <a:gd name="T56" fmla="*/ 0 w 1134"/>
                <a:gd name="T57" fmla="*/ 0 h 262"/>
                <a:gd name="T58" fmla="*/ 0 w 1134"/>
                <a:gd name="T59" fmla="*/ 0 h 262"/>
                <a:gd name="T60" fmla="*/ 0 w 1134"/>
                <a:gd name="T61" fmla="*/ 0 h 262"/>
                <a:gd name="T62" fmla="*/ 0 w 1134"/>
                <a:gd name="T63" fmla="*/ 0 h 262"/>
                <a:gd name="T64" fmla="*/ 0 w 1134"/>
                <a:gd name="T65" fmla="*/ 0 h 262"/>
                <a:gd name="T66" fmla="*/ 0 w 1134"/>
                <a:gd name="T67" fmla="*/ 0 h 262"/>
                <a:gd name="T68" fmla="*/ 0 w 1134"/>
                <a:gd name="T69" fmla="*/ 0 h 262"/>
                <a:gd name="T70" fmla="*/ 0 w 1134"/>
                <a:gd name="T71" fmla="*/ 0 h 262"/>
                <a:gd name="T72" fmla="*/ 0 w 1134"/>
                <a:gd name="T73" fmla="*/ 0 h 262"/>
                <a:gd name="T74" fmla="*/ 0 w 1134"/>
                <a:gd name="T75" fmla="*/ 0 h 262"/>
                <a:gd name="T76" fmla="*/ 0 w 1134"/>
                <a:gd name="T77" fmla="*/ 0 h 262"/>
                <a:gd name="T78" fmla="*/ 0 w 1134"/>
                <a:gd name="T79" fmla="*/ 0 h 262"/>
                <a:gd name="T80" fmla="*/ 0 w 1134"/>
                <a:gd name="T81" fmla="*/ 0 h 262"/>
                <a:gd name="T82" fmla="*/ 0 w 1134"/>
                <a:gd name="T83" fmla="*/ 0 h 262"/>
                <a:gd name="T84" fmla="*/ 0 w 1134"/>
                <a:gd name="T85" fmla="*/ 0 h 262"/>
                <a:gd name="T86" fmla="*/ 0 w 1134"/>
                <a:gd name="T87" fmla="*/ 0 h 262"/>
                <a:gd name="T88" fmla="*/ 0 w 1134"/>
                <a:gd name="T89" fmla="*/ 0 h 262"/>
                <a:gd name="T90" fmla="*/ 0 w 1134"/>
                <a:gd name="T91" fmla="*/ 0 h 262"/>
                <a:gd name="T92" fmla="*/ 0 w 1134"/>
                <a:gd name="T93" fmla="*/ 0 h 262"/>
                <a:gd name="T94" fmla="*/ 0 w 1134"/>
                <a:gd name="T95" fmla="*/ 0 h 2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62"/>
                <a:gd name="T146" fmla="*/ 1134 w 1134"/>
                <a:gd name="T147" fmla="*/ 262 h 26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62">
                  <a:moveTo>
                    <a:pt x="115" y="0"/>
                  </a:moveTo>
                  <a:lnTo>
                    <a:pt x="132" y="4"/>
                  </a:lnTo>
                  <a:lnTo>
                    <a:pt x="151" y="8"/>
                  </a:lnTo>
                  <a:lnTo>
                    <a:pt x="169" y="11"/>
                  </a:lnTo>
                  <a:lnTo>
                    <a:pt x="189" y="15"/>
                  </a:lnTo>
                  <a:lnTo>
                    <a:pt x="210" y="18"/>
                  </a:lnTo>
                  <a:lnTo>
                    <a:pt x="230" y="23"/>
                  </a:lnTo>
                  <a:lnTo>
                    <a:pt x="252" y="26"/>
                  </a:lnTo>
                  <a:lnTo>
                    <a:pt x="275" y="29"/>
                  </a:lnTo>
                  <a:lnTo>
                    <a:pt x="297" y="31"/>
                  </a:lnTo>
                  <a:lnTo>
                    <a:pt x="321" y="34"/>
                  </a:lnTo>
                  <a:lnTo>
                    <a:pt x="346" y="36"/>
                  </a:lnTo>
                  <a:lnTo>
                    <a:pt x="370" y="39"/>
                  </a:lnTo>
                  <a:lnTo>
                    <a:pt x="397" y="41"/>
                  </a:lnTo>
                  <a:lnTo>
                    <a:pt x="423" y="42"/>
                  </a:lnTo>
                  <a:lnTo>
                    <a:pt x="451" y="44"/>
                  </a:lnTo>
                  <a:lnTo>
                    <a:pt x="478" y="46"/>
                  </a:lnTo>
                  <a:lnTo>
                    <a:pt x="507" y="47"/>
                  </a:lnTo>
                  <a:lnTo>
                    <a:pt x="536" y="49"/>
                  </a:lnTo>
                  <a:lnTo>
                    <a:pt x="566" y="50"/>
                  </a:lnTo>
                  <a:lnTo>
                    <a:pt x="597" y="51"/>
                  </a:lnTo>
                  <a:lnTo>
                    <a:pt x="628" y="52"/>
                  </a:lnTo>
                  <a:lnTo>
                    <a:pt x="661" y="52"/>
                  </a:lnTo>
                  <a:lnTo>
                    <a:pt x="693" y="52"/>
                  </a:lnTo>
                  <a:lnTo>
                    <a:pt x="727" y="52"/>
                  </a:lnTo>
                  <a:lnTo>
                    <a:pt x="762" y="52"/>
                  </a:lnTo>
                  <a:lnTo>
                    <a:pt x="795" y="52"/>
                  </a:lnTo>
                  <a:lnTo>
                    <a:pt x="831" y="51"/>
                  </a:lnTo>
                  <a:lnTo>
                    <a:pt x="867" y="50"/>
                  </a:lnTo>
                  <a:lnTo>
                    <a:pt x="905" y="49"/>
                  </a:lnTo>
                  <a:lnTo>
                    <a:pt x="942" y="47"/>
                  </a:lnTo>
                  <a:lnTo>
                    <a:pt x="981" y="46"/>
                  </a:lnTo>
                  <a:lnTo>
                    <a:pt x="1020" y="44"/>
                  </a:lnTo>
                  <a:lnTo>
                    <a:pt x="1043" y="47"/>
                  </a:lnTo>
                  <a:lnTo>
                    <a:pt x="1063" y="54"/>
                  </a:lnTo>
                  <a:lnTo>
                    <a:pt x="1081" y="63"/>
                  </a:lnTo>
                  <a:lnTo>
                    <a:pt x="1096" y="74"/>
                  </a:lnTo>
                  <a:lnTo>
                    <a:pt x="1108" y="88"/>
                  </a:lnTo>
                  <a:lnTo>
                    <a:pt x="1118" y="102"/>
                  </a:lnTo>
                  <a:lnTo>
                    <a:pt x="1126" y="118"/>
                  </a:lnTo>
                  <a:lnTo>
                    <a:pt x="1134" y="133"/>
                  </a:lnTo>
                  <a:lnTo>
                    <a:pt x="1133" y="159"/>
                  </a:lnTo>
                  <a:lnTo>
                    <a:pt x="1126" y="183"/>
                  </a:lnTo>
                  <a:lnTo>
                    <a:pt x="1116" y="206"/>
                  </a:lnTo>
                  <a:lnTo>
                    <a:pt x="1102" y="226"/>
                  </a:lnTo>
                  <a:lnTo>
                    <a:pt x="1084" y="242"/>
                  </a:lnTo>
                  <a:lnTo>
                    <a:pt x="1060" y="253"/>
                  </a:lnTo>
                  <a:lnTo>
                    <a:pt x="1033" y="261"/>
                  </a:lnTo>
                  <a:lnTo>
                    <a:pt x="1000" y="262"/>
                  </a:lnTo>
                  <a:lnTo>
                    <a:pt x="975" y="261"/>
                  </a:lnTo>
                  <a:lnTo>
                    <a:pt x="951" y="260"/>
                  </a:lnTo>
                  <a:lnTo>
                    <a:pt x="929" y="259"/>
                  </a:lnTo>
                  <a:lnTo>
                    <a:pt x="909" y="258"/>
                  </a:lnTo>
                  <a:lnTo>
                    <a:pt x="890" y="257"/>
                  </a:lnTo>
                  <a:lnTo>
                    <a:pt x="872" y="256"/>
                  </a:lnTo>
                  <a:lnTo>
                    <a:pt x="855" y="254"/>
                  </a:lnTo>
                  <a:lnTo>
                    <a:pt x="839" y="253"/>
                  </a:lnTo>
                  <a:lnTo>
                    <a:pt x="824" y="252"/>
                  </a:lnTo>
                  <a:lnTo>
                    <a:pt x="808" y="252"/>
                  </a:lnTo>
                  <a:lnTo>
                    <a:pt x="794" y="251"/>
                  </a:lnTo>
                  <a:lnTo>
                    <a:pt x="779" y="250"/>
                  </a:lnTo>
                  <a:lnTo>
                    <a:pt x="764" y="250"/>
                  </a:lnTo>
                  <a:lnTo>
                    <a:pt x="748" y="249"/>
                  </a:lnTo>
                  <a:lnTo>
                    <a:pt x="732" y="248"/>
                  </a:lnTo>
                  <a:lnTo>
                    <a:pt x="715" y="247"/>
                  </a:lnTo>
                  <a:lnTo>
                    <a:pt x="697" y="247"/>
                  </a:lnTo>
                  <a:lnTo>
                    <a:pt x="676" y="246"/>
                  </a:lnTo>
                  <a:lnTo>
                    <a:pt x="655" y="245"/>
                  </a:lnTo>
                  <a:lnTo>
                    <a:pt x="633" y="244"/>
                  </a:lnTo>
                  <a:lnTo>
                    <a:pt x="607" y="242"/>
                  </a:lnTo>
                  <a:lnTo>
                    <a:pt x="580" y="241"/>
                  </a:lnTo>
                  <a:lnTo>
                    <a:pt x="550" y="240"/>
                  </a:lnTo>
                  <a:lnTo>
                    <a:pt x="519" y="238"/>
                  </a:lnTo>
                  <a:lnTo>
                    <a:pt x="483" y="237"/>
                  </a:lnTo>
                  <a:lnTo>
                    <a:pt x="445" y="235"/>
                  </a:lnTo>
                  <a:lnTo>
                    <a:pt x="405" y="233"/>
                  </a:lnTo>
                  <a:lnTo>
                    <a:pt x="360" y="231"/>
                  </a:lnTo>
                  <a:lnTo>
                    <a:pt x="311" y="229"/>
                  </a:lnTo>
                  <a:lnTo>
                    <a:pt x="260" y="226"/>
                  </a:lnTo>
                  <a:lnTo>
                    <a:pt x="204" y="223"/>
                  </a:lnTo>
                  <a:lnTo>
                    <a:pt x="144" y="220"/>
                  </a:lnTo>
                  <a:lnTo>
                    <a:pt x="111" y="215"/>
                  </a:lnTo>
                  <a:lnTo>
                    <a:pt x="83" y="206"/>
                  </a:lnTo>
                  <a:lnTo>
                    <a:pt x="59" y="191"/>
                  </a:lnTo>
                  <a:lnTo>
                    <a:pt x="39" y="173"/>
                  </a:lnTo>
                  <a:lnTo>
                    <a:pt x="23" y="152"/>
                  </a:lnTo>
                  <a:lnTo>
                    <a:pt x="12" y="129"/>
                  </a:lnTo>
                  <a:lnTo>
                    <a:pt x="3" y="104"/>
                  </a:lnTo>
                  <a:lnTo>
                    <a:pt x="0" y="80"/>
                  </a:lnTo>
                  <a:lnTo>
                    <a:pt x="4" y="63"/>
                  </a:lnTo>
                  <a:lnTo>
                    <a:pt x="12" y="47"/>
                  </a:lnTo>
                  <a:lnTo>
                    <a:pt x="20" y="33"/>
                  </a:lnTo>
                  <a:lnTo>
                    <a:pt x="32" y="21"/>
                  </a:lnTo>
                  <a:lnTo>
                    <a:pt x="46" y="11"/>
                  </a:lnTo>
                  <a:lnTo>
                    <a:pt x="64" y="4"/>
                  </a:lnTo>
                  <a:lnTo>
                    <a:pt x="88" y="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68" name="Freeform 672"/>
            <p:cNvSpPr>
              <a:spLocks/>
            </p:cNvSpPr>
            <p:nvPr/>
          </p:nvSpPr>
          <p:spPr bwMode="auto">
            <a:xfrm>
              <a:off x="4359" y="2307"/>
              <a:ext cx="114" cy="21"/>
            </a:xfrm>
            <a:custGeom>
              <a:avLst/>
              <a:gdLst>
                <a:gd name="T0" fmla="*/ 0 w 1134"/>
                <a:gd name="T1" fmla="*/ 0 h 251"/>
                <a:gd name="T2" fmla="*/ 0 w 1134"/>
                <a:gd name="T3" fmla="*/ 0 h 251"/>
                <a:gd name="T4" fmla="*/ 0 w 1134"/>
                <a:gd name="T5" fmla="*/ 0 h 251"/>
                <a:gd name="T6" fmla="*/ 0 w 1134"/>
                <a:gd name="T7" fmla="*/ 0 h 251"/>
                <a:gd name="T8" fmla="*/ 0 w 1134"/>
                <a:gd name="T9" fmla="*/ 0 h 251"/>
                <a:gd name="T10" fmla="*/ 0 w 1134"/>
                <a:gd name="T11" fmla="*/ 0 h 251"/>
                <a:gd name="T12" fmla="*/ 0 w 1134"/>
                <a:gd name="T13" fmla="*/ 0 h 251"/>
                <a:gd name="T14" fmla="*/ 0 w 1134"/>
                <a:gd name="T15" fmla="*/ 0 h 251"/>
                <a:gd name="T16" fmla="*/ 0 w 1134"/>
                <a:gd name="T17" fmla="*/ 0 h 251"/>
                <a:gd name="T18" fmla="*/ 0 w 1134"/>
                <a:gd name="T19" fmla="*/ 0 h 251"/>
                <a:gd name="T20" fmla="*/ 0 w 1134"/>
                <a:gd name="T21" fmla="*/ 0 h 251"/>
                <a:gd name="T22" fmla="*/ 0 w 1134"/>
                <a:gd name="T23" fmla="*/ 0 h 251"/>
                <a:gd name="T24" fmla="*/ 0 w 1134"/>
                <a:gd name="T25" fmla="*/ 0 h 251"/>
                <a:gd name="T26" fmla="*/ 0 w 1134"/>
                <a:gd name="T27" fmla="*/ 0 h 251"/>
                <a:gd name="T28" fmla="*/ 0 w 1134"/>
                <a:gd name="T29" fmla="*/ 0 h 251"/>
                <a:gd name="T30" fmla="*/ 0 w 1134"/>
                <a:gd name="T31" fmla="*/ 0 h 251"/>
                <a:gd name="T32" fmla="*/ 0 w 1134"/>
                <a:gd name="T33" fmla="*/ 0 h 251"/>
                <a:gd name="T34" fmla="*/ 0 w 1134"/>
                <a:gd name="T35" fmla="*/ 0 h 251"/>
                <a:gd name="T36" fmla="*/ 0 w 1134"/>
                <a:gd name="T37" fmla="*/ 0 h 251"/>
                <a:gd name="T38" fmla="*/ 0 w 1134"/>
                <a:gd name="T39" fmla="*/ 0 h 251"/>
                <a:gd name="T40" fmla="*/ 0 w 1134"/>
                <a:gd name="T41" fmla="*/ 0 h 251"/>
                <a:gd name="T42" fmla="*/ 0 w 1134"/>
                <a:gd name="T43" fmla="*/ 0 h 251"/>
                <a:gd name="T44" fmla="*/ 0 w 1134"/>
                <a:gd name="T45" fmla="*/ 0 h 251"/>
                <a:gd name="T46" fmla="*/ 0 w 1134"/>
                <a:gd name="T47" fmla="*/ 0 h 251"/>
                <a:gd name="T48" fmla="*/ 0 w 1134"/>
                <a:gd name="T49" fmla="*/ 0 h 251"/>
                <a:gd name="T50" fmla="*/ 0 w 1134"/>
                <a:gd name="T51" fmla="*/ 0 h 251"/>
                <a:gd name="T52" fmla="*/ 0 w 1134"/>
                <a:gd name="T53" fmla="*/ 0 h 251"/>
                <a:gd name="T54" fmla="*/ 0 w 1134"/>
                <a:gd name="T55" fmla="*/ 0 h 251"/>
                <a:gd name="T56" fmla="*/ 0 w 1134"/>
                <a:gd name="T57" fmla="*/ 0 h 251"/>
                <a:gd name="T58" fmla="*/ 0 w 1134"/>
                <a:gd name="T59" fmla="*/ 0 h 251"/>
                <a:gd name="T60" fmla="*/ 0 w 1134"/>
                <a:gd name="T61" fmla="*/ 0 h 251"/>
                <a:gd name="T62" fmla="*/ 0 w 1134"/>
                <a:gd name="T63" fmla="*/ 0 h 251"/>
                <a:gd name="T64" fmla="*/ 0 w 1134"/>
                <a:gd name="T65" fmla="*/ 0 h 251"/>
                <a:gd name="T66" fmla="*/ 0 w 1134"/>
                <a:gd name="T67" fmla="*/ 0 h 251"/>
                <a:gd name="T68" fmla="*/ 0 w 1134"/>
                <a:gd name="T69" fmla="*/ 0 h 251"/>
                <a:gd name="T70" fmla="*/ 0 w 1134"/>
                <a:gd name="T71" fmla="*/ 0 h 251"/>
                <a:gd name="T72" fmla="*/ 0 w 1134"/>
                <a:gd name="T73" fmla="*/ 0 h 251"/>
                <a:gd name="T74" fmla="*/ 0 w 1134"/>
                <a:gd name="T75" fmla="*/ 0 h 251"/>
                <a:gd name="T76" fmla="*/ 0 w 1134"/>
                <a:gd name="T77" fmla="*/ 0 h 251"/>
                <a:gd name="T78" fmla="*/ 0 w 1134"/>
                <a:gd name="T79" fmla="*/ 0 h 251"/>
                <a:gd name="T80" fmla="*/ 0 w 1134"/>
                <a:gd name="T81" fmla="*/ 0 h 251"/>
                <a:gd name="T82" fmla="*/ 0 w 1134"/>
                <a:gd name="T83" fmla="*/ 0 h 251"/>
                <a:gd name="T84" fmla="*/ 0 w 1134"/>
                <a:gd name="T85" fmla="*/ 0 h 251"/>
                <a:gd name="T86" fmla="*/ 0 w 1134"/>
                <a:gd name="T87" fmla="*/ 0 h 251"/>
                <a:gd name="T88" fmla="*/ 0 w 1134"/>
                <a:gd name="T89" fmla="*/ 0 h 251"/>
                <a:gd name="T90" fmla="*/ 0 w 1134"/>
                <a:gd name="T91" fmla="*/ 0 h 251"/>
                <a:gd name="T92" fmla="*/ 0 w 1134"/>
                <a:gd name="T93" fmla="*/ 0 h 251"/>
                <a:gd name="T94" fmla="*/ 0 w 1134"/>
                <a:gd name="T95" fmla="*/ 0 h 25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51"/>
                <a:gd name="T146" fmla="*/ 1134 w 1134"/>
                <a:gd name="T147" fmla="*/ 251 h 25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51">
                  <a:moveTo>
                    <a:pt x="110" y="1"/>
                  </a:moveTo>
                  <a:lnTo>
                    <a:pt x="125" y="6"/>
                  </a:lnTo>
                  <a:lnTo>
                    <a:pt x="142" y="11"/>
                  </a:lnTo>
                  <a:lnTo>
                    <a:pt x="160" y="15"/>
                  </a:lnTo>
                  <a:lnTo>
                    <a:pt x="179" y="20"/>
                  </a:lnTo>
                  <a:lnTo>
                    <a:pt x="200" y="24"/>
                  </a:lnTo>
                  <a:lnTo>
                    <a:pt x="222" y="27"/>
                  </a:lnTo>
                  <a:lnTo>
                    <a:pt x="244" y="31"/>
                  </a:lnTo>
                  <a:lnTo>
                    <a:pt x="269" y="35"/>
                  </a:lnTo>
                  <a:lnTo>
                    <a:pt x="293" y="39"/>
                  </a:lnTo>
                  <a:lnTo>
                    <a:pt x="319" y="42"/>
                  </a:lnTo>
                  <a:lnTo>
                    <a:pt x="346" y="45"/>
                  </a:lnTo>
                  <a:lnTo>
                    <a:pt x="374" y="48"/>
                  </a:lnTo>
                  <a:lnTo>
                    <a:pt x="403" y="50"/>
                  </a:lnTo>
                  <a:lnTo>
                    <a:pt x="431" y="52"/>
                  </a:lnTo>
                  <a:lnTo>
                    <a:pt x="462" y="55"/>
                  </a:lnTo>
                  <a:lnTo>
                    <a:pt x="492" y="56"/>
                  </a:lnTo>
                  <a:lnTo>
                    <a:pt x="524" y="58"/>
                  </a:lnTo>
                  <a:lnTo>
                    <a:pt x="555" y="59"/>
                  </a:lnTo>
                  <a:lnTo>
                    <a:pt x="588" y="60"/>
                  </a:lnTo>
                  <a:lnTo>
                    <a:pt x="620" y="61"/>
                  </a:lnTo>
                  <a:lnTo>
                    <a:pt x="654" y="62"/>
                  </a:lnTo>
                  <a:lnTo>
                    <a:pt x="687" y="62"/>
                  </a:lnTo>
                  <a:lnTo>
                    <a:pt x="721" y="62"/>
                  </a:lnTo>
                  <a:lnTo>
                    <a:pt x="754" y="62"/>
                  </a:lnTo>
                  <a:lnTo>
                    <a:pt x="788" y="61"/>
                  </a:lnTo>
                  <a:lnTo>
                    <a:pt x="822" y="61"/>
                  </a:lnTo>
                  <a:lnTo>
                    <a:pt x="856" y="59"/>
                  </a:lnTo>
                  <a:lnTo>
                    <a:pt x="891" y="58"/>
                  </a:lnTo>
                  <a:lnTo>
                    <a:pt x="925" y="56"/>
                  </a:lnTo>
                  <a:lnTo>
                    <a:pt x="959" y="54"/>
                  </a:lnTo>
                  <a:lnTo>
                    <a:pt x="993" y="52"/>
                  </a:lnTo>
                  <a:lnTo>
                    <a:pt x="1027" y="49"/>
                  </a:lnTo>
                  <a:lnTo>
                    <a:pt x="1048" y="51"/>
                  </a:lnTo>
                  <a:lnTo>
                    <a:pt x="1066" y="55"/>
                  </a:lnTo>
                  <a:lnTo>
                    <a:pt x="1082" y="63"/>
                  </a:lnTo>
                  <a:lnTo>
                    <a:pt x="1095" y="73"/>
                  </a:lnTo>
                  <a:lnTo>
                    <a:pt x="1106" y="84"/>
                  </a:lnTo>
                  <a:lnTo>
                    <a:pt x="1116" y="97"/>
                  </a:lnTo>
                  <a:lnTo>
                    <a:pt x="1125" y="109"/>
                  </a:lnTo>
                  <a:lnTo>
                    <a:pt x="1134" y="122"/>
                  </a:lnTo>
                  <a:lnTo>
                    <a:pt x="1133" y="148"/>
                  </a:lnTo>
                  <a:lnTo>
                    <a:pt x="1126" y="172"/>
                  </a:lnTo>
                  <a:lnTo>
                    <a:pt x="1116" y="195"/>
                  </a:lnTo>
                  <a:lnTo>
                    <a:pt x="1102" y="215"/>
                  </a:lnTo>
                  <a:lnTo>
                    <a:pt x="1084" y="231"/>
                  </a:lnTo>
                  <a:lnTo>
                    <a:pt x="1060" y="242"/>
                  </a:lnTo>
                  <a:lnTo>
                    <a:pt x="1033" y="250"/>
                  </a:lnTo>
                  <a:lnTo>
                    <a:pt x="1000" y="251"/>
                  </a:lnTo>
                  <a:lnTo>
                    <a:pt x="975" y="250"/>
                  </a:lnTo>
                  <a:lnTo>
                    <a:pt x="951" y="249"/>
                  </a:lnTo>
                  <a:lnTo>
                    <a:pt x="929" y="248"/>
                  </a:lnTo>
                  <a:lnTo>
                    <a:pt x="909" y="247"/>
                  </a:lnTo>
                  <a:lnTo>
                    <a:pt x="890" y="246"/>
                  </a:lnTo>
                  <a:lnTo>
                    <a:pt x="872" y="245"/>
                  </a:lnTo>
                  <a:lnTo>
                    <a:pt x="855" y="243"/>
                  </a:lnTo>
                  <a:lnTo>
                    <a:pt x="839" y="242"/>
                  </a:lnTo>
                  <a:lnTo>
                    <a:pt x="824" y="241"/>
                  </a:lnTo>
                  <a:lnTo>
                    <a:pt x="808" y="241"/>
                  </a:lnTo>
                  <a:lnTo>
                    <a:pt x="794" y="240"/>
                  </a:lnTo>
                  <a:lnTo>
                    <a:pt x="779" y="239"/>
                  </a:lnTo>
                  <a:lnTo>
                    <a:pt x="764" y="239"/>
                  </a:lnTo>
                  <a:lnTo>
                    <a:pt x="748" y="238"/>
                  </a:lnTo>
                  <a:lnTo>
                    <a:pt x="732" y="237"/>
                  </a:lnTo>
                  <a:lnTo>
                    <a:pt x="715" y="236"/>
                  </a:lnTo>
                  <a:lnTo>
                    <a:pt x="697" y="236"/>
                  </a:lnTo>
                  <a:lnTo>
                    <a:pt x="676" y="235"/>
                  </a:lnTo>
                  <a:lnTo>
                    <a:pt x="655" y="234"/>
                  </a:lnTo>
                  <a:lnTo>
                    <a:pt x="633" y="233"/>
                  </a:lnTo>
                  <a:lnTo>
                    <a:pt x="607" y="231"/>
                  </a:lnTo>
                  <a:lnTo>
                    <a:pt x="580" y="230"/>
                  </a:lnTo>
                  <a:lnTo>
                    <a:pt x="550" y="229"/>
                  </a:lnTo>
                  <a:lnTo>
                    <a:pt x="519" y="227"/>
                  </a:lnTo>
                  <a:lnTo>
                    <a:pt x="483" y="226"/>
                  </a:lnTo>
                  <a:lnTo>
                    <a:pt x="445" y="224"/>
                  </a:lnTo>
                  <a:lnTo>
                    <a:pt x="405" y="222"/>
                  </a:lnTo>
                  <a:lnTo>
                    <a:pt x="360" y="220"/>
                  </a:lnTo>
                  <a:lnTo>
                    <a:pt x="311" y="218"/>
                  </a:lnTo>
                  <a:lnTo>
                    <a:pt x="260" y="215"/>
                  </a:lnTo>
                  <a:lnTo>
                    <a:pt x="204" y="212"/>
                  </a:lnTo>
                  <a:lnTo>
                    <a:pt x="144" y="209"/>
                  </a:lnTo>
                  <a:lnTo>
                    <a:pt x="111" y="204"/>
                  </a:lnTo>
                  <a:lnTo>
                    <a:pt x="83" y="195"/>
                  </a:lnTo>
                  <a:lnTo>
                    <a:pt x="59" y="180"/>
                  </a:lnTo>
                  <a:lnTo>
                    <a:pt x="39" y="162"/>
                  </a:lnTo>
                  <a:lnTo>
                    <a:pt x="23" y="141"/>
                  </a:lnTo>
                  <a:lnTo>
                    <a:pt x="12" y="118"/>
                  </a:lnTo>
                  <a:lnTo>
                    <a:pt x="3" y="93"/>
                  </a:lnTo>
                  <a:lnTo>
                    <a:pt x="0" y="69"/>
                  </a:lnTo>
                  <a:lnTo>
                    <a:pt x="5" y="55"/>
                  </a:lnTo>
                  <a:lnTo>
                    <a:pt x="13" y="42"/>
                  </a:lnTo>
                  <a:lnTo>
                    <a:pt x="21" y="29"/>
                  </a:lnTo>
                  <a:lnTo>
                    <a:pt x="32" y="18"/>
                  </a:lnTo>
                  <a:lnTo>
                    <a:pt x="45" y="10"/>
                  </a:lnTo>
                  <a:lnTo>
                    <a:pt x="63" y="3"/>
                  </a:lnTo>
                  <a:lnTo>
                    <a:pt x="85" y="0"/>
                  </a:lnTo>
                  <a:lnTo>
                    <a:pt x="110" y="1"/>
                  </a:lnTo>
                  <a:close/>
                </a:path>
              </a:pathLst>
            </a:custGeom>
            <a:solidFill>
              <a:srgbClr val="828A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69" name="Freeform 673"/>
            <p:cNvSpPr>
              <a:spLocks/>
            </p:cNvSpPr>
            <p:nvPr/>
          </p:nvSpPr>
          <p:spPr bwMode="auto">
            <a:xfrm>
              <a:off x="4359" y="2309"/>
              <a:ext cx="114" cy="19"/>
            </a:xfrm>
            <a:custGeom>
              <a:avLst/>
              <a:gdLst>
                <a:gd name="T0" fmla="*/ 0 w 1134"/>
                <a:gd name="T1" fmla="*/ 0 h 237"/>
                <a:gd name="T2" fmla="*/ 0 w 1134"/>
                <a:gd name="T3" fmla="*/ 0 h 237"/>
                <a:gd name="T4" fmla="*/ 0 w 1134"/>
                <a:gd name="T5" fmla="*/ 0 h 237"/>
                <a:gd name="T6" fmla="*/ 0 w 1134"/>
                <a:gd name="T7" fmla="*/ 0 h 237"/>
                <a:gd name="T8" fmla="*/ 0 w 1134"/>
                <a:gd name="T9" fmla="*/ 0 h 237"/>
                <a:gd name="T10" fmla="*/ 0 w 1134"/>
                <a:gd name="T11" fmla="*/ 0 h 237"/>
                <a:gd name="T12" fmla="*/ 0 w 1134"/>
                <a:gd name="T13" fmla="*/ 0 h 237"/>
                <a:gd name="T14" fmla="*/ 0 w 1134"/>
                <a:gd name="T15" fmla="*/ 0 h 237"/>
                <a:gd name="T16" fmla="*/ 0 w 1134"/>
                <a:gd name="T17" fmla="*/ 0 h 237"/>
                <a:gd name="T18" fmla="*/ 0 w 1134"/>
                <a:gd name="T19" fmla="*/ 0 h 237"/>
                <a:gd name="T20" fmla="*/ 0 w 1134"/>
                <a:gd name="T21" fmla="*/ 0 h 237"/>
                <a:gd name="T22" fmla="*/ 0 w 1134"/>
                <a:gd name="T23" fmla="*/ 0 h 237"/>
                <a:gd name="T24" fmla="*/ 0 w 1134"/>
                <a:gd name="T25" fmla="*/ 0 h 237"/>
                <a:gd name="T26" fmla="*/ 0 w 1134"/>
                <a:gd name="T27" fmla="*/ 0 h 237"/>
                <a:gd name="T28" fmla="*/ 0 w 1134"/>
                <a:gd name="T29" fmla="*/ 0 h 237"/>
                <a:gd name="T30" fmla="*/ 0 w 1134"/>
                <a:gd name="T31" fmla="*/ 0 h 237"/>
                <a:gd name="T32" fmla="*/ 0 w 1134"/>
                <a:gd name="T33" fmla="*/ 0 h 237"/>
                <a:gd name="T34" fmla="*/ 0 w 1134"/>
                <a:gd name="T35" fmla="*/ 0 h 237"/>
                <a:gd name="T36" fmla="*/ 0 w 1134"/>
                <a:gd name="T37" fmla="*/ 0 h 237"/>
                <a:gd name="T38" fmla="*/ 0 w 1134"/>
                <a:gd name="T39" fmla="*/ 0 h 237"/>
                <a:gd name="T40" fmla="*/ 0 w 1134"/>
                <a:gd name="T41" fmla="*/ 0 h 237"/>
                <a:gd name="T42" fmla="*/ 0 w 1134"/>
                <a:gd name="T43" fmla="*/ 0 h 237"/>
                <a:gd name="T44" fmla="*/ 0 w 1134"/>
                <a:gd name="T45" fmla="*/ 0 h 237"/>
                <a:gd name="T46" fmla="*/ 0 w 1134"/>
                <a:gd name="T47" fmla="*/ 0 h 237"/>
                <a:gd name="T48" fmla="*/ 0 w 1134"/>
                <a:gd name="T49" fmla="*/ 0 h 237"/>
                <a:gd name="T50" fmla="*/ 0 w 1134"/>
                <a:gd name="T51" fmla="*/ 0 h 237"/>
                <a:gd name="T52" fmla="*/ 0 w 1134"/>
                <a:gd name="T53" fmla="*/ 0 h 237"/>
                <a:gd name="T54" fmla="*/ 0 w 1134"/>
                <a:gd name="T55" fmla="*/ 0 h 237"/>
                <a:gd name="T56" fmla="*/ 0 w 1134"/>
                <a:gd name="T57" fmla="*/ 0 h 237"/>
                <a:gd name="T58" fmla="*/ 0 w 1134"/>
                <a:gd name="T59" fmla="*/ 0 h 237"/>
                <a:gd name="T60" fmla="*/ 0 w 1134"/>
                <a:gd name="T61" fmla="*/ 0 h 237"/>
                <a:gd name="T62" fmla="*/ 0 w 1134"/>
                <a:gd name="T63" fmla="*/ 0 h 237"/>
                <a:gd name="T64" fmla="*/ 0 w 1134"/>
                <a:gd name="T65" fmla="*/ 0 h 237"/>
                <a:gd name="T66" fmla="*/ 0 w 1134"/>
                <a:gd name="T67" fmla="*/ 0 h 237"/>
                <a:gd name="T68" fmla="*/ 0 w 1134"/>
                <a:gd name="T69" fmla="*/ 0 h 237"/>
                <a:gd name="T70" fmla="*/ 0 w 1134"/>
                <a:gd name="T71" fmla="*/ 0 h 237"/>
                <a:gd name="T72" fmla="*/ 0 w 1134"/>
                <a:gd name="T73" fmla="*/ 0 h 237"/>
                <a:gd name="T74" fmla="*/ 0 w 1134"/>
                <a:gd name="T75" fmla="*/ 0 h 237"/>
                <a:gd name="T76" fmla="*/ 0 w 1134"/>
                <a:gd name="T77" fmla="*/ 0 h 237"/>
                <a:gd name="T78" fmla="*/ 0 w 1134"/>
                <a:gd name="T79" fmla="*/ 0 h 237"/>
                <a:gd name="T80" fmla="*/ 0 w 1134"/>
                <a:gd name="T81" fmla="*/ 0 h 237"/>
                <a:gd name="T82" fmla="*/ 0 w 1134"/>
                <a:gd name="T83" fmla="*/ 0 h 237"/>
                <a:gd name="T84" fmla="*/ 0 w 1134"/>
                <a:gd name="T85" fmla="*/ 0 h 237"/>
                <a:gd name="T86" fmla="*/ 0 w 1134"/>
                <a:gd name="T87" fmla="*/ 0 h 237"/>
                <a:gd name="T88" fmla="*/ 0 w 1134"/>
                <a:gd name="T89" fmla="*/ 0 h 237"/>
                <a:gd name="T90" fmla="*/ 0 w 1134"/>
                <a:gd name="T91" fmla="*/ 0 h 237"/>
                <a:gd name="T92" fmla="*/ 0 w 1134"/>
                <a:gd name="T93" fmla="*/ 0 h 237"/>
                <a:gd name="T94" fmla="*/ 0 w 1134"/>
                <a:gd name="T95" fmla="*/ 0 h 23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37"/>
                <a:gd name="T146" fmla="*/ 1134 w 1134"/>
                <a:gd name="T147" fmla="*/ 237 h 23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37">
                  <a:moveTo>
                    <a:pt x="103" y="0"/>
                  </a:moveTo>
                  <a:lnTo>
                    <a:pt x="116" y="6"/>
                  </a:lnTo>
                  <a:lnTo>
                    <a:pt x="131" y="11"/>
                  </a:lnTo>
                  <a:lnTo>
                    <a:pt x="149" y="16"/>
                  </a:lnTo>
                  <a:lnTo>
                    <a:pt x="168" y="21"/>
                  </a:lnTo>
                  <a:lnTo>
                    <a:pt x="189" y="27"/>
                  </a:lnTo>
                  <a:lnTo>
                    <a:pt x="212" y="31"/>
                  </a:lnTo>
                  <a:lnTo>
                    <a:pt x="236" y="36"/>
                  </a:lnTo>
                  <a:lnTo>
                    <a:pt x="262" y="40"/>
                  </a:lnTo>
                  <a:lnTo>
                    <a:pt x="289" y="44"/>
                  </a:lnTo>
                  <a:lnTo>
                    <a:pt x="316" y="47"/>
                  </a:lnTo>
                  <a:lnTo>
                    <a:pt x="346" y="51"/>
                  </a:lnTo>
                  <a:lnTo>
                    <a:pt x="376" y="55"/>
                  </a:lnTo>
                  <a:lnTo>
                    <a:pt x="407" y="58"/>
                  </a:lnTo>
                  <a:lnTo>
                    <a:pt x="439" y="60"/>
                  </a:lnTo>
                  <a:lnTo>
                    <a:pt x="472" y="62"/>
                  </a:lnTo>
                  <a:lnTo>
                    <a:pt x="505" y="64"/>
                  </a:lnTo>
                  <a:lnTo>
                    <a:pt x="539" y="66"/>
                  </a:lnTo>
                  <a:lnTo>
                    <a:pt x="574" y="67"/>
                  </a:lnTo>
                  <a:lnTo>
                    <a:pt x="608" y="68"/>
                  </a:lnTo>
                  <a:lnTo>
                    <a:pt x="643" y="69"/>
                  </a:lnTo>
                  <a:lnTo>
                    <a:pt x="677" y="69"/>
                  </a:lnTo>
                  <a:lnTo>
                    <a:pt x="712" y="69"/>
                  </a:lnTo>
                  <a:lnTo>
                    <a:pt x="746" y="69"/>
                  </a:lnTo>
                  <a:lnTo>
                    <a:pt x="780" y="68"/>
                  </a:lnTo>
                  <a:lnTo>
                    <a:pt x="813" y="67"/>
                  </a:lnTo>
                  <a:lnTo>
                    <a:pt x="848" y="66"/>
                  </a:lnTo>
                  <a:lnTo>
                    <a:pt x="880" y="64"/>
                  </a:lnTo>
                  <a:lnTo>
                    <a:pt x="913" y="61"/>
                  </a:lnTo>
                  <a:lnTo>
                    <a:pt x="945" y="59"/>
                  </a:lnTo>
                  <a:lnTo>
                    <a:pt x="975" y="56"/>
                  </a:lnTo>
                  <a:lnTo>
                    <a:pt x="1006" y="51"/>
                  </a:lnTo>
                  <a:lnTo>
                    <a:pt x="1034" y="47"/>
                  </a:lnTo>
                  <a:lnTo>
                    <a:pt x="1053" y="48"/>
                  </a:lnTo>
                  <a:lnTo>
                    <a:pt x="1070" y="52"/>
                  </a:lnTo>
                  <a:lnTo>
                    <a:pt x="1083" y="59"/>
                  </a:lnTo>
                  <a:lnTo>
                    <a:pt x="1095" y="67"/>
                  </a:lnTo>
                  <a:lnTo>
                    <a:pt x="1105" y="76"/>
                  </a:lnTo>
                  <a:lnTo>
                    <a:pt x="1114" y="87"/>
                  </a:lnTo>
                  <a:lnTo>
                    <a:pt x="1124" y="97"/>
                  </a:lnTo>
                  <a:lnTo>
                    <a:pt x="1134" y="108"/>
                  </a:lnTo>
                  <a:lnTo>
                    <a:pt x="1133" y="134"/>
                  </a:lnTo>
                  <a:lnTo>
                    <a:pt x="1126" y="158"/>
                  </a:lnTo>
                  <a:lnTo>
                    <a:pt x="1116" y="181"/>
                  </a:lnTo>
                  <a:lnTo>
                    <a:pt x="1102" y="201"/>
                  </a:lnTo>
                  <a:lnTo>
                    <a:pt x="1084" y="217"/>
                  </a:lnTo>
                  <a:lnTo>
                    <a:pt x="1060" y="228"/>
                  </a:lnTo>
                  <a:lnTo>
                    <a:pt x="1033" y="236"/>
                  </a:lnTo>
                  <a:lnTo>
                    <a:pt x="1000" y="237"/>
                  </a:lnTo>
                  <a:lnTo>
                    <a:pt x="975" y="236"/>
                  </a:lnTo>
                  <a:lnTo>
                    <a:pt x="951" y="235"/>
                  </a:lnTo>
                  <a:lnTo>
                    <a:pt x="929" y="234"/>
                  </a:lnTo>
                  <a:lnTo>
                    <a:pt x="909" y="233"/>
                  </a:lnTo>
                  <a:lnTo>
                    <a:pt x="890" y="232"/>
                  </a:lnTo>
                  <a:lnTo>
                    <a:pt x="872" y="231"/>
                  </a:lnTo>
                  <a:lnTo>
                    <a:pt x="855" y="229"/>
                  </a:lnTo>
                  <a:lnTo>
                    <a:pt x="839" y="228"/>
                  </a:lnTo>
                  <a:lnTo>
                    <a:pt x="824" y="227"/>
                  </a:lnTo>
                  <a:lnTo>
                    <a:pt x="808" y="227"/>
                  </a:lnTo>
                  <a:lnTo>
                    <a:pt x="794" y="226"/>
                  </a:lnTo>
                  <a:lnTo>
                    <a:pt x="779" y="225"/>
                  </a:lnTo>
                  <a:lnTo>
                    <a:pt x="764" y="225"/>
                  </a:lnTo>
                  <a:lnTo>
                    <a:pt x="748" y="224"/>
                  </a:lnTo>
                  <a:lnTo>
                    <a:pt x="732" y="223"/>
                  </a:lnTo>
                  <a:lnTo>
                    <a:pt x="715" y="222"/>
                  </a:lnTo>
                  <a:lnTo>
                    <a:pt x="697" y="222"/>
                  </a:lnTo>
                  <a:lnTo>
                    <a:pt x="676" y="221"/>
                  </a:lnTo>
                  <a:lnTo>
                    <a:pt x="655" y="220"/>
                  </a:lnTo>
                  <a:lnTo>
                    <a:pt x="633" y="219"/>
                  </a:lnTo>
                  <a:lnTo>
                    <a:pt x="607" y="217"/>
                  </a:lnTo>
                  <a:lnTo>
                    <a:pt x="580" y="216"/>
                  </a:lnTo>
                  <a:lnTo>
                    <a:pt x="550" y="215"/>
                  </a:lnTo>
                  <a:lnTo>
                    <a:pt x="519" y="213"/>
                  </a:lnTo>
                  <a:lnTo>
                    <a:pt x="483" y="212"/>
                  </a:lnTo>
                  <a:lnTo>
                    <a:pt x="445" y="210"/>
                  </a:lnTo>
                  <a:lnTo>
                    <a:pt x="405" y="208"/>
                  </a:lnTo>
                  <a:lnTo>
                    <a:pt x="360" y="206"/>
                  </a:lnTo>
                  <a:lnTo>
                    <a:pt x="311" y="204"/>
                  </a:lnTo>
                  <a:lnTo>
                    <a:pt x="260" y="201"/>
                  </a:lnTo>
                  <a:lnTo>
                    <a:pt x="204" y="198"/>
                  </a:lnTo>
                  <a:lnTo>
                    <a:pt x="144" y="195"/>
                  </a:lnTo>
                  <a:lnTo>
                    <a:pt x="111" y="190"/>
                  </a:lnTo>
                  <a:lnTo>
                    <a:pt x="83" y="181"/>
                  </a:lnTo>
                  <a:lnTo>
                    <a:pt x="59" y="166"/>
                  </a:lnTo>
                  <a:lnTo>
                    <a:pt x="39" y="148"/>
                  </a:lnTo>
                  <a:lnTo>
                    <a:pt x="23" y="127"/>
                  </a:lnTo>
                  <a:lnTo>
                    <a:pt x="12" y="104"/>
                  </a:lnTo>
                  <a:lnTo>
                    <a:pt x="3" y="79"/>
                  </a:lnTo>
                  <a:lnTo>
                    <a:pt x="0" y="55"/>
                  </a:lnTo>
                  <a:lnTo>
                    <a:pt x="6" y="43"/>
                  </a:lnTo>
                  <a:lnTo>
                    <a:pt x="13" y="33"/>
                  </a:lnTo>
                  <a:lnTo>
                    <a:pt x="21" y="22"/>
                  </a:lnTo>
                  <a:lnTo>
                    <a:pt x="30" y="14"/>
                  </a:lnTo>
                  <a:lnTo>
                    <a:pt x="42" y="7"/>
                  </a:lnTo>
                  <a:lnTo>
                    <a:pt x="58" y="2"/>
                  </a:lnTo>
                  <a:lnTo>
                    <a:pt x="79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8C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70" name="Freeform 674"/>
            <p:cNvSpPr>
              <a:spLocks/>
            </p:cNvSpPr>
            <p:nvPr/>
          </p:nvSpPr>
          <p:spPr bwMode="auto">
            <a:xfrm>
              <a:off x="4359" y="2310"/>
              <a:ext cx="114" cy="18"/>
            </a:xfrm>
            <a:custGeom>
              <a:avLst/>
              <a:gdLst>
                <a:gd name="T0" fmla="*/ 0 w 1134"/>
                <a:gd name="T1" fmla="*/ 0 h 226"/>
                <a:gd name="T2" fmla="*/ 0 w 1134"/>
                <a:gd name="T3" fmla="*/ 0 h 226"/>
                <a:gd name="T4" fmla="*/ 0 w 1134"/>
                <a:gd name="T5" fmla="*/ 0 h 226"/>
                <a:gd name="T6" fmla="*/ 0 w 1134"/>
                <a:gd name="T7" fmla="*/ 0 h 226"/>
                <a:gd name="T8" fmla="*/ 0 w 1134"/>
                <a:gd name="T9" fmla="*/ 0 h 226"/>
                <a:gd name="T10" fmla="*/ 0 w 1134"/>
                <a:gd name="T11" fmla="*/ 0 h 226"/>
                <a:gd name="T12" fmla="*/ 0 w 1134"/>
                <a:gd name="T13" fmla="*/ 0 h 226"/>
                <a:gd name="T14" fmla="*/ 0 w 1134"/>
                <a:gd name="T15" fmla="*/ 0 h 226"/>
                <a:gd name="T16" fmla="*/ 0 w 1134"/>
                <a:gd name="T17" fmla="*/ 0 h 226"/>
                <a:gd name="T18" fmla="*/ 0 w 1134"/>
                <a:gd name="T19" fmla="*/ 0 h 226"/>
                <a:gd name="T20" fmla="*/ 0 w 1134"/>
                <a:gd name="T21" fmla="*/ 0 h 226"/>
                <a:gd name="T22" fmla="*/ 0 w 1134"/>
                <a:gd name="T23" fmla="*/ 0 h 226"/>
                <a:gd name="T24" fmla="*/ 0 w 1134"/>
                <a:gd name="T25" fmla="*/ 0 h 226"/>
                <a:gd name="T26" fmla="*/ 0 w 1134"/>
                <a:gd name="T27" fmla="*/ 0 h 226"/>
                <a:gd name="T28" fmla="*/ 0 w 1134"/>
                <a:gd name="T29" fmla="*/ 0 h 226"/>
                <a:gd name="T30" fmla="*/ 0 w 1134"/>
                <a:gd name="T31" fmla="*/ 0 h 226"/>
                <a:gd name="T32" fmla="*/ 0 w 1134"/>
                <a:gd name="T33" fmla="*/ 0 h 226"/>
                <a:gd name="T34" fmla="*/ 0 w 1134"/>
                <a:gd name="T35" fmla="*/ 0 h 226"/>
                <a:gd name="T36" fmla="*/ 0 w 1134"/>
                <a:gd name="T37" fmla="*/ 0 h 226"/>
                <a:gd name="T38" fmla="*/ 0 w 1134"/>
                <a:gd name="T39" fmla="*/ 0 h 226"/>
                <a:gd name="T40" fmla="*/ 0 w 1134"/>
                <a:gd name="T41" fmla="*/ 0 h 226"/>
                <a:gd name="T42" fmla="*/ 0 w 1134"/>
                <a:gd name="T43" fmla="*/ 0 h 226"/>
                <a:gd name="T44" fmla="*/ 0 w 1134"/>
                <a:gd name="T45" fmla="*/ 0 h 226"/>
                <a:gd name="T46" fmla="*/ 0 w 1134"/>
                <a:gd name="T47" fmla="*/ 0 h 226"/>
                <a:gd name="T48" fmla="*/ 0 w 1134"/>
                <a:gd name="T49" fmla="*/ 0 h 226"/>
                <a:gd name="T50" fmla="*/ 0 w 1134"/>
                <a:gd name="T51" fmla="*/ 0 h 226"/>
                <a:gd name="T52" fmla="*/ 0 w 1134"/>
                <a:gd name="T53" fmla="*/ 0 h 226"/>
                <a:gd name="T54" fmla="*/ 0 w 1134"/>
                <a:gd name="T55" fmla="*/ 0 h 226"/>
                <a:gd name="T56" fmla="*/ 0 w 1134"/>
                <a:gd name="T57" fmla="*/ 0 h 226"/>
                <a:gd name="T58" fmla="*/ 0 w 1134"/>
                <a:gd name="T59" fmla="*/ 0 h 226"/>
                <a:gd name="T60" fmla="*/ 0 w 1134"/>
                <a:gd name="T61" fmla="*/ 0 h 226"/>
                <a:gd name="T62" fmla="*/ 0 w 1134"/>
                <a:gd name="T63" fmla="*/ 0 h 226"/>
                <a:gd name="T64" fmla="*/ 0 w 1134"/>
                <a:gd name="T65" fmla="*/ 0 h 226"/>
                <a:gd name="T66" fmla="*/ 0 w 1134"/>
                <a:gd name="T67" fmla="*/ 0 h 226"/>
                <a:gd name="T68" fmla="*/ 0 w 1134"/>
                <a:gd name="T69" fmla="*/ 0 h 226"/>
                <a:gd name="T70" fmla="*/ 0 w 1134"/>
                <a:gd name="T71" fmla="*/ 0 h 226"/>
                <a:gd name="T72" fmla="*/ 0 w 1134"/>
                <a:gd name="T73" fmla="*/ 0 h 226"/>
                <a:gd name="T74" fmla="*/ 0 w 1134"/>
                <a:gd name="T75" fmla="*/ 0 h 226"/>
                <a:gd name="T76" fmla="*/ 0 w 1134"/>
                <a:gd name="T77" fmla="*/ 0 h 226"/>
                <a:gd name="T78" fmla="*/ 0 w 1134"/>
                <a:gd name="T79" fmla="*/ 0 h 226"/>
                <a:gd name="T80" fmla="*/ 0 w 1134"/>
                <a:gd name="T81" fmla="*/ 0 h 226"/>
                <a:gd name="T82" fmla="*/ 0 w 1134"/>
                <a:gd name="T83" fmla="*/ 0 h 226"/>
                <a:gd name="T84" fmla="*/ 0 w 1134"/>
                <a:gd name="T85" fmla="*/ 0 h 226"/>
                <a:gd name="T86" fmla="*/ 0 w 1134"/>
                <a:gd name="T87" fmla="*/ 0 h 226"/>
                <a:gd name="T88" fmla="*/ 0 w 1134"/>
                <a:gd name="T89" fmla="*/ 0 h 226"/>
                <a:gd name="T90" fmla="*/ 0 w 1134"/>
                <a:gd name="T91" fmla="*/ 0 h 226"/>
                <a:gd name="T92" fmla="*/ 0 w 1134"/>
                <a:gd name="T93" fmla="*/ 0 h 226"/>
                <a:gd name="T94" fmla="*/ 0 w 1134"/>
                <a:gd name="T95" fmla="*/ 0 h 22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26"/>
                <a:gd name="T146" fmla="*/ 1134 w 1134"/>
                <a:gd name="T147" fmla="*/ 226 h 22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26">
                  <a:moveTo>
                    <a:pt x="98" y="1"/>
                  </a:moveTo>
                  <a:lnTo>
                    <a:pt x="109" y="7"/>
                  </a:lnTo>
                  <a:lnTo>
                    <a:pt x="123" y="14"/>
                  </a:lnTo>
                  <a:lnTo>
                    <a:pt x="140" y="20"/>
                  </a:lnTo>
                  <a:lnTo>
                    <a:pt x="159" y="25"/>
                  </a:lnTo>
                  <a:lnTo>
                    <a:pt x="180" y="30"/>
                  </a:lnTo>
                  <a:lnTo>
                    <a:pt x="204" y="35"/>
                  </a:lnTo>
                  <a:lnTo>
                    <a:pt x="229" y="40"/>
                  </a:lnTo>
                  <a:lnTo>
                    <a:pt x="255" y="46"/>
                  </a:lnTo>
                  <a:lnTo>
                    <a:pt x="285" y="50"/>
                  </a:lnTo>
                  <a:lnTo>
                    <a:pt x="315" y="54"/>
                  </a:lnTo>
                  <a:lnTo>
                    <a:pt x="347" y="58"/>
                  </a:lnTo>
                  <a:lnTo>
                    <a:pt x="379" y="62"/>
                  </a:lnTo>
                  <a:lnTo>
                    <a:pt x="413" y="65"/>
                  </a:lnTo>
                  <a:lnTo>
                    <a:pt x="448" y="68"/>
                  </a:lnTo>
                  <a:lnTo>
                    <a:pt x="483" y="70"/>
                  </a:lnTo>
                  <a:lnTo>
                    <a:pt x="520" y="73"/>
                  </a:lnTo>
                  <a:lnTo>
                    <a:pt x="555" y="75"/>
                  </a:lnTo>
                  <a:lnTo>
                    <a:pt x="592" y="77"/>
                  </a:lnTo>
                  <a:lnTo>
                    <a:pt x="628" y="78"/>
                  </a:lnTo>
                  <a:lnTo>
                    <a:pt x="666" y="78"/>
                  </a:lnTo>
                  <a:lnTo>
                    <a:pt x="702" y="78"/>
                  </a:lnTo>
                  <a:lnTo>
                    <a:pt x="738" y="78"/>
                  </a:lnTo>
                  <a:lnTo>
                    <a:pt x="773" y="78"/>
                  </a:lnTo>
                  <a:lnTo>
                    <a:pt x="807" y="76"/>
                  </a:lnTo>
                  <a:lnTo>
                    <a:pt x="841" y="75"/>
                  </a:lnTo>
                  <a:lnTo>
                    <a:pt x="873" y="73"/>
                  </a:lnTo>
                  <a:lnTo>
                    <a:pt x="906" y="69"/>
                  </a:lnTo>
                  <a:lnTo>
                    <a:pt x="936" y="66"/>
                  </a:lnTo>
                  <a:lnTo>
                    <a:pt x="965" y="62"/>
                  </a:lnTo>
                  <a:lnTo>
                    <a:pt x="992" y="58"/>
                  </a:lnTo>
                  <a:lnTo>
                    <a:pt x="1018" y="53"/>
                  </a:lnTo>
                  <a:lnTo>
                    <a:pt x="1041" y="48"/>
                  </a:lnTo>
                  <a:lnTo>
                    <a:pt x="1057" y="49"/>
                  </a:lnTo>
                  <a:lnTo>
                    <a:pt x="1072" y="52"/>
                  </a:lnTo>
                  <a:lnTo>
                    <a:pt x="1084" y="57"/>
                  </a:lnTo>
                  <a:lnTo>
                    <a:pt x="1094" y="63"/>
                  </a:lnTo>
                  <a:lnTo>
                    <a:pt x="1103" y="70"/>
                  </a:lnTo>
                  <a:lnTo>
                    <a:pt x="1112" y="79"/>
                  </a:lnTo>
                  <a:lnTo>
                    <a:pt x="1122" y="88"/>
                  </a:lnTo>
                  <a:lnTo>
                    <a:pt x="1134" y="97"/>
                  </a:lnTo>
                  <a:lnTo>
                    <a:pt x="1133" y="123"/>
                  </a:lnTo>
                  <a:lnTo>
                    <a:pt x="1126" y="147"/>
                  </a:lnTo>
                  <a:lnTo>
                    <a:pt x="1116" y="170"/>
                  </a:lnTo>
                  <a:lnTo>
                    <a:pt x="1102" y="190"/>
                  </a:lnTo>
                  <a:lnTo>
                    <a:pt x="1084" y="206"/>
                  </a:lnTo>
                  <a:lnTo>
                    <a:pt x="1060" y="217"/>
                  </a:lnTo>
                  <a:lnTo>
                    <a:pt x="1033" y="225"/>
                  </a:lnTo>
                  <a:lnTo>
                    <a:pt x="1000" y="226"/>
                  </a:lnTo>
                  <a:lnTo>
                    <a:pt x="975" y="225"/>
                  </a:lnTo>
                  <a:lnTo>
                    <a:pt x="951" y="224"/>
                  </a:lnTo>
                  <a:lnTo>
                    <a:pt x="929" y="223"/>
                  </a:lnTo>
                  <a:lnTo>
                    <a:pt x="909" y="222"/>
                  </a:lnTo>
                  <a:lnTo>
                    <a:pt x="890" y="221"/>
                  </a:lnTo>
                  <a:lnTo>
                    <a:pt x="872" y="220"/>
                  </a:lnTo>
                  <a:lnTo>
                    <a:pt x="855" y="218"/>
                  </a:lnTo>
                  <a:lnTo>
                    <a:pt x="839" y="217"/>
                  </a:lnTo>
                  <a:lnTo>
                    <a:pt x="824" y="216"/>
                  </a:lnTo>
                  <a:lnTo>
                    <a:pt x="808" y="216"/>
                  </a:lnTo>
                  <a:lnTo>
                    <a:pt x="794" y="215"/>
                  </a:lnTo>
                  <a:lnTo>
                    <a:pt x="779" y="214"/>
                  </a:lnTo>
                  <a:lnTo>
                    <a:pt x="764" y="214"/>
                  </a:lnTo>
                  <a:lnTo>
                    <a:pt x="748" y="213"/>
                  </a:lnTo>
                  <a:lnTo>
                    <a:pt x="732" y="212"/>
                  </a:lnTo>
                  <a:lnTo>
                    <a:pt x="715" y="211"/>
                  </a:lnTo>
                  <a:lnTo>
                    <a:pt x="697" y="211"/>
                  </a:lnTo>
                  <a:lnTo>
                    <a:pt x="676" y="210"/>
                  </a:lnTo>
                  <a:lnTo>
                    <a:pt x="655" y="209"/>
                  </a:lnTo>
                  <a:lnTo>
                    <a:pt x="633" y="208"/>
                  </a:lnTo>
                  <a:lnTo>
                    <a:pt x="607" y="206"/>
                  </a:lnTo>
                  <a:lnTo>
                    <a:pt x="580" y="205"/>
                  </a:lnTo>
                  <a:lnTo>
                    <a:pt x="550" y="204"/>
                  </a:lnTo>
                  <a:lnTo>
                    <a:pt x="519" y="202"/>
                  </a:lnTo>
                  <a:lnTo>
                    <a:pt x="483" y="201"/>
                  </a:lnTo>
                  <a:lnTo>
                    <a:pt x="445" y="199"/>
                  </a:lnTo>
                  <a:lnTo>
                    <a:pt x="405" y="197"/>
                  </a:lnTo>
                  <a:lnTo>
                    <a:pt x="360" y="195"/>
                  </a:lnTo>
                  <a:lnTo>
                    <a:pt x="311" y="193"/>
                  </a:lnTo>
                  <a:lnTo>
                    <a:pt x="260" y="190"/>
                  </a:lnTo>
                  <a:lnTo>
                    <a:pt x="204" y="187"/>
                  </a:lnTo>
                  <a:lnTo>
                    <a:pt x="144" y="184"/>
                  </a:lnTo>
                  <a:lnTo>
                    <a:pt x="111" y="179"/>
                  </a:lnTo>
                  <a:lnTo>
                    <a:pt x="83" y="170"/>
                  </a:lnTo>
                  <a:lnTo>
                    <a:pt x="59" y="155"/>
                  </a:lnTo>
                  <a:lnTo>
                    <a:pt x="39" y="137"/>
                  </a:lnTo>
                  <a:lnTo>
                    <a:pt x="23" y="116"/>
                  </a:lnTo>
                  <a:lnTo>
                    <a:pt x="12" y="93"/>
                  </a:lnTo>
                  <a:lnTo>
                    <a:pt x="3" y="68"/>
                  </a:lnTo>
                  <a:lnTo>
                    <a:pt x="0" y="44"/>
                  </a:lnTo>
                  <a:lnTo>
                    <a:pt x="6" y="34"/>
                  </a:lnTo>
                  <a:lnTo>
                    <a:pt x="14" y="25"/>
                  </a:lnTo>
                  <a:lnTo>
                    <a:pt x="21" y="18"/>
                  </a:lnTo>
                  <a:lnTo>
                    <a:pt x="30" y="10"/>
                  </a:lnTo>
                  <a:lnTo>
                    <a:pt x="42" y="5"/>
                  </a:lnTo>
                  <a:lnTo>
                    <a:pt x="56" y="1"/>
                  </a:lnTo>
                  <a:lnTo>
                    <a:pt x="75" y="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99A1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71" name="Freeform 675"/>
            <p:cNvSpPr>
              <a:spLocks/>
            </p:cNvSpPr>
            <p:nvPr/>
          </p:nvSpPr>
          <p:spPr bwMode="auto">
            <a:xfrm>
              <a:off x="4359" y="2311"/>
              <a:ext cx="114" cy="17"/>
            </a:xfrm>
            <a:custGeom>
              <a:avLst/>
              <a:gdLst>
                <a:gd name="T0" fmla="*/ 0 w 1134"/>
                <a:gd name="T1" fmla="*/ 0 h 213"/>
                <a:gd name="T2" fmla="*/ 0 w 1134"/>
                <a:gd name="T3" fmla="*/ 0 h 213"/>
                <a:gd name="T4" fmla="*/ 0 w 1134"/>
                <a:gd name="T5" fmla="*/ 0 h 213"/>
                <a:gd name="T6" fmla="*/ 0 w 1134"/>
                <a:gd name="T7" fmla="*/ 0 h 213"/>
                <a:gd name="T8" fmla="*/ 0 w 1134"/>
                <a:gd name="T9" fmla="*/ 0 h 213"/>
                <a:gd name="T10" fmla="*/ 0 w 1134"/>
                <a:gd name="T11" fmla="*/ 0 h 213"/>
                <a:gd name="T12" fmla="*/ 0 w 1134"/>
                <a:gd name="T13" fmla="*/ 0 h 213"/>
                <a:gd name="T14" fmla="*/ 0 w 1134"/>
                <a:gd name="T15" fmla="*/ 0 h 213"/>
                <a:gd name="T16" fmla="*/ 0 w 1134"/>
                <a:gd name="T17" fmla="*/ 0 h 213"/>
                <a:gd name="T18" fmla="*/ 0 w 1134"/>
                <a:gd name="T19" fmla="*/ 0 h 213"/>
                <a:gd name="T20" fmla="*/ 0 w 1134"/>
                <a:gd name="T21" fmla="*/ 0 h 213"/>
                <a:gd name="T22" fmla="*/ 0 w 1134"/>
                <a:gd name="T23" fmla="*/ 0 h 213"/>
                <a:gd name="T24" fmla="*/ 0 w 1134"/>
                <a:gd name="T25" fmla="*/ 0 h 213"/>
                <a:gd name="T26" fmla="*/ 0 w 1134"/>
                <a:gd name="T27" fmla="*/ 0 h 213"/>
                <a:gd name="T28" fmla="*/ 0 w 1134"/>
                <a:gd name="T29" fmla="*/ 0 h 213"/>
                <a:gd name="T30" fmla="*/ 0 w 1134"/>
                <a:gd name="T31" fmla="*/ 0 h 213"/>
                <a:gd name="T32" fmla="*/ 0 w 1134"/>
                <a:gd name="T33" fmla="*/ 0 h 213"/>
                <a:gd name="T34" fmla="*/ 0 w 1134"/>
                <a:gd name="T35" fmla="*/ 0 h 213"/>
                <a:gd name="T36" fmla="*/ 0 w 1134"/>
                <a:gd name="T37" fmla="*/ 0 h 213"/>
                <a:gd name="T38" fmla="*/ 0 w 1134"/>
                <a:gd name="T39" fmla="*/ 0 h 213"/>
                <a:gd name="T40" fmla="*/ 0 w 1134"/>
                <a:gd name="T41" fmla="*/ 0 h 213"/>
                <a:gd name="T42" fmla="*/ 0 w 1134"/>
                <a:gd name="T43" fmla="*/ 0 h 213"/>
                <a:gd name="T44" fmla="*/ 0 w 1134"/>
                <a:gd name="T45" fmla="*/ 0 h 213"/>
                <a:gd name="T46" fmla="*/ 0 w 1134"/>
                <a:gd name="T47" fmla="*/ 0 h 213"/>
                <a:gd name="T48" fmla="*/ 0 w 1134"/>
                <a:gd name="T49" fmla="*/ 0 h 213"/>
                <a:gd name="T50" fmla="*/ 0 w 1134"/>
                <a:gd name="T51" fmla="*/ 0 h 213"/>
                <a:gd name="T52" fmla="*/ 0 w 1134"/>
                <a:gd name="T53" fmla="*/ 0 h 213"/>
                <a:gd name="T54" fmla="*/ 0 w 1134"/>
                <a:gd name="T55" fmla="*/ 0 h 213"/>
                <a:gd name="T56" fmla="*/ 0 w 1134"/>
                <a:gd name="T57" fmla="*/ 0 h 213"/>
                <a:gd name="T58" fmla="*/ 0 w 1134"/>
                <a:gd name="T59" fmla="*/ 0 h 213"/>
                <a:gd name="T60" fmla="*/ 0 w 1134"/>
                <a:gd name="T61" fmla="*/ 0 h 213"/>
                <a:gd name="T62" fmla="*/ 0 w 1134"/>
                <a:gd name="T63" fmla="*/ 0 h 213"/>
                <a:gd name="T64" fmla="*/ 0 w 1134"/>
                <a:gd name="T65" fmla="*/ 0 h 213"/>
                <a:gd name="T66" fmla="*/ 0 w 1134"/>
                <a:gd name="T67" fmla="*/ 0 h 213"/>
                <a:gd name="T68" fmla="*/ 0 w 1134"/>
                <a:gd name="T69" fmla="*/ 0 h 213"/>
                <a:gd name="T70" fmla="*/ 0 w 1134"/>
                <a:gd name="T71" fmla="*/ 0 h 213"/>
                <a:gd name="T72" fmla="*/ 0 w 1134"/>
                <a:gd name="T73" fmla="*/ 0 h 213"/>
                <a:gd name="T74" fmla="*/ 0 w 1134"/>
                <a:gd name="T75" fmla="*/ 0 h 213"/>
                <a:gd name="T76" fmla="*/ 0 w 1134"/>
                <a:gd name="T77" fmla="*/ 0 h 213"/>
                <a:gd name="T78" fmla="*/ 0 w 1134"/>
                <a:gd name="T79" fmla="*/ 0 h 213"/>
                <a:gd name="T80" fmla="*/ 0 w 1134"/>
                <a:gd name="T81" fmla="*/ 0 h 213"/>
                <a:gd name="T82" fmla="*/ 0 w 1134"/>
                <a:gd name="T83" fmla="*/ 0 h 213"/>
                <a:gd name="T84" fmla="*/ 0 w 1134"/>
                <a:gd name="T85" fmla="*/ 0 h 213"/>
                <a:gd name="T86" fmla="*/ 0 w 1134"/>
                <a:gd name="T87" fmla="*/ 0 h 213"/>
                <a:gd name="T88" fmla="*/ 0 w 1134"/>
                <a:gd name="T89" fmla="*/ 0 h 213"/>
                <a:gd name="T90" fmla="*/ 0 w 1134"/>
                <a:gd name="T91" fmla="*/ 0 h 213"/>
                <a:gd name="T92" fmla="*/ 0 w 1134"/>
                <a:gd name="T93" fmla="*/ 0 h 213"/>
                <a:gd name="T94" fmla="*/ 0 w 1134"/>
                <a:gd name="T95" fmla="*/ 0 h 21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13"/>
                <a:gd name="T146" fmla="*/ 1134 w 1134"/>
                <a:gd name="T147" fmla="*/ 213 h 21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13">
                  <a:moveTo>
                    <a:pt x="93" y="1"/>
                  </a:moveTo>
                  <a:lnTo>
                    <a:pt x="102" y="8"/>
                  </a:lnTo>
                  <a:lnTo>
                    <a:pt x="114" y="15"/>
                  </a:lnTo>
                  <a:lnTo>
                    <a:pt x="130" y="21"/>
                  </a:lnTo>
                  <a:lnTo>
                    <a:pt x="149" y="27"/>
                  </a:lnTo>
                  <a:lnTo>
                    <a:pt x="171" y="34"/>
                  </a:lnTo>
                  <a:lnTo>
                    <a:pt x="194" y="40"/>
                  </a:lnTo>
                  <a:lnTo>
                    <a:pt x="221" y="45"/>
                  </a:lnTo>
                  <a:lnTo>
                    <a:pt x="250" y="51"/>
                  </a:lnTo>
                  <a:lnTo>
                    <a:pt x="281" y="56"/>
                  </a:lnTo>
                  <a:lnTo>
                    <a:pt x="313" y="61"/>
                  </a:lnTo>
                  <a:lnTo>
                    <a:pt x="347" y="65"/>
                  </a:lnTo>
                  <a:lnTo>
                    <a:pt x="382" y="69"/>
                  </a:lnTo>
                  <a:lnTo>
                    <a:pt x="419" y="73"/>
                  </a:lnTo>
                  <a:lnTo>
                    <a:pt x="457" y="76"/>
                  </a:lnTo>
                  <a:lnTo>
                    <a:pt x="494" y="79"/>
                  </a:lnTo>
                  <a:lnTo>
                    <a:pt x="533" y="81"/>
                  </a:lnTo>
                  <a:lnTo>
                    <a:pt x="573" y="83"/>
                  </a:lnTo>
                  <a:lnTo>
                    <a:pt x="611" y="84"/>
                  </a:lnTo>
                  <a:lnTo>
                    <a:pt x="650" y="85"/>
                  </a:lnTo>
                  <a:lnTo>
                    <a:pt x="688" y="86"/>
                  </a:lnTo>
                  <a:lnTo>
                    <a:pt x="727" y="86"/>
                  </a:lnTo>
                  <a:lnTo>
                    <a:pt x="763" y="85"/>
                  </a:lnTo>
                  <a:lnTo>
                    <a:pt x="799" y="84"/>
                  </a:lnTo>
                  <a:lnTo>
                    <a:pt x="835" y="83"/>
                  </a:lnTo>
                  <a:lnTo>
                    <a:pt x="868" y="80"/>
                  </a:lnTo>
                  <a:lnTo>
                    <a:pt x="900" y="78"/>
                  </a:lnTo>
                  <a:lnTo>
                    <a:pt x="930" y="74"/>
                  </a:lnTo>
                  <a:lnTo>
                    <a:pt x="959" y="70"/>
                  </a:lnTo>
                  <a:lnTo>
                    <a:pt x="985" y="66"/>
                  </a:lnTo>
                  <a:lnTo>
                    <a:pt x="1009" y="61"/>
                  </a:lnTo>
                  <a:lnTo>
                    <a:pt x="1030" y="54"/>
                  </a:lnTo>
                  <a:lnTo>
                    <a:pt x="1048" y="47"/>
                  </a:lnTo>
                  <a:lnTo>
                    <a:pt x="1062" y="48"/>
                  </a:lnTo>
                  <a:lnTo>
                    <a:pt x="1074" y="50"/>
                  </a:lnTo>
                  <a:lnTo>
                    <a:pt x="1084" y="54"/>
                  </a:lnTo>
                  <a:lnTo>
                    <a:pt x="1093" y="60"/>
                  </a:lnTo>
                  <a:lnTo>
                    <a:pt x="1101" y="66"/>
                  </a:lnTo>
                  <a:lnTo>
                    <a:pt x="1110" y="72"/>
                  </a:lnTo>
                  <a:lnTo>
                    <a:pt x="1121" y="78"/>
                  </a:lnTo>
                  <a:lnTo>
                    <a:pt x="1134" y="84"/>
                  </a:lnTo>
                  <a:lnTo>
                    <a:pt x="1133" y="110"/>
                  </a:lnTo>
                  <a:lnTo>
                    <a:pt x="1126" y="134"/>
                  </a:lnTo>
                  <a:lnTo>
                    <a:pt x="1116" y="157"/>
                  </a:lnTo>
                  <a:lnTo>
                    <a:pt x="1102" y="177"/>
                  </a:lnTo>
                  <a:lnTo>
                    <a:pt x="1084" y="193"/>
                  </a:lnTo>
                  <a:lnTo>
                    <a:pt x="1060" y="204"/>
                  </a:lnTo>
                  <a:lnTo>
                    <a:pt x="1033" y="212"/>
                  </a:lnTo>
                  <a:lnTo>
                    <a:pt x="1000" y="213"/>
                  </a:lnTo>
                  <a:lnTo>
                    <a:pt x="975" y="212"/>
                  </a:lnTo>
                  <a:lnTo>
                    <a:pt x="951" y="211"/>
                  </a:lnTo>
                  <a:lnTo>
                    <a:pt x="929" y="210"/>
                  </a:lnTo>
                  <a:lnTo>
                    <a:pt x="909" y="209"/>
                  </a:lnTo>
                  <a:lnTo>
                    <a:pt x="890" y="208"/>
                  </a:lnTo>
                  <a:lnTo>
                    <a:pt x="872" y="207"/>
                  </a:lnTo>
                  <a:lnTo>
                    <a:pt x="855" y="205"/>
                  </a:lnTo>
                  <a:lnTo>
                    <a:pt x="839" y="204"/>
                  </a:lnTo>
                  <a:lnTo>
                    <a:pt x="824" y="203"/>
                  </a:lnTo>
                  <a:lnTo>
                    <a:pt x="808" y="203"/>
                  </a:lnTo>
                  <a:lnTo>
                    <a:pt x="794" y="202"/>
                  </a:lnTo>
                  <a:lnTo>
                    <a:pt x="779" y="201"/>
                  </a:lnTo>
                  <a:lnTo>
                    <a:pt x="764" y="201"/>
                  </a:lnTo>
                  <a:lnTo>
                    <a:pt x="748" y="200"/>
                  </a:lnTo>
                  <a:lnTo>
                    <a:pt x="732" y="199"/>
                  </a:lnTo>
                  <a:lnTo>
                    <a:pt x="715" y="198"/>
                  </a:lnTo>
                  <a:lnTo>
                    <a:pt x="697" y="198"/>
                  </a:lnTo>
                  <a:lnTo>
                    <a:pt x="676" y="197"/>
                  </a:lnTo>
                  <a:lnTo>
                    <a:pt x="655" y="196"/>
                  </a:lnTo>
                  <a:lnTo>
                    <a:pt x="633" y="195"/>
                  </a:lnTo>
                  <a:lnTo>
                    <a:pt x="607" y="193"/>
                  </a:lnTo>
                  <a:lnTo>
                    <a:pt x="580" y="192"/>
                  </a:lnTo>
                  <a:lnTo>
                    <a:pt x="550" y="191"/>
                  </a:lnTo>
                  <a:lnTo>
                    <a:pt x="519" y="189"/>
                  </a:lnTo>
                  <a:lnTo>
                    <a:pt x="483" y="188"/>
                  </a:lnTo>
                  <a:lnTo>
                    <a:pt x="445" y="186"/>
                  </a:lnTo>
                  <a:lnTo>
                    <a:pt x="405" y="184"/>
                  </a:lnTo>
                  <a:lnTo>
                    <a:pt x="360" y="182"/>
                  </a:lnTo>
                  <a:lnTo>
                    <a:pt x="311" y="180"/>
                  </a:lnTo>
                  <a:lnTo>
                    <a:pt x="260" y="177"/>
                  </a:lnTo>
                  <a:lnTo>
                    <a:pt x="204" y="174"/>
                  </a:lnTo>
                  <a:lnTo>
                    <a:pt x="144" y="171"/>
                  </a:lnTo>
                  <a:lnTo>
                    <a:pt x="111" y="166"/>
                  </a:lnTo>
                  <a:lnTo>
                    <a:pt x="83" y="157"/>
                  </a:lnTo>
                  <a:lnTo>
                    <a:pt x="59" y="142"/>
                  </a:lnTo>
                  <a:lnTo>
                    <a:pt x="39" y="124"/>
                  </a:lnTo>
                  <a:lnTo>
                    <a:pt x="23" y="103"/>
                  </a:lnTo>
                  <a:lnTo>
                    <a:pt x="12" y="80"/>
                  </a:lnTo>
                  <a:lnTo>
                    <a:pt x="3" y="55"/>
                  </a:lnTo>
                  <a:lnTo>
                    <a:pt x="0" y="31"/>
                  </a:lnTo>
                  <a:lnTo>
                    <a:pt x="7" y="24"/>
                  </a:lnTo>
                  <a:lnTo>
                    <a:pt x="14" y="17"/>
                  </a:lnTo>
                  <a:lnTo>
                    <a:pt x="21" y="12"/>
                  </a:lnTo>
                  <a:lnTo>
                    <a:pt x="29" y="6"/>
                  </a:lnTo>
                  <a:lnTo>
                    <a:pt x="39" y="3"/>
                  </a:lnTo>
                  <a:lnTo>
                    <a:pt x="52" y="0"/>
                  </a:lnTo>
                  <a:lnTo>
                    <a:pt x="70" y="0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A3A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72" name="Freeform 676"/>
            <p:cNvSpPr>
              <a:spLocks/>
            </p:cNvSpPr>
            <p:nvPr/>
          </p:nvSpPr>
          <p:spPr bwMode="auto">
            <a:xfrm>
              <a:off x="4359" y="2311"/>
              <a:ext cx="114" cy="17"/>
            </a:xfrm>
            <a:custGeom>
              <a:avLst/>
              <a:gdLst>
                <a:gd name="T0" fmla="*/ 0 w 1134"/>
                <a:gd name="T1" fmla="*/ 0 h 202"/>
                <a:gd name="T2" fmla="*/ 0 w 1134"/>
                <a:gd name="T3" fmla="*/ 0 h 202"/>
                <a:gd name="T4" fmla="*/ 0 w 1134"/>
                <a:gd name="T5" fmla="*/ 0 h 202"/>
                <a:gd name="T6" fmla="*/ 0 w 1134"/>
                <a:gd name="T7" fmla="*/ 0 h 202"/>
                <a:gd name="T8" fmla="*/ 0 w 1134"/>
                <a:gd name="T9" fmla="*/ 0 h 202"/>
                <a:gd name="T10" fmla="*/ 0 w 1134"/>
                <a:gd name="T11" fmla="*/ 0 h 202"/>
                <a:gd name="T12" fmla="*/ 0 w 1134"/>
                <a:gd name="T13" fmla="*/ 0 h 202"/>
                <a:gd name="T14" fmla="*/ 0 w 1134"/>
                <a:gd name="T15" fmla="*/ 0 h 202"/>
                <a:gd name="T16" fmla="*/ 0 w 1134"/>
                <a:gd name="T17" fmla="*/ 0 h 202"/>
                <a:gd name="T18" fmla="*/ 0 w 1134"/>
                <a:gd name="T19" fmla="*/ 0 h 202"/>
                <a:gd name="T20" fmla="*/ 0 w 1134"/>
                <a:gd name="T21" fmla="*/ 0 h 202"/>
                <a:gd name="T22" fmla="*/ 0 w 1134"/>
                <a:gd name="T23" fmla="*/ 0 h 202"/>
                <a:gd name="T24" fmla="*/ 0 w 1134"/>
                <a:gd name="T25" fmla="*/ 0 h 202"/>
                <a:gd name="T26" fmla="*/ 0 w 1134"/>
                <a:gd name="T27" fmla="*/ 0 h 202"/>
                <a:gd name="T28" fmla="*/ 0 w 1134"/>
                <a:gd name="T29" fmla="*/ 0 h 202"/>
                <a:gd name="T30" fmla="*/ 0 w 1134"/>
                <a:gd name="T31" fmla="*/ 0 h 202"/>
                <a:gd name="T32" fmla="*/ 0 w 1134"/>
                <a:gd name="T33" fmla="*/ 0 h 202"/>
                <a:gd name="T34" fmla="*/ 0 w 1134"/>
                <a:gd name="T35" fmla="*/ 0 h 202"/>
                <a:gd name="T36" fmla="*/ 0 w 1134"/>
                <a:gd name="T37" fmla="*/ 0 h 202"/>
                <a:gd name="T38" fmla="*/ 0 w 1134"/>
                <a:gd name="T39" fmla="*/ 0 h 202"/>
                <a:gd name="T40" fmla="*/ 0 w 1134"/>
                <a:gd name="T41" fmla="*/ 0 h 202"/>
                <a:gd name="T42" fmla="*/ 0 w 1134"/>
                <a:gd name="T43" fmla="*/ 0 h 202"/>
                <a:gd name="T44" fmla="*/ 0 w 1134"/>
                <a:gd name="T45" fmla="*/ 0 h 202"/>
                <a:gd name="T46" fmla="*/ 0 w 1134"/>
                <a:gd name="T47" fmla="*/ 0 h 202"/>
                <a:gd name="T48" fmla="*/ 0 w 1134"/>
                <a:gd name="T49" fmla="*/ 0 h 202"/>
                <a:gd name="T50" fmla="*/ 0 w 1134"/>
                <a:gd name="T51" fmla="*/ 0 h 202"/>
                <a:gd name="T52" fmla="*/ 0 w 1134"/>
                <a:gd name="T53" fmla="*/ 0 h 202"/>
                <a:gd name="T54" fmla="*/ 0 w 1134"/>
                <a:gd name="T55" fmla="*/ 0 h 202"/>
                <a:gd name="T56" fmla="*/ 0 w 1134"/>
                <a:gd name="T57" fmla="*/ 0 h 202"/>
                <a:gd name="T58" fmla="*/ 0 w 1134"/>
                <a:gd name="T59" fmla="*/ 0 h 202"/>
                <a:gd name="T60" fmla="*/ 0 w 1134"/>
                <a:gd name="T61" fmla="*/ 0 h 202"/>
                <a:gd name="T62" fmla="*/ 0 w 1134"/>
                <a:gd name="T63" fmla="*/ 0 h 202"/>
                <a:gd name="T64" fmla="*/ 0 w 1134"/>
                <a:gd name="T65" fmla="*/ 0 h 202"/>
                <a:gd name="T66" fmla="*/ 0 w 1134"/>
                <a:gd name="T67" fmla="*/ 0 h 202"/>
                <a:gd name="T68" fmla="*/ 0 w 1134"/>
                <a:gd name="T69" fmla="*/ 0 h 202"/>
                <a:gd name="T70" fmla="*/ 0 w 1134"/>
                <a:gd name="T71" fmla="*/ 0 h 202"/>
                <a:gd name="T72" fmla="*/ 0 w 1134"/>
                <a:gd name="T73" fmla="*/ 0 h 202"/>
                <a:gd name="T74" fmla="*/ 0 w 1134"/>
                <a:gd name="T75" fmla="*/ 0 h 202"/>
                <a:gd name="T76" fmla="*/ 0 w 1134"/>
                <a:gd name="T77" fmla="*/ 0 h 202"/>
                <a:gd name="T78" fmla="*/ 0 w 1134"/>
                <a:gd name="T79" fmla="*/ 0 h 202"/>
                <a:gd name="T80" fmla="*/ 0 w 1134"/>
                <a:gd name="T81" fmla="*/ 0 h 202"/>
                <a:gd name="T82" fmla="*/ 0 w 1134"/>
                <a:gd name="T83" fmla="*/ 0 h 202"/>
                <a:gd name="T84" fmla="*/ 0 w 1134"/>
                <a:gd name="T85" fmla="*/ 0 h 202"/>
                <a:gd name="T86" fmla="*/ 0 w 1134"/>
                <a:gd name="T87" fmla="*/ 0 h 202"/>
                <a:gd name="T88" fmla="*/ 0 w 1134"/>
                <a:gd name="T89" fmla="*/ 0 h 202"/>
                <a:gd name="T90" fmla="*/ 0 w 1134"/>
                <a:gd name="T91" fmla="*/ 0 h 202"/>
                <a:gd name="T92" fmla="*/ 0 w 1134"/>
                <a:gd name="T93" fmla="*/ 0 h 202"/>
                <a:gd name="T94" fmla="*/ 0 w 1134"/>
                <a:gd name="T95" fmla="*/ 0 h 2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02"/>
                <a:gd name="T146" fmla="*/ 1134 w 1134"/>
                <a:gd name="T147" fmla="*/ 202 h 2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02">
                  <a:moveTo>
                    <a:pt x="86" y="2"/>
                  </a:moveTo>
                  <a:lnTo>
                    <a:pt x="93" y="10"/>
                  </a:lnTo>
                  <a:lnTo>
                    <a:pt x="104" y="17"/>
                  </a:lnTo>
                  <a:lnTo>
                    <a:pt x="119" y="25"/>
                  </a:lnTo>
                  <a:lnTo>
                    <a:pt x="138" y="32"/>
                  </a:lnTo>
                  <a:lnTo>
                    <a:pt x="160" y="38"/>
                  </a:lnTo>
                  <a:lnTo>
                    <a:pt x="185" y="45"/>
                  </a:lnTo>
                  <a:lnTo>
                    <a:pt x="213" y="52"/>
                  </a:lnTo>
                  <a:lnTo>
                    <a:pt x="243" y="58"/>
                  </a:lnTo>
                  <a:lnTo>
                    <a:pt x="276" y="63"/>
                  </a:lnTo>
                  <a:lnTo>
                    <a:pt x="311" y="68"/>
                  </a:lnTo>
                  <a:lnTo>
                    <a:pt x="348" y="73"/>
                  </a:lnTo>
                  <a:lnTo>
                    <a:pt x="386" y="78"/>
                  </a:lnTo>
                  <a:lnTo>
                    <a:pt x="425" y="82"/>
                  </a:lnTo>
                  <a:lnTo>
                    <a:pt x="465" y="86"/>
                  </a:lnTo>
                  <a:lnTo>
                    <a:pt x="505" y="89"/>
                  </a:lnTo>
                  <a:lnTo>
                    <a:pt x="547" y="92"/>
                  </a:lnTo>
                  <a:lnTo>
                    <a:pt x="589" y="94"/>
                  </a:lnTo>
                  <a:lnTo>
                    <a:pt x="630" y="95"/>
                  </a:lnTo>
                  <a:lnTo>
                    <a:pt x="671" y="96"/>
                  </a:lnTo>
                  <a:lnTo>
                    <a:pt x="712" y="97"/>
                  </a:lnTo>
                  <a:lnTo>
                    <a:pt x="751" y="97"/>
                  </a:lnTo>
                  <a:lnTo>
                    <a:pt x="789" y="96"/>
                  </a:lnTo>
                  <a:lnTo>
                    <a:pt x="827" y="95"/>
                  </a:lnTo>
                  <a:lnTo>
                    <a:pt x="862" y="93"/>
                  </a:lnTo>
                  <a:lnTo>
                    <a:pt x="896" y="91"/>
                  </a:lnTo>
                  <a:lnTo>
                    <a:pt x="927" y="87"/>
                  </a:lnTo>
                  <a:lnTo>
                    <a:pt x="957" y="84"/>
                  </a:lnTo>
                  <a:lnTo>
                    <a:pt x="983" y="79"/>
                  </a:lnTo>
                  <a:lnTo>
                    <a:pt x="1007" y="73"/>
                  </a:lnTo>
                  <a:lnTo>
                    <a:pt x="1027" y="67"/>
                  </a:lnTo>
                  <a:lnTo>
                    <a:pt x="1043" y="60"/>
                  </a:lnTo>
                  <a:lnTo>
                    <a:pt x="1056" y="52"/>
                  </a:lnTo>
                  <a:lnTo>
                    <a:pt x="1068" y="52"/>
                  </a:lnTo>
                  <a:lnTo>
                    <a:pt x="1077" y="52"/>
                  </a:lnTo>
                  <a:lnTo>
                    <a:pt x="1085" y="54"/>
                  </a:lnTo>
                  <a:lnTo>
                    <a:pt x="1092" y="57"/>
                  </a:lnTo>
                  <a:lnTo>
                    <a:pt x="1100" y="60"/>
                  </a:lnTo>
                  <a:lnTo>
                    <a:pt x="1108" y="64"/>
                  </a:lnTo>
                  <a:lnTo>
                    <a:pt x="1119" y="69"/>
                  </a:lnTo>
                  <a:lnTo>
                    <a:pt x="1134" y="73"/>
                  </a:lnTo>
                  <a:lnTo>
                    <a:pt x="1133" y="99"/>
                  </a:lnTo>
                  <a:lnTo>
                    <a:pt x="1126" y="123"/>
                  </a:lnTo>
                  <a:lnTo>
                    <a:pt x="1116" y="146"/>
                  </a:lnTo>
                  <a:lnTo>
                    <a:pt x="1102" y="166"/>
                  </a:lnTo>
                  <a:lnTo>
                    <a:pt x="1084" y="182"/>
                  </a:lnTo>
                  <a:lnTo>
                    <a:pt x="1060" y="193"/>
                  </a:lnTo>
                  <a:lnTo>
                    <a:pt x="1033" y="201"/>
                  </a:lnTo>
                  <a:lnTo>
                    <a:pt x="1000" y="202"/>
                  </a:lnTo>
                  <a:lnTo>
                    <a:pt x="975" y="201"/>
                  </a:lnTo>
                  <a:lnTo>
                    <a:pt x="951" y="200"/>
                  </a:lnTo>
                  <a:lnTo>
                    <a:pt x="929" y="199"/>
                  </a:lnTo>
                  <a:lnTo>
                    <a:pt x="909" y="198"/>
                  </a:lnTo>
                  <a:lnTo>
                    <a:pt x="890" y="197"/>
                  </a:lnTo>
                  <a:lnTo>
                    <a:pt x="872" y="196"/>
                  </a:lnTo>
                  <a:lnTo>
                    <a:pt x="855" y="194"/>
                  </a:lnTo>
                  <a:lnTo>
                    <a:pt x="839" y="193"/>
                  </a:lnTo>
                  <a:lnTo>
                    <a:pt x="824" y="192"/>
                  </a:lnTo>
                  <a:lnTo>
                    <a:pt x="808" y="192"/>
                  </a:lnTo>
                  <a:lnTo>
                    <a:pt x="794" y="191"/>
                  </a:lnTo>
                  <a:lnTo>
                    <a:pt x="779" y="190"/>
                  </a:lnTo>
                  <a:lnTo>
                    <a:pt x="764" y="190"/>
                  </a:lnTo>
                  <a:lnTo>
                    <a:pt x="748" y="189"/>
                  </a:lnTo>
                  <a:lnTo>
                    <a:pt x="732" y="188"/>
                  </a:lnTo>
                  <a:lnTo>
                    <a:pt x="715" y="187"/>
                  </a:lnTo>
                  <a:lnTo>
                    <a:pt x="697" y="187"/>
                  </a:lnTo>
                  <a:lnTo>
                    <a:pt x="676" y="186"/>
                  </a:lnTo>
                  <a:lnTo>
                    <a:pt x="655" y="185"/>
                  </a:lnTo>
                  <a:lnTo>
                    <a:pt x="633" y="184"/>
                  </a:lnTo>
                  <a:lnTo>
                    <a:pt x="607" y="182"/>
                  </a:lnTo>
                  <a:lnTo>
                    <a:pt x="580" y="181"/>
                  </a:lnTo>
                  <a:lnTo>
                    <a:pt x="550" y="180"/>
                  </a:lnTo>
                  <a:lnTo>
                    <a:pt x="519" y="178"/>
                  </a:lnTo>
                  <a:lnTo>
                    <a:pt x="483" y="177"/>
                  </a:lnTo>
                  <a:lnTo>
                    <a:pt x="445" y="175"/>
                  </a:lnTo>
                  <a:lnTo>
                    <a:pt x="405" y="173"/>
                  </a:lnTo>
                  <a:lnTo>
                    <a:pt x="360" y="171"/>
                  </a:lnTo>
                  <a:lnTo>
                    <a:pt x="311" y="169"/>
                  </a:lnTo>
                  <a:lnTo>
                    <a:pt x="260" y="166"/>
                  </a:lnTo>
                  <a:lnTo>
                    <a:pt x="204" y="163"/>
                  </a:lnTo>
                  <a:lnTo>
                    <a:pt x="144" y="160"/>
                  </a:lnTo>
                  <a:lnTo>
                    <a:pt x="111" y="155"/>
                  </a:lnTo>
                  <a:lnTo>
                    <a:pt x="83" y="146"/>
                  </a:lnTo>
                  <a:lnTo>
                    <a:pt x="59" y="131"/>
                  </a:lnTo>
                  <a:lnTo>
                    <a:pt x="39" y="113"/>
                  </a:lnTo>
                  <a:lnTo>
                    <a:pt x="23" y="92"/>
                  </a:lnTo>
                  <a:lnTo>
                    <a:pt x="12" y="69"/>
                  </a:lnTo>
                  <a:lnTo>
                    <a:pt x="3" y="44"/>
                  </a:lnTo>
                  <a:lnTo>
                    <a:pt x="0" y="20"/>
                  </a:lnTo>
                  <a:lnTo>
                    <a:pt x="7" y="15"/>
                  </a:lnTo>
                  <a:lnTo>
                    <a:pt x="15" y="10"/>
                  </a:lnTo>
                  <a:lnTo>
                    <a:pt x="21" y="7"/>
                  </a:lnTo>
                  <a:lnTo>
                    <a:pt x="29" y="3"/>
                  </a:lnTo>
                  <a:lnTo>
                    <a:pt x="38" y="1"/>
                  </a:lnTo>
                  <a:lnTo>
                    <a:pt x="50" y="0"/>
                  </a:lnTo>
                  <a:lnTo>
                    <a:pt x="65" y="0"/>
                  </a:lnTo>
                  <a:lnTo>
                    <a:pt x="86" y="2"/>
                  </a:lnTo>
                  <a:close/>
                </a:path>
              </a:pathLst>
            </a:custGeom>
            <a:solidFill>
              <a:srgbClr val="B0B8B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73" name="Freeform 677"/>
            <p:cNvSpPr>
              <a:spLocks/>
            </p:cNvSpPr>
            <p:nvPr/>
          </p:nvSpPr>
          <p:spPr bwMode="auto">
            <a:xfrm>
              <a:off x="4359" y="2312"/>
              <a:ext cx="114" cy="16"/>
            </a:xfrm>
            <a:custGeom>
              <a:avLst/>
              <a:gdLst>
                <a:gd name="T0" fmla="*/ 0 w 1134"/>
                <a:gd name="T1" fmla="*/ 0 h 191"/>
                <a:gd name="T2" fmla="*/ 0 w 1134"/>
                <a:gd name="T3" fmla="*/ 0 h 191"/>
                <a:gd name="T4" fmla="*/ 0 w 1134"/>
                <a:gd name="T5" fmla="*/ 0 h 191"/>
                <a:gd name="T6" fmla="*/ 0 w 1134"/>
                <a:gd name="T7" fmla="*/ 0 h 191"/>
                <a:gd name="T8" fmla="*/ 0 w 1134"/>
                <a:gd name="T9" fmla="*/ 0 h 191"/>
                <a:gd name="T10" fmla="*/ 0 w 1134"/>
                <a:gd name="T11" fmla="*/ 0 h 191"/>
                <a:gd name="T12" fmla="*/ 0 w 1134"/>
                <a:gd name="T13" fmla="*/ 0 h 191"/>
                <a:gd name="T14" fmla="*/ 0 w 1134"/>
                <a:gd name="T15" fmla="*/ 0 h 191"/>
                <a:gd name="T16" fmla="*/ 0 w 1134"/>
                <a:gd name="T17" fmla="*/ 0 h 191"/>
                <a:gd name="T18" fmla="*/ 0 w 1134"/>
                <a:gd name="T19" fmla="*/ 0 h 191"/>
                <a:gd name="T20" fmla="*/ 0 w 1134"/>
                <a:gd name="T21" fmla="*/ 0 h 191"/>
                <a:gd name="T22" fmla="*/ 0 w 1134"/>
                <a:gd name="T23" fmla="*/ 0 h 191"/>
                <a:gd name="T24" fmla="*/ 0 w 1134"/>
                <a:gd name="T25" fmla="*/ 0 h 191"/>
                <a:gd name="T26" fmla="*/ 0 w 1134"/>
                <a:gd name="T27" fmla="*/ 0 h 191"/>
                <a:gd name="T28" fmla="*/ 0 w 1134"/>
                <a:gd name="T29" fmla="*/ 0 h 191"/>
                <a:gd name="T30" fmla="*/ 0 w 1134"/>
                <a:gd name="T31" fmla="*/ 0 h 191"/>
                <a:gd name="T32" fmla="*/ 0 w 1134"/>
                <a:gd name="T33" fmla="*/ 0 h 191"/>
                <a:gd name="T34" fmla="*/ 0 w 1134"/>
                <a:gd name="T35" fmla="*/ 0 h 191"/>
                <a:gd name="T36" fmla="*/ 0 w 1134"/>
                <a:gd name="T37" fmla="*/ 0 h 191"/>
                <a:gd name="T38" fmla="*/ 0 w 1134"/>
                <a:gd name="T39" fmla="*/ 0 h 191"/>
                <a:gd name="T40" fmla="*/ 0 w 1134"/>
                <a:gd name="T41" fmla="*/ 0 h 191"/>
                <a:gd name="T42" fmla="*/ 0 w 1134"/>
                <a:gd name="T43" fmla="*/ 0 h 191"/>
                <a:gd name="T44" fmla="*/ 0 w 1134"/>
                <a:gd name="T45" fmla="*/ 0 h 191"/>
                <a:gd name="T46" fmla="*/ 0 w 1134"/>
                <a:gd name="T47" fmla="*/ 0 h 191"/>
                <a:gd name="T48" fmla="*/ 0 w 1134"/>
                <a:gd name="T49" fmla="*/ 0 h 191"/>
                <a:gd name="T50" fmla="*/ 0 w 1134"/>
                <a:gd name="T51" fmla="*/ 0 h 191"/>
                <a:gd name="T52" fmla="*/ 0 w 1134"/>
                <a:gd name="T53" fmla="*/ 0 h 191"/>
                <a:gd name="T54" fmla="*/ 0 w 1134"/>
                <a:gd name="T55" fmla="*/ 0 h 191"/>
                <a:gd name="T56" fmla="*/ 0 w 1134"/>
                <a:gd name="T57" fmla="*/ 0 h 191"/>
                <a:gd name="T58" fmla="*/ 0 w 1134"/>
                <a:gd name="T59" fmla="*/ 0 h 191"/>
                <a:gd name="T60" fmla="*/ 0 w 1134"/>
                <a:gd name="T61" fmla="*/ 0 h 191"/>
                <a:gd name="T62" fmla="*/ 0 w 1134"/>
                <a:gd name="T63" fmla="*/ 0 h 191"/>
                <a:gd name="T64" fmla="*/ 0 w 1134"/>
                <a:gd name="T65" fmla="*/ 0 h 191"/>
                <a:gd name="T66" fmla="*/ 0 w 1134"/>
                <a:gd name="T67" fmla="*/ 0 h 191"/>
                <a:gd name="T68" fmla="*/ 0 w 1134"/>
                <a:gd name="T69" fmla="*/ 0 h 191"/>
                <a:gd name="T70" fmla="*/ 0 w 1134"/>
                <a:gd name="T71" fmla="*/ 0 h 191"/>
                <a:gd name="T72" fmla="*/ 0 w 1134"/>
                <a:gd name="T73" fmla="*/ 0 h 191"/>
                <a:gd name="T74" fmla="*/ 0 w 1134"/>
                <a:gd name="T75" fmla="*/ 0 h 191"/>
                <a:gd name="T76" fmla="*/ 0 w 1134"/>
                <a:gd name="T77" fmla="*/ 0 h 191"/>
                <a:gd name="T78" fmla="*/ 0 w 1134"/>
                <a:gd name="T79" fmla="*/ 0 h 191"/>
                <a:gd name="T80" fmla="*/ 0 w 1134"/>
                <a:gd name="T81" fmla="*/ 0 h 191"/>
                <a:gd name="T82" fmla="*/ 0 w 1134"/>
                <a:gd name="T83" fmla="*/ 0 h 191"/>
                <a:gd name="T84" fmla="*/ 0 w 1134"/>
                <a:gd name="T85" fmla="*/ 0 h 191"/>
                <a:gd name="T86" fmla="*/ 0 w 1134"/>
                <a:gd name="T87" fmla="*/ 0 h 191"/>
                <a:gd name="T88" fmla="*/ 0 w 1134"/>
                <a:gd name="T89" fmla="*/ 0 h 191"/>
                <a:gd name="T90" fmla="*/ 0 w 1134"/>
                <a:gd name="T91" fmla="*/ 0 h 191"/>
                <a:gd name="T92" fmla="*/ 0 w 1134"/>
                <a:gd name="T93" fmla="*/ 0 h 191"/>
                <a:gd name="T94" fmla="*/ 0 w 1134"/>
                <a:gd name="T95" fmla="*/ 0 h 19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191"/>
                <a:gd name="T146" fmla="*/ 1134 w 1134"/>
                <a:gd name="T147" fmla="*/ 191 h 19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191">
                  <a:moveTo>
                    <a:pt x="81" y="3"/>
                  </a:moveTo>
                  <a:lnTo>
                    <a:pt x="86" y="12"/>
                  </a:lnTo>
                  <a:lnTo>
                    <a:pt x="96" y="20"/>
                  </a:lnTo>
                  <a:lnTo>
                    <a:pt x="110" y="28"/>
                  </a:lnTo>
                  <a:lnTo>
                    <a:pt x="128" y="35"/>
                  </a:lnTo>
                  <a:lnTo>
                    <a:pt x="151" y="44"/>
                  </a:lnTo>
                  <a:lnTo>
                    <a:pt x="176" y="51"/>
                  </a:lnTo>
                  <a:lnTo>
                    <a:pt x="206" y="57"/>
                  </a:lnTo>
                  <a:lnTo>
                    <a:pt x="237" y="64"/>
                  </a:lnTo>
                  <a:lnTo>
                    <a:pt x="273" y="71"/>
                  </a:lnTo>
                  <a:lnTo>
                    <a:pt x="309" y="76"/>
                  </a:lnTo>
                  <a:lnTo>
                    <a:pt x="348" y="81"/>
                  </a:lnTo>
                  <a:lnTo>
                    <a:pt x="389" y="86"/>
                  </a:lnTo>
                  <a:lnTo>
                    <a:pt x="430" y="91"/>
                  </a:lnTo>
                  <a:lnTo>
                    <a:pt x="473" y="94"/>
                  </a:lnTo>
                  <a:lnTo>
                    <a:pt x="517" y="99"/>
                  </a:lnTo>
                  <a:lnTo>
                    <a:pt x="560" y="101"/>
                  </a:lnTo>
                  <a:lnTo>
                    <a:pt x="605" y="104"/>
                  </a:lnTo>
                  <a:lnTo>
                    <a:pt x="649" y="105"/>
                  </a:lnTo>
                  <a:lnTo>
                    <a:pt x="692" y="107"/>
                  </a:lnTo>
                  <a:lnTo>
                    <a:pt x="734" y="107"/>
                  </a:lnTo>
                  <a:lnTo>
                    <a:pt x="775" y="107"/>
                  </a:lnTo>
                  <a:lnTo>
                    <a:pt x="814" y="106"/>
                  </a:lnTo>
                  <a:lnTo>
                    <a:pt x="853" y="104"/>
                  </a:lnTo>
                  <a:lnTo>
                    <a:pt x="889" y="102"/>
                  </a:lnTo>
                  <a:lnTo>
                    <a:pt x="922" y="99"/>
                  </a:lnTo>
                  <a:lnTo>
                    <a:pt x="953" y="94"/>
                  </a:lnTo>
                  <a:lnTo>
                    <a:pt x="981" y="90"/>
                  </a:lnTo>
                  <a:lnTo>
                    <a:pt x="1006" y="84"/>
                  </a:lnTo>
                  <a:lnTo>
                    <a:pt x="1026" y="78"/>
                  </a:lnTo>
                  <a:lnTo>
                    <a:pt x="1043" y="71"/>
                  </a:lnTo>
                  <a:lnTo>
                    <a:pt x="1055" y="62"/>
                  </a:lnTo>
                  <a:lnTo>
                    <a:pt x="1063" y="53"/>
                  </a:lnTo>
                  <a:lnTo>
                    <a:pt x="1073" y="52"/>
                  </a:lnTo>
                  <a:lnTo>
                    <a:pt x="1080" y="52"/>
                  </a:lnTo>
                  <a:lnTo>
                    <a:pt x="1086" y="53"/>
                  </a:lnTo>
                  <a:lnTo>
                    <a:pt x="1092" y="54"/>
                  </a:lnTo>
                  <a:lnTo>
                    <a:pt x="1099" y="56"/>
                  </a:lnTo>
                  <a:lnTo>
                    <a:pt x="1107" y="58"/>
                  </a:lnTo>
                  <a:lnTo>
                    <a:pt x="1118" y="60"/>
                  </a:lnTo>
                  <a:lnTo>
                    <a:pt x="1134" y="62"/>
                  </a:lnTo>
                  <a:lnTo>
                    <a:pt x="1133" y="88"/>
                  </a:lnTo>
                  <a:lnTo>
                    <a:pt x="1126" y="112"/>
                  </a:lnTo>
                  <a:lnTo>
                    <a:pt x="1116" y="135"/>
                  </a:lnTo>
                  <a:lnTo>
                    <a:pt x="1102" y="155"/>
                  </a:lnTo>
                  <a:lnTo>
                    <a:pt x="1084" y="171"/>
                  </a:lnTo>
                  <a:lnTo>
                    <a:pt x="1060" y="182"/>
                  </a:lnTo>
                  <a:lnTo>
                    <a:pt x="1033" y="190"/>
                  </a:lnTo>
                  <a:lnTo>
                    <a:pt x="1000" y="191"/>
                  </a:lnTo>
                  <a:lnTo>
                    <a:pt x="975" y="190"/>
                  </a:lnTo>
                  <a:lnTo>
                    <a:pt x="951" y="189"/>
                  </a:lnTo>
                  <a:lnTo>
                    <a:pt x="929" y="188"/>
                  </a:lnTo>
                  <a:lnTo>
                    <a:pt x="909" y="187"/>
                  </a:lnTo>
                  <a:lnTo>
                    <a:pt x="890" y="186"/>
                  </a:lnTo>
                  <a:lnTo>
                    <a:pt x="872" y="185"/>
                  </a:lnTo>
                  <a:lnTo>
                    <a:pt x="855" y="183"/>
                  </a:lnTo>
                  <a:lnTo>
                    <a:pt x="839" y="182"/>
                  </a:lnTo>
                  <a:lnTo>
                    <a:pt x="824" y="181"/>
                  </a:lnTo>
                  <a:lnTo>
                    <a:pt x="808" y="181"/>
                  </a:lnTo>
                  <a:lnTo>
                    <a:pt x="794" y="180"/>
                  </a:lnTo>
                  <a:lnTo>
                    <a:pt x="779" y="179"/>
                  </a:lnTo>
                  <a:lnTo>
                    <a:pt x="764" y="179"/>
                  </a:lnTo>
                  <a:lnTo>
                    <a:pt x="748" y="178"/>
                  </a:lnTo>
                  <a:lnTo>
                    <a:pt x="732" y="177"/>
                  </a:lnTo>
                  <a:lnTo>
                    <a:pt x="715" y="176"/>
                  </a:lnTo>
                  <a:lnTo>
                    <a:pt x="697" y="176"/>
                  </a:lnTo>
                  <a:lnTo>
                    <a:pt x="676" y="175"/>
                  </a:lnTo>
                  <a:lnTo>
                    <a:pt x="655" y="174"/>
                  </a:lnTo>
                  <a:lnTo>
                    <a:pt x="633" y="173"/>
                  </a:lnTo>
                  <a:lnTo>
                    <a:pt x="607" y="171"/>
                  </a:lnTo>
                  <a:lnTo>
                    <a:pt x="580" y="170"/>
                  </a:lnTo>
                  <a:lnTo>
                    <a:pt x="550" y="169"/>
                  </a:lnTo>
                  <a:lnTo>
                    <a:pt x="519" y="167"/>
                  </a:lnTo>
                  <a:lnTo>
                    <a:pt x="483" y="166"/>
                  </a:lnTo>
                  <a:lnTo>
                    <a:pt x="445" y="164"/>
                  </a:lnTo>
                  <a:lnTo>
                    <a:pt x="405" y="162"/>
                  </a:lnTo>
                  <a:lnTo>
                    <a:pt x="360" y="160"/>
                  </a:lnTo>
                  <a:lnTo>
                    <a:pt x="311" y="158"/>
                  </a:lnTo>
                  <a:lnTo>
                    <a:pt x="260" y="155"/>
                  </a:lnTo>
                  <a:lnTo>
                    <a:pt x="204" y="152"/>
                  </a:lnTo>
                  <a:lnTo>
                    <a:pt x="144" y="149"/>
                  </a:lnTo>
                  <a:lnTo>
                    <a:pt x="111" y="144"/>
                  </a:lnTo>
                  <a:lnTo>
                    <a:pt x="83" y="135"/>
                  </a:lnTo>
                  <a:lnTo>
                    <a:pt x="59" y="120"/>
                  </a:lnTo>
                  <a:lnTo>
                    <a:pt x="39" y="102"/>
                  </a:lnTo>
                  <a:lnTo>
                    <a:pt x="23" y="81"/>
                  </a:lnTo>
                  <a:lnTo>
                    <a:pt x="12" y="58"/>
                  </a:lnTo>
                  <a:lnTo>
                    <a:pt x="3" y="33"/>
                  </a:lnTo>
                  <a:lnTo>
                    <a:pt x="0" y="9"/>
                  </a:lnTo>
                  <a:lnTo>
                    <a:pt x="8" y="6"/>
                  </a:lnTo>
                  <a:lnTo>
                    <a:pt x="15" y="4"/>
                  </a:lnTo>
                  <a:lnTo>
                    <a:pt x="21" y="2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61" y="1"/>
                  </a:lnTo>
                  <a:lnTo>
                    <a:pt x="81" y="3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74" name="Freeform 678"/>
            <p:cNvSpPr>
              <a:spLocks/>
            </p:cNvSpPr>
            <p:nvPr/>
          </p:nvSpPr>
          <p:spPr bwMode="auto">
            <a:xfrm>
              <a:off x="4359" y="2313"/>
              <a:ext cx="114" cy="15"/>
            </a:xfrm>
            <a:custGeom>
              <a:avLst/>
              <a:gdLst>
                <a:gd name="T0" fmla="*/ 0 w 1134"/>
                <a:gd name="T1" fmla="*/ 0 h 182"/>
                <a:gd name="T2" fmla="*/ 0 w 1134"/>
                <a:gd name="T3" fmla="*/ 0 h 182"/>
                <a:gd name="T4" fmla="*/ 0 w 1134"/>
                <a:gd name="T5" fmla="*/ 0 h 182"/>
                <a:gd name="T6" fmla="*/ 0 w 1134"/>
                <a:gd name="T7" fmla="*/ 0 h 182"/>
                <a:gd name="T8" fmla="*/ 0 w 1134"/>
                <a:gd name="T9" fmla="*/ 0 h 182"/>
                <a:gd name="T10" fmla="*/ 0 w 1134"/>
                <a:gd name="T11" fmla="*/ 0 h 182"/>
                <a:gd name="T12" fmla="*/ 0 w 1134"/>
                <a:gd name="T13" fmla="*/ 0 h 182"/>
                <a:gd name="T14" fmla="*/ 0 w 1134"/>
                <a:gd name="T15" fmla="*/ 0 h 182"/>
                <a:gd name="T16" fmla="*/ 0 w 1134"/>
                <a:gd name="T17" fmla="*/ 0 h 182"/>
                <a:gd name="T18" fmla="*/ 0 w 1134"/>
                <a:gd name="T19" fmla="*/ 0 h 182"/>
                <a:gd name="T20" fmla="*/ 0 w 1134"/>
                <a:gd name="T21" fmla="*/ 0 h 182"/>
                <a:gd name="T22" fmla="*/ 0 w 1134"/>
                <a:gd name="T23" fmla="*/ 0 h 182"/>
                <a:gd name="T24" fmla="*/ 0 w 1134"/>
                <a:gd name="T25" fmla="*/ 0 h 182"/>
                <a:gd name="T26" fmla="*/ 0 w 1134"/>
                <a:gd name="T27" fmla="*/ 0 h 182"/>
                <a:gd name="T28" fmla="*/ 0 w 1134"/>
                <a:gd name="T29" fmla="*/ 0 h 182"/>
                <a:gd name="T30" fmla="*/ 0 w 1134"/>
                <a:gd name="T31" fmla="*/ 0 h 182"/>
                <a:gd name="T32" fmla="*/ 0 w 1134"/>
                <a:gd name="T33" fmla="*/ 0 h 182"/>
                <a:gd name="T34" fmla="*/ 0 w 1134"/>
                <a:gd name="T35" fmla="*/ 0 h 182"/>
                <a:gd name="T36" fmla="*/ 0 w 1134"/>
                <a:gd name="T37" fmla="*/ 0 h 182"/>
                <a:gd name="T38" fmla="*/ 0 w 1134"/>
                <a:gd name="T39" fmla="*/ 0 h 182"/>
                <a:gd name="T40" fmla="*/ 0 w 1134"/>
                <a:gd name="T41" fmla="*/ 0 h 182"/>
                <a:gd name="T42" fmla="*/ 0 w 1134"/>
                <a:gd name="T43" fmla="*/ 0 h 182"/>
                <a:gd name="T44" fmla="*/ 0 w 1134"/>
                <a:gd name="T45" fmla="*/ 0 h 182"/>
                <a:gd name="T46" fmla="*/ 0 w 1134"/>
                <a:gd name="T47" fmla="*/ 0 h 182"/>
                <a:gd name="T48" fmla="*/ 0 w 1134"/>
                <a:gd name="T49" fmla="*/ 0 h 182"/>
                <a:gd name="T50" fmla="*/ 0 w 1134"/>
                <a:gd name="T51" fmla="*/ 0 h 182"/>
                <a:gd name="T52" fmla="*/ 0 w 1134"/>
                <a:gd name="T53" fmla="*/ 0 h 182"/>
                <a:gd name="T54" fmla="*/ 0 w 1134"/>
                <a:gd name="T55" fmla="*/ 0 h 182"/>
                <a:gd name="T56" fmla="*/ 0 w 1134"/>
                <a:gd name="T57" fmla="*/ 0 h 182"/>
                <a:gd name="T58" fmla="*/ 0 w 1134"/>
                <a:gd name="T59" fmla="*/ 0 h 182"/>
                <a:gd name="T60" fmla="*/ 0 w 1134"/>
                <a:gd name="T61" fmla="*/ 0 h 182"/>
                <a:gd name="T62" fmla="*/ 0 w 1134"/>
                <a:gd name="T63" fmla="*/ 0 h 182"/>
                <a:gd name="T64" fmla="*/ 0 w 1134"/>
                <a:gd name="T65" fmla="*/ 0 h 182"/>
                <a:gd name="T66" fmla="*/ 0 w 1134"/>
                <a:gd name="T67" fmla="*/ 0 h 182"/>
                <a:gd name="T68" fmla="*/ 0 w 1134"/>
                <a:gd name="T69" fmla="*/ 0 h 182"/>
                <a:gd name="T70" fmla="*/ 0 w 1134"/>
                <a:gd name="T71" fmla="*/ 0 h 182"/>
                <a:gd name="T72" fmla="*/ 0 w 1134"/>
                <a:gd name="T73" fmla="*/ 0 h 182"/>
                <a:gd name="T74" fmla="*/ 0 w 1134"/>
                <a:gd name="T75" fmla="*/ 0 h 182"/>
                <a:gd name="T76" fmla="*/ 0 w 1134"/>
                <a:gd name="T77" fmla="*/ 0 h 182"/>
                <a:gd name="T78" fmla="*/ 0 w 1134"/>
                <a:gd name="T79" fmla="*/ 0 h 182"/>
                <a:gd name="T80" fmla="*/ 0 w 1134"/>
                <a:gd name="T81" fmla="*/ 0 h 182"/>
                <a:gd name="T82" fmla="*/ 0 w 1134"/>
                <a:gd name="T83" fmla="*/ 0 h 182"/>
                <a:gd name="T84" fmla="*/ 0 w 1134"/>
                <a:gd name="T85" fmla="*/ 0 h 182"/>
                <a:gd name="T86" fmla="*/ 0 w 1134"/>
                <a:gd name="T87" fmla="*/ 0 h 182"/>
                <a:gd name="T88" fmla="*/ 0 w 1134"/>
                <a:gd name="T89" fmla="*/ 0 h 182"/>
                <a:gd name="T90" fmla="*/ 0 w 1134"/>
                <a:gd name="T91" fmla="*/ 0 h 182"/>
                <a:gd name="T92" fmla="*/ 0 w 1134"/>
                <a:gd name="T93" fmla="*/ 0 h 182"/>
                <a:gd name="T94" fmla="*/ 0 w 1134"/>
                <a:gd name="T95" fmla="*/ 0 h 182"/>
                <a:gd name="T96" fmla="*/ 0 w 1134"/>
                <a:gd name="T97" fmla="*/ 0 h 182"/>
                <a:gd name="T98" fmla="*/ 0 w 1134"/>
                <a:gd name="T99" fmla="*/ 0 h 182"/>
                <a:gd name="T100" fmla="*/ 0 w 1134"/>
                <a:gd name="T101" fmla="*/ 0 h 182"/>
                <a:gd name="T102" fmla="*/ 0 w 1134"/>
                <a:gd name="T103" fmla="*/ 0 h 1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34"/>
                <a:gd name="T157" fmla="*/ 0 h 182"/>
                <a:gd name="T158" fmla="*/ 1134 w 1134"/>
                <a:gd name="T159" fmla="*/ 182 h 18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34" h="182">
                  <a:moveTo>
                    <a:pt x="77" y="7"/>
                  </a:moveTo>
                  <a:lnTo>
                    <a:pt x="80" y="16"/>
                  </a:lnTo>
                  <a:lnTo>
                    <a:pt x="88" y="24"/>
                  </a:lnTo>
                  <a:lnTo>
                    <a:pt x="101" y="34"/>
                  </a:lnTo>
                  <a:lnTo>
                    <a:pt x="119" y="42"/>
                  </a:lnTo>
                  <a:lnTo>
                    <a:pt x="142" y="50"/>
                  </a:lnTo>
                  <a:lnTo>
                    <a:pt x="169" y="58"/>
                  </a:lnTo>
                  <a:lnTo>
                    <a:pt x="199" y="66"/>
                  </a:lnTo>
                  <a:lnTo>
                    <a:pt x="232" y="73"/>
                  </a:lnTo>
                  <a:lnTo>
                    <a:pt x="269" y="79"/>
                  </a:lnTo>
                  <a:lnTo>
                    <a:pt x="307" y="85"/>
                  </a:lnTo>
                  <a:lnTo>
                    <a:pt x="349" y="92"/>
                  </a:lnTo>
                  <a:lnTo>
                    <a:pt x="392" y="97"/>
                  </a:lnTo>
                  <a:lnTo>
                    <a:pt x="436" y="102"/>
                  </a:lnTo>
                  <a:lnTo>
                    <a:pt x="482" y="106"/>
                  </a:lnTo>
                  <a:lnTo>
                    <a:pt x="528" y="109"/>
                  </a:lnTo>
                  <a:lnTo>
                    <a:pt x="575" y="112"/>
                  </a:lnTo>
                  <a:lnTo>
                    <a:pt x="621" y="115"/>
                  </a:lnTo>
                  <a:lnTo>
                    <a:pt x="668" y="118"/>
                  </a:lnTo>
                  <a:lnTo>
                    <a:pt x="713" y="119"/>
                  </a:lnTo>
                  <a:lnTo>
                    <a:pt x="758" y="119"/>
                  </a:lnTo>
                  <a:lnTo>
                    <a:pt x="799" y="119"/>
                  </a:lnTo>
                  <a:lnTo>
                    <a:pt x="841" y="118"/>
                  </a:lnTo>
                  <a:lnTo>
                    <a:pt x="879" y="115"/>
                  </a:lnTo>
                  <a:lnTo>
                    <a:pt x="916" y="112"/>
                  </a:lnTo>
                  <a:lnTo>
                    <a:pt x="950" y="108"/>
                  </a:lnTo>
                  <a:lnTo>
                    <a:pt x="979" y="104"/>
                  </a:lnTo>
                  <a:lnTo>
                    <a:pt x="1006" y="99"/>
                  </a:lnTo>
                  <a:lnTo>
                    <a:pt x="1029" y="93"/>
                  </a:lnTo>
                  <a:lnTo>
                    <a:pt x="1046" y="84"/>
                  </a:lnTo>
                  <a:lnTo>
                    <a:pt x="1059" y="76"/>
                  </a:lnTo>
                  <a:lnTo>
                    <a:pt x="1068" y="67"/>
                  </a:lnTo>
                  <a:lnTo>
                    <a:pt x="1071" y="56"/>
                  </a:lnTo>
                  <a:lnTo>
                    <a:pt x="1134" y="53"/>
                  </a:lnTo>
                  <a:lnTo>
                    <a:pt x="1133" y="79"/>
                  </a:lnTo>
                  <a:lnTo>
                    <a:pt x="1126" y="103"/>
                  </a:lnTo>
                  <a:lnTo>
                    <a:pt x="1116" y="126"/>
                  </a:lnTo>
                  <a:lnTo>
                    <a:pt x="1102" y="146"/>
                  </a:lnTo>
                  <a:lnTo>
                    <a:pt x="1084" y="162"/>
                  </a:lnTo>
                  <a:lnTo>
                    <a:pt x="1060" y="173"/>
                  </a:lnTo>
                  <a:lnTo>
                    <a:pt x="1033" y="181"/>
                  </a:lnTo>
                  <a:lnTo>
                    <a:pt x="1000" y="182"/>
                  </a:lnTo>
                  <a:lnTo>
                    <a:pt x="144" y="140"/>
                  </a:lnTo>
                  <a:lnTo>
                    <a:pt x="111" y="135"/>
                  </a:lnTo>
                  <a:lnTo>
                    <a:pt x="83" y="126"/>
                  </a:lnTo>
                  <a:lnTo>
                    <a:pt x="59" y="111"/>
                  </a:lnTo>
                  <a:lnTo>
                    <a:pt x="39" y="93"/>
                  </a:lnTo>
                  <a:lnTo>
                    <a:pt x="23" y="72"/>
                  </a:lnTo>
                  <a:lnTo>
                    <a:pt x="12" y="49"/>
                  </a:lnTo>
                  <a:lnTo>
                    <a:pt x="3" y="24"/>
                  </a:lnTo>
                  <a:lnTo>
                    <a:pt x="0" y="0"/>
                  </a:lnTo>
                  <a:lnTo>
                    <a:pt x="77" y="7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75" name="Freeform 679"/>
            <p:cNvSpPr>
              <a:spLocks/>
            </p:cNvSpPr>
            <p:nvPr/>
          </p:nvSpPr>
          <p:spPr bwMode="auto">
            <a:xfrm>
              <a:off x="4367" y="2306"/>
              <a:ext cx="47" cy="17"/>
            </a:xfrm>
            <a:custGeom>
              <a:avLst/>
              <a:gdLst>
                <a:gd name="T0" fmla="*/ 0 w 466"/>
                <a:gd name="T1" fmla="*/ 0 h 208"/>
                <a:gd name="T2" fmla="*/ 0 w 466"/>
                <a:gd name="T3" fmla="*/ 0 h 208"/>
                <a:gd name="T4" fmla="*/ 0 w 466"/>
                <a:gd name="T5" fmla="*/ 0 h 208"/>
                <a:gd name="T6" fmla="*/ 0 w 466"/>
                <a:gd name="T7" fmla="*/ 0 h 208"/>
                <a:gd name="T8" fmla="*/ 0 w 466"/>
                <a:gd name="T9" fmla="*/ 0 h 208"/>
                <a:gd name="T10" fmla="*/ 0 w 466"/>
                <a:gd name="T11" fmla="*/ 0 h 208"/>
                <a:gd name="T12" fmla="*/ 0 w 466"/>
                <a:gd name="T13" fmla="*/ 0 h 208"/>
                <a:gd name="T14" fmla="*/ 0 w 466"/>
                <a:gd name="T15" fmla="*/ 0 h 208"/>
                <a:gd name="T16" fmla="*/ 0 w 466"/>
                <a:gd name="T17" fmla="*/ 0 h 208"/>
                <a:gd name="T18" fmla="*/ 0 w 466"/>
                <a:gd name="T19" fmla="*/ 0 h 208"/>
                <a:gd name="T20" fmla="*/ 0 w 466"/>
                <a:gd name="T21" fmla="*/ 0 h 208"/>
                <a:gd name="T22" fmla="*/ 0 w 466"/>
                <a:gd name="T23" fmla="*/ 0 h 208"/>
                <a:gd name="T24" fmla="*/ 0 w 466"/>
                <a:gd name="T25" fmla="*/ 0 h 208"/>
                <a:gd name="T26" fmla="*/ 0 w 466"/>
                <a:gd name="T27" fmla="*/ 0 h 208"/>
                <a:gd name="T28" fmla="*/ 0 w 466"/>
                <a:gd name="T29" fmla="*/ 0 h 208"/>
                <a:gd name="T30" fmla="*/ 0 w 466"/>
                <a:gd name="T31" fmla="*/ 0 h 208"/>
                <a:gd name="T32" fmla="*/ 0 w 466"/>
                <a:gd name="T33" fmla="*/ 0 h 208"/>
                <a:gd name="T34" fmla="*/ 0 w 466"/>
                <a:gd name="T35" fmla="*/ 0 h 208"/>
                <a:gd name="T36" fmla="*/ 0 w 466"/>
                <a:gd name="T37" fmla="*/ 0 h 208"/>
                <a:gd name="T38" fmla="*/ 0 w 466"/>
                <a:gd name="T39" fmla="*/ 0 h 208"/>
                <a:gd name="T40" fmla="*/ 0 w 466"/>
                <a:gd name="T41" fmla="*/ 0 h 208"/>
                <a:gd name="T42" fmla="*/ 0 w 466"/>
                <a:gd name="T43" fmla="*/ 0 h 208"/>
                <a:gd name="T44" fmla="*/ 0 w 466"/>
                <a:gd name="T45" fmla="*/ 0 h 208"/>
                <a:gd name="T46" fmla="*/ 0 w 466"/>
                <a:gd name="T47" fmla="*/ 0 h 208"/>
                <a:gd name="T48" fmla="*/ 0 w 466"/>
                <a:gd name="T49" fmla="*/ 0 h 208"/>
                <a:gd name="T50" fmla="*/ 0 w 466"/>
                <a:gd name="T51" fmla="*/ 0 h 208"/>
                <a:gd name="T52" fmla="*/ 0 w 466"/>
                <a:gd name="T53" fmla="*/ 0 h 208"/>
                <a:gd name="T54" fmla="*/ 0 w 466"/>
                <a:gd name="T55" fmla="*/ 0 h 208"/>
                <a:gd name="T56" fmla="*/ 0 w 466"/>
                <a:gd name="T57" fmla="*/ 0 h 208"/>
                <a:gd name="T58" fmla="*/ 0 w 466"/>
                <a:gd name="T59" fmla="*/ 0 h 208"/>
                <a:gd name="T60" fmla="*/ 0 w 466"/>
                <a:gd name="T61" fmla="*/ 0 h 208"/>
                <a:gd name="T62" fmla="*/ 0 w 466"/>
                <a:gd name="T63" fmla="*/ 0 h 208"/>
                <a:gd name="T64" fmla="*/ 0 w 466"/>
                <a:gd name="T65" fmla="*/ 0 h 208"/>
                <a:gd name="T66" fmla="*/ 0 w 466"/>
                <a:gd name="T67" fmla="*/ 0 h 2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6"/>
                <a:gd name="T103" fmla="*/ 0 h 208"/>
                <a:gd name="T104" fmla="*/ 466 w 466"/>
                <a:gd name="T105" fmla="*/ 208 h 20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6" h="208">
                  <a:moveTo>
                    <a:pt x="419" y="207"/>
                  </a:moveTo>
                  <a:lnTo>
                    <a:pt x="424" y="208"/>
                  </a:lnTo>
                  <a:lnTo>
                    <a:pt x="431" y="207"/>
                  </a:lnTo>
                  <a:lnTo>
                    <a:pt x="439" y="204"/>
                  </a:lnTo>
                  <a:lnTo>
                    <a:pt x="447" y="202"/>
                  </a:lnTo>
                  <a:lnTo>
                    <a:pt x="454" y="199"/>
                  </a:lnTo>
                  <a:lnTo>
                    <a:pt x="460" y="195"/>
                  </a:lnTo>
                  <a:lnTo>
                    <a:pt x="464" y="190"/>
                  </a:lnTo>
                  <a:lnTo>
                    <a:pt x="466" y="185"/>
                  </a:lnTo>
                  <a:lnTo>
                    <a:pt x="463" y="51"/>
                  </a:lnTo>
                  <a:lnTo>
                    <a:pt x="461" y="42"/>
                  </a:lnTo>
                  <a:lnTo>
                    <a:pt x="457" y="35"/>
                  </a:lnTo>
                  <a:lnTo>
                    <a:pt x="450" y="30"/>
                  </a:lnTo>
                  <a:lnTo>
                    <a:pt x="442" y="26"/>
                  </a:lnTo>
                  <a:lnTo>
                    <a:pt x="199" y="19"/>
                  </a:lnTo>
                  <a:lnTo>
                    <a:pt x="94" y="0"/>
                  </a:lnTo>
                  <a:lnTo>
                    <a:pt x="78" y="1"/>
                  </a:lnTo>
                  <a:lnTo>
                    <a:pt x="61" y="6"/>
                  </a:lnTo>
                  <a:lnTo>
                    <a:pt x="45" y="14"/>
                  </a:lnTo>
                  <a:lnTo>
                    <a:pt x="30" y="25"/>
                  </a:lnTo>
                  <a:lnTo>
                    <a:pt x="18" y="39"/>
                  </a:lnTo>
                  <a:lnTo>
                    <a:pt x="8" y="54"/>
                  </a:lnTo>
                  <a:lnTo>
                    <a:pt x="2" y="70"/>
                  </a:lnTo>
                  <a:lnTo>
                    <a:pt x="0" y="85"/>
                  </a:lnTo>
                  <a:lnTo>
                    <a:pt x="2" y="110"/>
                  </a:lnTo>
                  <a:lnTo>
                    <a:pt x="4" y="126"/>
                  </a:lnTo>
                  <a:lnTo>
                    <a:pt x="8" y="140"/>
                  </a:lnTo>
                  <a:lnTo>
                    <a:pt x="16" y="154"/>
                  </a:lnTo>
                  <a:lnTo>
                    <a:pt x="25" y="166"/>
                  </a:lnTo>
                  <a:lnTo>
                    <a:pt x="37" y="176"/>
                  </a:lnTo>
                  <a:lnTo>
                    <a:pt x="50" y="184"/>
                  </a:lnTo>
                  <a:lnTo>
                    <a:pt x="65" y="188"/>
                  </a:lnTo>
                  <a:lnTo>
                    <a:pt x="80" y="190"/>
                  </a:lnTo>
                  <a:lnTo>
                    <a:pt x="419" y="207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76" name="Freeform 680"/>
            <p:cNvSpPr>
              <a:spLocks/>
            </p:cNvSpPr>
            <p:nvPr/>
          </p:nvSpPr>
          <p:spPr bwMode="auto">
            <a:xfrm>
              <a:off x="4368" y="2305"/>
              <a:ext cx="47" cy="18"/>
            </a:xfrm>
            <a:custGeom>
              <a:avLst/>
              <a:gdLst>
                <a:gd name="T0" fmla="*/ 0 w 466"/>
                <a:gd name="T1" fmla="*/ 0 h 208"/>
                <a:gd name="T2" fmla="*/ 0 w 466"/>
                <a:gd name="T3" fmla="*/ 0 h 208"/>
                <a:gd name="T4" fmla="*/ 0 w 466"/>
                <a:gd name="T5" fmla="*/ 0 h 208"/>
                <a:gd name="T6" fmla="*/ 0 w 466"/>
                <a:gd name="T7" fmla="*/ 0 h 208"/>
                <a:gd name="T8" fmla="*/ 0 w 466"/>
                <a:gd name="T9" fmla="*/ 0 h 208"/>
                <a:gd name="T10" fmla="*/ 0 w 466"/>
                <a:gd name="T11" fmla="*/ 0 h 208"/>
                <a:gd name="T12" fmla="*/ 0 w 466"/>
                <a:gd name="T13" fmla="*/ 0 h 208"/>
                <a:gd name="T14" fmla="*/ 0 w 466"/>
                <a:gd name="T15" fmla="*/ 0 h 208"/>
                <a:gd name="T16" fmla="*/ 0 w 466"/>
                <a:gd name="T17" fmla="*/ 0 h 208"/>
                <a:gd name="T18" fmla="*/ 0 w 466"/>
                <a:gd name="T19" fmla="*/ 0 h 208"/>
                <a:gd name="T20" fmla="*/ 0 w 466"/>
                <a:gd name="T21" fmla="*/ 0 h 208"/>
                <a:gd name="T22" fmla="*/ 0 w 466"/>
                <a:gd name="T23" fmla="*/ 0 h 208"/>
                <a:gd name="T24" fmla="*/ 0 w 466"/>
                <a:gd name="T25" fmla="*/ 0 h 208"/>
                <a:gd name="T26" fmla="*/ 0 w 466"/>
                <a:gd name="T27" fmla="*/ 0 h 208"/>
                <a:gd name="T28" fmla="*/ 0 w 466"/>
                <a:gd name="T29" fmla="*/ 0 h 208"/>
                <a:gd name="T30" fmla="*/ 0 w 466"/>
                <a:gd name="T31" fmla="*/ 0 h 208"/>
                <a:gd name="T32" fmla="*/ 0 w 466"/>
                <a:gd name="T33" fmla="*/ 0 h 208"/>
                <a:gd name="T34" fmla="*/ 0 w 466"/>
                <a:gd name="T35" fmla="*/ 0 h 208"/>
                <a:gd name="T36" fmla="*/ 0 w 466"/>
                <a:gd name="T37" fmla="*/ 0 h 208"/>
                <a:gd name="T38" fmla="*/ 0 w 466"/>
                <a:gd name="T39" fmla="*/ 0 h 208"/>
                <a:gd name="T40" fmla="*/ 0 w 466"/>
                <a:gd name="T41" fmla="*/ 0 h 208"/>
                <a:gd name="T42" fmla="*/ 0 w 466"/>
                <a:gd name="T43" fmla="*/ 0 h 208"/>
                <a:gd name="T44" fmla="*/ 0 w 466"/>
                <a:gd name="T45" fmla="*/ 0 h 208"/>
                <a:gd name="T46" fmla="*/ 0 w 466"/>
                <a:gd name="T47" fmla="*/ 0 h 208"/>
                <a:gd name="T48" fmla="*/ 0 w 466"/>
                <a:gd name="T49" fmla="*/ 0 h 208"/>
                <a:gd name="T50" fmla="*/ 0 w 466"/>
                <a:gd name="T51" fmla="*/ 0 h 208"/>
                <a:gd name="T52" fmla="*/ 0 w 466"/>
                <a:gd name="T53" fmla="*/ 0 h 208"/>
                <a:gd name="T54" fmla="*/ 0 w 466"/>
                <a:gd name="T55" fmla="*/ 0 h 208"/>
                <a:gd name="T56" fmla="*/ 0 w 466"/>
                <a:gd name="T57" fmla="*/ 0 h 208"/>
                <a:gd name="T58" fmla="*/ 0 w 466"/>
                <a:gd name="T59" fmla="*/ 0 h 208"/>
                <a:gd name="T60" fmla="*/ 0 w 466"/>
                <a:gd name="T61" fmla="*/ 0 h 208"/>
                <a:gd name="T62" fmla="*/ 0 w 466"/>
                <a:gd name="T63" fmla="*/ 0 h 208"/>
                <a:gd name="T64" fmla="*/ 0 w 466"/>
                <a:gd name="T65" fmla="*/ 0 h 208"/>
                <a:gd name="T66" fmla="*/ 0 w 466"/>
                <a:gd name="T67" fmla="*/ 0 h 2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6"/>
                <a:gd name="T103" fmla="*/ 0 h 208"/>
                <a:gd name="T104" fmla="*/ 466 w 466"/>
                <a:gd name="T105" fmla="*/ 208 h 20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6" h="208">
                  <a:moveTo>
                    <a:pt x="419" y="208"/>
                  </a:moveTo>
                  <a:lnTo>
                    <a:pt x="425" y="208"/>
                  </a:lnTo>
                  <a:lnTo>
                    <a:pt x="431" y="208"/>
                  </a:lnTo>
                  <a:lnTo>
                    <a:pt x="439" y="206"/>
                  </a:lnTo>
                  <a:lnTo>
                    <a:pt x="447" y="203"/>
                  </a:lnTo>
                  <a:lnTo>
                    <a:pt x="454" y="200"/>
                  </a:lnTo>
                  <a:lnTo>
                    <a:pt x="460" y="196"/>
                  </a:lnTo>
                  <a:lnTo>
                    <a:pt x="464" y="191"/>
                  </a:lnTo>
                  <a:lnTo>
                    <a:pt x="466" y="186"/>
                  </a:lnTo>
                  <a:lnTo>
                    <a:pt x="463" y="52"/>
                  </a:lnTo>
                  <a:lnTo>
                    <a:pt x="461" y="44"/>
                  </a:lnTo>
                  <a:lnTo>
                    <a:pt x="457" y="37"/>
                  </a:lnTo>
                  <a:lnTo>
                    <a:pt x="450" y="31"/>
                  </a:lnTo>
                  <a:lnTo>
                    <a:pt x="442" y="28"/>
                  </a:lnTo>
                  <a:lnTo>
                    <a:pt x="199" y="20"/>
                  </a:lnTo>
                  <a:lnTo>
                    <a:pt x="94" y="0"/>
                  </a:lnTo>
                  <a:lnTo>
                    <a:pt x="78" y="1"/>
                  </a:lnTo>
                  <a:lnTo>
                    <a:pt x="61" y="8"/>
                  </a:lnTo>
                  <a:lnTo>
                    <a:pt x="45" y="16"/>
                  </a:lnTo>
                  <a:lnTo>
                    <a:pt x="30" y="27"/>
                  </a:lnTo>
                  <a:lnTo>
                    <a:pt x="18" y="41"/>
                  </a:lnTo>
                  <a:lnTo>
                    <a:pt x="8" y="55"/>
                  </a:lnTo>
                  <a:lnTo>
                    <a:pt x="2" y="72"/>
                  </a:lnTo>
                  <a:lnTo>
                    <a:pt x="0" y="87"/>
                  </a:lnTo>
                  <a:lnTo>
                    <a:pt x="2" y="112"/>
                  </a:lnTo>
                  <a:lnTo>
                    <a:pt x="4" y="128"/>
                  </a:lnTo>
                  <a:lnTo>
                    <a:pt x="8" y="142"/>
                  </a:lnTo>
                  <a:lnTo>
                    <a:pt x="16" y="156"/>
                  </a:lnTo>
                  <a:lnTo>
                    <a:pt x="25" y="167"/>
                  </a:lnTo>
                  <a:lnTo>
                    <a:pt x="37" y="176"/>
                  </a:lnTo>
                  <a:lnTo>
                    <a:pt x="51" y="185"/>
                  </a:lnTo>
                  <a:lnTo>
                    <a:pt x="65" y="189"/>
                  </a:lnTo>
                  <a:lnTo>
                    <a:pt x="80" y="191"/>
                  </a:lnTo>
                  <a:lnTo>
                    <a:pt x="419" y="208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77" name="Freeform 681"/>
            <p:cNvSpPr>
              <a:spLocks/>
            </p:cNvSpPr>
            <p:nvPr/>
          </p:nvSpPr>
          <p:spPr bwMode="auto">
            <a:xfrm>
              <a:off x="4419" y="2308"/>
              <a:ext cx="46" cy="17"/>
            </a:xfrm>
            <a:custGeom>
              <a:avLst/>
              <a:gdLst>
                <a:gd name="T0" fmla="*/ 0 w 465"/>
                <a:gd name="T1" fmla="*/ 0 h 211"/>
                <a:gd name="T2" fmla="*/ 0 w 465"/>
                <a:gd name="T3" fmla="*/ 0 h 211"/>
                <a:gd name="T4" fmla="*/ 0 w 465"/>
                <a:gd name="T5" fmla="*/ 0 h 211"/>
                <a:gd name="T6" fmla="*/ 0 w 465"/>
                <a:gd name="T7" fmla="*/ 0 h 211"/>
                <a:gd name="T8" fmla="*/ 0 w 465"/>
                <a:gd name="T9" fmla="*/ 0 h 211"/>
                <a:gd name="T10" fmla="*/ 0 w 465"/>
                <a:gd name="T11" fmla="*/ 0 h 211"/>
                <a:gd name="T12" fmla="*/ 0 w 465"/>
                <a:gd name="T13" fmla="*/ 0 h 211"/>
                <a:gd name="T14" fmla="*/ 0 w 465"/>
                <a:gd name="T15" fmla="*/ 0 h 211"/>
                <a:gd name="T16" fmla="*/ 0 w 465"/>
                <a:gd name="T17" fmla="*/ 0 h 211"/>
                <a:gd name="T18" fmla="*/ 0 w 465"/>
                <a:gd name="T19" fmla="*/ 0 h 211"/>
                <a:gd name="T20" fmla="*/ 0 w 465"/>
                <a:gd name="T21" fmla="*/ 0 h 211"/>
                <a:gd name="T22" fmla="*/ 0 w 465"/>
                <a:gd name="T23" fmla="*/ 0 h 211"/>
                <a:gd name="T24" fmla="*/ 0 w 465"/>
                <a:gd name="T25" fmla="*/ 0 h 211"/>
                <a:gd name="T26" fmla="*/ 0 w 465"/>
                <a:gd name="T27" fmla="*/ 0 h 211"/>
                <a:gd name="T28" fmla="*/ 0 w 465"/>
                <a:gd name="T29" fmla="*/ 0 h 211"/>
                <a:gd name="T30" fmla="*/ 0 w 465"/>
                <a:gd name="T31" fmla="*/ 0 h 211"/>
                <a:gd name="T32" fmla="*/ 0 w 465"/>
                <a:gd name="T33" fmla="*/ 0 h 211"/>
                <a:gd name="T34" fmla="*/ 0 w 465"/>
                <a:gd name="T35" fmla="*/ 0 h 211"/>
                <a:gd name="T36" fmla="*/ 0 w 465"/>
                <a:gd name="T37" fmla="*/ 0 h 211"/>
                <a:gd name="T38" fmla="*/ 0 w 465"/>
                <a:gd name="T39" fmla="*/ 0 h 211"/>
                <a:gd name="T40" fmla="*/ 0 w 465"/>
                <a:gd name="T41" fmla="*/ 0 h 211"/>
                <a:gd name="T42" fmla="*/ 0 w 465"/>
                <a:gd name="T43" fmla="*/ 0 h 211"/>
                <a:gd name="T44" fmla="*/ 0 w 465"/>
                <a:gd name="T45" fmla="*/ 0 h 211"/>
                <a:gd name="T46" fmla="*/ 0 w 465"/>
                <a:gd name="T47" fmla="*/ 0 h 211"/>
                <a:gd name="T48" fmla="*/ 0 w 465"/>
                <a:gd name="T49" fmla="*/ 0 h 211"/>
                <a:gd name="T50" fmla="*/ 0 w 465"/>
                <a:gd name="T51" fmla="*/ 0 h 211"/>
                <a:gd name="T52" fmla="*/ 0 w 465"/>
                <a:gd name="T53" fmla="*/ 0 h 211"/>
                <a:gd name="T54" fmla="*/ 0 w 465"/>
                <a:gd name="T55" fmla="*/ 0 h 211"/>
                <a:gd name="T56" fmla="*/ 0 w 465"/>
                <a:gd name="T57" fmla="*/ 0 h 211"/>
                <a:gd name="T58" fmla="*/ 0 w 465"/>
                <a:gd name="T59" fmla="*/ 0 h 211"/>
                <a:gd name="T60" fmla="*/ 0 w 465"/>
                <a:gd name="T61" fmla="*/ 0 h 211"/>
                <a:gd name="T62" fmla="*/ 0 w 465"/>
                <a:gd name="T63" fmla="*/ 0 h 211"/>
                <a:gd name="T64" fmla="*/ 0 w 465"/>
                <a:gd name="T65" fmla="*/ 0 h 211"/>
                <a:gd name="T66" fmla="*/ 0 w 465"/>
                <a:gd name="T67" fmla="*/ 0 h 2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5"/>
                <a:gd name="T103" fmla="*/ 0 h 211"/>
                <a:gd name="T104" fmla="*/ 465 w 465"/>
                <a:gd name="T105" fmla="*/ 211 h 21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5" h="211">
                  <a:moveTo>
                    <a:pt x="24" y="193"/>
                  </a:moveTo>
                  <a:lnTo>
                    <a:pt x="17" y="191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5" y="170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5" y="24"/>
                  </a:lnTo>
                  <a:lnTo>
                    <a:pt x="10" y="18"/>
                  </a:lnTo>
                  <a:lnTo>
                    <a:pt x="17" y="13"/>
                  </a:lnTo>
                  <a:lnTo>
                    <a:pt x="24" y="8"/>
                  </a:lnTo>
                  <a:lnTo>
                    <a:pt x="31" y="3"/>
                  </a:lnTo>
                  <a:lnTo>
                    <a:pt x="38" y="1"/>
                  </a:lnTo>
                  <a:lnTo>
                    <a:pt x="44" y="0"/>
                  </a:lnTo>
                  <a:lnTo>
                    <a:pt x="237" y="24"/>
                  </a:lnTo>
                  <a:lnTo>
                    <a:pt x="361" y="29"/>
                  </a:lnTo>
                  <a:lnTo>
                    <a:pt x="377" y="32"/>
                  </a:lnTo>
                  <a:lnTo>
                    <a:pt x="394" y="38"/>
                  </a:lnTo>
                  <a:lnTo>
                    <a:pt x="411" y="46"/>
                  </a:lnTo>
                  <a:lnTo>
                    <a:pt x="428" y="55"/>
                  </a:lnTo>
                  <a:lnTo>
                    <a:pt x="442" y="68"/>
                  </a:lnTo>
                  <a:lnTo>
                    <a:pt x="453" y="81"/>
                  </a:lnTo>
                  <a:lnTo>
                    <a:pt x="460" y="96"/>
                  </a:lnTo>
                  <a:lnTo>
                    <a:pt x="463" y="111"/>
                  </a:lnTo>
                  <a:lnTo>
                    <a:pt x="465" y="136"/>
                  </a:lnTo>
                  <a:lnTo>
                    <a:pt x="462" y="152"/>
                  </a:lnTo>
                  <a:lnTo>
                    <a:pt x="455" y="166"/>
                  </a:lnTo>
                  <a:lnTo>
                    <a:pt x="444" y="178"/>
                  </a:lnTo>
                  <a:lnTo>
                    <a:pt x="430" y="189"/>
                  </a:lnTo>
                  <a:lnTo>
                    <a:pt x="414" y="198"/>
                  </a:lnTo>
                  <a:lnTo>
                    <a:pt x="397" y="205"/>
                  </a:lnTo>
                  <a:lnTo>
                    <a:pt x="380" y="209"/>
                  </a:lnTo>
                  <a:lnTo>
                    <a:pt x="364" y="211"/>
                  </a:lnTo>
                  <a:lnTo>
                    <a:pt x="24" y="193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78" name="Freeform 682"/>
            <p:cNvSpPr>
              <a:spLocks/>
            </p:cNvSpPr>
            <p:nvPr/>
          </p:nvSpPr>
          <p:spPr bwMode="auto">
            <a:xfrm>
              <a:off x="4419" y="2307"/>
              <a:ext cx="47" cy="18"/>
            </a:xfrm>
            <a:custGeom>
              <a:avLst/>
              <a:gdLst>
                <a:gd name="T0" fmla="*/ 0 w 465"/>
                <a:gd name="T1" fmla="*/ 0 h 210"/>
                <a:gd name="T2" fmla="*/ 0 w 465"/>
                <a:gd name="T3" fmla="*/ 0 h 210"/>
                <a:gd name="T4" fmla="*/ 0 w 465"/>
                <a:gd name="T5" fmla="*/ 0 h 210"/>
                <a:gd name="T6" fmla="*/ 0 w 465"/>
                <a:gd name="T7" fmla="*/ 0 h 210"/>
                <a:gd name="T8" fmla="*/ 0 w 465"/>
                <a:gd name="T9" fmla="*/ 0 h 210"/>
                <a:gd name="T10" fmla="*/ 0 w 465"/>
                <a:gd name="T11" fmla="*/ 0 h 210"/>
                <a:gd name="T12" fmla="*/ 0 w 465"/>
                <a:gd name="T13" fmla="*/ 0 h 210"/>
                <a:gd name="T14" fmla="*/ 0 w 465"/>
                <a:gd name="T15" fmla="*/ 0 h 210"/>
                <a:gd name="T16" fmla="*/ 0 w 465"/>
                <a:gd name="T17" fmla="*/ 0 h 210"/>
                <a:gd name="T18" fmla="*/ 0 w 465"/>
                <a:gd name="T19" fmla="*/ 0 h 210"/>
                <a:gd name="T20" fmla="*/ 0 w 465"/>
                <a:gd name="T21" fmla="*/ 0 h 210"/>
                <a:gd name="T22" fmla="*/ 0 w 465"/>
                <a:gd name="T23" fmla="*/ 0 h 210"/>
                <a:gd name="T24" fmla="*/ 0 w 465"/>
                <a:gd name="T25" fmla="*/ 0 h 210"/>
                <a:gd name="T26" fmla="*/ 0 w 465"/>
                <a:gd name="T27" fmla="*/ 0 h 210"/>
                <a:gd name="T28" fmla="*/ 0 w 465"/>
                <a:gd name="T29" fmla="*/ 0 h 210"/>
                <a:gd name="T30" fmla="*/ 0 w 465"/>
                <a:gd name="T31" fmla="*/ 0 h 210"/>
                <a:gd name="T32" fmla="*/ 0 w 465"/>
                <a:gd name="T33" fmla="*/ 0 h 210"/>
                <a:gd name="T34" fmla="*/ 0 w 465"/>
                <a:gd name="T35" fmla="*/ 0 h 210"/>
                <a:gd name="T36" fmla="*/ 0 w 465"/>
                <a:gd name="T37" fmla="*/ 0 h 210"/>
                <a:gd name="T38" fmla="*/ 0 w 465"/>
                <a:gd name="T39" fmla="*/ 0 h 210"/>
                <a:gd name="T40" fmla="*/ 0 w 465"/>
                <a:gd name="T41" fmla="*/ 0 h 210"/>
                <a:gd name="T42" fmla="*/ 0 w 465"/>
                <a:gd name="T43" fmla="*/ 0 h 210"/>
                <a:gd name="T44" fmla="*/ 0 w 465"/>
                <a:gd name="T45" fmla="*/ 0 h 210"/>
                <a:gd name="T46" fmla="*/ 0 w 465"/>
                <a:gd name="T47" fmla="*/ 0 h 210"/>
                <a:gd name="T48" fmla="*/ 0 w 465"/>
                <a:gd name="T49" fmla="*/ 0 h 210"/>
                <a:gd name="T50" fmla="*/ 0 w 465"/>
                <a:gd name="T51" fmla="*/ 0 h 210"/>
                <a:gd name="T52" fmla="*/ 0 w 465"/>
                <a:gd name="T53" fmla="*/ 0 h 210"/>
                <a:gd name="T54" fmla="*/ 0 w 465"/>
                <a:gd name="T55" fmla="*/ 0 h 210"/>
                <a:gd name="T56" fmla="*/ 0 w 465"/>
                <a:gd name="T57" fmla="*/ 0 h 210"/>
                <a:gd name="T58" fmla="*/ 0 w 465"/>
                <a:gd name="T59" fmla="*/ 0 h 210"/>
                <a:gd name="T60" fmla="*/ 0 w 465"/>
                <a:gd name="T61" fmla="*/ 0 h 210"/>
                <a:gd name="T62" fmla="*/ 0 w 465"/>
                <a:gd name="T63" fmla="*/ 0 h 210"/>
                <a:gd name="T64" fmla="*/ 0 w 465"/>
                <a:gd name="T65" fmla="*/ 0 h 210"/>
                <a:gd name="T66" fmla="*/ 0 w 465"/>
                <a:gd name="T67" fmla="*/ 0 h 2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5"/>
                <a:gd name="T103" fmla="*/ 0 h 210"/>
                <a:gd name="T104" fmla="*/ 465 w 465"/>
                <a:gd name="T105" fmla="*/ 210 h 21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5" h="210">
                  <a:moveTo>
                    <a:pt x="24" y="193"/>
                  </a:moveTo>
                  <a:lnTo>
                    <a:pt x="17" y="191"/>
                  </a:lnTo>
                  <a:lnTo>
                    <a:pt x="11" y="187"/>
                  </a:lnTo>
                  <a:lnTo>
                    <a:pt x="7" y="180"/>
                  </a:lnTo>
                  <a:lnTo>
                    <a:pt x="5" y="171"/>
                  </a:lnTo>
                  <a:lnTo>
                    <a:pt x="0" y="34"/>
                  </a:lnTo>
                  <a:lnTo>
                    <a:pt x="1" y="29"/>
                  </a:lnTo>
                  <a:lnTo>
                    <a:pt x="5" y="24"/>
                  </a:lnTo>
                  <a:lnTo>
                    <a:pt x="11" y="18"/>
                  </a:lnTo>
                  <a:lnTo>
                    <a:pt x="17" y="13"/>
                  </a:lnTo>
                  <a:lnTo>
                    <a:pt x="25" y="7"/>
                  </a:lnTo>
                  <a:lnTo>
                    <a:pt x="33" y="3"/>
                  </a:lnTo>
                  <a:lnTo>
                    <a:pt x="39" y="1"/>
                  </a:lnTo>
                  <a:lnTo>
                    <a:pt x="44" y="0"/>
                  </a:lnTo>
                  <a:lnTo>
                    <a:pt x="238" y="25"/>
                  </a:lnTo>
                  <a:lnTo>
                    <a:pt x="361" y="29"/>
                  </a:lnTo>
                  <a:lnTo>
                    <a:pt x="377" y="32"/>
                  </a:lnTo>
                  <a:lnTo>
                    <a:pt x="394" y="37"/>
                  </a:lnTo>
                  <a:lnTo>
                    <a:pt x="412" y="46"/>
                  </a:lnTo>
                  <a:lnTo>
                    <a:pt x="428" y="56"/>
                  </a:lnTo>
                  <a:lnTo>
                    <a:pt x="442" y="67"/>
                  </a:lnTo>
                  <a:lnTo>
                    <a:pt x="453" y="81"/>
                  </a:lnTo>
                  <a:lnTo>
                    <a:pt x="460" y="95"/>
                  </a:lnTo>
                  <a:lnTo>
                    <a:pt x="463" y="111"/>
                  </a:lnTo>
                  <a:lnTo>
                    <a:pt x="465" y="136"/>
                  </a:lnTo>
                  <a:lnTo>
                    <a:pt x="462" y="151"/>
                  </a:lnTo>
                  <a:lnTo>
                    <a:pt x="455" y="166"/>
                  </a:lnTo>
                  <a:lnTo>
                    <a:pt x="444" y="178"/>
                  </a:lnTo>
                  <a:lnTo>
                    <a:pt x="430" y="189"/>
                  </a:lnTo>
                  <a:lnTo>
                    <a:pt x="414" y="198"/>
                  </a:lnTo>
                  <a:lnTo>
                    <a:pt x="397" y="205"/>
                  </a:lnTo>
                  <a:lnTo>
                    <a:pt x="380" y="209"/>
                  </a:lnTo>
                  <a:lnTo>
                    <a:pt x="364" y="210"/>
                  </a:lnTo>
                  <a:lnTo>
                    <a:pt x="24" y="19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79" name="Freeform 683"/>
            <p:cNvSpPr>
              <a:spLocks/>
            </p:cNvSpPr>
            <p:nvPr/>
          </p:nvSpPr>
          <p:spPr bwMode="auto">
            <a:xfrm>
              <a:off x="4371" y="2305"/>
              <a:ext cx="44" cy="17"/>
            </a:xfrm>
            <a:custGeom>
              <a:avLst/>
              <a:gdLst>
                <a:gd name="T0" fmla="*/ 0 w 439"/>
                <a:gd name="T1" fmla="*/ 0 h 196"/>
                <a:gd name="T2" fmla="*/ 0 w 439"/>
                <a:gd name="T3" fmla="*/ 0 h 196"/>
                <a:gd name="T4" fmla="*/ 0 w 439"/>
                <a:gd name="T5" fmla="*/ 0 h 196"/>
                <a:gd name="T6" fmla="*/ 0 w 439"/>
                <a:gd name="T7" fmla="*/ 0 h 196"/>
                <a:gd name="T8" fmla="*/ 0 w 439"/>
                <a:gd name="T9" fmla="*/ 0 h 196"/>
                <a:gd name="T10" fmla="*/ 0 w 439"/>
                <a:gd name="T11" fmla="*/ 0 h 196"/>
                <a:gd name="T12" fmla="*/ 0 w 439"/>
                <a:gd name="T13" fmla="*/ 0 h 196"/>
                <a:gd name="T14" fmla="*/ 0 w 439"/>
                <a:gd name="T15" fmla="*/ 0 h 196"/>
                <a:gd name="T16" fmla="*/ 0 w 439"/>
                <a:gd name="T17" fmla="*/ 0 h 196"/>
                <a:gd name="T18" fmla="*/ 0 w 439"/>
                <a:gd name="T19" fmla="*/ 0 h 196"/>
                <a:gd name="T20" fmla="*/ 0 w 439"/>
                <a:gd name="T21" fmla="*/ 0 h 196"/>
                <a:gd name="T22" fmla="*/ 0 w 439"/>
                <a:gd name="T23" fmla="*/ 0 h 196"/>
                <a:gd name="T24" fmla="*/ 0 w 439"/>
                <a:gd name="T25" fmla="*/ 0 h 196"/>
                <a:gd name="T26" fmla="*/ 0 w 439"/>
                <a:gd name="T27" fmla="*/ 0 h 196"/>
                <a:gd name="T28" fmla="*/ 0 w 439"/>
                <a:gd name="T29" fmla="*/ 0 h 196"/>
                <a:gd name="T30" fmla="*/ 0 w 439"/>
                <a:gd name="T31" fmla="*/ 0 h 196"/>
                <a:gd name="T32" fmla="*/ 0 w 439"/>
                <a:gd name="T33" fmla="*/ 0 h 196"/>
                <a:gd name="T34" fmla="*/ 0 w 439"/>
                <a:gd name="T35" fmla="*/ 0 h 196"/>
                <a:gd name="T36" fmla="*/ 0 w 439"/>
                <a:gd name="T37" fmla="*/ 0 h 196"/>
                <a:gd name="T38" fmla="*/ 0 w 439"/>
                <a:gd name="T39" fmla="*/ 0 h 196"/>
                <a:gd name="T40" fmla="*/ 0 w 439"/>
                <a:gd name="T41" fmla="*/ 0 h 196"/>
                <a:gd name="T42" fmla="*/ 0 w 439"/>
                <a:gd name="T43" fmla="*/ 0 h 196"/>
                <a:gd name="T44" fmla="*/ 0 w 439"/>
                <a:gd name="T45" fmla="*/ 0 h 196"/>
                <a:gd name="T46" fmla="*/ 0 w 439"/>
                <a:gd name="T47" fmla="*/ 0 h 196"/>
                <a:gd name="T48" fmla="*/ 0 w 439"/>
                <a:gd name="T49" fmla="*/ 0 h 196"/>
                <a:gd name="T50" fmla="*/ 0 w 439"/>
                <a:gd name="T51" fmla="*/ 0 h 196"/>
                <a:gd name="T52" fmla="*/ 0 w 439"/>
                <a:gd name="T53" fmla="*/ 0 h 196"/>
                <a:gd name="T54" fmla="*/ 0 w 439"/>
                <a:gd name="T55" fmla="*/ 0 h 196"/>
                <a:gd name="T56" fmla="*/ 0 w 439"/>
                <a:gd name="T57" fmla="*/ 0 h 196"/>
                <a:gd name="T58" fmla="*/ 0 w 439"/>
                <a:gd name="T59" fmla="*/ 0 h 19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9"/>
                <a:gd name="T91" fmla="*/ 0 h 196"/>
                <a:gd name="T92" fmla="*/ 439 w 439"/>
                <a:gd name="T93" fmla="*/ 196 h 19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9" h="196">
                  <a:moveTo>
                    <a:pt x="420" y="196"/>
                  </a:moveTo>
                  <a:lnTo>
                    <a:pt x="427" y="196"/>
                  </a:lnTo>
                  <a:lnTo>
                    <a:pt x="433" y="192"/>
                  </a:lnTo>
                  <a:lnTo>
                    <a:pt x="437" y="186"/>
                  </a:lnTo>
                  <a:lnTo>
                    <a:pt x="439" y="176"/>
                  </a:lnTo>
                  <a:lnTo>
                    <a:pt x="437" y="40"/>
                  </a:lnTo>
                  <a:lnTo>
                    <a:pt x="435" y="32"/>
                  </a:lnTo>
                  <a:lnTo>
                    <a:pt x="431" y="25"/>
                  </a:lnTo>
                  <a:lnTo>
                    <a:pt x="424" y="20"/>
                  </a:lnTo>
                  <a:lnTo>
                    <a:pt x="415" y="18"/>
                  </a:lnTo>
                  <a:lnTo>
                    <a:pt x="199" y="8"/>
                  </a:lnTo>
                  <a:lnTo>
                    <a:pt x="75" y="0"/>
                  </a:lnTo>
                  <a:lnTo>
                    <a:pt x="60" y="1"/>
                  </a:lnTo>
                  <a:lnTo>
                    <a:pt x="46" y="6"/>
                  </a:lnTo>
                  <a:lnTo>
                    <a:pt x="34" y="13"/>
                  </a:lnTo>
                  <a:lnTo>
                    <a:pt x="23" y="22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4" y="114"/>
                  </a:lnTo>
                  <a:lnTo>
                    <a:pt x="8" y="129"/>
                  </a:lnTo>
                  <a:lnTo>
                    <a:pt x="16" y="142"/>
                  </a:lnTo>
                  <a:lnTo>
                    <a:pt x="26" y="155"/>
                  </a:lnTo>
                  <a:lnTo>
                    <a:pt x="38" y="164"/>
                  </a:lnTo>
                  <a:lnTo>
                    <a:pt x="51" y="172"/>
                  </a:lnTo>
                  <a:lnTo>
                    <a:pt x="65" y="176"/>
                  </a:lnTo>
                  <a:lnTo>
                    <a:pt x="80" y="178"/>
                  </a:lnTo>
                  <a:lnTo>
                    <a:pt x="420" y="196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80" name="Freeform 684"/>
            <p:cNvSpPr>
              <a:spLocks/>
            </p:cNvSpPr>
            <p:nvPr/>
          </p:nvSpPr>
          <p:spPr bwMode="auto">
            <a:xfrm>
              <a:off x="4422" y="2307"/>
              <a:ext cx="44" cy="17"/>
            </a:xfrm>
            <a:custGeom>
              <a:avLst/>
              <a:gdLst>
                <a:gd name="T0" fmla="*/ 0 w 440"/>
                <a:gd name="T1" fmla="*/ 0 h 196"/>
                <a:gd name="T2" fmla="*/ 0 w 440"/>
                <a:gd name="T3" fmla="*/ 0 h 196"/>
                <a:gd name="T4" fmla="*/ 0 w 440"/>
                <a:gd name="T5" fmla="*/ 0 h 196"/>
                <a:gd name="T6" fmla="*/ 0 w 440"/>
                <a:gd name="T7" fmla="*/ 0 h 196"/>
                <a:gd name="T8" fmla="*/ 0 w 440"/>
                <a:gd name="T9" fmla="*/ 0 h 196"/>
                <a:gd name="T10" fmla="*/ 0 w 440"/>
                <a:gd name="T11" fmla="*/ 0 h 196"/>
                <a:gd name="T12" fmla="*/ 0 w 440"/>
                <a:gd name="T13" fmla="*/ 0 h 196"/>
                <a:gd name="T14" fmla="*/ 0 w 440"/>
                <a:gd name="T15" fmla="*/ 0 h 196"/>
                <a:gd name="T16" fmla="*/ 0 w 440"/>
                <a:gd name="T17" fmla="*/ 0 h 196"/>
                <a:gd name="T18" fmla="*/ 0 w 440"/>
                <a:gd name="T19" fmla="*/ 0 h 196"/>
                <a:gd name="T20" fmla="*/ 0 w 440"/>
                <a:gd name="T21" fmla="*/ 0 h 196"/>
                <a:gd name="T22" fmla="*/ 0 w 440"/>
                <a:gd name="T23" fmla="*/ 0 h 196"/>
                <a:gd name="T24" fmla="*/ 0 w 440"/>
                <a:gd name="T25" fmla="*/ 0 h 196"/>
                <a:gd name="T26" fmla="*/ 0 w 440"/>
                <a:gd name="T27" fmla="*/ 0 h 196"/>
                <a:gd name="T28" fmla="*/ 0 w 440"/>
                <a:gd name="T29" fmla="*/ 0 h 196"/>
                <a:gd name="T30" fmla="*/ 0 w 440"/>
                <a:gd name="T31" fmla="*/ 0 h 196"/>
                <a:gd name="T32" fmla="*/ 0 w 440"/>
                <a:gd name="T33" fmla="*/ 0 h 196"/>
                <a:gd name="T34" fmla="*/ 0 w 440"/>
                <a:gd name="T35" fmla="*/ 0 h 196"/>
                <a:gd name="T36" fmla="*/ 0 w 440"/>
                <a:gd name="T37" fmla="*/ 0 h 196"/>
                <a:gd name="T38" fmla="*/ 0 w 440"/>
                <a:gd name="T39" fmla="*/ 0 h 196"/>
                <a:gd name="T40" fmla="*/ 0 w 440"/>
                <a:gd name="T41" fmla="*/ 0 h 196"/>
                <a:gd name="T42" fmla="*/ 0 w 440"/>
                <a:gd name="T43" fmla="*/ 0 h 196"/>
                <a:gd name="T44" fmla="*/ 0 w 440"/>
                <a:gd name="T45" fmla="*/ 0 h 196"/>
                <a:gd name="T46" fmla="*/ 0 w 440"/>
                <a:gd name="T47" fmla="*/ 0 h 196"/>
                <a:gd name="T48" fmla="*/ 0 w 440"/>
                <a:gd name="T49" fmla="*/ 0 h 196"/>
                <a:gd name="T50" fmla="*/ 0 w 440"/>
                <a:gd name="T51" fmla="*/ 0 h 196"/>
                <a:gd name="T52" fmla="*/ 0 w 440"/>
                <a:gd name="T53" fmla="*/ 0 h 196"/>
                <a:gd name="T54" fmla="*/ 0 w 440"/>
                <a:gd name="T55" fmla="*/ 0 h 196"/>
                <a:gd name="T56" fmla="*/ 0 w 440"/>
                <a:gd name="T57" fmla="*/ 0 h 196"/>
                <a:gd name="T58" fmla="*/ 0 w 440"/>
                <a:gd name="T59" fmla="*/ 0 h 19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40"/>
                <a:gd name="T91" fmla="*/ 0 h 196"/>
                <a:gd name="T92" fmla="*/ 440 w 440"/>
                <a:gd name="T93" fmla="*/ 196 h 19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40" h="196">
                  <a:moveTo>
                    <a:pt x="25" y="178"/>
                  </a:moveTo>
                  <a:lnTo>
                    <a:pt x="18" y="175"/>
                  </a:lnTo>
                  <a:lnTo>
                    <a:pt x="12" y="171"/>
                  </a:lnTo>
                  <a:lnTo>
                    <a:pt x="8" y="165"/>
                  </a:lnTo>
                  <a:lnTo>
                    <a:pt x="6" y="155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8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237" y="10"/>
                  </a:lnTo>
                  <a:lnTo>
                    <a:pt x="361" y="15"/>
                  </a:lnTo>
                  <a:lnTo>
                    <a:pt x="377" y="18"/>
                  </a:lnTo>
                  <a:lnTo>
                    <a:pt x="391" y="23"/>
                  </a:lnTo>
                  <a:lnTo>
                    <a:pt x="404" y="31"/>
                  </a:lnTo>
                  <a:lnTo>
                    <a:pt x="415" y="41"/>
                  </a:lnTo>
                  <a:lnTo>
                    <a:pt x="424" y="53"/>
                  </a:lnTo>
                  <a:lnTo>
                    <a:pt x="431" y="66"/>
                  </a:lnTo>
                  <a:lnTo>
                    <a:pt x="437" y="81"/>
                  </a:lnTo>
                  <a:lnTo>
                    <a:pt x="440" y="96"/>
                  </a:lnTo>
                  <a:lnTo>
                    <a:pt x="440" y="121"/>
                  </a:lnTo>
                  <a:lnTo>
                    <a:pt x="437" y="137"/>
                  </a:lnTo>
                  <a:lnTo>
                    <a:pt x="433" y="150"/>
                  </a:lnTo>
                  <a:lnTo>
                    <a:pt x="426" y="163"/>
                  </a:lnTo>
                  <a:lnTo>
                    <a:pt x="417" y="174"/>
                  </a:lnTo>
                  <a:lnTo>
                    <a:pt x="406" y="183"/>
                  </a:lnTo>
                  <a:lnTo>
                    <a:pt x="393" y="190"/>
                  </a:lnTo>
                  <a:lnTo>
                    <a:pt x="379" y="195"/>
                  </a:lnTo>
                  <a:lnTo>
                    <a:pt x="363" y="196"/>
                  </a:lnTo>
                  <a:lnTo>
                    <a:pt x="25" y="178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81" name="Freeform 685"/>
            <p:cNvSpPr>
              <a:spLocks/>
            </p:cNvSpPr>
            <p:nvPr/>
          </p:nvSpPr>
          <p:spPr bwMode="auto">
            <a:xfrm>
              <a:off x="4385" y="2270"/>
              <a:ext cx="20" cy="17"/>
            </a:xfrm>
            <a:custGeom>
              <a:avLst/>
              <a:gdLst>
                <a:gd name="T0" fmla="*/ 0 w 200"/>
                <a:gd name="T1" fmla="*/ 0 h 203"/>
                <a:gd name="T2" fmla="*/ 0 w 200"/>
                <a:gd name="T3" fmla="*/ 0 h 203"/>
                <a:gd name="T4" fmla="*/ 0 w 200"/>
                <a:gd name="T5" fmla="*/ 0 h 203"/>
                <a:gd name="T6" fmla="*/ 0 w 200"/>
                <a:gd name="T7" fmla="*/ 0 h 203"/>
                <a:gd name="T8" fmla="*/ 0 w 200"/>
                <a:gd name="T9" fmla="*/ 0 h 203"/>
                <a:gd name="T10" fmla="*/ 0 w 200"/>
                <a:gd name="T11" fmla="*/ 0 h 203"/>
                <a:gd name="T12" fmla="*/ 0 w 200"/>
                <a:gd name="T13" fmla="*/ 0 h 203"/>
                <a:gd name="T14" fmla="*/ 0 w 200"/>
                <a:gd name="T15" fmla="*/ 0 h 203"/>
                <a:gd name="T16" fmla="*/ 0 w 200"/>
                <a:gd name="T17" fmla="*/ 0 h 203"/>
                <a:gd name="T18" fmla="*/ 0 w 200"/>
                <a:gd name="T19" fmla="*/ 0 h 203"/>
                <a:gd name="T20" fmla="*/ 0 w 200"/>
                <a:gd name="T21" fmla="*/ 0 h 203"/>
                <a:gd name="T22" fmla="*/ 0 w 200"/>
                <a:gd name="T23" fmla="*/ 0 h 203"/>
                <a:gd name="T24" fmla="*/ 0 w 200"/>
                <a:gd name="T25" fmla="*/ 0 h 203"/>
                <a:gd name="T26" fmla="*/ 0 w 200"/>
                <a:gd name="T27" fmla="*/ 0 h 203"/>
                <a:gd name="T28" fmla="*/ 0 w 200"/>
                <a:gd name="T29" fmla="*/ 0 h 203"/>
                <a:gd name="T30" fmla="*/ 0 w 200"/>
                <a:gd name="T31" fmla="*/ 0 h 203"/>
                <a:gd name="T32" fmla="*/ 0 w 200"/>
                <a:gd name="T33" fmla="*/ 0 h 203"/>
                <a:gd name="T34" fmla="*/ 0 w 200"/>
                <a:gd name="T35" fmla="*/ 0 h 203"/>
                <a:gd name="T36" fmla="*/ 0 w 200"/>
                <a:gd name="T37" fmla="*/ 0 h 203"/>
                <a:gd name="T38" fmla="*/ 0 w 200"/>
                <a:gd name="T39" fmla="*/ 0 h 203"/>
                <a:gd name="T40" fmla="*/ 0 w 200"/>
                <a:gd name="T41" fmla="*/ 0 h 203"/>
                <a:gd name="T42" fmla="*/ 0 w 200"/>
                <a:gd name="T43" fmla="*/ 0 h 203"/>
                <a:gd name="T44" fmla="*/ 0 w 200"/>
                <a:gd name="T45" fmla="*/ 0 h 203"/>
                <a:gd name="T46" fmla="*/ 0 w 200"/>
                <a:gd name="T47" fmla="*/ 0 h 203"/>
                <a:gd name="T48" fmla="*/ 0 w 200"/>
                <a:gd name="T49" fmla="*/ 0 h 203"/>
                <a:gd name="T50" fmla="*/ 0 w 200"/>
                <a:gd name="T51" fmla="*/ 0 h 203"/>
                <a:gd name="T52" fmla="*/ 0 w 200"/>
                <a:gd name="T53" fmla="*/ 0 h 203"/>
                <a:gd name="T54" fmla="*/ 0 w 200"/>
                <a:gd name="T55" fmla="*/ 0 h 203"/>
                <a:gd name="T56" fmla="*/ 0 w 200"/>
                <a:gd name="T57" fmla="*/ 0 h 203"/>
                <a:gd name="T58" fmla="*/ 0 w 200"/>
                <a:gd name="T59" fmla="*/ 0 h 203"/>
                <a:gd name="T60" fmla="*/ 0 w 200"/>
                <a:gd name="T61" fmla="*/ 0 h 203"/>
                <a:gd name="T62" fmla="*/ 0 w 200"/>
                <a:gd name="T63" fmla="*/ 0 h 203"/>
                <a:gd name="T64" fmla="*/ 0 w 200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0"/>
                <a:gd name="T100" fmla="*/ 0 h 203"/>
                <a:gd name="T101" fmla="*/ 200 w 200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0" h="203">
                  <a:moveTo>
                    <a:pt x="102" y="203"/>
                  </a:moveTo>
                  <a:lnTo>
                    <a:pt x="82" y="200"/>
                  </a:lnTo>
                  <a:lnTo>
                    <a:pt x="63" y="192"/>
                  </a:lnTo>
                  <a:lnTo>
                    <a:pt x="46" y="182"/>
                  </a:lnTo>
                  <a:lnTo>
                    <a:pt x="31" y="169"/>
                  </a:lnTo>
                  <a:lnTo>
                    <a:pt x="19" y="153"/>
                  </a:lnTo>
                  <a:lnTo>
                    <a:pt x="9" y="136"/>
                  </a:lnTo>
                  <a:lnTo>
                    <a:pt x="3" y="116"/>
                  </a:lnTo>
                  <a:lnTo>
                    <a:pt x="0" y="95"/>
                  </a:lnTo>
                  <a:lnTo>
                    <a:pt x="3" y="74"/>
                  </a:lnTo>
                  <a:lnTo>
                    <a:pt x="8" y="56"/>
                  </a:lnTo>
                  <a:lnTo>
                    <a:pt x="17" y="39"/>
                  </a:lnTo>
                  <a:lnTo>
                    <a:pt x="28" y="26"/>
                  </a:lnTo>
                  <a:lnTo>
                    <a:pt x="43" y="14"/>
                  </a:lnTo>
                  <a:lnTo>
                    <a:pt x="59" y="6"/>
                  </a:lnTo>
                  <a:lnTo>
                    <a:pt x="78" y="1"/>
                  </a:lnTo>
                  <a:lnTo>
                    <a:pt x="98" y="0"/>
                  </a:lnTo>
                  <a:lnTo>
                    <a:pt x="118" y="3"/>
                  </a:lnTo>
                  <a:lnTo>
                    <a:pt x="137" y="10"/>
                  </a:lnTo>
                  <a:lnTo>
                    <a:pt x="154" y="21"/>
                  </a:lnTo>
                  <a:lnTo>
                    <a:pt x="169" y="34"/>
                  </a:lnTo>
                  <a:lnTo>
                    <a:pt x="181" y="50"/>
                  </a:lnTo>
                  <a:lnTo>
                    <a:pt x="192" y="67"/>
                  </a:lnTo>
                  <a:lnTo>
                    <a:pt x="198" y="87"/>
                  </a:lnTo>
                  <a:lnTo>
                    <a:pt x="200" y="108"/>
                  </a:lnTo>
                  <a:lnTo>
                    <a:pt x="198" y="128"/>
                  </a:lnTo>
                  <a:lnTo>
                    <a:pt x="193" y="147"/>
                  </a:lnTo>
                  <a:lnTo>
                    <a:pt x="183" y="163"/>
                  </a:lnTo>
                  <a:lnTo>
                    <a:pt x="172" y="177"/>
                  </a:lnTo>
                  <a:lnTo>
                    <a:pt x="157" y="188"/>
                  </a:lnTo>
                  <a:lnTo>
                    <a:pt x="141" y="197"/>
                  </a:lnTo>
                  <a:lnTo>
                    <a:pt x="122" y="202"/>
                  </a:lnTo>
                  <a:lnTo>
                    <a:pt x="102" y="2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82" name="Freeform 686"/>
            <p:cNvSpPr>
              <a:spLocks/>
            </p:cNvSpPr>
            <p:nvPr/>
          </p:nvSpPr>
          <p:spPr bwMode="auto">
            <a:xfrm>
              <a:off x="4427" y="2272"/>
              <a:ext cx="19" cy="17"/>
            </a:xfrm>
            <a:custGeom>
              <a:avLst/>
              <a:gdLst>
                <a:gd name="T0" fmla="*/ 0 w 198"/>
                <a:gd name="T1" fmla="*/ 0 h 203"/>
                <a:gd name="T2" fmla="*/ 0 w 198"/>
                <a:gd name="T3" fmla="*/ 0 h 203"/>
                <a:gd name="T4" fmla="*/ 0 w 198"/>
                <a:gd name="T5" fmla="*/ 0 h 203"/>
                <a:gd name="T6" fmla="*/ 0 w 198"/>
                <a:gd name="T7" fmla="*/ 0 h 203"/>
                <a:gd name="T8" fmla="*/ 0 w 198"/>
                <a:gd name="T9" fmla="*/ 0 h 203"/>
                <a:gd name="T10" fmla="*/ 0 w 198"/>
                <a:gd name="T11" fmla="*/ 0 h 203"/>
                <a:gd name="T12" fmla="*/ 0 w 198"/>
                <a:gd name="T13" fmla="*/ 0 h 203"/>
                <a:gd name="T14" fmla="*/ 0 w 198"/>
                <a:gd name="T15" fmla="*/ 0 h 203"/>
                <a:gd name="T16" fmla="*/ 0 w 198"/>
                <a:gd name="T17" fmla="*/ 0 h 203"/>
                <a:gd name="T18" fmla="*/ 0 w 198"/>
                <a:gd name="T19" fmla="*/ 0 h 203"/>
                <a:gd name="T20" fmla="*/ 0 w 198"/>
                <a:gd name="T21" fmla="*/ 0 h 203"/>
                <a:gd name="T22" fmla="*/ 0 w 198"/>
                <a:gd name="T23" fmla="*/ 0 h 203"/>
                <a:gd name="T24" fmla="*/ 0 w 198"/>
                <a:gd name="T25" fmla="*/ 0 h 203"/>
                <a:gd name="T26" fmla="*/ 0 w 198"/>
                <a:gd name="T27" fmla="*/ 0 h 203"/>
                <a:gd name="T28" fmla="*/ 0 w 198"/>
                <a:gd name="T29" fmla="*/ 0 h 203"/>
                <a:gd name="T30" fmla="*/ 0 w 198"/>
                <a:gd name="T31" fmla="*/ 0 h 203"/>
                <a:gd name="T32" fmla="*/ 0 w 198"/>
                <a:gd name="T33" fmla="*/ 0 h 203"/>
                <a:gd name="T34" fmla="*/ 0 w 198"/>
                <a:gd name="T35" fmla="*/ 0 h 203"/>
                <a:gd name="T36" fmla="*/ 0 w 198"/>
                <a:gd name="T37" fmla="*/ 0 h 203"/>
                <a:gd name="T38" fmla="*/ 0 w 198"/>
                <a:gd name="T39" fmla="*/ 0 h 203"/>
                <a:gd name="T40" fmla="*/ 0 w 198"/>
                <a:gd name="T41" fmla="*/ 0 h 203"/>
                <a:gd name="T42" fmla="*/ 0 w 198"/>
                <a:gd name="T43" fmla="*/ 0 h 203"/>
                <a:gd name="T44" fmla="*/ 0 w 198"/>
                <a:gd name="T45" fmla="*/ 0 h 203"/>
                <a:gd name="T46" fmla="*/ 0 w 198"/>
                <a:gd name="T47" fmla="*/ 0 h 203"/>
                <a:gd name="T48" fmla="*/ 0 w 198"/>
                <a:gd name="T49" fmla="*/ 0 h 203"/>
                <a:gd name="T50" fmla="*/ 0 w 198"/>
                <a:gd name="T51" fmla="*/ 0 h 203"/>
                <a:gd name="T52" fmla="*/ 0 w 198"/>
                <a:gd name="T53" fmla="*/ 0 h 203"/>
                <a:gd name="T54" fmla="*/ 0 w 198"/>
                <a:gd name="T55" fmla="*/ 0 h 203"/>
                <a:gd name="T56" fmla="*/ 0 w 198"/>
                <a:gd name="T57" fmla="*/ 0 h 203"/>
                <a:gd name="T58" fmla="*/ 0 w 198"/>
                <a:gd name="T59" fmla="*/ 0 h 203"/>
                <a:gd name="T60" fmla="*/ 0 w 198"/>
                <a:gd name="T61" fmla="*/ 0 h 203"/>
                <a:gd name="T62" fmla="*/ 0 w 198"/>
                <a:gd name="T63" fmla="*/ 0 h 203"/>
                <a:gd name="T64" fmla="*/ 0 w 198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203"/>
                <a:gd name="T101" fmla="*/ 198 w 198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203">
                  <a:moveTo>
                    <a:pt x="101" y="203"/>
                  </a:moveTo>
                  <a:lnTo>
                    <a:pt x="81" y="200"/>
                  </a:lnTo>
                  <a:lnTo>
                    <a:pt x="63" y="192"/>
                  </a:lnTo>
                  <a:lnTo>
                    <a:pt x="46" y="182"/>
                  </a:lnTo>
                  <a:lnTo>
                    <a:pt x="31" y="169"/>
                  </a:lnTo>
                  <a:lnTo>
                    <a:pt x="18" y="153"/>
                  </a:lnTo>
                  <a:lnTo>
                    <a:pt x="8" y="135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4"/>
                  </a:lnTo>
                  <a:lnTo>
                    <a:pt x="7" y="56"/>
                  </a:lnTo>
                  <a:lnTo>
                    <a:pt x="16" y="39"/>
                  </a:lnTo>
                  <a:lnTo>
                    <a:pt x="28" y="26"/>
                  </a:lnTo>
                  <a:lnTo>
                    <a:pt x="43" y="14"/>
                  </a:lnTo>
                  <a:lnTo>
                    <a:pt x="59" y="6"/>
                  </a:lnTo>
                  <a:lnTo>
                    <a:pt x="77" y="1"/>
                  </a:lnTo>
                  <a:lnTo>
                    <a:pt x="97" y="0"/>
                  </a:lnTo>
                  <a:lnTo>
                    <a:pt x="117" y="3"/>
                  </a:lnTo>
                  <a:lnTo>
                    <a:pt x="135" y="10"/>
                  </a:lnTo>
                  <a:lnTo>
                    <a:pt x="153" y="21"/>
                  </a:lnTo>
                  <a:lnTo>
                    <a:pt x="168" y="34"/>
                  </a:lnTo>
                  <a:lnTo>
                    <a:pt x="180" y="49"/>
                  </a:lnTo>
                  <a:lnTo>
                    <a:pt x="190" y="67"/>
                  </a:lnTo>
                  <a:lnTo>
                    <a:pt x="196" y="87"/>
                  </a:lnTo>
                  <a:lnTo>
                    <a:pt x="198" y="107"/>
                  </a:lnTo>
                  <a:lnTo>
                    <a:pt x="196" y="128"/>
                  </a:lnTo>
                  <a:lnTo>
                    <a:pt x="191" y="147"/>
                  </a:lnTo>
                  <a:lnTo>
                    <a:pt x="182" y="163"/>
                  </a:lnTo>
                  <a:lnTo>
                    <a:pt x="171" y="177"/>
                  </a:lnTo>
                  <a:lnTo>
                    <a:pt x="156" y="188"/>
                  </a:lnTo>
                  <a:lnTo>
                    <a:pt x="139" y="196"/>
                  </a:lnTo>
                  <a:lnTo>
                    <a:pt x="121" y="202"/>
                  </a:lnTo>
                  <a:lnTo>
                    <a:pt x="101" y="2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83" name="Freeform 687"/>
            <p:cNvSpPr>
              <a:spLocks/>
            </p:cNvSpPr>
            <p:nvPr/>
          </p:nvSpPr>
          <p:spPr bwMode="auto">
            <a:xfrm>
              <a:off x="4379" y="2243"/>
              <a:ext cx="34" cy="18"/>
            </a:xfrm>
            <a:custGeom>
              <a:avLst/>
              <a:gdLst>
                <a:gd name="T0" fmla="*/ 0 w 342"/>
                <a:gd name="T1" fmla="*/ 0 h 217"/>
                <a:gd name="T2" fmla="*/ 0 w 342"/>
                <a:gd name="T3" fmla="*/ 0 h 217"/>
                <a:gd name="T4" fmla="*/ 0 w 342"/>
                <a:gd name="T5" fmla="*/ 0 h 217"/>
                <a:gd name="T6" fmla="*/ 0 w 342"/>
                <a:gd name="T7" fmla="*/ 0 h 217"/>
                <a:gd name="T8" fmla="*/ 0 w 342"/>
                <a:gd name="T9" fmla="*/ 0 h 217"/>
                <a:gd name="T10" fmla="*/ 0 w 342"/>
                <a:gd name="T11" fmla="*/ 0 h 217"/>
                <a:gd name="T12" fmla="*/ 0 w 342"/>
                <a:gd name="T13" fmla="*/ 0 h 217"/>
                <a:gd name="T14" fmla="*/ 0 w 342"/>
                <a:gd name="T15" fmla="*/ 0 h 217"/>
                <a:gd name="T16" fmla="*/ 0 w 342"/>
                <a:gd name="T17" fmla="*/ 0 h 217"/>
                <a:gd name="T18" fmla="*/ 0 w 342"/>
                <a:gd name="T19" fmla="*/ 0 h 217"/>
                <a:gd name="T20" fmla="*/ 0 w 342"/>
                <a:gd name="T21" fmla="*/ 0 h 217"/>
                <a:gd name="T22" fmla="*/ 0 w 342"/>
                <a:gd name="T23" fmla="*/ 0 h 217"/>
                <a:gd name="T24" fmla="*/ 0 w 342"/>
                <a:gd name="T25" fmla="*/ 0 h 217"/>
                <a:gd name="T26" fmla="*/ 0 w 342"/>
                <a:gd name="T27" fmla="*/ 0 h 217"/>
                <a:gd name="T28" fmla="*/ 0 w 342"/>
                <a:gd name="T29" fmla="*/ 0 h 217"/>
                <a:gd name="T30" fmla="*/ 0 w 342"/>
                <a:gd name="T31" fmla="*/ 0 h 217"/>
                <a:gd name="T32" fmla="*/ 0 w 342"/>
                <a:gd name="T33" fmla="*/ 0 h 217"/>
                <a:gd name="T34" fmla="*/ 0 w 342"/>
                <a:gd name="T35" fmla="*/ 0 h 217"/>
                <a:gd name="T36" fmla="*/ 0 w 342"/>
                <a:gd name="T37" fmla="*/ 0 h 2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2"/>
                <a:gd name="T58" fmla="*/ 0 h 217"/>
                <a:gd name="T59" fmla="*/ 342 w 342"/>
                <a:gd name="T60" fmla="*/ 217 h 2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2" h="217">
                  <a:moveTo>
                    <a:pt x="106" y="0"/>
                  </a:moveTo>
                  <a:lnTo>
                    <a:pt x="230" y="7"/>
                  </a:lnTo>
                  <a:lnTo>
                    <a:pt x="278" y="20"/>
                  </a:lnTo>
                  <a:lnTo>
                    <a:pt x="312" y="46"/>
                  </a:lnTo>
                  <a:lnTo>
                    <a:pt x="334" y="81"/>
                  </a:lnTo>
                  <a:lnTo>
                    <a:pt x="342" y="120"/>
                  </a:lnTo>
                  <a:lnTo>
                    <a:pt x="336" y="158"/>
                  </a:lnTo>
                  <a:lnTo>
                    <a:pt x="317" y="191"/>
                  </a:lnTo>
                  <a:lnTo>
                    <a:pt x="283" y="212"/>
                  </a:lnTo>
                  <a:lnTo>
                    <a:pt x="235" y="217"/>
                  </a:lnTo>
                  <a:lnTo>
                    <a:pt x="111" y="210"/>
                  </a:lnTo>
                  <a:lnTo>
                    <a:pt x="63" y="198"/>
                  </a:lnTo>
                  <a:lnTo>
                    <a:pt x="29" y="172"/>
                  </a:lnTo>
                  <a:lnTo>
                    <a:pt x="8" y="137"/>
                  </a:lnTo>
                  <a:lnTo>
                    <a:pt x="0" y="97"/>
                  </a:lnTo>
                  <a:lnTo>
                    <a:pt x="7" y="59"/>
                  </a:lnTo>
                  <a:lnTo>
                    <a:pt x="26" y="27"/>
                  </a:lnTo>
                  <a:lnTo>
                    <a:pt x="59" y="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84" name="Freeform 688"/>
            <p:cNvSpPr>
              <a:spLocks/>
            </p:cNvSpPr>
            <p:nvPr/>
          </p:nvSpPr>
          <p:spPr bwMode="auto">
            <a:xfrm>
              <a:off x="4348" y="2268"/>
              <a:ext cx="28" cy="18"/>
            </a:xfrm>
            <a:custGeom>
              <a:avLst/>
              <a:gdLst>
                <a:gd name="T0" fmla="*/ 0 w 282"/>
                <a:gd name="T1" fmla="*/ 0 h 214"/>
                <a:gd name="T2" fmla="*/ 0 w 282"/>
                <a:gd name="T3" fmla="*/ 0 h 214"/>
                <a:gd name="T4" fmla="*/ 0 w 282"/>
                <a:gd name="T5" fmla="*/ 0 h 214"/>
                <a:gd name="T6" fmla="*/ 0 w 282"/>
                <a:gd name="T7" fmla="*/ 0 h 214"/>
                <a:gd name="T8" fmla="*/ 0 w 282"/>
                <a:gd name="T9" fmla="*/ 0 h 214"/>
                <a:gd name="T10" fmla="*/ 0 w 282"/>
                <a:gd name="T11" fmla="*/ 0 h 214"/>
                <a:gd name="T12" fmla="*/ 0 w 282"/>
                <a:gd name="T13" fmla="*/ 0 h 214"/>
                <a:gd name="T14" fmla="*/ 0 w 282"/>
                <a:gd name="T15" fmla="*/ 0 h 214"/>
                <a:gd name="T16" fmla="*/ 0 w 282"/>
                <a:gd name="T17" fmla="*/ 0 h 214"/>
                <a:gd name="T18" fmla="*/ 0 w 282"/>
                <a:gd name="T19" fmla="*/ 0 h 214"/>
                <a:gd name="T20" fmla="*/ 0 w 282"/>
                <a:gd name="T21" fmla="*/ 0 h 214"/>
                <a:gd name="T22" fmla="*/ 0 w 282"/>
                <a:gd name="T23" fmla="*/ 0 h 214"/>
                <a:gd name="T24" fmla="*/ 0 w 282"/>
                <a:gd name="T25" fmla="*/ 0 h 214"/>
                <a:gd name="T26" fmla="*/ 0 w 282"/>
                <a:gd name="T27" fmla="*/ 0 h 214"/>
                <a:gd name="T28" fmla="*/ 0 w 282"/>
                <a:gd name="T29" fmla="*/ 0 h 214"/>
                <a:gd name="T30" fmla="*/ 0 w 282"/>
                <a:gd name="T31" fmla="*/ 0 h 214"/>
                <a:gd name="T32" fmla="*/ 0 w 282"/>
                <a:gd name="T33" fmla="*/ 0 h 214"/>
                <a:gd name="T34" fmla="*/ 0 w 282"/>
                <a:gd name="T35" fmla="*/ 0 h 214"/>
                <a:gd name="T36" fmla="*/ 0 w 282"/>
                <a:gd name="T37" fmla="*/ 0 h 2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2"/>
                <a:gd name="T58" fmla="*/ 0 h 214"/>
                <a:gd name="T59" fmla="*/ 282 w 282"/>
                <a:gd name="T60" fmla="*/ 214 h 2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2" h="214">
                  <a:moveTo>
                    <a:pt x="105" y="0"/>
                  </a:moveTo>
                  <a:lnTo>
                    <a:pt x="171" y="4"/>
                  </a:lnTo>
                  <a:lnTo>
                    <a:pt x="219" y="16"/>
                  </a:lnTo>
                  <a:lnTo>
                    <a:pt x="254" y="42"/>
                  </a:lnTo>
                  <a:lnTo>
                    <a:pt x="274" y="76"/>
                  </a:lnTo>
                  <a:lnTo>
                    <a:pt x="282" y="115"/>
                  </a:lnTo>
                  <a:lnTo>
                    <a:pt x="276" y="153"/>
                  </a:lnTo>
                  <a:lnTo>
                    <a:pt x="256" y="187"/>
                  </a:lnTo>
                  <a:lnTo>
                    <a:pt x="223" y="208"/>
                  </a:lnTo>
                  <a:lnTo>
                    <a:pt x="176" y="214"/>
                  </a:lnTo>
                  <a:lnTo>
                    <a:pt x="110" y="210"/>
                  </a:lnTo>
                  <a:lnTo>
                    <a:pt x="63" y="198"/>
                  </a:lnTo>
                  <a:lnTo>
                    <a:pt x="28" y="172"/>
                  </a:lnTo>
                  <a:lnTo>
                    <a:pt x="7" y="137"/>
                  </a:lnTo>
                  <a:lnTo>
                    <a:pt x="0" y="97"/>
                  </a:lnTo>
                  <a:lnTo>
                    <a:pt x="6" y="59"/>
                  </a:lnTo>
                  <a:lnTo>
                    <a:pt x="25" y="27"/>
                  </a:lnTo>
                  <a:lnTo>
                    <a:pt x="58" y="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85" name="Freeform 689"/>
            <p:cNvSpPr>
              <a:spLocks/>
            </p:cNvSpPr>
            <p:nvPr/>
          </p:nvSpPr>
          <p:spPr bwMode="auto">
            <a:xfrm>
              <a:off x="4420" y="2246"/>
              <a:ext cx="34" cy="18"/>
            </a:xfrm>
            <a:custGeom>
              <a:avLst/>
              <a:gdLst>
                <a:gd name="T0" fmla="*/ 0 w 341"/>
                <a:gd name="T1" fmla="*/ 0 h 217"/>
                <a:gd name="T2" fmla="*/ 0 w 341"/>
                <a:gd name="T3" fmla="*/ 0 h 217"/>
                <a:gd name="T4" fmla="*/ 0 w 341"/>
                <a:gd name="T5" fmla="*/ 0 h 217"/>
                <a:gd name="T6" fmla="*/ 0 w 341"/>
                <a:gd name="T7" fmla="*/ 0 h 217"/>
                <a:gd name="T8" fmla="*/ 0 w 341"/>
                <a:gd name="T9" fmla="*/ 0 h 217"/>
                <a:gd name="T10" fmla="*/ 0 w 341"/>
                <a:gd name="T11" fmla="*/ 0 h 217"/>
                <a:gd name="T12" fmla="*/ 0 w 341"/>
                <a:gd name="T13" fmla="*/ 0 h 217"/>
                <a:gd name="T14" fmla="*/ 0 w 341"/>
                <a:gd name="T15" fmla="*/ 0 h 217"/>
                <a:gd name="T16" fmla="*/ 0 w 341"/>
                <a:gd name="T17" fmla="*/ 0 h 217"/>
                <a:gd name="T18" fmla="*/ 0 w 341"/>
                <a:gd name="T19" fmla="*/ 0 h 217"/>
                <a:gd name="T20" fmla="*/ 0 w 341"/>
                <a:gd name="T21" fmla="*/ 0 h 217"/>
                <a:gd name="T22" fmla="*/ 0 w 341"/>
                <a:gd name="T23" fmla="*/ 0 h 217"/>
                <a:gd name="T24" fmla="*/ 0 w 341"/>
                <a:gd name="T25" fmla="*/ 0 h 217"/>
                <a:gd name="T26" fmla="*/ 0 w 341"/>
                <a:gd name="T27" fmla="*/ 0 h 217"/>
                <a:gd name="T28" fmla="*/ 0 w 341"/>
                <a:gd name="T29" fmla="*/ 0 h 217"/>
                <a:gd name="T30" fmla="*/ 0 w 341"/>
                <a:gd name="T31" fmla="*/ 0 h 217"/>
                <a:gd name="T32" fmla="*/ 0 w 341"/>
                <a:gd name="T33" fmla="*/ 0 h 217"/>
                <a:gd name="T34" fmla="*/ 0 w 341"/>
                <a:gd name="T35" fmla="*/ 0 h 217"/>
                <a:gd name="T36" fmla="*/ 0 w 341"/>
                <a:gd name="T37" fmla="*/ 0 h 2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1"/>
                <a:gd name="T58" fmla="*/ 0 h 217"/>
                <a:gd name="T59" fmla="*/ 341 w 341"/>
                <a:gd name="T60" fmla="*/ 217 h 2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1" h="217">
                  <a:moveTo>
                    <a:pt x="106" y="0"/>
                  </a:moveTo>
                  <a:lnTo>
                    <a:pt x="229" y="7"/>
                  </a:lnTo>
                  <a:lnTo>
                    <a:pt x="277" y="20"/>
                  </a:lnTo>
                  <a:lnTo>
                    <a:pt x="312" y="46"/>
                  </a:lnTo>
                  <a:lnTo>
                    <a:pt x="333" y="81"/>
                  </a:lnTo>
                  <a:lnTo>
                    <a:pt x="341" y="120"/>
                  </a:lnTo>
                  <a:lnTo>
                    <a:pt x="334" y="158"/>
                  </a:lnTo>
                  <a:lnTo>
                    <a:pt x="315" y="190"/>
                  </a:lnTo>
                  <a:lnTo>
                    <a:pt x="282" y="212"/>
                  </a:lnTo>
                  <a:lnTo>
                    <a:pt x="234" y="217"/>
                  </a:lnTo>
                  <a:lnTo>
                    <a:pt x="111" y="210"/>
                  </a:lnTo>
                  <a:lnTo>
                    <a:pt x="63" y="198"/>
                  </a:lnTo>
                  <a:lnTo>
                    <a:pt x="29" y="172"/>
                  </a:lnTo>
                  <a:lnTo>
                    <a:pt x="7" y="137"/>
                  </a:lnTo>
                  <a:lnTo>
                    <a:pt x="0" y="98"/>
                  </a:lnTo>
                  <a:lnTo>
                    <a:pt x="6" y="60"/>
                  </a:lnTo>
                  <a:lnTo>
                    <a:pt x="25" y="28"/>
                  </a:lnTo>
                  <a:lnTo>
                    <a:pt x="59" y="6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86" name="Freeform 690"/>
            <p:cNvSpPr>
              <a:spLocks/>
            </p:cNvSpPr>
            <p:nvPr/>
          </p:nvSpPr>
          <p:spPr bwMode="auto">
            <a:xfrm>
              <a:off x="4460" y="2247"/>
              <a:ext cx="21" cy="44"/>
            </a:xfrm>
            <a:custGeom>
              <a:avLst/>
              <a:gdLst>
                <a:gd name="T0" fmla="*/ 0 w 213"/>
                <a:gd name="T1" fmla="*/ 0 h 523"/>
                <a:gd name="T2" fmla="*/ 0 w 213"/>
                <a:gd name="T3" fmla="*/ 0 h 523"/>
                <a:gd name="T4" fmla="*/ 0 w 213"/>
                <a:gd name="T5" fmla="*/ 0 h 523"/>
                <a:gd name="T6" fmla="*/ 0 w 213"/>
                <a:gd name="T7" fmla="*/ 0 h 523"/>
                <a:gd name="T8" fmla="*/ 0 w 213"/>
                <a:gd name="T9" fmla="*/ 0 h 523"/>
                <a:gd name="T10" fmla="*/ 0 w 213"/>
                <a:gd name="T11" fmla="*/ 0 h 523"/>
                <a:gd name="T12" fmla="*/ 0 w 213"/>
                <a:gd name="T13" fmla="*/ 0 h 523"/>
                <a:gd name="T14" fmla="*/ 0 w 213"/>
                <a:gd name="T15" fmla="*/ 0 h 523"/>
                <a:gd name="T16" fmla="*/ 0 w 213"/>
                <a:gd name="T17" fmla="*/ 0 h 523"/>
                <a:gd name="T18" fmla="*/ 0 w 213"/>
                <a:gd name="T19" fmla="*/ 0 h 523"/>
                <a:gd name="T20" fmla="*/ 0 w 213"/>
                <a:gd name="T21" fmla="*/ 0 h 523"/>
                <a:gd name="T22" fmla="*/ 0 w 213"/>
                <a:gd name="T23" fmla="*/ 0 h 523"/>
                <a:gd name="T24" fmla="*/ 0 w 213"/>
                <a:gd name="T25" fmla="*/ 0 h 523"/>
                <a:gd name="T26" fmla="*/ 0 w 213"/>
                <a:gd name="T27" fmla="*/ 0 h 523"/>
                <a:gd name="T28" fmla="*/ 0 w 213"/>
                <a:gd name="T29" fmla="*/ 0 h 523"/>
                <a:gd name="T30" fmla="*/ 0 w 213"/>
                <a:gd name="T31" fmla="*/ 0 h 523"/>
                <a:gd name="T32" fmla="*/ 0 w 213"/>
                <a:gd name="T33" fmla="*/ 0 h 523"/>
                <a:gd name="T34" fmla="*/ 0 w 213"/>
                <a:gd name="T35" fmla="*/ 0 h 523"/>
                <a:gd name="T36" fmla="*/ 0 w 213"/>
                <a:gd name="T37" fmla="*/ 0 h 523"/>
                <a:gd name="T38" fmla="*/ 0 w 213"/>
                <a:gd name="T39" fmla="*/ 0 h 523"/>
                <a:gd name="T40" fmla="*/ 0 w 213"/>
                <a:gd name="T41" fmla="*/ 0 h 523"/>
                <a:gd name="T42" fmla="*/ 0 w 213"/>
                <a:gd name="T43" fmla="*/ 0 h 523"/>
                <a:gd name="T44" fmla="*/ 0 w 213"/>
                <a:gd name="T45" fmla="*/ 0 h 523"/>
                <a:gd name="T46" fmla="*/ 0 w 213"/>
                <a:gd name="T47" fmla="*/ 0 h 523"/>
                <a:gd name="T48" fmla="*/ 0 w 213"/>
                <a:gd name="T49" fmla="*/ 0 h 523"/>
                <a:gd name="T50" fmla="*/ 0 w 213"/>
                <a:gd name="T51" fmla="*/ 0 h 523"/>
                <a:gd name="T52" fmla="*/ 0 w 213"/>
                <a:gd name="T53" fmla="*/ 0 h 523"/>
                <a:gd name="T54" fmla="*/ 0 w 213"/>
                <a:gd name="T55" fmla="*/ 0 h 523"/>
                <a:gd name="T56" fmla="*/ 0 w 213"/>
                <a:gd name="T57" fmla="*/ 0 h 523"/>
                <a:gd name="T58" fmla="*/ 0 w 213"/>
                <a:gd name="T59" fmla="*/ 0 h 523"/>
                <a:gd name="T60" fmla="*/ 0 w 213"/>
                <a:gd name="T61" fmla="*/ 0 h 523"/>
                <a:gd name="T62" fmla="*/ 0 w 213"/>
                <a:gd name="T63" fmla="*/ 0 h 523"/>
                <a:gd name="T64" fmla="*/ 0 w 213"/>
                <a:gd name="T65" fmla="*/ 0 h 523"/>
                <a:gd name="T66" fmla="*/ 0 w 213"/>
                <a:gd name="T67" fmla="*/ 0 h 523"/>
                <a:gd name="T68" fmla="*/ 0 w 213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3"/>
                <a:gd name="T106" fmla="*/ 0 h 523"/>
                <a:gd name="T107" fmla="*/ 213 w 213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3" h="523">
                  <a:moveTo>
                    <a:pt x="7" y="415"/>
                  </a:moveTo>
                  <a:lnTo>
                    <a:pt x="0" y="98"/>
                  </a:lnTo>
                  <a:lnTo>
                    <a:pt x="1" y="74"/>
                  </a:lnTo>
                  <a:lnTo>
                    <a:pt x="7" y="53"/>
                  </a:lnTo>
                  <a:lnTo>
                    <a:pt x="17" y="36"/>
                  </a:lnTo>
                  <a:lnTo>
                    <a:pt x="29" y="22"/>
                  </a:lnTo>
                  <a:lnTo>
                    <a:pt x="44" y="12"/>
                  </a:lnTo>
                  <a:lnTo>
                    <a:pt x="62" y="5"/>
                  </a:lnTo>
                  <a:lnTo>
                    <a:pt x="80" y="1"/>
                  </a:lnTo>
                  <a:lnTo>
                    <a:pt x="99" y="0"/>
                  </a:lnTo>
                  <a:lnTo>
                    <a:pt x="118" y="3"/>
                  </a:lnTo>
                  <a:lnTo>
                    <a:pt x="138" y="9"/>
                  </a:lnTo>
                  <a:lnTo>
                    <a:pt x="155" y="18"/>
                  </a:lnTo>
                  <a:lnTo>
                    <a:pt x="171" y="31"/>
                  </a:lnTo>
                  <a:lnTo>
                    <a:pt x="185" y="46"/>
                  </a:lnTo>
                  <a:lnTo>
                    <a:pt x="196" y="65"/>
                  </a:lnTo>
                  <a:lnTo>
                    <a:pt x="203" y="86"/>
                  </a:lnTo>
                  <a:lnTo>
                    <a:pt x="206" y="110"/>
                  </a:lnTo>
                  <a:lnTo>
                    <a:pt x="213" y="427"/>
                  </a:lnTo>
                  <a:lnTo>
                    <a:pt x="211" y="452"/>
                  </a:lnTo>
                  <a:lnTo>
                    <a:pt x="206" y="473"/>
                  </a:lnTo>
                  <a:lnTo>
                    <a:pt x="196" y="489"/>
                  </a:lnTo>
                  <a:lnTo>
                    <a:pt x="183" y="502"/>
                  </a:lnTo>
                  <a:lnTo>
                    <a:pt x="168" y="512"/>
                  </a:lnTo>
                  <a:lnTo>
                    <a:pt x="151" y="518"/>
                  </a:lnTo>
                  <a:lnTo>
                    <a:pt x="133" y="522"/>
                  </a:lnTo>
                  <a:lnTo>
                    <a:pt x="113" y="523"/>
                  </a:lnTo>
                  <a:lnTo>
                    <a:pt x="92" y="521"/>
                  </a:lnTo>
                  <a:lnTo>
                    <a:pt x="73" y="516"/>
                  </a:lnTo>
                  <a:lnTo>
                    <a:pt x="55" y="507"/>
                  </a:lnTo>
                  <a:lnTo>
                    <a:pt x="40" y="494"/>
                  </a:lnTo>
                  <a:lnTo>
                    <a:pt x="27" y="479"/>
                  </a:lnTo>
                  <a:lnTo>
                    <a:pt x="18" y="460"/>
                  </a:lnTo>
                  <a:lnTo>
                    <a:pt x="11" y="439"/>
                  </a:lnTo>
                  <a:lnTo>
                    <a:pt x="7" y="4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87" name="Freeform 691"/>
            <p:cNvSpPr>
              <a:spLocks/>
            </p:cNvSpPr>
            <p:nvPr/>
          </p:nvSpPr>
          <p:spPr bwMode="auto">
            <a:xfrm>
              <a:off x="4386" y="2269"/>
              <a:ext cx="20" cy="17"/>
            </a:xfrm>
            <a:custGeom>
              <a:avLst/>
              <a:gdLst>
                <a:gd name="T0" fmla="*/ 0 w 199"/>
                <a:gd name="T1" fmla="*/ 0 h 203"/>
                <a:gd name="T2" fmla="*/ 0 w 199"/>
                <a:gd name="T3" fmla="*/ 0 h 203"/>
                <a:gd name="T4" fmla="*/ 0 w 199"/>
                <a:gd name="T5" fmla="*/ 0 h 203"/>
                <a:gd name="T6" fmla="*/ 0 w 199"/>
                <a:gd name="T7" fmla="*/ 0 h 203"/>
                <a:gd name="T8" fmla="*/ 0 w 199"/>
                <a:gd name="T9" fmla="*/ 0 h 203"/>
                <a:gd name="T10" fmla="*/ 0 w 199"/>
                <a:gd name="T11" fmla="*/ 0 h 203"/>
                <a:gd name="T12" fmla="*/ 0 w 199"/>
                <a:gd name="T13" fmla="*/ 0 h 203"/>
                <a:gd name="T14" fmla="*/ 0 w 199"/>
                <a:gd name="T15" fmla="*/ 0 h 203"/>
                <a:gd name="T16" fmla="*/ 0 w 199"/>
                <a:gd name="T17" fmla="*/ 0 h 203"/>
                <a:gd name="T18" fmla="*/ 0 w 199"/>
                <a:gd name="T19" fmla="*/ 0 h 203"/>
                <a:gd name="T20" fmla="*/ 0 w 199"/>
                <a:gd name="T21" fmla="*/ 0 h 203"/>
                <a:gd name="T22" fmla="*/ 0 w 199"/>
                <a:gd name="T23" fmla="*/ 0 h 203"/>
                <a:gd name="T24" fmla="*/ 0 w 199"/>
                <a:gd name="T25" fmla="*/ 0 h 203"/>
                <a:gd name="T26" fmla="*/ 0 w 199"/>
                <a:gd name="T27" fmla="*/ 0 h 203"/>
                <a:gd name="T28" fmla="*/ 0 w 199"/>
                <a:gd name="T29" fmla="*/ 0 h 203"/>
                <a:gd name="T30" fmla="*/ 0 w 199"/>
                <a:gd name="T31" fmla="*/ 0 h 203"/>
                <a:gd name="T32" fmla="*/ 0 w 199"/>
                <a:gd name="T33" fmla="*/ 0 h 203"/>
                <a:gd name="T34" fmla="*/ 0 w 199"/>
                <a:gd name="T35" fmla="*/ 0 h 203"/>
                <a:gd name="T36" fmla="*/ 0 w 199"/>
                <a:gd name="T37" fmla="*/ 0 h 203"/>
                <a:gd name="T38" fmla="*/ 0 w 199"/>
                <a:gd name="T39" fmla="*/ 0 h 203"/>
                <a:gd name="T40" fmla="*/ 0 w 199"/>
                <a:gd name="T41" fmla="*/ 0 h 203"/>
                <a:gd name="T42" fmla="*/ 0 w 199"/>
                <a:gd name="T43" fmla="*/ 0 h 203"/>
                <a:gd name="T44" fmla="*/ 0 w 199"/>
                <a:gd name="T45" fmla="*/ 0 h 203"/>
                <a:gd name="T46" fmla="*/ 0 w 199"/>
                <a:gd name="T47" fmla="*/ 0 h 203"/>
                <a:gd name="T48" fmla="*/ 0 w 199"/>
                <a:gd name="T49" fmla="*/ 0 h 203"/>
                <a:gd name="T50" fmla="*/ 0 w 199"/>
                <a:gd name="T51" fmla="*/ 0 h 203"/>
                <a:gd name="T52" fmla="*/ 0 w 199"/>
                <a:gd name="T53" fmla="*/ 0 h 203"/>
                <a:gd name="T54" fmla="*/ 0 w 199"/>
                <a:gd name="T55" fmla="*/ 0 h 203"/>
                <a:gd name="T56" fmla="*/ 0 w 199"/>
                <a:gd name="T57" fmla="*/ 0 h 203"/>
                <a:gd name="T58" fmla="*/ 0 w 199"/>
                <a:gd name="T59" fmla="*/ 0 h 203"/>
                <a:gd name="T60" fmla="*/ 0 w 199"/>
                <a:gd name="T61" fmla="*/ 0 h 203"/>
                <a:gd name="T62" fmla="*/ 0 w 199"/>
                <a:gd name="T63" fmla="*/ 0 h 203"/>
                <a:gd name="T64" fmla="*/ 0 w 199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9"/>
                <a:gd name="T100" fmla="*/ 0 h 203"/>
                <a:gd name="T101" fmla="*/ 199 w 199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9" h="203">
                  <a:moveTo>
                    <a:pt x="101" y="203"/>
                  </a:moveTo>
                  <a:lnTo>
                    <a:pt x="81" y="199"/>
                  </a:lnTo>
                  <a:lnTo>
                    <a:pt x="63" y="192"/>
                  </a:lnTo>
                  <a:lnTo>
                    <a:pt x="45" y="182"/>
                  </a:lnTo>
                  <a:lnTo>
                    <a:pt x="30" y="168"/>
                  </a:lnTo>
                  <a:lnTo>
                    <a:pt x="18" y="153"/>
                  </a:lnTo>
                  <a:lnTo>
                    <a:pt x="8" y="135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4"/>
                  </a:lnTo>
                  <a:lnTo>
                    <a:pt x="7" y="56"/>
                  </a:lnTo>
                  <a:lnTo>
                    <a:pt x="16" y="39"/>
                  </a:lnTo>
                  <a:lnTo>
                    <a:pt x="27" y="26"/>
                  </a:lnTo>
                  <a:lnTo>
                    <a:pt x="42" y="14"/>
                  </a:lnTo>
                  <a:lnTo>
                    <a:pt x="59" y="6"/>
                  </a:lnTo>
                  <a:lnTo>
                    <a:pt x="77" y="1"/>
                  </a:lnTo>
                  <a:lnTo>
                    <a:pt x="97" y="0"/>
                  </a:lnTo>
                  <a:lnTo>
                    <a:pt x="117" y="3"/>
                  </a:lnTo>
                  <a:lnTo>
                    <a:pt x="136" y="10"/>
                  </a:lnTo>
                  <a:lnTo>
                    <a:pt x="153" y="20"/>
                  </a:lnTo>
                  <a:lnTo>
                    <a:pt x="168" y="34"/>
                  </a:lnTo>
                  <a:lnTo>
                    <a:pt x="181" y="49"/>
                  </a:lnTo>
                  <a:lnTo>
                    <a:pt x="191" y="67"/>
                  </a:lnTo>
                  <a:lnTo>
                    <a:pt x="197" y="87"/>
                  </a:lnTo>
                  <a:lnTo>
                    <a:pt x="199" y="107"/>
                  </a:lnTo>
                  <a:lnTo>
                    <a:pt x="197" y="128"/>
                  </a:lnTo>
                  <a:lnTo>
                    <a:pt x="192" y="147"/>
                  </a:lnTo>
                  <a:lnTo>
                    <a:pt x="183" y="163"/>
                  </a:lnTo>
                  <a:lnTo>
                    <a:pt x="171" y="177"/>
                  </a:lnTo>
                  <a:lnTo>
                    <a:pt x="156" y="188"/>
                  </a:lnTo>
                  <a:lnTo>
                    <a:pt x="140" y="196"/>
                  </a:lnTo>
                  <a:lnTo>
                    <a:pt x="122" y="202"/>
                  </a:lnTo>
                  <a:lnTo>
                    <a:pt x="101" y="20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88" name="Freeform 692"/>
            <p:cNvSpPr>
              <a:spLocks/>
            </p:cNvSpPr>
            <p:nvPr/>
          </p:nvSpPr>
          <p:spPr bwMode="auto">
            <a:xfrm>
              <a:off x="4427" y="2271"/>
              <a:ext cx="20" cy="17"/>
            </a:xfrm>
            <a:custGeom>
              <a:avLst/>
              <a:gdLst>
                <a:gd name="T0" fmla="*/ 0 w 198"/>
                <a:gd name="T1" fmla="*/ 0 h 202"/>
                <a:gd name="T2" fmla="*/ 0 w 198"/>
                <a:gd name="T3" fmla="*/ 0 h 202"/>
                <a:gd name="T4" fmla="*/ 0 w 198"/>
                <a:gd name="T5" fmla="*/ 0 h 202"/>
                <a:gd name="T6" fmla="*/ 0 w 198"/>
                <a:gd name="T7" fmla="*/ 0 h 202"/>
                <a:gd name="T8" fmla="*/ 0 w 198"/>
                <a:gd name="T9" fmla="*/ 0 h 202"/>
                <a:gd name="T10" fmla="*/ 0 w 198"/>
                <a:gd name="T11" fmla="*/ 0 h 202"/>
                <a:gd name="T12" fmla="*/ 0 w 198"/>
                <a:gd name="T13" fmla="*/ 0 h 202"/>
                <a:gd name="T14" fmla="*/ 0 w 198"/>
                <a:gd name="T15" fmla="*/ 0 h 202"/>
                <a:gd name="T16" fmla="*/ 0 w 198"/>
                <a:gd name="T17" fmla="*/ 0 h 202"/>
                <a:gd name="T18" fmla="*/ 0 w 198"/>
                <a:gd name="T19" fmla="*/ 0 h 202"/>
                <a:gd name="T20" fmla="*/ 0 w 198"/>
                <a:gd name="T21" fmla="*/ 0 h 202"/>
                <a:gd name="T22" fmla="*/ 0 w 198"/>
                <a:gd name="T23" fmla="*/ 0 h 202"/>
                <a:gd name="T24" fmla="*/ 0 w 198"/>
                <a:gd name="T25" fmla="*/ 0 h 202"/>
                <a:gd name="T26" fmla="*/ 0 w 198"/>
                <a:gd name="T27" fmla="*/ 0 h 202"/>
                <a:gd name="T28" fmla="*/ 0 w 198"/>
                <a:gd name="T29" fmla="*/ 0 h 202"/>
                <a:gd name="T30" fmla="*/ 0 w 198"/>
                <a:gd name="T31" fmla="*/ 0 h 202"/>
                <a:gd name="T32" fmla="*/ 0 w 198"/>
                <a:gd name="T33" fmla="*/ 0 h 202"/>
                <a:gd name="T34" fmla="*/ 0 w 198"/>
                <a:gd name="T35" fmla="*/ 0 h 202"/>
                <a:gd name="T36" fmla="*/ 0 w 198"/>
                <a:gd name="T37" fmla="*/ 0 h 202"/>
                <a:gd name="T38" fmla="*/ 0 w 198"/>
                <a:gd name="T39" fmla="*/ 0 h 202"/>
                <a:gd name="T40" fmla="*/ 0 w 198"/>
                <a:gd name="T41" fmla="*/ 0 h 202"/>
                <a:gd name="T42" fmla="*/ 0 w 198"/>
                <a:gd name="T43" fmla="*/ 0 h 202"/>
                <a:gd name="T44" fmla="*/ 0 w 198"/>
                <a:gd name="T45" fmla="*/ 0 h 202"/>
                <a:gd name="T46" fmla="*/ 0 w 198"/>
                <a:gd name="T47" fmla="*/ 0 h 202"/>
                <a:gd name="T48" fmla="*/ 0 w 198"/>
                <a:gd name="T49" fmla="*/ 0 h 202"/>
                <a:gd name="T50" fmla="*/ 0 w 198"/>
                <a:gd name="T51" fmla="*/ 0 h 202"/>
                <a:gd name="T52" fmla="*/ 0 w 198"/>
                <a:gd name="T53" fmla="*/ 0 h 202"/>
                <a:gd name="T54" fmla="*/ 0 w 198"/>
                <a:gd name="T55" fmla="*/ 0 h 202"/>
                <a:gd name="T56" fmla="*/ 0 w 198"/>
                <a:gd name="T57" fmla="*/ 0 h 202"/>
                <a:gd name="T58" fmla="*/ 0 w 198"/>
                <a:gd name="T59" fmla="*/ 0 h 202"/>
                <a:gd name="T60" fmla="*/ 0 w 198"/>
                <a:gd name="T61" fmla="*/ 0 h 202"/>
                <a:gd name="T62" fmla="*/ 0 w 198"/>
                <a:gd name="T63" fmla="*/ 0 h 202"/>
                <a:gd name="T64" fmla="*/ 0 w 198"/>
                <a:gd name="T65" fmla="*/ 0 h 2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202"/>
                <a:gd name="T101" fmla="*/ 198 w 198"/>
                <a:gd name="T102" fmla="*/ 202 h 2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202">
                  <a:moveTo>
                    <a:pt x="101" y="202"/>
                  </a:moveTo>
                  <a:lnTo>
                    <a:pt x="81" y="199"/>
                  </a:lnTo>
                  <a:lnTo>
                    <a:pt x="63" y="192"/>
                  </a:lnTo>
                  <a:lnTo>
                    <a:pt x="46" y="182"/>
                  </a:lnTo>
                  <a:lnTo>
                    <a:pt x="31" y="168"/>
                  </a:lnTo>
                  <a:lnTo>
                    <a:pt x="19" y="153"/>
                  </a:lnTo>
                  <a:lnTo>
                    <a:pt x="8" y="135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4"/>
                  </a:lnTo>
                  <a:lnTo>
                    <a:pt x="7" y="55"/>
                  </a:lnTo>
                  <a:lnTo>
                    <a:pt x="17" y="39"/>
                  </a:lnTo>
                  <a:lnTo>
                    <a:pt x="28" y="25"/>
                  </a:lnTo>
                  <a:lnTo>
                    <a:pt x="43" y="14"/>
                  </a:lnTo>
                  <a:lnTo>
                    <a:pt x="59" y="6"/>
                  </a:lnTo>
                  <a:lnTo>
                    <a:pt x="78" y="1"/>
                  </a:lnTo>
                  <a:lnTo>
                    <a:pt x="97" y="0"/>
                  </a:lnTo>
                  <a:lnTo>
                    <a:pt x="117" y="3"/>
                  </a:lnTo>
                  <a:lnTo>
                    <a:pt x="135" y="10"/>
                  </a:lnTo>
                  <a:lnTo>
                    <a:pt x="153" y="20"/>
                  </a:lnTo>
                  <a:lnTo>
                    <a:pt x="168" y="34"/>
                  </a:lnTo>
                  <a:lnTo>
                    <a:pt x="180" y="49"/>
                  </a:lnTo>
                  <a:lnTo>
                    <a:pt x="190" y="67"/>
                  </a:lnTo>
                  <a:lnTo>
                    <a:pt x="196" y="87"/>
                  </a:lnTo>
                  <a:lnTo>
                    <a:pt x="198" y="107"/>
                  </a:lnTo>
                  <a:lnTo>
                    <a:pt x="196" y="128"/>
                  </a:lnTo>
                  <a:lnTo>
                    <a:pt x="191" y="147"/>
                  </a:lnTo>
                  <a:lnTo>
                    <a:pt x="182" y="163"/>
                  </a:lnTo>
                  <a:lnTo>
                    <a:pt x="171" y="177"/>
                  </a:lnTo>
                  <a:lnTo>
                    <a:pt x="156" y="188"/>
                  </a:lnTo>
                  <a:lnTo>
                    <a:pt x="140" y="196"/>
                  </a:lnTo>
                  <a:lnTo>
                    <a:pt x="121" y="201"/>
                  </a:lnTo>
                  <a:lnTo>
                    <a:pt x="101" y="202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89" name="Freeform 693"/>
            <p:cNvSpPr>
              <a:spLocks/>
            </p:cNvSpPr>
            <p:nvPr/>
          </p:nvSpPr>
          <p:spPr bwMode="auto">
            <a:xfrm>
              <a:off x="4380" y="2242"/>
              <a:ext cx="34" cy="19"/>
            </a:xfrm>
            <a:custGeom>
              <a:avLst/>
              <a:gdLst>
                <a:gd name="T0" fmla="*/ 0 w 341"/>
                <a:gd name="T1" fmla="*/ 0 h 218"/>
                <a:gd name="T2" fmla="*/ 0 w 341"/>
                <a:gd name="T3" fmla="*/ 0 h 218"/>
                <a:gd name="T4" fmla="*/ 0 w 341"/>
                <a:gd name="T5" fmla="*/ 0 h 218"/>
                <a:gd name="T6" fmla="*/ 0 w 341"/>
                <a:gd name="T7" fmla="*/ 0 h 218"/>
                <a:gd name="T8" fmla="*/ 0 w 341"/>
                <a:gd name="T9" fmla="*/ 0 h 218"/>
                <a:gd name="T10" fmla="*/ 0 w 341"/>
                <a:gd name="T11" fmla="*/ 0 h 218"/>
                <a:gd name="T12" fmla="*/ 0 w 341"/>
                <a:gd name="T13" fmla="*/ 0 h 218"/>
                <a:gd name="T14" fmla="*/ 0 w 341"/>
                <a:gd name="T15" fmla="*/ 0 h 218"/>
                <a:gd name="T16" fmla="*/ 0 w 341"/>
                <a:gd name="T17" fmla="*/ 0 h 218"/>
                <a:gd name="T18" fmla="*/ 0 w 341"/>
                <a:gd name="T19" fmla="*/ 0 h 218"/>
                <a:gd name="T20" fmla="*/ 0 w 341"/>
                <a:gd name="T21" fmla="*/ 0 h 218"/>
                <a:gd name="T22" fmla="*/ 0 w 341"/>
                <a:gd name="T23" fmla="*/ 0 h 218"/>
                <a:gd name="T24" fmla="*/ 0 w 341"/>
                <a:gd name="T25" fmla="*/ 0 h 218"/>
                <a:gd name="T26" fmla="*/ 0 w 341"/>
                <a:gd name="T27" fmla="*/ 0 h 218"/>
                <a:gd name="T28" fmla="*/ 0 w 341"/>
                <a:gd name="T29" fmla="*/ 0 h 218"/>
                <a:gd name="T30" fmla="*/ 0 w 341"/>
                <a:gd name="T31" fmla="*/ 0 h 218"/>
                <a:gd name="T32" fmla="*/ 0 w 341"/>
                <a:gd name="T33" fmla="*/ 0 h 218"/>
                <a:gd name="T34" fmla="*/ 0 w 341"/>
                <a:gd name="T35" fmla="*/ 0 h 218"/>
                <a:gd name="T36" fmla="*/ 0 w 341"/>
                <a:gd name="T37" fmla="*/ 0 h 2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1"/>
                <a:gd name="T58" fmla="*/ 0 h 218"/>
                <a:gd name="T59" fmla="*/ 341 w 341"/>
                <a:gd name="T60" fmla="*/ 218 h 21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1" h="218">
                  <a:moveTo>
                    <a:pt x="105" y="0"/>
                  </a:moveTo>
                  <a:lnTo>
                    <a:pt x="229" y="8"/>
                  </a:lnTo>
                  <a:lnTo>
                    <a:pt x="277" y="20"/>
                  </a:lnTo>
                  <a:lnTo>
                    <a:pt x="312" y="46"/>
                  </a:lnTo>
                  <a:lnTo>
                    <a:pt x="333" y="82"/>
                  </a:lnTo>
                  <a:lnTo>
                    <a:pt x="341" y="120"/>
                  </a:lnTo>
                  <a:lnTo>
                    <a:pt x="335" y="158"/>
                  </a:lnTo>
                  <a:lnTo>
                    <a:pt x="315" y="190"/>
                  </a:lnTo>
                  <a:lnTo>
                    <a:pt x="281" y="212"/>
                  </a:lnTo>
                  <a:lnTo>
                    <a:pt x="233" y="218"/>
                  </a:lnTo>
                  <a:lnTo>
                    <a:pt x="110" y="210"/>
                  </a:lnTo>
                  <a:lnTo>
                    <a:pt x="63" y="197"/>
                  </a:lnTo>
                  <a:lnTo>
                    <a:pt x="28" y="172"/>
                  </a:lnTo>
                  <a:lnTo>
                    <a:pt x="7" y="136"/>
                  </a:lnTo>
                  <a:lnTo>
                    <a:pt x="0" y="98"/>
                  </a:lnTo>
                  <a:lnTo>
                    <a:pt x="6" y="60"/>
                  </a:lnTo>
                  <a:lnTo>
                    <a:pt x="25" y="28"/>
                  </a:lnTo>
                  <a:lnTo>
                    <a:pt x="59" y="6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90" name="Freeform 694"/>
            <p:cNvSpPr>
              <a:spLocks/>
            </p:cNvSpPr>
            <p:nvPr/>
          </p:nvSpPr>
          <p:spPr bwMode="auto">
            <a:xfrm>
              <a:off x="4349" y="2267"/>
              <a:ext cx="28" cy="18"/>
            </a:xfrm>
            <a:custGeom>
              <a:avLst/>
              <a:gdLst>
                <a:gd name="T0" fmla="*/ 0 w 281"/>
                <a:gd name="T1" fmla="*/ 0 h 215"/>
                <a:gd name="T2" fmla="*/ 0 w 281"/>
                <a:gd name="T3" fmla="*/ 0 h 215"/>
                <a:gd name="T4" fmla="*/ 0 w 281"/>
                <a:gd name="T5" fmla="*/ 0 h 215"/>
                <a:gd name="T6" fmla="*/ 0 w 281"/>
                <a:gd name="T7" fmla="*/ 0 h 215"/>
                <a:gd name="T8" fmla="*/ 0 w 281"/>
                <a:gd name="T9" fmla="*/ 0 h 215"/>
                <a:gd name="T10" fmla="*/ 0 w 281"/>
                <a:gd name="T11" fmla="*/ 0 h 215"/>
                <a:gd name="T12" fmla="*/ 0 w 281"/>
                <a:gd name="T13" fmla="*/ 0 h 215"/>
                <a:gd name="T14" fmla="*/ 0 w 281"/>
                <a:gd name="T15" fmla="*/ 0 h 215"/>
                <a:gd name="T16" fmla="*/ 0 w 281"/>
                <a:gd name="T17" fmla="*/ 0 h 215"/>
                <a:gd name="T18" fmla="*/ 0 w 281"/>
                <a:gd name="T19" fmla="*/ 0 h 215"/>
                <a:gd name="T20" fmla="*/ 0 w 281"/>
                <a:gd name="T21" fmla="*/ 0 h 215"/>
                <a:gd name="T22" fmla="*/ 0 w 281"/>
                <a:gd name="T23" fmla="*/ 0 h 215"/>
                <a:gd name="T24" fmla="*/ 0 w 281"/>
                <a:gd name="T25" fmla="*/ 0 h 215"/>
                <a:gd name="T26" fmla="*/ 0 w 281"/>
                <a:gd name="T27" fmla="*/ 0 h 215"/>
                <a:gd name="T28" fmla="*/ 0 w 281"/>
                <a:gd name="T29" fmla="*/ 0 h 215"/>
                <a:gd name="T30" fmla="*/ 0 w 281"/>
                <a:gd name="T31" fmla="*/ 0 h 215"/>
                <a:gd name="T32" fmla="*/ 0 w 281"/>
                <a:gd name="T33" fmla="*/ 0 h 215"/>
                <a:gd name="T34" fmla="*/ 0 w 281"/>
                <a:gd name="T35" fmla="*/ 0 h 215"/>
                <a:gd name="T36" fmla="*/ 0 w 281"/>
                <a:gd name="T37" fmla="*/ 0 h 2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1"/>
                <a:gd name="T58" fmla="*/ 0 h 215"/>
                <a:gd name="T59" fmla="*/ 281 w 281"/>
                <a:gd name="T60" fmla="*/ 215 h 2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1" h="215">
                  <a:moveTo>
                    <a:pt x="105" y="0"/>
                  </a:moveTo>
                  <a:lnTo>
                    <a:pt x="170" y="5"/>
                  </a:lnTo>
                  <a:lnTo>
                    <a:pt x="218" y="16"/>
                  </a:lnTo>
                  <a:lnTo>
                    <a:pt x="253" y="42"/>
                  </a:lnTo>
                  <a:lnTo>
                    <a:pt x="274" y="76"/>
                  </a:lnTo>
                  <a:lnTo>
                    <a:pt x="281" y="116"/>
                  </a:lnTo>
                  <a:lnTo>
                    <a:pt x="275" y="154"/>
                  </a:lnTo>
                  <a:lnTo>
                    <a:pt x="256" y="186"/>
                  </a:lnTo>
                  <a:lnTo>
                    <a:pt x="222" y="209"/>
                  </a:lnTo>
                  <a:lnTo>
                    <a:pt x="176" y="215"/>
                  </a:lnTo>
                  <a:lnTo>
                    <a:pt x="110" y="210"/>
                  </a:lnTo>
                  <a:lnTo>
                    <a:pt x="63" y="198"/>
                  </a:lnTo>
                  <a:lnTo>
                    <a:pt x="28" y="172"/>
                  </a:lnTo>
                  <a:lnTo>
                    <a:pt x="7" y="136"/>
                  </a:lnTo>
                  <a:lnTo>
                    <a:pt x="0" y="97"/>
                  </a:lnTo>
                  <a:lnTo>
                    <a:pt x="6" y="59"/>
                  </a:lnTo>
                  <a:lnTo>
                    <a:pt x="25" y="27"/>
                  </a:lnTo>
                  <a:lnTo>
                    <a:pt x="59" y="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91" name="Freeform 695"/>
            <p:cNvSpPr>
              <a:spLocks/>
            </p:cNvSpPr>
            <p:nvPr/>
          </p:nvSpPr>
          <p:spPr bwMode="auto">
            <a:xfrm>
              <a:off x="4421" y="2245"/>
              <a:ext cx="34" cy="18"/>
            </a:xfrm>
            <a:custGeom>
              <a:avLst/>
              <a:gdLst>
                <a:gd name="T0" fmla="*/ 0 w 341"/>
                <a:gd name="T1" fmla="*/ 0 h 217"/>
                <a:gd name="T2" fmla="*/ 0 w 341"/>
                <a:gd name="T3" fmla="*/ 0 h 217"/>
                <a:gd name="T4" fmla="*/ 0 w 341"/>
                <a:gd name="T5" fmla="*/ 0 h 217"/>
                <a:gd name="T6" fmla="*/ 0 w 341"/>
                <a:gd name="T7" fmla="*/ 0 h 217"/>
                <a:gd name="T8" fmla="*/ 0 w 341"/>
                <a:gd name="T9" fmla="*/ 0 h 217"/>
                <a:gd name="T10" fmla="*/ 0 w 341"/>
                <a:gd name="T11" fmla="*/ 0 h 217"/>
                <a:gd name="T12" fmla="*/ 0 w 341"/>
                <a:gd name="T13" fmla="*/ 0 h 217"/>
                <a:gd name="T14" fmla="*/ 0 w 341"/>
                <a:gd name="T15" fmla="*/ 0 h 217"/>
                <a:gd name="T16" fmla="*/ 0 w 341"/>
                <a:gd name="T17" fmla="*/ 0 h 217"/>
                <a:gd name="T18" fmla="*/ 0 w 341"/>
                <a:gd name="T19" fmla="*/ 0 h 217"/>
                <a:gd name="T20" fmla="*/ 0 w 341"/>
                <a:gd name="T21" fmla="*/ 0 h 217"/>
                <a:gd name="T22" fmla="*/ 0 w 341"/>
                <a:gd name="T23" fmla="*/ 0 h 217"/>
                <a:gd name="T24" fmla="*/ 0 w 341"/>
                <a:gd name="T25" fmla="*/ 0 h 217"/>
                <a:gd name="T26" fmla="*/ 0 w 341"/>
                <a:gd name="T27" fmla="*/ 0 h 217"/>
                <a:gd name="T28" fmla="*/ 0 w 341"/>
                <a:gd name="T29" fmla="*/ 0 h 217"/>
                <a:gd name="T30" fmla="*/ 0 w 341"/>
                <a:gd name="T31" fmla="*/ 0 h 217"/>
                <a:gd name="T32" fmla="*/ 0 w 341"/>
                <a:gd name="T33" fmla="*/ 0 h 217"/>
                <a:gd name="T34" fmla="*/ 0 w 341"/>
                <a:gd name="T35" fmla="*/ 0 h 217"/>
                <a:gd name="T36" fmla="*/ 0 w 341"/>
                <a:gd name="T37" fmla="*/ 0 h 2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1"/>
                <a:gd name="T58" fmla="*/ 0 h 217"/>
                <a:gd name="T59" fmla="*/ 341 w 341"/>
                <a:gd name="T60" fmla="*/ 217 h 2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1" h="217">
                  <a:moveTo>
                    <a:pt x="106" y="0"/>
                  </a:moveTo>
                  <a:lnTo>
                    <a:pt x="229" y="7"/>
                  </a:lnTo>
                  <a:lnTo>
                    <a:pt x="277" y="19"/>
                  </a:lnTo>
                  <a:lnTo>
                    <a:pt x="311" y="45"/>
                  </a:lnTo>
                  <a:lnTo>
                    <a:pt x="333" y="80"/>
                  </a:lnTo>
                  <a:lnTo>
                    <a:pt x="341" y="119"/>
                  </a:lnTo>
                  <a:lnTo>
                    <a:pt x="335" y="157"/>
                  </a:lnTo>
                  <a:lnTo>
                    <a:pt x="315" y="189"/>
                  </a:lnTo>
                  <a:lnTo>
                    <a:pt x="282" y="211"/>
                  </a:lnTo>
                  <a:lnTo>
                    <a:pt x="234" y="217"/>
                  </a:lnTo>
                  <a:lnTo>
                    <a:pt x="111" y="210"/>
                  </a:lnTo>
                  <a:lnTo>
                    <a:pt x="63" y="197"/>
                  </a:lnTo>
                  <a:lnTo>
                    <a:pt x="29" y="172"/>
                  </a:lnTo>
                  <a:lnTo>
                    <a:pt x="7" y="136"/>
                  </a:lnTo>
                  <a:lnTo>
                    <a:pt x="0" y="97"/>
                  </a:lnTo>
                  <a:lnTo>
                    <a:pt x="6" y="59"/>
                  </a:lnTo>
                  <a:lnTo>
                    <a:pt x="26" y="27"/>
                  </a:lnTo>
                  <a:lnTo>
                    <a:pt x="59" y="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92" name="Freeform 696"/>
            <p:cNvSpPr>
              <a:spLocks/>
            </p:cNvSpPr>
            <p:nvPr/>
          </p:nvSpPr>
          <p:spPr bwMode="auto">
            <a:xfrm>
              <a:off x="4461" y="2246"/>
              <a:ext cx="21" cy="44"/>
            </a:xfrm>
            <a:custGeom>
              <a:avLst/>
              <a:gdLst>
                <a:gd name="T0" fmla="*/ 0 w 214"/>
                <a:gd name="T1" fmla="*/ 0 h 524"/>
                <a:gd name="T2" fmla="*/ 0 w 214"/>
                <a:gd name="T3" fmla="*/ 0 h 524"/>
                <a:gd name="T4" fmla="*/ 0 w 214"/>
                <a:gd name="T5" fmla="*/ 0 h 524"/>
                <a:gd name="T6" fmla="*/ 0 w 214"/>
                <a:gd name="T7" fmla="*/ 0 h 524"/>
                <a:gd name="T8" fmla="*/ 0 w 214"/>
                <a:gd name="T9" fmla="*/ 0 h 524"/>
                <a:gd name="T10" fmla="*/ 0 w 214"/>
                <a:gd name="T11" fmla="*/ 0 h 524"/>
                <a:gd name="T12" fmla="*/ 0 w 214"/>
                <a:gd name="T13" fmla="*/ 0 h 524"/>
                <a:gd name="T14" fmla="*/ 0 w 214"/>
                <a:gd name="T15" fmla="*/ 0 h 524"/>
                <a:gd name="T16" fmla="*/ 0 w 214"/>
                <a:gd name="T17" fmla="*/ 0 h 524"/>
                <a:gd name="T18" fmla="*/ 0 w 214"/>
                <a:gd name="T19" fmla="*/ 0 h 524"/>
                <a:gd name="T20" fmla="*/ 0 w 214"/>
                <a:gd name="T21" fmla="*/ 0 h 524"/>
                <a:gd name="T22" fmla="*/ 0 w 214"/>
                <a:gd name="T23" fmla="*/ 0 h 524"/>
                <a:gd name="T24" fmla="*/ 0 w 214"/>
                <a:gd name="T25" fmla="*/ 0 h 524"/>
                <a:gd name="T26" fmla="*/ 0 w 214"/>
                <a:gd name="T27" fmla="*/ 0 h 524"/>
                <a:gd name="T28" fmla="*/ 0 w 214"/>
                <a:gd name="T29" fmla="*/ 0 h 524"/>
                <a:gd name="T30" fmla="*/ 0 w 214"/>
                <a:gd name="T31" fmla="*/ 0 h 524"/>
                <a:gd name="T32" fmla="*/ 0 w 214"/>
                <a:gd name="T33" fmla="*/ 0 h 524"/>
                <a:gd name="T34" fmla="*/ 0 w 214"/>
                <a:gd name="T35" fmla="*/ 0 h 524"/>
                <a:gd name="T36" fmla="*/ 0 w 214"/>
                <a:gd name="T37" fmla="*/ 0 h 524"/>
                <a:gd name="T38" fmla="*/ 0 w 214"/>
                <a:gd name="T39" fmla="*/ 0 h 524"/>
                <a:gd name="T40" fmla="*/ 0 w 214"/>
                <a:gd name="T41" fmla="*/ 0 h 524"/>
                <a:gd name="T42" fmla="*/ 0 w 214"/>
                <a:gd name="T43" fmla="*/ 0 h 524"/>
                <a:gd name="T44" fmla="*/ 0 w 214"/>
                <a:gd name="T45" fmla="*/ 0 h 524"/>
                <a:gd name="T46" fmla="*/ 0 w 214"/>
                <a:gd name="T47" fmla="*/ 0 h 524"/>
                <a:gd name="T48" fmla="*/ 0 w 214"/>
                <a:gd name="T49" fmla="*/ 0 h 524"/>
                <a:gd name="T50" fmla="*/ 0 w 214"/>
                <a:gd name="T51" fmla="*/ 0 h 524"/>
                <a:gd name="T52" fmla="*/ 0 w 214"/>
                <a:gd name="T53" fmla="*/ 0 h 524"/>
                <a:gd name="T54" fmla="*/ 0 w 214"/>
                <a:gd name="T55" fmla="*/ 0 h 524"/>
                <a:gd name="T56" fmla="*/ 0 w 214"/>
                <a:gd name="T57" fmla="*/ 0 h 524"/>
                <a:gd name="T58" fmla="*/ 0 w 214"/>
                <a:gd name="T59" fmla="*/ 0 h 524"/>
                <a:gd name="T60" fmla="*/ 0 w 214"/>
                <a:gd name="T61" fmla="*/ 0 h 524"/>
                <a:gd name="T62" fmla="*/ 0 w 214"/>
                <a:gd name="T63" fmla="*/ 0 h 524"/>
                <a:gd name="T64" fmla="*/ 0 w 214"/>
                <a:gd name="T65" fmla="*/ 0 h 524"/>
                <a:gd name="T66" fmla="*/ 0 w 214"/>
                <a:gd name="T67" fmla="*/ 0 h 524"/>
                <a:gd name="T68" fmla="*/ 0 w 214"/>
                <a:gd name="T69" fmla="*/ 0 h 5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4"/>
                <a:gd name="T106" fmla="*/ 0 h 524"/>
                <a:gd name="T107" fmla="*/ 214 w 214"/>
                <a:gd name="T108" fmla="*/ 524 h 5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4" h="524">
                  <a:moveTo>
                    <a:pt x="8" y="415"/>
                  </a:moveTo>
                  <a:lnTo>
                    <a:pt x="0" y="99"/>
                  </a:lnTo>
                  <a:lnTo>
                    <a:pt x="2" y="75"/>
                  </a:lnTo>
                  <a:lnTo>
                    <a:pt x="7" y="53"/>
                  </a:lnTo>
                  <a:lnTo>
                    <a:pt x="17" y="37"/>
                  </a:lnTo>
                  <a:lnTo>
                    <a:pt x="30" y="22"/>
                  </a:lnTo>
                  <a:lnTo>
                    <a:pt x="44" y="12"/>
                  </a:lnTo>
                  <a:lnTo>
                    <a:pt x="62" y="5"/>
                  </a:lnTo>
                  <a:lnTo>
                    <a:pt x="80" y="0"/>
                  </a:lnTo>
                  <a:lnTo>
                    <a:pt x="99" y="0"/>
                  </a:lnTo>
                  <a:lnTo>
                    <a:pt x="120" y="3"/>
                  </a:lnTo>
                  <a:lnTo>
                    <a:pt x="138" y="10"/>
                  </a:lnTo>
                  <a:lnTo>
                    <a:pt x="156" y="19"/>
                  </a:lnTo>
                  <a:lnTo>
                    <a:pt x="172" y="31"/>
                  </a:lnTo>
                  <a:lnTo>
                    <a:pt x="186" y="47"/>
                  </a:lnTo>
                  <a:lnTo>
                    <a:pt x="196" y="66"/>
                  </a:lnTo>
                  <a:lnTo>
                    <a:pt x="203" y="86"/>
                  </a:lnTo>
                  <a:lnTo>
                    <a:pt x="206" y="111"/>
                  </a:lnTo>
                  <a:lnTo>
                    <a:pt x="214" y="428"/>
                  </a:lnTo>
                  <a:lnTo>
                    <a:pt x="212" y="453"/>
                  </a:lnTo>
                  <a:lnTo>
                    <a:pt x="207" y="473"/>
                  </a:lnTo>
                  <a:lnTo>
                    <a:pt x="197" y="490"/>
                  </a:lnTo>
                  <a:lnTo>
                    <a:pt x="185" y="502"/>
                  </a:lnTo>
                  <a:lnTo>
                    <a:pt x="169" y="513"/>
                  </a:lnTo>
                  <a:lnTo>
                    <a:pt x="152" y="519"/>
                  </a:lnTo>
                  <a:lnTo>
                    <a:pt x="134" y="523"/>
                  </a:lnTo>
                  <a:lnTo>
                    <a:pt x="115" y="524"/>
                  </a:lnTo>
                  <a:lnTo>
                    <a:pt x="93" y="522"/>
                  </a:lnTo>
                  <a:lnTo>
                    <a:pt x="74" y="517"/>
                  </a:lnTo>
                  <a:lnTo>
                    <a:pt x="56" y="508"/>
                  </a:lnTo>
                  <a:lnTo>
                    <a:pt x="40" y="495"/>
                  </a:lnTo>
                  <a:lnTo>
                    <a:pt x="28" y="480"/>
                  </a:lnTo>
                  <a:lnTo>
                    <a:pt x="18" y="461"/>
                  </a:lnTo>
                  <a:lnTo>
                    <a:pt x="11" y="439"/>
                  </a:lnTo>
                  <a:lnTo>
                    <a:pt x="8" y="415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93" name="Freeform 697"/>
            <p:cNvSpPr>
              <a:spLocks/>
            </p:cNvSpPr>
            <p:nvPr/>
          </p:nvSpPr>
          <p:spPr bwMode="auto">
            <a:xfrm>
              <a:off x="4388" y="2268"/>
              <a:ext cx="20" cy="17"/>
            </a:xfrm>
            <a:custGeom>
              <a:avLst/>
              <a:gdLst>
                <a:gd name="T0" fmla="*/ 0 w 199"/>
                <a:gd name="T1" fmla="*/ 0 h 203"/>
                <a:gd name="T2" fmla="*/ 0 w 199"/>
                <a:gd name="T3" fmla="*/ 0 h 203"/>
                <a:gd name="T4" fmla="*/ 0 w 199"/>
                <a:gd name="T5" fmla="*/ 0 h 203"/>
                <a:gd name="T6" fmla="*/ 0 w 199"/>
                <a:gd name="T7" fmla="*/ 0 h 203"/>
                <a:gd name="T8" fmla="*/ 0 w 199"/>
                <a:gd name="T9" fmla="*/ 0 h 203"/>
                <a:gd name="T10" fmla="*/ 0 w 199"/>
                <a:gd name="T11" fmla="*/ 0 h 203"/>
                <a:gd name="T12" fmla="*/ 0 w 199"/>
                <a:gd name="T13" fmla="*/ 0 h 203"/>
                <a:gd name="T14" fmla="*/ 0 w 199"/>
                <a:gd name="T15" fmla="*/ 0 h 203"/>
                <a:gd name="T16" fmla="*/ 0 w 199"/>
                <a:gd name="T17" fmla="*/ 0 h 203"/>
                <a:gd name="T18" fmla="*/ 0 w 199"/>
                <a:gd name="T19" fmla="*/ 0 h 203"/>
                <a:gd name="T20" fmla="*/ 0 w 199"/>
                <a:gd name="T21" fmla="*/ 0 h 203"/>
                <a:gd name="T22" fmla="*/ 0 w 199"/>
                <a:gd name="T23" fmla="*/ 0 h 203"/>
                <a:gd name="T24" fmla="*/ 0 w 199"/>
                <a:gd name="T25" fmla="*/ 0 h 203"/>
                <a:gd name="T26" fmla="*/ 0 w 199"/>
                <a:gd name="T27" fmla="*/ 0 h 203"/>
                <a:gd name="T28" fmla="*/ 0 w 199"/>
                <a:gd name="T29" fmla="*/ 0 h 203"/>
                <a:gd name="T30" fmla="*/ 0 w 199"/>
                <a:gd name="T31" fmla="*/ 0 h 203"/>
                <a:gd name="T32" fmla="*/ 0 w 199"/>
                <a:gd name="T33" fmla="*/ 0 h 203"/>
                <a:gd name="T34" fmla="*/ 0 w 199"/>
                <a:gd name="T35" fmla="*/ 0 h 203"/>
                <a:gd name="T36" fmla="*/ 0 w 199"/>
                <a:gd name="T37" fmla="*/ 0 h 203"/>
                <a:gd name="T38" fmla="*/ 0 w 199"/>
                <a:gd name="T39" fmla="*/ 0 h 203"/>
                <a:gd name="T40" fmla="*/ 0 w 199"/>
                <a:gd name="T41" fmla="*/ 0 h 203"/>
                <a:gd name="T42" fmla="*/ 0 w 199"/>
                <a:gd name="T43" fmla="*/ 0 h 203"/>
                <a:gd name="T44" fmla="*/ 0 w 199"/>
                <a:gd name="T45" fmla="*/ 0 h 203"/>
                <a:gd name="T46" fmla="*/ 0 w 199"/>
                <a:gd name="T47" fmla="*/ 0 h 203"/>
                <a:gd name="T48" fmla="*/ 0 w 199"/>
                <a:gd name="T49" fmla="*/ 0 h 203"/>
                <a:gd name="T50" fmla="*/ 0 w 199"/>
                <a:gd name="T51" fmla="*/ 0 h 203"/>
                <a:gd name="T52" fmla="*/ 0 w 199"/>
                <a:gd name="T53" fmla="*/ 0 h 203"/>
                <a:gd name="T54" fmla="*/ 0 w 199"/>
                <a:gd name="T55" fmla="*/ 0 h 203"/>
                <a:gd name="T56" fmla="*/ 0 w 199"/>
                <a:gd name="T57" fmla="*/ 0 h 203"/>
                <a:gd name="T58" fmla="*/ 0 w 199"/>
                <a:gd name="T59" fmla="*/ 0 h 203"/>
                <a:gd name="T60" fmla="*/ 0 w 199"/>
                <a:gd name="T61" fmla="*/ 0 h 203"/>
                <a:gd name="T62" fmla="*/ 0 w 199"/>
                <a:gd name="T63" fmla="*/ 0 h 203"/>
                <a:gd name="T64" fmla="*/ 0 w 199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9"/>
                <a:gd name="T100" fmla="*/ 0 h 203"/>
                <a:gd name="T101" fmla="*/ 199 w 199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9" h="203">
                  <a:moveTo>
                    <a:pt x="102" y="203"/>
                  </a:moveTo>
                  <a:lnTo>
                    <a:pt x="81" y="200"/>
                  </a:lnTo>
                  <a:lnTo>
                    <a:pt x="63" y="193"/>
                  </a:lnTo>
                  <a:lnTo>
                    <a:pt x="46" y="182"/>
                  </a:lnTo>
                  <a:lnTo>
                    <a:pt x="30" y="169"/>
                  </a:lnTo>
                  <a:lnTo>
                    <a:pt x="18" y="154"/>
                  </a:lnTo>
                  <a:lnTo>
                    <a:pt x="8" y="136"/>
                  </a:lnTo>
                  <a:lnTo>
                    <a:pt x="2" y="116"/>
                  </a:lnTo>
                  <a:lnTo>
                    <a:pt x="0" y="96"/>
                  </a:lnTo>
                  <a:lnTo>
                    <a:pt x="2" y="75"/>
                  </a:lnTo>
                  <a:lnTo>
                    <a:pt x="7" y="56"/>
                  </a:lnTo>
                  <a:lnTo>
                    <a:pt x="16" y="40"/>
                  </a:lnTo>
                  <a:lnTo>
                    <a:pt x="27" y="26"/>
                  </a:lnTo>
                  <a:lnTo>
                    <a:pt x="43" y="15"/>
                  </a:lnTo>
                  <a:lnTo>
                    <a:pt x="59" y="7"/>
                  </a:lnTo>
                  <a:lnTo>
                    <a:pt x="77" y="1"/>
                  </a:lnTo>
                  <a:lnTo>
                    <a:pt x="98" y="0"/>
                  </a:lnTo>
                  <a:lnTo>
                    <a:pt x="118" y="3"/>
                  </a:lnTo>
                  <a:lnTo>
                    <a:pt x="136" y="11"/>
                  </a:lnTo>
                  <a:lnTo>
                    <a:pt x="153" y="21"/>
                  </a:lnTo>
                  <a:lnTo>
                    <a:pt x="169" y="34"/>
                  </a:lnTo>
                  <a:lnTo>
                    <a:pt x="181" y="50"/>
                  </a:lnTo>
                  <a:lnTo>
                    <a:pt x="191" y="68"/>
                  </a:lnTo>
                  <a:lnTo>
                    <a:pt x="197" y="87"/>
                  </a:lnTo>
                  <a:lnTo>
                    <a:pt x="199" y="108"/>
                  </a:lnTo>
                  <a:lnTo>
                    <a:pt x="197" y="129"/>
                  </a:lnTo>
                  <a:lnTo>
                    <a:pt x="192" y="147"/>
                  </a:lnTo>
                  <a:lnTo>
                    <a:pt x="183" y="164"/>
                  </a:lnTo>
                  <a:lnTo>
                    <a:pt x="172" y="177"/>
                  </a:lnTo>
                  <a:lnTo>
                    <a:pt x="156" y="189"/>
                  </a:lnTo>
                  <a:lnTo>
                    <a:pt x="140" y="197"/>
                  </a:lnTo>
                  <a:lnTo>
                    <a:pt x="122" y="202"/>
                  </a:lnTo>
                  <a:lnTo>
                    <a:pt x="102" y="203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94" name="Freeform 698"/>
            <p:cNvSpPr>
              <a:spLocks/>
            </p:cNvSpPr>
            <p:nvPr/>
          </p:nvSpPr>
          <p:spPr bwMode="auto">
            <a:xfrm>
              <a:off x="4430" y="2271"/>
              <a:ext cx="19" cy="16"/>
            </a:xfrm>
            <a:custGeom>
              <a:avLst/>
              <a:gdLst>
                <a:gd name="T0" fmla="*/ 0 w 198"/>
                <a:gd name="T1" fmla="*/ 0 h 203"/>
                <a:gd name="T2" fmla="*/ 0 w 198"/>
                <a:gd name="T3" fmla="*/ 0 h 203"/>
                <a:gd name="T4" fmla="*/ 0 w 198"/>
                <a:gd name="T5" fmla="*/ 0 h 203"/>
                <a:gd name="T6" fmla="*/ 0 w 198"/>
                <a:gd name="T7" fmla="*/ 0 h 203"/>
                <a:gd name="T8" fmla="*/ 0 w 198"/>
                <a:gd name="T9" fmla="*/ 0 h 203"/>
                <a:gd name="T10" fmla="*/ 0 w 198"/>
                <a:gd name="T11" fmla="*/ 0 h 203"/>
                <a:gd name="T12" fmla="*/ 0 w 198"/>
                <a:gd name="T13" fmla="*/ 0 h 203"/>
                <a:gd name="T14" fmla="*/ 0 w 198"/>
                <a:gd name="T15" fmla="*/ 0 h 203"/>
                <a:gd name="T16" fmla="*/ 0 w 198"/>
                <a:gd name="T17" fmla="*/ 0 h 203"/>
                <a:gd name="T18" fmla="*/ 0 w 198"/>
                <a:gd name="T19" fmla="*/ 0 h 203"/>
                <a:gd name="T20" fmla="*/ 0 w 198"/>
                <a:gd name="T21" fmla="*/ 0 h 203"/>
                <a:gd name="T22" fmla="*/ 0 w 198"/>
                <a:gd name="T23" fmla="*/ 0 h 203"/>
                <a:gd name="T24" fmla="*/ 0 w 198"/>
                <a:gd name="T25" fmla="*/ 0 h 203"/>
                <a:gd name="T26" fmla="*/ 0 w 198"/>
                <a:gd name="T27" fmla="*/ 0 h 203"/>
                <a:gd name="T28" fmla="*/ 0 w 198"/>
                <a:gd name="T29" fmla="*/ 0 h 203"/>
                <a:gd name="T30" fmla="*/ 0 w 198"/>
                <a:gd name="T31" fmla="*/ 0 h 203"/>
                <a:gd name="T32" fmla="*/ 0 w 198"/>
                <a:gd name="T33" fmla="*/ 0 h 203"/>
                <a:gd name="T34" fmla="*/ 0 w 198"/>
                <a:gd name="T35" fmla="*/ 0 h 203"/>
                <a:gd name="T36" fmla="*/ 0 w 198"/>
                <a:gd name="T37" fmla="*/ 0 h 203"/>
                <a:gd name="T38" fmla="*/ 0 w 198"/>
                <a:gd name="T39" fmla="*/ 0 h 203"/>
                <a:gd name="T40" fmla="*/ 0 w 198"/>
                <a:gd name="T41" fmla="*/ 0 h 203"/>
                <a:gd name="T42" fmla="*/ 0 w 198"/>
                <a:gd name="T43" fmla="*/ 0 h 203"/>
                <a:gd name="T44" fmla="*/ 0 w 198"/>
                <a:gd name="T45" fmla="*/ 0 h 203"/>
                <a:gd name="T46" fmla="*/ 0 w 198"/>
                <a:gd name="T47" fmla="*/ 0 h 203"/>
                <a:gd name="T48" fmla="*/ 0 w 198"/>
                <a:gd name="T49" fmla="*/ 0 h 203"/>
                <a:gd name="T50" fmla="*/ 0 w 198"/>
                <a:gd name="T51" fmla="*/ 0 h 203"/>
                <a:gd name="T52" fmla="*/ 0 w 198"/>
                <a:gd name="T53" fmla="*/ 0 h 203"/>
                <a:gd name="T54" fmla="*/ 0 w 198"/>
                <a:gd name="T55" fmla="*/ 0 h 203"/>
                <a:gd name="T56" fmla="*/ 0 w 198"/>
                <a:gd name="T57" fmla="*/ 0 h 203"/>
                <a:gd name="T58" fmla="*/ 0 w 198"/>
                <a:gd name="T59" fmla="*/ 0 h 203"/>
                <a:gd name="T60" fmla="*/ 0 w 198"/>
                <a:gd name="T61" fmla="*/ 0 h 203"/>
                <a:gd name="T62" fmla="*/ 0 w 198"/>
                <a:gd name="T63" fmla="*/ 0 h 203"/>
                <a:gd name="T64" fmla="*/ 0 w 198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203"/>
                <a:gd name="T101" fmla="*/ 198 w 198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203">
                  <a:moveTo>
                    <a:pt x="100" y="203"/>
                  </a:moveTo>
                  <a:lnTo>
                    <a:pt x="80" y="200"/>
                  </a:lnTo>
                  <a:lnTo>
                    <a:pt x="62" y="193"/>
                  </a:lnTo>
                  <a:lnTo>
                    <a:pt x="45" y="182"/>
                  </a:lnTo>
                  <a:lnTo>
                    <a:pt x="30" y="169"/>
                  </a:lnTo>
                  <a:lnTo>
                    <a:pt x="18" y="153"/>
                  </a:lnTo>
                  <a:lnTo>
                    <a:pt x="8" y="136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5"/>
                  </a:lnTo>
                  <a:lnTo>
                    <a:pt x="7" y="56"/>
                  </a:lnTo>
                  <a:lnTo>
                    <a:pt x="16" y="40"/>
                  </a:lnTo>
                  <a:lnTo>
                    <a:pt x="27" y="26"/>
                  </a:lnTo>
                  <a:lnTo>
                    <a:pt x="42" y="15"/>
                  </a:lnTo>
                  <a:lnTo>
                    <a:pt x="59" y="6"/>
                  </a:lnTo>
                  <a:lnTo>
                    <a:pt x="76" y="1"/>
                  </a:lnTo>
                  <a:lnTo>
                    <a:pt x="96" y="0"/>
                  </a:lnTo>
                  <a:lnTo>
                    <a:pt x="117" y="3"/>
                  </a:lnTo>
                  <a:lnTo>
                    <a:pt x="135" y="11"/>
                  </a:lnTo>
                  <a:lnTo>
                    <a:pt x="152" y="21"/>
                  </a:lnTo>
                  <a:lnTo>
                    <a:pt x="167" y="34"/>
                  </a:lnTo>
                  <a:lnTo>
                    <a:pt x="180" y="50"/>
                  </a:lnTo>
                  <a:lnTo>
                    <a:pt x="190" y="67"/>
                  </a:lnTo>
                  <a:lnTo>
                    <a:pt x="196" y="87"/>
                  </a:lnTo>
                  <a:lnTo>
                    <a:pt x="198" y="108"/>
                  </a:lnTo>
                  <a:lnTo>
                    <a:pt x="196" y="129"/>
                  </a:lnTo>
                  <a:lnTo>
                    <a:pt x="191" y="147"/>
                  </a:lnTo>
                  <a:lnTo>
                    <a:pt x="182" y="164"/>
                  </a:lnTo>
                  <a:lnTo>
                    <a:pt x="170" y="177"/>
                  </a:lnTo>
                  <a:lnTo>
                    <a:pt x="155" y="189"/>
                  </a:lnTo>
                  <a:lnTo>
                    <a:pt x="139" y="197"/>
                  </a:lnTo>
                  <a:lnTo>
                    <a:pt x="121" y="202"/>
                  </a:lnTo>
                  <a:lnTo>
                    <a:pt x="100" y="203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95" name="Freeform 699"/>
            <p:cNvSpPr>
              <a:spLocks/>
            </p:cNvSpPr>
            <p:nvPr/>
          </p:nvSpPr>
          <p:spPr bwMode="auto">
            <a:xfrm>
              <a:off x="4382" y="2242"/>
              <a:ext cx="34" cy="18"/>
            </a:xfrm>
            <a:custGeom>
              <a:avLst/>
              <a:gdLst>
                <a:gd name="T0" fmla="*/ 0 w 341"/>
                <a:gd name="T1" fmla="*/ 0 h 217"/>
                <a:gd name="T2" fmla="*/ 0 w 341"/>
                <a:gd name="T3" fmla="*/ 0 h 217"/>
                <a:gd name="T4" fmla="*/ 0 w 341"/>
                <a:gd name="T5" fmla="*/ 0 h 217"/>
                <a:gd name="T6" fmla="*/ 0 w 341"/>
                <a:gd name="T7" fmla="*/ 0 h 217"/>
                <a:gd name="T8" fmla="*/ 0 w 341"/>
                <a:gd name="T9" fmla="*/ 0 h 217"/>
                <a:gd name="T10" fmla="*/ 0 w 341"/>
                <a:gd name="T11" fmla="*/ 0 h 217"/>
                <a:gd name="T12" fmla="*/ 0 w 341"/>
                <a:gd name="T13" fmla="*/ 0 h 217"/>
                <a:gd name="T14" fmla="*/ 0 w 341"/>
                <a:gd name="T15" fmla="*/ 0 h 217"/>
                <a:gd name="T16" fmla="*/ 0 w 341"/>
                <a:gd name="T17" fmla="*/ 0 h 217"/>
                <a:gd name="T18" fmla="*/ 0 w 341"/>
                <a:gd name="T19" fmla="*/ 0 h 217"/>
                <a:gd name="T20" fmla="*/ 0 w 341"/>
                <a:gd name="T21" fmla="*/ 0 h 217"/>
                <a:gd name="T22" fmla="*/ 0 w 341"/>
                <a:gd name="T23" fmla="*/ 0 h 217"/>
                <a:gd name="T24" fmla="*/ 0 w 341"/>
                <a:gd name="T25" fmla="*/ 0 h 217"/>
                <a:gd name="T26" fmla="*/ 0 w 341"/>
                <a:gd name="T27" fmla="*/ 0 h 217"/>
                <a:gd name="T28" fmla="*/ 0 w 341"/>
                <a:gd name="T29" fmla="*/ 0 h 217"/>
                <a:gd name="T30" fmla="*/ 0 w 341"/>
                <a:gd name="T31" fmla="*/ 0 h 217"/>
                <a:gd name="T32" fmla="*/ 0 w 341"/>
                <a:gd name="T33" fmla="*/ 0 h 217"/>
                <a:gd name="T34" fmla="*/ 0 w 341"/>
                <a:gd name="T35" fmla="*/ 0 h 217"/>
                <a:gd name="T36" fmla="*/ 0 w 341"/>
                <a:gd name="T37" fmla="*/ 0 h 2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1"/>
                <a:gd name="T58" fmla="*/ 0 h 217"/>
                <a:gd name="T59" fmla="*/ 341 w 341"/>
                <a:gd name="T60" fmla="*/ 217 h 2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1" h="217">
                  <a:moveTo>
                    <a:pt x="106" y="0"/>
                  </a:moveTo>
                  <a:lnTo>
                    <a:pt x="230" y="7"/>
                  </a:lnTo>
                  <a:lnTo>
                    <a:pt x="277" y="19"/>
                  </a:lnTo>
                  <a:lnTo>
                    <a:pt x="312" y="45"/>
                  </a:lnTo>
                  <a:lnTo>
                    <a:pt x="333" y="80"/>
                  </a:lnTo>
                  <a:lnTo>
                    <a:pt x="341" y="120"/>
                  </a:lnTo>
                  <a:lnTo>
                    <a:pt x="335" y="158"/>
                  </a:lnTo>
                  <a:lnTo>
                    <a:pt x="316" y="190"/>
                  </a:lnTo>
                  <a:lnTo>
                    <a:pt x="282" y="212"/>
                  </a:lnTo>
                  <a:lnTo>
                    <a:pt x="235" y="217"/>
                  </a:lnTo>
                  <a:lnTo>
                    <a:pt x="111" y="210"/>
                  </a:lnTo>
                  <a:lnTo>
                    <a:pt x="63" y="197"/>
                  </a:lnTo>
                  <a:lnTo>
                    <a:pt x="28" y="171"/>
                  </a:lnTo>
                  <a:lnTo>
                    <a:pt x="7" y="136"/>
                  </a:lnTo>
                  <a:lnTo>
                    <a:pt x="0" y="98"/>
                  </a:lnTo>
                  <a:lnTo>
                    <a:pt x="6" y="60"/>
                  </a:lnTo>
                  <a:lnTo>
                    <a:pt x="25" y="27"/>
                  </a:lnTo>
                  <a:lnTo>
                    <a:pt x="59" y="6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96" name="Freeform 700"/>
            <p:cNvSpPr>
              <a:spLocks/>
            </p:cNvSpPr>
            <p:nvPr/>
          </p:nvSpPr>
          <p:spPr bwMode="auto">
            <a:xfrm>
              <a:off x="4351" y="2267"/>
              <a:ext cx="28" cy="17"/>
            </a:xfrm>
            <a:custGeom>
              <a:avLst/>
              <a:gdLst>
                <a:gd name="T0" fmla="*/ 0 w 282"/>
                <a:gd name="T1" fmla="*/ 0 h 215"/>
                <a:gd name="T2" fmla="*/ 0 w 282"/>
                <a:gd name="T3" fmla="*/ 0 h 215"/>
                <a:gd name="T4" fmla="*/ 0 w 282"/>
                <a:gd name="T5" fmla="*/ 0 h 215"/>
                <a:gd name="T6" fmla="*/ 0 w 282"/>
                <a:gd name="T7" fmla="*/ 0 h 215"/>
                <a:gd name="T8" fmla="*/ 0 w 282"/>
                <a:gd name="T9" fmla="*/ 0 h 215"/>
                <a:gd name="T10" fmla="*/ 0 w 282"/>
                <a:gd name="T11" fmla="*/ 0 h 215"/>
                <a:gd name="T12" fmla="*/ 0 w 282"/>
                <a:gd name="T13" fmla="*/ 0 h 215"/>
                <a:gd name="T14" fmla="*/ 0 w 282"/>
                <a:gd name="T15" fmla="*/ 0 h 215"/>
                <a:gd name="T16" fmla="*/ 0 w 282"/>
                <a:gd name="T17" fmla="*/ 0 h 215"/>
                <a:gd name="T18" fmla="*/ 0 w 282"/>
                <a:gd name="T19" fmla="*/ 0 h 215"/>
                <a:gd name="T20" fmla="*/ 0 w 282"/>
                <a:gd name="T21" fmla="*/ 0 h 215"/>
                <a:gd name="T22" fmla="*/ 0 w 282"/>
                <a:gd name="T23" fmla="*/ 0 h 215"/>
                <a:gd name="T24" fmla="*/ 0 w 282"/>
                <a:gd name="T25" fmla="*/ 0 h 215"/>
                <a:gd name="T26" fmla="*/ 0 w 282"/>
                <a:gd name="T27" fmla="*/ 0 h 215"/>
                <a:gd name="T28" fmla="*/ 0 w 282"/>
                <a:gd name="T29" fmla="*/ 0 h 215"/>
                <a:gd name="T30" fmla="*/ 0 w 282"/>
                <a:gd name="T31" fmla="*/ 0 h 215"/>
                <a:gd name="T32" fmla="*/ 0 w 282"/>
                <a:gd name="T33" fmla="*/ 0 h 215"/>
                <a:gd name="T34" fmla="*/ 0 w 282"/>
                <a:gd name="T35" fmla="*/ 0 h 215"/>
                <a:gd name="T36" fmla="*/ 0 w 282"/>
                <a:gd name="T37" fmla="*/ 0 h 2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2"/>
                <a:gd name="T58" fmla="*/ 0 h 215"/>
                <a:gd name="T59" fmla="*/ 282 w 282"/>
                <a:gd name="T60" fmla="*/ 215 h 2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2" h="215">
                  <a:moveTo>
                    <a:pt x="106" y="0"/>
                  </a:moveTo>
                  <a:lnTo>
                    <a:pt x="171" y="5"/>
                  </a:lnTo>
                  <a:lnTo>
                    <a:pt x="219" y="16"/>
                  </a:lnTo>
                  <a:lnTo>
                    <a:pt x="253" y="42"/>
                  </a:lnTo>
                  <a:lnTo>
                    <a:pt x="274" y="76"/>
                  </a:lnTo>
                  <a:lnTo>
                    <a:pt x="282" y="116"/>
                  </a:lnTo>
                  <a:lnTo>
                    <a:pt x="275" y="154"/>
                  </a:lnTo>
                  <a:lnTo>
                    <a:pt x="256" y="186"/>
                  </a:lnTo>
                  <a:lnTo>
                    <a:pt x="223" y="209"/>
                  </a:lnTo>
                  <a:lnTo>
                    <a:pt x="176" y="215"/>
                  </a:lnTo>
                  <a:lnTo>
                    <a:pt x="111" y="210"/>
                  </a:lnTo>
                  <a:lnTo>
                    <a:pt x="63" y="197"/>
                  </a:lnTo>
                  <a:lnTo>
                    <a:pt x="28" y="171"/>
                  </a:lnTo>
                  <a:lnTo>
                    <a:pt x="7" y="136"/>
                  </a:lnTo>
                  <a:lnTo>
                    <a:pt x="0" y="97"/>
                  </a:lnTo>
                  <a:lnTo>
                    <a:pt x="6" y="59"/>
                  </a:lnTo>
                  <a:lnTo>
                    <a:pt x="25" y="27"/>
                  </a:lnTo>
                  <a:lnTo>
                    <a:pt x="59" y="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97" name="Freeform 701"/>
            <p:cNvSpPr>
              <a:spLocks/>
            </p:cNvSpPr>
            <p:nvPr/>
          </p:nvSpPr>
          <p:spPr bwMode="auto">
            <a:xfrm>
              <a:off x="4423" y="2244"/>
              <a:ext cx="34" cy="18"/>
            </a:xfrm>
            <a:custGeom>
              <a:avLst/>
              <a:gdLst>
                <a:gd name="T0" fmla="*/ 0 w 340"/>
                <a:gd name="T1" fmla="*/ 0 h 219"/>
                <a:gd name="T2" fmla="*/ 0 w 340"/>
                <a:gd name="T3" fmla="*/ 0 h 219"/>
                <a:gd name="T4" fmla="*/ 0 w 340"/>
                <a:gd name="T5" fmla="*/ 0 h 219"/>
                <a:gd name="T6" fmla="*/ 0 w 340"/>
                <a:gd name="T7" fmla="*/ 0 h 219"/>
                <a:gd name="T8" fmla="*/ 0 w 340"/>
                <a:gd name="T9" fmla="*/ 0 h 219"/>
                <a:gd name="T10" fmla="*/ 0 w 340"/>
                <a:gd name="T11" fmla="*/ 0 h 219"/>
                <a:gd name="T12" fmla="*/ 0 w 340"/>
                <a:gd name="T13" fmla="*/ 0 h 219"/>
                <a:gd name="T14" fmla="*/ 0 w 340"/>
                <a:gd name="T15" fmla="*/ 0 h 219"/>
                <a:gd name="T16" fmla="*/ 0 w 340"/>
                <a:gd name="T17" fmla="*/ 0 h 219"/>
                <a:gd name="T18" fmla="*/ 0 w 340"/>
                <a:gd name="T19" fmla="*/ 0 h 219"/>
                <a:gd name="T20" fmla="*/ 0 w 340"/>
                <a:gd name="T21" fmla="*/ 0 h 219"/>
                <a:gd name="T22" fmla="*/ 0 w 340"/>
                <a:gd name="T23" fmla="*/ 0 h 219"/>
                <a:gd name="T24" fmla="*/ 0 w 340"/>
                <a:gd name="T25" fmla="*/ 0 h 219"/>
                <a:gd name="T26" fmla="*/ 0 w 340"/>
                <a:gd name="T27" fmla="*/ 0 h 219"/>
                <a:gd name="T28" fmla="*/ 0 w 340"/>
                <a:gd name="T29" fmla="*/ 0 h 219"/>
                <a:gd name="T30" fmla="*/ 0 w 340"/>
                <a:gd name="T31" fmla="*/ 0 h 219"/>
                <a:gd name="T32" fmla="*/ 0 w 340"/>
                <a:gd name="T33" fmla="*/ 0 h 219"/>
                <a:gd name="T34" fmla="*/ 0 w 340"/>
                <a:gd name="T35" fmla="*/ 0 h 219"/>
                <a:gd name="T36" fmla="*/ 0 w 340"/>
                <a:gd name="T37" fmla="*/ 0 h 2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0"/>
                <a:gd name="T58" fmla="*/ 0 h 219"/>
                <a:gd name="T59" fmla="*/ 340 w 340"/>
                <a:gd name="T60" fmla="*/ 219 h 21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0" h="219">
                  <a:moveTo>
                    <a:pt x="105" y="0"/>
                  </a:moveTo>
                  <a:lnTo>
                    <a:pt x="228" y="9"/>
                  </a:lnTo>
                  <a:lnTo>
                    <a:pt x="276" y="21"/>
                  </a:lnTo>
                  <a:lnTo>
                    <a:pt x="311" y="47"/>
                  </a:lnTo>
                  <a:lnTo>
                    <a:pt x="332" y="82"/>
                  </a:lnTo>
                  <a:lnTo>
                    <a:pt x="340" y="121"/>
                  </a:lnTo>
                  <a:lnTo>
                    <a:pt x="334" y="159"/>
                  </a:lnTo>
                  <a:lnTo>
                    <a:pt x="315" y="191"/>
                  </a:lnTo>
                  <a:lnTo>
                    <a:pt x="281" y="213"/>
                  </a:lnTo>
                  <a:lnTo>
                    <a:pt x="233" y="219"/>
                  </a:lnTo>
                  <a:lnTo>
                    <a:pt x="110" y="211"/>
                  </a:lnTo>
                  <a:lnTo>
                    <a:pt x="63" y="198"/>
                  </a:lnTo>
                  <a:lnTo>
                    <a:pt x="28" y="172"/>
                  </a:lnTo>
                  <a:lnTo>
                    <a:pt x="7" y="137"/>
                  </a:lnTo>
                  <a:lnTo>
                    <a:pt x="0" y="99"/>
                  </a:lnTo>
                  <a:lnTo>
                    <a:pt x="6" y="60"/>
                  </a:lnTo>
                  <a:lnTo>
                    <a:pt x="25" y="28"/>
                  </a:lnTo>
                  <a:lnTo>
                    <a:pt x="59" y="7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98" name="Freeform 702"/>
            <p:cNvSpPr>
              <a:spLocks/>
            </p:cNvSpPr>
            <p:nvPr/>
          </p:nvSpPr>
          <p:spPr bwMode="auto">
            <a:xfrm>
              <a:off x="4463" y="2246"/>
              <a:ext cx="21" cy="43"/>
            </a:xfrm>
            <a:custGeom>
              <a:avLst/>
              <a:gdLst>
                <a:gd name="T0" fmla="*/ 0 w 214"/>
                <a:gd name="T1" fmla="*/ 0 h 524"/>
                <a:gd name="T2" fmla="*/ 0 w 214"/>
                <a:gd name="T3" fmla="*/ 0 h 524"/>
                <a:gd name="T4" fmla="*/ 0 w 214"/>
                <a:gd name="T5" fmla="*/ 0 h 524"/>
                <a:gd name="T6" fmla="*/ 0 w 214"/>
                <a:gd name="T7" fmla="*/ 0 h 524"/>
                <a:gd name="T8" fmla="*/ 0 w 214"/>
                <a:gd name="T9" fmla="*/ 0 h 524"/>
                <a:gd name="T10" fmla="*/ 0 w 214"/>
                <a:gd name="T11" fmla="*/ 0 h 524"/>
                <a:gd name="T12" fmla="*/ 0 w 214"/>
                <a:gd name="T13" fmla="*/ 0 h 524"/>
                <a:gd name="T14" fmla="*/ 0 w 214"/>
                <a:gd name="T15" fmla="*/ 0 h 524"/>
                <a:gd name="T16" fmla="*/ 0 w 214"/>
                <a:gd name="T17" fmla="*/ 0 h 524"/>
                <a:gd name="T18" fmla="*/ 0 w 214"/>
                <a:gd name="T19" fmla="*/ 0 h 524"/>
                <a:gd name="T20" fmla="*/ 0 w 214"/>
                <a:gd name="T21" fmla="*/ 0 h 524"/>
                <a:gd name="T22" fmla="*/ 0 w 214"/>
                <a:gd name="T23" fmla="*/ 0 h 524"/>
                <a:gd name="T24" fmla="*/ 0 w 214"/>
                <a:gd name="T25" fmla="*/ 0 h 524"/>
                <a:gd name="T26" fmla="*/ 0 w 214"/>
                <a:gd name="T27" fmla="*/ 0 h 524"/>
                <a:gd name="T28" fmla="*/ 0 w 214"/>
                <a:gd name="T29" fmla="*/ 0 h 524"/>
                <a:gd name="T30" fmla="*/ 0 w 214"/>
                <a:gd name="T31" fmla="*/ 0 h 524"/>
                <a:gd name="T32" fmla="*/ 0 w 214"/>
                <a:gd name="T33" fmla="*/ 0 h 524"/>
                <a:gd name="T34" fmla="*/ 0 w 214"/>
                <a:gd name="T35" fmla="*/ 0 h 524"/>
                <a:gd name="T36" fmla="*/ 0 w 214"/>
                <a:gd name="T37" fmla="*/ 0 h 524"/>
                <a:gd name="T38" fmla="*/ 0 w 214"/>
                <a:gd name="T39" fmla="*/ 0 h 524"/>
                <a:gd name="T40" fmla="*/ 0 w 214"/>
                <a:gd name="T41" fmla="*/ 0 h 524"/>
                <a:gd name="T42" fmla="*/ 0 w 214"/>
                <a:gd name="T43" fmla="*/ 0 h 524"/>
                <a:gd name="T44" fmla="*/ 0 w 214"/>
                <a:gd name="T45" fmla="*/ 0 h 524"/>
                <a:gd name="T46" fmla="*/ 0 w 214"/>
                <a:gd name="T47" fmla="*/ 0 h 524"/>
                <a:gd name="T48" fmla="*/ 0 w 214"/>
                <a:gd name="T49" fmla="*/ 0 h 524"/>
                <a:gd name="T50" fmla="*/ 0 w 214"/>
                <a:gd name="T51" fmla="*/ 0 h 524"/>
                <a:gd name="T52" fmla="*/ 0 w 214"/>
                <a:gd name="T53" fmla="*/ 0 h 524"/>
                <a:gd name="T54" fmla="*/ 0 w 214"/>
                <a:gd name="T55" fmla="*/ 0 h 524"/>
                <a:gd name="T56" fmla="*/ 0 w 214"/>
                <a:gd name="T57" fmla="*/ 0 h 524"/>
                <a:gd name="T58" fmla="*/ 0 w 214"/>
                <a:gd name="T59" fmla="*/ 0 h 524"/>
                <a:gd name="T60" fmla="*/ 0 w 214"/>
                <a:gd name="T61" fmla="*/ 0 h 524"/>
                <a:gd name="T62" fmla="*/ 0 w 214"/>
                <a:gd name="T63" fmla="*/ 0 h 524"/>
                <a:gd name="T64" fmla="*/ 0 w 214"/>
                <a:gd name="T65" fmla="*/ 0 h 524"/>
                <a:gd name="T66" fmla="*/ 0 w 214"/>
                <a:gd name="T67" fmla="*/ 0 h 524"/>
                <a:gd name="T68" fmla="*/ 0 w 214"/>
                <a:gd name="T69" fmla="*/ 0 h 5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4"/>
                <a:gd name="T106" fmla="*/ 0 h 524"/>
                <a:gd name="T107" fmla="*/ 214 w 214"/>
                <a:gd name="T108" fmla="*/ 524 h 5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4" h="524">
                  <a:moveTo>
                    <a:pt x="8" y="415"/>
                  </a:moveTo>
                  <a:lnTo>
                    <a:pt x="0" y="98"/>
                  </a:lnTo>
                  <a:lnTo>
                    <a:pt x="2" y="75"/>
                  </a:lnTo>
                  <a:lnTo>
                    <a:pt x="7" y="53"/>
                  </a:lnTo>
                  <a:lnTo>
                    <a:pt x="17" y="36"/>
                  </a:lnTo>
                  <a:lnTo>
                    <a:pt x="30" y="22"/>
                  </a:lnTo>
                  <a:lnTo>
                    <a:pt x="45" y="12"/>
                  </a:lnTo>
                  <a:lnTo>
                    <a:pt x="62" y="4"/>
                  </a:lnTo>
                  <a:lnTo>
                    <a:pt x="80" y="0"/>
                  </a:lnTo>
                  <a:lnTo>
                    <a:pt x="100" y="0"/>
                  </a:lnTo>
                  <a:lnTo>
                    <a:pt x="120" y="3"/>
                  </a:lnTo>
                  <a:lnTo>
                    <a:pt x="139" y="9"/>
                  </a:lnTo>
                  <a:lnTo>
                    <a:pt x="157" y="19"/>
                  </a:lnTo>
                  <a:lnTo>
                    <a:pt x="173" y="31"/>
                  </a:lnTo>
                  <a:lnTo>
                    <a:pt x="186" y="47"/>
                  </a:lnTo>
                  <a:lnTo>
                    <a:pt x="197" y="65"/>
                  </a:lnTo>
                  <a:lnTo>
                    <a:pt x="204" y="86"/>
                  </a:lnTo>
                  <a:lnTo>
                    <a:pt x="207" y="111"/>
                  </a:lnTo>
                  <a:lnTo>
                    <a:pt x="214" y="428"/>
                  </a:lnTo>
                  <a:lnTo>
                    <a:pt x="212" y="452"/>
                  </a:lnTo>
                  <a:lnTo>
                    <a:pt x="207" y="473"/>
                  </a:lnTo>
                  <a:lnTo>
                    <a:pt x="197" y="490"/>
                  </a:lnTo>
                  <a:lnTo>
                    <a:pt x="185" y="502"/>
                  </a:lnTo>
                  <a:lnTo>
                    <a:pt x="170" y="513"/>
                  </a:lnTo>
                  <a:lnTo>
                    <a:pt x="152" y="519"/>
                  </a:lnTo>
                  <a:lnTo>
                    <a:pt x="134" y="523"/>
                  </a:lnTo>
                  <a:lnTo>
                    <a:pt x="115" y="524"/>
                  </a:lnTo>
                  <a:lnTo>
                    <a:pt x="94" y="522"/>
                  </a:lnTo>
                  <a:lnTo>
                    <a:pt x="74" y="517"/>
                  </a:lnTo>
                  <a:lnTo>
                    <a:pt x="56" y="507"/>
                  </a:lnTo>
                  <a:lnTo>
                    <a:pt x="41" y="494"/>
                  </a:lnTo>
                  <a:lnTo>
                    <a:pt x="28" y="478"/>
                  </a:lnTo>
                  <a:lnTo>
                    <a:pt x="18" y="460"/>
                  </a:lnTo>
                  <a:lnTo>
                    <a:pt x="11" y="439"/>
                  </a:lnTo>
                  <a:lnTo>
                    <a:pt x="8" y="415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099" name="Freeform 703"/>
            <p:cNvSpPr>
              <a:spLocks/>
            </p:cNvSpPr>
            <p:nvPr/>
          </p:nvSpPr>
          <p:spPr bwMode="auto">
            <a:xfrm>
              <a:off x="4351" y="2239"/>
              <a:ext cx="24" cy="20"/>
            </a:xfrm>
            <a:custGeom>
              <a:avLst/>
              <a:gdLst>
                <a:gd name="T0" fmla="*/ 0 w 240"/>
                <a:gd name="T1" fmla="*/ 0 h 245"/>
                <a:gd name="T2" fmla="*/ 0 w 240"/>
                <a:gd name="T3" fmla="*/ 0 h 245"/>
                <a:gd name="T4" fmla="*/ 0 w 240"/>
                <a:gd name="T5" fmla="*/ 0 h 245"/>
                <a:gd name="T6" fmla="*/ 0 w 240"/>
                <a:gd name="T7" fmla="*/ 0 h 245"/>
                <a:gd name="T8" fmla="*/ 0 w 240"/>
                <a:gd name="T9" fmla="*/ 0 h 245"/>
                <a:gd name="T10" fmla="*/ 0 w 240"/>
                <a:gd name="T11" fmla="*/ 0 h 245"/>
                <a:gd name="T12" fmla="*/ 0 w 240"/>
                <a:gd name="T13" fmla="*/ 0 h 245"/>
                <a:gd name="T14" fmla="*/ 0 w 240"/>
                <a:gd name="T15" fmla="*/ 0 h 245"/>
                <a:gd name="T16" fmla="*/ 0 w 240"/>
                <a:gd name="T17" fmla="*/ 0 h 245"/>
                <a:gd name="T18" fmla="*/ 0 w 240"/>
                <a:gd name="T19" fmla="*/ 0 h 245"/>
                <a:gd name="T20" fmla="*/ 0 w 240"/>
                <a:gd name="T21" fmla="*/ 0 h 245"/>
                <a:gd name="T22" fmla="*/ 0 w 240"/>
                <a:gd name="T23" fmla="*/ 0 h 245"/>
                <a:gd name="T24" fmla="*/ 0 w 240"/>
                <a:gd name="T25" fmla="*/ 0 h 245"/>
                <a:gd name="T26" fmla="*/ 0 w 240"/>
                <a:gd name="T27" fmla="*/ 0 h 245"/>
                <a:gd name="T28" fmla="*/ 0 w 240"/>
                <a:gd name="T29" fmla="*/ 0 h 245"/>
                <a:gd name="T30" fmla="*/ 0 w 240"/>
                <a:gd name="T31" fmla="*/ 0 h 245"/>
                <a:gd name="T32" fmla="*/ 0 w 240"/>
                <a:gd name="T33" fmla="*/ 0 h 245"/>
                <a:gd name="T34" fmla="*/ 0 w 240"/>
                <a:gd name="T35" fmla="*/ 0 h 245"/>
                <a:gd name="T36" fmla="*/ 0 w 240"/>
                <a:gd name="T37" fmla="*/ 0 h 245"/>
                <a:gd name="T38" fmla="*/ 0 w 240"/>
                <a:gd name="T39" fmla="*/ 0 h 245"/>
                <a:gd name="T40" fmla="*/ 0 w 240"/>
                <a:gd name="T41" fmla="*/ 0 h 245"/>
                <a:gd name="T42" fmla="*/ 0 w 240"/>
                <a:gd name="T43" fmla="*/ 0 h 245"/>
                <a:gd name="T44" fmla="*/ 0 w 240"/>
                <a:gd name="T45" fmla="*/ 0 h 245"/>
                <a:gd name="T46" fmla="*/ 0 w 240"/>
                <a:gd name="T47" fmla="*/ 0 h 245"/>
                <a:gd name="T48" fmla="*/ 0 w 240"/>
                <a:gd name="T49" fmla="*/ 0 h 245"/>
                <a:gd name="T50" fmla="*/ 0 w 240"/>
                <a:gd name="T51" fmla="*/ 0 h 245"/>
                <a:gd name="T52" fmla="*/ 0 w 240"/>
                <a:gd name="T53" fmla="*/ 0 h 245"/>
                <a:gd name="T54" fmla="*/ 0 w 240"/>
                <a:gd name="T55" fmla="*/ 0 h 245"/>
                <a:gd name="T56" fmla="*/ 0 w 240"/>
                <a:gd name="T57" fmla="*/ 0 h 245"/>
                <a:gd name="T58" fmla="*/ 0 w 240"/>
                <a:gd name="T59" fmla="*/ 0 h 245"/>
                <a:gd name="T60" fmla="*/ 0 w 240"/>
                <a:gd name="T61" fmla="*/ 0 h 245"/>
                <a:gd name="T62" fmla="*/ 0 w 240"/>
                <a:gd name="T63" fmla="*/ 0 h 245"/>
                <a:gd name="T64" fmla="*/ 0 w 240"/>
                <a:gd name="T65" fmla="*/ 0 h 2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45"/>
                <a:gd name="T101" fmla="*/ 240 w 240"/>
                <a:gd name="T102" fmla="*/ 245 h 2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45">
                  <a:moveTo>
                    <a:pt x="123" y="245"/>
                  </a:moveTo>
                  <a:lnTo>
                    <a:pt x="99" y="243"/>
                  </a:lnTo>
                  <a:lnTo>
                    <a:pt x="76" y="236"/>
                  </a:lnTo>
                  <a:lnTo>
                    <a:pt x="55" y="226"/>
                  </a:lnTo>
                  <a:lnTo>
                    <a:pt x="38" y="211"/>
                  </a:lnTo>
                  <a:lnTo>
                    <a:pt x="22" y="193"/>
                  </a:lnTo>
                  <a:lnTo>
                    <a:pt x="10" y="173"/>
                  </a:lnTo>
                  <a:lnTo>
                    <a:pt x="3" y="150"/>
                  </a:lnTo>
                  <a:lnTo>
                    <a:pt x="0" y="126"/>
                  </a:lnTo>
                  <a:lnTo>
                    <a:pt x="2" y="101"/>
                  </a:lnTo>
                  <a:lnTo>
                    <a:pt x="8" y="78"/>
                  </a:lnTo>
                  <a:lnTo>
                    <a:pt x="18" y="56"/>
                  </a:lnTo>
                  <a:lnTo>
                    <a:pt x="32" y="38"/>
                  </a:lnTo>
                  <a:lnTo>
                    <a:pt x="51" y="23"/>
                  </a:lnTo>
                  <a:lnTo>
                    <a:pt x="70" y="11"/>
                  </a:lnTo>
                  <a:lnTo>
                    <a:pt x="92" y="3"/>
                  </a:lnTo>
                  <a:lnTo>
                    <a:pt x="117" y="0"/>
                  </a:lnTo>
                  <a:lnTo>
                    <a:pt x="141" y="2"/>
                  </a:lnTo>
                  <a:lnTo>
                    <a:pt x="164" y="9"/>
                  </a:lnTo>
                  <a:lnTo>
                    <a:pt x="185" y="19"/>
                  </a:lnTo>
                  <a:lnTo>
                    <a:pt x="203" y="33"/>
                  </a:lnTo>
                  <a:lnTo>
                    <a:pt x="217" y="52"/>
                  </a:lnTo>
                  <a:lnTo>
                    <a:pt x="230" y="72"/>
                  </a:lnTo>
                  <a:lnTo>
                    <a:pt x="237" y="94"/>
                  </a:lnTo>
                  <a:lnTo>
                    <a:pt x="240" y="119"/>
                  </a:lnTo>
                  <a:lnTo>
                    <a:pt x="238" y="144"/>
                  </a:lnTo>
                  <a:lnTo>
                    <a:pt x="232" y="167"/>
                  </a:lnTo>
                  <a:lnTo>
                    <a:pt x="222" y="189"/>
                  </a:lnTo>
                  <a:lnTo>
                    <a:pt x="207" y="206"/>
                  </a:lnTo>
                  <a:lnTo>
                    <a:pt x="189" y="222"/>
                  </a:lnTo>
                  <a:lnTo>
                    <a:pt x="170" y="234"/>
                  </a:lnTo>
                  <a:lnTo>
                    <a:pt x="147" y="241"/>
                  </a:lnTo>
                  <a:lnTo>
                    <a:pt x="123" y="245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00" name="Freeform 704"/>
            <p:cNvSpPr>
              <a:spLocks/>
            </p:cNvSpPr>
            <p:nvPr/>
          </p:nvSpPr>
          <p:spPr bwMode="auto">
            <a:xfrm>
              <a:off x="4352" y="2241"/>
              <a:ext cx="21" cy="17"/>
            </a:xfrm>
            <a:custGeom>
              <a:avLst/>
              <a:gdLst>
                <a:gd name="T0" fmla="*/ 0 w 210"/>
                <a:gd name="T1" fmla="*/ 0 h 214"/>
                <a:gd name="T2" fmla="*/ 0 w 210"/>
                <a:gd name="T3" fmla="*/ 0 h 214"/>
                <a:gd name="T4" fmla="*/ 0 w 210"/>
                <a:gd name="T5" fmla="*/ 0 h 214"/>
                <a:gd name="T6" fmla="*/ 0 w 210"/>
                <a:gd name="T7" fmla="*/ 0 h 214"/>
                <a:gd name="T8" fmla="*/ 0 w 210"/>
                <a:gd name="T9" fmla="*/ 0 h 214"/>
                <a:gd name="T10" fmla="*/ 0 w 210"/>
                <a:gd name="T11" fmla="*/ 0 h 214"/>
                <a:gd name="T12" fmla="*/ 0 w 210"/>
                <a:gd name="T13" fmla="*/ 0 h 214"/>
                <a:gd name="T14" fmla="*/ 0 w 210"/>
                <a:gd name="T15" fmla="*/ 0 h 214"/>
                <a:gd name="T16" fmla="*/ 0 w 210"/>
                <a:gd name="T17" fmla="*/ 0 h 214"/>
                <a:gd name="T18" fmla="*/ 0 w 210"/>
                <a:gd name="T19" fmla="*/ 0 h 214"/>
                <a:gd name="T20" fmla="*/ 0 w 210"/>
                <a:gd name="T21" fmla="*/ 0 h 214"/>
                <a:gd name="T22" fmla="*/ 0 w 210"/>
                <a:gd name="T23" fmla="*/ 0 h 214"/>
                <a:gd name="T24" fmla="*/ 0 w 210"/>
                <a:gd name="T25" fmla="*/ 0 h 214"/>
                <a:gd name="T26" fmla="*/ 0 w 210"/>
                <a:gd name="T27" fmla="*/ 0 h 214"/>
                <a:gd name="T28" fmla="*/ 0 w 210"/>
                <a:gd name="T29" fmla="*/ 0 h 214"/>
                <a:gd name="T30" fmla="*/ 0 w 210"/>
                <a:gd name="T31" fmla="*/ 0 h 214"/>
                <a:gd name="T32" fmla="*/ 0 w 210"/>
                <a:gd name="T33" fmla="*/ 0 h 214"/>
                <a:gd name="T34" fmla="*/ 0 w 210"/>
                <a:gd name="T35" fmla="*/ 0 h 214"/>
                <a:gd name="T36" fmla="*/ 0 w 210"/>
                <a:gd name="T37" fmla="*/ 0 h 214"/>
                <a:gd name="T38" fmla="*/ 0 w 210"/>
                <a:gd name="T39" fmla="*/ 0 h 214"/>
                <a:gd name="T40" fmla="*/ 0 w 210"/>
                <a:gd name="T41" fmla="*/ 0 h 214"/>
                <a:gd name="T42" fmla="*/ 0 w 210"/>
                <a:gd name="T43" fmla="*/ 0 h 214"/>
                <a:gd name="T44" fmla="*/ 0 w 210"/>
                <a:gd name="T45" fmla="*/ 0 h 214"/>
                <a:gd name="T46" fmla="*/ 0 w 210"/>
                <a:gd name="T47" fmla="*/ 0 h 214"/>
                <a:gd name="T48" fmla="*/ 0 w 210"/>
                <a:gd name="T49" fmla="*/ 0 h 214"/>
                <a:gd name="T50" fmla="*/ 0 w 210"/>
                <a:gd name="T51" fmla="*/ 0 h 214"/>
                <a:gd name="T52" fmla="*/ 0 w 210"/>
                <a:gd name="T53" fmla="*/ 0 h 214"/>
                <a:gd name="T54" fmla="*/ 0 w 210"/>
                <a:gd name="T55" fmla="*/ 0 h 214"/>
                <a:gd name="T56" fmla="*/ 0 w 210"/>
                <a:gd name="T57" fmla="*/ 0 h 214"/>
                <a:gd name="T58" fmla="*/ 0 w 210"/>
                <a:gd name="T59" fmla="*/ 0 h 214"/>
                <a:gd name="T60" fmla="*/ 0 w 210"/>
                <a:gd name="T61" fmla="*/ 0 h 214"/>
                <a:gd name="T62" fmla="*/ 0 w 210"/>
                <a:gd name="T63" fmla="*/ 0 h 214"/>
                <a:gd name="T64" fmla="*/ 0 w 210"/>
                <a:gd name="T65" fmla="*/ 0 h 2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0"/>
                <a:gd name="T100" fmla="*/ 0 h 214"/>
                <a:gd name="T101" fmla="*/ 210 w 210"/>
                <a:gd name="T102" fmla="*/ 214 h 2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0" h="214">
                  <a:moveTo>
                    <a:pt x="107" y="214"/>
                  </a:moveTo>
                  <a:lnTo>
                    <a:pt x="85" y="213"/>
                  </a:lnTo>
                  <a:lnTo>
                    <a:pt x="66" y="207"/>
                  </a:lnTo>
                  <a:lnTo>
                    <a:pt x="48" y="198"/>
                  </a:lnTo>
                  <a:lnTo>
                    <a:pt x="33" y="185"/>
                  </a:lnTo>
                  <a:lnTo>
                    <a:pt x="19" y="170"/>
                  </a:lnTo>
                  <a:lnTo>
                    <a:pt x="9" y="151"/>
                  </a:lnTo>
                  <a:lnTo>
                    <a:pt x="2" y="131"/>
                  </a:lnTo>
                  <a:lnTo>
                    <a:pt x="0" y="110"/>
                  </a:lnTo>
                  <a:lnTo>
                    <a:pt x="1" y="88"/>
                  </a:lnTo>
                  <a:lnTo>
                    <a:pt x="7" y="68"/>
                  </a:lnTo>
                  <a:lnTo>
                    <a:pt x="16" y="50"/>
                  </a:lnTo>
                  <a:lnTo>
                    <a:pt x="29" y="33"/>
                  </a:lnTo>
                  <a:lnTo>
                    <a:pt x="44" y="20"/>
                  </a:lnTo>
                  <a:lnTo>
                    <a:pt x="62" y="9"/>
                  </a:lnTo>
                  <a:lnTo>
                    <a:pt x="81" y="3"/>
                  </a:lnTo>
                  <a:lnTo>
                    <a:pt x="103" y="0"/>
                  </a:lnTo>
                  <a:lnTo>
                    <a:pt x="124" y="2"/>
                  </a:lnTo>
                  <a:lnTo>
                    <a:pt x="143" y="7"/>
                  </a:lnTo>
                  <a:lnTo>
                    <a:pt x="162" y="18"/>
                  </a:lnTo>
                  <a:lnTo>
                    <a:pt x="178" y="30"/>
                  </a:lnTo>
                  <a:lnTo>
                    <a:pt x="191" y="46"/>
                  </a:lnTo>
                  <a:lnTo>
                    <a:pt x="201" y="64"/>
                  </a:lnTo>
                  <a:lnTo>
                    <a:pt x="207" y="84"/>
                  </a:lnTo>
                  <a:lnTo>
                    <a:pt x="210" y="106"/>
                  </a:lnTo>
                  <a:lnTo>
                    <a:pt x="208" y="127"/>
                  </a:lnTo>
                  <a:lnTo>
                    <a:pt x="203" y="147"/>
                  </a:lnTo>
                  <a:lnTo>
                    <a:pt x="193" y="166"/>
                  </a:lnTo>
                  <a:lnTo>
                    <a:pt x="181" y="181"/>
                  </a:lnTo>
                  <a:lnTo>
                    <a:pt x="166" y="195"/>
                  </a:lnTo>
                  <a:lnTo>
                    <a:pt x="147" y="205"/>
                  </a:lnTo>
                  <a:lnTo>
                    <a:pt x="128" y="212"/>
                  </a:lnTo>
                  <a:lnTo>
                    <a:pt x="107" y="2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01" name="Freeform 705"/>
            <p:cNvSpPr>
              <a:spLocks/>
            </p:cNvSpPr>
            <p:nvPr/>
          </p:nvSpPr>
          <p:spPr bwMode="auto">
            <a:xfrm>
              <a:off x="4352" y="2240"/>
              <a:ext cx="21" cy="18"/>
            </a:xfrm>
            <a:custGeom>
              <a:avLst/>
              <a:gdLst>
                <a:gd name="T0" fmla="*/ 0 w 211"/>
                <a:gd name="T1" fmla="*/ 0 h 214"/>
                <a:gd name="T2" fmla="*/ 0 w 211"/>
                <a:gd name="T3" fmla="*/ 0 h 214"/>
                <a:gd name="T4" fmla="*/ 0 w 211"/>
                <a:gd name="T5" fmla="*/ 0 h 214"/>
                <a:gd name="T6" fmla="*/ 0 w 211"/>
                <a:gd name="T7" fmla="*/ 0 h 214"/>
                <a:gd name="T8" fmla="*/ 0 w 211"/>
                <a:gd name="T9" fmla="*/ 0 h 214"/>
                <a:gd name="T10" fmla="*/ 0 w 211"/>
                <a:gd name="T11" fmla="*/ 0 h 214"/>
                <a:gd name="T12" fmla="*/ 0 w 211"/>
                <a:gd name="T13" fmla="*/ 0 h 214"/>
                <a:gd name="T14" fmla="*/ 0 w 211"/>
                <a:gd name="T15" fmla="*/ 0 h 214"/>
                <a:gd name="T16" fmla="*/ 0 w 211"/>
                <a:gd name="T17" fmla="*/ 0 h 214"/>
                <a:gd name="T18" fmla="*/ 0 w 211"/>
                <a:gd name="T19" fmla="*/ 0 h 214"/>
                <a:gd name="T20" fmla="*/ 0 w 211"/>
                <a:gd name="T21" fmla="*/ 0 h 214"/>
                <a:gd name="T22" fmla="*/ 0 w 211"/>
                <a:gd name="T23" fmla="*/ 0 h 214"/>
                <a:gd name="T24" fmla="*/ 0 w 211"/>
                <a:gd name="T25" fmla="*/ 0 h 214"/>
                <a:gd name="T26" fmla="*/ 0 w 211"/>
                <a:gd name="T27" fmla="*/ 0 h 214"/>
                <a:gd name="T28" fmla="*/ 0 w 211"/>
                <a:gd name="T29" fmla="*/ 0 h 214"/>
                <a:gd name="T30" fmla="*/ 0 w 211"/>
                <a:gd name="T31" fmla="*/ 0 h 214"/>
                <a:gd name="T32" fmla="*/ 0 w 211"/>
                <a:gd name="T33" fmla="*/ 0 h 214"/>
                <a:gd name="T34" fmla="*/ 0 w 211"/>
                <a:gd name="T35" fmla="*/ 0 h 214"/>
                <a:gd name="T36" fmla="*/ 0 w 211"/>
                <a:gd name="T37" fmla="*/ 0 h 214"/>
                <a:gd name="T38" fmla="*/ 0 w 211"/>
                <a:gd name="T39" fmla="*/ 0 h 214"/>
                <a:gd name="T40" fmla="*/ 0 w 211"/>
                <a:gd name="T41" fmla="*/ 0 h 214"/>
                <a:gd name="T42" fmla="*/ 0 w 211"/>
                <a:gd name="T43" fmla="*/ 0 h 214"/>
                <a:gd name="T44" fmla="*/ 0 w 211"/>
                <a:gd name="T45" fmla="*/ 0 h 214"/>
                <a:gd name="T46" fmla="*/ 0 w 211"/>
                <a:gd name="T47" fmla="*/ 0 h 214"/>
                <a:gd name="T48" fmla="*/ 0 w 211"/>
                <a:gd name="T49" fmla="*/ 0 h 214"/>
                <a:gd name="T50" fmla="*/ 0 w 211"/>
                <a:gd name="T51" fmla="*/ 0 h 214"/>
                <a:gd name="T52" fmla="*/ 0 w 211"/>
                <a:gd name="T53" fmla="*/ 0 h 214"/>
                <a:gd name="T54" fmla="*/ 0 w 211"/>
                <a:gd name="T55" fmla="*/ 0 h 214"/>
                <a:gd name="T56" fmla="*/ 0 w 211"/>
                <a:gd name="T57" fmla="*/ 0 h 214"/>
                <a:gd name="T58" fmla="*/ 0 w 211"/>
                <a:gd name="T59" fmla="*/ 0 h 214"/>
                <a:gd name="T60" fmla="*/ 0 w 211"/>
                <a:gd name="T61" fmla="*/ 0 h 214"/>
                <a:gd name="T62" fmla="*/ 0 w 211"/>
                <a:gd name="T63" fmla="*/ 0 h 214"/>
                <a:gd name="T64" fmla="*/ 0 w 211"/>
                <a:gd name="T65" fmla="*/ 0 h 2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1"/>
                <a:gd name="T100" fmla="*/ 0 h 214"/>
                <a:gd name="T101" fmla="*/ 211 w 211"/>
                <a:gd name="T102" fmla="*/ 214 h 2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1" h="214">
                  <a:moveTo>
                    <a:pt x="107" y="214"/>
                  </a:moveTo>
                  <a:lnTo>
                    <a:pt x="86" y="213"/>
                  </a:lnTo>
                  <a:lnTo>
                    <a:pt x="66" y="207"/>
                  </a:lnTo>
                  <a:lnTo>
                    <a:pt x="48" y="197"/>
                  </a:lnTo>
                  <a:lnTo>
                    <a:pt x="33" y="185"/>
                  </a:lnTo>
                  <a:lnTo>
                    <a:pt x="19" y="170"/>
                  </a:lnTo>
                  <a:lnTo>
                    <a:pt x="9" y="151"/>
                  </a:lnTo>
                  <a:lnTo>
                    <a:pt x="2" y="131"/>
                  </a:lnTo>
                  <a:lnTo>
                    <a:pt x="0" y="110"/>
                  </a:lnTo>
                  <a:lnTo>
                    <a:pt x="1" y="88"/>
                  </a:lnTo>
                  <a:lnTo>
                    <a:pt x="7" y="68"/>
                  </a:lnTo>
                  <a:lnTo>
                    <a:pt x="16" y="49"/>
                  </a:lnTo>
                  <a:lnTo>
                    <a:pt x="29" y="33"/>
                  </a:lnTo>
                  <a:lnTo>
                    <a:pt x="44" y="19"/>
                  </a:lnTo>
                  <a:lnTo>
                    <a:pt x="62" y="9"/>
                  </a:lnTo>
                  <a:lnTo>
                    <a:pt x="81" y="3"/>
                  </a:lnTo>
                  <a:lnTo>
                    <a:pt x="103" y="0"/>
                  </a:lnTo>
                  <a:lnTo>
                    <a:pt x="124" y="2"/>
                  </a:lnTo>
                  <a:lnTo>
                    <a:pt x="143" y="7"/>
                  </a:lnTo>
                  <a:lnTo>
                    <a:pt x="162" y="17"/>
                  </a:lnTo>
                  <a:lnTo>
                    <a:pt x="178" y="30"/>
                  </a:lnTo>
                  <a:lnTo>
                    <a:pt x="191" y="45"/>
                  </a:lnTo>
                  <a:lnTo>
                    <a:pt x="201" y="64"/>
                  </a:lnTo>
                  <a:lnTo>
                    <a:pt x="208" y="84"/>
                  </a:lnTo>
                  <a:lnTo>
                    <a:pt x="211" y="105"/>
                  </a:lnTo>
                  <a:lnTo>
                    <a:pt x="209" y="127"/>
                  </a:lnTo>
                  <a:lnTo>
                    <a:pt x="203" y="147"/>
                  </a:lnTo>
                  <a:lnTo>
                    <a:pt x="193" y="165"/>
                  </a:lnTo>
                  <a:lnTo>
                    <a:pt x="181" y="181"/>
                  </a:lnTo>
                  <a:lnTo>
                    <a:pt x="166" y="194"/>
                  </a:lnTo>
                  <a:lnTo>
                    <a:pt x="148" y="205"/>
                  </a:lnTo>
                  <a:lnTo>
                    <a:pt x="128" y="212"/>
                  </a:lnTo>
                  <a:lnTo>
                    <a:pt x="107" y="214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02" name="Freeform 706"/>
            <p:cNvSpPr>
              <a:spLocks/>
            </p:cNvSpPr>
            <p:nvPr/>
          </p:nvSpPr>
          <p:spPr bwMode="auto">
            <a:xfrm>
              <a:off x="4354" y="2240"/>
              <a:ext cx="19" cy="17"/>
            </a:xfrm>
            <a:custGeom>
              <a:avLst/>
              <a:gdLst>
                <a:gd name="T0" fmla="*/ 0 w 200"/>
                <a:gd name="T1" fmla="*/ 0 h 203"/>
                <a:gd name="T2" fmla="*/ 0 w 200"/>
                <a:gd name="T3" fmla="*/ 0 h 203"/>
                <a:gd name="T4" fmla="*/ 0 w 200"/>
                <a:gd name="T5" fmla="*/ 0 h 203"/>
                <a:gd name="T6" fmla="*/ 0 w 200"/>
                <a:gd name="T7" fmla="*/ 0 h 203"/>
                <a:gd name="T8" fmla="*/ 0 w 200"/>
                <a:gd name="T9" fmla="*/ 0 h 203"/>
                <a:gd name="T10" fmla="*/ 0 w 200"/>
                <a:gd name="T11" fmla="*/ 0 h 203"/>
                <a:gd name="T12" fmla="*/ 0 w 200"/>
                <a:gd name="T13" fmla="*/ 0 h 203"/>
                <a:gd name="T14" fmla="*/ 0 w 200"/>
                <a:gd name="T15" fmla="*/ 0 h 203"/>
                <a:gd name="T16" fmla="*/ 0 w 200"/>
                <a:gd name="T17" fmla="*/ 0 h 203"/>
                <a:gd name="T18" fmla="*/ 0 w 200"/>
                <a:gd name="T19" fmla="*/ 0 h 203"/>
                <a:gd name="T20" fmla="*/ 0 w 200"/>
                <a:gd name="T21" fmla="*/ 0 h 203"/>
                <a:gd name="T22" fmla="*/ 0 w 200"/>
                <a:gd name="T23" fmla="*/ 0 h 203"/>
                <a:gd name="T24" fmla="*/ 0 w 200"/>
                <a:gd name="T25" fmla="*/ 0 h 203"/>
                <a:gd name="T26" fmla="*/ 0 w 200"/>
                <a:gd name="T27" fmla="*/ 0 h 203"/>
                <a:gd name="T28" fmla="*/ 0 w 200"/>
                <a:gd name="T29" fmla="*/ 0 h 203"/>
                <a:gd name="T30" fmla="*/ 0 w 200"/>
                <a:gd name="T31" fmla="*/ 0 h 203"/>
                <a:gd name="T32" fmla="*/ 0 w 200"/>
                <a:gd name="T33" fmla="*/ 0 h 203"/>
                <a:gd name="T34" fmla="*/ 0 w 200"/>
                <a:gd name="T35" fmla="*/ 0 h 203"/>
                <a:gd name="T36" fmla="*/ 0 w 200"/>
                <a:gd name="T37" fmla="*/ 0 h 203"/>
                <a:gd name="T38" fmla="*/ 0 w 200"/>
                <a:gd name="T39" fmla="*/ 0 h 203"/>
                <a:gd name="T40" fmla="*/ 0 w 200"/>
                <a:gd name="T41" fmla="*/ 0 h 203"/>
                <a:gd name="T42" fmla="*/ 0 w 200"/>
                <a:gd name="T43" fmla="*/ 0 h 203"/>
                <a:gd name="T44" fmla="*/ 0 w 200"/>
                <a:gd name="T45" fmla="*/ 0 h 203"/>
                <a:gd name="T46" fmla="*/ 0 w 200"/>
                <a:gd name="T47" fmla="*/ 0 h 203"/>
                <a:gd name="T48" fmla="*/ 0 w 200"/>
                <a:gd name="T49" fmla="*/ 0 h 203"/>
                <a:gd name="T50" fmla="*/ 0 w 200"/>
                <a:gd name="T51" fmla="*/ 0 h 203"/>
                <a:gd name="T52" fmla="*/ 0 w 200"/>
                <a:gd name="T53" fmla="*/ 0 h 203"/>
                <a:gd name="T54" fmla="*/ 0 w 200"/>
                <a:gd name="T55" fmla="*/ 0 h 203"/>
                <a:gd name="T56" fmla="*/ 0 w 200"/>
                <a:gd name="T57" fmla="*/ 0 h 203"/>
                <a:gd name="T58" fmla="*/ 0 w 200"/>
                <a:gd name="T59" fmla="*/ 0 h 203"/>
                <a:gd name="T60" fmla="*/ 0 w 200"/>
                <a:gd name="T61" fmla="*/ 0 h 203"/>
                <a:gd name="T62" fmla="*/ 0 w 200"/>
                <a:gd name="T63" fmla="*/ 0 h 203"/>
                <a:gd name="T64" fmla="*/ 0 w 200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0"/>
                <a:gd name="T100" fmla="*/ 0 h 203"/>
                <a:gd name="T101" fmla="*/ 200 w 200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0" h="203">
                  <a:moveTo>
                    <a:pt x="102" y="203"/>
                  </a:moveTo>
                  <a:lnTo>
                    <a:pt x="82" y="200"/>
                  </a:lnTo>
                  <a:lnTo>
                    <a:pt x="63" y="192"/>
                  </a:lnTo>
                  <a:lnTo>
                    <a:pt x="46" y="182"/>
                  </a:lnTo>
                  <a:lnTo>
                    <a:pt x="31" y="169"/>
                  </a:lnTo>
                  <a:lnTo>
                    <a:pt x="19" y="153"/>
                  </a:lnTo>
                  <a:lnTo>
                    <a:pt x="9" y="135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4"/>
                  </a:lnTo>
                  <a:lnTo>
                    <a:pt x="8" y="56"/>
                  </a:lnTo>
                  <a:lnTo>
                    <a:pt x="17" y="39"/>
                  </a:lnTo>
                  <a:lnTo>
                    <a:pt x="28" y="26"/>
                  </a:lnTo>
                  <a:lnTo>
                    <a:pt x="43" y="14"/>
                  </a:lnTo>
                  <a:lnTo>
                    <a:pt x="59" y="6"/>
                  </a:lnTo>
                  <a:lnTo>
                    <a:pt x="78" y="1"/>
                  </a:lnTo>
                  <a:lnTo>
                    <a:pt x="98" y="0"/>
                  </a:lnTo>
                  <a:lnTo>
                    <a:pt x="118" y="3"/>
                  </a:lnTo>
                  <a:lnTo>
                    <a:pt x="137" y="10"/>
                  </a:lnTo>
                  <a:lnTo>
                    <a:pt x="154" y="21"/>
                  </a:lnTo>
                  <a:lnTo>
                    <a:pt x="169" y="34"/>
                  </a:lnTo>
                  <a:lnTo>
                    <a:pt x="181" y="50"/>
                  </a:lnTo>
                  <a:lnTo>
                    <a:pt x="191" y="67"/>
                  </a:lnTo>
                  <a:lnTo>
                    <a:pt x="198" y="87"/>
                  </a:lnTo>
                  <a:lnTo>
                    <a:pt x="200" y="107"/>
                  </a:lnTo>
                  <a:lnTo>
                    <a:pt x="198" y="128"/>
                  </a:lnTo>
                  <a:lnTo>
                    <a:pt x="192" y="147"/>
                  </a:lnTo>
                  <a:lnTo>
                    <a:pt x="183" y="163"/>
                  </a:lnTo>
                  <a:lnTo>
                    <a:pt x="172" y="177"/>
                  </a:lnTo>
                  <a:lnTo>
                    <a:pt x="157" y="188"/>
                  </a:lnTo>
                  <a:lnTo>
                    <a:pt x="141" y="196"/>
                  </a:lnTo>
                  <a:lnTo>
                    <a:pt x="122" y="202"/>
                  </a:lnTo>
                  <a:lnTo>
                    <a:pt x="102" y="203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03" name="Freeform 707"/>
            <p:cNvSpPr>
              <a:spLocks/>
            </p:cNvSpPr>
            <p:nvPr/>
          </p:nvSpPr>
          <p:spPr bwMode="auto">
            <a:xfrm>
              <a:off x="4353" y="2148"/>
              <a:ext cx="136" cy="88"/>
            </a:xfrm>
            <a:custGeom>
              <a:avLst/>
              <a:gdLst>
                <a:gd name="T0" fmla="*/ 0 w 1358"/>
                <a:gd name="T1" fmla="*/ 0 h 1049"/>
                <a:gd name="T2" fmla="*/ 0 w 1358"/>
                <a:gd name="T3" fmla="*/ 0 h 1049"/>
                <a:gd name="T4" fmla="*/ 0 w 1358"/>
                <a:gd name="T5" fmla="*/ 0 h 1049"/>
                <a:gd name="T6" fmla="*/ 0 w 1358"/>
                <a:gd name="T7" fmla="*/ 0 h 1049"/>
                <a:gd name="T8" fmla="*/ 0 w 1358"/>
                <a:gd name="T9" fmla="*/ 0 h 1049"/>
                <a:gd name="T10" fmla="*/ 0 w 1358"/>
                <a:gd name="T11" fmla="*/ 0 h 1049"/>
                <a:gd name="T12" fmla="*/ 0 w 1358"/>
                <a:gd name="T13" fmla="*/ 0 h 1049"/>
                <a:gd name="T14" fmla="*/ 0 w 1358"/>
                <a:gd name="T15" fmla="*/ 0 h 1049"/>
                <a:gd name="T16" fmla="*/ 0 w 1358"/>
                <a:gd name="T17" fmla="*/ 0 h 1049"/>
                <a:gd name="T18" fmla="*/ 0 w 1358"/>
                <a:gd name="T19" fmla="*/ 0 h 1049"/>
                <a:gd name="T20" fmla="*/ 0 w 1358"/>
                <a:gd name="T21" fmla="*/ 0 h 1049"/>
                <a:gd name="T22" fmla="*/ 0 w 1358"/>
                <a:gd name="T23" fmla="*/ 0 h 1049"/>
                <a:gd name="T24" fmla="*/ 0 w 1358"/>
                <a:gd name="T25" fmla="*/ 0 h 1049"/>
                <a:gd name="T26" fmla="*/ 0 w 1358"/>
                <a:gd name="T27" fmla="*/ 0 h 1049"/>
                <a:gd name="T28" fmla="*/ 0 w 1358"/>
                <a:gd name="T29" fmla="*/ 0 h 1049"/>
                <a:gd name="T30" fmla="*/ 0 w 1358"/>
                <a:gd name="T31" fmla="*/ 0 h 1049"/>
                <a:gd name="T32" fmla="*/ 0 w 1358"/>
                <a:gd name="T33" fmla="*/ 0 h 1049"/>
                <a:gd name="T34" fmla="*/ 0 w 1358"/>
                <a:gd name="T35" fmla="*/ 0 h 1049"/>
                <a:gd name="T36" fmla="*/ 0 w 1358"/>
                <a:gd name="T37" fmla="*/ 0 h 1049"/>
                <a:gd name="T38" fmla="*/ 0 w 1358"/>
                <a:gd name="T39" fmla="*/ 0 h 1049"/>
                <a:gd name="T40" fmla="*/ 0 w 1358"/>
                <a:gd name="T41" fmla="*/ 0 h 1049"/>
                <a:gd name="T42" fmla="*/ 0 w 1358"/>
                <a:gd name="T43" fmla="*/ 0 h 1049"/>
                <a:gd name="T44" fmla="*/ 0 w 1358"/>
                <a:gd name="T45" fmla="*/ 0 h 1049"/>
                <a:gd name="T46" fmla="*/ 0 w 1358"/>
                <a:gd name="T47" fmla="*/ 0 h 1049"/>
                <a:gd name="T48" fmla="*/ 0 w 1358"/>
                <a:gd name="T49" fmla="*/ 0 h 1049"/>
                <a:gd name="T50" fmla="*/ 0 w 1358"/>
                <a:gd name="T51" fmla="*/ 0 h 1049"/>
                <a:gd name="T52" fmla="*/ 0 w 1358"/>
                <a:gd name="T53" fmla="*/ 0 h 1049"/>
                <a:gd name="T54" fmla="*/ 0 w 1358"/>
                <a:gd name="T55" fmla="*/ 0 h 1049"/>
                <a:gd name="T56" fmla="*/ 0 w 1358"/>
                <a:gd name="T57" fmla="*/ 0 h 1049"/>
                <a:gd name="T58" fmla="*/ 0 w 1358"/>
                <a:gd name="T59" fmla="*/ 0 h 1049"/>
                <a:gd name="T60" fmla="*/ 0 w 1358"/>
                <a:gd name="T61" fmla="*/ 0 h 1049"/>
                <a:gd name="T62" fmla="*/ 0 w 1358"/>
                <a:gd name="T63" fmla="*/ 0 h 1049"/>
                <a:gd name="T64" fmla="*/ 0 w 1358"/>
                <a:gd name="T65" fmla="*/ 0 h 1049"/>
                <a:gd name="T66" fmla="*/ 0 w 1358"/>
                <a:gd name="T67" fmla="*/ 0 h 1049"/>
                <a:gd name="T68" fmla="*/ 0 w 1358"/>
                <a:gd name="T69" fmla="*/ 0 h 1049"/>
                <a:gd name="T70" fmla="*/ 0 w 1358"/>
                <a:gd name="T71" fmla="*/ 0 h 1049"/>
                <a:gd name="T72" fmla="*/ 0 w 1358"/>
                <a:gd name="T73" fmla="*/ 0 h 1049"/>
                <a:gd name="T74" fmla="*/ 0 w 1358"/>
                <a:gd name="T75" fmla="*/ 0 h 1049"/>
                <a:gd name="T76" fmla="*/ 0 w 1358"/>
                <a:gd name="T77" fmla="*/ 0 h 1049"/>
                <a:gd name="T78" fmla="*/ 0 w 1358"/>
                <a:gd name="T79" fmla="*/ 0 h 1049"/>
                <a:gd name="T80" fmla="*/ 0 w 1358"/>
                <a:gd name="T81" fmla="*/ 0 h 1049"/>
                <a:gd name="T82" fmla="*/ 0 w 1358"/>
                <a:gd name="T83" fmla="*/ 0 h 1049"/>
                <a:gd name="T84" fmla="*/ 0 w 1358"/>
                <a:gd name="T85" fmla="*/ 0 h 1049"/>
                <a:gd name="T86" fmla="*/ 0 w 1358"/>
                <a:gd name="T87" fmla="*/ 0 h 1049"/>
                <a:gd name="T88" fmla="*/ 0 w 1358"/>
                <a:gd name="T89" fmla="*/ 0 h 1049"/>
                <a:gd name="T90" fmla="*/ 0 w 1358"/>
                <a:gd name="T91" fmla="*/ 0 h 1049"/>
                <a:gd name="T92" fmla="*/ 0 w 1358"/>
                <a:gd name="T93" fmla="*/ 0 h 1049"/>
                <a:gd name="T94" fmla="*/ 0 w 1358"/>
                <a:gd name="T95" fmla="*/ 0 h 1049"/>
                <a:gd name="T96" fmla="*/ 0 w 1358"/>
                <a:gd name="T97" fmla="*/ 0 h 10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58"/>
                <a:gd name="T148" fmla="*/ 0 h 1049"/>
                <a:gd name="T149" fmla="*/ 1358 w 1358"/>
                <a:gd name="T150" fmla="*/ 1049 h 10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58" h="1049">
                  <a:moveTo>
                    <a:pt x="0" y="838"/>
                  </a:moveTo>
                  <a:lnTo>
                    <a:pt x="7" y="117"/>
                  </a:lnTo>
                  <a:lnTo>
                    <a:pt x="12" y="95"/>
                  </a:lnTo>
                  <a:lnTo>
                    <a:pt x="23" y="73"/>
                  </a:lnTo>
                  <a:lnTo>
                    <a:pt x="39" y="54"/>
                  </a:lnTo>
                  <a:lnTo>
                    <a:pt x="59" y="37"/>
                  </a:lnTo>
                  <a:lnTo>
                    <a:pt x="83" y="22"/>
                  </a:lnTo>
                  <a:lnTo>
                    <a:pt x="107" y="12"/>
                  </a:lnTo>
                  <a:lnTo>
                    <a:pt x="132" y="5"/>
                  </a:lnTo>
                  <a:lnTo>
                    <a:pt x="156" y="1"/>
                  </a:lnTo>
                  <a:lnTo>
                    <a:pt x="189" y="0"/>
                  </a:lnTo>
                  <a:lnTo>
                    <a:pt x="223" y="0"/>
                  </a:lnTo>
                  <a:lnTo>
                    <a:pt x="256" y="0"/>
                  </a:lnTo>
                  <a:lnTo>
                    <a:pt x="290" y="0"/>
                  </a:lnTo>
                  <a:lnTo>
                    <a:pt x="324" y="0"/>
                  </a:lnTo>
                  <a:lnTo>
                    <a:pt x="357" y="0"/>
                  </a:lnTo>
                  <a:lnTo>
                    <a:pt x="391" y="1"/>
                  </a:lnTo>
                  <a:lnTo>
                    <a:pt x="424" y="3"/>
                  </a:lnTo>
                  <a:lnTo>
                    <a:pt x="458" y="4"/>
                  </a:lnTo>
                  <a:lnTo>
                    <a:pt x="491" y="5"/>
                  </a:lnTo>
                  <a:lnTo>
                    <a:pt x="525" y="6"/>
                  </a:lnTo>
                  <a:lnTo>
                    <a:pt x="558" y="8"/>
                  </a:lnTo>
                  <a:lnTo>
                    <a:pt x="592" y="10"/>
                  </a:lnTo>
                  <a:lnTo>
                    <a:pt x="625" y="12"/>
                  </a:lnTo>
                  <a:lnTo>
                    <a:pt x="659" y="15"/>
                  </a:lnTo>
                  <a:lnTo>
                    <a:pt x="693" y="17"/>
                  </a:lnTo>
                  <a:lnTo>
                    <a:pt x="726" y="20"/>
                  </a:lnTo>
                  <a:lnTo>
                    <a:pt x="760" y="23"/>
                  </a:lnTo>
                  <a:lnTo>
                    <a:pt x="793" y="26"/>
                  </a:lnTo>
                  <a:lnTo>
                    <a:pt x="826" y="30"/>
                  </a:lnTo>
                  <a:lnTo>
                    <a:pt x="859" y="34"/>
                  </a:lnTo>
                  <a:lnTo>
                    <a:pt x="893" y="38"/>
                  </a:lnTo>
                  <a:lnTo>
                    <a:pt x="925" y="43"/>
                  </a:lnTo>
                  <a:lnTo>
                    <a:pt x="959" y="47"/>
                  </a:lnTo>
                  <a:lnTo>
                    <a:pt x="992" y="52"/>
                  </a:lnTo>
                  <a:lnTo>
                    <a:pt x="1025" y="57"/>
                  </a:lnTo>
                  <a:lnTo>
                    <a:pt x="1058" y="63"/>
                  </a:lnTo>
                  <a:lnTo>
                    <a:pt x="1091" y="68"/>
                  </a:lnTo>
                  <a:lnTo>
                    <a:pt x="1124" y="74"/>
                  </a:lnTo>
                  <a:lnTo>
                    <a:pt x="1157" y="80"/>
                  </a:lnTo>
                  <a:lnTo>
                    <a:pt x="1191" y="86"/>
                  </a:lnTo>
                  <a:lnTo>
                    <a:pt x="1223" y="93"/>
                  </a:lnTo>
                  <a:lnTo>
                    <a:pt x="1246" y="100"/>
                  </a:lnTo>
                  <a:lnTo>
                    <a:pt x="1268" y="113"/>
                  </a:lnTo>
                  <a:lnTo>
                    <a:pt x="1288" y="130"/>
                  </a:lnTo>
                  <a:lnTo>
                    <a:pt x="1306" y="151"/>
                  </a:lnTo>
                  <a:lnTo>
                    <a:pt x="1322" y="173"/>
                  </a:lnTo>
                  <a:lnTo>
                    <a:pt x="1333" y="198"/>
                  </a:lnTo>
                  <a:lnTo>
                    <a:pt x="1341" y="223"/>
                  </a:lnTo>
                  <a:lnTo>
                    <a:pt x="1344" y="249"/>
                  </a:lnTo>
                  <a:lnTo>
                    <a:pt x="1358" y="923"/>
                  </a:lnTo>
                  <a:lnTo>
                    <a:pt x="1354" y="947"/>
                  </a:lnTo>
                  <a:lnTo>
                    <a:pt x="1344" y="969"/>
                  </a:lnTo>
                  <a:lnTo>
                    <a:pt x="1329" y="990"/>
                  </a:lnTo>
                  <a:lnTo>
                    <a:pt x="1309" y="1009"/>
                  </a:lnTo>
                  <a:lnTo>
                    <a:pt x="1287" y="1024"/>
                  </a:lnTo>
                  <a:lnTo>
                    <a:pt x="1264" y="1036"/>
                  </a:lnTo>
                  <a:lnTo>
                    <a:pt x="1239" y="1043"/>
                  </a:lnTo>
                  <a:lnTo>
                    <a:pt x="1216" y="1046"/>
                  </a:lnTo>
                  <a:lnTo>
                    <a:pt x="1180" y="1047"/>
                  </a:lnTo>
                  <a:lnTo>
                    <a:pt x="1144" y="1048"/>
                  </a:lnTo>
                  <a:lnTo>
                    <a:pt x="1108" y="1048"/>
                  </a:lnTo>
                  <a:lnTo>
                    <a:pt x="1073" y="1049"/>
                  </a:lnTo>
                  <a:lnTo>
                    <a:pt x="1038" y="1049"/>
                  </a:lnTo>
                  <a:lnTo>
                    <a:pt x="1002" y="1049"/>
                  </a:lnTo>
                  <a:lnTo>
                    <a:pt x="967" y="1049"/>
                  </a:lnTo>
                  <a:lnTo>
                    <a:pt x="932" y="1048"/>
                  </a:lnTo>
                  <a:lnTo>
                    <a:pt x="897" y="1048"/>
                  </a:lnTo>
                  <a:lnTo>
                    <a:pt x="862" y="1047"/>
                  </a:lnTo>
                  <a:lnTo>
                    <a:pt x="828" y="1046"/>
                  </a:lnTo>
                  <a:lnTo>
                    <a:pt x="794" y="1044"/>
                  </a:lnTo>
                  <a:lnTo>
                    <a:pt x="760" y="1043"/>
                  </a:lnTo>
                  <a:lnTo>
                    <a:pt x="725" y="1041"/>
                  </a:lnTo>
                  <a:lnTo>
                    <a:pt x="689" y="1039"/>
                  </a:lnTo>
                  <a:lnTo>
                    <a:pt x="656" y="1037"/>
                  </a:lnTo>
                  <a:lnTo>
                    <a:pt x="621" y="1034"/>
                  </a:lnTo>
                  <a:lnTo>
                    <a:pt x="587" y="1031"/>
                  </a:lnTo>
                  <a:lnTo>
                    <a:pt x="552" y="1028"/>
                  </a:lnTo>
                  <a:lnTo>
                    <a:pt x="518" y="1025"/>
                  </a:lnTo>
                  <a:lnTo>
                    <a:pt x="483" y="1022"/>
                  </a:lnTo>
                  <a:lnTo>
                    <a:pt x="449" y="1018"/>
                  </a:lnTo>
                  <a:lnTo>
                    <a:pt x="414" y="1014"/>
                  </a:lnTo>
                  <a:lnTo>
                    <a:pt x="379" y="1010"/>
                  </a:lnTo>
                  <a:lnTo>
                    <a:pt x="345" y="1006"/>
                  </a:lnTo>
                  <a:lnTo>
                    <a:pt x="309" y="1001"/>
                  </a:lnTo>
                  <a:lnTo>
                    <a:pt x="275" y="996"/>
                  </a:lnTo>
                  <a:lnTo>
                    <a:pt x="240" y="991"/>
                  </a:lnTo>
                  <a:lnTo>
                    <a:pt x="206" y="986"/>
                  </a:lnTo>
                  <a:lnTo>
                    <a:pt x="170" y="981"/>
                  </a:lnTo>
                  <a:lnTo>
                    <a:pt x="136" y="976"/>
                  </a:lnTo>
                  <a:lnTo>
                    <a:pt x="100" y="969"/>
                  </a:lnTo>
                  <a:lnTo>
                    <a:pt x="81" y="963"/>
                  </a:lnTo>
                  <a:lnTo>
                    <a:pt x="61" y="953"/>
                  </a:lnTo>
                  <a:lnTo>
                    <a:pt x="45" y="938"/>
                  </a:lnTo>
                  <a:lnTo>
                    <a:pt x="30" y="921"/>
                  </a:lnTo>
                  <a:lnTo>
                    <a:pt x="18" y="901"/>
                  </a:lnTo>
                  <a:lnTo>
                    <a:pt x="8" y="880"/>
                  </a:lnTo>
                  <a:lnTo>
                    <a:pt x="2" y="859"/>
                  </a:lnTo>
                  <a:lnTo>
                    <a:pt x="0" y="838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04" name="Freeform 708"/>
            <p:cNvSpPr>
              <a:spLocks/>
            </p:cNvSpPr>
            <p:nvPr/>
          </p:nvSpPr>
          <p:spPr bwMode="auto">
            <a:xfrm>
              <a:off x="4355" y="2149"/>
              <a:ext cx="133" cy="86"/>
            </a:xfrm>
            <a:custGeom>
              <a:avLst/>
              <a:gdLst>
                <a:gd name="T0" fmla="*/ 0 w 1331"/>
                <a:gd name="T1" fmla="*/ 0 h 1029"/>
                <a:gd name="T2" fmla="*/ 0 w 1331"/>
                <a:gd name="T3" fmla="*/ 0 h 1029"/>
                <a:gd name="T4" fmla="*/ 0 w 1331"/>
                <a:gd name="T5" fmla="*/ 0 h 1029"/>
                <a:gd name="T6" fmla="*/ 0 w 1331"/>
                <a:gd name="T7" fmla="*/ 0 h 1029"/>
                <a:gd name="T8" fmla="*/ 0 w 1331"/>
                <a:gd name="T9" fmla="*/ 0 h 1029"/>
                <a:gd name="T10" fmla="*/ 0 w 1331"/>
                <a:gd name="T11" fmla="*/ 0 h 1029"/>
                <a:gd name="T12" fmla="*/ 0 w 1331"/>
                <a:gd name="T13" fmla="*/ 0 h 1029"/>
                <a:gd name="T14" fmla="*/ 0 w 1331"/>
                <a:gd name="T15" fmla="*/ 0 h 1029"/>
                <a:gd name="T16" fmla="*/ 0 w 1331"/>
                <a:gd name="T17" fmla="*/ 0 h 1029"/>
                <a:gd name="T18" fmla="*/ 0 w 1331"/>
                <a:gd name="T19" fmla="*/ 0 h 1029"/>
                <a:gd name="T20" fmla="*/ 0 w 1331"/>
                <a:gd name="T21" fmla="*/ 0 h 1029"/>
                <a:gd name="T22" fmla="*/ 0 w 1331"/>
                <a:gd name="T23" fmla="*/ 0 h 1029"/>
                <a:gd name="T24" fmla="*/ 0 w 1331"/>
                <a:gd name="T25" fmla="*/ 0 h 1029"/>
                <a:gd name="T26" fmla="*/ 0 w 1331"/>
                <a:gd name="T27" fmla="*/ 0 h 1029"/>
                <a:gd name="T28" fmla="*/ 0 w 1331"/>
                <a:gd name="T29" fmla="*/ 0 h 1029"/>
                <a:gd name="T30" fmla="*/ 0 w 1331"/>
                <a:gd name="T31" fmla="*/ 0 h 1029"/>
                <a:gd name="T32" fmla="*/ 0 w 1331"/>
                <a:gd name="T33" fmla="*/ 0 h 1029"/>
                <a:gd name="T34" fmla="*/ 0 w 1331"/>
                <a:gd name="T35" fmla="*/ 0 h 1029"/>
                <a:gd name="T36" fmla="*/ 0 w 1331"/>
                <a:gd name="T37" fmla="*/ 0 h 1029"/>
                <a:gd name="T38" fmla="*/ 0 w 1331"/>
                <a:gd name="T39" fmla="*/ 0 h 1029"/>
                <a:gd name="T40" fmla="*/ 0 w 1331"/>
                <a:gd name="T41" fmla="*/ 0 h 1029"/>
                <a:gd name="T42" fmla="*/ 0 w 1331"/>
                <a:gd name="T43" fmla="*/ 0 h 1029"/>
                <a:gd name="T44" fmla="*/ 0 w 1331"/>
                <a:gd name="T45" fmla="*/ 0 h 1029"/>
                <a:gd name="T46" fmla="*/ 0 w 1331"/>
                <a:gd name="T47" fmla="*/ 0 h 1029"/>
                <a:gd name="T48" fmla="*/ 0 w 1331"/>
                <a:gd name="T49" fmla="*/ 0 h 1029"/>
                <a:gd name="T50" fmla="*/ 0 w 1331"/>
                <a:gd name="T51" fmla="*/ 0 h 1029"/>
                <a:gd name="T52" fmla="*/ 0 w 1331"/>
                <a:gd name="T53" fmla="*/ 0 h 1029"/>
                <a:gd name="T54" fmla="*/ 0 w 1331"/>
                <a:gd name="T55" fmla="*/ 0 h 1029"/>
                <a:gd name="T56" fmla="*/ 0 w 1331"/>
                <a:gd name="T57" fmla="*/ 0 h 1029"/>
                <a:gd name="T58" fmla="*/ 0 w 1331"/>
                <a:gd name="T59" fmla="*/ 0 h 1029"/>
                <a:gd name="T60" fmla="*/ 0 w 1331"/>
                <a:gd name="T61" fmla="*/ 0 h 1029"/>
                <a:gd name="T62" fmla="*/ 0 w 1331"/>
                <a:gd name="T63" fmla="*/ 0 h 1029"/>
                <a:gd name="T64" fmla="*/ 0 w 1331"/>
                <a:gd name="T65" fmla="*/ 0 h 1029"/>
                <a:gd name="T66" fmla="*/ 0 w 1331"/>
                <a:gd name="T67" fmla="*/ 0 h 1029"/>
                <a:gd name="T68" fmla="*/ 0 w 1331"/>
                <a:gd name="T69" fmla="*/ 0 h 1029"/>
                <a:gd name="T70" fmla="*/ 0 w 1331"/>
                <a:gd name="T71" fmla="*/ 0 h 1029"/>
                <a:gd name="T72" fmla="*/ 0 w 1331"/>
                <a:gd name="T73" fmla="*/ 0 h 1029"/>
                <a:gd name="T74" fmla="*/ 0 w 1331"/>
                <a:gd name="T75" fmla="*/ 0 h 1029"/>
                <a:gd name="T76" fmla="*/ 0 w 1331"/>
                <a:gd name="T77" fmla="*/ 0 h 1029"/>
                <a:gd name="T78" fmla="*/ 0 w 1331"/>
                <a:gd name="T79" fmla="*/ 0 h 1029"/>
                <a:gd name="T80" fmla="*/ 0 w 1331"/>
                <a:gd name="T81" fmla="*/ 0 h 1029"/>
                <a:gd name="T82" fmla="*/ 0 w 1331"/>
                <a:gd name="T83" fmla="*/ 0 h 1029"/>
                <a:gd name="T84" fmla="*/ 0 w 1331"/>
                <a:gd name="T85" fmla="*/ 0 h 1029"/>
                <a:gd name="T86" fmla="*/ 0 w 1331"/>
                <a:gd name="T87" fmla="*/ 0 h 1029"/>
                <a:gd name="T88" fmla="*/ 0 w 1331"/>
                <a:gd name="T89" fmla="*/ 0 h 1029"/>
                <a:gd name="T90" fmla="*/ 0 w 1331"/>
                <a:gd name="T91" fmla="*/ 0 h 1029"/>
                <a:gd name="T92" fmla="*/ 0 w 1331"/>
                <a:gd name="T93" fmla="*/ 0 h 1029"/>
                <a:gd name="T94" fmla="*/ 0 w 1331"/>
                <a:gd name="T95" fmla="*/ 0 h 1029"/>
                <a:gd name="T96" fmla="*/ 0 w 1331"/>
                <a:gd name="T97" fmla="*/ 0 h 10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31"/>
                <a:gd name="T148" fmla="*/ 0 h 1029"/>
                <a:gd name="T149" fmla="*/ 1331 w 1331"/>
                <a:gd name="T150" fmla="*/ 1029 h 10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31" h="1029">
                  <a:moveTo>
                    <a:pt x="0" y="821"/>
                  </a:moveTo>
                  <a:lnTo>
                    <a:pt x="9" y="113"/>
                  </a:lnTo>
                  <a:lnTo>
                    <a:pt x="13" y="91"/>
                  </a:lnTo>
                  <a:lnTo>
                    <a:pt x="23" y="70"/>
                  </a:lnTo>
                  <a:lnTo>
                    <a:pt x="39" y="51"/>
                  </a:lnTo>
                  <a:lnTo>
                    <a:pt x="60" y="34"/>
                  </a:lnTo>
                  <a:lnTo>
                    <a:pt x="82" y="20"/>
                  </a:lnTo>
                  <a:lnTo>
                    <a:pt x="106" y="10"/>
                  </a:lnTo>
                  <a:lnTo>
                    <a:pt x="132" y="3"/>
                  </a:lnTo>
                  <a:lnTo>
                    <a:pt x="155" y="1"/>
                  </a:lnTo>
                  <a:lnTo>
                    <a:pt x="188" y="0"/>
                  </a:lnTo>
                  <a:lnTo>
                    <a:pt x="221" y="0"/>
                  </a:lnTo>
                  <a:lnTo>
                    <a:pt x="254" y="0"/>
                  </a:lnTo>
                  <a:lnTo>
                    <a:pt x="286" y="0"/>
                  </a:lnTo>
                  <a:lnTo>
                    <a:pt x="319" y="0"/>
                  </a:lnTo>
                  <a:lnTo>
                    <a:pt x="352" y="0"/>
                  </a:lnTo>
                  <a:lnTo>
                    <a:pt x="385" y="1"/>
                  </a:lnTo>
                  <a:lnTo>
                    <a:pt x="417" y="2"/>
                  </a:lnTo>
                  <a:lnTo>
                    <a:pt x="451" y="3"/>
                  </a:lnTo>
                  <a:lnTo>
                    <a:pt x="483" y="4"/>
                  </a:lnTo>
                  <a:lnTo>
                    <a:pt x="516" y="5"/>
                  </a:lnTo>
                  <a:lnTo>
                    <a:pt x="548" y="7"/>
                  </a:lnTo>
                  <a:lnTo>
                    <a:pt x="582" y="9"/>
                  </a:lnTo>
                  <a:lnTo>
                    <a:pt x="614" y="11"/>
                  </a:lnTo>
                  <a:lnTo>
                    <a:pt x="647" y="13"/>
                  </a:lnTo>
                  <a:lnTo>
                    <a:pt x="680" y="15"/>
                  </a:lnTo>
                  <a:lnTo>
                    <a:pt x="713" y="18"/>
                  </a:lnTo>
                  <a:lnTo>
                    <a:pt x="746" y="22"/>
                  </a:lnTo>
                  <a:lnTo>
                    <a:pt x="778" y="25"/>
                  </a:lnTo>
                  <a:lnTo>
                    <a:pt x="810" y="29"/>
                  </a:lnTo>
                  <a:lnTo>
                    <a:pt x="842" y="32"/>
                  </a:lnTo>
                  <a:lnTo>
                    <a:pt x="875" y="36"/>
                  </a:lnTo>
                  <a:lnTo>
                    <a:pt x="908" y="40"/>
                  </a:lnTo>
                  <a:lnTo>
                    <a:pt x="941" y="44"/>
                  </a:lnTo>
                  <a:lnTo>
                    <a:pt x="973" y="49"/>
                  </a:lnTo>
                  <a:lnTo>
                    <a:pt x="1006" y="55"/>
                  </a:lnTo>
                  <a:lnTo>
                    <a:pt x="1038" y="60"/>
                  </a:lnTo>
                  <a:lnTo>
                    <a:pt x="1071" y="65"/>
                  </a:lnTo>
                  <a:lnTo>
                    <a:pt x="1102" y="71"/>
                  </a:lnTo>
                  <a:lnTo>
                    <a:pt x="1135" y="77"/>
                  </a:lnTo>
                  <a:lnTo>
                    <a:pt x="1167" y="84"/>
                  </a:lnTo>
                  <a:lnTo>
                    <a:pt x="1200" y="90"/>
                  </a:lnTo>
                  <a:lnTo>
                    <a:pt x="1222" y="97"/>
                  </a:lnTo>
                  <a:lnTo>
                    <a:pt x="1244" y="110"/>
                  </a:lnTo>
                  <a:lnTo>
                    <a:pt x="1264" y="126"/>
                  </a:lnTo>
                  <a:lnTo>
                    <a:pt x="1281" y="146"/>
                  </a:lnTo>
                  <a:lnTo>
                    <a:pt x="1295" y="169"/>
                  </a:lnTo>
                  <a:lnTo>
                    <a:pt x="1307" y="193"/>
                  </a:lnTo>
                  <a:lnTo>
                    <a:pt x="1315" y="218"/>
                  </a:lnTo>
                  <a:lnTo>
                    <a:pt x="1317" y="243"/>
                  </a:lnTo>
                  <a:lnTo>
                    <a:pt x="1331" y="902"/>
                  </a:lnTo>
                  <a:lnTo>
                    <a:pt x="1328" y="925"/>
                  </a:lnTo>
                  <a:lnTo>
                    <a:pt x="1319" y="948"/>
                  </a:lnTo>
                  <a:lnTo>
                    <a:pt x="1305" y="969"/>
                  </a:lnTo>
                  <a:lnTo>
                    <a:pt x="1286" y="986"/>
                  </a:lnTo>
                  <a:lnTo>
                    <a:pt x="1264" y="1003"/>
                  </a:lnTo>
                  <a:lnTo>
                    <a:pt x="1241" y="1014"/>
                  </a:lnTo>
                  <a:lnTo>
                    <a:pt x="1216" y="1022"/>
                  </a:lnTo>
                  <a:lnTo>
                    <a:pt x="1193" y="1027"/>
                  </a:lnTo>
                  <a:lnTo>
                    <a:pt x="1157" y="1028"/>
                  </a:lnTo>
                  <a:lnTo>
                    <a:pt x="1123" y="1028"/>
                  </a:lnTo>
                  <a:lnTo>
                    <a:pt x="1088" y="1029"/>
                  </a:lnTo>
                  <a:lnTo>
                    <a:pt x="1053" y="1029"/>
                  </a:lnTo>
                  <a:lnTo>
                    <a:pt x="1018" y="1029"/>
                  </a:lnTo>
                  <a:lnTo>
                    <a:pt x="983" y="1029"/>
                  </a:lnTo>
                  <a:lnTo>
                    <a:pt x="949" y="1028"/>
                  </a:lnTo>
                  <a:lnTo>
                    <a:pt x="915" y="1028"/>
                  </a:lnTo>
                  <a:lnTo>
                    <a:pt x="881" y="1027"/>
                  </a:lnTo>
                  <a:lnTo>
                    <a:pt x="846" y="1026"/>
                  </a:lnTo>
                  <a:lnTo>
                    <a:pt x="813" y="1025"/>
                  </a:lnTo>
                  <a:lnTo>
                    <a:pt x="779" y="1022"/>
                  </a:lnTo>
                  <a:lnTo>
                    <a:pt x="746" y="1020"/>
                  </a:lnTo>
                  <a:lnTo>
                    <a:pt x="712" y="1019"/>
                  </a:lnTo>
                  <a:lnTo>
                    <a:pt x="677" y="1017"/>
                  </a:lnTo>
                  <a:lnTo>
                    <a:pt x="644" y="1014"/>
                  </a:lnTo>
                  <a:lnTo>
                    <a:pt x="610" y="1012"/>
                  </a:lnTo>
                  <a:lnTo>
                    <a:pt x="576" y="1010"/>
                  </a:lnTo>
                  <a:lnTo>
                    <a:pt x="542" y="1007"/>
                  </a:lnTo>
                  <a:lnTo>
                    <a:pt x="509" y="1004"/>
                  </a:lnTo>
                  <a:lnTo>
                    <a:pt x="474" y="1001"/>
                  </a:lnTo>
                  <a:lnTo>
                    <a:pt x="441" y="997"/>
                  </a:lnTo>
                  <a:lnTo>
                    <a:pt x="407" y="993"/>
                  </a:lnTo>
                  <a:lnTo>
                    <a:pt x="373" y="989"/>
                  </a:lnTo>
                  <a:lnTo>
                    <a:pt x="339" y="985"/>
                  </a:lnTo>
                  <a:lnTo>
                    <a:pt x="304" y="981"/>
                  </a:lnTo>
                  <a:lnTo>
                    <a:pt x="271" y="976"/>
                  </a:lnTo>
                  <a:lnTo>
                    <a:pt x="236" y="971"/>
                  </a:lnTo>
                  <a:lnTo>
                    <a:pt x="203" y="967"/>
                  </a:lnTo>
                  <a:lnTo>
                    <a:pt x="168" y="961"/>
                  </a:lnTo>
                  <a:lnTo>
                    <a:pt x="134" y="955"/>
                  </a:lnTo>
                  <a:lnTo>
                    <a:pt x="99" y="950"/>
                  </a:lnTo>
                  <a:lnTo>
                    <a:pt x="80" y="944"/>
                  </a:lnTo>
                  <a:lnTo>
                    <a:pt x="62" y="933"/>
                  </a:lnTo>
                  <a:lnTo>
                    <a:pt x="44" y="919"/>
                  </a:lnTo>
                  <a:lnTo>
                    <a:pt x="30" y="902"/>
                  </a:lnTo>
                  <a:lnTo>
                    <a:pt x="18" y="883"/>
                  </a:lnTo>
                  <a:lnTo>
                    <a:pt x="9" y="862"/>
                  </a:lnTo>
                  <a:lnTo>
                    <a:pt x="3" y="841"/>
                  </a:lnTo>
                  <a:lnTo>
                    <a:pt x="0" y="821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05" name="Freeform 709"/>
            <p:cNvSpPr>
              <a:spLocks/>
            </p:cNvSpPr>
            <p:nvPr/>
          </p:nvSpPr>
          <p:spPr bwMode="auto">
            <a:xfrm>
              <a:off x="4356" y="2150"/>
              <a:ext cx="130" cy="84"/>
            </a:xfrm>
            <a:custGeom>
              <a:avLst/>
              <a:gdLst>
                <a:gd name="T0" fmla="*/ 0 w 1298"/>
                <a:gd name="T1" fmla="*/ 0 h 1002"/>
                <a:gd name="T2" fmla="*/ 0 w 1298"/>
                <a:gd name="T3" fmla="*/ 0 h 1002"/>
                <a:gd name="T4" fmla="*/ 0 w 1298"/>
                <a:gd name="T5" fmla="*/ 0 h 1002"/>
                <a:gd name="T6" fmla="*/ 0 w 1298"/>
                <a:gd name="T7" fmla="*/ 0 h 1002"/>
                <a:gd name="T8" fmla="*/ 0 w 1298"/>
                <a:gd name="T9" fmla="*/ 0 h 1002"/>
                <a:gd name="T10" fmla="*/ 0 w 1298"/>
                <a:gd name="T11" fmla="*/ 0 h 1002"/>
                <a:gd name="T12" fmla="*/ 0 w 1298"/>
                <a:gd name="T13" fmla="*/ 0 h 1002"/>
                <a:gd name="T14" fmla="*/ 0 w 1298"/>
                <a:gd name="T15" fmla="*/ 0 h 1002"/>
                <a:gd name="T16" fmla="*/ 0 w 1298"/>
                <a:gd name="T17" fmla="*/ 0 h 1002"/>
                <a:gd name="T18" fmla="*/ 0 w 1298"/>
                <a:gd name="T19" fmla="*/ 0 h 1002"/>
                <a:gd name="T20" fmla="*/ 0 w 1298"/>
                <a:gd name="T21" fmla="*/ 0 h 1002"/>
                <a:gd name="T22" fmla="*/ 0 w 1298"/>
                <a:gd name="T23" fmla="*/ 0 h 1002"/>
                <a:gd name="T24" fmla="*/ 0 w 1298"/>
                <a:gd name="T25" fmla="*/ 0 h 1002"/>
                <a:gd name="T26" fmla="*/ 0 w 1298"/>
                <a:gd name="T27" fmla="*/ 0 h 1002"/>
                <a:gd name="T28" fmla="*/ 0 w 1298"/>
                <a:gd name="T29" fmla="*/ 0 h 1002"/>
                <a:gd name="T30" fmla="*/ 0 w 1298"/>
                <a:gd name="T31" fmla="*/ 0 h 1002"/>
                <a:gd name="T32" fmla="*/ 0 w 1298"/>
                <a:gd name="T33" fmla="*/ 0 h 1002"/>
                <a:gd name="T34" fmla="*/ 0 w 1298"/>
                <a:gd name="T35" fmla="*/ 0 h 1002"/>
                <a:gd name="T36" fmla="*/ 0 w 1298"/>
                <a:gd name="T37" fmla="*/ 0 h 1002"/>
                <a:gd name="T38" fmla="*/ 0 w 1298"/>
                <a:gd name="T39" fmla="*/ 0 h 1002"/>
                <a:gd name="T40" fmla="*/ 0 w 1298"/>
                <a:gd name="T41" fmla="*/ 0 h 1002"/>
                <a:gd name="T42" fmla="*/ 0 w 1298"/>
                <a:gd name="T43" fmla="*/ 0 h 1002"/>
                <a:gd name="T44" fmla="*/ 0 w 1298"/>
                <a:gd name="T45" fmla="*/ 0 h 1002"/>
                <a:gd name="T46" fmla="*/ 0 w 1298"/>
                <a:gd name="T47" fmla="*/ 0 h 1002"/>
                <a:gd name="T48" fmla="*/ 0 w 1298"/>
                <a:gd name="T49" fmla="*/ 0 h 1002"/>
                <a:gd name="T50" fmla="*/ 0 w 1298"/>
                <a:gd name="T51" fmla="*/ 0 h 1002"/>
                <a:gd name="T52" fmla="*/ 0 w 1298"/>
                <a:gd name="T53" fmla="*/ 0 h 1002"/>
                <a:gd name="T54" fmla="*/ 0 w 1298"/>
                <a:gd name="T55" fmla="*/ 0 h 1002"/>
                <a:gd name="T56" fmla="*/ 0 w 1298"/>
                <a:gd name="T57" fmla="*/ 0 h 1002"/>
                <a:gd name="T58" fmla="*/ 0 w 1298"/>
                <a:gd name="T59" fmla="*/ 0 h 1002"/>
                <a:gd name="T60" fmla="*/ 0 w 1298"/>
                <a:gd name="T61" fmla="*/ 0 h 1002"/>
                <a:gd name="T62" fmla="*/ 0 w 1298"/>
                <a:gd name="T63" fmla="*/ 0 h 1002"/>
                <a:gd name="T64" fmla="*/ 0 w 1298"/>
                <a:gd name="T65" fmla="*/ 0 h 1002"/>
                <a:gd name="T66" fmla="*/ 0 w 1298"/>
                <a:gd name="T67" fmla="*/ 0 h 1002"/>
                <a:gd name="T68" fmla="*/ 0 w 1298"/>
                <a:gd name="T69" fmla="*/ 0 h 1002"/>
                <a:gd name="T70" fmla="*/ 0 w 1298"/>
                <a:gd name="T71" fmla="*/ 0 h 1002"/>
                <a:gd name="T72" fmla="*/ 0 w 1298"/>
                <a:gd name="T73" fmla="*/ 0 h 1002"/>
                <a:gd name="T74" fmla="*/ 0 w 1298"/>
                <a:gd name="T75" fmla="*/ 0 h 1002"/>
                <a:gd name="T76" fmla="*/ 0 w 1298"/>
                <a:gd name="T77" fmla="*/ 0 h 1002"/>
                <a:gd name="T78" fmla="*/ 0 w 1298"/>
                <a:gd name="T79" fmla="*/ 0 h 1002"/>
                <a:gd name="T80" fmla="*/ 0 w 1298"/>
                <a:gd name="T81" fmla="*/ 0 h 1002"/>
                <a:gd name="T82" fmla="*/ 0 w 1298"/>
                <a:gd name="T83" fmla="*/ 0 h 1002"/>
                <a:gd name="T84" fmla="*/ 0 w 1298"/>
                <a:gd name="T85" fmla="*/ 0 h 1002"/>
                <a:gd name="T86" fmla="*/ 0 w 1298"/>
                <a:gd name="T87" fmla="*/ 0 h 1002"/>
                <a:gd name="T88" fmla="*/ 0 w 1298"/>
                <a:gd name="T89" fmla="*/ 0 h 1002"/>
                <a:gd name="T90" fmla="*/ 0 w 1298"/>
                <a:gd name="T91" fmla="*/ 0 h 1002"/>
                <a:gd name="T92" fmla="*/ 0 w 1298"/>
                <a:gd name="T93" fmla="*/ 0 h 1002"/>
                <a:gd name="T94" fmla="*/ 0 w 1298"/>
                <a:gd name="T95" fmla="*/ 0 h 1002"/>
                <a:gd name="T96" fmla="*/ 0 w 1298"/>
                <a:gd name="T97" fmla="*/ 0 h 100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98"/>
                <a:gd name="T148" fmla="*/ 0 h 1002"/>
                <a:gd name="T149" fmla="*/ 1298 w 1298"/>
                <a:gd name="T150" fmla="*/ 1002 h 100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98" h="1002">
                  <a:moveTo>
                    <a:pt x="0" y="801"/>
                  </a:moveTo>
                  <a:lnTo>
                    <a:pt x="9" y="112"/>
                  </a:lnTo>
                  <a:lnTo>
                    <a:pt x="13" y="90"/>
                  </a:lnTo>
                  <a:lnTo>
                    <a:pt x="22" y="71"/>
                  </a:lnTo>
                  <a:lnTo>
                    <a:pt x="37" y="52"/>
                  </a:lnTo>
                  <a:lnTo>
                    <a:pt x="57" y="36"/>
                  </a:lnTo>
                  <a:lnTo>
                    <a:pt x="79" y="22"/>
                  </a:lnTo>
                  <a:lnTo>
                    <a:pt x="103" y="12"/>
                  </a:lnTo>
                  <a:lnTo>
                    <a:pt x="127" y="4"/>
                  </a:lnTo>
                  <a:lnTo>
                    <a:pt x="150" y="1"/>
                  </a:lnTo>
                  <a:lnTo>
                    <a:pt x="182" y="1"/>
                  </a:lnTo>
                  <a:lnTo>
                    <a:pt x="214" y="0"/>
                  </a:lnTo>
                  <a:lnTo>
                    <a:pt x="246" y="0"/>
                  </a:lnTo>
                  <a:lnTo>
                    <a:pt x="277" y="0"/>
                  </a:lnTo>
                  <a:lnTo>
                    <a:pt x="310" y="1"/>
                  </a:lnTo>
                  <a:lnTo>
                    <a:pt x="341" y="1"/>
                  </a:lnTo>
                  <a:lnTo>
                    <a:pt x="374" y="2"/>
                  </a:lnTo>
                  <a:lnTo>
                    <a:pt x="405" y="2"/>
                  </a:lnTo>
                  <a:lnTo>
                    <a:pt x="438" y="3"/>
                  </a:lnTo>
                  <a:lnTo>
                    <a:pt x="469" y="5"/>
                  </a:lnTo>
                  <a:lnTo>
                    <a:pt x="502" y="7"/>
                  </a:lnTo>
                  <a:lnTo>
                    <a:pt x="533" y="9"/>
                  </a:lnTo>
                  <a:lnTo>
                    <a:pt x="566" y="10"/>
                  </a:lnTo>
                  <a:lnTo>
                    <a:pt x="597" y="12"/>
                  </a:lnTo>
                  <a:lnTo>
                    <a:pt x="630" y="14"/>
                  </a:lnTo>
                  <a:lnTo>
                    <a:pt x="662" y="17"/>
                  </a:lnTo>
                  <a:lnTo>
                    <a:pt x="694" y="19"/>
                  </a:lnTo>
                  <a:lnTo>
                    <a:pt x="726" y="22"/>
                  </a:lnTo>
                  <a:lnTo>
                    <a:pt x="757" y="25"/>
                  </a:lnTo>
                  <a:lnTo>
                    <a:pt x="790" y="29"/>
                  </a:lnTo>
                  <a:lnTo>
                    <a:pt x="820" y="32"/>
                  </a:lnTo>
                  <a:lnTo>
                    <a:pt x="852" y="37"/>
                  </a:lnTo>
                  <a:lnTo>
                    <a:pt x="883" y="41"/>
                  </a:lnTo>
                  <a:lnTo>
                    <a:pt x="916" y="45"/>
                  </a:lnTo>
                  <a:lnTo>
                    <a:pt x="947" y="50"/>
                  </a:lnTo>
                  <a:lnTo>
                    <a:pt x="979" y="55"/>
                  </a:lnTo>
                  <a:lnTo>
                    <a:pt x="1010" y="60"/>
                  </a:lnTo>
                  <a:lnTo>
                    <a:pt x="1042" y="66"/>
                  </a:lnTo>
                  <a:lnTo>
                    <a:pt x="1073" y="72"/>
                  </a:lnTo>
                  <a:lnTo>
                    <a:pt x="1105" y="77"/>
                  </a:lnTo>
                  <a:lnTo>
                    <a:pt x="1135" y="84"/>
                  </a:lnTo>
                  <a:lnTo>
                    <a:pt x="1167" y="90"/>
                  </a:lnTo>
                  <a:lnTo>
                    <a:pt x="1189" y="98"/>
                  </a:lnTo>
                  <a:lnTo>
                    <a:pt x="1210" y="109"/>
                  </a:lnTo>
                  <a:lnTo>
                    <a:pt x="1230" y="126"/>
                  </a:lnTo>
                  <a:lnTo>
                    <a:pt x="1247" y="144"/>
                  </a:lnTo>
                  <a:lnTo>
                    <a:pt x="1261" y="166"/>
                  </a:lnTo>
                  <a:lnTo>
                    <a:pt x="1272" y="190"/>
                  </a:lnTo>
                  <a:lnTo>
                    <a:pt x="1279" y="215"/>
                  </a:lnTo>
                  <a:lnTo>
                    <a:pt x="1283" y="238"/>
                  </a:lnTo>
                  <a:lnTo>
                    <a:pt x="1298" y="880"/>
                  </a:lnTo>
                  <a:lnTo>
                    <a:pt x="1295" y="903"/>
                  </a:lnTo>
                  <a:lnTo>
                    <a:pt x="1285" y="925"/>
                  </a:lnTo>
                  <a:lnTo>
                    <a:pt x="1270" y="945"/>
                  </a:lnTo>
                  <a:lnTo>
                    <a:pt x="1251" y="963"/>
                  </a:lnTo>
                  <a:lnTo>
                    <a:pt x="1230" y="977"/>
                  </a:lnTo>
                  <a:lnTo>
                    <a:pt x="1207" y="989"/>
                  </a:lnTo>
                  <a:lnTo>
                    <a:pt x="1184" y="997"/>
                  </a:lnTo>
                  <a:lnTo>
                    <a:pt x="1162" y="999"/>
                  </a:lnTo>
                  <a:lnTo>
                    <a:pt x="1127" y="1000"/>
                  </a:lnTo>
                  <a:lnTo>
                    <a:pt x="1093" y="1001"/>
                  </a:lnTo>
                  <a:lnTo>
                    <a:pt x="1059" y="1001"/>
                  </a:lnTo>
                  <a:lnTo>
                    <a:pt x="1025" y="1002"/>
                  </a:lnTo>
                  <a:lnTo>
                    <a:pt x="991" y="1002"/>
                  </a:lnTo>
                  <a:lnTo>
                    <a:pt x="957" y="1002"/>
                  </a:lnTo>
                  <a:lnTo>
                    <a:pt x="924" y="1002"/>
                  </a:lnTo>
                  <a:lnTo>
                    <a:pt x="890" y="1001"/>
                  </a:lnTo>
                  <a:lnTo>
                    <a:pt x="857" y="1001"/>
                  </a:lnTo>
                  <a:lnTo>
                    <a:pt x="823" y="1000"/>
                  </a:lnTo>
                  <a:lnTo>
                    <a:pt x="791" y="999"/>
                  </a:lnTo>
                  <a:lnTo>
                    <a:pt x="758" y="997"/>
                  </a:lnTo>
                  <a:lnTo>
                    <a:pt x="725" y="996"/>
                  </a:lnTo>
                  <a:lnTo>
                    <a:pt x="692" y="994"/>
                  </a:lnTo>
                  <a:lnTo>
                    <a:pt x="658" y="992"/>
                  </a:lnTo>
                  <a:lnTo>
                    <a:pt x="626" y="990"/>
                  </a:lnTo>
                  <a:lnTo>
                    <a:pt x="592" y="988"/>
                  </a:lnTo>
                  <a:lnTo>
                    <a:pt x="560" y="985"/>
                  </a:lnTo>
                  <a:lnTo>
                    <a:pt x="526" y="982"/>
                  </a:lnTo>
                  <a:lnTo>
                    <a:pt x="494" y="978"/>
                  </a:lnTo>
                  <a:lnTo>
                    <a:pt x="461" y="975"/>
                  </a:lnTo>
                  <a:lnTo>
                    <a:pt x="428" y="972"/>
                  </a:lnTo>
                  <a:lnTo>
                    <a:pt x="395" y="968"/>
                  </a:lnTo>
                  <a:lnTo>
                    <a:pt x="362" y="964"/>
                  </a:lnTo>
                  <a:lnTo>
                    <a:pt x="329" y="960"/>
                  </a:lnTo>
                  <a:lnTo>
                    <a:pt x="296" y="956"/>
                  </a:lnTo>
                  <a:lnTo>
                    <a:pt x="263" y="951"/>
                  </a:lnTo>
                  <a:lnTo>
                    <a:pt x="230" y="946"/>
                  </a:lnTo>
                  <a:lnTo>
                    <a:pt x="196" y="941"/>
                  </a:lnTo>
                  <a:lnTo>
                    <a:pt x="164" y="936"/>
                  </a:lnTo>
                  <a:lnTo>
                    <a:pt x="130" y="931"/>
                  </a:lnTo>
                  <a:lnTo>
                    <a:pt x="96" y="925"/>
                  </a:lnTo>
                  <a:lnTo>
                    <a:pt x="78" y="919"/>
                  </a:lnTo>
                  <a:lnTo>
                    <a:pt x="60" y="909"/>
                  </a:lnTo>
                  <a:lnTo>
                    <a:pt x="44" y="896"/>
                  </a:lnTo>
                  <a:lnTo>
                    <a:pt x="29" y="880"/>
                  </a:lnTo>
                  <a:lnTo>
                    <a:pt x="17" y="862"/>
                  </a:lnTo>
                  <a:lnTo>
                    <a:pt x="8" y="842"/>
                  </a:lnTo>
                  <a:lnTo>
                    <a:pt x="2" y="821"/>
                  </a:lnTo>
                  <a:lnTo>
                    <a:pt x="0" y="801"/>
                  </a:lnTo>
                  <a:close/>
                </a:path>
              </a:pathLst>
            </a:custGeom>
            <a:solidFill>
              <a:srgbClr val="828A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06" name="Freeform 710"/>
            <p:cNvSpPr>
              <a:spLocks/>
            </p:cNvSpPr>
            <p:nvPr/>
          </p:nvSpPr>
          <p:spPr bwMode="auto">
            <a:xfrm>
              <a:off x="4356" y="2150"/>
              <a:ext cx="130" cy="84"/>
            </a:xfrm>
            <a:custGeom>
              <a:avLst/>
              <a:gdLst>
                <a:gd name="T0" fmla="*/ 0 w 1298"/>
                <a:gd name="T1" fmla="*/ 0 h 1002"/>
                <a:gd name="T2" fmla="*/ 0 w 1298"/>
                <a:gd name="T3" fmla="*/ 0 h 1002"/>
                <a:gd name="T4" fmla="*/ 0 w 1298"/>
                <a:gd name="T5" fmla="*/ 0 h 1002"/>
                <a:gd name="T6" fmla="*/ 0 w 1298"/>
                <a:gd name="T7" fmla="*/ 0 h 1002"/>
                <a:gd name="T8" fmla="*/ 0 w 1298"/>
                <a:gd name="T9" fmla="*/ 0 h 1002"/>
                <a:gd name="T10" fmla="*/ 0 w 1298"/>
                <a:gd name="T11" fmla="*/ 0 h 1002"/>
                <a:gd name="T12" fmla="*/ 0 w 1298"/>
                <a:gd name="T13" fmla="*/ 0 h 1002"/>
                <a:gd name="T14" fmla="*/ 0 w 1298"/>
                <a:gd name="T15" fmla="*/ 0 h 1002"/>
                <a:gd name="T16" fmla="*/ 0 w 1298"/>
                <a:gd name="T17" fmla="*/ 0 h 1002"/>
                <a:gd name="T18" fmla="*/ 0 w 1298"/>
                <a:gd name="T19" fmla="*/ 0 h 1002"/>
                <a:gd name="T20" fmla="*/ 0 w 1298"/>
                <a:gd name="T21" fmla="*/ 0 h 1002"/>
                <a:gd name="T22" fmla="*/ 0 w 1298"/>
                <a:gd name="T23" fmla="*/ 0 h 1002"/>
                <a:gd name="T24" fmla="*/ 0 w 1298"/>
                <a:gd name="T25" fmla="*/ 0 h 1002"/>
                <a:gd name="T26" fmla="*/ 0 w 1298"/>
                <a:gd name="T27" fmla="*/ 0 h 1002"/>
                <a:gd name="T28" fmla="*/ 0 w 1298"/>
                <a:gd name="T29" fmla="*/ 0 h 1002"/>
                <a:gd name="T30" fmla="*/ 0 w 1298"/>
                <a:gd name="T31" fmla="*/ 0 h 1002"/>
                <a:gd name="T32" fmla="*/ 0 w 1298"/>
                <a:gd name="T33" fmla="*/ 0 h 1002"/>
                <a:gd name="T34" fmla="*/ 0 w 1298"/>
                <a:gd name="T35" fmla="*/ 0 h 1002"/>
                <a:gd name="T36" fmla="*/ 0 w 1298"/>
                <a:gd name="T37" fmla="*/ 0 h 1002"/>
                <a:gd name="T38" fmla="*/ 0 w 1298"/>
                <a:gd name="T39" fmla="*/ 0 h 1002"/>
                <a:gd name="T40" fmla="*/ 0 w 1298"/>
                <a:gd name="T41" fmla="*/ 0 h 1002"/>
                <a:gd name="T42" fmla="*/ 0 w 1298"/>
                <a:gd name="T43" fmla="*/ 0 h 1002"/>
                <a:gd name="T44" fmla="*/ 0 w 1298"/>
                <a:gd name="T45" fmla="*/ 0 h 1002"/>
                <a:gd name="T46" fmla="*/ 0 w 1298"/>
                <a:gd name="T47" fmla="*/ 0 h 1002"/>
                <a:gd name="T48" fmla="*/ 0 w 1298"/>
                <a:gd name="T49" fmla="*/ 0 h 1002"/>
                <a:gd name="T50" fmla="*/ 0 w 1298"/>
                <a:gd name="T51" fmla="*/ 0 h 1002"/>
                <a:gd name="T52" fmla="*/ 0 w 1298"/>
                <a:gd name="T53" fmla="*/ 0 h 1002"/>
                <a:gd name="T54" fmla="*/ 0 w 1298"/>
                <a:gd name="T55" fmla="*/ 0 h 1002"/>
                <a:gd name="T56" fmla="*/ 0 w 1298"/>
                <a:gd name="T57" fmla="*/ 0 h 1002"/>
                <a:gd name="T58" fmla="*/ 0 w 1298"/>
                <a:gd name="T59" fmla="*/ 0 h 1002"/>
                <a:gd name="T60" fmla="*/ 0 w 1298"/>
                <a:gd name="T61" fmla="*/ 0 h 1002"/>
                <a:gd name="T62" fmla="*/ 0 w 1298"/>
                <a:gd name="T63" fmla="*/ 0 h 1002"/>
                <a:gd name="T64" fmla="*/ 0 w 1298"/>
                <a:gd name="T65" fmla="*/ 0 h 1002"/>
                <a:gd name="T66" fmla="*/ 0 w 1298"/>
                <a:gd name="T67" fmla="*/ 0 h 1002"/>
                <a:gd name="T68" fmla="*/ 0 w 1298"/>
                <a:gd name="T69" fmla="*/ 0 h 1002"/>
                <a:gd name="T70" fmla="*/ 0 w 1298"/>
                <a:gd name="T71" fmla="*/ 0 h 1002"/>
                <a:gd name="T72" fmla="*/ 0 w 1298"/>
                <a:gd name="T73" fmla="*/ 0 h 1002"/>
                <a:gd name="T74" fmla="*/ 0 w 1298"/>
                <a:gd name="T75" fmla="*/ 0 h 1002"/>
                <a:gd name="T76" fmla="*/ 0 w 1298"/>
                <a:gd name="T77" fmla="*/ 0 h 1002"/>
                <a:gd name="T78" fmla="*/ 0 w 1298"/>
                <a:gd name="T79" fmla="*/ 0 h 1002"/>
                <a:gd name="T80" fmla="*/ 0 w 1298"/>
                <a:gd name="T81" fmla="*/ 0 h 1002"/>
                <a:gd name="T82" fmla="*/ 0 w 1298"/>
                <a:gd name="T83" fmla="*/ 0 h 1002"/>
                <a:gd name="T84" fmla="*/ 0 w 1298"/>
                <a:gd name="T85" fmla="*/ 0 h 1002"/>
                <a:gd name="T86" fmla="*/ 0 w 1298"/>
                <a:gd name="T87" fmla="*/ 0 h 1002"/>
                <a:gd name="T88" fmla="*/ 0 w 1298"/>
                <a:gd name="T89" fmla="*/ 0 h 1002"/>
                <a:gd name="T90" fmla="*/ 0 w 1298"/>
                <a:gd name="T91" fmla="*/ 0 h 1002"/>
                <a:gd name="T92" fmla="*/ 0 w 1298"/>
                <a:gd name="T93" fmla="*/ 0 h 1002"/>
                <a:gd name="T94" fmla="*/ 0 w 1298"/>
                <a:gd name="T95" fmla="*/ 0 h 1002"/>
                <a:gd name="T96" fmla="*/ 0 w 1298"/>
                <a:gd name="T97" fmla="*/ 0 h 100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98"/>
                <a:gd name="T148" fmla="*/ 0 h 1002"/>
                <a:gd name="T149" fmla="*/ 1298 w 1298"/>
                <a:gd name="T150" fmla="*/ 1002 h 100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98" h="1002">
                  <a:moveTo>
                    <a:pt x="0" y="801"/>
                  </a:moveTo>
                  <a:lnTo>
                    <a:pt x="9" y="112"/>
                  </a:lnTo>
                  <a:lnTo>
                    <a:pt x="13" y="90"/>
                  </a:lnTo>
                  <a:lnTo>
                    <a:pt x="22" y="71"/>
                  </a:lnTo>
                  <a:lnTo>
                    <a:pt x="37" y="52"/>
                  </a:lnTo>
                  <a:lnTo>
                    <a:pt x="57" y="36"/>
                  </a:lnTo>
                  <a:lnTo>
                    <a:pt x="79" y="22"/>
                  </a:lnTo>
                  <a:lnTo>
                    <a:pt x="103" y="12"/>
                  </a:lnTo>
                  <a:lnTo>
                    <a:pt x="127" y="4"/>
                  </a:lnTo>
                  <a:lnTo>
                    <a:pt x="150" y="1"/>
                  </a:lnTo>
                  <a:lnTo>
                    <a:pt x="182" y="1"/>
                  </a:lnTo>
                  <a:lnTo>
                    <a:pt x="214" y="0"/>
                  </a:lnTo>
                  <a:lnTo>
                    <a:pt x="246" y="0"/>
                  </a:lnTo>
                  <a:lnTo>
                    <a:pt x="277" y="0"/>
                  </a:lnTo>
                  <a:lnTo>
                    <a:pt x="310" y="1"/>
                  </a:lnTo>
                  <a:lnTo>
                    <a:pt x="341" y="1"/>
                  </a:lnTo>
                  <a:lnTo>
                    <a:pt x="374" y="2"/>
                  </a:lnTo>
                  <a:lnTo>
                    <a:pt x="405" y="2"/>
                  </a:lnTo>
                  <a:lnTo>
                    <a:pt x="438" y="3"/>
                  </a:lnTo>
                  <a:lnTo>
                    <a:pt x="469" y="5"/>
                  </a:lnTo>
                  <a:lnTo>
                    <a:pt x="502" y="7"/>
                  </a:lnTo>
                  <a:lnTo>
                    <a:pt x="533" y="9"/>
                  </a:lnTo>
                  <a:lnTo>
                    <a:pt x="566" y="10"/>
                  </a:lnTo>
                  <a:lnTo>
                    <a:pt x="597" y="12"/>
                  </a:lnTo>
                  <a:lnTo>
                    <a:pt x="630" y="14"/>
                  </a:lnTo>
                  <a:lnTo>
                    <a:pt x="662" y="17"/>
                  </a:lnTo>
                  <a:lnTo>
                    <a:pt x="694" y="19"/>
                  </a:lnTo>
                  <a:lnTo>
                    <a:pt x="726" y="22"/>
                  </a:lnTo>
                  <a:lnTo>
                    <a:pt x="757" y="25"/>
                  </a:lnTo>
                  <a:lnTo>
                    <a:pt x="790" y="29"/>
                  </a:lnTo>
                  <a:lnTo>
                    <a:pt x="820" y="32"/>
                  </a:lnTo>
                  <a:lnTo>
                    <a:pt x="852" y="37"/>
                  </a:lnTo>
                  <a:lnTo>
                    <a:pt x="883" y="41"/>
                  </a:lnTo>
                  <a:lnTo>
                    <a:pt x="916" y="45"/>
                  </a:lnTo>
                  <a:lnTo>
                    <a:pt x="947" y="50"/>
                  </a:lnTo>
                  <a:lnTo>
                    <a:pt x="979" y="55"/>
                  </a:lnTo>
                  <a:lnTo>
                    <a:pt x="1010" y="60"/>
                  </a:lnTo>
                  <a:lnTo>
                    <a:pt x="1042" y="66"/>
                  </a:lnTo>
                  <a:lnTo>
                    <a:pt x="1073" y="72"/>
                  </a:lnTo>
                  <a:lnTo>
                    <a:pt x="1105" y="77"/>
                  </a:lnTo>
                  <a:lnTo>
                    <a:pt x="1135" y="84"/>
                  </a:lnTo>
                  <a:lnTo>
                    <a:pt x="1167" y="90"/>
                  </a:lnTo>
                  <a:lnTo>
                    <a:pt x="1189" y="98"/>
                  </a:lnTo>
                  <a:lnTo>
                    <a:pt x="1210" y="109"/>
                  </a:lnTo>
                  <a:lnTo>
                    <a:pt x="1230" y="126"/>
                  </a:lnTo>
                  <a:lnTo>
                    <a:pt x="1247" y="144"/>
                  </a:lnTo>
                  <a:lnTo>
                    <a:pt x="1261" y="166"/>
                  </a:lnTo>
                  <a:lnTo>
                    <a:pt x="1272" y="190"/>
                  </a:lnTo>
                  <a:lnTo>
                    <a:pt x="1279" y="215"/>
                  </a:lnTo>
                  <a:lnTo>
                    <a:pt x="1283" y="238"/>
                  </a:lnTo>
                  <a:lnTo>
                    <a:pt x="1298" y="880"/>
                  </a:lnTo>
                  <a:lnTo>
                    <a:pt x="1295" y="903"/>
                  </a:lnTo>
                  <a:lnTo>
                    <a:pt x="1285" y="925"/>
                  </a:lnTo>
                  <a:lnTo>
                    <a:pt x="1270" y="945"/>
                  </a:lnTo>
                  <a:lnTo>
                    <a:pt x="1251" y="963"/>
                  </a:lnTo>
                  <a:lnTo>
                    <a:pt x="1230" y="977"/>
                  </a:lnTo>
                  <a:lnTo>
                    <a:pt x="1207" y="989"/>
                  </a:lnTo>
                  <a:lnTo>
                    <a:pt x="1184" y="997"/>
                  </a:lnTo>
                  <a:lnTo>
                    <a:pt x="1162" y="999"/>
                  </a:lnTo>
                  <a:lnTo>
                    <a:pt x="1127" y="1000"/>
                  </a:lnTo>
                  <a:lnTo>
                    <a:pt x="1093" y="1001"/>
                  </a:lnTo>
                  <a:lnTo>
                    <a:pt x="1059" y="1001"/>
                  </a:lnTo>
                  <a:lnTo>
                    <a:pt x="1025" y="1002"/>
                  </a:lnTo>
                  <a:lnTo>
                    <a:pt x="991" y="1002"/>
                  </a:lnTo>
                  <a:lnTo>
                    <a:pt x="957" y="1002"/>
                  </a:lnTo>
                  <a:lnTo>
                    <a:pt x="924" y="1002"/>
                  </a:lnTo>
                  <a:lnTo>
                    <a:pt x="890" y="1001"/>
                  </a:lnTo>
                  <a:lnTo>
                    <a:pt x="857" y="1001"/>
                  </a:lnTo>
                  <a:lnTo>
                    <a:pt x="823" y="1000"/>
                  </a:lnTo>
                  <a:lnTo>
                    <a:pt x="791" y="999"/>
                  </a:lnTo>
                  <a:lnTo>
                    <a:pt x="758" y="997"/>
                  </a:lnTo>
                  <a:lnTo>
                    <a:pt x="725" y="996"/>
                  </a:lnTo>
                  <a:lnTo>
                    <a:pt x="692" y="994"/>
                  </a:lnTo>
                  <a:lnTo>
                    <a:pt x="658" y="992"/>
                  </a:lnTo>
                  <a:lnTo>
                    <a:pt x="626" y="990"/>
                  </a:lnTo>
                  <a:lnTo>
                    <a:pt x="592" y="988"/>
                  </a:lnTo>
                  <a:lnTo>
                    <a:pt x="560" y="985"/>
                  </a:lnTo>
                  <a:lnTo>
                    <a:pt x="526" y="982"/>
                  </a:lnTo>
                  <a:lnTo>
                    <a:pt x="494" y="978"/>
                  </a:lnTo>
                  <a:lnTo>
                    <a:pt x="461" y="975"/>
                  </a:lnTo>
                  <a:lnTo>
                    <a:pt x="428" y="972"/>
                  </a:lnTo>
                  <a:lnTo>
                    <a:pt x="395" y="968"/>
                  </a:lnTo>
                  <a:lnTo>
                    <a:pt x="362" y="964"/>
                  </a:lnTo>
                  <a:lnTo>
                    <a:pt x="329" y="960"/>
                  </a:lnTo>
                  <a:lnTo>
                    <a:pt x="296" y="956"/>
                  </a:lnTo>
                  <a:lnTo>
                    <a:pt x="263" y="951"/>
                  </a:lnTo>
                  <a:lnTo>
                    <a:pt x="230" y="946"/>
                  </a:lnTo>
                  <a:lnTo>
                    <a:pt x="196" y="941"/>
                  </a:lnTo>
                  <a:lnTo>
                    <a:pt x="164" y="936"/>
                  </a:lnTo>
                  <a:lnTo>
                    <a:pt x="130" y="931"/>
                  </a:lnTo>
                  <a:lnTo>
                    <a:pt x="96" y="925"/>
                  </a:lnTo>
                  <a:lnTo>
                    <a:pt x="78" y="919"/>
                  </a:lnTo>
                  <a:lnTo>
                    <a:pt x="60" y="909"/>
                  </a:lnTo>
                  <a:lnTo>
                    <a:pt x="44" y="896"/>
                  </a:lnTo>
                  <a:lnTo>
                    <a:pt x="29" y="880"/>
                  </a:lnTo>
                  <a:lnTo>
                    <a:pt x="17" y="862"/>
                  </a:lnTo>
                  <a:lnTo>
                    <a:pt x="8" y="842"/>
                  </a:lnTo>
                  <a:lnTo>
                    <a:pt x="2" y="821"/>
                  </a:lnTo>
                  <a:lnTo>
                    <a:pt x="0" y="801"/>
                  </a:lnTo>
                  <a:close/>
                </a:path>
              </a:pathLst>
            </a:custGeom>
            <a:solidFill>
              <a:srgbClr val="828A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07" name="Freeform 711"/>
            <p:cNvSpPr>
              <a:spLocks/>
            </p:cNvSpPr>
            <p:nvPr/>
          </p:nvSpPr>
          <p:spPr bwMode="auto">
            <a:xfrm>
              <a:off x="4359" y="2212"/>
              <a:ext cx="124" cy="22"/>
            </a:xfrm>
            <a:custGeom>
              <a:avLst/>
              <a:gdLst>
                <a:gd name="T0" fmla="*/ 0 w 1242"/>
                <a:gd name="T1" fmla="*/ 0 h 265"/>
                <a:gd name="T2" fmla="*/ 0 w 1242"/>
                <a:gd name="T3" fmla="*/ 0 h 265"/>
                <a:gd name="T4" fmla="*/ 0 w 1242"/>
                <a:gd name="T5" fmla="*/ 0 h 265"/>
                <a:gd name="T6" fmla="*/ 0 w 1242"/>
                <a:gd name="T7" fmla="*/ 0 h 265"/>
                <a:gd name="T8" fmla="*/ 0 w 1242"/>
                <a:gd name="T9" fmla="*/ 0 h 265"/>
                <a:gd name="T10" fmla="*/ 0 w 1242"/>
                <a:gd name="T11" fmla="*/ 0 h 265"/>
                <a:gd name="T12" fmla="*/ 0 w 1242"/>
                <a:gd name="T13" fmla="*/ 0 h 265"/>
                <a:gd name="T14" fmla="*/ 0 w 1242"/>
                <a:gd name="T15" fmla="*/ 0 h 265"/>
                <a:gd name="T16" fmla="*/ 0 w 1242"/>
                <a:gd name="T17" fmla="*/ 0 h 265"/>
                <a:gd name="T18" fmla="*/ 0 w 1242"/>
                <a:gd name="T19" fmla="*/ 0 h 265"/>
                <a:gd name="T20" fmla="*/ 0 w 1242"/>
                <a:gd name="T21" fmla="*/ 0 h 265"/>
                <a:gd name="T22" fmla="*/ 0 w 1242"/>
                <a:gd name="T23" fmla="*/ 0 h 265"/>
                <a:gd name="T24" fmla="*/ 0 w 1242"/>
                <a:gd name="T25" fmla="*/ 0 h 265"/>
                <a:gd name="T26" fmla="*/ 0 w 1242"/>
                <a:gd name="T27" fmla="*/ 0 h 265"/>
                <a:gd name="T28" fmla="*/ 0 w 1242"/>
                <a:gd name="T29" fmla="*/ 0 h 265"/>
                <a:gd name="T30" fmla="*/ 0 w 1242"/>
                <a:gd name="T31" fmla="*/ 0 h 265"/>
                <a:gd name="T32" fmla="*/ 0 w 1242"/>
                <a:gd name="T33" fmla="*/ 0 h 265"/>
                <a:gd name="T34" fmla="*/ 0 w 1242"/>
                <a:gd name="T35" fmla="*/ 0 h 265"/>
                <a:gd name="T36" fmla="*/ 0 w 1242"/>
                <a:gd name="T37" fmla="*/ 0 h 265"/>
                <a:gd name="T38" fmla="*/ 0 w 1242"/>
                <a:gd name="T39" fmla="*/ 0 h 265"/>
                <a:gd name="T40" fmla="*/ 0 w 1242"/>
                <a:gd name="T41" fmla="*/ 0 h 265"/>
                <a:gd name="T42" fmla="*/ 0 w 1242"/>
                <a:gd name="T43" fmla="*/ 0 h 265"/>
                <a:gd name="T44" fmla="*/ 0 w 1242"/>
                <a:gd name="T45" fmla="*/ 0 h 265"/>
                <a:gd name="T46" fmla="*/ 0 w 1242"/>
                <a:gd name="T47" fmla="*/ 0 h 265"/>
                <a:gd name="T48" fmla="*/ 0 w 1242"/>
                <a:gd name="T49" fmla="*/ 0 h 265"/>
                <a:gd name="T50" fmla="*/ 0 w 1242"/>
                <a:gd name="T51" fmla="*/ 0 h 265"/>
                <a:gd name="T52" fmla="*/ 0 w 1242"/>
                <a:gd name="T53" fmla="*/ 0 h 265"/>
                <a:gd name="T54" fmla="*/ 0 w 1242"/>
                <a:gd name="T55" fmla="*/ 0 h 265"/>
                <a:gd name="T56" fmla="*/ 0 w 1242"/>
                <a:gd name="T57" fmla="*/ 0 h 265"/>
                <a:gd name="T58" fmla="*/ 0 w 1242"/>
                <a:gd name="T59" fmla="*/ 0 h 265"/>
                <a:gd name="T60" fmla="*/ 0 w 1242"/>
                <a:gd name="T61" fmla="*/ 0 h 265"/>
                <a:gd name="T62" fmla="*/ 0 w 1242"/>
                <a:gd name="T63" fmla="*/ 0 h 265"/>
                <a:gd name="T64" fmla="*/ 0 w 1242"/>
                <a:gd name="T65" fmla="*/ 0 h 265"/>
                <a:gd name="T66" fmla="*/ 0 w 1242"/>
                <a:gd name="T67" fmla="*/ 0 h 265"/>
                <a:gd name="T68" fmla="*/ 0 w 1242"/>
                <a:gd name="T69" fmla="*/ 0 h 265"/>
                <a:gd name="T70" fmla="*/ 0 w 1242"/>
                <a:gd name="T71" fmla="*/ 0 h 265"/>
                <a:gd name="T72" fmla="*/ 0 w 1242"/>
                <a:gd name="T73" fmla="*/ 0 h 265"/>
                <a:gd name="T74" fmla="*/ 0 w 1242"/>
                <a:gd name="T75" fmla="*/ 0 h 265"/>
                <a:gd name="T76" fmla="*/ 0 w 1242"/>
                <a:gd name="T77" fmla="*/ 0 h 265"/>
                <a:gd name="T78" fmla="*/ 0 w 1242"/>
                <a:gd name="T79" fmla="*/ 0 h 265"/>
                <a:gd name="T80" fmla="*/ 0 w 1242"/>
                <a:gd name="T81" fmla="*/ 0 h 26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42"/>
                <a:gd name="T124" fmla="*/ 0 h 265"/>
                <a:gd name="T125" fmla="*/ 1242 w 1242"/>
                <a:gd name="T126" fmla="*/ 265 h 26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42" h="265">
                  <a:moveTo>
                    <a:pt x="0" y="117"/>
                  </a:moveTo>
                  <a:lnTo>
                    <a:pt x="187" y="105"/>
                  </a:lnTo>
                  <a:lnTo>
                    <a:pt x="206" y="99"/>
                  </a:lnTo>
                  <a:lnTo>
                    <a:pt x="222" y="86"/>
                  </a:lnTo>
                  <a:lnTo>
                    <a:pt x="235" y="70"/>
                  </a:lnTo>
                  <a:lnTo>
                    <a:pt x="249" y="51"/>
                  </a:lnTo>
                  <a:lnTo>
                    <a:pt x="262" y="32"/>
                  </a:lnTo>
                  <a:lnTo>
                    <a:pt x="277" y="17"/>
                  </a:lnTo>
                  <a:lnTo>
                    <a:pt x="293" y="6"/>
                  </a:lnTo>
                  <a:lnTo>
                    <a:pt x="313" y="1"/>
                  </a:lnTo>
                  <a:lnTo>
                    <a:pt x="375" y="0"/>
                  </a:lnTo>
                  <a:lnTo>
                    <a:pt x="432" y="0"/>
                  </a:lnTo>
                  <a:lnTo>
                    <a:pt x="485" y="0"/>
                  </a:lnTo>
                  <a:lnTo>
                    <a:pt x="534" y="2"/>
                  </a:lnTo>
                  <a:lnTo>
                    <a:pt x="580" y="3"/>
                  </a:lnTo>
                  <a:lnTo>
                    <a:pt x="622" y="6"/>
                  </a:lnTo>
                  <a:lnTo>
                    <a:pt x="661" y="9"/>
                  </a:lnTo>
                  <a:lnTo>
                    <a:pt x="697" y="12"/>
                  </a:lnTo>
                  <a:lnTo>
                    <a:pt x="731" y="15"/>
                  </a:lnTo>
                  <a:lnTo>
                    <a:pt x="762" y="19"/>
                  </a:lnTo>
                  <a:lnTo>
                    <a:pt x="790" y="22"/>
                  </a:lnTo>
                  <a:lnTo>
                    <a:pt x="817" y="26"/>
                  </a:lnTo>
                  <a:lnTo>
                    <a:pt x="843" y="30"/>
                  </a:lnTo>
                  <a:lnTo>
                    <a:pt x="867" y="33"/>
                  </a:lnTo>
                  <a:lnTo>
                    <a:pt x="890" y="38"/>
                  </a:lnTo>
                  <a:lnTo>
                    <a:pt x="912" y="41"/>
                  </a:lnTo>
                  <a:lnTo>
                    <a:pt x="935" y="50"/>
                  </a:lnTo>
                  <a:lnTo>
                    <a:pt x="960" y="67"/>
                  </a:lnTo>
                  <a:lnTo>
                    <a:pt x="984" y="89"/>
                  </a:lnTo>
                  <a:lnTo>
                    <a:pt x="1007" y="114"/>
                  </a:lnTo>
                  <a:lnTo>
                    <a:pt x="1029" y="139"/>
                  </a:lnTo>
                  <a:lnTo>
                    <a:pt x="1047" y="160"/>
                  </a:lnTo>
                  <a:lnTo>
                    <a:pt x="1062" y="175"/>
                  </a:lnTo>
                  <a:lnTo>
                    <a:pt x="1072" y="181"/>
                  </a:lnTo>
                  <a:lnTo>
                    <a:pt x="1242" y="206"/>
                  </a:lnTo>
                  <a:lnTo>
                    <a:pt x="1239" y="218"/>
                  </a:lnTo>
                  <a:lnTo>
                    <a:pt x="1232" y="229"/>
                  </a:lnTo>
                  <a:lnTo>
                    <a:pt x="1223" y="238"/>
                  </a:lnTo>
                  <a:lnTo>
                    <a:pt x="1211" y="247"/>
                  </a:lnTo>
                  <a:lnTo>
                    <a:pt x="1195" y="254"/>
                  </a:lnTo>
                  <a:lnTo>
                    <a:pt x="1178" y="259"/>
                  </a:lnTo>
                  <a:lnTo>
                    <a:pt x="1160" y="262"/>
                  </a:lnTo>
                  <a:lnTo>
                    <a:pt x="1139" y="263"/>
                  </a:lnTo>
                  <a:lnTo>
                    <a:pt x="1104" y="264"/>
                  </a:lnTo>
                  <a:lnTo>
                    <a:pt x="1070" y="264"/>
                  </a:lnTo>
                  <a:lnTo>
                    <a:pt x="1036" y="265"/>
                  </a:lnTo>
                  <a:lnTo>
                    <a:pt x="1002" y="265"/>
                  </a:lnTo>
                  <a:lnTo>
                    <a:pt x="969" y="265"/>
                  </a:lnTo>
                  <a:lnTo>
                    <a:pt x="934" y="265"/>
                  </a:lnTo>
                  <a:lnTo>
                    <a:pt x="901" y="265"/>
                  </a:lnTo>
                  <a:lnTo>
                    <a:pt x="867" y="264"/>
                  </a:lnTo>
                  <a:lnTo>
                    <a:pt x="835" y="264"/>
                  </a:lnTo>
                  <a:lnTo>
                    <a:pt x="801" y="263"/>
                  </a:lnTo>
                  <a:lnTo>
                    <a:pt x="769" y="262"/>
                  </a:lnTo>
                  <a:lnTo>
                    <a:pt x="736" y="260"/>
                  </a:lnTo>
                  <a:lnTo>
                    <a:pt x="703" y="259"/>
                  </a:lnTo>
                  <a:lnTo>
                    <a:pt x="669" y="257"/>
                  </a:lnTo>
                  <a:lnTo>
                    <a:pt x="636" y="255"/>
                  </a:lnTo>
                  <a:lnTo>
                    <a:pt x="604" y="253"/>
                  </a:lnTo>
                  <a:lnTo>
                    <a:pt x="570" y="251"/>
                  </a:lnTo>
                  <a:lnTo>
                    <a:pt x="538" y="248"/>
                  </a:lnTo>
                  <a:lnTo>
                    <a:pt x="504" y="246"/>
                  </a:lnTo>
                  <a:lnTo>
                    <a:pt x="472" y="243"/>
                  </a:lnTo>
                  <a:lnTo>
                    <a:pt x="438" y="239"/>
                  </a:lnTo>
                  <a:lnTo>
                    <a:pt x="406" y="235"/>
                  </a:lnTo>
                  <a:lnTo>
                    <a:pt x="373" y="232"/>
                  </a:lnTo>
                  <a:lnTo>
                    <a:pt x="340" y="228"/>
                  </a:lnTo>
                  <a:lnTo>
                    <a:pt x="307" y="224"/>
                  </a:lnTo>
                  <a:lnTo>
                    <a:pt x="274" y="220"/>
                  </a:lnTo>
                  <a:lnTo>
                    <a:pt x="240" y="215"/>
                  </a:lnTo>
                  <a:lnTo>
                    <a:pt x="208" y="210"/>
                  </a:lnTo>
                  <a:lnTo>
                    <a:pt x="174" y="205"/>
                  </a:lnTo>
                  <a:lnTo>
                    <a:pt x="140" y="200"/>
                  </a:lnTo>
                  <a:lnTo>
                    <a:pt x="107" y="195"/>
                  </a:lnTo>
                  <a:lnTo>
                    <a:pt x="73" y="189"/>
                  </a:lnTo>
                  <a:lnTo>
                    <a:pt x="56" y="186"/>
                  </a:lnTo>
                  <a:lnTo>
                    <a:pt x="41" y="180"/>
                  </a:lnTo>
                  <a:lnTo>
                    <a:pt x="28" y="175"/>
                  </a:lnTo>
                  <a:lnTo>
                    <a:pt x="17" y="169"/>
                  </a:lnTo>
                  <a:lnTo>
                    <a:pt x="10" y="160"/>
                  </a:lnTo>
                  <a:lnTo>
                    <a:pt x="4" y="149"/>
                  </a:lnTo>
                  <a:lnTo>
                    <a:pt x="1" y="135"/>
                  </a:lnTo>
                  <a:lnTo>
                    <a:pt x="0" y="117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08" name="Freeform 712"/>
            <p:cNvSpPr>
              <a:spLocks/>
            </p:cNvSpPr>
            <p:nvPr/>
          </p:nvSpPr>
          <p:spPr bwMode="auto">
            <a:xfrm>
              <a:off x="4357" y="2150"/>
              <a:ext cx="128" cy="40"/>
            </a:xfrm>
            <a:custGeom>
              <a:avLst/>
              <a:gdLst>
                <a:gd name="T0" fmla="*/ 0 w 1274"/>
                <a:gd name="T1" fmla="*/ 0 h 481"/>
                <a:gd name="T2" fmla="*/ 0 w 1274"/>
                <a:gd name="T3" fmla="*/ 0 h 481"/>
                <a:gd name="T4" fmla="*/ 0 w 1274"/>
                <a:gd name="T5" fmla="*/ 0 h 481"/>
                <a:gd name="T6" fmla="*/ 0 w 1274"/>
                <a:gd name="T7" fmla="*/ 0 h 481"/>
                <a:gd name="T8" fmla="*/ 0 w 1274"/>
                <a:gd name="T9" fmla="*/ 0 h 481"/>
                <a:gd name="T10" fmla="*/ 0 w 1274"/>
                <a:gd name="T11" fmla="*/ 0 h 481"/>
                <a:gd name="T12" fmla="*/ 0 w 1274"/>
                <a:gd name="T13" fmla="*/ 0 h 481"/>
                <a:gd name="T14" fmla="*/ 0 w 1274"/>
                <a:gd name="T15" fmla="*/ 0 h 481"/>
                <a:gd name="T16" fmla="*/ 0 w 1274"/>
                <a:gd name="T17" fmla="*/ 0 h 481"/>
                <a:gd name="T18" fmla="*/ 0 w 1274"/>
                <a:gd name="T19" fmla="*/ 0 h 481"/>
                <a:gd name="T20" fmla="*/ 0 w 1274"/>
                <a:gd name="T21" fmla="*/ 0 h 481"/>
                <a:gd name="T22" fmla="*/ 0 w 1274"/>
                <a:gd name="T23" fmla="*/ 0 h 481"/>
                <a:gd name="T24" fmla="*/ 0 w 1274"/>
                <a:gd name="T25" fmla="*/ 0 h 481"/>
                <a:gd name="T26" fmla="*/ 0 w 1274"/>
                <a:gd name="T27" fmla="*/ 0 h 481"/>
                <a:gd name="T28" fmla="*/ 0 w 1274"/>
                <a:gd name="T29" fmla="*/ 0 h 481"/>
                <a:gd name="T30" fmla="*/ 0 w 1274"/>
                <a:gd name="T31" fmla="*/ 0 h 481"/>
                <a:gd name="T32" fmla="*/ 0 w 1274"/>
                <a:gd name="T33" fmla="*/ 0 h 481"/>
                <a:gd name="T34" fmla="*/ 0 w 1274"/>
                <a:gd name="T35" fmla="*/ 0 h 481"/>
                <a:gd name="T36" fmla="*/ 0 w 1274"/>
                <a:gd name="T37" fmla="*/ 0 h 481"/>
                <a:gd name="T38" fmla="*/ 0 w 1274"/>
                <a:gd name="T39" fmla="*/ 0 h 481"/>
                <a:gd name="T40" fmla="*/ 0 w 1274"/>
                <a:gd name="T41" fmla="*/ 0 h 481"/>
                <a:gd name="T42" fmla="*/ 0 w 1274"/>
                <a:gd name="T43" fmla="*/ 0 h 481"/>
                <a:gd name="T44" fmla="*/ 0 w 1274"/>
                <a:gd name="T45" fmla="*/ 0 h 481"/>
                <a:gd name="T46" fmla="*/ 0 w 1274"/>
                <a:gd name="T47" fmla="*/ 0 h 481"/>
                <a:gd name="T48" fmla="*/ 0 w 1274"/>
                <a:gd name="T49" fmla="*/ 0 h 481"/>
                <a:gd name="T50" fmla="*/ 0 w 1274"/>
                <a:gd name="T51" fmla="*/ 0 h 481"/>
                <a:gd name="T52" fmla="*/ 0 w 1274"/>
                <a:gd name="T53" fmla="*/ 0 h 481"/>
                <a:gd name="T54" fmla="*/ 0 w 1274"/>
                <a:gd name="T55" fmla="*/ 0 h 481"/>
                <a:gd name="T56" fmla="*/ 0 w 1274"/>
                <a:gd name="T57" fmla="*/ 0 h 481"/>
                <a:gd name="T58" fmla="*/ 0 w 1274"/>
                <a:gd name="T59" fmla="*/ 0 h 481"/>
                <a:gd name="T60" fmla="*/ 0 w 1274"/>
                <a:gd name="T61" fmla="*/ 0 h 481"/>
                <a:gd name="T62" fmla="*/ 0 w 1274"/>
                <a:gd name="T63" fmla="*/ 0 h 481"/>
                <a:gd name="T64" fmla="*/ 0 w 1274"/>
                <a:gd name="T65" fmla="*/ 0 h 481"/>
                <a:gd name="T66" fmla="*/ 0 w 1274"/>
                <a:gd name="T67" fmla="*/ 0 h 481"/>
                <a:gd name="T68" fmla="*/ 0 w 1274"/>
                <a:gd name="T69" fmla="*/ 0 h 481"/>
                <a:gd name="T70" fmla="*/ 0 w 1274"/>
                <a:gd name="T71" fmla="*/ 0 h 481"/>
                <a:gd name="T72" fmla="*/ 0 w 1274"/>
                <a:gd name="T73" fmla="*/ 0 h 481"/>
                <a:gd name="T74" fmla="*/ 0 w 1274"/>
                <a:gd name="T75" fmla="*/ 0 h 481"/>
                <a:gd name="T76" fmla="*/ 0 w 1274"/>
                <a:gd name="T77" fmla="*/ 0 h 481"/>
                <a:gd name="T78" fmla="*/ 0 w 1274"/>
                <a:gd name="T79" fmla="*/ 0 h 481"/>
                <a:gd name="T80" fmla="*/ 0 w 1274"/>
                <a:gd name="T81" fmla="*/ 0 h 48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74"/>
                <a:gd name="T124" fmla="*/ 0 h 481"/>
                <a:gd name="T125" fmla="*/ 1274 w 1274"/>
                <a:gd name="T126" fmla="*/ 481 h 48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74" h="481">
                  <a:moveTo>
                    <a:pt x="211" y="357"/>
                  </a:moveTo>
                  <a:lnTo>
                    <a:pt x="0" y="112"/>
                  </a:lnTo>
                  <a:lnTo>
                    <a:pt x="6" y="89"/>
                  </a:lnTo>
                  <a:lnTo>
                    <a:pt x="18" y="69"/>
                  </a:lnTo>
                  <a:lnTo>
                    <a:pt x="34" y="50"/>
                  </a:lnTo>
                  <a:lnTo>
                    <a:pt x="52" y="34"/>
                  </a:lnTo>
                  <a:lnTo>
                    <a:pt x="72" y="21"/>
                  </a:lnTo>
                  <a:lnTo>
                    <a:pt x="95" y="11"/>
                  </a:lnTo>
                  <a:lnTo>
                    <a:pt x="118" y="4"/>
                  </a:lnTo>
                  <a:lnTo>
                    <a:pt x="141" y="1"/>
                  </a:lnTo>
                  <a:lnTo>
                    <a:pt x="173" y="1"/>
                  </a:lnTo>
                  <a:lnTo>
                    <a:pt x="205" y="0"/>
                  </a:lnTo>
                  <a:lnTo>
                    <a:pt x="237" y="0"/>
                  </a:lnTo>
                  <a:lnTo>
                    <a:pt x="268" y="0"/>
                  </a:lnTo>
                  <a:lnTo>
                    <a:pt x="301" y="1"/>
                  </a:lnTo>
                  <a:lnTo>
                    <a:pt x="332" y="1"/>
                  </a:lnTo>
                  <a:lnTo>
                    <a:pt x="365" y="2"/>
                  </a:lnTo>
                  <a:lnTo>
                    <a:pt x="396" y="2"/>
                  </a:lnTo>
                  <a:lnTo>
                    <a:pt x="429" y="3"/>
                  </a:lnTo>
                  <a:lnTo>
                    <a:pt x="460" y="5"/>
                  </a:lnTo>
                  <a:lnTo>
                    <a:pt x="493" y="7"/>
                  </a:lnTo>
                  <a:lnTo>
                    <a:pt x="524" y="9"/>
                  </a:lnTo>
                  <a:lnTo>
                    <a:pt x="557" y="10"/>
                  </a:lnTo>
                  <a:lnTo>
                    <a:pt x="588" y="12"/>
                  </a:lnTo>
                  <a:lnTo>
                    <a:pt x="621" y="14"/>
                  </a:lnTo>
                  <a:lnTo>
                    <a:pt x="653" y="17"/>
                  </a:lnTo>
                  <a:lnTo>
                    <a:pt x="685" y="19"/>
                  </a:lnTo>
                  <a:lnTo>
                    <a:pt x="717" y="22"/>
                  </a:lnTo>
                  <a:lnTo>
                    <a:pt x="748" y="25"/>
                  </a:lnTo>
                  <a:lnTo>
                    <a:pt x="781" y="29"/>
                  </a:lnTo>
                  <a:lnTo>
                    <a:pt x="811" y="32"/>
                  </a:lnTo>
                  <a:lnTo>
                    <a:pt x="843" y="37"/>
                  </a:lnTo>
                  <a:lnTo>
                    <a:pt x="874" y="41"/>
                  </a:lnTo>
                  <a:lnTo>
                    <a:pt x="907" y="45"/>
                  </a:lnTo>
                  <a:lnTo>
                    <a:pt x="938" y="50"/>
                  </a:lnTo>
                  <a:lnTo>
                    <a:pt x="970" y="55"/>
                  </a:lnTo>
                  <a:lnTo>
                    <a:pt x="1001" y="60"/>
                  </a:lnTo>
                  <a:lnTo>
                    <a:pt x="1033" y="66"/>
                  </a:lnTo>
                  <a:lnTo>
                    <a:pt x="1064" y="72"/>
                  </a:lnTo>
                  <a:lnTo>
                    <a:pt x="1096" y="77"/>
                  </a:lnTo>
                  <a:lnTo>
                    <a:pt x="1126" y="84"/>
                  </a:lnTo>
                  <a:lnTo>
                    <a:pt x="1158" y="90"/>
                  </a:lnTo>
                  <a:lnTo>
                    <a:pt x="1180" y="97"/>
                  </a:lnTo>
                  <a:lnTo>
                    <a:pt x="1199" y="108"/>
                  </a:lnTo>
                  <a:lnTo>
                    <a:pt x="1218" y="122"/>
                  </a:lnTo>
                  <a:lnTo>
                    <a:pt x="1233" y="141"/>
                  </a:lnTo>
                  <a:lnTo>
                    <a:pt x="1247" y="162"/>
                  </a:lnTo>
                  <a:lnTo>
                    <a:pt x="1258" y="186"/>
                  </a:lnTo>
                  <a:lnTo>
                    <a:pt x="1267" y="211"/>
                  </a:lnTo>
                  <a:lnTo>
                    <a:pt x="1274" y="238"/>
                  </a:lnTo>
                  <a:lnTo>
                    <a:pt x="964" y="460"/>
                  </a:lnTo>
                  <a:lnTo>
                    <a:pt x="946" y="470"/>
                  </a:lnTo>
                  <a:lnTo>
                    <a:pt x="929" y="476"/>
                  </a:lnTo>
                  <a:lnTo>
                    <a:pt x="913" y="480"/>
                  </a:lnTo>
                  <a:lnTo>
                    <a:pt x="895" y="481"/>
                  </a:lnTo>
                  <a:lnTo>
                    <a:pt x="877" y="480"/>
                  </a:lnTo>
                  <a:lnTo>
                    <a:pt x="859" y="477"/>
                  </a:lnTo>
                  <a:lnTo>
                    <a:pt x="839" y="476"/>
                  </a:lnTo>
                  <a:lnTo>
                    <a:pt x="817" y="474"/>
                  </a:lnTo>
                  <a:lnTo>
                    <a:pt x="799" y="473"/>
                  </a:lnTo>
                  <a:lnTo>
                    <a:pt x="781" y="473"/>
                  </a:lnTo>
                  <a:lnTo>
                    <a:pt x="760" y="472"/>
                  </a:lnTo>
                  <a:lnTo>
                    <a:pt x="739" y="471"/>
                  </a:lnTo>
                  <a:lnTo>
                    <a:pt x="716" y="471"/>
                  </a:lnTo>
                  <a:lnTo>
                    <a:pt x="690" y="470"/>
                  </a:lnTo>
                  <a:lnTo>
                    <a:pt x="665" y="469"/>
                  </a:lnTo>
                  <a:lnTo>
                    <a:pt x="636" y="468"/>
                  </a:lnTo>
                  <a:lnTo>
                    <a:pt x="607" y="467"/>
                  </a:lnTo>
                  <a:lnTo>
                    <a:pt x="575" y="465"/>
                  </a:lnTo>
                  <a:lnTo>
                    <a:pt x="542" y="463"/>
                  </a:lnTo>
                  <a:lnTo>
                    <a:pt x="506" y="460"/>
                  </a:lnTo>
                  <a:lnTo>
                    <a:pt x="469" y="457"/>
                  </a:lnTo>
                  <a:lnTo>
                    <a:pt x="428" y="453"/>
                  </a:lnTo>
                  <a:lnTo>
                    <a:pt x="385" y="447"/>
                  </a:lnTo>
                  <a:lnTo>
                    <a:pt x="340" y="442"/>
                  </a:lnTo>
                  <a:lnTo>
                    <a:pt x="322" y="439"/>
                  </a:lnTo>
                  <a:lnTo>
                    <a:pt x="304" y="432"/>
                  </a:lnTo>
                  <a:lnTo>
                    <a:pt x="287" y="423"/>
                  </a:lnTo>
                  <a:lnTo>
                    <a:pt x="270" y="411"/>
                  </a:lnTo>
                  <a:lnTo>
                    <a:pt x="254" y="399"/>
                  </a:lnTo>
                  <a:lnTo>
                    <a:pt x="239" y="385"/>
                  </a:lnTo>
                  <a:lnTo>
                    <a:pt x="225" y="371"/>
                  </a:lnTo>
                  <a:lnTo>
                    <a:pt x="211" y="357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09" name="Freeform 713"/>
            <p:cNvSpPr>
              <a:spLocks/>
            </p:cNvSpPr>
            <p:nvPr/>
          </p:nvSpPr>
          <p:spPr bwMode="auto">
            <a:xfrm>
              <a:off x="4369" y="2171"/>
              <a:ext cx="104" cy="58"/>
            </a:xfrm>
            <a:custGeom>
              <a:avLst/>
              <a:gdLst>
                <a:gd name="T0" fmla="*/ 0 w 1044"/>
                <a:gd name="T1" fmla="*/ 0 h 691"/>
                <a:gd name="T2" fmla="*/ 0 w 1044"/>
                <a:gd name="T3" fmla="*/ 0 h 691"/>
                <a:gd name="T4" fmla="*/ 0 w 1044"/>
                <a:gd name="T5" fmla="*/ 0 h 691"/>
                <a:gd name="T6" fmla="*/ 0 w 1044"/>
                <a:gd name="T7" fmla="*/ 0 h 691"/>
                <a:gd name="T8" fmla="*/ 0 w 1044"/>
                <a:gd name="T9" fmla="*/ 0 h 691"/>
                <a:gd name="T10" fmla="*/ 0 w 1044"/>
                <a:gd name="T11" fmla="*/ 0 h 691"/>
                <a:gd name="T12" fmla="*/ 0 w 1044"/>
                <a:gd name="T13" fmla="*/ 0 h 691"/>
                <a:gd name="T14" fmla="*/ 0 w 1044"/>
                <a:gd name="T15" fmla="*/ 0 h 691"/>
                <a:gd name="T16" fmla="*/ 0 w 1044"/>
                <a:gd name="T17" fmla="*/ 0 h 691"/>
                <a:gd name="T18" fmla="*/ 0 w 1044"/>
                <a:gd name="T19" fmla="*/ 0 h 691"/>
                <a:gd name="T20" fmla="*/ 0 w 1044"/>
                <a:gd name="T21" fmla="*/ 0 h 691"/>
                <a:gd name="T22" fmla="*/ 0 w 1044"/>
                <a:gd name="T23" fmla="*/ 0 h 691"/>
                <a:gd name="T24" fmla="*/ 0 w 1044"/>
                <a:gd name="T25" fmla="*/ 0 h 691"/>
                <a:gd name="T26" fmla="*/ 0 w 1044"/>
                <a:gd name="T27" fmla="*/ 0 h 691"/>
                <a:gd name="T28" fmla="*/ 0 w 1044"/>
                <a:gd name="T29" fmla="*/ 0 h 691"/>
                <a:gd name="T30" fmla="*/ 0 w 1044"/>
                <a:gd name="T31" fmla="*/ 0 h 691"/>
                <a:gd name="T32" fmla="*/ 0 w 1044"/>
                <a:gd name="T33" fmla="*/ 0 h 691"/>
                <a:gd name="T34" fmla="*/ 0 w 1044"/>
                <a:gd name="T35" fmla="*/ 0 h 691"/>
                <a:gd name="T36" fmla="*/ 0 w 1044"/>
                <a:gd name="T37" fmla="*/ 0 h 691"/>
                <a:gd name="T38" fmla="*/ 0 w 1044"/>
                <a:gd name="T39" fmla="*/ 0 h 691"/>
                <a:gd name="T40" fmla="*/ 0 w 1044"/>
                <a:gd name="T41" fmla="*/ 0 h 691"/>
                <a:gd name="T42" fmla="*/ 0 w 1044"/>
                <a:gd name="T43" fmla="*/ 0 h 691"/>
                <a:gd name="T44" fmla="*/ 0 w 1044"/>
                <a:gd name="T45" fmla="*/ 0 h 691"/>
                <a:gd name="T46" fmla="*/ 0 w 1044"/>
                <a:gd name="T47" fmla="*/ 0 h 691"/>
                <a:gd name="T48" fmla="*/ 0 w 1044"/>
                <a:gd name="T49" fmla="*/ 0 h 691"/>
                <a:gd name="T50" fmla="*/ 0 w 1044"/>
                <a:gd name="T51" fmla="*/ 0 h 691"/>
                <a:gd name="T52" fmla="*/ 0 w 1044"/>
                <a:gd name="T53" fmla="*/ 0 h 691"/>
                <a:gd name="T54" fmla="*/ 0 w 1044"/>
                <a:gd name="T55" fmla="*/ 0 h 691"/>
                <a:gd name="T56" fmla="*/ 0 w 1044"/>
                <a:gd name="T57" fmla="*/ 0 h 691"/>
                <a:gd name="T58" fmla="*/ 0 w 1044"/>
                <a:gd name="T59" fmla="*/ 0 h 691"/>
                <a:gd name="T60" fmla="*/ 0 w 1044"/>
                <a:gd name="T61" fmla="*/ 0 h 691"/>
                <a:gd name="T62" fmla="*/ 0 w 1044"/>
                <a:gd name="T63" fmla="*/ 0 h 691"/>
                <a:gd name="T64" fmla="*/ 0 w 1044"/>
                <a:gd name="T65" fmla="*/ 0 h 691"/>
                <a:gd name="T66" fmla="*/ 0 w 1044"/>
                <a:gd name="T67" fmla="*/ 0 h 691"/>
                <a:gd name="T68" fmla="*/ 0 w 1044"/>
                <a:gd name="T69" fmla="*/ 0 h 691"/>
                <a:gd name="T70" fmla="*/ 0 w 1044"/>
                <a:gd name="T71" fmla="*/ 0 h 691"/>
                <a:gd name="T72" fmla="*/ 0 w 1044"/>
                <a:gd name="T73" fmla="*/ 0 h 691"/>
                <a:gd name="T74" fmla="*/ 0 w 1044"/>
                <a:gd name="T75" fmla="*/ 0 h 691"/>
                <a:gd name="T76" fmla="*/ 0 w 1044"/>
                <a:gd name="T77" fmla="*/ 0 h 691"/>
                <a:gd name="T78" fmla="*/ 0 w 1044"/>
                <a:gd name="T79" fmla="*/ 0 h 691"/>
                <a:gd name="T80" fmla="*/ 0 w 1044"/>
                <a:gd name="T81" fmla="*/ 0 h 691"/>
                <a:gd name="T82" fmla="*/ 0 w 1044"/>
                <a:gd name="T83" fmla="*/ 0 h 691"/>
                <a:gd name="T84" fmla="*/ 0 w 1044"/>
                <a:gd name="T85" fmla="*/ 0 h 691"/>
                <a:gd name="T86" fmla="*/ 0 w 1044"/>
                <a:gd name="T87" fmla="*/ 0 h 691"/>
                <a:gd name="T88" fmla="*/ 0 w 1044"/>
                <a:gd name="T89" fmla="*/ 0 h 691"/>
                <a:gd name="T90" fmla="*/ 0 w 1044"/>
                <a:gd name="T91" fmla="*/ 0 h 691"/>
                <a:gd name="T92" fmla="*/ 0 w 1044"/>
                <a:gd name="T93" fmla="*/ 0 h 691"/>
                <a:gd name="T94" fmla="*/ 0 w 1044"/>
                <a:gd name="T95" fmla="*/ 0 h 691"/>
                <a:gd name="T96" fmla="*/ 0 w 1044"/>
                <a:gd name="T97" fmla="*/ 0 h 691"/>
                <a:gd name="T98" fmla="*/ 0 w 1044"/>
                <a:gd name="T99" fmla="*/ 0 h 691"/>
                <a:gd name="T100" fmla="*/ 0 w 1044"/>
                <a:gd name="T101" fmla="*/ 0 h 691"/>
                <a:gd name="T102" fmla="*/ 0 w 1044"/>
                <a:gd name="T103" fmla="*/ 0 h 69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4"/>
                <a:gd name="T157" fmla="*/ 0 h 691"/>
                <a:gd name="T158" fmla="*/ 1044 w 1044"/>
                <a:gd name="T159" fmla="*/ 691 h 69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4" h="691">
                  <a:moveTo>
                    <a:pt x="1005" y="691"/>
                  </a:moveTo>
                  <a:lnTo>
                    <a:pt x="976" y="691"/>
                  </a:lnTo>
                  <a:lnTo>
                    <a:pt x="946" y="690"/>
                  </a:lnTo>
                  <a:lnTo>
                    <a:pt x="917" y="689"/>
                  </a:lnTo>
                  <a:lnTo>
                    <a:pt x="887" y="689"/>
                  </a:lnTo>
                  <a:lnTo>
                    <a:pt x="857" y="688"/>
                  </a:lnTo>
                  <a:lnTo>
                    <a:pt x="827" y="687"/>
                  </a:lnTo>
                  <a:lnTo>
                    <a:pt x="798" y="686"/>
                  </a:lnTo>
                  <a:lnTo>
                    <a:pt x="768" y="685"/>
                  </a:lnTo>
                  <a:lnTo>
                    <a:pt x="739" y="684"/>
                  </a:lnTo>
                  <a:lnTo>
                    <a:pt x="709" y="683"/>
                  </a:lnTo>
                  <a:lnTo>
                    <a:pt x="680" y="681"/>
                  </a:lnTo>
                  <a:lnTo>
                    <a:pt x="651" y="680"/>
                  </a:lnTo>
                  <a:lnTo>
                    <a:pt x="622" y="678"/>
                  </a:lnTo>
                  <a:lnTo>
                    <a:pt x="592" y="676"/>
                  </a:lnTo>
                  <a:lnTo>
                    <a:pt x="562" y="675"/>
                  </a:lnTo>
                  <a:lnTo>
                    <a:pt x="532" y="672"/>
                  </a:lnTo>
                  <a:lnTo>
                    <a:pt x="503" y="670"/>
                  </a:lnTo>
                  <a:lnTo>
                    <a:pt x="472" y="668"/>
                  </a:lnTo>
                  <a:lnTo>
                    <a:pt x="443" y="664"/>
                  </a:lnTo>
                  <a:lnTo>
                    <a:pt x="412" y="662"/>
                  </a:lnTo>
                  <a:lnTo>
                    <a:pt x="383" y="659"/>
                  </a:lnTo>
                  <a:lnTo>
                    <a:pt x="353" y="656"/>
                  </a:lnTo>
                  <a:lnTo>
                    <a:pt x="323" y="653"/>
                  </a:lnTo>
                  <a:lnTo>
                    <a:pt x="293" y="649"/>
                  </a:lnTo>
                  <a:lnTo>
                    <a:pt x="262" y="646"/>
                  </a:lnTo>
                  <a:lnTo>
                    <a:pt x="232" y="642"/>
                  </a:lnTo>
                  <a:lnTo>
                    <a:pt x="201" y="638"/>
                  </a:lnTo>
                  <a:lnTo>
                    <a:pt x="171" y="632"/>
                  </a:lnTo>
                  <a:lnTo>
                    <a:pt x="139" y="628"/>
                  </a:lnTo>
                  <a:lnTo>
                    <a:pt x="109" y="623"/>
                  </a:lnTo>
                  <a:lnTo>
                    <a:pt x="78" y="618"/>
                  </a:lnTo>
                  <a:lnTo>
                    <a:pt x="47" y="613"/>
                  </a:lnTo>
                  <a:lnTo>
                    <a:pt x="37" y="611"/>
                  </a:lnTo>
                  <a:lnTo>
                    <a:pt x="29" y="607"/>
                  </a:lnTo>
                  <a:lnTo>
                    <a:pt x="22" y="603"/>
                  </a:lnTo>
                  <a:lnTo>
                    <a:pt x="16" y="597"/>
                  </a:lnTo>
                  <a:lnTo>
                    <a:pt x="10" y="591"/>
                  </a:lnTo>
                  <a:lnTo>
                    <a:pt x="6" y="584"/>
                  </a:lnTo>
                  <a:lnTo>
                    <a:pt x="4" y="576"/>
                  </a:lnTo>
                  <a:lnTo>
                    <a:pt x="3" y="568"/>
                  </a:lnTo>
                  <a:lnTo>
                    <a:pt x="1" y="434"/>
                  </a:lnTo>
                  <a:lnTo>
                    <a:pt x="0" y="303"/>
                  </a:lnTo>
                  <a:lnTo>
                    <a:pt x="0" y="174"/>
                  </a:lnTo>
                  <a:lnTo>
                    <a:pt x="3" y="39"/>
                  </a:lnTo>
                  <a:lnTo>
                    <a:pt x="4" y="31"/>
                  </a:lnTo>
                  <a:lnTo>
                    <a:pt x="6" y="23"/>
                  </a:lnTo>
                  <a:lnTo>
                    <a:pt x="10" y="16"/>
                  </a:lnTo>
                  <a:lnTo>
                    <a:pt x="15" y="10"/>
                  </a:lnTo>
                  <a:lnTo>
                    <a:pt x="20" y="6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74" y="0"/>
                  </a:lnTo>
                  <a:lnTo>
                    <a:pt x="104" y="1"/>
                  </a:lnTo>
                  <a:lnTo>
                    <a:pt x="133" y="2"/>
                  </a:lnTo>
                  <a:lnTo>
                    <a:pt x="162" y="2"/>
                  </a:lnTo>
                  <a:lnTo>
                    <a:pt x="192" y="3"/>
                  </a:lnTo>
                  <a:lnTo>
                    <a:pt x="221" y="4"/>
                  </a:lnTo>
                  <a:lnTo>
                    <a:pt x="251" y="5"/>
                  </a:lnTo>
                  <a:lnTo>
                    <a:pt x="280" y="6"/>
                  </a:lnTo>
                  <a:lnTo>
                    <a:pt x="310" y="7"/>
                  </a:lnTo>
                  <a:lnTo>
                    <a:pt x="339" y="8"/>
                  </a:lnTo>
                  <a:lnTo>
                    <a:pt x="369" y="9"/>
                  </a:lnTo>
                  <a:lnTo>
                    <a:pt x="398" y="11"/>
                  </a:lnTo>
                  <a:lnTo>
                    <a:pt x="428" y="12"/>
                  </a:lnTo>
                  <a:lnTo>
                    <a:pt x="457" y="14"/>
                  </a:lnTo>
                  <a:lnTo>
                    <a:pt x="487" y="16"/>
                  </a:lnTo>
                  <a:lnTo>
                    <a:pt x="516" y="17"/>
                  </a:lnTo>
                  <a:lnTo>
                    <a:pt x="546" y="20"/>
                  </a:lnTo>
                  <a:lnTo>
                    <a:pt x="575" y="22"/>
                  </a:lnTo>
                  <a:lnTo>
                    <a:pt x="605" y="25"/>
                  </a:lnTo>
                  <a:lnTo>
                    <a:pt x="634" y="27"/>
                  </a:lnTo>
                  <a:lnTo>
                    <a:pt x="664" y="30"/>
                  </a:lnTo>
                  <a:lnTo>
                    <a:pt x="692" y="32"/>
                  </a:lnTo>
                  <a:lnTo>
                    <a:pt x="721" y="35"/>
                  </a:lnTo>
                  <a:lnTo>
                    <a:pt x="751" y="38"/>
                  </a:lnTo>
                  <a:lnTo>
                    <a:pt x="780" y="41"/>
                  </a:lnTo>
                  <a:lnTo>
                    <a:pt x="811" y="44"/>
                  </a:lnTo>
                  <a:lnTo>
                    <a:pt x="840" y="49"/>
                  </a:lnTo>
                  <a:lnTo>
                    <a:pt x="870" y="53"/>
                  </a:lnTo>
                  <a:lnTo>
                    <a:pt x="900" y="56"/>
                  </a:lnTo>
                  <a:lnTo>
                    <a:pt x="930" y="60"/>
                  </a:lnTo>
                  <a:lnTo>
                    <a:pt x="959" y="65"/>
                  </a:lnTo>
                  <a:lnTo>
                    <a:pt x="990" y="69"/>
                  </a:lnTo>
                  <a:lnTo>
                    <a:pt x="999" y="71"/>
                  </a:lnTo>
                  <a:lnTo>
                    <a:pt x="1007" y="75"/>
                  </a:lnTo>
                  <a:lnTo>
                    <a:pt x="1014" y="80"/>
                  </a:lnTo>
                  <a:lnTo>
                    <a:pt x="1020" y="85"/>
                  </a:lnTo>
                  <a:lnTo>
                    <a:pt x="1025" y="91"/>
                  </a:lnTo>
                  <a:lnTo>
                    <a:pt x="1029" y="98"/>
                  </a:lnTo>
                  <a:lnTo>
                    <a:pt x="1032" y="105"/>
                  </a:lnTo>
                  <a:lnTo>
                    <a:pt x="1033" y="114"/>
                  </a:lnTo>
                  <a:lnTo>
                    <a:pt x="1038" y="248"/>
                  </a:lnTo>
                  <a:lnTo>
                    <a:pt x="1041" y="382"/>
                  </a:lnTo>
                  <a:lnTo>
                    <a:pt x="1042" y="516"/>
                  </a:lnTo>
                  <a:lnTo>
                    <a:pt x="1044" y="654"/>
                  </a:lnTo>
                  <a:lnTo>
                    <a:pt x="1044" y="662"/>
                  </a:lnTo>
                  <a:lnTo>
                    <a:pt x="1042" y="670"/>
                  </a:lnTo>
                  <a:lnTo>
                    <a:pt x="1039" y="676"/>
                  </a:lnTo>
                  <a:lnTo>
                    <a:pt x="1033" y="681"/>
                  </a:lnTo>
                  <a:lnTo>
                    <a:pt x="1028" y="685"/>
                  </a:lnTo>
                  <a:lnTo>
                    <a:pt x="1021" y="688"/>
                  </a:lnTo>
                  <a:lnTo>
                    <a:pt x="1013" y="690"/>
                  </a:lnTo>
                  <a:lnTo>
                    <a:pt x="1005" y="69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10" name="Freeform 714"/>
            <p:cNvSpPr>
              <a:spLocks/>
            </p:cNvSpPr>
            <p:nvPr/>
          </p:nvSpPr>
          <p:spPr bwMode="auto">
            <a:xfrm>
              <a:off x="4369" y="2172"/>
              <a:ext cx="103" cy="57"/>
            </a:xfrm>
            <a:custGeom>
              <a:avLst/>
              <a:gdLst>
                <a:gd name="T0" fmla="*/ 0 w 1032"/>
                <a:gd name="T1" fmla="*/ 0 h 684"/>
                <a:gd name="T2" fmla="*/ 0 w 1032"/>
                <a:gd name="T3" fmla="*/ 0 h 684"/>
                <a:gd name="T4" fmla="*/ 0 w 1032"/>
                <a:gd name="T5" fmla="*/ 0 h 684"/>
                <a:gd name="T6" fmla="*/ 0 w 1032"/>
                <a:gd name="T7" fmla="*/ 0 h 684"/>
                <a:gd name="T8" fmla="*/ 0 w 1032"/>
                <a:gd name="T9" fmla="*/ 0 h 684"/>
                <a:gd name="T10" fmla="*/ 0 w 1032"/>
                <a:gd name="T11" fmla="*/ 0 h 684"/>
                <a:gd name="T12" fmla="*/ 0 w 1032"/>
                <a:gd name="T13" fmla="*/ 0 h 684"/>
                <a:gd name="T14" fmla="*/ 0 w 1032"/>
                <a:gd name="T15" fmla="*/ 0 h 684"/>
                <a:gd name="T16" fmla="*/ 0 w 1032"/>
                <a:gd name="T17" fmla="*/ 0 h 684"/>
                <a:gd name="T18" fmla="*/ 0 w 1032"/>
                <a:gd name="T19" fmla="*/ 0 h 684"/>
                <a:gd name="T20" fmla="*/ 0 w 1032"/>
                <a:gd name="T21" fmla="*/ 0 h 684"/>
                <a:gd name="T22" fmla="*/ 0 w 1032"/>
                <a:gd name="T23" fmla="*/ 0 h 684"/>
                <a:gd name="T24" fmla="*/ 0 w 1032"/>
                <a:gd name="T25" fmla="*/ 0 h 684"/>
                <a:gd name="T26" fmla="*/ 0 w 1032"/>
                <a:gd name="T27" fmla="*/ 0 h 684"/>
                <a:gd name="T28" fmla="*/ 0 w 1032"/>
                <a:gd name="T29" fmla="*/ 0 h 684"/>
                <a:gd name="T30" fmla="*/ 0 w 1032"/>
                <a:gd name="T31" fmla="*/ 0 h 684"/>
                <a:gd name="T32" fmla="*/ 0 w 1032"/>
                <a:gd name="T33" fmla="*/ 0 h 684"/>
                <a:gd name="T34" fmla="*/ 0 w 1032"/>
                <a:gd name="T35" fmla="*/ 0 h 684"/>
                <a:gd name="T36" fmla="*/ 0 w 1032"/>
                <a:gd name="T37" fmla="*/ 0 h 684"/>
                <a:gd name="T38" fmla="*/ 0 w 1032"/>
                <a:gd name="T39" fmla="*/ 0 h 684"/>
                <a:gd name="T40" fmla="*/ 0 w 1032"/>
                <a:gd name="T41" fmla="*/ 0 h 684"/>
                <a:gd name="T42" fmla="*/ 0 w 1032"/>
                <a:gd name="T43" fmla="*/ 0 h 684"/>
                <a:gd name="T44" fmla="*/ 0 w 1032"/>
                <a:gd name="T45" fmla="*/ 0 h 684"/>
                <a:gd name="T46" fmla="*/ 0 w 1032"/>
                <a:gd name="T47" fmla="*/ 0 h 684"/>
                <a:gd name="T48" fmla="*/ 0 w 1032"/>
                <a:gd name="T49" fmla="*/ 0 h 684"/>
                <a:gd name="T50" fmla="*/ 0 w 1032"/>
                <a:gd name="T51" fmla="*/ 0 h 684"/>
                <a:gd name="T52" fmla="*/ 0 w 1032"/>
                <a:gd name="T53" fmla="*/ 0 h 684"/>
                <a:gd name="T54" fmla="*/ 0 w 1032"/>
                <a:gd name="T55" fmla="*/ 0 h 684"/>
                <a:gd name="T56" fmla="*/ 0 w 1032"/>
                <a:gd name="T57" fmla="*/ 0 h 684"/>
                <a:gd name="T58" fmla="*/ 0 w 1032"/>
                <a:gd name="T59" fmla="*/ 0 h 684"/>
                <a:gd name="T60" fmla="*/ 0 w 1032"/>
                <a:gd name="T61" fmla="*/ 0 h 684"/>
                <a:gd name="T62" fmla="*/ 0 w 1032"/>
                <a:gd name="T63" fmla="*/ 0 h 684"/>
                <a:gd name="T64" fmla="*/ 0 w 1032"/>
                <a:gd name="T65" fmla="*/ 0 h 684"/>
                <a:gd name="T66" fmla="*/ 0 w 1032"/>
                <a:gd name="T67" fmla="*/ 0 h 684"/>
                <a:gd name="T68" fmla="*/ 0 w 1032"/>
                <a:gd name="T69" fmla="*/ 0 h 684"/>
                <a:gd name="T70" fmla="*/ 0 w 1032"/>
                <a:gd name="T71" fmla="*/ 0 h 684"/>
                <a:gd name="T72" fmla="*/ 0 w 1032"/>
                <a:gd name="T73" fmla="*/ 0 h 684"/>
                <a:gd name="T74" fmla="*/ 0 w 1032"/>
                <a:gd name="T75" fmla="*/ 0 h 684"/>
                <a:gd name="T76" fmla="*/ 0 w 1032"/>
                <a:gd name="T77" fmla="*/ 0 h 684"/>
                <a:gd name="T78" fmla="*/ 0 w 1032"/>
                <a:gd name="T79" fmla="*/ 0 h 684"/>
                <a:gd name="T80" fmla="*/ 0 w 1032"/>
                <a:gd name="T81" fmla="*/ 0 h 684"/>
                <a:gd name="T82" fmla="*/ 0 w 1032"/>
                <a:gd name="T83" fmla="*/ 0 h 684"/>
                <a:gd name="T84" fmla="*/ 0 w 1032"/>
                <a:gd name="T85" fmla="*/ 0 h 684"/>
                <a:gd name="T86" fmla="*/ 0 w 1032"/>
                <a:gd name="T87" fmla="*/ 0 h 684"/>
                <a:gd name="T88" fmla="*/ 0 w 1032"/>
                <a:gd name="T89" fmla="*/ 0 h 684"/>
                <a:gd name="T90" fmla="*/ 0 w 1032"/>
                <a:gd name="T91" fmla="*/ 0 h 684"/>
                <a:gd name="T92" fmla="*/ 0 w 1032"/>
                <a:gd name="T93" fmla="*/ 0 h 684"/>
                <a:gd name="T94" fmla="*/ 0 w 1032"/>
                <a:gd name="T95" fmla="*/ 0 h 684"/>
                <a:gd name="T96" fmla="*/ 0 w 1032"/>
                <a:gd name="T97" fmla="*/ 0 h 684"/>
                <a:gd name="T98" fmla="*/ 0 w 1032"/>
                <a:gd name="T99" fmla="*/ 0 h 684"/>
                <a:gd name="T100" fmla="*/ 0 w 1032"/>
                <a:gd name="T101" fmla="*/ 0 h 684"/>
                <a:gd name="T102" fmla="*/ 0 w 1032"/>
                <a:gd name="T103" fmla="*/ 0 h 68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32"/>
                <a:gd name="T157" fmla="*/ 0 h 684"/>
                <a:gd name="T158" fmla="*/ 1032 w 1032"/>
                <a:gd name="T159" fmla="*/ 684 h 68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32" h="684">
                  <a:moveTo>
                    <a:pt x="994" y="684"/>
                  </a:moveTo>
                  <a:lnTo>
                    <a:pt x="964" y="683"/>
                  </a:lnTo>
                  <a:lnTo>
                    <a:pt x="935" y="683"/>
                  </a:lnTo>
                  <a:lnTo>
                    <a:pt x="906" y="682"/>
                  </a:lnTo>
                  <a:lnTo>
                    <a:pt x="877" y="681"/>
                  </a:lnTo>
                  <a:lnTo>
                    <a:pt x="848" y="680"/>
                  </a:lnTo>
                  <a:lnTo>
                    <a:pt x="818" y="679"/>
                  </a:lnTo>
                  <a:lnTo>
                    <a:pt x="790" y="678"/>
                  </a:lnTo>
                  <a:lnTo>
                    <a:pt x="760" y="677"/>
                  </a:lnTo>
                  <a:lnTo>
                    <a:pt x="731" y="676"/>
                  </a:lnTo>
                  <a:lnTo>
                    <a:pt x="701" y="675"/>
                  </a:lnTo>
                  <a:lnTo>
                    <a:pt x="673" y="673"/>
                  </a:lnTo>
                  <a:lnTo>
                    <a:pt x="644" y="672"/>
                  </a:lnTo>
                  <a:lnTo>
                    <a:pt x="615" y="670"/>
                  </a:lnTo>
                  <a:lnTo>
                    <a:pt x="585" y="669"/>
                  </a:lnTo>
                  <a:lnTo>
                    <a:pt x="556" y="667"/>
                  </a:lnTo>
                  <a:lnTo>
                    <a:pt x="526" y="665"/>
                  </a:lnTo>
                  <a:lnTo>
                    <a:pt x="497" y="663"/>
                  </a:lnTo>
                  <a:lnTo>
                    <a:pt x="467" y="659"/>
                  </a:lnTo>
                  <a:lnTo>
                    <a:pt x="438" y="657"/>
                  </a:lnTo>
                  <a:lnTo>
                    <a:pt x="408" y="654"/>
                  </a:lnTo>
                  <a:lnTo>
                    <a:pt x="379" y="651"/>
                  </a:lnTo>
                  <a:lnTo>
                    <a:pt x="349" y="648"/>
                  </a:lnTo>
                  <a:lnTo>
                    <a:pt x="319" y="645"/>
                  </a:lnTo>
                  <a:lnTo>
                    <a:pt x="290" y="642"/>
                  </a:lnTo>
                  <a:lnTo>
                    <a:pt x="259" y="638"/>
                  </a:lnTo>
                  <a:lnTo>
                    <a:pt x="229" y="635"/>
                  </a:lnTo>
                  <a:lnTo>
                    <a:pt x="199" y="631"/>
                  </a:lnTo>
                  <a:lnTo>
                    <a:pt x="169" y="625"/>
                  </a:lnTo>
                  <a:lnTo>
                    <a:pt x="138" y="621"/>
                  </a:lnTo>
                  <a:lnTo>
                    <a:pt x="108" y="616"/>
                  </a:lnTo>
                  <a:lnTo>
                    <a:pt x="76" y="611"/>
                  </a:lnTo>
                  <a:lnTo>
                    <a:pt x="46" y="606"/>
                  </a:lnTo>
                  <a:lnTo>
                    <a:pt x="37" y="604"/>
                  </a:lnTo>
                  <a:lnTo>
                    <a:pt x="30" y="599"/>
                  </a:lnTo>
                  <a:lnTo>
                    <a:pt x="23" y="595"/>
                  </a:lnTo>
                  <a:lnTo>
                    <a:pt x="17" y="589"/>
                  </a:lnTo>
                  <a:lnTo>
                    <a:pt x="11" y="584"/>
                  </a:lnTo>
                  <a:lnTo>
                    <a:pt x="7" y="577"/>
                  </a:lnTo>
                  <a:lnTo>
                    <a:pt x="5" y="569"/>
                  </a:lnTo>
                  <a:lnTo>
                    <a:pt x="4" y="561"/>
                  </a:lnTo>
                  <a:lnTo>
                    <a:pt x="1" y="429"/>
                  </a:lnTo>
                  <a:lnTo>
                    <a:pt x="0" y="298"/>
                  </a:lnTo>
                  <a:lnTo>
                    <a:pt x="0" y="170"/>
                  </a:lnTo>
                  <a:lnTo>
                    <a:pt x="4" y="37"/>
                  </a:lnTo>
                  <a:lnTo>
                    <a:pt x="5" y="29"/>
                  </a:lnTo>
                  <a:lnTo>
                    <a:pt x="7" y="23"/>
                  </a:lnTo>
                  <a:lnTo>
                    <a:pt x="11" y="16"/>
                  </a:lnTo>
                  <a:lnTo>
                    <a:pt x="15" y="10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35" y="1"/>
                  </a:lnTo>
                  <a:lnTo>
                    <a:pt x="44" y="0"/>
                  </a:lnTo>
                  <a:lnTo>
                    <a:pt x="73" y="0"/>
                  </a:lnTo>
                  <a:lnTo>
                    <a:pt x="103" y="1"/>
                  </a:lnTo>
                  <a:lnTo>
                    <a:pt x="131" y="1"/>
                  </a:lnTo>
                  <a:lnTo>
                    <a:pt x="160" y="2"/>
                  </a:lnTo>
                  <a:lnTo>
                    <a:pt x="190" y="2"/>
                  </a:lnTo>
                  <a:lnTo>
                    <a:pt x="219" y="3"/>
                  </a:lnTo>
                  <a:lnTo>
                    <a:pt x="248" y="4"/>
                  </a:lnTo>
                  <a:lnTo>
                    <a:pt x="277" y="5"/>
                  </a:lnTo>
                  <a:lnTo>
                    <a:pt x="307" y="6"/>
                  </a:lnTo>
                  <a:lnTo>
                    <a:pt x="335" y="7"/>
                  </a:lnTo>
                  <a:lnTo>
                    <a:pt x="365" y="8"/>
                  </a:lnTo>
                  <a:lnTo>
                    <a:pt x="394" y="10"/>
                  </a:lnTo>
                  <a:lnTo>
                    <a:pt x="423" y="12"/>
                  </a:lnTo>
                  <a:lnTo>
                    <a:pt x="452" y="14"/>
                  </a:lnTo>
                  <a:lnTo>
                    <a:pt x="481" y="16"/>
                  </a:lnTo>
                  <a:lnTo>
                    <a:pt x="510" y="17"/>
                  </a:lnTo>
                  <a:lnTo>
                    <a:pt x="540" y="19"/>
                  </a:lnTo>
                  <a:lnTo>
                    <a:pt x="568" y="21"/>
                  </a:lnTo>
                  <a:lnTo>
                    <a:pt x="597" y="24"/>
                  </a:lnTo>
                  <a:lnTo>
                    <a:pt x="627" y="26"/>
                  </a:lnTo>
                  <a:lnTo>
                    <a:pt x="656" y="29"/>
                  </a:lnTo>
                  <a:lnTo>
                    <a:pt x="684" y="31"/>
                  </a:lnTo>
                  <a:lnTo>
                    <a:pt x="713" y="34"/>
                  </a:lnTo>
                  <a:lnTo>
                    <a:pt x="743" y="37"/>
                  </a:lnTo>
                  <a:lnTo>
                    <a:pt x="772" y="40"/>
                  </a:lnTo>
                  <a:lnTo>
                    <a:pt x="802" y="44"/>
                  </a:lnTo>
                  <a:lnTo>
                    <a:pt x="831" y="48"/>
                  </a:lnTo>
                  <a:lnTo>
                    <a:pt x="861" y="51"/>
                  </a:lnTo>
                  <a:lnTo>
                    <a:pt x="890" y="55"/>
                  </a:lnTo>
                  <a:lnTo>
                    <a:pt x="920" y="59"/>
                  </a:lnTo>
                  <a:lnTo>
                    <a:pt x="950" y="63"/>
                  </a:lnTo>
                  <a:lnTo>
                    <a:pt x="980" y="67"/>
                  </a:lnTo>
                  <a:lnTo>
                    <a:pt x="988" y="69"/>
                  </a:lnTo>
                  <a:lnTo>
                    <a:pt x="995" y="74"/>
                  </a:lnTo>
                  <a:lnTo>
                    <a:pt x="1001" y="78"/>
                  </a:lnTo>
                  <a:lnTo>
                    <a:pt x="1007" y="83"/>
                  </a:lnTo>
                  <a:lnTo>
                    <a:pt x="1012" y="90"/>
                  </a:lnTo>
                  <a:lnTo>
                    <a:pt x="1016" y="97"/>
                  </a:lnTo>
                  <a:lnTo>
                    <a:pt x="1019" y="105"/>
                  </a:lnTo>
                  <a:lnTo>
                    <a:pt x="1020" y="114"/>
                  </a:lnTo>
                  <a:lnTo>
                    <a:pt x="1024" y="245"/>
                  </a:lnTo>
                  <a:lnTo>
                    <a:pt x="1027" y="377"/>
                  </a:lnTo>
                  <a:lnTo>
                    <a:pt x="1029" y="509"/>
                  </a:lnTo>
                  <a:lnTo>
                    <a:pt x="1032" y="647"/>
                  </a:lnTo>
                  <a:lnTo>
                    <a:pt x="1031" y="655"/>
                  </a:lnTo>
                  <a:lnTo>
                    <a:pt x="1029" y="663"/>
                  </a:lnTo>
                  <a:lnTo>
                    <a:pt x="1026" y="669"/>
                  </a:lnTo>
                  <a:lnTo>
                    <a:pt x="1021" y="674"/>
                  </a:lnTo>
                  <a:lnTo>
                    <a:pt x="1016" y="678"/>
                  </a:lnTo>
                  <a:lnTo>
                    <a:pt x="1009" y="681"/>
                  </a:lnTo>
                  <a:lnTo>
                    <a:pt x="1002" y="683"/>
                  </a:lnTo>
                  <a:lnTo>
                    <a:pt x="994" y="684"/>
                  </a:lnTo>
                  <a:close/>
                </a:path>
              </a:pathLst>
            </a:custGeom>
            <a:solidFill>
              <a:srgbClr val="0F141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11" name="Freeform 715"/>
            <p:cNvSpPr>
              <a:spLocks/>
            </p:cNvSpPr>
            <p:nvPr/>
          </p:nvSpPr>
          <p:spPr bwMode="auto">
            <a:xfrm>
              <a:off x="4369" y="2173"/>
              <a:ext cx="102" cy="56"/>
            </a:xfrm>
            <a:custGeom>
              <a:avLst/>
              <a:gdLst>
                <a:gd name="T0" fmla="*/ 0 w 1020"/>
                <a:gd name="T1" fmla="*/ 0 h 676"/>
                <a:gd name="T2" fmla="*/ 0 w 1020"/>
                <a:gd name="T3" fmla="*/ 0 h 676"/>
                <a:gd name="T4" fmla="*/ 0 w 1020"/>
                <a:gd name="T5" fmla="*/ 0 h 676"/>
                <a:gd name="T6" fmla="*/ 0 w 1020"/>
                <a:gd name="T7" fmla="*/ 0 h 676"/>
                <a:gd name="T8" fmla="*/ 0 w 1020"/>
                <a:gd name="T9" fmla="*/ 0 h 676"/>
                <a:gd name="T10" fmla="*/ 0 w 1020"/>
                <a:gd name="T11" fmla="*/ 0 h 676"/>
                <a:gd name="T12" fmla="*/ 0 w 1020"/>
                <a:gd name="T13" fmla="*/ 0 h 676"/>
                <a:gd name="T14" fmla="*/ 0 w 1020"/>
                <a:gd name="T15" fmla="*/ 0 h 676"/>
                <a:gd name="T16" fmla="*/ 0 w 1020"/>
                <a:gd name="T17" fmla="*/ 0 h 676"/>
                <a:gd name="T18" fmla="*/ 0 w 1020"/>
                <a:gd name="T19" fmla="*/ 0 h 676"/>
                <a:gd name="T20" fmla="*/ 0 w 1020"/>
                <a:gd name="T21" fmla="*/ 0 h 676"/>
                <a:gd name="T22" fmla="*/ 0 w 1020"/>
                <a:gd name="T23" fmla="*/ 0 h 676"/>
                <a:gd name="T24" fmla="*/ 0 w 1020"/>
                <a:gd name="T25" fmla="*/ 0 h 676"/>
                <a:gd name="T26" fmla="*/ 0 w 1020"/>
                <a:gd name="T27" fmla="*/ 0 h 676"/>
                <a:gd name="T28" fmla="*/ 0 w 1020"/>
                <a:gd name="T29" fmla="*/ 0 h 676"/>
                <a:gd name="T30" fmla="*/ 0 w 1020"/>
                <a:gd name="T31" fmla="*/ 0 h 676"/>
                <a:gd name="T32" fmla="*/ 0 w 1020"/>
                <a:gd name="T33" fmla="*/ 0 h 676"/>
                <a:gd name="T34" fmla="*/ 0 w 1020"/>
                <a:gd name="T35" fmla="*/ 0 h 676"/>
                <a:gd name="T36" fmla="*/ 0 w 1020"/>
                <a:gd name="T37" fmla="*/ 0 h 676"/>
                <a:gd name="T38" fmla="*/ 0 w 1020"/>
                <a:gd name="T39" fmla="*/ 0 h 676"/>
                <a:gd name="T40" fmla="*/ 0 w 1020"/>
                <a:gd name="T41" fmla="*/ 0 h 676"/>
                <a:gd name="T42" fmla="*/ 0 w 1020"/>
                <a:gd name="T43" fmla="*/ 0 h 676"/>
                <a:gd name="T44" fmla="*/ 0 w 1020"/>
                <a:gd name="T45" fmla="*/ 0 h 676"/>
                <a:gd name="T46" fmla="*/ 0 w 1020"/>
                <a:gd name="T47" fmla="*/ 0 h 676"/>
                <a:gd name="T48" fmla="*/ 0 w 1020"/>
                <a:gd name="T49" fmla="*/ 0 h 676"/>
                <a:gd name="T50" fmla="*/ 0 w 1020"/>
                <a:gd name="T51" fmla="*/ 0 h 676"/>
                <a:gd name="T52" fmla="*/ 0 w 1020"/>
                <a:gd name="T53" fmla="*/ 0 h 676"/>
                <a:gd name="T54" fmla="*/ 0 w 1020"/>
                <a:gd name="T55" fmla="*/ 0 h 676"/>
                <a:gd name="T56" fmla="*/ 0 w 1020"/>
                <a:gd name="T57" fmla="*/ 0 h 676"/>
                <a:gd name="T58" fmla="*/ 0 w 1020"/>
                <a:gd name="T59" fmla="*/ 0 h 676"/>
                <a:gd name="T60" fmla="*/ 0 w 1020"/>
                <a:gd name="T61" fmla="*/ 0 h 676"/>
                <a:gd name="T62" fmla="*/ 0 w 1020"/>
                <a:gd name="T63" fmla="*/ 0 h 676"/>
                <a:gd name="T64" fmla="*/ 0 w 1020"/>
                <a:gd name="T65" fmla="*/ 0 h 676"/>
                <a:gd name="T66" fmla="*/ 0 w 1020"/>
                <a:gd name="T67" fmla="*/ 0 h 676"/>
                <a:gd name="T68" fmla="*/ 0 w 1020"/>
                <a:gd name="T69" fmla="*/ 0 h 676"/>
                <a:gd name="T70" fmla="*/ 0 w 1020"/>
                <a:gd name="T71" fmla="*/ 0 h 676"/>
                <a:gd name="T72" fmla="*/ 0 w 1020"/>
                <a:gd name="T73" fmla="*/ 0 h 676"/>
                <a:gd name="T74" fmla="*/ 0 w 1020"/>
                <a:gd name="T75" fmla="*/ 0 h 676"/>
                <a:gd name="T76" fmla="*/ 0 w 1020"/>
                <a:gd name="T77" fmla="*/ 0 h 676"/>
                <a:gd name="T78" fmla="*/ 0 w 1020"/>
                <a:gd name="T79" fmla="*/ 0 h 676"/>
                <a:gd name="T80" fmla="*/ 0 w 1020"/>
                <a:gd name="T81" fmla="*/ 0 h 676"/>
                <a:gd name="T82" fmla="*/ 0 w 1020"/>
                <a:gd name="T83" fmla="*/ 0 h 676"/>
                <a:gd name="T84" fmla="*/ 0 w 1020"/>
                <a:gd name="T85" fmla="*/ 0 h 676"/>
                <a:gd name="T86" fmla="*/ 0 w 1020"/>
                <a:gd name="T87" fmla="*/ 0 h 676"/>
                <a:gd name="T88" fmla="*/ 0 w 1020"/>
                <a:gd name="T89" fmla="*/ 0 h 676"/>
                <a:gd name="T90" fmla="*/ 0 w 1020"/>
                <a:gd name="T91" fmla="*/ 0 h 676"/>
                <a:gd name="T92" fmla="*/ 0 w 1020"/>
                <a:gd name="T93" fmla="*/ 0 h 676"/>
                <a:gd name="T94" fmla="*/ 0 w 1020"/>
                <a:gd name="T95" fmla="*/ 0 h 676"/>
                <a:gd name="T96" fmla="*/ 0 w 1020"/>
                <a:gd name="T97" fmla="*/ 0 h 676"/>
                <a:gd name="T98" fmla="*/ 0 w 1020"/>
                <a:gd name="T99" fmla="*/ 0 h 676"/>
                <a:gd name="T100" fmla="*/ 0 w 1020"/>
                <a:gd name="T101" fmla="*/ 0 h 676"/>
                <a:gd name="T102" fmla="*/ 0 w 1020"/>
                <a:gd name="T103" fmla="*/ 0 h 67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0"/>
                <a:gd name="T157" fmla="*/ 0 h 676"/>
                <a:gd name="T158" fmla="*/ 1020 w 1020"/>
                <a:gd name="T159" fmla="*/ 676 h 67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0" h="676">
                  <a:moveTo>
                    <a:pt x="982" y="676"/>
                  </a:moveTo>
                  <a:lnTo>
                    <a:pt x="952" y="675"/>
                  </a:lnTo>
                  <a:lnTo>
                    <a:pt x="924" y="675"/>
                  </a:lnTo>
                  <a:lnTo>
                    <a:pt x="894" y="674"/>
                  </a:lnTo>
                  <a:lnTo>
                    <a:pt x="866" y="673"/>
                  </a:lnTo>
                  <a:lnTo>
                    <a:pt x="836" y="672"/>
                  </a:lnTo>
                  <a:lnTo>
                    <a:pt x="808" y="671"/>
                  </a:lnTo>
                  <a:lnTo>
                    <a:pt x="778" y="670"/>
                  </a:lnTo>
                  <a:lnTo>
                    <a:pt x="750" y="669"/>
                  </a:lnTo>
                  <a:lnTo>
                    <a:pt x="720" y="668"/>
                  </a:lnTo>
                  <a:lnTo>
                    <a:pt x="692" y="667"/>
                  </a:lnTo>
                  <a:lnTo>
                    <a:pt x="665" y="665"/>
                  </a:lnTo>
                  <a:lnTo>
                    <a:pt x="635" y="664"/>
                  </a:lnTo>
                  <a:lnTo>
                    <a:pt x="607" y="662"/>
                  </a:lnTo>
                  <a:lnTo>
                    <a:pt x="577" y="661"/>
                  </a:lnTo>
                  <a:lnTo>
                    <a:pt x="549" y="659"/>
                  </a:lnTo>
                  <a:lnTo>
                    <a:pt x="519" y="657"/>
                  </a:lnTo>
                  <a:lnTo>
                    <a:pt x="491" y="655"/>
                  </a:lnTo>
                  <a:lnTo>
                    <a:pt x="461" y="651"/>
                  </a:lnTo>
                  <a:lnTo>
                    <a:pt x="432" y="649"/>
                  </a:lnTo>
                  <a:lnTo>
                    <a:pt x="403" y="646"/>
                  </a:lnTo>
                  <a:lnTo>
                    <a:pt x="374" y="643"/>
                  </a:lnTo>
                  <a:lnTo>
                    <a:pt x="344" y="640"/>
                  </a:lnTo>
                  <a:lnTo>
                    <a:pt x="315" y="637"/>
                  </a:lnTo>
                  <a:lnTo>
                    <a:pt x="285" y="634"/>
                  </a:lnTo>
                  <a:lnTo>
                    <a:pt x="256" y="630"/>
                  </a:lnTo>
                  <a:lnTo>
                    <a:pt x="227" y="627"/>
                  </a:lnTo>
                  <a:lnTo>
                    <a:pt x="196" y="623"/>
                  </a:lnTo>
                  <a:lnTo>
                    <a:pt x="167" y="617"/>
                  </a:lnTo>
                  <a:lnTo>
                    <a:pt x="136" y="613"/>
                  </a:lnTo>
                  <a:lnTo>
                    <a:pt x="107" y="608"/>
                  </a:lnTo>
                  <a:lnTo>
                    <a:pt x="76" y="603"/>
                  </a:lnTo>
                  <a:lnTo>
                    <a:pt x="46" y="598"/>
                  </a:lnTo>
                  <a:lnTo>
                    <a:pt x="36" y="596"/>
                  </a:lnTo>
                  <a:lnTo>
                    <a:pt x="28" y="592"/>
                  </a:lnTo>
                  <a:lnTo>
                    <a:pt x="21" y="588"/>
                  </a:lnTo>
                  <a:lnTo>
                    <a:pt x="16" y="583"/>
                  </a:lnTo>
                  <a:lnTo>
                    <a:pt x="11" y="577"/>
                  </a:lnTo>
                  <a:lnTo>
                    <a:pt x="7" y="570"/>
                  </a:lnTo>
                  <a:lnTo>
                    <a:pt x="5" y="562"/>
                  </a:lnTo>
                  <a:lnTo>
                    <a:pt x="4" y="553"/>
                  </a:lnTo>
                  <a:lnTo>
                    <a:pt x="1" y="423"/>
                  </a:lnTo>
                  <a:lnTo>
                    <a:pt x="0" y="295"/>
                  </a:lnTo>
                  <a:lnTo>
                    <a:pt x="0" y="169"/>
                  </a:lnTo>
                  <a:lnTo>
                    <a:pt x="4" y="37"/>
                  </a:lnTo>
                  <a:lnTo>
                    <a:pt x="5" y="29"/>
                  </a:lnTo>
                  <a:lnTo>
                    <a:pt x="7" y="22"/>
                  </a:lnTo>
                  <a:lnTo>
                    <a:pt x="11" y="16"/>
                  </a:lnTo>
                  <a:lnTo>
                    <a:pt x="15" y="11"/>
                  </a:lnTo>
                  <a:lnTo>
                    <a:pt x="21" y="7"/>
                  </a:lnTo>
                  <a:lnTo>
                    <a:pt x="28" y="4"/>
                  </a:lnTo>
                  <a:lnTo>
                    <a:pt x="35" y="1"/>
                  </a:lnTo>
                  <a:lnTo>
                    <a:pt x="44" y="0"/>
                  </a:lnTo>
                  <a:lnTo>
                    <a:pt x="72" y="0"/>
                  </a:lnTo>
                  <a:lnTo>
                    <a:pt x="102" y="1"/>
                  </a:lnTo>
                  <a:lnTo>
                    <a:pt x="130" y="1"/>
                  </a:lnTo>
                  <a:lnTo>
                    <a:pt x="158" y="2"/>
                  </a:lnTo>
                  <a:lnTo>
                    <a:pt x="188" y="4"/>
                  </a:lnTo>
                  <a:lnTo>
                    <a:pt x="216" y="5"/>
                  </a:lnTo>
                  <a:lnTo>
                    <a:pt x="245" y="5"/>
                  </a:lnTo>
                  <a:lnTo>
                    <a:pt x="274" y="6"/>
                  </a:lnTo>
                  <a:lnTo>
                    <a:pt x="303" y="7"/>
                  </a:lnTo>
                  <a:lnTo>
                    <a:pt x="331" y="9"/>
                  </a:lnTo>
                  <a:lnTo>
                    <a:pt x="361" y="10"/>
                  </a:lnTo>
                  <a:lnTo>
                    <a:pt x="389" y="11"/>
                  </a:lnTo>
                  <a:lnTo>
                    <a:pt x="418" y="13"/>
                  </a:lnTo>
                  <a:lnTo>
                    <a:pt x="446" y="14"/>
                  </a:lnTo>
                  <a:lnTo>
                    <a:pt x="476" y="16"/>
                  </a:lnTo>
                  <a:lnTo>
                    <a:pt x="504" y="18"/>
                  </a:lnTo>
                  <a:lnTo>
                    <a:pt x="532" y="20"/>
                  </a:lnTo>
                  <a:lnTo>
                    <a:pt x="562" y="22"/>
                  </a:lnTo>
                  <a:lnTo>
                    <a:pt x="590" y="24"/>
                  </a:lnTo>
                  <a:lnTo>
                    <a:pt x="620" y="27"/>
                  </a:lnTo>
                  <a:lnTo>
                    <a:pt x="648" y="29"/>
                  </a:lnTo>
                  <a:lnTo>
                    <a:pt x="676" y="32"/>
                  </a:lnTo>
                  <a:lnTo>
                    <a:pt x="705" y="35"/>
                  </a:lnTo>
                  <a:lnTo>
                    <a:pt x="734" y="38"/>
                  </a:lnTo>
                  <a:lnTo>
                    <a:pt x="763" y="42"/>
                  </a:lnTo>
                  <a:lnTo>
                    <a:pt x="793" y="45"/>
                  </a:lnTo>
                  <a:lnTo>
                    <a:pt x="821" y="48"/>
                  </a:lnTo>
                  <a:lnTo>
                    <a:pt x="851" y="52"/>
                  </a:lnTo>
                  <a:lnTo>
                    <a:pt x="880" y="56"/>
                  </a:lnTo>
                  <a:lnTo>
                    <a:pt x="908" y="60"/>
                  </a:lnTo>
                  <a:lnTo>
                    <a:pt x="938" y="65"/>
                  </a:lnTo>
                  <a:lnTo>
                    <a:pt x="967" y="69"/>
                  </a:lnTo>
                  <a:lnTo>
                    <a:pt x="977" y="71"/>
                  </a:lnTo>
                  <a:lnTo>
                    <a:pt x="984" y="75"/>
                  </a:lnTo>
                  <a:lnTo>
                    <a:pt x="991" y="79"/>
                  </a:lnTo>
                  <a:lnTo>
                    <a:pt x="996" y="84"/>
                  </a:lnTo>
                  <a:lnTo>
                    <a:pt x="1001" y="90"/>
                  </a:lnTo>
                  <a:lnTo>
                    <a:pt x="1004" y="97"/>
                  </a:lnTo>
                  <a:lnTo>
                    <a:pt x="1007" y="105"/>
                  </a:lnTo>
                  <a:lnTo>
                    <a:pt x="1008" y="113"/>
                  </a:lnTo>
                  <a:lnTo>
                    <a:pt x="1013" y="243"/>
                  </a:lnTo>
                  <a:lnTo>
                    <a:pt x="1016" y="373"/>
                  </a:lnTo>
                  <a:lnTo>
                    <a:pt x="1018" y="504"/>
                  </a:lnTo>
                  <a:lnTo>
                    <a:pt x="1020" y="639"/>
                  </a:lnTo>
                  <a:lnTo>
                    <a:pt x="1019" y="647"/>
                  </a:lnTo>
                  <a:lnTo>
                    <a:pt x="1017" y="655"/>
                  </a:lnTo>
                  <a:lnTo>
                    <a:pt x="1014" y="661"/>
                  </a:lnTo>
                  <a:lnTo>
                    <a:pt x="1009" y="666"/>
                  </a:lnTo>
                  <a:lnTo>
                    <a:pt x="1004" y="670"/>
                  </a:lnTo>
                  <a:lnTo>
                    <a:pt x="997" y="673"/>
                  </a:lnTo>
                  <a:lnTo>
                    <a:pt x="990" y="675"/>
                  </a:lnTo>
                  <a:lnTo>
                    <a:pt x="982" y="676"/>
                  </a:lnTo>
                  <a:close/>
                </a:path>
              </a:pathLst>
            </a:custGeom>
            <a:solidFill>
              <a:srgbClr val="1E2B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12" name="Freeform 716"/>
            <p:cNvSpPr>
              <a:spLocks/>
            </p:cNvSpPr>
            <p:nvPr/>
          </p:nvSpPr>
          <p:spPr bwMode="auto">
            <a:xfrm>
              <a:off x="4369" y="2173"/>
              <a:ext cx="101" cy="56"/>
            </a:xfrm>
            <a:custGeom>
              <a:avLst/>
              <a:gdLst>
                <a:gd name="T0" fmla="*/ 0 w 1008"/>
                <a:gd name="T1" fmla="*/ 0 h 666"/>
                <a:gd name="T2" fmla="*/ 0 w 1008"/>
                <a:gd name="T3" fmla="*/ 0 h 666"/>
                <a:gd name="T4" fmla="*/ 0 w 1008"/>
                <a:gd name="T5" fmla="*/ 0 h 666"/>
                <a:gd name="T6" fmla="*/ 0 w 1008"/>
                <a:gd name="T7" fmla="*/ 0 h 666"/>
                <a:gd name="T8" fmla="*/ 0 w 1008"/>
                <a:gd name="T9" fmla="*/ 0 h 666"/>
                <a:gd name="T10" fmla="*/ 0 w 1008"/>
                <a:gd name="T11" fmla="*/ 0 h 666"/>
                <a:gd name="T12" fmla="*/ 0 w 1008"/>
                <a:gd name="T13" fmla="*/ 0 h 666"/>
                <a:gd name="T14" fmla="*/ 0 w 1008"/>
                <a:gd name="T15" fmla="*/ 0 h 666"/>
                <a:gd name="T16" fmla="*/ 0 w 1008"/>
                <a:gd name="T17" fmla="*/ 0 h 666"/>
                <a:gd name="T18" fmla="*/ 0 w 1008"/>
                <a:gd name="T19" fmla="*/ 0 h 666"/>
                <a:gd name="T20" fmla="*/ 0 w 1008"/>
                <a:gd name="T21" fmla="*/ 0 h 666"/>
                <a:gd name="T22" fmla="*/ 0 w 1008"/>
                <a:gd name="T23" fmla="*/ 0 h 666"/>
                <a:gd name="T24" fmla="*/ 0 w 1008"/>
                <a:gd name="T25" fmla="*/ 0 h 666"/>
                <a:gd name="T26" fmla="*/ 0 w 1008"/>
                <a:gd name="T27" fmla="*/ 0 h 666"/>
                <a:gd name="T28" fmla="*/ 0 w 1008"/>
                <a:gd name="T29" fmla="*/ 0 h 666"/>
                <a:gd name="T30" fmla="*/ 0 w 1008"/>
                <a:gd name="T31" fmla="*/ 0 h 666"/>
                <a:gd name="T32" fmla="*/ 0 w 1008"/>
                <a:gd name="T33" fmla="*/ 0 h 666"/>
                <a:gd name="T34" fmla="*/ 0 w 1008"/>
                <a:gd name="T35" fmla="*/ 0 h 666"/>
                <a:gd name="T36" fmla="*/ 0 w 1008"/>
                <a:gd name="T37" fmla="*/ 0 h 666"/>
                <a:gd name="T38" fmla="*/ 0 w 1008"/>
                <a:gd name="T39" fmla="*/ 0 h 666"/>
                <a:gd name="T40" fmla="*/ 0 w 1008"/>
                <a:gd name="T41" fmla="*/ 0 h 666"/>
                <a:gd name="T42" fmla="*/ 0 w 1008"/>
                <a:gd name="T43" fmla="*/ 0 h 666"/>
                <a:gd name="T44" fmla="*/ 0 w 1008"/>
                <a:gd name="T45" fmla="*/ 0 h 666"/>
                <a:gd name="T46" fmla="*/ 0 w 1008"/>
                <a:gd name="T47" fmla="*/ 0 h 666"/>
                <a:gd name="T48" fmla="*/ 0 w 1008"/>
                <a:gd name="T49" fmla="*/ 0 h 666"/>
                <a:gd name="T50" fmla="*/ 0 w 1008"/>
                <a:gd name="T51" fmla="*/ 0 h 666"/>
                <a:gd name="T52" fmla="*/ 0 w 1008"/>
                <a:gd name="T53" fmla="*/ 0 h 666"/>
                <a:gd name="T54" fmla="*/ 0 w 1008"/>
                <a:gd name="T55" fmla="*/ 0 h 666"/>
                <a:gd name="T56" fmla="*/ 0 w 1008"/>
                <a:gd name="T57" fmla="*/ 0 h 666"/>
                <a:gd name="T58" fmla="*/ 0 w 1008"/>
                <a:gd name="T59" fmla="*/ 0 h 666"/>
                <a:gd name="T60" fmla="*/ 0 w 1008"/>
                <a:gd name="T61" fmla="*/ 0 h 666"/>
                <a:gd name="T62" fmla="*/ 0 w 1008"/>
                <a:gd name="T63" fmla="*/ 0 h 666"/>
                <a:gd name="T64" fmla="*/ 0 w 1008"/>
                <a:gd name="T65" fmla="*/ 0 h 666"/>
                <a:gd name="T66" fmla="*/ 0 w 1008"/>
                <a:gd name="T67" fmla="*/ 0 h 666"/>
                <a:gd name="T68" fmla="*/ 0 w 1008"/>
                <a:gd name="T69" fmla="*/ 0 h 666"/>
                <a:gd name="T70" fmla="*/ 0 w 1008"/>
                <a:gd name="T71" fmla="*/ 0 h 666"/>
                <a:gd name="T72" fmla="*/ 0 w 1008"/>
                <a:gd name="T73" fmla="*/ 0 h 666"/>
                <a:gd name="T74" fmla="*/ 0 w 1008"/>
                <a:gd name="T75" fmla="*/ 0 h 666"/>
                <a:gd name="T76" fmla="*/ 0 w 1008"/>
                <a:gd name="T77" fmla="*/ 0 h 666"/>
                <a:gd name="T78" fmla="*/ 0 w 1008"/>
                <a:gd name="T79" fmla="*/ 0 h 666"/>
                <a:gd name="T80" fmla="*/ 0 w 1008"/>
                <a:gd name="T81" fmla="*/ 0 h 666"/>
                <a:gd name="T82" fmla="*/ 0 w 1008"/>
                <a:gd name="T83" fmla="*/ 0 h 666"/>
                <a:gd name="T84" fmla="*/ 0 w 1008"/>
                <a:gd name="T85" fmla="*/ 0 h 666"/>
                <a:gd name="T86" fmla="*/ 0 w 1008"/>
                <a:gd name="T87" fmla="*/ 0 h 666"/>
                <a:gd name="T88" fmla="*/ 0 w 1008"/>
                <a:gd name="T89" fmla="*/ 0 h 666"/>
                <a:gd name="T90" fmla="*/ 0 w 1008"/>
                <a:gd name="T91" fmla="*/ 0 h 666"/>
                <a:gd name="T92" fmla="*/ 0 w 1008"/>
                <a:gd name="T93" fmla="*/ 0 h 666"/>
                <a:gd name="T94" fmla="*/ 0 w 1008"/>
                <a:gd name="T95" fmla="*/ 0 h 666"/>
                <a:gd name="T96" fmla="*/ 0 w 1008"/>
                <a:gd name="T97" fmla="*/ 0 h 666"/>
                <a:gd name="T98" fmla="*/ 0 w 1008"/>
                <a:gd name="T99" fmla="*/ 0 h 666"/>
                <a:gd name="T100" fmla="*/ 0 w 1008"/>
                <a:gd name="T101" fmla="*/ 0 h 666"/>
                <a:gd name="T102" fmla="*/ 0 w 1008"/>
                <a:gd name="T103" fmla="*/ 0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08"/>
                <a:gd name="T157" fmla="*/ 0 h 666"/>
                <a:gd name="T158" fmla="*/ 1008 w 100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08" h="666">
                  <a:moveTo>
                    <a:pt x="969" y="666"/>
                  </a:moveTo>
                  <a:lnTo>
                    <a:pt x="941" y="665"/>
                  </a:lnTo>
                  <a:lnTo>
                    <a:pt x="913" y="665"/>
                  </a:lnTo>
                  <a:lnTo>
                    <a:pt x="884" y="664"/>
                  </a:lnTo>
                  <a:lnTo>
                    <a:pt x="855" y="663"/>
                  </a:lnTo>
                  <a:lnTo>
                    <a:pt x="826" y="662"/>
                  </a:lnTo>
                  <a:lnTo>
                    <a:pt x="798" y="661"/>
                  </a:lnTo>
                  <a:lnTo>
                    <a:pt x="769" y="660"/>
                  </a:lnTo>
                  <a:lnTo>
                    <a:pt x="741" y="659"/>
                  </a:lnTo>
                  <a:lnTo>
                    <a:pt x="712" y="658"/>
                  </a:lnTo>
                  <a:lnTo>
                    <a:pt x="684" y="657"/>
                  </a:lnTo>
                  <a:lnTo>
                    <a:pt x="656" y="655"/>
                  </a:lnTo>
                  <a:lnTo>
                    <a:pt x="628" y="654"/>
                  </a:lnTo>
                  <a:lnTo>
                    <a:pt x="600" y="652"/>
                  </a:lnTo>
                  <a:lnTo>
                    <a:pt x="571" y="651"/>
                  </a:lnTo>
                  <a:lnTo>
                    <a:pt x="542" y="649"/>
                  </a:lnTo>
                  <a:lnTo>
                    <a:pt x="513" y="647"/>
                  </a:lnTo>
                  <a:lnTo>
                    <a:pt x="485" y="645"/>
                  </a:lnTo>
                  <a:lnTo>
                    <a:pt x="456" y="643"/>
                  </a:lnTo>
                  <a:lnTo>
                    <a:pt x="427" y="639"/>
                  </a:lnTo>
                  <a:lnTo>
                    <a:pt x="398" y="637"/>
                  </a:lnTo>
                  <a:lnTo>
                    <a:pt x="370" y="634"/>
                  </a:lnTo>
                  <a:lnTo>
                    <a:pt x="340" y="631"/>
                  </a:lnTo>
                  <a:lnTo>
                    <a:pt x="311" y="628"/>
                  </a:lnTo>
                  <a:lnTo>
                    <a:pt x="282" y="625"/>
                  </a:lnTo>
                  <a:lnTo>
                    <a:pt x="253" y="621"/>
                  </a:lnTo>
                  <a:lnTo>
                    <a:pt x="223" y="618"/>
                  </a:lnTo>
                  <a:lnTo>
                    <a:pt x="194" y="614"/>
                  </a:lnTo>
                  <a:lnTo>
                    <a:pt x="165" y="609"/>
                  </a:lnTo>
                  <a:lnTo>
                    <a:pt x="135" y="604"/>
                  </a:lnTo>
                  <a:lnTo>
                    <a:pt x="106" y="600"/>
                  </a:lnTo>
                  <a:lnTo>
                    <a:pt x="75" y="595"/>
                  </a:lnTo>
                  <a:lnTo>
                    <a:pt x="46" y="590"/>
                  </a:lnTo>
                  <a:lnTo>
                    <a:pt x="36" y="588"/>
                  </a:lnTo>
                  <a:lnTo>
                    <a:pt x="28" y="584"/>
                  </a:lnTo>
                  <a:lnTo>
                    <a:pt x="21" y="579"/>
                  </a:lnTo>
                  <a:lnTo>
                    <a:pt x="16" y="574"/>
                  </a:lnTo>
                  <a:lnTo>
                    <a:pt x="11" y="568"/>
                  </a:lnTo>
                  <a:lnTo>
                    <a:pt x="7" y="561"/>
                  </a:lnTo>
                  <a:lnTo>
                    <a:pt x="5" y="554"/>
                  </a:lnTo>
                  <a:lnTo>
                    <a:pt x="4" y="545"/>
                  </a:lnTo>
                  <a:lnTo>
                    <a:pt x="1" y="416"/>
                  </a:lnTo>
                  <a:lnTo>
                    <a:pt x="0" y="291"/>
                  </a:lnTo>
                  <a:lnTo>
                    <a:pt x="0" y="165"/>
                  </a:lnTo>
                  <a:lnTo>
                    <a:pt x="4" y="37"/>
                  </a:lnTo>
                  <a:lnTo>
                    <a:pt x="5" y="29"/>
                  </a:lnTo>
                  <a:lnTo>
                    <a:pt x="7" y="20"/>
                  </a:lnTo>
                  <a:lnTo>
                    <a:pt x="11" y="14"/>
                  </a:lnTo>
                  <a:lnTo>
                    <a:pt x="15" y="9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4" y="0"/>
                  </a:lnTo>
                  <a:lnTo>
                    <a:pt x="72" y="0"/>
                  </a:lnTo>
                  <a:lnTo>
                    <a:pt x="100" y="1"/>
                  </a:lnTo>
                  <a:lnTo>
                    <a:pt x="129" y="1"/>
                  </a:lnTo>
                  <a:lnTo>
                    <a:pt x="158" y="1"/>
                  </a:lnTo>
                  <a:lnTo>
                    <a:pt x="187" y="2"/>
                  </a:lnTo>
                  <a:lnTo>
                    <a:pt x="215" y="3"/>
                  </a:lnTo>
                  <a:lnTo>
                    <a:pt x="244" y="4"/>
                  </a:lnTo>
                  <a:lnTo>
                    <a:pt x="272" y="5"/>
                  </a:lnTo>
                  <a:lnTo>
                    <a:pt x="300" y="6"/>
                  </a:lnTo>
                  <a:lnTo>
                    <a:pt x="328" y="7"/>
                  </a:lnTo>
                  <a:lnTo>
                    <a:pt x="357" y="8"/>
                  </a:lnTo>
                  <a:lnTo>
                    <a:pt x="385" y="9"/>
                  </a:lnTo>
                  <a:lnTo>
                    <a:pt x="414" y="11"/>
                  </a:lnTo>
                  <a:lnTo>
                    <a:pt x="442" y="12"/>
                  </a:lnTo>
                  <a:lnTo>
                    <a:pt x="470" y="14"/>
                  </a:lnTo>
                  <a:lnTo>
                    <a:pt x="499" y="16"/>
                  </a:lnTo>
                  <a:lnTo>
                    <a:pt x="527" y="18"/>
                  </a:lnTo>
                  <a:lnTo>
                    <a:pt x="556" y="20"/>
                  </a:lnTo>
                  <a:lnTo>
                    <a:pt x="584" y="22"/>
                  </a:lnTo>
                  <a:lnTo>
                    <a:pt x="613" y="26"/>
                  </a:lnTo>
                  <a:lnTo>
                    <a:pt x="641" y="28"/>
                  </a:lnTo>
                  <a:lnTo>
                    <a:pt x="669" y="31"/>
                  </a:lnTo>
                  <a:lnTo>
                    <a:pt x="697" y="34"/>
                  </a:lnTo>
                  <a:lnTo>
                    <a:pt x="726" y="37"/>
                  </a:lnTo>
                  <a:lnTo>
                    <a:pt x="754" y="40"/>
                  </a:lnTo>
                  <a:lnTo>
                    <a:pt x="782" y="43"/>
                  </a:lnTo>
                  <a:lnTo>
                    <a:pt x="811" y="47"/>
                  </a:lnTo>
                  <a:lnTo>
                    <a:pt x="839" y="50"/>
                  </a:lnTo>
                  <a:lnTo>
                    <a:pt x="869" y="55"/>
                  </a:lnTo>
                  <a:lnTo>
                    <a:pt x="897" y="59"/>
                  </a:lnTo>
                  <a:lnTo>
                    <a:pt x="927" y="63"/>
                  </a:lnTo>
                  <a:lnTo>
                    <a:pt x="955" y="67"/>
                  </a:lnTo>
                  <a:lnTo>
                    <a:pt x="964" y="69"/>
                  </a:lnTo>
                  <a:lnTo>
                    <a:pt x="972" y="72"/>
                  </a:lnTo>
                  <a:lnTo>
                    <a:pt x="979" y="76"/>
                  </a:lnTo>
                  <a:lnTo>
                    <a:pt x="985" y="81"/>
                  </a:lnTo>
                  <a:lnTo>
                    <a:pt x="990" y="88"/>
                  </a:lnTo>
                  <a:lnTo>
                    <a:pt x="993" y="95"/>
                  </a:lnTo>
                  <a:lnTo>
                    <a:pt x="995" y="102"/>
                  </a:lnTo>
                  <a:lnTo>
                    <a:pt x="996" y="112"/>
                  </a:lnTo>
                  <a:lnTo>
                    <a:pt x="1002" y="239"/>
                  </a:lnTo>
                  <a:lnTo>
                    <a:pt x="1004" y="367"/>
                  </a:lnTo>
                  <a:lnTo>
                    <a:pt x="1006" y="497"/>
                  </a:lnTo>
                  <a:lnTo>
                    <a:pt x="1008" y="629"/>
                  </a:lnTo>
                  <a:lnTo>
                    <a:pt x="1007" y="637"/>
                  </a:lnTo>
                  <a:lnTo>
                    <a:pt x="1005" y="645"/>
                  </a:lnTo>
                  <a:lnTo>
                    <a:pt x="1002" y="651"/>
                  </a:lnTo>
                  <a:lnTo>
                    <a:pt x="997" y="656"/>
                  </a:lnTo>
                  <a:lnTo>
                    <a:pt x="992" y="660"/>
                  </a:lnTo>
                  <a:lnTo>
                    <a:pt x="985" y="663"/>
                  </a:lnTo>
                  <a:lnTo>
                    <a:pt x="978" y="665"/>
                  </a:lnTo>
                  <a:lnTo>
                    <a:pt x="969" y="666"/>
                  </a:lnTo>
                  <a:close/>
                </a:path>
              </a:pathLst>
            </a:custGeom>
            <a:solidFill>
              <a:srgbClr val="2C40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13" name="Freeform 717"/>
            <p:cNvSpPr>
              <a:spLocks/>
            </p:cNvSpPr>
            <p:nvPr/>
          </p:nvSpPr>
          <p:spPr bwMode="auto">
            <a:xfrm>
              <a:off x="4369" y="2174"/>
              <a:ext cx="99" cy="55"/>
            </a:xfrm>
            <a:custGeom>
              <a:avLst/>
              <a:gdLst>
                <a:gd name="T0" fmla="*/ 0 w 996"/>
                <a:gd name="T1" fmla="*/ 0 h 659"/>
                <a:gd name="T2" fmla="*/ 0 w 996"/>
                <a:gd name="T3" fmla="*/ 0 h 659"/>
                <a:gd name="T4" fmla="*/ 0 w 996"/>
                <a:gd name="T5" fmla="*/ 0 h 659"/>
                <a:gd name="T6" fmla="*/ 0 w 996"/>
                <a:gd name="T7" fmla="*/ 0 h 659"/>
                <a:gd name="T8" fmla="*/ 0 w 996"/>
                <a:gd name="T9" fmla="*/ 0 h 659"/>
                <a:gd name="T10" fmla="*/ 0 w 996"/>
                <a:gd name="T11" fmla="*/ 0 h 659"/>
                <a:gd name="T12" fmla="*/ 0 w 996"/>
                <a:gd name="T13" fmla="*/ 0 h 659"/>
                <a:gd name="T14" fmla="*/ 0 w 996"/>
                <a:gd name="T15" fmla="*/ 0 h 659"/>
                <a:gd name="T16" fmla="*/ 0 w 996"/>
                <a:gd name="T17" fmla="*/ 0 h 659"/>
                <a:gd name="T18" fmla="*/ 0 w 996"/>
                <a:gd name="T19" fmla="*/ 0 h 659"/>
                <a:gd name="T20" fmla="*/ 0 w 996"/>
                <a:gd name="T21" fmla="*/ 0 h 659"/>
                <a:gd name="T22" fmla="*/ 0 w 996"/>
                <a:gd name="T23" fmla="*/ 0 h 659"/>
                <a:gd name="T24" fmla="*/ 0 w 996"/>
                <a:gd name="T25" fmla="*/ 0 h 659"/>
                <a:gd name="T26" fmla="*/ 0 w 996"/>
                <a:gd name="T27" fmla="*/ 0 h 659"/>
                <a:gd name="T28" fmla="*/ 0 w 996"/>
                <a:gd name="T29" fmla="*/ 0 h 659"/>
                <a:gd name="T30" fmla="*/ 0 w 996"/>
                <a:gd name="T31" fmla="*/ 0 h 659"/>
                <a:gd name="T32" fmla="*/ 0 w 996"/>
                <a:gd name="T33" fmla="*/ 0 h 659"/>
                <a:gd name="T34" fmla="*/ 0 w 996"/>
                <a:gd name="T35" fmla="*/ 0 h 659"/>
                <a:gd name="T36" fmla="*/ 0 w 996"/>
                <a:gd name="T37" fmla="*/ 0 h 659"/>
                <a:gd name="T38" fmla="*/ 0 w 996"/>
                <a:gd name="T39" fmla="*/ 0 h 659"/>
                <a:gd name="T40" fmla="*/ 0 w 996"/>
                <a:gd name="T41" fmla="*/ 0 h 659"/>
                <a:gd name="T42" fmla="*/ 0 w 996"/>
                <a:gd name="T43" fmla="*/ 0 h 659"/>
                <a:gd name="T44" fmla="*/ 0 w 996"/>
                <a:gd name="T45" fmla="*/ 0 h 659"/>
                <a:gd name="T46" fmla="*/ 0 w 996"/>
                <a:gd name="T47" fmla="*/ 0 h 659"/>
                <a:gd name="T48" fmla="*/ 0 w 996"/>
                <a:gd name="T49" fmla="*/ 0 h 659"/>
                <a:gd name="T50" fmla="*/ 0 w 996"/>
                <a:gd name="T51" fmla="*/ 0 h 659"/>
                <a:gd name="T52" fmla="*/ 0 w 996"/>
                <a:gd name="T53" fmla="*/ 0 h 659"/>
                <a:gd name="T54" fmla="*/ 0 w 996"/>
                <a:gd name="T55" fmla="*/ 0 h 659"/>
                <a:gd name="T56" fmla="*/ 0 w 996"/>
                <a:gd name="T57" fmla="*/ 0 h 659"/>
                <a:gd name="T58" fmla="*/ 0 w 996"/>
                <a:gd name="T59" fmla="*/ 0 h 659"/>
                <a:gd name="T60" fmla="*/ 0 w 996"/>
                <a:gd name="T61" fmla="*/ 0 h 659"/>
                <a:gd name="T62" fmla="*/ 0 w 996"/>
                <a:gd name="T63" fmla="*/ 0 h 659"/>
                <a:gd name="T64" fmla="*/ 0 w 996"/>
                <a:gd name="T65" fmla="*/ 0 h 659"/>
                <a:gd name="T66" fmla="*/ 0 w 996"/>
                <a:gd name="T67" fmla="*/ 0 h 659"/>
                <a:gd name="T68" fmla="*/ 0 w 996"/>
                <a:gd name="T69" fmla="*/ 0 h 659"/>
                <a:gd name="T70" fmla="*/ 0 w 996"/>
                <a:gd name="T71" fmla="*/ 0 h 659"/>
                <a:gd name="T72" fmla="*/ 0 w 996"/>
                <a:gd name="T73" fmla="*/ 0 h 659"/>
                <a:gd name="T74" fmla="*/ 0 w 996"/>
                <a:gd name="T75" fmla="*/ 0 h 659"/>
                <a:gd name="T76" fmla="*/ 0 w 996"/>
                <a:gd name="T77" fmla="*/ 0 h 659"/>
                <a:gd name="T78" fmla="*/ 0 w 996"/>
                <a:gd name="T79" fmla="*/ 0 h 659"/>
                <a:gd name="T80" fmla="*/ 0 w 996"/>
                <a:gd name="T81" fmla="*/ 0 h 659"/>
                <a:gd name="T82" fmla="*/ 0 w 996"/>
                <a:gd name="T83" fmla="*/ 0 h 659"/>
                <a:gd name="T84" fmla="*/ 0 w 996"/>
                <a:gd name="T85" fmla="*/ 0 h 659"/>
                <a:gd name="T86" fmla="*/ 0 w 996"/>
                <a:gd name="T87" fmla="*/ 0 h 659"/>
                <a:gd name="T88" fmla="*/ 0 w 996"/>
                <a:gd name="T89" fmla="*/ 0 h 659"/>
                <a:gd name="T90" fmla="*/ 0 w 996"/>
                <a:gd name="T91" fmla="*/ 0 h 659"/>
                <a:gd name="T92" fmla="*/ 0 w 996"/>
                <a:gd name="T93" fmla="*/ 0 h 659"/>
                <a:gd name="T94" fmla="*/ 0 w 996"/>
                <a:gd name="T95" fmla="*/ 0 h 659"/>
                <a:gd name="T96" fmla="*/ 0 w 996"/>
                <a:gd name="T97" fmla="*/ 0 h 659"/>
                <a:gd name="T98" fmla="*/ 0 w 996"/>
                <a:gd name="T99" fmla="*/ 0 h 659"/>
                <a:gd name="T100" fmla="*/ 0 w 996"/>
                <a:gd name="T101" fmla="*/ 0 h 659"/>
                <a:gd name="T102" fmla="*/ 0 w 996"/>
                <a:gd name="T103" fmla="*/ 0 h 6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96"/>
                <a:gd name="T157" fmla="*/ 0 h 659"/>
                <a:gd name="T158" fmla="*/ 996 w 996"/>
                <a:gd name="T159" fmla="*/ 659 h 6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96" h="659">
                  <a:moveTo>
                    <a:pt x="957" y="659"/>
                  </a:moveTo>
                  <a:lnTo>
                    <a:pt x="929" y="659"/>
                  </a:lnTo>
                  <a:lnTo>
                    <a:pt x="901" y="658"/>
                  </a:lnTo>
                  <a:lnTo>
                    <a:pt x="873" y="657"/>
                  </a:lnTo>
                  <a:lnTo>
                    <a:pt x="844" y="657"/>
                  </a:lnTo>
                  <a:lnTo>
                    <a:pt x="817" y="656"/>
                  </a:lnTo>
                  <a:lnTo>
                    <a:pt x="789" y="655"/>
                  </a:lnTo>
                  <a:lnTo>
                    <a:pt x="760" y="654"/>
                  </a:lnTo>
                  <a:lnTo>
                    <a:pt x="733" y="653"/>
                  </a:lnTo>
                  <a:lnTo>
                    <a:pt x="704" y="652"/>
                  </a:lnTo>
                  <a:lnTo>
                    <a:pt x="676" y="651"/>
                  </a:lnTo>
                  <a:lnTo>
                    <a:pt x="648" y="649"/>
                  </a:lnTo>
                  <a:lnTo>
                    <a:pt x="621" y="648"/>
                  </a:lnTo>
                  <a:lnTo>
                    <a:pt x="592" y="646"/>
                  </a:lnTo>
                  <a:lnTo>
                    <a:pt x="564" y="645"/>
                  </a:lnTo>
                  <a:lnTo>
                    <a:pt x="535" y="643"/>
                  </a:lnTo>
                  <a:lnTo>
                    <a:pt x="507" y="641"/>
                  </a:lnTo>
                  <a:lnTo>
                    <a:pt x="479" y="639"/>
                  </a:lnTo>
                  <a:lnTo>
                    <a:pt x="450" y="637"/>
                  </a:lnTo>
                  <a:lnTo>
                    <a:pt x="422" y="633"/>
                  </a:lnTo>
                  <a:lnTo>
                    <a:pt x="393" y="631"/>
                  </a:lnTo>
                  <a:lnTo>
                    <a:pt x="365" y="628"/>
                  </a:lnTo>
                  <a:lnTo>
                    <a:pt x="336" y="625"/>
                  </a:lnTo>
                  <a:lnTo>
                    <a:pt x="307" y="622"/>
                  </a:lnTo>
                  <a:lnTo>
                    <a:pt x="278" y="619"/>
                  </a:lnTo>
                  <a:lnTo>
                    <a:pt x="250" y="615"/>
                  </a:lnTo>
                  <a:lnTo>
                    <a:pt x="220" y="612"/>
                  </a:lnTo>
                  <a:lnTo>
                    <a:pt x="191" y="608"/>
                  </a:lnTo>
                  <a:lnTo>
                    <a:pt x="161" y="603"/>
                  </a:lnTo>
                  <a:lnTo>
                    <a:pt x="132" y="599"/>
                  </a:lnTo>
                  <a:lnTo>
                    <a:pt x="103" y="594"/>
                  </a:lnTo>
                  <a:lnTo>
                    <a:pt x="73" y="590"/>
                  </a:lnTo>
                  <a:lnTo>
                    <a:pt x="44" y="585"/>
                  </a:lnTo>
                  <a:lnTo>
                    <a:pt x="35" y="583"/>
                  </a:lnTo>
                  <a:lnTo>
                    <a:pt x="28" y="580"/>
                  </a:lnTo>
                  <a:lnTo>
                    <a:pt x="21" y="574"/>
                  </a:lnTo>
                  <a:lnTo>
                    <a:pt x="15" y="569"/>
                  </a:lnTo>
                  <a:lnTo>
                    <a:pt x="11" y="563"/>
                  </a:lnTo>
                  <a:lnTo>
                    <a:pt x="7" y="556"/>
                  </a:lnTo>
                  <a:lnTo>
                    <a:pt x="5" y="549"/>
                  </a:lnTo>
                  <a:lnTo>
                    <a:pt x="4" y="540"/>
                  </a:lnTo>
                  <a:lnTo>
                    <a:pt x="1" y="412"/>
                  </a:lnTo>
                  <a:lnTo>
                    <a:pt x="0" y="288"/>
                  </a:lnTo>
                  <a:lnTo>
                    <a:pt x="0" y="164"/>
                  </a:lnTo>
                  <a:lnTo>
                    <a:pt x="4" y="37"/>
                  </a:lnTo>
                  <a:lnTo>
                    <a:pt x="5" y="30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7"/>
                  </a:lnTo>
                  <a:lnTo>
                    <a:pt x="26" y="4"/>
                  </a:lnTo>
                  <a:lnTo>
                    <a:pt x="33" y="2"/>
                  </a:lnTo>
                  <a:lnTo>
                    <a:pt x="41" y="0"/>
                  </a:lnTo>
                  <a:lnTo>
                    <a:pt x="69" y="0"/>
                  </a:lnTo>
                  <a:lnTo>
                    <a:pt x="97" y="1"/>
                  </a:lnTo>
                  <a:lnTo>
                    <a:pt x="126" y="1"/>
                  </a:lnTo>
                  <a:lnTo>
                    <a:pt x="154" y="2"/>
                  </a:lnTo>
                  <a:lnTo>
                    <a:pt x="183" y="2"/>
                  </a:lnTo>
                  <a:lnTo>
                    <a:pt x="210" y="3"/>
                  </a:lnTo>
                  <a:lnTo>
                    <a:pt x="239" y="4"/>
                  </a:lnTo>
                  <a:lnTo>
                    <a:pt x="267" y="5"/>
                  </a:lnTo>
                  <a:lnTo>
                    <a:pt x="295" y="6"/>
                  </a:lnTo>
                  <a:lnTo>
                    <a:pt x="323" y="7"/>
                  </a:lnTo>
                  <a:lnTo>
                    <a:pt x="352" y="8"/>
                  </a:lnTo>
                  <a:lnTo>
                    <a:pt x="379" y="10"/>
                  </a:lnTo>
                  <a:lnTo>
                    <a:pt x="407" y="11"/>
                  </a:lnTo>
                  <a:lnTo>
                    <a:pt x="436" y="13"/>
                  </a:lnTo>
                  <a:lnTo>
                    <a:pt x="463" y="15"/>
                  </a:lnTo>
                  <a:lnTo>
                    <a:pt x="492" y="17"/>
                  </a:lnTo>
                  <a:lnTo>
                    <a:pt x="520" y="19"/>
                  </a:lnTo>
                  <a:lnTo>
                    <a:pt x="548" y="21"/>
                  </a:lnTo>
                  <a:lnTo>
                    <a:pt x="576" y="24"/>
                  </a:lnTo>
                  <a:lnTo>
                    <a:pt x="605" y="26"/>
                  </a:lnTo>
                  <a:lnTo>
                    <a:pt x="633" y="29"/>
                  </a:lnTo>
                  <a:lnTo>
                    <a:pt x="660" y="31"/>
                  </a:lnTo>
                  <a:lnTo>
                    <a:pt x="688" y="34"/>
                  </a:lnTo>
                  <a:lnTo>
                    <a:pt x="716" y="37"/>
                  </a:lnTo>
                  <a:lnTo>
                    <a:pt x="745" y="40"/>
                  </a:lnTo>
                  <a:lnTo>
                    <a:pt x="773" y="43"/>
                  </a:lnTo>
                  <a:lnTo>
                    <a:pt x="802" y="48"/>
                  </a:lnTo>
                  <a:lnTo>
                    <a:pt x="830" y="51"/>
                  </a:lnTo>
                  <a:lnTo>
                    <a:pt x="859" y="55"/>
                  </a:lnTo>
                  <a:lnTo>
                    <a:pt x="887" y="59"/>
                  </a:lnTo>
                  <a:lnTo>
                    <a:pt x="917" y="63"/>
                  </a:lnTo>
                  <a:lnTo>
                    <a:pt x="945" y="67"/>
                  </a:lnTo>
                  <a:lnTo>
                    <a:pt x="952" y="69"/>
                  </a:lnTo>
                  <a:lnTo>
                    <a:pt x="959" y="72"/>
                  </a:lnTo>
                  <a:lnTo>
                    <a:pt x="965" y="77"/>
                  </a:lnTo>
                  <a:lnTo>
                    <a:pt x="972" y="82"/>
                  </a:lnTo>
                  <a:lnTo>
                    <a:pt x="977" y="88"/>
                  </a:lnTo>
                  <a:lnTo>
                    <a:pt x="981" y="95"/>
                  </a:lnTo>
                  <a:lnTo>
                    <a:pt x="983" y="102"/>
                  </a:lnTo>
                  <a:lnTo>
                    <a:pt x="984" y="112"/>
                  </a:lnTo>
                  <a:lnTo>
                    <a:pt x="989" y="238"/>
                  </a:lnTo>
                  <a:lnTo>
                    <a:pt x="992" y="364"/>
                  </a:lnTo>
                  <a:lnTo>
                    <a:pt x="994" y="493"/>
                  </a:lnTo>
                  <a:lnTo>
                    <a:pt x="996" y="625"/>
                  </a:lnTo>
                  <a:lnTo>
                    <a:pt x="995" y="633"/>
                  </a:lnTo>
                  <a:lnTo>
                    <a:pt x="993" y="640"/>
                  </a:lnTo>
                  <a:lnTo>
                    <a:pt x="990" y="646"/>
                  </a:lnTo>
                  <a:lnTo>
                    <a:pt x="985" y="651"/>
                  </a:lnTo>
                  <a:lnTo>
                    <a:pt x="980" y="655"/>
                  </a:lnTo>
                  <a:lnTo>
                    <a:pt x="973" y="658"/>
                  </a:lnTo>
                  <a:lnTo>
                    <a:pt x="965" y="659"/>
                  </a:lnTo>
                  <a:lnTo>
                    <a:pt x="957" y="659"/>
                  </a:lnTo>
                  <a:close/>
                </a:path>
              </a:pathLst>
            </a:custGeom>
            <a:solidFill>
              <a:srgbClr val="3D57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3114" name="Freeform 718"/>
            <p:cNvSpPr>
              <a:spLocks/>
            </p:cNvSpPr>
            <p:nvPr/>
          </p:nvSpPr>
          <p:spPr bwMode="auto">
            <a:xfrm>
              <a:off x="4369" y="2175"/>
              <a:ext cx="98" cy="54"/>
            </a:xfrm>
            <a:custGeom>
              <a:avLst/>
              <a:gdLst>
                <a:gd name="T0" fmla="*/ 0 w 984"/>
                <a:gd name="T1" fmla="*/ 0 h 649"/>
                <a:gd name="T2" fmla="*/ 0 w 984"/>
                <a:gd name="T3" fmla="*/ 0 h 649"/>
                <a:gd name="T4" fmla="*/ 0 w 984"/>
                <a:gd name="T5" fmla="*/ 0 h 649"/>
                <a:gd name="T6" fmla="*/ 0 w 984"/>
                <a:gd name="T7" fmla="*/ 0 h 649"/>
                <a:gd name="T8" fmla="*/ 0 w 984"/>
                <a:gd name="T9" fmla="*/ 0 h 649"/>
                <a:gd name="T10" fmla="*/ 0 w 984"/>
                <a:gd name="T11" fmla="*/ 0 h 649"/>
                <a:gd name="T12" fmla="*/ 0 w 984"/>
                <a:gd name="T13" fmla="*/ 0 h 649"/>
                <a:gd name="T14" fmla="*/ 0 w 984"/>
                <a:gd name="T15" fmla="*/ 0 h 649"/>
                <a:gd name="T16" fmla="*/ 0 w 984"/>
                <a:gd name="T17" fmla="*/ 0 h 649"/>
                <a:gd name="T18" fmla="*/ 0 w 984"/>
                <a:gd name="T19" fmla="*/ 0 h 649"/>
                <a:gd name="T20" fmla="*/ 0 w 984"/>
                <a:gd name="T21" fmla="*/ 0 h 649"/>
                <a:gd name="T22" fmla="*/ 0 w 984"/>
                <a:gd name="T23" fmla="*/ 0 h 649"/>
                <a:gd name="T24" fmla="*/ 0 w 984"/>
                <a:gd name="T25" fmla="*/ 0 h 649"/>
                <a:gd name="T26" fmla="*/ 0 w 984"/>
                <a:gd name="T27" fmla="*/ 0 h 649"/>
                <a:gd name="T28" fmla="*/ 0 w 984"/>
                <a:gd name="T29" fmla="*/ 0 h 649"/>
                <a:gd name="T30" fmla="*/ 0 w 984"/>
                <a:gd name="T31" fmla="*/ 0 h 649"/>
                <a:gd name="T32" fmla="*/ 0 w 984"/>
                <a:gd name="T33" fmla="*/ 0 h 649"/>
                <a:gd name="T34" fmla="*/ 0 w 984"/>
                <a:gd name="T35" fmla="*/ 0 h 649"/>
                <a:gd name="T36" fmla="*/ 0 w 984"/>
                <a:gd name="T37" fmla="*/ 0 h 649"/>
                <a:gd name="T38" fmla="*/ 0 w 984"/>
                <a:gd name="T39" fmla="*/ 0 h 649"/>
                <a:gd name="T40" fmla="*/ 0 w 984"/>
                <a:gd name="T41" fmla="*/ 0 h 649"/>
                <a:gd name="T42" fmla="*/ 0 w 984"/>
                <a:gd name="T43" fmla="*/ 0 h 649"/>
                <a:gd name="T44" fmla="*/ 0 w 984"/>
                <a:gd name="T45" fmla="*/ 0 h 649"/>
                <a:gd name="T46" fmla="*/ 0 w 984"/>
                <a:gd name="T47" fmla="*/ 0 h 649"/>
                <a:gd name="T48" fmla="*/ 0 w 984"/>
                <a:gd name="T49" fmla="*/ 0 h 649"/>
                <a:gd name="T50" fmla="*/ 0 w 984"/>
                <a:gd name="T51" fmla="*/ 0 h 649"/>
                <a:gd name="T52" fmla="*/ 0 w 984"/>
                <a:gd name="T53" fmla="*/ 0 h 649"/>
                <a:gd name="T54" fmla="*/ 0 w 984"/>
                <a:gd name="T55" fmla="*/ 0 h 649"/>
                <a:gd name="T56" fmla="*/ 0 w 984"/>
                <a:gd name="T57" fmla="*/ 0 h 649"/>
                <a:gd name="T58" fmla="*/ 0 w 984"/>
                <a:gd name="T59" fmla="*/ 0 h 649"/>
                <a:gd name="T60" fmla="*/ 0 w 984"/>
                <a:gd name="T61" fmla="*/ 0 h 649"/>
                <a:gd name="T62" fmla="*/ 0 w 984"/>
                <a:gd name="T63" fmla="*/ 0 h 649"/>
                <a:gd name="T64" fmla="*/ 0 w 984"/>
                <a:gd name="T65" fmla="*/ 0 h 649"/>
                <a:gd name="T66" fmla="*/ 0 w 984"/>
                <a:gd name="T67" fmla="*/ 0 h 649"/>
                <a:gd name="T68" fmla="*/ 0 w 984"/>
                <a:gd name="T69" fmla="*/ 0 h 649"/>
                <a:gd name="T70" fmla="*/ 0 w 984"/>
                <a:gd name="T71" fmla="*/ 0 h 649"/>
                <a:gd name="T72" fmla="*/ 0 w 984"/>
                <a:gd name="T73" fmla="*/ 0 h 649"/>
                <a:gd name="T74" fmla="*/ 0 w 984"/>
                <a:gd name="T75" fmla="*/ 0 h 649"/>
                <a:gd name="T76" fmla="*/ 0 w 984"/>
                <a:gd name="T77" fmla="*/ 0 h 649"/>
                <a:gd name="T78" fmla="*/ 0 w 984"/>
                <a:gd name="T79" fmla="*/ 0 h 649"/>
                <a:gd name="T80" fmla="*/ 0 w 984"/>
                <a:gd name="T81" fmla="*/ 0 h 649"/>
                <a:gd name="T82" fmla="*/ 0 w 984"/>
                <a:gd name="T83" fmla="*/ 0 h 649"/>
                <a:gd name="T84" fmla="*/ 0 w 984"/>
                <a:gd name="T85" fmla="*/ 0 h 649"/>
                <a:gd name="T86" fmla="*/ 0 w 984"/>
                <a:gd name="T87" fmla="*/ 0 h 649"/>
                <a:gd name="T88" fmla="*/ 0 w 984"/>
                <a:gd name="T89" fmla="*/ 0 h 649"/>
                <a:gd name="T90" fmla="*/ 0 w 984"/>
                <a:gd name="T91" fmla="*/ 0 h 649"/>
                <a:gd name="T92" fmla="*/ 0 w 984"/>
                <a:gd name="T93" fmla="*/ 0 h 649"/>
                <a:gd name="T94" fmla="*/ 0 w 984"/>
                <a:gd name="T95" fmla="*/ 0 h 649"/>
                <a:gd name="T96" fmla="*/ 0 w 984"/>
                <a:gd name="T97" fmla="*/ 0 h 649"/>
                <a:gd name="T98" fmla="*/ 0 w 984"/>
                <a:gd name="T99" fmla="*/ 0 h 649"/>
                <a:gd name="T100" fmla="*/ 0 w 984"/>
                <a:gd name="T101" fmla="*/ 0 h 649"/>
                <a:gd name="T102" fmla="*/ 0 w 984"/>
                <a:gd name="T103" fmla="*/ 0 h 6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84"/>
                <a:gd name="T157" fmla="*/ 0 h 649"/>
                <a:gd name="T158" fmla="*/ 984 w 984"/>
                <a:gd name="T159" fmla="*/ 649 h 6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84" h="649">
                  <a:moveTo>
                    <a:pt x="945" y="649"/>
                  </a:moveTo>
                  <a:lnTo>
                    <a:pt x="917" y="649"/>
                  </a:lnTo>
                  <a:lnTo>
                    <a:pt x="889" y="648"/>
                  </a:lnTo>
                  <a:lnTo>
                    <a:pt x="862" y="647"/>
                  </a:lnTo>
                  <a:lnTo>
                    <a:pt x="833" y="647"/>
                  </a:lnTo>
                  <a:lnTo>
                    <a:pt x="806" y="646"/>
                  </a:lnTo>
                  <a:lnTo>
                    <a:pt x="777" y="645"/>
                  </a:lnTo>
                  <a:lnTo>
                    <a:pt x="750" y="644"/>
                  </a:lnTo>
                  <a:lnTo>
                    <a:pt x="722" y="643"/>
                  </a:lnTo>
                  <a:lnTo>
                    <a:pt x="695" y="642"/>
                  </a:lnTo>
                  <a:lnTo>
                    <a:pt x="667" y="641"/>
                  </a:lnTo>
                  <a:lnTo>
                    <a:pt x="640" y="640"/>
                  </a:lnTo>
                  <a:lnTo>
                    <a:pt x="613" y="639"/>
                  </a:lnTo>
                  <a:lnTo>
                    <a:pt x="584" y="637"/>
                  </a:lnTo>
                  <a:lnTo>
                    <a:pt x="557" y="635"/>
                  </a:lnTo>
                  <a:lnTo>
                    <a:pt x="528" y="634"/>
                  </a:lnTo>
                  <a:lnTo>
                    <a:pt x="501" y="632"/>
                  </a:lnTo>
                  <a:lnTo>
                    <a:pt x="473" y="630"/>
                  </a:lnTo>
                  <a:lnTo>
                    <a:pt x="445" y="628"/>
                  </a:lnTo>
                  <a:lnTo>
                    <a:pt x="417" y="624"/>
                  </a:lnTo>
                  <a:lnTo>
                    <a:pt x="389" y="622"/>
                  </a:lnTo>
                  <a:lnTo>
                    <a:pt x="361" y="619"/>
                  </a:lnTo>
                  <a:lnTo>
                    <a:pt x="332" y="616"/>
                  </a:lnTo>
                  <a:lnTo>
                    <a:pt x="304" y="613"/>
                  </a:lnTo>
                  <a:lnTo>
                    <a:pt x="275" y="610"/>
                  </a:lnTo>
                  <a:lnTo>
                    <a:pt x="247" y="606"/>
                  </a:lnTo>
                  <a:lnTo>
                    <a:pt x="218" y="603"/>
                  </a:lnTo>
                  <a:lnTo>
                    <a:pt x="190" y="599"/>
                  </a:lnTo>
                  <a:lnTo>
                    <a:pt x="160" y="594"/>
                  </a:lnTo>
                  <a:lnTo>
                    <a:pt x="132" y="589"/>
                  </a:lnTo>
                  <a:lnTo>
                    <a:pt x="103" y="585"/>
                  </a:lnTo>
                  <a:lnTo>
                    <a:pt x="73" y="580"/>
                  </a:lnTo>
                  <a:lnTo>
                    <a:pt x="44" y="575"/>
                  </a:lnTo>
                  <a:lnTo>
                    <a:pt x="35" y="573"/>
                  </a:lnTo>
                  <a:lnTo>
                    <a:pt x="28" y="570"/>
                  </a:lnTo>
                  <a:lnTo>
                    <a:pt x="21" y="565"/>
                  </a:lnTo>
                  <a:lnTo>
                    <a:pt x="15" y="560"/>
                  </a:lnTo>
                  <a:lnTo>
                    <a:pt x="11" y="555"/>
                  </a:lnTo>
                  <a:lnTo>
                    <a:pt x="7" y="549"/>
                  </a:lnTo>
                  <a:lnTo>
                    <a:pt x="5" y="542"/>
                  </a:lnTo>
                  <a:lnTo>
                    <a:pt x="4" y="533"/>
                  </a:lnTo>
                  <a:lnTo>
                    <a:pt x="1" y="407"/>
                  </a:lnTo>
                  <a:lnTo>
                    <a:pt x="0" y="283"/>
                  </a:lnTo>
                  <a:lnTo>
                    <a:pt x="0" y="160"/>
                  </a:lnTo>
                  <a:lnTo>
                    <a:pt x="4" y="34"/>
                  </a:lnTo>
                  <a:lnTo>
                    <a:pt x="5" y="27"/>
                  </a:lnTo>
                  <a:lnTo>
                    <a:pt x="7" y="20"/>
                  </a:lnTo>
                  <a:lnTo>
                    <a:pt x="10" y="14"/>
                  </a:lnTo>
                  <a:lnTo>
                    <a:pt x="14" y="10"/>
                  </a:lnTo>
                  <a:lnTo>
                    <a:pt x="19" y="5"/>
                  </a:lnTo>
                  <a:lnTo>
                    <a:pt x="26" y="2"/>
                  </a:lnTo>
                  <a:lnTo>
                    <a:pt x="32" y="1"/>
                  </a:lnTo>
                  <a:lnTo>
                    <a:pt x="41" y="0"/>
                  </a:lnTo>
                  <a:lnTo>
                    <a:pt x="69" y="0"/>
                  </a:lnTo>
                  <a:lnTo>
                    <a:pt x="96" y="1"/>
                  </a:lnTo>
                  <a:lnTo>
                    <a:pt x="125" y="1"/>
                  </a:lnTo>
                  <a:lnTo>
                    <a:pt x="152" y="1"/>
                  </a:lnTo>
                  <a:lnTo>
                    <a:pt x="180" y="2"/>
                  </a:lnTo>
                  <a:lnTo>
                    <a:pt x="208" y="3"/>
                  </a:lnTo>
                  <a:lnTo>
                    <a:pt x="236" y="3"/>
                  </a:lnTo>
                  <a:lnTo>
                    <a:pt x="263" y="4"/>
                  </a:lnTo>
                  <a:lnTo>
                    <a:pt x="292" y="5"/>
                  </a:lnTo>
                  <a:lnTo>
                    <a:pt x="319" y="7"/>
                  </a:lnTo>
                  <a:lnTo>
                    <a:pt x="346" y="8"/>
                  </a:lnTo>
                  <a:lnTo>
                    <a:pt x="375" y="10"/>
                  </a:lnTo>
                  <a:lnTo>
                    <a:pt x="402" y="11"/>
                  </a:lnTo>
                  <a:lnTo>
                    <a:pt x="430" y="13"/>
                  </a:lnTo>
                  <a:lnTo>
                    <a:pt x="458" y="14"/>
                  </a:lnTo>
                  <a:lnTo>
                    <a:pt x="486" y="16"/>
                  </a:lnTo>
                  <a:lnTo>
                    <a:pt x="513" y="18"/>
                  </a:lnTo>
                  <a:lnTo>
                    <a:pt x="542" y="20"/>
                  </a:lnTo>
                  <a:lnTo>
                    <a:pt x="569" y="22"/>
                  </a:lnTo>
                  <a:lnTo>
                    <a:pt x="596" y="24"/>
                  </a:lnTo>
                  <a:lnTo>
                    <a:pt x="625" y="27"/>
                  </a:lnTo>
                  <a:lnTo>
                    <a:pt x="652" y="29"/>
                  </a:lnTo>
                  <a:lnTo>
                    <a:pt x="680" y="32"/>
                  </a:lnTo>
                  <a:lnTo>
                    <a:pt x="707" y="36"/>
                  </a:lnTo>
                  <a:lnTo>
                    <a:pt x="736" y="39"/>
                  </a:lnTo>
                  <a:lnTo>
                    <a:pt x="763" y="42"/>
                  </a:lnTo>
                  <a:lnTo>
                    <a:pt x="792" y="45"/>
                  </a:lnTo>
                  <a:lnTo>
                    <a:pt x="820" y="48"/>
                  </a:lnTo>
                  <a:lnTo>
                    <a:pt x="848" y="52"/>
                  </a:lnTo>
                  <a:lnTo>
                    <a:pt x="876" y="56"/>
                  </a:lnTo>
                  <a:lnTo>
                    <a:pt x="904" y="60"/>
                  </a:lnTo>
                  <a:lnTo>
                    <a:pt x="933" y="64"/>
                  </a:lnTo>
                  <a:lnTo>
                    <a:pt x="941" y="67"/>
                  </a:lnTo>
                  <a:lnTo>
                    <a:pt x="948" y="70"/>
                  </a:lnTo>
                  <a:lnTo>
                    <a:pt x="954" y="74"/>
                  </a:lnTo>
                  <a:lnTo>
                    <a:pt x="960" y="79"/>
                  </a:lnTo>
                  <a:lnTo>
                    <a:pt x="964" y="85"/>
                  </a:lnTo>
                  <a:lnTo>
                    <a:pt x="968" y="91"/>
                  </a:lnTo>
                  <a:lnTo>
                    <a:pt x="970" y="99"/>
                  </a:lnTo>
                  <a:lnTo>
                    <a:pt x="973" y="107"/>
                  </a:lnTo>
                  <a:lnTo>
                    <a:pt x="977" y="232"/>
                  </a:lnTo>
                  <a:lnTo>
                    <a:pt x="980" y="357"/>
                  </a:lnTo>
                  <a:lnTo>
                    <a:pt x="982" y="485"/>
                  </a:lnTo>
                  <a:lnTo>
                    <a:pt x="984" y="615"/>
                  </a:lnTo>
                  <a:lnTo>
                    <a:pt x="983" y="623"/>
                  </a:lnTo>
                  <a:lnTo>
                    <a:pt x="981" y="630"/>
                  </a:lnTo>
                  <a:lnTo>
                    <a:pt x="978" y="636"/>
                  </a:lnTo>
                  <a:lnTo>
                    <a:pt x="973" y="641"/>
                  </a:lnTo>
                  <a:lnTo>
                    <a:pt x="967" y="645"/>
                  </a:lnTo>
                  <a:lnTo>
                    <a:pt x="960" y="648"/>
                  </a:lnTo>
                  <a:lnTo>
                    <a:pt x="953" y="649"/>
                  </a:lnTo>
                  <a:lnTo>
                    <a:pt x="945" y="649"/>
                  </a:lnTo>
                  <a:close/>
                </a:path>
              </a:pathLst>
            </a:custGeom>
            <a:solidFill>
              <a:srgbClr val="4C6B5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sp>
        <p:nvSpPr>
          <p:cNvPr id="32871" name="Freeform 720"/>
          <p:cNvSpPr>
            <a:spLocks/>
          </p:cNvSpPr>
          <p:nvPr/>
        </p:nvSpPr>
        <p:spPr bwMode="auto">
          <a:xfrm>
            <a:off x="6962775" y="3675063"/>
            <a:ext cx="114300" cy="11112"/>
          </a:xfrm>
          <a:custGeom>
            <a:avLst/>
            <a:gdLst>
              <a:gd name="T0" fmla="*/ 2147483647 w 724"/>
              <a:gd name="T1" fmla="*/ 2147483647 h 77"/>
              <a:gd name="T2" fmla="*/ 2147483647 w 724"/>
              <a:gd name="T3" fmla="*/ 2147483647 h 77"/>
              <a:gd name="T4" fmla="*/ 2147483647 w 724"/>
              <a:gd name="T5" fmla="*/ 0 h 77"/>
              <a:gd name="T6" fmla="*/ 0 w 724"/>
              <a:gd name="T7" fmla="*/ 2147483647 h 77"/>
              <a:gd name="T8" fmla="*/ 2147483647 w 724"/>
              <a:gd name="T9" fmla="*/ 2147483647 h 77"/>
              <a:gd name="T10" fmla="*/ 2147483647 w 724"/>
              <a:gd name="T11" fmla="*/ 2147483647 h 77"/>
              <a:gd name="T12" fmla="*/ 2147483647 w 724"/>
              <a:gd name="T13" fmla="*/ 2147483647 h 77"/>
              <a:gd name="T14" fmla="*/ 2147483647 w 724"/>
              <a:gd name="T15" fmla="*/ 2147483647 h 77"/>
              <a:gd name="T16" fmla="*/ 2147483647 w 724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24"/>
              <a:gd name="T28" fmla="*/ 0 h 77"/>
              <a:gd name="T29" fmla="*/ 724 w 724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24" h="77">
                <a:moveTo>
                  <a:pt x="724" y="65"/>
                </a:moveTo>
                <a:lnTo>
                  <a:pt x="724" y="65"/>
                </a:lnTo>
                <a:lnTo>
                  <a:pt x="2" y="0"/>
                </a:lnTo>
                <a:lnTo>
                  <a:pt x="0" y="13"/>
                </a:lnTo>
                <a:lnTo>
                  <a:pt x="722" y="77"/>
                </a:lnTo>
                <a:lnTo>
                  <a:pt x="724" y="65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72" name="Freeform 721"/>
          <p:cNvSpPr>
            <a:spLocks/>
          </p:cNvSpPr>
          <p:nvPr/>
        </p:nvSpPr>
        <p:spPr bwMode="auto">
          <a:xfrm>
            <a:off x="7077075" y="3684588"/>
            <a:ext cx="1588" cy="1587"/>
          </a:xfrm>
          <a:custGeom>
            <a:avLst/>
            <a:gdLst>
              <a:gd name="T0" fmla="*/ 2147483647 w 11"/>
              <a:gd name="T1" fmla="*/ 2147483647 h 13"/>
              <a:gd name="T2" fmla="*/ 2147483647 w 11"/>
              <a:gd name="T3" fmla="*/ 2147483647 h 13"/>
              <a:gd name="T4" fmla="*/ 2147483647 w 11"/>
              <a:gd name="T5" fmla="*/ 0 h 13"/>
              <a:gd name="T6" fmla="*/ 0 w 11"/>
              <a:gd name="T7" fmla="*/ 2147483647 h 13"/>
              <a:gd name="T8" fmla="*/ 2147483647 w 11"/>
              <a:gd name="T9" fmla="*/ 2147483647 h 13"/>
              <a:gd name="T10" fmla="*/ 2147483647 w 11"/>
              <a:gd name="T11" fmla="*/ 2147483647 h 13"/>
              <a:gd name="T12" fmla="*/ 2147483647 w 11"/>
              <a:gd name="T13" fmla="*/ 2147483647 h 13"/>
              <a:gd name="T14" fmla="*/ 2147483647 w 11"/>
              <a:gd name="T15" fmla="*/ 2147483647 h 13"/>
              <a:gd name="T16" fmla="*/ 2147483647 w 11"/>
              <a:gd name="T17" fmla="*/ 2147483647 h 13"/>
              <a:gd name="T18" fmla="*/ 2147483647 w 11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1"/>
              <a:gd name="T31" fmla="*/ 0 h 13"/>
              <a:gd name="T32" fmla="*/ 11 w 11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1" h="13">
                <a:moveTo>
                  <a:pt x="11" y="2"/>
                </a:moveTo>
                <a:lnTo>
                  <a:pt x="9" y="1"/>
                </a:lnTo>
                <a:lnTo>
                  <a:pt x="2" y="0"/>
                </a:lnTo>
                <a:lnTo>
                  <a:pt x="0" y="12"/>
                </a:lnTo>
                <a:lnTo>
                  <a:pt x="7" y="13"/>
                </a:lnTo>
                <a:lnTo>
                  <a:pt x="5" y="12"/>
                </a:lnTo>
                <a:lnTo>
                  <a:pt x="11" y="2"/>
                </a:lnTo>
                <a:lnTo>
                  <a:pt x="10" y="1"/>
                </a:lnTo>
                <a:lnTo>
                  <a:pt x="9" y="1"/>
                </a:lnTo>
                <a:lnTo>
                  <a:pt x="11" y="2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73" name="Freeform 722"/>
          <p:cNvSpPr>
            <a:spLocks/>
          </p:cNvSpPr>
          <p:nvPr/>
        </p:nvSpPr>
        <p:spPr bwMode="auto">
          <a:xfrm>
            <a:off x="7078663" y="3684588"/>
            <a:ext cx="1587" cy="1587"/>
          </a:xfrm>
          <a:custGeom>
            <a:avLst/>
            <a:gdLst>
              <a:gd name="T0" fmla="*/ 2147483647 w 15"/>
              <a:gd name="T1" fmla="*/ 2147483647 h 14"/>
              <a:gd name="T2" fmla="*/ 2147483647 w 15"/>
              <a:gd name="T3" fmla="*/ 2147483647 h 14"/>
              <a:gd name="T4" fmla="*/ 2147483647 w 15"/>
              <a:gd name="T5" fmla="*/ 0 h 14"/>
              <a:gd name="T6" fmla="*/ 0 w 15"/>
              <a:gd name="T7" fmla="*/ 2147483647 h 14"/>
              <a:gd name="T8" fmla="*/ 2147483647 w 15"/>
              <a:gd name="T9" fmla="*/ 2147483647 h 14"/>
              <a:gd name="T10" fmla="*/ 2147483647 w 15"/>
              <a:gd name="T11" fmla="*/ 2147483647 h 14"/>
              <a:gd name="T12" fmla="*/ 2147483647 w 15"/>
              <a:gd name="T13" fmla="*/ 2147483647 h 14"/>
              <a:gd name="T14" fmla="*/ 2147483647 w 15"/>
              <a:gd name="T15" fmla="*/ 2147483647 h 14"/>
              <a:gd name="T16" fmla="*/ 2147483647 w 15"/>
              <a:gd name="T17" fmla="*/ 2147483647 h 14"/>
              <a:gd name="T18" fmla="*/ 2147483647 w 15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14"/>
              <a:gd name="T32" fmla="*/ 15 w 15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14">
                <a:moveTo>
                  <a:pt x="15" y="5"/>
                </a:moveTo>
                <a:lnTo>
                  <a:pt x="12" y="4"/>
                </a:lnTo>
                <a:lnTo>
                  <a:pt x="6" y="0"/>
                </a:lnTo>
                <a:lnTo>
                  <a:pt x="0" y="10"/>
                </a:lnTo>
                <a:lnTo>
                  <a:pt x="6" y="14"/>
                </a:lnTo>
                <a:lnTo>
                  <a:pt x="4" y="13"/>
                </a:lnTo>
                <a:lnTo>
                  <a:pt x="15" y="5"/>
                </a:lnTo>
                <a:lnTo>
                  <a:pt x="14" y="5"/>
                </a:lnTo>
                <a:lnTo>
                  <a:pt x="12" y="4"/>
                </a:lnTo>
                <a:lnTo>
                  <a:pt x="15" y="5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74" name="Freeform 723"/>
          <p:cNvSpPr>
            <a:spLocks/>
          </p:cNvSpPr>
          <p:nvPr/>
        </p:nvSpPr>
        <p:spPr bwMode="auto">
          <a:xfrm>
            <a:off x="7078663" y="3684588"/>
            <a:ext cx="1587" cy="1587"/>
          </a:xfrm>
          <a:custGeom>
            <a:avLst/>
            <a:gdLst>
              <a:gd name="T0" fmla="*/ 2147483647 w 16"/>
              <a:gd name="T1" fmla="*/ 2147483647 h 13"/>
              <a:gd name="T2" fmla="*/ 2147483647 w 16"/>
              <a:gd name="T3" fmla="*/ 2147483647 h 13"/>
              <a:gd name="T4" fmla="*/ 2147483647 w 16"/>
              <a:gd name="T5" fmla="*/ 0 h 13"/>
              <a:gd name="T6" fmla="*/ 0 w 16"/>
              <a:gd name="T7" fmla="*/ 2147483647 h 13"/>
              <a:gd name="T8" fmla="*/ 2147483647 w 16"/>
              <a:gd name="T9" fmla="*/ 2147483647 h 13"/>
              <a:gd name="T10" fmla="*/ 2147483647 w 16"/>
              <a:gd name="T11" fmla="*/ 2147483647 h 13"/>
              <a:gd name="T12" fmla="*/ 2147483647 w 16"/>
              <a:gd name="T13" fmla="*/ 2147483647 h 13"/>
              <a:gd name="T14" fmla="*/ 2147483647 w 16"/>
              <a:gd name="T15" fmla="*/ 2147483647 h 13"/>
              <a:gd name="T16" fmla="*/ 2147483647 w 16"/>
              <a:gd name="T17" fmla="*/ 2147483647 h 13"/>
              <a:gd name="T18" fmla="*/ 2147483647 w 16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3"/>
              <a:gd name="T32" fmla="*/ 16 w 16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3">
                <a:moveTo>
                  <a:pt x="16" y="7"/>
                </a:moveTo>
                <a:lnTo>
                  <a:pt x="15" y="5"/>
                </a:lnTo>
                <a:lnTo>
                  <a:pt x="11" y="0"/>
                </a:lnTo>
                <a:lnTo>
                  <a:pt x="0" y="8"/>
                </a:lnTo>
                <a:lnTo>
                  <a:pt x="4" y="13"/>
                </a:lnTo>
                <a:lnTo>
                  <a:pt x="3" y="11"/>
                </a:lnTo>
                <a:lnTo>
                  <a:pt x="16" y="7"/>
                </a:lnTo>
                <a:lnTo>
                  <a:pt x="15" y="6"/>
                </a:lnTo>
                <a:lnTo>
                  <a:pt x="15" y="5"/>
                </a:lnTo>
                <a:lnTo>
                  <a:pt x="16" y="7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75" name="Freeform 724"/>
          <p:cNvSpPr>
            <a:spLocks/>
          </p:cNvSpPr>
          <p:nvPr/>
        </p:nvSpPr>
        <p:spPr bwMode="auto">
          <a:xfrm>
            <a:off x="7078663" y="3686175"/>
            <a:ext cx="3175" cy="1588"/>
          </a:xfrm>
          <a:custGeom>
            <a:avLst/>
            <a:gdLst>
              <a:gd name="T0" fmla="*/ 2147483647 w 15"/>
              <a:gd name="T1" fmla="*/ 2147483647 h 12"/>
              <a:gd name="T2" fmla="*/ 2147483647 w 15"/>
              <a:gd name="T3" fmla="*/ 2147483647 h 12"/>
              <a:gd name="T4" fmla="*/ 2147483647 w 15"/>
              <a:gd name="T5" fmla="*/ 0 h 12"/>
              <a:gd name="T6" fmla="*/ 0 w 15"/>
              <a:gd name="T7" fmla="*/ 2147483647 h 12"/>
              <a:gd name="T8" fmla="*/ 2147483647 w 15"/>
              <a:gd name="T9" fmla="*/ 2147483647 h 12"/>
              <a:gd name="T10" fmla="*/ 2147483647 w 15"/>
              <a:gd name="T11" fmla="*/ 2147483647 h 12"/>
              <a:gd name="T12" fmla="*/ 2147483647 w 15"/>
              <a:gd name="T13" fmla="*/ 2147483647 h 12"/>
              <a:gd name="T14" fmla="*/ 2147483647 w 15"/>
              <a:gd name="T15" fmla="*/ 2147483647 h 12"/>
              <a:gd name="T16" fmla="*/ 2147483647 w 15"/>
              <a:gd name="T17" fmla="*/ 2147483647 h 12"/>
              <a:gd name="T18" fmla="*/ 2147483647 w 15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12"/>
              <a:gd name="T32" fmla="*/ 15 w 15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12">
                <a:moveTo>
                  <a:pt x="15" y="10"/>
                </a:moveTo>
                <a:lnTo>
                  <a:pt x="15" y="7"/>
                </a:lnTo>
                <a:lnTo>
                  <a:pt x="13" y="0"/>
                </a:lnTo>
                <a:lnTo>
                  <a:pt x="0" y="4"/>
                </a:lnTo>
                <a:lnTo>
                  <a:pt x="2" y="12"/>
                </a:lnTo>
                <a:lnTo>
                  <a:pt x="2" y="8"/>
                </a:lnTo>
                <a:lnTo>
                  <a:pt x="15" y="10"/>
                </a:lnTo>
                <a:lnTo>
                  <a:pt x="15" y="9"/>
                </a:lnTo>
                <a:lnTo>
                  <a:pt x="15" y="7"/>
                </a:lnTo>
                <a:lnTo>
                  <a:pt x="15" y="10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76" name="Freeform 725"/>
          <p:cNvSpPr>
            <a:spLocks/>
          </p:cNvSpPr>
          <p:nvPr/>
        </p:nvSpPr>
        <p:spPr bwMode="auto">
          <a:xfrm>
            <a:off x="7075488" y="3686175"/>
            <a:ext cx="6350" cy="19050"/>
          </a:xfrm>
          <a:custGeom>
            <a:avLst/>
            <a:gdLst>
              <a:gd name="T0" fmla="*/ 2147483647 w 39"/>
              <a:gd name="T1" fmla="*/ 2147483647 h 134"/>
              <a:gd name="T2" fmla="*/ 2147483647 w 39"/>
              <a:gd name="T3" fmla="*/ 2147483647 h 134"/>
              <a:gd name="T4" fmla="*/ 2147483647 w 39"/>
              <a:gd name="T5" fmla="*/ 2147483647 h 134"/>
              <a:gd name="T6" fmla="*/ 2147483647 w 39"/>
              <a:gd name="T7" fmla="*/ 0 h 134"/>
              <a:gd name="T8" fmla="*/ 0 w 39"/>
              <a:gd name="T9" fmla="*/ 2147483647 h 134"/>
              <a:gd name="T10" fmla="*/ 2147483647 w 39"/>
              <a:gd name="T11" fmla="*/ 2147483647 h 134"/>
              <a:gd name="T12" fmla="*/ 2147483647 w 39"/>
              <a:gd name="T13" fmla="*/ 2147483647 h 134"/>
              <a:gd name="T14" fmla="*/ 2147483647 w 39"/>
              <a:gd name="T15" fmla="*/ 2147483647 h 134"/>
              <a:gd name="T16" fmla="*/ 2147483647 w 39"/>
              <a:gd name="T17" fmla="*/ 2147483647 h 134"/>
              <a:gd name="T18" fmla="*/ 2147483647 w 39"/>
              <a:gd name="T19" fmla="*/ 2147483647 h 1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9"/>
              <a:gd name="T31" fmla="*/ 0 h 134"/>
              <a:gd name="T32" fmla="*/ 39 w 39"/>
              <a:gd name="T33" fmla="*/ 134 h 13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9" h="134">
                <a:moveTo>
                  <a:pt x="11" y="134"/>
                </a:moveTo>
                <a:lnTo>
                  <a:pt x="12" y="131"/>
                </a:lnTo>
                <a:lnTo>
                  <a:pt x="39" y="2"/>
                </a:lnTo>
                <a:lnTo>
                  <a:pt x="26" y="0"/>
                </a:lnTo>
                <a:lnTo>
                  <a:pt x="0" y="129"/>
                </a:lnTo>
                <a:lnTo>
                  <a:pt x="1" y="126"/>
                </a:lnTo>
                <a:lnTo>
                  <a:pt x="11" y="134"/>
                </a:lnTo>
                <a:lnTo>
                  <a:pt x="12" y="133"/>
                </a:lnTo>
                <a:lnTo>
                  <a:pt x="12" y="131"/>
                </a:lnTo>
                <a:lnTo>
                  <a:pt x="11" y="134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77" name="Freeform 726"/>
          <p:cNvSpPr>
            <a:spLocks/>
          </p:cNvSpPr>
          <p:nvPr/>
        </p:nvSpPr>
        <p:spPr bwMode="auto">
          <a:xfrm>
            <a:off x="7075488" y="3703638"/>
            <a:ext cx="1587" cy="1587"/>
          </a:xfrm>
          <a:custGeom>
            <a:avLst/>
            <a:gdLst>
              <a:gd name="T0" fmla="*/ 2147483647 w 13"/>
              <a:gd name="T1" fmla="*/ 2147483647 h 13"/>
              <a:gd name="T2" fmla="*/ 2147483647 w 13"/>
              <a:gd name="T3" fmla="*/ 2147483647 h 13"/>
              <a:gd name="T4" fmla="*/ 2147483647 w 13"/>
              <a:gd name="T5" fmla="*/ 2147483647 h 13"/>
              <a:gd name="T6" fmla="*/ 2147483647 w 13"/>
              <a:gd name="T7" fmla="*/ 0 h 13"/>
              <a:gd name="T8" fmla="*/ 0 w 13"/>
              <a:gd name="T9" fmla="*/ 2147483647 h 13"/>
              <a:gd name="T10" fmla="*/ 2147483647 w 13"/>
              <a:gd name="T11" fmla="*/ 2147483647 h 13"/>
              <a:gd name="T12" fmla="*/ 2147483647 w 13"/>
              <a:gd name="T13" fmla="*/ 2147483647 h 13"/>
              <a:gd name="T14" fmla="*/ 2147483647 w 13"/>
              <a:gd name="T15" fmla="*/ 2147483647 h 13"/>
              <a:gd name="T16" fmla="*/ 2147483647 w 13"/>
              <a:gd name="T17" fmla="*/ 2147483647 h 13"/>
              <a:gd name="T18" fmla="*/ 2147483647 w 13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3"/>
              <a:gd name="T31" fmla="*/ 0 h 13"/>
              <a:gd name="T32" fmla="*/ 13 w 13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3" h="13">
                <a:moveTo>
                  <a:pt x="9" y="13"/>
                </a:moveTo>
                <a:lnTo>
                  <a:pt x="10" y="12"/>
                </a:lnTo>
                <a:lnTo>
                  <a:pt x="13" y="8"/>
                </a:lnTo>
                <a:lnTo>
                  <a:pt x="3" y="0"/>
                </a:lnTo>
                <a:lnTo>
                  <a:pt x="0" y="4"/>
                </a:lnTo>
                <a:lnTo>
                  <a:pt x="1" y="3"/>
                </a:lnTo>
                <a:lnTo>
                  <a:pt x="9" y="13"/>
                </a:lnTo>
                <a:lnTo>
                  <a:pt x="9" y="12"/>
                </a:lnTo>
                <a:lnTo>
                  <a:pt x="10" y="12"/>
                </a:lnTo>
                <a:lnTo>
                  <a:pt x="9" y="13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78" name="Freeform 727"/>
          <p:cNvSpPr>
            <a:spLocks/>
          </p:cNvSpPr>
          <p:nvPr/>
        </p:nvSpPr>
        <p:spPr bwMode="auto">
          <a:xfrm>
            <a:off x="7073900" y="3703638"/>
            <a:ext cx="3175" cy="1587"/>
          </a:xfrm>
          <a:custGeom>
            <a:avLst/>
            <a:gdLst>
              <a:gd name="T0" fmla="*/ 2147483647 w 13"/>
              <a:gd name="T1" fmla="*/ 2147483647 h 14"/>
              <a:gd name="T2" fmla="*/ 2147483647 w 13"/>
              <a:gd name="T3" fmla="*/ 2147483647 h 14"/>
              <a:gd name="T4" fmla="*/ 2147483647 w 13"/>
              <a:gd name="T5" fmla="*/ 2147483647 h 14"/>
              <a:gd name="T6" fmla="*/ 2147483647 w 13"/>
              <a:gd name="T7" fmla="*/ 0 h 14"/>
              <a:gd name="T8" fmla="*/ 0 w 13"/>
              <a:gd name="T9" fmla="*/ 2147483647 h 14"/>
              <a:gd name="T10" fmla="*/ 2147483647 w 13"/>
              <a:gd name="T11" fmla="*/ 2147483647 h 14"/>
              <a:gd name="T12" fmla="*/ 2147483647 w 13"/>
              <a:gd name="T13" fmla="*/ 2147483647 h 14"/>
              <a:gd name="T14" fmla="*/ 2147483647 w 13"/>
              <a:gd name="T15" fmla="*/ 2147483647 h 14"/>
              <a:gd name="T16" fmla="*/ 2147483647 w 13"/>
              <a:gd name="T17" fmla="*/ 2147483647 h 14"/>
              <a:gd name="T18" fmla="*/ 2147483647 w 13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3"/>
              <a:gd name="T31" fmla="*/ 0 h 14"/>
              <a:gd name="T32" fmla="*/ 13 w 13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3" h="14">
                <a:moveTo>
                  <a:pt x="7" y="14"/>
                </a:moveTo>
                <a:lnTo>
                  <a:pt x="8" y="14"/>
                </a:lnTo>
                <a:lnTo>
                  <a:pt x="13" y="10"/>
                </a:lnTo>
                <a:lnTo>
                  <a:pt x="5" y="0"/>
                </a:lnTo>
                <a:lnTo>
                  <a:pt x="0" y="4"/>
                </a:lnTo>
                <a:lnTo>
                  <a:pt x="1" y="4"/>
                </a:lnTo>
                <a:lnTo>
                  <a:pt x="7" y="14"/>
                </a:lnTo>
                <a:lnTo>
                  <a:pt x="8" y="14"/>
                </a:lnTo>
                <a:lnTo>
                  <a:pt x="7" y="14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79" name="Freeform 728"/>
          <p:cNvSpPr>
            <a:spLocks/>
          </p:cNvSpPr>
          <p:nvPr/>
        </p:nvSpPr>
        <p:spPr bwMode="auto">
          <a:xfrm>
            <a:off x="7073900" y="3703638"/>
            <a:ext cx="1588" cy="3175"/>
          </a:xfrm>
          <a:custGeom>
            <a:avLst/>
            <a:gdLst>
              <a:gd name="T0" fmla="*/ 2147483647 w 12"/>
              <a:gd name="T1" fmla="*/ 2147483647 h 14"/>
              <a:gd name="T2" fmla="*/ 2147483647 w 12"/>
              <a:gd name="T3" fmla="*/ 2147483647 h 14"/>
              <a:gd name="T4" fmla="*/ 2147483647 w 12"/>
              <a:gd name="T5" fmla="*/ 2147483647 h 14"/>
              <a:gd name="T6" fmla="*/ 2147483647 w 12"/>
              <a:gd name="T7" fmla="*/ 0 h 14"/>
              <a:gd name="T8" fmla="*/ 0 w 12"/>
              <a:gd name="T9" fmla="*/ 2147483647 h 14"/>
              <a:gd name="T10" fmla="*/ 2147483647 w 12"/>
              <a:gd name="T11" fmla="*/ 2147483647 h 14"/>
              <a:gd name="T12" fmla="*/ 2147483647 w 12"/>
              <a:gd name="T13" fmla="*/ 2147483647 h 14"/>
              <a:gd name="T14" fmla="*/ 2147483647 w 12"/>
              <a:gd name="T15" fmla="*/ 2147483647 h 14"/>
              <a:gd name="T16" fmla="*/ 2147483647 w 12"/>
              <a:gd name="T17" fmla="*/ 2147483647 h 14"/>
              <a:gd name="T18" fmla="*/ 2147483647 w 12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4"/>
              <a:gd name="T32" fmla="*/ 12 w 12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4">
                <a:moveTo>
                  <a:pt x="4" y="14"/>
                </a:moveTo>
                <a:lnTo>
                  <a:pt x="6" y="13"/>
                </a:lnTo>
                <a:lnTo>
                  <a:pt x="12" y="10"/>
                </a:lnTo>
                <a:lnTo>
                  <a:pt x="6" y="0"/>
                </a:lnTo>
                <a:lnTo>
                  <a:pt x="0" y="3"/>
                </a:lnTo>
                <a:lnTo>
                  <a:pt x="2" y="2"/>
                </a:lnTo>
                <a:lnTo>
                  <a:pt x="4" y="14"/>
                </a:lnTo>
                <a:lnTo>
                  <a:pt x="5" y="14"/>
                </a:lnTo>
                <a:lnTo>
                  <a:pt x="6" y="13"/>
                </a:lnTo>
                <a:lnTo>
                  <a:pt x="4" y="14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80" name="Freeform 729"/>
          <p:cNvSpPr>
            <a:spLocks/>
          </p:cNvSpPr>
          <p:nvPr/>
        </p:nvSpPr>
        <p:spPr bwMode="auto">
          <a:xfrm>
            <a:off x="7072313" y="3705225"/>
            <a:ext cx="1587" cy="1588"/>
          </a:xfrm>
          <a:custGeom>
            <a:avLst/>
            <a:gdLst>
              <a:gd name="T0" fmla="*/ 2147483647 w 8"/>
              <a:gd name="T1" fmla="*/ 2147483647 h 13"/>
              <a:gd name="T2" fmla="*/ 2147483647 w 8"/>
              <a:gd name="T3" fmla="*/ 2147483647 h 13"/>
              <a:gd name="T4" fmla="*/ 2147483647 w 8"/>
              <a:gd name="T5" fmla="*/ 2147483647 h 13"/>
              <a:gd name="T6" fmla="*/ 2147483647 w 8"/>
              <a:gd name="T7" fmla="*/ 0 h 13"/>
              <a:gd name="T8" fmla="*/ 0 w 8"/>
              <a:gd name="T9" fmla="*/ 2147483647 h 13"/>
              <a:gd name="T10" fmla="*/ 2147483647 w 8"/>
              <a:gd name="T11" fmla="*/ 2147483647 h 13"/>
              <a:gd name="T12" fmla="*/ 2147483647 w 8"/>
              <a:gd name="T13" fmla="*/ 2147483647 h 13"/>
              <a:gd name="T14" fmla="*/ 2147483647 w 8"/>
              <a:gd name="T15" fmla="*/ 2147483647 h 13"/>
              <a:gd name="T16" fmla="*/ 2147483647 w 8"/>
              <a:gd name="T17" fmla="*/ 2147483647 h 13"/>
              <a:gd name="T18" fmla="*/ 2147483647 w 8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13"/>
              <a:gd name="T32" fmla="*/ 8 w 8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13">
                <a:moveTo>
                  <a:pt x="1" y="13"/>
                </a:moveTo>
                <a:lnTo>
                  <a:pt x="2" y="13"/>
                </a:lnTo>
                <a:lnTo>
                  <a:pt x="8" y="12"/>
                </a:lnTo>
                <a:lnTo>
                  <a:pt x="6" y="0"/>
                </a:lnTo>
                <a:lnTo>
                  <a:pt x="0" y="1"/>
                </a:lnTo>
                <a:lnTo>
                  <a:pt x="1" y="1"/>
                </a:lnTo>
                <a:lnTo>
                  <a:pt x="1" y="13"/>
                </a:lnTo>
                <a:lnTo>
                  <a:pt x="2" y="13"/>
                </a:lnTo>
                <a:lnTo>
                  <a:pt x="1" y="13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81" name="Freeform 730"/>
          <p:cNvSpPr>
            <a:spLocks/>
          </p:cNvSpPr>
          <p:nvPr/>
        </p:nvSpPr>
        <p:spPr bwMode="auto">
          <a:xfrm>
            <a:off x="6961188" y="3170238"/>
            <a:ext cx="111125" cy="9525"/>
          </a:xfrm>
          <a:custGeom>
            <a:avLst/>
            <a:gdLst>
              <a:gd name="T0" fmla="*/ 0 w 709"/>
              <a:gd name="T1" fmla="*/ 2147483647 h 72"/>
              <a:gd name="T2" fmla="*/ 2147483647 w 709"/>
              <a:gd name="T3" fmla="*/ 2147483647 h 72"/>
              <a:gd name="T4" fmla="*/ 2147483647 w 709"/>
              <a:gd name="T5" fmla="*/ 2147483647 h 72"/>
              <a:gd name="T6" fmla="*/ 2147483647 w 709"/>
              <a:gd name="T7" fmla="*/ 2147483647 h 72"/>
              <a:gd name="T8" fmla="*/ 2147483647 w 709"/>
              <a:gd name="T9" fmla="*/ 0 h 72"/>
              <a:gd name="T10" fmla="*/ 2147483647 w 709"/>
              <a:gd name="T11" fmla="*/ 0 h 72"/>
              <a:gd name="T12" fmla="*/ 0 w 709"/>
              <a:gd name="T13" fmla="*/ 2147483647 h 72"/>
              <a:gd name="T14" fmla="*/ 0 w 709"/>
              <a:gd name="T15" fmla="*/ 2147483647 h 72"/>
              <a:gd name="T16" fmla="*/ 2147483647 w 709"/>
              <a:gd name="T17" fmla="*/ 2147483647 h 72"/>
              <a:gd name="T18" fmla="*/ 0 w 709"/>
              <a:gd name="T19" fmla="*/ 2147483647 h 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09"/>
              <a:gd name="T31" fmla="*/ 0 h 72"/>
              <a:gd name="T32" fmla="*/ 709 w 709"/>
              <a:gd name="T33" fmla="*/ 72 h 7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09" h="72">
                <a:moveTo>
                  <a:pt x="0" y="12"/>
                </a:moveTo>
                <a:lnTo>
                  <a:pt x="1" y="12"/>
                </a:lnTo>
                <a:lnTo>
                  <a:pt x="709" y="72"/>
                </a:lnTo>
                <a:lnTo>
                  <a:pt x="709" y="60"/>
                </a:lnTo>
                <a:lnTo>
                  <a:pt x="1" y="0"/>
                </a:lnTo>
                <a:lnTo>
                  <a:pt x="2" y="0"/>
                </a:lnTo>
                <a:lnTo>
                  <a:pt x="0" y="12"/>
                </a:lnTo>
                <a:lnTo>
                  <a:pt x="1" y="12"/>
                </a:lnTo>
                <a:lnTo>
                  <a:pt x="0" y="12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82" name="Freeform 731"/>
          <p:cNvSpPr>
            <a:spLocks/>
          </p:cNvSpPr>
          <p:nvPr/>
        </p:nvSpPr>
        <p:spPr bwMode="auto">
          <a:xfrm>
            <a:off x="6959600" y="3697288"/>
            <a:ext cx="1588" cy="1587"/>
          </a:xfrm>
          <a:custGeom>
            <a:avLst/>
            <a:gdLst>
              <a:gd name="T0" fmla="*/ 0 w 12"/>
              <a:gd name="T1" fmla="*/ 2147483647 h 14"/>
              <a:gd name="T2" fmla="*/ 2147483647 w 12"/>
              <a:gd name="T3" fmla="*/ 2147483647 h 14"/>
              <a:gd name="T4" fmla="*/ 2147483647 w 12"/>
              <a:gd name="T5" fmla="*/ 2147483647 h 14"/>
              <a:gd name="T6" fmla="*/ 2147483647 w 12"/>
              <a:gd name="T7" fmla="*/ 2147483647 h 14"/>
              <a:gd name="T8" fmla="*/ 2147483647 w 12"/>
              <a:gd name="T9" fmla="*/ 0 h 14"/>
              <a:gd name="T10" fmla="*/ 2147483647 w 12"/>
              <a:gd name="T11" fmla="*/ 2147483647 h 14"/>
              <a:gd name="T12" fmla="*/ 0 w 12"/>
              <a:gd name="T13" fmla="*/ 2147483647 h 14"/>
              <a:gd name="T14" fmla="*/ 2147483647 w 12"/>
              <a:gd name="T15" fmla="*/ 2147483647 h 14"/>
              <a:gd name="T16" fmla="*/ 2147483647 w 12"/>
              <a:gd name="T17" fmla="*/ 2147483647 h 14"/>
              <a:gd name="T18" fmla="*/ 0 w 12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4"/>
              <a:gd name="T32" fmla="*/ 12 w 12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4">
                <a:moveTo>
                  <a:pt x="0" y="11"/>
                </a:moveTo>
                <a:lnTo>
                  <a:pt x="2" y="12"/>
                </a:lnTo>
                <a:lnTo>
                  <a:pt x="10" y="14"/>
                </a:lnTo>
                <a:lnTo>
                  <a:pt x="12" y="2"/>
                </a:lnTo>
                <a:lnTo>
                  <a:pt x="4" y="0"/>
                </a:lnTo>
                <a:lnTo>
                  <a:pt x="6" y="1"/>
                </a:lnTo>
                <a:lnTo>
                  <a:pt x="0" y="11"/>
                </a:lnTo>
                <a:lnTo>
                  <a:pt x="1" y="12"/>
                </a:lnTo>
                <a:lnTo>
                  <a:pt x="2" y="12"/>
                </a:lnTo>
                <a:lnTo>
                  <a:pt x="0" y="11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83" name="Freeform 732"/>
          <p:cNvSpPr>
            <a:spLocks/>
          </p:cNvSpPr>
          <p:nvPr/>
        </p:nvSpPr>
        <p:spPr bwMode="auto">
          <a:xfrm>
            <a:off x="6958013" y="3695700"/>
            <a:ext cx="1587" cy="3175"/>
          </a:xfrm>
          <a:custGeom>
            <a:avLst/>
            <a:gdLst>
              <a:gd name="T0" fmla="*/ 0 w 14"/>
              <a:gd name="T1" fmla="*/ 2147483647 h 13"/>
              <a:gd name="T2" fmla="*/ 2147483647 w 14"/>
              <a:gd name="T3" fmla="*/ 2147483647 h 13"/>
              <a:gd name="T4" fmla="*/ 2147483647 w 14"/>
              <a:gd name="T5" fmla="*/ 2147483647 h 13"/>
              <a:gd name="T6" fmla="*/ 2147483647 w 14"/>
              <a:gd name="T7" fmla="*/ 2147483647 h 13"/>
              <a:gd name="T8" fmla="*/ 2147483647 w 14"/>
              <a:gd name="T9" fmla="*/ 0 h 13"/>
              <a:gd name="T10" fmla="*/ 2147483647 w 14"/>
              <a:gd name="T11" fmla="*/ 2147483647 h 13"/>
              <a:gd name="T12" fmla="*/ 0 w 14"/>
              <a:gd name="T13" fmla="*/ 2147483647 h 13"/>
              <a:gd name="T14" fmla="*/ 2147483647 w 14"/>
              <a:gd name="T15" fmla="*/ 2147483647 h 13"/>
              <a:gd name="T16" fmla="*/ 2147483647 w 14"/>
              <a:gd name="T17" fmla="*/ 2147483647 h 13"/>
              <a:gd name="T18" fmla="*/ 0 w 14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3"/>
              <a:gd name="T32" fmla="*/ 14 w 14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3">
                <a:moveTo>
                  <a:pt x="0" y="8"/>
                </a:moveTo>
                <a:lnTo>
                  <a:pt x="2" y="10"/>
                </a:lnTo>
                <a:lnTo>
                  <a:pt x="8" y="13"/>
                </a:lnTo>
                <a:lnTo>
                  <a:pt x="14" y="3"/>
                </a:lnTo>
                <a:lnTo>
                  <a:pt x="8" y="0"/>
                </a:lnTo>
                <a:lnTo>
                  <a:pt x="10" y="2"/>
                </a:lnTo>
                <a:lnTo>
                  <a:pt x="0" y="8"/>
                </a:lnTo>
                <a:lnTo>
                  <a:pt x="1" y="10"/>
                </a:lnTo>
                <a:lnTo>
                  <a:pt x="2" y="10"/>
                </a:lnTo>
                <a:lnTo>
                  <a:pt x="0" y="8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84" name="Freeform 733"/>
          <p:cNvSpPr>
            <a:spLocks/>
          </p:cNvSpPr>
          <p:nvPr/>
        </p:nvSpPr>
        <p:spPr bwMode="auto">
          <a:xfrm>
            <a:off x="6956425" y="3695700"/>
            <a:ext cx="3175" cy="1588"/>
          </a:xfrm>
          <a:custGeom>
            <a:avLst/>
            <a:gdLst>
              <a:gd name="T0" fmla="*/ 0 w 15"/>
              <a:gd name="T1" fmla="*/ 2147483647 h 12"/>
              <a:gd name="T2" fmla="*/ 2147483647 w 15"/>
              <a:gd name="T3" fmla="*/ 2147483647 h 12"/>
              <a:gd name="T4" fmla="*/ 2147483647 w 15"/>
              <a:gd name="T5" fmla="*/ 2147483647 h 12"/>
              <a:gd name="T6" fmla="*/ 2147483647 w 15"/>
              <a:gd name="T7" fmla="*/ 2147483647 h 12"/>
              <a:gd name="T8" fmla="*/ 2147483647 w 15"/>
              <a:gd name="T9" fmla="*/ 0 h 12"/>
              <a:gd name="T10" fmla="*/ 2147483647 w 15"/>
              <a:gd name="T11" fmla="*/ 2147483647 h 12"/>
              <a:gd name="T12" fmla="*/ 0 w 15"/>
              <a:gd name="T13" fmla="*/ 2147483647 h 12"/>
              <a:gd name="T14" fmla="*/ 0 w 15"/>
              <a:gd name="T15" fmla="*/ 2147483647 h 12"/>
              <a:gd name="T16" fmla="*/ 2147483647 w 15"/>
              <a:gd name="T17" fmla="*/ 2147483647 h 12"/>
              <a:gd name="T18" fmla="*/ 0 w 15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12"/>
              <a:gd name="T32" fmla="*/ 15 w 15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12">
                <a:moveTo>
                  <a:pt x="0" y="4"/>
                </a:moveTo>
                <a:lnTo>
                  <a:pt x="1" y="6"/>
                </a:lnTo>
                <a:lnTo>
                  <a:pt x="5" y="12"/>
                </a:lnTo>
                <a:lnTo>
                  <a:pt x="15" y="6"/>
                </a:lnTo>
                <a:lnTo>
                  <a:pt x="11" y="0"/>
                </a:lnTo>
                <a:lnTo>
                  <a:pt x="12" y="2"/>
                </a:lnTo>
                <a:lnTo>
                  <a:pt x="0" y="4"/>
                </a:lnTo>
                <a:lnTo>
                  <a:pt x="0" y="5"/>
                </a:lnTo>
                <a:lnTo>
                  <a:pt x="1" y="6"/>
                </a:lnTo>
                <a:lnTo>
                  <a:pt x="0" y="4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85" name="Freeform 734"/>
          <p:cNvSpPr>
            <a:spLocks/>
          </p:cNvSpPr>
          <p:nvPr/>
        </p:nvSpPr>
        <p:spPr bwMode="auto">
          <a:xfrm>
            <a:off x="6956425" y="3695700"/>
            <a:ext cx="1588" cy="1588"/>
          </a:xfrm>
          <a:custGeom>
            <a:avLst/>
            <a:gdLst>
              <a:gd name="T0" fmla="*/ 0 w 13"/>
              <a:gd name="T1" fmla="*/ 0 h 7"/>
              <a:gd name="T2" fmla="*/ 0 w 13"/>
              <a:gd name="T3" fmla="*/ 2147483647 h 7"/>
              <a:gd name="T4" fmla="*/ 2147483647 w 13"/>
              <a:gd name="T5" fmla="*/ 2147483647 h 7"/>
              <a:gd name="T6" fmla="*/ 2147483647 w 13"/>
              <a:gd name="T7" fmla="*/ 2147483647 h 7"/>
              <a:gd name="T8" fmla="*/ 2147483647 w 13"/>
              <a:gd name="T9" fmla="*/ 0 h 7"/>
              <a:gd name="T10" fmla="*/ 2147483647 w 13"/>
              <a:gd name="T11" fmla="*/ 2147483647 h 7"/>
              <a:gd name="T12" fmla="*/ 0 w 13"/>
              <a:gd name="T13" fmla="*/ 0 h 7"/>
              <a:gd name="T14" fmla="*/ 0 w 13"/>
              <a:gd name="T15" fmla="*/ 2147483647 h 7"/>
              <a:gd name="T16" fmla="*/ 0 w 13"/>
              <a:gd name="T17" fmla="*/ 2147483647 h 7"/>
              <a:gd name="T18" fmla="*/ 0 w 13"/>
              <a:gd name="T19" fmla="*/ 0 h 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3"/>
              <a:gd name="T31" fmla="*/ 0 h 7"/>
              <a:gd name="T32" fmla="*/ 13 w 13"/>
              <a:gd name="T33" fmla="*/ 7 h 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3" h="7">
                <a:moveTo>
                  <a:pt x="0" y="0"/>
                </a:moveTo>
                <a:lnTo>
                  <a:pt x="0" y="2"/>
                </a:lnTo>
                <a:lnTo>
                  <a:pt x="1" y="7"/>
                </a:lnTo>
                <a:lnTo>
                  <a:pt x="13" y="5"/>
                </a:lnTo>
                <a:lnTo>
                  <a:pt x="12" y="0"/>
                </a:lnTo>
                <a:lnTo>
                  <a:pt x="12" y="2"/>
                </a:lnTo>
                <a:lnTo>
                  <a:pt x="0" y="0"/>
                </a:lnTo>
                <a:lnTo>
                  <a:pt x="0" y="1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86" name="Freeform 735"/>
          <p:cNvSpPr>
            <a:spLocks/>
          </p:cNvSpPr>
          <p:nvPr/>
        </p:nvSpPr>
        <p:spPr bwMode="auto">
          <a:xfrm>
            <a:off x="6956425" y="3678238"/>
            <a:ext cx="4763" cy="17462"/>
          </a:xfrm>
          <a:custGeom>
            <a:avLst/>
            <a:gdLst>
              <a:gd name="T0" fmla="*/ 2147483647 w 24"/>
              <a:gd name="T1" fmla="*/ 0 h 137"/>
              <a:gd name="T2" fmla="*/ 2147483647 w 24"/>
              <a:gd name="T3" fmla="*/ 2147483647 h 137"/>
              <a:gd name="T4" fmla="*/ 0 w 24"/>
              <a:gd name="T5" fmla="*/ 2147483647 h 137"/>
              <a:gd name="T6" fmla="*/ 2147483647 w 24"/>
              <a:gd name="T7" fmla="*/ 2147483647 h 137"/>
              <a:gd name="T8" fmla="*/ 2147483647 w 24"/>
              <a:gd name="T9" fmla="*/ 2147483647 h 137"/>
              <a:gd name="T10" fmla="*/ 2147483647 w 24"/>
              <a:gd name="T11" fmla="*/ 2147483647 h 137"/>
              <a:gd name="T12" fmla="*/ 2147483647 w 24"/>
              <a:gd name="T13" fmla="*/ 0 h 137"/>
              <a:gd name="T14" fmla="*/ 2147483647 w 24"/>
              <a:gd name="T15" fmla="*/ 2147483647 h 137"/>
              <a:gd name="T16" fmla="*/ 2147483647 w 24"/>
              <a:gd name="T17" fmla="*/ 2147483647 h 137"/>
              <a:gd name="T18" fmla="*/ 2147483647 w 24"/>
              <a:gd name="T19" fmla="*/ 0 h 13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4"/>
              <a:gd name="T31" fmla="*/ 0 h 137"/>
              <a:gd name="T32" fmla="*/ 24 w 24"/>
              <a:gd name="T33" fmla="*/ 137 h 137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4" h="137">
                <a:moveTo>
                  <a:pt x="12" y="0"/>
                </a:moveTo>
                <a:lnTo>
                  <a:pt x="12" y="1"/>
                </a:lnTo>
                <a:lnTo>
                  <a:pt x="0" y="135"/>
                </a:lnTo>
                <a:lnTo>
                  <a:pt x="12" y="137"/>
                </a:lnTo>
                <a:lnTo>
                  <a:pt x="24" y="3"/>
                </a:lnTo>
                <a:lnTo>
                  <a:pt x="24" y="4"/>
                </a:lnTo>
                <a:lnTo>
                  <a:pt x="12" y="0"/>
                </a:lnTo>
                <a:lnTo>
                  <a:pt x="12" y="1"/>
                </a:lnTo>
                <a:lnTo>
                  <a:pt x="12" y="0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87" name="Freeform 736"/>
          <p:cNvSpPr>
            <a:spLocks/>
          </p:cNvSpPr>
          <p:nvPr/>
        </p:nvSpPr>
        <p:spPr bwMode="auto">
          <a:xfrm>
            <a:off x="6958013" y="3676650"/>
            <a:ext cx="3175" cy="1588"/>
          </a:xfrm>
          <a:custGeom>
            <a:avLst/>
            <a:gdLst>
              <a:gd name="T0" fmla="*/ 2147483647 w 14"/>
              <a:gd name="T1" fmla="*/ 0 h 11"/>
              <a:gd name="T2" fmla="*/ 2147483647 w 14"/>
              <a:gd name="T3" fmla="*/ 2147483647 h 11"/>
              <a:gd name="T4" fmla="*/ 0 w 14"/>
              <a:gd name="T5" fmla="*/ 2147483647 h 11"/>
              <a:gd name="T6" fmla="*/ 2147483647 w 14"/>
              <a:gd name="T7" fmla="*/ 2147483647 h 11"/>
              <a:gd name="T8" fmla="*/ 2147483647 w 14"/>
              <a:gd name="T9" fmla="*/ 2147483647 h 11"/>
              <a:gd name="T10" fmla="*/ 2147483647 w 14"/>
              <a:gd name="T11" fmla="*/ 2147483647 h 11"/>
              <a:gd name="T12" fmla="*/ 2147483647 w 14"/>
              <a:gd name="T13" fmla="*/ 0 h 11"/>
              <a:gd name="T14" fmla="*/ 2147483647 w 14"/>
              <a:gd name="T15" fmla="*/ 2147483647 h 11"/>
              <a:gd name="T16" fmla="*/ 2147483647 w 14"/>
              <a:gd name="T17" fmla="*/ 2147483647 h 11"/>
              <a:gd name="T18" fmla="*/ 2147483647 w 14"/>
              <a:gd name="T19" fmla="*/ 0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1"/>
              <a:gd name="T32" fmla="*/ 14 w 14"/>
              <a:gd name="T33" fmla="*/ 11 h 1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1">
                <a:moveTo>
                  <a:pt x="4" y="0"/>
                </a:moveTo>
                <a:lnTo>
                  <a:pt x="2" y="2"/>
                </a:lnTo>
                <a:lnTo>
                  <a:pt x="0" y="7"/>
                </a:lnTo>
                <a:lnTo>
                  <a:pt x="12" y="11"/>
                </a:lnTo>
                <a:lnTo>
                  <a:pt x="14" y="6"/>
                </a:lnTo>
                <a:lnTo>
                  <a:pt x="12" y="8"/>
                </a:lnTo>
                <a:lnTo>
                  <a:pt x="4" y="0"/>
                </a:lnTo>
                <a:lnTo>
                  <a:pt x="3" y="1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88" name="Freeform 737"/>
          <p:cNvSpPr>
            <a:spLocks/>
          </p:cNvSpPr>
          <p:nvPr/>
        </p:nvSpPr>
        <p:spPr bwMode="auto">
          <a:xfrm>
            <a:off x="6959600" y="3675063"/>
            <a:ext cx="1588" cy="3175"/>
          </a:xfrm>
          <a:custGeom>
            <a:avLst/>
            <a:gdLst>
              <a:gd name="T0" fmla="*/ 2147483647 w 12"/>
              <a:gd name="T1" fmla="*/ 0 h 14"/>
              <a:gd name="T2" fmla="*/ 2147483647 w 12"/>
              <a:gd name="T3" fmla="*/ 2147483647 h 14"/>
              <a:gd name="T4" fmla="*/ 0 w 12"/>
              <a:gd name="T5" fmla="*/ 2147483647 h 14"/>
              <a:gd name="T6" fmla="*/ 2147483647 w 12"/>
              <a:gd name="T7" fmla="*/ 2147483647 h 14"/>
              <a:gd name="T8" fmla="*/ 2147483647 w 12"/>
              <a:gd name="T9" fmla="*/ 2147483647 h 14"/>
              <a:gd name="T10" fmla="*/ 2147483647 w 12"/>
              <a:gd name="T11" fmla="*/ 2147483647 h 14"/>
              <a:gd name="T12" fmla="*/ 2147483647 w 12"/>
              <a:gd name="T13" fmla="*/ 0 h 14"/>
              <a:gd name="T14" fmla="*/ 2147483647 w 12"/>
              <a:gd name="T15" fmla="*/ 2147483647 h 14"/>
              <a:gd name="T16" fmla="*/ 2147483647 w 12"/>
              <a:gd name="T17" fmla="*/ 2147483647 h 14"/>
              <a:gd name="T18" fmla="*/ 2147483647 w 12"/>
              <a:gd name="T19" fmla="*/ 0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4"/>
              <a:gd name="T32" fmla="*/ 12 w 12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4">
                <a:moveTo>
                  <a:pt x="6" y="0"/>
                </a:moveTo>
                <a:lnTo>
                  <a:pt x="4" y="2"/>
                </a:lnTo>
                <a:lnTo>
                  <a:pt x="0" y="6"/>
                </a:lnTo>
                <a:lnTo>
                  <a:pt x="8" y="14"/>
                </a:lnTo>
                <a:lnTo>
                  <a:pt x="12" y="10"/>
                </a:lnTo>
                <a:lnTo>
                  <a:pt x="10" y="12"/>
                </a:lnTo>
                <a:lnTo>
                  <a:pt x="6" y="0"/>
                </a:lnTo>
                <a:lnTo>
                  <a:pt x="5" y="1"/>
                </a:lnTo>
                <a:lnTo>
                  <a:pt x="4" y="2"/>
                </a:lnTo>
                <a:lnTo>
                  <a:pt x="6" y="0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89" name="Freeform 738"/>
          <p:cNvSpPr>
            <a:spLocks/>
          </p:cNvSpPr>
          <p:nvPr/>
        </p:nvSpPr>
        <p:spPr bwMode="auto">
          <a:xfrm>
            <a:off x="6959600" y="3675063"/>
            <a:ext cx="1588" cy="1587"/>
          </a:xfrm>
          <a:custGeom>
            <a:avLst/>
            <a:gdLst>
              <a:gd name="T0" fmla="*/ 2147483647 w 11"/>
              <a:gd name="T1" fmla="*/ 0 h 14"/>
              <a:gd name="T2" fmla="*/ 2147483647 w 11"/>
              <a:gd name="T3" fmla="*/ 0 h 14"/>
              <a:gd name="T4" fmla="*/ 0 w 11"/>
              <a:gd name="T5" fmla="*/ 2147483647 h 14"/>
              <a:gd name="T6" fmla="*/ 2147483647 w 11"/>
              <a:gd name="T7" fmla="*/ 2147483647 h 14"/>
              <a:gd name="T8" fmla="*/ 2147483647 w 11"/>
              <a:gd name="T9" fmla="*/ 2147483647 h 14"/>
              <a:gd name="T10" fmla="*/ 2147483647 w 11"/>
              <a:gd name="T11" fmla="*/ 2147483647 h 14"/>
              <a:gd name="T12" fmla="*/ 2147483647 w 11"/>
              <a:gd name="T13" fmla="*/ 0 h 14"/>
              <a:gd name="T14" fmla="*/ 2147483647 w 11"/>
              <a:gd name="T15" fmla="*/ 0 h 14"/>
              <a:gd name="T16" fmla="*/ 2147483647 w 11"/>
              <a:gd name="T17" fmla="*/ 0 h 14"/>
              <a:gd name="T18" fmla="*/ 2147483647 w 11"/>
              <a:gd name="T19" fmla="*/ 0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1"/>
              <a:gd name="T31" fmla="*/ 0 h 14"/>
              <a:gd name="T32" fmla="*/ 11 w 11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1" h="14">
                <a:moveTo>
                  <a:pt x="7" y="0"/>
                </a:moveTo>
                <a:lnTo>
                  <a:pt x="6" y="0"/>
                </a:lnTo>
                <a:lnTo>
                  <a:pt x="0" y="2"/>
                </a:lnTo>
                <a:lnTo>
                  <a:pt x="4" y="14"/>
                </a:lnTo>
                <a:lnTo>
                  <a:pt x="11" y="12"/>
                </a:lnTo>
                <a:lnTo>
                  <a:pt x="10" y="12"/>
                </a:lnTo>
                <a:lnTo>
                  <a:pt x="7" y="0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90" name="Freeform 739"/>
          <p:cNvSpPr>
            <a:spLocks/>
          </p:cNvSpPr>
          <p:nvPr/>
        </p:nvSpPr>
        <p:spPr bwMode="auto">
          <a:xfrm>
            <a:off x="6961188" y="3675063"/>
            <a:ext cx="1587" cy="1587"/>
          </a:xfrm>
          <a:custGeom>
            <a:avLst/>
            <a:gdLst>
              <a:gd name="T0" fmla="*/ 2147483647 w 10"/>
              <a:gd name="T1" fmla="*/ 0 h 14"/>
              <a:gd name="T2" fmla="*/ 2147483647 w 10"/>
              <a:gd name="T3" fmla="*/ 0 h 14"/>
              <a:gd name="T4" fmla="*/ 0 w 10"/>
              <a:gd name="T5" fmla="*/ 2147483647 h 14"/>
              <a:gd name="T6" fmla="*/ 2147483647 w 10"/>
              <a:gd name="T7" fmla="*/ 2147483647 h 14"/>
              <a:gd name="T8" fmla="*/ 2147483647 w 10"/>
              <a:gd name="T9" fmla="*/ 2147483647 h 14"/>
              <a:gd name="T10" fmla="*/ 2147483647 w 10"/>
              <a:gd name="T11" fmla="*/ 2147483647 h 14"/>
              <a:gd name="T12" fmla="*/ 2147483647 w 10"/>
              <a:gd name="T13" fmla="*/ 0 h 14"/>
              <a:gd name="T14" fmla="*/ 2147483647 w 10"/>
              <a:gd name="T15" fmla="*/ 0 h 14"/>
              <a:gd name="T16" fmla="*/ 2147483647 w 10"/>
              <a:gd name="T17" fmla="*/ 0 h 14"/>
              <a:gd name="T18" fmla="*/ 2147483647 w 10"/>
              <a:gd name="T19" fmla="*/ 0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0"/>
              <a:gd name="T31" fmla="*/ 0 h 14"/>
              <a:gd name="T32" fmla="*/ 10 w 10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0" h="14">
                <a:moveTo>
                  <a:pt x="10" y="0"/>
                </a:moveTo>
                <a:lnTo>
                  <a:pt x="8" y="0"/>
                </a:lnTo>
                <a:lnTo>
                  <a:pt x="0" y="2"/>
                </a:lnTo>
                <a:lnTo>
                  <a:pt x="3" y="14"/>
                </a:lnTo>
                <a:lnTo>
                  <a:pt x="10" y="13"/>
                </a:lnTo>
                <a:lnTo>
                  <a:pt x="8" y="13"/>
                </a:lnTo>
                <a:lnTo>
                  <a:pt x="10" y="0"/>
                </a:lnTo>
                <a:lnTo>
                  <a:pt x="9" y="0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E0E8E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91" name="Freeform 741"/>
          <p:cNvSpPr>
            <a:spLocks/>
          </p:cNvSpPr>
          <p:nvPr/>
        </p:nvSpPr>
        <p:spPr bwMode="auto">
          <a:xfrm>
            <a:off x="7077075" y="3683000"/>
            <a:ext cx="1588" cy="1588"/>
          </a:xfrm>
          <a:custGeom>
            <a:avLst/>
            <a:gdLst>
              <a:gd name="T0" fmla="*/ 2147483647 w 11"/>
              <a:gd name="T1" fmla="*/ 2147483647 h 14"/>
              <a:gd name="T2" fmla="*/ 2147483647 w 11"/>
              <a:gd name="T3" fmla="*/ 2147483647 h 14"/>
              <a:gd name="T4" fmla="*/ 2147483647 w 11"/>
              <a:gd name="T5" fmla="*/ 0 h 14"/>
              <a:gd name="T6" fmla="*/ 0 w 11"/>
              <a:gd name="T7" fmla="*/ 2147483647 h 14"/>
              <a:gd name="T8" fmla="*/ 2147483647 w 11"/>
              <a:gd name="T9" fmla="*/ 2147483647 h 14"/>
              <a:gd name="T10" fmla="*/ 2147483647 w 11"/>
              <a:gd name="T11" fmla="*/ 2147483647 h 14"/>
              <a:gd name="T12" fmla="*/ 2147483647 w 11"/>
              <a:gd name="T13" fmla="*/ 2147483647 h 14"/>
              <a:gd name="T14" fmla="*/ 2147483647 w 11"/>
              <a:gd name="T15" fmla="*/ 2147483647 h 14"/>
              <a:gd name="T16" fmla="*/ 2147483647 w 11"/>
              <a:gd name="T17" fmla="*/ 2147483647 h 14"/>
              <a:gd name="T18" fmla="*/ 2147483647 w 11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1"/>
              <a:gd name="T31" fmla="*/ 0 h 14"/>
              <a:gd name="T32" fmla="*/ 11 w 11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1" h="14">
                <a:moveTo>
                  <a:pt x="11" y="3"/>
                </a:moveTo>
                <a:lnTo>
                  <a:pt x="9" y="2"/>
                </a:lnTo>
                <a:lnTo>
                  <a:pt x="2" y="0"/>
                </a:lnTo>
                <a:lnTo>
                  <a:pt x="0" y="13"/>
                </a:lnTo>
                <a:lnTo>
                  <a:pt x="7" y="14"/>
                </a:lnTo>
                <a:lnTo>
                  <a:pt x="5" y="13"/>
                </a:lnTo>
                <a:lnTo>
                  <a:pt x="11" y="3"/>
                </a:lnTo>
                <a:lnTo>
                  <a:pt x="10" y="2"/>
                </a:lnTo>
                <a:lnTo>
                  <a:pt x="9" y="2"/>
                </a:lnTo>
                <a:lnTo>
                  <a:pt x="11" y="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92" name="Freeform 742"/>
          <p:cNvSpPr>
            <a:spLocks/>
          </p:cNvSpPr>
          <p:nvPr/>
        </p:nvSpPr>
        <p:spPr bwMode="auto">
          <a:xfrm>
            <a:off x="7077075" y="3683000"/>
            <a:ext cx="3175" cy="3175"/>
          </a:xfrm>
          <a:custGeom>
            <a:avLst/>
            <a:gdLst>
              <a:gd name="T0" fmla="*/ 2147483647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0 h 14"/>
              <a:gd name="T6" fmla="*/ 0 w 14"/>
              <a:gd name="T7" fmla="*/ 2147483647 h 14"/>
              <a:gd name="T8" fmla="*/ 2147483647 w 14"/>
              <a:gd name="T9" fmla="*/ 2147483647 h 14"/>
              <a:gd name="T10" fmla="*/ 2147483647 w 14"/>
              <a:gd name="T11" fmla="*/ 2147483647 h 14"/>
              <a:gd name="T12" fmla="*/ 2147483647 w 14"/>
              <a:gd name="T13" fmla="*/ 2147483647 h 14"/>
              <a:gd name="T14" fmla="*/ 2147483647 w 14"/>
              <a:gd name="T15" fmla="*/ 2147483647 h 14"/>
              <a:gd name="T16" fmla="*/ 2147483647 w 14"/>
              <a:gd name="T17" fmla="*/ 2147483647 h 14"/>
              <a:gd name="T18" fmla="*/ 2147483647 w 14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4"/>
              <a:gd name="T32" fmla="*/ 14 w 14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4">
                <a:moveTo>
                  <a:pt x="14" y="5"/>
                </a:moveTo>
                <a:lnTo>
                  <a:pt x="12" y="4"/>
                </a:lnTo>
                <a:lnTo>
                  <a:pt x="6" y="0"/>
                </a:lnTo>
                <a:lnTo>
                  <a:pt x="0" y="10"/>
                </a:lnTo>
                <a:lnTo>
                  <a:pt x="6" y="14"/>
                </a:lnTo>
                <a:lnTo>
                  <a:pt x="4" y="13"/>
                </a:lnTo>
                <a:lnTo>
                  <a:pt x="14" y="5"/>
                </a:lnTo>
                <a:lnTo>
                  <a:pt x="13" y="5"/>
                </a:lnTo>
                <a:lnTo>
                  <a:pt x="12" y="4"/>
                </a:lnTo>
                <a:lnTo>
                  <a:pt x="14" y="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93" name="Freeform 743"/>
          <p:cNvSpPr>
            <a:spLocks/>
          </p:cNvSpPr>
          <p:nvPr/>
        </p:nvSpPr>
        <p:spPr bwMode="auto">
          <a:xfrm>
            <a:off x="7078663" y="3684588"/>
            <a:ext cx="1587" cy="1587"/>
          </a:xfrm>
          <a:custGeom>
            <a:avLst/>
            <a:gdLst>
              <a:gd name="T0" fmla="*/ 2147483647 w 16"/>
              <a:gd name="T1" fmla="*/ 2147483647 h 13"/>
              <a:gd name="T2" fmla="*/ 2147483647 w 16"/>
              <a:gd name="T3" fmla="*/ 2147483647 h 13"/>
              <a:gd name="T4" fmla="*/ 2147483647 w 16"/>
              <a:gd name="T5" fmla="*/ 0 h 13"/>
              <a:gd name="T6" fmla="*/ 0 w 16"/>
              <a:gd name="T7" fmla="*/ 2147483647 h 13"/>
              <a:gd name="T8" fmla="*/ 2147483647 w 16"/>
              <a:gd name="T9" fmla="*/ 2147483647 h 13"/>
              <a:gd name="T10" fmla="*/ 2147483647 w 16"/>
              <a:gd name="T11" fmla="*/ 2147483647 h 13"/>
              <a:gd name="T12" fmla="*/ 2147483647 w 16"/>
              <a:gd name="T13" fmla="*/ 2147483647 h 13"/>
              <a:gd name="T14" fmla="*/ 2147483647 w 16"/>
              <a:gd name="T15" fmla="*/ 2147483647 h 13"/>
              <a:gd name="T16" fmla="*/ 2147483647 w 16"/>
              <a:gd name="T17" fmla="*/ 2147483647 h 13"/>
              <a:gd name="T18" fmla="*/ 2147483647 w 16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6"/>
              <a:gd name="T31" fmla="*/ 0 h 13"/>
              <a:gd name="T32" fmla="*/ 16 w 16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6" h="13">
                <a:moveTo>
                  <a:pt x="16" y="7"/>
                </a:moveTo>
                <a:lnTo>
                  <a:pt x="15" y="5"/>
                </a:lnTo>
                <a:lnTo>
                  <a:pt x="10" y="0"/>
                </a:lnTo>
                <a:lnTo>
                  <a:pt x="0" y="8"/>
                </a:lnTo>
                <a:lnTo>
                  <a:pt x="4" y="13"/>
                </a:lnTo>
                <a:lnTo>
                  <a:pt x="3" y="11"/>
                </a:lnTo>
                <a:lnTo>
                  <a:pt x="16" y="7"/>
                </a:lnTo>
                <a:lnTo>
                  <a:pt x="15" y="6"/>
                </a:lnTo>
                <a:lnTo>
                  <a:pt x="15" y="5"/>
                </a:lnTo>
                <a:lnTo>
                  <a:pt x="16" y="7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94" name="Freeform 744"/>
          <p:cNvSpPr>
            <a:spLocks/>
          </p:cNvSpPr>
          <p:nvPr/>
        </p:nvSpPr>
        <p:spPr bwMode="auto">
          <a:xfrm>
            <a:off x="7078663" y="3684588"/>
            <a:ext cx="1587" cy="1587"/>
          </a:xfrm>
          <a:custGeom>
            <a:avLst/>
            <a:gdLst>
              <a:gd name="T0" fmla="*/ 2147483647 w 15"/>
              <a:gd name="T1" fmla="*/ 2147483647 h 11"/>
              <a:gd name="T2" fmla="*/ 2147483647 w 15"/>
              <a:gd name="T3" fmla="*/ 2147483647 h 11"/>
              <a:gd name="T4" fmla="*/ 2147483647 w 15"/>
              <a:gd name="T5" fmla="*/ 0 h 11"/>
              <a:gd name="T6" fmla="*/ 0 w 15"/>
              <a:gd name="T7" fmla="*/ 2147483647 h 11"/>
              <a:gd name="T8" fmla="*/ 2147483647 w 15"/>
              <a:gd name="T9" fmla="*/ 2147483647 h 11"/>
              <a:gd name="T10" fmla="*/ 2147483647 w 15"/>
              <a:gd name="T11" fmla="*/ 2147483647 h 11"/>
              <a:gd name="T12" fmla="*/ 2147483647 w 15"/>
              <a:gd name="T13" fmla="*/ 2147483647 h 11"/>
              <a:gd name="T14" fmla="*/ 2147483647 w 15"/>
              <a:gd name="T15" fmla="*/ 2147483647 h 11"/>
              <a:gd name="T16" fmla="*/ 2147483647 w 15"/>
              <a:gd name="T17" fmla="*/ 2147483647 h 11"/>
              <a:gd name="T18" fmla="*/ 2147483647 w 15"/>
              <a:gd name="T19" fmla="*/ 2147483647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11"/>
              <a:gd name="T32" fmla="*/ 15 w 15"/>
              <a:gd name="T33" fmla="*/ 11 h 1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11">
                <a:moveTo>
                  <a:pt x="15" y="10"/>
                </a:moveTo>
                <a:lnTo>
                  <a:pt x="15" y="7"/>
                </a:lnTo>
                <a:lnTo>
                  <a:pt x="13" y="0"/>
                </a:lnTo>
                <a:lnTo>
                  <a:pt x="0" y="4"/>
                </a:lnTo>
                <a:lnTo>
                  <a:pt x="2" y="11"/>
                </a:lnTo>
                <a:lnTo>
                  <a:pt x="2" y="8"/>
                </a:lnTo>
                <a:lnTo>
                  <a:pt x="15" y="10"/>
                </a:lnTo>
                <a:lnTo>
                  <a:pt x="15" y="9"/>
                </a:lnTo>
                <a:lnTo>
                  <a:pt x="15" y="7"/>
                </a:lnTo>
                <a:lnTo>
                  <a:pt x="15" y="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95" name="Freeform 745"/>
          <p:cNvSpPr>
            <a:spLocks/>
          </p:cNvSpPr>
          <p:nvPr/>
        </p:nvSpPr>
        <p:spPr bwMode="auto">
          <a:xfrm>
            <a:off x="7073900" y="3686175"/>
            <a:ext cx="6350" cy="17463"/>
          </a:xfrm>
          <a:custGeom>
            <a:avLst/>
            <a:gdLst>
              <a:gd name="T0" fmla="*/ 2147483647 w 39"/>
              <a:gd name="T1" fmla="*/ 2147483647 h 134"/>
              <a:gd name="T2" fmla="*/ 2147483647 w 39"/>
              <a:gd name="T3" fmla="*/ 2147483647 h 134"/>
              <a:gd name="T4" fmla="*/ 2147483647 w 39"/>
              <a:gd name="T5" fmla="*/ 2147483647 h 134"/>
              <a:gd name="T6" fmla="*/ 2147483647 w 39"/>
              <a:gd name="T7" fmla="*/ 0 h 134"/>
              <a:gd name="T8" fmla="*/ 0 w 39"/>
              <a:gd name="T9" fmla="*/ 2147483647 h 134"/>
              <a:gd name="T10" fmla="*/ 2147483647 w 39"/>
              <a:gd name="T11" fmla="*/ 2147483647 h 134"/>
              <a:gd name="T12" fmla="*/ 2147483647 w 39"/>
              <a:gd name="T13" fmla="*/ 2147483647 h 134"/>
              <a:gd name="T14" fmla="*/ 2147483647 w 39"/>
              <a:gd name="T15" fmla="*/ 2147483647 h 134"/>
              <a:gd name="T16" fmla="*/ 2147483647 w 39"/>
              <a:gd name="T17" fmla="*/ 2147483647 h 134"/>
              <a:gd name="T18" fmla="*/ 2147483647 w 39"/>
              <a:gd name="T19" fmla="*/ 2147483647 h 1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9"/>
              <a:gd name="T31" fmla="*/ 0 h 134"/>
              <a:gd name="T32" fmla="*/ 39 w 39"/>
              <a:gd name="T33" fmla="*/ 134 h 13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9" h="134">
                <a:moveTo>
                  <a:pt x="11" y="134"/>
                </a:moveTo>
                <a:lnTo>
                  <a:pt x="12" y="131"/>
                </a:lnTo>
                <a:lnTo>
                  <a:pt x="39" y="2"/>
                </a:lnTo>
                <a:lnTo>
                  <a:pt x="26" y="0"/>
                </a:lnTo>
                <a:lnTo>
                  <a:pt x="0" y="129"/>
                </a:lnTo>
                <a:lnTo>
                  <a:pt x="1" y="125"/>
                </a:lnTo>
                <a:lnTo>
                  <a:pt x="11" y="134"/>
                </a:lnTo>
                <a:lnTo>
                  <a:pt x="12" y="133"/>
                </a:lnTo>
                <a:lnTo>
                  <a:pt x="12" y="131"/>
                </a:lnTo>
                <a:lnTo>
                  <a:pt x="11" y="13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96" name="Freeform 746"/>
          <p:cNvSpPr>
            <a:spLocks/>
          </p:cNvSpPr>
          <p:nvPr/>
        </p:nvSpPr>
        <p:spPr bwMode="auto">
          <a:xfrm>
            <a:off x="7073900" y="3702050"/>
            <a:ext cx="3175" cy="3175"/>
          </a:xfrm>
          <a:custGeom>
            <a:avLst/>
            <a:gdLst>
              <a:gd name="T0" fmla="*/ 2147483647 w 13"/>
              <a:gd name="T1" fmla="*/ 2147483647 h 14"/>
              <a:gd name="T2" fmla="*/ 2147483647 w 13"/>
              <a:gd name="T3" fmla="*/ 2147483647 h 14"/>
              <a:gd name="T4" fmla="*/ 2147483647 w 13"/>
              <a:gd name="T5" fmla="*/ 2147483647 h 14"/>
              <a:gd name="T6" fmla="*/ 2147483647 w 13"/>
              <a:gd name="T7" fmla="*/ 0 h 14"/>
              <a:gd name="T8" fmla="*/ 0 w 13"/>
              <a:gd name="T9" fmla="*/ 2147483647 h 14"/>
              <a:gd name="T10" fmla="*/ 2147483647 w 13"/>
              <a:gd name="T11" fmla="*/ 2147483647 h 14"/>
              <a:gd name="T12" fmla="*/ 2147483647 w 13"/>
              <a:gd name="T13" fmla="*/ 2147483647 h 14"/>
              <a:gd name="T14" fmla="*/ 2147483647 w 13"/>
              <a:gd name="T15" fmla="*/ 2147483647 h 14"/>
              <a:gd name="T16" fmla="*/ 2147483647 w 13"/>
              <a:gd name="T17" fmla="*/ 2147483647 h 14"/>
              <a:gd name="T18" fmla="*/ 2147483647 w 13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3"/>
              <a:gd name="T31" fmla="*/ 0 h 14"/>
              <a:gd name="T32" fmla="*/ 13 w 13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3" h="14">
                <a:moveTo>
                  <a:pt x="9" y="14"/>
                </a:moveTo>
                <a:lnTo>
                  <a:pt x="10" y="13"/>
                </a:lnTo>
                <a:lnTo>
                  <a:pt x="13" y="9"/>
                </a:lnTo>
                <a:lnTo>
                  <a:pt x="3" y="0"/>
                </a:lnTo>
                <a:lnTo>
                  <a:pt x="0" y="5"/>
                </a:lnTo>
                <a:lnTo>
                  <a:pt x="1" y="4"/>
                </a:lnTo>
                <a:lnTo>
                  <a:pt x="9" y="14"/>
                </a:lnTo>
                <a:lnTo>
                  <a:pt x="9" y="13"/>
                </a:lnTo>
                <a:lnTo>
                  <a:pt x="10" y="13"/>
                </a:lnTo>
                <a:lnTo>
                  <a:pt x="9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97" name="Freeform 747"/>
          <p:cNvSpPr>
            <a:spLocks/>
          </p:cNvSpPr>
          <p:nvPr/>
        </p:nvSpPr>
        <p:spPr bwMode="auto">
          <a:xfrm>
            <a:off x="7073900" y="3703638"/>
            <a:ext cx="1588" cy="1587"/>
          </a:xfrm>
          <a:custGeom>
            <a:avLst/>
            <a:gdLst>
              <a:gd name="T0" fmla="*/ 2147483647 w 13"/>
              <a:gd name="T1" fmla="*/ 2147483647 h 14"/>
              <a:gd name="T2" fmla="*/ 2147483647 w 13"/>
              <a:gd name="T3" fmla="*/ 2147483647 h 14"/>
              <a:gd name="T4" fmla="*/ 2147483647 w 13"/>
              <a:gd name="T5" fmla="*/ 2147483647 h 14"/>
              <a:gd name="T6" fmla="*/ 2147483647 w 13"/>
              <a:gd name="T7" fmla="*/ 0 h 14"/>
              <a:gd name="T8" fmla="*/ 0 w 13"/>
              <a:gd name="T9" fmla="*/ 2147483647 h 14"/>
              <a:gd name="T10" fmla="*/ 2147483647 w 13"/>
              <a:gd name="T11" fmla="*/ 2147483647 h 14"/>
              <a:gd name="T12" fmla="*/ 2147483647 w 13"/>
              <a:gd name="T13" fmla="*/ 2147483647 h 14"/>
              <a:gd name="T14" fmla="*/ 2147483647 w 13"/>
              <a:gd name="T15" fmla="*/ 2147483647 h 14"/>
              <a:gd name="T16" fmla="*/ 2147483647 w 13"/>
              <a:gd name="T17" fmla="*/ 2147483647 h 14"/>
              <a:gd name="T18" fmla="*/ 2147483647 w 13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3"/>
              <a:gd name="T31" fmla="*/ 0 h 14"/>
              <a:gd name="T32" fmla="*/ 13 w 13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3" h="14">
                <a:moveTo>
                  <a:pt x="7" y="14"/>
                </a:moveTo>
                <a:lnTo>
                  <a:pt x="8" y="14"/>
                </a:lnTo>
                <a:lnTo>
                  <a:pt x="13" y="10"/>
                </a:lnTo>
                <a:lnTo>
                  <a:pt x="5" y="0"/>
                </a:lnTo>
                <a:lnTo>
                  <a:pt x="0" y="4"/>
                </a:lnTo>
                <a:lnTo>
                  <a:pt x="1" y="4"/>
                </a:lnTo>
                <a:lnTo>
                  <a:pt x="7" y="14"/>
                </a:lnTo>
                <a:lnTo>
                  <a:pt x="8" y="14"/>
                </a:lnTo>
                <a:lnTo>
                  <a:pt x="7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98" name="Freeform 748"/>
          <p:cNvSpPr>
            <a:spLocks/>
          </p:cNvSpPr>
          <p:nvPr/>
        </p:nvSpPr>
        <p:spPr bwMode="auto">
          <a:xfrm>
            <a:off x="7072313" y="3703638"/>
            <a:ext cx="3175" cy="1587"/>
          </a:xfrm>
          <a:custGeom>
            <a:avLst/>
            <a:gdLst>
              <a:gd name="T0" fmla="*/ 2147483647 w 11"/>
              <a:gd name="T1" fmla="*/ 2147483647 h 14"/>
              <a:gd name="T2" fmla="*/ 2147483647 w 11"/>
              <a:gd name="T3" fmla="*/ 2147483647 h 14"/>
              <a:gd name="T4" fmla="*/ 2147483647 w 11"/>
              <a:gd name="T5" fmla="*/ 2147483647 h 14"/>
              <a:gd name="T6" fmla="*/ 2147483647 w 11"/>
              <a:gd name="T7" fmla="*/ 0 h 14"/>
              <a:gd name="T8" fmla="*/ 0 w 11"/>
              <a:gd name="T9" fmla="*/ 2147483647 h 14"/>
              <a:gd name="T10" fmla="*/ 2147483647 w 11"/>
              <a:gd name="T11" fmla="*/ 2147483647 h 14"/>
              <a:gd name="T12" fmla="*/ 2147483647 w 11"/>
              <a:gd name="T13" fmla="*/ 2147483647 h 14"/>
              <a:gd name="T14" fmla="*/ 2147483647 w 11"/>
              <a:gd name="T15" fmla="*/ 2147483647 h 14"/>
              <a:gd name="T16" fmla="*/ 2147483647 w 11"/>
              <a:gd name="T17" fmla="*/ 2147483647 h 14"/>
              <a:gd name="T18" fmla="*/ 2147483647 w 11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1"/>
              <a:gd name="T31" fmla="*/ 0 h 14"/>
              <a:gd name="T32" fmla="*/ 11 w 11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1" h="14">
                <a:moveTo>
                  <a:pt x="4" y="14"/>
                </a:moveTo>
                <a:lnTo>
                  <a:pt x="6" y="13"/>
                </a:lnTo>
                <a:lnTo>
                  <a:pt x="11" y="10"/>
                </a:lnTo>
                <a:lnTo>
                  <a:pt x="5" y="0"/>
                </a:lnTo>
                <a:lnTo>
                  <a:pt x="0" y="3"/>
                </a:lnTo>
                <a:lnTo>
                  <a:pt x="2" y="2"/>
                </a:lnTo>
                <a:lnTo>
                  <a:pt x="4" y="14"/>
                </a:lnTo>
                <a:lnTo>
                  <a:pt x="5" y="14"/>
                </a:lnTo>
                <a:lnTo>
                  <a:pt x="6" y="13"/>
                </a:lnTo>
                <a:lnTo>
                  <a:pt x="4" y="1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899" name="Freeform 749"/>
          <p:cNvSpPr>
            <a:spLocks/>
          </p:cNvSpPr>
          <p:nvPr/>
        </p:nvSpPr>
        <p:spPr bwMode="auto">
          <a:xfrm>
            <a:off x="7072313" y="3703638"/>
            <a:ext cx="1587" cy="1587"/>
          </a:xfrm>
          <a:custGeom>
            <a:avLst/>
            <a:gdLst>
              <a:gd name="T0" fmla="*/ 2147483647 w 8"/>
              <a:gd name="T1" fmla="*/ 2147483647 h 13"/>
              <a:gd name="T2" fmla="*/ 2147483647 w 8"/>
              <a:gd name="T3" fmla="*/ 2147483647 h 13"/>
              <a:gd name="T4" fmla="*/ 2147483647 w 8"/>
              <a:gd name="T5" fmla="*/ 2147483647 h 13"/>
              <a:gd name="T6" fmla="*/ 2147483647 w 8"/>
              <a:gd name="T7" fmla="*/ 0 h 13"/>
              <a:gd name="T8" fmla="*/ 0 w 8"/>
              <a:gd name="T9" fmla="*/ 2147483647 h 13"/>
              <a:gd name="T10" fmla="*/ 2147483647 w 8"/>
              <a:gd name="T11" fmla="*/ 2147483647 h 13"/>
              <a:gd name="T12" fmla="*/ 2147483647 w 8"/>
              <a:gd name="T13" fmla="*/ 2147483647 h 13"/>
              <a:gd name="T14" fmla="*/ 2147483647 w 8"/>
              <a:gd name="T15" fmla="*/ 2147483647 h 13"/>
              <a:gd name="T16" fmla="*/ 2147483647 w 8"/>
              <a:gd name="T17" fmla="*/ 2147483647 h 13"/>
              <a:gd name="T18" fmla="*/ 2147483647 w 8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13"/>
              <a:gd name="T32" fmla="*/ 8 w 8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13">
                <a:moveTo>
                  <a:pt x="1" y="13"/>
                </a:moveTo>
                <a:lnTo>
                  <a:pt x="2" y="13"/>
                </a:lnTo>
                <a:lnTo>
                  <a:pt x="8" y="12"/>
                </a:lnTo>
                <a:lnTo>
                  <a:pt x="6" y="0"/>
                </a:lnTo>
                <a:lnTo>
                  <a:pt x="0" y="1"/>
                </a:lnTo>
                <a:lnTo>
                  <a:pt x="1" y="1"/>
                </a:lnTo>
                <a:lnTo>
                  <a:pt x="1" y="13"/>
                </a:lnTo>
                <a:lnTo>
                  <a:pt x="2" y="13"/>
                </a:lnTo>
                <a:lnTo>
                  <a:pt x="1" y="1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900" name="Freeform 750"/>
          <p:cNvSpPr>
            <a:spLocks/>
          </p:cNvSpPr>
          <p:nvPr/>
        </p:nvSpPr>
        <p:spPr bwMode="auto">
          <a:xfrm>
            <a:off x="6959600" y="3695700"/>
            <a:ext cx="112713" cy="9525"/>
          </a:xfrm>
          <a:custGeom>
            <a:avLst/>
            <a:gdLst>
              <a:gd name="T0" fmla="*/ 0 w 710"/>
              <a:gd name="T1" fmla="*/ 2147483647 h 71"/>
              <a:gd name="T2" fmla="*/ 2147483647 w 710"/>
              <a:gd name="T3" fmla="*/ 2147483647 h 71"/>
              <a:gd name="T4" fmla="*/ 2147483647 w 710"/>
              <a:gd name="T5" fmla="*/ 2147483647 h 71"/>
              <a:gd name="T6" fmla="*/ 2147483647 w 710"/>
              <a:gd name="T7" fmla="*/ 2147483647 h 71"/>
              <a:gd name="T8" fmla="*/ 2147483647 w 710"/>
              <a:gd name="T9" fmla="*/ 0 h 71"/>
              <a:gd name="T10" fmla="*/ 2147483647 w 710"/>
              <a:gd name="T11" fmla="*/ 0 h 71"/>
              <a:gd name="T12" fmla="*/ 0 w 710"/>
              <a:gd name="T13" fmla="*/ 2147483647 h 71"/>
              <a:gd name="T14" fmla="*/ 0 w 710"/>
              <a:gd name="T15" fmla="*/ 2147483647 h 71"/>
              <a:gd name="T16" fmla="*/ 2147483647 w 710"/>
              <a:gd name="T17" fmla="*/ 2147483647 h 71"/>
              <a:gd name="T18" fmla="*/ 0 w 710"/>
              <a:gd name="T19" fmla="*/ 2147483647 h 7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10"/>
              <a:gd name="T31" fmla="*/ 0 h 71"/>
              <a:gd name="T32" fmla="*/ 710 w 710"/>
              <a:gd name="T33" fmla="*/ 71 h 7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10" h="71">
                <a:moveTo>
                  <a:pt x="0" y="12"/>
                </a:moveTo>
                <a:lnTo>
                  <a:pt x="1" y="12"/>
                </a:lnTo>
                <a:lnTo>
                  <a:pt x="710" y="71"/>
                </a:lnTo>
                <a:lnTo>
                  <a:pt x="710" y="59"/>
                </a:lnTo>
                <a:lnTo>
                  <a:pt x="1" y="0"/>
                </a:lnTo>
                <a:lnTo>
                  <a:pt x="2" y="0"/>
                </a:lnTo>
                <a:lnTo>
                  <a:pt x="0" y="12"/>
                </a:lnTo>
                <a:lnTo>
                  <a:pt x="1" y="12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901" name="Freeform 751"/>
          <p:cNvSpPr>
            <a:spLocks/>
          </p:cNvSpPr>
          <p:nvPr/>
        </p:nvSpPr>
        <p:spPr bwMode="auto">
          <a:xfrm>
            <a:off x="6958013" y="3695700"/>
            <a:ext cx="1587" cy="1588"/>
          </a:xfrm>
          <a:custGeom>
            <a:avLst/>
            <a:gdLst>
              <a:gd name="T0" fmla="*/ 0 w 12"/>
              <a:gd name="T1" fmla="*/ 2147483647 h 14"/>
              <a:gd name="T2" fmla="*/ 2147483647 w 12"/>
              <a:gd name="T3" fmla="*/ 2147483647 h 14"/>
              <a:gd name="T4" fmla="*/ 2147483647 w 12"/>
              <a:gd name="T5" fmla="*/ 2147483647 h 14"/>
              <a:gd name="T6" fmla="*/ 2147483647 w 12"/>
              <a:gd name="T7" fmla="*/ 2147483647 h 14"/>
              <a:gd name="T8" fmla="*/ 2147483647 w 12"/>
              <a:gd name="T9" fmla="*/ 0 h 14"/>
              <a:gd name="T10" fmla="*/ 2147483647 w 12"/>
              <a:gd name="T11" fmla="*/ 2147483647 h 14"/>
              <a:gd name="T12" fmla="*/ 0 w 12"/>
              <a:gd name="T13" fmla="*/ 2147483647 h 14"/>
              <a:gd name="T14" fmla="*/ 2147483647 w 12"/>
              <a:gd name="T15" fmla="*/ 2147483647 h 14"/>
              <a:gd name="T16" fmla="*/ 2147483647 w 12"/>
              <a:gd name="T17" fmla="*/ 2147483647 h 14"/>
              <a:gd name="T18" fmla="*/ 0 w 12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4"/>
              <a:gd name="T32" fmla="*/ 12 w 12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4">
                <a:moveTo>
                  <a:pt x="0" y="11"/>
                </a:moveTo>
                <a:lnTo>
                  <a:pt x="2" y="12"/>
                </a:lnTo>
                <a:lnTo>
                  <a:pt x="10" y="14"/>
                </a:lnTo>
                <a:lnTo>
                  <a:pt x="12" y="2"/>
                </a:lnTo>
                <a:lnTo>
                  <a:pt x="4" y="0"/>
                </a:lnTo>
                <a:lnTo>
                  <a:pt x="6" y="1"/>
                </a:lnTo>
                <a:lnTo>
                  <a:pt x="0" y="11"/>
                </a:lnTo>
                <a:lnTo>
                  <a:pt x="1" y="12"/>
                </a:lnTo>
                <a:lnTo>
                  <a:pt x="2" y="12"/>
                </a:lnTo>
                <a:lnTo>
                  <a:pt x="0" y="1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902" name="Freeform 752"/>
          <p:cNvSpPr>
            <a:spLocks/>
          </p:cNvSpPr>
          <p:nvPr/>
        </p:nvSpPr>
        <p:spPr bwMode="auto">
          <a:xfrm>
            <a:off x="6956425" y="3695700"/>
            <a:ext cx="3175" cy="1588"/>
          </a:xfrm>
          <a:custGeom>
            <a:avLst/>
            <a:gdLst>
              <a:gd name="T0" fmla="*/ 0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2147483647 h 14"/>
              <a:gd name="T6" fmla="*/ 2147483647 w 14"/>
              <a:gd name="T7" fmla="*/ 2147483647 h 14"/>
              <a:gd name="T8" fmla="*/ 2147483647 w 14"/>
              <a:gd name="T9" fmla="*/ 0 h 14"/>
              <a:gd name="T10" fmla="*/ 2147483647 w 14"/>
              <a:gd name="T11" fmla="*/ 2147483647 h 14"/>
              <a:gd name="T12" fmla="*/ 0 w 14"/>
              <a:gd name="T13" fmla="*/ 2147483647 h 14"/>
              <a:gd name="T14" fmla="*/ 2147483647 w 14"/>
              <a:gd name="T15" fmla="*/ 2147483647 h 14"/>
              <a:gd name="T16" fmla="*/ 2147483647 w 14"/>
              <a:gd name="T17" fmla="*/ 2147483647 h 14"/>
              <a:gd name="T18" fmla="*/ 0 w 14"/>
              <a:gd name="T19" fmla="*/ 2147483647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4"/>
              <a:gd name="T32" fmla="*/ 14 w 14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4">
                <a:moveTo>
                  <a:pt x="0" y="9"/>
                </a:moveTo>
                <a:lnTo>
                  <a:pt x="2" y="10"/>
                </a:lnTo>
                <a:lnTo>
                  <a:pt x="8" y="14"/>
                </a:lnTo>
                <a:lnTo>
                  <a:pt x="14" y="4"/>
                </a:lnTo>
                <a:lnTo>
                  <a:pt x="8" y="0"/>
                </a:lnTo>
                <a:lnTo>
                  <a:pt x="10" y="1"/>
                </a:lnTo>
                <a:lnTo>
                  <a:pt x="0" y="9"/>
                </a:lnTo>
                <a:lnTo>
                  <a:pt x="1" y="9"/>
                </a:lnTo>
                <a:lnTo>
                  <a:pt x="2" y="10"/>
                </a:lnTo>
                <a:lnTo>
                  <a:pt x="0" y="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903" name="Freeform 753"/>
          <p:cNvSpPr>
            <a:spLocks/>
          </p:cNvSpPr>
          <p:nvPr/>
        </p:nvSpPr>
        <p:spPr bwMode="auto">
          <a:xfrm>
            <a:off x="6956425" y="3695700"/>
            <a:ext cx="1588" cy="1588"/>
          </a:xfrm>
          <a:custGeom>
            <a:avLst/>
            <a:gdLst>
              <a:gd name="T0" fmla="*/ 0 w 15"/>
              <a:gd name="T1" fmla="*/ 2147483647 h 13"/>
              <a:gd name="T2" fmla="*/ 2147483647 w 15"/>
              <a:gd name="T3" fmla="*/ 2147483647 h 13"/>
              <a:gd name="T4" fmla="*/ 2147483647 w 15"/>
              <a:gd name="T5" fmla="*/ 2147483647 h 13"/>
              <a:gd name="T6" fmla="*/ 2147483647 w 15"/>
              <a:gd name="T7" fmla="*/ 2147483647 h 13"/>
              <a:gd name="T8" fmla="*/ 2147483647 w 15"/>
              <a:gd name="T9" fmla="*/ 0 h 13"/>
              <a:gd name="T10" fmla="*/ 2147483647 w 15"/>
              <a:gd name="T11" fmla="*/ 2147483647 h 13"/>
              <a:gd name="T12" fmla="*/ 0 w 15"/>
              <a:gd name="T13" fmla="*/ 2147483647 h 13"/>
              <a:gd name="T14" fmla="*/ 0 w 15"/>
              <a:gd name="T15" fmla="*/ 2147483647 h 13"/>
              <a:gd name="T16" fmla="*/ 2147483647 w 15"/>
              <a:gd name="T17" fmla="*/ 2147483647 h 13"/>
              <a:gd name="T18" fmla="*/ 0 w 15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13"/>
              <a:gd name="T32" fmla="*/ 15 w 15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13">
                <a:moveTo>
                  <a:pt x="0" y="5"/>
                </a:moveTo>
                <a:lnTo>
                  <a:pt x="1" y="8"/>
                </a:lnTo>
                <a:lnTo>
                  <a:pt x="5" y="13"/>
                </a:lnTo>
                <a:lnTo>
                  <a:pt x="15" y="5"/>
                </a:lnTo>
                <a:lnTo>
                  <a:pt x="11" y="0"/>
                </a:lnTo>
                <a:lnTo>
                  <a:pt x="12" y="3"/>
                </a:lnTo>
                <a:lnTo>
                  <a:pt x="0" y="5"/>
                </a:lnTo>
                <a:lnTo>
                  <a:pt x="0" y="7"/>
                </a:lnTo>
                <a:lnTo>
                  <a:pt x="1" y="8"/>
                </a:lnTo>
                <a:lnTo>
                  <a:pt x="0" y="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904" name="Freeform 754"/>
          <p:cNvSpPr>
            <a:spLocks/>
          </p:cNvSpPr>
          <p:nvPr/>
        </p:nvSpPr>
        <p:spPr bwMode="auto">
          <a:xfrm>
            <a:off x="6956425" y="3694113"/>
            <a:ext cx="1588" cy="1587"/>
          </a:xfrm>
          <a:custGeom>
            <a:avLst/>
            <a:gdLst>
              <a:gd name="T0" fmla="*/ 0 w 13"/>
              <a:gd name="T1" fmla="*/ 0 h 9"/>
              <a:gd name="T2" fmla="*/ 0 w 13"/>
              <a:gd name="T3" fmla="*/ 2147483647 h 9"/>
              <a:gd name="T4" fmla="*/ 2147483647 w 13"/>
              <a:gd name="T5" fmla="*/ 2147483647 h 9"/>
              <a:gd name="T6" fmla="*/ 2147483647 w 13"/>
              <a:gd name="T7" fmla="*/ 2147483647 h 9"/>
              <a:gd name="T8" fmla="*/ 2147483647 w 13"/>
              <a:gd name="T9" fmla="*/ 0 h 9"/>
              <a:gd name="T10" fmla="*/ 2147483647 w 13"/>
              <a:gd name="T11" fmla="*/ 2147483647 h 9"/>
              <a:gd name="T12" fmla="*/ 0 w 13"/>
              <a:gd name="T13" fmla="*/ 0 h 9"/>
              <a:gd name="T14" fmla="*/ 0 w 13"/>
              <a:gd name="T15" fmla="*/ 2147483647 h 9"/>
              <a:gd name="T16" fmla="*/ 0 w 13"/>
              <a:gd name="T17" fmla="*/ 2147483647 h 9"/>
              <a:gd name="T18" fmla="*/ 0 w 13"/>
              <a:gd name="T19" fmla="*/ 0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3"/>
              <a:gd name="T31" fmla="*/ 0 h 9"/>
              <a:gd name="T32" fmla="*/ 13 w 13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3" h="9">
                <a:moveTo>
                  <a:pt x="0" y="0"/>
                </a:moveTo>
                <a:lnTo>
                  <a:pt x="0" y="2"/>
                </a:lnTo>
                <a:lnTo>
                  <a:pt x="1" y="9"/>
                </a:lnTo>
                <a:lnTo>
                  <a:pt x="13" y="7"/>
                </a:lnTo>
                <a:lnTo>
                  <a:pt x="12" y="0"/>
                </a:lnTo>
                <a:lnTo>
                  <a:pt x="12" y="2"/>
                </a:lnTo>
                <a:lnTo>
                  <a:pt x="0" y="0"/>
                </a:lnTo>
                <a:lnTo>
                  <a:pt x="0" y="1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905" name="Freeform 755"/>
          <p:cNvSpPr>
            <a:spLocks/>
          </p:cNvSpPr>
          <p:nvPr/>
        </p:nvSpPr>
        <p:spPr bwMode="auto">
          <a:xfrm>
            <a:off x="6956425" y="3676650"/>
            <a:ext cx="3175" cy="19050"/>
          </a:xfrm>
          <a:custGeom>
            <a:avLst/>
            <a:gdLst>
              <a:gd name="T0" fmla="*/ 2147483647 w 24"/>
              <a:gd name="T1" fmla="*/ 0 h 136"/>
              <a:gd name="T2" fmla="*/ 2147483647 w 24"/>
              <a:gd name="T3" fmla="*/ 2147483647 h 136"/>
              <a:gd name="T4" fmla="*/ 0 w 24"/>
              <a:gd name="T5" fmla="*/ 2147483647 h 136"/>
              <a:gd name="T6" fmla="*/ 2147483647 w 24"/>
              <a:gd name="T7" fmla="*/ 2147483647 h 136"/>
              <a:gd name="T8" fmla="*/ 2147483647 w 24"/>
              <a:gd name="T9" fmla="*/ 2147483647 h 136"/>
              <a:gd name="T10" fmla="*/ 2147483647 w 24"/>
              <a:gd name="T11" fmla="*/ 2147483647 h 136"/>
              <a:gd name="T12" fmla="*/ 2147483647 w 24"/>
              <a:gd name="T13" fmla="*/ 0 h 136"/>
              <a:gd name="T14" fmla="*/ 2147483647 w 24"/>
              <a:gd name="T15" fmla="*/ 2147483647 h 136"/>
              <a:gd name="T16" fmla="*/ 2147483647 w 24"/>
              <a:gd name="T17" fmla="*/ 2147483647 h 136"/>
              <a:gd name="T18" fmla="*/ 2147483647 w 24"/>
              <a:gd name="T19" fmla="*/ 0 h 1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4"/>
              <a:gd name="T31" fmla="*/ 0 h 136"/>
              <a:gd name="T32" fmla="*/ 24 w 24"/>
              <a:gd name="T33" fmla="*/ 136 h 1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4" h="136">
                <a:moveTo>
                  <a:pt x="12" y="0"/>
                </a:moveTo>
                <a:lnTo>
                  <a:pt x="12" y="1"/>
                </a:lnTo>
                <a:lnTo>
                  <a:pt x="0" y="134"/>
                </a:lnTo>
                <a:lnTo>
                  <a:pt x="12" y="136"/>
                </a:lnTo>
                <a:lnTo>
                  <a:pt x="24" y="3"/>
                </a:lnTo>
                <a:lnTo>
                  <a:pt x="24" y="4"/>
                </a:lnTo>
                <a:lnTo>
                  <a:pt x="12" y="0"/>
                </a:lnTo>
                <a:lnTo>
                  <a:pt x="12" y="1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906" name="Freeform 756"/>
          <p:cNvSpPr>
            <a:spLocks/>
          </p:cNvSpPr>
          <p:nvPr/>
        </p:nvSpPr>
        <p:spPr bwMode="auto">
          <a:xfrm>
            <a:off x="6958013" y="3676650"/>
            <a:ext cx="1587" cy="1588"/>
          </a:xfrm>
          <a:custGeom>
            <a:avLst/>
            <a:gdLst>
              <a:gd name="T0" fmla="*/ 2147483647 w 14"/>
              <a:gd name="T1" fmla="*/ 0 h 11"/>
              <a:gd name="T2" fmla="*/ 2147483647 w 14"/>
              <a:gd name="T3" fmla="*/ 2147483647 h 11"/>
              <a:gd name="T4" fmla="*/ 0 w 14"/>
              <a:gd name="T5" fmla="*/ 2147483647 h 11"/>
              <a:gd name="T6" fmla="*/ 2147483647 w 14"/>
              <a:gd name="T7" fmla="*/ 2147483647 h 11"/>
              <a:gd name="T8" fmla="*/ 2147483647 w 14"/>
              <a:gd name="T9" fmla="*/ 2147483647 h 11"/>
              <a:gd name="T10" fmla="*/ 2147483647 w 14"/>
              <a:gd name="T11" fmla="*/ 2147483647 h 11"/>
              <a:gd name="T12" fmla="*/ 2147483647 w 14"/>
              <a:gd name="T13" fmla="*/ 0 h 11"/>
              <a:gd name="T14" fmla="*/ 2147483647 w 14"/>
              <a:gd name="T15" fmla="*/ 2147483647 h 11"/>
              <a:gd name="T16" fmla="*/ 2147483647 w 14"/>
              <a:gd name="T17" fmla="*/ 2147483647 h 11"/>
              <a:gd name="T18" fmla="*/ 2147483647 w 14"/>
              <a:gd name="T19" fmla="*/ 0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11"/>
              <a:gd name="T32" fmla="*/ 14 w 14"/>
              <a:gd name="T33" fmla="*/ 11 h 1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11">
                <a:moveTo>
                  <a:pt x="4" y="0"/>
                </a:moveTo>
                <a:lnTo>
                  <a:pt x="2" y="2"/>
                </a:lnTo>
                <a:lnTo>
                  <a:pt x="0" y="7"/>
                </a:lnTo>
                <a:lnTo>
                  <a:pt x="12" y="11"/>
                </a:lnTo>
                <a:lnTo>
                  <a:pt x="14" y="6"/>
                </a:lnTo>
                <a:lnTo>
                  <a:pt x="12" y="8"/>
                </a:lnTo>
                <a:lnTo>
                  <a:pt x="4" y="0"/>
                </a:lnTo>
                <a:lnTo>
                  <a:pt x="3" y="1"/>
                </a:lnTo>
                <a:lnTo>
                  <a:pt x="2" y="2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907" name="Freeform 757"/>
          <p:cNvSpPr>
            <a:spLocks/>
          </p:cNvSpPr>
          <p:nvPr/>
        </p:nvSpPr>
        <p:spPr bwMode="auto">
          <a:xfrm>
            <a:off x="6958013" y="3675063"/>
            <a:ext cx="3175" cy="1587"/>
          </a:xfrm>
          <a:custGeom>
            <a:avLst/>
            <a:gdLst>
              <a:gd name="T0" fmla="*/ 2147483647 w 12"/>
              <a:gd name="T1" fmla="*/ 0 h 15"/>
              <a:gd name="T2" fmla="*/ 2147483647 w 12"/>
              <a:gd name="T3" fmla="*/ 2147483647 h 15"/>
              <a:gd name="T4" fmla="*/ 0 w 12"/>
              <a:gd name="T5" fmla="*/ 2147483647 h 15"/>
              <a:gd name="T6" fmla="*/ 2147483647 w 12"/>
              <a:gd name="T7" fmla="*/ 2147483647 h 15"/>
              <a:gd name="T8" fmla="*/ 2147483647 w 12"/>
              <a:gd name="T9" fmla="*/ 2147483647 h 15"/>
              <a:gd name="T10" fmla="*/ 2147483647 w 12"/>
              <a:gd name="T11" fmla="*/ 2147483647 h 15"/>
              <a:gd name="T12" fmla="*/ 2147483647 w 12"/>
              <a:gd name="T13" fmla="*/ 0 h 15"/>
              <a:gd name="T14" fmla="*/ 2147483647 w 12"/>
              <a:gd name="T15" fmla="*/ 2147483647 h 15"/>
              <a:gd name="T16" fmla="*/ 2147483647 w 12"/>
              <a:gd name="T17" fmla="*/ 2147483647 h 15"/>
              <a:gd name="T18" fmla="*/ 2147483647 w 12"/>
              <a:gd name="T19" fmla="*/ 0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"/>
              <a:gd name="T31" fmla="*/ 0 h 15"/>
              <a:gd name="T32" fmla="*/ 12 w 12"/>
              <a:gd name="T33" fmla="*/ 15 h 1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" h="15">
                <a:moveTo>
                  <a:pt x="6" y="0"/>
                </a:moveTo>
                <a:lnTo>
                  <a:pt x="4" y="2"/>
                </a:lnTo>
                <a:lnTo>
                  <a:pt x="0" y="7"/>
                </a:lnTo>
                <a:lnTo>
                  <a:pt x="8" y="15"/>
                </a:lnTo>
                <a:lnTo>
                  <a:pt x="12" y="11"/>
                </a:lnTo>
                <a:lnTo>
                  <a:pt x="10" y="13"/>
                </a:lnTo>
                <a:lnTo>
                  <a:pt x="6" y="0"/>
                </a:lnTo>
                <a:lnTo>
                  <a:pt x="5" y="1"/>
                </a:lnTo>
                <a:lnTo>
                  <a:pt x="4" y="2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908" name="Freeform 758"/>
          <p:cNvSpPr>
            <a:spLocks/>
          </p:cNvSpPr>
          <p:nvPr/>
        </p:nvSpPr>
        <p:spPr bwMode="auto">
          <a:xfrm>
            <a:off x="6959600" y="3675063"/>
            <a:ext cx="1588" cy="1587"/>
          </a:xfrm>
          <a:custGeom>
            <a:avLst/>
            <a:gdLst>
              <a:gd name="T0" fmla="*/ 2147483647 w 10"/>
              <a:gd name="T1" fmla="*/ 0 h 15"/>
              <a:gd name="T2" fmla="*/ 2147483647 w 10"/>
              <a:gd name="T3" fmla="*/ 0 h 15"/>
              <a:gd name="T4" fmla="*/ 0 w 10"/>
              <a:gd name="T5" fmla="*/ 2147483647 h 15"/>
              <a:gd name="T6" fmla="*/ 2147483647 w 10"/>
              <a:gd name="T7" fmla="*/ 2147483647 h 15"/>
              <a:gd name="T8" fmla="*/ 2147483647 w 10"/>
              <a:gd name="T9" fmla="*/ 2147483647 h 15"/>
              <a:gd name="T10" fmla="*/ 2147483647 w 10"/>
              <a:gd name="T11" fmla="*/ 2147483647 h 15"/>
              <a:gd name="T12" fmla="*/ 2147483647 w 10"/>
              <a:gd name="T13" fmla="*/ 0 h 15"/>
              <a:gd name="T14" fmla="*/ 2147483647 w 10"/>
              <a:gd name="T15" fmla="*/ 0 h 15"/>
              <a:gd name="T16" fmla="*/ 2147483647 w 10"/>
              <a:gd name="T17" fmla="*/ 0 h 15"/>
              <a:gd name="T18" fmla="*/ 2147483647 w 10"/>
              <a:gd name="T19" fmla="*/ 0 h 1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0"/>
              <a:gd name="T31" fmla="*/ 0 h 15"/>
              <a:gd name="T32" fmla="*/ 10 w 10"/>
              <a:gd name="T33" fmla="*/ 15 h 1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0" h="15">
                <a:moveTo>
                  <a:pt x="7" y="0"/>
                </a:moveTo>
                <a:lnTo>
                  <a:pt x="6" y="0"/>
                </a:lnTo>
                <a:lnTo>
                  <a:pt x="0" y="2"/>
                </a:lnTo>
                <a:lnTo>
                  <a:pt x="4" y="15"/>
                </a:lnTo>
                <a:lnTo>
                  <a:pt x="10" y="13"/>
                </a:lnTo>
                <a:lnTo>
                  <a:pt x="9" y="13"/>
                </a:lnTo>
                <a:lnTo>
                  <a:pt x="7" y="0"/>
                </a:lnTo>
                <a:lnTo>
                  <a:pt x="6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909" name="Freeform 759"/>
          <p:cNvSpPr>
            <a:spLocks/>
          </p:cNvSpPr>
          <p:nvPr/>
        </p:nvSpPr>
        <p:spPr bwMode="auto">
          <a:xfrm>
            <a:off x="6961188" y="3675063"/>
            <a:ext cx="1587" cy="1587"/>
          </a:xfrm>
          <a:custGeom>
            <a:avLst/>
            <a:gdLst>
              <a:gd name="T0" fmla="*/ 2147483647 w 10"/>
              <a:gd name="T1" fmla="*/ 0 h 14"/>
              <a:gd name="T2" fmla="*/ 2147483647 w 10"/>
              <a:gd name="T3" fmla="*/ 0 h 14"/>
              <a:gd name="T4" fmla="*/ 0 w 10"/>
              <a:gd name="T5" fmla="*/ 2147483647 h 14"/>
              <a:gd name="T6" fmla="*/ 2147483647 w 10"/>
              <a:gd name="T7" fmla="*/ 2147483647 h 14"/>
              <a:gd name="T8" fmla="*/ 2147483647 w 10"/>
              <a:gd name="T9" fmla="*/ 2147483647 h 14"/>
              <a:gd name="T10" fmla="*/ 2147483647 w 10"/>
              <a:gd name="T11" fmla="*/ 2147483647 h 14"/>
              <a:gd name="T12" fmla="*/ 2147483647 w 10"/>
              <a:gd name="T13" fmla="*/ 0 h 14"/>
              <a:gd name="T14" fmla="*/ 2147483647 w 10"/>
              <a:gd name="T15" fmla="*/ 0 h 14"/>
              <a:gd name="T16" fmla="*/ 2147483647 w 10"/>
              <a:gd name="T17" fmla="*/ 0 h 14"/>
              <a:gd name="T18" fmla="*/ 2147483647 w 10"/>
              <a:gd name="T19" fmla="*/ 0 h 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0"/>
              <a:gd name="T31" fmla="*/ 0 h 14"/>
              <a:gd name="T32" fmla="*/ 10 w 10"/>
              <a:gd name="T33" fmla="*/ 14 h 1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0" h="14">
                <a:moveTo>
                  <a:pt x="10" y="0"/>
                </a:moveTo>
                <a:lnTo>
                  <a:pt x="8" y="0"/>
                </a:lnTo>
                <a:lnTo>
                  <a:pt x="0" y="1"/>
                </a:lnTo>
                <a:lnTo>
                  <a:pt x="2" y="14"/>
                </a:lnTo>
                <a:lnTo>
                  <a:pt x="10" y="13"/>
                </a:lnTo>
                <a:lnTo>
                  <a:pt x="8" y="13"/>
                </a:lnTo>
                <a:lnTo>
                  <a:pt x="10" y="0"/>
                </a:lnTo>
                <a:lnTo>
                  <a:pt x="9" y="0"/>
                </a:lnTo>
                <a:lnTo>
                  <a:pt x="8" y="0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910" name="Freeform 760"/>
          <p:cNvSpPr>
            <a:spLocks/>
          </p:cNvSpPr>
          <p:nvPr/>
        </p:nvSpPr>
        <p:spPr bwMode="auto">
          <a:xfrm>
            <a:off x="6905625" y="3544888"/>
            <a:ext cx="227013" cy="41275"/>
          </a:xfrm>
          <a:custGeom>
            <a:avLst/>
            <a:gdLst>
              <a:gd name="T0" fmla="*/ 0 w 1426"/>
              <a:gd name="T1" fmla="*/ 2147483647 h 315"/>
              <a:gd name="T2" fmla="*/ 2147483647 w 1426"/>
              <a:gd name="T3" fmla="*/ 2147483647 h 315"/>
              <a:gd name="T4" fmla="*/ 2147483647 w 1426"/>
              <a:gd name="T5" fmla="*/ 2147483647 h 315"/>
              <a:gd name="T6" fmla="*/ 2147483647 w 1426"/>
              <a:gd name="T7" fmla="*/ 2147483647 h 315"/>
              <a:gd name="T8" fmla="*/ 2147483647 w 1426"/>
              <a:gd name="T9" fmla="*/ 2147483647 h 315"/>
              <a:gd name="T10" fmla="*/ 2147483647 w 1426"/>
              <a:gd name="T11" fmla="*/ 2147483647 h 315"/>
              <a:gd name="T12" fmla="*/ 2147483647 w 1426"/>
              <a:gd name="T13" fmla="*/ 2147483647 h 315"/>
              <a:gd name="T14" fmla="*/ 2147483647 w 1426"/>
              <a:gd name="T15" fmla="*/ 2147483647 h 315"/>
              <a:gd name="T16" fmla="*/ 2147483647 w 1426"/>
              <a:gd name="T17" fmla="*/ 2147483647 h 315"/>
              <a:gd name="T18" fmla="*/ 2147483647 w 1426"/>
              <a:gd name="T19" fmla="*/ 2147483647 h 315"/>
              <a:gd name="T20" fmla="*/ 2147483647 w 1426"/>
              <a:gd name="T21" fmla="*/ 2147483647 h 315"/>
              <a:gd name="T22" fmla="*/ 2147483647 w 1426"/>
              <a:gd name="T23" fmla="*/ 0 h 315"/>
              <a:gd name="T24" fmla="*/ 2147483647 w 1426"/>
              <a:gd name="T25" fmla="*/ 0 h 315"/>
              <a:gd name="T26" fmla="*/ 2147483647 w 1426"/>
              <a:gd name="T27" fmla="*/ 2147483647 h 315"/>
              <a:gd name="T28" fmla="*/ 2147483647 w 1426"/>
              <a:gd name="T29" fmla="*/ 2147483647 h 315"/>
              <a:gd name="T30" fmla="*/ 2147483647 w 1426"/>
              <a:gd name="T31" fmla="*/ 2147483647 h 315"/>
              <a:gd name="T32" fmla="*/ 2147483647 w 1426"/>
              <a:gd name="T33" fmla="*/ 2147483647 h 315"/>
              <a:gd name="T34" fmla="*/ 2147483647 w 1426"/>
              <a:gd name="T35" fmla="*/ 2147483647 h 315"/>
              <a:gd name="T36" fmla="*/ 2147483647 w 1426"/>
              <a:gd name="T37" fmla="*/ 2147483647 h 315"/>
              <a:gd name="T38" fmla="*/ 2147483647 w 1426"/>
              <a:gd name="T39" fmla="*/ 2147483647 h 315"/>
              <a:gd name="T40" fmla="*/ 2147483647 w 1426"/>
              <a:gd name="T41" fmla="*/ 2147483647 h 315"/>
              <a:gd name="T42" fmla="*/ 2147483647 w 1426"/>
              <a:gd name="T43" fmla="*/ 2147483647 h 315"/>
              <a:gd name="T44" fmla="*/ 2147483647 w 1426"/>
              <a:gd name="T45" fmla="*/ 2147483647 h 315"/>
              <a:gd name="T46" fmla="*/ 2147483647 w 1426"/>
              <a:gd name="T47" fmla="*/ 2147483647 h 315"/>
              <a:gd name="T48" fmla="*/ 2147483647 w 1426"/>
              <a:gd name="T49" fmla="*/ 2147483647 h 315"/>
              <a:gd name="T50" fmla="*/ 2147483647 w 1426"/>
              <a:gd name="T51" fmla="*/ 2147483647 h 315"/>
              <a:gd name="T52" fmla="*/ 2147483647 w 1426"/>
              <a:gd name="T53" fmla="*/ 2147483647 h 315"/>
              <a:gd name="T54" fmla="*/ 2147483647 w 1426"/>
              <a:gd name="T55" fmla="*/ 2147483647 h 315"/>
              <a:gd name="T56" fmla="*/ 2147483647 w 1426"/>
              <a:gd name="T57" fmla="*/ 2147483647 h 315"/>
              <a:gd name="T58" fmla="*/ 2147483647 w 1426"/>
              <a:gd name="T59" fmla="*/ 2147483647 h 315"/>
              <a:gd name="T60" fmla="*/ 2147483647 w 1426"/>
              <a:gd name="T61" fmla="*/ 2147483647 h 315"/>
              <a:gd name="T62" fmla="*/ 2147483647 w 1426"/>
              <a:gd name="T63" fmla="*/ 2147483647 h 315"/>
              <a:gd name="T64" fmla="*/ 2147483647 w 1426"/>
              <a:gd name="T65" fmla="*/ 2147483647 h 315"/>
              <a:gd name="T66" fmla="*/ 2147483647 w 1426"/>
              <a:gd name="T67" fmla="*/ 2147483647 h 315"/>
              <a:gd name="T68" fmla="*/ 2147483647 w 1426"/>
              <a:gd name="T69" fmla="*/ 2147483647 h 315"/>
              <a:gd name="T70" fmla="*/ 2147483647 w 1426"/>
              <a:gd name="T71" fmla="*/ 2147483647 h 315"/>
              <a:gd name="T72" fmla="*/ 2147483647 w 1426"/>
              <a:gd name="T73" fmla="*/ 2147483647 h 315"/>
              <a:gd name="T74" fmla="*/ 2147483647 w 1426"/>
              <a:gd name="T75" fmla="*/ 2147483647 h 315"/>
              <a:gd name="T76" fmla="*/ 2147483647 w 1426"/>
              <a:gd name="T77" fmla="*/ 2147483647 h 315"/>
              <a:gd name="T78" fmla="*/ 2147483647 w 1426"/>
              <a:gd name="T79" fmla="*/ 2147483647 h 315"/>
              <a:gd name="T80" fmla="*/ 2147483647 w 1426"/>
              <a:gd name="T81" fmla="*/ 2147483647 h 315"/>
              <a:gd name="T82" fmla="*/ 2147483647 w 1426"/>
              <a:gd name="T83" fmla="*/ 2147483647 h 315"/>
              <a:gd name="T84" fmla="*/ 2147483647 w 1426"/>
              <a:gd name="T85" fmla="*/ 2147483647 h 315"/>
              <a:gd name="T86" fmla="*/ 2147483647 w 1426"/>
              <a:gd name="T87" fmla="*/ 2147483647 h 315"/>
              <a:gd name="T88" fmla="*/ 2147483647 w 1426"/>
              <a:gd name="T89" fmla="*/ 2147483647 h 315"/>
              <a:gd name="T90" fmla="*/ 2147483647 w 1426"/>
              <a:gd name="T91" fmla="*/ 2147483647 h 315"/>
              <a:gd name="T92" fmla="*/ 2147483647 w 1426"/>
              <a:gd name="T93" fmla="*/ 2147483647 h 315"/>
              <a:gd name="T94" fmla="*/ 2147483647 w 1426"/>
              <a:gd name="T95" fmla="*/ 2147483647 h 315"/>
              <a:gd name="T96" fmla="*/ 2147483647 w 1426"/>
              <a:gd name="T97" fmla="*/ 2147483647 h 315"/>
              <a:gd name="T98" fmla="*/ 2147483647 w 1426"/>
              <a:gd name="T99" fmla="*/ 2147483647 h 315"/>
              <a:gd name="T100" fmla="*/ 2147483647 w 1426"/>
              <a:gd name="T101" fmla="*/ 2147483647 h 315"/>
              <a:gd name="T102" fmla="*/ 2147483647 w 1426"/>
              <a:gd name="T103" fmla="*/ 2147483647 h 315"/>
              <a:gd name="T104" fmla="*/ 2147483647 w 1426"/>
              <a:gd name="T105" fmla="*/ 2147483647 h 315"/>
              <a:gd name="T106" fmla="*/ 2147483647 w 1426"/>
              <a:gd name="T107" fmla="*/ 2147483647 h 315"/>
              <a:gd name="T108" fmla="*/ 2147483647 w 1426"/>
              <a:gd name="T109" fmla="*/ 2147483647 h 315"/>
              <a:gd name="T110" fmla="*/ 2147483647 w 1426"/>
              <a:gd name="T111" fmla="*/ 2147483647 h 315"/>
              <a:gd name="T112" fmla="*/ 2147483647 w 1426"/>
              <a:gd name="T113" fmla="*/ 2147483647 h 315"/>
              <a:gd name="T114" fmla="*/ 2147483647 w 1426"/>
              <a:gd name="T115" fmla="*/ 2147483647 h 31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6"/>
              <a:gd name="T175" fmla="*/ 0 h 315"/>
              <a:gd name="T176" fmla="*/ 1426 w 1426"/>
              <a:gd name="T177" fmla="*/ 315 h 31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6" h="315">
                <a:moveTo>
                  <a:pt x="2" y="142"/>
                </a:moveTo>
                <a:lnTo>
                  <a:pt x="0" y="121"/>
                </a:lnTo>
                <a:lnTo>
                  <a:pt x="3" y="97"/>
                </a:lnTo>
                <a:lnTo>
                  <a:pt x="10" y="74"/>
                </a:lnTo>
                <a:lnTo>
                  <a:pt x="21" y="58"/>
                </a:lnTo>
                <a:lnTo>
                  <a:pt x="31" y="51"/>
                </a:lnTo>
                <a:lnTo>
                  <a:pt x="44" y="43"/>
                </a:lnTo>
                <a:lnTo>
                  <a:pt x="57" y="38"/>
                </a:lnTo>
                <a:lnTo>
                  <a:pt x="70" y="34"/>
                </a:lnTo>
                <a:lnTo>
                  <a:pt x="83" y="30"/>
                </a:lnTo>
                <a:lnTo>
                  <a:pt x="97" y="28"/>
                </a:lnTo>
                <a:lnTo>
                  <a:pt x="112" y="26"/>
                </a:lnTo>
                <a:lnTo>
                  <a:pt x="126" y="26"/>
                </a:lnTo>
                <a:lnTo>
                  <a:pt x="161" y="23"/>
                </a:lnTo>
                <a:lnTo>
                  <a:pt x="198" y="19"/>
                </a:lnTo>
                <a:lnTo>
                  <a:pt x="235" y="17"/>
                </a:lnTo>
                <a:lnTo>
                  <a:pt x="270" y="14"/>
                </a:lnTo>
                <a:lnTo>
                  <a:pt x="307" y="11"/>
                </a:lnTo>
                <a:lnTo>
                  <a:pt x="343" y="8"/>
                </a:lnTo>
                <a:lnTo>
                  <a:pt x="379" y="6"/>
                </a:lnTo>
                <a:lnTo>
                  <a:pt x="416" y="4"/>
                </a:lnTo>
                <a:lnTo>
                  <a:pt x="452" y="2"/>
                </a:lnTo>
                <a:lnTo>
                  <a:pt x="488" y="1"/>
                </a:lnTo>
                <a:lnTo>
                  <a:pt x="524" y="0"/>
                </a:lnTo>
                <a:lnTo>
                  <a:pt x="560" y="0"/>
                </a:lnTo>
                <a:lnTo>
                  <a:pt x="596" y="0"/>
                </a:lnTo>
                <a:lnTo>
                  <a:pt x="632" y="1"/>
                </a:lnTo>
                <a:lnTo>
                  <a:pt x="668" y="3"/>
                </a:lnTo>
                <a:lnTo>
                  <a:pt x="703" y="6"/>
                </a:lnTo>
                <a:lnTo>
                  <a:pt x="743" y="10"/>
                </a:lnTo>
                <a:lnTo>
                  <a:pt x="781" y="14"/>
                </a:lnTo>
                <a:lnTo>
                  <a:pt x="820" y="18"/>
                </a:lnTo>
                <a:lnTo>
                  <a:pt x="858" y="24"/>
                </a:lnTo>
                <a:lnTo>
                  <a:pt x="896" y="29"/>
                </a:lnTo>
                <a:lnTo>
                  <a:pt x="934" y="35"/>
                </a:lnTo>
                <a:lnTo>
                  <a:pt x="971" y="41"/>
                </a:lnTo>
                <a:lnTo>
                  <a:pt x="1009" y="48"/>
                </a:lnTo>
                <a:lnTo>
                  <a:pt x="1047" y="57"/>
                </a:lnTo>
                <a:lnTo>
                  <a:pt x="1083" y="65"/>
                </a:lnTo>
                <a:lnTo>
                  <a:pt x="1121" y="74"/>
                </a:lnTo>
                <a:lnTo>
                  <a:pt x="1159" y="84"/>
                </a:lnTo>
                <a:lnTo>
                  <a:pt x="1195" y="95"/>
                </a:lnTo>
                <a:lnTo>
                  <a:pt x="1233" y="106"/>
                </a:lnTo>
                <a:lnTo>
                  <a:pt x="1269" y="119"/>
                </a:lnTo>
                <a:lnTo>
                  <a:pt x="1307" y="132"/>
                </a:lnTo>
                <a:lnTo>
                  <a:pt x="1326" y="141"/>
                </a:lnTo>
                <a:lnTo>
                  <a:pt x="1346" y="154"/>
                </a:lnTo>
                <a:lnTo>
                  <a:pt x="1364" y="171"/>
                </a:lnTo>
                <a:lnTo>
                  <a:pt x="1381" y="189"/>
                </a:lnTo>
                <a:lnTo>
                  <a:pt x="1396" y="211"/>
                </a:lnTo>
                <a:lnTo>
                  <a:pt x="1410" y="233"/>
                </a:lnTo>
                <a:lnTo>
                  <a:pt x="1420" y="254"/>
                </a:lnTo>
                <a:lnTo>
                  <a:pt x="1426" y="275"/>
                </a:lnTo>
                <a:lnTo>
                  <a:pt x="1426" y="283"/>
                </a:lnTo>
                <a:lnTo>
                  <a:pt x="1423" y="292"/>
                </a:lnTo>
                <a:lnTo>
                  <a:pt x="1417" y="300"/>
                </a:lnTo>
                <a:lnTo>
                  <a:pt x="1409" y="306"/>
                </a:lnTo>
                <a:lnTo>
                  <a:pt x="1398" y="311"/>
                </a:lnTo>
                <a:lnTo>
                  <a:pt x="1389" y="315"/>
                </a:lnTo>
                <a:lnTo>
                  <a:pt x="1379" y="315"/>
                </a:lnTo>
                <a:lnTo>
                  <a:pt x="1370" y="312"/>
                </a:lnTo>
                <a:lnTo>
                  <a:pt x="1354" y="302"/>
                </a:lnTo>
                <a:lnTo>
                  <a:pt x="1339" y="288"/>
                </a:lnTo>
                <a:lnTo>
                  <a:pt x="1327" y="271"/>
                </a:lnTo>
                <a:lnTo>
                  <a:pt x="1316" y="252"/>
                </a:lnTo>
                <a:lnTo>
                  <a:pt x="1304" y="234"/>
                </a:lnTo>
                <a:lnTo>
                  <a:pt x="1291" y="216"/>
                </a:lnTo>
                <a:lnTo>
                  <a:pt x="1275" y="203"/>
                </a:lnTo>
                <a:lnTo>
                  <a:pt x="1258" y="193"/>
                </a:lnTo>
                <a:lnTo>
                  <a:pt x="1225" y="183"/>
                </a:lnTo>
                <a:lnTo>
                  <a:pt x="1191" y="173"/>
                </a:lnTo>
                <a:lnTo>
                  <a:pt x="1156" y="163"/>
                </a:lnTo>
                <a:lnTo>
                  <a:pt x="1122" y="155"/>
                </a:lnTo>
                <a:lnTo>
                  <a:pt x="1087" y="148"/>
                </a:lnTo>
                <a:lnTo>
                  <a:pt x="1053" y="141"/>
                </a:lnTo>
                <a:lnTo>
                  <a:pt x="1018" y="133"/>
                </a:lnTo>
                <a:lnTo>
                  <a:pt x="984" y="127"/>
                </a:lnTo>
                <a:lnTo>
                  <a:pt x="948" y="122"/>
                </a:lnTo>
                <a:lnTo>
                  <a:pt x="914" y="117"/>
                </a:lnTo>
                <a:lnTo>
                  <a:pt x="878" y="113"/>
                </a:lnTo>
                <a:lnTo>
                  <a:pt x="843" y="109"/>
                </a:lnTo>
                <a:lnTo>
                  <a:pt x="809" y="104"/>
                </a:lnTo>
                <a:lnTo>
                  <a:pt x="773" y="101"/>
                </a:lnTo>
                <a:lnTo>
                  <a:pt x="739" y="98"/>
                </a:lnTo>
                <a:lnTo>
                  <a:pt x="703" y="95"/>
                </a:lnTo>
                <a:lnTo>
                  <a:pt x="667" y="92"/>
                </a:lnTo>
                <a:lnTo>
                  <a:pt x="630" y="89"/>
                </a:lnTo>
                <a:lnTo>
                  <a:pt x="593" y="87"/>
                </a:lnTo>
                <a:lnTo>
                  <a:pt x="558" y="85"/>
                </a:lnTo>
                <a:lnTo>
                  <a:pt x="521" y="83"/>
                </a:lnTo>
                <a:lnTo>
                  <a:pt x="485" y="82"/>
                </a:lnTo>
                <a:lnTo>
                  <a:pt x="448" y="81"/>
                </a:lnTo>
                <a:lnTo>
                  <a:pt x="411" y="80"/>
                </a:lnTo>
                <a:lnTo>
                  <a:pt x="375" y="80"/>
                </a:lnTo>
                <a:lnTo>
                  <a:pt x="339" y="81"/>
                </a:lnTo>
                <a:lnTo>
                  <a:pt x="303" y="82"/>
                </a:lnTo>
                <a:lnTo>
                  <a:pt x="267" y="83"/>
                </a:lnTo>
                <a:lnTo>
                  <a:pt x="231" y="85"/>
                </a:lnTo>
                <a:lnTo>
                  <a:pt x="195" y="88"/>
                </a:lnTo>
                <a:lnTo>
                  <a:pt x="159" y="91"/>
                </a:lnTo>
                <a:lnTo>
                  <a:pt x="124" y="95"/>
                </a:lnTo>
                <a:lnTo>
                  <a:pt x="112" y="98"/>
                </a:lnTo>
                <a:lnTo>
                  <a:pt x="100" y="103"/>
                </a:lnTo>
                <a:lnTo>
                  <a:pt x="90" y="111"/>
                </a:lnTo>
                <a:lnTo>
                  <a:pt x="82" y="120"/>
                </a:lnTo>
                <a:lnTo>
                  <a:pt x="74" y="131"/>
                </a:lnTo>
                <a:lnTo>
                  <a:pt x="68" y="145"/>
                </a:lnTo>
                <a:lnTo>
                  <a:pt x="64" y="160"/>
                </a:lnTo>
                <a:lnTo>
                  <a:pt x="60" y="179"/>
                </a:lnTo>
                <a:lnTo>
                  <a:pt x="57" y="185"/>
                </a:lnTo>
                <a:lnTo>
                  <a:pt x="51" y="185"/>
                </a:lnTo>
                <a:lnTo>
                  <a:pt x="42" y="182"/>
                </a:lnTo>
                <a:lnTo>
                  <a:pt x="32" y="176"/>
                </a:lnTo>
                <a:lnTo>
                  <a:pt x="22" y="169"/>
                </a:lnTo>
                <a:lnTo>
                  <a:pt x="13" y="159"/>
                </a:lnTo>
                <a:lnTo>
                  <a:pt x="6" y="150"/>
                </a:lnTo>
                <a:lnTo>
                  <a:pt x="2" y="142"/>
                </a:lnTo>
                <a:close/>
              </a:path>
            </a:pathLst>
          </a:custGeom>
          <a:solidFill>
            <a:srgbClr val="878F8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911" name="Freeform 761"/>
          <p:cNvSpPr>
            <a:spLocks/>
          </p:cNvSpPr>
          <p:nvPr/>
        </p:nvSpPr>
        <p:spPr bwMode="auto">
          <a:xfrm>
            <a:off x="6905625" y="3543300"/>
            <a:ext cx="227013" cy="41275"/>
          </a:xfrm>
          <a:custGeom>
            <a:avLst/>
            <a:gdLst>
              <a:gd name="T0" fmla="*/ 0 w 1426"/>
              <a:gd name="T1" fmla="*/ 2147483647 h 309"/>
              <a:gd name="T2" fmla="*/ 2147483647 w 1426"/>
              <a:gd name="T3" fmla="*/ 2147483647 h 309"/>
              <a:gd name="T4" fmla="*/ 2147483647 w 1426"/>
              <a:gd name="T5" fmla="*/ 2147483647 h 309"/>
              <a:gd name="T6" fmla="*/ 2147483647 w 1426"/>
              <a:gd name="T7" fmla="*/ 2147483647 h 309"/>
              <a:gd name="T8" fmla="*/ 2147483647 w 1426"/>
              <a:gd name="T9" fmla="*/ 2147483647 h 309"/>
              <a:gd name="T10" fmla="*/ 2147483647 w 1426"/>
              <a:gd name="T11" fmla="*/ 2147483647 h 309"/>
              <a:gd name="T12" fmla="*/ 2147483647 w 1426"/>
              <a:gd name="T13" fmla="*/ 2147483647 h 309"/>
              <a:gd name="T14" fmla="*/ 2147483647 w 1426"/>
              <a:gd name="T15" fmla="*/ 2147483647 h 309"/>
              <a:gd name="T16" fmla="*/ 2147483647 w 1426"/>
              <a:gd name="T17" fmla="*/ 2147483647 h 309"/>
              <a:gd name="T18" fmla="*/ 2147483647 w 1426"/>
              <a:gd name="T19" fmla="*/ 2147483647 h 309"/>
              <a:gd name="T20" fmla="*/ 2147483647 w 1426"/>
              <a:gd name="T21" fmla="*/ 2147483647 h 309"/>
              <a:gd name="T22" fmla="*/ 2147483647 w 1426"/>
              <a:gd name="T23" fmla="*/ 0 h 309"/>
              <a:gd name="T24" fmla="*/ 2147483647 w 1426"/>
              <a:gd name="T25" fmla="*/ 2147483647 h 309"/>
              <a:gd name="T26" fmla="*/ 2147483647 w 1426"/>
              <a:gd name="T27" fmla="*/ 2147483647 h 309"/>
              <a:gd name="T28" fmla="*/ 2147483647 w 1426"/>
              <a:gd name="T29" fmla="*/ 2147483647 h 309"/>
              <a:gd name="T30" fmla="*/ 2147483647 w 1426"/>
              <a:gd name="T31" fmla="*/ 2147483647 h 309"/>
              <a:gd name="T32" fmla="*/ 2147483647 w 1426"/>
              <a:gd name="T33" fmla="*/ 2147483647 h 309"/>
              <a:gd name="T34" fmla="*/ 2147483647 w 1426"/>
              <a:gd name="T35" fmla="*/ 2147483647 h 309"/>
              <a:gd name="T36" fmla="*/ 2147483647 w 1426"/>
              <a:gd name="T37" fmla="*/ 2147483647 h 309"/>
              <a:gd name="T38" fmla="*/ 2147483647 w 1426"/>
              <a:gd name="T39" fmla="*/ 2147483647 h 309"/>
              <a:gd name="T40" fmla="*/ 2147483647 w 1426"/>
              <a:gd name="T41" fmla="*/ 2147483647 h 309"/>
              <a:gd name="T42" fmla="*/ 2147483647 w 1426"/>
              <a:gd name="T43" fmla="*/ 2147483647 h 309"/>
              <a:gd name="T44" fmla="*/ 2147483647 w 1426"/>
              <a:gd name="T45" fmla="*/ 2147483647 h 309"/>
              <a:gd name="T46" fmla="*/ 2147483647 w 1426"/>
              <a:gd name="T47" fmla="*/ 2147483647 h 309"/>
              <a:gd name="T48" fmla="*/ 2147483647 w 1426"/>
              <a:gd name="T49" fmla="*/ 2147483647 h 309"/>
              <a:gd name="T50" fmla="*/ 2147483647 w 1426"/>
              <a:gd name="T51" fmla="*/ 2147483647 h 309"/>
              <a:gd name="T52" fmla="*/ 2147483647 w 1426"/>
              <a:gd name="T53" fmla="*/ 2147483647 h 309"/>
              <a:gd name="T54" fmla="*/ 2147483647 w 1426"/>
              <a:gd name="T55" fmla="*/ 2147483647 h 309"/>
              <a:gd name="T56" fmla="*/ 2147483647 w 1426"/>
              <a:gd name="T57" fmla="*/ 2147483647 h 309"/>
              <a:gd name="T58" fmla="*/ 2147483647 w 1426"/>
              <a:gd name="T59" fmla="*/ 2147483647 h 309"/>
              <a:gd name="T60" fmla="*/ 2147483647 w 1426"/>
              <a:gd name="T61" fmla="*/ 2147483647 h 309"/>
              <a:gd name="T62" fmla="*/ 2147483647 w 1426"/>
              <a:gd name="T63" fmla="*/ 2147483647 h 309"/>
              <a:gd name="T64" fmla="*/ 2147483647 w 1426"/>
              <a:gd name="T65" fmla="*/ 2147483647 h 309"/>
              <a:gd name="T66" fmla="*/ 2147483647 w 1426"/>
              <a:gd name="T67" fmla="*/ 2147483647 h 309"/>
              <a:gd name="T68" fmla="*/ 2147483647 w 1426"/>
              <a:gd name="T69" fmla="*/ 2147483647 h 309"/>
              <a:gd name="T70" fmla="*/ 2147483647 w 1426"/>
              <a:gd name="T71" fmla="*/ 2147483647 h 309"/>
              <a:gd name="T72" fmla="*/ 2147483647 w 1426"/>
              <a:gd name="T73" fmla="*/ 2147483647 h 309"/>
              <a:gd name="T74" fmla="*/ 2147483647 w 1426"/>
              <a:gd name="T75" fmla="*/ 2147483647 h 309"/>
              <a:gd name="T76" fmla="*/ 2147483647 w 1426"/>
              <a:gd name="T77" fmla="*/ 2147483647 h 309"/>
              <a:gd name="T78" fmla="*/ 2147483647 w 1426"/>
              <a:gd name="T79" fmla="*/ 2147483647 h 309"/>
              <a:gd name="T80" fmla="*/ 2147483647 w 1426"/>
              <a:gd name="T81" fmla="*/ 2147483647 h 309"/>
              <a:gd name="T82" fmla="*/ 2147483647 w 1426"/>
              <a:gd name="T83" fmla="*/ 2147483647 h 309"/>
              <a:gd name="T84" fmla="*/ 2147483647 w 1426"/>
              <a:gd name="T85" fmla="*/ 2147483647 h 309"/>
              <a:gd name="T86" fmla="*/ 2147483647 w 1426"/>
              <a:gd name="T87" fmla="*/ 2147483647 h 309"/>
              <a:gd name="T88" fmla="*/ 2147483647 w 1426"/>
              <a:gd name="T89" fmla="*/ 2147483647 h 309"/>
              <a:gd name="T90" fmla="*/ 2147483647 w 1426"/>
              <a:gd name="T91" fmla="*/ 2147483647 h 309"/>
              <a:gd name="T92" fmla="*/ 2147483647 w 1426"/>
              <a:gd name="T93" fmla="*/ 2147483647 h 309"/>
              <a:gd name="T94" fmla="*/ 2147483647 w 1426"/>
              <a:gd name="T95" fmla="*/ 2147483647 h 309"/>
              <a:gd name="T96" fmla="*/ 2147483647 w 1426"/>
              <a:gd name="T97" fmla="*/ 2147483647 h 309"/>
              <a:gd name="T98" fmla="*/ 2147483647 w 1426"/>
              <a:gd name="T99" fmla="*/ 2147483647 h 309"/>
              <a:gd name="T100" fmla="*/ 2147483647 w 1426"/>
              <a:gd name="T101" fmla="*/ 2147483647 h 309"/>
              <a:gd name="T102" fmla="*/ 2147483647 w 1426"/>
              <a:gd name="T103" fmla="*/ 2147483647 h 309"/>
              <a:gd name="T104" fmla="*/ 2147483647 w 1426"/>
              <a:gd name="T105" fmla="*/ 2147483647 h 309"/>
              <a:gd name="T106" fmla="*/ 2147483647 w 1426"/>
              <a:gd name="T107" fmla="*/ 2147483647 h 309"/>
              <a:gd name="T108" fmla="*/ 2147483647 w 1426"/>
              <a:gd name="T109" fmla="*/ 2147483647 h 309"/>
              <a:gd name="T110" fmla="*/ 2147483647 w 1426"/>
              <a:gd name="T111" fmla="*/ 2147483647 h 309"/>
              <a:gd name="T112" fmla="*/ 2147483647 w 1426"/>
              <a:gd name="T113" fmla="*/ 2147483647 h 309"/>
              <a:gd name="T114" fmla="*/ 2147483647 w 1426"/>
              <a:gd name="T115" fmla="*/ 2147483647 h 30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6"/>
              <a:gd name="T175" fmla="*/ 0 h 309"/>
              <a:gd name="T176" fmla="*/ 1426 w 1426"/>
              <a:gd name="T177" fmla="*/ 309 h 30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6" h="309">
                <a:moveTo>
                  <a:pt x="1" y="141"/>
                </a:moveTo>
                <a:lnTo>
                  <a:pt x="0" y="122"/>
                </a:lnTo>
                <a:lnTo>
                  <a:pt x="3" y="98"/>
                </a:lnTo>
                <a:lnTo>
                  <a:pt x="10" y="75"/>
                </a:lnTo>
                <a:lnTo>
                  <a:pt x="23" y="59"/>
                </a:lnTo>
                <a:lnTo>
                  <a:pt x="33" y="51"/>
                </a:lnTo>
                <a:lnTo>
                  <a:pt x="46" y="43"/>
                </a:lnTo>
                <a:lnTo>
                  <a:pt x="58" y="38"/>
                </a:lnTo>
                <a:lnTo>
                  <a:pt x="71" y="33"/>
                </a:lnTo>
                <a:lnTo>
                  <a:pt x="84" y="30"/>
                </a:lnTo>
                <a:lnTo>
                  <a:pt x="98" y="28"/>
                </a:lnTo>
                <a:lnTo>
                  <a:pt x="113" y="26"/>
                </a:lnTo>
                <a:lnTo>
                  <a:pt x="127" y="25"/>
                </a:lnTo>
                <a:lnTo>
                  <a:pt x="162" y="22"/>
                </a:lnTo>
                <a:lnTo>
                  <a:pt x="198" y="18"/>
                </a:lnTo>
                <a:lnTo>
                  <a:pt x="235" y="15"/>
                </a:lnTo>
                <a:lnTo>
                  <a:pt x="270" y="13"/>
                </a:lnTo>
                <a:lnTo>
                  <a:pt x="307" y="10"/>
                </a:lnTo>
                <a:lnTo>
                  <a:pt x="342" y="8"/>
                </a:lnTo>
                <a:lnTo>
                  <a:pt x="379" y="5"/>
                </a:lnTo>
                <a:lnTo>
                  <a:pt x="416" y="3"/>
                </a:lnTo>
                <a:lnTo>
                  <a:pt x="451" y="2"/>
                </a:lnTo>
                <a:lnTo>
                  <a:pt x="488" y="1"/>
                </a:lnTo>
                <a:lnTo>
                  <a:pt x="524" y="0"/>
                </a:lnTo>
                <a:lnTo>
                  <a:pt x="561" y="0"/>
                </a:lnTo>
                <a:lnTo>
                  <a:pt x="596" y="1"/>
                </a:lnTo>
                <a:lnTo>
                  <a:pt x="633" y="2"/>
                </a:lnTo>
                <a:lnTo>
                  <a:pt x="670" y="4"/>
                </a:lnTo>
                <a:lnTo>
                  <a:pt x="705" y="7"/>
                </a:lnTo>
                <a:lnTo>
                  <a:pt x="744" y="10"/>
                </a:lnTo>
                <a:lnTo>
                  <a:pt x="782" y="14"/>
                </a:lnTo>
                <a:lnTo>
                  <a:pt x="821" y="18"/>
                </a:lnTo>
                <a:lnTo>
                  <a:pt x="858" y="24"/>
                </a:lnTo>
                <a:lnTo>
                  <a:pt x="896" y="29"/>
                </a:lnTo>
                <a:lnTo>
                  <a:pt x="934" y="35"/>
                </a:lnTo>
                <a:lnTo>
                  <a:pt x="972" y="41"/>
                </a:lnTo>
                <a:lnTo>
                  <a:pt x="1008" y="48"/>
                </a:lnTo>
                <a:lnTo>
                  <a:pt x="1046" y="56"/>
                </a:lnTo>
                <a:lnTo>
                  <a:pt x="1083" y="65"/>
                </a:lnTo>
                <a:lnTo>
                  <a:pt x="1120" y="73"/>
                </a:lnTo>
                <a:lnTo>
                  <a:pt x="1158" y="84"/>
                </a:lnTo>
                <a:lnTo>
                  <a:pt x="1194" y="94"/>
                </a:lnTo>
                <a:lnTo>
                  <a:pt x="1232" y="105"/>
                </a:lnTo>
                <a:lnTo>
                  <a:pt x="1268" y="117"/>
                </a:lnTo>
                <a:lnTo>
                  <a:pt x="1306" y="130"/>
                </a:lnTo>
                <a:lnTo>
                  <a:pt x="1325" y="140"/>
                </a:lnTo>
                <a:lnTo>
                  <a:pt x="1345" y="152"/>
                </a:lnTo>
                <a:lnTo>
                  <a:pt x="1363" y="169"/>
                </a:lnTo>
                <a:lnTo>
                  <a:pt x="1380" y="188"/>
                </a:lnTo>
                <a:lnTo>
                  <a:pt x="1395" y="209"/>
                </a:lnTo>
                <a:lnTo>
                  <a:pt x="1409" y="231"/>
                </a:lnTo>
                <a:lnTo>
                  <a:pt x="1419" y="253"/>
                </a:lnTo>
                <a:lnTo>
                  <a:pt x="1425" y="274"/>
                </a:lnTo>
                <a:lnTo>
                  <a:pt x="1426" y="282"/>
                </a:lnTo>
                <a:lnTo>
                  <a:pt x="1423" y="290"/>
                </a:lnTo>
                <a:lnTo>
                  <a:pt x="1417" y="297"/>
                </a:lnTo>
                <a:lnTo>
                  <a:pt x="1409" y="303"/>
                </a:lnTo>
                <a:lnTo>
                  <a:pt x="1399" y="307"/>
                </a:lnTo>
                <a:lnTo>
                  <a:pt x="1390" y="309"/>
                </a:lnTo>
                <a:lnTo>
                  <a:pt x="1381" y="309"/>
                </a:lnTo>
                <a:lnTo>
                  <a:pt x="1374" y="306"/>
                </a:lnTo>
                <a:lnTo>
                  <a:pt x="1360" y="294"/>
                </a:lnTo>
                <a:lnTo>
                  <a:pt x="1347" y="278"/>
                </a:lnTo>
                <a:lnTo>
                  <a:pt x="1334" y="261"/>
                </a:lnTo>
                <a:lnTo>
                  <a:pt x="1322" y="242"/>
                </a:lnTo>
                <a:lnTo>
                  <a:pt x="1309" y="224"/>
                </a:lnTo>
                <a:lnTo>
                  <a:pt x="1296" y="209"/>
                </a:lnTo>
                <a:lnTo>
                  <a:pt x="1279" y="195"/>
                </a:lnTo>
                <a:lnTo>
                  <a:pt x="1262" y="187"/>
                </a:lnTo>
                <a:lnTo>
                  <a:pt x="1229" y="177"/>
                </a:lnTo>
                <a:lnTo>
                  <a:pt x="1194" y="166"/>
                </a:lnTo>
                <a:lnTo>
                  <a:pt x="1160" y="157"/>
                </a:lnTo>
                <a:lnTo>
                  <a:pt x="1125" y="148"/>
                </a:lnTo>
                <a:lnTo>
                  <a:pt x="1090" y="140"/>
                </a:lnTo>
                <a:lnTo>
                  <a:pt x="1055" y="131"/>
                </a:lnTo>
                <a:lnTo>
                  <a:pt x="1019" y="124"/>
                </a:lnTo>
                <a:lnTo>
                  <a:pt x="985" y="118"/>
                </a:lnTo>
                <a:lnTo>
                  <a:pt x="949" y="112"/>
                </a:lnTo>
                <a:lnTo>
                  <a:pt x="914" y="105"/>
                </a:lnTo>
                <a:lnTo>
                  <a:pt x="878" y="100"/>
                </a:lnTo>
                <a:lnTo>
                  <a:pt x="843" y="96"/>
                </a:lnTo>
                <a:lnTo>
                  <a:pt x="808" y="92"/>
                </a:lnTo>
                <a:lnTo>
                  <a:pt x="772" y="88"/>
                </a:lnTo>
                <a:lnTo>
                  <a:pt x="738" y="85"/>
                </a:lnTo>
                <a:lnTo>
                  <a:pt x="702" y="82"/>
                </a:lnTo>
                <a:lnTo>
                  <a:pt x="667" y="78"/>
                </a:lnTo>
                <a:lnTo>
                  <a:pt x="630" y="76"/>
                </a:lnTo>
                <a:lnTo>
                  <a:pt x="593" y="74"/>
                </a:lnTo>
                <a:lnTo>
                  <a:pt x="557" y="73"/>
                </a:lnTo>
                <a:lnTo>
                  <a:pt x="520" y="72"/>
                </a:lnTo>
                <a:lnTo>
                  <a:pt x="483" y="71"/>
                </a:lnTo>
                <a:lnTo>
                  <a:pt x="446" y="71"/>
                </a:lnTo>
                <a:lnTo>
                  <a:pt x="408" y="71"/>
                </a:lnTo>
                <a:lnTo>
                  <a:pt x="372" y="71"/>
                </a:lnTo>
                <a:lnTo>
                  <a:pt x="334" y="72"/>
                </a:lnTo>
                <a:lnTo>
                  <a:pt x="298" y="74"/>
                </a:lnTo>
                <a:lnTo>
                  <a:pt x="261" y="76"/>
                </a:lnTo>
                <a:lnTo>
                  <a:pt x="223" y="78"/>
                </a:lnTo>
                <a:lnTo>
                  <a:pt x="187" y="82"/>
                </a:lnTo>
                <a:lnTo>
                  <a:pt x="151" y="85"/>
                </a:lnTo>
                <a:lnTo>
                  <a:pt x="115" y="89"/>
                </a:lnTo>
                <a:lnTo>
                  <a:pt x="103" y="91"/>
                </a:lnTo>
                <a:lnTo>
                  <a:pt x="92" y="96"/>
                </a:lnTo>
                <a:lnTo>
                  <a:pt x="83" y="103"/>
                </a:lnTo>
                <a:lnTo>
                  <a:pt x="75" y="113"/>
                </a:lnTo>
                <a:lnTo>
                  <a:pt x="68" y="125"/>
                </a:lnTo>
                <a:lnTo>
                  <a:pt x="63" y="138"/>
                </a:lnTo>
                <a:lnTo>
                  <a:pt x="58" y="155"/>
                </a:lnTo>
                <a:lnTo>
                  <a:pt x="55" y="173"/>
                </a:lnTo>
                <a:lnTo>
                  <a:pt x="52" y="179"/>
                </a:lnTo>
                <a:lnTo>
                  <a:pt x="46" y="180"/>
                </a:lnTo>
                <a:lnTo>
                  <a:pt x="38" y="178"/>
                </a:lnTo>
                <a:lnTo>
                  <a:pt x="29" y="173"/>
                </a:lnTo>
                <a:lnTo>
                  <a:pt x="20" y="166"/>
                </a:lnTo>
                <a:lnTo>
                  <a:pt x="12" y="158"/>
                </a:lnTo>
                <a:lnTo>
                  <a:pt x="5" y="149"/>
                </a:lnTo>
                <a:lnTo>
                  <a:pt x="1" y="141"/>
                </a:lnTo>
                <a:close/>
              </a:path>
            </a:pathLst>
          </a:custGeom>
          <a:solidFill>
            <a:srgbClr val="9199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912" name="Freeform 762"/>
          <p:cNvSpPr>
            <a:spLocks/>
          </p:cNvSpPr>
          <p:nvPr/>
        </p:nvSpPr>
        <p:spPr bwMode="auto">
          <a:xfrm>
            <a:off x="6905625" y="3543300"/>
            <a:ext cx="227013" cy="41275"/>
          </a:xfrm>
          <a:custGeom>
            <a:avLst/>
            <a:gdLst>
              <a:gd name="T0" fmla="*/ 0 w 1426"/>
              <a:gd name="T1" fmla="*/ 2147483647 h 305"/>
              <a:gd name="T2" fmla="*/ 2147483647 w 1426"/>
              <a:gd name="T3" fmla="*/ 2147483647 h 305"/>
              <a:gd name="T4" fmla="*/ 2147483647 w 1426"/>
              <a:gd name="T5" fmla="*/ 2147483647 h 305"/>
              <a:gd name="T6" fmla="*/ 2147483647 w 1426"/>
              <a:gd name="T7" fmla="*/ 2147483647 h 305"/>
              <a:gd name="T8" fmla="*/ 2147483647 w 1426"/>
              <a:gd name="T9" fmla="*/ 2147483647 h 305"/>
              <a:gd name="T10" fmla="*/ 2147483647 w 1426"/>
              <a:gd name="T11" fmla="*/ 2147483647 h 305"/>
              <a:gd name="T12" fmla="*/ 2147483647 w 1426"/>
              <a:gd name="T13" fmla="*/ 2147483647 h 305"/>
              <a:gd name="T14" fmla="*/ 2147483647 w 1426"/>
              <a:gd name="T15" fmla="*/ 2147483647 h 305"/>
              <a:gd name="T16" fmla="*/ 2147483647 w 1426"/>
              <a:gd name="T17" fmla="*/ 2147483647 h 305"/>
              <a:gd name="T18" fmla="*/ 2147483647 w 1426"/>
              <a:gd name="T19" fmla="*/ 2147483647 h 305"/>
              <a:gd name="T20" fmla="*/ 2147483647 w 1426"/>
              <a:gd name="T21" fmla="*/ 2147483647 h 305"/>
              <a:gd name="T22" fmla="*/ 2147483647 w 1426"/>
              <a:gd name="T23" fmla="*/ 0 h 305"/>
              <a:gd name="T24" fmla="*/ 2147483647 w 1426"/>
              <a:gd name="T25" fmla="*/ 2147483647 h 305"/>
              <a:gd name="T26" fmla="*/ 2147483647 w 1426"/>
              <a:gd name="T27" fmla="*/ 2147483647 h 305"/>
              <a:gd name="T28" fmla="*/ 2147483647 w 1426"/>
              <a:gd name="T29" fmla="*/ 2147483647 h 305"/>
              <a:gd name="T30" fmla="*/ 2147483647 w 1426"/>
              <a:gd name="T31" fmla="*/ 2147483647 h 305"/>
              <a:gd name="T32" fmla="*/ 2147483647 w 1426"/>
              <a:gd name="T33" fmla="*/ 2147483647 h 305"/>
              <a:gd name="T34" fmla="*/ 2147483647 w 1426"/>
              <a:gd name="T35" fmla="*/ 2147483647 h 305"/>
              <a:gd name="T36" fmla="*/ 2147483647 w 1426"/>
              <a:gd name="T37" fmla="*/ 2147483647 h 305"/>
              <a:gd name="T38" fmla="*/ 2147483647 w 1426"/>
              <a:gd name="T39" fmla="*/ 2147483647 h 305"/>
              <a:gd name="T40" fmla="*/ 2147483647 w 1426"/>
              <a:gd name="T41" fmla="*/ 2147483647 h 305"/>
              <a:gd name="T42" fmla="*/ 2147483647 w 1426"/>
              <a:gd name="T43" fmla="*/ 2147483647 h 305"/>
              <a:gd name="T44" fmla="*/ 2147483647 w 1426"/>
              <a:gd name="T45" fmla="*/ 2147483647 h 305"/>
              <a:gd name="T46" fmla="*/ 2147483647 w 1426"/>
              <a:gd name="T47" fmla="*/ 2147483647 h 305"/>
              <a:gd name="T48" fmla="*/ 2147483647 w 1426"/>
              <a:gd name="T49" fmla="*/ 2147483647 h 305"/>
              <a:gd name="T50" fmla="*/ 2147483647 w 1426"/>
              <a:gd name="T51" fmla="*/ 2147483647 h 305"/>
              <a:gd name="T52" fmla="*/ 2147483647 w 1426"/>
              <a:gd name="T53" fmla="*/ 2147483647 h 305"/>
              <a:gd name="T54" fmla="*/ 2147483647 w 1426"/>
              <a:gd name="T55" fmla="*/ 2147483647 h 305"/>
              <a:gd name="T56" fmla="*/ 2147483647 w 1426"/>
              <a:gd name="T57" fmla="*/ 2147483647 h 305"/>
              <a:gd name="T58" fmla="*/ 2147483647 w 1426"/>
              <a:gd name="T59" fmla="*/ 2147483647 h 305"/>
              <a:gd name="T60" fmla="*/ 2147483647 w 1426"/>
              <a:gd name="T61" fmla="*/ 2147483647 h 305"/>
              <a:gd name="T62" fmla="*/ 2147483647 w 1426"/>
              <a:gd name="T63" fmla="*/ 2147483647 h 305"/>
              <a:gd name="T64" fmla="*/ 2147483647 w 1426"/>
              <a:gd name="T65" fmla="*/ 2147483647 h 305"/>
              <a:gd name="T66" fmla="*/ 2147483647 w 1426"/>
              <a:gd name="T67" fmla="*/ 2147483647 h 305"/>
              <a:gd name="T68" fmla="*/ 2147483647 w 1426"/>
              <a:gd name="T69" fmla="*/ 2147483647 h 305"/>
              <a:gd name="T70" fmla="*/ 2147483647 w 1426"/>
              <a:gd name="T71" fmla="*/ 2147483647 h 305"/>
              <a:gd name="T72" fmla="*/ 2147483647 w 1426"/>
              <a:gd name="T73" fmla="*/ 2147483647 h 305"/>
              <a:gd name="T74" fmla="*/ 2147483647 w 1426"/>
              <a:gd name="T75" fmla="*/ 2147483647 h 305"/>
              <a:gd name="T76" fmla="*/ 2147483647 w 1426"/>
              <a:gd name="T77" fmla="*/ 2147483647 h 305"/>
              <a:gd name="T78" fmla="*/ 2147483647 w 1426"/>
              <a:gd name="T79" fmla="*/ 2147483647 h 305"/>
              <a:gd name="T80" fmla="*/ 2147483647 w 1426"/>
              <a:gd name="T81" fmla="*/ 2147483647 h 305"/>
              <a:gd name="T82" fmla="*/ 2147483647 w 1426"/>
              <a:gd name="T83" fmla="*/ 2147483647 h 305"/>
              <a:gd name="T84" fmla="*/ 2147483647 w 1426"/>
              <a:gd name="T85" fmla="*/ 2147483647 h 305"/>
              <a:gd name="T86" fmla="*/ 2147483647 w 1426"/>
              <a:gd name="T87" fmla="*/ 2147483647 h 305"/>
              <a:gd name="T88" fmla="*/ 2147483647 w 1426"/>
              <a:gd name="T89" fmla="*/ 2147483647 h 305"/>
              <a:gd name="T90" fmla="*/ 2147483647 w 1426"/>
              <a:gd name="T91" fmla="*/ 2147483647 h 305"/>
              <a:gd name="T92" fmla="*/ 2147483647 w 1426"/>
              <a:gd name="T93" fmla="*/ 2147483647 h 305"/>
              <a:gd name="T94" fmla="*/ 2147483647 w 1426"/>
              <a:gd name="T95" fmla="*/ 2147483647 h 305"/>
              <a:gd name="T96" fmla="*/ 2147483647 w 1426"/>
              <a:gd name="T97" fmla="*/ 2147483647 h 305"/>
              <a:gd name="T98" fmla="*/ 2147483647 w 1426"/>
              <a:gd name="T99" fmla="*/ 2147483647 h 305"/>
              <a:gd name="T100" fmla="*/ 2147483647 w 1426"/>
              <a:gd name="T101" fmla="*/ 2147483647 h 305"/>
              <a:gd name="T102" fmla="*/ 2147483647 w 1426"/>
              <a:gd name="T103" fmla="*/ 2147483647 h 305"/>
              <a:gd name="T104" fmla="*/ 2147483647 w 1426"/>
              <a:gd name="T105" fmla="*/ 2147483647 h 305"/>
              <a:gd name="T106" fmla="*/ 2147483647 w 1426"/>
              <a:gd name="T107" fmla="*/ 2147483647 h 305"/>
              <a:gd name="T108" fmla="*/ 2147483647 w 1426"/>
              <a:gd name="T109" fmla="*/ 2147483647 h 305"/>
              <a:gd name="T110" fmla="*/ 2147483647 w 1426"/>
              <a:gd name="T111" fmla="*/ 2147483647 h 305"/>
              <a:gd name="T112" fmla="*/ 2147483647 w 1426"/>
              <a:gd name="T113" fmla="*/ 2147483647 h 305"/>
              <a:gd name="T114" fmla="*/ 2147483647 w 1426"/>
              <a:gd name="T115" fmla="*/ 2147483647 h 30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6"/>
              <a:gd name="T175" fmla="*/ 0 h 305"/>
              <a:gd name="T176" fmla="*/ 1426 w 1426"/>
              <a:gd name="T177" fmla="*/ 305 h 30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6" h="305">
                <a:moveTo>
                  <a:pt x="1" y="141"/>
                </a:moveTo>
                <a:lnTo>
                  <a:pt x="0" y="122"/>
                </a:lnTo>
                <a:lnTo>
                  <a:pt x="3" y="98"/>
                </a:lnTo>
                <a:lnTo>
                  <a:pt x="10" y="75"/>
                </a:lnTo>
                <a:lnTo>
                  <a:pt x="23" y="59"/>
                </a:lnTo>
                <a:lnTo>
                  <a:pt x="33" y="51"/>
                </a:lnTo>
                <a:lnTo>
                  <a:pt x="46" y="43"/>
                </a:lnTo>
                <a:lnTo>
                  <a:pt x="58" y="38"/>
                </a:lnTo>
                <a:lnTo>
                  <a:pt x="71" y="33"/>
                </a:lnTo>
                <a:lnTo>
                  <a:pt x="84" y="30"/>
                </a:lnTo>
                <a:lnTo>
                  <a:pt x="98" y="28"/>
                </a:lnTo>
                <a:lnTo>
                  <a:pt x="113" y="26"/>
                </a:lnTo>
                <a:lnTo>
                  <a:pt x="127" y="25"/>
                </a:lnTo>
                <a:lnTo>
                  <a:pt x="162" y="22"/>
                </a:lnTo>
                <a:lnTo>
                  <a:pt x="198" y="18"/>
                </a:lnTo>
                <a:lnTo>
                  <a:pt x="235" y="15"/>
                </a:lnTo>
                <a:lnTo>
                  <a:pt x="270" y="13"/>
                </a:lnTo>
                <a:lnTo>
                  <a:pt x="307" y="10"/>
                </a:lnTo>
                <a:lnTo>
                  <a:pt x="342" y="8"/>
                </a:lnTo>
                <a:lnTo>
                  <a:pt x="379" y="5"/>
                </a:lnTo>
                <a:lnTo>
                  <a:pt x="416" y="3"/>
                </a:lnTo>
                <a:lnTo>
                  <a:pt x="451" y="2"/>
                </a:lnTo>
                <a:lnTo>
                  <a:pt x="488" y="1"/>
                </a:lnTo>
                <a:lnTo>
                  <a:pt x="524" y="0"/>
                </a:lnTo>
                <a:lnTo>
                  <a:pt x="561" y="0"/>
                </a:lnTo>
                <a:lnTo>
                  <a:pt x="596" y="1"/>
                </a:lnTo>
                <a:lnTo>
                  <a:pt x="633" y="2"/>
                </a:lnTo>
                <a:lnTo>
                  <a:pt x="670" y="4"/>
                </a:lnTo>
                <a:lnTo>
                  <a:pt x="705" y="7"/>
                </a:lnTo>
                <a:lnTo>
                  <a:pt x="744" y="10"/>
                </a:lnTo>
                <a:lnTo>
                  <a:pt x="782" y="14"/>
                </a:lnTo>
                <a:lnTo>
                  <a:pt x="821" y="18"/>
                </a:lnTo>
                <a:lnTo>
                  <a:pt x="858" y="24"/>
                </a:lnTo>
                <a:lnTo>
                  <a:pt x="896" y="29"/>
                </a:lnTo>
                <a:lnTo>
                  <a:pt x="934" y="35"/>
                </a:lnTo>
                <a:lnTo>
                  <a:pt x="972" y="41"/>
                </a:lnTo>
                <a:lnTo>
                  <a:pt x="1008" y="48"/>
                </a:lnTo>
                <a:lnTo>
                  <a:pt x="1046" y="56"/>
                </a:lnTo>
                <a:lnTo>
                  <a:pt x="1083" y="65"/>
                </a:lnTo>
                <a:lnTo>
                  <a:pt x="1120" y="73"/>
                </a:lnTo>
                <a:lnTo>
                  <a:pt x="1158" y="84"/>
                </a:lnTo>
                <a:lnTo>
                  <a:pt x="1194" y="94"/>
                </a:lnTo>
                <a:lnTo>
                  <a:pt x="1232" y="105"/>
                </a:lnTo>
                <a:lnTo>
                  <a:pt x="1268" y="117"/>
                </a:lnTo>
                <a:lnTo>
                  <a:pt x="1306" y="130"/>
                </a:lnTo>
                <a:lnTo>
                  <a:pt x="1325" y="140"/>
                </a:lnTo>
                <a:lnTo>
                  <a:pt x="1345" y="152"/>
                </a:lnTo>
                <a:lnTo>
                  <a:pt x="1363" y="169"/>
                </a:lnTo>
                <a:lnTo>
                  <a:pt x="1380" y="188"/>
                </a:lnTo>
                <a:lnTo>
                  <a:pt x="1395" y="209"/>
                </a:lnTo>
                <a:lnTo>
                  <a:pt x="1409" y="231"/>
                </a:lnTo>
                <a:lnTo>
                  <a:pt x="1419" y="253"/>
                </a:lnTo>
                <a:lnTo>
                  <a:pt x="1425" y="274"/>
                </a:lnTo>
                <a:lnTo>
                  <a:pt x="1426" y="282"/>
                </a:lnTo>
                <a:lnTo>
                  <a:pt x="1423" y="290"/>
                </a:lnTo>
                <a:lnTo>
                  <a:pt x="1418" y="296"/>
                </a:lnTo>
                <a:lnTo>
                  <a:pt x="1410" y="300"/>
                </a:lnTo>
                <a:lnTo>
                  <a:pt x="1401" y="304"/>
                </a:lnTo>
                <a:lnTo>
                  <a:pt x="1393" y="305"/>
                </a:lnTo>
                <a:lnTo>
                  <a:pt x="1385" y="304"/>
                </a:lnTo>
                <a:lnTo>
                  <a:pt x="1379" y="301"/>
                </a:lnTo>
                <a:lnTo>
                  <a:pt x="1366" y="285"/>
                </a:lnTo>
                <a:lnTo>
                  <a:pt x="1353" y="268"/>
                </a:lnTo>
                <a:lnTo>
                  <a:pt x="1340" y="250"/>
                </a:lnTo>
                <a:lnTo>
                  <a:pt x="1328" y="232"/>
                </a:lnTo>
                <a:lnTo>
                  <a:pt x="1314" y="214"/>
                </a:lnTo>
                <a:lnTo>
                  <a:pt x="1300" y="199"/>
                </a:lnTo>
                <a:lnTo>
                  <a:pt x="1285" y="186"/>
                </a:lnTo>
                <a:lnTo>
                  <a:pt x="1267" y="178"/>
                </a:lnTo>
                <a:lnTo>
                  <a:pt x="1234" y="166"/>
                </a:lnTo>
                <a:lnTo>
                  <a:pt x="1199" y="156"/>
                </a:lnTo>
                <a:lnTo>
                  <a:pt x="1165" y="147"/>
                </a:lnTo>
                <a:lnTo>
                  <a:pt x="1129" y="137"/>
                </a:lnTo>
                <a:lnTo>
                  <a:pt x="1093" y="129"/>
                </a:lnTo>
                <a:lnTo>
                  <a:pt x="1058" y="122"/>
                </a:lnTo>
                <a:lnTo>
                  <a:pt x="1022" y="115"/>
                </a:lnTo>
                <a:lnTo>
                  <a:pt x="987" y="107"/>
                </a:lnTo>
                <a:lnTo>
                  <a:pt x="951" y="101"/>
                </a:lnTo>
                <a:lnTo>
                  <a:pt x="915" y="95"/>
                </a:lnTo>
                <a:lnTo>
                  <a:pt x="879" y="90"/>
                </a:lnTo>
                <a:lnTo>
                  <a:pt x="844" y="86"/>
                </a:lnTo>
                <a:lnTo>
                  <a:pt x="809" y="82"/>
                </a:lnTo>
                <a:lnTo>
                  <a:pt x="773" y="77"/>
                </a:lnTo>
                <a:lnTo>
                  <a:pt x="738" y="74"/>
                </a:lnTo>
                <a:lnTo>
                  <a:pt x="702" y="71"/>
                </a:lnTo>
                <a:lnTo>
                  <a:pt x="666" y="69"/>
                </a:lnTo>
                <a:lnTo>
                  <a:pt x="629" y="67"/>
                </a:lnTo>
                <a:lnTo>
                  <a:pt x="591" y="65"/>
                </a:lnTo>
                <a:lnTo>
                  <a:pt x="555" y="64"/>
                </a:lnTo>
                <a:lnTo>
                  <a:pt x="517" y="63"/>
                </a:lnTo>
                <a:lnTo>
                  <a:pt x="480" y="62"/>
                </a:lnTo>
                <a:lnTo>
                  <a:pt x="442" y="62"/>
                </a:lnTo>
                <a:lnTo>
                  <a:pt x="404" y="62"/>
                </a:lnTo>
                <a:lnTo>
                  <a:pt x="367" y="63"/>
                </a:lnTo>
                <a:lnTo>
                  <a:pt x="329" y="64"/>
                </a:lnTo>
                <a:lnTo>
                  <a:pt x="292" y="66"/>
                </a:lnTo>
                <a:lnTo>
                  <a:pt x="254" y="68"/>
                </a:lnTo>
                <a:lnTo>
                  <a:pt x="217" y="71"/>
                </a:lnTo>
                <a:lnTo>
                  <a:pt x="181" y="74"/>
                </a:lnTo>
                <a:lnTo>
                  <a:pt x="144" y="77"/>
                </a:lnTo>
                <a:lnTo>
                  <a:pt x="108" y="82"/>
                </a:lnTo>
                <a:lnTo>
                  <a:pt x="95" y="84"/>
                </a:lnTo>
                <a:lnTo>
                  <a:pt x="85" y="89"/>
                </a:lnTo>
                <a:lnTo>
                  <a:pt x="76" y="96"/>
                </a:lnTo>
                <a:lnTo>
                  <a:pt x="69" y="106"/>
                </a:lnTo>
                <a:lnTo>
                  <a:pt x="62" y="119"/>
                </a:lnTo>
                <a:lnTo>
                  <a:pt x="57" y="133"/>
                </a:lnTo>
                <a:lnTo>
                  <a:pt x="53" y="150"/>
                </a:lnTo>
                <a:lnTo>
                  <a:pt x="50" y="167"/>
                </a:lnTo>
                <a:lnTo>
                  <a:pt x="47" y="174"/>
                </a:lnTo>
                <a:lnTo>
                  <a:pt x="41" y="176"/>
                </a:lnTo>
                <a:lnTo>
                  <a:pt x="33" y="175"/>
                </a:lnTo>
                <a:lnTo>
                  <a:pt x="26" y="171"/>
                </a:lnTo>
                <a:lnTo>
                  <a:pt x="18" y="164"/>
                </a:lnTo>
                <a:lnTo>
                  <a:pt x="11" y="157"/>
                </a:lnTo>
                <a:lnTo>
                  <a:pt x="5" y="149"/>
                </a:lnTo>
                <a:lnTo>
                  <a:pt x="1" y="141"/>
                </a:lnTo>
                <a:close/>
              </a:path>
            </a:pathLst>
          </a:custGeom>
          <a:solidFill>
            <a:srgbClr val="9BA3A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913" name="Freeform 763"/>
          <p:cNvSpPr>
            <a:spLocks/>
          </p:cNvSpPr>
          <p:nvPr/>
        </p:nvSpPr>
        <p:spPr bwMode="auto">
          <a:xfrm>
            <a:off x="6905625" y="3543300"/>
            <a:ext cx="227013" cy="39688"/>
          </a:xfrm>
          <a:custGeom>
            <a:avLst/>
            <a:gdLst>
              <a:gd name="T0" fmla="*/ 0 w 1426"/>
              <a:gd name="T1" fmla="*/ 2147483647 h 300"/>
              <a:gd name="T2" fmla="*/ 2147483647 w 1426"/>
              <a:gd name="T3" fmla="*/ 2147483647 h 300"/>
              <a:gd name="T4" fmla="*/ 2147483647 w 1426"/>
              <a:gd name="T5" fmla="*/ 2147483647 h 300"/>
              <a:gd name="T6" fmla="*/ 2147483647 w 1426"/>
              <a:gd name="T7" fmla="*/ 2147483647 h 300"/>
              <a:gd name="T8" fmla="*/ 2147483647 w 1426"/>
              <a:gd name="T9" fmla="*/ 2147483647 h 300"/>
              <a:gd name="T10" fmla="*/ 2147483647 w 1426"/>
              <a:gd name="T11" fmla="*/ 2147483647 h 300"/>
              <a:gd name="T12" fmla="*/ 2147483647 w 1426"/>
              <a:gd name="T13" fmla="*/ 2147483647 h 300"/>
              <a:gd name="T14" fmla="*/ 2147483647 w 1426"/>
              <a:gd name="T15" fmla="*/ 2147483647 h 300"/>
              <a:gd name="T16" fmla="*/ 2147483647 w 1426"/>
              <a:gd name="T17" fmla="*/ 2147483647 h 300"/>
              <a:gd name="T18" fmla="*/ 2147483647 w 1426"/>
              <a:gd name="T19" fmla="*/ 2147483647 h 300"/>
              <a:gd name="T20" fmla="*/ 2147483647 w 1426"/>
              <a:gd name="T21" fmla="*/ 2147483647 h 300"/>
              <a:gd name="T22" fmla="*/ 2147483647 w 1426"/>
              <a:gd name="T23" fmla="*/ 0 h 300"/>
              <a:gd name="T24" fmla="*/ 2147483647 w 1426"/>
              <a:gd name="T25" fmla="*/ 2147483647 h 300"/>
              <a:gd name="T26" fmla="*/ 2147483647 w 1426"/>
              <a:gd name="T27" fmla="*/ 2147483647 h 300"/>
              <a:gd name="T28" fmla="*/ 2147483647 w 1426"/>
              <a:gd name="T29" fmla="*/ 2147483647 h 300"/>
              <a:gd name="T30" fmla="*/ 2147483647 w 1426"/>
              <a:gd name="T31" fmla="*/ 2147483647 h 300"/>
              <a:gd name="T32" fmla="*/ 2147483647 w 1426"/>
              <a:gd name="T33" fmla="*/ 2147483647 h 300"/>
              <a:gd name="T34" fmla="*/ 2147483647 w 1426"/>
              <a:gd name="T35" fmla="*/ 2147483647 h 300"/>
              <a:gd name="T36" fmla="*/ 2147483647 w 1426"/>
              <a:gd name="T37" fmla="*/ 2147483647 h 300"/>
              <a:gd name="T38" fmla="*/ 2147483647 w 1426"/>
              <a:gd name="T39" fmla="*/ 2147483647 h 300"/>
              <a:gd name="T40" fmla="*/ 2147483647 w 1426"/>
              <a:gd name="T41" fmla="*/ 2147483647 h 300"/>
              <a:gd name="T42" fmla="*/ 2147483647 w 1426"/>
              <a:gd name="T43" fmla="*/ 2147483647 h 300"/>
              <a:gd name="T44" fmla="*/ 2147483647 w 1426"/>
              <a:gd name="T45" fmla="*/ 2147483647 h 300"/>
              <a:gd name="T46" fmla="*/ 2147483647 w 1426"/>
              <a:gd name="T47" fmla="*/ 2147483647 h 300"/>
              <a:gd name="T48" fmla="*/ 2147483647 w 1426"/>
              <a:gd name="T49" fmla="*/ 2147483647 h 300"/>
              <a:gd name="T50" fmla="*/ 2147483647 w 1426"/>
              <a:gd name="T51" fmla="*/ 2147483647 h 300"/>
              <a:gd name="T52" fmla="*/ 2147483647 w 1426"/>
              <a:gd name="T53" fmla="*/ 2147483647 h 300"/>
              <a:gd name="T54" fmla="*/ 2147483647 w 1426"/>
              <a:gd name="T55" fmla="*/ 2147483647 h 300"/>
              <a:gd name="T56" fmla="*/ 2147483647 w 1426"/>
              <a:gd name="T57" fmla="*/ 2147483647 h 300"/>
              <a:gd name="T58" fmla="*/ 2147483647 w 1426"/>
              <a:gd name="T59" fmla="*/ 2147483647 h 300"/>
              <a:gd name="T60" fmla="*/ 2147483647 w 1426"/>
              <a:gd name="T61" fmla="*/ 2147483647 h 300"/>
              <a:gd name="T62" fmla="*/ 2147483647 w 1426"/>
              <a:gd name="T63" fmla="*/ 2147483647 h 300"/>
              <a:gd name="T64" fmla="*/ 2147483647 w 1426"/>
              <a:gd name="T65" fmla="*/ 2147483647 h 300"/>
              <a:gd name="T66" fmla="*/ 2147483647 w 1426"/>
              <a:gd name="T67" fmla="*/ 2147483647 h 300"/>
              <a:gd name="T68" fmla="*/ 2147483647 w 1426"/>
              <a:gd name="T69" fmla="*/ 2147483647 h 300"/>
              <a:gd name="T70" fmla="*/ 2147483647 w 1426"/>
              <a:gd name="T71" fmla="*/ 2147483647 h 300"/>
              <a:gd name="T72" fmla="*/ 2147483647 w 1426"/>
              <a:gd name="T73" fmla="*/ 2147483647 h 300"/>
              <a:gd name="T74" fmla="*/ 2147483647 w 1426"/>
              <a:gd name="T75" fmla="*/ 2147483647 h 300"/>
              <a:gd name="T76" fmla="*/ 2147483647 w 1426"/>
              <a:gd name="T77" fmla="*/ 2147483647 h 300"/>
              <a:gd name="T78" fmla="*/ 2147483647 w 1426"/>
              <a:gd name="T79" fmla="*/ 2147483647 h 300"/>
              <a:gd name="T80" fmla="*/ 2147483647 w 1426"/>
              <a:gd name="T81" fmla="*/ 2147483647 h 300"/>
              <a:gd name="T82" fmla="*/ 2147483647 w 1426"/>
              <a:gd name="T83" fmla="*/ 2147483647 h 300"/>
              <a:gd name="T84" fmla="*/ 2147483647 w 1426"/>
              <a:gd name="T85" fmla="*/ 2147483647 h 300"/>
              <a:gd name="T86" fmla="*/ 2147483647 w 1426"/>
              <a:gd name="T87" fmla="*/ 2147483647 h 300"/>
              <a:gd name="T88" fmla="*/ 2147483647 w 1426"/>
              <a:gd name="T89" fmla="*/ 2147483647 h 300"/>
              <a:gd name="T90" fmla="*/ 2147483647 w 1426"/>
              <a:gd name="T91" fmla="*/ 2147483647 h 300"/>
              <a:gd name="T92" fmla="*/ 2147483647 w 1426"/>
              <a:gd name="T93" fmla="*/ 2147483647 h 300"/>
              <a:gd name="T94" fmla="*/ 2147483647 w 1426"/>
              <a:gd name="T95" fmla="*/ 2147483647 h 300"/>
              <a:gd name="T96" fmla="*/ 2147483647 w 1426"/>
              <a:gd name="T97" fmla="*/ 2147483647 h 300"/>
              <a:gd name="T98" fmla="*/ 2147483647 w 1426"/>
              <a:gd name="T99" fmla="*/ 2147483647 h 300"/>
              <a:gd name="T100" fmla="*/ 2147483647 w 1426"/>
              <a:gd name="T101" fmla="*/ 2147483647 h 300"/>
              <a:gd name="T102" fmla="*/ 2147483647 w 1426"/>
              <a:gd name="T103" fmla="*/ 2147483647 h 300"/>
              <a:gd name="T104" fmla="*/ 2147483647 w 1426"/>
              <a:gd name="T105" fmla="*/ 2147483647 h 300"/>
              <a:gd name="T106" fmla="*/ 2147483647 w 1426"/>
              <a:gd name="T107" fmla="*/ 2147483647 h 300"/>
              <a:gd name="T108" fmla="*/ 2147483647 w 1426"/>
              <a:gd name="T109" fmla="*/ 2147483647 h 300"/>
              <a:gd name="T110" fmla="*/ 2147483647 w 1426"/>
              <a:gd name="T111" fmla="*/ 2147483647 h 300"/>
              <a:gd name="T112" fmla="*/ 2147483647 w 1426"/>
              <a:gd name="T113" fmla="*/ 2147483647 h 300"/>
              <a:gd name="T114" fmla="*/ 2147483647 w 1426"/>
              <a:gd name="T115" fmla="*/ 2147483647 h 30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6"/>
              <a:gd name="T175" fmla="*/ 0 h 300"/>
              <a:gd name="T176" fmla="*/ 1426 w 1426"/>
              <a:gd name="T177" fmla="*/ 300 h 30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6" h="300">
                <a:moveTo>
                  <a:pt x="1" y="141"/>
                </a:moveTo>
                <a:lnTo>
                  <a:pt x="0" y="122"/>
                </a:lnTo>
                <a:lnTo>
                  <a:pt x="3" y="98"/>
                </a:lnTo>
                <a:lnTo>
                  <a:pt x="10" y="75"/>
                </a:lnTo>
                <a:lnTo>
                  <a:pt x="23" y="59"/>
                </a:lnTo>
                <a:lnTo>
                  <a:pt x="33" y="51"/>
                </a:lnTo>
                <a:lnTo>
                  <a:pt x="46" y="43"/>
                </a:lnTo>
                <a:lnTo>
                  <a:pt x="58" y="38"/>
                </a:lnTo>
                <a:lnTo>
                  <a:pt x="71" y="33"/>
                </a:lnTo>
                <a:lnTo>
                  <a:pt x="84" y="30"/>
                </a:lnTo>
                <a:lnTo>
                  <a:pt x="98" y="28"/>
                </a:lnTo>
                <a:lnTo>
                  <a:pt x="113" y="26"/>
                </a:lnTo>
                <a:lnTo>
                  <a:pt x="127" y="25"/>
                </a:lnTo>
                <a:lnTo>
                  <a:pt x="162" y="22"/>
                </a:lnTo>
                <a:lnTo>
                  <a:pt x="198" y="18"/>
                </a:lnTo>
                <a:lnTo>
                  <a:pt x="235" y="15"/>
                </a:lnTo>
                <a:lnTo>
                  <a:pt x="270" y="13"/>
                </a:lnTo>
                <a:lnTo>
                  <a:pt x="307" y="10"/>
                </a:lnTo>
                <a:lnTo>
                  <a:pt x="342" y="8"/>
                </a:lnTo>
                <a:lnTo>
                  <a:pt x="379" y="5"/>
                </a:lnTo>
                <a:lnTo>
                  <a:pt x="416" y="3"/>
                </a:lnTo>
                <a:lnTo>
                  <a:pt x="451" y="2"/>
                </a:lnTo>
                <a:lnTo>
                  <a:pt x="488" y="1"/>
                </a:lnTo>
                <a:lnTo>
                  <a:pt x="524" y="0"/>
                </a:lnTo>
                <a:lnTo>
                  <a:pt x="561" y="0"/>
                </a:lnTo>
                <a:lnTo>
                  <a:pt x="596" y="1"/>
                </a:lnTo>
                <a:lnTo>
                  <a:pt x="633" y="2"/>
                </a:lnTo>
                <a:lnTo>
                  <a:pt x="670" y="4"/>
                </a:lnTo>
                <a:lnTo>
                  <a:pt x="705" y="7"/>
                </a:lnTo>
                <a:lnTo>
                  <a:pt x="744" y="10"/>
                </a:lnTo>
                <a:lnTo>
                  <a:pt x="782" y="14"/>
                </a:lnTo>
                <a:lnTo>
                  <a:pt x="821" y="18"/>
                </a:lnTo>
                <a:lnTo>
                  <a:pt x="858" y="24"/>
                </a:lnTo>
                <a:lnTo>
                  <a:pt x="896" y="29"/>
                </a:lnTo>
                <a:lnTo>
                  <a:pt x="934" y="35"/>
                </a:lnTo>
                <a:lnTo>
                  <a:pt x="972" y="41"/>
                </a:lnTo>
                <a:lnTo>
                  <a:pt x="1008" y="48"/>
                </a:lnTo>
                <a:lnTo>
                  <a:pt x="1046" y="56"/>
                </a:lnTo>
                <a:lnTo>
                  <a:pt x="1083" y="65"/>
                </a:lnTo>
                <a:lnTo>
                  <a:pt x="1120" y="73"/>
                </a:lnTo>
                <a:lnTo>
                  <a:pt x="1158" y="84"/>
                </a:lnTo>
                <a:lnTo>
                  <a:pt x="1194" y="94"/>
                </a:lnTo>
                <a:lnTo>
                  <a:pt x="1232" y="105"/>
                </a:lnTo>
                <a:lnTo>
                  <a:pt x="1268" y="117"/>
                </a:lnTo>
                <a:lnTo>
                  <a:pt x="1306" y="130"/>
                </a:lnTo>
                <a:lnTo>
                  <a:pt x="1325" y="140"/>
                </a:lnTo>
                <a:lnTo>
                  <a:pt x="1345" y="152"/>
                </a:lnTo>
                <a:lnTo>
                  <a:pt x="1363" y="169"/>
                </a:lnTo>
                <a:lnTo>
                  <a:pt x="1380" y="188"/>
                </a:lnTo>
                <a:lnTo>
                  <a:pt x="1395" y="209"/>
                </a:lnTo>
                <a:lnTo>
                  <a:pt x="1409" y="231"/>
                </a:lnTo>
                <a:lnTo>
                  <a:pt x="1419" y="253"/>
                </a:lnTo>
                <a:lnTo>
                  <a:pt x="1425" y="274"/>
                </a:lnTo>
                <a:lnTo>
                  <a:pt x="1426" y="281"/>
                </a:lnTo>
                <a:lnTo>
                  <a:pt x="1423" y="289"/>
                </a:lnTo>
                <a:lnTo>
                  <a:pt x="1419" y="294"/>
                </a:lnTo>
                <a:lnTo>
                  <a:pt x="1412" y="298"/>
                </a:lnTo>
                <a:lnTo>
                  <a:pt x="1404" y="300"/>
                </a:lnTo>
                <a:lnTo>
                  <a:pt x="1396" y="300"/>
                </a:lnTo>
                <a:lnTo>
                  <a:pt x="1389" y="298"/>
                </a:lnTo>
                <a:lnTo>
                  <a:pt x="1384" y="294"/>
                </a:lnTo>
                <a:lnTo>
                  <a:pt x="1373" y="277"/>
                </a:lnTo>
                <a:lnTo>
                  <a:pt x="1361" y="259"/>
                </a:lnTo>
                <a:lnTo>
                  <a:pt x="1349" y="240"/>
                </a:lnTo>
                <a:lnTo>
                  <a:pt x="1335" y="221"/>
                </a:lnTo>
                <a:lnTo>
                  <a:pt x="1321" y="205"/>
                </a:lnTo>
                <a:lnTo>
                  <a:pt x="1305" y="190"/>
                </a:lnTo>
                <a:lnTo>
                  <a:pt x="1288" y="178"/>
                </a:lnTo>
                <a:lnTo>
                  <a:pt x="1269" y="171"/>
                </a:lnTo>
                <a:lnTo>
                  <a:pt x="1236" y="159"/>
                </a:lnTo>
                <a:lnTo>
                  <a:pt x="1202" y="149"/>
                </a:lnTo>
                <a:lnTo>
                  <a:pt x="1168" y="140"/>
                </a:lnTo>
                <a:lnTo>
                  <a:pt x="1132" y="130"/>
                </a:lnTo>
                <a:lnTo>
                  <a:pt x="1097" y="121"/>
                </a:lnTo>
                <a:lnTo>
                  <a:pt x="1061" y="113"/>
                </a:lnTo>
                <a:lnTo>
                  <a:pt x="1025" y="105"/>
                </a:lnTo>
                <a:lnTo>
                  <a:pt x="989" y="97"/>
                </a:lnTo>
                <a:lnTo>
                  <a:pt x="953" y="91"/>
                </a:lnTo>
                <a:lnTo>
                  <a:pt x="917" y="85"/>
                </a:lnTo>
                <a:lnTo>
                  <a:pt x="880" y="79"/>
                </a:lnTo>
                <a:lnTo>
                  <a:pt x="845" y="74"/>
                </a:lnTo>
                <a:lnTo>
                  <a:pt x="809" y="69"/>
                </a:lnTo>
                <a:lnTo>
                  <a:pt x="773" y="65"/>
                </a:lnTo>
                <a:lnTo>
                  <a:pt x="738" y="62"/>
                </a:lnTo>
                <a:lnTo>
                  <a:pt x="702" y="59"/>
                </a:lnTo>
                <a:lnTo>
                  <a:pt x="666" y="57"/>
                </a:lnTo>
                <a:lnTo>
                  <a:pt x="628" y="55"/>
                </a:lnTo>
                <a:lnTo>
                  <a:pt x="591" y="53"/>
                </a:lnTo>
                <a:lnTo>
                  <a:pt x="554" y="52"/>
                </a:lnTo>
                <a:lnTo>
                  <a:pt x="515" y="52"/>
                </a:lnTo>
                <a:lnTo>
                  <a:pt x="478" y="52"/>
                </a:lnTo>
                <a:lnTo>
                  <a:pt x="439" y="52"/>
                </a:lnTo>
                <a:lnTo>
                  <a:pt x="400" y="53"/>
                </a:lnTo>
                <a:lnTo>
                  <a:pt x="363" y="54"/>
                </a:lnTo>
                <a:lnTo>
                  <a:pt x="324" y="56"/>
                </a:lnTo>
                <a:lnTo>
                  <a:pt x="286" y="58"/>
                </a:lnTo>
                <a:lnTo>
                  <a:pt x="248" y="60"/>
                </a:lnTo>
                <a:lnTo>
                  <a:pt x="210" y="63"/>
                </a:lnTo>
                <a:lnTo>
                  <a:pt x="174" y="66"/>
                </a:lnTo>
                <a:lnTo>
                  <a:pt x="137" y="69"/>
                </a:lnTo>
                <a:lnTo>
                  <a:pt x="100" y="73"/>
                </a:lnTo>
                <a:lnTo>
                  <a:pt x="88" y="76"/>
                </a:lnTo>
                <a:lnTo>
                  <a:pt x="78" y="82"/>
                </a:lnTo>
                <a:lnTo>
                  <a:pt x="69" y="89"/>
                </a:lnTo>
                <a:lnTo>
                  <a:pt x="62" y="99"/>
                </a:lnTo>
                <a:lnTo>
                  <a:pt x="55" y="113"/>
                </a:lnTo>
                <a:lnTo>
                  <a:pt x="50" y="127"/>
                </a:lnTo>
                <a:lnTo>
                  <a:pt x="46" y="144"/>
                </a:lnTo>
                <a:lnTo>
                  <a:pt x="43" y="162"/>
                </a:lnTo>
                <a:lnTo>
                  <a:pt x="41" y="167"/>
                </a:lnTo>
                <a:lnTo>
                  <a:pt x="35" y="171"/>
                </a:lnTo>
                <a:lnTo>
                  <a:pt x="30" y="170"/>
                </a:lnTo>
                <a:lnTo>
                  <a:pt x="23" y="166"/>
                </a:lnTo>
                <a:lnTo>
                  <a:pt x="16" y="162"/>
                </a:lnTo>
                <a:lnTo>
                  <a:pt x="10" y="156"/>
                </a:lnTo>
                <a:lnTo>
                  <a:pt x="5" y="149"/>
                </a:lnTo>
                <a:lnTo>
                  <a:pt x="1" y="141"/>
                </a:lnTo>
                <a:close/>
              </a:path>
            </a:pathLst>
          </a:custGeom>
          <a:solidFill>
            <a:srgbClr val="A3ABAB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32914" name="Freeform 766"/>
          <p:cNvSpPr>
            <a:spLocks/>
          </p:cNvSpPr>
          <p:nvPr/>
        </p:nvSpPr>
        <p:spPr bwMode="auto">
          <a:xfrm>
            <a:off x="6905625" y="3017838"/>
            <a:ext cx="227013" cy="38100"/>
          </a:xfrm>
          <a:custGeom>
            <a:avLst/>
            <a:gdLst>
              <a:gd name="T0" fmla="*/ 0 w 1426"/>
              <a:gd name="T1" fmla="*/ 2147483647 h 291"/>
              <a:gd name="T2" fmla="*/ 2147483647 w 1426"/>
              <a:gd name="T3" fmla="*/ 2147483647 h 291"/>
              <a:gd name="T4" fmla="*/ 2147483647 w 1426"/>
              <a:gd name="T5" fmla="*/ 2147483647 h 291"/>
              <a:gd name="T6" fmla="*/ 2147483647 w 1426"/>
              <a:gd name="T7" fmla="*/ 2147483647 h 291"/>
              <a:gd name="T8" fmla="*/ 2147483647 w 1426"/>
              <a:gd name="T9" fmla="*/ 2147483647 h 291"/>
              <a:gd name="T10" fmla="*/ 2147483647 w 1426"/>
              <a:gd name="T11" fmla="*/ 2147483647 h 291"/>
              <a:gd name="T12" fmla="*/ 2147483647 w 1426"/>
              <a:gd name="T13" fmla="*/ 2147483647 h 291"/>
              <a:gd name="T14" fmla="*/ 2147483647 w 1426"/>
              <a:gd name="T15" fmla="*/ 2147483647 h 291"/>
              <a:gd name="T16" fmla="*/ 2147483647 w 1426"/>
              <a:gd name="T17" fmla="*/ 2147483647 h 291"/>
              <a:gd name="T18" fmla="*/ 2147483647 w 1426"/>
              <a:gd name="T19" fmla="*/ 2147483647 h 291"/>
              <a:gd name="T20" fmla="*/ 2147483647 w 1426"/>
              <a:gd name="T21" fmla="*/ 2147483647 h 291"/>
              <a:gd name="T22" fmla="*/ 2147483647 w 1426"/>
              <a:gd name="T23" fmla="*/ 0 h 291"/>
              <a:gd name="T24" fmla="*/ 2147483647 w 1426"/>
              <a:gd name="T25" fmla="*/ 0 h 291"/>
              <a:gd name="T26" fmla="*/ 2147483647 w 1426"/>
              <a:gd name="T27" fmla="*/ 2147483647 h 291"/>
              <a:gd name="T28" fmla="*/ 2147483647 w 1426"/>
              <a:gd name="T29" fmla="*/ 2147483647 h 291"/>
              <a:gd name="T30" fmla="*/ 2147483647 w 1426"/>
              <a:gd name="T31" fmla="*/ 2147483647 h 291"/>
              <a:gd name="T32" fmla="*/ 2147483647 w 1426"/>
              <a:gd name="T33" fmla="*/ 2147483647 h 291"/>
              <a:gd name="T34" fmla="*/ 2147483647 w 1426"/>
              <a:gd name="T35" fmla="*/ 2147483647 h 291"/>
              <a:gd name="T36" fmla="*/ 2147483647 w 1426"/>
              <a:gd name="T37" fmla="*/ 2147483647 h 291"/>
              <a:gd name="T38" fmla="*/ 2147483647 w 1426"/>
              <a:gd name="T39" fmla="*/ 2147483647 h 291"/>
              <a:gd name="T40" fmla="*/ 2147483647 w 1426"/>
              <a:gd name="T41" fmla="*/ 2147483647 h 291"/>
              <a:gd name="T42" fmla="*/ 2147483647 w 1426"/>
              <a:gd name="T43" fmla="*/ 2147483647 h 291"/>
              <a:gd name="T44" fmla="*/ 2147483647 w 1426"/>
              <a:gd name="T45" fmla="*/ 2147483647 h 291"/>
              <a:gd name="T46" fmla="*/ 2147483647 w 1426"/>
              <a:gd name="T47" fmla="*/ 2147483647 h 291"/>
              <a:gd name="T48" fmla="*/ 2147483647 w 1426"/>
              <a:gd name="T49" fmla="*/ 2147483647 h 291"/>
              <a:gd name="T50" fmla="*/ 2147483647 w 1426"/>
              <a:gd name="T51" fmla="*/ 2147483647 h 291"/>
              <a:gd name="T52" fmla="*/ 2147483647 w 1426"/>
              <a:gd name="T53" fmla="*/ 2147483647 h 291"/>
              <a:gd name="T54" fmla="*/ 2147483647 w 1426"/>
              <a:gd name="T55" fmla="*/ 2147483647 h 291"/>
              <a:gd name="T56" fmla="*/ 2147483647 w 1426"/>
              <a:gd name="T57" fmla="*/ 2147483647 h 291"/>
              <a:gd name="T58" fmla="*/ 2147483647 w 1426"/>
              <a:gd name="T59" fmla="*/ 2147483647 h 291"/>
              <a:gd name="T60" fmla="*/ 2147483647 w 1426"/>
              <a:gd name="T61" fmla="*/ 2147483647 h 291"/>
              <a:gd name="T62" fmla="*/ 2147483647 w 1426"/>
              <a:gd name="T63" fmla="*/ 2147483647 h 291"/>
              <a:gd name="T64" fmla="*/ 2147483647 w 1426"/>
              <a:gd name="T65" fmla="*/ 2147483647 h 291"/>
              <a:gd name="T66" fmla="*/ 2147483647 w 1426"/>
              <a:gd name="T67" fmla="*/ 2147483647 h 291"/>
              <a:gd name="T68" fmla="*/ 2147483647 w 1426"/>
              <a:gd name="T69" fmla="*/ 2147483647 h 291"/>
              <a:gd name="T70" fmla="*/ 2147483647 w 1426"/>
              <a:gd name="T71" fmla="*/ 2147483647 h 291"/>
              <a:gd name="T72" fmla="*/ 2147483647 w 1426"/>
              <a:gd name="T73" fmla="*/ 2147483647 h 291"/>
              <a:gd name="T74" fmla="*/ 2147483647 w 1426"/>
              <a:gd name="T75" fmla="*/ 2147483647 h 291"/>
              <a:gd name="T76" fmla="*/ 2147483647 w 1426"/>
              <a:gd name="T77" fmla="*/ 2147483647 h 291"/>
              <a:gd name="T78" fmla="*/ 2147483647 w 1426"/>
              <a:gd name="T79" fmla="*/ 2147483647 h 291"/>
              <a:gd name="T80" fmla="*/ 2147483647 w 1426"/>
              <a:gd name="T81" fmla="*/ 2147483647 h 291"/>
              <a:gd name="T82" fmla="*/ 2147483647 w 1426"/>
              <a:gd name="T83" fmla="*/ 2147483647 h 291"/>
              <a:gd name="T84" fmla="*/ 2147483647 w 1426"/>
              <a:gd name="T85" fmla="*/ 2147483647 h 291"/>
              <a:gd name="T86" fmla="*/ 2147483647 w 1426"/>
              <a:gd name="T87" fmla="*/ 2147483647 h 291"/>
              <a:gd name="T88" fmla="*/ 2147483647 w 1426"/>
              <a:gd name="T89" fmla="*/ 2147483647 h 291"/>
              <a:gd name="T90" fmla="*/ 2147483647 w 1426"/>
              <a:gd name="T91" fmla="*/ 2147483647 h 291"/>
              <a:gd name="T92" fmla="*/ 2147483647 w 1426"/>
              <a:gd name="T93" fmla="*/ 2147483647 h 291"/>
              <a:gd name="T94" fmla="*/ 2147483647 w 1426"/>
              <a:gd name="T95" fmla="*/ 2147483647 h 291"/>
              <a:gd name="T96" fmla="*/ 2147483647 w 1426"/>
              <a:gd name="T97" fmla="*/ 2147483647 h 291"/>
              <a:gd name="T98" fmla="*/ 2147483647 w 1426"/>
              <a:gd name="T99" fmla="*/ 2147483647 h 291"/>
              <a:gd name="T100" fmla="*/ 2147483647 w 1426"/>
              <a:gd name="T101" fmla="*/ 2147483647 h 291"/>
              <a:gd name="T102" fmla="*/ 2147483647 w 1426"/>
              <a:gd name="T103" fmla="*/ 2147483647 h 291"/>
              <a:gd name="T104" fmla="*/ 2147483647 w 1426"/>
              <a:gd name="T105" fmla="*/ 2147483647 h 291"/>
              <a:gd name="T106" fmla="*/ 2147483647 w 1426"/>
              <a:gd name="T107" fmla="*/ 2147483647 h 291"/>
              <a:gd name="T108" fmla="*/ 2147483647 w 1426"/>
              <a:gd name="T109" fmla="*/ 2147483647 h 291"/>
              <a:gd name="T110" fmla="*/ 2147483647 w 1426"/>
              <a:gd name="T111" fmla="*/ 2147483647 h 29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26"/>
              <a:gd name="T169" fmla="*/ 0 h 291"/>
              <a:gd name="T170" fmla="*/ 1426 w 1426"/>
              <a:gd name="T171" fmla="*/ 291 h 29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26" h="291">
                <a:moveTo>
                  <a:pt x="2" y="142"/>
                </a:moveTo>
                <a:lnTo>
                  <a:pt x="0" y="121"/>
                </a:lnTo>
                <a:lnTo>
                  <a:pt x="3" y="97"/>
                </a:lnTo>
                <a:lnTo>
                  <a:pt x="10" y="74"/>
                </a:lnTo>
                <a:lnTo>
                  <a:pt x="21" y="58"/>
                </a:lnTo>
                <a:lnTo>
                  <a:pt x="31" y="51"/>
                </a:lnTo>
                <a:lnTo>
                  <a:pt x="44" y="43"/>
                </a:lnTo>
                <a:lnTo>
                  <a:pt x="57" y="38"/>
                </a:lnTo>
                <a:lnTo>
                  <a:pt x="70" y="34"/>
                </a:lnTo>
                <a:lnTo>
                  <a:pt x="83" y="30"/>
                </a:lnTo>
                <a:lnTo>
                  <a:pt x="97" y="28"/>
                </a:lnTo>
                <a:lnTo>
                  <a:pt x="112" y="26"/>
                </a:lnTo>
                <a:lnTo>
                  <a:pt x="126" y="26"/>
                </a:lnTo>
                <a:lnTo>
                  <a:pt x="161" y="23"/>
                </a:lnTo>
                <a:lnTo>
                  <a:pt x="198" y="19"/>
                </a:lnTo>
                <a:lnTo>
                  <a:pt x="235" y="17"/>
                </a:lnTo>
                <a:lnTo>
                  <a:pt x="270" y="14"/>
                </a:lnTo>
                <a:lnTo>
                  <a:pt x="307" y="11"/>
                </a:lnTo>
                <a:lnTo>
                  <a:pt x="343" y="8"/>
                </a:lnTo>
                <a:lnTo>
                  <a:pt x="379" y="6"/>
                </a:lnTo>
                <a:lnTo>
                  <a:pt x="416" y="4"/>
                </a:lnTo>
                <a:lnTo>
                  <a:pt x="452" y="2"/>
                </a:lnTo>
                <a:lnTo>
                  <a:pt x="488" y="1"/>
                </a:lnTo>
                <a:lnTo>
                  <a:pt x="524" y="0"/>
                </a:lnTo>
                <a:lnTo>
                  <a:pt x="560" y="0"/>
                </a:lnTo>
                <a:lnTo>
                  <a:pt x="596" y="0"/>
                </a:lnTo>
                <a:lnTo>
                  <a:pt x="632" y="1"/>
                </a:lnTo>
                <a:lnTo>
                  <a:pt x="668" y="3"/>
                </a:lnTo>
                <a:lnTo>
                  <a:pt x="703" y="6"/>
                </a:lnTo>
                <a:lnTo>
                  <a:pt x="743" y="10"/>
                </a:lnTo>
                <a:lnTo>
                  <a:pt x="781" y="14"/>
                </a:lnTo>
                <a:lnTo>
                  <a:pt x="820" y="18"/>
                </a:lnTo>
                <a:lnTo>
                  <a:pt x="858" y="24"/>
                </a:lnTo>
                <a:lnTo>
                  <a:pt x="896" y="29"/>
                </a:lnTo>
                <a:lnTo>
                  <a:pt x="934" y="35"/>
                </a:lnTo>
                <a:lnTo>
                  <a:pt x="971" y="41"/>
                </a:lnTo>
                <a:lnTo>
                  <a:pt x="1009" y="48"/>
                </a:lnTo>
                <a:lnTo>
                  <a:pt x="1047" y="57"/>
                </a:lnTo>
                <a:lnTo>
                  <a:pt x="1083" y="65"/>
                </a:lnTo>
                <a:lnTo>
                  <a:pt x="1121" y="74"/>
                </a:lnTo>
                <a:lnTo>
                  <a:pt x="1159" y="84"/>
                </a:lnTo>
                <a:lnTo>
                  <a:pt x="1195" y="95"/>
                </a:lnTo>
                <a:lnTo>
                  <a:pt x="1233" y="106"/>
                </a:lnTo>
                <a:lnTo>
                  <a:pt x="1269" y="119"/>
                </a:lnTo>
                <a:lnTo>
                  <a:pt x="1307" y="132"/>
                </a:lnTo>
                <a:lnTo>
                  <a:pt x="1326" y="141"/>
                </a:lnTo>
                <a:lnTo>
                  <a:pt x="1346" y="154"/>
                </a:lnTo>
                <a:lnTo>
                  <a:pt x="1364" y="171"/>
                </a:lnTo>
                <a:lnTo>
                  <a:pt x="1381" y="189"/>
                </a:lnTo>
                <a:lnTo>
                  <a:pt x="1396" y="211"/>
                </a:lnTo>
                <a:lnTo>
                  <a:pt x="1410" y="233"/>
                </a:lnTo>
                <a:lnTo>
                  <a:pt x="1420" y="254"/>
                </a:lnTo>
                <a:lnTo>
                  <a:pt x="1426" y="275"/>
                </a:lnTo>
                <a:lnTo>
                  <a:pt x="1426" y="282"/>
                </a:lnTo>
                <a:lnTo>
                  <a:pt x="1424" y="288"/>
                </a:lnTo>
                <a:lnTo>
                  <a:pt x="1419" y="291"/>
                </a:lnTo>
                <a:lnTo>
                  <a:pt x="1414" y="291"/>
                </a:lnTo>
                <a:lnTo>
                  <a:pt x="1406" y="290"/>
                </a:lnTo>
                <a:lnTo>
                  <a:pt x="1401" y="286"/>
                </a:lnTo>
                <a:lnTo>
                  <a:pt x="1396" y="280"/>
                </a:lnTo>
                <a:lnTo>
                  <a:pt x="1394" y="273"/>
                </a:lnTo>
                <a:lnTo>
                  <a:pt x="1389" y="250"/>
                </a:lnTo>
                <a:lnTo>
                  <a:pt x="1381" y="230"/>
                </a:lnTo>
                <a:lnTo>
                  <a:pt x="1369" y="210"/>
                </a:lnTo>
                <a:lnTo>
                  <a:pt x="1354" y="192"/>
                </a:lnTo>
                <a:lnTo>
                  <a:pt x="1337" y="177"/>
                </a:lnTo>
                <a:lnTo>
                  <a:pt x="1319" y="164"/>
                </a:lnTo>
                <a:lnTo>
                  <a:pt x="1300" y="154"/>
                </a:lnTo>
                <a:lnTo>
                  <a:pt x="1280" y="147"/>
                </a:lnTo>
                <a:lnTo>
                  <a:pt x="1247" y="135"/>
                </a:lnTo>
                <a:lnTo>
                  <a:pt x="1212" y="125"/>
                </a:lnTo>
                <a:lnTo>
                  <a:pt x="1177" y="115"/>
                </a:lnTo>
                <a:lnTo>
                  <a:pt x="1141" y="105"/>
                </a:lnTo>
                <a:lnTo>
                  <a:pt x="1106" y="95"/>
                </a:lnTo>
                <a:lnTo>
                  <a:pt x="1068" y="87"/>
                </a:lnTo>
                <a:lnTo>
                  <a:pt x="1031" y="77"/>
                </a:lnTo>
                <a:lnTo>
                  <a:pt x="994" y="69"/>
                </a:lnTo>
                <a:lnTo>
                  <a:pt x="956" y="62"/>
                </a:lnTo>
                <a:lnTo>
                  <a:pt x="920" y="55"/>
                </a:lnTo>
                <a:lnTo>
                  <a:pt x="882" y="48"/>
                </a:lnTo>
                <a:lnTo>
                  <a:pt x="845" y="42"/>
                </a:lnTo>
                <a:lnTo>
                  <a:pt x="809" y="37"/>
                </a:lnTo>
                <a:lnTo>
                  <a:pt x="772" y="33"/>
                </a:lnTo>
                <a:lnTo>
                  <a:pt x="737" y="29"/>
                </a:lnTo>
                <a:lnTo>
                  <a:pt x="701" y="26"/>
                </a:lnTo>
                <a:lnTo>
                  <a:pt x="665" y="24"/>
                </a:lnTo>
                <a:lnTo>
                  <a:pt x="627" y="22"/>
                </a:lnTo>
                <a:lnTo>
                  <a:pt x="589" y="21"/>
                </a:lnTo>
                <a:lnTo>
                  <a:pt x="550" y="21"/>
                </a:lnTo>
                <a:lnTo>
                  <a:pt x="510" y="21"/>
                </a:lnTo>
                <a:lnTo>
                  <a:pt x="470" y="22"/>
                </a:lnTo>
                <a:lnTo>
                  <a:pt x="431" y="23"/>
                </a:lnTo>
                <a:lnTo>
                  <a:pt x="390" y="25"/>
                </a:lnTo>
                <a:lnTo>
                  <a:pt x="351" y="27"/>
                </a:lnTo>
                <a:lnTo>
                  <a:pt x="310" y="30"/>
                </a:lnTo>
                <a:lnTo>
                  <a:pt x="270" y="33"/>
                </a:lnTo>
                <a:lnTo>
                  <a:pt x="231" y="36"/>
                </a:lnTo>
                <a:lnTo>
                  <a:pt x="192" y="39"/>
                </a:lnTo>
                <a:lnTo>
                  <a:pt x="153" y="43"/>
                </a:lnTo>
                <a:lnTo>
                  <a:pt x="117" y="48"/>
                </a:lnTo>
                <a:lnTo>
                  <a:pt x="80" y="53"/>
                </a:lnTo>
                <a:lnTo>
                  <a:pt x="68" y="56"/>
                </a:lnTo>
                <a:lnTo>
                  <a:pt x="58" y="62"/>
                </a:lnTo>
                <a:lnTo>
                  <a:pt x="50" y="71"/>
                </a:lnTo>
                <a:lnTo>
                  <a:pt x="42" y="83"/>
                </a:lnTo>
                <a:lnTo>
                  <a:pt x="36" y="96"/>
                </a:lnTo>
                <a:lnTo>
                  <a:pt x="31" y="113"/>
                </a:lnTo>
                <a:lnTo>
                  <a:pt x="27" y="130"/>
                </a:lnTo>
                <a:lnTo>
                  <a:pt x="24" y="149"/>
                </a:lnTo>
                <a:lnTo>
                  <a:pt x="20" y="160"/>
                </a:lnTo>
                <a:lnTo>
                  <a:pt x="14" y="161"/>
                </a:lnTo>
                <a:lnTo>
                  <a:pt x="7" y="154"/>
                </a:lnTo>
                <a:lnTo>
                  <a:pt x="2" y="142"/>
                </a:lnTo>
                <a:close/>
              </a:path>
            </a:pathLst>
          </a:custGeom>
          <a:solidFill>
            <a:srgbClr val="C4CCCC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Hidden and Exposed Terminal</a:t>
            </a:r>
            <a:b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</a:b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Problems</a:t>
            </a:r>
          </a:p>
        </p:txBody>
      </p:sp>
      <p:sp>
        <p:nvSpPr>
          <p:cNvPr id="33795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5029200"/>
          </a:xfrm>
        </p:spPr>
        <p:txBody>
          <a:bodyPr/>
          <a:lstStyle/>
          <a:p>
            <a:r>
              <a:rPr lang="en-US" smtClean="0">
                <a:solidFill>
                  <a:srgbClr val="00B050"/>
                </a:solidFill>
              </a:rPr>
              <a:t>Hidden Terminal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             More collisions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             Wastage of resources</a:t>
            </a:r>
          </a:p>
          <a:p>
            <a:r>
              <a:rPr lang="en-US" smtClean="0">
                <a:solidFill>
                  <a:srgbClr val="00B050"/>
                </a:solidFill>
              </a:rPr>
              <a:t>Exposed Terminal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              Under utilization of channel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              Lower effective throughput</a:t>
            </a:r>
          </a:p>
          <a:p>
            <a:pPr algn="just">
              <a:buFont typeface="Arial" pitchFamily="34" charset="0"/>
              <a:buNone/>
            </a:pPr>
            <a:r>
              <a:rPr lang="en-US" smtClean="0"/>
              <a:t>So that CSMA not efficient in a distributed wireless environment because of hidden and exposed terminal problems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Access Methods</a:t>
            </a:r>
          </a:p>
        </p:txBody>
      </p:sp>
      <p:sp>
        <p:nvSpPr>
          <p:cNvPr id="34819" name="Rectangle 5"/>
          <p:cNvSpPr>
            <a:spLocks noGrp="1" noChangeArrowheads="1"/>
          </p:cNvSpPr>
          <p:nvPr>
            <p:ph idx="1"/>
          </p:nvPr>
        </p:nvSpPr>
        <p:spPr>
          <a:xfrm>
            <a:off x="457200" y="1219200"/>
            <a:ext cx="8229600" cy="5334000"/>
          </a:xfrm>
        </p:spPr>
        <p:txBody>
          <a:bodyPr/>
          <a:lstStyle/>
          <a:p>
            <a:pPr algn="just" eaLnBrk="1" hangingPunct="1"/>
            <a:r>
              <a:rPr lang="en-US" sz="2800" smtClean="0">
                <a:solidFill>
                  <a:srgbClr val="FF0000"/>
                </a:solidFill>
              </a:rPr>
              <a:t>SDMA</a:t>
            </a:r>
            <a:r>
              <a:rPr lang="en-US" sz="2800" smtClean="0"/>
              <a:t> (Space Division Multiple Access)</a:t>
            </a:r>
          </a:p>
          <a:p>
            <a:pPr lvl="1" algn="just" eaLnBrk="1" hangingPunct="1"/>
            <a:r>
              <a:rPr lang="en-US" sz="2400" smtClean="0"/>
              <a:t>segment space into sectors, use directed antennas </a:t>
            </a:r>
          </a:p>
          <a:p>
            <a:pPr lvl="1" algn="just" eaLnBrk="1" hangingPunct="1"/>
            <a:r>
              <a:rPr lang="en-US" sz="2400" smtClean="0"/>
              <a:t>Use cells to reuse frequencies</a:t>
            </a:r>
          </a:p>
          <a:p>
            <a:pPr lvl="1" algn="just" eaLnBrk="1" hangingPunct="1"/>
            <a:r>
              <a:rPr lang="en-US" sz="2400" smtClean="0"/>
              <a:t>The overall capacity of a cell is measured in </a:t>
            </a:r>
            <a:r>
              <a:rPr lang="en-US" sz="2400" b="1" u="sng" smtClean="0"/>
              <a:t>bit/s/m</a:t>
            </a:r>
            <a:r>
              <a:rPr lang="en-US" sz="2400" b="1" u="sng" baseline="30000" smtClean="0"/>
              <a:t>2</a:t>
            </a:r>
          </a:p>
          <a:p>
            <a:pPr algn="just" eaLnBrk="1" hangingPunct="1"/>
            <a:r>
              <a:rPr lang="en-US" sz="2800" smtClean="0">
                <a:solidFill>
                  <a:srgbClr val="FF0000"/>
                </a:solidFill>
              </a:rPr>
              <a:t>FDMA</a:t>
            </a:r>
            <a:r>
              <a:rPr lang="en-US" sz="2800" smtClean="0"/>
              <a:t> (Frequency Division Multiple Access)</a:t>
            </a:r>
          </a:p>
          <a:p>
            <a:pPr lvl="1" algn="just" eaLnBrk="1" hangingPunct="1"/>
            <a:r>
              <a:rPr lang="en-US" sz="2400" smtClean="0"/>
              <a:t>assign a certain frequency to a transmission channel</a:t>
            </a:r>
          </a:p>
          <a:p>
            <a:pPr lvl="1" algn="just" eaLnBrk="1" hangingPunct="1"/>
            <a:r>
              <a:rPr lang="en-US" sz="2400" smtClean="0"/>
              <a:t>permanent (radio broadcast), slow hopping (GSM), fast hopping (FHSS, Frequency Hopping Spread Spectrum)</a:t>
            </a:r>
          </a:p>
          <a:p>
            <a:pPr algn="just" eaLnBrk="1" hangingPunct="1"/>
            <a:r>
              <a:rPr lang="en-US" sz="2800" smtClean="0">
                <a:solidFill>
                  <a:srgbClr val="FF0000"/>
                </a:solidFill>
              </a:rPr>
              <a:t>TDMA</a:t>
            </a:r>
            <a:r>
              <a:rPr lang="en-US" sz="2800" smtClean="0"/>
              <a:t> (Time Division Multiple Access)</a:t>
            </a:r>
          </a:p>
          <a:p>
            <a:pPr lvl="1" algn="just" eaLnBrk="1" hangingPunct="1"/>
            <a:r>
              <a:rPr lang="en-US" sz="2400" smtClean="0"/>
              <a:t>assign a fixed sending frequency for a certain amount of time</a:t>
            </a:r>
          </a:p>
          <a:p>
            <a:pPr algn="just" eaLnBrk="1" hangingPunct="1"/>
            <a:r>
              <a:rPr lang="en-US" sz="2800" smtClean="0">
                <a:solidFill>
                  <a:srgbClr val="FF0000"/>
                </a:solidFill>
              </a:rPr>
              <a:t>CDMA</a:t>
            </a:r>
            <a:r>
              <a:rPr lang="en-US" sz="2800" smtClean="0"/>
              <a:t> (Code Division Multiple Access)</a:t>
            </a:r>
          </a:p>
          <a:p>
            <a:pPr eaLnBrk="1" hangingPunct="1">
              <a:buFont typeface="Arial" pitchFamily="34" charset="0"/>
              <a:buNone/>
            </a:pPr>
            <a:endParaRPr lang="en-US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3600" b="1" dirty="0" smtClean="0">
                <a:solidFill>
                  <a:schemeClr val="accent2">
                    <a:lumMod val="75000"/>
                  </a:schemeClr>
                </a:solidFill>
              </a:rPr>
              <a:t>SDMA –Space Division Multiple Access</a:t>
            </a:r>
            <a:endParaRPr lang="en-US" sz="3600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584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5029200"/>
          </a:xfrm>
        </p:spPr>
        <p:txBody>
          <a:bodyPr/>
          <a:lstStyle/>
          <a:p>
            <a:r>
              <a:rPr lang="en-US" smtClean="0"/>
              <a:t>Allocate separate space to users</a:t>
            </a:r>
          </a:p>
          <a:p>
            <a:r>
              <a:rPr lang="en-US" smtClean="0"/>
              <a:t>Assign an optimal base station</a:t>
            </a:r>
          </a:p>
          <a:p>
            <a:r>
              <a:rPr lang="en-US" smtClean="0"/>
              <a:t>A mobile phone receive several base station signals with different quality</a:t>
            </a:r>
          </a:p>
          <a:p>
            <a:r>
              <a:rPr lang="en-US" smtClean="0"/>
              <a:t>MAC algorithm decides the following,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	- best base station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    - frequency (FDM)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    - Time slot (TDM)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    - Code (CDM)</a:t>
            </a:r>
          </a:p>
          <a:p>
            <a:pPr>
              <a:buFont typeface="Arial" pitchFamily="34" charset="0"/>
              <a:buNone/>
            </a:pPr>
            <a:endParaRPr 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63562"/>
          </a:xfrm>
        </p:spPr>
        <p:txBody>
          <a:bodyPr/>
          <a:lstStyle/>
          <a:p>
            <a:pPr>
              <a:defRPr/>
            </a:pPr>
            <a:r>
              <a:rPr lang="en-US" sz="3200" b="1" dirty="0" smtClean="0">
                <a:solidFill>
                  <a:schemeClr val="accent2">
                    <a:lumMod val="75000"/>
                  </a:schemeClr>
                </a:solidFill>
              </a:rPr>
              <a:t>FDMA- Frequency Division Multiple Access</a:t>
            </a:r>
            <a:endParaRPr lang="en-US" sz="3200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1747" name="Content Placeholder 2"/>
          <p:cNvSpPr>
            <a:spLocks noGrp="1"/>
          </p:cNvSpPr>
          <p:nvPr>
            <p:ph idx="1"/>
          </p:nvPr>
        </p:nvSpPr>
        <p:spPr>
          <a:xfrm>
            <a:off x="457200" y="762000"/>
            <a:ext cx="8229600" cy="5867400"/>
          </a:xfrm>
        </p:spPr>
        <p:txBody>
          <a:bodyPr/>
          <a:lstStyle/>
          <a:p>
            <a:pPr algn="just">
              <a:buFont typeface="Arial" charset="0"/>
              <a:buChar char="•"/>
              <a:defRPr/>
            </a:pPr>
            <a:r>
              <a:rPr lang="en-US" dirty="0" smtClean="0"/>
              <a:t>Frequency hopping</a:t>
            </a:r>
          </a:p>
          <a:p>
            <a:pPr algn="just">
              <a:buFont typeface="Arial" charset="0"/>
              <a:buNone/>
              <a:defRPr/>
            </a:pPr>
            <a:r>
              <a:rPr lang="en-US" dirty="0" smtClean="0"/>
              <a:t>    </a:t>
            </a:r>
            <a:r>
              <a:rPr lang="en-US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(fixed at least for longer period. Narrowband interference)</a:t>
            </a:r>
          </a:p>
          <a:p>
            <a:pPr algn="just">
              <a:buFont typeface="Arial" charset="0"/>
              <a:buChar char="•"/>
              <a:defRPr/>
            </a:pPr>
            <a:r>
              <a:rPr lang="en-US" dirty="0" smtClean="0"/>
              <a:t>Frequency Division Duplex(FDD) </a:t>
            </a:r>
          </a:p>
          <a:p>
            <a:pPr algn="just">
              <a:buFont typeface="Arial" charset="0"/>
              <a:buNone/>
              <a:defRPr/>
            </a:pPr>
            <a:r>
              <a:rPr lang="en-US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   (2 stations </a:t>
            </a:r>
            <a:r>
              <a:rPr lang="en-US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i.e</a:t>
            </a:r>
            <a:r>
              <a:rPr lang="en-US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mobile station to base station set different frequency is called FDD)</a:t>
            </a:r>
          </a:p>
          <a:p>
            <a:pPr algn="just">
              <a:buFont typeface="Arial" charset="0"/>
              <a:buChar char="•"/>
              <a:defRPr/>
            </a:pPr>
            <a:r>
              <a:rPr lang="en-US" dirty="0" smtClean="0"/>
              <a:t>Uplink -</a:t>
            </a:r>
            <a:r>
              <a:rPr lang="en-US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(from mobile to base (or) from ground ctrl to satellite)</a:t>
            </a:r>
          </a:p>
          <a:p>
            <a:pPr algn="just">
              <a:buFont typeface="Arial" charset="0"/>
              <a:buChar char="•"/>
              <a:defRPr/>
            </a:pPr>
            <a:r>
              <a:rPr lang="en-US" dirty="0" smtClean="0"/>
              <a:t>Downlink </a:t>
            </a:r>
            <a:r>
              <a:rPr lang="en-US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–(from base to mobile (or) from satellite to ground ctrl)</a:t>
            </a:r>
          </a:p>
          <a:p>
            <a:pPr>
              <a:buFont typeface="Arial" charset="0"/>
              <a:buNone/>
              <a:defRPr/>
            </a:pPr>
            <a:endParaRPr 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1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563562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Mobile devices</a:t>
            </a:r>
          </a:p>
        </p:txBody>
      </p:sp>
      <p:sp>
        <p:nvSpPr>
          <p:cNvPr id="41987" name="AutoShape 3"/>
          <p:cNvSpPr>
            <a:spLocks noChangeArrowheads="1"/>
          </p:cNvSpPr>
          <p:nvPr/>
        </p:nvSpPr>
        <p:spPr bwMode="auto">
          <a:xfrm>
            <a:off x="838200" y="5181600"/>
            <a:ext cx="6934200" cy="838200"/>
          </a:xfrm>
          <a:prstGeom prst="notchedRightArrow">
            <a:avLst>
              <a:gd name="adj1" fmla="val 42426"/>
              <a:gd name="adj2" fmla="val 121410"/>
            </a:avLst>
          </a:prstGeom>
          <a:gradFill rotWithShape="0">
            <a:gsLst>
              <a:gs pos="0">
                <a:srgbClr val="FF0000">
                  <a:gamma/>
                  <a:tint val="0"/>
                  <a:invGamma/>
                </a:srgbClr>
              </a:gs>
              <a:gs pos="100000">
                <a:srgbClr val="FF0000"/>
              </a:gs>
            </a:gsLst>
            <a:lin ang="0" scaled="1"/>
          </a:gradFill>
          <a:ln w="9525">
            <a:noFill/>
            <a:miter lim="800000"/>
            <a:headEnd/>
            <a:tailEnd/>
          </a:ln>
          <a:effectLst/>
          <a:scene3d>
            <a:camera prst="legacyObliqueTopLeft"/>
            <a:lightRig rig="legacyFlat3" dir="t"/>
          </a:scene3d>
          <a:sp3d extrusionH="430200" prstMaterial="legacyMatte">
            <a:bevelT w="13500" h="13500" prst="angle"/>
            <a:bevelB w="13500" h="13500" prst="angle"/>
            <a:extrusionClr>
              <a:srgbClr val="FF0000"/>
            </a:extrusionClr>
          </a:sp3d>
        </p:spPr>
        <p:txBody>
          <a:bodyPr wrap="none" anchor="ctr">
            <a:flatTx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b="1">
                <a:effectLst>
                  <a:outerShdw blurRad="38100" dist="38100" dir="2700000" algn="tl">
                    <a:srgbClr val="FFFFFF"/>
                  </a:outerShdw>
                </a:effectLst>
                <a:latin typeface="+mn-lt"/>
              </a:rPr>
              <a:t>performance</a:t>
            </a:r>
            <a:endParaRPr lang="en-US">
              <a:latin typeface="+mn-lt"/>
            </a:endParaRPr>
          </a:p>
        </p:txBody>
      </p:sp>
      <p:pic>
        <p:nvPicPr>
          <p:cNvPr id="8196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819400" y="1981200"/>
            <a:ext cx="488950" cy="175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197" name="Picture 5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267200" y="2286000"/>
            <a:ext cx="835025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198" name="Picture 6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791200" y="2209800"/>
            <a:ext cx="1219200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199" name="Object 0"/>
          <p:cNvGraphicFramePr>
            <a:graphicFrameLocks noChangeAspect="1"/>
          </p:cNvGraphicFramePr>
          <p:nvPr/>
        </p:nvGraphicFramePr>
        <p:xfrm>
          <a:off x="7315200" y="2133600"/>
          <a:ext cx="1524000" cy="1439863"/>
        </p:xfrm>
        <a:graphic>
          <a:graphicData uri="http://schemas.openxmlformats.org/presentationml/2006/ole">
            <p:oleObj spid="_x0000_s8199" name="Clip" r:id="rId6" imgW="3833813" imgH="3619500" progId="">
              <p:embed/>
            </p:oleObj>
          </a:graphicData>
        </a:graphic>
      </p:graphicFrame>
      <p:graphicFrame>
        <p:nvGraphicFramePr>
          <p:cNvPr id="8200" name="Object 1"/>
          <p:cNvGraphicFramePr>
            <a:graphicFrameLocks noChangeAspect="1"/>
          </p:cNvGraphicFramePr>
          <p:nvPr/>
        </p:nvGraphicFramePr>
        <p:xfrm>
          <a:off x="1447800" y="2667000"/>
          <a:ext cx="762000" cy="433388"/>
        </p:xfrm>
        <a:graphic>
          <a:graphicData uri="http://schemas.openxmlformats.org/presentationml/2006/ole">
            <p:oleObj spid="_x0000_s8200" name="Clip" r:id="rId7" imgW="761744" imgH="434194" progId="">
              <p:embed/>
            </p:oleObj>
          </a:graphicData>
        </a:graphic>
      </p:graphicFrame>
      <p:sp>
        <p:nvSpPr>
          <p:cNvPr id="8201" name="Text Box 10"/>
          <p:cNvSpPr txBox="1">
            <a:spLocks noChangeArrowheads="1"/>
          </p:cNvSpPr>
          <p:nvPr/>
        </p:nvSpPr>
        <p:spPr bwMode="auto">
          <a:xfrm>
            <a:off x="1143000" y="914400"/>
            <a:ext cx="1495425" cy="1477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latin typeface="Calibri" pitchFamily="34" charset="0"/>
              </a:rPr>
              <a:t>Pager</a:t>
            </a:r>
          </a:p>
          <a:p>
            <a:pPr>
              <a:buFontTx/>
              <a:buChar char="•"/>
            </a:pPr>
            <a:r>
              <a:rPr lang="en-US">
                <a:latin typeface="Calibri" pitchFamily="34" charset="0"/>
              </a:rPr>
              <a:t> receive only</a:t>
            </a:r>
          </a:p>
          <a:p>
            <a:pPr>
              <a:buFontTx/>
              <a:buChar char="•"/>
            </a:pPr>
            <a:r>
              <a:rPr lang="en-US">
                <a:latin typeface="Calibri" pitchFamily="34" charset="0"/>
              </a:rPr>
              <a:t> tiny displays</a:t>
            </a:r>
          </a:p>
          <a:p>
            <a:pPr>
              <a:buFontTx/>
              <a:buChar char="•"/>
            </a:pPr>
            <a:r>
              <a:rPr lang="en-US">
                <a:latin typeface="Calibri" pitchFamily="34" charset="0"/>
              </a:rPr>
              <a:t> simple text </a:t>
            </a:r>
            <a:br>
              <a:rPr lang="en-US">
                <a:latin typeface="Calibri" pitchFamily="34" charset="0"/>
              </a:rPr>
            </a:br>
            <a:r>
              <a:rPr lang="en-US">
                <a:latin typeface="Calibri" pitchFamily="34" charset="0"/>
              </a:rPr>
              <a:t>  messages</a:t>
            </a:r>
          </a:p>
        </p:txBody>
      </p:sp>
      <p:sp>
        <p:nvSpPr>
          <p:cNvPr id="8202" name="Text Box 11"/>
          <p:cNvSpPr txBox="1">
            <a:spLocks noChangeArrowheads="1"/>
          </p:cNvSpPr>
          <p:nvPr/>
        </p:nvSpPr>
        <p:spPr bwMode="auto">
          <a:xfrm>
            <a:off x="2133600" y="3962400"/>
            <a:ext cx="2176463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latin typeface="Calibri" pitchFamily="34" charset="0"/>
              </a:rPr>
              <a:t>Mobile phones</a:t>
            </a:r>
          </a:p>
          <a:p>
            <a:pPr>
              <a:buFontTx/>
              <a:buChar char="•"/>
            </a:pPr>
            <a:r>
              <a:rPr lang="en-US">
                <a:latin typeface="Calibri" pitchFamily="34" charset="0"/>
              </a:rPr>
              <a:t> voice, data</a:t>
            </a:r>
          </a:p>
          <a:p>
            <a:pPr>
              <a:buFontTx/>
              <a:buChar char="•"/>
            </a:pPr>
            <a:r>
              <a:rPr lang="en-US">
                <a:latin typeface="Calibri" pitchFamily="34" charset="0"/>
              </a:rPr>
              <a:t> simple text displays</a:t>
            </a:r>
          </a:p>
        </p:txBody>
      </p:sp>
      <p:sp>
        <p:nvSpPr>
          <p:cNvPr id="8203" name="Text Box 12"/>
          <p:cNvSpPr txBox="1">
            <a:spLocks noChangeArrowheads="1"/>
          </p:cNvSpPr>
          <p:nvPr/>
        </p:nvSpPr>
        <p:spPr bwMode="auto">
          <a:xfrm>
            <a:off x="3657600" y="914400"/>
            <a:ext cx="2663825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latin typeface="Calibri" pitchFamily="34" charset="0"/>
              </a:rPr>
              <a:t>PDA</a:t>
            </a:r>
          </a:p>
          <a:p>
            <a:pPr>
              <a:buFontTx/>
              <a:buChar char="•"/>
            </a:pPr>
            <a:r>
              <a:rPr lang="en-US">
                <a:latin typeface="Calibri" pitchFamily="34" charset="0"/>
              </a:rPr>
              <a:t> simple graphical displays</a:t>
            </a:r>
          </a:p>
          <a:p>
            <a:pPr>
              <a:buFontTx/>
              <a:buChar char="•"/>
            </a:pPr>
            <a:r>
              <a:rPr lang="en-US">
                <a:latin typeface="Calibri" pitchFamily="34" charset="0"/>
              </a:rPr>
              <a:t> character recognition</a:t>
            </a:r>
          </a:p>
          <a:p>
            <a:pPr>
              <a:buFontTx/>
              <a:buChar char="•"/>
            </a:pPr>
            <a:r>
              <a:rPr lang="en-US">
                <a:latin typeface="Calibri" pitchFamily="34" charset="0"/>
              </a:rPr>
              <a:t> simplified WWW</a:t>
            </a:r>
          </a:p>
        </p:txBody>
      </p:sp>
      <p:sp>
        <p:nvSpPr>
          <p:cNvPr id="8204" name="Text Box 13"/>
          <p:cNvSpPr txBox="1">
            <a:spLocks noChangeArrowheads="1"/>
          </p:cNvSpPr>
          <p:nvPr/>
        </p:nvSpPr>
        <p:spPr bwMode="auto">
          <a:xfrm>
            <a:off x="5257800" y="3886200"/>
            <a:ext cx="2541588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latin typeface="Calibri" pitchFamily="34" charset="0"/>
              </a:rPr>
              <a:t>Palmtop</a:t>
            </a:r>
          </a:p>
          <a:p>
            <a:pPr>
              <a:buFontTx/>
              <a:buChar char="•"/>
            </a:pPr>
            <a:r>
              <a:rPr lang="en-US">
                <a:latin typeface="Calibri" pitchFamily="34" charset="0"/>
              </a:rPr>
              <a:t> tiny keyboard</a:t>
            </a:r>
          </a:p>
          <a:p>
            <a:pPr>
              <a:buFontTx/>
              <a:buChar char="•"/>
            </a:pPr>
            <a:r>
              <a:rPr lang="en-US">
                <a:latin typeface="Calibri" pitchFamily="34" charset="0"/>
              </a:rPr>
              <a:t> simple versions </a:t>
            </a:r>
            <a:br>
              <a:rPr lang="en-US">
                <a:latin typeface="Calibri" pitchFamily="34" charset="0"/>
              </a:rPr>
            </a:br>
            <a:r>
              <a:rPr lang="en-US">
                <a:latin typeface="Calibri" pitchFamily="34" charset="0"/>
              </a:rPr>
              <a:t>  of standard applications</a:t>
            </a:r>
          </a:p>
        </p:txBody>
      </p:sp>
      <p:sp>
        <p:nvSpPr>
          <p:cNvPr id="8205" name="Text Box 14"/>
          <p:cNvSpPr txBox="1">
            <a:spLocks noChangeArrowheads="1"/>
          </p:cNvSpPr>
          <p:nvPr/>
        </p:nvSpPr>
        <p:spPr bwMode="auto">
          <a:xfrm>
            <a:off x="6913563" y="914400"/>
            <a:ext cx="2359025" cy="923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latin typeface="Calibri" pitchFamily="34" charset="0"/>
              </a:rPr>
              <a:t>Laptop</a:t>
            </a:r>
          </a:p>
          <a:p>
            <a:pPr>
              <a:buFontTx/>
              <a:buChar char="•"/>
            </a:pPr>
            <a:r>
              <a:rPr lang="en-US">
                <a:latin typeface="Calibri" pitchFamily="34" charset="0"/>
              </a:rPr>
              <a:t> fully functional</a:t>
            </a:r>
          </a:p>
          <a:p>
            <a:pPr>
              <a:buFontTx/>
              <a:buChar char="•"/>
            </a:pPr>
            <a:r>
              <a:rPr lang="en-US">
                <a:latin typeface="Calibri" pitchFamily="34" charset="0"/>
              </a:rPr>
              <a:t> standard applications</a:t>
            </a:r>
          </a:p>
        </p:txBody>
      </p:sp>
      <p:sp>
        <p:nvSpPr>
          <p:cNvPr id="8206" name="Text Box 16"/>
          <p:cNvSpPr txBox="1">
            <a:spLocks noChangeArrowheads="1"/>
          </p:cNvSpPr>
          <p:nvPr/>
        </p:nvSpPr>
        <p:spPr bwMode="auto">
          <a:xfrm>
            <a:off x="152400" y="2590800"/>
            <a:ext cx="1143000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>
                <a:latin typeface="Calibri" pitchFamily="34" charset="0"/>
              </a:rPr>
              <a:t>Sensors,</a:t>
            </a:r>
          </a:p>
          <a:p>
            <a:r>
              <a:rPr lang="en-US">
                <a:latin typeface="Calibri" pitchFamily="34" charset="0"/>
              </a:rPr>
              <a:t>embedded</a:t>
            </a:r>
          </a:p>
          <a:p>
            <a:r>
              <a:rPr lang="en-US">
                <a:latin typeface="Calibri" pitchFamily="34" charset="0"/>
              </a:rPr>
              <a:t>controllers</a:t>
            </a:r>
          </a:p>
        </p:txBody>
      </p:sp>
      <p:pic>
        <p:nvPicPr>
          <p:cNvPr id="8207" name="Picture 21" descr="ESB 022"/>
          <p:cNvPicPr>
            <a:picLocks noChangeAspect="1" noChangeArrowheads="1"/>
          </p:cNvPicPr>
          <p:nvPr/>
        </p:nvPicPr>
        <p:blipFill>
          <a:blip r:embed="rId8">
            <a:clrChange>
              <a:clrFrom>
                <a:srgbClr val="FF0080"/>
              </a:clrFrom>
              <a:clrTo>
                <a:srgbClr val="FF0080">
                  <a:alpha val="0"/>
                </a:srgbClr>
              </a:clrTo>
            </a:clrChange>
          </a:blip>
          <a:srcRect l="23347" t="24055" r="30168" b="16154"/>
          <a:stretch>
            <a:fillRect/>
          </a:stretch>
        </p:blipFill>
        <p:spPr bwMode="auto">
          <a:xfrm>
            <a:off x="250825" y="3429000"/>
            <a:ext cx="1512888" cy="1316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FDD/FDMA - general scheme, example GSM</a:t>
            </a:r>
          </a:p>
        </p:txBody>
      </p:sp>
      <p:grpSp>
        <p:nvGrpSpPr>
          <p:cNvPr id="37891" name="Group 3"/>
          <p:cNvGrpSpPr>
            <a:grpSpLocks/>
          </p:cNvGrpSpPr>
          <p:nvPr/>
        </p:nvGrpSpPr>
        <p:grpSpPr bwMode="auto">
          <a:xfrm>
            <a:off x="609600" y="2895600"/>
            <a:ext cx="276225" cy="990600"/>
            <a:chOff x="3648" y="1872"/>
            <a:chExt cx="174" cy="624"/>
          </a:xfrm>
        </p:grpSpPr>
        <p:sp>
          <p:nvSpPr>
            <p:cNvPr id="37947" name="Freeform 4"/>
            <p:cNvSpPr>
              <a:spLocks/>
            </p:cNvSpPr>
            <p:nvPr/>
          </p:nvSpPr>
          <p:spPr bwMode="auto">
            <a:xfrm>
              <a:off x="3775" y="1872"/>
              <a:ext cx="22" cy="31"/>
            </a:xfrm>
            <a:custGeom>
              <a:avLst/>
              <a:gdLst>
                <a:gd name="T0" fmla="*/ 0 w 224"/>
                <a:gd name="T1" fmla="*/ 0 h 368"/>
                <a:gd name="T2" fmla="*/ 0 w 224"/>
                <a:gd name="T3" fmla="*/ 0 h 368"/>
                <a:gd name="T4" fmla="*/ 0 w 224"/>
                <a:gd name="T5" fmla="*/ 0 h 368"/>
                <a:gd name="T6" fmla="*/ 0 w 224"/>
                <a:gd name="T7" fmla="*/ 0 h 368"/>
                <a:gd name="T8" fmla="*/ 0 w 224"/>
                <a:gd name="T9" fmla="*/ 0 h 368"/>
                <a:gd name="T10" fmla="*/ 0 w 224"/>
                <a:gd name="T11" fmla="*/ 0 h 368"/>
                <a:gd name="T12" fmla="*/ 0 w 224"/>
                <a:gd name="T13" fmla="*/ 0 h 368"/>
                <a:gd name="T14" fmla="*/ 0 w 224"/>
                <a:gd name="T15" fmla="*/ 0 h 368"/>
                <a:gd name="T16" fmla="*/ 0 w 224"/>
                <a:gd name="T17" fmla="*/ 0 h 368"/>
                <a:gd name="T18" fmla="*/ 0 w 224"/>
                <a:gd name="T19" fmla="*/ 0 h 368"/>
                <a:gd name="T20" fmla="*/ 0 w 224"/>
                <a:gd name="T21" fmla="*/ 0 h 368"/>
                <a:gd name="T22" fmla="*/ 0 w 224"/>
                <a:gd name="T23" fmla="*/ 0 h 368"/>
                <a:gd name="T24" fmla="*/ 0 w 224"/>
                <a:gd name="T25" fmla="*/ 0 h 368"/>
                <a:gd name="T26" fmla="*/ 0 w 224"/>
                <a:gd name="T27" fmla="*/ 0 h 368"/>
                <a:gd name="T28" fmla="*/ 0 w 224"/>
                <a:gd name="T29" fmla="*/ 0 h 368"/>
                <a:gd name="T30" fmla="*/ 0 w 224"/>
                <a:gd name="T31" fmla="*/ 0 h 368"/>
                <a:gd name="T32" fmla="*/ 0 w 224"/>
                <a:gd name="T33" fmla="*/ 0 h 368"/>
                <a:gd name="T34" fmla="*/ 0 w 224"/>
                <a:gd name="T35" fmla="*/ 0 h 368"/>
                <a:gd name="T36" fmla="*/ 0 w 224"/>
                <a:gd name="T37" fmla="*/ 0 h 368"/>
                <a:gd name="T38" fmla="*/ 0 w 224"/>
                <a:gd name="T39" fmla="*/ 0 h 3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24"/>
                <a:gd name="T61" fmla="*/ 0 h 368"/>
                <a:gd name="T62" fmla="*/ 224 w 224"/>
                <a:gd name="T63" fmla="*/ 368 h 36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24" h="368">
                  <a:moveTo>
                    <a:pt x="0" y="366"/>
                  </a:moveTo>
                  <a:lnTo>
                    <a:pt x="219" y="368"/>
                  </a:lnTo>
                  <a:lnTo>
                    <a:pt x="224" y="57"/>
                  </a:lnTo>
                  <a:lnTo>
                    <a:pt x="222" y="43"/>
                  </a:lnTo>
                  <a:lnTo>
                    <a:pt x="215" y="33"/>
                  </a:lnTo>
                  <a:lnTo>
                    <a:pt x="205" y="23"/>
                  </a:lnTo>
                  <a:lnTo>
                    <a:pt x="192" y="16"/>
                  </a:lnTo>
                  <a:lnTo>
                    <a:pt x="174" y="9"/>
                  </a:lnTo>
                  <a:lnTo>
                    <a:pt x="156" y="4"/>
                  </a:lnTo>
                  <a:lnTo>
                    <a:pt x="137" y="1"/>
                  </a:lnTo>
                  <a:lnTo>
                    <a:pt x="116" y="0"/>
                  </a:lnTo>
                  <a:lnTo>
                    <a:pt x="96" y="1"/>
                  </a:lnTo>
                  <a:lnTo>
                    <a:pt x="77" y="3"/>
                  </a:lnTo>
                  <a:lnTo>
                    <a:pt x="58" y="7"/>
                  </a:lnTo>
                  <a:lnTo>
                    <a:pt x="42" y="13"/>
                  </a:lnTo>
                  <a:lnTo>
                    <a:pt x="28" y="21"/>
                  </a:lnTo>
                  <a:lnTo>
                    <a:pt x="17" y="31"/>
                  </a:lnTo>
                  <a:lnTo>
                    <a:pt x="10" y="41"/>
                  </a:lnTo>
                  <a:lnTo>
                    <a:pt x="8" y="55"/>
                  </a:lnTo>
                  <a:lnTo>
                    <a:pt x="0" y="366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48" name="Freeform 5"/>
            <p:cNvSpPr>
              <a:spLocks/>
            </p:cNvSpPr>
            <p:nvPr/>
          </p:nvSpPr>
          <p:spPr bwMode="auto">
            <a:xfrm>
              <a:off x="3776" y="1872"/>
              <a:ext cx="21" cy="31"/>
            </a:xfrm>
            <a:custGeom>
              <a:avLst/>
              <a:gdLst>
                <a:gd name="T0" fmla="*/ 0 w 211"/>
                <a:gd name="T1" fmla="*/ 0 h 365"/>
                <a:gd name="T2" fmla="*/ 0 w 211"/>
                <a:gd name="T3" fmla="*/ 0 h 365"/>
                <a:gd name="T4" fmla="*/ 0 w 211"/>
                <a:gd name="T5" fmla="*/ 0 h 365"/>
                <a:gd name="T6" fmla="*/ 0 w 211"/>
                <a:gd name="T7" fmla="*/ 0 h 365"/>
                <a:gd name="T8" fmla="*/ 0 w 211"/>
                <a:gd name="T9" fmla="*/ 0 h 365"/>
                <a:gd name="T10" fmla="*/ 0 w 211"/>
                <a:gd name="T11" fmla="*/ 0 h 365"/>
                <a:gd name="T12" fmla="*/ 0 w 211"/>
                <a:gd name="T13" fmla="*/ 0 h 365"/>
                <a:gd name="T14" fmla="*/ 0 w 211"/>
                <a:gd name="T15" fmla="*/ 0 h 365"/>
                <a:gd name="T16" fmla="*/ 0 w 211"/>
                <a:gd name="T17" fmla="*/ 0 h 365"/>
                <a:gd name="T18" fmla="*/ 0 w 211"/>
                <a:gd name="T19" fmla="*/ 0 h 365"/>
                <a:gd name="T20" fmla="*/ 0 w 211"/>
                <a:gd name="T21" fmla="*/ 0 h 365"/>
                <a:gd name="T22" fmla="*/ 0 w 211"/>
                <a:gd name="T23" fmla="*/ 0 h 365"/>
                <a:gd name="T24" fmla="*/ 0 w 211"/>
                <a:gd name="T25" fmla="*/ 0 h 365"/>
                <a:gd name="T26" fmla="*/ 0 w 211"/>
                <a:gd name="T27" fmla="*/ 0 h 365"/>
                <a:gd name="T28" fmla="*/ 0 w 211"/>
                <a:gd name="T29" fmla="*/ 0 h 365"/>
                <a:gd name="T30" fmla="*/ 0 w 211"/>
                <a:gd name="T31" fmla="*/ 0 h 365"/>
                <a:gd name="T32" fmla="*/ 0 w 211"/>
                <a:gd name="T33" fmla="*/ 0 h 365"/>
                <a:gd name="T34" fmla="*/ 0 w 211"/>
                <a:gd name="T35" fmla="*/ 0 h 365"/>
                <a:gd name="T36" fmla="*/ 0 w 211"/>
                <a:gd name="T37" fmla="*/ 0 h 365"/>
                <a:gd name="T38" fmla="*/ 0 w 211"/>
                <a:gd name="T39" fmla="*/ 0 h 365"/>
                <a:gd name="T40" fmla="*/ 0 w 211"/>
                <a:gd name="T41" fmla="*/ 0 h 365"/>
                <a:gd name="T42" fmla="*/ 0 w 211"/>
                <a:gd name="T43" fmla="*/ 0 h 365"/>
                <a:gd name="T44" fmla="*/ 0 w 211"/>
                <a:gd name="T45" fmla="*/ 0 h 365"/>
                <a:gd name="T46" fmla="*/ 0 w 211"/>
                <a:gd name="T47" fmla="*/ 0 h 365"/>
                <a:gd name="T48" fmla="*/ 0 w 211"/>
                <a:gd name="T49" fmla="*/ 0 h 365"/>
                <a:gd name="T50" fmla="*/ 0 w 211"/>
                <a:gd name="T51" fmla="*/ 0 h 365"/>
                <a:gd name="T52" fmla="*/ 0 w 211"/>
                <a:gd name="T53" fmla="*/ 0 h 365"/>
                <a:gd name="T54" fmla="*/ 0 w 211"/>
                <a:gd name="T55" fmla="*/ 0 h 365"/>
                <a:gd name="T56" fmla="*/ 0 w 211"/>
                <a:gd name="T57" fmla="*/ 0 h 365"/>
                <a:gd name="T58" fmla="*/ 0 w 211"/>
                <a:gd name="T59" fmla="*/ 0 h 365"/>
                <a:gd name="T60" fmla="*/ 0 w 211"/>
                <a:gd name="T61" fmla="*/ 0 h 365"/>
                <a:gd name="T62" fmla="*/ 0 w 211"/>
                <a:gd name="T63" fmla="*/ 0 h 365"/>
                <a:gd name="T64" fmla="*/ 0 w 211"/>
                <a:gd name="T65" fmla="*/ 0 h 365"/>
                <a:gd name="T66" fmla="*/ 0 w 211"/>
                <a:gd name="T67" fmla="*/ 0 h 365"/>
                <a:gd name="T68" fmla="*/ 0 w 211"/>
                <a:gd name="T69" fmla="*/ 0 h 365"/>
                <a:gd name="T70" fmla="*/ 0 w 211"/>
                <a:gd name="T71" fmla="*/ 0 h 365"/>
                <a:gd name="T72" fmla="*/ 0 w 211"/>
                <a:gd name="T73" fmla="*/ 0 h 365"/>
                <a:gd name="T74" fmla="*/ 0 w 211"/>
                <a:gd name="T75" fmla="*/ 0 h 365"/>
                <a:gd name="T76" fmla="*/ 0 w 211"/>
                <a:gd name="T77" fmla="*/ 0 h 365"/>
                <a:gd name="T78" fmla="*/ 0 w 211"/>
                <a:gd name="T79" fmla="*/ 0 h 365"/>
                <a:gd name="T80" fmla="*/ 0 w 211"/>
                <a:gd name="T81" fmla="*/ 0 h 36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1"/>
                <a:gd name="T124" fmla="*/ 0 h 365"/>
                <a:gd name="T125" fmla="*/ 211 w 211"/>
                <a:gd name="T126" fmla="*/ 365 h 36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1" h="365">
                  <a:moveTo>
                    <a:pt x="0" y="363"/>
                  </a:moveTo>
                  <a:lnTo>
                    <a:pt x="12" y="363"/>
                  </a:lnTo>
                  <a:lnTo>
                    <a:pt x="22" y="363"/>
                  </a:lnTo>
                  <a:lnTo>
                    <a:pt x="30" y="363"/>
                  </a:lnTo>
                  <a:lnTo>
                    <a:pt x="38" y="363"/>
                  </a:lnTo>
                  <a:lnTo>
                    <a:pt x="45" y="363"/>
                  </a:lnTo>
                  <a:lnTo>
                    <a:pt x="52" y="363"/>
                  </a:lnTo>
                  <a:lnTo>
                    <a:pt x="61" y="363"/>
                  </a:lnTo>
                  <a:lnTo>
                    <a:pt x="69" y="363"/>
                  </a:lnTo>
                  <a:lnTo>
                    <a:pt x="78" y="363"/>
                  </a:lnTo>
                  <a:lnTo>
                    <a:pt x="88" y="363"/>
                  </a:lnTo>
                  <a:lnTo>
                    <a:pt x="100" y="364"/>
                  </a:lnTo>
                  <a:lnTo>
                    <a:pt x="115" y="364"/>
                  </a:lnTo>
                  <a:lnTo>
                    <a:pt x="133" y="364"/>
                  </a:lnTo>
                  <a:lnTo>
                    <a:pt x="153" y="364"/>
                  </a:lnTo>
                  <a:lnTo>
                    <a:pt x="176" y="365"/>
                  </a:lnTo>
                  <a:lnTo>
                    <a:pt x="204" y="365"/>
                  </a:lnTo>
                  <a:lnTo>
                    <a:pt x="205" y="308"/>
                  </a:lnTo>
                  <a:lnTo>
                    <a:pt x="206" y="262"/>
                  </a:lnTo>
                  <a:lnTo>
                    <a:pt x="208" y="192"/>
                  </a:lnTo>
                  <a:lnTo>
                    <a:pt x="211" y="57"/>
                  </a:lnTo>
                  <a:lnTo>
                    <a:pt x="209" y="44"/>
                  </a:lnTo>
                  <a:lnTo>
                    <a:pt x="202" y="32"/>
                  </a:lnTo>
                  <a:lnTo>
                    <a:pt x="193" y="23"/>
                  </a:lnTo>
                  <a:lnTo>
                    <a:pt x="179" y="15"/>
                  </a:lnTo>
                  <a:lnTo>
                    <a:pt x="164" y="8"/>
                  </a:lnTo>
                  <a:lnTo>
                    <a:pt x="147" y="4"/>
                  </a:lnTo>
                  <a:lnTo>
                    <a:pt x="128" y="1"/>
                  </a:lnTo>
                  <a:lnTo>
                    <a:pt x="109" y="0"/>
                  </a:lnTo>
                  <a:lnTo>
                    <a:pt x="90" y="0"/>
                  </a:lnTo>
                  <a:lnTo>
                    <a:pt x="72" y="2"/>
                  </a:lnTo>
                  <a:lnTo>
                    <a:pt x="53" y="6"/>
                  </a:lnTo>
                  <a:lnTo>
                    <a:pt x="38" y="13"/>
                  </a:lnTo>
                  <a:lnTo>
                    <a:pt x="25" y="20"/>
                  </a:lnTo>
                  <a:lnTo>
                    <a:pt x="15" y="28"/>
                  </a:lnTo>
                  <a:lnTo>
                    <a:pt x="8" y="39"/>
                  </a:lnTo>
                  <a:lnTo>
                    <a:pt x="5" y="52"/>
                  </a:lnTo>
                  <a:lnTo>
                    <a:pt x="5" y="110"/>
                  </a:lnTo>
                  <a:lnTo>
                    <a:pt x="4" y="155"/>
                  </a:lnTo>
                  <a:lnTo>
                    <a:pt x="3" y="227"/>
                  </a:lnTo>
                  <a:lnTo>
                    <a:pt x="0" y="363"/>
                  </a:lnTo>
                  <a:close/>
                </a:path>
              </a:pathLst>
            </a:custGeom>
            <a:solidFill>
              <a:srgbClr val="232B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49" name="Freeform 6"/>
            <p:cNvSpPr>
              <a:spLocks/>
            </p:cNvSpPr>
            <p:nvPr/>
          </p:nvSpPr>
          <p:spPr bwMode="auto">
            <a:xfrm>
              <a:off x="3777" y="1872"/>
              <a:ext cx="19" cy="31"/>
            </a:xfrm>
            <a:custGeom>
              <a:avLst/>
              <a:gdLst>
                <a:gd name="T0" fmla="*/ 0 w 196"/>
                <a:gd name="T1" fmla="*/ 0 h 364"/>
                <a:gd name="T2" fmla="*/ 0 w 196"/>
                <a:gd name="T3" fmla="*/ 0 h 364"/>
                <a:gd name="T4" fmla="*/ 0 w 196"/>
                <a:gd name="T5" fmla="*/ 0 h 364"/>
                <a:gd name="T6" fmla="*/ 0 w 196"/>
                <a:gd name="T7" fmla="*/ 0 h 364"/>
                <a:gd name="T8" fmla="*/ 0 w 196"/>
                <a:gd name="T9" fmla="*/ 0 h 364"/>
                <a:gd name="T10" fmla="*/ 0 w 196"/>
                <a:gd name="T11" fmla="*/ 0 h 364"/>
                <a:gd name="T12" fmla="*/ 0 w 196"/>
                <a:gd name="T13" fmla="*/ 0 h 364"/>
                <a:gd name="T14" fmla="*/ 0 w 196"/>
                <a:gd name="T15" fmla="*/ 0 h 364"/>
                <a:gd name="T16" fmla="*/ 0 w 196"/>
                <a:gd name="T17" fmla="*/ 0 h 364"/>
                <a:gd name="T18" fmla="*/ 0 w 196"/>
                <a:gd name="T19" fmla="*/ 0 h 364"/>
                <a:gd name="T20" fmla="*/ 0 w 196"/>
                <a:gd name="T21" fmla="*/ 0 h 364"/>
                <a:gd name="T22" fmla="*/ 0 w 196"/>
                <a:gd name="T23" fmla="*/ 0 h 364"/>
                <a:gd name="T24" fmla="*/ 0 w 196"/>
                <a:gd name="T25" fmla="*/ 0 h 364"/>
                <a:gd name="T26" fmla="*/ 0 w 196"/>
                <a:gd name="T27" fmla="*/ 0 h 364"/>
                <a:gd name="T28" fmla="*/ 0 w 196"/>
                <a:gd name="T29" fmla="*/ 0 h 364"/>
                <a:gd name="T30" fmla="*/ 0 w 196"/>
                <a:gd name="T31" fmla="*/ 0 h 364"/>
                <a:gd name="T32" fmla="*/ 0 w 196"/>
                <a:gd name="T33" fmla="*/ 0 h 364"/>
                <a:gd name="T34" fmla="*/ 0 w 196"/>
                <a:gd name="T35" fmla="*/ 0 h 364"/>
                <a:gd name="T36" fmla="*/ 0 w 196"/>
                <a:gd name="T37" fmla="*/ 0 h 364"/>
                <a:gd name="T38" fmla="*/ 0 w 196"/>
                <a:gd name="T39" fmla="*/ 0 h 364"/>
                <a:gd name="T40" fmla="*/ 0 w 196"/>
                <a:gd name="T41" fmla="*/ 0 h 364"/>
                <a:gd name="T42" fmla="*/ 0 w 196"/>
                <a:gd name="T43" fmla="*/ 0 h 364"/>
                <a:gd name="T44" fmla="*/ 0 w 196"/>
                <a:gd name="T45" fmla="*/ 0 h 364"/>
                <a:gd name="T46" fmla="*/ 0 w 196"/>
                <a:gd name="T47" fmla="*/ 0 h 364"/>
                <a:gd name="T48" fmla="*/ 0 w 196"/>
                <a:gd name="T49" fmla="*/ 0 h 364"/>
                <a:gd name="T50" fmla="*/ 0 w 196"/>
                <a:gd name="T51" fmla="*/ 0 h 364"/>
                <a:gd name="T52" fmla="*/ 0 w 196"/>
                <a:gd name="T53" fmla="*/ 0 h 364"/>
                <a:gd name="T54" fmla="*/ 0 w 196"/>
                <a:gd name="T55" fmla="*/ 0 h 364"/>
                <a:gd name="T56" fmla="*/ 0 w 196"/>
                <a:gd name="T57" fmla="*/ 0 h 364"/>
                <a:gd name="T58" fmla="*/ 0 w 196"/>
                <a:gd name="T59" fmla="*/ 0 h 364"/>
                <a:gd name="T60" fmla="*/ 0 w 196"/>
                <a:gd name="T61" fmla="*/ 0 h 364"/>
                <a:gd name="T62" fmla="*/ 0 w 196"/>
                <a:gd name="T63" fmla="*/ 0 h 364"/>
                <a:gd name="T64" fmla="*/ 0 w 196"/>
                <a:gd name="T65" fmla="*/ 0 h 364"/>
                <a:gd name="T66" fmla="*/ 0 w 196"/>
                <a:gd name="T67" fmla="*/ 0 h 364"/>
                <a:gd name="T68" fmla="*/ 0 w 196"/>
                <a:gd name="T69" fmla="*/ 0 h 364"/>
                <a:gd name="T70" fmla="*/ 0 w 196"/>
                <a:gd name="T71" fmla="*/ 0 h 364"/>
                <a:gd name="T72" fmla="*/ 0 w 196"/>
                <a:gd name="T73" fmla="*/ 0 h 364"/>
                <a:gd name="T74" fmla="*/ 0 w 196"/>
                <a:gd name="T75" fmla="*/ 0 h 364"/>
                <a:gd name="T76" fmla="*/ 0 w 196"/>
                <a:gd name="T77" fmla="*/ 0 h 364"/>
                <a:gd name="T78" fmla="*/ 0 w 196"/>
                <a:gd name="T79" fmla="*/ 0 h 364"/>
                <a:gd name="T80" fmla="*/ 0 w 196"/>
                <a:gd name="T81" fmla="*/ 0 h 36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6"/>
                <a:gd name="T124" fmla="*/ 0 h 364"/>
                <a:gd name="T125" fmla="*/ 196 w 196"/>
                <a:gd name="T126" fmla="*/ 364 h 36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6" h="364">
                  <a:moveTo>
                    <a:pt x="0" y="362"/>
                  </a:moveTo>
                  <a:lnTo>
                    <a:pt x="11" y="362"/>
                  </a:lnTo>
                  <a:lnTo>
                    <a:pt x="20" y="362"/>
                  </a:lnTo>
                  <a:lnTo>
                    <a:pt x="28" y="362"/>
                  </a:lnTo>
                  <a:lnTo>
                    <a:pt x="35" y="362"/>
                  </a:lnTo>
                  <a:lnTo>
                    <a:pt x="41" y="362"/>
                  </a:lnTo>
                  <a:lnTo>
                    <a:pt x="49" y="362"/>
                  </a:lnTo>
                  <a:lnTo>
                    <a:pt x="56" y="362"/>
                  </a:lnTo>
                  <a:lnTo>
                    <a:pt x="63" y="362"/>
                  </a:lnTo>
                  <a:lnTo>
                    <a:pt x="72" y="362"/>
                  </a:lnTo>
                  <a:lnTo>
                    <a:pt x="82" y="362"/>
                  </a:lnTo>
                  <a:lnTo>
                    <a:pt x="93" y="363"/>
                  </a:lnTo>
                  <a:lnTo>
                    <a:pt x="107" y="363"/>
                  </a:lnTo>
                  <a:lnTo>
                    <a:pt x="124" y="363"/>
                  </a:lnTo>
                  <a:lnTo>
                    <a:pt x="143" y="363"/>
                  </a:lnTo>
                  <a:lnTo>
                    <a:pt x="165" y="364"/>
                  </a:lnTo>
                  <a:lnTo>
                    <a:pt x="192" y="364"/>
                  </a:lnTo>
                  <a:lnTo>
                    <a:pt x="192" y="308"/>
                  </a:lnTo>
                  <a:lnTo>
                    <a:pt x="193" y="263"/>
                  </a:lnTo>
                  <a:lnTo>
                    <a:pt x="194" y="192"/>
                  </a:lnTo>
                  <a:lnTo>
                    <a:pt x="196" y="56"/>
                  </a:lnTo>
                  <a:lnTo>
                    <a:pt x="194" y="44"/>
                  </a:lnTo>
                  <a:lnTo>
                    <a:pt x="188" y="32"/>
                  </a:lnTo>
                  <a:lnTo>
                    <a:pt x="179" y="23"/>
                  </a:lnTo>
                  <a:lnTo>
                    <a:pt x="166" y="15"/>
                  </a:lnTo>
                  <a:lnTo>
                    <a:pt x="152" y="8"/>
                  </a:lnTo>
                  <a:lnTo>
                    <a:pt x="136" y="4"/>
                  </a:lnTo>
                  <a:lnTo>
                    <a:pt x="119" y="1"/>
                  </a:lnTo>
                  <a:lnTo>
                    <a:pt x="101" y="0"/>
                  </a:lnTo>
                  <a:lnTo>
                    <a:pt x="83" y="1"/>
                  </a:lnTo>
                  <a:lnTo>
                    <a:pt x="66" y="3"/>
                  </a:lnTo>
                  <a:lnTo>
                    <a:pt x="50" y="7"/>
                  </a:lnTo>
                  <a:lnTo>
                    <a:pt x="35" y="14"/>
                  </a:lnTo>
                  <a:lnTo>
                    <a:pt x="23" y="21"/>
                  </a:lnTo>
                  <a:lnTo>
                    <a:pt x="14" y="29"/>
                  </a:lnTo>
                  <a:lnTo>
                    <a:pt x="7" y="41"/>
                  </a:lnTo>
                  <a:lnTo>
                    <a:pt x="5" y="53"/>
                  </a:lnTo>
                  <a:lnTo>
                    <a:pt x="5" y="110"/>
                  </a:lnTo>
                  <a:lnTo>
                    <a:pt x="4" y="155"/>
                  </a:lnTo>
                  <a:lnTo>
                    <a:pt x="3" y="227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353D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50" name="Freeform 7"/>
            <p:cNvSpPr>
              <a:spLocks/>
            </p:cNvSpPr>
            <p:nvPr/>
          </p:nvSpPr>
          <p:spPr bwMode="auto">
            <a:xfrm>
              <a:off x="3778" y="1872"/>
              <a:ext cx="18" cy="31"/>
            </a:xfrm>
            <a:custGeom>
              <a:avLst/>
              <a:gdLst>
                <a:gd name="T0" fmla="*/ 0 w 185"/>
                <a:gd name="T1" fmla="*/ 0 h 363"/>
                <a:gd name="T2" fmla="*/ 0 w 185"/>
                <a:gd name="T3" fmla="*/ 0 h 363"/>
                <a:gd name="T4" fmla="*/ 0 w 185"/>
                <a:gd name="T5" fmla="*/ 0 h 363"/>
                <a:gd name="T6" fmla="*/ 0 w 185"/>
                <a:gd name="T7" fmla="*/ 0 h 363"/>
                <a:gd name="T8" fmla="*/ 0 w 185"/>
                <a:gd name="T9" fmla="*/ 0 h 363"/>
                <a:gd name="T10" fmla="*/ 0 w 185"/>
                <a:gd name="T11" fmla="*/ 0 h 363"/>
                <a:gd name="T12" fmla="*/ 0 w 185"/>
                <a:gd name="T13" fmla="*/ 0 h 363"/>
                <a:gd name="T14" fmla="*/ 0 w 185"/>
                <a:gd name="T15" fmla="*/ 0 h 363"/>
                <a:gd name="T16" fmla="*/ 0 w 185"/>
                <a:gd name="T17" fmla="*/ 0 h 363"/>
                <a:gd name="T18" fmla="*/ 0 w 185"/>
                <a:gd name="T19" fmla="*/ 0 h 363"/>
                <a:gd name="T20" fmla="*/ 0 w 185"/>
                <a:gd name="T21" fmla="*/ 0 h 363"/>
                <a:gd name="T22" fmla="*/ 0 w 185"/>
                <a:gd name="T23" fmla="*/ 0 h 363"/>
                <a:gd name="T24" fmla="*/ 0 w 185"/>
                <a:gd name="T25" fmla="*/ 0 h 363"/>
                <a:gd name="T26" fmla="*/ 0 w 185"/>
                <a:gd name="T27" fmla="*/ 0 h 363"/>
                <a:gd name="T28" fmla="*/ 0 w 185"/>
                <a:gd name="T29" fmla="*/ 0 h 363"/>
                <a:gd name="T30" fmla="*/ 0 w 185"/>
                <a:gd name="T31" fmla="*/ 0 h 363"/>
                <a:gd name="T32" fmla="*/ 0 w 185"/>
                <a:gd name="T33" fmla="*/ 0 h 363"/>
                <a:gd name="T34" fmla="*/ 0 w 185"/>
                <a:gd name="T35" fmla="*/ 0 h 363"/>
                <a:gd name="T36" fmla="*/ 0 w 185"/>
                <a:gd name="T37" fmla="*/ 0 h 363"/>
                <a:gd name="T38" fmla="*/ 0 w 185"/>
                <a:gd name="T39" fmla="*/ 0 h 363"/>
                <a:gd name="T40" fmla="*/ 0 w 185"/>
                <a:gd name="T41" fmla="*/ 0 h 363"/>
                <a:gd name="T42" fmla="*/ 0 w 185"/>
                <a:gd name="T43" fmla="*/ 0 h 363"/>
                <a:gd name="T44" fmla="*/ 0 w 185"/>
                <a:gd name="T45" fmla="*/ 0 h 363"/>
                <a:gd name="T46" fmla="*/ 0 w 185"/>
                <a:gd name="T47" fmla="*/ 0 h 363"/>
                <a:gd name="T48" fmla="*/ 0 w 185"/>
                <a:gd name="T49" fmla="*/ 0 h 363"/>
                <a:gd name="T50" fmla="*/ 0 w 185"/>
                <a:gd name="T51" fmla="*/ 0 h 363"/>
                <a:gd name="T52" fmla="*/ 0 w 185"/>
                <a:gd name="T53" fmla="*/ 0 h 363"/>
                <a:gd name="T54" fmla="*/ 0 w 185"/>
                <a:gd name="T55" fmla="*/ 0 h 363"/>
                <a:gd name="T56" fmla="*/ 0 w 185"/>
                <a:gd name="T57" fmla="*/ 0 h 363"/>
                <a:gd name="T58" fmla="*/ 0 w 185"/>
                <a:gd name="T59" fmla="*/ 0 h 363"/>
                <a:gd name="T60" fmla="*/ 0 w 185"/>
                <a:gd name="T61" fmla="*/ 0 h 363"/>
                <a:gd name="T62" fmla="*/ 0 w 185"/>
                <a:gd name="T63" fmla="*/ 0 h 363"/>
                <a:gd name="T64" fmla="*/ 0 w 185"/>
                <a:gd name="T65" fmla="*/ 0 h 363"/>
                <a:gd name="T66" fmla="*/ 0 w 185"/>
                <a:gd name="T67" fmla="*/ 0 h 363"/>
                <a:gd name="T68" fmla="*/ 0 w 185"/>
                <a:gd name="T69" fmla="*/ 0 h 363"/>
                <a:gd name="T70" fmla="*/ 0 w 185"/>
                <a:gd name="T71" fmla="*/ 0 h 363"/>
                <a:gd name="T72" fmla="*/ 0 w 185"/>
                <a:gd name="T73" fmla="*/ 0 h 363"/>
                <a:gd name="T74" fmla="*/ 0 w 185"/>
                <a:gd name="T75" fmla="*/ 0 h 363"/>
                <a:gd name="T76" fmla="*/ 0 w 185"/>
                <a:gd name="T77" fmla="*/ 0 h 363"/>
                <a:gd name="T78" fmla="*/ 0 w 185"/>
                <a:gd name="T79" fmla="*/ 0 h 363"/>
                <a:gd name="T80" fmla="*/ 0 w 185"/>
                <a:gd name="T81" fmla="*/ 0 h 3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5"/>
                <a:gd name="T124" fmla="*/ 0 h 363"/>
                <a:gd name="T125" fmla="*/ 185 w 185"/>
                <a:gd name="T126" fmla="*/ 363 h 36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5" h="363">
                  <a:moveTo>
                    <a:pt x="0" y="361"/>
                  </a:moveTo>
                  <a:lnTo>
                    <a:pt x="10" y="361"/>
                  </a:lnTo>
                  <a:lnTo>
                    <a:pt x="19" y="361"/>
                  </a:lnTo>
                  <a:lnTo>
                    <a:pt x="26" y="361"/>
                  </a:lnTo>
                  <a:lnTo>
                    <a:pt x="33" y="361"/>
                  </a:lnTo>
                  <a:lnTo>
                    <a:pt x="40" y="361"/>
                  </a:lnTo>
                  <a:lnTo>
                    <a:pt x="46" y="361"/>
                  </a:lnTo>
                  <a:lnTo>
                    <a:pt x="52" y="361"/>
                  </a:lnTo>
                  <a:lnTo>
                    <a:pt x="59" y="361"/>
                  </a:lnTo>
                  <a:lnTo>
                    <a:pt x="67" y="361"/>
                  </a:lnTo>
                  <a:lnTo>
                    <a:pt x="76" y="361"/>
                  </a:lnTo>
                  <a:lnTo>
                    <a:pt x="87" y="362"/>
                  </a:lnTo>
                  <a:lnTo>
                    <a:pt x="99" y="362"/>
                  </a:lnTo>
                  <a:lnTo>
                    <a:pt x="115" y="362"/>
                  </a:lnTo>
                  <a:lnTo>
                    <a:pt x="133" y="362"/>
                  </a:lnTo>
                  <a:lnTo>
                    <a:pt x="153" y="363"/>
                  </a:lnTo>
                  <a:lnTo>
                    <a:pt x="178" y="363"/>
                  </a:lnTo>
                  <a:lnTo>
                    <a:pt x="179" y="307"/>
                  </a:lnTo>
                  <a:lnTo>
                    <a:pt x="180" y="261"/>
                  </a:lnTo>
                  <a:lnTo>
                    <a:pt x="182" y="191"/>
                  </a:lnTo>
                  <a:lnTo>
                    <a:pt x="185" y="57"/>
                  </a:lnTo>
                  <a:lnTo>
                    <a:pt x="183" y="44"/>
                  </a:lnTo>
                  <a:lnTo>
                    <a:pt x="178" y="32"/>
                  </a:lnTo>
                  <a:lnTo>
                    <a:pt x="169" y="23"/>
                  </a:lnTo>
                  <a:lnTo>
                    <a:pt x="157" y="15"/>
                  </a:lnTo>
                  <a:lnTo>
                    <a:pt x="144" y="8"/>
                  </a:lnTo>
                  <a:lnTo>
                    <a:pt x="129" y="4"/>
                  </a:lnTo>
                  <a:lnTo>
                    <a:pt x="113" y="1"/>
                  </a:lnTo>
                  <a:lnTo>
                    <a:pt x="96" y="0"/>
                  </a:lnTo>
                  <a:lnTo>
                    <a:pt x="79" y="0"/>
                  </a:lnTo>
                  <a:lnTo>
                    <a:pt x="63" y="2"/>
                  </a:lnTo>
                  <a:lnTo>
                    <a:pt x="48" y="6"/>
                  </a:lnTo>
                  <a:lnTo>
                    <a:pt x="34" y="13"/>
                  </a:lnTo>
                  <a:lnTo>
                    <a:pt x="22" y="20"/>
                  </a:lnTo>
                  <a:lnTo>
                    <a:pt x="13" y="28"/>
                  </a:lnTo>
                  <a:lnTo>
                    <a:pt x="7" y="40"/>
                  </a:lnTo>
                  <a:lnTo>
                    <a:pt x="5" y="52"/>
                  </a:lnTo>
                  <a:lnTo>
                    <a:pt x="4" y="111"/>
                  </a:lnTo>
                  <a:lnTo>
                    <a:pt x="4" y="155"/>
                  </a:lnTo>
                  <a:lnTo>
                    <a:pt x="3" y="227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rgbClr val="4A4F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51" name="Freeform 8"/>
            <p:cNvSpPr>
              <a:spLocks/>
            </p:cNvSpPr>
            <p:nvPr/>
          </p:nvSpPr>
          <p:spPr bwMode="auto">
            <a:xfrm>
              <a:off x="3779" y="1873"/>
              <a:ext cx="17" cy="30"/>
            </a:xfrm>
            <a:custGeom>
              <a:avLst/>
              <a:gdLst>
                <a:gd name="T0" fmla="*/ 0 w 170"/>
                <a:gd name="T1" fmla="*/ 0 h 361"/>
                <a:gd name="T2" fmla="*/ 0 w 170"/>
                <a:gd name="T3" fmla="*/ 0 h 361"/>
                <a:gd name="T4" fmla="*/ 0 w 170"/>
                <a:gd name="T5" fmla="*/ 0 h 361"/>
                <a:gd name="T6" fmla="*/ 0 w 170"/>
                <a:gd name="T7" fmla="*/ 0 h 361"/>
                <a:gd name="T8" fmla="*/ 0 w 170"/>
                <a:gd name="T9" fmla="*/ 0 h 361"/>
                <a:gd name="T10" fmla="*/ 0 w 170"/>
                <a:gd name="T11" fmla="*/ 0 h 361"/>
                <a:gd name="T12" fmla="*/ 0 w 170"/>
                <a:gd name="T13" fmla="*/ 0 h 361"/>
                <a:gd name="T14" fmla="*/ 0 w 170"/>
                <a:gd name="T15" fmla="*/ 0 h 361"/>
                <a:gd name="T16" fmla="*/ 0 w 170"/>
                <a:gd name="T17" fmla="*/ 0 h 361"/>
                <a:gd name="T18" fmla="*/ 0 w 170"/>
                <a:gd name="T19" fmla="*/ 0 h 361"/>
                <a:gd name="T20" fmla="*/ 0 w 170"/>
                <a:gd name="T21" fmla="*/ 0 h 361"/>
                <a:gd name="T22" fmla="*/ 0 w 170"/>
                <a:gd name="T23" fmla="*/ 0 h 361"/>
                <a:gd name="T24" fmla="*/ 0 w 170"/>
                <a:gd name="T25" fmla="*/ 0 h 361"/>
                <a:gd name="T26" fmla="*/ 0 w 170"/>
                <a:gd name="T27" fmla="*/ 0 h 361"/>
                <a:gd name="T28" fmla="*/ 0 w 170"/>
                <a:gd name="T29" fmla="*/ 0 h 361"/>
                <a:gd name="T30" fmla="*/ 0 w 170"/>
                <a:gd name="T31" fmla="*/ 0 h 361"/>
                <a:gd name="T32" fmla="*/ 0 w 170"/>
                <a:gd name="T33" fmla="*/ 0 h 361"/>
                <a:gd name="T34" fmla="*/ 0 w 170"/>
                <a:gd name="T35" fmla="*/ 0 h 361"/>
                <a:gd name="T36" fmla="*/ 0 w 170"/>
                <a:gd name="T37" fmla="*/ 0 h 361"/>
                <a:gd name="T38" fmla="*/ 0 w 170"/>
                <a:gd name="T39" fmla="*/ 0 h 361"/>
                <a:gd name="T40" fmla="*/ 0 w 170"/>
                <a:gd name="T41" fmla="*/ 0 h 361"/>
                <a:gd name="T42" fmla="*/ 0 w 170"/>
                <a:gd name="T43" fmla="*/ 0 h 361"/>
                <a:gd name="T44" fmla="*/ 0 w 170"/>
                <a:gd name="T45" fmla="*/ 0 h 361"/>
                <a:gd name="T46" fmla="*/ 0 w 170"/>
                <a:gd name="T47" fmla="*/ 0 h 361"/>
                <a:gd name="T48" fmla="*/ 0 w 170"/>
                <a:gd name="T49" fmla="*/ 0 h 361"/>
                <a:gd name="T50" fmla="*/ 0 w 170"/>
                <a:gd name="T51" fmla="*/ 0 h 361"/>
                <a:gd name="T52" fmla="*/ 0 w 170"/>
                <a:gd name="T53" fmla="*/ 0 h 361"/>
                <a:gd name="T54" fmla="*/ 0 w 170"/>
                <a:gd name="T55" fmla="*/ 0 h 361"/>
                <a:gd name="T56" fmla="*/ 0 w 170"/>
                <a:gd name="T57" fmla="*/ 0 h 361"/>
                <a:gd name="T58" fmla="*/ 0 w 170"/>
                <a:gd name="T59" fmla="*/ 0 h 361"/>
                <a:gd name="T60" fmla="*/ 0 w 170"/>
                <a:gd name="T61" fmla="*/ 0 h 361"/>
                <a:gd name="T62" fmla="*/ 0 w 170"/>
                <a:gd name="T63" fmla="*/ 0 h 361"/>
                <a:gd name="T64" fmla="*/ 0 w 170"/>
                <a:gd name="T65" fmla="*/ 0 h 361"/>
                <a:gd name="T66" fmla="*/ 0 w 170"/>
                <a:gd name="T67" fmla="*/ 0 h 361"/>
                <a:gd name="T68" fmla="*/ 0 w 170"/>
                <a:gd name="T69" fmla="*/ 0 h 361"/>
                <a:gd name="T70" fmla="*/ 0 w 170"/>
                <a:gd name="T71" fmla="*/ 0 h 361"/>
                <a:gd name="T72" fmla="*/ 0 w 170"/>
                <a:gd name="T73" fmla="*/ 0 h 361"/>
                <a:gd name="T74" fmla="*/ 0 w 170"/>
                <a:gd name="T75" fmla="*/ 0 h 361"/>
                <a:gd name="T76" fmla="*/ 0 w 170"/>
                <a:gd name="T77" fmla="*/ 0 h 361"/>
                <a:gd name="T78" fmla="*/ 0 w 170"/>
                <a:gd name="T79" fmla="*/ 0 h 361"/>
                <a:gd name="T80" fmla="*/ 0 w 170"/>
                <a:gd name="T81" fmla="*/ 0 h 36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0"/>
                <a:gd name="T124" fmla="*/ 0 h 361"/>
                <a:gd name="T125" fmla="*/ 170 w 170"/>
                <a:gd name="T126" fmla="*/ 361 h 36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0" h="361">
                  <a:moveTo>
                    <a:pt x="0" y="359"/>
                  </a:moveTo>
                  <a:lnTo>
                    <a:pt x="9" y="359"/>
                  </a:lnTo>
                  <a:lnTo>
                    <a:pt x="17" y="359"/>
                  </a:lnTo>
                  <a:lnTo>
                    <a:pt x="24" y="359"/>
                  </a:lnTo>
                  <a:lnTo>
                    <a:pt x="31" y="359"/>
                  </a:lnTo>
                  <a:lnTo>
                    <a:pt x="37" y="359"/>
                  </a:lnTo>
                  <a:lnTo>
                    <a:pt x="42" y="359"/>
                  </a:lnTo>
                  <a:lnTo>
                    <a:pt x="48" y="359"/>
                  </a:lnTo>
                  <a:lnTo>
                    <a:pt x="55" y="359"/>
                  </a:lnTo>
                  <a:lnTo>
                    <a:pt x="62" y="359"/>
                  </a:lnTo>
                  <a:lnTo>
                    <a:pt x="70" y="359"/>
                  </a:lnTo>
                  <a:lnTo>
                    <a:pt x="80" y="360"/>
                  </a:lnTo>
                  <a:lnTo>
                    <a:pt x="93" y="360"/>
                  </a:lnTo>
                  <a:lnTo>
                    <a:pt x="107" y="360"/>
                  </a:lnTo>
                  <a:lnTo>
                    <a:pt x="123" y="360"/>
                  </a:lnTo>
                  <a:lnTo>
                    <a:pt x="142" y="361"/>
                  </a:lnTo>
                  <a:lnTo>
                    <a:pt x="165" y="361"/>
                  </a:lnTo>
                  <a:lnTo>
                    <a:pt x="165" y="305"/>
                  </a:lnTo>
                  <a:lnTo>
                    <a:pt x="166" y="259"/>
                  </a:lnTo>
                  <a:lnTo>
                    <a:pt x="167" y="190"/>
                  </a:lnTo>
                  <a:lnTo>
                    <a:pt x="170" y="57"/>
                  </a:lnTo>
                  <a:lnTo>
                    <a:pt x="168" y="44"/>
                  </a:lnTo>
                  <a:lnTo>
                    <a:pt x="163" y="33"/>
                  </a:lnTo>
                  <a:lnTo>
                    <a:pt x="155" y="23"/>
                  </a:lnTo>
                  <a:lnTo>
                    <a:pt x="144" y="16"/>
                  </a:lnTo>
                  <a:lnTo>
                    <a:pt x="132" y="10"/>
                  </a:lnTo>
                  <a:lnTo>
                    <a:pt x="118" y="4"/>
                  </a:lnTo>
                  <a:lnTo>
                    <a:pt x="104" y="1"/>
                  </a:lnTo>
                  <a:lnTo>
                    <a:pt x="88" y="0"/>
                  </a:lnTo>
                  <a:lnTo>
                    <a:pt x="73" y="1"/>
                  </a:lnTo>
                  <a:lnTo>
                    <a:pt x="58" y="3"/>
                  </a:lnTo>
                  <a:lnTo>
                    <a:pt x="44" y="7"/>
                  </a:lnTo>
                  <a:lnTo>
                    <a:pt x="32" y="13"/>
                  </a:lnTo>
                  <a:lnTo>
                    <a:pt x="21" y="20"/>
                  </a:lnTo>
                  <a:lnTo>
                    <a:pt x="13" y="29"/>
                  </a:lnTo>
                  <a:lnTo>
                    <a:pt x="7" y="41"/>
                  </a:lnTo>
                  <a:lnTo>
                    <a:pt x="5" y="53"/>
                  </a:lnTo>
                  <a:lnTo>
                    <a:pt x="4" y="110"/>
                  </a:lnTo>
                  <a:lnTo>
                    <a:pt x="3" y="156"/>
                  </a:lnTo>
                  <a:lnTo>
                    <a:pt x="2" y="226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52" name="Freeform 9"/>
            <p:cNvSpPr>
              <a:spLocks/>
            </p:cNvSpPr>
            <p:nvPr/>
          </p:nvSpPr>
          <p:spPr bwMode="auto">
            <a:xfrm>
              <a:off x="3780" y="1873"/>
              <a:ext cx="15" cy="30"/>
            </a:xfrm>
            <a:custGeom>
              <a:avLst/>
              <a:gdLst>
                <a:gd name="T0" fmla="*/ 0 w 155"/>
                <a:gd name="T1" fmla="*/ 0 h 359"/>
                <a:gd name="T2" fmla="*/ 0 w 155"/>
                <a:gd name="T3" fmla="*/ 0 h 359"/>
                <a:gd name="T4" fmla="*/ 0 w 155"/>
                <a:gd name="T5" fmla="*/ 0 h 359"/>
                <a:gd name="T6" fmla="*/ 0 w 155"/>
                <a:gd name="T7" fmla="*/ 0 h 359"/>
                <a:gd name="T8" fmla="*/ 0 w 155"/>
                <a:gd name="T9" fmla="*/ 0 h 359"/>
                <a:gd name="T10" fmla="*/ 0 w 155"/>
                <a:gd name="T11" fmla="*/ 0 h 359"/>
                <a:gd name="T12" fmla="*/ 0 w 155"/>
                <a:gd name="T13" fmla="*/ 0 h 359"/>
                <a:gd name="T14" fmla="*/ 0 w 155"/>
                <a:gd name="T15" fmla="*/ 0 h 359"/>
                <a:gd name="T16" fmla="*/ 0 w 155"/>
                <a:gd name="T17" fmla="*/ 0 h 359"/>
                <a:gd name="T18" fmla="*/ 0 w 155"/>
                <a:gd name="T19" fmla="*/ 0 h 359"/>
                <a:gd name="T20" fmla="*/ 0 w 155"/>
                <a:gd name="T21" fmla="*/ 0 h 359"/>
                <a:gd name="T22" fmla="*/ 0 w 155"/>
                <a:gd name="T23" fmla="*/ 0 h 359"/>
                <a:gd name="T24" fmla="*/ 0 w 155"/>
                <a:gd name="T25" fmla="*/ 0 h 359"/>
                <a:gd name="T26" fmla="*/ 0 w 155"/>
                <a:gd name="T27" fmla="*/ 0 h 359"/>
                <a:gd name="T28" fmla="*/ 0 w 155"/>
                <a:gd name="T29" fmla="*/ 0 h 359"/>
                <a:gd name="T30" fmla="*/ 0 w 155"/>
                <a:gd name="T31" fmla="*/ 0 h 359"/>
                <a:gd name="T32" fmla="*/ 0 w 155"/>
                <a:gd name="T33" fmla="*/ 0 h 359"/>
                <a:gd name="T34" fmla="*/ 0 w 155"/>
                <a:gd name="T35" fmla="*/ 0 h 359"/>
                <a:gd name="T36" fmla="*/ 0 w 155"/>
                <a:gd name="T37" fmla="*/ 0 h 359"/>
                <a:gd name="T38" fmla="*/ 0 w 155"/>
                <a:gd name="T39" fmla="*/ 0 h 359"/>
                <a:gd name="T40" fmla="*/ 0 w 155"/>
                <a:gd name="T41" fmla="*/ 0 h 359"/>
                <a:gd name="T42" fmla="*/ 0 w 155"/>
                <a:gd name="T43" fmla="*/ 0 h 359"/>
                <a:gd name="T44" fmla="*/ 0 w 155"/>
                <a:gd name="T45" fmla="*/ 0 h 359"/>
                <a:gd name="T46" fmla="*/ 0 w 155"/>
                <a:gd name="T47" fmla="*/ 0 h 359"/>
                <a:gd name="T48" fmla="*/ 0 w 155"/>
                <a:gd name="T49" fmla="*/ 0 h 3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5"/>
                <a:gd name="T76" fmla="*/ 0 h 359"/>
                <a:gd name="T77" fmla="*/ 155 w 155"/>
                <a:gd name="T78" fmla="*/ 359 h 35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5" h="359">
                  <a:moveTo>
                    <a:pt x="0" y="357"/>
                  </a:moveTo>
                  <a:lnTo>
                    <a:pt x="15" y="357"/>
                  </a:lnTo>
                  <a:lnTo>
                    <a:pt x="28" y="357"/>
                  </a:lnTo>
                  <a:lnTo>
                    <a:pt x="38" y="357"/>
                  </a:lnTo>
                  <a:lnTo>
                    <a:pt x="50" y="357"/>
                  </a:lnTo>
                  <a:lnTo>
                    <a:pt x="64" y="357"/>
                  </a:lnTo>
                  <a:lnTo>
                    <a:pt x="85" y="358"/>
                  </a:lnTo>
                  <a:lnTo>
                    <a:pt x="113" y="358"/>
                  </a:lnTo>
                  <a:lnTo>
                    <a:pt x="151" y="359"/>
                  </a:lnTo>
                  <a:lnTo>
                    <a:pt x="152" y="303"/>
                  </a:lnTo>
                  <a:lnTo>
                    <a:pt x="152" y="257"/>
                  </a:lnTo>
                  <a:lnTo>
                    <a:pt x="153" y="188"/>
                  </a:lnTo>
                  <a:lnTo>
                    <a:pt x="155" y="55"/>
                  </a:lnTo>
                  <a:lnTo>
                    <a:pt x="150" y="31"/>
                  </a:lnTo>
                  <a:lnTo>
                    <a:pt x="132" y="15"/>
                  </a:lnTo>
                  <a:lnTo>
                    <a:pt x="108" y="4"/>
                  </a:lnTo>
                  <a:lnTo>
                    <a:pt x="81" y="0"/>
                  </a:lnTo>
                  <a:lnTo>
                    <a:pt x="53" y="3"/>
                  </a:lnTo>
                  <a:lnTo>
                    <a:pt x="29" y="13"/>
                  </a:lnTo>
                  <a:lnTo>
                    <a:pt x="10" y="29"/>
                  </a:lnTo>
                  <a:lnTo>
                    <a:pt x="4" y="53"/>
                  </a:lnTo>
                  <a:lnTo>
                    <a:pt x="3" y="110"/>
                  </a:lnTo>
                  <a:lnTo>
                    <a:pt x="2" y="155"/>
                  </a:lnTo>
                  <a:lnTo>
                    <a:pt x="1" y="224"/>
                  </a:lnTo>
                  <a:lnTo>
                    <a:pt x="0" y="357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53" name="Freeform 10"/>
            <p:cNvSpPr>
              <a:spLocks/>
            </p:cNvSpPr>
            <p:nvPr/>
          </p:nvSpPr>
          <p:spPr bwMode="auto">
            <a:xfrm>
              <a:off x="3781" y="1873"/>
              <a:ext cx="14" cy="30"/>
            </a:xfrm>
            <a:custGeom>
              <a:avLst/>
              <a:gdLst>
                <a:gd name="T0" fmla="*/ 0 w 142"/>
                <a:gd name="T1" fmla="*/ 0 h 358"/>
                <a:gd name="T2" fmla="*/ 0 w 142"/>
                <a:gd name="T3" fmla="*/ 0 h 358"/>
                <a:gd name="T4" fmla="*/ 0 w 142"/>
                <a:gd name="T5" fmla="*/ 0 h 358"/>
                <a:gd name="T6" fmla="*/ 0 w 142"/>
                <a:gd name="T7" fmla="*/ 0 h 358"/>
                <a:gd name="T8" fmla="*/ 0 w 142"/>
                <a:gd name="T9" fmla="*/ 0 h 358"/>
                <a:gd name="T10" fmla="*/ 0 w 142"/>
                <a:gd name="T11" fmla="*/ 0 h 358"/>
                <a:gd name="T12" fmla="*/ 0 w 142"/>
                <a:gd name="T13" fmla="*/ 0 h 358"/>
                <a:gd name="T14" fmla="*/ 0 w 142"/>
                <a:gd name="T15" fmla="*/ 0 h 358"/>
                <a:gd name="T16" fmla="*/ 0 w 142"/>
                <a:gd name="T17" fmla="*/ 0 h 358"/>
                <a:gd name="T18" fmla="*/ 0 w 142"/>
                <a:gd name="T19" fmla="*/ 0 h 358"/>
                <a:gd name="T20" fmla="*/ 0 w 142"/>
                <a:gd name="T21" fmla="*/ 0 h 358"/>
                <a:gd name="T22" fmla="*/ 0 w 142"/>
                <a:gd name="T23" fmla="*/ 0 h 358"/>
                <a:gd name="T24" fmla="*/ 0 w 142"/>
                <a:gd name="T25" fmla="*/ 0 h 358"/>
                <a:gd name="T26" fmla="*/ 0 w 142"/>
                <a:gd name="T27" fmla="*/ 0 h 358"/>
                <a:gd name="T28" fmla="*/ 0 w 142"/>
                <a:gd name="T29" fmla="*/ 0 h 358"/>
                <a:gd name="T30" fmla="*/ 0 w 142"/>
                <a:gd name="T31" fmla="*/ 0 h 358"/>
                <a:gd name="T32" fmla="*/ 0 w 142"/>
                <a:gd name="T33" fmla="*/ 0 h 358"/>
                <a:gd name="T34" fmla="*/ 0 w 142"/>
                <a:gd name="T35" fmla="*/ 0 h 358"/>
                <a:gd name="T36" fmla="*/ 0 w 142"/>
                <a:gd name="T37" fmla="*/ 0 h 358"/>
                <a:gd name="T38" fmla="*/ 0 w 142"/>
                <a:gd name="T39" fmla="*/ 0 h 358"/>
                <a:gd name="T40" fmla="*/ 0 w 142"/>
                <a:gd name="T41" fmla="*/ 0 h 358"/>
                <a:gd name="T42" fmla="*/ 0 w 142"/>
                <a:gd name="T43" fmla="*/ 0 h 358"/>
                <a:gd name="T44" fmla="*/ 0 w 142"/>
                <a:gd name="T45" fmla="*/ 0 h 358"/>
                <a:gd name="T46" fmla="*/ 0 w 142"/>
                <a:gd name="T47" fmla="*/ 0 h 358"/>
                <a:gd name="T48" fmla="*/ 0 w 142"/>
                <a:gd name="T49" fmla="*/ 0 h 35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2"/>
                <a:gd name="T76" fmla="*/ 0 h 358"/>
                <a:gd name="T77" fmla="*/ 142 w 142"/>
                <a:gd name="T78" fmla="*/ 358 h 35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2" h="358">
                  <a:moveTo>
                    <a:pt x="0" y="356"/>
                  </a:moveTo>
                  <a:lnTo>
                    <a:pt x="16" y="356"/>
                  </a:lnTo>
                  <a:lnTo>
                    <a:pt x="27" y="356"/>
                  </a:lnTo>
                  <a:lnTo>
                    <a:pt x="36" y="356"/>
                  </a:lnTo>
                  <a:lnTo>
                    <a:pt x="46" y="356"/>
                  </a:lnTo>
                  <a:lnTo>
                    <a:pt x="59" y="356"/>
                  </a:lnTo>
                  <a:lnTo>
                    <a:pt x="77" y="357"/>
                  </a:lnTo>
                  <a:lnTo>
                    <a:pt x="102" y="357"/>
                  </a:lnTo>
                  <a:lnTo>
                    <a:pt x="137" y="358"/>
                  </a:lnTo>
                  <a:lnTo>
                    <a:pt x="138" y="302"/>
                  </a:lnTo>
                  <a:lnTo>
                    <a:pt x="139" y="257"/>
                  </a:lnTo>
                  <a:lnTo>
                    <a:pt x="140" y="188"/>
                  </a:lnTo>
                  <a:lnTo>
                    <a:pt x="142" y="54"/>
                  </a:lnTo>
                  <a:lnTo>
                    <a:pt x="137" y="30"/>
                  </a:lnTo>
                  <a:lnTo>
                    <a:pt x="121" y="14"/>
                  </a:lnTo>
                  <a:lnTo>
                    <a:pt x="99" y="3"/>
                  </a:lnTo>
                  <a:lnTo>
                    <a:pt x="75" y="0"/>
                  </a:lnTo>
                  <a:lnTo>
                    <a:pt x="49" y="3"/>
                  </a:lnTo>
                  <a:lnTo>
                    <a:pt x="27" y="13"/>
                  </a:lnTo>
                  <a:lnTo>
                    <a:pt x="12" y="29"/>
                  </a:lnTo>
                  <a:lnTo>
                    <a:pt x="5" y="52"/>
                  </a:lnTo>
                  <a:lnTo>
                    <a:pt x="4" y="109"/>
                  </a:lnTo>
                  <a:lnTo>
                    <a:pt x="3" y="155"/>
                  </a:lnTo>
                  <a:lnTo>
                    <a:pt x="2" y="224"/>
                  </a:lnTo>
                  <a:lnTo>
                    <a:pt x="0" y="356"/>
                  </a:lnTo>
                  <a:close/>
                </a:path>
              </a:pathLst>
            </a:custGeom>
            <a:solidFill>
              <a:srgbClr val="7F878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54" name="Freeform 11"/>
            <p:cNvSpPr>
              <a:spLocks/>
            </p:cNvSpPr>
            <p:nvPr/>
          </p:nvSpPr>
          <p:spPr bwMode="auto">
            <a:xfrm>
              <a:off x="3782" y="1873"/>
              <a:ext cx="13" cy="30"/>
            </a:xfrm>
            <a:custGeom>
              <a:avLst/>
              <a:gdLst>
                <a:gd name="T0" fmla="*/ 0 w 128"/>
                <a:gd name="T1" fmla="*/ 0 h 355"/>
                <a:gd name="T2" fmla="*/ 0 w 128"/>
                <a:gd name="T3" fmla="*/ 0 h 355"/>
                <a:gd name="T4" fmla="*/ 0 w 128"/>
                <a:gd name="T5" fmla="*/ 0 h 355"/>
                <a:gd name="T6" fmla="*/ 0 w 128"/>
                <a:gd name="T7" fmla="*/ 0 h 355"/>
                <a:gd name="T8" fmla="*/ 0 w 128"/>
                <a:gd name="T9" fmla="*/ 0 h 355"/>
                <a:gd name="T10" fmla="*/ 0 w 128"/>
                <a:gd name="T11" fmla="*/ 0 h 355"/>
                <a:gd name="T12" fmla="*/ 0 w 128"/>
                <a:gd name="T13" fmla="*/ 0 h 355"/>
                <a:gd name="T14" fmla="*/ 0 w 128"/>
                <a:gd name="T15" fmla="*/ 0 h 355"/>
                <a:gd name="T16" fmla="*/ 0 w 128"/>
                <a:gd name="T17" fmla="*/ 0 h 355"/>
                <a:gd name="T18" fmla="*/ 0 w 128"/>
                <a:gd name="T19" fmla="*/ 0 h 355"/>
                <a:gd name="T20" fmla="*/ 0 w 128"/>
                <a:gd name="T21" fmla="*/ 0 h 355"/>
                <a:gd name="T22" fmla="*/ 0 w 128"/>
                <a:gd name="T23" fmla="*/ 0 h 355"/>
                <a:gd name="T24" fmla="*/ 0 w 128"/>
                <a:gd name="T25" fmla="*/ 0 h 355"/>
                <a:gd name="T26" fmla="*/ 0 w 128"/>
                <a:gd name="T27" fmla="*/ 0 h 355"/>
                <a:gd name="T28" fmla="*/ 0 w 128"/>
                <a:gd name="T29" fmla="*/ 0 h 355"/>
                <a:gd name="T30" fmla="*/ 0 w 128"/>
                <a:gd name="T31" fmla="*/ 0 h 355"/>
                <a:gd name="T32" fmla="*/ 0 w 128"/>
                <a:gd name="T33" fmla="*/ 0 h 355"/>
                <a:gd name="T34" fmla="*/ 0 w 128"/>
                <a:gd name="T35" fmla="*/ 0 h 355"/>
                <a:gd name="T36" fmla="*/ 0 w 128"/>
                <a:gd name="T37" fmla="*/ 0 h 355"/>
                <a:gd name="T38" fmla="*/ 0 w 128"/>
                <a:gd name="T39" fmla="*/ 0 h 355"/>
                <a:gd name="T40" fmla="*/ 0 w 128"/>
                <a:gd name="T41" fmla="*/ 0 h 355"/>
                <a:gd name="T42" fmla="*/ 0 w 128"/>
                <a:gd name="T43" fmla="*/ 0 h 355"/>
                <a:gd name="T44" fmla="*/ 0 w 128"/>
                <a:gd name="T45" fmla="*/ 0 h 355"/>
                <a:gd name="T46" fmla="*/ 0 w 128"/>
                <a:gd name="T47" fmla="*/ 0 h 355"/>
                <a:gd name="T48" fmla="*/ 0 w 128"/>
                <a:gd name="T49" fmla="*/ 0 h 35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8"/>
                <a:gd name="T76" fmla="*/ 0 h 355"/>
                <a:gd name="T77" fmla="*/ 128 w 128"/>
                <a:gd name="T78" fmla="*/ 355 h 35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8" h="355">
                  <a:moveTo>
                    <a:pt x="0" y="353"/>
                  </a:moveTo>
                  <a:lnTo>
                    <a:pt x="13" y="353"/>
                  </a:lnTo>
                  <a:lnTo>
                    <a:pt x="22" y="353"/>
                  </a:lnTo>
                  <a:lnTo>
                    <a:pt x="31" y="353"/>
                  </a:lnTo>
                  <a:lnTo>
                    <a:pt x="40" y="353"/>
                  </a:lnTo>
                  <a:lnTo>
                    <a:pt x="51" y="353"/>
                  </a:lnTo>
                  <a:lnTo>
                    <a:pt x="68" y="354"/>
                  </a:lnTo>
                  <a:lnTo>
                    <a:pt x="90" y="354"/>
                  </a:lnTo>
                  <a:lnTo>
                    <a:pt x="120" y="355"/>
                  </a:lnTo>
                  <a:lnTo>
                    <a:pt x="123" y="299"/>
                  </a:lnTo>
                  <a:lnTo>
                    <a:pt x="124" y="255"/>
                  </a:lnTo>
                  <a:lnTo>
                    <a:pt x="126" y="186"/>
                  </a:lnTo>
                  <a:lnTo>
                    <a:pt x="128" y="54"/>
                  </a:lnTo>
                  <a:lnTo>
                    <a:pt x="123" y="30"/>
                  </a:lnTo>
                  <a:lnTo>
                    <a:pt x="108" y="14"/>
                  </a:lnTo>
                  <a:lnTo>
                    <a:pt x="88" y="4"/>
                  </a:lnTo>
                  <a:lnTo>
                    <a:pt x="66" y="0"/>
                  </a:lnTo>
                  <a:lnTo>
                    <a:pt x="43" y="4"/>
                  </a:lnTo>
                  <a:lnTo>
                    <a:pt x="23" y="13"/>
                  </a:lnTo>
                  <a:lnTo>
                    <a:pt x="9" y="28"/>
                  </a:lnTo>
                  <a:lnTo>
                    <a:pt x="4" y="51"/>
                  </a:lnTo>
                  <a:lnTo>
                    <a:pt x="3" y="108"/>
                  </a:lnTo>
                  <a:lnTo>
                    <a:pt x="2" y="153"/>
                  </a:lnTo>
                  <a:lnTo>
                    <a:pt x="1" y="222"/>
                  </a:lnTo>
                  <a:lnTo>
                    <a:pt x="0" y="353"/>
                  </a:lnTo>
                  <a:close/>
                </a:path>
              </a:pathLst>
            </a:custGeom>
            <a:solidFill>
              <a:srgbClr val="91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55" name="Freeform 12"/>
            <p:cNvSpPr>
              <a:spLocks/>
            </p:cNvSpPr>
            <p:nvPr/>
          </p:nvSpPr>
          <p:spPr bwMode="auto">
            <a:xfrm>
              <a:off x="3782" y="1873"/>
              <a:ext cx="12" cy="30"/>
            </a:xfrm>
            <a:custGeom>
              <a:avLst/>
              <a:gdLst>
                <a:gd name="T0" fmla="*/ 0 w 117"/>
                <a:gd name="T1" fmla="*/ 0 h 354"/>
                <a:gd name="T2" fmla="*/ 0 w 117"/>
                <a:gd name="T3" fmla="*/ 0 h 354"/>
                <a:gd name="T4" fmla="*/ 0 w 117"/>
                <a:gd name="T5" fmla="*/ 0 h 354"/>
                <a:gd name="T6" fmla="*/ 0 w 117"/>
                <a:gd name="T7" fmla="*/ 0 h 354"/>
                <a:gd name="T8" fmla="*/ 0 w 117"/>
                <a:gd name="T9" fmla="*/ 0 h 354"/>
                <a:gd name="T10" fmla="*/ 0 w 117"/>
                <a:gd name="T11" fmla="*/ 0 h 354"/>
                <a:gd name="T12" fmla="*/ 0 w 117"/>
                <a:gd name="T13" fmla="*/ 0 h 354"/>
                <a:gd name="T14" fmla="*/ 0 w 117"/>
                <a:gd name="T15" fmla="*/ 0 h 354"/>
                <a:gd name="T16" fmla="*/ 0 w 117"/>
                <a:gd name="T17" fmla="*/ 0 h 354"/>
                <a:gd name="T18" fmla="*/ 0 w 117"/>
                <a:gd name="T19" fmla="*/ 0 h 354"/>
                <a:gd name="T20" fmla="*/ 0 w 117"/>
                <a:gd name="T21" fmla="*/ 0 h 354"/>
                <a:gd name="T22" fmla="*/ 0 w 117"/>
                <a:gd name="T23" fmla="*/ 0 h 354"/>
                <a:gd name="T24" fmla="*/ 0 w 117"/>
                <a:gd name="T25" fmla="*/ 0 h 354"/>
                <a:gd name="T26" fmla="*/ 0 w 117"/>
                <a:gd name="T27" fmla="*/ 0 h 354"/>
                <a:gd name="T28" fmla="*/ 0 w 117"/>
                <a:gd name="T29" fmla="*/ 0 h 354"/>
                <a:gd name="T30" fmla="*/ 0 w 117"/>
                <a:gd name="T31" fmla="*/ 0 h 354"/>
                <a:gd name="T32" fmla="*/ 0 w 117"/>
                <a:gd name="T33" fmla="*/ 0 h 354"/>
                <a:gd name="T34" fmla="*/ 0 w 117"/>
                <a:gd name="T35" fmla="*/ 0 h 354"/>
                <a:gd name="T36" fmla="*/ 0 w 117"/>
                <a:gd name="T37" fmla="*/ 0 h 354"/>
                <a:gd name="T38" fmla="*/ 0 w 117"/>
                <a:gd name="T39" fmla="*/ 0 h 354"/>
                <a:gd name="T40" fmla="*/ 0 w 117"/>
                <a:gd name="T41" fmla="*/ 0 h 354"/>
                <a:gd name="T42" fmla="*/ 0 w 117"/>
                <a:gd name="T43" fmla="*/ 0 h 354"/>
                <a:gd name="T44" fmla="*/ 0 w 117"/>
                <a:gd name="T45" fmla="*/ 0 h 354"/>
                <a:gd name="T46" fmla="*/ 0 w 117"/>
                <a:gd name="T47" fmla="*/ 0 h 354"/>
                <a:gd name="T48" fmla="*/ 0 w 117"/>
                <a:gd name="T49" fmla="*/ 0 h 3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7"/>
                <a:gd name="T76" fmla="*/ 0 h 354"/>
                <a:gd name="T77" fmla="*/ 117 w 117"/>
                <a:gd name="T78" fmla="*/ 354 h 3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7" h="354">
                  <a:moveTo>
                    <a:pt x="0" y="352"/>
                  </a:moveTo>
                  <a:lnTo>
                    <a:pt x="12" y="352"/>
                  </a:lnTo>
                  <a:lnTo>
                    <a:pt x="21" y="352"/>
                  </a:lnTo>
                  <a:lnTo>
                    <a:pt x="29" y="352"/>
                  </a:lnTo>
                  <a:lnTo>
                    <a:pt x="38" y="352"/>
                  </a:lnTo>
                  <a:lnTo>
                    <a:pt x="48" y="352"/>
                  </a:lnTo>
                  <a:lnTo>
                    <a:pt x="64" y="353"/>
                  </a:lnTo>
                  <a:lnTo>
                    <a:pt x="84" y="353"/>
                  </a:lnTo>
                  <a:lnTo>
                    <a:pt x="111" y="354"/>
                  </a:lnTo>
                  <a:lnTo>
                    <a:pt x="112" y="298"/>
                  </a:lnTo>
                  <a:lnTo>
                    <a:pt x="113" y="254"/>
                  </a:lnTo>
                  <a:lnTo>
                    <a:pt x="114" y="186"/>
                  </a:lnTo>
                  <a:lnTo>
                    <a:pt x="117" y="55"/>
                  </a:lnTo>
                  <a:lnTo>
                    <a:pt x="112" y="32"/>
                  </a:lnTo>
                  <a:lnTo>
                    <a:pt x="100" y="15"/>
                  </a:lnTo>
                  <a:lnTo>
                    <a:pt x="83" y="5"/>
                  </a:lnTo>
                  <a:lnTo>
                    <a:pt x="63" y="0"/>
                  </a:lnTo>
                  <a:lnTo>
                    <a:pt x="42" y="4"/>
                  </a:lnTo>
                  <a:lnTo>
                    <a:pt x="24" y="13"/>
                  </a:lnTo>
                  <a:lnTo>
                    <a:pt x="12" y="29"/>
                  </a:lnTo>
                  <a:lnTo>
                    <a:pt x="7" y="53"/>
                  </a:lnTo>
                  <a:lnTo>
                    <a:pt x="6" y="109"/>
                  </a:lnTo>
                  <a:lnTo>
                    <a:pt x="5" y="153"/>
                  </a:lnTo>
                  <a:lnTo>
                    <a:pt x="3" y="221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A3A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56" name="Freeform 13"/>
            <p:cNvSpPr>
              <a:spLocks/>
            </p:cNvSpPr>
            <p:nvPr/>
          </p:nvSpPr>
          <p:spPr bwMode="auto">
            <a:xfrm>
              <a:off x="3783" y="1873"/>
              <a:ext cx="11" cy="30"/>
            </a:xfrm>
            <a:custGeom>
              <a:avLst/>
              <a:gdLst>
                <a:gd name="T0" fmla="*/ 0 w 104"/>
                <a:gd name="T1" fmla="*/ 0 h 351"/>
                <a:gd name="T2" fmla="*/ 0 w 104"/>
                <a:gd name="T3" fmla="*/ 0 h 351"/>
                <a:gd name="T4" fmla="*/ 0 w 104"/>
                <a:gd name="T5" fmla="*/ 0 h 351"/>
                <a:gd name="T6" fmla="*/ 0 w 104"/>
                <a:gd name="T7" fmla="*/ 0 h 351"/>
                <a:gd name="T8" fmla="*/ 0 w 104"/>
                <a:gd name="T9" fmla="*/ 0 h 351"/>
                <a:gd name="T10" fmla="*/ 0 w 104"/>
                <a:gd name="T11" fmla="*/ 0 h 351"/>
                <a:gd name="T12" fmla="*/ 0 w 104"/>
                <a:gd name="T13" fmla="*/ 0 h 351"/>
                <a:gd name="T14" fmla="*/ 0 w 104"/>
                <a:gd name="T15" fmla="*/ 0 h 351"/>
                <a:gd name="T16" fmla="*/ 0 w 104"/>
                <a:gd name="T17" fmla="*/ 0 h 351"/>
                <a:gd name="T18" fmla="*/ 0 w 104"/>
                <a:gd name="T19" fmla="*/ 0 h 351"/>
                <a:gd name="T20" fmla="*/ 0 w 104"/>
                <a:gd name="T21" fmla="*/ 0 h 351"/>
                <a:gd name="T22" fmla="*/ 0 w 104"/>
                <a:gd name="T23" fmla="*/ 0 h 351"/>
                <a:gd name="T24" fmla="*/ 0 w 104"/>
                <a:gd name="T25" fmla="*/ 0 h 351"/>
                <a:gd name="T26" fmla="*/ 0 w 104"/>
                <a:gd name="T27" fmla="*/ 0 h 351"/>
                <a:gd name="T28" fmla="*/ 0 w 104"/>
                <a:gd name="T29" fmla="*/ 0 h 351"/>
                <a:gd name="T30" fmla="*/ 0 w 104"/>
                <a:gd name="T31" fmla="*/ 0 h 351"/>
                <a:gd name="T32" fmla="*/ 0 w 104"/>
                <a:gd name="T33" fmla="*/ 0 h 351"/>
                <a:gd name="T34" fmla="*/ 0 w 104"/>
                <a:gd name="T35" fmla="*/ 0 h 351"/>
                <a:gd name="T36" fmla="*/ 0 w 104"/>
                <a:gd name="T37" fmla="*/ 0 h 351"/>
                <a:gd name="T38" fmla="*/ 0 w 104"/>
                <a:gd name="T39" fmla="*/ 0 h 351"/>
                <a:gd name="T40" fmla="*/ 0 w 104"/>
                <a:gd name="T41" fmla="*/ 0 h 351"/>
                <a:gd name="T42" fmla="*/ 0 w 104"/>
                <a:gd name="T43" fmla="*/ 0 h 351"/>
                <a:gd name="T44" fmla="*/ 0 w 104"/>
                <a:gd name="T45" fmla="*/ 0 h 351"/>
                <a:gd name="T46" fmla="*/ 0 w 104"/>
                <a:gd name="T47" fmla="*/ 0 h 351"/>
                <a:gd name="T48" fmla="*/ 0 w 104"/>
                <a:gd name="T49" fmla="*/ 0 h 3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351"/>
                <a:gd name="T77" fmla="*/ 104 w 104"/>
                <a:gd name="T78" fmla="*/ 351 h 3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351">
                  <a:moveTo>
                    <a:pt x="0" y="349"/>
                  </a:moveTo>
                  <a:lnTo>
                    <a:pt x="11" y="349"/>
                  </a:lnTo>
                  <a:lnTo>
                    <a:pt x="19" y="349"/>
                  </a:lnTo>
                  <a:lnTo>
                    <a:pt x="26" y="349"/>
                  </a:lnTo>
                  <a:lnTo>
                    <a:pt x="33" y="349"/>
                  </a:lnTo>
                  <a:lnTo>
                    <a:pt x="42" y="349"/>
                  </a:lnTo>
                  <a:lnTo>
                    <a:pt x="56" y="350"/>
                  </a:lnTo>
                  <a:lnTo>
                    <a:pt x="73" y="350"/>
                  </a:lnTo>
                  <a:lnTo>
                    <a:pt x="97" y="351"/>
                  </a:lnTo>
                  <a:lnTo>
                    <a:pt x="98" y="296"/>
                  </a:lnTo>
                  <a:lnTo>
                    <a:pt x="99" y="252"/>
                  </a:lnTo>
                  <a:lnTo>
                    <a:pt x="101" y="184"/>
                  </a:lnTo>
                  <a:lnTo>
                    <a:pt x="104" y="52"/>
                  </a:lnTo>
                  <a:lnTo>
                    <a:pt x="100" y="30"/>
                  </a:lnTo>
                  <a:lnTo>
                    <a:pt x="89" y="13"/>
                  </a:lnTo>
                  <a:lnTo>
                    <a:pt x="74" y="3"/>
                  </a:lnTo>
                  <a:lnTo>
                    <a:pt x="56" y="0"/>
                  </a:lnTo>
                  <a:lnTo>
                    <a:pt x="37" y="3"/>
                  </a:lnTo>
                  <a:lnTo>
                    <a:pt x="22" y="12"/>
                  </a:lnTo>
                  <a:lnTo>
                    <a:pt x="10" y="29"/>
                  </a:lnTo>
                  <a:lnTo>
                    <a:pt x="5" y="52"/>
                  </a:lnTo>
                  <a:lnTo>
                    <a:pt x="5" y="108"/>
                  </a:lnTo>
                  <a:lnTo>
                    <a:pt x="4" y="152"/>
                  </a:lnTo>
                  <a:lnTo>
                    <a:pt x="3" y="220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B5BD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57" name="Freeform 14"/>
            <p:cNvSpPr>
              <a:spLocks/>
            </p:cNvSpPr>
            <p:nvPr/>
          </p:nvSpPr>
          <p:spPr bwMode="auto">
            <a:xfrm>
              <a:off x="3784" y="1873"/>
              <a:ext cx="9" cy="30"/>
            </a:xfrm>
            <a:custGeom>
              <a:avLst/>
              <a:gdLst>
                <a:gd name="T0" fmla="*/ 0 w 89"/>
                <a:gd name="T1" fmla="*/ 0 h 350"/>
                <a:gd name="T2" fmla="*/ 0 w 89"/>
                <a:gd name="T3" fmla="*/ 0 h 350"/>
                <a:gd name="T4" fmla="*/ 0 w 89"/>
                <a:gd name="T5" fmla="*/ 0 h 350"/>
                <a:gd name="T6" fmla="*/ 0 w 89"/>
                <a:gd name="T7" fmla="*/ 0 h 350"/>
                <a:gd name="T8" fmla="*/ 0 w 89"/>
                <a:gd name="T9" fmla="*/ 0 h 350"/>
                <a:gd name="T10" fmla="*/ 0 w 89"/>
                <a:gd name="T11" fmla="*/ 0 h 350"/>
                <a:gd name="T12" fmla="*/ 0 w 89"/>
                <a:gd name="T13" fmla="*/ 0 h 350"/>
                <a:gd name="T14" fmla="*/ 0 w 89"/>
                <a:gd name="T15" fmla="*/ 0 h 350"/>
                <a:gd name="T16" fmla="*/ 0 w 89"/>
                <a:gd name="T17" fmla="*/ 0 h 350"/>
                <a:gd name="T18" fmla="*/ 0 w 89"/>
                <a:gd name="T19" fmla="*/ 0 h 350"/>
                <a:gd name="T20" fmla="*/ 0 w 89"/>
                <a:gd name="T21" fmla="*/ 0 h 350"/>
                <a:gd name="T22" fmla="*/ 0 w 89"/>
                <a:gd name="T23" fmla="*/ 0 h 3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9"/>
                <a:gd name="T37" fmla="*/ 0 h 350"/>
                <a:gd name="T38" fmla="*/ 89 w 89"/>
                <a:gd name="T39" fmla="*/ 350 h 35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9" h="350">
                  <a:moveTo>
                    <a:pt x="0" y="348"/>
                  </a:moveTo>
                  <a:lnTo>
                    <a:pt x="85" y="350"/>
                  </a:lnTo>
                  <a:lnTo>
                    <a:pt x="89" y="54"/>
                  </a:lnTo>
                  <a:lnTo>
                    <a:pt x="86" y="31"/>
                  </a:lnTo>
                  <a:lnTo>
                    <a:pt x="76" y="14"/>
                  </a:lnTo>
                  <a:lnTo>
                    <a:pt x="63" y="4"/>
                  </a:lnTo>
                  <a:lnTo>
                    <a:pt x="48" y="0"/>
                  </a:lnTo>
                  <a:lnTo>
                    <a:pt x="32" y="4"/>
                  </a:lnTo>
                  <a:lnTo>
                    <a:pt x="19" y="14"/>
                  </a:lnTo>
                  <a:lnTo>
                    <a:pt x="9" y="31"/>
                  </a:lnTo>
                  <a:lnTo>
                    <a:pt x="5" y="54"/>
                  </a:lnTo>
                  <a:lnTo>
                    <a:pt x="0" y="348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58" name="Freeform 15"/>
            <p:cNvSpPr>
              <a:spLocks/>
            </p:cNvSpPr>
            <p:nvPr/>
          </p:nvSpPr>
          <p:spPr bwMode="auto">
            <a:xfrm>
              <a:off x="3775" y="1898"/>
              <a:ext cx="22" cy="9"/>
            </a:xfrm>
            <a:custGeom>
              <a:avLst/>
              <a:gdLst>
                <a:gd name="T0" fmla="*/ 0 w 218"/>
                <a:gd name="T1" fmla="*/ 0 h 111"/>
                <a:gd name="T2" fmla="*/ 0 w 218"/>
                <a:gd name="T3" fmla="*/ 0 h 111"/>
                <a:gd name="T4" fmla="*/ 0 w 218"/>
                <a:gd name="T5" fmla="*/ 0 h 111"/>
                <a:gd name="T6" fmla="*/ 0 w 218"/>
                <a:gd name="T7" fmla="*/ 0 h 111"/>
                <a:gd name="T8" fmla="*/ 0 w 218"/>
                <a:gd name="T9" fmla="*/ 0 h 111"/>
                <a:gd name="T10" fmla="*/ 0 w 218"/>
                <a:gd name="T11" fmla="*/ 0 h 111"/>
                <a:gd name="T12" fmla="*/ 0 w 218"/>
                <a:gd name="T13" fmla="*/ 0 h 111"/>
                <a:gd name="T14" fmla="*/ 0 w 218"/>
                <a:gd name="T15" fmla="*/ 0 h 111"/>
                <a:gd name="T16" fmla="*/ 0 w 218"/>
                <a:gd name="T17" fmla="*/ 0 h 111"/>
                <a:gd name="T18" fmla="*/ 0 w 218"/>
                <a:gd name="T19" fmla="*/ 0 h 111"/>
                <a:gd name="T20" fmla="*/ 0 w 218"/>
                <a:gd name="T21" fmla="*/ 0 h 111"/>
                <a:gd name="T22" fmla="*/ 0 w 218"/>
                <a:gd name="T23" fmla="*/ 0 h 111"/>
                <a:gd name="T24" fmla="*/ 0 w 218"/>
                <a:gd name="T25" fmla="*/ 0 h 111"/>
                <a:gd name="T26" fmla="*/ 0 w 218"/>
                <a:gd name="T27" fmla="*/ 0 h 111"/>
                <a:gd name="T28" fmla="*/ 0 w 218"/>
                <a:gd name="T29" fmla="*/ 0 h 111"/>
                <a:gd name="T30" fmla="*/ 0 w 218"/>
                <a:gd name="T31" fmla="*/ 0 h 111"/>
                <a:gd name="T32" fmla="*/ 0 w 218"/>
                <a:gd name="T33" fmla="*/ 0 h 111"/>
                <a:gd name="T34" fmla="*/ 0 w 218"/>
                <a:gd name="T35" fmla="*/ 0 h 111"/>
                <a:gd name="T36" fmla="*/ 0 w 218"/>
                <a:gd name="T37" fmla="*/ 0 h 111"/>
                <a:gd name="T38" fmla="*/ 0 w 218"/>
                <a:gd name="T39" fmla="*/ 0 h 111"/>
                <a:gd name="T40" fmla="*/ 0 w 218"/>
                <a:gd name="T41" fmla="*/ 0 h 111"/>
                <a:gd name="T42" fmla="*/ 0 w 218"/>
                <a:gd name="T43" fmla="*/ 0 h 111"/>
                <a:gd name="T44" fmla="*/ 0 w 218"/>
                <a:gd name="T45" fmla="*/ 0 h 111"/>
                <a:gd name="T46" fmla="*/ 0 w 218"/>
                <a:gd name="T47" fmla="*/ 0 h 111"/>
                <a:gd name="T48" fmla="*/ 0 w 218"/>
                <a:gd name="T49" fmla="*/ 0 h 111"/>
                <a:gd name="T50" fmla="*/ 0 w 218"/>
                <a:gd name="T51" fmla="*/ 0 h 111"/>
                <a:gd name="T52" fmla="*/ 0 w 218"/>
                <a:gd name="T53" fmla="*/ 0 h 111"/>
                <a:gd name="T54" fmla="*/ 0 w 218"/>
                <a:gd name="T55" fmla="*/ 0 h 111"/>
                <a:gd name="T56" fmla="*/ 0 w 218"/>
                <a:gd name="T57" fmla="*/ 0 h 111"/>
                <a:gd name="T58" fmla="*/ 0 w 218"/>
                <a:gd name="T59" fmla="*/ 0 h 111"/>
                <a:gd name="T60" fmla="*/ 0 w 218"/>
                <a:gd name="T61" fmla="*/ 0 h 111"/>
                <a:gd name="T62" fmla="*/ 0 w 218"/>
                <a:gd name="T63" fmla="*/ 0 h 111"/>
                <a:gd name="T64" fmla="*/ 0 w 218"/>
                <a:gd name="T65" fmla="*/ 0 h 1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8"/>
                <a:gd name="T100" fmla="*/ 0 h 111"/>
                <a:gd name="T101" fmla="*/ 218 w 218"/>
                <a:gd name="T102" fmla="*/ 111 h 1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8" h="111">
                  <a:moveTo>
                    <a:pt x="110" y="0"/>
                  </a:moveTo>
                  <a:lnTo>
                    <a:pt x="133" y="1"/>
                  </a:lnTo>
                  <a:lnTo>
                    <a:pt x="153" y="5"/>
                  </a:lnTo>
                  <a:lnTo>
                    <a:pt x="171" y="10"/>
                  </a:lnTo>
                  <a:lnTo>
                    <a:pt x="187" y="17"/>
                  </a:lnTo>
                  <a:lnTo>
                    <a:pt x="200" y="25"/>
                  </a:lnTo>
                  <a:lnTo>
                    <a:pt x="210" y="36"/>
                  </a:lnTo>
                  <a:lnTo>
                    <a:pt x="216" y="46"/>
                  </a:lnTo>
                  <a:lnTo>
                    <a:pt x="218" y="57"/>
                  </a:lnTo>
                  <a:lnTo>
                    <a:pt x="216" y="69"/>
                  </a:lnTo>
                  <a:lnTo>
                    <a:pt x="209" y="78"/>
                  </a:lnTo>
                  <a:lnTo>
                    <a:pt x="199" y="88"/>
                  </a:lnTo>
                  <a:lnTo>
                    <a:pt x="185" y="96"/>
                  </a:lnTo>
                  <a:lnTo>
                    <a:pt x="169" y="103"/>
                  </a:lnTo>
                  <a:lnTo>
                    <a:pt x="151" y="107"/>
                  </a:lnTo>
                  <a:lnTo>
                    <a:pt x="131" y="110"/>
                  </a:lnTo>
                  <a:lnTo>
                    <a:pt x="108" y="111"/>
                  </a:lnTo>
                  <a:lnTo>
                    <a:pt x="86" y="110"/>
                  </a:lnTo>
                  <a:lnTo>
                    <a:pt x="65" y="106"/>
                  </a:lnTo>
                  <a:lnTo>
                    <a:pt x="47" y="101"/>
                  </a:lnTo>
                  <a:lnTo>
                    <a:pt x="32" y="94"/>
                  </a:lnTo>
                  <a:lnTo>
                    <a:pt x="19" y="85"/>
                  </a:lnTo>
                  <a:lnTo>
                    <a:pt x="9" y="75"/>
                  </a:lnTo>
                  <a:lnTo>
                    <a:pt x="2" y="65"/>
                  </a:lnTo>
                  <a:lnTo>
                    <a:pt x="0" y="53"/>
                  </a:lnTo>
                  <a:lnTo>
                    <a:pt x="2" y="42"/>
                  </a:lnTo>
                  <a:lnTo>
                    <a:pt x="10" y="32"/>
                  </a:lnTo>
                  <a:lnTo>
                    <a:pt x="20" y="23"/>
                  </a:lnTo>
                  <a:lnTo>
                    <a:pt x="33" y="15"/>
                  </a:lnTo>
                  <a:lnTo>
                    <a:pt x="49" y="8"/>
                  </a:lnTo>
                  <a:lnTo>
                    <a:pt x="68" y="4"/>
                  </a:lnTo>
                  <a:lnTo>
                    <a:pt x="88" y="1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59" name="Freeform 16"/>
            <p:cNvSpPr>
              <a:spLocks/>
            </p:cNvSpPr>
            <p:nvPr/>
          </p:nvSpPr>
          <p:spPr bwMode="auto">
            <a:xfrm>
              <a:off x="3779" y="1902"/>
              <a:ext cx="11" cy="177"/>
            </a:xfrm>
            <a:custGeom>
              <a:avLst/>
              <a:gdLst>
                <a:gd name="T0" fmla="*/ 0 w 112"/>
                <a:gd name="T1" fmla="*/ 0 h 2121"/>
                <a:gd name="T2" fmla="*/ 0 w 112"/>
                <a:gd name="T3" fmla="*/ 0 h 2121"/>
                <a:gd name="T4" fmla="*/ 0 w 112"/>
                <a:gd name="T5" fmla="*/ 0 h 2121"/>
                <a:gd name="T6" fmla="*/ 0 w 112"/>
                <a:gd name="T7" fmla="*/ 0 h 2121"/>
                <a:gd name="T8" fmla="*/ 0 w 112"/>
                <a:gd name="T9" fmla="*/ 0 h 2121"/>
                <a:gd name="T10" fmla="*/ 0 w 112"/>
                <a:gd name="T11" fmla="*/ 0 h 2121"/>
                <a:gd name="T12" fmla="*/ 0 w 112"/>
                <a:gd name="T13" fmla="*/ 0 h 2121"/>
                <a:gd name="T14" fmla="*/ 0 w 112"/>
                <a:gd name="T15" fmla="*/ 0 h 2121"/>
                <a:gd name="T16" fmla="*/ 0 w 112"/>
                <a:gd name="T17" fmla="*/ 0 h 2121"/>
                <a:gd name="T18" fmla="*/ 0 w 112"/>
                <a:gd name="T19" fmla="*/ 0 h 2121"/>
                <a:gd name="T20" fmla="*/ 0 w 112"/>
                <a:gd name="T21" fmla="*/ 0 h 2121"/>
                <a:gd name="T22" fmla="*/ 0 w 112"/>
                <a:gd name="T23" fmla="*/ 0 h 2121"/>
                <a:gd name="T24" fmla="*/ 0 w 112"/>
                <a:gd name="T25" fmla="*/ 0 h 2121"/>
                <a:gd name="T26" fmla="*/ 0 w 112"/>
                <a:gd name="T27" fmla="*/ 0 h 2121"/>
                <a:gd name="T28" fmla="*/ 0 w 112"/>
                <a:gd name="T29" fmla="*/ 0 h 2121"/>
                <a:gd name="T30" fmla="*/ 0 w 112"/>
                <a:gd name="T31" fmla="*/ 0 h 2121"/>
                <a:gd name="T32" fmla="*/ 0 w 112"/>
                <a:gd name="T33" fmla="*/ 0 h 2121"/>
                <a:gd name="T34" fmla="*/ 0 w 112"/>
                <a:gd name="T35" fmla="*/ 0 h 2121"/>
                <a:gd name="T36" fmla="*/ 0 w 112"/>
                <a:gd name="T37" fmla="*/ 0 h 21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2"/>
                <a:gd name="T58" fmla="*/ 0 h 2121"/>
                <a:gd name="T59" fmla="*/ 112 w 112"/>
                <a:gd name="T60" fmla="*/ 2121 h 212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2" h="2121">
                  <a:moveTo>
                    <a:pt x="36" y="17"/>
                  </a:moveTo>
                  <a:lnTo>
                    <a:pt x="39" y="10"/>
                  </a:lnTo>
                  <a:lnTo>
                    <a:pt x="48" y="4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0" y="4"/>
                  </a:lnTo>
                  <a:lnTo>
                    <a:pt x="109" y="11"/>
                  </a:lnTo>
                  <a:lnTo>
                    <a:pt x="112" y="19"/>
                  </a:lnTo>
                  <a:lnTo>
                    <a:pt x="75" y="2104"/>
                  </a:lnTo>
                  <a:lnTo>
                    <a:pt x="72" y="2112"/>
                  </a:lnTo>
                  <a:lnTo>
                    <a:pt x="63" y="2117"/>
                  </a:lnTo>
                  <a:lnTo>
                    <a:pt x="52" y="2120"/>
                  </a:lnTo>
                  <a:lnTo>
                    <a:pt x="38" y="2121"/>
                  </a:lnTo>
                  <a:lnTo>
                    <a:pt x="23" y="2119"/>
                  </a:lnTo>
                  <a:lnTo>
                    <a:pt x="12" y="2115"/>
                  </a:lnTo>
                  <a:lnTo>
                    <a:pt x="3" y="2110"/>
                  </a:lnTo>
                  <a:lnTo>
                    <a:pt x="0" y="2102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60" name="Freeform 17"/>
            <p:cNvSpPr>
              <a:spLocks/>
            </p:cNvSpPr>
            <p:nvPr/>
          </p:nvSpPr>
          <p:spPr bwMode="auto">
            <a:xfrm>
              <a:off x="3779" y="1902"/>
              <a:ext cx="10" cy="168"/>
            </a:xfrm>
            <a:custGeom>
              <a:avLst/>
              <a:gdLst>
                <a:gd name="T0" fmla="*/ 0 w 107"/>
                <a:gd name="T1" fmla="*/ 0 h 2011"/>
                <a:gd name="T2" fmla="*/ 0 w 107"/>
                <a:gd name="T3" fmla="*/ 0 h 2011"/>
                <a:gd name="T4" fmla="*/ 0 w 107"/>
                <a:gd name="T5" fmla="*/ 0 h 2011"/>
                <a:gd name="T6" fmla="*/ 0 w 107"/>
                <a:gd name="T7" fmla="*/ 0 h 2011"/>
                <a:gd name="T8" fmla="*/ 0 w 107"/>
                <a:gd name="T9" fmla="*/ 0 h 2011"/>
                <a:gd name="T10" fmla="*/ 0 w 107"/>
                <a:gd name="T11" fmla="*/ 0 h 2011"/>
                <a:gd name="T12" fmla="*/ 0 w 107"/>
                <a:gd name="T13" fmla="*/ 0 h 2011"/>
                <a:gd name="T14" fmla="*/ 0 w 107"/>
                <a:gd name="T15" fmla="*/ 0 h 2011"/>
                <a:gd name="T16" fmla="*/ 0 w 107"/>
                <a:gd name="T17" fmla="*/ 0 h 2011"/>
                <a:gd name="T18" fmla="*/ 0 w 107"/>
                <a:gd name="T19" fmla="*/ 0 h 2011"/>
                <a:gd name="T20" fmla="*/ 0 w 107"/>
                <a:gd name="T21" fmla="*/ 0 h 2011"/>
                <a:gd name="T22" fmla="*/ 0 w 107"/>
                <a:gd name="T23" fmla="*/ 0 h 2011"/>
                <a:gd name="T24" fmla="*/ 0 w 107"/>
                <a:gd name="T25" fmla="*/ 0 h 2011"/>
                <a:gd name="T26" fmla="*/ 0 w 107"/>
                <a:gd name="T27" fmla="*/ 0 h 2011"/>
                <a:gd name="T28" fmla="*/ 0 w 107"/>
                <a:gd name="T29" fmla="*/ 0 h 2011"/>
                <a:gd name="T30" fmla="*/ 0 w 107"/>
                <a:gd name="T31" fmla="*/ 0 h 2011"/>
                <a:gd name="T32" fmla="*/ 0 w 107"/>
                <a:gd name="T33" fmla="*/ 0 h 2011"/>
                <a:gd name="T34" fmla="*/ 0 w 107"/>
                <a:gd name="T35" fmla="*/ 0 h 2011"/>
                <a:gd name="T36" fmla="*/ 0 w 107"/>
                <a:gd name="T37" fmla="*/ 0 h 2011"/>
                <a:gd name="T38" fmla="*/ 0 w 107"/>
                <a:gd name="T39" fmla="*/ 0 h 2011"/>
                <a:gd name="T40" fmla="*/ 0 w 107"/>
                <a:gd name="T41" fmla="*/ 0 h 2011"/>
                <a:gd name="T42" fmla="*/ 0 w 107"/>
                <a:gd name="T43" fmla="*/ 0 h 2011"/>
                <a:gd name="T44" fmla="*/ 0 w 107"/>
                <a:gd name="T45" fmla="*/ 0 h 2011"/>
                <a:gd name="T46" fmla="*/ 0 w 107"/>
                <a:gd name="T47" fmla="*/ 0 h 2011"/>
                <a:gd name="T48" fmla="*/ 0 w 107"/>
                <a:gd name="T49" fmla="*/ 0 h 2011"/>
                <a:gd name="T50" fmla="*/ 0 w 107"/>
                <a:gd name="T51" fmla="*/ 0 h 2011"/>
                <a:gd name="T52" fmla="*/ 0 w 107"/>
                <a:gd name="T53" fmla="*/ 0 h 2011"/>
                <a:gd name="T54" fmla="*/ 0 w 107"/>
                <a:gd name="T55" fmla="*/ 0 h 2011"/>
                <a:gd name="T56" fmla="*/ 0 w 107"/>
                <a:gd name="T57" fmla="*/ 0 h 2011"/>
                <a:gd name="T58" fmla="*/ 0 w 107"/>
                <a:gd name="T59" fmla="*/ 0 h 2011"/>
                <a:gd name="T60" fmla="*/ 0 w 107"/>
                <a:gd name="T61" fmla="*/ 0 h 2011"/>
                <a:gd name="T62" fmla="*/ 0 w 107"/>
                <a:gd name="T63" fmla="*/ 0 h 2011"/>
                <a:gd name="T64" fmla="*/ 0 w 107"/>
                <a:gd name="T65" fmla="*/ 0 h 20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7"/>
                <a:gd name="T100" fmla="*/ 0 h 2011"/>
                <a:gd name="T101" fmla="*/ 107 w 107"/>
                <a:gd name="T102" fmla="*/ 2011 h 20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7" h="2011">
                  <a:moveTo>
                    <a:pt x="37" y="18"/>
                  </a:moveTo>
                  <a:lnTo>
                    <a:pt x="40" y="11"/>
                  </a:lnTo>
                  <a:lnTo>
                    <a:pt x="48" y="5"/>
                  </a:lnTo>
                  <a:lnTo>
                    <a:pt x="59" y="2"/>
                  </a:lnTo>
                  <a:lnTo>
                    <a:pt x="72" y="0"/>
                  </a:lnTo>
                  <a:lnTo>
                    <a:pt x="84" y="2"/>
                  </a:lnTo>
                  <a:lnTo>
                    <a:pt x="96" y="5"/>
                  </a:lnTo>
                  <a:lnTo>
                    <a:pt x="104" y="11"/>
                  </a:lnTo>
                  <a:lnTo>
                    <a:pt x="107" y="18"/>
                  </a:lnTo>
                  <a:lnTo>
                    <a:pt x="103" y="229"/>
                  </a:lnTo>
                  <a:lnTo>
                    <a:pt x="100" y="389"/>
                  </a:lnTo>
                  <a:lnTo>
                    <a:pt x="97" y="528"/>
                  </a:lnTo>
                  <a:lnTo>
                    <a:pt x="95" y="677"/>
                  </a:lnTo>
                  <a:lnTo>
                    <a:pt x="91" y="869"/>
                  </a:lnTo>
                  <a:lnTo>
                    <a:pt x="85" y="1131"/>
                  </a:lnTo>
                  <a:lnTo>
                    <a:pt x="79" y="1496"/>
                  </a:lnTo>
                  <a:lnTo>
                    <a:pt x="70" y="1996"/>
                  </a:lnTo>
                  <a:lnTo>
                    <a:pt x="67" y="2003"/>
                  </a:lnTo>
                  <a:lnTo>
                    <a:pt x="59" y="2008"/>
                  </a:lnTo>
                  <a:lnTo>
                    <a:pt x="48" y="2011"/>
                  </a:lnTo>
                  <a:lnTo>
                    <a:pt x="36" y="2011"/>
                  </a:lnTo>
                  <a:lnTo>
                    <a:pt x="22" y="2010"/>
                  </a:lnTo>
                  <a:lnTo>
                    <a:pt x="11" y="2007"/>
                  </a:lnTo>
                  <a:lnTo>
                    <a:pt x="3" y="2001"/>
                  </a:lnTo>
                  <a:lnTo>
                    <a:pt x="0" y="1993"/>
                  </a:lnTo>
                  <a:lnTo>
                    <a:pt x="5" y="1783"/>
                  </a:lnTo>
                  <a:lnTo>
                    <a:pt x="8" y="1623"/>
                  </a:lnTo>
                  <a:lnTo>
                    <a:pt x="11" y="1485"/>
                  </a:lnTo>
                  <a:lnTo>
                    <a:pt x="14" y="1336"/>
                  </a:lnTo>
                  <a:lnTo>
                    <a:pt x="17" y="1145"/>
                  </a:lnTo>
                  <a:lnTo>
                    <a:pt x="21" y="883"/>
                  </a:lnTo>
                  <a:lnTo>
                    <a:pt x="29" y="518"/>
                  </a:lnTo>
                  <a:lnTo>
                    <a:pt x="37" y="18"/>
                  </a:lnTo>
                  <a:close/>
                </a:path>
              </a:pathLst>
            </a:custGeom>
            <a:solidFill>
              <a:srgbClr val="1414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61" name="Freeform 18"/>
            <p:cNvSpPr>
              <a:spLocks/>
            </p:cNvSpPr>
            <p:nvPr/>
          </p:nvSpPr>
          <p:spPr bwMode="auto">
            <a:xfrm>
              <a:off x="3780" y="1902"/>
              <a:ext cx="9" cy="159"/>
            </a:xfrm>
            <a:custGeom>
              <a:avLst/>
              <a:gdLst>
                <a:gd name="T0" fmla="*/ 0 w 98"/>
                <a:gd name="T1" fmla="*/ 0 h 1902"/>
                <a:gd name="T2" fmla="*/ 0 w 98"/>
                <a:gd name="T3" fmla="*/ 0 h 1902"/>
                <a:gd name="T4" fmla="*/ 0 w 98"/>
                <a:gd name="T5" fmla="*/ 0 h 1902"/>
                <a:gd name="T6" fmla="*/ 0 w 98"/>
                <a:gd name="T7" fmla="*/ 0 h 1902"/>
                <a:gd name="T8" fmla="*/ 0 w 98"/>
                <a:gd name="T9" fmla="*/ 0 h 1902"/>
                <a:gd name="T10" fmla="*/ 0 w 98"/>
                <a:gd name="T11" fmla="*/ 0 h 1902"/>
                <a:gd name="T12" fmla="*/ 0 w 98"/>
                <a:gd name="T13" fmla="*/ 0 h 1902"/>
                <a:gd name="T14" fmla="*/ 0 w 98"/>
                <a:gd name="T15" fmla="*/ 0 h 1902"/>
                <a:gd name="T16" fmla="*/ 0 w 98"/>
                <a:gd name="T17" fmla="*/ 0 h 1902"/>
                <a:gd name="T18" fmla="*/ 0 w 98"/>
                <a:gd name="T19" fmla="*/ 0 h 1902"/>
                <a:gd name="T20" fmla="*/ 0 w 98"/>
                <a:gd name="T21" fmla="*/ 0 h 1902"/>
                <a:gd name="T22" fmla="*/ 0 w 98"/>
                <a:gd name="T23" fmla="*/ 0 h 1902"/>
                <a:gd name="T24" fmla="*/ 0 w 98"/>
                <a:gd name="T25" fmla="*/ 0 h 1902"/>
                <a:gd name="T26" fmla="*/ 0 w 98"/>
                <a:gd name="T27" fmla="*/ 0 h 1902"/>
                <a:gd name="T28" fmla="*/ 0 w 98"/>
                <a:gd name="T29" fmla="*/ 0 h 1902"/>
                <a:gd name="T30" fmla="*/ 0 w 98"/>
                <a:gd name="T31" fmla="*/ 0 h 1902"/>
                <a:gd name="T32" fmla="*/ 0 w 98"/>
                <a:gd name="T33" fmla="*/ 0 h 1902"/>
                <a:gd name="T34" fmla="*/ 0 w 98"/>
                <a:gd name="T35" fmla="*/ 0 h 1902"/>
                <a:gd name="T36" fmla="*/ 0 w 98"/>
                <a:gd name="T37" fmla="*/ 0 h 1902"/>
                <a:gd name="T38" fmla="*/ 0 w 98"/>
                <a:gd name="T39" fmla="*/ 0 h 1902"/>
                <a:gd name="T40" fmla="*/ 0 w 98"/>
                <a:gd name="T41" fmla="*/ 0 h 1902"/>
                <a:gd name="T42" fmla="*/ 0 w 98"/>
                <a:gd name="T43" fmla="*/ 0 h 1902"/>
                <a:gd name="T44" fmla="*/ 0 w 98"/>
                <a:gd name="T45" fmla="*/ 0 h 1902"/>
                <a:gd name="T46" fmla="*/ 0 w 98"/>
                <a:gd name="T47" fmla="*/ 0 h 1902"/>
                <a:gd name="T48" fmla="*/ 0 w 98"/>
                <a:gd name="T49" fmla="*/ 0 h 1902"/>
                <a:gd name="T50" fmla="*/ 0 w 98"/>
                <a:gd name="T51" fmla="*/ 0 h 1902"/>
                <a:gd name="T52" fmla="*/ 0 w 98"/>
                <a:gd name="T53" fmla="*/ 0 h 1902"/>
                <a:gd name="T54" fmla="*/ 0 w 98"/>
                <a:gd name="T55" fmla="*/ 0 h 1902"/>
                <a:gd name="T56" fmla="*/ 0 w 98"/>
                <a:gd name="T57" fmla="*/ 0 h 1902"/>
                <a:gd name="T58" fmla="*/ 0 w 98"/>
                <a:gd name="T59" fmla="*/ 0 h 1902"/>
                <a:gd name="T60" fmla="*/ 0 w 98"/>
                <a:gd name="T61" fmla="*/ 0 h 1902"/>
                <a:gd name="T62" fmla="*/ 0 w 98"/>
                <a:gd name="T63" fmla="*/ 0 h 1902"/>
                <a:gd name="T64" fmla="*/ 0 w 98"/>
                <a:gd name="T65" fmla="*/ 0 h 19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8"/>
                <a:gd name="T100" fmla="*/ 0 h 1902"/>
                <a:gd name="T101" fmla="*/ 98 w 98"/>
                <a:gd name="T102" fmla="*/ 1902 h 19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8" h="1902">
                  <a:moveTo>
                    <a:pt x="35" y="16"/>
                  </a:moveTo>
                  <a:lnTo>
                    <a:pt x="37" y="9"/>
                  </a:lnTo>
                  <a:lnTo>
                    <a:pt x="43" y="3"/>
                  </a:lnTo>
                  <a:lnTo>
                    <a:pt x="53" y="0"/>
                  </a:lnTo>
                  <a:lnTo>
                    <a:pt x="64" y="0"/>
                  </a:lnTo>
                  <a:lnTo>
                    <a:pt x="75" y="1"/>
                  </a:lnTo>
                  <a:lnTo>
                    <a:pt x="87" y="4"/>
                  </a:lnTo>
                  <a:lnTo>
                    <a:pt x="94" y="10"/>
                  </a:lnTo>
                  <a:lnTo>
                    <a:pt x="98" y="16"/>
                  </a:lnTo>
                  <a:lnTo>
                    <a:pt x="94" y="216"/>
                  </a:lnTo>
                  <a:lnTo>
                    <a:pt x="91" y="367"/>
                  </a:lnTo>
                  <a:lnTo>
                    <a:pt x="88" y="498"/>
                  </a:lnTo>
                  <a:lnTo>
                    <a:pt x="85" y="640"/>
                  </a:lnTo>
                  <a:lnTo>
                    <a:pt x="81" y="819"/>
                  </a:lnTo>
                  <a:lnTo>
                    <a:pt x="76" y="1068"/>
                  </a:lnTo>
                  <a:lnTo>
                    <a:pt x="70" y="1413"/>
                  </a:lnTo>
                  <a:lnTo>
                    <a:pt x="61" y="1885"/>
                  </a:lnTo>
                  <a:lnTo>
                    <a:pt x="58" y="1893"/>
                  </a:lnTo>
                  <a:lnTo>
                    <a:pt x="51" y="1898"/>
                  </a:lnTo>
                  <a:lnTo>
                    <a:pt x="41" y="1901"/>
                  </a:lnTo>
                  <a:lnTo>
                    <a:pt x="30" y="1902"/>
                  </a:lnTo>
                  <a:lnTo>
                    <a:pt x="18" y="1901"/>
                  </a:lnTo>
                  <a:lnTo>
                    <a:pt x="9" y="1898"/>
                  </a:lnTo>
                  <a:lnTo>
                    <a:pt x="2" y="1893"/>
                  </a:lnTo>
                  <a:lnTo>
                    <a:pt x="0" y="1885"/>
                  </a:lnTo>
                  <a:lnTo>
                    <a:pt x="3" y="1685"/>
                  </a:lnTo>
                  <a:lnTo>
                    <a:pt x="6" y="1534"/>
                  </a:lnTo>
                  <a:lnTo>
                    <a:pt x="8" y="1403"/>
                  </a:lnTo>
                  <a:lnTo>
                    <a:pt x="11" y="1262"/>
                  </a:lnTo>
                  <a:lnTo>
                    <a:pt x="14" y="1082"/>
                  </a:lnTo>
                  <a:lnTo>
                    <a:pt x="19" y="834"/>
                  </a:lnTo>
                  <a:lnTo>
                    <a:pt x="26" y="488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26292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62" name="Freeform 19"/>
            <p:cNvSpPr>
              <a:spLocks/>
            </p:cNvSpPr>
            <p:nvPr/>
          </p:nvSpPr>
          <p:spPr bwMode="auto">
            <a:xfrm>
              <a:off x="3780" y="1902"/>
              <a:ext cx="9" cy="150"/>
            </a:xfrm>
            <a:custGeom>
              <a:avLst/>
              <a:gdLst>
                <a:gd name="T0" fmla="*/ 0 w 88"/>
                <a:gd name="T1" fmla="*/ 0 h 1793"/>
                <a:gd name="T2" fmla="*/ 0 w 88"/>
                <a:gd name="T3" fmla="*/ 0 h 1793"/>
                <a:gd name="T4" fmla="*/ 0 w 88"/>
                <a:gd name="T5" fmla="*/ 0 h 1793"/>
                <a:gd name="T6" fmla="*/ 0 w 88"/>
                <a:gd name="T7" fmla="*/ 0 h 1793"/>
                <a:gd name="T8" fmla="*/ 0 w 88"/>
                <a:gd name="T9" fmla="*/ 0 h 1793"/>
                <a:gd name="T10" fmla="*/ 0 w 88"/>
                <a:gd name="T11" fmla="*/ 0 h 1793"/>
                <a:gd name="T12" fmla="*/ 0 w 88"/>
                <a:gd name="T13" fmla="*/ 0 h 1793"/>
                <a:gd name="T14" fmla="*/ 0 w 88"/>
                <a:gd name="T15" fmla="*/ 0 h 1793"/>
                <a:gd name="T16" fmla="*/ 0 w 88"/>
                <a:gd name="T17" fmla="*/ 0 h 1793"/>
                <a:gd name="T18" fmla="*/ 0 w 88"/>
                <a:gd name="T19" fmla="*/ 0 h 1793"/>
                <a:gd name="T20" fmla="*/ 0 w 88"/>
                <a:gd name="T21" fmla="*/ 0 h 1793"/>
                <a:gd name="T22" fmla="*/ 0 w 88"/>
                <a:gd name="T23" fmla="*/ 0 h 1793"/>
                <a:gd name="T24" fmla="*/ 0 w 88"/>
                <a:gd name="T25" fmla="*/ 0 h 1793"/>
                <a:gd name="T26" fmla="*/ 0 w 88"/>
                <a:gd name="T27" fmla="*/ 0 h 1793"/>
                <a:gd name="T28" fmla="*/ 0 w 88"/>
                <a:gd name="T29" fmla="*/ 0 h 1793"/>
                <a:gd name="T30" fmla="*/ 0 w 88"/>
                <a:gd name="T31" fmla="*/ 0 h 1793"/>
                <a:gd name="T32" fmla="*/ 0 w 88"/>
                <a:gd name="T33" fmla="*/ 0 h 1793"/>
                <a:gd name="T34" fmla="*/ 0 w 88"/>
                <a:gd name="T35" fmla="*/ 0 h 1793"/>
                <a:gd name="T36" fmla="*/ 0 w 88"/>
                <a:gd name="T37" fmla="*/ 0 h 1793"/>
                <a:gd name="T38" fmla="*/ 0 w 88"/>
                <a:gd name="T39" fmla="*/ 0 h 1793"/>
                <a:gd name="T40" fmla="*/ 0 w 88"/>
                <a:gd name="T41" fmla="*/ 0 h 1793"/>
                <a:gd name="T42" fmla="*/ 0 w 88"/>
                <a:gd name="T43" fmla="*/ 0 h 1793"/>
                <a:gd name="T44" fmla="*/ 0 w 88"/>
                <a:gd name="T45" fmla="*/ 0 h 1793"/>
                <a:gd name="T46" fmla="*/ 0 w 88"/>
                <a:gd name="T47" fmla="*/ 0 h 1793"/>
                <a:gd name="T48" fmla="*/ 0 w 88"/>
                <a:gd name="T49" fmla="*/ 0 h 1793"/>
                <a:gd name="T50" fmla="*/ 0 w 88"/>
                <a:gd name="T51" fmla="*/ 0 h 1793"/>
                <a:gd name="T52" fmla="*/ 0 w 88"/>
                <a:gd name="T53" fmla="*/ 0 h 1793"/>
                <a:gd name="T54" fmla="*/ 0 w 88"/>
                <a:gd name="T55" fmla="*/ 0 h 1793"/>
                <a:gd name="T56" fmla="*/ 0 w 88"/>
                <a:gd name="T57" fmla="*/ 0 h 179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8"/>
                <a:gd name="T88" fmla="*/ 0 h 1793"/>
                <a:gd name="T89" fmla="*/ 88 w 88"/>
                <a:gd name="T90" fmla="*/ 1793 h 179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8" h="1793">
                  <a:moveTo>
                    <a:pt x="30" y="16"/>
                  </a:moveTo>
                  <a:lnTo>
                    <a:pt x="33" y="9"/>
                  </a:lnTo>
                  <a:lnTo>
                    <a:pt x="40" y="3"/>
                  </a:lnTo>
                  <a:lnTo>
                    <a:pt x="49" y="0"/>
                  </a:lnTo>
                  <a:lnTo>
                    <a:pt x="59" y="0"/>
                  </a:lnTo>
                  <a:lnTo>
                    <a:pt x="69" y="1"/>
                  </a:lnTo>
                  <a:lnTo>
                    <a:pt x="79" y="4"/>
                  </a:lnTo>
                  <a:lnTo>
                    <a:pt x="86" y="10"/>
                  </a:lnTo>
                  <a:lnTo>
                    <a:pt x="88" y="16"/>
                  </a:lnTo>
                  <a:lnTo>
                    <a:pt x="85" y="204"/>
                  </a:lnTo>
                  <a:lnTo>
                    <a:pt x="82" y="346"/>
                  </a:lnTo>
                  <a:lnTo>
                    <a:pt x="80" y="470"/>
                  </a:lnTo>
                  <a:lnTo>
                    <a:pt x="77" y="603"/>
                  </a:lnTo>
                  <a:lnTo>
                    <a:pt x="74" y="773"/>
                  </a:lnTo>
                  <a:lnTo>
                    <a:pt x="70" y="1006"/>
                  </a:lnTo>
                  <a:lnTo>
                    <a:pt x="64" y="1333"/>
                  </a:lnTo>
                  <a:lnTo>
                    <a:pt x="56" y="1779"/>
                  </a:lnTo>
                  <a:lnTo>
                    <a:pt x="54" y="1785"/>
                  </a:lnTo>
                  <a:lnTo>
                    <a:pt x="47" y="1790"/>
                  </a:lnTo>
                  <a:lnTo>
                    <a:pt x="38" y="1792"/>
                  </a:lnTo>
                  <a:lnTo>
                    <a:pt x="28" y="1793"/>
                  </a:lnTo>
                  <a:lnTo>
                    <a:pt x="18" y="1792"/>
                  </a:lnTo>
                  <a:lnTo>
                    <a:pt x="8" y="1789"/>
                  </a:lnTo>
                  <a:lnTo>
                    <a:pt x="2" y="1784"/>
                  </a:lnTo>
                  <a:lnTo>
                    <a:pt x="0" y="1777"/>
                  </a:lnTo>
                  <a:lnTo>
                    <a:pt x="6" y="1446"/>
                  </a:lnTo>
                  <a:lnTo>
                    <a:pt x="10" y="1190"/>
                  </a:lnTo>
                  <a:lnTo>
                    <a:pt x="18" y="786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3A3D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63" name="Freeform 20"/>
            <p:cNvSpPr>
              <a:spLocks/>
            </p:cNvSpPr>
            <p:nvPr/>
          </p:nvSpPr>
          <p:spPr bwMode="auto">
            <a:xfrm>
              <a:off x="3781" y="1902"/>
              <a:ext cx="8" cy="141"/>
            </a:xfrm>
            <a:custGeom>
              <a:avLst/>
              <a:gdLst>
                <a:gd name="T0" fmla="*/ 0 w 81"/>
                <a:gd name="T1" fmla="*/ 0 h 1682"/>
                <a:gd name="T2" fmla="*/ 0 w 81"/>
                <a:gd name="T3" fmla="*/ 0 h 1682"/>
                <a:gd name="T4" fmla="*/ 0 w 81"/>
                <a:gd name="T5" fmla="*/ 0 h 1682"/>
                <a:gd name="T6" fmla="*/ 0 w 81"/>
                <a:gd name="T7" fmla="*/ 0 h 1682"/>
                <a:gd name="T8" fmla="*/ 0 w 81"/>
                <a:gd name="T9" fmla="*/ 0 h 1682"/>
                <a:gd name="T10" fmla="*/ 0 w 81"/>
                <a:gd name="T11" fmla="*/ 0 h 1682"/>
                <a:gd name="T12" fmla="*/ 0 w 81"/>
                <a:gd name="T13" fmla="*/ 0 h 1682"/>
                <a:gd name="T14" fmla="*/ 0 w 81"/>
                <a:gd name="T15" fmla="*/ 0 h 1682"/>
                <a:gd name="T16" fmla="*/ 0 w 81"/>
                <a:gd name="T17" fmla="*/ 0 h 1682"/>
                <a:gd name="T18" fmla="*/ 0 w 81"/>
                <a:gd name="T19" fmla="*/ 0 h 1682"/>
                <a:gd name="T20" fmla="*/ 0 w 81"/>
                <a:gd name="T21" fmla="*/ 0 h 1682"/>
                <a:gd name="T22" fmla="*/ 0 w 81"/>
                <a:gd name="T23" fmla="*/ 0 h 1682"/>
                <a:gd name="T24" fmla="*/ 0 w 81"/>
                <a:gd name="T25" fmla="*/ 0 h 1682"/>
                <a:gd name="T26" fmla="*/ 0 w 81"/>
                <a:gd name="T27" fmla="*/ 0 h 1682"/>
                <a:gd name="T28" fmla="*/ 0 w 81"/>
                <a:gd name="T29" fmla="*/ 0 h 1682"/>
                <a:gd name="T30" fmla="*/ 0 w 81"/>
                <a:gd name="T31" fmla="*/ 0 h 1682"/>
                <a:gd name="T32" fmla="*/ 0 w 81"/>
                <a:gd name="T33" fmla="*/ 0 h 1682"/>
                <a:gd name="T34" fmla="*/ 0 w 81"/>
                <a:gd name="T35" fmla="*/ 0 h 1682"/>
                <a:gd name="T36" fmla="*/ 0 w 81"/>
                <a:gd name="T37" fmla="*/ 0 h 1682"/>
                <a:gd name="T38" fmla="*/ 0 w 81"/>
                <a:gd name="T39" fmla="*/ 0 h 1682"/>
                <a:gd name="T40" fmla="*/ 0 w 81"/>
                <a:gd name="T41" fmla="*/ 0 h 1682"/>
                <a:gd name="T42" fmla="*/ 0 w 81"/>
                <a:gd name="T43" fmla="*/ 0 h 1682"/>
                <a:gd name="T44" fmla="*/ 0 w 81"/>
                <a:gd name="T45" fmla="*/ 0 h 1682"/>
                <a:gd name="T46" fmla="*/ 0 w 81"/>
                <a:gd name="T47" fmla="*/ 0 h 1682"/>
                <a:gd name="T48" fmla="*/ 0 w 81"/>
                <a:gd name="T49" fmla="*/ 0 h 1682"/>
                <a:gd name="T50" fmla="*/ 0 w 81"/>
                <a:gd name="T51" fmla="*/ 0 h 1682"/>
                <a:gd name="T52" fmla="*/ 0 w 81"/>
                <a:gd name="T53" fmla="*/ 0 h 1682"/>
                <a:gd name="T54" fmla="*/ 0 w 81"/>
                <a:gd name="T55" fmla="*/ 0 h 1682"/>
                <a:gd name="T56" fmla="*/ 0 w 81"/>
                <a:gd name="T57" fmla="*/ 0 h 168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1"/>
                <a:gd name="T88" fmla="*/ 0 h 1682"/>
                <a:gd name="T89" fmla="*/ 81 w 81"/>
                <a:gd name="T90" fmla="*/ 1682 h 168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1" h="1682">
                  <a:moveTo>
                    <a:pt x="29" y="15"/>
                  </a:moveTo>
                  <a:lnTo>
                    <a:pt x="31" y="9"/>
                  </a:lnTo>
                  <a:lnTo>
                    <a:pt x="37" y="3"/>
                  </a:lnTo>
                  <a:lnTo>
                    <a:pt x="45" y="1"/>
                  </a:lnTo>
                  <a:lnTo>
                    <a:pt x="55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79" y="9"/>
                  </a:lnTo>
                  <a:lnTo>
                    <a:pt x="81" y="15"/>
                  </a:lnTo>
                  <a:lnTo>
                    <a:pt x="78" y="191"/>
                  </a:lnTo>
                  <a:lnTo>
                    <a:pt x="75" y="324"/>
                  </a:lnTo>
                  <a:lnTo>
                    <a:pt x="72" y="440"/>
                  </a:lnTo>
                  <a:lnTo>
                    <a:pt x="69" y="566"/>
                  </a:lnTo>
                  <a:lnTo>
                    <a:pt x="66" y="725"/>
                  </a:lnTo>
                  <a:lnTo>
                    <a:pt x="62" y="944"/>
                  </a:lnTo>
                  <a:lnTo>
                    <a:pt x="57" y="1251"/>
                  </a:lnTo>
                  <a:lnTo>
                    <a:pt x="49" y="1669"/>
                  </a:lnTo>
                  <a:lnTo>
                    <a:pt x="47" y="1675"/>
                  </a:lnTo>
                  <a:lnTo>
                    <a:pt x="41" y="1679"/>
                  </a:lnTo>
                  <a:lnTo>
                    <a:pt x="33" y="1682"/>
                  </a:lnTo>
                  <a:lnTo>
                    <a:pt x="24" y="1682"/>
                  </a:lnTo>
                  <a:lnTo>
                    <a:pt x="15" y="1681"/>
                  </a:lnTo>
                  <a:lnTo>
                    <a:pt x="6" y="1679"/>
                  </a:lnTo>
                  <a:lnTo>
                    <a:pt x="1" y="1675"/>
                  </a:lnTo>
                  <a:lnTo>
                    <a:pt x="0" y="1669"/>
                  </a:lnTo>
                  <a:lnTo>
                    <a:pt x="5" y="1358"/>
                  </a:lnTo>
                  <a:lnTo>
                    <a:pt x="10" y="1117"/>
                  </a:lnTo>
                  <a:lnTo>
                    <a:pt x="17" y="738"/>
                  </a:lnTo>
                  <a:lnTo>
                    <a:pt x="29" y="15"/>
                  </a:lnTo>
                  <a:close/>
                </a:path>
              </a:pathLst>
            </a:custGeom>
            <a:solidFill>
              <a:srgbClr val="4F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64" name="Freeform 21"/>
            <p:cNvSpPr>
              <a:spLocks/>
            </p:cNvSpPr>
            <p:nvPr/>
          </p:nvSpPr>
          <p:spPr bwMode="auto">
            <a:xfrm>
              <a:off x="3781" y="1902"/>
              <a:ext cx="7" cy="131"/>
            </a:xfrm>
            <a:custGeom>
              <a:avLst/>
              <a:gdLst>
                <a:gd name="T0" fmla="*/ 0 w 73"/>
                <a:gd name="T1" fmla="*/ 0 h 1575"/>
                <a:gd name="T2" fmla="*/ 0 w 73"/>
                <a:gd name="T3" fmla="*/ 0 h 1575"/>
                <a:gd name="T4" fmla="*/ 0 w 73"/>
                <a:gd name="T5" fmla="*/ 0 h 1575"/>
                <a:gd name="T6" fmla="*/ 0 w 73"/>
                <a:gd name="T7" fmla="*/ 0 h 1575"/>
                <a:gd name="T8" fmla="*/ 0 w 73"/>
                <a:gd name="T9" fmla="*/ 0 h 1575"/>
                <a:gd name="T10" fmla="*/ 0 w 73"/>
                <a:gd name="T11" fmla="*/ 0 h 1575"/>
                <a:gd name="T12" fmla="*/ 0 w 73"/>
                <a:gd name="T13" fmla="*/ 0 h 1575"/>
                <a:gd name="T14" fmla="*/ 0 w 73"/>
                <a:gd name="T15" fmla="*/ 0 h 1575"/>
                <a:gd name="T16" fmla="*/ 0 w 73"/>
                <a:gd name="T17" fmla="*/ 0 h 1575"/>
                <a:gd name="T18" fmla="*/ 0 w 73"/>
                <a:gd name="T19" fmla="*/ 0 h 1575"/>
                <a:gd name="T20" fmla="*/ 0 w 73"/>
                <a:gd name="T21" fmla="*/ 0 h 1575"/>
                <a:gd name="T22" fmla="*/ 0 w 73"/>
                <a:gd name="T23" fmla="*/ 0 h 1575"/>
                <a:gd name="T24" fmla="*/ 0 w 73"/>
                <a:gd name="T25" fmla="*/ 0 h 1575"/>
                <a:gd name="T26" fmla="*/ 0 w 73"/>
                <a:gd name="T27" fmla="*/ 0 h 1575"/>
                <a:gd name="T28" fmla="*/ 0 w 73"/>
                <a:gd name="T29" fmla="*/ 0 h 1575"/>
                <a:gd name="T30" fmla="*/ 0 w 73"/>
                <a:gd name="T31" fmla="*/ 0 h 1575"/>
                <a:gd name="T32" fmla="*/ 0 w 73"/>
                <a:gd name="T33" fmla="*/ 0 h 1575"/>
                <a:gd name="T34" fmla="*/ 0 w 73"/>
                <a:gd name="T35" fmla="*/ 0 h 1575"/>
                <a:gd name="T36" fmla="*/ 0 w 73"/>
                <a:gd name="T37" fmla="*/ 0 h 1575"/>
                <a:gd name="T38" fmla="*/ 0 w 73"/>
                <a:gd name="T39" fmla="*/ 0 h 1575"/>
                <a:gd name="T40" fmla="*/ 0 w 73"/>
                <a:gd name="T41" fmla="*/ 0 h 1575"/>
                <a:gd name="T42" fmla="*/ 0 w 73"/>
                <a:gd name="T43" fmla="*/ 0 h 1575"/>
                <a:gd name="T44" fmla="*/ 0 w 73"/>
                <a:gd name="T45" fmla="*/ 0 h 1575"/>
                <a:gd name="T46" fmla="*/ 0 w 73"/>
                <a:gd name="T47" fmla="*/ 0 h 1575"/>
                <a:gd name="T48" fmla="*/ 0 w 73"/>
                <a:gd name="T49" fmla="*/ 0 h 15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"/>
                <a:gd name="T76" fmla="*/ 0 h 1575"/>
                <a:gd name="T77" fmla="*/ 73 w 73"/>
                <a:gd name="T78" fmla="*/ 1575 h 15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" h="1575">
                  <a:moveTo>
                    <a:pt x="27" y="13"/>
                  </a:moveTo>
                  <a:lnTo>
                    <a:pt x="29" y="8"/>
                  </a:lnTo>
                  <a:lnTo>
                    <a:pt x="34" y="3"/>
                  </a:lnTo>
                  <a:lnTo>
                    <a:pt x="41" y="1"/>
                  </a:lnTo>
                  <a:lnTo>
                    <a:pt x="50" y="0"/>
                  </a:lnTo>
                  <a:lnTo>
                    <a:pt x="58" y="1"/>
                  </a:lnTo>
                  <a:lnTo>
                    <a:pt x="65" y="3"/>
                  </a:lnTo>
                  <a:lnTo>
                    <a:pt x="71" y="8"/>
                  </a:lnTo>
                  <a:lnTo>
                    <a:pt x="73" y="13"/>
                  </a:lnTo>
                  <a:lnTo>
                    <a:pt x="67" y="304"/>
                  </a:lnTo>
                  <a:lnTo>
                    <a:pt x="63" y="529"/>
                  </a:lnTo>
                  <a:lnTo>
                    <a:pt x="56" y="883"/>
                  </a:lnTo>
                  <a:lnTo>
                    <a:pt x="44" y="1561"/>
                  </a:lnTo>
                  <a:lnTo>
                    <a:pt x="42" y="1567"/>
                  </a:lnTo>
                  <a:lnTo>
                    <a:pt x="37" y="1572"/>
                  </a:lnTo>
                  <a:lnTo>
                    <a:pt x="30" y="1575"/>
                  </a:lnTo>
                  <a:lnTo>
                    <a:pt x="23" y="1575"/>
                  </a:lnTo>
                  <a:lnTo>
                    <a:pt x="15" y="1574"/>
                  </a:lnTo>
                  <a:lnTo>
                    <a:pt x="8" y="1571"/>
                  </a:lnTo>
                  <a:lnTo>
                    <a:pt x="2" y="1566"/>
                  </a:lnTo>
                  <a:lnTo>
                    <a:pt x="0" y="1561"/>
                  </a:lnTo>
                  <a:lnTo>
                    <a:pt x="5" y="1270"/>
                  </a:lnTo>
                  <a:lnTo>
                    <a:pt x="10" y="1045"/>
                  </a:lnTo>
                  <a:lnTo>
                    <a:pt x="16" y="691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6166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65" name="Freeform 22"/>
            <p:cNvSpPr>
              <a:spLocks/>
            </p:cNvSpPr>
            <p:nvPr/>
          </p:nvSpPr>
          <p:spPr bwMode="auto">
            <a:xfrm>
              <a:off x="3781" y="1902"/>
              <a:ext cx="7" cy="123"/>
            </a:xfrm>
            <a:custGeom>
              <a:avLst/>
              <a:gdLst>
                <a:gd name="T0" fmla="*/ 0 w 63"/>
                <a:gd name="T1" fmla="*/ 0 h 1466"/>
                <a:gd name="T2" fmla="*/ 0 w 63"/>
                <a:gd name="T3" fmla="*/ 0 h 1466"/>
                <a:gd name="T4" fmla="*/ 0 w 63"/>
                <a:gd name="T5" fmla="*/ 0 h 1466"/>
                <a:gd name="T6" fmla="*/ 0 w 63"/>
                <a:gd name="T7" fmla="*/ 0 h 1466"/>
                <a:gd name="T8" fmla="*/ 0 w 63"/>
                <a:gd name="T9" fmla="*/ 0 h 1466"/>
                <a:gd name="T10" fmla="*/ 0 w 63"/>
                <a:gd name="T11" fmla="*/ 0 h 1466"/>
                <a:gd name="T12" fmla="*/ 0 w 63"/>
                <a:gd name="T13" fmla="*/ 0 h 1466"/>
                <a:gd name="T14" fmla="*/ 0 w 63"/>
                <a:gd name="T15" fmla="*/ 0 h 1466"/>
                <a:gd name="T16" fmla="*/ 0 w 63"/>
                <a:gd name="T17" fmla="*/ 0 h 1466"/>
                <a:gd name="T18" fmla="*/ 0 w 63"/>
                <a:gd name="T19" fmla="*/ 0 h 1466"/>
                <a:gd name="T20" fmla="*/ 0 w 63"/>
                <a:gd name="T21" fmla="*/ 0 h 1466"/>
                <a:gd name="T22" fmla="*/ 0 w 63"/>
                <a:gd name="T23" fmla="*/ 0 h 1466"/>
                <a:gd name="T24" fmla="*/ 0 w 63"/>
                <a:gd name="T25" fmla="*/ 0 h 1466"/>
                <a:gd name="T26" fmla="*/ 0 w 63"/>
                <a:gd name="T27" fmla="*/ 0 h 1466"/>
                <a:gd name="T28" fmla="*/ 0 w 63"/>
                <a:gd name="T29" fmla="*/ 0 h 1466"/>
                <a:gd name="T30" fmla="*/ 0 w 63"/>
                <a:gd name="T31" fmla="*/ 0 h 1466"/>
                <a:gd name="T32" fmla="*/ 0 w 63"/>
                <a:gd name="T33" fmla="*/ 0 h 1466"/>
                <a:gd name="T34" fmla="*/ 0 w 63"/>
                <a:gd name="T35" fmla="*/ 0 h 1466"/>
                <a:gd name="T36" fmla="*/ 0 w 63"/>
                <a:gd name="T37" fmla="*/ 0 h 1466"/>
                <a:gd name="T38" fmla="*/ 0 w 63"/>
                <a:gd name="T39" fmla="*/ 0 h 1466"/>
                <a:gd name="T40" fmla="*/ 0 w 63"/>
                <a:gd name="T41" fmla="*/ 0 h 1466"/>
                <a:gd name="T42" fmla="*/ 0 w 63"/>
                <a:gd name="T43" fmla="*/ 0 h 1466"/>
                <a:gd name="T44" fmla="*/ 0 w 63"/>
                <a:gd name="T45" fmla="*/ 0 h 1466"/>
                <a:gd name="T46" fmla="*/ 0 w 63"/>
                <a:gd name="T47" fmla="*/ 0 h 1466"/>
                <a:gd name="T48" fmla="*/ 0 w 63"/>
                <a:gd name="T49" fmla="*/ 0 h 146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466"/>
                <a:gd name="T77" fmla="*/ 63 w 63"/>
                <a:gd name="T78" fmla="*/ 1466 h 146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466">
                  <a:moveTo>
                    <a:pt x="25" y="12"/>
                  </a:moveTo>
                  <a:lnTo>
                    <a:pt x="27" y="7"/>
                  </a:lnTo>
                  <a:lnTo>
                    <a:pt x="31" y="2"/>
                  </a:lnTo>
                  <a:lnTo>
                    <a:pt x="37" y="0"/>
                  </a:lnTo>
                  <a:lnTo>
                    <a:pt x="44" y="0"/>
                  </a:lnTo>
                  <a:lnTo>
                    <a:pt x="51" y="1"/>
                  </a:lnTo>
                  <a:lnTo>
                    <a:pt x="57" y="3"/>
                  </a:lnTo>
                  <a:lnTo>
                    <a:pt x="61" y="7"/>
                  </a:lnTo>
                  <a:lnTo>
                    <a:pt x="63" y="12"/>
                  </a:lnTo>
                  <a:lnTo>
                    <a:pt x="59" y="282"/>
                  </a:lnTo>
                  <a:lnTo>
                    <a:pt x="56" y="493"/>
                  </a:lnTo>
                  <a:lnTo>
                    <a:pt x="51" y="823"/>
                  </a:lnTo>
                  <a:lnTo>
                    <a:pt x="40" y="1454"/>
                  </a:lnTo>
                  <a:lnTo>
                    <a:pt x="38" y="1459"/>
                  </a:lnTo>
                  <a:lnTo>
                    <a:pt x="34" y="1463"/>
                  </a:lnTo>
                  <a:lnTo>
                    <a:pt x="28" y="1465"/>
                  </a:lnTo>
                  <a:lnTo>
                    <a:pt x="21" y="1466"/>
                  </a:lnTo>
                  <a:lnTo>
                    <a:pt x="13" y="1465"/>
                  </a:lnTo>
                  <a:lnTo>
                    <a:pt x="7" y="1462"/>
                  </a:lnTo>
                  <a:lnTo>
                    <a:pt x="3" y="1459"/>
                  </a:lnTo>
                  <a:lnTo>
                    <a:pt x="0" y="1454"/>
                  </a:lnTo>
                  <a:lnTo>
                    <a:pt x="5" y="1182"/>
                  </a:lnTo>
                  <a:lnTo>
                    <a:pt x="9" y="972"/>
                  </a:lnTo>
                  <a:lnTo>
                    <a:pt x="14" y="642"/>
                  </a:lnTo>
                  <a:lnTo>
                    <a:pt x="25" y="12"/>
                  </a:lnTo>
                  <a:close/>
                </a:path>
              </a:pathLst>
            </a:custGeom>
            <a:solidFill>
              <a:srgbClr val="78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66" name="Freeform 23"/>
            <p:cNvSpPr>
              <a:spLocks/>
            </p:cNvSpPr>
            <p:nvPr/>
          </p:nvSpPr>
          <p:spPr bwMode="auto">
            <a:xfrm>
              <a:off x="3782" y="1902"/>
              <a:ext cx="6" cy="113"/>
            </a:xfrm>
            <a:custGeom>
              <a:avLst/>
              <a:gdLst>
                <a:gd name="T0" fmla="*/ 0 w 55"/>
                <a:gd name="T1" fmla="*/ 0 h 1357"/>
                <a:gd name="T2" fmla="*/ 0 w 55"/>
                <a:gd name="T3" fmla="*/ 0 h 1357"/>
                <a:gd name="T4" fmla="*/ 0 w 55"/>
                <a:gd name="T5" fmla="*/ 0 h 1357"/>
                <a:gd name="T6" fmla="*/ 0 w 55"/>
                <a:gd name="T7" fmla="*/ 0 h 1357"/>
                <a:gd name="T8" fmla="*/ 0 w 55"/>
                <a:gd name="T9" fmla="*/ 0 h 1357"/>
                <a:gd name="T10" fmla="*/ 0 w 55"/>
                <a:gd name="T11" fmla="*/ 0 h 1357"/>
                <a:gd name="T12" fmla="*/ 0 w 55"/>
                <a:gd name="T13" fmla="*/ 0 h 1357"/>
                <a:gd name="T14" fmla="*/ 0 w 55"/>
                <a:gd name="T15" fmla="*/ 0 h 1357"/>
                <a:gd name="T16" fmla="*/ 0 w 55"/>
                <a:gd name="T17" fmla="*/ 0 h 1357"/>
                <a:gd name="T18" fmla="*/ 0 w 55"/>
                <a:gd name="T19" fmla="*/ 0 h 1357"/>
                <a:gd name="T20" fmla="*/ 0 w 55"/>
                <a:gd name="T21" fmla="*/ 0 h 1357"/>
                <a:gd name="T22" fmla="*/ 0 w 55"/>
                <a:gd name="T23" fmla="*/ 0 h 1357"/>
                <a:gd name="T24" fmla="*/ 0 w 55"/>
                <a:gd name="T25" fmla="*/ 0 h 1357"/>
                <a:gd name="T26" fmla="*/ 0 w 55"/>
                <a:gd name="T27" fmla="*/ 0 h 1357"/>
                <a:gd name="T28" fmla="*/ 0 w 55"/>
                <a:gd name="T29" fmla="*/ 0 h 1357"/>
                <a:gd name="T30" fmla="*/ 0 w 55"/>
                <a:gd name="T31" fmla="*/ 0 h 1357"/>
                <a:gd name="T32" fmla="*/ 0 w 55"/>
                <a:gd name="T33" fmla="*/ 0 h 1357"/>
                <a:gd name="T34" fmla="*/ 0 w 55"/>
                <a:gd name="T35" fmla="*/ 0 h 1357"/>
                <a:gd name="T36" fmla="*/ 0 w 55"/>
                <a:gd name="T37" fmla="*/ 0 h 1357"/>
                <a:gd name="T38" fmla="*/ 0 w 55"/>
                <a:gd name="T39" fmla="*/ 0 h 1357"/>
                <a:gd name="T40" fmla="*/ 0 w 55"/>
                <a:gd name="T41" fmla="*/ 0 h 1357"/>
                <a:gd name="T42" fmla="*/ 0 w 55"/>
                <a:gd name="T43" fmla="*/ 0 h 1357"/>
                <a:gd name="T44" fmla="*/ 0 w 55"/>
                <a:gd name="T45" fmla="*/ 0 h 1357"/>
                <a:gd name="T46" fmla="*/ 0 w 55"/>
                <a:gd name="T47" fmla="*/ 0 h 1357"/>
                <a:gd name="T48" fmla="*/ 0 w 55"/>
                <a:gd name="T49" fmla="*/ 0 h 13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5"/>
                <a:gd name="T76" fmla="*/ 0 h 1357"/>
                <a:gd name="T77" fmla="*/ 55 w 55"/>
                <a:gd name="T78" fmla="*/ 1357 h 135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5" h="1357">
                  <a:moveTo>
                    <a:pt x="24" y="12"/>
                  </a:moveTo>
                  <a:lnTo>
                    <a:pt x="25" y="7"/>
                  </a:lnTo>
                  <a:lnTo>
                    <a:pt x="28" y="2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lnTo>
                    <a:pt x="50" y="3"/>
                  </a:lnTo>
                  <a:lnTo>
                    <a:pt x="54" y="7"/>
                  </a:lnTo>
                  <a:lnTo>
                    <a:pt x="55" y="12"/>
                  </a:lnTo>
                  <a:lnTo>
                    <a:pt x="51" y="262"/>
                  </a:lnTo>
                  <a:lnTo>
                    <a:pt x="48" y="457"/>
                  </a:lnTo>
                  <a:lnTo>
                    <a:pt x="42" y="762"/>
                  </a:lnTo>
                  <a:lnTo>
                    <a:pt x="31" y="1345"/>
                  </a:lnTo>
                  <a:lnTo>
                    <a:pt x="30" y="1350"/>
                  </a:lnTo>
                  <a:lnTo>
                    <a:pt x="26" y="1354"/>
                  </a:lnTo>
                  <a:lnTo>
                    <a:pt x="21" y="1356"/>
                  </a:lnTo>
                  <a:lnTo>
                    <a:pt x="16" y="1357"/>
                  </a:lnTo>
                  <a:lnTo>
                    <a:pt x="10" y="1356"/>
                  </a:lnTo>
                  <a:lnTo>
                    <a:pt x="5" y="1353"/>
                  </a:lnTo>
                  <a:lnTo>
                    <a:pt x="1" y="1350"/>
                  </a:lnTo>
                  <a:lnTo>
                    <a:pt x="0" y="1345"/>
                  </a:lnTo>
                  <a:lnTo>
                    <a:pt x="4" y="1094"/>
                  </a:lnTo>
                  <a:lnTo>
                    <a:pt x="8" y="900"/>
                  </a:lnTo>
                  <a:lnTo>
                    <a:pt x="13" y="595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8A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67" name="Freeform 24"/>
            <p:cNvSpPr>
              <a:spLocks/>
            </p:cNvSpPr>
            <p:nvPr/>
          </p:nvSpPr>
          <p:spPr bwMode="auto">
            <a:xfrm>
              <a:off x="3782" y="1902"/>
              <a:ext cx="5" cy="104"/>
            </a:xfrm>
            <a:custGeom>
              <a:avLst/>
              <a:gdLst>
                <a:gd name="T0" fmla="*/ 0 w 48"/>
                <a:gd name="T1" fmla="*/ 0 h 1248"/>
                <a:gd name="T2" fmla="*/ 0 w 48"/>
                <a:gd name="T3" fmla="*/ 0 h 1248"/>
                <a:gd name="T4" fmla="*/ 0 w 48"/>
                <a:gd name="T5" fmla="*/ 0 h 1248"/>
                <a:gd name="T6" fmla="*/ 0 w 48"/>
                <a:gd name="T7" fmla="*/ 0 h 1248"/>
                <a:gd name="T8" fmla="*/ 0 w 48"/>
                <a:gd name="T9" fmla="*/ 0 h 1248"/>
                <a:gd name="T10" fmla="*/ 0 w 48"/>
                <a:gd name="T11" fmla="*/ 0 h 1248"/>
                <a:gd name="T12" fmla="*/ 0 w 48"/>
                <a:gd name="T13" fmla="*/ 0 h 1248"/>
                <a:gd name="T14" fmla="*/ 0 w 48"/>
                <a:gd name="T15" fmla="*/ 0 h 1248"/>
                <a:gd name="T16" fmla="*/ 0 w 48"/>
                <a:gd name="T17" fmla="*/ 0 h 1248"/>
                <a:gd name="T18" fmla="*/ 0 w 48"/>
                <a:gd name="T19" fmla="*/ 0 h 1248"/>
                <a:gd name="T20" fmla="*/ 0 w 48"/>
                <a:gd name="T21" fmla="*/ 0 h 1248"/>
                <a:gd name="T22" fmla="*/ 0 w 48"/>
                <a:gd name="T23" fmla="*/ 0 h 1248"/>
                <a:gd name="T24" fmla="*/ 0 w 48"/>
                <a:gd name="T25" fmla="*/ 0 h 1248"/>
                <a:gd name="T26" fmla="*/ 0 w 48"/>
                <a:gd name="T27" fmla="*/ 0 h 1248"/>
                <a:gd name="T28" fmla="*/ 0 w 48"/>
                <a:gd name="T29" fmla="*/ 0 h 1248"/>
                <a:gd name="T30" fmla="*/ 0 w 48"/>
                <a:gd name="T31" fmla="*/ 0 h 1248"/>
                <a:gd name="T32" fmla="*/ 0 w 48"/>
                <a:gd name="T33" fmla="*/ 0 h 12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1248"/>
                <a:gd name="T53" fmla="*/ 48 w 48"/>
                <a:gd name="T54" fmla="*/ 1248 h 12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1248">
                  <a:moveTo>
                    <a:pt x="21" y="10"/>
                  </a:moveTo>
                  <a:lnTo>
                    <a:pt x="25" y="2"/>
                  </a:lnTo>
                  <a:lnTo>
                    <a:pt x="35" y="0"/>
                  </a:lnTo>
                  <a:lnTo>
                    <a:pt x="44" y="3"/>
                  </a:lnTo>
                  <a:lnTo>
                    <a:pt x="48" y="12"/>
                  </a:lnTo>
                  <a:lnTo>
                    <a:pt x="44" y="242"/>
                  </a:lnTo>
                  <a:lnTo>
                    <a:pt x="40" y="421"/>
                  </a:lnTo>
                  <a:lnTo>
                    <a:pt x="35" y="701"/>
                  </a:lnTo>
                  <a:lnTo>
                    <a:pt x="26" y="1238"/>
                  </a:lnTo>
                  <a:lnTo>
                    <a:pt x="22" y="1246"/>
                  </a:lnTo>
                  <a:lnTo>
                    <a:pt x="13" y="1248"/>
                  </a:lnTo>
                  <a:lnTo>
                    <a:pt x="4" y="1245"/>
                  </a:lnTo>
                  <a:lnTo>
                    <a:pt x="0" y="1236"/>
                  </a:lnTo>
                  <a:lnTo>
                    <a:pt x="4" y="1006"/>
                  </a:lnTo>
                  <a:lnTo>
                    <a:pt x="7" y="827"/>
                  </a:lnTo>
                  <a:lnTo>
                    <a:pt x="12" y="547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A1A6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68" name="Freeform 25"/>
            <p:cNvSpPr>
              <a:spLocks/>
            </p:cNvSpPr>
            <p:nvPr/>
          </p:nvSpPr>
          <p:spPr bwMode="auto">
            <a:xfrm>
              <a:off x="3783" y="1902"/>
              <a:ext cx="4" cy="95"/>
            </a:xfrm>
            <a:custGeom>
              <a:avLst/>
              <a:gdLst>
                <a:gd name="T0" fmla="*/ 0 w 38"/>
                <a:gd name="T1" fmla="*/ 0 h 1139"/>
                <a:gd name="T2" fmla="*/ 0 w 38"/>
                <a:gd name="T3" fmla="*/ 0 h 1139"/>
                <a:gd name="T4" fmla="*/ 0 w 38"/>
                <a:gd name="T5" fmla="*/ 0 h 1139"/>
                <a:gd name="T6" fmla="*/ 0 w 38"/>
                <a:gd name="T7" fmla="*/ 0 h 1139"/>
                <a:gd name="T8" fmla="*/ 0 w 38"/>
                <a:gd name="T9" fmla="*/ 0 h 1139"/>
                <a:gd name="T10" fmla="*/ 0 w 38"/>
                <a:gd name="T11" fmla="*/ 0 h 1139"/>
                <a:gd name="T12" fmla="*/ 0 w 38"/>
                <a:gd name="T13" fmla="*/ 0 h 1139"/>
                <a:gd name="T14" fmla="*/ 0 w 38"/>
                <a:gd name="T15" fmla="*/ 0 h 1139"/>
                <a:gd name="T16" fmla="*/ 0 w 38"/>
                <a:gd name="T17" fmla="*/ 0 h 1139"/>
                <a:gd name="T18" fmla="*/ 0 w 38"/>
                <a:gd name="T19" fmla="*/ 0 h 1139"/>
                <a:gd name="T20" fmla="*/ 0 w 38"/>
                <a:gd name="T21" fmla="*/ 0 h 1139"/>
                <a:gd name="T22" fmla="*/ 0 w 38"/>
                <a:gd name="T23" fmla="*/ 0 h 1139"/>
                <a:gd name="T24" fmla="*/ 0 w 38"/>
                <a:gd name="T25" fmla="*/ 0 h 1139"/>
                <a:gd name="T26" fmla="*/ 0 w 38"/>
                <a:gd name="T27" fmla="*/ 0 h 1139"/>
                <a:gd name="T28" fmla="*/ 0 w 38"/>
                <a:gd name="T29" fmla="*/ 0 h 1139"/>
                <a:gd name="T30" fmla="*/ 0 w 38"/>
                <a:gd name="T31" fmla="*/ 0 h 1139"/>
                <a:gd name="T32" fmla="*/ 0 w 38"/>
                <a:gd name="T33" fmla="*/ 0 h 11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1139"/>
                <a:gd name="T53" fmla="*/ 38 w 38"/>
                <a:gd name="T54" fmla="*/ 1139 h 11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1139">
                  <a:moveTo>
                    <a:pt x="19" y="10"/>
                  </a:moveTo>
                  <a:lnTo>
                    <a:pt x="22" y="2"/>
                  </a:lnTo>
                  <a:lnTo>
                    <a:pt x="29" y="0"/>
                  </a:lnTo>
                  <a:lnTo>
                    <a:pt x="36" y="3"/>
                  </a:lnTo>
                  <a:lnTo>
                    <a:pt x="38" y="12"/>
                  </a:lnTo>
                  <a:lnTo>
                    <a:pt x="35" y="221"/>
                  </a:lnTo>
                  <a:lnTo>
                    <a:pt x="33" y="383"/>
                  </a:lnTo>
                  <a:lnTo>
                    <a:pt x="28" y="640"/>
                  </a:lnTo>
                  <a:lnTo>
                    <a:pt x="19" y="1130"/>
                  </a:lnTo>
                  <a:lnTo>
                    <a:pt x="16" y="1137"/>
                  </a:lnTo>
                  <a:lnTo>
                    <a:pt x="10" y="1139"/>
                  </a:lnTo>
                  <a:lnTo>
                    <a:pt x="3" y="1137"/>
                  </a:lnTo>
                  <a:lnTo>
                    <a:pt x="0" y="1130"/>
                  </a:lnTo>
                  <a:lnTo>
                    <a:pt x="4" y="920"/>
                  </a:lnTo>
                  <a:lnTo>
                    <a:pt x="7" y="756"/>
                  </a:lnTo>
                  <a:lnTo>
                    <a:pt x="11" y="499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B2BAB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69" name="Freeform 26"/>
            <p:cNvSpPr>
              <a:spLocks/>
            </p:cNvSpPr>
            <p:nvPr/>
          </p:nvSpPr>
          <p:spPr bwMode="auto">
            <a:xfrm>
              <a:off x="3783" y="1902"/>
              <a:ext cx="4" cy="86"/>
            </a:xfrm>
            <a:custGeom>
              <a:avLst/>
              <a:gdLst>
                <a:gd name="T0" fmla="*/ 0 w 31"/>
                <a:gd name="T1" fmla="*/ 0 h 1031"/>
                <a:gd name="T2" fmla="*/ 0 w 31"/>
                <a:gd name="T3" fmla="*/ 0 h 1031"/>
                <a:gd name="T4" fmla="*/ 0 w 31"/>
                <a:gd name="T5" fmla="*/ 0 h 1031"/>
                <a:gd name="T6" fmla="*/ 0 w 31"/>
                <a:gd name="T7" fmla="*/ 0 h 1031"/>
                <a:gd name="T8" fmla="*/ 0 w 31"/>
                <a:gd name="T9" fmla="*/ 0 h 1031"/>
                <a:gd name="T10" fmla="*/ 0 w 31"/>
                <a:gd name="T11" fmla="*/ 0 h 1031"/>
                <a:gd name="T12" fmla="*/ 0 w 31"/>
                <a:gd name="T13" fmla="*/ 0 h 1031"/>
                <a:gd name="T14" fmla="*/ 0 w 31"/>
                <a:gd name="T15" fmla="*/ 0 h 1031"/>
                <a:gd name="T16" fmla="*/ 0 w 31"/>
                <a:gd name="T17" fmla="*/ 0 h 1031"/>
                <a:gd name="T18" fmla="*/ 0 w 31"/>
                <a:gd name="T19" fmla="*/ 0 h 1031"/>
                <a:gd name="T20" fmla="*/ 0 w 31"/>
                <a:gd name="T21" fmla="*/ 0 h 10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"/>
                <a:gd name="T34" fmla="*/ 0 h 1031"/>
                <a:gd name="T35" fmla="*/ 31 w 31"/>
                <a:gd name="T36" fmla="*/ 1031 h 10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" h="1031">
                  <a:moveTo>
                    <a:pt x="17" y="10"/>
                  </a:moveTo>
                  <a:lnTo>
                    <a:pt x="19" y="2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31" y="10"/>
                  </a:lnTo>
                  <a:lnTo>
                    <a:pt x="15" y="1023"/>
                  </a:lnTo>
                  <a:lnTo>
                    <a:pt x="13" y="1029"/>
                  </a:lnTo>
                  <a:lnTo>
                    <a:pt x="8" y="1031"/>
                  </a:lnTo>
                  <a:lnTo>
                    <a:pt x="2" y="1029"/>
                  </a:lnTo>
                  <a:lnTo>
                    <a:pt x="0" y="1023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70" name="Freeform 27"/>
            <p:cNvSpPr>
              <a:spLocks/>
            </p:cNvSpPr>
            <p:nvPr/>
          </p:nvSpPr>
          <p:spPr bwMode="auto">
            <a:xfrm>
              <a:off x="3782" y="1920"/>
              <a:ext cx="1" cy="1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0 w 12"/>
                <a:gd name="T5" fmla="*/ 0 h 12"/>
                <a:gd name="T6" fmla="*/ 0 w 12"/>
                <a:gd name="T7" fmla="*/ 0 h 12"/>
                <a:gd name="T8" fmla="*/ 0 w 12"/>
                <a:gd name="T9" fmla="*/ 0 h 12"/>
                <a:gd name="T10" fmla="*/ 0 w 12"/>
                <a:gd name="T11" fmla="*/ 0 h 12"/>
                <a:gd name="T12" fmla="*/ 0 w 12"/>
                <a:gd name="T13" fmla="*/ 0 h 12"/>
                <a:gd name="T14" fmla="*/ 0 w 12"/>
                <a:gd name="T15" fmla="*/ 0 h 12"/>
                <a:gd name="T16" fmla="*/ 0 w 12"/>
                <a:gd name="T17" fmla="*/ 0 h 12"/>
                <a:gd name="T18" fmla="*/ 0 w 12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2"/>
                <a:gd name="T32" fmla="*/ 12 w 12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2">
                  <a:moveTo>
                    <a:pt x="6" y="0"/>
                  </a:moveTo>
                  <a:lnTo>
                    <a:pt x="4" y="1"/>
                  </a:lnTo>
                  <a:lnTo>
                    <a:pt x="0" y="8"/>
                  </a:lnTo>
                  <a:lnTo>
                    <a:pt x="9" y="12"/>
                  </a:lnTo>
                  <a:lnTo>
                    <a:pt x="12" y="5"/>
                  </a:lnTo>
                  <a:lnTo>
                    <a:pt x="10" y="6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71" name="Freeform 28"/>
            <p:cNvSpPr>
              <a:spLocks/>
            </p:cNvSpPr>
            <p:nvPr/>
          </p:nvSpPr>
          <p:spPr bwMode="auto">
            <a:xfrm>
              <a:off x="3782" y="1919"/>
              <a:ext cx="1" cy="1"/>
            </a:xfrm>
            <a:custGeom>
              <a:avLst/>
              <a:gdLst>
                <a:gd name="T0" fmla="*/ 0 w 12"/>
                <a:gd name="T1" fmla="*/ 0 h 13"/>
                <a:gd name="T2" fmla="*/ 0 w 12"/>
                <a:gd name="T3" fmla="*/ 0 h 13"/>
                <a:gd name="T4" fmla="*/ 0 w 12"/>
                <a:gd name="T5" fmla="*/ 0 h 13"/>
                <a:gd name="T6" fmla="*/ 0 w 12"/>
                <a:gd name="T7" fmla="*/ 0 h 13"/>
                <a:gd name="T8" fmla="*/ 0 w 12"/>
                <a:gd name="T9" fmla="*/ 0 h 13"/>
                <a:gd name="T10" fmla="*/ 0 w 12"/>
                <a:gd name="T11" fmla="*/ 0 h 13"/>
                <a:gd name="T12" fmla="*/ 0 w 12"/>
                <a:gd name="T13" fmla="*/ 0 h 13"/>
                <a:gd name="T14" fmla="*/ 0 w 12"/>
                <a:gd name="T15" fmla="*/ 0 h 13"/>
                <a:gd name="T16" fmla="*/ 0 w 12"/>
                <a:gd name="T17" fmla="*/ 0 h 13"/>
                <a:gd name="T18" fmla="*/ 0 w 12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3"/>
                <a:gd name="T32" fmla="*/ 12 w 12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3">
                  <a:moveTo>
                    <a:pt x="9" y="0"/>
                  </a:moveTo>
                  <a:lnTo>
                    <a:pt x="8" y="1"/>
                  </a:lnTo>
                  <a:lnTo>
                    <a:pt x="0" y="7"/>
                  </a:lnTo>
                  <a:lnTo>
                    <a:pt x="4" y="13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72" name="Freeform 29"/>
            <p:cNvSpPr>
              <a:spLocks/>
            </p:cNvSpPr>
            <p:nvPr/>
          </p:nvSpPr>
          <p:spPr bwMode="auto">
            <a:xfrm>
              <a:off x="3783" y="1919"/>
              <a:ext cx="1" cy="1"/>
            </a:xfrm>
            <a:custGeom>
              <a:avLst/>
              <a:gdLst>
                <a:gd name="T0" fmla="*/ 0 w 13"/>
                <a:gd name="T1" fmla="*/ 0 h 12"/>
                <a:gd name="T2" fmla="*/ 0 w 13"/>
                <a:gd name="T3" fmla="*/ 0 h 12"/>
                <a:gd name="T4" fmla="*/ 0 w 13"/>
                <a:gd name="T5" fmla="*/ 0 h 12"/>
                <a:gd name="T6" fmla="*/ 0 w 13"/>
                <a:gd name="T7" fmla="*/ 0 h 12"/>
                <a:gd name="T8" fmla="*/ 0 w 13"/>
                <a:gd name="T9" fmla="*/ 0 h 12"/>
                <a:gd name="T10" fmla="*/ 0 w 13"/>
                <a:gd name="T11" fmla="*/ 0 h 12"/>
                <a:gd name="T12" fmla="*/ 0 w 13"/>
                <a:gd name="T13" fmla="*/ 0 h 12"/>
                <a:gd name="T14" fmla="*/ 0 w 13"/>
                <a:gd name="T15" fmla="*/ 0 h 12"/>
                <a:gd name="T16" fmla="*/ 0 w 13"/>
                <a:gd name="T17" fmla="*/ 0 h 12"/>
                <a:gd name="T18" fmla="*/ 0 w 13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2"/>
                <a:gd name="T32" fmla="*/ 13 w 13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2">
                  <a:moveTo>
                    <a:pt x="12" y="0"/>
                  </a:moveTo>
                  <a:lnTo>
                    <a:pt x="11" y="0"/>
                  </a:lnTo>
                  <a:lnTo>
                    <a:pt x="0" y="3"/>
                  </a:lnTo>
                  <a:lnTo>
                    <a:pt x="2" y="12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73" name="Freeform 30"/>
            <p:cNvSpPr>
              <a:spLocks/>
            </p:cNvSpPr>
            <p:nvPr/>
          </p:nvSpPr>
          <p:spPr bwMode="auto">
            <a:xfrm>
              <a:off x="3784" y="1919"/>
              <a:ext cx="2" cy="1"/>
            </a:xfrm>
            <a:custGeom>
              <a:avLst/>
              <a:gdLst>
                <a:gd name="T0" fmla="*/ 0 w 13"/>
                <a:gd name="T1" fmla="*/ 0 h 9"/>
                <a:gd name="T2" fmla="*/ 0 w 13"/>
                <a:gd name="T3" fmla="*/ 0 h 9"/>
                <a:gd name="T4" fmla="*/ 0 w 13"/>
                <a:gd name="T5" fmla="*/ 0 h 9"/>
                <a:gd name="T6" fmla="*/ 0 w 13"/>
                <a:gd name="T7" fmla="*/ 0 h 9"/>
                <a:gd name="T8" fmla="*/ 0 w 13"/>
                <a:gd name="T9" fmla="*/ 0 h 9"/>
                <a:gd name="T10" fmla="*/ 0 w 13"/>
                <a:gd name="T11" fmla="*/ 0 h 9"/>
                <a:gd name="T12" fmla="*/ 0 w 13"/>
                <a:gd name="T13" fmla="*/ 0 h 9"/>
                <a:gd name="T14" fmla="*/ 0 w 13"/>
                <a:gd name="T15" fmla="*/ 0 h 9"/>
                <a:gd name="T16" fmla="*/ 0 w 13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9"/>
                <a:gd name="T29" fmla="*/ 13 w 13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9">
                  <a:moveTo>
                    <a:pt x="13" y="0"/>
                  </a:moveTo>
                  <a:lnTo>
                    <a:pt x="13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13" y="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74" name="Freeform 31"/>
            <p:cNvSpPr>
              <a:spLocks/>
            </p:cNvSpPr>
            <p:nvPr/>
          </p:nvSpPr>
          <p:spPr bwMode="auto">
            <a:xfrm>
              <a:off x="3786" y="1919"/>
              <a:ext cx="1" cy="1"/>
            </a:xfrm>
            <a:custGeom>
              <a:avLst/>
              <a:gdLst>
                <a:gd name="T0" fmla="*/ 0 w 14"/>
                <a:gd name="T1" fmla="*/ 0 h 9"/>
                <a:gd name="T2" fmla="*/ 0 w 14"/>
                <a:gd name="T3" fmla="*/ 0 h 9"/>
                <a:gd name="T4" fmla="*/ 0 w 14"/>
                <a:gd name="T5" fmla="*/ 0 h 9"/>
                <a:gd name="T6" fmla="*/ 0 w 14"/>
                <a:gd name="T7" fmla="*/ 0 h 9"/>
                <a:gd name="T8" fmla="*/ 0 w 14"/>
                <a:gd name="T9" fmla="*/ 0 h 9"/>
                <a:gd name="T10" fmla="*/ 0 w 14"/>
                <a:gd name="T11" fmla="*/ 0 h 9"/>
                <a:gd name="T12" fmla="*/ 0 w 14"/>
                <a:gd name="T13" fmla="*/ 0 h 9"/>
                <a:gd name="T14" fmla="*/ 0 w 14"/>
                <a:gd name="T15" fmla="*/ 0 h 9"/>
                <a:gd name="T16" fmla="*/ 0 w 14"/>
                <a:gd name="T17" fmla="*/ 0 h 9"/>
                <a:gd name="T18" fmla="*/ 0 w 14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9"/>
                <a:gd name="T32" fmla="*/ 14 w 14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9">
                  <a:moveTo>
                    <a:pt x="14" y="1"/>
                  </a:moveTo>
                  <a:lnTo>
                    <a:pt x="13" y="1"/>
                  </a:lnTo>
                  <a:lnTo>
                    <a:pt x="0" y="0"/>
                  </a:lnTo>
                  <a:lnTo>
                    <a:pt x="0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75" name="Freeform 32"/>
            <p:cNvSpPr>
              <a:spLocks/>
            </p:cNvSpPr>
            <p:nvPr/>
          </p:nvSpPr>
          <p:spPr bwMode="auto">
            <a:xfrm>
              <a:off x="3787" y="1919"/>
              <a:ext cx="1" cy="1"/>
            </a:xfrm>
            <a:custGeom>
              <a:avLst/>
              <a:gdLst>
                <a:gd name="T0" fmla="*/ 0 w 16"/>
                <a:gd name="T1" fmla="*/ 0 h 12"/>
                <a:gd name="T2" fmla="*/ 0 w 16"/>
                <a:gd name="T3" fmla="*/ 0 h 12"/>
                <a:gd name="T4" fmla="*/ 0 w 16"/>
                <a:gd name="T5" fmla="*/ 0 h 12"/>
                <a:gd name="T6" fmla="*/ 0 w 16"/>
                <a:gd name="T7" fmla="*/ 0 h 12"/>
                <a:gd name="T8" fmla="*/ 0 w 16"/>
                <a:gd name="T9" fmla="*/ 0 h 12"/>
                <a:gd name="T10" fmla="*/ 0 w 16"/>
                <a:gd name="T11" fmla="*/ 0 h 12"/>
                <a:gd name="T12" fmla="*/ 0 w 16"/>
                <a:gd name="T13" fmla="*/ 0 h 12"/>
                <a:gd name="T14" fmla="*/ 0 w 16"/>
                <a:gd name="T15" fmla="*/ 0 h 12"/>
                <a:gd name="T16" fmla="*/ 0 w 16"/>
                <a:gd name="T17" fmla="*/ 0 h 12"/>
                <a:gd name="T18" fmla="*/ 0 w 16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2"/>
                <a:gd name="T32" fmla="*/ 16 w 16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2">
                  <a:moveTo>
                    <a:pt x="16" y="4"/>
                  </a:moveTo>
                  <a:lnTo>
                    <a:pt x="15" y="3"/>
                  </a:lnTo>
                  <a:lnTo>
                    <a:pt x="2" y="0"/>
                  </a:lnTo>
                  <a:lnTo>
                    <a:pt x="0" y="8"/>
                  </a:lnTo>
                  <a:lnTo>
                    <a:pt x="13" y="12"/>
                  </a:lnTo>
                  <a:lnTo>
                    <a:pt x="12" y="11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76" name="Freeform 33"/>
            <p:cNvSpPr>
              <a:spLocks/>
            </p:cNvSpPr>
            <p:nvPr/>
          </p:nvSpPr>
          <p:spPr bwMode="auto">
            <a:xfrm>
              <a:off x="3788" y="1920"/>
              <a:ext cx="1" cy="1"/>
            </a:xfrm>
            <a:custGeom>
              <a:avLst/>
              <a:gdLst>
                <a:gd name="T0" fmla="*/ 0 w 14"/>
                <a:gd name="T1" fmla="*/ 0 h 12"/>
                <a:gd name="T2" fmla="*/ 0 w 14"/>
                <a:gd name="T3" fmla="*/ 0 h 12"/>
                <a:gd name="T4" fmla="*/ 0 w 14"/>
                <a:gd name="T5" fmla="*/ 0 h 12"/>
                <a:gd name="T6" fmla="*/ 0 w 14"/>
                <a:gd name="T7" fmla="*/ 0 h 12"/>
                <a:gd name="T8" fmla="*/ 0 w 14"/>
                <a:gd name="T9" fmla="*/ 0 h 12"/>
                <a:gd name="T10" fmla="*/ 0 w 14"/>
                <a:gd name="T11" fmla="*/ 0 h 12"/>
                <a:gd name="T12" fmla="*/ 0 w 14"/>
                <a:gd name="T13" fmla="*/ 0 h 12"/>
                <a:gd name="T14" fmla="*/ 0 w 14"/>
                <a:gd name="T15" fmla="*/ 0 h 12"/>
                <a:gd name="T16" fmla="*/ 0 w 14"/>
                <a:gd name="T17" fmla="*/ 0 h 12"/>
                <a:gd name="T18" fmla="*/ 0 w 14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2"/>
                <a:gd name="T32" fmla="*/ 14 w 14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2">
                  <a:moveTo>
                    <a:pt x="14" y="7"/>
                  </a:moveTo>
                  <a:lnTo>
                    <a:pt x="13" y="6"/>
                  </a:lnTo>
                  <a:lnTo>
                    <a:pt x="4" y="0"/>
                  </a:lnTo>
                  <a:lnTo>
                    <a:pt x="0" y="7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77" name="Freeform 34"/>
            <p:cNvSpPr>
              <a:spLocks/>
            </p:cNvSpPr>
            <p:nvPr/>
          </p:nvSpPr>
          <p:spPr bwMode="auto">
            <a:xfrm>
              <a:off x="3789" y="1920"/>
              <a:ext cx="1" cy="1"/>
            </a:xfrm>
            <a:custGeom>
              <a:avLst/>
              <a:gdLst>
                <a:gd name="T0" fmla="*/ 0 w 11"/>
                <a:gd name="T1" fmla="*/ 0 h 11"/>
                <a:gd name="T2" fmla="*/ 0 w 11"/>
                <a:gd name="T3" fmla="*/ 0 h 11"/>
                <a:gd name="T4" fmla="*/ 0 w 11"/>
                <a:gd name="T5" fmla="*/ 0 h 11"/>
                <a:gd name="T6" fmla="*/ 0 w 11"/>
                <a:gd name="T7" fmla="*/ 0 h 11"/>
                <a:gd name="T8" fmla="*/ 0 w 11"/>
                <a:gd name="T9" fmla="*/ 0 h 11"/>
                <a:gd name="T10" fmla="*/ 0 w 1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"/>
                <a:gd name="T19" fmla="*/ 0 h 11"/>
                <a:gd name="T20" fmla="*/ 11 w 1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" h="11">
                  <a:moveTo>
                    <a:pt x="8" y="9"/>
                  </a:moveTo>
                  <a:lnTo>
                    <a:pt x="11" y="7"/>
                  </a:lnTo>
                  <a:lnTo>
                    <a:pt x="6" y="0"/>
                  </a:lnTo>
                  <a:lnTo>
                    <a:pt x="0" y="4"/>
                  </a:lnTo>
                  <a:lnTo>
                    <a:pt x="5" y="11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78" name="Freeform 35"/>
            <p:cNvSpPr>
              <a:spLocks/>
            </p:cNvSpPr>
            <p:nvPr/>
          </p:nvSpPr>
          <p:spPr bwMode="auto">
            <a:xfrm>
              <a:off x="3777" y="1872"/>
              <a:ext cx="19" cy="4"/>
            </a:xfrm>
            <a:custGeom>
              <a:avLst/>
              <a:gdLst>
                <a:gd name="T0" fmla="*/ 0 w 194"/>
                <a:gd name="T1" fmla="*/ 0 h 40"/>
                <a:gd name="T2" fmla="*/ 0 w 194"/>
                <a:gd name="T3" fmla="*/ 0 h 40"/>
                <a:gd name="T4" fmla="*/ 0 w 194"/>
                <a:gd name="T5" fmla="*/ 0 h 40"/>
                <a:gd name="T6" fmla="*/ 0 w 194"/>
                <a:gd name="T7" fmla="*/ 0 h 40"/>
                <a:gd name="T8" fmla="*/ 0 w 194"/>
                <a:gd name="T9" fmla="*/ 0 h 40"/>
                <a:gd name="T10" fmla="*/ 0 w 194"/>
                <a:gd name="T11" fmla="*/ 0 h 40"/>
                <a:gd name="T12" fmla="*/ 0 w 194"/>
                <a:gd name="T13" fmla="*/ 0 h 40"/>
                <a:gd name="T14" fmla="*/ 0 w 194"/>
                <a:gd name="T15" fmla="*/ 0 h 40"/>
                <a:gd name="T16" fmla="*/ 0 w 194"/>
                <a:gd name="T17" fmla="*/ 0 h 40"/>
                <a:gd name="T18" fmla="*/ 0 w 194"/>
                <a:gd name="T19" fmla="*/ 0 h 40"/>
                <a:gd name="T20" fmla="*/ 0 w 194"/>
                <a:gd name="T21" fmla="*/ 0 h 40"/>
                <a:gd name="T22" fmla="*/ 0 w 194"/>
                <a:gd name="T23" fmla="*/ 0 h 40"/>
                <a:gd name="T24" fmla="*/ 0 w 194"/>
                <a:gd name="T25" fmla="*/ 0 h 40"/>
                <a:gd name="T26" fmla="*/ 0 w 194"/>
                <a:gd name="T27" fmla="*/ 0 h 40"/>
                <a:gd name="T28" fmla="*/ 0 w 194"/>
                <a:gd name="T29" fmla="*/ 0 h 40"/>
                <a:gd name="T30" fmla="*/ 0 w 194"/>
                <a:gd name="T31" fmla="*/ 0 h 40"/>
                <a:gd name="T32" fmla="*/ 0 w 194"/>
                <a:gd name="T33" fmla="*/ 0 h 40"/>
                <a:gd name="T34" fmla="*/ 0 w 194"/>
                <a:gd name="T35" fmla="*/ 0 h 40"/>
                <a:gd name="T36" fmla="*/ 0 w 194"/>
                <a:gd name="T37" fmla="*/ 0 h 40"/>
                <a:gd name="T38" fmla="*/ 0 w 194"/>
                <a:gd name="T39" fmla="*/ 0 h 40"/>
                <a:gd name="T40" fmla="*/ 0 w 194"/>
                <a:gd name="T41" fmla="*/ 0 h 40"/>
                <a:gd name="T42" fmla="*/ 0 w 194"/>
                <a:gd name="T43" fmla="*/ 0 h 40"/>
                <a:gd name="T44" fmla="*/ 0 w 194"/>
                <a:gd name="T45" fmla="*/ 0 h 40"/>
                <a:gd name="T46" fmla="*/ 0 w 194"/>
                <a:gd name="T47" fmla="*/ 0 h 40"/>
                <a:gd name="T48" fmla="*/ 0 w 194"/>
                <a:gd name="T49" fmla="*/ 0 h 40"/>
                <a:gd name="T50" fmla="*/ 0 w 194"/>
                <a:gd name="T51" fmla="*/ 0 h 40"/>
                <a:gd name="T52" fmla="*/ 0 w 194"/>
                <a:gd name="T53" fmla="*/ 0 h 40"/>
                <a:gd name="T54" fmla="*/ 0 w 194"/>
                <a:gd name="T55" fmla="*/ 0 h 40"/>
                <a:gd name="T56" fmla="*/ 0 w 194"/>
                <a:gd name="T57" fmla="*/ 0 h 40"/>
                <a:gd name="T58" fmla="*/ 0 w 194"/>
                <a:gd name="T59" fmla="*/ 0 h 40"/>
                <a:gd name="T60" fmla="*/ 0 w 194"/>
                <a:gd name="T61" fmla="*/ 0 h 40"/>
                <a:gd name="T62" fmla="*/ 0 w 194"/>
                <a:gd name="T63" fmla="*/ 0 h 40"/>
                <a:gd name="T64" fmla="*/ 0 w 194"/>
                <a:gd name="T65" fmla="*/ 0 h 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4"/>
                <a:gd name="T100" fmla="*/ 0 h 40"/>
                <a:gd name="T101" fmla="*/ 194 w 194"/>
                <a:gd name="T102" fmla="*/ 40 h 4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4" h="40">
                  <a:moveTo>
                    <a:pt x="96" y="0"/>
                  </a:moveTo>
                  <a:lnTo>
                    <a:pt x="115" y="2"/>
                  </a:lnTo>
                  <a:lnTo>
                    <a:pt x="132" y="5"/>
                  </a:lnTo>
                  <a:lnTo>
                    <a:pt x="148" y="9"/>
                  </a:lnTo>
                  <a:lnTo>
                    <a:pt x="163" y="15"/>
                  </a:lnTo>
                  <a:lnTo>
                    <a:pt x="176" y="21"/>
                  </a:lnTo>
                  <a:lnTo>
                    <a:pt x="186" y="27"/>
                  </a:lnTo>
                  <a:lnTo>
                    <a:pt x="192" y="33"/>
                  </a:lnTo>
                  <a:lnTo>
                    <a:pt x="194" y="40"/>
                  </a:lnTo>
                  <a:lnTo>
                    <a:pt x="186" y="36"/>
                  </a:lnTo>
                  <a:lnTo>
                    <a:pt x="178" y="32"/>
                  </a:lnTo>
                  <a:lnTo>
                    <a:pt x="167" y="29"/>
                  </a:lnTo>
                  <a:lnTo>
                    <a:pt x="156" y="26"/>
                  </a:lnTo>
                  <a:lnTo>
                    <a:pt x="143" y="23"/>
                  </a:lnTo>
                  <a:lnTo>
                    <a:pt x="130" y="21"/>
                  </a:lnTo>
                  <a:lnTo>
                    <a:pt x="114" y="19"/>
                  </a:lnTo>
                  <a:lnTo>
                    <a:pt x="96" y="18"/>
                  </a:lnTo>
                  <a:lnTo>
                    <a:pt x="80" y="18"/>
                  </a:lnTo>
                  <a:lnTo>
                    <a:pt x="66" y="19"/>
                  </a:lnTo>
                  <a:lnTo>
                    <a:pt x="52" y="20"/>
                  </a:lnTo>
                  <a:lnTo>
                    <a:pt x="40" y="22"/>
                  </a:lnTo>
                  <a:lnTo>
                    <a:pt x="29" y="24"/>
                  </a:lnTo>
                  <a:lnTo>
                    <a:pt x="19" y="27"/>
                  </a:lnTo>
                  <a:lnTo>
                    <a:pt x="9" y="31"/>
                  </a:lnTo>
                  <a:lnTo>
                    <a:pt x="0" y="35"/>
                  </a:lnTo>
                  <a:lnTo>
                    <a:pt x="2" y="29"/>
                  </a:lnTo>
                  <a:lnTo>
                    <a:pt x="9" y="23"/>
                  </a:lnTo>
                  <a:lnTo>
                    <a:pt x="18" y="18"/>
                  </a:lnTo>
                  <a:lnTo>
                    <a:pt x="31" y="12"/>
                  </a:lnTo>
                  <a:lnTo>
                    <a:pt x="45" y="7"/>
                  </a:lnTo>
                  <a:lnTo>
                    <a:pt x="62" y="3"/>
                  </a:lnTo>
                  <a:lnTo>
                    <a:pt x="79" y="1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79" name="Freeform 36"/>
            <p:cNvSpPr>
              <a:spLocks/>
            </p:cNvSpPr>
            <p:nvPr/>
          </p:nvSpPr>
          <p:spPr bwMode="auto">
            <a:xfrm>
              <a:off x="3648" y="2082"/>
              <a:ext cx="18" cy="406"/>
            </a:xfrm>
            <a:custGeom>
              <a:avLst/>
              <a:gdLst>
                <a:gd name="T0" fmla="*/ 0 w 183"/>
                <a:gd name="T1" fmla="*/ 0 h 4865"/>
                <a:gd name="T2" fmla="*/ 0 w 183"/>
                <a:gd name="T3" fmla="*/ 0 h 4865"/>
                <a:gd name="T4" fmla="*/ 0 w 183"/>
                <a:gd name="T5" fmla="*/ 0 h 4865"/>
                <a:gd name="T6" fmla="*/ 0 w 183"/>
                <a:gd name="T7" fmla="*/ 0 h 4865"/>
                <a:gd name="T8" fmla="*/ 0 w 183"/>
                <a:gd name="T9" fmla="*/ 0 h 4865"/>
                <a:gd name="T10" fmla="*/ 0 w 183"/>
                <a:gd name="T11" fmla="*/ 0 h 4865"/>
                <a:gd name="T12" fmla="*/ 0 w 183"/>
                <a:gd name="T13" fmla="*/ 0 h 4865"/>
                <a:gd name="T14" fmla="*/ 0 w 183"/>
                <a:gd name="T15" fmla="*/ 0 h 4865"/>
                <a:gd name="T16" fmla="*/ 0 w 183"/>
                <a:gd name="T17" fmla="*/ 0 h 4865"/>
                <a:gd name="T18" fmla="*/ 0 w 183"/>
                <a:gd name="T19" fmla="*/ 0 h 4865"/>
                <a:gd name="T20" fmla="*/ 0 w 183"/>
                <a:gd name="T21" fmla="*/ 0 h 4865"/>
                <a:gd name="T22" fmla="*/ 0 w 183"/>
                <a:gd name="T23" fmla="*/ 0 h 4865"/>
                <a:gd name="T24" fmla="*/ 0 w 183"/>
                <a:gd name="T25" fmla="*/ 0 h 4865"/>
                <a:gd name="T26" fmla="*/ 0 w 183"/>
                <a:gd name="T27" fmla="*/ 0 h 4865"/>
                <a:gd name="T28" fmla="*/ 0 w 183"/>
                <a:gd name="T29" fmla="*/ 0 h 4865"/>
                <a:gd name="T30" fmla="*/ 0 w 183"/>
                <a:gd name="T31" fmla="*/ 0 h 4865"/>
                <a:gd name="T32" fmla="*/ 0 w 183"/>
                <a:gd name="T33" fmla="*/ 0 h 4865"/>
                <a:gd name="T34" fmla="*/ 0 w 183"/>
                <a:gd name="T35" fmla="*/ 0 h 4865"/>
                <a:gd name="T36" fmla="*/ 0 w 183"/>
                <a:gd name="T37" fmla="*/ 0 h 4865"/>
                <a:gd name="T38" fmla="*/ 0 w 183"/>
                <a:gd name="T39" fmla="*/ 0 h 4865"/>
                <a:gd name="T40" fmla="*/ 0 w 183"/>
                <a:gd name="T41" fmla="*/ 0 h 4865"/>
                <a:gd name="T42" fmla="*/ 0 w 183"/>
                <a:gd name="T43" fmla="*/ 0 h 4865"/>
                <a:gd name="T44" fmla="*/ 0 w 183"/>
                <a:gd name="T45" fmla="*/ 0 h 4865"/>
                <a:gd name="T46" fmla="*/ 0 w 183"/>
                <a:gd name="T47" fmla="*/ 0 h 4865"/>
                <a:gd name="T48" fmla="*/ 0 w 183"/>
                <a:gd name="T49" fmla="*/ 0 h 4865"/>
                <a:gd name="T50" fmla="*/ 0 w 183"/>
                <a:gd name="T51" fmla="*/ 0 h 4865"/>
                <a:gd name="T52" fmla="*/ 0 w 183"/>
                <a:gd name="T53" fmla="*/ 0 h 4865"/>
                <a:gd name="T54" fmla="*/ 0 w 183"/>
                <a:gd name="T55" fmla="*/ 0 h 4865"/>
                <a:gd name="T56" fmla="*/ 0 w 183"/>
                <a:gd name="T57" fmla="*/ 0 h 4865"/>
                <a:gd name="T58" fmla="*/ 0 w 183"/>
                <a:gd name="T59" fmla="*/ 0 h 4865"/>
                <a:gd name="T60" fmla="*/ 0 w 183"/>
                <a:gd name="T61" fmla="*/ 0 h 4865"/>
                <a:gd name="T62" fmla="*/ 0 w 183"/>
                <a:gd name="T63" fmla="*/ 0 h 4865"/>
                <a:gd name="T64" fmla="*/ 0 w 183"/>
                <a:gd name="T65" fmla="*/ 0 h 4865"/>
                <a:gd name="T66" fmla="*/ 0 w 183"/>
                <a:gd name="T67" fmla="*/ 0 h 4865"/>
                <a:gd name="T68" fmla="*/ 0 w 183"/>
                <a:gd name="T69" fmla="*/ 0 h 486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3"/>
                <a:gd name="T106" fmla="*/ 0 h 4865"/>
                <a:gd name="T107" fmla="*/ 183 w 183"/>
                <a:gd name="T108" fmla="*/ 4865 h 486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3" h="4865">
                  <a:moveTo>
                    <a:pt x="173" y="0"/>
                  </a:moveTo>
                  <a:lnTo>
                    <a:pt x="100" y="4687"/>
                  </a:lnTo>
                  <a:lnTo>
                    <a:pt x="101" y="4711"/>
                  </a:lnTo>
                  <a:lnTo>
                    <a:pt x="103" y="4736"/>
                  </a:lnTo>
                  <a:lnTo>
                    <a:pt x="107" y="4760"/>
                  </a:lnTo>
                  <a:lnTo>
                    <a:pt x="114" y="4783"/>
                  </a:lnTo>
                  <a:lnTo>
                    <a:pt x="124" y="4806"/>
                  </a:lnTo>
                  <a:lnTo>
                    <a:pt x="139" y="4826"/>
                  </a:lnTo>
                  <a:lnTo>
                    <a:pt x="159" y="4846"/>
                  </a:lnTo>
                  <a:lnTo>
                    <a:pt x="183" y="4865"/>
                  </a:lnTo>
                  <a:lnTo>
                    <a:pt x="161" y="4856"/>
                  </a:lnTo>
                  <a:lnTo>
                    <a:pt x="139" y="4848"/>
                  </a:lnTo>
                  <a:lnTo>
                    <a:pt x="120" y="4839"/>
                  </a:lnTo>
                  <a:lnTo>
                    <a:pt x="102" y="4828"/>
                  </a:lnTo>
                  <a:lnTo>
                    <a:pt x="85" y="4817"/>
                  </a:lnTo>
                  <a:lnTo>
                    <a:pt x="70" y="4806"/>
                  </a:lnTo>
                  <a:lnTo>
                    <a:pt x="57" y="4792"/>
                  </a:lnTo>
                  <a:lnTo>
                    <a:pt x="45" y="4780"/>
                  </a:lnTo>
                  <a:lnTo>
                    <a:pt x="35" y="4765"/>
                  </a:lnTo>
                  <a:lnTo>
                    <a:pt x="25" y="4751"/>
                  </a:lnTo>
                  <a:lnTo>
                    <a:pt x="17" y="4736"/>
                  </a:lnTo>
                  <a:lnTo>
                    <a:pt x="11" y="4721"/>
                  </a:lnTo>
                  <a:lnTo>
                    <a:pt x="6" y="4705"/>
                  </a:lnTo>
                  <a:lnTo>
                    <a:pt x="3" y="4689"/>
                  </a:lnTo>
                  <a:lnTo>
                    <a:pt x="1" y="4672"/>
                  </a:lnTo>
                  <a:lnTo>
                    <a:pt x="0" y="4655"/>
                  </a:lnTo>
                  <a:lnTo>
                    <a:pt x="87" y="220"/>
                  </a:lnTo>
                  <a:lnTo>
                    <a:pt x="90" y="173"/>
                  </a:lnTo>
                  <a:lnTo>
                    <a:pt x="97" y="133"/>
                  </a:lnTo>
                  <a:lnTo>
                    <a:pt x="106" y="102"/>
                  </a:lnTo>
                  <a:lnTo>
                    <a:pt x="118" y="76"/>
                  </a:lnTo>
                  <a:lnTo>
                    <a:pt x="130" y="56"/>
                  </a:lnTo>
                  <a:lnTo>
                    <a:pt x="144" y="36"/>
                  </a:lnTo>
                  <a:lnTo>
                    <a:pt x="159" y="18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80" name="Freeform 37"/>
            <p:cNvSpPr>
              <a:spLocks/>
            </p:cNvSpPr>
            <p:nvPr/>
          </p:nvSpPr>
          <p:spPr bwMode="auto">
            <a:xfrm>
              <a:off x="3658" y="2070"/>
              <a:ext cx="164" cy="426"/>
            </a:xfrm>
            <a:custGeom>
              <a:avLst/>
              <a:gdLst>
                <a:gd name="T0" fmla="*/ 0 w 1640"/>
                <a:gd name="T1" fmla="*/ 0 h 5117"/>
                <a:gd name="T2" fmla="*/ 0 w 1640"/>
                <a:gd name="T3" fmla="*/ 0 h 5117"/>
                <a:gd name="T4" fmla="*/ 0 w 1640"/>
                <a:gd name="T5" fmla="*/ 0 h 5117"/>
                <a:gd name="T6" fmla="*/ 0 w 1640"/>
                <a:gd name="T7" fmla="*/ 0 h 5117"/>
                <a:gd name="T8" fmla="*/ 0 w 1640"/>
                <a:gd name="T9" fmla="*/ 0 h 5117"/>
                <a:gd name="T10" fmla="*/ 0 w 1640"/>
                <a:gd name="T11" fmla="*/ 0 h 5117"/>
                <a:gd name="T12" fmla="*/ 0 w 1640"/>
                <a:gd name="T13" fmla="*/ 0 h 5117"/>
                <a:gd name="T14" fmla="*/ 0 w 1640"/>
                <a:gd name="T15" fmla="*/ 0 h 5117"/>
                <a:gd name="T16" fmla="*/ 0 w 1640"/>
                <a:gd name="T17" fmla="*/ 0 h 5117"/>
                <a:gd name="T18" fmla="*/ 0 w 1640"/>
                <a:gd name="T19" fmla="*/ 0 h 5117"/>
                <a:gd name="T20" fmla="*/ 0 w 1640"/>
                <a:gd name="T21" fmla="*/ 0 h 5117"/>
                <a:gd name="T22" fmla="*/ 0 w 1640"/>
                <a:gd name="T23" fmla="*/ 0 h 5117"/>
                <a:gd name="T24" fmla="*/ 0 w 1640"/>
                <a:gd name="T25" fmla="*/ 0 h 5117"/>
                <a:gd name="T26" fmla="*/ 0 w 1640"/>
                <a:gd name="T27" fmla="*/ 0 h 5117"/>
                <a:gd name="T28" fmla="*/ 0 w 1640"/>
                <a:gd name="T29" fmla="*/ 0 h 5117"/>
                <a:gd name="T30" fmla="*/ 0 w 1640"/>
                <a:gd name="T31" fmla="*/ 0 h 5117"/>
                <a:gd name="T32" fmla="*/ 0 w 1640"/>
                <a:gd name="T33" fmla="*/ 0 h 5117"/>
                <a:gd name="T34" fmla="*/ 0 w 1640"/>
                <a:gd name="T35" fmla="*/ 0 h 5117"/>
                <a:gd name="T36" fmla="*/ 0 w 1640"/>
                <a:gd name="T37" fmla="*/ 0 h 5117"/>
                <a:gd name="T38" fmla="*/ 0 w 1640"/>
                <a:gd name="T39" fmla="*/ 0 h 5117"/>
                <a:gd name="T40" fmla="*/ 0 w 1640"/>
                <a:gd name="T41" fmla="*/ 0 h 5117"/>
                <a:gd name="T42" fmla="*/ 0 w 1640"/>
                <a:gd name="T43" fmla="*/ 0 h 5117"/>
                <a:gd name="T44" fmla="*/ 0 w 1640"/>
                <a:gd name="T45" fmla="*/ 0 h 5117"/>
                <a:gd name="T46" fmla="*/ 0 w 1640"/>
                <a:gd name="T47" fmla="*/ 0 h 5117"/>
                <a:gd name="T48" fmla="*/ 0 w 1640"/>
                <a:gd name="T49" fmla="*/ 0 h 5117"/>
                <a:gd name="T50" fmla="*/ 0 w 1640"/>
                <a:gd name="T51" fmla="*/ 0 h 5117"/>
                <a:gd name="T52" fmla="*/ 0 w 1640"/>
                <a:gd name="T53" fmla="*/ 0 h 5117"/>
                <a:gd name="T54" fmla="*/ 0 w 1640"/>
                <a:gd name="T55" fmla="*/ 0 h 5117"/>
                <a:gd name="T56" fmla="*/ 0 w 1640"/>
                <a:gd name="T57" fmla="*/ 0 h 5117"/>
                <a:gd name="T58" fmla="*/ 0 w 1640"/>
                <a:gd name="T59" fmla="*/ 0 h 5117"/>
                <a:gd name="T60" fmla="*/ 0 w 1640"/>
                <a:gd name="T61" fmla="*/ 0 h 5117"/>
                <a:gd name="T62" fmla="*/ 0 w 1640"/>
                <a:gd name="T63" fmla="*/ 0 h 5117"/>
                <a:gd name="T64" fmla="*/ 0 w 1640"/>
                <a:gd name="T65" fmla="*/ 0 h 5117"/>
                <a:gd name="T66" fmla="*/ 0 w 1640"/>
                <a:gd name="T67" fmla="*/ 0 h 5117"/>
                <a:gd name="T68" fmla="*/ 0 w 1640"/>
                <a:gd name="T69" fmla="*/ 0 h 5117"/>
                <a:gd name="T70" fmla="*/ 0 w 1640"/>
                <a:gd name="T71" fmla="*/ 0 h 5117"/>
                <a:gd name="T72" fmla="*/ 0 w 1640"/>
                <a:gd name="T73" fmla="*/ 0 h 5117"/>
                <a:gd name="T74" fmla="*/ 0 w 1640"/>
                <a:gd name="T75" fmla="*/ 0 h 5117"/>
                <a:gd name="T76" fmla="*/ 0 w 1640"/>
                <a:gd name="T77" fmla="*/ 0 h 5117"/>
                <a:gd name="T78" fmla="*/ 0 w 1640"/>
                <a:gd name="T79" fmla="*/ 0 h 5117"/>
                <a:gd name="T80" fmla="*/ 0 w 1640"/>
                <a:gd name="T81" fmla="*/ 0 h 5117"/>
                <a:gd name="T82" fmla="*/ 0 w 1640"/>
                <a:gd name="T83" fmla="*/ 0 h 5117"/>
                <a:gd name="T84" fmla="*/ 0 w 1640"/>
                <a:gd name="T85" fmla="*/ 0 h 5117"/>
                <a:gd name="T86" fmla="*/ 0 w 1640"/>
                <a:gd name="T87" fmla="*/ 0 h 5117"/>
                <a:gd name="T88" fmla="*/ 0 w 1640"/>
                <a:gd name="T89" fmla="*/ 0 h 5117"/>
                <a:gd name="T90" fmla="*/ 0 w 1640"/>
                <a:gd name="T91" fmla="*/ 0 h 5117"/>
                <a:gd name="T92" fmla="*/ 0 w 1640"/>
                <a:gd name="T93" fmla="*/ 0 h 5117"/>
                <a:gd name="T94" fmla="*/ 0 w 1640"/>
                <a:gd name="T95" fmla="*/ 0 h 5117"/>
                <a:gd name="T96" fmla="*/ 0 w 1640"/>
                <a:gd name="T97" fmla="*/ 0 h 511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40"/>
                <a:gd name="T148" fmla="*/ 0 h 5117"/>
                <a:gd name="T149" fmla="*/ 1640 w 1640"/>
                <a:gd name="T150" fmla="*/ 5117 h 511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40" h="5117">
                  <a:moveTo>
                    <a:pt x="73" y="154"/>
                  </a:moveTo>
                  <a:lnTo>
                    <a:pt x="0" y="4841"/>
                  </a:lnTo>
                  <a:lnTo>
                    <a:pt x="1" y="4865"/>
                  </a:lnTo>
                  <a:lnTo>
                    <a:pt x="3" y="4890"/>
                  </a:lnTo>
                  <a:lnTo>
                    <a:pt x="7" y="4914"/>
                  </a:lnTo>
                  <a:lnTo>
                    <a:pt x="14" y="4937"/>
                  </a:lnTo>
                  <a:lnTo>
                    <a:pt x="24" y="4960"/>
                  </a:lnTo>
                  <a:lnTo>
                    <a:pt x="39" y="4980"/>
                  </a:lnTo>
                  <a:lnTo>
                    <a:pt x="59" y="5000"/>
                  </a:lnTo>
                  <a:lnTo>
                    <a:pt x="83" y="5019"/>
                  </a:lnTo>
                  <a:lnTo>
                    <a:pt x="111" y="5026"/>
                  </a:lnTo>
                  <a:lnTo>
                    <a:pt x="141" y="5032"/>
                  </a:lnTo>
                  <a:lnTo>
                    <a:pt x="173" y="5039"/>
                  </a:lnTo>
                  <a:lnTo>
                    <a:pt x="208" y="5047"/>
                  </a:lnTo>
                  <a:lnTo>
                    <a:pt x="245" y="5054"/>
                  </a:lnTo>
                  <a:lnTo>
                    <a:pt x="283" y="5061"/>
                  </a:lnTo>
                  <a:lnTo>
                    <a:pt x="323" y="5068"/>
                  </a:lnTo>
                  <a:lnTo>
                    <a:pt x="364" y="5075"/>
                  </a:lnTo>
                  <a:lnTo>
                    <a:pt x="407" y="5082"/>
                  </a:lnTo>
                  <a:lnTo>
                    <a:pt x="451" y="5087"/>
                  </a:lnTo>
                  <a:lnTo>
                    <a:pt x="497" y="5093"/>
                  </a:lnTo>
                  <a:lnTo>
                    <a:pt x="543" y="5098"/>
                  </a:lnTo>
                  <a:lnTo>
                    <a:pt x="590" y="5104"/>
                  </a:lnTo>
                  <a:lnTo>
                    <a:pt x="639" y="5108"/>
                  </a:lnTo>
                  <a:lnTo>
                    <a:pt x="688" y="5111"/>
                  </a:lnTo>
                  <a:lnTo>
                    <a:pt x="736" y="5114"/>
                  </a:lnTo>
                  <a:lnTo>
                    <a:pt x="786" y="5116"/>
                  </a:lnTo>
                  <a:lnTo>
                    <a:pt x="837" y="5117"/>
                  </a:lnTo>
                  <a:lnTo>
                    <a:pt x="887" y="5117"/>
                  </a:lnTo>
                  <a:lnTo>
                    <a:pt x="938" y="5117"/>
                  </a:lnTo>
                  <a:lnTo>
                    <a:pt x="988" y="5115"/>
                  </a:lnTo>
                  <a:lnTo>
                    <a:pt x="1038" y="5112"/>
                  </a:lnTo>
                  <a:lnTo>
                    <a:pt x="1087" y="5108"/>
                  </a:lnTo>
                  <a:lnTo>
                    <a:pt x="1137" y="5104"/>
                  </a:lnTo>
                  <a:lnTo>
                    <a:pt x="1186" y="5096"/>
                  </a:lnTo>
                  <a:lnTo>
                    <a:pt x="1234" y="5089"/>
                  </a:lnTo>
                  <a:lnTo>
                    <a:pt x="1281" y="5080"/>
                  </a:lnTo>
                  <a:lnTo>
                    <a:pt x="1328" y="5069"/>
                  </a:lnTo>
                  <a:lnTo>
                    <a:pt x="1374" y="5057"/>
                  </a:lnTo>
                  <a:lnTo>
                    <a:pt x="1418" y="5044"/>
                  </a:lnTo>
                  <a:lnTo>
                    <a:pt x="1462" y="5028"/>
                  </a:lnTo>
                  <a:lnTo>
                    <a:pt x="1504" y="5011"/>
                  </a:lnTo>
                  <a:lnTo>
                    <a:pt x="1539" y="4993"/>
                  </a:lnTo>
                  <a:lnTo>
                    <a:pt x="1569" y="4971"/>
                  </a:lnTo>
                  <a:lnTo>
                    <a:pt x="1592" y="4946"/>
                  </a:lnTo>
                  <a:lnTo>
                    <a:pt x="1611" y="4918"/>
                  </a:lnTo>
                  <a:lnTo>
                    <a:pt x="1624" y="4887"/>
                  </a:lnTo>
                  <a:lnTo>
                    <a:pt x="1633" y="4854"/>
                  </a:lnTo>
                  <a:lnTo>
                    <a:pt x="1638" y="4819"/>
                  </a:lnTo>
                  <a:lnTo>
                    <a:pt x="1640" y="4782"/>
                  </a:lnTo>
                  <a:lnTo>
                    <a:pt x="1640" y="310"/>
                  </a:lnTo>
                  <a:lnTo>
                    <a:pt x="1638" y="285"/>
                  </a:lnTo>
                  <a:lnTo>
                    <a:pt x="1632" y="261"/>
                  </a:lnTo>
                  <a:lnTo>
                    <a:pt x="1623" y="236"/>
                  </a:lnTo>
                  <a:lnTo>
                    <a:pt x="1611" y="214"/>
                  </a:lnTo>
                  <a:lnTo>
                    <a:pt x="1595" y="192"/>
                  </a:lnTo>
                  <a:lnTo>
                    <a:pt x="1578" y="172"/>
                  </a:lnTo>
                  <a:lnTo>
                    <a:pt x="1559" y="155"/>
                  </a:lnTo>
                  <a:lnTo>
                    <a:pt x="1538" y="141"/>
                  </a:lnTo>
                  <a:lnTo>
                    <a:pt x="1506" y="128"/>
                  </a:lnTo>
                  <a:lnTo>
                    <a:pt x="1471" y="115"/>
                  </a:lnTo>
                  <a:lnTo>
                    <a:pt x="1436" y="103"/>
                  </a:lnTo>
                  <a:lnTo>
                    <a:pt x="1399" y="92"/>
                  </a:lnTo>
                  <a:lnTo>
                    <a:pt x="1361" y="80"/>
                  </a:lnTo>
                  <a:lnTo>
                    <a:pt x="1322" y="70"/>
                  </a:lnTo>
                  <a:lnTo>
                    <a:pt x="1281" y="60"/>
                  </a:lnTo>
                  <a:lnTo>
                    <a:pt x="1241" y="52"/>
                  </a:lnTo>
                  <a:lnTo>
                    <a:pt x="1199" y="44"/>
                  </a:lnTo>
                  <a:lnTo>
                    <a:pt x="1156" y="37"/>
                  </a:lnTo>
                  <a:lnTo>
                    <a:pt x="1114" y="29"/>
                  </a:lnTo>
                  <a:lnTo>
                    <a:pt x="1070" y="24"/>
                  </a:lnTo>
                  <a:lnTo>
                    <a:pt x="1026" y="19"/>
                  </a:lnTo>
                  <a:lnTo>
                    <a:pt x="981" y="14"/>
                  </a:lnTo>
                  <a:lnTo>
                    <a:pt x="936" y="10"/>
                  </a:lnTo>
                  <a:lnTo>
                    <a:pt x="890" y="7"/>
                  </a:lnTo>
                  <a:lnTo>
                    <a:pt x="844" y="5"/>
                  </a:lnTo>
                  <a:lnTo>
                    <a:pt x="798" y="3"/>
                  </a:lnTo>
                  <a:lnTo>
                    <a:pt x="752" y="1"/>
                  </a:lnTo>
                  <a:lnTo>
                    <a:pt x="706" y="0"/>
                  </a:lnTo>
                  <a:lnTo>
                    <a:pt x="659" y="1"/>
                  </a:lnTo>
                  <a:lnTo>
                    <a:pt x="613" y="1"/>
                  </a:lnTo>
                  <a:lnTo>
                    <a:pt x="567" y="4"/>
                  </a:lnTo>
                  <a:lnTo>
                    <a:pt x="521" y="6"/>
                  </a:lnTo>
                  <a:lnTo>
                    <a:pt x="475" y="9"/>
                  </a:lnTo>
                  <a:lnTo>
                    <a:pt x="431" y="13"/>
                  </a:lnTo>
                  <a:lnTo>
                    <a:pt x="386" y="17"/>
                  </a:lnTo>
                  <a:lnTo>
                    <a:pt x="341" y="22"/>
                  </a:lnTo>
                  <a:lnTo>
                    <a:pt x="297" y="28"/>
                  </a:lnTo>
                  <a:lnTo>
                    <a:pt x="255" y="35"/>
                  </a:lnTo>
                  <a:lnTo>
                    <a:pt x="212" y="42"/>
                  </a:lnTo>
                  <a:lnTo>
                    <a:pt x="170" y="50"/>
                  </a:lnTo>
                  <a:lnTo>
                    <a:pt x="156" y="54"/>
                  </a:lnTo>
                  <a:lnTo>
                    <a:pt x="144" y="63"/>
                  </a:lnTo>
                  <a:lnTo>
                    <a:pt x="133" y="74"/>
                  </a:lnTo>
                  <a:lnTo>
                    <a:pt x="123" y="87"/>
                  </a:lnTo>
                  <a:lnTo>
                    <a:pt x="111" y="102"/>
                  </a:lnTo>
                  <a:lnTo>
                    <a:pt x="100" y="118"/>
                  </a:lnTo>
                  <a:lnTo>
                    <a:pt x="87" y="136"/>
                  </a:lnTo>
                  <a:lnTo>
                    <a:pt x="73" y="154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81" name="Freeform 38"/>
            <p:cNvSpPr>
              <a:spLocks/>
            </p:cNvSpPr>
            <p:nvPr/>
          </p:nvSpPr>
          <p:spPr bwMode="auto">
            <a:xfrm>
              <a:off x="3658" y="2073"/>
              <a:ext cx="22" cy="416"/>
            </a:xfrm>
            <a:custGeom>
              <a:avLst/>
              <a:gdLst>
                <a:gd name="T0" fmla="*/ 0 w 223"/>
                <a:gd name="T1" fmla="*/ 0 h 4990"/>
                <a:gd name="T2" fmla="*/ 0 w 223"/>
                <a:gd name="T3" fmla="*/ 0 h 4990"/>
                <a:gd name="T4" fmla="*/ 0 w 223"/>
                <a:gd name="T5" fmla="*/ 0 h 4990"/>
                <a:gd name="T6" fmla="*/ 0 w 223"/>
                <a:gd name="T7" fmla="*/ 0 h 4990"/>
                <a:gd name="T8" fmla="*/ 0 w 223"/>
                <a:gd name="T9" fmla="*/ 0 h 4990"/>
                <a:gd name="T10" fmla="*/ 0 w 223"/>
                <a:gd name="T11" fmla="*/ 0 h 4990"/>
                <a:gd name="T12" fmla="*/ 0 w 223"/>
                <a:gd name="T13" fmla="*/ 0 h 4990"/>
                <a:gd name="T14" fmla="*/ 0 w 223"/>
                <a:gd name="T15" fmla="*/ 0 h 4990"/>
                <a:gd name="T16" fmla="*/ 0 w 223"/>
                <a:gd name="T17" fmla="*/ 0 h 4990"/>
                <a:gd name="T18" fmla="*/ 0 w 223"/>
                <a:gd name="T19" fmla="*/ 0 h 4990"/>
                <a:gd name="T20" fmla="*/ 0 w 223"/>
                <a:gd name="T21" fmla="*/ 0 h 4990"/>
                <a:gd name="T22" fmla="*/ 0 w 223"/>
                <a:gd name="T23" fmla="*/ 0 h 4990"/>
                <a:gd name="T24" fmla="*/ 0 w 223"/>
                <a:gd name="T25" fmla="*/ 0 h 4990"/>
                <a:gd name="T26" fmla="*/ 0 w 223"/>
                <a:gd name="T27" fmla="*/ 0 h 4990"/>
                <a:gd name="T28" fmla="*/ 0 w 223"/>
                <a:gd name="T29" fmla="*/ 0 h 4990"/>
                <a:gd name="T30" fmla="*/ 0 w 223"/>
                <a:gd name="T31" fmla="*/ 0 h 4990"/>
                <a:gd name="T32" fmla="*/ 0 w 223"/>
                <a:gd name="T33" fmla="*/ 0 h 4990"/>
                <a:gd name="T34" fmla="*/ 0 w 223"/>
                <a:gd name="T35" fmla="*/ 0 h 4990"/>
                <a:gd name="T36" fmla="*/ 0 w 223"/>
                <a:gd name="T37" fmla="*/ 0 h 4990"/>
                <a:gd name="T38" fmla="*/ 0 w 223"/>
                <a:gd name="T39" fmla="*/ 0 h 4990"/>
                <a:gd name="T40" fmla="*/ 0 w 223"/>
                <a:gd name="T41" fmla="*/ 0 h 4990"/>
                <a:gd name="T42" fmla="*/ 0 w 223"/>
                <a:gd name="T43" fmla="*/ 0 h 4990"/>
                <a:gd name="T44" fmla="*/ 0 w 223"/>
                <a:gd name="T45" fmla="*/ 0 h 4990"/>
                <a:gd name="T46" fmla="*/ 0 w 223"/>
                <a:gd name="T47" fmla="*/ 0 h 4990"/>
                <a:gd name="T48" fmla="*/ 0 w 223"/>
                <a:gd name="T49" fmla="*/ 0 h 4990"/>
                <a:gd name="T50" fmla="*/ 0 w 223"/>
                <a:gd name="T51" fmla="*/ 0 h 4990"/>
                <a:gd name="T52" fmla="*/ 0 w 223"/>
                <a:gd name="T53" fmla="*/ 0 h 4990"/>
                <a:gd name="T54" fmla="*/ 0 w 223"/>
                <a:gd name="T55" fmla="*/ 0 h 4990"/>
                <a:gd name="T56" fmla="*/ 0 w 223"/>
                <a:gd name="T57" fmla="*/ 0 h 4990"/>
                <a:gd name="T58" fmla="*/ 0 w 223"/>
                <a:gd name="T59" fmla="*/ 0 h 4990"/>
                <a:gd name="T60" fmla="*/ 0 w 223"/>
                <a:gd name="T61" fmla="*/ 0 h 4990"/>
                <a:gd name="T62" fmla="*/ 0 w 223"/>
                <a:gd name="T63" fmla="*/ 0 h 4990"/>
                <a:gd name="T64" fmla="*/ 0 w 223"/>
                <a:gd name="T65" fmla="*/ 0 h 4990"/>
                <a:gd name="T66" fmla="*/ 0 w 223"/>
                <a:gd name="T67" fmla="*/ 0 h 4990"/>
                <a:gd name="T68" fmla="*/ 0 w 223"/>
                <a:gd name="T69" fmla="*/ 0 h 4990"/>
                <a:gd name="T70" fmla="*/ 0 w 223"/>
                <a:gd name="T71" fmla="*/ 0 h 4990"/>
                <a:gd name="T72" fmla="*/ 0 w 223"/>
                <a:gd name="T73" fmla="*/ 0 h 4990"/>
                <a:gd name="T74" fmla="*/ 0 w 223"/>
                <a:gd name="T75" fmla="*/ 0 h 4990"/>
                <a:gd name="T76" fmla="*/ 0 w 223"/>
                <a:gd name="T77" fmla="*/ 0 h 4990"/>
                <a:gd name="T78" fmla="*/ 0 w 223"/>
                <a:gd name="T79" fmla="*/ 0 h 4990"/>
                <a:gd name="T80" fmla="*/ 0 w 223"/>
                <a:gd name="T81" fmla="*/ 0 h 4990"/>
                <a:gd name="T82" fmla="*/ 0 w 223"/>
                <a:gd name="T83" fmla="*/ 0 h 4990"/>
                <a:gd name="T84" fmla="*/ 0 w 223"/>
                <a:gd name="T85" fmla="*/ 0 h 49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3"/>
                <a:gd name="T130" fmla="*/ 0 h 4990"/>
                <a:gd name="T131" fmla="*/ 223 w 223"/>
                <a:gd name="T132" fmla="*/ 4990 h 49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3" h="4990">
                  <a:moveTo>
                    <a:pt x="73" y="116"/>
                  </a:move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1" y="4863"/>
                  </a:lnTo>
                  <a:lnTo>
                    <a:pt x="3" y="4879"/>
                  </a:lnTo>
                  <a:lnTo>
                    <a:pt x="6" y="4896"/>
                  </a:lnTo>
                  <a:lnTo>
                    <a:pt x="11" y="4911"/>
                  </a:lnTo>
                  <a:lnTo>
                    <a:pt x="18" y="4927"/>
                  </a:lnTo>
                  <a:lnTo>
                    <a:pt x="27" y="4941"/>
                  </a:lnTo>
                  <a:lnTo>
                    <a:pt x="39" y="4955"/>
                  </a:lnTo>
                  <a:lnTo>
                    <a:pt x="54" y="4966"/>
                  </a:lnTo>
                  <a:lnTo>
                    <a:pt x="74" y="4977"/>
                  </a:lnTo>
                  <a:lnTo>
                    <a:pt x="96" y="4984"/>
                  </a:lnTo>
                  <a:lnTo>
                    <a:pt x="124" y="4989"/>
                  </a:lnTo>
                  <a:lnTo>
                    <a:pt x="155" y="4990"/>
                  </a:lnTo>
                  <a:lnTo>
                    <a:pt x="192" y="4989"/>
                  </a:lnTo>
                  <a:lnTo>
                    <a:pt x="175" y="4935"/>
                  </a:lnTo>
                  <a:lnTo>
                    <a:pt x="162" y="4880"/>
                  </a:lnTo>
                  <a:lnTo>
                    <a:pt x="152" y="4825"/>
                  </a:lnTo>
                  <a:lnTo>
                    <a:pt x="143" y="4771"/>
                  </a:lnTo>
                  <a:lnTo>
                    <a:pt x="137" y="4717"/>
                  </a:lnTo>
                  <a:lnTo>
                    <a:pt x="132" y="4664"/>
                  </a:lnTo>
                  <a:lnTo>
                    <a:pt x="130" y="4613"/>
                  </a:lnTo>
                  <a:lnTo>
                    <a:pt x="129" y="4564"/>
                  </a:lnTo>
                  <a:lnTo>
                    <a:pt x="187" y="249"/>
                  </a:lnTo>
                  <a:lnTo>
                    <a:pt x="187" y="198"/>
                  </a:lnTo>
                  <a:lnTo>
                    <a:pt x="186" y="155"/>
                  </a:lnTo>
                  <a:lnTo>
                    <a:pt x="186" y="117"/>
                  </a:lnTo>
                  <a:lnTo>
                    <a:pt x="187" y="84"/>
                  </a:lnTo>
                  <a:lnTo>
                    <a:pt x="191" y="56"/>
                  </a:lnTo>
                  <a:lnTo>
                    <a:pt x="197" y="33"/>
                  </a:lnTo>
                  <a:lnTo>
                    <a:pt x="208" y="14"/>
                  </a:lnTo>
                  <a:lnTo>
                    <a:pt x="223" y="0"/>
                  </a:lnTo>
                  <a:lnTo>
                    <a:pt x="195" y="4"/>
                  </a:lnTo>
                  <a:lnTo>
                    <a:pt x="171" y="12"/>
                  </a:lnTo>
                  <a:lnTo>
                    <a:pt x="151" y="24"/>
                  </a:lnTo>
                  <a:lnTo>
                    <a:pt x="134" y="38"/>
                  </a:lnTo>
                  <a:lnTo>
                    <a:pt x="118" y="55"/>
                  </a:lnTo>
                  <a:lnTo>
                    <a:pt x="103" y="73"/>
                  </a:lnTo>
                  <a:lnTo>
                    <a:pt x="88" y="94"/>
                  </a:lnTo>
                  <a:lnTo>
                    <a:pt x="73" y="116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82" name="Freeform 39"/>
            <p:cNvSpPr>
              <a:spLocks/>
            </p:cNvSpPr>
            <p:nvPr/>
          </p:nvSpPr>
          <p:spPr bwMode="auto">
            <a:xfrm>
              <a:off x="3657" y="2073"/>
              <a:ext cx="23" cy="416"/>
            </a:xfrm>
            <a:custGeom>
              <a:avLst/>
              <a:gdLst>
                <a:gd name="T0" fmla="*/ 0 w 224"/>
                <a:gd name="T1" fmla="*/ 0 h 4990"/>
                <a:gd name="T2" fmla="*/ 0 w 224"/>
                <a:gd name="T3" fmla="*/ 0 h 4990"/>
                <a:gd name="T4" fmla="*/ 0 w 224"/>
                <a:gd name="T5" fmla="*/ 0 h 4990"/>
                <a:gd name="T6" fmla="*/ 0 w 224"/>
                <a:gd name="T7" fmla="*/ 0 h 4990"/>
                <a:gd name="T8" fmla="*/ 0 w 224"/>
                <a:gd name="T9" fmla="*/ 0 h 4990"/>
                <a:gd name="T10" fmla="*/ 0 w 224"/>
                <a:gd name="T11" fmla="*/ 0 h 4990"/>
                <a:gd name="T12" fmla="*/ 0 w 224"/>
                <a:gd name="T13" fmla="*/ 0 h 4990"/>
                <a:gd name="T14" fmla="*/ 0 w 224"/>
                <a:gd name="T15" fmla="*/ 0 h 4990"/>
                <a:gd name="T16" fmla="*/ 0 w 224"/>
                <a:gd name="T17" fmla="*/ 0 h 4990"/>
                <a:gd name="T18" fmla="*/ 0 w 224"/>
                <a:gd name="T19" fmla="*/ 0 h 4990"/>
                <a:gd name="T20" fmla="*/ 0 w 224"/>
                <a:gd name="T21" fmla="*/ 0 h 4990"/>
                <a:gd name="T22" fmla="*/ 0 w 224"/>
                <a:gd name="T23" fmla="*/ 0 h 4990"/>
                <a:gd name="T24" fmla="*/ 0 w 224"/>
                <a:gd name="T25" fmla="*/ 0 h 4990"/>
                <a:gd name="T26" fmla="*/ 0 w 224"/>
                <a:gd name="T27" fmla="*/ 0 h 4990"/>
                <a:gd name="T28" fmla="*/ 0 w 224"/>
                <a:gd name="T29" fmla="*/ 0 h 4990"/>
                <a:gd name="T30" fmla="*/ 0 w 224"/>
                <a:gd name="T31" fmla="*/ 0 h 4990"/>
                <a:gd name="T32" fmla="*/ 0 w 224"/>
                <a:gd name="T33" fmla="*/ 0 h 4990"/>
                <a:gd name="T34" fmla="*/ 0 w 224"/>
                <a:gd name="T35" fmla="*/ 0 h 4990"/>
                <a:gd name="T36" fmla="*/ 0 w 224"/>
                <a:gd name="T37" fmla="*/ 0 h 4990"/>
                <a:gd name="T38" fmla="*/ 0 w 224"/>
                <a:gd name="T39" fmla="*/ 0 h 4990"/>
                <a:gd name="T40" fmla="*/ 0 w 224"/>
                <a:gd name="T41" fmla="*/ 0 h 4990"/>
                <a:gd name="T42" fmla="*/ 0 w 224"/>
                <a:gd name="T43" fmla="*/ 0 h 4990"/>
                <a:gd name="T44" fmla="*/ 0 w 224"/>
                <a:gd name="T45" fmla="*/ 0 h 4990"/>
                <a:gd name="T46" fmla="*/ 0 w 224"/>
                <a:gd name="T47" fmla="*/ 0 h 4990"/>
                <a:gd name="T48" fmla="*/ 0 w 224"/>
                <a:gd name="T49" fmla="*/ 0 h 4990"/>
                <a:gd name="T50" fmla="*/ 0 w 224"/>
                <a:gd name="T51" fmla="*/ 0 h 4990"/>
                <a:gd name="T52" fmla="*/ 0 w 224"/>
                <a:gd name="T53" fmla="*/ 0 h 4990"/>
                <a:gd name="T54" fmla="*/ 0 w 224"/>
                <a:gd name="T55" fmla="*/ 0 h 4990"/>
                <a:gd name="T56" fmla="*/ 0 w 224"/>
                <a:gd name="T57" fmla="*/ 0 h 4990"/>
                <a:gd name="T58" fmla="*/ 0 w 224"/>
                <a:gd name="T59" fmla="*/ 0 h 4990"/>
                <a:gd name="T60" fmla="*/ 0 w 224"/>
                <a:gd name="T61" fmla="*/ 0 h 4990"/>
                <a:gd name="T62" fmla="*/ 0 w 224"/>
                <a:gd name="T63" fmla="*/ 0 h 4990"/>
                <a:gd name="T64" fmla="*/ 0 w 224"/>
                <a:gd name="T65" fmla="*/ 0 h 4990"/>
                <a:gd name="T66" fmla="*/ 0 w 224"/>
                <a:gd name="T67" fmla="*/ 0 h 4990"/>
                <a:gd name="T68" fmla="*/ 0 w 224"/>
                <a:gd name="T69" fmla="*/ 0 h 4990"/>
                <a:gd name="T70" fmla="*/ 0 w 224"/>
                <a:gd name="T71" fmla="*/ 0 h 4990"/>
                <a:gd name="T72" fmla="*/ 0 w 224"/>
                <a:gd name="T73" fmla="*/ 0 h 4990"/>
                <a:gd name="T74" fmla="*/ 0 w 224"/>
                <a:gd name="T75" fmla="*/ 0 h 4990"/>
                <a:gd name="T76" fmla="*/ 0 w 224"/>
                <a:gd name="T77" fmla="*/ 0 h 4990"/>
                <a:gd name="T78" fmla="*/ 0 w 224"/>
                <a:gd name="T79" fmla="*/ 0 h 4990"/>
                <a:gd name="T80" fmla="*/ 0 w 224"/>
                <a:gd name="T81" fmla="*/ 0 h 4990"/>
                <a:gd name="T82" fmla="*/ 0 w 224"/>
                <a:gd name="T83" fmla="*/ 0 h 4990"/>
                <a:gd name="T84" fmla="*/ 0 w 224"/>
                <a:gd name="T85" fmla="*/ 0 h 49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4"/>
                <a:gd name="T130" fmla="*/ 0 h 4990"/>
                <a:gd name="T131" fmla="*/ 224 w 224"/>
                <a:gd name="T132" fmla="*/ 4990 h 49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4" h="4990">
                  <a:moveTo>
                    <a:pt x="74" y="116"/>
                  </a:move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2" y="4863"/>
                  </a:lnTo>
                  <a:lnTo>
                    <a:pt x="4" y="4879"/>
                  </a:lnTo>
                  <a:lnTo>
                    <a:pt x="7" y="4896"/>
                  </a:lnTo>
                  <a:lnTo>
                    <a:pt x="12" y="4911"/>
                  </a:lnTo>
                  <a:lnTo>
                    <a:pt x="19" y="4927"/>
                  </a:lnTo>
                  <a:lnTo>
                    <a:pt x="28" y="4941"/>
                  </a:lnTo>
                  <a:lnTo>
                    <a:pt x="40" y="4955"/>
                  </a:lnTo>
                  <a:lnTo>
                    <a:pt x="55" y="4966"/>
                  </a:lnTo>
                  <a:lnTo>
                    <a:pt x="75" y="4977"/>
                  </a:lnTo>
                  <a:lnTo>
                    <a:pt x="97" y="4984"/>
                  </a:lnTo>
                  <a:lnTo>
                    <a:pt x="124" y="4989"/>
                  </a:lnTo>
                  <a:lnTo>
                    <a:pt x="156" y="4990"/>
                  </a:lnTo>
                  <a:lnTo>
                    <a:pt x="193" y="4989"/>
                  </a:lnTo>
                  <a:lnTo>
                    <a:pt x="148" y="4970"/>
                  </a:lnTo>
                  <a:lnTo>
                    <a:pt x="113" y="4945"/>
                  </a:lnTo>
                  <a:lnTo>
                    <a:pt x="87" y="4914"/>
                  </a:lnTo>
                  <a:lnTo>
                    <a:pt x="69" y="4878"/>
                  </a:lnTo>
                  <a:lnTo>
                    <a:pt x="56" y="4839"/>
                  </a:lnTo>
                  <a:lnTo>
                    <a:pt x="48" y="4795"/>
                  </a:lnTo>
                  <a:lnTo>
                    <a:pt x="45" y="4749"/>
                  </a:lnTo>
                  <a:lnTo>
                    <a:pt x="44" y="4701"/>
                  </a:lnTo>
                  <a:lnTo>
                    <a:pt x="119" y="217"/>
                  </a:lnTo>
                  <a:lnTo>
                    <a:pt x="121" y="168"/>
                  </a:lnTo>
                  <a:lnTo>
                    <a:pt x="129" y="128"/>
                  </a:lnTo>
                  <a:lnTo>
                    <a:pt x="140" y="95"/>
                  </a:lnTo>
                  <a:lnTo>
                    <a:pt x="154" y="68"/>
                  </a:lnTo>
                  <a:lnTo>
                    <a:pt x="169" y="46"/>
                  </a:lnTo>
                  <a:lnTo>
                    <a:pt x="187" y="28"/>
                  </a:lnTo>
                  <a:lnTo>
                    <a:pt x="206" y="13"/>
                  </a:lnTo>
                  <a:lnTo>
                    <a:pt x="224" y="0"/>
                  </a:lnTo>
                  <a:lnTo>
                    <a:pt x="196" y="4"/>
                  </a:lnTo>
                  <a:lnTo>
                    <a:pt x="172" y="12"/>
                  </a:lnTo>
                  <a:lnTo>
                    <a:pt x="152" y="24"/>
                  </a:lnTo>
                  <a:lnTo>
                    <a:pt x="135" y="38"/>
                  </a:lnTo>
                  <a:lnTo>
                    <a:pt x="118" y="55"/>
                  </a:lnTo>
                  <a:lnTo>
                    <a:pt x="104" y="73"/>
                  </a:lnTo>
                  <a:lnTo>
                    <a:pt x="89" y="94"/>
                  </a:lnTo>
                  <a:lnTo>
                    <a:pt x="74" y="116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83" name="Freeform 40"/>
            <p:cNvSpPr>
              <a:spLocks/>
            </p:cNvSpPr>
            <p:nvPr/>
          </p:nvSpPr>
          <p:spPr bwMode="auto">
            <a:xfrm>
              <a:off x="3658" y="2073"/>
              <a:ext cx="22" cy="416"/>
            </a:xfrm>
            <a:custGeom>
              <a:avLst/>
              <a:gdLst>
                <a:gd name="T0" fmla="*/ 0 w 220"/>
                <a:gd name="T1" fmla="*/ 0 h 4993"/>
                <a:gd name="T2" fmla="*/ 0 w 220"/>
                <a:gd name="T3" fmla="*/ 0 h 4993"/>
                <a:gd name="T4" fmla="*/ 0 w 220"/>
                <a:gd name="T5" fmla="*/ 0 h 4993"/>
                <a:gd name="T6" fmla="*/ 0 w 220"/>
                <a:gd name="T7" fmla="*/ 0 h 4993"/>
                <a:gd name="T8" fmla="*/ 0 w 220"/>
                <a:gd name="T9" fmla="*/ 0 h 4993"/>
                <a:gd name="T10" fmla="*/ 0 w 220"/>
                <a:gd name="T11" fmla="*/ 0 h 4993"/>
                <a:gd name="T12" fmla="*/ 0 w 220"/>
                <a:gd name="T13" fmla="*/ 0 h 4993"/>
                <a:gd name="T14" fmla="*/ 0 w 220"/>
                <a:gd name="T15" fmla="*/ 0 h 4993"/>
                <a:gd name="T16" fmla="*/ 0 w 220"/>
                <a:gd name="T17" fmla="*/ 0 h 4993"/>
                <a:gd name="T18" fmla="*/ 0 w 220"/>
                <a:gd name="T19" fmla="*/ 0 h 4993"/>
                <a:gd name="T20" fmla="*/ 0 w 220"/>
                <a:gd name="T21" fmla="*/ 0 h 4993"/>
                <a:gd name="T22" fmla="*/ 0 w 220"/>
                <a:gd name="T23" fmla="*/ 0 h 4993"/>
                <a:gd name="T24" fmla="*/ 0 w 220"/>
                <a:gd name="T25" fmla="*/ 0 h 4993"/>
                <a:gd name="T26" fmla="*/ 0 w 220"/>
                <a:gd name="T27" fmla="*/ 0 h 4993"/>
                <a:gd name="T28" fmla="*/ 0 w 220"/>
                <a:gd name="T29" fmla="*/ 0 h 4993"/>
                <a:gd name="T30" fmla="*/ 0 w 220"/>
                <a:gd name="T31" fmla="*/ 0 h 4993"/>
                <a:gd name="T32" fmla="*/ 0 w 220"/>
                <a:gd name="T33" fmla="*/ 0 h 4993"/>
                <a:gd name="T34" fmla="*/ 0 w 220"/>
                <a:gd name="T35" fmla="*/ 0 h 4993"/>
                <a:gd name="T36" fmla="*/ 0 w 220"/>
                <a:gd name="T37" fmla="*/ 0 h 4993"/>
                <a:gd name="T38" fmla="*/ 0 w 220"/>
                <a:gd name="T39" fmla="*/ 0 h 4993"/>
                <a:gd name="T40" fmla="*/ 0 w 220"/>
                <a:gd name="T41" fmla="*/ 0 h 4993"/>
                <a:gd name="T42" fmla="*/ 0 w 220"/>
                <a:gd name="T43" fmla="*/ 0 h 4993"/>
                <a:gd name="T44" fmla="*/ 0 w 220"/>
                <a:gd name="T45" fmla="*/ 0 h 4993"/>
                <a:gd name="T46" fmla="*/ 0 w 220"/>
                <a:gd name="T47" fmla="*/ 0 h 4993"/>
                <a:gd name="T48" fmla="*/ 0 w 220"/>
                <a:gd name="T49" fmla="*/ 0 h 4993"/>
                <a:gd name="T50" fmla="*/ 0 w 220"/>
                <a:gd name="T51" fmla="*/ 0 h 4993"/>
                <a:gd name="T52" fmla="*/ 0 w 220"/>
                <a:gd name="T53" fmla="*/ 0 h 4993"/>
                <a:gd name="T54" fmla="*/ 0 w 220"/>
                <a:gd name="T55" fmla="*/ 0 h 4993"/>
                <a:gd name="T56" fmla="*/ 0 w 220"/>
                <a:gd name="T57" fmla="*/ 0 h 4993"/>
                <a:gd name="T58" fmla="*/ 0 w 220"/>
                <a:gd name="T59" fmla="*/ 0 h 4993"/>
                <a:gd name="T60" fmla="*/ 0 w 220"/>
                <a:gd name="T61" fmla="*/ 0 h 4993"/>
                <a:gd name="T62" fmla="*/ 0 w 220"/>
                <a:gd name="T63" fmla="*/ 0 h 4993"/>
                <a:gd name="T64" fmla="*/ 0 w 220"/>
                <a:gd name="T65" fmla="*/ 0 h 4993"/>
                <a:gd name="T66" fmla="*/ 0 w 220"/>
                <a:gd name="T67" fmla="*/ 0 h 4993"/>
                <a:gd name="T68" fmla="*/ 0 w 220"/>
                <a:gd name="T69" fmla="*/ 0 h 4993"/>
                <a:gd name="T70" fmla="*/ 0 w 220"/>
                <a:gd name="T71" fmla="*/ 0 h 4993"/>
                <a:gd name="T72" fmla="*/ 0 w 220"/>
                <a:gd name="T73" fmla="*/ 0 h 4993"/>
                <a:gd name="T74" fmla="*/ 0 w 220"/>
                <a:gd name="T75" fmla="*/ 0 h 4993"/>
                <a:gd name="T76" fmla="*/ 0 w 220"/>
                <a:gd name="T77" fmla="*/ 0 h 4993"/>
                <a:gd name="T78" fmla="*/ 0 w 220"/>
                <a:gd name="T79" fmla="*/ 0 h 4993"/>
                <a:gd name="T80" fmla="*/ 0 w 220"/>
                <a:gd name="T81" fmla="*/ 0 h 4993"/>
                <a:gd name="T82" fmla="*/ 0 w 220"/>
                <a:gd name="T83" fmla="*/ 0 h 4993"/>
                <a:gd name="T84" fmla="*/ 0 w 220"/>
                <a:gd name="T85" fmla="*/ 0 h 4993"/>
                <a:gd name="T86" fmla="*/ 0 w 220"/>
                <a:gd name="T87" fmla="*/ 0 h 4993"/>
                <a:gd name="T88" fmla="*/ 0 w 220"/>
                <a:gd name="T89" fmla="*/ 0 h 4993"/>
                <a:gd name="T90" fmla="*/ 0 w 220"/>
                <a:gd name="T91" fmla="*/ 0 h 4993"/>
                <a:gd name="T92" fmla="*/ 0 w 220"/>
                <a:gd name="T93" fmla="*/ 0 h 4993"/>
                <a:gd name="T94" fmla="*/ 0 w 220"/>
                <a:gd name="T95" fmla="*/ 0 h 4993"/>
                <a:gd name="T96" fmla="*/ 0 w 220"/>
                <a:gd name="T97" fmla="*/ 0 h 4993"/>
                <a:gd name="T98" fmla="*/ 0 w 220"/>
                <a:gd name="T99" fmla="*/ 0 h 4993"/>
                <a:gd name="T100" fmla="*/ 0 w 220"/>
                <a:gd name="T101" fmla="*/ 0 h 4993"/>
                <a:gd name="T102" fmla="*/ 0 w 220"/>
                <a:gd name="T103" fmla="*/ 0 h 4993"/>
                <a:gd name="T104" fmla="*/ 0 w 220"/>
                <a:gd name="T105" fmla="*/ 0 h 4993"/>
                <a:gd name="T106" fmla="*/ 0 w 220"/>
                <a:gd name="T107" fmla="*/ 0 h 4993"/>
                <a:gd name="T108" fmla="*/ 0 w 220"/>
                <a:gd name="T109" fmla="*/ 0 h 4993"/>
                <a:gd name="T110" fmla="*/ 0 w 220"/>
                <a:gd name="T111" fmla="*/ 0 h 4993"/>
                <a:gd name="T112" fmla="*/ 0 w 220"/>
                <a:gd name="T113" fmla="*/ 0 h 499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4993"/>
                <a:gd name="T173" fmla="*/ 220 w 220"/>
                <a:gd name="T174" fmla="*/ 4993 h 499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4993">
                  <a:moveTo>
                    <a:pt x="72" y="116"/>
                  </a:moveTo>
                  <a:lnTo>
                    <a:pt x="65" y="617"/>
                  </a:lnTo>
                  <a:lnTo>
                    <a:pt x="59" y="994"/>
                  </a:lnTo>
                  <a:lnTo>
                    <a:pt x="54" y="1325"/>
                  </a:lnTo>
                  <a:lnTo>
                    <a:pt x="48" y="1678"/>
                  </a:lnTo>
                  <a:lnTo>
                    <a:pt x="41" y="2129"/>
                  </a:lnTo>
                  <a:lnTo>
                    <a:pt x="32" y="2751"/>
                  </a:lnTo>
                  <a:lnTo>
                    <a:pt x="18" y="3618"/>
                  </a:ln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1" y="4863"/>
                  </a:lnTo>
                  <a:lnTo>
                    <a:pt x="3" y="4878"/>
                  </a:lnTo>
                  <a:lnTo>
                    <a:pt x="6" y="4895"/>
                  </a:lnTo>
                  <a:lnTo>
                    <a:pt x="11" y="4911"/>
                  </a:lnTo>
                  <a:lnTo>
                    <a:pt x="19" y="4927"/>
                  </a:lnTo>
                  <a:lnTo>
                    <a:pt x="28" y="4941"/>
                  </a:lnTo>
                  <a:lnTo>
                    <a:pt x="41" y="4955"/>
                  </a:lnTo>
                  <a:lnTo>
                    <a:pt x="57" y="4967"/>
                  </a:lnTo>
                  <a:lnTo>
                    <a:pt x="76" y="4978"/>
                  </a:lnTo>
                  <a:lnTo>
                    <a:pt x="99" y="4985"/>
                  </a:lnTo>
                  <a:lnTo>
                    <a:pt x="127" y="4991"/>
                  </a:lnTo>
                  <a:lnTo>
                    <a:pt x="159" y="4993"/>
                  </a:lnTo>
                  <a:lnTo>
                    <a:pt x="196" y="4993"/>
                  </a:lnTo>
                  <a:lnTo>
                    <a:pt x="171" y="4948"/>
                  </a:lnTo>
                  <a:lnTo>
                    <a:pt x="152" y="4900"/>
                  </a:lnTo>
                  <a:lnTo>
                    <a:pt x="137" y="4850"/>
                  </a:lnTo>
                  <a:lnTo>
                    <a:pt x="125" y="4800"/>
                  </a:lnTo>
                  <a:lnTo>
                    <a:pt x="117" y="4748"/>
                  </a:lnTo>
                  <a:lnTo>
                    <a:pt x="110" y="4697"/>
                  </a:lnTo>
                  <a:lnTo>
                    <a:pt x="107" y="4646"/>
                  </a:lnTo>
                  <a:lnTo>
                    <a:pt x="106" y="4598"/>
                  </a:lnTo>
                  <a:lnTo>
                    <a:pt x="113" y="4132"/>
                  </a:lnTo>
                  <a:lnTo>
                    <a:pt x="119" y="3780"/>
                  </a:lnTo>
                  <a:lnTo>
                    <a:pt x="123" y="3473"/>
                  </a:lnTo>
                  <a:lnTo>
                    <a:pt x="128" y="3143"/>
                  </a:lnTo>
                  <a:lnTo>
                    <a:pt x="133" y="2723"/>
                  </a:lnTo>
                  <a:lnTo>
                    <a:pt x="141" y="2144"/>
                  </a:lnTo>
                  <a:lnTo>
                    <a:pt x="152" y="1340"/>
                  </a:lnTo>
                  <a:lnTo>
                    <a:pt x="167" y="240"/>
                  </a:lnTo>
                  <a:lnTo>
                    <a:pt x="168" y="190"/>
                  </a:lnTo>
                  <a:lnTo>
                    <a:pt x="170" y="148"/>
                  </a:lnTo>
                  <a:lnTo>
                    <a:pt x="172" y="111"/>
                  </a:lnTo>
                  <a:lnTo>
                    <a:pt x="178" y="79"/>
                  </a:lnTo>
                  <a:lnTo>
                    <a:pt x="184" y="54"/>
                  </a:lnTo>
                  <a:lnTo>
                    <a:pt x="193" y="32"/>
                  </a:lnTo>
                  <a:lnTo>
                    <a:pt x="205" y="14"/>
                  </a:lnTo>
                  <a:lnTo>
                    <a:pt x="220" y="0"/>
                  </a:lnTo>
                  <a:lnTo>
                    <a:pt x="193" y="4"/>
                  </a:lnTo>
                  <a:lnTo>
                    <a:pt x="169" y="12"/>
                  </a:lnTo>
                  <a:lnTo>
                    <a:pt x="149" y="24"/>
                  </a:lnTo>
                  <a:lnTo>
                    <a:pt x="132" y="38"/>
                  </a:lnTo>
                  <a:lnTo>
                    <a:pt x="116" y="55"/>
                  </a:lnTo>
                  <a:lnTo>
                    <a:pt x="101" y="73"/>
                  </a:lnTo>
                  <a:lnTo>
                    <a:pt x="87" y="94"/>
                  </a:lnTo>
                  <a:lnTo>
                    <a:pt x="72" y="116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84" name="Freeform 41"/>
            <p:cNvSpPr>
              <a:spLocks/>
            </p:cNvSpPr>
            <p:nvPr/>
          </p:nvSpPr>
          <p:spPr bwMode="auto">
            <a:xfrm>
              <a:off x="3658" y="2073"/>
              <a:ext cx="22" cy="416"/>
            </a:xfrm>
            <a:custGeom>
              <a:avLst/>
              <a:gdLst>
                <a:gd name="T0" fmla="*/ 0 w 220"/>
                <a:gd name="T1" fmla="*/ 0 h 4998"/>
                <a:gd name="T2" fmla="*/ 0 w 220"/>
                <a:gd name="T3" fmla="*/ 0 h 4998"/>
                <a:gd name="T4" fmla="*/ 0 w 220"/>
                <a:gd name="T5" fmla="*/ 0 h 4998"/>
                <a:gd name="T6" fmla="*/ 0 w 220"/>
                <a:gd name="T7" fmla="*/ 0 h 4998"/>
                <a:gd name="T8" fmla="*/ 0 w 220"/>
                <a:gd name="T9" fmla="*/ 0 h 4998"/>
                <a:gd name="T10" fmla="*/ 0 w 220"/>
                <a:gd name="T11" fmla="*/ 0 h 4998"/>
                <a:gd name="T12" fmla="*/ 0 w 220"/>
                <a:gd name="T13" fmla="*/ 0 h 4998"/>
                <a:gd name="T14" fmla="*/ 0 w 220"/>
                <a:gd name="T15" fmla="*/ 0 h 4998"/>
                <a:gd name="T16" fmla="*/ 0 w 220"/>
                <a:gd name="T17" fmla="*/ 0 h 4998"/>
                <a:gd name="T18" fmla="*/ 0 w 220"/>
                <a:gd name="T19" fmla="*/ 0 h 4998"/>
                <a:gd name="T20" fmla="*/ 0 w 220"/>
                <a:gd name="T21" fmla="*/ 0 h 4998"/>
                <a:gd name="T22" fmla="*/ 0 w 220"/>
                <a:gd name="T23" fmla="*/ 0 h 4998"/>
                <a:gd name="T24" fmla="*/ 0 w 220"/>
                <a:gd name="T25" fmla="*/ 0 h 4998"/>
                <a:gd name="T26" fmla="*/ 0 w 220"/>
                <a:gd name="T27" fmla="*/ 0 h 4998"/>
                <a:gd name="T28" fmla="*/ 0 w 220"/>
                <a:gd name="T29" fmla="*/ 0 h 4998"/>
                <a:gd name="T30" fmla="*/ 0 w 220"/>
                <a:gd name="T31" fmla="*/ 0 h 4998"/>
                <a:gd name="T32" fmla="*/ 0 w 220"/>
                <a:gd name="T33" fmla="*/ 0 h 4998"/>
                <a:gd name="T34" fmla="*/ 0 w 220"/>
                <a:gd name="T35" fmla="*/ 0 h 4998"/>
                <a:gd name="T36" fmla="*/ 0 w 220"/>
                <a:gd name="T37" fmla="*/ 0 h 4998"/>
                <a:gd name="T38" fmla="*/ 0 w 220"/>
                <a:gd name="T39" fmla="*/ 0 h 4998"/>
                <a:gd name="T40" fmla="*/ 0 w 220"/>
                <a:gd name="T41" fmla="*/ 0 h 4998"/>
                <a:gd name="T42" fmla="*/ 0 w 220"/>
                <a:gd name="T43" fmla="*/ 0 h 4998"/>
                <a:gd name="T44" fmla="*/ 0 w 220"/>
                <a:gd name="T45" fmla="*/ 0 h 4998"/>
                <a:gd name="T46" fmla="*/ 0 w 220"/>
                <a:gd name="T47" fmla="*/ 0 h 4998"/>
                <a:gd name="T48" fmla="*/ 0 w 220"/>
                <a:gd name="T49" fmla="*/ 0 h 4998"/>
                <a:gd name="T50" fmla="*/ 0 w 220"/>
                <a:gd name="T51" fmla="*/ 0 h 4998"/>
                <a:gd name="T52" fmla="*/ 0 w 220"/>
                <a:gd name="T53" fmla="*/ 0 h 4998"/>
                <a:gd name="T54" fmla="*/ 0 w 220"/>
                <a:gd name="T55" fmla="*/ 0 h 4998"/>
                <a:gd name="T56" fmla="*/ 0 w 220"/>
                <a:gd name="T57" fmla="*/ 0 h 4998"/>
                <a:gd name="T58" fmla="*/ 0 w 220"/>
                <a:gd name="T59" fmla="*/ 0 h 4998"/>
                <a:gd name="T60" fmla="*/ 0 w 220"/>
                <a:gd name="T61" fmla="*/ 0 h 4998"/>
                <a:gd name="T62" fmla="*/ 0 w 220"/>
                <a:gd name="T63" fmla="*/ 0 h 4998"/>
                <a:gd name="T64" fmla="*/ 0 w 220"/>
                <a:gd name="T65" fmla="*/ 0 h 4998"/>
                <a:gd name="T66" fmla="*/ 0 w 220"/>
                <a:gd name="T67" fmla="*/ 0 h 4998"/>
                <a:gd name="T68" fmla="*/ 0 w 220"/>
                <a:gd name="T69" fmla="*/ 0 h 4998"/>
                <a:gd name="T70" fmla="*/ 0 w 220"/>
                <a:gd name="T71" fmla="*/ 0 h 4998"/>
                <a:gd name="T72" fmla="*/ 0 w 220"/>
                <a:gd name="T73" fmla="*/ 0 h 4998"/>
                <a:gd name="T74" fmla="*/ 0 w 220"/>
                <a:gd name="T75" fmla="*/ 0 h 4998"/>
                <a:gd name="T76" fmla="*/ 0 w 220"/>
                <a:gd name="T77" fmla="*/ 0 h 4998"/>
                <a:gd name="T78" fmla="*/ 0 w 220"/>
                <a:gd name="T79" fmla="*/ 0 h 4998"/>
                <a:gd name="T80" fmla="*/ 0 w 220"/>
                <a:gd name="T81" fmla="*/ 0 h 4998"/>
                <a:gd name="T82" fmla="*/ 0 w 220"/>
                <a:gd name="T83" fmla="*/ 0 h 4998"/>
                <a:gd name="T84" fmla="*/ 0 w 220"/>
                <a:gd name="T85" fmla="*/ 0 h 4998"/>
                <a:gd name="T86" fmla="*/ 0 w 220"/>
                <a:gd name="T87" fmla="*/ 0 h 4998"/>
                <a:gd name="T88" fmla="*/ 0 w 220"/>
                <a:gd name="T89" fmla="*/ 0 h 4998"/>
                <a:gd name="T90" fmla="*/ 0 w 220"/>
                <a:gd name="T91" fmla="*/ 0 h 4998"/>
                <a:gd name="T92" fmla="*/ 0 w 220"/>
                <a:gd name="T93" fmla="*/ 0 h 4998"/>
                <a:gd name="T94" fmla="*/ 0 w 220"/>
                <a:gd name="T95" fmla="*/ 0 h 4998"/>
                <a:gd name="T96" fmla="*/ 0 w 220"/>
                <a:gd name="T97" fmla="*/ 0 h 4998"/>
                <a:gd name="T98" fmla="*/ 0 w 220"/>
                <a:gd name="T99" fmla="*/ 0 h 4998"/>
                <a:gd name="T100" fmla="*/ 0 w 220"/>
                <a:gd name="T101" fmla="*/ 0 h 4998"/>
                <a:gd name="T102" fmla="*/ 0 w 220"/>
                <a:gd name="T103" fmla="*/ 0 h 4998"/>
                <a:gd name="T104" fmla="*/ 0 w 220"/>
                <a:gd name="T105" fmla="*/ 0 h 4998"/>
                <a:gd name="T106" fmla="*/ 0 w 220"/>
                <a:gd name="T107" fmla="*/ 0 h 4998"/>
                <a:gd name="T108" fmla="*/ 0 w 220"/>
                <a:gd name="T109" fmla="*/ 0 h 4998"/>
                <a:gd name="T110" fmla="*/ 0 w 220"/>
                <a:gd name="T111" fmla="*/ 0 h 4998"/>
                <a:gd name="T112" fmla="*/ 0 w 220"/>
                <a:gd name="T113" fmla="*/ 0 h 49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4998"/>
                <a:gd name="T173" fmla="*/ 220 w 220"/>
                <a:gd name="T174" fmla="*/ 4998 h 49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4998">
                  <a:moveTo>
                    <a:pt x="72" y="116"/>
                  </a:moveTo>
                  <a:lnTo>
                    <a:pt x="65" y="617"/>
                  </a:lnTo>
                  <a:lnTo>
                    <a:pt x="59" y="994"/>
                  </a:lnTo>
                  <a:lnTo>
                    <a:pt x="54" y="1325"/>
                  </a:lnTo>
                  <a:lnTo>
                    <a:pt x="48" y="1678"/>
                  </a:lnTo>
                  <a:lnTo>
                    <a:pt x="41" y="2129"/>
                  </a:lnTo>
                  <a:lnTo>
                    <a:pt x="32" y="2751"/>
                  </a:lnTo>
                  <a:lnTo>
                    <a:pt x="18" y="3618"/>
                  </a:ln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1" y="4862"/>
                  </a:lnTo>
                  <a:lnTo>
                    <a:pt x="4" y="4878"/>
                  </a:lnTo>
                  <a:lnTo>
                    <a:pt x="7" y="4895"/>
                  </a:lnTo>
                  <a:lnTo>
                    <a:pt x="13" y="4911"/>
                  </a:lnTo>
                  <a:lnTo>
                    <a:pt x="20" y="4927"/>
                  </a:lnTo>
                  <a:lnTo>
                    <a:pt x="30" y="4941"/>
                  </a:lnTo>
                  <a:lnTo>
                    <a:pt x="43" y="4956"/>
                  </a:lnTo>
                  <a:lnTo>
                    <a:pt x="59" y="4968"/>
                  </a:lnTo>
                  <a:lnTo>
                    <a:pt x="79" y="4979"/>
                  </a:lnTo>
                  <a:lnTo>
                    <a:pt x="102" y="4987"/>
                  </a:lnTo>
                  <a:lnTo>
                    <a:pt x="130" y="4993"/>
                  </a:lnTo>
                  <a:lnTo>
                    <a:pt x="162" y="4997"/>
                  </a:lnTo>
                  <a:lnTo>
                    <a:pt x="199" y="4998"/>
                  </a:lnTo>
                  <a:lnTo>
                    <a:pt x="168" y="4961"/>
                  </a:lnTo>
                  <a:lnTo>
                    <a:pt x="143" y="4920"/>
                  </a:lnTo>
                  <a:lnTo>
                    <a:pt x="123" y="4875"/>
                  </a:lnTo>
                  <a:lnTo>
                    <a:pt x="107" y="4827"/>
                  </a:lnTo>
                  <a:lnTo>
                    <a:pt x="96" y="4779"/>
                  </a:lnTo>
                  <a:lnTo>
                    <a:pt x="89" y="4729"/>
                  </a:lnTo>
                  <a:lnTo>
                    <a:pt x="85" y="4679"/>
                  </a:lnTo>
                  <a:lnTo>
                    <a:pt x="84" y="4630"/>
                  </a:lnTo>
                  <a:lnTo>
                    <a:pt x="92" y="4160"/>
                  </a:lnTo>
                  <a:lnTo>
                    <a:pt x="98" y="3806"/>
                  </a:lnTo>
                  <a:lnTo>
                    <a:pt x="103" y="3496"/>
                  </a:lnTo>
                  <a:lnTo>
                    <a:pt x="108" y="3164"/>
                  </a:lnTo>
                  <a:lnTo>
                    <a:pt x="115" y="2741"/>
                  </a:lnTo>
                  <a:lnTo>
                    <a:pt x="124" y="2156"/>
                  </a:lnTo>
                  <a:lnTo>
                    <a:pt x="136" y="1344"/>
                  </a:lnTo>
                  <a:lnTo>
                    <a:pt x="152" y="233"/>
                  </a:lnTo>
                  <a:lnTo>
                    <a:pt x="153" y="183"/>
                  </a:lnTo>
                  <a:lnTo>
                    <a:pt x="156" y="142"/>
                  </a:lnTo>
                  <a:lnTo>
                    <a:pt x="161" y="105"/>
                  </a:lnTo>
                  <a:lnTo>
                    <a:pt x="169" y="75"/>
                  </a:lnTo>
                  <a:lnTo>
                    <a:pt x="179" y="51"/>
                  </a:lnTo>
                  <a:lnTo>
                    <a:pt x="191" y="31"/>
                  </a:lnTo>
                  <a:lnTo>
                    <a:pt x="204" y="14"/>
                  </a:lnTo>
                  <a:lnTo>
                    <a:pt x="220" y="0"/>
                  </a:lnTo>
                  <a:lnTo>
                    <a:pt x="193" y="4"/>
                  </a:lnTo>
                  <a:lnTo>
                    <a:pt x="169" y="12"/>
                  </a:lnTo>
                  <a:lnTo>
                    <a:pt x="149" y="24"/>
                  </a:lnTo>
                  <a:lnTo>
                    <a:pt x="132" y="38"/>
                  </a:lnTo>
                  <a:lnTo>
                    <a:pt x="116" y="55"/>
                  </a:lnTo>
                  <a:lnTo>
                    <a:pt x="101" y="73"/>
                  </a:lnTo>
                  <a:lnTo>
                    <a:pt x="87" y="94"/>
                  </a:lnTo>
                  <a:lnTo>
                    <a:pt x="72" y="116"/>
                  </a:lnTo>
                  <a:close/>
                </a:path>
              </a:pathLst>
            </a:custGeom>
            <a:solidFill>
              <a:srgbClr val="666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85" name="Freeform 42"/>
            <p:cNvSpPr>
              <a:spLocks/>
            </p:cNvSpPr>
            <p:nvPr/>
          </p:nvSpPr>
          <p:spPr bwMode="auto">
            <a:xfrm>
              <a:off x="3658" y="2073"/>
              <a:ext cx="22" cy="417"/>
            </a:xfrm>
            <a:custGeom>
              <a:avLst/>
              <a:gdLst>
                <a:gd name="T0" fmla="*/ 0 w 220"/>
                <a:gd name="T1" fmla="*/ 0 h 5001"/>
                <a:gd name="T2" fmla="*/ 0 w 220"/>
                <a:gd name="T3" fmla="*/ 0 h 5001"/>
                <a:gd name="T4" fmla="*/ 0 w 220"/>
                <a:gd name="T5" fmla="*/ 0 h 5001"/>
                <a:gd name="T6" fmla="*/ 0 w 220"/>
                <a:gd name="T7" fmla="*/ 0 h 5001"/>
                <a:gd name="T8" fmla="*/ 0 w 220"/>
                <a:gd name="T9" fmla="*/ 0 h 5001"/>
                <a:gd name="T10" fmla="*/ 0 w 220"/>
                <a:gd name="T11" fmla="*/ 0 h 5001"/>
                <a:gd name="T12" fmla="*/ 0 w 220"/>
                <a:gd name="T13" fmla="*/ 0 h 5001"/>
                <a:gd name="T14" fmla="*/ 0 w 220"/>
                <a:gd name="T15" fmla="*/ 0 h 5001"/>
                <a:gd name="T16" fmla="*/ 0 w 220"/>
                <a:gd name="T17" fmla="*/ 0 h 5001"/>
                <a:gd name="T18" fmla="*/ 0 w 220"/>
                <a:gd name="T19" fmla="*/ 0 h 5001"/>
                <a:gd name="T20" fmla="*/ 0 w 220"/>
                <a:gd name="T21" fmla="*/ 0 h 5001"/>
                <a:gd name="T22" fmla="*/ 0 w 220"/>
                <a:gd name="T23" fmla="*/ 0 h 5001"/>
                <a:gd name="T24" fmla="*/ 0 w 220"/>
                <a:gd name="T25" fmla="*/ 0 h 5001"/>
                <a:gd name="T26" fmla="*/ 0 w 220"/>
                <a:gd name="T27" fmla="*/ 0 h 5001"/>
                <a:gd name="T28" fmla="*/ 0 w 220"/>
                <a:gd name="T29" fmla="*/ 0 h 5001"/>
                <a:gd name="T30" fmla="*/ 0 w 220"/>
                <a:gd name="T31" fmla="*/ 0 h 5001"/>
                <a:gd name="T32" fmla="*/ 0 w 220"/>
                <a:gd name="T33" fmla="*/ 0 h 5001"/>
                <a:gd name="T34" fmla="*/ 0 w 220"/>
                <a:gd name="T35" fmla="*/ 0 h 5001"/>
                <a:gd name="T36" fmla="*/ 0 w 220"/>
                <a:gd name="T37" fmla="*/ 0 h 5001"/>
                <a:gd name="T38" fmla="*/ 0 w 220"/>
                <a:gd name="T39" fmla="*/ 0 h 5001"/>
                <a:gd name="T40" fmla="*/ 0 w 220"/>
                <a:gd name="T41" fmla="*/ 0 h 5001"/>
                <a:gd name="T42" fmla="*/ 0 w 220"/>
                <a:gd name="T43" fmla="*/ 0 h 5001"/>
                <a:gd name="T44" fmla="*/ 0 w 220"/>
                <a:gd name="T45" fmla="*/ 0 h 5001"/>
                <a:gd name="T46" fmla="*/ 0 w 220"/>
                <a:gd name="T47" fmla="*/ 0 h 5001"/>
                <a:gd name="T48" fmla="*/ 0 w 220"/>
                <a:gd name="T49" fmla="*/ 0 h 5001"/>
                <a:gd name="T50" fmla="*/ 0 w 220"/>
                <a:gd name="T51" fmla="*/ 0 h 5001"/>
                <a:gd name="T52" fmla="*/ 0 w 220"/>
                <a:gd name="T53" fmla="*/ 0 h 5001"/>
                <a:gd name="T54" fmla="*/ 0 w 220"/>
                <a:gd name="T55" fmla="*/ 0 h 5001"/>
                <a:gd name="T56" fmla="*/ 0 w 220"/>
                <a:gd name="T57" fmla="*/ 0 h 5001"/>
                <a:gd name="T58" fmla="*/ 0 w 220"/>
                <a:gd name="T59" fmla="*/ 0 h 5001"/>
                <a:gd name="T60" fmla="*/ 0 w 220"/>
                <a:gd name="T61" fmla="*/ 0 h 5001"/>
                <a:gd name="T62" fmla="*/ 0 w 220"/>
                <a:gd name="T63" fmla="*/ 0 h 5001"/>
                <a:gd name="T64" fmla="*/ 0 w 220"/>
                <a:gd name="T65" fmla="*/ 0 h 5001"/>
                <a:gd name="T66" fmla="*/ 0 w 220"/>
                <a:gd name="T67" fmla="*/ 0 h 5001"/>
                <a:gd name="T68" fmla="*/ 0 w 220"/>
                <a:gd name="T69" fmla="*/ 0 h 5001"/>
                <a:gd name="T70" fmla="*/ 0 w 220"/>
                <a:gd name="T71" fmla="*/ 0 h 5001"/>
                <a:gd name="T72" fmla="*/ 0 w 220"/>
                <a:gd name="T73" fmla="*/ 0 h 5001"/>
                <a:gd name="T74" fmla="*/ 0 w 220"/>
                <a:gd name="T75" fmla="*/ 0 h 5001"/>
                <a:gd name="T76" fmla="*/ 0 w 220"/>
                <a:gd name="T77" fmla="*/ 0 h 5001"/>
                <a:gd name="T78" fmla="*/ 0 w 220"/>
                <a:gd name="T79" fmla="*/ 0 h 5001"/>
                <a:gd name="T80" fmla="*/ 0 w 220"/>
                <a:gd name="T81" fmla="*/ 0 h 5001"/>
                <a:gd name="T82" fmla="*/ 0 w 220"/>
                <a:gd name="T83" fmla="*/ 0 h 5001"/>
                <a:gd name="T84" fmla="*/ 0 w 220"/>
                <a:gd name="T85" fmla="*/ 0 h 5001"/>
                <a:gd name="T86" fmla="*/ 0 w 220"/>
                <a:gd name="T87" fmla="*/ 0 h 5001"/>
                <a:gd name="T88" fmla="*/ 0 w 220"/>
                <a:gd name="T89" fmla="*/ 0 h 5001"/>
                <a:gd name="T90" fmla="*/ 0 w 220"/>
                <a:gd name="T91" fmla="*/ 0 h 5001"/>
                <a:gd name="T92" fmla="*/ 0 w 220"/>
                <a:gd name="T93" fmla="*/ 0 h 5001"/>
                <a:gd name="T94" fmla="*/ 0 w 220"/>
                <a:gd name="T95" fmla="*/ 0 h 5001"/>
                <a:gd name="T96" fmla="*/ 0 w 220"/>
                <a:gd name="T97" fmla="*/ 0 h 5001"/>
                <a:gd name="T98" fmla="*/ 0 w 220"/>
                <a:gd name="T99" fmla="*/ 0 h 5001"/>
                <a:gd name="T100" fmla="*/ 0 w 220"/>
                <a:gd name="T101" fmla="*/ 0 h 5001"/>
                <a:gd name="T102" fmla="*/ 0 w 220"/>
                <a:gd name="T103" fmla="*/ 0 h 5001"/>
                <a:gd name="T104" fmla="*/ 0 w 220"/>
                <a:gd name="T105" fmla="*/ 0 h 5001"/>
                <a:gd name="T106" fmla="*/ 0 w 220"/>
                <a:gd name="T107" fmla="*/ 0 h 5001"/>
                <a:gd name="T108" fmla="*/ 0 w 220"/>
                <a:gd name="T109" fmla="*/ 0 h 5001"/>
                <a:gd name="T110" fmla="*/ 0 w 220"/>
                <a:gd name="T111" fmla="*/ 0 h 5001"/>
                <a:gd name="T112" fmla="*/ 0 w 220"/>
                <a:gd name="T113" fmla="*/ 0 h 50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5001"/>
                <a:gd name="T173" fmla="*/ 220 w 220"/>
                <a:gd name="T174" fmla="*/ 5001 h 50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5001">
                  <a:moveTo>
                    <a:pt x="72" y="116"/>
                  </a:moveTo>
                  <a:lnTo>
                    <a:pt x="65" y="617"/>
                  </a:lnTo>
                  <a:lnTo>
                    <a:pt x="59" y="994"/>
                  </a:lnTo>
                  <a:lnTo>
                    <a:pt x="54" y="1325"/>
                  </a:lnTo>
                  <a:lnTo>
                    <a:pt x="48" y="1678"/>
                  </a:lnTo>
                  <a:lnTo>
                    <a:pt x="41" y="2129"/>
                  </a:lnTo>
                  <a:lnTo>
                    <a:pt x="32" y="2751"/>
                  </a:lnTo>
                  <a:lnTo>
                    <a:pt x="18" y="3618"/>
                  </a:ln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2" y="4862"/>
                  </a:lnTo>
                  <a:lnTo>
                    <a:pt x="4" y="4878"/>
                  </a:lnTo>
                  <a:lnTo>
                    <a:pt x="8" y="4895"/>
                  </a:lnTo>
                  <a:lnTo>
                    <a:pt x="14" y="4910"/>
                  </a:lnTo>
                  <a:lnTo>
                    <a:pt x="21" y="4926"/>
                  </a:lnTo>
                  <a:lnTo>
                    <a:pt x="31" y="4941"/>
                  </a:lnTo>
                  <a:lnTo>
                    <a:pt x="44" y="4955"/>
                  </a:lnTo>
                  <a:lnTo>
                    <a:pt x="62" y="4967"/>
                  </a:lnTo>
                  <a:lnTo>
                    <a:pt x="81" y="4979"/>
                  </a:lnTo>
                  <a:lnTo>
                    <a:pt x="105" y="4988"/>
                  </a:lnTo>
                  <a:lnTo>
                    <a:pt x="133" y="4995"/>
                  </a:lnTo>
                  <a:lnTo>
                    <a:pt x="165" y="4999"/>
                  </a:lnTo>
                  <a:lnTo>
                    <a:pt x="203" y="5001"/>
                  </a:lnTo>
                  <a:lnTo>
                    <a:pt x="165" y="4973"/>
                  </a:lnTo>
                  <a:lnTo>
                    <a:pt x="134" y="4939"/>
                  </a:lnTo>
                  <a:lnTo>
                    <a:pt x="109" y="4900"/>
                  </a:lnTo>
                  <a:lnTo>
                    <a:pt x="91" y="4856"/>
                  </a:lnTo>
                  <a:lnTo>
                    <a:pt x="78" y="4811"/>
                  </a:lnTo>
                  <a:lnTo>
                    <a:pt x="69" y="4763"/>
                  </a:lnTo>
                  <a:lnTo>
                    <a:pt x="64" y="4714"/>
                  </a:lnTo>
                  <a:lnTo>
                    <a:pt x="63" y="4665"/>
                  </a:lnTo>
                  <a:lnTo>
                    <a:pt x="71" y="4191"/>
                  </a:lnTo>
                  <a:lnTo>
                    <a:pt x="77" y="3832"/>
                  </a:lnTo>
                  <a:lnTo>
                    <a:pt x="82" y="3519"/>
                  </a:lnTo>
                  <a:lnTo>
                    <a:pt x="87" y="3184"/>
                  </a:lnTo>
                  <a:lnTo>
                    <a:pt x="94" y="2756"/>
                  </a:lnTo>
                  <a:lnTo>
                    <a:pt x="104" y="2166"/>
                  </a:lnTo>
                  <a:lnTo>
                    <a:pt x="118" y="1346"/>
                  </a:lnTo>
                  <a:lnTo>
                    <a:pt x="136" y="224"/>
                  </a:lnTo>
                  <a:lnTo>
                    <a:pt x="138" y="175"/>
                  </a:lnTo>
                  <a:lnTo>
                    <a:pt x="143" y="134"/>
                  </a:lnTo>
                  <a:lnTo>
                    <a:pt x="150" y="99"/>
                  </a:lnTo>
                  <a:lnTo>
                    <a:pt x="161" y="71"/>
                  </a:lnTo>
                  <a:lnTo>
                    <a:pt x="173" y="48"/>
                  </a:lnTo>
                  <a:lnTo>
                    <a:pt x="188" y="29"/>
                  </a:lnTo>
                  <a:lnTo>
                    <a:pt x="204" y="13"/>
                  </a:lnTo>
                  <a:lnTo>
                    <a:pt x="220" y="0"/>
                  </a:lnTo>
                  <a:lnTo>
                    <a:pt x="193" y="4"/>
                  </a:lnTo>
                  <a:lnTo>
                    <a:pt x="169" y="12"/>
                  </a:lnTo>
                  <a:lnTo>
                    <a:pt x="149" y="24"/>
                  </a:lnTo>
                  <a:lnTo>
                    <a:pt x="132" y="38"/>
                  </a:lnTo>
                  <a:lnTo>
                    <a:pt x="116" y="55"/>
                  </a:lnTo>
                  <a:lnTo>
                    <a:pt x="101" y="73"/>
                  </a:lnTo>
                  <a:lnTo>
                    <a:pt x="87" y="94"/>
                  </a:lnTo>
                  <a:lnTo>
                    <a:pt x="72" y="116"/>
                  </a:lnTo>
                  <a:close/>
                </a:path>
              </a:pathLst>
            </a:custGeom>
            <a:solidFill>
              <a:srgbClr val="575C5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86" name="Freeform 43"/>
            <p:cNvSpPr>
              <a:spLocks/>
            </p:cNvSpPr>
            <p:nvPr/>
          </p:nvSpPr>
          <p:spPr bwMode="auto">
            <a:xfrm>
              <a:off x="3658" y="2073"/>
              <a:ext cx="22" cy="417"/>
            </a:xfrm>
            <a:custGeom>
              <a:avLst/>
              <a:gdLst>
                <a:gd name="T0" fmla="*/ 0 w 223"/>
                <a:gd name="T1" fmla="*/ 0 h 5006"/>
                <a:gd name="T2" fmla="*/ 0 w 223"/>
                <a:gd name="T3" fmla="*/ 0 h 5006"/>
                <a:gd name="T4" fmla="*/ 0 w 223"/>
                <a:gd name="T5" fmla="*/ 0 h 5006"/>
                <a:gd name="T6" fmla="*/ 0 w 223"/>
                <a:gd name="T7" fmla="*/ 0 h 5006"/>
                <a:gd name="T8" fmla="*/ 0 w 223"/>
                <a:gd name="T9" fmla="*/ 0 h 5006"/>
                <a:gd name="T10" fmla="*/ 0 w 223"/>
                <a:gd name="T11" fmla="*/ 0 h 5006"/>
                <a:gd name="T12" fmla="*/ 0 w 223"/>
                <a:gd name="T13" fmla="*/ 0 h 5006"/>
                <a:gd name="T14" fmla="*/ 0 w 223"/>
                <a:gd name="T15" fmla="*/ 0 h 5006"/>
                <a:gd name="T16" fmla="*/ 0 w 223"/>
                <a:gd name="T17" fmla="*/ 0 h 5006"/>
                <a:gd name="T18" fmla="*/ 0 w 223"/>
                <a:gd name="T19" fmla="*/ 0 h 5006"/>
                <a:gd name="T20" fmla="*/ 0 w 223"/>
                <a:gd name="T21" fmla="*/ 0 h 5006"/>
                <a:gd name="T22" fmla="*/ 0 w 223"/>
                <a:gd name="T23" fmla="*/ 0 h 5006"/>
                <a:gd name="T24" fmla="*/ 0 w 223"/>
                <a:gd name="T25" fmla="*/ 0 h 5006"/>
                <a:gd name="T26" fmla="*/ 0 w 223"/>
                <a:gd name="T27" fmla="*/ 0 h 5006"/>
                <a:gd name="T28" fmla="*/ 0 w 223"/>
                <a:gd name="T29" fmla="*/ 0 h 5006"/>
                <a:gd name="T30" fmla="*/ 0 w 223"/>
                <a:gd name="T31" fmla="*/ 0 h 5006"/>
                <a:gd name="T32" fmla="*/ 0 w 223"/>
                <a:gd name="T33" fmla="*/ 0 h 5006"/>
                <a:gd name="T34" fmla="*/ 0 w 223"/>
                <a:gd name="T35" fmla="*/ 0 h 5006"/>
                <a:gd name="T36" fmla="*/ 0 w 223"/>
                <a:gd name="T37" fmla="*/ 0 h 5006"/>
                <a:gd name="T38" fmla="*/ 0 w 223"/>
                <a:gd name="T39" fmla="*/ 0 h 5006"/>
                <a:gd name="T40" fmla="*/ 0 w 223"/>
                <a:gd name="T41" fmla="*/ 0 h 5006"/>
                <a:gd name="T42" fmla="*/ 0 w 223"/>
                <a:gd name="T43" fmla="*/ 0 h 5006"/>
                <a:gd name="T44" fmla="*/ 0 w 223"/>
                <a:gd name="T45" fmla="*/ 0 h 5006"/>
                <a:gd name="T46" fmla="*/ 0 w 223"/>
                <a:gd name="T47" fmla="*/ 0 h 5006"/>
                <a:gd name="T48" fmla="*/ 0 w 223"/>
                <a:gd name="T49" fmla="*/ 0 h 5006"/>
                <a:gd name="T50" fmla="*/ 0 w 223"/>
                <a:gd name="T51" fmla="*/ 0 h 5006"/>
                <a:gd name="T52" fmla="*/ 0 w 223"/>
                <a:gd name="T53" fmla="*/ 0 h 5006"/>
                <a:gd name="T54" fmla="*/ 0 w 223"/>
                <a:gd name="T55" fmla="*/ 0 h 5006"/>
                <a:gd name="T56" fmla="*/ 0 w 223"/>
                <a:gd name="T57" fmla="*/ 0 h 5006"/>
                <a:gd name="T58" fmla="*/ 0 w 223"/>
                <a:gd name="T59" fmla="*/ 0 h 5006"/>
                <a:gd name="T60" fmla="*/ 0 w 223"/>
                <a:gd name="T61" fmla="*/ 0 h 5006"/>
                <a:gd name="T62" fmla="*/ 0 w 223"/>
                <a:gd name="T63" fmla="*/ 0 h 5006"/>
                <a:gd name="T64" fmla="*/ 0 w 223"/>
                <a:gd name="T65" fmla="*/ 0 h 5006"/>
                <a:gd name="T66" fmla="*/ 0 w 223"/>
                <a:gd name="T67" fmla="*/ 0 h 5006"/>
                <a:gd name="T68" fmla="*/ 0 w 223"/>
                <a:gd name="T69" fmla="*/ 0 h 5006"/>
                <a:gd name="T70" fmla="*/ 0 w 223"/>
                <a:gd name="T71" fmla="*/ 0 h 5006"/>
                <a:gd name="T72" fmla="*/ 0 w 223"/>
                <a:gd name="T73" fmla="*/ 0 h 5006"/>
                <a:gd name="T74" fmla="*/ 0 w 223"/>
                <a:gd name="T75" fmla="*/ 0 h 5006"/>
                <a:gd name="T76" fmla="*/ 0 w 223"/>
                <a:gd name="T77" fmla="*/ 0 h 5006"/>
                <a:gd name="T78" fmla="*/ 0 w 223"/>
                <a:gd name="T79" fmla="*/ 0 h 5006"/>
                <a:gd name="T80" fmla="*/ 0 w 223"/>
                <a:gd name="T81" fmla="*/ 0 h 5006"/>
                <a:gd name="T82" fmla="*/ 0 w 223"/>
                <a:gd name="T83" fmla="*/ 0 h 5006"/>
                <a:gd name="T84" fmla="*/ 0 w 223"/>
                <a:gd name="T85" fmla="*/ 0 h 5006"/>
                <a:gd name="T86" fmla="*/ 0 w 223"/>
                <a:gd name="T87" fmla="*/ 0 h 5006"/>
                <a:gd name="T88" fmla="*/ 0 w 223"/>
                <a:gd name="T89" fmla="*/ 0 h 5006"/>
                <a:gd name="T90" fmla="*/ 0 w 223"/>
                <a:gd name="T91" fmla="*/ 0 h 5006"/>
                <a:gd name="T92" fmla="*/ 0 w 223"/>
                <a:gd name="T93" fmla="*/ 0 h 5006"/>
                <a:gd name="T94" fmla="*/ 0 w 223"/>
                <a:gd name="T95" fmla="*/ 0 h 5006"/>
                <a:gd name="T96" fmla="*/ 0 w 223"/>
                <a:gd name="T97" fmla="*/ 0 h 5006"/>
                <a:gd name="T98" fmla="*/ 0 w 223"/>
                <a:gd name="T99" fmla="*/ 0 h 5006"/>
                <a:gd name="T100" fmla="*/ 0 w 223"/>
                <a:gd name="T101" fmla="*/ 0 h 50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3"/>
                <a:gd name="T154" fmla="*/ 0 h 5006"/>
                <a:gd name="T155" fmla="*/ 223 w 223"/>
                <a:gd name="T156" fmla="*/ 5006 h 50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3" h="5006">
                  <a:moveTo>
                    <a:pt x="73" y="116"/>
                  </a:move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1" y="4845"/>
                  </a:lnTo>
                  <a:lnTo>
                    <a:pt x="3" y="4862"/>
                  </a:lnTo>
                  <a:lnTo>
                    <a:pt x="5" y="4877"/>
                  </a:lnTo>
                  <a:lnTo>
                    <a:pt x="10" y="4894"/>
                  </a:lnTo>
                  <a:lnTo>
                    <a:pt x="16" y="4910"/>
                  </a:lnTo>
                  <a:lnTo>
                    <a:pt x="24" y="4926"/>
                  </a:lnTo>
                  <a:lnTo>
                    <a:pt x="35" y="4941"/>
                  </a:lnTo>
                  <a:lnTo>
                    <a:pt x="49" y="4955"/>
                  </a:lnTo>
                  <a:lnTo>
                    <a:pt x="66" y="4968"/>
                  </a:lnTo>
                  <a:lnTo>
                    <a:pt x="86" y="4980"/>
                  </a:lnTo>
                  <a:lnTo>
                    <a:pt x="110" y="4989"/>
                  </a:lnTo>
                  <a:lnTo>
                    <a:pt x="139" y="4997"/>
                  </a:lnTo>
                  <a:lnTo>
                    <a:pt x="171" y="5002"/>
                  </a:lnTo>
                  <a:lnTo>
                    <a:pt x="209" y="5006"/>
                  </a:lnTo>
                  <a:lnTo>
                    <a:pt x="185" y="4996"/>
                  </a:lnTo>
                  <a:lnTo>
                    <a:pt x="163" y="4986"/>
                  </a:lnTo>
                  <a:lnTo>
                    <a:pt x="143" y="4973"/>
                  </a:lnTo>
                  <a:lnTo>
                    <a:pt x="126" y="4959"/>
                  </a:lnTo>
                  <a:lnTo>
                    <a:pt x="110" y="4942"/>
                  </a:lnTo>
                  <a:lnTo>
                    <a:pt x="97" y="4925"/>
                  </a:lnTo>
                  <a:lnTo>
                    <a:pt x="85" y="4906"/>
                  </a:lnTo>
                  <a:lnTo>
                    <a:pt x="75" y="4886"/>
                  </a:lnTo>
                  <a:lnTo>
                    <a:pt x="67" y="4866"/>
                  </a:lnTo>
                  <a:lnTo>
                    <a:pt x="60" y="4843"/>
                  </a:lnTo>
                  <a:lnTo>
                    <a:pt x="54" y="4821"/>
                  </a:lnTo>
                  <a:lnTo>
                    <a:pt x="50" y="4797"/>
                  </a:lnTo>
                  <a:lnTo>
                    <a:pt x="47" y="4774"/>
                  </a:lnTo>
                  <a:lnTo>
                    <a:pt x="45" y="4750"/>
                  </a:lnTo>
                  <a:lnTo>
                    <a:pt x="43" y="4725"/>
                  </a:lnTo>
                  <a:lnTo>
                    <a:pt x="43" y="4701"/>
                  </a:lnTo>
                  <a:lnTo>
                    <a:pt x="119" y="217"/>
                  </a:lnTo>
                  <a:lnTo>
                    <a:pt x="121" y="168"/>
                  </a:lnTo>
                  <a:lnTo>
                    <a:pt x="128" y="128"/>
                  </a:lnTo>
                  <a:lnTo>
                    <a:pt x="139" y="95"/>
                  </a:lnTo>
                  <a:lnTo>
                    <a:pt x="153" y="68"/>
                  </a:lnTo>
                  <a:lnTo>
                    <a:pt x="168" y="46"/>
                  </a:lnTo>
                  <a:lnTo>
                    <a:pt x="187" y="28"/>
                  </a:lnTo>
                  <a:lnTo>
                    <a:pt x="205" y="13"/>
                  </a:lnTo>
                  <a:lnTo>
                    <a:pt x="223" y="0"/>
                  </a:lnTo>
                  <a:lnTo>
                    <a:pt x="195" y="4"/>
                  </a:lnTo>
                  <a:lnTo>
                    <a:pt x="171" y="12"/>
                  </a:lnTo>
                  <a:lnTo>
                    <a:pt x="151" y="24"/>
                  </a:lnTo>
                  <a:lnTo>
                    <a:pt x="134" y="38"/>
                  </a:lnTo>
                  <a:lnTo>
                    <a:pt x="118" y="55"/>
                  </a:lnTo>
                  <a:lnTo>
                    <a:pt x="103" y="73"/>
                  </a:lnTo>
                  <a:lnTo>
                    <a:pt x="88" y="94"/>
                  </a:lnTo>
                  <a:lnTo>
                    <a:pt x="73" y="116"/>
                  </a:lnTo>
                  <a:close/>
                </a:path>
              </a:pathLst>
            </a:custGeom>
            <a:solidFill>
              <a:srgbClr val="474F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87" name="Freeform 44"/>
            <p:cNvSpPr>
              <a:spLocks/>
            </p:cNvSpPr>
            <p:nvPr/>
          </p:nvSpPr>
          <p:spPr bwMode="auto">
            <a:xfrm>
              <a:off x="3684" y="2434"/>
              <a:ext cx="129" cy="45"/>
            </a:xfrm>
            <a:custGeom>
              <a:avLst/>
              <a:gdLst>
                <a:gd name="T0" fmla="*/ 0 w 1291"/>
                <a:gd name="T1" fmla="*/ 0 h 537"/>
                <a:gd name="T2" fmla="*/ 0 w 1291"/>
                <a:gd name="T3" fmla="*/ 0 h 537"/>
                <a:gd name="T4" fmla="*/ 0 w 1291"/>
                <a:gd name="T5" fmla="*/ 0 h 537"/>
                <a:gd name="T6" fmla="*/ 0 w 1291"/>
                <a:gd name="T7" fmla="*/ 0 h 537"/>
                <a:gd name="T8" fmla="*/ 0 w 1291"/>
                <a:gd name="T9" fmla="*/ 0 h 537"/>
                <a:gd name="T10" fmla="*/ 0 w 1291"/>
                <a:gd name="T11" fmla="*/ 0 h 537"/>
                <a:gd name="T12" fmla="*/ 0 w 1291"/>
                <a:gd name="T13" fmla="*/ 0 h 537"/>
                <a:gd name="T14" fmla="*/ 0 w 1291"/>
                <a:gd name="T15" fmla="*/ 0 h 537"/>
                <a:gd name="T16" fmla="*/ 0 w 1291"/>
                <a:gd name="T17" fmla="*/ 0 h 537"/>
                <a:gd name="T18" fmla="*/ 0 w 1291"/>
                <a:gd name="T19" fmla="*/ 0 h 537"/>
                <a:gd name="T20" fmla="*/ 0 w 1291"/>
                <a:gd name="T21" fmla="*/ 0 h 537"/>
                <a:gd name="T22" fmla="*/ 0 w 1291"/>
                <a:gd name="T23" fmla="*/ 0 h 537"/>
                <a:gd name="T24" fmla="*/ 0 w 1291"/>
                <a:gd name="T25" fmla="*/ 0 h 537"/>
                <a:gd name="T26" fmla="*/ 0 w 1291"/>
                <a:gd name="T27" fmla="*/ 0 h 537"/>
                <a:gd name="T28" fmla="*/ 0 w 1291"/>
                <a:gd name="T29" fmla="*/ 0 h 537"/>
                <a:gd name="T30" fmla="*/ 0 w 1291"/>
                <a:gd name="T31" fmla="*/ 0 h 537"/>
                <a:gd name="T32" fmla="*/ 0 w 1291"/>
                <a:gd name="T33" fmla="*/ 0 h 537"/>
                <a:gd name="T34" fmla="*/ 0 w 1291"/>
                <a:gd name="T35" fmla="*/ 0 h 537"/>
                <a:gd name="T36" fmla="*/ 0 w 1291"/>
                <a:gd name="T37" fmla="*/ 0 h 537"/>
                <a:gd name="T38" fmla="*/ 0 w 1291"/>
                <a:gd name="T39" fmla="*/ 0 h 537"/>
                <a:gd name="T40" fmla="*/ 0 w 1291"/>
                <a:gd name="T41" fmla="*/ 0 h 537"/>
                <a:gd name="T42" fmla="*/ 0 w 1291"/>
                <a:gd name="T43" fmla="*/ 0 h 537"/>
                <a:gd name="T44" fmla="*/ 0 w 1291"/>
                <a:gd name="T45" fmla="*/ 0 h 537"/>
                <a:gd name="T46" fmla="*/ 0 w 1291"/>
                <a:gd name="T47" fmla="*/ 0 h 537"/>
                <a:gd name="T48" fmla="*/ 0 w 1291"/>
                <a:gd name="T49" fmla="*/ 0 h 537"/>
                <a:gd name="T50" fmla="*/ 0 w 1291"/>
                <a:gd name="T51" fmla="*/ 0 h 537"/>
                <a:gd name="T52" fmla="*/ 0 w 1291"/>
                <a:gd name="T53" fmla="*/ 0 h 537"/>
                <a:gd name="T54" fmla="*/ 0 w 1291"/>
                <a:gd name="T55" fmla="*/ 0 h 537"/>
                <a:gd name="T56" fmla="*/ 0 w 1291"/>
                <a:gd name="T57" fmla="*/ 0 h 537"/>
                <a:gd name="T58" fmla="*/ 0 w 1291"/>
                <a:gd name="T59" fmla="*/ 0 h 537"/>
                <a:gd name="T60" fmla="*/ 0 w 1291"/>
                <a:gd name="T61" fmla="*/ 0 h 537"/>
                <a:gd name="T62" fmla="*/ 0 w 1291"/>
                <a:gd name="T63" fmla="*/ 0 h 537"/>
                <a:gd name="T64" fmla="*/ 0 w 1291"/>
                <a:gd name="T65" fmla="*/ 0 h 537"/>
                <a:gd name="T66" fmla="*/ 0 w 1291"/>
                <a:gd name="T67" fmla="*/ 0 h 537"/>
                <a:gd name="T68" fmla="*/ 0 w 1291"/>
                <a:gd name="T69" fmla="*/ 0 h 537"/>
                <a:gd name="T70" fmla="*/ 0 w 1291"/>
                <a:gd name="T71" fmla="*/ 0 h 537"/>
                <a:gd name="T72" fmla="*/ 0 w 1291"/>
                <a:gd name="T73" fmla="*/ 0 h 537"/>
                <a:gd name="T74" fmla="*/ 0 w 1291"/>
                <a:gd name="T75" fmla="*/ 0 h 537"/>
                <a:gd name="T76" fmla="*/ 0 w 1291"/>
                <a:gd name="T77" fmla="*/ 0 h 537"/>
                <a:gd name="T78" fmla="*/ 0 w 1291"/>
                <a:gd name="T79" fmla="*/ 0 h 537"/>
                <a:gd name="T80" fmla="*/ 0 w 1291"/>
                <a:gd name="T81" fmla="*/ 0 h 537"/>
                <a:gd name="T82" fmla="*/ 0 w 1291"/>
                <a:gd name="T83" fmla="*/ 0 h 537"/>
                <a:gd name="T84" fmla="*/ 0 w 1291"/>
                <a:gd name="T85" fmla="*/ 0 h 537"/>
                <a:gd name="T86" fmla="*/ 0 w 1291"/>
                <a:gd name="T87" fmla="*/ 0 h 5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91"/>
                <a:gd name="T133" fmla="*/ 0 h 537"/>
                <a:gd name="T134" fmla="*/ 1291 w 1291"/>
                <a:gd name="T135" fmla="*/ 537 h 53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91" h="537">
                  <a:moveTo>
                    <a:pt x="0" y="165"/>
                  </a:moveTo>
                  <a:lnTo>
                    <a:pt x="4" y="136"/>
                  </a:lnTo>
                  <a:lnTo>
                    <a:pt x="16" y="111"/>
                  </a:lnTo>
                  <a:lnTo>
                    <a:pt x="36" y="89"/>
                  </a:lnTo>
                  <a:lnTo>
                    <a:pt x="63" y="69"/>
                  </a:lnTo>
                  <a:lnTo>
                    <a:pt x="94" y="53"/>
                  </a:lnTo>
                  <a:lnTo>
                    <a:pt x="132" y="39"/>
                  </a:lnTo>
                  <a:lnTo>
                    <a:pt x="174" y="27"/>
                  </a:lnTo>
                  <a:lnTo>
                    <a:pt x="218" y="18"/>
                  </a:lnTo>
                  <a:lnTo>
                    <a:pt x="265" y="11"/>
                  </a:lnTo>
                  <a:lnTo>
                    <a:pt x="314" y="6"/>
                  </a:lnTo>
                  <a:lnTo>
                    <a:pt x="363" y="2"/>
                  </a:lnTo>
                  <a:lnTo>
                    <a:pt x="412" y="1"/>
                  </a:lnTo>
                  <a:lnTo>
                    <a:pt x="461" y="0"/>
                  </a:lnTo>
                  <a:lnTo>
                    <a:pt x="508" y="1"/>
                  </a:lnTo>
                  <a:lnTo>
                    <a:pt x="552" y="3"/>
                  </a:lnTo>
                  <a:lnTo>
                    <a:pt x="592" y="5"/>
                  </a:lnTo>
                  <a:lnTo>
                    <a:pt x="635" y="8"/>
                  </a:lnTo>
                  <a:lnTo>
                    <a:pt x="677" y="11"/>
                  </a:lnTo>
                  <a:lnTo>
                    <a:pt x="716" y="14"/>
                  </a:lnTo>
                  <a:lnTo>
                    <a:pt x="756" y="18"/>
                  </a:lnTo>
                  <a:lnTo>
                    <a:pt x="795" y="23"/>
                  </a:lnTo>
                  <a:lnTo>
                    <a:pt x="830" y="27"/>
                  </a:lnTo>
                  <a:lnTo>
                    <a:pt x="867" y="33"/>
                  </a:lnTo>
                  <a:lnTo>
                    <a:pt x="903" y="38"/>
                  </a:lnTo>
                  <a:lnTo>
                    <a:pt x="939" y="45"/>
                  </a:lnTo>
                  <a:lnTo>
                    <a:pt x="973" y="54"/>
                  </a:lnTo>
                  <a:lnTo>
                    <a:pt x="1008" y="63"/>
                  </a:lnTo>
                  <a:lnTo>
                    <a:pt x="1042" y="73"/>
                  </a:lnTo>
                  <a:lnTo>
                    <a:pt x="1076" y="85"/>
                  </a:lnTo>
                  <a:lnTo>
                    <a:pt x="1110" y="97"/>
                  </a:lnTo>
                  <a:lnTo>
                    <a:pt x="1143" y="112"/>
                  </a:lnTo>
                  <a:lnTo>
                    <a:pt x="1177" y="128"/>
                  </a:lnTo>
                  <a:lnTo>
                    <a:pt x="1199" y="141"/>
                  </a:lnTo>
                  <a:lnTo>
                    <a:pt x="1220" y="156"/>
                  </a:lnTo>
                  <a:lnTo>
                    <a:pt x="1241" y="174"/>
                  </a:lnTo>
                  <a:lnTo>
                    <a:pt x="1258" y="193"/>
                  </a:lnTo>
                  <a:lnTo>
                    <a:pt x="1272" y="214"/>
                  </a:lnTo>
                  <a:lnTo>
                    <a:pt x="1283" y="236"/>
                  </a:lnTo>
                  <a:lnTo>
                    <a:pt x="1290" y="259"/>
                  </a:lnTo>
                  <a:lnTo>
                    <a:pt x="1291" y="281"/>
                  </a:lnTo>
                  <a:lnTo>
                    <a:pt x="1281" y="329"/>
                  </a:lnTo>
                  <a:lnTo>
                    <a:pt x="1263" y="370"/>
                  </a:lnTo>
                  <a:lnTo>
                    <a:pt x="1238" y="407"/>
                  </a:lnTo>
                  <a:lnTo>
                    <a:pt x="1205" y="437"/>
                  </a:lnTo>
                  <a:lnTo>
                    <a:pt x="1167" y="462"/>
                  </a:lnTo>
                  <a:lnTo>
                    <a:pt x="1124" y="483"/>
                  </a:lnTo>
                  <a:lnTo>
                    <a:pt x="1077" y="500"/>
                  </a:lnTo>
                  <a:lnTo>
                    <a:pt x="1027" y="512"/>
                  </a:lnTo>
                  <a:lnTo>
                    <a:pt x="977" y="523"/>
                  </a:lnTo>
                  <a:lnTo>
                    <a:pt x="926" y="529"/>
                  </a:lnTo>
                  <a:lnTo>
                    <a:pt x="875" y="533"/>
                  </a:lnTo>
                  <a:lnTo>
                    <a:pt x="826" y="536"/>
                  </a:lnTo>
                  <a:lnTo>
                    <a:pt x="781" y="537"/>
                  </a:lnTo>
                  <a:lnTo>
                    <a:pt x="739" y="536"/>
                  </a:lnTo>
                  <a:lnTo>
                    <a:pt x="701" y="535"/>
                  </a:lnTo>
                  <a:lnTo>
                    <a:pt x="670" y="534"/>
                  </a:lnTo>
                  <a:lnTo>
                    <a:pt x="652" y="533"/>
                  </a:lnTo>
                  <a:lnTo>
                    <a:pt x="633" y="532"/>
                  </a:lnTo>
                  <a:lnTo>
                    <a:pt x="613" y="530"/>
                  </a:lnTo>
                  <a:lnTo>
                    <a:pt x="591" y="528"/>
                  </a:lnTo>
                  <a:lnTo>
                    <a:pt x="568" y="526"/>
                  </a:lnTo>
                  <a:lnTo>
                    <a:pt x="544" y="523"/>
                  </a:lnTo>
                  <a:lnTo>
                    <a:pt x="518" y="519"/>
                  </a:lnTo>
                  <a:lnTo>
                    <a:pt x="492" y="515"/>
                  </a:lnTo>
                  <a:lnTo>
                    <a:pt x="465" y="510"/>
                  </a:lnTo>
                  <a:lnTo>
                    <a:pt x="438" y="506"/>
                  </a:lnTo>
                  <a:lnTo>
                    <a:pt x="410" y="500"/>
                  </a:lnTo>
                  <a:lnTo>
                    <a:pt x="382" y="494"/>
                  </a:lnTo>
                  <a:lnTo>
                    <a:pt x="354" y="486"/>
                  </a:lnTo>
                  <a:lnTo>
                    <a:pt x="326" y="479"/>
                  </a:lnTo>
                  <a:lnTo>
                    <a:pt x="299" y="470"/>
                  </a:lnTo>
                  <a:lnTo>
                    <a:pt x="271" y="460"/>
                  </a:lnTo>
                  <a:lnTo>
                    <a:pt x="244" y="450"/>
                  </a:lnTo>
                  <a:lnTo>
                    <a:pt x="218" y="439"/>
                  </a:lnTo>
                  <a:lnTo>
                    <a:pt x="192" y="427"/>
                  </a:lnTo>
                  <a:lnTo>
                    <a:pt x="167" y="414"/>
                  </a:lnTo>
                  <a:lnTo>
                    <a:pt x="144" y="399"/>
                  </a:lnTo>
                  <a:lnTo>
                    <a:pt x="122" y="385"/>
                  </a:lnTo>
                  <a:lnTo>
                    <a:pt x="101" y="368"/>
                  </a:lnTo>
                  <a:lnTo>
                    <a:pt x="82" y="351"/>
                  </a:lnTo>
                  <a:lnTo>
                    <a:pt x="65" y="332"/>
                  </a:lnTo>
                  <a:lnTo>
                    <a:pt x="49" y="312"/>
                  </a:lnTo>
                  <a:lnTo>
                    <a:pt x="34" y="292"/>
                  </a:lnTo>
                  <a:lnTo>
                    <a:pt x="23" y="269"/>
                  </a:lnTo>
                  <a:lnTo>
                    <a:pt x="13" y="245"/>
                  </a:lnTo>
                  <a:lnTo>
                    <a:pt x="6" y="220"/>
                  </a:lnTo>
                  <a:lnTo>
                    <a:pt x="2" y="193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88" name="Freeform 45"/>
            <p:cNvSpPr>
              <a:spLocks/>
            </p:cNvSpPr>
            <p:nvPr/>
          </p:nvSpPr>
          <p:spPr bwMode="auto">
            <a:xfrm>
              <a:off x="3685" y="2434"/>
              <a:ext cx="126" cy="43"/>
            </a:xfrm>
            <a:custGeom>
              <a:avLst/>
              <a:gdLst>
                <a:gd name="T0" fmla="*/ 0 w 1259"/>
                <a:gd name="T1" fmla="*/ 0 h 509"/>
                <a:gd name="T2" fmla="*/ 0 w 1259"/>
                <a:gd name="T3" fmla="*/ 0 h 509"/>
                <a:gd name="T4" fmla="*/ 0 w 1259"/>
                <a:gd name="T5" fmla="*/ 0 h 509"/>
                <a:gd name="T6" fmla="*/ 0 w 1259"/>
                <a:gd name="T7" fmla="*/ 0 h 509"/>
                <a:gd name="T8" fmla="*/ 0 w 1259"/>
                <a:gd name="T9" fmla="*/ 0 h 509"/>
                <a:gd name="T10" fmla="*/ 0 w 1259"/>
                <a:gd name="T11" fmla="*/ 0 h 509"/>
                <a:gd name="T12" fmla="*/ 0 w 1259"/>
                <a:gd name="T13" fmla="*/ 0 h 509"/>
                <a:gd name="T14" fmla="*/ 0 w 1259"/>
                <a:gd name="T15" fmla="*/ 0 h 509"/>
                <a:gd name="T16" fmla="*/ 0 w 1259"/>
                <a:gd name="T17" fmla="*/ 0 h 509"/>
                <a:gd name="T18" fmla="*/ 0 w 1259"/>
                <a:gd name="T19" fmla="*/ 0 h 509"/>
                <a:gd name="T20" fmla="*/ 0 w 1259"/>
                <a:gd name="T21" fmla="*/ 0 h 509"/>
                <a:gd name="T22" fmla="*/ 0 w 1259"/>
                <a:gd name="T23" fmla="*/ 0 h 509"/>
                <a:gd name="T24" fmla="*/ 0 w 1259"/>
                <a:gd name="T25" fmla="*/ 0 h 509"/>
                <a:gd name="T26" fmla="*/ 0 w 1259"/>
                <a:gd name="T27" fmla="*/ 0 h 509"/>
                <a:gd name="T28" fmla="*/ 0 w 1259"/>
                <a:gd name="T29" fmla="*/ 0 h 509"/>
                <a:gd name="T30" fmla="*/ 0 w 1259"/>
                <a:gd name="T31" fmla="*/ 0 h 509"/>
                <a:gd name="T32" fmla="*/ 0 w 1259"/>
                <a:gd name="T33" fmla="*/ 0 h 509"/>
                <a:gd name="T34" fmla="*/ 0 w 1259"/>
                <a:gd name="T35" fmla="*/ 0 h 509"/>
                <a:gd name="T36" fmla="*/ 0 w 1259"/>
                <a:gd name="T37" fmla="*/ 0 h 509"/>
                <a:gd name="T38" fmla="*/ 0 w 1259"/>
                <a:gd name="T39" fmla="*/ 0 h 509"/>
                <a:gd name="T40" fmla="*/ 0 w 1259"/>
                <a:gd name="T41" fmla="*/ 0 h 509"/>
                <a:gd name="T42" fmla="*/ 0 w 1259"/>
                <a:gd name="T43" fmla="*/ 0 h 509"/>
                <a:gd name="T44" fmla="*/ 0 w 1259"/>
                <a:gd name="T45" fmla="*/ 0 h 509"/>
                <a:gd name="T46" fmla="*/ 0 w 1259"/>
                <a:gd name="T47" fmla="*/ 0 h 509"/>
                <a:gd name="T48" fmla="*/ 0 w 1259"/>
                <a:gd name="T49" fmla="*/ 0 h 509"/>
                <a:gd name="T50" fmla="*/ 0 w 1259"/>
                <a:gd name="T51" fmla="*/ 0 h 509"/>
                <a:gd name="T52" fmla="*/ 0 w 1259"/>
                <a:gd name="T53" fmla="*/ 0 h 509"/>
                <a:gd name="T54" fmla="*/ 0 w 1259"/>
                <a:gd name="T55" fmla="*/ 0 h 509"/>
                <a:gd name="T56" fmla="*/ 0 w 1259"/>
                <a:gd name="T57" fmla="*/ 0 h 509"/>
                <a:gd name="T58" fmla="*/ 0 w 1259"/>
                <a:gd name="T59" fmla="*/ 0 h 509"/>
                <a:gd name="T60" fmla="*/ 0 w 1259"/>
                <a:gd name="T61" fmla="*/ 0 h 509"/>
                <a:gd name="T62" fmla="*/ 0 w 1259"/>
                <a:gd name="T63" fmla="*/ 0 h 509"/>
                <a:gd name="T64" fmla="*/ 0 w 1259"/>
                <a:gd name="T65" fmla="*/ 0 h 509"/>
                <a:gd name="T66" fmla="*/ 0 w 1259"/>
                <a:gd name="T67" fmla="*/ 0 h 509"/>
                <a:gd name="T68" fmla="*/ 0 w 1259"/>
                <a:gd name="T69" fmla="*/ 0 h 509"/>
                <a:gd name="T70" fmla="*/ 0 w 1259"/>
                <a:gd name="T71" fmla="*/ 0 h 50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59"/>
                <a:gd name="T109" fmla="*/ 0 h 509"/>
                <a:gd name="T110" fmla="*/ 1259 w 1259"/>
                <a:gd name="T111" fmla="*/ 509 h 50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59" h="509">
                  <a:moveTo>
                    <a:pt x="0" y="155"/>
                  </a:moveTo>
                  <a:lnTo>
                    <a:pt x="5" y="128"/>
                  </a:lnTo>
                  <a:lnTo>
                    <a:pt x="17" y="104"/>
                  </a:lnTo>
                  <a:lnTo>
                    <a:pt x="38" y="84"/>
                  </a:lnTo>
                  <a:lnTo>
                    <a:pt x="64" y="66"/>
                  </a:lnTo>
                  <a:lnTo>
                    <a:pt x="96" y="51"/>
                  </a:lnTo>
                  <a:lnTo>
                    <a:pt x="132" y="37"/>
                  </a:lnTo>
                  <a:lnTo>
                    <a:pt x="172" y="26"/>
                  </a:lnTo>
                  <a:lnTo>
                    <a:pt x="215" y="17"/>
                  </a:lnTo>
                  <a:lnTo>
                    <a:pt x="261" y="10"/>
                  </a:lnTo>
                  <a:lnTo>
                    <a:pt x="309" y="6"/>
                  </a:lnTo>
                  <a:lnTo>
                    <a:pt x="357" y="2"/>
                  </a:lnTo>
                  <a:lnTo>
                    <a:pt x="405" y="0"/>
                  </a:lnTo>
                  <a:lnTo>
                    <a:pt x="451" y="0"/>
                  </a:lnTo>
                  <a:lnTo>
                    <a:pt x="496" y="0"/>
                  </a:lnTo>
                  <a:lnTo>
                    <a:pt x="539" y="2"/>
                  </a:lnTo>
                  <a:lnTo>
                    <a:pt x="578" y="4"/>
                  </a:lnTo>
                  <a:lnTo>
                    <a:pt x="619" y="7"/>
                  </a:lnTo>
                  <a:lnTo>
                    <a:pt x="659" y="10"/>
                  </a:lnTo>
                  <a:lnTo>
                    <a:pt x="698" y="14"/>
                  </a:lnTo>
                  <a:lnTo>
                    <a:pt x="736" y="17"/>
                  </a:lnTo>
                  <a:lnTo>
                    <a:pt x="773" y="22"/>
                  </a:lnTo>
                  <a:lnTo>
                    <a:pt x="809" y="27"/>
                  </a:lnTo>
                  <a:lnTo>
                    <a:pt x="846" y="31"/>
                  </a:lnTo>
                  <a:lnTo>
                    <a:pt x="881" y="37"/>
                  </a:lnTo>
                  <a:lnTo>
                    <a:pt x="916" y="43"/>
                  </a:lnTo>
                  <a:lnTo>
                    <a:pt x="949" y="51"/>
                  </a:lnTo>
                  <a:lnTo>
                    <a:pt x="984" y="60"/>
                  </a:lnTo>
                  <a:lnTo>
                    <a:pt x="1017" y="69"/>
                  </a:lnTo>
                  <a:lnTo>
                    <a:pt x="1050" y="80"/>
                  </a:lnTo>
                  <a:lnTo>
                    <a:pt x="1082" y="92"/>
                  </a:lnTo>
                  <a:lnTo>
                    <a:pt x="1115" y="105"/>
                  </a:lnTo>
                  <a:lnTo>
                    <a:pt x="1147" y="120"/>
                  </a:lnTo>
                  <a:lnTo>
                    <a:pt x="1169" y="132"/>
                  </a:lnTo>
                  <a:lnTo>
                    <a:pt x="1189" y="148"/>
                  </a:lnTo>
                  <a:lnTo>
                    <a:pt x="1208" y="164"/>
                  </a:lnTo>
                  <a:lnTo>
                    <a:pt x="1227" y="183"/>
                  </a:lnTo>
                  <a:lnTo>
                    <a:pt x="1241" y="204"/>
                  </a:lnTo>
                  <a:lnTo>
                    <a:pt x="1252" y="225"/>
                  </a:lnTo>
                  <a:lnTo>
                    <a:pt x="1258" y="246"/>
                  </a:lnTo>
                  <a:lnTo>
                    <a:pt x="1259" y="269"/>
                  </a:lnTo>
                  <a:lnTo>
                    <a:pt x="1251" y="314"/>
                  </a:lnTo>
                  <a:lnTo>
                    <a:pt x="1234" y="352"/>
                  </a:lnTo>
                  <a:lnTo>
                    <a:pt x="1209" y="385"/>
                  </a:lnTo>
                  <a:lnTo>
                    <a:pt x="1178" y="413"/>
                  </a:lnTo>
                  <a:lnTo>
                    <a:pt x="1140" y="437"/>
                  </a:lnTo>
                  <a:lnTo>
                    <a:pt x="1099" y="456"/>
                  </a:lnTo>
                  <a:lnTo>
                    <a:pt x="1054" y="472"/>
                  </a:lnTo>
                  <a:lnTo>
                    <a:pt x="1006" y="484"/>
                  </a:lnTo>
                  <a:lnTo>
                    <a:pt x="956" y="495"/>
                  </a:lnTo>
                  <a:lnTo>
                    <a:pt x="907" y="501"/>
                  </a:lnTo>
                  <a:lnTo>
                    <a:pt x="857" y="506"/>
                  </a:lnTo>
                  <a:lnTo>
                    <a:pt x="809" y="508"/>
                  </a:lnTo>
                  <a:lnTo>
                    <a:pt x="764" y="509"/>
                  </a:lnTo>
                  <a:lnTo>
                    <a:pt x="723" y="509"/>
                  </a:lnTo>
                  <a:lnTo>
                    <a:pt x="685" y="509"/>
                  </a:lnTo>
                  <a:lnTo>
                    <a:pt x="654" y="508"/>
                  </a:lnTo>
                  <a:lnTo>
                    <a:pt x="617" y="506"/>
                  </a:lnTo>
                  <a:lnTo>
                    <a:pt x="574" y="502"/>
                  </a:lnTo>
                  <a:lnTo>
                    <a:pt x="528" y="497"/>
                  </a:lnTo>
                  <a:lnTo>
                    <a:pt x="477" y="490"/>
                  </a:lnTo>
                  <a:lnTo>
                    <a:pt x="424" y="480"/>
                  </a:lnTo>
                  <a:lnTo>
                    <a:pt x="369" y="468"/>
                  </a:lnTo>
                  <a:lnTo>
                    <a:pt x="314" y="453"/>
                  </a:lnTo>
                  <a:lnTo>
                    <a:pt x="260" y="436"/>
                  </a:lnTo>
                  <a:lnTo>
                    <a:pt x="208" y="415"/>
                  </a:lnTo>
                  <a:lnTo>
                    <a:pt x="161" y="390"/>
                  </a:lnTo>
                  <a:lnTo>
                    <a:pt x="116" y="362"/>
                  </a:lnTo>
                  <a:lnTo>
                    <a:pt x="77" y="330"/>
                  </a:lnTo>
                  <a:lnTo>
                    <a:pt x="45" y="294"/>
                  </a:lnTo>
                  <a:lnTo>
                    <a:pt x="20" y="252"/>
                  </a:lnTo>
                  <a:lnTo>
                    <a:pt x="5" y="206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8C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89" name="Freeform 46"/>
            <p:cNvSpPr>
              <a:spLocks/>
            </p:cNvSpPr>
            <p:nvPr/>
          </p:nvSpPr>
          <p:spPr bwMode="auto">
            <a:xfrm>
              <a:off x="3687" y="2434"/>
              <a:ext cx="122" cy="41"/>
            </a:xfrm>
            <a:custGeom>
              <a:avLst/>
              <a:gdLst>
                <a:gd name="T0" fmla="*/ 0 w 1225"/>
                <a:gd name="T1" fmla="*/ 0 h 483"/>
                <a:gd name="T2" fmla="*/ 0 w 1225"/>
                <a:gd name="T3" fmla="*/ 0 h 483"/>
                <a:gd name="T4" fmla="*/ 0 w 1225"/>
                <a:gd name="T5" fmla="*/ 0 h 483"/>
                <a:gd name="T6" fmla="*/ 0 w 1225"/>
                <a:gd name="T7" fmla="*/ 0 h 483"/>
                <a:gd name="T8" fmla="*/ 0 w 1225"/>
                <a:gd name="T9" fmla="*/ 0 h 483"/>
                <a:gd name="T10" fmla="*/ 0 w 1225"/>
                <a:gd name="T11" fmla="*/ 0 h 483"/>
                <a:gd name="T12" fmla="*/ 0 w 1225"/>
                <a:gd name="T13" fmla="*/ 0 h 483"/>
                <a:gd name="T14" fmla="*/ 0 w 1225"/>
                <a:gd name="T15" fmla="*/ 0 h 483"/>
                <a:gd name="T16" fmla="*/ 0 w 1225"/>
                <a:gd name="T17" fmla="*/ 0 h 483"/>
                <a:gd name="T18" fmla="*/ 0 w 1225"/>
                <a:gd name="T19" fmla="*/ 0 h 483"/>
                <a:gd name="T20" fmla="*/ 0 w 1225"/>
                <a:gd name="T21" fmla="*/ 0 h 483"/>
                <a:gd name="T22" fmla="*/ 0 w 1225"/>
                <a:gd name="T23" fmla="*/ 0 h 483"/>
                <a:gd name="T24" fmla="*/ 0 w 1225"/>
                <a:gd name="T25" fmla="*/ 0 h 483"/>
                <a:gd name="T26" fmla="*/ 0 w 1225"/>
                <a:gd name="T27" fmla="*/ 0 h 483"/>
                <a:gd name="T28" fmla="*/ 0 w 1225"/>
                <a:gd name="T29" fmla="*/ 0 h 483"/>
                <a:gd name="T30" fmla="*/ 0 w 1225"/>
                <a:gd name="T31" fmla="*/ 0 h 483"/>
                <a:gd name="T32" fmla="*/ 0 w 1225"/>
                <a:gd name="T33" fmla="*/ 0 h 483"/>
                <a:gd name="T34" fmla="*/ 0 w 1225"/>
                <a:gd name="T35" fmla="*/ 0 h 483"/>
                <a:gd name="T36" fmla="*/ 0 w 1225"/>
                <a:gd name="T37" fmla="*/ 0 h 483"/>
                <a:gd name="T38" fmla="*/ 0 w 1225"/>
                <a:gd name="T39" fmla="*/ 0 h 483"/>
                <a:gd name="T40" fmla="*/ 0 w 1225"/>
                <a:gd name="T41" fmla="*/ 0 h 483"/>
                <a:gd name="T42" fmla="*/ 0 w 1225"/>
                <a:gd name="T43" fmla="*/ 0 h 483"/>
                <a:gd name="T44" fmla="*/ 0 w 1225"/>
                <a:gd name="T45" fmla="*/ 0 h 483"/>
                <a:gd name="T46" fmla="*/ 0 w 1225"/>
                <a:gd name="T47" fmla="*/ 0 h 483"/>
                <a:gd name="T48" fmla="*/ 0 w 1225"/>
                <a:gd name="T49" fmla="*/ 0 h 483"/>
                <a:gd name="T50" fmla="*/ 0 w 1225"/>
                <a:gd name="T51" fmla="*/ 0 h 483"/>
                <a:gd name="T52" fmla="*/ 0 w 1225"/>
                <a:gd name="T53" fmla="*/ 0 h 483"/>
                <a:gd name="T54" fmla="*/ 0 w 1225"/>
                <a:gd name="T55" fmla="*/ 0 h 483"/>
                <a:gd name="T56" fmla="*/ 0 w 1225"/>
                <a:gd name="T57" fmla="*/ 0 h 483"/>
                <a:gd name="T58" fmla="*/ 0 w 1225"/>
                <a:gd name="T59" fmla="*/ 0 h 483"/>
                <a:gd name="T60" fmla="*/ 0 w 1225"/>
                <a:gd name="T61" fmla="*/ 0 h 483"/>
                <a:gd name="T62" fmla="*/ 0 w 1225"/>
                <a:gd name="T63" fmla="*/ 0 h 483"/>
                <a:gd name="T64" fmla="*/ 0 w 1225"/>
                <a:gd name="T65" fmla="*/ 0 h 483"/>
                <a:gd name="T66" fmla="*/ 0 w 1225"/>
                <a:gd name="T67" fmla="*/ 0 h 483"/>
                <a:gd name="T68" fmla="*/ 0 w 1225"/>
                <a:gd name="T69" fmla="*/ 0 h 483"/>
                <a:gd name="T70" fmla="*/ 0 w 1225"/>
                <a:gd name="T71" fmla="*/ 0 h 48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25"/>
                <a:gd name="T109" fmla="*/ 0 h 483"/>
                <a:gd name="T110" fmla="*/ 1225 w 1225"/>
                <a:gd name="T111" fmla="*/ 483 h 48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25" h="483">
                  <a:moveTo>
                    <a:pt x="0" y="143"/>
                  </a:moveTo>
                  <a:lnTo>
                    <a:pt x="5" y="118"/>
                  </a:lnTo>
                  <a:lnTo>
                    <a:pt x="18" y="96"/>
                  </a:lnTo>
                  <a:lnTo>
                    <a:pt x="37" y="77"/>
                  </a:lnTo>
                  <a:lnTo>
                    <a:pt x="63" y="60"/>
                  </a:lnTo>
                  <a:lnTo>
                    <a:pt x="94" y="46"/>
                  </a:lnTo>
                  <a:lnTo>
                    <a:pt x="129" y="33"/>
                  </a:lnTo>
                  <a:lnTo>
                    <a:pt x="169" y="23"/>
                  </a:lnTo>
                  <a:lnTo>
                    <a:pt x="211" y="15"/>
                  </a:lnTo>
                  <a:lnTo>
                    <a:pt x="255" y="9"/>
                  </a:lnTo>
                  <a:lnTo>
                    <a:pt x="301" y="4"/>
                  </a:lnTo>
                  <a:lnTo>
                    <a:pt x="348" y="1"/>
                  </a:lnTo>
                  <a:lnTo>
                    <a:pt x="394" y="0"/>
                  </a:lnTo>
                  <a:lnTo>
                    <a:pt x="438" y="0"/>
                  </a:lnTo>
                  <a:lnTo>
                    <a:pt x="482" y="0"/>
                  </a:lnTo>
                  <a:lnTo>
                    <a:pt x="523" y="2"/>
                  </a:lnTo>
                  <a:lnTo>
                    <a:pt x="560" y="4"/>
                  </a:lnTo>
                  <a:lnTo>
                    <a:pt x="600" y="7"/>
                  </a:lnTo>
                  <a:lnTo>
                    <a:pt x="639" y="10"/>
                  </a:lnTo>
                  <a:lnTo>
                    <a:pt x="677" y="13"/>
                  </a:lnTo>
                  <a:lnTo>
                    <a:pt x="715" y="17"/>
                  </a:lnTo>
                  <a:lnTo>
                    <a:pt x="751" y="21"/>
                  </a:lnTo>
                  <a:lnTo>
                    <a:pt x="786" y="25"/>
                  </a:lnTo>
                  <a:lnTo>
                    <a:pt x="821" y="30"/>
                  </a:lnTo>
                  <a:lnTo>
                    <a:pt x="856" y="35"/>
                  </a:lnTo>
                  <a:lnTo>
                    <a:pt x="891" y="41"/>
                  </a:lnTo>
                  <a:lnTo>
                    <a:pt x="924" y="49"/>
                  </a:lnTo>
                  <a:lnTo>
                    <a:pt x="957" y="57"/>
                  </a:lnTo>
                  <a:lnTo>
                    <a:pt x="989" y="66"/>
                  </a:lnTo>
                  <a:lnTo>
                    <a:pt x="1022" y="77"/>
                  </a:lnTo>
                  <a:lnTo>
                    <a:pt x="1053" y="88"/>
                  </a:lnTo>
                  <a:lnTo>
                    <a:pt x="1085" y="101"/>
                  </a:lnTo>
                  <a:lnTo>
                    <a:pt x="1116" y="116"/>
                  </a:lnTo>
                  <a:lnTo>
                    <a:pt x="1137" y="126"/>
                  </a:lnTo>
                  <a:lnTo>
                    <a:pt x="1157" y="140"/>
                  </a:lnTo>
                  <a:lnTo>
                    <a:pt x="1175" y="155"/>
                  </a:lnTo>
                  <a:lnTo>
                    <a:pt x="1192" y="173"/>
                  </a:lnTo>
                  <a:lnTo>
                    <a:pt x="1206" y="191"/>
                  </a:lnTo>
                  <a:lnTo>
                    <a:pt x="1217" y="211"/>
                  </a:lnTo>
                  <a:lnTo>
                    <a:pt x="1223" y="231"/>
                  </a:lnTo>
                  <a:lnTo>
                    <a:pt x="1225" y="251"/>
                  </a:lnTo>
                  <a:lnTo>
                    <a:pt x="1217" y="293"/>
                  </a:lnTo>
                  <a:lnTo>
                    <a:pt x="1201" y="329"/>
                  </a:lnTo>
                  <a:lnTo>
                    <a:pt x="1176" y="360"/>
                  </a:lnTo>
                  <a:lnTo>
                    <a:pt x="1146" y="387"/>
                  </a:lnTo>
                  <a:lnTo>
                    <a:pt x="1110" y="410"/>
                  </a:lnTo>
                  <a:lnTo>
                    <a:pt x="1070" y="429"/>
                  </a:lnTo>
                  <a:lnTo>
                    <a:pt x="1026" y="444"/>
                  </a:lnTo>
                  <a:lnTo>
                    <a:pt x="980" y="456"/>
                  </a:lnTo>
                  <a:lnTo>
                    <a:pt x="932" y="466"/>
                  </a:lnTo>
                  <a:lnTo>
                    <a:pt x="883" y="473"/>
                  </a:lnTo>
                  <a:lnTo>
                    <a:pt x="835" y="478"/>
                  </a:lnTo>
                  <a:lnTo>
                    <a:pt x="788" y="481"/>
                  </a:lnTo>
                  <a:lnTo>
                    <a:pt x="744" y="482"/>
                  </a:lnTo>
                  <a:lnTo>
                    <a:pt x="703" y="483"/>
                  </a:lnTo>
                  <a:lnTo>
                    <a:pt x="666" y="483"/>
                  </a:lnTo>
                  <a:lnTo>
                    <a:pt x="633" y="482"/>
                  </a:lnTo>
                  <a:lnTo>
                    <a:pt x="597" y="480"/>
                  </a:lnTo>
                  <a:lnTo>
                    <a:pt x="555" y="476"/>
                  </a:lnTo>
                  <a:lnTo>
                    <a:pt x="508" y="470"/>
                  </a:lnTo>
                  <a:lnTo>
                    <a:pt x="460" y="463"/>
                  </a:lnTo>
                  <a:lnTo>
                    <a:pt x="407" y="452"/>
                  </a:lnTo>
                  <a:lnTo>
                    <a:pt x="354" y="441"/>
                  </a:lnTo>
                  <a:lnTo>
                    <a:pt x="301" y="426"/>
                  </a:lnTo>
                  <a:lnTo>
                    <a:pt x="248" y="409"/>
                  </a:lnTo>
                  <a:lnTo>
                    <a:pt x="198" y="388"/>
                  </a:lnTo>
                  <a:lnTo>
                    <a:pt x="152" y="365"/>
                  </a:lnTo>
                  <a:lnTo>
                    <a:pt x="109" y="337"/>
                  </a:lnTo>
                  <a:lnTo>
                    <a:pt x="72" y="307"/>
                  </a:lnTo>
                  <a:lnTo>
                    <a:pt x="42" y="272"/>
                  </a:lnTo>
                  <a:lnTo>
                    <a:pt x="19" y="234"/>
                  </a:lnTo>
                  <a:lnTo>
                    <a:pt x="4" y="19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8C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90" name="Freeform 47"/>
            <p:cNvSpPr>
              <a:spLocks/>
            </p:cNvSpPr>
            <p:nvPr/>
          </p:nvSpPr>
          <p:spPr bwMode="auto">
            <a:xfrm>
              <a:off x="3689" y="2435"/>
              <a:ext cx="118" cy="38"/>
            </a:xfrm>
            <a:custGeom>
              <a:avLst/>
              <a:gdLst>
                <a:gd name="T0" fmla="*/ 0 w 1187"/>
                <a:gd name="T1" fmla="*/ 0 h 455"/>
                <a:gd name="T2" fmla="*/ 0 w 1187"/>
                <a:gd name="T3" fmla="*/ 0 h 455"/>
                <a:gd name="T4" fmla="*/ 0 w 1187"/>
                <a:gd name="T5" fmla="*/ 0 h 455"/>
                <a:gd name="T6" fmla="*/ 0 w 1187"/>
                <a:gd name="T7" fmla="*/ 0 h 455"/>
                <a:gd name="T8" fmla="*/ 0 w 1187"/>
                <a:gd name="T9" fmla="*/ 0 h 455"/>
                <a:gd name="T10" fmla="*/ 0 w 1187"/>
                <a:gd name="T11" fmla="*/ 0 h 455"/>
                <a:gd name="T12" fmla="*/ 0 w 1187"/>
                <a:gd name="T13" fmla="*/ 0 h 455"/>
                <a:gd name="T14" fmla="*/ 0 w 1187"/>
                <a:gd name="T15" fmla="*/ 0 h 455"/>
                <a:gd name="T16" fmla="*/ 0 w 1187"/>
                <a:gd name="T17" fmla="*/ 0 h 455"/>
                <a:gd name="T18" fmla="*/ 0 w 1187"/>
                <a:gd name="T19" fmla="*/ 0 h 455"/>
                <a:gd name="T20" fmla="*/ 0 w 1187"/>
                <a:gd name="T21" fmla="*/ 0 h 455"/>
                <a:gd name="T22" fmla="*/ 0 w 1187"/>
                <a:gd name="T23" fmla="*/ 0 h 455"/>
                <a:gd name="T24" fmla="*/ 0 w 1187"/>
                <a:gd name="T25" fmla="*/ 0 h 455"/>
                <a:gd name="T26" fmla="*/ 0 w 1187"/>
                <a:gd name="T27" fmla="*/ 0 h 455"/>
                <a:gd name="T28" fmla="*/ 0 w 1187"/>
                <a:gd name="T29" fmla="*/ 0 h 455"/>
                <a:gd name="T30" fmla="*/ 0 w 1187"/>
                <a:gd name="T31" fmla="*/ 0 h 455"/>
                <a:gd name="T32" fmla="*/ 0 w 1187"/>
                <a:gd name="T33" fmla="*/ 0 h 455"/>
                <a:gd name="T34" fmla="*/ 0 w 1187"/>
                <a:gd name="T35" fmla="*/ 0 h 455"/>
                <a:gd name="T36" fmla="*/ 0 w 1187"/>
                <a:gd name="T37" fmla="*/ 0 h 455"/>
                <a:gd name="T38" fmla="*/ 0 w 1187"/>
                <a:gd name="T39" fmla="*/ 0 h 455"/>
                <a:gd name="T40" fmla="*/ 0 w 1187"/>
                <a:gd name="T41" fmla="*/ 0 h 455"/>
                <a:gd name="T42" fmla="*/ 0 w 1187"/>
                <a:gd name="T43" fmla="*/ 0 h 455"/>
                <a:gd name="T44" fmla="*/ 0 w 1187"/>
                <a:gd name="T45" fmla="*/ 0 h 455"/>
                <a:gd name="T46" fmla="*/ 0 w 1187"/>
                <a:gd name="T47" fmla="*/ 0 h 455"/>
                <a:gd name="T48" fmla="*/ 0 w 1187"/>
                <a:gd name="T49" fmla="*/ 0 h 455"/>
                <a:gd name="T50" fmla="*/ 0 w 1187"/>
                <a:gd name="T51" fmla="*/ 0 h 455"/>
                <a:gd name="T52" fmla="*/ 0 w 1187"/>
                <a:gd name="T53" fmla="*/ 0 h 455"/>
                <a:gd name="T54" fmla="*/ 0 w 1187"/>
                <a:gd name="T55" fmla="*/ 0 h 455"/>
                <a:gd name="T56" fmla="*/ 0 w 1187"/>
                <a:gd name="T57" fmla="*/ 0 h 455"/>
                <a:gd name="T58" fmla="*/ 0 w 1187"/>
                <a:gd name="T59" fmla="*/ 0 h 455"/>
                <a:gd name="T60" fmla="*/ 0 w 1187"/>
                <a:gd name="T61" fmla="*/ 0 h 455"/>
                <a:gd name="T62" fmla="*/ 0 w 1187"/>
                <a:gd name="T63" fmla="*/ 0 h 455"/>
                <a:gd name="T64" fmla="*/ 0 w 1187"/>
                <a:gd name="T65" fmla="*/ 0 h 455"/>
                <a:gd name="T66" fmla="*/ 0 w 1187"/>
                <a:gd name="T67" fmla="*/ 0 h 455"/>
                <a:gd name="T68" fmla="*/ 0 w 1187"/>
                <a:gd name="T69" fmla="*/ 0 h 455"/>
                <a:gd name="T70" fmla="*/ 0 w 1187"/>
                <a:gd name="T71" fmla="*/ 0 h 45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87"/>
                <a:gd name="T109" fmla="*/ 0 h 455"/>
                <a:gd name="T110" fmla="*/ 1187 w 1187"/>
                <a:gd name="T111" fmla="*/ 455 h 45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87" h="455">
                  <a:moveTo>
                    <a:pt x="0" y="135"/>
                  </a:moveTo>
                  <a:lnTo>
                    <a:pt x="5" y="112"/>
                  </a:lnTo>
                  <a:lnTo>
                    <a:pt x="17" y="91"/>
                  </a:lnTo>
                  <a:lnTo>
                    <a:pt x="36" y="72"/>
                  </a:lnTo>
                  <a:lnTo>
                    <a:pt x="62" y="57"/>
                  </a:lnTo>
                  <a:lnTo>
                    <a:pt x="91" y="43"/>
                  </a:lnTo>
                  <a:lnTo>
                    <a:pt x="126" y="32"/>
                  </a:lnTo>
                  <a:lnTo>
                    <a:pt x="164" y="23"/>
                  </a:lnTo>
                  <a:lnTo>
                    <a:pt x="205" y="16"/>
                  </a:lnTo>
                  <a:lnTo>
                    <a:pt x="248" y="9"/>
                  </a:lnTo>
                  <a:lnTo>
                    <a:pt x="292" y="5"/>
                  </a:lnTo>
                  <a:lnTo>
                    <a:pt x="337" y="2"/>
                  </a:lnTo>
                  <a:lnTo>
                    <a:pt x="382" y="0"/>
                  </a:lnTo>
                  <a:lnTo>
                    <a:pt x="425" y="0"/>
                  </a:lnTo>
                  <a:lnTo>
                    <a:pt x="466" y="0"/>
                  </a:lnTo>
                  <a:lnTo>
                    <a:pt x="506" y="1"/>
                  </a:lnTo>
                  <a:lnTo>
                    <a:pt x="541" y="3"/>
                  </a:lnTo>
                  <a:lnTo>
                    <a:pt x="579" y="6"/>
                  </a:lnTo>
                  <a:lnTo>
                    <a:pt x="616" y="9"/>
                  </a:lnTo>
                  <a:lnTo>
                    <a:pt x="654" y="12"/>
                  </a:lnTo>
                  <a:lnTo>
                    <a:pt x="690" y="16"/>
                  </a:lnTo>
                  <a:lnTo>
                    <a:pt x="726" y="20"/>
                  </a:lnTo>
                  <a:lnTo>
                    <a:pt x="760" y="24"/>
                  </a:lnTo>
                  <a:lnTo>
                    <a:pt x="794" y="29"/>
                  </a:lnTo>
                  <a:lnTo>
                    <a:pt x="829" y="34"/>
                  </a:lnTo>
                  <a:lnTo>
                    <a:pt x="862" y="40"/>
                  </a:lnTo>
                  <a:lnTo>
                    <a:pt x="896" y="48"/>
                  </a:lnTo>
                  <a:lnTo>
                    <a:pt x="928" y="56"/>
                  </a:lnTo>
                  <a:lnTo>
                    <a:pt x="960" y="64"/>
                  </a:lnTo>
                  <a:lnTo>
                    <a:pt x="993" y="73"/>
                  </a:lnTo>
                  <a:lnTo>
                    <a:pt x="1023" y="85"/>
                  </a:lnTo>
                  <a:lnTo>
                    <a:pt x="1053" y="96"/>
                  </a:lnTo>
                  <a:lnTo>
                    <a:pt x="1084" y="110"/>
                  </a:lnTo>
                  <a:lnTo>
                    <a:pt x="1103" y="120"/>
                  </a:lnTo>
                  <a:lnTo>
                    <a:pt x="1123" y="132"/>
                  </a:lnTo>
                  <a:lnTo>
                    <a:pt x="1141" y="148"/>
                  </a:lnTo>
                  <a:lnTo>
                    <a:pt x="1157" y="164"/>
                  </a:lnTo>
                  <a:lnTo>
                    <a:pt x="1170" y="181"/>
                  </a:lnTo>
                  <a:lnTo>
                    <a:pt x="1181" y="200"/>
                  </a:lnTo>
                  <a:lnTo>
                    <a:pt x="1187" y="218"/>
                  </a:lnTo>
                  <a:lnTo>
                    <a:pt x="1187" y="238"/>
                  </a:lnTo>
                  <a:lnTo>
                    <a:pt x="1180" y="276"/>
                  </a:lnTo>
                  <a:lnTo>
                    <a:pt x="1164" y="309"/>
                  </a:lnTo>
                  <a:lnTo>
                    <a:pt x="1142" y="338"/>
                  </a:lnTo>
                  <a:lnTo>
                    <a:pt x="1112" y="363"/>
                  </a:lnTo>
                  <a:lnTo>
                    <a:pt x="1079" y="385"/>
                  </a:lnTo>
                  <a:lnTo>
                    <a:pt x="1040" y="403"/>
                  </a:lnTo>
                  <a:lnTo>
                    <a:pt x="998" y="417"/>
                  </a:lnTo>
                  <a:lnTo>
                    <a:pt x="953" y="430"/>
                  </a:lnTo>
                  <a:lnTo>
                    <a:pt x="906" y="438"/>
                  </a:lnTo>
                  <a:lnTo>
                    <a:pt x="859" y="445"/>
                  </a:lnTo>
                  <a:lnTo>
                    <a:pt x="812" y="450"/>
                  </a:lnTo>
                  <a:lnTo>
                    <a:pt x="766" y="453"/>
                  </a:lnTo>
                  <a:lnTo>
                    <a:pt x="723" y="454"/>
                  </a:lnTo>
                  <a:lnTo>
                    <a:pt x="682" y="455"/>
                  </a:lnTo>
                  <a:lnTo>
                    <a:pt x="644" y="454"/>
                  </a:lnTo>
                  <a:lnTo>
                    <a:pt x="611" y="453"/>
                  </a:lnTo>
                  <a:lnTo>
                    <a:pt x="576" y="451"/>
                  </a:lnTo>
                  <a:lnTo>
                    <a:pt x="534" y="448"/>
                  </a:lnTo>
                  <a:lnTo>
                    <a:pt x="489" y="442"/>
                  </a:lnTo>
                  <a:lnTo>
                    <a:pt x="441" y="436"/>
                  </a:lnTo>
                  <a:lnTo>
                    <a:pt x="390" y="426"/>
                  </a:lnTo>
                  <a:lnTo>
                    <a:pt x="338" y="414"/>
                  </a:lnTo>
                  <a:lnTo>
                    <a:pt x="286" y="401"/>
                  </a:lnTo>
                  <a:lnTo>
                    <a:pt x="235" y="384"/>
                  </a:lnTo>
                  <a:lnTo>
                    <a:pt x="187" y="364"/>
                  </a:lnTo>
                  <a:lnTo>
                    <a:pt x="142" y="343"/>
                  </a:lnTo>
                  <a:lnTo>
                    <a:pt x="101" y="317"/>
                  </a:lnTo>
                  <a:lnTo>
                    <a:pt x="66" y="288"/>
                  </a:lnTo>
                  <a:lnTo>
                    <a:pt x="36" y="256"/>
                  </a:lnTo>
                  <a:lnTo>
                    <a:pt x="15" y="219"/>
                  </a:lnTo>
                  <a:lnTo>
                    <a:pt x="3" y="179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91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91" name="Freeform 48"/>
            <p:cNvSpPr>
              <a:spLocks/>
            </p:cNvSpPr>
            <p:nvPr/>
          </p:nvSpPr>
          <p:spPr bwMode="auto">
            <a:xfrm>
              <a:off x="3690" y="2435"/>
              <a:ext cx="116" cy="35"/>
            </a:xfrm>
            <a:custGeom>
              <a:avLst/>
              <a:gdLst>
                <a:gd name="T0" fmla="*/ 0 w 1157"/>
                <a:gd name="T1" fmla="*/ 0 h 429"/>
                <a:gd name="T2" fmla="*/ 0 w 1157"/>
                <a:gd name="T3" fmla="*/ 0 h 429"/>
                <a:gd name="T4" fmla="*/ 0 w 1157"/>
                <a:gd name="T5" fmla="*/ 0 h 429"/>
                <a:gd name="T6" fmla="*/ 0 w 1157"/>
                <a:gd name="T7" fmla="*/ 0 h 429"/>
                <a:gd name="T8" fmla="*/ 0 w 1157"/>
                <a:gd name="T9" fmla="*/ 0 h 429"/>
                <a:gd name="T10" fmla="*/ 0 w 1157"/>
                <a:gd name="T11" fmla="*/ 0 h 429"/>
                <a:gd name="T12" fmla="*/ 0 w 1157"/>
                <a:gd name="T13" fmla="*/ 0 h 429"/>
                <a:gd name="T14" fmla="*/ 0 w 1157"/>
                <a:gd name="T15" fmla="*/ 0 h 429"/>
                <a:gd name="T16" fmla="*/ 0 w 1157"/>
                <a:gd name="T17" fmla="*/ 0 h 429"/>
                <a:gd name="T18" fmla="*/ 0 w 1157"/>
                <a:gd name="T19" fmla="*/ 0 h 429"/>
                <a:gd name="T20" fmla="*/ 0 w 1157"/>
                <a:gd name="T21" fmla="*/ 0 h 429"/>
                <a:gd name="T22" fmla="*/ 0 w 1157"/>
                <a:gd name="T23" fmla="*/ 0 h 429"/>
                <a:gd name="T24" fmla="*/ 0 w 1157"/>
                <a:gd name="T25" fmla="*/ 0 h 429"/>
                <a:gd name="T26" fmla="*/ 0 w 1157"/>
                <a:gd name="T27" fmla="*/ 0 h 429"/>
                <a:gd name="T28" fmla="*/ 0 w 1157"/>
                <a:gd name="T29" fmla="*/ 0 h 429"/>
                <a:gd name="T30" fmla="*/ 0 w 1157"/>
                <a:gd name="T31" fmla="*/ 0 h 429"/>
                <a:gd name="T32" fmla="*/ 0 w 1157"/>
                <a:gd name="T33" fmla="*/ 0 h 429"/>
                <a:gd name="T34" fmla="*/ 0 w 1157"/>
                <a:gd name="T35" fmla="*/ 0 h 429"/>
                <a:gd name="T36" fmla="*/ 0 w 1157"/>
                <a:gd name="T37" fmla="*/ 0 h 429"/>
                <a:gd name="T38" fmla="*/ 0 w 1157"/>
                <a:gd name="T39" fmla="*/ 0 h 429"/>
                <a:gd name="T40" fmla="*/ 0 w 1157"/>
                <a:gd name="T41" fmla="*/ 0 h 429"/>
                <a:gd name="T42" fmla="*/ 0 w 1157"/>
                <a:gd name="T43" fmla="*/ 0 h 429"/>
                <a:gd name="T44" fmla="*/ 0 w 1157"/>
                <a:gd name="T45" fmla="*/ 0 h 429"/>
                <a:gd name="T46" fmla="*/ 0 w 1157"/>
                <a:gd name="T47" fmla="*/ 0 h 429"/>
                <a:gd name="T48" fmla="*/ 0 w 1157"/>
                <a:gd name="T49" fmla="*/ 0 h 429"/>
                <a:gd name="T50" fmla="*/ 0 w 1157"/>
                <a:gd name="T51" fmla="*/ 0 h 429"/>
                <a:gd name="T52" fmla="*/ 0 w 1157"/>
                <a:gd name="T53" fmla="*/ 0 h 429"/>
                <a:gd name="T54" fmla="*/ 0 w 1157"/>
                <a:gd name="T55" fmla="*/ 0 h 429"/>
                <a:gd name="T56" fmla="*/ 0 w 1157"/>
                <a:gd name="T57" fmla="*/ 0 h 429"/>
                <a:gd name="T58" fmla="*/ 0 w 1157"/>
                <a:gd name="T59" fmla="*/ 0 h 429"/>
                <a:gd name="T60" fmla="*/ 0 w 1157"/>
                <a:gd name="T61" fmla="*/ 0 h 429"/>
                <a:gd name="T62" fmla="*/ 0 w 1157"/>
                <a:gd name="T63" fmla="*/ 0 h 429"/>
                <a:gd name="T64" fmla="*/ 0 w 1157"/>
                <a:gd name="T65" fmla="*/ 0 h 429"/>
                <a:gd name="T66" fmla="*/ 0 w 1157"/>
                <a:gd name="T67" fmla="*/ 0 h 429"/>
                <a:gd name="T68" fmla="*/ 0 w 1157"/>
                <a:gd name="T69" fmla="*/ 0 h 429"/>
                <a:gd name="T70" fmla="*/ 0 w 1157"/>
                <a:gd name="T71" fmla="*/ 0 h 4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57"/>
                <a:gd name="T109" fmla="*/ 0 h 429"/>
                <a:gd name="T110" fmla="*/ 1157 w 1157"/>
                <a:gd name="T111" fmla="*/ 429 h 4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57" h="429">
                  <a:moveTo>
                    <a:pt x="0" y="125"/>
                  </a:moveTo>
                  <a:lnTo>
                    <a:pt x="6" y="104"/>
                  </a:lnTo>
                  <a:lnTo>
                    <a:pt x="19" y="84"/>
                  </a:lnTo>
                  <a:lnTo>
                    <a:pt x="38" y="67"/>
                  </a:lnTo>
                  <a:lnTo>
                    <a:pt x="64" y="52"/>
                  </a:lnTo>
                  <a:lnTo>
                    <a:pt x="93" y="39"/>
                  </a:lnTo>
                  <a:lnTo>
                    <a:pt x="127" y="29"/>
                  </a:lnTo>
                  <a:lnTo>
                    <a:pt x="164" y="21"/>
                  </a:lnTo>
                  <a:lnTo>
                    <a:pt x="204" y="14"/>
                  </a:lnTo>
                  <a:lnTo>
                    <a:pt x="246" y="8"/>
                  </a:lnTo>
                  <a:lnTo>
                    <a:pt x="289" y="4"/>
                  </a:lnTo>
                  <a:lnTo>
                    <a:pt x="332" y="2"/>
                  </a:lnTo>
                  <a:lnTo>
                    <a:pt x="376" y="0"/>
                  </a:lnTo>
                  <a:lnTo>
                    <a:pt x="417" y="0"/>
                  </a:lnTo>
                  <a:lnTo>
                    <a:pt x="457" y="1"/>
                  </a:lnTo>
                  <a:lnTo>
                    <a:pt x="495" y="2"/>
                  </a:lnTo>
                  <a:lnTo>
                    <a:pt x="529" y="4"/>
                  </a:lnTo>
                  <a:lnTo>
                    <a:pt x="566" y="6"/>
                  </a:lnTo>
                  <a:lnTo>
                    <a:pt x="601" y="9"/>
                  </a:lnTo>
                  <a:lnTo>
                    <a:pt x="637" y="12"/>
                  </a:lnTo>
                  <a:lnTo>
                    <a:pt x="673" y="16"/>
                  </a:lnTo>
                  <a:lnTo>
                    <a:pt x="707" y="19"/>
                  </a:lnTo>
                  <a:lnTo>
                    <a:pt x="741" y="23"/>
                  </a:lnTo>
                  <a:lnTo>
                    <a:pt x="774" y="27"/>
                  </a:lnTo>
                  <a:lnTo>
                    <a:pt x="808" y="32"/>
                  </a:lnTo>
                  <a:lnTo>
                    <a:pt x="841" y="38"/>
                  </a:lnTo>
                  <a:lnTo>
                    <a:pt x="873" y="45"/>
                  </a:lnTo>
                  <a:lnTo>
                    <a:pt x="905" y="52"/>
                  </a:lnTo>
                  <a:lnTo>
                    <a:pt x="936" y="60"/>
                  </a:lnTo>
                  <a:lnTo>
                    <a:pt x="967" y="69"/>
                  </a:lnTo>
                  <a:lnTo>
                    <a:pt x="997" y="79"/>
                  </a:lnTo>
                  <a:lnTo>
                    <a:pt x="1026" y="90"/>
                  </a:lnTo>
                  <a:lnTo>
                    <a:pt x="1055" y="103"/>
                  </a:lnTo>
                  <a:lnTo>
                    <a:pt x="1074" y="112"/>
                  </a:lnTo>
                  <a:lnTo>
                    <a:pt x="1093" y="124"/>
                  </a:lnTo>
                  <a:lnTo>
                    <a:pt x="1111" y="138"/>
                  </a:lnTo>
                  <a:lnTo>
                    <a:pt x="1126" y="153"/>
                  </a:lnTo>
                  <a:lnTo>
                    <a:pt x="1139" y="170"/>
                  </a:lnTo>
                  <a:lnTo>
                    <a:pt x="1149" y="187"/>
                  </a:lnTo>
                  <a:lnTo>
                    <a:pt x="1155" y="205"/>
                  </a:lnTo>
                  <a:lnTo>
                    <a:pt x="1157" y="224"/>
                  </a:lnTo>
                  <a:lnTo>
                    <a:pt x="1150" y="258"/>
                  </a:lnTo>
                  <a:lnTo>
                    <a:pt x="1135" y="289"/>
                  </a:lnTo>
                  <a:lnTo>
                    <a:pt x="1113" y="316"/>
                  </a:lnTo>
                  <a:lnTo>
                    <a:pt x="1085" y="339"/>
                  </a:lnTo>
                  <a:lnTo>
                    <a:pt x="1052" y="359"/>
                  </a:lnTo>
                  <a:lnTo>
                    <a:pt x="1015" y="376"/>
                  </a:lnTo>
                  <a:lnTo>
                    <a:pt x="973" y="390"/>
                  </a:lnTo>
                  <a:lnTo>
                    <a:pt x="931" y="402"/>
                  </a:lnTo>
                  <a:lnTo>
                    <a:pt x="886" y="411"/>
                  </a:lnTo>
                  <a:lnTo>
                    <a:pt x="840" y="417"/>
                  </a:lnTo>
                  <a:lnTo>
                    <a:pt x="795" y="422"/>
                  </a:lnTo>
                  <a:lnTo>
                    <a:pt x="750" y="426"/>
                  </a:lnTo>
                  <a:lnTo>
                    <a:pt x="707" y="428"/>
                  </a:lnTo>
                  <a:lnTo>
                    <a:pt x="666" y="429"/>
                  </a:lnTo>
                  <a:lnTo>
                    <a:pt x="630" y="428"/>
                  </a:lnTo>
                  <a:lnTo>
                    <a:pt x="597" y="427"/>
                  </a:lnTo>
                  <a:lnTo>
                    <a:pt x="562" y="424"/>
                  </a:lnTo>
                  <a:lnTo>
                    <a:pt x="520" y="421"/>
                  </a:lnTo>
                  <a:lnTo>
                    <a:pt x="475" y="415"/>
                  </a:lnTo>
                  <a:lnTo>
                    <a:pt x="428" y="409"/>
                  </a:lnTo>
                  <a:lnTo>
                    <a:pt x="378" y="400"/>
                  </a:lnTo>
                  <a:lnTo>
                    <a:pt x="327" y="388"/>
                  </a:lnTo>
                  <a:lnTo>
                    <a:pt x="276" y="375"/>
                  </a:lnTo>
                  <a:lnTo>
                    <a:pt x="227" y="358"/>
                  </a:lnTo>
                  <a:lnTo>
                    <a:pt x="180" y="340"/>
                  </a:lnTo>
                  <a:lnTo>
                    <a:pt x="136" y="319"/>
                  </a:lnTo>
                  <a:lnTo>
                    <a:pt x="96" y="295"/>
                  </a:lnTo>
                  <a:lnTo>
                    <a:pt x="63" y="267"/>
                  </a:lnTo>
                  <a:lnTo>
                    <a:pt x="34" y="237"/>
                  </a:lnTo>
                  <a:lnTo>
                    <a:pt x="14" y="203"/>
                  </a:lnTo>
                  <a:lnTo>
                    <a:pt x="2" y="166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99A1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92" name="Freeform 49"/>
            <p:cNvSpPr>
              <a:spLocks/>
            </p:cNvSpPr>
            <p:nvPr/>
          </p:nvSpPr>
          <p:spPr bwMode="auto">
            <a:xfrm>
              <a:off x="3691" y="2435"/>
              <a:ext cx="113" cy="34"/>
            </a:xfrm>
            <a:custGeom>
              <a:avLst/>
              <a:gdLst>
                <a:gd name="T0" fmla="*/ 0 w 1123"/>
                <a:gd name="T1" fmla="*/ 0 h 405"/>
                <a:gd name="T2" fmla="*/ 0 w 1123"/>
                <a:gd name="T3" fmla="*/ 0 h 405"/>
                <a:gd name="T4" fmla="*/ 0 w 1123"/>
                <a:gd name="T5" fmla="*/ 0 h 405"/>
                <a:gd name="T6" fmla="*/ 0 w 1123"/>
                <a:gd name="T7" fmla="*/ 0 h 405"/>
                <a:gd name="T8" fmla="*/ 0 w 1123"/>
                <a:gd name="T9" fmla="*/ 0 h 405"/>
                <a:gd name="T10" fmla="*/ 0 w 1123"/>
                <a:gd name="T11" fmla="*/ 0 h 405"/>
                <a:gd name="T12" fmla="*/ 0 w 1123"/>
                <a:gd name="T13" fmla="*/ 0 h 405"/>
                <a:gd name="T14" fmla="*/ 0 w 1123"/>
                <a:gd name="T15" fmla="*/ 0 h 405"/>
                <a:gd name="T16" fmla="*/ 0 w 1123"/>
                <a:gd name="T17" fmla="*/ 0 h 405"/>
                <a:gd name="T18" fmla="*/ 0 w 1123"/>
                <a:gd name="T19" fmla="*/ 0 h 405"/>
                <a:gd name="T20" fmla="*/ 0 w 1123"/>
                <a:gd name="T21" fmla="*/ 0 h 405"/>
                <a:gd name="T22" fmla="*/ 0 w 1123"/>
                <a:gd name="T23" fmla="*/ 0 h 405"/>
                <a:gd name="T24" fmla="*/ 0 w 1123"/>
                <a:gd name="T25" fmla="*/ 0 h 405"/>
                <a:gd name="T26" fmla="*/ 0 w 1123"/>
                <a:gd name="T27" fmla="*/ 0 h 405"/>
                <a:gd name="T28" fmla="*/ 0 w 1123"/>
                <a:gd name="T29" fmla="*/ 0 h 405"/>
                <a:gd name="T30" fmla="*/ 0 w 1123"/>
                <a:gd name="T31" fmla="*/ 0 h 405"/>
                <a:gd name="T32" fmla="*/ 0 w 1123"/>
                <a:gd name="T33" fmla="*/ 0 h 405"/>
                <a:gd name="T34" fmla="*/ 0 w 1123"/>
                <a:gd name="T35" fmla="*/ 0 h 405"/>
                <a:gd name="T36" fmla="*/ 0 w 1123"/>
                <a:gd name="T37" fmla="*/ 0 h 405"/>
                <a:gd name="T38" fmla="*/ 0 w 1123"/>
                <a:gd name="T39" fmla="*/ 0 h 405"/>
                <a:gd name="T40" fmla="*/ 0 w 1123"/>
                <a:gd name="T41" fmla="*/ 0 h 405"/>
                <a:gd name="T42" fmla="*/ 0 w 1123"/>
                <a:gd name="T43" fmla="*/ 0 h 405"/>
                <a:gd name="T44" fmla="*/ 0 w 1123"/>
                <a:gd name="T45" fmla="*/ 0 h 405"/>
                <a:gd name="T46" fmla="*/ 0 w 1123"/>
                <a:gd name="T47" fmla="*/ 0 h 405"/>
                <a:gd name="T48" fmla="*/ 0 w 1123"/>
                <a:gd name="T49" fmla="*/ 0 h 405"/>
                <a:gd name="T50" fmla="*/ 0 w 1123"/>
                <a:gd name="T51" fmla="*/ 0 h 405"/>
                <a:gd name="T52" fmla="*/ 0 w 1123"/>
                <a:gd name="T53" fmla="*/ 0 h 405"/>
                <a:gd name="T54" fmla="*/ 0 w 1123"/>
                <a:gd name="T55" fmla="*/ 0 h 405"/>
                <a:gd name="T56" fmla="*/ 0 w 1123"/>
                <a:gd name="T57" fmla="*/ 0 h 405"/>
                <a:gd name="T58" fmla="*/ 0 w 1123"/>
                <a:gd name="T59" fmla="*/ 0 h 405"/>
                <a:gd name="T60" fmla="*/ 0 w 1123"/>
                <a:gd name="T61" fmla="*/ 0 h 405"/>
                <a:gd name="T62" fmla="*/ 0 w 1123"/>
                <a:gd name="T63" fmla="*/ 0 h 405"/>
                <a:gd name="T64" fmla="*/ 0 w 1123"/>
                <a:gd name="T65" fmla="*/ 0 h 405"/>
                <a:gd name="T66" fmla="*/ 0 w 1123"/>
                <a:gd name="T67" fmla="*/ 0 h 405"/>
                <a:gd name="T68" fmla="*/ 0 w 1123"/>
                <a:gd name="T69" fmla="*/ 0 h 405"/>
                <a:gd name="T70" fmla="*/ 0 w 1123"/>
                <a:gd name="T71" fmla="*/ 0 h 40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3"/>
                <a:gd name="T109" fmla="*/ 0 h 405"/>
                <a:gd name="T110" fmla="*/ 1123 w 1123"/>
                <a:gd name="T111" fmla="*/ 405 h 40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3" h="405">
                  <a:moveTo>
                    <a:pt x="0" y="114"/>
                  </a:moveTo>
                  <a:lnTo>
                    <a:pt x="6" y="94"/>
                  </a:lnTo>
                  <a:lnTo>
                    <a:pt x="19" y="77"/>
                  </a:lnTo>
                  <a:lnTo>
                    <a:pt x="39" y="62"/>
                  </a:lnTo>
                  <a:lnTo>
                    <a:pt x="63" y="49"/>
                  </a:lnTo>
                  <a:lnTo>
                    <a:pt x="92" y="37"/>
                  </a:lnTo>
                  <a:lnTo>
                    <a:pt x="125" y="27"/>
                  </a:lnTo>
                  <a:lnTo>
                    <a:pt x="162" y="20"/>
                  </a:lnTo>
                  <a:lnTo>
                    <a:pt x="200" y="14"/>
                  </a:lnTo>
                  <a:lnTo>
                    <a:pt x="241" y="8"/>
                  </a:lnTo>
                  <a:lnTo>
                    <a:pt x="283" y="4"/>
                  </a:lnTo>
                  <a:lnTo>
                    <a:pt x="324" y="2"/>
                  </a:lnTo>
                  <a:lnTo>
                    <a:pt x="366" y="0"/>
                  </a:lnTo>
                  <a:lnTo>
                    <a:pt x="405" y="0"/>
                  </a:lnTo>
                  <a:lnTo>
                    <a:pt x="444" y="0"/>
                  </a:lnTo>
                  <a:lnTo>
                    <a:pt x="480" y="1"/>
                  </a:lnTo>
                  <a:lnTo>
                    <a:pt x="512" y="3"/>
                  </a:lnTo>
                  <a:lnTo>
                    <a:pt x="547" y="5"/>
                  </a:lnTo>
                  <a:lnTo>
                    <a:pt x="581" y="8"/>
                  </a:lnTo>
                  <a:lnTo>
                    <a:pt x="616" y="11"/>
                  </a:lnTo>
                  <a:lnTo>
                    <a:pt x="649" y="15"/>
                  </a:lnTo>
                  <a:lnTo>
                    <a:pt x="684" y="18"/>
                  </a:lnTo>
                  <a:lnTo>
                    <a:pt x="718" y="22"/>
                  </a:lnTo>
                  <a:lnTo>
                    <a:pt x="750" y="26"/>
                  </a:lnTo>
                  <a:lnTo>
                    <a:pt x="783" y="31"/>
                  </a:lnTo>
                  <a:lnTo>
                    <a:pt x="815" y="36"/>
                  </a:lnTo>
                  <a:lnTo>
                    <a:pt x="847" y="43"/>
                  </a:lnTo>
                  <a:lnTo>
                    <a:pt x="878" y="50"/>
                  </a:lnTo>
                  <a:lnTo>
                    <a:pt x="909" y="57"/>
                  </a:lnTo>
                  <a:lnTo>
                    <a:pt x="939" y="66"/>
                  </a:lnTo>
                  <a:lnTo>
                    <a:pt x="968" y="76"/>
                  </a:lnTo>
                  <a:lnTo>
                    <a:pt x="996" y="86"/>
                  </a:lnTo>
                  <a:lnTo>
                    <a:pt x="1023" y="97"/>
                  </a:lnTo>
                  <a:lnTo>
                    <a:pt x="1042" y="106"/>
                  </a:lnTo>
                  <a:lnTo>
                    <a:pt x="1060" y="117"/>
                  </a:lnTo>
                  <a:lnTo>
                    <a:pt x="1077" y="131"/>
                  </a:lnTo>
                  <a:lnTo>
                    <a:pt x="1093" y="145"/>
                  </a:lnTo>
                  <a:lnTo>
                    <a:pt x="1106" y="161"/>
                  </a:lnTo>
                  <a:lnTo>
                    <a:pt x="1115" y="177"/>
                  </a:lnTo>
                  <a:lnTo>
                    <a:pt x="1121" y="195"/>
                  </a:lnTo>
                  <a:lnTo>
                    <a:pt x="1123" y="211"/>
                  </a:lnTo>
                  <a:lnTo>
                    <a:pt x="1116" y="242"/>
                  </a:lnTo>
                  <a:lnTo>
                    <a:pt x="1102" y="270"/>
                  </a:lnTo>
                  <a:lnTo>
                    <a:pt x="1080" y="294"/>
                  </a:lnTo>
                  <a:lnTo>
                    <a:pt x="1054" y="316"/>
                  </a:lnTo>
                  <a:lnTo>
                    <a:pt x="1022" y="334"/>
                  </a:lnTo>
                  <a:lnTo>
                    <a:pt x="986" y="350"/>
                  </a:lnTo>
                  <a:lnTo>
                    <a:pt x="947" y="363"/>
                  </a:lnTo>
                  <a:lnTo>
                    <a:pt x="905" y="375"/>
                  </a:lnTo>
                  <a:lnTo>
                    <a:pt x="861" y="384"/>
                  </a:lnTo>
                  <a:lnTo>
                    <a:pt x="817" y="391"/>
                  </a:lnTo>
                  <a:lnTo>
                    <a:pt x="772" y="397"/>
                  </a:lnTo>
                  <a:lnTo>
                    <a:pt x="728" y="401"/>
                  </a:lnTo>
                  <a:lnTo>
                    <a:pt x="687" y="403"/>
                  </a:lnTo>
                  <a:lnTo>
                    <a:pt x="646" y="404"/>
                  </a:lnTo>
                  <a:lnTo>
                    <a:pt x="610" y="405"/>
                  </a:lnTo>
                  <a:lnTo>
                    <a:pt x="577" y="404"/>
                  </a:lnTo>
                  <a:lnTo>
                    <a:pt x="542" y="401"/>
                  </a:lnTo>
                  <a:lnTo>
                    <a:pt x="501" y="397"/>
                  </a:lnTo>
                  <a:lnTo>
                    <a:pt x="456" y="391"/>
                  </a:lnTo>
                  <a:lnTo>
                    <a:pt x="410" y="383"/>
                  </a:lnTo>
                  <a:lnTo>
                    <a:pt x="361" y="374"/>
                  </a:lnTo>
                  <a:lnTo>
                    <a:pt x="312" y="362"/>
                  </a:lnTo>
                  <a:lnTo>
                    <a:pt x="263" y="349"/>
                  </a:lnTo>
                  <a:lnTo>
                    <a:pt x="215" y="333"/>
                  </a:lnTo>
                  <a:lnTo>
                    <a:pt x="170" y="315"/>
                  </a:lnTo>
                  <a:lnTo>
                    <a:pt x="127" y="294"/>
                  </a:lnTo>
                  <a:lnTo>
                    <a:pt x="89" y="271"/>
                  </a:lnTo>
                  <a:lnTo>
                    <a:pt x="57" y="245"/>
                  </a:lnTo>
                  <a:lnTo>
                    <a:pt x="30" y="217"/>
                  </a:lnTo>
                  <a:lnTo>
                    <a:pt x="12" y="185"/>
                  </a:lnTo>
                  <a:lnTo>
                    <a:pt x="1" y="151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9BA3A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93" name="Freeform 50"/>
            <p:cNvSpPr>
              <a:spLocks/>
            </p:cNvSpPr>
            <p:nvPr/>
          </p:nvSpPr>
          <p:spPr bwMode="auto">
            <a:xfrm>
              <a:off x="3693" y="2435"/>
              <a:ext cx="109" cy="31"/>
            </a:xfrm>
            <a:custGeom>
              <a:avLst/>
              <a:gdLst>
                <a:gd name="T0" fmla="*/ 0 w 1090"/>
                <a:gd name="T1" fmla="*/ 0 h 376"/>
                <a:gd name="T2" fmla="*/ 0 w 1090"/>
                <a:gd name="T3" fmla="*/ 0 h 376"/>
                <a:gd name="T4" fmla="*/ 0 w 1090"/>
                <a:gd name="T5" fmla="*/ 0 h 376"/>
                <a:gd name="T6" fmla="*/ 0 w 1090"/>
                <a:gd name="T7" fmla="*/ 0 h 376"/>
                <a:gd name="T8" fmla="*/ 0 w 1090"/>
                <a:gd name="T9" fmla="*/ 0 h 376"/>
                <a:gd name="T10" fmla="*/ 0 w 1090"/>
                <a:gd name="T11" fmla="*/ 0 h 376"/>
                <a:gd name="T12" fmla="*/ 0 w 1090"/>
                <a:gd name="T13" fmla="*/ 0 h 376"/>
                <a:gd name="T14" fmla="*/ 0 w 1090"/>
                <a:gd name="T15" fmla="*/ 0 h 376"/>
                <a:gd name="T16" fmla="*/ 0 w 1090"/>
                <a:gd name="T17" fmla="*/ 0 h 376"/>
                <a:gd name="T18" fmla="*/ 0 w 1090"/>
                <a:gd name="T19" fmla="*/ 0 h 376"/>
                <a:gd name="T20" fmla="*/ 0 w 1090"/>
                <a:gd name="T21" fmla="*/ 0 h 376"/>
                <a:gd name="T22" fmla="*/ 0 w 1090"/>
                <a:gd name="T23" fmla="*/ 0 h 376"/>
                <a:gd name="T24" fmla="*/ 0 w 1090"/>
                <a:gd name="T25" fmla="*/ 0 h 376"/>
                <a:gd name="T26" fmla="*/ 0 w 1090"/>
                <a:gd name="T27" fmla="*/ 0 h 376"/>
                <a:gd name="T28" fmla="*/ 0 w 1090"/>
                <a:gd name="T29" fmla="*/ 0 h 376"/>
                <a:gd name="T30" fmla="*/ 0 w 1090"/>
                <a:gd name="T31" fmla="*/ 0 h 376"/>
                <a:gd name="T32" fmla="*/ 0 w 1090"/>
                <a:gd name="T33" fmla="*/ 0 h 376"/>
                <a:gd name="T34" fmla="*/ 0 w 1090"/>
                <a:gd name="T35" fmla="*/ 0 h 376"/>
                <a:gd name="T36" fmla="*/ 0 w 1090"/>
                <a:gd name="T37" fmla="*/ 0 h 376"/>
                <a:gd name="T38" fmla="*/ 0 w 1090"/>
                <a:gd name="T39" fmla="*/ 0 h 376"/>
                <a:gd name="T40" fmla="*/ 0 w 1090"/>
                <a:gd name="T41" fmla="*/ 0 h 376"/>
                <a:gd name="T42" fmla="*/ 0 w 1090"/>
                <a:gd name="T43" fmla="*/ 0 h 376"/>
                <a:gd name="T44" fmla="*/ 0 w 1090"/>
                <a:gd name="T45" fmla="*/ 0 h 376"/>
                <a:gd name="T46" fmla="*/ 0 w 1090"/>
                <a:gd name="T47" fmla="*/ 0 h 376"/>
                <a:gd name="T48" fmla="*/ 0 w 1090"/>
                <a:gd name="T49" fmla="*/ 0 h 376"/>
                <a:gd name="T50" fmla="*/ 0 w 1090"/>
                <a:gd name="T51" fmla="*/ 0 h 376"/>
                <a:gd name="T52" fmla="*/ 0 w 1090"/>
                <a:gd name="T53" fmla="*/ 0 h 376"/>
                <a:gd name="T54" fmla="*/ 0 w 1090"/>
                <a:gd name="T55" fmla="*/ 0 h 376"/>
                <a:gd name="T56" fmla="*/ 0 w 1090"/>
                <a:gd name="T57" fmla="*/ 0 h 376"/>
                <a:gd name="T58" fmla="*/ 0 w 1090"/>
                <a:gd name="T59" fmla="*/ 0 h 376"/>
                <a:gd name="T60" fmla="*/ 0 w 1090"/>
                <a:gd name="T61" fmla="*/ 0 h 376"/>
                <a:gd name="T62" fmla="*/ 0 w 1090"/>
                <a:gd name="T63" fmla="*/ 0 h 376"/>
                <a:gd name="T64" fmla="*/ 0 w 1090"/>
                <a:gd name="T65" fmla="*/ 0 h 376"/>
                <a:gd name="T66" fmla="*/ 0 w 1090"/>
                <a:gd name="T67" fmla="*/ 0 h 376"/>
                <a:gd name="T68" fmla="*/ 0 w 1090"/>
                <a:gd name="T69" fmla="*/ 0 h 376"/>
                <a:gd name="T70" fmla="*/ 0 w 1090"/>
                <a:gd name="T71" fmla="*/ 0 h 37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90"/>
                <a:gd name="T109" fmla="*/ 0 h 376"/>
                <a:gd name="T110" fmla="*/ 1090 w 1090"/>
                <a:gd name="T111" fmla="*/ 376 h 37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90" h="376">
                  <a:moveTo>
                    <a:pt x="0" y="105"/>
                  </a:moveTo>
                  <a:lnTo>
                    <a:pt x="7" y="86"/>
                  </a:lnTo>
                  <a:lnTo>
                    <a:pt x="21" y="71"/>
                  </a:lnTo>
                  <a:lnTo>
                    <a:pt x="39" y="56"/>
                  </a:lnTo>
                  <a:lnTo>
                    <a:pt x="63" y="44"/>
                  </a:lnTo>
                  <a:lnTo>
                    <a:pt x="92" y="33"/>
                  </a:lnTo>
                  <a:lnTo>
                    <a:pt x="124" y="25"/>
                  </a:lnTo>
                  <a:lnTo>
                    <a:pt x="160" y="18"/>
                  </a:lnTo>
                  <a:lnTo>
                    <a:pt x="197" y="12"/>
                  </a:lnTo>
                  <a:lnTo>
                    <a:pt x="237" y="7"/>
                  </a:lnTo>
                  <a:lnTo>
                    <a:pt x="277" y="4"/>
                  </a:lnTo>
                  <a:lnTo>
                    <a:pt x="317" y="2"/>
                  </a:lnTo>
                  <a:lnTo>
                    <a:pt x="357" y="0"/>
                  </a:lnTo>
                  <a:lnTo>
                    <a:pt x="396" y="0"/>
                  </a:lnTo>
                  <a:lnTo>
                    <a:pt x="433" y="1"/>
                  </a:lnTo>
                  <a:lnTo>
                    <a:pt x="467" y="2"/>
                  </a:lnTo>
                  <a:lnTo>
                    <a:pt x="498" y="3"/>
                  </a:lnTo>
                  <a:lnTo>
                    <a:pt x="531" y="5"/>
                  </a:lnTo>
                  <a:lnTo>
                    <a:pt x="564" y="7"/>
                  </a:lnTo>
                  <a:lnTo>
                    <a:pt x="598" y="11"/>
                  </a:lnTo>
                  <a:lnTo>
                    <a:pt x="630" y="13"/>
                  </a:lnTo>
                  <a:lnTo>
                    <a:pt x="664" y="16"/>
                  </a:lnTo>
                  <a:lnTo>
                    <a:pt x="696" y="20"/>
                  </a:lnTo>
                  <a:lnTo>
                    <a:pt x="728" y="24"/>
                  </a:lnTo>
                  <a:lnTo>
                    <a:pt x="760" y="28"/>
                  </a:lnTo>
                  <a:lnTo>
                    <a:pt x="792" y="33"/>
                  </a:lnTo>
                  <a:lnTo>
                    <a:pt x="823" y="40"/>
                  </a:lnTo>
                  <a:lnTo>
                    <a:pt x="854" y="46"/>
                  </a:lnTo>
                  <a:lnTo>
                    <a:pt x="884" y="53"/>
                  </a:lnTo>
                  <a:lnTo>
                    <a:pt x="913" y="61"/>
                  </a:lnTo>
                  <a:lnTo>
                    <a:pt x="941" y="70"/>
                  </a:lnTo>
                  <a:lnTo>
                    <a:pt x="968" y="80"/>
                  </a:lnTo>
                  <a:lnTo>
                    <a:pt x="994" y="90"/>
                  </a:lnTo>
                  <a:lnTo>
                    <a:pt x="1011" y="99"/>
                  </a:lnTo>
                  <a:lnTo>
                    <a:pt x="1029" y="109"/>
                  </a:lnTo>
                  <a:lnTo>
                    <a:pt x="1045" y="121"/>
                  </a:lnTo>
                  <a:lnTo>
                    <a:pt x="1060" y="135"/>
                  </a:lnTo>
                  <a:lnTo>
                    <a:pt x="1072" y="149"/>
                  </a:lnTo>
                  <a:lnTo>
                    <a:pt x="1083" y="164"/>
                  </a:lnTo>
                  <a:lnTo>
                    <a:pt x="1088" y="179"/>
                  </a:lnTo>
                  <a:lnTo>
                    <a:pt x="1090" y="194"/>
                  </a:lnTo>
                  <a:lnTo>
                    <a:pt x="1083" y="222"/>
                  </a:lnTo>
                  <a:lnTo>
                    <a:pt x="1069" y="248"/>
                  </a:lnTo>
                  <a:lnTo>
                    <a:pt x="1049" y="270"/>
                  </a:lnTo>
                  <a:lnTo>
                    <a:pt x="1024" y="290"/>
                  </a:lnTo>
                  <a:lnTo>
                    <a:pt x="993" y="308"/>
                  </a:lnTo>
                  <a:lnTo>
                    <a:pt x="959" y="322"/>
                  </a:lnTo>
                  <a:lnTo>
                    <a:pt x="921" y="336"/>
                  </a:lnTo>
                  <a:lnTo>
                    <a:pt x="880" y="346"/>
                  </a:lnTo>
                  <a:lnTo>
                    <a:pt x="839" y="355"/>
                  </a:lnTo>
                  <a:lnTo>
                    <a:pt x="795" y="362"/>
                  </a:lnTo>
                  <a:lnTo>
                    <a:pt x="752" y="368"/>
                  </a:lnTo>
                  <a:lnTo>
                    <a:pt x="709" y="372"/>
                  </a:lnTo>
                  <a:lnTo>
                    <a:pt x="668" y="375"/>
                  </a:lnTo>
                  <a:lnTo>
                    <a:pt x="628" y="376"/>
                  </a:lnTo>
                  <a:lnTo>
                    <a:pt x="592" y="376"/>
                  </a:lnTo>
                  <a:lnTo>
                    <a:pt x="558" y="375"/>
                  </a:lnTo>
                  <a:lnTo>
                    <a:pt x="523" y="373"/>
                  </a:lnTo>
                  <a:lnTo>
                    <a:pt x="482" y="370"/>
                  </a:lnTo>
                  <a:lnTo>
                    <a:pt x="439" y="365"/>
                  </a:lnTo>
                  <a:lnTo>
                    <a:pt x="393" y="357"/>
                  </a:lnTo>
                  <a:lnTo>
                    <a:pt x="346" y="348"/>
                  </a:lnTo>
                  <a:lnTo>
                    <a:pt x="298" y="337"/>
                  </a:lnTo>
                  <a:lnTo>
                    <a:pt x="250" y="324"/>
                  </a:lnTo>
                  <a:lnTo>
                    <a:pt x="203" y="309"/>
                  </a:lnTo>
                  <a:lnTo>
                    <a:pt x="160" y="291"/>
                  </a:lnTo>
                  <a:lnTo>
                    <a:pt x="119" y="271"/>
                  </a:lnTo>
                  <a:lnTo>
                    <a:pt x="84" y="250"/>
                  </a:lnTo>
                  <a:lnTo>
                    <a:pt x="52" y="226"/>
                  </a:lnTo>
                  <a:lnTo>
                    <a:pt x="28" y="199"/>
                  </a:lnTo>
                  <a:lnTo>
                    <a:pt x="10" y="170"/>
                  </a:lnTo>
                  <a:lnTo>
                    <a:pt x="0" y="139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9EA6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94" name="Freeform 51"/>
            <p:cNvSpPr>
              <a:spLocks/>
            </p:cNvSpPr>
            <p:nvPr/>
          </p:nvSpPr>
          <p:spPr bwMode="auto">
            <a:xfrm>
              <a:off x="3694" y="2435"/>
              <a:ext cx="105" cy="29"/>
            </a:xfrm>
            <a:custGeom>
              <a:avLst/>
              <a:gdLst>
                <a:gd name="T0" fmla="*/ 0 w 1054"/>
                <a:gd name="T1" fmla="*/ 0 h 350"/>
                <a:gd name="T2" fmla="*/ 0 w 1054"/>
                <a:gd name="T3" fmla="*/ 0 h 350"/>
                <a:gd name="T4" fmla="*/ 0 w 1054"/>
                <a:gd name="T5" fmla="*/ 0 h 350"/>
                <a:gd name="T6" fmla="*/ 0 w 1054"/>
                <a:gd name="T7" fmla="*/ 0 h 350"/>
                <a:gd name="T8" fmla="*/ 0 w 1054"/>
                <a:gd name="T9" fmla="*/ 0 h 350"/>
                <a:gd name="T10" fmla="*/ 0 w 1054"/>
                <a:gd name="T11" fmla="*/ 0 h 350"/>
                <a:gd name="T12" fmla="*/ 0 w 1054"/>
                <a:gd name="T13" fmla="*/ 0 h 350"/>
                <a:gd name="T14" fmla="*/ 0 w 1054"/>
                <a:gd name="T15" fmla="*/ 0 h 350"/>
                <a:gd name="T16" fmla="*/ 0 w 1054"/>
                <a:gd name="T17" fmla="*/ 0 h 350"/>
                <a:gd name="T18" fmla="*/ 0 w 1054"/>
                <a:gd name="T19" fmla="*/ 0 h 350"/>
                <a:gd name="T20" fmla="*/ 0 w 1054"/>
                <a:gd name="T21" fmla="*/ 0 h 350"/>
                <a:gd name="T22" fmla="*/ 0 w 1054"/>
                <a:gd name="T23" fmla="*/ 0 h 350"/>
                <a:gd name="T24" fmla="*/ 0 w 1054"/>
                <a:gd name="T25" fmla="*/ 0 h 350"/>
                <a:gd name="T26" fmla="*/ 0 w 1054"/>
                <a:gd name="T27" fmla="*/ 0 h 350"/>
                <a:gd name="T28" fmla="*/ 0 w 1054"/>
                <a:gd name="T29" fmla="*/ 0 h 350"/>
                <a:gd name="T30" fmla="*/ 0 w 1054"/>
                <a:gd name="T31" fmla="*/ 0 h 350"/>
                <a:gd name="T32" fmla="*/ 0 w 1054"/>
                <a:gd name="T33" fmla="*/ 0 h 350"/>
                <a:gd name="T34" fmla="*/ 0 w 1054"/>
                <a:gd name="T35" fmla="*/ 0 h 350"/>
                <a:gd name="T36" fmla="*/ 0 w 1054"/>
                <a:gd name="T37" fmla="*/ 0 h 350"/>
                <a:gd name="T38" fmla="*/ 0 w 1054"/>
                <a:gd name="T39" fmla="*/ 0 h 350"/>
                <a:gd name="T40" fmla="*/ 0 w 1054"/>
                <a:gd name="T41" fmla="*/ 0 h 350"/>
                <a:gd name="T42" fmla="*/ 0 w 1054"/>
                <a:gd name="T43" fmla="*/ 0 h 350"/>
                <a:gd name="T44" fmla="*/ 0 w 1054"/>
                <a:gd name="T45" fmla="*/ 0 h 350"/>
                <a:gd name="T46" fmla="*/ 0 w 1054"/>
                <a:gd name="T47" fmla="*/ 0 h 350"/>
                <a:gd name="T48" fmla="*/ 0 w 1054"/>
                <a:gd name="T49" fmla="*/ 0 h 350"/>
                <a:gd name="T50" fmla="*/ 0 w 1054"/>
                <a:gd name="T51" fmla="*/ 0 h 350"/>
                <a:gd name="T52" fmla="*/ 0 w 1054"/>
                <a:gd name="T53" fmla="*/ 0 h 350"/>
                <a:gd name="T54" fmla="*/ 0 w 1054"/>
                <a:gd name="T55" fmla="*/ 0 h 350"/>
                <a:gd name="T56" fmla="*/ 0 w 1054"/>
                <a:gd name="T57" fmla="*/ 0 h 350"/>
                <a:gd name="T58" fmla="*/ 0 w 1054"/>
                <a:gd name="T59" fmla="*/ 0 h 350"/>
                <a:gd name="T60" fmla="*/ 0 w 1054"/>
                <a:gd name="T61" fmla="*/ 0 h 350"/>
                <a:gd name="T62" fmla="*/ 0 w 1054"/>
                <a:gd name="T63" fmla="*/ 0 h 350"/>
                <a:gd name="T64" fmla="*/ 0 w 1054"/>
                <a:gd name="T65" fmla="*/ 0 h 350"/>
                <a:gd name="T66" fmla="*/ 0 w 1054"/>
                <a:gd name="T67" fmla="*/ 0 h 350"/>
                <a:gd name="T68" fmla="*/ 0 w 1054"/>
                <a:gd name="T69" fmla="*/ 0 h 350"/>
                <a:gd name="T70" fmla="*/ 0 w 1054"/>
                <a:gd name="T71" fmla="*/ 0 h 35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54"/>
                <a:gd name="T109" fmla="*/ 0 h 350"/>
                <a:gd name="T110" fmla="*/ 1054 w 1054"/>
                <a:gd name="T111" fmla="*/ 350 h 35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54" h="350">
                  <a:moveTo>
                    <a:pt x="1" y="94"/>
                  </a:moveTo>
                  <a:lnTo>
                    <a:pt x="9" y="78"/>
                  </a:lnTo>
                  <a:lnTo>
                    <a:pt x="22" y="63"/>
                  </a:lnTo>
                  <a:lnTo>
                    <a:pt x="40" y="51"/>
                  </a:lnTo>
                  <a:lnTo>
                    <a:pt x="64" y="41"/>
                  </a:lnTo>
                  <a:lnTo>
                    <a:pt x="92" y="31"/>
                  </a:lnTo>
                  <a:lnTo>
                    <a:pt x="123" y="23"/>
                  </a:lnTo>
                  <a:lnTo>
                    <a:pt x="158" y="17"/>
                  </a:lnTo>
                  <a:lnTo>
                    <a:pt x="195" y="11"/>
                  </a:lnTo>
                  <a:lnTo>
                    <a:pt x="232" y="7"/>
                  </a:lnTo>
                  <a:lnTo>
                    <a:pt x="272" y="4"/>
                  </a:lnTo>
                  <a:lnTo>
                    <a:pt x="310" y="2"/>
                  </a:lnTo>
                  <a:lnTo>
                    <a:pt x="348" y="0"/>
                  </a:lnTo>
                  <a:lnTo>
                    <a:pt x="386" y="0"/>
                  </a:lnTo>
                  <a:lnTo>
                    <a:pt x="420" y="0"/>
                  </a:lnTo>
                  <a:lnTo>
                    <a:pt x="453" y="1"/>
                  </a:lnTo>
                  <a:lnTo>
                    <a:pt x="482" y="2"/>
                  </a:lnTo>
                  <a:lnTo>
                    <a:pt x="514" y="4"/>
                  </a:lnTo>
                  <a:lnTo>
                    <a:pt x="545" y="6"/>
                  </a:lnTo>
                  <a:lnTo>
                    <a:pt x="578" y="10"/>
                  </a:lnTo>
                  <a:lnTo>
                    <a:pt x="609" y="12"/>
                  </a:lnTo>
                  <a:lnTo>
                    <a:pt x="642" y="15"/>
                  </a:lnTo>
                  <a:lnTo>
                    <a:pt x="674" y="19"/>
                  </a:lnTo>
                  <a:lnTo>
                    <a:pt x="705" y="22"/>
                  </a:lnTo>
                  <a:lnTo>
                    <a:pt x="737" y="27"/>
                  </a:lnTo>
                  <a:lnTo>
                    <a:pt x="768" y="32"/>
                  </a:lnTo>
                  <a:lnTo>
                    <a:pt x="799" y="37"/>
                  </a:lnTo>
                  <a:lnTo>
                    <a:pt x="829" y="44"/>
                  </a:lnTo>
                  <a:lnTo>
                    <a:pt x="858" y="50"/>
                  </a:lnTo>
                  <a:lnTo>
                    <a:pt x="887" y="57"/>
                  </a:lnTo>
                  <a:lnTo>
                    <a:pt x="914" y="65"/>
                  </a:lnTo>
                  <a:lnTo>
                    <a:pt x="941" y="75"/>
                  </a:lnTo>
                  <a:lnTo>
                    <a:pt x="965" y="84"/>
                  </a:lnTo>
                  <a:lnTo>
                    <a:pt x="981" y="92"/>
                  </a:lnTo>
                  <a:lnTo>
                    <a:pt x="998" y="102"/>
                  </a:lnTo>
                  <a:lnTo>
                    <a:pt x="1014" y="113"/>
                  </a:lnTo>
                  <a:lnTo>
                    <a:pt x="1028" y="125"/>
                  </a:lnTo>
                  <a:lnTo>
                    <a:pt x="1040" y="139"/>
                  </a:lnTo>
                  <a:lnTo>
                    <a:pt x="1048" y="152"/>
                  </a:lnTo>
                  <a:lnTo>
                    <a:pt x="1053" y="166"/>
                  </a:lnTo>
                  <a:lnTo>
                    <a:pt x="1054" y="180"/>
                  </a:lnTo>
                  <a:lnTo>
                    <a:pt x="1049" y="205"/>
                  </a:lnTo>
                  <a:lnTo>
                    <a:pt x="1037" y="228"/>
                  </a:lnTo>
                  <a:lnTo>
                    <a:pt x="1018" y="248"/>
                  </a:lnTo>
                  <a:lnTo>
                    <a:pt x="994" y="266"/>
                  </a:lnTo>
                  <a:lnTo>
                    <a:pt x="965" y="283"/>
                  </a:lnTo>
                  <a:lnTo>
                    <a:pt x="932" y="296"/>
                  </a:lnTo>
                  <a:lnTo>
                    <a:pt x="897" y="309"/>
                  </a:lnTo>
                  <a:lnTo>
                    <a:pt x="858" y="319"/>
                  </a:lnTo>
                  <a:lnTo>
                    <a:pt x="818" y="328"/>
                  </a:lnTo>
                  <a:lnTo>
                    <a:pt x="776" y="336"/>
                  </a:lnTo>
                  <a:lnTo>
                    <a:pt x="733" y="341"/>
                  </a:lnTo>
                  <a:lnTo>
                    <a:pt x="693" y="345"/>
                  </a:lnTo>
                  <a:lnTo>
                    <a:pt x="652" y="348"/>
                  </a:lnTo>
                  <a:lnTo>
                    <a:pt x="613" y="350"/>
                  </a:lnTo>
                  <a:lnTo>
                    <a:pt x="577" y="350"/>
                  </a:lnTo>
                  <a:lnTo>
                    <a:pt x="543" y="349"/>
                  </a:lnTo>
                  <a:lnTo>
                    <a:pt x="508" y="347"/>
                  </a:lnTo>
                  <a:lnTo>
                    <a:pt x="467" y="344"/>
                  </a:lnTo>
                  <a:lnTo>
                    <a:pt x="424" y="338"/>
                  </a:lnTo>
                  <a:lnTo>
                    <a:pt x="378" y="330"/>
                  </a:lnTo>
                  <a:lnTo>
                    <a:pt x="332" y="321"/>
                  </a:lnTo>
                  <a:lnTo>
                    <a:pt x="285" y="311"/>
                  </a:lnTo>
                  <a:lnTo>
                    <a:pt x="239" y="297"/>
                  </a:lnTo>
                  <a:lnTo>
                    <a:pt x="195" y="283"/>
                  </a:lnTo>
                  <a:lnTo>
                    <a:pt x="152" y="266"/>
                  </a:lnTo>
                  <a:lnTo>
                    <a:pt x="113" y="248"/>
                  </a:lnTo>
                  <a:lnTo>
                    <a:pt x="79" y="227"/>
                  </a:lnTo>
                  <a:lnTo>
                    <a:pt x="49" y="204"/>
                  </a:lnTo>
                  <a:lnTo>
                    <a:pt x="26" y="179"/>
                  </a:lnTo>
                  <a:lnTo>
                    <a:pt x="10" y="153"/>
                  </a:lnTo>
                  <a:lnTo>
                    <a:pt x="0" y="12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rgbClr val="A3A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95" name="Freeform 52"/>
            <p:cNvSpPr>
              <a:spLocks/>
            </p:cNvSpPr>
            <p:nvPr/>
          </p:nvSpPr>
          <p:spPr bwMode="auto">
            <a:xfrm>
              <a:off x="3695" y="2435"/>
              <a:ext cx="103" cy="27"/>
            </a:xfrm>
            <a:custGeom>
              <a:avLst/>
              <a:gdLst>
                <a:gd name="T0" fmla="*/ 0 w 1022"/>
                <a:gd name="T1" fmla="*/ 0 h 323"/>
                <a:gd name="T2" fmla="*/ 0 w 1022"/>
                <a:gd name="T3" fmla="*/ 0 h 323"/>
                <a:gd name="T4" fmla="*/ 0 w 1022"/>
                <a:gd name="T5" fmla="*/ 0 h 323"/>
                <a:gd name="T6" fmla="*/ 0 w 1022"/>
                <a:gd name="T7" fmla="*/ 0 h 323"/>
                <a:gd name="T8" fmla="*/ 0 w 1022"/>
                <a:gd name="T9" fmla="*/ 0 h 323"/>
                <a:gd name="T10" fmla="*/ 0 w 1022"/>
                <a:gd name="T11" fmla="*/ 0 h 323"/>
                <a:gd name="T12" fmla="*/ 0 w 1022"/>
                <a:gd name="T13" fmla="*/ 0 h 323"/>
                <a:gd name="T14" fmla="*/ 0 w 1022"/>
                <a:gd name="T15" fmla="*/ 0 h 323"/>
                <a:gd name="T16" fmla="*/ 0 w 1022"/>
                <a:gd name="T17" fmla="*/ 0 h 323"/>
                <a:gd name="T18" fmla="*/ 0 w 1022"/>
                <a:gd name="T19" fmla="*/ 0 h 323"/>
                <a:gd name="T20" fmla="*/ 0 w 1022"/>
                <a:gd name="T21" fmla="*/ 0 h 323"/>
                <a:gd name="T22" fmla="*/ 0 w 1022"/>
                <a:gd name="T23" fmla="*/ 0 h 323"/>
                <a:gd name="T24" fmla="*/ 0 w 1022"/>
                <a:gd name="T25" fmla="*/ 0 h 323"/>
                <a:gd name="T26" fmla="*/ 0 w 1022"/>
                <a:gd name="T27" fmla="*/ 0 h 323"/>
                <a:gd name="T28" fmla="*/ 0 w 1022"/>
                <a:gd name="T29" fmla="*/ 0 h 323"/>
                <a:gd name="T30" fmla="*/ 0 w 1022"/>
                <a:gd name="T31" fmla="*/ 0 h 323"/>
                <a:gd name="T32" fmla="*/ 0 w 1022"/>
                <a:gd name="T33" fmla="*/ 0 h 323"/>
                <a:gd name="T34" fmla="*/ 0 w 1022"/>
                <a:gd name="T35" fmla="*/ 0 h 323"/>
                <a:gd name="T36" fmla="*/ 0 w 1022"/>
                <a:gd name="T37" fmla="*/ 0 h 323"/>
                <a:gd name="T38" fmla="*/ 0 w 1022"/>
                <a:gd name="T39" fmla="*/ 0 h 323"/>
                <a:gd name="T40" fmla="*/ 0 w 1022"/>
                <a:gd name="T41" fmla="*/ 0 h 323"/>
                <a:gd name="T42" fmla="*/ 0 w 1022"/>
                <a:gd name="T43" fmla="*/ 0 h 323"/>
                <a:gd name="T44" fmla="*/ 0 w 1022"/>
                <a:gd name="T45" fmla="*/ 0 h 323"/>
                <a:gd name="T46" fmla="*/ 0 w 1022"/>
                <a:gd name="T47" fmla="*/ 0 h 323"/>
                <a:gd name="T48" fmla="*/ 0 w 1022"/>
                <a:gd name="T49" fmla="*/ 0 h 323"/>
                <a:gd name="T50" fmla="*/ 0 w 1022"/>
                <a:gd name="T51" fmla="*/ 0 h 323"/>
                <a:gd name="T52" fmla="*/ 0 w 1022"/>
                <a:gd name="T53" fmla="*/ 0 h 323"/>
                <a:gd name="T54" fmla="*/ 0 w 1022"/>
                <a:gd name="T55" fmla="*/ 0 h 323"/>
                <a:gd name="T56" fmla="*/ 0 w 1022"/>
                <a:gd name="T57" fmla="*/ 0 h 323"/>
                <a:gd name="T58" fmla="*/ 0 w 1022"/>
                <a:gd name="T59" fmla="*/ 0 h 323"/>
                <a:gd name="T60" fmla="*/ 0 w 1022"/>
                <a:gd name="T61" fmla="*/ 0 h 323"/>
                <a:gd name="T62" fmla="*/ 0 w 1022"/>
                <a:gd name="T63" fmla="*/ 0 h 323"/>
                <a:gd name="T64" fmla="*/ 0 w 1022"/>
                <a:gd name="T65" fmla="*/ 0 h 323"/>
                <a:gd name="T66" fmla="*/ 0 w 1022"/>
                <a:gd name="T67" fmla="*/ 0 h 323"/>
                <a:gd name="T68" fmla="*/ 0 w 1022"/>
                <a:gd name="T69" fmla="*/ 0 h 323"/>
                <a:gd name="T70" fmla="*/ 0 w 1022"/>
                <a:gd name="T71" fmla="*/ 0 h 32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22"/>
                <a:gd name="T109" fmla="*/ 0 h 323"/>
                <a:gd name="T110" fmla="*/ 1022 w 1022"/>
                <a:gd name="T111" fmla="*/ 323 h 32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22" h="323">
                  <a:moveTo>
                    <a:pt x="2" y="82"/>
                  </a:moveTo>
                  <a:lnTo>
                    <a:pt x="10" y="68"/>
                  </a:lnTo>
                  <a:lnTo>
                    <a:pt x="23" y="55"/>
                  </a:lnTo>
                  <a:lnTo>
                    <a:pt x="42" y="44"/>
                  </a:lnTo>
                  <a:lnTo>
                    <a:pt x="66" y="33"/>
                  </a:lnTo>
                  <a:lnTo>
                    <a:pt x="92" y="25"/>
                  </a:lnTo>
                  <a:lnTo>
                    <a:pt x="123" y="19"/>
                  </a:lnTo>
                  <a:lnTo>
                    <a:pt x="156" y="13"/>
                  </a:lnTo>
                  <a:lnTo>
                    <a:pt x="192" y="9"/>
                  </a:lnTo>
                  <a:lnTo>
                    <a:pt x="228" y="4"/>
                  </a:lnTo>
                  <a:lnTo>
                    <a:pt x="265" y="2"/>
                  </a:lnTo>
                  <a:lnTo>
                    <a:pt x="303" y="0"/>
                  </a:lnTo>
                  <a:lnTo>
                    <a:pt x="339" y="0"/>
                  </a:lnTo>
                  <a:lnTo>
                    <a:pt x="374" y="0"/>
                  </a:lnTo>
                  <a:lnTo>
                    <a:pt x="407" y="0"/>
                  </a:lnTo>
                  <a:lnTo>
                    <a:pt x="438" y="1"/>
                  </a:lnTo>
                  <a:lnTo>
                    <a:pt x="465" y="3"/>
                  </a:lnTo>
                  <a:lnTo>
                    <a:pt x="495" y="4"/>
                  </a:lnTo>
                  <a:lnTo>
                    <a:pt x="526" y="6"/>
                  </a:lnTo>
                  <a:lnTo>
                    <a:pt x="557" y="9"/>
                  </a:lnTo>
                  <a:lnTo>
                    <a:pt x="588" y="12"/>
                  </a:lnTo>
                  <a:lnTo>
                    <a:pt x="620" y="15"/>
                  </a:lnTo>
                  <a:lnTo>
                    <a:pt x="651" y="18"/>
                  </a:lnTo>
                  <a:lnTo>
                    <a:pt x="682" y="22"/>
                  </a:lnTo>
                  <a:lnTo>
                    <a:pt x="713" y="26"/>
                  </a:lnTo>
                  <a:lnTo>
                    <a:pt x="744" y="30"/>
                  </a:lnTo>
                  <a:lnTo>
                    <a:pt x="774" y="35"/>
                  </a:lnTo>
                  <a:lnTo>
                    <a:pt x="803" y="42"/>
                  </a:lnTo>
                  <a:lnTo>
                    <a:pt x="831" y="48"/>
                  </a:lnTo>
                  <a:lnTo>
                    <a:pt x="858" y="55"/>
                  </a:lnTo>
                  <a:lnTo>
                    <a:pt x="885" y="62"/>
                  </a:lnTo>
                  <a:lnTo>
                    <a:pt x="909" y="71"/>
                  </a:lnTo>
                  <a:lnTo>
                    <a:pt x="933" y="80"/>
                  </a:lnTo>
                  <a:lnTo>
                    <a:pt x="949" y="86"/>
                  </a:lnTo>
                  <a:lnTo>
                    <a:pt x="964" y="94"/>
                  </a:lnTo>
                  <a:lnTo>
                    <a:pt x="980" y="105"/>
                  </a:lnTo>
                  <a:lnTo>
                    <a:pt x="995" y="115"/>
                  </a:lnTo>
                  <a:lnTo>
                    <a:pt x="1006" y="128"/>
                  </a:lnTo>
                  <a:lnTo>
                    <a:pt x="1015" y="140"/>
                  </a:lnTo>
                  <a:lnTo>
                    <a:pt x="1021" y="153"/>
                  </a:lnTo>
                  <a:lnTo>
                    <a:pt x="1022" y="166"/>
                  </a:lnTo>
                  <a:lnTo>
                    <a:pt x="1016" y="188"/>
                  </a:lnTo>
                  <a:lnTo>
                    <a:pt x="1004" y="207"/>
                  </a:lnTo>
                  <a:lnTo>
                    <a:pt x="986" y="225"/>
                  </a:lnTo>
                  <a:lnTo>
                    <a:pt x="963" y="241"/>
                  </a:lnTo>
                  <a:lnTo>
                    <a:pt x="935" y="256"/>
                  </a:lnTo>
                  <a:lnTo>
                    <a:pt x="903" y="269"/>
                  </a:lnTo>
                  <a:lnTo>
                    <a:pt x="869" y="281"/>
                  </a:lnTo>
                  <a:lnTo>
                    <a:pt x="831" y="291"/>
                  </a:lnTo>
                  <a:lnTo>
                    <a:pt x="792" y="300"/>
                  </a:lnTo>
                  <a:lnTo>
                    <a:pt x="752" y="308"/>
                  </a:lnTo>
                  <a:lnTo>
                    <a:pt x="711" y="313"/>
                  </a:lnTo>
                  <a:lnTo>
                    <a:pt x="671" y="318"/>
                  </a:lnTo>
                  <a:lnTo>
                    <a:pt x="631" y="321"/>
                  </a:lnTo>
                  <a:lnTo>
                    <a:pt x="593" y="322"/>
                  </a:lnTo>
                  <a:lnTo>
                    <a:pt x="557" y="323"/>
                  </a:lnTo>
                  <a:lnTo>
                    <a:pt x="523" y="322"/>
                  </a:lnTo>
                  <a:lnTo>
                    <a:pt x="487" y="320"/>
                  </a:lnTo>
                  <a:lnTo>
                    <a:pt x="448" y="317"/>
                  </a:lnTo>
                  <a:lnTo>
                    <a:pt x="405" y="311"/>
                  </a:lnTo>
                  <a:lnTo>
                    <a:pt x="360" y="304"/>
                  </a:lnTo>
                  <a:lnTo>
                    <a:pt x="315" y="294"/>
                  </a:lnTo>
                  <a:lnTo>
                    <a:pt x="269" y="284"/>
                  </a:lnTo>
                  <a:lnTo>
                    <a:pt x="224" y="271"/>
                  </a:lnTo>
                  <a:lnTo>
                    <a:pt x="182" y="257"/>
                  </a:lnTo>
                  <a:lnTo>
                    <a:pt x="141" y="240"/>
                  </a:lnTo>
                  <a:lnTo>
                    <a:pt x="103" y="223"/>
                  </a:lnTo>
                  <a:lnTo>
                    <a:pt x="70" y="203"/>
                  </a:lnTo>
                  <a:lnTo>
                    <a:pt x="42" y="182"/>
                  </a:lnTo>
                  <a:lnTo>
                    <a:pt x="21" y="160"/>
                  </a:lnTo>
                  <a:lnTo>
                    <a:pt x="6" y="136"/>
                  </a:lnTo>
                  <a:lnTo>
                    <a:pt x="0" y="110"/>
                  </a:lnTo>
                  <a:lnTo>
                    <a:pt x="2" y="82"/>
                  </a:lnTo>
                  <a:close/>
                </a:path>
              </a:pathLst>
            </a:custGeom>
            <a:solidFill>
              <a:srgbClr val="A8B0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96" name="Freeform 53"/>
            <p:cNvSpPr>
              <a:spLocks/>
            </p:cNvSpPr>
            <p:nvPr/>
          </p:nvSpPr>
          <p:spPr bwMode="auto">
            <a:xfrm>
              <a:off x="3697" y="2435"/>
              <a:ext cx="99" cy="25"/>
            </a:xfrm>
            <a:custGeom>
              <a:avLst/>
              <a:gdLst>
                <a:gd name="T0" fmla="*/ 0 w 988"/>
                <a:gd name="T1" fmla="*/ 0 h 299"/>
                <a:gd name="T2" fmla="*/ 0 w 988"/>
                <a:gd name="T3" fmla="*/ 0 h 299"/>
                <a:gd name="T4" fmla="*/ 0 w 988"/>
                <a:gd name="T5" fmla="*/ 0 h 299"/>
                <a:gd name="T6" fmla="*/ 0 w 988"/>
                <a:gd name="T7" fmla="*/ 0 h 299"/>
                <a:gd name="T8" fmla="*/ 0 w 988"/>
                <a:gd name="T9" fmla="*/ 0 h 299"/>
                <a:gd name="T10" fmla="*/ 0 w 988"/>
                <a:gd name="T11" fmla="*/ 0 h 299"/>
                <a:gd name="T12" fmla="*/ 0 w 988"/>
                <a:gd name="T13" fmla="*/ 0 h 299"/>
                <a:gd name="T14" fmla="*/ 0 w 988"/>
                <a:gd name="T15" fmla="*/ 0 h 299"/>
                <a:gd name="T16" fmla="*/ 0 w 988"/>
                <a:gd name="T17" fmla="*/ 0 h 299"/>
                <a:gd name="T18" fmla="*/ 0 w 988"/>
                <a:gd name="T19" fmla="*/ 0 h 299"/>
                <a:gd name="T20" fmla="*/ 0 w 988"/>
                <a:gd name="T21" fmla="*/ 0 h 299"/>
                <a:gd name="T22" fmla="*/ 0 w 988"/>
                <a:gd name="T23" fmla="*/ 0 h 299"/>
                <a:gd name="T24" fmla="*/ 0 w 988"/>
                <a:gd name="T25" fmla="*/ 0 h 299"/>
                <a:gd name="T26" fmla="*/ 0 w 988"/>
                <a:gd name="T27" fmla="*/ 0 h 299"/>
                <a:gd name="T28" fmla="*/ 0 w 988"/>
                <a:gd name="T29" fmla="*/ 0 h 299"/>
                <a:gd name="T30" fmla="*/ 0 w 988"/>
                <a:gd name="T31" fmla="*/ 0 h 299"/>
                <a:gd name="T32" fmla="*/ 0 w 988"/>
                <a:gd name="T33" fmla="*/ 0 h 299"/>
                <a:gd name="T34" fmla="*/ 0 w 988"/>
                <a:gd name="T35" fmla="*/ 0 h 299"/>
                <a:gd name="T36" fmla="*/ 0 w 988"/>
                <a:gd name="T37" fmla="*/ 0 h 299"/>
                <a:gd name="T38" fmla="*/ 0 w 988"/>
                <a:gd name="T39" fmla="*/ 0 h 299"/>
                <a:gd name="T40" fmla="*/ 0 w 988"/>
                <a:gd name="T41" fmla="*/ 0 h 299"/>
                <a:gd name="T42" fmla="*/ 0 w 988"/>
                <a:gd name="T43" fmla="*/ 0 h 299"/>
                <a:gd name="T44" fmla="*/ 0 w 988"/>
                <a:gd name="T45" fmla="*/ 0 h 299"/>
                <a:gd name="T46" fmla="*/ 0 w 988"/>
                <a:gd name="T47" fmla="*/ 0 h 299"/>
                <a:gd name="T48" fmla="*/ 0 w 988"/>
                <a:gd name="T49" fmla="*/ 0 h 299"/>
                <a:gd name="T50" fmla="*/ 0 w 988"/>
                <a:gd name="T51" fmla="*/ 0 h 299"/>
                <a:gd name="T52" fmla="*/ 0 w 988"/>
                <a:gd name="T53" fmla="*/ 0 h 299"/>
                <a:gd name="T54" fmla="*/ 0 w 988"/>
                <a:gd name="T55" fmla="*/ 0 h 299"/>
                <a:gd name="T56" fmla="*/ 0 w 988"/>
                <a:gd name="T57" fmla="*/ 0 h 299"/>
                <a:gd name="T58" fmla="*/ 0 w 988"/>
                <a:gd name="T59" fmla="*/ 0 h 299"/>
                <a:gd name="T60" fmla="*/ 0 w 988"/>
                <a:gd name="T61" fmla="*/ 0 h 299"/>
                <a:gd name="T62" fmla="*/ 0 w 988"/>
                <a:gd name="T63" fmla="*/ 0 h 299"/>
                <a:gd name="T64" fmla="*/ 0 w 988"/>
                <a:gd name="T65" fmla="*/ 0 h 299"/>
                <a:gd name="T66" fmla="*/ 0 w 988"/>
                <a:gd name="T67" fmla="*/ 0 h 299"/>
                <a:gd name="T68" fmla="*/ 0 w 988"/>
                <a:gd name="T69" fmla="*/ 0 h 299"/>
                <a:gd name="T70" fmla="*/ 0 w 988"/>
                <a:gd name="T71" fmla="*/ 0 h 29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88"/>
                <a:gd name="T109" fmla="*/ 0 h 299"/>
                <a:gd name="T110" fmla="*/ 988 w 988"/>
                <a:gd name="T111" fmla="*/ 299 h 29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88" h="299">
                  <a:moveTo>
                    <a:pt x="3" y="75"/>
                  </a:moveTo>
                  <a:lnTo>
                    <a:pt x="11" y="62"/>
                  </a:lnTo>
                  <a:lnTo>
                    <a:pt x="24" y="51"/>
                  </a:lnTo>
                  <a:lnTo>
                    <a:pt x="43" y="41"/>
                  </a:lnTo>
                  <a:lnTo>
                    <a:pt x="65" y="32"/>
                  </a:lnTo>
                  <a:lnTo>
                    <a:pt x="91" y="25"/>
                  </a:lnTo>
                  <a:lnTo>
                    <a:pt x="121" y="19"/>
                  </a:lnTo>
                  <a:lnTo>
                    <a:pt x="153" y="14"/>
                  </a:lnTo>
                  <a:lnTo>
                    <a:pt x="187" y="10"/>
                  </a:lnTo>
                  <a:lnTo>
                    <a:pt x="222" y="5"/>
                  </a:lnTo>
                  <a:lnTo>
                    <a:pt x="258" y="3"/>
                  </a:lnTo>
                  <a:lnTo>
                    <a:pt x="295" y="2"/>
                  </a:lnTo>
                  <a:lnTo>
                    <a:pt x="329" y="1"/>
                  </a:lnTo>
                  <a:lnTo>
                    <a:pt x="363" y="0"/>
                  </a:lnTo>
                  <a:lnTo>
                    <a:pt x="395" y="1"/>
                  </a:lnTo>
                  <a:lnTo>
                    <a:pt x="424" y="2"/>
                  </a:lnTo>
                  <a:lnTo>
                    <a:pt x="450" y="3"/>
                  </a:lnTo>
                  <a:lnTo>
                    <a:pt x="478" y="4"/>
                  </a:lnTo>
                  <a:lnTo>
                    <a:pt x="507" y="6"/>
                  </a:lnTo>
                  <a:lnTo>
                    <a:pt x="537" y="9"/>
                  </a:lnTo>
                  <a:lnTo>
                    <a:pt x="566" y="12"/>
                  </a:lnTo>
                  <a:lnTo>
                    <a:pt x="596" y="14"/>
                  </a:lnTo>
                  <a:lnTo>
                    <a:pt x="627" y="18"/>
                  </a:lnTo>
                  <a:lnTo>
                    <a:pt x="658" y="21"/>
                  </a:lnTo>
                  <a:lnTo>
                    <a:pt x="688" y="25"/>
                  </a:lnTo>
                  <a:lnTo>
                    <a:pt x="717" y="29"/>
                  </a:lnTo>
                  <a:lnTo>
                    <a:pt x="748" y="34"/>
                  </a:lnTo>
                  <a:lnTo>
                    <a:pt x="776" y="40"/>
                  </a:lnTo>
                  <a:lnTo>
                    <a:pt x="805" y="46"/>
                  </a:lnTo>
                  <a:lnTo>
                    <a:pt x="831" y="52"/>
                  </a:lnTo>
                  <a:lnTo>
                    <a:pt x="857" y="59"/>
                  </a:lnTo>
                  <a:lnTo>
                    <a:pt x="881" y="67"/>
                  </a:lnTo>
                  <a:lnTo>
                    <a:pt x="903" y="75"/>
                  </a:lnTo>
                  <a:lnTo>
                    <a:pt x="918" y="80"/>
                  </a:lnTo>
                  <a:lnTo>
                    <a:pt x="932" y="88"/>
                  </a:lnTo>
                  <a:lnTo>
                    <a:pt x="946" y="97"/>
                  </a:lnTo>
                  <a:lnTo>
                    <a:pt x="960" y="107"/>
                  </a:lnTo>
                  <a:lnTo>
                    <a:pt x="972" y="117"/>
                  </a:lnTo>
                  <a:lnTo>
                    <a:pt x="981" y="130"/>
                  </a:lnTo>
                  <a:lnTo>
                    <a:pt x="987" y="141"/>
                  </a:lnTo>
                  <a:lnTo>
                    <a:pt x="988" y="153"/>
                  </a:lnTo>
                  <a:lnTo>
                    <a:pt x="983" y="171"/>
                  </a:lnTo>
                  <a:lnTo>
                    <a:pt x="972" y="189"/>
                  </a:lnTo>
                  <a:lnTo>
                    <a:pt x="954" y="204"/>
                  </a:lnTo>
                  <a:lnTo>
                    <a:pt x="932" y="219"/>
                  </a:lnTo>
                  <a:lnTo>
                    <a:pt x="905" y="232"/>
                  </a:lnTo>
                  <a:lnTo>
                    <a:pt x="876" y="245"/>
                  </a:lnTo>
                  <a:lnTo>
                    <a:pt x="842" y="255"/>
                  </a:lnTo>
                  <a:lnTo>
                    <a:pt x="806" y="265"/>
                  </a:lnTo>
                  <a:lnTo>
                    <a:pt x="768" y="274"/>
                  </a:lnTo>
                  <a:lnTo>
                    <a:pt x="730" y="281"/>
                  </a:lnTo>
                  <a:lnTo>
                    <a:pt x="689" y="287"/>
                  </a:lnTo>
                  <a:lnTo>
                    <a:pt x="650" y="292"/>
                  </a:lnTo>
                  <a:lnTo>
                    <a:pt x="611" y="295"/>
                  </a:lnTo>
                  <a:lnTo>
                    <a:pt x="573" y="298"/>
                  </a:lnTo>
                  <a:lnTo>
                    <a:pt x="537" y="299"/>
                  </a:lnTo>
                  <a:lnTo>
                    <a:pt x="503" y="299"/>
                  </a:lnTo>
                  <a:lnTo>
                    <a:pt x="467" y="297"/>
                  </a:lnTo>
                  <a:lnTo>
                    <a:pt x="429" y="293"/>
                  </a:lnTo>
                  <a:lnTo>
                    <a:pt x="387" y="287"/>
                  </a:lnTo>
                  <a:lnTo>
                    <a:pt x="344" y="280"/>
                  </a:lnTo>
                  <a:lnTo>
                    <a:pt x="300" y="270"/>
                  </a:lnTo>
                  <a:lnTo>
                    <a:pt x="256" y="259"/>
                  </a:lnTo>
                  <a:lnTo>
                    <a:pt x="212" y="247"/>
                  </a:lnTo>
                  <a:lnTo>
                    <a:pt x="171" y="232"/>
                  </a:lnTo>
                  <a:lnTo>
                    <a:pt x="131" y="217"/>
                  </a:lnTo>
                  <a:lnTo>
                    <a:pt x="95" y="200"/>
                  </a:lnTo>
                  <a:lnTo>
                    <a:pt x="64" y="182"/>
                  </a:lnTo>
                  <a:lnTo>
                    <a:pt x="37" y="163"/>
                  </a:lnTo>
                  <a:lnTo>
                    <a:pt x="18" y="142"/>
                  </a:lnTo>
                  <a:lnTo>
                    <a:pt x="5" y="121"/>
                  </a:lnTo>
                  <a:lnTo>
                    <a:pt x="0" y="99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AD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97" name="Freeform 54"/>
            <p:cNvSpPr>
              <a:spLocks/>
            </p:cNvSpPr>
            <p:nvPr/>
          </p:nvSpPr>
          <p:spPr bwMode="auto">
            <a:xfrm>
              <a:off x="3698" y="2436"/>
              <a:ext cx="96" cy="22"/>
            </a:xfrm>
            <a:custGeom>
              <a:avLst/>
              <a:gdLst>
                <a:gd name="T0" fmla="*/ 0 w 955"/>
                <a:gd name="T1" fmla="*/ 0 h 272"/>
                <a:gd name="T2" fmla="*/ 0 w 955"/>
                <a:gd name="T3" fmla="*/ 0 h 272"/>
                <a:gd name="T4" fmla="*/ 0 w 955"/>
                <a:gd name="T5" fmla="*/ 0 h 272"/>
                <a:gd name="T6" fmla="*/ 0 w 955"/>
                <a:gd name="T7" fmla="*/ 0 h 272"/>
                <a:gd name="T8" fmla="*/ 0 w 955"/>
                <a:gd name="T9" fmla="*/ 0 h 272"/>
                <a:gd name="T10" fmla="*/ 0 w 955"/>
                <a:gd name="T11" fmla="*/ 0 h 272"/>
                <a:gd name="T12" fmla="*/ 0 w 955"/>
                <a:gd name="T13" fmla="*/ 0 h 272"/>
                <a:gd name="T14" fmla="*/ 0 w 955"/>
                <a:gd name="T15" fmla="*/ 0 h 272"/>
                <a:gd name="T16" fmla="*/ 0 w 955"/>
                <a:gd name="T17" fmla="*/ 0 h 272"/>
                <a:gd name="T18" fmla="*/ 0 w 955"/>
                <a:gd name="T19" fmla="*/ 0 h 272"/>
                <a:gd name="T20" fmla="*/ 0 w 955"/>
                <a:gd name="T21" fmla="*/ 0 h 272"/>
                <a:gd name="T22" fmla="*/ 0 w 955"/>
                <a:gd name="T23" fmla="*/ 0 h 272"/>
                <a:gd name="T24" fmla="*/ 0 w 955"/>
                <a:gd name="T25" fmla="*/ 0 h 272"/>
                <a:gd name="T26" fmla="*/ 0 w 955"/>
                <a:gd name="T27" fmla="*/ 0 h 272"/>
                <a:gd name="T28" fmla="*/ 0 w 955"/>
                <a:gd name="T29" fmla="*/ 0 h 272"/>
                <a:gd name="T30" fmla="*/ 0 w 955"/>
                <a:gd name="T31" fmla="*/ 0 h 272"/>
                <a:gd name="T32" fmla="*/ 0 w 955"/>
                <a:gd name="T33" fmla="*/ 0 h 272"/>
                <a:gd name="T34" fmla="*/ 0 w 955"/>
                <a:gd name="T35" fmla="*/ 0 h 272"/>
                <a:gd name="T36" fmla="*/ 0 w 955"/>
                <a:gd name="T37" fmla="*/ 0 h 272"/>
                <a:gd name="T38" fmla="*/ 0 w 955"/>
                <a:gd name="T39" fmla="*/ 0 h 272"/>
                <a:gd name="T40" fmla="*/ 0 w 955"/>
                <a:gd name="T41" fmla="*/ 0 h 272"/>
                <a:gd name="T42" fmla="*/ 0 w 955"/>
                <a:gd name="T43" fmla="*/ 0 h 272"/>
                <a:gd name="T44" fmla="*/ 0 w 955"/>
                <a:gd name="T45" fmla="*/ 0 h 272"/>
                <a:gd name="T46" fmla="*/ 0 w 955"/>
                <a:gd name="T47" fmla="*/ 0 h 272"/>
                <a:gd name="T48" fmla="*/ 0 w 955"/>
                <a:gd name="T49" fmla="*/ 0 h 272"/>
                <a:gd name="T50" fmla="*/ 0 w 955"/>
                <a:gd name="T51" fmla="*/ 0 h 272"/>
                <a:gd name="T52" fmla="*/ 0 w 955"/>
                <a:gd name="T53" fmla="*/ 0 h 272"/>
                <a:gd name="T54" fmla="*/ 0 w 955"/>
                <a:gd name="T55" fmla="*/ 0 h 272"/>
                <a:gd name="T56" fmla="*/ 0 w 955"/>
                <a:gd name="T57" fmla="*/ 0 h 272"/>
                <a:gd name="T58" fmla="*/ 0 w 955"/>
                <a:gd name="T59" fmla="*/ 0 h 272"/>
                <a:gd name="T60" fmla="*/ 0 w 955"/>
                <a:gd name="T61" fmla="*/ 0 h 272"/>
                <a:gd name="T62" fmla="*/ 0 w 955"/>
                <a:gd name="T63" fmla="*/ 0 h 272"/>
                <a:gd name="T64" fmla="*/ 0 w 955"/>
                <a:gd name="T65" fmla="*/ 0 h 272"/>
                <a:gd name="T66" fmla="*/ 0 w 955"/>
                <a:gd name="T67" fmla="*/ 0 h 272"/>
                <a:gd name="T68" fmla="*/ 0 w 955"/>
                <a:gd name="T69" fmla="*/ 0 h 272"/>
                <a:gd name="T70" fmla="*/ 0 w 955"/>
                <a:gd name="T71" fmla="*/ 0 h 2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55"/>
                <a:gd name="T109" fmla="*/ 0 h 272"/>
                <a:gd name="T110" fmla="*/ 955 w 955"/>
                <a:gd name="T111" fmla="*/ 272 h 27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55" h="272">
                  <a:moveTo>
                    <a:pt x="5" y="65"/>
                  </a:moveTo>
                  <a:lnTo>
                    <a:pt x="13" y="53"/>
                  </a:lnTo>
                  <a:lnTo>
                    <a:pt x="27" y="43"/>
                  </a:lnTo>
                  <a:lnTo>
                    <a:pt x="44" y="35"/>
                  </a:lnTo>
                  <a:lnTo>
                    <a:pt x="66" y="27"/>
                  </a:lnTo>
                  <a:lnTo>
                    <a:pt x="93" y="21"/>
                  </a:lnTo>
                  <a:lnTo>
                    <a:pt x="121" y="15"/>
                  </a:lnTo>
                  <a:lnTo>
                    <a:pt x="152" y="11"/>
                  </a:lnTo>
                  <a:lnTo>
                    <a:pt x="185" y="8"/>
                  </a:lnTo>
                  <a:lnTo>
                    <a:pt x="219" y="5"/>
                  </a:lnTo>
                  <a:lnTo>
                    <a:pt x="253" y="2"/>
                  </a:lnTo>
                  <a:lnTo>
                    <a:pt x="288" y="1"/>
                  </a:lnTo>
                  <a:lnTo>
                    <a:pt x="321" y="1"/>
                  </a:lnTo>
                  <a:lnTo>
                    <a:pt x="354" y="0"/>
                  </a:lnTo>
                  <a:lnTo>
                    <a:pt x="384" y="1"/>
                  </a:lnTo>
                  <a:lnTo>
                    <a:pt x="412" y="1"/>
                  </a:lnTo>
                  <a:lnTo>
                    <a:pt x="437" y="2"/>
                  </a:lnTo>
                  <a:lnTo>
                    <a:pt x="464" y="3"/>
                  </a:lnTo>
                  <a:lnTo>
                    <a:pt x="491" y="6"/>
                  </a:lnTo>
                  <a:lnTo>
                    <a:pt x="519" y="7"/>
                  </a:lnTo>
                  <a:lnTo>
                    <a:pt x="548" y="9"/>
                  </a:lnTo>
                  <a:lnTo>
                    <a:pt x="577" y="12"/>
                  </a:lnTo>
                  <a:lnTo>
                    <a:pt x="608" y="15"/>
                  </a:lnTo>
                  <a:lnTo>
                    <a:pt x="637" y="18"/>
                  </a:lnTo>
                  <a:lnTo>
                    <a:pt x="667" y="22"/>
                  </a:lnTo>
                  <a:lnTo>
                    <a:pt x="696" y="26"/>
                  </a:lnTo>
                  <a:lnTo>
                    <a:pt x="725" y="30"/>
                  </a:lnTo>
                  <a:lnTo>
                    <a:pt x="753" y="36"/>
                  </a:lnTo>
                  <a:lnTo>
                    <a:pt x="780" y="41"/>
                  </a:lnTo>
                  <a:lnTo>
                    <a:pt x="806" y="47"/>
                  </a:lnTo>
                  <a:lnTo>
                    <a:pt x="829" y="53"/>
                  </a:lnTo>
                  <a:lnTo>
                    <a:pt x="853" y="59"/>
                  </a:lnTo>
                  <a:lnTo>
                    <a:pt x="873" y="67"/>
                  </a:lnTo>
                  <a:lnTo>
                    <a:pt x="887" y="72"/>
                  </a:lnTo>
                  <a:lnTo>
                    <a:pt x="902" y="79"/>
                  </a:lnTo>
                  <a:lnTo>
                    <a:pt x="916" y="87"/>
                  </a:lnTo>
                  <a:lnTo>
                    <a:pt x="929" y="97"/>
                  </a:lnTo>
                  <a:lnTo>
                    <a:pt x="940" y="107"/>
                  </a:lnTo>
                  <a:lnTo>
                    <a:pt x="949" y="117"/>
                  </a:lnTo>
                  <a:lnTo>
                    <a:pt x="954" y="128"/>
                  </a:lnTo>
                  <a:lnTo>
                    <a:pt x="955" y="138"/>
                  </a:lnTo>
                  <a:lnTo>
                    <a:pt x="951" y="153"/>
                  </a:lnTo>
                  <a:lnTo>
                    <a:pt x="940" y="167"/>
                  </a:lnTo>
                  <a:lnTo>
                    <a:pt x="925" y="180"/>
                  </a:lnTo>
                  <a:lnTo>
                    <a:pt x="904" y="193"/>
                  </a:lnTo>
                  <a:lnTo>
                    <a:pt x="879" y="205"/>
                  </a:lnTo>
                  <a:lnTo>
                    <a:pt x="850" y="216"/>
                  </a:lnTo>
                  <a:lnTo>
                    <a:pt x="818" y="226"/>
                  </a:lnTo>
                  <a:lnTo>
                    <a:pt x="784" y="235"/>
                  </a:lnTo>
                  <a:lnTo>
                    <a:pt x="748" y="245"/>
                  </a:lnTo>
                  <a:lnTo>
                    <a:pt x="711" y="252"/>
                  </a:lnTo>
                  <a:lnTo>
                    <a:pt x="672" y="258"/>
                  </a:lnTo>
                  <a:lnTo>
                    <a:pt x="634" y="263"/>
                  </a:lnTo>
                  <a:lnTo>
                    <a:pt x="596" y="267"/>
                  </a:lnTo>
                  <a:lnTo>
                    <a:pt x="558" y="270"/>
                  </a:lnTo>
                  <a:lnTo>
                    <a:pt x="521" y="272"/>
                  </a:lnTo>
                  <a:lnTo>
                    <a:pt x="488" y="272"/>
                  </a:lnTo>
                  <a:lnTo>
                    <a:pt x="452" y="270"/>
                  </a:lnTo>
                  <a:lnTo>
                    <a:pt x="414" y="265"/>
                  </a:lnTo>
                  <a:lnTo>
                    <a:pt x="372" y="259"/>
                  </a:lnTo>
                  <a:lnTo>
                    <a:pt x="329" y="252"/>
                  </a:lnTo>
                  <a:lnTo>
                    <a:pt x="287" y="243"/>
                  </a:lnTo>
                  <a:lnTo>
                    <a:pt x="243" y="231"/>
                  </a:lnTo>
                  <a:lnTo>
                    <a:pt x="201" y="220"/>
                  </a:lnTo>
                  <a:lnTo>
                    <a:pt x="161" y="206"/>
                  </a:lnTo>
                  <a:lnTo>
                    <a:pt x="123" y="192"/>
                  </a:lnTo>
                  <a:lnTo>
                    <a:pt x="90" y="176"/>
                  </a:lnTo>
                  <a:lnTo>
                    <a:pt x="59" y="160"/>
                  </a:lnTo>
                  <a:lnTo>
                    <a:pt x="35" y="142"/>
                  </a:lnTo>
                  <a:lnTo>
                    <a:pt x="16" y="124"/>
                  </a:lnTo>
                  <a:lnTo>
                    <a:pt x="4" y="104"/>
                  </a:lnTo>
                  <a:lnTo>
                    <a:pt x="0" y="84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B2BAB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98" name="Freeform 55"/>
            <p:cNvSpPr>
              <a:spLocks/>
            </p:cNvSpPr>
            <p:nvPr/>
          </p:nvSpPr>
          <p:spPr bwMode="auto">
            <a:xfrm>
              <a:off x="3700" y="2436"/>
              <a:ext cx="92" cy="20"/>
            </a:xfrm>
            <a:custGeom>
              <a:avLst/>
              <a:gdLst>
                <a:gd name="T0" fmla="*/ 0 w 920"/>
                <a:gd name="T1" fmla="*/ 0 h 245"/>
                <a:gd name="T2" fmla="*/ 0 w 920"/>
                <a:gd name="T3" fmla="*/ 0 h 245"/>
                <a:gd name="T4" fmla="*/ 0 w 920"/>
                <a:gd name="T5" fmla="*/ 0 h 245"/>
                <a:gd name="T6" fmla="*/ 0 w 920"/>
                <a:gd name="T7" fmla="*/ 0 h 245"/>
                <a:gd name="T8" fmla="*/ 0 w 920"/>
                <a:gd name="T9" fmla="*/ 0 h 245"/>
                <a:gd name="T10" fmla="*/ 0 w 920"/>
                <a:gd name="T11" fmla="*/ 0 h 245"/>
                <a:gd name="T12" fmla="*/ 0 w 920"/>
                <a:gd name="T13" fmla="*/ 0 h 245"/>
                <a:gd name="T14" fmla="*/ 0 w 920"/>
                <a:gd name="T15" fmla="*/ 0 h 245"/>
                <a:gd name="T16" fmla="*/ 0 w 920"/>
                <a:gd name="T17" fmla="*/ 0 h 245"/>
                <a:gd name="T18" fmla="*/ 0 w 920"/>
                <a:gd name="T19" fmla="*/ 0 h 245"/>
                <a:gd name="T20" fmla="*/ 0 w 920"/>
                <a:gd name="T21" fmla="*/ 0 h 245"/>
                <a:gd name="T22" fmla="*/ 0 w 920"/>
                <a:gd name="T23" fmla="*/ 0 h 245"/>
                <a:gd name="T24" fmla="*/ 0 w 920"/>
                <a:gd name="T25" fmla="*/ 0 h 245"/>
                <a:gd name="T26" fmla="*/ 0 w 920"/>
                <a:gd name="T27" fmla="*/ 0 h 245"/>
                <a:gd name="T28" fmla="*/ 0 w 920"/>
                <a:gd name="T29" fmla="*/ 0 h 245"/>
                <a:gd name="T30" fmla="*/ 0 w 920"/>
                <a:gd name="T31" fmla="*/ 0 h 245"/>
                <a:gd name="T32" fmla="*/ 0 w 920"/>
                <a:gd name="T33" fmla="*/ 0 h 245"/>
                <a:gd name="T34" fmla="*/ 0 w 920"/>
                <a:gd name="T35" fmla="*/ 0 h 245"/>
                <a:gd name="T36" fmla="*/ 0 w 920"/>
                <a:gd name="T37" fmla="*/ 0 h 245"/>
                <a:gd name="T38" fmla="*/ 0 w 920"/>
                <a:gd name="T39" fmla="*/ 0 h 245"/>
                <a:gd name="T40" fmla="*/ 0 w 920"/>
                <a:gd name="T41" fmla="*/ 0 h 245"/>
                <a:gd name="T42" fmla="*/ 0 w 920"/>
                <a:gd name="T43" fmla="*/ 0 h 245"/>
                <a:gd name="T44" fmla="*/ 0 w 920"/>
                <a:gd name="T45" fmla="*/ 0 h 245"/>
                <a:gd name="T46" fmla="*/ 0 w 920"/>
                <a:gd name="T47" fmla="*/ 0 h 245"/>
                <a:gd name="T48" fmla="*/ 0 w 920"/>
                <a:gd name="T49" fmla="*/ 0 h 245"/>
                <a:gd name="T50" fmla="*/ 0 w 920"/>
                <a:gd name="T51" fmla="*/ 0 h 245"/>
                <a:gd name="T52" fmla="*/ 0 w 920"/>
                <a:gd name="T53" fmla="*/ 0 h 245"/>
                <a:gd name="T54" fmla="*/ 0 w 920"/>
                <a:gd name="T55" fmla="*/ 0 h 245"/>
                <a:gd name="T56" fmla="*/ 0 w 920"/>
                <a:gd name="T57" fmla="*/ 0 h 245"/>
                <a:gd name="T58" fmla="*/ 0 w 920"/>
                <a:gd name="T59" fmla="*/ 0 h 245"/>
                <a:gd name="T60" fmla="*/ 0 w 920"/>
                <a:gd name="T61" fmla="*/ 0 h 245"/>
                <a:gd name="T62" fmla="*/ 0 w 920"/>
                <a:gd name="T63" fmla="*/ 0 h 245"/>
                <a:gd name="T64" fmla="*/ 0 w 920"/>
                <a:gd name="T65" fmla="*/ 0 h 245"/>
                <a:gd name="T66" fmla="*/ 0 w 920"/>
                <a:gd name="T67" fmla="*/ 0 h 245"/>
                <a:gd name="T68" fmla="*/ 0 w 920"/>
                <a:gd name="T69" fmla="*/ 0 h 245"/>
                <a:gd name="T70" fmla="*/ 0 w 920"/>
                <a:gd name="T71" fmla="*/ 0 h 2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20"/>
                <a:gd name="T109" fmla="*/ 0 h 245"/>
                <a:gd name="T110" fmla="*/ 920 w 920"/>
                <a:gd name="T111" fmla="*/ 245 h 24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20" h="245">
                  <a:moveTo>
                    <a:pt x="5" y="54"/>
                  </a:moveTo>
                  <a:lnTo>
                    <a:pt x="14" y="45"/>
                  </a:lnTo>
                  <a:lnTo>
                    <a:pt x="28" y="37"/>
                  </a:lnTo>
                  <a:lnTo>
                    <a:pt x="46" y="29"/>
                  </a:lnTo>
                  <a:lnTo>
                    <a:pt x="67" y="23"/>
                  </a:lnTo>
                  <a:lnTo>
                    <a:pt x="93" y="18"/>
                  </a:lnTo>
                  <a:lnTo>
                    <a:pt x="120" y="14"/>
                  </a:lnTo>
                  <a:lnTo>
                    <a:pt x="151" y="10"/>
                  </a:lnTo>
                  <a:lnTo>
                    <a:pt x="182" y="7"/>
                  </a:lnTo>
                  <a:lnTo>
                    <a:pt x="215" y="5"/>
                  </a:lnTo>
                  <a:lnTo>
                    <a:pt x="247" y="2"/>
                  </a:lnTo>
                  <a:lnTo>
                    <a:pt x="280" y="1"/>
                  </a:lnTo>
                  <a:lnTo>
                    <a:pt x="312" y="1"/>
                  </a:lnTo>
                  <a:lnTo>
                    <a:pt x="343" y="0"/>
                  </a:lnTo>
                  <a:lnTo>
                    <a:pt x="371" y="1"/>
                  </a:lnTo>
                  <a:lnTo>
                    <a:pt x="398" y="1"/>
                  </a:lnTo>
                  <a:lnTo>
                    <a:pt x="421" y="2"/>
                  </a:lnTo>
                  <a:lnTo>
                    <a:pt x="445" y="3"/>
                  </a:lnTo>
                  <a:lnTo>
                    <a:pt x="472" y="6"/>
                  </a:lnTo>
                  <a:lnTo>
                    <a:pt x="498" y="8"/>
                  </a:lnTo>
                  <a:lnTo>
                    <a:pt x="527" y="10"/>
                  </a:lnTo>
                  <a:lnTo>
                    <a:pt x="555" y="13"/>
                  </a:lnTo>
                  <a:lnTo>
                    <a:pt x="585" y="15"/>
                  </a:lnTo>
                  <a:lnTo>
                    <a:pt x="614" y="18"/>
                  </a:lnTo>
                  <a:lnTo>
                    <a:pt x="642" y="22"/>
                  </a:lnTo>
                  <a:lnTo>
                    <a:pt x="671" y="25"/>
                  </a:lnTo>
                  <a:lnTo>
                    <a:pt x="700" y="29"/>
                  </a:lnTo>
                  <a:lnTo>
                    <a:pt x="727" y="35"/>
                  </a:lnTo>
                  <a:lnTo>
                    <a:pt x="753" y="39"/>
                  </a:lnTo>
                  <a:lnTo>
                    <a:pt x="778" y="44"/>
                  </a:lnTo>
                  <a:lnTo>
                    <a:pt x="801" y="49"/>
                  </a:lnTo>
                  <a:lnTo>
                    <a:pt x="823" y="55"/>
                  </a:lnTo>
                  <a:lnTo>
                    <a:pt x="842" y="61"/>
                  </a:lnTo>
                  <a:lnTo>
                    <a:pt x="855" y="67"/>
                  </a:lnTo>
                  <a:lnTo>
                    <a:pt x="869" y="73"/>
                  </a:lnTo>
                  <a:lnTo>
                    <a:pt x="883" y="80"/>
                  </a:lnTo>
                  <a:lnTo>
                    <a:pt x="896" y="88"/>
                  </a:lnTo>
                  <a:lnTo>
                    <a:pt x="906" y="98"/>
                  </a:lnTo>
                  <a:lnTo>
                    <a:pt x="914" y="107"/>
                  </a:lnTo>
                  <a:lnTo>
                    <a:pt x="919" y="116"/>
                  </a:lnTo>
                  <a:lnTo>
                    <a:pt x="920" y="126"/>
                  </a:lnTo>
                  <a:lnTo>
                    <a:pt x="916" y="137"/>
                  </a:lnTo>
                  <a:lnTo>
                    <a:pt x="907" y="148"/>
                  </a:lnTo>
                  <a:lnTo>
                    <a:pt x="892" y="160"/>
                  </a:lnTo>
                  <a:lnTo>
                    <a:pt x="872" y="170"/>
                  </a:lnTo>
                  <a:lnTo>
                    <a:pt x="849" y="180"/>
                  </a:lnTo>
                  <a:lnTo>
                    <a:pt x="822" y="191"/>
                  </a:lnTo>
                  <a:lnTo>
                    <a:pt x="791" y="200"/>
                  </a:lnTo>
                  <a:lnTo>
                    <a:pt x="759" y="209"/>
                  </a:lnTo>
                  <a:lnTo>
                    <a:pt x="724" y="218"/>
                  </a:lnTo>
                  <a:lnTo>
                    <a:pt x="687" y="225"/>
                  </a:lnTo>
                  <a:lnTo>
                    <a:pt x="651" y="231"/>
                  </a:lnTo>
                  <a:lnTo>
                    <a:pt x="614" y="236"/>
                  </a:lnTo>
                  <a:lnTo>
                    <a:pt x="577" y="241"/>
                  </a:lnTo>
                  <a:lnTo>
                    <a:pt x="539" y="244"/>
                  </a:lnTo>
                  <a:lnTo>
                    <a:pt x="503" y="245"/>
                  </a:lnTo>
                  <a:lnTo>
                    <a:pt x="469" y="245"/>
                  </a:lnTo>
                  <a:lnTo>
                    <a:pt x="433" y="244"/>
                  </a:lnTo>
                  <a:lnTo>
                    <a:pt x="396" y="239"/>
                  </a:lnTo>
                  <a:lnTo>
                    <a:pt x="355" y="234"/>
                  </a:lnTo>
                  <a:lnTo>
                    <a:pt x="313" y="226"/>
                  </a:lnTo>
                  <a:lnTo>
                    <a:pt x="272" y="218"/>
                  </a:lnTo>
                  <a:lnTo>
                    <a:pt x="230" y="207"/>
                  </a:lnTo>
                  <a:lnTo>
                    <a:pt x="189" y="195"/>
                  </a:lnTo>
                  <a:lnTo>
                    <a:pt x="151" y="182"/>
                  </a:lnTo>
                  <a:lnTo>
                    <a:pt x="114" y="168"/>
                  </a:lnTo>
                  <a:lnTo>
                    <a:pt x="82" y="153"/>
                  </a:lnTo>
                  <a:lnTo>
                    <a:pt x="53" y="137"/>
                  </a:lnTo>
                  <a:lnTo>
                    <a:pt x="31" y="121"/>
                  </a:lnTo>
                  <a:lnTo>
                    <a:pt x="14" y="105"/>
                  </a:lnTo>
                  <a:lnTo>
                    <a:pt x="2" y="88"/>
                  </a:lnTo>
                  <a:lnTo>
                    <a:pt x="0" y="71"/>
                  </a:lnTo>
                  <a:lnTo>
                    <a:pt x="5" y="54"/>
                  </a:lnTo>
                  <a:close/>
                </a:path>
              </a:pathLst>
            </a:custGeom>
            <a:solidFill>
              <a:srgbClr val="B5BD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7999" name="Freeform 56"/>
            <p:cNvSpPr>
              <a:spLocks/>
            </p:cNvSpPr>
            <p:nvPr/>
          </p:nvSpPr>
          <p:spPr bwMode="auto">
            <a:xfrm>
              <a:off x="3701" y="2436"/>
              <a:ext cx="89" cy="18"/>
            </a:xfrm>
            <a:custGeom>
              <a:avLst/>
              <a:gdLst>
                <a:gd name="T0" fmla="*/ 0 w 891"/>
                <a:gd name="T1" fmla="*/ 0 h 220"/>
                <a:gd name="T2" fmla="*/ 0 w 891"/>
                <a:gd name="T3" fmla="*/ 0 h 220"/>
                <a:gd name="T4" fmla="*/ 0 w 891"/>
                <a:gd name="T5" fmla="*/ 0 h 220"/>
                <a:gd name="T6" fmla="*/ 0 w 891"/>
                <a:gd name="T7" fmla="*/ 0 h 220"/>
                <a:gd name="T8" fmla="*/ 0 w 891"/>
                <a:gd name="T9" fmla="*/ 0 h 220"/>
                <a:gd name="T10" fmla="*/ 0 w 891"/>
                <a:gd name="T11" fmla="*/ 0 h 220"/>
                <a:gd name="T12" fmla="*/ 0 w 891"/>
                <a:gd name="T13" fmla="*/ 0 h 220"/>
                <a:gd name="T14" fmla="*/ 0 w 891"/>
                <a:gd name="T15" fmla="*/ 0 h 220"/>
                <a:gd name="T16" fmla="*/ 0 w 891"/>
                <a:gd name="T17" fmla="*/ 0 h 220"/>
                <a:gd name="T18" fmla="*/ 0 w 891"/>
                <a:gd name="T19" fmla="*/ 0 h 220"/>
                <a:gd name="T20" fmla="*/ 0 w 891"/>
                <a:gd name="T21" fmla="*/ 0 h 220"/>
                <a:gd name="T22" fmla="*/ 0 w 891"/>
                <a:gd name="T23" fmla="*/ 0 h 220"/>
                <a:gd name="T24" fmla="*/ 0 w 891"/>
                <a:gd name="T25" fmla="*/ 0 h 220"/>
                <a:gd name="T26" fmla="*/ 0 w 891"/>
                <a:gd name="T27" fmla="*/ 0 h 220"/>
                <a:gd name="T28" fmla="*/ 0 w 891"/>
                <a:gd name="T29" fmla="*/ 0 h 220"/>
                <a:gd name="T30" fmla="*/ 0 w 891"/>
                <a:gd name="T31" fmla="*/ 0 h 220"/>
                <a:gd name="T32" fmla="*/ 0 w 891"/>
                <a:gd name="T33" fmla="*/ 0 h 220"/>
                <a:gd name="T34" fmla="*/ 0 w 891"/>
                <a:gd name="T35" fmla="*/ 0 h 220"/>
                <a:gd name="T36" fmla="*/ 0 w 891"/>
                <a:gd name="T37" fmla="*/ 0 h 220"/>
                <a:gd name="T38" fmla="*/ 0 w 891"/>
                <a:gd name="T39" fmla="*/ 0 h 220"/>
                <a:gd name="T40" fmla="*/ 0 w 891"/>
                <a:gd name="T41" fmla="*/ 0 h 220"/>
                <a:gd name="T42" fmla="*/ 0 w 891"/>
                <a:gd name="T43" fmla="*/ 0 h 220"/>
                <a:gd name="T44" fmla="*/ 0 w 891"/>
                <a:gd name="T45" fmla="*/ 0 h 220"/>
                <a:gd name="T46" fmla="*/ 0 w 891"/>
                <a:gd name="T47" fmla="*/ 0 h 220"/>
                <a:gd name="T48" fmla="*/ 0 w 891"/>
                <a:gd name="T49" fmla="*/ 0 h 220"/>
                <a:gd name="T50" fmla="*/ 0 w 891"/>
                <a:gd name="T51" fmla="*/ 0 h 220"/>
                <a:gd name="T52" fmla="*/ 0 w 891"/>
                <a:gd name="T53" fmla="*/ 0 h 220"/>
                <a:gd name="T54" fmla="*/ 0 w 891"/>
                <a:gd name="T55" fmla="*/ 0 h 220"/>
                <a:gd name="T56" fmla="*/ 0 w 891"/>
                <a:gd name="T57" fmla="*/ 0 h 220"/>
                <a:gd name="T58" fmla="*/ 0 w 891"/>
                <a:gd name="T59" fmla="*/ 0 h 220"/>
                <a:gd name="T60" fmla="*/ 0 w 891"/>
                <a:gd name="T61" fmla="*/ 0 h 220"/>
                <a:gd name="T62" fmla="*/ 0 w 891"/>
                <a:gd name="T63" fmla="*/ 0 h 220"/>
                <a:gd name="T64" fmla="*/ 0 w 891"/>
                <a:gd name="T65" fmla="*/ 0 h 220"/>
                <a:gd name="T66" fmla="*/ 0 w 891"/>
                <a:gd name="T67" fmla="*/ 0 h 220"/>
                <a:gd name="T68" fmla="*/ 0 w 891"/>
                <a:gd name="T69" fmla="*/ 0 h 220"/>
                <a:gd name="T70" fmla="*/ 0 w 891"/>
                <a:gd name="T71" fmla="*/ 0 h 2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91"/>
                <a:gd name="T109" fmla="*/ 0 h 220"/>
                <a:gd name="T110" fmla="*/ 891 w 891"/>
                <a:gd name="T111" fmla="*/ 220 h 2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91" h="220">
                  <a:moveTo>
                    <a:pt x="6" y="45"/>
                  </a:moveTo>
                  <a:lnTo>
                    <a:pt x="15" y="37"/>
                  </a:lnTo>
                  <a:lnTo>
                    <a:pt x="29" y="30"/>
                  </a:lnTo>
                  <a:lnTo>
                    <a:pt x="47" y="24"/>
                  </a:lnTo>
                  <a:lnTo>
                    <a:pt x="69" y="19"/>
                  </a:lnTo>
                  <a:lnTo>
                    <a:pt x="94" y="14"/>
                  </a:lnTo>
                  <a:lnTo>
                    <a:pt x="120" y="11"/>
                  </a:lnTo>
                  <a:lnTo>
                    <a:pt x="150" y="8"/>
                  </a:lnTo>
                  <a:lnTo>
                    <a:pt x="180" y="5"/>
                  </a:lnTo>
                  <a:lnTo>
                    <a:pt x="212" y="3"/>
                  </a:lnTo>
                  <a:lnTo>
                    <a:pt x="243" y="1"/>
                  </a:lnTo>
                  <a:lnTo>
                    <a:pt x="274" y="1"/>
                  </a:lnTo>
                  <a:lnTo>
                    <a:pt x="304" y="0"/>
                  </a:lnTo>
                  <a:lnTo>
                    <a:pt x="333" y="0"/>
                  </a:lnTo>
                  <a:lnTo>
                    <a:pt x="360" y="1"/>
                  </a:lnTo>
                  <a:lnTo>
                    <a:pt x="385" y="1"/>
                  </a:lnTo>
                  <a:lnTo>
                    <a:pt x="406" y="2"/>
                  </a:lnTo>
                  <a:lnTo>
                    <a:pt x="428" y="3"/>
                  </a:lnTo>
                  <a:lnTo>
                    <a:pt x="454" y="6"/>
                  </a:lnTo>
                  <a:lnTo>
                    <a:pt x="479" y="7"/>
                  </a:lnTo>
                  <a:lnTo>
                    <a:pt x="507" y="9"/>
                  </a:lnTo>
                  <a:lnTo>
                    <a:pt x="534" y="12"/>
                  </a:lnTo>
                  <a:lnTo>
                    <a:pt x="563" y="14"/>
                  </a:lnTo>
                  <a:lnTo>
                    <a:pt x="592" y="17"/>
                  </a:lnTo>
                  <a:lnTo>
                    <a:pt x="620" y="20"/>
                  </a:lnTo>
                  <a:lnTo>
                    <a:pt x="648" y="23"/>
                  </a:lnTo>
                  <a:lnTo>
                    <a:pt x="676" y="27"/>
                  </a:lnTo>
                  <a:lnTo>
                    <a:pt x="703" y="31"/>
                  </a:lnTo>
                  <a:lnTo>
                    <a:pt x="729" y="36"/>
                  </a:lnTo>
                  <a:lnTo>
                    <a:pt x="754" y="40"/>
                  </a:lnTo>
                  <a:lnTo>
                    <a:pt x="776" y="45"/>
                  </a:lnTo>
                  <a:lnTo>
                    <a:pt x="797" y="49"/>
                  </a:lnTo>
                  <a:lnTo>
                    <a:pt x="816" y="54"/>
                  </a:lnTo>
                  <a:lnTo>
                    <a:pt x="828" y="58"/>
                  </a:lnTo>
                  <a:lnTo>
                    <a:pt x="840" y="65"/>
                  </a:lnTo>
                  <a:lnTo>
                    <a:pt x="853" y="72"/>
                  </a:lnTo>
                  <a:lnTo>
                    <a:pt x="865" y="79"/>
                  </a:lnTo>
                  <a:lnTo>
                    <a:pt x="876" y="87"/>
                  </a:lnTo>
                  <a:lnTo>
                    <a:pt x="884" y="96"/>
                  </a:lnTo>
                  <a:lnTo>
                    <a:pt x="890" y="104"/>
                  </a:lnTo>
                  <a:lnTo>
                    <a:pt x="891" y="111"/>
                  </a:lnTo>
                  <a:lnTo>
                    <a:pt x="887" y="119"/>
                  </a:lnTo>
                  <a:lnTo>
                    <a:pt x="878" y="128"/>
                  </a:lnTo>
                  <a:lnTo>
                    <a:pt x="863" y="137"/>
                  </a:lnTo>
                  <a:lnTo>
                    <a:pt x="845" y="146"/>
                  </a:lnTo>
                  <a:lnTo>
                    <a:pt x="823" y="156"/>
                  </a:lnTo>
                  <a:lnTo>
                    <a:pt x="797" y="165"/>
                  </a:lnTo>
                  <a:lnTo>
                    <a:pt x="768" y="174"/>
                  </a:lnTo>
                  <a:lnTo>
                    <a:pt x="736" y="183"/>
                  </a:lnTo>
                  <a:lnTo>
                    <a:pt x="703" y="191"/>
                  </a:lnTo>
                  <a:lnTo>
                    <a:pt x="668" y="198"/>
                  </a:lnTo>
                  <a:lnTo>
                    <a:pt x="632" y="204"/>
                  </a:lnTo>
                  <a:lnTo>
                    <a:pt x="596" y="211"/>
                  </a:lnTo>
                  <a:lnTo>
                    <a:pt x="560" y="215"/>
                  </a:lnTo>
                  <a:lnTo>
                    <a:pt x="523" y="218"/>
                  </a:lnTo>
                  <a:lnTo>
                    <a:pt x="487" y="220"/>
                  </a:lnTo>
                  <a:lnTo>
                    <a:pt x="453" y="220"/>
                  </a:lnTo>
                  <a:lnTo>
                    <a:pt x="417" y="218"/>
                  </a:lnTo>
                  <a:lnTo>
                    <a:pt x="380" y="214"/>
                  </a:lnTo>
                  <a:lnTo>
                    <a:pt x="340" y="207"/>
                  </a:lnTo>
                  <a:lnTo>
                    <a:pt x="299" y="200"/>
                  </a:lnTo>
                  <a:lnTo>
                    <a:pt x="258" y="191"/>
                  </a:lnTo>
                  <a:lnTo>
                    <a:pt x="217" y="180"/>
                  </a:lnTo>
                  <a:lnTo>
                    <a:pt x="178" y="169"/>
                  </a:lnTo>
                  <a:lnTo>
                    <a:pt x="141" y="157"/>
                  </a:lnTo>
                  <a:lnTo>
                    <a:pt x="106" y="143"/>
                  </a:lnTo>
                  <a:lnTo>
                    <a:pt x="75" y="130"/>
                  </a:lnTo>
                  <a:lnTo>
                    <a:pt x="48" y="115"/>
                  </a:lnTo>
                  <a:lnTo>
                    <a:pt x="27" y="101"/>
                  </a:lnTo>
                  <a:lnTo>
                    <a:pt x="11" y="86"/>
                  </a:lnTo>
                  <a:lnTo>
                    <a:pt x="2" y="72"/>
                  </a:lnTo>
                  <a:lnTo>
                    <a:pt x="0" y="58"/>
                  </a:lnTo>
                  <a:lnTo>
                    <a:pt x="6" y="45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00" name="Freeform 57"/>
            <p:cNvSpPr>
              <a:spLocks/>
            </p:cNvSpPr>
            <p:nvPr/>
          </p:nvSpPr>
          <p:spPr bwMode="auto">
            <a:xfrm>
              <a:off x="3677" y="2475"/>
              <a:ext cx="142" cy="19"/>
            </a:xfrm>
            <a:custGeom>
              <a:avLst/>
              <a:gdLst>
                <a:gd name="T0" fmla="*/ 0 w 1419"/>
                <a:gd name="T1" fmla="*/ 0 h 219"/>
                <a:gd name="T2" fmla="*/ 0 w 1419"/>
                <a:gd name="T3" fmla="*/ 0 h 219"/>
                <a:gd name="T4" fmla="*/ 0 w 1419"/>
                <a:gd name="T5" fmla="*/ 0 h 219"/>
                <a:gd name="T6" fmla="*/ 0 w 1419"/>
                <a:gd name="T7" fmla="*/ 0 h 219"/>
                <a:gd name="T8" fmla="*/ 0 w 1419"/>
                <a:gd name="T9" fmla="*/ 0 h 219"/>
                <a:gd name="T10" fmla="*/ 0 w 1419"/>
                <a:gd name="T11" fmla="*/ 0 h 219"/>
                <a:gd name="T12" fmla="*/ 0 w 1419"/>
                <a:gd name="T13" fmla="*/ 0 h 219"/>
                <a:gd name="T14" fmla="*/ 0 w 1419"/>
                <a:gd name="T15" fmla="*/ 0 h 219"/>
                <a:gd name="T16" fmla="*/ 0 w 1419"/>
                <a:gd name="T17" fmla="*/ 0 h 219"/>
                <a:gd name="T18" fmla="*/ 0 w 1419"/>
                <a:gd name="T19" fmla="*/ 0 h 219"/>
                <a:gd name="T20" fmla="*/ 0 w 1419"/>
                <a:gd name="T21" fmla="*/ 0 h 219"/>
                <a:gd name="T22" fmla="*/ 0 w 1419"/>
                <a:gd name="T23" fmla="*/ 0 h 219"/>
                <a:gd name="T24" fmla="*/ 0 w 1419"/>
                <a:gd name="T25" fmla="*/ 0 h 219"/>
                <a:gd name="T26" fmla="*/ 0 w 1419"/>
                <a:gd name="T27" fmla="*/ 0 h 219"/>
                <a:gd name="T28" fmla="*/ 0 w 1419"/>
                <a:gd name="T29" fmla="*/ 0 h 219"/>
                <a:gd name="T30" fmla="*/ 0 w 1419"/>
                <a:gd name="T31" fmla="*/ 0 h 219"/>
                <a:gd name="T32" fmla="*/ 0 w 1419"/>
                <a:gd name="T33" fmla="*/ 0 h 219"/>
                <a:gd name="T34" fmla="*/ 0 w 1419"/>
                <a:gd name="T35" fmla="*/ 0 h 219"/>
                <a:gd name="T36" fmla="*/ 0 w 1419"/>
                <a:gd name="T37" fmla="*/ 0 h 219"/>
                <a:gd name="T38" fmla="*/ 0 w 1419"/>
                <a:gd name="T39" fmla="*/ 0 h 219"/>
                <a:gd name="T40" fmla="*/ 0 w 1419"/>
                <a:gd name="T41" fmla="*/ 0 h 219"/>
                <a:gd name="T42" fmla="*/ 0 w 1419"/>
                <a:gd name="T43" fmla="*/ 0 h 219"/>
                <a:gd name="T44" fmla="*/ 0 w 1419"/>
                <a:gd name="T45" fmla="*/ 0 h 219"/>
                <a:gd name="T46" fmla="*/ 0 w 1419"/>
                <a:gd name="T47" fmla="*/ 0 h 219"/>
                <a:gd name="T48" fmla="*/ 0 w 1419"/>
                <a:gd name="T49" fmla="*/ 0 h 219"/>
                <a:gd name="T50" fmla="*/ 0 w 1419"/>
                <a:gd name="T51" fmla="*/ 0 h 219"/>
                <a:gd name="T52" fmla="*/ 0 w 1419"/>
                <a:gd name="T53" fmla="*/ 0 h 219"/>
                <a:gd name="T54" fmla="*/ 0 w 1419"/>
                <a:gd name="T55" fmla="*/ 0 h 219"/>
                <a:gd name="T56" fmla="*/ 0 w 1419"/>
                <a:gd name="T57" fmla="*/ 0 h 219"/>
                <a:gd name="T58" fmla="*/ 0 w 1419"/>
                <a:gd name="T59" fmla="*/ 0 h 219"/>
                <a:gd name="T60" fmla="*/ 0 w 1419"/>
                <a:gd name="T61" fmla="*/ 0 h 219"/>
                <a:gd name="T62" fmla="*/ 0 w 1419"/>
                <a:gd name="T63" fmla="*/ 0 h 219"/>
                <a:gd name="T64" fmla="*/ 0 w 1419"/>
                <a:gd name="T65" fmla="*/ 0 h 219"/>
                <a:gd name="T66" fmla="*/ 0 w 1419"/>
                <a:gd name="T67" fmla="*/ 0 h 219"/>
                <a:gd name="T68" fmla="*/ 0 w 1419"/>
                <a:gd name="T69" fmla="*/ 0 h 219"/>
                <a:gd name="T70" fmla="*/ 0 w 1419"/>
                <a:gd name="T71" fmla="*/ 0 h 219"/>
                <a:gd name="T72" fmla="*/ 0 w 1419"/>
                <a:gd name="T73" fmla="*/ 0 h 219"/>
                <a:gd name="T74" fmla="*/ 0 w 1419"/>
                <a:gd name="T75" fmla="*/ 0 h 219"/>
                <a:gd name="T76" fmla="*/ 0 w 1419"/>
                <a:gd name="T77" fmla="*/ 0 h 219"/>
                <a:gd name="T78" fmla="*/ 0 w 1419"/>
                <a:gd name="T79" fmla="*/ 0 h 219"/>
                <a:gd name="T80" fmla="*/ 0 w 1419"/>
                <a:gd name="T81" fmla="*/ 0 h 219"/>
                <a:gd name="T82" fmla="*/ 0 w 1419"/>
                <a:gd name="T83" fmla="*/ 0 h 219"/>
                <a:gd name="T84" fmla="*/ 0 w 1419"/>
                <a:gd name="T85" fmla="*/ 0 h 219"/>
                <a:gd name="T86" fmla="*/ 0 w 141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19"/>
                <a:gd name="T133" fmla="*/ 0 h 219"/>
                <a:gd name="T134" fmla="*/ 1419 w 141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19" h="219">
                  <a:moveTo>
                    <a:pt x="39" y="158"/>
                  </a:moveTo>
                  <a:lnTo>
                    <a:pt x="81" y="167"/>
                  </a:lnTo>
                  <a:lnTo>
                    <a:pt x="124" y="175"/>
                  </a:lnTo>
                  <a:lnTo>
                    <a:pt x="166" y="183"/>
                  </a:lnTo>
                  <a:lnTo>
                    <a:pt x="211" y="189"/>
                  </a:lnTo>
                  <a:lnTo>
                    <a:pt x="255" y="195"/>
                  </a:lnTo>
                  <a:lnTo>
                    <a:pt x="300" y="200"/>
                  </a:lnTo>
                  <a:lnTo>
                    <a:pt x="346" y="206"/>
                  </a:lnTo>
                  <a:lnTo>
                    <a:pt x="392" y="210"/>
                  </a:lnTo>
                  <a:lnTo>
                    <a:pt x="438" y="213"/>
                  </a:lnTo>
                  <a:lnTo>
                    <a:pt x="484" y="215"/>
                  </a:lnTo>
                  <a:lnTo>
                    <a:pt x="530" y="217"/>
                  </a:lnTo>
                  <a:lnTo>
                    <a:pt x="577" y="218"/>
                  </a:lnTo>
                  <a:lnTo>
                    <a:pt x="623" y="219"/>
                  </a:lnTo>
                  <a:lnTo>
                    <a:pt x="667" y="219"/>
                  </a:lnTo>
                  <a:lnTo>
                    <a:pt x="713" y="218"/>
                  </a:lnTo>
                  <a:lnTo>
                    <a:pt x="757" y="217"/>
                  </a:lnTo>
                  <a:lnTo>
                    <a:pt x="801" y="215"/>
                  </a:lnTo>
                  <a:lnTo>
                    <a:pt x="844" y="213"/>
                  </a:lnTo>
                  <a:lnTo>
                    <a:pt x="885" y="210"/>
                  </a:lnTo>
                  <a:lnTo>
                    <a:pt x="927" y="206"/>
                  </a:lnTo>
                  <a:lnTo>
                    <a:pt x="966" y="201"/>
                  </a:lnTo>
                  <a:lnTo>
                    <a:pt x="1005" y="196"/>
                  </a:lnTo>
                  <a:lnTo>
                    <a:pt x="1042" y="191"/>
                  </a:lnTo>
                  <a:lnTo>
                    <a:pt x="1079" y="185"/>
                  </a:lnTo>
                  <a:lnTo>
                    <a:pt x="1114" y="178"/>
                  </a:lnTo>
                  <a:lnTo>
                    <a:pt x="1146" y="170"/>
                  </a:lnTo>
                  <a:lnTo>
                    <a:pt x="1178" y="162"/>
                  </a:lnTo>
                  <a:lnTo>
                    <a:pt x="1206" y="154"/>
                  </a:lnTo>
                  <a:lnTo>
                    <a:pt x="1233" y="145"/>
                  </a:lnTo>
                  <a:lnTo>
                    <a:pt x="1259" y="134"/>
                  </a:lnTo>
                  <a:lnTo>
                    <a:pt x="1282" y="125"/>
                  </a:lnTo>
                  <a:lnTo>
                    <a:pt x="1303" y="114"/>
                  </a:lnTo>
                  <a:lnTo>
                    <a:pt x="1321" y="103"/>
                  </a:lnTo>
                  <a:lnTo>
                    <a:pt x="1338" y="92"/>
                  </a:lnTo>
                  <a:lnTo>
                    <a:pt x="1356" y="79"/>
                  </a:lnTo>
                  <a:lnTo>
                    <a:pt x="1373" y="65"/>
                  </a:lnTo>
                  <a:lnTo>
                    <a:pt x="1388" y="49"/>
                  </a:lnTo>
                  <a:lnTo>
                    <a:pt x="1401" y="34"/>
                  </a:lnTo>
                  <a:lnTo>
                    <a:pt x="1412" y="17"/>
                  </a:lnTo>
                  <a:lnTo>
                    <a:pt x="1419" y="0"/>
                  </a:lnTo>
                  <a:lnTo>
                    <a:pt x="1407" y="15"/>
                  </a:lnTo>
                  <a:lnTo>
                    <a:pt x="1393" y="29"/>
                  </a:lnTo>
                  <a:lnTo>
                    <a:pt x="1378" y="42"/>
                  </a:lnTo>
                  <a:lnTo>
                    <a:pt x="1362" y="53"/>
                  </a:lnTo>
                  <a:lnTo>
                    <a:pt x="1344" y="64"/>
                  </a:lnTo>
                  <a:lnTo>
                    <a:pt x="1326" y="72"/>
                  </a:lnTo>
                  <a:lnTo>
                    <a:pt x="1308" y="80"/>
                  </a:lnTo>
                  <a:lnTo>
                    <a:pt x="1288" y="87"/>
                  </a:lnTo>
                  <a:lnTo>
                    <a:pt x="1254" y="96"/>
                  </a:lnTo>
                  <a:lnTo>
                    <a:pt x="1217" y="104"/>
                  </a:lnTo>
                  <a:lnTo>
                    <a:pt x="1179" y="112"/>
                  </a:lnTo>
                  <a:lnTo>
                    <a:pt x="1139" y="120"/>
                  </a:lnTo>
                  <a:lnTo>
                    <a:pt x="1098" y="126"/>
                  </a:lnTo>
                  <a:lnTo>
                    <a:pt x="1056" y="131"/>
                  </a:lnTo>
                  <a:lnTo>
                    <a:pt x="1013" y="137"/>
                  </a:lnTo>
                  <a:lnTo>
                    <a:pt x="968" y="141"/>
                  </a:lnTo>
                  <a:lnTo>
                    <a:pt x="923" y="146"/>
                  </a:lnTo>
                  <a:lnTo>
                    <a:pt x="878" y="149"/>
                  </a:lnTo>
                  <a:lnTo>
                    <a:pt x="832" y="152"/>
                  </a:lnTo>
                  <a:lnTo>
                    <a:pt x="786" y="154"/>
                  </a:lnTo>
                  <a:lnTo>
                    <a:pt x="740" y="155"/>
                  </a:lnTo>
                  <a:lnTo>
                    <a:pt x="692" y="156"/>
                  </a:lnTo>
                  <a:lnTo>
                    <a:pt x="645" y="156"/>
                  </a:lnTo>
                  <a:lnTo>
                    <a:pt x="599" y="156"/>
                  </a:lnTo>
                  <a:lnTo>
                    <a:pt x="553" y="156"/>
                  </a:lnTo>
                  <a:lnTo>
                    <a:pt x="507" y="154"/>
                  </a:lnTo>
                  <a:lnTo>
                    <a:pt x="462" y="152"/>
                  </a:lnTo>
                  <a:lnTo>
                    <a:pt x="417" y="150"/>
                  </a:lnTo>
                  <a:lnTo>
                    <a:pt x="374" y="147"/>
                  </a:lnTo>
                  <a:lnTo>
                    <a:pt x="332" y="144"/>
                  </a:lnTo>
                  <a:lnTo>
                    <a:pt x="290" y="139"/>
                  </a:lnTo>
                  <a:lnTo>
                    <a:pt x="251" y="135"/>
                  </a:lnTo>
                  <a:lnTo>
                    <a:pt x="213" y="130"/>
                  </a:lnTo>
                  <a:lnTo>
                    <a:pt x="176" y="125"/>
                  </a:lnTo>
                  <a:lnTo>
                    <a:pt x="141" y="119"/>
                  </a:lnTo>
                  <a:lnTo>
                    <a:pt x="108" y="111"/>
                  </a:lnTo>
                  <a:lnTo>
                    <a:pt x="78" y="105"/>
                  </a:lnTo>
                  <a:lnTo>
                    <a:pt x="49" y="98"/>
                  </a:lnTo>
                  <a:lnTo>
                    <a:pt x="23" y="90"/>
                  </a:lnTo>
                  <a:lnTo>
                    <a:pt x="0" y="81"/>
                  </a:lnTo>
                  <a:lnTo>
                    <a:pt x="2" y="90"/>
                  </a:lnTo>
                  <a:lnTo>
                    <a:pt x="5" y="101"/>
                  </a:lnTo>
                  <a:lnTo>
                    <a:pt x="9" y="112"/>
                  </a:lnTo>
                  <a:lnTo>
                    <a:pt x="14" y="125"/>
                  </a:lnTo>
                  <a:lnTo>
                    <a:pt x="19" y="136"/>
                  </a:lnTo>
                  <a:lnTo>
                    <a:pt x="25" y="147"/>
                  </a:lnTo>
                  <a:lnTo>
                    <a:pt x="32" y="154"/>
                  </a:lnTo>
                  <a:lnTo>
                    <a:pt x="39" y="158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01" name="Freeform 58"/>
            <p:cNvSpPr>
              <a:spLocks/>
            </p:cNvSpPr>
            <p:nvPr/>
          </p:nvSpPr>
          <p:spPr bwMode="auto">
            <a:xfrm>
              <a:off x="3778" y="2470"/>
              <a:ext cx="26" cy="5"/>
            </a:xfrm>
            <a:custGeom>
              <a:avLst/>
              <a:gdLst>
                <a:gd name="T0" fmla="*/ 0 w 253"/>
                <a:gd name="T1" fmla="*/ 0 h 68"/>
                <a:gd name="T2" fmla="*/ 0 w 253"/>
                <a:gd name="T3" fmla="*/ 0 h 68"/>
                <a:gd name="T4" fmla="*/ 0 w 253"/>
                <a:gd name="T5" fmla="*/ 0 h 68"/>
                <a:gd name="T6" fmla="*/ 0 w 253"/>
                <a:gd name="T7" fmla="*/ 0 h 68"/>
                <a:gd name="T8" fmla="*/ 0 w 253"/>
                <a:gd name="T9" fmla="*/ 0 h 68"/>
                <a:gd name="T10" fmla="*/ 0 w 253"/>
                <a:gd name="T11" fmla="*/ 0 h 68"/>
                <a:gd name="T12" fmla="*/ 0 w 253"/>
                <a:gd name="T13" fmla="*/ 0 h 68"/>
                <a:gd name="T14" fmla="*/ 0 w 253"/>
                <a:gd name="T15" fmla="*/ 0 h 68"/>
                <a:gd name="T16" fmla="*/ 0 w 253"/>
                <a:gd name="T17" fmla="*/ 0 h 68"/>
                <a:gd name="T18" fmla="*/ 0 w 253"/>
                <a:gd name="T19" fmla="*/ 0 h 68"/>
                <a:gd name="T20" fmla="*/ 0 w 253"/>
                <a:gd name="T21" fmla="*/ 0 h 68"/>
                <a:gd name="T22" fmla="*/ 0 w 253"/>
                <a:gd name="T23" fmla="*/ 0 h 68"/>
                <a:gd name="T24" fmla="*/ 0 w 253"/>
                <a:gd name="T25" fmla="*/ 0 h 68"/>
                <a:gd name="T26" fmla="*/ 0 w 253"/>
                <a:gd name="T27" fmla="*/ 0 h 68"/>
                <a:gd name="T28" fmla="*/ 0 w 253"/>
                <a:gd name="T29" fmla="*/ 0 h 68"/>
                <a:gd name="T30" fmla="*/ 0 w 253"/>
                <a:gd name="T31" fmla="*/ 0 h 68"/>
                <a:gd name="T32" fmla="*/ 0 w 253"/>
                <a:gd name="T33" fmla="*/ 0 h 68"/>
                <a:gd name="T34" fmla="*/ 0 w 253"/>
                <a:gd name="T35" fmla="*/ 0 h 68"/>
                <a:gd name="T36" fmla="*/ 0 w 253"/>
                <a:gd name="T37" fmla="*/ 0 h 68"/>
                <a:gd name="T38" fmla="*/ 0 w 253"/>
                <a:gd name="T39" fmla="*/ 0 h 68"/>
                <a:gd name="T40" fmla="*/ 0 w 253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3"/>
                <a:gd name="T64" fmla="*/ 0 h 68"/>
                <a:gd name="T65" fmla="*/ 253 w 253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3" h="68">
                  <a:moveTo>
                    <a:pt x="22" y="0"/>
                  </a:moveTo>
                  <a:lnTo>
                    <a:pt x="229" y="8"/>
                  </a:lnTo>
                  <a:lnTo>
                    <a:pt x="238" y="10"/>
                  </a:lnTo>
                  <a:lnTo>
                    <a:pt x="246" y="15"/>
                  </a:lnTo>
                  <a:lnTo>
                    <a:pt x="251" y="22"/>
                  </a:lnTo>
                  <a:lnTo>
                    <a:pt x="253" y="32"/>
                  </a:lnTo>
                  <a:lnTo>
                    <a:pt x="253" y="45"/>
                  </a:lnTo>
                  <a:lnTo>
                    <a:pt x="251" y="53"/>
                  </a:lnTo>
                  <a:lnTo>
                    <a:pt x="247" y="60"/>
                  </a:lnTo>
                  <a:lnTo>
                    <a:pt x="240" y="66"/>
                  </a:lnTo>
                  <a:lnTo>
                    <a:pt x="231" y="68"/>
                  </a:lnTo>
                  <a:lnTo>
                    <a:pt x="24" y="62"/>
                  </a:lnTo>
                  <a:lnTo>
                    <a:pt x="14" y="60"/>
                  </a:lnTo>
                  <a:lnTo>
                    <a:pt x="7" y="54"/>
                  </a:lnTo>
                  <a:lnTo>
                    <a:pt x="2" y="46"/>
                  </a:lnTo>
                  <a:lnTo>
                    <a:pt x="0" y="35"/>
                  </a:lnTo>
                  <a:lnTo>
                    <a:pt x="0" y="25"/>
                  </a:lnTo>
                  <a:lnTo>
                    <a:pt x="2" y="15"/>
                  </a:lnTo>
                  <a:lnTo>
                    <a:pt x="7" y="8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02" name="Freeform 59"/>
            <p:cNvSpPr>
              <a:spLocks/>
            </p:cNvSpPr>
            <p:nvPr/>
          </p:nvSpPr>
          <p:spPr bwMode="auto">
            <a:xfrm>
              <a:off x="3713" y="2106"/>
              <a:ext cx="25" cy="6"/>
            </a:xfrm>
            <a:custGeom>
              <a:avLst/>
              <a:gdLst>
                <a:gd name="T0" fmla="*/ 0 w 252"/>
                <a:gd name="T1" fmla="*/ 0 h 77"/>
                <a:gd name="T2" fmla="*/ 0 w 252"/>
                <a:gd name="T3" fmla="*/ 0 h 77"/>
                <a:gd name="T4" fmla="*/ 0 w 252"/>
                <a:gd name="T5" fmla="*/ 0 h 77"/>
                <a:gd name="T6" fmla="*/ 0 w 252"/>
                <a:gd name="T7" fmla="*/ 0 h 77"/>
                <a:gd name="T8" fmla="*/ 0 w 252"/>
                <a:gd name="T9" fmla="*/ 0 h 77"/>
                <a:gd name="T10" fmla="*/ 0 w 252"/>
                <a:gd name="T11" fmla="*/ 0 h 77"/>
                <a:gd name="T12" fmla="*/ 0 w 252"/>
                <a:gd name="T13" fmla="*/ 0 h 77"/>
                <a:gd name="T14" fmla="*/ 0 w 252"/>
                <a:gd name="T15" fmla="*/ 0 h 77"/>
                <a:gd name="T16" fmla="*/ 0 w 252"/>
                <a:gd name="T17" fmla="*/ 0 h 77"/>
                <a:gd name="T18" fmla="*/ 0 w 252"/>
                <a:gd name="T19" fmla="*/ 0 h 77"/>
                <a:gd name="T20" fmla="*/ 0 w 252"/>
                <a:gd name="T21" fmla="*/ 0 h 77"/>
                <a:gd name="T22" fmla="*/ 0 w 252"/>
                <a:gd name="T23" fmla="*/ 0 h 77"/>
                <a:gd name="T24" fmla="*/ 0 w 252"/>
                <a:gd name="T25" fmla="*/ 0 h 77"/>
                <a:gd name="T26" fmla="*/ 0 w 252"/>
                <a:gd name="T27" fmla="*/ 0 h 77"/>
                <a:gd name="T28" fmla="*/ 0 w 252"/>
                <a:gd name="T29" fmla="*/ 0 h 77"/>
                <a:gd name="T30" fmla="*/ 0 w 252"/>
                <a:gd name="T31" fmla="*/ 0 h 77"/>
                <a:gd name="T32" fmla="*/ 0 w 252"/>
                <a:gd name="T33" fmla="*/ 0 h 77"/>
                <a:gd name="T34" fmla="*/ 0 w 252"/>
                <a:gd name="T35" fmla="*/ 0 h 77"/>
                <a:gd name="T36" fmla="*/ 0 w 252"/>
                <a:gd name="T37" fmla="*/ 0 h 77"/>
                <a:gd name="T38" fmla="*/ 0 w 252"/>
                <a:gd name="T39" fmla="*/ 0 h 77"/>
                <a:gd name="T40" fmla="*/ 0 w 252"/>
                <a:gd name="T41" fmla="*/ 0 h 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77"/>
                <a:gd name="T65" fmla="*/ 252 w 252"/>
                <a:gd name="T66" fmla="*/ 77 h 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77">
                  <a:moveTo>
                    <a:pt x="22" y="0"/>
                  </a:moveTo>
                  <a:lnTo>
                    <a:pt x="228" y="15"/>
                  </a:lnTo>
                  <a:lnTo>
                    <a:pt x="238" y="18"/>
                  </a:lnTo>
                  <a:lnTo>
                    <a:pt x="246" y="24"/>
                  </a:lnTo>
                  <a:lnTo>
                    <a:pt x="250" y="32"/>
                  </a:lnTo>
                  <a:lnTo>
                    <a:pt x="252" y="43"/>
                  </a:lnTo>
                  <a:lnTo>
                    <a:pt x="252" y="55"/>
                  </a:lnTo>
                  <a:lnTo>
                    <a:pt x="250" y="63"/>
                  </a:lnTo>
                  <a:lnTo>
                    <a:pt x="246" y="71"/>
                  </a:lnTo>
                  <a:lnTo>
                    <a:pt x="239" y="75"/>
                  </a:lnTo>
                  <a:lnTo>
                    <a:pt x="231" y="77"/>
                  </a:lnTo>
                  <a:lnTo>
                    <a:pt x="25" y="62"/>
                  </a:lnTo>
                  <a:lnTo>
                    <a:pt x="15" y="59"/>
                  </a:lnTo>
                  <a:lnTo>
                    <a:pt x="7" y="53"/>
                  </a:lnTo>
                  <a:lnTo>
                    <a:pt x="2" y="45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7" y="7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03" name="Freeform 60"/>
            <p:cNvSpPr>
              <a:spLocks/>
            </p:cNvSpPr>
            <p:nvPr/>
          </p:nvSpPr>
          <p:spPr bwMode="auto">
            <a:xfrm>
              <a:off x="3713" y="2116"/>
              <a:ext cx="25" cy="6"/>
            </a:xfrm>
            <a:custGeom>
              <a:avLst/>
              <a:gdLst>
                <a:gd name="T0" fmla="*/ 0 w 254"/>
                <a:gd name="T1" fmla="*/ 0 h 77"/>
                <a:gd name="T2" fmla="*/ 0 w 254"/>
                <a:gd name="T3" fmla="*/ 0 h 77"/>
                <a:gd name="T4" fmla="*/ 0 w 254"/>
                <a:gd name="T5" fmla="*/ 0 h 77"/>
                <a:gd name="T6" fmla="*/ 0 w 254"/>
                <a:gd name="T7" fmla="*/ 0 h 77"/>
                <a:gd name="T8" fmla="*/ 0 w 254"/>
                <a:gd name="T9" fmla="*/ 0 h 77"/>
                <a:gd name="T10" fmla="*/ 0 w 254"/>
                <a:gd name="T11" fmla="*/ 0 h 77"/>
                <a:gd name="T12" fmla="*/ 0 w 254"/>
                <a:gd name="T13" fmla="*/ 0 h 77"/>
                <a:gd name="T14" fmla="*/ 0 w 254"/>
                <a:gd name="T15" fmla="*/ 0 h 77"/>
                <a:gd name="T16" fmla="*/ 0 w 254"/>
                <a:gd name="T17" fmla="*/ 0 h 77"/>
                <a:gd name="T18" fmla="*/ 0 w 254"/>
                <a:gd name="T19" fmla="*/ 0 h 77"/>
                <a:gd name="T20" fmla="*/ 0 w 254"/>
                <a:gd name="T21" fmla="*/ 0 h 77"/>
                <a:gd name="T22" fmla="*/ 0 w 254"/>
                <a:gd name="T23" fmla="*/ 0 h 77"/>
                <a:gd name="T24" fmla="*/ 0 w 254"/>
                <a:gd name="T25" fmla="*/ 0 h 77"/>
                <a:gd name="T26" fmla="*/ 0 w 254"/>
                <a:gd name="T27" fmla="*/ 0 h 77"/>
                <a:gd name="T28" fmla="*/ 0 w 254"/>
                <a:gd name="T29" fmla="*/ 0 h 77"/>
                <a:gd name="T30" fmla="*/ 0 w 254"/>
                <a:gd name="T31" fmla="*/ 0 h 77"/>
                <a:gd name="T32" fmla="*/ 0 w 254"/>
                <a:gd name="T33" fmla="*/ 0 h 77"/>
                <a:gd name="T34" fmla="*/ 0 w 254"/>
                <a:gd name="T35" fmla="*/ 0 h 77"/>
                <a:gd name="T36" fmla="*/ 0 w 254"/>
                <a:gd name="T37" fmla="*/ 0 h 77"/>
                <a:gd name="T38" fmla="*/ 0 w 254"/>
                <a:gd name="T39" fmla="*/ 0 h 77"/>
                <a:gd name="T40" fmla="*/ 0 w 254"/>
                <a:gd name="T41" fmla="*/ 0 h 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4"/>
                <a:gd name="T64" fmla="*/ 0 h 77"/>
                <a:gd name="T65" fmla="*/ 254 w 254"/>
                <a:gd name="T66" fmla="*/ 77 h 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4" h="77">
                  <a:moveTo>
                    <a:pt x="23" y="0"/>
                  </a:moveTo>
                  <a:lnTo>
                    <a:pt x="229" y="16"/>
                  </a:lnTo>
                  <a:lnTo>
                    <a:pt x="239" y="19"/>
                  </a:lnTo>
                  <a:lnTo>
                    <a:pt x="246" y="24"/>
                  </a:lnTo>
                  <a:lnTo>
                    <a:pt x="251" y="32"/>
                  </a:lnTo>
                  <a:lnTo>
                    <a:pt x="254" y="43"/>
                  </a:lnTo>
                  <a:lnTo>
                    <a:pt x="254" y="55"/>
                  </a:lnTo>
                  <a:lnTo>
                    <a:pt x="251" y="63"/>
                  </a:lnTo>
                  <a:lnTo>
                    <a:pt x="247" y="71"/>
                  </a:lnTo>
                  <a:lnTo>
                    <a:pt x="240" y="75"/>
                  </a:lnTo>
                  <a:lnTo>
                    <a:pt x="231" y="77"/>
                  </a:lnTo>
                  <a:lnTo>
                    <a:pt x="25" y="62"/>
                  </a:lnTo>
                  <a:lnTo>
                    <a:pt x="15" y="59"/>
                  </a:lnTo>
                  <a:lnTo>
                    <a:pt x="8" y="53"/>
                  </a:lnTo>
                  <a:lnTo>
                    <a:pt x="2" y="46"/>
                  </a:lnTo>
                  <a:lnTo>
                    <a:pt x="0" y="35"/>
                  </a:lnTo>
                  <a:lnTo>
                    <a:pt x="0" y="23"/>
                  </a:lnTo>
                  <a:lnTo>
                    <a:pt x="2" y="14"/>
                  </a:lnTo>
                  <a:lnTo>
                    <a:pt x="8" y="6"/>
                  </a:lnTo>
                  <a:lnTo>
                    <a:pt x="15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04" name="Freeform 61"/>
            <p:cNvSpPr>
              <a:spLocks/>
            </p:cNvSpPr>
            <p:nvPr/>
          </p:nvSpPr>
          <p:spPr bwMode="auto">
            <a:xfrm>
              <a:off x="3713" y="2126"/>
              <a:ext cx="25" cy="6"/>
            </a:xfrm>
            <a:custGeom>
              <a:avLst/>
              <a:gdLst>
                <a:gd name="T0" fmla="*/ 0 w 253"/>
                <a:gd name="T1" fmla="*/ 0 h 77"/>
                <a:gd name="T2" fmla="*/ 0 w 253"/>
                <a:gd name="T3" fmla="*/ 0 h 77"/>
                <a:gd name="T4" fmla="*/ 0 w 253"/>
                <a:gd name="T5" fmla="*/ 0 h 77"/>
                <a:gd name="T6" fmla="*/ 0 w 253"/>
                <a:gd name="T7" fmla="*/ 0 h 77"/>
                <a:gd name="T8" fmla="*/ 0 w 253"/>
                <a:gd name="T9" fmla="*/ 0 h 77"/>
                <a:gd name="T10" fmla="*/ 0 w 253"/>
                <a:gd name="T11" fmla="*/ 0 h 77"/>
                <a:gd name="T12" fmla="*/ 0 w 253"/>
                <a:gd name="T13" fmla="*/ 0 h 77"/>
                <a:gd name="T14" fmla="*/ 0 w 253"/>
                <a:gd name="T15" fmla="*/ 0 h 77"/>
                <a:gd name="T16" fmla="*/ 0 w 253"/>
                <a:gd name="T17" fmla="*/ 0 h 77"/>
                <a:gd name="T18" fmla="*/ 0 w 253"/>
                <a:gd name="T19" fmla="*/ 0 h 77"/>
                <a:gd name="T20" fmla="*/ 0 w 253"/>
                <a:gd name="T21" fmla="*/ 0 h 77"/>
                <a:gd name="T22" fmla="*/ 0 w 253"/>
                <a:gd name="T23" fmla="*/ 0 h 77"/>
                <a:gd name="T24" fmla="*/ 0 w 253"/>
                <a:gd name="T25" fmla="*/ 0 h 77"/>
                <a:gd name="T26" fmla="*/ 0 w 253"/>
                <a:gd name="T27" fmla="*/ 0 h 77"/>
                <a:gd name="T28" fmla="*/ 0 w 253"/>
                <a:gd name="T29" fmla="*/ 0 h 77"/>
                <a:gd name="T30" fmla="*/ 0 w 253"/>
                <a:gd name="T31" fmla="*/ 0 h 77"/>
                <a:gd name="T32" fmla="*/ 0 w 253"/>
                <a:gd name="T33" fmla="*/ 0 h 77"/>
                <a:gd name="T34" fmla="*/ 0 w 253"/>
                <a:gd name="T35" fmla="*/ 0 h 77"/>
                <a:gd name="T36" fmla="*/ 0 w 253"/>
                <a:gd name="T37" fmla="*/ 0 h 77"/>
                <a:gd name="T38" fmla="*/ 0 w 253"/>
                <a:gd name="T39" fmla="*/ 0 h 77"/>
                <a:gd name="T40" fmla="*/ 0 w 253"/>
                <a:gd name="T41" fmla="*/ 0 h 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3"/>
                <a:gd name="T64" fmla="*/ 0 h 77"/>
                <a:gd name="T65" fmla="*/ 253 w 253"/>
                <a:gd name="T66" fmla="*/ 77 h 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3" h="77">
                  <a:moveTo>
                    <a:pt x="22" y="0"/>
                  </a:moveTo>
                  <a:lnTo>
                    <a:pt x="228" y="15"/>
                  </a:lnTo>
                  <a:lnTo>
                    <a:pt x="238" y="18"/>
                  </a:lnTo>
                  <a:lnTo>
                    <a:pt x="246" y="24"/>
                  </a:lnTo>
                  <a:lnTo>
                    <a:pt x="251" y="31"/>
                  </a:lnTo>
                  <a:lnTo>
                    <a:pt x="253" y="42"/>
                  </a:lnTo>
                  <a:lnTo>
                    <a:pt x="253" y="54"/>
                  </a:lnTo>
                  <a:lnTo>
                    <a:pt x="251" y="62"/>
                  </a:lnTo>
                  <a:lnTo>
                    <a:pt x="246" y="70"/>
                  </a:lnTo>
                  <a:lnTo>
                    <a:pt x="239" y="75"/>
                  </a:lnTo>
                  <a:lnTo>
                    <a:pt x="231" y="77"/>
                  </a:lnTo>
                  <a:lnTo>
                    <a:pt x="25" y="62"/>
                  </a:lnTo>
                  <a:lnTo>
                    <a:pt x="15" y="59"/>
                  </a:lnTo>
                  <a:lnTo>
                    <a:pt x="7" y="53"/>
                  </a:lnTo>
                  <a:lnTo>
                    <a:pt x="3" y="45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3" y="14"/>
                  </a:lnTo>
                  <a:lnTo>
                    <a:pt x="7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05" name="Freeform 62"/>
            <p:cNvSpPr>
              <a:spLocks/>
            </p:cNvSpPr>
            <p:nvPr/>
          </p:nvSpPr>
          <p:spPr bwMode="auto">
            <a:xfrm>
              <a:off x="3677" y="2476"/>
              <a:ext cx="142" cy="18"/>
            </a:xfrm>
            <a:custGeom>
              <a:avLst/>
              <a:gdLst>
                <a:gd name="T0" fmla="*/ 0 w 1414"/>
                <a:gd name="T1" fmla="*/ 0 h 220"/>
                <a:gd name="T2" fmla="*/ 0 w 1414"/>
                <a:gd name="T3" fmla="*/ 0 h 220"/>
                <a:gd name="T4" fmla="*/ 0 w 1414"/>
                <a:gd name="T5" fmla="*/ 0 h 220"/>
                <a:gd name="T6" fmla="*/ 0 w 1414"/>
                <a:gd name="T7" fmla="*/ 0 h 220"/>
                <a:gd name="T8" fmla="*/ 0 w 1414"/>
                <a:gd name="T9" fmla="*/ 0 h 220"/>
                <a:gd name="T10" fmla="*/ 0 w 1414"/>
                <a:gd name="T11" fmla="*/ 0 h 220"/>
                <a:gd name="T12" fmla="*/ 0 w 1414"/>
                <a:gd name="T13" fmla="*/ 0 h 220"/>
                <a:gd name="T14" fmla="*/ 0 w 1414"/>
                <a:gd name="T15" fmla="*/ 0 h 220"/>
                <a:gd name="T16" fmla="*/ 0 w 1414"/>
                <a:gd name="T17" fmla="*/ 0 h 220"/>
                <a:gd name="T18" fmla="*/ 0 w 1414"/>
                <a:gd name="T19" fmla="*/ 0 h 220"/>
                <a:gd name="T20" fmla="*/ 0 w 1414"/>
                <a:gd name="T21" fmla="*/ 0 h 220"/>
                <a:gd name="T22" fmla="*/ 0 w 1414"/>
                <a:gd name="T23" fmla="*/ 0 h 220"/>
                <a:gd name="T24" fmla="*/ 0 w 1414"/>
                <a:gd name="T25" fmla="*/ 0 h 220"/>
                <a:gd name="T26" fmla="*/ 0 w 1414"/>
                <a:gd name="T27" fmla="*/ 0 h 220"/>
                <a:gd name="T28" fmla="*/ 0 w 1414"/>
                <a:gd name="T29" fmla="*/ 0 h 220"/>
                <a:gd name="T30" fmla="*/ 0 w 1414"/>
                <a:gd name="T31" fmla="*/ 0 h 220"/>
                <a:gd name="T32" fmla="*/ 0 w 1414"/>
                <a:gd name="T33" fmla="*/ 0 h 220"/>
                <a:gd name="T34" fmla="*/ 0 w 1414"/>
                <a:gd name="T35" fmla="*/ 0 h 220"/>
                <a:gd name="T36" fmla="*/ 0 w 1414"/>
                <a:gd name="T37" fmla="*/ 0 h 220"/>
                <a:gd name="T38" fmla="*/ 0 w 1414"/>
                <a:gd name="T39" fmla="*/ 0 h 220"/>
                <a:gd name="T40" fmla="*/ 0 w 1414"/>
                <a:gd name="T41" fmla="*/ 0 h 220"/>
                <a:gd name="T42" fmla="*/ 0 w 1414"/>
                <a:gd name="T43" fmla="*/ 0 h 220"/>
                <a:gd name="T44" fmla="*/ 0 w 1414"/>
                <a:gd name="T45" fmla="*/ 0 h 220"/>
                <a:gd name="T46" fmla="*/ 0 w 1414"/>
                <a:gd name="T47" fmla="*/ 0 h 220"/>
                <a:gd name="T48" fmla="*/ 0 w 1414"/>
                <a:gd name="T49" fmla="*/ 0 h 220"/>
                <a:gd name="T50" fmla="*/ 0 w 1414"/>
                <a:gd name="T51" fmla="*/ 0 h 220"/>
                <a:gd name="T52" fmla="*/ 0 w 1414"/>
                <a:gd name="T53" fmla="*/ 0 h 220"/>
                <a:gd name="T54" fmla="*/ 0 w 1414"/>
                <a:gd name="T55" fmla="*/ 0 h 220"/>
                <a:gd name="T56" fmla="*/ 0 w 1414"/>
                <a:gd name="T57" fmla="*/ 0 h 220"/>
                <a:gd name="T58" fmla="*/ 0 w 1414"/>
                <a:gd name="T59" fmla="*/ 0 h 220"/>
                <a:gd name="T60" fmla="*/ 0 w 1414"/>
                <a:gd name="T61" fmla="*/ 0 h 220"/>
                <a:gd name="T62" fmla="*/ 0 w 1414"/>
                <a:gd name="T63" fmla="*/ 0 h 220"/>
                <a:gd name="T64" fmla="*/ 0 w 1414"/>
                <a:gd name="T65" fmla="*/ 0 h 220"/>
                <a:gd name="T66" fmla="*/ 0 w 1414"/>
                <a:gd name="T67" fmla="*/ 0 h 220"/>
                <a:gd name="T68" fmla="*/ 0 w 1414"/>
                <a:gd name="T69" fmla="*/ 0 h 220"/>
                <a:gd name="T70" fmla="*/ 0 w 1414"/>
                <a:gd name="T71" fmla="*/ 0 h 220"/>
                <a:gd name="T72" fmla="*/ 0 w 1414"/>
                <a:gd name="T73" fmla="*/ 0 h 220"/>
                <a:gd name="T74" fmla="*/ 0 w 1414"/>
                <a:gd name="T75" fmla="*/ 0 h 220"/>
                <a:gd name="T76" fmla="*/ 0 w 1414"/>
                <a:gd name="T77" fmla="*/ 0 h 220"/>
                <a:gd name="T78" fmla="*/ 0 w 1414"/>
                <a:gd name="T79" fmla="*/ 0 h 220"/>
                <a:gd name="T80" fmla="*/ 0 w 1414"/>
                <a:gd name="T81" fmla="*/ 0 h 220"/>
                <a:gd name="T82" fmla="*/ 0 w 1414"/>
                <a:gd name="T83" fmla="*/ 0 h 220"/>
                <a:gd name="T84" fmla="*/ 0 w 1414"/>
                <a:gd name="T85" fmla="*/ 0 h 220"/>
                <a:gd name="T86" fmla="*/ 0 w 1414"/>
                <a:gd name="T87" fmla="*/ 0 h 2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14"/>
                <a:gd name="T133" fmla="*/ 0 h 220"/>
                <a:gd name="T134" fmla="*/ 1414 w 1414"/>
                <a:gd name="T135" fmla="*/ 220 h 2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14" h="220">
                  <a:moveTo>
                    <a:pt x="34" y="158"/>
                  </a:moveTo>
                  <a:lnTo>
                    <a:pt x="76" y="167"/>
                  </a:lnTo>
                  <a:lnTo>
                    <a:pt x="119" y="176"/>
                  </a:lnTo>
                  <a:lnTo>
                    <a:pt x="161" y="183"/>
                  </a:lnTo>
                  <a:lnTo>
                    <a:pt x="206" y="189"/>
                  </a:lnTo>
                  <a:lnTo>
                    <a:pt x="250" y="195"/>
                  </a:lnTo>
                  <a:lnTo>
                    <a:pt x="295" y="202"/>
                  </a:lnTo>
                  <a:lnTo>
                    <a:pt x="341" y="206"/>
                  </a:lnTo>
                  <a:lnTo>
                    <a:pt x="387" y="210"/>
                  </a:lnTo>
                  <a:lnTo>
                    <a:pt x="433" y="213"/>
                  </a:lnTo>
                  <a:lnTo>
                    <a:pt x="479" y="216"/>
                  </a:lnTo>
                  <a:lnTo>
                    <a:pt x="525" y="218"/>
                  </a:lnTo>
                  <a:lnTo>
                    <a:pt x="572" y="219"/>
                  </a:lnTo>
                  <a:lnTo>
                    <a:pt x="618" y="220"/>
                  </a:lnTo>
                  <a:lnTo>
                    <a:pt x="662" y="220"/>
                  </a:lnTo>
                  <a:lnTo>
                    <a:pt x="708" y="219"/>
                  </a:lnTo>
                  <a:lnTo>
                    <a:pt x="752" y="218"/>
                  </a:lnTo>
                  <a:lnTo>
                    <a:pt x="796" y="216"/>
                  </a:lnTo>
                  <a:lnTo>
                    <a:pt x="839" y="213"/>
                  </a:lnTo>
                  <a:lnTo>
                    <a:pt x="880" y="210"/>
                  </a:lnTo>
                  <a:lnTo>
                    <a:pt x="922" y="206"/>
                  </a:lnTo>
                  <a:lnTo>
                    <a:pt x="961" y="202"/>
                  </a:lnTo>
                  <a:lnTo>
                    <a:pt x="1000" y="196"/>
                  </a:lnTo>
                  <a:lnTo>
                    <a:pt x="1037" y="191"/>
                  </a:lnTo>
                  <a:lnTo>
                    <a:pt x="1074" y="185"/>
                  </a:lnTo>
                  <a:lnTo>
                    <a:pt x="1109" y="178"/>
                  </a:lnTo>
                  <a:lnTo>
                    <a:pt x="1141" y="171"/>
                  </a:lnTo>
                  <a:lnTo>
                    <a:pt x="1173" y="162"/>
                  </a:lnTo>
                  <a:lnTo>
                    <a:pt x="1201" y="154"/>
                  </a:lnTo>
                  <a:lnTo>
                    <a:pt x="1228" y="145"/>
                  </a:lnTo>
                  <a:lnTo>
                    <a:pt x="1254" y="134"/>
                  </a:lnTo>
                  <a:lnTo>
                    <a:pt x="1277" y="125"/>
                  </a:lnTo>
                  <a:lnTo>
                    <a:pt x="1298" y="114"/>
                  </a:lnTo>
                  <a:lnTo>
                    <a:pt x="1316" y="103"/>
                  </a:lnTo>
                  <a:lnTo>
                    <a:pt x="1334" y="91"/>
                  </a:lnTo>
                  <a:lnTo>
                    <a:pt x="1352" y="78"/>
                  </a:lnTo>
                  <a:lnTo>
                    <a:pt x="1369" y="64"/>
                  </a:lnTo>
                  <a:lnTo>
                    <a:pt x="1384" y="49"/>
                  </a:lnTo>
                  <a:lnTo>
                    <a:pt x="1396" y="34"/>
                  </a:lnTo>
                  <a:lnTo>
                    <a:pt x="1407" y="17"/>
                  </a:lnTo>
                  <a:lnTo>
                    <a:pt x="1414" y="0"/>
                  </a:lnTo>
                  <a:lnTo>
                    <a:pt x="1402" y="15"/>
                  </a:lnTo>
                  <a:lnTo>
                    <a:pt x="1388" y="30"/>
                  </a:lnTo>
                  <a:lnTo>
                    <a:pt x="1373" y="43"/>
                  </a:lnTo>
                  <a:lnTo>
                    <a:pt x="1358" y="55"/>
                  </a:lnTo>
                  <a:lnTo>
                    <a:pt x="1340" y="66"/>
                  </a:lnTo>
                  <a:lnTo>
                    <a:pt x="1323" y="76"/>
                  </a:lnTo>
                  <a:lnTo>
                    <a:pt x="1305" y="85"/>
                  </a:lnTo>
                  <a:lnTo>
                    <a:pt x="1285" y="92"/>
                  </a:lnTo>
                  <a:lnTo>
                    <a:pt x="1253" y="101"/>
                  </a:lnTo>
                  <a:lnTo>
                    <a:pt x="1218" y="110"/>
                  </a:lnTo>
                  <a:lnTo>
                    <a:pt x="1182" y="119"/>
                  </a:lnTo>
                  <a:lnTo>
                    <a:pt x="1143" y="127"/>
                  </a:lnTo>
                  <a:lnTo>
                    <a:pt x="1103" y="133"/>
                  </a:lnTo>
                  <a:lnTo>
                    <a:pt x="1062" y="140"/>
                  </a:lnTo>
                  <a:lnTo>
                    <a:pt x="1019" y="146"/>
                  </a:lnTo>
                  <a:lnTo>
                    <a:pt x="975" y="151"/>
                  </a:lnTo>
                  <a:lnTo>
                    <a:pt x="931" y="155"/>
                  </a:lnTo>
                  <a:lnTo>
                    <a:pt x="885" y="158"/>
                  </a:lnTo>
                  <a:lnTo>
                    <a:pt x="840" y="161"/>
                  </a:lnTo>
                  <a:lnTo>
                    <a:pt x="793" y="163"/>
                  </a:lnTo>
                  <a:lnTo>
                    <a:pt x="747" y="165"/>
                  </a:lnTo>
                  <a:lnTo>
                    <a:pt x="700" y="166"/>
                  </a:lnTo>
                  <a:lnTo>
                    <a:pt x="652" y="166"/>
                  </a:lnTo>
                  <a:lnTo>
                    <a:pt x="605" y="166"/>
                  </a:lnTo>
                  <a:lnTo>
                    <a:pt x="559" y="166"/>
                  </a:lnTo>
                  <a:lnTo>
                    <a:pt x="513" y="164"/>
                  </a:lnTo>
                  <a:lnTo>
                    <a:pt x="467" y="163"/>
                  </a:lnTo>
                  <a:lnTo>
                    <a:pt x="422" y="160"/>
                  </a:lnTo>
                  <a:lnTo>
                    <a:pt x="379" y="158"/>
                  </a:lnTo>
                  <a:lnTo>
                    <a:pt x="335" y="154"/>
                  </a:lnTo>
                  <a:lnTo>
                    <a:pt x="293" y="150"/>
                  </a:lnTo>
                  <a:lnTo>
                    <a:pt x="254" y="146"/>
                  </a:lnTo>
                  <a:lnTo>
                    <a:pt x="215" y="140"/>
                  </a:lnTo>
                  <a:lnTo>
                    <a:pt x="178" y="135"/>
                  </a:lnTo>
                  <a:lnTo>
                    <a:pt x="143" y="129"/>
                  </a:lnTo>
                  <a:lnTo>
                    <a:pt x="109" y="123"/>
                  </a:lnTo>
                  <a:lnTo>
                    <a:pt x="78" y="116"/>
                  </a:lnTo>
                  <a:lnTo>
                    <a:pt x="49" y="108"/>
                  </a:lnTo>
                  <a:lnTo>
                    <a:pt x="23" y="100"/>
                  </a:lnTo>
                  <a:lnTo>
                    <a:pt x="0" y="92"/>
                  </a:lnTo>
                  <a:lnTo>
                    <a:pt x="2" y="100"/>
                  </a:lnTo>
                  <a:lnTo>
                    <a:pt x="4" y="109"/>
                  </a:lnTo>
                  <a:lnTo>
                    <a:pt x="7" y="121"/>
                  </a:lnTo>
                  <a:lnTo>
                    <a:pt x="11" y="131"/>
                  </a:lnTo>
                  <a:lnTo>
                    <a:pt x="15" y="140"/>
                  </a:lnTo>
                  <a:lnTo>
                    <a:pt x="20" y="149"/>
                  </a:lnTo>
                  <a:lnTo>
                    <a:pt x="26" y="155"/>
                  </a:lnTo>
                  <a:lnTo>
                    <a:pt x="34" y="158"/>
                  </a:lnTo>
                  <a:close/>
                </a:path>
              </a:pathLst>
            </a:custGeom>
            <a:solidFill>
              <a:srgbClr val="7A82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06" name="Freeform 63"/>
            <p:cNvSpPr>
              <a:spLocks/>
            </p:cNvSpPr>
            <p:nvPr/>
          </p:nvSpPr>
          <p:spPr bwMode="auto">
            <a:xfrm>
              <a:off x="3677" y="2476"/>
              <a:ext cx="142" cy="18"/>
            </a:xfrm>
            <a:custGeom>
              <a:avLst/>
              <a:gdLst>
                <a:gd name="T0" fmla="*/ 0 w 1411"/>
                <a:gd name="T1" fmla="*/ 0 h 220"/>
                <a:gd name="T2" fmla="*/ 0 w 1411"/>
                <a:gd name="T3" fmla="*/ 0 h 220"/>
                <a:gd name="T4" fmla="*/ 0 w 1411"/>
                <a:gd name="T5" fmla="*/ 0 h 220"/>
                <a:gd name="T6" fmla="*/ 0 w 1411"/>
                <a:gd name="T7" fmla="*/ 0 h 220"/>
                <a:gd name="T8" fmla="*/ 0 w 1411"/>
                <a:gd name="T9" fmla="*/ 0 h 220"/>
                <a:gd name="T10" fmla="*/ 0 w 1411"/>
                <a:gd name="T11" fmla="*/ 0 h 220"/>
                <a:gd name="T12" fmla="*/ 0 w 1411"/>
                <a:gd name="T13" fmla="*/ 0 h 220"/>
                <a:gd name="T14" fmla="*/ 0 w 1411"/>
                <a:gd name="T15" fmla="*/ 0 h 220"/>
                <a:gd name="T16" fmla="*/ 0 w 1411"/>
                <a:gd name="T17" fmla="*/ 0 h 220"/>
                <a:gd name="T18" fmla="*/ 0 w 1411"/>
                <a:gd name="T19" fmla="*/ 0 h 220"/>
                <a:gd name="T20" fmla="*/ 0 w 1411"/>
                <a:gd name="T21" fmla="*/ 0 h 220"/>
                <a:gd name="T22" fmla="*/ 0 w 1411"/>
                <a:gd name="T23" fmla="*/ 0 h 220"/>
                <a:gd name="T24" fmla="*/ 0 w 1411"/>
                <a:gd name="T25" fmla="*/ 0 h 220"/>
                <a:gd name="T26" fmla="*/ 0 w 1411"/>
                <a:gd name="T27" fmla="*/ 0 h 220"/>
                <a:gd name="T28" fmla="*/ 0 w 1411"/>
                <a:gd name="T29" fmla="*/ 0 h 220"/>
                <a:gd name="T30" fmla="*/ 0 w 1411"/>
                <a:gd name="T31" fmla="*/ 0 h 220"/>
                <a:gd name="T32" fmla="*/ 0 w 1411"/>
                <a:gd name="T33" fmla="*/ 0 h 220"/>
                <a:gd name="T34" fmla="*/ 0 w 1411"/>
                <a:gd name="T35" fmla="*/ 0 h 220"/>
                <a:gd name="T36" fmla="*/ 0 w 1411"/>
                <a:gd name="T37" fmla="*/ 0 h 220"/>
                <a:gd name="T38" fmla="*/ 0 w 1411"/>
                <a:gd name="T39" fmla="*/ 0 h 220"/>
                <a:gd name="T40" fmla="*/ 0 w 1411"/>
                <a:gd name="T41" fmla="*/ 0 h 220"/>
                <a:gd name="T42" fmla="*/ 0 w 1411"/>
                <a:gd name="T43" fmla="*/ 0 h 220"/>
                <a:gd name="T44" fmla="*/ 0 w 1411"/>
                <a:gd name="T45" fmla="*/ 0 h 220"/>
                <a:gd name="T46" fmla="*/ 0 w 1411"/>
                <a:gd name="T47" fmla="*/ 0 h 220"/>
                <a:gd name="T48" fmla="*/ 0 w 1411"/>
                <a:gd name="T49" fmla="*/ 0 h 220"/>
                <a:gd name="T50" fmla="*/ 0 w 1411"/>
                <a:gd name="T51" fmla="*/ 0 h 220"/>
                <a:gd name="T52" fmla="*/ 0 w 1411"/>
                <a:gd name="T53" fmla="*/ 0 h 220"/>
                <a:gd name="T54" fmla="*/ 0 w 1411"/>
                <a:gd name="T55" fmla="*/ 0 h 220"/>
                <a:gd name="T56" fmla="*/ 0 w 1411"/>
                <a:gd name="T57" fmla="*/ 0 h 220"/>
                <a:gd name="T58" fmla="*/ 0 w 1411"/>
                <a:gd name="T59" fmla="*/ 0 h 220"/>
                <a:gd name="T60" fmla="*/ 0 w 1411"/>
                <a:gd name="T61" fmla="*/ 0 h 220"/>
                <a:gd name="T62" fmla="*/ 0 w 1411"/>
                <a:gd name="T63" fmla="*/ 0 h 220"/>
                <a:gd name="T64" fmla="*/ 0 w 1411"/>
                <a:gd name="T65" fmla="*/ 0 h 220"/>
                <a:gd name="T66" fmla="*/ 0 w 1411"/>
                <a:gd name="T67" fmla="*/ 0 h 220"/>
                <a:gd name="T68" fmla="*/ 0 w 1411"/>
                <a:gd name="T69" fmla="*/ 0 h 220"/>
                <a:gd name="T70" fmla="*/ 0 w 1411"/>
                <a:gd name="T71" fmla="*/ 0 h 220"/>
                <a:gd name="T72" fmla="*/ 0 w 1411"/>
                <a:gd name="T73" fmla="*/ 0 h 220"/>
                <a:gd name="T74" fmla="*/ 0 w 1411"/>
                <a:gd name="T75" fmla="*/ 0 h 220"/>
                <a:gd name="T76" fmla="*/ 0 w 1411"/>
                <a:gd name="T77" fmla="*/ 0 h 220"/>
                <a:gd name="T78" fmla="*/ 0 w 1411"/>
                <a:gd name="T79" fmla="*/ 0 h 220"/>
                <a:gd name="T80" fmla="*/ 0 w 1411"/>
                <a:gd name="T81" fmla="*/ 0 h 220"/>
                <a:gd name="T82" fmla="*/ 0 w 1411"/>
                <a:gd name="T83" fmla="*/ 0 h 220"/>
                <a:gd name="T84" fmla="*/ 0 w 1411"/>
                <a:gd name="T85" fmla="*/ 0 h 220"/>
                <a:gd name="T86" fmla="*/ 0 w 1411"/>
                <a:gd name="T87" fmla="*/ 0 h 2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11"/>
                <a:gd name="T133" fmla="*/ 0 h 220"/>
                <a:gd name="T134" fmla="*/ 1411 w 1411"/>
                <a:gd name="T135" fmla="*/ 220 h 2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11" h="220">
                  <a:moveTo>
                    <a:pt x="31" y="158"/>
                  </a:moveTo>
                  <a:lnTo>
                    <a:pt x="73" y="167"/>
                  </a:lnTo>
                  <a:lnTo>
                    <a:pt x="116" y="176"/>
                  </a:lnTo>
                  <a:lnTo>
                    <a:pt x="158" y="183"/>
                  </a:lnTo>
                  <a:lnTo>
                    <a:pt x="203" y="189"/>
                  </a:lnTo>
                  <a:lnTo>
                    <a:pt x="247" y="195"/>
                  </a:lnTo>
                  <a:lnTo>
                    <a:pt x="292" y="202"/>
                  </a:lnTo>
                  <a:lnTo>
                    <a:pt x="338" y="206"/>
                  </a:lnTo>
                  <a:lnTo>
                    <a:pt x="384" y="210"/>
                  </a:lnTo>
                  <a:lnTo>
                    <a:pt x="430" y="213"/>
                  </a:lnTo>
                  <a:lnTo>
                    <a:pt x="476" y="216"/>
                  </a:lnTo>
                  <a:lnTo>
                    <a:pt x="522" y="218"/>
                  </a:lnTo>
                  <a:lnTo>
                    <a:pt x="569" y="219"/>
                  </a:lnTo>
                  <a:lnTo>
                    <a:pt x="615" y="220"/>
                  </a:lnTo>
                  <a:lnTo>
                    <a:pt x="659" y="220"/>
                  </a:lnTo>
                  <a:lnTo>
                    <a:pt x="705" y="219"/>
                  </a:lnTo>
                  <a:lnTo>
                    <a:pt x="749" y="218"/>
                  </a:lnTo>
                  <a:lnTo>
                    <a:pt x="793" y="216"/>
                  </a:lnTo>
                  <a:lnTo>
                    <a:pt x="836" y="213"/>
                  </a:lnTo>
                  <a:lnTo>
                    <a:pt x="877" y="210"/>
                  </a:lnTo>
                  <a:lnTo>
                    <a:pt x="919" y="206"/>
                  </a:lnTo>
                  <a:lnTo>
                    <a:pt x="958" y="202"/>
                  </a:lnTo>
                  <a:lnTo>
                    <a:pt x="997" y="196"/>
                  </a:lnTo>
                  <a:lnTo>
                    <a:pt x="1034" y="191"/>
                  </a:lnTo>
                  <a:lnTo>
                    <a:pt x="1071" y="185"/>
                  </a:lnTo>
                  <a:lnTo>
                    <a:pt x="1106" y="178"/>
                  </a:lnTo>
                  <a:lnTo>
                    <a:pt x="1138" y="171"/>
                  </a:lnTo>
                  <a:lnTo>
                    <a:pt x="1170" y="162"/>
                  </a:lnTo>
                  <a:lnTo>
                    <a:pt x="1198" y="154"/>
                  </a:lnTo>
                  <a:lnTo>
                    <a:pt x="1225" y="145"/>
                  </a:lnTo>
                  <a:lnTo>
                    <a:pt x="1251" y="134"/>
                  </a:lnTo>
                  <a:lnTo>
                    <a:pt x="1274" y="125"/>
                  </a:lnTo>
                  <a:lnTo>
                    <a:pt x="1295" y="114"/>
                  </a:lnTo>
                  <a:lnTo>
                    <a:pt x="1313" y="103"/>
                  </a:lnTo>
                  <a:lnTo>
                    <a:pt x="1331" y="91"/>
                  </a:lnTo>
                  <a:lnTo>
                    <a:pt x="1349" y="78"/>
                  </a:lnTo>
                  <a:lnTo>
                    <a:pt x="1366" y="64"/>
                  </a:lnTo>
                  <a:lnTo>
                    <a:pt x="1381" y="49"/>
                  </a:lnTo>
                  <a:lnTo>
                    <a:pt x="1393" y="34"/>
                  </a:lnTo>
                  <a:lnTo>
                    <a:pt x="1404" y="17"/>
                  </a:lnTo>
                  <a:lnTo>
                    <a:pt x="1411" y="0"/>
                  </a:lnTo>
                  <a:lnTo>
                    <a:pt x="1399" y="15"/>
                  </a:lnTo>
                  <a:lnTo>
                    <a:pt x="1386" y="30"/>
                  </a:lnTo>
                  <a:lnTo>
                    <a:pt x="1371" y="43"/>
                  </a:lnTo>
                  <a:lnTo>
                    <a:pt x="1356" y="56"/>
                  </a:lnTo>
                  <a:lnTo>
                    <a:pt x="1339" y="67"/>
                  </a:lnTo>
                  <a:lnTo>
                    <a:pt x="1322" y="77"/>
                  </a:lnTo>
                  <a:lnTo>
                    <a:pt x="1304" y="86"/>
                  </a:lnTo>
                  <a:lnTo>
                    <a:pt x="1285" y="94"/>
                  </a:lnTo>
                  <a:lnTo>
                    <a:pt x="1255" y="104"/>
                  </a:lnTo>
                  <a:lnTo>
                    <a:pt x="1221" y="115"/>
                  </a:lnTo>
                  <a:lnTo>
                    <a:pt x="1186" y="123"/>
                  </a:lnTo>
                  <a:lnTo>
                    <a:pt x="1149" y="131"/>
                  </a:lnTo>
                  <a:lnTo>
                    <a:pt x="1111" y="138"/>
                  </a:lnTo>
                  <a:lnTo>
                    <a:pt x="1070" y="146"/>
                  </a:lnTo>
                  <a:lnTo>
                    <a:pt x="1027" y="152"/>
                  </a:lnTo>
                  <a:lnTo>
                    <a:pt x="985" y="157"/>
                  </a:lnTo>
                  <a:lnTo>
                    <a:pt x="940" y="161"/>
                  </a:lnTo>
                  <a:lnTo>
                    <a:pt x="895" y="165"/>
                  </a:lnTo>
                  <a:lnTo>
                    <a:pt x="849" y="168"/>
                  </a:lnTo>
                  <a:lnTo>
                    <a:pt x="803" y="172"/>
                  </a:lnTo>
                  <a:lnTo>
                    <a:pt x="756" y="174"/>
                  </a:lnTo>
                  <a:lnTo>
                    <a:pt x="708" y="175"/>
                  </a:lnTo>
                  <a:lnTo>
                    <a:pt x="661" y="176"/>
                  </a:lnTo>
                  <a:lnTo>
                    <a:pt x="614" y="176"/>
                  </a:lnTo>
                  <a:lnTo>
                    <a:pt x="567" y="175"/>
                  </a:lnTo>
                  <a:lnTo>
                    <a:pt x="520" y="174"/>
                  </a:lnTo>
                  <a:lnTo>
                    <a:pt x="473" y="173"/>
                  </a:lnTo>
                  <a:lnTo>
                    <a:pt x="428" y="169"/>
                  </a:lnTo>
                  <a:lnTo>
                    <a:pt x="384" y="167"/>
                  </a:lnTo>
                  <a:lnTo>
                    <a:pt x="340" y="163"/>
                  </a:lnTo>
                  <a:lnTo>
                    <a:pt x="298" y="160"/>
                  </a:lnTo>
                  <a:lnTo>
                    <a:pt x="257" y="155"/>
                  </a:lnTo>
                  <a:lnTo>
                    <a:pt x="217" y="150"/>
                  </a:lnTo>
                  <a:lnTo>
                    <a:pt x="180" y="145"/>
                  </a:lnTo>
                  <a:lnTo>
                    <a:pt x="144" y="138"/>
                  </a:lnTo>
                  <a:lnTo>
                    <a:pt x="111" y="132"/>
                  </a:lnTo>
                  <a:lnTo>
                    <a:pt x="79" y="125"/>
                  </a:lnTo>
                  <a:lnTo>
                    <a:pt x="50" y="118"/>
                  </a:lnTo>
                  <a:lnTo>
                    <a:pt x="23" y="109"/>
                  </a:lnTo>
                  <a:lnTo>
                    <a:pt x="0" y="101"/>
                  </a:lnTo>
                  <a:lnTo>
                    <a:pt x="2" y="109"/>
                  </a:lnTo>
                  <a:lnTo>
                    <a:pt x="5" y="118"/>
                  </a:lnTo>
                  <a:lnTo>
                    <a:pt x="7" y="127"/>
                  </a:lnTo>
                  <a:lnTo>
                    <a:pt x="10" y="135"/>
                  </a:lnTo>
                  <a:lnTo>
                    <a:pt x="13" y="144"/>
                  </a:lnTo>
                  <a:lnTo>
                    <a:pt x="18" y="151"/>
                  </a:lnTo>
                  <a:lnTo>
                    <a:pt x="24" y="155"/>
                  </a:lnTo>
                  <a:lnTo>
                    <a:pt x="31" y="158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07" name="Freeform 64"/>
            <p:cNvSpPr>
              <a:spLocks/>
            </p:cNvSpPr>
            <p:nvPr/>
          </p:nvSpPr>
          <p:spPr bwMode="auto">
            <a:xfrm>
              <a:off x="3678" y="2476"/>
              <a:ext cx="141" cy="18"/>
            </a:xfrm>
            <a:custGeom>
              <a:avLst/>
              <a:gdLst>
                <a:gd name="T0" fmla="*/ 0 w 1407"/>
                <a:gd name="T1" fmla="*/ 0 h 220"/>
                <a:gd name="T2" fmla="*/ 0 w 1407"/>
                <a:gd name="T3" fmla="*/ 0 h 220"/>
                <a:gd name="T4" fmla="*/ 0 w 1407"/>
                <a:gd name="T5" fmla="*/ 0 h 220"/>
                <a:gd name="T6" fmla="*/ 0 w 1407"/>
                <a:gd name="T7" fmla="*/ 0 h 220"/>
                <a:gd name="T8" fmla="*/ 0 w 1407"/>
                <a:gd name="T9" fmla="*/ 0 h 220"/>
                <a:gd name="T10" fmla="*/ 0 w 1407"/>
                <a:gd name="T11" fmla="*/ 0 h 220"/>
                <a:gd name="T12" fmla="*/ 0 w 1407"/>
                <a:gd name="T13" fmla="*/ 0 h 220"/>
                <a:gd name="T14" fmla="*/ 0 w 1407"/>
                <a:gd name="T15" fmla="*/ 0 h 220"/>
                <a:gd name="T16" fmla="*/ 0 w 1407"/>
                <a:gd name="T17" fmla="*/ 0 h 220"/>
                <a:gd name="T18" fmla="*/ 0 w 1407"/>
                <a:gd name="T19" fmla="*/ 0 h 220"/>
                <a:gd name="T20" fmla="*/ 0 w 1407"/>
                <a:gd name="T21" fmla="*/ 0 h 220"/>
                <a:gd name="T22" fmla="*/ 0 w 1407"/>
                <a:gd name="T23" fmla="*/ 0 h 220"/>
                <a:gd name="T24" fmla="*/ 0 w 1407"/>
                <a:gd name="T25" fmla="*/ 0 h 220"/>
                <a:gd name="T26" fmla="*/ 0 w 1407"/>
                <a:gd name="T27" fmla="*/ 0 h 220"/>
                <a:gd name="T28" fmla="*/ 0 w 1407"/>
                <a:gd name="T29" fmla="*/ 0 h 220"/>
                <a:gd name="T30" fmla="*/ 0 w 1407"/>
                <a:gd name="T31" fmla="*/ 0 h 220"/>
                <a:gd name="T32" fmla="*/ 0 w 1407"/>
                <a:gd name="T33" fmla="*/ 0 h 220"/>
                <a:gd name="T34" fmla="*/ 0 w 1407"/>
                <a:gd name="T35" fmla="*/ 0 h 220"/>
                <a:gd name="T36" fmla="*/ 0 w 1407"/>
                <a:gd name="T37" fmla="*/ 0 h 220"/>
                <a:gd name="T38" fmla="*/ 0 w 1407"/>
                <a:gd name="T39" fmla="*/ 0 h 220"/>
                <a:gd name="T40" fmla="*/ 0 w 1407"/>
                <a:gd name="T41" fmla="*/ 0 h 220"/>
                <a:gd name="T42" fmla="*/ 0 w 1407"/>
                <a:gd name="T43" fmla="*/ 0 h 220"/>
                <a:gd name="T44" fmla="*/ 0 w 1407"/>
                <a:gd name="T45" fmla="*/ 0 h 220"/>
                <a:gd name="T46" fmla="*/ 0 w 1407"/>
                <a:gd name="T47" fmla="*/ 0 h 220"/>
                <a:gd name="T48" fmla="*/ 0 w 1407"/>
                <a:gd name="T49" fmla="*/ 0 h 220"/>
                <a:gd name="T50" fmla="*/ 0 w 1407"/>
                <a:gd name="T51" fmla="*/ 0 h 220"/>
                <a:gd name="T52" fmla="*/ 0 w 1407"/>
                <a:gd name="T53" fmla="*/ 0 h 220"/>
                <a:gd name="T54" fmla="*/ 0 w 1407"/>
                <a:gd name="T55" fmla="*/ 0 h 220"/>
                <a:gd name="T56" fmla="*/ 0 w 1407"/>
                <a:gd name="T57" fmla="*/ 0 h 220"/>
                <a:gd name="T58" fmla="*/ 0 w 1407"/>
                <a:gd name="T59" fmla="*/ 0 h 220"/>
                <a:gd name="T60" fmla="*/ 0 w 1407"/>
                <a:gd name="T61" fmla="*/ 0 h 220"/>
                <a:gd name="T62" fmla="*/ 0 w 1407"/>
                <a:gd name="T63" fmla="*/ 0 h 220"/>
                <a:gd name="T64" fmla="*/ 0 w 1407"/>
                <a:gd name="T65" fmla="*/ 0 h 220"/>
                <a:gd name="T66" fmla="*/ 0 w 1407"/>
                <a:gd name="T67" fmla="*/ 0 h 220"/>
                <a:gd name="T68" fmla="*/ 0 w 1407"/>
                <a:gd name="T69" fmla="*/ 0 h 220"/>
                <a:gd name="T70" fmla="*/ 0 w 1407"/>
                <a:gd name="T71" fmla="*/ 0 h 220"/>
                <a:gd name="T72" fmla="*/ 0 w 1407"/>
                <a:gd name="T73" fmla="*/ 0 h 220"/>
                <a:gd name="T74" fmla="*/ 0 w 1407"/>
                <a:gd name="T75" fmla="*/ 0 h 220"/>
                <a:gd name="T76" fmla="*/ 0 w 1407"/>
                <a:gd name="T77" fmla="*/ 0 h 220"/>
                <a:gd name="T78" fmla="*/ 0 w 1407"/>
                <a:gd name="T79" fmla="*/ 0 h 220"/>
                <a:gd name="T80" fmla="*/ 0 w 1407"/>
                <a:gd name="T81" fmla="*/ 0 h 220"/>
                <a:gd name="T82" fmla="*/ 0 w 1407"/>
                <a:gd name="T83" fmla="*/ 0 h 22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07"/>
                <a:gd name="T127" fmla="*/ 0 h 220"/>
                <a:gd name="T128" fmla="*/ 1407 w 1407"/>
                <a:gd name="T129" fmla="*/ 220 h 22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07" h="220">
                  <a:moveTo>
                    <a:pt x="27" y="158"/>
                  </a:moveTo>
                  <a:lnTo>
                    <a:pt x="69" y="167"/>
                  </a:lnTo>
                  <a:lnTo>
                    <a:pt x="112" y="176"/>
                  </a:lnTo>
                  <a:lnTo>
                    <a:pt x="154" y="183"/>
                  </a:lnTo>
                  <a:lnTo>
                    <a:pt x="199" y="189"/>
                  </a:lnTo>
                  <a:lnTo>
                    <a:pt x="243" y="195"/>
                  </a:lnTo>
                  <a:lnTo>
                    <a:pt x="288" y="202"/>
                  </a:lnTo>
                  <a:lnTo>
                    <a:pt x="334" y="206"/>
                  </a:lnTo>
                  <a:lnTo>
                    <a:pt x="380" y="210"/>
                  </a:lnTo>
                  <a:lnTo>
                    <a:pt x="426" y="213"/>
                  </a:lnTo>
                  <a:lnTo>
                    <a:pt x="472" y="216"/>
                  </a:lnTo>
                  <a:lnTo>
                    <a:pt x="518" y="218"/>
                  </a:lnTo>
                  <a:lnTo>
                    <a:pt x="565" y="219"/>
                  </a:lnTo>
                  <a:lnTo>
                    <a:pt x="611" y="220"/>
                  </a:lnTo>
                  <a:lnTo>
                    <a:pt x="655" y="220"/>
                  </a:lnTo>
                  <a:lnTo>
                    <a:pt x="701" y="219"/>
                  </a:lnTo>
                  <a:lnTo>
                    <a:pt x="745" y="218"/>
                  </a:lnTo>
                  <a:lnTo>
                    <a:pt x="789" y="216"/>
                  </a:lnTo>
                  <a:lnTo>
                    <a:pt x="832" y="213"/>
                  </a:lnTo>
                  <a:lnTo>
                    <a:pt x="873" y="210"/>
                  </a:lnTo>
                  <a:lnTo>
                    <a:pt x="915" y="206"/>
                  </a:lnTo>
                  <a:lnTo>
                    <a:pt x="954" y="202"/>
                  </a:lnTo>
                  <a:lnTo>
                    <a:pt x="993" y="196"/>
                  </a:lnTo>
                  <a:lnTo>
                    <a:pt x="1030" y="191"/>
                  </a:lnTo>
                  <a:lnTo>
                    <a:pt x="1067" y="185"/>
                  </a:lnTo>
                  <a:lnTo>
                    <a:pt x="1102" y="178"/>
                  </a:lnTo>
                  <a:lnTo>
                    <a:pt x="1134" y="171"/>
                  </a:lnTo>
                  <a:lnTo>
                    <a:pt x="1166" y="162"/>
                  </a:lnTo>
                  <a:lnTo>
                    <a:pt x="1194" y="154"/>
                  </a:lnTo>
                  <a:lnTo>
                    <a:pt x="1221" y="145"/>
                  </a:lnTo>
                  <a:lnTo>
                    <a:pt x="1247" y="134"/>
                  </a:lnTo>
                  <a:lnTo>
                    <a:pt x="1270" y="125"/>
                  </a:lnTo>
                  <a:lnTo>
                    <a:pt x="1291" y="114"/>
                  </a:lnTo>
                  <a:lnTo>
                    <a:pt x="1309" y="103"/>
                  </a:lnTo>
                  <a:lnTo>
                    <a:pt x="1327" y="91"/>
                  </a:lnTo>
                  <a:lnTo>
                    <a:pt x="1345" y="78"/>
                  </a:lnTo>
                  <a:lnTo>
                    <a:pt x="1362" y="64"/>
                  </a:lnTo>
                  <a:lnTo>
                    <a:pt x="1377" y="49"/>
                  </a:lnTo>
                  <a:lnTo>
                    <a:pt x="1389" y="34"/>
                  </a:lnTo>
                  <a:lnTo>
                    <a:pt x="1400" y="17"/>
                  </a:lnTo>
                  <a:lnTo>
                    <a:pt x="1407" y="0"/>
                  </a:lnTo>
                  <a:lnTo>
                    <a:pt x="1395" y="15"/>
                  </a:lnTo>
                  <a:lnTo>
                    <a:pt x="1382" y="30"/>
                  </a:lnTo>
                  <a:lnTo>
                    <a:pt x="1367" y="44"/>
                  </a:lnTo>
                  <a:lnTo>
                    <a:pt x="1352" y="57"/>
                  </a:lnTo>
                  <a:lnTo>
                    <a:pt x="1336" y="69"/>
                  </a:lnTo>
                  <a:lnTo>
                    <a:pt x="1319" y="80"/>
                  </a:lnTo>
                  <a:lnTo>
                    <a:pt x="1302" y="91"/>
                  </a:lnTo>
                  <a:lnTo>
                    <a:pt x="1283" y="99"/>
                  </a:lnTo>
                  <a:lnTo>
                    <a:pt x="1255" y="110"/>
                  </a:lnTo>
                  <a:lnTo>
                    <a:pt x="1224" y="121"/>
                  </a:lnTo>
                  <a:lnTo>
                    <a:pt x="1190" y="130"/>
                  </a:lnTo>
                  <a:lnTo>
                    <a:pt x="1153" y="138"/>
                  </a:lnTo>
                  <a:lnTo>
                    <a:pt x="1116" y="147"/>
                  </a:lnTo>
                  <a:lnTo>
                    <a:pt x="1076" y="154"/>
                  </a:lnTo>
                  <a:lnTo>
                    <a:pt x="1034" y="160"/>
                  </a:lnTo>
                  <a:lnTo>
                    <a:pt x="992" y="165"/>
                  </a:lnTo>
                  <a:lnTo>
                    <a:pt x="948" y="171"/>
                  </a:lnTo>
                  <a:lnTo>
                    <a:pt x="903" y="175"/>
                  </a:lnTo>
                  <a:lnTo>
                    <a:pt x="858" y="179"/>
                  </a:lnTo>
                  <a:lnTo>
                    <a:pt x="812" y="181"/>
                  </a:lnTo>
                  <a:lnTo>
                    <a:pt x="764" y="183"/>
                  </a:lnTo>
                  <a:lnTo>
                    <a:pt x="716" y="185"/>
                  </a:lnTo>
                  <a:lnTo>
                    <a:pt x="669" y="185"/>
                  </a:lnTo>
                  <a:lnTo>
                    <a:pt x="621" y="186"/>
                  </a:lnTo>
                  <a:lnTo>
                    <a:pt x="573" y="185"/>
                  </a:lnTo>
                  <a:lnTo>
                    <a:pt x="526" y="184"/>
                  </a:lnTo>
                  <a:lnTo>
                    <a:pt x="480" y="182"/>
                  </a:lnTo>
                  <a:lnTo>
                    <a:pt x="434" y="180"/>
                  </a:lnTo>
                  <a:lnTo>
                    <a:pt x="388" y="177"/>
                  </a:lnTo>
                  <a:lnTo>
                    <a:pt x="344" y="174"/>
                  </a:lnTo>
                  <a:lnTo>
                    <a:pt x="301" y="169"/>
                  </a:lnTo>
                  <a:lnTo>
                    <a:pt x="260" y="165"/>
                  </a:lnTo>
                  <a:lnTo>
                    <a:pt x="219" y="160"/>
                  </a:lnTo>
                  <a:lnTo>
                    <a:pt x="182" y="155"/>
                  </a:lnTo>
                  <a:lnTo>
                    <a:pt x="145" y="149"/>
                  </a:lnTo>
                  <a:lnTo>
                    <a:pt x="112" y="143"/>
                  </a:lnTo>
                  <a:lnTo>
                    <a:pt x="79" y="135"/>
                  </a:lnTo>
                  <a:lnTo>
                    <a:pt x="51" y="128"/>
                  </a:lnTo>
                  <a:lnTo>
                    <a:pt x="23" y="120"/>
                  </a:lnTo>
                  <a:lnTo>
                    <a:pt x="0" y="112"/>
                  </a:lnTo>
                  <a:lnTo>
                    <a:pt x="4" y="126"/>
                  </a:lnTo>
                  <a:lnTo>
                    <a:pt x="8" y="140"/>
                  </a:lnTo>
                  <a:lnTo>
                    <a:pt x="14" y="152"/>
                  </a:lnTo>
                  <a:lnTo>
                    <a:pt x="27" y="158"/>
                  </a:lnTo>
                  <a:close/>
                </a:path>
              </a:pathLst>
            </a:custGeom>
            <a:solidFill>
              <a:srgbClr val="6166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08" name="Freeform 65"/>
            <p:cNvSpPr>
              <a:spLocks/>
            </p:cNvSpPr>
            <p:nvPr/>
          </p:nvSpPr>
          <p:spPr bwMode="auto">
            <a:xfrm>
              <a:off x="3678" y="2475"/>
              <a:ext cx="141" cy="19"/>
            </a:xfrm>
            <a:custGeom>
              <a:avLst/>
              <a:gdLst>
                <a:gd name="T0" fmla="*/ 0 w 1404"/>
                <a:gd name="T1" fmla="*/ 0 h 219"/>
                <a:gd name="T2" fmla="*/ 0 w 1404"/>
                <a:gd name="T3" fmla="*/ 0 h 219"/>
                <a:gd name="T4" fmla="*/ 0 w 1404"/>
                <a:gd name="T5" fmla="*/ 0 h 219"/>
                <a:gd name="T6" fmla="*/ 0 w 1404"/>
                <a:gd name="T7" fmla="*/ 0 h 219"/>
                <a:gd name="T8" fmla="*/ 0 w 1404"/>
                <a:gd name="T9" fmla="*/ 0 h 219"/>
                <a:gd name="T10" fmla="*/ 0 w 1404"/>
                <a:gd name="T11" fmla="*/ 0 h 219"/>
                <a:gd name="T12" fmla="*/ 0 w 1404"/>
                <a:gd name="T13" fmla="*/ 0 h 219"/>
                <a:gd name="T14" fmla="*/ 0 w 1404"/>
                <a:gd name="T15" fmla="*/ 0 h 219"/>
                <a:gd name="T16" fmla="*/ 0 w 1404"/>
                <a:gd name="T17" fmla="*/ 0 h 219"/>
                <a:gd name="T18" fmla="*/ 0 w 1404"/>
                <a:gd name="T19" fmla="*/ 0 h 219"/>
                <a:gd name="T20" fmla="*/ 0 w 1404"/>
                <a:gd name="T21" fmla="*/ 0 h 219"/>
                <a:gd name="T22" fmla="*/ 0 w 1404"/>
                <a:gd name="T23" fmla="*/ 0 h 219"/>
                <a:gd name="T24" fmla="*/ 0 w 1404"/>
                <a:gd name="T25" fmla="*/ 0 h 219"/>
                <a:gd name="T26" fmla="*/ 0 w 1404"/>
                <a:gd name="T27" fmla="*/ 0 h 219"/>
                <a:gd name="T28" fmla="*/ 0 w 1404"/>
                <a:gd name="T29" fmla="*/ 0 h 219"/>
                <a:gd name="T30" fmla="*/ 0 w 1404"/>
                <a:gd name="T31" fmla="*/ 0 h 219"/>
                <a:gd name="T32" fmla="*/ 0 w 1404"/>
                <a:gd name="T33" fmla="*/ 0 h 219"/>
                <a:gd name="T34" fmla="*/ 0 w 1404"/>
                <a:gd name="T35" fmla="*/ 0 h 219"/>
                <a:gd name="T36" fmla="*/ 0 w 1404"/>
                <a:gd name="T37" fmla="*/ 0 h 219"/>
                <a:gd name="T38" fmla="*/ 0 w 1404"/>
                <a:gd name="T39" fmla="*/ 0 h 219"/>
                <a:gd name="T40" fmla="*/ 0 w 1404"/>
                <a:gd name="T41" fmla="*/ 0 h 219"/>
                <a:gd name="T42" fmla="*/ 0 w 1404"/>
                <a:gd name="T43" fmla="*/ 0 h 219"/>
                <a:gd name="T44" fmla="*/ 0 w 1404"/>
                <a:gd name="T45" fmla="*/ 0 h 219"/>
                <a:gd name="T46" fmla="*/ 0 w 1404"/>
                <a:gd name="T47" fmla="*/ 0 h 219"/>
                <a:gd name="T48" fmla="*/ 0 w 1404"/>
                <a:gd name="T49" fmla="*/ 0 h 219"/>
                <a:gd name="T50" fmla="*/ 0 w 1404"/>
                <a:gd name="T51" fmla="*/ 0 h 219"/>
                <a:gd name="T52" fmla="*/ 0 w 1404"/>
                <a:gd name="T53" fmla="*/ 0 h 219"/>
                <a:gd name="T54" fmla="*/ 0 w 1404"/>
                <a:gd name="T55" fmla="*/ 0 h 219"/>
                <a:gd name="T56" fmla="*/ 0 w 1404"/>
                <a:gd name="T57" fmla="*/ 0 h 219"/>
                <a:gd name="T58" fmla="*/ 0 w 1404"/>
                <a:gd name="T59" fmla="*/ 0 h 219"/>
                <a:gd name="T60" fmla="*/ 0 w 1404"/>
                <a:gd name="T61" fmla="*/ 0 h 219"/>
                <a:gd name="T62" fmla="*/ 0 w 1404"/>
                <a:gd name="T63" fmla="*/ 0 h 219"/>
                <a:gd name="T64" fmla="*/ 0 w 1404"/>
                <a:gd name="T65" fmla="*/ 0 h 219"/>
                <a:gd name="T66" fmla="*/ 0 w 1404"/>
                <a:gd name="T67" fmla="*/ 0 h 219"/>
                <a:gd name="T68" fmla="*/ 0 w 1404"/>
                <a:gd name="T69" fmla="*/ 0 h 219"/>
                <a:gd name="T70" fmla="*/ 0 w 1404"/>
                <a:gd name="T71" fmla="*/ 0 h 219"/>
                <a:gd name="T72" fmla="*/ 0 w 1404"/>
                <a:gd name="T73" fmla="*/ 0 h 219"/>
                <a:gd name="T74" fmla="*/ 0 w 1404"/>
                <a:gd name="T75" fmla="*/ 0 h 219"/>
                <a:gd name="T76" fmla="*/ 0 w 1404"/>
                <a:gd name="T77" fmla="*/ 0 h 219"/>
                <a:gd name="T78" fmla="*/ 0 w 1404"/>
                <a:gd name="T79" fmla="*/ 0 h 219"/>
                <a:gd name="T80" fmla="*/ 0 w 1404"/>
                <a:gd name="T81" fmla="*/ 0 h 219"/>
                <a:gd name="T82" fmla="*/ 0 w 1404"/>
                <a:gd name="T83" fmla="*/ 0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04"/>
                <a:gd name="T127" fmla="*/ 0 h 219"/>
                <a:gd name="T128" fmla="*/ 1404 w 140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04" h="219">
                  <a:moveTo>
                    <a:pt x="24" y="158"/>
                  </a:moveTo>
                  <a:lnTo>
                    <a:pt x="66" y="167"/>
                  </a:lnTo>
                  <a:lnTo>
                    <a:pt x="109" y="175"/>
                  </a:lnTo>
                  <a:lnTo>
                    <a:pt x="151" y="183"/>
                  </a:lnTo>
                  <a:lnTo>
                    <a:pt x="196" y="189"/>
                  </a:lnTo>
                  <a:lnTo>
                    <a:pt x="240" y="195"/>
                  </a:lnTo>
                  <a:lnTo>
                    <a:pt x="285" y="200"/>
                  </a:lnTo>
                  <a:lnTo>
                    <a:pt x="331" y="206"/>
                  </a:lnTo>
                  <a:lnTo>
                    <a:pt x="377" y="210"/>
                  </a:lnTo>
                  <a:lnTo>
                    <a:pt x="423" y="213"/>
                  </a:lnTo>
                  <a:lnTo>
                    <a:pt x="469" y="215"/>
                  </a:lnTo>
                  <a:lnTo>
                    <a:pt x="515" y="217"/>
                  </a:lnTo>
                  <a:lnTo>
                    <a:pt x="562" y="218"/>
                  </a:lnTo>
                  <a:lnTo>
                    <a:pt x="608" y="219"/>
                  </a:lnTo>
                  <a:lnTo>
                    <a:pt x="652" y="219"/>
                  </a:lnTo>
                  <a:lnTo>
                    <a:pt x="698" y="218"/>
                  </a:lnTo>
                  <a:lnTo>
                    <a:pt x="742" y="217"/>
                  </a:lnTo>
                  <a:lnTo>
                    <a:pt x="786" y="215"/>
                  </a:lnTo>
                  <a:lnTo>
                    <a:pt x="829" y="213"/>
                  </a:lnTo>
                  <a:lnTo>
                    <a:pt x="870" y="210"/>
                  </a:lnTo>
                  <a:lnTo>
                    <a:pt x="912" y="206"/>
                  </a:lnTo>
                  <a:lnTo>
                    <a:pt x="951" y="201"/>
                  </a:lnTo>
                  <a:lnTo>
                    <a:pt x="990" y="196"/>
                  </a:lnTo>
                  <a:lnTo>
                    <a:pt x="1027" y="191"/>
                  </a:lnTo>
                  <a:lnTo>
                    <a:pt x="1064" y="185"/>
                  </a:lnTo>
                  <a:lnTo>
                    <a:pt x="1099" y="178"/>
                  </a:lnTo>
                  <a:lnTo>
                    <a:pt x="1131" y="170"/>
                  </a:lnTo>
                  <a:lnTo>
                    <a:pt x="1163" y="162"/>
                  </a:lnTo>
                  <a:lnTo>
                    <a:pt x="1191" y="154"/>
                  </a:lnTo>
                  <a:lnTo>
                    <a:pt x="1218" y="145"/>
                  </a:lnTo>
                  <a:lnTo>
                    <a:pt x="1244" y="134"/>
                  </a:lnTo>
                  <a:lnTo>
                    <a:pt x="1267" y="125"/>
                  </a:lnTo>
                  <a:lnTo>
                    <a:pt x="1288" y="114"/>
                  </a:lnTo>
                  <a:lnTo>
                    <a:pt x="1306" y="103"/>
                  </a:lnTo>
                  <a:lnTo>
                    <a:pt x="1323" y="92"/>
                  </a:lnTo>
                  <a:lnTo>
                    <a:pt x="1341" y="79"/>
                  </a:lnTo>
                  <a:lnTo>
                    <a:pt x="1358" y="65"/>
                  </a:lnTo>
                  <a:lnTo>
                    <a:pt x="1373" y="49"/>
                  </a:lnTo>
                  <a:lnTo>
                    <a:pt x="1386" y="34"/>
                  </a:lnTo>
                  <a:lnTo>
                    <a:pt x="1397" y="17"/>
                  </a:lnTo>
                  <a:lnTo>
                    <a:pt x="1404" y="0"/>
                  </a:lnTo>
                  <a:lnTo>
                    <a:pt x="1392" y="15"/>
                  </a:lnTo>
                  <a:lnTo>
                    <a:pt x="1379" y="31"/>
                  </a:lnTo>
                  <a:lnTo>
                    <a:pt x="1365" y="44"/>
                  </a:lnTo>
                  <a:lnTo>
                    <a:pt x="1350" y="58"/>
                  </a:lnTo>
                  <a:lnTo>
                    <a:pt x="1334" y="71"/>
                  </a:lnTo>
                  <a:lnTo>
                    <a:pt x="1318" y="82"/>
                  </a:lnTo>
                  <a:lnTo>
                    <a:pt x="1301" y="92"/>
                  </a:lnTo>
                  <a:lnTo>
                    <a:pt x="1282" y="101"/>
                  </a:lnTo>
                  <a:lnTo>
                    <a:pt x="1256" y="114"/>
                  </a:lnTo>
                  <a:lnTo>
                    <a:pt x="1226" y="124"/>
                  </a:lnTo>
                  <a:lnTo>
                    <a:pt x="1194" y="134"/>
                  </a:lnTo>
                  <a:lnTo>
                    <a:pt x="1160" y="144"/>
                  </a:lnTo>
                  <a:lnTo>
                    <a:pt x="1122" y="153"/>
                  </a:lnTo>
                  <a:lnTo>
                    <a:pt x="1083" y="160"/>
                  </a:lnTo>
                  <a:lnTo>
                    <a:pt x="1043" y="167"/>
                  </a:lnTo>
                  <a:lnTo>
                    <a:pt x="1001" y="174"/>
                  </a:lnTo>
                  <a:lnTo>
                    <a:pt x="957" y="179"/>
                  </a:lnTo>
                  <a:lnTo>
                    <a:pt x="913" y="183"/>
                  </a:lnTo>
                  <a:lnTo>
                    <a:pt x="867" y="187"/>
                  </a:lnTo>
                  <a:lnTo>
                    <a:pt x="821" y="190"/>
                  </a:lnTo>
                  <a:lnTo>
                    <a:pt x="773" y="192"/>
                  </a:lnTo>
                  <a:lnTo>
                    <a:pt x="726" y="194"/>
                  </a:lnTo>
                  <a:lnTo>
                    <a:pt x="678" y="195"/>
                  </a:lnTo>
                  <a:lnTo>
                    <a:pt x="629" y="195"/>
                  </a:lnTo>
                  <a:lnTo>
                    <a:pt x="581" y="194"/>
                  </a:lnTo>
                  <a:lnTo>
                    <a:pt x="533" y="193"/>
                  </a:lnTo>
                  <a:lnTo>
                    <a:pt x="486" y="192"/>
                  </a:lnTo>
                  <a:lnTo>
                    <a:pt x="439" y="190"/>
                  </a:lnTo>
                  <a:lnTo>
                    <a:pt x="393" y="187"/>
                  </a:lnTo>
                  <a:lnTo>
                    <a:pt x="348" y="184"/>
                  </a:lnTo>
                  <a:lnTo>
                    <a:pt x="305" y="180"/>
                  </a:lnTo>
                  <a:lnTo>
                    <a:pt x="263" y="175"/>
                  </a:lnTo>
                  <a:lnTo>
                    <a:pt x="222" y="169"/>
                  </a:lnTo>
                  <a:lnTo>
                    <a:pt x="184" y="164"/>
                  </a:lnTo>
                  <a:lnTo>
                    <a:pt x="146" y="158"/>
                  </a:lnTo>
                  <a:lnTo>
                    <a:pt x="113" y="152"/>
                  </a:lnTo>
                  <a:lnTo>
                    <a:pt x="80" y="145"/>
                  </a:lnTo>
                  <a:lnTo>
                    <a:pt x="51" y="137"/>
                  </a:lnTo>
                  <a:lnTo>
                    <a:pt x="23" y="129"/>
                  </a:lnTo>
                  <a:lnTo>
                    <a:pt x="0" y="121"/>
                  </a:lnTo>
                  <a:lnTo>
                    <a:pt x="4" y="134"/>
                  </a:lnTo>
                  <a:lnTo>
                    <a:pt x="7" y="145"/>
                  </a:lnTo>
                  <a:lnTo>
                    <a:pt x="13" y="153"/>
                  </a:lnTo>
                  <a:lnTo>
                    <a:pt x="24" y="158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09" name="Freeform 66"/>
            <p:cNvSpPr>
              <a:spLocks/>
            </p:cNvSpPr>
            <p:nvPr/>
          </p:nvSpPr>
          <p:spPr bwMode="auto">
            <a:xfrm>
              <a:off x="3777" y="2469"/>
              <a:ext cx="26" cy="6"/>
            </a:xfrm>
            <a:custGeom>
              <a:avLst/>
              <a:gdLst>
                <a:gd name="T0" fmla="*/ 0 w 255"/>
                <a:gd name="T1" fmla="*/ 0 h 72"/>
                <a:gd name="T2" fmla="*/ 0 w 255"/>
                <a:gd name="T3" fmla="*/ 0 h 72"/>
                <a:gd name="T4" fmla="*/ 0 w 255"/>
                <a:gd name="T5" fmla="*/ 0 h 72"/>
                <a:gd name="T6" fmla="*/ 0 w 255"/>
                <a:gd name="T7" fmla="*/ 0 h 72"/>
                <a:gd name="T8" fmla="*/ 0 w 255"/>
                <a:gd name="T9" fmla="*/ 0 h 72"/>
                <a:gd name="T10" fmla="*/ 0 w 255"/>
                <a:gd name="T11" fmla="*/ 0 h 72"/>
                <a:gd name="T12" fmla="*/ 0 w 255"/>
                <a:gd name="T13" fmla="*/ 0 h 72"/>
                <a:gd name="T14" fmla="*/ 0 w 255"/>
                <a:gd name="T15" fmla="*/ 0 h 72"/>
                <a:gd name="T16" fmla="*/ 0 w 255"/>
                <a:gd name="T17" fmla="*/ 0 h 72"/>
                <a:gd name="T18" fmla="*/ 0 w 255"/>
                <a:gd name="T19" fmla="*/ 0 h 72"/>
                <a:gd name="T20" fmla="*/ 0 w 255"/>
                <a:gd name="T21" fmla="*/ 0 h 72"/>
                <a:gd name="T22" fmla="*/ 0 w 255"/>
                <a:gd name="T23" fmla="*/ 0 h 72"/>
                <a:gd name="T24" fmla="*/ 0 w 255"/>
                <a:gd name="T25" fmla="*/ 0 h 72"/>
                <a:gd name="T26" fmla="*/ 0 w 255"/>
                <a:gd name="T27" fmla="*/ 0 h 72"/>
                <a:gd name="T28" fmla="*/ 0 w 255"/>
                <a:gd name="T29" fmla="*/ 0 h 72"/>
                <a:gd name="T30" fmla="*/ 0 w 255"/>
                <a:gd name="T31" fmla="*/ 0 h 72"/>
                <a:gd name="T32" fmla="*/ 0 w 255"/>
                <a:gd name="T33" fmla="*/ 0 h 72"/>
                <a:gd name="T34" fmla="*/ 0 w 255"/>
                <a:gd name="T35" fmla="*/ 0 h 72"/>
                <a:gd name="T36" fmla="*/ 0 w 255"/>
                <a:gd name="T37" fmla="*/ 0 h 72"/>
                <a:gd name="T38" fmla="*/ 0 w 255"/>
                <a:gd name="T39" fmla="*/ 0 h 72"/>
                <a:gd name="T40" fmla="*/ 0 w 255"/>
                <a:gd name="T41" fmla="*/ 0 h 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72"/>
                <a:gd name="T65" fmla="*/ 255 w 255"/>
                <a:gd name="T66" fmla="*/ 72 h 7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72">
                  <a:moveTo>
                    <a:pt x="21" y="0"/>
                  </a:moveTo>
                  <a:lnTo>
                    <a:pt x="233" y="7"/>
                  </a:lnTo>
                  <a:lnTo>
                    <a:pt x="242" y="9"/>
                  </a:lnTo>
                  <a:lnTo>
                    <a:pt x="249" y="15"/>
                  </a:lnTo>
                  <a:lnTo>
                    <a:pt x="253" y="24"/>
                  </a:lnTo>
                  <a:lnTo>
                    <a:pt x="255" y="35"/>
                  </a:lnTo>
                  <a:lnTo>
                    <a:pt x="255" y="47"/>
                  </a:lnTo>
                  <a:lnTo>
                    <a:pt x="254" y="58"/>
                  </a:lnTo>
                  <a:lnTo>
                    <a:pt x="250" y="66"/>
                  </a:lnTo>
                  <a:lnTo>
                    <a:pt x="243" y="71"/>
                  </a:lnTo>
                  <a:lnTo>
                    <a:pt x="233" y="72"/>
                  </a:lnTo>
                  <a:lnTo>
                    <a:pt x="24" y="67"/>
                  </a:lnTo>
                  <a:lnTo>
                    <a:pt x="14" y="64"/>
                  </a:lnTo>
                  <a:lnTo>
                    <a:pt x="6" y="58"/>
                  </a:lnTo>
                  <a:lnTo>
                    <a:pt x="2" y="50"/>
                  </a:lnTo>
                  <a:lnTo>
                    <a:pt x="0" y="39"/>
                  </a:lnTo>
                  <a:lnTo>
                    <a:pt x="0" y="25"/>
                  </a:lnTo>
                  <a:lnTo>
                    <a:pt x="2" y="14"/>
                  </a:lnTo>
                  <a:lnTo>
                    <a:pt x="6" y="7"/>
                  </a:lnTo>
                  <a:lnTo>
                    <a:pt x="13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10" name="Freeform 67"/>
            <p:cNvSpPr>
              <a:spLocks/>
            </p:cNvSpPr>
            <p:nvPr/>
          </p:nvSpPr>
          <p:spPr bwMode="auto">
            <a:xfrm>
              <a:off x="3712" y="2105"/>
              <a:ext cx="25" cy="7"/>
            </a:xfrm>
            <a:custGeom>
              <a:avLst/>
              <a:gdLst>
                <a:gd name="T0" fmla="*/ 0 w 255"/>
                <a:gd name="T1" fmla="*/ 0 h 82"/>
                <a:gd name="T2" fmla="*/ 0 w 255"/>
                <a:gd name="T3" fmla="*/ 0 h 82"/>
                <a:gd name="T4" fmla="*/ 0 w 255"/>
                <a:gd name="T5" fmla="*/ 0 h 82"/>
                <a:gd name="T6" fmla="*/ 0 w 255"/>
                <a:gd name="T7" fmla="*/ 0 h 82"/>
                <a:gd name="T8" fmla="*/ 0 w 255"/>
                <a:gd name="T9" fmla="*/ 0 h 82"/>
                <a:gd name="T10" fmla="*/ 0 w 255"/>
                <a:gd name="T11" fmla="*/ 0 h 82"/>
                <a:gd name="T12" fmla="*/ 0 w 255"/>
                <a:gd name="T13" fmla="*/ 0 h 82"/>
                <a:gd name="T14" fmla="*/ 0 w 255"/>
                <a:gd name="T15" fmla="*/ 0 h 82"/>
                <a:gd name="T16" fmla="*/ 0 w 255"/>
                <a:gd name="T17" fmla="*/ 0 h 82"/>
                <a:gd name="T18" fmla="*/ 0 w 255"/>
                <a:gd name="T19" fmla="*/ 0 h 82"/>
                <a:gd name="T20" fmla="*/ 0 w 255"/>
                <a:gd name="T21" fmla="*/ 0 h 82"/>
                <a:gd name="T22" fmla="*/ 0 w 255"/>
                <a:gd name="T23" fmla="*/ 0 h 82"/>
                <a:gd name="T24" fmla="*/ 0 w 255"/>
                <a:gd name="T25" fmla="*/ 0 h 82"/>
                <a:gd name="T26" fmla="*/ 0 w 255"/>
                <a:gd name="T27" fmla="*/ 0 h 82"/>
                <a:gd name="T28" fmla="*/ 0 w 255"/>
                <a:gd name="T29" fmla="*/ 0 h 82"/>
                <a:gd name="T30" fmla="*/ 0 w 255"/>
                <a:gd name="T31" fmla="*/ 0 h 82"/>
                <a:gd name="T32" fmla="*/ 0 w 255"/>
                <a:gd name="T33" fmla="*/ 0 h 82"/>
                <a:gd name="T34" fmla="*/ 0 w 255"/>
                <a:gd name="T35" fmla="*/ 0 h 82"/>
                <a:gd name="T36" fmla="*/ 0 w 255"/>
                <a:gd name="T37" fmla="*/ 0 h 82"/>
                <a:gd name="T38" fmla="*/ 0 w 255"/>
                <a:gd name="T39" fmla="*/ 0 h 82"/>
                <a:gd name="T40" fmla="*/ 0 w 255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82"/>
                <a:gd name="T65" fmla="*/ 255 w 255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82">
                  <a:moveTo>
                    <a:pt x="23" y="0"/>
                  </a:moveTo>
                  <a:lnTo>
                    <a:pt x="234" y="15"/>
                  </a:lnTo>
                  <a:lnTo>
                    <a:pt x="242" y="19"/>
                  </a:lnTo>
                  <a:lnTo>
                    <a:pt x="249" y="25"/>
                  </a:lnTo>
                  <a:lnTo>
                    <a:pt x="253" y="34"/>
                  </a:lnTo>
                  <a:lnTo>
                    <a:pt x="255" y="44"/>
                  </a:lnTo>
                  <a:lnTo>
                    <a:pt x="255" y="57"/>
                  </a:lnTo>
                  <a:lnTo>
                    <a:pt x="255" y="67"/>
                  </a:lnTo>
                  <a:lnTo>
                    <a:pt x="251" y="76"/>
                  </a:lnTo>
                  <a:lnTo>
                    <a:pt x="244" y="80"/>
                  </a:lnTo>
                  <a:lnTo>
                    <a:pt x="234" y="82"/>
                  </a:lnTo>
                  <a:lnTo>
                    <a:pt x="25" y="67"/>
                  </a:lnTo>
                  <a:lnTo>
                    <a:pt x="14" y="64"/>
                  </a:lnTo>
                  <a:lnTo>
                    <a:pt x="7" y="57"/>
                  </a:lnTo>
                  <a:lnTo>
                    <a:pt x="2" y="49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2" y="14"/>
                  </a:lnTo>
                  <a:lnTo>
                    <a:pt x="7" y="7"/>
                  </a:lnTo>
                  <a:lnTo>
                    <a:pt x="14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11" name="Freeform 68"/>
            <p:cNvSpPr>
              <a:spLocks/>
            </p:cNvSpPr>
            <p:nvPr/>
          </p:nvSpPr>
          <p:spPr bwMode="auto">
            <a:xfrm>
              <a:off x="3712" y="2115"/>
              <a:ext cx="25" cy="7"/>
            </a:xfrm>
            <a:custGeom>
              <a:avLst/>
              <a:gdLst>
                <a:gd name="T0" fmla="*/ 0 w 255"/>
                <a:gd name="T1" fmla="*/ 0 h 82"/>
                <a:gd name="T2" fmla="*/ 0 w 255"/>
                <a:gd name="T3" fmla="*/ 0 h 82"/>
                <a:gd name="T4" fmla="*/ 0 w 255"/>
                <a:gd name="T5" fmla="*/ 0 h 82"/>
                <a:gd name="T6" fmla="*/ 0 w 255"/>
                <a:gd name="T7" fmla="*/ 0 h 82"/>
                <a:gd name="T8" fmla="*/ 0 w 255"/>
                <a:gd name="T9" fmla="*/ 0 h 82"/>
                <a:gd name="T10" fmla="*/ 0 w 255"/>
                <a:gd name="T11" fmla="*/ 0 h 82"/>
                <a:gd name="T12" fmla="*/ 0 w 255"/>
                <a:gd name="T13" fmla="*/ 0 h 82"/>
                <a:gd name="T14" fmla="*/ 0 w 255"/>
                <a:gd name="T15" fmla="*/ 0 h 82"/>
                <a:gd name="T16" fmla="*/ 0 w 255"/>
                <a:gd name="T17" fmla="*/ 0 h 82"/>
                <a:gd name="T18" fmla="*/ 0 w 255"/>
                <a:gd name="T19" fmla="*/ 0 h 82"/>
                <a:gd name="T20" fmla="*/ 0 w 255"/>
                <a:gd name="T21" fmla="*/ 0 h 82"/>
                <a:gd name="T22" fmla="*/ 0 w 255"/>
                <a:gd name="T23" fmla="*/ 0 h 82"/>
                <a:gd name="T24" fmla="*/ 0 w 255"/>
                <a:gd name="T25" fmla="*/ 0 h 82"/>
                <a:gd name="T26" fmla="*/ 0 w 255"/>
                <a:gd name="T27" fmla="*/ 0 h 82"/>
                <a:gd name="T28" fmla="*/ 0 w 255"/>
                <a:gd name="T29" fmla="*/ 0 h 82"/>
                <a:gd name="T30" fmla="*/ 0 w 255"/>
                <a:gd name="T31" fmla="*/ 0 h 82"/>
                <a:gd name="T32" fmla="*/ 0 w 255"/>
                <a:gd name="T33" fmla="*/ 0 h 82"/>
                <a:gd name="T34" fmla="*/ 0 w 255"/>
                <a:gd name="T35" fmla="*/ 0 h 82"/>
                <a:gd name="T36" fmla="*/ 0 w 255"/>
                <a:gd name="T37" fmla="*/ 0 h 82"/>
                <a:gd name="T38" fmla="*/ 0 w 255"/>
                <a:gd name="T39" fmla="*/ 0 h 82"/>
                <a:gd name="T40" fmla="*/ 0 w 255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82"/>
                <a:gd name="T65" fmla="*/ 255 w 255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82">
                  <a:moveTo>
                    <a:pt x="22" y="0"/>
                  </a:moveTo>
                  <a:lnTo>
                    <a:pt x="233" y="14"/>
                  </a:lnTo>
                  <a:lnTo>
                    <a:pt x="242" y="18"/>
                  </a:lnTo>
                  <a:lnTo>
                    <a:pt x="249" y="25"/>
                  </a:lnTo>
                  <a:lnTo>
                    <a:pt x="253" y="33"/>
                  </a:lnTo>
                  <a:lnTo>
                    <a:pt x="255" y="44"/>
                  </a:lnTo>
                  <a:lnTo>
                    <a:pt x="255" y="57"/>
                  </a:lnTo>
                  <a:lnTo>
                    <a:pt x="254" y="67"/>
                  </a:lnTo>
                  <a:lnTo>
                    <a:pt x="250" y="74"/>
                  </a:lnTo>
                  <a:lnTo>
                    <a:pt x="243" y="80"/>
                  </a:lnTo>
                  <a:lnTo>
                    <a:pt x="233" y="82"/>
                  </a:lnTo>
                  <a:lnTo>
                    <a:pt x="25" y="66"/>
                  </a:lnTo>
                  <a:lnTo>
                    <a:pt x="15" y="63"/>
                  </a:lnTo>
                  <a:lnTo>
                    <a:pt x="6" y="56"/>
                  </a:lnTo>
                  <a:lnTo>
                    <a:pt x="2" y="48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12" name="Freeform 69"/>
            <p:cNvSpPr>
              <a:spLocks/>
            </p:cNvSpPr>
            <p:nvPr/>
          </p:nvSpPr>
          <p:spPr bwMode="auto">
            <a:xfrm>
              <a:off x="3712" y="2125"/>
              <a:ext cx="26" cy="7"/>
            </a:xfrm>
            <a:custGeom>
              <a:avLst/>
              <a:gdLst>
                <a:gd name="T0" fmla="*/ 0 w 255"/>
                <a:gd name="T1" fmla="*/ 0 h 82"/>
                <a:gd name="T2" fmla="*/ 0 w 255"/>
                <a:gd name="T3" fmla="*/ 0 h 82"/>
                <a:gd name="T4" fmla="*/ 0 w 255"/>
                <a:gd name="T5" fmla="*/ 0 h 82"/>
                <a:gd name="T6" fmla="*/ 0 w 255"/>
                <a:gd name="T7" fmla="*/ 0 h 82"/>
                <a:gd name="T8" fmla="*/ 0 w 255"/>
                <a:gd name="T9" fmla="*/ 0 h 82"/>
                <a:gd name="T10" fmla="*/ 0 w 255"/>
                <a:gd name="T11" fmla="*/ 0 h 82"/>
                <a:gd name="T12" fmla="*/ 0 w 255"/>
                <a:gd name="T13" fmla="*/ 0 h 82"/>
                <a:gd name="T14" fmla="*/ 0 w 255"/>
                <a:gd name="T15" fmla="*/ 0 h 82"/>
                <a:gd name="T16" fmla="*/ 0 w 255"/>
                <a:gd name="T17" fmla="*/ 0 h 82"/>
                <a:gd name="T18" fmla="*/ 0 w 255"/>
                <a:gd name="T19" fmla="*/ 0 h 82"/>
                <a:gd name="T20" fmla="*/ 0 w 255"/>
                <a:gd name="T21" fmla="*/ 0 h 82"/>
                <a:gd name="T22" fmla="*/ 0 w 255"/>
                <a:gd name="T23" fmla="*/ 0 h 82"/>
                <a:gd name="T24" fmla="*/ 0 w 255"/>
                <a:gd name="T25" fmla="*/ 0 h 82"/>
                <a:gd name="T26" fmla="*/ 0 w 255"/>
                <a:gd name="T27" fmla="*/ 0 h 82"/>
                <a:gd name="T28" fmla="*/ 0 w 255"/>
                <a:gd name="T29" fmla="*/ 0 h 82"/>
                <a:gd name="T30" fmla="*/ 0 w 255"/>
                <a:gd name="T31" fmla="*/ 0 h 82"/>
                <a:gd name="T32" fmla="*/ 0 w 255"/>
                <a:gd name="T33" fmla="*/ 0 h 82"/>
                <a:gd name="T34" fmla="*/ 0 w 255"/>
                <a:gd name="T35" fmla="*/ 0 h 82"/>
                <a:gd name="T36" fmla="*/ 0 w 255"/>
                <a:gd name="T37" fmla="*/ 0 h 82"/>
                <a:gd name="T38" fmla="*/ 0 w 255"/>
                <a:gd name="T39" fmla="*/ 0 h 82"/>
                <a:gd name="T40" fmla="*/ 0 w 255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82"/>
                <a:gd name="T65" fmla="*/ 255 w 255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82">
                  <a:moveTo>
                    <a:pt x="23" y="0"/>
                  </a:moveTo>
                  <a:lnTo>
                    <a:pt x="233" y="15"/>
                  </a:lnTo>
                  <a:lnTo>
                    <a:pt x="242" y="19"/>
                  </a:lnTo>
                  <a:lnTo>
                    <a:pt x="249" y="25"/>
                  </a:lnTo>
                  <a:lnTo>
                    <a:pt x="253" y="34"/>
                  </a:lnTo>
                  <a:lnTo>
                    <a:pt x="255" y="44"/>
                  </a:lnTo>
                  <a:lnTo>
                    <a:pt x="255" y="57"/>
                  </a:lnTo>
                  <a:lnTo>
                    <a:pt x="255" y="67"/>
                  </a:lnTo>
                  <a:lnTo>
                    <a:pt x="250" y="75"/>
                  </a:lnTo>
                  <a:lnTo>
                    <a:pt x="243" y="80"/>
                  </a:lnTo>
                  <a:lnTo>
                    <a:pt x="233" y="82"/>
                  </a:lnTo>
                  <a:lnTo>
                    <a:pt x="25" y="67"/>
                  </a:lnTo>
                  <a:lnTo>
                    <a:pt x="15" y="63"/>
                  </a:lnTo>
                  <a:lnTo>
                    <a:pt x="7" y="57"/>
                  </a:lnTo>
                  <a:lnTo>
                    <a:pt x="2" y="48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2" y="14"/>
                  </a:lnTo>
                  <a:lnTo>
                    <a:pt x="7" y="7"/>
                  </a:lnTo>
                  <a:lnTo>
                    <a:pt x="15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13" name="Freeform 70"/>
            <p:cNvSpPr>
              <a:spLocks/>
            </p:cNvSpPr>
            <p:nvPr/>
          </p:nvSpPr>
          <p:spPr bwMode="auto">
            <a:xfrm>
              <a:off x="3779" y="2470"/>
              <a:ext cx="23" cy="4"/>
            </a:xfrm>
            <a:custGeom>
              <a:avLst/>
              <a:gdLst>
                <a:gd name="T0" fmla="*/ 0 w 229"/>
                <a:gd name="T1" fmla="*/ 0 h 49"/>
                <a:gd name="T2" fmla="*/ 0 w 229"/>
                <a:gd name="T3" fmla="*/ 0 h 49"/>
                <a:gd name="T4" fmla="*/ 0 w 229"/>
                <a:gd name="T5" fmla="*/ 0 h 49"/>
                <a:gd name="T6" fmla="*/ 0 w 229"/>
                <a:gd name="T7" fmla="*/ 0 h 49"/>
                <a:gd name="T8" fmla="*/ 0 w 229"/>
                <a:gd name="T9" fmla="*/ 0 h 49"/>
                <a:gd name="T10" fmla="*/ 0 w 229"/>
                <a:gd name="T11" fmla="*/ 0 h 49"/>
                <a:gd name="T12" fmla="*/ 0 w 229"/>
                <a:gd name="T13" fmla="*/ 0 h 49"/>
                <a:gd name="T14" fmla="*/ 0 w 229"/>
                <a:gd name="T15" fmla="*/ 0 h 49"/>
                <a:gd name="T16" fmla="*/ 0 w 229"/>
                <a:gd name="T17" fmla="*/ 0 h 49"/>
                <a:gd name="T18" fmla="*/ 0 w 229"/>
                <a:gd name="T19" fmla="*/ 0 h 49"/>
                <a:gd name="T20" fmla="*/ 0 w 229"/>
                <a:gd name="T21" fmla="*/ 0 h 49"/>
                <a:gd name="T22" fmla="*/ 0 w 229"/>
                <a:gd name="T23" fmla="*/ 0 h 49"/>
                <a:gd name="T24" fmla="*/ 0 w 229"/>
                <a:gd name="T25" fmla="*/ 0 h 49"/>
                <a:gd name="T26" fmla="*/ 0 w 229"/>
                <a:gd name="T27" fmla="*/ 0 h 49"/>
                <a:gd name="T28" fmla="*/ 0 w 229"/>
                <a:gd name="T29" fmla="*/ 0 h 49"/>
                <a:gd name="T30" fmla="*/ 0 w 229"/>
                <a:gd name="T31" fmla="*/ 0 h 49"/>
                <a:gd name="T32" fmla="*/ 0 w 229"/>
                <a:gd name="T33" fmla="*/ 0 h 49"/>
                <a:gd name="T34" fmla="*/ 0 w 229"/>
                <a:gd name="T35" fmla="*/ 0 h 49"/>
                <a:gd name="T36" fmla="*/ 0 w 229"/>
                <a:gd name="T37" fmla="*/ 0 h 49"/>
                <a:gd name="T38" fmla="*/ 0 w 229"/>
                <a:gd name="T39" fmla="*/ 0 h 49"/>
                <a:gd name="T40" fmla="*/ 0 w 229"/>
                <a:gd name="T41" fmla="*/ 0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9"/>
                <a:gd name="T64" fmla="*/ 0 h 49"/>
                <a:gd name="T65" fmla="*/ 229 w 229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9" h="49">
                  <a:moveTo>
                    <a:pt x="20" y="0"/>
                  </a:moveTo>
                  <a:lnTo>
                    <a:pt x="206" y="5"/>
                  </a:lnTo>
                  <a:lnTo>
                    <a:pt x="216" y="6"/>
                  </a:lnTo>
                  <a:lnTo>
                    <a:pt x="223" y="10"/>
                  </a:lnTo>
                  <a:lnTo>
                    <a:pt x="227" y="16"/>
                  </a:lnTo>
                  <a:lnTo>
                    <a:pt x="229" y="24"/>
                  </a:lnTo>
                  <a:lnTo>
                    <a:pt x="229" y="32"/>
                  </a:lnTo>
                  <a:lnTo>
                    <a:pt x="228" y="40"/>
                  </a:lnTo>
                  <a:lnTo>
                    <a:pt x="224" y="45"/>
                  </a:lnTo>
                  <a:lnTo>
                    <a:pt x="218" y="49"/>
                  </a:lnTo>
                  <a:lnTo>
                    <a:pt x="209" y="49"/>
                  </a:lnTo>
                  <a:lnTo>
                    <a:pt x="20" y="47"/>
                  </a:lnTo>
                  <a:lnTo>
                    <a:pt x="13" y="44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6" y="6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14" name="Freeform 71"/>
            <p:cNvSpPr>
              <a:spLocks/>
            </p:cNvSpPr>
            <p:nvPr/>
          </p:nvSpPr>
          <p:spPr bwMode="auto">
            <a:xfrm>
              <a:off x="3713" y="2107"/>
              <a:ext cx="23" cy="4"/>
            </a:xfrm>
            <a:custGeom>
              <a:avLst/>
              <a:gdLst>
                <a:gd name="T0" fmla="*/ 0 w 228"/>
                <a:gd name="T1" fmla="*/ 0 h 59"/>
                <a:gd name="T2" fmla="*/ 0 w 228"/>
                <a:gd name="T3" fmla="*/ 0 h 59"/>
                <a:gd name="T4" fmla="*/ 0 w 228"/>
                <a:gd name="T5" fmla="*/ 0 h 59"/>
                <a:gd name="T6" fmla="*/ 0 w 228"/>
                <a:gd name="T7" fmla="*/ 0 h 59"/>
                <a:gd name="T8" fmla="*/ 0 w 228"/>
                <a:gd name="T9" fmla="*/ 0 h 59"/>
                <a:gd name="T10" fmla="*/ 0 w 228"/>
                <a:gd name="T11" fmla="*/ 0 h 59"/>
                <a:gd name="T12" fmla="*/ 0 w 228"/>
                <a:gd name="T13" fmla="*/ 0 h 59"/>
                <a:gd name="T14" fmla="*/ 0 w 228"/>
                <a:gd name="T15" fmla="*/ 0 h 59"/>
                <a:gd name="T16" fmla="*/ 0 w 228"/>
                <a:gd name="T17" fmla="*/ 0 h 59"/>
                <a:gd name="T18" fmla="*/ 0 w 228"/>
                <a:gd name="T19" fmla="*/ 0 h 59"/>
                <a:gd name="T20" fmla="*/ 0 w 228"/>
                <a:gd name="T21" fmla="*/ 0 h 59"/>
                <a:gd name="T22" fmla="*/ 0 w 228"/>
                <a:gd name="T23" fmla="*/ 0 h 59"/>
                <a:gd name="T24" fmla="*/ 0 w 228"/>
                <a:gd name="T25" fmla="*/ 0 h 59"/>
                <a:gd name="T26" fmla="*/ 0 w 228"/>
                <a:gd name="T27" fmla="*/ 0 h 59"/>
                <a:gd name="T28" fmla="*/ 0 w 228"/>
                <a:gd name="T29" fmla="*/ 0 h 59"/>
                <a:gd name="T30" fmla="*/ 0 w 228"/>
                <a:gd name="T31" fmla="*/ 0 h 59"/>
                <a:gd name="T32" fmla="*/ 0 w 228"/>
                <a:gd name="T33" fmla="*/ 0 h 59"/>
                <a:gd name="T34" fmla="*/ 0 w 228"/>
                <a:gd name="T35" fmla="*/ 0 h 59"/>
                <a:gd name="T36" fmla="*/ 0 w 228"/>
                <a:gd name="T37" fmla="*/ 0 h 59"/>
                <a:gd name="T38" fmla="*/ 0 w 228"/>
                <a:gd name="T39" fmla="*/ 0 h 59"/>
                <a:gd name="T40" fmla="*/ 0 w 228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8"/>
                <a:gd name="T64" fmla="*/ 0 h 59"/>
                <a:gd name="T65" fmla="*/ 228 w 228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8" h="59">
                  <a:moveTo>
                    <a:pt x="19" y="0"/>
                  </a:moveTo>
                  <a:lnTo>
                    <a:pt x="206" y="13"/>
                  </a:lnTo>
                  <a:lnTo>
                    <a:pt x="215" y="15"/>
                  </a:lnTo>
                  <a:lnTo>
                    <a:pt x="222" y="19"/>
                  </a:lnTo>
                  <a:lnTo>
                    <a:pt x="226" y="25"/>
                  </a:lnTo>
                  <a:lnTo>
                    <a:pt x="228" y="33"/>
                  </a:lnTo>
                  <a:lnTo>
                    <a:pt x="228" y="42"/>
                  </a:lnTo>
                  <a:lnTo>
                    <a:pt x="227" y="49"/>
                  </a:lnTo>
                  <a:lnTo>
                    <a:pt x="223" y="54"/>
                  </a:lnTo>
                  <a:lnTo>
                    <a:pt x="216" y="58"/>
                  </a:lnTo>
                  <a:lnTo>
                    <a:pt x="208" y="59"/>
                  </a:lnTo>
                  <a:lnTo>
                    <a:pt x="19" y="47"/>
                  </a:lnTo>
                  <a:lnTo>
                    <a:pt x="12" y="45"/>
                  </a:lnTo>
                  <a:lnTo>
                    <a:pt x="6" y="40"/>
                  </a:lnTo>
                  <a:lnTo>
                    <a:pt x="2" y="35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15" name="Freeform 72"/>
            <p:cNvSpPr>
              <a:spLocks/>
            </p:cNvSpPr>
            <p:nvPr/>
          </p:nvSpPr>
          <p:spPr bwMode="auto">
            <a:xfrm>
              <a:off x="3714" y="2116"/>
              <a:ext cx="22" cy="5"/>
            </a:xfrm>
            <a:custGeom>
              <a:avLst/>
              <a:gdLst>
                <a:gd name="T0" fmla="*/ 0 w 228"/>
                <a:gd name="T1" fmla="*/ 0 h 59"/>
                <a:gd name="T2" fmla="*/ 0 w 228"/>
                <a:gd name="T3" fmla="*/ 0 h 59"/>
                <a:gd name="T4" fmla="*/ 0 w 228"/>
                <a:gd name="T5" fmla="*/ 0 h 59"/>
                <a:gd name="T6" fmla="*/ 0 w 228"/>
                <a:gd name="T7" fmla="*/ 0 h 59"/>
                <a:gd name="T8" fmla="*/ 0 w 228"/>
                <a:gd name="T9" fmla="*/ 0 h 59"/>
                <a:gd name="T10" fmla="*/ 0 w 228"/>
                <a:gd name="T11" fmla="*/ 0 h 59"/>
                <a:gd name="T12" fmla="*/ 0 w 228"/>
                <a:gd name="T13" fmla="*/ 0 h 59"/>
                <a:gd name="T14" fmla="*/ 0 w 228"/>
                <a:gd name="T15" fmla="*/ 0 h 59"/>
                <a:gd name="T16" fmla="*/ 0 w 228"/>
                <a:gd name="T17" fmla="*/ 0 h 59"/>
                <a:gd name="T18" fmla="*/ 0 w 228"/>
                <a:gd name="T19" fmla="*/ 0 h 59"/>
                <a:gd name="T20" fmla="*/ 0 w 228"/>
                <a:gd name="T21" fmla="*/ 0 h 59"/>
                <a:gd name="T22" fmla="*/ 0 w 228"/>
                <a:gd name="T23" fmla="*/ 0 h 59"/>
                <a:gd name="T24" fmla="*/ 0 w 228"/>
                <a:gd name="T25" fmla="*/ 0 h 59"/>
                <a:gd name="T26" fmla="*/ 0 w 228"/>
                <a:gd name="T27" fmla="*/ 0 h 59"/>
                <a:gd name="T28" fmla="*/ 0 w 228"/>
                <a:gd name="T29" fmla="*/ 0 h 59"/>
                <a:gd name="T30" fmla="*/ 0 w 228"/>
                <a:gd name="T31" fmla="*/ 0 h 59"/>
                <a:gd name="T32" fmla="*/ 0 w 228"/>
                <a:gd name="T33" fmla="*/ 0 h 59"/>
                <a:gd name="T34" fmla="*/ 0 w 228"/>
                <a:gd name="T35" fmla="*/ 0 h 59"/>
                <a:gd name="T36" fmla="*/ 0 w 228"/>
                <a:gd name="T37" fmla="*/ 0 h 59"/>
                <a:gd name="T38" fmla="*/ 0 w 228"/>
                <a:gd name="T39" fmla="*/ 0 h 59"/>
                <a:gd name="T40" fmla="*/ 0 w 228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8"/>
                <a:gd name="T64" fmla="*/ 0 h 59"/>
                <a:gd name="T65" fmla="*/ 228 w 228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8" h="59">
                  <a:moveTo>
                    <a:pt x="20" y="0"/>
                  </a:moveTo>
                  <a:lnTo>
                    <a:pt x="206" y="13"/>
                  </a:lnTo>
                  <a:lnTo>
                    <a:pt x="215" y="15"/>
                  </a:lnTo>
                  <a:lnTo>
                    <a:pt x="222" y="19"/>
                  </a:lnTo>
                  <a:lnTo>
                    <a:pt x="226" y="25"/>
                  </a:lnTo>
                  <a:lnTo>
                    <a:pt x="228" y="32"/>
                  </a:lnTo>
                  <a:lnTo>
                    <a:pt x="228" y="43"/>
                  </a:lnTo>
                  <a:lnTo>
                    <a:pt x="227" y="49"/>
                  </a:lnTo>
                  <a:lnTo>
                    <a:pt x="223" y="54"/>
                  </a:lnTo>
                  <a:lnTo>
                    <a:pt x="217" y="58"/>
                  </a:lnTo>
                  <a:lnTo>
                    <a:pt x="209" y="59"/>
                  </a:lnTo>
                  <a:lnTo>
                    <a:pt x="20" y="47"/>
                  </a:lnTo>
                  <a:lnTo>
                    <a:pt x="13" y="45"/>
                  </a:lnTo>
                  <a:lnTo>
                    <a:pt x="6" y="40"/>
                  </a:lnTo>
                  <a:lnTo>
                    <a:pt x="2" y="35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1" y="11"/>
                  </a:lnTo>
                  <a:lnTo>
                    <a:pt x="6" y="6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16" name="Freeform 73"/>
            <p:cNvSpPr>
              <a:spLocks/>
            </p:cNvSpPr>
            <p:nvPr/>
          </p:nvSpPr>
          <p:spPr bwMode="auto">
            <a:xfrm>
              <a:off x="3714" y="2126"/>
              <a:ext cx="23" cy="5"/>
            </a:xfrm>
            <a:custGeom>
              <a:avLst/>
              <a:gdLst>
                <a:gd name="T0" fmla="*/ 0 w 227"/>
                <a:gd name="T1" fmla="*/ 0 h 59"/>
                <a:gd name="T2" fmla="*/ 0 w 227"/>
                <a:gd name="T3" fmla="*/ 0 h 59"/>
                <a:gd name="T4" fmla="*/ 0 w 227"/>
                <a:gd name="T5" fmla="*/ 0 h 59"/>
                <a:gd name="T6" fmla="*/ 0 w 227"/>
                <a:gd name="T7" fmla="*/ 0 h 59"/>
                <a:gd name="T8" fmla="*/ 0 w 227"/>
                <a:gd name="T9" fmla="*/ 0 h 59"/>
                <a:gd name="T10" fmla="*/ 0 w 227"/>
                <a:gd name="T11" fmla="*/ 0 h 59"/>
                <a:gd name="T12" fmla="*/ 0 w 227"/>
                <a:gd name="T13" fmla="*/ 0 h 59"/>
                <a:gd name="T14" fmla="*/ 0 w 227"/>
                <a:gd name="T15" fmla="*/ 0 h 59"/>
                <a:gd name="T16" fmla="*/ 0 w 227"/>
                <a:gd name="T17" fmla="*/ 0 h 59"/>
                <a:gd name="T18" fmla="*/ 0 w 227"/>
                <a:gd name="T19" fmla="*/ 0 h 59"/>
                <a:gd name="T20" fmla="*/ 0 w 227"/>
                <a:gd name="T21" fmla="*/ 0 h 59"/>
                <a:gd name="T22" fmla="*/ 0 w 227"/>
                <a:gd name="T23" fmla="*/ 0 h 59"/>
                <a:gd name="T24" fmla="*/ 0 w 227"/>
                <a:gd name="T25" fmla="*/ 0 h 59"/>
                <a:gd name="T26" fmla="*/ 0 w 227"/>
                <a:gd name="T27" fmla="*/ 0 h 59"/>
                <a:gd name="T28" fmla="*/ 0 w 227"/>
                <a:gd name="T29" fmla="*/ 0 h 59"/>
                <a:gd name="T30" fmla="*/ 0 w 227"/>
                <a:gd name="T31" fmla="*/ 0 h 59"/>
                <a:gd name="T32" fmla="*/ 0 w 227"/>
                <a:gd name="T33" fmla="*/ 0 h 59"/>
                <a:gd name="T34" fmla="*/ 0 w 227"/>
                <a:gd name="T35" fmla="*/ 0 h 59"/>
                <a:gd name="T36" fmla="*/ 0 w 227"/>
                <a:gd name="T37" fmla="*/ 0 h 59"/>
                <a:gd name="T38" fmla="*/ 0 w 227"/>
                <a:gd name="T39" fmla="*/ 0 h 59"/>
                <a:gd name="T40" fmla="*/ 0 w 227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7"/>
                <a:gd name="T64" fmla="*/ 0 h 59"/>
                <a:gd name="T65" fmla="*/ 227 w 227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7" h="59">
                  <a:moveTo>
                    <a:pt x="19" y="0"/>
                  </a:moveTo>
                  <a:lnTo>
                    <a:pt x="206" y="13"/>
                  </a:lnTo>
                  <a:lnTo>
                    <a:pt x="214" y="15"/>
                  </a:lnTo>
                  <a:lnTo>
                    <a:pt x="221" y="19"/>
                  </a:lnTo>
                  <a:lnTo>
                    <a:pt x="225" y="25"/>
                  </a:lnTo>
                  <a:lnTo>
                    <a:pt x="227" y="33"/>
                  </a:lnTo>
                  <a:lnTo>
                    <a:pt x="227" y="42"/>
                  </a:lnTo>
                  <a:lnTo>
                    <a:pt x="226" y="49"/>
                  </a:lnTo>
                  <a:lnTo>
                    <a:pt x="222" y="54"/>
                  </a:lnTo>
                  <a:lnTo>
                    <a:pt x="216" y="58"/>
                  </a:lnTo>
                  <a:lnTo>
                    <a:pt x="208" y="59"/>
                  </a:lnTo>
                  <a:lnTo>
                    <a:pt x="19" y="47"/>
                  </a:lnTo>
                  <a:lnTo>
                    <a:pt x="12" y="44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5" y="6"/>
                  </a:lnTo>
                  <a:lnTo>
                    <a:pt x="11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17" name="Freeform 74"/>
            <p:cNvSpPr>
              <a:spLocks/>
            </p:cNvSpPr>
            <p:nvPr/>
          </p:nvSpPr>
          <p:spPr bwMode="auto">
            <a:xfrm>
              <a:off x="3794" y="2471"/>
              <a:ext cx="7" cy="3"/>
            </a:xfrm>
            <a:custGeom>
              <a:avLst/>
              <a:gdLst>
                <a:gd name="T0" fmla="*/ 0 w 64"/>
                <a:gd name="T1" fmla="*/ 0 h 34"/>
                <a:gd name="T2" fmla="*/ 0 w 64"/>
                <a:gd name="T3" fmla="*/ 0 h 34"/>
                <a:gd name="T4" fmla="*/ 0 w 64"/>
                <a:gd name="T5" fmla="*/ 0 h 34"/>
                <a:gd name="T6" fmla="*/ 0 w 64"/>
                <a:gd name="T7" fmla="*/ 0 h 34"/>
                <a:gd name="T8" fmla="*/ 0 w 64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34"/>
                <a:gd name="T17" fmla="*/ 64 w 64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34">
                  <a:moveTo>
                    <a:pt x="64" y="34"/>
                  </a:moveTo>
                  <a:lnTo>
                    <a:pt x="1" y="32"/>
                  </a:lnTo>
                  <a:lnTo>
                    <a:pt x="0" y="0"/>
                  </a:lnTo>
                  <a:lnTo>
                    <a:pt x="63" y="2"/>
                  </a:lnTo>
                  <a:lnTo>
                    <a:pt x="64" y="34"/>
                  </a:lnTo>
                  <a:close/>
                </a:path>
              </a:pathLst>
            </a:custGeom>
            <a:solidFill>
              <a:srgbClr val="19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18" name="Freeform 75"/>
            <p:cNvSpPr>
              <a:spLocks/>
            </p:cNvSpPr>
            <p:nvPr/>
          </p:nvSpPr>
          <p:spPr bwMode="auto">
            <a:xfrm>
              <a:off x="3678" y="2412"/>
              <a:ext cx="131" cy="22"/>
            </a:xfrm>
            <a:custGeom>
              <a:avLst/>
              <a:gdLst>
                <a:gd name="T0" fmla="*/ 0 w 1317"/>
                <a:gd name="T1" fmla="*/ 0 h 269"/>
                <a:gd name="T2" fmla="*/ 0 w 1317"/>
                <a:gd name="T3" fmla="*/ 0 h 269"/>
                <a:gd name="T4" fmla="*/ 0 w 1317"/>
                <a:gd name="T5" fmla="*/ 0 h 269"/>
                <a:gd name="T6" fmla="*/ 0 w 1317"/>
                <a:gd name="T7" fmla="*/ 0 h 269"/>
                <a:gd name="T8" fmla="*/ 0 w 1317"/>
                <a:gd name="T9" fmla="*/ 0 h 269"/>
                <a:gd name="T10" fmla="*/ 0 w 1317"/>
                <a:gd name="T11" fmla="*/ 0 h 269"/>
                <a:gd name="T12" fmla="*/ 0 w 1317"/>
                <a:gd name="T13" fmla="*/ 0 h 269"/>
                <a:gd name="T14" fmla="*/ 0 w 1317"/>
                <a:gd name="T15" fmla="*/ 0 h 269"/>
                <a:gd name="T16" fmla="*/ 0 w 1317"/>
                <a:gd name="T17" fmla="*/ 0 h 269"/>
                <a:gd name="T18" fmla="*/ 0 w 1317"/>
                <a:gd name="T19" fmla="*/ 0 h 269"/>
                <a:gd name="T20" fmla="*/ 0 w 1317"/>
                <a:gd name="T21" fmla="*/ 0 h 269"/>
                <a:gd name="T22" fmla="*/ 0 w 1317"/>
                <a:gd name="T23" fmla="*/ 0 h 269"/>
                <a:gd name="T24" fmla="*/ 0 w 1317"/>
                <a:gd name="T25" fmla="*/ 0 h 269"/>
                <a:gd name="T26" fmla="*/ 0 w 1317"/>
                <a:gd name="T27" fmla="*/ 0 h 269"/>
                <a:gd name="T28" fmla="*/ 0 w 1317"/>
                <a:gd name="T29" fmla="*/ 0 h 269"/>
                <a:gd name="T30" fmla="*/ 0 w 1317"/>
                <a:gd name="T31" fmla="*/ 0 h 269"/>
                <a:gd name="T32" fmla="*/ 0 w 1317"/>
                <a:gd name="T33" fmla="*/ 0 h 269"/>
                <a:gd name="T34" fmla="*/ 0 w 1317"/>
                <a:gd name="T35" fmla="*/ 0 h 269"/>
                <a:gd name="T36" fmla="*/ 0 w 1317"/>
                <a:gd name="T37" fmla="*/ 0 h 269"/>
                <a:gd name="T38" fmla="*/ 0 w 1317"/>
                <a:gd name="T39" fmla="*/ 0 h 269"/>
                <a:gd name="T40" fmla="*/ 0 w 1317"/>
                <a:gd name="T41" fmla="*/ 0 h 269"/>
                <a:gd name="T42" fmla="*/ 0 w 1317"/>
                <a:gd name="T43" fmla="*/ 0 h 269"/>
                <a:gd name="T44" fmla="*/ 0 w 1317"/>
                <a:gd name="T45" fmla="*/ 0 h 269"/>
                <a:gd name="T46" fmla="*/ 0 w 1317"/>
                <a:gd name="T47" fmla="*/ 0 h 269"/>
                <a:gd name="T48" fmla="*/ 0 w 1317"/>
                <a:gd name="T49" fmla="*/ 0 h 269"/>
                <a:gd name="T50" fmla="*/ 0 w 1317"/>
                <a:gd name="T51" fmla="*/ 0 h 269"/>
                <a:gd name="T52" fmla="*/ 0 w 1317"/>
                <a:gd name="T53" fmla="*/ 0 h 269"/>
                <a:gd name="T54" fmla="*/ 0 w 1317"/>
                <a:gd name="T55" fmla="*/ 0 h 269"/>
                <a:gd name="T56" fmla="*/ 0 w 1317"/>
                <a:gd name="T57" fmla="*/ 0 h 269"/>
                <a:gd name="T58" fmla="*/ 0 w 1317"/>
                <a:gd name="T59" fmla="*/ 0 h 269"/>
                <a:gd name="T60" fmla="*/ 0 w 1317"/>
                <a:gd name="T61" fmla="*/ 0 h 269"/>
                <a:gd name="T62" fmla="*/ 0 w 1317"/>
                <a:gd name="T63" fmla="*/ 0 h 269"/>
                <a:gd name="T64" fmla="*/ 0 w 1317"/>
                <a:gd name="T65" fmla="*/ 0 h 269"/>
                <a:gd name="T66" fmla="*/ 0 w 1317"/>
                <a:gd name="T67" fmla="*/ 0 h 269"/>
                <a:gd name="T68" fmla="*/ 0 w 1317"/>
                <a:gd name="T69" fmla="*/ 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7"/>
                <a:gd name="T106" fmla="*/ 0 h 269"/>
                <a:gd name="T107" fmla="*/ 1317 w 1317"/>
                <a:gd name="T108" fmla="*/ 269 h 26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7" h="269">
                  <a:moveTo>
                    <a:pt x="114" y="0"/>
                  </a:moveTo>
                  <a:lnTo>
                    <a:pt x="1198" y="41"/>
                  </a:lnTo>
                  <a:lnTo>
                    <a:pt x="1226" y="45"/>
                  </a:lnTo>
                  <a:lnTo>
                    <a:pt x="1249" y="52"/>
                  </a:lnTo>
                  <a:lnTo>
                    <a:pt x="1269" y="65"/>
                  </a:lnTo>
                  <a:lnTo>
                    <a:pt x="1286" y="80"/>
                  </a:lnTo>
                  <a:lnTo>
                    <a:pt x="1300" y="98"/>
                  </a:lnTo>
                  <a:lnTo>
                    <a:pt x="1309" y="118"/>
                  </a:lnTo>
                  <a:lnTo>
                    <a:pt x="1315" y="138"/>
                  </a:lnTo>
                  <a:lnTo>
                    <a:pt x="1317" y="160"/>
                  </a:lnTo>
                  <a:lnTo>
                    <a:pt x="1316" y="182"/>
                  </a:lnTo>
                  <a:lnTo>
                    <a:pt x="1311" y="202"/>
                  </a:lnTo>
                  <a:lnTo>
                    <a:pt x="1302" y="221"/>
                  </a:lnTo>
                  <a:lnTo>
                    <a:pt x="1290" y="238"/>
                  </a:lnTo>
                  <a:lnTo>
                    <a:pt x="1273" y="251"/>
                  </a:lnTo>
                  <a:lnTo>
                    <a:pt x="1254" y="262"/>
                  </a:lnTo>
                  <a:lnTo>
                    <a:pt x="1231" y="268"/>
                  </a:lnTo>
                  <a:lnTo>
                    <a:pt x="1203" y="269"/>
                  </a:lnTo>
                  <a:lnTo>
                    <a:pt x="119" y="226"/>
                  </a:lnTo>
                  <a:lnTo>
                    <a:pt x="91" y="223"/>
                  </a:lnTo>
                  <a:lnTo>
                    <a:pt x="68" y="215"/>
                  </a:lnTo>
                  <a:lnTo>
                    <a:pt x="48" y="204"/>
                  </a:lnTo>
                  <a:lnTo>
                    <a:pt x="30" y="188"/>
                  </a:lnTo>
                  <a:lnTo>
                    <a:pt x="17" y="170"/>
                  </a:lnTo>
                  <a:lnTo>
                    <a:pt x="8" y="151"/>
                  </a:lnTo>
                  <a:lnTo>
                    <a:pt x="2" y="130"/>
                  </a:lnTo>
                  <a:lnTo>
                    <a:pt x="0" y="108"/>
                  </a:lnTo>
                  <a:lnTo>
                    <a:pt x="1" y="88"/>
                  </a:lnTo>
                  <a:lnTo>
                    <a:pt x="6" y="67"/>
                  </a:lnTo>
                  <a:lnTo>
                    <a:pt x="15" y="48"/>
                  </a:lnTo>
                  <a:lnTo>
                    <a:pt x="27" y="32"/>
                  </a:lnTo>
                  <a:lnTo>
                    <a:pt x="43" y="17"/>
                  </a:lnTo>
                  <a:lnTo>
                    <a:pt x="63" y="7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19" name="Freeform 76"/>
            <p:cNvSpPr>
              <a:spLocks/>
            </p:cNvSpPr>
            <p:nvPr/>
          </p:nvSpPr>
          <p:spPr bwMode="auto">
            <a:xfrm>
              <a:off x="3677" y="2411"/>
              <a:ext cx="132" cy="22"/>
            </a:xfrm>
            <a:custGeom>
              <a:avLst/>
              <a:gdLst>
                <a:gd name="T0" fmla="*/ 0 w 1317"/>
                <a:gd name="T1" fmla="*/ 0 h 271"/>
                <a:gd name="T2" fmla="*/ 0 w 1317"/>
                <a:gd name="T3" fmla="*/ 0 h 271"/>
                <a:gd name="T4" fmla="*/ 0 w 1317"/>
                <a:gd name="T5" fmla="*/ 0 h 271"/>
                <a:gd name="T6" fmla="*/ 0 w 1317"/>
                <a:gd name="T7" fmla="*/ 0 h 271"/>
                <a:gd name="T8" fmla="*/ 0 w 1317"/>
                <a:gd name="T9" fmla="*/ 0 h 271"/>
                <a:gd name="T10" fmla="*/ 0 w 1317"/>
                <a:gd name="T11" fmla="*/ 0 h 271"/>
                <a:gd name="T12" fmla="*/ 0 w 1317"/>
                <a:gd name="T13" fmla="*/ 0 h 271"/>
                <a:gd name="T14" fmla="*/ 0 w 1317"/>
                <a:gd name="T15" fmla="*/ 0 h 271"/>
                <a:gd name="T16" fmla="*/ 0 w 1317"/>
                <a:gd name="T17" fmla="*/ 0 h 271"/>
                <a:gd name="T18" fmla="*/ 0 w 1317"/>
                <a:gd name="T19" fmla="*/ 0 h 271"/>
                <a:gd name="T20" fmla="*/ 0 w 1317"/>
                <a:gd name="T21" fmla="*/ 0 h 271"/>
                <a:gd name="T22" fmla="*/ 0 w 1317"/>
                <a:gd name="T23" fmla="*/ 0 h 271"/>
                <a:gd name="T24" fmla="*/ 0 w 1317"/>
                <a:gd name="T25" fmla="*/ 0 h 271"/>
                <a:gd name="T26" fmla="*/ 0 w 1317"/>
                <a:gd name="T27" fmla="*/ 0 h 271"/>
                <a:gd name="T28" fmla="*/ 0 w 1317"/>
                <a:gd name="T29" fmla="*/ 0 h 271"/>
                <a:gd name="T30" fmla="*/ 0 w 1317"/>
                <a:gd name="T31" fmla="*/ 0 h 271"/>
                <a:gd name="T32" fmla="*/ 0 w 1317"/>
                <a:gd name="T33" fmla="*/ 0 h 271"/>
                <a:gd name="T34" fmla="*/ 0 w 1317"/>
                <a:gd name="T35" fmla="*/ 0 h 271"/>
                <a:gd name="T36" fmla="*/ 0 w 1317"/>
                <a:gd name="T37" fmla="*/ 0 h 271"/>
                <a:gd name="T38" fmla="*/ 0 w 1317"/>
                <a:gd name="T39" fmla="*/ 0 h 271"/>
                <a:gd name="T40" fmla="*/ 0 w 1317"/>
                <a:gd name="T41" fmla="*/ 0 h 271"/>
                <a:gd name="T42" fmla="*/ 0 w 1317"/>
                <a:gd name="T43" fmla="*/ 0 h 271"/>
                <a:gd name="T44" fmla="*/ 0 w 1317"/>
                <a:gd name="T45" fmla="*/ 0 h 271"/>
                <a:gd name="T46" fmla="*/ 0 w 1317"/>
                <a:gd name="T47" fmla="*/ 0 h 271"/>
                <a:gd name="T48" fmla="*/ 0 w 1317"/>
                <a:gd name="T49" fmla="*/ 0 h 271"/>
                <a:gd name="T50" fmla="*/ 0 w 1317"/>
                <a:gd name="T51" fmla="*/ 0 h 271"/>
                <a:gd name="T52" fmla="*/ 0 w 1317"/>
                <a:gd name="T53" fmla="*/ 0 h 271"/>
                <a:gd name="T54" fmla="*/ 0 w 1317"/>
                <a:gd name="T55" fmla="*/ 0 h 271"/>
                <a:gd name="T56" fmla="*/ 0 w 1317"/>
                <a:gd name="T57" fmla="*/ 0 h 271"/>
                <a:gd name="T58" fmla="*/ 0 w 1317"/>
                <a:gd name="T59" fmla="*/ 0 h 271"/>
                <a:gd name="T60" fmla="*/ 0 w 1317"/>
                <a:gd name="T61" fmla="*/ 0 h 271"/>
                <a:gd name="T62" fmla="*/ 0 w 1317"/>
                <a:gd name="T63" fmla="*/ 0 h 271"/>
                <a:gd name="T64" fmla="*/ 0 w 1317"/>
                <a:gd name="T65" fmla="*/ 0 h 271"/>
                <a:gd name="T66" fmla="*/ 0 w 1317"/>
                <a:gd name="T67" fmla="*/ 0 h 271"/>
                <a:gd name="T68" fmla="*/ 0 w 1317"/>
                <a:gd name="T69" fmla="*/ 0 h 27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7"/>
                <a:gd name="T106" fmla="*/ 0 h 271"/>
                <a:gd name="T107" fmla="*/ 1317 w 1317"/>
                <a:gd name="T108" fmla="*/ 271 h 27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7" h="271">
                  <a:moveTo>
                    <a:pt x="114" y="0"/>
                  </a:moveTo>
                  <a:lnTo>
                    <a:pt x="1198" y="43"/>
                  </a:lnTo>
                  <a:lnTo>
                    <a:pt x="1225" y="46"/>
                  </a:lnTo>
                  <a:lnTo>
                    <a:pt x="1250" y="54"/>
                  </a:lnTo>
                  <a:lnTo>
                    <a:pt x="1270" y="67"/>
                  </a:lnTo>
                  <a:lnTo>
                    <a:pt x="1286" y="82"/>
                  </a:lnTo>
                  <a:lnTo>
                    <a:pt x="1300" y="100"/>
                  </a:lnTo>
                  <a:lnTo>
                    <a:pt x="1310" y="119"/>
                  </a:lnTo>
                  <a:lnTo>
                    <a:pt x="1315" y="140"/>
                  </a:lnTo>
                  <a:lnTo>
                    <a:pt x="1317" y="162"/>
                  </a:lnTo>
                  <a:lnTo>
                    <a:pt x="1316" y="183"/>
                  </a:lnTo>
                  <a:lnTo>
                    <a:pt x="1312" y="203"/>
                  </a:lnTo>
                  <a:lnTo>
                    <a:pt x="1304" y="222"/>
                  </a:lnTo>
                  <a:lnTo>
                    <a:pt x="1291" y="238"/>
                  </a:lnTo>
                  <a:lnTo>
                    <a:pt x="1275" y="252"/>
                  </a:lnTo>
                  <a:lnTo>
                    <a:pt x="1255" y="262"/>
                  </a:lnTo>
                  <a:lnTo>
                    <a:pt x="1232" y="268"/>
                  </a:lnTo>
                  <a:lnTo>
                    <a:pt x="1203" y="271"/>
                  </a:lnTo>
                  <a:lnTo>
                    <a:pt x="122" y="228"/>
                  </a:lnTo>
                  <a:lnTo>
                    <a:pt x="93" y="224"/>
                  </a:lnTo>
                  <a:lnTo>
                    <a:pt x="69" y="216"/>
                  </a:lnTo>
                  <a:lnTo>
                    <a:pt x="48" y="203"/>
                  </a:lnTo>
                  <a:lnTo>
                    <a:pt x="32" y="188"/>
                  </a:lnTo>
                  <a:lnTo>
                    <a:pt x="18" y="170"/>
                  </a:lnTo>
                  <a:lnTo>
                    <a:pt x="9" y="150"/>
                  </a:lnTo>
                  <a:lnTo>
                    <a:pt x="3" y="131"/>
                  </a:lnTo>
                  <a:lnTo>
                    <a:pt x="0" y="109"/>
                  </a:lnTo>
                  <a:lnTo>
                    <a:pt x="2" y="88"/>
                  </a:lnTo>
                  <a:lnTo>
                    <a:pt x="7" y="68"/>
                  </a:lnTo>
                  <a:lnTo>
                    <a:pt x="15" y="49"/>
                  </a:lnTo>
                  <a:lnTo>
                    <a:pt x="28" y="32"/>
                  </a:lnTo>
                  <a:lnTo>
                    <a:pt x="43" y="18"/>
                  </a:lnTo>
                  <a:lnTo>
                    <a:pt x="63" y="8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20" name="Freeform 77"/>
            <p:cNvSpPr>
              <a:spLocks/>
            </p:cNvSpPr>
            <p:nvPr/>
          </p:nvSpPr>
          <p:spPr bwMode="auto">
            <a:xfrm>
              <a:off x="3678" y="2412"/>
              <a:ext cx="131" cy="21"/>
            </a:xfrm>
            <a:custGeom>
              <a:avLst/>
              <a:gdLst>
                <a:gd name="T0" fmla="*/ 0 w 1308"/>
                <a:gd name="T1" fmla="*/ 0 h 260"/>
                <a:gd name="T2" fmla="*/ 0 w 1308"/>
                <a:gd name="T3" fmla="*/ 0 h 260"/>
                <a:gd name="T4" fmla="*/ 0 w 1308"/>
                <a:gd name="T5" fmla="*/ 0 h 260"/>
                <a:gd name="T6" fmla="*/ 0 w 1308"/>
                <a:gd name="T7" fmla="*/ 0 h 260"/>
                <a:gd name="T8" fmla="*/ 0 w 1308"/>
                <a:gd name="T9" fmla="*/ 0 h 260"/>
                <a:gd name="T10" fmla="*/ 0 w 1308"/>
                <a:gd name="T11" fmla="*/ 0 h 260"/>
                <a:gd name="T12" fmla="*/ 0 w 1308"/>
                <a:gd name="T13" fmla="*/ 0 h 260"/>
                <a:gd name="T14" fmla="*/ 0 w 1308"/>
                <a:gd name="T15" fmla="*/ 0 h 260"/>
                <a:gd name="T16" fmla="*/ 0 w 1308"/>
                <a:gd name="T17" fmla="*/ 0 h 260"/>
                <a:gd name="T18" fmla="*/ 0 w 1308"/>
                <a:gd name="T19" fmla="*/ 0 h 260"/>
                <a:gd name="T20" fmla="*/ 0 w 1308"/>
                <a:gd name="T21" fmla="*/ 0 h 260"/>
                <a:gd name="T22" fmla="*/ 0 w 1308"/>
                <a:gd name="T23" fmla="*/ 0 h 260"/>
                <a:gd name="T24" fmla="*/ 0 w 1308"/>
                <a:gd name="T25" fmla="*/ 0 h 260"/>
                <a:gd name="T26" fmla="*/ 0 w 1308"/>
                <a:gd name="T27" fmla="*/ 0 h 260"/>
                <a:gd name="T28" fmla="*/ 0 w 1308"/>
                <a:gd name="T29" fmla="*/ 0 h 260"/>
                <a:gd name="T30" fmla="*/ 0 w 1308"/>
                <a:gd name="T31" fmla="*/ 0 h 260"/>
                <a:gd name="T32" fmla="*/ 0 w 1308"/>
                <a:gd name="T33" fmla="*/ 0 h 260"/>
                <a:gd name="T34" fmla="*/ 0 w 1308"/>
                <a:gd name="T35" fmla="*/ 0 h 260"/>
                <a:gd name="T36" fmla="*/ 0 w 1308"/>
                <a:gd name="T37" fmla="*/ 0 h 260"/>
                <a:gd name="T38" fmla="*/ 0 w 1308"/>
                <a:gd name="T39" fmla="*/ 0 h 260"/>
                <a:gd name="T40" fmla="*/ 0 w 1308"/>
                <a:gd name="T41" fmla="*/ 0 h 260"/>
                <a:gd name="T42" fmla="*/ 0 w 1308"/>
                <a:gd name="T43" fmla="*/ 0 h 260"/>
                <a:gd name="T44" fmla="*/ 0 w 1308"/>
                <a:gd name="T45" fmla="*/ 0 h 260"/>
                <a:gd name="T46" fmla="*/ 0 w 1308"/>
                <a:gd name="T47" fmla="*/ 0 h 260"/>
                <a:gd name="T48" fmla="*/ 0 w 1308"/>
                <a:gd name="T49" fmla="*/ 0 h 260"/>
                <a:gd name="T50" fmla="*/ 0 w 1308"/>
                <a:gd name="T51" fmla="*/ 0 h 260"/>
                <a:gd name="T52" fmla="*/ 0 w 1308"/>
                <a:gd name="T53" fmla="*/ 0 h 260"/>
                <a:gd name="T54" fmla="*/ 0 w 1308"/>
                <a:gd name="T55" fmla="*/ 0 h 260"/>
                <a:gd name="T56" fmla="*/ 0 w 1308"/>
                <a:gd name="T57" fmla="*/ 0 h 260"/>
                <a:gd name="T58" fmla="*/ 0 w 1308"/>
                <a:gd name="T59" fmla="*/ 0 h 260"/>
                <a:gd name="T60" fmla="*/ 0 w 1308"/>
                <a:gd name="T61" fmla="*/ 0 h 260"/>
                <a:gd name="T62" fmla="*/ 0 w 1308"/>
                <a:gd name="T63" fmla="*/ 0 h 260"/>
                <a:gd name="T64" fmla="*/ 0 w 1308"/>
                <a:gd name="T65" fmla="*/ 0 h 260"/>
                <a:gd name="T66" fmla="*/ 0 w 1308"/>
                <a:gd name="T67" fmla="*/ 0 h 260"/>
                <a:gd name="T68" fmla="*/ 0 w 1308"/>
                <a:gd name="T69" fmla="*/ 0 h 260"/>
                <a:gd name="T70" fmla="*/ 0 w 1308"/>
                <a:gd name="T71" fmla="*/ 0 h 260"/>
                <a:gd name="T72" fmla="*/ 0 w 1308"/>
                <a:gd name="T73" fmla="*/ 0 h 260"/>
                <a:gd name="T74" fmla="*/ 0 w 1308"/>
                <a:gd name="T75" fmla="*/ 0 h 260"/>
                <a:gd name="T76" fmla="*/ 0 w 1308"/>
                <a:gd name="T77" fmla="*/ 0 h 260"/>
                <a:gd name="T78" fmla="*/ 0 w 1308"/>
                <a:gd name="T79" fmla="*/ 0 h 260"/>
                <a:gd name="T80" fmla="*/ 0 w 1308"/>
                <a:gd name="T81" fmla="*/ 0 h 260"/>
                <a:gd name="T82" fmla="*/ 0 w 1308"/>
                <a:gd name="T83" fmla="*/ 0 h 260"/>
                <a:gd name="T84" fmla="*/ 0 w 1308"/>
                <a:gd name="T85" fmla="*/ 0 h 260"/>
                <a:gd name="T86" fmla="*/ 0 w 1308"/>
                <a:gd name="T87" fmla="*/ 0 h 260"/>
                <a:gd name="T88" fmla="*/ 0 w 1308"/>
                <a:gd name="T89" fmla="*/ 0 h 260"/>
                <a:gd name="T90" fmla="*/ 0 w 1308"/>
                <a:gd name="T91" fmla="*/ 0 h 260"/>
                <a:gd name="T92" fmla="*/ 0 w 1308"/>
                <a:gd name="T93" fmla="*/ 0 h 260"/>
                <a:gd name="T94" fmla="*/ 0 w 1308"/>
                <a:gd name="T95" fmla="*/ 0 h 26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08"/>
                <a:gd name="T145" fmla="*/ 0 h 260"/>
                <a:gd name="T146" fmla="*/ 1308 w 1308"/>
                <a:gd name="T147" fmla="*/ 260 h 26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08" h="260">
                  <a:moveTo>
                    <a:pt x="110" y="0"/>
                  </a:moveTo>
                  <a:lnTo>
                    <a:pt x="142" y="1"/>
                  </a:lnTo>
                  <a:lnTo>
                    <a:pt x="173" y="2"/>
                  </a:lnTo>
                  <a:lnTo>
                    <a:pt x="200" y="3"/>
                  </a:lnTo>
                  <a:lnTo>
                    <a:pt x="225" y="4"/>
                  </a:lnTo>
                  <a:lnTo>
                    <a:pt x="249" y="5"/>
                  </a:lnTo>
                  <a:lnTo>
                    <a:pt x="271" y="5"/>
                  </a:lnTo>
                  <a:lnTo>
                    <a:pt x="293" y="6"/>
                  </a:lnTo>
                  <a:lnTo>
                    <a:pt x="313" y="7"/>
                  </a:lnTo>
                  <a:lnTo>
                    <a:pt x="332" y="7"/>
                  </a:lnTo>
                  <a:lnTo>
                    <a:pt x="351" y="8"/>
                  </a:lnTo>
                  <a:lnTo>
                    <a:pt x="370" y="9"/>
                  </a:lnTo>
                  <a:lnTo>
                    <a:pt x="389" y="9"/>
                  </a:lnTo>
                  <a:lnTo>
                    <a:pt x="408" y="10"/>
                  </a:lnTo>
                  <a:lnTo>
                    <a:pt x="428" y="11"/>
                  </a:lnTo>
                  <a:lnTo>
                    <a:pt x="449" y="11"/>
                  </a:lnTo>
                  <a:lnTo>
                    <a:pt x="470" y="12"/>
                  </a:lnTo>
                  <a:lnTo>
                    <a:pt x="494" y="13"/>
                  </a:lnTo>
                  <a:lnTo>
                    <a:pt x="519" y="14"/>
                  </a:lnTo>
                  <a:lnTo>
                    <a:pt x="546" y="15"/>
                  </a:lnTo>
                  <a:lnTo>
                    <a:pt x="575" y="16"/>
                  </a:lnTo>
                  <a:lnTo>
                    <a:pt x="607" y="17"/>
                  </a:lnTo>
                  <a:lnTo>
                    <a:pt x="640" y="19"/>
                  </a:lnTo>
                  <a:lnTo>
                    <a:pt x="678" y="20"/>
                  </a:lnTo>
                  <a:lnTo>
                    <a:pt x="718" y="23"/>
                  </a:lnTo>
                  <a:lnTo>
                    <a:pt x="762" y="25"/>
                  </a:lnTo>
                  <a:lnTo>
                    <a:pt x="810" y="27"/>
                  </a:lnTo>
                  <a:lnTo>
                    <a:pt x="861" y="29"/>
                  </a:lnTo>
                  <a:lnTo>
                    <a:pt x="918" y="31"/>
                  </a:lnTo>
                  <a:lnTo>
                    <a:pt x="979" y="33"/>
                  </a:lnTo>
                  <a:lnTo>
                    <a:pt x="1044" y="36"/>
                  </a:lnTo>
                  <a:lnTo>
                    <a:pt x="1115" y="39"/>
                  </a:lnTo>
                  <a:lnTo>
                    <a:pt x="1191" y="42"/>
                  </a:lnTo>
                  <a:lnTo>
                    <a:pt x="1219" y="45"/>
                  </a:lnTo>
                  <a:lnTo>
                    <a:pt x="1243" y="54"/>
                  </a:lnTo>
                  <a:lnTo>
                    <a:pt x="1262" y="65"/>
                  </a:lnTo>
                  <a:lnTo>
                    <a:pt x="1278" y="79"/>
                  </a:lnTo>
                  <a:lnTo>
                    <a:pt x="1291" y="96"/>
                  </a:lnTo>
                  <a:lnTo>
                    <a:pt x="1300" y="115"/>
                  </a:lnTo>
                  <a:lnTo>
                    <a:pt x="1305" y="134"/>
                  </a:lnTo>
                  <a:lnTo>
                    <a:pt x="1308" y="155"/>
                  </a:lnTo>
                  <a:lnTo>
                    <a:pt x="1307" y="176"/>
                  </a:lnTo>
                  <a:lnTo>
                    <a:pt x="1302" y="195"/>
                  </a:lnTo>
                  <a:lnTo>
                    <a:pt x="1294" y="214"/>
                  </a:lnTo>
                  <a:lnTo>
                    <a:pt x="1281" y="230"/>
                  </a:lnTo>
                  <a:lnTo>
                    <a:pt x="1265" y="242"/>
                  </a:lnTo>
                  <a:lnTo>
                    <a:pt x="1246" y="252"/>
                  </a:lnTo>
                  <a:lnTo>
                    <a:pt x="1222" y="257"/>
                  </a:lnTo>
                  <a:lnTo>
                    <a:pt x="1196" y="260"/>
                  </a:lnTo>
                  <a:lnTo>
                    <a:pt x="1164" y="259"/>
                  </a:lnTo>
                  <a:lnTo>
                    <a:pt x="1133" y="256"/>
                  </a:lnTo>
                  <a:lnTo>
                    <a:pt x="1106" y="255"/>
                  </a:lnTo>
                  <a:lnTo>
                    <a:pt x="1080" y="254"/>
                  </a:lnTo>
                  <a:lnTo>
                    <a:pt x="1056" y="253"/>
                  </a:lnTo>
                  <a:lnTo>
                    <a:pt x="1033" y="252"/>
                  </a:lnTo>
                  <a:lnTo>
                    <a:pt x="1013" y="251"/>
                  </a:lnTo>
                  <a:lnTo>
                    <a:pt x="993" y="250"/>
                  </a:lnTo>
                  <a:lnTo>
                    <a:pt x="973" y="250"/>
                  </a:lnTo>
                  <a:lnTo>
                    <a:pt x="954" y="249"/>
                  </a:lnTo>
                  <a:lnTo>
                    <a:pt x="935" y="248"/>
                  </a:lnTo>
                  <a:lnTo>
                    <a:pt x="917" y="247"/>
                  </a:lnTo>
                  <a:lnTo>
                    <a:pt x="897" y="246"/>
                  </a:lnTo>
                  <a:lnTo>
                    <a:pt x="877" y="245"/>
                  </a:lnTo>
                  <a:lnTo>
                    <a:pt x="857" y="245"/>
                  </a:lnTo>
                  <a:lnTo>
                    <a:pt x="836" y="244"/>
                  </a:lnTo>
                  <a:lnTo>
                    <a:pt x="813" y="243"/>
                  </a:lnTo>
                  <a:lnTo>
                    <a:pt x="787" y="242"/>
                  </a:lnTo>
                  <a:lnTo>
                    <a:pt x="761" y="241"/>
                  </a:lnTo>
                  <a:lnTo>
                    <a:pt x="732" y="240"/>
                  </a:lnTo>
                  <a:lnTo>
                    <a:pt x="700" y="239"/>
                  </a:lnTo>
                  <a:lnTo>
                    <a:pt x="666" y="237"/>
                  </a:lnTo>
                  <a:lnTo>
                    <a:pt x="629" y="236"/>
                  </a:lnTo>
                  <a:lnTo>
                    <a:pt x="588" y="235"/>
                  </a:lnTo>
                  <a:lnTo>
                    <a:pt x="544" y="233"/>
                  </a:lnTo>
                  <a:lnTo>
                    <a:pt x="496" y="231"/>
                  </a:lnTo>
                  <a:lnTo>
                    <a:pt x="444" y="228"/>
                  </a:lnTo>
                  <a:lnTo>
                    <a:pt x="388" y="226"/>
                  </a:lnTo>
                  <a:lnTo>
                    <a:pt x="327" y="224"/>
                  </a:lnTo>
                  <a:lnTo>
                    <a:pt x="261" y="222"/>
                  </a:lnTo>
                  <a:lnTo>
                    <a:pt x="191" y="220"/>
                  </a:lnTo>
                  <a:lnTo>
                    <a:pt x="115" y="217"/>
                  </a:lnTo>
                  <a:lnTo>
                    <a:pt x="88" y="214"/>
                  </a:lnTo>
                  <a:lnTo>
                    <a:pt x="66" y="206"/>
                  </a:lnTo>
                  <a:lnTo>
                    <a:pt x="47" y="194"/>
                  </a:lnTo>
                  <a:lnTo>
                    <a:pt x="30" y="180"/>
                  </a:lnTo>
                  <a:lnTo>
                    <a:pt x="17" y="162"/>
                  </a:lnTo>
                  <a:lnTo>
                    <a:pt x="8" y="143"/>
                  </a:lnTo>
                  <a:lnTo>
                    <a:pt x="2" y="123"/>
                  </a:lnTo>
                  <a:lnTo>
                    <a:pt x="0" y="101"/>
                  </a:lnTo>
                  <a:lnTo>
                    <a:pt x="1" y="82"/>
                  </a:lnTo>
                  <a:lnTo>
                    <a:pt x="6" y="63"/>
                  </a:lnTo>
                  <a:lnTo>
                    <a:pt x="14" y="45"/>
                  </a:lnTo>
                  <a:lnTo>
                    <a:pt x="26" y="30"/>
                  </a:lnTo>
                  <a:lnTo>
                    <a:pt x="42" y="17"/>
                  </a:lnTo>
                  <a:lnTo>
                    <a:pt x="61" y="7"/>
                  </a:lnTo>
                  <a:lnTo>
                    <a:pt x="84" y="2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21" name="Freeform 78"/>
            <p:cNvSpPr>
              <a:spLocks/>
            </p:cNvSpPr>
            <p:nvPr/>
          </p:nvSpPr>
          <p:spPr bwMode="auto">
            <a:xfrm>
              <a:off x="3678" y="2413"/>
              <a:ext cx="130" cy="20"/>
            </a:xfrm>
            <a:custGeom>
              <a:avLst/>
              <a:gdLst>
                <a:gd name="T0" fmla="*/ 0 w 1298"/>
                <a:gd name="T1" fmla="*/ 0 h 248"/>
                <a:gd name="T2" fmla="*/ 0 w 1298"/>
                <a:gd name="T3" fmla="*/ 0 h 248"/>
                <a:gd name="T4" fmla="*/ 0 w 1298"/>
                <a:gd name="T5" fmla="*/ 0 h 248"/>
                <a:gd name="T6" fmla="*/ 0 w 1298"/>
                <a:gd name="T7" fmla="*/ 0 h 248"/>
                <a:gd name="T8" fmla="*/ 0 w 1298"/>
                <a:gd name="T9" fmla="*/ 0 h 248"/>
                <a:gd name="T10" fmla="*/ 0 w 1298"/>
                <a:gd name="T11" fmla="*/ 0 h 248"/>
                <a:gd name="T12" fmla="*/ 0 w 1298"/>
                <a:gd name="T13" fmla="*/ 0 h 248"/>
                <a:gd name="T14" fmla="*/ 0 w 1298"/>
                <a:gd name="T15" fmla="*/ 0 h 248"/>
                <a:gd name="T16" fmla="*/ 0 w 1298"/>
                <a:gd name="T17" fmla="*/ 0 h 248"/>
                <a:gd name="T18" fmla="*/ 0 w 1298"/>
                <a:gd name="T19" fmla="*/ 0 h 248"/>
                <a:gd name="T20" fmla="*/ 0 w 1298"/>
                <a:gd name="T21" fmla="*/ 0 h 248"/>
                <a:gd name="T22" fmla="*/ 0 w 1298"/>
                <a:gd name="T23" fmla="*/ 0 h 248"/>
                <a:gd name="T24" fmla="*/ 0 w 1298"/>
                <a:gd name="T25" fmla="*/ 0 h 248"/>
                <a:gd name="T26" fmla="*/ 0 w 1298"/>
                <a:gd name="T27" fmla="*/ 0 h 248"/>
                <a:gd name="T28" fmla="*/ 0 w 1298"/>
                <a:gd name="T29" fmla="*/ 0 h 248"/>
                <a:gd name="T30" fmla="*/ 0 w 1298"/>
                <a:gd name="T31" fmla="*/ 0 h 248"/>
                <a:gd name="T32" fmla="*/ 0 w 1298"/>
                <a:gd name="T33" fmla="*/ 0 h 248"/>
                <a:gd name="T34" fmla="*/ 0 w 1298"/>
                <a:gd name="T35" fmla="*/ 0 h 248"/>
                <a:gd name="T36" fmla="*/ 0 w 1298"/>
                <a:gd name="T37" fmla="*/ 0 h 248"/>
                <a:gd name="T38" fmla="*/ 0 w 1298"/>
                <a:gd name="T39" fmla="*/ 0 h 248"/>
                <a:gd name="T40" fmla="*/ 0 w 1298"/>
                <a:gd name="T41" fmla="*/ 0 h 248"/>
                <a:gd name="T42" fmla="*/ 0 w 1298"/>
                <a:gd name="T43" fmla="*/ 0 h 248"/>
                <a:gd name="T44" fmla="*/ 0 w 1298"/>
                <a:gd name="T45" fmla="*/ 0 h 248"/>
                <a:gd name="T46" fmla="*/ 0 w 1298"/>
                <a:gd name="T47" fmla="*/ 0 h 248"/>
                <a:gd name="T48" fmla="*/ 0 w 1298"/>
                <a:gd name="T49" fmla="*/ 0 h 248"/>
                <a:gd name="T50" fmla="*/ 0 w 1298"/>
                <a:gd name="T51" fmla="*/ 0 h 248"/>
                <a:gd name="T52" fmla="*/ 0 w 1298"/>
                <a:gd name="T53" fmla="*/ 0 h 248"/>
                <a:gd name="T54" fmla="*/ 0 w 1298"/>
                <a:gd name="T55" fmla="*/ 0 h 248"/>
                <a:gd name="T56" fmla="*/ 0 w 1298"/>
                <a:gd name="T57" fmla="*/ 0 h 248"/>
                <a:gd name="T58" fmla="*/ 0 w 1298"/>
                <a:gd name="T59" fmla="*/ 0 h 248"/>
                <a:gd name="T60" fmla="*/ 0 w 1298"/>
                <a:gd name="T61" fmla="*/ 0 h 248"/>
                <a:gd name="T62" fmla="*/ 0 w 1298"/>
                <a:gd name="T63" fmla="*/ 0 h 248"/>
                <a:gd name="T64" fmla="*/ 0 w 1298"/>
                <a:gd name="T65" fmla="*/ 0 h 248"/>
                <a:gd name="T66" fmla="*/ 0 w 1298"/>
                <a:gd name="T67" fmla="*/ 0 h 248"/>
                <a:gd name="T68" fmla="*/ 0 w 1298"/>
                <a:gd name="T69" fmla="*/ 0 h 248"/>
                <a:gd name="T70" fmla="*/ 0 w 1298"/>
                <a:gd name="T71" fmla="*/ 0 h 248"/>
                <a:gd name="T72" fmla="*/ 0 w 1298"/>
                <a:gd name="T73" fmla="*/ 0 h 248"/>
                <a:gd name="T74" fmla="*/ 0 w 1298"/>
                <a:gd name="T75" fmla="*/ 0 h 248"/>
                <a:gd name="T76" fmla="*/ 0 w 1298"/>
                <a:gd name="T77" fmla="*/ 0 h 248"/>
                <a:gd name="T78" fmla="*/ 0 w 1298"/>
                <a:gd name="T79" fmla="*/ 0 h 248"/>
                <a:gd name="T80" fmla="*/ 0 w 1298"/>
                <a:gd name="T81" fmla="*/ 0 h 248"/>
                <a:gd name="T82" fmla="*/ 0 w 1298"/>
                <a:gd name="T83" fmla="*/ 0 h 248"/>
                <a:gd name="T84" fmla="*/ 0 w 1298"/>
                <a:gd name="T85" fmla="*/ 0 h 248"/>
                <a:gd name="T86" fmla="*/ 0 w 1298"/>
                <a:gd name="T87" fmla="*/ 0 h 248"/>
                <a:gd name="T88" fmla="*/ 0 w 1298"/>
                <a:gd name="T89" fmla="*/ 0 h 248"/>
                <a:gd name="T90" fmla="*/ 0 w 1298"/>
                <a:gd name="T91" fmla="*/ 0 h 248"/>
                <a:gd name="T92" fmla="*/ 0 w 1298"/>
                <a:gd name="T93" fmla="*/ 0 h 248"/>
                <a:gd name="T94" fmla="*/ 0 w 1298"/>
                <a:gd name="T95" fmla="*/ 0 h 24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98"/>
                <a:gd name="T145" fmla="*/ 0 h 248"/>
                <a:gd name="T146" fmla="*/ 1298 w 1298"/>
                <a:gd name="T147" fmla="*/ 248 h 24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98" h="248">
                  <a:moveTo>
                    <a:pt x="105" y="0"/>
                  </a:moveTo>
                  <a:lnTo>
                    <a:pt x="137" y="1"/>
                  </a:lnTo>
                  <a:lnTo>
                    <a:pt x="168" y="2"/>
                  </a:lnTo>
                  <a:lnTo>
                    <a:pt x="195" y="3"/>
                  </a:lnTo>
                  <a:lnTo>
                    <a:pt x="220" y="4"/>
                  </a:lnTo>
                  <a:lnTo>
                    <a:pt x="244" y="5"/>
                  </a:lnTo>
                  <a:lnTo>
                    <a:pt x="266" y="5"/>
                  </a:lnTo>
                  <a:lnTo>
                    <a:pt x="288" y="6"/>
                  </a:lnTo>
                  <a:lnTo>
                    <a:pt x="308" y="7"/>
                  </a:lnTo>
                  <a:lnTo>
                    <a:pt x="327" y="7"/>
                  </a:lnTo>
                  <a:lnTo>
                    <a:pt x="346" y="8"/>
                  </a:lnTo>
                  <a:lnTo>
                    <a:pt x="365" y="9"/>
                  </a:lnTo>
                  <a:lnTo>
                    <a:pt x="384" y="9"/>
                  </a:lnTo>
                  <a:lnTo>
                    <a:pt x="403" y="11"/>
                  </a:lnTo>
                  <a:lnTo>
                    <a:pt x="423" y="12"/>
                  </a:lnTo>
                  <a:lnTo>
                    <a:pt x="444" y="12"/>
                  </a:lnTo>
                  <a:lnTo>
                    <a:pt x="465" y="13"/>
                  </a:lnTo>
                  <a:lnTo>
                    <a:pt x="489" y="14"/>
                  </a:lnTo>
                  <a:lnTo>
                    <a:pt x="514" y="15"/>
                  </a:lnTo>
                  <a:lnTo>
                    <a:pt x="541" y="16"/>
                  </a:lnTo>
                  <a:lnTo>
                    <a:pt x="570" y="17"/>
                  </a:lnTo>
                  <a:lnTo>
                    <a:pt x="602" y="18"/>
                  </a:lnTo>
                  <a:lnTo>
                    <a:pt x="635" y="20"/>
                  </a:lnTo>
                  <a:lnTo>
                    <a:pt x="673" y="21"/>
                  </a:lnTo>
                  <a:lnTo>
                    <a:pt x="713" y="23"/>
                  </a:lnTo>
                  <a:lnTo>
                    <a:pt x="757" y="24"/>
                  </a:lnTo>
                  <a:lnTo>
                    <a:pt x="805" y="26"/>
                  </a:lnTo>
                  <a:lnTo>
                    <a:pt x="856" y="28"/>
                  </a:lnTo>
                  <a:lnTo>
                    <a:pt x="913" y="30"/>
                  </a:lnTo>
                  <a:lnTo>
                    <a:pt x="974" y="33"/>
                  </a:lnTo>
                  <a:lnTo>
                    <a:pt x="1039" y="35"/>
                  </a:lnTo>
                  <a:lnTo>
                    <a:pt x="1110" y="38"/>
                  </a:lnTo>
                  <a:lnTo>
                    <a:pt x="1186" y="42"/>
                  </a:lnTo>
                  <a:lnTo>
                    <a:pt x="1213" y="45"/>
                  </a:lnTo>
                  <a:lnTo>
                    <a:pt x="1237" y="53"/>
                  </a:lnTo>
                  <a:lnTo>
                    <a:pt x="1256" y="63"/>
                  </a:lnTo>
                  <a:lnTo>
                    <a:pt x="1271" y="78"/>
                  </a:lnTo>
                  <a:lnTo>
                    <a:pt x="1283" y="94"/>
                  </a:lnTo>
                  <a:lnTo>
                    <a:pt x="1291" y="112"/>
                  </a:lnTo>
                  <a:lnTo>
                    <a:pt x="1296" y="132"/>
                  </a:lnTo>
                  <a:lnTo>
                    <a:pt x="1298" y="151"/>
                  </a:lnTo>
                  <a:lnTo>
                    <a:pt x="1297" y="171"/>
                  </a:lnTo>
                  <a:lnTo>
                    <a:pt x="1292" y="190"/>
                  </a:lnTo>
                  <a:lnTo>
                    <a:pt x="1284" y="206"/>
                  </a:lnTo>
                  <a:lnTo>
                    <a:pt x="1271" y="221"/>
                  </a:lnTo>
                  <a:lnTo>
                    <a:pt x="1256" y="232"/>
                  </a:lnTo>
                  <a:lnTo>
                    <a:pt x="1238" y="241"/>
                  </a:lnTo>
                  <a:lnTo>
                    <a:pt x="1215" y="247"/>
                  </a:lnTo>
                  <a:lnTo>
                    <a:pt x="1191" y="248"/>
                  </a:lnTo>
                  <a:lnTo>
                    <a:pt x="1159" y="247"/>
                  </a:lnTo>
                  <a:lnTo>
                    <a:pt x="1128" y="244"/>
                  </a:lnTo>
                  <a:lnTo>
                    <a:pt x="1101" y="243"/>
                  </a:lnTo>
                  <a:lnTo>
                    <a:pt x="1075" y="242"/>
                  </a:lnTo>
                  <a:lnTo>
                    <a:pt x="1051" y="241"/>
                  </a:lnTo>
                  <a:lnTo>
                    <a:pt x="1028" y="240"/>
                  </a:lnTo>
                  <a:lnTo>
                    <a:pt x="1008" y="239"/>
                  </a:lnTo>
                  <a:lnTo>
                    <a:pt x="988" y="238"/>
                  </a:lnTo>
                  <a:lnTo>
                    <a:pt x="968" y="238"/>
                  </a:lnTo>
                  <a:lnTo>
                    <a:pt x="949" y="237"/>
                  </a:lnTo>
                  <a:lnTo>
                    <a:pt x="930" y="236"/>
                  </a:lnTo>
                  <a:lnTo>
                    <a:pt x="912" y="235"/>
                  </a:lnTo>
                  <a:lnTo>
                    <a:pt x="892" y="234"/>
                  </a:lnTo>
                  <a:lnTo>
                    <a:pt x="872" y="233"/>
                  </a:lnTo>
                  <a:lnTo>
                    <a:pt x="852" y="233"/>
                  </a:lnTo>
                  <a:lnTo>
                    <a:pt x="831" y="232"/>
                  </a:lnTo>
                  <a:lnTo>
                    <a:pt x="808" y="231"/>
                  </a:lnTo>
                  <a:lnTo>
                    <a:pt x="782" y="230"/>
                  </a:lnTo>
                  <a:lnTo>
                    <a:pt x="756" y="229"/>
                  </a:lnTo>
                  <a:lnTo>
                    <a:pt x="727" y="228"/>
                  </a:lnTo>
                  <a:lnTo>
                    <a:pt x="695" y="227"/>
                  </a:lnTo>
                  <a:lnTo>
                    <a:pt x="661" y="225"/>
                  </a:lnTo>
                  <a:lnTo>
                    <a:pt x="624" y="224"/>
                  </a:lnTo>
                  <a:lnTo>
                    <a:pt x="583" y="223"/>
                  </a:lnTo>
                  <a:lnTo>
                    <a:pt x="539" y="221"/>
                  </a:lnTo>
                  <a:lnTo>
                    <a:pt x="491" y="219"/>
                  </a:lnTo>
                  <a:lnTo>
                    <a:pt x="439" y="216"/>
                  </a:lnTo>
                  <a:lnTo>
                    <a:pt x="383" y="214"/>
                  </a:lnTo>
                  <a:lnTo>
                    <a:pt x="322" y="212"/>
                  </a:lnTo>
                  <a:lnTo>
                    <a:pt x="256" y="210"/>
                  </a:lnTo>
                  <a:lnTo>
                    <a:pt x="186" y="208"/>
                  </a:lnTo>
                  <a:lnTo>
                    <a:pt x="110" y="205"/>
                  </a:lnTo>
                  <a:lnTo>
                    <a:pt x="85" y="202"/>
                  </a:lnTo>
                  <a:lnTo>
                    <a:pt x="64" y="195"/>
                  </a:lnTo>
                  <a:lnTo>
                    <a:pt x="46" y="184"/>
                  </a:lnTo>
                  <a:lnTo>
                    <a:pt x="30" y="170"/>
                  </a:lnTo>
                  <a:lnTo>
                    <a:pt x="17" y="153"/>
                  </a:lnTo>
                  <a:lnTo>
                    <a:pt x="8" y="136"/>
                  </a:lnTo>
                  <a:lnTo>
                    <a:pt x="2" y="115"/>
                  </a:lnTo>
                  <a:lnTo>
                    <a:pt x="0" y="94"/>
                  </a:lnTo>
                  <a:lnTo>
                    <a:pt x="2" y="75"/>
                  </a:lnTo>
                  <a:lnTo>
                    <a:pt x="7" y="57"/>
                  </a:lnTo>
                  <a:lnTo>
                    <a:pt x="15" y="39"/>
                  </a:lnTo>
                  <a:lnTo>
                    <a:pt x="26" y="25"/>
                  </a:lnTo>
                  <a:lnTo>
                    <a:pt x="42" y="14"/>
                  </a:lnTo>
                  <a:lnTo>
                    <a:pt x="60" y="5"/>
                  </a:lnTo>
                  <a:lnTo>
                    <a:pt x="80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4D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22" name="Freeform 79"/>
            <p:cNvSpPr>
              <a:spLocks/>
            </p:cNvSpPr>
            <p:nvPr/>
          </p:nvSpPr>
          <p:spPr bwMode="auto">
            <a:xfrm>
              <a:off x="3679" y="2414"/>
              <a:ext cx="129" cy="19"/>
            </a:xfrm>
            <a:custGeom>
              <a:avLst/>
              <a:gdLst>
                <a:gd name="T0" fmla="*/ 0 w 1286"/>
                <a:gd name="T1" fmla="*/ 0 h 239"/>
                <a:gd name="T2" fmla="*/ 0 w 1286"/>
                <a:gd name="T3" fmla="*/ 0 h 239"/>
                <a:gd name="T4" fmla="*/ 0 w 1286"/>
                <a:gd name="T5" fmla="*/ 0 h 239"/>
                <a:gd name="T6" fmla="*/ 0 w 1286"/>
                <a:gd name="T7" fmla="*/ 0 h 239"/>
                <a:gd name="T8" fmla="*/ 0 w 1286"/>
                <a:gd name="T9" fmla="*/ 0 h 239"/>
                <a:gd name="T10" fmla="*/ 0 w 1286"/>
                <a:gd name="T11" fmla="*/ 0 h 239"/>
                <a:gd name="T12" fmla="*/ 0 w 1286"/>
                <a:gd name="T13" fmla="*/ 0 h 239"/>
                <a:gd name="T14" fmla="*/ 0 w 1286"/>
                <a:gd name="T15" fmla="*/ 0 h 239"/>
                <a:gd name="T16" fmla="*/ 0 w 1286"/>
                <a:gd name="T17" fmla="*/ 0 h 239"/>
                <a:gd name="T18" fmla="*/ 0 w 1286"/>
                <a:gd name="T19" fmla="*/ 0 h 239"/>
                <a:gd name="T20" fmla="*/ 0 w 1286"/>
                <a:gd name="T21" fmla="*/ 0 h 239"/>
                <a:gd name="T22" fmla="*/ 0 w 1286"/>
                <a:gd name="T23" fmla="*/ 0 h 239"/>
                <a:gd name="T24" fmla="*/ 0 w 1286"/>
                <a:gd name="T25" fmla="*/ 0 h 239"/>
                <a:gd name="T26" fmla="*/ 0 w 1286"/>
                <a:gd name="T27" fmla="*/ 0 h 239"/>
                <a:gd name="T28" fmla="*/ 0 w 1286"/>
                <a:gd name="T29" fmla="*/ 0 h 239"/>
                <a:gd name="T30" fmla="*/ 0 w 1286"/>
                <a:gd name="T31" fmla="*/ 0 h 239"/>
                <a:gd name="T32" fmla="*/ 0 w 1286"/>
                <a:gd name="T33" fmla="*/ 0 h 239"/>
                <a:gd name="T34" fmla="*/ 0 w 1286"/>
                <a:gd name="T35" fmla="*/ 0 h 239"/>
                <a:gd name="T36" fmla="*/ 0 w 1286"/>
                <a:gd name="T37" fmla="*/ 0 h 239"/>
                <a:gd name="T38" fmla="*/ 0 w 1286"/>
                <a:gd name="T39" fmla="*/ 0 h 239"/>
                <a:gd name="T40" fmla="*/ 0 w 1286"/>
                <a:gd name="T41" fmla="*/ 0 h 239"/>
                <a:gd name="T42" fmla="*/ 0 w 1286"/>
                <a:gd name="T43" fmla="*/ 0 h 239"/>
                <a:gd name="T44" fmla="*/ 0 w 1286"/>
                <a:gd name="T45" fmla="*/ 0 h 239"/>
                <a:gd name="T46" fmla="*/ 0 w 1286"/>
                <a:gd name="T47" fmla="*/ 0 h 239"/>
                <a:gd name="T48" fmla="*/ 0 w 1286"/>
                <a:gd name="T49" fmla="*/ 0 h 239"/>
                <a:gd name="T50" fmla="*/ 0 w 1286"/>
                <a:gd name="T51" fmla="*/ 0 h 239"/>
                <a:gd name="T52" fmla="*/ 0 w 1286"/>
                <a:gd name="T53" fmla="*/ 0 h 239"/>
                <a:gd name="T54" fmla="*/ 0 w 1286"/>
                <a:gd name="T55" fmla="*/ 0 h 239"/>
                <a:gd name="T56" fmla="*/ 0 w 1286"/>
                <a:gd name="T57" fmla="*/ 0 h 239"/>
                <a:gd name="T58" fmla="*/ 0 w 1286"/>
                <a:gd name="T59" fmla="*/ 0 h 239"/>
                <a:gd name="T60" fmla="*/ 0 w 1286"/>
                <a:gd name="T61" fmla="*/ 0 h 239"/>
                <a:gd name="T62" fmla="*/ 0 w 1286"/>
                <a:gd name="T63" fmla="*/ 0 h 239"/>
                <a:gd name="T64" fmla="*/ 0 w 1286"/>
                <a:gd name="T65" fmla="*/ 0 h 239"/>
                <a:gd name="T66" fmla="*/ 0 w 1286"/>
                <a:gd name="T67" fmla="*/ 0 h 239"/>
                <a:gd name="T68" fmla="*/ 0 w 1286"/>
                <a:gd name="T69" fmla="*/ 0 h 239"/>
                <a:gd name="T70" fmla="*/ 0 w 1286"/>
                <a:gd name="T71" fmla="*/ 0 h 239"/>
                <a:gd name="T72" fmla="*/ 0 w 1286"/>
                <a:gd name="T73" fmla="*/ 0 h 239"/>
                <a:gd name="T74" fmla="*/ 0 w 1286"/>
                <a:gd name="T75" fmla="*/ 0 h 239"/>
                <a:gd name="T76" fmla="*/ 0 w 1286"/>
                <a:gd name="T77" fmla="*/ 0 h 239"/>
                <a:gd name="T78" fmla="*/ 0 w 1286"/>
                <a:gd name="T79" fmla="*/ 0 h 239"/>
                <a:gd name="T80" fmla="*/ 0 w 1286"/>
                <a:gd name="T81" fmla="*/ 0 h 239"/>
                <a:gd name="T82" fmla="*/ 0 w 1286"/>
                <a:gd name="T83" fmla="*/ 0 h 239"/>
                <a:gd name="T84" fmla="*/ 0 w 1286"/>
                <a:gd name="T85" fmla="*/ 0 h 239"/>
                <a:gd name="T86" fmla="*/ 0 w 1286"/>
                <a:gd name="T87" fmla="*/ 0 h 239"/>
                <a:gd name="T88" fmla="*/ 0 w 1286"/>
                <a:gd name="T89" fmla="*/ 0 h 239"/>
                <a:gd name="T90" fmla="*/ 0 w 1286"/>
                <a:gd name="T91" fmla="*/ 0 h 239"/>
                <a:gd name="T92" fmla="*/ 0 w 1286"/>
                <a:gd name="T93" fmla="*/ 0 h 239"/>
                <a:gd name="T94" fmla="*/ 0 w 1286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6"/>
                <a:gd name="T145" fmla="*/ 0 h 239"/>
                <a:gd name="T146" fmla="*/ 1286 w 1286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6" h="239">
                  <a:moveTo>
                    <a:pt x="98" y="0"/>
                  </a:moveTo>
                  <a:lnTo>
                    <a:pt x="130" y="2"/>
                  </a:lnTo>
                  <a:lnTo>
                    <a:pt x="161" y="3"/>
                  </a:lnTo>
                  <a:lnTo>
                    <a:pt x="188" y="4"/>
                  </a:lnTo>
                  <a:lnTo>
                    <a:pt x="213" y="5"/>
                  </a:lnTo>
                  <a:lnTo>
                    <a:pt x="238" y="6"/>
                  </a:lnTo>
                  <a:lnTo>
                    <a:pt x="260" y="6"/>
                  </a:lnTo>
                  <a:lnTo>
                    <a:pt x="282" y="7"/>
                  </a:lnTo>
                  <a:lnTo>
                    <a:pt x="301" y="8"/>
                  </a:lnTo>
                  <a:lnTo>
                    <a:pt x="321" y="9"/>
                  </a:lnTo>
                  <a:lnTo>
                    <a:pt x="339" y="9"/>
                  </a:lnTo>
                  <a:lnTo>
                    <a:pt x="359" y="10"/>
                  </a:lnTo>
                  <a:lnTo>
                    <a:pt x="378" y="11"/>
                  </a:lnTo>
                  <a:lnTo>
                    <a:pt x="397" y="11"/>
                  </a:lnTo>
                  <a:lnTo>
                    <a:pt x="417" y="12"/>
                  </a:lnTo>
                  <a:lnTo>
                    <a:pt x="438" y="13"/>
                  </a:lnTo>
                  <a:lnTo>
                    <a:pt x="459" y="14"/>
                  </a:lnTo>
                  <a:lnTo>
                    <a:pt x="483" y="15"/>
                  </a:lnTo>
                  <a:lnTo>
                    <a:pt x="508" y="15"/>
                  </a:lnTo>
                  <a:lnTo>
                    <a:pt x="535" y="17"/>
                  </a:lnTo>
                  <a:lnTo>
                    <a:pt x="564" y="18"/>
                  </a:lnTo>
                  <a:lnTo>
                    <a:pt x="596" y="19"/>
                  </a:lnTo>
                  <a:lnTo>
                    <a:pt x="630" y="20"/>
                  </a:lnTo>
                  <a:lnTo>
                    <a:pt x="667" y="22"/>
                  </a:lnTo>
                  <a:lnTo>
                    <a:pt x="707" y="23"/>
                  </a:lnTo>
                  <a:lnTo>
                    <a:pt x="751" y="25"/>
                  </a:lnTo>
                  <a:lnTo>
                    <a:pt x="799" y="27"/>
                  </a:lnTo>
                  <a:lnTo>
                    <a:pt x="850" y="29"/>
                  </a:lnTo>
                  <a:lnTo>
                    <a:pt x="907" y="32"/>
                  </a:lnTo>
                  <a:lnTo>
                    <a:pt x="967" y="35"/>
                  </a:lnTo>
                  <a:lnTo>
                    <a:pt x="1033" y="37"/>
                  </a:lnTo>
                  <a:lnTo>
                    <a:pt x="1103" y="40"/>
                  </a:lnTo>
                  <a:lnTo>
                    <a:pt x="1179" y="43"/>
                  </a:lnTo>
                  <a:lnTo>
                    <a:pt x="1206" y="46"/>
                  </a:lnTo>
                  <a:lnTo>
                    <a:pt x="1229" y="53"/>
                  </a:lnTo>
                  <a:lnTo>
                    <a:pt x="1247" y="64"/>
                  </a:lnTo>
                  <a:lnTo>
                    <a:pt x="1261" y="77"/>
                  </a:lnTo>
                  <a:lnTo>
                    <a:pt x="1272" y="93"/>
                  </a:lnTo>
                  <a:lnTo>
                    <a:pt x="1280" y="109"/>
                  </a:lnTo>
                  <a:lnTo>
                    <a:pt x="1284" y="127"/>
                  </a:lnTo>
                  <a:lnTo>
                    <a:pt x="1286" y="144"/>
                  </a:lnTo>
                  <a:lnTo>
                    <a:pt x="1286" y="165"/>
                  </a:lnTo>
                  <a:lnTo>
                    <a:pt x="1281" y="184"/>
                  </a:lnTo>
                  <a:lnTo>
                    <a:pt x="1272" y="199"/>
                  </a:lnTo>
                  <a:lnTo>
                    <a:pt x="1261" y="214"/>
                  </a:lnTo>
                  <a:lnTo>
                    <a:pt x="1246" y="225"/>
                  </a:lnTo>
                  <a:lnTo>
                    <a:pt x="1228" y="232"/>
                  </a:lnTo>
                  <a:lnTo>
                    <a:pt x="1207" y="238"/>
                  </a:lnTo>
                  <a:lnTo>
                    <a:pt x="1184" y="239"/>
                  </a:lnTo>
                  <a:lnTo>
                    <a:pt x="1152" y="238"/>
                  </a:lnTo>
                  <a:lnTo>
                    <a:pt x="1121" y="235"/>
                  </a:lnTo>
                  <a:lnTo>
                    <a:pt x="1094" y="234"/>
                  </a:lnTo>
                  <a:lnTo>
                    <a:pt x="1068" y="233"/>
                  </a:lnTo>
                  <a:lnTo>
                    <a:pt x="1044" y="232"/>
                  </a:lnTo>
                  <a:lnTo>
                    <a:pt x="1021" y="231"/>
                  </a:lnTo>
                  <a:lnTo>
                    <a:pt x="1001" y="230"/>
                  </a:lnTo>
                  <a:lnTo>
                    <a:pt x="981" y="229"/>
                  </a:lnTo>
                  <a:lnTo>
                    <a:pt x="961" y="229"/>
                  </a:lnTo>
                  <a:lnTo>
                    <a:pt x="942" y="228"/>
                  </a:lnTo>
                  <a:lnTo>
                    <a:pt x="923" y="227"/>
                  </a:lnTo>
                  <a:lnTo>
                    <a:pt x="905" y="226"/>
                  </a:lnTo>
                  <a:lnTo>
                    <a:pt x="885" y="225"/>
                  </a:lnTo>
                  <a:lnTo>
                    <a:pt x="865" y="224"/>
                  </a:lnTo>
                  <a:lnTo>
                    <a:pt x="845" y="224"/>
                  </a:lnTo>
                  <a:lnTo>
                    <a:pt x="824" y="223"/>
                  </a:lnTo>
                  <a:lnTo>
                    <a:pt x="801" y="222"/>
                  </a:lnTo>
                  <a:lnTo>
                    <a:pt x="775" y="221"/>
                  </a:lnTo>
                  <a:lnTo>
                    <a:pt x="749" y="220"/>
                  </a:lnTo>
                  <a:lnTo>
                    <a:pt x="720" y="219"/>
                  </a:lnTo>
                  <a:lnTo>
                    <a:pt x="688" y="218"/>
                  </a:lnTo>
                  <a:lnTo>
                    <a:pt x="654" y="216"/>
                  </a:lnTo>
                  <a:lnTo>
                    <a:pt x="617" y="215"/>
                  </a:lnTo>
                  <a:lnTo>
                    <a:pt x="576" y="214"/>
                  </a:lnTo>
                  <a:lnTo>
                    <a:pt x="532" y="212"/>
                  </a:lnTo>
                  <a:lnTo>
                    <a:pt x="484" y="210"/>
                  </a:lnTo>
                  <a:lnTo>
                    <a:pt x="432" y="207"/>
                  </a:lnTo>
                  <a:lnTo>
                    <a:pt x="376" y="205"/>
                  </a:lnTo>
                  <a:lnTo>
                    <a:pt x="315" y="203"/>
                  </a:lnTo>
                  <a:lnTo>
                    <a:pt x="249" y="201"/>
                  </a:lnTo>
                  <a:lnTo>
                    <a:pt x="179" y="199"/>
                  </a:lnTo>
                  <a:lnTo>
                    <a:pt x="103" y="196"/>
                  </a:lnTo>
                  <a:lnTo>
                    <a:pt x="80" y="193"/>
                  </a:lnTo>
                  <a:lnTo>
                    <a:pt x="61" y="186"/>
                  </a:lnTo>
                  <a:lnTo>
                    <a:pt x="44" y="175"/>
                  </a:lnTo>
                  <a:lnTo>
                    <a:pt x="28" y="162"/>
                  </a:lnTo>
                  <a:lnTo>
                    <a:pt x="16" y="146"/>
                  </a:lnTo>
                  <a:lnTo>
                    <a:pt x="7" y="128"/>
                  </a:lnTo>
                  <a:lnTo>
                    <a:pt x="2" y="108"/>
                  </a:lnTo>
                  <a:lnTo>
                    <a:pt x="0" y="87"/>
                  </a:lnTo>
                  <a:lnTo>
                    <a:pt x="2" y="70"/>
                  </a:lnTo>
                  <a:lnTo>
                    <a:pt x="7" y="54"/>
                  </a:lnTo>
                  <a:lnTo>
                    <a:pt x="15" y="39"/>
                  </a:lnTo>
                  <a:lnTo>
                    <a:pt x="26" y="25"/>
                  </a:lnTo>
                  <a:lnTo>
                    <a:pt x="40" y="15"/>
                  </a:lnTo>
                  <a:lnTo>
                    <a:pt x="57" y="7"/>
                  </a:lnTo>
                  <a:lnTo>
                    <a:pt x="76" y="2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23" name="Freeform 80"/>
            <p:cNvSpPr>
              <a:spLocks/>
            </p:cNvSpPr>
            <p:nvPr/>
          </p:nvSpPr>
          <p:spPr bwMode="auto">
            <a:xfrm>
              <a:off x="3680" y="2415"/>
              <a:ext cx="127" cy="18"/>
            </a:xfrm>
            <a:custGeom>
              <a:avLst/>
              <a:gdLst>
                <a:gd name="T0" fmla="*/ 0 w 1277"/>
                <a:gd name="T1" fmla="*/ 0 h 226"/>
                <a:gd name="T2" fmla="*/ 0 w 1277"/>
                <a:gd name="T3" fmla="*/ 0 h 226"/>
                <a:gd name="T4" fmla="*/ 0 w 1277"/>
                <a:gd name="T5" fmla="*/ 0 h 226"/>
                <a:gd name="T6" fmla="*/ 0 w 1277"/>
                <a:gd name="T7" fmla="*/ 0 h 226"/>
                <a:gd name="T8" fmla="*/ 0 w 1277"/>
                <a:gd name="T9" fmla="*/ 0 h 226"/>
                <a:gd name="T10" fmla="*/ 0 w 1277"/>
                <a:gd name="T11" fmla="*/ 0 h 226"/>
                <a:gd name="T12" fmla="*/ 0 w 1277"/>
                <a:gd name="T13" fmla="*/ 0 h 226"/>
                <a:gd name="T14" fmla="*/ 0 w 1277"/>
                <a:gd name="T15" fmla="*/ 0 h 226"/>
                <a:gd name="T16" fmla="*/ 0 w 1277"/>
                <a:gd name="T17" fmla="*/ 0 h 226"/>
                <a:gd name="T18" fmla="*/ 0 w 1277"/>
                <a:gd name="T19" fmla="*/ 0 h 226"/>
                <a:gd name="T20" fmla="*/ 0 w 1277"/>
                <a:gd name="T21" fmla="*/ 0 h 226"/>
                <a:gd name="T22" fmla="*/ 0 w 1277"/>
                <a:gd name="T23" fmla="*/ 0 h 226"/>
                <a:gd name="T24" fmla="*/ 0 w 1277"/>
                <a:gd name="T25" fmla="*/ 0 h 226"/>
                <a:gd name="T26" fmla="*/ 0 w 1277"/>
                <a:gd name="T27" fmla="*/ 0 h 226"/>
                <a:gd name="T28" fmla="*/ 0 w 1277"/>
                <a:gd name="T29" fmla="*/ 0 h 226"/>
                <a:gd name="T30" fmla="*/ 0 w 1277"/>
                <a:gd name="T31" fmla="*/ 0 h 226"/>
                <a:gd name="T32" fmla="*/ 0 w 1277"/>
                <a:gd name="T33" fmla="*/ 0 h 226"/>
                <a:gd name="T34" fmla="*/ 0 w 1277"/>
                <a:gd name="T35" fmla="*/ 0 h 226"/>
                <a:gd name="T36" fmla="*/ 0 w 1277"/>
                <a:gd name="T37" fmla="*/ 0 h 226"/>
                <a:gd name="T38" fmla="*/ 0 w 1277"/>
                <a:gd name="T39" fmla="*/ 0 h 226"/>
                <a:gd name="T40" fmla="*/ 0 w 1277"/>
                <a:gd name="T41" fmla="*/ 0 h 226"/>
                <a:gd name="T42" fmla="*/ 0 w 1277"/>
                <a:gd name="T43" fmla="*/ 0 h 226"/>
                <a:gd name="T44" fmla="*/ 0 w 1277"/>
                <a:gd name="T45" fmla="*/ 0 h 226"/>
                <a:gd name="T46" fmla="*/ 0 w 1277"/>
                <a:gd name="T47" fmla="*/ 0 h 226"/>
                <a:gd name="T48" fmla="*/ 0 w 1277"/>
                <a:gd name="T49" fmla="*/ 0 h 226"/>
                <a:gd name="T50" fmla="*/ 0 w 1277"/>
                <a:gd name="T51" fmla="*/ 0 h 226"/>
                <a:gd name="T52" fmla="*/ 0 w 1277"/>
                <a:gd name="T53" fmla="*/ 0 h 226"/>
                <a:gd name="T54" fmla="*/ 0 w 1277"/>
                <a:gd name="T55" fmla="*/ 0 h 226"/>
                <a:gd name="T56" fmla="*/ 0 w 1277"/>
                <a:gd name="T57" fmla="*/ 0 h 226"/>
                <a:gd name="T58" fmla="*/ 0 w 1277"/>
                <a:gd name="T59" fmla="*/ 0 h 226"/>
                <a:gd name="T60" fmla="*/ 0 w 1277"/>
                <a:gd name="T61" fmla="*/ 0 h 226"/>
                <a:gd name="T62" fmla="*/ 0 w 1277"/>
                <a:gd name="T63" fmla="*/ 0 h 226"/>
                <a:gd name="T64" fmla="*/ 0 w 1277"/>
                <a:gd name="T65" fmla="*/ 0 h 226"/>
                <a:gd name="T66" fmla="*/ 0 w 1277"/>
                <a:gd name="T67" fmla="*/ 0 h 226"/>
                <a:gd name="T68" fmla="*/ 0 w 1277"/>
                <a:gd name="T69" fmla="*/ 0 h 226"/>
                <a:gd name="T70" fmla="*/ 0 w 1277"/>
                <a:gd name="T71" fmla="*/ 0 h 226"/>
                <a:gd name="T72" fmla="*/ 0 w 1277"/>
                <a:gd name="T73" fmla="*/ 0 h 226"/>
                <a:gd name="T74" fmla="*/ 0 w 1277"/>
                <a:gd name="T75" fmla="*/ 0 h 226"/>
                <a:gd name="T76" fmla="*/ 0 w 1277"/>
                <a:gd name="T77" fmla="*/ 0 h 226"/>
                <a:gd name="T78" fmla="*/ 0 w 1277"/>
                <a:gd name="T79" fmla="*/ 0 h 226"/>
                <a:gd name="T80" fmla="*/ 0 w 1277"/>
                <a:gd name="T81" fmla="*/ 0 h 226"/>
                <a:gd name="T82" fmla="*/ 0 w 1277"/>
                <a:gd name="T83" fmla="*/ 0 h 226"/>
                <a:gd name="T84" fmla="*/ 0 w 1277"/>
                <a:gd name="T85" fmla="*/ 0 h 226"/>
                <a:gd name="T86" fmla="*/ 0 w 1277"/>
                <a:gd name="T87" fmla="*/ 0 h 226"/>
                <a:gd name="T88" fmla="*/ 0 w 1277"/>
                <a:gd name="T89" fmla="*/ 0 h 226"/>
                <a:gd name="T90" fmla="*/ 0 w 1277"/>
                <a:gd name="T91" fmla="*/ 0 h 226"/>
                <a:gd name="T92" fmla="*/ 0 w 1277"/>
                <a:gd name="T93" fmla="*/ 0 h 226"/>
                <a:gd name="T94" fmla="*/ 0 w 1277"/>
                <a:gd name="T95" fmla="*/ 0 h 22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7"/>
                <a:gd name="T145" fmla="*/ 0 h 226"/>
                <a:gd name="T146" fmla="*/ 1277 w 1277"/>
                <a:gd name="T147" fmla="*/ 226 h 22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7" h="226">
                  <a:moveTo>
                    <a:pt x="93" y="0"/>
                  </a:moveTo>
                  <a:lnTo>
                    <a:pt x="125" y="1"/>
                  </a:lnTo>
                  <a:lnTo>
                    <a:pt x="156" y="2"/>
                  </a:lnTo>
                  <a:lnTo>
                    <a:pt x="183" y="3"/>
                  </a:lnTo>
                  <a:lnTo>
                    <a:pt x="208" y="4"/>
                  </a:lnTo>
                  <a:lnTo>
                    <a:pt x="233" y="5"/>
                  </a:lnTo>
                  <a:lnTo>
                    <a:pt x="255" y="5"/>
                  </a:lnTo>
                  <a:lnTo>
                    <a:pt x="277" y="6"/>
                  </a:lnTo>
                  <a:lnTo>
                    <a:pt x="296" y="7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54" y="9"/>
                  </a:lnTo>
                  <a:lnTo>
                    <a:pt x="373" y="10"/>
                  </a:lnTo>
                  <a:lnTo>
                    <a:pt x="392" y="10"/>
                  </a:lnTo>
                  <a:lnTo>
                    <a:pt x="412" y="11"/>
                  </a:lnTo>
                  <a:lnTo>
                    <a:pt x="433" y="12"/>
                  </a:lnTo>
                  <a:lnTo>
                    <a:pt x="454" y="13"/>
                  </a:lnTo>
                  <a:lnTo>
                    <a:pt x="478" y="14"/>
                  </a:lnTo>
                  <a:lnTo>
                    <a:pt x="503" y="14"/>
                  </a:lnTo>
                  <a:lnTo>
                    <a:pt x="530" y="16"/>
                  </a:lnTo>
                  <a:lnTo>
                    <a:pt x="559" y="17"/>
                  </a:lnTo>
                  <a:lnTo>
                    <a:pt x="591" y="19"/>
                  </a:lnTo>
                  <a:lnTo>
                    <a:pt x="625" y="20"/>
                  </a:lnTo>
                  <a:lnTo>
                    <a:pt x="662" y="22"/>
                  </a:lnTo>
                  <a:lnTo>
                    <a:pt x="702" y="23"/>
                  </a:lnTo>
                  <a:lnTo>
                    <a:pt x="746" y="25"/>
                  </a:lnTo>
                  <a:lnTo>
                    <a:pt x="794" y="27"/>
                  </a:lnTo>
                  <a:lnTo>
                    <a:pt x="845" y="29"/>
                  </a:lnTo>
                  <a:lnTo>
                    <a:pt x="902" y="31"/>
                  </a:lnTo>
                  <a:lnTo>
                    <a:pt x="962" y="34"/>
                  </a:lnTo>
                  <a:lnTo>
                    <a:pt x="1028" y="36"/>
                  </a:lnTo>
                  <a:lnTo>
                    <a:pt x="1098" y="39"/>
                  </a:lnTo>
                  <a:lnTo>
                    <a:pt x="1174" y="42"/>
                  </a:lnTo>
                  <a:lnTo>
                    <a:pt x="1201" y="45"/>
                  </a:lnTo>
                  <a:lnTo>
                    <a:pt x="1224" y="52"/>
                  </a:lnTo>
                  <a:lnTo>
                    <a:pt x="1241" y="62"/>
                  </a:lnTo>
                  <a:lnTo>
                    <a:pt x="1254" y="74"/>
                  </a:lnTo>
                  <a:lnTo>
                    <a:pt x="1264" y="89"/>
                  </a:lnTo>
                  <a:lnTo>
                    <a:pt x="1271" y="105"/>
                  </a:lnTo>
                  <a:lnTo>
                    <a:pt x="1275" y="122"/>
                  </a:lnTo>
                  <a:lnTo>
                    <a:pt x="1277" y="139"/>
                  </a:lnTo>
                  <a:lnTo>
                    <a:pt x="1277" y="158"/>
                  </a:lnTo>
                  <a:lnTo>
                    <a:pt x="1274" y="176"/>
                  </a:lnTo>
                  <a:lnTo>
                    <a:pt x="1265" y="190"/>
                  </a:lnTo>
                  <a:lnTo>
                    <a:pt x="1254" y="204"/>
                  </a:lnTo>
                  <a:lnTo>
                    <a:pt x="1239" y="213"/>
                  </a:lnTo>
                  <a:lnTo>
                    <a:pt x="1222" y="220"/>
                  </a:lnTo>
                  <a:lnTo>
                    <a:pt x="1201" y="225"/>
                  </a:lnTo>
                  <a:lnTo>
                    <a:pt x="1179" y="226"/>
                  </a:lnTo>
                  <a:lnTo>
                    <a:pt x="1147" y="225"/>
                  </a:lnTo>
                  <a:lnTo>
                    <a:pt x="1116" y="222"/>
                  </a:lnTo>
                  <a:lnTo>
                    <a:pt x="1089" y="221"/>
                  </a:lnTo>
                  <a:lnTo>
                    <a:pt x="1063" y="220"/>
                  </a:lnTo>
                  <a:lnTo>
                    <a:pt x="1039" y="219"/>
                  </a:lnTo>
                  <a:lnTo>
                    <a:pt x="1016" y="218"/>
                  </a:lnTo>
                  <a:lnTo>
                    <a:pt x="996" y="217"/>
                  </a:lnTo>
                  <a:lnTo>
                    <a:pt x="976" y="216"/>
                  </a:lnTo>
                  <a:lnTo>
                    <a:pt x="956" y="216"/>
                  </a:lnTo>
                  <a:lnTo>
                    <a:pt x="937" y="215"/>
                  </a:lnTo>
                  <a:lnTo>
                    <a:pt x="918" y="214"/>
                  </a:lnTo>
                  <a:lnTo>
                    <a:pt x="900" y="213"/>
                  </a:lnTo>
                  <a:lnTo>
                    <a:pt x="880" y="212"/>
                  </a:lnTo>
                  <a:lnTo>
                    <a:pt x="860" y="211"/>
                  </a:lnTo>
                  <a:lnTo>
                    <a:pt x="840" y="211"/>
                  </a:lnTo>
                  <a:lnTo>
                    <a:pt x="819" y="210"/>
                  </a:lnTo>
                  <a:lnTo>
                    <a:pt x="796" y="209"/>
                  </a:lnTo>
                  <a:lnTo>
                    <a:pt x="770" y="208"/>
                  </a:lnTo>
                  <a:lnTo>
                    <a:pt x="744" y="207"/>
                  </a:lnTo>
                  <a:lnTo>
                    <a:pt x="715" y="206"/>
                  </a:lnTo>
                  <a:lnTo>
                    <a:pt x="683" y="205"/>
                  </a:lnTo>
                  <a:lnTo>
                    <a:pt x="649" y="203"/>
                  </a:lnTo>
                  <a:lnTo>
                    <a:pt x="612" y="202"/>
                  </a:lnTo>
                  <a:lnTo>
                    <a:pt x="571" y="201"/>
                  </a:lnTo>
                  <a:lnTo>
                    <a:pt x="527" y="199"/>
                  </a:lnTo>
                  <a:lnTo>
                    <a:pt x="479" y="197"/>
                  </a:lnTo>
                  <a:lnTo>
                    <a:pt x="427" y="194"/>
                  </a:lnTo>
                  <a:lnTo>
                    <a:pt x="371" y="192"/>
                  </a:lnTo>
                  <a:lnTo>
                    <a:pt x="310" y="190"/>
                  </a:lnTo>
                  <a:lnTo>
                    <a:pt x="244" y="188"/>
                  </a:lnTo>
                  <a:lnTo>
                    <a:pt x="174" y="186"/>
                  </a:lnTo>
                  <a:lnTo>
                    <a:pt x="98" y="183"/>
                  </a:lnTo>
                  <a:lnTo>
                    <a:pt x="77" y="180"/>
                  </a:lnTo>
                  <a:lnTo>
                    <a:pt x="59" y="174"/>
                  </a:lnTo>
                  <a:lnTo>
                    <a:pt x="43" y="164"/>
                  </a:lnTo>
                  <a:lnTo>
                    <a:pt x="29" y="152"/>
                  </a:lnTo>
                  <a:lnTo>
                    <a:pt x="17" y="137"/>
                  </a:lnTo>
                  <a:lnTo>
                    <a:pt x="8" y="120"/>
                  </a:lnTo>
                  <a:lnTo>
                    <a:pt x="2" y="100"/>
                  </a:lnTo>
                  <a:lnTo>
                    <a:pt x="0" y="80"/>
                  </a:lnTo>
                  <a:lnTo>
                    <a:pt x="2" y="63"/>
                  </a:lnTo>
                  <a:lnTo>
                    <a:pt x="6" y="49"/>
                  </a:lnTo>
                  <a:lnTo>
                    <a:pt x="14" y="34"/>
                  </a:lnTo>
                  <a:lnTo>
                    <a:pt x="25" y="23"/>
                  </a:lnTo>
                  <a:lnTo>
                    <a:pt x="39" y="12"/>
                  </a:lnTo>
                  <a:lnTo>
                    <a:pt x="55" y="5"/>
                  </a:lnTo>
                  <a:lnTo>
                    <a:pt x="72" y="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696E6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24" name="Freeform 81"/>
            <p:cNvSpPr>
              <a:spLocks/>
            </p:cNvSpPr>
            <p:nvPr/>
          </p:nvSpPr>
          <p:spPr bwMode="auto">
            <a:xfrm>
              <a:off x="3680" y="2416"/>
              <a:ext cx="127" cy="17"/>
            </a:xfrm>
            <a:custGeom>
              <a:avLst/>
              <a:gdLst>
                <a:gd name="T0" fmla="*/ 0 w 1267"/>
                <a:gd name="T1" fmla="*/ 0 h 216"/>
                <a:gd name="T2" fmla="*/ 0 w 1267"/>
                <a:gd name="T3" fmla="*/ 0 h 216"/>
                <a:gd name="T4" fmla="*/ 0 w 1267"/>
                <a:gd name="T5" fmla="*/ 0 h 216"/>
                <a:gd name="T6" fmla="*/ 0 w 1267"/>
                <a:gd name="T7" fmla="*/ 0 h 216"/>
                <a:gd name="T8" fmla="*/ 0 w 1267"/>
                <a:gd name="T9" fmla="*/ 0 h 216"/>
                <a:gd name="T10" fmla="*/ 0 w 1267"/>
                <a:gd name="T11" fmla="*/ 0 h 216"/>
                <a:gd name="T12" fmla="*/ 0 w 1267"/>
                <a:gd name="T13" fmla="*/ 0 h 216"/>
                <a:gd name="T14" fmla="*/ 0 w 1267"/>
                <a:gd name="T15" fmla="*/ 0 h 216"/>
                <a:gd name="T16" fmla="*/ 0 w 1267"/>
                <a:gd name="T17" fmla="*/ 0 h 216"/>
                <a:gd name="T18" fmla="*/ 0 w 1267"/>
                <a:gd name="T19" fmla="*/ 0 h 216"/>
                <a:gd name="T20" fmla="*/ 0 w 1267"/>
                <a:gd name="T21" fmla="*/ 0 h 216"/>
                <a:gd name="T22" fmla="*/ 0 w 1267"/>
                <a:gd name="T23" fmla="*/ 0 h 216"/>
                <a:gd name="T24" fmla="*/ 0 w 1267"/>
                <a:gd name="T25" fmla="*/ 0 h 216"/>
                <a:gd name="T26" fmla="*/ 0 w 1267"/>
                <a:gd name="T27" fmla="*/ 0 h 216"/>
                <a:gd name="T28" fmla="*/ 0 w 1267"/>
                <a:gd name="T29" fmla="*/ 0 h 216"/>
                <a:gd name="T30" fmla="*/ 0 w 1267"/>
                <a:gd name="T31" fmla="*/ 0 h 216"/>
                <a:gd name="T32" fmla="*/ 0 w 1267"/>
                <a:gd name="T33" fmla="*/ 0 h 216"/>
                <a:gd name="T34" fmla="*/ 0 w 1267"/>
                <a:gd name="T35" fmla="*/ 0 h 216"/>
                <a:gd name="T36" fmla="*/ 0 w 1267"/>
                <a:gd name="T37" fmla="*/ 0 h 216"/>
                <a:gd name="T38" fmla="*/ 0 w 1267"/>
                <a:gd name="T39" fmla="*/ 0 h 216"/>
                <a:gd name="T40" fmla="*/ 0 w 1267"/>
                <a:gd name="T41" fmla="*/ 0 h 216"/>
                <a:gd name="T42" fmla="*/ 0 w 1267"/>
                <a:gd name="T43" fmla="*/ 0 h 216"/>
                <a:gd name="T44" fmla="*/ 0 w 1267"/>
                <a:gd name="T45" fmla="*/ 0 h 216"/>
                <a:gd name="T46" fmla="*/ 0 w 1267"/>
                <a:gd name="T47" fmla="*/ 0 h 216"/>
                <a:gd name="T48" fmla="*/ 0 w 1267"/>
                <a:gd name="T49" fmla="*/ 0 h 216"/>
                <a:gd name="T50" fmla="*/ 0 w 1267"/>
                <a:gd name="T51" fmla="*/ 0 h 216"/>
                <a:gd name="T52" fmla="*/ 0 w 1267"/>
                <a:gd name="T53" fmla="*/ 0 h 216"/>
                <a:gd name="T54" fmla="*/ 0 w 1267"/>
                <a:gd name="T55" fmla="*/ 0 h 216"/>
                <a:gd name="T56" fmla="*/ 0 w 1267"/>
                <a:gd name="T57" fmla="*/ 0 h 216"/>
                <a:gd name="T58" fmla="*/ 0 w 1267"/>
                <a:gd name="T59" fmla="*/ 0 h 216"/>
                <a:gd name="T60" fmla="*/ 0 w 1267"/>
                <a:gd name="T61" fmla="*/ 0 h 216"/>
                <a:gd name="T62" fmla="*/ 0 w 1267"/>
                <a:gd name="T63" fmla="*/ 0 h 216"/>
                <a:gd name="T64" fmla="*/ 0 w 1267"/>
                <a:gd name="T65" fmla="*/ 0 h 216"/>
                <a:gd name="T66" fmla="*/ 0 w 1267"/>
                <a:gd name="T67" fmla="*/ 0 h 216"/>
                <a:gd name="T68" fmla="*/ 0 w 1267"/>
                <a:gd name="T69" fmla="*/ 0 h 216"/>
                <a:gd name="T70" fmla="*/ 0 w 1267"/>
                <a:gd name="T71" fmla="*/ 0 h 216"/>
                <a:gd name="T72" fmla="*/ 0 w 1267"/>
                <a:gd name="T73" fmla="*/ 0 h 216"/>
                <a:gd name="T74" fmla="*/ 0 w 1267"/>
                <a:gd name="T75" fmla="*/ 0 h 216"/>
                <a:gd name="T76" fmla="*/ 0 w 1267"/>
                <a:gd name="T77" fmla="*/ 0 h 216"/>
                <a:gd name="T78" fmla="*/ 0 w 1267"/>
                <a:gd name="T79" fmla="*/ 0 h 216"/>
                <a:gd name="T80" fmla="*/ 0 w 1267"/>
                <a:gd name="T81" fmla="*/ 0 h 216"/>
                <a:gd name="T82" fmla="*/ 0 w 1267"/>
                <a:gd name="T83" fmla="*/ 0 h 216"/>
                <a:gd name="T84" fmla="*/ 0 w 1267"/>
                <a:gd name="T85" fmla="*/ 0 h 216"/>
                <a:gd name="T86" fmla="*/ 0 w 1267"/>
                <a:gd name="T87" fmla="*/ 0 h 216"/>
                <a:gd name="T88" fmla="*/ 0 w 1267"/>
                <a:gd name="T89" fmla="*/ 0 h 216"/>
                <a:gd name="T90" fmla="*/ 0 w 1267"/>
                <a:gd name="T91" fmla="*/ 0 h 216"/>
                <a:gd name="T92" fmla="*/ 0 w 1267"/>
                <a:gd name="T93" fmla="*/ 0 h 216"/>
                <a:gd name="T94" fmla="*/ 0 w 1267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67"/>
                <a:gd name="T145" fmla="*/ 0 h 216"/>
                <a:gd name="T146" fmla="*/ 1267 w 1267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67" h="216">
                  <a:moveTo>
                    <a:pt x="86" y="0"/>
                  </a:moveTo>
                  <a:lnTo>
                    <a:pt x="118" y="1"/>
                  </a:lnTo>
                  <a:lnTo>
                    <a:pt x="149" y="2"/>
                  </a:lnTo>
                  <a:lnTo>
                    <a:pt x="176" y="3"/>
                  </a:lnTo>
                  <a:lnTo>
                    <a:pt x="201" y="4"/>
                  </a:lnTo>
                  <a:lnTo>
                    <a:pt x="226" y="5"/>
                  </a:lnTo>
                  <a:lnTo>
                    <a:pt x="248" y="5"/>
                  </a:lnTo>
                  <a:lnTo>
                    <a:pt x="270" y="6"/>
                  </a:lnTo>
                  <a:lnTo>
                    <a:pt x="289" y="7"/>
                  </a:lnTo>
                  <a:lnTo>
                    <a:pt x="309" y="7"/>
                  </a:lnTo>
                  <a:lnTo>
                    <a:pt x="327" y="9"/>
                  </a:lnTo>
                  <a:lnTo>
                    <a:pt x="347" y="10"/>
                  </a:lnTo>
                  <a:lnTo>
                    <a:pt x="366" y="10"/>
                  </a:lnTo>
                  <a:lnTo>
                    <a:pt x="385" y="11"/>
                  </a:lnTo>
                  <a:lnTo>
                    <a:pt x="405" y="12"/>
                  </a:lnTo>
                  <a:lnTo>
                    <a:pt x="426" y="12"/>
                  </a:lnTo>
                  <a:lnTo>
                    <a:pt x="448" y="13"/>
                  </a:lnTo>
                  <a:lnTo>
                    <a:pt x="472" y="14"/>
                  </a:lnTo>
                  <a:lnTo>
                    <a:pt x="496" y="15"/>
                  </a:lnTo>
                  <a:lnTo>
                    <a:pt x="524" y="16"/>
                  </a:lnTo>
                  <a:lnTo>
                    <a:pt x="553" y="17"/>
                  </a:lnTo>
                  <a:lnTo>
                    <a:pt x="585" y="18"/>
                  </a:lnTo>
                  <a:lnTo>
                    <a:pt x="619" y="20"/>
                  </a:lnTo>
                  <a:lnTo>
                    <a:pt x="656" y="21"/>
                  </a:lnTo>
                  <a:lnTo>
                    <a:pt x="696" y="23"/>
                  </a:lnTo>
                  <a:lnTo>
                    <a:pt x="741" y="25"/>
                  </a:lnTo>
                  <a:lnTo>
                    <a:pt x="789" y="27"/>
                  </a:lnTo>
                  <a:lnTo>
                    <a:pt x="840" y="29"/>
                  </a:lnTo>
                  <a:lnTo>
                    <a:pt x="897" y="31"/>
                  </a:lnTo>
                  <a:lnTo>
                    <a:pt x="958" y="33"/>
                  </a:lnTo>
                  <a:lnTo>
                    <a:pt x="1023" y="36"/>
                  </a:lnTo>
                  <a:lnTo>
                    <a:pt x="1094" y="40"/>
                  </a:lnTo>
                  <a:lnTo>
                    <a:pt x="1170" y="43"/>
                  </a:lnTo>
                  <a:lnTo>
                    <a:pt x="1196" y="46"/>
                  </a:lnTo>
                  <a:lnTo>
                    <a:pt x="1217" y="53"/>
                  </a:lnTo>
                  <a:lnTo>
                    <a:pt x="1233" y="62"/>
                  </a:lnTo>
                  <a:lnTo>
                    <a:pt x="1245" y="74"/>
                  </a:lnTo>
                  <a:lnTo>
                    <a:pt x="1254" y="87"/>
                  </a:lnTo>
                  <a:lnTo>
                    <a:pt x="1260" y="103"/>
                  </a:lnTo>
                  <a:lnTo>
                    <a:pt x="1265" y="118"/>
                  </a:lnTo>
                  <a:lnTo>
                    <a:pt x="1267" y="134"/>
                  </a:lnTo>
                  <a:lnTo>
                    <a:pt x="1267" y="153"/>
                  </a:lnTo>
                  <a:lnTo>
                    <a:pt x="1263" y="171"/>
                  </a:lnTo>
                  <a:lnTo>
                    <a:pt x="1255" y="186"/>
                  </a:lnTo>
                  <a:lnTo>
                    <a:pt x="1244" y="197"/>
                  </a:lnTo>
                  <a:lnTo>
                    <a:pt x="1229" y="205"/>
                  </a:lnTo>
                  <a:lnTo>
                    <a:pt x="1213" y="211"/>
                  </a:lnTo>
                  <a:lnTo>
                    <a:pt x="1193" y="215"/>
                  </a:lnTo>
                  <a:lnTo>
                    <a:pt x="1172" y="216"/>
                  </a:lnTo>
                  <a:lnTo>
                    <a:pt x="1140" y="215"/>
                  </a:lnTo>
                  <a:lnTo>
                    <a:pt x="1109" y="212"/>
                  </a:lnTo>
                  <a:lnTo>
                    <a:pt x="1082" y="211"/>
                  </a:lnTo>
                  <a:lnTo>
                    <a:pt x="1056" y="210"/>
                  </a:lnTo>
                  <a:lnTo>
                    <a:pt x="1032" y="209"/>
                  </a:lnTo>
                  <a:lnTo>
                    <a:pt x="1009" y="208"/>
                  </a:lnTo>
                  <a:lnTo>
                    <a:pt x="989" y="207"/>
                  </a:lnTo>
                  <a:lnTo>
                    <a:pt x="969" y="206"/>
                  </a:lnTo>
                  <a:lnTo>
                    <a:pt x="949" y="206"/>
                  </a:lnTo>
                  <a:lnTo>
                    <a:pt x="930" y="205"/>
                  </a:lnTo>
                  <a:lnTo>
                    <a:pt x="911" y="204"/>
                  </a:lnTo>
                  <a:lnTo>
                    <a:pt x="893" y="203"/>
                  </a:lnTo>
                  <a:lnTo>
                    <a:pt x="873" y="202"/>
                  </a:lnTo>
                  <a:lnTo>
                    <a:pt x="853" y="201"/>
                  </a:lnTo>
                  <a:lnTo>
                    <a:pt x="833" y="201"/>
                  </a:lnTo>
                  <a:lnTo>
                    <a:pt x="812" y="200"/>
                  </a:lnTo>
                  <a:lnTo>
                    <a:pt x="789" y="199"/>
                  </a:lnTo>
                  <a:lnTo>
                    <a:pt x="763" y="198"/>
                  </a:lnTo>
                  <a:lnTo>
                    <a:pt x="737" y="197"/>
                  </a:lnTo>
                  <a:lnTo>
                    <a:pt x="708" y="196"/>
                  </a:lnTo>
                  <a:lnTo>
                    <a:pt x="676" y="195"/>
                  </a:lnTo>
                  <a:lnTo>
                    <a:pt x="642" y="193"/>
                  </a:lnTo>
                  <a:lnTo>
                    <a:pt x="605" y="192"/>
                  </a:lnTo>
                  <a:lnTo>
                    <a:pt x="564" y="191"/>
                  </a:lnTo>
                  <a:lnTo>
                    <a:pt x="520" y="189"/>
                  </a:lnTo>
                  <a:lnTo>
                    <a:pt x="472" y="187"/>
                  </a:lnTo>
                  <a:lnTo>
                    <a:pt x="420" y="184"/>
                  </a:lnTo>
                  <a:lnTo>
                    <a:pt x="364" y="182"/>
                  </a:lnTo>
                  <a:lnTo>
                    <a:pt x="303" y="180"/>
                  </a:lnTo>
                  <a:lnTo>
                    <a:pt x="237" y="178"/>
                  </a:lnTo>
                  <a:lnTo>
                    <a:pt x="167" y="176"/>
                  </a:lnTo>
                  <a:lnTo>
                    <a:pt x="91" y="173"/>
                  </a:lnTo>
                  <a:lnTo>
                    <a:pt x="72" y="170"/>
                  </a:lnTo>
                  <a:lnTo>
                    <a:pt x="56" y="165"/>
                  </a:lnTo>
                  <a:lnTo>
                    <a:pt x="41" y="156"/>
                  </a:lnTo>
                  <a:lnTo>
                    <a:pt x="28" y="143"/>
                  </a:lnTo>
                  <a:lnTo>
                    <a:pt x="16" y="129"/>
                  </a:lnTo>
                  <a:lnTo>
                    <a:pt x="7" y="111"/>
                  </a:lnTo>
                  <a:lnTo>
                    <a:pt x="2" y="92"/>
                  </a:lnTo>
                  <a:lnTo>
                    <a:pt x="0" y="72"/>
                  </a:lnTo>
                  <a:lnTo>
                    <a:pt x="1" y="56"/>
                  </a:lnTo>
                  <a:lnTo>
                    <a:pt x="6" y="43"/>
                  </a:lnTo>
                  <a:lnTo>
                    <a:pt x="13" y="30"/>
                  </a:lnTo>
                  <a:lnTo>
                    <a:pt x="24" y="20"/>
                  </a:lnTo>
                  <a:lnTo>
                    <a:pt x="37" y="11"/>
                  </a:lnTo>
                  <a:lnTo>
                    <a:pt x="51" y="4"/>
                  </a:lnTo>
                  <a:lnTo>
                    <a:pt x="68" y="1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25" name="Freeform 82"/>
            <p:cNvSpPr>
              <a:spLocks/>
            </p:cNvSpPr>
            <p:nvPr/>
          </p:nvSpPr>
          <p:spPr bwMode="auto">
            <a:xfrm>
              <a:off x="3681" y="2417"/>
              <a:ext cx="126" cy="16"/>
            </a:xfrm>
            <a:custGeom>
              <a:avLst/>
              <a:gdLst>
                <a:gd name="T0" fmla="*/ 0 w 1258"/>
                <a:gd name="T1" fmla="*/ 0 h 203"/>
                <a:gd name="T2" fmla="*/ 0 w 1258"/>
                <a:gd name="T3" fmla="*/ 0 h 203"/>
                <a:gd name="T4" fmla="*/ 0 w 1258"/>
                <a:gd name="T5" fmla="*/ 0 h 203"/>
                <a:gd name="T6" fmla="*/ 0 w 1258"/>
                <a:gd name="T7" fmla="*/ 0 h 203"/>
                <a:gd name="T8" fmla="*/ 0 w 1258"/>
                <a:gd name="T9" fmla="*/ 0 h 203"/>
                <a:gd name="T10" fmla="*/ 0 w 1258"/>
                <a:gd name="T11" fmla="*/ 0 h 203"/>
                <a:gd name="T12" fmla="*/ 0 w 1258"/>
                <a:gd name="T13" fmla="*/ 0 h 203"/>
                <a:gd name="T14" fmla="*/ 0 w 1258"/>
                <a:gd name="T15" fmla="*/ 0 h 203"/>
                <a:gd name="T16" fmla="*/ 0 w 1258"/>
                <a:gd name="T17" fmla="*/ 0 h 203"/>
                <a:gd name="T18" fmla="*/ 0 w 1258"/>
                <a:gd name="T19" fmla="*/ 0 h 203"/>
                <a:gd name="T20" fmla="*/ 0 w 1258"/>
                <a:gd name="T21" fmla="*/ 0 h 203"/>
                <a:gd name="T22" fmla="*/ 0 w 1258"/>
                <a:gd name="T23" fmla="*/ 0 h 203"/>
                <a:gd name="T24" fmla="*/ 0 w 1258"/>
                <a:gd name="T25" fmla="*/ 0 h 203"/>
                <a:gd name="T26" fmla="*/ 0 w 1258"/>
                <a:gd name="T27" fmla="*/ 0 h 203"/>
                <a:gd name="T28" fmla="*/ 0 w 1258"/>
                <a:gd name="T29" fmla="*/ 0 h 203"/>
                <a:gd name="T30" fmla="*/ 0 w 1258"/>
                <a:gd name="T31" fmla="*/ 0 h 203"/>
                <a:gd name="T32" fmla="*/ 0 w 1258"/>
                <a:gd name="T33" fmla="*/ 0 h 203"/>
                <a:gd name="T34" fmla="*/ 0 w 1258"/>
                <a:gd name="T35" fmla="*/ 0 h 203"/>
                <a:gd name="T36" fmla="*/ 0 w 1258"/>
                <a:gd name="T37" fmla="*/ 0 h 203"/>
                <a:gd name="T38" fmla="*/ 0 w 1258"/>
                <a:gd name="T39" fmla="*/ 0 h 203"/>
                <a:gd name="T40" fmla="*/ 0 w 1258"/>
                <a:gd name="T41" fmla="*/ 0 h 203"/>
                <a:gd name="T42" fmla="*/ 0 w 1258"/>
                <a:gd name="T43" fmla="*/ 0 h 203"/>
                <a:gd name="T44" fmla="*/ 0 w 1258"/>
                <a:gd name="T45" fmla="*/ 0 h 203"/>
                <a:gd name="T46" fmla="*/ 0 w 1258"/>
                <a:gd name="T47" fmla="*/ 0 h 203"/>
                <a:gd name="T48" fmla="*/ 0 w 1258"/>
                <a:gd name="T49" fmla="*/ 0 h 203"/>
                <a:gd name="T50" fmla="*/ 0 w 1258"/>
                <a:gd name="T51" fmla="*/ 0 h 203"/>
                <a:gd name="T52" fmla="*/ 0 w 1258"/>
                <a:gd name="T53" fmla="*/ 0 h 203"/>
                <a:gd name="T54" fmla="*/ 0 w 1258"/>
                <a:gd name="T55" fmla="*/ 0 h 203"/>
                <a:gd name="T56" fmla="*/ 0 w 1258"/>
                <a:gd name="T57" fmla="*/ 0 h 203"/>
                <a:gd name="T58" fmla="*/ 0 w 1258"/>
                <a:gd name="T59" fmla="*/ 0 h 203"/>
                <a:gd name="T60" fmla="*/ 0 w 1258"/>
                <a:gd name="T61" fmla="*/ 0 h 203"/>
                <a:gd name="T62" fmla="*/ 0 w 1258"/>
                <a:gd name="T63" fmla="*/ 0 h 203"/>
                <a:gd name="T64" fmla="*/ 0 w 1258"/>
                <a:gd name="T65" fmla="*/ 0 h 203"/>
                <a:gd name="T66" fmla="*/ 0 w 1258"/>
                <a:gd name="T67" fmla="*/ 0 h 203"/>
                <a:gd name="T68" fmla="*/ 0 w 1258"/>
                <a:gd name="T69" fmla="*/ 0 h 20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58"/>
                <a:gd name="T106" fmla="*/ 0 h 203"/>
                <a:gd name="T107" fmla="*/ 1258 w 1258"/>
                <a:gd name="T108" fmla="*/ 203 h 20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58" h="203">
                  <a:moveTo>
                    <a:pt x="81" y="0"/>
                  </a:moveTo>
                  <a:lnTo>
                    <a:pt x="1165" y="41"/>
                  </a:lnTo>
                  <a:lnTo>
                    <a:pt x="1190" y="44"/>
                  </a:lnTo>
                  <a:lnTo>
                    <a:pt x="1211" y="50"/>
                  </a:lnTo>
                  <a:lnTo>
                    <a:pt x="1226" y="59"/>
                  </a:lnTo>
                  <a:lnTo>
                    <a:pt x="1237" y="69"/>
                  </a:lnTo>
                  <a:lnTo>
                    <a:pt x="1244" y="82"/>
                  </a:lnTo>
                  <a:lnTo>
                    <a:pt x="1250" y="96"/>
                  </a:lnTo>
                  <a:lnTo>
                    <a:pt x="1253" y="110"/>
                  </a:lnTo>
                  <a:lnTo>
                    <a:pt x="1256" y="126"/>
                  </a:lnTo>
                  <a:lnTo>
                    <a:pt x="1258" y="146"/>
                  </a:lnTo>
                  <a:lnTo>
                    <a:pt x="1254" y="162"/>
                  </a:lnTo>
                  <a:lnTo>
                    <a:pt x="1247" y="176"/>
                  </a:lnTo>
                  <a:lnTo>
                    <a:pt x="1236" y="186"/>
                  </a:lnTo>
                  <a:lnTo>
                    <a:pt x="1222" y="194"/>
                  </a:lnTo>
                  <a:lnTo>
                    <a:pt x="1206" y="199"/>
                  </a:lnTo>
                  <a:lnTo>
                    <a:pt x="1186" y="203"/>
                  </a:lnTo>
                  <a:lnTo>
                    <a:pt x="1167" y="203"/>
                  </a:lnTo>
                  <a:lnTo>
                    <a:pt x="86" y="160"/>
                  </a:lnTo>
                  <a:lnTo>
                    <a:pt x="70" y="158"/>
                  </a:lnTo>
                  <a:lnTo>
                    <a:pt x="55" y="152"/>
                  </a:lnTo>
                  <a:lnTo>
                    <a:pt x="41" y="144"/>
                  </a:lnTo>
                  <a:lnTo>
                    <a:pt x="28" y="132"/>
                  </a:lnTo>
                  <a:lnTo>
                    <a:pt x="18" y="118"/>
                  </a:lnTo>
                  <a:lnTo>
                    <a:pt x="8" y="102"/>
                  </a:lnTo>
                  <a:lnTo>
                    <a:pt x="3" y="84"/>
                  </a:lnTo>
                  <a:lnTo>
                    <a:pt x="0" y="64"/>
                  </a:lnTo>
                  <a:lnTo>
                    <a:pt x="2" y="49"/>
                  </a:lnTo>
                  <a:lnTo>
                    <a:pt x="6" y="37"/>
                  </a:lnTo>
                  <a:lnTo>
                    <a:pt x="15" y="26"/>
                  </a:lnTo>
                  <a:lnTo>
                    <a:pt x="24" y="16"/>
                  </a:lnTo>
                  <a:lnTo>
                    <a:pt x="36" y="8"/>
                  </a:lnTo>
                  <a:lnTo>
                    <a:pt x="50" y="3"/>
                  </a:lnTo>
                  <a:lnTo>
                    <a:pt x="64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26" name="Freeform 83"/>
            <p:cNvSpPr>
              <a:spLocks/>
            </p:cNvSpPr>
            <p:nvPr/>
          </p:nvSpPr>
          <p:spPr bwMode="auto">
            <a:xfrm>
              <a:off x="3682" y="2414"/>
              <a:ext cx="37" cy="15"/>
            </a:xfrm>
            <a:custGeom>
              <a:avLst/>
              <a:gdLst>
                <a:gd name="T0" fmla="*/ 0 w 376"/>
                <a:gd name="T1" fmla="*/ 0 h 176"/>
                <a:gd name="T2" fmla="*/ 0 w 376"/>
                <a:gd name="T3" fmla="*/ 0 h 176"/>
                <a:gd name="T4" fmla="*/ 0 w 376"/>
                <a:gd name="T5" fmla="*/ 0 h 176"/>
                <a:gd name="T6" fmla="*/ 0 w 376"/>
                <a:gd name="T7" fmla="*/ 0 h 176"/>
                <a:gd name="T8" fmla="*/ 0 w 376"/>
                <a:gd name="T9" fmla="*/ 0 h 176"/>
                <a:gd name="T10" fmla="*/ 0 w 376"/>
                <a:gd name="T11" fmla="*/ 0 h 176"/>
                <a:gd name="T12" fmla="*/ 0 w 376"/>
                <a:gd name="T13" fmla="*/ 0 h 176"/>
                <a:gd name="T14" fmla="*/ 0 w 376"/>
                <a:gd name="T15" fmla="*/ 0 h 176"/>
                <a:gd name="T16" fmla="*/ 0 w 376"/>
                <a:gd name="T17" fmla="*/ 0 h 176"/>
                <a:gd name="T18" fmla="*/ 0 w 376"/>
                <a:gd name="T19" fmla="*/ 0 h 176"/>
                <a:gd name="T20" fmla="*/ 0 w 376"/>
                <a:gd name="T21" fmla="*/ 0 h 176"/>
                <a:gd name="T22" fmla="*/ 0 w 376"/>
                <a:gd name="T23" fmla="*/ 0 h 176"/>
                <a:gd name="T24" fmla="*/ 0 w 376"/>
                <a:gd name="T25" fmla="*/ 0 h 176"/>
                <a:gd name="T26" fmla="*/ 0 w 376"/>
                <a:gd name="T27" fmla="*/ 0 h 176"/>
                <a:gd name="T28" fmla="*/ 0 w 376"/>
                <a:gd name="T29" fmla="*/ 0 h 176"/>
                <a:gd name="T30" fmla="*/ 0 w 376"/>
                <a:gd name="T31" fmla="*/ 0 h 176"/>
                <a:gd name="T32" fmla="*/ 0 w 376"/>
                <a:gd name="T33" fmla="*/ 0 h 176"/>
                <a:gd name="T34" fmla="*/ 0 w 376"/>
                <a:gd name="T35" fmla="*/ 0 h 176"/>
                <a:gd name="T36" fmla="*/ 0 w 376"/>
                <a:gd name="T37" fmla="*/ 0 h 176"/>
                <a:gd name="T38" fmla="*/ 0 w 376"/>
                <a:gd name="T39" fmla="*/ 0 h 176"/>
                <a:gd name="T40" fmla="*/ 0 w 376"/>
                <a:gd name="T41" fmla="*/ 0 h 176"/>
                <a:gd name="T42" fmla="*/ 0 w 376"/>
                <a:gd name="T43" fmla="*/ 0 h 176"/>
                <a:gd name="T44" fmla="*/ 0 w 376"/>
                <a:gd name="T45" fmla="*/ 0 h 176"/>
                <a:gd name="T46" fmla="*/ 0 w 376"/>
                <a:gd name="T47" fmla="*/ 0 h 176"/>
                <a:gd name="T48" fmla="*/ 0 w 376"/>
                <a:gd name="T49" fmla="*/ 0 h 176"/>
                <a:gd name="T50" fmla="*/ 0 w 376"/>
                <a:gd name="T51" fmla="*/ 0 h 176"/>
                <a:gd name="T52" fmla="*/ 0 w 376"/>
                <a:gd name="T53" fmla="*/ 0 h 176"/>
                <a:gd name="T54" fmla="*/ 0 w 376"/>
                <a:gd name="T55" fmla="*/ 0 h 176"/>
                <a:gd name="T56" fmla="*/ 0 w 376"/>
                <a:gd name="T57" fmla="*/ 0 h 176"/>
                <a:gd name="T58" fmla="*/ 0 w 376"/>
                <a:gd name="T59" fmla="*/ 0 h 1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6"/>
                <a:gd name="T92" fmla="*/ 376 w 376"/>
                <a:gd name="T93" fmla="*/ 176 h 17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6">
                  <a:moveTo>
                    <a:pt x="357" y="176"/>
                  </a:moveTo>
                  <a:lnTo>
                    <a:pt x="364" y="175"/>
                  </a:lnTo>
                  <a:lnTo>
                    <a:pt x="370" y="170"/>
                  </a:lnTo>
                  <a:lnTo>
                    <a:pt x="374" y="164"/>
                  </a:lnTo>
                  <a:lnTo>
                    <a:pt x="376" y="156"/>
                  </a:lnTo>
                  <a:lnTo>
                    <a:pt x="374" y="32"/>
                  </a:lnTo>
                  <a:lnTo>
                    <a:pt x="372" y="23"/>
                  </a:lnTo>
                  <a:lnTo>
                    <a:pt x="368" y="17"/>
                  </a:lnTo>
                  <a:lnTo>
                    <a:pt x="361" y="13"/>
                  </a:lnTo>
                  <a:lnTo>
                    <a:pt x="352" y="12"/>
                  </a:lnTo>
                  <a:lnTo>
                    <a:pt x="192" y="5"/>
                  </a:lnTo>
                  <a:lnTo>
                    <a:pt x="74" y="0"/>
                  </a:lnTo>
                  <a:lnTo>
                    <a:pt x="58" y="1"/>
                  </a:lnTo>
                  <a:lnTo>
                    <a:pt x="44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3" y="29"/>
                  </a:lnTo>
                  <a:lnTo>
                    <a:pt x="5" y="40"/>
                  </a:lnTo>
                  <a:lnTo>
                    <a:pt x="1" y="53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2" y="103"/>
                  </a:lnTo>
                  <a:lnTo>
                    <a:pt x="8" y="117"/>
                  </a:lnTo>
                  <a:lnTo>
                    <a:pt x="16" y="129"/>
                  </a:lnTo>
                  <a:lnTo>
                    <a:pt x="25" y="139"/>
                  </a:lnTo>
                  <a:lnTo>
                    <a:pt x="36" y="149"/>
                  </a:lnTo>
                  <a:lnTo>
                    <a:pt x="48" y="156"/>
                  </a:lnTo>
                  <a:lnTo>
                    <a:pt x="61" y="161"/>
                  </a:lnTo>
                  <a:lnTo>
                    <a:pt x="76" y="163"/>
                  </a:lnTo>
                  <a:lnTo>
                    <a:pt x="357" y="176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27" name="Freeform 84"/>
            <p:cNvSpPr>
              <a:spLocks/>
            </p:cNvSpPr>
            <p:nvPr/>
          </p:nvSpPr>
          <p:spPr bwMode="auto">
            <a:xfrm>
              <a:off x="3768" y="2417"/>
              <a:ext cx="38" cy="14"/>
            </a:xfrm>
            <a:custGeom>
              <a:avLst/>
              <a:gdLst>
                <a:gd name="T0" fmla="*/ 0 w 376"/>
                <a:gd name="T1" fmla="*/ 0 h 173"/>
                <a:gd name="T2" fmla="*/ 0 w 376"/>
                <a:gd name="T3" fmla="*/ 0 h 173"/>
                <a:gd name="T4" fmla="*/ 0 w 376"/>
                <a:gd name="T5" fmla="*/ 0 h 173"/>
                <a:gd name="T6" fmla="*/ 0 w 376"/>
                <a:gd name="T7" fmla="*/ 0 h 173"/>
                <a:gd name="T8" fmla="*/ 0 w 376"/>
                <a:gd name="T9" fmla="*/ 0 h 173"/>
                <a:gd name="T10" fmla="*/ 0 w 376"/>
                <a:gd name="T11" fmla="*/ 0 h 173"/>
                <a:gd name="T12" fmla="*/ 0 w 376"/>
                <a:gd name="T13" fmla="*/ 0 h 173"/>
                <a:gd name="T14" fmla="*/ 0 w 376"/>
                <a:gd name="T15" fmla="*/ 0 h 173"/>
                <a:gd name="T16" fmla="*/ 0 w 376"/>
                <a:gd name="T17" fmla="*/ 0 h 173"/>
                <a:gd name="T18" fmla="*/ 0 w 376"/>
                <a:gd name="T19" fmla="*/ 0 h 173"/>
                <a:gd name="T20" fmla="*/ 0 w 376"/>
                <a:gd name="T21" fmla="*/ 0 h 173"/>
                <a:gd name="T22" fmla="*/ 0 w 376"/>
                <a:gd name="T23" fmla="*/ 0 h 173"/>
                <a:gd name="T24" fmla="*/ 0 w 376"/>
                <a:gd name="T25" fmla="*/ 0 h 173"/>
                <a:gd name="T26" fmla="*/ 0 w 376"/>
                <a:gd name="T27" fmla="*/ 0 h 173"/>
                <a:gd name="T28" fmla="*/ 0 w 376"/>
                <a:gd name="T29" fmla="*/ 0 h 173"/>
                <a:gd name="T30" fmla="*/ 0 w 376"/>
                <a:gd name="T31" fmla="*/ 0 h 173"/>
                <a:gd name="T32" fmla="*/ 0 w 376"/>
                <a:gd name="T33" fmla="*/ 0 h 173"/>
                <a:gd name="T34" fmla="*/ 0 w 376"/>
                <a:gd name="T35" fmla="*/ 0 h 173"/>
                <a:gd name="T36" fmla="*/ 0 w 376"/>
                <a:gd name="T37" fmla="*/ 0 h 173"/>
                <a:gd name="T38" fmla="*/ 0 w 376"/>
                <a:gd name="T39" fmla="*/ 0 h 173"/>
                <a:gd name="T40" fmla="*/ 0 w 376"/>
                <a:gd name="T41" fmla="*/ 0 h 173"/>
                <a:gd name="T42" fmla="*/ 0 w 376"/>
                <a:gd name="T43" fmla="*/ 0 h 173"/>
                <a:gd name="T44" fmla="*/ 0 w 376"/>
                <a:gd name="T45" fmla="*/ 0 h 173"/>
                <a:gd name="T46" fmla="*/ 0 w 376"/>
                <a:gd name="T47" fmla="*/ 0 h 173"/>
                <a:gd name="T48" fmla="*/ 0 w 376"/>
                <a:gd name="T49" fmla="*/ 0 h 173"/>
                <a:gd name="T50" fmla="*/ 0 w 376"/>
                <a:gd name="T51" fmla="*/ 0 h 173"/>
                <a:gd name="T52" fmla="*/ 0 w 376"/>
                <a:gd name="T53" fmla="*/ 0 h 173"/>
                <a:gd name="T54" fmla="*/ 0 w 376"/>
                <a:gd name="T55" fmla="*/ 0 h 173"/>
                <a:gd name="T56" fmla="*/ 0 w 376"/>
                <a:gd name="T57" fmla="*/ 0 h 173"/>
                <a:gd name="T58" fmla="*/ 0 w 376"/>
                <a:gd name="T59" fmla="*/ 0 h 1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3"/>
                <a:gd name="T92" fmla="*/ 376 w 376"/>
                <a:gd name="T93" fmla="*/ 173 h 17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3">
                  <a:moveTo>
                    <a:pt x="25" y="160"/>
                  </a:moveTo>
                  <a:lnTo>
                    <a:pt x="17" y="159"/>
                  </a:lnTo>
                  <a:lnTo>
                    <a:pt x="9" y="156"/>
                  </a:lnTo>
                  <a:lnTo>
                    <a:pt x="4" y="150"/>
                  </a:lnTo>
                  <a:lnTo>
                    <a:pt x="2" y="141"/>
                  </a:lnTo>
                  <a:lnTo>
                    <a:pt x="0" y="16"/>
                  </a:lnTo>
                  <a:lnTo>
                    <a:pt x="2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182" y="4"/>
                  </a:lnTo>
                  <a:lnTo>
                    <a:pt x="301" y="9"/>
                  </a:lnTo>
                  <a:lnTo>
                    <a:pt x="316" y="11"/>
                  </a:lnTo>
                  <a:lnTo>
                    <a:pt x="331" y="16"/>
                  </a:lnTo>
                  <a:lnTo>
                    <a:pt x="343" y="24"/>
                  </a:lnTo>
                  <a:lnTo>
                    <a:pt x="354" y="33"/>
                  </a:lnTo>
                  <a:lnTo>
                    <a:pt x="363" y="43"/>
                  </a:lnTo>
                  <a:lnTo>
                    <a:pt x="370" y="56"/>
                  </a:lnTo>
                  <a:lnTo>
                    <a:pt x="375" y="69"/>
                  </a:lnTo>
                  <a:lnTo>
                    <a:pt x="376" y="84"/>
                  </a:lnTo>
                  <a:lnTo>
                    <a:pt x="376" y="105"/>
                  </a:lnTo>
                  <a:lnTo>
                    <a:pt x="375" y="119"/>
                  </a:lnTo>
                  <a:lnTo>
                    <a:pt x="372" y="132"/>
                  </a:lnTo>
                  <a:lnTo>
                    <a:pt x="366" y="144"/>
                  </a:lnTo>
                  <a:lnTo>
                    <a:pt x="357" y="154"/>
                  </a:lnTo>
                  <a:lnTo>
                    <a:pt x="346" y="162"/>
                  </a:lnTo>
                  <a:lnTo>
                    <a:pt x="334" y="169"/>
                  </a:lnTo>
                  <a:lnTo>
                    <a:pt x="320" y="172"/>
                  </a:lnTo>
                  <a:lnTo>
                    <a:pt x="306" y="173"/>
                  </a:lnTo>
                  <a:lnTo>
                    <a:pt x="25" y="16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28" name="Freeform 85"/>
            <p:cNvSpPr>
              <a:spLocks/>
            </p:cNvSpPr>
            <p:nvPr/>
          </p:nvSpPr>
          <p:spPr bwMode="auto">
            <a:xfrm>
              <a:off x="3725" y="2415"/>
              <a:ext cx="38" cy="15"/>
            </a:xfrm>
            <a:custGeom>
              <a:avLst/>
              <a:gdLst>
                <a:gd name="T0" fmla="*/ 0 w 377"/>
                <a:gd name="T1" fmla="*/ 0 h 177"/>
                <a:gd name="T2" fmla="*/ 0 w 377"/>
                <a:gd name="T3" fmla="*/ 0 h 177"/>
                <a:gd name="T4" fmla="*/ 0 w 377"/>
                <a:gd name="T5" fmla="*/ 0 h 177"/>
                <a:gd name="T6" fmla="*/ 0 w 377"/>
                <a:gd name="T7" fmla="*/ 0 h 177"/>
                <a:gd name="T8" fmla="*/ 0 w 377"/>
                <a:gd name="T9" fmla="*/ 0 h 177"/>
                <a:gd name="T10" fmla="*/ 0 w 377"/>
                <a:gd name="T11" fmla="*/ 0 h 177"/>
                <a:gd name="T12" fmla="*/ 0 w 377"/>
                <a:gd name="T13" fmla="*/ 0 h 177"/>
                <a:gd name="T14" fmla="*/ 0 w 377"/>
                <a:gd name="T15" fmla="*/ 0 h 177"/>
                <a:gd name="T16" fmla="*/ 0 w 377"/>
                <a:gd name="T17" fmla="*/ 0 h 177"/>
                <a:gd name="T18" fmla="*/ 0 w 377"/>
                <a:gd name="T19" fmla="*/ 0 h 177"/>
                <a:gd name="T20" fmla="*/ 0 w 377"/>
                <a:gd name="T21" fmla="*/ 0 h 177"/>
                <a:gd name="T22" fmla="*/ 0 w 377"/>
                <a:gd name="T23" fmla="*/ 0 h 177"/>
                <a:gd name="T24" fmla="*/ 0 w 377"/>
                <a:gd name="T25" fmla="*/ 0 h 177"/>
                <a:gd name="T26" fmla="*/ 0 w 377"/>
                <a:gd name="T27" fmla="*/ 0 h 177"/>
                <a:gd name="T28" fmla="*/ 0 w 377"/>
                <a:gd name="T29" fmla="*/ 0 h 177"/>
                <a:gd name="T30" fmla="*/ 0 w 377"/>
                <a:gd name="T31" fmla="*/ 0 h 177"/>
                <a:gd name="T32" fmla="*/ 0 w 377"/>
                <a:gd name="T33" fmla="*/ 0 h 177"/>
                <a:gd name="T34" fmla="*/ 0 w 377"/>
                <a:gd name="T35" fmla="*/ 0 h 177"/>
                <a:gd name="T36" fmla="*/ 0 w 377"/>
                <a:gd name="T37" fmla="*/ 0 h 177"/>
                <a:gd name="T38" fmla="*/ 0 w 377"/>
                <a:gd name="T39" fmla="*/ 0 h 177"/>
                <a:gd name="T40" fmla="*/ 0 w 377"/>
                <a:gd name="T41" fmla="*/ 0 h 1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7"/>
                <a:gd name="T64" fmla="*/ 0 h 177"/>
                <a:gd name="T65" fmla="*/ 377 w 377"/>
                <a:gd name="T66" fmla="*/ 177 h 1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7" h="177">
                  <a:moveTo>
                    <a:pt x="21" y="0"/>
                  </a:moveTo>
                  <a:lnTo>
                    <a:pt x="354" y="14"/>
                  </a:lnTo>
                  <a:lnTo>
                    <a:pt x="362" y="16"/>
                  </a:lnTo>
                  <a:lnTo>
                    <a:pt x="368" y="20"/>
                  </a:lnTo>
                  <a:lnTo>
                    <a:pt x="373" y="26"/>
                  </a:lnTo>
                  <a:lnTo>
                    <a:pt x="375" y="34"/>
                  </a:lnTo>
                  <a:lnTo>
                    <a:pt x="377" y="159"/>
                  </a:lnTo>
                  <a:lnTo>
                    <a:pt x="376" y="166"/>
                  </a:lnTo>
                  <a:lnTo>
                    <a:pt x="372" y="172"/>
                  </a:lnTo>
                  <a:lnTo>
                    <a:pt x="366" y="176"/>
                  </a:lnTo>
                  <a:lnTo>
                    <a:pt x="358" y="177"/>
                  </a:lnTo>
                  <a:lnTo>
                    <a:pt x="25" y="163"/>
                  </a:lnTo>
                  <a:lnTo>
                    <a:pt x="17" y="161"/>
                  </a:lnTo>
                  <a:lnTo>
                    <a:pt x="10" y="157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6" y="4"/>
                  </a:lnTo>
                  <a:lnTo>
                    <a:pt x="13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29" name="Freeform 86"/>
            <p:cNvSpPr>
              <a:spLocks/>
            </p:cNvSpPr>
            <p:nvPr/>
          </p:nvSpPr>
          <p:spPr bwMode="auto">
            <a:xfrm>
              <a:off x="3684" y="2413"/>
              <a:ext cx="37" cy="14"/>
            </a:xfrm>
            <a:custGeom>
              <a:avLst/>
              <a:gdLst>
                <a:gd name="T0" fmla="*/ 0 w 376"/>
                <a:gd name="T1" fmla="*/ 0 h 176"/>
                <a:gd name="T2" fmla="*/ 0 w 376"/>
                <a:gd name="T3" fmla="*/ 0 h 176"/>
                <a:gd name="T4" fmla="*/ 0 w 376"/>
                <a:gd name="T5" fmla="*/ 0 h 176"/>
                <a:gd name="T6" fmla="*/ 0 w 376"/>
                <a:gd name="T7" fmla="*/ 0 h 176"/>
                <a:gd name="T8" fmla="*/ 0 w 376"/>
                <a:gd name="T9" fmla="*/ 0 h 176"/>
                <a:gd name="T10" fmla="*/ 0 w 376"/>
                <a:gd name="T11" fmla="*/ 0 h 176"/>
                <a:gd name="T12" fmla="*/ 0 w 376"/>
                <a:gd name="T13" fmla="*/ 0 h 176"/>
                <a:gd name="T14" fmla="*/ 0 w 376"/>
                <a:gd name="T15" fmla="*/ 0 h 176"/>
                <a:gd name="T16" fmla="*/ 0 w 376"/>
                <a:gd name="T17" fmla="*/ 0 h 176"/>
                <a:gd name="T18" fmla="*/ 0 w 376"/>
                <a:gd name="T19" fmla="*/ 0 h 176"/>
                <a:gd name="T20" fmla="*/ 0 w 376"/>
                <a:gd name="T21" fmla="*/ 0 h 176"/>
                <a:gd name="T22" fmla="*/ 0 w 376"/>
                <a:gd name="T23" fmla="*/ 0 h 176"/>
                <a:gd name="T24" fmla="*/ 0 w 376"/>
                <a:gd name="T25" fmla="*/ 0 h 176"/>
                <a:gd name="T26" fmla="*/ 0 w 376"/>
                <a:gd name="T27" fmla="*/ 0 h 176"/>
                <a:gd name="T28" fmla="*/ 0 w 376"/>
                <a:gd name="T29" fmla="*/ 0 h 176"/>
                <a:gd name="T30" fmla="*/ 0 w 376"/>
                <a:gd name="T31" fmla="*/ 0 h 176"/>
                <a:gd name="T32" fmla="*/ 0 w 376"/>
                <a:gd name="T33" fmla="*/ 0 h 176"/>
                <a:gd name="T34" fmla="*/ 0 w 376"/>
                <a:gd name="T35" fmla="*/ 0 h 176"/>
                <a:gd name="T36" fmla="*/ 0 w 376"/>
                <a:gd name="T37" fmla="*/ 0 h 176"/>
                <a:gd name="T38" fmla="*/ 0 w 376"/>
                <a:gd name="T39" fmla="*/ 0 h 176"/>
                <a:gd name="T40" fmla="*/ 0 w 376"/>
                <a:gd name="T41" fmla="*/ 0 h 176"/>
                <a:gd name="T42" fmla="*/ 0 w 376"/>
                <a:gd name="T43" fmla="*/ 0 h 176"/>
                <a:gd name="T44" fmla="*/ 0 w 376"/>
                <a:gd name="T45" fmla="*/ 0 h 176"/>
                <a:gd name="T46" fmla="*/ 0 w 376"/>
                <a:gd name="T47" fmla="*/ 0 h 176"/>
                <a:gd name="T48" fmla="*/ 0 w 376"/>
                <a:gd name="T49" fmla="*/ 0 h 176"/>
                <a:gd name="T50" fmla="*/ 0 w 376"/>
                <a:gd name="T51" fmla="*/ 0 h 176"/>
                <a:gd name="T52" fmla="*/ 0 w 376"/>
                <a:gd name="T53" fmla="*/ 0 h 176"/>
                <a:gd name="T54" fmla="*/ 0 w 376"/>
                <a:gd name="T55" fmla="*/ 0 h 176"/>
                <a:gd name="T56" fmla="*/ 0 w 376"/>
                <a:gd name="T57" fmla="*/ 0 h 176"/>
                <a:gd name="T58" fmla="*/ 0 w 376"/>
                <a:gd name="T59" fmla="*/ 0 h 1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6"/>
                <a:gd name="T92" fmla="*/ 376 w 376"/>
                <a:gd name="T93" fmla="*/ 176 h 17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6">
                  <a:moveTo>
                    <a:pt x="353" y="176"/>
                  </a:moveTo>
                  <a:lnTo>
                    <a:pt x="363" y="175"/>
                  </a:lnTo>
                  <a:lnTo>
                    <a:pt x="370" y="171"/>
                  </a:lnTo>
                  <a:lnTo>
                    <a:pt x="374" y="165"/>
                  </a:lnTo>
                  <a:lnTo>
                    <a:pt x="376" y="156"/>
                  </a:lnTo>
                  <a:lnTo>
                    <a:pt x="373" y="33"/>
                  </a:lnTo>
                  <a:lnTo>
                    <a:pt x="370" y="25"/>
                  </a:lnTo>
                  <a:lnTo>
                    <a:pt x="366" y="18"/>
                  </a:lnTo>
                  <a:lnTo>
                    <a:pt x="359" y="14"/>
                  </a:lnTo>
                  <a:lnTo>
                    <a:pt x="351" y="12"/>
                  </a:lnTo>
                  <a:lnTo>
                    <a:pt x="189" y="5"/>
                  </a:lnTo>
                  <a:lnTo>
                    <a:pt x="70" y="0"/>
                  </a:lnTo>
                  <a:lnTo>
                    <a:pt x="55" y="1"/>
                  </a:lnTo>
                  <a:lnTo>
                    <a:pt x="41" y="4"/>
                  </a:lnTo>
                  <a:lnTo>
                    <a:pt x="28" y="10"/>
                  </a:lnTo>
                  <a:lnTo>
                    <a:pt x="18" y="18"/>
                  </a:lnTo>
                  <a:lnTo>
                    <a:pt x="10" y="28"/>
                  </a:lnTo>
                  <a:lnTo>
                    <a:pt x="4" y="40"/>
                  </a:lnTo>
                  <a:lnTo>
                    <a:pt x="0" y="53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1" y="104"/>
                  </a:lnTo>
                  <a:lnTo>
                    <a:pt x="6" y="117"/>
                  </a:lnTo>
                  <a:lnTo>
                    <a:pt x="13" y="129"/>
                  </a:lnTo>
                  <a:lnTo>
                    <a:pt x="22" y="141"/>
                  </a:lnTo>
                  <a:lnTo>
                    <a:pt x="33" y="150"/>
                  </a:lnTo>
                  <a:lnTo>
                    <a:pt x="45" y="156"/>
                  </a:lnTo>
                  <a:lnTo>
                    <a:pt x="60" y="162"/>
                  </a:lnTo>
                  <a:lnTo>
                    <a:pt x="75" y="164"/>
                  </a:lnTo>
                  <a:lnTo>
                    <a:pt x="353" y="176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30" name="Freeform 87"/>
            <p:cNvSpPr>
              <a:spLocks/>
            </p:cNvSpPr>
            <p:nvPr/>
          </p:nvSpPr>
          <p:spPr bwMode="auto">
            <a:xfrm>
              <a:off x="3770" y="2416"/>
              <a:ext cx="38" cy="14"/>
            </a:xfrm>
            <a:custGeom>
              <a:avLst/>
              <a:gdLst>
                <a:gd name="T0" fmla="*/ 0 w 377"/>
                <a:gd name="T1" fmla="*/ 0 h 173"/>
                <a:gd name="T2" fmla="*/ 0 w 377"/>
                <a:gd name="T3" fmla="*/ 0 h 173"/>
                <a:gd name="T4" fmla="*/ 0 w 377"/>
                <a:gd name="T5" fmla="*/ 0 h 173"/>
                <a:gd name="T6" fmla="*/ 0 w 377"/>
                <a:gd name="T7" fmla="*/ 0 h 173"/>
                <a:gd name="T8" fmla="*/ 0 w 377"/>
                <a:gd name="T9" fmla="*/ 0 h 173"/>
                <a:gd name="T10" fmla="*/ 0 w 377"/>
                <a:gd name="T11" fmla="*/ 0 h 173"/>
                <a:gd name="T12" fmla="*/ 0 w 377"/>
                <a:gd name="T13" fmla="*/ 0 h 173"/>
                <a:gd name="T14" fmla="*/ 0 w 377"/>
                <a:gd name="T15" fmla="*/ 0 h 173"/>
                <a:gd name="T16" fmla="*/ 0 w 377"/>
                <a:gd name="T17" fmla="*/ 0 h 173"/>
                <a:gd name="T18" fmla="*/ 0 w 377"/>
                <a:gd name="T19" fmla="*/ 0 h 173"/>
                <a:gd name="T20" fmla="*/ 0 w 377"/>
                <a:gd name="T21" fmla="*/ 0 h 173"/>
                <a:gd name="T22" fmla="*/ 0 w 377"/>
                <a:gd name="T23" fmla="*/ 0 h 173"/>
                <a:gd name="T24" fmla="*/ 0 w 377"/>
                <a:gd name="T25" fmla="*/ 0 h 173"/>
                <a:gd name="T26" fmla="*/ 0 w 377"/>
                <a:gd name="T27" fmla="*/ 0 h 173"/>
                <a:gd name="T28" fmla="*/ 0 w 377"/>
                <a:gd name="T29" fmla="*/ 0 h 173"/>
                <a:gd name="T30" fmla="*/ 0 w 377"/>
                <a:gd name="T31" fmla="*/ 0 h 173"/>
                <a:gd name="T32" fmla="*/ 0 w 377"/>
                <a:gd name="T33" fmla="*/ 0 h 173"/>
                <a:gd name="T34" fmla="*/ 0 w 377"/>
                <a:gd name="T35" fmla="*/ 0 h 173"/>
                <a:gd name="T36" fmla="*/ 0 w 377"/>
                <a:gd name="T37" fmla="*/ 0 h 173"/>
                <a:gd name="T38" fmla="*/ 0 w 377"/>
                <a:gd name="T39" fmla="*/ 0 h 173"/>
                <a:gd name="T40" fmla="*/ 0 w 377"/>
                <a:gd name="T41" fmla="*/ 0 h 173"/>
                <a:gd name="T42" fmla="*/ 0 w 377"/>
                <a:gd name="T43" fmla="*/ 0 h 173"/>
                <a:gd name="T44" fmla="*/ 0 w 377"/>
                <a:gd name="T45" fmla="*/ 0 h 173"/>
                <a:gd name="T46" fmla="*/ 0 w 377"/>
                <a:gd name="T47" fmla="*/ 0 h 173"/>
                <a:gd name="T48" fmla="*/ 0 w 377"/>
                <a:gd name="T49" fmla="*/ 0 h 173"/>
                <a:gd name="T50" fmla="*/ 0 w 377"/>
                <a:gd name="T51" fmla="*/ 0 h 173"/>
                <a:gd name="T52" fmla="*/ 0 w 377"/>
                <a:gd name="T53" fmla="*/ 0 h 173"/>
                <a:gd name="T54" fmla="*/ 0 w 377"/>
                <a:gd name="T55" fmla="*/ 0 h 173"/>
                <a:gd name="T56" fmla="*/ 0 w 377"/>
                <a:gd name="T57" fmla="*/ 0 h 173"/>
                <a:gd name="T58" fmla="*/ 0 w 377"/>
                <a:gd name="T59" fmla="*/ 0 h 1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73"/>
                <a:gd name="T92" fmla="*/ 377 w 377"/>
                <a:gd name="T93" fmla="*/ 173 h 17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73">
                  <a:moveTo>
                    <a:pt x="24" y="161"/>
                  </a:moveTo>
                  <a:lnTo>
                    <a:pt x="16" y="160"/>
                  </a:lnTo>
                  <a:lnTo>
                    <a:pt x="9" y="157"/>
                  </a:lnTo>
                  <a:lnTo>
                    <a:pt x="5" y="150"/>
                  </a:lnTo>
                  <a:lnTo>
                    <a:pt x="3" y="141"/>
                  </a:lnTo>
                  <a:lnTo>
                    <a:pt x="0" y="18"/>
                  </a:lnTo>
                  <a:lnTo>
                    <a:pt x="1" y="11"/>
                  </a:lnTo>
                  <a:lnTo>
                    <a:pt x="6" y="4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183" y="5"/>
                  </a:lnTo>
                  <a:lnTo>
                    <a:pt x="302" y="10"/>
                  </a:lnTo>
                  <a:lnTo>
                    <a:pt x="316" y="12"/>
                  </a:lnTo>
                  <a:lnTo>
                    <a:pt x="329" y="17"/>
                  </a:lnTo>
                  <a:lnTo>
                    <a:pt x="341" y="24"/>
                  </a:lnTo>
                  <a:lnTo>
                    <a:pt x="352" y="33"/>
                  </a:lnTo>
                  <a:lnTo>
                    <a:pt x="361" y="44"/>
                  </a:lnTo>
                  <a:lnTo>
                    <a:pt x="370" y="56"/>
                  </a:lnTo>
                  <a:lnTo>
                    <a:pt x="375" y="70"/>
                  </a:lnTo>
                  <a:lnTo>
                    <a:pt x="377" y="84"/>
                  </a:lnTo>
                  <a:lnTo>
                    <a:pt x="377" y="107"/>
                  </a:lnTo>
                  <a:lnTo>
                    <a:pt x="376" y="120"/>
                  </a:lnTo>
                  <a:lnTo>
                    <a:pt x="372" y="133"/>
                  </a:lnTo>
                  <a:lnTo>
                    <a:pt x="365" y="144"/>
                  </a:lnTo>
                  <a:lnTo>
                    <a:pt x="355" y="154"/>
                  </a:lnTo>
                  <a:lnTo>
                    <a:pt x="345" y="163"/>
                  </a:lnTo>
                  <a:lnTo>
                    <a:pt x="333" y="169"/>
                  </a:lnTo>
                  <a:lnTo>
                    <a:pt x="319" y="173"/>
                  </a:lnTo>
                  <a:lnTo>
                    <a:pt x="304" y="173"/>
                  </a:lnTo>
                  <a:lnTo>
                    <a:pt x="24" y="161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31" name="Freeform 88"/>
            <p:cNvSpPr>
              <a:spLocks/>
            </p:cNvSpPr>
            <p:nvPr/>
          </p:nvSpPr>
          <p:spPr bwMode="auto">
            <a:xfrm>
              <a:off x="3727" y="2414"/>
              <a:ext cx="38" cy="15"/>
            </a:xfrm>
            <a:custGeom>
              <a:avLst/>
              <a:gdLst>
                <a:gd name="T0" fmla="*/ 0 w 376"/>
                <a:gd name="T1" fmla="*/ 0 h 177"/>
                <a:gd name="T2" fmla="*/ 0 w 376"/>
                <a:gd name="T3" fmla="*/ 0 h 177"/>
                <a:gd name="T4" fmla="*/ 0 w 376"/>
                <a:gd name="T5" fmla="*/ 0 h 177"/>
                <a:gd name="T6" fmla="*/ 0 w 376"/>
                <a:gd name="T7" fmla="*/ 0 h 177"/>
                <a:gd name="T8" fmla="*/ 0 w 376"/>
                <a:gd name="T9" fmla="*/ 0 h 177"/>
                <a:gd name="T10" fmla="*/ 0 w 376"/>
                <a:gd name="T11" fmla="*/ 0 h 177"/>
                <a:gd name="T12" fmla="*/ 0 w 376"/>
                <a:gd name="T13" fmla="*/ 0 h 177"/>
                <a:gd name="T14" fmla="*/ 0 w 376"/>
                <a:gd name="T15" fmla="*/ 0 h 177"/>
                <a:gd name="T16" fmla="*/ 0 w 376"/>
                <a:gd name="T17" fmla="*/ 0 h 177"/>
                <a:gd name="T18" fmla="*/ 0 w 376"/>
                <a:gd name="T19" fmla="*/ 0 h 177"/>
                <a:gd name="T20" fmla="*/ 0 w 376"/>
                <a:gd name="T21" fmla="*/ 0 h 177"/>
                <a:gd name="T22" fmla="*/ 0 w 376"/>
                <a:gd name="T23" fmla="*/ 0 h 177"/>
                <a:gd name="T24" fmla="*/ 0 w 376"/>
                <a:gd name="T25" fmla="*/ 0 h 177"/>
                <a:gd name="T26" fmla="*/ 0 w 376"/>
                <a:gd name="T27" fmla="*/ 0 h 177"/>
                <a:gd name="T28" fmla="*/ 0 w 376"/>
                <a:gd name="T29" fmla="*/ 0 h 177"/>
                <a:gd name="T30" fmla="*/ 0 w 376"/>
                <a:gd name="T31" fmla="*/ 0 h 177"/>
                <a:gd name="T32" fmla="*/ 0 w 376"/>
                <a:gd name="T33" fmla="*/ 0 h 177"/>
                <a:gd name="T34" fmla="*/ 0 w 376"/>
                <a:gd name="T35" fmla="*/ 0 h 177"/>
                <a:gd name="T36" fmla="*/ 0 w 376"/>
                <a:gd name="T37" fmla="*/ 0 h 177"/>
                <a:gd name="T38" fmla="*/ 0 w 376"/>
                <a:gd name="T39" fmla="*/ 0 h 177"/>
                <a:gd name="T40" fmla="*/ 0 w 376"/>
                <a:gd name="T41" fmla="*/ 0 h 1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6"/>
                <a:gd name="T64" fmla="*/ 0 h 177"/>
                <a:gd name="T65" fmla="*/ 376 w 376"/>
                <a:gd name="T66" fmla="*/ 177 h 1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6" h="177">
                  <a:moveTo>
                    <a:pt x="20" y="0"/>
                  </a:moveTo>
                  <a:lnTo>
                    <a:pt x="353" y="13"/>
                  </a:lnTo>
                  <a:lnTo>
                    <a:pt x="362" y="15"/>
                  </a:lnTo>
                  <a:lnTo>
                    <a:pt x="367" y="19"/>
                  </a:lnTo>
                  <a:lnTo>
                    <a:pt x="372" y="25"/>
                  </a:lnTo>
                  <a:lnTo>
                    <a:pt x="374" y="34"/>
                  </a:lnTo>
                  <a:lnTo>
                    <a:pt x="376" y="158"/>
                  </a:lnTo>
                  <a:lnTo>
                    <a:pt x="375" y="165"/>
                  </a:lnTo>
                  <a:lnTo>
                    <a:pt x="371" y="171"/>
                  </a:lnTo>
                  <a:lnTo>
                    <a:pt x="365" y="176"/>
                  </a:lnTo>
                  <a:lnTo>
                    <a:pt x="357" y="177"/>
                  </a:lnTo>
                  <a:lnTo>
                    <a:pt x="24" y="162"/>
                  </a:lnTo>
                  <a:lnTo>
                    <a:pt x="16" y="160"/>
                  </a:lnTo>
                  <a:lnTo>
                    <a:pt x="9" y="156"/>
                  </a:lnTo>
                  <a:lnTo>
                    <a:pt x="5" y="150"/>
                  </a:lnTo>
                  <a:lnTo>
                    <a:pt x="3" y="142"/>
                  </a:lnTo>
                  <a:lnTo>
                    <a:pt x="0" y="18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32" name="Freeform 89"/>
            <p:cNvSpPr>
              <a:spLocks/>
            </p:cNvSpPr>
            <p:nvPr/>
          </p:nvSpPr>
          <p:spPr bwMode="auto">
            <a:xfrm>
              <a:off x="3678" y="2384"/>
              <a:ext cx="132" cy="23"/>
            </a:xfrm>
            <a:custGeom>
              <a:avLst/>
              <a:gdLst>
                <a:gd name="T0" fmla="*/ 0 w 1317"/>
                <a:gd name="T1" fmla="*/ 0 h 280"/>
                <a:gd name="T2" fmla="*/ 0 w 1317"/>
                <a:gd name="T3" fmla="*/ 0 h 280"/>
                <a:gd name="T4" fmla="*/ 0 w 1317"/>
                <a:gd name="T5" fmla="*/ 0 h 280"/>
                <a:gd name="T6" fmla="*/ 0 w 1317"/>
                <a:gd name="T7" fmla="*/ 0 h 280"/>
                <a:gd name="T8" fmla="*/ 0 w 1317"/>
                <a:gd name="T9" fmla="*/ 0 h 280"/>
                <a:gd name="T10" fmla="*/ 0 w 1317"/>
                <a:gd name="T11" fmla="*/ 0 h 280"/>
                <a:gd name="T12" fmla="*/ 0 w 1317"/>
                <a:gd name="T13" fmla="*/ 0 h 280"/>
                <a:gd name="T14" fmla="*/ 0 w 1317"/>
                <a:gd name="T15" fmla="*/ 0 h 280"/>
                <a:gd name="T16" fmla="*/ 0 w 1317"/>
                <a:gd name="T17" fmla="*/ 0 h 280"/>
                <a:gd name="T18" fmla="*/ 0 w 1317"/>
                <a:gd name="T19" fmla="*/ 0 h 280"/>
                <a:gd name="T20" fmla="*/ 0 w 1317"/>
                <a:gd name="T21" fmla="*/ 0 h 280"/>
                <a:gd name="T22" fmla="*/ 0 w 1317"/>
                <a:gd name="T23" fmla="*/ 0 h 280"/>
                <a:gd name="T24" fmla="*/ 0 w 1317"/>
                <a:gd name="T25" fmla="*/ 0 h 280"/>
                <a:gd name="T26" fmla="*/ 0 w 1317"/>
                <a:gd name="T27" fmla="*/ 0 h 280"/>
                <a:gd name="T28" fmla="*/ 0 w 1317"/>
                <a:gd name="T29" fmla="*/ 0 h 280"/>
                <a:gd name="T30" fmla="*/ 0 w 1317"/>
                <a:gd name="T31" fmla="*/ 0 h 280"/>
                <a:gd name="T32" fmla="*/ 0 w 1317"/>
                <a:gd name="T33" fmla="*/ 0 h 280"/>
                <a:gd name="T34" fmla="*/ 0 w 1317"/>
                <a:gd name="T35" fmla="*/ 0 h 280"/>
                <a:gd name="T36" fmla="*/ 0 w 1317"/>
                <a:gd name="T37" fmla="*/ 0 h 280"/>
                <a:gd name="T38" fmla="*/ 0 w 1317"/>
                <a:gd name="T39" fmla="*/ 0 h 280"/>
                <a:gd name="T40" fmla="*/ 0 w 1317"/>
                <a:gd name="T41" fmla="*/ 0 h 280"/>
                <a:gd name="T42" fmla="*/ 0 w 1317"/>
                <a:gd name="T43" fmla="*/ 0 h 280"/>
                <a:gd name="T44" fmla="*/ 0 w 1317"/>
                <a:gd name="T45" fmla="*/ 0 h 280"/>
                <a:gd name="T46" fmla="*/ 0 w 1317"/>
                <a:gd name="T47" fmla="*/ 0 h 280"/>
                <a:gd name="T48" fmla="*/ 0 w 1317"/>
                <a:gd name="T49" fmla="*/ 0 h 280"/>
                <a:gd name="T50" fmla="*/ 0 w 1317"/>
                <a:gd name="T51" fmla="*/ 0 h 280"/>
                <a:gd name="T52" fmla="*/ 0 w 1317"/>
                <a:gd name="T53" fmla="*/ 0 h 280"/>
                <a:gd name="T54" fmla="*/ 0 w 1317"/>
                <a:gd name="T55" fmla="*/ 0 h 280"/>
                <a:gd name="T56" fmla="*/ 0 w 1317"/>
                <a:gd name="T57" fmla="*/ 0 h 280"/>
                <a:gd name="T58" fmla="*/ 0 w 1317"/>
                <a:gd name="T59" fmla="*/ 0 h 280"/>
                <a:gd name="T60" fmla="*/ 0 w 1317"/>
                <a:gd name="T61" fmla="*/ 0 h 280"/>
                <a:gd name="T62" fmla="*/ 0 w 1317"/>
                <a:gd name="T63" fmla="*/ 0 h 280"/>
                <a:gd name="T64" fmla="*/ 0 w 1317"/>
                <a:gd name="T65" fmla="*/ 0 h 280"/>
                <a:gd name="T66" fmla="*/ 0 w 1317"/>
                <a:gd name="T67" fmla="*/ 0 h 280"/>
                <a:gd name="T68" fmla="*/ 0 w 1317"/>
                <a:gd name="T69" fmla="*/ 0 h 28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7"/>
                <a:gd name="T106" fmla="*/ 0 h 280"/>
                <a:gd name="T107" fmla="*/ 1317 w 1317"/>
                <a:gd name="T108" fmla="*/ 280 h 28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7" h="280">
                  <a:moveTo>
                    <a:pt x="114" y="0"/>
                  </a:moveTo>
                  <a:lnTo>
                    <a:pt x="1198" y="50"/>
                  </a:lnTo>
                  <a:lnTo>
                    <a:pt x="1226" y="54"/>
                  </a:lnTo>
                  <a:lnTo>
                    <a:pt x="1249" y="63"/>
                  </a:lnTo>
                  <a:lnTo>
                    <a:pt x="1269" y="76"/>
                  </a:lnTo>
                  <a:lnTo>
                    <a:pt x="1287" y="91"/>
                  </a:lnTo>
                  <a:lnTo>
                    <a:pt x="1300" y="109"/>
                  </a:lnTo>
                  <a:lnTo>
                    <a:pt x="1309" y="129"/>
                  </a:lnTo>
                  <a:lnTo>
                    <a:pt x="1315" y="149"/>
                  </a:lnTo>
                  <a:lnTo>
                    <a:pt x="1317" y="171"/>
                  </a:lnTo>
                  <a:lnTo>
                    <a:pt x="1316" y="192"/>
                  </a:lnTo>
                  <a:lnTo>
                    <a:pt x="1311" y="213"/>
                  </a:lnTo>
                  <a:lnTo>
                    <a:pt x="1302" y="231"/>
                  </a:lnTo>
                  <a:lnTo>
                    <a:pt x="1290" y="248"/>
                  </a:lnTo>
                  <a:lnTo>
                    <a:pt x="1273" y="261"/>
                  </a:lnTo>
                  <a:lnTo>
                    <a:pt x="1254" y="272"/>
                  </a:lnTo>
                  <a:lnTo>
                    <a:pt x="1231" y="278"/>
                  </a:lnTo>
                  <a:lnTo>
                    <a:pt x="1203" y="280"/>
                  </a:lnTo>
                  <a:lnTo>
                    <a:pt x="119" y="228"/>
                  </a:lnTo>
                  <a:lnTo>
                    <a:pt x="91" y="224"/>
                  </a:lnTo>
                  <a:lnTo>
                    <a:pt x="67" y="216"/>
                  </a:lnTo>
                  <a:lnTo>
                    <a:pt x="47" y="204"/>
                  </a:lnTo>
                  <a:lnTo>
                    <a:pt x="30" y="189"/>
                  </a:lnTo>
                  <a:lnTo>
                    <a:pt x="17" y="171"/>
                  </a:lnTo>
                  <a:lnTo>
                    <a:pt x="7" y="151"/>
                  </a:lnTo>
                  <a:lnTo>
                    <a:pt x="2" y="131"/>
                  </a:lnTo>
                  <a:lnTo>
                    <a:pt x="0" y="109"/>
                  </a:lnTo>
                  <a:lnTo>
                    <a:pt x="1" y="87"/>
                  </a:lnTo>
                  <a:lnTo>
                    <a:pt x="6" y="68"/>
                  </a:lnTo>
                  <a:lnTo>
                    <a:pt x="14" y="48"/>
                  </a:lnTo>
                  <a:lnTo>
                    <a:pt x="26" y="31"/>
                  </a:lnTo>
                  <a:lnTo>
                    <a:pt x="43" y="18"/>
                  </a:lnTo>
                  <a:lnTo>
                    <a:pt x="63" y="8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33" name="Freeform 90"/>
            <p:cNvSpPr>
              <a:spLocks/>
            </p:cNvSpPr>
            <p:nvPr/>
          </p:nvSpPr>
          <p:spPr bwMode="auto">
            <a:xfrm>
              <a:off x="3678" y="2383"/>
              <a:ext cx="132" cy="23"/>
            </a:xfrm>
            <a:custGeom>
              <a:avLst/>
              <a:gdLst>
                <a:gd name="T0" fmla="*/ 0 w 1319"/>
                <a:gd name="T1" fmla="*/ 0 h 276"/>
                <a:gd name="T2" fmla="*/ 0 w 1319"/>
                <a:gd name="T3" fmla="*/ 0 h 276"/>
                <a:gd name="T4" fmla="*/ 0 w 1319"/>
                <a:gd name="T5" fmla="*/ 0 h 276"/>
                <a:gd name="T6" fmla="*/ 0 w 1319"/>
                <a:gd name="T7" fmla="*/ 0 h 276"/>
                <a:gd name="T8" fmla="*/ 0 w 1319"/>
                <a:gd name="T9" fmla="*/ 0 h 276"/>
                <a:gd name="T10" fmla="*/ 0 w 1319"/>
                <a:gd name="T11" fmla="*/ 0 h 276"/>
                <a:gd name="T12" fmla="*/ 0 w 1319"/>
                <a:gd name="T13" fmla="*/ 0 h 276"/>
                <a:gd name="T14" fmla="*/ 0 w 1319"/>
                <a:gd name="T15" fmla="*/ 0 h 276"/>
                <a:gd name="T16" fmla="*/ 0 w 1319"/>
                <a:gd name="T17" fmla="*/ 0 h 276"/>
                <a:gd name="T18" fmla="*/ 0 w 1319"/>
                <a:gd name="T19" fmla="*/ 0 h 276"/>
                <a:gd name="T20" fmla="*/ 0 w 1319"/>
                <a:gd name="T21" fmla="*/ 0 h 276"/>
                <a:gd name="T22" fmla="*/ 0 w 1319"/>
                <a:gd name="T23" fmla="*/ 0 h 276"/>
                <a:gd name="T24" fmla="*/ 0 w 1319"/>
                <a:gd name="T25" fmla="*/ 0 h 276"/>
                <a:gd name="T26" fmla="*/ 0 w 1319"/>
                <a:gd name="T27" fmla="*/ 0 h 276"/>
                <a:gd name="T28" fmla="*/ 0 w 1319"/>
                <a:gd name="T29" fmla="*/ 0 h 276"/>
                <a:gd name="T30" fmla="*/ 0 w 1319"/>
                <a:gd name="T31" fmla="*/ 0 h 276"/>
                <a:gd name="T32" fmla="*/ 0 w 1319"/>
                <a:gd name="T33" fmla="*/ 0 h 276"/>
                <a:gd name="T34" fmla="*/ 0 w 1319"/>
                <a:gd name="T35" fmla="*/ 0 h 276"/>
                <a:gd name="T36" fmla="*/ 0 w 1319"/>
                <a:gd name="T37" fmla="*/ 0 h 276"/>
                <a:gd name="T38" fmla="*/ 0 w 1319"/>
                <a:gd name="T39" fmla="*/ 0 h 276"/>
                <a:gd name="T40" fmla="*/ 0 w 1319"/>
                <a:gd name="T41" fmla="*/ 0 h 276"/>
                <a:gd name="T42" fmla="*/ 0 w 1319"/>
                <a:gd name="T43" fmla="*/ 0 h 276"/>
                <a:gd name="T44" fmla="*/ 0 w 1319"/>
                <a:gd name="T45" fmla="*/ 0 h 276"/>
                <a:gd name="T46" fmla="*/ 0 w 1319"/>
                <a:gd name="T47" fmla="*/ 0 h 276"/>
                <a:gd name="T48" fmla="*/ 0 w 1319"/>
                <a:gd name="T49" fmla="*/ 0 h 276"/>
                <a:gd name="T50" fmla="*/ 0 w 1319"/>
                <a:gd name="T51" fmla="*/ 0 h 276"/>
                <a:gd name="T52" fmla="*/ 0 w 1319"/>
                <a:gd name="T53" fmla="*/ 0 h 276"/>
                <a:gd name="T54" fmla="*/ 0 w 1319"/>
                <a:gd name="T55" fmla="*/ 0 h 276"/>
                <a:gd name="T56" fmla="*/ 0 w 1319"/>
                <a:gd name="T57" fmla="*/ 0 h 276"/>
                <a:gd name="T58" fmla="*/ 0 w 1319"/>
                <a:gd name="T59" fmla="*/ 0 h 276"/>
                <a:gd name="T60" fmla="*/ 0 w 1319"/>
                <a:gd name="T61" fmla="*/ 0 h 276"/>
                <a:gd name="T62" fmla="*/ 0 w 1319"/>
                <a:gd name="T63" fmla="*/ 0 h 276"/>
                <a:gd name="T64" fmla="*/ 0 w 1319"/>
                <a:gd name="T65" fmla="*/ 0 h 276"/>
                <a:gd name="T66" fmla="*/ 0 w 1319"/>
                <a:gd name="T67" fmla="*/ 0 h 276"/>
                <a:gd name="T68" fmla="*/ 0 w 1319"/>
                <a:gd name="T69" fmla="*/ 0 h 2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9"/>
                <a:gd name="T106" fmla="*/ 0 h 276"/>
                <a:gd name="T107" fmla="*/ 1319 w 1319"/>
                <a:gd name="T108" fmla="*/ 276 h 27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9" h="276">
                  <a:moveTo>
                    <a:pt x="114" y="0"/>
                  </a:moveTo>
                  <a:lnTo>
                    <a:pt x="1198" y="50"/>
                  </a:lnTo>
                  <a:lnTo>
                    <a:pt x="1226" y="54"/>
                  </a:lnTo>
                  <a:lnTo>
                    <a:pt x="1249" y="62"/>
                  </a:lnTo>
                  <a:lnTo>
                    <a:pt x="1270" y="74"/>
                  </a:lnTo>
                  <a:lnTo>
                    <a:pt x="1286" y="89"/>
                  </a:lnTo>
                  <a:lnTo>
                    <a:pt x="1301" y="107"/>
                  </a:lnTo>
                  <a:lnTo>
                    <a:pt x="1310" y="126"/>
                  </a:lnTo>
                  <a:lnTo>
                    <a:pt x="1316" y="146"/>
                  </a:lnTo>
                  <a:lnTo>
                    <a:pt x="1319" y="168"/>
                  </a:lnTo>
                  <a:lnTo>
                    <a:pt x="1317" y="189"/>
                  </a:lnTo>
                  <a:lnTo>
                    <a:pt x="1312" y="209"/>
                  </a:lnTo>
                  <a:lnTo>
                    <a:pt x="1304" y="229"/>
                  </a:lnTo>
                  <a:lnTo>
                    <a:pt x="1292" y="245"/>
                  </a:lnTo>
                  <a:lnTo>
                    <a:pt x="1275" y="259"/>
                  </a:lnTo>
                  <a:lnTo>
                    <a:pt x="1255" y="269"/>
                  </a:lnTo>
                  <a:lnTo>
                    <a:pt x="1232" y="275"/>
                  </a:lnTo>
                  <a:lnTo>
                    <a:pt x="1203" y="276"/>
                  </a:lnTo>
                  <a:lnTo>
                    <a:pt x="119" y="228"/>
                  </a:lnTo>
                  <a:lnTo>
                    <a:pt x="91" y="224"/>
                  </a:lnTo>
                  <a:lnTo>
                    <a:pt x="68" y="214"/>
                  </a:lnTo>
                  <a:lnTo>
                    <a:pt x="48" y="202"/>
                  </a:lnTo>
                  <a:lnTo>
                    <a:pt x="31" y="186"/>
                  </a:lnTo>
                  <a:lnTo>
                    <a:pt x="18" y="169"/>
                  </a:lnTo>
                  <a:lnTo>
                    <a:pt x="8" y="150"/>
                  </a:lnTo>
                  <a:lnTo>
                    <a:pt x="2" y="129"/>
                  </a:lnTo>
                  <a:lnTo>
                    <a:pt x="0" y="109"/>
                  </a:lnTo>
                  <a:lnTo>
                    <a:pt x="2" y="87"/>
                  </a:lnTo>
                  <a:lnTo>
                    <a:pt x="7" y="67"/>
                  </a:lnTo>
                  <a:lnTo>
                    <a:pt x="15" y="48"/>
                  </a:lnTo>
                  <a:lnTo>
                    <a:pt x="28" y="31"/>
                  </a:lnTo>
                  <a:lnTo>
                    <a:pt x="43" y="18"/>
                  </a:lnTo>
                  <a:lnTo>
                    <a:pt x="63" y="7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34" name="Freeform 91"/>
            <p:cNvSpPr>
              <a:spLocks/>
            </p:cNvSpPr>
            <p:nvPr/>
          </p:nvSpPr>
          <p:spPr bwMode="auto">
            <a:xfrm>
              <a:off x="3678" y="2384"/>
              <a:ext cx="131" cy="22"/>
            </a:xfrm>
            <a:custGeom>
              <a:avLst/>
              <a:gdLst>
                <a:gd name="T0" fmla="*/ 0 w 1308"/>
                <a:gd name="T1" fmla="*/ 0 h 267"/>
                <a:gd name="T2" fmla="*/ 0 w 1308"/>
                <a:gd name="T3" fmla="*/ 0 h 267"/>
                <a:gd name="T4" fmla="*/ 0 w 1308"/>
                <a:gd name="T5" fmla="*/ 0 h 267"/>
                <a:gd name="T6" fmla="*/ 0 w 1308"/>
                <a:gd name="T7" fmla="*/ 0 h 267"/>
                <a:gd name="T8" fmla="*/ 0 w 1308"/>
                <a:gd name="T9" fmla="*/ 0 h 267"/>
                <a:gd name="T10" fmla="*/ 0 w 1308"/>
                <a:gd name="T11" fmla="*/ 0 h 267"/>
                <a:gd name="T12" fmla="*/ 0 w 1308"/>
                <a:gd name="T13" fmla="*/ 0 h 267"/>
                <a:gd name="T14" fmla="*/ 0 w 1308"/>
                <a:gd name="T15" fmla="*/ 0 h 267"/>
                <a:gd name="T16" fmla="*/ 0 w 1308"/>
                <a:gd name="T17" fmla="*/ 0 h 267"/>
                <a:gd name="T18" fmla="*/ 0 w 1308"/>
                <a:gd name="T19" fmla="*/ 0 h 267"/>
                <a:gd name="T20" fmla="*/ 0 w 1308"/>
                <a:gd name="T21" fmla="*/ 0 h 267"/>
                <a:gd name="T22" fmla="*/ 0 w 1308"/>
                <a:gd name="T23" fmla="*/ 0 h 267"/>
                <a:gd name="T24" fmla="*/ 0 w 1308"/>
                <a:gd name="T25" fmla="*/ 0 h 267"/>
                <a:gd name="T26" fmla="*/ 0 w 1308"/>
                <a:gd name="T27" fmla="*/ 0 h 267"/>
                <a:gd name="T28" fmla="*/ 0 w 1308"/>
                <a:gd name="T29" fmla="*/ 0 h 267"/>
                <a:gd name="T30" fmla="*/ 0 w 1308"/>
                <a:gd name="T31" fmla="*/ 0 h 267"/>
                <a:gd name="T32" fmla="*/ 0 w 1308"/>
                <a:gd name="T33" fmla="*/ 0 h 267"/>
                <a:gd name="T34" fmla="*/ 0 w 1308"/>
                <a:gd name="T35" fmla="*/ 0 h 267"/>
                <a:gd name="T36" fmla="*/ 0 w 1308"/>
                <a:gd name="T37" fmla="*/ 0 h 267"/>
                <a:gd name="T38" fmla="*/ 0 w 1308"/>
                <a:gd name="T39" fmla="*/ 0 h 267"/>
                <a:gd name="T40" fmla="*/ 0 w 1308"/>
                <a:gd name="T41" fmla="*/ 0 h 267"/>
                <a:gd name="T42" fmla="*/ 0 w 1308"/>
                <a:gd name="T43" fmla="*/ 0 h 267"/>
                <a:gd name="T44" fmla="*/ 0 w 1308"/>
                <a:gd name="T45" fmla="*/ 0 h 267"/>
                <a:gd name="T46" fmla="*/ 0 w 1308"/>
                <a:gd name="T47" fmla="*/ 0 h 267"/>
                <a:gd name="T48" fmla="*/ 0 w 1308"/>
                <a:gd name="T49" fmla="*/ 0 h 267"/>
                <a:gd name="T50" fmla="*/ 0 w 1308"/>
                <a:gd name="T51" fmla="*/ 0 h 267"/>
                <a:gd name="T52" fmla="*/ 0 w 1308"/>
                <a:gd name="T53" fmla="*/ 0 h 267"/>
                <a:gd name="T54" fmla="*/ 0 w 1308"/>
                <a:gd name="T55" fmla="*/ 0 h 267"/>
                <a:gd name="T56" fmla="*/ 0 w 1308"/>
                <a:gd name="T57" fmla="*/ 0 h 267"/>
                <a:gd name="T58" fmla="*/ 0 w 1308"/>
                <a:gd name="T59" fmla="*/ 0 h 267"/>
                <a:gd name="T60" fmla="*/ 0 w 1308"/>
                <a:gd name="T61" fmla="*/ 0 h 267"/>
                <a:gd name="T62" fmla="*/ 0 w 1308"/>
                <a:gd name="T63" fmla="*/ 0 h 267"/>
                <a:gd name="T64" fmla="*/ 0 w 1308"/>
                <a:gd name="T65" fmla="*/ 0 h 267"/>
                <a:gd name="T66" fmla="*/ 0 w 1308"/>
                <a:gd name="T67" fmla="*/ 0 h 267"/>
                <a:gd name="T68" fmla="*/ 0 w 1308"/>
                <a:gd name="T69" fmla="*/ 0 h 267"/>
                <a:gd name="T70" fmla="*/ 0 w 1308"/>
                <a:gd name="T71" fmla="*/ 0 h 267"/>
                <a:gd name="T72" fmla="*/ 0 w 1308"/>
                <a:gd name="T73" fmla="*/ 0 h 267"/>
                <a:gd name="T74" fmla="*/ 0 w 1308"/>
                <a:gd name="T75" fmla="*/ 0 h 267"/>
                <a:gd name="T76" fmla="*/ 0 w 1308"/>
                <a:gd name="T77" fmla="*/ 0 h 267"/>
                <a:gd name="T78" fmla="*/ 0 w 1308"/>
                <a:gd name="T79" fmla="*/ 0 h 267"/>
                <a:gd name="T80" fmla="*/ 0 w 1308"/>
                <a:gd name="T81" fmla="*/ 0 h 267"/>
                <a:gd name="T82" fmla="*/ 0 w 1308"/>
                <a:gd name="T83" fmla="*/ 0 h 267"/>
                <a:gd name="T84" fmla="*/ 0 w 1308"/>
                <a:gd name="T85" fmla="*/ 0 h 267"/>
                <a:gd name="T86" fmla="*/ 0 w 1308"/>
                <a:gd name="T87" fmla="*/ 0 h 267"/>
                <a:gd name="T88" fmla="*/ 0 w 1308"/>
                <a:gd name="T89" fmla="*/ 0 h 267"/>
                <a:gd name="T90" fmla="*/ 0 w 1308"/>
                <a:gd name="T91" fmla="*/ 0 h 267"/>
                <a:gd name="T92" fmla="*/ 0 w 1308"/>
                <a:gd name="T93" fmla="*/ 0 h 267"/>
                <a:gd name="T94" fmla="*/ 0 w 1308"/>
                <a:gd name="T95" fmla="*/ 0 h 2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08"/>
                <a:gd name="T145" fmla="*/ 0 h 267"/>
                <a:gd name="T146" fmla="*/ 1308 w 1308"/>
                <a:gd name="T147" fmla="*/ 267 h 2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08" h="267">
                  <a:moveTo>
                    <a:pt x="110" y="0"/>
                  </a:moveTo>
                  <a:lnTo>
                    <a:pt x="142" y="1"/>
                  </a:lnTo>
                  <a:lnTo>
                    <a:pt x="172" y="3"/>
                  </a:lnTo>
                  <a:lnTo>
                    <a:pt x="200" y="5"/>
                  </a:lnTo>
                  <a:lnTo>
                    <a:pt x="226" y="6"/>
                  </a:lnTo>
                  <a:lnTo>
                    <a:pt x="249" y="7"/>
                  </a:lnTo>
                  <a:lnTo>
                    <a:pt x="271" y="8"/>
                  </a:lnTo>
                  <a:lnTo>
                    <a:pt x="293" y="9"/>
                  </a:lnTo>
                  <a:lnTo>
                    <a:pt x="313" y="9"/>
                  </a:lnTo>
                  <a:lnTo>
                    <a:pt x="332" y="10"/>
                  </a:lnTo>
                  <a:lnTo>
                    <a:pt x="351" y="11"/>
                  </a:lnTo>
                  <a:lnTo>
                    <a:pt x="370" y="12"/>
                  </a:lnTo>
                  <a:lnTo>
                    <a:pt x="388" y="13"/>
                  </a:lnTo>
                  <a:lnTo>
                    <a:pt x="407" y="14"/>
                  </a:lnTo>
                  <a:lnTo>
                    <a:pt x="428" y="14"/>
                  </a:lnTo>
                  <a:lnTo>
                    <a:pt x="448" y="15"/>
                  </a:lnTo>
                  <a:lnTo>
                    <a:pt x="470" y="16"/>
                  </a:lnTo>
                  <a:lnTo>
                    <a:pt x="494" y="17"/>
                  </a:lnTo>
                  <a:lnTo>
                    <a:pt x="518" y="19"/>
                  </a:lnTo>
                  <a:lnTo>
                    <a:pt x="546" y="20"/>
                  </a:lnTo>
                  <a:lnTo>
                    <a:pt x="574" y="21"/>
                  </a:lnTo>
                  <a:lnTo>
                    <a:pt x="606" y="22"/>
                  </a:lnTo>
                  <a:lnTo>
                    <a:pt x="640" y="24"/>
                  </a:lnTo>
                  <a:lnTo>
                    <a:pt x="678" y="26"/>
                  </a:lnTo>
                  <a:lnTo>
                    <a:pt x="718" y="28"/>
                  </a:lnTo>
                  <a:lnTo>
                    <a:pt x="762" y="30"/>
                  </a:lnTo>
                  <a:lnTo>
                    <a:pt x="810" y="32"/>
                  </a:lnTo>
                  <a:lnTo>
                    <a:pt x="861" y="35"/>
                  </a:lnTo>
                  <a:lnTo>
                    <a:pt x="918" y="38"/>
                  </a:lnTo>
                  <a:lnTo>
                    <a:pt x="979" y="40"/>
                  </a:lnTo>
                  <a:lnTo>
                    <a:pt x="1044" y="43"/>
                  </a:lnTo>
                  <a:lnTo>
                    <a:pt x="1115" y="47"/>
                  </a:lnTo>
                  <a:lnTo>
                    <a:pt x="1191" y="50"/>
                  </a:lnTo>
                  <a:lnTo>
                    <a:pt x="1220" y="54"/>
                  </a:lnTo>
                  <a:lnTo>
                    <a:pt x="1243" y="62"/>
                  </a:lnTo>
                  <a:lnTo>
                    <a:pt x="1262" y="75"/>
                  </a:lnTo>
                  <a:lnTo>
                    <a:pt x="1278" y="89"/>
                  </a:lnTo>
                  <a:lnTo>
                    <a:pt x="1291" y="107"/>
                  </a:lnTo>
                  <a:lnTo>
                    <a:pt x="1300" y="126"/>
                  </a:lnTo>
                  <a:lnTo>
                    <a:pt x="1305" y="145"/>
                  </a:lnTo>
                  <a:lnTo>
                    <a:pt x="1308" y="166"/>
                  </a:lnTo>
                  <a:lnTo>
                    <a:pt x="1307" y="187"/>
                  </a:lnTo>
                  <a:lnTo>
                    <a:pt x="1302" y="205"/>
                  </a:lnTo>
                  <a:lnTo>
                    <a:pt x="1294" y="224"/>
                  </a:lnTo>
                  <a:lnTo>
                    <a:pt x="1282" y="240"/>
                  </a:lnTo>
                  <a:lnTo>
                    <a:pt x="1265" y="252"/>
                  </a:lnTo>
                  <a:lnTo>
                    <a:pt x="1246" y="261"/>
                  </a:lnTo>
                  <a:lnTo>
                    <a:pt x="1223" y="266"/>
                  </a:lnTo>
                  <a:lnTo>
                    <a:pt x="1196" y="267"/>
                  </a:lnTo>
                  <a:lnTo>
                    <a:pt x="1164" y="266"/>
                  </a:lnTo>
                  <a:lnTo>
                    <a:pt x="1133" y="264"/>
                  </a:lnTo>
                  <a:lnTo>
                    <a:pt x="1106" y="263"/>
                  </a:lnTo>
                  <a:lnTo>
                    <a:pt x="1080" y="262"/>
                  </a:lnTo>
                  <a:lnTo>
                    <a:pt x="1056" y="261"/>
                  </a:lnTo>
                  <a:lnTo>
                    <a:pt x="1034" y="260"/>
                  </a:lnTo>
                  <a:lnTo>
                    <a:pt x="1013" y="259"/>
                  </a:lnTo>
                  <a:lnTo>
                    <a:pt x="993" y="258"/>
                  </a:lnTo>
                  <a:lnTo>
                    <a:pt x="974" y="257"/>
                  </a:lnTo>
                  <a:lnTo>
                    <a:pt x="954" y="256"/>
                  </a:lnTo>
                  <a:lnTo>
                    <a:pt x="935" y="255"/>
                  </a:lnTo>
                  <a:lnTo>
                    <a:pt x="917" y="254"/>
                  </a:lnTo>
                  <a:lnTo>
                    <a:pt x="897" y="253"/>
                  </a:lnTo>
                  <a:lnTo>
                    <a:pt x="877" y="253"/>
                  </a:lnTo>
                  <a:lnTo>
                    <a:pt x="857" y="252"/>
                  </a:lnTo>
                  <a:lnTo>
                    <a:pt x="835" y="251"/>
                  </a:lnTo>
                  <a:lnTo>
                    <a:pt x="812" y="250"/>
                  </a:lnTo>
                  <a:lnTo>
                    <a:pt x="788" y="248"/>
                  </a:lnTo>
                  <a:lnTo>
                    <a:pt x="760" y="247"/>
                  </a:lnTo>
                  <a:lnTo>
                    <a:pt x="731" y="246"/>
                  </a:lnTo>
                  <a:lnTo>
                    <a:pt x="699" y="245"/>
                  </a:lnTo>
                  <a:lnTo>
                    <a:pt x="665" y="243"/>
                  </a:lnTo>
                  <a:lnTo>
                    <a:pt x="627" y="242"/>
                  </a:lnTo>
                  <a:lnTo>
                    <a:pt x="586" y="240"/>
                  </a:lnTo>
                  <a:lnTo>
                    <a:pt x="543" y="237"/>
                  </a:lnTo>
                  <a:lnTo>
                    <a:pt x="495" y="235"/>
                  </a:lnTo>
                  <a:lnTo>
                    <a:pt x="442" y="233"/>
                  </a:lnTo>
                  <a:lnTo>
                    <a:pt x="386" y="230"/>
                  </a:lnTo>
                  <a:lnTo>
                    <a:pt x="325" y="228"/>
                  </a:lnTo>
                  <a:lnTo>
                    <a:pt x="259" y="225"/>
                  </a:lnTo>
                  <a:lnTo>
                    <a:pt x="188" y="222"/>
                  </a:lnTo>
                  <a:lnTo>
                    <a:pt x="112" y="219"/>
                  </a:lnTo>
                  <a:lnTo>
                    <a:pt x="86" y="216"/>
                  </a:lnTo>
                  <a:lnTo>
                    <a:pt x="65" y="207"/>
                  </a:lnTo>
                  <a:lnTo>
                    <a:pt x="46" y="195"/>
                  </a:lnTo>
                  <a:lnTo>
                    <a:pt x="29" y="180"/>
                  </a:lnTo>
                  <a:lnTo>
                    <a:pt x="17" y="163"/>
                  </a:lnTo>
                  <a:lnTo>
                    <a:pt x="7" y="143"/>
                  </a:lnTo>
                  <a:lnTo>
                    <a:pt x="2" y="124"/>
                  </a:lnTo>
                  <a:lnTo>
                    <a:pt x="0" y="102"/>
                  </a:lnTo>
                  <a:lnTo>
                    <a:pt x="1" y="82"/>
                  </a:lnTo>
                  <a:lnTo>
                    <a:pt x="6" y="64"/>
                  </a:lnTo>
                  <a:lnTo>
                    <a:pt x="14" y="46"/>
                  </a:lnTo>
                  <a:lnTo>
                    <a:pt x="26" y="30"/>
                  </a:lnTo>
                  <a:lnTo>
                    <a:pt x="43" y="18"/>
                  </a:lnTo>
                  <a:lnTo>
                    <a:pt x="61" y="8"/>
                  </a:lnTo>
                  <a:lnTo>
                    <a:pt x="84" y="2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35" name="Freeform 92"/>
            <p:cNvSpPr>
              <a:spLocks/>
            </p:cNvSpPr>
            <p:nvPr/>
          </p:nvSpPr>
          <p:spPr bwMode="auto">
            <a:xfrm>
              <a:off x="3679" y="2385"/>
              <a:ext cx="130" cy="21"/>
            </a:xfrm>
            <a:custGeom>
              <a:avLst/>
              <a:gdLst>
                <a:gd name="T0" fmla="*/ 0 w 1298"/>
                <a:gd name="T1" fmla="*/ 0 h 254"/>
                <a:gd name="T2" fmla="*/ 0 w 1298"/>
                <a:gd name="T3" fmla="*/ 0 h 254"/>
                <a:gd name="T4" fmla="*/ 0 w 1298"/>
                <a:gd name="T5" fmla="*/ 0 h 254"/>
                <a:gd name="T6" fmla="*/ 0 w 1298"/>
                <a:gd name="T7" fmla="*/ 0 h 254"/>
                <a:gd name="T8" fmla="*/ 0 w 1298"/>
                <a:gd name="T9" fmla="*/ 0 h 254"/>
                <a:gd name="T10" fmla="*/ 0 w 1298"/>
                <a:gd name="T11" fmla="*/ 0 h 254"/>
                <a:gd name="T12" fmla="*/ 0 w 1298"/>
                <a:gd name="T13" fmla="*/ 0 h 254"/>
                <a:gd name="T14" fmla="*/ 0 w 1298"/>
                <a:gd name="T15" fmla="*/ 0 h 254"/>
                <a:gd name="T16" fmla="*/ 0 w 1298"/>
                <a:gd name="T17" fmla="*/ 0 h 254"/>
                <a:gd name="T18" fmla="*/ 0 w 1298"/>
                <a:gd name="T19" fmla="*/ 0 h 254"/>
                <a:gd name="T20" fmla="*/ 0 w 1298"/>
                <a:gd name="T21" fmla="*/ 0 h 254"/>
                <a:gd name="T22" fmla="*/ 0 w 1298"/>
                <a:gd name="T23" fmla="*/ 0 h 254"/>
                <a:gd name="T24" fmla="*/ 0 w 1298"/>
                <a:gd name="T25" fmla="*/ 0 h 254"/>
                <a:gd name="T26" fmla="*/ 0 w 1298"/>
                <a:gd name="T27" fmla="*/ 0 h 254"/>
                <a:gd name="T28" fmla="*/ 0 w 1298"/>
                <a:gd name="T29" fmla="*/ 0 h 254"/>
                <a:gd name="T30" fmla="*/ 0 w 1298"/>
                <a:gd name="T31" fmla="*/ 0 h 254"/>
                <a:gd name="T32" fmla="*/ 0 w 1298"/>
                <a:gd name="T33" fmla="*/ 0 h 254"/>
                <a:gd name="T34" fmla="*/ 0 w 1298"/>
                <a:gd name="T35" fmla="*/ 0 h 254"/>
                <a:gd name="T36" fmla="*/ 0 w 1298"/>
                <a:gd name="T37" fmla="*/ 0 h 254"/>
                <a:gd name="T38" fmla="*/ 0 w 1298"/>
                <a:gd name="T39" fmla="*/ 0 h 254"/>
                <a:gd name="T40" fmla="*/ 0 w 1298"/>
                <a:gd name="T41" fmla="*/ 0 h 254"/>
                <a:gd name="T42" fmla="*/ 0 w 1298"/>
                <a:gd name="T43" fmla="*/ 0 h 254"/>
                <a:gd name="T44" fmla="*/ 0 w 1298"/>
                <a:gd name="T45" fmla="*/ 0 h 254"/>
                <a:gd name="T46" fmla="*/ 0 w 1298"/>
                <a:gd name="T47" fmla="*/ 0 h 254"/>
                <a:gd name="T48" fmla="*/ 0 w 1298"/>
                <a:gd name="T49" fmla="*/ 0 h 254"/>
                <a:gd name="T50" fmla="*/ 0 w 1298"/>
                <a:gd name="T51" fmla="*/ 0 h 254"/>
                <a:gd name="T52" fmla="*/ 0 w 1298"/>
                <a:gd name="T53" fmla="*/ 0 h 254"/>
                <a:gd name="T54" fmla="*/ 0 w 1298"/>
                <a:gd name="T55" fmla="*/ 0 h 254"/>
                <a:gd name="T56" fmla="*/ 0 w 1298"/>
                <a:gd name="T57" fmla="*/ 0 h 254"/>
                <a:gd name="T58" fmla="*/ 0 w 1298"/>
                <a:gd name="T59" fmla="*/ 0 h 254"/>
                <a:gd name="T60" fmla="*/ 0 w 1298"/>
                <a:gd name="T61" fmla="*/ 0 h 254"/>
                <a:gd name="T62" fmla="*/ 0 w 1298"/>
                <a:gd name="T63" fmla="*/ 0 h 254"/>
                <a:gd name="T64" fmla="*/ 0 w 1298"/>
                <a:gd name="T65" fmla="*/ 0 h 254"/>
                <a:gd name="T66" fmla="*/ 0 w 1298"/>
                <a:gd name="T67" fmla="*/ 0 h 254"/>
                <a:gd name="T68" fmla="*/ 0 w 1298"/>
                <a:gd name="T69" fmla="*/ 0 h 254"/>
                <a:gd name="T70" fmla="*/ 0 w 1298"/>
                <a:gd name="T71" fmla="*/ 0 h 254"/>
                <a:gd name="T72" fmla="*/ 0 w 1298"/>
                <a:gd name="T73" fmla="*/ 0 h 254"/>
                <a:gd name="T74" fmla="*/ 0 w 1298"/>
                <a:gd name="T75" fmla="*/ 0 h 254"/>
                <a:gd name="T76" fmla="*/ 0 w 1298"/>
                <a:gd name="T77" fmla="*/ 0 h 254"/>
                <a:gd name="T78" fmla="*/ 0 w 1298"/>
                <a:gd name="T79" fmla="*/ 0 h 254"/>
                <a:gd name="T80" fmla="*/ 0 w 1298"/>
                <a:gd name="T81" fmla="*/ 0 h 254"/>
                <a:gd name="T82" fmla="*/ 0 w 1298"/>
                <a:gd name="T83" fmla="*/ 0 h 254"/>
                <a:gd name="T84" fmla="*/ 0 w 1298"/>
                <a:gd name="T85" fmla="*/ 0 h 254"/>
                <a:gd name="T86" fmla="*/ 0 w 1298"/>
                <a:gd name="T87" fmla="*/ 0 h 254"/>
                <a:gd name="T88" fmla="*/ 0 w 1298"/>
                <a:gd name="T89" fmla="*/ 0 h 254"/>
                <a:gd name="T90" fmla="*/ 0 w 1298"/>
                <a:gd name="T91" fmla="*/ 0 h 254"/>
                <a:gd name="T92" fmla="*/ 0 w 1298"/>
                <a:gd name="T93" fmla="*/ 0 h 254"/>
                <a:gd name="T94" fmla="*/ 0 w 1298"/>
                <a:gd name="T95" fmla="*/ 0 h 25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98"/>
                <a:gd name="T145" fmla="*/ 0 h 254"/>
                <a:gd name="T146" fmla="*/ 1298 w 1298"/>
                <a:gd name="T147" fmla="*/ 254 h 25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98" h="254">
                  <a:moveTo>
                    <a:pt x="105" y="0"/>
                  </a:moveTo>
                  <a:lnTo>
                    <a:pt x="137" y="1"/>
                  </a:lnTo>
                  <a:lnTo>
                    <a:pt x="167" y="3"/>
                  </a:lnTo>
                  <a:lnTo>
                    <a:pt x="195" y="4"/>
                  </a:lnTo>
                  <a:lnTo>
                    <a:pt x="221" y="5"/>
                  </a:lnTo>
                  <a:lnTo>
                    <a:pt x="244" y="6"/>
                  </a:lnTo>
                  <a:lnTo>
                    <a:pt x="266" y="7"/>
                  </a:lnTo>
                  <a:lnTo>
                    <a:pt x="288" y="7"/>
                  </a:lnTo>
                  <a:lnTo>
                    <a:pt x="308" y="8"/>
                  </a:lnTo>
                  <a:lnTo>
                    <a:pt x="327" y="9"/>
                  </a:lnTo>
                  <a:lnTo>
                    <a:pt x="346" y="10"/>
                  </a:lnTo>
                  <a:lnTo>
                    <a:pt x="365" y="10"/>
                  </a:lnTo>
                  <a:lnTo>
                    <a:pt x="383" y="11"/>
                  </a:lnTo>
                  <a:lnTo>
                    <a:pt x="402" y="12"/>
                  </a:lnTo>
                  <a:lnTo>
                    <a:pt x="423" y="13"/>
                  </a:lnTo>
                  <a:lnTo>
                    <a:pt x="443" y="14"/>
                  </a:lnTo>
                  <a:lnTo>
                    <a:pt x="465" y="15"/>
                  </a:lnTo>
                  <a:lnTo>
                    <a:pt x="489" y="16"/>
                  </a:lnTo>
                  <a:lnTo>
                    <a:pt x="513" y="17"/>
                  </a:lnTo>
                  <a:lnTo>
                    <a:pt x="541" y="18"/>
                  </a:lnTo>
                  <a:lnTo>
                    <a:pt x="569" y="19"/>
                  </a:lnTo>
                  <a:lnTo>
                    <a:pt x="601" y="22"/>
                  </a:lnTo>
                  <a:lnTo>
                    <a:pt x="635" y="23"/>
                  </a:lnTo>
                  <a:lnTo>
                    <a:pt x="673" y="25"/>
                  </a:lnTo>
                  <a:lnTo>
                    <a:pt x="713" y="27"/>
                  </a:lnTo>
                  <a:lnTo>
                    <a:pt x="757" y="29"/>
                  </a:lnTo>
                  <a:lnTo>
                    <a:pt x="805" y="31"/>
                  </a:lnTo>
                  <a:lnTo>
                    <a:pt x="856" y="33"/>
                  </a:lnTo>
                  <a:lnTo>
                    <a:pt x="913" y="36"/>
                  </a:lnTo>
                  <a:lnTo>
                    <a:pt x="974" y="39"/>
                  </a:lnTo>
                  <a:lnTo>
                    <a:pt x="1039" y="42"/>
                  </a:lnTo>
                  <a:lnTo>
                    <a:pt x="1110" y="45"/>
                  </a:lnTo>
                  <a:lnTo>
                    <a:pt x="1186" y="49"/>
                  </a:lnTo>
                  <a:lnTo>
                    <a:pt x="1214" y="54"/>
                  </a:lnTo>
                  <a:lnTo>
                    <a:pt x="1237" y="61"/>
                  </a:lnTo>
                  <a:lnTo>
                    <a:pt x="1256" y="72"/>
                  </a:lnTo>
                  <a:lnTo>
                    <a:pt x="1271" y="87"/>
                  </a:lnTo>
                  <a:lnTo>
                    <a:pt x="1283" y="102"/>
                  </a:lnTo>
                  <a:lnTo>
                    <a:pt x="1291" y="120"/>
                  </a:lnTo>
                  <a:lnTo>
                    <a:pt x="1296" y="139"/>
                  </a:lnTo>
                  <a:lnTo>
                    <a:pt x="1298" y="158"/>
                  </a:lnTo>
                  <a:lnTo>
                    <a:pt x="1298" y="179"/>
                  </a:lnTo>
                  <a:lnTo>
                    <a:pt x="1293" y="198"/>
                  </a:lnTo>
                  <a:lnTo>
                    <a:pt x="1285" y="215"/>
                  </a:lnTo>
                  <a:lnTo>
                    <a:pt x="1272" y="230"/>
                  </a:lnTo>
                  <a:lnTo>
                    <a:pt x="1257" y="241"/>
                  </a:lnTo>
                  <a:lnTo>
                    <a:pt x="1238" y="249"/>
                  </a:lnTo>
                  <a:lnTo>
                    <a:pt x="1217" y="254"/>
                  </a:lnTo>
                  <a:lnTo>
                    <a:pt x="1191" y="254"/>
                  </a:lnTo>
                  <a:lnTo>
                    <a:pt x="1159" y="253"/>
                  </a:lnTo>
                  <a:lnTo>
                    <a:pt x="1128" y="251"/>
                  </a:lnTo>
                  <a:lnTo>
                    <a:pt x="1101" y="250"/>
                  </a:lnTo>
                  <a:lnTo>
                    <a:pt x="1075" y="249"/>
                  </a:lnTo>
                  <a:lnTo>
                    <a:pt x="1051" y="248"/>
                  </a:lnTo>
                  <a:lnTo>
                    <a:pt x="1029" y="247"/>
                  </a:lnTo>
                  <a:lnTo>
                    <a:pt x="1008" y="246"/>
                  </a:lnTo>
                  <a:lnTo>
                    <a:pt x="988" y="245"/>
                  </a:lnTo>
                  <a:lnTo>
                    <a:pt x="969" y="244"/>
                  </a:lnTo>
                  <a:lnTo>
                    <a:pt x="949" y="243"/>
                  </a:lnTo>
                  <a:lnTo>
                    <a:pt x="930" y="242"/>
                  </a:lnTo>
                  <a:lnTo>
                    <a:pt x="912" y="241"/>
                  </a:lnTo>
                  <a:lnTo>
                    <a:pt x="892" y="240"/>
                  </a:lnTo>
                  <a:lnTo>
                    <a:pt x="872" y="240"/>
                  </a:lnTo>
                  <a:lnTo>
                    <a:pt x="852" y="239"/>
                  </a:lnTo>
                  <a:lnTo>
                    <a:pt x="830" y="238"/>
                  </a:lnTo>
                  <a:lnTo>
                    <a:pt x="807" y="237"/>
                  </a:lnTo>
                  <a:lnTo>
                    <a:pt x="783" y="235"/>
                  </a:lnTo>
                  <a:lnTo>
                    <a:pt x="755" y="234"/>
                  </a:lnTo>
                  <a:lnTo>
                    <a:pt x="726" y="233"/>
                  </a:lnTo>
                  <a:lnTo>
                    <a:pt x="694" y="232"/>
                  </a:lnTo>
                  <a:lnTo>
                    <a:pt x="660" y="230"/>
                  </a:lnTo>
                  <a:lnTo>
                    <a:pt x="622" y="229"/>
                  </a:lnTo>
                  <a:lnTo>
                    <a:pt x="581" y="227"/>
                  </a:lnTo>
                  <a:lnTo>
                    <a:pt x="538" y="224"/>
                  </a:lnTo>
                  <a:lnTo>
                    <a:pt x="490" y="222"/>
                  </a:lnTo>
                  <a:lnTo>
                    <a:pt x="437" y="220"/>
                  </a:lnTo>
                  <a:lnTo>
                    <a:pt x="381" y="217"/>
                  </a:lnTo>
                  <a:lnTo>
                    <a:pt x="320" y="215"/>
                  </a:lnTo>
                  <a:lnTo>
                    <a:pt x="254" y="212"/>
                  </a:lnTo>
                  <a:lnTo>
                    <a:pt x="183" y="209"/>
                  </a:lnTo>
                  <a:lnTo>
                    <a:pt x="107" y="206"/>
                  </a:lnTo>
                  <a:lnTo>
                    <a:pt x="83" y="203"/>
                  </a:lnTo>
                  <a:lnTo>
                    <a:pt x="62" y="194"/>
                  </a:lnTo>
                  <a:lnTo>
                    <a:pt x="45" y="183"/>
                  </a:lnTo>
                  <a:lnTo>
                    <a:pt x="29" y="170"/>
                  </a:lnTo>
                  <a:lnTo>
                    <a:pt x="17" y="153"/>
                  </a:lnTo>
                  <a:lnTo>
                    <a:pt x="8" y="134"/>
                  </a:lnTo>
                  <a:lnTo>
                    <a:pt x="2" y="115"/>
                  </a:lnTo>
                  <a:lnTo>
                    <a:pt x="0" y="94"/>
                  </a:lnTo>
                  <a:lnTo>
                    <a:pt x="2" y="75"/>
                  </a:lnTo>
                  <a:lnTo>
                    <a:pt x="7" y="57"/>
                  </a:lnTo>
                  <a:lnTo>
                    <a:pt x="15" y="40"/>
                  </a:lnTo>
                  <a:lnTo>
                    <a:pt x="26" y="26"/>
                  </a:lnTo>
                  <a:lnTo>
                    <a:pt x="42" y="14"/>
                  </a:lnTo>
                  <a:lnTo>
                    <a:pt x="60" y="5"/>
                  </a:lnTo>
                  <a:lnTo>
                    <a:pt x="80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4D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36" name="Freeform 93"/>
            <p:cNvSpPr>
              <a:spLocks/>
            </p:cNvSpPr>
            <p:nvPr/>
          </p:nvSpPr>
          <p:spPr bwMode="auto">
            <a:xfrm>
              <a:off x="3680" y="2386"/>
              <a:ext cx="128" cy="20"/>
            </a:xfrm>
            <a:custGeom>
              <a:avLst/>
              <a:gdLst>
                <a:gd name="T0" fmla="*/ 0 w 1286"/>
                <a:gd name="T1" fmla="*/ 0 h 244"/>
                <a:gd name="T2" fmla="*/ 0 w 1286"/>
                <a:gd name="T3" fmla="*/ 0 h 244"/>
                <a:gd name="T4" fmla="*/ 0 w 1286"/>
                <a:gd name="T5" fmla="*/ 0 h 244"/>
                <a:gd name="T6" fmla="*/ 0 w 1286"/>
                <a:gd name="T7" fmla="*/ 0 h 244"/>
                <a:gd name="T8" fmla="*/ 0 w 1286"/>
                <a:gd name="T9" fmla="*/ 0 h 244"/>
                <a:gd name="T10" fmla="*/ 0 w 1286"/>
                <a:gd name="T11" fmla="*/ 0 h 244"/>
                <a:gd name="T12" fmla="*/ 0 w 1286"/>
                <a:gd name="T13" fmla="*/ 0 h 244"/>
                <a:gd name="T14" fmla="*/ 0 w 1286"/>
                <a:gd name="T15" fmla="*/ 0 h 244"/>
                <a:gd name="T16" fmla="*/ 0 w 1286"/>
                <a:gd name="T17" fmla="*/ 0 h 244"/>
                <a:gd name="T18" fmla="*/ 0 w 1286"/>
                <a:gd name="T19" fmla="*/ 0 h 244"/>
                <a:gd name="T20" fmla="*/ 0 w 1286"/>
                <a:gd name="T21" fmla="*/ 0 h 244"/>
                <a:gd name="T22" fmla="*/ 0 w 1286"/>
                <a:gd name="T23" fmla="*/ 0 h 244"/>
                <a:gd name="T24" fmla="*/ 0 w 1286"/>
                <a:gd name="T25" fmla="*/ 0 h 244"/>
                <a:gd name="T26" fmla="*/ 0 w 1286"/>
                <a:gd name="T27" fmla="*/ 0 h 244"/>
                <a:gd name="T28" fmla="*/ 0 w 1286"/>
                <a:gd name="T29" fmla="*/ 0 h 244"/>
                <a:gd name="T30" fmla="*/ 0 w 1286"/>
                <a:gd name="T31" fmla="*/ 0 h 244"/>
                <a:gd name="T32" fmla="*/ 0 w 1286"/>
                <a:gd name="T33" fmla="*/ 0 h 244"/>
                <a:gd name="T34" fmla="*/ 0 w 1286"/>
                <a:gd name="T35" fmla="*/ 0 h 244"/>
                <a:gd name="T36" fmla="*/ 0 w 1286"/>
                <a:gd name="T37" fmla="*/ 0 h 244"/>
                <a:gd name="T38" fmla="*/ 0 w 1286"/>
                <a:gd name="T39" fmla="*/ 0 h 244"/>
                <a:gd name="T40" fmla="*/ 0 w 1286"/>
                <a:gd name="T41" fmla="*/ 0 h 244"/>
                <a:gd name="T42" fmla="*/ 0 w 1286"/>
                <a:gd name="T43" fmla="*/ 0 h 244"/>
                <a:gd name="T44" fmla="*/ 0 w 1286"/>
                <a:gd name="T45" fmla="*/ 0 h 244"/>
                <a:gd name="T46" fmla="*/ 0 w 1286"/>
                <a:gd name="T47" fmla="*/ 0 h 244"/>
                <a:gd name="T48" fmla="*/ 0 w 1286"/>
                <a:gd name="T49" fmla="*/ 0 h 244"/>
                <a:gd name="T50" fmla="*/ 0 w 1286"/>
                <a:gd name="T51" fmla="*/ 0 h 244"/>
                <a:gd name="T52" fmla="*/ 0 w 1286"/>
                <a:gd name="T53" fmla="*/ 0 h 244"/>
                <a:gd name="T54" fmla="*/ 0 w 1286"/>
                <a:gd name="T55" fmla="*/ 0 h 244"/>
                <a:gd name="T56" fmla="*/ 0 w 1286"/>
                <a:gd name="T57" fmla="*/ 0 h 244"/>
                <a:gd name="T58" fmla="*/ 0 w 1286"/>
                <a:gd name="T59" fmla="*/ 0 h 244"/>
                <a:gd name="T60" fmla="*/ 0 w 1286"/>
                <a:gd name="T61" fmla="*/ 0 h 244"/>
                <a:gd name="T62" fmla="*/ 0 w 1286"/>
                <a:gd name="T63" fmla="*/ 0 h 244"/>
                <a:gd name="T64" fmla="*/ 0 w 1286"/>
                <a:gd name="T65" fmla="*/ 0 h 244"/>
                <a:gd name="T66" fmla="*/ 0 w 1286"/>
                <a:gd name="T67" fmla="*/ 0 h 244"/>
                <a:gd name="T68" fmla="*/ 0 w 1286"/>
                <a:gd name="T69" fmla="*/ 0 h 244"/>
                <a:gd name="T70" fmla="*/ 0 w 1286"/>
                <a:gd name="T71" fmla="*/ 0 h 244"/>
                <a:gd name="T72" fmla="*/ 0 w 1286"/>
                <a:gd name="T73" fmla="*/ 0 h 244"/>
                <a:gd name="T74" fmla="*/ 0 w 1286"/>
                <a:gd name="T75" fmla="*/ 0 h 244"/>
                <a:gd name="T76" fmla="*/ 0 w 1286"/>
                <a:gd name="T77" fmla="*/ 0 h 244"/>
                <a:gd name="T78" fmla="*/ 0 w 1286"/>
                <a:gd name="T79" fmla="*/ 0 h 244"/>
                <a:gd name="T80" fmla="*/ 0 w 1286"/>
                <a:gd name="T81" fmla="*/ 0 h 244"/>
                <a:gd name="T82" fmla="*/ 0 w 1286"/>
                <a:gd name="T83" fmla="*/ 0 h 244"/>
                <a:gd name="T84" fmla="*/ 0 w 1286"/>
                <a:gd name="T85" fmla="*/ 0 h 244"/>
                <a:gd name="T86" fmla="*/ 0 w 1286"/>
                <a:gd name="T87" fmla="*/ 0 h 244"/>
                <a:gd name="T88" fmla="*/ 0 w 1286"/>
                <a:gd name="T89" fmla="*/ 0 h 244"/>
                <a:gd name="T90" fmla="*/ 0 w 1286"/>
                <a:gd name="T91" fmla="*/ 0 h 244"/>
                <a:gd name="T92" fmla="*/ 0 w 1286"/>
                <a:gd name="T93" fmla="*/ 0 h 244"/>
                <a:gd name="T94" fmla="*/ 0 w 1286"/>
                <a:gd name="T95" fmla="*/ 0 h 2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6"/>
                <a:gd name="T145" fmla="*/ 0 h 244"/>
                <a:gd name="T146" fmla="*/ 1286 w 1286"/>
                <a:gd name="T147" fmla="*/ 244 h 24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6" h="244">
                  <a:moveTo>
                    <a:pt x="98" y="0"/>
                  </a:moveTo>
                  <a:lnTo>
                    <a:pt x="130" y="1"/>
                  </a:lnTo>
                  <a:lnTo>
                    <a:pt x="160" y="2"/>
                  </a:lnTo>
                  <a:lnTo>
                    <a:pt x="188" y="3"/>
                  </a:lnTo>
                  <a:lnTo>
                    <a:pt x="214" y="4"/>
                  </a:lnTo>
                  <a:lnTo>
                    <a:pt x="237" y="5"/>
                  </a:lnTo>
                  <a:lnTo>
                    <a:pt x="259" y="6"/>
                  </a:lnTo>
                  <a:lnTo>
                    <a:pt x="281" y="7"/>
                  </a:lnTo>
                  <a:lnTo>
                    <a:pt x="301" y="8"/>
                  </a:lnTo>
                  <a:lnTo>
                    <a:pt x="320" y="9"/>
                  </a:lnTo>
                  <a:lnTo>
                    <a:pt x="340" y="9"/>
                  </a:lnTo>
                  <a:lnTo>
                    <a:pt x="358" y="11"/>
                  </a:lnTo>
                  <a:lnTo>
                    <a:pt x="377" y="12"/>
                  </a:lnTo>
                  <a:lnTo>
                    <a:pt x="396" y="13"/>
                  </a:lnTo>
                  <a:lnTo>
                    <a:pt x="416" y="14"/>
                  </a:lnTo>
                  <a:lnTo>
                    <a:pt x="437" y="15"/>
                  </a:lnTo>
                  <a:lnTo>
                    <a:pt x="459" y="16"/>
                  </a:lnTo>
                  <a:lnTo>
                    <a:pt x="482" y="17"/>
                  </a:lnTo>
                  <a:lnTo>
                    <a:pt x="507" y="18"/>
                  </a:lnTo>
                  <a:lnTo>
                    <a:pt x="535" y="19"/>
                  </a:lnTo>
                  <a:lnTo>
                    <a:pt x="563" y="20"/>
                  </a:lnTo>
                  <a:lnTo>
                    <a:pt x="595" y="22"/>
                  </a:lnTo>
                  <a:lnTo>
                    <a:pt x="629" y="23"/>
                  </a:lnTo>
                  <a:lnTo>
                    <a:pt x="667" y="25"/>
                  </a:lnTo>
                  <a:lnTo>
                    <a:pt x="707" y="27"/>
                  </a:lnTo>
                  <a:lnTo>
                    <a:pt x="751" y="29"/>
                  </a:lnTo>
                  <a:lnTo>
                    <a:pt x="799" y="31"/>
                  </a:lnTo>
                  <a:lnTo>
                    <a:pt x="850" y="34"/>
                  </a:lnTo>
                  <a:lnTo>
                    <a:pt x="906" y="36"/>
                  </a:lnTo>
                  <a:lnTo>
                    <a:pt x="967" y="39"/>
                  </a:lnTo>
                  <a:lnTo>
                    <a:pt x="1033" y="43"/>
                  </a:lnTo>
                  <a:lnTo>
                    <a:pt x="1103" y="46"/>
                  </a:lnTo>
                  <a:lnTo>
                    <a:pt x="1179" y="50"/>
                  </a:lnTo>
                  <a:lnTo>
                    <a:pt x="1207" y="53"/>
                  </a:lnTo>
                  <a:lnTo>
                    <a:pt x="1229" y="61"/>
                  </a:lnTo>
                  <a:lnTo>
                    <a:pt x="1247" y="72"/>
                  </a:lnTo>
                  <a:lnTo>
                    <a:pt x="1261" y="84"/>
                  </a:lnTo>
                  <a:lnTo>
                    <a:pt x="1273" y="100"/>
                  </a:lnTo>
                  <a:lnTo>
                    <a:pt x="1280" y="117"/>
                  </a:lnTo>
                  <a:lnTo>
                    <a:pt x="1284" y="135"/>
                  </a:lnTo>
                  <a:lnTo>
                    <a:pt x="1286" y="153"/>
                  </a:lnTo>
                  <a:lnTo>
                    <a:pt x="1286" y="174"/>
                  </a:lnTo>
                  <a:lnTo>
                    <a:pt x="1281" y="193"/>
                  </a:lnTo>
                  <a:lnTo>
                    <a:pt x="1273" y="208"/>
                  </a:lnTo>
                  <a:lnTo>
                    <a:pt x="1261" y="222"/>
                  </a:lnTo>
                  <a:lnTo>
                    <a:pt x="1246" y="233"/>
                  </a:lnTo>
                  <a:lnTo>
                    <a:pt x="1228" y="240"/>
                  </a:lnTo>
                  <a:lnTo>
                    <a:pt x="1208" y="244"/>
                  </a:lnTo>
                  <a:lnTo>
                    <a:pt x="1184" y="244"/>
                  </a:lnTo>
                  <a:lnTo>
                    <a:pt x="1152" y="243"/>
                  </a:lnTo>
                  <a:lnTo>
                    <a:pt x="1121" y="241"/>
                  </a:lnTo>
                  <a:lnTo>
                    <a:pt x="1094" y="240"/>
                  </a:lnTo>
                  <a:lnTo>
                    <a:pt x="1068" y="239"/>
                  </a:lnTo>
                  <a:lnTo>
                    <a:pt x="1044" y="238"/>
                  </a:lnTo>
                  <a:lnTo>
                    <a:pt x="1022" y="237"/>
                  </a:lnTo>
                  <a:lnTo>
                    <a:pt x="1001" y="236"/>
                  </a:lnTo>
                  <a:lnTo>
                    <a:pt x="981" y="235"/>
                  </a:lnTo>
                  <a:lnTo>
                    <a:pt x="962" y="234"/>
                  </a:lnTo>
                  <a:lnTo>
                    <a:pt x="942" y="233"/>
                  </a:lnTo>
                  <a:lnTo>
                    <a:pt x="923" y="232"/>
                  </a:lnTo>
                  <a:lnTo>
                    <a:pt x="905" y="231"/>
                  </a:lnTo>
                  <a:lnTo>
                    <a:pt x="885" y="230"/>
                  </a:lnTo>
                  <a:lnTo>
                    <a:pt x="865" y="230"/>
                  </a:lnTo>
                  <a:lnTo>
                    <a:pt x="845" y="229"/>
                  </a:lnTo>
                  <a:lnTo>
                    <a:pt x="823" y="228"/>
                  </a:lnTo>
                  <a:lnTo>
                    <a:pt x="800" y="227"/>
                  </a:lnTo>
                  <a:lnTo>
                    <a:pt x="776" y="225"/>
                  </a:lnTo>
                  <a:lnTo>
                    <a:pt x="748" y="224"/>
                  </a:lnTo>
                  <a:lnTo>
                    <a:pt x="719" y="223"/>
                  </a:lnTo>
                  <a:lnTo>
                    <a:pt x="687" y="222"/>
                  </a:lnTo>
                  <a:lnTo>
                    <a:pt x="653" y="220"/>
                  </a:lnTo>
                  <a:lnTo>
                    <a:pt x="615" y="219"/>
                  </a:lnTo>
                  <a:lnTo>
                    <a:pt x="574" y="217"/>
                  </a:lnTo>
                  <a:lnTo>
                    <a:pt x="531" y="214"/>
                  </a:lnTo>
                  <a:lnTo>
                    <a:pt x="483" y="212"/>
                  </a:lnTo>
                  <a:lnTo>
                    <a:pt x="430" y="210"/>
                  </a:lnTo>
                  <a:lnTo>
                    <a:pt x="374" y="207"/>
                  </a:lnTo>
                  <a:lnTo>
                    <a:pt x="313" y="205"/>
                  </a:lnTo>
                  <a:lnTo>
                    <a:pt x="247" y="202"/>
                  </a:lnTo>
                  <a:lnTo>
                    <a:pt x="176" y="199"/>
                  </a:lnTo>
                  <a:lnTo>
                    <a:pt x="100" y="196"/>
                  </a:lnTo>
                  <a:lnTo>
                    <a:pt x="78" y="193"/>
                  </a:lnTo>
                  <a:lnTo>
                    <a:pt x="60" y="185"/>
                  </a:lnTo>
                  <a:lnTo>
                    <a:pt x="43" y="175"/>
                  </a:lnTo>
                  <a:lnTo>
                    <a:pt x="29" y="162"/>
                  </a:lnTo>
                  <a:lnTo>
                    <a:pt x="16" y="145"/>
                  </a:lnTo>
                  <a:lnTo>
                    <a:pt x="7" y="127"/>
                  </a:lnTo>
                  <a:lnTo>
                    <a:pt x="2" y="108"/>
                  </a:lnTo>
                  <a:lnTo>
                    <a:pt x="0" y="87"/>
                  </a:lnTo>
                  <a:lnTo>
                    <a:pt x="1" y="70"/>
                  </a:lnTo>
                  <a:lnTo>
                    <a:pt x="6" y="53"/>
                  </a:lnTo>
                  <a:lnTo>
                    <a:pt x="14" y="38"/>
                  </a:lnTo>
                  <a:lnTo>
                    <a:pt x="25" y="25"/>
                  </a:lnTo>
                  <a:lnTo>
                    <a:pt x="40" y="15"/>
                  </a:lnTo>
                  <a:lnTo>
                    <a:pt x="56" y="6"/>
                  </a:lnTo>
                  <a:lnTo>
                    <a:pt x="76" y="1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37" name="Freeform 94"/>
            <p:cNvSpPr>
              <a:spLocks/>
            </p:cNvSpPr>
            <p:nvPr/>
          </p:nvSpPr>
          <p:spPr bwMode="auto">
            <a:xfrm>
              <a:off x="3680" y="2387"/>
              <a:ext cx="128" cy="19"/>
            </a:xfrm>
            <a:custGeom>
              <a:avLst/>
              <a:gdLst>
                <a:gd name="T0" fmla="*/ 0 w 1276"/>
                <a:gd name="T1" fmla="*/ 0 h 231"/>
                <a:gd name="T2" fmla="*/ 0 w 1276"/>
                <a:gd name="T3" fmla="*/ 0 h 231"/>
                <a:gd name="T4" fmla="*/ 0 w 1276"/>
                <a:gd name="T5" fmla="*/ 0 h 231"/>
                <a:gd name="T6" fmla="*/ 0 w 1276"/>
                <a:gd name="T7" fmla="*/ 0 h 231"/>
                <a:gd name="T8" fmla="*/ 0 w 1276"/>
                <a:gd name="T9" fmla="*/ 0 h 231"/>
                <a:gd name="T10" fmla="*/ 0 w 1276"/>
                <a:gd name="T11" fmla="*/ 0 h 231"/>
                <a:gd name="T12" fmla="*/ 0 w 1276"/>
                <a:gd name="T13" fmla="*/ 0 h 231"/>
                <a:gd name="T14" fmla="*/ 0 w 1276"/>
                <a:gd name="T15" fmla="*/ 0 h 231"/>
                <a:gd name="T16" fmla="*/ 0 w 1276"/>
                <a:gd name="T17" fmla="*/ 0 h 231"/>
                <a:gd name="T18" fmla="*/ 0 w 1276"/>
                <a:gd name="T19" fmla="*/ 0 h 231"/>
                <a:gd name="T20" fmla="*/ 0 w 1276"/>
                <a:gd name="T21" fmla="*/ 0 h 231"/>
                <a:gd name="T22" fmla="*/ 0 w 1276"/>
                <a:gd name="T23" fmla="*/ 0 h 231"/>
                <a:gd name="T24" fmla="*/ 0 w 1276"/>
                <a:gd name="T25" fmla="*/ 0 h 231"/>
                <a:gd name="T26" fmla="*/ 0 w 1276"/>
                <a:gd name="T27" fmla="*/ 0 h 231"/>
                <a:gd name="T28" fmla="*/ 0 w 1276"/>
                <a:gd name="T29" fmla="*/ 0 h 231"/>
                <a:gd name="T30" fmla="*/ 0 w 1276"/>
                <a:gd name="T31" fmla="*/ 0 h 231"/>
                <a:gd name="T32" fmla="*/ 0 w 1276"/>
                <a:gd name="T33" fmla="*/ 0 h 231"/>
                <a:gd name="T34" fmla="*/ 0 w 1276"/>
                <a:gd name="T35" fmla="*/ 0 h 231"/>
                <a:gd name="T36" fmla="*/ 0 w 1276"/>
                <a:gd name="T37" fmla="*/ 0 h 231"/>
                <a:gd name="T38" fmla="*/ 0 w 1276"/>
                <a:gd name="T39" fmla="*/ 0 h 231"/>
                <a:gd name="T40" fmla="*/ 0 w 1276"/>
                <a:gd name="T41" fmla="*/ 0 h 231"/>
                <a:gd name="T42" fmla="*/ 0 w 1276"/>
                <a:gd name="T43" fmla="*/ 0 h 231"/>
                <a:gd name="T44" fmla="*/ 0 w 1276"/>
                <a:gd name="T45" fmla="*/ 0 h 231"/>
                <a:gd name="T46" fmla="*/ 0 w 1276"/>
                <a:gd name="T47" fmla="*/ 0 h 231"/>
                <a:gd name="T48" fmla="*/ 0 w 1276"/>
                <a:gd name="T49" fmla="*/ 0 h 231"/>
                <a:gd name="T50" fmla="*/ 0 w 1276"/>
                <a:gd name="T51" fmla="*/ 0 h 231"/>
                <a:gd name="T52" fmla="*/ 0 w 1276"/>
                <a:gd name="T53" fmla="*/ 0 h 231"/>
                <a:gd name="T54" fmla="*/ 0 w 1276"/>
                <a:gd name="T55" fmla="*/ 0 h 231"/>
                <a:gd name="T56" fmla="*/ 0 w 1276"/>
                <a:gd name="T57" fmla="*/ 0 h 231"/>
                <a:gd name="T58" fmla="*/ 0 w 1276"/>
                <a:gd name="T59" fmla="*/ 0 h 231"/>
                <a:gd name="T60" fmla="*/ 0 w 1276"/>
                <a:gd name="T61" fmla="*/ 0 h 231"/>
                <a:gd name="T62" fmla="*/ 0 w 1276"/>
                <a:gd name="T63" fmla="*/ 0 h 231"/>
                <a:gd name="T64" fmla="*/ 0 w 1276"/>
                <a:gd name="T65" fmla="*/ 0 h 231"/>
                <a:gd name="T66" fmla="*/ 0 w 1276"/>
                <a:gd name="T67" fmla="*/ 0 h 231"/>
                <a:gd name="T68" fmla="*/ 0 w 1276"/>
                <a:gd name="T69" fmla="*/ 0 h 231"/>
                <a:gd name="T70" fmla="*/ 0 w 1276"/>
                <a:gd name="T71" fmla="*/ 0 h 231"/>
                <a:gd name="T72" fmla="*/ 0 w 1276"/>
                <a:gd name="T73" fmla="*/ 0 h 231"/>
                <a:gd name="T74" fmla="*/ 0 w 1276"/>
                <a:gd name="T75" fmla="*/ 0 h 231"/>
                <a:gd name="T76" fmla="*/ 0 w 1276"/>
                <a:gd name="T77" fmla="*/ 0 h 231"/>
                <a:gd name="T78" fmla="*/ 0 w 1276"/>
                <a:gd name="T79" fmla="*/ 0 h 231"/>
                <a:gd name="T80" fmla="*/ 0 w 1276"/>
                <a:gd name="T81" fmla="*/ 0 h 231"/>
                <a:gd name="T82" fmla="*/ 0 w 1276"/>
                <a:gd name="T83" fmla="*/ 0 h 231"/>
                <a:gd name="T84" fmla="*/ 0 w 1276"/>
                <a:gd name="T85" fmla="*/ 0 h 231"/>
                <a:gd name="T86" fmla="*/ 0 w 1276"/>
                <a:gd name="T87" fmla="*/ 0 h 231"/>
                <a:gd name="T88" fmla="*/ 0 w 1276"/>
                <a:gd name="T89" fmla="*/ 0 h 231"/>
                <a:gd name="T90" fmla="*/ 0 w 1276"/>
                <a:gd name="T91" fmla="*/ 0 h 231"/>
                <a:gd name="T92" fmla="*/ 0 w 1276"/>
                <a:gd name="T93" fmla="*/ 0 h 231"/>
                <a:gd name="T94" fmla="*/ 0 w 1276"/>
                <a:gd name="T95" fmla="*/ 0 h 23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6"/>
                <a:gd name="T145" fmla="*/ 0 h 231"/>
                <a:gd name="T146" fmla="*/ 1276 w 1276"/>
                <a:gd name="T147" fmla="*/ 231 h 23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6" h="231">
                  <a:moveTo>
                    <a:pt x="93" y="0"/>
                  </a:moveTo>
                  <a:lnTo>
                    <a:pt x="125" y="1"/>
                  </a:lnTo>
                  <a:lnTo>
                    <a:pt x="155" y="2"/>
                  </a:lnTo>
                  <a:lnTo>
                    <a:pt x="183" y="3"/>
                  </a:lnTo>
                  <a:lnTo>
                    <a:pt x="209" y="4"/>
                  </a:lnTo>
                  <a:lnTo>
                    <a:pt x="232" y="5"/>
                  </a:lnTo>
                  <a:lnTo>
                    <a:pt x="254" y="6"/>
                  </a:lnTo>
                  <a:lnTo>
                    <a:pt x="276" y="7"/>
                  </a:lnTo>
                  <a:lnTo>
                    <a:pt x="296" y="8"/>
                  </a:lnTo>
                  <a:lnTo>
                    <a:pt x="315" y="8"/>
                  </a:lnTo>
                  <a:lnTo>
                    <a:pt x="335" y="9"/>
                  </a:lnTo>
                  <a:lnTo>
                    <a:pt x="353" y="10"/>
                  </a:lnTo>
                  <a:lnTo>
                    <a:pt x="372" y="11"/>
                  </a:lnTo>
                  <a:lnTo>
                    <a:pt x="391" y="11"/>
                  </a:lnTo>
                  <a:lnTo>
                    <a:pt x="411" y="12"/>
                  </a:lnTo>
                  <a:lnTo>
                    <a:pt x="432" y="13"/>
                  </a:lnTo>
                  <a:lnTo>
                    <a:pt x="454" y="14"/>
                  </a:lnTo>
                  <a:lnTo>
                    <a:pt x="477" y="15"/>
                  </a:lnTo>
                  <a:lnTo>
                    <a:pt x="502" y="16"/>
                  </a:lnTo>
                  <a:lnTo>
                    <a:pt x="530" y="17"/>
                  </a:lnTo>
                  <a:lnTo>
                    <a:pt x="558" y="18"/>
                  </a:lnTo>
                  <a:lnTo>
                    <a:pt x="590" y="20"/>
                  </a:lnTo>
                  <a:lnTo>
                    <a:pt x="624" y="22"/>
                  </a:lnTo>
                  <a:lnTo>
                    <a:pt x="662" y="23"/>
                  </a:lnTo>
                  <a:lnTo>
                    <a:pt x="702" y="25"/>
                  </a:lnTo>
                  <a:lnTo>
                    <a:pt x="746" y="28"/>
                  </a:lnTo>
                  <a:lnTo>
                    <a:pt x="794" y="31"/>
                  </a:lnTo>
                  <a:lnTo>
                    <a:pt x="845" y="33"/>
                  </a:lnTo>
                  <a:lnTo>
                    <a:pt x="901" y="36"/>
                  </a:lnTo>
                  <a:lnTo>
                    <a:pt x="962" y="39"/>
                  </a:lnTo>
                  <a:lnTo>
                    <a:pt x="1028" y="42"/>
                  </a:lnTo>
                  <a:lnTo>
                    <a:pt x="1098" y="45"/>
                  </a:lnTo>
                  <a:lnTo>
                    <a:pt x="1174" y="49"/>
                  </a:lnTo>
                  <a:lnTo>
                    <a:pt x="1202" y="52"/>
                  </a:lnTo>
                  <a:lnTo>
                    <a:pt x="1224" y="60"/>
                  </a:lnTo>
                  <a:lnTo>
                    <a:pt x="1241" y="70"/>
                  </a:lnTo>
                  <a:lnTo>
                    <a:pt x="1254" y="82"/>
                  </a:lnTo>
                  <a:lnTo>
                    <a:pt x="1263" y="97"/>
                  </a:lnTo>
                  <a:lnTo>
                    <a:pt x="1271" y="112"/>
                  </a:lnTo>
                  <a:lnTo>
                    <a:pt x="1274" y="129"/>
                  </a:lnTo>
                  <a:lnTo>
                    <a:pt x="1276" y="146"/>
                  </a:lnTo>
                  <a:lnTo>
                    <a:pt x="1276" y="166"/>
                  </a:lnTo>
                  <a:lnTo>
                    <a:pt x="1273" y="184"/>
                  </a:lnTo>
                  <a:lnTo>
                    <a:pt x="1265" y="199"/>
                  </a:lnTo>
                  <a:lnTo>
                    <a:pt x="1253" y="212"/>
                  </a:lnTo>
                  <a:lnTo>
                    <a:pt x="1239" y="221"/>
                  </a:lnTo>
                  <a:lnTo>
                    <a:pt x="1222" y="228"/>
                  </a:lnTo>
                  <a:lnTo>
                    <a:pt x="1202" y="231"/>
                  </a:lnTo>
                  <a:lnTo>
                    <a:pt x="1179" y="231"/>
                  </a:lnTo>
                  <a:lnTo>
                    <a:pt x="1147" y="230"/>
                  </a:lnTo>
                  <a:lnTo>
                    <a:pt x="1116" y="228"/>
                  </a:lnTo>
                  <a:lnTo>
                    <a:pt x="1089" y="227"/>
                  </a:lnTo>
                  <a:lnTo>
                    <a:pt x="1063" y="226"/>
                  </a:lnTo>
                  <a:lnTo>
                    <a:pt x="1039" y="225"/>
                  </a:lnTo>
                  <a:lnTo>
                    <a:pt x="1017" y="224"/>
                  </a:lnTo>
                  <a:lnTo>
                    <a:pt x="996" y="223"/>
                  </a:lnTo>
                  <a:lnTo>
                    <a:pt x="976" y="222"/>
                  </a:lnTo>
                  <a:lnTo>
                    <a:pt x="957" y="221"/>
                  </a:lnTo>
                  <a:lnTo>
                    <a:pt x="937" y="220"/>
                  </a:lnTo>
                  <a:lnTo>
                    <a:pt x="918" y="219"/>
                  </a:lnTo>
                  <a:lnTo>
                    <a:pt x="900" y="218"/>
                  </a:lnTo>
                  <a:lnTo>
                    <a:pt x="880" y="217"/>
                  </a:lnTo>
                  <a:lnTo>
                    <a:pt x="860" y="217"/>
                  </a:lnTo>
                  <a:lnTo>
                    <a:pt x="840" y="216"/>
                  </a:lnTo>
                  <a:lnTo>
                    <a:pt x="818" y="215"/>
                  </a:lnTo>
                  <a:lnTo>
                    <a:pt x="795" y="214"/>
                  </a:lnTo>
                  <a:lnTo>
                    <a:pt x="771" y="212"/>
                  </a:lnTo>
                  <a:lnTo>
                    <a:pt x="743" y="211"/>
                  </a:lnTo>
                  <a:lnTo>
                    <a:pt x="714" y="210"/>
                  </a:lnTo>
                  <a:lnTo>
                    <a:pt x="682" y="209"/>
                  </a:lnTo>
                  <a:lnTo>
                    <a:pt x="648" y="207"/>
                  </a:lnTo>
                  <a:lnTo>
                    <a:pt x="610" y="206"/>
                  </a:lnTo>
                  <a:lnTo>
                    <a:pt x="569" y="204"/>
                  </a:lnTo>
                  <a:lnTo>
                    <a:pt x="526" y="201"/>
                  </a:lnTo>
                  <a:lnTo>
                    <a:pt x="478" y="199"/>
                  </a:lnTo>
                  <a:lnTo>
                    <a:pt x="425" y="197"/>
                  </a:lnTo>
                  <a:lnTo>
                    <a:pt x="369" y="194"/>
                  </a:lnTo>
                  <a:lnTo>
                    <a:pt x="308" y="192"/>
                  </a:lnTo>
                  <a:lnTo>
                    <a:pt x="242" y="189"/>
                  </a:lnTo>
                  <a:lnTo>
                    <a:pt x="171" y="186"/>
                  </a:lnTo>
                  <a:lnTo>
                    <a:pt x="95" y="183"/>
                  </a:lnTo>
                  <a:lnTo>
                    <a:pt x="75" y="180"/>
                  </a:lnTo>
                  <a:lnTo>
                    <a:pt x="57" y="173"/>
                  </a:lnTo>
                  <a:lnTo>
                    <a:pt x="42" y="163"/>
                  </a:lnTo>
                  <a:lnTo>
                    <a:pt x="28" y="151"/>
                  </a:lnTo>
                  <a:lnTo>
                    <a:pt x="16" y="135"/>
                  </a:lnTo>
                  <a:lnTo>
                    <a:pt x="8" y="119"/>
                  </a:lnTo>
                  <a:lnTo>
                    <a:pt x="2" y="99"/>
                  </a:lnTo>
                  <a:lnTo>
                    <a:pt x="0" y="78"/>
                  </a:lnTo>
                  <a:lnTo>
                    <a:pt x="2" y="62"/>
                  </a:lnTo>
                  <a:lnTo>
                    <a:pt x="6" y="47"/>
                  </a:lnTo>
                  <a:lnTo>
                    <a:pt x="14" y="33"/>
                  </a:lnTo>
                  <a:lnTo>
                    <a:pt x="26" y="21"/>
                  </a:lnTo>
                  <a:lnTo>
                    <a:pt x="39" y="11"/>
                  </a:lnTo>
                  <a:lnTo>
                    <a:pt x="55" y="5"/>
                  </a:lnTo>
                  <a:lnTo>
                    <a:pt x="72" y="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696E6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38" name="Freeform 95"/>
            <p:cNvSpPr>
              <a:spLocks/>
            </p:cNvSpPr>
            <p:nvPr/>
          </p:nvSpPr>
          <p:spPr bwMode="auto">
            <a:xfrm>
              <a:off x="3681" y="2388"/>
              <a:ext cx="126" cy="18"/>
            </a:xfrm>
            <a:custGeom>
              <a:avLst/>
              <a:gdLst>
                <a:gd name="T0" fmla="*/ 0 w 1267"/>
                <a:gd name="T1" fmla="*/ 0 h 222"/>
                <a:gd name="T2" fmla="*/ 0 w 1267"/>
                <a:gd name="T3" fmla="*/ 0 h 222"/>
                <a:gd name="T4" fmla="*/ 0 w 1267"/>
                <a:gd name="T5" fmla="*/ 0 h 222"/>
                <a:gd name="T6" fmla="*/ 0 w 1267"/>
                <a:gd name="T7" fmla="*/ 0 h 222"/>
                <a:gd name="T8" fmla="*/ 0 w 1267"/>
                <a:gd name="T9" fmla="*/ 0 h 222"/>
                <a:gd name="T10" fmla="*/ 0 w 1267"/>
                <a:gd name="T11" fmla="*/ 0 h 222"/>
                <a:gd name="T12" fmla="*/ 0 w 1267"/>
                <a:gd name="T13" fmla="*/ 0 h 222"/>
                <a:gd name="T14" fmla="*/ 0 w 1267"/>
                <a:gd name="T15" fmla="*/ 0 h 222"/>
                <a:gd name="T16" fmla="*/ 0 w 1267"/>
                <a:gd name="T17" fmla="*/ 0 h 222"/>
                <a:gd name="T18" fmla="*/ 0 w 1267"/>
                <a:gd name="T19" fmla="*/ 0 h 222"/>
                <a:gd name="T20" fmla="*/ 0 w 1267"/>
                <a:gd name="T21" fmla="*/ 0 h 222"/>
                <a:gd name="T22" fmla="*/ 0 w 1267"/>
                <a:gd name="T23" fmla="*/ 0 h 222"/>
                <a:gd name="T24" fmla="*/ 0 w 1267"/>
                <a:gd name="T25" fmla="*/ 0 h 222"/>
                <a:gd name="T26" fmla="*/ 0 w 1267"/>
                <a:gd name="T27" fmla="*/ 0 h 222"/>
                <a:gd name="T28" fmla="*/ 0 w 1267"/>
                <a:gd name="T29" fmla="*/ 0 h 222"/>
                <a:gd name="T30" fmla="*/ 0 w 1267"/>
                <a:gd name="T31" fmla="*/ 0 h 222"/>
                <a:gd name="T32" fmla="*/ 0 w 1267"/>
                <a:gd name="T33" fmla="*/ 0 h 222"/>
                <a:gd name="T34" fmla="*/ 0 w 1267"/>
                <a:gd name="T35" fmla="*/ 0 h 222"/>
                <a:gd name="T36" fmla="*/ 0 w 1267"/>
                <a:gd name="T37" fmla="*/ 0 h 222"/>
                <a:gd name="T38" fmla="*/ 0 w 1267"/>
                <a:gd name="T39" fmla="*/ 0 h 222"/>
                <a:gd name="T40" fmla="*/ 0 w 1267"/>
                <a:gd name="T41" fmla="*/ 0 h 222"/>
                <a:gd name="T42" fmla="*/ 0 w 1267"/>
                <a:gd name="T43" fmla="*/ 0 h 222"/>
                <a:gd name="T44" fmla="*/ 0 w 1267"/>
                <a:gd name="T45" fmla="*/ 0 h 222"/>
                <a:gd name="T46" fmla="*/ 0 w 1267"/>
                <a:gd name="T47" fmla="*/ 0 h 222"/>
                <a:gd name="T48" fmla="*/ 0 w 1267"/>
                <a:gd name="T49" fmla="*/ 0 h 222"/>
                <a:gd name="T50" fmla="*/ 0 w 1267"/>
                <a:gd name="T51" fmla="*/ 0 h 222"/>
                <a:gd name="T52" fmla="*/ 0 w 1267"/>
                <a:gd name="T53" fmla="*/ 0 h 222"/>
                <a:gd name="T54" fmla="*/ 0 w 1267"/>
                <a:gd name="T55" fmla="*/ 0 h 222"/>
                <a:gd name="T56" fmla="*/ 0 w 1267"/>
                <a:gd name="T57" fmla="*/ 0 h 222"/>
                <a:gd name="T58" fmla="*/ 0 w 1267"/>
                <a:gd name="T59" fmla="*/ 0 h 222"/>
                <a:gd name="T60" fmla="*/ 0 w 1267"/>
                <a:gd name="T61" fmla="*/ 0 h 222"/>
                <a:gd name="T62" fmla="*/ 0 w 1267"/>
                <a:gd name="T63" fmla="*/ 0 h 222"/>
                <a:gd name="T64" fmla="*/ 0 w 1267"/>
                <a:gd name="T65" fmla="*/ 0 h 222"/>
                <a:gd name="T66" fmla="*/ 0 w 1267"/>
                <a:gd name="T67" fmla="*/ 0 h 222"/>
                <a:gd name="T68" fmla="*/ 0 w 1267"/>
                <a:gd name="T69" fmla="*/ 0 h 222"/>
                <a:gd name="T70" fmla="*/ 0 w 1267"/>
                <a:gd name="T71" fmla="*/ 0 h 222"/>
                <a:gd name="T72" fmla="*/ 0 w 1267"/>
                <a:gd name="T73" fmla="*/ 0 h 222"/>
                <a:gd name="T74" fmla="*/ 0 w 1267"/>
                <a:gd name="T75" fmla="*/ 0 h 222"/>
                <a:gd name="T76" fmla="*/ 0 w 1267"/>
                <a:gd name="T77" fmla="*/ 0 h 222"/>
                <a:gd name="T78" fmla="*/ 0 w 1267"/>
                <a:gd name="T79" fmla="*/ 0 h 222"/>
                <a:gd name="T80" fmla="*/ 0 w 1267"/>
                <a:gd name="T81" fmla="*/ 0 h 222"/>
                <a:gd name="T82" fmla="*/ 0 w 1267"/>
                <a:gd name="T83" fmla="*/ 0 h 222"/>
                <a:gd name="T84" fmla="*/ 0 w 1267"/>
                <a:gd name="T85" fmla="*/ 0 h 222"/>
                <a:gd name="T86" fmla="*/ 0 w 1267"/>
                <a:gd name="T87" fmla="*/ 0 h 222"/>
                <a:gd name="T88" fmla="*/ 0 w 1267"/>
                <a:gd name="T89" fmla="*/ 0 h 222"/>
                <a:gd name="T90" fmla="*/ 0 w 1267"/>
                <a:gd name="T91" fmla="*/ 0 h 222"/>
                <a:gd name="T92" fmla="*/ 0 w 1267"/>
                <a:gd name="T93" fmla="*/ 0 h 222"/>
                <a:gd name="T94" fmla="*/ 0 w 1267"/>
                <a:gd name="T95" fmla="*/ 0 h 22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67"/>
                <a:gd name="T145" fmla="*/ 0 h 222"/>
                <a:gd name="T146" fmla="*/ 1267 w 1267"/>
                <a:gd name="T147" fmla="*/ 222 h 22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67" h="222">
                  <a:moveTo>
                    <a:pt x="86" y="0"/>
                  </a:moveTo>
                  <a:lnTo>
                    <a:pt x="118" y="1"/>
                  </a:lnTo>
                  <a:lnTo>
                    <a:pt x="148" y="3"/>
                  </a:lnTo>
                  <a:lnTo>
                    <a:pt x="176" y="4"/>
                  </a:lnTo>
                  <a:lnTo>
                    <a:pt x="202" y="5"/>
                  </a:lnTo>
                  <a:lnTo>
                    <a:pt x="225" y="6"/>
                  </a:lnTo>
                  <a:lnTo>
                    <a:pt x="247" y="7"/>
                  </a:lnTo>
                  <a:lnTo>
                    <a:pt x="269" y="8"/>
                  </a:lnTo>
                  <a:lnTo>
                    <a:pt x="289" y="8"/>
                  </a:lnTo>
                  <a:lnTo>
                    <a:pt x="308" y="9"/>
                  </a:lnTo>
                  <a:lnTo>
                    <a:pt x="328" y="10"/>
                  </a:lnTo>
                  <a:lnTo>
                    <a:pt x="346" y="11"/>
                  </a:lnTo>
                  <a:lnTo>
                    <a:pt x="365" y="12"/>
                  </a:lnTo>
                  <a:lnTo>
                    <a:pt x="384" y="13"/>
                  </a:lnTo>
                  <a:lnTo>
                    <a:pt x="405" y="13"/>
                  </a:lnTo>
                  <a:lnTo>
                    <a:pt x="425" y="14"/>
                  </a:lnTo>
                  <a:lnTo>
                    <a:pt x="447" y="15"/>
                  </a:lnTo>
                  <a:lnTo>
                    <a:pt x="471" y="16"/>
                  </a:lnTo>
                  <a:lnTo>
                    <a:pt x="495" y="19"/>
                  </a:lnTo>
                  <a:lnTo>
                    <a:pt x="523" y="20"/>
                  </a:lnTo>
                  <a:lnTo>
                    <a:pt x="552" y="21"/>
                  </a:lnTo>
                  <a:lnTo>
                    <a:pt x="584" y="22"/>
                  </a:lnTo>
                  <a:lnTo>
                    <a:pt x="618" y="24"/>
                  </a:lnTo>
                  <a:lnTo>
                    <a:pt x="655" y="26"/>
                  </a:lnTo>
                  <a:lnTo>
                    <a:pt x="695" y="28"/>
                  </a:lnTo>
                  <a:lnTo>
                    <a:pt x="740" y="30"/>
                  </a:lnTo>
                  <a:lnTo>
                    <a:pt x="788" y="32"/>
                  </a:lnTo>
                  <a:lnTo>
                    <a:pt x="839" y="34"/>
                  </a:lnTo>
                  <a:lnTo>
                    <a:pt x="896" y="37"/>
                  </a:lnTo>
                  <a:lnTo>
                    <a:pt x="957" y="39"/>
                  </a:lnTo>
                  <a:lnTo>
                    <a:pt x="1022" y="42"/>
                  </a:lnTo>
                  <a:lnTo>
                    <a:pt x="1093" y="46"/>
                  </a:lnTo>
                  <a:lnTo>
                    <a:pt x="1169" y="50"/>
                  </a:lnTo>
                  <a:lnTo>
                    <a:pt x="1196" y="54"/>
                  </a:lnTo>
                  <a:lnTo>
                    <a:pt x="1217" y="61"/>
                  </a:lnTo>
                  <a:lnTo>
                    <a:pt x="1233" y="70"/>
                  </a:lnTo>
                  <a:lnTo>
                    <a:pt x="1245" y="83"/>
                  </a:lnTo>
                  <a:lnTo>
                    <a:pt x="1254" y="97"/>
                  </a:lnTo>
                  <a:lnTo>
                    <a:pt x="1261" y="112"/>
                  </a:lnTo>
                  <a:lnTo>
                    <a:pt x="1265" y="128"/>
                  </a:lnTo>
                  <a:lnTo>
                    <a:pt x="1267" y="144"/>
                  </a:lnTo>
                  <a:lnTo>
                    <a:pt x="1267" y="163"/>
                  </a:lnTo>
                  <a:lnTo>
                    <a:pt x="1263" y="180"/>
                  </a:lnTo>
                  <a:lnTo>
                    <a:pt x="1255" y="195"/>
                  </a:lnTo>
                  <a:lnTo>
                    <a:pt x="1244" y="206"/>
                  </a:lnTo>
                  <a:lnTo>
                    <a:pt x="1229" y="214"/>
                  </a:lnTo>
                  <a:lnTo>
                    <a:pt x="1213" y="220"/>
                  </a:lnTo>
                  <a:lnTo>
                    <a:pt x="1193" y="222"/>
                  </a:lnTo>
                  <a:lnTo>
                    <a:pt x="1172" y="222"/>
                  </a:lnTo>
                  <a:lnTo>
                    <a:pt x="1140" y="221"/>
                  </a:lnTo>
                  <a:lnTo>
                    <a:pt x="1109" y="219"/>
                  </a:lnTo>
                  <a:lnTo>
                    <a:pt x="1082" y="218"/>
                  </a:lnTo>
                  <a:lnTo>
                    <a:pt x="1056" y="217"/>
                  </a:lnTo>
                  <a:lnTo>
                    <a:pt x="1032" y="216"/>
                  </a:lnTo>
                  <a:lnTo>
                    <a:pt x="1010" y="215"/>
                  </a:lnTo>
                  <a:lnTo>
                    <a:pt x="989" y="214"/>
                  </a:lnTo>
                  <a:lnTo>
                    <a:pt x="969" y="213"/>
                  </a:lnTo>
                  <a:lnTo>
                    <a:pt x="950" y="212"/>
                  </a:lnTo>
                  <a:lnTo>
                    <a:pt x="930" y="211"/>
                  </a:lnTo>
                  <a:lnTo>
                    <a:pt x="911" y="210"/>
                  </a:lnTo>
                  <a:lnTo>
                    <a:pt x="893" y="209"/>
                  </a:lnTo>
                  <a:lnTo>
                    <a:pt x="873" y="208"/>
                  </a:lnTo>
                  <a:lnTo>
                    <a:pt x="853" y="208"/>
                  </a:lnTo>
                  <a:lnTo>
                    <a:pt x="833" y="207"/>
                  </a:lnTo>
                  <a:lnTo>
                    <a:pt x="811" y="206"/>
                  </a:lnTo>
                  <a:lnTo>
                    <a:pt x="788" y="205"/>
                  </a:lnTo>
                  <a:lnTo>
                    <a:pt x="764" y="203"/>
                  </a:lnTo>
                  <a:lnTo>
                    <a:pt x="736" y="202"/>
                  </a:lnTo>
                  <a:lnTo>
                    <a:pt x="707" y="201"/>
                  </a:lnTo>
                  <a:lnTo>
                    <a:pt x="675" y="200"/>
                  </a:lnTo>
                  <a:lnTo>
                    <a:pt x="641" y="198"/>
                  </a:lnTo>
                  <a:lnTo>
                    <a:pt x="603" y="197"/>
                  </a:lnTo>
                  <a:lnTo>
                    <a:pt x="562" y="195"/>
                  </a:lnTo>
                  <a:lnTo>
                    <a:pt x="519" y="192"/>
                  </a:lnTo>
                  <a:lnTo>
                    <a:pt x="471" y="190"/>
                  </a:lnTo>
                  <a:lnTo>
                    <a:pt x="418" y="188"/>
                  </a:lnTo>
                  <a:lnTo>
                    <a:pt x="362" y="185"/>
                  </a:lnTo>
                  <a:lnTo>
                    <a:pt x="301" y="183"/>
                  </a:lnTo>
                  <a:lnTo>
                    <a:pt x="235" y="180"/>
                  </a:lnTo>
                  <a:lnTo>
                    <a:pt x="164" y="177"/>
                  </a:lnTo>
                  <a:lnTo>
                    <a:pt x="88" y="174"/>
                  </a:lnTo>
                  <a:lnTo>
                    <a:pt x="70" y="171"/>
                  </a:lnTo>
                  <a:lnTo>
                    <a:pt x="55" y="164"/>
                  </a:lnTo>
                  <a:lnTo>
                    <a:pt x="40" y="155"/>
                  </a:lnTo>
                  <a:lnTo>
                    <a:pt x="27" y="143"/>
                  </a:lnTo>
                  <a:lnTo>
                    <a:pt x="16" y="128"/>
                  </a:lnTo>
                  <a:lnTo>
                    <a:pt x="7" y="112"/>
                  </a:lnTo>
                  <a:lnTo>
                    <a:pt x="2" y="93"/>
                  </a:lnTo>
                  <a:lnTo>
                    <a:pt x="0" y="72"/>
                  </a:lnTo>
                  <a:lnTo>
                    <a:pt x="1" y="57"/>
                  </a:lnTo>
                  <a:lnTo>
                    <a:pt x="6" y="42"/>
                  </a:lnTo>
                  <a:lnTo>
                    <a:pt x="13" y="30"/>
                  </a:lnTo>
                  <a:lnTo>
                    <a:pt x="24" y="20"/>
                  </a:lnTo>
                  <a:lnTo>
                    <a:pt x="37" y="10"/>
                  </a:lnTo>
                  <a:lnTo>
                    <a:pt x="51" y="4"/>
                  </a:lnTo>
                  <a:lnTo>
                    <a:pt x="68" y="1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39" name="Freeform 96"/>
            <p:cNvSpPr>
              <a:spLocks/>
            </p:cNvSpPr>
            <p:nvPr/>
          </p:nvSpPr>
          <p:spPr bwMode="auto">
            <a:xfrm>
              <a:off x="3681" y="2389"/>
              <a:ext cx="126" cy="17"/>
            </a:xfrm>
            <a:custGeom>
              <a:avLst/>
              <a:gdLst>
                <a:gd name="T0" fmla="*/ 0 w 1258"/>
                <a:gd name="T1" fmla="*/ 0 h 210"/>
                <a:gd name="T2" fmla="*/ 0 w 1258"/>
                <a:gd name="T3" fmla="*/ 0 h 210"/>
                <a:gd name="T4" fmla="*/ 0 w 1258"/>
                <a:gd name="T5" fmla="*/ 0 h 210"/>
                <a:gd name="T6" fmla="*/ 0 w 1258"/>
                <a:gd name="T7" fmla="*/ 0 h 210"/>
                <a:gd name="T8" fmla="*/ 0 w 1258"/>
                <a:gd name="T9" fmla="*/ 0 h 210"/>
                <a:gd name="T10" fmla="*/ 0 w 1258"/>
                <a:gd name="T11" fmla="*/ 0 h 210"/>
                <a:gd name="T12" fmla="*/ 0 w 1258"/>
                <a:gd name="T13" fmla="*/ 0 h 210"/>
                <a:gd name="T14" fmla="*/ 0 w 1258"/>
                <a:gd name="T15" fmla="*/ 0 h 210"/>
                <a:gd name="T16" fmla="*/ 0 w 1258"/>
                <a:gd name="T17" fmla="*/ 0 h 210"/>
                <a:gd name="T18" fmla="*/ 0 w 1258"/>
                <a:gd name="T19" fmla="*/ 0 h 210"/>
                <a:gd name="T20" fmla="*/ 0 w 1258"/>
                <a:gd name="T21" fmla="*/ 0 h 210"/>
                <a:gd name="T22" fmla="*/ 0 w 1258"/>
                <a:gd name="T23" fmla="*/ 0 h 210"/>
                <a:gd name="T24" fmla="*/ 0 w 1258"/>
                <a:gd name="T25" fmla="*/ 0 h 210"/>
                <a:gd name="T26" fmla="*/ 0 w 1258"/>
                <a:gd name="T27" fmla="*/ 0 h 210"/>
                <a:gd name="T28" fmla="*/ 0 w 1258"/>
                <a:gd name="T29" fmla="*/ 0 h 210"/>
                <a:gd name="T30" fmla="*/ 0 w 1258"/>
                <a:gd name="T31" fmla="*/ 0 h 210"/>
                <a:gd name="T32" fmla="*/ 0 w 1258"/>
                <a:gd name="T33" fmla="*/ 0 h 210"/>
                <a:gd name="T34" fmla="*/ 0 w 1258"/>
                <a:gd name="T35" fmla="*/ 0 h 210"/>
                <a:gd name="T36" fmla="*/ 0 w 1258"/>
                <a:gd name="T37" fmla="*/ 0 h 210"/>
                <a:gd name="T38" fmla="*/ 0 w 1258"/>
                <a:gd name="T39" fmla="*/ 0 h 210"/>
                <a:gd name="T40" fmla="*/ 0 w 1258"/>
                <a:gd name="T41" fmla="*/ 0 h 210"/>
                <a:gd name="T42" fmla="*/ 0 w 1258"/>
                <a:gd name="T43" fmla="*/ 0 h 210"/>
                <a:gd name="T44" fmla="*/ 0 w 1258"/>
                <a:gd name="T45" fmla="*/ 0 h 210"/>
                <a:gd name="T46" fmla="*/ 0 w 1258"/>
                <a:gd name="T47" fmla="*/ 0 h 210"/>
                <a:gd name="T48" fmla="*/ 0 w 1258"/>
                <a:gd name="T49" fmla="*/ 0 h 210"/>
                <a:gd name="T50" fmla="*/ 0 w 1258"/>
                <a:gd name="T51" fmla="*/ 0 h 210"/>
                <a:gd name="T52" fmla="*/ 0 w 1258"/>
                <a:gd name="T53" fmla="*/ 0 h 210"/>
                <a:gd name="T54" fmla="*/ 0 w 1258"/>
                <a:gd name="T55" fmla="*/ 0 h 210"/>
                <a:gd name="T56" fmla="*/ 0 w 1258"/>
                <a:gd name="T57" fmla="*/ 0 h 210"/>
                <a:gd name="T58" fmla="*/ 0 w 1258"/>
                <a:gd name="T59" fmla="*/ 0 h 210"/>
                <a:gd name="T60" fmla="*/ 0 w 1258"/>
                <a:gd name="T61" fmla="*/ 0 h 210"/>
                <a:gd name="T62" fmla="*/ 0 w 1258"/>
                <a:gd name="T63" fmla="*/ 0 h 210"/>
                <a:gd name="T64" fmla="*/ 0 w 1258"/>
                <a:gd name="T65" fmla="*/ 0 h 210"/>
                <a:gd name="T66" fmla="*/ 0 w 1258"/>
                <a:gd name="T67" fmla="*/ 0 h 210"/>
                <a:gd name="T68" fmla="*/ 0 w 1258"/>
                <a:gd name="T69" fmla="*/ 0 h 21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58"/>
                <a:gd name="T106" fmla="*/ 0 h 210"/>
                <a:gd name="T107" fmla="*/ 1258 w 1258"/>
                <a:gd name="T108" fmla="*/ 210 h 21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58" h="210">
                  <a:moveTo>
                    <a:pt x="81" y="0"/>
                  </a:moveTo>
                  <a:lnTo>
                    <a:pt x="1164" y="50"/>
                  </a:lnTo>
                  <a:lnTo>
                    <a:pt x="1191" y="53"/>
                  </a:lnTo>
                  <a:lnTo>
                    <a:pt x="1211" y="60"/>
                  </a:lnTo>
                  <a:lnTo>
                    <a:pt x="1226" y="70"/>
                  </a:lnTo>
                  <a:lnTo>
                    <a:pt x="1237" y="80"/>
                  </a:lnTo>
                  <a:lnTo>
                    <a:pt x="1244" y="92"/>
                  </a:lnTo>
                  <a:lnTo>
                    <a:pt x="1250" y="106"/>
                  </a:lnTo>
                  <a:lnTo>
                    <a:pt x="1254" y="120"/>
                  </a:lnTo>
                  <a:lnTo>
                    <a:pt x="1257" y="134"/>
                  </a:lnTo>
                  <a:lnTo>
                    <a:pt x="1258" y="154"/>
                  </a:lnTo>
                  <a:lnTo>
                    <a:pt x="1255" y="170"/>
                  </a:lnTo>
                  <a:lnTo>
                    <a:pt x="1246" y="184"/>
                  </a:lnTo>
                  <a:lnTo>
                    <a:pt x="1235" y="195"/>
                  </a:lnTo>
                  <a:lnTo>
                    <a:pt x="1221" y="202"/>
                  </a:lnTo>
                  <a:lnTo>
                    <a:pt x="1205" y="207"/>
                  </a:lnTo>
                  <a:lnTo>
                    <a:pt x="1186" y="210"/>
                  </a:lnTo>
                  <a:lnTo>
                    <a:pt x="1167" y="210"/>
                  </a:lnTo>
                  <a:lnTo>
                    <a:pt x="83" y="162"/>
                  </a:lnTo>
                  <a:lnTo>
                    <a:pt x="68" y="159"/>
                  </a:lnTo>
                  <a:lnTo>
                    <a:pt x="54" y="152"/>
                  </a:lnTo>
                  <a:lnTo>
                    <a:pt x="40" y="144"/>
                  </a:lnTo>
                  <a:lnTo>
                    <a:pt x="28" y="132"/>
                  </a:lnTo>
                  <a:lnTo>
                    <a:pt x="17" y="118"/>
                  </a:lnTo>
                  <a:lnTo>
                    <a:pt x="8" y="102"/>
                  </a:lnTo>
                  <a:lnTo>
                    <a:pt x="2" y="83"/>
                  </a:lnTo>
                  <a:lnTo>
                    <a:pt x="0" y="62"/>
                  </a:lnTo>
                  <a:lnTo>
                    <a:pt x="2" y="49"/>
                  </a:lnTo>
                  <a:lnTo>
                    <a:pt x="6" y="37"/>
                  </a:lnTo>
                  <a:lnTo>
                    <a:pt x="15" y="26"/>
                  </a:lnTo>
                  <a:lnTo>
                    <a:pt x="24" y="17"/>
                  </a:lnTo>
                  <a:lnTo>
                    <a:pt x="36" y="10"/>
                  </a:lnTo>
                  <a:lnTo>
                    <a:pt x="50" y="3"/>
                  </a:lnTo>
                  <a:lnTo>
                    <a:pt x="64" y="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40" name="Freeform 97"/>
            <p:cNvSpPr>
              <a:spLocks/>
            </p:cNvSpPr>
            <p:nvPr/>
          </p:nvSpPr>
          <p:spPr bwMode="auto">
            <a:xfrm>
              <a:off x="3682" y="2386"/>
              <a:ext cx="38" cy="15"/>
            </a:xfrm>
            <a:custGeom>
              <a:avLst/>
              <a:gdLst>
                <a:gd name="T0" fmla="*/ 0 w 377"/>
                <a:gd name="T1" fmla="*/ 0 h 178"/>
                <a:gd name="T2" fmla="*/ 0 w 377"/>
                <a:gd name="T3" fmla="*/ 0 h 178"/>
                <a:gd name="T4" fmla="*/ 0 w 377"/>
                <a:gd name="T5" fmla="*/ 0 h 178"/>
                <a:gd name="T6" fmla="*/ 0 w 377"/>
                <a:gd name="T7" fmla="*/ 0 h 178"/>
                <a:gd name="T8" fmla="*/ 0 w 377"/>
                <a:gd name="T9" fmla="*/ 0 h 178"/>
                <a:gd name="T10" fmla="*/ 0 w 377"/>
                <a:gd name="T11" fmla="*/ 0 h 178"/>
                <a:gd name="T12" fmla="*/ 0 w 377"/>
                <a:gd name="T13" fmla="*/ 0 h 178"/>
                <a:gd name="T14" fmla="*/ 0 w 377"/>
                <a:gd name="T15" fmla="*/ 0 h 178"/>
                <a:gd name="T16" fmla="*/ 0 w 377"/>
                <a:gd name="T17" fmla="*/ 0 h 178"/>
                <a:gd name="T18" fmla="*/ 0 w 377"/>
                <a:gd name="T19" fmla="*/ 0 h 178"/>
                <a:gd name="T20" fmla="*/ 0 w 377"/>
                <a:gd name="T21" fmla="*/ 0 h 178"/>
                <a:gd name="T22" fmla="*/ 0 w 377"/>
                <a:gd name="T23" fmla="*/ 0 h 178"/>
                <a:gd name="T24" fmla="*/ 0 w 377"/>
                <a:gd name="T25" fmla="*/ 0 h 178"/>
                <a:gd name="T26" fmla="*/ 0 w 377"/>
                <a:gd name="T27" fmla="*/ 0 h 178"/>
                <a:gd name="T28" fmla="*/ 0 w 377"/>
                <a:gd name="T29" fmla="*/ 0 h 178"/>
                <a:gd name="T30" fmla="*/ 0 w 377"/>
                <a:gd name="T31" fmla="*/ 0 h 178"/>
                <a:gd name="T32" fmla="*/ 0 w 377"/>
                <a:gd name="T33" fmla="*/ 0 h 178"/>
                <a:gd name="T34" fmla="*/ 0 w 377"/>
                <a:gd name="T35" fmla="*/ 0 h 178"/>
                <a:gd name="T36" fmla="*/ 0 w 377"/>
                <a:gd name="T37" fmla="*/ 0 h 178"/>
                <a:gd name="T38" fmla="*/ 0 w 377"/>
                <a:gd name="T39" fmla="*/ 0 h 178"/>
                <a:gd name="T40" fmla="*/ 0 w 377"/>
                <a:gd name="T41" fmla="*/ 0 h 178"/>
                <a:gd name="T42" fmla="*/ 0 w 377"/>
                <a:gd name="T43" fmla="*/ 0 h 178"/>
                <a:gd name="T44" fmla="*/ 0 w 377"/>
                <a:gd name="T45" fmla="*/ 0 h 178"/>
                <a:gd name="T46" fmla="*/ 0 w 377"/>
                <a:gd name="T47" fmla="*/ 0 h 178"/>
                <a:gd name="T48" fmla="*/ 0 w 377"/>
                <a:gd name="T49" fmla="*/ 0 h 178"/>
                <a:gd name="T50" fmla="*/ 0 w 377"/>
                <a:gd name="T51" fmla="*/ 0 h 178"/>
                <a:gd name="T52" fmla="*/ 0 w 377"/>
                <a:gd name="T53" fmla="*/ 0 h 178"/>
                <a:gd name="T54" fmla="*/ 0 w 377"/>
                <a:gd name="T55" fmla="*/ 0 h 178"/>
                <a:gd name="T56" fmla="*/ 0 w 377"/>
                <a:gd name="T57" fmla="*/ 0 h 178"/>
                <a:gd name="T58" fmla="*/ 0 w 377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78"/>
                <a:gd name="T92" fmla="*/ 377 w 377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78">
                  <a:moveTo>
                    <a:pt x="357" y="178"/>
                  </a:moveTo>
                  <a:lnTo>
                    <a:pt x="364" y="177"/>
                  </a:lnTo>
                  <a:lnTo>
                    <a:pt x="370" y="173"/>
                  </a:lnTo>
                  <a:lnTo>
                    <a:pt x="374" y="167"/>
                  </a:lnTo>
                  <a:lnTo>
                    <a:pt x="377" y="159"/>
                  </a:lnTo>
                  <a:lnTo>
                    <a:pt x="374" y="34"/>
                  </a:lnTo>
                  <a:lnTo>
                    <a:pt x="372" y="26"/>
                  </a:lnTo>
                  <a:lnTo>
                    <a:pt x="368" y="20"/>
                  </a:lnTo>
                  <a:lnTo>
                    <a:pt x="361" y="16"/>
                  </a:lnTo>
                  <a:lnTo>
                    <a:pt x="352" y="15"/>
                  </a:lnTo>
                  <a:lnTo>
                    <a:pt x="193" y="4"/>
                  </a:lnTo>
                  <a:lnTo>
                    <a:pt x="74" y="0"/>
                  </a:lnTo>
                  <a:lnTo>
                    <a:pt x="58" y="0"/>
                  </a:lnTo>
                  <a:lnTo>
                    <a:pt x="44" y="3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3" y="27"/>
                  </a:lnTo>
                  <a:lnTo>
                    <a:pt x="6" y="40"/>
                  </a:lnTo>
                  <a:lnTo>
                    <a:pt x="1" y="52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3" y="104"/>
                  </a:lnTo>
                  <a:lnTo>
                    <a:pt x="8" y="117"/>
                  </a:lnTo>
                  <a:lnTo>
                    <a:pt x="15" y="130"/>
                  </a:lnTo>
                  <a:lnTo>
                    <a:pt x="25" y="140"/>
                  </a:lnTo>
                  <a:lnTo>
                    <a:pt x="35" y="149"/>
                  </a:lnTo>
                  <a:lnTo>
                    <a:pt x="48" y="156"/>
                  </a:lnTo>
                  <a:lnTo>
                    <a:pt x="61" y="161"/>
                  </a:lnTo>
                  <a:lnTo>
                    <a:pt x="76" y="163"/>
                  </a:lnTo>
                  <a:lnTo>
                    <a:pt x="357" y="178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41" name="Freeform 98"/>
            <p:cNvSpPr>
              <a:spLocks/>
            </p:cNvSpPr>
            <p:nvPr/>
          </p:nvSpPr>
          <p:spPr bwMode="auto">
            <a:xfrm>
              <a:off x="3769" y="2390"/>
              <a:ext cx="37" cy="14"/>
            </a:xfrm>
            <a:custGeom>
              <a:avLst/>
              <a:gdLst>
                <a:gd name="T0" fmla="*/ 0 w 376"/>
                <a:gd name="T1" fmla="*/ 0 h 176"/>
                <a:gd name="T2" fmla="*/ 0 w 376"/>
                <a:gd name="T3" fmla="*/ 0 h 176"/>
                <a:gd name="T4" fmla="*/ 0 w 376"/>
                <a:gd name="T5" fmla="*/ 0 h 176"/>
                <a:gd name="T6" fmla="*/ 0 w 376"/>
                <a:gd name="T7" fmla="*/ 0 h 176"/>
                <a:gd name="T8" fmla="*/ 0 w 376"/>
                <a:gd name="T9" fmla="*/ 0 h 176"/>
                <a:gd name="T10" fmla="*/ 0 w 376"/>
                <a:gd name="T11" fmla="*/ 0 h 176"/>
                <a:gd name="T12" fmla="*/ 0 w 376"/>
                <a:gd name="T13" fmla="*/ 0 h 176"/>
                <a:gd name="T14" fmla="*/ 0 w 376"/>
                <a:gd name="T15" fmla="*/ 0 h 176"/>
                <a:gd name="T16" fmla="*/ 0 w 376"/>
                <a:gd name="T17" fmla="*/ 0 h 176"/>
                <a:gd name="T18" fmla="*/ 0 w 376"/>
                <a:gd name="T19" fmla="*/ 0 h 176"/>
                <a:gd name="T20" fmla="*/ 0 w 376"/>
                <a:gd name="T21" fmla="*/ 0 h 176"/>
                <a:gd name="T22" fmla="*/ 0 w 376"/>
                <a:gd name="T23" fmla="*/ 0 h 176"/>
                <a:gd name="T24" fmla="*/ 0 w 376"/>
                <a:gd name="T25" fmla="*/ 0 h 176"/>
                <a:gd name="T26" fmla="*/ 0 w 376"/>
                <a:gd name="T27" fmla="*/ 0 h 176"/>
                <a:gd name="T28" fmla="*/ 0 w 376"/>
                <a:gd name="T29" fmla="*/ 0 h 176"/>
                <a:gd name="T30" fmla="*/ 0 w 376"/>
                <a:gd name="T31" fmla="*/ 0 h 176"/>
                <a:gd name="T32" fmla="*/ 0 w 376"/>
                <a:gd name="T33" fmla="*/ 0 h 176"/>
                <a:gd name="T34" fmla="*/ 0 w 376"/>
                <a:gd name="T35" fmla="*/ 0 h 176"/>
                <a:gd name="T36" fmla="*/ 0 w 376"/>
                <a:gd name="T37" fmla="*/ 0 h 176"/>
                <a:gd name="T38" fmla="*/ 0 w 376"/>
                <a:gd name="T39" fmla="*/ 0 h 176"/>
                <a:gd name="T40" fmla="*/ 0 w 376"/>
                <a:gd name="T41" fmla="*/ 0 h 176"/>
                <a:gd name="T42" fmla="*/ 0 w 376"/>
                <a:gd name="T43" fmla="*/ 0 h 176"/>
                <a:gd name="T44" fmla="*/ 0 w 376"/>
                <a:gd name="T45" fmla="*/ 0 h 176"/>
                <a:gd name="T46" fmla="*/ 0 w 376"/>
                <a:gd name="T47" fmla="*/ 0 h 176"/>
                <a:gd name="T48" fmla="*/ 0 w 376"/>
                <a:gd name="T49" fmla="*/ 0 h 176"/>
                <a:gd name="T50" fmla="*/ 0 w 376"/>
                <a:gd name="T51" fmla="*/ 0 h 176"/>
                <a:gd name="T52" fmla="*/ 0 w 376"/>
                <a:gd name="T53" fmla="*/ 0 h 176"/>
                <a:gd name="T54" fmla="*/ 0 w 376"/>
                <a:gd name="T55" fmla="*/ 0 h 176"/>
                <a:gd name="T56" fmla="*/ 0 w 376"/>
                <a:gd name="T57" fmla="*/ 0 h 176"/>
                <a:gd name="T58" fmla="*/ 0 w 376"/>
                <a:gd name="T59" fmla="*/ 0 h 1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6"/>
                <a:gd name="T92" fmla="*/ 376 w 376"/>
                <a:gd name="T93" fmla="*/ 176 h 17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6">
                  <a:moveTo>
                    <a:pt x="25" y="163"/>
                  </a:moveTo>
                  <a:lnTo>
                    <a:pt x="18" y="162"/>
                  </a:lnTo>
                  <a:lnTo>
                    <a:pt x="11" y="157"/>
                  </a:lnTo>
                  <a:lnTo>
                    <a:pt x="5" y="151"/>
                  </a:lnTo>
                  <a:lnTo>
                    <a:pt x="2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7" y="5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182" y="7"/>
                  </a:lnTo>
                  <a:lnTo>
                    <a:pt x="301" y="12"/>
                  </a:lnTo>
                  <a:lnTo>
                    <a:pt x="317" y="14"/>
                  </a:lnTo>
                  <a:lnTo>
                    <a:pt x="331" y="19"/>
                  </a:lnTo>
                  <a:lnTo>
                    <a:pt x="343" y="26"/>
                  </a:lnTo>
                  <a:lnTo>
                    <a:pt x="354" y="35"/>
                  </a:lnTo>
                  <a:lnTo>
                    <a:pt x="363" y="46"/>
                  </a:lnTo>
                  <a:lnTo>
                    <a:pt x="370" y="59"/>
                  </a:lnTo>
                  <a:lnTo>
                    <a:pt x="375" y="72"/>
                  </a:lnTo>
                  <a:lnTo>
                    <a:pt x="376" y="87"/>
                  </a:lnTo>
                  <a:lnTo>
                    <a:pt x="376" y="108"/>
                  </a:lnTo>
                  <a:lnTo>
                    <a:pt x="375" y="123"/>
                  </a:lnTo>
                  <a:lnTo>
                    <a:pt x="371" y="135"/>
                  </a:lnTo>
                  <a:lnTo>
                    <a:pt x="365" y="148"/>
                  </a:lnTo>
                  <a:lnTo>
                    <a:pt x="357" y="157"/>
                  </a:lnTo>
                  <a:lnTo>
                    <a:pt x="346" y="165"/>
                  </a:lnTo>
                  <a:lnTo>
                    <a:pt x="334" y="172"/>
                  </a:lnTo>
                  <a:lnTo>
                    <a:pt x="321" y="175"/>
                  </a:lnTo>
                  <a:lnTo>
                    <a:pt x="306" y="176"/>
                  </a:lnTo>
                  <a:lnTo>
                    <a:pt x="25" y="163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42" name="Freeform 99"/>
            <p:cNvSpPr>
              <a:spLocks/>
            </p:cNvSpPr>
            <p:nvPr/>
          </p:nvSpPr>
          <p:spPr bwMode="auto">
            <a:xfrm>
              <a:off x="3725" y="2388"/>
              <a:ext cx="38" cy="15"/>
            </a:xfrm>
            <a:custGeom>
              <a:avLst/>
              <a:gdLst>
                <a:gd name="T0" fmla="*/ 0 w 378"/>
                <a:gd name="T1" fmla="*/ 0 h 179"/>
                <a:gd name="T2" fmla="*/ 0 w 378"/>
                <a:gd name="T3" fmla="*/ 0 h 179"/>
                <a:gd name="T4" fmla="*/ 0 w 378"/>
                <a:gd name="T5" fmla="*/ 0 h 179"/>
                <a:gd name="T6" fmla="*/ 0 w 378"/>
                <a:gd name="T7" fmla="*/ 0 h 179"/>
                <a:gd name="T8" fmla="*/ 0 w 378"/>
                <a:gd name="T9" fmla="*/ 0 h 179"/>
                <a:gd name="T10" fmla="*/ 0 w 378"/>
                <a:gd name="T11" fmla="*/ 0 h 179"/>
                <a:gd name="T12" fmla="*/ 0 w 378"/>
                <a:gd name="T13" fmla="*/ 0 h 179"/>
                <a:gd name="T14" fmla="*/ 0 w 378"/>
                <a:gd name="T15" fmla="*/ 0 h 179"/>
                <a:gd name="T16" fmla="*/ 0 w 378"/>
                <a:gd name="T17" fmla="*/ 0 h 179"/>
                <a:gd name="T18" fmla="*/ 0 w 378"/>
                <a:gd name="T19" fmla="*/ 0 h 179"/>
                <a:gd name="T20" fmla="*/ 0 w 378"/>
                <a:gd name="T21" fmla="*/ 0 h 179"/>
                <a:gd name="T22" fmla="*/ 0 w 378"/>
                <a:gd name="T23" fmla="*/ 0 h 179"/>
                <a:gd name="T24" fmla="*/ 0 w 378"/>
                <a:gd name="T25" fmla="*/ 0 h 179"/>
                <a:gd name="T26" fmla="*/ 0 w 378"/>
                <a:gd name="T27" fmla="*/ 0 h 179"/>
                <a:gd name="T28" fmla="*/ 0 w 378"/>
                <a:gd name="T29" fmla="*/ 0 h 179"/>
                <a:gd name="T30" fmla="*/ 0 w 378"/>
                <a:gd name="T31" fmla="*/ 0 h 179"/>
                <a:gd name="T32" fmla="*/ 0 w 378"/>
                <a:gd name="T33" fmla="*/ 0 h 179"/>
                <a:gd name="T34" fmla="*/ 0 w 378"/>
                <a:gd name="T35" fmla="*/ 0 h 179"/>
                <a:gd name="T36" fmla="*/ 0 w 378"/>
                <a:gd name="T37" fmla="*/ 0 h 179"/>
                <a:gd name="T38" fmla="*/ 0 w 378"/>
                <a:gd name="T39" fmla="*/ 0 h 179"/>
                <a:gd name="T40" fmla="*/ 0 w 378"/>
                <a:gd name="T41" fmla="*/ 0 h 1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8"/>
                <a:gd name="T64" fmla="*/ 0 h 179"/>
                <a:gd name="T65" fmla="*/ 378 w 378"/>
                <a:gd name="T66" fmla="*/ 179 h 1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8" h="179">
                  <a:moveTo>
                    <a:pt x="21" y="0"/>
                  </a:moveTo>
                  <a:lnTo>
                    <a:pt x="354" y="15"/>
                  </a:lnTo>
                  <a:lnTo>
                    <a:pt x="362" y="18"/>
                  </a:lnTo>
                  <a:lnTo>
                    <a:pt x="368" y="23"/>
                  </a:lnTo>
                  <a:lnTo>
                    <a:pt x="373" y="29"/>
                  </a:lnTo>
                  <a:lnTo>
                    <a:pt x="375" y="36"/>
                  </a:lnTo>
                  <a:lnTo>
                    <a:pt x="378" y="160"/>
                  </a:lnTo>
                  <a:lnTo>
                    <a:pt x="377" y="169"/>
                  </a:lnTo>
                  <a:lnTo>
                    <a:pt x="372" y="174"/>
                  </a:lnTo>
                  <a:lnTo>
                    <a:pt x="366" y="178"/>
                  </a:lnTo>
                  <a:lnTo>
                    <a:pt x="358" y="179"/>
                  </a:lnTo>
                  <a:lnTo>
                    <a:pt x="25" y="163"/>
                  </a:lnTo>
                  <a:lnTo>
                    <a:pt x="17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3"/>
                  </a:lnTo>
                  <a:lnTo>
                    <a:pt x="0" y="19"/>
                  </a:lnTo>
                  <a:lnTo>
                    <a:pt x="2" y="10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43" name="Freeform 100"/>
            <p:cNvSpPr>
              <a:spLocks/>
            </p:cNvSpPr>
            <p:nvPr/>
          </p:nvSpPr>
          <p:spPr bwMode="auto">
            <a:xfrm>
              <a:off x="3684" y="2385"/>
              <a:ext cx="38" cy="15"/>
            </a:xfrm>
            <a:custGeom>
              <a:avLst/>
              <a:gdLst>
                <a:gd name="T0" fmla="*/ 0 w 377"/>
                <a:gd name="T1" fmla="*/ 0 h 178"/>
                <a:gd name="T2" fmla="*/ 0 w 377"/>
                <a:gd name="T3" fmla="*/ 0 h 178"/>
                <a:gd name="T4" fmla="*/ 0 w 377"/>
                <a:gd name="T5" fmla="*/ 0 h 178"/>
                <a:gd name="T6" fmla="*/ 0 w 377"/>
                <a:gd name="T7" fmla="*/ 0 h 178"/>
                <a:gd name="T8" fmla="*/ 0 w 377"/>
                <a:gd name="T9" fmla="*/ 0 h 178"/>
                <a:gd name="T10" fmla="*/ 0 w 377"/>
                <a:gd name="T11" fmla="*/ 0 h 178"/>
                <a:gd name="T12" fmla="*/ 0 w 377"/>
                <a:gd name="T13" fmla="*/ 0 h 178"/>
                <a:gd name="T14" fmla="*/ 0 w 377"/>
                <a:gd name="T15" fmla="*/ 0 h 178"/>
                <a:gd name="T16" fmla="*/ 0 w 377"/>
                <a:gd name="T17" fmla="*/ 0 h 178"/>
                <a:gd name="T18" fmla="*/ 0 w 377"/>
                <a:gd name="T19" fmla="*/ 0 h 178"/>
                <a:gd name="T20" fmla="*/ 0 w 377"/>
                <a:gd name="T21" fmla="*/ 0 h 178"/>
                <a:gd name="T22" fmla="*/ 0 w 377"/>
                <a:gd name="T23" fmla="*/ 0 h 178"/>
                <a:gd name="T24" fmla="*/ 0 w 377"/>
                <a:gd name="T25" fmla="*/ 0 h 178"/>
                <a:gd name="T26" fmla="*/ 0 w 377"/>
                <a:gd name="T27" fmla="*/ 0 h 178"/>
                <a:gd name="T28" fmla="*/ 0 w 377"/>
                <a:gd name="T29" fmla="*/ 0 h 178"/>
                <a:gd name="T30" fmla="*/ 0 w 377"/>
                <a:gd name="T31" fmla="*/ 0 h 178"/>
                <a:gd name="T32" fmla="*/ 0 w 377"/>
                <a:gd name="T33" fmla="*/ 0 h 178"/>
                <a:gd name="T34" fmla="*/ 0 w 377"/>
                <a:gd name="T35" fmla="*/ 0 h 178"/>
                <a:gd name="T36" fmla="*/ 0 w 377"/>
                <a:gd name="T37" fmla="*/ 0 h 178"/>
                <a:gd name="T38" fmla="*/ 0 w 377"/>
                <a:gd name="T39" fmla="*/ 0 h 178"/>
                <a:gd name="T40" fmla="*/ 0 w 377"/>
                <a:gd name="T41" fmla="*/ 0 h 178"/>
                <a:gd name="T42" fmla="*/ 0 w 377"/>
                <a:gd name="T43" fmla="*/ 0 h 178"/>
                <a:gd name="T44" fmla="*/ 0 w 377"/>
                <a:gd name="T45" fmla="*/ 0 h 178"/>
                <a:gd name="T46" fmla="*/ 0 w 377"/>
                <a:gd name="T47" fmla="*/ 0 h 178"/>
                <a:gd name="T48" fmla="*/ 0 w 377"/>
                <a:gd name="T49" fmla="*/ 0 h 178"/>
                <a:gd name="T50" fmla="*/ 0 w 377"/>
                <a:gd name="T51" fmla="*/ 0 h 178"/>
                <a:gd name="T52" fmla="*/ 0 w 377"/>
                <a:gd name="T53" fmla="*/ 0 h 178"/>
                <a:gd name="T54" fmla="*/ 0 w 377"/>
                <a:gd name="T55" fmla="*/ 0 h 178"/>
                <a:gd name="T56" fmla="*/ 0 w 377"/>
                <a:gd name="T57" fmla="*/ 0 h 178"/>
                <a:gd name="T58" fmla="*/ 0 w 377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78"/>
                <a:gd name="T92" fmla="*/ 377 w 377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78">
                  <a:moveTo>
                    <a:pt x="355" y="178"/>
                  </a:moveTo>
                  <a:lnTo>
                    <a:pt x="363" y="177"/>
                  </a:lnTo>
                  <a:lnTo>
                    <a:pt x="370" y="173"/>
                  </a:lnTo>
                  <a:lnTo>
                    <a:pt x="375" y="166"/>
                  </a:lnTo>
                  <a:lnTo>
                    <a:pt x="377" y="158"/>
                  </a:lnTo>
                  <a:lnTo>
                    <a:pt x="374" y="34"/>
                  </a:lnTo>
                  <a:lnTo>
                    <a:pt x="371" y="26"/>
                  </a:lnTo>
                  <a:lnTo>
                    <a:pt x="366" y="19"/>
                  </a:lnTo>
                  <a:lnTo>
                    <a:pt x="360" y="15"/>
                  </a:lnTo>
                  <a:lnTo>
                    <a:pt x="352" y="14"/>
                  </a:lnTo>
                  <a:lnTo>
                    <a:pt x="190" y="5"/>
                  </a:lnTo>
                  <a:lnTo>
                    <a:pt x="71" y="0"/>
                  </a:lnTo>
                  <a:lnTo>
                    <a:pt x="56" y="1"/>
                  </a:lnTo>
                  <a:lnTo>
                    <a:pt x="41" y="4"/>
                  </a:lnTo>
                  <a:lnTo>
                    <a:pt x="29" y="9"/>
                  </a:lnTo>
                  <a:lnTo>
                    <a:pt x="19" y="17"/>
                  </a:lnTo>
                  <a:lnTo>
                    <a:pt x="10" y="28"/>
                  </a:lnTo>
                  <a:lnTo>
                    <a:pt x="4" y="39"/>
                  </a:lnTo>
                  <a:lnTo>
                    <a:pt x="1" y="51"/>
                  </a:lnTo>
                  <a:lnTo>
                    <a:pt x="0" y="66"/>
                  </a:lnTo>
                  <a:lnTo>
                    <a:pt x="0" y="89"/>
                  </a:lnTo>
                  <a:lnTo>
                    <a:pt x="2" y="103"/>
                  </a:lnTo>
                  <a:lnTo>
                    <a:pt x="6" y="117"/>
                  </a:lnTo>
                  <a:lnTo>
                    <a:pt x="13" y="129"/>
                  </a:lnTo>
                  <a:lnTo>
                    <a:pt x="22" y="139"/>
                  </a:lnTo>
                  <a:lnTo>
                    <a:pt x="33" y="149"/>
                  </a:lnTo>
                  <a:lnTo>
                    <a:pt x="47" y="156"/>
                  </a:lnTo>
                  <a:lnTo>
                    <a:pt x="60" y="161"/>
                  </a:lnTo>
                  <a:lnTo>
                    <a:pt x="75" y="163"/>
                  </a:lnTo>
                  <a:lnTo>
                    <a:pt x="355" y="178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44" name="Freeform 101"/>
            <p:cNvSpPr>
              <a:spLocks/>
            </p:cNvSpPr>
            <p:nvPr/>
          </p:nvSpPr>
          <p:spPr bwMode="auto">
            <a:xfrm>
              <a:off x="3771" y="2388"/>
              <a:ext cx="37" cy="15"/>
            </a:xfrm>
            <a:custGeom>
              <a:avLst/>
              <a:gdLst>
                <a:gd name="T0" fmla="*/ 0 w 376"/>
                <a:gd name="T1" fmla="*/ 0 h 176"/>
                <a:gd name="T2" fmla="*/ 0 w 376"/>
                <a:gd name="T3" fmla="*/ 0 h 176"/>
                <a:gd name="T4" fmla="*/ 0 w 376"/>
                <a:gd name="T5" fmla="*/ 0 h 176"/>
                <a:gd name="T6" fmla="*/ 0 w 376"/>
                <a:gd name="T7" fmla="*/ 0 h 176"/>
                <a:gd name="T8" fmla="*/ 0 w 376"/>
                <a:gd name="T9" fmla="*/ 0 h 176"/>
                <a:gd name="T10" fmla="*/ 0 w 376"/>
                <a:gd name="T11" fmla="*/ 0 h 176"/>
                <a:gd name="T12" fmla="*/ 0 w 376"/>
                <a:gd name="T13" fmla="*/ 0 h 176"/>
                <a:gd name="T14" fmla="*/ 0 w 376"/>
                <a:gd name="T15" fmla="*/ 0 h 176"/>
                <a:gd name="T16" fmla="*/ 0 w 376"/>
                <a:gd name="T17" fmla="*/ 0 h 176"/>
                <a:gd name="T18" fmla="*/ 0 w 376"/>
                <a:gd name="T19" fmla="*/ 0 h 176"/>
                <a:gd name="T20" fmla="*/ 0 w 376"/>
                <a:gd name="T21" fmla="*/ 0 h 176"/>
                <a:gd name="T22" fmla="*/ 0 w 376"/>
                <a:gd name="T23" fmla="*/ 0 h 176"/>
                <a:gd name="T24" fmla="*/ 0 w 376"/>
                <a:gd name="T25" fmla="*/ 0 h 176"/>
                <a:gd name="T26" fmla="*/ 0 w 376"/>
                <a:gd name="T27" fmla="*/ 0 h 176"/>
                <a:gd name="T28" fmla="*/ 0 w 376"/>
                <a:gd name="T29" fmla="*/ 0 h 176"/>
                <a:gd name="T30" fmla="*/ 0 w 376"/>
                <a:gd name="T31" fmla="*/ 0 h 176"/>
                <a:gd name="T32" fmla="*/ 0 w 376"/>
                <a:gd name="T33" fmla="*/ 0 h 176"/>
                <a:gd name="T34" fmla="*/ 0 w 376"/>
                <a:gd name="T35" fmla="*/ 0 h 176"/>
                <a:gd name="T36" fmla="*/ 0 w 376"/>
                <a:gd name="T37" fmla="*/ 0 h 176"/>
                <a:gd name="T38" fmla="*/ 0 w 376"/>
                <a:gd name="T39" fmla="*/ 0 h 176"/>
                <a:gd name="T40" fmla="*/ 0 w 376"/>
                <a:gd name="T41" fmla="*/ 0 h 176"/>
                <a:gd name="T42" fmla="*/ 0 w 376"/>
                <a:gd name="T43" fmla="*/ 0 h 176"/>
                <a:gd name="T44" fmla="*/ 0 w 376"/>
                <a:gd name="T45" fmla="*/ 0 h 176"/>
                <a:gd name="T46" fmla="*/ 0 w 376"/>
                <a:gd name="T47" fmla="*/ 0 h 176"/>
                <a:gd name="T48" fmla="*/ 0 w 376"/>
                <a:gd name="T49" fmla="*/ 0 h 176"/>
                <a:gd name="T50" fmla="*/ 0 w 376"/>
                <a:gd name="T51" fmla="*/ 0 h 176"/>
                <a:gd name="T52" fmla="*/ 0 w 376"/>
                <a:gd name="T53" fmla="*/ 0 h 176"/>
                <a:gd name="T54" fmla="*/ 0 w 376"/>
                <a:gd name="T55" fmla="*/ 0 h 176"/>
                <a:gd name="T56" fmla="*/ 0 w 376"/>
                <a:gd name="T57" fmla="*/ 0 h 176"/>
                <a:gd name="T58" fmla="*/ 0 w 376"/>
                <a:gd name="T59" fmla="*/ 0 h 1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6"/>
                <a:gd name="T92" fmla="*/ 376 w 376"/>
                <a:gd name="T93" fmla="*/ 176 h 17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6">
                  <a:moveTo>
                    <a:pt x="24" y="164"/>
                  </a:moveTo>
                  <a:lnTo>
                    <a:pt x="16" y="163"/>
                  </a:lnTo>
                  <a:lnTo>
                    <a:pt x="9" y="158"/>
                  </a:lnTo>
                  <a:lnTo>
                    <a:pt x="5" y="152"/>
                  </a:lnTo>
                  <a:lnTo>
                    <a:pt x="3" y="144"/>
                  </a:lnTo>
                  <a:lnTo>
                    <a:pt x="0" y="20"/>
                  </a:lnTo>
                  <a:lnTo>
                    <a:pt x="1" y="11"/>
                  </a:lnTo>
                  <a:lnTo>
                    <a:pt x="5" y="5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82" y="7"/>
                  </a:lnTo>
                  <a:lnTo>
                    <a:pt x="301" y="12"/>
                  </a:lnTo>
                  <a:lnTo>
                    <a:pt x="316" y="15"/>
                  </a:lnTo>
                  <a:lnTo>
                    <a:pt x="330" y="20"/>
                  </a:lnTo>
                  <a:lnTo>
                    <a:pt x="342" y="27"/>
                  </a:lnTo>
                  <a:lnTo>
                    <a:pt x="353" y="36"/>
                  </a:lnTo>
                  <a:lnTo>
                    <a:pt x="363" y="47"/>
                  </a:lnTo>
                  <a:lnTo>
                    <a:pt x="369" y="59"/>
                  </a:lnTo>
                  <a:lnTo>
                    <a:pt x="374" y="73"/>
                  </a:lnTo>
                  <a:lnTo>
                    <a:pt x="376" y="87"/>
                  </a:lnTo>
                  <a:lnTo>
                    <a:pt x="376" y="109"/>
                  </a:lnTo>
                  <a:lnTo>
                    <a:pt x="375" y="123"/>
                  </a:lnTo>
                  <a:lnTo>
                    <a:pt x="371" y="137"/>
                  </a:lnTo>
                  <a:lnTo>
                    <a:pt x="364" y="148"/>
                  </a:lnTo>
                  <a:lnTo>
                    <a:pt x="355" y="158"/>
                  </a:lnTo>
                  <a:lnTo>
                    <a:pt x="344" y="167"/>
                  </a:lnTo>
                  <a:lnTo>
                    <a:pt x="332" y="172"/>
                  </a:lnTo>
                  <a:lnTo>
                    <a:pt x="319" y="175"/>
                  </a:lnTo>
                  <a:lnTo>
                    <a:pt x="304" y="176"/>
                  </a:lnTo>
                  <a:lnTo>
                    <a:pt x="24" y="164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45" name="Freeform 102"/>
            <p:cNvSpPr>
              <a:spLocks/>
            </p:cNvSpPr>
            <p:nvPr/>
          </p:nvSpPr>
          <p:spPr bwMode="auto">
            <a:xfrm>
              <a:off x="3727" y="2386"/>
              <a:ext cx="38" cy="15"/>
            </a:xfrm>
            <a:custGeom>
              <a:avLst/>
              <a:gdLst>
                <a:gd name="T0" fmla="*/ 0 w 376"/>
                <a:gd name="T1" fmla="*/ 0 h 179"/>
                <a:gd name="T2" fmla="*/ 0 w 376"/>
                <a:gd name="T3" fmla="*/ 0 h 179"/>
                <a:gd name="T4" fmla="*/ 0 w 376"/>
                <a:gd name="T5" fmla="*/ 0 h 179"/>
                <a:gd name="T6" fmla="*/ 0 w 376"/>
                <a:gd name="T7" fmla="*/ 0 h 179"/>
                <a:gd name="T8" fmla="*/ 0 w 376"/>
                <a:gd name="T9" fmla="*/ 0 h 179"/>
                <a:gd name="T10" fmla="*/ 0 w 376"/>
                <a:gd name="T11" fmla="*/ 0 h 179"/>
                <a:gd name="T12" fmla="*/ 0 w 376"/>
                <a:gd name="T13" fmla="*/ 0 h 179"/>
                <a:gd name="T14" fmla="*/ 0 w 376"/>
                <a:gd name="T15" fmla="*/ 0 h 179"/>
                <a:gd name="T16" fmla="*/ 0 w 376"/>
                <a:gd name="T17" fmla="*/ 0 h 179"/>
                <a:gd name="T18" fmla="*/ 0 w 376"/>
                <a:gd name="T19" fmla="*/ 0 h 179"/>
                <a:gd name="T20" fmla="*/ 0 w 376"/>
                <a:gd name="T21" fmla="*/ 0 h 179"/>
                <a:gd name="T22" fmla="*/ 0 w 376"/>
                <a:gd name="T23" fmla="*/ 0 h 179"/>
                <a:gd name="T24" fmla="*/ 0 w 376"/>
                <a:gd name="T25" fmla="*/ 0 h 179"/>
                <a:gd name="T26" fmla="*/ 0 w 376"/>
                <a:gd name="T27" fmla="*/ 0 h 179"/>
                <a:gd name="T28" fmla="*/ 0 w 376"/>
                <a:gd name="T29" fmla="*/ 0 h 179"/>
                <a:gd name="T30" fmla="*/ 0 w 376"/>
                <a:gd name="T31" fmla="*/ 0 h 179"/>
                <a:gd name="T32" fmla="*/ 0 w 376"/>
                <a:gd name="T33" fmla="*/ 0 h 179"/>
                <a:gd name="T34" fmla="*/ 0 w 376"/>
                <a:gd name="T35" fmla="*/ 0 h 179"/>
                <a:gd name="T36" fmla="*/ 0 w 376"/>
                <a:gd name="T37" fmla="*/ 0 h 179"/>
                <a:gd name="T38" fmla="*/ 0 w 376"/>
                <a:gd name="T39" fmla="*/ 0 h 179"/>
                <a:gd name="T40" fmla="*/ 0 w 376"/>
                <a:gd name="T41" fmla="*/ 0 h 1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6"/>
                <a:gd name="T64" fmla="*/ 0 h 179"/>
                <a:gd name="T65" fmla="*/ 376 w 376"/>
                <a:gd name="T66" fmla="*/ 179 h 1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6" h="179">
                  <a:moveTo>
                    <a:pt x="20" y="0"/>
                  </a:moveTo>
                  <a:lnTo>
                    <a:pt x="353" y="16"/>
                  </a:lnTo>
                  <a:lnTo>
                    <a:pt x="361" y="18"/>
                  </a:lnTo>
                  <a:lnTo>
                    <a:pt x="367" y="23"/>
                  </a:lnTo>
                  <a:lnTo>
                    <a:pt x="372" y="29"/>
                  </a:lnTo>
                  <a:lnTo>
                    <a:pt x="374" y="37"/>
                  </a:lnTo>
                  <a:lnTo>
                    <a:pt x="376" y="161"/>
                  </a:lnTo>
                  <a:lnTo>
                    <a:pt x="375" y="169"/>
                  </a:lnTo>
                  <a:lnTo>
                    <a:pt x="371" y="174"/>
                  </a:lnTo>
                  <a:lnTo>
                    <a:pt x="365" y="178"/>
                  </a:lnTo>
                  <a:lnTo>
                    <a:pt x="358" y="179"/>
                  </a:lnTo>
                  <a:lnTo>
                    <a:pt x="24" y="164"/>
                  </a:lnTo>
                  <a:lnTo>
                    <a:pt x="16" y="162"/>
                  </a:lnTo>
                  <a:lnTo>
                    <a:pt x="9" y="157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6" y="5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46" name="Freeform 103"/>
            <p:cNvSpPr>
              <a:spLocks/>
            </p:cNvSpPr>
            <p:nvPr/>
          </p:nvSpPr>
          <p:spPr bwMode="auto">
            <a:xfrm>
              <a:off x="3678" y="2356"/>
              <a:ext cx="132" cy="24"/>
            </a:xfrm>
            <a:custGeom>
              <a:avLst/>
              <a:gdLst>
                <a:gd name="T0" fmla="*/ 0 w 1317"/>
                <a:gd name="T1" fmla="*/ 0 h 287"/>
                <a:gd name="T2" fmla="*/ 0 w 1317"/>
                <a:gd name="T3" fmla="*/ 0 h 287"/>
                <a:gd name="T4" fmla="*/ 0 w 1317"/>
                <a:gd name="T5" fmla="*/ 0 h 287"/>
                <a:gd name="T6" fmla="*/ 0 w 1317"/>
                <a:gd name="T7" fmla="*/ 0 h 287"/>
                <a:gd name="T8" fmla="*/ 0 w 1317"/>
                <a:gd name="T9" fmla="*/ 0 h 287"/>
                <a:gd name="T10" fmla="*/ 0 w 1317"/>
                <a:gd name="T11" fmla="*/ 0 h 287"/>
                <a:gd name="T12" fmla="*/ 0 w 1317"/>
                <a:gd name="T13" fmla="*/ 0 h 287"/>
                <a:gd name="T14" fmla="*/ 0 w 1317"/>
                <a:gd name="T15" fmla="*/ 0 h 287"/>
                <a:gd name="T16" fmla="*/ 0 w 1317"/>
                <a:gd name="T17" fmla="*/ 0 h 287"/>
                <a:gd name="T18" fmla="*/ 0 w 1317"/>
                <a:gd name="T19" fmla="*/ 0 h 287"/>
                <a:gd name="T20" fmla="*/ 0 w 1317"/>
                <a:gd name="T21" fmla="*/ 0 h 287"/>
                <a:gd name="T22" fmla="*/ 0 w 1317"/>
                <a:gd name="T23" fmla="*/ 0 h 287"/>
                <a:gd name="T24" fmla="*/ 0 w 1317"/>
                <a:gd name="T25" fmla="*/ 0 h 287"/>
                <a:gd name="T26" fmla="*/ 0 w 1317"/>
                <a:gd name="T27" fmla="*/ 0 h 287"/>
                <a:gd name="T28" fmla="*/ 0 w 1317"/>
                <a:gd name="T29" fmla="*/ 0 h 287"/>
                <a:gd name="T30" fmla="*/ 0 w 1317"/>
                <a:gd name="T31" fmla="*/ 0 h 287"/>
                <a:gd name="T32" fmla="*/ 0 w 1317"/>
                <a:gd name="T33" fmla="*/ 0 h 287"/>
                <a:gd name="T34" fmla="*/ 0 w 1317"/>
                <a:gd name="T35" fmla="*/ 0 h 287"/>
                <a:gd name="T36" fmla="*/ 0 w 1317"/>
                <a:gd name="T37" fmla="*/ 0 h 287"/>
                <a:gd name="T38" fmla="*/ 0 w 1317"/>
                <a:gd name="T39" fmla="*/ 0 h 287"/>
                <a:gd name="T40" fmla="*/ 0 w 1317"/>
                <a:gd name="T41" fmla="*/ 0 h 287"/>
                <a:gd name="T42" fmla="*/ 0 w 1317"/>
                <a:gd name="T43" fmla="*/ 0 h 287"/>
                <a:gd name="T44" fmla="*/ 0 w 1317"/>
                <a:gd name="T45" fmla="*/ 0 h 287"/>
                <a:gd name="T46" fmla="*/ 0 w 1317"/>
                <a:gd name="T47" fmla="*/ 0 h 287"/>
                <a:gd name="T48" fmla="*/ 0 w 1317"/>
                <a:gd name="T49" fmla="*/ 0 h 287"/>
                <a:gd name="T50" fmla="*/ 0 w 1317"/>
                <a:gd name="T51" fmla="*/ 0 h 287"/>
                <a:gd name="T52" fmla="*/ 0 w 1317"/>
                <a:gd name="T53" fmla="*/ 0 h 287"/>
                <a:gd name="T54" fmla="*/ 0 w 1317"/>
                <a:gd name="T55" fmla="*/ 0 h 287"/>
                <a:gd name="T56" fmla="*/ 0 w 1317"/>
                <a:gd name="T57" fmla="*/ 0 h 287"/>
                <a:gd name="T58" fmla="*/ 0 w 1317"/>
                <a:gd name="T59" fmla="*/ 0 h 287"/>
                <a:gd name="T60" fmla="*/ 0 w 1317"/>
                <a:gd name="T61" fmla="*/ 0 h 287"/>
                <a:gd name="T62" fmla="*/ 0 w 1317"/>
                <a:gd name="T63" fmla="*/ 0 h 287"/>
                <a:gd name="T64" fmla="*/ 0 w 1317"/>
                <a:gd name="T65" fmla="*/ 0 h 287"/>
                <a:gd name="T66" fmla="*/ 0 w 1317"/>
                <a:gd name="T67" fmla="*/ 0 h 287"/>
                <a:gd name="T68" fmla="*/ 0 w 1317"/>
                <a:gd name="T69" fmla="*/ 0 h 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7"/>
                <a:gd name="T106" fmla="*/ 0 h 287"/>
                <a:gd name="T107" fmla="*/ 1317 w 1317"/>
                <a:gd name="T108" fmla="*/ 287 h 2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7" h="287">
                  <a:moveTo>
                    <a:pt x="114" y="0"/>
                  </a:moveTo>
                  <a:lnTo>
                    <a:pt x="1198" y="60"/>
                  </a:lnTo>
                  <a:lnTo>
                    <a:pt x="1226" y="63"/>
                  </a:lnTo>
                  <a:lnTo>
                    <a:pt x="1249" y="72"/>
                  </a:lnTo>
                  <a:lnTo>
                    <a:pt x="1269" y="83"/>
                  </a:lnTo>
                  <a:lnTo>
                    <a:pt x="1287" y="98"/>
                  </a:lnTo>
                  <a:lnTo>
                    <a:pt x="1300" y="116"/>
                  </a:lnTo>
                  <a:lnTo>
                    <a:pt x="1309" y="136"/>
                  </a:lnTo>
                  <a:lnTo>
                    <a:pt x="1315" y="156"/>
                  </a:lnTo>
                  <a:lnTo>
                    <a:pt x="1317" y="178"/>
                  </a:lnTo>
                  <a:lnTo>
                    <a:pt x="1316" y="200"/>
                  </a:lnTo>
                  <a:lnTo>
                    <a:pt x="1311" y="220"/>
                  </a:lnTo>
                  <a:lnTo>
                    <a:pt x="1302" y="239"/>
                  </a:lnTo>
                  <a:lnTo>
                    <a:pt x="1290" y="256"/>
                  </a:lnTo>
                  <a:lnTo>
                    <a:pt x="1273" y="269"/>
                  </a:lnTo>
                  <a:lnTo>
                    <a:pt x="1254" y="280"/>
                  </a:lnTo>
                  <a:lnTo>
                    <a:pt x="1231" y="286"/>
                  </a:lnTo>
                  <a:lnTo>
                    <a:pt x="1203" y="287"/>
                  </a:lnTo>
                  <a:lnTo>
                    <a:pt x="119" y="230"/>
                  </a:lnTo>
                  <a:lnTo>
                    <a:pt x="91" y="226"/>
                  </a:lnTo>
                  <a:lnTo>
                    <a:pt x="67" y="218"/>
                  </a:lnTo>
                  <a:lnTo>
                    <a:pt x="47" y="205"/>
                  </a:lnTo>
                  <a:lnTo>
                    <a:pt x="30" y="190"/>
                  </a:lnTo>
                  <a:lnTo>
                    <a:pt x="17" y="171"/>
                  </a:lnTo>
                  <a:lnTo>
                    <a:pt x="7" y="151"/>
                  </a:lnTo>
                  <a:lnTo>
                    <a:pt x="2" y="131"/>
                  </a:lnTo>
                  <a:lnTo>
                    <a:pt x="0" y="109"/>
                  </a:lnTo>
                  <a:lnTo>
                    <a:pt x="1" y="88"/>
                  </a:lnTo>
                  <a:lnTo>
                    <a:pt x="6" y="67"/>
                  </a:lnTo>
                  <a:lnTo>
                    <a:pt x="14" y="49"/>
                  </a:lnTo>
                  <a:lnTo>
                    <a:pt x="26" y="32"/>
                  </a:lnTo>
                  <a:lnTo>
                    <a:pt x="43" y="18"/>
                  </a:lnTo>
                  <a:lnTo>
                    <a:pt x="63" y="7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47" name="Freeform 104"/>
            <p:cNvSpPr>
              <a:spLocks/>
            </p:cNvSpPr>
            <p:nvPr/>
          </p:nvSpPr>
          <p:spPr bwMode="auto">
            <a:xfrm>
              <a:off x="3678" y="2356"/>
              <a:ext cx="132" cy="24"/>
            </a:xfrm>
            <a:custGeom>
              <a:avLst/>
              <a:gdLst>
                <a:gd name="T0" fmla="*/ 0 w 1319"/>
                <a:gd name="T1" fmla="*/ 0 h 287"/>
                <a:gd name="T2" fmla="*/ 0 w 1319"/>
                <a:gd name="T3" fmla="*/ 0 h 287"/>
                <a:gd name="T4" fmla="*/ 0 w 1319"/>
                <a:gd name="T5" fmla="*/ 0 h 287"/>
                <a:gd name="T6" fmla="*/ 0 w 1319"/>
                <a:gd name="T7" fmla="*/ 0 h 287"/>
                <a:gd name="T8" fmla="*/ 0 w 1319"/>
                <a:gd name="T9" fmla="*/ 0 h 287"/>
                <a:gd name="T10" fmla="*/ 0 w 1319"/>
                <a:gd name="T11" fmla="*/ 0 h 287"/>
                <a:gd name="T12" fmla="*/ 0 w 1319"/>
                <a:gd name="T13" fmla="*/ 0 h 287"/>
                <a:gd name="T14" fmla="*/ 0 w 1319"/>
                <a:gd name="T15" fmla="*/ 0 h 287"/>
                <a:gd name="T16" fmla="*/ 0 w 1319"/>
                <a:gd name="T17" fmla="*/ 0 h 287"/>
                <a:gd name="T18" fmla="*/ 0 w 1319"/>
                <a:gd name="T19" fmla="*/ 0 h 287"/>
                <a:gd name="T20" fmla="*/ 0 w 1319"/>
                <a:gd name="T21" fmla="*/ 0 h 287"/>
                <a:gd name="T22" fmla="*/ 0 w 1319"/>
                <a:gd name="T23" fmla="*/ 0 h 287"/>
                <a:gd name="T24" fmla="*/ 0 w 1319"/>
                <a:gd name="T25" fmla="*/ 0 h 287"/>
                <a:gd name="T26" fmla="*/ 0 w 1319"/>
                <a:gd name="T27" fmla="*/ 0 h 287"/>
                <a:gd name="T28" fmla="*/ 0 w 1319"/>
                <a:gd name="T29" fmla="*/ 0 h 287"/>
                <a:gd name="T30" fmla="*/ 0 w 1319"/>
                <a:gd name="T31" fmla="*/ 0 h 287"/>
                <a:gd name="T32" fmla="*/ 0 w 1319"/>
                <a:gd name="T33" fmla="*/ 0 h 287"/>
                <a:gd name="T34" fmla="*/ 0 w 1319"/>
                <a:gd name="T35" fmla="*/ 0 h 287"/>
                <a:gd name="T36" fmla="*/ 0 w 1319"/>
                <a:gd name="T37" fmla="*/ 0 h 287"/>
                <a:gd name="T38" fmla="*/ 0 w 1319"/>
                <a:gd name="T39" fmla="*/ 0 h 287"/>
                <a:gd name="T40" fmla="*/ 0 w 1319"/>
                <a:gd name="T41" fmla="*/ 0 h 287"/>
                <a:gd name="T42" fmla="*/ 0 w 1319"/>
                <a:gd name="T43" fmla="*/ 0 h 287"/>
                <a:gd name="T44" fmla="*/ 0 w 1319"/>
                <a:gd name="T45" fmla="*/ 0 h 287"/>
                <a:gd name="T46" fmla="*/ 0 w 1319"/>
                <a:gd name="T47" fmla="*/ 0 h 287"/>
                <a:gd name="T48" fmla="*/ 0 w 1319"/>
                <a:gd name="T49" fmla="*/ 0 h 287"/>
                <a:gd name="T50" fmla="*/ 0 w 1319"/>
                <a:gd name="T51" fmla="*/ 0 h 287"/>
                <a:gd name="T52" fmla="*/ 0 w 1319"/>
                <a:gd name="T53" fmla="*/ 0 h 287"/>
                <a:gd name="T54" fmla="*/ 0 w 1319"/>
                <a:gd name="T55" fmla="*/ 0 h 287"/>
                <a:gd name="T56" fmla="*/ 0 w 1319"/>
                <a:gd name="T57" fmla="*/ 0 h 287"/>
                <a:gd name="T58" fmla="*/ 0 w 1319"/>
                <a:gd name="T59" fmla="*/ 0 h 287"/>
                <a:gd name="T60" fmla="*/ 0 w 1319"/>
                <a:gd name="T61" fmla="*/ 0 h 287"/>
                <a:gd name="T62" fmla="*/ 0 w 1319"/>
                <a:gd name="T63" fmla="*/ 0 h 287"/>
                <a:gd name="T64" fmla="*/ 0 w 1319"/>
                <a:gd name="T65" fmla="*/ 0 h 287"/>
                <a:gd name="T66" fmla="*/ 0 w 1319"/>
                <a:gd name="T67" fmla="*/ 0 h 287"/>
                <a:gd name="T68" fmla="*/ 0 w 1319"/>
                <a:gd name="T69" fmla="*/ 0 h 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9"/>
                <a:gd name="T106" fmla="*/ 0 h 287"/>
                <a:gd name="T107" fmla="*/ 1319 w 1319"/>
                <a:gd name="T108" fmla="*/ 287 h 2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9" h="287">
                  <a:moveTo>
                    <a:pt x="114" y="0"/>
                  </a:moveTo>
                  <a:lnTo>
                    <a:pt x="1198" y="57"/>
                  </a:lnTo>
                  <a:lnTo>
                    <a:pt x="1226" y="61"/>
                  </a:lnTo>
                  <a:lnTo>
                    <a:pt x="1249" y="70"/>
                  </a:lnTo>
                  <a:lnTo>
                    <a:pt x="1270" y="83"/>
                  </a:lnTo>
                  <a:lnTo>
                    <a:pt x="1286" y="98"/>
                  </a:lnTo>
                  <a:lnTo>
                    <a:pt x="1301" y="116"/>
                  </a:lnTo>
                  <a:lnTo>
                    <a:pt x="1310" y="136"/>
                  </a:lnTo>
                  <a:lnTo>
                    <a:pt x="1316" y="156"/>
                  </a:lnTo>
                  <a:lnTo>
                    <a:pt x="1319" y="178"/>
                  </a:lnTo>
                  <a:lnTo>
                    <a:pt x="1317" y="199"/>
                  </a:lnTo>
                  <a:lnTo>
                    <a:pt x="1312" y="219"/>
                  </a:lnTo>
                  <a:lnTo>
                    <a:pt x="1304" y="238"/>
                  </a:lnTo>
                  <a:lnTo>
                    <a:pt x="1292" y="255"/>
                  </a:lnTo>
                  <a:lnTo>
                    <a:pt x="1275" y="269"/>
                  </a:lnTo>
                  <a:lnTo>
                    <a:pt x="1255" y="279"/>
                  </a:lnTo>
                  <a:lnTo>
                    <a:pt x="1232" y="286"/>
                  </a:lnTo>
                  <a:lnTo>
                    <a:pt x="1203" y="287"/>
                  </a:lnTo>
                  <a:lnTo>
                    <a:pt x="119" y="228"/>
                  </a:lnTo>
                  <a:lnTo>
                    <a:pt x="91" y="223"/>
                  </a:lnTo>
                  <a:lnTo>
                    <a:pt x="68" y="214"/>
                  </a:lnTo>
                  <a:lnTo>
                    <a:pt x="48" y="202"/>
                  </a:lnTo>
                  <a:lnTo>
                    <a:pt x="30" y="186"/>
                  </a:lnTo>
                  <a:lnTo>
                    <a:pt x="17" y="169"/>
                  </a:lnTo>
                  <a:lnTo>
                    <a:pt x="8" y="149"/>
                  </a:lnTo>
                  <a:lnTo>
                    <a:pt x="2" y="128"/>
                  </a:lnTo>
                  <a:lnTo>
                    <a:pt x="0" y="107"/>
                  </a:lnTo>
                  <a:lnTo>
                    <a:pt x="1" y="86"/>
                  </a:lnTo>
                  <a:lnTo>
                    <a:pt x="6" y="66"/>
                  </a:lnTo>
                  <a:lnTo>
                    <a:pt x="15" y="48"/>
                  </a:lnTo>
                  <a:lnTo>
                    <a:pt x="27" y="31"/>
                  </a:lnTo>
                  <a:lnTo>
                    <a:pt x="43" y="16"/>
                  </a:lnTo>
                  <a:lnTo>
                    <a:pt x="63" y="7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48" name="Freeform 105"/>
            <p:cNvSpPr>
              <a:spLocks/>
            </p:cNvSpPr>
            <p:nvPr/>
          </p:nvSpPr>
          <p:spPr bwMode="auto">
            <a:xfrm>
              <a:off x="3678" y="2357"/>
              <a:ext cx="131" cy="23"/>
            </a:xfrm>
            <a:custGeom>
              <a:avLst/>
              <a:gdLst>
                <a:gd name="T0" fmla="*/ 0 w 1308"/>
                <a:gd name="T1" fmla="*/ 0 h 277"/>
                <a:gd name="T2" fmla="*/ 0 w 1308"/>
                <a:gd name="T3" fmla="*/ 0 h 277"/>
                <a:gd name="T4" fmla="*/ 0 w 1308"/>
                <a:gd name="T5" fmla="*/ 0 h 277"/>
                <a:gd name="T6" fmla="*/ 0 w 1308"/>
                <a:gd name="T7" fmla="*/ 0 h 277"/>
                <a:gd name="T8" fmla="*/ 0 w 1308"/>
                <a:gd name="T9" fmla="*/ 0 h 277"/>
                <a:gd name="T10" fmla="*/ 0 w 1308"/>
                <a:gd name="T11" fmla="*/ 0 h 277"/>
                <a:gd name="T12" fmla="*/ 0 w 1308"/>
                <a:gd name="T13" fmla="*/ 0 h 277"/>
                <a:gd name="T14" fmla="*/ 0 w 1308"/>
                <a:gd name="T15" fmla="*/ 0 h 277"/>
                <a:gd name="T16" fmla="*/ 0 w 1308"/>
                <a:gd name="T17" fmla="*/ 0 h 277"/>
                <a:gd name="T18" fmla="*/ 0 w 1308"/>
                <a:gd name="T19" fmla="*/ 0 h 277"/>
                <a:gd name="T20" fmla="*/ 0 w 1308"/>
                <a:gd name="T21" fmla="*/ 0 h 277"/>
                <a:gd name="T22" fmla="*/ 0 w 1308"/>
                <a:gd name="T23" fmla="*/ 0 h 277"/>
                <a:gd name="T24" fmla="*/ 0 w 1308"/>
                <a:gd name="T25" fmla="*/ 0 h 277"/>
                <a:gd name="T26" fmla="*/ 0 w 1308"/>
                <a:gd name="T27" fmla="*/ 0 h 277"/>
                <a:gd name="T28" fmla="*/ 0 w 1308"/>
                <a:gd name="T29" fmla="*/ 0 h 277"/>
                <a:gd name="T30" fmla="*/ 0 w 1308"/>
                <a:gd name="T31" fmla="*/ 0 h 277"/>
                <a:gd name="T32" fmla="*/ 0 w 1308"/>
                <a:gd name="T33" fmla="*/ 0 h 277"/>
                <a:gd name="T34" fmla="*/ 0 w 1308"/>
                <a:gd name="T35" fmla="*/ 0 h 277"/>
                <a:gd name="T36" fmla="*/ 0 w 1308"/>
                <a:gd name="T37" fmla="*/ 0 h 277"/>
                <a:gd name="T38" fmla="*/ 0 w 1308"/>
                <a:gd name="T39" fmla="*/ 0 h 277"/>
                <a:gd name="T40" fmla="*/ 0 w 1308"/>
                <a:gd name="T41" fmla="*/ 0 h 277"/>
                <a:gd name="T42" fmla="*/ 0 w 1308"/>
                <a:gd name="T43" fmla="*/ 0 h 277"/>
                <a:gd name="T44" fmla="*/ 0 w 1308"/>
                <a:gd name="T45" fmla="*/ 0 h 277"/>
                <a:gd name="T46" fmla="*/ 0 w 1308"/>
                <a:gd name="T47" fmla="*/ 0 h 277"/>
                <a:gd name="T48" fmla="*/ 0 w 1308"/>
                <a:gd name="T49" fmla="*/ 0 h 277"/>
                <a:gd name="T50" fmla="*/ 0 w 1308"/>
                <a:gd name="T51" fmla="*/ 0 h 277"/>
                <a:gd name="T52" fmla="*/ 0 w 1308"/>
                <a:gd name="T53" fmla="*/ 0 h 277"/>
                <a:gd name="T54" fmla="*/ 0 w 1308"/>
                <a:gd name="T55" fmla="*/ 0 h 277"/>
                <a:gd name="T56" fmla="*/ 0 w 1308"/>
                <a:gd name="T57" fmla="*/ 0 h 277"/>
                <a:gd name="T58" fmla="*/ 0 w 1308"/>
                <a:gd name="T59" fmla="*/ 0 h 277"/>
                <a:gd name="T60" fmla="*/ 0 w 1308"/>
                <a:gd name="T61" fmla="*/ 0 h 277"/>
                <a:gd name="T62" fmla="*/ 0 w 1308"/>
                <a:gd name="T63" fmla="*/ 0 h 277"/>
                <a:gd name="T64" fmla="*/ 0 w 1308"/>
                <a:gd name="T65" fmla="*/ 0 h 277"/>
                <a:gd name="T66" fmla="*/ 0 w 1308"/>
                <a:gd name="T67" fmla="*/ 0 h 277"/>
                <a:gd name="T68" fmla="*/ 0 w 1308"/>
                <a:gd name="T69" fmla="*/ 0 h 277"/>
                <a:gd name="T70" fmla="*/ 0 w 1308"/>
                <a:gd name="T71" fmla="*/ 0 h 277"/>
                <a:gd name="T72" fmla="*/ 0 w 1308"/>
                <a:gd name="T73" fmla="*/ 0 h 277"/>
                <a:gd name="T74" fmla="*/ 0 w 1308"/>
                <a:gd name="T75" fmla="*/ 0 h 277"/>
                <a:gd name="T76" fmla="*/ 0 w 1308"/>
                <a:gd name="T77" fmla="*/ 0 h 277"/>
                <a:gd name="T78" fmla="*/ 0 w 1308"/>
                <a:gd name="T79" fmla="*/ 0 h 277"/>
                <a:gd name="T80" fmla="*/ 0 w 1308"/>
                <a:gd name="T81" fmla="*/ 0 h 277"/>
                <a:gd name="T82" fmla="*/ 0 w 1308"/>
                <a:gd name="T83" fmla="*/ 0 h 277"/>
                <a:gd name="T84" fmla="*/ 0 w 1308"/>
                <a:gd name="T85" fmla="*/ 0 h 277"/>
                <a:gd name="T86" fmla="*/ 0 w 1308"/>
                <a:gd name="T87" fmla="*/ 0 h 277"/>
                <a:gd name="T88" fmla="*/ 0 w 1308"/>
                <a:gd name="T89" fmla="*/ 0 h 277"/>
                <a:gd name="T90" fmla="*/ 0 w 1308"/>
                <a:gd name="T91" fmla="*/ 0 h 277"/>
                <a:gd name="T92" fmla="*/ 0 w 1308"/>
                <a:gd name="T93" fmla="*/ 0 h 277"/>
                <a:gd name="T94" fmla="*/ 0 w 1308"/>
                <a:gd name="T95" fmla="*/ 0 h 27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08"/>
                <a:gd name="T145" fmla="*/ 0 h 277"/>
                <a:gd name="T146" fmla="*/ 1308 w 1308"/>
                <a:gd name="T147" fmla="*/ 277 h 27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08" h="277">
                  <a:moveTo>
                    <a:pt x="107" y="0"/>
                  </a:moveTo>
                  <a:lnTo>
                    <a:pt x="139" y="1"/>
                  </a:lnTo>
                  <a:lnTo>
                    <a:pt x="170" y="3"/>
                  </a:lnTo>
                  <a:lnTo>
                    <a:pt x="197" y="4"/>
                  </a:lnTo>
                  <a:lnTo>
                    <a:pt x="223" y="5"/>
                  </a:lnTo>
                  <a:lnTo>
                    <a:pt x="247" y="6"/>
                  </a:lnTo>
                  <a:lnTo>
                    <a:pt x="269" y="8"/>
                  </a:lnTo>
                  <a:lnTo>
                    <a:pt x="291" y="9"/>
                  </a:lnTo>
                  <a:lnTo>
                    <a:pt x="311" y="10"/>
                  </a:lnTo>
                  <a:lnTo>
                    <a:pt x="331" y="11"/>
                  </a:lnTo>
                  <a:lnTo>
                    <a:pt x="350" y="12"/>
                  </a:lnTo>
                  <a:lnTo>
                    <a:pt x="369" y="12"/>
                  </a:lnTo>
                  <a:lnTo>
                    <a:pt x="388" y="13"/>
                  </a:lnTo>
                  <a:lnTo>
                    <a:pt x="407" y="14"/>
                  </a:lnTo>
                  <a:lnTo>
                    <a:pt x="427" y="15"/>
                  </a:lnTo>
                  <a:lnTo>
                    <a:pt x="448" y="16"/>
                  </a:lnTo>
                  <a:lnTo>
                    <a:pt x="469" y="17"/>
                  </a:lnTo>
                  <a:lnTo>
                    <a:pt x="493" y="18"/>
                  </a:lnTo>
                  <a:lnTo>
                    <a:pt x="518" y="20"/>
                  </a:lnTo>
                  <a:lnTo>
                    <a:pt x="545" y="21"/>
                  </a:lnTo>
                  <a:lnTo>
                    <a:pt x="574" y="23"/>
                  </a:lnTo>
                  <a:lnTo>
                    <a:pt x="606" y="24"/>
                  </a:lnTo>
                  <a:lnTo>
                    <a:pt x="640" y="26"/>
                  </a:lnTo>
                  <a:lnTo>
                    <a:pt x="678" y="28"/>
                  </a:lnTo>
                  <a:lnTo>
                    <a:pt x="718" y="30"/>
                  </a:lnTo>
                  <a:lnTo>
                    <a:pt x="762" y="33"/>
                  </a:lnTo>
                  <a:lnTo>
                    <a:pt x="810" y="35"/>
                  </a:lnTo>
                  <a:lnTo>
                    <a:pt x="861" y="39"/>
                  </a:lnTo>
                  <a:lnTo>
                    <a:pt x="918" y="42"/>
                  </a:lnTo>
                  <a:lnTo>
                    <a:pt x="979" y="45"/>
                  </a:lnTo>
                  <a:lnTo>
                    <a:pt x="1044" y="49"/>
                  </a:lnTo>
                  <a:lnTo>
                    <a:pt x="1115" y="53"/>
                  </a:lnTo>
                  <a:lnTo>
                    <a:pt x="1191" y="57"/>
                  </a:lnTo>
                  <a:lnTo>
                    <a:pt x="1220" y="61"/>
                  </a:lnTo>
                  <a:lnTo>
                    <a:pt x="1243" y="70"/>
                  </a:lnTo>
                  <a:lnTo>
                    <a:pt x="1262" y="82"/>
                  </a:lnTo>
                  <a:lnTo>
                    <a:pt x="1278" y="98"/>
                  </a:lnTo>
                  <a:lnTo>
                    <a:pt x="1291" y="115"/>
                  </a:lnTo>
                  <a:lnTo>
                    <a:pt x="1300" y="134"/>
                  </a:lnTo>
                  <a:lnTo>
                    <a:pt x="1305" y="153"/>
                  </a:lnTo>
                  <a:lnTo>
                    <a:pt x="1308" y="173"/>
                  </a:lnTo>
                  <a:lnTo>
                    <a:pt x="1307" y="194"/>
                  </a:lnTo>
                  <a:lnTo>
                    <a:pt x="1302" y="213"/>
                  </a:lnTo>
                  <a:lnTo>
                    <a:pt x="1294" y="232"/>
                  </a:lnTo>
                  <a:lnTo>
                    <a:pt x="1282" y="248"/>
                  </a:lnTo>
                  <a:lnTo>
                    <a:pt x="1265" y="260"/>
                  </a:lnTo>
                  <a:lnTo>
                    <a:pt x="1246" y="269"/>
                  </a:lnTo>
                  <a:lnTo>
                    <a:pt x="1223" y="276"/>
                  </a:lnTo>
                  <a:lnTo>
                    <a:pt x="1196" y="277"/>
                  </a:lnTo>
                  <a:lnTo>
                    <a:pt x="1164" y="275"/>
                  </a:lnTo>
                  <a:lnTo>
                    <a:pt x="1133" y="272"/>
                  </a:lnTo>
                  <a:lnTo>
                    <a:pt x="1106" y="271"/>
                  </a:lnTo>
                  <a:lnTo>
                    <a:pt x="1080" y="269"/>
                  </a:lnTo>
                  <a:lnTo>
                    <a:pt x="1056" y="268"/>
                  </a:lnTo>
                  <a:lnTo>
                    <a:pt x="1034" y="266"/>
                  </a:lnTo>
                  <a:lnTo>
                    <a:pt x="1013" y="265"/>
                  </a:lnTo>
                  <a:lnTo>
                    <a:pt x="993" y="264"/>
                  </a:lnTo>
                  <a:lnTo>
                    <a:pt x="974" y="263"/>
                  </a:lnTo>
                  <a:lnTo>
                    <a:pt x="954" y="262"/>
                  </a:lnTo>
                  <a:lnTo>
                    <a:pt x="935" y="261"/>
                  </a:lnTo>
                  <a:lnTo>
                    <a:pt x="917" y="260"/>
                  </a:lnTo>
                  <a:lnTo>
                    <a:pt x="897" y="258"/>
                  </a:lnTo>
                  <a:lnTo>
                    <a:pt x="877" y="257"/>
                  </a:lnTo>
                  <a:lnTo>
                    <a:pt x="857" y="256"/>
                  </a:lnTo>
                  <a:lnTo>
                    <a:pt x="835" y="255"/>
                  </a:lnTo>
                  <a:lnTo>
                    <a:pt x="812" y="254"/>
                  </a:lnTo>
                  <a:lnTo>
                    <a:pt x="788" y="252"/>
                  </a:lnTo>
                  <a:lnTo>
                    <a:pt x="760" y="251"/>
                  </a:lnTo>
                  <a:lnTo>
                    <a:pt x="731" y="250"/>
                  </a:lnTo>
                  <a:lnTo>
                    <a:pt x="699" y="248"/>
                  </a:lnTo>
                  <a:lnTo>
                    <a:pt x="665" y="246"/>
                  </a:lnTo>
                  <a:lnTo>
                    <a:pt x="627" y="244"/>
                  </a:lnTo>
                  <a:lnTo>
                    <a:pt x="586" y="241"/>
                  </a:lnTo>
                  <a:lnTo>
                    <a:pt x="543" y="239"/>
                  </a:lnTo>
                  <a:lnTo>
                    <a:pt x="495" y="237"/>
                  </a:lnTo>
                  <a:lnTo>
                    <a:pt x="442" y="234"/>
                  </a:lnTo>
                  <a:lnTo>
                    <a:pt x="386" y="231"/>
                  </a:lnTo>
                  <a:lnTo>
                    <a:pt x="325" y="228"/>
                  </a:lnTo>
                  <a:lnTo>
                    <a:pt x="259" y="225"/>
                  </a:lnTo>
                  <a:lnTo>
                    <a:pt x="188" y="222"/>
                  </a:lnTo>
                  <a:lnTo>
                    <a:pt x="112" y="218"/>
                  </a:lnTo>
                  <a:lnTo>
                    <a:pt x="86" y="215"/>
                  </a:lnTo>
                  <a:lnTo>
                    <a:pt x="65" y="206"/>
                  </a:lnTo>
                  <a:lnTo>
                    <a:pt x="46" y="195"/>
                  </a:lnTo>
                  <a:lnTo>
                    <a:pt x="29" y="180"/>
                  </a:lnTo>
                  <a:lnTo>
                    <a:pt x="17" y="163"/>
                  </a:lnTo>
                  <a:lnTo>
                    <a:pt x="7" y="143"/>
                  </a:lnTo>
                  <a:lnTo>
                    <a:pt x="2" y="123"/>
                  </a:lnTo>
                  <a:lnTo>
                    <a:pt x="0" y="102"/>
                  </a:lnTo>
                  <a:lnTo>
                    <a:pt x="1" y="82"/>
                  </a:lnTo>
                  <a:lnTo>
                    <a:pt x="6" y="63"/>
                  </a:lnTo>
                  <a:lnTo>
                    <a:pt x="14" y="46"/>
                  </a:lnTo>
                  <a:lnTo>
                    <a:pt x="26" y="30"/>
                  </a:lnTo>
                  <a:lnTo>
                    <a:pt x="42" y="18"/>
                  </a:lnTo>
                  <a:lnTo>
                    <a:pt x="60" y="8"/>
                  </a:lnTo>
                  <a:lnTo>
                    <a:pt x="82" y="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49" name="Freeform 106"/>
            <p:cNvSpPr>
              <a:spLocks/>
            </p:cNvSpPr>
            <p:nvPr/>
          </p:nvSpPr>
          <p:spPr bwMode="auto">
            <a:xfrm>
              <a:off x="3679" y="2358"/>
              <a:ext cx="130" cy="22"/>
            </a:xfrm>
            <a:custGeom>
              <a:avLst/>
              <a:gdLst>
                <a:gd name="T0" fmla="*/ 0 w 1298"/>
                <a:gd name="T1" fmla="*/ 0 h 264"/>
                <a:gd name="T2" fmla="*/ 0 w 1298"/>
                <a:gd name="T3" fmla="*/ 0 h 264"/>
                <a:gd name="T4" fmla="*/ 0 w 1298"/>
                <a:gd name="T5" fmla="*/ 0 h 264"/>
                <a:gd name="T6" fmla="*/ 0 w 1298"/>
                <a:gd name="T7" fmla="*/ 0 h 264"/>
                <a:gd name="T8" fmla="*/ 0 w 1298"/>
                <a:gd name="T9" fmla="*/ 0 h 264"/>
                <a:gd name="T10" fmla="*/ 0 w 1298"/>
                <a:gd name="T11" fmla="*/ 0 h 264"/>
                <a:gd name="T12" fmla="*/ 0 w 1298"/>
                <a:gd name="T13" fmla="*/ 0 h 264"/>
                <a:gd name="T14" fmla="*/ 0 w 1298"/>
                <a:gd name="T15" fmla="*/ 0 h 264"/>
                <a:gd name="T16" fmla="*/ 0 w 1298"/>
                <a:gd name="T17" fmla="*/ 0 h 264"/>
                <a:gd name="T18" fmla="*/ 0 w 1298"/>
                <a:gd name="T19" fmla="*/ 0 h 264"/>
                <a:gd name="T20" fmla="*/ 0 w 1298"/>
                <a:gd name="T21" fmla="*/ 0 h 264"/>
                <a:gd name="T22" fmla="*/ 0 w 1298"/>
                <a:gd name="T23" fmla="*/ 0 h 264"/>
                <a:gd name="T24" fmla="*/ 0 w 1298"/>
                <a:gd name="T25" fmla="*/ 0 h 264"/>
                <a:gd name="T26" fmla="*/ 0 w 1298"/>
                <a:gd name="T27" fmla="*/ 0 h 264"/>
                <a:gd name="T28" fmla="*/ 0 w 1298"/>
                <a:gd name="T29" fmla="*/ 0 h 264"/>
                <a:gd name="T30" fmla="*/ 0 w 1298"/>
                <a:gd name="T31" fmla="*/ 0 h 264"/>
                <a:gd name="T32" fmla="*/ 0 w 1298"/>
                <a:gd name="T33" fmla="*/ 0 h 264"/>
                <a:gd name="T34" fmla="*/ 0 w 1298"/>
                <a:gd name="T35" fmla="*/ 0 h 264"/>
                <a:gd name="T36" fmla="*/ 0 w 1298"/>
                <a:gd name="T37" fmla="*/ 0 h 264"/>
                <a:gd name="T38" fmla="*/ 0 w 1298"/>
                <a:gd name="T39" fmla="*/ 0 h 264"/>
                <a:gd name="T40" fmla="*/ 0 w 1298"/>
                <a:gd name="T41" fmla="*/ 0 h 264"/>
                <a:gd name="T42" fmla="*/ 0 w 1298"/>
                <a:gd name="T43" fmla="*/ 0 h 264"/>
                <a:gd name="T44" fmla="*/ 0 w 1298"/>
                <a:gd name="T45" fmla="*/ 0 h 264"/>
                <a:gd name="T46" fmla="*/ 0 w 1298"/>
                <a:gd name="T47" fmla="*/ 0 h 264"/>
                <a:gd name="T48" fmla="*/ 0 w 1298"/>
                <a:gd name="T49" fmla="*/ 0 h 264"/>
                <a:gd name="T50" fmla="*/ 0 w 1298"/>
                <a:gd name="T51" fmla="*/ 0 h 264"/>
                <a:gd name="T52" fmla="*/ 0 w 1298"/>
                <a:gd name="T53" fmla="*/ 0 h 264"/>
                <a:gd name="T54" fmla="*/ 0 w 1298"/>
                <a:gd name="T55" fmla="*/ 0 h 264"/>
                <a:gd name="T56" fmla="*/ 0 w 1298"/>
                <a:gd name="T57" fmla="*/ 0 h 264"/>
                <a:gd name="T58" fmla="*/ 0 w 1298"/>
                <a:gd name="T59" fmla="*/ 0 h 264"/>
                <a:gd name="T60" fmla="*/ 0 w 1298"/>
                <a:gd name="T61" fmla="*/ 0 h 264"/>
                <a:gd name="T62" fmla="*/ 0 w 1298"/>
                <a:gd name="T63" fmla="*/ 0 h 264"/>
                <a:gd name="T64" fmla="*/ 0 w 1298"/>
                <a:gd name="T65" fmla="*/ 0 h 264"/>
                <a:gd name="T66" fmla="*/ 0 w 1298"/>
                <a:gd name="T67" fmla="*/ 0 h 264"/>
                <a:gd name="T68" fmla="*/ 0 w 1298"/>
                <a:gd name="T69" fmla="*/ 0 h 264"/>
                <a:gd name="T70" fmla="*/ 0 w 1298"/>
                <a:gd name="T71" fmla="*/ 0 h 264"/>
                <a:gd name="T72" fmla="*/ 0 w 1298"/>
                <a:gd name="T73" fmla="*/ 0 h 264"/>
                <a:gd name="T74" fmla="*/ 0 w 1298"/>
                <a:gd name="T75" fmla="*/ 0 h 264"/>
                <a:gd name="T76" fmla="*/ 0 w 1298"/>
                <a:gd name="T77" fmla="*/ 0 h 264"/>
                <a:gd name="T78" fmla="*/ 0 w 1298"/>
                <a:gd name="T79" fmla="*/ 0 h 264"/>
                <a:gd name="T80" fmla="*/ 0 w 1298"/>
                <a:gd name="T81" fmla="*/ 0 h 264"/>
                <a:gd name="T82" fmla="*/ 0 w 1298"/>
                <a:gd name="T83" fmla="*/ 0 h 264"/>
                <a:gd name="T84" fmla="*/ 0 w 1298"/>
                <a:gd name="T85" fmla="*/ 0 h 264"/>
                <a:gd name="T86" fmla="*/ 0 w 1298"/>
                <a:gd name="T87" fmla="*/ 0 h 264"/>
                <a:gd name="T88" fmla="*/ 0 w 1298"/>
                <a:gd name="T89" fmla="*/ 0 h 264"/>
                <a:gd name="T90" fmla="*/ 0 w 1298"/>
                <a:gd name="T91" fmla="*/ 0 h 264"/>
                <a:gd name="T92" fmla="*/ 0 w 1298"/>
                <a:gd name="T93" fmla="*/ 0 h 264"/>
                <a:gd name="T94" fmla="*/ 0 w 1298"/>
                <a:gd name="T95" fmla="*/ 0 h 2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98"/>
                <a:gd name="T145" fmla="*/ 0 h 264"/>
                <a:gd name="T146" fmla="*/ 1298 w 1298"/>
                <a:gd name="T147" fmla="*/ 264 h 2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98" h="264">
                  <a:moveTo>
                    <a:pt x="105" y="0"/>
                  </a:moveTo>
                  <a:lnTo>
                    <a:pt x="137" y="1"/>
                  </a:lnTo>
                  <a:lnTo>
                    <a:pt x="167" y="3"/>
                  </a:lnTo>
                  <a:lnTo>
                    <a:pt x="195" y="4"/>
                  </a:lnTo>
                  <a:lnTo>
                    <a:pt x="221" y="5"/>
                  </a:lnTo>
                  <a:lnTo>
                    <a:pt x="244" y="6"/>
                  </a:lnTo>
                  <a:lnTo>
                    <a:pt x="266" y="7"/>
                  </a:lnTo>
                  <a:lnTo>
                    <a:pt x="288" y="8"/>
                  </a:lnTo>
                  <a:lnTo>
                    <a:pt x="308" y="9"/>
                  </a:lnTo>
                  <a:lnTo>
                    <a:pt x="327" y="10"/>
                  </a:lnTo>
                  <a:lnTo>
                    <a:pt x="346" y="11"/>
                  </a:lnTo>
                  <a:lnTo>
                    <a:pt x="365" y="11"/>
                  </a:lnTo>
                  <a:lnTo>
                    <a:pt x="383" y="12"/>
                  </a:lnTo>
                  <a:lnTo>
                    <a:pt x="402" y="13"/>
                  </a:lnTo>
                  <a:lnTo>
                    <a:pt x="423" y="14"/>
                  </a:lnTo>
                  <a:lnTo>
                    <a:pt x="443" y="15"/>
                  </a:lnTo>
                  <a:lnTo>
                    <a:pt x="465" y="16"/>
                  </a:lnTo>
                  <a:lnTo>
                    <a:pt x="489" y="17"/>
                  </a:lnTo>
                  <a:lnTo>
                    <a:pt x="513" y="19"/>
                  </a:lnTo>
                  <a:lnTo>
                    <a:pt x="541" y="20"/>
                  </a:lnTo>
                  <a:lnTo>
                    <a:pt x="569" y="22"/>
                  </a:lnTo>
                  <a:lnTo>
                    <a:pt x="601" y="23"/>
                  </a:lnTo>
                  <a:lnTo>
                    <a:pt x="635" y="26"/>
                  </a:lnTo>
                  <a:lnTo>
                    <a:pt x="673" y="28"/>
                  </a:lnTo>
                  <a:lnTo>
                    <a:pt x="713" y="30"/>
                  </a:lnTo>
                  <a:lnTo>
                    <a:pt x="757" y="33"/>
                  </a:lnTo>
                  <a:lnTo>
                    <a:pt x="805" y="35"/>
                  </a:lnTo>
                  <a:lnTo>
                    <a:pt x="856" y="38"/>
                  </a:lnTo>
                  <a:lnTo>
                    <a:pt x="913" y="41"/>
                  </a:lnTo>
                  <a:lnTo>
                    <a:pt x="974" y="44"/>
                  </a:lnTo>
                  <a:lnTo>
                    <a:pt x="1039" y="48"/>
                  </a:lnTo>
                  <a:lnTo>
                    <a:pt x="1110" y="52"/>
                  </a:lnTo>
                  <a:lnTo>
                    <a:pt x="1186" y="57"/>
                  </a:lnTo>
                  <a:lnTo>
                    <a:pt x="1214" y="61"/>
                  </a:lnTo>
                  <a:lnTo>
                    <a:pt x="1237" y="68"/>
                  </a:lnTo>
                  <a:lnTo>
                    <a:pt x="1256" y="79"/>
                  </a:lnTo>
                  <a:lnTo>
                    <a:pt x="1271" y="94"/>
                  </a:lnTo>
                  <a:lnTo>
                    <a:pt x="1283" y="110"/>
                  </a:lnTo>
                  <a:lnTo>
                    <a:pt x="1291" y="129"/>
                  </a:lnTo>
                  <a:lnTo>
                    <a:pt x="1296" y="148"/>
                  </a:lnTo>
                  <a:lnTo>
                    <a:pt x="1298" y="167"/>
                  </a:lnTo>
                  <a:lnTo>
                    <a:pt x="1298" y="187"/>
                  </a:lnTo>
                  <a:lnTo>
                    <a:pt x="1293" y="206"/>
                  </a:lnTo>
                  <a:lnTo>
                    <a:pt x="1285" y="223"/>
                  </a:lnTo>
                  <a:lnTo>
                    <a:pt x="1272" y="237"/>
                  </a:lnTo>
                  <a:lnTo>
                    <a:pt x="1257" y="249"/>
                  </a:lnTo>
                  <a:lnTo>
                    <a:pt x="1238" y="257"/>
                  </a:lnTo>
                  <a:lnTo>
                    <a:pt x="1217" y="263"/>
                  </a:lnTo>
                  <a:lnTo>
                    <a:pt x="1191" y="264"/>
                  </a:lnTo>
                  <a:lnTo>
                    <a:pt x="1159" y="262"/>
                  </a:lnTo>
                  <a:lnTo>
                    <a:pt x="1128" y="259"/>
                  </a:lnTo>
                  <a:lnTo>
                    <a:pt x="1101" y="258"/>
                  </a:lnTo>
                  <a:lnTo>
                    <a:pt x="1075" y="256"/>
                  </a:lnTo>
                  <a:lnTo>
                    <a:pt x="1051" y="255"/>
                  </a:lnTo>
                  <a:lnTo>
                    <a:pt x="1029" y="253"/>
                  </a:lnTo>
                  <a:lnTo>
                    <a:pt x="1008" y="252"/>
                  </a:lnTo>
                  <a:lnTo>
                    <a:pt x="988" y="251"/>
                  </a:lnTo>
                  <a:lnTo>
                    <a:pt x="969" y="250"/>
                  </a:lnTo>
                  <a:lnTo>
                    <a:pt x="949" y="249"/>
                  </a:lnTo>
                  <a:lnTo>
                    <a:pt x="930" y="248"/>
                  </a:lnTo>
                  <a:lnTo>
                    <a:pt x="912" y="247"/>
                  </a:lnTo>
                  <a:lnTo>
                    <a:pt x="892" y="245"/>
                  </a:lnTo>
                  <a:lnTo>
                    <a:pt x="872" y="244"/>
                  </a:lnTo>
                  <a:lnTo>
                    <a:pt x="852" y="243"/>
                  </a:lnTo>
                  <a:lnTo>
                    <a:pt x="830" y="242"/>
                  </a:lnTo>
                  <a:lnTo>
                    <a:pt x="807" y="241"/>
                  </a:lnTo>
                  <a:lnTo>
                    <a:pt x="783" y="239"/>
                  </a:lnTo>
                  <a:lnTo>
                    <a:pt x="755" y="238"/>
                  </a:lnTo>
                  <a:lnTo>
                    <a:pt x="726" y="237"/>
                  </a:lnTo>
                  <a:lnTo>
                    <a:pt x="694" y="235"/>
                  </a:lnTo>
                  <a:lnTo>
                    <a:pt x="660" y="233"/>
                  </a:lnTo>
                  <a:lnTo>
                    <a:pt x="622" y="231"/>
                  </a:lnTo>
                  <a:lnTo>
                    <a:pt x="581" y="228"/>
                  </a:lnTo>
                  <a:lnTo>
                    <a:pt x="538" y="226"/>
                  </a:lnTo>
                  <a:lnTo>
                    <a:pt x="490" y="224"/>
                  </a:lnTo>
                  <a:lnTo>
                    <a:pt x="437" y="221"/>
                  </a:lnTo>
                  <a:lnTo>
                    <a:pt x="381" y="218"/>
                  </a:lnTo>
                  <a:lnTo>
                    <a:pt x="320" y="215"/>
                  </a:lnTo>
                  <a:lnTo>
                    <a:pt x="254" y="212"/>
                  </a:lnTo>
                  <a:lnTo>
                    <a:pt x="183" y="209"/>
                  </a:lnTo>
                  <a:lnTo>
                    <a:pt x="107" y="205"/>
                  </a:lnTo>
                  <a:lnTo>
                    <a:pt x="83" y="202"/>
                  </a:lnTo>
                  <a:lnTo>
                    <a:pt x="62" y="194"/>
                  </a:lnTo>
                  <a:lnTo>
                    <a:pt x="45" y="183"/>
                  </a:lnTo>
                  <a:lnTo>
                    <a:pt x="29" y="168"/>
                  </a:lnTo>
                  <a:lnTo>
                    <a:pt x="17" y="151"/>
                  </a:lnTo>
                  <a:lnTo>
                    <a:pt x="8" y="132"/>
                  </a:lnTo>
                  <a:lnTo>
                    <a:pt x="2" y="111"/>
                  </a:lnTo>
                  <a:lnTo>
                    <a:pt x="0" y="91"/>
                  </a:lnTo>
                  <a:lnTo>
                    <a:pt x="2" y="72"/>
                  </a:lnTo>
                  <a:lnTo>
                    <a:pt x="7" y="55"/>
                  </a:lnTo>
                  <a:lnTo>
                    <a:pt x="15" y="39"/>
                  </a:lnTo>
                  <a:lnTo>
                    <a:pt x="26" y="25"/>
                  </a:lnTo>
                  <a:lnTo>
                    <a:pt x="42" y="13"/>
                  </a:lnTo>
                  <a:lnTo>
                    <a:pt x="60" y="5"/>
                  </a:lnTo>
                  <a:lnTo>
                    <a:pt x="80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4D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50" name="Freeform 107"/>
            <p:cNvSpPr>
              <a:spLocks/>
            </p:cNvSpPr>
            <p:nvPr/>
          </p:nvSpPr>
          <p:spPr bwMode="auto">
            <a:xfrm>
              <a:off x="3680" y="2358"/>
              <a:ext cx="128" cy="22"/>
            </a:xfrm>
            <a:custGeom>
              <a:avLst/>
              <a:gdLst>
                <a:gd name="T0" fmla="*/ 0 w 1288"/>
                <a:gd name="T1" fmla="*/ 0 h 255"/>
                <a:gd name="T2" fmla="*/ 0 w 1288"/>
                <a:gd name="T3" fmla="*/ 0 h 255"/>
                <a:gd name="T4" fmla="*/ 0 w 1288"/>
                <a:gd name="T5" fmla="*/ 0 h 255"/>
                <a:gd name="T6" fmla="*/ 0 w 1288"/>
                <a:gd name="T7" fmla="*/ 0 h 255"/>
                <a:gd name="T8" fmla="*/ 0 w 1288"/>
                <a:gd name="T9" fmla="*/ 0 h 255"/>
                <a:gd name="T10" fmla="*/ 0 w 1288"/>
                <a:gd name="T11" fmla="*/ 0 h 255"/>
                <a:gd name="T12" fmla="*/ 0 w 1288"/>
                <a:gd name="T13" fmla="*/ 0 h 255"/>
                <a:gd name="T14" fmla="*/ 0 w 1288"/>
                <a:gd name="T15" fmla="*/ 0 h 255"/>
                <a:gd name="T16" fmla="*/ 0 w 1288"/>
                <a:gd name="T17" fmla="*/ 0 h 255"/>
                <a:gd name="T18" fmla="*/ 0 w 1288"/>
                <a:gd name="T19" fmla="*/ 0 h 255"/>
                <a:gd name="T20" fmla="*/ 0 w 1288"/>
                <a:gd name="T21" fmla="*/ 0 h 255"/>
                <a:gd name="T22" fmla="*/ 0 w 1288"/>
                <a:gd name="T23" fmla="*/ 0 h 255"/>
                <a:gd name="T24" fmla="*/ 0 w 1288"/>
                <a:gd name="T25" fmla="*/ 0 h 255"/>
                <a:gd name="T26" fmla="*/ 0 w 1288"/>
                <a:gd name="T27" fmla="*/ 0 h 255"/>
                <a:gd name="T28" fmla="*/ 0 w 1288"/>
                <a:gd name="T29" fmla="*/ 0 h 255"/>
                <a:gd name="T30" fmla="*/ 0 w 1288"/>
                <a:gd name="T31" fmla="*/ 0 h 255"/>
                <a:gd name="T32" fmla="*/ 0 w 1288"/>
                <a:gd name="T33" fmla="*/ 0 h 255"/>
                <a:gd name="T34" fmla="*/ 0 w 1288"/>
                <a:gd name="T35" fmla="*/ 0 h 255"/>
                <a:gd name="T36" fmla="*/ 0 w 1288"/>
                <a:gd name="T37" fmla="*/ 0 h 255"/>
                <a:gd name="T38" fmla="*/ 0 w 1288"/>
                <a:gd name="T39" fmla="*/ 0 h 255"/>
                <a:gd name="T40" fmla="*/ 0 w 1288"/>
                <a:gd name="T41" fmla="*/ 0 h 255"/>
                <a:gd name="T42" fmla="*/ 0 w 1288"/>
                <a:gd name="T43" fmla="*/ 0 h 255"/>
                <a:gd name="T44" fmla="*/ 0 w 1288"/>
                <a:gd name="T45" fmla="*/ 0 h 255"/>
                <a:gd name="T46" fmla="*/ 0 w 1288"/>
                <a:gd name="T47" fmla="*/ 0 h 255"/>
                <a:gd name="T48" fmla="*/ 0 w 1288"/>
                <a:gd name="T49" fmla="*/ 0 h 255"/>
                <a:gd name="T50" fmla="*/ 0 w 1288"/>
                <a:gd name="T51" fmla="*/ 0 h 255"/>
                <a:gd name="T52" fmla="*/ 0 w 1288"/>
                <a:gd name="T53" fmla="*/ 0 h 255"/>
                <a:gd name="T54" fmla="*/ 0 w 1288"/>
                <a:gd name="T55" fmla="*/ 0 h 255"/>
                <a:gd name="T56" fmla="*/ 0 w 1288"/>
                <a:gd name="T57" fmla="*/ 0 h 255"/>
                <a:gd name="T58" fmla="*/ 0 w 1288"/>
                <a:gd name="T59" fmla="*/ 0 h 255"/>
                <a:gd name="T60" fmla="*/ 0 w 1288"/>
                <a:gd name="T61" fmla="*/ 0 h 255"/>
                <a:gd name="T62" fmla="*/ 0 w 1288"/>
                <a:gd name="T63" fmla="*/ 0 h 255"/>
                <a:gd name="T64" fmla="*/ 0 w 1288"/>
                <a:gd name="T65" fmla="*/ 0 h 255"/>
                <a:gd name="T66" fmla="*/ 0 w 1288"/>
                <a:gd name="T67" fmla="*/ 0 h 255"/>
                <a:gd name="T68" fmla="*/ 0 w 1288"/>
                <a:gd name="T69" fmla="*/ 0 h 255"/>
                <a:gd name="T70" fmla="*/ 0 w 1288"/>
                <a:gd name="T71" fmla="*/ 0 h 255"/>
                <a:gd name="T72" fmla="*/ 0 w 1288"/>
                <a:gd name="T73" fmla="*/ 0 h 255"/>
                <a:gd name="T74" fmla="*/ 0 w 1288"/>
                <a:gd name="T75" fmla="*/ 0 h 255"/>
                <a:gd name="T76" fmla="*/ 0 w 1288"/>
                <a:gd name="T77" fmla="*/ 0 h 255"/>
                <a:gd name="T78" fmla="*/ 0 w 1288"/>
                <a:gd name="T79" fmla="*/ 0 h 255"/>
                <a:gd name="T80" fmla="*/ 0 w 1288"/>
                <a:gd name="T81" fmla="*/ 0 h 255"/>
                <a:gd name="T82" fmla="*/ 0 w 1288"/>
                <a:gd name="T83" fmla="*/ 0 h 255"/>
                <a:gd name="T84" fmla="*/ 0 w 1288"/>
                <a:gd name="T85" fmla="*/ 0 h 255"/>
                <a:gd name="T86" fmla="*/ 0 w 1288"/>
                <a:gd name="T87" fmla="*/ 0 h 255"/>
                <a:gd name="T88" fmla="*/ 0 w 1288"/>
                <a:gd name="T89" fmla="*/ 0 h 255"/>
                <a:gd name="T90" fmla="*/ 0 w 1288"/>
                <a:gd name="T91" fmla="*/ 0 h 255"/>
                <a:gd name="T92" fmla="*/ 0 w 1288"/>
                <a:gd name="T93" fmla="*/ 0 h 255"/>
                <a:gd name="T94" fmla="*/ 0 w 1288"/>
                <a:gd name="T95" fmla="*/ 0 h 2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8"/>
                <a:gd name="T145" fmla="*/ 0 h 255"/>
                <a:gd name="T146" fmla="*/ 1288 w 1288"/>
                <a:gd name="T147" fmla="*/ 255 h 2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8" h="255">
                  <a:moveTo>
                    <a:pt x="98" y="0"/>
                  </a:moveTo>
                  <a:lnTo>
                    <a:pt x="130" y="2"/>
                  </a:lnTo>
                  <a:lnTo>
                    <a:pt x="160" y="3"/>
                  </a:lnTo>
                  <a:lnTo>
                    <a:pt x="188" y="5"/>
                  </a:lnTo>
                  <a:lnTo>
                    <a:pt x="214" y="6"/>
                  </a:lnTo>
                  <a:lnTo>
                    <a:pt x="237" y="7"/>
                  </a:lnTo>
                  <a:lnTo>
                    <a:pt x="259" y="8"/>
                  </a:lnTo>
                  <a:lnTo>
                    <a:pt x="281" y="9"/>
                  </a:lnTo>
                  <a:lnTo>
                    <a:pt x="301" y="10"/>
                  </a:lnTo>
                  <a:lnTo>
                    <a:pt x="320" y="11"/>
                  </a:lnTo>
                  <a:lnTo>
                    <a:pt x="340" y="12"/>
                  </a:lnTo>
                  <a:lnTo>
                    <a:pt x="358" y="13"/>
                  </a:lnTo>
                  <a:lnTo>
                    <a:pt x="377" y="14"/>
                  </a:lnTo>
                  <a:lnTo>
                    <a:pt x="396" y="16"/>
                  </a:lnTo>
                  <a:lnTo>
                    <a:pt x="416" y="17"/>
                  </a:lnTo>
                  <a:lnTo>
                    <a:pt x="437" y="18"/>
                  </a:lnTo>
                  <a:lnTo>
                    <a:pt x="459" y="19"/>
                  </a:lnTo>
                  <a:lnTo>
                    <a:pt x="482" y="20"/>
                  </a:lnTo>
                  <a:lnTo>
                    <a:pt x="507" y="22"/>
                  </a:lnTo>
                  <a:lnTo>
                    <a:pt x="535" y="23"/>
                  </a:lnTo>
                  <a:lnTo>
                    <a:pt x="563" y="25"/>
                  </a:lnTo>
                  <a:lnTo>
                    <a:pt x="595" y="26"/>
                  </a:lnTo>
                  <a:lnTo>
                    <a:pt x="629" y="28"/>
                  </a:lnTo>
                  <a:lnTo>
                    <a:pt x="667" y="30"/>
                  </a:lnTo>
                  <a:lnTo>
                    <a:pt x="707" y="32"/>
                  </a:lnTo>
                  <a:lnTo>
                    <a:pt x="751" y="35"/>
                  </a:lnTo>
                  <a:lnTo>
                    <a:pt x="799" y="37"/>
                  </a:lnTo>
                  <a:lnTo>
                    <a:pt x="850" y="40"/>
                  </a:lnTo>
                  <a:lnTo>
                    <a:pt x="906" y="45"/>
                  </a:lnTo>
                  <a:lnTo>
                    <a:pt x="967" y="48"/>
                  </a:lnTo>
                  <a:lnTo>
                    <a:pt x="1033" y="52"/>
                  </a:lnTo>
                  <a:lnTo>
                    <a:pt x="1103" y="56"/>
                  </a:lnTo>
                  <a:lnTo>
                    <a:pt x="1179" y="60"/>
                  </a:lnTo>
                  <a:lnTo>
                    <a:pt x="1207" y="63"/>
                  </a:lnTo>
                  <a:lnTo>
                    <a:pt x="1229" y="70"/>
                  </a:lnTo>
                  <a:lnTo>
                    <a:pt x="1248" y="81"/>
                  </a:lnTo>
                  <a:lnTo>
                    <a:pt x="1262" y="93"/>
                  </a:lnTo>
                  <a:lnTo>
                    <a:pt x="1273" y="109"/>
                  </a:lnTo>
                  <a:lnTo>
                    <a:pt x="1281" y="125"/>
                  </a:lnTo>
                  <a:lnTo>
                    <a:pt x="1285" y="143"/>
                  </a:lnTo>
                  <a:lnTo>
                    <a:pt x="1288" y="160"/>
                  </a:lnTo>
                  <a:lnTo>
                    <a:pt x="1287" y="181"/>
                  </a:lnTo>
                  <a:lnTo>
                    <a:pt x="1282" y="200"/>
                  </a:lnTo>
                  <a:lnTo>
                    <a:pt x="1274" y="216"/>
                  </a:lnTo>
                  <a:lnTo>
                    <a:pt x="1261" y="230"/>
                  </a:lnTo>
                  <a:lnTo>
                    <a:pt x="1246" y="241"/>
                  </a:lnTo>
                  <a:lnTo>
                    <a:pt x="1228" y="249"/>
                  </a:lnTo>
                  <a:lnTo>
                    <a:pt x="1208" y="254"/>
                  </a:lnTo>
                  <a:lnTo>
                    <a:pt x="1184" y="255"/>
                  </a:lnTo>
                  <a:lnTo>
                    <a:pt x="1152" y="253"/>
                  </a:lnTo>
                  <a:lnTo>
                    <a:pt x="1121" y="250"/>
                  </a:lnTo>
                  <a:lnTo>
                    <a:pt x="1094" y="249"/>
                  </a:lnTo>
                  <a:lnTo>
                    <a:pt x="1068" y="247"/>
                  </a:lnTo>
                  <a:lnTo>
                    <a:pt x="1044" y="246"/>
                  </a:lnTo>
                  <a:lnTo>
                    <a:pt x="1022" y="244"/>
                  </a:lnTo>
                  <a:lnTo>
                    <a:pt x="1001" y="243"/>
                  </a:lnTo>
                  <a:lnTo>
                    <a:pt x="981" y="242"/>
                  </a:lnTo>
                  <a:lnTo>
                    <a:pt x="962" y="241"/>
                  </a:lnTo>
                  <a:lnTo>
                    <a:pt x="942" y="240"/>
                  </a:lnTo>
                  <a:lnTo>
                    <a:pt x="923" y="239"/>
                  </a:lnTo>
                  <a:lnTo>
                    <a:pt x="905" y="238"/>
                  </a:lnTo>
                  <a:lnTo>
                    <a:pt x="885" y="236"/>
                  </a:lnTo>
                  <a:lnTo>
                    <a:pt x="865" y="235"/>
                  </a:lnTo>
                  <a:lnTo>
                    <a:pt x="845" y="234"/>
                  </a:lnTo>
                  <a:lnTo>
                    <a:pt x="823" y="233"/>
                  </a:lnTo>
                  <a:lnTo>
                    <a:pt x="800" y="232"/>
                  </a:lnTo>
                  <a:lnTo>
                    <a:pt x="776" y="230"/>
                  </a:lnTo>
                  <a:lnTo>
                    <a:pt x="748" y="229"/>
                  </a:lnTo>
                  <a:lnTo>
                    <a:pt x="719" y="228"/>
                  </a:lnTo>
                  <a:lnTo>
                    <a:pt x="687" y="226"/>
                  </a:lnTo>
                  <a:lnTo>
                    <a:pt x="653" y="224"/>
                  </a:lnTo>
                  <a:lnTo>
                    <a:pt x="615" y="222"/>
                  </a:lnTo>
                  <a:lnTo>
                    <a:pt x="574" y="219"/>
                  </a:lnTo>
                  <a:lnTo>
                    <a:pt x="531" y="217"/>
                  </a:lnTo>
                  <a:lnTo>
                    <a:pt x="483" y="215"/>
                  </a:lnTo>
                  <a:lnTo>
                    <a:pt x="430" y="212"/>
                  </a:lnTo>
                  <a:lnTo>
                    <a:pt x="374" y="209"/>
                  </a:lnTo>
                  <a:lnTo>
                    <a:pt x="313" y="206"/>
                  </a:lnTo>
                  <a:lnTo>
                    <a:pt x="247" y="203"/>
                  </a:lnTo>
                  <a:lnTo>
                    <a:pt x="176" y="200"/>
                  </a:lnTo>
                  <a:lnTo>
                    <a:pt x="100" y="196"/>
                  </a:lnTo>
                  <a:lnTo>
                    <a:pt x="78" y="193"/>
                  </a:lnTo>
                  <a:lnTo>
                    <a:pt x="60" y="185"/>
                  </a:lnTo>
                  <a:lnTo>
                    <a:pt x="43" y="175"/>
                  </a:lnTo>
                  <a:lnTo>
                    <a:pt x="29" y="161"/>
                  </a:lnTo>
                  <a:lnTo>
                    <a:pt x="16" y="146"/>
                  </a:lnTo>
                  <a:lnTo>
                    <a:pt x="7" y="127"/>
                  </a:lnTo>
                  <a:lnTo>
                    <a:pt x="2" y="108"/>
                  </a:lnTo>
                  <a:lnTo>
                    <a:pt x="0" y="87"/>
                  </a:lnTo>
                  <a:lnTo>
                    <a:pt x="1" y="69"/>
                  </a:lnTo>
                  <a:lnTo>
                    <a:pt x="6" y="53"/>
                  </a:lnTo>
                  <a:lnTo>
                    <a:pt x="14" y="38"/>
                  </a:lnTo>
                  <a:lnTo>
                    <a:pt x="25" y="25"/>
                  </a:lnTo>
                  <a:lnTo>
                    <a:pt x="40" y="14"/>
                  </a:lnTo>
                  <a:lnTo>
                    <a:pt x="56" y="6"/>
                  </a:lnTo>
                  <a:lnTo>
                    <a:pt x="76" y="1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51" name="Freeform 108"/>
            <p:cNvSpPr>
              <a:spLocks/>
            </p:cNvSpPr>
            <p:nvPr/>
          </p:nvSpPr>
          <p:spPr bwMode="auto">
            <a:xfrm>
              <a:off x="3680" y="2359"/>
              <a:ext cx="128" cy="21"/>
            </a:xfrm>
            <a:custGeom>
              <a:avLst/>
              <a:gdLst>
                <a:gd name="T0" fmla="*/ 0 w 1276"/>
                <a:gd name="T1" fmla="*/ 0 h 243"/>
                <a:gd name="T2" fmla="*/ 0 w 1276"/>
                <a:gd name="T3" fmla="*/ 0 h 243"/>
                <a:gd name="T4" fmla="*/ 0 w 1276"/>
                <a:gd name="T5" fmla="*/ 0 h 243"/>
                <a:gd name="T6" fmla="*/ 0 w 1276"/>
                <a:gd name="T7" fmla="*/ 0 h 243"/>
                <a:gd name="T8" fmla="*/ 0 w 1276"/>
                <a:gd name="T9" fmla="*/ 0 h 243"/>
                <a:gd name="T10" fmla="*/ 0 w 1276"/>
                <a:gd name="T11" fmla="*/ 0 h 243"/>
                <a:gd name="T12" fmla="*/ 0 w 1276"/>
                <a:gd name="T13" fmla="*/ 0 h 243"/>
                <a:gd name="T14" fmla="*/ 0 w 1276"/>
                <a:gd name="T15" fmla="*/ 0 h 243"/>
                <a:gd name="T16" fmla="*/ 0 w 1276"/>
                <a:gd name="T17" fmla="*/ 0 h 243"/>
                <a:gd name="T18" fmla="*/ 0 w 1276"/>
                <a:gd name="T19" fmla="*/ 0 h 243"/>
                <a:gd name="T20" fmla="*/ 0 w 1276"/>
                <a:gd name="T21" fmla="*/ 0 h 243"/>
                <a:gd name="T22" fmla="*/ 0 w 1276"/>
                <a:gd name="T23" fmla="*/ 0 h 243"/>
                <a:gd name="T24" fmla="*/ 0 w 1276"/>
                <a:gd name="T25" fmla="*/ 0 h 243"/>
                <a:gd name="T26" fmla="*/ 0 w 1276"/>
                <a:gd name="T27" fmla="*/ 0 h 243"/>
                <a:gd name="T28" fmla="*/ 0 w 1276"/>
                <a:gd name="T29" fmla="*/ 0 h 243"/>
                <a:gd name="T30" fmla="*/ 0 w 1276"/>
                <a:gd name="T31" fmla="*/ 0 h 243"/>
                <a:gd name="T32" fmla="*/ 0 w 1276"/>
                <a:gd name="T33" fmla="*/ 0 h 243"/>
                <a:gd name="T34" fmla="*/ 0 w 1276"/>
                <a:gd name="T35" fmla="*/ 0 h 243"/>
                <a:gd name="T36" fmla="*/ 0 w 1276"/>
                <a:gd name="T37" fmla="*/ 0 h 243"/>
                <a:gd name="T38" fmla="*/ 0 w 1276"/>
                <a:gd name="T39" fmla="*/ 0 h 243"/>
                <a:gd name="T40" fmla="*/ 0 w 1276"/>
                <a:gd name="T41" fmla="*/ 0 h 243"/>
                <a:gd name="T42" fmla="*/ 0 w 1276"/>
                <a:gd name="T43" fmla="*/ 0 h 243"/>
                <a:gd name="T44" fmla="*/ 0 w 1276"/>
                <a:gd name="T45" fmla="*/ 0 h 243"/>
                <a:gd name="T46" fmla="*/ 0 w 1276"/>
                <a:gd name="T47" fmla="*/ 0 h 243"/>
                <a:gd name="T48" fmla="*/ 0 w 1276"/>
                <a:gd name="T49" fmla="*/ 0 h 243"/>
                <a:gd name="T50" fmla="*/ 0 w 1276"/>
                <a:gd name="T51" fmla="*/ 0 h 243"/>
                <a:gd name="T52" fmla="*/ 0 w 1276"/>
                <a:gd name="T53" fmla="*/ 0 h 243"/>
                <a:gd name="T54" fmla="*/ 0 w 1276"/>
                <a:gd name="T55" fmla="*/ 0 h 243"/>
                <a:gd name="T56" fmla="*/ 0 w 1276"/>
                <a:gd name="T57" fmla="*/ 0 h 243"/>
                <a:gd name="T58" fmla="*/ 0 w 1276"/>
                <a:gd name="T59" fmla="*/ 0 h 243"/>
                <a:gd name="T60" fmla="*/ 0 w 1276"/>
                <a:gd name="T61" fmla="*/ 0 h 243"/>
                <a:gd name="T62" fmla="*/ 0 w 1276"/>
                <a:gd name="T63" fmla="*/ 0 h 243"/>
                <a:gd name="T64" fmla="*/ 0 w 1276"/>
                <a:gd name="T65" fmla="*/ 0 h 243"/>
                <a:gd name="T66" fmla="*/ 0 w 1276"/>
                <a:gd name="T67" fmla="*/ 0 h 243"/>
                <a:gd name="T68" fmla="*/ 0 w 1276"/>
                <a:gd name="T69" fmla="*/ 0 h 243"/>
                <a:gd name="T70" fmla="*/ 0 w 1276"/>
                <a:gd name="T71" fmla="*/ 0 h 243"/>
                <a:gd name="T72" fmla="*/ 0 w 1276"/>
                <a:gd name="T73" fmla="*/ 0 h 243"/>
                <a:gd name="T74" fmla="*/ 0 w 1276"/>
                <a:gd name="T75" fmla="*/ 0 h 243"/>
                <a:gd name="T76" fmla="*/ 0 w 1276"/>
                <a:gd name="T77" fmla="*/ 0 h 243"/>
                <a:gd name="T78" fmla="*/ 0 w 1276"/>
                <a:gd name="T79" fmla="*/ 0 h 243"/>
                <a:gd name="T80" fmla="*/ 0 w 1276"/>
                <a:gd name="T81" fmla="*/ 0 h 243"/>
                <a:gd name="T82" fmla="*/ 0 w 1276"/>
                <a:gd name="T83" fmla="*/ 0 h 243"/>
                <a:gd name="T84" fmla="*/ 0 w 1276"/>
                <a:gd name="T85" fmla="*/ 0 h 243"/>
                <a:gd name="T86" fmla="*/ 0 w 1276"/>
                <a:gd name="T87" fmla="*/ 0 h 243"/>
                <a:gd name="T88" fmla="*/ 0 w 1276"/>
                <a:gd name="T89" fmla="*/ 0 h 243"/>
                <a:gd name="T90" fmla="*/ 0 w 1276"/>
                <a:gd name="T91" fmla="*/ 0 h 243"/>
                <a:gd name="T92" fmla="*/ 0 w 1276"/>
                <a:gd name="T93" fmla="*/ 0 h 243"/>
                <a:gd name="T94" fmla="*/ 0 w 1276"/>
                <a:gd name="T95" fmla="*/ 0 h 2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6"/>
                <a:gd name="T145" fmla="*/ 0 h 243"/>
                <a:gd name="T146" fmla="*/ 1276 w 1276"/>
                <a:gd name="T147" fmla="*/ 243 h 24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6" h="243">
                  <a:moveTo>
                    <a:pt x="93" y="0"/>
                  </a:moveTo>
                  <a:lnTo>
                    <a:pt x="125" y="2"/>
                  </a:lnTo>
                  <a:lnTo>
                    <a:pt x="155" y="4"/>
                  </a:lnTo>
                  <a:lnTo>
                    <a:pt x="183" y="5"/>
                  </a:lnTo>
                  <a:lnTo>
                    <a:pt x="209" y="6"/>
                  </a:lnTo>
                  <a:lnTo>
                    <a:pt x="232" y="8"/>
                  </a:lnTo>
                  <a:lnTo>
                    <a:pt x="254" y="9"/>
                  </a:lnTo>
                  <a:lnTo>
                    <a:pt x="276" y="10"/>
                  </a:lnTo>
                  <a:lnTo>
                    <a:pt x="296" y="10"/>
                  </a:lnTo>
                  <a:lnTo>
                    <a:pt x="315" y="11"/>
                  </a:lnTo>
                  <a:lnTo>
                    <a:pt x="335" y="12"/>
                  </a:lnTo>
                  <a:lnTo>
                    <a:pt x="353" y="13"/>
                  </a:lnTo>
                  <a:lnTo>
                    <a:pt x="372" y="14"/>
                  </a:lnTo>
                  <a:lnTo>
                    <a:pt x="391" y="15"/>
                  </a:lnTo>
                  <a:lnTo>
                    <a:pt x="411" y="16"/>
                  </a:lnTo>
                  <a:lnTo>
                    <a:pt x="432" y="17"/>
                  </a:lnTo>
                  <a:lnTo>
                    <a:pt x="454" y="18"/>
                  </a:lnTo>
                  <a:lnTo>
                    <a:pt x="477" y="19"/>
                  </a:lnTo>
                  <a:lnTo>
                    <a:pt x="502" y="20"/>
                  </a:lnTo>
                  <a:lnTo>
                    <a:pt x="530" y="22"/>
                  </a:lnTo>
                  <a:lnTo>
                    <a:pt x="558" y="23"/>
                  </a:lnTo>
                  <a:lnTo>
                    <a:pt x="590" y="25"/>
                  </a:lnTo>
                  <a:lnTo>
                    <a:pt x="624" y="27"/>
                  </a:lnTo>
                  <a:lnTo>
                    <a:pt x="662" y="29"/>
                  </a:lnTo>
                  <a:lnTo>
                    <a:pt x="702" y="31"/>
                  </a:lnTo>
                  <a:lnTo>
                    <a:pt x="746" y="34"/>
                  </a:lnTo>
                  <a:lnTo>
                    <a:pt x="794" y="37"/>
                  </a:lnTo>
                  <a:lnTo>
                    <a:pt x="845" y="39"/>
                  </a:lnTo>
                  <a:lnTo>
                    <a:pt x="901" y="42"/>
                  </a:lnTo>
                  <a:lnTo>
                    <a:pt x="962" y="46"/>
                  </a:lnTo>
                  <a:lnTo>
                    <a:pt x="1028" y="49"/>
                  </a:lnTo>
                  <a:lnTo>
                    <a:pt x="1098" y="53"/>
                  </a:lnTo>
                  <a:lnTo>
                    <a:pt x="1174" y="57"/>
                  </a:lnTo>
                  <a:lnTo>
                    <a:pt x="1202" y="61"/>
                  </a:lnTo>
                  <a:lnTo>
                    <a:pt x="1224" y="69"/>
                  </a:lnTo>
                  <a:lnTo>
                    <a:pt x="1241" y="79"/>
                  </a:lnTo>
                  <a:lnTo>
                    <a:pt x="1254" y="93"/>
                  </a:lnTo>
                  <a:lnTo>
                    <a:pt x="1263" y="107"/>
                  </a:lnTo>
                  <a:lnTo>
                    <a:pt x="1271" y="124"/>
                  </a:lnTo>
                  <a:lnTo>
                    <a:pt x="1274" y="140"/>
                  </a:lnTo>
                  <a:lnTo>
                    <a:pt x="1276" y="157"/>
                  </a:lnTo>
                  <a:lnTo>
                    <a:pt x="1276" y="176"/>
                  </a:lnTo>
                  <a:lnTo>
                    <a:pt x="1273" y="193"/>
                  </a:lnTo>
                  <a:lnTo>
                    <a:pt x="1265" y="208"/>
                  </a:lnTo>
                  <a:lnTo>
                    <a:pt x="1253" y="221"/>
                  </a:lnTo>
                  <a:lnTo>
                    <a:pt x="1239" y="231"/>
                  </a:lnTo>
                  <a:lnTo>
                    <a:pt x="1222" y="238"/>
                  </a:lnTo>
                  <a:lnTo>
                    <a:pt x="1202" y="242"/>
                  </a:lnTo>
                  <a:lnTo>
                    <a:pt x="1179" y="243"/>
                  </a:lnTo>
                  <a:lnTo>
                    <a:pt x="1147" y="241"/>
                  </a:lnTo>
                  <a:lnTo>
                    <a:pt x="1116" y="238"/>
                  </a:lnTo>
                  <a:lnTo>
                    <a:pt x="1089" y="237"/>
                  </a:lnTo>
                  <a:lnTo>
                    <a:pt x="1063" y="235"/>
                  </a:lnTo>
                  <a:lnTo>
                    <a:pt x="1039" y="234"/>
                  </a:lnTo>
                  <a:lnTo>
                    <a:pt x="1017" y="232"/>
                  </a:lnTo>
                  <a:lnTo>
                    <a:pt x="996" y="231"/>
                  </a:lnTo>
                  <a:lnTo>
                    <a:pt x="976" y="230"/>
                  </a:lnTo>
                  <a:lnTo>
                    <a:pt x="957" y="229"/>
                  </a:lnTo>
                  <a:lnTo>
                    <a:pt x="937" y="228"/>
                  </a:lnTo>
                  <a:lnTo>
                    <a:pt x="918" y="227"/>
                  </a:lnTo>
                  <a:lnTo>
                    <a:pt x="900" y="226"/>
                  </a:lnTo>
                  <a:lnTo>
                    <a:pt x="880" y="224"/>
                  </a:lnTo>
                  <a:lnTo>
                    <a:pt x="860" y="223"/>
                  </a:lnTo>
                  <a:lnTo>
                    <a:pt x="840" y="222"/>
                  </a:lnTo>
                  <a:lnTo>
                    <a:pt x="818" y="221"/>
                  </a:lnTo>
                  <a:lnTo>
                    <a:pt x="795" y="220"/>
                  </a:lnTo>
                  <a:lnTo>
                    <a:pt x="771" y="218"/>
                  </a:lnTo>
                  <a:lnTo>
                    <a:pt x="743" y="217"/>
                  </a:lnTo>
                  <a:lnTo>
                    <a:pt x="714" y="216"/>
                  </a:lnTo>
                  <a:lnTo>
                    <a:pt x="682" y="214"/>
                  </a:lnTo>
                  <a:lnTo>
                    <a:pt x="648" y="212"/>
                  </a:lnTo>
                  <a:lnTo>
                    <a:pt x="610" y="210"/>
                  </a:lnTo>
                  <a:lnTo>
                    <a:pt x="569" y="207"/>
                  </a:lnTo>
                  <a:lnTo>
                    <a:pt x="526" y="205"/>
                  </a:lnTo>
                  <a:lnTo>
                    <a:pt x="478" y="203"/>
                  </a:lnTo>
                  <a:lnTo>
                    <a:pt x="425" y="200"/>
                  </a:lnTo>
                  <a:lnTo>
                    <a:pt x="369" y="197"/>
                  </a:lnTo>
                  <a:lnTo>
                    <a:pt x="308" y="194"/>
                  </a:lnTo>
                  <a:lnTo>
                    <a:pt x="242" y="191"/>
                  </a:lnTo>
                  <a:lnTo>
                    <a:pt x="171" y="188"/>
                  </a:lnTo>
                  <a:lnTo>
                    <a:pt x="95" y="184"/>
                  </a:lnTo>
                  <a:lnTo>
                    <a:pt x="75" y="181"/>
                  </a:lnTo>
                  <a:lnTo>
                    <a:pt x="57" y="174"/>
                  </a:lnTo>
                  <a:lnTo>
                    <a:pt x="42" y="165"/>
                  </a:lnTo>
                  <a:lnTo>
                    <a:pt x="28" y="153"/>
                  </a:lnTo>
                  <a:lnTo>
                    <a:pt x="16" y="137"/>
                  </a:lnTo>
                  <a:lnTo>
                    <a:pt x="8" y="120"/>
                  </a:lnTo>
                  <a:lnTo>
                    <a:pt x="2" y="101"/>
                  </a:lnTo>
                  <a:lnTo>
                    <a:pt x="0" y="80"/>
                  </a:lnTo>
                  <a:lnTo>
                    <a:pt x="2" y="64"/>
                  </a:lnTo>
                  <a:lnTo>
                    <a:pt x="6" y="49"/>
                  </a:lnTo>
                  <a:lnTo>
                    <a:pt x="14" y="35"/>
                  </a:lnTo>
                  <a:lnTo>
                    <a:pt x="26" y="23"/>
                  </a:lnTo>
                  <a:lnTo>
                    <a:pt x="39" y="13"/>
                  </a:lnTo>
                  <a:lnTo>
                    <a:pt x="55" y="6"/>
                  </a:lnTo>
                  <a:lnTo>
                    <a:pt x="72" y="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696E6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52" name="Freeform 109"/>
            <p:cNvSpPr>
              <a:spLocks/>
            </p:cNvSpPr>
            <p:nvPr/>
          </p:nvSpPr>
          <p:spPr bwMode="auto">
            <a:xfrm>
              <a:off x="3681" y="2360"/>
              <a:ext cx="126" cy="20"/>
            </a:xfrm>
            <a:custGeom>
              <a:avLst/>
              <a:gdLst>
                <a:gd name="T0" fmla="*/ 0 w 1267"/>
                <a:gd name="T1" fmla="*/ 0 h 232"/>
                <a:gd name="T2" fmla="*/ 0 w 1267"/>
                <a:gd name="T3" fmla="*/ 0 h 232"/>
                <a:gd name="T4" fmla="*/ 0 w 1267"/>
                <a:gd name="T5" fmla="*/ 0 h 232"/>
                <a:gd name="T6" fmla="*/ 0 w 1267"/>
                <a:gd name="T7" fmla="*/ 0 h 232"/>
                <a:gd name="T8" fmla="*/ 0 w 1267"/>
                <a:gd name="T9" fmla="*/ 0 h 232"/>
                <a:gd name="T10" fmla="*/ 0 w 1267"/>
                <a:gd name="T11" fmla="*/ 0 h 232"/>
                <a:gd name="T12" fmla="*/ 0 w 1267"/>
                <a:gd name="T13" fmla="*/ 0 h 232"/>
                <a:gd name="T14" fmla="*/ 0 w 1267"/>
                <a:gd name="T15" fmla="*/ 0 h 232"/>
                <a:gd name="T16" fmla="*/ 0 w 1267"/>
                <a:gd name="T17" fmla="*/ 0 h 232"/>
                <a:gd name="T18" fmla="*/ 0 w 1267"/>
                <a:gd name="T19" fmla="*/ 0 h 232"/>
                <a:gd name="T20" fmla="*/ 0 w 1267"/>
                <a:gd name="T21" fmla="*/ 0 h 232"/>
                <a:gd name="T22" fmla="*/ 0 w 1267"/>
                <a:gd name="T23" fmla="*/ 0 h 232"/>
                <a:gd name="T24" fmla="*/ 0 w 1267"/>
                <a:gd name="T25" fmla="*/ 0 h 232"/>
                <a:gd name="T26" fmla="*/ 0 w 1267"/>
                <a:gd name="T27" fmla="*/ 0 h 232"/>
                <a:gd name="T28" fmla="*/ 0 w 1267"/>
                <a:gd name="T29" fmla="*/ 0 h 232"/>
                <a:gd name="T30" fmla="*/ 0 w 1267"/>
                <a:gd name="T31" fmla="*/ 0 h 232"/>
                <a:gd name="T32" fmla="*/ 0 w 1267"/>
                <a:gd name="T33" fmla="*/ 0 h 232"/>
                <a:gd name="T34" fmla="*/ 0 w 1267"/>
                <a:gd name="T35" fmla="*/ 0 h 232"/>
                <a:gd name="T36" fmla="*/ 0 w 1267"/>
                <a:gd name="T37" fmla="*/ 0 h 232"/>
                <a:gd name="T38" fmla="*/ 0 w 1267"/>
                <a:gd name="T39" fmla="*/ 0 h 232"/>
                <a:gd name="T40" fmla="*/ 0 w 1267"/>
                <a:gd name="T41" fmla="*/ 0 h 232"/>
                <a:gd name="T42" fmla="*/ 0 w 1267"/>
                <a:gd name="T43" fmla="*/ 0 h 232"/>
                <a:gd name="T44" fmla="*/ 0 w 1267"/>
                <a:gd name="T45" fmla="*/ 0 h 232"/>
                <a:gd name="T46" fmla="*/ 0 w 1267"/>
                <a:gd name="T47" fmla="*/ 0 h 232"/>
                <a:gd name="T48" fmla="*/ 0 w 1267"/>
                <a:gd name="T49" fmla="*/ 0 h 232"/>
                <a:gd name="T50" fmla="*/ 0 w 1267"/>
                <a:gd name="T51" fmla="*/ 0 h 232"/>
                <a:gd name="T52" fmla="*/ 0 w 1267"/>
                <a:gd name="T53" fmla="*/ 0 h 232"/>
                <a:gd name="T54" fmla="*/ 0 w 1267"/>
                <a:gd name="T55" fmla="*/ 0 h 232"/>
                <a:gd name="T56" fmla="*/ 0 w 1267"/>
                <a:gd name="T57" fmla="*/ 0 h 232"/>
                <a:gd name="T58" fmla="*/ 0 w 1267"/>
                <a:gd name="T59" fmla="*/ 0 h 232"/>
                <a:gd name="T60" fmla="*/ 0 w 1267"/>
                <a:gd name="T61" fmla="*/ 0 h 232"/>
                <a:gd name="T62" fmla="*/ 0 w 1267"/>
                <a:gd name="T63" fmla="*/ 0 h 232"/>
                <a:gd name="T64" fmla="*/ 0 w 1267"/>
                <a:gd name="T65" fmla="*/ 0 h 232"/>
                <a:gd name="T66" fmla="*/ 0 w 1267"/>
                <a:gd name="T67" fmla="*/ 0 h 232"/>
                <a:gd name="T68" fmla="*/ 0 w 1267"/>
                <a:gd name="T69" fmla="*/ 0 h 232"/>
                <a:gd name="T70" fmla="*/ 0 w 1267"/>
                <a:gd name="T71" fmla="*/ 0 h 232"/>
                <a:gd name="T72" fmla="*/ 0 w 1267"/>
                <a:gd name="T73" fmla="*/ 0 h 232"/>
                <a:gd name="T74" fmla="*/ 0 w 1267"/>
                <a:gd name="T75" fmla="*/ 0 h 232"/>
                <a:gd name="T76" fmla="*/ 0 w 1267"/>
                <a:gd name="T77" fmla="*/ 0 h 232"/>
                <a:gd name="T78" fmla="*/ 0 w 1267"/>
                <a:gd name="T79" fmla="*/ 0 h 232"/>
                <a:gd name="T80" fmla="*/ 0 w 1267"/>
                <a:gd name="T81" fmla="*/ 0 h 232"/>
                <a:gd name="T82" fmla="*/ 0 w 1267"/>
                <a:gd name="T83" fmla="*/ 0 h 232"/>
                <a:gd name="T84" fmla="*/ 0 w 1267"/>
                <a:gd name="T85" fmla="*/ 0 h 232"/>
                <a:gd name="T86" fmla="*/ 0 w 1267"/>
                <a:gd name="T87" fmla="*/ 0 h 232"/>
                <a:gd name="T88" fmla="*/ 0 w 1267"/>
                <a:gd name="T89" fmla="*/ 0 h 232"/>
                <a:gd name="T90" fmla="*/ 0 w 1267"/>
                <a:gd name="T91" fmla="*/ 0 h 232"/>
                <a:gd name="T92" fmla="*/ 0 w 1267"/>
                <a:gd name="T93" fmla="*/ 0 h 232"/>
                <a:gd name="T94" fmla="*/ 0 w 1267"/>
                <a:gd name="T95" fmla="*/ 0 h 23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67"/>
                <a:gd name="T145" fmla="*/ 0 h 232"/>
                <a:gd name="T146" fmla="*/ 1267 w 1267"/>
                <a:gd name="T147" fmla="*/ 232 h 23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67" h="232">
                  <a:moveTo>
                    <a:pt x="86" y="0"/>
                  </a:moveTo>
                  <a:lnTo>
                    <a:pt x="118" y="2"/>
                  </a:lnTo>
                  <a:lnTo>
                    <a:pt x="148" y="3"/>
                  </a:lnTo>
                  <a:lnTo>
                    <a:pt x="176" y="5"/>
                  </a:lnTo>
                  <a:lnTo>
                    <a:pt x="202" y="6"/>
                  </a:lnTo>
                  <a:lnTo>
                    <a:pt x="225" y="7"/>
                  </a:lnTo>
                  <a:lnTo>
                    <a:pt x="247" y="8"/>
                  </a:lnTo>
                  <a:lnTo>
                    <a:pt x="269" y="10"/>
                  </a:lnTo>
                  <a:lnTo>
                    <a:pt x="289" y="11"/>
                  </a:lnTo>
                  <a:lnTo>
                    <a:pt x="308" y="12"/>
                  </a:lnTo>
                  <a:lnTo>
                    <a:pt x="328" y="13"/>
                  </a:lnTo>
                  <a:lnTo>
                    <a:pt x="346" y="14"/>
                  </a:lnTo>
                  <a:lnTo>
                    <a:pt x="365" y="15"/>
                  </a:lnTo>
                  <a:lnTo>
                    <a:pt x="384" y="16"/>
                  </a:lnTo>
                  <a:lnTo>
                    <a:pt x="405" y="17"/>
                  </a:lnTo>
                  <a:lnTo>
                    <a:pt x="425" y="18"/>
                  </a:lnTo>
                  <a:lnTo>
                    <a:pt x="447" y="19"/>
                  </a:lnTo>
                  <a:lnTo>
                    <a:pt x="471" y="20"/>
                  </a:lnTo>
                  <a:lnTo>
                    <a:pt x="495" y="22"/>
                  </a:lnTo>
                  <a:lnTo>
                    <a:pt x="523" y="24"/>
                  </a:lnTo>
                  <a:lnTo>
                    <a:pt x="552" y="25"/>
                  </a:lnTo>
                  <a:lnTo>
                    <a:pt x="584" y="27"/>
                  </a:lnTo>
                  <a:lnTo>
                    <a:pt x="618" y="29"/>
                  </a:lnTo>
                  <a:lnTo>
                    <a:pt x="655" y="31"/>
                  </a:lnTo>
                  <a:lnTo>
                    <a:pt x="695" y="33"/>
                  </a:lnTo>
                  <a:lnTo>
                    <a:pt x="740" y="35"/>
                  </a:lnTo>
                  <a:lnTo>
                    <a:pt x="788" y="38"/>
                  </a:lnTo>
                  <a:lnTo>
                    <a:pt x="839" y="40"/>
                  </a:lnTo>
                  <a:lnTo>
                    <a:pt x="896" y="43"/>
                  </a:lnTo>
                  <a:lnTo>
                    <a:pt x="957" y="47"/>
                  </a:lnTo>
                  <a:lnTo>
                    <a:pt x="1022" y="50"/>
                  </a:lnTo>
                  <a:lnTo>
                    <a:pt x="1093" y="55"/>
                  </a:lnTo>
                  <a:lnTo>
                    <a:pt x="1169" y="59"/>
                  </a:lnTo>
                  <a:lnTo>
                    <a:pt x="1196" y="62"/>
                  </a:lnTo>
                  <a:lnTo>
                    <a:pt x="1217" y="68"/>
                  </a:lnTo>
                  <a:lnTo>
                    <a:pt x="1233" y="77"/>
                  </a:lnTo>
                  <a:lnTo>
                    <a:pt x="1245" y="90"/>
                  </a:lnTo>
                  <a:lnTo>
                    <a:pt x="1254" y="103"/>
                  </a:lnTo>
                  <a:lnTo>
                    <a:pt x="1261" y="119"/>
                  </a:lnTo>
                  <a:lnTo>
                    <a:pt x="1265" y="134"/>
                  </a:lnTo>
                  <a:lnTo>
                    <a:pt x="1267" y="150"/>
                  </a:lnTo>
                  <a:lnTo>
                    <a:pt x="1267" y="170"/>
                  </a:lnTo>
                  <a:lnTo>
                    <a:pt x="1263" y="187"/>
                  </a:lnTo>
                  <a:lnTo>
                    <a:pt x="1255" y="202"/>
                  </a:lnTo>
                  <a:lnTo>
                    <a:pt x="1244" y="213"/>
                  </a:lnTo>
                  <a:lnTo>
                    <a:pt x="1229" y="222"/>
                  </a:lnTo>
                  <a:lnTo>
                    <a:pt x="1213" y="229"/>
                  </a:lnTo>
                  <a:lnTo>
                    <a:pt x="1193" y="232"/>
                  </a:lnTo>
                  <a:lnTo>
                    <a:pt x="1172" y="232"/>
                  </a:lnTo>
                  <a:lnTo>
                    <a:pt x="1140" y="230"/>
                  </a:lnTo>
                  <a:lnTo>
                    <a:pt x="1109" y="227"/>
                  </a:lnTo>
                  <a:lnTo>
                    <a:pt x="1082" y="226"/>
                  </a:lnTo>
                  <a:lnTo>
                    <a:pt x="1056" y="224"/>
                  </a:lnTo>
                  <a:lnTo>
                    <a:pt x="1032" y="223"/>
                  </a:lnTo>
                  <a:lnTo>
                    <a:pt x="1010" y="221"/>
                  </a:lnTo>
                  <a:lnTo>
                    <a:pt x="989" y="220"/>
                  </a:lnTo>
                  <a:lnTo>
                    <a:pt x="969" y="219"/>
                  </a:lnTo>
                  <a:lnTo>
                    <a:pt x="950" y="218"/>
                  </a:lnTo>
                  <a:lnTo>
                    <a:pt x="930" y="217"/>
                  </a:lnTo>
                  <a:lnTo>
                    <a:pt x="911" y="216"/>
                  </a:lnTo>
                  <a:lnTo>
                    <a:pt x="893" y="215"/>
                  </a:lnTo>
                  <a:lnTo>
                    <a:pt x="873" y="213"/>
                  </a:lnTo>
                  <a:lnTo>
                    <a:pt x="853" y="212"/>
                  </a:lnTo>
                  <a:lnTo>
                    <a:pt x="833" y="211"/>
                  </a:lnTo>
                  <a:lnTo>
                    <a:pt x="811" y="210"/>
                  </a:lnTo>
                  <a:lnTo>
                    <a:pt x="788" y="209"/>
                  </a:lnTo>
                  <a:lnTo>
                    <a:pt x="764" y="207"/>
                  </a:lnTo>
                  <a:lnTo>
                    <a:pt x="736" y="206"/>
                  </a:lnTo>
                  <a:lnTo>
                    <a:pt x="707" y="205"/>
                  </a:lnTo>
                  <a:lnTo>
                    <a:pt x="675" y="203"/>
                  </a:lnTo>
                  <a:lnTo>
                    <a:pt x="641" y="201"/>
                  </a:lnTo>
                  <a:lnTo>
                    <a:pt x="603" y="199"/>
                  </a:lnTo>
                  <a:lnTo>
                    <a:pt x="562" y="196"/>
                  </a:lnTo>
                  <a:lnTo>
                    <a:pt x="519" y="194"/>
                  </a:lnTo>
                  <a:lnTo>
                    <a:pt x="471" y="192"/>
                  </a:lnTo>
                  <a:lnTo>
                    <a:pt x="418" y="189"/>
                  </a:lnTo>
                  <a:lnTo>
                    <a:pt x="362" y="186"/>
                  </a:lnTo>
                  <a:lnTo>
                    <a:pt x="301" y="183"/>
                  </a:lnTo>
                  <a:lnTo>
                    <a:pt x="235" y="180"/>
                  </a:lnTo>
                  <a:lnTo>
                    <a:pt x="164" y="177"/>
                  </a:lnTo>
                  <a:lnTo>
                    <a:pt x="88" y="173"/>
                  </a:lnTo>
                  <a:lnTo>
                    <a:pt x="70" y="170"/>
                  </a:lnTo>
                  <a:lnTo>
                    <a:pt x="55" y="164"/>
                  </a:lnTo>
                  <a:lnTo>
                    <a:pt x="40" y="155"/>
                  </a:lnTo>
                  <a:lnTo>
                    <a:pt x="27" y="143"/>
                  </a:lnTo>
                  <a:lnTo>
                    <a:pt x="16" y="128"/>
                  </a:lnTo>
                  <a:lnTo>
                    <a:pt x="7" y="111"/>
                  </a:lnTo>
                  <a:lnTo>
                    <a:pt x="2" y="92"/>
                  </a:lnTo>
                  <a:lnTo>
                    <a:pt x="0" y="71"/>
                  </a:lnTo>
                  <a:lnTo>
                    <a:pt x="1" y="56"/>
                  </a:lnTo>
                  <a:lnTo>
                    <a:pt x="6" y="41"/>
                  </a:lnTo>
                  <a:lnTo>
                    <a:pt x="13" y="29"/>
                  </a:lnTo>
                  <a:lnTo>
                    <a:pt x="24" y="18"/>
                  </a:lnTo>
                  <a:lnTo>
                    <a:pt x="37" y="10"/>
                  </a:lnTo>
                  <a:lnTo>
                    <a:pt x="51" y="4"/>
                  </a:lnTo>
                  <a:lnTo>
                    <a:pt x="68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53" name="Freeform 110"/>
            <p:cNvSpPr>
              <a:spLocks/>
            </p:cNvSpPr>
            <p:nvPr/>
          </p:nvSpPr>
          <p:spPr bwMode="auto">
            <a:xfrm>
              <a:off x="3681" y="2361"/>
              <a:ext cx="126" cy="19"/>
            </a:xfrm>
            <a:custGeom>
              <a:avLst/>
              <a:gdLst>
                <a:gd name="T0" fmla="*/ 0 w 1258"/>
                <a:gd name="T1" fmla="*/ 0 h 220"/>
                <a:gd name="T2" fmla="*/ 0 w 1258"/>
                <a:gd name="T3" fmla="*/ 0 h 220"/>
                <a:gd name="T4" fmla="*/ 0 w 1258"/>
                <a:gd name="T5" fmla="*/ 0 h 220"/>
                <a:gd name="T6" fmla="*/ 0 w 1258"/>
                <a:gd name="T7" fmla="*/ 0 h 220"/>
                <a:gd name="T8" fmla="*/ 0 w 1258"/>
                <a:gd name="T9" fmla="*/ 0 h 220"/>
                <a:gd name="T10" fmla="*/ 0 w 1258"/>
                <a:gd name="T11" fmla="*/ 0 h 220"/>
                <a:gd name="T12" fmla="*/ 0 w 1258"/>
                <a:gd name="T13" fmla="*/ 0 h 220"/>
                <a:gd name="T14" fmla="*/ 0 w 1258"/>
                <a:gd name="T15" fmla="*/ 0 h 220"/>
                <a:gd name="T16" fmla="*/ 0 w 1258"/>
                <a:gd name="T17" fmla="*/ 0 h 220"/>
                <a:gd name="T18" fmla="*/ 0 w 1258"/>
                <a:gd name="T19" fmla="*/ 0 h 220"/>
                <a:gd name="T20" fmla="*/ 0 w 1258"/>
                <a:gd name="T21" fmla="*/ 0 h 220"/>
                <a:gd name="T22" fmla="*/ 0 w 1258"/>
                <a:gd name="T23" fmla="*/ 0 h 220"/>
                <a:gd name="T24" fmla="*/ 0 w 1258"/>
                <a:gd name="T25" fmla="*/ 0 h 220"/>
                <a:gd name="T26" fmla="*/ 0 w 1258"/>
                <a:gd name="T27" fmla="*/ 0 h 220"/>
                <a:gd name="T28" fmla="*/ 0 w 1258"/>
                <a:gd name="T29" fmla="*/ 0 h 220"/>
                <a:gd name="T30" fmla="*/ 0 w 1258"/>
                <a:gd name="T31" fmla="*/ 0 h 220"/>
                <a:gd name="T32" fmla="*/ 0 w 1258"/>
                <a:gd name="T33" fmla="*/ 0 h 220"/>
                <a:gd name="T34" fmla="*/ 0 w 1258"/>
                <a:gd name="T35" fmla="*/ 0 h 220"/>
                <a:gd name="T36" fmla="*/ 0 w 1258"/>
                <a:gd name="T37" fmla="*/ 0 h 220"/>
                <a:gd name="T38" fmla="*/ 0 w 1258"/>
                <a:gd name="T39" fmla="*/ 0 h 220"/>
                <a:gd name="T40" fmla="*/ 0 w 1258"/>
                <a:gd name="T41" fmla="*/ 0 h 220"/>
                <a:gd name="T42" fmla="*/ 0 w 1258"/>
                <a:gd name="T43" fmla="*/ 0 h 220"/>
                <a:gd name="T44" fmla="*/ 0 w 1258"/>
                <a:gd name="T45" fmla="*/ 0 h 220"/>
                <a:gd name="T46" fmla="*/ 0 w 1258"/>
                <a:gd name="T47" fmla="*/ 0 h 220"/>
                <a:gd name="T48" fmla="*/ 0 w 1258"/>
                <a:gd name="T49" fmla="*/ 0 h 220"/>
                <a:gd name="T50" fmla="*/ 0 w 1258"/>
                <a:gd name="T51" fmla="*/ 0 h 220"/>
                <a:gd name="T52" fmla="*/ 0 w 1258"/>
                <a:gd name="T53" fmla="*/ 0 h 220"/>
                <a:gd name="T54" fmla="*/ 0 w 1258"/>
                <a:gd name="T55" fmla="*/ 0 h 220"/>
                <a:gd name="T56" fmla="*/ 0 w 1258"/>
                <a:gd name="T57" fmla="*/ 0 h 220"/>
                <a:gd name="T58" fmla="*/ 0 w 1258"/>
                <a:gd name="T59" fmla="*/ 0 h 220"/>
                <a:gd name="T60" fmla="*/ 0 w 1258"/>
                <a:gd name="T61" fmla="*/ 0 h 220"/>
                <a:gd name="T62" fmla="*/ 0 w 1258"/>
                <a:gd name="T63" fmla="*/ 0 h 220"/>
                <a:gd name="T64" fmla="*/ 0 w 1258"/>
                <a:gd name="T65" fmla="*/ 0 h 220"/>
                <a:gd name="T66" fmla="*/ 0 w 1258"/>
                <a:gd name="T67" fmla="*/ 0 h 220"/>
                <a:gd name="T68" fmla="*/ 0 w 1258"/>
                <a:gd name="T69" fmla="*/ 0 h 2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58"/>
                <a:gd name="T106" fmla="*/ 0 h 220"/>
                <a:gd name="T107" fmla="*/ 1258 w 1258"/>
                <a:gd name="T108" fmla="*/ 220 h 2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58" h="220">
                  <a:moveTo>
                    <a:pt x="81" y="0"/>
                  </a:moveTo>
                  <a:lnTo>
                    <a:pt x="1164" y="57"/>
                  </a:lnTo>
                  <a:lnTo>
                    <a:pt x="1191" y="60"/>
                  </a:lnTo>
                  <a:lnTo>
                    <a:pt x="1211" y="66"/>
                  </a:lnTo>
                  <a:lnTo>
                    <a:pt x="1226" y="76"/>
                  </a:lnTo>
                  <a:lnTo>
                    <a:pt x="1238" y="87"/>
                  </a:lnTo>
                  <a:lnTo>
                    <a:pt x="1245" y="100"/>
                  </a:lnTo>
                  <a:lnTo>
                    <a:pt x="1251" y="114"/>
                  </a:lnTo>
                  <a:lnTo>
                    <a:pt x="1255" y="129"/>
                  </a:lnTo>
                  <a:lnTo>
                    <a:pt x="1257" y="143"/>
                  </a:lnTo>
                  <a:lnTo>
                    <a:pt x="1258" y="163"/>
                  </a:lnTo>
                  <a:lnTo>
                    <a:pt x="1255" y="179"/>
                  </a:lnTo>
                  <a:lnTo>
                    <a:pt x="1246" y="193"/>
                  </a:lnTo>
                  <a:lnTo>
                    <a:pt x="1235" y="204"/>
                  </a:lnTo>
                  <a:lnTo>
                    <a:pt x="1221" y="211"/>
                  </a:lnTo>
                  <a:lnTo>
                    <a:pt x="1205" y="217"/>
                  </a:lnTo>
                  <a:lnTo>
                    <a:pt x="1186" y="220"/>
                  </a:lnTo>
                  <a:lnTo>
                    <a:pt x="1167" y="220"/>
                  </a:lnTo>
                  <a:lnTo>
                    <a:pt x="83" y="161"/>
                  </a:lnTo>
                  <a:lnTo>
                    <a:pt x="68" y="159"/>
                  </a:lnTo>
                  <a:lnTo>
                    <a:pt x="54" y="152"/>
                  </a:lnTo>
                  <a:lnTo>
                    <a:pt x="40" y="143"/>
                  </a:lnTo>
                  <a:lnTo>
                    <a:pt x="28" y="132"/>
                  </a:lnTo>
                  <a:lnTo>
                    <a:pt x="17" y="117"/>
                  </a:lnTo>
                  <a:lnTo>
                    <a:pt x="8" y="101"/>
                  </a:lnTo>
                  <a:lnTo>
                    <a:pt x="2" y="82"/>
                  </a:lnTo>
                  <a:lnTo>
                    <a:pt x="0" y="61"/>
                  </a:lnTo>
                  <a:lnTo>
                    <a:pt x="2" y="48"/>
                  </a:lnTo>
                  <a:lnTo>
                    <a:pt x="6" y="36"/>
                  </a:lnTo>
                  <a:lnTo>
                    <a:pt x="15" y="25"/>
                  </a:lnTo>
                  <a:lnTo>
                    <a:pt x="24" y="16"/>
                  </a:lnTo>
                  <a:lnTo>
                    <a:pt x="36" y="8"/>
                  </a:lnTo>
                  <a:lnTo>
                    <a:pt x="50" y="3"/>
                  </a:lnTo>
                  <a:lnTo>
                    <a:pt x="64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54" name="Freeform 111"/>
            <p:cNvSpPr>
              <a:spLocks/>
            </p:cNvSpPr>
            <p:nvPr/>
          </p:nvSpPr>
          <p:spPr bwMode="auto">
            <a:xfrm>
              <a:off x="3682" y="2359"/>
              <a:ext cx="38" cy="15"/>
            </a:xfrm>
            <a:custGeom>
              <a:avLst/>
              <a:gdLst>
                <a:gd name="T0" fmla="*/ 0 w 377"/>
                <a:gd name="T1" fmla="*/ 0 h 180"/>
                <a:gd name="T2" fmla="*/ 0 w 377"/>
                <a:gd name="T3" fmla="*/ 0 h 180"/>
                <a:gd name="T4" fmla="*/ 0 w 377"/>
                <a:gd name="T5" fmla="*/ 0 h 180"/>
                <a:gd name="T6" fmla="*/ 0 w 377"/>
                <a:gd name="T7" fmla="*/ 0 h 180"/>
                <a:gd name="T8" fmla="*/ 0 w 377"/>
                <a:gd name="T9" fmla="*/ 0 h 180"/>
                <a:gd name="T10" fmla="*/ 0 w 377"/>
                <a:gd name="T11" fmla="*/ 0 h 180"/>
                <a:gd name="T12" fmla="*/ 0 w 377"/>
                <a:gd name="T13" fmla="*/ 0 h 180"/>
                <a:gd name="T14" fmla="*/ 0 w 377"/>
                <a:gd name="T15" fmla="*/ 0 h 180"/>
                <a:gd name="T16" fmla="*/ 0 w 377"/>
                <a:gd name="T17" fmla="*/ 0 h 180"/>
                <a:gd name="T18" fmla="*/ 0 w 377"/>
                <a:gd name="T19" fmla="*/ 0 h 180"/>
                <a:gd name="T20" fmla="*/ 0 w 377"/>
                <a:gd name="T21" fmla="*/ 0 h 180"/>
                <a:gd name="T22" fmla="*/ 0 w 377"/>
                <a:gd name="T23" fmla="*/ 0 h 180"/>
                <a:gd name="T24" fmla="*/ 0 w 377"/>
                <a:gd name="T25" fmla="*/ 0 h 180"/>
                <a:gd name="T26" fmla="*/ 0 w 377"/>
                <a:gd name="T27" fmla="*/ 0 h 180"/>
                <a:gd name="T28" fmla="*/ 0 w 377"/>
                <a:gd name="T29" fmla="*/ 0 h 180"/>
                <a:gd name="T30" fmla="*/ 0 w 377"/>
                <a:gd name="T31" fmla="*/ 0 h 180"/>
                <a:gd name="T32" fmla="*/ 0 w 377"/>
                <a:gd name="T33" fmla="*/ 0 h 180"/>
                <a:gd name="T34" fmla="*/ 0 w 377"/>
                <a:gd name="T35" fmla="*/ 0 h 180"/>
                <a:gd name="T36" fmla="*/ 0 w 377"/>
                <a:gd name="T37" fmla="*/ 0 h 180"/>
                <a:gd name="T38" fmla="*/ 0 w 377"/>
                <a:gd name="T39" fmla="*/ 0 h 180"/>
                <a:gd name="T40" fmla="*/ 0 w 377"/>
                <a:gd name="T41" fmla="*/ 0 h 180"/>
                <a:gd name="T42" fmla="*/ 0 w 377"/>
                <a:gd name="T43" fmla="*/ 0 h 180"/>
                <a:gd name="T44" fmla="*/ 0 w 377"/>
                <a:gd name="T45" fmla="*/ 0 h 180"/>
                <a:gd name="T46" fmla="*/ 0 w 377"/>
                <a:gd name="T47" fmla="*/ 0 h 180"/>
                <a:gd name="T48" fmla="*/ 0 w 377"/>
                <a:gd name="T49" fmla="*/ 0 h 180"/>
                <a:gd name="T50" fmla="*/ 0 w 377"/>
                <a:gd name="T51" fmla="*/ 0 h 180"/>
                <a:gd name="T52" fmla="*/ 0 w 377"/>
                <a:gd name="T53" fmla="*/ 0 h 180"/>
                <a:gd name="T54" fmla="*/ 0 w 377"/>
                <a:gd name="T55" fmla="*/ 0 h 180"/>
                <a:gd name="T56" fmla="*/ 0 w 377"/>
                <a:gd name="T57" fmla="*/ 0 h 180"/>
                <a:gd name="T58" fmla="*/ 0 w 377"/>
                <a:gd name="T59" fmla="*/ 0 h 18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80"/>
                <a:gd name="T92" fmla="*/ 377 w 377"/>
                <a:gd name="T93" fmla="*/ 180 h 18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80">
                  <a:moveTo>
                    <a:pt x="357" y="180"/>
                  </a:moveTo>
                  <a:lnTo>
                    <a:pt x="364" y="179"/>
                  </a:lnTo>
                  <a:lnTo>
                    <a:pt x="370" y="175"/>
                  </a:lnTo>
                  <a:lnTo>
                    <a:pt x="374" y="169"/>
                  </a:lnTo>
                  <a:lnTo>
                    <a:pt x="377" y="161"/>
                  </a:lnTo>
                  <a:lnTo>
                    <a:pt x="374" y="37"/>
                  </a:lnTo>
                  <a:lnTo>
                    <a:pt x="372" y="29"/>
                  </a:lnTo>
                  <a:lnTo>
                    <a:pt x="368" y="23"/>
                  </a:lnTo>
                  <a:lnTo>
                    <a:pt x="361" y="19"/>
                  </a:lnTo>
                  <a:lnTo>
                    <a:pt x="352" y="18"/>
                  </a:lnTo>
                  <a:lnTo>
                    <a:pt x="193" y="7"/>
                  </a:lnTo>
                  <a:lnTo>
                    <a:pt x="74" y="0"/>
                  </a:lnTo>
                  <a:lnTo>
                    <a:pt x="58" y="1"/>
                  </a:lnTo>
                  <a:lnTo>
                    <a:pt x="44" y="4"/>
                  </a:lnTo>
                  <a:lnTo>
                    <a:pt x="32" y="9"/>
                  </a:lnTo>
                  <a:lnTo>
                    <a:pt x="22" y="18"/>
                  </a:lnTo>
                  <a:lnTo>
                    <a:pt x="13" y="28"/>
                  </a:lnTo>
                  <a:lnTo>
                    <a:pt x="6" y="40"/>
                  </a:lnTo>
                  <a:lnTo>
                    <a:pt x="1" y="53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3" y="104"/>
                  </a:lnTo>
                  <a:lnTo>
                    <a:pt x="8" y="117"/>
                  </a:lnTo>
                  <a:lnTo>
                    <a:pt x="15" y="130"/>
                  </a:lnTo>
                  <a:lnTo>
                    <a:pt x="25" y="140"/>
                  </a:lnTo>
                  <a:lnTo>
                    <a:pt x="35" y="149"/>
                  </a:lnTo>
                  <a:lnTo>
                    <a:pt x="48" y="156"/>
                  </a:lnTo>
                  <a:lnTo>
                    <a:pt x="61" y="162"/>
                  </a:lnTo>
                  <a:lnTo>
                    <a:pt x="76" y="164"/>
                  </a:lnTo>
                  <a:lnTo>
                    <a:pt x="357" y="18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55" name="Freeform 112"/>
            <p:cNvSpPr>
              <a:spLocks/>
            </p:cNvSpPr>
            <p:nvPr/>
          </p:nvSpPr>
          <p:spPr bwMode="auto">
            <a:xfrm>
              <a:off x="3769" y="2363"/>
              <a:ext cx="37" cy="15"/>
            </a:xfrm>
            <a:custGeom>
              <a:avLst/>
              <a:gdLst>
                <a:gd name="T0" fmla="*/ 0 w 376"/>
                <a:gd name="T1" fmla="*/ 0 h 178"/>
                <a:gd name="T2" fmla="*/ 0 w 376"/>
                <a:gd name="T3" fmla="*/ 0 h 178"/>
                <a:gd name="T4" fmla="*/ 0 w 376"/>
                <a:gd name="T5" fmla="*/ 0 h 178"/>
                <a:gd name="T6" fmla="*/ 0 w 376"/>
                <a:gd name="T7" fmla="*/ 0 h 178"/>
                <a:gd name="T8" fmla="*/ 0 w 376"/>
                <a:gd name="T9" fmla="*/ 0 h 178"/>
                <a:gd name="T10" fmla="*/ 0 w 376"/>
                <a:gd name="T11" fmla="*/ 0 h 178"/>
                <a:gd name="T12" fmla="*/ 0 w 376"/>
                <a:gd name="T13" fmla="*/ 0 h 178"/>
                <a:gd name="T14" fmla="*/ 0 w 376"/>
                <a:gd name="T15" fmla="*/ 0 h 178"/>
                <a:gd name="T16" fmla="*/ 0 w 376"/>
                <a:gd name="T17" fmla="*/ 0 h 178"/>
                <a:gd name="T18" fmla="*/ 0 w 376"/>
                <a:gd name="T19" fmla="*/ 0 h 178"/>
                <a:gd name="T20" fmla="*/ 0 w 376"/>
                <a:gd name="T21" fmla="*/ 0 h 178"/>
                <a:gd name="T22" fmla="*/ 0 w 376"/>
                <a:gd name="T23" fmla="*/ 0 h 178"/>
                <a:gd name="T24" fmla="*/ 0 w 376"/>
                <a:gd name="T25" fmla="*/ 0 h 178"/>
                <a:gd name="T26" fmla="*/ 0 w 376"/>
                <a:gd name="T27" fmla="*/ 0 h 178"/>
                <a:gd name="T28" fmla="*/ 0 w 376"/>
                <a:gd name="T29" fmla="*/ 0 h 178"/>
                <a:gd name="T30" fmla="*/ 0 w 376"/>
                <a:gd name="T31" fmla="*/ 0 h 178"/>
                <a:gd name="T32" fmla="*/ 0 w 376"/>
                <a:gd name="T33" fmla="*/ 0 h 178"/>
                <a:gd name="T34" fmla="*/ 0 w 376"/>
                <a:gd name="T35" fmla="*/ 0 h 178"/>
                <a:gd name="T36" fmla="*/ 0 w 376"/>
                <a:gd name="T37" fmla="*/ 0 h 178"/>
                <a:gd name="T38" fmla="*/ 0 w 376"/>
                <a:gd name="T39" fmla="*/ 0 h 178"/>
                <a:gd name="T40" fmla="*/ 0 w 376"/>
                <a:gd name="T41" fmla="*/ 0 h 178"/>
                <a:gd name="T42" fmla="*/ 0 w 376"/>
                <a:gd name="T43" fmla="*/ 0 h 178"/>
                <a:gd name="T44" fmla="*/ 0 w 376"/>
                <a:gd name="T45" fmla="*/ 0 h 178"/>
                <a:gd name="T46" fmla="*/ 0 w 376"/>
                <a:gd name="T47" fmla="*/ 0 h 178"/>
                <a:gd name="T48" fmla="*/ 0 w 376"/>
                <a:gd name="T49" fmla="*/ 0 h 178"/>
                <a:gd name="T50" fmla="*/ 0 w 376"/>
                <a:gd name="T51" fmla="*/ 0 h 178"/>
                <a:gd name="T52" fmla="*/ 0 w 376"/>
                <a:gd name="T53" fmla="*/ 0 h 178"/>
                <a:gd name="T54" fmla="*/ 0 w 376"/>
                <a:gd name="T55" fmla="*/ 0 h 178"/>
                <a:gd name="T56" fmla="*/ 0 w 376"/>
                <a:gd name="T57" fmla="*/ 0 h 178"/>
                <a:gd name="T58" fmla="*/ 0 w 376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8"/>
                <a:gd name="T92" fmla="*/ 376 w 376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8">
                  <a:moveTo>
                    <a:pt x="25" y="161"/>
                  </a:moveTo>
                  <a:lnTo>
                    <a:pt x="18" y="160"/>
                  </a:lnTo>
                  <a:lnTo>
                    <a:pt x="11" y="157"/>
                  </a:lnTo>
                  <a:lnTo>
                    <a:pt x="5" y="151"/>
                  </a:lnTo>
                  <a:lnTo>
                    <a:pt x="2" y="142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7" y="4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182" y="8"/>
                  </a:lnTo>
                  <a:lnTo>
                    <a:pt x="301" y="12"/>
                  </a:lnTo>
                  <a:lnTo>
                    <a:pt x="317" y="15"/>
                  </a:lnTo>
                  <a:lnTo>
                    <a:pt x="331" y="20"/>
                  </a:lnTo>
                  <a:lnTo>
                    <a:pt x="343" y="29"/>
                  </a:lnTo>
                  <a:lnTo>
                    <a:pt x="354" y="38"/>
                  </a:lnTo>
                  <a:lnTo>
                    <a:pt x="363" y="48"/>
                  </a:lnTo>
                  <a:lnTo>
                    <a:pt x="370" y="61"/>
                  </a:lnTo>
                  <a:lnTo>
                    <a:pt x="375" y="74"/>
                  </a:lnTo>
                  <a:lnTo>
                    <a:pt x="376" y="89"/>
                  </a:lnTo>
                  <a:lnTo>
                    <a:pt x="376" y="112"/>
                  </a:lnTo>
                  <a:lnTo>
                    <a:pt x="375" y="125"/>
                  </a:lnTo>
                  <a:lnTo>
                    <a:pt x="371" y="138"/>
                  </a:lnTo>
                  <a:lnTo>
                    <a:pt x="365" y="150"/>
                  </a:lnTo>
                  <a:lnTo>
                    <a:pt x="357" y="160"/>
                  </a:lnTo>
                  <a:lnTo>
                    <a:pt x="346" y="168"/>
                  </a:lnTo>
                  <a:lnTo>
                    <a:pt x="334" y="174"/>
                  </a:lnTo>
                  <a:lnTo>
                    <a:pt x="321" y="178"/>
                  </a:lnTo>
                  <a:lnTo>
                    <a:pt x="306" y="178"/>
                  </a:lnTo>
                  <a:lnTo>
                    <a:pt x="25" y="161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56" name="Freeform 113"/>
            <p:cNvSpPr>
              <a:spLocks/>
            </p:cNvSpPr>
            <p:nvPr/>
          </p:nvSpPr>
          <p:spPr bwMode="auto">
            <a:xfrm>
              <a:off x="3725" y="2361"/>
              <a:ext cx="38" cy="15"/>
            </a:xfrm>
            <a:custGeom>
              <a:avLst/>
              <a:gdLst>
                <a:gd name="T0" fmla="*/ 0 w 378"/>
                <a:gd name="T1" fmla="*/ 0 h 182"/>
                <a:gd name="T2" fmla="*/ 0 w 378"/>
                <a:gd name="T3" fmla="*/ 0 h 182"/>
                <a:gd name="T4" fmla="*/ 0 w 378"/>
                <a:gd name="T5" fmla="*/ 0 h 182"/>
                <a:gd name="T6" fmla="*/ 0 w 378"/>
                <a:gd name="T7" fmla="*/ 0 h 182"/>
                <a:gd name="T8" fmla="*/ 0 w 378"/>
                <a:gd name="T9" fmla="*/ 0 h 182"/>
                <a:gd name="T10" fmla="*/ 0 w 378"/>
                <a:gd name="T11" fmla="*/ 0 h 182"/>
                <a:gd name="T12" fmla="*/ 0 w 378"/>
                <a:gd name="T13" fmla="*/ 0 h 182"/>
                <a:gd name="T14" fmla="*/ 0 w 378"/>
                <a:gd name="T15" fmla="*/ 0 h 182"/>
                <a:gd name="T16" fmla="*/ 0 w 378"/>
                <a:gd name="T17" fmla="*/ 0 h 182"/>
                <a:gd name="T18" fmla="*/ 0 w 378"/>
                <a:gd name="T19" fmla="*/ 0 h 182"/>
                <a:gd name="T20" fmla="*/ 0 w 378"/>
                <a:gd name="T21" fmla="*/ 0 h 182"/>
                <a:gd name="T22" fmla="*/ 0 w 378"/>
                <a:gd name="T23" fmla="*/ 0 h 182"/>
                <a:gd name="T24" fmla="*/ 0 w 378"/>
                <a:gd name="T25" fmla="*/ 0 h 182"/>
                <a:gd name="T26" fmla="*/ 0 w 378"/>
                <a:gd name="T27" fmla="*/ 0 h 182"/>
                <a:gd name="T28" fmla="*/ 0 w 378"/>
                <a:gd name="T29" fmla="*/ 0 h 182"/>
                <a:gd name="T30" fmla="*/ 0 w 378"/>
                <a:gd name="T31" fmla="*/ 0 h 182"/>
                <a:gd name="T32" fmla="*/ 0 w 378"/>
                <a:gd name="T33" fmla="*/ 0 h 182"/>
                <a:gd name="T34" fmla="*/ 0 w 378"/>
                <a:gd name="T35" fmla="*/ 0 h 182"/>
                <a:gd name="T36" fmla="*/ 0 w 378"/>
                <a:gd name="T37" fmla="*/ 0 h 182"/>
                <a:gd name="T38" fmla="*/ 0 w 378"/>
                <a:gd name="T39" fmla="*/ 0 h 182"/>
                <a:gd name="T40" fmla="*/ 0 w 378"/>
                <a:gd name="T41" fmla="*/ 0 h 1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8"/>
                <a:gd name="T64" fmla="*/ 0 h 182"/>
                <a:gd name="T65" fmla="*/ 378 w 378"/>
                <a:gd name="T66" fmla="*/ 182 h 1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8" h="182">
                  <a:moveTo>
                    <a:pt x="21" y="0"/>
                  </a:moveTo>
                  <a:lnTo>
                    <a:pt x="354" y="19"/>
                  </a:lnTo>
                  <a:lnTo>
                    <a:pt x="362" y="21"/>
                  </a:lnTo>
                  <a:lnTo>
                    <a:pt x="369" y="25"/>
                  </a:lnTo>
                  <a:lnTo>
                    <a:pt x="373" y="31"/>
                  </a:lnTo>
                  <a:lnTo>
                    <a:pt x="375" y="39"/>
                  </a:lnTo>
                  <a:lnTo>
                    <a:pt x="378" y="163"/>
                  </a:lnTo>
                  <a:lnTo>
                    <a:pt x="377" y="171"/>
                  </a:lnTo>
                  <a:lnTo>
                    <a:pt x="372" y="177"/>
                  </a:lnTo>
                  <a:lnTo>
                    <a:pt x="366" y="181"/>
                  </a:lnTo>
                  <a:lnTo>
                    <a:pt x="358" y="182"/>
                  </a:lnTo>
                  <a:lnTo>
                    <a:pt x="25" y="163"/>
                  </a:lnTo>
                  <a:lnTo>
                    <a:pt x="17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3"/>
                  </a:lnTo>
                  <a:lnTo>
                    <a:pt x="0" y="19"/>
                  </a:lnTo>
                  <a:lnTo>
                    <a:pt x="2" y="10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57" name="Freeform 114"/>
            <p:cNvSpPr>
              <a:spLocks/>
            </p:cNvSpPr>
            <p:nvPr/>
          </p:nvSpPr>
          <p:spPr bwMode="auto">
            <a:xfrm>
              <a:off x="3684" y="2357"/>
              <a:ext cx="38" cy="15"/>
            </a:xfrm>
            <a:custGeom>
              <a:avLst/>
              <a:gdLst>
                <a:gd name="T0" fmla="*/ 0 w 377"/>
                <a:gd name="T1" fmla="*/ 0 h 181"/>
                <a:gd name="T2" fmla="*/ 0 w 377"/>
                <a:gd name="T3" fmla="*/ 0 h 181"/>
                <a:gd name="T4" fmla="*/ 0 w 377"/>
                <a:gd name="T5" fmla="*/ 0 h 181"/>
                <a:gd name="T6" fmla="*/ 0 w 377"/>
                <a:gd name="T7" fmla="*/ 0 h 181"/>
                <a:gd name="T8" fmla="*/ 0 w 377"/>
                <a:gd name="T9" fmla="*/ 0 h 181"/>
                <a:gd name="T10" fmla="*/ 0 w 377"/>
                <a:gd name="T11" fmla="*/ 0 h 181"/>
                <a:gd name="T12" fmla="*/ 0 w 377"/>
                <a:gd name="T13" fmla="*/ 0 h 181"/>
                <a:gd name="T14" fmla="*/ 0 w 377"/>
                <a:gd name="T15" fmla="*/ 0 h 181"/>
                <a:gd name="T16" fmla="*/ 0 w 377"/>
                <a:gd name="T17" fmla="*/ 0 h 181"/>
                <a:gd name="T18" fmla="*/ 0 w 377"/>
                <a:gd name="T19" fmla="*/ 0 h 181"/>
                <a:gd name="T20" fmla="*/ 0 w 377"/>
                <a:gd name="T21" fmla="*/ 0 h 181"/>
                <a:gd name="T22" fmla="*/ 0 w 377"/>
                <a:gd name="T23" fmla="*/ 0 h 181"/>
                <a:gd name="T24" fmla="*/ 0 w 377"/>
                <a:gd name="T25" fmla="*/ 0 h 181"/>
                <a:gd name="T26" fmla="*/ 0 w 377"/>
                <a:gd name="T27" fmla="*/ 0 h 181"/>
                <a:gd name="T28" fmla="*/ 0 w 377"/>
                <a:gd name="T29" fmla="*/ 0 h 181"/>
                <a:gd name="T30" fmla="*/ 0 w 377"/>
                <a:gd name="T31" fmla="*/ 0 h 181"/>
                <a:gd name="T32" fmla="*/ 0 w 377"/>
                <a:gd name="T33" fmla="*/ 0 h 181"/>
                <a:gd name="T34" fmla="*/ 0 w 377"/>
                <a:gd name="T35" fmla="*/ 0 h 181"/>
                <a:gd name="T36" fmla="*/ 0 w 377"/>
                <a:gd name="T37" fmla="*/ 0 h 181"/>
                <a:gd name="T38" fmla="*/ 0 w 377"/>
                <a:gd name="T39" fmla="*/ 0 h 181"/>
                <a:gd name="T40" fmla="*/ 0 w 377"/>
                <a:gd name="T41" fmla="*/ 0 h 181"/>
                <a:gd name="T42" fmla="*/ 0 w 377"/>
                <a:gd name="T43" fmla="*/ 0 h 181"/>
                <a:gd name="T44" fmla="*/ 0 w 377"/>
                <a:gd name="T45" fmla="*/ 0 h 181"/>
                <a:gd name="T46" fmla="*/ 0 w 377"/>
                <a:gd name="T47" fmla="*/ 0 h 181"/>
                <a:gd name="T48" fmla="*/ 0 w 377"/>
                <a:gd name="T49" fmla="*/ 0 h 181"/>
                <a:gd name="T50" fmla="*/ 0 w 377"/>
                <a:gd name="T51" fmla="*/ 0 h 181"/>
                <a:gd name="T52" fmla="*/ 0 w 377"/>
                <a:gd name="T53" fmla="*/ 0 h 181"/>
                <a:gd name="T54" fmla="*/ 0 w 377"/>
                <a:gd name="T55" fmla="*/ 0 h 181"/>
                <a:gd name="T56" fmla="*/ 0 w 377"/>
                <a:gd name="T57" fmla="*/ 0 h 181"/>
                <a:gd name="T58" fmla="*/ 0 w 377"/>
                <a:gd name="T59" fmla="*/ 0 h 18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81"/>
                <a:gd name="T92" fmla="*/ 377 w 377"/>
                <a:gd name="T93" fmla="*/ 181 h 18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81">
                  <a:moveTo>
                    <a:pt x="355" y="181"/>
                  </a:moveTo>
                  <a:lnTo>
                    <a:pt x="363" y="180"/>
                  </a:lnTo>
                  <a:lnTo>
                    <a:pt x="370" y="177"/>
                  </a:lnTo>
                  <a:lnTo>
                    <a:pt x="375" y="170"/>
                  </a:lnTo>
                  <a:lnTo>
                    <a:pt x="377" y="161"/>
                  </a:lnTo>
                  <a:lnTo>
                    <a:pt x="372" y="37"/>
                  </a:lnTo>
                  <a:lnTo>
                    <a:pt x="370" y="30"/>
                  </a:lnTo>
                  <a:lnTo>
                    <a:pt x="366" y="23"/>
                  </a:lnTo>
                  <a:lnTo>
                    <a:pt x="360" y="19"/>
                  </a:lnTo>
                  <a:lnTo>
                    <a:pt x="352" y="17"/>
                  </a:lnTo>
                  <a:lnTo>
                    <a:pt x="190" y="7"/>
                  </a:lnTo>
                  <a:lnTo>
                    <a:pt x="71" y="0"/>
                  </a:lnTo>
                  <a:lnTo>
                    <a:pt x="56" y="1"/>
                  </a:lnTo>
                  <a:lnTo>
                    <a:pt x="41" y="4"/>
                  </a:lnTo>
                  <a:lnTo>
                    <a:pt x="29" y="10"/>
                  </a:lnTo>
                  <a:lnTo>
                    <a:pt x="19" y="17"/>
                  </a:lnTo>
                  <a:lnTo>
                    <a:pt x="10" y="28"/>
                  </a:lnTo>
                  <a:lnTo>
                    <a:pt x="4" y="40"/>
                  </a:lnTo>
                  <a:lnTo>
                    <a:pt x="1" y="52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2" y="103"/>
                  </a:lnTo>
                  <a:lnTo>
                    <a:pt x="6" y="117"/>
                  </a:lnTo>
                  <a:lnTo>
                    <a:pt x="13" y="129"/>
                  </a:lnTo>
                  <a:lnTo>
                    <a:pt x="22" y="140"/>
                  </a:lnTo>
                  <a:lnTo>
                    <a:pt x="33" y="150"/>
                  </a:lnTo>
                  <a:lnTo>
                    <a:pt x="47" y="156"/>
                  </a:lnTo>
                  <a:lnTo>
                    <a:pt x="60" y="161"/>
                  </a:lnTo>
                  <a:lnTo>
                    <a:pt x="75" y="163"/>
                  </a:lnTo>
                  <a:lnTo>
                    <a:pt x="355" y="181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58" name="Freeform 115"/>
            <p:cNvSpPr>
              <a:spLocks/>
            </p:cNvSpPr>
            <p:nvPr/>
          </p:nvSpPr>
          <p:spPr bwMode="auto">
            <a:xfrm>
              <a:off x="3771" y="2361"/>
              <a:ext cx="37" cy="15"/>
            </a:xfrm>
            <a:custGeom>
              <a:avLst/>
              <a:gdLst>
                <a:gd name="T0" fmla="*/ 0 w 376"/>
                <a:gd name="T1" fmla="*/ 0 h 178"/>
                <a:gd name="T2" fmla="*/ 0 w 376"/>
                <a:gd name="T3" fmla="*/ 0 h 178"/>
                <a:gd name="T4" fmla="*/ 0 w 376"/>
                <a:gd name="T5" fmla="*/ 0 h 178"/>
                <a:gd name="T6" fmla="*/ 0 w 376"/>
                <a:gd name="T7" fmla="*/ 0 h 178"/>
                <a:gd name="T8" fmla="*/ 0 w 376"/>
                <a:gd name="T9" fmla="*/ 0 h 178"/>
                <a:gd name="T10" fmla="*/ 0 w 376"/>
                <a:gd name="T11" fmla="*/ 0 h 178"/>
                <a:gd name="T12" fmla="*/ 0 w 376"/>
                <a:gd name="T13" fmla="*/ 0 h 178"/>
                <a:gd name="T14" fmla="*/ 0 w 376"/>
                <a:gd name="T15" fmla="*/ 0 h 178"/>
                <a:gd name="T16" fmla="*/ 0 w 376"/>
                <a:gd name="T17" fmla="*/ 0 h 178"/>
                <a:gd name="T18" fmla="*/ 0 w 376"/>
                <a:gd name="T19" fmla="*/ 0 h 178"/>
                <a:gd name="T20" fmla="*/ 0 w 376"/>
                <a:gd name="T21" fmla="*/ 0 h 178"/>
                <a:gd name="T22" fmla="*/ 0 w 376"/>
                <a:gd name="T23" fmla="*/ 0 h 178"/>
                <a:gd name="T24" fmla="*/ 0 w 376"/>
                <a:gd name="T25" fmla="*/ 0 h 178"/>
                <a:gd name="T26" fmla="*/ 0 w 376"/>
                <a:gd name="T27" fmla="*/ 0 h 178"/>
                <a:gd name="T28" fmla="*/ 0 w 376"/>
                <a:gd name="T29" fmla="*/ 0 h 178"/>
                <a:gd name="T30" fmla="*/ 0 w 376"/>
                <a:gd name="T31" fmla="*/ 0 h 178"/>
                <a:gd name="T32" fmla="*/ 0 w 376"/>
                <a:gd name="T33" fmla="*/ 0 h 178"/>
                <a:gd name="T34" fmla="*/ 0 w 376"/>
                <a:gd name="T35" fmla="*/ 0 h 178"/>
                <a:gd name="T36" fmla="*/ 0 w 376"/>
                <a:gd name="T37" fmla="*/ 0 h 178"/>
                <a:gd name="T38" fmla="*/ 0 w 376"/>
                <a:gd name="T39" fmla="*/ 0 h 178"/>
                <a:gd name="T40" fmla="*/ 0 w 376"/>
                <a:gd name="T41" fmla="*/ 0 h 178"/>
                <a:gd name="T42" fmla="*/ 0 w 376"/>
                <a:gd name="T43" fmla="*/ 0 h 178"/>
                <a:gd name="T44" fmla="*/ 0 w 376"/>
                <a:gd name="T45" fmla="*/ 0 h 178"/>
                <a:gd name="T46" fmla="*/ 0 w 376"/>
                <a:gd name="T47" fmla="*/ 0 h 178"/>
                <a:gd name="T48" fmla="*/ 0 w 376"/>
                <a:gd name="T49" fmla="*/ 0 h 178"/>
                <a:gd name="T50" fmla="*/ 0 w 376"/>
                <a:gd name="T51" fmla="*/ 0 h 178"/>
                <a:gd name="T52" fmla="*/ 0 w 376"/>
                <a:gd name="T53" fmla="*/ 0 h 178"/>
                <a:gd name="T54" fmla="*/ 0 w 376"/>
                <a:gd name="T55" fmla="*/ 0 h 178"/>
                <a:gd name="T56" fmla="*/ 0 w 376"/>
                <a:gd name="T57" fmla="*/ 0 h 178"/>
                <a:gd name="T58" fmla="*/ 0 w 376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8"/>
                <a:gd name="T92" fmla="*/ 376 w 376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8">
                  <a:moveTo>
                    <a:pt x="24" y="161"/>
                  </a:moveTo>
                  <a:lnTo>
                    <a:pt x="16" y="160"/>
                  </a:lnTo>
                  <a:lnTo>
                    <a:pt x="9" y="156"/>
                  </a:lnTo>
                  <a:lnTo>
                    <a:pt x="5" y="150"/>
                  </a:lnTo>
                  <a:lnTo>
                    <a:pt x="3" y="141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5" y="3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182" y="7"/>
                  </a:lnTo>
                  <a:lnTo>
                    <a:pt x="301" y="15"/>
                  </a:lnTo>
                  <a:lnTo>
                    <a:pt x="316" y="17"/>
                  </a:lnTo>
                  <a:lnTo>
                    <a:pt x="330" y="22"/>
                  </a:lnTo>
                  <a:lnTo>
                    <a:pt x="342" y="28"/>
                  </a:lnTo>
                  <a:lnTo>
                    <a:pt x="353" y="37"/>
                  </a:lnTo>
                  <a:lnTo>
                    <a:pt x="363" y="49"/>
                  </a:lnTo>
                  <a:lnTo>
                    <a:pt x="369" y="61"/>
                  </a:lnTo>
                  <a:lnTo>
                    <a:pt x="374" y="75"/>
                  </a:lnTo>
                  <a:lnTo>
                    <a:pt x="376" y="89"/>
                  </a:lnTo>
                  <a:lnTo>
                    <a:pt x="376" y="111"/>
                  </a:lnTo>
                  <a:lnTo>
                    <a:pt x="375" y="124"/>
                  </a:lnTo>
                  <a:lnTo>
                    <a:pt x="371" y="138"/>
                  </a:lnTo>
                  <a:lnTo>
                    <a:pt x="364" y="149"/>
                  </a:lnTo>
                  <a:lnTo>
                    <a:pt x="355" y="160"/>
                  </a:lnTo>
                  <a:lnTo>
                    <a:pt x="344" y="168"/>
                  </a:lnTo>
                  <a:lnTo>
                    <a:pt x="332" y="174"/>
                  </a:lnTo>
                  <a:lnTo>
                    <a:pt x="319" y="177"/>
                  </a:lnTo>
                  <a:lnTo>
                    <a:pt x="304" y="178"/>
                  </a:lnTo>
                  <a:lnTo>
                    <a:pt x="24" y="161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59" name="Freeform 116"/>
            <p:cNvSpPr>
              <a:spLocks/>
            </p:cNvSpPr>
            <p:nvPr/>
          </p:nvSpPr>
          <p:spPr bwMode="auto">
            <a:xfrm>
              <a:off x="3727" y="2359"/>
              <a:ext cx="38" cy="15"/>
            </a:xfrm>
            <a:custGeom>
              <a:avLst/>
              <a:gdLst>
                <a:gd name="T0" fmla="*/ 0 w 376"/>
                <a:gd name="T1" fmla="*/ 0 h 182"/>
                <a:gd name="T2" fmla="*/ 0 w 376"/>
                <a:gd name="T3" fmla="*/ 0 h 182"/>
                <a:gd name="T4" fmla="*/ 0 w 376"/>
                <a:gd name="T5" fmla="*/ 0 h 182"/>
                <a:gd name="T6" fmla="*/ 0 w 376"/>
                <a:gd name="T7" fmla="*/ 0 h 182"/>
                <a:gd name="T8" fmla="*/ 0 w 376"/>
                <a:gd name="T9" fmla="*/ 0 h 182"/>
                <a:gd name="T10" fmla="*/ 0 w 376"/>
                <a:gd name="T11" fmla="*/ 0 h 182"/>
                <a:gd name="T12" fmla="*/ 0 w 376"/>
                <a:gd name="T13" fmla="*/ 0 h 182"/>
                <a:gd name="T14" fmla="*/ 0 w 376"/>
                <a:gd name="T15" fmla="*/ 0 h 182"/>
                <a:gd name="T16" fmla="*/ 0 w 376"/>
                <a:gd name="T17" fmla="*/ 0 h 182"/>
                <a:gd name="T18" fmla="*/ 0 w 376"/>
                <a:gd name="T19" fmla="*/ 0 h 182"/>
                <a:gd name="T20" fmla="*/ 0 w 376"/>
                <a:gd name="T21" fmla="*/ 0 h 182"/>
                <a:gd name="T22" fmla="*/ 0 w 376"/>
                <a:gd name="T23" fmla="*/ 0 h 182"/>
                <a:gd name="T24" fmla="*/ 0 w 376"/>
                <a:gd name="T25" fmla="*/ 0 h 182"/>
                <a:gd name="T26" fmla="*/ 0 w 376"/>
                <a:gd name="T27" fmla="*/ 0 h 182"/>
                <a:gd name="T28" fmla="*/ 0 w 376"/>
                <a:gd name="T29" fmla="*/ 0 h 182"/>
                <a:gd name="T30" fmla="*/ 0 w 376"/>
                <a:gd name="T31" fmla="*/ 0 h 182"/>
                <a:gd name="T32" fmla="*/ 0 w 376"/>
                <a:gd name="T33" fmla="*/ 0 h 182"/>
                <a:gd name="T34" fmla="*/ 0 w 376"/>
                <a:gd name="T35" fmla="*/ 0 h 182"/>
                <a:gd name="T36" fmla="*/ 0 w 376"/>
                <a:gd name="T37" fmla="*/ 0 h 182"/>
                <a:gd name="T38" fmla="*/ 0 w 376"/>
                <a:gd name="T39" fmla="*/ 0 h 182"/>
                <a:gd name="T40" fmla="*/ 0 w 376"/>
                <a:gd name="T41" fmla="*/ 0 h 1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6"/>
                <a:gd name="T64" fmla="*/ 0 h 182"/>
                <a:gd name="T65" fmla="*/ 376 w 376"/>
                <a:gd name="T66" fmla="*/ 182 h 1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6" h="182">
                  <a:moveTo>
                    <a:pt x="20" y="0"/>
                  </a:moveTo>
                  <a:lnTo>
                    <a:pt x="353" y="19"/>
                  </a:lnTo>
                  <a:lnTo>
                    <a:pt x="361" y="21"/>
                  </a:lnTo>
                  <a:lnTo>
                    <a:pt x="368" y="25"/>
                  </a:lnTo>
                  <a:lnTo>
                    <a:pt x="372" y="31"/>
                  </a:lnTo>
                  <a:lnTo>
                    <a:pt x="374" y="40"/>
                  </a:lnTo>
                  <a:lnTo>
                    <a:pt x="376" y="164"/>
                  </a:lnTo>
                  <a:lnTo>
                    <a:pt x="375" y="171"/>
                  </a:lnTo>
                  <a:lnTo>
                    <a:pt x="371" y="177"/>
                  </a:lnTo>
                  <a:lnTo>
                    <a:pt x="365" y="181"/>
                  </a:lnTo>
                  <a:lnTo>
                    <a:pt x="358" y="182"/>
                  </a:lnTo>
                  <a:lnTo>
                    <a:pt x="24" y="164"/>
                  </a:lnTo>
                  <a:lnTo>
                    <a:pt x="16" y="162"/>
                  </a:lnTo>
                  <a:lnTo>
                    <a:pt x="9" y="157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60" name="Freeform 117"/>
            <p:cNvSpPr>
              <a:spLocks/>
            </p:cNvSpPr>
            <p:nvPr/>
          </p:nvSpPr>
          <p:spPr bwMode="auto">
            <a:xfrm>
              <a:off x="3678" y="2329"/>
              <a:ext cx="132" cy="24"/>
            </a:xfrm>
            <a:custGeom>
              <a:avLst/>
              <a:gdLst>
                <a:gd name="T0" fmla="*/ 0 w 1317"/>
                <a:gd name="T1" fmla="*/ 0 h 287"/>
                <a:gd name="T2" fmla="*/ 0 w 1317"/>
                <a:gd name="T3" fmla="*/ 0 h 287"/>
                <a:gd name="T4" fmla="*/ 0 w 1317"/>
                <a:gd name="T5" fmla="*/ 0 h 287"/>
                <a:gd name="T6" fmla="*/ 0 w 1317"/>
                <a:gd name="T7" fmla="*/ 0 h 287"/>
                <a:gd name="T8" fmla="*/ 0 w 1317"/>
                <a:gd name="T9" fmla="*/ 0 h 287"/>
                <a:gd name="T10" fmla="*/ 0 w 1317"/>
                <a:gd name="T11" fmla="*/ 0 h 287"/>
                <a:gd name="T12" fmla="*/ 0 w 1317"/>
                <a:gd name="T13" fmla="*/ 0 h 287"/>
                <a:gd name="T14" fmla="*/ 0 w 1317"/>
                <a:gd name="T15" fmla="*/ 0 h 287"/>
                <a:gd name="T16" fmla="*/ 0 w 1317"/>
                <a:gd name="T17" fmla="*/ 0 h 287"/>
                <a:gd name="T18" fmla="*/ 0 w 1317"/>
                <a:gd name="T19" fmla="*/ 0 h 287"/>
                <a:gd name="T20" fmla="*/ 0 w 1317"/>
                <a:gd name="T21" fmla="*/ 0 h 287"/>
                <a:gd name="T22" fmla="*/ 0 w 1317"/>
                <a:gd name="T23" fmla="*/ 0 h 287"/>
                <a:gd name="T24" fmla="*/ 0 w 1317"/>
                <a:gd name="T25" fmla="*/ 0 h 287"/>
                <a:gd name="T26" fmla="*/ 0 w 1317"/>
                <a:gd name="T27" fmla="*/ 0 h 287"/>
                <a:gd name="T28" fmla="*/ 0 w 1317"/>
                <a:gd name="T29" fmla="*/ 0 h 287"/>
                <a:gd name="T30" fmla="*/ 0 w 1317"/>
                <a:gd name="T31" fmla="*/ 0 h 287"/>
                <a:gd name="T32" fmla="*/ 0 w 1317"/>
                <a:gd name="T33" fmla="*/ 0 h 287"/>
                <a:gd name="T34" fmla="*/ 0 w 1317"/>
                <a:gd name="T35" fmla="*/ 0 h 287"/>
                <a:gd name="T36" fmla="*/ 0 w 1317"/>
                <a:gd name="T37" fmla="*/ 0 h 287"/>
                <a:gd name="T38" fmla="*/ 0 w 1317"/>
                <a:gd name="T39" fmla="*/ 0 h 287"/>
                <a:gd name="T40" fmla="*/ 0 w 1317"/>
                <a:gd name="T41" fmla="*/ 0 h 287"/>
                <a:gd name="T42" fmla="*/ 0 w 1317"/>
                <a:gd name="T43" fmla="*/ 0 h 287"/>
                <a:gd name="T44" fmla="*/ 0 w 1317"/>
                <a:gd name="T45" fmla="*/ 0 h 287"/>
                <a:gd name="T46" fmla="*/ 0 w 1317"/>
                <a:gd name="T47" fmla="*/ 0 h 287"/>
                <a:gd name="T48" fmla="*/ 0 w 1317"/>
                <a:gd name="T49" fmla="*/ 0 h 287"/>
                <a:gd name="T50" fmla="*/ 0 w 1317"/>
                <a:gd name="T51" fmla="*/ 0 h 287"/>
                <a:gd name="T52" fmla="*/ 0 w 1317"/>
                <a:gd name="T53" fmla="*/ 0 h 287"/>
                <a:gd name="T54" fmla="*/ 0 w 1317"/>
                <a:gd name="T55" fmla="*/ 0 h 287"/>
                <a:gd name="T56" fmla="*/ 0 w 1317"/>
                <a:gd name="T57" fmla="*/ 0 h 287"/>
                <a:gd name="T58" fmla="*/ 0 w 1317"/>
                <a:gd name="T59" fmla="*/ 0 h 287"/>
                <a:gd name="T60" fmla="*/ 0 w 1317"/>
                <a:gd name="T61" fmla="*/ 0 h 287"/>
                <a:gd name="T62" fmla="*/ 0 w 1317"/>
                <a:gd name="T63" fmla="*/ 0 h 287"/>
                <a:gd name="T64" fmla="*/ 0 w 1317"/>
                <a:gd name="T65" fmla="*/ 0 h 287"/>
                <a:gd name="T66" fmla="*/ 0 w 1317"/>
                <a:gd name="T67" fmla="*/ 0 h 287"/>
                <a:gd name="T68" fmla="*/ 0 w 1317"/>
                <a:gd name="T69" fmla="*/ 0 h 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7"/>
                <a:gd name="T106" fmla="*/ 0 h 287"/>
                <a:gd name="T107" fmla="*/ 1317 w 1317"/>
                <a:gd name="T108" fmla="*/ 287 h 2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7" h="287">
                  <a:moveTo>
                    <a:pt x="114" y="0"/>
                  </a:moveTo>
                  <a:lnTo>
                    <a:pt x="1198" y="59"/>
                  </a:lnTo>
                  <a:lnTo>
                    <a:pt x="1226" y="63"/>
                  </a:lnTo>
                  <a:lnTo>
                    <a:pt x="1250" y="70"/>
                  </a:lnTo>
                  <a:lnTo>
                    <a:pt x="1270" y="83"/>
                  </a:lnTo>
                  <a:lnTo>
                    <a:pt x="1287" y="98"/>
                  </a:lnTo>
                  <a:lnTo>
                    <a:pt x="1300" y="116"/>
                  </a:lnTo>
                  <a:lnTo>
                    <a:pt x="1310" y="136"/>
                  </a:lnTo>
                  <a:lnTo>
                    <a:pt x="1315" y="156"/>
                  </a:lnTo>
                  <a:lnTo>
                    <a:pt x="1317" y="178"/>
                  </a:lnTo>
                  <a:lnTo>
                    <a:pt x="1316" y="200"/>
                  </a:lnTo>
                  <a:lnTo>
                    <a:pt x="1311" y="220"/>
                  </a:lnTo>
                  <a:lnTo>
                    <a:pt x="1303" y="239"/>
                  </a:lnTo>
                  <a:lnTo>
                    <a:pt x="1291" y="256"/>
                  </a:lnTo>
                  <a:lnTo>
                    <a:pt x="1274" y="269"/>
                  </a:lnTo>
                  <a:lnTo>
                    <a:pt x="1254" y="280"/>
                  </a:lnTo>
                  <a:lnTo>
                    <a:pt x="1231" y="286"/>
                  </a:lnTo>
                  <a:lnTo>
                    <a:pt x="1203" y="287"/>
                  </a:lnTo>
                  <a:lnTo>
                    <a:pt x="119" y="230"/>
                  </a:lnTo>
                  <a:lnTo>
                    <a:pt x="91" y="226"/>
                  </a:lnTo>
                  <a:lnTo>
                    <a:pt x="68" y="216"/>
                  </a:lnTo>
                  <a:lnTo>
                    <a:pt x="48" y="204"/>
                  </a:lnTo>
                  <a:lnTo>
                    <a:pt x="30" y="188"/>
                  </a:lnTo>
                  <a:lnTo>
                    <a:pt x="17" y="171"/>
                  </a:lnTo>
                  <a:lnTo>
                    <a:pt x="8" y="151"/>
                  </a:lnTo>
                  <a:lnTo>
                    <a:pt x="2" y="131"/>
                  </a:lnTo>
                  <a:lnTo>
                    <a:pt x="0" y="109"/>
                  </a:lnTo>
                  <a:lnTo>
                    <a:pt x="1" y="87"/>
                  </a:lnTo>
                  <a:lnTo>
                    <a:pt x="6" y="67"/>
                  </a:lnTo>
                  <a:lnTo>
                    <a:pt x="15" y="48"/>
                  </a:lnTo>
                  <a:lnTo>
                    <a:pt x="27" y="31"/>
                  </a:lnTo>
                  <a:lnTo>
                    <a:pt x="44" y="18"/>
                  </a:lnTo>
                  <a:lnTo>
                    <a:pt x="63" y="7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61" name="Freeform 118"/>
            <p:cNvSpPr>
              <a:spLocks/>
            </p:cNvSpPr>
            <p:nvPr/>
          </p:nvSpPr>
          <p:spPr bwMode="auto">
            <a:xfrm>
              <a:off x="3678" y="2329"/>
              <a:ext cx="132" cy="23"/>
            </a:xfrm>
            <a:custGeom>
              <a:avLst/>
              <a:gdLst>
                <a:gd name="T0" fmla="*/ 0 w 1320"/>
                <a:gd name="T1" fmla="*/ 0 h 287"/>
                <a:gd name="T2" fmla="*/ 0 w 1320"/>
                <a:gd name="T3" fmla="*/ 0 h 287"/>
                <a:gd name="T4" fmla="*/ 0 w 1320"/>
                <a:gd name="T5" fmla="*/ 0 h 287"/>
                <a:gd name="T6" fmla="*/ 0 w 1320"/>
                <a:gd name="T7" fmla="*/ 0 h 287"/>
                <a:gd name="T8" fmla="*/ 0 w 1320"/>
                <a:gd name="T9" fmla="*/ 0 h 287"/>
                <a:gd name="T10" fmla="*/ 0 w 1320"/>
                <a:gd name="T11" fmla="*/ 0 h 287"/>
                <a:gd name="T12" fmla="*/ 0 w 1320"/>
                <a:gd name="T13" fmla="*/ 0 h 287"/>
                <a:gd name="T14" fmla="*/ 0 w 1320"/>
                <a:gd name="T15" fmla="*/ 0 h 287"/>
                <a:gd name="T16" fmla="*/ 0 w 1320"/>
                <a:gd name="T17" fmla="*/ 0 h 287"/>
                <a:gd name="T18" fmla="*/ 0 w 1320"/>
                <a:gd name="T19" fmla="*/ 0 h 287"/>
                <a:gd name="T20" fmla="*/ 0 w 1320"/>
                <a:gd name="T21" fmla="*/ 0 h 287"/>
                <a:gd name="T22" fmla="*/ 0 w 1320"/>
                <a:gd name="T23" fmla="*/ 0 h 287"/>
                <a:gd name="T24" fmla="*/ 0 w 1320"/>
                <a:gd name="T25" fmla="*/ 0 h 287"/>
                <a:gd name="T26" fmla="*/ 0 w 1320"/>
                <a:gd name="T27" fmla="*/ 0 h 287"/>
                <a:gd name="T28" fmla="*/ 0 w 1320"/>
                <a:gd name="T29" fmla="*/ 0 h 287"/>
                <a:gd name="T30" fmla="*/ 0 w 1320"/>
                <a:gd name="T31" fmla="*/ 0 h 287"/>
                <a:gd name="T32" fmla="*/ 0 w 1320"/>
                <a:gd name="T33" fmla="*/ 0 h 287"/>
                <a:gd name="T34" fmla="*/ 0 w 1320"/>
                <a:gd name="T35" fmla="*/ 0 h 287"/>
                <a:gd name="T36" fmla="*/ 0 w 1320"/>
                <a:gd name="T37" fmla="*/ 0 h 287"/>
                <a:gd name="T38" fmla="*/ 0 w 1320"/>
                <a:gd name="T39" fmla="*/ 0 h 287"/>
                <a:gd name="T40" fmla="*/ 0 w 1320"/>
                <a:gd name="T41" fmla="*/ 0 h 287"/>
                <a:gd name="T42" fmla="*/ 0 w 1320"/>
                <a:gd name="T43" fmla="*/ 0 h 287"/>
                <a:gd name="T44" fmla="*/ 0 w 1320"/>
                <a:gd name="T45" fmla="*/ 0 h 287"/>
                <a:gd name="T46" fmla="*/ 0 w 1320"/>
                <a:gd name="T47" fmla="*/ 0 h 287"/>
                <a:gd name="T48" fmla="*/ 0 w 1320"/>
                <a:gd name="T49" fmla="*/ 0 h 287"/>
                <a:gd name="T50" fmla="*/ 0 w 1320"/>
                <a:gd name="T51" fmla="*/ 0 h 287"/>
                <a:gd name="T52" fmla="*/ 0 w 1320"/>
                <a:gd name="T53" fmla="*/ 0 h 287"/>
                <a:gd name="T54" fmla="*/ 0 w 1320"/>
                <a:gd name="T55" fmla="*/ 0 h 287"/>
                <a:gd name="T56" fmla="*/ 0 w 1320"/>
                <a:gd name="T57" fmla="*/ 0 h 287"/>
                <a:gd name="T58" fmla="*/ 0 w 1320"/>
                <a:gd name="T59" fmla="*/ 0 h 287"/>
                <a:gd name="T60" fmla="*/ 0 w 1320"/>
                <a:gd name="T61" fmla="*/ 0 h 287"/>
                <a:gd name="T62" fmla="*/ 0 w 1320"/>
                <a:gd name="T63" fmla="*/ 0 h 287"/>
                <a:gd name="T64" fmla="*/ 0 w 1320"/>
                <a:gd name="T65" fmla="*/ 0 h 287"/>
                <a:gd name="T66" fmla="*/ 0 w 1320"/>
                <a:gd name="T67" fmla="*/ 0 h 287"/>
                <a:gd name="T68" fmla="*/ 0 w 1320"/>
                <a:gd name="T69" fmla="*/ 0 h 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20"/>
                <a:gd name="T106" fmla="*/ 0 h 287"/>
                <a:gd name="T107" fmla="*/ 1320 w 1320"/>
                <a:gd name="T108" fmla="*/ 287 h 2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20" h="287">
                  <a:moveTo>
                    <a:pt x="115" y="0"/>
                  </a:moveTo>
                  <a:lnTo>
                    <a:pt x="1198" y="57"/>
                  </a:lnTo>
                  <a:lnTo>
                    <a:pt x="1226" y="61"/>
                  </a:lnTo>
                  <a:lnTo>
                    <a:pt x="1250" y="70"/>
                  </a:lnTo>
                  <a:lnTo>
                    <a:pt x="1270" y="83"/>
                  </a:lnTo>
                  <a:lnTo>
                    <a:pt x="1288" y="98"/>
                  </a:lnTo>
                  <a:lnTo>
                    <a:pt x="1301" y="116"/>
                  </a:lnTo>
                  <a:lnTo>
                    <a:pt x="1311" y="135"/>
                  </a:lnTo>
                  <a:lnTo>
                    <a:pt x="1317" y="156"/>
                  </a:lnTo>
                  <a:lnTo>
                    <a:pt x="1320" y="178"/>
                  </a:lnTo>
                  <a:lnTo>
                    <a:pt x="1318" y="199"/>
                  </a:lnTo>
                  <a:lnTo>
                    <a:pt x="1313" y="219"/>
                  </a:lnTo>
                  <a:lnTo>
                    <a:pt x="1304" y="238"/>
                  </a:lnTo>
                  <a:lnTo>
                    <a:pt x="1292" y="254"/>
                  </a:lnTo>
                  <a:lnTo>
                    <a:pt x="1275" y="268"/>
                  </a:lnTo>
                  <a:lnTo>
                    <a:pt x="1255" y="278"/>
                  </a:lnTo>
                  <a:lnTo>
                    <a:pt x="1232" y="285"/>
                  </a:lnTo>
                  <a:lnTo>
                    <a:pt x="1203" y="287"/>
                  </a:lnTo>
                  <a:lnTo>
                    <a:pt x="119" y="228"/>
                  </a:lnTo>
                  <a:lnTo>
                    <a:pt x="91" y="223"/>
                  </a:lnTo>
                  <a:lnTo>
                    <a:pt x="68" y="214"/>
                  </a:lnTo>
                  <a:lnTo>
                    <a:pt x="48" y="202"/>
                  </a:lnTo>
                  <a:lnTo>
                    <a:pt x="30" y="186"/>
                  </a:lnTo>
                  <a:lnTo>
                    <a:pt x="17" y="169"/>
                  </a:lnTo>
                  <a:lnTo>
                    <a:pt x="8" y="149"/>
                  </a:lnTo>
                  <a:lnTo>
                    <a:pt x="2" y="128"/>
                  </a:lnTo>
                  <a:lnTo>
                    <a:pt x="0" y="106"/>
                  </a:lnTo>
                  <a:lnTo>
                    <a:pt x="1" y="86"/>
                  </a:lnTo>
                  <a:lnTo>
                    <a:pt x="6" y="66"/>
                  </a:lnTo>
                  <a:lnTo>
                    <a:pt x="15" y="47"/>
                  </a:lnTo>
                  <a:lnTo>
                    <a:pt x="27" y="31"/>
                  </a:lnTo>
                  <a:lnTo>
                    <a:pt x="44" y="16"/>
                  </a:lnTo>
                  <a:lnTo>
                    <a:pt x="64" y="7"/>
                  </a:lnTo>
                  <a:lnTo>
                    <a:pt x="87" y="1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62" name="Freeform 119"/>
            <p:cNvSpPr>
              <a:spLocks/>
            </p:cNvSpPr>
            <p:nvPr/>
          </p:nvSpPr>
          <p:spPr bwMode="auto">
            <a:xfrm>
              <a:off x="3679" y="2329"/>
              <a:ext cx="130" cy="23"/>
            </a:xfrm>
            <a:custGeom>
              <a:avLst/>
              <a:gdLst>
                <a:gd name="T0" fmla="*/ 0 w 1308"/>
                <a:gd name="T1" fmla="*/ 0 h 278"/>
                <a:gd name="T2" fmla="*/ 0 w 1308"/>
                <a:gd name="T3" fmla="*/ 0 h 278"/>
                <a:gd name="T4" fmla="*/ 0 w 1308"/>
                <a:gd name="T5" fmla="*/ 0 h 278"/>
                <a:gd name="T6" fmla="*/ 0 w 1308"/>
                <a:gd name="T7" fmla="*/ 0 h 278"/>
                <a:gd name="T8" fmla="*/ 0 w 1308"/>
                <a:gd name="T9" fmla="*/ 0 h 278"/>
                <a:gd name="T10" fmla="*/ 0 w 1308"/>
                <a:gd name="T11" fmla="*/ 0 h 278"/>
                <a:gd name="T12" fmla="*/ 0 w 1308"/>
                <a:gd name="T13" fmla="*/ 0 h 278"/>
                <a:gd name="T14" fmla="*/ 0 w 1308"/>
                <a:gd name="T15" fmla="*/ 0 h 278"/>
                <a:gd name="T16" fmla="*/ 0 w 1308"/>
                <a:gd name="T17" fmla="*/ 0 h 278"/>
                <a:gd name="T18" fmla="*/ 0 w 1308"/>
                <a:gd name="T19" fmla="*/ 0 h 278"/>
                <a:gd name="T20" fmla="*/ 0 w 1308"/>
                <a:gd name="T21" fmla="*/ 0 h 278"/>
                <a:gd name="T22" fmla="*/ 0 w 1308"/>
                <a:gd name="T23" fmla="*/ 0 h 278"/>
                <a:gd name="T24" fmla="*/ 0 w 1308"/>
                <a:gd name="T25" fmla="*/ 0 h 278"/>
                <a:gd name="T26" fmla="*/ 0 w 1308"/>
                <a:gd name="T27" fmla="*/ 0 h 278"/>
                <a:gd name="T28" fmla="*/ 0 w 1308"/>
                <a:gd name="T29" fmla="*/ 0 h 278"/>
                <a:gd name="T30" fmla="*/ 0 w 1308"/>
                <a:gd name="T31" fmla="*/ 0 h 278"/>
                <a:gd name="T32" fmla="*/ 0 w 1308"/>
                <a:gd name="T33" fmla="*/ 0 h 278"/>
                <a:gd name="T34" fmla="*/ 0 w 1308"/>
                <a:gd name="T35" fmla="*/ 0 h 278"/>
                <a:gd name="T36" fmla="*/ 0 w 1308"/>
                <a:gd name="T37" fmla="*/ 0 h 278"/>
                <a:gd name="T38" fmla="*/ 0 w 1308"/>
                <a:gd name="T39" fmla="*/ 0 h 278"/>
                <a:gd name="T40" fmla="*/ 0 w 1308"/>
                <a:gd name="T41" fmla="*/ 0 h 278"/>
                <a:gd name="T42" fmla="*/ 0 w 1308"/>
                <a:gd name="T43" fmla="*/ 0 h 278"/>
                <a:gd name="T44" fmla="*/ 0 w 1308"/>
                <a:gd name="T45" fmla="*/ 0 h 278"/>
                <a:gd name="T46" fmla="*/ 0 w 1308"/>
                <a:gd name="T47" fmla="*/ 0 h 278"/>
                <a:gd name="T48" fmla="*/ 0 w 1308"/>
                <a:gd name="T49" fmla="*/ 0 h 278"/>
                <a:gd name="T50" fmla="*/ 0 w 1308"/>
                <a:gd name="T51" fmla="*/ 0 h 278"/>
                <a:gd name="T52" fmla="*/ 0 w 1308"/>
                <a:gd name="T53" fmla="*/ 0 h 278"/>
                <a:gd name="T54" fmla="*/ 0 w 1308"/>
                <a:gd name="T55" fmla="*/ 0 h 278"/>
                <a:gd name="T56" fmla="*/ 0 w 1308"/>
                <a:gd name="T57" fmla="*/ 0 h 278"/>
                <a:gd name="T58" fmla="*/ 0 w 1308"/>
                <a:gd name="T59" fmla="*/ 0 h 278"/>
                <a:gd name="T60" fmla="*/ 0 w 1308"/>
                <a:gd name="T61" fmla="*/ 0 h 278"/>
                <a:gd name="T62" fmla="*/ 0 w 1308"/>
                <a:gd name="T63" fmla="*/ 0 h 278"/>
                <a:gd name="T64" fmla="*/ 0 w 1308"/>
                <a:gd name="T65" fmla="*/ 0 h 278"/>
                <a:gd name="T66" fmla="*/ 0 w 1308"/>
                <a:gd name="T67" fmla="*/ 0 h 278"/>
                <a:gd name="T68" fmla="*/ 0 w 1308"/>
                <a:gd name="T69" fmla="*/ 0 h 278"/>
                <a:gd name="T70" fmla="*/ 0 w 1308"/>
                <a:gd name="T71" fmla="*/ 0 h 278"/>
                <a:gd name="T72" fmla="*/ 0 w 1308"/>
                <a:gd name="T73" fmla="*/ 0 h 278"/>
                <a:gd name="T74" fmla="*/ 0 w 1308"/>
                <a:gd name="T75" fmla="*/ 0 h 278"/>
                <a:gd name="T76" fmla="*/ 0 w 1308"/>
                <a:gd name="T77" fmla="*/ 0 h 278"/>
                <a:gd name="T78" fmla="*/ 0 w 1308"/>
                <a:gd name="T79" fmla="*/ 0 h 278"/>
                <a:gd name="T80" fmla="*/ 0 w 1308"/>
                <a:gd name="T81" fmla="*/ 0 h 278"/>
                <a:gd name="T82" fmla="*/ 0 w 1308"/>
                <a:gd name="T83" fmla="*/ 0 h 278"/>
                <a:gd name="T84" fmla="*/ 0 w 1308"/>
                <a:gd name="T85" fmla="*/ 0 h 278"/>
                <a:gd name="T86" fmla="*/ 0 w 1308"/>
                <a:gd name="T87" fmla="*/ 0 h 278"/>
                <a:gd name="T88" fmla="*/ 0 w 1308"/>
                <a:gd name="T89" fmla="*/ 0 h 278"/>
                <a:gd name="T90" fmla="*/ 0 w 1308"/>
                <a:gd name="T91" fmla="*/ 0 h 278"/>
                <a:gd name="T92" fmla="*/ 0 w 1308"/>
                <a:gd name="T93" fmla="*/ 0 h 278"/>
                <a:gd name="T94" fmla="*/ 0 w 1308"/>
                <a:gd name="T95" fmla="*/ 0 h 27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08"/>
                <a:gd name="T145" fmla="*/ 0 h 278"/>
                <a:gd name="T146" fmla="*/ 1308 w 1308"/>
                <a:gd name="T147" fmla="*/ 278 h 27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08" h="278">
                  <a:moveTo>
                    <a:pt x="108" y="0"/>
                  </a:moveTo>
                  <a:lnTo>
                    <a:pt x="140" y="2"/>
                  </a:lnTo>
                  <a:lnTo>
                    <a:pt x="171" y="3"/>
                  </a:lnTo>
                  <a:lnTo>
                    <a:pt x="198" y="4"/>
                  </a:lnTo>
                  <a:lnTo>
                    <a:pt x="225" y="5"/>
                  </a:lnTo>
                  <a:lnTo>
                    <a:pt x="248" y="7"/>
                  </a:lnTo>
                  <a:lnTo>
                    <a:pt x="270" y="8"/>
                  </a:lnTo>
                  <a:lnTo>
                    <a:pt x="292" y="9"/>
                  </a:lnTo>
                  <a:lnTo>
                    <a:pt x="312" y="9"/>
                  </a:lnTo>
                  <a:lnTo>
                    <a:pt x="331" y="11"/>
                  </a:lnTo>
                  <a:lnTo>
                    <a:pt x="351" y="12"/>
                  </a:lnTo>
                  <a:lnTo>
                    <a:pt x="370" y="13"/>
                  </a:lnTo>
                  <a:lnTo>
                    <a:pt x="388" y="14"/>
                  </a:lnTo>
                  <a:lnTo>
                    <a:pt x="407" y="15"/>
                  </a:lnTo>
                  <a:lnTo>
                    <a:pt x="428" y="16"/>
                  </a:lnTo>
                  <a:lnTo>
                    <a:pt x="448" y="17"/>
                  </a:lnTo>
                  <a:lnTo>
                    <a:pt x="470" y="18"/>
                  </a:lnTo>
                  <a:lnTo>
                    <a:pt x="494" y="19"/>
                  </a:lnTo>
                  <a:lnTo>
                    <a:pt x="518" y="20"/>
                  </a:lnTo>
                  <a:lnTo>
                    <a:pt x="546" y="22"/>
                  </a:lnTo>
                  <a:lnTo>
                    <a:pt x="574" y="23"/>
                  </a:lnTo>
                  <a:lnTo>
                    <a:pt x="607" y="25"/>
                  </a:lnTo>
                  <a:lnTo>
                    <a:pt x="640" y="27"/>
                  </a:lnTo>
                  <a:lnTo>
                    <a:pt x="678" y="29"/>
                  </a:lnTo>
                  <a:lnTo>
                    <a:pt x="718" y="31"/>
                  </a:lnTo>
                  <a:lnTo>
                    <a:pt x="762" y="33"/>
                  </a:lnTo>
                  <a:lnTo>
                    <a:pt x="810" y="36"/>
                  </a:lnTo>
                  <a:lnTo>
                    <a:pt x="861" y="38"/>
                  </a:lnTo>
                  <a:lnTo>
                    <a:pt x="918" y="42"/>
                  </a:lnTo>
                  <a:lnTo>
                    <a:pt x="979" y="46"/>
                  </a:lnTo>
                  <a:lnTo>
                    <a:pt x="1044" y="49"/>
                  </a:lnTo>
                  <a:lnTo>
                    <a:pt x="1115" y="53"/>
                  </a:lnTo>
                  <a:lnTo>
                    <a:pt x="1191" y="57"/>
                  </a:lnTo>
                  <a:lnTo>
                    <a:pt x="1220" y="61"/>
                  </a:lnTo>
                  <a:lnTo>
                    <a:pt x="1243" y="71"/>
                  </a:lnTo>
                  <a:lnTo>
                    <a:pt x="1263" y="83"/>
                  </a:lnTo>
                  <a:lnTo>
                    <a:pt x="1278" y="97"/>
                  </a:lnTo>
                  <a:lnTo>
                    <a:pt x="1292" y="115"/>
                  </a:lnTo>
                  <a:lnTo>
                    <a:pt x="1300" y="135"/>
                  </a:lnTo>
                  <a:lnTo>
                    <a:pt x="1306" y="154"/>
                  </a:lnTo>
                  <a:lnTo>
                    <a:pt x="1308" y="174"/>
                  </a:lnTo>
                  <a:lnTo>
                    <a:pt x="1307" y="195"/>
                  </a:lnTo>
                  <a:lnTo>
                    <a:pt x="1302" y="214"/>
                  </a:lnTo>
                  <a:lnTo>
                    <a:pt x="1294" y="232"/>
                  </a:lnTo>
                  <a:lnTo>
                    <a:pt x="1282" y="248"/>
                  </a:lnTo>
                  <a:lnTo>
                    <a:pt x="1265" y="261"/>
                  </a:lnTo>
                  <a:lnTo>
                    <a:pt x="1246" y="270"/>
                  </a:lnTo>
                  <a:lnTo>
                    <a:pt x="1223" y="277"/>
                  </a:lnTo>
                  <a:lnTo>
                    <a:pt x="1196" y="278"/>
                  </a:lnTo>
                  <a:lnTo>
                    <a:pt x="1164" y="276"/>
                  </a:lnTo>
                  <a:lnTo>
                    <a:pt x="1133" y="273"/>
                  </a:lnTo>
                  <a:lnTo>
                    <a:pt x="1106" y="271"/>
                  </a:lnTo>
                  <a:lnTo>
                    <a:pt x="1080" y="270"/>
                  </a:lnTo>
                  <a:lnTo>
                    <a:pt x="1057" y="268"/>
                  </a:lnTo>
                  <a:lnTo>
                    <a:pt x="1035" y="267"/>
                  </a:lnTo>
                  <a:lnTo>
                    <a:pt x="1013" y="266"/>
                  </a:lnTo>
                  <a:lnTo>
                    <a:pt x="993" y="264"/>
                  </a:lnTo>
                  <a:lnTo>
                    <a:pt x="974" y="263"/>
                  </a:lnTo>
                  <a:lnTo>
                    <a:pt x="954" y="262"/>
                  </a:lnTo>
                  <a:lnTo>
                    <a:pt x="936" y="261"/>
                  </a:lnTo>
                  <a:lnTo>
                    <a:pt x="917" y="260"/>
                  </a:lnTo>
                  <a:lnTo>
                    <a:pt x="897" y="259"/>
                  </a:lnTo>
                  <a:lnTo>
                    <a:pt x="877" y="258"/>
                  </a:lnTo>
                  <a:lnTo>
                    <a:pt x="857" y="256"/>
                  </a:lnTo>
                  <a:lnTo>
                    <a:pt x="836" y="255"/>
                  </a:lnTo>
                  <a:lnTo>
                    <a:pt x="813" y="254"/>
                  </a:lnTo>
                  <a:lnTo>
                    <a:pt x="788" y="253"/>
                  </a:lnTo>
                  <a:lnTo>
                    <a:pt x="760" y="251"/>
                  </a:lnTo>
                  <a:lnTo>
                    <a:pt x="732" y="250"/>
                  </a:lnTo>
                  <a:lnTo>
                    <a:pt x="700" y="248"/>
                  </a:lnTo>
                  <a:lnTo>
                    <a:pt x="666" y="247"/>
                  </a:lnTo>
                  <a:lnTo>
                    <a:pt x="628" y="244"/>
                  </a:lnTo>
                  <a:lnTo>
                    <a:pt x="587" y="242"/>
                  </a:lnTo>
                  <a:lnTo>
                    <a:pt x="543" y="240"/>
                  </a:lnTo>
                  <a:lnTo>
                    <a:pt x="495" y="237"/>
                  </a:lnTo>
                  <a:lnTo>
                    <a:pt x="443" y="235"/>
                  </a:lnTo>
                  <a:lnTo>
                    <a:pt x="386" y="232"/>
                  </a:lnTo>
                  <a:lnTo>
                    <a:pt x="325" y="229"/>
                  </a:lnTo>
                  <a:lnTo>
                    <a:pt x="259" y="226"/>
                  </a:lnTo>
                  <a:lnTo>
                    <a:pt x="188" y="223"/>
                  </a:lnTo>
                  <a:lnTo>
                    <a:pt x="112" y="219"/>
                  </a:lnTo>
                  <a:lnTo>
                    <a:pt x="86" y="215"/>
                  </a:lnTo>
                  <a:lnTo>
                    <a:pt x="65" y="207"/>
                  </a:lnTo>
                  <a:lnTo>
                    <a:pt x="46" y="195"/>
                  </a:lnTo>
                  <a:lnTo>
                    <a:pt x="29" y="180"/>
                  </a:lnTo>
                  <a:lnTo>
                    <a:pt x="17" y="163"/>
                  </a:lnTo>
                  <a:lnTo>
                    <a:pt x="7" y="143"/>
                  </a:lnTo>
                  <a:lnTo>
                    <a:pt x="2" y="123"/>
                  </a:lnTo>
                  <a:lnTo>
                    <a:pt x="0" y="102"/>
                  </a:lnTo>
                  <a:lnTo>
                    <a:pt x="1" y="82"/>
                  </a:lnTo>
                  <a:lnTo>
                    <a:pt x="6" y="63"/>
                  </a:lnTo>
                  <a:lnTo>
                    <a:pt x="14" y="46"/>
                  </a:lnTo>
                  <a:lnTo>
                    <a:pt x="26" y="30"/>
                  </a:lnTo>
                  <a:lnTo>
                    <a:pt x="42" y="18"/>
                  </a:lnTo>
                  <a:lnTo>
                    <a:pt x="61" y="7"/>
                  </a:lnTo>
                  <a:lnTo>
                    <a:pt x="82" y="2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63" name="Freeform 120"/>
            <p:cNvSpPr>
              <a:spLocks/>
            </p:cNvSpPr>
            <p:nvPr/>
          </p:nvSpPr>
          <p:spPr bwMode="auto">
            <a:xfrm>
              <a:off x="3679" y="2330"/>
              <a:ext cx="130" cy="22"/>
            </a:xfrm>
            <a:custGeom>
              <a:avLst/>
              <a:gdLst>
                <a:gd name="T0" fmla="*/ 0 w 1298"/>
                <a:gd name="T1" fmla="*/ 0 h 265"/>
                <a:gd name="T2" fmla="*/ 0 w 1298"/>
                <a:gd name="T3" fmla="*/ 0 h 265"/>
                <a:gd name="T4" fmla="*/ 0 w 1298"/>
                <a:gd name="T5" fmla="*/ 0 h 265"/>
                <a:gd name="T6" fmla="*/ 0 w 1298"/>
                <a:gd name="T7" fmla="*/ 0 h 265"/>
                <a:gd name="T8" fmla="*/ 0 w 1298"/>
                <a:gd name="T9" fmla="*/ 0 h 265"/>
                <a:gd name="T10" fmla="*/ 0 w 1298"/>
                <a:gd name="T11" fmla="*/ 0 h 265"/>
                <a:gd name="T12" fmla="*/ 0 w 1298"/>
                <a:gd name="T13" fmla="*/ 0 h 265"/>
                <a:gd name="T14" fmla="*/ 0 w 1298"/>
                <a:gd name="T15" fmla="*/ 0 h 265"/>
                <a:gd name="T16" fmla="*/ 0 w 1298"/>
                <a:gd name="T17" fmla="*/ 0 h 265"/>
                <a:gd name="T18" fmla="*/ 0 w 1298"/>
                <a:gd name="T19" fmla="*/ 0 h 265"/>
                <a:gd name="T20" fmla="*/ 0 w 1298"/>
                <a:gd name="T21" fmla="*/ 0 h 265"/>
                <a:gd name="T22" fmla="*/ 0 w 1298"/>
                <a:gd name="T23" fmla="*/ 0 h 265"/>
                <a:gd name="T24" fmla="*/ 0 w 1298"/>
                <a:gd name="T25" fmla="*/ 0 h 265"/>
                <a:gd name="T26" fmla="*/ 0 w 1298"/>
                <a:gd name="T27" fmla="*/ 0 h 265"/>
                <a:gd name="T28" fmla="*/ 0 w 1298"/>
                <a:gd name="T29" fmla="*/ 0 h 265"/>
                <a:gd name="T30" fmla="*/ 0 w 1298"/>
                <a:gd name="T31" fmla="*/ 0 h 265"/>
                <a:gd name="T32" fmla="*/ 0 w 1298"/>
                <a:gd name="T33" fmla="*/ 0 h 265"/>
                <a:gd name="T34" fmla="*/ 0 w 1298"/>
                <a:gd name="T35" fmla="*/ 0 h 265"/>
                <a:gd name="T36" fmla="*/ 0 w 1298"/>
                <a:gd name="T37" fmla="*/ 0 h 265"/>
                <a:gd name="T38" fmla="*/ 0 w 1298"/>
                <a:gd name="T39" fmla="*/ 0 h 265"/>
                <a:gd name="T40" fmla="*/ 0 w 1298"/>
                <a:gd name="T41" fmla="*/ 0 h 265"/>
                <a:gd name="T42" fmla="*/ 0 w 1298"/>
                <a:gd name="T43" fmla="*/ 0 h 265"/>
                <a:gd name="T44" fmla="*/ 0 w 1298"/>
                <a:gd name="T45" fmla="*/ 0 h 265"/>
                <a:gd name="T46" fmla="*/ 0 w 1298"/>
                <a:gd name="T47" fmla="*/ 0 h 265"/>
                <a:gd name="T48" fmla="*/ 0 w 1298"/>
                <a:gd name="T49" fmla="*/ 0 h 265"/>
                <a:gd name="T50" fmla="*/ 0 w 1298"/>
                <a:gd name="T51" fmla="*/ 0 h 265"/>
                <a:gd name="T52" fmla="*/ 0 w 1298"/>
                <a:gd name="T53" fmla="*/ 0 h 265"/>
                <a:gd name="T54" fmla="*/ 0 w 1298"/>
                <a:gd name="T55" fmla="*/ 0 h 265"/>
                <a:gd name="T56" fmla="*/ 0 w 1298"/>
                <a:gd name="T57" fmla="*/ 0 h 265"/>
                <a:gd name="T58" fmla="*/ 0 w 1298"/>
                <a:gd name="T59" fmla="*/ 0 h 265"/>
                <a:gd name="T60" fmla="*/ 0 w 1298"/>
                <a:gd name="T61" fmla="*/ 0 h 265"/>
                <a:gd name="T62" fmla="*/ 0 w 1298"/>
                <a:gd name="T63" fmla="*/ 0 h 265"/>
                <a:gd name="T64" fmla="*/ 0 w 1298"/>
                <a:gd name="T65" fmla="*/ 0 h 265"/>
                <a:gd name="T66" fmla="*/ 0 w 1298"/>
                <a:gd name="T67" fmla="*/ 0 h 265"/>
                <a:gd name="T68" fmla="*/ 0 w 1298"/>
                <a:gd name="T69" fmla="*/ 0 h 265"/>
                <a:gd name="T70" fmla="*/ 0 w 1298"/>
                <a:gd name="T71" fmla="*/ 0 h 265"/>
                <a:gd name="T72" fmla="*/ 0 w 1298"/>
                <a:gd name="T73" fmla="*/ 0 h 265"/>
                <a:gd name="T74" fmla="*/ 0 w 1298"/>
                <a:gd name="T75" fmla="*/ 0 h 265"/>
                <a:gd name="T76" fmla="*/ 0 w 1298"/>
                <a:gd name="T77" fmla="*/ 0 h 265"/>
                <a:gd name="T78" fmla="*/ 0 w 1298"/>
                <a:gd name="T79" fmla="*/ 0 h 265"/>
                <a:gd name="T80" fmla="*/ 0 w 1298"/>
                <a:gd name="T81" fmla="*/ 0 h 265"/>
                <a:gd name="T82" fmla="*/ 0 w 1298"/>
                <a:gd name="T83" fmla="*/ 0 h 265"/>
                <a:gd name="T84" fmla="*/ 0 w 1298"/>
                <a:gd name="T85" fmla="*/ 0 h 265"/>
                <a:gd name="T86" fmla="*/ 0 w 1298"/>
                <a:gd name="T87" fmla="*/ 0 h 265"/>
                <a:gd name="T88" fmla="*/ 0 w 1298"/>
                <a:gd name="T89" fmla="*/ 0 h 265"/>
                <a:gd name="T90" fmla="*/ 0 w 1298"/>
                <a:gd name="T91" fmla="*/ 0 h 265"/>
                <a:gd name="T92" fmla="*/ 0 w 1298"/>
                <a:gd name="T93" fmla="*/ 0 h 265"/>
                <a:gd name="T94" fmla="*/ 0 w 1298"/>
                <a:gd name="T95" fmla="*/ 0 h 26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98"/>
                <a:gd name="T145" fmla="*/ 0 h 265"/>
                <a:gd name="T146" fmla="*/ 1298 w 1298"/>
                <a:gd name="T147" fmla="*/ 265 h 26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98" h="265">
                  <a:moveTo>
                    <a:pt x="105" y="0"/>
                  </a:moveTo>
                  <a:lnTo>
                    <a:pt x="137" y="2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221" y="5"/>
                  </a:lnTo>
                  <a:lnTo>
                    <a:pt x="244" y="7"/>
                  </a:lnTo>
                  <a:lnTo>
                    <a:pt x="266" y="8"/>
                  </a:lnTo>
                  <a:lnTo>
                    <a:pt x="288" y="9"/>
                  </a:lnTo>
                  <a:lnTo>
                    <a:pt x="308" y="9"/>
                  </a:lnTo>
                  <a:lnTo>
                    <a:pt x="327" y="10"/>
                  </a:lnTo>
                  <a:lnTo>
                    <a:pt x="347" y="11"/>
                  </a:lnTo>
                  <a:lnTo>
                    <a:pt x="365" y="12"/>
                  </a:lnTo>
                  <a:lnTo>
                    <a:pt x="384" y="13"/>
                  </a:lnTo>
                  <a:lnTo>
                    <a:pt x="403" y="14"/>
                  </a:lnTo>
                  <a:lnTo>
                    <a:pt x="423" y="15"/>
                  </a:lnTo>
                  <a:lnTo>
                    <a:pt x="444" y="16"/>
                  </a:lnTo>
                  <a:lnTo>
                    <a:pt x="465" y="17"/>
                  </a:lnTo>
                  <a:lnTo>
                    <a:pt x="489" y="18"/>
                  </a:lnTo>
                  <a:lnTo>
                    <a:pt x="514" y="19"/>
                  </a:lnTo>
                  <a:lnTo>
                    <a:pt x="541" y="21"/>
                  </a:lnTo>
                  <a:lnTo>
                    <a:pt x="570" y="22"/>
                  </a:lnTo>
                  <a:lnTo>
                    <a:pt x="602" y="24"/>
                  </a:lnTo>
                  <a:lnTo>
                    <a:pt x="635" y="26"/>
                  </a:lnTo>
                  <a:lnTo>
                    <a:pt x="673" y="29"/>
                  </a:lnTo>
                  <a:lnTo>
                    <a:pt x="713" y="31"/>
                  </a:lnTo>
                  <a:lnTo>
                    <a:pt x="757" y="33"/>
                  </a:lnTo>
                  <a:lnTo>
                    <a:pt x="805" y="36"/>
                  </a:lnTo>
                  <a:lnTo>
                    <a:pt x="856" y="38"/>
                  </a:lnTo>
                  <a:lnTo>
                    <a:pt x="913" y="41"/>
                  </a:lnTo>
                  <a:lnTo>
                    <a:pt x="974" y="45"/>
                  </a:lnTo>
                  <a:lnTo>
                    <a:pt x="1039" y="48"/>
                  </a:lnTo>
                  <a:lnTo>
                    <a:pt x="1110" y="52"/>
                  </a:lnTo>
                  <a:lnTo>
                    <a:pt x="1186" y="57"/>
                  </a:lnTo>
                  <a:lnTo>
                    <a:pt x="1214" y="61"/>
                  </a:lnTo>
                  <a:lnTo>
                    <a:pt x="1237" y="69"/>
                  </a:lnTo>
                  <a:lnTo>
                    <a:pt x="1256" y="80"/>
                  </a:lnTo>
                  <a:lnTo>
                    <a:pt x="1271" y="95"/>
                  </a:lnTo>
                  <a:lnTo>
                    <a:pt x="1283" y="111"/>
                  </a:lnTo>
                  <a:lnTo>
                    <a:pt x="1291" y="130"/>
                  </a:lnTo>
                  <a:lnTo>
                    <a:pt x="1296" y="149"/>
                  </a:lnTo>
                  <a:lnTo>
                    <a:pt x="1298" y="168"/>
                  </a:lnTo>
                  <a:lnTo>
                    <a:pt x="1298" y="188"/>
                  </a:lnTo>
                  <a:lnTo>
                    <a:pt x="1293" y="207"/>
                  </a:lnTo>
                  <a:lnTo>
                    <a:pt x="1285" y="223"/>
                  </a:lnTo>
                  <a:lnTo>
                    <a:pt x="1272" y="238"/>
                  </a:lnTo>
                  <a:lnTo>
                    <a:pt x="1257" y="249"/>
                  </a:lnTo>
                  <a:lnTo>
                    <a:pt x="1238" y="258"/>
                  </a:lnTo>
                  <a:lnTo>
                    <a:pt x="1217" y="264"/>
                  </a:lnTo>
                  <a:lnTo>
                    <a:pt x="1191" y="265"/>
                  </a:lnTo>
                  <a:lnTo>
                    <a:pt x="1159" y="263"/>
                  </a:lnTo>
                  <a:lnTo>
                    <a:pt x="1128" y="260"/>
                  </a:lnTo>
                  <a:lnTo>
                    <a:pt x="1101" y="258"/>
                  </a:lnTo>
                  <a:lnTo>
                    <a:pt x="1075" y="257"/>
                  </a:lnTo>
                  <a:lnTo>
                    <a:pt x="1052" y="255"/>
                  </a:lnTo>
                  <a:lnTo>
                    <a:pt x="1030" y="254"/>
                  </a:lnTo>
                  <a:lnTo>
                    <a:pt x="1008" y="253"/>
                  </a:lnTo>
                  <a:lnTo>
                    <a:pt x="988" y="251"/>
                  </a:lnTo>
                  <a:lnTo>
                    <a:pt x="969" y="250"/>
                  </a:lnTo>
                  <a:lnTo>
                    <a:pt x="949" y="249"/>
                  </a:lnTo>
                  <a:lnTo>
                    <a:pt x="931" y="248"/>
                  </a:lnTo>
                  <a:lnTo>
                    <a:pt x="912" y="247"/>
                  </a:lnTo>
                  <a:lnTo>
                    <a:pt x="892" y="246"/>
                  </a:lnTo>
                  <a:lnTo>
                    <a:pt x="872" y="245"/>
                  </a:lnTo>
                  <a:lnTo>
                    <a:pt x="852" y="243"/>
                  </a:lnTo>
                  <a:lnTo>
                    <a:pt x="831" y="242"/>
                  </a:lnTo>
                  <a:lnTo>
                    <a:pt x="808" y="241"/>
                  </a:lnTo>
                  <a:lnTo>
                    <a:pt x="783" y="240"/>
                  </a:lnTo>
                  <a:lnTo>
                    <a:pt x="755" y="238"/>
                  </a:lnTo>
                  <a:lnTo>
                    <a:pt x="727" y="237"/>
                  </a:lnTo>
                  <a:lnTo>
                    <a:pt x="695" y="235"/>
                  </a:lnTo>
                  <a:lnTo>
                    <a:pt x="661" y="234"/>
                  </a:lnTo>
                  <a:lnTo>
                    <a:pt x="623" y="231"/>
                  </a:lnTo>
                  <a:lnTo>
                    <a:pt x="582" y="229"/>
                  </a:lnTo>
                  <a:lnTo>
                    <a:pt x="538" y="227"/>
                  </a:lnTo>
                  <a:lnTo>
                    <a:pt x="490" y="224"/>
                  </a:lnTo>
                  <a:lnTo>
                    <a:pt x="438" y="222"/>
                  </a:lnTo>
                  <a:lnTo>
                    <a:pt x="381" y="219"/>
                  </a:lnTo>
                  <a:lnTo>
                    <a:pt x="320" y="216"/>
                  </a:lnTo>
                  <a:lnTo>
                    <a:pt x="254" y="213"/>
                  </a:lnTo>
                  <a:lnTo>
                    <a:pt x="183" y="210"/>
                  </a:lnTo>
                  <a:lnTo>
                    <a:pt x="107" y="206"/>
                  </a:lnTo>
                  <a:lnTo>
                    <a:pt x="83" y="202"/>
                  </a:lnTo>
                  <a:lnTo>
                    <a:pt x="63" y="194"/>
                  </a:lnTo>
                  <a:lnTo>
                    <a:pt x="45" y="183"/>
                  </a:lnTo>
                  <a:lnTo>
                    <a:pt x="30" y="168"/>
                  </a:lnTo>
                  <a:lnTo>
                    <a:pt x="18" y="152"/>
                  </a:lnTo>
                  <a:lnTo>
                    <a:pt x="9" y="133"/>
                  </a:lnTo>
                  <a:lnTo>
                    <a:pt x="3" y="112"/>
                  </a:lnTo>
                  <a:lnTo>
                    <a:pt x="0" y="92"/>
                  </a:lnTo>
                  <a:lnTo>
                    <a:pt x="2" y="73"/>
                  </a:lnTo>
                  <a:lnTo>
                    <a:pt x="7" y="55"/>
                  </a:lnTo>
                  <a:lnTo>
                    <a:pt x="15" y="40"/>
                  </a:lnTo>
                  <a:lnTo>
                    <a:pt x="26" y="25"/>
                  </a:lnTo>
                  <a:lnTo>
                    <a:pt x="42" y="14"/>
                  </a:lnTo>
                  <a:lnTo>
                    <a:pt x="60" y="5"/>
                  </a:lnTo>
                  <a:lnTo>
                    <a:pt x="80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4D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64" name="Freeform 121"/>
            <p:cNvSpPr>
              <a:spLocks/>
            </p:cNvSpPr>
            <p:nvPr/>
          </p:nvSpPr>
          <p:spPr bwMode="auto">
            <a:xfrm>
              <a:off x="3680" y="2331"/>
              <a:ext cx="129" cy="21"/>
            </a:xfrm>
            <a:custGeom>
              <a:avLst/>
              <a:gdLst>
                <a:gd name="T0" fmla="*/ 0 w 1289"/>
                <a:gd name="T1" fmla="*/ 0 h 255"/>
                <a:gd name="T2" fmla="*/ 0 w 1289"/>
                <a:gd name="T3" fmla="*/ 0 h 255"/>
                <a:gd name="T4" fmla="*/ 0 w 1289"/>
                <a:gd name="T5" fmla="*/ 0 h 255"/>
                <a:gd name="T6" fmla="*/ 0 w 1289"/>
                <a:gd name="T7" fmla="*/ 0 h 255"/>
                <a:gd name="T8" fmla="*/ 0 w 1289"/>
                <a:gd name="T9" fmla="*/ 0 h 255"/>
                <a:gd name="T10" fmla="*/ 0 w 1289"/>
                <a:gd name="T11" fmla="*/ 0 h 255"/>
                <a:gd name="T12" fmla="*/ 0 w 1289"/>
                <a:gd name="T13" fmla="*/ 0 h 255"/>
                <a:gd name="T14" fmla="*/ 0 w 1289"/>
                <a:gd name="T15" fmla="*/ 0 h 255"/>
                <a:gd name="T16" fmla="*/ 0 w 1289"/>
                <a:gd name="T17" fmla="*/ 0 h 255"/>
                <a:gd name="T18" fmla="*/ 0 w 1289"/>
                <a:gd name="T19" fmla="*/ 0 h 255"/>
                <a:gd name="T20" fmla="*/ 0 w 1289"/>
                <a:gd name="T21" fmla="*/ 0 h 255"/>
                <a:gd name="T22" fmla="*/ 0 w 1289"/>
                <a:gd name="T23" fmla="*/ 0 h 255"/>
                <a:gd name="T24" fmla="*/ 0 w 1289"/>
                <a:gd name="T25" fmla="*/ 0 h 255"/>
                <a:gd name="T26" fmla="*/ 0 w 1289"/>
                <a:gd name="T27" fmla="*/ 0 h 255"/>
                <a:gd name="T28" fmla="*/ 0 w 1289"/>
                <a:gd name="T29" fmla="*/ 0 h 255"/>
                <a:gd name="T30" fmla="*/ 0 w 1289"/>
                <a:gd name="T31" fmla="*/ 0 h 255"/>
                <a:gd name="T32" fmla="*/ 0 w 1289"/>
                <a:gd name="T33" fmla="*/ 0 h 255"/>
                <a:gd name="T34" fmla="*/ 0 w 1289"/>
                <a:gd name="T35" fmla="*/ 0 h 255"/>
                <a:gd name="T36" fmla="*/ 0 w 1289"/>
                <a:gd name="T37" fmla="*/ 0 h 255"/>
                <a:gd name="T38" fmla="*/ 0 w 1289"/>
                <a:gd name="T39" fmla="*/ 0 h 255"/>
                <a:gd name="T40" fmla="*/ 0 w 1289"/>
                <a:gd name="T41" fmla="*/ 0 h 255"/>
                <a:gd name="T42" fmla="*/ 0 w 1289"/>
                <a:gd name="T43" fmla="*/ 0 h 255"/>
                <a:gd name="T44" fmla="*/ 0 w 1289"/>
                <a:gd name="T45" fmla="*/ 0 h 255"/>
                <a:gd name="T46" fmla="*/ 0 w 1289"/>
                <a:gd name="T47" fmla="*/ 0 h 255"/>
                <a:gd name="T48" fmla="*/ 0 w 1289"/>
                <a:gd name="T49" fmla="*/ 0 h 255"/>
                <a:gd name="T50" fmla="*/ 0 w 1289"/>
                <a:gd name="T51" fmla="*/ 0 h 255"/>
                <a:gd name="T52" fmla="*/ 0 w 1289"/>
                <a:gd name="T53" fmla="*/ 0 h 255"/>
                <a:gd name="T54" fmla="*/ 0 w 1289"/>
                <a:gd name="T55" fmla="*/ 0 h 255"/>
                <a:gd name="T56" fmla="*/ 0 w 1289"/>
                <a:gd name="T57" fmla="*/ 0 h 255"/>
                <a:gd name="T58" fmla="*/ 0 w 1289"/>
                <a:gd name="T59" fmla="*/ 0 h 255"/>
                <a:gd name="T60" fmla="*/ 0 w 1289"/>
                <a:gd name="T61" fmla="*/ 0 h 255"/>
                <a:gd name="T62" fmla="*/ 0 w 1289"/>
                <a:gd name="T63" fmla="*/ 0 h 255"/>
                <a:gd name="T64" fmla="*/ 0 w 1289"/>
                <a:gd name="T65" fmla="*/ 0 h 255"/>
                <a:gd name="T66" fmla="*/ 0 w 1289"/>
                <a:gd name="T67" fmla="*/ 0 h 255"/>
                <a:gd name="T68" fmla="*/ 0 w 1289"/>
                <a:gd name="T69" fmla="*/ 0 h 255"/>
                <a:gd name="T70" fmla="*/ 0 w 1289"/>
                <a:gd name="T71" fmla="*/ 0 h 255"/>
                <a:gd name="T72" fmla="*/ 0 w 1289"/>
                <a:gd name="T73" fmla="*/ 0 h 255"/>
                <a:gd name="T74" fmla="*/ 0 w 1289"/>
                <a:gd name="T75" fmla="*/ 0 h 255"/>
                <a:gd name="T76" fmla="*/ 0 w 1289"/>
                <a:gd name="T77" fmla="*/ 0 h 255"/>
                <a:gd name="T78" fmla="*/ 0 w 1289"/>
                <a:gd name="T79" fmla="*/ 0 h 255"/>
                <a:gd name="T80" fmla="*/ 0 w 1289"/>
                <a:gd name="T81" fmla="*/ 0 h 255"/>
                <a:gd name="T82" fmla="*/ 0 w 1289"/>
                <a:gd name="T83" fmla="*/ 0 h 255"/>
                <a:gd name="T84" fmla="*/ 0 w 1289"/>
                <a:gd name="T85" fmla="*/ 0 h 255"/>
                <a:gd name="T86" fmla="*/ 0 w 1289"/>
                <a:gd name="T87" fmla="*/ 0 h 255"/>
                <a:gd name="T88" fmla="*/ 0 w 1289"/>
                <a:gd name="T89" fmla="*/ 0 h 255"/>
                <a:gd name="T90" fmla="*/ 0 w 1289"/>
                <a:gd name="T91" fmla="*/ 0 h 255"/>
                <a:gd name="T92" fmla="*/ 0 w 1289"/>
                <a:gd name="T93" fmla="*/ 0 h 255"/>
                <a:gd name="T94" fmla="*/ 0 w 1289"/>
                <a:gd name="T95" fmla="*/ 0 h 2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9"/>
                <a:gd name="T145" fmla="*/ 0 h 255"/>
                <a:gd name="T146" fmla="*/ 1289 w 1289"/>
                <a:gd name="T147" fmla="*/ 255 h 2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9" h="255">
                  <a:moveTo>
                    <a:pt x="98" y="0"/>
                  </a:moveTo>
                  <a:lnTo>
                    <a:pt x="130" y="2"/>
                  </a:lnTo>
                  <a:lnTo>
                    <a:pt x="161" y="3"/>
                  </a:lnTo>
                  <a:lnTo>
                    <a:pt x="188" y="5"/>
                  </a:lnTo>
                  <a:lnTo>
                    <a:pt x="214" y="6"/>
                  </a:lnTo>
                  <a:lnTo>
                    <a:pt x="238" y="7"/>
                  </a:lnTo>
                  <a:lnTo>
                    <a:pt x="260" y="8"/>
                  </a:lnTo>
                  <a:lnTo>
                    <a:pt x="282" y="9"/>
                  </a:lnTo>
                  <a:lnTo>
                    <a:pt x="301" y="10"/>
                  </a:lnTo>
                  <a:lnTo>
                    <a:pt x="321" y="11"/>
                  </a:lnTo>
                  <a:lnTo>
                    <a:pt x="340" y="12"/>
                  </a:lnTo>
                  <a:lnTo>
                    <a:pt x="359" y="13"/>
                  </a:lnTo>
                  <a:lnTo>
                    <a:pt x="378" y="14"/>
                  </a:lnTo>
                  <a:lnTo>
                    <a:pt x="398" y="15"/>
                  </a:lnTo>
                  <a:lnTo>
                    <a:pt x="417" y="16"/>
                  </a:lnTo>
                  <a:lnTo>
                    <a:pt x="438" y="18"/>
                  </a:lnTo>
                  <a:lnTo>
                    <a:pt x="460" y="19"/>
                  </a:lnTo>
                  <a:lnTo>
                    <a:pt x="483" y="20"/>
                  </a:lnTo>
                  <a:lnTo>
                    <a:pt x="508" y="21"/>
                  </a:lnTo>
                  <a:lnTo>
                    <a:pt x="535" y="22"/>
                  </a:lnTo>
                  <a:lnTo>
                    <a:pt x="564" y="24"/>
                  </a:lnTo>
                  <a:lnTo>
                    <a:pt x="596" y="26"/>
                  </a:lnTo>
                  <a:lnTo>
                    <a:pt x="630" y="27"/>
                  </a:lnTo>
                  <a:lnTo>
                    <a:pt x="667" y="29"/>
                  </a:lnTo>
                  <a:lnTo>
                    <a:pt x="708" y="32"/>
                  </a:lnTo>
                  <a:lnTo>
                    <a:pt x="751" y="34"/>
                  </a:lnTo>
                  <a:lnTo>
                    <a:pt x="799" y="37"/>
                  </a:lnTo>
                  <a:lnTo>
                    <a:pt x="850" y="39"/>
                  </a:lnTo>
                  <a:lnTo>
                    <a:pt x="907" y="43"/>
                  </a:lnTo>
                  <a:lnTo>
                    <a:pt x="967" y="47"/>
                  </a:lnTo>
                  <a:lnTo>
                    <a:pt x="1033" y="51"/>
                  </a:lnTo>
                  <a:lnTo>
                    <a:pt x="1103" y="55"/>
                  </a:lnTo>
                  <a:lnTo>
                    <a:pt x="1179" y="59"/>
                  </a:lnTo>
                  <a:lnTo>
                    <a:pt x="1207" y="62"/>
                  </a:lnTo>
                  <a:lnTo>
                    <a:pt x="1230" y="69"/>
                  </a:lnTo>
                  <a:lnTo>
                    <a:pt x="1248" y="80"/>
                  </a:lnTo>
                  <a:lnTo>
                    <a:pt x="1262" y="93"/>
                  </a:lnTo>
                  <a:lnTo>
                    <a:pt x="1273" y="109"/>
                  </a:lnTo>
                  <a:lnTo>
                    <a:pt x="1281" y="125"/>
                  </a:lnTo>
                  <a:lnTo>
                    <a:pt x="1286" y="143"/>
                  </a:lnTo>
                  <a:lnTo>
                    <a:pt x="1289" y="160"/>
                  </a:lnTo>
                  <a:lnTo>
                    <a:pt x="1288" y="181"/>
                  </a:lnTo>
                  <a:lnTo>
                    <a:pt x="1283" y="200"/>
                  </a:lnTo>
                  <a:lnTo>
                    <a:pt x="1274" y="215"/>
                  </a:lnTo>
                  <a:lnTo>
                    <a:pt x="1262" y="230"/>
                  </a:lnTo>
                  <a:lnTo>
                    <a:pt x="1247" y="241"/>
                  </a:lnTo>
                  <a:lnTo>
                    <a:pt x="1229" y="248"/>
                  </a:lnTo>
                  <a:lnTo>
                    <a:pt x="1208" y="254"/>
                  </a:lnTo>
                  <a:lnTo>
                    <a:pt x="1184" y="255"/>
                  </a:lnTo>
                  <a:lnTo>
                    <a:pt x="1152" y="253"/>
                  </a:lnTo>
                  <a:lnTo>
                    <a:pt x="1121" y="250"/>
                  </a:lnTo>
                  <a:lnTo>
                    <a:pt x="1094" y="248"/>
                  </a:lnTo>
                  <a:lnTo>
                    <a:pt x="1068" y="247"/>
                  </a:lnTo>
                  <a:lnTo>
                    <a:pt x="1045" y="245"/>
                  </a:lnTo>
                  <a:lnTo>
                    <a:pt x="1023" y="244"/>
                  </a:lnTo>
                  <a:lnTo>
                    <a:pt x="1001" y="243"/>
                  </a:lnTo>
                  <a:lnTo>
                    <a:pt x="981" y="241"/>
                  </a:lnTo>
                  <a:lnTo>
                    <a:pt x="962" y="240"/>
                  </a:lnTo>
                  <a:lnTo>
                    <a:pt x="942" y="239"/>
                  </a:lnTo>
                  <a:lnTo>
                    <a:pt x="924" y="238"/>
                  </a:lnTo>
                  <a:lnTo>
                    <a:pt x="905" y="237"/>
                  </a:lnTo>
                  <a:lnTo>
                    <a:pt x="885" y="236"/>
                  </a:lnTo>
                  <a:lnTo>
                    <a:pt x="865" y="235"/>
                  </a:lnTo>
                  <a:lnTo>
                    <a:pt x="845" y="233"/>
                  </a:lnTo>
                  <a:lnTo>
                    <a:pt x="824" y="232"/>
                  </a:lnTo>
                  <a:lnTo>
                    <a:pt x="801" y="231"/>
                  </a:lnTo>
                  <a:lnTo>
                    <a:pt x="776" y="230"/>
                  </a:lnTo>
                  <a:lnTo>
                    <a:pt x="748" y="228"/>
                  </a:lnTo>
                  <a:lnTo>
                    <a:pt x="720" y="227"/>
                  </a:lnTo>
                  <a:lnTo>
                    <a:pt x="688" y="225"/>
                  </a:lnTo>
                  <a:lnTo>
                    <a:pt x="654" y="224"/>
                  </a:lnTo>
                  <a:lnTo>
                    <a:pt x="616" y="221"/>
                  </a:lnTo>
                  <a:lnTo>
                    <a:pt x="575" y="219"/>
                  </a:lnTo>
                  <a:lnTo>
                    <a:pt x="531" y="217"/>
                  </a:lnTo>
                  <a:lnTo>
                    <a:pt x="483" y="214"/>
                  </a:lnTo>
                  <a:lnTo>
                    <a:pt x="431" y="212"/>
                  </a:lnTo>
                  <a:lnTo>
                    <a:pt x="374" y="209"/>
                  </a:lnTo>
                  <a:lnTo>
                    <a:pt x="313" y="206"/>
                  </a:lnTo>
                  <a:lnTo>
                    <a:pt x="247" y="203"/>
                  </a:lnTo>
                  <a:lnTo>
                    <a:pt x="176" y="200"/>
                  </a:lnTo>
                  <a:lnTo>
                    <a:pt x="100" y="196"/>
                  </a:lnTo>
                  <a:lnTo>
                    <a:pt x="78" y="192"/>
                  </a:lnTo>
                  <a:lnTo>
                    <a:pt x="60" y="185"/>
                  </a:lnTo>
                  <a:lnTo>
                    <a:pt x="43" y="175"/>
                  </a:lnTo>
                  <a:lnTo>
                    <a:pt x="29" y="161"/>
                  </a:lnTo>
                  <a:lnTo>
                    <a:pt x="16" y="145"/>
                  </a:lnTo>
                  <a:lnTo>
                    <a:pt x="7" y="127"/>
                  </a:lnTo>
                  <a:lnTo>
                    <a:pt x="2" y="108"/>
                  </a:lnTo>
                  <a:lnTo>
                    <a:pt x="0" y="87"/>
                  </a:lnTo>
                  <a:lnTo>
                    <a:pt x="1" y="69"/>
                  </a:lnTo>
                  <a:lnTo>
                    <a:pt x="6" y="53"/>
                  </a:lnTo>
                  <a:lnTo>
                    <a:pt x="14" y="38"/>
                  </a:lnTo>
                  <a:lnTo>
                    <a:pt x="26" y="25"/>
                  </a:lnTo>
                  <a:lnTo>
                    <a:pt x="40" y="14"/>
                  </a:lnTo>
                  <a:lnTo>
                    <a:pt x="56" y="6"/>
                  </a:lnTo>
                  <a:lnTo>
                    <a:pt x="76" y="1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65" name="Freeform 122"/>
            <p:cNvSpPr>
              <a:spLocks/>
            </p:cNvSpPr>
            <p:nvPr/>
          </p:nvSpPr>
          <p:spPr bwMode="auto">
            <a:xfrm>
              <a:off x="3680" y="2332"/>
              <a:ext cx="128" cy="20"/>
            </a:xfrm>
            <a:custGeom>
              <a:avLst/>
              <a:gdLst>
                <a:gd name="T0" fmla="*/ 0 w 1277"/>
                <a:gd name="T1" fmla="*/ 0 h 243"/>
                <a:gd name="T2" fmla="*/ 0 w 1277"/>
                <a:gd name="T3" fmla="*/ 0 h 243"/>
                <a:gd name="T4" fmla="*/ 0 w 1277"/>
                <a:gd name="T5" fmla="*/ 0 h 243"/>
                <a:gd name="T6" fmla="*/ 0 w 1277"/>
                <a:gd name="T7" fmla="*/ 0 h 243"/>
                <a:gd name="T8" fmla="*/ 0 w 1277"/>
                <a:gd name="T9" fmla="*/ 0 h 243"/>
                <a:gd name="T10" fmla="*/ 0 w 1277"/>
                <a:gd name="T11" fmla="*/ 0 h 243"/>
                <a:gd name="T12" fmla="*/ 0 w 1277"/>
                <a:gd name="T13" fmla="*/ 0 h 243"/>
                <a:gd name="T14" fmla="*/ 0 w 1277"/>
                <a:gd name="T15" fmla="*/ 0 h 243"/>
                <a:gd name="T16" fmla="*/ 0 w 1277"/>
                <a:gd name="T17" fmla="*/ 0 h 243"/>
                <a:gd name="T18" fmla="*/ 0 w 1277"/>
                <a:gd name="T19" fmla="*/ 0 h 243"/>
                <a:gd name="T20" fmla="*/ 0 w 1277"/>
                <a:gd name="T21" fmla="*/ 0 h 243"/>
                <a:gd name="T22" fmla="*/ 0 w 1277"/>
                <a:gd name="T23" fmla="*/ 0 h 243"/>
                <a:gd name="T24" fmla="*/ 0 w 1277"/>
                <a:gd name="T25" fmla="*/ 0 h 243"/>
                <a:gd name="T26" fmla="*/ 0 w 1277"/>
                <a:gd name="T27" fmla="*/ 0 h 243"/>
                <a:gd name="T28" fmla="*/ 0 w 1277"/>
                <a:gd name="T29" fmla="*/ 0 h 243"/>
                <a:gd name="T30" fmla="*/ 0 w 1277"/>
                <a:gd name="T31" fmla="*/ 0 h 243"/>
                <a:gd name="T32" fmla="*/ 0 w 1277"/>
                <a:gd name="T33" fmla="*/ 0 h 243"/>
                <a:gd name="T34" fmla="*/ 0 w 1277"/>
                <a:gd name="T35" fmla="*/ 0 h 243"/>
                <a:gd name="T36" fmla="*/ 0 w 1277"/>
                <a:gd name="T37" fmla="*/ 0 h 243"/>
                <a:gd name="T38" fmla="*/ 0 w 1277"/>
                <a:gd name="T39" fmla="*/ 0 h 243"/>
                <a:gd name="T40" fmla="*/ 0 w 1277"/>
                <a:gd name="T41" fmla="*/ 0 h 243"/>
                <a:gd name="T42" fmla="*/ 0 w 1277"/>
                <a:gd name="T43" fmla="*/ 0 h 243"/>
                <a:gd name="T44" fmla="*/ 0 w 1277"/>
                <a:gd name="T45" fmla="*/ 0 h 243"/>
                <a:gd name="T46" fmla="*/ 0 w 1277"/>
                <a:gd name="T47" fmla="*/ 0 h 243"/>
                <a:gd name="T48" fmla="*/ 0 w 1277"/>
                <a:gd name="T49" fmla="*/ 0 h 243"/>
                <a:gd name="T50" fmla="*/ 0 w 1277"/>
                <a:gd name="T51" fmla="*/ 0 h 243"/>
                <a:gd name="T52" fmla="*/ 0 w 1277"/>
                <a:gd name="T53" fmla="*/ 0 h 243"/>
                <a:gd name="T54" fmla="*/ 0 w 1277"/>
                <a:gd name="T55" fmla="*/ 0 h 243"/>
                <a:gd name="T56" fmla="*/ 0 w 1277"/>
                <a:gd name="T57" fmla="*/ 0 h 243"/>
                <a:gd name="T58" fmla="*/ 0 w 1277"/>
                <a:gd name="T59" fmla="*/ 0 h 243"/>
                <a:gd name="T60" fmla="*/ 0 w 1277"/>
                <a:gd name="T61" fmla="*/ 0 h 243"/>
                <a:gd name="T62" fmla="*/ 0 w 1277"/>
                <a:gd name="T63" fmla="*/ 0 h 243"/>
                <a:gd name="T64" fmla="*/ 0 w 1277"/>
                <a:gd name="T65" fmla="*/ 0 h 243"/>
                <a:gd name="T66" fmla="*/ 0 w 1277"/>
                <a:gd name="T67" fmla="*/ 0 h 243"/>
                <a:gd name="T68" fmla="*/ 0 w 1277"/>
                <a:gd name="T69" fmla="*/ 0 h 243"/>
                <a:gd name="T70" fmla="*/ 0 w 1277"/>
                <a:gd name="T71" fmla="*/ 0 h 243"/>
                <a:gd name="T72" fmla="*/ 0 w 1277"/>
                <a:gd name="T73" fmla="*/ 0 h 243"/>
                <a:gd name="T74" fmla="*/ 0 w 1277"/>
                <a:gd name="T75" fmla="*/ 0 h 243"/>
                <a:gd name="T76" fmla="*/ 0 w 1277"/>
                <a:gd name="T77" fmla="*/ 0 h 243"/>
                <a:gd name="T78" fmla="*/ 0 w 1277"/>
                <a:gd name="T79" fmla="*/ 0 h 243"/>
                <a:gd name="T80" fmla="*/ 0 w 1277"/>
                <a:gd name="T81" fmla="*/ 0 h 243"/>
                <a:gd name="T82" fmla="*/ 0 w 1277"/>
                <a:gd name="T83" fmla="*/ 0 h 243"/>
                <a:gd name="T84" fmla="*/ 0 w 1277"/>
                <a:gd name="T85" fmla="*/ 0 h 243"/>
                <a:gd name="T86" fmla="*/ 0 w 1277"/>
                <a:gd name="T87" fmla="*/ 0 h 243"/>
                <a:gd name="T88" fmla="*/ 0 w 1277"/>
                <a:gd name="T89" fmla="*/ 0 h 243"/>
                <a:gd name="T90" fmla="*/ 0 w 1277"/>
                <a:gd name="T91" fmla="*/ 0 h 243"/>
                <a:gd name="T92" fmla="*/ 0 w 1277"/>
                <a:gd name="T93" fmla="*/ 0 h 243"/>
                <a:gd name="T94" fmla="*/ 0 w 1277"/>
                <a:gd name="T95" fmla="*/ 0 h 2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7"/>
                <a:gd name="T145" fmla="*/ 0 h 243"/>
                <a:gd name="T146" fmla="*/ 1277 w 1277"/>
                <a:gd name="T147" fmla="*/ 243 h 24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7" h="243">
                  <a:moveTo>
                    <a:pt x="93" y="0"/>
                  </a:moveTo>
                  <a:lnTo>
                    <a:pt x="125" y="2"/>
                  </a:lnTo>
                  <a:lnTo>
                    <a:pt x="156" y="3"/>
                  </a:lnTo>
                  <a:lnTo>
                    <a:pt x="183" y="4"/>
                  </a:lnTo>
                  <a:lnTo>
                    <a:pt x="209" y="6"/>
                  </a:lnTo>
                  <a:lnTo>
                    <a:pt x="233" y="7"/>
                  </a:lnTo>
                  <a:lnTo>
                    <a:pt x="255" y="8"/>
                  </a:lnTo>
                  <a:lnTo>
                    <a:pt x="277" y="9"/>
                  </a:lnTo>
                  <a:lnTo>
                    <a:pt x="296" y="10"/>
                  </a:lnTo>
                  <a:lnTo>
                    <a:pt x="316" y="11"/>
                  </a:lnTo>
                  <a:lnTo>
                    <a:pt x="335" y="12"/>
                  </a:lnTo>
                  <a:lnTo>
                    <a:pt x="354" y="13"/>
                  </a:lnTo>
                  <a:lnTo>
                    <a:pt x="373" y="14"/>
                  </a:lnTo>
                  <a:lnTo>
                    <a:pt x="393" y="15"/>
                  </a:lnTo>
                  <a:lnTo>
                    <a:pt x="412" y="16"/>
                  </a:lnTo>
                  <a:lnTo>
                    <a:pt x="433" y="17"/>
                  </a:lnTo>
                  <a:lnTo>
                    <a:pt x="455" y="18"/>
                  </a:lnTo>
                  <a:lnTo>
                    <a:pt x="478" y="19"/>
                  </a:lnTo>
                  <a:lnTo>
                    <a:pt x="503" y="20"/>
                  </a:lnTo>
                  <a:lnTo>
                    <a:pt x="530" y="21"/>
                  </a:lnTo>
                  <a:lnTo>
                    <a:pt x="559" y="23"/>
                  </a:lnTo>
                  <a:lnTo>
                    <a:pt x="591" y="24"/>
                  </a:lnTo>
                  <a:lnTo>
                    <a:pt x="625" y="26"/>
                  </a:lnTo>
                  <a:lnTo>
                    <a:pt x="662" y="28"/>
                  </a:lnTo>
                  <a:lnTo>
                    <a:pt x="703" y="30"/>
                  </a:lnTo>
                  <a:lnTo>
                    <a:pt x="746" y="33"/>
                  </a:lnTo>
                  <a:lnTo>
                    <a:pt x="794" y="36"/>
                  </a:lnTo>
                  <a:lnTo>
                    <a:pt x="845" y="39"/>
                  </a:lnTo>
                  <a:lnTo>
                    <a:pt x="902" y="42"/>
                  </a:lnTo>
                  <a:lnTo>
                    <a:pt x="962" y="45"/>
                  </a:lnTo>
                  <a:lnTo>
                    <a:pt x="1028" y="49"/>
                  </a:lnTo>
                  <a:lnTo>
                    <a:pt x="1098" y="53"/>
                  </a:lnTo>
                  <a:lnTo>
                    <a:pt x="1174" y="57"/>
                  </a:lnTo>
                  <a:lnTo>
                    <a:pt x="1202" y="61"/>
                  </a:lnTo>
                  <a:lnTo>
                    <a:pt x="1224" y="69"/>
                  </a:lnTo>
                  <a:lnTo>
                    <a:pt x="1241" y="79"/>
                  </a:lnTo>
                  <a:lnTo>
                    <a:pt x="1254" y="91"/>
                  </a:lnTo>
                  <a:lnTo>
                    <a:pt x="1265" y="106"/>
                  </a:lnTo>
                  <a:lnTo>
                    <a:pt x="1271" y="123"/>
                  </a:lnTo>
                  <a:lnTo>
                    <a:pt x="1275" y="139"/>
                  </a:lnTo>
                  <a:lnTo>
                    <a:pt x="1277" y="156"/>
                  </a:lnTo>
                  <a:lnTo>
                    <a:pt x="1277" y="175"/>
                  </a:lnTo>
                  <a:lnTo>
                    <a:pt x="1274" y="193"/>
                  </a:lnTo>
                  <a:lnTo>
                    <a:pt x="1266" y="207"/>
                  </a:lnTo>
                  <a:lnTo>
                    <a:pt x="1254" y="221"/>
                  </a:lnTo>
                  <a:lnTo>
                    <a:pt x="1239" y="230"/>
                  </a:lnTo>
                  <a:lnTo>
                    <a:pt x="1222" y="237"/>
                  </a:lnTo>
                  <a:lnTo>
                    <a:pt x="1202" y="242"/>
                  </a:lnTo>
                  <a:lnTo>
                    <a:pt x="1179" y="243"/>
                  </a:lnTo>
                  <a:lnTo>
                    <a:pt x="1147" y="241"/>
                  </a:lnTo>
                  <a:lnTo>
                    <a:pt x="1116" y="238"/>
                  </a:lnTo>
                  <a:lnTo>
                    <a:pt x="1089" y="236"/>
                  </a:lnTo>
                  <a:lnTo>
                    <a:pt x="1063" y="235"/>
                  </a:lnTo>
                  <a:lnTo>
                    <a:pt x="1040" y="233"/>
                  </a:lnTo>
                  <a:lnTo>
                    <a:pt x="1018" y="232"/>
                  </a:lnTo>
                  <a:lnTo>
                    <a:pt x="996" y="231"/>
                  </a:lnTo>
                  <a:lnTo>
                    <a:pt x="976" y="229"/>
                  </a:lnTo>
                  <a:lnTo>
                    <a:pt x="957" y="228"/>
                  </a:lnTo>
                  <a:lnTo>
                    <a:pt x="937" y="227"/>
                  </a:lnTo>
                  <a:lnTo>
                    <a:pt x="919" y="226"/>
                  </a:lnTo>
                  <a:lnTo>
                    <a:pt x="900" y="225"/>
                  </a:lnTo>
                  <a:lnTo>
                    <a:pt x="880" y="224"/>
                  </a:lnTo>
                  <a:lnTo>
                    <a:pt x="860" y="223"/>
                  </a:lnTo>
                  <a:lnTo>
                    <a:pt x="840" y="221"/>
                  </a:lnTo>
                  <a:lnTo>
                    <a:pt x="819" y="220"/>
                  </a:lnTo>
                  <a:lnTo>
                    <a:pt x="796" y="219"/>
                  </a:lnTo>
                  <a:lnTo>
                    <a:pt x="771" y="218"/>
                  </a:lnTo>
                  <a:lnTo>
                    <a:pt x="743" y="216"/>
                  </a:lnTo>
                  <a:lnTo>
                    <a:pt x="715" y="215"/>
                  </a:lnTo>
                  <a:lnTo>
                    <a:pt x="683" y="213"/>
                  </a:lnTo>
                  <a:lnTo>
                    <a:pt x="649" y="212"/>
                  </a:lnTo>
                  <a:lnTo>
                    <a:pt x="611" y="209"/>
                  </a:lnTo>
                  <a:lnTo>
                    <a:pt x="570" y="207"/>
                  </a:lnTo>
                  <a:lnTo>
                    <a:pt x="526" y="205"/>
                  </a:lnTo>
                  <a:lnTo>
                    <a:pt x="478" y="202"/>
                  </a:lnTo>
                  <a:lnTo>
                    <a:pt x="426" y="200"/>
                  </a:lnTo>
                  <a:lnTo>
                    <a:pt x="369" y="197"/>
                  </a:lnTo>
                  <a:lnTo>
                    <a:pt x="308" y="194"/>
                  </a:lnTo>
                  <a:lnTo>
                    <a:pt x="242" y="191"/>
                  </a:lnTo>
                  <a:lnTo>
                    <a:pt x="171" y="188"/>
                  </a:lnTo>
                  <a:lnTo>
                    <a:pt x="95" y="184"/>
                  </a:lnTo>
                  <a:lnTo>
                    <a:pt x="75" y="180"/>
                  </a:lnTo>
                  <a:lnTo>
                    <a:pt x="58" y="174"/>
                  </a:lnTo>
                  <a:lnTo>
                    <a:pt x="43" y="164"/>
                  </a:lnTo>
                  <a:lnTo>
                    <a:pt x="29" y="151"/>
                  </a:lnTo>
                  <a:lnTo>
                    <a:pt x="17" y="136"/>
                  </a:lnTo>
                  <a:lnTo>
                    <a:pt x="8" y="119"/>
                  </a:lnTo>
                  <a:lnTo>
                    <a:pt x="3" y="100"/>
                  </a:lnTo>
                  <a:lnTo>
                    <a:pt x="0" y="79"/>
                  </a:lnTo>
                  <a:lnTo>
                    <a:pt x="2" y="62"/>
                  </a:lnTo>
                  <a:lnTo>
                    <a:pt x="6" y="48"/>
                  </a:lnTo>
                  <a:lnTo>
                    <a:pt x="14" y="33"/>
                  </a:lnTo>
                  <a:lnTo>
                    <a:pt x="26" y="22"/>
                  </a:lnTo>
                  <a:lnTo>
                    <a:pt x="39" y="12"/>
                  </a:lnTo>
                  <a:lnTo>
                    <a:pt x="55" y="6"/>
                  </a:lnTo>
                  <a:lnTo>
                    <a:pt x="72" y="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696E6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66" name="Freeform 123"/>
            <p:cNvSpPr>
              <a:spLocks/>
            </p:cNvSpPr>
            <p:nvPr/>
          </p:nvSpPr>
          <p:spPr bwMode="auto">
            <a:xfrm>
              <a:off x="3681" y="2333"/>
              <a:ext cx="127" cy="19"/>
            </a:xfrm>
            <a:custGeom>
              <a:avLst/>
              <a:gdLst>
                <a:gd name="T0" fmla="*/ 0 w 1267"/>
                <a:gd name="T1" fmla="*/ 0 h 233"/>
                <a:gd name="T2" fmla="*/ 0 w 1267"/>
                <a:gd name="T3" fmla="*/ 0 h 233"/>
                <a:gd name="T4" fmla="*/ 0 w 1267"/>
                <a:gd name="T5" fmla="*/ 0 h 233"/>
                <a:gd name="T6" fmla="*/ 0 w 1267"/>
                <a:gd name="T7" fmla="*/ 0 h 233"/>
                <a:gd name="T8" fmla="*/ 0 w 1267"/>
                <a:gd name="T9" fmla="*/ 0 h 233"/>
                <a:gd name="T10" fmla="*/ 0 w 1267"/>
                <a:gd name="T11" fmla="*/ 0 h 233"/>
                <a:gd name="T12" fmla="*/ 0 w 1267"/>
                <a:gd name="T13" fmla="*/ 0 h 233"/>
                <a:gd name="T14" fmla="*/ 0 w 1267"/>
                <a:gd name="T15" fmla="*/ 0 h 233"/>
                <a:gd name="T16" fmla="*/ 0 w 1267"/>
                <a:gd name="T17" fmla="*/ 0 h 233"/>
                <a:gd name="T18" fmla="*/ 0 w 1267"/>
                <a:gd name="T19" fmla="*/ 0 h 233"/>
                <a:gd name="T20" fmla="*/ 0 w 1267"/>
                <a:gd name="T21" fmla="*/ 0 h 233"/>
                <a:gd name="T22" fmla="*/ 0 w 1267"/>
                <a:gd name="T23" fmla="*/ 0 h 233"/>
                <a:gd name="T24" fmla="*/ 0 w 1267"/>
                <a:gd name="T25" fmla="*/ 0 h 233"/>
                <a:gd name="T26" fmla="*/ 0 w 1267"/>
                <a:gd name="T27" fmla="*/ 0 h 233"/>
                <a:gd name="T28" fmla="*/ 0 w 1267"/>
                <a:gd name="T29" fmla="*/ 0 h 233"/>
                <a:gd name="T30" fmla="*/ 0 w 1267"/>
                <a:gd name="T31" fmla="*/ 0 h 233"/>
                <a:gd name="T32" fmla="*/ 0 w 1267"/>
                <a:gd name="T33" fmla="*/ 0 h 233"/>
                <a:gd name="T34" fmla="*/ 0 w 1267"/>
                <a:gd name="T35" fmla="*/ 0 h 233"/>
                <a:gd name="T36" fmla="*/ 0 w 1267"/>
                <a:gd name="T37" fmla="*/ 0 h 233"/>
                <a:gd name="T38" fmla="*/ 0 w 1267"/>
                <a:gd name="T39" fmla="*/ 0 h 233"/>
                <a:gd name="T40" fmla="*/ 0 w 1267"/>
                <a:gd name="T41" fmla="*/ 0 h 233"/>
                <a:gd name="T42" fmla="*/ 0 w 1267"/>
                <a:gd name="T43" fmla="*/ 0 h 233"/>
                <a:gd name="T44" fmla="*/ 0 w 1267"/>
                <a:gd name="T45" fmla="*/ 0 h 233"/>
                <a:gd name="T46" fmla="*/ 0 w 1267"/>
                <a:gd name="T47" fmla="*/ 0 h 233"/>
                <a:gd name="T48" fmla="*/ 0 w 1267"/>
                <a:gd name="T49" fmla="*/ 0 h 233"/>
                <a:gd name="T50" fmla="*/ 0 w 1267"/>
                <a:gd name="T51" fmla="*/ 0 h 233"/>
                <a:gd name="T52" fmla="*/ 0 w 1267"/>
                <a:gd name="T53" fmla="*/ 0 h 233"/>
                <a:gd name="T54" fmla="*/ 0 w 1267"/>
                <a:gd name="T55" fmla="*/ 0 h 233"/>
                <a:gd name="T56" fmla="*/ 0 w 1267"/>
                <a:gd name="T57" fmla="*/ 0 h 233"/>
                <a:gd name="T58" fmla="*/ 0 w 1267"/>
                <a:gd name="T59" fmla="*/ 0 h 233"/>
                <a:gd name="T60" fmla="*/ 0 w 1267"/>
                <a:gd name="T61" fmla="*/ 0 h 233"/>
                <a:gd name="T62" fmla="*/ 0 w 1267"/>
                <a:gd name="T63" fmla="*/ 0 h 233"/>
                <a:gd name="T64" fmla="*/ 0 w 1267"/>
                <a:gd name="T65" fmla="*/ 0 h 233"/>
                <a:gd name="T66" fmla="*/ 0 w 1267"/>
                <a:gd name="T67" fmla="*/ 0 h 233"/>
                <a:gd name="T68" fmla="*/ 0 w 1267"/>
                <a:gd name="T69" fmla="*/ 0 h 233"/>
                <a:gd name="T70" fmla="*/ 0 w 1267"/>
                <a:gd name="T71" fmla="*/ 0 h 233"/>
                <a:gd name="T72" fmla="*/ 0 w 1267"/>
                <a:gd name="T73" fmla="*/ 0 h 233"/>
                <a:gd name="T74" fmla="*/ 0 w 1267"/>
                <a:gd name="T75" fmla="*/ 0 h 233"/>
                <a:gd name="T76" fmla="*/ 0 w 1267"/>
                <a:gd name="T77" fmla="*/ 0 h 233"/>
                <a:gd name="T78" fmla="*/ 0 w 1267"/>
                <a:gd name="T79" fmla="*/ 0 h 233"/>
                <a:gd name="T80" fmla="*/ 0 w 1267"/>
                <a:gd name="T81" fmla="*/ 0 h 233"/>
                <a:gd name="T82" fmla="*/ 0 w 1267"/>
                <a:gd name="T83" fmla="*/ 0 h 233"/>
                <a:gd name="T84" fmla="*/ 0 w 1267"/>
                <a:gd name="T85" fmla="*/ 0 h 233"/>
                <a:gd name="T86" fmla="*/ 0 w 1267"/>
                <a:gd name="T87" fmla="*/ 0 h 233"/>
                <a:gd name="T88" fmla="*/ 0 w 1267"/>
                <a:gd name="T89" fmla="*/ 0 h 233"/>
                <a:gd name="T90" fmla="*/ 0 w 1267"/>
                <a:gd name="T91" fmla="*/ 0 h 233"/>
                <a:gd name="T92" fmla="*/ 0 w 1267"/>
                <a:gd name="T93" fmla="*/ 0 h 233"/>
                <a:gd name="T94" fmla="*/ 0 w 1267"/>
                <a:gd name="T95" fmla="*/ 0 h 23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67"/>
                <a:gd name="T145" fmla="*/ 0 h 233"/>
                <a:gd name="T146" fmla="*/ 1267 w 1267"/>
                <a:gd name="T147" fmla="*/ 233 h 23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67" h="233">
                  <a:moveTo>
                    <a:pt x="86" y="0"/>
                  </a:moveTo>
                  <a:lnTo>
                    <a:pt x="118" y="2"/>
                  </a:lnTo>
                  <a:lnTo>
                    <a:pt x="149" y="3"/>
                  </a:lnTo>
                  <a:lnTo>
                    <a:pt x="176" y="5"/>
                  </a:lnTo>
                  <a:lnTo>
                    <a:pt x="202" y="6"/>
                  </a:lnTo>
                  <a:lnTo>
                    <a:pt x="226" y="8"/>
                  </a:lnTo>
                  <a:lnTo>
                    <a:pt x="248" y="9"/>
                  </a:lnTo>
                  <a:lnTo>
                    <a:pt x="270" y="10"/>
                  </a:lnTo>
                  <a:lnTo>
                    <a:pt x="289" y="11"/>
                  </a:lnTo>
                  <a:lnTo>
                    <a:pt x="309" y="12"/>
                  </a:lnTo>
                  <a:lnTo>
                    <a:pt x="328" y="13"/>
                  </a:lnTo>
                  <a:lnTo>
                    <a:pt x="347" y="14"/>
                  </a:lnTo>
                  <a:lnTo>
                    <a:pt x="366" y="15"/>
                  </a:lnTo>
                  <a:lnTo>
                    <a:pt x="386" y="16"/>
                  </a:lnTo>
                  <a:lnTo>
                    <a:pt x="405" y="17"/>
                  </a:lnTo>
                  <a:lnTo>
                    <a:pt x="426" y="18"/>
                  </a:lnTo>
                  <a:lnTo>
                    <a:pt x="449" y="19"/>
                  </a:lnTo>
                  <a:lnTo>
                    <a:pt x="472" y="20"/>
                  </a:lnTo>
                  <a:lnTo>
                    <a:pt x="496" y="22"/>
                  </a:lnTo>
                  <a:lnTo>
                    <a:pt x="524" y="23"/>
                  </a:lnTo>
                  <a:lnTo>
                    <a:pt x="553" y="26"/>
                  </a:lnTo>
                  <a:lnTo>
                    <a:pt x="585" y="27"/>
                  </a:lnTo>
                  <a:lnTo>
                    <a:pt x="619" y="29"/>
                  </a:lnTo>
                  <a:lnTo>
                    <a:pt x="656" y="31"/>
                  </a:lnTo>
                  <a:lnTo>
                    <a:pt x="697" y="33"/>
                  </a:lnTo>
                  <a:lnTo>
                    <a:pt x="741" y="36"/>
                  </a:lnTo>
                  <a:lnTo>
                    <a:pt x="789" y="38"/>
                  </a:lnTo>
                  <a:lnTo>
                    <a:pt x="840" y="41"/>
                  </a:lnTo>
                  <a:lnTo>
                    <a:pt x="897" y="44"/>
                  </a:lnTo>
                  <a:lnTo>
                    <a:pt x="958" y="47"/>
                  </a:lnTo>
                  <a:lnTo>
                    <a:pt x="1023" y="51"/>
                  </a:lnTo>
                  <a:lnTo>
                    <a:pt x="1094" y="56"/>
                  </a:lnTo>
                  <a:lnTo>
                    <a:pt x="1170" y="60"/>
                  </a:lnTo>
                  <a:lnTo>
                    <a:pt x="1197" y="63"/>
                  </a:lnTo>
                  <a:lnTo>
                    <a:pt x="1217" y="69"/>
                  </a:lnTo>
                  <a:lnTo>
                    <a:pt x="1233" y="78"/>
                  </a:lnTo>
                  <a:lnTo>
                    <a:pt x="1246" y="91"/>
                  </a:lnTo>
                  <a:lnTo>
                    <a:pt x="1254" y="104"/>
                  </a:lnTo>
                  <a:lnTo>
                    <a:pt x="1261" y="120"/>
                  </a:lnTo>
                  <a:lnTo>
                    <a:pt x="1265" y="135"/>
                  </a:lnTo>
                  <a:lnTo>
                    <a:pt x="1267" y="151"/>
                  </a:lnTo>
                  <a:lnTo>
                    <a:pt x="1267" y="170"/>
                  </a:lnTo>
                  <a:lnTo>
                    <a:pt x="1263" y="188"/>
                  </a:lnTo>
                  <a:lnTo>
                    <a:pt x="1256" y="203"/>
                  </a:lnTo>
                  <a:lnTo>
                    <a:pt x="1244" y="214"/>
                  </a:lnTo>
                  <a:lnTo>
                    <a:pt x="1229" y="222"/>
                  </a:lnTo>
                  <a:lnTo>
                    <a:pt x="1213" y="228"/>
                  </a:lnTo>
                  <a:lnTo>
                    <a:pt x="1194" y="232"/>
                  </a:lnTo>
                  <a:lnTo>
                    <a:pt x="1172" y="233"/>
                  </a:lnTo>
                  <a:lnTo>
                    <a:pt x="1140" y="231"/>
                  </a:lnTo>
                  <a:lnTo>
                    <a:pt x="1109" y="228"/>
                  </a:lnTo>
                  <a:lnTo>
                    <a:pt x="1082" y="226"/>
                  </a:lnTo>
                  <a:lnTo>
                    <a:pt x="1056" y="225"/>
                  </a:lnTo>
                  <a:lnTo>
                    <a:pt x="1033" y="223"/>
                  </a:lnTo>
                  <a:lnTo>
                    <a:pt x="1011" y="222"/>
                  </a:lnTo>
                  <a:lnTo>
                    <a:pt x="989" y="221"/>
                  </a:lnTo>
                  <a:lnTo>
                    <a:pt x="969" y="219"/>
                  </a:lnTo>
                  <a:lnTo>
                    <a:pt x="950" y="218"/>
                  </a:lnTo>
                  <a:lnTo>
                    <a:pt x="930" y="217"/>
                  </a:lnTo>
                  <a:lnTo>
                    <a:pt x="912" y="216"/>
                  </a:lnTo>
                  <a:lnTo>
                    <a:pt x="893" y="215"/>
                  </a:lnTo>
                  <a:lnTo>
                    <a:pt x="873" y="214"/>
                  </a:lnTo>
                  <a:lnTo>
                    <a:pt x="853" y="213"/>
                  </a:lnTo>
                  <a:lnTo>
                    <a:pt x="833" y="211"/>
                  </a:lnTo>
                  <a:lnTo>
                    <a:pt x="812" y="210"/>
                  </a:lnTo>
                  <a:lnTo>
                    <a:pt x="789" y="209"/>
                  </a:lnTo>
                  <a:lnTo>
                    <a:pt x="764" y="208"/>
                  </a:lnTo>
                  <a:lnTo>
                    <a:pt x="736" y="206"/>
                  </a:lnTo>
                  <a:lnTo>
                    <a:pt x="708" y="205"/>
                  </a:lnTo>
                  <a:lnTo>
                    <a:pt x="676" y="203"/>
                  </a:lnTo>
                  <a:lnTo>
                    <a:pt x="642" y="202"/>
                  </a:lnTo>
                  <a:lnTo>
                    <a:pt x="604" y="199"/>
                  </a:lnTo>
                  <a:lnTo>
                    <a:pt x="563" y="197"/>
                  </a:lnTo>
                  <a:lnTo>
                    <a:pt x="519" y="195"/>
                  </a:lnTo>
                  <a:lnTo>
                    <a:pt x="471" y="192"/>
                  </a:lnTo>
                  <a:lnTo>
                    <a:pt x="419" y="190"/>
                  </a:lnTo>
                  <a:lnTo>
                    <a:pt x="362" y="187"/>
                  </a:lnTo>
                  <a:lnTo>
                    <a:pt x="301" y="184"/>
                  </a:lnTo>
                  <a:lnTo>
                    <a:pt x="235" y="181"/>
                  </a:lnTo>
                  <a:lnTo>
                    <a:pt x="164" y="178"/>
                  </a:lnTo>
                  <a:lnTo>
                    <a:pt x="88" y="174"/>
                  </a:lnTo>
                  <a:lnTo>
                    <a:pt x="70" y="170"/>
                  </a:lnTo>
                  <a:lnTo>
                    <a:pt x="55" y="164"/>
                  </a:lnTo>
                  <a:lnTo>
                    <a:pt x="40" y="155"/>
                  </a:lnTo>
                  <a:lnTo>
                    <a:pt x="27" y="143"/>
                  </a:lnTo>
                  <a:lnTo>
                    <a:pt x="16" y="128"/>
                  </a:lnTo>
                  <a:lnTo>
                    <a:pt x="7" y="111"/>
                  </a:lnTo>
                  <a:lnTo>
                    <a:pt x="2" y="93"/>
                  </a:lnTo>
                  <a:lnTo>
                    <a:pt x="0" y="72"/>
                  </a:lnTo>
                  <a:lnTo>
                    <a:pt x="1" y="57"/>
                  </a:lnTo>
                  <a:lnTo>
                    <a:pt x="6" y="42"/>
                  </a:lnTo>
                  <a:lnTo>
                    <a:pt x="14" y="30"/>
                  </a:lnTo>
                  <a:lnTo>
                    <a:pt x="24" y="19"/>
                  </a:lnTo>
                  <a:lnTo>
                    <a:pt x="37" y="10"/>
                  </a:lnTo>
                  <a:lnTo>
                    <a:pt x="51" y="4"/>
                  </a:lnTo>
                  <a:lnTo>
                    <a:pt x="68" y="1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67" name="Freeform 124"/>
            <p:cNvSpPr>
              <a:spLocks/>
            </p:cNvSpPr>
            <p:nvPr/>
          </p:nvSpPr>
          <p:spPr bwMode="auto">
            <a:xfrm>
              <a:off x="3682" y="2334"/>
              <a:ext cx="125" cy="18"/>
            </a:xfrm>
            <a:custGeom>
              <a:avLst/>
              <a:gdLst>
                <a:gd name="T0" fmla="*/ 0 w 1259"/>
                <a:gd name="T1" fmla="*/ 0 h 221"/>
                <a:gd name="T2" fmla="*/ 0 w 1259"/>
                <a:gd name="T3" fmla="*/ 0 h 221"/>
                <a:gd name="T4" fmla="*/ 0 w 1259"/>
                <a:gd name="T5" fmla="*/ 0 h 221"/>
                <a:gd name="T6" fmla="*/ 0 w 1259"/>
                <a:gd name="T7" fmla="*/ 0 h 221"/>
                <a:gd name="T8" fmla="*/ 0 w 1259"/>
                <a:gd name="T9" fmla="*/ 0 h 221"/>
                <a:gd name="T10" fmla="*/ 0 w 1259"/>
                <a:gd name="T11" fmla="*/ 0 h 221"/>
                <a:gd name="T12" fmla="*/ 0 w 1259"/>
                <a:gd name="T13" fmla="*/ 0 h 221"/>
                <a:gd name="T14" fmla="*/ 0 w 1259"/>
                <a:gd name="T15" fmla="*/ 0 h 221"/>
                <a:gd name="T16" fmla="*/ 0 w 1259"/>
                <a:gd name="T17" fmla="*/ 0 h 221"/>
                <a:gd name="T18" fmla="*/ 0 w 1259"/>
                <a:gd name="T19" fmla="*/ 0 h 221"/>
                <a:gd name="T20" fmla="*/ 0 w 1259"/>
                <a:gd name="T21" fmla="*/ 0 h 221"/>
                <a:gd name="T22" fmla="*/ 0 w 1259"/>
                <a:gd name="T23" fmla="*/ 0 h 221"/>
                <a:gd name="T24" fmla="*/ 0 w 1259"/>
                <a:gd name="T25" fmla="*/ 0 h 221"/>
                <a:gd name="T26" fmla="*/ 0 w 1259"/>
                <a:gd name="T27" fmla="*/ 0 h 221"/>
                <a:gd name="T28" fmla="*/ 0 w 1259"/>
                <a:gd name="T29" fmla="*/ 0 h 221"/>
                <a:gd name="T30" fmla="*/ 0 w 1259"/>
                <a:gd name="T31" fmla="*/ 0 h 221"/>
                <a:gd name="T32" fmla="*/ 0 w 1259"/>
                <a:gd name="T33" fmla="*/ 0 h 221"/>
                <a:gd name="T34" fmla="*/ 0 w 1259"/>
                <a:gd name="T35" fmla="*/ 0 h 221"/>
                <a:gd name="T36" fmla="*/ 0 w 1259"/>
                <a:gd name="T37" fmla="*/ 0 h 221"/>
                <a:gd name="T38" fmla="*/ 0 w 1259"/>
                <a:gd name="T39" fmla="*/ 0 h 221"/>
                <a:gd name="T40" fmla="*/ 0 w 1259"/>
                <a:gd name="T41" fmla="*/ 0 h 221"/>
                <a:gd name="T42" fmla="*/ 0 w 1259"/>
                <a:gd name="T43" fmla="*/ 0 h 221"/>
                <a:gd name="T44" fmla="*/ 0 w 1259"/>
                <a:gd name="T45" fmla="*/ 0 h 221"/>
                <a:gd name="T46" fmla="*/ 0 w 1259"/>
                <a:gd name="T47" fmla="*/ 0 h 221"/>
                <a:gd name="T48" fmla="*/ 0 w 1259"/>
                <a:gd name="T49" fmla="*/ 0 h 221"/>
                <a:gd name="T50" fmla="*/ 0 w 1259"/>
                <a:gd name="T51" fmla="*/ 0 h 221"/>
                <a:gd name="T52" fmla="*/ 0 w 1259"/>
                <a:gd name="T53" fmla="*/ 0 h 221"/>
                <a:gd name="T54" fmla="*/ 0 w 1259"/>
                <a:gd name="T55" fmla="*/ 0 h 221"/>
                <a:gd name="T56" fmla="*/ 0 w 1259"/>
                <a:gd name="T57" fmla="*/ 0 h 221"/>
                <a:gd name="T58" fmla="*/ 0 w 1259"/>
                <a:gd name="T59" fmla="*/ 0 h 221"/>
                <a:gd name="T60" fmla="*/ 0 w 1259"/>
                <a:gd name="T61" fmla="*/ 0 h 221"/>
                <a:gd name="T62" fmla="*/ 0 w 1259"/>
                <a:gd name="T63" fmla="*/ 0 h 221"/>
                <a:gd name="T64" fmla="*/ 0 w 1259"/>
                <a:gd name="T65" fmla="*/ 0 h 221"/>
                <a:gd name="T66" fmla="*/ 0 w 1259"/>
                <a:gd name="T67" fmla="*/ 0 h 221"/>
                <a:gd name="T68" fmla="*/ 0 w 1259"/>
                <a:gd name="T69" fmla="*/ 0 h 2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59"/>
                <a:gd name="T106" fmla="*/ 0 h 221"/>
                <a:gd name="T107" fmla="*/ 1259 w 1259"/>
                <a:gd name="T108" fmla="*/ 221 h 22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59" h="221">
                  <a:moveTo>
                    <a:pt x="81" y="0"/>
                  </a:moveTo>
                  <a:lnTo>
                    <a:pt x="1165" y="57"/>
                  </a:lnTo>
                  <a:lnTo>
                    <a:pt x="1192" y="60"/>
                  </a:lnTo>
                  <a:lnTo>
                    <a:pt x="1212" y="67"/>
                  </a:lnTo>
                  <a:lnTo>
                    <a:pt x="1227" y="77"/>
                  </a:lnTo>
                  <a:lnTo>
                    <a:pt x="1238" y="88"/>
                  </a:lnTo>
                  <a:lnTo>
                    <a:pt x="1246" y="101"/>
                  </a:lnTo>
                  <a:lnTo>
                    <a:pt x="1252" y="115"/>
                  </a:lnTo>
                  <a:lnTo>
                    <a:pt x="1256" y="129"/>
                  </a:lnTo>
                  <a:lnTo>
                    <a:pt x="1258" y="144"/>
                  </a:lnTo>
                  <a:lnTo>
                    <a:pt x="1259" y="164"/>
                  </a:lnTo>
                  <a:lnTo>
                    <a:pt x="1255" y="180"/>
                  </a:lnTo>
                  <a:lnTo>
                    <a:pt x="1247" y="194"/>
                  </a:lnTo>
                  <a:lnTo>
                    <a:pt x="1236" y="204"/>
                  </a:lnTo>
                  <a:lnTo>
                    <a:pt x="1222" y="212"/>
                  </a:lnTo>
                  <a:lnTo>
                    <a:pt x="1206" y="217"/>
                  </a:lnTo>
                  <a:lnTo>
                    <a:pt x="1186" y="221"/>
                  </a:lnTo>
                  <a:lnTo>
                    <a:pt x="1167" y="221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4" y="152"/>
                  </a:lnTo>
                  <a:lnTo>
                    <a:pt x="40" y="144"/>
                  </a:lnTo>
                  <a:lnTo>
                    <a:pt x="28" y="132"/>
                  </a:lnTo>
                  <a:lnTo>
                    <a:pt x="18" y="118"/>
                  </a:lnTo>
                  <a:lnTo>
                    <a:pt x="10" y="102"/>
                  </a:lnTo>
                  <a:lnTo>
                    <a:pt x="3" y="83"/>
                  </a:lnTo>
                  <a:lnTo>
                    <a:pt x="0" y="62"/>
                  </a:lnTo>
                  <a:lnTo>
                    <a:pt x="2" y="49"/>
                  </a:lnTo>
                  <a:lnTo>
                    <a:pt x="6" y="36"/>
                  </a:lnTo>
                  <a:lnTo>
                    <a:pt x="15" y="26"/>
                  </a:lnTo>
                  <a:lnTo>
                    <a:pt x="24" y="17"/>
                  </a:lnTo>
                  <a:lnTo>
                    <a:pt x="36" y="9"/>
                  </a:lnTo>
                  <a:lnTo>
                    <a:pt x="50" y="3"/>
                  </a:lnTo>
                  <a:lnTo>
                    <a:pt x="64" y="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68" name="Freeform 125"/>
            <p:cNvSpPr>
              <a:spLocks/>
            </p:cNvSpPr>
            <p:nvPr/>
          </p:nvSpPr>
          <p:spPr bwMode="auto">
            <a:xfrm>
              <a:off x="3682" y="2332"/>
              <a:ext cx="38" cy="15"/>
            </a:xfrm>
            <a:custGeom>
              <a:avLst/>
              <a:gdLst>
                <a:gd name="T0" fmla="*/ 0 w 377"/>
                <a:gd name="T1" fmla="*/ 0 h 180"/>
                <a:gd name="T2" fmla="*/ 0 w 377"/>
                <a:gd name="T3" fmla="*/ 0 h 180"/>
                <a:gd name="T4" fmla="*/ 0 w 377"/>
                <a:gd name="T5" fmla="*/ 0 h 180"/>
                <a:gd name="T6" fmla="*/ 0 w 377"/>
                <a:gd name="T7" fmla="*/ 0 h 180"/>
                <a:gd name="T8" fmla="*/ 0 w 377"/>
                <a:gd name="T9" fmla="*/ 0 h 180"/>
                <a:gd name="T10" fmla="*/ 0 w 377"/>
                <a:gd name="T11" fmla="*/ 0 h 180"/>
                <a:gd name="T12" fmla="*/ 0 w 377"/>
                <a:gd name="T13" fmla="*/ 0 h 180"/>
                <a:gd name="T14" fmla="*/ 0 w 377"/>
                <a:gd name="T15" fmla="*/ 0 h 180"/>
                <a:gd name="T16" fmla="*/ 0 w 377"/>
                <a:gd name="T17" fmla="*/ 0 h 180"/>
                <a:gd name="T18" fmla="*/ 0 w 377"/>
                <a:gd name="T19" fmla="*/ 0 h 180"/>
                <a:gd name="T20" fmla="*/ 0 w 377"/>
                <a:gd name="T21" fmla="*/ 0 h 180"/>
                <a:gd name="T22" fmla="*/ 0 w 377"/>
                <a:gd name="T23" fmla="*/ 0 h 180"/>
                <a:gd name="T24" fmla="*/ 0 w 377"/>
                <a:gd name="T25" fmla="*/ 0 h 180"/>
                <a:gd name="T26" fmla="*/ 0 w 377"/>
                <a:gd name="T27" fmla="*/ 0 h 180"/>
                <a:gd name="T28" fmla="*/ 0 w 377"/>
                <a:gd name="T29" fmla="*/ 0 h 180"/>
                <a:gd name="T30" fmla="*/ 0 w 377"/>
                <a:gd name="T31" fmla="*/ 0 h 180"/>
                <a:gd name="T32" fmla="*/ 0 w 377"/>
                <a:gd name="T33" fmla="*/ 0 h 180"/>
                <a:gd name="T34" fmla="*/ 0 w 377"/>
                <a:gd name="T35" fmla="*/ 0 h 180"/>
                <a:gd name="T36" fmla="*/ 0 w 377"/>
                <a:gd name="T37" fmla="*/ 0 h 180"/>
                <a:gd name="T38" fmla="*/ 0 w 377"/>
                <a:gd name="T39" fmla="*/ 0 h 180"/>
                <a:gd name="T40" fmla="*/ 0 w 377"/>
                <a:gd name="T41" fmla="*/ 0 h 180"/>
                <a:gd name="T42" fmla="*/ 0 w 377"/>
                <a:gd name="T43" fmla="*/ 0 h 180"/>
                <a:gd name="T44" fmla="*/ 0 w 377"/>
                <a:gd name="T45" fmla="*/ 0 h 180"/>
                <a:gd name="T46" fmla="*/ 0 w 377"/>
                <a:gd name="T47" fmla="*/ 0 h 180"/>
                <a:gd name="T48" fmla="*/ 0 w 377"/>
                <a:gd name="T49" fmla="*/ 0 h 180"/>
                <a:gd name="T50" fmla="*/ 0 w 377"/>
                <a:gd name="T51" fmla="*/ 0 h 180"/>
                <a:gd name="T52" fmla="*/ 0 w 377"/>
                <a:gd name="T53" fmla="*/ 0 h 180"/>
                <a:gd name="T54" fmla="*/ 0 w 377"/>
                <a:gd name="T55" fmla="*/ 0 h 180"/>
                <a:gd name="T56" fmla="*/ 0 w 377"/>
                <a:gd name="T57" fmla="*/ 0 h 180"/>
                <a:gd name="T58" fmla="*/ 0 w 377"/>
                <a:gd name="T59" fmla="*/ 0 h 18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80"/>
                <a:gd name="T92" fmla="*/ 377 w 377"/>
                <a:gd name="T93" fmla="*/ 180 h 18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80">
                  <a:moveTo>
                    <a:pt x="356" y="180"/>
                  </a:moveTo>
                  <a:lnTo>
                    <a:pt x="363" y="179"/>
                  </a:lnTo>
                  <a:lnTo>
                    <a:pt x="370" y="175"/>
                  </a:lnTo>
                  <a:lnTo>
                    <a:pt x="375" y="169"/>
                  </a:lnTo>
                  <a:lnTo>
                    <a:pt x="377" y="161"/>
                  </a:lnTo>
                  <a:lnTo>
                    <a:pt x="374" y="37"/>
                  </a:lnTo>
                  <a:lnTo>
                    <a:pt x="371" y="29"/>
                  </a:lnTo>
                  <a:lnTo>
                    <a:pt x="367" y="22"/>
                  </a:lnTo>
                  <a:lnTo>
                    <a:pt x="360" y="18"/>
                  </a:lnTo>
                  <a:lnTo>
                    <a:pt x="352" y="17"/>
                  </a:lnTo>
                  <a:lnTo>
                    <a:pt x="192" y="7"/>
                  </a:lnTo>
                  <a:lnTo>
                    <a:pt x="73" y="0"/>
                  </a:lnTo>
                  <a:lnTo>
                    <a:pt x="57" y="0"/>
                  </a:lnTo>
                  <a:lnTo>
                    <a:pt x="43" y="3"/>
                  </a:lnTo>
                  <a:lnTo>
                    <a:pt x="31" y="9"/>
                  </a:lnTo>
                  <a:lnTo>
                    <a:pt x="21" y="18"/>
                  </a:lnTo>
                  <a:lnTo>
                    <a:pt x="12" y="27"/>
                  </a:lnTo>
                  <a:lnTo>
                    <a:pt x="5" y="39"/>
                  </a:lnTo>
                  <a:lnTo>
                    <a:pt x="1" y="52"/>
                  </a:lnTo>
                  <a:lnTo>
                    <a:pt x="0" y="66"/>
                  </a:lnTo>
                  <a:lnTo>
                    <a:pt x="0" y="89"/>
                  </a:lnTo>
                  <a:lnTo>
                    <a:pt x="2" y="104"/>
                  </a:lnTo>
                  <a:lnTo>
                    <a:pt x="7" y="117"/>
                  </a:lnTo>
                  <a:lnTo>
                    <a:pt x="15" y="130"/>
                  </a:lnTo>
                  <a:lnTo>
                    <a:pt x="24" y="140"/>
                  </a:lnTo>
                  <a:lnTo>
                    <a:pt x="35" y="149"/>
                  </a:lnTo>
                  <a:lnTo>
                    <a:pt x="47" y="155"/>
                  </a:lnTo>
                  <a:lnTo>
                    <a:pt x="60" y="161"/>
                  </a:lnTo>
                  <a:lnTo>
                    <a:pt x="75" y="163"/>
                  </a:lnTo>
                  <a:lnTo>
                    <a:pt x="356" y="18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69" name="Freeform 126"/>
            <p:cNvSpPr>
              <a:spLocks/>
            </p:cNvSpPr>
            <p:nvPr/>
          </p:nvSpPr>
          <p:spPr bwMode="auto">
            <a:xfrm>
              <a:off x="3769" y="2336"/>
              <a:ext cx="37" cy="14"/>
            </a:xfrm>
            <a:custGeom>
              <a:avLst/>
              <a:gdLst>
                <a:gd name="T0" fmla="*/ 0 w 376"/>
                <a:gd name="T1" fmla="*/ 0 h 178"/>
                <a:gd name="T2" fmla="*/ 0 w 376"/>
                <a:gd name="T3" fmla="*/ 0 h 178"/>
                <a:gd name="T4" fmla="*/ 0 w 376"/>
                <a:gd name="T5" fmla="*/ 0 h 178"/>
                <a:gd name="T6" fmla="*/ 0 w 376"/>
                <a:gd name="T7" fmla="*/ 0 h 178"/>
                <a:gd name="T8" fmla="*/ 0 w 376"/>
                <a:gd name="T9" fmla="*/ 0 h 178"/>
                <a:gd name="T10" fmla="*/ 0 w 376"/>
                <a:gd name="T11" fmla="*/ 0 h 178"/>
                <a:gd name="T12" fmla="*/ 0 w 376"/>
                <a:gd name="T13" fmla="*/ 0 h 178"/>
                <a:gd name="T14" fmla="*/ 0 w 376"/>
                <a:gd name="T15" fmla="*/ 0 h 178"/>
                <a:gd name="T16" fmla="*/ 0 w 376"/>
                <a:gd name="T17" fmla="*/ 0 h 178"/>
                <a:gd name="T18" fmla="*/ 0 w 376"/>
                <a:gd name="T19" fmla="*/ 0 h 178"/>
                <a:gd name="T20" fmla="*/ 0 w 376"/>
                <a:gd name="T21" fmla="*/ 0 h 178"/>
                <a:gd name="T22" fmla="*/ 0 w 376"/>
                <a:gd name="T23" fmla="*/ 0 h 178"/>
                <a:gd name="T24" fmla="*/ 0 w 376"/>
                <a:gd name="T25" fmla="*/ 0 h 178"/>
                <a:gd name="T26" fmla="*/ 0 w 376"/>
                <a:gd name="T27" fmla="*/ 0 h 178"/>
                <a:gd name="T28" fmla="*/ 0 w 376"/>
                <a:gd name="T29" fmla="*/ 0 h 178"/>
                <a:gd name="T30" fmla="*/ 0 w 376"/>
                <a:gd name="T31" fmla="*/ 0 h 178"/>
                <a:gd name="T32" fmla="*/ 0 w 376"/>
                <a:gd name="T33" fmla="*/ 0 h 178"/>
                <a:gd name="T34" fmla="*/ 0 w 376"/>
                <a:gd name="T35" fmla="*/ 0 h 178"/>
                <a:gd name="T36" fmla="*/ 0 w 376"/>
                <a:gd name="T37" fmla="*/ 0 h 178"/>
                <a:gd name="T38" fmla="*/ 0 w 376"/>
                <a:gd name="T39" fmla="*/ 0 h 178"/>
                <a:gd name="T40" fmla="*/ 0 w 376"/>
                <a:gd name="T41" fmla="*/ 0 h 178"/>
                <a:gd name="T42" fmla="*/ 0 w 376"/>
                <a:gd name="T43" fmla="*/ 0 h 178"/>
                <a:gd name="T44" fmla="*/ 0 w 376"/>
                <a:gd name="T45" fmla="*/ 0 h 178"/>
                <a:gd name="T46" fmla="*/ 0 w 376"/>
                <a:gd name="T47" fmla="*/ 0 h 178"/>
                <a:gd name="T48" fmla="*/ 0 w 376"/>
                <a:gd name="T49" fmla="*/ 0 h 178"/>
                <a:gd name="T50" fmla="*/ 0 w 376"/>
                <a:gd name="T51" fmla="*/ 0 h 178"/>
                <a:gd name="T52" fmla="*/ 0 w 376"/>
                <a:gd name="T53" fmla="*/ 0 h 178"/>
                <a:gd name="T54" fmla="*/ 0 w 376"/>
                <a:gd name="T55" fmla="*/ 0 h 178"/>
                <a:gd name="T56" fmla="*/ 0 w 376"/>
                <a:gd name="T57" fmla="*/ 0 h 178"/>
                <a:gd name="T58" fmla="*/ 0 w 376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8"/>
                <a:gd name="T92" fmla="*/ 376 w 376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8">
                  <a:moveTo>
                    <a:pt x="25" y="160"/>
                  </a:moveTo>
                  <a:lnTo>
                    <a:pt x="18" y="159"/>
                  </a:lnTo>
                  <a:lnTo>
                    <a:pt x="11" y="156"/>
                  </a:lnTo>
                  <a:lnTo>
                    <a:pt x="6" y="150"/>
                  </a:lnTo>
                  <a:lnTo>
                    <a:pt x="2" y="140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8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182" y="7"/>
                  </a:lnTo>
                  <a:lnTo>
                    <a:pt x="301" y="12"/>
                  </a:lnTo>
                  <a:lnTo>
                    <a:pt x="317" y="15"/>
                  </a:lnTo>
                  <a:lnTo>
                    <a:pt x="331" y="20"/>
                  </a:lnTo>
                  <a:lnTo>
                    <a:pt x="343" y="29"/>
                  </a:lnTo>
                  <a:lnTo>
                    <a:pt x="354" y="38"/>
                  </a:lnTo>
                  <a:lnTo>
                    <a:pt x="363" y="48"/>
                  </a:lnTo>
                  <a:lnTo>
                    <a:pt x="370" y="61"/>
                  </a:lnTo>
                  <a:lnTo>
                    <a:pt x="375" y="74"/>
                  </a:lnTo>
                  <a:lnTo>
                    <a:pt x="376" y="89"/>
                  </a:lnTo>
                  <a:lnTo>
                    <a:pt x="376" y="111"/>
                  </a:lnTo>
                  <a:lnTo>
                    <a:pt x="375" y="125"/>
                  </a:lnTo>
                  <a:lnTo>
                    <a:pt x="372" y="137"/>
                  </a:lnTo>
                  <a:lnTo>
                    <a:pt x="366" y="149"/>
                  </a:lnTo>
                  <a:lnTo>
                    <a:pt x="357" y="159"/>
                  </a:lnTo>
                  <a:lnTo>
                    <a:pt x="346" y="167"/>
                  </a:lnTo>
                  <a:lnTo>
                    <a:pt x="334" y="174"/>
                  </a:lnTo>
                  <a:lnTo>
                    <a:pt x="321" y="177"/>
                  </a:lnTo>
                  <a:lnTo>
                    <a:pt x="306" y="178"/>
                  </a:lnTo>
                  <a:lnTo>
                    <a:pt x="25" y="16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70" name="Freeform 127"/>
            <p:cNvSpPr>
              <a:spLocks/>
            </p:cNvSpPr>
            <p:nvPr/>
          </p:nvSpPr>
          <p:spPr bwMode="auto">
            <a:xfrm>
              <a:off x="3726" y="2333"/>
              <a:ext cx="37" cy="16"/>
            </a:xfrm>
            <a:custGeom>
              <a:avLst/>
              <a:gdLst>
                <a:gd name="T0" fmla="*/ 0 w 377"/>
                <a:gd name="T1" fmla="*/ 0 h 182"/>
                <a:gd name="T2" fmla="*/ 0 w 377"/>
                <a:gd name="T3" fmla="*/ 0 h 182"/>
                <a:gd name="T4" fmla="*/ 0 w 377"/>
                <a:gd name="T5" fmla="*/ 0 h 182"/>
                <a:gd name="T6" fmla="*/ 0 w 377"/>
                <a:gd name="T7" fmla="*/ 0 h 182"/>
                <a:gd name="T8" fmla="*/ 0 w 377"/>
                <a:gd name="T9" fmla="*/ 0 h 182"/>
                <a:gd name="T10" fmla="*/ 0 w 377"/>
                <a:gd name="T11" fmla="*/ 0 h 182"/>
                <a:gd name="T12" fmla="*/ 0 w 377"/>
                <a:gd name="T13" fmla="*/ 0 h 182"/>
                <a:gd name="T14" fmla="*/ 0 w 377"/>
                <a:gd name="T15" fmla="*/ 0 h 182"/>
                <a:gd name="T16" fmla="*/ 0 w 377"/>
                <a:gd name="T17" fmla="*/ 0 h 182"/>
                <a:gd name="T18" fmla="*/ 0 w 377"/>
                <a:gd name="T19" fmla="*/ 0 h 182"/>
                <a:gd name="T20" fmla="*/ 0 w 377"/>
                <a:gd name="T21" fmla="*/ 0 h 182"/>
                <a:gd name="T22" fmla="*/ 0 w 377"/>
                <a:gd name="T23" fmla="*/ 0 h 182"/>
                <a:gd name="T24" fmla="*/ 0 w 377"/>
                <a:gd name="T25" fmla="*/ 0 h 182"/>
                <a:gd name="T26" fmla="*/ 0 w 377"/>
                <a:gd name="T27" fmla="*/ 0 h 182"/>
                <a:gd name="T28" fmla="*/ 0 w 377"/>
                <a:gd name="T29" fmla="*/ 0 h 182"/>
                <a:gd name="T30" fmla="*/ 0 w 377"/>
                <a:gd name="T31" fmla="*/ 0 h 182"/>
                <a:gd name="T32" fmla="*/ 0 w 377"/>
                <a:gd name="T33" fmla="*/ 0 h 182"/>
                <a:gd name="T34" fmla="*/ 0 w 377"/>
                <a:gd name="T35" fmla="*/ 0 h 182"/>
                <a:gd name="T36" fmla="*/ 0 w 377"/>
                <a:gd name="T37" fmla="*/ 0 h 182"/>
                <a:gd name="T38" fmla="*/ 0 w 377"/>
                <a:gd name="T39" fmla="*/ 0 h 182"/>
                <a:gd name="T40" fmla="*/ 0 w 377"/>
                <a:gd name="T41" fmla="*/ 0 h 1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7"/>
                <a:gd name="T64" fmla="*/ 0 h 182"/>
                <a:gd name="T65" fmla="*/ 377 w 377"/>
                <a:gd name="T66" fmla="*/ 182 h 1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7" h="182">
                  <a:moveTo>
                    <a:pt x="20" y="0"/>
                  </a:moveTo>
                  <a:lnTo>
                    <a:pt x="353" y="18"/>
                  </a:lnTo>
                  <a:lnTo>
                    <a:pt x="361" y="21"/>
                  </a:lnTo>
                  <a:lnTo>
                    <a:pt x="368" y="25"/>
                  </a:lnTo>
                  <a:lnTo>
                    <a:pt x="373" y="31"/>
                  </a:lnTo>
                  <a:lnTo>
                    <a:pt x="375" y="39"/>
                  </a:lnTo>
                  <a:lnTo>
                    <a:pt x="377" y="163"/>
                  </a:lnTo>
                  <a:lnTo>
                    <a:pt x="376" y="171"/>
                  </a:lnTo>
                  <a:lnTo>
                    <a:pt x="371" y="177"/>
                  </a:lnTo>
                  <a:lnTo>
                    <a:pt x="365" y="181"/>
                  </a:lnTo>
                  <a:lnTo>
                    <a:pt x="357" y="182"/>
                  </a:lnTo>
                  <a:lnTo>
                    <a:pt x="24" y="163"/>
                  </a:lnTo>
                  <a:lnTo>
                    <a:pt x="16" y="161"/>
                  </a:lnTo>
                  <a:lnTo>
                    <a:pt x="9" y="156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8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71" name="Freeform 128"/>
            <p:cNvSpPr>
              <a:spLocks/>
            </p:cNvSpPr>
            <p:nvPr/>
          </p:nvSpPr>
          <p:spPr bwMode="auto">
            <a:xfrm>
              <a:off x="3684" y="2330"/>
              <a:ext cx="38" cy="15"/>
            </a:xfrm>
            <a:custGeom>
              <a:avLst/>
              <a:gdLst>
                <a:gd name="T0" fmla="*/ 0 w 376"/>
                <a:gd name="T1" fmla="*/ 0 h 180"/>
                <a:gd name="T2" fmla="*/ 0 w 376"/>
                <a:gd name="T3" fmla="*/ 0 h 180"/>
                <a:gd name="T4" fmla="*/ 0 w 376"/>
                <a:gd name="T5" fmla="*/ 0 h 180"/>
                <a:gd name="T6" fmla="*/ 0 w 376"/>
                <a:gd name="T7" fmla="*/ 0 h 180"/>
                <a:gd name="T8" fmla="*/ 0 w 376"/>
                <a:gd name="T9" fmla="*/ 0 h 180"/>
                <a:gd name="T10" fmla="*/ 0 w 376"/>
                <a:gd name="T11" fmla="*/ 0 h 180"/>
                <a:gd name="T12" fmla="*/ 0 w 376"/>
                <a:gd name="T13" fmla="*/ 0 h 180"/>
                <a:gd name="T14" fmla="*/ 0 w 376"/>
                <a:gd name="T15" fmla="*/ 0 h 180"/>
                <a:gd name="T16" fmla="*/ 0 w 376"/>
                <a:gd name="T17" fmla="*/ 0 h 180"/>
                <a:gd name="T18" fmla="*/ 0 w 376"/>
                <a:gd name="T19" fmla="*/ 0 h 180"/>
                <a:gd name="T20" fmla="*/ 0 w 376"/>
                <a:gd name="T21" fmla="*/ 0 h 180"/>
                <a:gd name="T22" fmla="*/ 0 w 376"/>
                <a:gd name="T23" fmla="*/ 0 h 180"/>
                <a:gd name="T24" fmla="*/ 0 w 376"/>
                <a:gd name="T25" fmla="*/ 0 h 180"/>
                <a:gd name="T26" fmla="*/ 0 w 376"/>
                <a:gd name="T27" fmla="*/ 0 h 180"/>
                <a:gd name="T28" fmla="*/ 0 w 376"/>
                <a:gd name="T29" fmla="*/ 0 h 180"/>
                <a:gd name="T30" fmla="*/ 0 w 376"/>
                <a:gd name="T31" fmla="*/ 0 h 180"/>
                <a:gd name="T32" fmla="*/ 0 w 376"/>
                <a:gd name="T33" fmla="*/ 0 h 180"/>
                <a:gd name="T34" fmla="*/ 0 w 376"/>
                <a:gd name="T35" fmla="*/ 0 h 180"/>
                <a:gd name="T36" fmla="*/ 0 w 376"/>
                <a:gd name="T37" fmla="*/ 0 h 180"/>
                <a:gd name="T38" fmla="*/ 0 w 376"/>
                <a:gd name="T39" fmla="*/ 0 h 180"/>
                <a:gd name="T40" fmla="*/ 0 w 376"/>
                <a:gd name="T41" fmla="*/ 0 h 180"/>
                <a:gd name="T42" fmla="*/ 0 w 376"/>
                <a:gd name="T43" fmla="*/ 0 h 180"/>
                <a:gd name="T44" fmla="*/ 0 w 376"/>
                <a:gd name="T45" fmla="*/ 0 h 180"/>
                <a:gd name="T46" fmla="*/ 0 w 376"/>
                <a:gd name="T47" fmla="*/ 0 h 180"/>
                <a:gd name="T48" fmla="*/ 0 w 376"/>
                <a:gd name="T49" fmla="*/ 0 h 180"/>
                <a:gd name="T50" fmla="*/ 0 w 376"/>
                <a:gd name="T51" fmla="*/ 0 h 180"/>
                <a:gd name="T52" fmla="*/ 0 w 376"/>
                <a:gd name="T53" fmla="*/ 0 h 180"/>
                <a:gd name="T54" fmla="*/ 0 w 376"/>
                <a:gd name="T55" fmla="*/ 0 h 180"/>
                <a:gd name="T56" fmla="*/ 0 w 376"/>
                <a:gd name="T57" fmla="*/ 0 h 180"/>
                <a:gd name="T58" fmla="*/ 0 w 376"/>
                <a:gd name="T59" fmla="*/ 0 h 18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80"/>
                <a:gd name="T92" fmla="*/ 376 w 376"/>
                <a:gd name="T93" fmla="*/ 180 h 18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80">
                  <a:moveTo>
                    <a:pt x="355" y="180"/>
                  </a:moveTo>
                  <a:lnTo>
                    <a:pt x="362" y="179"/>
                  </a:lnTo>
                  <a:lnTo>
                    <a:pt x="369" y="175"/>
                  </a:lnTo>
                  <a:lnTo>
                    <a:pt x="374" y="169"/>
                  </a:lnTo>
                  <a:lnTo>
                    <a:pt x="376" y="160"/>
                  </a:lnTo>
                  <a:lnTo>
                    <a:pt x="371" y="37"/>
                  </a:lnTo>
                  <a:lnTo>
                    <a:pt x="369" y="30"/>
                  </a:lnTo>
                  <a:lnTo>
                    <a:pt x="365" y="23"/>
                  </a:lnTo>
                  <a:lnTo>
                    <a:pt x="359" y="19"/>
                  </a:lnTo>
                  <a:lnTo>
                    <a:pt x="352" y="17"/>
                  </a:lnTo>
                  <a:lnTo>
                    <a:pt x="189" y="7"/>
                  </a:lnTo>
                  <a:lnTo>
                    <a:pt x="70" y="0"/>
                  </a:lnTo>
                  <a:lnTo>
                    <a:pt x="55" y="1"/>
                  </a:lnTo>
                  <a:lnTo>
                    <a:pt x="42" y="4"/>
                  </a:lnTo>
                  <a:lnTo>
                    <a:pt x="28" y="9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4" y="39"/>
                  </a:lnTo>
                  <a:lnTo>
                    <a:pt x="0" y="51"/>
                  </a:lnTo>
                  <a:lnTo>
                    <a:pt x="0" y="66"/>
                  </a:lnTo>
                  <a:lnTo>
                    <a:pt x="0" y="89"/>
                  </a:lnTo>
                  <a:lnTo>
                    <a:pt x="1" y="103"/>
                  </a:lnTo>
                  <a:lnTo>
                    <a:pt x="6" y="116"/>
                  </a:lnTo>
                  <a:lnTo>
                    <a:pt x="13" y="129"/>
                  </a:lnTo>
                  <a:lnTo>
                    <a:pt x="22" y="139"/>
                  </a:lnTo>
                  <a:lnTo>
                    <a:pt x="33" y="149"/>
                  </a:lnTo>
                  <a:lnTo>
                    <a:pt x="46" y="156"/>
                  </a:lnTo>
                  <a:lnTo>
                    <a:pt x="60" y="161"/>
                  </a:lnTo>
                  <a:lnTo>
                    <a:pt x="75" y="163"/>
                  </a:lnTo>
                  <a:lnTo>
                    <a:pt x="355" y="18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72" name="Freeform 129"/>
            <p:cNvSpPr>
              <a:spLocks/>
            </p:cNvSpPr>
            <p:nvPr/>
          </p:nvSpPr>
          <p:spPr bwMode="auto">
            <a:xfrm>
              <a:off x="3771" y="2334"/>
              <a:ext cx="38" cy="15"/>
            </a:xfrm>
            <a:custGeom>
              <a:avLst/>
              <a:gdLst>
                <a:gd name="T0" fmla="*/ 0 w 376"/>
                <a:gd name="T1" fmla="*/ 0 h 178"/>
                <a:gd name="T2" fmla="*/ 0 w 376"/>
                <a:gd name="T3" fmla="*/ 0 h 178"/>
                <a:gd name="T4" fmla="*/ 0 w 376"/>
                <a:gd name="T5" fmla="*/ 0 h 178"/>
                <a:gd name="T6" fmla="*/ 0 w 376"/>
                <a:gd name="T7" fmla="*/ 0 h 178"/>
                <a:gd name="T8" fmla="*/ 0 w 376"/>
                <a:gd name="T9" fmla="*/ 0 h 178"/>
                <a:gd name="T10" fmla="*/ 0 w 376"/>
                <a:gd name="T11" fmla="*/ 0 h 178"/>
                <a:gd name="T12" fmla="*/ 0 w 376"/>
                <a:gd name="T13" fmla="*/ 0 h 178"/>
                <a:gd name="T14" fmla="*/ 0 w 376"/>
                <a:gd name="T15" fmla="*/ 0 h 178"/>
                <a:gd name="T16" fmla="*/ 0 w 376"/>
                <a:gd name="T17" fmla="*/ 0 h 178"/>
                <a:gd name="T18" fmla="*/ 0 w 376"/>
                <a:gd name="T19" fmla="*/ 0 h 178"/>
                <a:gd name="T20" fmla="*/ 0 w 376"/>
                <a:gd name="T21" fmla="*/ 0 h 178"/>
                <a:gd name="T22" fmla="*/ 0 w 376"/>
                <a:gd name="T23" fmla="*/ 0 h 178"/>
                <a:gd name="T24" fmla="*/ 0 w 376"/>
                <a:gd name="T25" fmla="*/ 0 h 178"/>
                <a:gd name="T26" fmla="*/ 0 w 376"/>
                <a:gd name="T27" fmla="*/ 0 h 178"/>
                <a:gd name="T28" fmla="*/ 0 w 376"/>
                <a:gd name="T29" fmla="*/ 0 h 178"/>
                <a:gd name="T30" fmla="*/ 0 w 376"/>
                <a:gd name="T31" fmla="*/ 0 h 178"/>
                <a:gd name="T32" fmla="*/ 0 w 376"/>
                <a:gd name="T33" fmla="*/ 0 h 178"/>
                <a:gd name="T34" fmla="*/ 0 w 376"/>
                <a:gd name="T35" fmla="*/ 0 h 178"/>
                <a:gd name="T36" fmla="*/ 0 w 376"/>
                <a:gd name="T37" fmla="*/ 0 h 178"/>
                <a:gd name="T38" fmla="*/ 0 w 376"/>
                <a:gd name="T39" fmla="*/ 0 h 178"/>
                <a:gd name="T40" fmla="*/ 0 w 376"/>
                <a:gd name="T41" fmla="*/ 0 h 178"/>
                <a:gd name="T42" fmla="*/ 0 w 376"/>
                <a:gd name="T43" fmla="*/ 0 h 178"/>
                <a:gd name="T44" fmla="*/ 0 w 376"/>
                <a:gd name="T45" fmla="*/ 0 h 178"/>
                <a:gd name="T46" fmla="*/ 0 w 376"/>
                <a:gd name="T47" fmla="*/ 0 h 178"/>
                <a:gd name="T48" fmla="*/ 0 w 376"/>
                <a:gd name="T49" fmla="*/ 0 h 178"/>
                <a:gd name="T50" fmla="*/ 0 w 376"/>
                <a:gd name="T51" fmla="*/ 0 h 178"/>
                <a:gd name="T52" fmla="*/ 0 w 376"/>
                <a:gd name="T53" fmla="*/ 0 h 178"/>
                <a:gd name="T54" fmla="*/ 0 w 376"/>
                <a:gd name="T55" fmla="*/ 0 h 178"/>
                <a:gd name="T56" fmla="*/ 0 w 376"/>
                <a:gd name="T57" fmla="*/ 0 h 178"/>
                <a:gd name="T58" fmla="*/ 0 w 376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8"/>
                <a:gd name="T92" fmla="*/ 376 w 376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8">
                  <a:moveTo>
                    <a:pt x="23" y="162"/>
                  </a:moveTo>
                  <a:lnTo>
                    <a:pt x="15" y="161"/>
                  </a:lnTo>
                  <a:lnTo>
                    <a:pt x="8" y="157"/>
                  </a:lnTo>
                  <a:lnTo>
                    <a:pt x="4" y="151"/>
                  </a:lnTo>
                  <a:lnTo>
                    <a:pt x="2" y="142"/>
                  </a:lnTo>
                  <a:lnTo>
                    <a:pt x="0" y="18"/>
                  </a:lnTo>
                  <a:lnTo>
                    <a:pt x="1" y="10"/>
                  </a:lnTo>
                  <a:lnTo>
                    <a:pt x="5" y="4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82" y="8"/>
                  </a:lnTo>
                  <a:lnTo>
                    <a:pt x="301" y="16"/>
                  </a:lnTo>
                  <a:lnTo>
                    <a:pt x="316" y="18"/>
                  </a:lnTo>
                  <a:lnTo>
                    <a:pt x="329" y="23"/>
                  </a:lnTo>
                  <a:lnTo>
                    <a:pt x="341" y="29"/>
                  </a:lnTo>
                  <a:lnTo>
                    <a:pt x="352" y="38"/>
                  </a:lnTo>
                  <a:lnTo>
                    <a:pt x="362" y="49"/>
                  </a:lnTo>
                  <a:lnTo>
                    <a:pt x="369" y="61"/>
                  </a:lnTo>
                  <a:lnTo>
                    <a:pt x="374" y="75"/>
                  </a:lnTo>
                  <a:lnTo>
                    <a:pt x="376" y="89"/>
                  </a:lnTo>
                  <a:lnTo>
                    <a:pt x="376" y="112"/>
                  </a:lnTo>
                  <a:lnTo>
                    <a:pt x="375" y="125"/>
                  </a:lnTo>
                  <a:lnTo>
                    <a:pt x="371" y="139"/>
                  </a:lnTo>
                  <a:lnTo>
                    <a:pt x="364" y="150"/>
                  </a:lnTo>
                  <a:lnTo>
                    <a:pt x="355" y="161"/>
                  </a:lnTo>
                  <a:lnTo>
                    <a:pt x="344" y="169"/>
                  </a:lnTo>
                  <a:lnTo>
                    <a:pt x="332" y="174"/>
                  </a:lnTo>
                  <a:lnTo>
                    <a:pt x="318" y="178"/>
                  </a:lnTo>
                  <a:lnTo>
                    <a:pt x="303" y="178"/>
                  </a:lnTo>
                  <a:lnTo>
                    <a:pt x="23" y="162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73" name="Freeform 130"/>
            <p:cNvSpPr>
              <a:spLocks/>
            </p:cNvSpPr>
            <p:nvPr/>
          </p:nvSpPr>
          <p:spPr bwMode="auto">
            <a:xfrm>
              <a:off x="3728" y="2332"/>
              <a:ext cx="37" cy="15"/>
            </a:xfrm>
            <a:custGeom>
              <a:avLst/>
              <a:gdLst>
                <a:gd name="T0" fmla="*/ 0 w 376"/>
                <a:gd name="T1" fmla="*/ 0 h 182"/>
                <a:gd name="T2" fmla="*/ 0 w 376"/>
                <a:gd name="T3" fmla="*/ 0 h 182"/>
                <a:gd name="T4" fmla="*/ 0 w 376"/>
                <a:gd name="T5" fmla="*/ 0 h 182"/>
                <a:gd name="T6" fmla="*/ 0 w 376"/>
                <a:gd name="T7" fmla="*/ 0 h 182"/>
                <a:gd name="T8" fmla="*/ 0 w 376"/>
                <a:gd name="T9" fmla="*/ 0 h 182"/>
                <a:gd name="T10" fmla="*/ 0 w 376"/>
                <a:gd name="T11" fmla="*/ 0 h 182"/>
                <a:gd name="T12" fmla="*/ 0 w 376"/>
                <a:gd name="T13" fmla="*/ 0 h 182"/>
                <a:gd name="T14" fmla="*/ 0 w 376"/>
                <a:gd name="T15" fmla="*/ 0 h 182"/>
                <a:gd name="T16" fmla="*/ 0 w 376"/>
                <a:gd name="T17" fmla="*/ 0 h 182"/>
                <a:gd name="T18" fmla="*/ 0 w 376"/>
                <a:gd name="T19" fmla="*/ 0 h 182"/>
                <a:gd name="T20" fmla="*/ 0 w 376"/>
                <a:gd name="T21" fmla="*/ 0 h 182"/>
                <a:gd name="T22" fmla="*/ 0 w 376"/>
                <a:gd name="T23" fmla="*/ 0 h 182"/>
                <a:gd name="T24" fmla="*/ 0 w 376"/>
                <a:gd name="T25" fmla="*/ 0 h 182"/>
                <a:gd name="T26" fmla="*/ 0 w 376"/>
                <a:gd name="T27" fmla="*/ 0 h 182"/>
                <a:gd name="T28" fmla="*/ 0 w 376"/>
                <a:gd name="T29" fmla="*/ 0 h 182"/>
                <a:gd name="T30" fmla="*/ 0 w 376"/>
                <a:gd name="T31" fmla="*/ 0 h 182"/>
                <a:gd name="T32" fmla="*/ 0 w 376"/>
                <a:gd name="T33" fmla="*/ 0 h 182"/>
                <a:gd name="T34" fmla="*/ 0 w 376"/>
                <a:gd name="T35" fmla="*/ 0 h 182"/>
                <a:gd name="T36" fmla="*/ 0 w 376"/>
                <a:gd name="T37" fmla="*/ 0 h 182"/>
                <a:gd name="T38" fmla="*/ 0 w 376"/>
                <a:gd name="T39" fmla="*/ 0 h 182"/>
                <a:gd name="T40" fmla="*/ 0 w 376"/>
                <a:gd name="T41" fmla="*/ 0 h 1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6"/>
                <a:gd name="T64" fmla="*/ 0 h 182"/>
                <a:gd name="T65" fmla="*/ 376 w 376"/>
                <a:gd name="T66" fmla="*/ 182 h 1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6" h="182">
                  <a:moveTo>
                    <a:pt x="20" y="0"/>
                  </a:moveTo>
                  <a:lnTo>
                    <a:pt x="354" y="19"/>
                  </a:lnTo>
                  <a:lnTo>
                    <a:pt x="361" y="21"/>
                  </a:lnTo>
                  <a:lnTo>
                    <a:pt x="368" y="25"/>
                  </a:lnTo>
                  <a:lnTo>
                    <a:pt x="372" y="31"/>
                  </a:lnTo>
                  <a:lnTo>
                    <a:pt x="374" y="40"/>
                  </a:lnTo>
                  <a:lnTo>
                    <a:pt x="376" y="164"/>
                  </a:lnTo>
                  <a:lnTo>
                    <a:pt x="375" y="171"/>
                  </a:lnTo>
                  <a:lnTo>
                    <a:pt x="371" y="177"/>
                  </a:lnTo>
                  <a:lnTo>
                    <a:pt x="365" y="181"/>
                  </a:lnTo>
                  <a:lnTo>
                    <a:pt x="358" y="182"/>
                  </a:lnTo>
                  <a:lnTo>
                    <a:pt x="24" y="164"/>
                  </a:lnTo>
                  <a:lnTo>
                    <a:pt x="16" y="162"/>
                  </a:lnTo>
                  <a:lnTo>
                    <a:pt x="9" y="157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74" name="Freeform 131"/>
            <p:cNvSpPr>
              <a:spLocks/>
            </p:cNvSpPr>
            <p:nvPr/>
          </p:nvSpPr>
          <p:spPr bwMode="auto">
            <a:xfrm>
              <a:off x="3692" y="2332"/>
              <a:ext cx="5" cy="10"/>
            </a:xfrm>
            <a:custGeom>
              <a:avLst/>
              <a:gdLst>
                <a:gd name="T0" fmla="*/ 0 w 48"/>
                <a:gd name="T1" fmla="*/ 0 h 127"/>
                <a:gd name="T2" fmla="*/ 0 w 48"/>
                <a:gd name="T3" fmla="*/ 0 h 127"/>
                <a:gd name="T4" fmla="*/ 0 w 48"/>
                <a:gd name="T5" fmla="*/ 0 h 127"/>
                <a:gd name="T6" fmla="*/ 0 w 48"/>
                <a:gd name="T7" fmla="*/ 0 h 127"/>
                <a:gd name="T8" fmla="*/ 0 w 48"/>
                <a:gd name="T9" fmla="*/ 0 h 127"/>
                <a:gd name="T10" fmla="*/ 0 w 48"/>
                <a:gd name="T11" fmla="*/ 0 h 127"/>
                <a:gd name="T12" fmla="*/ 0 w 48"/>
                <a:gd name="T13" fmla="*/ 0 h 127"/>
                <a:gd name="T14" fmla="*/ 0 w 48"/>
                <a:gd name="T15" fmla="*/ 0 h 127"/>
                <a:gd name="T16" fmla="*/ 0 w 48"/>
                <a:gd name="T17" fmla="*/ 0 h 127"/>
                <a:gd name="T18" fmla="*/ 0 w 48"/>
                <a:gd name="T19" fmla="*/ 0 h 127"/>
                <a:gd name="T20" fmla="*/ 0 w 48"/>
                <a:gd name="T21" fmla="*/ 0 h 127"/>
                <a:gd name="T22" fmla="*/ 0 w 48"/>
                <a:gd name="T23" fmla="*/ 0 h 127"/>
                <a:gd name="T24" fmla="*/ 0 w 48"/>
                <a:gd name="T25" fmla="*/ 0 h 127"/>
                <a:gd name="T26" fmla="*/ 0 w 48"/>
                <a:gd name="T27" fmla="*/ 0 h 127"/>
                <a:gd name="T28" fmla="*/ 0 w 48"/>
                <a:gd name="T29" fmla="*/ 0 h 127"/>
                <a:gd name="T30" fmla="*/ 0 w 48"/>
                <a:gd name="T31" fmla="*/ 0 h 127"/>
                <a:gd name="T32" fmla="*/ 0 w 48"/>
                <a:gd name="T33" fmla="*/ 0 h 127"/>
                <a:gd name="T34" fmla="*/ 0 w 48"/>
                <a:gd name="T35" fmla="*/ 0 h 127"/>
                <a:gd name="T36" fmla="*/ 0 w 48"/>
                <a:gd name="T37" fmla="*/ 0 h 127"/>
                <a:gd name="T38" fmla="*/ 0 w 48"/>
                <a:gd name="T39" fmla="*/ 0 h 127"/>
                <a:gd name="T40" fmla="*/ 0 w 48"/>
                <a:gd name="T41" fmla="*/ 0 h 127"/>
                <a:gd name="T42" fmla="*/ 0 w 48"/>
                <a:gd name="T43" fmla="*/ 0 h 127"/>
                <a:gd name="T44" fmla="*/ 0 w 48"/>
                <a:gd name="T45" fmla="*/ 0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8"/>
                <a:gd name="T70" fmla="*/ 0 h 127"/>
                <a:gd name="T71" fmla="*/ 48 w 48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8" h="127">
                  <a:moveTo>
                    <a:pt x="32" y="126"/>
                  </a:moveTo>
                  <a:lnTo>
                    <a:pt x="30" y="36"/>
                  </a:lnTo>
                  <a:lnTo>
                    <a:pt x="0" y="35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9" y="22"/>
                  </a:lnTo>
                  <a:lnTo>
                    <a:pt x="12" y="22"/>
                  </a:lnTo>
                  <a:lnTo>
                    <a:pt x="15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19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9" y="13"/>
                  </a:lnTo>
                  <a:lnTo>
                    <a:pt x="31" y="10"/>
                  </a:lnTo>
                  <a:lnTo>
                    <a:pt x="32" y="7"/>
                  </a:lnTo>
                  <a:lnTo>
                    <a:pt x="33" y="4"/>
                  </a:lnTo>
                  <a:lnTo>
                    <a:pt x="33" y="0"/>
                  </a:lnTo>
                  <a:lnTo>
                    <a:pt x="46" y="0"/>
                  </a:lnTo>
                  <a:lnTo>
                    <a:pt x="48" y="127"/>
                  </a:lnTo>
                  <a:lnTo>
                    <a:pt x="32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75" name="Freeform 132"/>
            <p:cNvSpPr>
              <a:spLocks/>
            </p:cNvSpPr>
            <p:nvPr/>
          </p:nvSpPr>
          <p:spPr bwMode="auto">
            <a:xfrm>
              <a:off x="3693" y="2359"/>
              <a:ext cx="5" cy="4"/>
            </a:xfrm>
            <a:custGeom>
              <a:avLst/>
              <a:gdLst>
                <a:gd name="T0" fmla="*/ 0 w 53"/>
                <a:gd name="T1" fmla="*/ 0 h 53"/>
                <a:gd name="T2" fmla="*/ 0 w 53"/>
                <a:gd name="T3" fmla="*/ 0 h 53"/>
                <a:gd name="T4" fmla="*/ 0 w 53"/>
                <a:gd name="T5" fmla="*/ 0 h 53"/>
                <a:gd name="T6" fmla="*/ 0 w 53"/>
                <a:gd name="T7" fmla="*/ 0 h 53"/>
                <a:gd name="T8" fmla="*/ 0 w 53"/>
                <a:gd name="T9" fmla="*/ 0 h 53"/>
                <a:gd name="T10" fmla="*/ 0 w 53"/>
                <a:gd name="T11" fmla="*/ 0 h 53"/>
                <a:gd name="T12" fmla="*/ 0 w 53"/>
                <a:gd name="T13" fmla="*/ 0 h 53"/>
                <a:gd name="T14" fmla="*/ 0 w 53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3"/>
                <a:gd name="T25" fmla="*/ 0 h 53"/>
                <a:gd name="T26" fmla="*/ 53 w 53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3" h="53">
                  <a:moveTo>
                    <a:pt x="0" y="53"/>
                  </a:moveTo>
                  <a:lnTo>
                    <a:pt x="38" y="0"/>
                  </a:lnTo>
                  <a:lnTo>
                    <a:pt x="52" y="1"/>
                  </a:lnTo>
                  <a:lnTo>
                    <a:pt x="53" y="53"/>
                  </a:lnTo>
                  <a:lnTo>
                    <a:pt x="37" y="53"/>
                  </a:lnTo>
                  <a:lnTo>
                    <a:pt x="37" y="25"/>
                  </a:lnTo>
                  <a:lnTo>
                    <a:pt x="16" y="53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76" name="Freeform 133"/>
            <p:cNvSpPr>
              <a:spLocks/>
            </p:cNvSpPr>
            <p:nvPr/>
          </p:nvSpPr>
          <p:spPr bwMode="auto">
            <a:xfrm>
              <a:off x="3691" y="2363"/>
              <a:ext cx="9" cy="6"/>
            </a:xfrm>
            <a:custGeom>
              <a:avLst/>
              <a:gdLst>
                <a:gd name="T0" fmla="*/ 0 w 89"/>
                <a:gd name="T1" fmla="*/ 0 h 75"/>
                <a:gd name="T2" fmla="*/ 0 w 89"/>
                <a:gd name="T3" fmla="*/ 0 h 75"/>
                <a:gd name="T4" fmla="*/ 0 w 89"/>
                <a:gd name="T5" fmla="*/ 0 h 75"/>
                <a:gd name="T6" fmla="*/ 0 w 89"/>
                <a:gd name="T7" fmla="*/ 0 h 75"/>
                <a:gd name="T8" fmla="*/ 0 w 89"/>
                <a:gd name="T9" fmla="*/ 0 h 75"/>
                <a:gd name="T10" fmla="*/ 0 w 89"/>
                <a:gd name="T11" fmla="*/ 0 h 75"/>
                <a:gd name="T12" fmla="*/ 0 w 89"/>
                <a:gd name="T13" fmla="*/ 0 h 75"/>
                <a:gd name="T14" fmla="*/ 0 w 89"/>
                <a:gd name="T15" fmla="*/ 0 h 75"/>
                <a:gd name="T16" fmla="*/ 0 w 89"/>
                <a:gd name="T17" fmla="*/ 0 h 75"/>
                <a:gd name="T18" fmla="*/ 0 w 89"/>
                <a:gd name="T19" fmla="*/ 0 h 75"/>
                <a:gd name="T20" fmla="*/ 0 w 89"/>
                <a:gd name="T21" fmla="*/ 0 h 75"/>
                <a:gd name="T22" fmla="*/ 0 w 89"/>
                <a:gd name="T23" fmla="*/ 0 h 75"/>
                <a:gd name="T24" fmla="*/ 0 w 89"/>
                <a:gd name="T25" fmla="*/ 0 h 75"/>
                <a:gd name="T26" fmla="*/ 0 w 89"/>
                <a:gd name="T27" fmla="*/ 0 h 75"/>
                <a:gd name="T28" fmla="*/ 0 w 89"/>
                <a:gd name="T29" fmla="*/ 0 h 75"/>
                <a:gd name="T30" fmla="*/ 0 w 89"/>
                <a:gd name="T31" fmla="*/ 0 h 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9"/>
                <a:gd name="T49" fmla="*/ 0 h 75"/>
                <a:gd name="T50" fmla="*/ 89 w 89"/>
                <a:gd name="T51" fmla="*/ 75 h 7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9" h="75">
                  <a:moveTo>
                    <a:pt x="18" y="0"/>
                  </a:moveTo>
                  <a:lnTo>
                    <a:pt x="0" y="25"/>
                  </a:lnTo>
                  <a:lnTo>
                    <a:pt x="0" y="40"/>
                  </a:lnTo>
                  <a:lnTo>
                    <a:pt x="57" y="43"/>
                  </a:lnTo>
                  <a:lnTo>
                    <a:pt x="57" y="74"/>
                  </a:lnTo>
                  <a:lnTo>
                    <a:pt x="72" y="75"/>
                  </a:lnTo>
                  <a:lnTo>
                    <a:pt x="72" y="44"/>
                  </a:lnTo>
                  <a:lnTo>
                    <a:pt x="89" y="45"/>
                  </a:lnTo>
                  <a:lnTo>
                    <a:pt x="88" y="31"/>
                  </a:lnTo>
                  <a:lnTo>
                    <a:pt x="71" y="30"/>
                  </a:lnTo>
                  <a:lnTo>
                    <a:pt x="71" y="0"/>
                  </a:lnTo>
                  <a:lnTo>
                    <a:pt x="55" y="0"/>
                  </a:lnTo>
                  <a:lnTo>
                    <a:pt x="56" y="29"/>
                  </a:lnTo>
                  <a:lnTo>
                    <a:pt x="14" y="27"/>
                  </a:lnTo>
                  <a:lnTo>
                    <a:pt x="3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77" name="Freeform 134"/>
            <p:cNvSpPr>
              <a:spLocks/>
            </p:cNvSpPr>
            <p:nvPr/>
          </p:nvSpPr>
          <p:spPr bwMode="auto">
            <a:xfrm>
              <a:off x="3692" y="2386"/>
              <a:ext cx="9" cy="11"/>
            </a:xfrm>
            <a:custGeom>
              <a:avLst/>
              <a:gdLst>
                <a:gd name="T0" fmla="*/ 0 w 86"/>
                <a:gd name="T1" fmla="*/ 0 h 127"/>
                <a:gd name="T2" fmla="*/ 0 w 86"/>
                <a:gd name="T3" fmla="*/ 0 h 127"/>
                <a:gd name="T4" fmla="*/ 0 w 86"/>
                <a:gd name="T5" fmla="*/ 0 h 127"/>
                <a:gd name="T6" fmla="*/ 0 w 86"/>
                <a:gd name="T7" fmla="*/ 0 h 127"/>
                <a:gd name="T8" fmla="*/ 0 w 86"/>
                <a:gd name="T9" fmla="*/ 0 h 127"/>
                <a:gd name="T10" fmla="*/ 0 w 86"/>
                <a:gd name="T11" fmla="*/ 0 h 127"/>
                <a:gd name="T12" fmla="*/ 0 w 86"/>
                <a:gd name="T13" fmla="*/ 0 h 127"/>
                <a:gd name="T14" fmla="*/ 0 w 86"/>
                <a:gd name="T15" fmla="*/ 0 h 127"/>
                <a:gd name="T16" fmla="*/ 0 w 86"/>
                <a:gd name="T17" fmla="*/ 0 h 127"/>
                <a:gd name="T18" fmla="*/ 0 w 86"/>
                <a:gd name="T19" fmla="*/ 0 h 127"/>
                <a:gd name="T20" fmla="*/ 0 w 86"/>
                <a:gd name="T21" fmla="*/ 0 h 127"/>
                <a:gd name="T22" fmla="*/ 0 w 86"/>
                <a:gd name="T23" fmla="*/ 0 h 127"/>
                <a:gd name="T24" fmla="*/ 0 w 86"/>
                <a:gd name="T25" fmla="*/ 0 h 127"/>
                <a:gd name="T26" fmla="*/ 0 w 86"/>
                <a:gd name="T27" fmla="*/ 0 h 127"/>
                <a:gd name="T28" fmla="*/ 0 w 86"/>
                <a:gd name="T29" fmla="*/ 0 h 127"/>
                <a:gd name="T30" fmla="*/ 0 w 86"/>
                <a:gd name="T31" fmla="*/ 0 h 127"/>
                <a:gd name="T32" fmla="*/ 0 w 86"/>
                <a:gd name="T33" fmla="*/ 0 h 127"/>
                <a:gd name="T34" fmla="*/ 0 w 86"/>
                <a:gd name="T35" fmla="*/ 0 h 127"/>
                <a:gd name="T36" fmla="*/ 0 w 86"/>
                <a:gd name="T37" fmla="*/ 0 h 127"/>
                <a:gd name="T38" fmla="*/ 0 w 86"/>
                <a:gd name="T39" fmla="*/ 0 h 127"/>
                <a:gd name="T40" fmla="*/ 0 w 86"/>
                <a:gd name="T41" fmla="*/ 0 h 127"/>
                <a:gd name="T42" fmla="*/ 0 w 86"/>
                <a:gd name="T43" fmla="*/ 0 h 127"/>
                <a:gd name="T44" fmla="*/ 0 w 86"/>
                <a:gd name="T45" fmla="*/ 0 h 127"/>
                <a:gd name="T46" fmla="*/ 0 w 86"/>
                <a:gd name="T47" fmla="*/ 0 h 127"/>
                <a:gd name="T48" fmla="*/ 0 w 86"/>
                <a:gd name="T49" fmla="*/ 0 h 127"/>
                <a:gd name="T50" fmla="*/ 0 w 86"/>
                <a:gd name="T51" fmla="*/ 0 h 127"/>
                <a:gd name="T52" fmla="*/ 0 w 86"/>
                <a:gd name="T53" fmla="*/ 0 h 127"/>
                <a:gd name="T54" fmla="*/ 0 w 86"/>
                <a:gd name="T55" fmla="*/ 0 h 127"/>
                <a:gd name="T56" fmla="*/ 0 w 86"/>
                <a:gd name="T57" fmla="*/ 0 h 127"/>
                <a:gd name="T58" fmla="*/ 0 w 86"/>
                <a:gd name="T59" fmla="*/ 0 h 127"/>
                <a:gd name="T60" fmla="*/ 0 w 86"/>
                <a:gd name="T61" fmla="*/ 0 h 127"/>
                <a:gd name="T62" fmla="*/ 0 w 86"/>
                <a:gd name="T63" fmla="*/ 0 h 127"/>
                <a:gd name="T64" fmla="*/ 0 w 86"/>
                <a:gd name="T65" fmla="*/ 0 h 127"/>
                <a:gd name="T66" fmla="*/ 0 w 86"/>
                <a:gd name="T67" fmla="*/ 0 h 1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6"/>
                <a:gd name="T103" fmla="*/ 0 h 127"/>
                <a:gd name="T104" fmla="*/ 86 w 86"/>
                <a:gd name="T105" fmla="*/ 127 h 12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6" h="127">
                  <a:moveTo>
                    <a:pt x="20" y="126"/>
                  </a:moveTo>
                  <a:lnTo>
                    <a:pt x="22" y="114"/>
                  </a:lnTo>
                  <a:lnTo>
                    <a:pt x="25" y="103"/>
                  </a:lnTo>
                  <a:lnTo>
                    <a:pt x="29" y="92"/>
                  </a:lnTo>
                  <a:lnTo>
                    <a:pt x="33" y="81"/>
                  </a:lnTo>
                  <a:lnTo>
                    <a:pt x="38" y="71"/>
                  </a:lnTo>
                  <a:lnTo>
                    <a:pt x="42" y="61"/>
                  </a:lnTo>
                  <a:lnTo>
                    <a:pt x="47" y="52"/>
                  </a:lnTo>
                  <a:lnTo>
                    <a:pt x="51" y="45"/>
                  </a:lnTo>
                  <a:lnTo>
                    <a:pt x="56" y="38"/>
                  </a:lnTo>
                  <a:lnTo>
                    <a:pt x="61" y="30"/>
                  </a:lnTo>
                  <a:lnTo>
                    <a:pt x="65" y="24"/>
                  </a:lnTo>
                  <a:lnTo>
                    <a:pt x="68" y="20"/>
                  </a:lnTo>
                  <a:lnTo>
                    <a:pt x="0" y="16"/>
                  </a:lnTo>
                  <a:lnTo>
                    <a:pt x="0" y="0"/>
                  </a:lnTo>
                  <a:lnTo>
                    <a:pt x="86" y="5"/>
                  </a:lnTo>
                  <a:lnTo>
                    <a:pt x="86" y="19"/>
                  </a:lnTo>
                  <a:lnTo>
                    <a:pt x="82" y="24"/>
                  </a:lnTo>
                  <a:lnTo>
                    <a:pt x="78" y="29"/>
                  </a:lnTo>
                  <a:lnTo>
                    <a:pt x="74" y="34"/>
                  </a:lnTo>
                  <a:lnTo>
                    <a:pt x="71" y="40"/>
                  </a:lnTo>
                  <a:lnTo>
                    <a:pt x="68" y="45"/>
                  </a:lnTo>
                  <a:lnTo>
                    <a:pt x="65" y="49"/>
                  </a:lnTo>
                  <a:lnTo>
                    <a:pt x="61" y="54"/>
                  </a:lnTo>
                  <a:lnTo>
                    <a:pt x="58" y="59"/>
                  </a:lnTo>
                  <a:lnTo>
                    <a:pt x="56" y="66"/>
                  </a:lnTo>
                  <a:lnTo>
                    <a:pt x="53" y="73"/>
                  </a:lnTo>
                  <a:lnTo>
                    <a:pt x="50" y="81"/>
                  </a:lnTo>
                  <a:lnTo>
                    <a:pt x="47" y="89"/>
                  </a:lnTo>
                  <a:lnTo>
                    <a:pt x="45" y="98"/>
                  </a:lnTo>
                  <a:lnTo>
                    <a:pt x="43" y="106"/>
                  </a:lnTo>
                  <a:lnTo>
                    <a:pt x="40" y="116"/>
                  </a:lnTo>
                  <a:lnTo>
                    <a:pt x="38" y="127"/>
                  </a:lnTo>
                  <a:lnTo>
                    <a:pt x="20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78" name="Freeform 135"/>
            <p:cNvSpPr>
              <a:spLocks/>
            </p:cNvSpPr>
            <p:nvPr/>
          </p:nvSpPr>
          <p:spPr bwMode="auto">
            <a:xfrm>
              <a:off x="3734" y="2334"/>
              <a:ext cx="9" cy="10"/>
            </a:xfrm>
            <a:custGeom>
              <a:avLst/>
              <a:gdLst>
                <a:gd name="T0" fmla="*/ 0 w 86"/>
                <a:gd name="T1" fmla="*/ 0 h 129"/>
                <a:gd name="T2" fmla="*/ 0 w 86"/>
                <a:gd name="T3" fmla="*/ 0 h 129"/>
                <a:gd name="T4" fmla="*/ 0 w 86"/>
                <a:gd name="T5" fmla="*/ 0 h 129"/>
                <a:gd name="T6" fmla="*/ 0 w 86"/>
                <a:gd name="T7" fmla="*/ 0 h 129"/>
                <a:gd name="T8" fmla="*/ 0 w 86"/>
                <a:gd name="T9" fmla="*/ 0 h 129"/>
                <a:gd name="T10" fmla="*/ 0 w 86"/>
                <a:gd name="T11" fmla="*/ 0 h 129"/>
                <a:gd name="T12" fmla="*/ 0 w 86"/>
                <a:gd name="T13" fmla="*/ 0 h 129"/>
                <a:gd name="T14" fmla="*/ 0 w 86"/>
                <a:gd name="T15" fmla="*/ 0 h 129"/>
                <a:gd name="T16" fmla="*/ 0 w 86"/>
                <a:gd name="T17" fmla="*/ 0 h 129"/>
                <a:gd name="T18" fmla="*/ 0 w 86"/>
                <a:gd name="T19" fmla="*/ 0 h 129"/>
                <a:gd name="T20" fmla="*/ 0 w 86"/>
                <a:gd name="T21" fmla="*/ 0 h 129"/>
                <a:gd name="T22" fmla="*/ 0 w 86"/>
                <a:gd name="T23" fmla="*/ 0 h 129"/>
                <a:gd name="T24" fmla="*/ 0 w 86"/>
                <a:gd name="T25" fmla="*/ 0 h 129"/>
                <a:gd name="T26" fmla="*/ 0 w 86"/>
                <a:gd name="T27" fmla="*/ 0 h 129"/>
                <a:gd name="T28" fmla="*/ 0 w 86"/>
                <a:gd name="T29" fmla="*/ 0 h 129"/>
                <a:gd name="T30" fmla="*/ 0 w 86"/>
                <a:gd name="T31" fmla="*/ 0 h 129"/>
                <a:gd name="T32" fmla="*/ 0 w 86"/>
                <a:gd name="T33" fmla="*/ 0 h 129"/>
                <a:gd name="T34" fmla="*/ 0 w 86"/>
                <a:gd name="T35" fmla="*/ 0 h 129"/>
                <a:gd name="T36" fmla="*/ 0 w 86"/>
                <a:gd name="T37" fmla="*/ 0 h 129"/>
                <a:gd name="T38" fmla="*/ 0 w 86"/>
                <a:gd name="T39" fmla="*/ 0 h 129"/>
                <a:gd name="T40" fmla="*/ 0 w 86"/>
                <a:gd name="T41" fmla="*/ 0 h 129"/>
                <a:gd name="T42" fmla="*/ 0 w 86"/>
                <a:gd name="T43" fmla="*/ 0 h 129"/>
                <a:gd name="T44" fmla="*/ 0 w 86"/>
                <a:gd name="T45" fmla="*/ 0 h 129"/>
                <a:gd name="T46" fmla="*/ 0 w 86"/>
                <a:gd name="T47" fmla="*/ 0 h 129"/>
                <a:gd name="T48" fmla="*/ 0 w 86"/>
                <a:gd name="T49" fmla="*/ 0 h 129"/>
                <a:gd name="T50" fmla="*/ 0 w 86"/>
                <a:gd name="T51" fmla="*/ 0 h 129"/>
                <a:gd name="T52" fmla="*/ 0 w 86"/>
                <a:gd name="T53" fmla="*/ 0 h 129"/>
                <a:gd name="T54" fmla="*/ 0 w 86"/>
                <a:gd name="T55" fmla="*/ 0 h 129"/>
                <a:gd name="T56" fmla="*/ 0 w 86"/>
                <a:gd name="T57" fmla="*/ 0 h 129"/>
                <a:gd name="T58" fmla="*/ 0 w 86"/>
                <a:gd name="T59" fmla="*/ 0 h 129"/>
                <a:gd name="T60" fmla="*/ 0 w 86"/>
                <a:gd name="T61" fmla="*/ 0 h 129"/>
                <a:gd name="T62" fmla="*/ 0 w 86"/>
                <a:gd name="T63" fmla="*/ 0 h 129"/>
                <a:gd name="T64" fmla="*/ 0 w 86"/>
                <a:gd name="T65" fmla="*/ 0 h 129"/>
                <a:gd name="T66" fmla="*/ 0 w 86"/>
                <a:gd name="T67" fmla="*/ 0 h 129"/>
                <a:gd name="T68" fmla="*/ 0 w 86"/>
                <a:gd name="T69" fmla="*/ 0 h 129"/>
                <a:gd name="T70" fmla="*/ 0 w 86"/>
                <a:gd name="T71" fmla="*/ 0 h 1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6"/>
                <a:gd name="T109" fmla="*/ 0 h 129"/>
                <a:gd name="T110" fmla="*/ 86 w 86"/>
                <a:gd name="T111" fmla="*/ 129 h 1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6" h="129">
                  <a:moveTo>
                    <a:pt x="0" y="124"/>
                  </a:moveTo>
                  <a:lnTo>
                    <a:pt x="1" y="114"/>
                  </a:lnTo>
                  <a:lnTo>
                    <a:pt x="3" y="104"/>
                  </a:lnTo>
                  <a:lnTo>
                    <a:pt x="5" y="97"/>
                  </a:lnTo>
                  <a:lnTo>
                    <a:pt x="9" y="92"/>
                  </a:lnTo>
                  <a:lnTo>
                    <a:pt x="14" y="86"/>
                  </a:lnTo>
                  <a:lnTo>
                    <a:pt x="20" y="81"/>
                  </a:lnTo>
                  <a:lnTo>
                    <a:pt x="28" y="75"/>
                  </a:lnTo>
                  <a:lnTo>
                    <a:pt x="36" y="70"/>
                  </a:lnTo>
                  <a:lnTo>
                    <a:pt x="45" y="66"/>
                  </a:lnTo>
                  <a:lnTo>
                    <a:pt x="53" y="62"/>
                  </a:lnTo>
                  <a:lnTo>
                    <a:pt x="58" y="59"/>
                  </a:lnTo>
                  <a:lnTo>
                    <a:pt x="62" y="57"/>
                  </a:lnTo>
                  <a:lnTo>
                    <a:pt x="65" y="54"/>
                  </a:lnTo>
                  <a:lnTo>
                    <a:pt x="66" y="50"/>
                  </a:lnTo>
                  <a:lnTo>
                    <a:pt x="67" y="44"/>
                  </a:lnTo>
                  <a:lnTo>
                    <a:pt x="67" y="39"/>
                  </a:lnTo>
                  <a:lnTo>
                    <a:pt x="67" y="34"/>
                  </a:lnTo>
                  <a:lnTo>
                    <a:pt x="66" y="29"/>
                  </a:lnTo>
                  <a:lnTo>
                    <a:pt x="64" y="25"/>
                  </a:lnTo>
                  <a:lnTo>
                    <a:pt x="61" y="22"/>
                  </a:lnTo>
                  <a:lnTo>
                    <a:pt x="58" y="19"/>
                  </a:lnTo>
                  <a:lnTo>
                    <a:pt x="54" y="16"/>
                  </a:lnTo>
                  <a:lnTo>
                    <a:pt x="49" y="14"/>
                  </a:lnTo>
                  <a:lnTo>
                    <a:pt x="44" y="14"/>
                  </a:lnTo>
                  <a:lnTo>
                    <a:pt x="32" y="15"/>
                  </a:lnTo>
                  <a:lnTo>
                    <a:pt x="24" y="21"/>
                  </a:lnTo>
                  <a:lnTo>
                    <a:pt x="19" y="30"/>
                  </a:lnTo>
                  <a:lnTo>
                    <a:pt x="17" y="43"/>
                  </a:lnTo>
                  <a:lnTo>
                    <a:pt x="1" y="42"/>
                  </a:lnTo>
                  <a:lnTo>
                    <a:pt x="1" y="36"/>
                  </a:lnTo>
                  <a:lnTo>
                    <a:pt x="2" y="31"/>
                  </a:lnTo>
                  <a:lnTo>
                    <a:pt x="4" y="25"/>
                  </a:lnTo>
                  <a:lnTo>
                    <a:pt x="6" y="20"/>
                  </a:lnTo>
                  <a:lnTo>
                    <a:pt x="8" y="15"/>
                  </a:lnTo>
                  <a:lnTo>
                    <a:pt x="11" y="11"/>
                  </a:lnTo>
                  <a:lnTo>
                    <a:pt x="15" y="7"/>
                  </a:lnTo>
                  <a:lnTo>
                    <a:pt x="19" y="4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5" y="1"/>
                  </a:lnTo>
                  <a:lnTo>
                    <a:pt x="59" y="3"/>
                  </a:lnTo>
                  <a:lnTo>
                    <a:pt x="64" y="5"/>
                  </a:lnTo>
                  <a:lnTo>
                    <a:pt x="68" y="7"/>
                  </a:lnTo>
                  <a:lnTo>
                    <a:pt x="72" y="10"/>
                  </a:lnTo>
                  <a:lnTo>
                    <a:pt x="75" y="14"/>
                  </a:lnTo>
                  <a:lnTo>
                    <a:pt x="78" y="20"/>
                  </a:lnTo>
                  <a:lnTo>
                    <a:pt x="81" y="24"/>
                  </a:lnTo>
                  <a:lnTo>
                    <a:pt x="83" y="29"/>
                  </a:lnTo>
                  <a:lnTo>
                    <a:pt x="84" y="35"/>
                  </a:lnTo>
                  <a:lnTo>
                    <a:pt x="85" y="41"/>
                  </a:lnTo>
                  <a:lnTo>
                    <a:pt x="84" y="49"/>
                  </a:lnTo>
                  <a:lnTo>
                    <a:pt x="82" y="55"/>
                  </a:lnTo>
                  <a:lnTo>
                    <a:pt x="79" y="61"/>
                  </a:lnTo>
                  <a:lnTo>
                    <a:pt x="76" y="66"/>
                  </a:lnTo>
                  <a:lnTo>
                    <a:pt x="72" y="70"/>
                  </a:lnTo>
                  <a:lnTo>
                    <a:pt x="66" y="73"/>
                  </a:lnTo>
                  <a:lnTo>
                    <a:pt x="60" y="78"/>
                  </a:lnTo>
                  <a:lnTo>
                    <a:pt x="52" y="82"/>
                  </a:lnTo>
                  <a:lnTo>
                    <a:pt x="44" y="86"/>
                  </a:lnTo>
                  <a:lnTo>
                    <a:pt x="38" y="89"/>
                  </a:lnTo>
                  <a:lnTo>
                    <a:pt x="31" y="92"/>
                  </a:lnTo>
                  <a:lnTo>
                    <a:pt x="27" y="95"/>
                  </a:lnTo>
                  <a:lnTo>
                    <a:pt x="24" y="98"/>
                  </a:lnTo>
                  <a:lnTo>
                    <a:pt x="22" y="101"/>
                  </a:lnTo>
                  <a:lnTo>
                    <a:pt x="20" y="106"/>
                  </a:lnTo>
                  <a:lnTo>
                    <a:pt x="18" y="111"/>
                  </a:lnTo>
                  <a:lnTo>
                    <a:pt x="86" y="115"/>
                  </a:lnTo>
                  <a:lnTo>
                    <a:pt x="86" y="129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79" name="Freeform 136"/>
            <p:cNvSpPr>
              <a:spLocks/>
            </p:cNvSpPr>
            <p:nvPr/>
          </p:nvSpPr>
          <p:spPr bwMode="auto">
            <a:xfrm>
              <a:off x="3734" y="2361"/>
              <a:ext cx="9" cy="11"/>
            </a:xfrm>
            <a:custGeom>
              <a:avLst/>
              <a:gdLst>
                <a:gd name="T0" fmla="*/ 0 w 86"/>
                <a:gd name="T1" fmla="*/ 0 h 130"/>
                <a:gd name="T2" fmla="*/ 0 w 86"/>
                <a:gd name="T3" fmla="*/ 0 h 130"/>
                <a:gd name="T4" fmla="*/ 0 w 86"/>
                <a:gd name="T5" fmla="*/ 0 h 130"/>
                <a:gd name="T6" fmla="*/ 0 w 86"/>
                <a:gd name="T7" fmla="*/ 0 h 130"/>
                <a:gd name="T8" fmla="*/ 0 w 86"/>
                <a:gd name="T9" fmla="*/ 0 h 130"/>
                <a:gd name="T10" fmla="*/ 0 w 86"/>
                <a:gd name="T11" fmla="*/ 0 h 130"/>
                <a:gd name="T12" fmla="*/ 0 w 86"/>
                <a:gd name="T13" fmla="*/ 0 h 130"/>
                <a:gd name="T14" fmla="*/ 0 w 86"/>
                <a:gd name="T15" fmla="*/ 0 h 130"/>
                <a:gd name="T16" fmla="*/ 0 w 86"/>
                <a:gd name="T17" fmla="*/ 0 h 130"/>
                <a:gd name="T18" fmla="*/ 0 w 86"/>
                <a:gd name="T19" fmla="*/ 0 h 130"/>
                <a:gd name="T20" fmla="*/ 0 w 86"/>
                <a:gd name="T21" fmla="*/ 0 h 130"/>
                <a:gd name="T22" fmla="*/ 0 w 86"/>
                <a:gd name="T23" fmla="*/ 0 h 130"/>
                <a:gd name="T24" fmla="*/ 0 w 86"/>
                <a:gd name="T25" fmla="*/ 0 h 130"/>
                <a:gd name="T26" fmla="*/ 0 w 86"/>
                <a:gd name="T27" fmla="*/ 0 h 130"/>
                <a:gd name="T28" fmla="*/ 0 w 86"/>
                <a:gd name="T29" fmla="*/ 0 h 130"/>
                <a:gd name="T30" fmla="*/ 0 w 86"/>
                <a:gd name="T31" fmla="*/ 0 h 130"/>
                <a:gd name="T32" fmla="*/ 0 w 86"/>
                <a:gd name="T33" fmla="*/ 0 h 130"/>
                <a:gd name="T34" fmla="*/ 0 w 86"/>
                <a:gd name="T35" fmla="*/ 0 h 130"/>
                <a:gd name="T36" fmla="*/ 0 w 86"/>
                <a:gd name="T37" fmla="*/ 0 h 130"/>
                <a:gd name="T38" fmla="*/ 0 w 86"/>
                <a:gd name="T39" fmla="*/ 0 h 130"/>
                <a:gd name="T40" fmla="*/ 0 w 86"/>
                <a:gd name="T41" fmla="*/ 0 h 130"/>
                <a:gd name="T42" fmla="*/ 0 w 86"/>
                <a:gd name="T43" fmla="*/ 0 h 130"/>
                <a:gd name="T44" fmla="*/ 0 w 86"/>
                <a:gd name="T45" fmla="*/ 0 h 130"/>
                <a:gd name="T46" fmla="*/ 0 w 86"/>
                <a:gd name="T47" fmla="*/ 0 h 130"/>
                <a:gd name="T48" fmla="*/ 0 w 86"/>
                <a:gd name="T49" fmla="*/ 0 h 130"/>
                <a:gd name="T50" fmla="*/ 0 w 86"/>
                <a:gd name="T51" fmla="*/ 0 h 130"/>
                <a:gd name="T52" fmla="*/ 0 w 86"/>
                <a:gd name="T53" fmla="*/ 0 h 130"/>
                <a:gd name="T54" fmla="*/ 0 w 86"/>
                <a:gd name="T55" fmla="*/ 0 h 130"/>
                <a:gd name="T56" fmla="*/ 0 w 86"/>
                <a:gd name="T57" fmla="*/ 0 h 130"/>
                <a:gd name="T58" fmla="*/ 0 w 86"/>
                <a:gd name="T59" fmla="*/ 0 h 130"/>
                <a:gd name="T60" fmla="*/ 0 w 86"/>
                <a:gd name="T61" fmla="*/ 0 h 130"/>
                <a:gd name="T62" fmla="*/ 0 w 86"/>
                <a:gd name="T63" fmla="*/ 0 h 130"/>
                <a:gd name="T64" fmla="*/ 0 w 86"/>
                <a:gd name="T65" fmla="*/ 0 h 130"/>
                <a:gd name="T66" fmla="*/ 0 w 86"/>
                <a:gd name="T67" fmla="*/ 0 h 130"/>
                <a:gd name="T68" fmla="*/ 0 w 86"/>
                <a:gd name="T69" fmla="*/ 0 h 130"/>
                <a:gd name="T70" fmla="*/ 0 w 86"/>
                <a:gd name="T71" fmla="*/ 0 h 130"/>
                <a:gd name="T72" fmla="*/ 0 w 86"/>
                <a:gd name="T73" fmla="*/ 0 h 130"/>
                <a:gd name="T74" fmla="*/ 0 w 86"/>
                <a:gd name="T75" fmla="*/ 0 h 130"/>
                <a:gd name="T76" fmla="*/ 0 w 86"/>
                <a:gd name="T77" fmla="*/ 0 h 130"/>
                <a:gd name="T78" fmla="*/ 0 w 86"/>
                <a:gd name="T79" fmla="*/ 0 h 130"/>
                <a:gd name="T80" fmla="*/ 0 w 86"/>
                <a:gd name="T81" fmla="*/ 0 h 130"/>
                <a:gd name="T82" fmla="*/ 0 w 86"/>
                <a:gd name="T83" fmla="*/ 0 h 130"/>
                <a:gd name="T84" fmla="*/ 0 w 86"/>
                <a:gd name="T85" fmla="*/ 0 h 130"/>
                <a:gd name="T86" fmla="*/ 0 w 86"/>
                <a:gd name="T87" fmla="*/ 0 h 1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6"/>
                <a:gd name="T133" fmla="*/ 0 h 130"/>
                <a:gd name="T134" fmla="*/ 86 w 86"/>
                <a:gd name="T135" fmla="*/ 130 h 1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6" h="130">
                  <a:moveTo>
                    <a:pt x="0" y="92"/>
                  </a:moveTo>
                  <a:lnTo>
                    <a:pt x="17" y="93"/>
                  </a:lnTo>
                  <a:lnTo>
                    <a:pt x="20" y="102"/>
                  </a:lnTo>
                  <a:lnTo>
                    <a:pt x="25" y="109"/>
                  </a:lnTo>
                  <a:lnTo>
                    <a:pt x="33" y="114"/>
                  </a:lnTo>
                  <a:lnTo>
                    <a:pt x="45" y="116"/>
                  </a:lnTo>
                  <a:lnTo>
                    <a:pt x="50" y="116"/>
                  </a:lnTo>
                  <a:lnTo>
                    <a:pt x="55" y="114"/>
                  </a:lnTo>
                  <a:lnTo>
                    <a:pt x="59" y="113"/>
                  </a:lnTo>
                  <a:lnTo>
                    <a:pt x="63" y="110"/>
                  </a:lnTo>
                  <a:lnTo>
                    <a:pt x="66" y="106"/>
                  </a:lnTo>
                  <a:lnTo>
                    <a:pt x="69" y="101"/>
                  </a:lnTo>
                  <a:lnTo>
                    <a:pt x="70" y="96"/>
                  </a:lnTo>
                  <a:lnTo>
                    <a:pt x="71" y="90"/>
                  </a:lnTo>
                  <a:lnTo>
                    <a:pt x="70" y="83"/>
                  </a:lnTo>
                  <a:lnTo>
                    <a:pt x="68" y="77"/>
                  </a:lnTo>
                  <a:lnTo>
                    <a:pt x="65" y="71"/>
                  </a:lnTo>
                  <a:lnTo>
                    <a:pt x="62" y="67"/>
                  </a:lnTo>
                  <a:lnTo>
                    <a:pt x="58" y="63"/>
                  </a:lnTo>
                  <a:lnTo>
                    <a:pt x="53" y="60"/>
                  </a:lnTo>
                  <a:lnTo>
                    <a:pt x="48" y="59"/>
                  </a:lnTo>
                  <a:lnTo>
                    <a:pt x="43" y="58"/>
                  </a:lnTo>
                  <a:lnTo>
                    <a:pt x="38" y="58"/>
                  </a:lnTo>
                  <a:lnTo>
                    <a:pt x="35" y="58"/>
                  </a:lnTo>
                  <a:lnTo>
                    <a:pt x="31" y="59"/>
                  </a:lnTo>
                  <a:lnTo>
                    <a:pt x="28" y="60"/>
                  </a:lnTo>
                  <a:lnTo>
                    <a:pt x="25" y="61"/>
                  </a:lnTo>
                  <a:lnTo>
                    <a:pt x="22" y="63"/>
                  </a:lnTo>
                  <a:lnTo>
                    <a:pt x="20" y="65"/>
                  </a:lnTo>
                  <a:lnTo>
                    <a:pt x="18" y="68"/>
                  </a:lnTo>
                  <a:lnTo>
                    <a:pt x="5" y="66"/>
                  </a:lnTo>
                  <a:lnTo>
                    <a:pt x="12" y="0"/>
                  </a:lnTo>
                  <a:lnTo>
                    <a:pt x="78" y="3"/>
                  </a:lnTo>
                  <a:lnTo>
                    <a:pt x="78" y="19"/>
                  </a:lnTo>
                  <a:lnTo>
                    <a:pt x="25" y="16"/>
                  </a:lnTo>
                  <a:lnTo>
                    <a:pt x="19" y="50"/>
                  </a:lnTo>
                  <a:lnTo>
                    <a:pt x="21" y="49"/>
                  </a:lnTo>
                  <a:lnTo>
                    <a:pt x="24" y="48"/>
                  </a:lnTo>
                  <a:lnTo>
                    <a:pt x="26" y="47"/>
                  </a:lnTo>
                  <a:lnTo>
                    <a:pt x="29" y="46"/>
                  </a:lnTo>
                  <a:lnTo>
                    <a:pt x="33" y="45"/>
                  </a:lnTo>
                  <a:lnTo>
                    <a:pt x="36" y="43"/>
                  </a:lnTo>
                  <a:lnTo>
                    <a:pt x="40" y="43"/>
                  </a:lnTo>
                  <a:lnTo>
                    <a:pt x="44" y="45"/>
                  </a:lnTo>
                  <a:lnTo>
                    <a:pt x="48" y="45"/>
                  </a:lnTo>
                  <a:lnTo>
                    <a:pt x="53" y="46"/>
                  </a:lnTo>
                  <a:lnTo>
                    <a:pt x="57" y="47"/>
                  </a:lnTo>
                  <a:lnTo>
                    <a:pt x="61" y="49"/>
                  </a:lnTo>
                  <a:lnTo>
                    <a:pt x="65" y="50"/>
                  </a:lnTo>
                  <a:lnTo>
                    <a:pt x="68" y="52"/>
                  </a:lnTo>
                  <a:lnTo>
                    <a:pt x="71" y="54"/>
                  </a:lnTo>
                  <a:lnTo>
                    <a:pt x="74" y="56"/>
                  </a:lnTo>
                  <a:lnTo>
                    <a:pt x="77" y="60"/>
                  </a:lnTo>
                  <a:lnTo>
                    <a:pt x="79" y="63"/>
                  </a:lnTo>
                  <a:lnTo>
                    <a:pt x="81" y="66"/>
                  </a:lnTo>
                  <a:lnTo>
                    <a:pt x="83" y="70"/>
                  </a:lnTo>
                  <a:lnTo>
                    <a:pt x="84" y="74"/>
                  </a:lnTo>
                  <a:lnTo>
                    <a:pt x="85" y="78"/>
                  </a:lnTo>
                  <a:lnTo>
                    <a:pt x="86" y="82"/>
                  </a:lnTo>
                  <a:lnTo>
                    <a:pt x="86" y="86"/>
                  </a:lnTo>
                  <a:lnTo>
                    <a:pt x="86" y="92"/>
                  </a:lnTo>
                  <a:lnTo>
                    <a:pt x="86" y="98"/>
                  </a:lnTo>
                  <a:lnTo>
                    <a:pt x="85" y="104"/>
                  </a:lnTo>
                  <a:lnTo>
                    <a:pt x="83" y="109"/>
                  </a:lnTo>
                  <a:lnTo>
                    <a:pt x="80" y="114"/>
                  </a:lnTo>
                  <a:lnTo>
                    <a:pt x="77" y="118"/>
                  </a:lnTo>
                  <a:lnTo>
                    <a:pt x="73" y="121"/>
                  </a:lnTo>
                  <a:lnTo>
                    <a:pt x="69" y="124"/>
                  </a:lnTo>
                  <a:lnTo>
                    <a:pt x="64" y="127"/>
                  </a:lnTo>
                  <a:lnTo>
                    <a:pt x="58" y="128"/>
                  </a:lnTo>
                  <a:lnTo>
                    <a:pt x="51" y="130"/>
                  </a:lnTo>
                  <a:lnTo>
                    <a:pt x="44" y="130"/>
                  </a:lnTo>
                  <a:lnTo>
                    <a:pt x="40" y="129"/>
                  </a:lnTo>
                  <a:lnTo>
                    <a:pt x="35" y="128"/>
                  </a:lnTo>
                  <a:lnTo>
                    <a:pt x="31" y="128"/>
                  </a:lnTo>
                  <a:lnTo>
                    <a:pt x="27" y="127"/>
                  </a:lnTo>
                  <a:lnTo>
                    <a:pt x="23" y="125"/>
                  </a:lnTo>
                  <a:lnTo>
                    <a:pt x="20" y="123"/>
                  </a:lnTo>
                  <a:lnTo>
                    <a:pt x="17" y="121"/>
                  </a:lnTo>
                  <a:lnTo>
                    <a:pt x="14" y="118"/>
                  </a:lnTo>
                  <a:lnTo>
                    <a:pt x="11" y="116"/>
                  </a:lnTo>
                  <a:lnTo>
                    <a:pt x="9" y="113"/>
                  </a:lnTo>
                  <a:lnTo>
                    <a:pt x="7" y="110"/>
                  </a:lnTo>
                  <a:lnTo>
                    <a:pt x="5" y="106"/>
                  </a:lnTo>
                  <a:lnTo>
                    <a:pt x="4" y="102"/>
                  </a:lnTo>
                  <a:lnTo>
                    <a:pt x="2" y="99"/>
                  </a:lnTo>
                  <a:lnTo>
                    <a:pt x="1" y="96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80" name="Freeform 137"/>
            <p:cNvSpPr>
              <a:spLocks/>
            </p:cNvSpPr>
            <p:nvPr/>
          </p:nvSpPr>
          <p:spPr bwMode="auto">
            <a:xfrm>
              <a:off x="3735" y="2388"/>
              <a:ext cx="8" cy="3"/>
            </a:xfrm>
            <a:custGeom>
              <a:avLst/>
              <a:gdLst>
                <a:gd name="T0" fmla="*/ 0 w 76"/>
                <a:gd name="T1" fmla="*/ 0 h 34"/>
                <a:gd name="T2" fmla="*/ 0 w 76"/>
                <a:gd name="T3" fmla="*/ 0 h 34"/>
                <a:gd name="T4" fmla="*/ 0 w 76"/>
                <a:gd name="T5" fmla="*/ 0 h 34"/>
                <a:gd name="T6" fmla="*/ 0 w 76"/>
                <a:gd name="T7" fmla="*/ 0 h 34"/>
                <a:gd name="T8" fmla="*/ 0 w 76"/>
                <a:gd name="T9" fmla="*/ 0 h 34"/>
                <a:gd name="T10" fmla="*/ 0 w 76"/>
                <a:gd name="T11" fmla="*/ 0 h 34"/>
                <a:gd name="T12" fmla="*/ 0 w 76"/>
                <a:gd name="T13" fmla="*/ 0 h 34"/>
                <a:gd name="T14" fmla="*/ 0 w 76"/>
                <a:gd name="T15" fmla="*/ 0 h 34"/>
                <a:gd name="T16" fmla="*/ 0 w 76"/>
                <a:gd name="T17" fmla="*/ 0 h 34"/>
                <a:gd name="T18" fmla="*/ 0 w 76"/>
                <a:gd name="T19" fmla="*/ 0 h 34"/>
                <a:gd name="T20" fmla="*/ 0 w 76"/>
                <a:gd name="T21" fmla="*/ 0 h 34"/>
                <a:gd name="T22" fmla="*/ 0 w 76"/>
                <a:gd name="T23" fmla="*/ 0 h 34"/>
                <a:gd name="T24" fmla="*/ 0 w 76"/>
                <a:gd name="T25" fmla="*/ 0 h 34"/>
                <a:gd name="T26" fmla="*/ 0 w 76"/>
                <a:gd name="T27" fmla="*/ 0 h 34"/>
                <a:gd name="T28" fmla="*/ 0 w 76"/>
                <a:gd name="T29" fmla="*/ 0 h 34"/>
                <a:gd name="T30" fmla="*/ 0 w 76"/>
                <a:gd name="T31" fmla="*/ 0 h 34"/>
                <a:gd name="T32" fmla="*/ 0 w 76"/>
                <a:gd name="T33" fmla="*/ 0 h 34"/>
                <a:gd name="T34" fmla="*/ 0 w 76"/>
                <a:gd name="T35" fmla="*/ 0 h 34"/>
                <a:gd name="T36" fmla="*/ 0 w 76"/>
                <a:gd name="T37" fmla="*/ 0 h 34"/>
                <a:gd name="T38" fmla="*/ 0 w 76"/>
                <a:gd name="T39" fmla="*/ 0 h 34"/>
                <a:gd name="T40" fmla="*/ 0 w 76"/>
                <a:gd name="T41" fmla="*/ 0 h 34"/>
                <a:gd name="T42" fmla="*/ 0 w 76"/>
                <a:gd name="T43" fmla="*/ 0 h 34"/>
                <a:gd name="T44" fmla="*/ 0 w 76"/>
                <a:gd name="T45" fmla="*/ 0 h 34"/>
                <a:gd name="T46" fmla="*/ 0 w 76"/>
                <a:gd name="T47" fmla="*/ 0 h 34"/>
                <a:gd name="T48" fmla="*/ 0 w 76"/>
                <a:gd name="T49" fmla="*/ 0 h 34"/>
                <a:gd name="T50" fmla="*/ 0 w 76"/>
                <a:gd name="T51" fmla="*/ 0 h 34"/>
                <a:gd name="T52" fmla="*/ 0 w 76"/>
                <a:gd name="T53" fmla="*/ 0 h 34"/>
                <a:gd name="T54" fmla="*/ 0 w 76"/>
                <a:gd name="T55" fmla="*/ 0 h 34"/>
                <a:gd name="T56" fmla="*/ 0 w 76"/>
                <a:gd name="T57" fmla="*/ 0 h 34"/>
                <a:gd name="T58" fmla="*/ 0 w 76"/>
                <a:gd name="T59" fmla="*/ 0 h 34"/>
                <a:gd name="T60" fmla="*/ 0 w 76"/>
                <a:gd name="T61" fmla="*/ 0 h 34"/>
                <a:gd name="T62" fmla="*/ 0 w 76"/>
                <a:gd name="T63" fmla="*/ 0 h 34"/>
                <a:gd name="T64" fmla="*/ 0 w 76"/>
                <a:gd name="T65" fmla="*/ 0 h 34"/>
                <a:gd name="T66" fmla="*/ 0 w 76"/>
                <a:gd name="T67" fmla="*/ 0 h 34"/>
                <a:gd name="T68" fmla="*/ 0 w 76"/>
                <a:gd name="T69" fmla="*/ 0 h 34"/>
                <a:gd name="T70" fmla="*/ 0 w 76"/>
                <a:gd name="T71" fmla="*/ 0 h 34"/>
                <a:gd name="T72" fmla="*/ 0 w 76"/>
                <a:gd name="T73" fmla="*/ 0 h 34"/>
                <a:gd name="T74" fmla="*/ 0 w 76"/>
                <a:gd name="T75" fmla="*/ 0 h 34"/>
                <a:gd name="T76" fmla="*/ 0 w 76"/>
                <a:gd name="T77" fmla="*/ 0 h 34"/>
                <a:gd name="T78" fmla="*/ 0 w 76"/>
                <a:gd name="T79" fmla="*/ 0 h 34"/>
                <a:gd name="T80" fmla="*/ 0 w 76"/>
                <a:gd name="T81" fmla="*/ 0 h 34"/>
                <a:gd name="T82" fmla="*/ 0 w 76"/>
                <a:gd name="T83" fmla="*/ 0 h 34"/>
                <a:gd name="T84" fmla="*/ 0 w 76"/>
                <a:gd name="T85" fmla="*/ 0 h 34"/>
                <a:gd name="T86" fmla="*/ 0 w 76"/>
                <a:gd name="T87" fmla="*/ 0 h 34"/>
                <a:gd name="T88" fmla="*/ 0 w 76"/>
                <a:gd name="T89" fmla="*/ 0 h 34"/>
                <a:gd name="T90" fmla="*/ 0 w 76"/>
                <a:gd name="T91" fmla="*/ 0 h 3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6"/>
                <a:gd name="T139" fmla="*/ 0 h 34"/>
                <a:gd name="T140" fmla="*/ 76 w 76"/>
                <a:gd name="T141" fmla="*/ 34 h 3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6" h="34">
                  <a:moveTo>
                    <a:pt x="0" y="34"/>
                  </a:moveTo>
                  <a:lnTo>
                    <a:pt x="0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2" y="18"/>
                  </a:lnTo>
                  <a:lnTo>
                    <a:pt x="4" y="13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9" y="2"/>
                  </a:lnTo>
                  <a:lnTo>
                    <a:pt x="24" y="1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3" y="1"/>
                  </a:lnTo>
                  <a:lnTo>
                    <a:pt x="49" y="2"/>
                  </a:lnTo>
                  <a:lnTo>
                    <a:pt x="54" y="4"/>
                  </a:lnTo>
                  <a:lnTo>
                    <a:pt x="59" y="6"/>
                  </a:lnTo>
                  <a:lnTo>
                    <a:pt x="63" y="9"/>
                  </a:lnTo>
                  <a:lnTo>
                    <a:pt x="66" y="12"/>
                  </a:lnTo>
                  <a:lnTo>
                    <a:pt x="69" y="16"/>
                  </a:lnTo>
                  <a:lnTo>
                    <a:pt x="71" y="20"/>
                  </a:lnTo>
                  <a:lnTo>
                    <a:pt x="73" y="24"/>
                  </a:lnTo>
                  <a:lnTo>
                    <a:pt x="75" y="27"/>
                  </a:lnTo>
                  <a:lnTo>
                    <a:pt x="76" y="31"/>
                  </a:lnTo>
                  <a:lnTo>
                    <a:pt x="76" y="34"/>
                  </a:lnTo>
                  <a:lnTo>
                    <a:pt x="60" y="34"/>
                  </a:lnTo>
                  <a:lnTo>
                    <a:pt x="60" y="30"/>
                  </a:lnTo>
                  <a:lnTo>
                    <a:pt x="58" y="27"/>
                  </a:lnTo>
                  <a:lnTo>
                    <a:pt x="56" y="24"/>
                  </a:lnTo>
                  <a:lnTo>
                    <a:pt x="53" y="21"/>
                  </a:lnTo>
                  <a:lnTo>
                    <a:pt x="50" y="19"/>
                  </a:lnTo>
                  <a:lnTo>
                    <a:pt x="46" y="17"/>
                  </a:lnTo>
                  <a:lnTo>
                    <a:pt x="42" y="16"/>
                  </a:lnTo>
                  <a:lnTo>
                    <a:pt x="36" y="15"/>
                  </a:lnTo>
                  <a:lnTo>
                    <a:pt x="31" y="15"/>
                  </a:lnTo>
                  <a:lnTo>
                    <a:pt x="25" y="16"/>
                  </a:lnTo>
                  <a:lnTo>
                    <a:pt x="22" y="18"/>
                  </a:lnTo>
                  <a:lnTo>
                    <a:pt x="19" y="20"/>
                  </a:lnTo>
                  <a:lnTo>
                    <a:pt x="17" y="23"/>
                  </a:lnTo>
                  <a:lnTo>
                    <a:pt x="16" y="26"/>
                  </a:lnTo>
                  <a:lnTo>
                    <a:pt x="15" y="29"/>
                  </a:lnTo>
                  <a:lnTo>
                    <a:pt x="15" y="33"/>
                  </a:lnTo>
                  <a:lnTo>
                    <a:pt x="15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81" name="Freeform 138"/>
            <p:cNvSpPr>
              <a:spLocks/>
            </p:cNvSpPr>
            <p:nvPr/>
          </p:nvSpPr>
          <p:spPr bwMode="auto">
            <a:xfrm>
              <a:off x="3735" y="2391"/>
              <a:ext cx="9" cy="5"/>
            </a:xfrm>
            <a:custGeom>
              <a:avLst/>
              <a:gdLst>
                <a:gd name="T0" fmla="*/ 0 w 84"/>
                <a:gd name="T1" fmla="*/ 0 h 59"/>
                <a:gd name="T2" fmla="*/ 0 w 84"/>
                <a:gd name="T3" fmla="*/ 0 h 59"/>
                <a:gd name="T4" fmla="*/ 0 w 84"/>
                <a:gd name="T5" fmla="*/ 0 h 59"/>
                <a:gd name="T6" fmla="*/ 0 w 84"/>
                <a:gd name="T7" fmla="*/ 0 h 59"/>
                <a:gd name="T8" fmla="*/ 0 w 84"/>
                <a:gd name="T9" fmla="*/ 0 h 59"/>
                <a:gd name="T10" fmla="*/ 0 w 84"/>
                <a:gd name="T11" fmla="*/ 0 h 59"/>
                <a:gd name="T12" fmla="*/ 0 w 84"/>
                <a:gd name="T13" fmla="*/ 0 h 59"/>
                <a:gd name="T14" fmla="*/ 0 w 84"/>
                <a:gd name="T15" fmla="*/ 0 h 59"/>
                <a:gd name="T16" fmla="*/ 0 w 84"/>
                <a:gd name="T17" fmla="*/ 0 h 59"/>
                <a:gd name="T18" fmla="*/ 0 w 84"/>
                <a:gd name="T19" fmla="*/ 0 h 59"/>
                <a:gd name="T20" fmla="*/ 0 w 84"/>
                <a:gd name="T21" fmla="*/ 0 h 59"/>
                <a:gd name="T22" fmla="*/ 0 w 84"/>
                <a:gd name="T23" fmla="*/ 0 h 59"/>
                <a:gd name="T24" fmla="*/ 0 w 84"/>
                <a:gd name="T25" fmla="*/ 0 h 59"/>
                <a:gd name="T26" fmla="*/ 0 w 84"/>
                <a:gd name="T27" fmla="*/ 0 h 59"/>
                <a:gd name="T28" fmla="*/ 0 w 84"/>
                <a:gd name="T29" fmla="*/ 0 h 59"/>
                <a:gd name="T30" fmla="*/ 0 w 84"/>
                <a:gd name="T31" fmla="*/ 0 h 59"/>
                <a:gd name="T32" fmla="*/ 0 w 84"/>
                <a:gd name="T33" fmla="*/ 0 h 59"/>
                <a:gd name="T34" fmla="*/ 0 w 84"/>
                <a:gd name="T35" fmla="*/ 0 h 59"/>
                <a:gd name="T36" fmla="*/ 0 w 84"/>
                <a:gd name="T37" fmla="*/ 0 h 59"/>
                <a:gd name="T38" fmla="*/ 0 w 84"/>
                <a:gd name="T39" fmla="*/ 0 h 59"/>
                <a:gd name="T40" fmla="*/ 0 w 84"/>
                <a:gd name="T41" fmla="*/ 0 h 59"/>
                <a:gd name="T42" fmla="*/ 0 w 84"/>
                <a:gd name="T43" fmla="*/ 0 h 59"/>
                <a:gd name="T44" fmla="*/ 0 w 84"/>
                <a:gd name="T45" fmla="*/ 0 h 59"/>
                <a:gd name="T46" fmla="*/ 0 w 84"/>
                <a:gd name="T47" fmla="*/ 0 h 59"/>
                <a:gd name="T48" fmla="*/ 0 w 84"/>
                <a:gd name="T49" fmla="*/ 0 h 59"/>
                <a:gd name="T50" fmla="*/ 0 w 84"/>
                <a:gd name="T51" fmla="*/ 0 h 59"/>
                <a:gd name="T52" fmla="*/ 0 w 84"/>
                <a:gd name="T53" fmla="*/ 0 h 59"/>
                <a:gd name="T54" fmla="*/ 0 w 84"/>
                <a:gd name="T55" fmla="*/ 0 h 59"/>
                <a:gd name="T56" fmla="*/ 0 w 84"/>
                <a:gd name="T57" fmla="*/ 0 h 59"/>
                <a:gd name="T58" fmla="*/ 0 w 84"/>
                <a:gd name="T59" fmla="*/ 0 h 59"/>
                <a:gd name="T60" fmla="*/ 0 w 84"/>
                <a:gd name="T61" fmla="*/ 0 h 59"/>
                <a:gd name="T62" fmla="*/ 0 w 84"/>
                <a:gd name="T63" fmla="*/ 0 h 59"/>
                <a:gd name="T64" fmla="*/ 0 w 84"/>
                <a:gd name="T65" fmla="*/ 0 h 59"/>
                <a:gd name="T66" fmla="*/ 0 w 84"/>
                <a:gd name="T67" fmla="*/ 0 h 59"/>
                <a:gd name="T68" fmla="*/ 0 w 84"/>
                <a:gd name="T69" fmla="*/ 0 h 59"/>
                <a:gd name="T70" fmla="*/ 0 w 84"/>
                <a:gd name="T71" fmla="*/ 0 h 5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4"/>
                <a:gd name="T109" fmla="*/ 0 h 59"/>
                <a:gd name="T110" fmla="*/ 84 w 84"/>
                <a:gd name="T111" fmla="*/ 59 h 5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4" h="59">
                  <a:moveTo>
                    <a:pt x="0" y="59"/>
                  </a:moveTo>
                  <a:lnTo>
                    <a:pt x="0" y="59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4" y="36"/>
                  </a:lnTo>
                  <a:lnTo>
                    <a:pt x="10" y="30"/>
                  </a:lnTo>
                  <a:lnTo>
                    <a:pt x="19" y="25"/>
                  </a:lnTo>
                  <a:lnTo>
                    <a:pt x="12" y="21"/>
                  </a:lnTo>
                  <a:lnTo>
                    <a:pt x="7" y="15"/>
                  </a:lnTo>
                  <a:lnTo>
                    <a:pt x="4" y="7"/>
                  </a:lnTo>
                  <a:lnTo>
                    <a:pt x="3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4" y="14"/>
                  </a:lnTo>
                  <a:lnTo>
                    <a:pt x="28" y="17"/>
                  </a:lnTo>
                  <a:lnTo>
                    <a:pt x="33" y="18"/>
                  </a:lnTo>
                  <a:lnTo>
                    <a:pt x="37" y="20"/>
                  </a:lnTo>
                  <a:lnTo>
                    <a:pt x="41" y="20"/>
                  </a:lnTo>
                  <a:lnTo>
                    <a:pt x="45" y="20"/>
                  </a:lnTo>
                  <a:lnTo>
                    <a:pt x="50" y="19"/>
                  </a:lnTo>
                  <a:lnTo>
                    <a:pt x="54" y="18"/>
                  </a:lnTo>
                  <a:lnTo>
                    <a:pt x="57" y="15"/>
                  </a:lnTo>
                  <a:lnTo>
                    <a:pt x="60" y="12"/>
                  </a:lnTo>
                  <a:lnTo>
                    <a:pt x="62" y="8"/>
                  </a:lnTo>
                  <a:lnTo>
                    <a:pt x="63" y="4"/>
                  </a:lnTo>
                  <a:lnTo>
                    <a:pt x="63" y="0"/>
                  </a:lnTo>
                  <a:lnTo>
                    <a:pt x="79" y="0"/>
                  </a:lnTo>
                  <a:lnTo>
                    <a:pt x="79" y="1"/>
                  </a:lnTo>
                  <a:lnTo>
                    <a:pt x="79" y="5"/>
                  </a:lnTo>
                  <a:lnTo>
                    <a:pt x="78" y="8"/>
                  </a:lnTo>
                  <a:lnTo>
                    <a:pt x="78" y="12"/>
                  </a:lnTo>
                  <a:lnTo>
                    <a:pt x="77" y="15"/>
                  </a:lnTo>
                  <a:lnTo>
                    <a:pt x="76" y="18"/>
                  </a:lnTo>
                  <a:lnTo>
                    <a:pt x="74" y="20"/>
                  </a:lnTo>
                  <a:lnTo>
                    <a:pt x="73" y="21"/>
                  </a:lnTo>
                  <a:lnTo>
                    <a:pt x="71" y="23"/>
                  </a:lnTo>
                  <a:lnTo>
                    <a:pt x="69" y="24"/>
                  </a:lnTo>
                  <a:lnTo>
                    <a:pt x="68" y="25"/>
                  </a:lnTo>
                  <a:lnTo>
                    <a:pt x="66" y="27"/>
                  </a:lnTo>
                  <a:lnTo>
                    <a:pt x="64" y="28"/>
                  </a:lnTo>
                  <a:lnTo>
                    <a:pt x="69" y="30"/>
                  </a:lnTo>
                  <a:lnTo>
                    <a:pt x="74" y="33"/>
                  </a:lnTo>
                  <a:lnTo>
                    <a:pt x="77" y="37"/>
                  </a:lnTo>
                  <a:lnTo>
                    <a:pt x="80" y="42"/>
                  </a:lnTo>
                  <a:lnTo>
                    <a:pt x="82" y="46"/>
                  </a:lnTo>
                  <a:lnTo>
                    <a:pt x="83" y="51"/>
                  </a:lnTo>
                  <a:lnTo>
                    <a:pt x="84" y="55"/>
                  </a:lnTo>
                  <a:lnTo>
                    <a:pt x="84" y="59"/>
                  </a:lnTo>
                  <a:lnTo>
                    <a:pt x="68" y="59"/>
                  </a:lnTo>
                  <a:lnTo>
                    <a:pt x="67" y="55"/>
                  </a:lnTo>
                  <a:lnTo>
                    <a:pt x="66" y="50"/>
                  </a:lnTo>
                  <a:lnTo>
                    <a:pt x="64" y="46"/>
                  </a:lnTo>
                  <a:lnTo>
                    <a:pt x="61" y="42"/>
                  </a:lnTo>
                  <a:lnTo>
                    <a:pt x="57" y="38"/>
                  </a:lnTo>
                  <a:lnTo>
                    <a:pt x="53" y="36"/>
                  </a:lnTo>
                  <a:lnTo>
                    <a:pt x="48" y="35"/>
                  </a:lnTo>
                  <a:lnTo>
                    <a:pt x="43" y="34"/>
                  </a:lnTo>
                  <a:lnTo>
                    <a:pt x="39" y="34"/>
                  </a:lnTo>
                  <a:lnTo>
                    <a:pt x="35" y="35"/>
                  </a:lnTo>
                  <a:lnTo>
                    <a:pt x="32" y="36"/>
                  </a:lnTo>
                  <a:lnTo>
                    <a:pt x="28" y="37"/>
                  </a:lnTo>
                  <a:lnTo>
                    <a:pt x="25" y="38"/>
                  </a:lnTo>
                  <a:lnTo>
                    <a:pt x="23" y="41"/>
                  </a:lnTo>
                  <a:lnTo>
                    <a:pt x="21" y="43"/>
                  </a:lnTo>
                  <a:lnTo>
                    <a:pt x="19" y="45"/>
                  </a:lnTo>
                  <a:lnTo>
                    <a:pt x="18" y="48"/>
                  </a:lnTo>
                  <a:lnTo>
                    <a:pt x="17" y="51"/>
                  </a:lnTo>
                  <a:lnTo>
                    <a:pt x="16" y="54"/>
                  </a:lnTo>
                  <a:lnTo>
                    <a:pt x="16" y="57"/>
                  </a:lnTo>
                  <a:lnTo>
                    <a:pt x="16" y="5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82" name="Freeform 139"/>
            <p:cNvSpPr>
              <a:spLocks/>
            </p:cNvSpPr>
            <p:nvPr/>
          </p:nvSpPr>
          <p:spPr bwMode="auto">
            <a:xfrm>
              <a:off x="3735" y="2396"/>
              <a:ext cx="9" cy="3"/>
            </a:xfrm>
            <a:custGeom>
              <a:avLst/>
              <a:gdLst>
                <a:gd name="T0" fmla="*/ 0 w 84"/>
                <a:gd name="T1" fmla="*/ 0 h 40"/>
                <a:gd name="T2" fmla="*/ 0 w 84"/>
                <a:gd name="T3" fmla="*/ 0 h 40"/>
                <a:gd name="T4" fmla="*/ 0 w 84"/>
                <a:gd name="T5" fmla="*/ 0 h 40"/>
                <a:gd name="T6" fmla="*/ 0 w 84"/>
                <a:gd name="T7" fmla="*/ 0 h 40"/>
                <a:gd name="T8" fmla="*/ 0 w 84"/>
                <a:gd name="T9" fmla="*/ 0 h 40"/>
                <a:gd name="T10" fmla="*/ 0 w 84"/>
                <a:gd name="T11" fmla="*/ 0 h 40"/>
                <a:gd name="T12" fmla="*/ 0 w 84"/>
                <a:gd name="T13" fmla="*/ 0 h 40"/>
                <a:gd name="T14" fmla="*/ 0 w 84"/>
                <a:gd name="T15" fmla="*/ 0 h 40"/>
                <a:gd name="T16" fmla="*/ 0 w 84"/>
                <a:gd name="T17" fmla="*/ 0 h 40"/>
                <a:gd name="T18" fmla="*/ 0 w 84"/>
                <a:gd name="T19" fmla="*/ 0 h 40"/>
                <a:gd name="T20" fmla="*/ 0 w 84"/>
                <a:gd name="T21" fmla="*/ 0 h 40"/>
                <a:gd name="T22" fmla="*/ 0 w 84"/>
                <a:gd name="T23" fmla="*/ 0 h 40"/>
                <a:gd name="T24" fmla="*/ 0 w 84"/>
                <a:gd name="T25" fmla="*/ 0 h 40"/>
                <a:gd name="T26" fmla="*/ 0 w 84"/>
                <a:gd name="T27" fmla="*/ 0 h 40"/>
                <a:gd name="T28" fmla="*/ 0 w 84"/>
                <a:gd name="T29" fmla="*/ 0 h 40"/>
                <a:gd name="T30" fmla="*/ 0 w 84"/>
                <a:gd name="T31" fmla="*/ 0 h 40"/>
                <a:gd name="T32" fmla="*/ 0 w 84"/>
                <a:gd name="T33" fmla="*/ 0 h 40"/>
                <a:gd name="T34" fmla="*/ 0 w 84"/>
                <a:gd name="T35" fmla="*/ 0 h 40"/>
                <a:gd name="T36" fmla="*/ 0 w 84"/>
                <a:gd name="T37" fmla="*/ 0 h 40"/>
                <a:gd name="T38" fmla="*/ 0 w 84"/>
                <a:gd name="T39" fmla="*/ 0 h 40"/>
                <a:gd name="T40" fmla="*/ 0 w 84"/>
                <a:gd name="T41" fmla="*/ 0 h 40"/>
                <a:gd name="T42" fmla="*/ 0 w 84"/>
                <a:gd name="T43" fmla="*/ 0 h 40"/>
                <a:gd name="T44" fmla="*/ 0 w 84"/>
                <a:gd name="T45" fmla="*/ 0 h 40"/>
                <a:gd name="T46" fmla="*/ 0 w 84"/>
                <a:gd name="T47" fmla="*/ 0 h 40"/>
                <a:gd name="T48" fmla="*/ 0 w 84"/>
                <a:gd name="T49" fmla="*/ 0 h 40"/>
                <a:gd name="T50" fmla="*/ 0 w 84"/>
                <a:gd name="T51" fmla="*/ 0 h 40"/>
                <a:gd name="T52" fmla="*/ 0 w 84"/>
                <a:gd name="T53" fmla="*/ 0 h 40"/>
                <a:gd name="T54" fmla="*/ 0 w 84"/>
                <a:gd name="T55" fmla="*/ 0 h 40"/>
                <a:gd name="T56" fmla="*/ 0 w 84"/>
                <a:gd name="T57" fmla="*/ 0 h 40"/>
                <a:gd name="T58" fmla="*/ 0 w 84"/>
                <a:gd name="T59" fmla="*/ 0 h 40"/>
                <a:gd name="T60" fmla="*/ 0 w 84"/>
                <a:gd name="T61" fmla="*/ 0 h 40"/>
                <a:gd name="T62" fmla="*/ 0 w 84"/>
                <a:gd name="T63" fmla="*/ 0 h 40"/>
                <a:gd name="T64" fmla="*/ 0 w 84"/>
                <a:gd name="T65" fmla="*/ 0 h 40"/>
                <a:gd name="T66" fmla="*/ 0 w 84"/>
                <a:gd name="T67" fmla="*/ 0 h 40"/>
                <a:gd name="T68" fmla="*/ 0 w 84"/>
                <a:gd name="T69" fmla="*/ 0 h 40"/>
                <a:gd name="T70" fmla="*/ 0 w 84"/>
                <a:gd name="T71" fmla="*/ 0 h 40"/>
                <a:gd name="T72" fmla="*/ 0 w 84"/>
                <a:gd name="T73" fmla="*/ 0 h 40"/>
                <a:gd name="T74" fmla="*/ 0 w 84"/>
                <a:gd name="T75" fmla="*/ 0 h 40"/>
                <a:gd name="T76" fmla="*/ 0 w 84"/>
                <a:gd name="T77" fmla="*/ 0 h 40"/>
                <a:gd name="T78" fmla="*/ 0 w 84"/>
                <a:gd name="T79" fmla="*/ 0 h 40"/>
                <a:gd name="T80" fmla="*/ 0 w 84"/>
                <a:gd name="T81" fmla="*/ 0 h 40"/>
                <a:gd name="T82" fmla="*/ 0 w 84"/>
                <a:gd name="T83" fmla="*/ 0 h 40"/>
                <a:gd name="T84" fmla="*/ 0 w 84"/>
                <a:gd name="T85" fmla="*/ 0 h 40"/>
                <a:gd name="T86" fmla="*/ 0 w 84"/>
                <a:gd name="T87" fmla="*/ 0 h 40"/>
                <a:gd name="T88" fmla="*/ 0 w 84"/>
                <a:gd name="T89" fmla="*/ 0 h 40"/>
                <a:gd name="T90" fmla="*/ 0 w 84"/>
                <a:gd name="T91" fmla="*/ 0 h 40"/>
                <a:gd name="T92" fmla="*/ 0 w 84"/>
                <a:gd name="T93" fmla="*/ 0 h 40"/>
                <a:gd name="T94" fmla="*/ 0 w 84"/>
                <a:gd name="T95" fmla="*/ 0 h 40"/>
                <a:gd name="T96" fmla="*/ 0 w 84"/>
                <a:gd name="T97" fmla="*/ 0 h 40"/>
                <a:gd name="T98" fmla="*/ 0 w 84"/>
                <a:gd name="T99" fmla="*/ 0 h 40"/>
                <a:gd name="T100" fmla="*/ 0 w 84"/>
                <a:gd name="T101" fmla="*/ 0 h 40"/>
                <a:gd name="T102" fmla="*/ 0 w 84"/>
                <a:gd name="T103" fmla="*/ 0 h 4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4"/>
                <a:gd name="T157" fmla="*/ 0 h 40"/>
                <a:gd name="T158" fmla="*/ 84 w 84"/>
                <a:gd name="T159" fmla="*/ 40 h 4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4" h="40">
                  <a:moveTo>
                    <a:pt x="0" y="0"/>
                  </a:moveTo>
                  <a:lnTo>
                    <a:pt x="1" y="3"/>
                  </a:lnTo>
                  <a:lnTo>
                    <a:pt x="1" y="7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6" y="20"/>
                  </a:lnTo>
                  <a:lnTo>
                    <a:pt x="9" y="24"/>
                  </a:lnTo>
                  <a:lnTo>
                    <a:pt x="13" y="27"/>
                  </a:lnTo>
                  <a:lnTo>
                    <a:pt x="16" y="30"/>
                  </a:lnTo>
                  <a:lnTo>
                    <a:pt x="20" y="32"/>
                  </a:lnTo>
                  <a:lnTo>
                    <a:pt x="23" y="34"/>
                  </a:lnTo>
                  <a:lnTo>
                    <a:pt x="27" y="36"/>
                  </a:lnTo>
                  <a:lnTo>
                    <a:pt x="32" y="37"/>
                  </a:lnTo>
                  <a:lnTo>
                    <a:pt x="36" y="37"/>
                  </a:lnTo>
                  <a:lnTo>
                    <a:pt x="40" y="38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52" y="38"/>
                  </a:lnTo>
                  <a:lnTo>
                    <a:pt x="56" y="37"/>
                  </a:lnTo>
                  <a:lnTo>
                    <a:pt x="60" y="36"/>
                  </a:lnTo>
                  <a:lnTo>
                    <a:pt x="64" y="35"/>
                  </a:lnTo>
                  <a:lnTo>
                    <a:pt x="67" y="33"/>
                  </a:lnTo>
                  <a:lnTo>
                    <a:pt x="70" y="31"/>
                  </a:lnTo>
                  <a:lnTo>
                    <a:pt x="73" y="29"/>
                  </a:lnTo>
                  <a:lnTo>
                    <a:pt x="76" y="26"/>
                  </a:lnTo>
                  <a:lnTo>
                    <a:pt x="78" y="23"/>
                  </a:lnTo>
                  <a:lnTo>
                    <a:pt x="80" y="20"/>
                  </a:lnTo>
                  <a:lnTo>
                    <a:pt x="82" y="17"/>
                  </a:lnTo>
                  <a:lnTo>
                    <a:pt x="83" y="13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1"/>
                  </a:lnTo>
                  <a:lnTo>
                    <a:pt x="84" y="0"/>
                  </a:lnTo>
                  <a:lnTo>
                    <a:pt x="68" y="0"/>
                  </a:lnTo>
                  <a:lnTo>
                    <a:pt x="68" y="2"/>
                  </a:lnTo>
                  <a:lnTo>
                    <a:pt x="67" y="13"/>
                  </a:lnTo>
                  <a:lnTo>
                    <a:pt x="63" y="20"/>
                  </a:lnTo>
                  <a:lnTo>
                    <a:pt x="55" y="24"/>
                  </a:lnTo>
                  <a:lnTo>
                    <a:pt x="44" y="25"/>
                  </a:lnTo>
                  <a:lnTo>
                    <a:pt x="40" y="24"/>
                  </a:lnTo>
                  <a:lnTo>
                    <a:pt x="36" y="23"/>
                  </a:lnTo>
                  <a:lnTo>
                    <a:pt x="32" y="22"/>
                  </a:lnTo>
                  <a:lnTo>
                    <a:pt x="28" y="21"/>
                  </a:lnTo>
                  <a:lnTo>
                    <a:pt x="25" y="19"/>
                  </a:lnTo>
                  <a:lnTo>
                    <a:pt x="23" y="16"/>
                  </a:lnTo>
                  <a:lnTo>
                    <a:pt x="21" y="13"/>
                  </a:lnTo>
                  <a:lnTo>
                    <a:pt x="19" y="10"/>
                  </a:lnTo>
                  <a:lnTo>
                    <a:pt x="18" y="6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83" name="Freeform 140"/>
            <p:cNvSpPr>
              <a:spLocks/>
            </p:cNvSpPr>
            <p:nvPr/>
          </p:nvSpPr>
          <p:spPr bwMode="auto">
            <a:xfrm>
              <a:off x="3735" y="2416"/>
              <a:ext cx="8" cy="5"/>
            </a:xfrm>
            <a:custGeom>
              <a:avLst/>
              <a:gdLst>
                <a:gd name="T0" fmla="*/ 0 w 84"/>
                <a:gd name="T1" fmla="*/ 0 h 65"/>
                <a:gd name="T2" fmla="*/ 0 w 84"/>
                <a:gd name="T3" fmla="*/ 0 h 65"/>
                <a:gd name="T4" fmla="*/ 0 w 84"/>
                <a:gd name="T5" fmla="*/ 0 h 65"/>
                <a:gd name="T6" fmla="*/ 0 w 84"/>
                <a:gd name="T7" fmla="*/ 0 h 65"/>
                <a:gd name="T8" fmla="*/ 0 w 84"/>
                <a:gd name="T9" fmla="*/ 0 h 65"/>
                <a:gd name="T10" fmla="*/ 0 w 84"/>
                <a:gd name="T11" fmla="*/ 0 h 65"/>
                <a:gd name="T12" fmla="*/ 0 w 84"/>
                <a:gd name="T13" fmla="*/ 0 h 65"/>
                <a:gd name="T14" fmla="*/ 0 w 84"/>
                <a:gd name="T15" fmla="*/ 0 h 65"/>
                <a:gd name="T16" fmla="*/ 0 w 84"/>
                <a:gd name="T17" fmla="*/ 0 h 65"/>
                <a:gd name="T18" fmla="*/ 0 w 84"/>
                <a:gd name="T19" fmla="*/ 0 h 65"/>
                <a:gd name="T20" fmla="*/ 0 w 84"/>
                <a:gd name="T21" fmla="*/ 0 h 65"/>
                <a:gd name="T22" fmla="*/ 0 w 84"/>
                <a:gd name="T23" fmla="*/ 0 h 65"/>
                <a:gd name="T24" fmla="*/ 0 w 84"/>
                <a:gd name="T25" fmla="*/ 0 h 65"/>
                <a:gd name="T26" fmla="*/ 0 w 84"/>
                <a:gd name="T27" fmla="*/ 0 h 65"/>
                <a:gd name="T28" fmla="*/ 0 w 84"/>
                <a:gd name="T29" fmla="*/ 0 h 65"/>
                <a:gd name="T30" fmla="*/ 0 w 84"/>
                <a:gd name="T31" fmla="*/ 0 h 65"/>
                <a:gd name="T32" fmla="*/ 0 w 84"/>
                <a:gd name="T33" fmla="*/ 0 h 65"/>
                <a:gd name="T34" fmla="*/ 0 w 84"/>
                <a:gd name="T35" fmla="*/ 0 h 65"/>
                <a:gd name="T36" fmla="*/ 0 w 84"/>
                <a:gd name="T37" fmla="*/ 0 h 65"/>
                <a:gd name="T38" fmla="*/ 0 w 84"/>
                <a:gd name="T39" fmla="*/ 0 h 65"/>
                <a:gd name="T40" fmla="*/ 0 w 84"/>
                <a:gd name="T41" fmla="*/ 0 h 65"/>
                <a:gd name="T42" fmla="*/ 0 w 84"/>
                <a:gd name="T43" fmla="*/ 0 h 65"/>
                <a:gd name="T44" fmla="*/ 0 w 84"/>
                <a:gd name="T45" fmla="*/ 0 h 65"/>
                <a:gd name="T46" fmla="*/ 0 w 84"/>
                <a:gd name="T47" fmla="*/ 0 h 65"/>
                <a:gd name="T48" fmla="*/ 0 w 84"/>
                <a:gd name="T49" fmla="*/ 0 h 65"/>
                <a:gd name="T50" fmla="*/ 0 w 84"/>
                <a:gd name="T51" fmla="*/ 0 h 65"/>
                <a:gd name="T52" fmla="*/ 0 w 84"/>
                <a:gd name="T53" fmla="*/ 0 h 65"/>
                <a:gd name="T54" fmla="*/ 0 w 84"/>
                <a:gd name="T55" fmla="*/ 0 h 65"/>
                <a:gd name="T56" fmla="*/ 0 w 84"/>
                <a:gd name="T57" fmla="*/ 0 h 65"/>
                <a:gd name="T58" fmla="*/ 0 w 84"/>
                <a:gd name="T59" fmla="*/ 0 h 65"/>
                <a:gd name="T60" fmla="*/ 0 w 84"/>
                <a:gd name="T61" fmla="*/ 0 h 65"/>
                <a:gd name="T62" fmla="*/ 0 w 84"/>
                <a:gd name="T63" fmla="*/ 0 h 65"/>
                <a:gd name="T64" fmla="*/ 0 w 84"/>
                <a:gd name="T65" fmla="*/ 0 h 65"/>
                <a:gd name="T66" fmla="*/ 0 w 84"/>
                <a:gd name="T67" fmla="*/ 0 h 65"/>
                <a:gd name="T68" fmla="*/ 0 w 84"/>
                <a:gd name="T69" fmla="*/ 0 h 65"/>
                <a:gd name="T70" fmla="*/ 0 w 84"/>
                <a:gd name="T71" fmla="*/ 0 h 65"/>
                <a:gd name="T72" fmla="*/ 0 w 84"/>
                <a:gd name="T73" fmla="*/ 0 h 65"/>
                <a:gd name="T74" fmla="*/ 0 w 84"/>
                <a:gd name="T75" fmla="*/ 0 h 65"/>
                <a:gd name="T76" fmla="*/ 0 w 84"/>
                <a:gd name="T77" fmla="*/ 0 h 65"/>
                <a:gd name="T78" fmla="*/ 0 w 84"/>
                <a:gd name="T79" fmla="*/ 0 h 65"/>
                <a:gd name="T80" fmla="*/ 0 w 84"/>
                <a:gd name="T81" fmla="*/ 0 h 65"/>
                <a:gd name="T82" fmla="*/ 0 w 84"/>
                <a:gd name="T83" fmla="*/ 0 h 65"/>
                <a:gd name="T84" fmla="*/ 0 w 84"/>
                <a:gd name="T85" fmla="*/ 0 h 65"/>
                <a:gd name="T86" fmla="*/ 0 w 84"/>
                <a:gd name="T87" fmla="*/ 0 h 65"/>
                <a:gd name="T88" fmla="*/ 0 w 84"/>
                <a:gd name="T89" fmla="*/ 0 h 65"/>
                <a:gd name="T90" fmla="*/ 0 w 84"/>
                <a:gd name="T91" fmla="*/ 0 h 65"/>
                <a:gd name="T92" fmla="*/ 0 w 84"/>
                <a:gd name="T93" fmla="*/ 0 h 65"/>
                <a:gd name="T94" fmla="*/ 0 w 84"/>
                <a:gd name="T95" fmla="*/ 0 h 65"/>
                <a:gd name="T96" fmla="*/ 0 w 84"/>
                <a:gd name="T97" fmla="*/ 0 h 65"/>
                <a:gd name="T98" fmla="*/ 0 w 84"/>
                <a:gd name="T99" fmla="*/ 0 h 65"/>
                <a:gd name="T100" fmla="*/ 0 w 84"/>
                <a:gd name="T101" fmla="*/ 0 h 65"/>
                <a:gd name="T102" fmla="*/ 0 w 84"/>
                <a:gd name="T103" fmla="*/ 0 h 65"/>
                <a:gd name="T104" fmla="*/ 0 w 84"/>
                <a:gd name="T105" fmla="*/ 0 h 65"/>
                <a:gd name="T106" fmla="*/ 0 w 84"/>
                <a:gd name="T107" fmla="*/ 0 h 65"/>
                <a:gd name="T108" fmla="*/ 0 w 84"/>
                <a:gd name="T109" fmla="*/ 0 h 65"/>
                <a:gd name="T110" fmla="*/ 0 w 84"/>
                <a:gd name="T111" fmla="*/ 0 h 65"/>
                <a:gd name="T112" fmla="*/ 0 w 84"/>
                <a:gd name="T113" fmla="*/ 0 h 65"/>
                <a:gd name="T114" fmla="*/ 0 w 84"/>
                <a:gd name="T115" fmla="*/ 0 h 65"/>
                <a:gd name="T116" fmla="*/ 0 w 84"/>
                <a:gd name="T117" fmla="*/ 0 h 65"/>
                <a:gd name="T118" fmla="*/ 0 w 84"/>
                <a:gd name="T119" fmla="*/ 0 h 6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"/>
                <a:gd name="T181" fmla="*/ 0 h 65"/>
                <a:gd name="T182" fmla="*/ 84 w 84"/>
                <a:gd name="T183" fmla="*/ 65 h 6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" h="65">
                  <a:moveTo>
                    <a:pt x="0" y="65"/>
                  </a:moveTo>
                  <a:lnTo>
                    <a:pt x="0" y="64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1" y="45"/>
                  </a:lnTo>
                  <a:lnTo>
                    <a:pt x="2" y="38"/>
                  </a:lnTo>
                  <a:lnTo>
                    <a:pt x="4" y="30"/>
                  </a:lnTo>
                  <a:lnTo>
                    <a:pt x="5" y="24"/>
                  </a:lnTo>
                  <a:lnTo>
                    <a:pt x="8" y="19"/>
                  </a:lnTo>
                  <a:lnTo>
                    <a:pt x="11" y="14"/>
                  </a:lnTo>
                  <a:lnTo>
                    <a:pt x="14" y="10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0" y="0"/>
                  </a:lnTo>
                  <a:lnTo>
                    <a:pt x="46" y="1"/>
                  </a:lnTo>
                  <a:lnTo>
                    <a:pt x="52" y="2"/>
                  </a:lnTo>
                  <a:lnTo>
                    <a:pt x="58" y="4"/>
                  </a:lnTo>
                  <a:lnTo>
                    <a:pt x="63" y="8"/>
                  </a:lnTo>
                  <a:lnTo>
                    <a:pt x="67" y="12"/>
                  </a:lnTo>
                  <a:lnTo>
                    <a:pt x="71" y="17"/>
                  </a:lnTo>
                  <a:lnTo>
                    <a:pt x="74" y="22"/>
                  </a:lnTo>
                  <a:lnTo>
                    <a:pt x="77" y="29"/>
                  </a:lnTo>
                  <a:lnTo>
                    <a:pt x="80" y="38"/>
                  </a:lnTo>
                  <a:lnTo>
                    <a:pt x="82" y="46"/>
                  </a:lnTo>
                  <a:lnTo>
                    <a:pt x="83" y="55"/>
                  </a:lnTo>
                  <a:lnTo>
                    <a:pt x="84" y="65"/>
                  </a:lnTo>
                  <a:lnTo>
                    <a:pt x="68" y="65"/>
                  </a:lnTo>
                  <a:lnTo>
                    <a:pt x="68" y="59"/>
                  </a:lnTo>
                  <a:lnTo>
                    <a:pt x="67" y="51"/>
                  </a:lnTo>
                  <a:lnTo>
                    <a:pt x="65" y="44"/>
                  </a:lnTo>
                  <a:lnTo>
                    <a:pt x="64" y="38"/>
                  </a:lnTo>
                  <a:lnTo>
                    <a:pt x="62" y="32"/>
                  </a:lnTo>
                  <a:lnTo>
                    <a:pt x="60" y="27"/>
                  </a:lnTo>
                  <a:lnTo>
                    <a:pt x="58" y="24"/>
                  </a:lnTo>
                  <a:lnTo>
                    <a:pt x="55" y="21"/>
                  </a:lnTo>
                  <a:lnTo>
                    <a:pt x="52" y="18"/>
                  </a:lnTo>
                  <a:lnTo>
                    <a:pt x="48" y="16"/>
                  </a:lnTo>
                  <a:lnTo>
                    <a:pt x="45" y="15"/>
                  </a:lnTo>
                  <a:lnTo>
                    <a:pt x="41" y="15"/>
                  </a:lnTo>
                  <a:lnTo>
                    <a:pt x="37" y="15"/>
                  </a:lnTo>
                  <a:lnTo>
                    <a:pt x="32" y="16"/>
                  </a:lnTo>
                  <a:lnTo>
                    <a:pt x="29" y="18"/>
                  </a:lnTo>
                  <a:lnTo>
                    <a:pt x="26" y="20"/>
                  </a:lnTo>
                  <a:lnTo>
                    <a:pt x="23" y="24"/>
                  </a:lnTo>
                  <a:lnTo>
                    <a:pt x="21" y="28"/>
                  </a:lnTo>
                  <a:lnTo>
                    <a:pt x="19" y="32"/>
                  </a:lnTo>
                  <a:lnTo>
                    <a:pt x="18" y="38"/>
                  </a:lnTo>
                  <a:lnTo>
                    <a:pt x="17" y="43"/>
                  </a:lnTo>
                  <a:lnTo>
                    <a:pt x="16" y="49"/>
                  </a:lnTo>
                  <a:lnTo>
                    <a:pt x="16" y="55"/>
                  </a:lnTo>
                  <a:lnTo>
                    <a:pt x="16" y="61"/>
                  </a:lnTo>
                  <a:lnTo>
                    <a:pt x="16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84" name="Freeform 141"/>
            <p:cNvSpPr>
              <a:spLocks/>
            </p:cNvSpPr>
            <p:nvPr/>
          </p:nvSpPr>
          <p:spPr bwMode="auto">
            <a:xfrm>
              <a:off x="3735" y="2421"/>
              <a:ext cx="8" cy="6"/>
            </a:xfrm>
            <a:custGeom>
              <a:avLst/>
              <a:gdLst>
                <a:gd name="T0" fmla="*/ 0 w 84"/>
                <a:gd name="T1" fmla="*/ 0 h 67"/>
                <a:gd name="T2" fmla="*/ 0 w 84"/>
                <a:gd name="T3" fmla="*/ 0 h 67"/>
                <a:gd name="T4" fmla="*/ 0 w 84"/>
                <a:gd name="T5" fmla="*/ 0 h 67"/>
                <a:gd name="T6" fmla="*/ 0 w 84"/>
                <a:gd name="T7" fmla="*/ 0 h 67"/>
                <a:gd name="T8" fmla="*/ 0 w 84"/>
                <a:gd name="T9" fmla="*/ 0 h 67"/>
                <a:gd name="T10" fmla="*/ 0 w 84"/>
                <a:gd name="T11" fmla="*/ 0 h 67"/>
                <a:gd name="T12" fmla="*/ 0 w 84"/>
                <a:gd name="T13" fmla="*/ 0 h 67"/>
                <a:gd name="T14" fmla="*/ 0 w 84"/>
                <a:gd name="T15" fmla="*/ 0 h 67"/>
                <a:gd name="T16" fmla="*/ 0 w 84"/>
                <a:gd name="T17" fmla="*/ 0 h 67"/>
                <a:gd name="T18" fmla="*/ 0 w 84"/>
                <a:gd name="T19" fmla="*/ 0 h 67"/>
                <a:gd name="T20" fmla="*/ 0 w 84"/>
                <a:gd name="T21" fmla="*/ 0 h 67"/>
                <a:gd name="T22" fmla="*/ 0 w 84"/>
                <a:gd name="T23" fmla="*/ 0 h 67"/>
                <a:gd name="T24" fmla="*/ 0 w 84"/>
                <a:gd name="T25" fmla="*/ 0 h 67"/>
                <a:gd name="T26" fmla="*/ 0 w 84"/>
                <a:gd name="T27" fmla="*/ 0 h 67"/>
                <a:gd name="T28" fmla="*/ 0 w 84"/>
                <a:gd name="T29" fmla="*/ 0 h 67"/>
                <a:gd name="T30" fmla="*/ 0 w 84"/>
                <a:gd name="T31" fmla="*/ 0 h 67"/>
                <a:gd name="T32" fmla="*/ 0 w 84"/>
                <a:gd name="T33" fmla="*/ 0 h 67"/>
                <a:gd name="T34" fmla="*/ 0 w 84"/>
                <a:gd name="T35" fmla="*/ 0 h 67"/>
                <a:gd name="T36" fmla="*/ 0 w 84"/>
                <a:gd name="T37" fmla="*/ 0 h 67"/>
                <a:gd name="T38" fmla="*/ 0 w 84"/>
                <a:gd name="T39" fmla="*/ 0 h 67"/>
                <a:gd name="T40" fmla="*/ 0 w 84"/>
                <a:gd name="T41" fmla="*/ 0 h 67"/>
                <a:gd name="T42" fmla="*/ 0 w 84"/>
                <a:gd name="T43" fmla="*/ 0 h 67"/>
                <a:gd name="T44" fmla="*/ 0 w 84"/>
                <a:gd name="T45" fmla="*/ 0 h 67"/>
                <a:gd name="T46" fmla="*/ 0 w 84"/>
                <a:gd name="T47" fmla="*/ 0 h 67"/>
                <a:gd name="T48" fmla="*/ 0 w 84"/>
                <a:gd name="T49" fmla="*/ 0 h 67"/>
                <a:gd name="T50" fmla="*/ 0 w 84"/>
                <a:gd name="T51" fmla="*/ 0 h 67"/>
                <a:gd name="T52" fmla="*/ 0 w 84"/>
                <a:gd name="T53" fmla="*/ 0 h 67"/>
                <a:gd name="T54" fmla="*/ 0 w 84"/>
                <a:gd name="T55" fmla="*/ 0 h 67"/>
                <a:gd name="T56" fmla="*/ 0 w 84"/>
                <a:gd name="T57" fmla="*/ 0 h 67"/>
                <a:gd name="T58" fmla="*/ 0 w 84"/>
                <a:gd name="T59" fmla="*/ 0 h 67"/>
                <a:gd name="T60" fmla="*/ 0 w 84"/>
                <a:gd name="T61" fmla="*/ 0 h 67"/>
                <a:gd name="T62" fmla="*/ 0 w 84"/>
                <a:gd name="T63" fmla="*/ 0 h 67"/>
                <a:gd name="T64" fmla="*/ 0 w 84"/>
                <a:gd name="T65" fmla="*/ 0 h 67"/>
                <a:gd name="T66" fmla="*/ 0 w 84"/>
                <a:gd name="T67" fmla="*/ 0 h 67"/>
                <a:gd name="T68" fmla="*/ 0 w 84"/>
                <a:gd name="T69" fmla="*/ 0 h 67"/>
                <a:gd name="T70" fmla="*/ 0 w 84"/>
                <a:gd name="T71" fmla="*/ 0 h 67"/>
                <a:gd name="T72" fmla="*/ 0 w 84"/>
                <a:gd name="T73" fmla="*/ 0 h 67"/>
                <a:gd name="T74" fmla="*/ 0 w 84"/>
                <a:gd name="T75" fmla="*/ 0 h 67"/>
                <a:gd name="T76" fmla="*/ 0 w 84"/>
                <a:gd name="T77" fmla="*/ 0 h 67"/>
                <a:gd name="T78" fmla="*/ 0 w 84"/>
                <a:gd name="T79" fmla="*/ 0 h 67"/>
                <a:gd name="T80" fmla="*/ 0 w 84"/>
                <a:gd name="T81" fmla="*/ 0 h 67"/>
                <a:gd name="T82" fmla="*/ 0 w 84"/>
                <a:gd name="T83" fmla="*/ 0 h 67"/>
                <a:gd name="T84" fmla="*/ 0 w 84"/>
                <a:gd name="T85" fmla="*/ 0 h 67"/>
                <a:gd name="T86" fmla="*/ 0 w 84"/>
                <a:gd name="T87" fmla="*/ 0 h 67"/>
                <a:gd name="T88" fmla="*/ 0 w 84"/>
                <a:gd name="T89" fmla="*/ 0 h 67"/>
                <a:gd name="T90" fmla="*/ 0 w 84"/>
                <a:gd name="T91" fmla="*/ 0 h 67"/>
                <a:gd name="T92" fmla="*/ 0 w 84"/>
                <a:gd name="T93" fmla="*/ 0 h 67"/>
                <a:gd name="T94" fmla="*/ 0 w 84"/>
                <a:gd name="T95" fmla="*/ 0 h 67"/>
                <a:gd name="T96" fmla="*/ 0 w 84"/>
                <a:gd name="T97" fmla="*/ 0 h 67"/>
                <a:gd name="T98" fmla="*/ 0 w 84"/>
                <a:gd name="T99" fmla="*/ 0 h 67"/>
                <a:gd name="T100" fmla="*/ 0 w 84"/>
                <a:gd name="T101" fmla="*/ 0 h 67"/>
                <a:gd name="T102" fmla="*/ 0 w 84"/>
                <a:gd name="T103" fmla="*/ 0 h 67"/>
                <a:gd name="T104" fmla="*/ 0 w 84"/>
                <a:gd name="T105" fmla="*/ 0 h 67"/>
                <a:gd name="T106" fmla="*/ 0 w 84"/>
                <a:gd name="T107" fmla="*/ 0 h 67"/>
                <a:gd name="T108" fmla="*/ 0 w 84"/>
                <a:gd name="T109" fmla="*/ 0 h 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4"/>
                <a:gd name="T166" fmla="*/ 0 h 67"/>
                <a:gd name="T167" fmla="*/ 84 w 84"/>
                <a:gd name="T168" fmla="*/ 67 h 6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4" h="67">
                  <a:moveTo>
                    <a:pt x="0" y="0"/>
                  </a:moveTo>
                  <a:lnTo>
                    <a:pt x="0" y="2"/>
                  </a:lnTo>
                  <a:lnTo>
                    <a:pt x="0" y="10"/>
                  </a:lnTo>
                  <a:lnTo>
                    <a:pt x="1" y="18"/>
                  </a:lnTo>
                  <a:lnTo>
                    <a:pt x="2" y="25"/>
                  </a:lnTo>
                  <a:lnTo>
                    <a:pt x="4" y="33"/>
                  </a:lnTo>
                  <a:lnTo>
                    <a:pt x="7" y="40"/>
                  </a:lnTo>
                  <a:lnTo>
                    <a:pt x="10" y="46"/>
                  </a:lnTo>
                  <a:lnTo>
                    <a:pt x="14" y="52"/>
                  </a:lnTo>
                  <a:lnTo>
                    <a:pt x="19" y="56"/>
                  </a:lnTo>
                  <a:lnTo>
                    <a:pt x="24" y="61"/>
                  </a:lnTo>
                  <a:lnTo>
                    <a:pt x="29" y="64"/>
                  </a:lnTo>
                  <a:lnTo>
                    <a:pt x="36" y="66"/>
                  </a:lnTo>
                  <a:lnTo>
                    <a:pt x="43" y="67"/>
                  </a:lnTo>
                  <a:lnTo>
                    <a:pt x="48" y="67"/>
                  </a:lnTo>
                  <a:lnTo>
                    <a:pt x="53" y="66"/>
                  </a:lnTo>
                  <a:lnTo>
                    <a:pt x="58" y="65"/>
                  </a:lnTo>
                  <a:lnTo>
                    <a:pt x="62" y="63"/>
                  </a:lnTo>
                  <a:lnTo>
                    <a:pt x="66" y="61"/>
                  </a:lnTo>
                  <a:lnTo>
                    <a:pt x="69" y="57"/>
                  </a:lnTo>
                  <a:lnTo>
                    <a:pt x="72" y="54"/>
                  </a:lnTo>
                  <a:lnTo>
                    <a:pt x="75" y="50"/>
                  </a:lnTo>
                  <a:lnTo>
                    <a:pt x="77" y="46"/>
                  </a:lnTo>
                  <a:lnTo>
                    <a:pt x="79" y="42"/>
                  </a:lnTo>
                  <a:lnTo>
                    <a:pt x="81" y="37"/>
                  </a:lnTo>
                  <a:lnTo>
                    <a:pt x="83" y="32"/>
                  </a:lnTo>
                  <a:lnTo>
                    <a:pt x="83" y="25"/>
                  </a:lnTo>
                  <a:lnTo>
                    <a:pt x="84" y="19"/>
                  </a:lnTo>
                  <a:lnTo>
                    <a:pt x="84" y="13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68" y="0"/>
                  </a:lnTo>
                  <a:lnTo>
                    <a:pt x="68" y="3"/>
                  </a:lnTo>
                  <a:lnTo>
                    <a:pt x="68" y="9"/>
                  </a:lnTo>
                  <a:lnTo>
                    <a:pt x="67" y="14"/>
                  </a:lnTo>
                  <a:lnTo>
                    <a:pt x="67" y="20"/>
                  </a:lnTo>
                  <a:lnTo>
                    <a:pt x="66" y="25"/>
                  </a:lnTo>
                  <a:lnTo>
                    <a:pt x="66" y="31"/>
                  </a:lnTo>
                  <a:lnTo>
                    <a:pt x="65" y="36"/>
                  </a:lnTo>
                  <a:lnTo>
                    <a:pt x="63" y="41"/>
                  </a:lnTo>
                  <a:lnTo>
                    <a:pt x="60" y="45"/>
                  </a:lnTo>
                  <a:lnTo>
                    <a:pt x="57" y="49"/>
                  </a:lnTo>
                  <a:lnTo>
                    <a:pt x="53" y="51"/>
                  </a:lnTo>
                  <a:lnTo>
                    <a:pt x="48" y="52"/>
                  </a:lnTo>
                  <a:lnTo>
                    <a:pt x="43" y="52"/>
                  </a:lnTo>
                  <a:lnTo>
                    <a:pt x="37" y="51"/>
                  </a:lnTo>
                  <a:lnTo>
                    <a:pt x="30" y="48"/>
                  </a:lnTo>
                  <a:lnTo>
                    <a:pt x="26" y="44"/>
                  </a:lnTo>
                  <a:lnTo>
                    <a:pt x="23" y="37"/>
                  </a:lnTo>
                  <a:lnTo>
                    <a:pt x="20" y="28"/>
                  </a:lnTo>
                  <a:lnTo>
                    <a:pt x="18" y="19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85" name="Freeform 142"/>
            <p:cNvSpPr>
              <a:spLocks/>
            </p:cNvSpPr>
            <p:nvPr/>
          </p:nvSpPr>
          <p:spPr bwMode="auto">
            <a:xfrm>
              <a:off x="3778" y="2336"/>
              <a:ext cx="9" cy="11"/>
            </a:xfrm>
            <a:custGeom>
              <a:avLst/>
              <a:gdLst>
                <a:gd name="T0" fmla="*/ 0 w 88"/>
                <a:gd name="T1" fmla="*/ 0 h 132"/>
                <a:gd name="T2" fmla="*/ 0 w 88"/>
                <a:gd name="T3" fmla="*/ 0 h 132"/>
                <a:gd name="T4" fmla="*/ 0 w 88"/>
                <a:gd name="T5" fmla="*/ 0 h 132"/>
                <a:gd name="T6" fmla="*/ 0 w 88"/>
                <a:gd name="T7" fmla="*/ 0 h 132"/>
                <a:gd name="T8" fmla="*/ 0 w 88"/>
                <a:gd name="T9" fmla="*/ 0 h 132"/>
                <a:gd name="T10" fmla="*/ 0 w 88"/>
                <a:gd name="T11" fmla="*/ 0 h 132"/>
                <a:gd name="T12" fmla="*/ 0 w 88"/>
                <a:gd name="T13" fmla="*/ 0 h 132"/>
                <a:gd name="T14" fmla="*/ 0 w 88"/>
                <a:gd name="T15" fmla="*/ 0 h 132"/>
                <a:gd name="T16" fmla="*/ 0 w 88"/>
                <a:gd name="T17" fmla="*/ 0 h 132"/>
                <a:gd name="T18" fmla="*/ 0 w 88"/>
                <a:gd name="T19" fmla="*/ 0 h 132"/>
                <a:gd name="T20" fmla="*/ 0 w 88"/>
                <a:gd name="T21" fmla="*/ 0 h 132"/>
                <a:gd name="T22" fmla="*/ 0 w 88"/>
                <a:gd name="T23" fmla="*/ 0 h 132"/>
                <a:gd name="T24" fmla="*/ 0 w 88"/>
                <a:gd name="T25" fmla="*/ 0 h 132"/>
                <a:gd name="T26" fmla="*/ 0 w 88"/>
                <a:gd name="T27" fmla="*/ 0 h 132"/>
                <a:gd name="T28" fmla="*/ 0 w 88"/>
                <a:gd name="T29" fmla="*/ 0 h 132"/>
                <a:gd name="T30" fmla="*/ 0 w 88"/>
                <a:gd name="T31" fmla="*/ 0 h 132"/>
                <a:gd name="T32" fmla="*/ 0 w 88"/>
                <a:gd name="T33" fmla="*/ 0 h 132"/>
                <a:gd name="T34" fmla="*/ 0 w 88"/>
                <a:gd name="T35" fmla="*/ 0 h 132"/>
                <a:gd name="T36" fmla="*/ 0 w 88"/>
                <a:gd name="T37" fmla="*/ 0 h 132"/>
                <a:gd name="T38" fmla="*/ 0 w 88"/>
                <a:gd name="T39" fmla="*/ 0 h 132"/>
                <a:gd name="T40" fmla="*/ 0 w 88"/>
                <a:gd name="T41" fmla="*/ 0 h 132"/>
                <a:gd name="T42" fmla="*/ 0 w 88"/>
                <a:gd name="T43" fmla="*/ 0 h 132"/>
                <a:gd name="T44" fmla="*/ 0 w 88"/>
                <a:gd name="T45" fmla="*/ 0 h 132"/>
                <a:gd name="T46" fmla="*/ 0 w 88"/>
                <a:gd name="T47" fmla="*/ 0 h 132"/>
                <a:gd name="T48" fmla="*/ 0 w 88"/>
                <a:gd name="T49" fmla="*/ 0 h 132"/>
                <a:gd name="T50" fmla="*/ 0 w 88"/>
                <a:gd name="T51" fmla="*/ 0 h 132"/>
                <a:gd name="T52" fmla="*/ 0 w 88"/>
                <a:gd name="T53" fmla="*/ 0 h 132"/>
                <a:gd name="T54" fmla="*/ 0 w 88"/>
                <a:gd name="T55" fmla="*/ 0 h 132"/>
                <a:gd name="T56" fmla="*/ 0 w 88"/>
                <a:gd name="T57" fmla="*/ 0 h 132"/>
                <a:gd name="T58" fmla="*/ 0 w 88"/>
                <a:gd name="T59" fmla="*/ 0 h 132"/>
                <a:gd name="T60" fmla="*/ 0 w 88"/>
                <a:gd name="T61" fmla="*/ 0 h 132"/>
                <a:gd name="T62" fmla="*/ 0 w 88"/>
                <a:gd name="T63" fmla="*/ 0 h 132"/>
                <a:gd name="T64" fmla="*/ 0 w 88"/>
                <a:gd name="T65" fmla="*/ 0 h 132"/>
                <a:gd name="T66" fmla="*/ 0 w 88"/>
                <a:gd name="T67" fmla="*/ 0 h 132"/>
                <a:gd name="T68" fmla="*/ 0 w 88"/>
                <a:gd name="T69" fmla="*/ 0 h 132"/>
                <a:gd name="T70" fmla="*/ 0 w 88"/>
                <a:gd name="T71" fmla="*/ 0 h 132"/>
                <a:gd name="T72" fmla="*/ 0 w 88"/>
                <a:gd name="T73" fmla="*/ 0 h 132"/>
                <a:gd name="T74" fmla="*/ 0 w 88"/>
                <a:gd name="T75" fmla="*/ 0 h 132"/>
                <a:gd name="T76" fmla="*/ 0 w 88"/>
                <a:gd name="T77" fmla="*/ 0 h 132"/>
                <a:gd name="T78" fmla="*/ 0 w 88"/>
                <a:gd name="T79" fmla="*/ 0 h 132"/>
                <a:gd name="T80" fmla="*/ 0 w 88"/>
                <a:gd name="T81" fmla="*/ 0 h 132"/>
                <a:gd name="T82" fmla="*/ 0 w 88"/>
                <a:gd name="T83" fmla="*/ 0 h 132"/>
                <a:gd name="T84" fmla="*/ 0 w 88"/>
                <a:gd name="T85" fmla="*/ 0 h 1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8"/>
                <a:gd name="T130" fmla="*/ 0 h 132"/>
                <a:gd name="T131" fmla="*/ 88 w 88"/>
                <a:gd name="T132" fmla="*/ 132 h 1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8" h="132">
                  <a:moveTo>
                    <a:pt x="71" y="100"/>
                  </a:moveTo>
                  <a:lnTo>
                    <a:pt x="71" y="98"/>
                  </a:lnTo>
                  <a:lnTo>
                    <a:pt x="71" y="97"/>
                  </a:lnTo>
                  <a:lnTo>
                    <a:pt x="71" y="95"/>
                  </a:lnTo>
                  <a:lnTo>
                    <a:pt x="71" y="94"/>
                  </a:lnTo>
                  <a:lnTo>
                    <a:pt x="70" y="88"/>
                  </a:lnTo>
                  <a:lnTo>
                    <a:pt x="68" y="83"/>
                  </a:lnTo>
                  <a:lnTo>
                    <a:pt x="65" y="77"/>
                  </a:lnTo>
                  <a:lnTo>
                    <a:pt x="62" y="74"/>
                  </a:lnTo>
                  <a:lnTo>
                    <a:pt x="57" y="72"/>
                  </a:lnTo>
                  <a:lnTo>
                    <a:pt x="52" y="70"/>
                  </a:lnTo>
                  <a:lnTo>
                    <a:pt x="46" y="69"/>
                  </a:lnTo>
                  <a:lnTo>
                    <a:pt x="39" y="68"/>
                  </a:lnTo>
                  <a:lnTo>
                    <a:pt x="33" y="68"/>
                  </a:lnTo>
                  <a:lnTo>
                    <a:pt x="33" y="55"/>
                  </a:lnTo>
                  <a:lnTo>
                    <a:pt x="35" y="55"/>
                  </a:lnTo>
                  <a:lnTo>
                    <a:pt x="36" y="55"/>
                  </a:lnTo>
                  <a:lnTo>
                    <a:pt x="39" y="55"/>
                  </a:lnTo>
                  <a:lnTo>
                    <a:pt x="40" y="55"/>
                  </a:lnTo>
                  <a:lnTo>
                    <a:pt x="46" y="55"/>
                  </a:lnTo>
                  <a:lnTo>
                    <a:pt x="51" y="55"/>
                  </a:lnTo>
                  <a:lnTo>
                    <a:pt x="55" y="54"/>
                  </a:lnTo>
                  <a:lnTo>
                    <a:pt x="58" y="52"/>
                  </a:lnTo>
                  <a:lnTo>
                    <a:pt x="61" y="48"/>
                  </a:lnTo>
                  <a:lnTo>
                    <a:pt x="63" y="45"/>
                  </a:lnTo>
                  <a:lnTo>
                    <a:pt x="64" y="41"/>
                  </a:lnTo>
                  <a:lnTo>
                    <a:pt x="64" y="37"/>
                  </a:lnTo>
                  <a:lnTo>
                    <a:pt x="64" y="34"/>
                  </a:lnTo>
                  <a:lnTo>
                    <a:pt x="63" y="31"/>
                  </a:lnTo>
                  <a:lnTo>
                    <a:pt x="62" y="28"/>
                  </a:lnTo>
                  <a:lnTo>
                    <a:pt x="61" y="26"/>
                  </a:lnTo>
                  <a:lnTo>
                    <a:pt x="59" y="24"/>
                  </a:lnTo>
                  <a:lnTo>
                    <a:pt x="57" y="22"/>
                  </a:lnTo>
                  <a:lnTo>
                    <a:pt x="55" y="19"/>
                  </a:lnTo>
                  <a:lnTo>
                    <a:pt x="53" y="17"/>
                  </a:lnTo>
                  <a:lnTo>
                    <a:pt x="50" y="16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1" y="14"/>
                  </a:lnTo>
                  <a:lnTo>
                    <a:pt x="36" y="14"/>
                  </a:lnTo>
                  <a:lnTo>
                    <a:pt x="33" y="15"/>
                  </a:lnTo>
                  <a:lnTo>
                    <a:pt x="30" y="16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2"/>
                  </a:lnTo>
                  <a:lnTo>
                    <a:pt x="21" y="24"/>
                  </a:lnTo>
                  <a:lnTo>
                    <a:pt x="19" y="26"/>
                  </a:lnTo>
                  <a:lnTo>
                    <a:pt x="18" y="29"/>
                  </a:lnTo>
                  <a:lnTo>
                    <a:pt x="18" y="33"/>
                  </a:lnTo>
                  <a:lnTo>
                    <a:pt x="17" y="36"/>
                  </a:lnTo>
                  <a:lnTo>
                    <a:pt x="17" y="40"/>
                  </a:lnTo>
                  <a:lnTo>
                    <a:pt x="2" y="39"/>
                  </a:lnTo>
                  <a:lnTo>
                    <a:pt x="2" y="34"/>
                  </a:lnTo>
                  <a:lnTo>
                    <a:pt x="3" y="29"/>
                  </a:lnTo>
                  <a:lnTo>
                    <a:pt x="4" y="24"/>
                  </a:lnTo>
                  <a:lnTo>
                    <a:pt x="6" y="18"/>
                  </a:lnTo>
                  <a:lnTo>
                    <a:pt x="8" y="14"/>
                  </a:lnTo>
                  <a:lnTo>
                    <a:pt x="11" y="11"/>
                  </a:lnTo>
                  <a:lnTo>
                    <a:pt x="14" y="7"/>
                  </a:lnTo>
                  <a:lnTo>
                    <a:pt x="18" y="4"/>
                  </a:lnTo>
                  <a:lnTo>
                    <a:pt x="23" y="3"/>
                  </a:lnTo>
                  <a:lnTo>
                    <a:pt x="28" y="1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7" y="1"/>
                  </a:lnTo>
                  <a:lnTo>
                    <a:pt x="53" y="2"/>
                  </a:lnTo>
                  <a:lnTo>
                    <a:pt x="58" y="4"/>
                  </a:lnTo>
                  <a:lnTo>
                    <a:pt x="62" y="6"/>
                  </a:lnTo>
                  <a:lnTo>
                    <a:pt x="66" y="8"/>
                  </a:lnTo>
                  <a:lnTo>
                    <a:pt x="70" y="11"/>
                  </a:lnTo>
                  <a:lnTo>
                    <a:pt x="73" y="14"/>
                  </a:lnTo>
                  <a:lnTo>
                    <a:pt x="76" y="18"/>
                  </a:lnTo>
                  <a:lnTo>
                    <a:pt x="78" y="23"/>
                  </a:lnTo>
                  <a:lnTo>
                    <a:pt x="79" y="26"/>
                  </a:lnTo>
                  <a:lnTo>
                    <a:pt x="80" y="29"/>
                  </a:lnTo>
                  <a:lnTo>
                    <a:pt x="80" y="33"/>
                  </a:lnTo>
                  <a:lnTo>
                    <a:pt x="80" y="44"/>
                  </a:lnTo>
                  <a:lnTo>
                    <a:pt x="77" y="53"/>
                  </a:lnTo>
                  <a:lnTo>
                    <a:pt x="72" y="59"/>
                  </a:lnTo>
                  <a:lnTo>
                    <a:pt x="65" y="62"/>
                  </a:lnTo>
                  <a:lnTo>
                    <a:pt x="70" y="63"/>
                  </a:lnTo>
                  <a:lnTo>
                    <a:pt x="75" y="66"/>
                  </a:lnTo>
                  <a:lnTo>
                    <a:pt x="78" y="70"/>
                  </a:lnTo>
                  <a:lnTo>
                    <a:pt x="81" y="75"/>
                  </a:lnTo>
                  <a:lnTo>
                    <a:pt x="84" y="81"/>
                  </a:lnTo>
                  <a:lnTo>
                    <a:pt x="86" y="86"/>
                  </a:lnTo>
                  <a:lnTo>
                    <a:pt x="87" y="92"/>
                  </a:lnTo>
                  <a:lnTo>
                    <a:pt x="88" y="98"/>
                  </a:lnTo>
                  <a:lnTo>
                    <a:pt x="88" y="101"/>
                  </a:lnTo>
                  <a:lnTo>
                    <a:pt x="87" y="105"/>
                  </a:lnTo>
                  <a:lnTo>
                    <a:pt x="85" y="110"/>
                  </a:lnTo>
                  <a:lnTo>
                    <a:pt x="83" y="114"/>
                  </a:lnTo>
                  <a:lnTo>
                    <a:pt x="80" y="118"/>
                  </a:lnTo>
                  <a:lnTo>
                    <a:pt x="76" y="122"/>
                  </a:lnTo>
                  <a:lnTo>
                    <a:pt x="72" y="125"/>
                  </a:lnTo>
                  <a:lnTo>
                    <a:pt x="68" y="127"/>
                  </a:lnTo>
                  <a:lnTo>
                    <a:pt x="63" y="129"/>
                  </a:lnTo>
                  <a:lnTo>
                    <a:pt x="57" y="131"/>
                  </a:lnTo>
                  <a:lnTo>
                    <a:pt x="50" y="132"/>
                  </a:lnTo>
                  <a:lnTo>
                    <a:pt x="43" y="132"/>
                  </a:lnTo>
                  <a:lnTo>
                    <a:pt x="34" y="131"/>
                  </a:lnTo>
                  <a:lnTo>
                    <a:pt x="26" y="129"/>
                  </a:lnTo>
                  <a:lnTo>
                    <a:pt x="19" y="126"/>
                  </a:lnTo>
                  <a:lnTo>
                    <a:pt x="13" y="121"/>
                  </a:lnTo>
                  <a:lnTo>
                    <a:pt x="8" y="115"/>
                  </a:lnTo>
                  <a:lnTo>
                    <a:pt x="5" y="107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16" y="87"/>
                  </a:lnTo>
                  <a:lnTo>
                    <a:pt x="16" y="92"/>
                  </a:lnTo>
                  <a:lnTo>
                    <a:pt x="17" y="97"/>
                  </a:lnTo>
                  <a:lnTo>
                    <a:pt x="19" y="101"/>
                  </a:lnTo>
                  <a:lnTo>
                    <a:pt x="21" y="104"/>
                  </a:lnTo>
                  <a:lnTo>
                    <a:pt x="23" y="108"/>
                  </a:lnTo>
                  <a:lnTo>
                    <a:pt x="26" y="112"/>
                  </a:lnTo>
                  <a:lnTo>
                    <a:pt x="29" y="114"/>
                  </a:lnTo>
                  <a:lnTo>
                    <a:pt x="32" y="115"/>
                  </a:lnTo>
                  <a:lnTo>
                    <a:pt x="35" y="116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3" y="118"/>
                  </a:lnTo>
                  <a:lnTo>
                    <a:pt x="48" y="118"/>
                  </a:lnTo>
                  <a:lnTo>
                    <a:pt x="53" y="117"/>
                  </a:lnTo>
                  <a:lnTo>
                    <a:pt x="57" y="116"/>
                  </a:lnTo>
                  <a:lnTo>
                    <a:pt x="62" y="114"/>
                  </a:lnTo>
                  <a:lnTo>
                    <a:pt x="65" y="111"/>
                  </a:lnTo>
                  <a:lnTo>
                    <a:pt x="68" y="107"/>
                  </a:lnTo>
                  <a:lnTo>
                    <a:pt x="70" y="104"/>
                  </a:lnTo>
                  <a:lnTo>
                    <a:pt x="71" y="1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86" name="Freeform 143"/>
            <p:cNvSpPr>
              <a:spLocks/>
            </p:cNvSpPr>
            <p:nvPr/>
          </p:nvSpPr>
          <p:spPr bwMode="auto">
            <a:xfrm>
              <a:off x="3778" y="2363"/>
              <a:ext cx="9" cy="8"/>
            </a:xfrm>
            <a:custGeom>
              <a:avLst/>
              <a:gdLst>
                <a:gd name="T0" fmla="*/ 0 w 87"/>
                <a:gd name="T1" fmla="*/ 0 h 89"/>
                <a:gd name="T2" fmla="*/ 0 w 87"/>
                <a:gd name="T3" fmla="*/ 0 h 89"/>
                <a:gd name="T4" fmla="*/ 0 w 87"/>
                <a:gd name="T5" fmla="*/ 0 h 89"/>
                <a:gd name="T6" fmla="*/ 0 w 87"/>
                <a:gd name="T7" fmla="*/ 0 h 89"/>
                <a:gd name="T8" fmla="*/ 0 w 87"/>
                <a:gd name="T9" fmla="*/ 0 h 89"/>
                <a:gd name="T10" fmla="*/ 0 w 87"/>
                <a:gd name="T11" fmla="*/ 0 h 89"/>
                <a:gd name="T12" fmla="*/ 0 w 87"/>
                <a:gd name="T13" fmla="*/ 0 h 89"/>
                <a:gd name="T14" fmla="*/ 0 w 87"/>
                <a:gd name="T15" fmla="*/ 0 h 89"/>
                <a:gd name="T16" fmla="*/ 0 w 87"/>
                <a:gd name="T17" fmla="*/ 0 h 89"/>
                <a:gd name="T18" fmla="*/ 0 w 87"/>
                <a:gd name="T19" fmla="*/ 0 h 89"/>
                <a:gd name="T20" fmla="*/ 0 w 87"/>
                <a:gd name="T21" fmla="*/ 0 h 89"/>
                <a:gd name="T22" fmla="*/ 0 w 87"/>
                <a:gd name="T23" fmla="*/ 0 h 89"/>
                <a:gd name="T24" fmla="*/ 0 w 87"/>
                <a:gd name="T25" fmla="*/ 0 h 89"/>
                <a:gd name="T26" fmla="*/ 0 w 87"/>
                <a:gd name="T27" fmla="*/ 0 h 89"/>
                <a:gd name="T28" fmla="*/ 0 w 87"/>
                <a:gd name="T29" fmla="*/ 0 h 89"/>
                <a:gd name="T30" fmla="*/ 0 w 87"/>
                <a:gd name="T31" fmla="*/ 0 h 89"/>
                <a:gd name="T32" fmla="*/ 0 w 87"/>
                <a:gd name="T33" fmla="*/ 0 h 89"/>
                <a:gd name="T34" fmla="*/ 0 w 87"/>
                <a:gd name="T35" fmla="*/ 0 h 89"/>
                <a:gd name="T36" fmla="*/ 0 w 87"/>
                <a:gd name="T37" fmla="*/ 0 h 89"/>
                <a:gd name="T38" fmla="*/ 0 w 87"/>
                <a:gd name="T39" fmla="*/ 0 h 89"/>
                <a:gd name="T40" fmla="*/ 0 w 87"/>
                <a:gd name="T41" fmla="*/ 0 h 89"/>
                <a:gd name="T42" fmla="*/ 0 w 87"/>
                <a:gd name="T43" fmla="*/ 0 h 89"/>
                <a:gd name="T44" fmla="*/ 0 w 87"/>
                <a:gd name="T45" fmla="*/ 0 h 89"/>
                <a:gd name="T46" fmla="*/ 0 w 87"/>
                <a:gd name="T47" fmla="*/ 0 h 89"/>
                <a:gd name="T48" fmla="*/ 0 w 87"/>
                <a:gd name="T49" fmla="*/ 0 h 89"/>
                <a:gd name="T50" fmla="*/ 0 w 87"/>
                <a:gd name="T51" fmla="*/ 0 h 89"/>
                <a:gd name="T52" fmla="*/ 0 w 87"/>
                <a:gd name="T53" fmla="*/ 0 h 89"/>
                <a:gd name="T54" fmla="*/ 0 w 87"/>
                <a:gd name="T55" fmla="*/ 0 h 89"/>
                <a:gd name="T56" fmla="*/ 0 w 87"/>
                <a:gd name="T57" fmla="*/ 0 h 89"/>
                <a:gd name="T58" fmla="*/ 0 w 87"/>
                <a:gd name="T59" fmla="*/ 0 h 89"/>
                <a:gd name="T60" fmla="*/ 0 w 87"/>
                <a:gd name="T61" fmla="*/ 0 h 89"/>
                <a:gd name="T62" fmla="*/ 0 w 87"/>
                <a:gd name="T63" fmla="*/ 0 h 89"/>
                <a:gd name="T64" fmla="*/ 0 w 87"/>
                <a:gd name="T65" fmla="*/ 0 h 89"/>
                <a:gd name="T66" fmla="*/ 0 w 87"/>
                <a:gd name="T67" fmla="*/ 0 h 89"/>
                <a:gd name="T68" fmla="*/ 0 w 87"/>
                <a:gd name="T69" fmla="*/ 0 h 89"/>
                <a:gd name="T70" fmla="*/ 0 w 87"/>
                <a:gd name="T71" fmla="*/ 0 h 89"/>
                <a:gd name="T72" fmla="*/ 0 w 87"/>
                <a:gd name="T73" fmla="*/ 0 h 89"/>
                <a:gd name="T74" fmla="*/ 0 w 87"/>
                <a:gd name="T75" fmla="*/ 0 h 89"/>
                <a:gd name="T76" fmla="*/ 0 w 87"/>
                <a:gd name="T77" fmla="*/ 0 h 89"/>
                <a:gd name="T78" fmla="*/ 0 w 87"/>
                <a:gd name="T79" fmla="*/ 0 h 89"/>
                <a:gd name="T80" fmla="*/ 0 w 87"/>
                <a:gd name="T81" fmla="*/ 0 h 89"/>
                <a:gd name="T82" fmla="*/ 0 w 87"/>
                <a:gd name="T83" fmla="*/ 0 h 89"/>
                <a:gd name="T84" fmla="*/ 0 w 87"/>
                <a:gd name="T85" fmla="*/ 0 h 89"/>
                <a:gd name="T86" fmla="*/ 0 w 87"/>
                <a:gd name="T87" fmla="*/ 0 h 89"/>
                <a:gd name="T88" fmla="*/ 0 w 87"/>
                <a:gd name="T89" fmla="*/ 0 h 89"/>
                <a:gd name="T90" fmla="*/ 0 w 87"/>
                <a:gd name="T91" fmla="*/ 0 h 89"/>
                <a:gd name="T92" fmla="*/ 0 w 87"/>
                <a:gd name="T93" fmla="*/ 0 h 89"/>
                <a:gd name="T94" fmla="*/ 0 w 87"/>
                <a:gd name="T95" fmla="*/ 0 h 89"/>
                <a:gd name="T96" fmla="*/ 0 w 87"/>
                <a:gd name="T97" fmla="*/ 0 h 89"/>
                <a:gd name="T98" fmla="*/ 0 w 87"/>
                <a:gd name="T99" fmla="*/ 0 h 89"/>
                <a:gd name="T100" fmla="*/ 0 w 87"/>
                <a:gd name="T101" fmla="*/ 0 h 8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7"/>
                <a:gd name="T154" fmla="*/ 0 h 89"/>
                <a:gd name="T155" fmla="*/ 87 w 87"/>
                <a:gd name="T156" fmla="*/ 89 h 8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7" h="89">
                  <a:moveTo>
                    <a:pt x="2" y="89"/>
                  </a:moveTo>
                  <a:lnTo>
                    <a:pt x="1" y="84"/>
                  </a:lnTo>
                  <a:lnTo>
                    <a:pt x="0" y="78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1" y="50"/>
                  </a:lnTo>
                  <a:lnTo>
                    <a:pt x="1" y="44"/>
                  </a:lnTo>
                  <a:lnTo>
                    <a:pt x="2" y="39"/>
                  </a:lnTo>
                  <a:lnTo>
                    <a:pt x="3" y="35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9" y="20"/>
                  </a:lnTo>
                  <a:lnTo>
                    <a:pt x="12" y="14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4" y="3"/>
                  </a:lnTo>
                  <a:lnTo>
                    <a:pt x="30" y="1"/>
                  </a:lnTo>
                  <a:lnTo>
                    <a:pt x="37" y="0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54" y="1"/>
                  </a:lnTo>
                  <a:lnTo>
                    <a:pt x="59" y="3"/>
                  </a:lnTo>
                  <a:lnTo>
                    <a:pt x="63" y="5"/>
                  </a:lnTo>
                  <a:lnTo>
                    <a:pt x="67" y="7"/>
                  </a:lnTo>
                  <a:lnTo>
                    <a:pt x="70" y="10"/>
                  </a:lnTo>
                  <a:lnTo>
                    <a:pt x="73" y="13"/>
                  </a:lnTo>
                  <a:lnTo>
                    <a:pt x="76" y="18"/>
                  </a:lnTo>
                  <a:lnTo>
                    <a:pt x="78" y="22"/>
                  </a:lnTo>
                  <a:lnTo>
                    <a:pt x="80" y="27"/>
                  </a:lnTo>
                  <a:lnTo>
                    <a:pt x="81" y="31"/>
                  </a:lnTo>
                  <a:lnTo>
                    <a:pt x="81" y="36"/>
                  </a:lnTo>
                  <a:lnTo>
                    <a:pt x="66" y="35"/>
                  </a:lnTo>
                  <a:lnTo>
                    <a:pt x="65" y="31"/>
                  </a:lnTo>
                  <a:lnTo>
                    <a:pt x="64" y="27"/>
                  </a:lnTo>
                  <a:lnTo>
                    <a:pt x="62" y="24"/>
                  </a:lnTo>
                  <a:lnTo>
                    <a:pt x="59" y="21"/>
                  </a:lnTo>
                  <a:lnTo>
                    <a:pt x="56" y="18"/>
                  </a:lnTo>
                  <a:lnTo>
                    <a:pt x="53" y="15"/>
                  </a:lnTo>
                  <a:lnTo>
                    <a:pt x="49" y="14"/>
                  </a:lnTo>
                  <a:lnTo>
                    <a:pt x="45" y="14"/>
                  </a:lnTo>
                  <a:lnTo>
                    <a:pt x="41" y="14"/>
                  </a:lnTo>
                  <a:lnTo>
                    <a:pt x="38" y="14"/>
                  </a:lnTo>
                  <a:lnTo>
                    <a:pt x="33" y="16"/>
                  </a:lnTo>
                  <a:lnTo>
                    <a:pt x="30" y="19"/>
                  </a:lnTo>
                  <a:lnTo>
                    <a:pt x="27" y="21"/>
                  </a:lnTo>
                  <a:lnTo>
                    <a:pt x="24" y="24"/>
                  </a:lnTo>
                  <a:lnTo>
                    <a:pt x="21" y="28"/>
                  </a:lnTo>
                  <a:lnTo>
                    <a:pt x="19" y="33"/>
                  </a:lnTo>
                  <a:lnTo>
                    <a:pt x="17" y="39"/>
                  </a:lnTo>
                  <a:lnTo>
                    <a:pt x="16" y="45"/>
                  </a:lnTo>
                  <a:lnTo>
                    <a:pt x="16" y="53"/>
                  </a:lnTo>
                  <a:lnTo>
                    <a:pt x="16" y="61"/>
                  </a:lnTo>
                  <a:lnTo>
                    <a:pt x="18" y="57"/>
                  </a:lnTo>
                  <a:lnTo>
                    <a:pt x="20" y="54"/>
                  </a:lnTo>
                  <a:lnTo>
                    <a:pt x="23" y="52"/>
                  </a:lnTo>
                  <a:lnTo>
                    <a:pt x="26" y="50"/>
                  </a:lnTo>
                  <a:lnTo>
                    <a:pt x="30" y="49"/>
                  </a:lnTo>
                  <a:lnTo>
                    <a:pt x="34" y="47"/>
                  </a:lnTo>
                  <a:lnTo>
                    <a:pt x="40" y="47"/>
                  </a:lnTo>
                  <a:lnTo>
                    <a:pt x="45" y="47"/>
                  </a:lnTo>
                  <a:lnTo>
                    <a:pt x="51" y="48"/>
                  </a:lnTo>
                  <a:lnTo>
                    <a:pt x="57" y="49"/>
                  </a:lnTo>
                  <a:lnTo>
                    <a:pt x="61" y="51"/>
                  </a:lnTo>
                  <a:lnTo>
                    <a:pt x="66" y="54"/>
                  </a:lnTo>
                  <a:lnTo>
                    <a:pt x="70" y="57"/>
                  </a:lnTo>
                  <a:lnTo>
                    <a:pt x="74" y="60"/>
                  </a:lnTo>
                  <a:lnTo>
                    <a:pt x="77" y="65"/>
                  </a:lnTo>
                  <a:lnTo>
                    <a:pt x="80" y="69"/>
                  </a:lnTo>
                  <a:lnTo>
                    <a:pt x="83" y="74"/>
                  </a:lnTo>
                  <a:lnTo>
                    <a:pt x="85" y="80"/>
                  </a:lnTo>
                  <a:lnTo>
                    <a:pt x="86" y="85"/>
                  </a:lnTo>
                  <a:lnTo>
                    <a:pt x="87" y="89"/>
                  </a:lnTo>
                  <a:lnTo>
                    <a:pt x="70" y="89"/>
                  </a:lnTo>
                  <a:lnTo>
                    <a:pt x="69" y="84"/>
                  </a:lnTo>
                  <a:lnTo>
                    <a:pt x="68" y="78"/>
                  </a:lnTo>
                  <a:lnTo>
                    <a:pt x="65" y="72"/>
                  </a:lnTo>
                  <a:lnTo>
                    <a:pt x="62" y="68"/>
                  </a:lnTo>
                  <a:lnTo>
                    <a:pt x="58" y="65"/>
                  </a:lnTo>
                  <a:lnTo>
                    <a:pt x="54" y="63"/>
                  </a:lnTo>
                  <a:lnTo>
                    <a:pt x="49" y="61"/>
                  </a:lnTo>
                  <a:lnTo>
                    <a:pt x="45" y="61"/>
                  </a:lnTo>
                  <a:lnTo>
                    <a:pt x="41" y="61"/>
                  </a:lnTo>
                  <a:lnTo>
                    <a:pt x="37" y="61"/>
                  </a:lnTo>
                  <a:lnTo>
                    <a:pt x="32" y="62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5" y="67"/>
                  </a:lnTo>
                  <a:lnTo>
                    <a:pt x="23" y="70"/>
                  </a:lnTo>
                  <a:lnTo>
                    <a:pt x="21" y="72"/>
                  </a:lnTo>
                  <a:lnTo>
                    <a:pt x="20" y="77"/>
                  </a:lnTo>
                  <a:lnTo>
                    <a:pt x="19" y="81"/>
                  </a:lnTo>
                  <a:lnTo>
                    <a:pt x="18" y="85"/>
                  </a:lnTo>
                  <a:lnTo>
                    <a:pt x="18" y="89"/>
                  </a:lnTo>
                  <a:lnTo>
                    <a:pt x="2" y="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87" name="Freeform 144"/>
            <p:cNvSpPr>
              <a:spLocks/>
            </p:cNvSpPr>
            <p:nvPr/>
          </p:nvSpPr>
          <p:spPr bwMode="auto">
            <a:xfrm>
              <a:off x="3778" y="2371"/>
              <a:ext cx="9" cy="3"/>
            </a:xfrm>
            <a:custGeom>
              <a:avLst/>
              <a:gdLst>
                <a:gd name="T0" fmla="*/ 0 w 85"/>
                <a:gd name="T1" fmla="*/ 0 h 42"/>
                <a:gd name="T2" fmla="*/ 0 w 85"/>
                <a:gd name="T3" fmla="*/ 0 h 42"/>
                <a:gd name="T4" fmla="*/ 0 w 85"/>
                <a:gd name="T5" fmla="*/ 0 h 42"/>
                <a:gd name="T6" fmla="*/ 0 w 85"/>
                <a:gd name="T7" fmla="*/ 0 h 42"/>
                <a:gd name="T8" fmla="*/ 0 w 85"/>
                <a:gd name="T9" fmla="*/ 0 h 42"/>
                <a:gd name="T10" fmla="*/ 0 w 85"/>
                <a:gd name="T11" fmla="*/ 0 h 42"/>
                <a:gd name="T12" fmla="*/ 0 w 85"/>
                <a:gd name="T13" fmla="*/ 0 h 42"/>
                <a:gd name="T14" fmla="*/ 0 w 85"/>
                <a:gd name="T15" fmla="*/ 0 h 42"/>
                <a:gd name="T16" fmla="*/ 0 w 85"/>
                <a:gd name="T17" fmla="*/ 0 h 42"/>
                <a:gd name="T18" fmla="*/ 0 w 85"/>
                <a:gd name="T19" fmla="*/ 0 h 42"/>
                <a:gd name="T20" fmla="*/ 0 w 85"/>
                <a:gd name="T21" fmla="*/ 0 h 42"/>
                <a:gd name="T22" fmla="*/ 0 w 85"/>
                <a:gd name="T23" fmla="*/ 0 h 42"/>
                <a:gd name="T24" fmla="*/ 0 w 85"/>
                <a:gd name="T25" fmla="*/ 0 h 42"/>
                <a:gd name="T26" fmla="*/ 0 w 85"/>
                <a:gd name="T27" fmla="*/ 0 h 42"/>
                <a:gd name="T28" fmla="*/ 0 w 85"/>
                <a:gd name="T29" fmla="*/ 0 h 42"/>
                <a:gd name="T30" fmla="*/ 0 w 85"/>
                <a:gd name="T31" fmla="*/ 0 h 42"/>
                <a:gd name="T32" fmla="*/ 0 w 85"/>
                <a:gd name="T33" fmla="*/ 0 h 42"/>
                <a:gd name="T34" fmla="*/ 0 w 85"/>
                <a:gd name="T35" fmla="*/ 0 h 42"/>
                <a:gd name="T36" fmla="*/ 0 w 85"/>
                <a:gd name="T37" fmla="*/ 0 h 42"/>
                <a:gd name="T38" fmla="*/ 0 w 85"/>
                <a:gd name="T39" fmla="*/ 0 h 42"/>
                <a:gd name="T40" fmla="*/ 0 w 85"/>
                <a:gd name="T41" fmla="*/ 0 h 42"/>
                <a:gd name="T42" fmla="*/ 0 w 85"/>
                <a:gd name="T43" fmla="*/ 0 h 42"/>
                <a:gd name="T44" fmla="*/ 0 w 85"/>
                <a:gd name="T45" fmla="*/ 0 h 42"/>
                <a:gd name="T46" fmla="*/ 0 w 85"/>
                <a:gd name="T47" fmla="*/ 0 h 42"/>
                <a:gd name="T48" fmla="*/ 0 w 85"/>
                <a:gd name="T49" fmla="*/ 0 h 42"/>
                <a:gd name="T50" fmla="*/ 0 w 85"/>
                <a:gd name="T51" fmla="*/ 0 h 42"/>
                <a:gd name="T52" fmla="*/ 0 w 85"/>
                <a:gd name="T53" fmla="*/ 0 h 42"/>
                <a:gd name="T54" fmla="*/ 0 w 85"/>
                <a:gd name="T55" fmla="*/ 0 h 42"/>
                <a:gd name="T56" fmla="*/ 0 w 85"/>
                <a:gd name="T57" fmla="*/ 0 h 42"/>
                <a:gd name="T58" fmla="*/ 0 w 85"/>
                <a:gd name="T59" fmla="*/ 0 h 42"/>
                <a:gd name="T60" fmla="*/ 0 w 85"/>
                <a:gd name="T61" fmla="*/ 0 h 42"/>
                <a:gd name="T62" fmla="*/ 0 w 85"/>
                <a:gd name="T63" fmla="*/ 0 h 42"/>
                <a:gd name="T64" fmla="*/ 0 w 85"/>
                <a:gd name="T65" fmla="*/ 0 h 42"/>
                <a:gd name="T66" fmla="*/ 0 w 85"/>
                <a:gd name="T67" fmla="*/ 0 h 42"/>
                <a:gd name="T68" fmla="*/ 0 w 85"/>
                <a:gd name="T69" fmla="*/ 0 h 42"/>
                <a:gd name="T70" fmla="*/ 0 w 85"/>
                <a:gd name="T71" fmla="*/ 0 h 42"/>
                <a:gd name="T72" fmla="*/ 0 w 85"/>
                <a:gd name="T73" fmla="*/ 0 h 42"/>
                <a:gd name="T74" fmla="*/ 0 w 85"/>
                <a:gd name="T75" fmla="*/ 0 h 42"/>
                <a:gd name="T76" fmla="*/ 0 w 85"/>
                <a:gd name="T77" fmla="*/ 0 h 42"/>
                <a:gd name="T78" fmla="*/ 0 w 85"/>
                <a:gd name="T79" fmla="*/ 0 h 42"/>
                <a:gd name="T80" fmla="*/ 0 w 85"/>
                <a:gd name="T81" fmla="*/ 0 h 42"/>
                <a:gd name="T82" fmla="*/ 0 w 85"/>
                <a:gd name="T83" fmla="*/ 0 h 42"/>
                <a:gd name="T84" fmla="*/ 0 w 85"/>
                <a:gd name="T85" fmla="*/ 0 h 42"/>
                <a:gd name="T86" fmla="*/ 0 w 85"/>
                <a:gd name="T87" fmla="*/ 0 h 42"/>
                <a:gd name="T88" fmla="*/ 0 w 85"/>
                <a:gd name="T89" fmla="*/ 0 h 42"/>
                <a:gd name="T90" fmla="*/ 0 w 85"/>
                <a:gd name="T91" fmla="*/ 0 h 42"/>
                <a:gd name="T92" fmla="*/ 0 w 85"/>
                <a:gd name="T93" fmla="*/ 0 h 42"/>
                <a:gd name="T94" fmla="*/ 0 w 85"/>
                <a:gd name="T95" fmla="*/ 0 h 42"/>
                <a:gd name="T96" fmla="*/ 0 w 85"/>
                <a:gd name="T97" fmla="*/ 0 h 42"/>
                <a:gd name="T98" fmla="*/ 0 w 85"/>
                <a:gd name="T99" fmla="*/ 0 h 42"/>
                <a:gd name="T100" fmla="*/ 0 w 85"/>
                <a:gd name="T101" fmla="*/ 0 h 42"/>
                <a:gd name="T102" fmla="*/ 0 w 85"/>
                <a:gd name="T103" fmla="*/ 0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5"/>
                <a:gd name="T157" fmla="*/ 0 h 42"/>
                <a:gd name="T158" fmla="*/ 85 w 85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5" h="42">
                  <a:moveTo>
                    <a:pt x="0" y="0"/>
                  </a:moveTo>
                  <a:lnTo>
                    <a:pt x="0" y="1"/>
                  </a:lnTo>
                  <a:lnTo>
                    <a:pt x="1" y="6"/>
                  </a:lnTo>
                  <a:lnTo>
                    <a:pt x="3" y="12"/>
                  </a:lnTo>
                  <a:lnTo>
                    <a:pt x="6" y="18"/>
                  </a:lnTo>
                  <a:lnTo>
                    <a:pt x="8" y="22"/>
                  </a:lnTo>
                  <a:lnTo>
                    <a:pt x="11" y="26"/>
                  </a:lnTo>
                  <a:lnTo>
                    <a:pt x="14" y="29"/>
                  </a:lnTo>
                  <a:lnTo>
                    <a:pt x="18" y="32"/>
                  </a:lnTo>
                  <a:lnTo>
                    <a:pt x="22" y="35"/>
                  </a:lnTo>
                  <a:lnTo>
                    <a:pt x="26" y="37"/>
                  </a:lnTo>
                  <a:lnTo>
                    <a:pt x="31" y="39"/>
                  </a:lnTo>
                  <a:lnTo>
                    <a:pt x="36" y="41"/>
                  </a:lnTo>
                  <a:lnTo>
                    <a:pt x="41" y="42"/>
                  </a:lnTo>
                  <a:lnTo>
                    <a:pt x="46" y="42"/>
                  </a:lnTo>
                  <a:lnTo>
                    <a:pt x="51" y="42"/>
                  </a:lnTo>
                  <a:lnTo>
                    <a:pt x="56" y="41"/>
                  </a:lnTo>
                  <a:lnTo>
                    <a:pt x="61" y="39"/>
                  </a:lnTo>
                  <a:lnTo>
                    <a:pt x="66" y="37"/>
                  </a:lnTo>
                  <a:lnTo>
                    <a:pt x="70" y="34"/>
                  </a:lnTo>
                  <a:lnTo>
                    <a:pt x="74" y="31"/>
                  </a:lnTo>
                  <a:lnTo>
                    <a:pt x="77" y="27"/>
                  </a:lnTo>
                  <a:lnTo>
                    <a:pt x="80" y="22"/>
                  </a:lnTo>
                  <a:lnTo>
                    <a:pt x="82" y="17"/>
                  </a:lnTo>
                  <a:lnTo>
                    <a:pt x="84" y="11"/>
                  </a:lnTo>
                  <a:lnTo>
                    <a:pt x="85" y="6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68" y="0"/>
                  </a:lnTo>
                  <a:lnTo>
                    <a:pt x="68" y="1"/>
                  </a:lnTo>
                  <a:lnTo>
                    <a:pt x="68" y="7"/>
                  </a:lnTo>
                  <a:lnTo>
                    <a:pt x="66" y="13"/>
                  </a:lnTo>
                  <a:lnTo>
                    <a:pt x="64" y="19"/>
                  </a:lnTo>
                  <a:lnTo>
                    <a:pt x="61" y="23"/>
                  </a:lnTo>
                  <a:lnTo>
                    <a:pt x="57" y="25"/>
                  </a:lnTo>
                  <a:lnTo>
                    <a:pt x="53" y="27"/>
                  </a:lnTo>
                  <a:lnTo>
                    <a:pt x="49" y="28"/>
                  </a:lnTo>
                  <a:lnTo>
                    <a:pt x="45" y="28"/>
                  </a:lnTo>
                  <a:lnTo>
                    <a:pt x="41" y="28"/>
                  </a:lnTo>
                  <a:lnTo>
                    <a:pt x="38" y="27"/>
                  </a:lnTo>
                  <a:lnTo>
                    <a:pt x="35" y="25"/>
                  </a:lnTo>
                  <a:lnTo>
                    <a:pt x="31" y="24"/>
                  </a:lnTo>
                  <a:lnTo>
                    <a:pt x="28" y="23"/>
                  </a:lnTo>
                  <a:lnTo>
                    <a:pt x="25" y="21"/>
                  </a:lnTo>
                  <a:lnTo>
                    <a:pt x="23" y="19"/>
                  </a:lnTo>
                  <a:lnTo>
                    <a:pt x="21" y="15"/>
                  </a:lnTo>
                  <a:lnTo>
                    <a:pt x="19" y="11"/>
                  </a:lnTo>
                  <a:lnTo>
                    <a:pt x="17" y="7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88" name="Freeform 145"/>
            <p:cNvSpPr>
              <a:spLocks/>
            </p:cNvSpPr>
            <p:nvPr/>
          </p:nvSpPr>
          <p:spPr bwMode="auto">
            <a:xfrm>
              <a:off x="3778" y="2390"/>
              <a:ext cx="9" cy="3"/>
            </a:xfrm>
            <a:custGeom>
              <a:avLst/>
              <a:gdLst>
                <a:gd name="T0" fmla="*/ 0 w 83"/>
                <a:gd name="T1" fmla="*/ 0 h 42"/>
                <a:gd name="T2" fmla="*/ 0 w 83"/>
                <a:gd name="T3" fmla="*/ 0 h 42"/>
                <a:gd name="T4" fmla="*/ 0 w 83"/>
                <a:gd name="T5" fmla="*/ 0 h 42"/>
                <a:gd name="T6" fmla="*/ 0 w 83"/>
                <a:gd name="T7" fmla="*/ 0 h 42"/>
                <a:gd name="T8" fmla="*/ 0 w 83"/>
                <a:gd name="T9" fmla="*/ 0 h 42"/>
                <a:gd name="T10" fmla="*/ 0 w 83"/>
                <a:gd name="T11" fmla="*/ 0 h 42"/>
                <a:gd name="T12" fmla="*/ 0 w 83"/>
                <a:gd name="T13" fmla="*/ 0 h 42"/>
                <a:gd name="T14" fmla="*/ 0 w 83"/>
                <a:gd name="T15" fmla="*/ 0 h 42"/>
                <a:gd name="T16" fmla="*/ 0 w 83"/>
                <a:gd name="T17" fmla="*/ 0 h 42"/>
                <a:gd name="T18" fmla="*/ 0 w 83"/>
                <a:gd name="T19" fmla="*/ 0 h 42"/>
                <a:gd name="T20" fmla="*/ 0 w 83"/>
                <a:gd name="T21" fmla="*/ 0 h 42"/>
                <a:gd name="T22" fmla="*/ 0 w 83"/>
                <a:gd name="T23" fmla="*/ 0 h 42"/>
                <a:gd name="T24" fmla="*/ 0 w 83"/>
                <a:gd name="T25" fmla="*/ 0 h 42"/>
                <a:gd name="T26" fmla="*/ 0 w 83"/>
                <a:gd name="T27" fmla="*/ 0 h 42"/>
                <a:gd name="T28" fmla="*/ 0 w 83"/>
                <a:gd name="T29" fmla="*/ 0 h 42"/>
                <a:gd name="T30" fmla="*/ 0 w 83"/>
                <a:gd name="T31" fmla="*/ 0 h 42"/>
                <a:gd name="T32" fmla="*/ 0 w 83"/>
                <a:gd name="T33" fmla="*/ 0 h 42"/>
                <a:gd name="T34" fmla="*/ 0 w 83"/>
                <a:gd name="T35" fmla="*/ 0 h 42"/>
                <a:gd name="T36" fmla="*/ 0 w 83"/>
                <a:gd name="T37" fmla="*/ 0 h 42"/>
                <a:gd name="T38" fmla="*/ 0 w 83"/>
                <a:gd name="T39" fmla="*/ 0 h 42"/>
                <a:gd name="T40" fmla="*/ 0 w 83"/>
                <a:gd name="T41" fmla="*/ 0 h 42"/>
                <a:gd name="T42" fmla="*/ 0 w 83"/>
                <a:gd name="T43" fmla="*/ 0 h 42"/>
                <a:gd name="T44" fmla="*/ 0 w 83"/>
                <a:gd name="T45" fmla="*/ 0 h 42"/>
                <a:gd name="T46" fmla="*/ 0 w 83"/>
                <a:gd name="T47" fmla="*/ 0 h 42"/>
                <a:gd name="T48" fmla="*/ 0 w 83"/>
                <a:gd name="T49" fmla="*/ 0 h 42"/>
                <a:gd name="T50" fmla="*/ 0 w 83"/>
                <a:gd name="T51" fmla="*/ 0 h 42"/>
                <a:gd name="T52" fmla="*/ 0 w 83"/>
                <a:gd name="T53" fmla="*/ 0 h 42"/>
                <a:gd name="T54" fmla="*/ 0 w 83"/>
                <a:gd name="T55" fmla="*/ 0 h 42"/>
                <a:gd name="T56" fmla="*/ 0 w 83"/>
                <a:gd name="T57" fmla="*/ 0 h 42"/>
                <a:gd name="T58" fmla="*/ 0 w 83"/>
                <a:gd name="T59" fmla="*/ 0 h 42"/>
                <a:gd name="T60" fmla="*/ 0 w 83"/>
                <a:gd name="T61" fmla="*/ 0 h 42"/>
                <a:gd name="T62" fmla="*/ 0 w 83"/>
                <a:gd name="T63" fmla="*/ 0 h 42"/>
                <a:gd name="T64" fmla="*/ 0 w 83"/>
                <a:gd name="T65" fmla="*/ 0 h 42"/>
                <a:gd name="T66" fmla="*/ 0 w 83"/>
                <a:gd name="T67" fmla="*/ 0 h 42"/>
                <a:gd name="T68" fmla="*/ 0 w 83"/>
                <a:gd name="T69" fmla="*/ 0 h 42"/>
                <a:gd name="T70" fmla="*/ 0 w 83"/>
                <a:gd name="T71" fmla="*/ 0 h 42"/>
                <a:gd name="T72" fmla="*/ 0 w 83"/>
                <a:gd name="T73" fmla="*/ 0 h 42"/>
                <a:gd name="T74" fmla="*/ 0 w 83"/>
                <a:gd name="T75" fmla="*/ 0 h 42"/>
                <a:gd name="T76" fmla="*/ 0 w 83"/>
                <a:gd name="T77" fmla="*/ 0 h 42"/>
                <a:gd name="T78" fmla="*/ 0 w 83"/>
                <a:gd name="T79" fmla="*/ 0 h 42"/>
                <a:gd name="T80" fmla="*/ 0 w 83"/>
                <a:gd name="T81" fmla="*/ 0 h 42"/>
                <a:gd name="T82" fmla="*/ 0 w 83"/>
                <a:gd name="T83" fmla="*/ 0 h 42"/>
                <a:gd name="T84" fmla="*/ 0 w 83"/>
                <a:gd name="T85" fmla="*/ 0 h 42"/>
                <a:gd name="T86" fmla="*/ 0 w 83"/>
                <a:gd name="T87" fmla="*/ 0 h 42"/>
                <a:gd name="T88" fmla="*/ 0 w 83"/>
                <a:gd name="T89" fmla="*/ 0 h 42"/>
                <a:gd name="T90" fmla="*/ 0 w 83"/>
                <a:gd name="T91" fmla="*/ 0 h 42"/>
                <a:gd name="T92" fmla="*/ 0 w 83"/>
                <a:gd name="T93" fmla="*/ 0 h 42"/>
                <a:gd name="T94" fmla="*/ 0 w 83"/>
                <a:gd name="T95" fmla="*/ 0 h 4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3"/>
                <a:gd name="T145" fmla="*/ 0 h 42"/>
                <a:gd name="T146" fmla="*/ 83 w 83"/>
                <a:gd name="T147" fmla="*/ 42 h 4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3" h="42">
                  <a:moveTo>
                    <a:pt x="0" y="42"/>
                  </a:moveTo>
                  <a:lnTo>
                    <a:pt x="0" y="40"/>
                  </a:lnTo>
                  <a:lnTo>
                    <a:pt x="1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3" y="23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11" y="10"/>
                  </a:lnTo>
                  <a:lnTo>
                    <a:pt x="14" y="7"/>
                  </a:lnTo>
                  <a:lnTo>
                    <a:pt x="17" y="5"/>
                  </a:lnTo>
                  <a:lnTo>
                    <a:pt x="21" y="3"/>
                  </a:lnTo>
                  <a:lnTo>
                    <a:pt x="25" y="2"/>
                  </a:lnTo>
                  <a:lnTo>
                    <a:pt x="29" y="1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7" y="1"/>
                  </a:lnTo>
                  <a:lnTo>
                    <a:pt x="54" y="3"/>
                  </a:lnTo>
                  <a:lnTo>
                    <a:pt x="60" y="6"/>
                  </a:lnTo>
                  <a:lnTo>
                    <a:pt x="66" y="10"/>
                  </a:lnTo>
                  <a:lnTo>
                    <a:pt x="70" y="14"/>
                  </a:lnTo>
                  <a:lnTo>
                    <a:pt x="75" y="19"/>
                  </a:lnTo>
                  <a:lnTo>
                    <a:pt x="78" y="25"/>
                  </a:lnTo>
                  <a:lnTo>
                    <a:pt x="80" y="31"/>
                  </a:lnTo>
                  <a:lnTo>
                    <a:pt x="82" y="37"/>
                  </a:lnTo>
                  <a:lnTo>
                    <a:pt x="83" y="42"/>
                  </a:lnTo>
                  <a:lnTo>
                    <a:pt x="68" y="42"/>
                  </a:lnTo>
                  <a:lnTo>
                    <a:pt x="68" y="41"/>
                  </a:lnTo>
                  <a:lnTo>
                    <a:pt x="67" y="39"/>
                  </a:lnTo>
                  <a:lnTo>
                    <a:pt x="66" y="34"/>
                  </a:lnTo>
                  <a:lnTo>
                    <a:pt x="64" y="29"/>
                  </a:lnTo>
                  <a:lnTo>
                    <a:pt x="62" y="25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0" y="16"/>
                  </a:lnTo>
                  <a:lnTo>
                    <a:pt x="46" y="15"/>
                  </a:lnTo>
                  <a:lnTo>
                    <a:pt x="41" y="14"/>
                  </a:lnTo>
                  <a:lnTo>
                    <a:pt x="36" y="15"/>
                  </a:lnTo>
                  <a:lnTo>
                    <a:pt x="30" y="16"/>
                  </a:lnTo>
                  <a:lnTo>
                    <a:pt x="26" y="18"/>
                  </a:lnTo>
                  <a:lnTo>
                    <a:pt x="22" y="20"/>
                  </a:lnTo>
                  <a:lnTo>
                    <a:pt x="19" y="25"/>
                  </a:lnTo>
                  <a:lnTo>
                    <a:pt x="18" y="29"/>
                  </a:lnTo>
                  <a:lnTo>
                    <a:pt x="16" y="34"/>
                  </a:lnTo>
                  <a:lnTo>
                    <a:pt x="16" y="40"/>
                  </a:lnTo>
                  <a:lnTo>
                    <a:pt x="1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89" name="Freeform 146"/>
            <p:cNvSpPr>
              <a:spLocks/>
            </p:cNvSpPr>
            <p:nvPr/>
          </p:nvSpPr>
          <p:spPr bwMode="auto">
            <a:xfrm>
              <a:off x="3778" y="2393"/>
              <a:ext cx="9" cy="8"/>
            </a:xfrm>
            <a:custGeom>
              <a:avLst/>
              <a:gdLst>
                <a:gd name="T0" fmla="*/ 0 w 84"/>
                <a:gd name="T1" fmla="*/ 0 h 90"/>
                <a:gd name="T2" fmla="*/ 0 w 84"/>
                <a:gd name="T3" fmla="*/ 0 h 90"/>
                <a:gd name="T4" fmla="*/ 0 w 84"/>
                <a:gd name="T5" fmla="*/ 0 h 90"/>
                <a:gd name="T6" fmla="*/ 0 w 84"/>
                <a:gd name="T7" fmla="*/ 0 h 90"/>
                <a:gd name="T8" fmla="*/ 0 w 84"/>
                <a:gd name="T9" fmla="*/ 0 h 90"/>
                <a:gd name="T10" fmla="*/ 0 w 84"/>
                <a:gd name="T11" fmla="*/ 0 h 90"/>
                <a:gd name="T12" fmla="*/ 0 w 84"/>
                <a:gd name="T13" fmla="*/ 0 h 90"/>
                <a:gd name="T14" fmla="*/ 0 w 84"/>
                <a:gd name="T15" fmla="*/ 0 h 90"/>
                <a:gd name="T16" fmla="*/ 0 w 84"/>
                <a:gd name="T17" fmla="*/ 0 h 90"/>
                <a:gd name="T18" fmla="*/ 0 w 84"/>
                <a:gd name="T19" fmla="*/ 0 h 90"/>
                <a:gd name="T20" fmla="*/ 0 w 84"/>
                <a:gd name="T21" fmla="*/ 0 h 90"/>
                <a:gd name="T22" fmla="*/ 0 w 84"/>
                <a:gd name="T23" fmla="*/ 0 h 90"/>
                <a:gd name="T24" fmla="*/ 0 w 84"/>
                <a:gd name="T25" fmla="*/ 0 h 90"/>
                <a:gd name="T26" fmla="*/ 0 w 84"/>
                <a:gd name="T27" fmla="*/ 0 h 90"/>
                <a:gd name="T28" fmla="*/ 0 w 84"/>
                <a:gd name="T29" fmla="*/ 0 h 90"/>
                <a:gd name="T30" fmla="*/ 0 w 84"/>
                <a:gd name="T31" fmla="*/ 0 h 90"/>
                <a:gd name="T32" fmla="*/ 0 w 84"/>
                <a:gd name="T33" fmla="*/ 0 h 90"/>
                <a:gd name="T34" fmla="*/ 0 w 84"/>
                <a:gd name="T35" fmla="*/ 0 h 90"/>
                <a:gd name="T36" fmla="*/ 0 w 84"/>
                <a:gd name="T37" fmla="*/ 0 h 90"/>
                <a:gd name="T38" fmla="*/ 0 w 84"/>
                <a:gd name="T39" fmla="*/ 0 h 90"/>
                <a:gd name="T40" fmla="*/ 0 w 84"/>
                <a:gd name="T41" fmla="*/ 0 h 90"/>
                <a:gd name="T42" fmla="*/ 0 w 84"/>
                <a:gd name="T43" fmla="*/ 0 h 90"/>
                <a:gd name="T44" fmla="*/ 0 w 84"/>
                <a:gd name="T45" fmla="*/ 0 h 90"/>
                <a:gd name="T46" fmla="*/ 0 w 84"/>
                <a:gd name="T47" fmla="*/ 0 h 90"/>
                <a:gd name="T48" fmla="*/ 0 w 84"/>
                <a:gd name="T49" fmla="*/ 0 h 90"/>
                <a:gd name="T50" fmla="*/ 0 w 84"/>
                <a:gd name="T51" fmla="*/ 0 h 90"/>
                <a:gd name="T52" fmla="*/ 0 w 84"/>
                <a:gd name="T53" fmla="*/ 0 h 90"/>
                <a:gd name="T54" fmla="*/ 0 w 84"/>
                <a:gd name="T55" fmla="*/ 0 h 90"/>
                <a:gd name="T56" fmla="*/ 0 w 84"/>
                <a:gd name="T57" fmla="*/ 0 h 90"/>
                <a:gd name="T58" fmla="*/ 0 w 84"/>
                <a:gd name="T59" fmla="*/ 0 h 90"/>
                <a:gd name="T60" fmla="*/ 0 w 84"/>
                <a:gd name="T61" fmla="*/ 0 h 90"/>
                <a:gd name="T62" fmla="*/ 0 w 84"/>
                <a:gd name="T63" fmla="*/ 0 h 90"/>
                <a:gd name="T64" fmla="*/ 0 w 84"/>
                <a:gd name="T65" fmla="*/ 0 h 90"/>
                <a:gd name="T66" fmla="*/ 0 w 84"/>
                <a:gd name="T67" fmla="*/ 0 h 90"/>
                <a:gd name="T68" fmla="*/ 0 w 84"/>
                <a:gd name="T69" fmla="*/ 0 h 90"/>
                <a:gd name="T70" fmla="*/ 0 w 84"/>
                <a:gd name="T71" fmla="*/ 0 h 90"/>
                <a:gd name="T72" fmla="*/ 0 w 84"/>
                <a:gd name="T73" fmla="*/ 0 h 90"/>
                <a:gd name="T74" fmla="*/ 0 w 84"/>
                <a:gd name="T75" fmla="*/ 0 h 90"/>
                <a:gd name="T76" fmla="*/ 0 w 84"/>
                <a:gd name="T77" fmla="*/ 0 h 90"/>
                <a:gd name="T78" fmla="*/ 0 w 84"/>
                <a:gd name="T79" fmla="*/ 0 h 90"/>
                <a:gd name="T80" fmla="*/ 0 w 84"/>
                <a:gd name="T81" fmla="*/ 0 h 90"/>
                <a:gd name="T82" fmla="*/ 0 w 84"/>
                <a:gd name="T83" fmla="*/ 0 h 90"/>
                <a:gd name="T84" fmla="*/ 0 w 84"/>
                <a:gd name="T85" fmla="*/ 0 h 90"/>
                <a:gd name="T86" fmla="*/ 0 w 84"/>
                <a:gd name="T87" fmla="*/ 0 h 90"/>
                <a:gd name="T88" fmla="*/ 0 w 84"/>
                <a:gd name="T89" fmla="*/ 0 h 90"/>
                <a:gd name="T90" fmla="*/ 0 w 84"/>
                <a:gd name="T91" fmla="*/ 0 h 90"/>
                <a:gd name="T92" fmla="*/ 0 w 84"/>
                <a:gd name="T93" fmla="*/ 0 h 90"/>
                <a:gd name="T94" fmla="*/ 0 w 84"/>
                <a:gd name="T95" fmla="*/ 0 h 90"/>
                <a:gd name="T96" fmla="*/ 0 w 84"/>
                <a:gd name="T97" fmla="*/ 0 h 90"/>
                <a:gd name="T98" fmla="*/ 0 w 84"/>
                <a:gd name="T99" fmla="*/ 0 h 90"/>
                <a:gd name="T100" fmla="*/ 0 w 84"/>
                <a:gd name="T101" fmla="*/ 0 h 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4"/>
                <a:gd name="T154" fmla="*/ 0 h 90"/>
                <a:gd name="T155" fmla="*/ 84 w 84"/>
                <a:gd name="T156" fmla="*/ 90 h 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4" h="90">
                  <a:moveTo>
                    <a:pt x="0" y="0"/>
                  </a:moveTo>
                  <a:lnTo>
                    <a:pt x="0" y="2"/>
                  </a:lnTo>
                  <a:lnTo>
                    <a:pt x="0" y="8"/>
                  </a:lnTo>
                  <a:lnTo>
                    <a:pt x="1" y="14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8"/>
                  </a:lnTo>
                  <a:lnTo>
                    <a:pt x="13" y="32"/>
                  </a:lnTo>
                  <a:lnTo>
                    <a:pt x="17" y="35"/>
                  </a:lnTo>
                  <a:lnTo>
                    <a:pt x="21" y="39"/>
                  </a:lnTo>
                  <a:lnTo>
                    <a:pt x="26" y="41"/>
                  </a:lnTo>
                  <a:lnTo>
                    <a:pt x="30" y="43"/>
                  </a:lnTo>
                  <a:lnTo>
                    <a:pt x="36" y="44"/>
                  </a:lnTo>
                  <a:lnTo>
                    <a:pt x="41" y="44"/>
                  </a:lnTo>
                  <a:lnTo>
                    <a:pt x="45" y="44"/>
                  </a:lnTo>
                  <a:lnTo>
                    <a:pt x="49" y="44"/>
                  </a:lnTo>
                  <a:lnTo>
                    <a:pt x="53" y="43"/>
                  </a:lnTo>
                  <a:lnTo>
                    <a:pt x="57" y="41"/>
                  </a:lnTo>
                  <a:lnTo>
                    <a:pt x="61" y="39"/>
                  </a:lnTo>
                  <a:lnTo>
                    <a:pt x="64" y="36"/>
                  </a:lnTo>
                  <a:lnTo>
                    <a:pt x="68" y="33"/>
                  </a:lnTo>
                  <a:lnTo>
                    <a:pt x="71" y="30"/>
                  </a:lnTo>
                  <a:lnTo>
                    <a:pt x="70" y="39"/>
                  </a:lnTo>
                  <a:lnTo>
                    <a:pt x="69" y="46"/>
                  </a:lnTo>
                  <a:lnTo>
                    <a:pt x="67" y="52"/>
                  </a:lnTo>
                  <a:lnTo>
                    <a:pt x="66" y="58"/>
                  </a:lnTo>
                  <a:lnTo>
                    <a:pt x="64" y="62"/>
                  </a:lnTo>
                  <a:lnTo>
                    <a:pt x="61" y="66"/>
                  </a:lnTo>
                  <a:lnTo>
                    <a:pt x="59" y="70"/>
                  </a:lnTo>
                  <a:lnTo>
                    <a:pt x="56" y="73"/>
                  </a:lnTo>
                  <a:lnTo>
                    <a:pt x="53" y="75"/>
                  </a:lnTo>
                  <a:lnTo>
                    <a:pt x="49" y="76"/>
                  </a:lnTo>
                  <a:lnTo>
                    <a:pt x="46" y="77"/>
                  </a:lnTo>
                  <a:lnTo>
                    <a:pt x="42" y="77"/>
                  </a:lnTo>
                  <a:lnTo>
                    <a:pt x="32" y="75"/>
                  </a:lnTo>
                  <a:lnTo>
                    <a:pt x="26" y="71"/>
                  </a:lnTo>
                  <a:lnTo>
                    <a:pt x="21" y="64"/>
                  </a:lnTo>
                  <a:lnTo>
                    <a:pt x="18" y="55"/>
                  </a:lnTo>
                  <a:lnTo>
                    <a:pt x="2" y="54"/>
                  </a:lnTo>
                  <a:lnTo>
                    <a:pt x="3" y="59"/>
                  </a:lnTo>
                  <a:lnTo>
                    <a:pt x="4" y="64"/>
                  </a:lnTo>
                  <a:lnTo>
                    <a:pt x="6" y="69"/>
                  </a:lnTo>
                  <a:lnTo>
                    <a:pt x="9" y="74"/>
                  </a:lnTo>
                  <a:lnTo>
                    <a:pt x="12" y="77"/>
                  </a:lnTo>
                  <a:lnTo>
                    <a:pt x="15" y="80"/>
                  </a:lnTo>
                  <a:lnTo>
                    <a:pt x="18" y="83"/>
                  </a:lnTo>
                  <a:lnTo>
                    <a:pt x="22" y="85"/>
                  </a:lnTo>
                  <a:lnTo>
                    <a:pt x="27" y="87"/>
                  </a:lnTo>
                  <a:lnTo>
                    <a:pt x="31" y="88"/>
                  </a:lnTo>
                  <a:lnTo>
                    <a:pt x="37" y="89"/>
                  </a:lnTo>
                  <a:lnTo>
                    <a:pt x="42" y="89"/>
                  </a:lnTo>
                  <a:lnTo>
                    <a:pt x="43" y="90"/>
                  </a:lnTo>
                  <a:lnTo>
                    <a:pt x="44" y="90"/>
                  </a:lnTo>
                  <a:lnTo>
                    <a:pt x="45" y="90"/>
                  </a:lnTo>
                  <a:lnTo>
                    <a:pt x="46" y="90"/>
                  </a:lnTo>
                  <a:lnTo>
                    <a:pt x="50" y="90"/>
                  </a:lnTo>
                  <a:lnTo>
                    <a:pt x="54" y="89"/>
                  </a:lnTo>
                  <a:lnTo>
                    <a:pt x="58" y="87"/>
                  </a:lnTo>
                  <a:lnTo>
                    <a:pt x="61" y="85"/>
                  </a:lnTo>
                  <a:lnTo>
                    <a:pt x="65" y="83"/>
                  </a:lnTo>
                  <a:lnTo>
                    <a:pt x="68" y="80"/>
                  </a:lnTo>
                  <a:lnTo>
                    <a:pt x="71" y="77"/>
                  </a:lnTo>
                  <a:lnTo>
                    <a:pt x="74" y="73"/>
                  </a:lnTo>
                  <a:lnTo>
                    <a:pt x="77" y="67"/>
                  </a:lnTo>
                  <a:lnTo>
                    <a:pt x="79" y="62"/>
                  </a:lnTo>
                  <a:lnTo>
                    <a:pt x="81" y="56"/>
                  </a:lnTo>
                  <a:lnTo>
                    <a:pt x="82" y="49"/>
                  </a:lnTo>
                  <a:lnTo>
                    <a:pt x="83" y="42"/>
                  </a:lnTo>
                  <a:lnTo>
                    <a:pt x="84" y="34"/>
                  </a:lnTo>
                  <a:lnTo>
                    <a:pt x="84" y="25"/>
                  </a:lnTo>
                  <a:lnTo>
                    <a:pt x="84" y="16"/>
                  </a:lnTo>
                  <a:lnTo>
                    <a:pt x="84" y="10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68" y="0"/>
                  </a:lnTo>
                  <a:lnTo>
                    <a:pt x="68" y="1"/>
                  </a:lnTo>
                  <a:lnTo>
                    <a:pt x="68" y="2"/>
                  </a:lnTo>
                  <a:lnTo>
                    <a:pt x="68" y="6"/>
                  </a:lnTo>
                  <a:lnTo>
                    <a:pt x="67" y="11"/>
                  </a:lnTo>
                  <a:lnTo>
                    <a:pt x="66" y="14"/>
                  </a:lnTo>
                  <a:lnTo>
                    <a:pt x="65" y="18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0" y="24"/>
                  </a:lnTo>
                  <a:lnTo>
                    <a:pt x="57" y="26"/>
                  </a:lnTo>
                  <a:lnTo>
                    <a:pt x="54" y="27"/>
                  </a:lnTo>
                  <a:lnTo>
                    <a:pt x="50" y="28"/>
                  </a:lnTo>
                  <a:lnTo>
                    <a:pt x="47" y="28"/>
                  </a:lnTo>
                  <a:lnTo>
                    <a:pt x="43" y="28"/>
                  </a:lnTo>
                  <a:lnTo>
                    <a:pt x="42" y="29"/>
                  </a:lnTo>
                  <a:lnTo>
                    <a:pt x="30" y="26"/>
                  </a:lnTo>
                  <a:lnTo>
                    <a:pt x="23" y="20"/>
                  </a:lnTo>
                  <a:lnTo>
                    <a:pt x="18" y="11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90" name="Freeform 147"/>
            <p:cNvSpPr>
              <a:spLocks/>
            </p:cNvSpPr>
            <p:nvPr/>
          </p:nvSpPr>
          <p:spPr bwMode="auto">
            <a:xfrm>
              <a:off x="3780" y="2417"/>
              <a:ext cx="8" cy="5"/>
            </a:xfrm>
            <a:custGeom>
              <a:avLst/>
              <a:gdLst>
                <a:gd name="T0" fmla="*/ 0 w 85"/>
                <a:gd name="T1" fmla="*/ 0 h 63"/>
                <a:gd name="T2" fmla="*/ 0 w 85"/>
                <a:gd name="T3" fmla="*/ 0 h 63"/>
                <a:gd name="T4" fmla="*/ 0 w 85"/>
                <a:gd name="T5" fmla="*/ 0 h 63"/>
                <a:gd name="T6" fmla="*/ 0 w 85"/>
                <a:gd name="T7" fmla="*/ 0 h 63"/>
                <a:gd name="T8" fmla="*/ 0 w 85"/>
                <a:gd name="T9" fmla="*/ 0 h 63"/>
                <a:gd name="T10" fmla="*/ 0 w 85"/>
                <a:gd name="T11" fmla="*/ 0 h 63"/>
                <a:gd name="T12" fmla="*/ 0 w 85"/>
                <a:gd name="T13" fmla="*/ 0 h 63"/>
                <a:gd name="T14" fmla="*/ 0 w 85"/>
                <a:gd name="T15" fmla="*/ 0 h 63"/>
                <a:gd name="T16" fmla="*/ 0 w 85"/>
                <a:gd name="T17" fmla="*/ 0 h 63"/>
                <a:gd name="T18" fmla="*/ 0 w 85"/>
                <a:gd name="T19" fmla="*/ 0 h 63"/>
                <a:gd name="T20" fmla="*/ 0 w 85"/>
                <a:gd name="T21" fmla="*/ 0 h 63"/>
                <a:gd name="T22" fmla="*/ 0 w 85"/>
                <a:gd name="T23" fmla="*/ 0 h 63"/>
                <a:gd name="T24" fmla="*/ 0 w 85"/>
                <a:gd name="T25" fmla="*/ 0 h 63"/>
                <a:gd name="T26" fmla="*/ 0 w 85"/>
                <a:gd name="T27" fmla="*/ 0 h 63"/>
                <a:gd name="T28" fmla="*/ 0 w 85"/>
                <a:gd name="T29" fmla="*/ 0 h 63"/>
                <a:gd name="T30" fmla="*/ 0 w 85"/>
                <a:gd name="T31" fmla="*/ 0 h 63"/>
                <a:gd name="T32" fmla="*/ 0 w 85"/>
                <a:gd name="T33" fmla="*/ 0 h 63"/>
                <a:gd name="T34" fmla="*/ 0 w 85"/>
                <a:gd name="T35" fmla="*/ 0 h 63"/>
                <a:gd name="T36" fmla="*/ 0 w 85"/>
                <a:gd name="T37" fmla="*/ 0 h 63"/>
                <a:gd name="T38" fmla="*/ 0 w 85"/>
                <a:gd name="T39" fmla="*/ 0 h 63"/>
                <a:gd name="T40" fmla="*/ 0 w 85"/>
                <a:gd name="T41" fmla="*/ 0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5"/>
                <a:gd name="T64" fmla="*/ 0 h 63"/>
                <a:gd name="T65" fmla="*/ 85 w 85"/>
                <a:gd name="T66" fmla="*/ 63 h 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5" h="63">
                  <a:moveTo>
                    <a:pt x="17" y="63"/>
                  </a:moveTo>
                  <a:lnTo>
                    <a:pt x="18" y="50"/>
                  </a:lnTo>
                  <a:lnTo>
                    <a:pt x="0" y="49"/>
                  </a:lnTo>
                  <a:lnTo>
                    <a:pt x="2" y="37"/>
                  </a:lnTo>
                  <a:lnTo>
                    <a:pt x="21" y="38"/>
                  </a:lnTo>
                  <a:lnTo>
                    <a:pt x="25" y="0"/>
                  </a:lnTo>
                  <a:lnTo>
                    <a:pt x="37" y="1"/>
                  </a:lnTo>
                  <a:lnTo>
                    <a:pt x="32" y="39"/>
                  </a:lnTo>
                  <a:lnTo>
                    <a:pt x="54" y="40"/>
                  </a:lnTo>
                  <a:lnTo>
                    <a:pt x="58" y="2"/>
                  </a:lnTo>
                  <a:lnTo>
                    <a:pt x="71" y="2"/>
                  </a:lnTo>
                  <a:lnTo>
                    <a:pt x="66" y="40"/>
                  </a:lnTo>
                  <a:lnTo>
                    <a:pt x="85" y="41"/>
                  </a:lnTo>
                  <a:lnTo>
                    <a:pt x="84" y="53"/>
                  </a:lnTo>
                  <a:lnTo>
                    <a:pt x="65" y="52"/>
                  </a:lnTo>
                  <a:lnTo>
                    <a:pt x="64" y="63"/>
                  </a:lnTo>
                  <a:lnTo>
                    <a:pt x="52" y="63"/>
                  </a:lnTo>
                  <a:lnTo>
                    <a:pt x="54" y="52"/>
                  </a:lnTo>
                  <a:lnTo>
                    <a:pt x="31" y="51"/>
                  </a:lnTo>
                  <a:lnTo>
                    <a:pt x="29" y="63"/>
                  </a:lnTo>
                  <a:lnTo>
                    <a:pt x="17" y="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91" name="Freeform 148"/>
            <p:cNvSpPr>
              <a:spLocks/>
            </p:cNvSpPr>
            <p:nvPr/>
          </p:nvSpPr>
          <p:spPr bwMode="auto">
            <a:xfrm>
              <a:off x="3779" y="2422"/>
              <a:ext cx="9" cy="6"/>
            </a:xfrm>
            <a:custGeom>
              <a:avLst/>
              <a:gdLst>
                <a:gd name="T0" fmla="*/ 0 w 84"/>
                <a:gd name="T1" fmla="*/ 0 h 63"/>
                <a:gd name="T2" fmla="*/ 0 w 84"/>
                <a:gd name="T3" fmla="*/ 0 h 63"/>
                <a:gd name="T4" fmla="*/ 0 w 84"/>
                <a:gd name="T5" fmla="*/ 0 h 63"/>
                <a:gd name="T6" fmla="*/ 0 w 84"/>
                <a:gd name="T7" fmla="*/ 0 h 63"/>
                <a:gd name="T8" fmla="*/ 0 w 84"/>
                <a:gd name="T9" fmla="*/ 0 h 63"/>
                <a:gd name="T10" fmla="*/ 0 w 84"/>
                <a:gd name="T11" fmla="*/ 0 h 63"/>
                <a:gd name="T12" fmla="*/ 0 w 84"/>
                <a:gd name="T13" fmla="*/ 0 h 63"/>
                <a:gd name="T14" fmla="*/ 0 w 84"/>
                <a:gd name="T15" fmla="*/ 0 h 63"/>
                <a:gd name="T16" fmla="*/ 0 w 84"/>
                <a:gd name="T17" fmla="*/ 0 h 63"/>
                <a:gd name="T18" fmla="*/ 0 w 84"/>
                <a:gd name="T19" fmla="*/ 0 h 63"/>
                <a:gd name="T20" fmla="*/ 0 w 84"/>
                <a:gd name="T21" fmla="*/ 0 h 63"/>
                <a:gd name="T22" fmla="*/ 0 w 84"/>
                <a:gd name="T23" fmla="*/ 0 h 63"/>
                <a:gd name="T24" fmla="*/ 0 w 84"/>
                <a:gd name="T25" fmla="*/ 0 h 63"/>
                <a:gd name="T26" fmla="*/ 0 w 84"/>
                <a:gd name="T27" fmla="*/ 0 h 63"/>
                <a:gd name="T28" fmla="*/ 0 w 84"/>
                <a:gd name="T29" fmla="*/ 0 h 63"/>
                <a:gd name="T30" fmla="*/ 0 w 84"/>
                <a:gd name="T31" fmla="*/ 0 h 63"/>
                <a:gd name="T32" fmla="*/ 0 w 84"/>
                <a:gd name="T33" fmla="*/ 0 h 63"/>
                <a:gd name="T34" fmla="*/ 0 w 84"/>
                <a:gd name="T35" fmla="*/ 0 h 63"/>
                <a:gd name="T36" fmla="*/ 0 w 84"/>
                <a:gd name="T37" fmla="*/ 0 h 63"/>
                <a:gd name="T38" fmla="*/ 0 w 84"/>
                <a:gd name="T39" fmla="*/ 0 h 63"/>
                <a:gd name="T40" fmla="*/ 0 w 84"/>
                <a:gd name="T41" fmla="*/ 0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63"/>
                <a:gd name="T65" fmla="*/ 84 w 84"/>
                <a:gd name="T66" fmla="*/ 63 h 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63">
                  <a:moveTo>
                    <a:pt x="21" y="0"/>
                  </a:moveTo>
                  <a:lnTo>
                    <a:pt x="20" y="11"/>
                  </a:lnTo>
                  <a:lnTo>
                    <a:pt x="2" y="10"/>
                  </a:lnTo>
                  <a:lnTo>
                    <a:pt x="0" y="22"/>
                  </a:lnTo>
                  <a:lnTo>
                    <a:pt x="19" y="23"/>
                  </a:lnTo>
                  <a:lnTo>
                    <a:pt x="15" y="61"/>
                  </a:lnTo>
                  <a:lnTo>
                    <a:pt x="27" y="61"/>
                  </a:lnTo>
                  <a:lnTo>
                    <a:pt x="31" y="23"/>
                  </a:lnTo>
                  <a:lnTo>
                    <a:pt x="53" y="24"/>
                  </a:lnTo>
                  <a:lnTo>
                    <a:pt x="49" y="62"/>
                  </a:lnTo>
                  <a:lnTo>
                    <a:pt x="60" y="63"/>
                  </a:lnTo>
                  <a:lnTo>
                    <a:pt x="65" y="25"/>
                  </a:lnTo>
                  <a:lnTo>
                    <a:pt x="82" y="26"/>
                  </a:lnTo>
                  <a:lnTo>
                    <a:pt x="84" y="15"/>
                  </a:lnTo>
                  <a:lnTo>
                    <a:pt x="66" y="14"/>
                  </a:lnTo>
                  <a:lnTo>
                    <a:pt x="68" y="0"/>
                  </a:lnTo>
                  <a:lnTo>
                    <a:pt x="56" y="0"/>
                  </a:lnTo>
                  <a:lnTo>
                    <a:pt x="54" y="12"/>
                  </a:lnTo>
                  <a:lnTo>
                    <a:pt x="32" y="11"/>
                  </a:lnTo>
                  <a:lnTo>
                    <a:pt x="33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92" name="Freeform 149"/>
            <p:cNvSpPr>
              <a:spLocks/>
            </p:cNvSpPr>
            <p:nvPr/>
          </p:nvSpPr>
          <p:spPr bwMode="auto">
            <a:xfrm>
              <a:off x="3688" y="2419"/>
              <a:ext cx="12" cy="2"/>
            </a:xfrm>
            <a:custGeom>
              <a:avLst/>
              <a:gdLst>
                <a:gd name="T0" fmla="*/ 0 w 121"/>
                <a:gd name="T1" fmla="*/ 0 h 26"/>
                <a:gd name="T2" fmla="*/ 0 w 121"/>
                <a:gd name="T3" fmla="*/ 0 h 26"/>
                <a:gd name="T4" fmla="*/ 0 w 121"/>
                <a:gd name="T5" fmla="*/ 0 h 26"/>
                <a:gd name="T6" fmla="*/ 0 w 121"/>
                <a:gd name="T7" fmla="*/ 0 h 26"/>
                <a:gd name="T8" fmla="*/ 0 w 121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1"/>
                <a:gd name="T16" fmla="*/ 0 h 26"/>
                <a:gd name="T17" fmla="*/ 121 w 121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1" h="26">
                  <a:moveTo>
                    <a:pt x="121" y="26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121" y="6"/>
                  </a:lnTo>
                  <a:lnTo>
                    <a:pt x="121" y="26"/>
                  </a:lnTo>
                  <a:close/>
                </a:path>
              </a:pathLst>
            </a:custGeom>
            <a:solidFill>
              <a:srgbClr val="19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93" name="Freeform 150"/>
            <p:cNvSpPr>
              <a:spLocks/>
            </p:cNvSpPr>
            <p:nvPr/>
          </p:nvSpPr>
          <p:spPr bwMode="auto">
            <a:xfrm>
              <a:off x="3689" y="2416"/>
              <a:ext cx="10" cy="8"/>
            </a:xfrm>
            <a:custGeom>
              <a:avLst/>
              <a:gdLst>
                <a:gd name="T0" fmla="*/ 0 w 101"/>
                <a:gd name="T1" fmla="*/ 0 h 104"/>
                <a:gd name="T2" fmla="*/ 0 w 101"/>
                <a:gd name="T3" fmla="*/ 0 h 104"/>
                <a:gd name="T4" fmla="*/ 0 w 101"/>
                <a:gd name="T5" fmla="*/ 0 h 104"/>
                <a:gd name="T6" fmla="*/ 0 w 101"/>
                <a:gd name="T7" fmla="*/ 0 h 104"/>
                <a:gd name="T8" fmla="*/ 0 w 10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104"/>
                <a:gd name="T17" fmla="*/ 101 w 101"/>
                <a:gd name="T18" fmla="*/ 104 h 1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104">
                  <a:moveTo>
                    <a:pt x="88" y="104"/>
                  </a:moveTo>
                  <a:lnTo>
                    <a:pt x="0" y="14"/>
                  </a:lnTo>
                  <a:lnTo>
                    <a:pt x="13" y="0"/>
                  </a:lnTo>
                  <a:lnTo>
                    <a:pt x="101" y="90"/>
                  </a:lnTo>
                  <a:lnTo>
                    <a:pt x="88" y="104"/>
                  </a:lnTo>
                  <a:close/>
                </a:path>
              </a:pathLst>
            </a:custGeom>
            <a:solidFill>
              <a:srgbClr val="19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94" name="Freeform 151"/>
            <p:cNvSpPr>
              <a:spLocks/>
            </p:cNvSpPr>
            <p:nvPr/>
          </p:nvSpPr>
          <p:spPr bwMode="auto">
            <a:xfrm>
              <a:off x="3690" y="2416"/>
              <a:ext cx="10" cy="8"/>
            </a:xfrm>
            <a:custGeom>
              <a:avLst/>
              <a:gdLst>
                <a:gd name="T0" fmla="*/ 0 w 97"/>
                <a:gd name="T1" fmla="*/ 0 h 96"/>
                <a:gd name="T2" fmla="*/ 0 w 97"/>
                <a:gd name="T3" fmla="*/ 0 h 96"/>
                <a:gd name="T4" fmla="*/ 0 w 97"/>
                <a:gd name="T5" fmla="*/ 0 h 96"/>
                <a:gd name="T6" fmla="*/ 0 w 97"/>
                <a:gd name="T7" fmla="*/ 0 h 96"/>
                <a:gd name="T8" fmla="*/ 0 w 97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7"/>
                <a:gd name="T16" fmla="*/ 0 h 96"/>
                <a:gd name="T17" fmla="*/ 97 w 97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7" h="96">
                  <a:moveTo>
                    <a:pt x="13" y="96"/>
                  </a:moveTo>
                  <a:lnTo>
                    <a:pt x="97" y="15"/>
                  </a:lnTo>
                  <a:lnTo>
                    <a:pt x="84" y="0"/>
                  </a:lnTo>
                  <a:lnTo>
                    <a:pt x="0" y="81"/>
                  </a:lnTo>
                  <a:lnTo>
                    <a:pt x="13" y="96"/>
                  </a:lnTo>
                  <a:close/>
                </a:path>
              </a:pathLst>
            </a:custGeom>
            <a:solidFill>
              <a:srgbClr val="19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95" name="Freeform 152"/>
            <p:cNvSpPr>
              <a:spLocks/>
            </p:cNvSpPr>
            <p:nvPr/>
          </p:nvSpPr>
          <p:spPr bwMode="auto">
            <a:xfrm>
              <a:off x="3687" y="2302"/>
              <a:ext cx="114" cy="26"/>
            </a:xfrm>
            <a:custGeom>
              <a:avLst/>
              <a:gdLst>
                <a:gd name="T0" fmla="*/ 0 w 1134"/>
                <a:gd name="T1" fmla="*/ 0 h 312"/>
                <a:gd name="T2" fmla="*/ 0 w 1134"/>
                <a:gd name="T3" fmla="*/ 0 h 312"/>
                <a:gd name="T4" fmla="*/ 0 w 1134"/>
                <a:gd name="T5" fmla="*/ 0 h 312"/>
                <a:gd name="T6" fmla="*/ 0 w 1134"/>
                <a:gd name="T7" fmla="*/ 0 h 312"/>
                <a:gd name="T8" fmla="*/ 0 w 1134"/>
                <a:gd name="T9" fmla="*/ 0 h 312"/>
                <a:gd name="T10" fmla="*/ 0 w 1134"/>
                <a:gd name="T11" fmla="*/ 0 h 312"/>
                <a:gd name="T12" fmla="*/ 0 w 1134"/>
                <a:gd name="T13" fmla="*/ 0 h 312"/>
                <a:gd name="T14" fmla="*/ 0 w 1134"/>
                <a:gd name="T15" fmla="*/ 0 h 312"/>
                <a:gd name="T16" fmla="*/ 0 w 1134"/>
                <a:gd name="T17" fmla="*/ 0 h 312"/>
                <a:gd name="T18" fmla="*/ 0 w 1134"/>
                <a:gd name="T19" fmla="*/ 0 h 312"/>
                <a:gd name="T20" fmla="*/ 0 w 1134"/>
                <a:gd name="T21" fmla="*/ 0 h 312"/>
                <a:gd name="T22" fmla="*/ 0 w 1134"/>
                <a:gd name="T23" fmla="*/ 0 h 312"/>
                <a:gd name="T24" fmla="*/ 0 w 1134"/>
                <a:gd name="T25" fmla="*/ 0 h 312"/>
                <a:gd name="T26" fmla="*/ 0 w 1134"/>
                <a:gd name="T27" fmla="*/ 0 h 312"/>
                <a:gd name="T28" fmla="*/ 0 w 1134"/>
                <a:gd name="T29" fmla="*/ 0 h 312"/>
                <a:gd name="T30" fmla="*/ 0 w 1134"/>
                <a:gd name="T31" fmla="*/ 0 h 312"/>
                <a:gd name="T32" fmla="*/ 0 w 1134"/>
                <a:gd name="T33" fmla="*/ 0 h 312"/>
                <a:gd name="T34" fmla="*/ 0 w 1134"/>
                <a:gd name="T35" fmla="*/ 0 h 312"/>
                <a:gd name="T36" fmla="*/ 0 w 1134"/>
                <a:gd name="T37" fmla="*/ 0 h 312"/>
                <a:gd name="T38" fmla="*/ 0 w 1134"/>
                <a:gd name="T39" fmla="*/ 0 h 312"/>
                <a:gd name="T40" fmla="*/ 0 w 1134"/>
                <a:gd name="T41" fmla="*/ 0 h 312"/>
                <a:gd name="T42" fmla="*/ 0 w 1134"/>
                <a:gd name="T43" fmla="*/ 0 h 312"/>
                <a:gd name="T44" fmla="*/ 0 w 1134"/>
                <a:gd name="T45" fmla="*/ 0 h 312"/>
                <a:gd name="T46" fmla="*/ 0 w 1134"/>
                <a:gd name="T47" fmla="*/ 0 h 312"/>
                <a:gd name="T48" fmla="*/ 0 w 1134"/>
                <a:gd name="T49" fmla="*/ 0 h 312"/>
                <a:gd name="T50" fmla="*/ 0 w 1134"/>
                <a:gd name="T51" fmla="*/ 0 h 312"/>
                <a:gd name="T52" fmla="*/ 0 w 1134"/>
                <a:gd name="T53" fmla="*/ 0 h 312"/>
                <a:gd name="T54" fmla="*/ 0 w 1134"/>
                <a:gd name="T55" fmla="*/ 0 h 312"/>
                <a:gd name="T56" fmla="*/ 0 w 1134"/>
                <a:gd name="T57" fmla="*/ 0 h 312"/>
                <a:gd name="T58" fmla="*/ 0 w 1134"/>
                <a:gd name="T59" fmla="*/ 0 h 312"/>
                <a:gd name="T60" fmla="*/ 0 w 1134"/>
                <a:gd name="T61" fmla="*/ 0 h 312"/>
                <a:gd name="T62" fmla="*/ 0 w 1134"/>
                <a:gd name="T63" fmla="*/ 0 h 312"/>
                <a:gd name="T64" fmla="*/ 0 w 1134"/>
                <a:gd name="T65" fmla="*/ 0 h 312"/>
                <a:gd name="T66" fmla="*/ 0 w 1134"/>
                <a:gd name="T67" fmla="*/ 0 h 312"/>
                <a:gd name="T68" fmla="*/ 0 w 1134"/>
                <a:gd name="T69" fmla="*/ 0 h 3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34"/>
                <a:gd name="T106" fmla="*/ 0 h 312"/>
                <a:gd name="T107" fmla="*/ 1134 w 1134"/>
                <a:gd name="T108" fmla="*/ 312 h 3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34" h="312">
                  <a:moveTo>
                    <a:pt x="137" y="0"/>
                  </a:moveTo>
                  <a:lnTo>
                    <a:pt x="992" y="43"/>
                  </a:lnTo>
                  <a:lnTo>
                    <a:pt x="1025" y="48"/>
                  </a:lnTo>
                  <a:lnTo>
                    <a:pt x="1053" y="57"/>
                  </a:lnTo>
                  <a:lnTo>
                    <a:pt x="1078" y="72"/>
                  </a:lnTo>
                  <a:lnTo>
                    <a:pt x="1098" y="90"/>
                  </a:lnTo>
                  <a:lnTo>
                    <a:pt x="1113" y="111"/>
                  </a:lnTo>
                  <a:lnTo>
                    <a:pt x="1124" y="134"/>
                  </a:lnTo>
                  <a:lnTo>
                    <a:pt x="1132" y="159"/>
                  </a:lnTo>
                  <a:lnTo>
                    <a:pt x="1134" y="183"/>
                  </a:lnTo>
                  <a:lnTo>
                    <a:pt x="1133" y="209"/>
                  </a:lnTo>
                  <a:lnTo>
                    <a:pt x="1126" y="233"/>
                  </a:lnTo>
                  <a:lnTo>
                    <a:pt x="1116" y="256"/>
                  </a:lnTo>
                  <a:lnTo>
                    <a:pt x="1102" y="276"/>
                  </a:lnTo>
                  <a:lnTo>
                    <a:pt x="1084" y="292"/>
                  </a:lnTo>
                  <a:lnTo>
                    <a:pt x="1060" y="303"/>
                  </a:lnTo>
                  <a:lnTo>
                    <a:pt x="1033" y="311"/>
                  </a:lnTo>
                  <a:lnTo>
                    <a:pt x="1000" y="312"/>
                  </a:lnTo>
                  <a:lnTo>
                    <a:pt x="144" y="270"/>
                  </a:lnTo>
                  <a:lnTo>
                    <a:pt x="111" y="265"/>
                  </a:lnTo>
                  <a:lnTo>
                    <a:pt x="83" y="256"/>
                  </a:lnTo>
                  <a:lnTo>
                    <a:pt x="59" y="241"/>
                  </a:lnTo>
                  <a:lnTo>
                    <a:pt x="39" y="223"/>
                  </a:lnTo>
                  <a:lnTo>
                    <a:pt x="23" y="202"/>
                  </a:lnTo>
                  <a:lnTo>
                    <a:pt x="12" y="179"/>
                  </a:lnTo>
                  <a:lnTo>
                    <a:pt x="3" y="154"/>
                  </a:lnTo>
                  <a:lnTo>
                    <a:pt x="0" y="130"/>
                  </a:lnTo>
                  <a:lnTo>
                    <a:pt x="2" y="104"/>
                  </a:lnTo>
                  <a:lnTo>
                    <a:pt x="8" y="80"/>
                  </a:lnTo>
                  <a:lnTo>
                    <a:pt x="19" y="57"/>
                  </a:lnTo>
                  <a:lnTo>
                    <a:pt x="34" y="37"/>
                  </a:lnTo>
                  <a:lnTo>
                    <a:pt x="53" y="21"/>
                  </a:lnTo>
                  <a:lnTo>
                    <a:pt x="77" y="8"/>
                  </a:lnTo>
                  <a:lnTo>
                    <a:pt x="104" y="1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474F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96" name="Freeform 153"/>
            <p:cNvSpPr>
              <a:spLocks/>
            </p:cNvSpPr>
            <p:nvPr/>
          </p:nvSpPr>
          <p:spPr bwMode="auto">
            <a:xfrm>
              <a:off x="3687" y="2303"/>
              <a:ext cx="114" cy="25"/>
            </a:xfrm>
            <a:custGeom>
              <a:avLst/>
              <a:gdLst>
                <a:gd name="T0" fmla="*/ 0 w 1134"/>
                <a:gd name="T1" fmla="*/ 0 h 299"/>
                <a:gd name="T2" fmla="*/ 0 w 1134"/>
                <a:gd name="T3" fmla="*/ 0 h 299"/>
                <a:gd name="T4" fmla="*/ 0 w 1134"/>
                <a:gd name="T5" fmla="*/ 0 h 299"/>
                <a:gd name="T6" fmla="*/ 0 w 1134"/>
                <a:gd name="T7" fmla="*/ 0 h 299"/>
                <a:gd name="T8" fmla="*/ 0 w 1134"/>
                <a:gd name="T9" fmla="*/ 0 h 299"/>
                <a:gd name="T10" fmla="*/ 0 w 1134"/>
                <a:gd name="T11" fmla="*/ 0 h 299"/>
                <a:gd name="T12" fmla="*/ 0 w 1134"/>
                <a:gd name="T13" fmla="*/ 0 h 299"/>
                <a:gd name="T14" fmla="*/ 0 w 1134"/>
                <a:gd name="T15" fmla="*/ 0 h 299"/>
                <a:gd name="T16" fmla="*/ 0 w 1134"/>
                <a:gd name="T17" fmla="*/ 0 h 299"/>
                <a:gd name="T18" fmla="*/ 0 w 1134"/>
                <a:gd name="T19" fmla="*/ 0 h 299"/>
                <a:gd name="T20" fmla="*/ 0 w 1134"/>
                <a:gd name="T21" fmla="*/ 0 h 299"/>
                <a:gd name="T22" fmla="*/ 0 w 1134"/>
                <a:gd name="T23" fmla="*/ 0 h 299"/>
                <a:gd name="T24" fmla="*/ 0 w 1134"/>
                <a:gd name="T25" fmla="*/ 0 h 299"/>
                <a:gd name="T26" fmla="*/ 0 w 1134"/>
                <a:gd name="T27" fmla="*/ 0 h 299"/>
                <a:gd name="T28" fmla="*/ 0 w 1134"/>
                <a:gd name="T29" fmla="*/ 0 h 299"/>
                <a:gd name="T30" fmla="*/ 0 w 1134"/>
                <a:gd name="T31" fmla="*/ 0 h 299"/>
                <a:gd name="T32" fmla="*/ 0 w 1134"/>
                <a:gd name="T33" fmla="*/ 0 h 299"/>
                <a:gd name="T34" fmla="*/ 0 w 1134"/>
                <a:gd name="T35" fmla="*/ 0 h 299"/>
                <a:gd name="T36" fmla="*/ 0 w 1134"/>
                <a:gd name="T37" fmla="*/ 0 h 299"/>
                <a:gd name="T38" fmla="*/ 0 w 1134"/>
                <a:gd name="T39" fmla="*/ 0 h 299"/>
                <a:gd name="T40" fmla="*/ 0 w 1134"/>
                <a:gd name="T41" fmla="*/ 0 h 299"/>
                <a:gd name="T42" fmla="*/ 0 w 1134"/>
                <a:gd name="T43" fmla="*/ 0 h 299"/>
                <a:gd name="T44" fmla="*/ 0 w 1134"/>
                <a:gd name="T45" fmla="*/ 0 h 299"/>
                <a:gd name="T46" fmla="*/ 0 w 1134"/>
                <a:gd name="T47" fmla="*/ 0 h 299"/>
                <a:gd name="T48" fmla="*/ 0 w 1134"/>
                <a:gd name="T49" fmla="*/ 0 h 299"/>
                <a:gd name="T50" fmla="*/ 0 w 1134"/>
                <a:gd name="T51" fmla="*/ 0 h 299"/>
                <a:gd name="T52" fmla="*/ 0 w 1134"/>
                <a:gd name="T53" fmla="*/ 0 h 299"/>
                <a:gd name="T54" fmla="*/ 0 w 1134"/>
                <a:gd name="T55" fmla="*/ 0 h 299"/>
                <a:gd name="T56" fmla="*/ 0 w 1134"/>
                <a:gd name="T57" fmla="*/ 0 h 299"/>
                <a:gd name="T58" fmla="*/ 0 w 1134"/>
                <a:gd name="T59" fmla="*/ 0 h 299"/>
                <a:gd name="T60" fmla="*/ 0 w 1134"/>
                <a:gd name="T61" fmla="*/ 0 h 299"/>
                <a:gd name="T62" fmla="*/ 0 w 1134"/>
                <a:gd name="T63" fmla="*/ 0 h 299"/>
                <a:gd name="T64" fmla="*/ 0 w 1134"/>
                <a:gd name="T65" fmla="*/ 0 h 299"/>
                <a:gd name="T66" fmla="*/ 0 w 1134"/>
                <a:gd name="T67" fmla="*/ 0 h 299"/>
                <a:gd name="T68" fmla="*/ 0 w 1134"/>
                <a:gd name="T69" fmla="*/ 0 h 299"/>
                <a:gd name="T70" fmla="*/ 0 w 1134"/>
                <a:gd name="T71" fmla="*/ 0 h 299"/>
                <a:gd name="T72" fmla="*/ 0 w 1134"/>
                <a:gd name="T73" fmla="*/ 0 h 299"/>
                <a:gd name="T74" fmla="*/ 0 w 1134"/>
                <a:gd name="T75" fmla="*/ 0 h 299"/>
                <a:gd name="T76" fmla="*/ 0 w 1134"/>
                <a:gd name="T77" fmla="*/ 0 h 299"/>
                <a:gd name="T78" fmla="*/ 0 w 1134"/>
                <a:gd name="T79" fmla="*/ 0 h 299"/>
                <a:gd name="T80" fmla="*/ 0 w 1134"/>
                <a:gd name="T81" fmla="*/ 0 h 299"/>
                <a:gd name="T82" fmla="*/ 0 w 1134"/>
                <a:gd name="T83" fmla="*/ 0 h 299"/>
                <a:gd name="T84" fmla="*/ 0 w 1134"/>
                <a:gd name="T85" fmla="*/ 0 h 299"/>
                <a:gd name="T86" fmla="*/ 0 w 1134"/>
                <a:gd name="T87" fmla="*/ 0 h 299"/>
                <a:gd name="T88" fmla="*/ 0 w 1134"/>
                <a:gd name="T89" fmla="*/ 0 h 299"/>
                <a:gd name="T90" fmla="*/ 0 w 1134"/>
                <a:gd name="T91" fmla="*/ 0 h 299"/>
                <a:gd name="T92" fmla="*/ 0 w 1134"/>
                <a:gd name="T93" fmla="*/ 0 h 299"/>
                <a:gd name="T94" fmla="*/ 0 w 1134"/>
                <a:gd name="T95" fmla="*/ 0 h 29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99"/>
                <a:gd name="T146" fmla="*/ 1134 w 1134"/>
                <a:gd name="T147" fmla="*/ 299 h 29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99">
                  <a:moveTo>
                    <a:pt x="131" y="0"/>
                  </a:moveTo>
                  <a:lnTo>
                    <a:pt x="155" y="2"/>
                  </a:lnTo>
                  <a:lnTo>
                    <a:pt x="177" y="4"/>
                  </a:lnTo>
                  <a:lnTo>
                    <a:pt x="199" y="5"/>
                  </a:lnTo>
                  <a:lnTo>
                    <a:pt x="219" y="7"/>
                  </a:lnTo>
                  <a:lnTo>
                    <a:pt x="238" y="8"/>
                  </a:lnTo>
                  <a:lnTo>
                    <a:pt x="256" y="10"/>
                  </a:lnTo>
                  <a:lnTo>
                    <a:pt x="275" y="11"/>
                  </a:lnTo>
                  <a:lnTo>
                    <a:pt x="292" y="12"/>
                  </a:lnTo>
                  <a:lnTo>
                    <a:pt x="309" y="13"/>
                  </a:lnTo>
                  <a:lnTo>
                    <a:pt x="327" y="15"/>
                  </a:lnTo>
                  <a:lnTo>
                    <a:pt x="344" y="16"/>
                  </a:lnTo>
                  <a:lnTo>
                    <a:pt x="361" y="17"/>
                  </a:lnTo>
                  <a:lnTo>
                    <a:pt x="379" y="18"/>
                  </a:lnTo>
                  <a:lnTo>
                    <a:pt x="398" y="19"/>
                  </a:lnTo>
                  <a:lnTo>
                    <a:pt x="417" y="20"/>
                  </a:lnTo>
                  <a:lnTo>
                    <a:pt x="437" y="21"/>
                  </a:lnTo>
                  <a:lnTo>
                    <a:pt x="459" y="22"/>
                  </a:lnTo>
                  <a:lnTo>
                    <a:pt x="480" y="23"/>
                  </a:lnTo>
                  <a:lnTo>
                    <a:pt x="504" y="24"/>
                  </a:lnTo>
                  <a:lnTo>
                    <a:pt x="529" y="25"/>
                  </a:lnTo>
                  <a:lnTo>
                    <a:pt x="555" y="28"/>
                  </a:lnTo>
                  <a:lnTo>
                    <a:pt x="584" y="29"/>
                  </a:lnTo>
                  <a:lnTo>
                    <a:pt x="614" y="30"/>
                  </a:lnTo>
                  <a:lnTo>
                    <a:pt x="647" y="31"/>
                  </a:lnTo>
                  <a:lnTo>
                    <a:pt x="681" y="33"/>
                  </a:lnTo>
                  <a:lnTo>
                    <a:pt x="719" y="34"/>
                  </a:lnTo>
                  <a:lnTo>
                    <a:pt x="759" y="35"/>
                  </a:lnTo>
                  <a:lnTo>
                    <a:pt x="800" y="37"/>
                  </a:lnTo>
                  <a:lnTo>
                    <a:pt x="846" y="39"/>
                  </a:lnTo>
                  <a:lnTo>
                    <a:pt x="894" y="40"/>
                  </a:lnTo>
                  <a:lnTo>
                    <a:pt x="946" y="42"/>
                  </a:lnTo>
                  <a:lnTo>
                    <a:pt x="1000" y="44"/>
                  </a:lnTo>
                  <a:lnTo>
                    <a:pt x="1030" y="48"/>
                  </a:lnTo>
                  <a:lnTo>
                    <a:pt x="1056" y="57"/>
                  </a:lnTo>
                  <a:lnTo>
                    <a:pt x="1079" y="70"/>
                  </a:lnTo>
                  <a:lnTo>
                    <a:pt x="1097" y="87"/>
                  </a:lnTo>
                  <a:lnTo>
                    <a:pt x="1111" y="105"/>
                  </a:lnTo>
                  <a:lnTo>
                    <a:pt x="1122" y="126"/>
                  </a:lnTo>
                  <a:lnTo>
                    <a:pt x="1130" y="149"/>
                  </a:lnTo>
                  <a:lnTo>
                    <a:pt x="1134" y="170"/>
                  </a:lnTo>
                  <a:lnTo>
                    <a:pt x="1133" y="196"/>
                  </a:lnTo>
                  <a:lnTo>
                    <a:pt x="1126" y="220"/>
                  </a:lnTo>
                  <a:lnTo>
                    <a:pt x="1116" y="243"/>
                  </a:lnTo>
                  <a:lnTo>
                    <a:pt x="1102" y="263"/>
                  </a:lnTo>
                  <a:lnTo>
                    <a:pt x="1084" y="279"/>
                  </a:lnTo>
                  <a:lnTo>
                    <a:pt x="1060" y="290"/>
                  </a:lnTo>
                  <a:lnTo>
                    <a:pt x="1033" y="298"/>
                  </a:lnTo>
                  <a:lnTo>
                    <a:pt x="1000" y="299"/>
                  </a:lnTo>
                  <a:lnTo>
                    <a:pt x="975" y="298"/>
                  </a:lnTo>
                  <a:lnTo>
                    <a:pt x="951" y="297"/>
                  </a:lnTo>
                  <a:lnTo>
                    <a:pt x="929" y="296"/>
                  </a:lnTo>
                  <a:lnTo>
                    <a:pt x="909" y="295"/>
                  </a:lnTo>
                  <a:lnTo>
                    <a:pt x="890" y="294"/>
                  </a:lnTo>
                  <a:lnTo>
                    <a:pt x="872" y="293"/>
                  </a:lnTo>
                  <a:lnTo>
                    <a:pt x="855" y="291"/>
                  </a:lnTo>
                  <a:lnTo>
                    <a:pt x="839" y="290"/>
                  </a:lnTo>
                  <a:lnTo>
                    <a:pt x="824" y="289"/>
                  </a:lnTo>
                  <a:lnTo>
                    <a:pt x="808" y="289"/>
                  </a:lnTo>
                  <a:lnTo>
                    <a:pt x="794" y="288"/>
                  </a:lnTo>
                  <a:lnTo>
                    <a:pt x="779" y="287"/>
                  </a:lnTo>
                  <a:lnTo>
                    <a:pt x="764" y="287"/>
                  </a:lnTo>
                  <a:lnTo>
                    <a:pt x="748" y="286"/>
                  </a:lnTo>
                  <a:lnTo>
                    <a:pt x="732" y="285"/>
                  </a:lnTo>
                  <a:lnTo>
                    <a:pt x="715" y="284"/>
                  </a:lnTo>
                  <a:lnTo>
                    <a:pt x="697" y="284"/>
                  </a:lnTo>
                  <a:lnTo>
                    <a:pt x="676" y="283"/>
                  </a:lnTo>
                  <a:lnTo>
                    <a:pt x="655" y="282"/>
                  </a:lnTo>
                  <a:lnTo>
                    <a:pt x="633" y="281"/>
                  </a:lnTo>
                  <a:lnTo>
                    <a:pt x="607" y="279"/>
                  </a:lnTo>
                  <a:lnTo>
                    <a:pt x="580" y="278"/>
                  </a:lnTo>
                  <a:lnTo>
                    <a:pt x="550" y="277"/>
                  </a:lnTo>
                  <a:lnTo>
                    <a:pt x="519" y="275"/>
                  </a:lnTo>
                  <a:lnTo>
                    <a:pt x="483" y="274"/>
                  </a:lnTo>
                  <a:lnTo>
                    <a:pt x="445" y="272"/>
                  </a:lnTo>
                  <a:lnTo>
                    <a:pt x="405" y="270"/>
                  </a:lnTo>
                  <a:lnTo>
                    <a:pt x="360" y="268"/>
                  </a:lnTo>
                  <a:lnTo>
                    <a:pt x="311" y="266"/>
                  </a:lnTo>
                  <a:lnTo>
                    <a:pt x="260" y="263"/>
                  </a:lnTo>
                  <a:lnTo>
                    <a:pt x="204" y="260"/>
                  </a:lnTo>
                  <a:lnTo>
                    <a:pt x="144" y="257"/>
                  </a:lnTo>
                  <a:lnTo>
                    <a:pt x="111" y="252"/>
                  </a:lnTo>
                  <a:lnTo>
                    <a:pt x="83" y="243"/>
                  </a:lnTo>
                  <a:lnTo>
                    <a:pt x="59" y="228"/>
                  </a:lnTo>
                  <a:lnTo>
                    <a:pt x="39" y="210"/>
                  </a:lnTo>
                  <a:lnTo>
                    <a:pt x="23" y="189"/>
                  </a:lnTo>
                  <a:lnTo>
                    <a:pt x="12" y="166"/>
                  </a:lnTo>
                  <a:lnTo>
                    <a:pt x="3" y="141"/>
                  </a:lnTo>
                  <a:lnTo>
                    <a:pt x="0" y="117"/>
                  </a:lnTo>
                  <a:lnTo>
                    <a:pt x="3" y="94"/>
                  </a:lnTo>
                  <a:lnTo>
                    <a:pt x="9" y="71"/>
                  </a:lnTo>
                  <a:lnTo>
                    <a:pt x="20" y="51"/>
                  </a:lnTo>
                  <a:lnTo>
                    <a:pt x="34" y="33"/>
                  </a:lnTo>
                  <a:lnTo>
                    <a:pt x="51" y="18"/>
                  </a:lnTo>
                  <a:lnTo>
                    <a:pt x="74" y="8"/>
                  </a:lnTo>
                  <a:lnTo>
                    <a:pt x="100" y="1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97" name="Freeform 154"/>
            <p:cNvSpPr>
              <a:spLocks/>
            </p:cNvSpPr>
            <p:nvPr/>
          </p:nvSpPr>
          <p:spPr bwMode="auto">
            <a:xfrm>
              <a:off x="3687" y="2304"/>
              <a:ext cx="114" cy="24"/>
            </a:xfrm>
            <a:custGeom>
              <a:avLst/>
              <a:gdLst>
                <a:gd name="T0" fmla="*/ 0 w 1134"/>
                <a:gd name="T1" fmla="*/ 0 h 287"/>
                <a:gd name="T2" fmla="*/ 0 w 1134"/>
                <a:gd name="T3" fmla="*/ 0 h 287"/>
                <a:gd name="T4" fmla="*/ 0 w 1134"/>
                <a:gd name="T5" fmla="*/ 0 h 287"/>
                <a:gd name="T6" fmla="*/ 0 w 1134"/>
                <a:gd name="T7" fmla="*/ 0 h 287"/>
                <a:gd name="T8" fmla="*/ 0 w 1134"/>
                <a:gd name="T9" fmla="*/ 0 h 287"/>
                <a:gd name="T10" fmla="*/ 0 w 1134"/>
                <a:gd name="T11" fmla="*/ 0 h 287"/>
                <a:gd name="T12" fmla="*/ 0 w 1134"/>
                <a:gd name="T13" fmla="*/ 0 h 287"/>
                <a:gd name="T14" fmla="*/ 0 w 1134"/>
                <a:gd name="T15" fmla="*/ 0 h 287"/>
                <a:gd name="T16" fmla="*/ 0 w 1134"/>
                <a:gd name="T17" fmla="*/ 0 h 287"/>
                <a:gd name="T18" fmla="*/ 0 w 1134"/>
                <a:gd name="T19" fmla="*/ 0 h 287"/>
                <a:gd name="T20" fmla="*/ 0 w 1134"/>
                <a:gd name="T21" fmla="*/ 0 h 287"/>
                <a:gd name="T22" fmla="*/ 0 w 1134"/>
                <a:gd name="T23" fmla="*/ 0 h 287"/>
                <a:gd name="T24" fmla="*/ 0 w 1134"/>
                <a:gd name="T25" fmla="*/ 0 h 287"/>
                <a:gd name="T26" fmla="*/ 0 w 1134"/>
                <a:gd name="T27" fmla="*/ 0 h 287"/>
                <a:gd name="T28" fmla="*/ 0 w 1134"/>
                <a:gd name="T29" fmla="*/ 0 h 287"/>
                <a:gd name="T30" fmla="*/ 0 w 1134"/>
                <a:gd name="T31" fmla="*/ 0 h 287"/>
                <a:gd name="T32" fmla="*/ 0 w 1134"/>
                <a:gd name="T33" fmla="*/ 0 h 287"/>
                <a:gd name="T34" fmla="*/ 0 w 1134"/>
                <a:gd name="T35" fmla="*/ 0 h 287"/>
                <a:gd name="T36" fmla="*/ 0 w 1134"/>
                <a:gd name="T37" fmla="*/ 0 h 287"/>
                <a:gd name="T38" fmla="*/ 0 w 1134"/>
                <a:gd name="T39" fmla="*/ 0 h 287"/>
                <a:gd name="T40" fmla="*/ 0 w 1134"/>
                <a:gd name="T41" fmla="*/ 0 h 287"/>
                <a:gd name="T42" fmla="*/ 0 w 1134"/>
                <a:gd name="T43" fmla="*/ 0 h 287"/>
                <a:gd name="T44" fmla="*/ 0 w 1134"/>
                <a:gd name="T45" fmla="*/ 0 h 287"/>
                <a:gd name="T46" fmla="*/ 0 w 1134"/>
                <a:gd name="T47" fmla="*/ 0 h 287"/>
                <a:gd name="T48" fmla="*/ 0 w 1134"/>
                <a:gd name="T49" fmla="*/ 0 h 287"/>
                <a:gd name="T50" fmla="*/ 0 w 1134"/>
                <a:gd name="T51" fmla="*/ 0 h 287"/>
                <a:gd name="T52" fmla="*/ 0 w 1134"/>
                <a:gd name="T53" fmla="*/ 0 h 287"/>
                <a:gd name="T54" fmla="*/ 0 w 1134"/>
                <a:gd name="T55" fmla="*/ 0 h 287"/>
                <a:gd name="T56" fmla="*/ 0 w 1134"/>
                <a:gd name="T57" fmla="*/ 0 h 287"/>
                <a:gd name="T58" fmla="*/ 0 w 1134"/>
                <a:gd name="T59" fmla="*/ 0 h 287"/>
                <a:gd name="T60" fmla="*/ 0 w 1134"/>
                <a:gd name="T61" fmla="*/ 0 h 287"/>
                <a:gd name="T62" fmla="*/ 0 w 1134"/>
                <a:gd name="T63" fmla="*/ 0 h 287"/>
                <a:gd name="T64" fmla="*/ 0 w 1134"/>
                <a:gd name="T65" fmla="*/ 0 h 287"/>
                <a:gd name="T66" fmla="*/ 0 w 1134"/>
                <a:gd name="T67" fmla="*/ 0 h 287"/>
                <a:gd name="T68" fmla="*/ 0 w 1134"/>
                <a:gd name="T69" fmla="*/ 0 h 287"/>
                <a:gd name="T70" fmla="*/ 0 w 1134"/>
                <a:gd name="T71" fmla="*/ 0 h 287"/>
                <a:gd name="T72" fmla="*/ 0 w 1134"/>
                <a:gd name="T73" fmla="*/ 0 h 287"/>
                <a:gd name="T74" fmla="*/ 0 w 1134"/>
                <a:gd name="T75" fmla="*/ 0 h 287"/>
                <a:gd name="T76" fmla="*/ 0 w 1134"/>
                <a:gd name="T77" fmla="*/ 0 h 287"/>
                <a:gd name="T78" fmla="*/ 0 w 1134"/>
                <a:gd name="T79" fmla="*/ 0 h 287"/>
                <a:gd name="T80" fmla="*/ 0 w 1134"/>
                <a:gd name="T81" fmla="*/ 0 h 287"/>
                <a:gd name="T82" fmla="*/ 0 w 1134"/>
                <a:gd name="T83" fmla="*/ 0 h 287"/>
                <a:gd name="T84" fmla="*/ 0 w 1134"/>
                <a:gd name="T85" fmla="*/ 0 h 287"/>
                <a:gd name="T86" fmla="*/ 0 w 1134"/>
                <a:gd name="T87" fmla="*/ 0 h 287"/>
                <a:gd name="T88" fmla="*/ 0 w 1134"/>
                <a:gd name="T89" fmla="*/ 0 h 287"/>
                <a:gd name="T90" fmla="*/ 0 w 1134"/>
                <a:gd name="T91" fmla="*/ 0 h 287"/>
                <a:gd name="T92" fmla="*/ 0 w 1134"/>
                <a:gd name="T93" fmla="*/ 0 h 287"/>
                <a:gd name="T94" fmla="*/ 0 w 1134"/>
                <a:gd name="T95" fmla="*/ 0 h 28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87"/>
                <a:gd name="T146" fmla="*/ 1134 w 1134"/>
                <a:gd name="T147" fmla="*/ 287 h 28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87">
                  <a:moveTo>
                    <a:pt x="127" y="0"/>
                  </a:moveTo>
                  <a:lnTo>
                    <a:pt x="149" y="3"/>
                  </a:lnTo>
                  <a:lnTo>
                    <a:pt x="170" y="5"/>
                  </a:lnTo>
                  <a:lnTo>
                    <a:pt x="190" y="8"/>
                  </a:lnTo>
                  <a:lnTo>
                    <a:pt x="210" y="10"/>
                  </a:lnTo>
                  <a:lnTo>
                    <a:pt x="229" y="12"/>
                  </a:lnTo>
                  <a:lnTo>
                    <a:pt x="248" y="15"/>
                  </a:lnTo>
                  <a:lnTo>
                    <a:pt x="268" y="17"/>
                  </a:lnTo>
                  <a:lnTo>
                    <a:pt x="287" y="19"/>
                  </a:lnTo>
                  <a:lnTo>
                    <a:pt x="306" y="21"/>
                  </a:lnTo>
                  <a:lnTo>
                    <a:pt x="326" y="22"/>
                  </a:lnTo>
                  <a:lnTo>
                    <a:pt x="345" y="24"/>
                  </a:lnTo>
                  <a:lnTo>
                    <a:pt x="365" y="26"/>
                  </a:lnTo>
                  <a:lnTo>
                    <a:pt x="386" y="27"/>
                  </a:lnTo>
                  <a:lnTo>
                    <a:pt x="407" y="28"/>
                  </a:lnTo>
                  <a:lnTo>
                    <a:pt x="428" y="30"/>
                  </a:lnTo>
                  <a:lnTo>
                    <a:pt x="452" y="31"/>
                  </a:lnTo>
                  <a:lnTo>
                    <a:pt x="475" y="32"/>
                  </a:lnTo>
                  <a:lnTo>
                    <a:pt x="499" y="33"/>
                  </a:lnTo>
                  <a:lnTo>
                    <a:pt x="525" y="34"/>
                  </a:lnTo>
                  <a:lnTo>
                    <a:pt x="552" y="35"/>
                  </a:lnTo>
                  <a:lnTo>
                    <a:pt x="581" y="36"/>
                  </a:lnTo>
                  <a:lnTo>
                    <a:pt x="610" y="37"/>
                  </a:lnTo>
                  <a:lnTo>
                    <a:pt x="642" y="38"/>
                  </a:lnTo>
                  <a:lnTo>
                    <a:pt x="674" y="38"/>
                  </a:lnTo>
                  <a:lnTo>
                    <a:pt x="709" y="39"/>
                  </a:lnTo>
                  <a:lnTo>
                    <a:pt x="745" y="40"/>
                  </a:lnTo>
                  <a:lnTo>
                    <a:pt x="783" y="41"/>
                  </a:lnTo>
                  <a:lnTo>
                    <a:pt x="824" y="41"/>
                  </a:lnTo>
                  <a:lnTo>
                    <a:pt x="865" y="42"/>
                  </a:lnTo>
                  <a:lnTo>
                    <a:pt x="911" y="43"/>
                  </a:lnTo>
                  <a:lnTo>
                    <a:pt x="958" y="43"/>
                  </a:lnTo>
                  <a:lnTo>
                    <a:pt x="1008" y="45"/>
                  </a:lnTo>
                  <a:lnTo>
                    <a:pt x="1036" y="48"/>
                  </a:lnTo>
                  <a:lnTo>
                    <a:pt x="1059" y="56"/>
                  </a:lnTo>
                  <a:lnTo>
                    <a:pt x="1080" y="67"/>
                  </a:lnTo>
                  <a:lnTo>
                    <a:pt x="1097" y="83"/>
                  </a:lnTo>
                  <a:lnTo>
                    <a:pt x="1110" y="99"/>
                  </a:lnTo>
                  <a:lnTo>
                    <a:pt x="1121" y="118"/>
                  </a:lnTo>
                  <a:lnTo>
                    <a:pt x="1128" y="138"/>
                  </a:lnTo>
                  <a:lnTo>
                    <a:pt x="1134" y="158"/>
                  </a:lnTo>
                  <a:lnTo>
                    <a:pt x="1133" y="184"/>
                  </a:lnTo>
                  <a:lnTo>
                    <a:pt x="1126" y="208"/>
                  </a:lnTo>
                  <a:lnTo>
                    <a:pt x="1116" y="231"/>
                  </a:lnTo>
                  <a:lnTo>
                    <a:pt x="1102" y="251"/>
                  </a:lnTo>
                  <a:lnTo>
                    <a:pt x="1084" y="267"/>
                  </a:lnTo>
                  <a:lnTo>
                    <a:pt x="1060" y="278"/>
                  </a:lnTo>
                  <a:lnTo>
                    <a:pt x="1033" y="286"/>
                  </a:lnTo>
                  <a:lnTo>
                    <a:pt x="1000" y="287"/>
                  </a:lnTo>
                  <a:lnTo>
                    <a:pt x="975" y="286"/>
                  </a:lnTo>
                  <a:lnTo>
                    <a:pt x="951" y="285"/>
                  </a:lnTo>
                  <a:lnTo>
                    <a:pt x="929" y="284"/>
                  </a:lnTo>
                  <a:lnTo>
                    <a:pt x="909" y="283"/>
                  </a:lnTo>
                  <a:lnTo>
                    <a:pt x="890" y="282"/>
                  </a:lnTo>
                  <a:lnTo>
                    <a:pt x="872" y="281"/>
                  </a:lnTo>
                  <a:lnTo>
                    <a:pt x="855" y="279"/>
                  </a:lnTo>
                  <a:lnTo>
                    <a:pt x="839" y="278"/>
                  </a:lnTo>
                  <a:lnTo>
                    <a:pt x="824" y="277"/>
                  </a:lnTo>
                  <a:lnTo>
                    <a:pt x="808" y="277"/>
                  </a:lnTo>
                  <a:lnTo>
                    <a:pt x="794" y="276"/>
                  </a:lnTo>
                  <a:lnTo>
                    <a:pt x="779" y="275"/>
                  </a:lnTo>
                  <a:lnTo>
                    <a:pt x="764" y="275"/>
                  </a:lnTo>
                  <a:lnTo>
                    <a:pt x="748" y="274"/>
                  </a:lnTo>
                  <a:lnTo>
                    <a:pt x="732" y="273"/>
                  </a:lnTo>
                  <a:lnTo>
                    <a:pt x="715" y="272"/>
                  </a:lnTo>
                  <a:lnTo>
                    <a:pt x="697" y="272"/>
                  </a:lnTo>
                  <a:lnTo>
                    <a:pt x="676" y="271"/>
                  </a:lnTo>
                  <a:lnTo>
                    <a:pt x="655" y="270"/>
                  </a:lnTo>
                  <a:lnTo>
                    <a:pt x="633" y="269"/>
                  </a:lnTo>
                  <a:lnTo>
                    <a:pt x="607" y="267"/>
                  </a:lnTo>
                  <a:lnTo>
                    <a:pt x="580" y="266"/>
                  </a:lnTo>
                  <a:lnTo>
                    <a:pt x="550" y="265"/>
                  </a:lnTo>
                  <a:lnTo>
                    <a:pt x="519" y="263"/>
                  </a:lnTo>
                  <a:lnTo>
                    <a:pt x="483" y="262"/>
                  </a:lnTo>
                  <a:lnTo>
                    <a:pt x="445" y="260"/>
                  </a:lnTo>
                  <a:lnTo>
                    <a:pt x="405" y="258"/>
                  </a:lnTo>
                  <a:lnTo>
                    <a:pt x="360" y="256"/>
                  </a:lnTo>
                  <a:lnTo>
                    <a:pt x="311" y="254"/>
                  </a:lnTo>
                  <a:lnTo>
                    <a:pt x="260" y="251"/>
                  </a:lnTo>
                  <a:lnTo>
                    <a:pt x="204" y="248"/>
                  </a:lnTo>
                  <a:lnTo>
                    <a:pt x="144" y="245"/>
                  </a:lnTo>
                  <a:lnTo>
                    <a:pt x="111" y="240"/>
                  </a:lnTo>
                  <a:lnTo>
                    <a:pt x="83" y="231"/>
                  </a:lnTo>
                  <a:lnTo>
                    <a:pt x="59" y="216"/>
                  </a:lnTo>
                  <a:lnTo>
                    <a:pt x="39" y="198"/>
                  </a:lnTo>
                  <a:lnTo>
                    <a:pt x="23" y="177"/>
                  </a:lnTo>
                  <a:lnTo>
                    <a:pt x="12" y="154"/>
                  </a:lnTo>
                  <a:lnTo>
                    <a:pt x="3" y="129"/>
                  </a:lnTo>
                  <a:lnTo>
                    <a:pt x="0" y="105"/>
                  </a:lnTo>
                  <a:lnTo>
                    <a:pt x="3" y="84"/>
                  </a:lnTo>
                  <a:lnTo>
                    <a:pt x="10" y="64"/>
                  </a:lnTo>
                  <a:lnTo>
                    <a:pt x="20" y="47"/>
                  </a:lnTo>
                  <a:lnTo>
                    <a:pt x="33" y="30"/>
                  </a:lnTo>
                  <a:lnTo>
                    <a:pt x="50" y="17"/>
                  </a:lnTo>
                  <a:lnTo>
                    <a:pt x="71" y="7"/>
                  </a:lnTo>
                  <a:lnTo>
                    <a:pt x="97" y="1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5E63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98" name="Freeform 155"/>
            <p:cNvSpPr>
              <a:spLocks/>
            </p:cNvSpPr>
            <p:nvPr/>
          </p:nvSpPr>
          <p:spPr bwMode="auto">
            <a:xfrm>
              <a:off x="3687" y="2305"/>
              <a:ext cx="114" cy="23"/>
            </a:xfrm>
            <a:custGeom>
              <a:avLst/>
              <a:gdLst>
                <a:gd name="T0" fmla="*/ 0 w 1134"/>
                <a:gd name="T1" fmla="*/ 0 h 275"/>
                <a:gd name="T2" fmla="*/ 0 w 1134"/>
                <a:gd name="T3" fmla="*/ 0 h 275"/>
                <a:gd name="T4" fmla="*/ 0 w 1134"/>
                <a:gd name="T5" fmla="*/ 0 h 275"/>
                <a:gd name="T6" fmla="*/ 0 w 1134"/>
                <a:gd name="T7" fmla="*/ 0 h 275"/>
                <a:gd name="T8" fmla="*/ 0 w 1134"/>
                <a:gd name="T9" fmla="*/ 0 h 275"/>
                <a:gd name="T10" fmla="*/ 0 w 1134"/>
                <a:gd name="T11" fmla="*/ 0 h 275"/>
                <a:gd name="T12" fmla="*/ 0 w 1134"/>
                <a:gd name="T13" fmla="*/ 0 h 275"/>
                <a:gd name="T14" fmla="*/ 0 w 1134"/>
                <a:gd name="T15" fmla="*/ 0 h 275"/>
                <a:gd name="T16" fmla="*/ 0 w 1134"/>
                <a:gd name="T17" fmla="*/ 0 h 275"/>
                <a:gd name="T18" fmla="*/ 0 w 1134"/>
                <a:gd name="T19" fmla="*/ 0 h 275"/>
                <a:gd name="T20" fmla="*/ 0 w 1134"/>
                <a:gd name="T21" fmla="*/ 0 h 275"/>
                <a:gd name="T22" fmla="*/ 0 w 1134"/>
                <a:gd name="T23" fmla="*/ 0 h 275"/>
                <a:gd name="T24" fmla="*/ 0 w 1134"/>
                <a:gd name="T25" fmla="*/ 0 h 275"/>
                <a:gd name="T26" fmla="*/ 0 w 1134"/>
                <a:gd name="T27" fmla="*/ 0 h 275"/>
                <a:gd name="T28" fmla="*/ 0 w 1134"/>
                <a:gd name="T29" fmla="*/ 0 h 275"/>
                <a:gd name="T30" fmla="*/ 0 w 1134"/>
                <a:gd name="T31" fmla="*/ 0 h 275"/>
                <a:gd name="T32" fmla="*/ 0 w 1134"/>
                <a:gd name="T33" fmla="*/ 0 h 275"/>
                <a:gd name="T34" fmla="*/ 0 w 1134"/>
                <a:gd name="T35" fmla="*/ 0 h 275"/>
                <a:gd name="T36" fmla="*/ 0 w 1134"/>
                <a:gd name="T37" fmla="*/ 0 h 275"/>
                <a:gd name="T38" fmla="*/ 0 w 1134"/>
                <a:gd name="T39" fmla="*/ 0 h 275"/>
                <a:gd name="T40" fmla="*/ 0 w 1134"/>
                <a:gd name="T41" fmla="*/ 0 h 275"/>
                <a:gd name="T42" fmla="*/ 0 w 1134"/>
                <a:gd name="T43" fmla="*/ 0 h 275"/>
                <a:gd name="T44" fmla="*/ 0 w 1134"/>
                <a:gd name="T45" fmla="*/ 0 h 275"/>
                <a:gd name="T46" fmla="*/ 0 w 1134"/>
                <a:gd name="T47" fmla="*/ 0 h 275"/>
                <a:gd name="T48" fmla="*/ 0 w 1134"/>
                <a:gd name="T49" fmla="*/ 0 h 275"/>
                <a:gd name="T50" fmla="*/ 0 w 1134"/>
                <a:gd name="T51" fmla="*/ 0 h 275"/>
                <a:gd name="T52" fmla="*/ 0 w 1134"/>
                <a:gd name="T53" fmla="*/ 0 h 275"/>
                <a:gd name="T54" fmla="*/ 0 w 1134"/>
                <a:gd name="T55" fmla="*/ 0 h 275"/>
                <a:gd name="T56" fmla="*/ 0 w 1134"/>
                <a:gd name="T57" fmla="*/ 0 h 275"/>
                <a:gd name="T58" fmla="*/ 0 w 1134"/>
                <a:gd name="T59" fmla="*/ 0 h 275"/>
                <a:gd name="T60" fmla="*/ 0 w 1134"/>
                <a:gd name="T61" fmla="*/ 0 h 275"/>
                <a:gd name="T62" fmla="*/ 0 w 1134"/>
                <a:gd name="T63" fmla="*/ 0 h 275"/>
                <a:gd name="T64" fmla="*/ 0 w 1134"/>
                <a:gd name="T65" fmla="*/ 0 h 275"/>
                <a:gd name="T66" fmla="*/ 0 w 1134"/>
                <a:gd name="T67" fmla="*/ 0 h 275"/>
                <a:gd name="T68" fmla="*/ 0 w 1134"/>
                <a:gd name="T69" fmla="*/ 0 h 275"/>
                <a:gd name="T70" fmla="*/ 0 w 1134"/>
                <a:gd name="T71" fmla="*/ 0 h 275"/>
                <a:gd name="T72" fmla="*/ 0 w 1134"/>
                <a:gd name="T73" fmla="*/ 0 h 275"/>
                <a:gd name="T74" fmla="*/ 0 w 1134"/>
                <a:gd name="T75" fmla="*/ 0 h 275"/>
                <a:gd name="T76" fmla="*/ 0 w 1134"/>
                <a:gd name="T77" fmla="*/ 0 h 275"/>
                <a:gd name="T78" fmla="*/ 0 w 1134"/>
                <a:gd name="T79" fmla="*/ 0 h 275"/>
                <a:gd name="T80" fmla="*/ 0 w 1134"/>
                <a:gd name="T81" fmla="*/ 0 h 275"/>
                <a:gd name="T82" fmla="*/ 0 w 1134"/>
                <a:gd name="T83" fmla="*/ 0 h 275"/>
                <a:gd name="T84" fmla="*/ 0 w 1134"/>
                <a:gd name="T85" fmla="*/ 0 h 275"/>
                <a:gd name="T86" fmla="*/ 0 w 1134"/>
                <a:gd name="T87" fmla="*/ 0 h 275"/>
                <a:gd name="T88" fmla="*/ 0 w 1134"/>
                <a:gd name="T89" fmla="*/ 0 h 275"/>
                <a:gd name="T90" fmla="*/ 0 w 1134"/>
                <a:gd name="T91" fmla="*/ 0 h 275"/>
                <a:gd name="T92" fmla="*/ 0 w 1134"/>
                <a:gd name="T93" fmla="*/ 0 h 275"/>
                <a:gd name="T94" fmla="*/ 0 w 1134"/>
                <a:gd name="T95" fmla="*/ 0 h 2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75"/>
                <a:gd name="T146" fmla="*/ 1134 w 1134"/>
                <a:gd name="T147" fmla="*/ 275 h 2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75">
                  <a:moveTo>
                    <a:pt x="120" y="0"/>
                  </a:moveTo>
                  <a:lnTo>
                    <a:pt x="140" y="4"/>
                  </a:lnTo>
                  <a:lnTo>
                    <a:pt x="159" y="7"/>
                  </a:lnTo>
                  <a:lnTo>
                    <a:pt x="179" y="10"/>
                  </a:lnTo>
                  <a:lnTo>
                    <a:pt x="199" y="13"/>
                  </a:lnTo>
                  <a:lnTo>
                    <a:pt x="219" y="16"/>
                  </a:lnTo>
                  <a:lnTo>
                    <a:pt x="239" y="19"/>
                  </a:lnTo>
                  <a:lnTo>
                    <a:pt x="260" y="21"/>
                  </a:lnTo>
                  <a:lnTo>
                    <a:pt x="280" y="24"/>
                  </a:lnTo>
                  <a:lnTo>
                    <a:pt x="301" y="26"/>
                  </a:lnTo>
                  <a:lnTo>
                    <a:pt x="323" y="28"/>
                  </a:lnTo>
                  <a:lnTo>
                    <a:pt x="345" y="30"/>
                  </a:lnTo>
                  <a:lnTo>
                    <a:pt x="368" y="33"/>
                  </a:lnTo>
                  <a:lnTo>
                    <a:pt x="392" y="34"/>
                  </a:lnTo>
                  <a:lnTo>
                    <a:pt x="415" y="36"/>
                  </a:lnTo>
                  <a:lnTo>
                    <a:pt x="439" y="38"/>
                  </a:lnTo>
                  <a:lnTo>
                    <a:pt x="465" y="39"/>
                  </a:lnTo>
                  <a:lnTo>
                    <a:pt x="491" y="40"/>
                  </a:lnTo>
                  <a:lnTo>
                    <a:pt x="519" y="41"/>
                  </a:lnTo>
                  <a:lnTo>
                    <a:pt x="546" y="42"/>
                  </a:lnTo>
                  <a:lnTo>
                    <a:pt x="576" y="43"/>
                  </a:lnTo>
                  <a:lnTo>
                    <a:pt x="605" y="44"/>
                  </a:lnTo>
                  <a:lnTo>
                    <a:pt x="636" y="44"/>
                  </a:lnTo>
                  <a:lnTo>
                    <a:pt x="668" y="45"/>
                  </a:lnTo>
                  <a:lnTo>
                    <a:pt x="702" y="45"/>
                  </a:lnTo>
                  <a:lnTo>
                    <a:pt x="736" y="46"/>
                  </a:lnTo>
                  <a:lnTo>
                    <a:pt x="771" y="46"/>
                  </a:lnTo>
                  <a:lnTo>
                    <a:pt x="807" y="46"/>
                  </a:lnTo>
                  <a:lnTo>
                    <a:pt x="846" y="46"/>
                  </a:lnTo>
                  <a:lnTo>
                    <a:pt x="886" y="46"/>
                  </a:lnTo>
                  <a:lnTo>
                    <a:pt x="927" y="46"/>
                  </a:lnTo>
                  <a:lnTo>
                    <a:pt x="970" y="45"/>
                  </a:lnTo>
                  <a:lnTo>
                    <a:pt x="1015" y="45"/>
                  </a:lnTo>
                  <a:lnTo>
                    <a:pt x="1040" y="48"/>
                  </a:lnTo>
                  <a:lnTo>
                    <a:pt x="1062" y="55"/>
                  </a:lnTo>
                  <a:lnTo>
                    <a:pt x="1081" y="66"/>
                  </a:lnTo>
                  <a:lnTo>
                    <a:pt x="1096" y="79"/>
                  </a:lnTo>
                  <a:lnTo>
                    <a:pt x="1109" y="95"/>
                  </a:lnTo>
                  <a:lnTo>
                    <a:pt x="1119" y="111"/>
                  </a:lnTo>
                  <a:lnTo>
                    <a:pt x="1127" y="129"/>
                  </a:lnTo>
                  <a:lnTo>
                    <a:pt x="1134" y="146"/>
                  </a:lnTo>
                  <a:lnTo>
                    <a:pt x="1133" y="172"/>
                  </a:lnTo>
                  <a:lnTo>
                    <a:pt x="1126" y="196"/>
                  </a:lnTo>
                  <a:lnTo>
                    <a:pt x="1116" y="219"/>
                  </a:lnTo>
                  <a:lnTo>
                    <a:pt x="1102" y="239"/>
                  </a:lnTo>
                  <a:lnTo>
                    <a:pt x="1084" y="255"/>
                  </a:lnTo>
                  <a:lnTo>
                    <a:pt x="1060" y="266"/>
                  </a:lnTo>
                  <a:lnTo>
                    <a:pt x="1033" y="274"/>
                  </a:lnTo>
                  <a:lnTo>
                    <a:pt x="1000" y="275"/>
                  </a:lnTo>
                  <a:lnTo>
                    <a:pt x="975" y="274"/>
                  </a:lnTo>
                  <a:lnTo>
                    <a:pt x="951" y="273"/>
                  </a:lnTo>
                  <a:lnTo>
                    <a:pt x="929" y="272"/>
                  </a:lnTo>
                  <a:lnTo>
                    <a:pt x="909" y="271"/>
                  </a:lnTo>
                  <a:lnTo>
                    <a:pt x="890" y="270"/>
                  </a:lnTo>
                  <a:lnTo>
                    <a:pt x="872" y="269"/>
                  </a:lnTo>
                  <a:lnTo>
                    <a:pt x="855" y="267"/>
                  </a:lnTo>
                  <a:lnTo>
                    <a:pt x="839" y="266"/>
                  </a:lnTo>
                  <a:lnTo>
                    <a:pt x="824" y="265"/>
                  </a:lnTo>
                  <a:lnTo>
                    <a:pt x="808" y="265"/>
                  </a:lnTo>
                  <a:lnTo>
                    <a:pt x="794" y="264"/>
                  </a:lnTo>
                  <a:lnTo>
                    <a:pt x="779" y="263"/>
                  </a:lnTo>
                  <a:lnTo>
                    <a:pt x="764" y="263"/>
                  </a:lnTo>
                  <a:lnTo>
                    <a:pt x="748" y="262"/>
                  </a:lnTo>
                  <a:lnTo>
                    <a:pt x="732" y="261"/>
                  </a:lnTo>
                  <a:lnTo>
                    <a:pt x="715" y="260"/>
                  </a:lnTo>
                  <a:lnTo>
                    <a:pt x="697" y="260"/>
                  </a:lnTo>
                  <a:lnTo>
                    <a:pt x="676" y="259"/>
                  </a:lnTo>
                  <a:lnTo>
                    <a:pt x="655" y="258"/>
                  </a:lnTo>
                  <a:lnTo>
                    <a:pt x="633" y="257"/>
                  </a:lnTo>
                  <a:lnTo>
                    <a:pt x="607" y="255"/>
                  </a:lnTo>
                  <a:lnTo>
                    <a:pt x="580" y="254"/>
                  </a:lnTo>
                  <a:lnTo>
                    <a:pt x="550" y="253"/>
                  </a:lnTo>
                  <a:lnTo>
                    <a:pt x="519" y="251"/>
                  </a:lnTo>
                  <a:lnTo>
                    <a:pt x="483" y="250"/>
                  </a:lnTo>
                  <a:lnTo>
                    <a:pt x="445" y="248"/>
                  </a:lnTo>
                  <a:lnTo>
                    <a:pt x="405" y="246"/>
                  </a:lnTo>
                  <a:lnTo>
                    <a:pt x="360" y="244"/>
                  </a:lnTo>
                  <a:lnTo>
                    <a:pt x="311" y="242"/>
                  </a:lnTo>
                  <a:lnTo>
                    <a:pt x="260" y="239"/>
                  </a:lnTo>
                  <a:lnTo>
                    <a:pt x="204" y="236"/>
                  </a:lnTo>
                  <a:lnTo>
                    <a:pt x="144" y="233"/>
                  </a:lnTo>
                  <a:lnTo>
                    <a:pt x="111" y="228"/>
                  </a:lnTo>
                  <a:lnTo>
                    <a:pt x="83" y="219"/>
                  </a:lnTo>
                  <a:lnTo>
                    <a:pt x="59" y="204"/>
                  </a:lnTo>
                  <a:lnTo>
                    <a:pt x="39" y="186"/>
                  </a:lnTo>
                  <a:lnTo>
                    <a:pt x="23" y="165"/>
                  </a:lnTo>
                  <a:lnTo>
                    <a:pt x="12" y="142"/>
                  </a:lnTo>
                  <a:lnTo>
                    <a:pt x="3" y="117"/>
                  </a:lnTo>
                  <a:lnTo>
                    <a:pt x="0" y="93"/>
                  </a:lnTo>
                  <a:lnTo>
                    <a:pt x="4" y="74"/>
                  </a:lnTo>
                  <a:lnTo>
                    <a:pt x="10" y="56"/>
                  </a:lnTo>
                  <a:lnTo>
                    <a:pt x="20" y="41"/>
                  </a:lnTo>
                  <a:lnTo>
                    <a:pt x="32" y="26"/>
                  </a:lnTo>
                  <a:lnTo>
                    <a:pt x="48" y="15"/>
                  </a:lnTo>
                  <a:lnTo>
                    <a:pt x="67" y="6"/>
                  </a:lnTo>
                  <a:lnTo>
                    <a:pt x="92" y="1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099" name="Freeform 156"/>
            <p:cNvSpPr>
              <a:spLocks/>
            </p:cNvSpPr>
            <p:nvPr/>
          </p:nvSpPr>
          <p:spPr bwMode="auto">
            <a:xfrm>
              <a:off x="3687" y="2306"/>
              <a:ext cx="114" cy="22"/>
            </a:xfrm>
            <a:custGeom>
              <a:avLst/>
              <a:gdLst>
                <a:gd name="T0" fmla="*/ 0 w 1134"/>
                <a:gd name="T1" fmla="*/ 0 h 262"/>
                <a:gd name="T2" fmla="*/ 0 w 1134"/>
                <a:gd name="T3" fmla="*/ 0 h 262"/>
                <a:gd name="T4" fmla="*/ 0 w 1134"/>
                <a:gd name="T5" fmla="*/ 0 h 262"/>
                <a:gd name="T6" fmla="*/ 0 w 1134"/>
                <a:gd name="T7" fmla="*/ 0 h 262"/>
                <a:gd name="T8" fmla="*/ 0 w 1134"/>
                <a:gd name="T9" fmla="*/ 0 h 262"/>
                <a:gd name="T10" fmla="*/ 0 w 1134"/>
                <a:gd name="T11" fmla="*/ 0 h 262"/>
                <a:gd name="T12" fmla="*/ 0 w 1134"/>
                <a:gd name="T13" fmla="*/ 0 h 262"/>
                <a:gd name="T14" fmla="*/ 0 w 1134"/>
                <a:gd name="T15" fmla="*/ 0 h 262"/>
                <a:gd name="T16" fmla="*/ 0 w 1134"/>
                <a:gd name="T17" fmla="*/ 0 h 262"/>
                <a:gd name="T18" fmla="*/ 0 w 1134"/>
                <a:gd name="T19" fmla="*/ 0 h 262"/>
                <a:gd name="T20" fmla="*/ 0 w 1134"/>
                <a:gd name="T21" fmla="*/ 0 h 262"/>
                <a:gd name="T22" fmla="*/ 0 w 1134"/>
                <a:gd name="T23" fmla="*/ 0 h 262"/>
                <a:gd name="T24" fmla="*/ 0 w 1134"/>
                <a:gd name="T25" fmla="*/ 0 h 262"/>
                <a:gd name="T26" fmla="*/ 0 w 1134"/>
                <a:gd name="T27" fmla="*/ 0 h 262"/>
                <a:gd name="T28" fmla="*/ 0 w 1134"/>
                <a:gd name="T29" fmla="*/ 0 h 262"/>
                <a:gd name="T30" fmla="*/ 0 w 1134"/>
                <a:gd name="T31" fmla="*/ 0 h 262"/>
                <a:gd name="T32" fmla="*/ 0 w 1134"/>
                <a:gd name="T33" fmla="*/ 0 h 262"/>
                <a:gd name="T34" fmla="*/ 0 w 1134"/>
                <a:gd name="T35" fmla="*/ 0 h 262"/>
                <a:gd name="T36" fmla="*/ 0 w 1134"/>
                <a:gd name="T37" fmla="*/ 0 h 262"/>
                <a:gd name="T38" fmla="*/ 0 w 1134"/>
                <a:gd name="T39" fmla="*/ 0 h 262"/>
                <a:gd name="T40" fmla="*/ 0 w 1134"/>
                <a:gd name="T41" fmla="*/ 0 h 262"/>
                <a:gd name="T42" fmla="*/ 0 w 1134"/>
                <a:gd name="T43" fmla="*/ 0 h 262"/>
                <a:gd name="T44" fmla="*/ 0 w 1134"/>
                <a:gd name="T45" fmla="*/ 0 h 262"/>
                <a:gd name="T46" fmla="*/ 0 w 1134"/>
                <a:gd name="T47" fmla="*/ 0 h 262"/>
                <a:gd name="T48" fmla="*/ 0 w 1134"/>
                <a:gd name="T49" fmla="*/ 0 h 262"/>
                <a:gd name="T50" fmla="*/ 0 w 1134"/>
                <a:gd name="T51" fmla="*/ 0 h 262"/>
                <a:gd name="T52" fmla="*/ 0 w 1134"/>
                <a:gd name="T53" fmla="*/ 0 h 262"/>
                <a:gd name="T54" fmla="*/ 0 w 1134"/>
                <a:gd name="T55" fmla="*/ 0 h 262"/>
                <a:gd name="T56" fmla="*/ 0 w 1134"/>
                <a:gd name="T57" fmla="*/ 0 h 262"/>
                <a:gd name="T58" fmla="*/ 0 w 1134"/>
                <a:gd name="T59" fmla="*/ 0 h 262"/>
                <a:gd name="T60" fmla="*/ 0 w 1134"/>
                <a:gd name="T61" fmla="*/ 0 h 262"/>
                <a:gd name="T62" fmla="*/ 0 w 1134"/>
                <a:gd name="T63" fmla="*/ 0 h 262"/>
                <a:gd name="T64" fmla="*/ 0 w 1134"/>
                <a:gd name="T65" fmla="*/ 0 h 262"/>
                <a:gd name="T66" fmla="*/ 0 w 1134"/>
                <a:gd name="T67" fmla="*/ 0 h 262"/>
                <a:gd name="T68" fmla="*/ 0 w 1134"/>
                <a:gd name="T69" fmla="*/ 0 h 262"/>
                <a:gd name="T70" fmla="*/ 0 w 1134"/>
                <a:gd name="T71" fmla="*/ 0 h 262"/>
                <a:gd name="T72" fmla="*/ 0 w 1134"/>
                <a:gd name="T73" fmla="*/ 0 h 262"/>
                <a:gd name="T74" fmla="*/ 0 w 1134"/>
                <a:gd name="T75" fmla="*/ 0 h 262"/>
                <a:gd name="T76" fmla="*/ 0 w 1134"/>
                <a:gd name="T77" fmla="*/ 0 h 262"/>
                <a:gd name="T78" fmla="*/ 0 w 1134"/>
                <a:gd name="T79" fmla="*/ 0 h 262"/>
                <a:gd name="T80" fmla="*/ 0 w 1134"/>
                <a:gd name="T81" fmla="*/ 0 h 262"/>
                <a:gd name="T82" fmla="*/ 0 w 1134"/>
                <a:gd name="T83" fmla="*/ 0 h 262"/>
                <a:gd name="T84" fmla="*/ 0 w 1134"/>
                <a:gd name="T85" fmla="*/ 0 h 262"/>
                <a:gd name="T86" fmla="*/ 0 w 1134"/>
                <a:gd name="T87" fmla="*/ 0 h 262"/>
                <a:gd name="T88" fmla="*/ 0 w 1134"/>
                <a:gd name="T89" fmla="*/ 0 h 262"/>
                <a:gd name="T90" fmla="*/ 0 w 1134"/>
                <a:gd name="T91" fmla="*/ 0 h 262"/>
                <a:gd name="T92" fmla="*/ 0 w 1134"/>
                <a:gd name="T93" fmla="*/ 0 h 262"/>
                <a:gd name="T94" fmla="*/ 0 w 1134"/>
                <a:gd name="T95" fmla="*/ 0 h 2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62"/>
                <a:gd name="T146" fmla="*/ 1134 w 1134"/>
                <a:gd name="T147" fmla="*/ 262 h 26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62">
                  <a:moveTo>
                    <a:pt x="115" y="0"/>
                  </a:moveTo>
                  <a:lnTo>
                    <a:pt x="132" y="4"/>
                  </a:lnTo>
                  <a:lnTo>
                    <a:pt x="151" y="8"/>
                  </a:lnTo>
                  <a:lnTo>
                    <a:pt x="169" y="11"/>
                  </a:lnTo>
                  <a:lnTo>
                    <a:pt x="189" y="15"/>
                  </a:lnTo>
                  <a:lnTo>
                    <a:pt x="210" y="18"/>
                  </a:lnTo>
                  <a:lnTo>
                    <a:pt x="230" y="23"/>
                  </a:lnTo>
                  <a:lnTo>
                    <a:pt x="252" y="26"/>
                  </a:lnTo>
                  <a:lnTo>
                    <a:pt x="275" y="29"/>
                  </a:lnTo>
                  <a:lnTo>
                    <a:pt x="297" y="31"/>
                  </a:lnTo>
                  <a:lnTo>
                    <a:pt x="321" y="34"/>
                  </a:lnTo>
                  <a:lnTo>
                    <a:pt x="346" y="36"/>
                  </a:lnTo>
                  <a:lnTo>
                    <a:pt x="370" y="39"/>
                  </a:lnTo>
                  <a:lnTo>
                    <a:pt x="397" y="41"/>
                  </a:lnTo>
                  <a:lnTo>
                    <a:pt x="423" y="42"/>
                  </a:lnTo>
                  <a:lnTo>
                    <a:pt x="451" y="44"/>
                  </a:lnTo>
                  <a:lnTo>
                    <a:pt x="478" y="46"/>
                  </a:lnTo>
                  <a:lnTo>
                    <a:pt x="507" y="47"/>
                  </a:lnTo>
                  <a:lnTo>
                    <a:pt x="536" y="49"/>
                  </a:lnTo>
                  <a:lnTo>
                    <a:pt x="566" y="50"/>
                  </a:lnTo>
                  <a:lnTo>
                    <a:pt x="597" y="51"/>
                  </a:lnTo>
                  <a:lnTo>
                    <a:pt x="628" y="52"/>
                  </a:lnTo>
                  <a:lnTo>
                    <a:pt x="661" y="52"/>
                  </a:lnTo>
                  <a:lnTo>
                    <a:pt x="693" y="52"/>
                  </a:lnTo>
                  <a:lnTo>
                    <a:pt x="727" y="52"/>
                  </a:lnTo>
                  <a:lnTo>
                    <a:pt x="762" y="52"/>
                  </a:lnTo>
                  <a:lnTo>
                    <a:pt x="795" y="52"/>
                  </a:lnTo>
                  <a:lnTo>
                    <a:pt x="831" y="51"/>
                  </a:lnTo>
                  <a:lnTo>
                    <a:pt x="867" y="50"/>
                  </a:lnTo>
                  <a:lnTo>
                    <a:pt x="905" y="49"/>
                  </a:lnTo>
                  <a:lnTo>
                    <a:pt x="942" y="47"/>
                  </a:lnTo>
                  <a:lnTo>
                    <a:pt x="981" y="46"/>
                  </a:lnTo>
                  <a:lnTo>
                    <a:pt x="1020" y="44"/>
                  </a:lnTo>
                  <a:lnTo>
                    <a:pt x="1043" y="47"/>
                  </a:lnTo>
                  <a:lnTo>
                    <a:pt x="1063" y="54"/>
                  </a:lnTo>
                  <a:lnTo>
                    <a:pt x="1081" y="63"/>
                  </a:lnTo>
                  <a:lnTo>
                    <a:pt x="1096" y="74"/>
                  </a:lnTo>
                  <a:lnTo>
                    <a:pt x="1108" y="88"/>
                  </a:lnTo>
                  <a:lnTo>
                    <a:pt x="1118" y="102"/>
                  </a:lnTo>
                  <a:lnTo>
                    <a:pt x="1126" y="118"/>
                  </a:lnTo>
                  <a:lnTo>
                    <a:pt x="1134" y="133"/>
                  </a:lnTo>
                  <a:lnTo>
                    <a:pt x="1133" y="159"/>
                  </a:lnTo>
                  <a:lnTo>
                    <a:pt x="1126" y="183"/>
                  </a:lnTo>
                  <a:lnTo>
                    <a:pt x="1116" y="206"/>
                  </a:lnTo>
                  <a:lnTo>
                    <a:pt x="1102" y="226"/>
                  </a:lnTo>
                  <a:lnTo>
                    <a:pt x="1084" y="242"/>
                  </a:lnTo>
                  <a:lnTo>
                    <a:pt x="1060" y="253"/>
                  </a:lnTo>
                  <a:lnTo>
                    <a:pt x="1033" y="261"/>
                  </a:lnTo>
                  <a:lnTo>
                    <a:pt x="1000" y="262"/>
                  </a:lnTo>
                  <a:lnTo>
                    <a:pt x="975" y="261"/>
                  </a:lnTo>
                  <a:lnTo>
                    <a:pt x="951" y="260"/>
                  </a:lnTo>
                  <a:lnTo>
                    <a:pt x="929" y="259"/>
                  </a:lnTo>
                  <a:lnTo>
                    <a:pt x="909" y="258"/>
                  </a:lnTo>
                  <a:lnTo>
                    <a:pt x="890" y="257"/>
                  </a:lnTo>
                  <a:lnTo>
                    <a:pt x="872" y="256"/>
                  </a:lnTo>
                  <a:lnTo>
                    <a:pt x="855" y="254"/>
                  </a:lnTo>
                  <a:lnTo>
                    <a:pt x="839" y="253"/>
                  </a:lnTo>
                  <a:lnTo>
                    <a:pt x="824" y="252"/>
                  </a:lnTo>
                  <a:lnTo>
                    <a:pt x="808" y="252"/>
                  </a:lnTo>
                  <a:lnTo>
                    <a:pt x="794" y="251"/>
                  </a:lnTo>
                  <a:lnTo>
                    <a:pt x="779" y="250"/>
                  </a:lnTo>
                  <a:lnTo>
                    <a:pt x="764" y="250"/>
                  </a:lnTo>
                  <a:lnTo>
                    <a:pt x="748" y="249"/>
                  </a:lnTo>
                  <a:lnTo>
                    <a:pt x="732" y="248"/>
                  </a:lnTo>
                  <a:lnTo>
                    <a:pt x="715" y="247"/>
                  </a:lnTo>
                  <a:lnTo>
                    <a:pt x="697" y="247"/>
                  </a:lnTo>
                  <a:lnTo>
                    <a:pt x="676" y="246"/>
                  </a:lnTo>
                  <a:lnTo>
                    <a:pt x="655" y="245"/>
                  </a:lnTo>
                  <a:lnTo>
                    <a:pt x="633" y="244"/>
                  </a:lnTo>
                  <a:lnTo>
                    <a:pt x="607" y="242"/>
                  </a:lnTo>
                  <a:lnTo>
                    <a:pt x="580" y="241"/>
                  </a:lnTo>
                  <a:lnTo>
                    <a:pt x="550" y="240"/>
                  </a:lnTo>
                  <a:lnTo>
                    <a:pt x="519" y="238"/>
                  </a:lnTo>
                  <a:lnTo>
                    <a:pt x="483" y="237"/>
                  </a:lnTo>
                  <a:lnTo>
                    <a:pt x="445" y="235"/>
                  </a:lnTo>
                  <a:lnTo>
                    <a:pt x="405" y="233"/>
                  </a:lnTo>
                  <a:lnTo>
                    <a:pt x="360" y="231"/>
                  </a:lnTo>
                  <a:lnTo>
                    <a:pt x="311" y="229"/>
                  </a:lnTo>
                  <a:lnTo>
                    <a:pt x="260" y="226"/>
                  </a:lnTo>
                  <a:lnTo>
                    <a:pt x="204" y="223"/>
                  </a:lnTo>
                  <a:lnTo>
                    <a:pt x="144" y="220"/>
                  </a:lnTo>
                  <a:lnTo>
                    <a:pt x="111" y="215"/>
                  </a:lnTo>
                  <a:lnTo>
                    <a:pt x="83" y="206"/>
                  </a:lnTo>
                  <a:lnTo>
                    <a:pt x="59" y="191"/>
                  </a:lnTo>
                  <a:lnTo>
                    <a:pt x="39" y="173"/>
                  </a:lnTo>
                  <a:lnTo>
                    <a:pt x="23" y="152"/>
                  </a:lnTo>
                  <a:lnTo>
                    <a:pt x="12" y="129"/>
                  </a:lnTo>
                  <a:lnTo>
                    <a:pt x="3" y="104"/>
                  </a:lnTo>
                  <a:lnTo>
                    <a:pt x="0" y="80"/>
                  </a:lnTo>
                  <a:lnTo>
                    <a:pt x="4" y="63"/>
                  </a:lnTo>
                  <a:lnTo>
                    <a:pt x="12" y="47"/>
                  </a:lnTo>
                  <a:lnTo>
                    <a:pt x="20" y="33"/>
                  </a:lnTo>
                  <a:lnTo>
                    <a:pt x="32" y="21"/>
                  </a:lnTo>
                  <a:lnTo>
                    <a:pt x="46" y="11"/>
                  </a:lnTo>
                  <a:lnTo>
                    <a:pt x="64" y="4"/>
                  </a:lnTo>
                  <a:lnTo>
                    <a:pt x="88" y="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00" name="Freeform 157"/>
            <p:cNvSpPr>
              <a:spLocks/>
            </p:cNvSpPr>
            <p:nvPr/>
          </p:nvSpPr>
          <p:spPr bwMode="auto">
            <a:xfrm>
              <a:off x="3687" y="2307"/>
              <a:ext cx="114" cy="21"/>
            </a:xfrm>
            <a:custGeom>
              <a:avLst/>
              <a:gdLst>
                <a:gd name="T0" fmla="*/ 0 w 1134"/>
                <a:gd name="T1" fmla="*/ 0 h 251"/>
                <a:gd name="T2" fmla="*/ 0 w 1134"/>
                <a:gd name="T3" fmla="*/ 0 h 251"/>
                <a:gd name="T4" fmla="*/ 0 w 1134"/>
                <a:gd name="T5" fmla="*/ 0 h 251"/>
                <a:gd name="T6" fmla="*/ 0 w 1134"/>
                <a:gd name="T7" fmla="*/ 0 h 251"/>
                <a:gd name="T8" fmla="*/ 0 w 1134"/>
                <a:gd name="T9" fmla="*/ 0 h 251"/>
                <a:gd name="T10" fmla="*/ 0 w 1134"/>
                <a:gd name="T11" fmla="*/ 0 h 251"/>
                <a:gd name="T12" fmla="*/ 0 w 1134"/>
                <a:gd name="T13" fmla="*/ 0 h 251"/>
                <a:gd name="T14" fmla="*/ 0 w 1134"/>
                <a:gd name="T15" fmla="*/ 0 h 251"/>
                <a:gd name="T16" fmla="*/ 0 w 1134"/>
                <a:gd name="T17" fmla="*/ 0 h 251"/>
                <a:gd name="T18" fmla="*/ 0 w 1134"/>
                <a:gd name="T19" fmla="*/ 0 h 251"/>
                <a:gd name="T20" fmla="*/ 0 w 1134"/>
                <a:gd name="T21" fmla="*/ 0 h 251"/>
                <a:gd name="T22" fmla="*/ 0 w 1134"/>
                <a:gd name="T23" fmla="*/ 0 h 251"/>
                <a:gd name="T24" fmla="*/ 0 w 1134"/>
                <a:gd name="T25" fmla="*/ 0 h 251"/>
                <a:gd name="T26" fmla="*/ 0 w 1134"/>
                <a:gd name="T27" fmla="*/ 0 h 251"/>
                <a:gd name="T28" fmla="*/ 0 w 1134"/>
                <a:gd name="T29" fmla="*/ 0 h 251"/>
                <a:gd name="T30" fmla="*/ 0 w 1134"/>
                <a:gd name="T31" fmla="*/ 0 h 251"/>
                <a:gd name="T32" fmla="*/ 0 w 1134"/>
                <a:gd name="T33" fmla="*/ 0 h 251"/>
                <a:gd name="T34" fmla="*/ 0 w 1134"/>
                <a:gd name="T35" fmla="*/ 0 h 251"/>
                <a:gd name="T36" fmla="*/ 0 w 1134"/>
                <a:gd name="T37" fmla="*/ 0 h 251"/>
                <a:gd name="T38" fmla="*/ 0 w 1134"/>
                <a:gd name="T39" fmla="*/ 0 h 251"/>
                <a:gd name="T40" fmla="*/ 0 w 1134"/>
                <a:gd name="T41" fmla="*/ 0 h 251"/>
                <a:gd name="T42" fmla="*/ 0 w 1134"/>
                <a:gd name="T43" fmla="*/ 0 h 251"/>
                <a:gd name="T44" fmla="*/ 0 w 1134"/>
                <a:gd name="T45" fmla="*/ 0 h 251"/>
                <a:gd name="T46" fmla="*/ 0 w 1134"/>
                <a:gd name="T47" fmla="*/ 0 h 251"/>
                <a:gd name="T48" fmla="*/ 0 w 1134"/>
                <a:gd name="T49" fmla="*/ 0 h 251"/>
                <a:gd name="T50" fmla="*/ 0 w 1134"/>
                <a:gd name="T51" fmla="*/ 0 h 251"/>
                <a:gd name="T52" fmla="*/ 0 w 1134"/>
                <a:gd name="T53" fmla="*/ 0 h 251"/>
                <a:gd name="T54" fmla="*/ 0 w 1134"/>
                <a:gd name="T55" fmla="*/ 0 h 251"/>
                <a:gd name="T56" fmla="*/ 0 w 1134"/>
                <a:gd name="T57" fmla="*/ 0 h 251"/>
                <a:gd name="T58" fmla="*/ 0 w 1134"/>
                <a:gd name="T59" fmla="*/ 0 h 251"/>
                <a:gd name="T60" fmla="*/ 0 w 1134"/>
                <a:gd name="T61" fmla="*/ 0 h 251"/>
                <a:gd name="T62" fmla="*/ 0 w 1134"/>
                <a:gd name="T63" fmla="*/ 0 h 251"/>
                <a:gd name="T64" fmla="*/ 0 w 1134"/>
                <a:gd name="T65" fmla="*/ 0 h 251"/>
                <a:gd name="T66" fmla="*/ 0 w 1134"/>
                <a:gd name="T67" fmla="*/ 0 h 251"/>
                <a:gd name="T68" fmla="*/ 0 w 1134"/>
                <a:gd name="T69" fmla="*/ 0 h 251"/>
                <a:gd name="T70" fmla="*/ 0 w 1134"/>
                <a:gd name="T71" fmla="*/ 0 h 251"/>
                <a:gd name="T72" fmla="*/ 0 w 1134"/>
                <a:gd name="T73" fmla="*/ 0 h 251"/>
                <a:gd name="T74" fmla="*/ 0 w 1134"/>
                <a:gd name="T75" fmla="*/ 0 h 251"/>
                <a:gd name="T76" fmla="*/ 0 w 1134"/>
                <a:gd name="T77" fmla="*/ 0 h 251"/>
                <a:gd name="T78" fmla="*/ 0 w 1134"/>
                <a:gd name="T79" fmla="*/ 0 h 251"/>
                <a:gd name="T80" fmla="*/ 0 w 1134"/>
                <a:gd name="T81" fmla="*/ 0 h 251"/>
                <a:gd name="T82" fmla="*/ 0 w 1134"/>
                <a:gd name="T83" fmla="*/ 0 h 251"/>
                <a:gd name="T84" fmla="*/ 0 w 1134"/>
                <a:gd name="T85" fmla="*/ 0 h 251"/>
                <a:gd name="T86" fmla="*/ 0 w 1134"/>
                <a:gd name="T87" fmla="*/ 0 h 251"/>
                <a:gd name="T88" fmla="*/ 0 w 1134"/>
                <a:gd name="T89" fmla="*/ 0 h 251"/>
                <a:gd name="T90" fmla="*/ 0 w 1134"/>
                <a:gd name="T91" fmla="*/ 0 h 251"/>
                <a:gd name="T92" fmla="*/ 0 w 1134"/>
                <a:gd name="T93" fmla="*/ 0 h 251"/>
                <a:gd name="T94" fmla="*/ 0 w 1134"/>
                <a:gd name="T95" fmla="*/ 0 h 25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51"/>
                <a:gd name="T146" fmla="*/ 1134 w 1134"/>
                <a:gd name="T147" fmla="*/ 251 h 25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51">
                  <a:moveTo>
                    <a:pt x="110" y="1"/>
                  </a:moveTo>
                  <a:lnTo>
                    <a:pt x="125" y="6"/>
                  </a:lnTo>
                  <a:lnTo>
                    <a:pt x="142" y="11"/>
                  </a:lnTo>
                  <a:lnTo>
                    <a:pt x="160" y="15"/>
                  </a:lnTo>
                  <a:lnTo>
                    <a:pt x="179" y="20"/>
                  </a:lnTo>
                  <a:lnTo>
                    <a:pt x="200" y="24"/>
                  </a:lnTo>
                  <a:lnTo>
                    <a:pt x="222" y="27"/>
                  </a:lnTo>
                  <a:lnTo>
                    <a:pt x="244" y="31"/>
                  </a:lnTo>
                  <a:lnTo>
                    <a:pt x="269" y="35"/>
                  </a:lnTo>
                  <a:lnTo>
                    <a:pt x="293" y="39"/>
                  </a:lnTo>
                  <a:lnTo>
                    <a:pt x="319" y="42"/>
                  </a:lnTo>
                  <a:lnTo>
                    <a:pt x="346" y="45"/>
                  </a:lnTo>
                  <a:lnTo>
                    <a:pt x="374" y="48"/>
                  </a:lnTo>
                  <a:lnTo>
                    <a:pt x="403" y="50"/>
                  </a:lnTo>
                  <a:lnTo>
                    <a:pt x="431" y="52"/>
                  </a:lnTo>
                  <a:lnTo>
                    <a:pt x="462" y="55"/>
                  </a:lnTo>
                  <a:lnTo>
                    <a:pt x="492" y="56"/>
                  </a:lnTo>
                  <a:lnTo>
                    <a:pt x="524" y="58"/>
                  </a:lnTo>
                  <a:lnTo>
                    <a:pt x="555" y="59"/>
                  </a:lnTo>
                  <a:lnTo>
                    <a:pt x="588" y="60"/>
                  </a:lnTo>
                  <a:lnTo>
                    <a:pt x="620" y="61"/>
                  </a:lnTo>
                  <a:lnTo>
                    <a:pt x="654" y="62"/>
                  </a:lnTo>
                  <a:lnTo>
                    <a:pt x="687" y="62"/>
                  </a:lnTo>
                  <a:lnTo>
                    <a:pt x="721" y="62"/>
                  </a:lnTo>
                  <a:lnTo>
                    <a:pt x="754" y="62"/>
                  </a:lnTo>
                  <a:lnTo>
                    <a:pt x="788" y="61"/>
                  </a:lnTo>
                  <a:lnTo>
                    <a:pt x="822" y="61"/>
                  </a:lnTo>
                  <a:lnTo>
                    <a:pt x="856" y="59"/>
                  </a:lnTo>
                  <a:lnTo>
                    <a:pt x="891" y="58"/>
                  </a:lnTo>
                  <a:lnTo>
                    <a:pt x="925" y="56"/>
                  </a:lnTo>
                  <a:lnTo>
                    <a:pt x="959" y="54"/>
                  </a:lnTo>
                  <a:lnTo>
                    <a:pt x="993" y="52"/>
                  </a:lnTo>
                  <a:lnTo>
                    <a:pt x="1027" y="49"/>
                  </a:lnTo>
                  <a:lnTo>
                    <a:pt x="1048" y="51"/>
                  </a:lnTo>
                  <a:lnTo>
                    <a:pt x="1066" y="55"/>
                  </a:lnTo>
                  <a:lnTo>
                    <a:pt x="1082" y="63"/>
                  </a:lnTo>
                  <a:lnTo>
                    <a:pt x="1095" y="73"/>
                  </a:lnTo>
                  <a:lnTo>
                    <a:pt x="1106" y="84"/>
                  </a:lnTo>
                  <a:lnTo>
                    <a:pt x="1116" y="97"/>
                  </a:lnTo>
                  <a:lnTo>
                    <a:pt x="1125" y="109"/>
                  </a:lnTo>
                  <a:lnTo>
                    <a:pt x="1134" y="122"/>
                  </a:lnTo>
                  <a:lnTo>
                    <a:pt x="1133" y="148"/>
                  </a:lnTo>
                  <a:lnTo>
                    <a:pt x="1126" y="172"/>
                  </a:lnTo>
                  <a:lnTo>
                    <a:pt x="1116" y="195"/>
                  </a:lnTo>
                  <a:lnTo>
                    <a:pt x="1102" y="215"/>
                  </a:lnTo>
                  <a:lnTo>
                    <a:pt x="1084" y="231"/>
                  </a:lnTo>
                  <a:lnTo>
                    <a:pt x="1060" y="242"/>
                  </a:lnTo>
                  <a:lnTo>
                    <a:pt x="1033" y="250"/>
                  </a:lnTo>
                  <a:lnTo>
                    <a:pt x="1000" y="251"/>
                  </a:lnTo>
                  <a:lnTo>
                    <a:pt x="975" y="250"/>
                  </a:lnTo>
                  <a:lnTo>
                    <a:pt x="951" y="249"/>
                  </a:lnTo>
                  <a:lnTo>
                    <a:pt x="929" y="248"/>
                  </a:lnTo>
                  <a:lnTo>
                    <a:pt x="909" y="247"/>
                  </a:lnTo>
                  <a:lnTo>
                    <a:pt x="890" y="246"/>
                  </a:lnTo>
                  <a:lnTo>
                    <a:pt x="872" y="245"/>
                  </a:lnTo>
                  <a:lnTo>
                    <a:pt x="855" y="243"/>
                  </a:lnTo>
                  <a:lnTo>
                    <a:pt x="839" y="242"/>
                  </a:lnTo>
                  <a:lnTo>
                    <a:pt x="824" y="241"/>
                  </a:lnTo>
                  <a:lnTo>
                    <a:pt x="808" y="241"/>
                  </a:lnTo>
                  <a:lnTo>
                    <a:pt x="794" y="240"/>
                  </a:lnTo>
                  <a:lnTo>
                    <a:pt x="779" y="239"/>
                  </a:lnTo>
                  <a:lnTo>
                    <a:pt x="764" y="239"/>
                  </a:lnTo>
                  <a:lnTo>
                    <a:pt x="748" y="238"/>
                  </a:lnTo>
                  <a:lnTo>
                    <a:pt x="732" y="237"/>
                  </a:lnTo>
                  <a:lnTo>
                    <a:pt x="715" y="236"/>
                  </a:lnTo>
                  <a:lnTo>
                    <a:pt x="697" y="236"/>
                  </a:lnTo>
                  <a:lnTo>
                    <a:pt x="676" y="235"/>
                  </a:lnTo>
                  <a:lnTo>
                    <a:pt x="655" y="234"/>
                  </a:lnTo>
                  <a:lnTo>
                    <a:pt x="633" y="233"/>
                  </a:lnTo>
                  <a:lnTo>
                    <a:pt x="607" y="231"/>
                  </a:lnTo>
                  <a:lnTo>
                    <a:pt x="580" y="230"/>
                  </a:lnTo>
                  <a:lnTo>
                    <a:pt x="550" y="229"/>
                  </a:lnTo>
                  <a:lnTo>
                    <a:pt x="519" y="227"/>
                  </a:lnTo>
                  <a:lnTo>
                    <a:pt x="483" y="226"/>
                  </a:lnTo>
                  <a:lnTo>
                    <a:pt x="445" y="224"/>
                  </a:lnTo>
                  <a:lnTo>
                    <a:pt x="405" y="222"/>
                  </a:lnTo>
                  <a:lnTo>
                    <a:pt x="360" y="220"/>
                  </a:lnTo>
                  <a:lnTo>
                    <a:pt x="311" y="218"/>
                  </a:lnTo>
                  <a:lnTo>
                    <a:pt x="260" y="215"/>
                  </a:lnTo>
                  <a:lnTo>
                    <a:pt x="204" y="212"/>
                  </a:lnTo>
                  <a:lnTo>
                    <a:pt x="144" y="209"/>
                  </a:lnTo>
                  <a:lnTo>
                    <a:pt x="111" y="204"/>
                  </a:lnTo>
                  <a:lnTo>
                    <a:pt x="83" y="195"/>
                  </a:lnTo>
                  <a:lnTo>
                    <a:pt x="59" y="180"/>
                  </a:lnTo>
                  <a:lnTo>
                    <a:pt x="39" y="162"/>
                  </a:lnTo>
                  <a:lnTo>
                    <a:pt x="23" y="141"/>
                  </a:lnTo>
                  <a:lnTo>
                    <a:pt x="12" y="118"/>
                  </a:lnTo>
                  <a:lnTo>
                    <a:pt x="3" y="93"/>
                  </a:lnTo>
                  <a:lnTo>
                    <a:pt x="0" y="69"/>
                  </a:lnTo>
                  <a:lnTo>
                    <a:pt x="5" y="55"/>
                  </a:lnTo>
                  <a:lnTo>
                    <a:pt x="13" y="42"/>
                  </a:lnTo>
                  <a:lnTo>
                    <a:pt x="21" y="29"/>
                  </a:lnTo>
                  <a:lnTo>
                    <a:pt x="32" y="18"/>
                  </a:lnTo>
                  <a:lnTo>
                    <a:pt x="45" y="10"/>
                  </a:lnTo>
                  <a:lnTo>
                    <a:pt x="63" y="3"/>
                  </a:lnTo>
                  <a:lnTo>
                    <a:pt x="85" y="0"/>
                  </a:lnTo>
                  <a:lnTo>
                    <a:pt x="110" y="1"/>
                  </a:lnTo>
                  <a:close/>
                </a:path>
              </a:pathLst>
            </a:custGeom>
            <a:solidFill>
              <a:srgbClr val="828A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01" name="Freeform 158"/>
            <p:cNvSpPr>
              <a:spLocks/>
            </p:cNvSpPr>
            <p:nvPr/>
          </p:nvSpPr>
          <p:spPr bwMode="auto">
            <a:xfrm>
              <a:off x="3687" y="2309"/>
              <a:ext cx="114" cy="19"/>
            </a:xfrm>
            <a:custGeom>
              <a:avLst/>
              <a:gdLst>
                <a:gd name="T0" fmla="*/ 0 w 1134"/>
                <a:gd name="T1" fmla="*/ 0 h 237"/>
                <a:gd name="T2" fmla="*/ 0 w 1134"/>
                <a:gd name="T3" fmla="*/ 0 h 237"/>
                <a:gd name="T4" fmla="*/ 0 w 1134"/>
                <a:gd name="T5" fmla="*/ 0 h 237"/>
                <a:gd name="T6" fmla="*/ 0 w 1134"/>
                <a:gd name="T7" fmla="*/ 0 h 237"/>
                <a:gd name="T8" fmla="*/ 0 w 1134"/>
                <a:gd name="T9" fmla="*/ 0 h 237"/>
                <a:gd name="T10" fmla="*/ 0 w 1134"/>
                <a:gd name="T11" fmla="*/ 0 h 237"/>
                <a:gd name="T12" fmla="*/ 0 w 1134"/>
                <a:gd name="T13" fmla="*/ 0 h 237"/>
                <a:gd name="T14" fmla="*/ 0 w 1134"/>
                <a:gd name="T15" fmla="*/ 0 h 237"/>
                <a:gd name="T16" fmla="*/ 0 w 1134"/>
                <a:gd name="T17" fmla="*/ 0 h 237"/>
                <a:gd name="T18" fmla="*/ 0 w 1134"/>
                <a:gd name="T19" fmla="*/ 0 h 237"/>
                <a:gd name="T20" fmla="*/ 0 w 1134"/>
                <a:gd name="T21" fmla="*/ 0 h 237"/>
                <a:gd name="T22" fmla="*/ 0 w 1134"/>
                <a:gd name="T23" fmla="*/ 0 h 237"/>
                <a:gd name="T24" fmla="*/ 0 w 1134"/>
                <a:gd name="T25" fmla="*/ 0 h 237"/>
                <a:gd name="T26" fmla="*/ 0 w 1134"/>
                <a:gd name="T27" fmla="*/ 0 h 237"/>
                <a:gd name="T28" fmla="*/ 0 w 1134"/>
                <a:gd name="T29" fmla="*/ 0 h 237"/>
                <a:gd name="T30" fmla="*/ 0 w 1134"/>
                <a:gd name="T31" fmla="*/ 0 h 237"/>
                <a:gd name="T32" fmla="*/ 0 w 1134"/>
                <a:gd name="T33" fmla="*/ 0 h 237"/>
                <a:gd name="T34" fmla="*/ 0 w 1134"/>
                <a:gd name="T35" fmla="*/ 0 h 237"/>
                <a:gd name="T36" fmla="*/ 0 w 1134"/>
                <a:gd name="T37" fmla="*/ 0 h 237"/>
                <a:gd name="T38" fmla="*/ 0 w 1134"/>
                <a:gd name="T39" fmla="*/ 0 h 237"/>
                <a:gd name="T40" fmla="*/ 0 w 1134"/>
                <a:gd name="T41" fmla="*/ 0 h 237"/>
                <a:gd name="T42" fmla="*/ 0 w 1134"/>
                <a:gd name="T43" fmla="*/ 0 h 237"/>
                <a:gd name="T44" fmla="*/ 0 w 1134"/>
                <a:gd name="T45" fmla="*/ 0 h 237"/>
                <a:gd name="T46" fmla="*/ 0 w 1134"/>
                <a:gd name="T47" fmla="*/ 0 h 237"/>
                <a:gd name="T48" fmla="*/ 0 w 1134"/>
                <a:gd name="T49" fmla="*/ 0 h 237"/>
                <a:gd name="T50" fmla="*/ 0 w 1134"/>
                <a:gd name="T51" fmla="*/ 0 h 237"/>
                <a:gd name="T52" fmla="*/ 0 w 1134"/>
                <a:gd name="T53" fmla="*/ 0 h 237"/>
                <a:gd name="T54" fmla="*/ 0 w 1134"/>
                <a:gd name="T55" fmla="*/ 0 h 237"/>
                <a:gd name="T56" fmla="*/ 0 w 1134"/>
                <a:gd name="T57" fmla="*/ 0 h 237"/>
                <a:gd name="T58" fmla="*/ 0 w 1134"/>
                <a:gd name="T59" fmla="*/ 0 h 237"/>
                <a:gd name="T60" fmla="*/ 0 w 1134"/>
                <a:gd name="T61" fmla="*/ 0 h 237"/>
                <a:gd name="T62" fmla="*/ 0 w 1134"/>
                <a:gd name="T63" fmla="*/ 0 h 237"/>
                <a:gd name="T64" fmla="*/ 0 w 1134"/>
                <a:gd name="T65" fmla="*/ 0 h 237"/>
                <a:gd name="T66" fmla="*/ 0 w 1134"/>
                <a:gd name="T67" fmla="*/ 0 h 237"/>
                <a:gd name="T68" fmla="*/ 0 w 1134"/>
                <a:gd name="T69" fmla="*/ 0 h 237"/>
                <a:gd name="T70" fmla="*/ 0 w 1134"/>
                <a:gd name="T71" fmla="*/ 0 h 237"/>
                <a:gd name="T72" fmla="*/ 0 w 1134"/>
                <a:gd name="T73" fmla="*/ 0 h 237"/>
                <a:gd name="T74" fmla="*/ 0 w 1134"/>
                <a:gd name="T75" fmla="*/ 0 h 237"/>
                <a:gd name="T76" fmla="*/ 0 w 1134"/>
                <a:gd name="T77" fmla="*/ 0 h 237"/>
                <a:gd name="T78" fmla="*/ 0 w 1134"/>
                <a:gd name="T79" fmla="*/ 0 h 237"/>
                <a:gd name="T80" fmla="*/ 0 w 1134"/>
                <a:gd name="T81" fmla="*/ 0 h 237"/>
                <a:gd name="T82" fmla="*/ 0 w 1134"/>
                <a:gd name="T83" fmla="*/ 0 h 237"/>
                <a:gd name="T84" fmla="*/ 0 w 1134"/>
                <a:gd name="T85" fmla="*/ 0 h 237"/>
                <a:gd name="T86" fmla="*/ 0 w 1134"/>
                <a:gd name="T87" fmla="*/ 0 h 237"/>
                <a:gd name="T88" fmla="*/ 0 w 1134"/>
                <a:gd name="T89" fmla="*/ 0 h 237"/>
                <a:gd name="T90" fmla="*/ 0 w 1134"/>
                <a:gd name="T91" fmla="*/ 0 h 237"/>
                <a:gd name="T92" fmla="*/ 0 w 1134"/>
                <a:gd name="T93" fmla="*/ 0 h 237"/>
                <a:gd name="T94" fmla="*/ 0 w 1134"/>
                <a:gd name="T95" fmla="*/ 0 h 23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37"/>
                <a:gd name="T146" fmla="*/ 1134 w 1134"/>
                <a:gd name="T147" fmla="*/ 237 h 23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37">
                  <a:moveTo>
                    <a:pt x="103" y="0"/>
                  </a:moveTo>
                  <a:lnTo>
                    <a:pt x="116" y="6"/>
                  </a:lnTo>
                  <a:lnTo>
                    <a:pt x="131" y="11"/>
                  </a:lnTo>
                  <a:lnTo>
                    <a:pt x="149" y="16"/>
                  </a:lnTo>
                  <a:lnTo>
                    <a:pt x="168" y="21"/>
                  </a:lnTo>
                  <a:lnTo>
                    <a:pt x="189" y="27"/>
                  </a:lnTo>
                  <a:lnTo>
                    <a:pt x="212" y="31"/>
                  </a:lnTo>
                  <a:lnTo>
                    <a:pt x="236" y="36"/>
                  </a:lnTo>
                  <a:lnTo>
                    <a:pt x="262" y="40"/>
                  </a:lnTo>
                  <a:lnTo>
                    <a:pt x="289" y="44"/>
                  </a:lnTo>
                  <a:lnTo>
                    <a:pt x="316" y="47"/>
                  </a:lnTo>
                  <a:lnTo>
                    <a:pt x="346" y="51"/>
                  </a:lnTo>
                  <a:lnTo>
                    <a:pt x="376" y="55"/>
                  </a:lnTo>
                  <a:lnTo>
                    <a:pt x="407" y="58"/>
                  </a:lnTo>
                  <a:lnTo>
                    <a:pt x="439" y="60"/>
                  </a:lnTo>
                  <a:lnTo>
                    <a:pt x="472" y="62"/>
                  </a:lnTo>
                  <a:lnTo>
                    <a:pt x="505" y="64"/>
                  </a:lnTo>
                  <a:lnTo>
                    <a:pt x="539" y="66"/>
                  </a:lnTo>
                  <a:lnTo>
                    <a:pt x="574" y="67"/>
                  </a:lnTo>
                  <a:lnTo>
                    <a:pt x="608" y="68"/>
                  </a:lnTo>
                  <a:lnTo>
                    <a:pt x="643" y="69"/>
                  </a:lnTo>
                  <a:lnTo>
                    <a:pt x="677" y="69"/>
                  </a:lnTo>
                  <a:lnTo>
                    <a:pt x="712" y="69"/>
                  </a:lnTo>
                  <a:lnTo>
                    <a:pt x="746" y="69"/>
                  </a:lnTo>
                  <a:lnTo>
                    <a:pt x="780" y="68"/>
                  </a:lnTo>
                  <a:lnTo>
                    <a:pt x="813" y="67"/>
                  </a:lnTo>
                  <a:lnTo>
                    <a:pt x="848" y="66"/>
                  </a:lnTo>
                  <a:lnTo>
                    <a:pt x="880" y="64"/>
                  </a:lnTo>
                  <a:lnTo>
                    <a:pt x="913" y="61"/>
                  </a:lnTo>
                  <a:lnTo>
                    <a:pt x="945" y="59"/>
                  </a:lnTo>
                  <a:lnTo>
                    <a:pt x="975" y="56"/>
                  </a:lnTo>
                  <a:lnTo>
                    <a:pt x="1006" y="51"/>
                  </a:lnTo>
                  <a:lnTo>
                    <a:pt x="1034" y="47"/>
                  </a:lnTo>
                  <a:lnTo>
                    <a:pt x="1053" y="48"/>
                  </a:lnTo>
                  <a:lnTo>
                    <a:pt x="1070" y="52"/>
                  </a:lnTo>
                  <a:lnTo>
                    <a:pt x="1083" y="59"/>
                  </a:lnTo>
                  <a:lnTo>
                    <a:pt x="1095" y="67"/>
                  </a:lnTo>
                  <a:lnTo>
                    <a:pt x="1105" y="76"/>
                  </a:lnTo>
                  <a:lnTo>
                    <a:pt x="1114" y="87"/>
                  </a:lnTo>
                  <a:lnTo>
                    <a:pt x="1124" y="97"/>
                  </a:lnTo>
                  <a:lnTo>
                    <a:pt x="1134" y="108"/>
                  </a:lnTo>
                  <a:lnTo>
                    <a:pt x="1133" y="134"/>
                  </a:lnTo>
                  <a:lnTo>
                    <a:pt x="1126" y="158"/>
                  </a:lnTo>
                  <a:lnTo>
                    <a:pt x="1116" y="181"/>
                  </a:lnTo>
                  <a:lnTo>
                    <a:pt x="1102" y="201"/>
                  </a:lnTo>
                  <a:lnTo>
                    <a:pt x="1084" y="217"/>
                  </a:lnTo>
                  <a:lnTo>
                    <a:pt x="1060" y="228"/>
                  </a:lnTo>
                  <a:lnTo>
                    <a:pt x="1033" y="236"/>
                  </a:lnTo>
                  <a:lnTo>
                    <a:pt x="1000" y="237"/>
                  </a:lnTo>
                  <a:lnTo>
                    <a:pt x="975" y="236"/>
                  </a:lnTo>
                  <a:lnTo>
                    <a:pt x="951" y="235"/>
                  </a:lnTo>
                  <a:lnTo>
                    <a:pt x="929" y="234"/>
                  </a:lnTo>
                  <a:lnTo>
                    <a:pt x="909" y="233"/>
                  </a:lnTo>
                  <a:lnTo>
                    <a:pt x="890" y="232"/>
                  </a:lnTo>
                  <a:lnTo>
                    <a:pt x="872" y="231"/>
                  </a:lnTo>
                  <a:lnTo>
                    <a:pt x="855" y="229"/>
                  </a:lnTo>
                  <a:lnTo>
                    <a:pt x="839" y="228"/>
                  </a:lnTo>
                  <a:lnTo>
                    <a:pt x="824" y="227"/>
                  </a:lnTo>
                  <a:lnTo>
                    <a:pt x="808" y="227"/>
                  </a:lnTo>
                  <a:lnTo>
                    <a:pt x="794" y="226"/>
                  </a:lnTo>
                  <a:lnTo>
                    <a:pt x="779" y="225"/>
                  </a:lnTo>
                  <a:lnTo>
                    <a:pt x="764" y="225"/>
                  </a:lnTo>
                  <a:lnTo>
                    <a:pt x="748" y="224"/>
                  </a:lnTo>
                  <a:lnTo>
                    <a:pt x="732" y="223"/>
                  </a:lnTo>
                  <a:lnTo>
                    <a:pt x="715" y="222"/>
                  </a:lnTo>
                  <a:lnTo>
                    <a:pt x="697" y="222"/>
                  </a:lnTo>
                  <a:lnTo>
                    <a:pt x="676" y="221"/>
                  </a:lnTo>
                  <a:lnTo>
                    <a:pt x="655" y="220"/>
                  </a:lnTo>
                  <a:lnTo>
                    <a:pt x="633" y="219"/>
                  </a:lnTo>
                  <a:lnTo>
                    <a:pt x="607" y="217"/>
                  </a:lnTo>
                  <a:lnTo>
                    <a:pt x="580" y="216"/>
                  </a:lnTo>
                  <a:lnTo>
                    <a:pt x="550" y="215"/>
                  </a:lnTo>
                  <a:lnTo>
                    <a:pt x="519" y="213"/>
                  </a:lnTo>
                  <a:lnTo>
                    <a:pt x="483" y="212"/>
                  </a:lnTo>
                  <a:lnTo>
                    <a:pt x="445" y="210"/>
                  </a:lnTo>
                  <a:lnTo>
                    <a:pt x="405" y="208"/>
                  </a:lnTo>
                  <a:lnTo>
                    <a:pt x="360" y="206"/>
                  </a:lnTo>
                  <a:lnTo>
                    <a:pt x="311" y="204"/>
                  </a:lnTo>
                  <a:lnTo>
                    <a:pt x="260" y="201"/>
                  </a:lnTo>
                  <a:lnTo>
                    <a:pt x="204" y="198"/>
                  </a:lnTo>
                  <a:lnTo>
                    <a:pt x="144" y="195"/>
                  </a:lnTo>
                  <a:lnTo>
                    <a:pt x="111" y="190"/>
                  </a:lnTo>
                  <a:lnTo>
                    <a:pt x="83" y="181"/>
                  </a:lnTo>
                  <a:lnTo>
                    <a:pt x="59" y="166"/>
                  </a:lnTo>
                  <a:lnTo>
                    <a:pt x="39" y="148"/>
                  </a:lnTo>
                  <a:lnTo>
                    <a:pt x="23" y="127"/>
                  </a:lnTo>
                  <a:lnTo>
                    <a:pt x="12" y="104"/>
                  </a:lnTo>
                  <a:lnTo>
                    <a:pt x="3" y="79"/>
                  </a:lnTo>
                  <a:lnTo>
                    <a:pt x="0" y="55"/>
                  </a:lnTo>
                  <a:lnTo>
                    <a:pt x="6" y="43"/>
                  </a:lnTo>
                  <a:lnTo>
                    <a:pt x="13" y="33"/>
                  </a:lnTo>
                  <a:lnTo>
                    <a:pt x="21" y="22"/>
                  </a:lnTo>
                  <a:lnTo>
                    <a:pt x="30" y="14"/>
                  </a:lnTo>
                  <a:lnTo>
                    <a:pt x="42" y="7"/>
                  </a:lnTo>
                  <a:lnTo>
                    <a:pt x="58" y="2"/>
                  </a:lnTo>
                  <a:lnTo>
                    <a:pt x="79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8C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02" name="Freeform 159"/>
            <p:cNvSpPr>
              <a:spLocks/>
            </p:cNvSpPr>
            <p:nvPr/>
          </p:nvSpPr>
          <p:spPr bwMode="auto">
            <a:xfrm>
              <a:off x="3687" y="2310"/>
              <a:ext cx="114" cy="18"/>
            </a:xfrm>
            <a:custGeom>
              <a:avLst/>
              <a:gdLst>
                <a:gd name="T0" fmla="*/ 0 w 1134"/>
                <a:gd name="T1" fmla="*/ 0 h 226"/>
                <a:gd name="T2" fmla="*/ 0 w 1134"/>
                <a:gd name="T3" fmla="*/ 0 h 226"/>
                <a:gd name="T4" fmla="*/ 0 w 1134"/>
                <a:gd name="T5" fmla="*/ 0 h 226"/>
                <a:gd name="T6" fmla="*/ 0 w 1134"/>
                <a:gd name="T7" fmla="*/ 0 h 226"/>
                <a:gd name="T8" fmla="*/ 0 w 1134"/>
                <a:gd name="T9" fmla="*/ 0 h 226"/>
                <a:gd name="T10" fmla="*/ 0 w 1134"/>
                <a:gd name="T11" fmla="*/ 0 h 226"/>
                <a:gd name="T12" fmla="*/ 0 w 1134"/>
                <a:gd name="T13" fmla="*/ 0 h 226"/>
                <a:gd name="T14" fmla="*/ 0 w 1134"/>
                <a:gd name="T15" fmla="*/ 0 h 226"/>
                <a:gd name="T16" fmla="*/ 0 w 1134"/>
                <a:gd name="T17" fmla="*/ 0 h 226"/>
                <a:gd name="T18" fmla="*/ 0 w 1134"/>
                <a:gd name="T19" fmla="*/ 0 h 226"/>
                <a:gd name="T20" fmla="*/ 0 w 1134"/>
                <a:gd name="T21" fmla="*/ 0 h 226"/>
                <a:gd name="T22" fmla="*/ 0 w 1134"/>
                <a:gd name="T23" fmla="*/ 0 h 226"/>
                <a:gd name="T24" fmla="*/ 0 w 1134"/>
                <a:gd name="T25" fmla="*/ 0 h 226"/>
                <a:gd name="T26" fmla="*/ 0 w 1134"/>
                <a:gd name="T27" fmla="*/ 0 h 226"/>
                <a:gd name="T28" fmla="*/ 0 w 1134"/>
                <a:gd name="T29" fmla="*/ 0 h 226"/>
                <a:gd name="T30" fmla="*/ 0 w 1134"/>
                <a:gd name="T31" fmla="*/ 0 h 226"/>
                <a:gd name="T32" fmla="*/ 0 w 1134"/>
                <a:gd name="T33" fmla="*/ 0 h 226"/>
                <a:gd name="T34" fmla="*/ 0 w 1134"/>
                <a:gd name="T35" fmla="*/ 0 h 226"/>
                <a:gd name="T36" fmla="*/ 0 w 1134"/>
                <a:gd name="T37" fmla="*/ 0 h 226"/>
                <a:gd name="T38" fmla="*/ 0 w 1134"/>
                <a:gd name="T39" fmla="*/ 0 h 226"/>
                <a:gd name="T40" fmla="*/ 0 w 1134"/>
                <a:gd name="T41" fmla="*/ 0 h 226"/>
                <a:gd name="T42" fmla="*/ 0 w 1134"/>
                <a:gd name="T43" fmla="*/ 0 h 226"/>
                <a:gd name="T44" fmla="*/ 0 w 1134"/>
                <a:gd name="T45" fmla="*/ 0 h 226"/>
                <a:gd name="T46" fmla="*/ 0 w 1134"/>
                <a:gd name="T47" fmla="*/ 0 h 226"/>
                <a:gd name="T48" fmla="*/ 0 w 1134"/>
                <a:gd name="T49" fmla="*/ 0 h 226"/>
                <a:gd name="T50" fmla="*/ 0 w 1134"/>
                <a:gd name="T51" fmla="*/ 0 h 226"/>
                <a:gd name="T52" fmla="*/ 0 w 1134"/>
                <a:gd name="T53" fmla="*/ 0 h 226"/>
                <a:gd name="T54" fmla="*/ 0 w 1134"/>
                <a:gd name="T55" fmla="*/ 0 h 226"/>
                <a:gd name="T56" fmla="*/ 0 w 1134"/>
                <a:gd name="T57" fmla="*/ 0 h 226"/>
                <a:gd name="T58" fmla="*/ 0 w 1134"/>
                <a:gd name="T59" fmla="*/ 0 h 226"/>
                <a:gd name="T60" fmla="*/ 0 w 1134"/>
                <a:gd name="T61" fmla="*/ 0 h 226"/>
                <a:gd name="T62" fmla="*/ 0 w 1134"/>
                <a:gd name="T63" fmla="*/ 0 h 226"/>
                <a:gd name="T64" fmla="*/ 0 w 1134"/>
                <a:gd name="T65" fmla="*/ 0 h 226"/>
                <a:gd name="T66" fmla="*/ 0 w 1134"/>
                <a:gd name="T67" fmla="*/ 0 h 226"/>
                <a:gd name="T68" fmla="*/ 0 w 1134"/>
                <a:gd name="T69" fmla="*/ 0 h 226"/>
                <a:gd name="T70" fmla="*/ 0 w 1134"/>
                <a:gd name="T71" fmla="*/ 0 h 226"/>
                <a:gd name="T72" fmla="*/ 0 w 1134"/>
                <a:gd name="T73" fmla="*/ 0 h 226"/>
                <a:gd name="T74" fmla="*/ 0 w 1134"/>
                <a:gd name="T75" fmla="*/ 0 h 226"/>
                <a:gd name="T76" fmla="*/ 0 w 1134"/>
                <a:gd name="T77" fmla="*/ 0 h 226"/>
                <a:gd name="T78" fmla="*/ 0 w 1134"/>
                <a:gd name="T79" fmla="*/ 0 h 226"/>
                <a:gd name="T80" fmla="*/ 0 w 1134"/>
                <a:gd name="T81" fmla="*/ 0 h 226"/>
                <a:gd name="T82" fmla="*/ 0 w 1134"/>
                <a:gd name="T83" fmla="*/ 0 h 226"/>
                <a:gd name="T84" fmla="*/ 0 w 1134"/>
                <a:gd name="T85" fmla="*/ 0 h 226"/>
                <a:gd name="T86" fmla="*/ 0 w 1134"/>
                <a:gd name="T87" fmla="*/ 0 h 226"/>
                <a:gd name="T88" fmla="*/ 0 w 1134"/>
                <a:gd name="T89" fmla="*/ 0 h 226"/>
                <a:gd name="T90" fmla="*/ 0 w 1134"/>
                <a:gd name="T91" fmla="*/ 0 h 226"/>
                <a:gd name="T92" fmla="*/ 0 w 1134"/>
                <a:gd name="T93" fmla="*/ 0 h 226"/>
                <a:gd name="T94" fmla="*/ 0 w 1134"/>
                <a:gd name="T95" fmla="*/ 0 h 22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26"/>
                <a:gd name="T146" fmla="*/ 1134 w 1134"/>
                <a:gd name="T147" fmla="*/ 226 h 22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26">
                  <a:moveTo>
                    <a:pt x="98" y="1"/>
                  </a:moveTo>
                  <a:lnTo>
                    <a:pt x="109" y="7"/>
                  </a:lnTo>
                  <a:lnTo>
                    <a:pt x="123" y="14"/>
                  </a:lnTo>
                  <a:lnTo>
                    <a:pt x="140" y="20"/>
                  </a:lnTo>
                  <a:lnTo>
                    <a:pt x="159" y="25"/>
                  </a:lnTo>
                  <a:lnTo>
                    <a:pt x="180" y="30"/>
                  </a:lnTo>
                  <a:lnTo>
                    <a:pt x="204" y="35"/>
                  </a:lnTo>
                  <a:lnTo>
                    <a:pt x="229" y="40"/>
                  </a:lnTo>
                  <a:lnTo>
                    <a:pt x="255" y="46"/>
                  </a:lnTo>
                  <a:lnTo>
                    <a:pt x="285" y="50"/>
                  </a:lnTo>
                  <a:lnTo>
                    <a:pt x="315" y="54"/>
                  </a:lnTo>
                  <a:lnTo>
                    <a:pt x="347" y="58"/>
                  </a:lnTo>
                  <a:lnTo>
                    <a:pt x="379" y="62"/>
                  </a:lnTo>
                  <a:lnTo>
                    <a:pt x="413" y="65"/>
                  </a:lnTo>
                  <a:lnTo>
                    <a:pt x="448" y="68"/>
                  </a:lnTo>
                  <a:lnTo>
                    <a:pt x="483" y="70"/>
                  </a:lnTo>
                  <a:lnTo>
                    <a:pt x="520" y="73"/>
                  </a:lnTo>
                  <a:lnTo>
                    <a:pt x="555" y="75"/>
                  </a:lnTo>
                  <a:lnTo>
                    <a:pt x="592" y="77"/>
                  </a:lnTo>
                  <a:lnTo>
                    <a:pt x="628" y="78"/>
                  </a:lnTo>
                  <a:lnTo>
                    <a:pt x="666" y="78"/>
                  </a:lnTo>
                  <a:lnTo>
                    <a:pt x="702" y="78"/>
                  </a:lnTo>
                  <a:lnTo>
                    <a:pt x="738" y="78"/>
                  </a:lnTo>
                  <a:lnTo>
                    <a:pt x="773" y="78"/>
                  </a:lnTo>
                  <a:lnTo>
                    <a:pt x="807" y="76"/>
                  </a:lnTo>
                  <a:lnTo>
                    <a:pt x="841" y="75"/>
                  </a:lnTo>
                  <a:lnTo>
                    <a:pt x="873" y="73"/>
                  </a:lnTo>
                  <a:lnTo>
                    <a:pt x="906" y="69"/>
                  </a:lnTo>
                  <a:lnTo>
                    <a:pt x="936" y="66"/>
                  </a:lnTo>
                  <a:lnTo>
                    <a:pt x="965" y="62"/>
                  </a:lnTo>
                  <a:lnTo>
                    <a:pt x="992" y="58"/>
                  </a:lnTo>
                  <a:lnTo>
                    <a:pt x="1018" y="53"/>
                  </a:lnTo>
                  <a:lnTo>
                    <a:pt x="1041" y="48"/>
                  </a:lnTo>
                  <a:lnTo>
                    <a:pt x="1057" y="49"/>
                  </a:lnTo>
                  <a:lnTo>
                    <a:pt x="1072" y="52"/>
                  </a:lnTo>
                  <a:lnTo>
                    <a:pt x="1084" y="57"/>
                  </a:lnTo>
                  <a:lnTo>
                    <a:pt x="1094" y="63"/>
                  </a:lnTo>
                  <a:lnTo>
                    <a:pt x="1103" y="70"/>
                  </a:lnTo>
                  <a:lnTo>
                    <a:pt x="1112" y="79"/>
                  </a:lnTo>
                  <a:lnTo>
                    <a:pt x="1122" y="88"/>
                  </a:lnTo>
                  <a:lnTo>
                    <a:pt x="1134" y="97"/>
                  </a:lnTo>
                  <a:lnTo>
                    <a:pt x="1133" y="123"/>
                  </a:lnTo>
                  <a:lnTo>
                    <a:pt x="1126" y="147"/>
                  </a:lnTo>
                  <a:lnTo>
                    <a:pt x="1116" y="170"/>
                  </a:lnTo>
                  <a:lnTo>
                    <a:pt x="1102" y="190"/>
                  </a:lnTo>
                  <a:lnTo>
                    <a:pt x="1084" y="206"/>
                  </a:lnTo>
                  <a:lnTo>
                    <a:pt x="1060" y="217"/>
                  </a:lnTo>
                  <a:lnTo>
                    <a:pt x="1033" y="225"/>
                  </a:lnTo>
                  <a:lnTo>
                    <a:pt x="1000" y="226"/>
                  </a:lnTo>
                  <a:lnTo>
                    <a:pt x="975" y="225"/>
                  </a:lnTo>
                  <a:lnTo>
                    <a:pt x="951" y="224"/>
                  </a:lnTo>
                  <a:lnTo>
                    <a:pt x="929" y="223"/>
                  </a:lnTo>
                  <a:lnTo>
                    <a:pt x="909" y="222"/>
                  </a:lnTo>
                  <a:lnTo>
                    <a:pt x="890" y="221"/>
                  </a:lnTo>
                  <a:lnTo>
                    <a:pt x="872" y="220"/>
                  </a:lnTo>
                  <a:lnTo>
                    <a:pt x="855" y="218"/>
                  </a:lnTo>
                  <a:lnTo>
                    <a:pt x="839" y="217"/>
                  </a:lnTo>
                  <a:lnTo>
                    <a:pt x="824" y="216"/>
                  </a:lnTo>
                  <a:lnTo>
                    <a:pt x="808" y="216"/>
                  </a:lnTo>
                  <a:lnTo>
                    <a:pt x="794" y="215"/>
                  </a:lnTo>
                  <a:lnTo>
                    <a:pt x="779" y="214"/>
                  </a:lnTo>
                  <a:lnTo>
                    <a:pt x="764" y="214"/>
                  </a:lnTo>
                  <a:lnTo>
                    <a:pt x="748" y="213"/>
                  </a:lnTo>
                  <a:lnTo>
                    <a:pt x="732" y="212"/>
                  </a:lnTo>
                  <a:lnTo>
                    <a:pt x="715" y="211"/>
                  </a:lnTo>
                  <a:lnTo>
                    <a:pt x="697" y="211"/>
                  </a:lnTo>
                  <a:lnTo>
                    <a:pt x="676" y="210"/>
                  </a:lnTo>
                  <a:lnTo>
                    <a:pt x="655" y="209"/>
                  </a:lnTo>
                  <a:lnTo>
                    <a:pt x="633" y="208"/>
                  </a:lnTo>
                  <a:lnTo>
                    <a:pt x="607" y="206"/>
                  </a:lnTo>
                  <a:lnTo>
                    <a:pt x="580" y="205"/>
                  </a:lnTo>
                  <a:lnTo>
                    <a:pt x="550" y="204"/>
                  </a:lnTo>
                  <a:lnTo>
                    <a:pt x="519" y="202"/>
                  </a:lnTo>
                  <a:lnTo>
                    <a:pt x="483" y="201"/>
                  </a:lnTo>
                  <a:lnTo>
                    <a:pt x="445" y="199"/>
                  </a:lnTo>
                  <a:lnTo>
                    <a:pt x="405" y="197"/>
                  </a:lnTo>
                  <a:lnTo>
                    <a:pt x="360" y="195"/>
                  </a:lnTo>
                  <a:lnTo>
                    <a:pt x="311" y="193"/>
                  </a:lnTo>
                  <a:lnTo>
                    <a:pt x="260" y="190"/>
                  </a:lnTo>
                  <a:lnTo>
                    <a:pt x="204" y="187"/>
                  </a:lnTo>
                  <a:lnTo>
                    <a:pt x="144" y="184"/>
                  </a:lnTo>
                  <a:lnTo>
                    <a:pt x="111" y="179"/>
                  </a:lnTo>
                  <a:lnTo>
                    <a:pt x="83" y="170"/>
                  </a:lnTo>
                  <a:lnTo>
                    <a:pt x="59" y="155"/>
                  </a:lnTo>
                  <a:lnTo>
                    <a:pt x="39" y="137"/>
                  </a:lnTo>
                  <a:lnTo>
                    <a:pt x="23" y="116"/>
                  </a:lnTo>
                  <a:lnTo>
                    <a:pt x="12" y="93"/>
                  </a:lnTo>
                  <a:lnTo>
                    <a:pt x="3" y="68"/>
                  </a:lnTo>
                  <a:lnTo>
                    <a:pt x="0" y="44"/>
                  </a:lnTo>
                  <a:lnTo>
                    <a:pt x="6" y="34"/>
                  </a:lnTo>
                  <a:lnTo>
                    <a:pt x="14" y="25"/>
                  </a:lnTo>
                  <a:lnTo>
                    <a:pt x="21" y="18"/>
                  </a:lnTo>
                  <a:lnTo>
                    <a:pt x="30" y="10"/>
                  </a:lnTo>
                  <a:lnTo>
                    <a:pt x="42" y="5"/>
                  </a:lnTo>
                  <a:lnTo>
                    <a:pt x="56" y="1"/>
                  </a:lnTo>
                  <a:lnTo>
                    <a:pt x="75" y="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99A1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03" name="Freeform 160"/>
            <p:cNvSpPr>
              <a:spLocks/>
            </p:cNvSpPr>
            <p:nvPr/>
          </p:nvSpPr>
          <p:spPr bwMode="auto">
            <a:xfrm>
              <a:off x="3687" y="2311"/>
              <a:ext cx="114" cy="17"/>
            </a:xfrm>
            <a:custGeom>
              <a:avLst/>
              <a:gdLst>
                <a:gd name="T0" fmla="*/ 0 w 1134"/>
                <a:gd name="T1" fmla="*/ 0 h 213"/>
                <a:gd name="T2" fmla="*/ 0 w 1134"/>
                <a:gd name="T3" fmla="*/ 0 h 213"/>
                <a:gd name="T4" fmla="*/ 0 w 1134"/>
                <a:gd name="T5" fmla="*/ 0 h 213"/>
                <a:gd name="T6" fmla="*/ 0 w 1134"/>
                <a:gd name="T7" fmla="*/ 0 h 213"/>
                <a:gd name="T8" fmla="*/ 0 w 1134"/>
                <a:gd name="T9" fmla="*/ 0 h 213"/>
                <a:gd name="T10" fmla="*/ 0 w 1134"/>
                <a:gd name="T11" fmla="*/ 0 h 213"/>
                <a:gd name="T12" fmla="*/ 0 w 1134"/>
                <a:gd name="T13" fmla="*/ 0 h 213"/>
                <a:gd name="T14" fmla="*/ 0 w 1134"/>
                <a:gd name="T15" fmla="*/ 0 h 213"/>
                <a:gd name="T16" fmla="*/ 0 w 1134"/>
                <a:gd name="T17" fmla="*/ 0 h 213"/>
                <a:gd name="T18" fmla="*/ 0 w 1134"/>
                <a:gd name="T19" fmla="*/ 0 h 213"/>
                <a:gd name="T20" fmla="*/ 0 w 1134"/>
                <a:gd name="T21" fmla="*/ 0 h 213"/>
                <a:gd name="T22" fmla="*/ 0 w 1134"/>
                <a:gd name="T23" fmla="*/ 0 h 213"/>
                <a:gd name="T24" fmla="*/ 0 w 1134"/>
                <a:gd name="T25" fmla="*/ 0 h 213"/>
                <a:gd name="T26" fmla="*/ 0 w 1134"/>
                <a:gd name="T27" fmla="*/ 0 h 213"/>
                <a:gd name="T28" fmla="*/ 0 w 1134"/>
                <a:gd name="T29" fmla="*/ 0 h 213"/>
                <a:gd name="T30" fmla="*/ 0 w 1134"/>
                <a:gd name="T31" fmla="*/ 0 h 213"/>
                <a:gd name="T32" fmla="*/ 0 w 1134"/>
                <a:gd name="T33" fmla="*/ 0 h 213"/>
                <a:gd name="T34" fmla="*/ 0 w 1134"/>
                <a:gd name="T35" fmla="*/ 0 h 213"/>
                <a:gd name="T36" fmla="*/ 0 w 1134"/>
                <a:gd name="T37" fmla="*/ 0 h 213"/>
                <a:gd name="T38" fmla="*/ 0 w 1134"/>
                <a:gd name="T39" fmla="*/ 0 h 213"/>
                <a:gd name="T40" fmla="*/ 0 w 1134"/>
                <a:gd name="T41" fmla="*/ 0 h 213"/>
                <a:gd name="T42" fmla="*/ 0 w 1134"/>
                <a:gd name="T43" fmla="*/ 0 h 213"/>
                <a:gd name="T44" fmla="*/ 0 w 1134"/>
                <a:gd name="T45" fmla="*/ 0 h 213"/>
                <a:gd name="T46" fmla="*/ 0 w 1134"/>
                <a:gd name="T47" fmla="*/ 0 h 213"/>
                <a:gd name="T48" fmla="*/ 0 w 1134"/>
                <a:gd name="T49" fmla="*/ 0 h 213"/>
                <a:gd name="T50" fmla="*/ 0 w 1134"/>
                <a:gd name="T51" fmla="*/ 0 h 213"/>
                <a:gd name="T52" fmla="*/ 0 w 1134"/>
                <a:gd name="T53" fmla="*/ 0 h 213"/>
                <a:gd name="T54" fmla="*/ 0 w 1134"/>
                <a:gd name="T55" fmla="*/ 0 h 213"/>
                <a:gd name="T56" fmla="*/ 0 w 1134"/>
                <a:gd name="T57" fmla="*/ 0 h 213"/>
                <a:gd name="T58" fmla="*/ 0 w 1134"/>
                <a:gd name="T59" fmla="*/ 0 h 213"/>
                <a:gd name="T60" fmla="*/ 0 w 1134"/>
                <a:gd name="T61" fmla="*/ 0 h 213"/>
                <a:gd name="T62" fmla="*/ 0 w 1134"/>
                <a:gd name="T63" fmla="*/ 0 h 213"/>
                <a:gd name="T64" fmla="*/ 0 w 1134"/>
                <a:gd name="T65" fmla="*/ 0 h 213"/>
                <a:gd name="T66" fmla="*/ 0 w 1134"/>
                <a:gd name="T67" fmla="*/ 0 h 213"/>
                <a:gd name="T68" fmla="*/ 0 w 1134"/>
                <a:gd name="T69" fmla="*/ 0 h 213"/>
                <a:gd name="T70" fmla="*/ 0 w 1134"/>
                <a:gd name="T71" fmla="*/ 0 h 213"/>
                <a:gd name="T72" fmla="*/ 0 w 1134"/>
                <a:gd name="T73" fmla="*/ 0 h 213"/>
                <a:gd name="T74" fmla="*/ 0 w 1134"/>
                <a:gd name="T75" fmla="*/ 0 h 213"/>
                <a:gd name="T76" fmla="*/ 0 w 1134"/>
                <a:gd name="T77" fmla="*/ 0 h 213"/>
                <a:gd name="T78" fmla="*/ 0 w 1134"/>
                <a:gd name="T79" fmla="*/ 0 h 213"/>
                <a:gd name="T80" fmla="*/ 0 w 1134"/>
                <a:gd name="T81" fmla="*/ 0 h 213"/>
                <a:gd name="T82" fmla="*/ 0 w 1134"/>
                <a:gd name="T83" fmla="*/ 0 h 213"/>
                <a:gd name="T84" fmla="*/ 0 w 1134"/>
                <a:gd name="T85" fmla="*/ 0 h 213"/>
                <a:gd name="T86" fmla="*/ 0 w 1134"/>
                <a:gd name="T87" fmla="*/ 0 h 213"/>
                <a:gd name="T88" fmla="*/ 0 w 1134"/>
                <a:gd name="T89" fmla="*/ 0 h 213"/>
                <a:gd name="T90" fmla="*/ 0 w 1134"/>
                <a:gd name="T91" fmla="*/ 0 h 213"/>
                <a:gd name="T92" fmla="*/ 0 w 1134"/>
                <a:gd name="T93" fmla="*/ 0 h 213"/>
                <a:gd name="T94" fmla="*/ 0 w 1134"/>
                <a:gd name="T95" fmla="*/ 0 h 21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13"/>
                <a:gd name="T146" fmla="*/ 1134 w 1134"/>
                <a:gd name="T147" fmla="*/ 213 h 21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13">
                  <a:moveTo>
                    <a:pt x="93" y="1"/>
                  </a:moveTo>
                  <a:lnTo>
                    <a:pt x="102" y="8"/>
                  </a:lnTo>
                  <a:lnTo>
                    <a:pt x="114" y="15"/>
                  </a:lnTo>
                  <a:lnTo>
                    <a:pt x="130" y="21"/>
                  </a:lnTo>
                  <a:lnTo>
                    <a:pt x="149" y="27"/>
                  </a:lnTo>
                  <a:lnTo>
                    <a:pt x="171" y="34"/>
                  </a:lnTo>
                  <a:lnTo>
                    <a:pt x="194" y="40"/>
                  </a:lnTo>
                  <a:lnTo>
                    <a:pt x="221" y="45"/>
                  </a:lnTo>
                  <a:lnTo>
                    <a:pt x="250" y="51"/>
                  </a:lnTo>
                  <a:lnTo>
                    <a:pt x="281" y="56"/>
                  </a:lnTo>
                  <a:lnTo>
                    <a:pt x="313" y="61"/>
                  </a:lnTo>
                  <a:lnTo>
                    <a:pt x="347" y="65"/>
                  </a:lnTo>
                  <a:lnTo>
                    <a:pt x="382" y="69"/>
                  </a:lnTo>
                  <a:lnTo>
                    <a:pt x="419" y="73"/>
                  </a:lnTo>
                  <a:lnTo>
                    <a:pt x="457" y="76"/>
                  </a:lnTo>
                  <a:lnTo>
                    <a:pt x="494" y="79"/>
                  </a:lnTo>
                  <a:lnTo>
                    <a:pt x="533" y="81"/>
                  </a:lnTo>
                  <a:lnTo>
                    <a:pt x="573" y="83"/>
                  </a:lnTo>
                  <a:lnTo>
                    <a:pt x="611" y="84"/>
                  </a:lnTo>
                  <a:lnTo>
                    <a:pt x="650" y="85"/>
                  </a:lnTo>
                  <a:lnTo>
                    <a:pt x="688" y="86"/>
                  </a:lnTo>
                  <a:lnTo>
                    <a:pt x="727" y="86"/>
                  </a:lnTo>
                  <a:lnTo>
                    <a:pt x="763" y="85"/>
                  </a:lnTo>
                  <a:lnTo>
                    <a:pt x="799" y="84"/>
                  </a:lnTo>
                  <a:lnTo>
                    <a:pt x="835" y="83"/>
                  </a:lnTo>
                  <a:lnTo>
                    <a:pt x="868" y="80"/>
                  </a:lnTo>
                  <a:lnTo>
                    <a:pt x="900" y="78"/>
                  </a:lnTo>
                  <a:lnTo>
                    <a:pt x="930" y="74"/>
                  </a:lnTo>
                  <a:lnTo>
                    <a:pt x="959" y="70"/>
                  </a:lnTo>
                  <a:lnTo>
                    <a:pt x="985" y="66"/>
                  </a:lnTo>
                  <a:lnTo>
                    <a:pt x="1009" y="61"/>
                  </a:lnTo>
                  <a:lnTo>
                    <a:pt x="1030" y="54"/>
                  </a:lnTo>
                  <a:lnTo>
                    <a:pt x="1048" y="47"/>
                  </a:lnTo>
                  <a:lnTo>
                    <a:pt x="1062" y="48"/>
                  </a:lnTo>
                  <a:lnTo>
                    <a:pt x="1074" y="50"/>
                  </a:lnTo>
                  <a:lnTo>
                    <a:pt x="1084" y="54"/>
                  </a:lnTo>
                  <a:lnTo>
                    <a:pt x="1093" y="60"/>
                  </a:lnTo>
                  <a:lnTo>
                    <a:pt x="1101" y="66"/>
                  </a:lnTo>
                  <a:lnTo>
                    <a:pt x="1110" y="72"/>
                  </a:lnTo>
                  <a:lnTo>
                    <a:pt x="1121" y="78"/>
                  </a:lnTo>
                  <a:lnTo>
                    <a:pt x="1134" y="84"/>
                  </a:lnTo>
                  <a:lnTo>
                    <a:pt x="1133" y="110"/>
                  </a:lnTo>
                  <a:lnTo>
                    <a:pt x="1126" y="134"/>
                  </a:lnTo>
                  <a:lnTo>
                    <a:pt x="1116" y="157"/>
                  </a:lnTo>
                  <a:lnTo>
                    <a:pt x="1102" y="177"/>
                  </a:lnTo>
                  <a:lnTo>
                    <a:pt x="1084" y="193"/>
                  </a:lnTo>
                  <a:lnTo>
                    <a:pt x="1060" y="204"/>
                  </a:lnTo>
                  <a:lnTo>
                    <a:pt x="1033" y="212"/>
                  </a:lnTo>
                  <a:lnTo>
                    <a:pt x="1000" y="213"/>
                  </a:lnTo>
                  <a:lnTo>
                    <a:pt x="975" y="212"/>
                  </a:lnTo>
                  <a:lnTo>
                    <a:pt x="951" y="211"/>
                  </a:lnTo>
                  <a:lnTo>
                    <a:pt x="929" y="210"/>
                  </a:lnTo>
                  <a:lnTo>
                    <a:pt x="909" y="209"/>
                  </a:lnTo>
                  <a:lnTo>
                    <a:pt x="890" y="208"/>
                  </a:lnTo>
                  <a:lnTo>
                    <a:pt x="872" y="207"/>
                  </a:lnTo>
                  <a:lnTo>
                    <a:pt x="855" y="205"/>
                  </a:lnTo>
                  <a:lnTo>
                    <a:pt x="839" y="204"/>
                  </a:lnTo>
                  <a:lnTo>
                    <a:pt x="824" y="203"/>
                  </a:lnTo>
                  <a:lnTo>
                    <a:pt x="808" y="203"/>
                  </a:lnTo>
                  <a:lnTo>
                    <a:pt x="794" y="202"/>
                  </a:lnTo>
                  <a:lnTo>
                    <a:pt x="779" y="201"/>
                  </a:lnTo>
                  <a:lnTo>
                    <a:pt x="764" y="201"/>
                  </a:lnTo>
                  <a:lnTo>
                    <a:pt x="748" y="200"/>
                  </a:lnTo>
                  <a:lnTo>
                    <a:pt x="732" y="199"/>
                  </a:lnTo>
                  <a:lnTo>
                    <a:pt x="715" y="198"/>
                  </a:lnTo>
                  <a:lnTo>
                    <a:pt x="697" y="198"/>
                  </a:lnTo>
                  <a:lnTo>
                    <a:pt x="676" y="197"/>
                  </a:lnTo>
                  <a:lnTo>
                    <a:pt x="655" y="196"/>
                  </a:lnTo>
                  <a:lnTo>
                    <a:pt x="633" y="195"/>
                  </a:lnTo>
                  <a:lnTo>
                    <a:pt x="607" y="193"/>
                  </a:lnTo>
                  <a:lnTo>
                    <a:pt x="580" y="192"/>
                  </a:lnTo>
                  <a:lnTo>
                    <a:pt x="550" y="191"/>
                  </a:lnTo>
                  <a:lnTo>
                    <a:pt x="519" y="189"/>
                  </a:lnTo>
                  <a:lnTo>
                    <a:pt x="483" y="188"/>
                  </a:lnTo>
                  <a:lnTo>
                    <a:pt x="445" y="186"/>
                  </a:lnTo>
                  <a:lnTo>
                    <a:pt x="405" y="184"/>
                  </a:lnTo>
                  <a:lnTo>
                    <a:pt x="360" y="182"/>
                  </a:lnTo>
                  <a:lnTo>
                    <a:pt x="311" y="180"/>
                  </a:lnTo>
                  <a:lnTo>
                    <a:pt x="260" y="177"/>
                  </a:lnTo>
                  <a:lnTo>
                    <a:pt x="204" y="174"/>
                  </a:lnTo>
                  <a:lnTo>
                    <a:pt x="144" y="171"/>
                  </a:lnTo>
                  <a:lnTo>
                    <a:pt x="111" y="166"/>
                  </a:lnTo>
                  <a:lnTo>
                    <a:pt x="83" y="157"/>
                  </a:lnTo>
                  <a:lnTo>
                    <a:pt x="59" y="142"/>
                  </a:lnTo>
                  <a:lnTo>
                    <a:pt x="39" y="124"/>
                  </a:lnTo>
                  <a:lnTo>
                    <a:pt x="23" y="103"/>
                  </a:lnTo>
                  <a:lnTo>
                    <a:pt x="12" y="80"/>
                  </a:lnTo>
                  <a:lnTo>
                    <a:pt x="3" y="55"/>
                  </a:lnTo>
                  <a:lnTo>
                    <a:pt x="0" y="31"/>
                  </a:lnTo>
                  <a:lnTo>
                    <a:pt x="7" y="24"/>
                  </a:lnTo>
                  <a:lnTo>
                    <a:pt x="14" y="17"/>
                  </a:lnTo>
                  <a:lnTo>
                    <a:pt x="21" y="12"/>
                  </a:lnTo>
                  <a:lnTo>
                    <a:pt x="29" y="6"/>
                  </a:lnTo>
                  <a:lnTo>
                    <a:pt x="39" y="3"/>
                  </a:lnTo>
                  <a:lnTo>
                    <a:pt x="52" y="0"/>
                  </a:lnTo>
                  <a:lnTo>
                    <a:pt x="70" y="0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A3A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04" name="Freeform 161"/>
            <p:cNvSpPr>
              <a:spLocks/>
            </p:cNvSpPr>
            <p:nvPr/>
          </p:nvSpPr>
          <p:spPr bwMode="auto">
            <a:xfrm>
              <a:off x="3687" y="2311"/>
              <a:ext cx="114" cy="17"/>
            </a:xfrm>
            <a:custGeom>
              <a:avLst/>
              <a:gdLst>
                <a:gd name="T0" fmla="*/ 0 w 1134"/>
                <a:gd name="T1" fmla="*/ 0 h 202"/>
                <a:gd name="T2" fmla="*/ 0 w 1134"/>
                <a:gd name="T3" fmla="*/ 0 h 202"/>
                <a:gd name="T4" fmla="*/ 0 w 1134"/>
                <a:gd name="T5" fmla="*/ 0 h 202"/>
                <a:gd name="T6" fmla="*/ 0 w 1134"/>
                <a:gd name="T7" fmla="*/ 0 h 202"/>
                <a:gd name="T8" fmla="*/ 0 w 1134"/>
                <a:gd name="T9" fmla="*/ 0 h 202"/>
                <a:gd name="T10" fmla="*/ 0 w 1134"/>
                <a:gd name="T11" fmla="*/ 0 h 202"/>
                <a:gd name="T12" fmla="*/ 0 w 1134"/>
                <a:gd name="T13" fmla="*/ 0 h 202"/>
                <a:gd name="T14" fmla="*/ 0 w 1134"/>
                <a:gd name="T15" fmla="*/ 0 h 202"/>
                <a:gd name="T16" fmla="*/ 0 w 1134"/>
                <a:gd name="T17" fmla="*/ 0 h 202"/>
                <a:gd name="T18" fmla="*/ 0 w 1134"/>
                <a:gd name="T19" fmla="*/ 0 h 202"/>
                <a:gd name="T20" fmla="*/ 0 w 1134"/>
                <a:gd name="T21" fmla="*/ 0 h 202"/>
                <a:gd name="T22" fmla="*/ 0 w 1134"/>
                <a:gd name="T23" fmla="*/ 0 h 202"/>
                <a:gd name="T24" fmla="*/ 0 w 1134"/>
                <a:gd name="T25" fmla="*/ 0 h 202"/>
                <a:gd name="T26" fmla="*/ 0 w 1134"/>
                <a:gd name="T27" fmla="*/ 0 h 202"/>
                <a:gd name="T28" fmla="*/ 0 w 1134"/>
                <a:gd name="T29" fmla="*/ 0 h 202"/>
                <a:gd name="T30" fmla="*/ 0 w 1134"/>
                <a:gd name="T31" fmla="*/ 0 h 202"/>
                <a:gd name="T32" fmla="*/ 0 w 1134"/>
                <a:gd name="T33" fmla="*/ 0 h 202"/>
                <a:gd name="T34" fmla="*/ 0 w 1134"/>
                <a:gd name="T35" fmla="*/ 0 h 202"/>
                <a:gd name="T36" fmla="*/ 0 w 1134"/>
                <a:gd name="T37" fmla="*/ 0 h 202"/>
                <a:gd name="T38" fmla="*/ 0 w 1134"/>
                <a:gd name="T39" fmla="*/ 0 h 202"/>
                <a:gd name="T40" fmla="*/ 0 w 1134"/>
                <a:gd name="T41" fmla="*/ 0 h 202"/>
                <a:gd name="T42" fmla="*/ 0 w 1134"/>
                <a:gd name="T43" fmla="*/ 0 h 202"/>
                <a:gd name="T44" fmla="*/ 0 w 1134"/>
                <a:gd name="T45" fmla="*/ 0 h 202"/>
                <a:gd name="T46" fmla="*/ 0 w 1134"/>
                <a:gd name="T47" fmla="*/ 0 h 202"/>
                <a:gd name="T48" fmla="*/ 0 w 1134"/>
                <a:gd name="T49" fmla="*/ 0 h 202"/>
                <a:gd name="T50" fmla="*/ 0 w 1134"/>
                <a:gd name="T51" fmla="*/ 0 h 202"/>
                <a:gd name="T52" fmla="*/ 0 w 1134"/>
                <a:gd name="T53" fmla="*/ 0 h 202"/>
                <a:gd name="T54" fmla="*/ 0 w 1134"/>
                <a:gd name="T55" fmla="*/ 0 h 202"/>
                <a:gd name="T56" fmla="*/ 0 w 1134"/>
                <a:gd name="T57" fmla="*/ 0 h 202"/>
                <a:gd name="T58" fmla="*/ 0 w 1134"/>
                <a:gd name="T59" fmla="*/ 0 h 202"/>
                <a:gd name="T60" fmla="*/ 0 w 1134"/>
                <a:gd name="T61" fmla="*/ 0 h 202"/>
                <a:gd name="T62" fmla="*/ 0 w 1134"/>
                <a:gd name="T63" fmla="*/ 0 h 202"/>
                <a:gd name="T64" fmla="*/ 0 w 1134"/>
                <a:gd name="T65" fmla="*/ 0 h 202"/>
                <a:gd name="T66" fmla="*/ 0 w 1134"/>
                <a:gd name="T67" fmla="*/ 0 h 202"/>
                <a:gd name="T68" fmla="*/ 0 w 1134"/>
                <a:gd name="T69" fmla="*/ 0 h 202"/>
                <a:gd name="T70" fmla="*/ 0 w 1134"/>
                <a:gd name="T71" fmla="*/ 0 h 202"/>
                <a:gd name="T72" fmla="*/ 0 w 1134"/>
                <a:gd name="T73" fmla="*/ 0 h 202"/>
                <a:gd name="T74" fmla="*/ 0 w 1134"/>
                <a:gd name="T75" fmla="*/ 0 h 202"/>
                <a:gd name="T76" fmla="*/ 0 w 1134"/>
                <a:gd name="T77" fmla="*/ 0 h 202"/>
                <a:gd name="T78" fmla="*/ 0 w 1134"/>
                <a:gd name="T79" fmla="*/ 0 h 202"/>
                <a:gd name="T80" fmla="*/ 0 w 1134"/>
                <a:gd name="T81" fmla="*/ 0 h 202"/>
                <a:gd name="T82" fmla="*/ 0 w 1134"/>
                <a:gd name="T83" fmla="*/ 0 h 202"/>
                <a:gd name="T84" fmla="*/ 0 w 1134"/>
                <a:gd name="T85" fmla="*/ 0 h 202"/>
                <a:gd name="T86" fmla="*/ 0 w 1134"/>
                <a:gd name="T87" fmla="*/ 0 h 202"/>
                <a:gd name="T88" fmla="*/ 0 w 1134"/>
                <a:gd name="T89" fmla="*/ 0 h 202"/>
                <a:gd name="T90" fmla="*/ 0 w 1134"/>
                <a:gd name="T91" fmla="*/ 0 h 202"/>
                <a:gd name="T92" fmla="*/ 0 w 1134"/>
                <a:gd name="T93" fmla="*/ 0 h 202"/>
                <a:gd name="T94" fmla="*/ 0 w 1134"/>
                <a:gd name="T95" fmla="*/ 0 h 2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02"/>
                <a:gd name="T146" fmla="*/ 1134 w 1134"/>
                <a:gd name="T147" fmla="*/ 202 h 2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02">
                  <a:moveTo>
                    <a:pt x="86" y="2"/>
                  </a:moveTo>
                  <a:lnTo>
                    <a:pt x="93" y="10"/>
                  </a:lnTo>
                  <a:lnTo>
                    <a:pt x="104" y="17"/>
                  </a:lnTo>
                  <a:lnTo>
                    <a:pt x="119" y="25"/>
                  </a:lnTo>
                  <a:lnTo>
                    <a:pt x="138" y="32"/>
                  </a:lnTo>
                  <a:lnTo>
                    <a:pt x="160" y="38"/>
                  </a:lnTo>
                  <a:lnTo>
                    <a:pt x="185" y="45"/>
                  </a:lnTo>
                  <a:lnTo>
                    <a:pt x="213" y="52"/>
                  </a:lnTo>
                  <a:lnTo>
                    <a:pt x="243" y="58"/>
                  </a:lnTo>
                  <a:lnTo>
                    <a:pt x="276" y="63"/>
                  </a:lnTo>
                  <a:lnTo>
                    <a:pt x="311" y="68"/>
                  </a:lnTo>
                  <a:lnTo>
                    <a:pt x="348" y="73"/>
                  </a:lnTo>
                  <a:lnTo>
                    <a:pt x="386" y="78"/>
                  </a:lnTo>
                  <a:lnTo>
                    <a:pt x="425" y="82"/>
                  </a:lnTo>
                  <a:lnTo>
                    <a:pt x="465" y="86"/>
                  </a:lnTo>
                  <a:lnTo>
                    <a:pt x="505" y="89"/>
                  </a:lnTo>
                  <a:lnTo>
                    <a:pt x="547" y="92"/>
                  </a:lnTo>
                  <a:lnTo>
                    <a:pt x="589" y="94"/>
                  </a:lnTo>
                  <a:lnTo>
                    <a:pt x="630" y="95"/>
                  </a:lnTo>
                  <a:lnTo>
                    <a:pt x="671" y="96"/>
                  </a:lnTo>
                  <a:lnTo>
                    <a:pt x="712" y="97"/>
                  </a:lnTo>
                  <a:lnTo>
                    <a:pt x="751" y="97"/>
                  </a:lnTo>
                  <a:lnTo>
                    <a:pt x="789" y="96"/>
                  </a:lnTo>
                  <a:lnTo>
                    <a:pt x="827" y="95"/>
                  </a:lnTo>
                  <a:lnTo>
                    <a:pt x="862" y="93"/>
                  </a:lnTo>
                  <a:lnTo>
                    <a:pt x="896" y="91"/>
                  </a:lnTo>
                  <a:lnTo>
                    <a:pt x="927" y="87"/>
                  </a:lnTo>
                  <a:lnTo>
                    <a:pt x="957" y="84"/>
                  </a:lnTo>
                  <a:lnTo>
                    <a:pt x="983" y="79"/>
                  </a:lnTo>
                  <a:lnTo>
                    <a:pt x="1007" y="73"/>
                  </a:lnTo>
                  <a:lnTo>
                    <a:pt x="1027" y="67"/>
                  </a:lnTo>
                  <a:lnTo>
                    <a:pt x="1043" y="60"/>
                  </a:lnTo>
                  <a:lnTo>
                    <a:pt x="1056" y="52"/>
                  </a:lnTo>
                  <a:lnTo>
                    <a:pt x="1068" y="52"/>
                  </a:lnTo>
                  <a:lnTo>
                    <a:pt x="1077" y="52"/>
                  </a:lnTo>
                  <a:lnTo>
                    <a:pt x="1085" y="54"/>
                  </a:lnTo>
                  <a:lnTo>
                    <a:pt x="1092" y="57"/>
                  </a:lnTo>
                  <a:lnTo>
                    <a:pt x="1100" y="60"/>
                  </a:lnTo>
                  <a:lnTo>
                    <a:pt x="1108" y="64"/>
                  </a:lnTo>
                  <a:lnTo>
                    <a:pt x="1119" y="69"/>
                  </a:lnTo>
                  <a:lnTo>
                    <a:pt x="1134" y="73"/>
                  </a:lnTo>
                  <a:lnTo>
                    <a:pt x="1133" y="99"/>
                  </a:lnTo>
                  <a:lnTo>
                    <a:pt x="1126" y="123"/>
                  </a:lnTo>
                  <a:lnTo>
                    <a:pt x="1116" y="146"/>
                  </a:lnTo>
                  <a:lnTo>
                    <a:pt x="1102" y="166"/>
                  </a:lnTo>
                  <a:lnTo>
                    <a:pt x="1084" y="182"/>
                  </a:lnTo>
                  <a:lnTo>
                    <a:pt x="1060" y="193"/>
                  </a:lnTo>
                  <a:lnTo>
                    <a:pt x="1033" y="201"/>
                  </a:lnTo>
                  <a:lnTo>
                    <a:pt x="1000" y="202"/>
                  </a:lnTo>
                  <a:lnTo>
                    <a:pt x="975" y="201"/>
                  </a:lnTo>
                  <a:lnTo>
                    <a:pt x="951" y="200"/>
                  </a:lnTo>
                  <a:lnTo>
                    <a:pt x="929" y="199"/>
                  </a:lnTo>
                  <a:lnTo>
                    <a:pt x="909" y="198"/>
                  </a:lnTo>
                  <a:lnTo>
                    <a:pt x="890" y="197"/>
                  </a:lnTo>
                  <a:lnTo>
                    <a:pt x="872" y="196"/>
                  </a:lnTo>
                  <a:lnTo>
                    <a:pt x="855" y="194"/>
                  </a:lnTo>
                  <a:lnTo>
                    <a:pt x="839" y="193"/>
                  </a:lnTo>
                  <a:lnTo>
                    <a:pt x="824" y="192"/>
                  </a:lnTo>
                  <a:lnTo>
                    <a:pt x="808" y="192"/>
                  </a:lnTo>
                  <a:lnTo>
                    <a:pt x="794" y="191"/>
                  </a:lnTo>
                  <a:lnTo>
                    <a:pt x="779" y="190"/>
                  </a:lnTo>
                  <a:lnTo>
                    <a:pt x="764" y="190"/>
                  </a:lnTo>
                  <a:lnTo>
                    <a:pt x="748" y="189"/>
                  </a:lnTo>
                  <a:lnTo>
                    <a:pt x="732" y="188"/>
                  </a:lnTo>
                  <a:lnTo>
                    <a:pt x="715" y="187"/>
                  </a:lnTo>
                  <a:lnTo>
                    <a:pt x="697" y="187"/>
                  </a:lnTo>
                  <a:lnTo>
                    <a:pt x="676" y="186"/>
                  </a:lnTo>
                  <a:lnTo>
                    <a:pt x="655" y="185"/>
                  </a:lnTo>
                  <a:lnTo>
                    <a:pt x="633" y="184"/>
                  </a:lnTo>
                  <a:lnTo>
                    <a:pt x="607" y="182"/>
                  </a:lnTo>
                  <a:lnTo>
                    <a:pt x="580" y="181"/>
                  </a:lnTo>
                  <a:lnTo>
                    <a:pt x="550" y="180"/>
                  </a:lnTo>
                  <a:lnTo>
                    <a:pt x="519" y="178"/>
                  </a:lnTo>
                  <a:lnTo>
                    <a:pt x="483" y="177"/>
                  </a:lnTo>
                  <a:lnTo>
                    <a:pt x="445" y="175"/>
                  </a:lnTo>
                  <a:lnTo>
                    <a:pt x="405" y="173"/>
                  </a:lnTo>
                  <a:lnTo>
                    <a:pt x="360" y="171"/>
                  </a:lnTo>
                  <a:lnTo>
                    <a:pt x="311" y="169"/>
                  </a:lnTo>
                  <a:lnTo>
                    <a:pt x="260" y="166"/>
                  </a:lnTo>
                  <a:lnTo>
                    <a:pt x="204" y="163"/>
                  </a:lnTo>
                  <a:lnTo>
                    <a:pt x="144" y="160"/>
                  </a:lnTo>
                  <a:lnTo>
                    <a:pt x="111" y="155"/>
                  </a:lnTo>
                  <a:lnTo>
                    <a:pt x="83" y="146"/>
                  </a:lnTo>
                  <a:lnTo>
                    <a:pt x="59" y="131"/>
                  </a:lnTo>
                  <a:lnTo>
                    <a:pt x="39" y="113"/>
                  </a:lnTo>
                  <a:lnTo>
                    <a:pt x="23" y="92"/>
                  </a:lnTo>
                  <a:lnTo>
                    <a:pt x="12" y="69"/>
                  </a:lnTo>
                  <a:lnTo>
                    <a:pt x="3" y="44"/>
                  </a:lnTo>
                  <a:lnTo>
                    <a:pt x="0" y="20"/>
                  </a:lnTo>
                  <a:lnTo>
                    <a:pt x="7" y="15"/>
                  </a:lnTo>
                  <a:lnTo>
                    <a:pt x="15" y="10"/>
                  </a:lnTo>
                  <a:lnTo>
                    <a:pt x="21" y="7"/>
                  </a:lnTo>
                  <a:lnTo>
                    <a:pt x="29" y="3"/>
                  </a:lnTo>
                  <a:lnTo>
                    <a:pt x="38" y="1"/>
                  </a:lnTo>
                  <a:lnTo>
                    <a:pt x="50" y="0"/>
                  </a:lnTo>
                  <a:lnTo>
                    <a:pt x="65" y="0"/>
                  </a:lnTo>
                  <a:lnTo>
                    <a:pt x="86" y="2"/>
                  </a:lnTo>
                  <a:close/>
                </a:path>
              </a:pathLst>
            </a:custGeom>
            <a:solidFill>
              <a:srgbClr val="B0B8B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05" name="Freeform 162"/>
            <p:cNvSpPr>
              <a:spLocks/>
            </p:cNvSpPr>
            <p:nvPr/>
          </p:nvSpPr>
          <p:spPr bwMode="auto">
            <a:xfrm>
              <a:off x="3687" y="2312"/>
              <a:ext cx="114" cy="16"/>
            </a:xfrm>
            <a:custGeom>
              <a:avLst/>
              <a:gdLst>
                <a:gd name="T0" fmla="*/ 0 w 1134"/>
                <a:gd name="T1" fmla="*/ 0 h 191"/>
                <a:gd name="T2" fmla="*/ 0 w 1134"/>
                <a:gd name="T3" fmla="*/ 0 h 191"/>
                <a:gd name="T4" fmla="*/ 0 w 1134"/>
                <a:gd name="T5" fmla="*/ 0 h 191"/>
                <a:gd name="T6" fmla="*/ 0 w 1134"/>
                <a:gd name="T7" fmla="*/ 0 h 191"/>
                <a:gd name="T8" fmla="*/ 0 w 1134"/>
                <a:gd name="T9" fmla="*/ 0 h 191"/>
                <a:gd name="T10" fmla="*/ 0 w 1134"/>
                <a:gd name="T11" fmla="*/ 0 h 191"/>
                <a:gd name="T12" fmla="*/ 0 w 1134"/>
                <a:gd name="T13" fmla="*/ 0 h 191"/>
                <a:gd name="T14" fmla="*/ 0 w 1134"/>
                <a:gd name="T15" fmla="*/ 0 h 191"/>
                <a:gd name="T16" fmla="*/ 0 w 1134"/>
                <a:gd name="T17" fmla="*/ 0 h 191"/>
                <a:gd name="T18" fmla="*/ 0 w 1134"/>
                <a:gd name="T19" fmla="*/ 0 h 191"/>
                <a:gd name="T20" fmla="*/ 0 w 1134"/>
                <a:gd name="T21" fmla="*/ 0 h 191"/>
                <a:gd name="T22" fmla="*/ 0 w 1134"/>
                <a:gd name="T23" fmla="*/ 0 h 191"/>
                <a:gd name="T24" fmla="*/ 0 w 1134"/>
                <a:gd name="T25" fmla="*/ 0 h 191"/>
                <a:gd name="T26" fmla="*/ 0 w 1134"/>
                <a:gd name="T27" fmla="*/ 0 h 191"/>
                <a:gd name="T28" fmla="*/ 0 w 1134"/>
                <a:gd name="T29" fmla="*/ 0 h 191"/>
                <a:gd name="T30" fmla="*/ 0 w 1134"/>
                <a:gd name="T31" fmla="*/ 0 h 191"/>
                <a:gd name="T32" fmla="*/ 0 w 1134"/>
                <a:gd name="T33" fmla="*/ 0 h 191"/>
                <a:gd name="T34" fmla="*/ 0 w 1134"/>
                <a:gd name="T35" fmla="*/ 0 h 191"/>
                <a:gd name="T36" fmla="*/ 0 w 1134"/>
                <a:gd name="T37" fmla="*/ 0 h 191"/>
                <a:gd name="T38" fmla="*/ 0 w 1134"/>
                <a:gd name="T39" fmla="*/ 0 h 191"/>
                <a:gd name="T40" fmla="*/ 0 w 1134"/>
                <a:gd name="T41" fmla="*/ 0 h 191"/>
                <a:gd name="T42" fmla="*/ 0 w 1134"/>
                <a:gd name="T43" fmla="*/ 0 h 191"/>
                <a:gd name="T44" fmla="*/ 0 w 1134"/>
                <a:gd name="T45" fmla="*/ 0 h 191"/>
                <a:gd name="T46" fmla="*/ 0 w 1134"/>
                <a:gd name="T47" fmla="*/ 0 h 191"/>
                <a:gd name="T48" fmla="*/ 0 w 1134"/>
                <a:gd name="T49" fmla="*/ 0 h 191"/>
                <a:gd name="T50" fmla="*/ 0 w 1134"/>
                <a:gd name="T51" fmla="*/ 0 h 191"/>
                <a:gd name="T52" fmla="*/ 0 w 1134"/>
                <a:gd name="T53" fmla="*/ 0 h 191"/>
                <a:gd name="T54" fmla="*/ 0 w 1134"/>
                <a:gd name="T55" fmla="*/ 0 h 191"/>
                <a:gd name="T56" fmla="*/ 0 w 1134"/>
                <a:gd name="T57" fmla="*/ 0 h 191"/>
                <a:gd name="T58" fmla="*/ 0 w 1134"/>
                <a:gd name="T59" fmla="*/ 0 h 191"/>
                <a:gd name="T60" fmla="*/ 0 w 1134"/>
                <a:gd name="T61" fmla="*/ 0 h 191"/>
                <a:gd name="T62" fmla="*/ 0 w 1134"/>
                <a:gd name="T63" fmla="*/ 0 h 191"/>
                <a:gd name="T64" fmla="*/ 0 w 1134"/>
                <a:gd name="T65" fmla="*/ 0 h 191"/>
                <a:gd name="T66" fmla="*/ 0 w 1134"/>
                <a:gd name="T67" fmla="*/ 0 h 191"/>
                <a:gd name="T68" fmla="*/ 0 w 1134"/>
                <a:gd name="T69" fmla="*/ 0 h 191"/>
                <a:gd name="T70" fmla="*/ 0 w 1134"/>
                <a:gd name="T71" fmla="*/ 0 h 191"/>
                <a:gd name="T72" fmla="*/ 0 w 1134"/>
                <a:gd name="T73" fmla="*/ 0 h 191"/>
                <a:gd name="T74" fmla="*/ 0 w 1134"/>
                <a:gd name="T75" fmla="*/ 0 h 191"/>
                <a:gd name="T76" fmla="*/ 0 w 1134"/>
                <a:gd name="T77" fmla="*/ 0 h 191"/>
                <a:gd name="T78" fmla="*/ 0 w 1134"/>
                <a:gd name="T79" fmla="*/ 0 h 191"/>
                <a:gd name="T80" fmla="*/ 0 w 1134"/>
                <a:gd name="T81" fmla="*/ 0 h 191"/>
                <a:gd name="T82" fmla="*/ 0 w 1134"/>
                <a:gd name="T83" fmla="*/ 0 h 191"/>
                <a:gd name="T84" fmla="*/ 0 w 1134"/>
                <a:gd name="T85" fmla="*/ 0 h 191"/>
                <a:gd name="T86" fmla="*/ 0 w 1134"/>
                <a:gd name="T87" fmla="*/ 0 h 191"/>
                <a:gd name="T88" fmla="*/ 0 w 1134"/>
                <a:gd name="T89" fmla="*/ 0 h 191"/>
                <a:gd name="T90" fmla="*/ 0 w 1134"/>
                <a:gd name="T91" fmla="*/ 0 h 191"/>
                <a:gd name="T92" fmla="*/ 0 w 1134"/>
                <a:gd name="T93" fmla="*/ 0 h 191"/>
                <a:gd name="T94" fmla="*/ 0 w 1134"/>
                <a:gd name="T95" fmla="*/ 0 h 19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191"/>
                <a:gd name="T146" fmla="*/ 1134 w 1134"/>
                <a:gd name="T147" fmla="*/ 191 h 19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191">
                  <a:moveTo>
                    <a:pt x="81" y="3"/>
                  </a:moveTo>
                  <a:lnTo>
                    <a:pt x="86" y="12"/>
                  </a:lnTo>
                  <a:lnTo>
                    <a:pt x="96" y="20"/>
                  </a:lnTo>
                  <a:lnTo>
                    <a:pt x="110" y="28"/>
                  </a:lnTo>
                  <a:lnTo>
                    <a:pt x="128" y="35"/>
                  </a:lnTo>
                  <a:lnTo>
                    <a:pt x="151" y="44"/>
                  </a:lnTo>
                  <a:lnTo>
                    <a:pt x="176" y="51"/>
                  </a:lnTo>
                  <a:lnTo>
                    <a:pt x="206" y="57"/>
                  </a:lnTo>
                  <a:lnTo>
                    <a:pt x="237" y="64"/>
                  </a:lnTo>
                  <a:lnTo>
                    <a:pt x="273" y="71"/>
                  </a:lnTo>
                  <a:lnTo>
                    <a:pt x="309" y="76"/>
                  </a:lnTo>
                  <a:lnTo>
                    <a:pt x="348" y="81"/>
                  </a:lnTo>
                  <a:lnTo>
                    <a:pt x="389" y="86"/>
                  </a:lnTo>
                  <a:lnTo>
                    <a:pt x="430" y="91"/>
                  </a:lnTo>
                  <a:lnTo>
                    <a:pt x="473" y="94"/>
                  </a:lnTo>
                  <a:lnTo>
                    <a:pt x="517" y="99"/>
                  </a:lnTo>
                  <a:lnTo>
                    <a:pt x="560" y="101"/>
                  </a:lnTo>
                  <a:lnTo>
                    <a:pt x="605" y="104"/>
                  </a:lnTo>
                  <a:lnTo>
                    <a:pt x="649" y="105"/>
                  </a:lnTo>
                  <a:lnTo>
                    <a:pt x="692" y="107"/>
                  </a:lnTo>
                  <a:lnTo>
                    <a:pt x="734" y="107"/>
                  </a:lnTo>
                  <a:lnTo>
                    <a:pt x="775" y="107"/>
                  </a:lnTo>
                  <a:lnTo>
                    <a:pt x="814" y="106"/>
                  </a:lnTo>
                  <a:lnTo>
                    <a:pt x="853" y="104"/>
                  </a:lnTo>
                  <a:lnTo>
                    <a:pt x="889" y="102"/>
                  </a:lnTo>
                  <a:lnTo>
                    <a:pt x="922" y="99"/>
                  </a:lnTo>
                  <a:lnTo>
                    <a:pt x="953" y="94"/>
                  </a:lnTo>
                  <a:lnTo>
                    <a:pt x="981" y="90"/>
                  </a:lnTo>
                  <a:lnTo>
                    <a:pt x="1006" y="84"/>
                  </a:lnTo>
                  <a:lnTo>
                    <a:pt x="1026" y="78"/>
                  </a:lnTo>
                  <a:lnTo>
                    <a:pt x="1043" y="71"/>
                  </a:lnTo>
                  <a:lnTo>
                    <a:pt x="1055" y="62"/>
                  </a:lnTo>
                  <a:lnTo>
                    <a:pt x="1063" y="53"/>
                  </a:lnTo>
                  <a:lnTo>
                    <a:pt x="1073" y="52"/>
                  </a:lnTo>
                  <a:lnTo>
                    <a:pt x="1080" y="52"/>
                  </a:lnTo>
                  <a:lnTo>
                    <a:pt x="1086" y="53"/>
                  </a:lnTo>
                  <a:lnTo>
                    <a:pt x="1092" y="54"/>
                  </a:lnTo>
                  <a:lnTo>
                    <a:pt x="1099" y="56"/>
                  </a:lnTo>
                  <a:lnTo>
                    <a:pt x="1107" y="58"/>
                  </a:lnTo>
                  <a:lnTo>
                    <a:pt x="1118" y="60"/>
                  </a:lnTo>
                  <a:lnTo>
                    <a:pt x="1134" y="62"/>
                  </a:lnTo>
                  <a:lnTo>
                    <a:pt x="1133" y="88"/>
                  </a:lnTo>
                  <a:lnTo>
                    <a:pt x="1126" y="112"/>
                  </a:lnTo>
                  <a:lnTo>
                    <a:pt x="1116" y="135"/>
                  </a:lnTo>
                  <a:lnTo>
                    <a:pt x="1102" y="155"/>
                  </a:lnTo>
                  <a:lnTo>
                    <a:pt x="1084" y="171"/>
                  </a:lnTo>
                  <a:lnTo>
                    <a:pt x="1060" y="182"/>
                  </a:lnTo>
                  <a:lnTo>
                    <a:pt x="1033" y="190"/>
                  </a:lnTo>
                  <a:lnTo>
                    <a:pt x="1000" y="191"/>
                  </a:lnTo>
                  <a:lnTo>
                    <a:pt x="975" y="190"/>
                  </a:lnTo>
                  <a:lnTo>
                    <a:pt x="951" y="189"/>
                  </a:lnTo>
                  <a:lnTo>
                    <a:pt x="929" y="188"/>
                  </a:lnTo>
                  <a:lnTo>
                    <a:pt x="909" y="187"/>
                  </a:lnTo>
                  <a:lnTo>
                    <a:pt x="890" y="186"/>
                  </a:lnTo>
                  <a:lnTo>
                    <a:pt x="872" y="185"/>
                  </a:lnTo>
                  <a:lnTo>
                    <a:pt x="855" y="183"/>
                  </a:lnTo>
                  <a:lnTo>
                    <a:pt x="839" y="182"/>
                  </a:lnTo>
                  <a:lnTo>
                    <a:pt x="824" y="181"/>
                  </a:lnTo>
                  <a:lnTo>
                    <a:pt x="808" y="181"/>
                  </a:lnTo>
                  <a:lnTo>
                    <a:pt x="794" y="180"/>
                  </a:lnTo>
                  <a:lnTo>
                    <a:pt x="779" y="179"/>
                  </a:lnTo>
                  <a:lnTo>
                    <a:pt x="764" y="179"/>
                  </a:lnTo>
                  <a:lnTo>
                    <a:pt x="748" y="178"/>
                  </a:lnTo>
                  <a:lnTo>
                    <a:pt x="732" y="177"/>
                  </a:lnTo>
                  <a:lnTo>
                    <a:pt x="715" y="176"/>
                  </a:lnTo>
                  <a:lnTo>
                    <a:pt x="697" y="176"/>
                  </a:lnTo>
                  <a:lnTo>
                    <a:pt x="676" y="175"/>
                  </a:lnTo>
                  <a:lnTo>
                    <a:pt x="655" y="174"/>
                  </a:lnTo>
                  <a:lnTo>
                    <a:pt x="633" y="173"/>
                  </a:lnTo>
                  <a:lnTo>
                    <a:pt x="607" y="171"/>
                  </a:lnTo>
                  <a:lnTo>
                    <a:pt x="580" y="170"/>
                  </a:lnTo>
                  <a:lnTo>
                    <a:pt x="550" y="169"/>
                  </a:lnTo>
                  <a:lnTo>
                    <a:pt x="519" y="167"/>
                  </a:lnTo>
                  <a:lnTo>
                    <a:pt x="483" y="166"/>
                  </a:lnTo>
                  <a:lnTo>
                    <a:pt x="445" y="164"/>
                  </a:lnTo>
                  <a:lnTo>
                    <a:pt x="405" y="162"/>
                  </a:lnTo>
                  <a:lnTo>
                    <a:pt x="360" y="160"/>
                  </a:lnTo>
                  <a:lnTo>
                    <a:pt x="311" y="158"/>
                  </a:lnTo>
                  <a:lnTo>
                    <a:pt x="260" y="155"/>
                  </a:lnTo>
                  <a:lnTo>
                    <a:pt x="204" y="152"/>
                  </a:lnTo>
                  <a:lnTo>
                    <a:pt x="144" y="149"/>
                  </a:lnTo>
                  <a:lnTo>
                    <a:pt x="111" y="144"/>
                  </a:lnTo>
                  <a:lnTo>
                    <a:pt x="83" y="135"/>
                  </a:lnTo>
                  <a:lnTo>
                    <a:pt x="59" y="120"/>
                  </a:lnTo>
                  <a:lnTo>
                    <a:pt x="39" y="102"/>
                  </a:lnTo>
                  <a:lnTo>
                    <a:pt x="23" y="81"/>
                  </a:lnTo>
                  <a:lnTo>
                    <a:pt x="12" y="58"/>
                  </a:lnTo>
                  <a:lnTo>
                    <a:pt x="3" y="33"/>
                  </a:lnTo>
                  <a:lnTo>
                    <a:pt x="0" y="9"/>
                  </a:lnTo>
                  <a:lnTo>
                    <a:pt x="8" y="6"/>
                  </a:lnTo>
                  <a:lnTo>
                    <a:pt x="15" y="4"/>
                  </a:lnTo>
                  <a:lnTo>
                    <a:pt x="21" y="2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61" y="1"/>
                  </a:lnTo>
                  <a:lnTo>
                    <a:pt x="81" y="3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06" name="Freeform 163"/>
            <p:cNvSpPr>
              <a:spLocks/>
            </p:cNvSpPr>
            <p:nvPr/>
          </p:nvSpPr>
          <p:spPr bwMode="auto">
            <a:xfrm>
              <a:off x="3687" y="2313"/>
              <a:ext cx="114" cy="15"/>
            </a:xfrm>
            <a:custGeom>
              <a:avLst/>
              <a:gdLst>
                <a:gd name="T0" fmla="*/ 0 w 1134"/>
                <a:gd name="T1" fmla="*/ 0 h 182"/>
                <a:gd name="T2" fmla="*/ 0 w 1134"/>
                <a:gd name="T3" fmla="*/ 0 h 182"/>
                <a:gd name="T4" fmla="*/ 0 w 1134"/>
                <a:gd name="T5" fmla="*/ 0 h 182"/>
                <a:gd name="T6" fmla="*/ 0 w 1134"/>
                <a:gd name="T7" fmla="*/ 0 h 182"/>
                <a:gd name="T8" fmla="*/ 0 w 1134"/>
                <a:gd name="T9" fmla="*/ 0 h 182"/>
                <a:gd name="T10" fmla="*/ 0 w 1134"/>
                <a:gd name="T11" fmla="*/ 0 h 182"/>
                <a:gd name="T12" fmla="*/ 0 w 1134"/>
                <a:gd name="T13" fmla="*/ 0 h 182"/>
                <a:gd name="T14" fmla="*/ 0 w 1134"/>
                <a:gd name="T15" fmla="*/ 0 h 182"/>
                <a:gd name="T16" fmla="*/ 0 w 1134"/>
                <a:gd name="T17" fmla="*/ 0 h 182"/>
                <a:gd name="T18" fmla="*/ 0 w 1134"/>
                <a:gd name="T19" fmla="*/ 0 h 182"/>
                <a:gd name="T20" fmla="*/ 0 w 1134"/>
                <a:gd name="T21" fmla="*/ 0 h 182"/>
                <a:gd name="T22" fmla="*/ 0 w 1134"/>
                <a:gd name="T23" fmla="*/ 0 h 182"/>
                <a:gd name="T24" fmla="*/ 0 w 1134"/>
                <a:gd name="T25" fmla="*/ 0 h 182"/>
                <a:gd name="T26" fmla="*/ 0 w 1134"/>
                <a:gd name="T27" fmla="*/ 0 h 182"/>
                <a:gd name="T28" fmla="*/ 0 w 1134"/>
                <a:gd name="T29" fmla="*/ 0 h 182"/>
                <a:gd name="T30" fmla="*/ 0 w 1134"/>
                <a:gd name="T31" fmla="*/ 0 h 182"/>
                <a:gd name="T32" fmla="*/ 0 w 1134"/>
                <a:gd name="T33" fmla="*/ 0 h 182"/>
                <a:gd name="T34" fmla="*/ 0 w 1134"/>
                <a:gd name="T35" fmla="*/ 0 h 182"/>
                <a:gd name="T36" fmla="*/ 0 w 1134"/>
                <a:gd name="T37" fmla="*/ 0 h 182"/>
                <a:gd name="T38" fmla="*/ 0 w 1134"/>
                <a:gd name="T39" fmla="*/ 0 h 182"/>
                <a:gd name="T40" fmla="*/ 0 w 1134"/>
                <a:gd name="T41" fmla="*/ 0 h 182"/>
                <a:gd name="T42" fmla="*/ 0 w 1134"/>
                <a:gd name="T43" fmla="*/ 0 h 182"/>
                <a:gd name="T44" fmla="*/ 0 w 1134"/>
                <a:gd name="T45" fmla="*/ 0 h 182"/>
                <a:gd name="T46" fmla="*/ 0 w 1134"/>
                <a:gd name="T47" fmla="*/ 0 h 182"/>
                <a:gd name="T48" fmla="*/ 0 w 1134"/>
                <a:gd name="T49" fmla="*/ 0 h 182"/>
                <a:gd name="T50" fmla="*/ 0 w 1134"/>
                <a:gd name="T51" fmla="*/ 0 h 182"/>
                <a:gd name="T52" fmla="*/ 0 w 1134"/>
                <a:gd name="T53" fmla="*/ 0 h 182"/>
                <a:gd name="T54" fmla="*/ 0 w 1134"/>
                <a:gd name="T55" fmla="*/ 0 h 182"/>
                <a:gd name="T56" fmla="*/ 0 w 1134"/>
                <a:gd name="T57" fmla="*/ 0 h 182"/>
                <a:gd name="T58" fmla="*/ 0 w 1134"/>
                <a:gd name="T59" fmla="*/ 0 h 182"/>
                <a:gd name="T60" fmla="*/ 0 w 1134"/>
                <a:gd name="T61" fmla="*/ 0 h 182"/>
                <a:gd name="T62" fmla="*/ 0 w 1134"/>
                <a:gd name="T63" fmla="*/ 0 h 182"/>
                <a:gd name="T64" fmla="*/ 0 w 1134"/>
                <a:gd name="T65" fmla="*/ 0 h 182"/>
                <a:gd name="T66" fmla="*/ 0 w 1134"/>
                <a:gd name="T67" fmla="*/ 0 h 182"/>
                <a:gd name="T68" fmla="*/ 0 w 1134"/>
                <a:gd name="T69" fmla="*/ 0 h 182"/>
                <a:gd name="T70" fmla="*/ 0 w 1134"/>
                <a:gd name="T71" fmla="*/ 0 h 182"/>
                <a:gd name="T72" fmla="*/ 0 w 1134"/>
                <a:gd name="T73" fmla="*/ 0 h 182"/>
                <a:gd name="T74" fmla="*/ 0 w 1134"/>
                <a:gd name="T75" fmla="*/ 0 h 182"/>
                <a:gd name="T76" fmla="*/ 0 w 1134"/>
                <a:gd name="T77" fmla="*/ 0 h 182"/>
                <a:gd name="T78" fmla="*/ 0 w 1134"/>
                <a:gd name="T79" fmla="*/ 0 h 182"/>
                <a:gd name="T80" fmla="*/ 0 w 1134"/>
                <a:gd name="T81" fmla="*/ 0 h 182"/>
                <a:gd name="T82" fmla="*/ 0 w 1134"/>
                <a:gd name="T83" fmla="*/ 0 h 182"/>
                <a:gd name="T84" fmla="*/ 0 w 1134"/>
                <a:gd name="T85" fmla="*/ 0 h 182"/>
                <a:gd name="T86" fmla="*/ 0 w 1134"/>
                <a:gd name="T87" fmla="*/ 0 h 182"/>
                <a:gd name="T88" fmla="*/ 0 w 1134"/>
                <a:gd name="T89" fmla="*/ 0 h 182"/>
                <a:gd name="T90" fmla="*/ 0 w 1134"/>
                <a:gd name="T91" fmla="*/ 0 h 182"/>
                <a:gd name="T92" fmla="*/ 0 w 1134"/>
                <a:gd name="T93" fmla="*/ 0 h 182"/>
                <a:gd name="T94" fmla="*/ 0 w 1134"/>
                <a:gd name="T95" fmla="*/ 0 h 182"/>
                <a:gd name="T96" fmla="*/ 0 w 1134"/>
                <a:gd name="T97" fmla="*/ 0 h 182"/>
                <a:gd name="T98" fmla="*/ 0 w 1134"/>
                <a:gd name="T99" fmla="*/ 0 h 182"/>
                <a:gd name="T100" fmla="*/ 0 w 1134"/>
                <a:gd name="T101" fmla="*/ 0 h 182"/>
                <a:gd name="T102" fmla="*/ 0 w 1134"/>
                <a:gd name="T103" fmla="*/ 0 h 1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34"/>
                <a:gd name="T157" fmla="*/ 0 h 182"/>
                <a:gd name="T158" fmla="*/ 1134 w 1134"/>
                <a:gd name="T159" fmla="*/ 182 h 18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34" h="182">
                  <a:moveTo>
                    <a:pt x="77" y="7"/>
                  </a:moveTo>
                  <a:lnTo>
                    <a:pt x="80" y="16"/>
                  </a:lnTo>
                  <a:lnTo>
                    <a:pt x="88" y="24"/>
                  </a:lnTo>
                  <a:lnTo>
                    <a:pt x="101" y="34"/>
                  </a:lnTo>
                  <a:lnTo>
                    <a:pt x="119" y="42"/>
                  </a:lnTo>
                  <a:lnTo>
                    <a:pt x="142" y="50"/>
                  </a:lnTo>
                  <a:lnTo>
                    <a:pt x="169" y="58"/>
                  </a:lnTo>
                  <a:lnTo>
                    <a:pt x="199" y="66"/>
                  </a:lnTo>
                  <a:lnTo>
                    <a:pt x="232" y="73"/>
                  </a:lnTo>
                  <a:lnTo>
                    <a:pt x="269" y="79"/>
                  </a:lnTo>
                  <a:lnTo>
                    <a:pt x="307" y="85"/>
                  </a:lnTo>
                  <a:lnTo>
                    <a:pt x="349" y="92"/>
                  </a:lnTo>
                  <a:lnTo>
                    <a:pt x="392" y="97"/>
                  </a:lnTo>
                  <a:lnTo>
                    <a:pt x="436" y="102"/>
                  </a:lnTo>
                  <a:lnTo>
                    <a:pt x="482" y="106"/>
                  </a:lnTo>
                  <a:lnTo>
                    <a:pt x="528" y="109"/>
                  </a:lnTo>
                  <a:lnTo>
                    <a:pt x="575" y="112"/>
                  </a:lnTo>
                  <a:lnTo>
                    <a:pt x="621" y="115"/>
                  </a:lnTo>
                  <a:lnTo>
                    <a:pt x="668" y="118"/>
                  </a:lnTo>
                  <a:lnTo>
                    <a:pt x="713" y="119"/>
                  </a:lnTo>
                  <a:lnTo>
                    <a:pt x="758" y="119"/>
                  </a:lnTo>
                  <a:lnTo>
                    <a:pt x="799" y="119"/>
                  </a:lnTo>
                  <a:lnTo>
                    <a:pt x="841" y="118"/>
                  </a:lnTo>
                  <a:lnTo>
                    <a:pt x="879" y="115"/>
                  </a:lnTo>
                  <a:lnTo>
                    <a:pt x="916" y="112"/>
                  </a:lnTo>
                  <a:lnTo>
                    <a:pt x="950" y="108"/>
                  </a:lnTo>
                  <a:lnTo>
                    <a:pt x="979" y="104"/>
                  </a:lnTo>
                  <a:lnTo>
                    <a:pt x="1006" y="99"/>
                  </a:lnTo>
                  <a:lnTo>
                    <a:pt x="1029" y="93"/>
                  </a:lnTo>
                  <a:lnTo>
                    <a:pt x="1046" y="84"/>
                  </a:lnTo>
                  <a:lnTo>
                    <a:pt x="1059" y="76"/>
                  </a:lnTo>
                  <a:lnTo>
                    <a:pt x="1068" y="67"/>
                  </a:lnTo>
                  <a:lnTo>
                    <a:pt x="1071" y="56"/>
                  </a:lnTo>
                  <a:lnTo>
                    <a:pt x="1134" y="53"/>
                  </a:lnTo>
                  <a:lnTo>
                    <a:pt x="1133" y="79"/>
                  </a:lnTo>
                  <a:lnTo>
                    <a:pt x="1126" y="103"/>
                  </a:lnTo>
                  <a:lnTo>
                    <a:pt x="1116" y="126"/>
                  </a:lnTo>
                  <a:lnTo>
                    <a:pt x="1102" y="146"/>
                  </a:lnTo>
                  <a:lnTo>
                    <a:pt x="1084" y="162"/>
                  </a:lnTo>
                  <a:lnTo>
                    <a:pt x="1060" y="173"/>
                  </a:lnTo>
                  <a:lnTo>
                    <a:pt x="1033" y="181"/>
                  </a:lnTo>
                  <a:lnTo>
                    <a:pt x="1000" y="182"/>
                  </a:lnTo>
                  <a:lnTo>
                    <a:pt x="144" y="140"/>
                  </a:lnTo>
                  <a:lnTo>
                    <a:pt x="111" y="135"/>
                  </a:lnTo>
                  <a:lnTo>
                    <a:pt x="83" y="126"/>
                  </a:lnTo>
                  <a:lnTo>
                    <a:pt x="59" y="111"/>
                  </a:lnTo>
                  <a:lnTo>
                    <a:pt x="39" y="93"/>
                  </a:lnTo>
                  <a:lnTo>
                    <a:pt x="23" y="72"/>
                  </a:lnTo>
                  <a:lnTo>
                    <a:pt x="12" y="49"/>
                  </a:lnTo>
                  <a:lnTo>
                    <a:pt x="3" y="24"/>
                  </a:lnTo>
                  <a:lnTo>
                    <a:pt x="0" y="0"/>
                  </a:lnTo>
                  <a:lnTo>
                    <a:pt x="77" y="7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07" name="Freeform 164"/>
            <p:cNvSpPr>
              <a:spLocks/>
            </p:cNvSpPr>
            <p:nvPr/>
          </p:nvSpPr>
          <p:spPr bwMode="auto">
            <a:xfrm>
              <a:off x="3695" y="2306"/>
              <a:ext cx="47" cy="17"/>
            </a:xfrm>
            <a:custGeom>
              <a:avLst/>
              <a:gdLst>
                <a:gd name="T0" fmla="*/ 0 w 466"/>
                <a:gd name="T1" fmla="*/ 0 h 208"/>
                <a:gd name="T2" fmla="*/ 0 w 466"/>
                <a:gd name="T3" fmla="*/ 0 h 208"/>
                <a:gd name="T4" fmla="*/ 0 w 466"/>
                <a:gd name="T5" fmla="*/ 0 h 208"/>
                <a:gd name="T6" fmla="*/ 0 w 466"/>
                <a:gd name="T7" fmla="*/ 0 h 208"/>
                <a:gd name="T8" fmla="*/ 0 w 466"/>
                <a:gd name="T9" fmla="*/ 0 h 208"/>
                <a:gd name="T10" fmla="*/ 0 w 466"/>
                <a:gd name="T11" fmla="*/ 0 h 208"/>
                <a:gd name="T12" fmla="*/ 0 w 466"/>
                <a:gd name="T13" fmla="*/ 0 h 208"/>
                <a:gd name="T14" fmla="*/ 0 w 466"/>
                <a:gd name="T15" fmla="*/ 0 h 208"/>
                <a:gd name="T16" fmla="*/ 0 w 466"/>
                <a:gd name="T17" fmla="*/ 0 h 208"/>
                <a:gd name="T18" fmla="*/ 0 w 466"/>
                <a:gd name="T19" fmla="*/ 0 h 208"/>
                <a:gd name="T20" fmla="*/ 0 w 466"/>
                <a:gd name="T21" fmla="*/ 0 h 208"/>
                <a:gd name="T22" fmla="*/ 0 w 466"/>
                <a:gd name="T23" fmla="*/ 0 h 208"/>
                <a:gd name="T24" fmla="*/ 0 w 466"/>
                <a:gd name="T25" fmla="*/ 0 h 208"/>
                <a:gd name="T26" fmla="*/ 0 w 466"/>
                <a:gd name="T27" fmla="*/ 0 h 208"/>
                <a:gd name="T28" fmla="*/ 0 w 466"/>
                <a:gd name="T29" fmla="*/ 0 h 208"/>
                <a:gd name="T30" fmla="*/ 0 w 466"/>
                <a:gd name="T31" fmla="*/ 0 h 208"/>
                <a:gd name="T32" fmla="*/ 0 w 466"/>
                <a:gd name="T33" fmla="*/ 0 h 208"/>
                <a:gd name="T34" fmla="*/ 0 w 466"/>
                <a:gd name="T35" fmla="*/ 0 h 208"/>
                <a:gd name="T36" fmla="*/ 0 w 466"/>
                <a:gd name="T37" fmla="*/ 0 h 208"/>
                <a:gd name="T38" fmla="*/ 0 w 466"/>
                <a:gd name="T39" fmla="*/ 0 h 208"/>
                <a:gd name="T40" fmla="*/ 0 w 466"/>
                <a:gd name="T41" fmla="*/ 0 h 208"/>
                <a:gd name="T42" fmla="*/ 0 w 466"/>
                <a:gd name="T43" fmla="*/ 0 h 208"/>
                <a:gd name="T44" fmla="*/ 0 w 466"/>
                <a:gd name="T45" fmla="*/ 0 h 208"/>
                <a:gd name="T46" fmla="*/ 0 w 466"/>
                <a:gd name="T47" fmla="*/ 0 h 208"/>
                <a:gd name="T48" fmla="*/ 0 w 466"/>
                <a:gd name="T49" fmla="*/ 0 h 208"/>
                <a:gd name="T50" fmla="*/ 0 w 466"/>
                <a:gd name="T51" fmla="*/ 0 h 208"/>
                <a:gd name="T52" fmla="*/ 0 w 466"/>
                <a:gd name="T53" fmla="*/ 0 h 208"/>
                <a:gd name="T54" fmla="*/ 0 w 466"/>
                <a:gd name="T55" fmla="*/ 0 h 208"/>
                <a:gd name="T56" fmla="*/ 0 w 466"/>
                <a:gd name="T57" fmla="*/ 0 h 208"/>
                <a:gd name="T58" fmla="*/ 0 w 466"/>
                <a:gd name="T59" fmla="*/ 0 h 208"/>
                <a:gd name="T60" fmla="*/ 0 w 466"/>
                <a:gd name="T61" fmla="*/ 0 h 208"/>
                <a:gd name="T62" fmla="*/ 0 w 466"/>
                <a:gd name="T63" fmla="*/ 0 h 208"/>
                <a:gd name="T64" fmla="*/ 0 w 466"/>
                <a:gd name="T65" fmla="*/ 0 h 208"/>
                <a:gd name="T66" fmla="*/ 0 w 466"/>
                <a:gd name="T67" fmla="*/ 0 h 2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6"/>
                <a:gd name="T103" fmla="*/ 0 h 208"/>
                <a:gd name="T104" fmla="*/ 466 w 466"/>
                <a:gd name="T105" fmla="*/ 208 h 20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6" h="208">
                  <a:moveTo>
                    <a:pt x="419" y="207"/>
                  </a:moveTo>
                  <a:lnTo>
                    <a:pt x="424" y="208"/>
                  </a:lnTo>
                  <a:lnTo>
                    <a:pt x="431" y="207"/>
                  </a:lnTo>
                  <a:lnTo>
                    <a:pt x="439" y="204"/>
                  </a:lnTo>
                  <a:lnTo>
                    <a:pt x="447" y="202"/>
                  </a:lnTo>
                  <a:lnTo>
                    <a:pt x="454" y="199"/>
                  </a:lnTo>
                  <a:lnTo>
                    <a:pt x="460" y="195"/>
                  </a:lnTo>
                  <a:lnTo>
                    <a:pt x="464" y="190"/>
                  </a:lnTo>
                  <a:lnTo>
                    <a:pt x="466" y="185"/>
                  </a:lnTo>
                  <a:lnTo>
                    <a:pt x="463" y="51"/>
                  </a:lnTo>
                  <a:lnTo>
                    <a:pt x="461" y="42"/>
                  </a:lnTo>
                  <a:lnTo>
                    <a:pt x="457" y="35"/>
                  </a:lnTo>
                  <a:lnTo>
                    <a:pt x="450" y="30"/>
                  </a:lnTo>
                  <a:lnTo>
                    <a:pt x="442" y="26"/>
                  </a:lnTo>
                  <a:lnTo>
                    <a:pt x="199" y="19"/>
                  </a:lnTo>
                  <a:lnTo>
                    <a:pt x="94" y="0"/>
                  </a:lnTo>
                  <a:lnTo>
                    <a:pt x="78" y="1"/>
                  </a:lnTo>
                  <a:lnTo>
                    <a:pt x="61" y="6"/>
                  </a:lnTo>
                  <a:lnTo>
                    <a:pt x="45" y="14"/>
                  </a:lnTo>
                  <a:lnTo>
                    <a:pt x="30" y="25"/>
                  </a:lnTo>
                  <a:lnTo>
                    <a:pt x="18" y="39"/>
                  </a:lnTo>
                  <a:lnTo>
                    <a:pt x="8" y="54"/>
                  </a:lnTo>
                  <a:lnTo>
                    <a:pt x="2" y="70"/>
                  </a:lnTo>
                  <a:lnTo>
                    <a:pt x="0" y="85"/>
                  </a:lnTo>
                  <a:lnTo>
                    <a:pt x="2" y="110"/>
                  </a:lnTo>
                  <a:lnTo>
                    <a:pt x="4" y="126"/>
                  </a:lnTo>
                  <a:lnTo>
                    <a:pt x="8" y="140"/>
                  </a:lnTo>
                  <a:lnTo>
                    <a:pt x="16" y="154"/>
                  </a:lnTo>
                  <a:lnTo>
                    <a:pt x="25" y="166"/>
                  </a:lnTo>
                  <a:lnTo>
                    <a:pt x="37" y="176"/>
                  </a:lnTo>
                  <a:lnTo>
                    <a:pt x="50" y="184"/>
                  </a:lnTo>
                  <a:lnTo>
                    <a:pt x="65" y="188"/>
                  </a:lnTo>
                  <a:lnTo>
                    <a:pt x="80" y="190"/>
                  </a:lnTo>
                  <a:lnTo>
                    <a:pt x="419" y="207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08" name="Freeform 165"/>
            <p:cNvSpPr>
              <a:spLocks/>
            </p:cNvSpPr>
            <p:nvPr/>
          </p:nvSpPr>
          <p:spPr bwMode="auto">
            <a:xfrm>
              <a:off x="3696" y="2305"/>
              <a:ext cx="47" cy="18"/>
            </a:xfrm>
            <a:custGeom>
              <a:avLst/>
              <a:gdLst>
                <a:gd name="T0" fmla="*/ 0 w 466"/>
                <a:gd name="T1" fmla="*/ 0 h 208"/>
                <a:gd name="T2" fmla="*/ 0 w 466"/>
                <a:gd name="T3" fmla="*/ 0 h 208"/>
                <a:gd name="T4" fmla="*/ 0 w 466"/>
                <a:gd name="T5" fmla="*/ 0 h 208"/>
                <a:gd name="T6" fmla="*/ 0 w 466"/>
                <a:gd name="T7" fmla="*/ 0 h 208"/>
                <a:gd name="T8" fmla="*/ 0 w 466"/>
                <a:gd name="T9" fmla="*/ 0 h 208"/>
                <a:gd name="T10" fmla="*/ 0 w 466"/>
                <a:gd name="T11" fmla="*/ 0 h 208"/>
                <a:gd name="T12" fmla="*/ 0 w 466"/>
                <a:gd name="T13" fmla="*/ 0 h 208"/>
                <a:gd name="T14" fmla="*/ 0 w 466"/>
                <a:gd name="T15" fmla="*/ 0 h 208"/>
                <a:gd name="T16" fmla="*/ 0 w 466"/>
                <a:gd name="T17" fmla="*/ 0 h 208"/>
                <a:gd name="T18" fmla="*/ 0 w 466"/>
                <a:gd name="T19" fmla="*/ 0 h 208"/>
                <a:gd name="T20" fmla="*/ 0 w 466"/>
                <a:gd name="T21" fmla="*/ 0 h 208"/>
                <a:gd name="T22" fmla="*/ 0 w 466"/>
                <a:gd name="T23" fmla="*/ 0 h 208"/>
                <a:gd name="T24" fmla="*/ 0 w 466"/>
                <a:gd name="T25" fmla="*/ 0 h 208"/>
                <a:gd name="T26" fmla="*/ 0 w 466"/>
                <a:gd name="T27" fmla="*/ 0 h 208"/>
                <a:gd name="T28" fmla="*/ 0 w 466"/>
                <a:gd name="T29" fmla="*/ 0 h 208"/>
                <a:gd name="T30" fmla="*/ 0 w 466"/>
                <a:gd name="T31" fmla="*/ 0 h 208"/>
                <a:gd name="T32" fmla="*/ 0 w 466"/>
                <a:gd name="T33" fmla="*/ 0 h 208"/>
                <a:gd name="T34" fmla="*/ 0 w 466"/>
                <a:gd name="T35" fmla="*/ 0 h 208"/>
                <a:gd name="T36" fmla="*/ 0 w 466"/>
                <a:gd name="T37" fmla="*/ 0 h 208"/>
                <a:gd name="T38" fmla="*/ 0 w 466"/>
                <a:gd name="T39" fmla="*/ 0 h 208"/>
                <a:gd name="T40" fmla="*/ 0 w 466"/>
                <a:gd name="T41" fmla="*/ 0 h 208"/>
                <a:gd name="T42" fmla="*/ 0 w 466"/>
                <a:gd name="T43" fmla="*/ 0 h 208"/>
                <a:gd name="T44" fmla="*/ 0 w 466"/>
                <a:gd name="T45" fmla="*/ 0 h 208"/>
                <a:gd name="T46" fmla="*/ 0 w 466"/>
                <a:gd name="T47" fmla="*/ 0 h 208"/>
                <a:gd name="T48" fmla="*/ 0 w 466"/>
                <a:gd name="T49" fmla="*/ 0 h 208"/>
                <a:gd name="T50" fmla="*/ 0 w 466"/>
                <a:gd name="T51" fmla="*/ 0 h 208"/>
                <a:gd name="T52" fmla="*/ 0 w 466"/>
                <a:gd name="T53" fmla="*/ 0 h 208"/>
                <a:gd name="T54" fmla="*/ 0 w 466"/>
                <a:gd name="T55" fmla="*/ 0 h 208"/>
                <a:gd name="T56" fmla="*/ 0 w 466"/>
                <a:gd name="T57" fmla="*/ 0 h 208"/>
                <a:gd name="T58" fmla="*/ 0 w 466"/>
                <a:gd name="T59" fmla="*/ 0 h 208"/>
                <a:gd name="T60" fmla="*/ 0 w 466"/>
                <a:gd name="T61" fmla="*/ 0 h 208"/>
                <a:gd name="T62" fmla="*/ 0 w 466"/>
                <a:gd name="T63" fmla="*/ 0 h 208"/>
                <a:gd name="T64" fmla="*/ 0 w 466"/>
                <a:gd name="T65" fmla="*/ 0 h 208"/>
                <a:gd name="T66" fmla="*/ 0 w 466"/>
                <a:gd name="T67" fmla="*/ 0 h 2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6"/>
                <a:gd name="T103" fmla="*/ 0 h 208"/>
                <a:gd name="T104" fmla="*/ 466 w 466"/>
                <a:gd name="T105" fmla="*/ 208 h 20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6" h="208">
                  <a:moveTo>
                    <a:pt x="419" y="208"/>
                  </a:moveTo>
                  <a:lnTo>
                    <a:pt x="425" y="208"/>
                  </a:lnTo>
                  <a:lnTo>
                    <a:pt x="431" y="208"/>
                  </a:lnTo>
                  <a:lnTo>
                    <a:pt x="439" y="206"/>
                  </a:lnTo>
                  <a:lnTo>
                    <a:pt x="447" y="203"/>
                  </a:lnTo>
                  <a:lnTo>
                    <a:pt x="454" y="200"/>
                  </a:lnTo>
                  <a:lnTo>
                    <a:pt x="460" y="196"/>
                  </a:lnTo>
                  <a:lnTo>
                    <a:pt x="464" y="191"/>
                  </a:lnTo>
                  <a:lnTo>
                    <a:pt x="466" y="186"/>
                  </a:lnTo>
                  <a:lnTo>
                    <a:pt x="463" y="52"/>
                  </a:lnTo>
                  <a:lnTo>
                    <a:pt x="461" y="44"/>
                  </a:lnTo>
                  <a:lnTo>
                    <a:pt x="457" y="37"/>
                  </a:lnTo>
                  <a:lnTo>
                    <a:pt x="450" y="31"/>
                  </a:lnTo>
                  <a:lnTo>
                    <a:pt x="442" y="28"/>
                  </a:lnTo>
                  <a:lnTo>
                    <a:pt x="199" y="20"/>
                  </a:lnTo>
                  <a:lnTo>
                    <a:pt x="94" y="0"/>
                  </a:lnTo>
                  <a:lnTo>
                    <a:pt x="78" y="1"/>
                  </a:lnTo>
                  <a:lnTo>
                    <a:pt x="61" y="8"/>
                  </a:lnTo>
                  <a:lnTo>
                    <a:pt x="45" y="16"/>
                  </a:lnTo>
                  <a:lnTo>
                    <a:pt x="30" y="27"/>
                  </a:lnTo>
                  <a:lnTo>
                    <a:pt x="18" y="41"/>
                  </a:lnTo>
                  <a:lnTo>
                    <a:pt x="8" y="55"/>
                  </a:lnTo>
                  <a:lnTo>
                    <a:pt x="2" y="72"/>
                  </a:lnTo>
                  <a:lnTo>
                    <a:pt x="0" y="87"/>
                  </a:lnTo>
                  <a:lnTo>
                    <a:pt x="2" y="112"/>
                  </a:lnTo>
                  <a:lnTo>
                    <a:pt x="4" y="128"/>
                  </a:lnTo>
                  <a:lnTo>
                    <a:pt x="8" y="142"/>
                  </a:lnTo>
                  <a:lnTo>
                    <a:pt x="16" y="156"/>
                  </a:lnTo>
                  <a:lnTo>
                    <a:pt x="25" y="167"/>
                  </a:lnTo>
                  <a:lnTo>
                    <a:pt x="37" y="176"/>
                  </a:lnTo>
                  <a:lnTo>
                    <a:pt x="51" y="185"/>
                  </a:lnTo>
                  <a:lnTo>
                    <a:pt x="65" y="189"/>
                  </a:lnTo>
                  <a:lnTo>
                    <a:pt x="80" y="191"/>
                  </a:lnTo>
                  <a:lnTo>
                    <a:pt x="419" y="208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09" name="Freeform 166"/>
            <p:cNvSpPr>
              <a:spLocks/>
            </p:cNvSpPr>
            <p:nvPr/>
          </p:nvSpPr>
          <p:spPr bwMode="auto">
            <a:xfrm>
              <a:off x="3747" y="2308"/>
              <a:ext cx="46" cy="17"/>
            </a:xfrm>
            <a:custGeom>
              <a:avLst/>
              <a:gdLst>
                <a:gd name="T0" fmla="*/ 0 w 465"/>
                <a:gd name="T1" fmla="*/ 0 h 211"/>
                <a:gd name="T2" fmla="*/ 0 w 465"/>
                <a:gd name="T3" fmla="*/ 0 h 211"/>
                <a:gd name="T4" fmla="*/ 0 w 465"/>
                <a:gd name="T5" fmla="*/ 0 h 211"/>
                <a:gd name="T6" fmla="*/ 0 w 465"/>
                <a:gd name="T7" fmla="*/ 0 h 211"/>
                <a:gd name="T8" fmla="*/ 0 w 465"/>
                <a:gd name="T9" fmla="*/ 0 h 211"/>
                <a:gd name="T10" fmla="*/ 0 w 465"/>
                <a:gd name="T11" fmla="*/ 0 h 211"/>
                <a:gd name="T12" fmla="*/ 0 w 465"/>
                <a:gd name="T13" fmla="*/ 0 h 211"/>
                <a:gd name="T14" fmla="*/ 0 w 465"/>
                <a:gd name="T15" fmla="*/ 0 h 211"/>
                <a:gd name="T16" fmla="*/ 0 w 465"/>
                <a:gd name="T17" fmla="*/ 0 h 211"/>
                <a:gd name="T18" fmla="*/ 0 w 465"/>
                <a:gd name="T19" fmla="*/ 0 h 211"/>
                <a:gd name="T20" fmla="*/ 0 w 465"/>
                <a:gd name="T21" fmla="*/ 0 h 211"/>
                <a:gd name="T22" fmla="*/ 0 w 465"/>
                <a:gd name="T23" fmla="*/ 0 h 211"/>
                <a:gd name="T24" fmla="*/ 0 w 465"/>
                <a:gd name="T25" fmla="*/ 0 h 211"/>
                <a:gd name="T26" fmla="*/ 0 w 465"/>
                <a:gd name="T27" fmla="*/ 0 h 211"/>
                <a:gd name="T28" fmla="*/ 0 w 465"/>
                <a:gd name="T29" fmla="*/ 0 h 211"/>
                <a:gd name="T30" fmla="*/ 0 w 465"/>
                <a:gd name="T31" fmla="*/ 0 h 211"/>
                <a:gd name="T32" fmla="*/ 0 w 465"/>
                <a:gd name="T33" fmla="*/ 0 h 211"/>
                <a:gd name="T34" fmla="*/ 0 w 465"/>
                <a:gd name="T35" fmla="*/ 0 h 211"/>
                <a:gd name="T36" fmla="*/ 0 w 465"/>
                <a:gd name="T37" fmla="*/ 0 h 211"/>
                <a:gd name="T38" fmla="*/ 0 w 465"/>
                <a:gd name="T39" fmla="*/ 0 h 211"/>
                <a:gd name="T40" fmla="*/ 0 w 465"/>
                <a:gd name="T41" fmla="*/ 0 h 211"/>
                <a:gd name="T42" fmla="*/ 0 w 465"/>
                <a:gd name="T43" fmla="*/ 0 h 211"/>
                <a:gd name="T44" fmla="*/ 0 w 465"/>
                <a:gd name="T45" fmla="*/ 0 h 211"/>
                <a:gd name="T46" fmla="*/ 0 w 465"/>
                <a:gd name="T47" fmla="*/ 0 h 211"/>
                <a:gd name="T48" fmla="*/ 0 w 465"/>
                <a:gd name="T49" fmla="*/ 0 h 211"/>
                <a:gd name="T50" fmla="*/ 0 w 465"/>
                <a:gd name="T51" fmla="*/ 0 h 211"/>
                <a:gd name="T52" fmla="*/ 0 w 465"/>
                <a:gd name="T53" fmla="*/ 0 h 211"/>
                <a:gd name="T54" fmla="*/ 0 w 465"/>
                <a:gd name="T55" fmla="*/ 0 h 211"/>
                <a:gd name="T56" fmla="*/ 0 w 465"/>
                <a:gd name="T57" fmla="*/ 0 h 211"/>
                <a:gd name="T58" fmla="*/ 0 w 465"/>
                <a:gd name="T59" fmla="*/ 0 h 211"/>
                <a:gd name="T60" fmla="*/ 0 w 465"/>
                <a:gd name="T61" fmla="*/ 0 h 211"/>
                <a:gd name="T62" fmla="*/ 0 w 465"/>
                <a:gd name="T63" fmla="*/ 0 h 211"/>
                <a:gd name="T64" fmla="*/ 0 w 465"/>
                <a:gd name="T65" fmla="*/ 0 h 211"/>
                <a:gd name="T66" fmla="*/ 0 w 465"/>
                <a:gd name="T67" fmla="*/ 0 h 2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5"/>
                <a:gd name="T103" fmla="*/ 0 h 211"/>
                <a:gd name="T104" fmla="*/ 465 w 465"/>
                <a:gd name="T105" fmla="*/ 211 h 21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5" h="211">
                  <a:moveTo>
                    <a:pt x="24" y="193"/>
                  </a:moveTo>
                  <a:lnTo>
                    <a:pt x="17" y="191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5" y="170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5" y="24"/>
                  </a:lnTo>
                  <a:lnTo>
                    <a:pt x="10" y="18"/>
                  </a:lnTo>
                  <a:lnTo>
                    <a:pt x="17" y="13"/>
                  </a:lnTo>
                  <a:lnTo>
                    <a:pt x="24" y="8"/>
                  </a:lnTo>
                  <a:lnTo>
                    <a:pt x="31" y="3"/>
                  </a:lnTo>
                  <a:lnTo>
                    <a:pt x="38" y="1"/>
                  </a:lnTo>
                  <a:lnTo>
                    <a:pt x="44" y="0"/>
                  </a:lnTo>
                  <a:lnTo>
                    <a:pt x="237" y="24"/>
                  </a:lnTo>
                  <a:lnTo>
                    <a:pt x="361" y="29"/>
                  </a:lnTo>
                  <a:lnTo>
                    <a:pt x="377" y="32"/>
                  </a:lnTo>
                  <a:lnTo>
                    <a:pt x="394" y="38"/>
                  </a:lnTo>
                  <a:lnTo>
                    <a:pt x="411" y="46"/>
                  </a:lnTo>
                  <a:lnTo>
                    <a:pt x="428" y="55"/>
                  </a:lnTo>
                  <a:lnTo>
                    <a:pt x="442" y="68"/>
                  </a:lnTo>
                  <a:lnTo>
                    <a:pt x="453" y="81"/>
                  </a:lnTo>
                  <a:lnTo>
                    <a:pt x="460" y="96"/>
                  </a:lnTo>
                  <a:lnTo>
                    <a:pt x="463" y="111"/>
                  </a:lnTo>
                  <a:lnTo>
                    <a:pt x="465" y="136"/>
                  </a:lnTo>
                  <a:lnTo>
                    <a:pt x="462" y="152"/>
                  </a:lnTo>
                  <a:lnTo>
                    <a:pt x="455" y="166"/>
                  </a:lnTo>
                  <a:lnTo>
                    <a:pt x="444" y="178"/>
                  </a:lnTo>
                  <a:lnTo>
                    <a:pt x="430" y="189"/>
                  </a:lnTo>
                  <a:lnTo>
                    <a:pt x="414" y="198"/>
                  </a:lnTo>
                  <a:lnTo>
                    <a:pt x="397" y="205"/>
                  </a:lnTo>
                  <a:lnTo>
                    <a:pt x="380" y="209"/>
                  </a:lnTo>
                  <a:lnTo>
                    <a:pt x="364" y="211"/>
                  </a:lnTo>
                  <a:lnTo>
                    <a:pt x="24" y="193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10" name="Freeform 167"/>
            <p:cNvSpPr>
              <a:spLocks/>
            </p:cNvSpPr>
            <p:nvPr/>
          </p:nvSpPr>
          <p:spPr bwMode="auto">
            <a:xfrm>
              <a:off x="3747" y="2307"/>
              <a:ext cx="47" cy="18"/>
            </a:xfrm>
            <a:custGeom>
              <a:avLst/>
              <a:gdLst>
                <a:gd name="T0" fmla="*/ 0 w 465"/>
                <a:gd name="T1" fmla="*/ 0 h 210"/>
                <a:gd name="T2" fmla="*/ 0 w 465"/>
                <a:gd name="T3" fmla="*/ 0 h 210"/>
                <a:gd name="T4" fmla="*/ 0 w 465"/>
                <a:gd name="T5" fmla="*/ 0 h 210"/>
                <a:gd name="T6" fmla="*/ 0 w 465"/>
                <a:gd name="T7" fmla="*/ 0 h 210"/>
                <a:gd name="T8" fmla="*/ 0 w 465"/>
                <a:gd name="T9" fmla="*/ 0 h 210"/>
                <a:gd name="T10" fmla="*/ 0 w 465"/>
                <a:gd name="T11" fmla="*/ 0 h 210"/>
                <a:gd name="T12" fmla="*/ 0 w 465"/>
                <a:gd name="T13" fmla="*/ 0 h 210"/>
                <a:gd name="T14" fmla="*/ 0 w 465"/>
                <a:gd name="T15" fmla="*/ 0 h 210"/>
                <a:gd name="T16" fmla="*/ 0 w 465"/>
                <a:gd name="T17" fmla="*/ 0 h 210"/>
                <a:gd name="T18" fmla="*/ 0 w 465"/>
                <a:gd name="T19" fmla="*/ 0 h 210"/>
                <a:gd name="T20" fmla="*/ 0 w 465"/>
                <a:gd name="T21" fmla="*/ 0 h 210"/>
                <a:gd name="T22" fmla="*/ 0 w 465"/>
                <a:gd name="T23" fmla="*/ 0 h 210"/>
                <a:gd name="T24" fmla="*/ 0 w 465"/>
                <a:gd name="T25" fmla="*/ 0 h 210"/>
                <a:gd name="T26" fmla="*/ 0 w 465"/>
                <a:gd name="T27" fmla="*/ 0 h 210"/>
                <a:gd name="T28" fmla="*/ 0 w 465"/>
                <a:gd name="T29" fmla="*/ 0 h 210"/>
                <a:gd name="T30" fmla="*/ 0 w 465"/>
                <a:gd name="T31" fmla="*/ 0 h 210"/>
                <a:gd name="T32" fmla="*/ 0 w 465"/>
                <a:gd name="T33" fmla="*/ 0 h 210"/>
                <a:gd name="T34" fmla="*/ 0 w 465"/>
                <a:gd name="T35" fmla="*/ 0 h 210"/>
                <a:gd name="T36" fmla="*/ 0 w 465"/>
                <a:gd name="T37" fmla="*/ 0 h 210"/>
                <a:gd name="T38" fmla="*/ 0 w 465"/>
                <a:gd name="T39" fmla="*/ 0 h 210"/>
                <a:gd name="T40" fmla="*/ 0 w 465"/>
                <a:gd name="T41" fmla="*/ 0 h 210"/>
                <a:gd name="T42" fmla="*/ 0 w 465"/>
                <a:gd name="T43" fmla="*/ 0 h 210"/>
                <a:gd name="T44" fmla="*/ 0 w 465"/>
                <a:gd name="T45" fmla="*/ 0 h 210"/>
                <a:gd name="T46" fmla="*/ 0 w 465"/>
                <a:gd name="T47" fmla="*/ 0 h 210"/>
                <a:gd name="T48" fmla="*/ 0 w 465"/>
                <a:gd name="T49" fmla="*/ 0 h 210"/>
                <a:gd name="T50" fmla="*/ 0 w 465"/>
                <a:gd name="T51" fmla="*/ 0 h 210"/>
                <a:gd name="T52" fmla="*/ 0 w 465"/>
                <a:gd name="T53" fmla="*/ 0 h 210"/>
                <a:gd name="T54" fmla="*/ 0 w 465"/>
                <a:gd name="T55" fmla="*/ 0 h 210"/>
                <a:gd name="T56" fmla="*/ 0 w 465"/>
                <a:gd name="T57" fmla="*/ 0 h 210"/>
                <a:gd name="T58" fmla="*/ 0 w 465"/>
                <a:gd name="T59" fmla="*/ 0 h 210"/>
                <a:gd name="T60" fmla="*/ 0 w 465"/>
                <a:gd name="T61" fmla="*/ 0 h 210"/>
                <a:gd name="T62" fmla="*/ 0 w 465"/>
                <a:gd name="T63" fmla="*/ 0 h 210"/>
                <a:gd name="T64" fmla="*/ 0 w 465"/>
                <a:gd name="T65" fmla="*/ 0 h 210"/>
                <a:gd name="T66" fmla="*/ 0 w 465"/>
                <a:gd name="T67" fmla="*/ 0 h 2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5"/>
                <a:gd name="T103" fmla="*/ 0 h 210"/>
                <a:gd name="T104" fmla="*/ 465 w 465"/>
                <a:gd name="T105" fmla="*/ 210 h 21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5" h="210">
                  <a:moveTo>
                    <a:pt x="24" y="193"/>
                  </a:moveTo>
                  <a:lnTo>
                    <a:pt x="17" y="191"/>
                  </a:lnTo>
                  <a:lnTo>
                    <a:pt x="11" y="187"/>
                  </a:lnTo>
                  <a:lnTo>
                    <a:pt x="7" y="180"/>
                  </a:lnTo>
                  <a:lnTo>
                    <a:pt x="5" y="171"/>
                  </a:lnTo>
                  <a:lnTo>
                    <a:pt x="0" y="34"/>
                  </a:lnTo>
                  <a:lnTo>
                    <a:pt x="1" y="29"/>
                  </a:lnTo>
                  <a:lnTo>
                    <a:pt x="5" y="24"/>
                  </a:lnTo>
                  <a:lnTo>
                    <a:pt x="11" y="18"/>
                  </a:lnTo>
                  <a:lnTo>
                    <a:pt x="17" y="13"/>
                  </a:lnTo>
                  <a:lnTo>
                    <a:pt x="25" y="7"/>
                  </a:lnTo>
                  <a:lnTo>
                    <a:pt x="33" y="3"/>
                  </a:lnTo>
                  <a:lnTo>
                    <a:pt x="39" y="1"/>
                  </a:lnTo>
                  <a:lnTo>
                    <a:pt x="44" y="0"/>
                  </a:lnTo>
                  <a:lnTo>
                    <a:pt x="238" y="25"/>
                  </a:lnTo>
                  <a:lnTo>
                    <a:pt x="361" y="29"/>
                  </a:lnTo>
                  <a:lnTo>
                    <a:pt x="377" y="32"/>
                  </a:lnTo>
                  <a:lnTo>
                    <a:pt x="394" y="37"/>
                  </a:lnTo>
                  <a:lnTo>
                    <a:pt x="412" y="46"/>
                  </a:lnTo>
                  <a:lnTo>
                    <a:pt x="428" y="56"/>
                  </a:lnTo>
                  <a:lnTo>
                    <a:pt x="442" y="67"/>
                  </a:lnTo>
                  <a:lnTo>
                    <a:pt x="453" y="81"/>
                  </a:lnTo>
                  <a:lnTo>
                    <a:pt x="460" y="95"/>
                  </a:lnTo>
                  <a:lnTo>
                    <a:pt x="463" y="111"/>
                  </a:lnTo>
                  <a:lnTo>
                    <a:pt x="465" y="136"/>
                  </a:lnTo>
                  <a:lnTo>
                    <a:pt x="462" y="151"/>
                  </a:lnTo>
                  <a:lnTo>
                    <a:pt x="455" y="166"/>
                  </a:lnTo>
                  <a:lnTo>
                    <a:pt x="444" y="178"/>
                  </a:lnTo>
                  <a:lnTo>
                    <a:pt x="430" y="189"/>
                  </a:lnTo>
                  <a:lnTo>
                    <a:pt x="414" y="198"/>
                  </a:lnTo>
                  <a:lnTo>
                    <a:pt x="397" y="205"/>
                  </a:lnTo>
                  <a:lnTo>
                    <a:pt x="380" y="209"/>
                  </a:lnTo>
                  <a:lnTo>
                    <a:pt x="364" y="210"/>
                  </a:lnTo>
                  <a:lnTo>
                    <a:pt x="24" y="19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11" name="Freeform 168"/>
            <p:cNvSpPr>
              <a:spLocks/>
            </p:cNvSpPr>
            <p:nvPr/>
          </p:nvSpPr>
          <p:spPr bwMode="auto">
            <a:xfrm>
              <a:off x="3699" y="2305"/>
              <a:ext cx="44" cy="17"/>
            </a:xfrm>
            <a:custGeom>
              <a:avLst/>
              <a:gdLst>
                <a:gd name="T0" fmla="*/ 0 w 439"/>
                <a:gd name="T1" fmla="*/ 0 h 196"/>
                <a:gd name="T2" fmla="*/ 0 w 439"/>
                <a:gd name="T3" fmla="*/ 0 h 196"/>
                <a:gd name="T4" fmla="*/ 0 w 439"/>
                <a:gd name="T5" fmla="*/ 0 h 196"/>
                <a:gd name="T6" fmla="*/ 0 w 439"/>
                <a:gd name="T7" fmla="*/ 0 h 196"/>
                <a:gd name="T8" fmla="*/ 0 w 439"/>
                <a:gd name="T9" fmla="*/ 0 h 196"/>
                <a:gd name="T10" fmla="*/ 0 w 439"/>
                <a:gd name="T11" fmla="*/ 0 h 196"/>
                <a:gd name="T12" fmla="*/ 0 w 439"/>
                <a:gd name="T13" fmla="*/ 0 h 196"/>
                <a:gd name="T14" fmla="*/ 0 w 439"/>
                <a:gd name="T15" fmla="*/ 0 h 196"/>
                <a:gd name="T16" fmla="*/ 0 w 439"/>
                <a:gd name="T17" fmla="*/ 0 h 196"/>
                <a:gd name="T18" fmla="*/ 0 w 439"/>
                <a:gd name="T19" fmla="*/ 0 h 196"/>
                <a:gd name="T20" fmla="*/ 0 w 439"/>
                <a:gd name="T21" fmla="*/ 0 h 196"/>
                <a:gd name="T22" fmla="*/ 0 w 439"/>
                <a:gd name="T23" fmla="*/ 0 h 196"/>
                <a:gd name="T24" fmla="*/ 0 w 439"/>
                <a:gd name="T25" fmla="*/ 0 h 196"/>
                <a:gd name="T26" fmla="*/ 0 w 439"/>
                <a:gd name="T27" fmla="*/ 0 h 196"/>
                <a:gd name="T28" fmla="*/ 0 w 439"/>
                <a:gd name="T29" fmla="*/ 0 h 196"/>
                <a:gd name="T30" fmla="*/ 0 w 439"/>
                <a:gd name="T31" fmla="*/ 0 h 196"/>
                <a:gd name="T32" fmla="*/ 0 w 439"/>
                <a:gd name="T33" fmla="*/ 0 h 196"/>
                <a:gd name="T34" fmla="*/ 0 w 439"/>
                <a:gd name="T35" fmla="*/ 0 h 196"/>
                <a:gd name="T36" fmla="*/ 0 w 439"/>
                <a:gd name="T37" fmla="*/ 0 h 196"/>
                <a:gd name="T38" fmla="*/ 0 w 439"/>
                <a:gd name="T39" fmla="*/ 0 h 196"/>
                <a:gd name="T40" fmla="*/ 0 w 439"/>
                <a:gd name="T41" fmla="*/ 0 h 196"/>
                <a:gd name="T42" fmla="*/ 0 w 439"/>
                <a:gd name="T43" fmla="*/ 0 h 196"/>
                <a:gd name="T44" fmla="*/ 0 w 439"/>
                <a:gd name="T45" fmla="*/ 0 h 196"/>
                <a:gd name="T46" fmla="*/ 0 w 439"/>
                <a:gd name="T47" fmla="*/ 0 h 196"/>
                <a:gd name="T48" fmla="*/ 0 w 439"/>
                <a:gd name="T49" fmla="*/ 0 h 196"/>
                <a:gd name="T50" fmla="*/ 0 w 439"/>
                <a:gd name="T51" fmla="*/ 0 h 196"/>
                <a:gd name="T52" fmla="*/ 0 w 439"/>
                <a:gd name="T53" fmla="*/ 0 h 196"/>
                <a:gd name="T54" fmla="*/ 0 w 439"/>
                <a:gd name="T55" fmla="*/ 0 h 196"/>
                <a:gd name="T56" fmla="*/ 0 w 439"/>
                <a:gd name="T57" fmla="*/ 0 h 196"/>
                <a:gd name="T58" fmla="*/ 0 w 439"/>
                <a:gd name="T59" fmla="*/ 0 h 19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9"/>
                <a:gd name="T91" fmla="*/ 0 h 196"/>
                <a:gd name="T92" fmla="*/ 439 w 439"/>
                <a:gd name="T93" fmla="*/ 196 h 19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9" h="196">
                  <a:moveTo>
                    <a:pt x="420" y="196"/>
                  </a:moveTo>
                  <a:lnTo>
                    <a:pt x="427" y="196"/>
                  </a:lnTo>
                  <a:lnTo>
                    <a:pt x="433" y="192"/>
                  </a:lnTo>
                  <a:lnTo>
                    <a:pt x="437" y="186"/>
                  </a:lnTo>
                  <a:lnTo>
                    <a:pt x="439" y="176"/>
                  </a:lnTo>
                  <a:lnTo>
                    <a:pt x="437" y="40"/>
                  </a:lnTo>
                  <a:lnTo>
                    <a:pt x="435" y="32"/>
                  </a:lnTo>
                  <a:lnTo>
                    <a:pt x="431" y="25"/>
                  </a:lnTo>
                  <a:lnTo>
                    <a:pt x="424" y="20"/>
                  </a:lnTo>
                  <a:lnTo>
                    <a:pt x="415" y="18"/>
                  </a:lnTo>
                  <a:lnTo>
                    <a:pt x="199" y="8"/>
                  </a:lnTo>
                  <a:lnTo>
                    <a:pt x="75" y="0"/>
                  </a:lnTo>
                  <a:lnTo>
                    <a:pt x="60" y="1"/>
                  </a:lnTo>
                  <a:lnTo>
                    <a:pt x="46" y="6"/>
                  </a:lnTo>
                  <a:lnTo>
                    <a:pt x="34" y="13"/>
                  </a:lnTo>
                  <a:lnTo>
                    <a:pt x="23" y="22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4" y="114"/>
                  </a:lnTo>
                  <a:lnTo>
                    <a:pt x="8" y="129"/>
                  </a:lnTo>
                  <a:lnTo>
                    <a:pt x="16" y="142"/>
                  </a:lnTo>
                  <a:lnTo>
                    <a:pt x="26" y="155"/>
                  </a:lnTo>
                  <a:lnTo>
                    <a:pt x="38" y="164"/>
                  </a:lnTo>
                  <a:lnTo>
                    <a:pt x="51" y="172"/>
                  </a:lnTo>
                  <a:lnTo>
                    <a:pt x="65" y="176"/>
                  </a:lnTo>
                  <a:lnTo>
                    <a:pt x="80" y="178"/>
                  </a:lnTo>
                  <a:lnTo>
                    <a:pt x="420" y="196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12" name="Freeform 169"/>
            <p:cNvSpPr>
              <a:spLocks/>
            </p:cNvSpPr>
            <p:nvPr/>
          </p:nvSpPr>
          <p:spPr bwMode="auto">
            <a:xfrm>
              <a:off x="3750" y="2307"/>
              <a:ext cx="44" cy="17"/>
            </a:xfrm>
            <a:custGeom>
              <a:avLst/>
              <a:gdLst>
                <a:gd name="T0" fmla="*/ 0 w 440"/>
                <a:gd name="T1" fmla="*/ 0 h 196"/>
                <a:gd name="T2" fmla="*/ 0 w 440"/>
                <a:gd name="T3" fmla="*/ 0 h 196"/>
                <a:gd name="T4" fmla="*/ 0 w 440"/>
                <a:gd name="T5" fmla="*/ 0 h 196"/>
                <a:gd name="T6" fmla="*/ 0 w 440"/>
                <a:gd name="T7" fmla="*/ 0 h 196"/>
                <a:gd name="T8" fmla="*/ 0 w 440"/>
                <a:gd name="T9" fmla="*/ 0 h 196"/>
                <a:gd name="T10" fmla="*/ 0 w 440"/>
                <a:gd name="T11" fmla="*/ 0 h 196"/>
                <a:gd name="T12" fmla="*/ 0 w 440"/>
                <a:gd name="T13" fmla="*/ 0 h 196"/>
                <a:gd name="T14" fmla="*/ 0 w 440"/>
                <a:gd name="T15" fmla="*/ 0 h 196"/>
                <a:gd name="T16" fmla="*/ 0 w 440"/>
                <a:gd name="T17" fmla="*/ 0 h 196"/>
                <a:gd name="T18" fmla="*/ 0 w 440"/>
                <a:gd name="T19" fmla="*/ 0 h 196"/>
                <a:gd name="T20" fmla="*/ 0 w 440"/>
                <a:gd name="T21" fmla="*/ 0 h 196"/>
                <a:gd name="T22" fmla="*/ 0 w 440"/>
                <a:gd name="T23" fmla="*/ 0 h 196"/>
                <a:gd name="T24" fmla="*/ 0 w 440"/>
                <a:gd name="T25" fmla="*/ 0 h 196"/>
                <a:gd name="T26" fmla="*/ 0 w 440"/>
                <a:gd name="T27" fmla="*/ 0 h 196"/>
                <a:gd name="T28" fmla="*/ 0 w 440"/>
                <a:gd name="T29" fmla="*/ 0 h 196"/>
                <a:gd name="T30" fmla="*/ 0 w 440"/>
                <a:gd name="T31" fmla="*/ 0 h 196"/>
                <a:gd name="T32" fmla="*/ 0 w 440"/>
                <a:gd name="T33" fmla="*/ 0 h 196"/>
                <a:gd name="T34" fmla="*/ 0 w 440"/>
                <a:gd name="T35" fmla="*/ 0 h 196"/>
                <a:gd name="T36" fmla="*/ 0 w 440"/>
                <a:gd name="T37" fmla="*/ 0 h 196"/>
                <a:gd name="T38" fmla="*/ 0 w 440"/>
                <a:gd name="T39" fmla="*/ 0 h 196"/>
                <a:gd name="T40" fmla="*/ 0 w 440"/>
                <a:gd name="T41" fmla="*/ 0 h 196"/>
                <a:gd name="T42" fmla="*/ 0 w 440"/>
                <a:gd name="T43" fmla="*/ 0 h 196"/>
                <a:gd name="T44" fmla="*/ 0 w 440"/>
                <a:gd name="T45" fmla="*/ 0 h 196"/>
                <a:gd name="T46" fmla="*/ 0 w 440"/>
                <a:gd name="T47" fmla="*/ 0 h 196"/>
                <a:gd name="T48" fmla="*/ 0 w 440"/>
                <a:gd name="T49" fmla="*/ 0 h 196"/>
                <a:gd name="T50" fmla="*/ 0 w 440"/>
                <a:gd name="T51" fmla="*/ 0 h 196"/>
                <a:gd name="T52" fmla="*/ 0 w 440"/>
                <a:gd name="T53" fmla="*/ 0 h 196"/>
                <a:gd name="T54" fmla="*/ 0 w 440"/>
                <a:gd name="T55" fmla="*/ 0 h 196"/>
                <a:gd name="T56" fmla="*/ 0 w 440"/>
                <a:gd name="T57" fmla="*/ 0 h 196"/>
                <a:gd name="T58" fmla="*/ 0 w 440"/>
                <a:gd name="T59" fmla="*/ 0 h 19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40"/>
                <a:gd name="T91" fmla="*/ 0 h 196"/>
                <a:gd name="T92" fmla="*/ 440 w 440"/>
                <a:gd name="T93" fmla="*/ 196 h 19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40" h="196">
                  <a:moveTo>
                    <a:pt x="25" y="178"/>
                  </a:moveTo>
                  <a:lnTo>
                    <a:pt x="18" y="175"/>
                  </a:lnTo>
                  <a:lnTo>
                    <a:pt x="12" y="171"/>
                  </a:lnTo>
                  <a:lnTo>
                    <a:pt x="8" y="165"/>
                  </a:lnTo>
                  <a:lnTo>
                    <a:pt x="6" y="155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8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237" y="10"/>
                  </a:lnTo>
                  <a:lnTo>
                    <a:pt x="361" y="15"/>
                  </a:lnTo>
                  <a:lnTo>
                    <a:pt x="377" y="18"/>
                  </a:lnTo>
                  <a:lnTo>
                    <a:pt x="391" y="23"/>
                  </a:lnTo>
                  <a:lnTo>
                    <a:pt x="404" y="31"/>
                  </a:lnTo>
                  <a:lnTo>
                    <a:pt x="415" y="41"/>
                  </a:lnTo>
                  <a:lnTo>
                    <a:pt x="424" y="53"/>
                  </a:lnTo>
                  <a:lnTo>
                    <a:pt x="431" y="66"/>
                  </a:lnTo>
                  <a:lnTo>
                    <a:pt x="437" y="81"/>
                  </a:lnTo>
                  <a:lnTo>
                    <a:pt x="440" y="96"/>
                  </a:lnTo>
                  <a:lnTo>
                    <a:pt x="440" y="121"/>
                  </a:lnTo>
                  <a:lnTo>
                    <a:pt x="437" y="137"/>
                  </a:lnTo>
                  <a:lnTo>
                    <a:pt x="433" y="150"/>
                  </a:lnTo>
                  <a:lnTo>
                    <a:pt x="426" y="163"/>
                  </a:lnTo>
                  <a:lnTo>
                    <a:pt x="417" y="174"/>
                  </a:lnTo>
                  <a:lnTo>
                    <a:pt x="406" y="183"/>
                  </a:lnTo>
                  <a:lnTo>
                    <a:pt x="393" y="190"/>
                  </a:lnTo>
                  <a:lnTo>
                    <a:pt x="379" y="195"/>
                  </a:lnTo>
                  <a:lnTo>
                    <a:pt x="363" y="196"/>
                  </a:lnTo>
                  <a:lnTo>
                    <a:pt x="25" y="178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13" name="Freeform 170"/>
            <p:cNvSpPr>
              <a:spLocks/>
            </p:cNvSpPr>
            <p:nvPr/>
          </p:nvSpPr>
          <p:spPr bwMode="auto">
            <a:xfrm>
              <a:off x="3713" y="2270"/>
              <a:ext cx="20" cy="17"/>
            </a:xfrm>
            <a:custGeom>
              <a:avLst/>
              <a:gdLst>
                <a:gd name="T0" fmla="*/ 0 w 200"/>
                <a:gd name="T1" fmla="*/ 0 h 203"/>
                <a:gd name="T2" fmla="*/ 0 w 200"/>
                <a:gd name="T3" fmla="*/ 0 h 203"/>
                <a:gd name="T4" fmla="*/ 0 w 200"/>
                <a:gd name="T5" fmla="*/ 0 h 203"/>
                <a:gd name="T6" fmla="*/ 0 w 200"/>
                <a:gd name="T7" fmla="*/ 0 h 203"/>
                <a:gd name="T8" fmla="*/ 0 w 200"/>
                <a:gd name="T9" fmla="*/ 0 h 203"/>
                <a:gd name="T10" fmla="*/ 0 w 200"/>
                <a:gd name="T11" fmla="*/ 0 h 203"/>
                <a:gd name="T12" fmla="*/ 0 w 200"/>
                <a:gd name="T13" fmla="*/ 0 h 203"/>
                <a:gd name="T14" fmla="*/ 0 w 200"/>
                <a:gd name="T15" fmla="*/ 0 h 203"/>
                <a:gd name="T16" fmla="*/ 0 w 200"/>
                <a:gd name="T17" fmla="*/ 0 h 203"/>
                <a:gd name="T18" fmla="*/ 0 w 200"/>
                <a:gd name="T19" fmla="*/ 0 h 203"/>
                <a:gd name="T20" fmla="*/ 0 w 200"/>
                <a:gd name="T21" fmla="*/ 0 h 203"/>
                <a:gd name="T22" fmla="*/ 0 w 200"/>
                <a:gd name="T23" fmla="*/ 0 h 203"/>
                <a:gd name="T24" fmla="*/ 0 w 200"/>
                <a:gd name="T25" fmla="*/ 0 h 203"/>
                <a:gd name="T26" fmla="*/ 0 w 200"/>
                <a:gd name="T27" fmla="*/ 0 h 203"/>
                <a:gd name="T28" fmla="*/ 0 w 200"/>
                <a:gd name="T29" fmla="*/ 0 h 203"/>
                <a:gd name="T30" fmla="*/ 0 w 200"/>
                <a:gd name="T31" fmla="*/ 0 h 203"/>
                <a:gd name="T32" fmla="*/ 0 w 200"/>
                <a:gd name="T33" fmla="*/ 0 h 203"/>
                <a:gd name="T34" fmla="*/ 0 w 200"/>
                <a:gd name="T35" fmla="*/ 0 h 203"/>
                <a:gd name="T36" fmla="*/ 0 w 200"/>
                <a:gd name="T37" fmla="*/ 0 h 203"/>
                <a:gd name="T38" fmla="*/ 0 w 200"/>
                <a:gd name="T39" fmla="*/ 0 h 203"/>
                <a:gd name="T40" fmla="*/ 0 w 200"/>
                <a:gd name="T41" fmla="*/ 0 h 203"/>
                <a:gd name="T42" fmla="*/ 0 w 200"/>
                <a:gd name="T43" fmla="*/ 0 h 203"/>
                <a:gd name="T44" fmla="*/ 0 w 200"/>
                <a:gd name="T45" fmla="*/ 0 h 203"/>
                <a:gd name="T46" fmla="*/ 0 w 200"/>
                <a:gd name="T47" fmla="*/ 0 h 203"/>
                <a:gd name="T48" fmla="*/ 0 w 200"/>
                <a:gd name="T49" fmla="*/ 0 h 203"/>
                <a:gd name="T50" fmla="*/ 0 w 200"/>
                <a:gd name="T51" fmla="*/ 0 h 203"/>
                <a:gd name="T52" fmla="*/ 0 w 200"/>
                <a:gd name="T53" fmla="*/ 0 h 203"/>
                <a:gd name="T54" fmla="*/ 0 w 200"/>
                <a:gd name="T55" fmla="*/ 0 h 203"/>
                <a:gd name="T56" fmla="*/ 0 w 200"/>
                <a:gd name="T57" fmla="*/ 0 h 203"/>
                <a:gd name="T58" fmla="*/ 0 w 200"/>
                <a:gd name="T59" fmla="*/ 0 h 203"/>
                <a:gd name="T60" fmla="*/ 0 w 200"/>
                <a:gd name="T61" fmla="*/ 0 h 203"/>
                <a:gd name="T62" fmla="*/ 0 w 200"/>
                <a:gd name="T63" fmla="*/ 0 h 203"/>
                <a:gd name="T64" fmla="*/ 0 w 200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0"/>
                <a:gd name="T100" fmla="*/ 0 h 203"/>
                <a:gd name="T101" fmla="*/ 200 w 200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0" h="203">
                  <a:moveTo>
                    <a:pt x="102" y="203"/>
                  </a:moveTo>
                  <a:lnTo>
                    <a:pt x="82" y="200"/>
                  </a:lnTo>
                  <a:lnTo>
                    <a:pt x="63" y="192"/>
                  </a:lnTo>
                  <a:lnTo>
                    <a:pt x="46" y="182"/>
                  </a:lnTo>
                  <a:lnTo>
                    <a:pt x="31" y="169"/>
                  </a:lnTo>
                  <a:lnTo>
                    <a:pt x="19" y="153"/>
                  </a:lnTo>
                  <a:lnTo>
                    <a:pt x="9" y="136"/>
                  </a:lnTo>
                  <a:lnTo>
                    <a:pt x="3" y="116"/>
                  </a:lnTo>
                  <a:lnTo>
                    <a:pt x="0" y="95"/>
                  </a:lnTo>
                  <a:lnTo>
                    <a:pt x="3" y="74"/>
                  </a:lnTo>
                  <a:lnTo>
                    <a:pt x="8" y="56"/>
                  </a:lnTo>
                  <a:lnTo>
                    <a:pt x="17" y="39"/>
                  </a:lnTo>
                  <a:lnTo>
                    <a:pt x="28" y="26"/>
                  </a:lnTo>
                  <a:lnTo>
                    <a:pt x="43" y="14"/>
                  </a:lnTo>
                  <a:lnTo>
                    <a:pt x="59" y="6"/>
                  </a:lnTo>
                  <a:lnTo>
                    <a:pt x="78" y="1"/>
                  </a:lnTo>
                  <a:lnTo>
                    <a:pt x="98" y="0"/>
                  </a:lnTo>
                  <a:lnTo>
                    <a:pt x="118" y="3"/>
                  </a:lnTo>
                  <a:lnTo>
                    <a:pt x="137" y="10"/>
                  </a:lnTo>
                  <a:lnTo>
                    <a:pt x="154" y="21"/>
                  </a:lnTo>
                  <a:lnTo>
                    <a:pt x="169" y="34"/>
                  </a:lnTo>
                  <a:lnTo>
                    <a:pt x="181" y="50"/>
                  </a:lnTo>
                  <a:lnTo>
                    <a:pt x="192" y="67"/>
                  </a:lnTo>
                  <a:lnTo>
                    <a:pt x="198" y="87"/>
                  </a:lnTo>
                  <a:lnTo>
                    <a:pt x="200" y="108"/>
                  </a:lnTo>
                  <a:lnTo>
                    <a:pt x="198" y="128"/>
                  </a:lnTo>
                  <a:lnTo>
                    <a:pt x="193" y="147"/>
                  </a:lnTo>
                  <a:lnTo>
                    <a:pt x="183" y="163"/>
                  </a:lnTo>
                  <a:lnTo>
                    <a:pt x="172" y="177"/>
                  </a:lnTo>
                  <a:lnTo>
                    <a:pt x="157" y="188"/>
                  </a:lnTo>
                  <a:lnTo>
                    <a:pt x="141" y="197"/>
                  </a:lnTo>
                  <a:lnTo>
                    <a:pt x="122" y="202"/>
                  </a:lnTo>
                  <a:lnTo>
                    <a:pt x="102" y="2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14" name="Freeform 171"/>
            <p:cNvSpPr>
              <a:spLocks/>
            </p:cNvSpPr>
            <p:nvPr/>
          </p:nvSpPr>
          <p:spPr bwMode="auto">
            <a:xfrm>
              <a:off x="3755" y="2272"/>
              <a:ext cx="19" cy="17"/>
            </a:xfrm>
            <a:custGeom>
              <a:avLst/>
              <a:gdLst>
                <a:gd name="T0" fmla="*/ 0 w 198"/>
                <a:gd name="T1" fmla="*/ 0 h 203"/>
                <a:gd name="T2" fmla="*/ 0 w 198"/>
                <a:gd name="T3" fmla="*/ 0 h 203"/>
                <a:gd name="T4" fmla="*/ 0 w 198"/>
                <a:gd name="T5" fmla="*/ 0 h 203"/>
                <a:gd name="T6" fmla="*/ 0 w 198"/>
                <a:gd name="T7" fmla="*/ 0 h 203"/>
                <a:gd name="T8" fmla="*/ 0 w 198"/>
                <a:gd name="T9" fmla="*/ 0 h 203"/>
                <a:gd name="T10" fmla="*/ 0 w 198"/>
                <a:gd name="T11" fmla="*/ 0 h 203"/>
                <a:gd name="T12" fmla="*/ 0 w 198"/>
                <a:gd name="T13" fmla="*/ 0 h 203"/>
                <a:gd name="T14" fmla="*/ 0 w 198"/>
                <a:gd name="T15" fmla="*/ 0 h 203"/>
                <a:gd name="T16" fmla="*/ 0 w 198"/>
                <a:gd name="T17" fmla="*/ 0 h 203"/>
                <a:gd name="T18" fmla="*/ 0 w 198"/>
                <a:gd name="T19" fmla="*/ 0 h 203"/>
                <a:gd name="T20" fmla="*/ 0 w 198"/>
                <a:gd name="T21" fmla="*/ 0 h 203"/>
                <a:gd name="T22" fmla="*/ 0 w 198"/>
                <a:gd name="T23" fmla="*/ 0 h 203"/>
                <a:gd name="T24" fmla="*/ 0 w 198"/>
                <a:gd name="T25" fmla="*/ 0 h 203"/>
                <a:gd name="T26" fmla="*/ 0 w 198"/>
                <a:gd name="T27" fmla="*/ 0 h 203"/>
                <a:gd name="T28" fmla="*/ 0 w 198"/>
                <a:gd name="T29" fmla="*/ 0 h 203"/>
                <a:gd name="T30" fmla="*/ 0 w 198"/>
                <a:gd name="T31" fmla="*/ 0 h 203"/>
                <a:gd name="T32" fmla="*/ 0 w 198"/>
                <a:gd name="T33" fmla="*/ 0 h 203"/>
                <a:gd name="T34" fmla="*/ 0 w 198"/>
                <a:gd name="T35" fmla="*/ 0 h 203"/>
                <a:gd name="T36" fmla="*/ 0 w 198"/>
                <a:gd name="T37" fmla="*/ 0 h 203"/>
                <a:gd name="T38" fmla="*/ 0 w 198"/>
                <a:gd name="T39" fmla="*/ 0 h 203"/>
                <a:gd name="T40" fmla="*/ 0 w 198"/>
                <a:gd name="T41" fmla="*/ 0 h 203"/>
                <a:gd name="T42" fmla="*/ 0 w 198"/>
                <a:gd name="T43" fmla="*/ 0 h 203"/>
                <a:gd name="T44" fmla="*/ 0 w 198"/>
                <a:gd name="T45" fmla="*/ 0 h 203"/>
                <a:gd name="T46" fmla="*/ 0 w 198"/>
                <a:gd name="T47" fmla="*/ 0 h 203"/>
                <a:gd name="T48" fmla="*/ 0 w 198"/>
                <a:gd name="T49" fmla="*/ 0 h 203"/>
                <a:gd name="T50" fmla="*/ 0 w 198"/>
                <a:gd name="T51" fmla="*/ 0 h 203"/>
                <a:gd name="T52" fmla="*/ 0 w 198"/>
                <a:gd name="T53" fmla="*/ 0 h 203"/>
                <a:gd name="T54" fmla="*/ 0 w 198"/>
                <a:gd name="T55" fmla="*/ 0 h 203"/>
                <a:gd name="T56" fmla="*/ 0 w 198"/>
                <a:gd name="T57" fmla="*/ 0 h 203"/>
                <a:gd name="T58" fmla="*/ 0 w 198"/>
                <a:gd name="T59" fmla="*/ 0 h 203"/>
                <a:gd name="T60" fmla="*/ 0 w 198"/>
                <a:gd name="T61" fmla="*/ 0 h 203"/>
                <a:gd name="T62" fmla="*/ 0 w 198"/>
                <a:gd name="T63" fmla="*/ 0 h 203"/>
                <a:gd name="T64" fmla="*/ 0 w 198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203"/>
                <a:gd name="T101" fmla="*/ 198 w 198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203">
                  <a:moveTo>
                    <a:pt x="101" y="203"/>
                  </a:moveTo>
                  <a:lnTo>
                    <a:pt x="81" y="200"/>
                  </a:lnTo>
                  <a:lnTo>
                    <a:pt x="63" y="192"/>
                  </a:lnTo>
                  <a:lnTo>
                    <a:pt x="46" y="182"/>
                  </a:lnTo>
                  <a:lnTo>
                    <a:pt x="31" y="169"/>
                  </a:lnTo>
                  <a:lnTo>
                    <a:pt x="18" y="153"/>
                  </a:lnTo>
                  <a:lnTo>
                    <a:pt x="8" y="135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4"/>
                  </a:lnTo>
                  <a:lnTo>
                    <a:pt x="7" y="56"/>
                  </a:lnTo>
                  <a:lnTo>
                    <a:pt x="16" y="39"/>
                  </a:lnTo>
                  <a:lnTo>
                    <a:pt x="28" y="26"/>
                  </a:lnTo>
                  <a:lnTo>
                    <a:pt x="43" y="14"/>
                  </a:lnTo>
                  <a:lnTo>
                    <a:pt x="59" y="6"/>
                  </a:lnTo>
                  <a:lnTo>
                    <a:pt x="77" y="1"/>
                  </a:lnTo>
                  <a:lnTo>
                    <a:pt x="97" y="0"/>
                  </a:lnTo>
                  <a:lnTo>
                    <a:pt x="117" y="3"/>
                  </a:lnTo>
                  <a:lnTo>
                    <a:pt x="135" y="10"/>
                  </a:lnTo>
                  <a:lnTo>
                    <a:pt x="153" y="21"/>
                  </a:lnTo>
                  <a:lnTo>
                    <a:pt x="168" y="34"/>
                  </a:lnTo>
                  <a:lnTo>
                    <a:pt x="180" y="49"/>
                  </a:lnTo>
                  <a:lnTo>
                    <a:pt x="190" y="67"/>
                  </a:lnTo>
                  <a:lnTo>
                    <a:pt x="196" y="87"/>
                  </a:lnTo>
                  <a:lnTo>
                    <a:pt x="198" y="107"/>
                  </a:lnTo>
                  <a:lnTo>
                    <a:pt x="196" y="128"/>
                  </a:lnTo>
                  <a:lnTo>
                    <a:pt x="191" y="147"/>
                  </a:lnTo>
                  <a:lnTo>
                    <a:pt x="182" y="163"/>
                  </a:lnTo>
                  <a:lnTo>
                    <a:pt x="171" y="177"/>
                  </a:lnTo>
                  <a:lnTo>
                    <a:pt x="156" y="188"/>
                  </a:lnTo>
                  <a:lnTo>
                    <a:pt x="139" y="196"/>
                  </a:lnTo>
                  <a:lnTo>
                    <a:pt x="121" y="202"/>
                  </a:lnTo>
                  <a:lnTo>
                    <a:pt x="101" y="2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15" name="Freeform 172"/>
            <p:cNvSpPr>
              <a:spLocks/>
            </p:cNvSpPr>
            <p:nvPr/>
          </p:nvSpPr>
          <p:spPr bwMode="auto">
            <a:xfrm>
              <a:off x="3707" y="2243"/>
              <a:ext cx="34" cy="18"/>
            </a:xfrm>
            <a:custGeom>
              <a:avLst/>
              <a:gdLst>
                <a:gd name="T0" fmla="*/ 0 w 342"/>
                <a:gd name="T1" fmla="*/ 0 h 217"/>
                <a:gd name="T2" fmla="*/ 0 w 342"/>
                <a:gd name="T3" fmla="*/ 0 h 217"/>
                <a:gd name="T4" fmla="*/ 0 w 342"/>
                <a:gd name="T5" fmla="*/ 0 h 217"/>
                <a:gd name="T6" fmla="*/ 0 w 342"/>
                <a:gd name="T7" fmla="*/ 0 h 217"/>
                <a:gd name="T8" fmla="*/ 0 w 342"/>
                <a:gd name="T9" fmla="*/ 0 h 217"/>
                <a:gd name="T10" fmla="*/ 0 w 342"/>
                <a:gd name="T11" fmla="*/ 0 h 217"/>
                <a:gd name="T12" fmla="*/ 0 w 342"/>
                <a:gd name="T13" fmla="*/ 0 h 217"/>
                <a:gd name="T14" fmla="*/ 0 w 342"/>
                <a:gd name="T15" fmla="*/ 0 h 217"/>
                <a:gd name="T16" fmla="*/ 0 w 342"/>
                <a:gd name="T17" fmla="*/ 0 h 217"/>
                <a:gd name="T18" fmla="*/ 0 w 342"/>
                <a:gd name="T19" fmla="*/ 0 h 217"/>
                <a:gd name="T20" fmla="*/ 0 w 342"/>
                <a:gd name="T21" fmla="*/ 0 h 217"/>
                <a:gd name="T22" fmla="*/ 0 w 342"/>
                <a:gd name="T23" fmla="*/ 0 h 217"/>
                <a:gd name="T24" fmla="*/ 0 w 342"/>
                <a:gd name="T25" fmla="*/ 0 h 217"/>
                <a:gd name="T26" fmla="*/ 0 w 342"/>
                <a:gd name="T27" fmla="*/ 0 h 217"/>
                <a:gd name="T28" fmla="*/ 0 w 342"/>
                <a:gd name="T29" fmla="*/ 0 h 217"/>
                <a:gd name="T30" fmla="*/ 0 w 342"/>
                <a:gd name="T31" fmla="*/ 0 h 217"/>
                <a:gd name="T32" fmla="*/ 0 w 342"/>
                <a:gd name="T33" fmla="*/ 0 h 217"/>
                <a:gd name="T34" fmla="*/ 0 w 342"/>
                <a:gd name="T35" fmla="*/ 0 h 217"/>
                <a:gd name="T36" fmla="*/ 0 w 342"/>
                <a:gd name="T37" fmla="*/ 0 h 2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2"/>
                <a:gd name="T58" fmla="*/ 0 h 217"/>
                <a:gd name="T59" fmla="*/ 342 w 342"/>
                <a:gd name="T60" fmla="*/ 217 h 2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2" h="217">
                  <a:moveTo>
                    <a:pt x="106" y="0"/>
                  </a:moveTo>
                  <a:lnTo>
                    <a:pt x="230" y="7"/>
                  </a:lnTo>
                  <a:lnTo>
                    <a:pt x="278" y="20"/>
                  </a:lnTo>
                  <a:lnTo>
                    <a:pt x="312" y="46"/>
                  </a:lnTo>
                  <a:lnTo>
                    <a:pt x="334" y="81"/>
                  </a:lnTo>
                  <a:lnTo>
                    <a:pt x="342" y="120"/>
                  </a:lnTo>
                  <a:lnTo>
                    <a:pt x="336" y="158"/>
                  </a:lnTo>
                  <a:lnTo>
                    <a:pt x="317" y="191"/>
                  </a:lnTo>
                  <a:lnTo>
                    <a:pt x="283" y="212"/>
                  </a:lnTo>
                  <a:lnTo>
                    <a:pt x="235" y="217"/>
                  </a:lnTo>
                  <a:lnTo>
                    <a:pt x="111" y="210"/>
                  </a:lnTo>
                  <a:lnTo>
                    <a:pt x="63" y="198"/>
                  </a:lnTo>
                  <a:lnTo>
                    <a:pt x="29" y="172"/>
                  </a:lnTo>
                  <a:lnTo>
                    <a:pt x="8" y="137"/>
                  </a:lnTo>
                  <a:lnTo>
                    <a:pt x="0" y="97"/>
                  </a:lnTo>
                  <a:lnTo>
                    <a:pt x="7" y="59"/>
                  </a:lnTo>
                  <a:lnTo>
                    <a:pt x="26" y="27"/>
                  </a:lnTo>
                  <a:lnTo>
                    <a:pt x="59" y="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16" name="Freeform 173"/>
            <p:cNvSpPr>
              <a:spLocks/>
            </p:cNvSpPr>
            <p:nvPr/>
          </p:nvSpPr>
          <p:spPr bwMode="auto">
            <a:xfrm>
              <a:off x="3676" y="2268"/>
              <a:ext cx="28" cy="18"/>
            </a:xfrm>
            <a:custGeom>
              <a:avLst/>
              <a:gdLst>
                <a:gd name="T0" fmla="*/ 0 w 282"/>
                <a:gd name="T1" fmla="*/ 0 h 214"/>
                <a:gd name="T2" fmla="*/ 0 w 282"/>
                <a:gd name="T3" fmla="*/ 0 h 214"/>
                <a:gd name="T4" fmla="*/ 0 w 282"/>
                <a:gd name="T5" fmla="*/ 0 h 214"/>
                <a:gd name="T6" fmla="*/ 0 w 282"/>
                <a:gd name="T7" fmla="*/ 0 h 214"/>
                <a:gd name="T8" fmla="*/ 0 w 282"/>
                <a:gd name="T9" fmla="*/ 0 h 214"/>
                <a:gd name="T10" fmla="*/ 0 w 282"/>
                <a:gd name="T11" fmla="*/ 0 h 214"/>
                <a:gd name="T12" fmla="*/ 0 w 282"/>
                <a:gd name="T13" fmla="*/ 0 h 214"/>
                <a:gd name="T14" fmla="*/ 0 w 282"/>
                <a:gd name="T15" fmla="*/ 0 h 214"/>
                <a:gd name="T16" fmla="*/ 0 w 282"/>
                <a:gd name="T17" fmla="*/ 0 h 214"/>
                <a:gd name="T18" fmla="*/ 0 w 282"/>
                <a:gd name="T19" fmla="*/ 0 h 214"/>
                <a:gd name="T20" fmla="*/ 0 w 282"/>
                <a:gd name="T21" fmla="*/ 0 h 214"/>
                <a:gd name="T22" fmla="*/ 0 w 282"/>
                <a:gd name="T23" fmla="*/ 0 h 214"/>
                <a:gd name="T24" fmla="*/ 0 w 282"/>
                <a:gd name="T25" fmla="*/ 0 h 214"/>
                <a:gd name="T26" fmla="*/ 0 w 282"/>
                <a:gd name="T27" fmla="*/ 0 h 214"/>
                <a:gd name="T28" fmla="*/ 0 w 282"/>
                <a:gd name="T29" fmla="*/ 0 h 214"/>
                <a:gd name="T30" fmla="*/ 0 w 282"/>
                <a:gd name="T31" fmla="*/ 0 h 214"/>
                <a:gd name="T32" fmla="*/ 0 w 282"/>
                <a:gd name="T33" fmla="*/ 0 h 214"/>
                <a:gd name="T34" fmla="*/ 0 w 282"/>
                <a:gd name="T35" fmla="*/ 0 h 214"/>
                <a:gd name="T36" fmla="*/ 0 w 282"/>
                <a:gd name="T37" fmla="*/ 0 h 2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2"/>
                <a:gd name="T58" fmla="*/ 0 h 214"/>
                <a:gd name="T59" fmla="*/ 282 w 282"/>
                <a:gd name="T60" fmla="*/ 214 h 2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2" h="214">
                  <a:moveTo>
                    <a:pt x="105" y="0"/>
                  </a:moveTo>
                  <a:lnTo>
                    <a:pt x="171" y="4"/>
                  </a:lnTo>
                  <a:lnTo>
                    <a:pt x="219" y="16"/>
                  </a:lnTo>
                  <a:lnTo>
                    <a:pt x="254" y="42"/>
                  </a:lnTo>
                  <a:lnTo>
                    <a:pt x="274" y="76"/>
                  </a:lnTo>
                  <a:lnTo>
                    <a:pt x="282" y="115"/>
                  </a:lnTo>
                  <a:lnTo>
                    <a:pt x="276" y="153"/>
                  </a:lnTo>
                  <a:lnTo>
                    <a:pt x="256" y="187"/>
                  </a:lnTo>
                  <a:lnTo>
                    <a:pt x="223" y="208"/>
                  </a:lnTo>
                  <a:lnTo>
                    <a:pt x="176" y="214"/>
                  </a:lnTo>
                  <a:lnTo>
                    <a:pt x="110" y="210"/>
                  </a:lnTo>
                  <a:lnTo>
                    <a:pt x="63" y="198"/>
                  </a:lnTo>
                  <a:lnTo>
                    <a:pt x="28" y="172"/>
                  </a:lnTo>
                  <a:lnTo>
                    <a:pt x="7" y="137"/>
                  </a:lnTo>
                  <a:lnTo>
                    <a:pt x="0" y="97"/>
                  </a:lnTo>
                  <a:lnTo>
                    <a:pt x="6" y="59"/>
                  </a:lnTo>
                  <a:lnTo>
                    <a:pt x="25" y="27"/>
                  </a:lnTo>
                  <a:lnTo>
                    <a:pt x="58" y="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17" name="Freeform 174"/>
            <p:cNvSpPr>
              <a:spLocks/>
            </p:cNvSpPr>
            <p:nvPr/>
          </p:nvSpPr>
          <p:spPr bwMode="auto">
            <a:xfrm>
              <a:off x="3748" y="2246"/>
              <a:ext cx="34" cy="18"/>
            </a:xfrm>
            <a:custGeom>
              <a:avLst/>
              <a:gdLst>
                <a:gd name="T0" fmla="*/ 0 w 341"/>
                <a:gd name="T1" fmla="*/ 0 h 217"/>
                <a:gd name="T2" fmla="*/ 0 w 341"/>
                <a:gd name="T3" fmla="*/ 0 h 217"/>
                <a:gd name="T4" fmla="*/ 0 w 341"/>
                <a:gd name="T5" fmla="*/ 0 h 217"/>
                <a:gd name="T6" fmla="*/ 0 w 341"/>
                <a:gd name="T7" fmla="*/ 0 h 217"/>
                <a:gd name="T8" fmla="*/ 0 w 341"/>
                <a:gd name="T9" fmla="*/ 0 h 217"/>
                <a:gd name="T10" fmla="*/ 0 w 341"/>
                <a:gd name="T11" fmla="*/ 0 h 217"/>
                <a:gd name="T12" fmla="*/ 0 w 341"/>
                <a:gd name="T13" fmla="*/ 0 h 217"/>
                <a:gd name="T14" fmla="*/ 0 w 341"/>
                <a:gd name="T15" fmla="*/ 0 h 217"/>
                <a:gd name="T16" fmla="*/ 0 w 341"/>
                <a:gd name="T17" fmla="*/ 0 h 217"/>
                <a:gd name="T18" fmla="*/ 0 w 341"/>
                <a:gd name="T19" fmla="*/ 0 h 217"/>
                <a:gd name="T20" fmla="*/ 0 w 341"/>
                <a:gd name="T21" fmla="*/ 0 h 217"/>
                <a:gd name="T22" fmla="*/ 0 w 341"/>
                <a:gd name="T23" fmla="*/ 0 h 217"/>
                <a:gd name="T24" fmla="*/ 0 w 341"/>
                <a:gd name="T25" fmla="*/ 0 h 217"/>
                <a:gd name="T26" fmla="*/ 0 w 341"/>
                <a:gd name="T27" fmla="*/ 0 h 217"/>
                <a:gd name="T28" fmla="*/ 0 w 341"/>
                <a:gd name="T29" fmla="*/ 0 h 217"/>
                <a:gd name="T30" fmla="*/ 0 w 341"/>
                <a:gd name="T31" fmla="*/ 0 h 217"/>
                <a:gd name="T32" fmla="*/ 0 w 341"/>
                <a:gd name="T33" fmla="*/ 0 h 217"/>
                <a:gd name="T34" fmla="*/ 0 w 341"/>
                <a:gd name="T35" fmla="*/ 0 h 217"/>
                <a:gd name="T36" fmla="*/ 0 w 341"/>
                <a:gd name="T37" fmla="*/ 0 h 2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1"/>
                <a:gd name="T58" fmla="*/ 0 h 217"/>
                <a:gd name="T59" fmla="*/ 341 w 341"/>
                <a:gd name="T60" fmla="*/ 217 h 2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1" h="217">
                  <a:moveTo>
                    <a:pt x="106" y="0"/>
                  </a:moveTo>
                  <a:lnTo>
                    <a:pt x="229" y="7"/>
                  </a:lnTo>
                  <a:lnTo>
                    <a:pt x="277" y="20"/>
                  </a:lnTo>
                  <a:lnTo>
                    <a:pt x="312" y="46"/>
                  </a:lnTo>
                  <a:lnTo>
                    <a:pt x="333" y="81"/>
                  </a:lnTo>
                  <a:lnTo>
                    <a:pt x="341" y="120"/>
                  </a:lnTo>
                  <a:lnTo>
                    <a:pt x="334" y="158"/>
                  </a:lnTo>
                  <a:lnTo>
                    <a:pt x="315" y="190"/>
                  </a:lnTo>
                  <a:lnTo>
                    <a:pt x="282" y="212"/>
                  </a:lnTo>
                  <a:lnTo>
                    <a:pt x="234" y="217"/>
                  </a:lnTo>
                  <a:lnTo>
                    <a:pt x="111" y="210"/>
                  </a:lnTo>
                  <a:lnTo>
                    <a:pt x="63" y="198"/>
                  </a:lnTo>
                  <a:lnTo>
                    <a:pt x="29" y="172"/>
                  </a:lnTo>
                  <a:lnTo>
                    <a:pt x="7" y="137"/>
                  </a:lnTo>
                  <a:lnTo>
                    <a:pt x="0" y="98"/>
                  </a:lnTo>
                  <a:lnTo>
                    <a:pt x="6" y="60"/>
                  </a:lnTo>
                  <a:lnTo>
                    <a:pt x="25" y="28"/>
                  </a:lnTo>
                  <a:lnTo>
                    <a:pt x="59" y="6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18" name="Freeform 175"/>
            <p:cNvSpPr>
              <a:spLocks/>
            </p:cNvSpPr>
            <p:nvPr/>
          </p:nvSpPr>
          <p:spPr bwMode="auto">
            <a:xfrm>
              <a:off x="3788" y="2247"/>
              <a:ext cx="21" cy="44"/>
            </a:xfrm>
            <a:custGeom>
              <a:avLst/>
              <a:gdLst>
                <a:gd name="T0" fmla="*/ 0 w 213"/>
                <a:gd name="T1" fmla="*/ 0 h 523"/>
                <a:gd name="T2" fmla="*/ 0 w 213"/>
                <a:gd name="T3" fmla="*/ 0 h 523"/>
                <a:gd name="T4" fmla="*/ 0 w 213"/>
                <a:gd name="T5" fmla="*/ 0 h 523"/>
                <a:gd name="T6" fmla="*/ 0 w 213"/>
                <a:gd name="T7" fmla="*/ 0 h 523"/>
                <a:gd name="T8" fmla="*/ 0 w 213"/>
                <a:gd name="T9" fmla="*/ 0 h 523"/>
                <a:gd name="T10" fmla="*/ 0 w 213"/>
                <a:gd name="T11" fmla="*/ 0 h 523"/>
                <a:gd name="T12" fmla="*/ 0 w 213"/>
                <a:gd name="T13" fmla="*/ 0 h 523"/>
                <a:gd name="T14" fmla="*/ 0 w 213"/>
                <a:gd name="T15" fmla="*/ 0 h 523"/>
                <a:gd name="T16" fmla="*/ 0 w 213"/>
                <a:gd name="T17" fmla="*/ 0 h 523"/>
                <a:gd name="T18" fmla="*/ 0 w 213"/>
                <a:gd name="T19" fmla="*/ 0 h 523"/>
                <a:gd name="T20" fmla="*/ 0 w 213"/>
                <a:gd name="T21" fmla="*/ 0 h 523"/>
                <a:gd name="T22" fmla="*/ 0 w 213"/>
                <a:gd name="T23" fmla="*/ 0 h 523"/>
                <a:gd name="T24" fmla="*/ 0 w 213"/>
                <a:gd name="T25" fmla="*/ 0 h 523"/>
                <a:gd name="T26" fmla="*/ 0 w 213"/>
                <a:gd name="T27" fmla="*/ 0 h 523"/>
                <a:gd name="T28" fmla="*/ 0 w 213"/>
                <a:gd name="T29" fmla="*/ 0 h 523"/>
                <a:gd name="T30" fmla="*/ 0 w 213"/>
                <a:gd name="T31" fmla="*/ 0 h 523"/>
                <a:gd name="T32" fmla="*/ 0 w 213"/>
                <a:gd name="T33" fmla="*/ 0 h 523"/>
                <a:gd name="T34" fmla="*/ 0 w 213"/>
                <a:gd name="T35" fmla="*/ 0 h 523"/>
                <a:gd name="T36" fmla="*/ 0 w 213"/>
                <a:gd name="T37" fmla="*/ 0 h 523"/>
                <a:gd name="T38" fmla="*/ 0 w 213"/>
                <a:gd name="T39" fmla="*/ 0 h 523"/>
                <a:gd name="T40" fmla="*/ 0 w 213"/>
                <a:gd name="T41" fmla="*/ 0 h 523"/>
                <a:gd name="T42" fmla="*/ 0 w 213"/>
                <a:gd name="T43" fmla="*/ 0 h 523"/>
                <a:gd name="T44" fmla="*/ 0 w 213"/>
                <a:gd name="T45" fmla="*/ 0 h 523"/>
                <a:gd name="T46" fmla="*/ 0 w 213"/>
                <a:gd name="T47" fmla="*/ 0 h 523"/>
                <a:gd name="T48" fmla="*/ 0 w 213"/>
                <a:gd name="T49" fmla="*/ 0 h 523"/>
                <a:gd name="T50" fmla="*/ 0 w 213"/>
                <a:gd name="T51" fmla="*/ 0 h 523"/>
                <a:gd name="T52" fmla="*/ 0 w 213"/>
                <a:gd name="T53" fmla="*/ 0 h 523"/>
                <a:gd name="T54" fmla="*/ 0 w 213"/>
                <a:gd name="T55" fmla="*/ 0 h 523"/>
                <a:gd name="T56" fmla="*/ 0 w 213"/>
                <a:gd name="T57" fmla="*/ 0 h 523"/>
                <a:gd name="T58" fmla="*/ 0 w 213"/>
                <a:gd name="T59" fmla="*/ 0 h 523"/>
                <a:gd name="T60" fmla="*/ 0 w 213"/>
                <a:gd name="T61" fmla="*/ 0 h 523"/>
                <a:gd name="T62" fmla="*/ 0 w 213"/>
                <a:gd name="T63" fmla="*/ 0 h 523"/>
                <a:gd name="T64" fmla="*/ 0 w 213"/>
                <a:gd name="T65" fmla="*/ 0 h 523"/>
                <a:gd name="T66" fmla="*/ 0 w 213"/>
                <a:gd name="T67" fmla="*/ 0 h 523"/>
                <a:gd name="T68" fmla="*/ 0 w 213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3"/>
                <a:gd name="T106" fmla="*/ 0 h 523"/>
                <a:gd name="T107" fmla="*/ 213 w 213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3" h="523">
                  <a:moveTo>
                    <a:pt x="7" y="415"/>
                  </a:moveTo>
                  <a:lnTo>
                    <a:pt x="0" y="98"/>
                  </a:lnTo>
                  <a:lnTo>
                    <a:pt x="1" y="74"/>
                  </a:lnTo>
                  <a:lnTo>
                    <a:pt x="7" y="53"/>
                  </a:lnTo>
                  <a:lnTo>
                    <a:pt x="17" y="36"/>
                  </a:lnTo>
                  <a:lnTo>
                    <a:pt x="29" y="22"/>
                  </a:lnTo>
                  <a:lnTo>
                    <a:pt x="44" y="12"/>
                  </a:lnTo>
                  <a:lnTo>
                    <a:pt x="62" y="5"/>
                  </a:lnTo>
                  <a:lnTo>
                    <a:pt x="80" y="1"/>
                  </a:lnTo>
                  <a:lnTo>
                    <a:pt x="99" y="0"/>
                  </a:lnTo>
                  <a:lnTo>
                    <a:pt x="118" y="3"/>
                  </a:lnTo>
                  <a:lnTo>
                    <a:pt x="138" y="9"/>
                  </a:lnTo>
                  <a:lnTo>
                    <a:pt x="155" y="18"/>
                  </a:lnTo>
                  <a:lnTo>
                    <a:pt x="171" y="31"/>
                  </a:lnTo>
                  <a:lnTo>
                    <a:pt x="185" y="46"/>
                  </a:lnTo>
                  <a:lnTo>
                    <a:pt x="196" y="65"/>
                  </a:lnTo>
                  <a:lnTo>
                    <a:pt x="203" y="86"/>
                  </a:lnTo>
                  <a:lnTo>
                    <a:pt x="206" y="110"/>
                  </a:lnTo>
                  <a:lnTo>
                    <a:pt x="213" y="427"/>
                  </a:lnTo>
                  <a:lnTo>
                    <a:pt x="211" y="452"/>
                  </a:lnTo>
                  <a:lnTo>
                    <a:pt x="206" y="473"/>
                  </a:lnTo>
                  <a:lnTo>
                    <a:pt x="196" y="489"/>
                  </a:lnTo>
                  <a:lnTo>
                    <a:pt x="183" y="502"/>
                  </a:lnTo>
                  <a:lnTo>
                    <a:pt x="168" y="512"/>
                  </a:lnTo>
                  <a:lnTo>
                    <a:pt x="151" y="518"/>
                  </a:lnTo>
                  <a:lnTo>
                    <a:pt x="133" y="522"/>
                  </a:lnTo>
                  <a:lnTo>
                    <a:pt x="113" y="523"/>
                  </a:lnTo>
                  <a:lnTo>
                    <a:pt x="92" y="521"/>
                  </a:lnTo>
                  <a:lnTo>
                    <a:pt x="73" y="516"/>
                  </a:lnTo>
                  <a:lnTo>
                    <a:pt x="55" y="507"/>
                  </a:lnTo>
                  <a:lnTo>
                    <a:pt x="40" y="494"/>
                  </a:lnTo>
                  <a:lnTo>
                    <a:pt x="27" y="479"/>
                  </a:lnTo>
                  <a:lnTo>
                    <a:pt x="18" y="460"/>
                  </a:lnTo>
                  <a:lnTo>
                    <a:pt x="11" y="439"/>
                  </a:lnTo>
                  <a:lnTo>
                    <a:pt x="7" y="4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19" name="Freeform 176"/>
            <p:cNvSpPr>
              <a:spLocks/>
            </p:cNvSpPr>
            <p:nvPr/>
          </p:nvSpPr>
          <p:spPr bwMode="auto">
            <a:xfrm>
              <a:off x="3714" y="2269"/>
              <a:ext cx="20" cy="17"/>
            </a:xfrm>
            <a:custGeom>
              <a:avLst/>
              <a:gdLst>
                <a:gd name="T0" fmla="*/ 0 w 199"/>
                <a:gd name="T1" fmla="*/ 0 h 203"/>
                <a:gd name="T2" fmla="*/ 0 w 199"/>
                <a:gd name="T3" fmla="*/ 0 h 203"/>
                <a:gd name="T4" fmla="*/ 0 w 199"/>
                <a:gd name="T5" fmla="*/ 0 h 203"/>
                <a:gd name="T6" fmla="*/ 0 w 199"/>
                <a:gd name="T7" fmla="*/ 0 h 203"/>
                <a:gd name="T8" fmla="*/ 0 w 199"/>
                <a:gd name="T9" fmla="*/ 0 h 203"/>
                <a:gd name="T10" fmla="*/ 0 w 199"/>
                <a:gd name="T11" fmla="*/ 0 h 203"/>
                <a:gd name="T12" fmla="*/ 0 w 199"/>
                <a:gd name="T13" fmla="*/ 0 h 203"/>
                <a:gd name="T14" fmla="*/ 0 w 199"/>
                <a:gd name="T15" fmla="*/ 0 h 203"/>
                <a:gd name="T16" fmla="*/ 0 w 199"/>
                <a:gd name="T17" fmla="*/ 0 h 203"/>
                <a:gd name="T18" fmla="*/ 0 w 199"/>
                <a:gd name="T19" fmla="*/ 0 h 203"/>
                <a:gd name="T20" fmla="*/ 0 w 199"/>
                <a:gd name="T21" fmla="*/ 0 h 203"/>
                <a:gd name="T22" fmla="*/ 0 w 199"/>
                <a:gd name="T23" fmla="*/ 0 h 203"/>
                <a:gd name="T24" fmla="*/ 0 w 199"/>
                <a:gd name="T25" fmla="*/ 0 h 203"/>
                <a:gd name="T26" fmla="*/ 0 w 199"/>
                <a:gd name="T27" fmla="*/ 0 h 203"/>
                <a:gd name="T28" fmla="*/ 0 w 199"/>
                <a:gd name="T29" fmla="*/ 0 h 203"/>
                <a:gd name="T30" fmla="*/ 0 w 199"/>
                <a:gd name="T31" fmla="*/ 0 h 203"/>
                <a:gd name="T32" fmla="*/ 0 w 199"/>
                <a:gd name="T33" fmla="*/ 0 h 203"/>
                <a:gd name="T34" fmla="*/ 0 w 199"/>
                <a:gd name="T35" fmla="*/ 0 h 203"/>
                <a:gd name="T36" fmla="*/ 0 w 199"/>
                <a:gd name="T37" fmla="*/ 0 h 203"/>
                <a:gd name="T38" fmla="*/ 0 w 199"/>
                <a:gd name="T39" fmla="*/ 0 h 203"/>
                <a:gd name="T40" fmla="*/ 0 w 199"/>
                <a:gd name="T41" fmla="*/ 0 h 203"/>
                <a:gd name="T42" fmla="*/ 0 w 199"/>
                <a:gd name="T43" fmla="*/ 0 h 203"/>
                <a:gd name="T44" fmla="*/ 0 w 199"/>
                <a:gd name="T45" fmla="*/ 0 h 203"/>
                <a:gd name="T46" fmla="*/ 0 w 199"/>
                <a:gd name="T47" fmla="*/ 0 h 203"/>
                <a:gd name="T48" fmla="*/ 0 w 199"/>
                <a:gd name="T49" fmla="*/ 0 h 203"/>
                <a:gd name="T50" fmla="*/ 0 w 199"/>
                <a:gd name="T51" fmla="*/ 0 h 203"/>
                <a:gd name="T52" fmla="*/ 0 w 199"/>
                <a:gd name="T53" fmla="*/ 0 h 203"/>
                <a:gd name="T54" fmla="*/ 0 w 199"/>
                <a:gd name="T55" fmla="*/ 0 h 203"/>
                <a:gd name="T56" fmla="*/ 0 w 199"/>
                <a:gd name="T57" fmla="*/ 0 h 203"/>
                <a:gd name="T58" fmla="*/ 0 w 199"/>
                <a:gd name="T59" fmla="*/ 0 h 203"/>
                <a:gd name="T60" fmla="*/ 0 w 199"/>
                <a:gd name="T61" fmla="*/ 0 h 203"/>
                <a:gd name="T62" fmla="*/ 0 w 199"/>
                <a:gd name="T63" fmla="*/ 0 h 203"/>
                <a:gd name="T64" fmla="*/ 0 w 199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9"/>
                <a:gd name="T100" fmla="*/ 0 h 203"/>
                <a:gd name="T101" fmla="*/ 199 w 199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9" h="203">
                  <a:moveTo>
                    <a:pt x="101" y="203"/>
                  </a:moveTo>
                  <a:lnTo>
                    <a:pt x="81" y="199"/>
                  </a:lnTo>
                  <a:lnTo>
                    <a:pt x="63" y="192"/>
                  </a:lnTo>
                  <a:lnTo>
                    <a:pt x="45" y="182"/>
                  </a:lnTo>
                  <a:lnTo>
                    <a:pt x="30" y="168"/>
                  </a:lnTo>
                  <a:lnTo>
                    <a:pt x="18" y="153"/>
                  </a:lnTo>
                  <a:lnTo>
                    <a:pt x="8" y="135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4"/>
                  </a:lnTo>
                  <a:lnTo>
                    <a:pt x="7" y="56"/>
                  </a:lnTo>
                  <a:lnTo>
                    <a:pt x="16" y="39"/>
                  </a:lnTo>
                  <a:lnTo>
                    <a:pt x="27" y="26"/>
                  </a:lnTo>
                  <a:lnTo>
                    <a:pt x="42" y="14"/>
                  </a:lnTo>
                  <a:lnTo>
                    <a:pt x="59" y="6"/>
                  </a:lnTo>
                  <a:lnTo>
                    <a:pt x="77" y="1"/>
                  </a:lnTo>
                  <a:lnTo>
                    <a:pt x="97" y="0"/>
                  </a:lnTo>
                  <a:lnTo>
                    <a:pt x="117" y="3"/>
                  </a:lnTo>
                  <a:lnTo>
                    <a:pt x="136" y="10"/>
                  </a:lnTo>
                  <a:lnTo>
                    <a:pt x="153" y="20"/>
                  </a:lnTo>
                  <a:lnTo>
                    <a:pt x="168" y="34"/>
                  </a:lnTo>
                  <a:lnTo>
                    <a:pt x="181" y="49"/>
                  </a:lnTo>
                  <a:lnTo>
                    <a:pt x="191" y="67"/>
                  </a:lnTo>
                  <a:lnTo>
                    <a:pt x="197" y="87"/>
                  </a:lnTo>
                  <a:lnTo>
                    <a:pt x="199" y="107"/>
                  </a:lnTo>
                  <a:lnTo>
                    <a:pt x="197" y="128"/>
                  </a:lnTo>
                  <a:lnTo>
                    <a:pt x="192" y="147"/>
                  </a:lnTo>
                  <a:lnTo>
                    <a:pt x="183" y="163"/>
                  </a:lnTo>
                  <a:lnTo>
                    <a:pt x="171" y="177"/>
                  </a:lnTo>
                  <a:lnTo>
                    <a:pt x="156" y="188"/>
                  </a:lnTo>
                  <a:lnTo>
                    <a:pt x="140" y="196"/>
                  </a:lnTo>
                  <a:lnTo>
                    <a:pt x="122" y="202"/>
                  </a:lnTo>
                  <a:lnTo>
                    <a:pt x="101" y="20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20" name="Freeform 177"/>
            <p:cNvSpPr>
              <a:spLocks/>
            </p:cNvSpPr>
            <p:nvPr/>
          </p:nvSpPr>
          <p:spPr bwMode="auto">
            <a:xfrm>
              <a:off x="3755" y="2271"/>
              <a:ext cx="20" cy="17"/>
            </a:xfrm>
            <a:custGeom>
              <a:avLst/>
              <a:gdLst>
                <a:gd name="T0" fmla="*/ 0 w 198"/>
                <a:gd name="T1" fmla="*/ 0 h 202"/>
                <a:gd name="T2" fmla="*/ 0 w 198"/>
                <a:gd name="T3" fmla="*/ 0 h 202"/>
                <a:gd name="T4" fmla="*/ 0 w 198"/>
                <a:gd name="T5" fmla="*/ 0 h 202"/>
                <a:gd name="T6" fmla="*/ 0 w 198"/>
                <a:gd name="T7" fmla="*/ 0 h 202"/>
                <a:gd name="T8" fmla="*/ 0 w 198"/>
                <a:gd name="T9" fmla="*/ 0 h 202"/>
                <a:gd name="T10" fmla="*/ 0 w 198"/>
                <a:gd name="T11" fmla="*/ 0 h 202"/>
                <a:gd name="T12" fmla="*/ 0 w 198"/>
                <a:gd name="T13" fmla="*/ 0 h 202"/>
                <a:gd name="T14" fmla="*/ 0 w 198"/>
                <a:gd name="T15" fmla="*/ 0 h 202"/>
                <a:gd name="T16" fmla="*/ 0 w 198"/>
                <a:gd name="T17" fmla="*/ 0 h 202"/>
                <a:gd name="T18" fmla="*/ 0 w 198"/>
                <a:gd name="T19" fmla="*/ 0 h 202"/>
                <a:gd name="T20" fmla="*/ 0 w 198"/>
                <a:gd name="T21" fmla="*/ 0 h 202"/>
                <a:gd name="T22" fmla="*/ 0 w 198"/>
                <a:gd name="T23" fmla="*/ 0 h 202"/>
                <a:gd name="T24" fmla="*/ 0 w 198"/>
                <a:gd name="T25" fmla="*/ 0 h 202"/>
                <a:gd name="T26" fmla="*/ 0 w 198"/>
                <a:gd name="T27" fmla="*/ 0 h 202"/>
                <a:gd name="T28" fmla="*/ 0 w 198"/>
                <a:gd name="T29" fmla="*/ 0 h 202"/>
                <a:gd name="T30" fmla="*/ 0 w 198"/>
                <a:gd name="T31" fmla="*/ 0 h 202"/>
                <a:gd name="T32" fmla="*/ 0 w 198"/>
                <a:gd name="T33" fmla="*/ 0 h 202"/>
                <a:gd name="T34" fmla="*/ 0 w 198"/>
                <a:gd name="T35" fmla="*/ 0 h 202"/>
                <a:gd name="T36" fmla="*/ 0 w 198"/>
                <a:gd name="T37" fmla="*/ 0 h 202"/>
                <a:gd name="T38" fmla="*/ 0 w 198"/>
                <a:gd name="T39" fmla="*/ 0 h 202"/>
                <a:gd name="T40" fmla="*/ 0 w 198"/>
                <a:gd name="T41" fmla="*/ 0 h 202"/>
                <a:gd name="T42" fmla="*/ 0 w 198"/>
                <a:gd name="T43" fmla="*/ 0 h 202"/>
                <a:gd name="T44" fmla="*/ 0 w 198"/>
                <a:gd name="T45" fmla="*/ 0 h 202"/>
                <a:gd name="T46" fmla="*/ 0 w 198"/>
                <a:gd name="T47" fmla="*/ 0 h 202"/>
                <a:gd name="T48" fmla="*/ 0 w 198"/>
                <a:gd name="T49" fmla="*/ 0 h 202"/>
                <a:gd name="T50" fmla="*/ 0 w 198"/>
                <a:gd name="T51" fmla="*/ 0 h 202"/>
                <a:gd name="T52" fmla="*/ 0 w 198"/>
                <a:gd name="T53" fmla="*/ 0 h 202"/>
                <a:gd name="T54" fmla="*/ 0 w 198"/>
                <a:gd name="T55" fmla="*/ 0 h 202"/>
                <a:gd name="T56" fmla="*/ 0 w 198"/>
                <a:gd name="T57" fmla="*/ 0 h 202"/>
                <a:gd name="T58" fmla="*/ 0 w 198"/>
                <a:gd name="T59" fmla="*/ 0 h 202"/>
                <a:gd name="T60" fmla="*/ 0 w 198"/>
                <a:gd name="T61" fmla="*/ 0 h 202"/>
                <a:gd name="T62" fmla="*/ 0 w 198"/>
                <a:gd name="T63" fmla="*/ 0 h 202"/>
                <a:gd name="T64" fmla="*/ 0 w 198"/>
                <a:gd name="T65" fmla="*/ 0 h 2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202"/>
                <a:gd name="T101" fmla="*/ 198 w 198"/>
                <a:gd name="T102" fmla="*/ 202 h 2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202">
                  <a:moveTo>
                    <a:pt x="101" y="202"/>
                  </a:moveTo>
                  <a:lnTo>
                    <a:pt x="81" y="199"/>
                  </a:lnTo>
                  <a:lnTo>
                    <a:pt x="63" y="192"/>
                  </a:lnTo>
                  <a:lnTo>
                    <a:pt x="46" y="182"/>
                  </a:lnTo>
                  <a:lnTo>
                    <a:pt x="31" y="168"/>
                  </a:lnTo>
                  <a:lnTo>
                    <a:pt x="19" y="153"/>
                  </a:lnTo>
                  <a:lnTo>
                    <a:pt x="8" y="135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4"/>
                  </a:lnTo>
                  <a:lnTo>
                    <a:pt x="7" y="55"/>
                  </a:lnTo>
                  <a:lnTo>
                    <a:pt x="17" y="39"/>
                  </a:lnTo>
                  <a:lnTo>
                    <a:pt x="28" y="25"/>
                  </a:lnTo>
                  <a:lnTo>
                    <a:pt x="43" y="14"/>
                  </a:lnTo>
                  <a:lnTo>
                    <a:pt x="59" y="6"/>
                  </a:lnTo>
                  <a:lnTo>
                    <a:pt x="78" y="1"/>
                  </a:lnTo>
                  <a:lnTo>
                    <a:pt x="97" y="0"/>
                  </a:lnTo>
                  <a:lnTo>
                    <a:pt x="117" y="3"/>
                  </a:lnTo>
                  <a:lnTo>
                    <a:pt x="135" y="10"/>
                  </a:lnTo>
                  <a:lnTo>
                    <a:pt x="153" y="20"/>
                  </a:lnTo>
                  <a:lnTo>
                    <a:pt x="168" y="34"/>
                  </a:lnTo>
                  <a:lnTo>
                    <a:pt x="180" y="49"/>
                  </a:lnTo>
                  <a:lnTo>
                    <a:pt x="190" y="67"/>
                  </a:lnTo>
                  <a:lnTo>
                    <a:pt x="196" y="87"/>
                  </a:lnTo>
                  <a:lnTo>
                    <a:pt x="198" y="107"/>
                  </a:lnTo>
                  <a:lnTo>
                    <a:pt x="196" y="128"/>
                  </a:lnTo>
                  <a:lnTo>
                    <a:pt x="191" y="147"/>
                  </a:lnTo>
                  <a:lnTo>
                    <a:pt x="182" y="163"/>
                  </a:lnTo>
                  <a:lnTo>
                    <a:pt x="171" y="177"/>
                  </a:lnTo>
                  <a:lnTo>
                    <a:pt x="156" y="188"/>
                  </a:lnTo>
                  <a:lnTo>
                    <a:pt x="140" y="196"/>
                  </a:lnTo>
                  <a:lnTo>
                    <a:pt x="121" y="201"/>
                  </a:lnTo>
                  <a:lnTo>
                    <a:pt x="101" y="202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21" name="Freeform 178"/>
            <p:cNvSpPr>
              <a:spLocks/>
            </p:cNvSpPr>
            <p:nvPr/>
          </p:nvSpPr>
          <p:spPr bwMode="auto">
            <a:xfrm>
              <a:off x="3708" y="2242"/>
              <a:ext cx="34" cy="19"/>
            </a:xfrm>
            <a:custGeom>
              <a:avLst/>
              <a:gdLst>
                <a:gd name="T0" fmla="*/ 0 w 341"/>
                <a:gd name="T1" fmla="*/ 0 h 218"/>
                <a:gd name="T2" fmla="*/ 0 w 341"/>
                <a:gd name="T3" fmla="*/ 0 h 218"/>
                <a:gd name="T4" fmla="*/ 0 w 341"/>
                <a:gd name="T5" fmla="*/ 0 h 218"/>
                <a:gd name="T6" fmla="*/ 0 w 341"/>
                <a:gd name="T7" fmla="*/ 0 h 218"/>
                <a:gd name="T8" fmla="*/ 0 w 341"/>
                <a:gd name="T9" fmla="*/ 0 h 218"/>
                <a:gd name="T10" fmla="*/ 0 w 341"/>
                <a:gd name="T11" fmla="*/ 0 h 218"/>
                <a:gd name="T12" fmla="*/ 0 w 341"/>
                <a:gd name="T13" fmla="*/ 0 h 218"/>
                <a:gd name="T14" fmla="*/ 0 w 341"/>
                <a:gd name="T15" fmla="*/ 0 h 218"/>
                <a:gd name="T16" fmla="*/ 0 w 341"/>
                <a:gd name="T17" fmla="*/ 0 h 218"/>
                <a:gd name="T18" fmla="*/ 0 w 341"/>
                <a:gd name="T19" fmla="*/ 0 h 218"/>
                <a:gd name="T20" fmla="*/ 0 w 341"/>
                <a:gd name="T21" fmla="*/ 0 h 218"/>
                <a:gd name="T22" fmla="*/ 0 w 341"/>
                <a:gd name="T23" fmla="*/ 0 h 218"/>
                <a:gd name="T24" fmla="*/ 0 w 341"/>
                <a:gd name="T25" fmla="*/ 0 h 218"/>
                <a:gd name="T26" fmla="*/ 0 w 341"/>
                <a:gd name="T27" fmla="*/ 0 h 218"/>
                <a:gd name="T28" fmla="*/ 0 w 341"/>
                <a:gd name="T29" fmla="*/ 0 h 218"/>
                <a:gd name="T30" fmla="*/ 0 w 341"/>
                <a:gd name="T31" fmla="*/ 0 h 218"/>
                <a:gd name="T32" fmla="*/ 0 w 341"/>
                <a:gd name="T33" fmla="*/ 0 h 218"/>
                <a:gd name="T34" fmla="*/ 0 w 341"/>
                <a:gd name="T35" fmla="*/ 0 h 218"/>
                <a:gd name="T36" fmla="*/ 0 w 341"/>
                <a:gd name="T37" fmla="*/ 0 h 2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1"/>
                <a:gd name="T58" fmla="*/ 0 h 218"/>
                <a:gd name="T59" fmla="*/ 341 w 341"/>
                <a:gd name="T60" fmla="*/ 218 h 21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1" h="218">
                  <a:moveTo>
                    <a:pt x="105" y="0"/>
                  </a:moveTo>
                  <a:lnTo>
                    <a:pt x="229" y="8"/>
                  </a:lnTo>
                  <a:lnTo>
                    <a:pt x="277" y="20"/>
                  </a:lnTo>
                  <a:lnTo>
                    <a:pt x="312" y="46"/>
                  </a:lnTo>
                  <a:lnTo>
                    <a:pt x="333" y="82"/>
                  </a:lnTo>
                  <a:lnTo>
                    <a:pt x="341" y="120"/>
                  </a:lnTo>
                  <a:lnTo>
                    <a:pt x="335" y="158"/>
                  </a:lnTo>
                  <a:lnTo>
                    <a:pt x="315" y="190"/>
                  </a:lnTo>
                  <a:lnTo>
                    <a:pt x="281" y="212"/>
                  </a:lnTo>
                  <a:lnTo>
                    <a:pt x="233" y="218"/>
                  </a:lnTo>
                  <a:lnTo>
                    <a:pt x="110" y="210"/>
                  </a:lnTo>
                  <a:lnTo>
                    <a:pt x="63" y="197"/>
                  </a:lnTo>
                  <a:lnTo>
                    <a:pt x="28" y="172"/>
                  </a:lnTo>
                  <a:lnTo>
                    <a:pt x="7" y="136"/>
                  </a:lnTo>
                  <a:lnTo>
                    <a:pt x="0" y="98"/>
                  </a:lnTo>
                  <a:lnTo>
                    <a:pt x="6" y="60"/>
                  </a:lnTo>
                  <a:lnTo>
                    <a:pt x="25" y="28"/>
                  </a:lnTo>
                  <a:lnTo>
                    <a:pt x="59" y="6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22" name="Freeform 179"/>
            <p:cNvSpPr>
              <a:spLocks/>
            </p:cNvSpPr>
            <p:nvPr/>
          </p:nvSpPr>
          <p:spPr bwMode="auto">
            <a:xfrm>
              <a:off x="3677" y="2267"/>
              <a:ext cx="28" cy="18"/>
            </a:xfrm>
            <a:custGeom>
              <a:avLst/>
              <a:gdLst>
                <a:gd name="T0" fmla="*/ 0 w 281"/>
                <a:gd name="T1" fmla="*/ 0 h 215"/>
                <a:gd name="T2" fmla="*/ 0 w 281"/>
                <a:gd name="T3" fmla="*/ 0 h 215"/>
                <a:gd name="T4" fmla="*/ 0 w 281"/>
                <a:gd name="T5" fmla="*/ 0 h 215"/>
                <a:gd name="T6" fmla="*/ 0 w 281"/>
                <a:gd name="T7" fmla="*/ 0 h 215"/>
                <a:gd name="T8" fmla="*/ 0 w 281"/>
                <a:gd name="T9" fmla="*/ 0 h 215"/>
                <a:gd name="T10" fmla="*/ 0 w 281"/>
                <a:gd name="T11" fmla="*/ 0 h 215"/>
                <a:gd name="T12" fmla="*/ 0 w 281"/>
                <a:gd name="T13" fmla="*/ 0 h 215"/>
                <a:gd name="T14" fmla="*/ 0 w 281"/>
                <a:gd name="T15" fmla="*/ 0 h 215"/>
                <a:gd name="T16" fmla="*/ 0 w 281"/>
                <a:gd name="T17" fmla="*/ 0 h 215"/>
                <a:gd name="T18" fmla="*/ 0 w 281"/>
                <a:gd name="T19" fmla="*/ 0 h 215"/>
                <a:gd name="T20" fmla="*/ 0 w 281"/>
                <a:gd name="T21" fmla="*/ 0 h 215"/>
                <a:gd name="T22" fmla="*/ 0 w 281"/>
                <a:gd name="T23" fmla="*/ 0 h 215"/>
                <a:gd name="T24" fmla="*/ 0 w 281"/>
                <a:gd name="T25" fmla="*/ 0 h 215"/>
                <a:gd name="T26" fmla="*/ 0 w 281"/>
                <a:gd name="T27" fmla="*/ 0 h 215"/>
                <a:gd name="T28" fmla="*/ 0 w 281"/>
                <a:gd name="T29" fmla="*/ 0 h 215"/>
                <a:gd name="T30" fmla="*/ 0 w 281"/>
                <a:gd name="T31" fmla="*/ 0 h 215"/>
                <a:gd name="T32" fmla="*/ 0 w 281"/>
                <a:gd name="T33" fmla="*/ 0 h 215"/>
                <a:gd name="T34" fmla="*/ 0 w 281"/>
                <a:gd name="T35" fmla="*/ 0 h 215"/>
                <a:gd name="T36" fmla="*/ 0 w 281"/>
                <a:gd name="T37" fmla="*/ 0 h 2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1"/>
                <a:gd name="T58" fmla="*/ 0 h 215"/>
                <a:gd name="T59" fmla="*/ 281 w 281"/>
                <a:gd name="T60" fmla="*/ 215 h 2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1" h="215">
                  <a:moveTo>
                    <a:pt x="105" y="0"/>
                  </a:moveTo>
                  <a:lnTo>
                    <a:pt x="170" y="5"/>
                  </a:lnTo>
                  <a:lnTo>
                    <a:pt x="218" y="16"/>
                  </a:lnTo>
                  <a:lnTo>
                    <a:pt x="253" y="42"/>
                  </a:lnTo>
                  <a:lnTo>
                    <a:pt x="274" y="76"/>
                  </a:lnTo>
                  <a:lnTo>
                    <a:pt x="281" y="116"/>
                  </a:lnTo>
                  <a:lnTo>
                    <a:pt x="275" y="154"/>
                  </a:lnTo>
                  <a:lnTo>
                    <a:pt x="256" y="186"/>
                  </a:lnTo>
                  <a:lnTo>
                    <a:pt x="222" y="209"/>
                  </a:lnTo>
                  <a:lnTo>
                    <a:pt x="176" y="215"/>
                  </a:lnTo>
                  <a:lnTo>
                    <a:pt x="110" y="210"/>
                  </a:lnTo>
                  <a:lnTo>
                    <a:pt x="63" y="198"/>
                  </a:lnTo>
                  <a:lnTo>
                    <a:pt x="28" y="172"/>
                  </a:lnTo>
                  <a:lnTo>
                    <a:pt x="7" y="136"/>
                  </a:lnTo>
                  <a:lnTo>
                    <a:pt x="0" y="97"/>
                  </a:lnTo>
                  <a:lnTo>
                    <a:pt x="6" y="59"/>
                  </a:lnTo>
                  <a:lnTo>
                    <a:pt x="25" y="27"/>
                  </a:lnTo>
                  <a:lnTo>
                    <a:pt x="59" y="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23" name="Freeform 180"/>
            <p:cNvSpPr>
              <a:spLocks/>
            </p:cNvSpPr>
            <p:nvPr/>
          </p:nvSpPr>
          <p:spPr bwMode="auto">
            <a:xfrm>
              <a:off x="3749" y="2245"/>
              <a:ext cx="34" cy="18"/>
            </a:xfrm>
            <a:custGeom>
              <a:avLst/>
              <a:gdLst>
                <a:gd name="T0" fmla="*/ 0 w 341"/>
                <a:gd name="T1" fmla="*/ 0 h 217"/>
                <a:gd name="T2" fmla="*/ 0 w 341"/>
                <a:gd name="T3" fmla="*/ 0 h 217"/>
                <a:gd name="T4" fmla="*/ 0 w 341"/>
                <a:gd name="T5" fmla="*/ 0 h 217"/>
                <a:gd name="T6" fmla="*/ 0 w 341"/>
                <a:gd name="T7" fmla="*/ 0 h 217"/>
                <a:gd name="T8" fmla="*/ 0 w 341"/>
                <a:gd name="T9" fmla="*/ 0 h 217"/>
                <a:gd name="T10" fmla="*/ 0 w 341"/>
                <a:gd name="T11" fmla="*/ 0 h 217"/>
                <a:gd name="T12" fmla="*/ 0 w 341"/>
                <a:gd name="T13" fmla="*/ 0 h 217"/>
                <a:gd name="T14" fmla="*/ 0 w 341"/>
                <a:gd name="T15" fmla="*/ 0 h 217"/>
                <a:gd name="T16" fmla="*/ 0 w 341"/>
                <a:gd name="T17" fmla="*/ 0 h 217"/>
                <a:gd name="T18" fmla="*/ 0 w 341"/>
                <a:gd name="T19" fmla="*/ 0 h 217"/>
                <a:gd name="T20" fmla="*/ 0 w 341"/>
                <a:gd name="T21" fmla="*/ 0 h 217"/>
                <a:gd name="T22" fmla="*/ 0 w 341"/>
                <a:gd name="T23" fmla="*/ 0 h 217"/>
                <a:gd name="T24" fmla="*/ 0 w 341"/>
                <a:gd name="T25" fmla="*/ 0 h 217"/>
                <a:gd name="T26" fmla="*/ 0 w 341"/>
                <a:gd name="T27" fmla="*/ 0 h 217"/>
                <a:gd name="T28" fmla="*/ 0 w 341"/>
                <a:gd name="T29" fmla="*/ 0 h 217"/>
                <a:gd name="T30" fmla="*/ 0 w 341"/>
                <a:gd name="T31" fmla="*/ 0 h 217"/>
                <a:gd name="T32" fmla="*/ 0 w 341"/>
                <a:gd name="T33" fmla="*/ 0 h 217"/>
                <a:gd name="T34" fmla="*/ 0 w 341"/>
                <a:gd name="T35" fmla="*/ 0 h 217"/>
                <a:gd name="T36" fmla="*/ 0 w 341"/>
                <a:gd name="T37" fmla="*/ 0 h 2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1"/>
                <a:gd name="T58" fmla="*/ 0 h 217"/>
                <a:gd name="T59" fmla="*/ 341 w 341"/>
                <a:gd name="T60" fmla="*/ 217 h 2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1" h="217">
                  <a:moveTo>
                    <a:pt x="106" y="0"/>
                  </a:moveTo>
                  <a:lnTo>
                    <a:pt x="229" y="7"/>
                  </a:lnTo>
                  <a:lnTo>
                    <a:pt x="277" y="19"/>
                  </a:lnTo>
                  <a:lnTo>
                    <a:pt x="311" y="45"/>
                  </a:lnTo>
                  <a:lnTo>
                    <a:pt x="333" y="80"/>
                  </a:lnTo>
                  <a:lnTo>
                    <a:pt x="341" y="119"/>
                  </a:lnTo>
                  <a:lnTo>
                    <a:pt x="335" y="157"/>
                  </a:lnTo>
                  <a:lnTo>
                    <a:pt x="315" y="189"/>
                  </a:lnTo>
                  <a:lnTo>
                    <a:pt x="282" y="211"/>
                  </a:lnTo>
                  <a:lnTo>
                    <a:pt x="234" y="217"/>
                  </a:lnTo>
                  <a:lnTo>
                    <a:pt x="111" y="210"/>
                  </a:lnTo>
                  <a:lnTo>
                    <a:pt x="63" y="197"/>
                  </a:lnTo>
                  <a:lnTo>
                    <a:pt x="29" y="172"/>
                  </a:lnTo>
                  <a:lnTo>
                    <a:pt x="7" y="136"/>
                  </a:lnTo>
                  <a:lnTo>
                    <a:pt x="0" y="97"/>
                  </a:lnTo>
                  <a:lnTo>
                    <a:pt x="6" y="59"/>
                  </a:lnTo>
                  <a:lnTo>
                    <a:pt x="26" y="27"/>
                  </a:lnTo>
                  <a:lnTo>
                    <a:pt x="59" y="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24" name="Freeform 181"/>
            <p:cNvSpPr>
              <a:spLocks/>
            </p:cNvSpPr>
            <p:nvPr/>
          </p:nvSpPr>
          <p:spPr bwMode="auto">
            <a:xfrm>
              <a:off x="3789" y="2246"/>
              <a:ext cx="21" cy="44"/>
            </a:xfrm>
            <a:custGeom>
              <a:avLst/>
              <a:gdLst>
                <a:gd name="T0" fmla="*/ 0 w 214"/>
                <a:gd name="T1" fmla="*/ 0 h 524"/>
                <a:gd name="T2" fmla="*/ 0 w 214"/>
                <a:gd name="T3" fmla="*/ 0 h 524"/>
                <a:gd name="T4" fmla="*/ 0 w 214"/>
                <a:gd name="T5" fmla="*/ 0 h 524"/>
                <a:gd name="T6" fmla="*/ 0 w 214"/>
                <a:gd name="T7" fmla="*/ 0 h 524"/>
                <a:gd name="T8" fmla="*/ 0 w 214"/>
                <a:gd name="T9" fmla="*/ 0 h 524"/>
                <a:gd name="T10" fmla="*/ 0 w 214"/>
                <a:gd name="T11" fmla="*/ 0 h 524"/>
                <a:gd name="T12" fmla="*/ 0 w 214"/>
                <a:gd name="T13" fmla="*/ 0 h 524"/>
                <a:gd name="T14" fmla="*/ 0 w 214"/>
                <a:gd name="T15" fmla="*/ 0 h 524"/>
                <a:gd name="T16" fmla="*/ 0 w 214"/>
                <a:gd name="T17" fmla="*/ 0 h 524"/>
                <a:gd name="T18" fmla="*/ 0 w 214"/>
                <a:gd name="T19" fmla="*/ 0 h 524"/>
                <a:gd name="T20" fmla="*/ 0 w 214"/>
                <a:gd name="T21" fmla="*/ 0 h 524"/>
                <a:gd name="T22" fmla="*/ 0 w 214"/>
                <a:gd name="T23" fmla="*/ 0 h 524"/>
                <a:gd name="T24" fmla="*/ 0 w 214"/>
                <a:gd name="T25" fmla="*/ 0 h 524"/>
                <a:gd name="T26" fmla="*/ 0 w 214"/>
                <a:gd name="T27" fmla="*/ 0 h 524"/>
                <a:gd name="T28" fmla="*/ 0 w 214"/>
                <a:gd name="T29" fmla="*/ 0 h 524"/>
                <a:gd name="T30" fmla="*/ 0 w 214"/>
                <a:gd name="T31" fmla="*/ 0 h 524"/>
                <a:gd name="T32" fmla="*/ 0 w 214"/>
                <a:gd name="T33" fmla="*/ 0 h 524"/>
                <a:gd name="T34" fmla="*/ 0 w 214"/>
                <a:gd name="T35" fmla="*/ 0 h 524"/>
                <a:gd name="T36" fmla="*/ 0 w 214"/>
                <a:gd name="T37" fmla="*/ 0 h 524"/>
                <a:gd name="T38" fmla="*/ 0 w 214"/>
                <a:gd name="T39" fmla="*/ 0 h 524"/>
                <a:gd name="T40" fmla="*/ 0 w 214"/>
                <a:gd name="T41" fmla="*/ 0 h 524"/>
                <a:gd name="T42" fmla="*/ 0 w 214"/>
                <a:gd name="T43" fmla="*/ 0 h 524"/>
                <a:gd name="T44" fmla="*/ 0 w 214"/>
                <a:gd name="T45" fmla="*/ 0 h 524"/>
                <a:gd name="T46" fmla="*/ 0 w 214"/>
                <a:gd name="T47" fmla="*/ 0 h 524"/>
                <a:gd name="T48" fmla="*/ 0 w 214"/>
                <a:gd name="T49" fmla="*/ 0 h 524"/>
                <a:gd name="T50" fmla="*/ 0 w 214"/>
                <a:gd name="T51" fmla="*/ 0 h 524"/>
                <a:gd name="T52" fmla="*/ 0 w 214"/>
                <a:gd name="T53" fmla="*/ 0 h 524"/>
                <a:gd name="T54" fmla="*/ 0 w 214"/>
                <a:gd name="T55" fmla="*/ 0 h 524"/>
                <a:gd name="T56" fmla="*/ 0 w 214"/>
                <a:gd name="T57" fmla="*/ 0 h 524"/>
                <a:gd name="T58" fmla="*/ 0 w 214"/>
                <a:gd name="T59" fmla="*/ 0 h 524"/>
                <a:gd name="T60" fmla="*/ 0 w 214"/>
                <a:gd name="T61" fmla="*/ 0 h 524"/>
                <a:gd name="T62" fmla="*/ 0 w 214"/>
                <a:gd name="T63" fmla="*/ 0 h 524"/>
                <a:gd name="T64" fmla="*/ 0 w 214"/>
                <a:gd name="T65" fmla="*/ 0 h 524"/>
                <a:gd name="T66" fmla="*/ 0 w 214"/>
                <a:gd name="T67" fmla="*/ 0 h 524"/>
                <a:gd name="T68" fmla="*/ 0 w 214"/>
                <a:gd name="T69" fmla="*/ 0 h 5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4"/>
                <a:gd name="T106" fmla="*/ 0 h 524"/>
                <a:gd name="T107" fmla="*/ 214 w 214"/>
                <a:gd name="T108" fmla="*/ 524 h 5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4" h="524">
                  <a:moveTo>
                    <a:pt x="8" y="415"/>
                  </a:moveTo>
                  <a:lnTo>
                    <a:pt x="0" y="99"/>
                  </a:lnTo>
                  <a:lnTo>
                    <a:pt x="2" y="75"/>
                  </a:lnTo>
                  <a:lnTo>
                    <a:pt x="7" y="53"/>
                  </a:lnTo>
                  <a:lnTo>
                    <a:pt x="17" y="37"/>
                  </a:lnTo>
                  <a:lnTo>
                    <a:pt x="30" y="22"/>
                  </a:lnTo>
                  <a:lnTo>
                    <a:pt x="44" y="12"/>
                  </a:lnTo>
                  <a:lnTo>
                    <a:pt x="62" y="5"/>
                  </a:lnTo>
                  <a:lnTo>
                    <a:pt x="80" y="0"/>
                  </a:lnTo>
                  <a:lnTo>
                    <a:pt x="99" y="0"/>
                  </a:lnTo>
                  <a:lnTo>
                    <a:pt x="120" y="3"/>
                  </a:lnTo>
                  <a:lnTo>
                    <a:pt x="138" y="10"/>
                  </a:lnTo>
                  <a:lnTo>
                    <a:pt x="156" y="19"/>
                  </a:lnTo>
                  <a:lnTo>
                    <a:pt x="172" y="31"/>
                  </a:lnTo>
                  <a:lnTo>
                    <a:pt x="186" y="47"/>
                  </a:lnTo>
                  <a:lnTo>
                    <a:pt x="196" y="66"/>
                  </a:lnTo>
                  <a:lnTo>
                    <a:pt x="203" y="86"/>
                  </a:lnTo>
                  <a:lnTo>
                    <a:pt x="206" y="111"/>
                  </a:lnTo>
                  <a:lnTo>
                    <a:pt x="214" y="428"/>
                  </a:lnTo>
                  <a:lnTo>
                    <a:pt x="212" y="453"/>
                  </a:lnTo>
                  <a:lnTo>
                    <a:pt x="207" y="473"/>
                  </a:lnTo>
                  <a:lnTo>
                    <a:pt x="197" y="490"/>
                  </a:lnTo>
                  <a:lnTo>
                    <a:pt x="185" y="502"/>
                  </a:lnTo>
                  <a:lnTo>
                    <a:pt x="169" y="513"/>
                  </a:lnTo>
                  <a:lnTo>
                    <a:pt x="152" y="519"/>
                  </a:lnTo>
                  <a:lnTo>
                    <a:pt x="134" y="523"/>
                  </a:lnTo>
                  <a:lnTo>
                    <a:pt x="115" y="524"/>
                  </a:lnTo>
                  <a:lnTo>
                    <a:pt x="93" y="522"/>
                  </a:lnTo>
                  <a:lnTo>
                    <a:pt x="74" y="517"/>
                  </a:lnTo>
                  <a:lnTo>
                    <a:pt x="56" y="508"/>
                  </a:lnTo>
                  <a:lnTo>
                    <a:pt x="40" y="495"/>
                  </a:lnTo>
                  <a:lnTo>
                    <a:pt x="28" y="480"/>
                  </a:lnTo>
                  <a:lnTo>
                    <a:pt x="18" y="461"/>
                  </a:lnTo>
                  <a:lnTo>
                    <a:pt x="11" y="439"/>
                  </a:lnTo>
                  <a:lnTo>
                    <a:pt x="8" y="415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25" name="Freeform 182"/>
            <p:cNvSpPr>
              <a:spLocks/>
            </p:cNvSpPr>
            <p:nvPr/>
          </p:nvSpPr>
          <p:spPr bwMode="auto">
            <a:xfrm>
              <a:off x="3716" y="2268"/>
              <a:ext cx="20" cy="17"/>
            </a:xfrm>
            <a:custGeom>
              <a:avLst/>
              <a:gdLst>
                <a:gd name="T0" fmla="*/ 0 w 199"/>
                <a:gd name="T1" fmla="*/ 0 h 203"/>
                <a:gd name="T2" fmla="*/ 0 w 199"/>
                <a:gd name="T3" fmla="*/ 0 h 203"/>
                <a:gd name="T4" fmla="*/ 0 w 199"/>
                <a:gd name="T5" fmla="*/ 0 h 203"/>
                <a:gd name="T6" fmla="*/ 0 w 199"/>
                <a:gd name="T7" fmla="*/ 0 h 203"/>
                <a:gd name="T8" fmla="*/ 0 w 199"/>
                <a:gd name="T9" fmla="*/ 0 h 203"/>
                <a:gd name="T10" fmla="*/ 0 w 199"/>
                <a:gd name="T11" fmla="*/ 0 h 203"/>
                <a:gd name="T12" fmla="*/ 0 w 199"/>
                <a:gd name="T13" fmla="*/ 0 h 203"/>
                <a:gd name="T14" fmla="*/ 0 w 199"/>
                <a:gd name="T15" fmla="*/ 0 h 203"/>
                <a:gd name="T16" fmla="*/ 0 w 199"/>
                <a:gd name="T17" fmla="*/ 0 h 203"/>
                <a:gd name="T18" fmla="*/ 0 w 199"/>
                <a:gd name="T19" fmla="*/ 0 h 203"/>
                <a:gd name="T20" fmla="*/ 0 w 199"/>
                <a:gd name="T21" fmla="*/ 0 h 203"/>
                <a:gd name="T22" fmla="*/ 0 w 199"/>
                <a:gd name="T23" fmla="*/ 0 h 203"/>
                <a:gd name="T24" fmla="*/ 0 w 199"/>
                <a:gd name="T25" fmla="*/ 0 h 203"/>
                <a:gd name="T26" fmla="*/ 0 w 199"/>
                <a:gd name="T27" fmla="*/ 0 h 203"/>
                <a:gd name="T28" fmla="*/ 0 w 199"/>
                <a:gd name="T29" fmla="*/ 0 h 203"/>
                <a:gd name="T30" fmla="*/ 0 w 199"/>
                <a:gd name="T31" fmla="*/ 0 h 203"/>
                <a:gd name="T32" fmla="*/ 0 w 199"/>
                <a:gd name="T33" fmla="*/ 0 h 203"/>
                <a:gd name="T34" fmla="*/ 0 w 199"/>
                <a:gd name="T35" fmla="*/ 0 h 203"/>
                <a:gd name="T36" fmla="*/ 0 w 199"/>
                <a:gd name="T37" fmla="*/ 0 h 203"/>
                <a:gd name="T38" fmla="*/ 0 w 199"/>
                <a:gd name="T39" fmla="*/ 0 h 203"/>
                <a:gd name="T40" fmla="*/ 0 w 199"/>
                <a:gd name="T41" fmla="*/ 0 h 203"/>
                <a:gd name="T42" fmla="*/ 0 w 199"/>
                <a:gd name="T43" fmla="*/ 0 h 203"/>
                <a:gd name="T44" fmla="*/ 0 w 199"/>
                <a:gd name="T45" fmla="*/ 0 h 203"/>
                <a:gd name="T46" fmla="*/ 0 w 199"/>
                <a:gd name="T47" fmla="*/ 0 h 203"/>
                <a:gd name="T48" fmla="*/ 0 w 199"/>
                <a:gd name="T49" fmla="*/ 0 h 203"/>
                <a:gd name="T50" fmla="*/ 0 w 199"/>
                <a:gd name="T51" fmla="*/ 0 h 203"/>
                <a:gd name="T52" fmla="*/ 0 w 199"/>
                <a:gd name="T53" fmla="*/ 0 h 203"/>
                <a:gd name="T54" fmla="*/ 0 w 199"/>
                <a:gd name="T55" fmla="*/ 0 h 203"/>
                <a:gd name="T56" fmla="*/ 0 w 199"/>
                <a:gd name="T57" fmla="*/ 0 h 203"/>
                <a:gd name="T58" fmla="*/ 0 w 199"/>
                <a:gd name="T59" fmla="*/ 0 h 203"/>
                <a:gd name="T60" fmla="*/ 0 w 199"/>
                <a:gd name="T61" fmla="*/ 0 h 203"/>
                <a:gd name="T62" fmla="*/ 0 w 199"/>
                <a:gd name="T63" fmla="*/ 0 h 203"/>
                <a:gd name="T64" fmla="*/ 0 w 199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9"/>
                <a:gd name="T100" fmla="*/ 0 h 203"/>
                <a:gd name="T101" fmla="*/ 199 w 199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9" h="203">
                  <a:moveTo>
                    <a:pt x="102" y="203"/>
                  </a:moveTo>
                  <a:lnTo>
                    <a:pt x="81" y="200"/>
                  </a:lnTo>
                  <a:lnTo>
                    <a:pt x="63" y="193"/>
                  </a:lnTo>
                  <a:lnTo>
                    <a:pt x="46" y="182"/>
                  </a:lnTo>
                  <a:lnTo>
                    <a:pt x="30" y="169"/>
                  </a:lnTo>
                  <a:lnTo>
                    <a:pt x="18" y="154"/>
                  </a:lnTo>
                  <a:lnTo>
                    <a:pt x="8" y="136"/>
                  </a:lnTo>
                  <a:lnTo>
                    <a:pt x="2" y="116"/>
                  </a:lnTo>
                  <a:lnTo>
                    <a:pt x="0" y="96"/>
                  </a:lnTo>
                  <a:lnTo>
                    <a:pt x="2" y="75"/>
                  </a:lnTo>
                  <a:lnTo>
                    <a:pt x="7" y="56"/>
                  </a:lnTo>
                  <a:lnTo>
                    <a:pt x="16" y="40"/>
                  </a:lnTo>
                  <a:lnTo>
                    <a:pt x="27" y="26"/>
                  </a:lnTo>
                  <a:lnTo>
                    <a:pt x="43" y="15"/>
                  </a:lnTo>
                  <a:lnTo>
                    <a:pt x="59" y="7"/>
                  </a:lnTo>
                  <a:lnTo>
                    <a:pt x="77" y="1"/>
                  </a:lnTo>
                  <a:lnTo>
                    <a:pt x="98" y="0"/>
                  </a:lnTo>
                  <a:lnTo>
                    <a:pt x="118" y="3"/>
                  </a:lnTo>
                  <a:lnTo>
                    <a:pt x="136" y="11"/>
                  </a:lnTo>
                  <a:lnTo>
                    <a:pt x="153" y="21"/>
                  </a:lnTo>
                  <a:lnTo>
                    <a:pt x="169" y="34"/>
                  </a:lnTo>
                  <a:lnTo>
                    <a:pt x="181" y="50"/>
                  </a:lnTo>
                  <a:lnTo>
                    <a:pt x="191" y="68"/>
                  </a:lnTo>
                  <a:lnTo>
                    <a:pt x="197" y="87"/>
                  </a:lnTo>
                  <a:lnTo>
                    <a:pt x="199" y="108"/>
                  </a:lnTo>
                  <a:lnTo>
                    <a:pt x="197" y="129"/>
                  </a:lnTo>
                  <a:lnTo>
                    <a:pt x="192" y="147"/>
                  </a:lnTo>
                  <a:lnTo>
                    <a:pt x="183" y="164"/>
                  </a:lnTo>
                  <a:lnTo>
                    <a:pt x="172" y="177"/>
                  </a:lnTo>
                  <a:lnTo>
                    <a:pt x="156" y="189"/>
                  </a:lnTo>
                  <a:lnTo>
                    <a:pt x="140" y="197"/>
                  </a:lnTo>
                  <a:lnTo>
                    <a:pt x="122" y="202"/>
                  </a:lnTo>
                  <a:lnTo>
                    <a:pt x="102" y="203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26" name="Freeform 183"/>
            <p:cNvSpPr>
              <a:spLocks/>
            </p:cNvSpPr>
            <p:nvPr/>
          </p:nvSpPr>
          <p:spPr bwMode="auto">
            <a:xfrm>
              <a:off x="3758" y="2271"/>
              <a:ext cx="19" cy="16"/>
            </a:xfrm>
            <a:custGeom>
              <a:avLst/>
              <a:gdLst>
                <a:gd name="T0" fmla="*/ 0 w 198"/>
                <a:gd name="T1" fmla="*/ 0 h 203"/>
                <a:gd name="T2" fmla="*/ 0 w 198"/>
                <a:gd name="T3" fmla="*/ 0 h 203"/>
                <a:gd name="T4" fmla="*/ 0 w 198"/>
                <a:gd name="T5" fmla="*/ 0 h 203"/>
                <a:gd name="T6" fmla="*/ 0 w 198"/>
                <a:gd name="T7" fmla="*/ 0 h 203"/>
                <a:gd name="T8" fmla="*/ 0 w 198"/>
                <a:gd name="T9" fmla="*/ 0 h 203"/>
                <a:gd name="T10" fmla="*/ 0 w 198"/>
                <a:gd name="T11" fmla="*/ 0 h 203"/>
                <a:gd name="T12" fmla="*/ 0 w 198"/>
                <a:gd name="T13" fmla="*/ 0 h 203"/>
                <a:gd name="T14" fmla="*/ 0 w 198"/>
                <a:gd name="T15" fmla="*/ 0 h 203"/>
                <a:gd name="T16" fmla="*/ 0 w 198"/>
                <a:gd name="T17" fmla="*/ 0 h 203"/>
                <a:gd name="T18" fmla="*/ 0 w 198"/>
                <a:gd name="T19" fmla="*/ 0 h 203"/>
                <a:gd name="T20" fmla="*/ 0 w 198"/>
                <a:gd name="T21" fmla="*/ 0 h 203"/>
                <a:gd name="T22" fmla="*/ 0 w 198"/>
                <a:gd name="T23" fmla="*/ 0 h 203"/>
                <a:gd name="T24" fmla="*/ 0 w 198"/>
                <a:gd name="T25" fmla="*/ 0 h 203"/>
                <a:gd name="T26" fmla="*/ 0 w 198"/>
                <a:gd name="T27" fmla="*/ 0 h 203"/>
                <a:gd name="T28" fmla="*/ 0 w 198"/>
                <a:gd name="T29" fmla="*/ 0 h 203"/>
                <a:gd name="T30" fmla="*/ 0 w 198"/>
                <a:gd name="T31" fmla="*/ 0 h 203"/>
                <a:gd name="T32" fmla="*/ 0 w 198"/>
                <a:gd name="T33" fmla="*/ 0 h 203"/>
                <a:gd name="T34" fmla="*/ 0 w 198"/>
                <a:gd name="T35" fmla="*/ 0 h 203"/>
                <a:gd name="T36" fmla="*/ 0 w 198"/>
                <a:gd name="T37" fmla="*/ 0 h 203"/>
                <a:gd name="T38" fmla="*/ 0 w 198"/>
                <a:gd name="T39" fmla="*/ 0 h 203"/>
                <a:gd name="T40" fmla="*/ 0 w 198"/>
                <a:gd name="T41" fmla="*/ 0 h 203"/>
                <a:gd name="T42" fmla="*/ 0 w 198"/>
                <a:gd name="T43" fmla="*/ 0 h 203"/>
                <a:gd name="T44" fmla="*/ 0 w 198"/>
                <a:gd name="T45" fmla="*/ 0 h 203"/>
                <a:gd name="T46" fmla="*/ 0 w 198"/>
                <a:gd name="T47" fmla="*/ 0 h 203"/>
                <a:gd name="T48" fmla="*/ 0 w 198"/>
                <a:gd name="T49" fmla="*/ 0 h 203"/>
                <a:gd name="T50" fmla="*/ 0 w 198"/>
                <a:gd name="T51" fmla="*/ 0 h 203"/>
                <a:gd name="T52" fmla="*/ 0 w 198"/>
                <a:gd name="T53" fmla="*/ 0 h 203"/>
                <a:gd name="T54" fmla="*/ 0 w 198"/>
                <a:gd name="T55" fmla="*/ 0 h 203"/>
                <a:gd name="T56" fmla="*/ 0 w 198"/>
                <a:gd name="T57" fmla="*/ 0 h 203"/>
                <a:gd name="T58" fmla="*/ 0 w 198"/>
                <a:gd name="T59" fmla="*/ 0 h 203"/>
                <a:gd name="T60" fmla="*/ 0 w 198"/>
                <a:gd name="T61" fmla="*/ 0 h 203"/>
                <a:gd name="T62" fmla="*/ 0 w 198"/>
                <a:gd name="T63" fmla="*/ 0 h 203"/>
                <a:gd name="T64" fmla="*/ 0 w 198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203"/>
                <a:gd name="T101" fmla="*/ 198 w 198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203">
                  <a:moveTo>
                    <a:pt x="100" y="203"/>
                  </a:moveTo>
                  <a:lnTo>
                    <a:pt x="80" y="200"/>
                  </a:lnTo>
                  <a:lnTo>
                    <a:pt x="62" y="193"/>
                  </a:lnTo>
                  <a:lnTo>
                    <a:pt x="45" y="182"/>
                  </a:lnTo>
                  <a:lnTo>
                    <a:pt x="30" y="169"/>
                  </a:lnTo>
                  <a:lnTo>
                    <a:pt x="18" y="153"/>
                  </a:lnTo>
                  <a:lnTo>
                    <a:pt x="8" y="136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5"/>
                  </a:lnTo>
                  <a:lnTo>
                    <a:pt x="7" y="56"/>
                  </a:lnTo>
                  <a:lnTo>
                    <a:pt x="16" y="40"/>
                  </a:lnTo>
                  <a:lnTo>
                    <a:pt x="27" y="26"/>
                  </a:lnTo>
                  <a:lnTo>
                    <a:pt x="42" y="15"/>
                  </a:lnTo>
                  <a:lnTo>
                    <a:pt x="59" y="6"/>
                  </a:lnTo>
                  <a:lnTo>
                    <a:pt x="76" y="1"/>
                  </a:lnTo>
                  <a:lnTo>
                    <a:pt x="96" y="0"/>
                  </a:lnTo>
                  <a:lnTo>
                    <a:pt x="117" y="3"/>
                  </a:lnTo>
                  <a:lnTo>
                    <a:pt x="135" y="11"/>
                  </a:lnTo>
                  <a:lnTo>
                    <a:pt x="152" y="21"/>
                  </a:lnTo>
                  <a:lnTo>
                    <a:pt x="167" y="34"/>
                  </a:lnTo>
                  <a:lnTo>
                    <a:pt x="180" y="50"/>
                  </a:lnTo>
                  <a:lnTo>
                    <a:pt x="190" y="67"/>
                  </a:lnTo>
                  <a:lnTo>
                    <a:pt x="196" y="87"/>
                  </a:lnTo>
                  <a:lnTo>
                    <a:pt x="198" y="108"/>
                  </a:lnTo>
                  <a:lnTo>
                    <a:pt x="196" y="129"/>
                  </a:lnTo>
                  <a:lnTo>
                    <a:pt x="191" y="147"/>
                  </a:lnTo>
                  <a:lnTo>
                    <a:pt x="182" y="164"/>
                  </a:lnTo>
                  <a:lnTo>
                    <a:pt x="170" y="177"/>
                  </a:lnTo>
                  <a:lnTo>
                    <a:pt x="155" y="189"/>
                  </a:lnTo>
                  <a:lnTo>
                    <a:pt x="139" y="197"/>
                  </a:lnTo>
                  <a:lnTo>
                    <a:pt x="121" y="202"/>
                  </a:lnTo>
                  <a:lnTo>
                    <a:pt x="100" y="203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27" name="Freeform 184"/>
            <p:cNvSpPr>
              <a:spLocks/>
            </p:cNvSpPr>
            <p:nvPr/>
          </p:nvSpPr>
          <p:spPr bwMode="auto">
            <a:xfrm>
              <a:off x="3710" y="2242"/>
              <a:ext cx="34" cy="18"/>
            </a:xfrm>
            <a:custGeom>
              <a:avLst/>
              <a:gdLst>
                <a:gd name="T0" fmla="*/ 0 w 341"/>
                <a:gd name="T1" fmla="*/ 0 h 217"/>
                <a:gd name="T2" fmla="*/ 0 w 341"/>
                <a:gd name="T3" fmla="*/ 0 h 217"/>
                <a:gd name="T4" fmla="*/ 0 w 341"/>
                <a:gd name="T5" fmla="*/ 0 h 217"/>
                <a:gd name="T6" fmla="*/ 0 w 341"/>
                <a:gd name="T7" fmla="*/ 0 h 217"/>
                <a:gd name="T8" fmla="*/ 0 w 341"/>
                <a:gd name="T9" fmla="*/ 0 h 217"/>
                <a:gd name="T10" fmla="*/ 0 w 341"/>
                <a:gd name="T11" fmla="*/ 0 h 217"/>
                <a:gd name="T12" fmla="*/ 0 w 341"/>
                <a:gd name="T13" fmla="*/ 0 h 217"/>
                <a:gd name="T14" fmla="*/ 0 w 341"/>
                <a:gd name="T15" fmla="*/ 0 h 217"/>
                <a:gd name="T16" fmla="*/ 0 w 341"/>
                <a:gd name="T17" fmla="*/ 0 h 217"/>
                <a:gd name="T18" fmla="*/ 0 w 341"/>
                <a:gd name="T19" fmla="*/ 0 h 217"/>
                <a:gd name="T20" fmla="*/ 0 w 341"/>
                <a:gd name="T21" fmla="*/ 0 h 217"/>
                <a:gd name="T22" fmla="*/ 0 w 341"/>
                <a:gd name="T23" fmla="*/ 0 h 217"/>
                <a:gd name="T24" fmla="*/ 0 w 341"/>
                <a:gd name="T25" fmla="*/ 0 h 217"/>
                <a:gd name="T26" fmla="*/ 0 w 341"/>
                <a:gd name="T27" fmla="*/ 0 h 217"/>
                <a:gd name="T28" fmla="*/ 0 w 341"/>
                <a:gd name="T29" fmla="*/ 0 h 217"/>
                <a:gd name="T30" fmla="*/ 0 w 341"/>
                <a:gd name="T31" fmla="*/ 0 h 217"/>
                <a:gd name="T32" fmla="*/ 0 w 341"/>
                <a:gd name="T33" fmla="*/ 0 h 217"/>
                <a:gd name="T34" fmla="*/ 0 w 341"/>
                <a:gd name="T35" fmla="*/ 0 h 217"/>
                <a:gd name="T36" fmla="*/ 0 w 341"/>
                <a:gd name="T37" fmla="*/ 0 h 2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1"/>
                <a:gd name="T58" fmla="*/ 0 h 217"/>
                <a:gd name="T59" fmla="*/ 341 w 341"/>
                <a:gd name="T60" fmla="*/ 217 h 2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1" h="217">
                  <a:moveTo>
                    <a:pt x="106" y="0"/>
                  </a:moveTo>
                  <a:lnTo>
                    <a:pt x="230" y="7"/>
                  </a:lnTo>
                  <a:lnTo>
                    <a:pt x="277" y="19"/>
                  </a:lnTo>
                  <a:lnTo>
                    <a:pt x="312" y="45"/>
                  </a:lnTo>
                  <a:lnTo>
                    <a:pt x="333" y="80"/>
                  </a:lnTo>
                  <a:lnTo>
                    <a:pt x="341" y="120"/>
                  </a:lnTo>
                  <a:lnTo>
                    <a:pt x="335" y="158"/>
                  </a:lnTo>
                  <a:lnTo>
                    <a:pt x="316" y="190"/>
                  </a:lnTo>
                  <a:lnTo>
                    <a:pt x="282" y="212"/>
                  </a:lnTo>
                  <a:lnTo>
                    <a:pt x="235" y="217"/>
                  </a:lnTo>
                  <a:lnTo>
                    <a:pt x="111" y="210"/>
                  </a:lnTo>
                  <a:lnTo>
                    <a:pt x="63" y="197"/>
                  </a:lnTo>
                  <a:lnTo>
                    <a:pt x="28" y="171"/>
                  </a:lnTo>
                  <a:lnTo>
                    <a:pt x="7" y="136"/>
                  </a:lnTo>
                  <a:lnTo>
                    <a:pt x="0" y="98"/>
                  </a:lnTo>
                  <a:lnTo>
                    <a:pt x="6" y="60"/>
                  </a:lnTo>
                  <a:lnTo>
                    <a:pt x="25" y="27"/>
                  </a:lnTo>
                  <a:lnTo>
                    <a:pt x="59" y="6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28" name="Freeform 185"/>
            <p:cNvSpPr>
              <a:spLocks/>
            </p:cNvSpPr>
            <p:nvPr/>
          </p:nvSpPr>
          <p:spPr bwMode="auto">
            <a:xfrm>
              <a:off x="3679" y="2267"/>
              <a:ext cx="28" cy="17"/>
            </a:xfrm>
            <a:custGeom>
              <a:avLst/>
              <a:gdLst>
                <a:gd name="T0" fmla="*/ 0 w 282"/>
                <a:gd name="T1" fmla="*/ 0 h 215"/>
                <a:gd name="T2" fmla="*/ 0 w 282"/>
                <a:gd name="T3" fmla="*/ 0 h 215"/>
                <a:gd name="T4" fmla="*/ 0 w 282"/>
                <a:gd name="T5" fmla="*/ 0 h 215"/>
                <a:gd name="T6" fmla="*/ 0 w 282"/>
                <a:gd name="T7" fmla="*/ 0 h 215"/>
                <a:gd name="T8" fmla="*/ 0 w 282"/>
                <a:gd name="T9" fmla="*/ 0 h 215"/>
                <a:gd name="T10" fmla="*/ 0 w 282"/>
                <a:gd name="T11" fmla="*/ 0 h 215"/>
                <a:gd name="T12" fmla="*/ 0 w 282"/>
                <a:gd name="T13" fmla="*/ 0 h 215"/>
                <a:gd name="T14" fmla="*/ 0 w 282"/>
                <a:gd name="T15" fmla="*/ 0 h 215"/>
                <a:gd name="T16" fmla="*/ 0 w 282"/>
                <a:gd name="T17" fmla="*/ 0 h 215"/>
                <a:gd name="T18" fmla="*/ 0 w 282"/>
                <a:gd name="T19" fmla="*/ 0 h 215"/>
                <a:gd name="T20" fmla="*/ 0 w 282"/>
                <a:gd name="T21" fmla="*/ 0 h 215"/>
                <a:gd name="T22" fmla="*/ 0 w 282"/>
                <a:gd name="T23" fmla="*/ 0 h 215"/>
                <a:gd name="T24" fmla="*/ 0 w 282"/>
                <a:gd name="T25" fmla="*/ 0 h 215"/>
                <a:gd name="T26" fmla="*/ 0 w 282"/>
                <a:gd name="T27" fmla="*/ 0 h 215"/>
                <a:gd name="T28" fmla="*/ 0 w 282"/>
                <a:gd name="T29" fmla="*/ 0 h 215"/>
                <a:gd name="T30" fmla="*/ 0 w 282"/>
                <a:gd name="T31" fmla="*/ 0 h 215"/>
                <a:gd name="T32" fmla="*/ 0 w 282"/>
                <a:gd name="T33" fmla="*/ 0 h 215"/>
                <a:gd name="T34" fmla="*/ 0 w 282"/>
                <a:gd name="T35" fmla="*/ 0 h 215"/>
                <a:gd name="T36" fmla="*/ 0 w 282"/>
                <a:gd name="T37" fmla="*/ 0 h 2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2"/>
                <a:gd name="T58" fmla="*/ 0 h 215"/>
                <a:gd name="T59" fmla="*/ 282 w 282"/>
                <a:gd name="T60" fmla="*/ 215 h 2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2" h="215">
                  <a:moveTo>
                    <a:pt x="106" y="0"/>
                  </a:moveTo>
                  <a:lnTo>
                    <a:pt x="171" y="5"/>
                  </a:lnTo>
                  <a:lnTo>
                    <a:pt x="219" y="16"/>
                  </a:lnTo>
                  <a:lnTo>
                    <a:pt x="253" y="42"/>
                  </a:lnTo>
                  <a:lnTo>
                    <a:pt x="274" y="76"/>
                  </a:lnTo>
                  <a:lnTo>
                    <a:pt x="282" y="116"/>
                  </a:lnTo>
                  <a:lnTo>
                    <a:pt x="275" y="154"/>
                  </a:lnTo>
                  <a:lnTo>
                    <a:pt x="256" y="186"/>
                  </a:lnTo>
                  <a:lnTo>
                    <a:pt x="223" y="209"/>
                  </a:lnTo>
                  <a:lnTo>
                    <a:pt x="176" y="215"/>
                  </a:lnTo>
                  <a:lnTo>
                    <a:pt x="111" y="210"/>
                  </a:lnTo>
                  <a:lnTo>
                    <a:pt x="63" y="197"/>
                  </a:lnTo>
                  <a:lnTo>
                    <a:pt x="28" y="171"/>
                  </a:lnTo>
                  <a:lnTo>
                    <a:pt x="7" y="136"/>
                  </a:lnTo>
                  <a:lnTo>
                    <a:pt x="0" y="97"/>
                  </a:lnTo>
                  <a:lnTo>
                    <a:pt x="6" y="59"/>
                  </a:lnTo>
                  <a:lnTo>
                    <a:pt x="25" y="27"/>
                  </a:lnTo>
                  <a:lnTo>
                    <a:pt x="59" y="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29" name="Freeform 186"/>
            <p:cNvSpPr>
              <a:spLocks/>
            </p:cNvSpPr>
            <p:nvPr/>
          </p:nvSpPr>
          <p:spPr bwMode="auto">
            <a:xfrm>
              <a:off x="3751" y="2244"/>
              <a:ext cx="34" cy="18"/>
            </a:xfrm>
            <a:custGeom>
              <a:avLst/>
              <a:gdLst>
                <a:gd name="T0" fmla="*/ 0 w 340"/>
                <a:gd name="T1" fmla="*/ 0 h 219"/>
                <a:gd name="T2" fmla="*/ 0 w 340"/>
                <a:gd name="T3" fmla="*/ 0 h 219"/>
                <a:gd name="T4" fmla="*/ 0 w 340"/>
                <a:gd name="T5" fmla="*/ 0 h 219"/>
                <a:gd name="T6" fmla="*/ 0 w 340"/>
                <a:gd name="T7" fmla="*/ 0 h 219"/>
                <a:gd name="T8" fmla="*/ 0 w 340"/>
                <a:gd name="T9" fmla="*/ 0 h 219"/>
                <a:gd name="T10" fmla="*/ 0 w 340"/>
                <a:gd name="T11" fmla="*/ 0 h 219"/>
                <a:gd name="T12" fmla="*/ 0 w 340"/>
                <a:gd name="T13" fmla="*/ 0 h 219"/>
                <a:gd name="T14" fmla="*/ 0 w 340"/>
                <a:gd name="T15" fmla="*/ 0 h 219"/>
                <a:gd name="T16" fmla="*/ 0 w 340"/>
                <a:gd name="T17" fmla="*/ 0 h 219"/>
                <a:gd name="T18" fmla="*/ 0 w 340"/>
                <a:gd name="T19" fmla="*/ 0 h 219"/>
                <a:gd name="T20" fmla="*/ 0 w 340"/>
                <a:gd name="T21" fmla="*/ 0 h 219"/>
                <a:gd name="T22" fmla="*/ 0 w 340"/>
                <a:gd name="T23" fmla="*/ 0 h 219"/>
                <a:gd name="T24" fmla="*/ 0 w 340"/>
                <a:gd name="T25" fmla="*/ 0 h 219"/>
                <a:gd name="T26" fmla="*/ 0 w 340"/>
                <a:gd name="T27" fmla="*/ 0 h 219"/>
                <a:gd name="T28" fmla="*/ 0 w 340"/>
                <a:gd name="T29" fmla="*/ 0 h 219"/>
                <a:gd name="T30" fmla="*/ 0 w 340"/>
                <a:gd name="T31" fmla="*/ 0 h 219"/>
                <a:gd name="T32" fmla="*/ 0 w 340"/>
                <a:gd name="T33" fmla="*/ 0 h 219"/>
                <a:gd name="T34" fmla="*/ 0 w 340"/>
                <a:gd name="T35" fmla="*/ 0 h 219"/>
                <a:gd name="T36" fmla="*/ 0 w 340"/>
                <a:gd name="T37" fmla="*/ 0 h 2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0"/>
                <a:gd name="T58" fmla="*/ 0 h 219"/>
                <a:gd name="T59" fmla="*/ 340 w 340"/>
                <a:gd name="T60" fmla="*/ 219 h 21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0" h="219">
                  <a:moveTo>
                    <a:pt x="105" y="0"/>
                  </a:moveTo>
                  <a:lnTo>
                    <a:pt x="228" y="9"/>
                  </a:lnTo>
                  <a:lnTo>
                    <a:pt x="276" y="21"/>
                  </a:lnTo>
                  <a:lnTo>
                    <a:pt x="311" y="47"/>
                  </a:lnTo>
                  <a:lnTo>
                    <a:pt x="332" y="82"/>
                  </a:lnTo>
                  <a:lnTo>
                    <a:pt x="340" y="121"/>
                  </a:lnTo>
                  <a:lnTo>
                    <a:pt x="334" y="159"/>
                  </a:lnTo>
                  <a:lnTo>
                    <a:pt x="315" y="191"/>
                  </a:lnTo>
                  <a:lnTo>
                    <a:pt x="281" y="213"/>
                  </a:lnTo>
                  <a:lnTo>
                    <a:pt x="233" y="219"/>
                  </a:lnTo>
                  <a:lnTo>
                    <a:pt x="110" y="211"/>
                  </a:lnTo>
                  <a:lnTo>
                    <a:pt x="63" y="198"/>
                  </a:lnTo>
                  <a:lnTo>
                    <a:pt x="28" y="172"/>
                  </a:lnTo>
                  <a:lnTo>
                    <a:pt x="7" y="137"/>
                  </a:lnTo>
                  <a:lnTo>
                    <a:pt x="0" y="99"/>
                  </a:lnTo>
                  <a:lnTo>
                    <a:pt x="6" y="60"/>
                  </a:lnTo>
                  <a:lnTo>
                    <a:pt x="25" y="28"/>
                  </a:lnTo>
                  <a:lnTo>
                    <a:pt x="59" y="7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30" name="Freeform 187"/>
            <p:cNvSpPr>
              <a:spLocks/>
            </p:cNvSpPr>
            <p:nvPr/>
          </p:nvSpPr>
          <p:spPr bwMode="auto">
            <a:xfrm>
              <a:off x="3791" y="2246"/>
              <a:ext cx="21" cy="43"/>
            </a:xfrm>
            <a:custGeom>
              <a:avLst/>
              <a:gdLst>
                <a:gd name="T0" fmla="*/ 0 w 214"/>
                <a:gd name="T1" fmla="*/ 0 h 524"/>
                <a:gd name="T2" fmla="*/ 0 w 214"/>
                <a:gd name="T3" fmla="*/ 0 h 524"/>
                <a:gd name="T4" fmla="*/ 0 w 214"/>
                <a:gd name="T5" fmla="*/ 0 h 524"/>
                <a:gd name="T6" fmla="*/ 0 w 214"/>
                <a:gd name="T7" fmla="*/ 0 h 524"/>
                <a:gd name="T8" fmla="*/ 0 w 214"/>
                <a:gd name="T9" fmla="*/ 0 h 524"/>
                <a:gd name="T10" fmla="*/ 0 w 214"/>
                <a:gd name="T11" fmla="*/ 0 h 524"/>
                <a:gd name="T12" fmla="*/ 0 w 214"/>
                <a:gd name="T13" fmla="*/ 0 h 524"/>
                <a:gd name="T14" fmla="*/ 0 w 214"/>
                <a:gd name="T15" fmla="*/ 0 h 524"/>
                <a:gd name="T16" fmla="*/ 0 w 214"/>
                <a:gd name="T17" fmla="*/ 0 h 524"/>
                <a:gd name="T18" fmla="*/ 0 w 214"/>
                <a:gd name="T19" fmla="*/ 0 h 524"/>
                <a:gd name="T20" fmla="*/ 0 w 214"/>
                <a:gd name="T21" fmla="*/ 0 h 524"/>
                <a:gd name="T22" fmla="*/ 0 w 214"/>
                <a:gd name="T23" fmla="*/ 0 h 524"/>
                <a:gd name="T24" fmla="*/ 0 w 214"/>
                <a:gd name="T25" fmla="*/ 0 h 524"/>
                <a:gd name="T26" fmla="*/ 0 w 214"/>
                <a:gd name="T27" fmla="*/ 0 h 524"/>
                <a:gd name="T28" fmla="*/ 0 w 214"/>
                <a:gd name="T29" fmla="*/ 0 h 524"/>
                <a:gd name="T30" fmla="*/ 0 w 214"/>
                <a:gd name="T31" fmla="*/ 0 h 524"/>
                <a:gd name="T32" fmla="*/ 0 w 214"/>
                <a:gd name="T33" fmla="*/ 0 h 524"/>
                <a:gd name="T34" fmla="*/ 0 w 214"/>
                <a:gd name="T35" fmla="*/ 0 h 524"/>
                <a:gd name="T36" fmla="*/ 0 w 214"/>
                <a:gd name="T37" fmla="*/ 0 h 524"/>
                <a:gd name="T38" fmla="*/ 0 w 214"/>
                <a:gd name="T39" fmla="*/ 0 h 524"/>
                <a:gd name="T40" fmla="*/ 0 w 214"/>
                <a:gd name="T41" fmla="*/ 0 h 524"/>
                <a:gd name="T42" fmla="*/ 0 w 214"/>
                <a:gd name="T43" fmla="*/ 0 h 524"/>
                <a:gd name="T44" fmla="*/ 0 w 214"/>
                <a:gd name="T45" fmla="*/ 0 h 524"/>
                <a:gd name="T46" fmla="*/ 0 w 214"/>
                <a:gd name="T47" fmla="*/ 0 h 524"/>
                <a:gd name="T48" fmla="*/ 0 w 214"/>
                <a:gd name="T49" fmla="*/ 0 h 524"/>
                <a:gd name="T50" fmla="*/ 0 w 214"/>
                <a:gd name="T51" fmla="*/ 0 h 524"/>
                <a:gd name="T52" fmla="*/ 0 w 214"/>
                <a:gd name="T53" fmla="*/ 0 h 524"/>
                <a:gd name="T54" fmla="*/ 0 w 214"/>
                <a:gd name="T55" fmla="*/ 0 h 524"/>
                <a:gd name="T56" fmla="*/ 0 w 214"/>
                <a:gd name="T57" fmla="*/ 0 h 524"/>
                <a:gd name="T58" fmla="*/ 0 w 214"/>
                <a:gd name="T59" fmla="*/ 0 h 524"/>
                <a:gd name="T60" fmla="*/ 0 w 214"/>
                <a:gd name="T61" fmla="*/ 0 h 524"/>
                <a:gd name="T62" fmla="*/ 0 w 214"/>
                <a:gd name="T63" fmla="*/ 0 h 524"/>
                <a:gd name="T64" fmla="*/ 0 w 214"/>
                <a:gd name="T65" fmla="*/ 0 h 524"/>
                <a:gd name="T66" fmla="*/ 0 w 214"/>
                <a:gd name="T67" fmla="*/ 0 h 524"/>
                <a:gd name="T68" fmla="*/ 0 w 214"/>
                <a:gd name="T69" fmla="*/ 0 h 5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4"/>
                <a:gd name="T106" fmla="*/ 0 h 524"/>
                <a:gd name="T107" fmla="*/ 214 w 214"/>
                <a:gd name="T108" fmla="*/ 524 h 5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4" h="524">
                  <a:moveTo>
                    <a:pt x="8" y="415"/>
                  </a:moveTo>
                  <a:lnTo>
                    <a:pt x="0" y="98"/>
                  </a:lnTo>
                  <a:lnTo>
                    <a:pt x="2" y="75"/>
                  </a:lnTo>
                  <a:lnTo>
                    <a:pt x="7" y="53"/>
                  </a:lnTo>
                  <a:lnTo>
                    <a:pt x="17" y="36"/>
                  </a:lnTo>
                  <a:lnTo>
                    <a:pt x="30" y="22"/>
                  </a:lnTo>
                  <a:lnTo>
                    <a:pt x="45" y="12"/>
                  </a:lnTo>
                  <a:lnTo>
                    <a:pt x="62" y="4"/>
                  </a:lnTo>
                  <a:lnTo>
                    <a:pt x="80" y="0"/>
                  </a:lnTo>
                  <a:lnTo>
                    <a:pt x="100" y="0"/>
                  </a:lnTo>
                  <a:lnTo>
                    <a:pt x="120" y="3"/>
                  </a:lnTo>
                  <a:lnTo>
                    <a:pt x="139" y="9"/>
                  </a:lnTo>
                  <a:lnTo>
                    <a:pt x="157" y="19"/>
                  </a:lnTo>
                  <a:lnTo>
                    <a:pt x="173" y="31"/>
                  </a:lnTo>
                  <a:lnTo>
                    <a:pt x="186" y="47"/>
                  </a:lnTo>
                  <a:lnTo>
                    <a:pt x="197" y="65"/>
                  </a:lnTo>
                  <a:lnTo>
                    <a:pt x="204" y="86"/>
                  </a:lnTo>
                  <a:lnTo>
                    <a:pt x="207" y="111"/>
                  </a:lnTo>
                  <a:lnTo>
                    <a:pt x="214" y="428"/>
                  </a:lnTo>
                  <a:lnTo>
                    <a:pt x="212" y="452"/>
                  </a:lnTo>
                  <a:lnTo>
                    <a:pt x="207" y="473"/>
                  </a:lnTo>
                  <a:lnTo>
                    <a:pt x="197" y="490"/>
                  </a:lnTo>
                  <a:lnTo>
                    <a:pt x="185" y="502"/>
                  </a:lnTo>
                  <a:lnTo>
                    <a:pt x="170" y="513"/>
                  </a:lnTo>
                  <a:lnTo>
                    <a:pt x="152" y="519"/>
                  </a:lnTo>
                  <a:lnTo>
                    <a:pt x="134" y="523"/>
                  </a:lnTo>
                  <a:lnTo>
                    <a:pt x="115" y="524"/>
                  </a:lnTo>
                  <a:lnTo>
                    <a:pt x="94" y="522"/>
                  </a:lnTo>
                  <a:lnTo>
                    <a:pt x="74" y="517"/>
                  </a:lnTo>
                  <a:lnTo>
                    <a:pt x="56" y="507"/>
                  </a:lnTo>
                  <a:lnTo>
                    <a:pt x="41" y="494"/>
                  </a:lnTo>
                  <a:lnTo>
                    <a:pt x="28" y="478"/>
                  </a:lnTo>
                  <a:lnTo>
                    <a:pt x="18" y="460"/>
                  </a:lnTo>
                  <a:lnTo>
                    <a:pt x="11" y="439"/>
                  </a:lnTo>
                  <a:lnTo>
                    <a:pt x="8" y="415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31" name="Freeform 188"/>
            <p:cNvSpPr>
              <a:spLocks/>
            </p:cNvSpPr>
            <p:nvPr/>
          </p:nvSpPr>
          <p:spPr bwMode="auto">
            <a:xfrm>
              <a:off x="3679" y="2239"/>
              <a:ext cx="24" cy="20"/>
            </a:xfrm>
            <a:custGeom>
              <a:avLst/>
              <a:gdLst>
                <a:gd name="T0" fmla="*/ 0 w 240"/>
                <a:gd name="T1" fmla="*/ 0 h 245"/>
                <a:gd name="T2" fmla="*/ 0 w 240"/>
                <a:gd name="T3" fmla="*/ 0 h 245"/>
                <a:gd name="T4" fmla="*/ 0 w 240"/>
                <a:gd name="T5" fmla="*/ 0 h 245"/>
                <a:gd name="T6" fmla="*/ 0 w 240"/>
                <a:gd name="T7" fmla="*/ 0 h 245"/>
                <a:gd name="T8" fmla="*/ 0 w 240"/>
                <a:gd name="T9" fmla="*/ 0 h 245"/>
                <a:gd name="T10" fmla="*/ 0 w 240"/>
                <a:gd name="T11" fmla="*/ 0 h 245"/>
                <a:gd name="T12" fmla="*/ 0 w 240"/>
                <a:gd name="T13" fmla="*/ 0 h 245"/>
                <a:gd name="T14" fmla="*/ 0 w 240"/>
                <a:gd name="T15" fmla="*/ 0 h 245"/>
                <a:gd name="T16" fmla="*/ 0 w 240"/>
                <a:gd name="T17" fmla="*/ 0 h 245"/>
                <a:gd name="T18" fmla="*/ 0 w 240"/>
                <a:gd name="T19" fmla="*/ 0 h 245"/>
                <a:gd name="T20" fmla="*/ 0 w 240"/>
                <a:gd name="T21" fmla="*/ 0 h 245"/>
                <a:gd name="T22" fmla="*/ 0 w 240"/>
                <a:gd name="T23" fmla="*/ 0 h 245"/>
                <a:gd name="T24" fmla="*/ 0 w 240"/>
                <a:gd name="T25" fmla="*/ 0 h 245"/>
                <a:gd name="T26" fmla="*/ 0 w 240"/>
                <a:gd name="T27" fmla="*/ 0 h 245"/>
                <a:gd name="T28" fmla="*/ 0 w 240"/>
                <a:gd name="T29" fmla="*/ 0 h 245"/>
                <a:gd name="T30" fmla="*/ 0 w 240"/>
                <a:gd name="T31" fmla="*/ 0 h 245"/>
                <a:gd name="T32" fmla="*/ 0 w 240"/>
                <a:gd name="T33" fmla="*/ 0 h 245"/>
                <a:gd name="T34" fmla="*/ 0 w 240"/>
                <a:gd name="T35" fmla="*/ 0 h 245"/>
                <a:gd name="T36" fmla="*/ 0 w 240"/>
                <a:gd name="T37" fmla="*/ 0 h 245"/>
                <a:gd name="T38" fmla="*/ 0 w 240"/>
                <a:gd name="T39" fmla="*/ 0 h 245"/>
                <a:gd name="T40" fmla="*/ 0 w 240"/>
                <a:gd name="T41" fmla="*/ 0 h 245"/>
                <a:gd name="T42" fmla="*/ 0 w 240"/>
                <a:gd name="T43" fmla="*/ 0 h 245"/>
                <a:gd name="T44" fmla="*/ 0 w 240"/>
                <a:gd name="T45" fmla="*/ 0 h 245"/>
                <a:gd name="T46" fmla="*/ 0 w 240"/>
                <a:gd name="T47" fmla="*/ 0 h 245"/>
                <a:gd name="T48" fmla="*/ 0 w 240"/>
                <a:gd name="T49" fmla="*/ 0 h 245"/>
                <a:gd name="T50" fmla="*/ 0 w 240"/>
                <a:gd name="T51" fmla="*/ 0 h 245"/>
                <a:gd name="T52" fmla="*/ 0 w 240"/>
                <a:gd name="T53" fmla="*/ 0 h 245"/>
                <a:gd name="T54" fmla="*/ 0 w 240"/>
                <a:gd name="T55" fmla="*/ 0 h 245"/>
                <a:gd name="T56" fmla="*/ 0 w 240"/>
                <a:gd name="T57" fmla="*/ 0 h 245"/>
                <a:gd name="T58" fmla="*/ 0 w 240"/>
                <a:gd name="T59" fmla="*/ 0 h 245"/>
                <a:gd name="T60" fmla="*/ 0 w 240"/>
                <a:gd name="T61" fmla="*/ 0 h 245"/>
                <a:gd name="T62" fmla="*/ 0 w 240"/>
                <a:gd name="T63" fmla="*/ 0 h 245"/>
                <a:gd name="T64" fmla="*/ 0 w 240"/>
                <a:gd name="T65" fmla="*/ 0 h 2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45"/>
                <a:gd name="T101" fmla="*/ 240 w 240"/>
                <a:gd name="T102" fmla="*/ 245 h 2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45">
                  <a:moveTo>
                    <a:pt x="123" y="245"/>
                  </a:moveTo>
                  <a:lnTo>
                    <a:pt x="99" y="243"/>
                  </a:lnTo>
                  <a:lnTo>
                    <a:pt x="76" y="236"/>
                  </a:lnTo>
                  <a:lnTo>
                    <a:pt x="55" y="226"/>
                  </a:lnTo>
                  <a:lnTo>
                    <a:pt x="38" y="211"/>
                  </a:lnTo>
                  <a:lnTo>
                    <a:pt x="22" y="193"/>
                  </a:lnTo>
                  <a:lnTo>
                    <a:pt x="10" y="173"/>
                  </a:lnTo>
                  <a:lnTo>
                    <a:pt x="3" y="150"/>
                  </a:lnTo>
                  <a:lnTo>
                    <a:pt x="0" y="126"/>
                  </a:lnTo>
                  <a:lnTo>
                    <a:pt x="2" y="101"/>
                  </a:lnTo>
                  <a:lnTo>
                    <a:pt x="8" y="78"/>
                  </a:lnTo>
                  <a:lnTo>
                    <a:pt x="18" y="56"/>
                  </a:lnTo>
                  <a:lnTo>
                    <a:pt x="32" y="38"/>
                  </a:lnTo>
                  <a:lnTo>
                    <a:pt x="51" y="23"/>
                  </a:lnTo>
                  <a:lnTo>
                    <a:pt x="70" y="11"/>
                  </a:lnTo>
                  <a:lnTo>
                    <a:pt x="92" y="3"/>
                  </a:lnTo>
                  <a:lnTo>
                    <a:pt x="117" y="0"/>
                  </a:lnTo>
                  <a:lnTo>
                    <a:pt x="141" y="2"/>
                  </a:lnTo>
                  <a:lnTo>
                    <a:pt x="164" y="9"/>
                  </a:lnTo>
                  <a:lnTo>
                    <a:pt x="185" y="19"/>
                  </a:lnTo>
                  <a:lnTo>
                    <a:pt x="203" y="33"/>
                  </a:lnTo>
                  <a:lnTo>
                    <a:pt x="217" y="52"/>
                  </a:lnTo>
                  <a:lnTo>
                    <a:pt x="230" y="72"/>
                  </a:lnTo>
                  <a:lnTo>
                    <a:pt x="237" y="94"/>
                  </a:lnTo>
                  <a:lnTo>
                    <a:pt x="240" y="119"/>
                  </a:lnTo>
                  <a:lnTo>
                    <a:pt x="238" y="144"/>
                  </a:lnTo>
                  <a:lnTo>
                    <a:pt x="232" y="167"/>
                  </a:lnTo>
                  <a:lnTo>
                    <a:pt x="222" y="189"/>
                  </a:lnTo>
                  <a:lnTo>
                    <a:pt x="207" y="206"/>
                  </a:lnTo>
                  <a:lnTo>
                    <a:pt x="189" y="222"/>
                  </a:lnTo>
                  <a:lnTo>
                    <a:pt x="170" y="234"/>
                  </a:lnTo>
                  <a:lnTo>
                    <a:pt x="147" y="241"/>
                  </a:lnTo>
                  <a:lnTo>
                    <a:pt x="123" y="245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32" name="Freeform 189"/>
            <p:cNvSpPr>
              <a:spLocks/>
            </p:cNvSpPr>
            <p:nvPr/>
          </p:nvSpPr>
          <p:spPr bwMode="auto">
            <a:xfrm>
              <a:off x="3680" y="2241"/>
              <a:ext cx="21" cy="17"/>
            </a:xfrm>
            <a:custGeom>
              <a:avLst/>
              <a:gdLst>
                <a:gd name="T0" fmla="*/ 0 w 210"/>
                <a:gd name="T1" fmla="*/ 0 h 214"/>
                <a:gd name="T2" fmla="*/ 0 w 210"/>
                <a:gd name="T3" fmla="*/ 0 h 214"/>
                <a:gd name="T4" fmla="*/ 0 w 210"/>
                <a:gd name="T5" fmla="*/ 0 h 214"/>
                <a:gd name="T6" fmla="*/ 0 w 210"/>
                <a:gd name="T7" fmla="*/ 0 h 214"/>
                <a:gd name="T8" fmla="*/ 0 w 210"/>
                <a:gd name="T9" fmla="*/ 0 h 214"/>
                <a:gd name="T10" fmla="*/ 0 w 210"/>
                <a:gd name="T11" fmla="*/ 0 h 214"/>
                <a:gd name="T12" fmla="*/ 0 w 210"/>
                <a:gd name="T13" fmla="*/ 0 h 214"/>
                <a:gd name="T14" fmla="*/ 0 w 210"/>
                <a:gd name="T15" fmla="*/ 0 h 214"/>
                <a:gd name="T16" fmla="*/ 0 w 210"/>
                <a:gd name="T17" fmla="*/ 0 h 214"/>
                <a:gd name="T18" fmla="*/ 0 w 210"/>
                <a:gd name="T19" fmla="*/ 0 h 214"/>
                <a:gd name="T20" fmla="*/ 0 w 210"/>
                <a:gd name="T21" fmla="*/ 0 h 214"/>
                <a:gd name="T22" fmla="*/ 0 w 210"/>
                <a:gd name="T23" fmla="*/ 0 h 214"/>
                <a:gd name="T24" fmla="*/ 0 w 210"/>
                <a:gd name="T25" fmla="*/ 0 h 214"/>
                <a:gd name="T26" fmla="*/ 0 w 210"/>
                <a:gd name="T27" fmla="*/ 0 h 214"/>
                <a:gd name="T28" fmla="*/ 0 w 210"/>
                <a:gd name="T29" fmla="*/ 0 h 214"/>
                <a:gd name="T30" fmla="*/ 0 w 210"/>
                <a:gd name="T31" fmla="*/ 0 h 214"/>
                <a:gd name="T32" fmla="*/ 0 w 210"/>
                <a:gd name="T33" fmla="*/ 0 h 214"/>
                <a:gd name="T34" fmla="*/ 0 w 210"/>
                <a:gd name="T35" fmla="*/ 0 h 214"/>
                <a:gd name="T36" fmla="*/ 0 w 210"/>
                <a:gd name="T37" fmla="*/ 0 h 214"/>
                <a:gd name="T38" fmla="*/ 0 w 210"/>
                <a:gd name="T39" fmla="*/ 0 h 214"/>
                <a:gd name="T40" fmla="*/ 0 w 210"/>
                <a:gd name="T41" fmla="*/ 0 h 214"/>
                <a:gd name="T42" fmla="*/ 0 w 210"/>
                <a:gd name="T43" fmla="*/ 0 h 214"/>
                <a:gd name="T44" fmla="*/ 0 w 210"/>
                <a:gd name="T45" fmla="*/ 0 h 214"/>
                <a:gd name="T46" fmla="*/ 0 w 210"/>
                <a:gd name="T47" fmla="*/ 0 h 214"/>
                <a:gd name="T48" fmla="*/ 0 w 210"/>
                <a:gd name="T49" fmla="*/ 0 h 214"/>
                <a:gd name="T50" fmla="*/ 0 w 210"/>
                <a:gd name="T51" fmla="*/ 0 h 214"/>
                <a:gd name="T52" fmla="*/ 0 w 210"/>
                <a:gd name="T53" fmla="*/ 0 h 214"/>
                <a:gd name="T54" fmla="*/ 0 w 210"/>
                <a:gd name="T55" fmla="*/ 0 h 214"/>
                <a:gd name="T56" fmla="*/ 0 w 210"/>
                <a:gd name="T57" fmla="*/ 0 h 214"/>
                <a:gd name="T58" fmla="*/ 0 w 210"/>
                <a:gd name="T59" fmla="*/ 0 h 214"/>
                <a:gd name="T60" fmla="*/ 0 w 210"/>
                <a:gd name="T61" fmla="*/ 0 h 214"/>
                <a:gd name="T62" fmla="*/ 0 w 210"/>
                <a:gd name="T63" fmla="*/ 0 h 214"/>
                <a:gd name="T64" fmla="*/ 0 w 210"/>
                <a:gd name="T65" fmla="*/ 0 h 2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0"/>
                <a:gd name="T100" fmla="*/ 0 h 214"/>
                <a:gd name="T101" fmla="*/ 210 w 210"/>
                <a:gd name="T102" fmla="*/ 214 h 2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0" h="214">
                  <a:moveTo>
                    <a:pt x="107" y="214"/>
                  </a:moveTo>
                  <a:lnTo>
                    <a:pt x="85" y="213"/>
                  </a:lnTo>
                  <a:lnTo>
                    <a:pt x="66" y="207"/>
                  </a:lnTo>
                  <a:lnTo>
                    <a:pt x="48" y="198"/>
                  </a:lnTo>
                  <a:lnTo>
                    <a:pt x="33" y="185"/>
                  </a:lnTo>
                  <a:lnTo>
                    <a:pt x="19" y="170"/>
                  </a:lnTo>
                  <a:lnTo>
                    <a:pt x="9" y="151"/>
                  </a:lnTo>
                  <a:lnTo>
                    <a:pt x="2" y="131"/>
                  </a:lnTo>
                  <a:lnTo>
                    <a:pt x="0" y="110"/>
                  </a:lnTo>
                  <a:lnTo>
                    <a:pt x="1" y="88"/>
                  </a:lnTo>
                  <a:lnTo>
                    <a:pt x="7" y="68"/>
                  </a:lnTo>
                  <a:lnTo>
                    <a:pt x="16" y="50"/>
                  </a:lnTo>
                  <a:lnTo>
                    <a:pt x="29" y="33"/>
                  </a:lnTo>
                  <a:lnTo>
                    <a:pt x="44" y="20"/>
                  </a:lnTo>
                  <a:lnTo>
                    <a:pt x="62" y="9"/>
                  </a:lnTo>
                  <a:lnTo>
                    <a:pt x="81" y="3"/>
                  </a:lnTo>
                  <a:lnTo>
                    <a:pt x="103" y="0"/>
                  </a:lnTo>
                  <a:lnTo>
                    <a:pt x="124" y="2"/>
                  </a:lnTo>
                  <a:lnTo>
                    <a:pt x="143" y="7"/>
                  </a:lnTo>
                  <a:lnTo>
                    <a:pt x="162" y="18"/>
                  </a:lnTo>
                  <a:lnTo>
                    <a:pt x="178" y="30"/>
                  </a:lnTo>
                  <a:lnTo>
                    <a:pt x="191" y="46"/>
                  </a:lnTo>
                  <a:lnTo>
                    <a:pt x="201" y="64"/>
                  </a:lnTo>
                  <a:lnTo>
                    <a:pt x="207" y="84"/>
                  </a:lnTo>
                  <a:lnTo>
                    <a:pt x="210" y="106"/>
                  </a:lnTo>
                  <a:lnTo>
                    <a:pt x="208" y="127"/>
                  </a:lnTo>
                  <a:lnTo>
                    <a:pt x="203" y="147"/>
                  </a:lnTo>
                  <a:lnTo>
                    <a:pt x="193" y="166"/>
                  </a:lnTo>
                  <a:lnTo>
                    <a:pt x="181" y="181"/>
                  </a:lnTo>
                  <a:lnTo>
                    <a:pt x="166" y="195"/>
                  </a:lnTo>
                  <a:lnTo>
                    <a:pt x="147" y="205"/>
                  </a:lnTo>
                  <a:lnTo>
                    <a:pt x="128" y="212"/>
                  </a:lnTo>
                  <a:lnTo>
                    <a:pt x="107" y="2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33" name="Freeform 190"/>
            <p:cNvSpPr>
              <a:spLocks/>
            </p:cNvSpPr>
            <p:nvPr/>
          </p:nvSpPr>
          <p:spPr bwMode="auto">
            <a:xfrm>
              <a:off x="3680" y="2240"/>
              <a:ext cx="21" cy="18"/>
            </a:xfrm>
            <a:custGeom>
              <a:avLst/>
              <a:gdLst>
                <a:gd name="T0" fmla="*/ 0 w 211"/>
                <a:gd name="T1" fmla="*/ 0 h 214"/>
                <a:gd name="T2" fmla="*/ 0 w 211"/>
                <a:gd name="T3" fmla="*/ 0 h 214"/>
                <a:gd name="T4" fmla="*/ 0 w 211"/>
                <a:gd name="T5" fmla="*/ 0 h 214"/>
                <a:gd name="T6" fmla="*/ 0 w 211"/>
                <a:gd name="T7" fmla="*/ 0 h 214"/>
                <a:gd name="T8" fmla="*/ 0 w 211"/>
                <a:gd name="T9" fmla="*/ 0 h 214"/>
                <a:gd name="T10" fmla="*/ 0 w 211"/>
                <a:gd name="T11" fmla="*/ 0 h 214"/>
                <a:gd name="T12" fmla="*/ 0 w 211"/>
                <a:gd name="T13" fmla="*/ 0 h 214"/>
                <a:gd name="T14" fmla="*/ 0 w 211"/>
                <a:gd name="T15" fmla="*/ 0 h 214"/>
                <a:gd name="T16" fmla="*/ 0 w 211"/>
                <a:gd name="T17" fmla="*/ 0 h 214"/>
                <a:gd name="T18" fmla="*/ 0 w 211"/>
                <a:gd name="T19" fmla="*/ 0 h 214"/>
                <a:gd name="T20" fmla="*/ 0 w 211"/>
                <a:gd name="T21" fmla="*/ 0 h 214"/>
                <a:gd name="T22" fmla="*/ 0 w 211"/>
                <a:gd name="T23" fmla="*/ 0 h 214"/>
                <a:gd name="T24" fmla="*/ 0 w 211"/>
                <a:gd name="T25" fmla="*/ 0 h 214"/>
                <a:gd name="T26" fmla="*/ 0 w 211"/>
                <a:gd name="T27" fmla="*/ 0 h 214"/>
                <a:gd name="T28" fmla="*/ 0 w 211"/>
                <a:gd name="T29" fmla="*/ 0 h 214"/>
                <a:gd name="T30" fmla="*/ 0 w 211"/>
                <a:gd name="T31" fmla="*/ 0 h 214"/>
                <a:gd name="T32" fmla="*/ 0 w 211"/>
                <a:gd name="T33" fmla="*/ 0 h 214"/>
                <a:gd name="T34" fmla="*/ 0 w 211"/>
                <a:gd name="T35" fmla="*/ 0 h 214"/>
                <a:gd name="T36" fmla="*/ 0 w 211"/>
                <a:gd name="T37" fmla="*/ 0 h 214"/>
                <a:gd name="T38" fmla="*/ 0 w 211"/>
                <a:gd name="T39" fmla="*/ 0 h 214"/>
                <a:gd name="T40" fmla="*/ 0 w 211"/>
                <a:gd name="T41" fmla="*/ 0 h 214"/>
                <a:gd name="T42" fmla="*/ 0 w 211"/>
                <a:gd name="T43" fmla="*/ 0 h 214"/>
                <a:gd name="T44" fmla="*/ 0 w 211"/>
                <a:gd name="T45" fmla="*/ 0 h 214"/>
                <a:gd name="T46" fmla="*/ 0 w 211"/>
                <a:gd name="T47" fmla="*/ 0 h 214"/>
                <a:gd name="T48" fmla="*/ 0 w 211"/>
                <a:gd name="T49" fmla="*/ 0 h 214"/>
                <a:gd name="T50" fmla="*/ 0 w 211"/>
                <a:gd name="T51" fmla="*/ 0 h 214"/>
                <a:gd name="T52" fmla="*/ 0 w 211"/>
                <a:gd name="T53" fmla="*/ 0 h 214"/>
                <a:gd name="T54" fmla="*/ 0 w 211"/>
                <a:gd name="T55" fmla="*/ 0 h 214"/>
                <a:gd name="T56" fmla="*/ 0 w 211"/>
                <a:gd name="T57" fmla="*/ 0 h 214"/>
                <a:gd name="T58" fmla="*/ 0 w 211"/>
                <a:gd name="T59" fmla="*/ 0 h 214"/>
                <a:gd name="T60" fmla="*/ 0 w 211"/>
                <a:gd name="T61" fmla="*/ 0 h 214"/>
                <a:gd name="T62" fmla="*/ 0 w 211"/>
                <a:gd name="T63" fmla="*/ 0 h 214"/>
                <a:gd name="T64" fmla="*/ 0 w 211"/>
                <a:gd name="T65" fmla="*/ 0 h 2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1"/>
                <a:gd name="T100" fmla="*/ 0 h 214"/>
                <a:gd name="T101" fmla="*/ 211 w 211"/>
                <a:gd name="T102" fmla="*/ 214 h 2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1" h="214">
                  <a:moveTo>
                    <a:pt x="107" y="214"/>
                  </a:moveTo>
                  <a:lnTo>
                    <a:pt x="86" y="213"/>
                  </a:lnTo>
                  <a:lnTo>
                    <a:pt x="66" y="207"/>
                  </a:lnTo>
                  <a:lnTo>
                    <a:pt x="48" y="197"/>
                  </a:lnTo>
                  <a:lnTo>
                    <a:pt x="33" y="185"/>
                  </a:lnTo>
                  <a:lnTo>
                    <a:pt x="19" y="170"/>
                  </a:lnTo>
                  <a:lnTo>
                    <a:pt x="9" y="151"/>
                  </a:lnTo>
                  <a:lnTo>
                    <a:pt x="2" y="131"/>
                  </a:lnTo>
                  <a:lnTo>
                    <a:pt x="0" y="110"/>
                  </a:lnTo>
                  <a:lnTo>
                    <a:pt x="1" y="88"/>
                  </a:lnTo>
                  <a:lnTo>
                    <a:pt x="7" y="68"/>
                  </a:lnTo>
                  <a:lnTo>
                    <a:pt x="16" y="49"/>
                  </a:lnTo>
                  <a:lnTo>
                    <a:pt x="29" y="33"/>
                  </a:lnTo>
                  <a:lnTo>
                    <a:pt x="44" y="19"/>
                  </a:lnTo>
                  <a:lnTo>
                    <a:pt x="62" y="9"/>
                  </a:lnTo>
                  <a:lnTo>
                    <a:pt x="81" y="3"/>
                  </a:lnTo>
                  <a:lnTo>
                    <a:pt x="103" y="0"/>
                  </a:lnTo>
                  <a:lnTo>
                    <a:pt x="124" y="2"/>
                  </a:lnTo>
                  <a:lnTo>
                    <a:pt x="143" y="7"/>
                  </a:lnTo>
                  <a:lnTo>
                    <a:pt x="162" y="17"/>
                  </a:lnTo>
                  <a:lnTo>
                    <a:pt x="178" y="30"/>
                  </a:lnTo>
                  <a:lnTo>
                    <a:pt x="191" y="45"/>
                  </a:lnTo>
                  <a:lnTo>
                    <a:pt x="201" y="64"/>
                  </a:lnTo>
                  <a:lnTo>
                    <a:pt x="208" y="84"/>
                  </a:lnTo>
                  <a:lnTo>
                    <a:pt x="211" y="105"/>
                  </a:lnTo>
                  <a:lnTo>
                    <a:pt x="209" y="127"/>
                  </a:lnTo>
                  <a:lnTo>
                    <a:pt x="203" y="147"/>
                  </a:lnTo>
                  <a:lnTo>
                    <a:pt x="193" y="165"/>
                  </a:lnTo>
                  <a:lnTo>
                    <a:pt x="181" y="181"/>
                  </a:lnTo>
                  <a:lnTo>
                    <a:pt x="166" y="194"/>
                  </a:lnTo>
                  <a:lnTo>
                    <a:pt x="148" y="205"/>
                  </a:lnTo>
                  <a:lnTo>
                    <a:pt x="128" y="212"/>
                  </a:lnTo>
                  <a:lnTo>
                    <a:pt x="107" y="214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34" name="Freeform 191"/>
            <p:cNvSpPr>
              <a:spLocks/>
            </p:cNvSpPr>
            <p:nvPr/>
          </p:nvSpPr>
          <p:spPr bwMode="auto">
            <a:xfrm>
              <a:off x="3682" y="2240"/>
              <a:ext cx="19" cy="17"/>
            </a:xfrm>
            <a:custGeom>
              <a:avLst/>
              <a:gdLst>
                <a:gd name="T0" fmla="*/ 0 w 200"/>
                <a:gd name="T1" fmla="*/ 0 h 203"/>
                <a:gd name="T2" fmla="*/ 0 w 200"/>
                <a:gd name="T3" fmla="*/ 0 h 203"/>
                <a:gd name="T4" fmla="*/ 0 w 200"/>
                <a:gd name="T5" fmla="*/ 0 h 203"/>
                <a:gd name="T6" fmla="*/ 0 w 200"/>
                <a:gd name="T7" fmla="*/ 0 h 203"/>
                <a:gd name="T8" fmla="*/ 0 w 200"/>
                <a:gd name="T9" fmla="*/ 0 h 203"/>
                <a:gd name="T10" fmla="*/ 0 w 200"/>
                <a:gd name="T11" fmla="*/ 0 h 203"/>
                <a:gd name="T12" fmla="*/ 0 w 200"/>
                <a:gd name="T13" fmla="*/ 0 h 203"/>
                <a:gd name="T14" fmla="*/ 0 w 200"/>
                <a:gd name="T15" fmla="*/ 0 h 203"/>
                <a:gd name="T16" fmla="*/ 0 w 200"/>
                <a:gd name="T17" fmla="*/ 0 h 203"/>
                <a:gd name="T18" fmla="*/ 0 w 200"/>
                <a:gd name="T19" fmla="*/ 0 h 203"/>
                <a:gd name="T20" fmla="*/ 0 w 200"/>
                <a:gd name="T21" fmla="*/ 0 h 203"/>
                <a:gd name="T22" fmla="*/ 0 w 200"/>
                <a:gd name="T23" fmla="*/ 0 h 203"/>
                <a:gd name="T24" fmla="*/ 0 w 200"/>
                <a:gd name="T25" fmla="*/ 0 h 203"/>
                <a:gd name="T26" fmla="*/ 0 w 200"/>
                <a:gd name="T27" fmla="*/ 0 h 203"/>
                <a:gd name="T28" fmla="*/ 0 w 200"/>
                <a:gd name="T29" fmla="*/ 0 h 203"/>
                <a:gd name="T30" fmla="*/ 0 w 200"/>
                <a:gd name="T31" fmla="*/ 0 h 203"/>
                <a:gd name="T32" fmla="*/ 0 w 200"/>
                <a:gd name="T33" fmla="*/ 0 h 203"/>
                <a:gd name="T34" fmla="*/ 0 w 200"/>
                <a:gd name="T35" fmla="*/ 0 h 203"/>
                <a:gd name="T36" fmla="*/ 0 w 200"/>
                <a:gd name="T37" fmla="*/ 0 h 203"/>
                <a:gd name="T38" fmla="*/ 0 w 200"/>
                <a:gd name="T39" fmla="*/ 0 h 203"/>
                <a:gd name="T40" fmla="*/ 0 w 200"/>
                <a:gd name="T41" fmla="*/ 0 h 203"/>
                <a:gd name="T42" fmla="*/ 0 w 200"/>
                <a:gd name="T43" fmla="*/ 0 h 203"/>
                <a:gd name="T44" fmla="*/ 0 w 200"/>
                <a:gd name="T45" fmla="*/ 0 h 203"/>
                <a:gd name="T46" fmla="*/ 0 w 200"/>
                <a:gd name="T47" fmla="*/ 0 h 203"/>
                <a:gd name="T48" fmla="*/ 0 w 200"/>
                <a:gd name="T49" fmla="*/ 0 h 203"/>
                <a:gd name="T50" fmla="*/ 0 w 200"/>
                <a:gd name="T51" fmla="*/ 0 h 203"/>
                <a:gd name="T52" fmla="*/ 0 w 200"/>
                <a:gd name="T53" fmla="*/ 0 h 203"/>
                <a:gd name="T54" fmla="*/ 0 w 200"/>
                <a:gd name="T55" fmla="*/ 0 h 203"/>
                <a:gd name="T56" fmla="*/ 0 w 200"/>
                <a:gd name="T57" fmla="*/ 0 h 203"/>
                <a:gd name="T58" fmla="*/ 0 w 200"/>
                <a:gd name="T59" fmla="*/ 0 h 203"/>
                <a:gd name="T60" fmla="*/ 0 w 200"/>
                <a:gd name="T61" fmla="*/ 0 h 203"/>
                <a:gd name="T62" fmla="*/ 0 w 200"/>
                <a:gd name="T63" fmla="*/ 0 h 203"/>
                <a:gd name="T64" fmla="*/ 0 w 200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0"/>
                <a:gd name="T100" fmla="*/ 0 h 203"/>
                <a:gd name="T101" fmla="*/ 200 w 200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0" h="203">
                  <a:moveTo>
                    <a:pt x="102" y="203"/>
                  </a:moveTo>
                  <a:lnTo>
                    <a:pt x="82" y="200"/>
                  </a:lnTo>
                  <a:lnTo>
                    <a:pt x="63" y="192"/>
                  </a:lnTo>
                  <a:lnTo>
                    <a:pt x="46" y="182"/>
                  </a:lnTo>
                  <a:lnTo>
                    <a:pt x="31" y="169"/>
                  </a:lnTo>
                  <a:lnTo>
                    <a:pt x="19" y="153"/>
                  </a:lnTo>
                  <a:lnTo>
                    <a:pt x="9" y="135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4"/>
                  </a:lnTo>
                  <a:lnTo>
                    <a:pt x="8" y="56"/>
                  </a:lnTo>
                  <a:lnTo>
                    <a:pt x="17" y="39"/>
                  </a:lnTo>
                  <a:lnTo>
                    <a:pt x="28" y="26"/>
                  </a:lnTo>
                  <a:lnTo>
                    <a:pt x="43" y="14"/>
                  </a:lnTo>
                  <a:lnTo>
                    <a:pt x="59" y="6"/>
                  </a:lnTo>
                  <a:lnTo>
                    <a:pt x="78" y="1"/>
                  </a:lnTo>
                  <a:lnTo>
                    <a:pt x="98" y="0"/>
                  </a:lnTo>
                  <a:lnTo>
                    <a:pt x="118" y="3"/>
                  </a:lnTo>
                  <a:lnTo>
                    <a:pt x="137" y="10"/>
                  </a:lnTo>
                  <a:lnTo>
                    <a:pt x="154" y="21"/>
                  </a:lnTo>
                  <a:lnTo>
                    <a:pt x="169" y="34"/>
                  </a:lnTo>
                  <a:lnTo>
                    <a:pt x="181" y="50"/>
                  </a:lnTo>
                  <a:lnTo>
                    <a:pt x="191" y="67"/>
                  </a:lnTo>
                  <a:lnTo>
                    <a:pt x="198" y="87"/>
                  </a:lnTo>
                  <a:lnTo>
                    <a:pt x="200" y="107"/>
                  </a:lnTo>
                  <a:lnTo>
                    <a:pt x="198" y="128"/>
                  </a:lnTo>
                  <a:lnTo>
                    <a:pt x="192" y="147"/>
                  </a:lnTo>
                  <a:lnTo>
                    <a:pt x="183" y="163"/>
                  </a:lnTo>
                  <a:lnTo>
                    <a:pt x="172" y="177"/>
                  </a:lnTo>
                  <a:lnTo>
                    <a:pt x="157" y="188"/>
                  </a:lnTo>
                  <a:lnTo>
                    <a:pt x="141" y="196"/>
                  </a:lnTo>
                  <a:lnTo>
                    <a:pt x="122" y="202"/>
                  </a:lnTo>
                  <a:lnTo>
                    <a:pt x="102" y="203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35" name="Freeform 192"/>
            <p:cNvSpPr>
              <a:spLocks/>
            </p:cNvSpPr>
            <p:nvPr/>
          </p:nvSpPr>
          <p:spPr bwMode="auto">
            <a:xfrm>
              <a:off x="3681" y="2148"/>
              <a:ext cx="136" cy="88"/>
            </a:xfrm>
            <a:custGeom>
              <a:avLst/>
              <a:gdLst>
                <a:gd name="T0" fmla="*/ 0 w 1358"/>
                <a:gd name="T1" fmla="*/ 0 h 1049"/>
                <a:gd name="T2" fmla="*/ 0 w 1358"/>
                <a:gd name="T3" fmla="*/ 0 h 1049"/>
                <a:gd name="T4" fmla="*/ 0 w 1358"/>
                <a:gd name="T5" fmla="*/ 0 h 1049"/>
                <a:gd name="T6" fmla="*/ 0 w 1358"/>
                <a:gd name="T7" fmla="*/ 0 h 1049"/>
                <a:gd name="T8" fmla="*/ 0 w 1358"/>
                <a:gd name="T9" fmla="*/ 0 h 1049"/>
                <a:gd name="T10" fmla="*/ 0 w 1358"/>
                <a:gd name="T11" fmla="*/ 0 h 1049"/>
                <a:gd name="T12" fmla="*/ 0 w 1358"/>
                <a:gd name="T13" fmla="*/ 0 h 1049"/>
                <a:gd name="T14" fmla="*/ 0 w 1358"/>
                <a:gd name="T15" fmla="*/ 0 h 1049"/>
                <a:gd name="T16" fmla="*/ 0 w 1358"/>
                <a:gd name="T17" fmla="*/ 0 h 1049"/>
                <a:gd name="T18" fmla="*/ 0 w 1358"/>
                <a:gd name="T19" fmla="*/ 0 h 1049"/>
                <a:gd name="T20" fmla="*/ 0 w 1358"/>
                <a:gd name="T21" fmla="*/ 0 h 1049"/>
                <a:gd name="T22" fmla="*/ 0 w 1358"/>
                <a:gd name="T23" fmla="*/ 0 h 1049"/>
                <a:gd name="T24" fmla="*/ 0 w 1358"/>
                <a:gd name="T25" fmla="*/ 0 h 1049"/>
                <a:gd name="T26" fmla="*/ 0 w 1358"/>
                <a:gd name="T27" fmla="*/ 0 h 1049"/>
                <a:gd name="T28" fmla="*/ 0 w 1358"/>
                <a:gd name="T29" fmla="*/ 0 h 1049"/>
                <a:gd name="T30" fmla="*/ 0 w 1358"/>
                <a:gd name="T31" fmla="*/ 0 h 1049"/>
                <a:gd name="T32" fmla="*/ 0 w 1358"/>
                <a:gd name="T33" fmla="*/ 0 h 1049"/>
                <a:gd name="T34" fmla="*/ 0 w 1358"/>
                <a:gd name="T35" fmla="*/ 0 h 1049"/>
                <a:gd name="T36" fmla="*/ 0 w 1358"/>
                <a:gd name="T37" fmla="*/ 0 h 1049"/>
                <a:gd name="T38" fmla="*/ 0 w 1358"/>
                <a:gd name="T39" fmla="*/ 0 h 1049"/>
                <a:gd name="T40" fmla="*/ 0 w 1358"/>
                <a:gd name="T41" fmla="*/ 0 h 1049"/>
                <a:gd name="T42" fmla="*/ 0 w 1358"/>
                <a:gd name="T43" fmla="*/ 0 h 1049"/>
                <a:gd name="T44" fmla="*/ 0 w 1358"/>
                <a:gd name="T45" fmla="*/ 0 h 1049"/>
                <a:gd name="T46" fmla="*/ 0 w 1358"/>
                <a:gd name="T47" fmla="*/ 0 h 1049"/>
                <a:gd name="T48" fmla="*/ 0 w 1358"/>
                <a:gd name="T49" fmla="*/ 0 h 1049"/>
                <a:gd name="T50" fmla="*/ 0 w 1358"/>
                <a:gd name="T51" fmla="*/ 0 h 1049"/>
                <a:gd name="T52" fmla="*/ 0 w 1358"/>
                <a:gd name="T53" fmla="*/ 0 h 1049"/>
                <a:gd name="T54" fmla="*/ 0 w 1358"/>
                <a:gd name="T55" fmla="*/ 0 h 1049"/>
                <a:gd name="T56" fmla="*/ 0 w 1358"/>
                <a:gd name="T57" fmla="*/ 0 h 1049"/>
                <a:gd name="T58" fmla="*/ 0 w 1358"/>
                <a:gd name="T59" fmla="*/ 0 h 1049"/>
                <a:gd name="T60" fmla="*/ 0 w 1358"/>
                <a:gd name="T61" fmla="*/ 0 h 1049"/>
                <a:gd name="T62" fmla="*/ 0 w 1358"/>
                <a:gd name="T63" fmla="*/ 0 h 1049"/>
                <a:gd name="T64" fmla="*/ 0 w 1358"/>
                <a:gd name="T65" fmla="*/ 0 h 1049"/>
                <a:gd name="T66" fmla="*/ 0 w 1358"/>
                <a:gd name="T67" fmla="*/ 0 h 1049"/>
                <a:gd name="T68" fmla="*/ 0 w 1358"/>
                <a:gd name="T69" fmla="*/ 0 h 1049"/>
                <a:gd name="T70" fmla="*/ 0 w 1358"/>
                <a:gd name="T71" fmla="*/ 0 h 1049"/>
                <a:gd name="T72" fmla="*/ 0 w 1358"/>
                <a:gd name="T73" fmla="*/ 0 h 1049"/>
                <a:gd name="T74" fmla="*/ 0 w 1358"/>
                <a:gd name="T75" fmla="*/ 0 h 1049"/>
                <a:gd name="T76" fmla="*/ 0 w 1358"/>
                <a:gd name="T77" fmla="*/ 0 h 1049"/>
                <a:gd name="T78" fmla="*/ 0 w 1358"/>
                <a:gd name="T79" fmla="*/ 0 h 1049"/>
                <a:gd name="T80" fmla="*/ 0 w 1358"/>
                <a:gd name="T81" fmla="*/ 0 h 1049"/>
                <a:gd name="T82" fmla="*/ 0 w 1358"/>
                <a:gd name="T83" fmla="*/ 0 h 1049"/>
                <a:gd name="T84" fmla="*/ 0 w 1358"/>
                <a:gd name="T85" fmla="*/ 0 h 1049"/>
                <a:gd name="T86" fmla="*/ 0 w 1358"/>
                <a:gd name="T87" fmla="*/ 0 h 1049"/>
                <a:gd name="T88" fmla="*/ 0 w 1358"/>
                <a:gd name="T89" fmla="*/ 0 h 1049"/>
                <a:gd name="T90" fmla="*/ 0 w 1358"/>
                <a:gd name="T91" fmla="*/ 0 h 1049"/>
                <a:gd name="T92" fmla="*/ 0 w 1358"/>
                <a:gd name="T93" fmla="*/ 0 h 1049"/>
                <a:gd name="T94" fmla="*/ 0 w 1358"/>
                <a:gd name="T95" fmla="*/ 0 h 1049"/>
                <a:gd name="T96" fmla="*/ 0 w 1358"/>
                <a:gd name="T97" fmla="*/ 0 h 10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58"/>
                <a:gd name="T148" fmla="*/ 0 h 1049"/>
                <a:gd name="T149" fmla="*/ 1358 w 1358"/>
                <a:gd name="T150" fmla="*/ 1049 h 10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58" h="1049">
                  <a:moveTo>
                    <a:pt x="0" y="838"/>
                  </a:moveTo>
                  <a:lnTo>
                    <a:pt x="7" y="117"/>
                  </a:lnTo>
                  <a:lnTo>
                    <a:pt x="12" y="95"/>
                  </a:lnTo>
                  <a:lnTo>
                    <a:pt x="23" y="73"/>
                  </a:lnTo>
                  <a:lnTo>
                    <a:pt x="39" y="54"/>
                  </a:lnTo>
                  <a:lnTo>
                    <a:pt x="59" y="37"/>
                  </a:lnTo>
                  <a:lnTo>
                    <a:pt x="83" y="22"/>
                  </a:lnTo>
                  <a:lnTo>
                    <a:pt x="107" y="12"/>
                  </a:lnTo>
                  <a:lnTo>
                    <a:pt x="132" y="5"/>
                  </a:lnTo>
                  <a:lnTo>
                    <a:pt x="156" y="1"/>
                  </a:lnTo>
                  <a:lnTo>
                    <a:pt x="189" y="0"/>
                  </a:lnTo>
                  <a:lnTo>
                    <a:pt x="223" y="0"/>
                  </a:lnTo>
                  <a:lnTo>
                    <a:pt x="256" y="0"/>
                  </a:lnTo>
                  <a:lnTo>
                    <a:pt x="290" y="0"/>
                  </a:lnTo>
                  <a:lnTo>
                    <a:pt x="324" y="0"/>
                  </a:lnTo>
                  <a:lnTo>
                    <a:pt x="357" y="0"/>
                  </a:lnTo>
                  <a:lnTo>
                    <a:pt x="391" y="1"/>
                  </a:lnTo>
                  <a:lnTo>
                    <a:pt x="424" y="3"/>
                  </a:lnTo>
                  <a:lnTo>
                    <a:pt x="458" y="4"/>
                  </a:lnTo>
                  <a:lnTo>
                    <a:pt x="491" y="5"/>
                  </a:lnTo>
                  <a:lnTo>
                    <a:pt x="525" y="6"/>
                  </a:lnTo>
                  <a:lnTo>
                    <a:pt x="558" y="8"/>
                  </a:lnTo>
                  <a:lnTo>
                    <a:pt x="592" y="10"/>
                  </a:lnTo>
                  <a:lnTo>
                    <a:pt x="625" y="12"/>
                  </a:lnTo>
                  <a:lnTo>
                    <a:pt x="659" y="15"/>
                  </a:lnTo>
                  <a:lnTo>
                    <a:pt x="693" y="17"/>
                  </a:lnTo>
                  <a:lnTo>
                    <a:pt x="726" y="20"/>
                  </a:lnTo>
                  <a:lnTo>
                    <a:pt x="760" y="23"/>
                  </a:lnTo>
                  <a:lnTo>
                    <a:pt x="793" y="26"/>
                  </a:lnTo>
                  <a:lnTo>
                    <a:pt x="826" y="30"/>
                  </a:lnTo>
                  <a:lnTo>
                    <a:pt x="859" y="34"/>
                  </a:lnTo>
                  <a:lnTo>
                    <a:pt x="893" y="38"/>
                  </a:lnTo>
                  <a:lnTo>
                    <a:pt x="925" y="43"/>
                  </a:lnTo>
                  <a:lnTo>
                    <a:pt x="959" y="47"/>
                  </a:lnTo>
                  <a:lnTo>
                    <a:pt x="992" y="52"/>
                  </a:lnTo>
                  <a:lnTo>
                    <a:pt x="1025" y="57"/>
                  </a:lnTo>
                  <a:lnTo>
                    <a:pt x="1058" y="63"/>
                  </a:lnTo>
                  <a:lnTo>
                    <a:pt x="1091" y="68"/>
                  </a:lnTo>
                  <a:lnTo>
                    <a:pt x="1124" y="74"/>
                  </a:lnTo>
                  <a:lnTo>
                    <a:pt x="1157" y="80"/>
                  </a:lnTo>
                  <a:lnTo>
                    <a:pt x="1191" y="86"/>
                  </a:lnTo>
                  <a:lnTo>
                    <a:pt x="1223" y="93"/>
                  </a:lnTo>
                  <a:lnTo>
                    <a:pt x="1246" y="100"/>
                  </a:lnTo>
                  <a:lnTo>
                    <a:pt x="1268" y="113"/>
                  </a:lnTo>
                  <a:lnTo>
                    <a:pt x="1288" y="130"/>
                  </a:lnTo>
                  <a:lnTo>
                    <a:pt x="1306" y="151"/>
                  </a:lnTo>
                  <a:lnTo>
                    <a:pt x="1322" y="173"/>
                  </a:lnTo>
                  <a:lnTo>
                    <a:pt x="1333" y="198"/>
                  </a:lnTo>
                  <a:lnTo>
                    <a:pt x="1341" y="223"/>
                  </a:lnTo>
                  <a:lnTo>
                    <a:pt x="1344" y="249"/>
                  </a:lnTo>
                  <a:lnTo>
                    <a:pt x="1358" y="923"/>
                  </a:lnTo>
                  <a:lnTo>
                    <a:pt x="1354" y="947"/>
                  </a:lnTo>
                  <a:lnTo>
                    <a:pt x="1344" y="969"/>
                  </a:lnTo>
                  <a:lnTo>
                    <a:pt x="1329" y="990"/>
                  </a:lnTo>
                  <a:lnTo>
                    <a:pt x="1309" y="1009"/>
                  </a:lnTo>
                  <a:lnTo>
                    <a:pt x="1287" y="1024"/>
                  </a:lnTo>
                  <a:lnTo>
                    <a:pt x="1264" y="1036"/>
                  </a:lnTo>
                  <a:lnTo>
                    <a:pt x="1239" y="1043"/>
                  </a:lnTo>
                  <a:lnTo>
                    <a:pt x="1216" y="1046"/>
                  </a:lnTo>
                  <a:lnTo>
                    <a:pt x="1180" y="1047"/>
                  </a:lnTo>
                  <a:lnTo>
                    <a:pt x="1144" y="1048"/>
                  </a:lnTo>
                  <a:lnTo>
                    <a:pt x="1108" y="1048"/>
                  </a:lnTo>
                  <a:lnTo>
                    <a:pt x="1073" y="1049"/>
                  </a:lnTo>
                  <a:lnTo>
                    <a:pt x="1038" y="1049"/>
                  </a:lnTo>
                  <a:lnTo>
                    <a:pt x="1002" y="1049"/>
                  </a:lnTo>
                  <a:lnTo>
                    <a:pt x="967" y="1049"/>
                  </a:lnTo>
                  <a:lnTo>
                    <a:pt x="932" y="1048"/>
                  </a:lnTo>
                  <a:lnTo>
                    <a:pt x="897" y="1048"/>
                  </a:lnTo>
                  <a:lnTo>
                    <a:pt x="862" y="1047"/>
                  </a:lnTo>
                  <a:lnTo>
                    <a:pt x="828" y="1046"/>
                  </a:lnTo>
                  <a:lnTo>
                    <a:pt x="794" y="1044"/>
                  </a:lnTo>
                  <a:lnTo>
                    <a:pt x="760" y="1043"/>
                  </a:lnTo>
                  <a:lnTo>
                    <a:pt x="725" y="1041"/>
                  </a:lnTo>
                  <a:lnTo>
                    <a:pt x="689" y="1039"/>
                  </a:lnTo>
                  <a:lnTo>
                    <a:pt x="656" y="1037"/>
                  </a:lnTo>
                  <a:lnTo>
                    <a:pt x="621" y="1034"/>
                  </a:lnTo>
                  <a:lnTo>
                    <a:pt x="587" y="1031"/>
                  </a:lnTo>
                  <a:lnTo>
                    <a:pt x="552" y="1028"/>
                  </a:lnTo>
                  <a:lnTo>
                    <a:pt x="518" y="1025"/>
                  </a:lnTo>
                  <a:lnTo>
                    <a:pt x="483" y="1022"/>
                  </a:lnTo>
                  <a:lnTo>
                    <a:pt x="449" y="1018"/>
                  </a:lnTo>
                  <a:lnTo>
                    <a:pt x="414" y="1014"/>
                  </a:lnTo>
                  <a:lnTo>
                    <a:pt x="379" y="1010"/>
                  </a:lnTo>
                  <a:lnTo>
                    <a:pt x="345" y="1006"/>
                  </a:lnTo>
                  <a:lnTo>
                    <a:pt x="309" y="1001"/>
                  </a:lnTo>
                  <a:lnTo>
                    <a:pt x="275" y="996"/>
                  </a:lnTo>
                  <a:lnTo>
                    <a:pt x="240" y="991"/>
                  </a:lnTo>
                  <a:lnTo>
                    <a:pt x="206" y="986"/>
                  </a:lnTo>
                  <a:lnTo>
                    <a:pt x="170" y="981"/>
                  </a:lnTo>
                  <a:lnTo>
                    <a:pt x="136" y="976"/>
                  </a:lnTo>
                  <a:lnTo>
                    <a:pt x="100" y="969"/>
                  </a:lnTo>
                  <a:lnTo>
                    <a:pt x="81" y="963"/>
                  </a:lnTo>
                  <a:lnTo>
                    <a:pt x="61" y="953"/>
                  </a:lnTo>
                  <a:lnTo>
                    <a:pt x="45" y="938"/>
                  </a:lnTo>
                  <a:lnTo>
                    <a:pt x="30" y="921"/>
                  </a:lnTo>
                  <a:lnTo>
                    <a:pt x="18" y="901"/>
                  </a:lnTo>
                  <a:lnTo>
                    <a:pt x="8" y="880"/>
                  </a:lnTo>
                  <a:lnTo>
                    <a:pt x="2" y="859"/>
                  </a:lnTo>
                  <a:lnTo>
                    <a:pt x="0" y="838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36" name="Freeform 193"/>
            <p:cNvSpPr>
              <a:spLocks/>
            </p:cNvSpPr>
            <p:nvPr/>
          </p:nvSpPr>
          <p:spPr bwMode="auto">
            <a:xfrm>
              <a:off x="3683" y="2149"/>
              <a:ext cx="133" cy="86"/>
            </a:xfrm>
            <a:custGeom>
              <a:avLst/>
              <a:gdLst>
                <a:gd name="T0" fmla="*/ 0 w 1331"/>
                <a:gd name="T1" fmla="*/ 0 h 1029"/>
                <a:gd name="T2" fmla="*/ 0 w 1331"/>
                <a:gd name="T3" fmla="*/ 0 h 1029"/>
                <a:gd name="T4" fmla="*/ 0 w 1331"/>
                <a:gd name="T5" fmla="*/ 0 h 1029"/>
                <a:gd name="T6" fmla="*/ 0 w 1331"/>
                <a:gd name="T7" fmla="*/ 0 h 1029"/>
                <a:gd name="T8" fmla="*/ 0 w 1331"/>
                <a:gd name="T9" fmla="*/ 0 h 1029"/>
                <a:gd name="T10" fmla="*/ 0 w 1331"/>
                <a:gd name="T11" fmla="*/ 0 h 1029"/>
                <a:gd name="T12" fmla="*/ 0 w 1331"/>
                <a:gd name="T13" fmla="*/ 0 h 1029"/>
                <a:gd name="T14" fmla="*/ 0 w 1331"/>
                <a:gd name="T15" fmla="*/ 0 h 1029"/>
                <a:gd name="T16" fmla="*/ 0 w 1331"/>
                <a:gd name="T17" fmla="*/ 0 h 1029"/>
                <a:gd name="T18" fmla="*/ 0 w 1331"/>
                <a:gd name="T19" fmla="*/ 0 h 1029"/>
                <a:gd name="T20" fmla="*/ 0 w 1331"/>
                <a:gd name="T21" fmla="*/ 0 h 1029"/>
                <a:gd name="T22" fmla="*/ 0 w 1331"/>
                <a:gd name="T23" fmla="*/ 0 h 1029"/>
                <a:gd name="T24" fmla="*/ 0 w 1331"/>
                <a:gd name="T25" fmla="*/ 0 h 1029"/>
                <a:gd name="T26" fmla="*/ 0 w 1331"/>
                <a:gd name="T27" fmla="*/ 0 h 1029"/>
                <a:gd name="T28" fmla="*/ 0 w 1331"/>
                <a:gd name="T29" fmla="*/ 0 h 1029"/>
                <a:gd name="T30" fmla="*/ 0 w 1331"/>
                <a:gd name="T31" fmla="*/ 0 h 1029"/>
                <a:gd name="T32" fmla="*/ 0 w 1331"/>
                <a:gd name="T33" fmla="*/ 0 h 1029"/>
                <a:gd name="T34" fmla="*/ 0 w 1331"/>
                <a:gd name="T35" fmla="*/ 0 h 1029"/>
                <a:gd name="T36" fmla="*/ 0 w 1331"/>
                <a:gd name="T37" fmla="*/ 0 h 1029"/>
                <a:gd name="T38" fmla="*/ 0 w 1331"/>
                <a:gd name="T39" fmla="*/ 0 h 1029"/>
                <a:gd name="T40" fmla="*/ 0 w 1331"/>
                <a:gd name="T41" fmla="*/ 0 h 1029"/>
                <a:gd name="T42" fmla="*/ 0 w 1331"/>
                <a:gd name="T43" fmla="*/ 0 h 1029"/>
                <a:gd name="T44" fmla="*/ 0 w 1331"/>
                <a:gd name="T45" fmla="*/ 0 h 1029"/>
                <a:gd name="T46" fmla="*/ 0 w 1331"/>
                <a:gd name="T47" fmla="*/ 0 h 1029"/>
                <a:gd name="T48" fmla="*/ 0 w 1331"/>
                <a:gd name="T49" fmla="*/ 0 h 1029"/>
                <a:gd name="T50" fmla="*/ 0 w 1331"/>
                <a:gd name="T51" fmla="*/ 0 h 1029"/>
                <a:gd name="T52" fmla="*/ 0 w 1331"/>
                <a:gd name="T53" fmla="*/ 0 h 1029"/>
                <a:gd name="T54" fmla="*/ 0 w 1331"/>
                <a:gd name="T55" fmla="*/ 0 h 1029"/>
                <a:gd name="T56" fmla="*/ 0 w 1331"/>
                <a:gd name="T57" fmla="*/ 0 h 1029"/>
                <a:gd name="T58" fmla="*/ 0 w 1331"/>
                <a:gd name="T59" fmla="*/ 0 h 1029"/>
                <a:gd name="T60" fmla="*/ 0 w 1331"/>
                <a:gd name="T61" fmla="*/ 0 h 1029"/>
                <a:gd name="T62" fmla="*/ 0 w 1331"/>
                <a:gd name="T63" fmla="*/ 0 h 1029"/>
                <a:gd name="T64" fmla="*/ 0 w 1331"/>
                <a:gd name="T65" fmla="*/ 0 h 1029"/>
                <a:gd name="T66" fmla="*/ 0 w 1331"/>
                <a:gd name="T67" fmla="*/ 0 h 1029"/>
                <a:gd name="T68" fmla="*/ 0 w 1331"/>
                <a:gd name="T69" fmla="*/ 0 h 1029"/>
                <a:gd name="T70" fmla="*/ 0 w 1331"/>
                <a:gd name="T71" fmla="*/ 0 h 1029"/>
                <a:gd name="T72" fmla="*/ 0 w 1331"/>
                <a:gd name="T73" fmla="*/ 0 h 1029"/>
                <a:gd name="T74" fmla="*/ 0 w 1331"/>
                <a:gd name="T75" fmla="*/ 0 h 1029"/>
                <a:gd name="T76" fmla="*/ 0 w 1331"/>
                <a:gd name="T77" fmla="*/ 0 h 1029"/>
                <a:gd name="T78" fmla="*/ 0 w 1331"/>
                <a:gd name="T79" fmla="*/ 0 h 1029"/>
                <a:gd name="T80" fmla="*/ 0 w 1331"/>
                <a:gd name="T81" fmla="*/ 0 h 1029"/>
                <a:gd name="T82" fmla="*/ 0 w 1331"/>
                <a:gd name="T83" fmla="*/ 0 h 1029"/>
                <a:gd name="T84" fmla="*/ 0 w 1331"/>
                <a:gd name="T85" fmla="*/ 0 h 1029"/>
                <a:gd name="T86" fmla="*/ 0 w 1331"/>
                <a:gd name="T87" fmla="*/ 0 h 1029"/>
                <a:gd name="T88" fmla="*/ 0 w 1331"/>
                <a:gd name="T89" fmla="*/ 0 h 1029"/>
                <a:gd name="T90" fmla="*/ 0 w 1331"/>
                <a:gd name="T91" fmla="*/ 0 h 1029"/>
                <a:gd name="T92" fmla="*/ 0 w 1331"/>
                <a:gd name="T93" fmla="*/ 0 h 1029"/>
                <a:gd name="T94" fmla="*/ 0 w 1331"/>
                <a:gd name="T95" fmla="*/ 0 h 1029"/>
                <a:gd name="T96" fmla="*/ 0 w 1331"/>
                <a:gd name="T97" fmla="*/ 0 h 10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31"/>
                <a:gd name="T148" fmla="*/ 0 h 1029"/>
                <a:gd name="T149" fmla="*/ 1331 w 1331"/>
                <a:gd name="T150" fmla="*/ 1029 h 10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31" h="1029">
                  <a:moveTo>
                    <a:pt x="0" y="821"/>
                  </a:moveTo>
                  <a:lnTo>
                    <a:pt x="9" y="113"/>
                  </a:lnTo>
                  <a:lnTo>
                    <a:pt x="13" y="91"/>
                  </a:lnTo>
                  <a:lnTo>
                    <a:pt x="23" y="70"/>
                  </a:lnTo>
                  <a:lnTo>
                    <a:pt x="39" y="51"/>
                  </a:lnTo>
                  <a:lnTo>
                    <a:pt x="60" y="34"/>
                  </a:lnTo>
                  <a:lnTo>
                    <a:pt x="82" y="20"/>
                  </a:lnTo>
                  <a:lnTo>
                    <a:pt x="106" y="10"/>
                  </a:lnTo>
                  <a:lnTo>
                    <a:pt x="132" y="3"/>
                  </a:lnTo>
                  <a:lnTo>
                    <a:pt x="155" y="1"/>
                  </a:lnTo>
                  <a:lnTo>
                    <a:pt x="188" y="0"/>
                  </a:lnTo>
                  <a:lnTo>
                    <a:pt x="221" y="0"/>
                  </a:lnTo>
                  <a:lnTo>
                    <a:pt x="254" y="0"/>
                  </a:lnTo>
                  <a:lnTo>
                    <a:pt x="286" y="0"/>
                  </a:lnTo>
                  <a:lnTo>
                    <a:pt x="319" y="0"/>
                  </a:lnTo>
                  <a:lnTo>
                    <a:pt x="352" y="0"/>
                  </a:lnTo>
                  <a:lnTo>
                    <a:pt x="385" y="1"/>
                  </a:lnTo>
                  <a:lnTo>
                    <a:pt x="417" y="2"/>
                  </a:lnTo>
                  <a:lnTo>
                    <a:pt x="451" y="3"/>
                  </a:lnTo>
                  <a:lnTo>
                    <a:pt x="483" y="4"/>
                  </a:lnTo>
                  <a:lnTo>
                    <a:pt x="516" y="5"/>
                  </a:lnTo>
                  <a:lnTo>
                    <a:pt x="548" y="7"/>
                  </a:lnTo>
                  <a:lnTo>
                    <a:pt x="582" y="9"/>
                  </a:lnTo>
                  <a:lnTo>
                    <a:pt x="614" y="11"/>
                  </a:lnTo>
                  <a:lnTo>
                    <a:pt x="647" y="13"/>
                  </a:lnTo>
                  <a:lnTo>
                    <a:pt x="680" y="15"/>
                  </a:lnTo>
                  <a:lnTo>
                    <a:pt x="713" y="18"/>
                  </a:lnTo>
                  <a:lnTo>
                    <a:pt x="746" y="22"/>
                  </a:lnTo>
                  <a:lnTo>
                    <a:pt x="778" y="25"/>
                  </a:lnTo>
                  <a:lnTo>
                    <a:pt x="810" y="29"/>
                  </a:lnTo>
                  <a:lnTo>
                    <a:pt x="842" y="32"/>
                  </a:lnTo>
                  <a:lnTo>
                    <a:pt x="875" y="36"/>
                  </a:lnTo>
                  <a:lnTo>
                    <a:pt x="908" y="40"/>
                  </a:lnTo>
                  <a:lnTo>
                    <a:pt x="941" y="44"/>
                  </a:lnTo>
                  <a:lnTo>
                    <a:pt x="973" y="49"/>
                  </a:lnTo>
                  <a:lnTo>
                    <a:pt x="1006" y="55"/>
                  </a:lnTo>
                  <a:lnTo>
                    <a:pt x="1038" y="60"/>
                  </a:lnTo>
                  <a:lnTo>
                    <a:pt x="1071" y="65"/>
                  </a:lnTo>
                  <a:lnTo>
                    <a:pt x="1102" y="71"/>
                  </a:lnTo>
                  <a:lnTo>
                    <a:pt x="1135" y="77"/>
                  </a:lnTo>
                  <a:lnTo>
                    <a:pt x="1167" y="84"/>
                  </a:lnTo>
                  <a:lnTo>
                    <a:pt x="1200" y="90"/>
                  </a:lnTo>
                  <a:lnTo>
                    <a:pt x="1222" y="97"/>
                  </a:lnTo>
                  <a:lnTo>
                    <a:pt x="1244" y="110"/>
                  </a:lnTo>
                  <a:lnTo>
                    <a:pt x="1264" y="126"/>
                  </a:lnTo>
                  <a:lnTo>
                    <a:pt x="1281" y="146"/>
                  </a:lnTo>
                  <a:lnTo>
                    <a:pt x="1295" y="169"/>
                  </a:lnTo>
                  <a:lnTo>
                    <a:pt x="1307" y="193"/>
                  </a:lnTo>
                  <a:lnTo>
                    <a:pt x="1315" y="218"/>
                  </a:lnTo>
                  <a:lnTo>
                    <a:pt x="1317" y="243"/>
                  </a:lnTo>
                  <a:lnTo>
                    <a:pt x="1331" y="902"/>
                  </a:lnTo>
                  <a:lnTo>
                    <a:pt x="1328" y="925"/>
                  </a:lnTo>
                  <a:lnTo>
                    <a:pt x="1319" y="948"/>
                  </a:lnTo>
                  <a:lnTo>
                    <a:pt x="1305" y="969"/>
                  </a:lnTo>
                  <a:lnTo>
                    <a:pt x="1286" y="986"/>
                  </a:lnTo>
                  <a:lnTo>
                    <a:pt x="1264" y="1003"/>
                  </a:lnTo>
                  <a:lnTo>
                    <a:pt x="1241" y="1014"/>
                  </a:lnTo>
                  <a:lnTo>
                    <a:pt x="1216" y="1022"/>
                  </a:lnTo>
                  <a:lnTo>
                    <a:pt x="1193" y="1027"/>
                  </a:lnTo>
                  <a:lnTo>
                    <a:pt x="1157" y="1028"/>
                  </a:lnTo>
                  <a:lnTo>
                    <a:pt x="1123" y="1028"/>
                  </a:lnTo>
                  <a:lnTo>
                    <a:pt x="1088" y="1029"/>
                  </a:lnTo>
                  <a:lnTo>
                    <a:pt x="1053" y="1029"/>
                  </a:lnTo>
                  <a:lnTo>
                    <a:pt x="1018" y="1029"/>
                  </a:lnTo>
                  <a:lnTo>
                    <a:pt x="983" y="1029"/>
                  </a:lnTo>
                  <a:lnTo>
                    <a:pt x="949" y="1028"/>
                  </a:lnTo>
                  <a:lnTo>
                    <a:pt x="915" y="1028"/>
                  </a:lnTo>
                  <a:lnTo>
                    <a:pt x="881" y="1027"/>
                  </a:lnTo>
                  <a:lnTo>
                    <a:pt x="846" y="1026"/>
                  </a:lnTo>
                  <a:lnTo>
                    <a:pt x="813" y="1025"/>
                  </a:lnTo>
                  <a:lnTo>
                    <a:pt x="779" y="1022"/>
                  </a:lnTo>
                  <a:lnTo>
                    <a:pt x="746" y="1020"/>
                  </a:lnTo>
                  <a:lnTo>
                    <a:pt x="712" y="1019"/>
                  </a:lnTo>
                  <a:lnTo>
                    <a:pt x="677" y="1017"/>
                  </a:lnTo>
                  <a:lnTo>
                    <a:pt x="644" y="1014"/>
                  </a:lnTo>
                  <a:lnTo>
                    <a:pt x="610" y="1012"/>
                  </a:lnTo>
                  <a:lnTo>
                    <a:pt x="576" y="1010"/>
                  </a:lnTo>
                  <a:lnTo>
                    <a:pt x="542" y="1007"/>
                  </a:lnTo>
                  <a:lnTo>
                    <a:pt x="509" y="1004"/>
                  </a:lnTo>
                  <a:lnTo>
                    <a:pt x="474" y="1001"/>
                  </a:lnTo>
                  <a:lnTo>
                    <a:pt x="441" y="997"/>
                  </a:lnTo>
                  <a:lnTo>
                    <a:pt x="407" y="993"/>
                  </a:lnTo>
                  <a:lnTo>
                    <a:pt x="373" y="989"/>
                  </a:lnTo>
                  <a:lnTo>
                    <a:pt x="339" y="985"/>
                  </a:lnTo>
                  <a:lnTo>
                    <a:pt x="304" y="981"/>
                  </a:lnTo>
                  <a:lnTo>
                    <a:pt x="271" y="976"/>
                  </a:lnTo>
                  <a:lnTo>
                    <a:pt x="236" y="971"/>
                  </a:lnTo>
                  <a:lnTo>
                    <a:pt x="203" y="967"/>
                  </a:lnTo>
                  <a:lnTo>
                    <a:pt x="168" y="961"/>
                  </a:lnTo>
                  <a:lnTo>
                    <a:pt x="134" y="955"/>
                  </a:lnTo>
                  <a:lnTo>
                    <a:pt x="99" y="950"/>
                  </a:lnTo>
                  <a:lnTo>
                    <a:pt x="80" y="944"/>
                  </a:lnTo>
                  <a:lnTo>
                    <a:pt x="62" y="933"/>
                  </a:lnTo>
                  <a:lnTo>
                    <a:pt x="44" y="919"/>
                  </a:lnTo>
                  <a:lnTo>
                    <a:pt x="30" y="902"/>
                  </a:lnTo>
                  <a:lnTo>
                    <a:pt x="18" y="883"/>
                  </a:lnTo>
                  <a:lnTo>
                    <a:pt x="9" y="862"/>
                  </a:lnTo>
                  <a:lnTo>
                    <a:pt x="3" y="841"/>
                  </a:lnTo>
                  <a:lnTo>
                    <a:pt x="0" y="821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37" name="Freeform 194"/>
            <p:cNvSpPr>
              <a:spLocks/>
            </p:cNvSpPr>
            <p:nvPr/>
          </p:nvSpPr>
          <p:spPr bwMode="auto">
            <a:xfrm>
              <a:off x="3684" y="2150"/>
              <a:ext cx="130" cy="84"/>
            </a:xfrm>
            <a:custGeom>
              <a:avLst/>
              <a:gdLst>
                <a:gd name="T0" fmla="*/ 0 w 1298"/>
                <a:gd name="T1" fmla="*/ 0 h 1002"/>
                <a:gd name="T2" fmla="*/ 0 w 1298"/>
                <a:gd name="T3" fmla="*/ 0 h 1002"/>
                <a:gd name="T4" fmla="*/ 0 w 1298"/>
                <a:gd name="T5" fmla="*/ 0 h 1002"/>
                <a:gd name="T6" fmla="*/ 0 w 1298"/>
                <a:gd name="T7" fmla="*/ 0 h 1002"/>
                <a:gd name="T8" fmla="*/ 0 w 1298"/>
                <a:gd name="T9" fmla="*/ 0 h 1002"/>
                <a:gd name="T10" fmla="*/ 0 w 1298"/>
                <a:gd name="T11" fmla="*/ 0 h 1002"/>
                <a:gd name="T12" fmla="*/ 0 w 1298"/>
                <a:gd name="T13" fmla="*/ 0 h 1002"/>
                <a:gd name="T14" fmla="*/ 0 w 1298"/>
                <a:gd name="T15" fmla="*/ 0 h 1002"/>
                <a:gd name="T16" fmla="*/ 0 w 1298"/>
                <a:gd name="T17" fmla="*/ 0 h 1002"/>
                <a:gd name="T18" fmla="*/ 0 w 1298"/>
                <a:gd name="T19" fmla="*/ 0 h 1002"/>
                <a:gd name="T20" fmla="*/ 0 w 1298"/>
                <a:gd name="T21" fmla="*/ 0 h 1002"/>
                <a:gd name="T22" fmla="*/ 0 w 1298"/>
                <a:gd name="T23" fmla="*/ 0 h 1002"/>
                <a:gd name="T24" fmla="*/ 0 w 1298"/>
                <a:gd name="T25" fmla="*/ 0 h 1002"/>
                <a:gd name="T26" fmla="*/ 0 w 1298"/>
                <a:gd name="T27" fmla="*/ 0 h 1002"/>
                <a:gd name="T28" fmla="*/ 0 w 1298"/>
                <a:gd name="T29" fmla="*/ 0 h 1002"/>
                <a:gd name="T30" fmla="*/ 0 w 1298"/>
                <a:gd name="T31" fmla="*/ 0 h 1002"/>
                <a:gd name="T32" fmla="*/ 0 w 1298"/>
                <a:gd name="T33" fmla="*/ 0 h 1002"/>
                <a:gd name="T34" fmla="*/ 0 w 1298"/>
                <a:gd name="T35" fmla="*/ 0 h 1002"/>
                <a:gd name="T36" fmla="*/ 0 w 1298"/>
                <a:gd name="T37" fmla="*/ 0 h 1002"/>
                <a:gd name="T38" fmla="*/ 0 w 1298"/>
                <a:gd name="T39" fmla="*/ 0 h 1002"/>
                <a:gd name="T40" fmla="*/ 0 w 1298"/>
                <a:gd name="T41" fmla="*/ 0 h 1002"/>
                <a:gd name="T42" fmla="*/ 0 w 1298"/>
                <a:gd name="T43" fmla="*/ 0 h 1002"/>
                <a:gd name="T44" fmla="*/ 0 w 1298"/>
                <a:gd name="T45" fmla="*/ 0 h 1002"/>
                <a:gd name="T46" fmla="*/ 0 w 1298"/>
                <a:gd name="T47" fmla="*/ 0 h 1002"/>
                <a:gd name="T48" fmla="*/ 0 w 1298"/>
                <a:gd name="T49" fmla="*/ 0 h 1002"/>
                <a:gd name="T50" fmla="*/ 0 w 1298"/>
                <a:gd name="T51" fmla="*/ 0 h 1002"/>
                <a:gd name="T52" fmla="*/ 0 w 1298"/>
                <a:gd name="T53" fmla="*/ 0 h 1002"/>
                <a:gd name="T54" fmla="*/ 0 w 1298"/>
                <a:gd name="T55" fmla="*/ 0 h 1002"/>
                <a:gd name="T56" fmla="*/ 0 w 1298"/>
                <a:gd name="T57" fmla="*/ 0 h 1002"/>
                <a:gd name="T58" fmla="*/ 0 w 1298"/>
                <a:gd name="T59" fmla="*/ 0 h 1002"/>
                <a:gd name="T60" fmla="*/ 0 w 1298"/>
                <a:gd name="T61" fmla="*/ 0 h 1002"/>
                <a:gd name="T62" fmla="*/ 0 w 1298"/>
                <a:gd name="T63" fmla="*/ 0 h 1002"/>
                <a:gd name="T64" fmla="*/ 0 w 1298"/>
                <a:gd name="T65" fmla="*/ 0 h 1002"/>
                <a:gd name="T66" fmla="*/ 0 w 1298"/>
                <a:gd name="T67" fmla="*/ 0 h 1002"/>
                <a:gd name="T68" fmla="*/ 0 w 1298"/>
                <a:gd name="T69" fmla="*/ 0 h 1002"/>
                <a:gd name="T70" fmla="*/ 0 w 1298"/>
                <a:gd name="T71" fmla="*/ 0 h 1002"/>
                <a:gd name="T72" fmla="*/ 0 w 1298"/>
                <a:gd name="T73" fmla="*/ 0 h 1002"/>
                <a:gd name="T74" fmla="*/ 0 w 1298"/>
                <a:gd name="T75" fmla="*/ 0 h 1002"/>
                <a:gd name="T76" fmla="*/ 0 w 1298"/>
                <a:gd name="T77" fmla="*/ 0 h 1002"/>
                <a:gd name="T78" fmla="*/ 0 w 1298"/>
                <a:gd name="T79" fmla="*/ 0 h 1002"/>
                <a:gd name="T80" fmla="*/ 0 w 1298"/>
                <a:gd name="T81" fmla="*/ 0 h 1002"/>
                <a:gd name="T82" fmla="*/ 0 w 1298"/>
                <a:gd name="T83" fmla="*/ 0 h 1002"/>
                <a:gd name="T84" fmla="*/ 0 w 1298"/>
                <a:gd name="T85" fmla="*/ 0 h 1002"/>
                <a:gd name="T86" fmla="*/ 0 w 1298"/>
                <a:gd name="T87" fmla="*/ 0 h 1002"/>
                <a:gd name="T88" fmla="*/ 0 w 1298"/>
                <a:gd name="T89" fmla="*/ 0 h 1002"/>
                <a:gd name="T90" fmla="*/ 0 w 1298"/>
                <a:gd name="T91" fmla="*/ 0 h 1002"/>
                <a:gd name="T92" fmla="*/ 0 w 1298"/>
                <a:gd name="T93" fmla="*/ 0 h 1002"/>
                <a:gd name="T94" fmla="*/ 0 w 1298"/>
                <a:gd name="T95" fmla="*/ 0 h 1002"/>
                <a:gd name="T96" fmla="*/ 0 w 1298"/>
                <a:gd name="T97" fmla="*/ 0 h 100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98"/>
                <a:gd name="T148" fmla="*/ 0 h 1002"/>
                <a:gd name="T149" fmla="*/ 1298 w 1298"/>
                <a:gd name="T150" fmla="*/ 1002 h 100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98" h="1002">
                  <a:moveTo>
                    <a:pt x="0" y="801"/>
                  </a:moveTo>
                  <a:lnTo>
                    <a:pt x="9" y="112"/>
                  </a:lnTo>
                  <a:lnTo>
                    <a:pt x="13" y="90"/>
                  </a:lnTo>
                  <a:lnTo>
                    <a:pt x="22" y="71"/>
                  </a:lnTo>
                  <a:lnTo>
                    <a:pt x="37" y="52"/>
                  </a:lnTo>
                  <a:lnTo>
                    <a:pt x="57" y="36"/>
                  </a:lnTo>
                  <a:lnTo>
                    <a:pt x="79" y="22"/>
                  </a:lnTo>
                  <a:lnTo>
                    <a:pt x="103" y="12"/>
                  </a:lnTo>
                  <a:lnTo>
                    <a:pt x="127" y="4"/>
                  </a:lnTo>
                  <a:lnTo>
                    <a:pt x="150" y="1"/>
                  </a:lnTo>
                  <a:lnTo>
                    <a:pt x="182" y="1"/>
                  </a:lnTo>
                  <a:lnTo>
                    <a:pt x="214" y="0"/>
                  </a:lnTo>
                  <a:lnTo>
                    <a:pt x="246" y="0"/>
                  </a:lnTo>
                  <a:lnTo>
                    <a:pt x="277" y="0"/>
                  </a:lnTo>
                  <a:lnTo>
                    <a:pt x="310" y="1"/>
                  </a:lnTo>
                  <a:lnTo>
                    <a:pt x="341" y="1"/>
                  </a:lnTo>
                  <a:lnTo>
                    <a:pt x="374" y="2"/>
                  </a:lnTo>
                  <a:lnTo>
                    <a:pt x="405" y="2"/>
                  </a:lnTo>
                  <a:lnTo>
                    <a:pt x="438" y="3"/>
                  </a:lnTo>
                  <a:lnTo>
                    <a:pt x="469" y="5"/>
                  </a:lnTo>
                  <a:lnTo>
                    <a:pt x="502" y="7"/>
                  </a:lnTo>
                  <a:lnTo>
                    <a:pt x="533" y="9"/>
                  </a:lnTo>
                  <a:lnTo>
                    <a:pt x="566" y="10"/>
                  </a:lnTo>
                  <a:lnTo>
                    <a:pt x="597" y="12"/>
                  </a:lnTo>
                  <a:lnTo>
                    <a:pt x="630" y="14"/>
                  </a:lnTo>
                  <a:lnTo>
                    <a:pt x="662" y="17"/>
                  </a:lnTo>
                  <a:lnTo>
                    <a:pt x="694" y="19"/>
                  </a:lnTo>
                  <a:lnTo>
                    <a:pt x="726" y="22"/>
                  </a:lnTo>
                  <a:lnTo>
                    <a:pt x="757" y="25"/>
                  </a:lnTo>
                  <a:lnTo>
                    <a:pt x="790" y="29"/>
                  </a:lnTo>
                  <a:lnTo>
                    <a:pt x="820" y="32"/>
                  </a:lnTo>
                  <a:lnTo>
                    <a:pt x="852" y="37"/>
                  </a:lnTo>
                  <a:lnTo>
                    <a:pt x="883" y="41"/>
                  </a:lnTo>
                  <a:lnTo>
                    <a:pt x="916" y="45"/>
                  </a:lnTo>
                  <a:lnTo>
                    <a:pt x="947" y="50"/>
                  </a:lnTo>
                  <a:lnTo>
                    <a:pt x="979" y="55"/>
                  </a:lnTo>
                  <a:lnTo>
                    <a:pt x="1010" y="60"/>
                  </a:lnTo>
                  <a:lnTo>
                    <a:pt x="1042" y="66"/>
                  </a:lnTo>
                  <a:lnTo>
                    <a:pt x="1073" y="72"/>
                  </a:lnTo>
                  <a:lnTo>
                    <a:pt x="1105" y="77"/>
                  </a:lnTo>
                  <a:lnTo>
                    <a:pt x="1135" y="84"/>
                  </a:lnTo>
                  <a:lnTo>
                    <a:pt x="1167" y="90"/>
                  </a:lnTo>
                  <a:lnTo>
                    <a:pt x="1189" y="98"/>
                  </a:lnTo>
                  <a:lnTo>
                    <a:pt x="1210" y="109"/>
                  </a:lnTo>
                  <a:lnTo>
                    <a:pt x="1230" y="126"/>
                  </a:lnTo>
                  <a:lnTo>
                    <a:pt x="1247" y="144"/>
                  </a:lnTo>
                  <a:lnTo>
                    <a:pt x="1261" y="166"/>
                  </a:lnTo>
                  <a:lnTo>
                    <a:pt x="1272" y="190"/>
                  </a:lnTo>
                  <a:lnTo>
                    <a:pt x="1279" y="215"/>
                  </a:lnTo>
                  <a:lnTo>
                    <a:pt x="1283" y="238"/>
                  </a:lnTo>
                  <a:lnTo>
                    <a:pt x="1298" y="880"/>
                  </a:lnTo>
                  <a:lnTo>
                    <a:pt x="1295" y="903"/>
                  </a:lnTo>
                  <a:lnTo>
                    <a:pt x="1285" y="925"/>
                  </a:lnTo>
                  <a:lnTo>
                    <a:pt x="1270" y="945"/>
                  </a:lnTo>
                  <a:lnTo>
                    <a:pt x="1251" y="963"/>
                  </a:lnTo>
                  <a:lnTo>
                    <a:pt x="1230" y="977"/>
                  </a:lnTo>
                  <a:lnTo>
                    <a:pt x="1207" y="989"/>
                  </a:lnTo>
                  <a:lnTo>
                    <a:pt x="1184" y="997"/>
                  </a:lnTo>
                  <a:lnTo>
                    <a:pt x="1162" y="999"/>
                  </a:lnTo>
                  <a:lnTo>
                    <a:pt x="1127" y="1000"/>
                  </a:lnTo>
                  <a:lnTo>
                    <a:pt x="1093" y="1001"/>
                  </a:lnTo>
                  <a:lnTo>
                    <a:pt x="1059" y="1001"/>
                  </a:lnTo>
                  <a:lnTo>
                    <a:pt x="1025" y="1002"/>
                  </a:lnTo>
                  <a:lnTo>
                    <a:pt x="991" y="1002"/>
                  </a:lnTo>
                  <a:lnTo>
                    <a:pt x="957" y="1002"/>
                  </a:lnTo>
                  <a:lnTo>
                    <a:pt x="924" y="1002"/>
                  </a:lnTo>
                  <a:lnTo>
                    <a:pt x="890" y="1001"/>
                  </a:lnTo>
                  <a:lnTo>
                    <a:pt x="857" y="1001"/>
                  </a:lnTo>
                  <a:lnTo>
                    <a:pt x="823" y="1000"/>
                  </a:lnTo>
                  <a:lnTo>
                    <a:pt x="791" y="999"/>
                  </a:lnTo>
                  <a:lnTo>
                    <a:pt x="758" y="997"/>
                  </a:lnTo>
                  <a:lnTo>
                    <a:pt x="725" y="996"/>
                  </a:lnTo>
                  <a:lnTo>
                    <a:pt x="692" y="994"/>
                  </a:lnTo>
                  <a:lnTo>
                    <a:pt x="658" y="992"/>
                  </a:lnTo>
                  <a:lnTo>
                    <a:pt x="626" y="990"/>
                  </a:lnTo>
                  <a:lnTo>
                    <a:pt x="592" y="988"/>
                  </a:lnTo>
                  <a:lnTo>
                    <a:pt x="560" y="985"/>
                  </a:lnTo>
                  <a:lnTo>
                    <a:pt x="526" y="982"/>
                  </a:lnTo>
                  <a:lnTo>
                    <a:pt x="494" y="978"/>
                  </a:lnTo>
                  <a:lnTo>
                    <a:pt x="461" y="975"/>
                  </a:lnTo>
                  <a:lnTo>
                    <a:pt x="428" y="972"/>
                  </a:lnTo>
                  <a:lnTo>
                    <a:pt x="395" y="968"/>
                  </a:lnTo>
                  <a:lnTo>
                    <a:pt x="362" y="964"/>
                  </a:lnTo>
                  <a:lnTo>
                    <a:pt x="329" y="960"/>
                  </a:lnTo>
                  <a:lnTo>
                    <a:pt x="296" y="956"/>
                  </a:lnTo>
                  <a:lnTo>
                    <a:pt x="263" y="951"/>
                  </a:lnTo>
                  <a:lnTo>
                    <a:pt x="230" y="946"/>
                  </a:lnTo>
                  <a:lnTo>
                    <a:pt x="196" y="941"/>
                  </a:lnTo>
                  <a:lnTo>
                    <a:pt x="164" y="936"/>
                  </a:lnTo>
                  <a:lnTo>
                    <a:pt x="130" y="931"/>
                  </a:lnTo>
                  <a:lnTo>
                    <a:pt x="96" y="925"/>
                  </a:lnTo>
                  <a:lnTo>
                    <a:pt x="78" y="919"/>
                  </a:lnTo>
                  <a:lnTo>
                    <a:pt x="60" y="909"/>
                  </a:lnTo>
                  <a:lnTo>
                    <a:pt x="44" y="896"/>
                  </a:lnTo>
                  <a:lnTo>
                    <a:pt x="29" y="880"/>
                  </a:lnTo>
                  <a:lnTo>
                    <a:pt x="17" y="862"/>
                  </a:lnTo>
                  <a:lnTo>
                    <a:pt x="8" y="842"/>
                  </a:lnTo>
                  <a:lnTo>
                    <a:pt x="2" y="821"/>
                  </a:lnTo>
                  <a:lnTo>
                    <a:pt x="0" y="801"/>
                  </a:lnTo>
                  <a:close/>
                </a:path>
              </a:pathLst>
            </a:custGeom>
            <a:solidFill>
              <a:srgbClr val="828A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38" name="Freeform 195"/>
            <p:cNvSpPr>
              <a:spLocks/>
            </p:cNvSpPr>
            <p:nvPr/>
          </p:nvSpPr>
          <p:spPr bwMode="auto">
            <a:xfrm>
              <a:off x="3684" y="2150"/>
              <a:ext cx="130" cy="84"/>
            </a:xfrm>
            <a:custGeom>
              <a:avLst/>
              <a:gdLst>
                <a:gd name="T0" fmla="*/ 0 w 1298"/>
                <a:gd name="T1" fmla="*/ 0 h 1002"/>
                <a:gd name="T2" fmla="*/ 0 w 1298"/>
                <a:gd name="T3" fmla="*/ 0 h 1002"/>
                <a:gd name="T4" fmla="*/ 0 w 1298"/>
                <a:gd name="T5" fmla="*/ 0 h 1002"/>
                <a:gd name="T6" fmla="*/ 0 w 1298"/>
                <a:gd name="T7" fmla="*/ 0 h 1002"/>
                <a:gd name="T8" fmla="*/ 0 w 1298"/>
                <a:gd name="T9" fmla="*/ 0 h 1002"/>
                <a:gd name="T10" fmla="*/ 0 w 1298"/>
                <a:gd name="T11" fmla="*/ 0 h 1002"/>
                <a:gd name="T12" fmla="*/ 0 w 1298"/>
                <a:gd name="T13" fmla="*/ 0 h 1002"/>
                <a:gd name="T14" fmla="*/ 0 w 1298"/>
                <a:gd name="T15" fmla="*/ 0 h 1002"/>
                <a:gd name="T16" fmla="*/ 0 w 1298"/>
                <a:gd name="T17" fmla="*/ 0 h 1002"/>
                <a:gd name="T18" fmla="*/ 0 w 1298"/>
                <a:gd name="T19" fmla="*/ 0 h 1002"/>
                <a:gd name="T20" fmla="*/ 0 w 1298"/>
                <a:gd name="T21" fmla="*/ 0 h 1002"/>
                <a:gd name="T22" fmla="*/ 0 w 1298"/>
                <a:gd name="T23" fmla="*/ 0 h 1002"/>
                <a:gd name="T24" fmla="*/ 0 w 1298"/>
                <a:gd name="T25" fmla="*/ 0 h 1002"/>
                <a:gd name="T26" fmla="*/ 0 w 1298"/>
                <a:gd name="T27" fmla="*/ 0 h 1002"/>
                <a:gd name="T28" fmla="*/ 0 w 1298"/>
                <a:gd name="T29" fmla="*/ 0 h 1002"/>
                <a:gd name="T30" fmla="*/ 0 w 1298"/>
                <a:gd name="T31" fmla="*/ 0 h 1002"/>
                <a:gd name="T32" fmla="*/ 0 w 1298"/>
                <a:gd name="T33" fmla="*/ 0 h 1002"/>
                <a:gd name="T34" fmla="*/ 0 w 1298"/>
                <a:gd name="T35" fmla="*/ 0 h 1002"/>
                <a:gd name="T36" fmla="*/ 0 w 1298"/>
                <a:gd name="T37" fmla="*/ 0 h 1002"/>
                <a:gd name="T38" fmla="*/ 0 w 1298"/>
                <a:gd name="T39" fmla="*/ 0 h 1002"/>
                <a:gd name="T40" fmla="*/ 0 w 1298"/>
                <a:gd name="T41" fmla="*/ 0 h 1002"/>
                <a:gd name="T42" fmla="*/ 0 w 1298"/>
                <a:gd name="T43" fmla="*/ 0 h 1002"/>
                <a:gd name="T44" fmla="*/ 0 w 1298"/>
                <a:gd name="T45" fmla="*/ 0 h 1002"/>
                <a:gd name="T46" fmla="*/ 0 w 1298"/>
                <a:gd name="T47" fmla="*/ 0 h 1002"/>
                <a:gd name="T48" fmla="*/ 0 w 1298"/>
                <a:gd name="T49" fmla="*/ 0 h 1002"/>
                <a:gd name="T50" fmla="*/ 0 w 1298"/>
                <a:gd name="T51" fmla="*/ 0 h 1002"/>
                <a:gd name="T52" fmla="*/ 0 w 1298"/>
                <a:gd name="T53" fmla="*/ 0 h 1002"/>
                <a:gd name="T54" fmla="*/ 0 w 1298"/>
                <a:gd name="T55" fmla="*/ 0 h 1002"/>
                <a:gd name="T56" fmla="*/ 0 w 1298"/>
                <a:gd name="T57" fmla="*/ 0 h 1002"/>
                <a:gd name="T58" fmla="*/ 0 w 1298"/>
                <a:gd name="T59" fmla="*/ 0 h 1002"/>
                <a:gd name="T60" fmla="*/ 0 w 1298"/>
                <a:gd name="T61" fmla="*/ 0 h 1002"/>
                <a:gd name="T62" fmla="*/ 0 w 1298"/>
                <a:gd name="T63" fmla="*/ 0 h 1002"/>
                <a:gd name="T64" fmla="*/ 0 w 1298"/>
                <a:gd name="T65" fmla="*/ 0 h 1002"/>
                <a:gd name="T66" fmla="*/ 0 w 1298"/>
                <a:gd name="T67" fmla="*/ 0 h 1002"/>
                <a:gd name="T68" fmla="*/ 0 w 1298"/>
                <a:gd name="T69" fmla="*/ 0 h 1002"/>
                <a:gd name="T70" fmla="*/ 0 w 1298"/>
                <a:gd name="T71" fmla="*/ 0 h 1002"/>
                <a:gd name="T72" fmla="*/ 0 w 1298"/>
                <a:gd name="T73" fmla="*/ 0 h 1002"/>
                <a:gd name="T74" fmla="*/ 0 w 1298"/>
                <a:gd name="T75" fmla="*/ 0 h 1002"/>
                <a:gd name="T76" fmla="*/ 0 w 1298"/>
                <a:gd name="T77" fmla="*/ 0 h 1002"/>
                <a:gd name="T78" fmla="*/ 0 w 1298"/>
                <a:gd name="T79" fmla="*/ 0 h 1002"/>
                <a:gd name="T80" fmla="*/ 0 w 1298"/>
                <a:gd name="T81" fmla="*/ 0 h 1002"/>
                <a:gd name="T82" fmla="*/ 0 w 1298"/>
                <a:gd name="T83" fmla="*/ 0 h 1002"/>
                <a:gd name="T84" fmla="*/ 0 w 1298"/>
                <a:gd name="T85" fmla="*/ 0 h 1002"/>
                <a:gd name="T86" fmla="*/ 0 w 1298"/>
                <a:gd name="T87" fmla="*/ 0 h 1002"/>
                <a:gd name="T88" fmla="*/ 0 w 1298"/>
                <a:gd name="T89" fmla="*/ 0 h 1002"/>
                <a:gd name="T90" fmla="*/ 0 w 1298"/>
                <a:gd name="T91" fmla="*/ 0 h 1002"/>
                <a:gd name="T92" fmla="*/ 0 w 1298"/>
                <a:gd name="T93" fmla="*/ 0 h 1002"/>
                <a:gd name="T94" fmla="*/ 0 w 1298"/>
                <a:gd name="T95" fmla="*/ 0 h 1002"/>
                <a:gd name="T96" fmla="*/ 0 w 1298"/>
                <a:gd name="T97" fmla="*/ 0 h 100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98"/>
                <a:gd name="T148" fmla="*/ 0 h 1002"/>
                <a:gd name="T149" fmla="*/ 1298 w 1298"/>
                <a:gd name="T150" fmla="*/ 1002 h 100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98" h="1002">
                  <a:moveTo>
                    <a:pt x="0" y="801"/>
                  </a:moveTo>
                  <a:lnTo>
                    <a:pt x="9" y="112"/>
                  </a:lnTo>
                  <a:lnTo>
                    <a:pt x="13" y="90"/>
                  </a:lnTo>
                  <a:lnTo>
                    <a:pt x="22" y="71"/>
                  </a:lnTo>
                  <a:lnTo>
                    <a:pt x="37" y="52"/>
                  </a:lnTo>
                  <a:lnTo>
                    <a:pt x="57" y="36"/>
                  </a:lnTo>
                  <a:lnTo>
                    <a:pt x="79" y="22"/>
                  </a:lnTo>
                  <a:lnTo>
                    <a:pt x="103" y="12"/>
                  </a:lnTo>
                  <a:lnTo>
                    <a:pt x="127" y="4"/>
                  </a:lnTo>
                  <a:lnTo>
                    <a:pt x="150" y="1"/>
                  </a:lnTo>
                  <a:lnTo>
                    <a:pt x="182" y="1"/>
                  </a:lnTo>
                  <a:lnTo>
                    <a:pt x="214" y="0"/>
                  </a:lnTo>
                  <a:lnTo>
                    <a:pt x="246" y="0"/>
                  </a:lnTo>
                  <a:lnTo>
                    <a:pt x="277" y="0"/>
                  </a:lnTo>
                  <a:lnTo>
                    <a:pt x="310" y="1"/>
                  </a:lnTo>
                  <a:lnTo>
                    <a:pt x="341" y="1"/>
                  </a:lnTo>
                  <a:lnTo>
                    <a:pt x="374" y="2"/>
                  </a:lnTo>
                  <a:lnTo>
                    <a:pt x="405" y="2"/>
                  </a:lnTo>
                  <a:lnTo>
                    <a:pt x="438" y="3"/>
                  </a:lnTo>
                  <a:lnTo>
                    <a:pt x="469" y="5"/>
                  </a:lnTo>
                  <a:lnTo>
                    <a:pt x="502" y="7"/>
                  </a:lnTo>
                  <a:lnTo>
                    <a:pt x="533" y="9"/>
                  </a:lnTo>
                  <a:lnTo>
                    <a:pt x="566" y="10"/>
                  </a:lnTo>
                  <a:lnTo>
                    <a:pt x="597" y="12"/>
                  </a:lnTo>
                  <a:lnTo>
                    <a:pt x="630" y="14"/>
                  </a:lnTo>
                  <a:lnTo>
                    <a:pt x="662" y="17"/>
                  </a:lnTo>
                  <a:lnTo>
                    <a:pt x="694" y="19"/>
                  </a:lnTo>
                  <a:lnTo>
                    <a:pt x="726" y="22"/>
                  </a:lnTo>
                  <a:lnTo>
                    <a:pt x="757" y="25"/>
                  </a:lnTo>
                  <a:lnTo>
                    <a:pt x="790" y="29"/>
                  </a:lnTo>
                  <a:lnTo>
                    <a:pt x="820" y="32"/>
                  </a:lnTo>
                  <a:lnTo>
                    <a:pt x="852" y="37"/>
                  </a:lnTo>
                  <a:lnTo>
                    <a:pt x="883" y="41"/>
                  </a:lnTo>
                  <a:lnTo>
                    <a:pt x="916" y="45"/>
                  </a:lnTo>
                  <a:lnTo>
                    <a:pt x="947" y="50"/>
                  </a:lnTo>
                  <a:lnTo>
                    <a:pt x="979" y="55"/>
                  </a:lnTo>
                  <a:lnTo>
                    <a:pt x="1010" y="60"/>
                  </a:lnTo>
                  <a:lnTo>
                    <a:pt x="1042" y="66"/>
                  </a:lnTo>
                  <a:lnTo>
                    <a:pt x="1073" y="72"/>
                  </a:lnTo>
                  <a:lnTo>
                    <a:pt x="1105" y="77"/>
                  </a:lnTo>
                  <a:lnTo>
                    <a:pt x="1135" y="84"/>
                  </a:lnTo>
                  <a:lnTo>
                    <a:pt x="1167" y="90"/>
                  </a:lnTo>
                  <a:lnTo>
                    <a:pt x="1189" y="98"/>
                  </a:lnTo>
                  <a:lnTo>
                    <a:pt x="1210" y="109"/>
                  </a:lnTo>
                  <a:lnTo>
                    <a:pt x="1230" y="126"/>
                  </a:lnTo>
                  <a:lnTo>
                    <a:pt x="1247" y="144"/>
                  </a:lnTo>
                  <a:lnTo>
                    <a:pt x="1261" y="166"/>
                  </a:lnTo>
                  <a:lnTo>
                    <a:pt x="1272" y="190"/>
                  </a:lnTo>
                  <a:lnTo>
                    <a:pt x="1279" y="215"/>
                  </a:lnTo>
                  <a:lnTo>
                    <a:pt x="1283" y="238"/>
                  </a:lnTo>
                  <a:lnTo>
                    <a:pt x="1298" y="880"/>
                  </a:lnTo>
                  <a:lnTo>
                    <a:pt x="1295" y="903"/>
                  </a:lnTo>
                  <a:lnTo>
                    <a:pt x="1285" y="925"/>
                  </a:lnTo>
                  <a:lnTo>
                    <a:pt x="1270" y="945"/>
                  </a:lnTo>
                  <a:lnTo>
                    <a:pt x="1251" y="963"/>
                  </a:lnTo>
                  <a:lnTo>
                    <a:pt x="1230" y="977"/>
                  </a:lnTo>
                  <a:lnTo>
                    <a:pt x="1207" y="989"/>
                  </a:lnTo>
                  <a:lnTo>
                    <a:pt x="1184" y="997"/>
                  </a:lnTo>
                  <a:lnTo>
                    <a:pt x="1162" y="999"/>
                  </a:lnTo>
                  <a:lnTo>
                    <a:pt x="1127" y="1000"/>
                  </a:lnTo>
                  <a:lnTo>
                    <a:pt x="1093" y="1001"/>
                  </a:lnTo>
                  <a:lnTo>
                    <a:pt x="1059" y="1001"/>
                  </a:lnTo>
                  <a:lnTo>
                    <a:pt x="1025" y="1002"/>
                  </a:lnTo>
                  <a:lnTo>
                    <a:pt x="991" y="1002"/>
                  </a:lnTo>
                  <a:lnTo>
                    <a:pt x="957" y="1002"/>
                  </a:lnTo>
                  <a:lnTo>
                    <a:pt x="924" y="1002"/>
                  </a:lnTo>
                  <a:lnTo>
                    <a:pt x="890" y="1001"/>
                  </a:lnTo>
                  <a:lnTo>
                    <a:pt x="857" y="1001"/>
                  </a:lnTo>
                  <a:lnTo>
                    <a:pt x="823" y="1000"/>
                  </a:lnTo>
                  <a:lnTo>
                    <a:pt x="791" y="999"/>
                  </a:lnTo>
                  <a:lnTo>
                    <a:pt x="758" y="997"/>
                  </a:lnTo>
                  <a:lnTo>
                    <a:pt x="725" y="996"/>
                  </a:lnTo>
                  <a:lnTo>
                    <a:pt x="692" y="994"/>
                  </a:lnTo>
                  <a:lnTo>
                    <a:pt x="658" y="992"/>
                  </a:lnTo>
                  <a:lnTo>
                    <a:pt x="626" y="990"/>
                  </a:lnTo>
                  <a:lnTo>
                    <a:pt x="592" y="988"/>
                  </a:lnTo>
                  <a:lnTo>
                    <a:pt x="560" y="985"/>
                  </a:lnTo>
                  <a:lnTo>
                    <a:pt x="526" y="982"/>
                  </a:lnTo>
                  <a:lnTo>
                    <a:pt x="494" y="978"/>
                  </a:lnTo>
                  <a:lnTo>
                    <a:pt x="461" y="975"/>
                  </a:lnTo>
                  <a:lnTo>
                    <a:pt x="428" y="972"/>
                  </a:lnTo>
                  <a:lnTo>
                    <a:pt x="395" y="968"/>
                  </a:lnTo>
                  <a:lnTo>
                    <a:pt x="362" y="964"/>
                  </a:lnTo>
                  <a:lnTo>
                    <a:pt x="329" y="960"/>
                  </a:lnTo>
                  <a:lnTo>
                    <a:pt x="296" y="956"/>
                  </a:lnTo>
                  <a:lnTo>
                    <a:pt x="263" y="951"/>
                  </a:lnTo>
                  <a:lnTo>
                    <a:pt x="230" y="946"/>
                  </a:lnTo>
                  <a:lnTo>
                    <a:pt x="196" y="941"/>
                  </a:lnTo>
                  <a:lnTo>
                    <a:pt x="164" y="936"/>
                  </a:lnTo>
                  <a:lnTo>
                    <a:pt x="130" y="931"/>
                  </a:lnTo>
                  <a:lnTo>
                    <a:pt x="96" y="925"/>
                  </a:lnTo>
                  <a:lnTo>
                    <a:pt x="78" y="919"/>
                  </a:lnTo>
                  <a:lnTo>
                    <a:pt x="60" y="909"/>
                  </a:lnTo>
                  <a:lnTo>
                    <a:pt x="44" y="896"/>
                  </a:lnTo>
                  <a:lnTo>
                    <a:pt x="29" y="880"/>
                  </a:lnTo>
                  <a:lnTo>
                    <a:pt x="17" y="862"/>
                  </a:lnTo>
                  <a:lnTo>
                    <a:pt x="8" y="842"/>
                  </a:lnTo>
                  <a:lnTo>
                    <a:pt x="2" y="821"/>
                  </a:lnTo>
                  <a:lnTo>
                    <a:pt x="0" y="801"/>
                  </a:lnTo>
                  <a:close/>
                </a:path>
              </a:pathLst>
            </a:custGeom>
            <a:solidFill>
              <a:srgbClr val="828A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39" name="Freeform 196"/>
            <p:cNvSpPr>
              <a:spLocks/>
            </p:cNvSpPr>
            <p:nvPr/>
          </p:nvSpPr>
          <p:spPr bwMode="auto">
            <a:xfrm>
              <a:off x="3687" y="2212"/>
              <a:ext cx="124" cy="22"/>
            </a:xfrm>
            <a:custGeom>
              <a:avLst/>
              <a:gdLst>
                <a:gd name="T0" fmla="*/ 0 w 1242"/>
                <a:gd name="T1" fmla="*/ 0 h 265"/>
                <a:gd name="T2" fmla="*/ 0 w 1242"/>
                <a:gd name="T3" fmla="*/ 0 h 265"/>
                <a:gd name="T4" fmla="*/ 0 w 1242"/>
                <a:gd name="T5" fmla="*/ 0 h 265"/>
                <a:gd name="T6" fmla="*/ 0 w 1242"/>
                <a:gd name="T7" fmla="*/ 0 h 265"/>
                <a:gd name="T8" fmla="*/ 0 w 1242"/>
                <a:gd name="T9" fmla="*/ 0 h 265"/>
                <a:gd name="T10" fmla="*/ 0 w 1242"/>
                <a:gd name="T11" fmla="*/ 0 h 265"/>
                <a:gd name="T12" fmla="*/ 0 w 1242"/>
                <a:gd name="T13" fmla="*/ 0 h 265"/>
                <a:gd name="T14" fmla="*/ 0 w 1242"/>
                <a:gd name="T15" fmla="*/ 0 h 265"/>
                <a:gd name="T16" fmla="*/ 0 w 1242"/>
                <a:gd name="T17" fmla="*/ 0 h 265"/>
                <a:gd name="T18" fmla="*/ 0 w 1242"/>
                <a:gd name="T19" fmla="*/ 0 h 265"/>
                <a:gd name="T20" fmla="*/ 0 w 1242"/>
                <a:gd name="T21" fmla="*/ 0 h 265"/>
                <a:gd name="T22" fmla="*/ 0 w 1242"/>
                <a:gd name="T23" fmla="*/ 0 h 265"/>
                <a:gd name="T24" fmla="*/ 0 w 1242"/>
                <a:gd name="T25" fmla="*/ 0 h 265"/>
                <a:gd name="T26" fmla="*/ 0 w 1242"/>
                <a:gd name="T27" fmla="*/ 0 h 265"/>
                <a:gd name="T28" fmla="*/ 0 w 1242"/>
                <a:gd name="T29" fmla="*/ 0 h 265"/>
                <a:gd name="T30" fmla="*/ 0 w 1242"/>
                <a:gd name="T31" fmla="*/ 0 h 265"/>
                <a:gd name="T32" fmla="*/ 0 w 1242"/>
                <a:gd name="T33" fmla="*/ 0 h 265"/>
                <a:gd name="T34" fmla="*/ 0 w 1242"/>
                <a:gd name="T35" fmla="*/ 0 h 265"/>
                <a:gd name="T36" fmla="*/ 0 w 1242"/>
                <a:gd name="T37" fmla="*/ 0 h 265"/>
                <a:gd name="T38" fmla="*/ 0 w 1242"/>
                <a:gd name="T39" fmla="*/ 0 h 265"/>
                <a:gd name="T40" fmla="*/ 0 w 1242"/>
                <a:gd name="T41" fmla="*/ 0 h 265"/>
                <a:gd name="T42" fmla="*/ 0 w 1242"/>
                <a:gd name="T43" fmla="*/ 0 h 265"/>
                <a:gd name="T44" fmla="*/ 0 w 1242"/>
                <a:gd name="T45" fmla="*/ 0 h 265"/>
                <a:gd name="T46" fmla="*/ 0 w 1242"/>
                <a:gd name="T47" fmla="*/ 0 h 265"/>
                <a:gd name="T48" fmla="*/ 0 w 1242"/>
                <a:gd name="T49" fmla="*/ 0 h 265"/>
                <a:gd name="T50" fmla="*/ 0 w 1242"/>
                <a:gd name="T51" fmla="*/ 0 h 265"/>
                <a:gd name="T52" fmla="*/ 0 w 1242"/>
                <a:gd name="T53" fmla="*/ 0 h 265"/>
                <a:gd name="T54" fmla="*/ 0 w 1242"/>
                <a:gd name="T55" fmla="*/ 0 h 265"/>
                <a:gd name="T56" fmla="*/ 0 w 1242"/>
                <a:gd name="T57" fmla="*/ 0 h 265"/>
                <a:gd name="T58" fmla="*/ 0 w 1242"/>
                <a:gd name="T59" fmla="*/ 0 h 265"/>
                <a:gd name="T60" fmla="*/ 0 w 1242"/>
                <a:gd name="T61" fmla="*/ 0 h 265"/>
                <a:gd name="T62" fmla="*/ 0 w 1242"/>
                <a:gd name="T63" fmla="*/ 0 h 265"/>
                <a:gd name="T64" fmla="*/ 0 w 1242"/>
                <a:gd name="T65" fmla="*/ 0 h 265"/>
                <a:gd name="T66" fmla="*/ 0 w 1242"/>
                <a:gd name="T67" fmla="*/ 0 h 265"/>
                <a:gd name="T68" fmla="*/ 0 w 1242"/>
                <a:gd name="T69" fmla="*/ 0 h 265"/>
                <a:gd name="T70" fmla="*/ 0 w 1242"/>
                <a:gd name="T71" fmla="*/ 0 h 265"/>
                <a:gd name="T72" fmla="*/ 0 w 1242"/>
                <a:gd name="T73" fmla="*/ 0 h 265"/>
                <a:gd name="T74" fmla="*/ 0 w 1242"/>
                <a:gd name="T75" fmla="*/ 0 h 265"/>
                <a:gd name="T76" fmla="*/ 0 w 1242"/>
                <a:gd name="T77" fmla="*/ 0 h 265"/>
                <a:gd name="T78" fmla="*/ 0 w 1242"/>
                <a:gd name="T79" fmla="*/ 0 h 265"/>
                <a:gd name="T80" fmla="*/ 0 w 1242"/>
                <a:gd name="T81" fmla="*/ 0 h 26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42"/>
                <a:gd name="T124" fmla="*/ 0 h 265"/>
                <a:gd name="T125" fmla="*/ 1242 w 1242"/>
                <a:gd name="T126" fmla="*/ 265 h 26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42" h="265">
                  <a:moveTo>
                    <a:pt x="0" y="117"/>
                  </a:moveTo>
                  <a:lnTo>
                    <a:pt x="187" y="105"/>
                  </a:lnTo>
                  <a:lnTo>
                    <a:pt x="206" y="99"/>
                  </a:lnTo>
                  <a:lnTo>
                    <a:pt x="222" y="86"/>
                  </a:lnTo>
                  <a:lnTo>
                    <a:pt x="235" y="70"/>
                  </a:lnTo>
                  <a:lnTo>
                    <a:pt x="249" y="51"/>
                  </a:lnTo>
                  <a:lnTo>
                    <a:pt x="262" y="32"/>
                  </a:lnTo>
                  <a:lnTo>
                    <a:pt x="277" y="17"/>
                  </a:lnTo>
                  <a:lnTo>
                    <a:pt x="293" y="6"/>
                  </a:lnTo>
                  <a:lnTo>
                    <a:pt x="313" y="1"/>
                  </a:lnTo>
                  <a:lnTo>
                    <a:pt x="375" y="0"/>
                  </a:lnTo>
                  <a:lnTo>
                    <a:pt x="432" y="0"/>
                  </a:lnTo>
                  <a:lnTo>
                    <a:pt x="485" y="0"/>
                  </a:lnTo>
                  <a:lnTo>
                    <a:pt x="534" y="2"/>
                  </a:lnTo>
                  <a:lnTo>
                    <a:pt x="580" y="3"/>
                  </a:lnTo>
                  <a:lnTo>
                    <a:pt x="622" y="6"/>
                  </a:lnTo>
                  <a:lnTo>
                    <a:pt x="661" y="9"/>
                  </a:lnTo>
                  <a:lnTo>
                    <a:pt x="697" y="12"/>
                  </a:lnTo>
                  <a:lnTo>
                    <a:pt x="731" y="15"/>
                  </a:lnTo>
                  <a:lnTo>
                    <a:pt x="762" y="19"/>
                  </a:lnTo>
                  <a:lnTo>
                    <a:pt x="790" y="22"/>
                  </a:lnTo>
                  <a:lnTo>
                    <a:pt x="817" y="26"/>
                  </a:lnTo>
                  <a:lnTo>
                    <a:pt x="843" y="30"/>
                  </a:lnTo>
                  <a:lnTo>
                    <a:pt x="867" y="33"/>
                  </a:lnTo>
                  <a:lnTo>
                    <a:pt x="890" y="38"/>
                  </a:lnTo>
                  <a:lnTo>
                    <a:pt x="912" y="41"/>
                  </a:lnTo>
                  <a:lnTo>
                    <a:pt x="935" y="50"/>
                  </a:lnTo>
                  <a:lnTo>
                    <a:pt x="960" y="67"/>
                  </a:lnTo>
                  <a:lnTo>
                    <a:pt x="984" y="89"/>
                  </a:lnTo>
                  <a:lnTo>
                    <a:pt x="1007" y="114"/>
                  </a:lnTo>
                  <a:lnTo>
                    <a:pt x="1029" y="139"/>
                  </a:lnTo>
                  <a:lnTo>
                    <a:pt x="1047" y="160"/>
                  </a:lnTo>
                  <a:lnTo>
                    <a:pt x="1062" y="175"/>
                  </a:lnTo>
                  <a:lnTo>
                    <a:pt x="1072" y="181"/>
                  </a:lnTo>
                  <a:lnTo>
                    <a:pt x="1242" y="206"/>
                  </a:lnTo>
                  <a:lnTo>
                    <a:pt x="1239" y="218"/>
                  </a:lnTo>
                  <a:lnTo>
                    <a:pt x="1232" y="229"/>
                  </a:lnTo>
                  <a:lnTo>
                    <a:pt x="1223" y="238"/>
                  </a:lnTo>
                  <a:lnTo>
                    <a:pt x="1211" y="247"/>
                  </a:lnTo>
                  <a:lnTo>
                    <a:pt x="1195" y="254"/>
                  </a:lnTo>
                  <a:lnTo>
                    <a:pt x="1178" y="259"/>
                  </a:lnTo>
                  <a:lnTo>
                    <a:pt x="1160" y="262"/>
                  </a:lnTo>
                  <a:lnTo>
                    <a:pt x="1139" y="263"/>
                  </a:lnTo>
                  <a:lnTo>
                    <a:pt x="1104" y="264"/>
                  </a:lnTo>
                  <a:lnTo>
                    <a:pt x="1070" y="264"/>
                  </a:lnTo>
                  <a:lnTo>
                    <a:pt x="1036" y="265"/>
                  </a:lnTo>
                  <a:lnTo>
                    <a:pt x="1002" y="265"/>
                  </a:lnTo>
                  <a:lnTo>
                    <a:pt x="969" y="265"/>
                  </a:lnTo>
                  <a:lnTo>
                    <a:pt x="934" y="265"/>
                  </a:lnTo>
                  <a:lnTo>
                    <a:pt x="901" y="265"/>
                  </a:lnTo>
                  <a:lnTo>
                    <a:pt x="867" y="264"/>
                  </a:lnTo>
                  <a:lnTo>
                    <a:pt x="835" y="264"/>
                  </a:lnTo>
                  <a:lnTo>
                    <a:pt x="801" y="263"/>
                  </a:lnTo>
                  <a:lnTo>
                    <a:pt x="769" y="262"/>
                  </a:lnTo>
                  <a:lnTo>
                    <a:pt x="736" y="260"/>
                  </a:lnTo>
                  <a:lnTo>
                    <a:pt x="703" y="259"/>
                  </a:lnTo>
                  <a:lnTo>
                    <a:pt x="669" y="257"/>
                  </a:lnTo>
                  <a:lnTo>
                    <a:pt x="636" y="255"/>
                  </a:lnTo>
                  <a:lnTo>
                    <a:pt x="604" y="253"/>
                  </a:lnTo>
                  <a:lnTo>
                    <a:pt x="570" y="251"/>
                  </a:lnTo>
                  <a:lnTo>
                    <a:pt x="538" y="248"/>
                  </a:lnTo>
                  <a:lnTo>
                    <a:pt x="504" y="246"/>
                  </a:lnTo>
                  <a:lnTo>
                    <a:pt x="472" y="243"/>
                  </a:lnTo>
                  <a:lnTo>
                    <a:pt x="438" y="239"/>
                  </a:lnTo>
                  <a:lnTo>
                    <a:pt x="406" y="235"/>
                  </a:lnTo>
                  <a:lnTo>
                    <a:pt x="373" y="232"/>
                  </a:lnTo>
                  <a:lnTo>
                    <a:pt x="340" y="228"/>
                  </a:lnTo>
                  <a:lnTo>
                    <a:pt x="307" y="224"/>
                  </a:lnTo>
                  <a:lnTo>
                    <a:pt x="274" y="220"/>
                  </a:lnTo>
                  <a:lnTo>
                    <a:pt x="240" y="215"/>
                  </a:lnTo>
                  <a:lnTo>
                    <a:pt x="208" y="210"/>
                  </a:lnTo>
                  <a:lnTo>
                    <a:pt x="174" y="205"/>
                  </a:lnTo>
                  <a:lnTo>
                    <a:pt x="140" y="200"/>
                  </a:lnTo>
                  <a:lnTo>
                    <a:pt x="107" y="195"/>
                  </a:lnTo>
                  <a:lnTo>
                    <a:pt x="73" y="189"/>
                  </a:lnTo>
                  <a:lnTo>
                    <a:pt x="56" y="186"/>
                  </a:lnTo>
                  <a:lnTo>
                    <a:pt x="41" y="180"/>
                  </a:lnTo>
                  <a:lnTo>
                    <a:pt x="28" y="175"/>
                  </a:lnTo>
                  <a:lnTo>
                    <a:pt x="17" y="169"/>
                  </a:lnTo>
                  <a:lnTo>
                    <a:pt x="10" y="160"/>
                  </a:lnTo>
                  <a:lnTo>
                    <a:pt x="4" y="149"/>
                  </a:lnTo>
                  <a:lnTo>
                    <a:pt x="1" y="135"/>
                  </a:lnTo>
                  <a:lnTo>
                    <a:pt x="0" y="117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40" name="Freeform 197"/>
            <p:cNvSpPr>
              <a:spLocks/>
            </p:cNvSpPr>
            <p:nvPr/>
          </p:nvSpPr>
          <p:spPr bwMode="auto">
            <a:xfrm>
              <a:off x="3685" y="2150"/>
              <a:ext cx="128" cy="40"/>
            </a:xfrm>
            <a:custGeom>
              <a:avLst/>
              <a:gdLst>
                <a:gd name="T0" fmla="*/ 0 w 1274"/>
                <a:gd name="T1" fmla="*/ 0 h 481"/>
                <a:gd name="T2" fmla="*/ 0 w 1274"/>
                <a:gd name="T3" fmla="*/ 0 h 481"/>
                <a:gd name="T4" fmla="*/ 0 w 1274"/>
                <a:gd name="T5" fmla="*/ 0 h 481"/>
                <a:gd name="T6" fmla="*/ 0 w 1274"/>
                <a:gd name="T7" fmla="*/ 0 h 481"/>
                <a:gd name="T8" fmla="*/ 0 w 1274"/>
                <a:gd name="T9" fmla="*/ 0 h 481"/>
                <a:gd name="T10" fmla="*/ 0 w 1274"/>
                <a:gd name="T11" fmla="*/ 0 h 481"/>
                <a:gd name="T12" fmla="*/ 0 w 1274"/>
                <a:gd name="T13" fmla="*/ 0 h 481"/>
                <a:gd name="T14" fmla="*/ 0 w 1274"/>
                <a:gd name="T15" fmla="*/ 0 h 481"/>
                <a:gd name="T16" fmla="*/ 0 w 1274"/>
                <a:gd name="T17" fmla="*/ 0 h 481"/>
                <a:gd name="T18" fmla="*/ 0 w 1274"/>
                <a:gd name="T19" fmla="*/ 0 h 481"/>
                <a:gd name="T20" fmla="*/ 0 w 1274"/>
                <a:gd name="T21" fmla="*/ 0 h 481"/>
                <a:gd name="T22" fmla="*/ 0 w 1274"/>
                <a:gd name="T23" fmla="*/ 0 h 481"/>
                <a:gd name="T24" fmla="*/ 0 w 1274"/>
                <a:gd name="T25" fmla="*/ 0 h 481"/>
                <a:gd name="T26" fmla="*/ 0 w 1274"/>
                <a:gd name="T27" fmla="*/ 0 h 481"/>
                <a:gd name="T28" fmla="*/ 0 w 1274"/>
                <a:gd name="T29" fmla="*/ 0 h 481"/>
                <a:gd name="T30" fmla="*/ 0 w 1274"/>
                <a:gd name="T31" fmla="*/ 0 h 481"/>
                <a:gd name="T32" fmla="*/ 0 w 1274"/>
                <a:gd name="T33" fmla="*/ 0 h 481"/>
                <a:gd name="T34" fmla="*/ 0 w 1274"/>
                <a:gd name="T35" fmla="*/ 0 h 481"/>
                <a:gd name="T36" fmla="*/ 0 w 1274"/>
                <a:gd name="T37" fmla="*/ 0 h 481"/>
                <a:gd name="T38" fmla="*/ 0 w 1274"/>
                <a:gd name="T39" fmla="*/ 0 h 481"/>
                <a:gd name="T40" fmla="*/ 0 w 1274"/>
                <a:gd name="T41" fmla="*/ 0 h 481"/>
                <a:gd name="T42" fmla="*/ 0 w 1274"/>
                <a:gd name="T43" fmla="*/ 0 h 481"/>
                <a:gd name="T44" fmla="*/ 0 w 1274"/>
                <a:gd name="T45" fmla="*/ 0 h 481"/>
                <a:gd name="T46" fmla="*/ 0 w 1274"/>
                <a:gd name="T47" fmla="*/ 0 h 481"/>
                <a:gd name="T48" fmla="*/ 0 w 1274"/>
                <a:gd name="T49" fmla="*/ 0 h 481"/>
                <a:gd name="T50" fmla="*/ 0 w 1274"/>
                <a:gd name="T51" fmla="*/ 0 h 481"/>
                <a:gd name="T52" fmla="*/ 0 w 1274"/>
                <a:gd name="T53" fmla="*/ 0 h 481"/>
                <a:gd name="T54" fmla="*/ 0 w 1274"/>
                <a:gd name="T55" fmla="*/ 0 h 481"/>
                <a:gd name="T56" fmla="*/ 0 w 1274"/>
                <a:gd name="T57" fmla="*/ 0 h 481"/>
                <a:gd name="T58" fmla="*/ 0 w 1274"/>
                <a:gd name="T59" fmla="*/ 0 h 481"/>
                <a:gd name="T60" fmla="*/ 0 w 1274"/>
                <a:gd name="T61" fmla="*/ 0 h 481"/>
                <a:gd name="T62" fmla="*/ 0 w 1274"/>
                <a:gd name="T63" fmla="*/ 0 h 481"/>
                <a:gd name="T64" fmla="*/ 0 w 1274"/>
                <a:gd name="T65" fmla="*/ 0 h 481"/>
                <a:gd name="T66" fmla="*/ 0 w 1274"/>
                <a:gd name="T67" fmla="*/ 0 h 481"/>
                <a:gd name="T68" fmla="*/ 0 w 1274"/>
                <a:gd name="T69" fmla="*/ 0 h 481"/>
                <a:gd name="T70" fmla="*/ 0 w 1274"/>
                <a:gd name="T71" fmla="*/ 0 h 481"/>
                <a:gd name="T72" fmla="*/ 0 w 1274"/>
                <a:gd name="T73" fmla="*/ 0 h 481"/>
                <a:gd name="T74" fmla="*/ 0 w 1274"/>
                <a:gd name="T75" fmla="*/ 0 h 481"/>
                <a:gd name="T76" fmla="*/ 0 w 1274"/>
                <a:gd name="T77" fmla="*/ 0 h 481"/>
                <a:gd name="T78" fmla="*/ 0 w 1274"/>
                <a:gd name="T79" fmla="*/ 0 h 481"/>
                <a:gd name="T80" fmla="*/ 0 w 1274"/>
                <a:gd name="T81" fmla="*/ 0 h 48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74"/>
                <a:gd name="T124" fmla="*/ 0 h 481"/>
                <a:gd name="T125" fmla="*/ 1274 w 1274"/>
                <a:gd name="T126" fmla="*/ 481 h 48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74" h="481">
                  <a:moveTo>
                    <a:pt x="211" y="357"/>
                  </a:moveTo>
                  <a:lnTo>
                    <a:pt x="0" y="112"/>
                  </a:lnTo>
                  <a:lnTo>
                    <a:pt x="6" y="89"/>
                  </a:lnTo>
                  <a:lnTo>
                    <a:pt x="18" y="69"/>
                  </a:lnTo>
                  <a:lnTo>
                    <a:pt x="34" y="50"/>
                  </a:lnTo>
                  <a:lnTo>
                    <a:pt x="52" y="34"/>
                  </a:lnTo>
                  <a:lnTo>
                    <a:pt x="72" y="21"/>
                  </a:lnTo>
                  <a:lnTo>
                    <a:pt x="95" y="11"/>
                  </a:lnTo>
                  <a:lnTo>
                    <a:pt x="118" y="4"/>
                  </a:lnTo>
                  <a:lnTo>
                    <a:pt x="141" y="1"/>
                  </a:lnTo>
                  <a:lnTo>
                    <a:pt x="173" y="1"/>
                  </a:lnTo>
                  <a:lnTo>
                    <a:pt x="205" y="0"/>
                  </a:lnTo>
                  <a:lnTo>
                    <a:pt x="237" y="0"/>
                  </a:lnTo>
                  <a:lnTo>
                    <a:pt x="268" y="0"/>
                  </a:lnTo>
                  <a:lnTo>
                    <a:pt x="301" y="1"/>
                  </a:lnTo>
                  <a:lnTo>
                    <a:pt x="332" y="1"/>
                  </a:lnTo>
                  <a:lnTo>
                    <a:pt x="365" y="2"/>
                  </a:lnTo>
                  <a:lnTo>
                    <a:pt x="396" y="2"/>
                  </a:lnTo>
                  <a:lnTo>
                    <a:pt x="429" y="3"/>
                  </a:lnTo>
                  <a:lnTo>
                    <a:pt x="460" y="5"/>
                  </a:lnTo>
                  <a:lnTo>
                    <a:pt x="493" y="7"/>
                  </a:lnTo>
                  <a:lnTo>
                    <a:pt x="524" y="9"/>
                  </a:lnTo>
                  <a:lnTo>
                    <a:pt x="557" y="10"/>
                  </a:lnTo>
                  <a:lnTo>
                    <a:pt x="588" y="12"/>
                  </a:lnTo>
                  <a:lnTo>
                    <a:pt x="621" y="14"/>
                  </a:lnTo>
                  <a:lnTo>
                    <a:pt x="653" y="17"/>
                  </a:lnTo>
                  <a:lnTo>
                    <a:pt x="685" y="19"/>
                  </a:lnTo>
                  <a:lnTo>
                    <a:pt x="717" y="22"/>
                  </a:lnTo>
                  <a:lnTo>
                    <a:pt x="748" y="25"/>
                  </a:lnTo>
                  <a:lnTo>
                    <a:pt x="781" y="29"/>
                  </a:lnTo>
                  <a:lnTo>
                    <a:pt x="811" y="32"/>
                  </a:lnTo>
                  <a:lnTo>
                    <a:pt x="843" y="37"/>
                  </a:lnTo>
                  <a:lnTo>
                    <a:pt x="874" y="41"/>
                  </a:lnTo>
                  <a:lnTo>
                    <a:pt x="907" y="45"/>
                  </a:lnTo>
                  <a:lnTo>
                    <a:pt x="938" y="50"/>
                  </a:lnTo>
                  <a:lnTo>
                    <a:pt x="970" y="55"/>
                  </a:lnTo>
                  <a:lnTo>
                    <a:pt x="1001" y="60"/>
                  </a:lnTo>
                  <a:lnTo>
                    <a:pt x="1033" y="66"/>
                  </a:lnTo>
                  <a:lnTo>
                    <a:pt x="1064" y="72"/>
                  </a:lnTo>
                  <a:lnTo>
                    <a:pt x="1096" y="77"/>
                  </a:lnTo>
                  <a:lnTo>
                    <a:pt x="1126" y="84"/>
                  </a:lnTo>
                  <a:lnTo>
                    <a:pt x="1158" y="90"/>
                  </a:lnTo>
                  <a:lnTo>
                    <a:pt x="1180" y="97"/>
                  </a:lnTo>
                  <a:lnTo>
                    <a:pt x="1199" y="108"/>
                  </a:lnTo>
                  <a:lnTo>
                    <a:pt x="1218" y="122"/>
                  </a:lnTo>
                  <a:lnTo>
                    <a:pt x="1233" y="141"/>
                  </a:lnTo>
                  <a:lnTo>
                    <a:pt x="1247" y="162"/>
                  </a:lnTo>
                  <a:lnTo>
                    <a:pt x="1258" y="186"/>
                  </a:lnTo>
                  <a:lnTo>
                    <a:pt x="1267" y="211"/>
                  </a:lnTo>
                  <a:lnTo>
                    <a:pt x="1274" y="238"/>
                  </a:lnTo>
                  <a:lnTo>
                    <a:pt x="964" y="460"/>
                  </a:lnTo>
                  <a:lnTo>
                    <a:pt x="946" y="470"/>
                  </a:lnTo>
                  <a:lnTo>
                    <a:pt x="929" y="476"/>
                  </a:lnTo>
                  <a:lnTo>
                    <a:pt x="913" y="480"/>
                  </a:lnTo>
                  <a:lnTo>
                    <a:pt x="895" y="481"/>
                  </a:lnTo>
                  <a:lnTo>
                    <a:pt x="877" y="480"/>
                  </a:lnTo>
                  <a:lnTo>
                    <a:pt x="859" y="477"/>
                  </a:lnTo>
                  <a:lnTo>
                    <a:pt x="839" y="476"/>
                  </a:lnTo>
                  <a:lnTo>
                    <a:pt x="817" y="474"/>
                  </a:lnTo>
                  <a:lnTo>
                    <a:pt x="799" y="473"/>
                  </a:lnTo>
                  <a:lnTo>
                    <a:pt x="781" y="473"/>
                  </a:lnTo>
                  <a:lnTo>
                    <a:pt x="760" y="472"/>
                  </a:lnTo>
                  <a:lnTo>
                    <a:pt x="739" y="471"/>
                  </a:lnTo>
                  <a:lnTo>
                    <a:pt x="716" y="471"/>
                  </a:lnTo>
                  <a:lnTo>
                    <a:pt x="690" y="470"/>
                  </a:lnTo>
                  <a:lnTo>
                    <a:pt x="665" y="469"/>
                  </a:lnTo>
                  <a:lnTo>
                    <a:pt x="636" y="468"/>
                  </a:lnTo>
                  <a:lnTo>
                    <a:pt x="607" y="467"/>
                  </a:lnTo>
                  <a:lnTo>
                    <a:pt x="575" y="465"/>
                  </a:lnTo>
                  <a:lnTo>
                    <a:pt x="542" y="463"/>
                  </a:lnTo>
                  <a:lnTo>
                    <a:pt x="506" y="460"/>
                  </a:lnTo>
                  <a:lnTo>
                    <a:pt x="469" y="457"/>
                  </a:lnTo>
                  <a:lnTo>
                    <a:pt x="428" y="453"/>
                  </a:lnTo>
                  <a:lnTo>
                    <a:pt x="385" y="447"/>
                  </a:lnTo>
                  <a:lnTo>
                    <a:pt x="340" y="442"/>
                  </a:lnTo>
                  <a:lnTo>
                    <a:pt x="322" y="439"/>
                  </a:lnTo>
                  <a:lnTo>
                    <a:pt x="304" y="432"/>
                  </a:lnTo>
                  <a:lnTo>
                    <a:pt x="287" y="423"/>
                  </a:lnTo>
                  <a:lnTo>
                    <a:pt x="270" y="411"/>
                  </a:lnTo>
                  <a:lnTo>
                    <a:pt x="254" y="399"/>
                  </a:lnTo>
                  <a:lnTo>
                    <a:pt x="239" y="385"/>
                  </a:lnTo>
                  <a:lnTo>
                    <a:pt x="225" y="371"/>
                  </a:lnTo>
                  <a:lnTo>
                    <a:pt x="211" y="357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41" name="Freeform 198"/>
            <p:cNvSpPr>
              <a:spLocks/>
            </p:cNvSpPr>
            <p:nvPr/>
          </p:nvSpPr>
          <p:spPr bwMode="auto">
            <a:xfrm>
              <a:off x="3697" y="2171"/>
              <a:ext cx="104" cy="58"/>
            </a:xfrm>
            <a:custGeom>
              <a:avLst/>
              <a:gdLst>
                <a:gd name="T0" fmla="*/ 0 w 1044"/>
                <a:gd name="T1" fmla="*/ 0 h 691"/>
                <a:gd name="T2" fmla="*/ 0 w 1044"/>
                <a:gd name="T3" fmla="*/ 0 h 691"/>
                <a:gd name="T4" fmla="*/ 0 w 1044"/>
                <a:gd name="T5" fmla="*/ 0 h 691"/>
                <a:gd name="T6" fmla="*/ 0 w 1044"/>
                <a:gd name="T7" fmla="*/ 0 h 691"/>
                <a:gd name="T8" fmla="*/ 0 w 1044"/>
                <a:gd name="T9" fmla="*/ 0 h 691"/>
                <a:gd name="T10" fmla="*/ 0 w 1044"/>
                <a:gd name="T11" fmla="*/ 0 h 691"/>
                <a:gd name="T12" fmla="*/ 0 w 1044"/>
                <a:gd name="T13" fmla="*/ 0 h 691"/>
                <a:gd name="T14" fmla="*/ 0 w 1044"/>
                <a:gd name="T15" fmla="*/ 0 h 691"/>
                <a:gd name="T16" fmla="*/ 0 w 1044"/>
                <a:gd name="T17" fmla="*/ 0 h 691"/>
                <a:gd name="T18" fmla="*/ 0 w 1044"/>
                <a:gd name="T19" fmla="*/ 0 h 691"/>
                <a:gd name="T20" fmla="*/ 0 w 1044"/>
                <a:gd name="T21" fmla="*/ 0 h 691"/>
                <a:gd name="T22" fmla="*/ 0 w 1044"/>
                <a:gd name="T23" fmla="*/ 0 h 691"/>
                <a:gd name="T24" fmla="*/ 0 w 1044"/>
                <a:gd name="T25" fmla="*/ 0 h 691"/>
                <a:gd name="T26" fmla="*/ 0 w 1044"/>
                <a:gd name="T27" fmla="*/ 0 h 691"/>
                <a:gd name="T28" fmla="*/ 0 w 1044"/>
                <a:gd name="T29" fmla="*/ 0 h 691"/>
                <a:gd name="T30" fmla="*/ 0 w 1044"/>
                <a:gd name="T31" fmla="*/ 0 h 691"/>
                <a:gd name="T32" fmla="*/ 0 w 1044"/>
                <a:gd name="T33" fmla="*/ 0 h 691"/>
                <a:gd name="T34" fmla="*/ 0 w 1044"/>
                <a:gd name="T35" fmla="*/ 0 h 691"/>
                <a:gd name="T36" fmla="*/ 0 w 1044"/>
                <a:gd name="T37" fmla="*/ 0 h 691"/>
                <a:gd name="T38" fmla="*/ 0 w 1044"/>
                <a:gd name="T39" fmla="*/ 0 h 691"/>
                <a:gd name="T40" fmla="*/ 0 w 1044"/>
                <a:gd name="T41" fmla="*/ 0 h 691"/>
                <a:gd name="T42" fmla="*/ 0 w 1044"/>
                <a:gd name="T43" fmla="*/ 0 h 691"/>
                <a:gd name="T44" fmla="*/ 0 w 1044"/>
                <a:gd name="T45" fmla="*/ 0 h 691"/>
                <a:gd name="T46" fmla="*/ 0 w 1044"/>
                <a:gd name="T47" fmla="*/ 0 h 691"/>
                <a:gd name="T48" fmla="*/ 0 w 1044"/>
                <a:gd name="T49" fmla="*/ 0 h 691"/>
                <a:gd name="T50" fmla="*/ 0 w 1044"/>
                <a:gd name="T51" fmla="*/ 0 h 691"/>
                <a:gd name="T52" fmla="*/ 0 w 1044"/>
                <a:gd name="T53" fmla="*/ 0 h 691"/>
                <a:gd name="T54" fmla="*/ 0 w 1044"/>
                <a:gd name="T55" fmla="*/ 0 h 691"/>
                <a:gd name="T56" fmla="*/ 0 w 1044"/>
                <a:gd name="T57" fmla="*/ 0 h 691"/>
                <a:gd name="T58" fmla="*/ 0 w 1044"/>
                <a:gd name="T59" fmla="*/ 0 h 691"/>
                <a:gd name="T60" fmla="*/ 0 w 1044"/>
                <a:gd name="T61" fmla="*/ 0 h 691"/>
                <a:gd name="T62" fmla="*/ 0 w 1044"/>
                <a:gd name="T63" fmla="*/ 0 h 691"/>
                <a:gd name="T64" fmla="*/ 0 w 1044"/>
                <a:gd name="T65" fmla="*/ 0 h 691"/>
                <a:gd name="T66" fmla="*/ 0 w 1044"/>
                <a:gd name="T67" fmla="*/ 0 h 691"/>
                <a:gd name="T68" fmla="*/ 0 w 1044"/>
                <a:gd name="T69" fmla="*/ 0 h 691"/>
                <a:gd name="T70" fmla="*/ 0 w 1044"/>
                <a:gd name="T71" fmla="*/ 0 h 691"/>
                <a:gd name="T72" fmla="*/ 0 w 1044"/>
                <a:gd name="T73" fmla="*/ 0 h 691"/>
                <a:gd name="T74" fmla="*/ 0 w 1044"/>
                <a:gd name="T75" fmla="*/ 0 h 691"/>
                <a:gd name="T76" fmla="*/ 0 w 1044"/>
                <a:gd name="T77" fmla="*/ 0 h 691"/>
                <a:gd name="T78" fmla="*/ 0 w 1044"/>
                <a:gd name="T79" fmla="*/ 0 h 691"/>
                <a:gd name="T80" fmla="*/ 0 w 1044"/>
                <a:gd name="T81" fmla="*/ 0 h 691"/>
                <a:gd name="T82" fmla="*/ 0 w 1044"/>
                <a:gd name="T83" fmla="*/ 0 h 691"/>
                <a:gd name="T84" fmla="*/ 0 w 1044"/>
                <a:gd name="T85" fmla="*/ 0 h 691"/>
                <a:gd name="T86" fmla="*/ 0 w 1044"/>
                <a:gd name="T87" fmla="*/ 0 h 691"/>
                <a:gd name="T88" fmla="*/ 0 w 1044"/>
                <a:gd name="T89" fmla="*/ 0 h 691"/>
                <a:gd name="T90" fmla="*/ 0 w 1044"/>
                <a:gd name="T91" fmla="*/ 0 h 691"/>
                <a:gd name="T92" fmla="*/ 0 w 1044"/>
                <a:gd name="T93" fmla="*/ 0 h 691"/>
                <a:gd name="T94" fmla="*/ 0 w 1044"/>
                <a:gd name="T95" fmla="*/ 0 h 691"/>
                <a:gd name="T96" fmla="*/ 0 w 1044"/>
                <a:gd name="T97" fmla="*/ 0 h 691"/>
                <a:gd name="T98" fmla="*/ 0 w 1044"/>
                <a:gd name="T99" fmla="*/ 0 h 691"/>
                <a:gd name="T100" fmla="*/ 0 w 1044"/>
                <a:gd name="T101" fmla="*/ 0 h 691"/>
                <a:gd name="T102" fmla="*/ 0 w 1044"/>
                <a:gd name="T103" fmla="*/ 0 h 69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4"/>
                <a:gd name="T157" fmla="*/ 0 h 691"/>
                <a:gd name="T158" fmla="*/ 1044 w 1044"/>
                <a:gd name="T159" fmla="*/ 691 h 69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4" h="691">
                  <a:moveTo>
                    <a:pt x="1005" y="691"/>
                  </a:moveTo>
                  <a:lnTo>
                    <a:pt x="976" y="691"/>
                  </a:lnTo>
                  <a:lnTo>
                    <a:pt x="946" y="690"/>
                  </a:lnTo>
                  <a:lnTo>
                    <a:pt x="917" y="689"/>
                  </a:lnTo>
                  <a:lnTo>
                    <a:pt x="887" y="689"/>
                  </a:lnTo>
                  <a:lnTo>
                    <a:pt x="857" y="688"/>
                  </a:lnTo>
                  <a:lnTo>
                    <a:pt x="827" y="687"/>
                  </a:lnTo>
                  <a:lnTo>
                    <a:pt x="798" y="686"/>
                  </a:lnTo>
                  <a:lnTo>
                    <a:pt x="768" y="685"/>
                  </a:lnTo>
                  <a:lnTo>
                    <a:pt x="739" y="684"/>
                  </a:lnTo>
                  <a:lnTo>
                    <a:pt x="709" y="683"/>
                  </a:lnTo>
                  <a:lnTo>
                    <a:pt x="680" y="681"/>
                  </a:lnTo>
                  <a:lnTo>
                    <a:pt x="651" y="680"/>
                  </a:lnTo>
                  <a:lnTo>
                    <a:pt x="622" y="678"/>
                  </a:lnTo>
                  <a:lnTo>
                    <a:pt x="592" y="676"/>
                  </a:lnTo>
                  <a:lnTo>
                    <a:pt x="562" y="675"/>
                  </a:lnTo>
                  <a:lnTo>
                    <a:pt x="532" y="672"/>
                  </a:lnTo>
                  <a:lnTo>
                    <a:pt x="503" y="670"/>
                  </a:lnTo>
                  <a:lnTo>
                    <a:pt x="472" y="668"/>
                  </a:lnTo>
                  <a:lnTo>
                    <a:pt x="443" y="664"/>
                  </a:lnTo>
                  <a:lnTo>
                    <a:pt x="412" y="662"/>
                  </a:lnTo>
                  <a:lnTo>
                    <a:pt x="383" y="659"/>
                  </a:lnTo>
                  <a:lnTo>
                    <a:pt x="353" y="656"/>
                  </a:lnTo>
                  <a:lnTo>
                    <a:pt x="323" y="653"/>
                  </a:lnTo>
                  <a:lnTo>
                    <a:pt x="293" y="649"/>
                  </a:lnTo>
                  <a:lnTo>
                    <a:pt x="262" y="646"/>
                  </a:lnTo>
                  <a:lnTo>
                    <a:pt x="232" y="642"/>
                  </a:lnTo>
                  <a:lnTo>
                    <a:pt x="201" y="638"/>
                  </a:lnTo>
                  <a:lnTo>
                    <a:pt x="171" y="632"/>
                  </a:lnTo>
                  <a:lnTo>
                    <a:pt x="139" y="628"/>
                  </a:lnTo>
                  <a:lnTo>
                    <a:pt x="109" y="623"/>
                  </a:lnTo>
                  <a:lnTo>
                    <a:pt x="78" y="618"/>
                  </a:lnTo>
                  <a:lnTo>
                    <a:pt x="47" y="613"/>
                  </a:lnTo>
                  <a:lnTo>
                    <a:pt x="37" y="611"/>
                  </a:lnTo>
                  <a:lnTo>
                    <a:pt x="29" y="607"/>
                  </a:lnTo>
                  <a:lnTo>
                    <a:pt x="22" y="603"/>
                  </a:lnTo>
                  <a:lnTo>
                    <a:pt x="16" y="597"/>
                  </a:lnTo>
                  <a:lnTo>
                    <a:pt x="10" y="591"/>
                  </a:lnTo>
                  <a:lnTo>
                    <a:pt x="6" y="584"/>
                  </a:lnTo>
                  <a:lnTo>
                    <a:pt x="4" y="576"/>
                  </a:lnTo>
                  <a:lnTo>
                    <a:pt x="3" y="568"/>
                  </a:lnTo>
                  <a:lnTo>
                    <a:pt x="1" y="434"/>
                  </a:lnTo>
                  <a:lnTo>
                    <a:pt x="0" y="303"/>
                  </a:lnTo>
                  <a:lnTo>
                    <a:pt x="0" y="174"/>
                  </a:lnTo>
                  <a:lnTo>
                    <a:pt x="3" y="39"/>
                  </a:lnTo>
                  <a:lnTo>
                    <a:pt x="4" y="31"/>
                  </a:lnTo>
                  <a:lnTo>
                    <a:pt x="6" y="23"/>
                  </a:lnTo>
                  <a:lnTo>
                    <a:pt x="10" y="16"/>
                  </a:lnTo>
                  <a:lnTo>
                    <a:pt x="15" y="10"/>
                  </a:lnTo>
                  <a:lnTo>
                    <a:pt x="20" y="6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74" y="0"/>
                  </a:lnTo>
                  <a:lnTo>
                    <a:pt x="104" y="1"/>
                  </a:lnTo>
                  <a:lnTo>
                    <a:pt x="133" y="2"/>
                  </a:lnTo>
                  <a:lnTo>
                    <a:pt x="162" y="2"/>
                  </a:lnTo>
                  <a:lnTo>
                    <a:pt x="192" y="3"/>
                  </a:lnTo>
                  <a:lnTo>
                    <a:pt x="221" y="4"/>
                  </a:lnTo>
                  <a:lnTo>
                    <a:pt x="251" y="5"/>
                  </a:lnTo>
                  <a:lnTo>
                    <a:pt x="280" y="6"/>
                  </a:lnTo>
                  <a:lnTo>
                    <a:pt x="310" y="7"/>
                  </a:lnTo>
                  <a:lnTo>
                    <a:pt x="339" y="8"/>
                  </a:lnTo>
                  <a:lnTo>
                    <a:pt x="369" y="9"/>
                  </a:lnTo>
                  <a:lnTo>
                    <a:pt x="398" y="11"/>
                  </a:lnTo>
                  <a:lnTo>
                    <a:pt x="428" y="12"/>
                  </a:lnTo>
                  <a:lnTo>
                    <a:pt x="457" y="14"/>
                  </a:lnTo>
                  <a:lnTo>
                    <a:pt x="487" y="16"/>
                  </a:lnTo>
                  <a:lnTo>
                    <a:pt x="516" y="17"/>
                  </a:lnTo>
                  <a:lnTo>
                    <a:pt x="546" y="20"/>
                  </a:lnTo>
                  <a:lnTo>
                    <a:pt x="575" y="22"/>
                  </a:lnTo>
                  <a:lnTo>
                    <a:pt x="605" y="25"/>
                  </a:lnTo>
                  <a:lnTo>
                    <a:pt x="634" y="27"/>
                  </a:lnTo>
                  <a:lnTo>
                    <a:pt x="664" y="30"/>
                  </a:lnTo>
                  <a:lnTo>
                    <a:pt x="692" y="32"/>
                  </a:lnTo>
                  <a:lnTo>
                    <a:pt x="721" y="35"/>
                  </a:lnTo>
                  <a:lnTo>
                    <a:pt x="751" y="38"/>
                  </a:lnTo>
                  <a:lnTo>
                    <a:pt x="780" y="41"/>
                  </a:lnTo>
                  <a:lnTo>
                    <a:pt x="811" y="44"/>
                  </a:lnTo>
                  <a:lnTo>
                    <a:pt x="840" y="49"/>
                  </a:lnTo>
                  <a:lnTo>
                    <a:pt x="870" y="53"/>
                  </a:lnTo>
                  <a:lnTo>
                    <a:pt x="900" y="56"/>
                  </a:lnTo>
                  <a:lnTo>
                    <a:pt x="930" y="60"/>
                  </a:lnTo>
                  <a:lnTo>
                    <a:pt x="959" y="65"/>
                  </a:lnTo>
                  <a:lnTo>
                    <a:pt x="990" y="69"/>
                  </a:lnTo>
                  <a:lnTo>
                    <a:pt x="999" y="71"/>
                  </a:lnTo>
                  <a:lnTo>
                    <a:pt x="1007" y="75"/>
                  </a:lnTo>
                  <a:lnTo>
                    <a:pt x="1014" y="80"/>
                  </a:lnTo>
                  <a:lnTo>
                    <a:pt x="1020" y="85"/>
                  </a:lnTo>
                  <a:lnTo>
                    <a:pt x="1025" y="91"/>
                  </a:lnTo>
                  <a:lnTo>
                    <a:pt x="1029" y="98"/>
                  </a:lnTo>
                  <a:lnTo>
                    <a:pt x="1032" y="105"/>
                  </a:lnTo>
                  <a:lnTo>
                    <a:pt x="1033" y="114"/>
                  </a:lnTo>
                  <a:lnTo>
                    <a:pt x="1038" y="248"/>
                  </a:lnTo>
                  <a:lnTo>
                    <a:pt x="1041" y="382"/>
                  </a:lnTo>
                  <a:lnTo>
                    <a:pt x="1042" y="516"/>
                  </a:lnTo>
                  <a:lnTo>
                    <a:pt x="1044" y="654"/>
                  </a:lnTo>
                  <a:lnTo>
                    <a:pt x="1044" y="662"/>
                  </a:lnTo>
                  <a:lnTo>
                    <a:pt x="1042" y="670"/>
                  </a:lnTo>
                  <a:lnTo>
                    <a:pt x="1039" y="676"/>
                  </a:lnTo>
                  <a:lnTo>
                    <a:pt x="1033" y="681"/>
                  </a:lnTo>
                  <a:lnTo>
                    <a:pt x="1028" y="685"/>
                  </a:lnTo>
                  <a:lnTo>
                    <a:pt x="1021" y="688"/>
                  </a:lnTo>
                  <a:lnTo>
                    <a:pt x="1013" y="690"/>
                  </a:lnTo>
                  <a:lnTo>
                    <a:pt x="1005" y="69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42" name="Freeform 199"/>
            <p:cNvSpPr>
              <a:spLocks/>
            </p:cNvSpPr>
            <p:nvPr/>
          </p:nvSpPr>
          <p:spPr bwMode="auto">
            <a:xfrm>
              <a:off x="3697" y="2172"/>
              <a:ext cx="103" cy="57"/>
            </a:xfrm>
            <a:custGeom>
              <a:avLst/>
              <a:gdLst>
                <a:gd name="T0" fmla="*/ 0 w 1032"/>
                <a:gd name="T1" fmla="*/ 0 h 684"/>
                <a:gd name="T2" fmla="*/ 0 w 1032"/>
                <a:gd name="T3" fmla="*/ 0 h 684"/>
                <a:gd name="T4" fmla="*/ 0 w 1032"/>
                <a:gd name="T5" fmla="*/ 0 h 684"/>
                <a:gd name="T6" fmla="*/ 0 w 1032"/>
                <a:gd name="T7" fmla="*/ 0 h 684"/>
                <a:gd name="T8" fmla="*/ 0 w 1032"/>
                <a:gd name="T9" fmla="*/ 0 h 684"/>
                <a:gd name="T10" fmla="*/ 0 w 1032"/>
                <a:gd name="T11" fmla="*/ 0 h 684"/>
                <a:gd name="T12" fmla="*/ 0 w 1032"/>
                <a:gd name="T13" fmla="*/ 0 h 684"/>
                <a:gd name="T14" fmla="*/ 0 w 1032"/>
                <a:gd name="T15" fmla="*/ 0 h 684"/>
                <a:gd name="T16" fmla="*/ 0 w 1032"/>
                <a:gd name="T17" fmla="*/ 0 h 684"/>
                <a:gd name="T18" fmla="*/ 0 w 1032"/>
                <a:gd name="T19" fmla="*/ 0 h 684"/>
                <a:gd name="T20" fmla="*/ 0 w 1032"/>
                <a:gd name="T21" fmla="*/ 0 h 684"/>
                <a:gd name="T22" fmla="*/ 0 w 1032"/>
                <a:gd name="T23" fmla="*/ 0 h 684"/>
                <a:gd name="T24" fmla="*/ 0 w 1032"/>
                <a:gd name="T25" fmla="*/ 0 h 684"/>
                <a:gd name="T26" fmla="*/ 0 w 1032"/>
                <a:gd name="T27" fmla="*/ 0 h 684"/>
                <a:gd name="T28" fmla="*/ 0 w 1032"/>
                <a:gd name="T29" fmla="*/ 0 h 684"/>
                <a:gd name="T30" fmla="*/ 0 w 1032"/>
                <a:gd name="T31" fmla="*/ 0 h 684"/>
                <a:gd name="T32" fmla="*/ 0 w 1032"/>
                <a:gd name="T33" fmla="*/ 0 h 684"/>
                <a:gd name="T34" fmla="*/ 0 w 1032"/>
                <a:gd name="T35" fmla="*/ 0 h 684"/>
                <a:gd name="T36" fmla="*/ 0 w 1032"/>
                <a:gd name="T37" fmla="*/ 0 h 684"/>
                <a:gd name="T38" fmla="*/ 0 w 1032"/>
                <a:gd name="T39" fmla="*/ 0 h 684"/>
                <a:gd name="T40" fmla="*/ 0 w 1032"/>
                <a:gd name="T41" fmla="*/ 0 h 684"/>
                <a:gd name="T42" fmla="*/ 0 w 1032"/>
                <a:gd name="T43" fmla="*/ 0 h 684"/>
                <a:gd name="T44" fmla="*/ 0 w 1032"/>
                <a:gd name="T45" fmla="*/ 0 h 684"/>
                <a:gd name="T46" fmla="*/ 0 w 1032"/>
                <a:gd name="T47" fmla="*/ 0 h 684"/>
                <a:gd name="T48" fmla="*/ 0 w 1032"/>
                <a:gd name="T49" fmla="*/ 0 h 684"/>
                <a:gd name="T50" fmla="*/ 0 w 1032"/>
                <a:gd name="T51" fmla="*/ 0 h 684"/>
                <a:gd name="T52" fmla="*/ 0 w 1032"/>
                <a:gd name="T53" fmla="*/ 0 h 684"/>
                <a:gd name="T54" fmla="*/ 0 w 1032"/>
                <a:gd name="T55" fmla="*/ 0 h 684"/>
                <a:gd name="T56" fmla="*/ 0 w 1032"/>
                <a:gd name="T57" fmla="*/ 0 h 684"/>
                <a:gd name="T58" fmla="*/ 0 w 1032"/>
                <a:gd name="T59" fmla="*/ 0 h 684"/>
                <a:gd name="T60" fmla="*/ 0 w 1032"/>
                <a:gd name="T61" fmla="*/ 0 h 684"/>
                <a:gd name="T62" fmla="*/ 0 w 1032"/>
                <a:gd name="T63" fmla="*/ 0 h 684"/>
                <a:gd name="T64" fmla="*/ 0 w 1032"/>
                <a:gd name="T65" fmla="*/ 0 h 684"/>
                <a:gd name="T66" fmla="*/ 0 w 1032"/>
                <a:gd name="T67" fmla="*/ 0 h 684"/>
                <a:gd name="T68" fmla="*/ 0 w 1032"/>
                <a:gd name="T69" fmla="*/ 0 h 684"/>
                <a:gd name="T70" fmla="*/ 0 w 1032"/>
                <a:gd name="T71" fmla="*/ 0 h 684"/>
                <a:gd name="T72" fmla="*/ 0 w 1032"/>
                <a:gd name="T73" fmla="*/ 0 h 684"/>
                <a:gd name="T74" fmla="*/ 0 w 1032"/>
                <a:gd name="T75" fmla="*/ 0 h 684"/>
                <a:gd name="T76" fmla="*/ 0 w 1032"/>
                <a:gd name="T77" fmla="*/ 0 h 684"/>
                <a:gd name="T78" fmla="*/ 0 w 1032"/>
                <a:gd name="T79" fmla="*/ 0 h 684"/>
                <a:gd name="T80" fmla="*/ 0 w 1032"/>
                <a:gd name="T81" fmla="*/ 0 h 684"/>
                <a:gd name="T82" fmla="*/ 0 w 1032"/>
                <a:gd name="T83" fmla="*/ 0 h 684"/>
                <a:gd name="T84" fmla="*/ 0 w 1032"/>
                <a:gd name="T85" fmla="*/ 0 h 684"/>
                <a:gd name="T86" fmla="*/ 0 w 1032"/>
                <a:gd name="T87" fmla="*/ 0 h 684"/>
                <a:gd name="T88" fmla="*/ 0 w 1032"/>
                <a:gd name="T89" fmla="*/ 0 h 684"/>
                <a:gd name="T90" fmla="*/ 0 w 1032"/>
                <a:gd name="T91" fmla="*/ 0 h 684"/>
                <a:gd name="T92" fmla="*/ 0 w 1032"/>
                <a:gd name="T93" fmla="*/ 0 h 684"/>
                <a:gd name="T94" fmla="*/ 0 w 1032"/>
                <a:gd name="T95" fmla="*/ 0 h 684"/>
                <a:gd name="T96" fmla="*/ 0 w 1032"/>
                <a:gd name="T97" fmla="*/ 0 h 684"/>
                <a:gd name="T98" fmla="*/ 0 w 1032"/>
                <a:gd name="T99" fmla="*/ 0 h 684"/>
                <a:gd name="T100" fmla="*/ 0 w 1032"/>
                <a:gd name="T101" fmla="*/ 0 h 684"/>
                <a:gd name="T102" fmla="*/ 0 w 1032"/>
                <a:gd name="T103" fmla="*/ 0 h 68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32"/>
                <a:gd name="T157" fmla="*/ 0 h 684"/>
                <a:gd name="T158" fmla="*/ 1032 w 1032"/>
                <a:gd name="T159" fmla="*/ 684 h 68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32" h="684">
                  <a:moveTo>
                    <a:pt x="994" y="684"/>
                  </a:moveTo>
                  <a:lnTo>
                    <a:pt x="964" y="683"/>
                  </a:lnTo>
                  <a:lnTo>
                    <a:pt x="935" y="683"/>
                  </a:lnTo>
                  <a:lnTo>
                    <a:pt x="906" y="682"/>
                  </a:lnTo>
                  <a:lnTo>
                    <a:pt x="877" y="681"/>
                  </a:lnTo>
                  <a:lnTo>
                    <a:pt x="848" y="680"/>
                  </a:lnTo>
                  <a:lnTo>
                    <a:pt x="818" y="679"/>
                  </a:lnTo>
                  <a:lnTo>
                    <a:pt x="790" y="678"/>
                  </a:lnTo>
                  <a:lnTo>
                    <a:pt x="760" y="677"/>
                  </a:lnTo>
                  <a:lnTo>
                    <a:pt x="731" y="676"/>
                  </a:lnTo>
                  <a:lnTo>
                    <a:pt x="701" y="675"/>
                  </a:lnTo>
                  <a:lnTo>
                    <a:pt x="673" y="673"/>
                  </a:lnTo>
                  <a:lnTo>
                    <a:pt x="644" y="672"/>
                  </a:lnTo>
                  <a:lnTo>
                    <a:pt x="615" y="670"/>
                  </a:lnTo>
                  <a:lnTo>
                    <a:pt x="585" y="669"/>
                  </a:lnTo>
                  <a:lnTo>
                    <a:pt x="556" y="667"/>
                  </a:lnTo>
                  <a:lnTo>
                    <a:pt x="526" y="665"/>
                  </a:lnTo>
                  <a:lnTo>
                    <a:pt x="497" y="663"/>
                  </a:lnTo>
                  <a:lnTo>
                    <a:pt x="467" y="659"/>
                  </a:lnTo>
                  <a:lnTo>
                    <a:pt x="438" y="657"/>
                  </a:lnTo>
                  <a:lnTo>
                    <a:pt x="408" y="654"/>
                  </a:lnTo>
                  <a:lnTo>
                    <a:pt x="379" y="651"/>
                  </a:lnTo>
                  <a:lnTo>
                    <a:pt x="349" y="648"/>
                  </a:lnTo>
                  <a:lnTo>
                    <a:pt x="319" y="645"/>
                  </a:lnTo>
                  <a:lnTo>
                    <a:pt x="290" y="642"/>
                  </a:lnTo>
                  <a:lnTo>
                    <a:pt x="259" y="638"/>
                  </a:lnTo>
                  <a:lnTo>
                    <a:pt x="229" y="635"/>
                  </a:lnTo>
                  <a:lnTo>
                    <a:pt x="199" y="631"/>
                  </a:lnTo>
                  <a:lnTo>
                    <a:pt x="169" y="625"/>
                  </a:lnTo>
                  <a:lnTo>
                    <a:pt x="138" y="621"/>
                  </a:lnTo>
                  <a:lnTo>
                    <a:pt x="108" y="616"/>
                  </a:lnTo>
                  <a:lnTo>
                    <a:pt x="76" y="611"/>
                  </a:lnTo>
                  <a:lnTo>
                    <a:pt x="46" y="606"/>
                  </a:lnTo>
                  <a:lnTo>
                    <a:pt x="37" y="604"/>
                  </a:lnTo>
                  <a:lnTo>
                    <a:pt x="30" y="599"/>
                  </a:lnTo>
                  <a:lnTo>
                    <a:pt x="23" y="595"/>
                  </a:lnTo>
                  <a:lnTo>
                    <a:pt x="17" y="589"/>
                  </a:lnTo>
                  <a:lnTo>
                    <a:pt x="11" y="584"/>
                  </a:lnTo>
                  <a:lnTo>
                    <a:pt x="7" y="577"/>
                  </a:lnTo>
                  <a:lnTo>
                    <a:pt x="5" y="569"/>
                  </a:lnTo>
                  <a:lnTo>
                    <a:pt x="4" y="561"/>
                  </a:lnTo>
                  <a:lnTo>
                    <a:pt x="1" y="429"/>
                  </a:lnTo>
                  <a:lnTo>
                    <a:pt x="0" y="298"/>
                  </a:lnTo>
                  <a:lnTo>
                    <a:pt x="0" y="170"/>
                  </a:lnTo>
                  <a:lnTo>
                    <a:pt x="4" y="37"/>
                  </a:lnTo>
                  <a:lnTo>
                    <a:pt x="5" y="29"/>
                  </a:lnTo>
                  <a:lnTo>
                    <a:pt x="7" y="23"/>
                  </a:lnTo>
                  <a:lnTo>
                    <a:pt x="11" y="16"/>
                  </a:lnTo>
                  <a:lnTo>
                    <a:pt x="15" y="10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35" y="1"/>
                  </a:lnTo>
                  <a:lnTo>
                    <a:pt x="44" y="0"/>
                  </a:lnTo>
                  <a:lnTo>
                    <a:pt x="73" y="0"/>
                  </a:lnTo>
                  <a:lnTo>
                    <a:pt x="103" y="1"/>
                  </a:lnTo>
                  <a:lnTo>
                    <a:pt x="131" y="1"/>
                  </a:lnTo>
                  <a:lnTo>
                    <a:pt x="160" y="2"/>
                  </a:lnTo>
                  <a:lnTo>
                    <a:pt x="190" y="2"/>
                  </a:lnTo>
                  <a:lnTo>
                    <a:pt x="219" y="3"/>
                  </a:lnTo>
                  <a:lnTo>
                    <a:pt x="248" y="4"/>
                  </a:lnTo>
                  <a:lnTo>
                    <a:pt x="277" y="5"/>
                  </a:lnTo>
                  <a:lnTo>
                    <a:pt x="307" y="6"/>
                  </a:lnTo>
                  <a:lnTo>
                    <a:pt x="335" y="7"/>
                  </a:lnTo>
                  <a:lnTo>
                    <a:pt x="365" y="8"/>
                  </a:lnTo>
                  <a:lnTo>
                    <a:pt x="394" y="10"/>
                  </a:lnTo>
                  <a:lnTo>
                    <a:pt x="423" y="12"/>
                  </a:lnTo>
                  <a:lnTo>
                    <a:pt x="452" y="14"/>
                  </a:lnTo>
                  <a:lnTo>
                    <a:pt x="481" y="16"/>
                  </a:lnTo>
                  <a:lnTo>
                    <a:pt x="510" y="17"/>
                  </a:lnTo>
                  <a:lnTo>
                    <a:pt x="540" y="19"/>
                  </a:lnTo>
                  <a:lnTo>
                    <a:pt x="568" y="21"/>
                  </a:lnTo>
                  <a:lnTo>
                    <a:pt x="597" y="24"/>
                  </a:lnTo>
                  <a:lnTo>
                    <a:pt x="627" y="26"/>
                  </a:lnTo>
                  <a:lnTo>
                    <a:pt x="656" y="29"/>
                  </a:lnTo>
                  <a:lnTo>
                    <a:pt x="684" y="31"/>
                  </a:lnTo>
                  <a:lnTo>
                    <a:pt x="713" y="34"/>
                  </a:lnTo>
                  <a:lnTo>
                    <a:pt x="743" y="37"/>
                  </a:lnTo>
                  <a:lnTo>
                    <a:pt x="772" y="40"/>
                  </a:lnTo>
                  <a:lnTo>
                    <a:pt x="802" y="44"/>
                  </a:lnTo>
                  <a:lnTo>
                    <a:pt x="831" y="48"/>
                  </a:lnTo>
                  <a:lnTo>
                    <a:pt x="861" y="51"/>
                  </a:lnTo>
                  <a:lnTo>
                    <a:pt x="890" y="55"/>
                  </a:lnTo>
                  <a:lnTo>
                    <a:pt x="920" y="59"/>
                  </a:lnTo>
                  <a:lnTo>
                    <a:pt x="950" y="63"/>
                  </a:lnTo>
                  <a:lnTo>
                    <a:pt x="980" y="67"/>
                  </a:lnTo>
                  <a:lnTo>
                    <a:pt x="988" y="69"/>
                  </a:lnTo>
                  <a:lnTo>
                    <a:pt x="995" y="74"/>
                  </a:lnTo>
                  <a:lnTo>
                    <a:pt x="1001" y="78"/>
                  </a:lnTo>
                  <a:lnTo>
                    <a:pt x="1007" y="83"/>
                  </a:lnTo>
                  <a:lnTo>
                    <a:pt x="1012" y="90"/>
                  </a:lnTo>
                  <a:lnTo>
                    <a:pt x="1016" y="97"/>
                  </a:lnTo>
                  <a:lnTo>
                    <a:pt x="1019" y="105"/>
                  </a:lnTo>
                  <a:lnTo>
                    <a:pt x="1020" y="114"/>
                  </a:lnTo>
                  <a:lnTo>
                    <a:pt x="1024" y="245"/>
                  </a:lnTo>
                  <a:lnTo>
                    <a:pt x="1027" y="377"/>
                  </a:lnTo>
                  <a:lnTo>
                    <a:pt x="1029" y="509"/>
                  </a:lnTo>
                  <a:lnTo>
                    <a:pt x="1032" y="647"/>
                  </a:lnTo>
                  <a:lnTo>
                    <a:pt x="1031" y="655"/>
                  </a:lnTo>
                  <a:lnTo>
                    <a:pt x="1029" y="663"/>
                  </a:lnTo>
                  <a:lnTo>
                    <a:pt x="1026" y="669"/>
                  </a:lnTo>
                  <a:lnTo>
                    <a:pt x="1021" y="674"/>
                  </a:lnTo>
                  <a:lnTo>
                    <a:pt x="1016" y="678"/>
                  </a:lnTo>
                  <a:lnTo>
                    <a:pt x="1009" y="681"/>
                  </a:lnTo>
                  <a:lnTo>
                    <a:pt x="1002" y="683"/>
                  </a:lnTo>
                  <a:lnTo>
                    <a:pt x="994" y="684"/>
                  </a:lnTo>
                  <a:close/>
                </a:path>
              </a:pathLst>
            </a:custGeom>
            <a:solidFill>
              <a:srgbClr val="0F141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43" name="Freeform 200"/>
            <p:cNvSpPr>
              <a:spLocks/>
            </p:cNvSpPr>
            <p:nvPr/>
          </p:nvSpPr>
          <p:spPr bwMode="auto">
            <a:xfrm>
              <a:off x="3697" y="2173"/>
              <a:ext cx="102" cy="56"/>
            </a:xfrm>
            <a:custGeom>
              <a:avLst/>
              <a:gdLst>
                <a:gd name="T0" fmla="*/ 0 w 1020"/>
                <a:gd name="T1" fmla="*/ 0 h 676"/>
                <a:gd name="T2" fmla="*/ 0 w 1020"/>
                <a:gd name="T3" fmla="*/ 0 h 676"/>
                <a:gd name="T4" fmla="*/ 0 w 1020"/>
                <a:gd name="T5" fmla="*/ 0 h 676"/>
                <a:gd name="T6" fmla="*/ 0 w 1020"/>
                <a:gd name="T7" fmla="*/ 0 h 676"/>
                <a:gd name="T8" fmla="*/ 0 w 1020"/>
                <a:gd name="T9" fmla="*/ 0 h 676"/>
                <a:gd name="T10" fmla="*/ 0 w 1020"/>
                <a:gd name="T11" fmla="*/ 0 h 676"/>
                <a:gd name="T12" fmla="*/ 0 w 1020"/>
                <a:gd name="T13" fmla="*/ 0 h 676"/>
                <a:gd name="T14" fmla="*/ 0 w 1020"/>
                <a:gd name="T15" fmla="*/ 0 h 676"/>
                <a:gd name="T16" fmla="*/ 0 w 1020"/>
                <a:gd name="T17" fmla="*/ 0 h 676"/>
                <a:gd name="T18" fmla="*/ 0 w 1020"/>
                <a:gd name="T19" fmla="*/ 0 h 676"/>
                <a:gd name="T20" fmla="*/ 0 w 1020"/>
                <a:gd name="T21" fmla="*/ 0 h 676"/>
                <a:gd name="T22" fmla="*/ 0 w 1020"/>
                <a:gd name="T23" fmla="*/ 0 h 676"/>
                <a:gd name="T24" fmla="*/ 0 w 1020"/>
                <a:gd name="T25" fmla="*/ 0 h 676"/>
                <a:gd name="T26" fmla="*/ 0 w 1020"/>
                <a:gd name="T27" fmla="*/ 0 h 676"/>
                <a:gd name="T28" fmla="*/ 0 w 1020"/>
                <a:gd name="T29" fmla="*/ 0 h 676"/>
                <a:gd name="T30" fmla="*/ 0 w 1020"/>
                <a:gd name="T31" fmla="*/ 0 h 676"/>
                <a:gd name="T32" fmla="*/ 0 w 1020"/>
                <a:gd name="T33" fmla="*/ 0 h 676"/>
                <a:gd name="T34" fmla="*/ 0 w 1020"/>
                <a:gd name="T35" fmla="*/ 0 h 676"/>
                <a:gd name="T36" fmla="*/ 0 w 1020"/>
                <a:gd name="T37" fmla="*/ 0 h 676"/>
                <a:gd name="T38" fmla="*/ 0 w 1020"/>
                <a:gd name="T39" fmla="*/ 0 h 676"/>
                <a:gd name="T40" fmla="*/ 0 w 1020"/>
                <a:gd name="T41" fmla="*/ 0 h 676"/>
                <a:gd name="T42" fmla="*/ 0 w 1020"/>
                <a:gd name="T43" fmla="*/ 0 h 676"/>
                <a:gd name="T44" fmla="*/ 0 w 1020"/>
                <a:gd name="T45" fmla="*/ 0 h 676"/>
                <a:gd name="T46" fmla="*/ 0 w 1020"/>
                <a:gd name="T47" fmla="*/ 0 h 676"/>
                <a:gd name="T48" fmla="*/ 0 w 1020"/>
                <a:gd name="T49" fmla="*/ 0 h 676"/>
                <a:gd name="T50" fmla="*/ 0 w 1020"/>
                <a:gd name="T51" fmla="*/ 0 h 676"/>
                <a:gd name="T52" fmla="*/ 0 w 1020"/>
                <a:gd name="T53" fmla="*/ 0 h 676"/>
                <a:gd name="T54" fmla="*/ 0 w 1020"/>
                <a:gd name="T55" fmla="*/ 0 h 676"/>
                <a:gd name="T56" fmla="*/ 0 w 1020"/>
                <a:gd name="T57" fmla="*/ 0 h 676"/>
                <a:gd name="T58" fmla="*/ 0 w 1020"/>
                <a:gd name="T59" fmla="*/ 0 h 676"/>
                <a:gd name="T60" fmla="*/ 0 w 1020"/>
                <a:gd name="T61" fmla="*/ 0 h 676"/>
                <a:gd name="T62" fmla="*/ 0 w 1020"/>
                <a:gd name="T63" fmla="*/ 0 h 676"/>
                <a:gd name="T64" fmla="*/ 0 w 1020"/>
                <a:gd name="T65" fmla="*/ 0 h 676"/>
                <a:gd name="T66" fmla="*/ 0 w 1020"/>
                <a:gd name="T67" fmla="*/ 0 h 676"/>
                <a:gd name="T68" fmla="*/ 0 w 1020"/>
                <a:gd name="T69" fmla="*/ 0 h 676"/>
                <a:gd name="T70" fmla="*/ 0 w 1020"/>
                <a:gd name="T71" fmla="*/ 0 h 676"/>
                <a:gd name="T72" fmla="*/ 0 w 1020"/>
                <a:gd name="T73" fmla="*/ 0 h 676"/>
                <a:gd name="T74" fmla="*/ 0 w 1020"/>
                <a:gd name="T75" fmla="*/ 0 h 676"/>
                <a:gd name="T76" fmla="*/ 0 w 1020"/>
                <a:gd name="T77" fmla="*/ 0 h 676"/>
                <a:gd name="T78" fmla="*/ 0 w 1020"/>
                <a:gd name="T79" fmla="*/ 0 h 676"/>
                <a:gd name="T80" fmla="*/ 0 w 1020"/>
                <a:gd name="T81" fmla="*/ 0 h 676"/>
                <a:gd name="T82" fmla="*/ 0 w 1020"/>
                <a:gd name="T83" fmla="*/ 0 h 676"/>
                <a:gd name="T84" fmla="*/ 0 w 1020"/>
                <a:gd name="T85" fmla="*/ 0 h 676"/>
                <a:gd name="T86" fmla="*/ 0 w 1020"/>
                <a:gd name="T87" fmla="*/ 0 h 676"/>
                <a:gd name="T88" fmla="*/ 0 w 1020"/>
                <a:gd name="T89" fmla="*/ 0 h 676"/>
                <a:gd name="T90" fmla="*/ 0 w 1020"/>
                <a:gd name="T91" fmla="*/ 0 h 676"/>
                <a:gd name="T92" fmla="*/ 0 w 1020"/>
                <a:gd name="T93" fmla="*/ 0 h 676"/>
                <a:gd name="T94" fmla="*/ 0 w 1020"/>
                <a:gd name="T95" fmla="*/ 0 h 676"/>
                <a:gd name="T96" fmla="*/ 0 w 1020"/>
                <a:gd name="T97" fmla="*/ 0 h 676"/>
                <a:gd name="T98" fmla="*/ 0 w 1020"/>
                <a:gd name="T99" fmla="*/ 0 h 676"/>
                <a:gd name="T100" fmla="*/ 0 w 1020"/>
                <a:gd name="T101" fmla="*/ 0 h 676"/>
                <a:gd name="T102" fmla="*/ 0 w 1020"/>
                <a:gd name="T103" fmla="*/ 0 h 67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0"/>
                <a:gd name="T157" fmla="*/ 0 h 676"/>
                <a:gd name="T158" fmla="*/ 1020 w 1020"/>
                <a:gd name="T159" fmla="*/ 676 h 67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0" h="676">
                  <a:moveTo>
                    <a:pt x="982" y="676"/>
                  </a:moveTo>
                  <a:lnTo>
                    <a:pt x="952" y="675"/>
                  </a:lnTo>
                  <a:lnTo>
                    <a:pt x="924" y="675"/>
                  </a:lnTo>
                  <a:lnTo>
                    <a:pt x="894" y="674"/>
                  </a:lnTo>
                  <a:lnTo>
                    <a:pt x="866" y="673"/>
                  </a:lnTo>
                  <a:lnTo>
                    <a:pt x="836" y="672"/>
                  </a:lnTo>
                  <a:lnTo>
                    <a:pt x="808" y="671"/>
                  </a:lnTo>
                  <a:lnTo>
                    <a:pt x="778" y="670"/>
                  </a:lnTo>
                  <a:lnTo>
                    <a:pt x="750" y="669"/>
                  </a:lnTo>
                  <a:lnTo>
                    <a:pt x="720" y="668"/>
                  </a:lnTo>
                  <a:lnTo>
                    <a:pt x="692" y="667"/>
                  </a:lnTo>
                  <a:lnTo>
                    <a:pt x="665" y="665"/>
                  </a:lnTo>
                  <a:lnTo>
                    <a:pt x="635" y="664"/>
                  </a:lnTo>
                  <a:lnTo>
                    <a:pt x="607" y="662"/>
                  </a:lnTo>
                  <a:lnTo>
                    <a:pt x="577" y="661"/>
                  </a:lnTo>
                  <a:lnTo>
                    <a:pt x="549" y="659"/>
                  </a:lnTo>
                  <a:lnTo>
                    <a:pt x="519" y="657"/>
                  </a:lnTo>
                  <a:lnTo>
                    <a:pt x="491" y="655"/>
                  </a:lnTo>
                  <a:lnTo>
                    <a:pt x="461" y="651"/>
                  </a:lnTo>
                  <a:lnTo>
                    <a:pt x="432" y="649"/>
                  </a:lnTo>
                  <a:lnTo>
                    <a:pt x="403" y="646"/>
                  </a:lnTo>
                  <a:lnTo>
                    <a:pt x="374" y="643"/>
                  </a:lnTo>
                  <a:lnTo>
                    <a:pt x="344" y="640"/>
                  </a:lnTo>
                  <a:lnTo>
                    <a:pt x="315" y="637"/>
                  </a:lnTo>
                  <a:lnTo>
                    <a:pt x="285" y="634"/>
                  </a:lnTo>
                  <a:lnTo>
                    <a:pt x="256" y="630"/>
                  </a:lnTo>
                  <a:lnTo>
                    <a:pt x="227" y="627"/>
                  </a:lnTo>
                  <a:lnTo>
                    <a:pt x="196" y="623"/>
                  </a:lnTo>
                  <a:lnTo>
                    <a:pt x="167" y="617"/>
                  </a:lnTo>
                  <a:lnTo>
                    <a:pt x="136" y="613"/>
                  </a:lnTo>
                  <a:lnTo>
                    <a:pt x="107" y="608"/>
                  </a:lnTo>
                  <a:lnTo>
                    <a:pt x="76" y="603"/>
                  </a:lnTo>
                  <a:lnTo>
                    <a:pt x="46" y="598"/>
                  </a:lnTo>
                  <a:lnTo>
                    <a:pt x="36" y="596"/>
                  </a:lnTo>
                  <a:lnTo>
                    <a:pt x="28" y="592"/>
                  </a:lnTo>
                  <a:lnTo>
                    <a:pt x="21" y="588"/>
                  </a:lnTo>
                  <a:lnTo>
                    <a:pt x="16" y="583"/>
                  </a:lnTo>
                  <a:lnTo>
                    <a:pt x="11" y="577"/>
                  </a:lnTo>
                  <a:lnTo>
                    <a:pt x="7" y="570"/>
                  </a:lnTo>
                  <a:lnTo>
                    <a:pt x="5" y="562"/>
                  </a:lnTo>
                  <a:lnTo>
                    <a:pt x="4" y="553"/>
                  </a:lnTo>
                  <a:lnTo>
                    <a:pt x="1" y="423"/>
                  </a:lnTo>
                  <a:lnTo>
                    <a:pt x="0" y="295"/>
                  </a:lnTo>
                  <a:lnTo>
                    <a:pt x="0" y="169"/>
                  </a:lnTo>
                  <a:lnTo>
                    <a:pt x="4" y="37"/>
                  </a:lnTo>
                  <a:lnTo>
                    <a:pt x="5" y="29"/>
                  </a:lnTo>
                  <a:lnTo>
                    <a:pt x="7" y="22"/>
                  </a:lnTo>
                  <a:lnTo>
                    <a:pt x="11" y="16"/>
                  </a:lnTo>
                  <a:lnTo>
                    <a:pt x="15" y="11"/>
                  </a:lnTo>
                  <a:lnTo>
                    <a:pt x="21" y="7"/>
                  </a:lnTo>
                  <a:lnTo>
                    <a:pt x="28" y="4"/>
                  </a:lnTo>
                  <a:lnTo>
                    <a:pt x="35" y="1"/>
                  </a:lnTo>
                  <a:lnTo>
                    <a:pt x="44" y="0"/>
                  </a:lnTo>
                  <a:lnTo>
                    <a:pt x="72" y="0"/>
                  </a:lnTo>
                  <a:lnTo>
                    <a:pt x="102" y="1"/>
                  </a:lnTo>
                  <a:lnTo>
                    <a:pt x="130" y="1"/>
                  </a:lnTo>
                  <a:lnTo>
                    <a:pt x="158" y="2"/>
                  </a:lnTo>
                  <a:lnTo>
                    <a:pt x="188" y="4"/>
                  </a:lnTo>
                  <a:lnTo>
                    <a:pt x="216" y="5"/>
                  </a:lnTo>
                  <a:lnTo>
                    <a:pt x="245" y="5"/>
                  </a:lnTo>
                  <a:lnTo>
                    <a:pt x="274" y="6"/>
                  </a:lnTo>
                  <a:lnTo>
                    <a:pt x="303" y="7"/>
                  </a:lnTo>
                  <a:lnTo>
                    <a:pt x="331" y="9"/>
                  </a:lnTo>
                  <a:lnTo>
                    <a:pt x="361" y="10"/>
                  </a:lnTo>
                  <a:lnTo>
                    <a:pt x="389" y="11"/>
                  </a:lnTo>
                  <a:lnTo>
                    <a:pt x="418" y="13"/>
                  </a:lnTo>
                  <a:lnTo>
                    <a:pt x="446" y="14"/>
                  </a:lnTo>
                  <a:lnTo>
                    <a:pt x="476" y="16"/>
                  </a:lnTo>
                  <a:lnTo>
                    <a:pt x="504" y="18"/>
                  </a:lnTo>
                  <a:lnTo>
                    <a:pt x="532" y="20"/>
                  </a:lnTo>
                  <a:lnTo>
                    <a:pt x="562" y="22"/>
                  </a:lnTo>
                  <a:lnTo>
                    <a:pt x="590" y="24"/>
                  </a:lnTo>
                  <a:lnTo>
                    <a:pt x="620" y="27"/>
                  </a:lnTo>
                  <a:lnTo>
                    <a:pt x="648" y="29"/>
                  </a:lnTo>
                  <a:lnTo>
                    <a:pt x="676" y="32"/>
                  </a:lnTo>
                  <a:lnTo>
                    <a:pt x="705" y="35"/>
                  </a:lnTo>
                  <a:lnTo>
                    <a:pt x="734" y="38"/>
                  </a:lnTo>
                  <a:lnTo>
                    <a:pt x="763" y="42"/>
                  </a:lnTo>
                  <a:lnTo>
                    <a:pt x="793" y="45"/>
                  </a:lnTo>
                  <a:lnTo>
                    <a:pt x="821" y="48"/>
                  </a:lnTo>
                  <a:lnTo>
                    <a:pt x="851" y="52"/>
                  </a:lnTo>
                  <a:lnTo>
                    <a:pt x="880" y="56"/>
                  </a:lnTo>
                  <a:lnTo>
                    <a:pt x="908" y="60"/>
                  </a:lnTo>
                  <a:lnTo>
                    <a:pt x="938" y="65"/>
                  </a:lnTo>
                  <a:lnTo>
                    <a:pt x="967" y="69"/>
                  </a:lnTo>
                  <a:lnTo>
                    <a:pt x="977" y="71"/>
                  </a:lnTo>
                  <a:lnTo>
                    <a:pt x="984" y="75"/>
                  </a:lnTo>
                  <a:lnTo>
                    <a:pt x="991" y="79"/>
                  </a:lnTo>
                  <a:lnTo>
                    <a:pt x="996" y="84"/>
                  </a:lnTo>
                  <a:lnTo>
                    <a:pt x="1001" y="90"/>
                  </a:lnTo>
                  <a:lnTo>
                    <a:pt x="1004" y="97"/>
                  </a:lnTo>
                  <a:lnTo>
                    <a:pt x="1007" y="105"/>
                  </a:lnTo>
                  <a:lnTo>
                    <a:pt x="1008" y="113"/>
                  </a:lnTo>
                  <a:lnTo>
                    <a:pt x="1013" y="243"/>
                  </a:lnTo>
                  <a:lnTo>
                    <a:pt x="1016" y="373"/>
                  </a:lnTo>
                  <a:lnTo>
                    <a:pt x="1018" y="504"/>
                  </a:lnTo>
                  <a:lnTo>
                    <a:pt x="1020" y="639"/>
                  </a:lnTo>
                  <a:lnTo>
                    <a:pt x="1019" y="647"/>
                  </a:lnTo>
                  <a:lnTo>
                    <a:pt x="1017" y="655"/>
                  </a:lnTo>
                  <a:lnTo>
                    <a:pt x="1014" y="661"/>
                  </a:lnTo>
                  <a:lnTo>
                    <a:pt x="1009" y="666"/>
                  </a:lnTo>
                  <a:lnTo>
                    <a:pt x="1004" y="670"/>
                  </a:lnTo>
                  <a:lnTo>
                    <a:pt x="997" y="673"/>
                  </a:lnTo>
                  <a:lnTo>
                    <a:pt x="990" y="675"/>
                  </a:lnTo>
                  <a:lnTo>
                    <a:pt x="982" y="676"/>
                  </a:lnTo>
                  <a:close/>
                </a:path>
              </a:pathLst>
            </a:custGeom>
            <a:solidFill>
              <a:srgbClr val="1E2B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44" name="Freeform 201"/>
            <p:cNvSpPr>
              <a:spLocks/>
            </p:cNvSpPr>
            <p:nvPr/>
          </p:nvSpPr>
          <p:spPr bwMode="auto">
            <a:xfrm>
              <a:off x="3697" y="2173"/>
              <a:ext cx="101" cy="56"/>
            </a:xfrm>
            <a:custGeom>
              <a:avLst/>
              <a:gdLst>
                <a:gd name="T0" fmla="*/ 0 w 1008"/>
                <a:gd name="T1" fmla="*/ 0 h 666"/>
                <a:gd name="T2" fmla="*/ 0 w 1008"/>
                <a:gd name="T3" fmla="*/ 0 h 666"/>
                <a:gd name="T4" fmla="*/ 0 w 1008"/>
                <a:gd name="T5" fmla="*/ 0 h 666"/>
                <a:gd name="T6" fmla="*/ 0 w 1008"/>
                <a:gd name="T7" fmla="*/ 0 h 666"/>
                <a:gd name="T8" fmla="*/ 0 w 1008"/>
                <a:gd name="T9" fmla="*/ 0 h 666"/>
                <a:gd name="T10" fmla="*/ 0 w 1008"/>
                <a:gd name="T11" fmla="*/ 0 h 666"/>
                <a:gd name="T12" fmla="*/ 0 w 1008"/>
                <a:gd name="T13" fmla="*/ 0 h 666"/>
                <a:gd name="T14" fmla="*/ 0 w 1008"/>
                <a:gd name="T15" fmla="*/ 0 h 666"/>
                <a:gd name="T16" fmla="*/ 0 w 1008"/>
                <a:gd name="T17" fmla="*/ 0 h 666"/>
                <a:gd name="T18" fmla="*/ 0 w 1008"/>
                <a:gd name="T19" fmla="*/ 0 h 666"/>
                <a:gd name="T20" fmla="*/ 0 w 1008"/>
                <a:gd name="T21" fmla="*/ 0 h 666"/>
                <a:gd name="T22" fmla="*/ 0 w 1008"/>
                <a:gd name="T23" fmla="*/ 0 h 666"/>
                <a:gd name="T24" fmla="*/ 0 w 1008"/>
                <a:gd name="T25" fmla="*/ 0 h 666"/>
                <a:gd name="T26" fmla="*/ 0 w 1008"/>
                <a:gd name="T27" fmla="*/ 0 h 666"/>
                <a:gd name="T28" fmla="*/ 0 w 1008"/>
                <a:gd name="T29" fmla="*/ 0 h 666"/>
                <a:gd name="T30" fmla="*/ 0 w 1008"/>
                <a:gd name="T31" fmla="*/ 0 h 666"/>
                <a:gd name="T32" fmla="*/ 0 w 1008"/>
                <a:gd name="T33" fmla="*/ 0 h 666"/>
                <a:gd name="T34" fmla="*/ 0 w 1008"/>
                <a:gd name="T35" fmla="*/ 0 h 666"/>
                <a:gd name="T36" fmla="*/ 0 w 1008"/>
                <a:gd name="T37" fmla="*/ 0 h 666"/>
                <a:gd name="T38" fmla="*/ 0 w 1008"/>
                <a:gd name="T39" fmla="*/ 0 h 666"/>
                <a:gd name="T40" fmla="*/ 0 w 1008"/>
                <a:gd name="T41" fmla="*/ 0 h 666"/>
                <a:gd name="T42" fmla="*/ 0 w 1008"/>
                <a:gd name="T43" fmla="*/ 0 h 666"/>
                <a:gd name="T44" fmla="*/ 0 w 1008"/>
                <a:gd name="T45" fmla="*/ 0 h 666"/>
                <a:gd name="T46" fmla="*/ 0 w 1008"/>
                <a:gd name="T47" fmla="*/ 0 h 666"/>
                <a:gd name="T48" fmla="*/ 0 w 1008"/>
                <a:gd name="T49" fmla="*/ 0 h 666"/>
                <a:gd name="T50" fmla="*/ 0 w 1008"/>
                <a:gd name="T51" fmla="*/ 0 h 666"/>
                <a:gd name="T52" fmla="*/ 0 w 1008"/>
                <a:gd name="T53" fmla="*/ 0 h 666"/>
                <a:gd name="T54" fmla="*/ 0 w 1008"/>
                <a:gd name="T55" fmla="*/ 0 h 666"/>
                <a:gd name="T56" fmla="*/ 0 w 1008"/>
                <a:gd name="T57" fmla="*/ 0 h 666"/>
                <a:gd name="T58" fmla="*/ 0 w 1008"/>
                <a:gd name="T59" fmla="*/ 0 h 666"/>
                <a:gd name="T60" fmla="*/ 0 w 1008"/>
                <a:gd name="T61" fmla="*/ 0 h 666"/>
                <a:gd name="T62" fmla="*/ 0 w 1008"/>
                <a:gd name="T63" fmla="*/ 0 h 666"/>
                <a:gd name="T64" fmla="*/ 0 w 1008"/>
                <a:gd name="T65" fmla="*/ 0 h 666"/>
                <a:gd name="T66" fmla="*/ 0 w 1008"/>
                <a:gd name="T67" fmla="*/ 0 h 666"/>
                <a:gd name="T68" fmla="*/ 0 w 1008"/>
                <a:gd name="T69" fmla="*/ 0 h 666"/>
                <a:gd name="T70" fmla="*/ 0 w 1008"/>
                <a:gd name="T71" fmla="*/ 0 h 666"/>
                <a:gd name="T72" fmla="*/ 0 w 1008"/>
                <a:gd name="T73" fmla="*/ 0 h 666"/>
                <a:gd name="T74" fmla="*/ 0 w 1008"/>
                <a:gd name="T75" fmla="*/ 0 h 666"/>
                <a:gd name="T76" fmla="*/ 0 w 1008"/>
                <a:gd name="T77" fmla="*/ 0 h 666"/>
                <a:gd name="T78" fmla="*/ 0 w 1008"/>
                <a:gd name="T79" fmla="*/ 0 h 666"/>
                <a:gd name="T80" fmla="*/ 0 w 1008"/>
                <a:gd name="T81" fmla="*/ 0 h 666"/>
                <a:gd name="T82" fmla="*/ 0 w 1008"/>
                <a:gd name="T83" fmla="*/ 0 h 666"/>
                <a:gd name="T84" fmla="*/ 0 w 1008"/>
                <a:gd name="T85" fmla="*/ 0 h 666"/>
                <a:gd name="T86" fmla="*/ 0 w 1008"/>
                <a:gd name="T87" fmla="*/ 0 h 666"/>
                <a:gd name="T88" fmla="*/ 0 w 1008"/>
                <a:gd name="T89" fmla="*/ 0 h 666"/>
                <a:gd name="T90" fmla="*/ 0 w 1008"/>
                <a:gd name="T91" fmla="*/ 0 h 666"/>
                <a:gd name="T92" fmla="*/ 0 w 1008"/>
                <a:gd name="T93" fmla="*/ 0 h 666"/>
                <a:gd name="T94" fmla="*/ 0 w 1008"/>
                <a:gd name="T95" fmla="*/ 0 h 666"/>
                <a:gd name="T96" fmla="*/ 0 w 1008"/>
                <a:gd name="T97" fmla="*/ 0 h 666"/>
                <a:gd name="T98" fmla="*/ 0 w 1008"/>
                <a:gd name="T99" fmla="*/ 0 h 666"/>
                <a:gd name="T100" fmla="*/ 0 w 1008"/>
                <a:gd name="T101" fmla="*/ 0 h 666"/>
                <a:gd name="T102" fmla="*/ 0 w 1008"/>
                <a:gd name="T103" fmla="*/ 0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08"/>
                <a:gd name="T157" fmla="*/ 0 h 666"/>
                <a:gd name="T158" fmla="*/ 1008 w 100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08" h="666">
                  <a:moveTo>
                    <a:pt x="969" y="666"/>
                  </a:moveTo>
                  <a:lnTo>
                    <a:pt x="941" y="665"/>
                  </a:lnTo>
                  <a:lnTo>
                    <a:pt x="913" y="665"/>
                  </a:lnTo>
                  <a:lnTo>
                    <a:pt x="884" y="664"/>
                  </a:lnTo>
                  <a:lnTo>
                    <a:pt x="855" y="663"/>
                  </a:lnTo>
                  <a:lnTo>
                    <a:pt x="826" y="662"/>
                  </a:lnTo>
                  <a:lnTo>
                    <a:pt x="798" y="661"/>
                  </a:lnTo>
                  <a:lnTo>
                    <a:pt x="769" y="660"/>
                  </a:lnTo>
                  <a:lnTo>
                    <a:pt x="741" y="659"/>
                  </a:lnTo>
                  <a:lnTo>
                    <a:pt x="712" y="658"/>
                  </a:lnTo>
                  <a:lnTo>
                    <a:pt x="684" y="657"/>
                  </a:lnTo>
                  <a:lnTo>
                    <a:pt x="656" y="655"/>
                  </a:lnTo>
                  <a:lnTo>
                    <a:pt x="628" y="654"/>
                  </a:lnTo>
                  <a:lnTo>
                    <a:pt x="600" y="652"/>
                  </a:lnTo>
                  <a:lnTo>
                    <a:pt x="571" y="651"/>
                  </a:lnTo>
                  <a:lnTo>
                    <a:pt x="542" y="649"/>
                  </a:lnTo>
                  <a:lnTo>
                    <a:pt x="513" y="647"/>
                  </a:lnTo>
                  <a:lnTo>
                    <a:pt x="485" y="645"/>
                  </a:lnTo>
                  <a:lnTo>
                    <a:pt x="456" y="643"/>
                  </a:lnTo>
                  <a:lnTo>
                    <a:pt x="427" y="639"/>
                  </a:lnTo>
                  <a:lnTo>
                    <a:pt x="398" y="637"/>
                  </a:lnTo>
                  <a:lnTo>
                    <a:pt x="370" y="634"/>
                  </a:lnTo>
                  <a:lnTo>
                    <a:pt x="340" y="631"/>
                  </a:lnTo>
                  <a:lnTo>
                    <a:pt x="311" y="628"/>
                  </a:lnTo>
                  <a:lnTo>
                    <a:pt x="282" y="625"/>
                  </a:lnTo>
                  <a:lnTo>
                    <a:pt x="253" y="621"/>
                  </a:lnTo>
                  <a:lnTo>
                    <a:pt x="223" y="618"/>
                  </a:lnTo>
                  <a:lnTo>
                    <a:pt x="194" y="614"/>
                  </a:lnTo>
                  <a:lnTo>
                    <a:pt x="165" y="609"/>
                  </a:lnTo>
                  <a:lnTo>
                    <a:pt x="135" y="604"/>
                  </a:lnTo>
                  <a:lnTo>
                    <a:pt x="106" y="600"/>
                  </a:lnTo>
                  <a:lnTo>
                    <a:pt x="75" y="595"/>
                  </a:lnTo>
                  <a:lnTo>
                    <a:pt x="46" y="590"/>
                  </a:lnTo>
                  <a:lnTo>
                    <a:pt x="36" y="588"/>
                  </a:lnTo>
                  <a:lnTo>
                    <a:pt x="28" y="584"/>
                  </a:lnTo>
                  <a:lnTo>
                    <a:pt x="21" y="579"/>
                  </a:lnTo>
                  <a:lnTo>
                    <a:pt x="16" y="574"/>
                  </a:lnTo>
                  <a:lnTo>
                    <a:pt x="11" y="568"/>
                  </a:lnTo>
                  <a:lnTo>
                    <a:pt x="7" y="561"/>
                  </a:lnTo>
                  <a:lnTo>
                    <a:pt x="5" y="554"/>
                  </a:lnTo>
                  <a:lnTo>
                    <a:pt x="4" y="545"/>
                  </a:lnTo>
                  <a:lnTo>
                    <a:pt x="1" y="416"/>
                  </a:lnTo>
                  <a:lnTo>
                    <a:pt x="0" y="291"/>
                  </a:lnTo>
                  <a:lnTo>
                    <a:pt x="0" y="165"/>
                  </a:lnTo>
                  <a:lnTo>
                    <a:pt x="4" y="37"/>
                  </a:lnTo>
                  <a:lnTo>
                    <a:pt x="5" y="29"/>
                  </a:lnTo>
                  <a:lnTo>
                    <a:pt x="7" y="20"/>
                  </a:lnTo>
                  <a:lnTo>
                    <a:pt x="11" y="14"/>
                  </a:lnTo>
                  <a:lnTo>
                    <a:pt x="15" y="9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4" y="0"/>
                  </a:lnTo>
                  <a:lnTo>
                    <a:pt x="72" y="0"/>
                  </a:lnTo>
                  <a:lnTo>
                    <a:pt x="100" y="1"/>
                  </a:lnTo>
                  <a:lnTo>
                    <a:pt x="129" y="1"/>
                  </a:lnTo>
                  <a:lnTo>
                    <a:pt x="158" y="1"/>
                  </a:lnTo>
                  <a:lnTo>
                    <a:pt x="187" y="2"/>
                  </a:lnTo>
                  <a:lnTo>
                    <a:pt x="215" y="3"/>
                  </a:lnTo>
                  <a:lnTo>
                    <a:pt x="244" y="4"/>
                  </a:lnTo>
                  <a:lnTo>
                    <a:pt x="272" y="5"/>
                  </a:lnTo>
                  <a:lnTo>
                    <a:pt x="300" y="6"/>
                  </a:lnTo>
                  <a:lnTo>
                    <a:pt x="328" y="7"/>
                  </a:lnTo>
                  <a:lnTo>
                    <a:pt x="357" y="8"/>
                  </a:lnTo>
                  <a:lnTo>
                    <a:pt x="385" y="9"/>
                  </a:lnTo>
                  <a:lnTo>
                    <a:pt x="414" y="11"/>
                  </a:lnTo>
                  <a:lnTo>
                    <a:pt x="442" y="12"/>
                  </a:lnTo>
                  <a:lnTo>
                    <a:pt x="470" y="14"/>
                  </a:lnTo>
                  <a:lnTo>
                    <a:pt x="499" y="16"/>
                  </a:lnTo>
                  <a:lnTo>
                    <a:pt x="527" y="18"/>
                  </a:lnTo>
                  <a:lnTo>
                    <a:pt x="556" y="20"/>
                  </a:lnTo>
                  <a:lnTo>
                    <a:pt x="584" y="22"/>
                  </a:lnTo>
                  <a:lnTo>
                    <a:pt x="613" y="26"/>
                  </a:lnTo>
                  <a:lnTo>
                    <a:pt x="641" y="28"/>
                  </a:lnTo>
                  <a:lnTo>
                    <a:pt x="669" y="31"/>
                  </a:lnTo>
                  <a:lnTo>
                    <a:pt x="697" y="34"/>
                  </a:lnTo>
                  <a:lnTo>
                    <a:pt x="726" y="37"/>
                  </a:lnTo>
                  <a:lnTo>
                    <a:pt x="754" y="40"/>
                  </a:lnTo>
                  <a:lnTo>
                    <a:pt x="782" y="43"/>
                  </a:lnTo>
                  <a:lnTo>
                    <a:pt x="811" y="47"/>
                  </a:lnTo>
                  <a:lnTo>
                    <a:pt x="839" y="50"/>
                  </a:lnTo>
                  <a:lnTo>
                    <a:pt x="869" y="55"/>
                  </a:lnTo>
                  <a:lnTo>
                    <a:pt x="897" y="59"/>
                  </a:lnTo>
                  <a:lnTo>
                    <a:pt x="927" y="63"/>
                  </a:lnTo>
                  <a:lnTo>
                    <a:pt x="955" y="67"/>
                  </a:lnTo>
                  <a:lnTo>
                    <a:pt x="964" y="69"/>
                  </a:lnTo>
                  <a:lnTo>
                    <a:pt x="972" y="72"/>
                  </a:lnTo>
                  <a:lnTo>
                    <a:pt x="979" y="76"/>
                  </a:lnTo>
                  <a:lnTo>
                    <a:pt x="985" y="81"/>
                  </a:lnTo>
                  <a:lnTo>
                    <a:pt x="990" y="88"/>
                  </a:lnTo>
                  <a:lnTo>
                    <a:pt x="993" y="95"/>
                  </a:lnTo>
                  <a:lnTo>
                    <a:pt x="995" y="102"/>
                  </a:lnTo>
                  <a:lnTo>
                    <a:pt x="996" y="112"/>
                  </a:lnTo>
                  <a:lnTo>
                    <a:pt x="1002" y="239"/>
                  </a:lnTo>
                  <a:lnTo>
                    <a:pt x="1004" y="367"/>
                  </a:lnTo>
                  <a:lnTo>
                    <a:pt x="1006" y="497"/>
                  </a:lnTo>
                  <a:lnTo>
                    <a:pt x="1008" y="629"/>
                  </a:lnTo>
                  <a:lnTo>
                    <a:pt x="1007" y="637"/>
                  </a:lnTo>
                  <a:lnTo>
                    <a:pt x="1005" y="645"/>
                  </a:lnTo>
                  <a:lnTo>
                    <a:pt x="1002" y="651"/>
                  </a:lnTo>
                  <a:lnTo>
                    <a:pt x="997" y="656"/>
                  </a:lnTo>
                  <a:lnTo>
                    <a:pt x="992" y="660"/>
                  </a:lnTo>
                  <a:lnTo>
                    <a:pt x="985" y="663"/>
                  </a:lnTo>
                  <a:lnTo>
                    <a:pt x="978" y="665"/>
                  </a:lnTo>
                  <a:lnTo>
                    <a:pt x="969" y="666"/>
                  </a:lnTo>
                  <a:close/>
                </a:path>
              </a:pathLst>
            </a:custGeom>
            <a:solidFill>
              <a:srgbClr val="2C40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45" name="Freeform 202"/>
            <p:cNvSpPr>
              <a:spLocks/>
            </p:cNvSpPr>
            <p:nvPr/>
          </p:nvSpPr>
          <p:spPr bwMode="auto">
            <a:xfrm>
              <a:off x="3697" y="2174"/>
              <a:ext cx="99" cy="55"/>
            </a:xfrm>
            <a:custGeom>
              <a:avLst/>
              <a:gdLst>
                <a:gd name="T0" fmla="*/ 0 w 996"/>
                <a:gd name="T1" fmla="*/ 0 h 659"/>
                <a:gd name="T2" fmla="*/ 0 w 996"/>
                <a:gd name="T3" fmla="*/ 0 h 659"/>
                <a:gd name="T4" fmla="*/ 0 w 996"/>
                <a:gd name="T5" fmla="*/ 0 h 659"/>
                <a:gd name="T6" fmla="*/ 0 w 996"/>
                <a:gd name="T7" fmla="*/ 0 h 659"/>
                <a:gd name="T8" fmla="*/ 0 w 996"/>
                <a:gd name="T9" fmla="*/ 0 h 659"/>
                <a:gd name="T10" fmla="*/ 0 w 996"/>
                <a:gd name="T11" fmla="*/ 0 h 659"/>
                <a:gd name="T12" fmla="*/ 0 w 996"/>
                <a:gd name="T13" fmla="*/ 0 h 659"/>
                <a:gd name="T14" fmla="*/ 0 w 996"/>
                <a:gd name="T15" fmla="*/ 0 h 659"/>
                <a:gd name="T16" fmla="*/ 0 w 996"/>
                <a:gd name="T17" fmla="*/ 0 h 659"/>
                <a:gd name="T18" fmla="*/ 0 w 996"/>
                <a:gd name="T19" fmla="*/ 0 h 659"/>
                <a:gd name="T20" fmla="*/ 0 w 996"/>
                <a:gd name="T21" fmla="*/ 0 h 659"/>
                <a:gd name="T22" fmla="*/ 0 w 996"/>
                <a:gd name="T23" fmla="*/ 0 h 659"/>
                <a:gd name="T24" fmla="*/ 0 w 996"/>
                <a:gd name="T25" fmla="*/ 0 h 659"/>
                <a:gd name="T26" fmla="*/ 0 w 996"/>
                <a:gd name="T27" fmla="*/ 0 h 659"/>
                <a:gd name="T28" fmla="*/ 0 w 996"/>
                <a:gd name="T29" fmla="*/ 0 h 659"/>
                <a:gd name="T30" fmla="*/ 0 w 996"/>
                <a:gd name="T31" fmla="*/ 0 h 659"/>
                <a:gd name="T32" fmla="*/ 0 w 996"/>
                <a:gd name="T33" fmla="*/ 0 h 659"/>
                <a:gd name="T34" fmla="*/ 0 w 996"/>
                <a:gd name="T35" fmla="*/ 0 h 659"/>
                <a:gd name="T36" fmla="*/ 0 w 996"/>
                <a:gd name="T37" fmla="*/ 0 h 659"/>
                <a:gd name="T38" fmla="*/ 0 w 996"/>
                <a:gd name="T39" fmla="*/ 0 h 659"/>
                <a:gd name="T40" fmla="*/ 0 w 996"/>
                <a:gd name="T41" fmla="*/ 0 h 659"/>
                <a:gd name="T42" fmla="*/ 0 w 996"/>
                <a:gd name="T43" fmla="*/ 0 h 659"/>
                <a:gd name="T44" fmla="*/ 0 w 996"/>
                <a:gd name="T45" fmla="*/ 0 h 659"/>
                <a:gd name="T46" fmla="*/ 0 w 996"/>
                <a:gd name="T47" fmla="*/ 0 h 659"/>
                <a:gd name="T48" fmla="*/ 0 w 996"/>
                <a:gd name="T49" fmla="*/ 0 h 659"/>
                <a:gd name="T50" fmla="*/ 0 w 996"/>
                <a:gd name="T51" fmla="*/ 0 h 659"/>
                <a:gd name="T52" fmla="*/ 0 w 996"/>
                <a:gd name="T53" fmla="*/ 0 h 659"/>
                <a:gd name="T54" fmla="*/ 0 w 996"/>
                <a:gd name="T55" fmla="*/ 0 h 659"/>
                <a:gd name="T56" fmla="*/ 0 w 996"/>
                <a:gd name="T57" fmla="*/ 0 h 659"/>
                <a:gd name="T58" fmla="*/ 0 w 996"/>
                <a:gd name="T59" fmla="*/ 0 h 659"/>
                <a:gd name="T60" fmla="*/ 0 w 996"/>
                <a:gd name="T61" fmla="*/ 0 h 659"/>
                <a:gd name="T62" fmla="*/ 0 w 996"/>
                <a:gd name="T63" fmla="*/ 0 h 659"/>
                <a:gd name="T64" fmla="*/ 0 w 996"/>
                <a:gd name="T65" fmla="*/ 0 h 659"/>
                <a:gd name="T66" fmla="*/ 0 w 996"/>
                <a:gd name="T67" fmla="*/ 0 h 659"/>
                <a:gd name="T68" fmla="*/ 0 w 996"/>
                <a:gd name="T69" fmla="*/ 0 h 659"/>
                <a:gd name="T70" fmla="*/ 0 w 996"/>
                <a:gd name="T71" fmla="*/ 0 h 659"/>
                <a:gd name="T72" fmla="*/ 0 w 996"/>
                <a:gd name="T73" fmla="*/ 0 h 659"/>
                <a:gd name="T74" fmla="*/ 0 w 996"/>
                <a:gd name="T75" fmla="*/ 0 h 659"/>
                <a:gd name="T76" fmla="*/ 0 w 996"/>
                <a:gd name="T77" fmla="*/ 0 h 659"/>
                <a:gd name="T78" fmla="*/ 0 w 996"/>
                <a:gd name="T79" fmla="*/ 0 h 659"/>
                <a:gd name="T80" fmla="*/ 0 w 996"/>
                <a:gd name="T81" fmla="*/ 0 h 659"/>
                <a:gd name="T82" fmla="*/ 0 w 996"/>
                <a:gd name="T83" fmla="*/ 0 h 659"/>
                <a:gd name="T84" fmla="*/ 0 w 996"/>
                <a:gd name="T85" fmla="*/ 0 h 659"/>
                <a:gd name="T86" fmla="*/ 0 w 996"/>
                <a:gd name="T87" fmla="*/ 0 h 659"/>
                <a:gd name="T88" fmla="*/ 0 w 996"/>
                <a:gd name="T89" fmla="*/ 0 h 659"/>
                <a:gd name="T90" fmla="*/ 0 w 996"/>
                <a:gd name="T91" fmla="*/ 0 h 659"/>
                <a:gd name="T92" fmla="*/ 0 w 996"/>
                <a:gd name="T93" fmla="*/ 0 h 659"/>
                <a:gd name="T94" fmla="*/ 0 w 996"/>
                <a:gd name="T95" fmla="*/ 0 h 659"/>
                <a:gd name="T96" fmla="*/ 0 w 996"/>
                <a:gd name="T97" fmla="*/ 0 h 659"/>
                <a:gd name="T98" fmla="*/ 0 w 996"/>
                <a:gd name="T99" fmla="*/ 0 h 659"/>
                <a:gd name="T100" fmla="*/ 0 w 996"/>
                <a:gd name="T101" fmla="*/ 0 h 659"/>
                <a:gd name="T102" fmla="*/ 0 w 996"/>
                <a:gd name="T103" fmla="*/ 0 h 6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96"/>
                <a:gd name="T157" fmla="*/ 0 h 659"/>
                <a:gd name="T158" fmla="*/ 996 w 996"/>
                <a:gd name="T159" fmla="*/ 659 h 6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96" h="659">
                  <a:moveTo>
                    <a:pt x="957" y="659"/>
                  </a:moveTo>
                  <a:lnTo>
                    <a:pt x="929" y="659"/>
                  </a:lnTo>
                  <a:lnTo>
                    <a:pt x="901" y="658"/>
                  </a:lnTo>
                  <a:lnTo>
                    <a:pt x="873" y="657"/>
                  </a:lnTo>
                  <a:lnTo>
                    <a:pt x="844" y="657"/>
                  </a:lnTo>
                  <a:lnTo>
                    <a:pt x="817" y="656"/>
                  </a:lnTo>
                  <a:lnTo>
                    <a:pt x="789" y="655"/>
                  </a:lnTo>
                  <a:lnTo>
                    <a:pt x="760" y="654"/>
                  </a:lnTo>
                  <a:lnTo>
                    <a:pt x="733" y="653"/>
                  </a:lnTo>
                  <a:lnTo>
                    <a:pt x="704" y="652"/>
                  </a:lnTo>
                  <a:lnTo>
                    <a:pt x="676" y="651"/>
                  </a:lnTo>
                  <a:lnTo>
                    <a:pt x="648" y="649"/>
                  </a:lnTo>
                  <a:lnTo>
                    <a:pt x="621" y="648"/>
                  </a:lnTo>
                  <a:lnTo>
                    <a:pt x="592" y="646"/>
                  </a:lnTo>
                  <a:lnTo>
                    <a:pt x="564" y="645"/>
                  </a:lnTo>
                  <a:lnTo>
                    <a:pt x="535" y="643"/>
                  </a:lnTo>
                  <a:lnTo>
                    <a:pt x="507" y="641"/>
                  </a:lnTo>
                  <a:lnTo>
                    <a:pt x="479" y="639"/>
                  </a:lnTo>
                  <a:lnTo>
                    <a:pt x="450" y="637"/>
                  </a:lnTo>
                  <a:lnTo>
                    <a:pt x="422" y="633"/>
                  </a:lnTo>
                  <a:lnTo>
                    <a:pt x="393" y="631"/>
                  </a:lnTo>
                  <a:lnTo>
                    <a:pt x="365" y="628"/>
                  </a:lnTo>
                  <a:lnTo>
                    <a:pt x="336" y="625"/>
                  </a:lnTo>
                  <a:lnTo>
                    <a:pt x="307" y="622"/>
                  </a:lnTo>
                  <a:lnTo>
                    <a:pt x="278" y="619"/>
                  </a:lnTo>
                  <a:lnTo>
                    <a:pt x="250" y="615"/>
                  </a:lnTo>
                  <a:lnTo>
                    <a:pt x="220" y="612"/>
                  </a:lnTo>
                  <a:lnTo>
                    <a:pt x="191" y="608"/>
                  </a:lnTo>
                  <a:lnTo>
                    <a:pt x="161" y="603"/>
                  </a:lnTo>
                  <a:lnTo>
                    <a:pt x="132" y="599"/>
                  </a:lnTo>
                  <a:lnTo>
                    <a:pt x="103" y="594"/>
                  </a:lnTo>
                  <a:lnTo>
                    <a:pt x="73" y="590"/>
                  </a:lnTo>
                  <a:lnTo>
                    <a:pt x="44" y="585"/>
                  </a:lnTo>
                  <a:lnTo>
                    <a:pt x="35" y="583"/>
                  </a:lnTo>
                  <a:lnTo>
                    <a:pt x="28" y="580"/>
                  </a:lnTo>
                  <a:lnTo>
                    <a:pt x="21" y="574"/>
                  </a:lnTo>
                  <a:lnTo>
                    <a:pt x="15" y="569"/>
                  </a:lnTo>
                  <a:lnTo>
                    <a:pt x="11" y="563"/>
                  </a:lnTo>
                  <a:lnTo>
                    <a:pt x="7" y="556"/>
                  </a:lnTo>
                  <a:lnTo>
                    <a:pt x="5" y="549"/>
                  </a:lnTo>
                  <a:lnTo>
                    <a:pt x="4" y="540"/>
                  </a:lnTo>
                  <a:lnTo>
                    <a:pt x="1" y="412"/>
                  </a:lnTo>
                  <a:lnTo>
                    <a:pt x="0" y="288"/>
                  </a:lnTo>
                  <a:lnTo>
                    <a:pt x="0" y="164"/>
                  </a:lnTo>
                  <a:lnTo>
                    <a:pt x="4" y="37"/>
                  </a:lnTo>
                  <a:lnTo>
                    <a:pt x="5" y="30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7"/>
                  </a:lnTo>
                  <a:lnTo>
                    <a:pt x="26" y="4"/>
                  </a:lnTo>
                  <a:lnTo>
                    <a:pt x="33" y="2"/>
                  </a:lnTo>
                  <a:lnTo>
                    <a:pt x="41" y="0"/>
                  </a:lnTo>
                  <a:lnTo>
                    <a:pt x="69" y="0"/>
                  </a:lnTo>
                  <a:lnTo>
                    <a:pt x="97" y="1"/>
                  </a:lnTo>
                  <a:lnTo>
                    <a:pt x="126" y="1"/>
                  </a:lnTo>
                  <a:lnTo>
                    <a:pt x="154" y="2"/>
                  </a:lnTo>
                  <a:lnTo>
                    <a:pt x="183" y="2"/>
                  </a:lnTo>
                  <a:lnTo>
                    <a:pt x="210" y="3"/>
                  </a:lnTo>
                  <a:lnTo>
                    <a:pt x="239" y="4"/>
                  </a:lnTo>
                  <a:lnTo>
                    <a:pt x="267" y="5"/>
                  </a:lnTo>
                  <a:lnTo>
                    <a:pt x="295" y="6"/>
                  </a:lnTo>
                  <a:lnTo>
                    <a:pt x="323" y="7"/>
                  </a:lnTo>
                  <a:lnTo>
                    <a:pt x="352" y="8"/>
                  </a:lnTo>
                  <a:lnTo>
                    <a:pt x="379" y="10"/>
                  </a:lnTo>
                  <a:lnTo>
                    <a:pt x="407" y="11"/>
                  </a:lnTo>
                  <a:lnTo>
                    <a:pt x="436" y="13"/>
                  </a:lnTo>
                  <a:lnTo>
                    <a:pt x="463" y="15"/>
                  </a:lnTo>
                  <a:lnTo>
                    <a:pt x="492" y="17"/>
                  </a:lnTo>
                  <a:lnTo>
                    <a:pt x="520" y="19"/>
                  </a:lnTo>
                  <a:lnTo>
                    <a:pt x="548" y="21"/>
                  </a:lnTo>
                  <a:lnTo>
                    <a:pt x="576" y="24"/>
                  </a:lnTo>
                  <a:lnTo>
                    <a:pt x="605" y="26"/>
                  </a:lnTo>
                  <a:lnTo>
                    <a:pt x="633" y="29"/>
                  </a:lnTo>
                  <a:lnTo>
                    <a:pt x="660" y="31"/>
                  </a:lnTo>
                  <a:lnTo>
                    <a:pt x="688" y="34"/>
                  </a:lnTo>
                  <a:lnTo>
                    <a:pt x="716" y="37"/>
                  </a:lnTo>
                  <a:lnTo>
                    <a:pt x="745" y="40"/>
                  </a:lnTo>
                  <a:lnTo>
                    <a:pt x="773" y="43"/>
                  </a:lnTo>
                  <a:lnTo>
                    <a:pt x="802" y="48"/>
                  </a:lnTo>
                  <a:lnTo>
                    <a:pt x="830" y="51"/>
                  </a:lnTo>
                  <a:lnTo>
                    <a:pt x="859" y="55"/>
                  </a:lnTo>
                  <a:lnTo>
                    <a:pt x="887" y="59"/>
                  </a:lnTo>
                  <a:lnTo>
                    <a:pt x="917" y="63"/>
                  </a:lnTo>
                  <a:lnTo>
                    <a:pt x="945" y="67"/>
                  </a:lnTo>
                  <a:lnTo>
                    <a:pt x="952" y="69"/>
                  </a:lnTo>
                  <a:lnTo>
                    <a:pt x="959" y="72"/>
                  </a:lnTo>
                  <a:lnTo>
                    <a:pt x="965" y="77"/>
                  </a:lnTo>
                  <a:lnTo>
                    <a:pt x="972" y="82"/>
                  </a:lnTo>
                  <a:lnTo>
                    <a:pt x="977" y="88"/>
                  </a:lnTo>
                  <a:lnTo>
                    <a:pt x="981" y="95"/>
                  </a:lnTo>
                  <a:lnTo>
                    <a:pt x="983" y="102"/>
                  </a:lnTo>
                  <a:lnTo>
                    <a:pt x="984" y="112"/>
                  </a:lnTo>
                  <a:lnTo>
                    <a:pt x="989" y="238"/>
                  </a:lnTo>
                  <a:lnTo>
                    <a:pt x="992" y="364"/>
                  </a:lnTo>
                  <a:lnTo>
                    <a:pt x="994" y="493"/>
                  </a:lnTo>
                  <a:lnTo>
                    <a:pt x="996" y="625"/>
                  </a:lnTo>
                  <a:lnTo>
                    <a:pt x="995" y="633"/>
                  </a:lnTo>
                  <a:lnTo>
                    <a:pt x="993" y="640"/>
                  </a:lnTo>
                  <a:lnTo>
                    <a:pt x="990" y="646"/>
                  </a:lnTo>
                  <a:lnTo>
                    <a:pt x="985" y="651"/>
                  </a:lnTo>
                  <a:lnTo>
                    <a:pt x="980" y="655"/>
                  </a:lnTo>
                  <a:lnTo>
                    <a:pt x="973" y="658"/>
                  </a:lnTo>
                  <a:lnTo>
                    <a:pt x="965" y="659"/>
                  </a:lnTo>
                  <a:lnTo>
                    <a:pt x="957" y="659"/>
                  </a:lnTo>
                  <a:close/>
                </a:path>
              </a:pathLst>
            </a:custGeom>
            <a:solidFill>
              <a:srgbClr val="3D57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38146" name="Freeform 203"/>
            <p:cNvSpPr>
              <a:spLocks/>
            </p:cNvSpPr>
            <p:nvPr/>
          </p:nvSpPr>
          <p:spPr bwMode="auto">
            <a:xfrm>
              <a:off x="3697" y="2175"/>
              <a:ext cx="98" cy="54"/>
            </a:xfrm>
            <a:custGeom>
              <a:avLst/>
              <a:gdLst>
                <a:gd name="T0" fmla="*/ 0 w 984"/>
                <a:gd name="T1" fmla="*/ 0 h 649"/>
                <a:gd name="T2" fmla="*/ 0 w 984"/>
                <a:gd name="T3" fmla="*/ 0 h 649"/>
                <a:gd name="T4" fmla="*/ 0 w 984"/>
                <a:gd name="T5" fmla="*/ 0 h 649"/>
                <a:gd name="T6" fmla="*/ 0 w 984"/>
                <a:gd name="T7" fmla="*/ 0 h 649"/>
                <a:gd name="T8" fmla="*/ 0 w 984"/>
                <a:gd name="T9" fmla="*/ 0 h 649"/>
                <a:gd name="T10" fmla="*/ 0 w 984"/>
                <a:gd name="T11" fmla="*/ 0 h 649"/>
                <a:gd name="T12" fmla="*/ 0 w 984"/>
                <a:gd name="T13" fmla="*/ 0 h 649"/>
                <a:gd name="T14" fmla="*/ 0 w 984"/>
                <a:gd name="T15" fmla="*/ 0 h 649"/>
                <a:gd name="T16" fmla="*/ 0 w 984"/>
                <a:gd name="T17" fmla="*/ 0 h 649"/>
                <a:gd name="T18" fmla="*/ 0 w 984"/>
                <a:gd name="T19" fmla="*/ 0 h 649"/>
                <a:gd name="T20" fmla="*/ 0 w 984"/>
                <a:gd name="T21" fmla="*/ 0 h 649"/>
                <a:gd name="T22" fmla="*/ 0 w 984"/>
                <a:gd name="T23" fmla="*/ 0 h 649"/>
                <a:gd name="T24" fmla="*/ 0 w 984"/>
                <a:gd name="T25" fmla="*/ 0 h 649"/>
                <a:gd name="T26" fmla="*/ 0 w 984"/>
                <a:gd name="T27" fmla="*/ 0 h 649"/>
                <a:gd name="T28" fmla="*/ 0 w 984"/>
                <a:gd name="T29" fmla="*/ 0 h 649"/>
                <a:gd name="T30" fmla="*/ 0 w 984"/>
                <a:gd name="T31" fmla="*/ 0 h 649"/>
                <a:gd name="T32" fmla="*/ 0 w 984"/>
                <a:gd name="T33" fmla="*/ 0 h 649"/>
                <a:gd name="T34" fmla="*/ 0 w 984"/>
                <a:gd name="T35" fmla="*/ 0 h 649"/>
                <a:gd name="T36" fmla="*/ 0 w 984"/>
                <a:gd name="T37" fmla="*/ 0 h 649"/>
                <a:gd name="T38" fmla="*/ 0 w 984"/>
                <a:gd name="T39" fmla="*/ 0 h 649"/>
                <a:gd name="T40" fmla="*/ 0 w 984"/>
                <a:gd name="T41" fmla="*/ 0 h 649"/>
                <a:gd name="T42" fmla="*/ 0 w 984"/>
                <a:gd name="T43" fmla="*/ 0 h 649"/>
                <a:gd name="T44" fmla="*/ 0 w 984"/>
                <a:gd name="T45" fmla="*/ 0 h 649"/>
                <a:gd name="T46" fmla="*/ 0 w 984"/>
                <a:gd name="T47" fmla="*/ 0 h 649"/>
                <a:gd name="T48" fmla="*/ 0 w 984"/>
                <a:gd name="T49" fmla="*/ 0 h 649"/>
                <a:gd name="T50" fmla="*/ 0 w 984"/>
                <a:gd name="T51" fmla="*/ 0 h 649"/>
                <a:gd name="T52" fmla="*/ 0 w 984"/>
                <a:gd name="T53" fmla="*/ 0 h 649"/>
                <a:gd name="T54" fmla="*/ 0 w 984"/>
                <a:gd name="T55" fmla="*/ 0 h 649"/>
                <a:gd name="T56" fmla="*/ 0 w 984"/>
                <a:gd name="T57" fmla="*/ 0 h 649"/>
                <a:gd name="T58" fmla="*/ 0 w 984"/>
                <a:gd name="T59" fmla="*/ 0 h 649"/>
                <a:gd name="T60" fmla="*/ 0 w 984"/>
                <a:gd name="T61" fmla="*/ 0 h 649"/>
                <a:gd name="T62" fmla="*/ 0 w 984"/>
                <a:gd name="T63" fmla="*/ 0 h 649"/>
                <a:gd name="T64" fmla="*/ 0 w 984"/>
                <a:gd name="T65" fmla="*/ 0 h 649"/>
                <a:gd name="T66" fmla="*/ 0 w 984"/>
                <a:gd name="T67" fmla="*/ 0 h 649"/>
                <a:gd name="T68" fmla="*/ 0 w 984"/>
                <a:gd name="T69" fmla="*/ 0 h 649"/>
                <a:gd name="T70" fmla="*/ 0 w 984"/>
                <a:gd name="T71" fmla="*/ 0 h 649"/>
                <a:gd name="T72" fmla="*/ 0 w 984"/>
                <a:gd name="T73" fmla="*/ 0 h 649"/>
                <a:gd name="T74" fmla="*/ 0 w 984"/>
                <a:gd name="T75" fmla="*/ 0 h 649"/>
                <a:gd name="T76" fmla="*/ 0 w 984"/>
                <a:gd name="T77" fmla="*/ 0 h 649"/>
                <a:gd name="T78" fmla="*/ 0 w 984"/>
                <a:gd name="T79" fmla="*/ 0 h 649"/>
                <a:gd name="T80" fmla="*/ 0 w 984"/>
                <a:gd name="T81" fmla="*/ 0 h 649"/>
                <a:gd name="T82" fmla="*/ 0 w 984"/>
                <a:gd name="T83" fmla="*/ 0 h 649"/>
                <a:gd name="T84" fmla="*/ 0 w 984"/>
                <a:gd name="T85" fmla="*/ 0 h 649"/>
                <a:gd name="T86" fmla="*/ 0 w 984"/>
                <a:gd name="T87" fmla="*/ 0 h 649"/>
                <a:gd name="T88" fmla="*/ 0 w 984"/>
                <a:gd name="T89" fmla="*/ 0 h 649"/>
                <a:gd name="T90" fmla="*/ 0 w 984"/>
                <a:gd name="T91" fmla="*/ 0 h 649"/>
                <a:gd name="T92" fmla="*/ 0 w 984"/>
                <a:gd name="T93" fmla="*/ 0 h 649"/>
                <a:gd name="T94" fmla="*/ 0 w 984"/>
                <a:gd name="T95" fmla="*/ 0 h 649"/>
                <a:gd name="T96" fmla="*/ 0 w 984"/>
                <a:gd name="T97" fmla="*/ 0 h 649"/>
                <a:gd name="T98" fmla="*/ 0 w 984"/>
                <a:gd name="T99" fmla="*/ 0 h 649"/>
                <a:gd name="T100" fmla="*/ 0 w 984"/>
                <a:gd name="T101" fmla="*/ 0 h 649"/>
                <a:gd name="T102" fmla="*/ 0 w 984"/>
                <a:gd name="T103" fmla="*/ 0 h 6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84"/>
                <a:gd name="T157" fmla="*/ 0 h 649"/>
                <a:gd name="T158" fmla="*/ 984 w 984"/>
                <a:gd name="T159" fmla="*/ 649 h 6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84" h="649">
                  <a:moveTo>
                    <a:pt x="945" y="649"/>
                  </a:moveTo>
                  <a:lnTo>
                    <a:pt x="917" y="649"/>
                  </a:lnTo>
                  <a:lnTo>
                    <a:pt x="889" y="648"/>
                  </a:lnTo>
                  <a:lnTo>
                    <a:pt x="862" y="647"/>
                  </a:lnTo>
                  <a:lnTo>
                    <a:pt x="833" y="647"/>
                  </a:lnTo>
                  <a:lnTo>
                    <a:pt x="806" y="646"/>
                  </a:lnTo>
                  <a:lnTo>
                    <a:pt x="777" y="645"/>
                  </a:lnTo>
                  <a:lnTo>
                    <a:pt x="750" y="644"/>
                  </a:lnTo>
                  <a:lnTo>
                    <a:pt x="722" y="643"/>
                  </a:lnTo>
                  <a:lnTo>
                    <a:pt x="695" y="642"/>
                  </a:lnTo>
                  <a:lnTo>
                    <a:pt x="667" y="641"/>
                  </a:lnTo>
                  <a:lnTo>
                    <a:pt x="640" y="640"/>
                  </a:lnTo>
                  <a:lnTo>
                    <a:pt x="613" y="639"/>
                  </a:lnTo>
                  <a:lnTo>
                    <a:pt x="584" y="637"/>
                  </a:lnTo>
                  <a:lnTo>
                    <a:pt x="557" y="635"/>
                  </a:lnTo>
                  <a:lnTo>
                    <a:pt x="528" y="634"/>
                  </a:lnTo>
                  <a:lnTo>
                    <a:pt x="501" y="632"/>
                  </a:lnTo>
                  <a:lnTo>
                    <a:pt x="473" y="630"/>
                  </a:lnTo>
                  <a:lnTo>
                    <a:pt x="445" y="628"/>
                  </a:lnTo>
                  <a:lnTo>
                    <a:pt x="417" y="624"/>
                  </a:lnTo>
                  <a:lnTo>
                    <a:pt x="389" y="622"/>
                  </a:lnTo>
                  <a:lnTo>
                    <a:pt x="361" y="619"/>
                  </a:lnTo>
                  <a:lnTo>
                    <a:pt x="332" y="616"/>
                  </a:lnTo>
                  <a:lnTo>
                    <a:pt x="304" y="613"/>
                  </a:lnTo>
                  <a:lnTo>
                    <a:pt x="275" y="610"/>
                  </a:lnTo>
                  <a:lnTo>
                    <a:pt x="247" y="606"/>
                  </a:lnTo>
                  <a:lnTo>
                    <a:pt x="218" y="603"/>
                  </a:lnTo>
                  <a:lnTo>
                    <a:pt x="190" y="599"/>
                  </a:lnTo>
                  <a:lnTo>
                    <a:pt x="160" y="594"/>
                  </a:lnTo>
                  <a:lnTo>
                    <a:pt x="132" y="589"/>
                  </a:lnTo>
                  <a:lnTo>
                    <a:pt x="103" y="585"/>
                  </a:lnTo>
                  <a:lnTo>
                    <a:pt x="73" y="580"/>
                  </a:lnTo>
                  <a:lnTo>
                    <a:pt x="44" y="575"/>
                  </a:lnTo>
                  <a:lnTo>
                    <a:pt x="35" y="573"/>
                  </a:lnTo>
                  <a:lnTo>
                    <a:pt x="28" y="570"/>
                  </a:lnTo>
                  <a:lnTo>
                    <a:pt x="21" y="565"/>
                  </a:lnTo>
                  <a:lnTo>
                    <a:pt x="15" y="560"/>
                  </a:lnTo>
                  <a:lnTo>
                    <a:pt x="11" y="555"/>
                  </a:lnTo>
                  <a:lnTo>
                    <a:pt x="7" y="549"/>
                  </a:lnTo>
                  <a:lnTo>
                    <a:pt x="5" y="542"/>
                  </a:lnTo>
                  <a:lnTo>
                    <a:pt x="4" y="533"/>
                  </a:lnTo>
                  <a:lnTo>
                    <a:pt x="1" y="407"/>
                  </a:lnTo>
                  <a:lnTo>
                    <a:pt x="0" y="283"/>
                  </a:lnTo>
                  <a:lnTo>
                    <a:pt x="0" y="160"/>
                  </a:lnTo>
                  <a:lnTo>
                    <a:pt x="4" y="34"/>
                  </a:lnTo>
                  <a:lnTo>
                    <a:pt x="5" y="27"/>
                  </a:lnTo>
                  <a:lnTo>
                    <a:pt x="7" y="20"/>
                  </a:lnTo>
                  <a:lnTo>
                    <a:pt x="10" y="14"/>
                  </a:lnTo>
                  <a:lnTo>
                    <a:pt x="14" y="10"/>
                  </a:lnTo>
                  <a:lnTo>
                    <a:pt x="19" y="5"/>
                  </a:lnTo>
                  <a:lnTo>
                    <a:pt x="26" y="2"/>
                  </a:lnTo>
                  <a:lnTo>
                    <a:pt x="32" y="1"/>
                  </a:lnTo>
                  <a:lnTo>
                    <a:pt x="41" y="0"/>
                  </a:lnTo>
                  <a:lnTo>
                    <a:pt x="69" y="0"/>
                  </a:lnTo>
                  <a:lnTo>
                    <a:pt x="96" y="1"/>
                  </a:lnTo>
                  <a:lnTo>
                    <a:pt x="125" y="1"/>
                  </a:lnTo>
                  <a:lnTo>
                    <a:pt x="152" y="1"/>
                  </a:lnTo>
                  <a:lnTo>
                    <a:pt x="180" y="2"/>
                  </a:lnTo>
                  <a:lnTo>
                    <a:pt x="208" y="3"/>
                  </a:lnTo>
                  <a:lnTo>
                    <a:pt x="236" y="3"/>
                  </a:lnTo>
                  <a:lnTo>
                    <a:pt x="263" y="4"/>
                  </a:lnTo>
                  <a:lnTo>
                    <a:pt x="292" y="5"/>
                  </a:lnTo>
                  <a:lnTo>
                    <a:pt x="319" y="7"/>
                  </a:lnTo>
                  <a:lnTo>
                    <a:pt x="346" y="8"/>
                  </a:lnTo>
                  <a:lnTo>
                    <a:pt x="375" y="10"/>
                  </a:lnTo>
                  <a:lnTo>
                    <a:pt x="402" y="11"/>
                  </a:lnTo>
                  <a:lnTo>
                    <a:pt x="430" y="13"/>
                  </a:lnTo>
                  <a:lnTo>
                    <a:pt x="458" y="14"/>
                  </a:lnTo>
                  <a:lnTo>
                    <a:pt x="486" y="16"/>
                  </a:lnTo>
                  <a:lnTo>
                    <a:pt x="513" y="18"/>
                  </a:lnTo>
                  <a:lnTo>
                    <a:pt x="542" y="20"/>
                  </a:lnTo>
                  <a:lnTo>
                    <a:pt x="569" y="22"/>
                  </a:lnTo>
                  <a:lnTo>
                    <a:pt x="596" y="24"/>
                  </a:lnTo>
                  <a:lnTo>
                    <a:pt x="625" y="27"/>
                  </a:lnTo>
                  <a:lnTo>
                    <a:pt x="652" y="29"/>
                  </a:lnTo>
                  <a:lnTo>
                    <a:pt x="680" y="32"/>
                  </a:lnTo>
                  <a:lnTo>
                    <a:pt x="707" y="36"/>
                  </a:lnTo>
                  <a:lnTo>
                    <a:pt x="736" y="39"/>
                  </a:lnTo>
                  <a:lnTo>
                    <a:pt x="763" y="42"/>
                  </a:lnTo>
                  <a:lnTo>
                    <a:pt x="792" y="45"/>
                  </a:lnTo>
                  <a:lnTo>
                    <a:pt x="820" y="48"/>
                  </a:lnTo>
                  <a:lnTo>
                    <a:pt x="848" y="52"/>
                  </a:lnTo>
                  <a:lnTo>
                    <a:pt x="876" y="56"/>
                  </a:lnTo>
                  <a:lnTo>
                    <a:pt x="904" y="60"/>
                  </a:lnTo>
                  <a:lnTo>
                    <a:pt x="933" y="64"/>
                  </a:lnTo>
                  <a:lnTo>
                    <a:pt x="941" y="67"/>
                  </a:lnTo>
                  <a:lnTo>
                    <a:pt x="948" y="70"/>
                  </a:lnTo>
                  <a:lnTo>
                    <a:pt x="954" y="74"/>
                  </a:lnTo>
                  <a:lnTo>
                    <a:pt x="960" y="79"/>
                  </a:lnTo>
                  <a:lnTo>
                    <a:pt x="964" y="85"/>
                  </a:lnTo>
                  <a:lnTo>
                    <a:pt x="968" y="91"/>
                  </a:lnTo>
                  <a:lnTo>
                    <a:pt x="970" y="99"/>
                  </a:lnTo>
                  <a:lnTo>
                    <a:pt x="973" y="107"/>
                  </a:lnTo>
                  <a:lnTo>
                    <a:pt x="977" y="232"/>
                  </a:lnTo>
                  <a:lnTo>
                    <a:pt x="980" y="357"/>
                  </a:lnTo>
                  <a:lnTo>
                    <a:pt x="982" y="485"/>
                  </a:lnTo>
                  <a:lnTo>
                    <a:pt x="984" y="615"/>
                  </a:lnTo>
                  <a:lnTo>
                    <a:pt x="983" y="623"/>
                  </a:lnTo>
                  <a:lnTo>
                    <a:pt x="981" y="630"/>
                  </a:lnTo>
                  <a:lnTo>
                    <a:pt x="978" y="636"/>
                  </a:lnTo>
                  <a:lnTo>
                    <a:pt x="973" y="641"/>
                  </a:lnTo>
                  <a:lnTo>
                    <a:pt x="967" y="645"/>
                  </a:lnTo>
                  <a:lnTo>
                    <a:pt x="960" y="648"/>
                  </a:lnTo>
                  <a:lnTo>
                    <a:pt x="953" y="649"/>
                  </a:lnTo>
                  <a:lnTo>
                    <a:pt x="945" y="649"/>
                  </a:lnTo>
                  <a:close/>
                </a:path>
              </a:pathLst>
            </a:custGeom>
            <a:solidFill>
              <a:srgbClr val="4C6B5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grpSp>
        <p:nvGrpSpPr>
          <p:cNvPr id="37892" name="Group 263"/>
          <p:cNvGrpSpPr>
            <a:grpSpLocks/>
          </p:cNvGrpSpPr>
          <p:nvPr/>
        </p:nvGrpSpPr>
        <p:grpSpPr bwMode="auto">
          <a:xfrm>
            <a:off x="6934200" y="2819400"/>
            <a:ext cx="573088" cy="987425"/>
            <a:chOff x="4247" y="1538"/>
            <a:chExt cx="536" cy="1001"/>
          </a:xfrm>
        </p:grpSpPr>
        <p:grpSp>
          <p:nvGrpSpPr>
            <p:cNvPr id="37925" name="Group 204"/>
            <p:cNvGrpSpPr>
              <a:grpSpLocks/>
            </p:cNvGrpSpPr>
            <p:nvPr/>
          </p:nvGrpSpPr>
          <p:grpSpPr bwMode="auto">
            <a:xfrm>
              <a:off x="4247" y="1538"/>
              <a:ext cx="536" cy="172"/>
              <a:chOff x="3844" y="2356"/>
              <a:chExt cx="536" cy="172"/>
            </a:xfrm>
          </p:grpSpPr>
          <p:sp>
            <p:nvSpPr>
              <p:cNvPr id="37943" name="Freeform 205"/>
              <p:cNvSpPr>
                <a:spLocks/>
              </p:cNvSpPr>
              <p:nvPr/>
            </p:nvSpPr>
            <p:spPr bwMode="auto">
              <a:xfrm>
                <a:off x="4213" y="2429"/>
                <a:ext cx="167" cy="99"/>
              </a:xfrm>
              <a:custGeom>
                <a:avLst/>
                <a:gdLst>
                  <a:gd name="T0" fmla="*/ 0 w 665"/>
                  <a:gd name="T1" fmla="*/ 0 h 397"/>
                  <a:gd name="T2" fmla="*/ 0 w 665"/>
                  <a:gd name="T3" fmla="*/ 0 h 397"/>
                  <a:gd name="T4" fmla="*/ 0 w 665"/>
                  <a:gd name="T5" fmla="*/ 0 h 397"/>
                  <a:gd name="T6" fmla="*/ 0 w 665"/>
                  <a:gd name="T7" fmla="*/ 0 h 397"/>
                  <a:gd name="T8" fmla="*/ 0 w 665"/>
                  <a:gd name="T9" fmla="*/ 0 h 397"/>
                  <a:gd name="T10" fmla="*/ 0 w 665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65"/>
                  <a:gd name="T19" fmla="*/ 0 h 397"/>
                  <a:gd name="T20" fmla="*/ 665 w 665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65" h="397">
                    <a:moveTo>
                      <a:pt x="0" y="397"/>
                    </a:moveTo>
                    <a:lnTo>
                      <a:pt x="176" y="260"/>
                    </a:lnTo>
                    <a:lnTo>
                      <a:pt x="187" y="326"/>
                    </a:lnTo>
                    <a:lnTo>
                      <a:pt x="458" y="107"/>
                    </a:lnTo>
                    <a:lnTo>
                      <a:pt x="470" y="144"/>
                    </a:lnTo>
                    <a:lnTo>
                      <a:pt x="665" y="0"/>
                    </a:lnTo>
                  </a:path>
                </a:pathLst>
              </a:custGeom>
              <a:noFill/>
              <a:ln w="7938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7944" name="Freeform 206"/>
              <p:cNvSpPr>
                <a:spLocks/>
              </p:cNvSpPr>
              <p:nvPr/>
            </p:nvSpPr>
            <p:spPr bwMode="auto">
              <a:xfrm>
                <a:off x="4139" y="2356"/>
                <a:ext cx="116" cy="151"/>
              </a:xfrm>
              <a:custGeom>
                <a:avLst/>
                <a:gdLst>
                  <a:gd name="T0" fmla="*/ 0 w 463"/>
                  <a:gd name="T1" fmla="*/ 0 h 603"/>
                  <a:gd name="T2" fmla="*/ 0 w 463"/>
                  <a:gd name="T3" fmla="*/ 0 h 603"/>
                  <a:gd name="T4" fmla="*/ 0 w 463"/>
                  <a:gd name="T5" fmla="*/ 0 h 603"/>
                  <a:gd name="T6" fmla="*/ 0 w 463"/>
                  <a:gd name="T7" fmla="*/ 0 h 603"/>
                  <a:gd name="T8" fmla="*/ 0 w 463"/>
                  <a:gd name="T9" fmla="*/ 0 h 603"/>
                  <a:gd name="T10" fmla="*/ 0 w 463"/>
                  <a:gd name="T11" fmla="*/ 0 h 6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3"/>
                  <a:gd name="T19" fmla="*/ 0 h 603"/>
                  <a:gd name="T20" fmla="*/ 463 w 463"/>
                  <a:gd name="T21" fmla="*/ 603 h 60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3" h="603">
                    <a:moveTo>
                      <a:pt x="0" y="603"/>
                    </a:moveTo>
                    <a:lnTo>
                      <a:pt x="65" y="429"/>
                    </a:lnTo>
                    <a:lnTo>
                      <a:pt x="144" y="484"/>
                    </a:lnTo>
                    <a:lnTo>
                      <a:pt x="292" y="170"/>
                    </a:lnTo>
                    <a:lnTo>
                      <a:pt x="354" y="212"/>
                    </a:lnTo>
                    <a:lnTo>
                      <a:pt x="463" y="0"/>
                    </a:lnTo>
                  </a:path>
                </a:pathLst>
              </a:custGeom>
              <a:noFill/>
              <a:ln w="7938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7945" name="Freeform 207"/>
              <p:cNvSpPr>
                <a:spLocks/>
              </p:cNvSpPr>
              <p:nvPr/>
            </p:nvSpPr>
            <p:spPr bwMode="auto">
              <a:xfrm>
                <a:off x="3966" y="2356"/>
                <a:ext cx="117" cy="151"/>
              </a:xfrm>
              <a:custGeom>
                <a:avLst/>
                <a:gdLst>
                  <a:gd name="T0" fmla="*/ 0 w 468"/>
                  <a:gd name="T1" fmla="*/ 0 h 603"/>
                  <a:gd name="T2" fmla="*/ 0 w 468"/>
                  <a:gd name="T3" fmla="*/ 0 h 603"/>
                  <a:gd name="T4" fmla="*/ 0 w 468"/>
                  <a:gd name="T5" fmla="*/ 0 h 603"/>
                  <a:gd name="T6" fmla="*/ 0 w 468"/>
                  <a:gd name="T7" fmla="*/ 0 h 603"/>
                  <a:gd name="T8" fmla="*/ 0 w 468"/>
                  <a:gd name="T9" fmla="*/ 0 h 603"/>
                  <a:gd name="T10" fmla="*/ 0 w 468"/>
                  <a:gd name="T11" fmla="*/ 0 h 6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8"/>
                  <a:gd name="T19" fmla="*/ 0 h 603"/>
                  <a:gd name="T20" fmla="*/ 468 w 468"/>
                  <a:gd name="T21" fmla="*/ 603 h 60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8" h="603">
                    <a:moveTo>
                      <a:pt x="468" y="603"/>
                    </a:moveTo>
                    <a:lnTo>
                      <a:pt x="397" y="435"/>
                    </a:lnTo>
                    <a:lnTo>
                      <a:pt x="314" y="486"/>
                    </a:lnTo>
                    <a:lnTo>
                      <a:pt x="162" y="170"/>
                    </a:lnTo>
                    <a:lnTo>
                      <a:pt x="103" y="21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37946" name="Freeform 208"/>
              <p:cNvSpPr>
                <a:spLocks/>
              </p:cNvSpPr>
              <p:nvPr/>
            </p:nvSpPr>
            <p:spPr bwMode="auto">
              <a:xfrm>
                <a:off x="3844" y="2429"/>
                <a:ext cx="164" cy="99"/>
              </a:xfrm>
              <a:custGeom>
                <a:avLst/>
                <a:gdLst>
                  <a:gd name="T0" fmla="*/ 0 w 656"/>
                  <a:gd name="T1" fmla="*/ 0 h 395"/>
                  <a:gd name="T2" fmla="*/ 0 w 656"/>
                  <a:gd name="T3" fmla="*/ 0 h 395"/>
                  <a:gd name="T4" fmla="*/ 0 w 656"/>
                  <a:gd name="T5" fmla="*/ 0 h 395"/>
                  <a:gd name="T6" fmla="*/ 0 w 656"/>
                  <a:gd name="T7" fmla="*/ 0 h 395"/>
                  <a:gd name="T8" fmla="*/ 0 w 656"/>
                  <a:gd name="T9" fmla="*/ 0 h 395"/>
                  <a:gd name="T10" fmla="*/ 0 w 656"/>
                  <a:gd name="T11" fmla="*/ 0 h 3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56"/>
                  <a:gd name="T19" fmla="*/ 0 h 395"/>
                  <a:gd name="T20" fmla="*/ 656 w 656"/>
                  <a:gd name="T21" fmla="*/ 395 h 39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56" h="395">
                    <a:moveTo>
                      <a:pt x="656" y="395"/>
                    </a:moveTo>
                    <a:lnTo>
                      <a:pt x="478" y="250"/>
                    </a:lnTo>
                    <a:lnTo>
                      <a:pt x="475" y="316"/>
                    </a:lnTo>
                    <a:lnTo>
                      <a:pt x="207" y="93"/>
                    </a:lnTo>
                    <a:lnTo>
                      <a:pt x="190" y="146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37926" name="Group 209"/>
            <p:cNvGrpSpPr>
              <a:grpSpLocks/>
            </p:cNvGrpSpPr>
            <p:nvPr/>
          </p:nvGrpSpPr>
          <p:grpSpPr bwMode="auto">
            <a:xfrm>
              <a:off x="4464" y="1728"/>
              <a:ext cx="108" cy="811"/>
              <a:chOff x="4061" y="2546"/>
              <a:chExt cx="108" cy="811"/>
            </a:xfrm>
          </p:grpSpPr>
          <p:sp>
            <p:nvSpPr>
              <p:cNvPr id="37927" name="Line 210"/>
              <p:cNvSpPr>
                <a:spLocks noChangeShapeType="1"/>
              </p:cNvSpPr>
              <p:nvPr/>
            </p:nvSpPr>
            <p:spPr bwMode="auto">
              <a:xfrm>
                <a:off x="4099" y="2837"/>
                <a:ext cx="34" cy="1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grpSp>
            <p:nvGrpSpPr>
              <p:cNvPr id="37928" name="Group 211"/>
              <p:cNvGrpSpPr>
                <a:grpSpLocks/>
              </p:cNvGrpSpPr>
              <p:nvPr/>
            </p:nvGrpSpPr>
            <p:grpSpPr bwMode="auto">
              <a:xfrm>
                <a:off x="4061" y="2546"/>
                <a:ext cx="108" cy="811"/>
                <a:chOff x="4061" y="2546"/>
                <a:chExt cx="108" cy="811"/>
              </a:xfrm>
            </p:grpSpPr>
            <p:sp>
              <p:nvSpPr>
                <p:cNvPr id="37929" name="Line 212"/>
                <p:cNvSpPr>
                  <a:spLocks noChangeShapeType="1"/>
                </p:cNvSpPr>
                <p:nvPr/>
              </p:nvSpPr>
              <p:spPr bwMode="auto">
                <a:xfrm flipV="1">
                  <a:off x="4115" y="2557"/>
                  <a:ext cx="1" cy="163"/>
                </a:xfrm>
                <a:prstGeom prst="line">
                  <a:avLst/>
                </a:prstGeom>
                <a:noFill/>
                <a:ln w="158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37930" name="Line 213"/>
                <p:cNvSpPr>
                  <a:spLocks noChangeShapeType="1"/>
                </p:cNvSpPr>
                <p:nvPr/>
              </p:nvSpPr>
              <p:spPr bwMode="auto">
                <a:xfrm flipV="1">
                  <a:off x="4061" y="2716"/>
                  <a:ext cx="43" cy="641"/>
                </a:xfrm>
                <a:prstGeom prst="line">
                  <a:avLst/>
                </a:prstGeom>
                <a:noFill/>
                <a:ln w="158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37931" name="Line 214"/>
                <p:cNvSpPr>
                  <a:spLocks noChangeShapeType="1"/>
                </p:cNvSpPr>
                <p:nvPr/>
              </p:nvSpPr>
              <p:spPr bwMode="auto">
                <a:xfrm>
                  <a:off x="4126" y="2717"/>
                  <a:ext cx="43" cy="640"/>
                </a:xfrm>
                <a:prstGeom prst="line">
                  <a:avLst/>
                </a:prstGeom>
                <a:noFill/>
                <a:ln w="158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37932" name="Line 215"/>
                <p:cNvSpPr>
                  <a:spLocks noChangeShapeType="1"/>
                </p:cNvSpPr>
                <p:nvPr/>
              </p:nvSpPr>
              <p:spPr bwMode="auto">
                <a:xfrm>
                  <a:off x="4064" y="3339"/>
                  <a:ext cx="103" cy="1"/>
                </a:xfrm>
                <a:prstGeom prst="line">
                  <a:avLst/>
                </a:prstGeom>
                <a:noFill/>
                <a:ln w="158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37933" name="Line 216"/>
                <p:cNvSpPr>
                  <a:spLocks noChangeShapeType="1"/>
                </p:cNvSpPr>
                <p:nvPr/>
              </p:nvSpPr>
              <p:spPr bwMode="auto">
                <a:xfrm>
                  <a:off x="4076" y="3164"/>
                  <a:ext cx="81" cy="1"/>
                </a:xfrm>
                <a:prstGeom prst="line">
                  <a:avLst/>
                </a:prstGeom>
                <a:noFill/>
                <a:ln w="158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37934" name="Line 217"/>
                <p:cNvSpPr>
                  <a:spLocks noChangeShapeType="1"/>
                </p:cNvSpPr>
                <p:nvPr/>
              </p:nvSpPr>
              <p:spPr bwMode="auto">
                <a:xfrm>
                  <a:off x="4076" y="3167"/>
                  <a:ext cx="88" cy="176"/>
                </a:xfrm>
                <a:prstGeom prst="line">
                  <a:avLst/>
                </a:prstGeom>
                <a:noFill/>
                <a:ln w="7938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37935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4066" y="3165"/>
                  <a:ext cx="88" cy="174"/>
                </a:xfrm>
                <a:prstGeom prst="line">
                  <a:avLst/>
                </a:prstGeom>
                <a:noFill/>
                <a:ln w="7938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37936" name="Line 219"/>
                <p:cNvSpPr>
                  <a:spLocks noChangeShapeType="1"/>
                </p:cNvSpPr>
                <p:nvPr/>
              </p:nvSpPr>
              <p:spPr bwMode="auto">
                <a:xfrm>
                  <a:off x="4087" y="2994"/>
                  <a:ext cx="57" cy="1"/>
                </a:xfrm>
                <a:prstGeom prst="line">
                  <a:avLst/>
                </a:prstGeom>
                <a:noFill/>
                <a:ln w="158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37937" name="Line 220"/>
                <p:cNvSpPr>
                  <a:spLocks noChangeShapeType="1"/>
                </p:cNvSpPr>
                <p:nvPr/>
              </p:nvSpPr>
              <p:spPr bwMode="auto">
                <a:xfrm>
                  <a:off x="4087" y="2994"/>
                  <a:ext cx="65" cy="171"/>
                </a:xfrm>
                <a:prstGeom prst="line">
                  <a:avLst/>
                </a:prstGeom>
                <a:noFill/>
                <a:ln w="7938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37938" name="Line 221"/>
                <p:cNvSpPr>
                  <a:spLocks noChangeShapeType="1"/>
                </p:cNvSpPr>
                <p:nvPr/>
              </p:nvSpPr>
              <p:spPr bwMode="auto">
                <a:xfrm flipV="1">
                  <a:off x="4073" y="2994"/>
                  <a:ext cx="69" cy="170"/>
                </a:xfrm>
                <a:prstGeom prst="line">
                  <a:avLst/>
                </a:prstGeom>
                <a:noFill/>
                <a:ln w="7938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37939" name="Line 222"/>
                <p:cNvSpPr>
                  <a:spLocks noChangeShapeType="1"/>
                </p:cNvSpPr>
                <p:nvPr/>
              </p:nvSpPr>
              <p:spPr bwMode="auto">
                <a:xfrm>
                  <a:off x="4094" y="2837"/>
                  <a:ext cx="50" cy="159"/>
                </a:xfrm>
                <a:prstGeom prst="line">
                  <a:avLst/>
                </a:prstGeom>
                <a:noFill/>
                <a:ln w="7938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37940" name="Line 223"/>
                <p:cNvSpPr>
                  <a:spLocks noChangeShapeType="1"/>
                </p:cNvSpPr>
                <p:nvPr/>
              </p:nvSpPr>
              <p:spPr bwMode="auto">
                <a:xfrm flipV="1">
                  <a:off x="4084" y="2835"/>
                  <a:ext cx="48" cy="162"/>
                </a:xfrm>
                <a:prstGeom prst="line">
                  <a:avLst/>
                </a:prstGeom>
                <a:noFill/>
                <a:ln w="7938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37941" name="Line 224"/>
                <p:cNvSpPr>
                  <a:spLocks noChangeShapeType="1"/>
                </p:cNvSpPr>
                <p:nvPr/>
              </p:nvSpPr>
              <p:spPr bwMode="auto">
                <a:xfrm flipV="1">
                  <a:off x="4092" y="2717"/>
                  <a:ext cx="33" cy="124"/>
                </a:xfrm>
                <a:prstGeom prst="line">
                  <a:avLst/>
                </a:prstGeom>
                <a:noFill/>
                <a:ln w="7938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37942" name="Oval 225"/>
                <p:cNvSpPr>
                  <a:spLocks noChangeArrowheads="1"/>
                </p:cNvSpPr>
                <p:nvPr/>
              </p:nvSpPr>
              <p:spPr bwMode="auto">
                <a:xfrm>
                  <a:off x="4101" y="2546"/>
                  <a:ext cx="27" cy="19"/>
                </a:xfrm>
                <a:prstGeom prst="ellipse">
                  <a:avLst/>
                </a:prstGeom>
                <a:solidFill>
                  <a:srgbClr val="C0C0C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37893" name="Line 226"/>
          <p:cNvSpPr>
            <a:spLocks noChangeShapeType="1"/>
          </p:cNvSpPr>
          <p:nvPr/>
        </p:nvSpPr>
        <p:spPr bwMode="auto">
          <a:xfrm flipV="1">
            <a:off x="2209800" y="1905000"/>
            <a:ext cx="0" cy="2971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37894" name="Text Box 227"/>
          <p:cNvSpPr txBox="1">
            <a:spLocks noChangeArrowheads="1"/>
          </p:cNvSpPr>
          <p:nvPr/>
        </p:nvSpPr>
        <p:spPr bwMode="auto">
          <a:xfrm>
            <a:off x="1905000" y="1752600"/>
            <a:ext cx="2413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en-US" sz="1600"/>
              <a:t>f</a:t>
            </a:r>
          </a:p>
        </p:txBody>
      </p:sp>
      <p:sp>
        <p:nvSpPr>
          <p:cNvPr id="37895" name="Line 228"/>
          <p:cNvSpPr>
            <a:spLocks noChangeShapeType="1"/>
          </p:cNvSpPr>
          <p:nvPr/>
        </p:nvSpPr>
        <p:spPr bwMode="auto">
          <a:xfrm>
            <a:off x="2209800" y="4876800"/>
            <a:ext cx="4495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37896" name="Text Box 229"/>
          <p:cNvSpPr txBox="1">
            <a:spLocks noChangeArrowheads="1"/>
          </p:cNvSpPr>
          <p:nvPr/>
        </p:nvSpPr>
        <p:spPr bwMode="auto">
          <a:xfrm>
            <a:off x="6477000" y="4876800"/>
            <a:ext cx="2413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en-US" sz="1600"/>
              <a:t>t</a:t>
            </a:r>
          </a:p>
        </p:txBody>
      </p:sp>
      <p:sp>
        <p:nvSpPr>
          <p:cNvPr id="37897" name="Rectangle 231"/>
          <p:cNvSpPr>
            <a:spLocks noChangeArrowheads="1"/>
          </p:cNvSpPr>
          <p:nvPr/>
        </p:nvSpPr>
        <p:spPr bwMode="auto">
          <a:xfrm>
            <a:off x="2209800" y="2209800"/>
            <a:ext cx="3810000" cy="1524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en-US" sz="1200"/>
              <a:t>124</a:t>
            </a:r>
          </a:p>
        </p:txBody>
      </p:sp>
      <p:sp>
        <p:nvSpPr>
          <p:cNvPr id="37898" name="Rectangle 232"/>
          <p:cNvSpPr>
            <a:spLocks noChangeArrowheads="1"/>
          </p:cNvSpPr>
          <p:nvPr/>
        </p:nvSpPr>
        <p:spPr bwMode="auto">
          <a:xfrm>
            <a:off x="2209800" y="2362200"/>
            <a:ext cx="3810000" cy="1524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7899" name="Rectangle 233"/>
          <p:cNvSpPr>
            <a:spLocks noChangeArrowheads="1"/>
          </p:cNvSpPr>
          <p:nvPr/>
        </p:nvSpPr>
        <p:spPr bwMode="auto">
          <a:xfrm>
            <a:off x="2209800" y="2514600"/>
            <a:ext cx="3810000" cy="1524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7900" name="Rectangle 234"/>
          <p:cNvSpPr>
            <a:spLocks noChangeArrowheads="1"/>
          </p:cNvSpPr>
          <p:nvPr/>
        </p:nvSpPr>
        <p:spPr bwMode="auto">
          <a:xfrm>
            <a:off x="2209800" y="3048000"/>
            <a:ext cx="3810000" cy="1524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en-US" sz="1200"/>
              <a:t>1</a:t>
            </a:r>
          </a:p>
        </p:txBody>
      </p:sp>
      <p:sp>
        <p:nvSpPr>
          <p:cNvPr id="37901" name="Rectangle 235"/>
          <p:cNvSpPr>
            <a:spLocks noChangeArrowheads="1"/>
          </p:cNvSpPr>
          <p:nvPr/>
        </p:nvSpPr>
        <p:spPr bwMode="auto">
          <a:xfrm>
            <a:off x="2209800" y="3733800"/>
            <a:ext cx="3810000" cy="1524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en-US" sz="1200"/>
              <a:t>124</a:t>
            </a:r>
          </a:p>
        </p:txBody>
      </p:sp>
      <p:sp>
        <p:nvSpPr>
          <p:cNvPr id="37902" name="Rectangle 236"/>
          <p:cNvSpPr>
            <a:spLocks noChangeArrowheads="1"/>
          </p:cNvSpPr>
          <p:nvPr/>
        </p:nvSpPr>
        <p:spPr bwMode="auto">
          <a:xfrm>
            <a:off x="2209800" y="3886200"/>
            <a:ext cx="3810000" cy="1524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7903" name="Rectangle 237"/>
          <p:cNvSpPr>
            <a:spLocks noChangeArrowheads="1"/>
          </p:cNvSpPr>
          <p:nvPr/>
        </p:nvSpPr>
        <p:spPr bwMode="auto">
          <a:xfrm>
            <a:off x="2209800" y="4038600"/>
            <a:ext cx="3810000" cy="1524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7904" name="Rectangle 238"/>
          <p:cNvSpPr>
            <a:spLocks noChangeArrowheads="1"/>
          </p:cNvSpPr>
          <p:nvPr/>
        </p:nvSpPr>
        <p:spPr bwMode="auto">
          <a:xfrm>
            <a:off x="2209800" y="4572000"/>
            <a:ext cx="3810000" cy="1524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en-US" sz="1200"/>
              <a:t>1</a:t>
            </a:r>
          </a:p>
        </p:txBody>
      </p:sp>
      <p:sp>
        <p:nvSpPr>
          <p:cNvPr id="37905" name="Line 241"/>
          <p:cNvSpPr>
            <a:spLocks noChangeShapeType="1"/>
          </p:cNvSpPr>
          <p:nvPr/>
        </p:nvSpPr>
        <p:spPr bwMode="auto">
          <a:xfrm>
            <a:off x="2971800" y="4267200"/>
            <a:ext cx="0" cy="2286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37906" name="Line 242"/>
          <p:cNvSpPr>
            <a:spLocks noChangeShapeType="1"/>
          </p:cNvSpPr>
          <p:nvPr/>
        </p:nvSpPr>
        <p:spPr bwMode="auto">
          <a:xfrm>
            <a:off x="5334000" y="4267200"/>
            <a:ext cx="0" cy="2286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37907" name="Line 243"/>
          <p:cNvSpPr>
            <a:spLocks noChangeShapeType="1"/>
          </p:cNvSpPr>
          <p:nvPr/>
        </p:nvSpPr>
        <p:spPr bwMode="auto">
          <a:xfrm>
            <a:off x="2971800" y="2743200"/>
            <a:ext cx="0" cy="2286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37908" name="Line 244"/>
          <p:cNvSpPr>
            <a:spLocks noChangeShapeType="1"/>
          </p:cNvSpPr>
          <p:nvPr/>
        </p:nvSpPr>
        <p:spPr bwMode="auto">
          <a:xfrm>
            <a:off x="5334000" y="2743200"/>
            <a:ext cx="0" cy="22860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37909" name="Line 245"/>
          <p:cNvSpPr>
            <a:spLocks noChangeShapeType="1"/>
          </p:cNvSpPr>
          <p:nvPr/>
        </p:nvSpPr>
        <p:spPr bwMode="auto">
          <a:xfrm>
            <a:off x="5257800" y="3200400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37910" name="Text Box 246"/>
          <p:cNvSpPr txBox="1">
            <a:spLocks noChangeArrowheads="1"/>
          </p:cNvSpPr>
          <p:nvPr/>
        </p:nvSpPr>
        <p:spPr bwMode="auto">
          <a:xfrm>
            <a:off x="5257800" y="3352800"/>
            <a:ext cx="708025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en-US" sz="1200"/>
              <a:t>20 MHz</a:t>
            </a:r>
          </a:p>
        </p:txBody>
      </p:sp>
      <p:sp>
        <p:nvSpPr>
          <p:cNvPr id="37911" name="AutoShape 247"/>
          <p:cNvSpPr>
            <a:spLocks/>
          </p:cNvSpPr>
          <p:nvPr/>
        </p:nvSpPr>
        <p:spPr bwMode="auto">
          <a:xfrm>
            <a:off x="6019800" y="3048000"/>
            <a:ext cx="76200" cy="152400"/>
          </a:xfrm>
          <a:prstGeom prst="rightBrace">
            <a:avLst>
              <a:gd name="adj1" fmla="val 1666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7912" name="Text Box 248"/>
          <p:cNvSpPr txBox="1">
            <a:spLocks noChangeArrowheads="1"/>
          </p:cNvSpPr>
          <p:nvPr/>
        </p:nvSpPr>
        <p:spPr bwMode="auto">
          <a:xfrm>
            <a:off x="6096000" y="2971800"/>
            <a:ext cx="8350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en-US" sz="1400"/>
              <a:t>200 kHz</a:t>
            </a:r>
          </a:p>
        </p:txBody>
      </p:sp>
      <p:sp>
        <p:nvSpPr>
          <p:cNvPr id="37913" name="Text Box 249"/>
          <p:cNvSpPr txBox="1">
            <a:spLocks noChangeArrowheads="1"/>
          </p:cNvSpPr>
          <p:nvPr/>
        </p:nvSpPr>
        <p:spPr bwMode="auto">
          <a:xfrm>
            <a:off x="990600" y="4572000"/>
            <a:ext cx="10414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en-US" sz="1400"/>
              <a:t>890.2 MHz</a:t>
            </a:r>
          </a:p>
        </p:txBody>
      </p:sp>
      <p:sp>
        <p:nvSpPr>
          <p:cNvPr id="37914" name="Text Box 250"/>
          <p:cNvSpPr txBox="1">
            <a:spLocks noChangeArrowheads="1"/>
          </p:cNvSpPr>
          <p:nvPr/>
        </p:nvSpPr>
        <p:spPr bwMode="auto">
          <a:xfrm>
            <a:off x="990600" y="3048000"/>
            <a:ext cx="10414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en-US" sz="1400"/>
              <a:t>935.2 MHz</a:t>
            </a:r>
          </a:p>
        </p:txBody>
      </p:sp>
      <p:sp>
        <p:nvSpPr>
          <p:cNvPr id="37915" name="Text Box 251"/>
          <p:cNvSpPr txBox="1">
            <a:spLocks noChangeArrowheads="1"/>
          </p:cNvSpPr>
          <p:nvPr/>
        </p:nvSpPr>
        <p:spPr bwMode="auto">
          <a:xfrm>
            <a:off x="1143000" y="3581400"/>
            <a:ext cx="8937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en-US" sz="1400"/>
              <a:t>915 MHz</a:t>
            </a:r>
          </a:p>
        </p:txBody>
      </p:sp>
      <p:sp>
        <p:nvSpPr>
          <p:cNvPr id="37916" name="Text Box 252"/>
          <p:cNvSpPr txBox="1">
            <a:spLocks noChangeArrowheads="1"/>
          </p:cNvSpPr>
          <p:nvPr/>
        </p:nvSpPr>
        <p:spPr bwMode="auto">
          <a:xfrm>
            <a:off x="1143000" y="2057400"/>
            <a:ext cx="8937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en-US" sz="1400"/>
              <a:t>960 MHz</a:t>
            </a:r>
          </a:p>
        </p:txBody>
      </p:sp>
      <p:sp>
        <p:nvSpPr>
          <p:cNvPr id="37917" name="Line 253"/>
          <p:cNvSpPr>
            <a:spLocks noChangeShapeType="1"/>
          </p:cNvSpPr>
          <p:nvPr/>
        </p:nvSpPr>
        <p:spPr bwMode="auto">
          <a:xfrm>
            <a:off x="2057400" y="47244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37918" name="Line 254"/>
          <p:cNvSpPr>
            <a:spLocks noChangeShapeType="1"/>
          </p:cNvSpPr>
          <p:nvPr/>
        </p:nvSpPr>
        <p:spPr bwMode="auto">
          <a:xfrm>
            <a:off x="2057400" y="37338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37919" name="Line 255"/>
          <p:cNvSpPr>
            <a:spLocks noChangeShapeType="1"/>
          </p:cNvSpPr>
          <p:nvPr/>
        </p:nvSpPr>
        <p:spPr bwMode="auto">
          <a:xfrm>
            <a:off x="2057400" y="32004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37920" name="Line 256"/>
          <p:cNvSpPr>
            <a:spLocks noChangeShapeType="1"/>
          </p:cNvSpPr>
          <p:nvPr/>
        </p:nvSpPr>
        <p:spPr bwMode="auto">
          <a:xfrm>
            <a:off x="2057400" y="22098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37921" name="AutoShape 259"/>
          <p:cNvSpPr>
            <a:spLocks noChangeArrowheads="1"/>
          </p:cNvSpPr>
          <p:nvPr/>
        </p:nvSpPr>
        <p:spPr bwMode="auto">
          <a:xfrm rot="10800000" flipH="1">
            <a:off x="685800" y="4038600"/>
            <a:ext cx="457200" cy="45720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solidFill>
            <a:srgbClr val="969696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37922" name="AutoShape 260"/>
          <p:cNvSpPr>
            <a:spLocks noChangeArrowheads="1"/>
          </p:cNvSpPr>
          <p:nvPr/>
        </p:nvSpPr>
        <p:spPr bwMode="auto">
          <a:xfrm rot="16200000" flipH="1">
            <a:off x="685800" y="2362200"/>
            <a:ext cx="457200" cy="45720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solidFill>
            <a:srgbClr val="969696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37923" name="AutoShape 261"/>
          <p:cNvSpPr>
            <a:spLocks noChangeArrowheads="1"/>
          </p:cNvSpPr>
          <p:nvPr/>
        </p:nvSpPr>
        <p:spPr bwMode="auto">
          <a:xfrm rot="5400000" flipH="1">
            <a:off x="6934200" y="3962400"/>
            <a:ext cx="457200" cy="45720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solidFill>
            <a:srgbClr val="969696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37924" name="AutoShape 262"/>
          <p:cNvSpPr>
            <a:spLocks noChangeArrowheads="1"/>
          </p:cNvSpPr>
          <p:nvPr/>
        </p:nvSpPr>
        <p:spPr bwMode="auto">
          <a:xfrm flipH="1">
            <a:off x="6858000" y="2286000"/>
            <a:ext cx="457200" cy="45720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solidFill>
            <a:srgbClr val="969696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639762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Example (</a:t>
            </a:r>
            <a:r>
              <a:rPr lang="en-US" b="1" dirty="0" err="1" smtClean="0">
                <a:solidFill>
                  <a:schemeClr val="accent2">
                    <a:lumMod val="75000"/>
                  </a:schemeClr>
                </a:solidFill>
              </a:rPr>
              <a:t>contin</a:t>
            </a: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….)</a:t>
            </a:r>
            <a:endParaRPr lang="en-US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990600"/>
            <a:ext cx="8229600" cy="5638800"/>
          </a:xfrm>
        </p:spPr>
        <p:txBody>
          <a:bodyPr/>
          <a:lstStyle/>
          <a:p>
            <a:pPr algn="just">
              <a:buFont typeface="Arial" charset="0"/>
              <a:buChar char="•"/>
              <a:defRPr/>
            </a:pPr>
            <a:r>
              <a:rPr lang="en-US" dirty="0" smtClean="0"/>
              <a:t>Uplinks band between 890.2 and 915MHz</a:t>
            </a:r>
          </a:p>
          <a:p>
            <a:pPr algn="just">
              <a:buFont typeface="Arial" charset="0"/>
              <a:buChar char="•"/>
              <a:defRPr/>
            </a:pPr>
            <a:r>
              <a:rPr lang="en-US" dirty="0" smtClean="0"/>
              <a:t>Downlinks band between 935.2 to 960 MHz</a:t>
            </a:r>
          </a:p>
          <a:p>
            <a:pPr algn="just">
              <a:buFont typeface="Arial" charset="0"/>
              <a:buChar char="•"/>
              <a:defRPr/>
            </a:pPr>
            <a:r>
              <a:rPr lang="en-US" dirty="0" smtClean="0"/>
              <a:t>Certain frequency for up and down link establish a duplex channel with a mobile phone with fixed relation.</a:t>
            </a:r>
          </a:p>
          <a:p>
            <a:pPr algn="just">
              <a:buFont typeface="Arial" charset="0"/>
              <a:buChar char="•"/>
              <a:defRPr/>
            </a:pPr>
            <a:r>
              <a:rPr lang="en-US" dirty="0" smtClean="0"/>
              <a:t>Uplink frequency-&gt; f</a:t>
            </a:r>
            <a:r>
              <a:rPr lang="en-US" baseline="-25000" dirty="0" smtClean="0"/>
              <a:t>u = </a:t>
            </a:r>
            <a:r>
              <a:rPr lang="en-US" dirty="0" smtClean="0"/>
              <a:t>890MHz +n.0.2 MHz</a:t>
            </a:r>
          </a:p>
          <a:p>
            <a:pPr algn="just">
              <a:buFont typeface="Arial" charset="0"/>
              <a:buChar char="•"/>
              <a:defRPr/>
            </a:pPr>
            <a:r>
              <a:rPr lang="en-US" dirty="0" smtClean="0"/>
              <a:t>downlink frequency-&gt; </a:t>
            </a:r>
            <a:r>
              <a:rPr lang="en-US" dirty="0" err="1" smtClean="0"/>
              <a:t>f</a:t>
            </a:r>
            <a:r>
              <a:rPr lang="en-US" baseline="-25000" dirty="0" err="1" smtClean="0"/>
              <a:t>d</a:t>
            </a:r>
            <a:r>
              <a:rPr lang="en-US" baseline="-25000" dirty="0" smtClean="0"/>
              <a:t> = </a:t>
            </a:r>
            <a:r>
              <a:rPr lang="en-US" dirty="0" smtClean="0"/>
              <a:t>f</a:t>
            </a:r>
            <a:r>
              <a:rPr lang="en-US" baseline="-25000" dirty="0" smtClean="0"/>
              <a:t>u </a:t>
            </a:r>
            <a:r>
              <a:rPr lang="en-US" dirty="0" smtClean="0"/>
              <a:t>+45 MHz</a:t>
            </a:r>
          </a:p>
          <a:p>
            <a:pPr algn="just">
              <a:buFont typeface="Arial" charset="0"/>
              <a:buNone/>
              <a:defRPr/>
            </a:pPr>
            <a:r>
              <a:rPr lang="en-US" dirty="0" smtClean="0"/>
              <a:t>					 </a:t>
            </a:r>
            <a:r>
              <a:rPr lang="en-US" dirty="0" err="1" smtClean="0"/>
              <a:t>f</a:t>
            </a:r>
            <a:r>
              <a:rPr lang="en-US" baseline="-25000" dirty="0" err="1" smtClean="0"/>
              <a:t>d</a:t>
            </a:r>
            <a:r>
              <a:rPr lang="en-US" baseline="-25000" dirty="0" smtClean="0"/>
              <a:t> = </a:t>
            </a:r>
            <a:r>
              <a:rPr lang="en-US" dirty="0" smtClean="0"/>
              <a:t>935MHz +n.0.2 MHz</a:t>
            </a:r>
          </a:p>
          <a:p>
            <a:pPr algn="just">
              <a:buFont typeface="Arial" charset="0"/>
              <a:buNone/>
              <a:defRPr/>
            </a:pPr>
            <a:r>
              <a:rPr lang="en-US" dirty="0" smtClean="0">
                <a:solidFill>
                  <a:schemeClr val="accent4">
                    <a:lumMod val="75000"/>
                  </a:schemeClr>
                </a:solidFill>
              </a:rPr>
              <a:t>Each channel has a bandwidth of 200 </a:t>
            </a:r>
            <a:r>
              <a:rPr lang="en-US" dirty="0" err="1" smtClean="0">
                <a:solidFill>
                  <a:schemeClr val="accent4">
                    <a:lumMod val="75000"/>
                  </a:schemeClr>
                </a:solidFill>
              </a:rPr>
              <a:t>MHz.</a:t>
            </a:r>
            <a:r>
              <a:rPr lang="en-US" dirty="0" smtClean="0">
                <a:solidFill>
                  <a:schemeClr val="accent4">
                    <a:lumMod val="75000"/>
                  </a:schemeClr>
                </a:solidFill>
              </a:rPr>
              <a:t>  This illustrates the use of FDM for Multiple access.</a:t>
            </a:r>
          </a:p>
          <a:p>
            <a:pPr>
              <a:buFont typeface="Arial" charset="0"/>
              <a:buNone/>
              <a:defRPr/>
            </a:pPr>
            <a:endParaRPr lang="en-US" dirty="0" smtClean="0"/>
          </a:p>
          <a:p>
            <a:pPr>
              <a:buFont typeface="Arial" charset="0"/>
              <a:buNone/>
              <a:defRPr/>
            </a:pPr>
            <a:r>
              <a:rPr lang="en-US" baseline="-25000" dirty="0" smtClean="0"/>
              <a:t>						</a:t>
            </a:r>
          </a:p>
          <a:p>
            <a:pPr>
              <a:buFont typeface="Arial" charset="0"/>
              <a:buChar char="•"/>
              <a:defRPr/>
            </a:pPr>
            <a:endParaRPr lang="en-US" baseline="-25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/>
          <a:lstStyle/>
          <a:p>
            <a:pPr>
              <a:defRPr/>
            </a:pPr>
            <a:r>
              <a:rPr lang="en-US" sz="4000" b="1" dirty="0" smtClean="0">
                <a:solidFill>
                  <a:schemeClr val="accent2">
                    <a:lumMod val="75000"/>
                  </a:schemeClr>
                </a:solidFill>
              </a:rPr>
              <a:t>TDMA- Time Division Multiple Access</a:t>
            </a:r>
            <a:endParaRPr lang="en-US" sz="4000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9939" name="Content Placeholder 2"/>
          <p:cNvSpPr>
            <a:spLocks noGrp="1"/>
          </p:cNvSpPr>
          <p:nvPr>
            <p:ph idx="1"/>
          </p:nvPr>
        </p:nvSpPr>
        <p:spPr>
          <a:xfrm>
            <a:off x="457200" y="990600"/>
            <a:ext cx="8229600" cy="5715000"/>
          </a:xfrm>
        </p:spPr>
        <p:txBody>
          <a:bodyPr/>
          <a:lstStyle/>
          <a:p>
            <a:pPr algn="just"/>
            <a:r>
              <a:rPr lang="en-US" sz="2800" smtClean="0"/>
              <a:t>Flexible to allocate certain time slots for communication.(i.e Controlling TDM)</a:t>
            </a:r>
          </a:p>
          <a:p>
            <a:pPr algn="just"/>
            <a:r>
              <a:rPr lang="en-US" sz="2800" smtClean="0"/>
              <a:t>Listening different frequency at same time is quite difficult but listening to many channel separated in time at the same frequency is simple. (Ex. Ethernet, token Ring and ATM)</a:t>
            </a:r>
          </a:p>
          <a:p>
            <a:pPr algn="just"/>
            <a:r>
              <a:rPr lang="en-US" sz="2800" smtClean="0"/>
              <a:t>Fixed pattern- Allocating a certain time slot for a channel or dynamic allocation scheme.</a:t>
            </a:r>
          </a:p>
          <a:p>
            <a:pPr algn="just"/>
            <a:r>
              <a:rPr lang="en-US" sz="2800" smtClean="0"/>
              <a:t>MAC address are used as identification but it is not flexible for varying bandwidth requirements.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TDD/TDMA - general scheme, example DECT</a:t>
            </a:r>
          </a:p>
        </p:txBody>
      </p:sp>
      <p:grpSp>
        <p:nvGrpSpPr>
          <p:cNvPr id="40963" name="Group 3"/>
          <p:cNvGrpSpPr>
            <a:grpSpLocks/>
          </p:cNvGrpSpPr>
          <p:nvPr/>
        </p:nvGrpSpPr>
        <p:grpSpPr bwMode="auto">
          <a:xfrm>
            <a:off x="3657600" y="3886200"/>
            <a:ext cx="276225" cy="990600"/>
            <a:chOff x="3648" y="1872"/>
            <a:chExt cx="174" cy="624"/>
          </a:xfrm>
        </p:grpSpPr>
        <p:sp>
          <p:nvSpPr>
            <p:cNvPr id="41011" name="Freeform 4"/>
            <p:cNvSpPr>
              <a:spLocks/>
            </p:cNvSpPr>
            <p:nvPr/>
          </p:nvSpPr>
          <p:spPr bwMode="auto">
            <a:xfrm>
              <a:off x="3775" y="1872"/>
              <a:ext cx="22" cy="31"/>
            </a:xfrm>
            <a:custGeom>
              <a:avLst/>
              <a:gdLst>
                <a:gd name="T0" fmla="*/ 0 w 224"/>
                <a:gd name="T1" fmla="*/ 0 h 368"/>
                <a:gd name="T2" fmla="*/ 0 w 224"/>
                <a:gd name="T3" fmla="*/ 0 h 368"/>
                <a:gd name="T4" fmla="*/ 0 w 224"/>
                <a:gd name="T5" fmla="*/ 0 h 368"/>
                <a:gd name="T6" fmla="*/ 0 w 224"/>
                <a:gd name="T7" fmla="*/ 0 h 368"/>
                <a:gd name="T8" fmla="*/ 0 w 224"/>
                <a:gd name="T9" fmla="*/ 0 h 368"/>
                <a:gd name="T10" fmla="*/ 0 w 224"/>
                <a:gd name="T11" fmla="*/ 0 h 368"/>
                <a:gd name="T12" fmla="*/ 0 w 224"/>
                <a:gd name="T13" fmla="*/ 0 h 368"/>
                <a:gd name="T14" fmla="*/ 0 w 224"/>
                <a:gd name="T15" fmla="*/ 0 h 368"/>
                <a:gd name="T16" fmla="*/ 0 w 224"/>
                <a:gd name="T17" fmla="*/ 0 h 368"/>
                <a:gd name="T18" fmla="*/ 0 w 224"/>
                <a:gd name="T19" fmla="*/ 0 h 368"/>
                <a:gd name="T20" fmla="*/ 0 w 224"/>
                <a:gd name="T21" fmla="*/ 0 h 368"/>
                <a:gd name="T22" fmla="*/ 0 w 224"/>
                <a:gd name="T23" fmla="*/ 0 h 368"/>
                <a:gd name="T24" fmla="*/ 0 w 224"/>
                <a:gd name="T25" fmla="*/ 0 h 368"/>
                <a:gd name="T26" fmla="*/ 0 w 224"/>
                <a:gd name="T27" fmla="*/ 0 h 368"/>
                <a:gd name="T28" fmla="*/ 0 w 224"/>
                <a:gd name="T29" fmla="*/ 0 h 368"/>
                <a:gd name="T30" fmla="*/ 0 w 224"/>
                <a:gd name="T31" fmla="*/ 0 h 368"/>
                <a:gd name="T32" fmla="*/ 0 w 224"/>
                <a:gd name="T33" fmla="*/ 0 h 368"/>
                <a:gd name="T34" fmla="*/ 0 w 224"/>
                <a:gd name="T35" fmla="*/ 0 h 368"/>
                <a:gd name="T36" fmla="*/ 0 w 224"/>
                <a:gd name="T37" fmla="*/ 0 h 368"/>
                <a:gd name="T38" fmla="*/ 0 w 224"/>
                <a:gd name="T39" fmla="*/ 0 h 36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24"/>
                <a:gd name="T61" fmla="*/ 0 h 368"/>
                <a:gd name="T62" fmla="*/ 224 w 224"/>
                <a:gd name="T63" fmla="*/ 368 h 36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24" h="368">
                  <a:moveTo>
                    <a:pt x="0" y="366"/>
                  </a:moveTo>
                  <a:lnTo>
                    <a:pt x="219" y="368"/>
                  </a:lnTo>
                  <a:lnTo>
                    <a:pt x="224" y="57"/>
                  </a:lnTo>
                  <a:lnTo>
                    <a:pt x="222" y="43"/>
                  </a:lnTo>
                  <a:lnTo>
                    <a:pt x="215" y="33"/>
                  </a:lnTo>
                  <a:lnTo>
                    <a:pt x="205" y="23"/>
                  </a:lnTo>
                  <a:lnTo>
                    <a:pt x="192" y="16"/>
                  </a:lnTo>
                  <a:lnTo>
                    <a:pt x="174" y="9"/>
                  </a:lnTo>
                  <a:lnTo>
                    <a:pt x="156" y="4"/>
                  </a:lnTo>
                  <a:lnTo>
                    <a:pt x="137" y="1"/>
                  </a:lnTo>
                  <a:lnTo>
                    <a:pt x="116" y="0"/>
                  </a:lnTo>
                  <a:lnTo>
                    <a:pt x="96" y="1"/>
                  </a:lnTo>
                  <a:lnTo>
                    <a:pt x="77" y="3"/>
                  </a:lnTo>
                  <a:lnTo>
                    <a:pt x="58" y="7"/>
                  </a:lnTo>
                  <a:lnTo>
                    <a:pt x="42" y="13"/>
                  </a:lnTo>
                  <a:lnTo>
                    <a:pt x="28" y="21"/>
                  </a:lnTo>
                  <a:lnTo>
                    <a:pt x="17" y="31"/>
                  </a:lnTo>
                  <a:lnTo>
                    <a:pt x="10" y="41"/>
                  </a:lnTo>
                  <a:lnTo>
                    <a:pt x="8" y="55"/>
                  </a:lnTo>
                  <a:lnTo>
                    <a:pt x="0" y="366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12" name="Freeform 5"/>
            <p:cNvSpPr>
              <a:spLocks/>
            </p:cNvSpPr>
            <p:nvPr/>
          </p:nvSpPr>
          <p:spPr bwMode="auto">
            <a:xfrm>
              <a:off x="3776" y="1872"/>
              <a:ext cx="21" cy="31"/>
            </a:xfrm>
            <a:custGeom>
              <a:avLst/>
              <a:gdLst>
                <a:gd name="T0" fmla="*/ 0 w 211"/>
                <a:gd name="T1" fmla="*/ 0 h 365"/>
                <a:gd name="T2" fmla="*/ 0 w 211"/>
                <a:gd name="T3" fmla="*/ 0 h 365"/>
                <a:gd name="T4" fmla="*/ 0 w 211"/>
                <a:gd name="T5" fmla="*/ 0 h 365"/>
                <a:gd name="T6" fmla="*/ 0 w 211"/>
                <a:gd name="T7" fmla="*/ 0 h 365"/>
                <a:gd name="T8" fmla="*/ 0 w 211"/>
                <a:gd name="T9" fmla="*/ 0 h 365"/>
                <a:gd name="T10" fmla="*/ 0 w 211"/>
                <a:gd name="T11" fmla="*/ 0 h 365"/>
                <a:gd name="T12" fmla="*/ 0 w 211"/>
                <a:gd name="T13" fmla="*/ 0 h 365"/>
                <a:gd name="T14" fmla="*/ 0 w 211"/>
                <a:gd name="T15" fmla="*/ 0 h 365"/>
                <a:gd name="T16" fmla="*/ 0 w 211"/>
                <a:gd name="T17" fmla="*/ 0 h 365"/>
                <a:gd name="T18" fmla="*/ 0 w 211"/>
                <a:gd name="T19" fmla="*/ 0 h 365"/>
                <a:gd name="T20" fmla="*/ 0 w 211"/>
                <a:gd name="T21" fmla="*/ 0 h 365"/>
                <a:gd name="T22" fmla="*/ 0 w 211"/>
                <a:gd name="T23" fmla="*/ 0 h 365"/>
                <a:gd name="T24" fmla="*/ 0 w 211"/>
                <a:gd name="T25" fmla="*/ 0 h 365"/>
                <a:gd name="T26" fmla="*/ 0 w 211"/>
                <a:gd name="T27" fmla="*/ 0 h 365"/>
                <a:gd name="T28" fmla="*/ 0 w 211"/>
                <a:gd name="T29" fmla="*/ 0 h 365"/>
                <a:gd name="T30" fmla="*/ 0 w 211"/>
                <a:gd name="T31" fmla="*/ 0 h 365"/>
                <a:gd name="T32" fmla="*/ 0 w 211"/>
                <a:gd name="T33" fmla="*/ 0 h 365"/>
                <a:gd name="T34" fmla="*/ 0 w 211"/>
                <a:gd name="T35" fmla="*/ 0 h 365"/>
                <a:gd name="T36" fmla="*/ 0 w 211"/>
                <a:gd name="T37" fmla="*/ 0 h 365"/>
                <a:gd name="T38" fmla="*/ 0 w 211"/>
                <a:gd name="T39" fmla="*/ 0 h 365"/>
                <a:gd name="T40" fmla="*/ 0 w 211"/>
                <a:gd name="T41" fmla="*/ 0 h 365"/>
                <a:gd name="T42" fmla="*/ 0 w 211"/>
                <a:gd name="T43" fmla="*/ 0 h 365"/>
                <a:gd name="T44" fmla="*/ 0 w 211"/>
                <a:gd name="T45" fmla="*/ 0 h 365"/>
                <a:gd name="T46" fmla="*/ 0 w 211"/>
                <a:gd name="T47" fmla="*/ 0 h 365"/>
                <a:gd name="T48" fmla="*/ 0 w 211"/>
                <a:gd name="T49" fmla="*/ 0 h 365"/>
                <a:gd name="T50" fmla="*/ 0 w 211"/>
                <a:gd name="T51" fmla="*/ 0 h 365"/>
                <a:gd name="T52" fmla="*/ 0 w 211"/>
                <a:gd name="T53" fmla="*/ 0 h 365"/>
                <a:gd name="T54" fmla="*/ 0 w 211"/>
                <a:gd name="T55" fmla="*/ 0 h 365"/>
                <a:gd name="T56" fmla="*/ 0 w 211"/>
                <a:gd name="T57" fmla="*/ 0 h 365"/>
                <a:gd name="T58" fmla="*/ 0 w 211"/>
                <a:gd name="T59" fmla="*/ 0 h 365"/>
                <a:gd name="T60" fmla="*/ 0 w 211"/>
                <a:gd name="T61" fmla="*/ 0 h 365"/>
                <a:gd name="T62" fmla="*/ 0 w 211"/>
                <a:gd name="T63" fmla="*/ 0 h 365"/>
                <a:gd name="T64" fmla="*/ 0 w 211"/>
                <a:gd name="T65" fmla="*/ 0 h 365"/>
                <a:gd name="T66" fmla="*/ 0 w 211"/>
                <a:gd name="T67" fmla="*/ 0 h 365"/>
                <a:gd name="T68" fmla="*/ 0 w 211"/>
                <a:gd name="T69" fmla="*/ 0 h 365"/>
                <a:gd name="T70" fmla="*/ 0 w 211"/>
                <a:gd name="T71" fmla="*/ 0 h 365"/>
                <a:gd name="T72" fmla="*/ 0 w 211"/>
                <a:gd name="T73" fmla="*/ 0 h 365"/>
                <a:gd name="T74" fmla="*/ 0 w 211"/>
                <a:gd name="T75" fmla="*/ 0 h 365"/>
                <a:gd name="T76" fmla="*/ 0 w 211"/>
                <a:gd name="T77" fmla="*/ 0 h 365"/>
                <a:gd name="T78" fmla="*/ 0 w 211"/>
                <a:gd name="T79" fmla="*/ 0 h 365"/>
                <a:gd name="T80" fmla="*/ 0 w 211"/>
                <a:gd name="T81" fmla="*/ 0 h 36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1"/>
                <a:gd name="T124" fmla="*/ 0 h 365"/>
                <a:gd name="T125" fmla="*/ 211 w 211"/>
                <a:gd name="T126" fmla="*/ 365 h 36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1" h="365">
                  <a:moveTo>
                    <a:pt x="0" y="363"/>
                  </a:moveTo>
                  <a:lnTo>
                    <a:pt x="12" y="363"/>
                  </a:lnTo>
                  <a:lnTo>
                    <a:pt x="22" y="363"/>
                  </a:lnTo>
                  <a:lnTo>
                    <a:pt x="30" y="363"/>
                  </a:lnTo>
                  <a:lnTo>
                    <a:pt x="38" y="363"/>
                  </a:lnTo>
                  <a:lnTo>
                    <a:pt x="45" y="363"/>
                  </a:lnTo>
                  <a:lnTo>
                    <a:pt x="52" y="363"/>
                  </a:lnTo>
                  <a:lnTo>
                    <a:pt x="61" y="363"/>
                  </a:lnTo>
                  <a:lnTo>
                    <a:pt x="69" y="363"/>
                  </a:lnTo>
                  <a:lnTo>
                    <a:pt x="78" y="363"/>
                  </a:lnTo>
                  <a:lnTo>
                    <a:pt x="88" y="363"/>
                  </a:lnTo>
                  <a:lnTo>
                    <a:pt x="100" y="364"/>
                  </a:lnTo>
                  <a:lnTo>
                    <a:pt x="115" y="364"/>
                  </a:lnTo>
                  <a:lnTo>
                    <a:pt x="133" y="364"/>
                  </a:lnTo>
                  <a:lnTo>
                    <a:pt x="153" y="364"/>
                  </a:lnTo>
                  <a:lnTo>
                    <a:pt x="176" y="365"/>
                  </a:lnTo>
                  <a:lnTo>
                    <a:pt x="204" y="365"/>
                  </a:lnTo>
                  <a:lnTo>
                    <a:pt x="205" y="308"/>
                  </a:lnTo>
                  <a:lnTo>
                    <a:pt x="206" y="262"/>
                  </a:lnTo>
                  <a:lnTo>
                    <a:pt x="208" y="192"/>
                  </a:lnTo>
                  <a:lnTo>
                    <a:pt x="211" y="57"/>
                  </a:lnTo>
                  <a:lnTo>
                    <a:pt x="209" y="44"/>
                  </a:lnTo>
                  <a:lnTo>
                    <a:pt x="202" y="32"/>
                  </a:lnTo>
                  <a:lnTo>
                    <a:pt x="193" y="23"/>
                  </a:lnTo>
                  <a:lnTo>
                    <a:pt x="179" y="15"/>
                  </a:lnTo>
                  <a:lnTo>
                    <a:pt x="164" y="8"/>
                  </a:lnTo>
                  <a:lnTo>
                    <a:pt x="147" y="4"/>
                  </a:lnTo>
                  <a:lnTo>
                    <a:pt x="128" y="1"/>
                  </a:lnTo>
                  <a:lnTo>
                    <a:pt x="109" y="0"/>
                  </a:lnTo>
                  <a:lnTo>
                    <a:pt x="90" y="0"/>
                  </a:lnTo>
                  <a:lnTo>
                    <a:pt x="72" y="2"/>
                  </a:lnTo>
                  <a:lnTo>
                    <a:pt x="53" y="6"/>
                  </a:lnTo>
                  <a:lnTo>
                    <a:pt x="38" y="13"/>
                  </a:lnTo>
                  <a:lnTo>
                    <a:pt x="25" y="20"/>
                  </a:lnTo>
                  <a:lnTo>
                    <a:pt x="15" y="28"/>
                  </a:lnTo>
                  <a:lnTo>
                    <a:pt x="8" y="39"/>
                  </a:lnTo>
                  <a:lnTo>
                    <a:pt x="5" y="52"/>
                  </a:lnTo>
                  <a:lnTo>
                    <a:pt x="5" y="110"/>
                  </a:lnTo>
                  <a:lnTo>
                    <a:pt x="4" y="155"/>
                  </a:lnTo>
                  <a:lnTo>
                    <a:pt x="3" y="227"/>
                  </a:lnTo>
                  <a:lnTo>
                    <a:pt x="0" y="363"/>
                  </a:lnTo>
                  <a:close/>
                </a:path>
              </a:pathLst>
            </a:custGeom>
            <a:solidFill>
              <a:srgbClr val="232B2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13" name="Freeform 6"/>
            <p:cNvSpPr>
              <a:spLocks/>
            </p:cNvSpPr>
            <p:nvPr/>
          </p:nvSpPr>
          <p:spPr bwMode="auto">
            <a:xfrm>
              <a:off x="3777" y="1872"/>
              <a:ext cx="19" cy="31"/>
            </a:xfrm>
            <a:custGeom>
              <a:avLst/>
              <a:gdLst>
                <a:gd name="T0" fmla="*/ 0 w 196"/>
                <a:gd name="T1" fmla="*/ 0 h 364"/>
                <a:gd name="T2" fmla="*/ 0 w 196"/>
                <a:gd name="T3" fmla="*/ 0 h 364"/>
                <a:gd name="T4" fmla="*/ 0 w 196"/>
                <a:gd name="T5" fmla="*/ 0 h 364"/>
                <a:gd name="T6" fmla="*/ 0 w 196"/>
                <a:gd name="T7" fmla="*/ 0 h 364"/>
                <a:gd name="T8" fmla="*/ 0 w 196"/>
                <a:gd name="T9" fmla="*/ 0 h 364"/>
                <a:gd name="T10" fmla="*/ 0 w 196"/>
                <a:gd name="T11" fmla="*/ 0 h 364"/>
                <a:gd name="T12" fmla="*/ 0 w 196"/>
                <a:gd name="T13" fmla="*/ 0 h 364"/>
                <a:gd name="T14" fmla="*/ 0 w 196"/>
                <a:gd name="T15" fmla="*/ 0 h 364"/>
                <a:gd name="T16" fmla="*/ 0 w 196"/>
                <a:gd name="T17" fmla="*/ 0 h 364"/>
                <a:gd name="T18" fmla="*/ 0 w 196"/>
                <a:gd name="T19" fmla="*/ 0 h 364"/>
                <a:gd name="T20" fmla="*/ 0 w 196"/>
                <a:gd name="T21" fmla="*/ 0 h 364"/>
                <a:gd name="T22" fmla="*/ 0 w 196"/>
                <a:gd name="T23" fmla="*/ 0 h 364"/>
                <a:gd name="T24" fmla="*/ 0 w 196"/>
                <a:gd name="T25" fmla="*/ 0 h 364"/>
                <a:gd name="T26" fmla="*/ 0 w 196"/>
                <a:gd name="T27" fmla="*/ 0 h 364"/>
                <a:gd name="T28" fmla="*/ 0 w 196"/>
                <a:gd name="T29" fmla="*/ 0 h 364"/>
                <a:gd name="T30" fmla="*/ 0 w 196"/>
                <a:gd name="T31" fmla="*/ 0 h 364"/>
                <a:gd name="T32" fmla="*/ 0 w 196"/>
                <a:gd name="T33" fmla="*/ 0 h 364"/>
                <a:gd name="T34" fmla="*/ 0 w 196"/>
                <a:gd name="T35" fmla="*/ 0 h 364"/>
                <a:gd name="T36" fmla="*/ 0 w 196"/>
                <a:gd name="T37" fmla="*/ 0 h 364"/>
                <a:gd name="T38" fmla="*/ 0 w 196"/>
                <a:gd name="T39" fmla="*/ 0 h 364"/>
                <a:gd name="T40" fmla="*/ 0 w 196"/>
                <a:gd name="T41" fmla="*/ 0 h 364"/>
                <a:gd name="T42" fmla="*/ 0 w 196"/>
                <a:gd name="T43" fmla="*/ 0 h 364"/>
                <a:gd name="T44" fmla="*/ 0 w 196"/>
                <a:gd name="T45" fmla="*/ 0 h 364"/>
                <a:gd name="T46" fmla="*/ 0 w 196"/>
                <a:gd name="T47" fmla="*/ 0 h 364"/>
                <a:gd name="T48" fmla="*/ 0 w 196"/>
                <a:gd name="T49" fmla="*/ 0 h 364"/>
                <a:gd name="T50" fmla="*/ 0 w 196"/>
                <a:gd name="T51" fmla="*/ 0 h 364"/>
                <a:gd name="T52" fmla="*/ 0 w 196"/>
                <a:gd name="T53" fmla="*/ 0 h 364"/>
                <a:gd name="T54" fmla="*/ 0 w 196"/>
                <a:gd name="T55" fmla="*/ 0 h 364"/>
                <a:gd name="T56" fmla="*/ 0 w 196"/>
                <a:gd name="T57" fmla="*/ 0 h 364"/>
                <a:gd name="T58" fmla="*/ 0 w 196"/>
                <a:gd name="T59" fmla="*/ 0 h 364"/>
                <a:gd name="T60" fmla="*/ 0 w 196"/>
                <a:gd name="T61" fmla="*/ 0 h 364"/>
                <a:gd name="T62" fmla="*/ 0 w 196"/>
                <a:gd name="T63" fmla="*/ 0 h 364"/>
                <a:gd name="T64" fmla="*/ 0 w 196"/>
                <a:gd name="T65" fmla="*/ 0 h 364"/>
                <a:gd name="T66" fmla="*/ 0 w 196"/>
                <a:gd name="T67" fmla="*/ 0 h 364"/>
                <a:gd name="T68" fmla="*/ 0 w 196"/>
                <a:gd name="T69" fmla="*/ 0 h 364"/>
                <a:gd name="T70" fmla="*/ 0 w 196"/>
                <a:gd name="T71" fmla="*/ 0 h 364"/>
                <a:gd name="T72" fmla="*/ 0 w 196"/>
                <a:gd name="T73" fmla="*/ 0 h 364"/>
                <a:gd name="T74" fmla="*/ 0 w 196"/>
                <a:gd name="T75" fmla="*/ 0 h 364"/>
                <a:gd name="T76" fmla="*/ 0 w 196"/>
                <a:gd name="T77" fmla="*/ 0 h 364"/>
                <a:gd name="T78" fmla="*/ 0 w 196"/>
                <a:gd name="T79" fmla="*/ 0 h 364"/>
                <a:gd name="T80" fmla="*/ 0 w 196"/>
                <a:gd name="T81" fmla="*/ 0 h 36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6"/>
                <a:gd name="T124" fmla="*/ 0 h 364"/>
                <a:gd name="T125" fmla="*/ 196 w 196"/>
                <a:gd name="T126" fmla="*/ 364 h 36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6" h="364">
                  <a:moveTo>
                    <a:pt x="0" y="362"/>
                  </a:moveTo>
                  <a:lnTo>
                    <a:pt x="11" y="362"/>
                  </a:lnTo>
                  <a:lnTo>
                    <a:pt x="20" y="362"/>
                  </a:lnTo>
                  <a:lnTo>
                    <a:pt x="28" y="362"/>
                  </a:lnTo>
                  <a:lnTo>
                    <a:pt x="35" y="362"/>
                  </a:lnTo>
                  <a:lnTo>
                    <a:pt x="41" y="362"/>
                  </a:lnTo>
                  <a:lnTo>
                    <a:pt x="49" y="362"/>
                  </a:lnTo>
                  <a:lnTo>
                    <a:pt x="56" y="362"/>
                  </a:lnTo>
                  <a:lnTo>
                    <a:pt x="63" y="362"/>
                  </a:lnTo>
                  <a:lnTo>
                    <a:pt x="72" y="362"/>
                  </a:lnTo>
                  <a:lnTo>
                    <a:pt x="82" y="362"/>
                  </a:lnTo>
                  <a:lnTo>
                    <a:pt x="93" y="363"/>
                  </a:lnTo>
                  <a:lnTo>
                    <a:pt x="107" y="363"/>
                  </a:lnTo>
                  <a:lnTo>
                    <a:pt x="124" y="363"/>
                  </a:lnTo>
                  <a:lnTo>
                    <a:pt x="143" y="363"/>
                  </a:lnTo>
                  <a:lnTo>
                    <a:pt x="165" y="364"/>
                  </a:lnTo>
                  <a:lnTo>
                    <a:pt x="192" y="364"/>
                  </a:lnTo>
                  <a:lnTo>
                    <a:pt x="192" y="308"/>
                  </a:lnTo>
                  <a:lnTo>
                    <a:pt x="193" y="263"/>
                  </a:lnTo>
                  <a:lnTo>
                    <a:pt x="194" y="192"/>
                  </a:lnTo>
                  <a:lnTo>
                    <a:pt x="196" y="56"/>
                  </a:lnTo>
                  <a:lnTo>
                    <a:pt x="194" y="44"/>
                  </a:lnTo>
                  <a:lnTo>
                    <a:pt x="188" y="32"/>
                  </a:lnTo>
                  <a:lnTo>
                    <a:pt x="179" y="23"/>
                  </a:lnTo>
                  <a:lnTo>
                    <a:pt x="166" y="15"/>
                  </a:lnTo>
                  <a:lnTo>
                    <a:pt x="152" y="8"/>
                  </a:lnTo>
                  <a:lnTo>
                    <a:pt x="136" y="4"/>
                  </a:lnTo>
                  <a:lnTo>
                    <a:pt x="119" y="1"/>
                  </a:lnTo>
                  <a:lnTo>
                    <a:pt x="101" y="0"/>
                  </a:lnTo>
                  <a:lnTo>
                    <a:pt x="83" y="1"/>
                  </a:lnTo>
                  <a:lnTo>
                    <a:pt x="66" y="3"/>
                  </a:lnTo>
                  <a:lnTo>
                    <a:pt x="50" y="7"/>
                  </a:lnTo>
                  <a:lnTo>
                    <a:pt x="35" y="14"/>
                  </a:lnTo>
                  <a:lnTo>
                    <a:pt x="23" y="21"/>
                  </a:lnTo>
                  <a:lnTo>
                    <a:pt x="14" y="29"/>
                  </a:lnTo>
                  <a:lnTo>
                    <a:pt x="7" y="41"/>
                  </a:lnTo>
                  <a:lnTo>
                    <a:pt x="5" y="53"/>
                  </a:lnTo>
                  <a:lnTo>
                    <a:pt x="5" y="110"/>
                  </a:lnTo>
                  <a:lnTo>
                    <a:pt x="4" y="155"/>
                  </a:lnTo>
                  <a:lnTo>
                    <a:pt x="3" y="227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353D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14" name="Freeform 7"/>
            <p:cNvSpPr>
              <a:spLocks/>
            </p:cNvSpPr>
            <p:nvPr/>
          </p:nvSpPr>
          <p:spPr bwMode="auto">
            <a:xfrm>
              <a:off x="3778" y="1872"/>
              <a:ext cx="18" cy="31"/>
            </a:xfrm>
            <a:custGeom>
              <a:avLst/>
              <a:gdLst>
                <a:gd name="T0" fmla="*/ 0 w 185"/>
                <a:gd name="T1" fmla="*/ 0 h 363"/>
                <a:gd name="T2" fmla="*/ 0 w 185"/>
                <a:gd name="T3" fmla="*/ 0 h 363"/>
                <a:gd name="T4" fmla="*/ 0 w 185"/>
                <a:gd name="T5" fmla="*/ 0 h 363"/>
                <a:gd name="T6" fmla="*/ 0 w 185"/>
                <a:gd name="T7" fmla="*/ 0 h 363"/>
                <a:gd name="T8" fmla="*/ 0 w 185"/>
                <a:gd name="T9" fmla="*/ 0 h 363"/>
                <a:gd name="T10" fmla="*/ 0 w 185"/>
                <a:gd name="T11" fmla="*/ 0 h 363"/>
                <a:gd name="T12" fmla="*/ 0 w 185"/>
                <a:gd name="T13" fmla="*/ 0 h 363"/>
                <a:gd name="T14" fmla="*/ 0 w 185"/>
                <a:gd name="T15" fmla="*/ 0 h 363"/>
                <a:gd name="T16" fmla="*/ 0 w 185"/>
                <a:gd name="T17" fmla="*/ 0 h 363"/>
                <a:gd name="T18" fmla="*/ 0 w 185"/>
                <a:gd name="T19" fmla="*/ 0 h 363"/>
                <a:gd name="T20" fmla="*/ 0 w 185"/>
                <a:gd name="T21" fmla="*/ 0 h 363"/>
                <a:gd name="T22" fmla="*/ 0 w 185"/>
                <a:gd name="T23" fmla="*/ 0 h 363"/>
                <a:gd name="T24" fmla="*/ 0 w 185"/>
                <a:gd name="T25" fmla="*/ 0 h 363"/>
                <a:gd name="T26" fmla="*/ 0 w 185"/>
                <a:gd name="T27" fmla="*/ 0 h 363"/>
                <a:gd name="T28" fmla="*/ 0 w 185"/>
                <a:gd name="T29" fmla="*/ 0 h 363"/>
                <a:gd name="T30" fmla="*/ 0 w 185"/>
                <a:gd name="T31" fmla="*/ 0 h 363"/>
                <a:gd name="T32" fmla="*/ 0 w 185"/>
                <a:gd name="T33" fmla="*/ 0 h 363"/>
                <a:gd name="T34" fmla="*/ 0 w 185"/>
                <a:gd name="T35" fmla="*/ 0 h 363"/>
                <a:gd name="T36" fmla="*/ 0 w 185"/>
                <a:gd name="T37" fmla="*/ 0 h 363"/>
                <a:gd name="T38" fmla="*/ 0 w 185"/>
                <a:gd name="T39" fmla="*/ 0 h 363"/>
                <a:gd name="T40" fmla="*/ 0 w 185"/>
                <a:gd name="T41" fmla="*/ 0 h 363"/>
                <a:gd name="T42" fmla="*/ 0 w 185"/>
                <a:gd name="T43" fmla="*/ 0 h 363"/>
                <a:gd name="T44" fmla="*/ 0 w 185"/>
                <a:gd name="T45" fmla="*/ 0 h 363"/>
                <a:gd name="T46" fmla="*/ 0 w 185"/>
                <a:gd name="T47" fmla="*/ 0 h 363"/>
                <a:gd name="T48" fmla="*/ 0 w 185"/>
                <a:gd name="T49" fmla="*/ 0 h 363"/>
                <a:gd name="T50" fmla="*/ 0 w 185"/>
                <a:gd name="T51" fmla="*/ 0 h 363"/>
                <a:gd name="T52" fmla="*/ 0 w 185"/>
                <a:gd name="T53" fmla="*/ 0 h 363"/>
                <a:gd name="T54" fmla="*/ 0 w 185"/>
                <a:gd name="T55" fmla="*/ 0 h 363"/>
                <a:gd name="T56" fmla="*/ 0 w 185"/>
                <a:gd name="T57" fmla="*/ 0 h 363"/>
                <a:gd name="T58" fmla="*/ 0 w 185"/>
                <a:gd name="T59" fmla="*/ 0 h 363"/>
                <a:gd name="T60" fmla="*/ 0 w 185"/>
                <a:gd name="T61" fmla="*/ 0 h 363"/>
                <a:gd name="T62" fmla="*/ 0 w 185"/>
                <a:gd name="T63" fmla="*/ 0 h 363"/>
                <a:gd name="T64" fmla="*/ 0 w 185"/>
                <a:gd name="T65" fmla="*/ 0 h 363"/>
                <a:gd name="T66" fmla="*/ 0 w 185"/>
                <a:gd name="T67" fmla="*/ 0 h 363"/>
                <a:gd name="T68" fmla="*/ 0 w 185"/>
                <a:gd name="T69" fmla="*/ 0 h 363"/>
                <a:gd name="T70" fmla="*/ 0 w 185"/>
                <a:gd name="T71" fmla="*/ 0 h 363"/>
                <a:gd name="T72" fmla="*/ 0 w 185"/>
                <a:gd name="T73" fmla="*/ 0 h 363"/>
                <a:gd name="T74" fmla="*/ 0 w 185"/>
                <a:gd name="T75" fmla="*/ 0 h 363"/>
                <a:gd name="T76" fmla="*/ 0 w 185"/>
                <a:gd name="T77" fmla="*/ 0 h 363"/>
                <a:gd name="T78" fmla="*/ 0 w 185"/>
                <a:gd name="T79" fmla="*/ 0 h 363"/>
                <a:gd name="T80" fmla="*/ 0 w 185"/>
                <a:gd name="T81" fmla="*/ 0 h 36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5"/>
                <a:gd name="T124" fmla="*/ 0 h 363"/>
                <a:gd name="T125" fmla="*/ 185 w 185"/>
                <a:gd name="T126" fmla="*/ 363 h 36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5" h="363">
                  <a:moveTo>
                    <a:pt x="0" y="361"/>
                  </a:moveTo>
                  <a:lnTo>
                    <a:pt x="10" y="361"/>
                  </a:lnTo>
                  <a:lnTo>
                    <a:pt x="19" y="361"/>
                  </a:lnTo>
                  <a:lnTo>
                    <a:pt x="26" y="361"/>
                  </a:lnTo>
                  <a:lnTo>
                    <a:pt x="33" y="361"/>
                  </a:lnTo>
                  <a:lnTo>
                    <a:pt x="40" y="361"/>
                  </a:lnTo>
                  <a:lnTo>
                    <a:pt x="46" y="361"/>
                  </a:lnTo>
                  <a:lnTo>
                    <a:pt x="52" y="361"/>
                  </a:lnTo>
                  <a:lnTo>
                    <a:pt x="59" y="361"/>
                  </a:lnTo>
                  <a:lnTo>
                    <a:pt x="67" y="361"/>
                  </a:lnTo>
                  <a:lnTo>
                    <a:pt x="76" y="361"/>
                  </a:lnTo>
                  <a:lnTo>
                    <a:pt x="87" y="362"/>
                  </a:lnTo>
                  <a:lnTo>
                    <a:pt x="99" y="362"/>
                  </a:lnTo>
                  <a:lnTo>
                    <a:pt x="115" y="362"/>
                  </a:lnTo>
                  <a:lnTo>
                    <a:pt x="133" y="362"/>
                  </a:lnTo>
                  <a:lnTo>
                    <a:pt x="153" y="363"/>
                  </a:lnTo>
                  <a:lnTo>
                    <a:pt x="178" y="363"/>
                  </a:lnTo>
                  <a:lnTo>
                    <a:pt x="179" y="307"/>
                  </a:lnTo>
                  <a:lnTo>
                    <a:pt x="180" y="261"/>
                  </a:lnTo>
                  <a:lnTo>
                    <a:pt x="182" y="191"/>
                  </a:lnTo>
                  <a:lnTo>
                    <a:pt x="185" y="57"/>
                  </a:lnTo>
                  <a:lnTo>
                    <a:pt x="183" y="44"/>
                  </a:lnTo>
                  <a:lnTo>
                    <a:pt x="178" y="32"/>
                  </a:lnTo>
                  <a:lnTo>
                    <a:pt x="169" y="23"/>
                  </a:lnTo>
                  <a:lnTo>
                    <a:pt x="157" y="15"/>
                  </a:lnTo>
                  <a:lnTo>
                    <a:pt x="144" y="8"/>
                  </a:lnTo>
                  <a:lnTo>
                    <a:pt x="129" y="4"/>
                  </a:lnTo>
                  <a:lnTo>
                    <a:pt x="113" y="1"/>
                  </a:lnTo>
                  <a:lnTo>
                    <a:pt x="96" y="0"/>
                  </a:lnTo>
                  <a:lnTo>
                    <a:pt x="79" y="0"/>
                  </a:lnTo>
                  <a:lnTo>
                    <a:pt x="63" y="2"/>
                  </a:lnTo>
                  <a:lnTo>
                    <a:pt x="48" y="6"/>
                  </a:lnTo>
                  <a:lnTo>
                    <a:pt x="34" y="13"/>
                  </a:lnTo>
                  <a:lnTo>
                    <a:pt x="22" y="20"/>
                  </a:lnTo>
                  <a:lnTo>
                    <a:pt x="13" y="28"/>
                  </a:lnTo>
                  <a:lnTo>
                    <a:pt x="7" y="40"/>
                  </a:lnTo>
                  <a:lnTo>
                    <a:pt x="5" y="52"/>
                  </a:lnTo>
                  <a:lnTo>
                    <a:pt x="4" y="111"/>
                  </a:lnTo>
                  <a:lnTo>
                    <a:pt x="4" y="155"/>
                  </a:lnTo>
                  <a:lnTo>
                    <a:pt x="3" y="227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rgbClr val="4A4F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15" name="Freeform 8"/>
            <p:cNvSpPr>
              <a:spLocks/>
            </p:cNvSpPr>
            <p:nvPr/>
          </p:nvSpPr>
          <p:spPr bwMode="auto">
            <a:xfrm>
              <a:off x="3779" y="1873"/>
              <a:ext cx="17" cy="30"/>
            </a:xfrm>
            <a:custGeom>
              <a:avLst/>
              <a:gdLst>
                <a:gd name="T0" fmla="*/ 0 w 170"/>
                <a:gd name="T1" fmla="*/ 0 h 361"/>
                <a:gd name="T2" fmla="*/ 0 w 170"/>
                <a:gd name="T3" fmla="*/ 0 h 361"/>
                <a:gd name="T4" fmla="*/ 0 w 170"/>
                <a:gd name="T5" fmla="*/ 0 h 361"/>
                <a:gd name="T6" fmla="*/ 0 w 170"/>
                <a:gd name="T7" fmla="*/ 0 h 361"/>
                <a:gd name="T8" fmla="*/ 0 w 170"/>
                <a:gd name="T9" fmla="*/ 0 h 361"/>
                <a:gd name="T10" fmla="*/ 0 w 170"/>
                <a:gd name="T11" fmla="*/ 0 h 361"/>
                <a:gd name="T12" fmla="*/ 0 w 170"/>
                <a:gd name="T13" fmla="*/ 0 h 361"/>
                <a:gd name="T14" fmla="*/ 0 w 170"/>
                <a:gd name="T15" fmla="*/ 0 h 361"/>
                <a:gd name="T16" fmla="*/ 0 w 170"/>
                <a:gd name="T17" fmla="*/ 0 h 361"/>
                <a:gd name="T18" fmla="*/ 0 w 170"/>
                <a:gd name="T19" fmla="*/ 0 h 361"/>
                <a:gd name="T20" fmla="*/ 0 w 170"/>
                <a:gd name="T21" fmla="*/ 0 h 361"/>
                <a:gd name="T22" fmla="*/ 0 w 170"/>
                <a:gd name="T23" fmla="*/ 0 h 361"/>
                <a:gd name="T24" fmla="*/ 0 w 170"/>
                <a:gd name="T25" fmla="*/ 0 h 361"/>
                <a:gd name="T26" fmla="*/ 0 w 170"/>
                <a:gd name="T27" fmla="*/ 0 h 361"/>
                <a:gd name="T28" fmla="*/ 0 w 170"/>
                <a:gd name="T29" fmla="*/ 0 h 361"/>
                <a:gd name="T30" fmla="*/ 0 w 170"/>
                <a:gd name="T31" fmla="*/ 0 h 361"/>
                <a:gd name="T32" fmla="*/ 0 w 170"/>
                <a:gd name="T33" fmla="*/ 0 h 361"/>
                <a:gd name="T34" fmla="*/ 0 w 170"/>
                <a:gd name="T35" fmla="*/ 0 h 361"/>
                <a:gd name="T36" fmla="*/ 0 w 170"/>
                <a:gd name="T37" fmla="*/ 0 h 361"/>
                <a:gd name="T38" fmla="*/ 0 w 170"/>
                <a:gd name="T39" fmla="*/ 0 h 361"/>
                <a:gd name="T40" fmla="*/ 0 w 170"/>
                <a:gd name="T41" fmla="*/ 0 h 361"/>
                <a:gd name="T42" fmla="*/ 0 w 170"/>
                <a:gd name="T43" fmla="*/ 0 h 361"/>
                <a:gd name="T44" fmla="*/ 0 w 170"/>
                <a:gd name="T45" fmla="*/ 0 h 361"/>
                <a:gd name="T46" fmla="*/ 0 w 170"/>
                <a:gd name="T47" fmla="*/ 0 h 361"/>
                <a:gd name="T48" fmla="*/ 0 w 170"/>
                <a:gd name="T49" fmla="*/ 0 h 361"/>
                <a:gd name="T50" fmla="*/ 0 w 170"/>
                <a:gd name="T51" fmla="*/ 0 h 361"/>
                <a:gd name="T52" fmla="*/ 0 w 170"/>
                <a:gd name="T53" fmla="*/ 0 h 361"/>
                <a:gd name="T54" fmla="*/ 0 w 170"/>
                <a:gd name="T55" fmla="*/ 0 h 361"/>
                <a:gd name="T56" fmla="*/ 0 w 170"/>
                <a:gd name="T57" fmla="*/ 0 h 361"/>
                <a:gd name="T58" fmla="*/ 0 w 170"/>
                <a:gd name="T59" fmla="*/ 0 h 361"/>
                <a:gd name="T60" fmla="*/ 0 w 170"/>
                <a:gd name="T61" fmla="*/ 0 h 361"/>
                <a:gd name="T62" fmla="*/ 0 w 170"/>
                <a:gd name="T63" fmla="*/ 0 h 361"/>
                <a:gd name="T64" fmla="*/ 0 w 170"/>
                <a:gd name="T65" fmla="*/ 0 h 361"/>
                <a:gd name="T66" fmla="*/ 0 w 170"/>
                <a:gd name="T67" fmla="*/ 0 h 361"/>
                <a:gd name="T68" fmla="*/ 0 w 170"/>
                <a:gd name="T69" fmla="*/ 0 h 361"/>
                <a:gd name="T70" fmla="*/ 0 w 170"/>
                <a:gd name="T71" fmla="*/ 0 h 361"/>
                <a:gd name="T72" fmla="*/ 0 w 170"/>
                <a:gd name="T73" fmla="*/ 0 h 361"/>
                <a:gd name="T74" fmla="*/ 0 w 170"/>
                <a:gd name="T75" fmla="*/ 0 h 361"/>
                <a:gd name="T76" fmla="*/ 0 w 170"/>
                <a:gd name="T77" fmla="*/ 0 h 361"/>
                <a:gd name="T78" fmla="*/ 0 w 170"/>
                <a:gd name="T79" fmla="*/ 0 h 361"/>
                <a:gd name="T80" fmla="*/ 0 w 170"/>
                <a:gd name="T81" fmla="*/ 0 h 36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70"/>
                <a:gd name="T124" fmla="*/ 0 h 361"/>
                <a:gd name="T125" fmla="*/ 170 w 170"/>
                <a:gd name="T126" fmla="*/ 361 h 36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70" h="361">
                  <a:moveTo>
                    <a:pt x="0" y="359"/>
                  </a:moveTo>
                  <a:lnTo>
                    <a:pt x="9" y="359"/>
                  </a:lnTo>
                  <a:lnTo>
                    <a:pt x="17" y="359"/>
                  </a:lnTo>
                  <a:lnTo>
                    <a:pt x="24" y="359"/>
                  </a:lnTo>
                  <a:lnTo>
                    <a:pt x="31" y="359"/>
                  </a:lnTo>
                  <a:lnTo>
                    <a:pt x="37" y="359"/>
                  </a:lnTo>
                  <a:lnTo>
                    <a:pt x="42" y="359"/>
                  </a:lnTo>
                  <a:lnTo>
                    <a:pt x="48" y="359"/>
                  </a:lnTo>
                  <a:lnTo>
                    <a:pt x="55" y="359"/>
                  </a:lnTo>
                  <a:lnTo>
                    <a:pt x="62" y="359"/>
                  </a:lnTo>
                  <a:lnTo>
                    <a:pt x="70" y="359"/>
                  </a:lnTo>
                  <a:lnTo>
                    <a:pt x="80" y="360"/>
                  </a:lnTo>
                  <a:lnTo>
                    <a:pt x="93" y="360"/>
                  </a:lnTo>
                  <a:lnTo>
                    <a:pt x="107" y="360"/>
                  </a:lnTo>
                  <a:lnTo>
                    <a:pt x="123" y="360"/>
                  </a:lnTo>
                  <a:lnTo>
                    <a:pt x="142" y="361"/>
                  </a:lnTo>
                  <a:lnTo>
                    <a:pt x="165" y="361"/>
                  </a:lnTo>
                  <a:lnTo>
                    <a:pt x="165" y="305"/>
                  </a:lnTo>
                  <a:lnTo>
                    <a:pt x="166" y="259"/>
                  </a:lnTo>
                  <a:lnTo>
                    <a:pt x="167" y="190"/>
                  </a:lnTo>
                  <a:lnTo>
                    <a:pt x="170" y="57"/>
                  </a:lnTo>
                  <a:lnTo>
                    <a:pt x="168" y="44"/>
                  </a:lnTo>
                  <a:lnTo>
                    <a:pt x="163" y="33"/>
                  </a:lnTo>
                  <a:lnTo>
                    <a:pt x="155" y="23"/>
                  </a:lnTo>
                  <a:lnTo>
                    <a:pt x="144" y="16"/>
                  </a:lnTo>
                  <a:lnTo>
                    <a:pt x="132" y="10"/>
                  </a:lnTo>
                  <a:lnTo>
                    <a:pt x="118" y="4"/>
                  </a:lnTo>
                  <a:lnTo>
                    <a:pt x="104" y="1"/>
                  </a:lnTo>
                  <a:lnTo>
                    <a:pt x="88" y="0"/>
                  </a:lnTo>
                  <a:lnTo>
                    <a:pt x="73" y="1"/>
                  </a:lnTo>
                  <a:lnTo>
                    <a:pt x="58" y="3"/>
                  </a:lnTo>
                  <a:lnTo>
                    <a:pt x="44" y="7"/>
                  </a:lnTo>
                  <a:lnTo>
                    <a:pt x="32" y="13"/>
                  </a:lnTo>
                  <a:lnTo>
                    <a:pt x="21" y="20"/>
                  </a:lnTo>
                  <a:lnTo>
                    <a:pt x="13" y="29"/>
                  </a:lnTo>
                  <a:lnTo>
                    <a:pt x="7" y="41"/>
                  </a:lnTo>
                  <a:lnTo>
                    <a:pt x="5" y="53"/>
                  </a:lnTo>
                  <a:lnTo>
                    <a:pt x="4" y="110"/>
                  </a:lnTo>
                  <a:lnTo>
                    <a:pt x="3" y="156"/>
                  </a:lnTo>
                  <a:lnTo>
                    <a:pt x="2" y="226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16" name="Freeform 9"/>
            <p:cNvSpPr>
              <a:spLocks/>
            </p:cNvSpPr>
            <p:nvPr/>
          </p:nvSpPr>
          <p:spPr bwMode="auto">
            <a:xfrm>
              <a:off x="3780" y="1873"/>
              <a:ext cx="15" cy="30"/>
            </a:xfrm>
            <a:custGeom>
              <a:avLst/>
              <a:gdLst>
                <a:gd name="T0" fmla="*/ 0 w 155"/>
                <a:gd name="T1" fmla="*/ 0 h 359"/>
                <a:gd name="T2" fmla="*/ 0 w 155"/>
                <a:gd name="T3" fmla="*/ 0 h 359"/>
                <a:gd name="T4" fmla="*/ 0 w 155"/>
                <a:gd name="T5" fmla="*/ 0 h 359"/>
                <a:gd name="T6" fmla="*/ 0 w 155"/>
                <a:gd name="T7" fmla="*/ 0 h 359"/>
                <a:gd name="T8" fmla="*/ 0 w 155"/>
                <a:gd name="T9" fmla="*/ 0 h 359"/>
                <a:gd name="T10" fmla="*/ 0 w 155"/>
                <a:gd name="T11" fmla="*/ 0 h 359"/>
                <a:gd name="T12" fmla="*/ 0 w 155"/>
                <a:gd name="T13" fmla="*/ 0 h 359"/>
                <a:gd name="T14" fmla="*/ 0 w 155"/>
                <a:gd name="T15" fmla="*/ 0 h 359"/>
                <a:gd name="T16" fmla="*/ 0 w 155"/>
                <a:gd name="T17" fmla="*/ 0 h 359"/>
                <a:gd name="T18" fmla="*/ 0 w 155"/>
                <a:gd name="T19" fmla="*/ 0 h 359"/>
                <a:gd name="T20" fmla="*/ 0 w 155"/>
                <a:gd name="T21" fmla="*/ 0 h 359"/>
                <a:gd name="T22" fmla="*/ 0 w 155"/>
                <a:gd name="T23" fmla="*/ 0 h 359"/>
                <a:gd name="T24" fmla="*/ 0 w 155"/>
                <a:gd name="T25" fmla="*/ 0 h 359"/>
                <a:gd name="T26" fmla="*/ 0 w 155"/>
                <a:gd name="T27" fmla="*/ 0 h 359"/>
                <a:gd name="T28" fmla="*/ 0 w 155"/>
                <a:gd name="T29" fmla="*/ 0 h 359"/>
                <a:gd name="T30" fmla="*/ 0 w 155"/>
                <a:gd name="T31" fmla="*/ 0 h 359"/>
                <a:gd name="T32" fmla="*/ 0 w 155"/>
                <a:gd name="T33" fmla="*/ 0 h 359"/>
                <a:gd name="T34" fmla="*/ 0 w 155"/>
                <a:gd name="T35" fmla="*/ 0 h 359"/>
                <a:gd name="T36" fmla="*/ 0 w 155"/>
                <a:gd name="T37" fmla="*/ 0 h 359"/>
                <a:gd name="T38" fmla="*/ 0 w 155"/>
                <a:gd name="T39" fmla="*/ 0 h 359"/>
                <a:gd name="T40" fmla="*/ 0 w 155"/>
                <a:gd name="T41" fmla="*/ 0 h 359"/>
                <a:gd name="T42" fmla="*/ 0 w 155"/>
                <a:gd name="T43" fmla="*/ 0 h 359"/>
                <a:gd name="T44" fmla="*/ 0 w 155"/>
                <a:gd name="T45" fmla="*/ 0 h 359"/>
                <a:gd name="T46" fmla="*/ 0 w 155"/>
                <a:gd name="T47" fmla="*/ 0 h 359"/>
                <a:gd name="T48" fmla="*/ 0 w 155"/>
                <a:gd name="T49" fmla="*/ 0 h 35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5"/>
                <a:gd name="T76" fmla="*/ 0 h 359"/>
                <a:gd name="T77" fmla="*/ 155 w 155"/>
                <a:gd name="T78" fmla="*/ 359 h 35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5" h="359">
                  <a:moveTo>
                    <a:pt x="0" y="357"/>
                  </a:moveTo>
                  <a:lnTo>
                    <a:pt x="15" y="357"/>
                  </a:lnTo>
                  <a:lnTo>
                    <a:pt x="28" y="357"/>
                  </a:lnTo>
                  <a:lnTo>
                    <a:pt x="38" y="357"/>
                  </a:lnTo>
                  <a:lnTo>
                    <a:pt x="50" y="357"/>
                  </a:lnTo>
                  <a:lnTo>
                    <a:pt x="64" y="357"/>
                  </a:lnTo>
                  <a:lnTo>
                    <a:pt x="85" y="358"/>
                  </a:lnTo>
                  <a:lnTo>
                    <a:pt x="113" y="358"/>
                  </a:lnTo>
                  <a:lnTo>
                    <a:pt x="151" y="359"/>
                  </a:lnTo>
                  <a:lnTo>
                    <a:pt x="152" y="303"/>
                  </a:lnTo>
                  <a:lnTo>
                    <a:pt x="152" y="257"/>
                  </a:lnTo>
                  <a:lnTo>
                    <a:pt x="153" y="188"/>
                  </a:lnTo>
                  <a:lnTo>
                    <a:pt x="155" y="55"/>
                  </a:lnTo>
                  <a:lnTo>
                    <a:pt x="150" y="31"/>
                  </a:lnTo>
                  <a:lnTo>
                    <a:pt x="132" y="15"/>
                  </a:lnTo>
                  <a:lnTo>
                    <a:pt x="108" y="4"/>
                  </a:lnTo>
                  <a:lnTo>
                    <a:pt x="81" y="0"/>
                  </a:lnTo>
                  <a:lnTo>
                    <a:pt x="53" y="3"/>
                  </a:lnTo>
                  <a:lnTo>
                    <a:pt x="29" y="13"/>
                  </a:lnTo>
                  <a:lnTo>
                    <a:pt x="10" y="29"/>
                  </a:lnTo>
                  <a:lnTo>
                    <a:pt x="4" y="53"/>
                  </a:lnTo>
                  <a:lnTo>
                    <a:pt x="3" y="110"/>
                  </a:lnTo>
                  <a:lnTo>
                    <a:pt x="2" y="155"/>
                  </a:lnTo>
                  <a:lnTo>
                    <a:pt x="1" y="224"/>
                  </a:lnTo>
                  <a:lnTo>
                    <a:pt x="0" y="357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17" name="Freeform 10"/>
            <p:cNvSpPr>
              <a:spLocks/>
            </p:cNvSpPr>
            <p:nvPr/>
          </p:nvSpPr>
          <p:spPr bwMode="auto">
            <a:xfrm>
              <a:off x="3781" y="1873"/>
              <a:ext cx="14" cy="30"/>
            </a:xfrm>
            <a:custGeom>
              <a:avLst/>
              <a:gdLst>
                <a:gd name="T0" fmla="*/ 0 w 142"/>
                <a:gd name="T1" fmla="*/ 0 h 358"/>
                <a:gd name="T2" fmla="*/ 0 w 142"/>
                <a:gd name="T3" fmla="*/ 0 h 358"/>
                <a:gd name="T4" fmla="*/ 0 w 142"/>
                <a:gd name="T5" fmla="*/ 0 h 358"/>
                <a:gd name="T6" fmla="*/ 0 w 142"/>
                <a:gd name="T7" fmla="*/ 0 h 358"/>
                <a:gd name="T8" fmla="*/ 0 w 142"/>
                <a:gd name="T9" fmla="*/ 0 h 358"/>
                <a:gd name="T10" fmla="*/ 0 w 142"/>
                <a:gd name="T11" fmla="*/ 0 h 358"/>
                <a:gd name="T12" fmla="*/ 0 w 142"/>
                <a:gd name="T13" fmla="*/ 0 h 358"/>
                <a:gd name="T14" fmla="*/ 0 w 142"/>
                <a:gd name="T15" fmla="*/ 0 h 358"/>
                <a:gd name="T16" fmla="*/ 0 w 142"/>
                <a:gd name="T17" fmla="*/ 0 h 358"/>
                <a:gd name="T18" fmla="*/ 0 w 142"/>
                <a:gd name="T19" fmla="*/ 0 h 358"/>
                <a:gd name="T20" fmla="*/ 0 w 142"/>
                <a:gd name="T21" fmla="*/ 0 h 358"/>
                <a:gd name="T22" fmla="*/ 0 w 142"/>
                <a:gd name="T23" fmla="*/ 0 h 358"/>
                <a:gd name="T24" fmla="*/ 0 w 142"/>
                <a:gd name="T25" fmla="*/ 0 h 358"/>
                <a:gd name="T26" fmla="*/ 0 w 142"/>
                <a:gd name="T27" fmla="*/ 0 h 358"/>
                <a:gd name="T28" fmla="*/ 0 w 142"/>
                <a:gd name="T29" fmla="*/ 0 h 358"/>
                <a:gd name="T30" fmla="*/ 0 w 142"/>
                <a:gd name="T31" fmla="*/ 0 h 358"/>
                <a:gd name="T32" fmla="*/ 0 w 142"/>
                <a:gd name="T33" fmla="*/ 0 h 358"/>
                <a:gd name="T34" fmla="*/ 0 w 142"/>
                <a:gd name="T35" fmla="*/ 0 h 358"/>
                <a:gd name="T36" fmla="*/ 0 w 142"/>
                <a:gd name="T37" fmla="*/ 0 h 358"/>
                <a:gd name="T38" fmla="*/ 0 w 142"/>
                <a:gd name="T39" fmla="*/ 0 h 358"/>
                <a:gd name="T40" fmla="*/ 0 w 142"/>
                <a:gd name="T41" fmla="*/ 0 h 358"/>
                <a:gd name="T42" fmla="*/ 0 w 142"/>
                <a:gd name="T43" fmla="*/ 0 h 358"/>
                <a:gd name="T44" fmla="*/ 0 w 142"/>
                <a:gd name="T45" fmla="*/ 0 h 358"/>
                <a:gd name="T46" fmla="*/ 0 w 142"/>
                <a:gd name="T47" fmla="*/ 0 h 358"/>
                <a:gd name="T48" fmla="*/ 0 w 142"/>
                <a:gd name="T49" fmla="*/ 0 h 35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2"/>
                <a:gd name="T76" fmla="*/ 0 h 358"/>
                <a:gd name="T77" fmla="*/ 142 w 142"/>
                <a:gd name="T78" fmla="*/ 358 h 35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2" h="358">
                  <a:moveTo>
                    <a:pt x="0" y="356"/>
                  </a:moveTo>
                  <a:lnTo>
                    <a:pt x="16" y="356"/>
                  </a:lnTo>
                  <a:lnTo>
                    <a:pt x="27" y="356"/>
                  </a:lnTo>
                  <a:lnTo>
                    <a:pt x="36" y="356"/>
                  </a:lnTo>
                  <a:lnTo>
                    <a:pt x="46" y="356"/>
                  </a:lnTo>
                  <a:lnTo>
                    <a:pt x="59" y="356"/>
                  </a:lnTo>
                  <a:lnTo>
                    <a:pt x="77" y="357"/>
                  </a:lnTo>
                  <a:lnTo>
                    <a:pt x="102" y="357"/>
                  </a:lnTo>
                  <a:lnTo>
                    <a:pt x="137" y="358"/>
                  </a:lnTo>
                  <a:lnTo>
                    <a:pt x="138" y="302"/>
                  </a:lnTo>
                  <a:lnTo>
                    <a:pt x="139" y="257"/>
                  </a:lnTo>
                  <a:lnTo>
                    <a:pt x="140" y="188"/>
                  </a:lnTo>
                  <a:lnTo>
                    <a:pt x="142" y="54"/>
                  </a:lnTo>
                  <a:lnTo>
                    <a:pt x="137" y="30"/>
                  </a:lnTo>
                  <a:lnTo>
                    <a:pt x="121" y="14"/>
                  </a:lnTo>
                  <a:lnTo>
                    <a:pt x="99" y="3"/>
                  </a:lnTo>
                  <a:lnTo>
                    <a:pt x="75" y="0"/>
                  </a:lnTo>
                  <a:lnTo>
                    <a:pt x="49" y="3"/>
                  </a:lnTo>
                  <a:lnTo>
                    <a:pt x="27" y="13"/>
                  </a:lnTo>
                  <a:lnTo>
                    <a:pt x="12" y="29"/>
                  </a:lnTo>
                  <a:lnTo>
                    <a:pt x="5" y="52"/>
                  </a:lnTo>
                  <a:lnTo>
                    <a:pt x="4" y="109"/>
                  </a:lnTo>
                  <a:lnTo>
                    <a:pt x="3" y="155"/>
                  </a:lnTo>
                  <a:lnTo>
                    <a:pt x="2" y="224"/>
                  </a:lnTo>
                  <a:lnTo>
                    <a:pt x="0" y="356"/>
                  </a:lnTo>
                  <a:close/>
                </a:path>
              </a:pathLst>
            </a:custGeom>
            <a:solidFill>
              <a:srgbClr val="7F878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18" name="Freeform 11"/>
            <p:cNvSpPr>
              <a:spLocks/>
            </p:cNvSpPr>
            <p:nvPr/>
          </p:nvSpPr>
          <p:spPr bwMode="auto">
            <a:xfrm>
              <a:off x="3782" y="1873"/>
              <a:ext cx="13" cy="30"/>
            </a:xfrm>
            <a:custGeom>
              <a:avLst/>
              <a:gdLst>
                <a:gd name="T0" fmla="*/ 0 w 128"/>
                <a:gd name="T1" fmla="*/ 0 h 355"/>
                <a:gd name="T2" fmla="*/ 0 w 128"/>
                <a:gd name="T3" fmla="*/ 0 h 355"/>
                <a:gd name="T4" fmla="*/ 0 w 128"/>
                <a:gd name="T5" fmla="*/ 0 h 355"/>
                <a:gd name="T6" fmla="*/ 0 w 128"/>
                <a:gd name="T7" fmla="*/ 0 h 355"/>
                <a:gd name="T8" fmla="*/ 0 w 128"/>
                <a:gd name="T9" fmla="*/ 0 h 355"/>
                <a:gd name="T10" fmla="*/ 0 w 128"/>
                <a:gd name="T11" fmla="*/ 0 h 355"/>
                <a:gd name="T12" fmla="*/ 0 w 128"/>
                <a:gd name="T13" fmla="*/ 0 h 355"/>
                <a:gd name="T14" fmla="*/ 0 w 128"/>
                <a:gd name="T15" fmla="*/ 0 h 355"/>
                <a:gd name="T16" fmla="*/ 0 w 128"/>
                <a:gd name="T17" fmla="*/ 0 h 355"/>
                <a:gd name="T18" fmla="*/ 0 w 128"/>
                <a:gd name="T19" fmla="*/ 0 h 355"/>
                <a:gd name="T20" fmla="*/ 0 w 128"/>
                <a:gd name="T21" fmla="*/ 0 h 355"/>
                <a:gd name="T22" fmla="*/ 0 w 128"/>
                <a:gd name="T23" fmla="*/ 0 h 355"/>
                <a:gd name="T24" fmla="*/ 0 w 128"/>
                <a:gd name="T25" fmla="*/ 0 h 355"/>
                <a:gd name="T26" fmla="*/ 0 w 128"/>
                <a:gd name="T27" fmla="*/ 0 h 355"/>
                <a:gd name="T28" fmla="*/ 0 w 128"/>
                <a:gd name="T29" fmla="*/ 0 h 355"/>
                <a:gd name="T30" fmla="*/ 0 w 128"/>
                <a:gd name="T31" fmla="*/ 0 h 355"/>
                <a:gd name="T32" fmla="*/ 0 w 128"/>
                <a:gd name="T33" fmla="*/ 0 h 355"/>
                <a:gd name="T34" fmla="*/ 0 w 128"/>
                <a:gd name="T35" fmla="*/ 0 h 355"/>
                <a:gd name="T36" fmla="*/ 0 w 128"/>
                <a:gd name="T37" fmla="*/ 0 h 355"/>
                <a:gd name="T38" fmla="*/ 0 w 128"/>
                <a:gd name="T39" fmla="*/ 0 h 355"/>
                <a:gd name="T40" fmla="*/ 0 w 128"/>
                <a:gd name="T41" fmla="*/ 0 h 355"/>
                <a:gd name="T42" fmla="*/ 0 w 128"/>
                <a:gd name="T43" fmla="*/ 0 h 355"/>
                <a:gd name="T44" fmla="*/ 0 w 128"/>
                <a:gd name="T45" fmla="*/ 0 h 355"/>
                <a:gd name="T46" fmla="*/ 0 w 128"/>
                <a:gd name="T47" fmla="*/ 0 h 355"/>
                <a:gd name="T48" fmla="*/ 0 w 128"/>
                <a:gd name="T49" fmla="*/ 0 h 35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28"/>
                <a:gd name="T76" fmla="*/ 0 h 355"/>
                <a:gd name="T77" fmla="*/ 128 w 128"/>
                <a:gd name="T78" fmla="*/ 355 h 35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28" h="355">
                  <a:moveTo>
                    <a:pt x="0" y="353"/>
                  </a:moveTo>
                  <a:lnTo>
                    <a:pt x="13" y="353"/>
                  </a:lnTo>
                  <a:lnTo>
                    <a:pt x="22" y="353"/>
                  </a:lnTo>
                  <a:lnTo>
                    <a:pt x="31" y="353"/>
                  </a:lnTo>
                  <a:lnTo>
                    <a:pt x="40" y="353"/>
                  </a:lnTo>
                  <a:lnTo>
                    <a:pt x="51" y="353"/>
                  </a:lnTo>
                  <a:lnTo>
                    <a:pt x="68" y="354"/>
                  </a:lnTo>
                  <a:lnTo>
                    <a:pt x="90" y="354"/>
                  </a:lnTo>
                  <a:lnTo>
                    <a:pt x="120" y="355"/>
                  </a:lnTo>
                  <a:lnTo>
                    <a:pt x="123" y="299"/>
                  </a:lnTo>
                  <a:lnTo>
                    <a:pt x="124" y="255"/>
                  </a:lnTo>
                  <a:lnTo>
                    <a:pt x="126" y="186"/>
                  </a:lnTo>
                  <a:lnTo>
                    <a:pt x="128" y="54"/>
                  </a:lnTo>
                  <a:lnTo>
                    <a:pt x="123" y="30"/>
                  </a:lnTo>
                  <a:lnTo>
                    <a:pt x="108" y="14"/>
                  </a:lnTo>
                  <a:lnTo>
                    <a:pt x="88" y="4"/>
                  </a:lnTo>
                  <a:lnTo>
                    <a:pt x="66" y="0"/>
                  </a:lnTo>
                  <a:lnTo>
                    <a:pt x="43" y="4"/>
                  </a:lnTo>
                  <a:lnTo>
                    <a:pt x="23" y="13"/>
                  </a:lnTo>
                  <a:lnTo>
                    <a:pt x="9" y="28"/>
                  </a:lnTo>
                  <a:lnTo>
                    <a:pt x="4" y="51"/>
                  </a:lnTo>
                  <a:lnTo>
                    <a:pt x="3" y="108"/>
                  </a:lnTo>
                  <a:lnTo>
                    <a:pt x="2" y="153"/>
                  </a:lnTo>
                  <a:lnTo>
                    <a:pt x="1" y="222"/>
                  </a:lnTo>
                  <a:lnTo>
                    <a:pt x="0" y="353"/>
                  </a:lnTo>
                  <a:close/>
                </a:path>
              </a:pathLst>
            </a:custGeom>
            <a:solidFill>
              <a:srgbClr val="91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19" name="Freeform 12"/>
            <p:cNvSpPr>
              <a:spLocks/>
            </p:cNvSpPr>
            <p:nvPr/>
          </p:nvSpPr>
          <p:spPr bwMode="auto">
            <a:xfrm>
              <a:off x="3782" y="1873"/>
              <a:ext cx="12" cy="30"/>
            </a:xfrm>
            <a:custGeom>
              <a:avLst/>
              <a:gdLst>
                <a:gd name="T0" fmla="*/ 0 w 117"/>
                <a:gd name="T1" fmla="*/ 0 h 354"/>
                <a:gd name="T2" fmla="*/ 0 w 117"/>
                <a:gd name="T3" fmla="*/ 0 h 354"/>
                <a:gd name="T4" fmla="*/ 0 w 117"/>
                <a:gd name="T5" fmla="*/ 0 h 354"/>
                <a:gd name="T6" fmla="*/ 0 w 117"/>
                <a:gd name="T7" fmla="*/ 0 h 354"/>
                <a:gd name="T8" fmla="*/ 0 w 117"/>
                <a:gd name="T9" fmla="*/ 0 h 354"/>
                <a:gd name="T10" fmla="*/ 0 w 117"/>
                <a:gd name="T11" fmla="*/ 0 h 354"/>
                <a:gd name="T12" fmla="*/ 0 w 117"/>
                <a:gd name="T13" fmla="*/ 0 h 354"/>
                <a:gd name="T14" fmla="*/ 0 w 117"/>
                <a:gd name="T15" fmla="*/ 0 h 354"/>
                <a:gd name="T16" fmla="*/ 0 w 117"/>
                <a:gd name="T17" fmla="*/ 0 h 354"/>
                <a:gd name="T18" fmla="*/ 0 w 117"/>
                <a:gd name="T19" fmla="*/ 0 h 354"/>
                <a:gd name="T20" fmla="*/ 0 w 117"/>
                <a:gd name="T21" fmla="*/ 0 h 354"/>
                <a:gd name="T22" fmla="*/ 0 w 117"/>
                <a:gd name="T23" fmla="*/ 0 h 354"/>
                <a:gd name="T24" fmla="*/ 0 w 117"/>
                <a:gd name="T25" fmla="*/ 0 h 354"/>
                <a:gd name="T26" fmla="*/ 0 w 117"/>
                <a:gd name="T27" fmla="*/ 0 h 354"/>
                <a:gd name="T28" fmla="*/ 0 w 117"/>
                <a:gd name="T29" fmla="*/ 0 h 354"/>
                <a:gd name="T30" fmla="*/ 0 w 117"/>
                <a:gd name="T31" fmla="*/ 0 h 354"/>
                <a:gd name="T32" fmla="*/ 0 w 117"/>
                <a:gd name="T33" fmla="*/ 0 h 354"/>
                <a:gd name="T34" fmla="*/ 0 w 117"/>
                <a:gd name="T35" fmla="*/ 0 h 354"/>
                <a:gd name="T36" fmla="*/ 0 w 117"/>
                <a:gd name="T37" fmla="*/ 0 h 354"/>
                <a:gd name="T38" fmla="*/ 0 w 117"/>
                <a:gd name="T39" fmla="*/ 0 h 354"/>
                <a:gd name="T40" fmla="*/ 0 w 117"/>
                <a:gd name="T41" fmla="*/ 0 h 354"/>
                <a:gd name="T42" fmla="*/ 0 w 117"/>
                <a:gd name="T43" fmla="*/ 0 h 354"/>
                <a:gd name="T44" fmla="*/ 0 w 117"/>
                <a:gd name="T45" fmla="*/ 0 h 354"/>
                <a:gd name="T46" fmla="*/ 0 w 117"/>
                <a:gd name="T47" fmla="*/ 0 h 354"/>
                <a:gd name="T48" fmla="*/ 0 w 117"/>
                <a:gd name="T49" fmla="*/ 0 h 3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7"/>
                <a:gd name="T76" fmla="*/ 0 h 354"/>
                <a:gd name="T77" fmla="*/ 117 w 117"/>
                <a:gd name="T78" fmla="*/ 354 h 3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7" h="354">
                  <a:moveTo>
                    <a:pt x="0" y="352"/>
                  </a:moveTo>
                  <a:lnTo>
                    <a:pt x="12" y="352"/>
                  </a:lnTo>
                  <a:lnTo>
                    <a:pt x="21" y="352"/>
                  </a:lnTo>
                  <a:lnTo>
                    <a:pt x="29" y="352"/>
                  </a:lnTo>
                  <a:lnTo>
                    <a:pt x="38" y="352"/>
                  </a:lnTo>
                  <a:lnTo>
                    <a:pt x="48" y="352"/>
                  </a:lnTo>
                  <a:lnTo>
                    <a:pt x="64" y="353"/>
                  </a:lnTo>
                  <a:lnTo>
                    <a:pt x="84" y="353"/>
                  </a:lnTo>
                  <a:lnTo>
                    <a:pt x="111" y="354"/>
                  </a:lnTo>
                  <a:lnTo>
                    <a:pt x="112" y="298"/>
                  </a:lnTo>
                  <a:lnTo>
                    <a:pt x="113" y="254"/>
                  </a:lnTo>
                  <a:lnTo>
                    <a:pt x="114" y="186"/>
                  </a:lnTo>
                  <a:lnTo>
                    <a:pt x="117" y="55"/>
                  </a:lnTo>
                  <a:lnTo>
                    <a:pt x="112" y="32"/>
                  </a:lnTo>
                  <a:lnTo>
                    <a:pt x="100" y="15"/>
                  </a:lnTo>
                  <a:lnTo>
                    <a:pt x="83" y="5"/>
                  </a:lnTo>
                  <a:lnTo>
                    <a:pt x="63" y="0"/>
                  </a:lnTo>
                  <a:lnTo>
                    <a:pt x="42" y="4"/>
                  </a:lnTo>
                  <a:lnTo>
                    <a:pt x="24" y="13"/>
                  </a:lnTo>
                  <a:lnTo>
                    <a:pt x="12" y="29"/>
                  </a:lnTo>
                  <a:lnTo>
                    <a:pt x="7" y="53"/>
                  </a:lnTo>
                  <a:lnTo>
                    <a:pt x="6" y="109"/>
                  </a:lnTo>
                  <a:lnTo>
                    <a:pt x="5" y="153"/>
                  </a:lnTo>
                  <a:lnTo>
                    <a:pt x="3" y="221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A3A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20" name="Freeform 13"/>
            <p:cNvSpPr>
              <a:spLocks/>
            </p:cNvSpPr>
            <p:nvPr/>
          </p:nvSpPr>
          <p:spPr bwMode="auto">
            <a:xfrm>
              <a:off x="3783" y="1873"/>
              <a:ext cx="11" cy="30"/>
            </a:xfrm>
            <a:custGeom>
              <a:avLst/>
              <a:gdLst>
                <a:gd name="T0" fmla="*/ 0 w 104"/>
                <a:gd name="T1" fmla="*/ 0 h 351"/>
                <a:gd name="T2" fmla="*/ 0 w 104"/>
                <a:gd name="T3" fmla="*/ 0 h 351"/>
                <a:gd name="T4" fmla="*/ 0 w 104"/>
                <a:gd name="T5" fmla="*/ 0 h 351"/>
                <a:gd name="T6" fmla="*/ 0 w 104"/>
                <a:gd name="T7" fmla="*/ 0 h 351"/>
                <a:gd name="T8" fmla="*/ 0 w 104"/>
                <a:gd name="T9" fmla="*/ 0 h 351"/>
                <a:gd name="T10" fmla="*/ 0 w 104"/>
                <a:gd name="T11" fmla="*/ 0 h 351"/>
                <a:gd name="T12" fmla="*/ 0 w 104"/>
                <a:gd name="T13" fmla="*/ 0 h 351"/>
                <a:gd name="T14" fmla="*/ 0 w 104"/>
                <a:gd name="T15" fmla="*/ 0 h 351"/>
                <a:gd name="T16" fmla="*/ 0 w 104"/>
                <a:gd name="T17" fmla="*/ 0 h 351"/>
                <a:gd name="T18" fmla="*/ 0 w 104"/>
                <a:gd name="T19" fmla="*/ 0 h 351"/>
                <a:gd name="T20" fmla="*/ 0 w 104"/>
                <a:gd name="T21" fmla="*/ 0 h 351"/>
                <a:gd name="T22" fmla="*/ 0 w 104"/>
                <a:gd name="T23" fmla="*/ 0 h 351"/>
                <a:gd name="T24" fmla="*/ 0 w 104"/>
                <a:gd name="T25" fmla="*/ 0 h 351"/>
                <a:gd name="T26" fmla="*/ 0 w 104"/>
                <a:gd name="T27" fmla="*/ 0 h 351"/>
                <a:gd name="T28" fmla="*/ 0 w 104"/>
                <a:gd name="T29" fmla="*/ 0 h 351"/>
                <a:gd name="T30" fmla="*/ 0 w 104"/>
                <a:gd name="T31" fmla="*/ 0 h 351"/>
                <a:gd name="T32" fmla="*/ 0 w 104"/>
                <a:gd name="T33" fmla="*/ 0 h 351"/>
                <a:gd name="T34" fmla="*/ 0 w 104"/>
                <a:gd name="T35" fmla="*/ 0 h 351"/>
                <a:gd name="T36" fmla="*/ 0 w 104"/>
                <a:gd name="T37" fmla="*/ 0 h 351"/>
                <a:gd name="T38" fmla="*/ 0 w 104"/>
                <a:gd name="T39" fmla="*/ 0 h 351"/>
                <a:gd name="T40" fmla="*/ 0 w 104"/>
                <a:gd name="T41" fmla="*/ 0 h 351"/>
                <a:gd name="T42" fmla="*/ 0 w 104"/>
                <a:gd name="T43" fmla="*/ 0 h 351"/>
                <a:gd name="T44" fmla="*/ 0 w 104"/>
                <a:gd name="T45" fmla="*/ 0 h 351"/>
                <a:gd name="T46" fmla="*/ 0 w 104"/>
                <a:gd name="T47" fmla="*/ 0 h 351"/>
                <a:gd name="T48" fmla="*/ 0 w 104"/>
                <a:gd name="T49" fmla="*/ 0 h 3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351"/>
                <a:gd name="T77" fmla="*/ 104 w 104"/>
                <a:gd name="T78" fmla="*/ 351 h 3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351">
                  <a:moveTo>
                    <a:pt x="0" y="349"/>
                  </a:moveTo>
                  <a:lnTo>
                    <a:pt x="11" y="349"/>
                  </a:lnTo>
                  <a:lnTo>
                    <a:pt x="19" y="349"/>
                  </a:lnTo>
                  <a:lnTo>
                    <a:pt x="26" y="349"/>
                  </a:lnTo>
                  <a:lnTo>
                    <a:pt x="33" y="349"/>
                  </a:lnTo>
                  <a:lnTo>
                    <a:pt x="42" y="349"/>
                  </a:lnTo>
                  <a:lnTo>
                    <a:pt x="56" y="350"/>
                  </a:lnTo>
                  <a:lnTo>
                    <a:pt x="73" y="350"/>
                  </a:lnTo>
                  <a:lnTo>
                    <a:pt x="97" y="351"/>
                  </a:lnTo>
                  <a:lnTo>
                    <a:pt x="98" y="296"/>
                  </a:lnTo>
                  <a:lnTo>
                    <a:pt x="99" y="252"/>
                  </a:lnTo>
                  <a:lnTo>
                    <a:pt x="101" y="184"/>
                  </a:lnTo>
                  <a:lnTo>
                    <a:pt x="104" y="52"/>
                  </a:lnTo>
                  <a:lnTo>
                    <a:pt x="100" y="30"/>
                  </a:lnTo>
                  <a:lnTo>
                    <a:pt x="89" y="13"/>
                  </a:lnTo>
                  <a:lnTo>
                    <a:pt x="74" y="3"/>
                  </a:lnTo>
                  <a:lnTo>
                    <a:pt x="56" y="0"/>
                  </a:lnTo>
                  <a:lnTo>
                    <a:pt x="37" y="3"/>
                  </a:lnTo>
                  <a:lnTo>
                    <a:pt x="22" y="12"/>
                  </a:lnTo>
                  <a:lnTo>
                    <a:pt x="10" y="29"/>
                  </a:lnTo>
                  <a:lnTo>
                    <a:pt x="5" y="52"/>
                  </a:lnTo>
                  <a:lnTo>
                    <a:pt x="5" y="108"/>
                  </a:lnTo>
                  <a:lnTo>
                    <a:pt x="4" y="152"/>
                  </a:lnTo>
                  <a:lnTo>
                    <a:pt x="3" y="220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B5BD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21" name="Freeform 14"/>
            <p:cNvSpPr>
              <a:spLocks/>
            </p:cNvSpPr>
            <p:nvPr/>
          </p:nvSpPr>
          <p:spPr bwMode="auto">
            <a:xfrm>
              <a:off x="3784" y="1873"/>
              <a:ext cx="9" cy="30"/>
            </a:xfrm>
            <a:custGeom>
              <a:avLst/>
              <a:gdLst>
                <a:gd name="T0" fmla="*/ 0 w 89"/>
                <a:gd name="T1" fmla="*/ 0 h 350"/>
                <a:gd name="T2" fmla="*/ 0 w 89"/>
                <a:gd name="T3" fmla="*/ 0 h 350"/>
                <a:gd name="T4" fmla="*/ 0 w 89"/>
                <a:gd name="T5" fmla="*/ 0 h 350"/>
                <a:gd name="T6" fmla="*/ 0 w 89"/>
                <a:gd name="T7" fmla="*/ 0 h 350"/>
                <a:gd name="T8" fmla="*/ 0 w 89"/>
                <a:gd name="T9" fmla="*/ 0 h 350"/>
                <a:gd name="T10" fmla="*/ 0 w 89"/>
                <a:gd name="T11" fmla="*/ 0 h 350"/>
                <a:gd name="T12" fmla="*/ 0 w 89"/>
                <a:gd name="T13" fmla="*/ 0 h 350"/>
                <a:gd name="T14" fmla="*/ 0 w 89"/>
                <a:gd name="T15" fmla="*/ 0 h 350"/>
                <a:gd name="T16" fmla="*/ 0 w 89"/>
                <a:gd name="T17" fmla="*/ 0 h 350"/>
                <a:gd name="T18" fmla="*/ 0 w 89"/>
                <a:gd name="T19" fmla="*/ 0 h 350"/>
                <a:gd name="T20" fmla="*/ 0 w 89"/>
                <a:gd name="T21" fmla="*/ 0 h 350"/>
                <a:gd name="T22" fmla="*/ 0 w 89"/>
                <a:gd name="T23" fmla="*/ 0 h 3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9"/>
                <a:gd name="T37" fmla="*/ 0 h 350"/>
                <a:gd name="T38" fmla="*/ 89 w 89"/>
                <a:gd name="T39" fmla="*/ 350 h 35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9" h="350">
                  <a:moveTo>
                    <a:pt x="0" y="348"/>
                  </a:moveTo>
                  <a:lnTo>
                    <a:pt x="85" y="350"/>
                  </a:lnTo>
                  <a:lnTo>
                    <a:pt x="89" y="54"/>
                  </a:lnTo>
                  <a:lnTo>
                    <a:pt x="86" y="31"/>
                  </a:lnTo>
                  <a:lnTo>
                    <a:pt x="76" y="14"/>
                  </a:lnTo>
                  <a:lnTo>
                    <a:pt x="63" y="4"/>
                  </a:lnTo>
                  <a:lnTo>
                    <a:pt x="48" y="0"/>
                  </a:lnTo>
                  <a:lnTo>
                    <a:pt x="32" y="4"/>
                  </a:lnTo>
                  <a:lnTo>
                    <a:pt x="19" y="14"/>
                  </a:lnTo>
                  <a:lnTo>
                    <a:pt x="9" y="31"/>
                  </a:lnTo>
                  <a:lnTo>
                    <a:pt x="5" y="54"/>
                  </a:lnTo>
                  <a:lnTo>
                    <a:pt x="0" y="348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22" name="Freeform 15"/>
            <p:cNvSpPr>
              <a:spLocks/>
            </p:cNvSpPr>
            <p:nvPr/>
          </p:nvSpPr>
          <p:spPr bwMode="auto">
            <a:xfrm>
              <a:off x="3775" y="1898"/>
              <a:ext cx="22" cy="9"/>
            </a:xfrm>
            <a:custGeom>
              <a:avLst/>
              <a:gdLst>
                <a:gd name="T0" fmla="*/ 0 w 218"/>
                <a:gd name="T1" fmla="*/ 0 h 111"/>
                <a:gd name="T2" fmla="*/ 0 w 218"/>
                <a:gd name="T3" fmla="*/ 0 h 111"/>
                <a:gd name="T4" fmla="*/ 0 w 218"/>
                <a:gd name="T5" fmla="*/ 0 h 111"/>
                <a:gd name="T6" fmla="*/ 0 w 218"/>
                <a:gd name="T7" fmla="*/ 0 h 111"/>
                <a:gd name="T8" fmla="*/ 0 w 218"/>
                <a:gd name="T9" fmla="*/ 0 h 111"/>
                <a:gd name="T10" fmla="*/ 0 w 218"/>
                <a:gd name="T11" fmla="*/ 0 h 111"/>
                <a:gd name="T12" fmla="*/ 0 w 218"/>
                <a:gd name="T13" fmla="*/ 0 h 111"/>
                <a:gd name="T14" fmla="*/ 0 w 218"/>
                <a:gd name="T15" fmla="*/ 0 h 111"/>
                <a:gd name="T16" fmla="*/ 0 w 218"/>
                <a:gd name="T17" fmla="*/ 0 h 111"/>
                <a:gd name="T18" fmla="*/ 0 w 218"/>
                <a:gd name="T19" fmla="*/ 0 h 111"/>
                <a:gd name="T20" fmla="*/ 0 w 218"/>
                <a:gd name="T21" fmla="*/ 0 h 111"/>
                <a:gd name="T22" fmla="*/ 0 w 218"/>
                <a:gd name="T23" fmla="*/ 0 h 111"/>
                <a:gd name="T24" fmla="*/ 0 w 218"/>
                <a:gd name="T25" fmla="*/ 0 h 111"/>
                <a:gd name="T26" fmla="*/ 0 w 218"/>
                <a:gd name="T27" fmla="*/ 0 h 111"/>
                <a:gd name="T28" fmla="*/ 0 w 218"/>
                <a:gd name="T29" fmla="*/ 0 h 111"/>
                <a:gd name="T30" fmla="*/ 0 w 218"/>
                <a:gd name="T31" fmla="*/ 0 h 111"/>
                <a:gd name="T32" fmla="*/ 0 w 218"/>
                <a:gd name="T33" fmla="*/ 0 h 111"/>
                <a:gd name="T34" fmla="*/ 0 w 218"/>
                <a:gd name="T35" fmla="*/ 0 h 111"/>
                <a:gd name="T36" fmla="*/ 0 w 218"/>
                <a:gd name="T37" fmla="*/ 0 h 111"/>
                <a:gd name="T38" fmla="*/ 0 w 218"/>
                <a:gd name="T39" fmla="*/ 0 h 111"/>
                <a:gd name="T40" fmla="*/ 0 w 218"/>
                <a:gd name="T41" fmla="*/ 0 h 111"/>
                <a:gd name="T42" fmla="*/ 0 w 218"/>
                <a:gd name="T43" fmla="*/ 0 h 111"/>
                <a:gd name="T44" fmla="*/ 0 w 218"/>
                <a:gd name="T45" fmla="*/ 0 h 111"/>
                <a:gd name="T46" fmla="*/ 0 w 218"/>
                <a:gd name="T47" fmla="*/ 0 h 111"/>
                <a:gd name="T48" fmla="*/ 0 w 218"/>
                <a:gd name="T49" fmla="*/ 0 h 111"/>
                <a:gd name="T50" fmla="*/ 0 w 218"/>
                <a:gd name="T51" fmla="*/ 0 h 111"/>
                <a:gd name="T52" fmla="*/ 0 w 218"/>
                <a:gd name="T53" fmla="*/ 0 h 111"/>
                <a:gd name="T54" fmla="*/ 0 w 218"/>
                <a:gd name="T55" fmla="*/ 0 h 111"/>
                <a:gd name="T56" fmla="*/ 0 w 218"/>
                <a:gd name="T57" fmla="*/ 0 h 111"/>
                <a:gd name="T58" fmla="*/ 0 w 218"/>
                <a:gd name="T59" fmla="*/ 0 h 111"/>
                <a:gd name="T60" fmla="*/ 0 w 218"/>
                <a:gd name="T61" fmla="*/ 0 h 111"/>
                <a:gd name="T62" fmla="*/ 0 w 218"/>
                <a:gd name="T63" fmla="*/ 0 h 111"/>
                <a:gd name="T64" fmla="*/ 0 w 218"/>
                <a:gd name="T65" fmla="*/ 0 h 1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8"/>
                <a:gd name="T100" fmla="*/ 0 h 111"/>
                <a:gd name="T101" fmla="*/ 218 w 218"/>
                <a:gd name="T102" fmla="*/ 111 h 1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8" h="111">
                  <a:moveTo>
                    <a:pt x="110" y="0"/>
                  </a:moveTo>
                  <a:lnTo>
                    <a:pt x="133" y="1"/>
                  </a:lnTo>
                  <a:lnTo>
                    <a:pt x="153" y="5"/>
                  </a:lnTo>
                  <a:lnTo>
                    <a:pt x="171" y="10"/>
                  </a:lnTo>
                  <a:lnTo>
                    <a:pt x="187" y="17"/>
                  </a:lnTo>
                  <a:lnTo>
                    <a:pt x="200" y="25"/>
                  </a:lnTo>
                  <a:lnTo>
                    <a:pt x="210" y="36"/>
                  </a:lnTo>
                  <a:lnTo>
                    <a:pt x="216" y="46"/>
                  </a:lnTo>
                  <a:lnTo>
                    <a:pt x="218" y="57"/>
                  </a:lnTo>
                  <a:lnTo>
                    <a:pt x="216" y="69"/>
                  </a:lnTo>
                  <a:lnTo>
                    <a:pt x="209" y="78"/>
                  </a:lnTo>
                  <a:lnTo>
                    <a:pt x="199" y="88"/>
                  </a:lnTo>
                  <a:lnTo>
                    <a:pt x="185" y="96"/>
                  </a:lnTo>
                  <a:lnTo>
                    <a:pt x="169" y="103"/>
                  </a:lnTo>
                  <a:lnTo>
                    <a:pt x="151" y="107"/>
                  </a:lnTo>
                  <a:lnTo>
                    <a:pt x="131" y="110"/>
                  </a:lnTo>
                  <a:lnTo>
                    <a:pt x="108" y="111"/>
                  </a:lnTo>
                  <a:lnTo>
                    <a:pt x="86" y="110"/>
                  </a:lnTo>
                  <a:lnTo>
                    <a:pt x="65" y="106"/>
                  </a:lnTo>
                  <a:lnTo>
                    <a:pt x="47" y="101"/>
                  </a:lnTo>
                  <a:lnTo>
                    <a:pt x="32" y="94"/>
                  </a:lnTo>
                  <a:lnTo>
                    <a:pt x="19" y="85"/>
                  </a:lnTo>
                  <a:lnTo>
                    <a:pt x="9" y="75"/>
                  </a:lnTo>
                  <a:lnTo>
                    <a:pt x="2" y="65"/>
                  </a:lnTo>
                  <a:lnTo>
                    <a:pt x="0" y="53"/>
                  </a:lnTo>
                  <a:lnTo>
                    <a:pt x="2" y="42"/>
                  </a:lnTo>
                  <a:lnTo>
                    <a:pt x="10" y="32"/>
                  </a:lnTo>
                  <a:lnTo>
                    <a:pt x="20" y="23"/>
                  </a:lnTo>
                  <a:lnTo>
                    <a:pt x="33" y="15"/>
                  </a:lnTo>
                  <a:lnTo>
                    <a:pt x="49" y="8"/>
                  </a:lnTo>
                  <a:lnTo>
                    <a:pt x="68" y="4"/>
                  </a:lnTo>
                  <a:lnTo>
                    <a:pt x="88" y="1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23" name="Freeform 16"/>
            <p:cNvSpPr>
              <a:spLocks/>
            </p:cNvSpPr>
            <p:nvPr/>
          </p:nvSpPr>
          <p:spPr bwMode="auto">
            <a:xfrm>
              <a:off x="3779" y="1902"/>
              <a:ext cx="11" cy="177"/>
            </a:xfrm>
            <a:custGeom>
              <a:avLst/>
              <a:gdLst>
                <a:gd name="T0" fmla="*/ 0 w 112"/>
                <a:gd name="T1" fmla="*/ 0 h 2121"/>
                <a:gd name="T2" fmla="*/ 0 w 112"/>
                <a:gd name="T3" fmla="*/ 0 h 2121"/>
                <a:gd name="T4" fmla="*/ 0 w 112"/>
                <a:gd name="T5" fmla="*/ 0 h 2121"/>
                <a:gd name="T6" fmla="*/ 0 w 112"/>
                <a:gd name="T7" fmla="*/ 0 h 2121"/>
                <a:gd name="T8" fmla="*/ 0 w 112"/>
                <a:gd name="T9" fmla="*/ 0 h 2121"/>
                <a:gd name="T10" fmla="*/ 0 w 112"/>
                <a:gd name="T11" fmla="*/ 0 h 2121"/>
                <a:gd name="T12" fmla="*/ 0 w 112"/>
                <a:gd name="T13" fmla="*/ 0 h 2121"/>
                <a:gd name="T14" fmla="*/ 0 w 112"/>
                <a:gd name="T15" fmla="*/ 0 h 2121"/>
                <a:gd name="T16" fmla="*/ 0 w 112"/>
                <a:gd name="T17" fmla="*/ 0 h 2121"/>
                <a:gd name="T18" fmla="*/ 0 w 112"/>
                <a:gd name="T19" fmla="*/ 0 h 2121"/>
                <a:gd name="T20" fmla="*/ 0 w 112"/>
                <a:gd name="T21" fmla="*/ 0 h 2121"/>
                <a:gd name="T22" fmla="*/ 0 w 112"/>
                <a:gd name="T23" fmla="*/ 0 h 2121"/>
                <a:gd name="T24" fmla="*/ 0 w 112"/>
                <a:gd name="T25" fmla="*/ 0 h 2121"/>
                <a:gd name="T26" fmla="*/ 0 w 112"/>
                <a:gd name="T27" fmla="*/ 0 h 2121"/>
                <a:gd name="T28" fmla="*/ 0 w 112"/>
                <a:gd name="T29" fmla="*/ 0 h 2121"/>
                <a:gd name="T30" fmla="*/ 0 w 112"/>
                <a:gd name="T31" fmla="*/ 0 h 2121"/>
                <a:gd name="T32" fmla="*/ 0 w 112"/>
                <a:gd name="T33" fmla="*/ 0 h 2121"/>
                <a:gd name="T34" fmla="*/ 0 w 112"/>
                <a:gd name="T35" fmla="*/ 0 h 2121"/>
                <a:gd name="T36" fmla="*/ 0 w 112"/>
                <a:gd name="T37" fmla="*/ 0 h 21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2"/>
                <a:gd name="T58" fmla="*/ 0 h 2121"/>
                <a:gd name="T59" fmla="*/ 112 w 112"/>
                <a:gd name="T60" fmla="*/ 2121 h 212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2" h="2121">
                  <a:moveTo>
                    <a:pt x="36" y="17"/>
                  </a:moveTo>
                  <a:lnTo>
                    <a:pt x="39" y="10"/>
                  </a:lnTo>
                  <a:lnTo>
                    <a:pt x="48" y="4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0" y="4"/>
                  </a:lnTo>
                  <a:lnTo>
                    <a:pt x="109" y="11"/>
                  </a:lnTo>
                  <a:lnTo>
                    <a:pt x="112" y="19"/>
                  </a:lnTo>
                  <a:lnTo>
                    <a:pt x="75" y="2104"/>
                  </a:lnTo>
                  <a:lnTo>
                    <a:pt x="72" y="2112"/>
                  </a:lnTo>
                  <a:lnTo>
                    <a:pt x="63" y="2117"/>
                  </a:lnTo>
                  <a:lnTo>
                    <a:pt x="52" y="2120"/>
                  </a:lnTo>
                  <a:lnTo>
                    <a:pt x="38" y="2121"/>
                  </a:lnTo>
                  <a:lnTo>
                    <a:pt x="23" y="2119"/>
                  </a:lnTo>
                  <a:lnTo>
                    <a:pt x="12" y="2115"/>
                  </a:lnTo>
                  <a:lnTo>
                    <a:pt x="3" y="2110"/>
                  </a:lnTo>
                  <a:lnTo>
                    <a:pt x="0" y="2102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24" name="Freeform 17"/>
            <p:cNvSpPr>
              <a:spLocks/>
            </p:cNvSpPr>
            <p:nvPr/>
          </p:nvSpPr>
          <p:spPr bwMode="auto">
            <a:xfrm>
              <a:off x="3779" y="1902"/>
              <a:ext cx="10" cy="168"/>
            </a:xfrm>
            <a:custGeom>
              <a:avLst/>
              <a:gdLst>
                <a:gd name="T0" fmla="*/ 0 w 107"/>
                <a:gd name="T1" fmla="*/ 0 h 2011"/>
                <a:gd name="T2" fmla="*/ 0 w 107"/>
                <a:gd name="T3" fmla="*/ 0 h 2011"/>
                <a:gd name="T4" fmla="*/ 0 w 107"/>
                <a:gd name="T5" fmla="*/ 0 h 2011"/>
                <a:gd name="T6" fmla="*/ 0 w 107"/>
                <a:gd name="T7" fmla="*/ 0 h 2011"/>
                <a:gd name="T8" fmla="*/ 0 w 107"/>
                <a:gd name="T9" fmla="*/ 0 h 2011"/>
                <a:gd name="T10" fmla="*/ 0 w 107"/>
                <a:gd name="T11" fmla="*/ 0 h 2011"/>
                <a:gd name="T12" fmla="*/ 0 w 107"/>
                <a:gd name="T13" fmla="*/ 0 h 2011"/>
                <a:gd name="T14" fmla="*/ 0 w 107"/>
                <a:gd name="T15" fmla="*/ 0 h 2011"/>
                <a:gd name="T16" fmla="*/ 0 w 107"/>
                <a:gd name="T17" fmla="*/ 0 h 2011"/>
                <a:gd name="T18" fmla="*/ 0 w 107"/>
                <a:gd name="T19" fmla="*/ 0 h 2011"/>
                <a:gd name="T20" fmla="*/ 0 w 107"/>
                <a:gd name="T21" fmla="*/ 0 h 2011"/>
                <a:gd name="T22" fmla="*/ 0 w 107"/>
                <a:gd name="T23" fmla="*/ 0 h 2011"/>
                <a:gd name="T24" fmla="*/ 0 w 107"/>
                <a:gd name="T25" fmla="*/ 0 h 2011"/>
                <a:gd name="T26" fmla="*/ 0 w 107"/>
                <a:gd name="T27" fmla="*/ 0 h 2011"/>
                <a:gd name="T28" fmla="*/ 0 w 107"/>
                <a:gd name="T29" fmla="*/ 0 h 2011"/>
                <a:gd name="T30" fmla="*/ 0 w 107"/>
                <a:gd name="T31" fmla="*/ 0 h 2011"/>
                <a:gd name="T32" fmla="*/ 0 w 107"/>
                <a:gd name="T33" fmla="*/ 0 h 2011"/>
                <a:gd name="T34" fmla="*/ 0 w 107"/>
                <a:gd name="T35" fmla="*/ 0 h 2011"/>
                <a:gd name="T36" fmla="*/ 0 w 107"/>
                <a:gd name="T37" fmla="*/ 0 h 2011"/>
                <a:gd name="T38" fmla="*/ 0 w 107"/>
                <a:gd name="T39" fmla="*/ 0 h 2011"/>
                <a:gd name="T40" fmla="*/ 0 w 107"/>
                <a:gd name="T41" fmla="*/ 0 h 2011"/>
                <a:gd name="T42" fmla="*/ 0 w 107"/>
                <a:gd name="T43" fmla="*/ 0 h 2011"/>
                <a:gd name="T44" fmla="*/ 0 w 107"/>
                <a:gd name="T45" fmla="*/ 0 h 2011"/>
                <a:gd name="T46" fmla="*/ 0 w 107"/>
                <a:gd name="T47" fmla="*/ 0 h 2011"/>
                <a:gd name="T48" fmla="*/ 0 w 107"/>
                <a:gd name="T49" fmla="*/ 0 h 2011"/>
                <a:gd name="T50" fmla="*/ 0 w 107"/>
                <a:gd name="T51" fmla="*/ 0 h 2011"/>
                <a:gd name="T52" fmla="*/ 0 w 107"/>
                <a:gd name="T53" fmla="*/ 0 h 2011"/>
                <a:gd name="T54" fmla="*/ 0 w 107"/>
                <a:gd name="T55" fmla="*/ 0 h 2011"/>
                <a:gd name="T56" fmla="*/ 0 w 107"/>
                <a:gd name="T57" fmla="*/ 0 h 2011"/>
                <a:gd name="T58" fmla="*/ 0 w 107"/>
                <a:gd name="T59" fmla="*/ 0 h 2011"/>
                <a:gd name="T60" fmla="*/ 0 w 107"/>
                <a:gd name="T61" fmla="*/ 0 h 2011"/>
                <a:gd name="T62" fmla="*/ 0 w 107"/>
                <a:gd name="T63" fmla="*/ 0 h 2011"/>
                <a:gd name="T64" fmla="*/ 0 w 107"/>
                <a:gd name="T65" fmla="*/ 0 h 20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7"/>
                <a:gd name="T100" fmla="*/ 0 h 2011"/>
                <a:gd name="T101" fmla="*/ 107 w 107"/>
                <a:gd name="T102" fmla="*/ 2011 h 20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7" h="2011">
                  <a:moveTo>
                    <a:pt x="37" y="18"/>
                  </a:moveTo>
                  <a:lnTo>
                    <a:pt x="40" y="11"/>
                  </a:lnTo>
                  <a:lnTo>
                    <a:pt x="48" y="5"/>
                  </a:lnTo>
                  <a:lnTo>
                    <a:pt x="59" y="2"/>
                  </a:lnTo>
                  <a:lnTo>
                    <a:pt x="72" y="0"/>
                  </a:lnTo>
                  <a:lnTo>
                    <a:pt x="84" y="2"/>
                  </a:lnTo>
                  <a:lnTo>
                    <a:pt x="96" y="5"/>
                  </a:lnTo>
                  <a:lnTo>
                    <a:pt x="104" y="11"/>
                  </a:lnTo>
                  <a:lnTo>
                    <a:pt x="107" y="18"/>
                  </a:lnTo>
                  <a:lnTo>
                    <a:pt x="103" y="229"/>
                  </a:lnTo>
                  <a:lnTo>
                    <a:pt x="100" y="389"/>
                  </a:lnTo>
                  <a:lnTo>
                    <a:pt x="97" y="528"/>
                  </a:lnTo>
                  <a:lnTo>
                    <a:pt x="95" y="677"/>
                  </a:lnTo>
                  <a:lnTo>
                    <a:pt x="91" y="869"/>
                  </a:lnTo>
                  <a:lnTo>
                    <a:pt x="85" y="1131"/>
                  </a:lnTo>
                  <a:lnTo>
                    <a:pt x="79" y="1496"/>
                  </a:lnTo>
                  <a:lnTo>
                    <a:pt x="70" y="1996"/>
                  </a:lnTo>
                  <a:lnTo>
                    <a:pt x="67" y="2003"/>
                  </a:lnTo>
                  <a:lnTo>
                    <a:pt x="59" y="2008"/>
                  </a:lnTo>
                  <a:lnTo>
                    <a:pt x="48" y="2011"/>
                  </a:lnTo>
                  <a:lnTo>
                    <a:pt x="36" y="2011"/>
                  </a:lnTo>
                  <a:lnTo>
                    <a:pt x="22" y="2010"/>
                  </a:lnTo>
                  <a:lnTo>
                    <a:pt x="11" y="2007"/>
                  </a:lnTo>
                  <a:lnTo>
                    <a:pt x="3" y="2001"/>
                  </a:lnTo>
                  <a:lnTo>
                    <a:pt x="0" y="1993"/>
                  </a:lnTo>
                  <a:lnTo>
                    <a:pt x="5" y="1783"/>
                  </a:lnTo>
                  <a:lnTo>
                    <a:pt x="8" y="1623"/>
                  </a:lnTo>
                  <a:lnTo>
                    <a:pt x="11" y="1485"/>
                  </a:lnTo>
                  <a:lnTo>
                    <a:pt x="14" y="1336"/>
                  </a:lnTo>
                  <a:lnTo>
                    <a:pt x="17" y="1145"/>
                  </a:lnTo>
                  <a:lnTo>
                    <a:pt x="21" y="883"/>
                  </a:lnTo>
                  <a:lnTo>
                    <a:pt x="29" y="518"/>
                  </a:lnTo>
                  <a:lnTo>
                    <a:pt x="37" y="18"/>
                  </a:lnTo>
                  <a:close/>
                </a:path>
              </a:pathLst>
            </a:custGeom>
            <a:solidFill>
              <a:srgbClr val="14141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25" name="Freeform 18"/>
            <p:cNvSpPr>
              <a:spLocks/>
            </p:cNvSpPr>
            <p:nvPr/>
          </p:nvSpPr>
          <p:spPr bwMode="auto">
            <a:xfrm>
              <a:off x="3780" y="1902"/>
              <a:ext cx="9" cy="159"/>
            </a:xfrm>
            <a:custGeom>
              <a:avLst/>
              <a:gdLst>
                <a:gd name="T0" fmla="*/ 0 w 98"/>
                <a:gd name="T1" fmla="*/ 0 h 1902"/>
                <a:gd name="T2" fmla="*/ 0 w 98"/>
                <a:gd name="T3" fmla="*/ 0 h 1902"/>
                <a:gd name="T4" fmla="*/ 0 w 98"/>
                <a:gd name="T5" fmla="*/ 0 h 1902"/>
                <a:gd name="T6" fmla="*/ 0 w 98"/>
                <a:gd name="T7" fmla="*/ 0 h 1902"/>
                <a:gd name="T8" fmla="*/ 0 w 98"/>
                <a:gd name="T9" fmla="*/ 0 h 1902"/>
                <a:gd name="T10" fmla="*/ 0 w 98"/>
                <a:gd name="T11" fmla="*/ 0 h 1902"/>
                <a:gd name="T12" fmla="*/ 0 w 98"/>
                <a:gd name="T13" fmla="*/ 0 h 1902"/>
                <a:gd name="T14" fmla="*/ 0 w 98"/>
                <a:gd name="T15" fmla="*/ 0 h 1902"/>
                <a:gd name="T16" fmla="*/ 0 w 98"/>
                <a:gd name="T17" fmla="*/ 0 h 1902"/>
                <a:gd name="T18" fmla="*/ 0 w 98"/>
                <a:gd name="T19" fmla="*/ 0 h 1902"/>
                <a:gd name="T20" fmla="*/ 0 w 98"/>
                <a:gd name="T21" fmla="*/ 0 h 1902"/>
                <a:gd name="T22" fmla="*/ 0 w 98"/>
                <a:gd name="T23" fmla="*/ 0 h 1902"/>
                <a:gd name="T24" fmla="*/ 0 w 98"/>
                <a:gd name="T25" fmla="*/ 0 h 1902"/>
                <a:gd name="T26" fmla="*/ 0 w 98"/>
                <a:gd name="T27" fmla="*/ 0 h 1902"/>
                <a:gd name="T28" fmla="*/ 0 w 98"/>
                <a:gd name="T29" fmla="*/ 0 h 1902"/>
                <a:gd name="T30" fmla="*/ 0 w 98"/>
                <a:gd name="T31" fmla="*/ 0 h 1902"/>
                <a:gd name="T32" fmla="*/ 0 w 98"/>
                <a:gd name="T33" fmla="*/ 0 h 1902"/>
                <a:gd name="T34" fmla="*/ 0 w 98"/>
                <a:gd name="T35" fmla="*/ 0 h 1902"/>
                <a:gd name="T36" fmla="*/ 0 w 98"/>
                <a:gd name="T37" fmla="*/ 0 h 1902"/>
                <a:gd name="T38" fmla="*/ 0 w 98"/>
                <a:gd name="T39" fmla="*/ 0 h 1902"/>
                <a:gd name="T40" fmla="*/ 0 w 98"/>
                <a:gd name="T41" fmla="*/ 0 h 1902"/>
                <a:gd name="T42" fmla="*/ 0 w 98"/>
                <a:gd name="T43" fmla="*/ 0 h 1902"/>
                <a:gd name="T44" fmla="*/ 0 w 98"/>
                <a:gd name="T45" fmla="*/ 0 h 1902"/>
                <a:gd name="T46" fmla="*/ 0 w 98"/>
                <a:gd name="T47" fmla="*/ 0 h 1902"/>
                <a:gd name="T48" fmla="*/ 0 w 98"/>
                <a:gd name="T49" fmla="*/ 0 h 1902"/>
                <a:gd name="T50" fmla="*/ 0 w 98"/>
                <a:gd name="T51" fmla="*/ 0 h 1902"/>
                <a:gd name="T52" fmla="*/ 0 w 98"/>
                <a:gd name="T53" fmla="*/ 0 h 1902"/>
                <a:gd name="T54" fmla="*/ 0 w 98"/>
                <a:gd name="T55" fmla="*/ 0 h 1902"/>
                <a:gd name="T56" fmla="*/ 0 w 98"/>
                <a:gd name="T57" fmla="*/ 0 h 1902"/>
                <a:gd name="T58" fmla="*/ 0 w 98"/>
                <a:gd name="T59" fmla="*/ 0 h 1902"/>
                <a:gd name="T60" fmla="*/ 0 w 98"/>
                <a:gd name="T61" fmla="*/ 0 h 1902"/>
                <a:gd name="T62" fmla="*/ 0 w 98"/>
                <a:gd name="T63" fmla="*/ 0 h 1902"/>
                <a:gd name="T64" fmla="*/ 0 w 98"/>
                <a:gd name="T65" fmla="*/ 0 h 19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8"/>
                <a:gd name="T100" fmla="*/ 0 h 1902"/>
                <a:gd name="T101" fmla="*/ 98 w 98"/>
                <a:gd name="T102" fmla="*/ 1902 h 19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8" h="1902">
                  <a:moveTo>
                    <a:pt x="35" y="16"/>
                  </a:moveTo>
                  <a:lnTo>
                    <a:pt x="37" y="9"/>
                  </a:lnTo>
                  <a:lnTo>
                    <a:pt x="43" y="3"/>
                  </a:lnTo>
                  <a:lnTo>
                    <a:pt x="53" y="0"/>
                  </a:lnTo>
                  <a:lnTo>
                    <a:pt x="64" y="0"/>
                  </a:lnTo>
                  <a:lnTo>
                    <a:pt x="75" y="1"/>
                  </a:lnTo>
                  <a:lnTo>
                    <a:pt x="87" y="4"/>
                  </a:lnTo>
                  <a:lnTo>
                    <a:pt x="94" y="10"/>
                  </a:lnTo>
                  <a:lnTo>
                    <a:pt x="98" y="16"/>
                  </a:lnTo>
                  <a:lnTo>
                    <a:pt x="94" y="216"/>
                  </a:lnTo>
                  <a:lnTo>
                    <a:pt x="91" y="367"/>
                  </a:lnTo>
                  <a:lnTo>
                    <a:pt x="88" y="498"/>
                  </a:lnTo>
                  <a:lnTo>
                    <a:pt x="85" y="640"/>
                  </a:lnTo>
                  <a:lnTo>
                    <a:pt x="81" y="819"/>
                  </a:lnTo>
                  <a:lnTo>
                    <a:pt x="76" y="1068"/>
                  </a:lnTo>
                  <a:lnTo>
                    <a:pt x="70" y="1413"/>
                  </a:lnTo>
                  <a:lnTo>
                    <a:pt x="61" y="1885"/>
                  </a:lnTo>
                  <a:lnTo>
                    <a:pt x="58" y="1893"/>
                  </a:lnTo>
                  <a:lnTo>
                    <a:pt x="51" y="1898"/>
                  </a:lnTo>
                  <a:lnTo>
                    <a:pt x="41" y="1901"/>
                  </a:lnTo>
                  <a:lnTo>
                    <a:pt x="30" y="1902"/>
                  </a:lnTo>
                  <a:lnTo>
                    <a:pt x="18" y="1901"/>
                  </a:lnTo>
                  <a:lnTo>
                    <a:pt x="9" y="1898"/>
                  </a:lnTo>
                  <a:lnTo>
                    <a:pt x="2" y="1893"/>
                  </a:lnTo>
                  <a:lnTo>
                    <a:pt x="0" y="1885"/>
                  </a:lnTo>
                  <a:lnTo>
                    <a:pt x="3" y="1685"/>
                  </a:lnTo>
                  <a:lnTo>
                    <a:pt x="6" y="1534"/>
                  </a:lnTo>
                  <a:lnTo>
                    <a:pt x="8" y="1403"/>
                  </a:lnTo>
                  <a:lnTo>
                    <a:pt x="11" y="1262"/>
                  </a:lnTo>
                  <a:lnTo>
                    <a:pt x="14" y="1082"/>
                  </a:lnTo>
                  <a:lnTo>
                    <a:pt x="19" y="834"/>
                  </a:lnTo>
                  <a:lnTo>
                    <a:pt x="26" y="488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26292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26" name="Freeform 19"/>
            <p:cNvSpPr>
              <a:spLocks/>
            </p:cNvSpPr>
            <p:nvPr/>
          </p:nvSpPr>
          <p:spPr bwMode="auto">
            <a:xfrm>
              <a:off x="3780" y="1902"/>
              <a:ext cx="9" cy="150"/>
            </a:xfrm>
            <a:custGeom>
              <a:avLst/>
              <a:gdLst>
                <a:gd name="T0" fmla="*/ 0 w 88"/>
                <a:gd name="T1" fmla="*/ 0 h 1793"/>
                <a:gd name="T2" fmla="*/ 0 w 88"/>
                <a:gd name="T3" fmla="*/ 0 h 1793"/>
                <a:gd name="T4" fmla="*/ 0 w 88"/>
                <a:gd name="T5" fmla="*/ 0 h 1793"/>
                <a:gd name="T6" fmla="*/ 0 w 88"/>
                <a:gd name="T7" fmla="*/ 0 h 1793"/>
                <a:gd name="T8" fmla="*/ 0 w 88"/>
                <a:gd name="T9" fmla="*/ 0 h 1793"/>
                <a:gd name="T10" fmla="*/ 0 w 88"/>
                <a:gd name="T11" fmla="*/ 0 h 1793"/>
                <a:gd name="T12" fmla="*/ 0 w 88"/>
                <a:gd name="T13" fmla="*/ 0 h 1793"/>
                <a:gd name="T14" fmla="*/ 0 w 88"/>
                <a:gd name="T15" fmla="*/ 0 h 1793"/>
                <a:gd name="T16" fmla="*/ 0 w 88"/>
                <a:gd name="T17" fmla="*/ 0 h 1793"/>
                <a:gd name="T18" fmla="*/ 0 w 88"/>
                <a:gd name="T19" fmla="*/ 0 h 1793"/>
                <a:gd name="T20" fmla="*/ 0 w 88"/>
                <a:gd name="T21" fmla="*/ 0 h 1793"/>
                <a:gd name="T22" fmla="*/ 0 w 88"/>
                <a:gd name="T23" fmla="*/ 0 h 1793"/>
                <a:gd name="T24" fmla="*/ 0 w 88"/>
                <a:gd name="T25" fmla="*/ 0 h 1793"/>
                <a:gd name="T26" fmla="*/ 0 w 88"/>
                <a:gd name="T27" fmla="*/ 0 h 1793"/>
                <a:gd name="T28" fmla="*/ 0 w 88"/>
                <a:gd name="T29" fmla="*/ 0 h 1793"/>
                <a:gd name="T30" fmla="*/ 0 w 88"/>
                <a:gd name="T31" fmla="*/ 0 h 1793"/>
                <a:gd name="T32" fmla="*/ 0 w 88"/>
                <a:gd name="T33" fmla="*/ 0 h 1793"/>
                <a:gd name="T34" fmla="*/ 0 w 88"/>
                <a:gd name="T35" fmla="*/ 0 h 1793"/>
                <a:gd name="T36" fmla="*/ 0 w 88"/>
                <a:gd name="T37" fmla="*/ 0 h 1793"/>
                <a:gd name="T38" fmla="*/ 0 w 88"/>
                <a:gd name="T39" fmla="*/ 0 h 1793"/>
                <a:gd name="T40" fmla="*/ 0 w 88"/>
                <a:gd name="T41" fmla="*/ 0 h 1793"/>
                <a:gd name="T42" fmla="*/ 0 w 88"/>
                <a:gd name="T43" fmla="*/ 0 h 1793"/>
                <a:gd name="T44" fmla="*/ 0 w 88"/>
                <a:gd name="T45" fmla="*/ 0 h 1793"/>
                <a:gd name="T46" fmla="*/ 0 w 88"/>
                <a:gd name="T47" fmla="*/ 0 h 1793"/>
                <a:gd name="T48" fmla="*/ 0 w 88"/>
                <a:gd name="T49" fmla="*/ 0 h 1793"/>
                <a:gd name="T50" fmla="*/ 0 w 88"/>
                <a:gd name="T51" fmla="*/ 0 h 1793"/>
                <a:gd name="T52" fmla="*/ 0 w 88"/>
                <a:gd name="T53" fmla="*/ 0 h 1793"/>
                <a:gd name="T54" fmla="*/ 0 w 88"/>
                <a:gd name="T55" fmla="*/ 0 h 1793"/>
                <a:gd name="T56" fmla="*/ 0 w 88"/>
                <a:gd name="T57" fmla="*/ 0 h 179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8"/>
                <a:gd name="T88" fmla="*/ 0 h 1793"/>
                <a:gd name="T89" fmla="*/ 88 w 88"/>
                <a:gd name="T90" fmla="*/ 1793 h 179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8" h="1793">
                  <a:moveTo>
                    <a:pt x="30" y="16"/>
                  </a:moveTo>
                  <a:lnTo>
                    <a:pt x="33" y="9"/>
                  </a:lnTo>
                  <a:lnTo>
                    <a:pt x="40" y="3"/>
                  </a:lnTo>
                  <a:lnTo>
                    <a:pt x="49" y="0"/>
                  </a:lnTo>
                  <a:lnTo>
                    <a:pt x="59" y="0"/>
                  </a:lnTo>
                  <a:lnTo>
                    <a:pt x="69" y="1"/>
                  </a:lnTo>
                  <a:lnTo>
                    <a:pt x="79" y="4"/>
                  </a:lnTo>
                  <a:lnTo>
                    <a:pt x="86" y="10"/>
                  </a:lnTo>
                  <a:lnTo>
                    <a:pt x="88" y="16"/>
                  </a:lnTo>
                  <a:lnTo>
                    <a:pt x="85" y="204"/>
                  </a:lnTo>
                  <a:lnTo>
                    <a:pt x="82" y="346"/>
                  </a:lnTo>
                  <a:lnTo>
                    <a:pt x="80" y="470"/>
                  </a:lnTo>
                  <a:lnTo>
                    <a:pt x="77" y="603"/>
                  </a:lnTo>
                  <a:lnTo>
                    <a:pt x="74" y="773"/>
                  </a:lnTo>
                  <a:lnTo>
                    <a:pt x="70" y="1006"/>
                  </a:lnTo>
                  <a:lnTo>
                    <a:pt x="64" y="1333"/>
                  </a:lnTo>
                  <a:lnTo>
                    <a:pt x="56" y="1779"/>
                  </a:lnTo>
                  <a:lnTo>
                    <a:pt x="54" y="1785"/>
                  </a:lnTo>
                  <a:lnTo>
                    <a:pt x="47" y="1790"/>
                  </a:lnTo>
                  <a:lnTo>
                    <a:pt x="38" y="1792"/>
                  </a:lnTo>
                  <a:lnTo>
                    <a:pt x="28" y="1793"/>
                  </a:lnTo>
                  <a:lnTo>
                    <a:pt x="18" y="1792"/>
                  </a:lnTo>
                  <a:lnTo>
                    <a:pt x="8" y="1789"/>
                  </a:lnTo>
                  <a:lnTo>
                    <a:pt x="2" y="1784"/>
                  </a:lnTo>
                  <a:lnTo>
                    <a:pt x="0" y="1777"/>
                  </a:lnTo>
                  <a:lnTo>
                    <a:pt x="6" y="1446"/>
                  </a:lnTo>
                  <a:lnTo>
                    <a:pt x="10" y="1190"/>
                  </a:lnTo>
                  <a:lnTo>
                    <a:pt x="18" y="786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3A3D3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27" name="Freeform 20"/>
            <p:cNvSpPr>
              <a:spLocks/>
            </p:cNvSpPr>
            <p:nvPr/>
          </p:nvSpPr>
          <p:spPr bwMode="auto">
            <a:xfrm>
              <a:off x="3781" y="1902"/>
              <a:ext cx="8" cy="141"/>
            </a:xfrm>
            <a:custGeom>
              <a:avLst/>
              <a:gdLst>
                <a:gd name="T0" fmla="*/ 0 w 81"/>
                <a:gd name="T1" fmla="*/ 0 h 1682"/>
                <a:gd name="T2" fmla="*/ 0 w 81"/>
                <a:gd name="T3" fmla="*/ 0 h 1682"/>
                <a:gd name="T4" fmla="*/ 0 w 81"/>
                <a:gd name="T5" fmla="*/ 0 h 1682"/>
                <a:gd name="T6" fmla="*/ 0 w 81"/>
                <a:gd name="T7" fmla="*/ 0 h 1682"/>
                <a:gd name="T8" fmla="*/ 0 w 81"/>
                <a:gd name="T9" fmla="*/ 0 h 1682"/>
                <a:gd name="T10" fmla="*/ 0 w 81"/>
                <a:gd name="T11" fmla="*/ 0 h 1682"/>
                <a:gd name="T12" fmla="*/ 0 w 81"/>
                <a:gd name="T13" fmla="*/ 0 h 1682"/>
                <a:gd name="T14" fmla="*/ 0 w 81"/>
                <a:gd name="T15" fmla="*/ 0 h 1682"/>
                <a:gd name="T16" fmla="*/ 0 w 81"/>
                <a:gd name="T17" fmla="*/ 0 h 1682"/>
                <a:gd name="T18" fmla="*/ 0 w 81"/>
                <a:gd name="T19" fmla="*/ 0 h 1682"/>
                <a:gd name="T20" fmla="*/ 0 w 81"/>
                <a:gd name="T21" fmla="*/ 0 h 1682"/>
                <a:gd name="T22" fmla="*/ 0 w 81"/>
                <a:gd name="T23" fmla="*/ 0 h 1682"/>
                <a:gd name="T24" fmla="*/ 0 w 81"/>
                <a:gd name="T25" fmla="*/ 0 h 1682"/>
                <a:gd name="T26" fmla="*/ 0 w 81"/>
                <a:gd name="T27" fmla="*/ 0 h 1682"/>
                <a:gd name="T28" fmla="*/ 0 w 81"/>
                <a:gd name="T29" fmla="*/ 0 h 1682"/>
                <a:gd name="T30" fmla="*/ 0 w 81"/>
                <a:gd name="T31" fmla="*/ 0 h 1682"/>
                <a:gd name="T32" fmla="*/ 0 w 81"/>
                <a:gd name="T33" fmla="*/ 0 h 1682"/>
                <a:gd name="T34" fmla="*/ 0 w 81"/>
                <a:gd name="T35" fmla="*/ 0 h 1682"/>
                <a:gd name="T36" fmla="*/ 0 w 81"/>
                <a:gd name="T37" fmla="*/ 0 h 1682"/>
                <a:gd name="T38" fmla="*/ 0 w 81"/>
                <a:gd name="T39" fmla="*/ 0 h 1682"/>
                <a:gd name="T40" fmla="*/ 0 w 81"/>
                <a:gd name="T41" fmla="*/ 0 h 1682"/>
                <a:gd name="T42" fmla="*/ 0 w 81"/>
                <a:gd name="T43" fmla="*/ 0 h 1682"/>
                <a:gd name="T44" fmla="*/ 0 w 81"/>
                <a:gd name="T45" fmla="*/ 0 h 1682"/>
                <a:gd name="T46" fmla="*/ 0 w 81"/>
                <a:gd name="T47" fmla="*/ 0 h 1682"/>
                <a:gd name="T48" fmla="*/ 0 w 81"/>
                <a:gd name="T49" fmla="*/ 0 h 1682"/>
                <a:gd name="T50" fmla="*/ 0 w 81"/>
                <a:gd name="T51" fmla="*/ 0 h 1682"/>
                <a:gd name="T52" fmla="*/ 0 w 81"/>
                <a:gd name="T53" fmla="*/ 0 h 1682"/>
                <a:gd name="T54" fmla="*/ 0 w 81"/>
                <a:gd name="T55" fmla="*/ 0 h 1682"/>
                <a:gd name="T56" fmla="*/ 0 w 81"/>
                <a:gd name="T57" fmla="*/ 0 h 168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1"/>
                <a:gd name="T88" fmla="*/ 0 h 1682"/>
                <a:gd name="T89" fmla="*/ 81 w 81"/>
                <a:gd name="T90" fmla="*/ 1682 h 168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1" h="1682">
                  <a:moveTo>
                    <a:pt x="29" y="15"/>
                  </a:moveTo>
                  <a:lnTo>
                    <a:pt x="31" y="9"/>
                  </a:lnTo>
                  <a:lnTo>
                    <a:pt x="37" y="3"/>
                  </a:lnTo>
                  <a:lnTo>
                    <a:pt x="45" y="1"/>
                  </a:lnTo>
                  <a:lnTo>
                    <a:pt x="55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79" y="9"/>
                  </a:lnTo>
                  <a:lnTo>
                    <a:pt x="81" y="15"/>
                  </a:lnTo>
                  <a:lnTo>
                    <a:pt x="78" y="191"/>
                  </a:lnTo>
                  <a:lnTo>
                    <a:pt x="75" y="324"/>
                  </a:lnTo>
                  <a:lnTo>
                    <a:pt x="72" y="440"/>
                  </a:lnTo>
                  <a:lnTo>
                    <a:pt x="69" y="566"/>
                  </a:lnTo>
                  <a:lnTo>
                    <a:pt x="66" y="725"/>
                  </a:lnTo>
                  <a:lnTo>
                    <a:pt x="62" y="944"/>
                  </a:lnTo>
                  <a:lnTo>
                    <a:pt x="57" y="1251"/>
                  </a:lnTo>
                  <a:lnTo>
                    <a:pt x="49" y="1669"/>
                  </a:lnTo>
                  <a:lnTo>
                    <a:pt x="47" y="1675"/>
                  </a:lnTo>
                  <a:lnTo>
                    <a:pt x="41" y="1679"/>
                  </a:lnTo>
                  <a:lnTo>
                    <a:pt x="33" y="1682"/>
                  </a:lnTo>
                  <a:lnTo>
                    <a:pt x="24" y="1682"/>
                  </a:lnTo>
                  <a:lnTo>
                    <a:pt x="15" y="1681"/>
                  </a:lnTo>
                  <a:lnTo>
                    <a:pt x="6" y="1679"/>
                  </a:lnTo>
                  <a:lnTo>
                    <a:pt x="1" y="1675"/>
                  </a:lnTo>
                  <a:lnTo>
                    <a:pt x="0" y="1669"/>
                  </a:lnTo>
                  <a:lnTo>
                    <a:pt x="5" y="1358"/>
                  </a:lnTo>
                  <a:lnTo>
                    <a:pt x="10" y="1117"/>
                  </a:lnTo>
                  <a:lnTo>
                    <a:pt x="17" y="738"/>
                  </a:lnTo>
                  <a:lnTo>
                    <a:pt x="29" y="15"/>
                  </a:lnTo>
                  <a:close/>
                </a:path>
              </a:pathLst>
            </a:custGeom>
            <a:solidFill>
              <a:srgbClr val="4F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28" name="Freeform 21"/>
            <p:cNvSpPr>
              <a:spLocks/>
            </p:cNvSpPr>
            <p:nvPr/>
          </p:nvSpPr>
          <p:spPr bwMode="auto">
            <a:xfrm>
              <a:off x="3781" y="1902"/>
              <a:ext cx="7" cy="131"/>
            </a:xfrm>
            <a:custGeom>
              <a:avLst/>
              <a:gdLst>
                <a:gd name="T0" fmla="*/ 0 w 73"/>
                <a:gd name="T1" fmla="*/ 0 h 1575"/>
                <a:gd name="T2" fmla="*/ 0 w 73"/>
                <a:gd name="T3" fmla="*/ 0 h 1575"/>
                <a:gd name="T4" fmla="*/ 0 w 73"/>
                <a:gd name="T5" fmla="*/ 0 h 1575"/>
                <a:gd name="T6" fmla="*/ 0 w 73"/>
                <a:gd name="T7" fmla="*/ 0 h 1575"/>
                <a:gd name="T8" fmla="*/ 0 w 73"/>
                <a:gd name="T9" fmla="*/ 0 h 1575"/>
                <a:gd name="T10" fmla="*/ 0 w 73"/>
                <a:gd name="T11" fmla="*/ 0 h 1575"/>
                <a:gd name="T12" fmla="*/ 0 w 73"/>
                <a:gd name="T13" fmla="*/ 0 h 1575"/>
                <a:gd name="T14" fmla="*/ 0 w 73"/>
                <a:gd name="T15" fmla="*/ 0 h 1575"/>
                <a:gd name="T16" fmla="*/ 0 w 73"/>
                <a:gd name="T17" fmla="*/ 0 h 1575"/>
                <a:gd name="T18" fmla="*/ 0 w 73"/>
                <a:gd name="T19" fmla="*/ 0 h 1575"/>
                <a:gd name="T20" fmla="*/ 0 w 73"/>
                <a:gd name="T21" fmla="*/ 0 h 1575"/>
                <a:gd name="T22" fmla="*/ 0 w 73"/>
                <a:gd name="T23" fmla="*/ 0 h 1575"/>
                <a:gd name="T24" fmla="*/ 0 w 73"/>
                <a:gd name="T25" fmla="*/ 0 h 1575"/>
                <a:gd name="T26" fmla="*/ 0 w 73"/>
                <a:gd name="T27" fmla="*/ 0 h 1575"/>
                <a:gd name="T28" fmla="*/ 0 w 73"/>
                <a:gd name="T29" fmla="*/ 0 h 1575"/>
                <a:gd name="T30" fmla="*/ 0 w 73"/>
                <a:gd name="T31" fmla="*/ 0 h 1575"/>
                <a:gd name="T32" fmla="*/ 0 w 73"/>
                <a:gd name="T33" fmla="*/ 0 h 1575"/>
                <a:gd name="T34" fmla="*/ 0 w 73"/>
                <a:gd name="T35" fmla="*/ 0 h 1575"/>
                <a:gd name="T36" fmla="*/ 0 w 73"/>
                <a:gd name="T37" fmla="*/ 0 h 1575"/>
                <a:gd name="T38" fmla="*/ 0 w 73"/>
                <a:gd name="T39" fmla="*/ 0 h 1575"/>
                <a:gd name="T40" fmla="*/ 0 w 73"/>
                <a:gd name="T41" fmla="*/ 0 h 1575"/>
                <a:gd name="T42" fmla="*/ 0 w 73"/>
                <a:gd name="T43" fmla="*/ 0 h 1575"/>
                <a:gd name="T44" fmla="*/ 0 w 73"/>
                <a:gd name="T45" fmla="*/ 0 h 1575"/>
                <a:gd name="T46" fmla="*/ 0 w 73"/>
                <a:gd name="T47" fmla="*/ 0 h 1575"/>
                <a:gd name="T48" fmla="*/ 0 w 73"/>
                <a:gd name="T49" fmla="*/ 0 h 15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3"/>
                <a:gd name="T76" fmla="*/ 0 h 1575"/>
                <a:gd name="T77" fmla="*/ 73 w 73"/>
                <a:gd name="T78" fmla="*/ 1575 h 15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3" h="1575">
                  <a:moveTo>
                    <a:pt x="27" y="13"/>
                  </a:moveTo>
                  <a:lnTo>
                    <a:pt x="29" y="8"/>
                  </a:lnTo>
                  <a:lnTo>
                    <a:pt x="34" y="3"/>
                  </a:lnTo>
                  <a:lnTo>
                    <a:pt x="41" y="1"/>
                  </a:lnTo>
                  <a:lnTo>
                    <a:pt x="50" y="0"/>
                  </a:lnTo>
                  <a:lnTo>
                    <a:pt x="58" y="1"/>
                  </a:lnTo>
                  <a:lnTo>
                    <a:pt x="65" y="3"/>
                  </a:lnTo>
                  <a:lnTo>
                    <a:pt x="71" y="8"/>
                  </a:lnTo>
                  <a:lnTo>
                    <a:pt x="73" y="13"/>
                  </a:lnTo>
                  <a:lnTo>
                    <a:pt x="67" y="304"/>
                  </a:lnTo>
                  <a:lnTo>
                    <a:pt x="63" y="529"/>
                  </a:lnTo>
                  <a:lnTo>
                    <a:pt x="56" y="883"/>
                  </a:lnTo>
                  <a:lnTo>
                    <a:pt x="44" y="1561"/>
                  </a:lnTo>
                  <a:lnTo>
                    <a:pt x="42" y="1567"/>
                  </a:lnTo>
                  <a:lnTo>
                    <a:pt x="37" y="1572"/>
                  </a:lnTo>
                  <a:lnTo>
                    <a:pt x="30" y="1575"/>
                  </a:lnTo>
                  <a:lnTo>
                    <a:pt x="23" y="1575"/>
                  </a:lnTo>
                  <a:lnTo>
                    <a:pt x="15" y="1574"/>
                  </a:lnTo>
                  <a:lnTo>
                    <a:pt x="8" y="1571"/>
                  </a:lnTo>
                  <a:lnTo>
                    <a:pt x="2" y="1566"/>
                  </a:lnTo>
                  <a:lnTo>
                    <a:pt x="0" y="1561"/>
                  </a:lnTo>
                  <a:lnTo>
                    <a:pt x="5" y="1270"/>
                  </a:lnTo>
                  <a:lnTo>
                    <a:pt x="10" y="1045"/>
                  </a:lnTo>
                  <a:lnTo>
                    <a:pt x="16" y="691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6166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29" name="Freeform 22"/>
            <p:cNvSpPr>
              <a:spLocks/>
            </p:cNvSpPr>
            <p:nvPr/>
          </p:nvSpPr>
          <p:spPr bwMode="auto">
            <a:xfrm>
              <a:off x="3781" y="1902"/>
              <a:ext cx="7" cy="123"/>
            </a:xfrm>
            <a:custGeom>
              <a:avLst/>
              <a:gdLst>
                <a:gd name="T0" fmla="*/ 0 w 63"/>
                <a:gd name="T1" fmla="*/ 0 h 1466"/>
                <a:gd name="T2" fmla="*/ 0 w 63"/>
                <a:gd name="T3" fmla="*/ 0 h 1466"/>
                <a:gd name="T4" fmla="*/ 0 w 63"/>
                <a:gd name="T5" fmla="*/ 0 h 1466"/>
                <a:gd name="T6" fmla="*/ 0 w 63"/>
                <a:gd name="T7" fmla="*/ 0 h 1466"/>
                <a:gd name="T8" fmla="*/ 0 w 63"/>
                <a:gd name="T9" fmla="*/ 0 h 1466"/>
                <a:gd name="T10" fmla="*/ 0 w 63"/>
                <a:gd name="T11" fmla="*/ 0 h 1466"/>
                <a:gd name="T12" fmla="*/ 0 w 63"/>
                <a:gd name="T13" fmla="*/ 0 h 1466"/>
                <a:gd name="T14" fmla="*/ 0 w 63"/>
                <a:gd name="T15" fmla="*/ 0 h 1466"/>
                <a:gd name="T16" fmla="*/ 0 w 63"/>
                <a:gd name="T17" fmla="*/ 0 h 1466"/>
                <a:gd name="T18" fmla="*/ 0 w 63"/>
                <a:gd name="T19" fmla="*/ 0 h 1466"/>
                <a:gd name="T20" fmla="*/ 0 w 63"/>
                <a:gd name="T21" fmla="*/ 0 h 1466"/>
                <a:gd name="T22" fmla="*/ 0 w 63"/>
                <a:gd name="T23" fmla="*/ 0 h 1466"/>
                <a:gd name="T24" fmla="*/ 0 w 63"/>
                <a:gd name="T25" fmla="*/ 0 h 1466"/>
                <a:gd name="T26" fmla="*/ 0 w 63"/>
                <a:gd name="T27" fmla="*/ 0 h 1466"/>
                <a:gd name="T28" fmla="*/ 0 w 63"/>
                <a:gd name="T29" fmla="*/ 0 h 1466"/>
                <a:gd name="T30" fmla="*/ 0 w 63"/>
                <a:gd name="T31" fmla="*/ 0 h 1466"/>
                <a:gd name="T32" fmla="*/ 0 w 63"/>
                <a:gd name="T33" fmla="*/ 0 h 1466"/>
                <a:gd name="T34" fmla="*/ 0 w 63"/>
                <a:gd name="T35" fmla="*/ 0 h 1466"/>
                <a:gd name="T36" fmla="*/ 0 w 63"/>
                <a:gd name="T37" fmla="*/ 0 h 1466"/>
                <a:gd name="T38" fmla="*/ 0 w 63"/>
                <a:gd name="T39" fmla="*/ 0 h 1466"/>
                <a:gd name="T40" fmla="*/ 0 w 63"/>
                <a:gd name="T41" fmla="*/ 0 h 1466"/>
                <a:gd name="T42" fmla="*/ 0 w 63"/>
                <a:gd name="T43" fmla="*/ 0 h 1466"/>
                <a:gd name="T44" fmla="*/ 0 w 63"/>
                <a:gd name="T45" fmla="*/ 0 h 1466"/>
                <a:gd name="T46" fmla="*/ 0 w 63"/>
                <a:gd name="T47" fmla="*/ 0 h 1466"/>
                <a:gd name="T48" fmla="*/ 0 w 63"/>
                <a:gd name="T49" fmla="*/ 0 h 146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3"/>
                <a:gd name="T76" fmla="*/ 0 h 1466"/>
                <a:gd name="T77" fmla="*/ 63 w 63"/>
                <a:gd name="T78" fmla="*/ 1466 h 146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3" h="1466">
                  <a:moveTo>
                    <a:pt x="25" y="12"/>
                  </a:moveTo>
                  <a:lnTo>
                    <a:pt x="27" y="7"/>
                  </a:lnTo>
                  <a:lnTo>
                    <a:pt x="31" y="2"/>
                  </a:lnTo>
                  <a:lnTo>
                    <a:pt x="37" y="0"/>
                  </a:lnTo>
                  <a:lnTo>
                    <a:pt x="44" y="0"/>
                  </a:lnTo>
                  <a:lnTo>
                    <a:pt x="51" y="1"/>
                  </a:lnTo>
                  <a:lnTo>
                    <a:pt x="57" y="3"/>
                  </a:lnTo>
                  <a:lnTo>
                    <a:pt x="61" y="7"/>
                  </a:lnTo>
                  <a:lnTo>
                    <a:pt x="63" y="12"/>
                  </a:lnTo>
                  <a:lnTo>
                    <a:pt x="59" y="282"/>
                  </a:lnTo>
                  <a:lnTo>
                    <a:pt x="56" y="493"/>
                  </a:lnTo>
                  <a:lnTo>
                    <a:pt x="51" y="823"/>
                  </a:lnTo>
                  <a:lnTo>
                    <a:pt x="40" y="1454"/>
                  </a:lnTo>
                  <a:lnTo>
                    <a:pt x="38" y="1459"/>
                  </a:lnTo>
                  <a:lnTo>
                    <a:pt x="34" y="1463"/>
                  </a:lnTo>
                  <a:lnTo>
                    <a:pt x="28" y="1465"/>
                  </a:lnTo>
                  <a:lnTo>
                    <a:pt x="21" y="1466"/>
                  </a:lnTo>
                  <a:lnTo>
                    <a:pt x="13" y="1465"/>
                  </a:lnTo>
                  <a:lnTo>
                    <a:pt x="7" y="1462"/>
                  </a:lnTo>
                  <a:lnTo>
                    <a:pt x="3" y="1459"/>
                  </a:lnTo>
                  <a:lnTo>
                    <a:pt x="0" y="1454"/>
                  </a:lnTo>
                  <a:lnTo>
                    <a:pt x="5" y="1182"/>
                  </a:lnTo>
                  <a:lnTo>
                    <a:pt x="9" y="972"/>
                  </a:lnTo>
                  <a:lnTo>
                    <a:pt x="14" y="642"/>
                  </a:lnTo>
                  <a:lnTo>
                    <a:pt x="25" y="12"/>
                  </a:lnTo>
                  <a:close/>
                </a:path>
              </a:pathLst>
            </a:custGeom>
            <a:solidFill>
              <a:srgbClr val="78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30" name="Freeform 23"/>
            <p:cNvSpPr>
              <a:spLocks/>
            </p:cNvSpPr>
            <p:nvPr/>
          </p:nvSpPr>
          <p:spPr bwMode="auto">
            <a:xfrm>
              <a:off x="3782" y="1902"/>
              <a:ext cx="6" cy="113"/>
            </a:xfrm>
            <a:custGeom>
              <a:avLst/>
              <a:gdLst>
                <a:gd name="T0" fmla="*/ 0 w 55"/>
                <a:gd name="T1" fmla="*/ 0 h 1357"/>
                <a:gd name="T2" fmla="*/ 0 w 55"/>
                <a:gd name="T3" fmla="*/ 0 h 1357"/>
                <a:gd name="T4" fmla="*/ 0 w 55"/>
                <a:gd name="T5" fmla="*/ 0 h 1357"/>
                <a:gd name="T6" fmla="*/ 0 w 55"/>
                <a:gd name="T7" fmla="*/ 0 h 1357"/>
                <a:gd name="T8" fmla="*/ 0 w 55"/>
                <a:gd name="T9" fmla="*/ 0 h 1357"/>
                <a:gd name="T10" fmla="*/ 0 w 55"/>
                <a:gd name="T11" fmla="*/ 0 h 1357"/>
                <a:gd name="T12" fmla="*/ 0 w 55"/>
                <a:gd name="T13" fmla="*/ 0 h 1357"/>
                <a:gd name="T14" fmla="*/ 0 w 55"/>
                <a:gd name="T15" fmla="*/ 0 h 1357"/>
                <a:gd name="T16" fmla="*/ 0 w 55"/>
                <a:gd name="T17" fmla="*/ 0 h 1357"/>
                <a:gd name="T18" fmla="*/ 0 w 55"/>
                <a:gd name="T19" fmla="*/ 0 h 1357"/>
                <a:gd name="T20" fmla="*/ 0 w 55"/>
                <a:gd name="T21" fmla="*/ 0 h 1357"/>
                <a:gd name="T22" fmla="*/ 0 w 55"/>
                <a:gd name="T23" fmla="*/ 0 h 1357"/>
                <a:gd name="T24" fmla="*/ 0 w 55"/>
                <a:gd name="T25" fmla="*/ 0 h 1357"/>
                <a:gd name="T26" fmla="*/ 0 w 55"/>
                <a:gd name="T27" fmla="*/ 0 h 1357"/>
                <a:gd name="T28" fmla="*/ 0 w 55"/>
                <a:gd name="T29" fmla="*/ 0 h 1357"/>
                <a:gd name="T30" fmla="*/ 0 w 55"/>
                <a:gd name="T31" fmla="*/ 0 h 1357"/>
                <a:gd name="T32" fmla="*/ 0 w 55"/>
                <a:gd name="T33" fmla="*/ 0 h 1357"/>
                <a:gd name="T34" fmla="*/ 0 w 55"/>
                <a:gd name="T35" fmla="*/ 0 h 1357"/>
                <a:gd name="T36" fmla="*/ 0 w 55"/>
                <a:gd name="T37" fmla="*/ 0 h 1357"/>
                <a:gd name="T38" fmla="*/ 0 w 55"/>
                <a:gd name="T39" fmla="*/ 0 h 1357"/>
                <a:gd name="T40" fmla="*/ 0 w 55"/>
                <a:gd name="T41" fmla="*/ 0 h 1357"/>
                <a:gd name="T42" fmla="*/ 0 w 55"/>
                <a:gd name="T43" fmla="*/ 0 h 1357"/>
                <a:gd name="T44" fmla="*/ 0 w 55"/>
                <a:gd name="T45" fmla="*/ 0 h 1357"/>
                <a:gd name="T46" fmla="*/ 0 w 55"/>
                <a:gd name="T47" fmla="*/ 0 h 1357"/>
                <a:gd name="T48" fmla="*/ 0 w 55"/>
                <a:gd name="T49" fmla="*/ 0 h 135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5"/>
                <a:gd name="T76" fmla="*/ 0 h 1357"/>
                <a:gd name="T77" fmla="*/ 55 w 55"/>
                <a:gd name="T78" fmla="*/ 1357 h 135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5" h="1357">
                  <a:moveTo>
                    <a:pt x="24" y="12"/>
                  </a:moveTo>
                  <a:lnTo>
                    <a:pt x="25" y="7"/>
                  </a:lnTo>
                  <a:lnTo>
                    <a:pt x="28" y="2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5" y="1"/>
                  </a:lnTo>
                  <a:lnTo>
                    <a:pt x="50" y="3"/>
                  </a:lnTo>
                  <a:lnTo>
                    <a:pt x="54" y="7"/>
                  </a:lnTo>
                  <a:lnTo>
                    <a:pt x="55" y="12"/>
                  </a:lnTo>
                  <a:lnTo>
                    <a:pt x="51" y="262"/>
                  </a:lnTo>
                  <a:lnTo>
                    <a:pt x="48" y="457"/>
                  </a:lnTo>
                  <a:lnTo>
                    <a:pt x="42" y="762"/>
                  </a:lnTo>
                  <a:lnTo>
                    <a:pt x="31" y="1345"/>
                  </a:lnTo>
                  <a:lnTo>
                    <a:pt x="30" y="1350"/>
                  </a:lnTo>
                  <a:lnTo>
                    <a:pt x="26" y="1354"/>
                  </a:lnTo>
                  <a:lnTo>
                    <a:pt x="21" y="1356"/>
                  </a:lnTo>
                  <a:lnTo>
                    <a:pt x="16" y="1357"/>
                  </a:lnTo>
                  <a:lnTo>
                    <a:pt x="10" y="1356"/>
                  </a:lnTo>
                  <a:lnTo>
                    <a:pt x="5" y="1353"/>
                  </a:lnTo>
                  <a:lnTo>
                    <a:pt x="1" y="1350"/>
                  </a:lnTo>
                  <a:lnTo>
                    <a:pt x="0" y="1345"/>
                  </a:lnTo>
                  <a:lnTo>
                    <a:pt x="4" y="1094"/>
                  </a:lnTo>
                  <a:lnTo>
                    <a:pt x="8" y="900"/>
                  </a:lnTo>
                  <a:lnTo>
                    <a:pt x="13" y="595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rgbClr val="8A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31" name="Freeform 24"/>
            <p:cNvSpPr>
              <a:spLocks/>
            </p:cNvSpPr>
            <p:nvPr/>
          </p:nvSpPr>
          <p:spPr bwMode="auto">
            <a:xfrm>
              <a:off x="3782" y="1902"/>
              <a:ext cx="5" cy="104"/>
            </a:xfrm>
            <a:custGeom>
              <a:avLst/>
              <a:gdLst>
                <a:gd name="T0" fmla="*/ 0 w 48"/>
                <a:gd name="T1" fmla="*/ 0 h 1248"/>
                <a:gd name="T2" fmla="*/ 0 w 48"/>
                <a:gd name="T3" fmla="*/ 0 h 1248"/>
                <a:gd name="T4" fmla="*/ 0 w 48"/>
                <a:gd name="T5" fmla="*/ 0 h 1248"/>
                <a:gd name="T6" fmla="*/ 0 w 48"/>
                <a:gd name="T7" fmla="*/ 0 h 1248"/>
                <a:gd name="T8" fmla="*/ 0 w 48"/>
                <a:gd name="T9" fmla="*/ 0 h 1248"/>
                <a:gd name="T10" fmla="*/ 0 w 48"/>
                <a:gd name="T11" fmla="*/ 0 h 1248"/>
                <a:gd name="T12" fmla="*/ 0 w 48"/>
                <a:gd name="T13" fmla="*/ 0 h 1248"/>
                <a:gd name="T14" fmla="*/ 0 w 48"/>
                <a:gd name="T15" fmla="*/ 0 h 1248"/>
                <a:gd name="T16" fmla="*/ 0 w 48"/>
                <a:gd name="T17" fmla="*/ 0 h 1248"/>
                <a:gd name="T18" fmla="*/ 0 w 48"/>
                <a:gd name="T19" fmla="*/ 0 h 1248"/>
                <a:gd name="T20" fmla="*/ 0 w 48"/>
                <a:gd name="T21" fmla="*/ 0 h 1248"/>
                <a:gd name="T22" fmla="*/ 0 w 48"/>
                <a:gd name="T23" fmla="*/ 0 h 1248"/>
                <a:gd name="T24" fmla="*/ 0 w 48"/>
                <a:gd name="T25" fmla="*/ 0 h 1248"/>
                <a:gd name="T26" fmla="*/ 0 w 48"/>
                <a:gd name="T27" fmla="*/ 0 h 1248"/>
                <a:gd name="T28" fmla="*/ 0 w 48"/>
                <a:gd name="T29" fmla="*/ 0 h 1248"/>
                <a:gd name="T30" fmla="*/ 0 w 48"/>
                <a:gd name="T31" fmla="*/ 0 h 1248"/>
                <a:gd name="T32" fmla="*/ 0 w 48"/>
                <a:gd name="T33" fmla="*/ 0 h 12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8"/>
                <a:gd name="T52" fmla="*/ 0 h 1248"/>
                <a:gd name="T53" fmla="*/ 48 w 48"/>
                <a:gd name="T54" fmla="*/ 1248 h 12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8" h="1248">
                  <a:moveTo>
                    <a:pt x="21" y="10"/>
                  </a:moveTo>
                  <a:lnTo>
                    <a:pt x="25" y="2"/>
                  </a:lnTo>
                  <a:lnTo>
                    <a:pt x="35" y="0"/>
                  </a:lnTo>
                  <a:lnTo>
                    <a:pt x="44" y="3"/>
                  </a:lnTo>
                  <a:lnTo>
                    <a:pt x="48" y="12"/>
                  </a:lnTo>
                  <a:lnTo>
                    <a:pt x="44" y="242"/>
                  </a:lnTo>
                  <a:lnTo>
                    <a:pt x="40" y="421"/>
                  </a:lnTo>
                  <a:lnTo>
                    <a:pt x="35" y="701"/>
                  </a:lnTo>
                  <a:lnTo>
                    <a:pt x="26" y="1238"/>
                  </a:lnTo>
                  <a:lnTo>
                    <a:pt x="22" y="1246"/>
                  </a:lnTo>
                  <a:lnTo>
                    <a:pt x="13" y="1248"/>
                  </a:lnTo>
                  <a:lnTo>
                    <a:pt x="4" y="1245"/>
                  </a:lnTo>
                  <a:lnTo>
                    <a:pt x="0" y="1236"/>
                  </a:lnTo>
                  <a:lnTo>
                    <a:pt x="4" y="1006"/>
                  </a:lnTo>
                  <a:lnTo>
                    <a:pt x="7" y="827"/>
                  </a:lnTo>
                  <a:lnTo>
                    <a:pt x="12" y="547"/>
                  </a:lnTo>
                  <a:lnTo>
                    <a:pt x="21" y="10"/>
                  </a:lnTo>
                  <a:close/>
                </a:path>
              </a:pathLst>
            </a:custGeom>
            <a:solidFill>
              <a:srgbClr val="A1A6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32" name="Freeform 25"/>
            <p:cNvSpPr>
              <a:spLocks/>
            </p:cNvSpPr>
            <p:nvPr/>
          </p:nvSpPr>
          <p:spPr bwMode="auto">
            <a:xfrm>
              <a:off x="3783" y="1902"/>
              <a:ext cx="4" cy="95"/>
            </a:xfrm>
            <a:custGeom>
              <a:avLst/>
              <a:gdLst>
                <a:gd name="T0" fmla="*/ 0 w 38"/>
                <a:gd name="T1" fmla="*/ 0 h 1139"/>
                <a:gd name="T2" fmla="*/ 0 w 38"/>
                <a:gd name="T3" fmla="*/ 0 h 1139"/>
                <a:gd name="T4" fmla="*/ 0 w 38"/>
                <a:gd name="T5" fmla="*/ 0 h 1139"/>
                <a:gd name="T6" fmla="*/ 0 w 38"/>
                <a:gd name="T7" fmla="*/ 0 h 1139"/>
                <a:gd name="T8" fmla="*/ 0 w 38"/>
                <a:gd name="T9" fmla="*/ 0 h 1139"/>
                <a:gd name="T10" fmla="*/ 0 w 38"/>
                <a:gd name="T11" fmla="*/ 0 h 1139"/>
                <a:gd name="T12" fmla="*/ 0 w 38"/>
                <a:gd name="T13" fmla="*/ 0 h 1139"/>
                <a:gd name="T14" fmla="*/ 0 w 38"/>
                <a:gd name="T15" fmla="*/ 0 h 1139"/>
                <a:gd name="T16" fmla="*/ 0 w 38"/>
                <a:gd name="T17" fmla="*/ 0 h 1139"/>
                <a:gd name="T18" fmla="*/ 0 w 38"/>
                <a:gd name="T19" fmla="*/ 0 h 1139"/>
                <a:gd name="T20" fmla="*/ 0 w 38"/>
                <a:gd name="T21" fmla="*/ 0 h 1139"/>
                <a:gd name="T22" fmla="*/ 0 w 38"/>
                <a:gd name="T23" fmla="*/ 0 h 1139"/>
                <a:gd name="T24" fmla="*/ 0 w 38"/>
                <a:gd name="T25" fmla="*/ 0 h 1139"/>
                <a:gd name="T26" fmla="*/ 0 w 38"/>
                <a:gd name="T27" fmla="*/ 0 h 1139"/>
                <a:gd name="T28" fmla="*/ 0 w 38"/>
                <a:gd name="T29" fmla="*/ 0 h 1139"/>
                <a:gd name="T30" fmla="*/ 0 w 38"/>
                <a:gd name="T31" fmla="*/ 0 h 1139"/>
                <a:gd name="T32" fmla="*/ 0 w 38"/>
                <a:gd name="T33" fmla="*/ 0 h 11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8"/>
                <a:gd name="T52" fmla="*/ 0 h 1139"/>
                <a:gd name="T53" fmla="*/ 38 w 38"/>
                <a:gd name="T54" fmla="*/ 1139 h 113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8" h="1139">
                  <a:moveTo>
                    <a:pt x="19" y="10"/>
                  </a:moveTo>
                  <a:lnTo>
                    <a:pt x="22" y="2"/>
                  </a:lnTo>
                  <a:lnTo>
                    <a:pt x="29" y="0"/>
                  </a:lnTo>
                  <a:lnTo>
                    <a:pt x="36" y="3"/>
                  </a:lnTo>
                  <a:lnTo>
                    <a:pt x="38" y="12"/>
                  </a:lnTo>
                  <a:lnTo>
                    <a:pt x="35" y="221"/>
                  </a:lnTo>
                  <a:lnTo>
                    <a:pt x="33" y="383"/>
                  </a:lnTo>
                  <a:lnTo>
                    <a:pt x="28" y="640"/>
                  </a:lnTo>
                  <a:lnTo>
                    <a:pt x="19" y="1130"/>
                  </a:lnTo>
                  <a:lnTo>
                    <a:pt x="16" y="1137"/>
                  </a:lnTo>
                  <a:lnTo>
                    <a:pt x="10" y="1139"/>
                  </a:lnTo>
                  <a:lnTo>
                    <a:pt x="3" y="1137"/>
                  </a:lnTo>
                  <a:lnTo>
                    <a:pt x="0" y="1130"/>
                  </a:lnTo>
                  <a:lnTo>
                    <a:pt x="4" y="920"/>
                  </a:lnTo>
                  <a:lnTo>
                    <a:pt x="7" y="756"/>
                  </a:lnTo>
                  <a:lnTo>
                    <a:pt x="11" y="499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B2BAB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33" name="Freeform 26"/>
            <p:cNvSpPr>
              <a:spLocks/>
            </p:cNvSpPr>
            <p:nvPr/>
          </p:nvSpPr>
          <p:spPr bwMode="auto">
            <a:xfrm>
              <a:off x="3783" y="1902"/>
              <a:ext cx="4" cy="86"/>
            </a:xfrm>
            <a:custGeom>
              <a:avLst/>
              <a:gdLst>
                <a:gd name="T0" fmla="*/ 0 w 31"/>
                <a:gd name="T1" fmla="*/ 0 h 1031"/>
                <a:gd name="T2" fmla="*/ 0 w 31"/>
                <a:gd name="T3" fmla="*/ 0 h 1031"/>
                <a:gd name="T4" fmla="*/ 0 w 31"/>
                <a:gd name="T5" fmla="*/ 0 h 1031"/>
                <a:gd name="T6" fmla="*/ 0 w 31"/>
                <a:gd name="T7" fmla="*/ 0 h 1031"/>
                <a:gd name="T8" fmla="*/ 0 w 31"/>
                <a:gd name="T9" fmla="*/ 0 h 1031"/>
                <a:gd name="T10" fmla="*/ 0 w 31"/>
                <a:gd name="T11" fmla="*/ 0 h 1031"/>
                <a:gd name="T12" fmla="*/ 0 w 31"/>
                <a:gd name="T13" fmla="*/ 0 h 1031"/>
                <a:gd name="T14" fmla="*/ 0 w 31"/>
                <a:gd name="T15" fmla="*/ 0 h 1031"/>
                <a:gd name="T16" fmla="*/ 0 w 31"/>
                <a:gd name="T17" fmla="*/ 0 h 1031"/>
                <a:gd name="T18" fmla="*/ 0 w 31"/>
                <a:gd name="T19" fmla="*/ 0 h 1031"/>
                <a:gd name="T20" fmla="*/ 0 w 31"/>
                <a:gd name="T21" fmla="*/ 0 h 10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"/>
                <a:gd name="T34" fmla="*/ 0 h 1031"/>
                <a:gd name="T35" fmla="*/ 31 w 31"/>
                <a:gd name="T36" fmla="*/ 1031 h 10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" h="1031">
                  <a:moveTo>
                    <a:pt x="17" y="10"/>
                  </a:moveTo>
                  <a:lnTo>
                    <a:pt x="19" y="2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31" y="10"/>
                  </a:lnTo>
                  <a:lnTo>
                    <a:pt x="15" y="1023"/>
                  </a:lnTo>
                  <a:lnTo>
                    <a:pt x="13" y="1029"/>
                  </a:lnTo>
                  <a:lnTo>
                    <a:pt x="8" y="1031"/>
                  </a:lnTo>
                  <a:lnTo>
                    <a:pt x="2" y="1029"/>
                  </a:lnTo>
                  <a:lnTo>
                    <a:pt x="0" y="1023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34" name="Freeform 27"/>
            <p:cNvSpPr>
              <a:spLocks/>
            </p:cNvSpPr>
            <p:nvPr/>
          </p:nvSpPr>
          <p:spPr bwMode="auto">
            <a:xfrm>
              <a:off x="3782" y="1920"/>
              <a:ext cx="1" cy="1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0 h 12"/>
                <a:gd name="T4" fmla="*/ 0 w 12"/>
                <a:gd name="T5" fmla="*/ 0 h 12"/>
                <a:gd name="T6" fmla="*/ 0 w 12"/>
                <a:gd name="T7" fmla="*/ 0 h 12"/>
                <a:gd name="T8" fmla="*/ 0 w 12"/>
                <a:gd name="T9" fmla="*/ 0 h 12"/>
                <a:gd name="T10" fmla="*/ 0 w 12"/>
                <a:gd name="T11" fmla="*/ 0 h 12"/>
                <a:gd name="T12" fmla="*/ 0 w 12"/>
                <a:gd name="T13" fmla="*/ 0 h 12"/>
                <a:gd name="T14" fmla="*/ 0 w 12"/>
                <a:gd name="T15" fmla="*/ 0 h 12"/>
                <a:gd name="T16" fmla="*/ 0 w 12"/>
                <a:gd name="T17" fmla="*/ 0 h 12"/>
                <a:gd name="T18" fmla="*/ 0 w 12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2"/>
                <a:gd name="T32" fmla="*/ 12 w 12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2">
                  <a:moveTo>
                    <a:pt x="6" y="0"/>
                  </a:moveTo>
                  <a:lnTo>
                    <a:pt x="4" y="1"/>
                  </a:lnTo>
                  <a:lnTo>
                    <a:pt x="0" y="8"/>
                  </a:lnTo>
                  <a:lnTo>
                    <a:pt x="9" y="12"/>
                  </a:lnTo>
                  <a:lnTo>
                    <a:pt x="12" y="5"/>
                  </a:lnTo>
                  <a:lnTo>
                    <a:pt x="10" y="6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35" name="Freeform 28"/>
            <p:cNvSpPr>
              <a:spLocks/>
            </p:cNvSpPr>
            <p:nvPr/>
          </p:nvSpPr>
          <p:spPr bwMode="auto">
            <a:xfrm>
              <a:off x="3782" y="1919"/>
              <a:ext cx="1" cy="1"/>
            </a:xfrm>
            <a:custGeom>
              <a:avLst/>
              <a:gdLst>
                <a:gd name="T0" fmla="*/ 0 w 12"/>
                <a:gd name="T1" fmla="*/ 0 h 13"/>
                <a:gd name="T2" fmla="*/ 0 w 12"/>
                <a:gd name="T3" fmla="*/ 0 h 13"/>
                <a:gd name="T4" fmla="*/ 0 w 12"/>
                <a:gd name="T5" fmla="*/ 0 h 13"/>
                <a:gd name="T6" fmla="*/ 0 w 12"/>
                <a:gd name="T7" fmla="*/ 0 h 13"/>
                <a:gd name="T8" fmla="*/ 0 w 12"/>
                <a:gd name="T9" fmla="*/ 0 h 13"/>
                <a:gd name="T10" fmla="*/ 0 w 12"/>
                <a:gd name="T11" fmla="*/ 0 h 13"/>
                <a:gd name="T12" fmla="*/ 0 w 12"/>
                <a:gd name="T13" fmla="*/ 0 h 13"/>
                <a:gd name="T14" fmla="*/ 0 w 12"/>
                <a:gd name="T15" fmla="*/ 0 h 13"/>
                <a:gd name="T16" fmla="*/ 0 w 12"/>
                <a:gd name="T17" fmla="*/ 0 h 13"/>
                <a:gd name="T18" fmla="*/ 0 w 12"/>
                <a:gd name="T19" fmla="*/ 0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3"/>
                <a:gd name="T32" fmla="*/ 12 w 12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3">
                  <a:moveTo>
                    <a:pt x="9" y="0"/>
                  </a:moveTo>
                  <a:lnTo>
                    <a:pt x="8" y="1"/>
                  </a:lnTo>
                  <a:lnTo>
                    <a:pt x="0" y="7"/>
                  </a:lnTo>
                  <a:lnTo>
                    <a:pt x="4" y="13"/>
                  </a:lnTo>
                  <a:lnTo>
                    <a:pt x="12" y="8"/>
                  </a:lnTo>
                  <a:lnTo>
                    <a:pt x="11" y="9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36" name="Freeform 29"/>
            <p:cNvSpPr>
              <a:spLocks/>
            </p:cNvSpPr>
            <p:nvPr/>
          </p:nvSpPr>
          <p:spPr bwMode="auto">
            <a:xfrm>
              <a:off x="3783" y="1919"/>
              <a:ext cx="1" cy="1"/>
            </a:xfrm>
            <a:custGeom>
              <a:avLst/>
              <a:gdLst>
                <a:gd name="T0" fmla="*/ 0 w 13"/>
                <a:gd name="T1" fmla="*/ 0 h 12"/>
                <a:gd name="T2" fmla="*/ 0 w 13"/>
                <a:gd name="T3" fmla="*/ 0 h 12"/>
                <a:gd name="T4" fmla="*/ 0 w 13"/>
                <a:gd name="T5" fmla="*/ 0 h 12"/>
                <a:gd name="T6" fmla="*/ 0 w 13"/>
                <a:gd name="T7" fmla="*/ 0 h 12"/>
                <a:gd name="T8" fmla="*/ 0 w 13"/>
                <a:gd name="T9" fmla="*/ 0 h 12"/>
                <a:gd name="T10" fmla="*/ 0 w 13"/>
                <a:gd name="T11" fmla="*/ 0 h 12"/>
                <a:gd name="T12" fmla="*/ 0 w 13"/>
                <a:gd name="T13" fmla="*/ 0 h 12"/>
                <a:gd name="T14" fmla="*/ 0 w 13"/>
                <a:gd name="T15" fmla="*/ 0 h 12"/>
                <a:gd name="T16" fmla="*/ 0 w 13"/>
                <a:gd name="T17" fmla="*/ 0 h 12"/>
                <a:gd name="T18" fmla="*/ 0 w 13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2"/>
                <a:gd name="T32" fmla="*/ 13 w 13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2">
                  <a:moveTo>
                    <a:pt x="12" y="0"/>
                  </a:moveTo>
                  <a:lnTo>
                    <a:pt x="11" y="0"/>
                  </a:lnTo>
                  <a:lnTo>
                    <a:pt x="0" y="3"/>
                  </a:lnTo>
                  <a:lnTo>
                    <a:pt x="2" y="12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37" name="Freeform 30"/>
            <p:cNvSpPr>
              <a:spLocks/>
            </p:cNvSpPr>
            <p:nvPr/>
          </p:nvSpPr>
          <p:spPr bwMode="auto">
            <a:xfrm>
              <a:off x="3784" y="1919"/>
              <a:ext cx="2" cy="1"/>
            </a:xfrm>
            <a:custGeom>
              <a:avLst/>
              <a:gdLst>
                <a:gd name="T0" fmla="*/ 0 w 13"/>
                <a:gd name="T1" fmla="*/ 0 h 9"/>
                <a:gd name="T2" fmla="*/ 0 w 13"/>
                <a:gd name="T3" fmla="*/ 0 h 9"/>
                <a:gd name="T4" fmla="*/ 0 w 13"/>
                <a:gd name="T5" fmla="*/ 0 h 9"/>
                <a:gd name="T6" fmla="*/ 0 w 13"/>
                <a:gd name="T7" fmla="*/ 0 h 9"/>
                <a:gd name="T8" fmla="*/ 0 w 13"/>
                <a:gd name="T9" fmla="*/ 0 h 9"/>
                <a:gd name="T10" fmla="*/ 0 w 13"/>
                <a:gd name="T11" fmla="*/ 0 h 9"/>
                <a:gd name="T12" fmla="*/ 0 w 13"/>
                <a:gd name="T13" fmla="*/ 0 h 9"/>
                <a:gd name="T14" fmla="*/ 0 w 13"/>
                <a:gd name="T15" fmla="*/ 0 h 9"/>
                <a:gd name="T16" fmla="*/ 0 w 13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9"/>
                <a:gd name="T29" fmla="*/ 13 w 13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9">
                  <a:moveTo>
                    <a:pt x="13" y="0"/>
                  </a:moveTo>
                  <a:lnTo>
                    <a:pt x="13" y="0"/>
                  </a:lnTo>
                  <a:lnTo>
                    <a:pt x="0" y="1"/>
                  </a:lnTo>
                  <a:lnTo>
                    <a:pt x="0" y="9"/>
                  </a:lnTo>
                  <a:lnTo>
                    <a:pt x="13" y="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38" name="Freeform 31"/>
            <p:cNvSpPr>
              <a:spLocks/>
            </p:cNvSpPr>
            <p:nvPr/>
          </p:nvSpPr>
          <p:spPr bwMode="auto">
            <a:xfrm>
              <a:off x="3786" y="1919"/>
              <a:ext cx="1" cy="1"/>
            </a:xfrm>
            <a:custGeom>
              <a:avLst/>
              <a:gdLst>
                <a:gd name="T0" fmla="*/ 0 w 14"/>
                <a:gd name="T1" fmla="*/ 0 h 9"/>
                <a:gd name="T2" fmla="*/ 0 w 14"/>
                <a:gd name="T3" fmla="*/ 0 h 9"/>
                <a:gd name="T4" fmla="*/ 0 w 14"/>
                <a:gd name="T5" fmla="*/ 0 h 9"/>
                <a:gd name="T6" fmla="*/ 0 w 14"/>
                <a:gd name="T7" fmla="*/ 0 h 9"/>
                <a:gd name="T8" fmla="*/ 0 w 14"/>
                <a:gd name="T9" fmla="*/ 0 h 9"/>
                <a:gd name="T10" fmla="*/ 0 w 14"/>
                <a:gd name="T11" fmla="*/ 0 h 9"/>
                <a:gd name="T12" fmla="*/ 0 w 14"/>
                <a:gd name="T13" fmla="*/ 0 h 9"/>
                <a:gd name="T14" fmla="*/ 0 w 14"/>
                <a:gd name="T15" fmla="*/ 0 h 9"/>
                <a:gd name="T16" fmla="*/ 0 w 14"/>
                <a:gd name="T17" fmla="*/ 0 h 9"/>
                <a:gd name="T18" fmla="*/ 0 w 14"/>
                <a:gd name="T19" fmla="*/ 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9"/>
                <a:gd name="T32" fmla="*/ 14 w 14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9">
                  <a:moveTo>
                    <a:pt x="14" y="1"/>
                  </a:moveTo>
                  <a:lnTo>
                    <a:pt x="13" y="1"/>
                  </a:lnTo>
                  <a:lnTo>
                    <a:pt x="0" y="0"/>
                  </a:lnTo>
                  <a:lnTo>
                    <a:pt x="0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39" name="Freeform 32"/>
            <p:cNvSpPr>
              <a:spLocks/>
            </p:cNvSpPr>
            <p:nvPr/>
          </p:nvSpPr>
          <p:spPr bwMode="auto">
            <a:xfrm>
              <a:off x="3787" y="1919"/>
              <a:ext cx="1" cy="1"/>
            </a:xfrm>
            <a:custGeom>
              <a:avLst/>
              <a:gdLst>
                <a:gd name="T0" fmla="*/ 0 w 16"/>
                <a:gd name="T1" fmla="*/ 0 h 12"/>
                <a:gd name="T2" fmla="*/ 0 w 16"/>
                <a:gd name="T3" fmla="*/ 0 h 12"/>
                <a:gd name="T4" fmla="*/ 0 w 16"/>
                <a:gd name="T5" fmla="*/ 0 h 12"/>
                <a:gd name="T6" fmla="*/ 0 w 16"/>
                <a:gd name="T7" fmla="*/ 0 h 12"/>
                <a:gd name="T8" fmla="*/ 0 w 16"/>
                <a:gd name="T9" fmla="*/ 0 h 12"/>
                <a:gd name="T10" fmla="*/ 0 w 16"/>
                <a:gd name="T11" fmla="*/ 0 h 12"/>
                <a:gd name="T12" fmla="*/ 0 w 16"/>
                <a:gd name="T13" fmla="*/ 0 h 12"/>
                <a:gd name="T14" fmla="*/ 0 w 16"/>
                <a:gd name="T15" fmla="*/ 0 h 12"/>
                <a:gd name="T16" fmla="*/ 0 w 16"/>
                <a:gd name="T17" fmla="*/ 0 h 12"/>
                <a:gd name="T18" fmla="*/ 0 w 16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12"/>
                <a:gd name="T32" fmla="*/ 16 w 16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12">
                  <a:moveTo>
                    <a:pt x="16" y="4"/>
                  </a:moveTo>
                  <a:lnTo>
                    <a:pt x="15" y="3"/>
                  </a:lnTo>
                  <a:lnTo>
                    <a:pt x="2" y="0"/>
                  </a:lnTo>
                  <a:lnTo>
                    <a:pt x="0" y="8"/>
                  </a:lnTo>
                  <a:lnTo>
                    <a:pt x="13" y="12"/>
                  </a:lnTo>
                  <a:lnTo>
                    <a:pt x="12" y="11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6" y="4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40" name="Freeform 33"/>
            <p:cNvSpPr>
              <a:spLocks/>
            </p:cNvSpPr>
            <p:nvPr/>
          </p:nvSpPr>
          <p:spPr bwMode="auto">
            <a:xfrm>
              <a:off x="3788" y="1920"/>
              <a:ext cx="1" cy="1"/>
            </a:xfrm>
            <a:custGeom>
              <a:avLst/>
              <a:gdLst>
                <a:gd name="T0" fmla="*/ 0 w 14"/>
                <a:gd name="T1" fmla="*/ 0 h 12"/>
                <a:gd name="T2" fmla="*/ 0 w 14"/>
                <a:gd name="T3" fmla="*/ 0 h 12"/>
                <a:gd name="T4" fmla="*/ 0 w 14"/>
                <a:gd name="T5" fmla="*/ 0 h 12"/>
                <a:gd name="T6" fmla="*/ 0 w 14"/>
                <a:gd name="T7" fmla="*/ 0 h 12"/>
                <a:gd name="T8" fmla="*/ 0 w 14"/>
                <a:gd name="T9" fmla="*/ 0 h 12"/>
                <a:gd name="T10" fmla="*/ 0 w 14"/>
                <a:gd name="T11" fmla="*/ 0 h 12"/>
                <a:gd name="T12" fmla="*/ 0 w 14"/>
                <a:gd name="T13" fmla="*/ 0 h 12"/>
                <a:gd name="T14" fmla="*/ 0 w 14"/>
                <a:gd name="T15" fmla="*/ 0 h 12"/>
                <a:gd name="T16" fmla="*/ 0 w 14"/>
                <a:gd name="T17" fmla="*/ 0 h 12"/>
                <a:gd name="T18" fmla="*/ 0 w 14"/>
                <a:gd name="T19" fmla="*/ 0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12"/>
                <a:gd name="T32" fmla="*/ 14 w 14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12">
                  <a:moveTo>
                    <a:pt x="14" y="7"/>
                  </a:moveTo>
                  <a:lnTo>
                    <a:pt x="13" y="6"/>
                  </a:lnTo>
                  <a:lnTo>
                    <a:pt x="4" y="0"/>
                  </a:lnTo>
                  <a:lnTo>
                    <a:pt x="0" y="7"/>
                  </a:lnTo>
                  <a:lnTo>
                    <a:pt x="9" y="12"/>
                  </a:lnTo>
                  <a:lnTo>
                    <a:pt x="8" y="11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41" name="Freeform 34"/>
            <p:cNvSpPr>
              <a:spLocks/>
            </p:cNvSpPr>
            <p:nvPr/>
          </p:nvSpPr>
          <p:spPr bwMode="auto">
            <a:xfrm>
              <a:off x="3789" y="1920"/>
              <a:ext cx="1" cy="1"/>
            </a:xfrm>
            <a:custGeom>
              <a:avLst/>
              <a:gdLst>
                <a:gd name="T0" fmla="*/ 0 w 11"/>
                <a:gd name="T1" fmla="*/ 0 h 11"/>
                <a:gd name="T2" fmla="*/ 0 w 11"/>
                <a:gd name="T3" fmla="*/ 0 h 11"/>
                <a:gd name="T4" fmla="*/ 0 w 11"/>
                <a:gd name="T5" fmla="*/ 0 h 11"/>
                <a:gd name="T6" fmla="*/ 0 w 11"/>
                <a:gd name="T7" fmla="*/ 0 h 11"/>
                <a:gd name="T8" fmla="*/ 0 w 11"/>
                <a:gd name="T9" fmla="*/ 0 h 11"/>
                <a:gd name="T10" fmla="*/ 0 w 1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"/>
                <a:gd name="T19" fmla="*/ 0 h 11"/>
                <a:gd name="T20" fmla="*/ 11 w 1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" h="11">
                  <a:moveTo>
                    <a:pt x="8" y="9"/>
                  </a:moveTo>
                  <a:lnTo>
                    <a:pt x="11" y="7"/>
                  </a:lnTo>
                  <a:lnTo>
                    <a:pt x="6" y="0"/>
                  </a:lnTo>
                  <a:lnTo>
                    <a:pt x="0" y="4"/>
                  </a:lnTo>
                  <a:lnTo>
                    <a:pt x="5" y="11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42" name="Freeform 35"/>
            <p:cNvSpPr>
              <a:spLocks/>
            </p:cNvSpPr>
            <p:nvPr/>
          </p:nvSpPr>
          <p:spPr bwMode="auto">
            <a:xfrm>
              <a:off x="3777" y="1872"/>
              <a:ext cx="19" cy="4"/>
            </a:xfrm>
            <a:custGeom>
              <a:avLst/>
              <a:gdLst>
                <a:gd name="T0" fmla="*/ 0 w 194"/>
                <a:gd name="T1" fmla="*/ 0 h 40"/>
                <a:gd name="T2" fmla="*/ 0 w 194"/>
                <a:gd name="T3" fmla="*/ 0 h 40"/>
                <a:gd name="T4" fmla="*/ 0 w 194"/>
                <a:gd name="T5" fmla="*/ 0 h 40"/>
                <a:gd name="T6" fmla="*/ 0 w 194"/>
                <a:gd name="T7" fmla="*/ 0 h 40"/>
                <a:gd name="T8" fmla="*/ 0 w 194"/>
                <a:gd name="T9" fmla="*/ 0 h 40"/>
                <a:gd name="T10" fmla="*/ 0 w 194"/>
                <a:gd name="T11" fmla="*/ 0 h 40"/>
                <a:gd name="T12" fmla="*/ 0 w 194"/>
                <a:gd name="T13" fmla="*/ 0 h 40"/>
                <a:gd name="T14" fmla="*/ 0 w 194"/>
                <a:gd name="T15" fmla="*/ 0 h 40"/>
                <a:gd name="T16" fmla="*/ 0 w 194"/>
                <a:gd name="T17" fmla="*/ 0 h 40"/>
                <a:gd name="T18" fmla="*/ 0 w 194"/>
                <a:gd name="T19" fmla="*/ 0 h 40"/>
                <a:gd name="T20" fmla="*/ 0 w 194"/>
                <a:gd name="T21" fmla="*/ 0 h 40"/>
                <a:gd name="T22" fmla="*/ 0 w 194"/>
                <a:gd name="T23" fmla="*/ 0 h 40"/>
                <a:gd name="T24" fmla="*/ 0 w 194"/>
                <a:gd name="T25" fmla="*/ 0 h 40"/>
                <a:gd name="T26" fmla="*/ 0 w 194"/>
                <a:gd name="T27" fmla="*/ 0 h 40"/>
                <a:gd name="T28" fmla="*/ 0 w 194"/>
                <a:gd name="T29" fmla="*/ 0 h 40"/>
                <a:gd name="T30" fmla="*/ 0 w 194"/>
                <a:gd name="T31" fmla="*/ 0 h 40"/>
                <a:gd name="T32" fmla="*/ 0 w 194"/>
                <a:gd name="T33" fmla="*/ 0 h 40"/>
                <a:gd name="T34" fmla="*/ 0 w 194"/>
                <a:gd name="T35" fmla="*/ 0 h 40"/>
                <a:gd name="T36" fmla="*/ 0 w 194"/>
                <a:gd name="T37" fmla="*/ 0 h 40"/>
                <a:gd name="T38" fmla="*/ 0 w 194"/>
                <a:gd name="T39" fmla="*/ 0 h 40"/>
                <a:gd name="T40" fmla="*/ 0 w 194"/>
                <a:gd name="T41" fmla="*/ 0 h 40"/>
                <a:gd name="T42" fmla="*/ 0 w 194"/>
                <a:gd name="T43" fmla="*/ 0 h 40"/>
                <a:gd name="T44" fmla="*/ 0 w 194"/>
                <a:gd name="T45" fmla="*/ 0 h 40"/>
                <a:gd name="T46" fmla="*/ 0 w 194"/>
                <a:gd name="T47" fmla="*/ 0 h 40"/>
                <a:gd name="T48" fmla="*/ 0 w 194"/>
                <a:gd name="T49" fmla="*/ 0 h 40"/>
                <a:gd name="T50" fmla="*/ 0 w 194"/>
                <a:gd name="T51" fmla="*/ 0 h 40"/>
                <a:gd name="T52" fmla="*/ 0 w 194"/>
                <a:gd name="T53" fmla="*/ 0 h 40"/>
                <a:gd name="T54" fmla="*/ 0 w 194"/>
                <a:gd name="T55" fmla="*/ 0 h 40"/>
                <a:gd name="T56" fmla="*/ 0 w 194"/>
                <a:gd name="T57" fmla="*/ 0 h 40"/>
                <a:gd name="T58" fmla="*/ 0 w 194"/>
                <a:gd name="T59" fmla="*/ 0 h 40"/>
                <a:gd name="T60" fmla="*/ 0 w 194"/>
                <a:gd name="T61" fmla="*/ 0 h 40"/>
                <a:gd name="T62" fmla="*/ 0 w 194"/>
                <a:gd name="T63" fmla="*/ 0 h 40"/>
                <a:gd name="T64" fmla="*/ 0 w 194"/>
                <a:gd name="T65" fmla="*/ 0 h 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4"/>
                <a:gd name="T100" fmla="*/ 0 h 40"/>
                <a:gd name="T101" fmla="*/ 194 w 194"/>
                <a:gd name="T102" fmla="*/ 40 h 4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4" h="40">
                  <a:moveTo>
                    <a:pt x="96" y="0"/>
                  </a:moveTo>
                  <a:lnTo>
                    <a:pt x="115" y="2"/>
                  </a:lnTo>
                  <a:lnTo>
                    <a:pt x="132" y="5"/>
                  </a:lnTo>
                  <a:lnTo>
                    <a:pt x="148" y="9"/>
                  </a:lnTo>
                  <a:lnTo>
                    <a:pt x="163" y="15"/>
                  </a:lnTo>
                  <a:lnTo>
                    <a:pt x="176" y="21"/>
                  </a:lnTo>
                  <a:lnTo>
                    <a:pt x="186" y="27"/>
                  </a:lnTo>
                  <a:lnTo>
                    <a:pt x="192" y="33"/>
                  </a:lnTo>
                  <a:lnTo>
                    <a:pt x="194" y="40"/>
                  </a:lnTo>
                  <a:lnTo>
                    <a:pt x="186" y="36"/>
                  </a:lnTo>
                  <a:lnTo>
                    <a:pt x="178" y="32"/>
                  </a:lnTo>
                  <a:lnTo>
                    <a:pt x="167" y="29"/>
                  </a:lnTo>
                  <a:lnTo>
                    <a:pt x="156" y="26"/>
                  </a:lnTo>
                  <a:lnTo>
                    <a:pt x="143" y="23"/>
                  </a:lnTo>
                  <a:lnTo>
                    <a:pt x="130" y="21"/>
                  </a:lnTo>
                  <a:lnTo>
                    <a:pt x="114" y="19"/>
                  </a:lnTo>
                  <a:lnTo>
                    <a:pt x="96" y="18"/>
                  </a:lnTo>
                  <a:lnTo>
                    <a:pt x="80" y="18"/>
                  </a:lnTo>
                  <a:lnTo>
                    <a:pt x="66" y="19"/>
                  </a:lnTo>
                  <a:lnTo>
                    <a:pt x="52" y="20"/>
                  </a:lnTo>
                  <a:lnTo>
                    <a:pt x="40" y="22"/>
                  </a:lnTo>
                  <a:lnTo>
                    <a:pt x="29" y="24"/>
                  </a:lnTo>
                  <a:lnTo>
                    <a:pt x="19" y="27"/>
                  </a:lnTo>
                  <a:lnTo>
                    <a:pt x="9" y="31"/>
                  </a:lnTo>
                  <a:lnTo>
                    <a:pt x="0" y="35"/>
                  </a:lnTo>
                  <a:lnTo>
                    <a:pt x="2" y="29"/>
                  </a:lnTo>
                  <a:lnTo>
                    <a:pt x="9" y="23"/>
                  </a:lnTo>
                  <a:lnTo>
                    <a:pt x="18" y="18"/>
                  </a:lnTo>
                  <a:lnTo>
                    <a:pt x="31" y="12"/>
                  </a:lnTo>
                  <a:lnTo>
                    <a:pt x="45" y="7"/>
                  </a:lnTo>
                  <a:lnTo>
                    <a:pt x="62" y="3"/>
                  </a:lnTo>
                  <a:lnTo>
                    <a:pt x="79" y="1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43" name="Freeform 36"/>
            <p:cNvSpPr>
              <a:spLocks/>
            </p:cNvSpPr>
            <p:nvPr/>
          </p:nvSpPr>
          <p:spPr bwMode="auto">
            <a:xfrm>
              <a:off x="3648" y="2082"/>
              <a:ext cx="18" cy="406"/>
            </a:xfrm>
            <a:custGeom>
              <a:avLst/>
              <a:gdLst>
                <a:gd name="T0" fmla="*/ 0 w 183"/>
                <a:gd name="T1" fmla="*/ 0 h 4865"/>
                <a:gd name="T2" fmla="*/ 0 w 183"/>
                <a:gd name="T3" fmla="*/ 0 h 4865"/>
                <a:gd name="T4" fmla="*/ 0 w 183"/>
                <a:gd name="T5" fmla="*/ 0 h 4865"/>
                <a:gd name="T6" fmla="*/ 0 w 183"/>
                <a:gd name="T7" fmla="*/ 0 h 4865"/>
                <a:gd name="T8" fmla="*/ 0 w 183"/>
                <a:gd name="T9" fmla="*/ 0 h 4865"/>
                <a:gd name="T10" fmla="*/ 0 w 183"/>
                <a:gd name="T11" fmla="*/ 0 h 4865"/>
                <a:gd name="T12" fmla="*/ 0 w 183"/>
                <a:gd name="T13" fmla="*/ 0 h 4865"/>
                <a:gd name="T14" fmla="*/ 0 w 183"/>
                <a:gd name="T15" fmla="*/ 0 h 4865"/>
                <a:gd name="T16" fmla="*/ 0 w 183"/>
                <a:gd name="T17" fmla="*/ 0 h 4865"/>
                <a:gd name="T18" fmla="*/ 0 w 183"/>
                <a:gd name="T19" fmla="*/ 0 h 4865"/>
                <a:gd name="T20" fmla="*/ 0 w 183"/>
                <a:gd name="T21" fmla="*/ 0 h 4865"/>
                <a:gd name="T22" fmla="*/ 0 w 183"/>
                <a:gd name="T23" fmla="*/ 0 h 4865"/>
                <a:gd name="T24" fmla="*/ 0 w 183"/>
                <a:gd name="T25" fmla="*/ 0 h 4865"/>
                <a:gd name="T26" fmla="*/ 0 w 183"/>
                <a:gd name="T27" fmla="*/ 0 h 4865"/>
                <a:gd name="T28" fmla="*/ 0 w 183"/>
                <a:gd name="T29" fmla="*/ 0 h 4865"/>
                <a:gd name="T30" fmla="*/ 0 w 183"/>
                <a:gd name="T31" fmla="*/ 0 h 4865"/>
                <a:gd name="T32" fmla="*/ 0 w 183"/>
                <a:gd name="T33" fmla="*/ 0 h 4865"/>
                <a:gd name="T34" fmla="*/ 0 w 183"/>
                <a:gd name="T35" fmla="*/ 0 h 4865"/>
                <a:gd name="T36" fmla="*/ 0 w 183"/>
                <a:gd name="T37" fmla="*/ 0 h 4865"/>
                <a:gd name="T38" fmla="*/ 0 w 183"/>
                <a:gd name="T39" fmla="*/ 0 h 4865"/>
                <a:gd name="T40" fmla="*/ 0 w 183"/>
                <a:gd name="T41" fmla="*/ 0 h 4865"/>
                <a:gd name="T42" fmla="*/ 0 w 183"/>
                <a:gd name="T43" fmla="*/ 0 h 4865"/>
                <a:gd name="T44" fmla="*/ 0 w 183"/>
                <a:gd name="T45" fmla="*/ 0 h 4865"/>
                <a:gd name="T46" fmla="*/ 0 w 183"/>
                <a:gd name="T47" fmla="*/ 0 h 4865"/>
                <a:gd name="T48" fmla="*/ 0 w 183"/>
                <a:gd name="T49" fmla="*/ 0 h 4865"/>
                <a:gd name="T50" fmla="*/ 0 w 183"/>
                <a:gd name="T51" fmla="*/ 0 h 4865"/>
                <a:gd name="T52" fmla="*/ 0 w 183"/>
                <a:gd name="T53" fmla="*/ 0 h 4865"/>
                <a:gd name="T54" fmla="*/ 0 w 183"/>
                <a:gd name="T55" fmla="*/ 0 h 4865"/>
                <a:gd name="T56" fmla="*/ 0 w 183"/>
                <a:gd name="T57" fmla="*/ 0 h 4865"/>
                <a:gd name="T58" fmla="*/ 0 w 183"/>
                <a:gd name="T59" fmla="*/ 0 h 4865"/>
                <a:gd name="T60" fmla="*/ 0 w 183"/>
                <a:gd name="T61" fmla="*/ 0 h 4865"/>
                <a:gd name="T62" fmla="*/ 0 w 183"/>
                <a:gd name="T63" fmla="*/ 0 h 4865"/>
                <a:gd name="T64" fmla="*/ 0 w 183"/>
                <a:gd name="T65" fmla="*/ 0 h 4865"/>
                <a:gd name="T66" fmla="*/ 0 w 183"/>
                <a:gd name="T67" fmla="*/ 0 h 4865"/>
                <a:gd name="T68" fmla="*/ 0 w 183"/>
                <a:gd name="T69" fmla="*/ 0 h 486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3"/>
                <a:gd name="T106" fmla="*/ 0 h 4865"/>
                <a:gd name="T107" fmla="*/ 183 w 183"/>
                <a:gd name="T108" fmla="*/ 4865 h 486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3" h="4865">
                  <a:moveTo>
                    <a:pt x="173" y="0"/>
                  </a:moveTo>
                  <a:lnTo>
                    <a:pt x="100" y="4687"/>
                  </a:lnTo>
                  <a:lnTo>
                    <a:pt x="101" y="4711"/>
                  </a:lnTo>
                  <a:lnTo>
                    <a:pt x="103" y="4736"/>
                  </a:lnTo>
                  <a:lnTo>
                    <a:pt x="107" y="4760"/>
                  </a:lnTo>
                  <a:lnTo>
                    <a:pt x="114" y="4783"/>
                  </a:lnTo>
                  <a:lnTo>
                    <a:pt x="124" y="4806"/>
                  </a:lnTo>
                  <a:lnTo>
                    <a:pt x="139" y="4826"/>
                  </a:lnTo>
                  <a:lnTo>
                    <a:pt x="159" y="4846"/>
                  </a:lnTo>
                  <a:lnTo>
                    <a:pt x="183" y="4865"/>
                  </a:lnTo>
                  <a:lnTo>
                    <a:pt x="161" y="4856"/>
                  </a:lnTo>
                  <a:lnTo>
                    <a:pt x="139" y="4848"/>
                  </a:lnTo>
                  <a:lnTo>
                    <a:pt x="120" y="4839"/>
                  </a:lnTo>
                  <a:lnTo>
                    <a:pt x="102" y="4828"/>
                  </a:lnTo>
                  <a:lnTo>
                    <a:pt x="85" y="4817"/>
                  </a:lnTo>
                  <a:lnTo>
                    <a:pt x="70" y="4806"/>
                  </a:lnTo>
                  <a:lnTo>
                    <a:pt x="57" y="4792"/>
                  </a:lnTo>
                  <a:lnTo>
                    <a:pt x="45" y="4780"/>
                  </a:lnTo>
                  <a:lnTo>
                    <a:pt x="35" y="4765"/>
                  </a:lnTo>
                  <a:lnTo>
                    <a:pt x="25" y="4751"/>
                  </a:lnTo>
                  <a:lnTo>
                    <a:pt x="17" y="4736"/>
                  </a:lnTo>
                  <a:lnTo>
                    <a:pt x="11" y="4721"/>
                  </a:lnTo>
                  <a:lnTo>
                    <a:pt x="6" y="4705"/>
                  </a:lnTo>
                  <a:lnTo>
                    <a:pt x="3" y="4689"/>
                  </a:lnTo>
                  <a:lnTo>
                    <a:pt x="1" y="4672"/>
                  </a:lnTo>
                  <a:lnTo>
                    <a:pt x="0" y="4655"/>
                  </a:lnTo>
                  <a:lnTo>
                    <a:pt x="87" y="220"/>
                  </a:lnTo>
                  <a:lnTo>
                    <a:pt x="90" y="173"/>
                  </a:lnTo>
                  <a:lnTo>
                    <a:pt x="97" y="133"/>
                  </a:lnTo>
                  <a:lnTo>
                    <a:pt x="106" y="102"/>
                  </a:lnTo>
                  <a:lnTo>
                    <a:pt x="118" y="76"/>
                  </a:lnTo>
                  <a:lnTo>
                    <a:pt x="130" y="56"/>
                  </a:lnTo>
                  <a:lnTo>
                    <a:pt x="144" y="36"/>
                  </a:lnTo>
                  <a:lnTo>
                    <a:pt x="159" y="18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44" name="Freeform 37"/>
            <p:cNvSpPr>
              <a:spLocks/>
            </p:cNvSpPr>
            <p:nvPr/>
          </p:nvSpPr>
          <p:spPr bwMode="auto">
            <a:xfrm>
              <a:off x="3658" y="2070"/>
              <a:ext cx="164" cy="426"/>
            </a:xfrm>
            <a:custGeom>
              <a:avLst/>
              <a:gdLst>
                <a:gd name="T0" fmla="*/ 0 w 1640"/>
                <a:gd name="T1" fmla="*/ 0 h 5117"/>
                <a:gd name="T2" fmla="*/ 0 w 1640"/>
                <a:gd name="T3" fmla="*/ 0 h 5117"/>
                <a:gd name="T4" fmla="*/ 0 w 1640"/>
                <a:gd name="T5" fmla="*/ 0 h 5117"/>
                <a:gd name="T6" fmla="*/ 0 w 1640"/>
                <a:gd name="T7" fmla="*/ 0 h 5117"/>
                <a:gd name="T8" fmla="*/ 0 w 1640"/>
                <a:gd name="T9" fmla="*/ 0 h 5117"/>
                <a:gd name="T10" fmla="*/ 0 w 1640"/>
                <a:gd name="T11" fmla="*/ 0 h 5117"/>
                <a:gd name="T12" fmla="*/ 0 w 1640"/>
                <a:gd name="T13" fmla="*/ 0 h 5117"/>
                <a:gd name="T14" fmla="*/ 0 w 1640"/>
                <a:gd name="T15" fmla="*/ 0 h 5117"/>
                <a:gd name="T16" fmla="*/ 0 w 1640"/>
                <a:gd name="T17" fmla="*/ 0 h 5117"/>
                <a:gd name="T18" fmla="*/ 0 w 1640"/>
                <a:gd name="T19" fmla="*/ 0 h 5117"/>
                <a:gd name="T20" fmla="*/ 0 w 1640"/>
                <a:gd name="T21" fmla="*/ 0 h 5117"/>
                <a:gd name="T22" fmla="*/ 0 w 1640"/>
                <a:gd name="T23" fmla="*/ 0 h 5117"/>
                <a:gd name="T24" fmla="*/ 0 w 1640"/>
                <a:gd name="T25" fmla="*/ 0 h 5117"/>
                <a:gd name="T26" fmla="*/ 0 w 1640"/>
                <a:gd name="T27" fmla="*/ 0 h 5117"/>
                <a:gd name="T28" fmla="*/ 0 w 1640"/>
                <a:gd name="T29" fmla="*/ 0 h 5117"/>
                <a:gd name="T30" fmla="*/ 0 w 1640"/>
                <a:gd name="T31" fmla="*/ 0 h 5117"/>
                <a:gd name="T32" fmla="*/ 0 w 1640"/>
                <a:gd name="T33" fmla="*/ 0 h 5117"/>
                <a:gd name="T34" fmla="*/ 0 w 1640"/>
                <a:gd name="T35" fmla="*/ 0 h 5117"/>
                <a:gd name="T36" fmla="*/ 0 w 1640"/>
                <a:gd name="T37" fmla="*/ 0 h 5117"/>
                <a:gd name="T38" fmla="*/ 0 w 1640"/>
                <a:gd name="T39" fmla="*/ 0 h 5117"/>
                <a:gd name="T40" fmla="*/ 0 w 1640"/>
                <a:gd name="T41" fmla="*/ 0 h 5117"/>
                <a:gd name="T42" fmla="*/ 0 w 1640"/>
                <a:gd name="T43" fmla="*/ 0 h 5117"/>
                <a:gd name="T44" fmla="*/ 0 w 1640"/>
                <a:gd name="T45" fmla="*/ 0 h 5117"/>
                <a:gd name="T46" fmla="*/ 0 w 1640"/>
                <a:gd name="T47" fmla="*/ 0 h 5117"/>
                <a:gd name="T48" fmla="*/ 0 w 1640"/>
                <a:gd name="T49" fmla="*/ 0 h 5117"/>
                <a:gd name="T50" fmla="*/ 0 w 1640"/>
                <a:gd name="T51" fmla="*/ 0 h 5117"/>
                <a:gd name="T52" fmla="*/ 0 w 1640"/>
                <a:gd name="T53" fmla="*/ 0 h 5117"/>
                <a:gd name="T54" fmla="*/ 0 w 1640"/>
                <a:gd name="T55" fmla="*/ 0 h 5117"/>
                <a:gd name="T56" fmla="*/ 0 w 1640"/>
                <a:gd name="T57" fmla="*/ 0 h 5117"/>
                <a:gd name="T58" fmla="*/ 0 w 1640"/>
                <a:gd name="T59" fmla="*/ 0 h 5117"/>
                <a:gd name="T60" fmla="*/ 0 w 1640"/>
                <a:gd name="T61" fmla="*/ 0 h 5117"/>
                <a:gd name="T62" fmla="*/ 0 w 1640"/>
                <a:gd name="T63" fmla="*/ 0 h 5117"/>
                <a:gd name="T64" fmla="*/ 0 w 1640"/>
                <a:gd name="T65" fmla="*/ 0 h 5117"/>
                <a:gd name="T66" fmla="*/ 0 w 1640"/>
                <a:gd name="T67" fmla="*/ 0 h 5117"/>
                <a:gd name="T68" fmla="*/ 0 w 1640"/>
                <a:gd name="T69" fmla="*/ 0 h 5117"/>
                <a:gd name="T70" fmla="*/ 0 w 1640"/>
                <a:gd name="T71" fmla="*/ 0 h 5117"/>
                <a:gd name="T72" fmla="*/ 0 w 1640"/>
                <a:gd name="T73" fmla="*/ 0 h 5117"/>
                <a:gd name="T74" fmla="*/ 0 w 1640"/>
                <a:gd name="T75" fmla="*/ 0 h 5117"/>
                <a:gd name="T76" fmla="*/ 0 w 1640"/>
                <a:gd name="T77" fmla="*/ 0 h 5117"/>
                <a:gd name="T78" fmla="*/ 0 w 1640"/>
                <a:gd name="T79" fmla="*/ 0 h 5117"/>
                <a:gd name="T80" fmla="*/ 0 w 1640"/>
                <a:gd name="T81" fmla="*/ 0 h 5117"/>
                <a:gd name="T82" fmla="*/ 0 w 1640"/>
                <a:gd name="T83" fmla="*/ 0 h 5117"/>
                <a:gd name="T84" fmla="*/ 0 w 1640"/>
                <a:gd name="T85" fmla="*/ 0 h 5117"/>
                <a:gd name="T86" fmla="*/ 0 w 1640"/>
                <a:gd name="T87" fmla="*/ 0 h 5117"/>
                <a:gd name="T88" fmla="*/ 0 w 1640"/>
                <a:gd name="T89" fmla="*/ 0 h 5117"/>
                <a:gd name="T90" fmla="*/ 0 w 1640"/>
                <a:gd name="T91" fmla="*/ 0 h 5117"/>
                <a:gd name="T92" fmla="*/ 0 w 1640"/>
                <a:gd name="T93" fmla="*/ 0 h 5117"/>
                <a:gd name="T94" fmla="*/ 0 w 1640"/>
                <a:gd name="T95" fmla="*/ 0 h 5117"/>
                <a:gd name="T96" fmla="*/ 0 w 1640"/>
                <a:gd name="T97" fmla="*/ 0 h 511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40"/>
                <a:gd name="T148" fmla="*/ 0 h 5117"/>
                <a:gd name="T149" fmla="*/ 1640 w 1640"/>
                <a:gd name="T150" fmla="*/ 5117 h 511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40" h="5117">
                  <a:moveTo>
                    <a:pt x="73" y="154"/>
                  </a:moveTo>
                  <a:lnTo>
                    <a:pt x="0" y="4841"/>
                  </a:lnTo>
                  <a:lnTo>
                    <a:pt x="1" y="4865"/>
                  </a:lnTo>
                  <a:lnTo>
                    <a:pt x="3" y="4890"/>
                  </a:lnTo>
                  <a:lnTo>
                    <a:pt x="7" y="4914"/>
                  </a:lnTo>
                  <a:lnTo>
                    <a:pt x="14" y="4937"/>
                  </a:lnTo>
                  <a:lnTo>
                    <a:pt x="24" y="4960"/>
                  </a:lnTo>
                  <a:lnTo>
                    <a:pt x="39" y="4980"/>
                  </a:lnTo>
                  <a:lnTo>
                    <a:pt x="59" y="5000"/>
                  </a:lnTo>
                  <a:lnTo>
                    <a:pt x="83" y="5019"/>
                  </a:lnTo>
                  <a:lnTo>
                    <a:pt x="111" y="5026"/>
                  </a:lnTo>
                  <a:lnTo>
                    <a:pt x="141" y="5032"/>
                  </a:lnTo>
                  <a:lnTo>
                    <a:pt x="173" y="5039"/>
                  </a:lnTo>
                  <a:lnTo>
                    <a:pt x="208" y="5047"/>
                  </a:lnTo>
                  <a:lnTo>
                    <a:pt x="245" y="5054"/>
                  </a:lnTo>
                  <a:lnTo>
                    <a:pt x="283" y="5061"/>
                  </a:lnTo>
                  <a:lnTo>
                    <a:pt x="323" y="5068"/>
                  </a:lnTo>
                  <a:lnTo>
                    <a:pt x="364" y="5075"/>
                  </a:lnTo>
                  <a:lnTo>
                    <a:pt x="407" y="5082"/>
                  </a:lnTo>
                  <a:lnTo>
                    <a:pt x="451" y="5087"/>
                  </a:lnTo>
                  <a:lnTo>
                    <a:pt x="497" y="5093"/>
                  </a:lnTo>
                  <a:lnTo>
                    <a:pt x="543" y="5098"/>
                  </a:lnTo>
                  <a:lnTo>
                    <a:pt x="590" y="5104"/>
                  </a:lnTo>
                  <a:lnTo>
                    <a:pt x="639" y="5108"/>
                  </a:lnTo>
                  <a:lnTo>
                    <a:pt x="688" y="5111"/>
                  </a:lnTo>
                  <a:lnTo>
                    <a:pt x="736" y="5114"/>
                  </a:lnTo>
                  <a:lnTo>
                    <a:pt x="786" y="5116"/>
                  </a:lnTo>
                  <a:lnTo>
                    <a:pt x="837" y="5117"/>
                  </a:lnTo>
                  <a:lnTo>
                    <a:pt x="887" y="5117"/>
                  </a:lnTo>
                  <a:lnTo>
                    <a:pt x="938" y="5117"/>
                  </a:lnTo>
                  <a:lnTo>
                    <a:pt x="988" y="5115"/>
                  </a:lnTo>
                  <a:lnTo>
                    <a:pt x="1038" y="5112"/>
                  </a:lnTo>
                  <a:lnTo>
                    <a:pt x="1087" y="5108"/>
                  </a:lnTo>
                  <a:lnTo>
                    <a:pt x="1137" y="5104"/>
                  </a:lnTo>
                  <a:lnTo>
                    <a:pt x="1186" y="5096"/>
                  </a:lnTo>
                  <a:lnTo>
                    <a:pt x="1234" y="5089"/>
                  </a:lnTo>
                  <a:lnTo>
                    <a:pt x="1281" y="5080"/>
                  </a:lnTo>
                  <a:lnTo>
                    <a:pt x="1328" y="5069"/>
                  </a:lnTo>
                  <a:lnTo>
                    <a:pt x="1374" y="5057"/>
                  </a:lnTo>
                  <a:lnTo>
                    <a:pt x="1418" y="5044"/>
                  </a:lnTo>
                  <a:lnTo>
                    <a:pt x="1462" y="5028"/>
                  </a:lnTo>
                  <a:lnTo>
                    <a:pt x="1504" y="5011"/>
                  </a:lnTo>
                  <a:lnTo>
                    <a:pt x="1539" y="4993"/>
                  </a:lnTo>
                  <a:lnTo>
                    <a:pt x="1569" y="4971"/>
                  </a:lnTo>
                  <a:lnTo>
                    <a:pt x="1592" y="4946"/>
                  </a:lnTo>
                  <a:lnTo>
                    <a:pt x="1611" y="4918"/>
                  </a:lnTo>
                  <a:lnTo>
                    <a:pt x="1624" y="4887"/>
                  </a:lnTo>
                  <a:lnTo>
                    <a:pt x="1633" y="4854"/>
                  </a:lnTo>
                  <a:lnTo>
                    <a:pt x="1638" y="4819"/>
                  </a:lnTo>
                  <a:lnTo>
                    <a:pt x="1640" y="4782"/>
                  </a:lnTo>
                  <a:lnTo>
                    <a:pt x="1640" y="310"/>
                  </a:lnTo>
                  <a:lnTo>
                    <a:pt x="1638" y="285"/>
                  </a:lnTo>
                  <a:lnTo>
                    <a:pt x="1632" y="261"/>
                  </a:lnTo>
                  <a:lnTo>
                    <a:pt x="1623" y="236"/>
                  </a:lnTo>
                  <a:lnTo>
                    <a:pt x="1611" y="214"/>
                  </a:lnTo>
                  <a:lnTo>
                    <a:pt x="1595" y="192"/>
                  </a:lnTo>
                  <a:lnTo>
                    <a:pt x="1578" y="172"/>
                  </a:lnTo>
                  <a:lnTo>
                    <a:pt x="1559" y="155"/>
                  </a:lnTo>
                  <a:lnTo>
                    <a:pt x="1538" y="141"/>
                  </a:lnTo>
                  <a:lnTo>
                    <a:pt x="1506" y="128"/>
                  </a:lnTo>
                  <a:lnTo>
                    <a:pt x="1471" y="115"/>
                  </a:lnTo>
                  <a:lnTo>
                    <a:pt x="1436" y="103"/>
                  </a:lnTo>
                  <a:lnTo>
                    <a:pt x="1399" y="92"/>
                  </a:lnTo>
                  <a:lnTo>
                    <a:pt x="1361" y="80"/>
                  </a:lnTo>
                  <a:lnTo>
                    <a:pt x="1322" y="70"/>
                  </a:lnTo>
                  <a:lnTo>
                    <a:pt x="1281" y="60"/>
                  </a:lnTo>
                  <a:lnTo>
                    <a:pt x="1241" y="52"/>
                  </a:lnTo>
                  <a:lnTo>
                    <a:pt x="1199" y="44"/>
                  </a:lnTo>
                  <a:lnTo>
                    <a:pt x="1156" y="37"/>
                  </a:lnTo>
                  <a:lnTo>
                    <a:pt x="1114" y="29"/>
                  </a:lnTo>
                  <a:lnTo>
                    <a:pt x="1070" y="24"/>
                  </a:lnTo>
                  <a:lnTo>
                    <a:pt x="1026" y="19"/>
                  </a:lnTo>
                  <a:lnTo>
                    <a:pt x="981" y="14"/>
                  </a:lnTo>
                  <a:lnTo>
                    <a:pt x="936" y="10"/>
                  </a:lnTo>
                  <a:lnTo>
                    <a:pt x="890" y="7"/>
                  </a:lnTo>
                  <a:lnTo>
                    <a:pt x="844" y="5"/>
                  </a:lnTo>
                  <a:lnTo>
                    <a:pt x="798" y="3"/>
                  </a:lnTo>
                  <a:lnTo>
                    <a:pt x="752" y="1"/>
                  </a:lnTo>
                  <a:lnTo>
                    <a:pt x="706" y="0"/>
                  </a:lnTo>
                  <a:lnTo>
                    <a:pt x="659" y="1"/>
                  </a:lnTo>
                  <a:lnTo>
                    <a:pt x="613" y="1"/>
                  </a:lnTo>
                  <a:lnTo>
                    <a:pt x="567" y="4"/>
                  </a:lnTo>
                  <a:lnTo>
                    <a:pt x="521" y="6"/>
                  </a:lnTo>
                  <a:lnTo>
                    <a:pt x="475" y="9"/>
                  </a:lnTo>
                  <a:lnTo>
                    <a:pt x="431" y="13"/>
                  </a:lnTo>
                  <a:lnTo>
                    <a:pt x="386" y="17"/>
                  </a:lnTo>
                  <a:lnTo>
                    <a:pt x="341" y="22"/>
                  </a:lnTo>
                  <a:lnTo>
                    <a:pt x="297" y="28"/>
                  </a:lnTo>
                  <a:lnTo>
                    <a:pt x="255" y="35"/>
                  </a:lnTo>
                  <a:lnTo>
                    <a:pt x="212" y="42"/>
                  </a:lnTo>
                  <a:lnTo>
                    <a:pt x="170" y="50"/>
                  </a:lnTo>
                  <a:lnTo>
                    <a:pt x="156" y="54"/>
                  </a:lnTo>
                  <a:lnTo>
                    <a:pt x="144" y="63"/>
                  </a:lnTo>
                  <a:lnTo>
                    <a:pt x="133" y="74"/>
                  </a:lnTo>
                  <a:lnTo>
                    <a:pt x="123" y="87"/>
                  </a:lnTo>
                  <a:lnTo>
                    <a:pt x="111" y="102"/>
                  </a:lnTo>
                  <a:lnTo>
                    <a:pt x="100" y="118"/>
                  </a:lnTo>
                  <a:lnTo>
                    <a:pt x="87" y="136"/>
                  </a:lnTo>
                  <a:lnTo>
                    <a:pt x="73" y="154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45" name="Freeform 38"/>
            <p:cNvSpPr>
              <a:spLocks/>
            </p:cNvSpPr>
            <p:nvPr/>
          </p:nvSpPr>
          <p:spPr bwMode="auto">
            <a:xfrm>
              <a:off x="3658" y="2073"/>
              <a:ext cx="22" cy="416"/>
            </a:xfrm>
            <a:custGeom>
              <a:avLst/>
              <a:gdLst>
                <a:gd name="T0" fmla="*/ 0 w 223"/>
                <a:gd name="T1" fmla="*/ 0 h 4990"/>
                <a:gd name="T2" fmla="*/ 0 w 223"/>
                <a:gd name="T3" fmla="*/ 0 h 4990"/>
                <a:gd name="T4" fmla="*/ 0 w 223"/>
                <a:gd name="T5" fmla="*/ 0 h 4990"/>
                <a:gd name="T6" fmla="*/ 0 w 223"/>
                <a:gd name="T7" fmla="*/ 0 h 4990"/>
                <a:gd name="T8" fmla="*/ 0 w 223"/>
                <a:gd name="T9" fmla="*/ 0 h 4990"/>
                <a:gd name="T10" fmla="*/ 0 w 223"/>
                <a:gd name="T11" fmla="*/ 0 h 4990"/>
                <a:gd name="T12" fmla="*/ 0 w 223"/>
                <a:gd name="T13" fmla="*/ 0 h 4990"/>
                <a:gd name="T14" fmla="*/ 0 w 223"/>
                <a:gd name="T15" fmla="*/ 0 h 4990"/>
                <a:gd name="T16" fmla="*/ 0 w 223"/>
                <a:gd name="T17" fmla="*/ 0 h 4990"/>
                <a:gd name="T18" fmla="*/ 0 w 223"/>
                <a:gd name="T19" fmla="*/ 0 h 4990"/>
                <a:gd name="T20" fmla="*/ 0 w 223"/>
                <a:gd name="T21" fmla="*/ 0 h 4990"/>
                <a:gd name="T22" fmla="*/ 0 w 223"/>
                <a:gd name="T23" fmla="*/ 0 h 4990"/>
                <a:gd name="T24" fmla="*/ 0 w 223"/>
                <a:gd name="T25" fmla="*/ 0 h 4990"/>
                <a:gd name="T26" fmla="*/ 0 w 223"/>
                <a:gd name="T27" fmla="*/ 0 h 4990"/>
                <a:gd name="T28" fmla="*/ 0 w 223"/>
                <a:gd name="T29" fmla="*/ 0 h 4990"/>
                <a:gd name="T30" fmla="*/ 0 w 223"/>
                <a:gd name="T31" fmla="*/ 0 h 4990"/>
                <a:gd name="T32" fmla="*/ 0 w 223"/>
                <a:gd name="T33" fmla="*/ 0 h 4990"/>
                <a:gd name="T34" fmla="*/ 0 w 223"/>
                <a:gd name="T35" fmla="*/ 0 h 4990"/>
                <a:gd name="T36" fmla="*/ 0 w 223"/>
                <a:gd name="T37" fmla="*/ 0 h 4990"/>
                <a:gd name="T38" fmla="*/ 0 w 223"/>
                <a:gd name="T39" fmla="*/ 0 h 4990"/>
                <a:gd name="T40" fmla="*/ 0 w 223"/>
                <a:gd name="T41" fmla="*/ 0 h 4990"/>
                <a:gd name="T42" fmla="*/ 0 w 223"/>
                <a:gd name="T43" fmla="*/ 0 h 4990"/>
                <a:gd name="T44" fmla="*/ 0 w 223"/>
                <a:gd name="T45" fmla="*/ 0 h 4990"/>
                <a:gd name="T46" fmla="*/ 0 w 223"/>
                <a:gd name="T47" fmla="*/ 0 h 4990"/>
                <a:gd name="T48" fmla="*/ 0 w 223"/>
                <a:gd name="T49" fmla="*/ 0 h 4990"/>
                <a:gd name="T50" fmla="*/ 0 w 223"/>
                <a:gd name="T51" fmla="*/ 0 h 4990"/>
                <a:gd name="T52" fmla="*/ 0 w 223"/>
                <a:gd name="T53" fmla="*/ 0 h 4990"/>
                <a:gd name="T54" fmla="*/ 0 w 223"/>
                <a:gd name="T55" fmla="*/ 0 h 4990"/>
                <a:gd name="T56" fmla="*/ 0 w 223"/>
                <a:gd name="T57" fmla="*/ 0 h 4990"/>
                <a:gd name="T58" fmla="*/ 0 w 223"/>
                <a:gd name="T59" fmla="*/ 0 h 4990"/>
                <a:gd name="T60" fmla="*/ 0 w 223"/>
                <a:gd name="T61" fmla="*/ 0 h 4990"/>
                <a:gd name="T62" fmla="*/ 0 w 223"/>
                <a:gd name="T63" fmla="*/ 0 h 4990"/>
                <a:gd name="T64" fmla="*/ 0 w 223"/>
                <a:gd name="T65" fmla="*/ 0 h 4990"/>
                <a:gd name="T66" fmla="*/ 0 w 223"/>
                <a:gd name="T67" fmla="*/ 0 h 4990"/>
                <a:gd name="T68" fmla="*/ 0 w 223"/>
                <a:gd name="T69" fmla="*/ 0 h 4990"/>
                <a:gd name="T70" fmla="*/ 0 w 223"/>
                <a:gd name="T71" fmla="*/ 0 h 4990"/>
                <a:gd name="T72" fmla="*/ 0 w 223"/>
                <a:gd name="T73" fmla="*/ 0 h 4990"/>
                <a:gd name="T74" fmla="*/ 0 w 223"/>
                <a:gd name="T75" fmla="*/ 0 h 4990"/>
                <a:gd name="T76" fmla="*/ 0 w 223"/>
                <a:gd name="T77" fmla="*/ 0 h 4990"/>
                <a:gd name="T78" fmla="*/ 0 w 223"/>
                <a:gd name="T79" fmla="*/ 0 h 4990"/>
                <a:gd name="T80" fmla="*/ 0 w 223"/>
                <a:gd name="T81" fmla="*/ 0 h 4990"/>
                <a:gd name="T82" fmla="*/ 0 w 223"/>
                <a:gd name="T83" fmla="*/ 0 h 4990"/>
                <a:gd name="T84" fmla="*/ 0 w 223"/>
                <a:gd name="T85" fmla="*/ 0 h 49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3"/>
                <a:gd name="T130" fmla="*/ 0 h 4990"/>
                <a:gd name="T131" fmla="*/ 223 w 223"/>
                <a:gd name="T132" fmla="*/ 4990 h 49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3" h="4990">
                  <a:moveTo>
                    <a:pt x="73" y="116"/>
                  </a:move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1" y="4863"/>
                  </a:lnTo>
                  <a:lnTo>
                    <a:pt x="3" y="4879"/>
                  </a:lnTo>
                  <a:lnTo>
                    <a:pt x="6" y="4896"/>
                  </a:lnTo>
                  <a:lnTo>
                    <a:pt x="11" y="4911"/>
                  </a:lnTo>
                  <a:lnTo>
                    <a:pt x="18" y="4927"/>
                  </a:lnTo>
                  <a:lnTo>
                    <a:pt x="27" y="4941"/>
                  </a:lnTo>
                  <a:lnTo>
                    <a:pt x="39" y="4955"/>
                  </a:lnTo>
                  <a:lnTo>
                    <a:pt x="54" y="4966"/>
                  </a:lnTo>
                  <a:lnTo>
                    <a:pt x="74" y="4977"/>
                  </a:lnTo>
                  <a:lnTo>
                    <a:pt x="96" y="4984"/>
                  </a:lnTo>
                  <a:lnTo>
                    <a:pt x="124" y="4989"/>
                  </a:lnTo>
                  <a:lnTo>
                    <a:pt x="155" y="4990"/>
                  </a:lnTo>
                  <a:lnTo>
                    <a:pt x="192" y="4989"/>
                  </a:lnTo>
                  <a:lnTo>
                    <a:pt x="175" y="4935"/>
                  </a:lnTo>
                  <a:lnTo>
                    <a:pt x="162" y="4880"/>
                  </a:lnTo>
                  <a:lnTo>
                    <a:pt x="152" y="4825"/>
                  </a:lnTo>
                  <a:lnTo>
                    <a:pt x="143" y="4771"/>
                  </a:lnTo>
                  <a:lnTo>
                    <a:pt x="137" y="4717"/>
                  </a:lnTo>
                  <a:lnTo>
                    <a:pt x="132" y="4664"/>
                  </a:lnTo>
                  <a:lnTo>
                    <a:pt x="130" y="4613"/>
                  </a:lnTo>
                  <a:lnTo>
                    <a:pt x="129" y="4564"/>
                  </a:lnTo>
                  <a:lnTo>
                    <a:pt x="187" y="249"/>
                  </a:lnTo>
                  <a:lnTo>
                    <a:pt x="187" y="198"/>
                  </a:lnTo>
                  <a:lnTo>
                    <a:pt x="186" y="155"/>
                  </a:lnTo>
                  <a:lnTo>
                    <a:pt x="186" y="117"/>
                  </a:lnTo>
                  <a:lnTo>
                    <a:pt x="187" y="84"/>
                  </a:lnTo>
                  <a:lnTo>
                    <a:pt x="191" y="56"/>
                  </a:lnTo>
                  <a:lnTo>
                    <a:pt x="197" y="33"/>
                  </a:lnTo>
                  <a:lnTo>
                    <a:pt x="208" y="14"/>
                  </a:lnTo>
                  <a:lnTo>
                    <a:pt x="223" y="0"/>
                  </a:lnTo>
                  <a:lnTo>
                    <a:pt x="195" y="4"/>
                  </a:lnTo>
                  <a:lnTo>
                    <a:pt x="171" y="12"/>
                  </a:lnTo>
                  <a:lnTo>
                    <a:pt x="151" y="24"/>
                  </a:lnTo>
                  <a:lnTo>
                    <a:pt x="134" y="38"/>
                  </a:lnTo>
                  <a:lnTo>
                    <a:pt x="118" y="55"/>
                  </a:lnTo>
                  <a:lnTo>
                    <a:pt x="103" y="73"/>
                  </a:lnTo>
                  <a:lnTo>
                    <a:pt x="88" y="94"/>
                  </a:lnTo>
                  <a:lnTo>
                    <a:pt x="73" y="116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46" name="Freeform 39"/>
            <p:cNvSpPr>
              <a:spLocks/>
            </p:cNvSpPr>
            <p:nvPr/>
          </p:nvSpPr>
          <p:spPr bwMode="auto">
            <a:xfrm>
              <a:off x="3657" y="2073"/>
              <a:ext cx="23" cy="416"/>
            </a:xfrm>
            <a:custGeom>
              <a:avLst/>
              <a:gdLst>
                <a:gd name="T0" fmla="*/ 0 w 224"/>
                <a:gd name="T1" fmla="*/ 0 h 4990"/>
                <a:gd name="T2" fmla="*/ 0 w 224"/>
                <a:gd name="T3" fmla="*/ 0 h 4990"/>
                <a:gd name="T4" fmla="*/ 0 w 224"/>
                <a:gd name="T5" fmla="*/ 0 h 4990"/>
                <a:gd name="T6" fmla="*/ 0 w 224"/>
                <a:gd name="T7" fmla="*/ 0 h 4990"/>
                <a:gd name="T8" fmla="*/ 0 w 224"/>
                <a:gd name="T9" fmla="*/ 0 h 4990"/>
                <a:gd name="T10" fmla="*/ 0 w 224"/>
                <a:gd name="T11" fmla="*/ 0 h 4990"/>
                <a:gd name="T12" fmla="*/ 0 w 224"/>
                <a:gd name="T13" fmla="*/ 0 h 4990"/>
                <a:gd name="T14" fmla="*/ 0 w 224"/>
                <a:gd name="T15" fmla="*/ 0 h 4990"/>
                <a:gd name="T16" fmla="*/ 0 w 224"/>
                <a:gd name="T17" fmla="*/ 0 h 4990"/>
                <a:gd name="T18" fmla="*/ 0 w 224"/>
                <a:gd name="T19" fmla="*/ 0 h 4990"/>
                <a:gd name="T20" fmla="*/ 0 w 224"/>
                <a:gd name="T21" fmla="*/ 0 h 4990"/>
                <a:gd name="T22" fmla="*/ 0 w 224"/>
                <a:gd name="T23" fmla="*/ 0 h 4990"/>
                <a:gd name="T24" fmla="*/ 0 w 224"/>
                <a:gd name="T25" fmla="*/ 0 h 4990"/>
                <a:gd name="T26" fmla="*/ 0 w 224"/>
                <a:gd name="T27" fmla="*/ 0 h 4990"/>
                <a:gd name="T28" fmla="*/ 0 w 224"/>
                <a:gd name="T29" fmla="*/ 0 h 4990"/>
                <a:gd name="T30" fmla="*/ 0 w 224"/>
                <a:gd name="T31" fmla="*/ 0 h 4990"/>
                <a:gd name="T32" fmla="*/ 0 w 224"/>
                <a:gd name="T33" fmla="*/ 0 h 4990"/>
                <a:gd name="T34" fmla="*/ 0 w 224"/>
                <a:gd name="T35" fmla="*/ 0 h 4990"/>
                <a:gd name="T36" fmla="*/ 0 w 224"/>
                <a:gd name="T37" fmla="*/ 0 h 4990"/>
                <a:gd name="T38" fmla="*/ 0 w 224"/>
                <a:gd name="T39" fmla="*/ 0 h 4990"/>
                <a:gd name="T40" fmla="*/ 0 w 224"/>
                <a:gd name="T41" fmla="*/ 0 h 4990"/>
                <a:gd name="T42" fmla="*/ 0 w 224"/>
                <a:gd name="T43" fmla="*/ 0 h 4990"/>
                <a:gd name="T44" fmla="*/ 0 w 224"/>
                <a:gd name="T45" fmla="*/ 0 h 4990"/>
                <a:gd name="T46" fmla="*/ 0 w 224"/>
                <a:gd name="T47" fmla="*/ 0 h 4990"/>
                <a:gd name="T48" fmla="*/ 0 w 224"/>
                <a:gd name="T49" fmla="*/ 0 h 4990"/>
                <a:gd name="T50" fmla="*/ 0 w 224"/>
                <a:gd name="T51" fmla="*/ 0 h 4990"/>
                <a:gd name="T52" fmla="*/ 0 w 224"/>
                <a:gd name="T53" fmla="*/ 0 h 4990"/>
                <a:gd name="T54" fmla="*/ 0 w 224"/>
                <a:gd name="T55" fmla="*/ 0 h 4990"/>
                <a:gd name="T56" fmla="*/ 0 w 224"/>
                <a:gd name="T57" fmla="*/ 0 h 4990"/>
                <a:gd name="T58" fmla="*/ 0 w 224"/>
                <a:gd name="T59" fmla="*/ 0 h 4990"/>
                <a:gd name="T60" fmla="*/ 0 w 224"/>
                <a:gd name="T61" fmla="*/ 0 h 4990"/>
                <a:gd name="T62" fmla="*/ 0 w 224"/>
                <a:gd name="T63" fmla="*/ 0 h 4990"/>
                <a:gd name="T64" fmla="*/ 0 w 224"/>
                <a:gd name="T65" fmla="*/ 0 h 4990"/>
                <a:gd name="T66" fmla="*/ 0 w 224"/>
                <a:gd name="T67" fmla="*/ 0 h 4990"/>
                <a:gd name="T68" fmla="*/ 0 w 224"/>
                <a:gd name="T69" fmla="*/ 0 h 4990"/>
                <a:gd name="T70" fmla="*/ 0 w 224"/>
                <a:gd name="T71" fmla="*/ 0 h 4990"/>
                <a:gd name="T72" fmla="*/ 0 w 224"/>
                <a:gd name="T73" fmla="*/ 0 h 4990"/>
                <a:gd name="T74" fmla="*/ 0 w 224"/>
                <a:gd name="T75" fmla="*/ 0 h 4990"/>
                <a:gd name="T76" fmla="*/ 0 w 224"/>
                <a:gd name="T77" fmla="*/ 0 h 4990"/>
                <a:gd name="T78" fmla="*/ 0 w 224"/>
                <a:gd name="T79" fmla="*/ 0 h 4990"/>
                <a:gd name="T80" fmla="*/ 0 w 224"/>
                <a:gd name="T81" fmla="*/ 0 h 4990"/>
                <a:gd name="T82" fmla="*/ 0 w 224"/>
                <a:gd name="T83" fmla="*/ 0 h 4990"/>
                <a:gd name="T84" fmla="*/ 0 w 224"/>
                <a:gd name="T85" fmla="*/ 0 h 49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4"/>
                <a:gd name="T130" fmla="*/ 0 h 4990"/>
                <a:gd name="T131" fmla="*/ 224 w 224"/>
                <a:gd name="T132" fmla="*/ 4990 h 49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4" h="4990">
                  <a:moveTo>
                    <a:pt x="74" y="116"/>
                  </a:move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2" y="4863"/>
                  </a:lnTo>
                  <a:lnTo>
                    <a:pt x="4" y="4879"/>
                  </a:lnTo>
                  <a:lnTo>
                    <a:pt x="7" y="4896"/>
                  </a:lnTo>
                  <a:lnTo>
                    <a:pt x="12" y="4911"/>
                  </a:lnTo>
                  <a:lnTo>
                    <a:pt x="19" y="4927"/>
                  </a:lnTo>
                  <a:lnTo>
                    <a:pt x="28" y="4941"/>
                  </a:lnTo>
                  <a:lnTo>
                    <a:pt x="40" y="4955"/>
                  </a:lnTo>
                  <a:lnTo>
                    <a:pt x="55" y="4966"/>
                  </a:lnTo>
                  <a:lnTo>
                    <a:pt x="75" y="4977"/>
                  </a:lnTo>
                  <a:lnTo>
                    <a:pt x="97" y="4984"/>
                  </a:lnTo>
                  <a:lnTo>
                    <a:pt x="124" y="4989"/>
                  </a:lnTo>
                  <a:lnTo>
                    <a:pt x="156" y="4990"/>
                  </a:lnTo>
                  <a:lnTo>
                    <a:pt x="193" y="4989"/>
                  </a:lnTo>
                  <a:lnTo>
                    <a:pt x="148" y="4970"/>
                  </a:lnTo>
                  <a:lnTo>
                    <a:pt x="113" y="4945"/>
                  </a:lnTo>
                  <a:lnTo>
                    <a:pt x="87" y="4914"/>
                  </a:lnTo>
                  <a:lnTo>
                    <a:pt x="69" y="4878"/>
                  </a:lnTo>
                  <a:lnTo>
                    <a:pt x="56" y="4839"/>
                  </a:lnTo>
                  <a:lnTo>
                    <a:pt x="48" y="4795"/>
                  </a:lnTo>
                  <a:lnTo>
                    <a:pt x="45" y="4749"/>
                  </a:lnTo>
                  <a:lnTo>
                    <a:pt x="44" y="4701"/>
                  </a:lnTo>
                  <a:lnTo>
                    <a:pt x="119" y="217"/>
                  </a:lnTo>
                  <a:lnTo>
                    <a:pt x="121" y="168"/>
                  </a:lnTo>
                  <a:lnTo>
                    <a:pt x="129" y="128"/>
                  </a:lnTo>
                  <a:lnTo>
                    <a:pt x="140" y="95"/>
                  </a:lnTo>
                  <a:lnTo>
                    <a:pt x="154" y="68"/>
                  </a:lnTo>
                  <a:lnTo>
                    <a:pt x="169" y="46"/>
                  </a:lnTo>
                  <a:lnTo>
                    <a:pt x="187" y="28"/>
                  </a:lnTo>
                  <a:lnTo>
                    <a:pt x="206" y="13"/>
                  </a:lnTo>
                  <a:lnTo>
                    <a:pt x="224" y="0"/>
                  </a:lnTo>
                  <a:lnTo>
                    <a:pt x="196" y="4"/>
                  </a:lnTo>
                  <a:lnTo>
                    <a:pt x="172" y="12"/>
                  </a:lnTo>
                  <a:lnTo>
                    <a:pt x="152" y="24"/>
                  </a:lnTo>
                  <a:lnTo>
                    <a:pt x="135" y="38"/>
                  </a:lnTo>
                  <a:lnTo>
                    <a:pt x="118" y="55"/>
                  </a:lnTo>
                  <a:lnTo>
                    <a:pt x="104" y="73"/>
                  </a:lnTo>
                  <a:lnTo>
                    <a:pt x="89" y="94"/>
                  </a:lnTo>
                  <a:lnTo>
                    <a:pt x="74" y="116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47" name="Freeform 40"/>
            <p:cNvSpPr>
              <a:spLocks/>
            </p:cNvSpPr>
            <p:nvPr/>
          </p:nvSpPr>
          <p:spPr bwMode="auto">
            <a:xfrm>
              <a:off x="3658" y="2073"/>
              <a:ext cx="22" cy="416"/>
            </a:xfrm>
            <a:custGeom>
              <a:avLst/>
              <a:gdLst>
                <a:gd name="T0" fmla="*/ 0 w 220"/>
                <a:gd name="T1" fmla="*/ 0 h 4993"/>
                <a:gd name="T2" fmla="*/ 0 w 220"/>
                <a:gd name="T3" fmla="*/ 0 h 4993"/>
                <a:gd name="T4" fmla="*/ 0 w 220"/>
                <a:gd name="T5" fmla="*/ 0 h 4993"/>
                <a:gd name="T6" fmla="*/ 0 w 220"/>
                <a:gd name="T7" fmla="*/ 0 h 4993"/>
                <a:gd name="T8" fmla="*/ 0 w 220"/>
                <a:gd name="T9" fmla="*/ 0 h 4993"/>
                <a:gd name="T10" fmla="*/ 0 w 220"/>
                <a:gd name="T11" fmla="*/ 0 h 4993"/>
                <a:gd name="T12" fmla="*/ 0 w 220"/>
                <a:gd name="T13" fmla="*/ 0 h 4993"/>
                <a:gd name="T14" fmla="*/ 0 w 220"/>
                <a:gd name="T15" fmla="*/ 0 h 4993"/>
                <a:gd name="T16" fmla="*/ 0 w 220"/>
                <a:gd name="T17" fmla="*/ 0 h 4993"/>
                <a:gd name="T18" fmla="*/ 0 w 220"/>
                <a:gd name="T19" fmla="*/ 0 h 4993"/>
                <a:gd name="T20" fmla="*/ 0 w 220"/>
                <a:gd name="T21" fmla="*/ 0 h 4993"/>
                <a:gd name="T22" fmla="*/ 0 w 220"/>
                <a:gd name="T23" fmla="*/ 0 h 4993"/>
                <a:gd name="T24" fmla="*/ 0 w 220"/>
                <a:gd name="T25" fmla="*/ 0 h 4993"/>
                <a:gd name="T26" fmla="*/ 0 w 220"/>
                <a:gd name="T27" fmla="*/ 0 h 4993"/>
                <a:gd name="T28" fmla="*/ 0 w 220"/>
                <a:gd name="T29" fmla="*/ 0 h 4993"/>
                <a:gd name="T30" fmla="*/ 0 w 220"/>
                <a:gd name="T31" fmla="*/ 0 h 4993"/>
                <a:gd name="T32" fmla="*/ 0 w 220"/>
                <a:gd name="T33" fmla="*/ 0 h 4993"/>
                <a:gd name="T34" fmla="*/ 0 w 220"/>
                <a:gd name="T35" fmla="*/ 0 h 4993"/>
                <a:gd name="T36" fmla="*/ 0 w 220"/>
                <a:gd name="T37" fmla="*/ 0 h 4993"/>
                <a:gd name="T38" fmla="*/ 0 w 220"/>
                <a:gd name="T39" fmla="*/ 0 h 4993"/>
                <a:gd name="T40" fmla="*/ 0 w 220"/>
                <a:gd name="T41" fmla="*/ 0 h 4993"/>
                <a:gd name="T42" fmla="*/ 0 w 220"/>
                <a:gd name="T43" fmla="*/ 0 h 4993"/>
                <a:gd name="T44" fmla="*/ 0 w 220"/>
                <a:gd name="T45" fmla="*/ 0 h 4993"/>
                <a:gd name="T46" fmla="*/ 0 w 220"/>
                <a:gd name="T47" fmla="*/ 0 h 4993"/>
                <a:gd name="T48" fmla="*/ 0 w 220"/>
                <a:gd name="T49" fmla="*/ 0 h 4993"/>
                <a:gd name="T50" fmla="*/ 0 w 220"/>
                <a:gd name="T51" fmla="*/ 0 h 4993"/>
                <a:gd name="T52" fmla="*/ 0 w 220"/>
                <a:gd name="T53" fmla="*/ 0 h 4993"/>
                <a:gd name="T54" fmla="*/ 0 w 220"/>
                <a:gd name="T55" fmla="*/ 0 h 4993"/>
                <a:gd name="T56" fmla="*/ 0 w 220"/>
                <a:gd name="T57" fmla="*/ 0 h 4993"/>
                <a:gd name="T58" fmla="*/ 0 w 220"/>
                <a:gd name="T59" fmla="*/ 0 h 4993"/>
                <a:gd name="T60" fmla="*/ 0 w 220"/>
                <a:gd name="T61" fmla="*/ 0 h 4993"/>
                <a:gd name="T62" fmla="*/ 0 w 220"/>
                <a:gd name="T63" fmla="*/ 0 h 4993"/>
                <a:gd name="T64" fmla="*/ 0 w 220"/>
                <a:gd name="T65" fmla="*/ 0 h 4993"/>
                <a:gd name="T66" fmla="*/ 0 w 220"/>
                <a:gd name="T67" fmla="*/ 0 h 4993"/>
                <a:gd name="T68" fmla="*/ 0 w 220"/>
                <a:gd name="T69" fmla="*/ 0 h 4993"/>
                <a:gd name="T70" fmla="*/ 0 w 220"/>
                <a:gd name="T71" fmla="*/ 0 h 4993"/>
                <a:gd name="T72" fmla="*/ 0 w 220"/>
                <a:gd name="T73" fmla="*/ 0 h 4993"/>
                <a:gd name="T74" fmla="*/ 0 w 220"/>
                <a:gd name="T75" fmla="*/ 0 h 4993"/>
                <a:gd name="T76" fmla="*/ 0 w 220"/>
                <a:gd name="T77" fmla="*/ 0 h 4993"/>
                <a:gd name="T78" fmla="*/ 0 w 220"/>
                <a:gd name="T79" fmla="*/ 0 h 4993"/>
                <a:gd name="T80" fmla="*/ 0 w 220"/>
                <a:gd name="T81" fmla="*/ 0 h 4993"/>
                <a:gd name="T82" fmla="*/ 0 w 220"/>
                <a:gd name="T83" fmla="*/ 0 h 4993"/>
                <a:gd name="T84" fmla="*/ 0 w 220"/>
                <a:gd name="T85" fmla="*/ 0 h 4993"/>
                <a:gd name="T86" fmla="*/ 0 w 220"/>
                <a:gd name="T87" fmla="*/ 0 h 4993"/>
                <a:gd name="T88" fmla="*/ 0 w 220"/>
                <a:gd name="T89" fmla="*/ 0 h 4993"/>
                <a:gd name="T90" fmla="*/ 0 w 220"/>
                <a:gd name="T91" fmla="*/ 0 h 4993"/>
                <a:gd name="T92" fmla="*/ 0 w 220"/>
                <a:gd name="T93" fmla="*/ 0 h 4993"/>
                <a:gd name="T94" fmla="*/ 0 w 220"/>
                <a:gd name="T95" fmla="*/ 0 h 4993"/>
                <a:gd name="T96" fmla="*/ 0 w 220"/>
                <a:gd name="T97" fmla="*/ 0 h 4993"/>
                <a:gd name="T98" fmla="*/ 0 w 220"/>
                <a:gd name="T99" fmla="*/ 0 h 4993"/>
                <a:gd name="T100" fmla="*/ 0 w 220"/>
                <a:gd name="T101" fmla="*/ 0 h 4993"/>
                <a:gd name="T102" fmla="*/ 0 w 220"/>
                <a:gd name="T103" fmla="*/ 0 h 4993"/>
                <a:gd name="T104" fmla="*/ 0 w 220"/>
                <a:gd name="T105" fmla="*/ 0 h 4993"/>
                <a:gd name="T106" fmla="*/ 0 w 220"/>
                <a:gd name="T107" fmla="*/ 0 h 4993"/>
                <a:gd name="T108" fmla="*/ 0 w 220"/>
                <a:gd name="T109" fmla="*/ 0 h 4993"/>
                <a:gd name="T110" fmla="*/ 0 w 220"/>
                <a:gd name="T111" fmla="*/ 0 h 4993"/>
                <a:gd name="T112" fmla="*/ 0 w 220"/>
                <a:gd name="T113" fmla="*/ 0 h 499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4993"/>
                <a:gd name="T173" fmla="*/ 220 w 220"/>
                <a:gd name="T174" fmla="*/ 4993 h 499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4993">
                  <a:moveTo>
                    <a:pt x="72" y="116"/>
                  </a:moveTo>
                  <a:lnTo>
                    <a:pt x="65" y="617"/>
                  </a:lnTo>
                  <a:lnTo>
                    <a:pt x="59" y="994"/>
                  </a:lnTo>
                  <a:lnTo>
                    <a:pt x="54" y="1325"/>
                  </a:lnTo>
                  <a:lnTo>
                    <a:pt x="48" y="1678"/>
                  </a:lnTo>
                  <a:lnTo>
                    <a:pt x="41" y="2129"/>
                  </a:lnTo>
                  <a:lnTo>
                    <a:pt x="32" y="2751"/>
                  </a:lnTo>
                  <a:lnTo>
                    <a:pt x="18" y="3618"/>
                  </a:ln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1" y="4863"/>
                  </a:lnTo>
                  <a:lnTo>
                    <a:pt x="3" y="4878"/>
                  </a:lnTo>
                  <a:lnTo>
                    <a:pt x="6" y="4895"/>
                  </a:lnTo>
                  <a:lnTo>
                    <a:pt x="11" y="4911"/>
                  </a:lnTo>
                  <a:lnTo>
                    <a:pt x="19" y="4927"/>
                  </a:lnTo>
                  <a:lnTo>
                    <a:pt x="28" y="4941"/>
                  </a:lnTo>
                  <a:lnTo>
                    <a:pt x="41" y="4955"/>
                  </a:lnTo>
                  <a:lnTo>
                    <a:pt x="57" y="4967"/>
                  </a:lnTo>
                  <a:lnTo>
                    <a:pt x="76" y="4978"/>
                  </a:lnTo>
                  <a:lnTo>
                    <a:pt x="99" y="4985"/>
                  </a:lnTo>
                  <a:lnTo>
                    <a:pt x="127" y="4991"/>
                  </a:lnTo>
                  <a:lnTo>
                    <a:pt x="159" y="4993"/>
                  </a:lnTo>
                  <a:lnTo>
                    <a:pt x="196" y="4993"/>
                  </a:lnTo>
                  <a:lnTo>
                    <a:pt x="171" y="4948"/>
                  </a:lnTo>
                  <a:lnTo>
                    <a:pt x="152" y="4900"/>
                  </a:lnTo>
                  <a:lnTo>
                    <a:pt x="137" y="4850"/>
                  </a:lnTo>
                  <a:lnTo>
                    <a:pt x="125" y="4800"/>
                  </a:lnTo>
                  <a:lnTo>
                    <a:pt x="117" y="4748"/>
                  </a:lnTo>
                  <a:lnTo>
                    <a:pt x="110" y="4697"/>
                  </a:lnTo>
                  <a:lnTo>
                    <a:pt x="107" y="4646"/>
                  </a:lnTo>
                  <a:lnTo>
                    <a:pt x="106" y="4598"/>
                  </a:lnTo>
                  <a:lnTo>
                    <a:pt x="113" y="4132"/>
                  </a:lnTo>
                  <a:lnTo>
                    <a:pt x="119" y="3780"/>
                  </a:lnTo>
                  <a:lnTo>
                    <a:pt x="123" y="3473"/>
                  </a:lnTo>
                  <a:lnTo>
                    <a:pt x="128" y="3143"/>
                  </a:lnTo>
                  <a:lnTo>
                    <a:pt x="133" y="2723"/>
                  </a:lnTo>
                  <a:lnTo>
                    <a:pt x="141" y="2144"/>
                  </a:lnTo>
                  <a:lnTo>
                    <a:pt x="152" y="1340"/>
                  </a:lnTo>
                  <a:lnTo>
                    <a:pt x="167" y="240"/>
                  </a:lnTo>
                  <a:lnTo>
                    <a:pt x="168" y="190"/>
                  </a:lnTo>
                  <a:lnTo>
                    <a:pt x="170" y="148"/>
                  </a:lnTo>
                  <a:lnTo>
                    <a:pt x="172" y="111"/>
                  </a:lnTo>
                  <a:lnTo>
                    <a:pt x="178" y="79"/>
                  </a:lnTo>
                  <a:lnTo>
                    <a:pt x="184" y="54"/>
                  </a:lnTo>
                  <a:lnTo>
                    <a:pt x="193" y="32"/>
                  </a:lnTo>
                  <a:lnTo>
                    <a:pt x="205" y="14"/>
                  </a:lnTo>
                  <a:lnTo>
                    <a:pt x="220" y="0"/>
                  </a:lnTo>
                  <a:lnTo>
                    <a:pt x="193" y="4"/>
                  </a:lnTo>
                  <a:lnTo>
                    <a:pt x="169" y="12"/>
                  </a:lnTo>
                  <a:lnTo>
                    <a:pt x="149" y="24"/>
                  </a:lnTo>
                  <a:lnTo>
                    <a:pt x="132" y="38"/>
                  </a:lnTo>
                  <a:lnTo>
                    <a:pt x="116" y="55"/>
                  </a:lnTo>
                  <a:lnTo>
                    <a:pt x="101" y="73"/>
                  </a:lnTo>
                  <a:lnTo>
                    <a:pt x="87" y="94"/>
                  </a:lnTo>
                  <a:lnTo>
                    <a:pt x="72" y="116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48" name="Freeform 41"/>
            <p:cNvSpPr>
              <a:spLocks/>
            </p:cNvSpPr>
            <p:nvPr/>
          </p:nvSpPr>
          <p:spPr bwMode="auto">
            <a:xfrm>
              <a:off x="3658" y="2073"/>
              <a:ext cx="22" cy="416"/>
            </a:xfrm>
            <a:custGeom>
              <a:avLst/>
              <a:gdLst>
                <a:gd name="T0" fmla="*/ 0 w 220"/>
                <a:gd name="T1" fmla="*/ 0 h 4998"/>
                <a:gd name="T2" fmla="*/ 0 w 220"/>
                <a:gd name="T3" fmla="*/ 0 h 4998"/>
                <a:gd name="T4" fmla="*/ 0 w 220"/>
                <a:gd name="T5" fmla="*/ 0 h 4998"/>
                <a:gd name="T6" fmla="*/ 0 w 220"/>
                <a:gd name="T7" fmla="*/ 0 h 4998"/>
                <a:gd name="T8" fmla="*/ 0 w 220"/>
                <a:gd name="T9" fmla="*/ 0 h 4998"/>
                <a:gd name="T10" fmla="*/ 0 w 220"/>
                <a:gd name="T11" fmla="*/ 0 h 4998"/>
                <a:gd name="T12" fmla="*/ 0 w 220"/>
                <a:gd name="T13" fmla="*/ 0 h 4998"/>
                <a:gd name="T14" fmla="*/ 0 w 220"/>
                <a:gd name="T15" fmla="*/ 0 h 4998"/>
                <a:gd name="T16" fmla="*/ 0 w 220"/>
                <a:gd name="T17" fmla="*/ 0 h 4998"/>
                <a:gd name="T18" fmla="*/ 0 w 220"/>
                <a:gd name="T19" fmla="*/ 0 h 4998"/>
                <a:gd name="T20" fmla="*/ 0 w 220"/>
                <a:gd name="T21" fmla="*/ 0 h 4998"/>
                <a:gd name="T22" fmla="*/ 0 w 220"/>
                <a:gd name="T23" fmla="*/ 0 h 4998"/>
                <a:gd name="T24" fmla="*/ 0 w 220"/>
                <a:gd name="T25" fmla="*/ 0 h 4998"/>
                <a:gd name="T26" fmla="*/ 0 w 220"/>
                <a:gd name="T27" fmla="*/ 0 h 4998"/>
                <a:gd name="T28" fmla="*/ 0 w 220"/>
                <a:gd name="T29" fmla="*/ 0 h 4998"/>
                <a:gd name="T30" fmla="*/ 0 w 220"/>
                <a:gd name="T31" fmla="*/ 0 h 4998"/>
                <a:gd name="T32" fmla="*/ 0 w 220"/>
                <a:gd name="T33" fmla="*/ 0 h 4998"/>
                <a:gd name="T34" fmla="*/ 0 w 220"/>
                <a:gd name="T35" fmla="*/ 0 h 4998"/>
                <a:gd name="T36" fmla="*/ 0 w 220"/>
                <a:gd name="T37" fmla="*/ 0 h 4998"/>
                <a:gd name="T38" fmla="*/ 0 w 220"/>
                <a:gd name="T39" fmla="*/ 0 h 4998"/>
                <a:gd name="T40" fmla="*/ 0 w 220"/>
                <a:gd name="T41" fmla="*/ 0 h 4998"/>
                <a:gd name="T42" fmla="*/ 0 w 220"/>
                <a:gd name="T43" fmla="*/ 0 h 4998"/>
                <a:gd name="T44" fmla="*/ 0 w 220"/>
                <a:gd name="T45" fmla="*/ 0 h 4998"/>
                <a:gd name="T46" fmla="*/ 0 w 220"/>
                <a:gd name="T47" fmla="*/ 0 h 4998"/>
                <a:gd name="T48" fmla="*/ 0 w 220"/>
                <a:gd name="T49" fmla="*/ 0 h 4998"/>
                <a:gd name="T50" fmla="*/ 0 w 220"/>
                <a:gd name="T51" fmla="*/ 0 h 4998"/>
                <a:gd name="T52" fmla="*/ 0 w 220"/>
                <a:gd name="T53" fmla="*/ 0 h 4998"/>
                <a:gd name="T54" fmla="*/ 0 w 220"/>
                <a:gd name="T55" fmla="*/ 0 h 4998"/>
                <a:gd name="T56" fmla="*/ 0 w 220"/>
                <a:gd name="T57" fmla="*/ 0 h 4998"/>
                <a:gd name="T58" fmla="*/ 0 w 220"/>
                <a:gd name="T59" fmla="*/ 0 h 4998"/>
                <a:gd name="T60" fmla="*/ 0 w 220"/>
                <a:gd name="T61" fmla="*/ 0 h 4998"/>
                <a:gd name="T62" fmla="*/ 0 w 220"/>
                <a:gd name="T63" fmla="*/ 0 h 4998"/>
                <a:gd name="T64" fmla="*/ 0 w 220"/>
                <a:gd name="T65" fmla="*/ 0 h 4998"/>
                <a:gd name="T66" fmla="*/ 0 w 220"/>
                <a:gd name="T67" fmla="*/ 0 h 4998"/>
                <a:gd name="T68" fmla="*/ 0 w 220"/>
                <a:gd name="T69" fmla="*/ 0 h 4998"/>
                <a:gd name="T70" fmla="*/ 0 w 220"/>
                <a:gd name="T71" fmla="*/ 0 h 4998"/>
                <a:gd name="T72" fmla="*/ 0 w 220"/>
                <a:gd name="T73" fmla="*/ 0 h 4998"/>
                <a:gd name="T74" fmla="*/ 0 w 220"/>
                <a:gd name="T75" fmla="*/ 0 h 4998"/>
                <a:gd name="T76" fmla="*/ 0 w 220"/>
                <a:gd name="T77" fmla="*/ 0 h 4998"/>
                <a:gd name="T78" fmla="*/ 0 w 220"/>
                <a:gd name="T79" fmla="*/ 0 h 4998"/>
                <a:gd name="T80" fmla="*/ 0 w 220"/>
                <a:gd name="T81" fmla="*/ 0 h 4998"/>
                <a:gd name="T82" fmla="*/ 0 w 220"/>
                <a:gd name="T83" fmla="*/ 0 h 4998"/>
                <a:gd name="T84" fmla="*/ 0 w 220"/>
                <a:gd name="T85" fmla="*/ 0 h 4998"/>
                <a:gd name="T86" fmla="*/ 0 w 220"/>
                <a:gd name="T87" fmla="*/ 0 h 4998"/>
                <a:gd name="T88" fmla="*/ 0 w 220"/>
                <a:gd name="T89" fmla="*/ 0 h 4998"/>
                <a:gd name="T90" fmla="*/ 0 w 220"/>
                <a:gd name="T91" fmla="*/ 0 h 4998"/>
                <a:gd name="T92" fmla="*/ 0 w 220"/>
                <a:gd name="T93" fmla="*/ 0 h 4998"/>
                <a:gd name="T94" fmla="*/ 0 w 220"/>
                <a:gd name="T95" fmla="*/ 0 h 4998"/>
                <a:gd name="T96" fmla="*/ 0 w 220"/>
                <a:gd name="T97" fmla="*/ 0 h 4998"/>
                <a:gd name="T98" fmla="*/ 0 w 220"/>
                <a:gd name="T99" fmla="*/ 0 h 4998"/>
                <a:gd name="T100" fmla="*/ 0 w 220"/>
                <a:gd name="T101" fmla="*/ 0 h 4998"/>
                <a:gd name="T102" fmla="*/ 0 w 220"/>
                <a:gd name="T103" fmla="*/ 0 h 4998"/>
                <a:gd name="T104" fmla="*/ 0 w 220"/>
                <a:gd name="T105" fmla="*/ 0 h 4998"/>
                <a:gd name="T106" fmla="*/ 0 w 220"/>
                <a:gd name="T107" fmla="*/ 0 h 4998"/>
                <a:gd name="T108" fmla="*/ 0 w 220"/>
                <a:gd name="T109" fmla="*/ 0 h 4998"/>
                <a:gd name="T110" fmla="*/ 0 w 220"/>
                <a:gd name="T111" fmla="*/ 0 h 4998"/>
                <a:gd name="T112" fmla="*/ 0 w 220"/>
                <a:gd name="T113" fmla="*/ 0 h 499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4998"/>
                <a:gd name="T173" fmla="*/ 220 w 220"/>
                <a:gd name="T174" fmla="*/ 4998 h 499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4998">
                  <a:moveTo>
                    <a:pt x="72" y="116"/>
                  </a:moveTo>
                  <a:lnTo>
                    <a:pt x="65" y="617"/>
                  </a:lnTo>
                  <a:lnTo>
                    <a:pt x="59" y="994"/>
                  </a:lnTo>
                  <a:lnTo>
                    <a:pt x="54" y="1325"/>
                  </a:lnTo>
                  <a:lnTo>
                    <a:pt x="48" y="1678"/>
                  </a:lnTo>
                  <a:lnTo>
                    <a:pt x="41" y="2129"/>
                  </a:lnTo>
                  <a:lnTo>
                    <a:pt x="32" y="2751"/>
                  </a:lnTo>
                  <a:lnTo>
                    <a:pt x="18" y="3618"/>
                  </a:ln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1" y="4862"/>
                  </a:lnTo>
                  <a:lnTo>
                    <a:pt x="4" y="4878"/>
                  </a:lnTo>
                  <a:lnTo>
                    <a:pt x="7" y="4895"/>
                  </a:lnTo>
                  <a:lnTo>
                    <a:pt x="13" y="4911"/>
                  </a:lnTo>
                  <a:lnTo>
                    <a:pt x="20" y="4927"/>
                  </a:lnTo>
                  <a:lnTo>
                    <a:pt x="30" y="4941"/>
                  </a:lnTo>
                  <a:lnTo>
                    <a:pt x="43" y="4956"/>
                  </a:lnTo>
                  <a:lnTo>
                    <a:pt x="59" y="4968"/>
                  </a:lnTo>
                  <a:lnTo>
                    <a:pt x="79" y="4979"/>
                  </a:lnTo>
                  <a:lnTo>
                    <a:pt x="102" y="4987"/>
                  </a:lnTo>
                  <a:lnTo>
                    <a:pt x="130" y="4993"/>
                  </a:lnTo>
                  <a:lnTo>
                    <a:pt x="162" y="4997"/>
                  </a:lnTo>
                  <a:lnTo>
                    <a:pt x="199" y="4998"/>
                  </a:lnTo>
                  <a:lnTo>
                    <a:pt x="168" y="4961"/>
                  </a:lnTo>
                  <a:lnTo>
                    <a:pt x="143" y="4920"/>
                  </a:lnTo>
                  <a:lnTo>
                    <a:pt x="123" y="4875"/>
                  </a:lnTo>
                  <a:lnTo>
                    <a:pt x="107" y="4827"/>
                  </a:lnTo>
                  <a:lnTo>
                    <a:pt x="96" y="4779"/>
                  </a:lnTo>
                  <a:lnTo>
                    <a:pt x="89" y="4729"/>
                  </a:lnTo>
                  <a:lnTo>
                    <a:pt x="85" y="4679"/>
                  </a:lnTo>
                  <a:lnTo>
                    <a:pt x="84" y="4630"/>
                  </a:lnTo>
                  <a:lnTo>
                    <a:pt x="92" y="4160"/>
                  </a:lnTo>
                  <a:lnTo>
                    <a:pt x="98" y="3806"/>
                  </a:lnTo>
                  <a:lnTo>
                    <a:pt x="103" y="3496"/>
                  </a:lnTo>
                  <a:lnTo>
                    <a:pt x="108" y="3164"/>
                  </a:lnTo>
                  <a:lnTo>
                    <a:pt x="115" y="2741"/>
                  </a:lnTo>
                  <a:lnTo>
                    <a:pt x="124" y="2156"/>
                  </a:lnTo>
                  <a:lnTo>
                    <a:pt x="136" y="1344"/>
                  </a:lnTo>
                  <a:lnTo>
                    <a:pt x="152" y="233"/>
                  </a:lnTo>
                  <a:lnTo>
                    <a:pt x="153" y="183"/>
                  </a:lnTo>
                  <a:lnTo>
                    <a:pt x="156" y="142"/>
                  </a:lnTo>
                  <a:lnTo>
                    <a:pt x="161" y="105"/>
                  </a:lnTo>
                  <a:lnTo>
                    <a:pt x="169" y="75"/>
                  </a:lnTo>
                  <a:lnTo>
                    <a:pt x="179" y="51"/>
                  </a:lnTo>
                  <a:lnTo>
                    <a:pt x="191" y="31"/>
                  </a:lnTo>
                  <a:lnTo>
                    <a:pt x="204" y="14"/>
                  </a:lnTo>
                  <a:lnTo>
                    <a:pt x="220" y="0"/>
                  </a:lnTo>
                  <a:lnTo>
                    <a:pt x="193" y="4"/>
                  </a:lnTo>
                  <a:lnTo>
                    <a:pt x="169" y="12"/>
                  </a:lnTo>
                  <a:lnTo>
                    <a:pt x="149" y="24"/>
                  </a:lnTo>
                  <a:lnTo>
                    <a:pt x="132" y="38"/>
                  </a:lnTo>
                  <a:lnTo>
                    <a:pt x="116" y="55"/>
                  </a:lnTo>
                  <a:lnTo>
                    <a:pt x="101" y="73"/>
                  </a:lnTo>
                  <a:lnTo>
                    <a:pt x="87" y="94"/>
                  </a:lnTo>
                  <a:lnTo>
                    <a:pt x="72" y="116"/>
                  </a:lnTo>
                  <a:close/>
                </a:path>
              </a:pathLst>
            </a:custGeom>
            <a:solidFill>
              <a:srgbClr val="666B6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49" name="Freeform 42"/>
            <p:cNvSpPr>
              <a:spLocks/>
            </p:cNvSpPr>
            <p:nvPr/>
          </p:nvSpPr>
          <p:spPr bwMode="auto">
            <a:xfrm>
              <a:off x="3658" y="2073"/>
              <a:ext cx="22" cy="417"/>
            </a:xfrm>
            <a:custGeom>
              <a:avLst/>
              <a:gdLst>
                <a:gd name="T0" fmla="*/ 0 w 220"/>
                <a:gd name="T1" fmla="*/ 0 h 5001"/>
                <a:gd name="T2" fmla="*/ 0 w 220"/>
                <a:gd name="T3" fmla="*/ 0 h 5001"/>
                <a:gd name="T4" fmla="*/ 0 w 220"/>
                <a:gd name="T5" fmla="*/ 0 h 5001"/>
                <a:gd name="T6" fmla="*/ 0 w 220"/>
                <a:gd name="T7" fmla="*/ 0 h 5001"/>
                <a:gd name="T8" fmla="*/ 0 w 220"/>
                <a:gd name="T9" fmla="*/ 0 h 5001"/>
                <a:gd name="T10" fmla="*/ 0 w 220"/>
                <a:gd name="T11" fmla="*/ 0 h 5001"/>
                <a:gd name="T12" fmla="*/ 0 w 220"/>
                <a:gd name="T13" fmla="*/ 0 h 5001"/>
                <a:gd name="T14" fmla="*/ 0 w 220"/>
                <a:gd name="T15" fmla="*/ 0 h 5001"/>
                <a:gd name="T16" fmla="*/ 0 w 220"/>
                <a:gd name="T17" fmla="*/ 0 h 5001"/>
                <a:gd name="T18" fmla="*/ 0 w 220"/>
                <a:gd name="T19" fmla="*/ 0 h 5001"/>
                <a:gd name="T20" fmla="*/ 0 w 220"/>
                <a:gd name="T21" fmla="*/ 0 h 5001"/>
                <a:gd name="T22" fmla="*/ 0 w 220"/>
                <a:gd name="T23" fmla="*/ 0 h 5001"/>
                <a:gd name="T24" fmla="*/ 0 w 220"/>
                <a:gd name="T25" fmla="*/ 0 h 5001"/>
                <a:gd name="T26" fmla="*/ 0 w 220"/>
                <a:gd name="T27" fmla="*/ 0 h 5001"/>
                <a:gd name="T28" fmla="*/ 0 w 220"/>
                <a:gd name="T29" fmla="*/ 0 h 5001"/>
                <a:gd name="T30" fmla="*/ 0 w 220"/>
                <a:gd name="T31" fmla="*/ 0 h 5001"/>
                <a:gd name="T32" fmla="*/ 0 w 220"/>
                <a:gd name="T33" fmla="*/ 0 h 5001"/>
                <a:gd name="T34" fmla="*/ 0 w 220"/>
                <a:gd name="T35" fmla="*/ 0 h 5001"/>
                <a:gd name="T36" fmla="*/ 0 w 220"/>
                <a:gd name="T37" fmla="*/ 0 h 5001"/>
                <a:gd name="T38" fmla="*/ 0 w 220"/>
                <a:gd name="T39" fmla="*/ 0 h 5001"/>
                <a:gd name="T40" fmla="*/ 0 w 220"/>
                <a:gd name="T41" fmla="*/ 0 h 5001"/>
                <a:gd name="T42" fmla="*/ 0 w 220"/>
                <a:gd name="T43" fmla="*/ 0 h 5001"/>
                <a:gd name="T44" fmla="*/ 0 w 220"/>
                <a:gd name="T45" fmla="*/ 0 h 5001"/>
                <a:gd name="T46" fmla="*/ 0 w 220"/>
                <a:gd name="T47" fmla="*/ 0 h 5001"/>
                <a:gd name="T48" fmla="*/ 0 w 220"/>
                <a:gd name="T49" fmla="*/ 0 h 5001"/>
                <a:gd name="T50" fmla="*/ 0 w 220"/>
                <a:gd name="T51" fmla="*/ 0 h 5001"/>
                <a:gd name="T52" fmla="*/ 0 w 220"/>
                <a:gd name="T53" fmla="*/ 0 h 5001"/>
                <a:gd name="T54" fmla="*/ 0 w 220"/>
                <a:gd name="T55" fmla="*/ 0 h 5001"/>
                <a:gd name="T56" fmla="*/ 0 w 220"/>
                <a:gd name="T57" fmla="*/ 0 h 5001"/>
                <a:gd name="T58" fmla="*/ 0 w 220"/>
                <a:gd name="T59" fmla="*/ 0 h 5001"/>
                <a:gd name="T60" fmla="*/ 0 w 220"/>
                <a:gd name="T61" fmla="*/ 0 h 5001"/>
                <a:gd name="T62" fmla="*/ 0 w 220"/>
                <a:gd name="T63" fmla="*/ 0 h 5001"/>
                <a:gd name="T64" fmla="*/ 0 w 220"/>
                <a:gd name="T65" fmla="*/ 0 h 5001"/>
                <a:gd name="T66" fmla="*/ 0 w 220"/>
                <a:gd name="T67" fmla="*/ 0 h 5001"/>
                <a:gd name="T68" fmla="*/ 0 w 220"/>
                <a:gd name="T69" fmla="*/ 0 h 5001"/>
                <a:gd name="T70" fmla="*/ 0 w 220"/>
                <a:gd name="T71" fmla="*/ 0 h 5001"/>
                <a:gd name="T72" fmla="*/ 0 w 220"/>
                <a:gd name="T73" fmla="*/ 0 h 5001"/>
                <a:gd name="T74" fmla="*/ 0 w 220"/>
                <a:gd name="T75" fmla="*/ 0 h 5001"/>
                <a:gd name="T76" fmla="*/ 0 w 220"/>
                <a:gd name="T77" fmla="*/ 0 h 5001"/>
                <a:gd name="T78" fmla="*/ 0 w 220"/>
                <a:gd name="T79" fmla="*/ 0 h 5001"/>
                <a:gd name="T80" fmla="*/ 0 w 220"/>
                <a:gd name="T81" fmla="*/ 0 h 5001"/>
                <a:gd name="T82" fmla="*/ 0 w 220"/>
                <a:gd name="T83" fmla="*/ 0 h 5001"/>
                <a:gd name="T84" fmla="*/ 0 w 220"/>
                <a:gd name="T85" fmla="*/ 0 h 5001"/>
                <a:gd name="T86" fmla="*/ 0 w 220"/>
                <a:gd name="T87" fmla="*/ 0 h 5001"/>
                <a:gd name="T88" fmla="*/ 0 w 220"/>
                <a:gd name="T89" fmla="*/ 0 h 5001"/>
                <a:gd name="T90" fmla="*/ 0 w 220"/>
                <a:gd name="T91" fmla="*/ 0 h 5001"/>
                <a:gd name="T92" fmla="*/ 0 w 220"/>
                <a:gd name="T93" fmla="*/ 0 h 5001"/>
                <a:gd name="T94" fmla="*/ 0 w 220"/>
                <a:gd name="T95" fmla="*/ 0 h 5001"/>
                <a:gd name="T96" fmla="*/ 0 w 220"/>
                <a:gd name="T97" fmla="*/ 0 h 5001"/>
                <a:gd name="T98" fmla="*/ 0 w 220"/>
                <a:gd name="T99" fmla="*/ 0 h 5001"/>
                <a:gd name="T100" fmla="*/ 0 w 220"/>
                <a:gd name="T101" fmla="*/ 0 h 5001"/>
                <a:gd name="T102" fmla="*/ 0 w 220"/>
                <a:gd name="T103" fmla="*/ 0 h 5001"/>
                <a:gd name="T104" fmla="*/ 0 w 220"/>
                <a:gd name="T105" fmla="*/ 0 h 5001"/>
                <a:gd name="T106" fmla="*/ 0 w 220"/>
                <a:gd name="T107" fmla="*/ 0 h 5001"/>
                <a:gd name="T108" fmla="*/ 0 w 220"/>
                <a:gd name="T109" fmla="*/ 0 h 5001"/>
                <a:gd name="T110" fmla="*/ 0 w 220"/>
                <a:gd name="T111" fmla="*/ 0 h 5001"/>
                <a:gd name="T112" fmla="*/ 0 w 220"/>
                <a:gd name="T113" fmla="*/ 0 h 500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0"/>
                <a:gd name="T172" fmla="*/ 0 h 5001"/>
                <a:gd name="T173" fmla="*/ 220 w 220"/>
                <a:gd name="T174" fmla="*/ 5001 h 500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0" h="5001">
                  <a:moveTo>
                    <a:pt x="72" y="116"/>
                  </a:moveTo>
                  <a:lnTo>
                    <a:pt x="65" y="617"/>
                  </a:lnTo>
                  <a:lnTo>
                    <a:pt x="59" y="994"/>
                  </a:lnTo>
                  <a:lnTo>
                    <a:pt x="54" y="1325"/>
                  </a:lnTo>
                  <a:lnTo>
                    <a:pt x="48" y="1678"/>
                  </a:lnTo>
                  <a:lnTo>
                    <a:pt x="41" y="2129"/>
                  </a:lnTo>
                  <a:lnTo>
                    <a:pt x="32" y="2751"/>
                  </a:lnTo>
                  <a:lnTo>
                    <a:pt x="18" y="3618"/>
                  </a:ln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0" y="4846"/>
                  </a:lnTo>
                  <a:lnTo>
                    <a:pt x="2" y="4862"/>
                  </a:lnTo>
                  <a:lnTo>
                    <a:pt x="4" y="4878"/>
                  </a:lnTo>
                  <a:lnTo>
                    <a:pt x="8" y="4895"/>
                  </a:lnTo>
                  <a:lnTo>
                    <a:pt x="14" y="4910"/>
                  </a:lnTo>
                  <a:lnTo>
                    <a:pt x="21" y="4926"/>
                  </a:lnTo>
                  <a:lnTo>
                    <a:pt x="31" y="4941"/>
                  </a:lnTo>
                  <a:lnTo>
                    <a:pt x="44" y="4955"/>
                  </a:lnTo>
                  <a:lnTo>
                    <a:pt x="62" y="4967"/>
                  </a:lnTo>
                  <a:lnTo>
                    <a:pt x="81" y="4979"/>
                  </a:lnTo>
                  <a:lnTo>
                    <a:pt x="105" y="4988"/>
                  </a:lnTo>
                  <a:lnTo>
                    <a:pt x="133" y="4995"/>
                  </a:lnTo>
                  <a:lnTo>
                    <a:pt x="165" y="4999"/>
                  </a:lnTo>
                  <a:lnTo>
                    <a:pt x="203" y="5001"/>
                  </a:lnTo>
                  <a:lnTo>
                    <a:pt x="165" y="4973"/>
                  </a:lnTo>
                  <a:lnTo>
                    <a:pt x="134" y="4939"/>
                  </a:lnTo>
                  <a:lnTo>
                    <a:pt x="109" y="4900"/>
                  </a:lnTo>
                  <a:lnTo>
                    <a:pt x="91" y="4856"/>
                  </a:lnTo>
                  <a:lnTo>
                    <a:pt x="78" y="4811"/>
                  </a:lnTo>
                  <a:lnTo>
                    <a:pt x="69" y="4763"/>
                  </a:lnTo>
                  <a:lnTo>
                    <a:pt x="64" y="4714"/>
                  </a:lnTo>
                  <a:lnTo>
                    <a:pt x="63" y="4665"/>
                  </a:lnTo>
                  <a:lnTo>
                    <a:pt x="71" y="4191"/>
                  </a:lnTo>
                  <a:lnTo>
                    <a:pt x="77" y="3832"/>
                  </a:lnTo>
                  <a:lnTo>
                    <a:pt x="82" y="3519"/>
                  </a:lnTo>
                  <a:lnTo>
                    <a:pt x="87" y="3184"/>
                  </a:lnTo>
                  <a:lnTo>
                    <a:pt x="94" y="2756"/>
                  </a:lnTo>
                  <a:lnTo>
                    <a:pt x="104" y="2166"/>
                  </a:lnTo>
                  <a:lnTo>
                    <a:pt x="118" y="1346"/>
                  </a:lnTo>
                  <a:lnTo>
                    <a:pt x="136" y="224"/>
                  </a:lnTo>
                  <a:lnTo>
                    <a:pt x="138" y="175"/>
                  </a:lnTo>
                  <a:lnTo>
                    <a:pt x="143" y="134"/>
                  </a:lnTo>
                  <a:lnTo>
                    <a:pt x="150" y="99"/>
                  </a:lnTo>
                  <a:lnTo>
                    <a:pt x="161" y="71"/>
                  </a:lnTo>
                  <a:lnTo>
                    <a:pt x="173" y="48"/>
                  </a:lnTo>
                  <a:lnTo>
                    <a:pt x="188" y="29"/>
                  </a:lnTo>
                  <a:lnTo>
                    <a:pt x="204" y="13"/>
                  </a:lnTo>
                  <a:lnTo>
                    <a:pt x="220" y="0"/>
                  </a:lnTo>
                  <a:lnTo>
                    <a:pt x="193" y="4"/>
                  </a:lnTo>
                  <a:lnTo>
                    <a:pt x="169" y="12"/>
                  </a:lnTo>
                  <a:lnTo>
                    <a:pt x="149" y="24"/>
                  </a:lnTo>
                  <a:lnTo>
                    <a:pt x="132" y="38"/>
                  </a:lnTo>
                  <a:lnTo>
                    <a:pt x="116" y="55"/>
                  </a:lnTo>
                  <a:lnTo>
                    <a:pt x="101" y="73"/>
                  </a:lnTo>
                  <a:lnTo>
                    <a:pt x="87" y="94"/>
                  </a:lnTo>
                  <a:lnTo>
                    <a:pt x="72" y="116"/>
                  </a:lnTo>
                  <a:close/>
                </a:path>
              </a:pathLst>
            </a:custGeom>
            <a:solidFill>
              <a:srgbClr val="575C5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50" name="Freeform 43"/>
            <p:cNvSpPr>
              <a:spLocks/>
            </p:cNvSpPr>
            <p:nvPr/>
          </p:nvSpPr>
          <p:spPr bwMode="auto">
            <a:xfrm>
              <a:off x="3658" y="2073"/>
              <a:ext cx="22" cy="417"/>
            </a:xfrm>
            <a:custGeom>
              <a:avLst/>
              <a:gdLst>
                <a:gd name="T0" fmla="*/ 0 w 223"/>
                <a:gd name="T1" fmla="*/ 0 h 5006"/>
                <a:gd name="T2" fmla="*/ 0 w 223"/>
                <a:gd name="T3" fmla="*/ 0 h 5006"/>
                <a:gd name="T4" fmla="*/ 0 w 223"/>
                <a:gd name="T5" fmla="*/ 0 h 5006"/>
                <a:gd name="T6" fmla="*/ 0 w 223"/>
                <a:gd name="T7" fmla="*/ 0 h 5006"/>
                <a:gd name="T8" fmla="*/ 0 w 223"/>
                <a:gd name="T9" fmla="*/ 0 h 5006"/>
                <a:gd name="T10" fmla="*/ 0 w 223"/>
                <a:gd name="T11" fmla="*/ 0 h 5006"/>
                <a:gd name="T12" fmla="*/ 0 w 223"/>
                <a:gd name="T13" fmla="*/ 0 h 5006"/>
                <a:gd name="T14" fmla="*/ 0 w 223"/>
                <a:gd name="T15" fmla="*/ 0 h 5006"/>
                <a:gd name="T16" fmla="*/ 0 w 223"/>
                <a:gd name="T17" fmla="*/ 0 h 5006"/>
                <a:gd name="T18" fmla="*/ 0 w 223"/>
                <a:gd name="T19" fmla="*/ 0 h 5006"/>
                <a:gd name="T20" fmla="*/ 0 w 223"/>
                <a:gd name="T21" fmla="*/ 0 h 5006"/>
                <a:gd name="T22" fmla="*/ 0 w 223"/>
                <a:gd name="T23" fmla="*/ 0 h 5006"/>
                <a:gd name="T24" fmla="*/ 0 w 223"/>
                <a:gd name="T25" fmla="*/ 0 h 5006"/>
                <a:gd name="T26" fmla="*/ 0 w 223"/>
                <a:gd name="T27" fmla="*/ 0 h 5006"/>
                <a:gd name="T28" fmla="*/ 0 w 223"/>
                <a:gd name="T29" fmla="*/ 0 h 5006"/>
                <a:gd name="T30" fmla="*/ 0 w 223"/>
                <a:gd name="T31" fmla="*/ 0 h 5006"/>
                <a:gd name="T32" fmla="*/ 0 w 223"/>
                <a:gd name="T33" fmla="*/ 0 h 5006"/>
                <a:gd name="T34" fmla="*/ 0 w 223"/>
                <a:gd name="T35" fmla="*/ 0 h 5006"/>
                <a:gd name="T36" fmla="*/ 0 w 223"/>
                <a:gd name="T37" fmla="*/ 0 h 5006"/>
                <a:gd name="T38" fmla="*/ 0 w 223"/>
                <a:gd name="T39" fmla="*/ 0 h 5006"/>
                <a:gd name="T40" fmla="*/ 0 w 223"/>
                <a:gd name="T41" fmla="*/ 0 h 5006"/>
                <a:gd name="T42" fmla="*/ 0 w 223"/>
                <a:gd name="T43" fmla="*/ 0 h 5006"/>
                <a:gd name="T44" fmla="*/ 0 w 223"/>
                <a:gd name="T45" fmla="*/ 0 h 5006"/>
                <a:gd name="T46" fmla="*/ 0 w 223"/>
                <a:gd name="T47" fmla="*/ 0 h 5006"/>
                <a:gd name="T48" fmla="*/ 0 w 223"/>
                <a:gd name="T49" fmla="*/ 0 h 5006"/>
                <a:gd name="T50" fmla="*/ 0 w 223"/>
                <a:gd name="T51" fmla="*/ 0 h 5006"/>
                <a:gd name="T52" fmla="*/ 0 w 223"/>
                <a:gd name="T53" fmla="*/ 0 h 5006"/>
                <a:gd name="T54" fmla="*/ 0 w 223"/>
                <a:gd name="T55" fmla="*/ 0 h 5006"/>
                <a:gd name="T56" fmla="*/ 0 w 223"/>
                <a:gd name="T57" fmla="*/ 0 h 5006"/>
                <a:gd name="T58" fmla="*/ 0 w 223"/>
                <a:gd name="T59" fmla="*/ 0 h 5006"/>
                <a:gd name="T60" fmla="*/ 0 w 223"/>
                <a:gd name="T61" fmla="*/ 0 h 5006"/>
                <a:gd name="T62" fmla="*/ 0 w 223"/>
                <a:gd name="T63" fmla="*/ 0 h 5006"/>
                <a:gd name="T64" fmla="*/ 0 w 223"/>
                <a:gd name="T65" fmla="*/ 0 h 5006"/>
                <a:gd name="T66" fmla="*/ 0 w 223"/>
                <a:gd name="T67" fmla="*/ 0 h 5006"/>
                <a:gd name="T68" fmla="*/ 0 w 223"/>
                <a:gd name="T69" fmla="*/ 0 h 5006"/>
                <a:gd name="T70" fmla="*/ 0 w 223"/>
                <a:gd name="T71" fmla="*/ 0 h 5006"/>
                <a:gd name="T72" fmla="*/ 0 w 223"/>
                <a:gd name="T73" fmla="*/ 0 h 5006"/>
                <a:gd name="T74" fmla="*/ 0 w 223"/>
                <a:gd name="T75" fmla="*/ 0 h 5006"/>
                <a:gd name="T76" fmla="*/ 0 w 223"/>
                <a:gd name="T77" fmla="*/ 0 h 5006"/>
                <a:gd name="T78" fmla="*/ 0 w 223"/>
                <a:gd name="T79" fmla="*/ 0 h 5006"/>
                <a:gd name="T80" fmla="*/ 0 w 223"/>
                <a:gd name="T81" fmla="*/ 0 h 5006"/>
                <a:gd name="T82" fmla="*/ 0 w 223"/>
                <a:gd name="T83" fmla="*/ 0 h 5006"/>
                <a:gd name="T84" fmla="*/ 0 w 223"/>
                <a:gd name="T85" fmla="*/ 0 h 5006"/>
                <a:gd name="T86" fmla="*/ 0 w 223"/>
                <a:gd name="T87" fmla="*/ 0 h 5006"/>
                <a:gd name="T88" fmla="*/ 0 w 223"/>
                <a:gd name="T89" fmla="*/ 0 h 5006"/>
                <a:gd name="T90" fmla="*/ 0 w 223"/>
                <a:gd name="T91" fmla="*/ 0 h 5006"/>
                <a:gd name="T92" fmla="*/ 0 w 223"/>
                <a:gd name="T93" fmla="*/ 0 h 5006"/>
                <a:gd name="T94" fmla="*/ 0 w 223"/>
                <a:gd name="T95" fmla="*/ 0 h 5006"/>
                <a:gd name="T96" fmla="*/ 0 w 223"/>
                <a:gd name="T97" fmla="*/ 0 h 5006"/>
                <a:gd name="T98" fmla="*/ 0 w 223"/>
                <a:gd name="T99" fmla="*/ 0 h 5006"/>
                <a:gd name="T100" fmla="*/ 0 w 223"/>
                <a:gd name="T101" fmla="*/ 0 h 50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3"/>
                <a:gd name="T154" fmla="*/ 0 h 5006"/>
                <a:gd name="T155" fmla="*/ 223 w 223"/>
                <a:gd name="T156" fmla="*/ 5006 h 50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3" h="5006">
                  <a:moveTo>
                    <a:pt x="73" y="116"/>
                  </a:moveTo>
                  <a:lnTo>
                    <a:pt x="0" y="4803"/>
                  </a:lnTo>
                  <a:lnTo>
                    <a:pt x="0" y="4816"/>
                  </a:lnTo>
                  <a:lnTo>
                    <a:pt x="0" y="4831"/>
                  </a:lnTo>
                  <a:lnTo>
                    <a:pt x="1" y="4845"/>
                  </a:lnTo>
                  <a:lnTo>
                    <a:pt x="3" y="4862"/>
                  </a:lnTo>
                  <a:lnTo>
                    <a:pt x="5" y="4877"/>
                  </a:lnTo>
                  <a:lnTo>
                    <a:pt x="10" y="4894"/>
                  </a:lnTo>
                  <a:lnTo>
                    <a:pt x="16" y="4910"/>
                  </a:lnTo>
                  <a:lnTo>
                    <a:pt x="24" y="4926"/>
                  </a:lnTo>
                  <a:lnTo>
                    <a:pt x="35" y="4941"/>
                  </a:lnTo>
                  <a:lnTo>
                    <a:pt x="49" y="4955"/>
                  </a:lnTo>
                  <a:lnTo>
                    <a:pt x="66" y="4968"/>
                  </a:lnTo>
                  <a:lnTo>
                    <a:pt x="86" y="4980"/>
                  </a:lnTo>
                  <a:lnTo>
                    <a:pt x="110" y="4989"/>
                  </a:lnTo>
                  <a:lnTo>
                    <a:pt x="139" y="4997"/>
                  </a:lnTo>
                  <a:lnTo>
                    <a:pt x="171" y="5002"/>
                  </a:lnTo>
                  <a:lnTo>
                    <a:pt x="209" y="5006"/>
                  </a:lnTo>
                  <a:lnTo>
                    <a:pt x="185" y="4996"/>
                  </a:lnTo>
                  <a:lnTo>
                    <a:pt x="163" y="4986"/>
                  </a:lnTo>
                  <a:lnTo>
                    <a:pt x="143" y="4973"/>
                  </a:lnTo>
                  <a:lnTo>
                    <a:pt x="126" y="4959"/>
                  </a:lnTo>
                  <a:lnTo>
                    <a:pt x="110" y="4942"/>
                  </a:lnTo>
                  <a:lnTo>
                    <a:pt x="97" y="4925"/>
                  </a:lnTo>
                  <a:lnTo>
                    <a:pt x="85" y="4906"/>
                  </a:lnTo>
                  <a:lnTo>
                    <a:pt x="75" y="4886"/>
                  </a:lnTo>
                  <a:lnTo>
                    <a:pt x="67" y="4866"/>
                  </a:lnTo>
                  <a:lnTo>
                    <a:pt x="60" y="4843"/>
                  </a:lnTo>
                  <a:lnTo>
                    <a:pt x="54" y="4821"/>
                  </a:lnTo>
                  <a:lnTo>
                    <a:pt x="50" y="4797"/>
                  </a:lnTo>
                  <a:lnTo>
                    <a:pt x="47" y="4774"/>
                  </a:lnTo>
                  <a:lnTo>
                    <a:pt x="45" y="4750"/>
                  </a:lnTo>
                  <a:lnTo>
                    <a:pt x="43" y="4725"/>
                  </a:lnTo>
                  <a:lnTo>
                    <a:pt x="43" y="4701"/>
                  </a:lnTo>
                  <a:lnTo>
                    <a:pt x="119" y="217"/>
                  </a:lnTo>
                  <a:lnTo>
                    <a:pt x="121" y="168"/>
                  </a:lnTo>
                  <a:lnTo>
                    <a:pt x="128" y="128"/>
                  </a:lnTo>
                  <a:lnTo>
                    <a:pt x="139" y="95"/>
                  </a:lnTo>
                  <a:lnTo>
                    <a:pt x="153" y="68"/>
                  </a:lnTo>
                  <a:lnTo>
                    <a:pt x="168" y="46"/>
                  </a:lnTo>
                  <a:lnTo>
                    <a:pt x="187" y="28"/>
                  </a:lnTo>
                  <a:lnTo>
                    <a:pt x="205" y="13"/>
                  </a:lnTo>
                  <a:lnTo>
                    <a:pt x="223" y="0"/>
                  </a:lnTo>
                  <a:lnTo>
                    <a:pt x="195" y="4"/>
                  </a:lnTo>
                  <a:lnTo>
                    <a:pt x="171" y="12"/>
                  </a:lnTo>
                  <a:lnTo>
                    <a:pt x="151" y="24"/>
                  </a:lnTo>
                  <a:lnTo>
                    <a:pt x="134" y="38"/>
                  </a:lnTo>
                  <a:lnTo>
                    <a:pt x="118" y="55"/>
                  </a:lnTo>
                  <a:lnTo>
                    <a:pt x="103" y="73"/>
                  </a:lnTo>
                  <a:lnTo>
                    <a:pt x="88" y="94"/>
                  </a:lnTo>
                  <a:lnTo>
                    <a:pt x="73" y="116"/>
                  </a:lnTo>
                  <a:close/>
                </a:path>
              </a:pathLst>
            </a:custGeom>
            <a:solidFill>
              <a:srgbClr val="474F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51" name="Freeform 44"/>
            <p:cNvSpPr>
              <a:spLocks/>
            </p:cNvSpPr>
            <p:nvPr/>
          </p:nvSpPr>
          <p:spPr bwMode="auto">
            <a:xfrm>
              <a:off x="3684" y="2434"/>
              <a:ext cx="129" cy="45"/>
            </a:xfrm>
            <a:custGeom>
              <a:avLst/>
              <a:gdLst>
                <a:gd name="T0" fmla="*/ 0 w 1291"/>
                <a:gd name="T1" fmla="*/ 0 h 537"/>
                <a:gd name="T2" fmla="*/ 0 w 1291"/>
                <a:gd name="T3" fmla="*/ 0 h 537"/>
                <a:gd name="T4" fmla="*/ 0 w 1291"/>
                <a:gd name="T5" fmla="*/ 0 h 537"/>
                <a:gd name="T6" fmla="*/ 0 w 1291"/>
                <a:gd name="T7" fmla="*/ 0 h 537"/>
                <a:gd name="T8" fmla="*/ 0 w 1291"/>
                <a:gd name="T9" fmla="*/ 0 h 537"/>
                <a:gd name="T10" fmla="*/ 0 w 1291"/>
                <a:gd name="T11" fmla="*/ 0 h 537"/>
                <a:gd name="T12" fmla="*/ 0 w 1291"/>
                <a:gd name="T13" fmla="*/ 0 h 537"/>
                <a:gd name="T14" fmla="*/ 0 w 1291"/>
                <a:gd name="T15" fmla="*/ 0 h 537"/>
                <a:gd name="T16" fmla="*/ 0 w 1291"/>
                <a:gd name="T17" fmla="*/ 0 h 537"/>
                <a:gd name="T18" fmla="*/ 0 w 1291"/>
                <a:gd name="T19" fmla="*/ 0 h 537"/>
                <a:gd name="T20" fmla="*/ 0 w 1291"/>
                <a:gd name="T21" fmla="*/ 0 h 537"/>
                <a:gd name="T22" fmla="*/ 0 w 1291"/>
                <a:gd name="T23" fmla="*/ 0 h 537"/>
                <a:gd name="T24" fmla="*/ 0 w 1291"/>
                <a:gd name="T25" fmla="*/ 0 h 537"/>
                <a:gd name="T26" fmla="*/ 0 w 1291"/>
                <a:gd name="T27" fmla="*/ 0 h 537"/>
                <a:gd name="T28" fmla="*/ 0 w 1291"/>
                <a:gd name="T29" fmla="*/ 0 h 537"/>
                <a:gd name="T30" fmla="*/ 0 w 1291"/>
                <a:gd name="T31" fmla="*/ 0 h 537"/>
                <a:gd name="T32" fmla="*/ 0 w 1291"/>
                <a:gd name="T33" fmla="*/ 0 h 537"/>
                <a:gd name="T34" fmla="*/ 0 w 1291"/>
                <a:gd name="T35" fmla="*/ 0 h 537"/>
                <a:gd name="T36" fmla="*/ 0 w 1291"/>
                <a:gd name="T37" fmla="*/ 0 h 537"/>
                <a:gd name="T38" fmla="*/ 0 w 1291"/>
                <a:gd name="T39" fmla="*/ 0 h 537"/>
                <a:gd name="T40" fmla="*/ 0 w 1291"/>
                <a:gd name="T41" fmla="*/ 0 h 537"/>
                <a:gd name="T42" fmla="*/ 0 w 1291"/>
                <a:gd name="T43" fmla="*/ 0 h 537"/>
                <a:gd name="T44" fmla="*/ 0 w 1291"/>
                <a:gd name="T45" fmla="*/ 0 h 537"/>
                <a:gd name="T46" fmla="*/ 0 w 1291"/>
                <a:gd name="T47" fmla="*/ 0 h 537"/>
                <a:gd name="T48" fmla="*/ 0 w 1291"/>
                <a:gd name="T49" fmla="*/ 0 h 537"/>
                <a:gd name="T50" fmla="*/ 0 w 1291"/>
                <a:gd name="T51" fmla="*/ 0 h 537"/>
                <a:gd name="T52" fmla="*/ 0 w 1291"/>
                <a:gd name="T53" fmla="*/ 0 h 537"/>
                <a:gd name="T54" fmla="*/ 0 w 1291"/>
                <a:gd name="T55" fmla="*/ 0 h 537"/>
                <a:gd name="T56" fmla="*/ 0 w 1291"/>
                <a:gd name="T57" fmla="*/ 0 h 537"/>
                <a:gd name="T58" fmla="*/ 0 w 1291"/>
                <a:gd name="T59" fmla="*/ 0 h 537"/>
                <a:gd name="T60" fmla="*/ 0 w 1291"/>
                <a:gd name="T61" fmla="*/ 0 h 537"/>
                <a:gd name="T62" fmla="*/ 0 w 1291"/>
                <a:gd name="T63" fmla="*/ 0 h 537"/>
                <a:gd name="T64" fmla="*/ 0 w 1291"/>
                <a:gd name="T65" fmla="*/ 0 h 537"/>
                <a:gd name="T66" fmla="*/ 0 w 1291"/>
                <a:gd name="T67" fmla="*/ 0 h 537"/>
                <a:gd name="T68" fmla="*/ 0 w 1291"/>
                <a:gd name="T69" fmla="*/ 0 h 537"/>
                <a:gd name="T70" fmla="*/ 0 w 1291"/>
                <a:gd name="T71" fmla="*/ 0 h 537"/>
                <a:gd name="T72" fmla="*/ 0 w 1291"/>
                <a:gd name="T73" fmla="*/ 0 h 537"/>
                <a:gd name="T74" fmla="*/ 0 w 1291"/>
                <a:gd name="T75" fmla="*/ 0 h 537"/>
                <a:gd name="T76" fmla="*/ 0 w 1291"/>
                <a:gd name="T77" fmla="*/ 0 h 537"/>
                <a:gd name="T78" fmla="*/ 0 w 1291"/>
                <a:gd name="T79" fmla="*/ 0 h 537"/>
                <a:gd name="T80" fmla="*/ 0 w 1291"/>
                <a:gd name="T81" fmla="*/ 0 h 537"/>
                <a:gd name="T82" fmla="*/ 0 w 1291"/>
                <a:gd name="T83" fmla="*/ 0 h 537"/>
                <a:gd name="T84" fmla="*/ 0 w 1291"/>
                <a:gd name="T85" fmla="*/ 0 h 537"/>
                <a:gd name="T86" fmla="*/ 0 w 1291"/>
                <a:gd name="T87" fmla="*/ 0 h 5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91"/>
                <a:gd name="T133" fmla="*/ 0 h 537"/>
                <a:gd name="T134" fmla="*/ 1291 w 1291"/>
                <a:gd name="T135" fmla="*/ 537 h 53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91" h="537">
                  <a:moveTo>
                    <a:pt x="0" y="165"/>
                  </a:moveTo>
                  <a:lnTo>
                    <a:pt x="4" y="136"/>
                  </a:lnTo>
                  <a:lnTo>
                    <a:pt x="16" y="111"/>
                  </a:lnTo>
                  <a:lnTo>
                    <a:pt x="36" y="89"/>
                  </a:lnTo>
                  <a:lnTo>
                    <a:pt x="63" y="69"/>
                  </a:lnTo>
                  <a:lnTo>
                    <a:pt x="94" y="53"/>
                  </a:lnTo>
                  <a:lnTo>
                    <a:pt x="132" y="39"/>
                  </a:lnTo>
                  <a:lnTo>
                    <a:pt x="174" y="27"/>
                  </a:lnTo>
                  <a:lnTo>
                    <a:pt x="218" y="18"/>
                  </a:lnTo>
                  <a:lnTo>
                    <a:pt x="265" y="11"/>
                  </a:lnTo>
                  <a:lnTo>
                    <a:pt x="314" y="6"/>
                  </a:lnTo>
                  <a:lnTo>
                    <a:pt x="363" y="2"/>
                  </a:lnTo>
                  <a:lnTo>
                    <a:pt x="412" y="1"/>
                  </a:lnTo>
                  <a:lnTo>
                    <a:pt x="461" y="0"/>
                  </a:lnTo>
                  <a:lnTo>
                    <a:pt x="508" y="1"/>
                  </a:lnTo>
                  <a:lnTo>
                    <a:pt x="552" y="3"/>
                  </a:lnTo>
                  <a:lnTo>
                    <a:pt x="592" y="5"/>
                  </a:lnTo>
                  <a:lnTo>
                    <a:pt x="635" y="8"/>
                  </a:lnTo>
                  <a:lnTo>
                    <a:pt x="677" y="11"/>
                  </a:lnTo>
                  <a:lnTo>
                    <a:pt x="716" y="14"/>
                  </a:lnTo>
                  <a:lnTo>
                    <a:pt x="756" y="18"/>
                  </a:lnTo>
                  <a:lnTo>
                    <a:pt x="795" y="23"/>
                  </a:lnTo>
                  <a:lnTo>
                    <a:pt x="830" y="27"/>
                  </a:lnTo>
                  <a:lnTo>
                    <a:pt x="867" y="33"/>
                  </a:lnTo>
                  <a:lnTo>
                    <a:pt x="903" y="38"/>
                  </a:lnTo>
                  <a:lnTo>
                    <a:pt x="939" y="45"/>
                  </a:lnTo>
                  <a:lnTo>
                    <a:pt x="973" y="54"/>
                  </a:lnTo>
                  <a:lnTo>
                    <a:pt x="1008" y="63"/>
                  </a:lnTo>
                  <a:lnTo>
                    <a:pt x="1042" y="73"/>
                  </a:lnTo>
                  <a:lnTo>
                    <a:pt x="1076" y="85"/>
                  </a:lnTo>
                  <a:lnTo>
                    <a:pt x="1110" y="97"/>
                  </a:lnTo>
                  <a:lnTo>
                    <a:pt x="1143" y="112"/>
                  </a:lnTo>
                  <a:lnTo>
                    <a:pt x="1177" y="128"/>
                  </a:lnTo>
                  <a:lnTo>
                    <a:pt x="1199" y="141"/>
                  </a:lnTo>
                  <a:lnTo>
                    <a:pt x="1220" y="156"/>
                  </a:lnTo>
                  <a:lnTo>
                    <a:pt x="1241" y="174"/>
                  </a:lnTo>
                  <a:lnTo>
                    <a:pt x="1258" y="193"/>
                  </a:lnTo>
                  <a:lnTo>
                    <a:pt x="1272" y="214"/>
                  </a:lnTo>
                  <a:lnTo>
                    <a:pt x="1283" y="236"/>
                  </a:lnTo>
                  <a:lnTo>
                    <a:pt x="1290" y="259"/>
                  </a:lnTo>
                  <a:lnTo>
                    <a:pt x="1291" y="281"/>
                  </a:lnTo>
                  <a:lnTo>
                    <a:pt x="1281" y="329"/>
                  </a:lnTo>
                  <a:lnTo>
                    <a:pt x="1263" y="370"/>
                  </a:lnTo>
                  <a:lnTo>
                    <a:pt x="1238" y="407"/>
                  </a:lnTo>
                  <a:lnTo>
                    <a:pt x="1205" y="437"/>
                  </a:lnTo>
                  <a:lnTo>
                    <a:pt x="1167" y="462"/>
                  </a:lnTo>
                  <a:lnTo>
                    <a:pt x="1124" y="483"/>
                  </a:lnTo>
                  <a:lnTo>
                    <a:pt x="1077" y="500"/>
                  </a:lnTo>
                  <a:lnTo>
                    <a:pt x="1027" y="512"/>
                  </a:lnTo>
                  <a:lnTo>
                    <a:pt x="977" y="523"/>
                  </a:lnTo>
                  <a:lnTo>
                    <a:pt x="926" y="529"/>
                  </a:lnTo>
                  <a:lnTo>
                    <a:pt x="875" y="533"/>
                  </a:lnTo>
                  <a:lnTo>
                    <a:pt x="826" y="536"/>
                  </a:lnTo>
                  <a:lnTo>
                    <a:pt x="781" y="537"/>
                  </a:lnTo>
                  <a:lnTo>
                    <a:pt x="739" y="536"/>
                  </a:lnTo>
                  <a:lnTo>
                    <a:pt x="701" y="535"/>
                  </a:lnTo>
                  <a:lnTo>
                    <a:pt x="670" y="534"/>
                  </a:lnTo>
                  <a:lnTo>
                    <a:pt x="652" y="533"/>
                  </a:lnTo>
                  <a:lnTo>
                    <a:pt x="633" y="532"/>
                  </a:lnTo>
                  <a:lnTo>
                    <a:pt x="613" y="530"/>
                  </a:lnTo>
                  <a:lnTo>
                    <a:pt x="591" y="528"/>
                  </a:lnTo>
                  <a:lnTo>
                    <a:pt x="568" y="526"/>
                  </a:lnTo>
                  <a:lnTo>
                    <a:pt x="544" y="523"/>
                  </a:lnTo>
                  <a:lnTo>
                    <a:pt x="518" y="519"/>
                  </a:lnTo>
                  <a:lnTo>
                    <a:pt x="492" y="515"/>
                  </a:lnTo>
                  <a:lnTo>
                    <a:pt x="465" y="510"/>
                  </a:lnTo>
                  <a:lnTo>
                    <a:pt x="438" y="506"/>
                  </a:lnTo>
                  <a:lnTo>
                    <a:pt x="410" y="500"/>
                  </a:lnTo>
                  <a:lnTo>
                    <a:pt x="382" y="494"/>
                  </a:lnTo>
                  <a:lnTo>
                    <a:pt x="354" y="486"/>
                  </a:lnTo>
                  <a:lnTo>
                    <a:pt x="326" y="479"/>
                  </a:lnTo>
                  <a:lnTo>
                    <a:pt x="299" y="470"/>
                  </a:lnTo>
                  <a:lnTo>
                    <a:pt x="271" y="460"/>
                  </a:lnTo>
                  <a:lnTo>
                    <a:pt x="244" y="450"/>
                  </a:lnTo>
                  <a:lnTo>
                    <a:pt x="218" y="439"/>
                  </a:lnTo>
                  <a:lnTo>
                    <a:pt x="192" y="427"/>
                  </a:lnTo>
                  <a:lnTo>
                    <a:pt x="167" y="414"/>
                  </a:lnTo>
                  <a:lnTo>
                    <a:pt x="144" y="399"/>
                  </a:lnTo>
                  <a:lnTo>
                    <a:pt x="122" y="385"/>
                  </a:lnTo>
                  <a:lnTo>
                    <a:pt x="101" y="368"/>
                  </a:lnTo>
                  <a:lnTo>
                    <a:pt x="82" y="351"/>
                  </a:lnTo>
                  <a:lnTo>
                    <a:pt x="65" y="332"/>
                  </a:lnTo>
                  <a:lnTo>
                    <a:pt x="49" y="312"/>
                  </a:lnTo>
                  <a:lnTo>
                    <a:pt x="34" y="292"/>
                  </a:lnTo>
                  <a:lnTo>
                    <a:pt x="23" y="269"/>
                  </a:lnTo>
                  <a:lnTo>
                    <a:pt x="13" y="245"/>
                  </a:lnTo>
                  <a:lnTo>
                    <a:pt x="6" y="220"/>
                  </a:lnTo>
                  <a:lnTo>
                    <a:pt x="2" y="193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52" name="Freeform 45"/>
            <p:cNvSpPr>
              <a:spLocks/>
            </p:cNvSpPr>
            <p:nvPr/>
          </p:nvSpPr>
          <p:spPr bwMode="auto">
            <a:xfrm>
              <a:off x="3685" y="2434"/>
              <a:ext cx="126" cy="43"/>
            </a:xfrm>
            <a:custGeom>
              <a:avLst/>
              <a:gdLst>
                <a:gd name="T0" fmla="*/ 0 w 1259"/>
                <a:gd name="T1" fmla="*/ 0 h 509"/>
                <a:gd name="T2" fmla="*/ 0 w 1259"/>
                <a:gd name="T3" fmla="*/ 0 h 509"/>
                <a:gd name="T4" fmla="*/ 0 w 1259"/>
                <a:gd name="T5" fmla="*/ 0 h 509"/>
                <a:gd name="T6" fmla="*/ 0 w 1259"/>
                <a:gd name="T7" fmla="*/ 0 h 509"/>
                <a:gd name="T8" fmla="*/ 0 w 1259"/>
                <a:gd name="T9" fmla="*/ 0 h 509"/>
                <a:gd name="T10" fmla="*/ 0 w 1259"/>
                <a:gd name="T11" fmla="*/ 0 h 509"/>
                <a:gd name="T12" fmla="*/ 0 w 1259"/>
                <a:gd name="T13" fmla="*/ 0 h 509"/>
                <a:gd name="T14" fmla="*/ 0 w 1259"/>
                <a:gd name="T15" fmla="*/ 0 h 509"/>
                <a:gd name="T16" fmla="*/ 0 w 1259"/>
                <a:gd name="T17" fmla="*/ 0 h 509"/>
                <a:gd name="T18" fmla="*/ 0 w 1259"/>
                <a:gd name="T19" fmla="*/ 0 h 509"/>
                <a:gd name="T20" fmla="*/ 0 w 1259"/>
                <a:gd name="T21" fmla="*/ 0 h 509"/>
                <a:gd name="T22" fmla="*/ 0 w 1259"/>
                <a:gd name="T23" fmla="*/ 0 h 509"/>
                <a:gd name="T24" fmla="*/ 0 w 1259"/>
                <a:gd name="T25" fmla="*/ 0 h 509"/>
                <a:gd name="T26" fmla="*/ 0 w 1259"/>
                <a:gd name="T27" fmla="*/ 0 h 509"/>
                <a:gd name="T28" fmla="*/ 0 w 1259"/>
                <a:gd name="T29" fmla="*/ 0 h 509"/>
                <a:gd name="T30" fmla="*/ 0 w 1259"/>
                <a:gd name="T31" fmla="*/ 0 h 509"/>
                <a:gd name="T32" fmla="*/ 0 w 1259"/>
                <a:gd name="T33" fmla="*/ 0 h 509"/>
                <a:gd name="T34" fmla="*/ 0 w 1259"/>
                <a:gd name="T35" fmla="*/ 0 h 509"/>
                <a:gd name="T36" fmla="*/ 0 w 1259"/>
                <a:gd name="T37" fmla="*/ 0 h 509"/>
                <a:gd name="T38" fmla="*/ 0 w 1259"/>
                <a:gd name="T39" fmla="*/ 0 h 509"/>
                <a:gd name="T40" fmla="*/ 0 w 1259"/>
                <a:gd name="T41" fmla="*/ 0 h 509"/>
                <a:gd name="T42" fmla="*/ 0 w 1259"/>
                <a:gd name="T43" fmla="*/ 0 h 509"/>
                <a:gd name="T44" fmla="*/ 0 w 1259"/>
                <a:gd name="T45" fmla="*/ 0 h 509"/>
                <a:gd name="T46" fmla="*/ 0 w 1259"/>
                <a:gd name="T47" fmla="*/ 0 h 509"/>
                <a:gd name="T48" fmla="*/ 0 w 1259"/>
                <a:gd name="T49" fmla="*/ 0 h 509"/>
                <a:gd name="T50" fmla="*/ 0 w 1259"/>
                <a:gd name="T51" fmla="*/ 0 h 509"/>
                <a:gd name="T52" fmla="*/ 0 w 1259"/>
                <a:gd name="T53" fmla="*/ 0 h 509"/>
                <a:gd name="T54" fmla="*/ 0 w 1259"/>
                <a:gd name="T55" fmla="*/ 0 h 509"/>
                <a:gd name="T56" fmla="*/ 0 w 1259"/>
                <a:gd name="T57" fmla="*/ 0 h 509"/>
                <a:gd name="T58" fmla="*/ 0 w 1259"/>
                <a:gd name="T59" fmla="*/ 0 h 509"/>
                <a:gd name="T60" fmla="*/ 0 w 1259"/>
                <a:gd name="T61" fmla="*/ 0 h 509"/>
                <a:gd name="T62" fmla="*/ 0 w 1259"/>
                <a:gd name="T63" fmla="*/ 0 h 509"/>
                <a:gd name="T64" fmla="*/ 0 w 1259"/>
                <a:gd name="T65" fmla="*/ 0 h 509"/>
                <a:gd name="T66" fmla="*/ 0 w 1259"/>
                <a:gd name="T67" fmla="*/ 0 h 509"/>
                <a:gd name="T68" fmla="*/ 0 w 1259"/>
                <a:gd name="T69" fmla="*/ 0 h 509"/>
                <a:gd name="T70" fmla="*/ 0 w 1259"/>
                <a:gd name="T71" fmla="*/ 0 h 50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59"/>
                <a:gd name="T109" fmla="*/ 0 h 509"/>
                <a:gd name="T110" fmla="*/ 1259 w 1259"/>
                <a:gd name="T111" fmla="*/ 509 h 50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59" h="509">
                  <a:moveTo>
                    <a:pt x="0" y="155"/>
                  </a:moveTo>
                  <a:lnTo>
                    <a:pt x="5" y="128"/>
                  </a:lnTo>
                  <a:lnTo>
                    <a:pt x="17" y="104"/>
                  </a:lnTo>
                  <a:lnTo>
                    <a:pt x="38" y="84"/>
                  </a:lnTo>
                  <a:lnTo>
                    <a:pt x="64" y="66"/>
                  </a:lnTo>
                  <a:lnTo>
                    <a:pt x="96" y="51"/>
                  </a:lnTo>
                  <a:lnTo>
                    <a:pt x="132" y="37"/>
                  </a:lnTo>
                  <a:lnTo>
                    <a:pt x="172" y="26"/>
                  </a:lnTo>
                  <a:lnTo>
                    <a:pt x="215" y="17"/>
                  </a:lnTo>
                  <a:lnTo>
                    <a:pt x="261" y="10"/>
                  </a:lnTo>
                  <a:lnTo>
                    <a:pt x="309" y="6"/>
                  </a:lnTo>
                  <a:lnTo>
                    <a:pt x="357" y="2"/>
                  </a:lnTo>
                  <a:lnTo>
                    <a:pt x="405" y="0"/>
                  </a:lnTo>
                  <a:lnTo>
                    <a:pt x="451" y="0"/>
                  </a:lnTo>
                  <a:lnTo>
                    <a:pt x="496" y="0"/>
                  </a:lnTo>
                  <a:lnTo>
                    <a:pt x="539" y="2"/>
                  </a:lnTo>
                  <a:lnTo>
                    <a:pt x="578" y="4"/>
                  </a:lnTo>
                  <a:lnTo>
                    <a:pt x="619" y="7"/>
                  </a:lnTo>
                  <a:lnTo>
                    <a:pt x="659" y="10"/>
                  </a:lnTo>
                  <a:lnTo>
                    <a:pt x="698" y="14"/>
                  </a:lnTo>
                  <a:lnTo>
                    <a:pt x="736" y="17"/>
                  </a:lnTo>
                  <a:lnTo>
                    <a:pt x="773" y="22"/>
                  </a:lnTo>
                  <a:lnTo>
                    <a:pt x="809" y="27"/>
                  </a:lnTo>
                  <a:lnTo>
                    <a:pt x="846" y="31"/>
                  </a:lnTo>
                  <a:lnTo>
                    <a:pt x="881" y="37"/>
                  </a:lnTo>
                  <a:lnTo>
                    <a:pt x="916" y="43"/>
                  </a:lnTo>
                  <a:lnTo>
                    <a:pt x="949" y="51"/>
                  </a:lnTo>
                  <a:lnTo>
                    <a:pt x="984" y="60"/>
                  </a:lnTo>
                  <a:lnTo>
                    <a:pt x="1017" y="69"/>
                  </a:lnTo>
                  <a:lnTo>
                    <a:pt x="1050" y="80"/>
                  </a:lnTo>
                  <a:lnTo>
                    <a:pt x="1082" y="92"/>
                  </a:lnTo>
                  <a:lnTo>
                    <a:pt x="1115" y="105"/>
                  </a:lnTo>
                  <a:lnTo>
                    <a:pt x="1147" y="120"/>
                  </a:lnTo>
                  <a:lnTo>
                    <a:pt x="1169" y="132"/>
                  </a:lnTo>
                  <a:lnTo>
                    <a:pt x="1189" y="148"/>
                  </a:lnTo>
                  <a:lnTo>
                    <a:pt x="1208" y="164"/>
                  </a:lnTo>
                  <a:lnTo>
                    <a:pt x="1227" y="183"/>
                  </a:lnTo>
                  <a:lnTo>
                    <a:pt x="1241" y="204"/>
                  </a:lnTo>
                  <a:lnTo>
                    <a:pt x="1252" y="225"/>
                  </a:lnTo>
                  <a:lnTo>
                    <a:pt x="1258" y="246"/>
                  </a:lnTo>
                  <a:lnTo>
                    <a:pt x="1259" y="269"/>
                  </a:lnTo>
                  <a:lnTo>
                    <a:pt x="1251" y="314"/>
                  </a:lnTo>
                  <a:lnTo>
                    <a:pt x="1234" y="352"/>
                  </a:lnTo>
                  <a:lnTo>
                    <a:pt x="1209" y="385"/>
                  </a:lnTo>
                  <a:lnTo>
                    <a:pt x="1178" y="413"/>
                  </a:lnTo>
                  <a:lnTo>
                    <a:pt x="1140" y="437"/>
                  </a:lnTo>
                  <a:lnTo>
                    <a:pt x="1099" y="456"/>
                  </a:lnTo>
                  <a:lnTo>
                    <a:pt x="1054" y="472"/>
                  </a:lnTo>
                  <a:lnTo>
                    <a:pt x="1006" y="484"/>
                  </a:lnTo>
                  <a:lnTo>
                    <a:pt x="956" y="495"/>
                  </a:lnTo>
                  <a:lnTo>
                    <a:pt x="907" y="501"/>
                  </a:lnTo>
                  <a:lnTo>
                    <a:pt x="857" y="506"/>
                  </a:lnTo>
                  <a:lnTo>
                    <a:pt x="809" y="508"/>
                  </a:lnTo>
                  <a:lnTo>
                    <a:pt x="764" y="509"/>
                  </a:lnTo>
                  <a:lnTo>
                    <a:pt x="723" y="509"/>
                  </a:lnTo>
                  <a:lnTo>
                    <a:pt x="685" y="509"/>
                  </a:lnTo>
                  <a:lnTo>
                    <a:pt x="654" y="508"/>
                  </a:lnTo>
                  <a:lnTo>
                    <a:pt x="617" y="506"/>
                  </a:lnTo>
                  <a:lnTo>
                    <a:pt x="574" y="502"/>
                  </a:lnTo>
                  <a:lnTo>
                    <a:pt x="528" y="497"/>
                  </a:lnTo>
                  <a:lnTo>
                    <a:pt x="477" y="490"/>
                  </a:lnTo>
                  <a:lnTo>
                    <a:pt x="424" y="480"/>
                  </a:lnTo>
                  <a:lnTo>
                    <a:pt x="369" y="468"/>
                  </a:lnTo>
                  <a:lnTo>
                    <a:pt x="314" y="453"/>
                  </a:lnTo>
                  <a:lnTo>
                    <a:pt x="260" y="436"/>
                  </a:lnTo>
                  <a:lnTo>
                    <a:pt x="208" y="415"/>
                  </a:lnTo>
                  <a:lnTo>
                    <a:pt x="161" y="390"/>
                  </a:lnTo>
                  <a:lnTo>
                    <a:pt x="116" y="362"/>
                  </a:lnTo>
                  <a:lnTo>
                    <a:pt x="77" y="330"/>
                  </a:lnTo>
                  <a:lnTo>
                    <a:pt x="45" y="294"/>
                  </a:lnTo>
                  <a:lnTo>
                    <a:pt x="20" y="252"/>
                  </a:lnTo>
                  <a:lnTo>
                    <a:pt x="5" y="206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8C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53" name="Freeform 46"/>
            <p:cNvSpPr>
              <a:spLocks/>
            </p:cNvSpPr>
            <p:nvPr/>
          </p:nvSpPr>
          <p:spPr bwMode="auto">
            <a:xfrm>
              <a:off x="3687" y="2434"/>
              <a:ext cx="122" cy="41"/>
            </a:xfrm>
            <a:custGeom>
              <a:avLst/>
              <a:gdLst>
                <a:gd name="T0" fmla="*/ 0 w 1225"/>
                <a:gd name="T1" fmla="*/ 0 h 483"/>
                <a:gd name="T2" fmla="*/ 0 w 1225"/>
                <a:gd name="T3" fmla="*/ 0 h 483"/>
                <a:gd name="T4" fmla="*/ 0 w 1225"/>
                <a:gd name="T5" fmla="*/ 0 h 483"/>
                <a:gd name="T6" fmla="*/ 0 w 1225"/>
                <a:gd name="T7" fmla="*/ 0 h 483"/>
                <a:gd name="T8" fmla="*/ 0 w 1225"/>
                <a:gd name="T9" fmla="*/ 0 h 483"/>
                <a:gd name="T10" fmla="*/ 0 w 1225"/>
                <a:gd name="T11" fmla="*/ 0 h 483"/>
                <a:gd name="T12" fmla="*/ 0 w 1225"/>
                <a:gd name="T13" fmla="*/ 0 h 483"/>
                <a:gd name="T14" fmla="*/ 0 w 1225"/>
                <a:gd name="T15" fmla="*/ 0 h 483"/>
                <a:gd name="T16" fmla="*/ 0 w 1225"/>
                <a:gd name="T17" fmla="*/ 0 h 483"/>
                <a:gd name="T18" fmla="*/ 0 w 1225"/>
                <a:gd name="T19" fmla="*/ 0 h 483"/>
                <a:gd name="T20" fmla="*/ 0 w 1225"/>
                <a:gd name="T21" fmla="*/ 0 h 483"/>
                <a:gd name="T22" fmla="*/ 0 w 1225"/>
                <a:gd name="T23" fmla="*/ 0 h 483"/>
                <a:gd name="T24" fmla="*/ 0 w 1225"/>
                <a:gd name="T25" fmla="*/ 0 h 483"/>
                <a:gd name="T26" fmla="*/ 0 w 1225"/>
                <a:gd name="T27" fmla="*/ 0 h 483"/>
                <a:gd name="T28" fmla="*/ 0 w 1225"/>
                <a:gd name="T29" fmla="*/ 0 h 483"/>
                <a:gd name="T30" fmla="*/ 0 w 1225"/>
                <a:gd name="T31" fmla="*/ 0 h 483"/>
                <a:gd name="T32" fmla="*/ 0 w 1225"/>
                <a:gd name="T33" fmla="*/ 0 h 483"/>
                <a:gd name="T34" fmla="*/ 0 w 1225"/>
                <a:gd name="T35" fmla="*/ 0 h 483"/>
                <a:gd name="T36" fmla="*/ 0 w 1225"/>
                <a:gd name="T37" fmla="*/ 0 h 483"/>
                <a:gd name="T38" fmla="*/ 0 w 1225"/>
                <a:gd name="T39" fmla="*/ 0 h 483"/>
                <a:gd name="T40" fmla="*/ 0 w 1225"/>
                <a:gd name="T41" fmla="*/ 0 h 483"/>
                <a:gd name="T42" fmla="*/ 0 w 1225"/>
                <a:gd name="T43" fmla="*/ 0 h 483"/>
                <a:gd name="T44" fmla="*/ 0 w 1225"/>
                <a:gd name="T45" fmla="*/ 0 h 483"/>
                <a:gd name="T46" fmla="*/ 0 w 1225"/>
                <a:gd name="T47" fmla="*/ 0 h 483"/>
                <a:gd name="T48" fmla="*/ 0 w 1225"/>
                <a:gd name="T49" fmla="*/ 0 h 483"/>
                <a:gd name="T50" fmla="*/ 0 w 1225"/>
                <a:gd name="T51" fmla="*/ 0 h 483"/>
                <a:gd name="T52" fmla="*/ 0 w 1225"/>
                <a:gd name="T53" fmla="*/ 0 h 483"/>
                <a:gd name="T54" fmla="*/ 0 w 1225"/>
                <a:gd name="T55" fmla="*/ 0 h 483"/>
                <a:gd name="T56" fmla="*/ 0 w 1225"/>
                <a:gd name="T57" fmla="*/ 0 h 483"/>
                <a:gd name="T58" fmla="*/ 0 w 1225"/>
                <a:gd name="T59" fmla="*/ 0 h 483"/>
                <a:gd name="T60" fmla="*/ 0 w 1225"/>
                <a:gd name="T61" fmla="*/ 0 h 483"/>
                <a:gd name="T62" fmla="*/ 0 w 1225"/>
                <a:gd name="T63" fmla="*/ 0 h 483"/>
                <a:gd name="T64" fmla="*/ 0 w 1225"/>
                <a:gd name="T65" fmla="*/ 0 h 483"/>
                <a:gd name="T66" fmla="*/ 0 w 1225"/>
                <a:gd name="T67" fmla="*/ 0 h 483"/>
                <a:gd name="T68" fmla="*/ 0 w 1225"/>
                <a:gd name="T69" fmla="*/ 0 h 483"/>
                <a:gd name="T70" fmla="*/ 0 w 1225"/>
                <a:gd name="T71" fmla="*/ 0 h 48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25"/>
                <a:gd name="T109" fmla="*/ 0 h 483"/>
                <a:gd name="T110" fmla="*/ 1225 w 1225"/>
                <a:gd name="T111" fmla="*/ 483 h 48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25" h="483">
                  <a:moveTo>
                    <a:pt x="0" y="143"/>
                  </a:moveTo>
                  <a:lnTo>
                    <a:pt x="5" y="118"/>
                  </a:lnTo>
                  <a:lnTo>
                    <a:pt x="18" y="96"/>
                  </a:lnTo>
                  <a:lnTo>
                    <a:pt x="37" y="77"/>
                  </a:lnTo>
                  <a:lnTo>
                    <a:pt x="63" y="60"/>
                  </a:lnTo>
                  <a:lnTo>
                    <a:pt x="94" y="46"/>
                  </a:lnTo>
                  <a:lnTo>
                    <a:pt x="129" y="33"/>
                  </a:lnTo>
                  <a:lnTo>
                    <a:pt x="169" y="23"/>
                  </a:lnTo>
                  <a:lnTo>
                    <a:pt x="211" y="15"/>
                  </a:lnTo>
                  <a:lnTo>
                    <a:pt x="255" y="9"/>
                  </a:lnTo>
                  <a:lnTo>
                    <a:pt x="301" y="4"/>
                  </a:lnTo>
                  <a:lnTo>
                    <a:pt x="348" y="1"/>
                  </a:lnTo>
                  <a:lnTo>
                    <a:pt x="394" y="0"/>
                  </a:lnTo>
                  <a:lnTo>
                    <a:pt x="438" y="0"/>
                  </a:lnTo>
                  <a:lnTo>
                    <a:pt x="482" y="0"/>
                  </a:lnTo>
                  <a:lnTo>
                    <a:pt x="523" y="2"/>
                  </a:lnTo>
                  <a:lnTo>
                    <a:pt x="560" y="4"/>
                  </a:lnTo>
                  <a:lnTo>
                    <a:pt x="600" y="7"/>
                  </a:lnTo>
                  <a:lnTo>
                    <a:pt x="639" y="10"/>
                  </a:lnTo>
                  <a:lnTo>
                    <a:pt x="677" y="13"/>
                  </a:lnTo>
                  <a:lnTo>
                    <a:pt x="715" y="17"/>
                  </a:lnTo>
                  <a:lnTo>
                    <a:pt x="751" y="21"/>
                  </a:lnTo>
                  <a:lnTo>
                    <a:pt x="786" y="25"/>
                  </a:lnTo>
                  <a:lnTo>
                    <a:pt x="821" y="30"/>
                  </a:lnTo>
                  <a:lnTo>
                    <a:pt x="856" y="35"/>
                  </a:lnTo>
                  <a:lnTo>
                    <a:pt x="891" y="41"/>
                  </a:lnTo>
                  <a:lnTo>
                    <a:pt x="924" y="49"/>
                  </a:lnTo>
                  <a:lnTo>
                    <a:pt x="957" y="57"/>
                  </a:lnTo>
                  <a:lnTo>
                    <a:pt x="989" y="66"/>
                  </a:lnTo>
                  <a:lnTo>
                    <a:pt x="1022" y="77"/>
                  </a:lnTo>
                  <a:lnTo>
                    <a:pt x="1053" y="88"/>
                  </a:lnTo>
                  <a:lnTo>
                    <a:pt x="1085" y="101"/>
                  </a:lnTo>
                  <a:lnTo>
                    <a:pt x="1116" y="116"/>
                  </a:lnTo>
                  <a:lnTo>
                    <a:pt x="1137" y="126"/>
                  </a:lnTo>
                  <a:lnTo>
                    <a:pt x="1157" y="140"/>
                  </a:lnTo>
                  <a:lnTo>
                    <a:pt x="1175" y="155"/>
                  </a:lnTo>
                  <a:lnTo>
                    <a:pt x="1192" y="173"/>
                  </a:lnTo>
                  <a:lnTo>
                    <a:pt x="1206" y="191"/>
                  </a:lnTo>
                  <a:lnTo>
                    <a:pt x="1217" y="211"/>
                  </a:lnTo>
                  <a:lnTo>
                    <a:pt x="1223" y="231"/>
                  </a:lnTo>
                  <a:lnTo>
                    <a:pt x="1225" y="251"/>
                  </a:lnTo>
                  <a:lnTo>
                    <a:pt x="1217" y="293"/>
                  </a:lnTo>
                  <a:lnTo>
                    <a:pt x="1201" y="329"/>
                  </a:lnTo>
                  <a:lnTo>
                    <a:pt x="1176" y="360"/>
                  </a:lnTo>
                  <a:lnTo>
                    <a:pt x="1146" y="387"/>
                  </a:lnTo>
                  <a:lnTo>
                    <a:pt x="1110" y="410"/>
                  </a:lnTo>
                  <a:lnTo>
                    <a:pt x="1070" y="429"/>
                  </a:lnTo>
                  <a:lnTo>
                    <a:pt x="1026" y="444"/>
                  </a:lnTo>
                  <a:lnTo>
                    <a:pt x="980" y="456"/>
                  </a:lnTo>
                  <a:lnTo>
                    <a:pt x="932" y="466"/>
                  </a:lnTo>
                  <a:lnTo>
                    <a:pt x="883" y="473"/>
                  </a:lnTo>
                  <a:lnTo>
                    <a:pt x="835" y="478"/>
                  </a:lnTo>
                  <a:lnTo>
                    <a:pt x="788" y="481"/>
                  </a:lnTo>
                  <a:lnTo>
                    <a:pt x="744" y="482"/>
                  </a:lnTo>
                  <a:lnTo>
                    <a:pt x="703" y="483"/>
                  </a:lnTo>
                  <a:lnTo>
                    <a:pt x="666" y="483"/>
                  </a:lnTo>
                  <a:lnTo>
                    <a:pt x="633" y="482"/>
                  </a:lnTo>
                  <a:lnTo>
                    <a:pt x="597" y="480"/>
                  </a:lnTo>
                  <a:lnTo>
                    <a:pt x="555" y="476"/>
                  </a:lnTo>
                  <a:lnTo>
                    <a:pt x="508" y="470"/>
                  </a:lnTo>
                  <a:lnTo>
                    <a:pt x="460" y="463"/>
                  </a:lnTo>
                  <a:lnTo>
                    <a:pt x="407" y="452"/>
                  </a:lnTo>
                  <a:lnTo>
                    <a:pt x="354" y="441"/>
                  </a:lnTo>
                  <a:lnTo>
                    <a:pt x="301" y="426"/>
                  </a:lnTo>
                  <a:lnTo>
                    <a:pt x="248" y="409"/>
                  </a:lnTo>
                  <a:lnTo>
                    <a:pt x="198" y="388"/>
                  </a:lnTo>
                  <a:lnTo>
                    <a:pt x="152" y="365"/>
                  </a:lnTo>
                  <a:lnTo>
                    <a:pt x="109" y="337"/>
                  </a:lnTo>
                  <a:lnTo>
                    <a:pt x="72" y="307"/>
                  </a:lnTo>
                  <a:lnTo>
                    <a:pt x="42" y="272"/>
                  </a:lnTo>
                  <a:lnTo>
                    <a:pt x="19" y="234"/>
                  </a:lnTo>
                  <a:lnTo>
                    <a:pt x="4" y="19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8C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54" name="Freeform 47"/>
            <p:cNvSpPr>
              <a:spLocks/>
            </p:cNvSpPr>
            <p:nvPr/>
          </p:nvSpPr>
          <p:spPr bwMode="auto">
            <a:xfrm>
              <a:off x="3689" y="2435"/>
              <a:ext cx="118" cy="38"/>
            </a:xfrm>
            <a:custGeom>
              <a:avLst/>
              <a:gdLst>
                <a:gd name="T0" fmla="*/ 0 w 1187"/>
                <a:gd name="T1" fmla="*/ 0 h 455"/>
                <a:gd name="T2" fmla="*/ 0 w 1187"/>
                <a:gd name="T3" fmla="*/ 0 h 455"/>
                <a:gd name="T4" fmla="*/ 0 w 1187"/>
                <a:gd name="T5" fmla="*/ 0 h 455"/>
                <a:gd name="T6" fmla="*/ 0 w 1187"/>
                <a:gd name="T7" fmla="*/ 0 h 455"/>
                <a:gd name="T8" fmla="*/ 0 w 1187"/>
                <a:gd name="T9" fmla="*/ 0 h 455"/>
                <a:gd name="T10" fmla="*/ 0 w 1187"/>
                <a:gd name="T11" fmla="*/ 0 h 455"/>
                <a:gd name="T12" fmla="*/ 0 w 1187"/>
                <a:gd name="T13" fmla="*/ 0 h 455"/>
                <a:gd name="T14" fmla="*/ 0 w 1187"/>
                <a:gd name="T15" fmla="*/ 0 h 455"/>
                <a:gd name="T16" fmla="*/ 0 w 1187"/>
                <a:gd name="T17" fmla="*/ 0 h 455"/>
                <a:gd name="T18" fmla="*/ 0 w 1187"/>
                <a:gd name="T19" fmla="*/ 0 h 455"/>
                <a:gd name="T20" fmla="*/ 0 w 1187"/>
                <a:gd name="T21" fmla="*/ 0 h 455"/>
                <a:gd name="T22" fmla="*/ 0 w 1187"/>
                <a:gd name="T23" fmla="*/ 0 h 455"/>
                <a:gd name="T24" fmla="*/ 0 w 1187"/>
                <a:gd name="T25" fmla="*/ 0 h 455"/>
                <a:gd name="T26" fmla="*/ 0 w 1187"/>
                <a:gd name="T27" fmla="*/ 0 h 455"/>
                <a:gd name="T28" fmla="*/ 0 w 1187"/>
                <a:gd name="T29" fmla="*/ 0 h 455"/>
                <a:gd name="T30" fmla="*/ 0 w 1187"/>
                <a:gd name="T31" fmla="*/ 0 h 455"/>
                <a:gd name="T32" fmla="*/ 0 w 1187"/>
                <a:gd name="T33" fmla="*/ 0 h 455"/>
                <a:gd name="T34" fmla="*/ 0 w 1187"/>
                <a:gd name="T35" fmla="*/ 0 h 455"/>
                <a:gd name="T36" fmla="*/ 0 w 1187"/>
                <a:gd name="T37" fmla="*/ 0 h 455"/>
                <a:gd name="T38" fmla="*/ 0 w 1187"/>
                <a:gd name="T39" fmla="*/ 0 h 455"/>
                <a:gd name="T40" fmla="*/ 0 w 1187"/>
                <a:gd name="T41" fmla="*/ 0 h 455"/>
                <a:gd name="T42" fmla="*/ 0 w 1187"/>
                <a:gd name="T43" fmla="*/ 0 h 455"/>
                <a:gd name="T44" fmla="*/ 0 w 1187"/>
                <a:gd name="T45" fmla="*/ 0 h 455"/>
                <a:gd name="T46" fmla="*/ 0 w 1187"/>
                <a:gd name="T47" fmla="*/ 0 h 455"/>
                <a:gd name="T48" fmla="*/ 0 w 1187"/>
                <a:gd name="T49" fmla="*/ 0 h 455"/>
                <a:gd name="T50" fmla="*/ 0 w 1187"/>
                <a:gd name="T51" fmla="*/ 0 h 455"/>
                <a:gd name="T52" fmla="*/ 0 w 1187"/>
                <a:gd name="T53" fmla="*/ 0 h 455"/>
                <a:gd name="T54" fmla="*/ 0 w 1187"/>
                <a:gd name="T55" fmla="*/ 0 h 455"/>
                <a:gd name="T56" fmla="*/ 0 w 1187"/>
                <a:gd name="T57" fmla="*/ 0 h 455"/>
                <a:gd name="T58" fmla="*/ 0 w 1187"/>
                <a:gd name="T59" fmla="*/ 0 h 455"/>
                <a:gd name="T60" fmla="*/ 0 w 1187"/>
                <a:gd name="T61" fmla="*/ 0 h 455"/>
                <a:gd name="T62" fmla="*/ 0 w 1187"/>
                <a:gd name="T63" fmla="*/ 0 h 455"/>
                <a:gd name="T64" fmla="*/ 0 w 1187"/>
                <a:gd name="T65" fmla="*/ 0 h 455"/>
                <a:gd name="T66" fmla="*/ 0 w 1187"/>
                <a:gd name="T67" fmla="*/ 0 h 455"/>
                <a:gd name="T68" fmla="*/ 0 w 1187"/>
                <a:gd name="T69" fmla="*/ 0 h 455"/>
                <a:gd name="T70" fmla="*/ 0 w 1187"/>
                <a:gd name="T71" fmla="*/ 0 h 45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87"/>
                <a:gd name="T109" fmla="*/ 0 h 455"/>
                <a:gd name="T110" fmla="*/ 1187 w 1187"/>
                <a:gd name="T111" fmla="*/ 455 h 45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87" h="455">
                  <a:moveTo>
                    <a:pt x="0" y="135"/>
                  </a:moveTo>
                  <a:lnTo>
                    <a:pt x="5" y="112"/>
                  </a:lnTo>
                  <a:lnTo>
                    <a:pt x="17" y="91"/>
                  </a:lnTo>
                  <a:lnTo>
                    <a:pt x="36" y="72"/>
                  </a:lnTo>
                  <a:lnTo>
                    <a:pt x="62" y="57"/>
                  </a:lnTo>
                  <a:lnTo>
                    <a:pt x="91" y="43"/>
                  </a:lnTo>
                  <a:lnTo>
                    <a:pt x="126" y="32"/>
                  </a:lnTo>
                  <a:lnTo>
                    <a:pt x="164" y="23"/>
                  </a:lnTo>
                  <a:lnTo>
                    <a:pt x="205" y="16"/>
                  </a:lnTo>
                  <a:lnTo>
                    <a:pt x="248" y="9"/>
                  </a:lnTo>
                  <a:lnTo>
                    <a:pt x="292" y="5"/>
                  </a:lnTo>
                  <a:lnTo>
                    <a:pt x="337" y="2"/>
                  </a:lnTo>
                  <a:lnTo>
                    <a:pt x="382" y="0"/>
                  </a:lnTo>
                  <a:lnTo>
                    <a:pt x="425" y="0"/>
                  </a:lnTo>
                  <a:lnTo>
                    <a:pt x="466" y="0"/>
                  </a:lnTo>
                  <a:lnTo>
                    <a:pt x="506" y="1"/>
                  </a:lnTo>
                  <a:lnTo>
                    <a:pt x="541" y="3"/>
                  </a:lnTo>
                  <a:lnTo>
                    <a:pt x="579" y="6"/>
                  </a:lnTo>
                  <a:lnTo>
                    <a:pt x="616" y="9"/>
                  </a:lnTo>
                  <a:lnTo>
                    <a:pt x="654" y="12"/>
                  </a:lnTo>
                  <a:lnTo>
                    <a:pt x="690" y="16"/>
                  </a:lnTo>
                  <a:lnTo>
                    <a:pt x="726" y="20"/>
                  </a:lnTo>
                  <a:lnTo>
                    <a:pt x="760" y="24"/>
                  </a:lnTo>
                  <a:lnTo>
                    <a:pt x="794" y="29"/>
                  </a:lnTo>
                  <a:lnTo>
                    <a:pt x="829" y="34"/>
                  </a:lnTo>
                  <a:lnTo>
                    <a:pt x="862" y="40"/>
                  </a:lnTo>
                  <a:lnTo>
                    <a:pt x="896" y="48"/>
                  </a:lnTo>
                  <a:lnTo>
                    <a:pt x="928" y="56"/>
                  </a:lnTo>
                  <a:lnTo>
                    <a:pt x="960" y="64"/>
                  </a:lnTo>
                  <a:lnTo>
                    <a:pt x="993" y="73"/>
                  </a:lnTo>
                  <a:lnTo>
                    <a:pt x="1023" y="85"/>
                  </a:lnTo>
                  <a:lnTo>
                    <a:pt x="1053" y="96"/>
                  </a:lnTo>
                  <a:lnTo>
                    <a:pt x="1084" y="110"/>
                  </a:lnTo>
                  <a:lnTo>
                    <a:pt x="1103" y="120"/>
                  </a:lnTo>
                  <a:lnTo>
                    <a:pt x="1123" y="132"/>
                  </a:lnTo>
                  <a:lnTo>
                    <a:pt x="1141" y="148"/>
                  </a:lnTo>
                  <a:lnTo>
                    <a:pt x="1157" y="164"/>
                  </a:lnTo>
                  <a:lnTo>
                    <a:pt x="1170" y="181"/>
                  </a:lnTo>
                  <a:lnTo>
                    <a:pt x="1181" y="200"/>
                  </a:lnTo>
                  <a:lnTo>
                    <a:pt x="1187" y="218"/>
                  </a:lnTo>
                  <a:lnTo>
                    <a:pt x="1187" y="238"/>
                  </a:lnTo>
                  <a:lnTo>
                    <a:pt x="1180" y="276"/>
                  </a:lnTo>
                  <a:lnTo>
                    <a:pt x="1164" y="309"/>
                  </a:lnTo>
                  <a:lnTo>
                    <a:pt x="1142" y="338"/>
                  </a:lnTo>
                  <a:lnTo>
                    <a:pt x="1112" y="363"/>
                  </a:lnTo>
                  <a:lnTo>
                    <a:pt x="1079" y="385"/>
                  </a:lnTo>
                  <a:lnTo>
                    <a:pt x="1040" y="403"/>
                  </a:lnTo>
                  <a:lnTo>
                    <a:pt x="998" y="417"/>
                  </a:lnTo>
                  <a:lnTo>
                    <a:pt x="953" y="430"/>
                  </a:lnTo>
                  <a:lnTo>
                    <a:pt x="906" y="438"/>
                  </a:lnTo>
                  <a:lnTo>
                    <a:pt x="859" y="445"/>
                  </a:lnTo>
                  <a:lnTo>
                    <a:pt x="812" y="450"/>
                  </a:lnTo>
                  <a:lnTo>
                    <a:pt x="766" y="453"/>
                  </a:lnTo>
                  <a:lnTo>
                    <a:pt x="723" y="454"/>
                  </a:lnTo>
                  <a:lnTo>
                    <a:pt x="682" y="455"/>
                  </a:lnTo>
                  <a:lnTo>
                    <a:pt x="644" y="454"/>
                  </a:lnTo>
                  <a:lnTo>
                    <a:pt x="611" y="453"/>
                  </a:lnTo>
                  <a:lnTo>
                    <a:pt x="576" y="451"/>
                  </a:lnTo>
                  <a:lnTo>
                    <a:pt x="534" y="448"/>
                  </a:lnTo>
                  <a:lnTo>
                    <a:pt x="489" y="442"/>
                  </a:lnTo>
                  <a:lnTo>
                    <a:pt x="441" y="436"/>
                  </a:lnTo>
                  <a:lnTo>
                    <a:pt x="390" y="426"/>
                  </a:lnTo>
                  <a:lnTo>
                    <a:pt x="338" y="414"/>
                  </a:lnTo>
                  <a:lnTo>
                    <a:pt x="286" y="401"/>
                  </a:lnTo>
                  <a:lnTo>
                    <a:pt x="235" y="384"/>
                  </a:lnTo>
                  <a:lnTo>
                    <a:pt x="187" y="364"/>
                  </a:lnTo>
                  <a:lnTo>
                    <a:pt x="142" y="343"/>
                  </a:lnTo>
                  <a:lnTo>
                    <a:pt x="101" y="317"/>
                  </a:lnTo>
                  <a:lnTo>
                    <a:pt x="66" y="288"/>
                  </a:lnTo>
                  <a:lnTo>
                    <a:pt x="36" y="256"/>
                  </a:lnTo>
                  <a:lnTo>
                    <a:pt x="15" y="219"/>
                  </a:lnTo>
                  <a:lnTo>
                    <a:pt x="3" y="179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91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55" name="Freeform 48"/>
            <p:cNvSpPr>
              <a:spLocks/>
            </p:cNvSpPr>
            <p:nvPr/>
          </p:nvSpPr>
          <p:spPr bwMode="auto">
            <a:xfrm>
              <a:off x="3690" y="2435"/>
              <a:ext cx="116" cy="35"/>
            </a:xfrm>
            <a:custGeom>
              <a:avLst/>
              <a:gdLst>
                <a:gd name="T0" fmla="*/ 0 w 1157"/>
                <a:gd name="T1" fmla="*/ 0 h 429"/>
                <a:gd name="T2" fmla="*/ 0 w 1157"/>
                <a:gd name="T3" fmla="*/ 0 h 429"/>
                <a:gd name="T4" fmla="*/ 0 w 1157"/>
                <a:gd name="T5" fmla="*/ 0 h 429"/>
                <a:gd name="T6" fmla="*/ 0 w 1157"/>
                <a:gd name="T7" fmla="*/ 0 h 429"/>
                <a:gd name="T8" fmla="*/ 0 w 1157"/>
                <a:gd name="T9" fmla="*/ 0 h 429"/>
                <a:gd name="T10" fmla="*/ 0 w 1157"/>
                <a:gd name="T11" fmla="*/ 0 h 429"/>
                <a:gd name="T12" fmla="*/ 0 w 1157"/>
                <a:gd name="T13" fmla="*/ 0 h 429"/>
                <a:gd name="T14" fmla="*/ 0 w 1157"/>
                <a:gd name="T15" fmla="*/ 0 h 429"/>
                <a:gd name="T16" fmla="*/ 0 w 1157"/>
                <a:gd name="T17" fmla="*/ 0 h 429"/>
                <a:gd name="T18" fmla="*/ 0 w 1157"/>
                <a:gd name="T19" fmla="*/ 0 h 429"/>
                <a:gd name="T20" fmla="*/ 0 w 1157"/>
                <a:gd name="T21" fmla="*/ 0 h 429"/>
                <a:gd name="T22" fmla="*/ 0 w 1157"/>
                <a:gd name="T23" fmla="*/ 0 h 429"/>
                <a:gd name="T24" fmla="*/ 0 w 1157"/>
                <a:gd name="T25" fmla="*/ 0 h 429"/>
                <a:gd name="T26" fmla="*/ 0 w 1157"/>
                <a:gd name="T27" fmla="*/ 0 h 429"/>
                <a:gd name="T28" fmla="*/ 0 w 1157"/>
                <a:gd name="T29" fmla="*/ 0 h 429"/>
                <a:gd name="T30" fmla="*/ 0 w 1157"/>
                <a:gd name="T31" fmla="*/ 0 h 429"/>
                <a:gd name="T32" fmla="*/ 0 w 1157"/>
                <a:gd name="T33" fmla="*/ 0 h 429"/>
                <a:gd name="T34" fmla="*/ 0 w 1157"/>
                <a:gd name="T35" fmla="*/ 0 h 429"/>
                <a:gd name="T36" fmla="*/ 0 w 1157"/>
                <a:gd name="T37" fmla="*/ 0 h 429"/>
                <a:gd name="T38" fmla="*/ 0 w 1157"/>
                <a:gd name="T39" fmla="*/ 0 h 429"/>
                <a:gd name="T40" fmla="*/ 0 w 1157"/>
                <a:gd name="T41" fmla="*/ 0 h 429"/>
                <a:gd name="T42" fmla="*/ 0 w 1157"/>
                <a:gd name="T43" fmla="*/ 0 h 429"/>
                <a:gd name="T44" fmla="*/ 0 w 1157"/>
                <a:gd name="T45" fmla="*/ 0 h 429"/>
                <a:gd name="T46" fmla="*/ 0 w 1157"/>
                <a:gd name="T47" fmla="*/ 0 h 429"/>
                <a:gd name="T48" fmla="*/ 0 w 1157"/>
                <a:gd name="T49" fmla="*/ 0 h 429"/>
                <a:gd name="T50" fmla="*/ 0 w 1157"/>
                <a:gd name="T51" fmla="*/ 0 h 429"/>
                <a:gd name="T52" fmla="*/ 0 w 1157"/>
                <a:gd name="T53" fmla="*/ 0 h 429"/>
                <a:gd name="T54" fmla="*/ 0 w 1157"/>
                <a:gd name="T55" fmla="*/ 0 h 429"/>
                <a:gd name="T56" fmla="*/ 0 w 1157"/>
                <a:gd name="T57" fmla="*/ 0 h 429"/>
                <a:gd name="T58" fmla="*/ 0 w 1157"/>
                <a:gd name="T59" fmla="*/ 0 h 429"/>
                <a:gd name="T60" fmla="*/ 0 w 1157"/>
                <a:gd name="T61" fmla="*/ 0 h 429"/>
                <a:gd name="T62" fmla="*/ 0 w 1157"/>
                <a:gd name="T63" fmla="*/ 0 h 429"/>
                <a:gd name="T64" fmla="*/ 0 w 1157"/>
                <a:gd name="T65" fmla="*/ 0 h 429"/>
                <a:gd name="T66" fmla="*/ 0 w 1157"/>
                <a:gd name="T67" fmla="*/ 0 h 429"/>
                <a:gd name="T68" fmla="*/ 0 w 1157"/>
                <a:gd name="T69" fmla="*/ 0 h 429"/>
                <a:gd name="T70" fmla="*/ 0 w 1157"/>
                <a:gd name="T71" fmla="*/ 0 h 4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57"/>
                <a:gd name="T109" fmla="*/ 0 h 429"/>
                <a:gd name="T110" fmla="*/ 1157 w 1157"/>
                <a:gd name="T111" fmla="*/ 429 h 4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57" h="429">
                  <a:moveTo>
                    <a:pt x="0" y="125"/>
                  </a:moveTo>
                  <a:lnTo>
                    <a:pt x="6" y="104"/>
                  </a:lnTo>
                  <a:lnTo>
                    <a:pt x="19" y="84"/>
                  </a:lnTo>
                  <a:lnTo>
                    <a:pt x="38" y="67"/>
                  </a:lnTo>
                  <a:lnTo>
                    <a:pt x="64" y="52"/>
                  </a:lnTo>
                  <a:lnTo>
                    <a:pt x="93" y="39"/>
                  </a:lnTo>
                  <a:lnTo>
                    <a:pt x="127" y="29"/>
                  </a:lnTo>
                  <a:lnTo>
                    <a:pt x="164" y="21"/>
                  </a:lnTo>
                  <a:lnTo>
                    <a:pt x="204" y="14"/>
                  </a:lnTo>
                  <a:lnTo>
                    <a:pt x="246" y="8"/>
                  </a:lnTo>
                  <a:lnTo>
                    <a:pt x="289" y="4"/>
                  </a:lnTo>
                  <a:lnTo>
                    <a:pt x="332" y="2"/>
                  </a:lnTo>
                  <a:lnTo>
                    <a:pt x="376" y="0"/>
                  </a:lnTo>
                  <a:lnTo>
                    <a:pt x="417" y="0"/>
                  </a:lnTo>
                  <a:lnTo>
                    <a:pt x="457" y="1"/>
                  </a:lnTo>
                  <a:lnTo>
                    <a:pt x="495" y="2"/>
                  </a:lnTo>
                  <a:lnTo>
                    <a:pt x="529" y="4"/>
                  </a:lnTo>
                  <a:lnTo>
                    <a:pt x="566" y="6"/>
                  </a:lnTo>
                  <a:lnTo>
                    <a:pt x="601" y="9"/>
                  </a:lnTo>
                  <a:lnTo>
                    <a:pt x="637" y="12"/>
                  </a:lnTo>
                  <a:lnTo>
                    <a:pt x="673" y="16"/>
                  </a:lnTo>
                  <a:lnTo>
                    <a:pt x="707" y="19"/>
                  </a:lnTo>
                  <a:lnTo>
                    <a:pt x="741" y="23"/>
                  </a:lnTo>
                  <a:lnTo>
                    <a:pt x="774" y="27"/>
                  </a:lnTo>
                  <a:lnTo>
                    <a:pt x="808" y="32"/>
                  </a:lnTo>
                  <a:lnTo>
                    <a:pt x="841" y="38"/>
                  </a:lnTo>
                  <a:lnTo>
                    <a:pt x="873" y="45"/>
                  </a:lnTo>
                  <a:lnTo>
                    <a:pt x="905" y="52"/>
                  </a:lnTo>
                  <a:lnTo>
                    <a:pt x="936" y="60"/>
                  </a:lnTo>
                  <a:lnTo>
                    <a:pt x="967" y="69"/>
                  </a:lnTo>
                  <a:lnTo>
                    <a:pt x="997" y="79"/>
                  </a:lnTo>
                  <a:lnTo>
                    <a:pt x="1026" y="90"/>
                  </a:lnTo>
                  <a:lnTo>
                    <a:pt x="1055" y="103"/>
                  </a:lnTo>
                  <a:lnTo>
                    <a:pt x="1074" y="112"/>
                  </a:lnTo>
                  <a:lnTo>
                    <a:pt x="1093" y="124"/>
                  </a:lnTo>
                  <a:lnTo>
                    <a:pt x="1111" y="138"/>
                  </a:lnTo>
                  <a:lnTo>
                    <a:pt x="1126" y="153"/>
                  </a:lnTo>
                  <a:lnTo>
                    <a:pt x="1139" y="170"/>
                  </a:lnTo>
                  <a:lnTo>
                    <a:pt x="1149" y="187"/>
                  </a:lnTo>
                  <a:lnTo>
                    <a:pt x="1155" y="205"/>
                  </a:lnTo>
                  <a:lnTo>
                    <a:pt x="1157" y="224"/>
                  </a:lnTo>
                  <a:lnTo>
                    <a:pt x="1150" y="258"/>
                  </a:lnTo>
                  <a:lnTo>
                    <a:pt x="1135" y="289"/>
                  </a:lnTo>
                  <a:lnTo>
                    <a:pt x="1113" y="316"/>
                  </a:lnTo>
                  <a:lnTo>
                    <a:pt x="1085" y="339"/>
                  </a:lnTo>
                  <a:lnTo>
                    <a:pt x="1052" y="359"/>
                  </a:lnTo>
                  <a:lnTo>
                    <a:pt x="1015" y="376"/>
                  </a:lnTo>
                  <a:lnTo>
                    <a:pt x="973" y="390"/>
                  </a:lnTo>
                  <a:lnTo>
                    <a:pt x="931" y="402"/>
                  </a:lnTo>
                  <a:lnTo>
                    <a:pt x="886" y="411"/>
                  </a:lnTo>
                  <a:lnTo>
                    <a:pt x="840" y="417"/>
                  </a:lnTo>
                  <a:lnTo>
                    <a:pt x="795" y="422"/>
                  </a:lnTo>
                  <a:lnTo>
                    <a:pt x="750" y="426"/>
                  </a:lnTo>
                  <a:lnTo>
                    <a:pt x="707" y="428"/>
                  </a:lnTo>
                  <a:lnTo>
                    <a:pt x="666" y="429"/>
                  </a:lnTo>
                  <a:lnTo>
                    <a:pt x="630" y="428"/>
                  </a:lnTo>
                  <a:lnTo>
                    <a:pt x="597" y="427"/>
                  </a:lnTo>
                  <a:lnTo>
                    <a:pt x="562" y="424"/>
                  </a:lnTo>
                  <a:lnTo>
                    <a:pt x="520" y="421"/>
                  </a:lnTo>
                  <a:lnTo>
                    <a:pt x="475" y="415"/>
                  </a:lnTo>
                  <a:lnTo>
                    <a:pt x="428" y="409"/>
                  </a:lnTo>
                  <a:lnTo>
                    <a:pt x="378" y="400"/>
                  </a:lnTo>
                  <a:lnTo>
                    <a:pt x="327" y="388"/>
                  </a:lnTo>
                  <a:lnTo>
                    <a:pt x="276" y="375"/>
                  </a:lnTo>
                  <a:lnTo>
                    <a:pt x="227" y="358"/>
                  </a:lnTo>
                  <a:lnTo>
                    <a:pt x="180" y="340"/>
                  </a:lnTo>
                  <a:lnTo>
                    <a:pt x="136" y="319"/>
                  </a:lnTo>
                  <a:lnTo>
                    <a:pt x="96" y="295"/>
                  </a:lnTo>
                  <a:lnTo>
                    <a:pt x="63" y="267"/>
                  </a:lnTo>
                  <a:lnTo>
                    <a:pt x="34" y="237"/>
                  </a:lnTo>
                  <a:lnTo>
                    <a:pt x="14" y="203"/>
                  </a:lnTo>
                  <a:lnTo>
                    <a:pt x="2" y="166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99A1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56" name="Freeform 49"/>
            <p:cNvSpPr>
              <a:spLocks/>
            </p:cNvSpPr>
            <p:nvPr/>
          </p:nvSpPr>
          <p:spPr bwMode="auto">
            <a:xfrm>
              <a:off x="3691" y="2435"/>
              <a:ext cx="113" cy="34"/>
            </a:xfrm>
            <a:custGeom>
              <a:avLst/>
              <a:gdLst>
                <a:gd name="T0" fmla="*/ 0 w 1123"/>
                <a:gd name="T1" fmla="*/ 0 h 405"/>
                <a:gd name="T2" fmla="*/ 0 w 1123"/>
                <a:gd name="T3" fmla="*/ 0 h 405"/>
                <a:gd name="T4" fmla="*/ 0 w 1123"/>
                <a:gd name="T5" fmla="*/ 0 h 405"/>
                <a:gd name="T6" fmla="*/ 0 w 1123"/>
                <a:gd name="T7" fmla="*/ 0 h 405"/>
                <a:gd name="T8" fmla="*/ 0 w 1123"/>
                <a:gd name="T9" fmla="*/ 0 h 405"/>
                <a:gd name="T10" fmla="*/ 0 w 1123"/>
                <a:gd name="T11" fmla="*/ 0 h 405"/>
                <a:gd name="T12" fmla="*/ 0 w 1123"/>
                <a:gd name="T13" fmla="*/ 0 h 405"/>
                <a:gd name="T14" fmla="*/ 0 w 1123"/>
                <a:gd name="T15" fmla="*/ 0 h 405"/>
                <a:gd name="T16" fmla="*/ 0 w 1123"/>
                <a:gd name="T17" fmla="*/ 0 h 405"/>
                <a:gd name="T18" fmla="*/ 0 w 1123"/>
                <a:gd name="T19" fmla="*/ 0 h 405"/>
                <a:gd name="T20" fmla="*/ 0 w 1123"/>
                <a:gd name="T21" fmla="*/ 0 h 405"/>
                <a:gd name="T22" fmla="*/ 0 w 1123"/>
                <a:gd name="T23" fmla="*/ 0 h 405"/>
                <a:gd name="T24" fmla="*/ 0 w 1123"/>
                <a:gd name="T25" fmla="*/ 0 h 405"/>
                <a:gd name="T26" fmla="*/ 0 w 1123"/>
                <a:gd name="T27" fmla="*/ 0 h 405"/>
                <a:gd name="T28" fmla="*/ 0 w 1123"/>
                <a:gd name="T29" fmla="*/ 0 h 405"/>
                <a:gd name="T30" fmla="*/ 0 w 1123"/>
                <a:gd name="T31" fmla="*/ 0 h 405"/>
                <a:gd name="T32" fmla="*/ 0 w 1123"/>
                <a:gd name="T33" fmla="*/ 0 h 405"/>
                <a:gd name="T34" fmla="*/ 0 w 1123"/>
                <a:gd name="T35" fmla="*/ 0 h 405"/>
                <a:gd name="T36" fmla="*/ 0 w 1123"/>
                <a:gd name="T37" fmla="*/ 0 h 405"/>
                <a:gd name="T38" fmla="*/ 0 w 1123"/>
                <a:gd name="T39" fmla="*/ 0 h 405"/>
                <a:gd name="T40" fmla="*/ 0 w 1123"/>
                <a:gd name="T41" fmla="*/ 0 h 405"/>
                <a:gd name="T42" fmla="*/ 0 w 1123"/>
                <a:gd name="T43" fmla="*/ 0 h 405"/>
                <a:gd name="T44" fmla="*/ 0 w 1123"/>
                <a:gd name="T45" fmla="*/ 0 h 405"/>
                <a:gd name="T46" fmla="*/ 0 w 1123"/>
                <a:gd name="T47" fmla="*/ 0 h 405"/>
                <a:gd name="T48" fmla="*/ 0 w 1123"/>
                <a:gd name="T49" fmla="*/ 0 h 405"/>
                <a:gd name="T50" fmla="*/ 0 w 1123"/>
                <a:gd name="T51" fmla="*/ 0 h 405"/>
                <a:gd name="T52" fmla="*/ 0 w 1123"/>
                <a:gd name="T53" fmla="*/ 0 h 405"/>
                <a:gd name="T54" fmla="*/ 0 w 1123"/>
                <a:gd name="T55" fmla="*/ 0 h 405"/>
                <a:gd name="T56" fmla="*/ 0 w 1123"/>
                <a:gd name="T57" fmla="*/ 0 h 405"/>
                <a:gd name="T58" fmla="*/ 0 w 1123"/>
                <a:gd name="T59" fmla="*/ 0 h 405"/>
                <a:gd name="T60" fmla="*/ 0 w 1123"/>
                <a:gd name="T61" fmla="*/ 0 h 405"/>
                <a:gd name="T62" fmla="*/ 0 w 1123"/>
                <a:gd name="T63" fmla="*/ 0 h 405"/>
                <a:gd name="T64" fmla="*/ 0 w 1123"/>
                <a:gd name="T65" fmla="*/ 0 h 405"/>
                <a:gd name="T66" fmla="*/ 0 w 1123"/>
                <a:gd name="T67" fmla="*/ 0 h 405"/>
                <a:gd name="T68" fmla="*/ 0 w 1123"/>
                <a:gd name="T69" fmla="*/ 0 h 405"/>
                <a:gd name="T70" fmla="*/ 0 w 1123"/>
                <a:gd name="T71" fmla="*/ 0 h 40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3"/>
                <a:gd name="T109" fmla="*/ 0 h 405"/>
                <a:gd name="T110" fmla="*/ 1123 w 1123"/>
                <a:gd name="T111" fmla="*/ 405 h 40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3" h="405">
                  <a:moveTo>
                    <a:pt x="0" y="114"/>
                  </a:moveTo>
                  <a:lnTo>
                    <a:pt x="6" y="94"/>
                  </a:lnTo>
                  <a:lnTo>
                    <a:pt x="19" y="77"/>
                  </a:lnTo>
                  <a:lnTo>
                    <a:pt x="39" y="62"/>
                  </a:lnTo>
                  <a:lnTo>
                    <a:pt x="63" y="49"/>
                  </a:lnTo>
                  <a:lnTo>
                    <a:pt x="92" y="37"/>
                  </a:lnTo>
                  <a:lnTo>
                    <a:pt x="125" y="27"/>
                  </a:lnTo>
                  <a:lnTo>
                    <a:pt x="162" y="20"/>
                  </a:lnTo>
                  <a:lnTo>
                    <a:pt x="200" y="14"/>
                  </a:lnTo>
                  <a:lnTo>
                    <a:pt x="241" y="8"/>
                  </a:lnTo>
                  <a:lnTo>
                    <a:pt x="283" y="4"/>
                  </a:lnTo>
                  <a:lnTo>
                    <a:pt x="324" y="2"/>
                  </a:lnTo>
                  <a:lnTo>
                    <a:pt x="366" y="0"/>
                  </a:lnTo>
                  <a:lnTo>
                    <a:pt x="405" y="0"/>
                  </a:lnTo>
                  <a:lnTo>
                    <a:pt x="444" y="0"/>
                  </a:lnTo>
                  <a:lnTo>
                    <a:pt x="480" y="1"/>
                  </a:lnTo>
                  <a:lnTo>
                    <a:pt x="512" y="3"/>
                  </a:lnTo>
                  <a:lnTo>
                    <a:pt x="547" y="5"/>
                  </a:lnTo>
                  <a:lnTo>
                    <a:pt x="581" y="8"/>
                  </a:lnTo>
                  <a:lnTo>
                    <a:pt x="616" y="11"/>
                  </a:lnTo>
                  <a:lnTo>
                    <a:pt x="649" y="15"/>
                  </a:lnTo>
                  <a:lnTo>
                    <a:pt x="684" y="18"/>
                  </a:lnTo>
                  <a:lnTo>
                    <a:pt x="718" y="22"/>
                  </a:lnTo>
                  <a:lnTo>
                    <a:pt x="750" y="26"/>
                  </a:lnTo>
                  <a:lnTo>
                    <a:pt x="783" y="31"/>
                  </a:lnTo>
                  <a:lnTo>
                    <a:pt x="815" y="36"/>
                  </a:lnTo>
                  <a:lnTo>
                    <a:pt x="847" y="43"/>
                  </a:lnTo>
                  <a:lnTo>
                    <a:pt x="878" y="50"/>
                  </a:lnTo>
                  <a:lnTo>
                    <a:pt x="909" y="57"/>
                  </a:lnTo>
                  <a:lnTo>
                    <a:pt x="939" y="66"/>
                  </a:lnTo>
                  <a:lnTo>
                    <a:pt x="968" y="76"/>
                  </a:lnTo>
                  <a:lnTo>
                    <a:pt x="996" y="86"/>
                  </a:lnTo>
                  <a:lnTo>
                    <a:pt x="1023" y="97"/>
                  </a:lnTo>
                  <a:lnTo>
                    <a:pt x="1042" y="106"/>
                  </a:lnTo>
                  <a:lnTo>
                    <a:pt x="1060" y="117"/>
                  </a:lnTo>
                  <a:lnTo>
                    <a:pt x="1077" y="131"/>
                  </a:lnTo>
                  <a:lnTo>
                    <a:pt x="1093" y="145"/>
                  </a:lnTo>
                  <a:lnTo>
                    <a:pt x="1106" y="161"/>
                  </a:lnTo>
                  <a:lnTo>
                    <a:pt x="1115" y="177"/>
                  </a:lnTo>
                  <a:lnTo>
                    <a:pt x="1121" y="195"/>
                  </a:lnTo>
                  <a:lnTo>
                    <a:pt x="1123" y="211"/>
                  </a:lnTo>
                  <a:lnTo>
                    <a:pt x="1116" y="242"/>
                  </a:lnTo>
                  <a:lnTo>
                    <a:pt x="1102" y="270"/>
                  </a:lnTo>
                  <a:lnTo>
                    <a:pt x="1080" y="294"/>
                  </a:lnTo>
                  <a:lnTo>
                    <a:pt x="1054" y="316"/>
                  </a:lnTo>
                  <a:lnTo>
                    <a:pt x="1022" y="334"/>
                  </a:lnTo>
                  <a:lnTo>
                    <a:pt x="986" y="350"/>
                  </a:lnTo>
                  <a:lnTo>
                    <a:pt x="947" y="363"/>
                  </a:lnTo>
                  <a:lnTo>
                    <a:pt x="905" y="375"/>
                  </a:lnTo>
                  <a:lnTo>
                    <a:pt x="861" y="384"/>
                  </a:lnTo>
                  <a:lnTo>
                    <a:pt x="817" y="391"/>
                  </a:lnTo>
                  <a:lnTo>
                    <a:pt x="772" y="397"/>
                  </a:lnTo>
                  <a:lnTo>
                    <a:pt x="728" y="401"/>
                  </a:lnTo>
                  <a:lnTo>
                    <a:pt x="687" y="403"/>
                  </a:lnTo>
                  <a:lnTo>
                    <a:pt x="646" y="404"/>
                  </a:lnTo>
                  <a:lnTo>
                    <a:pt x="610" y="405"/>
                  </a:lnTo>
                  <a:lnTo>
                    <a:pt x="577" y="404"/>
                  </a:lnTo>
                  <a:lnTo>
                    <a:pt x="542" y="401"/>
                  </a:lnTo>
                  <a:lnTo>
                    <a:pt x="501" y="397"/>
                  </a:lnTo>
                  <a:lnTo>
                    <a:pt x="456" y="391"/>
                  </a:lnTo>
                  <a:lnTo>
                    <a:pt x="410" y="383"/>
                  </a:lnTo>
                  <a:lnTo>
                    <a:pt x="361" y="374"/>
                  </a:lnTo>
                  <a:lnTo>
                    <a:pt x="312" y="362"/>
                  </a:lnTo>
                  <a:lnTo>
                    <a:pt x="263" y="349"/>
                  </a:lnTo>
                  <a:lnTo>
                    <a:pt x="215" y="333"/>
                  </a:lnTo>
                  <a:lnTo>
                    <a:pt x="170" y="315"/>
                  </a:lnTo>
                  <a:lnTo>
                    <a:pt x="127" y="294"/>
                  </a:lnTo>
                  <a:lnTo>
                    <a:pt x="89" y="271"/>
                  </a:lnTo>
                  <a:lnTo>
                    <a:pt x="57" y="245"/>
                  </a:lnTo>
                  <a:lnTo>
                    <a:pt x="30" y="217"/>
                  </a:lnTo>
                  <a:lnTo>
                    <a:pt x="12" y="185"/>
                  </a:lnTo>
                  <a:lnTo>
                    <a:pt x="1" y="151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9BA3A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57" name="Freeform 50"/>
            <p:cNvSpPr>
              <a:spLocks/>
            </p:cNvSpPr>
            <p:nvPr/>
          </p:nvSpPr>
          <p:spPr bwMode="auto">
            <a:xfrm>
              <a:off x="3693" y="2435"/>
              <a:ext cx="109" cy="31"/>
            </a:xfrm>
            <a:custGeom>
              <a:avLst/>
              <a:gdLst>
                <a:gd name="T0" fmla="*/ 0 w 1090"/>
                <a:gd name="T1" fmla="*/ 0 h 376"/>
                <a:gd name="T2" fmla="*/ 0 w 1090"/>
                <a:gd name="T3" fmla="*/ 0 h 376"/>
                <a:gd name="T4" fmla="*/ 0 w 1090"/>
                <a:gd name="T5" fmla="*/ 0 h 376"/>
                <a:gd name="T6" fmla="*/ 0 w 1090"/>
                <a:gd name="T7" fmla="*/ 0 h 376"/>
                <a:gd name="T8" fmla="*/ 0 w 1090"/>
                <a:gd name="T9" fmla="*/ 0 h 376"/>
                <a:gd name="T10" fmla="*/ 0 w 1090"/>
                <a:gd name="T11" fmla="*/ 0 h 376"/>
                <a:gd name="T12" fmla="*/ 0 w 1090"/>
                <a:gd name="T13" fmla="*/ 0 h 376"/>
                <a:gd name="T14" fmla="*/ 0 w 1090"/>
                <a:gd name="T15" fmla="*/ 0 h 376"/>
                <a:gd name="T16" fmla="*/ 0 w 1090"/>
                <a:gd name="T17" fmla="*/ 0 h 376"/>
                <a:gd name="T18" fmla="*/ 0 w 1090"/>
                <a:gd name="T19" fmla="*/ 0 h 376"/>
                <a:gd name="T20" fmla="*/ 0 w 1090"/>
                <a:gd name="T21" fmla="*/ 0 h 376"/>
                <a:gd name="T22" fmla="*/ 0 w 1090"/>
                <a:gd name="T23" fmla="*/ 0 h 376"/>
                <a:gd name="T24" fmla="*/ 0 w 1090"/>
                <a:gd name="T25" fmla="*/ 0 h 376"/>
                <a:gd name="T26" fmla="*/ 0 w 1090"/>
                <a:gd name="T27" fmla="*/ 0 h 376"/>
                <a:gd name="T28" fmla="*/ 0 w 1090"/>
                <a:gd name="T29" fmla="*/ 0 h 376"/>
                <a:gd name="T30" fmla="*/ 0 w 1090"/>
                <a:gd name="T31" fmla="*/ 0 h 376"/>
                <a:gd name="T32" fmla="*/ 0 w 1090"/>
                <a:gd name="T33" fmla="*/ 0 h 376"/>
                <a:gd name="T34" fmla="*/ 0 w 1090"/>
                <a:gd name="T35" fmla="*/ 0 h 376"/>
                <a:gd name="T36" fmla="*/ 0 w 1090"/>
                <a:gd name="T37" fmla="*/ 0 h 376"/>
                <a:gd name="T38" fmla="*/ 0 w 1090"/>
                <a:gd name="T39" fmla="*/ 0 h 376"/>
                <a:gd name="T40" fmla="*/ 0 w 1090"/>
                <a:gd name="T41" fmla="*/ 0 h 376"/>
                <a:gd name="T42" fmla="*/ 0 w 1090"/>
                <a:gd name="T43" fmla="*/ 0 h 376"/>
                <a:gd name="T44" fmla="*/ 0 w 1090"/>
                <a:gd name="T45" fmla="*/ 0 h 376"/>
                <a:gd name="T46" fmla="*/ 0 w 1090"/>
                <a:gd name="T47" fmla="*/ 0 h 376"/>
                <a:gd name="T48" fmla="*/ 0 w 1090"/>
                <a:gd name="T49" fmla="*/ 0 h 376"/>
                <a:gd name="T50" fmla="*/ 0 w 1090"/>
                <a:gd name="T51" fmla="*/ 0 h 376"/>
                <a:gd name="T52" fmla="*/ 0 w 1090"/>
                <a:gd name="T53" fmla="*/ 0 h 376"/>
                <a:gd name="T54" fmla="*/ 0 w 1090"/>
                <a:gd name="T55" fmla="*/ 0 h 376"/>
                <a:gd name="T56" fmla="*/ 0 w 1090"/>
                <a:gd name="T57" fmla="*/ 0 h 376"/>
                <a:gd name="T58" fmla="*/ 0 w 1090"/>
                <a:gd name="T59" fmla="*/ 0 h 376"/>
                <a:gd name="T60" fmla="*/ 0 w 1090"/>
                <a:gd name="T61" fmla="*/ 0 h 376"/>
                <a:gd name="T62" fmla="*/ 0 w 1090"/>
                <a:gd name="T63" fmla="*/ 0 h 376"/>
                <a:gd name="T64" fmla="*/ 0 w 1090"/>
                <a:gd name="T65" fmla="*/ 0 h 376"/>
                <a:gd name="T66" fmla="*/ 0 w 1090"/>
                <a:gd name="T67" fmla="*/ 0 h 376"/>
                <a:gd name="T68" fmla="*/ 0 w 1090"/>
                <a:gd name="T69" fmla="*/ 0 h 376"/>
                <a:gd name="T70" fmla="*/ 0 w 1090"/>
                <a:gd name="T71" fmla="*/ 0 h 37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90"/>
                <a:gd name="T109" fmla="*/ 0 h 376"/>
                <a:gd name="T110" fmla="*/ 1090 w 1090"/>
                <a:gd name="T111" fmla="*/ 376 h 37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90" h="376">
                  <a:moveTo>
                    <a:pt x="0" y="105"/>
                  </a:moveTo>
                  <a:lnTo>
                    <a:pt x="7" y="86"/>
                  </a:lnTo>
                  <a:lnTo>
                    <a:pt x="21" y="71"/>
                  </a:lnTo>
                  <a:lnTo>
                    <a:pt x="39" y="56"/>
                  </a:lnTo>
                  <a:lnTo>
                    <a:pt x="63" y="44"/>
                  </a:lnTo>
                  <a:lnTo>
                    <a:pt x="92" y="33"/>
                  </a:lnTo>
                  <a:lnTo>
                    <a:pt x="124" y="25"/>
                  </a:lnTo>
                  <a:lnTo>
                    <a:pt x="160" y="18"/>
                  </a:lnTo>
                  <a:lnTo>
                    <a:pt x="197" y="12"/>
                  </a:lnTo>
                  <a:lnTo>
                    <a:pt x="237" y="7"/>
                  </a:lnTo>
                  <a:lnTo>
                    <a:pt x="277" y="4"/>
                  </a:lnTo>
                  <a:lnTo>
                    <a:pt x="317" y="2"/>
                  </a:lnTo>
                  <a:lnTo>
                    <a:pt x="357" y="0"/>
                  </a:lnTo>
                  <a:lnTo>
                    <a:pt x="396" y="0"/>
                  </a:lnTo>
                  <a:lnTo>
                    <a:pt x="433" y="1"/>
                  </a:lnTo>
                  <a:lnTo>
                    <a:pt x="467" y="2"/>
                  </a:lnTo>
                  <a:lnTo>
                    <a:pt x="498" y="3"/>
                  </a:lnTo>
                  <a:lnTo>
                    <a:pt x="531" y="5"/>
                  </a:lnTo>
                  <a:lnTo>
                    <a:pt x="564" y="7"/>
                  </a:lnTo>
                  <a:lnTo>
                    <a:pt x="598" y="11"/>
                  </a:lnTo>
                  <a:lnTo>
                    <a:pt x="630" y="13"/>
                  </a:lnTo>
                  <a:lnTo>
                    <a:pt x="664" y="16"/>
                  </a:lnTo>
                  <a:lnTo>
                    <a:pt x="696" y="20"/>
                  </a:lnTo>
                  <a:lnTo>
                    <a:pt x="728" y="24"/>
                  </a:lnTo>
                  <a:lnTo>
                    <a:pt x="760" y="28"/>
                  </a:lnTo>
                  <a:lnTo>
                    <a:pt x="792" y="33"/>
                  </a:lnTo>
                  <a:lnTo>
                    <a:pt x="823" y="40"/>
                  </a:lnTo>
                  <a:lnTo>
                    <a:pt x="854" y="46"/>
                  </a:lnTo>
                  <a:lnTo>
                    <a:pt x="884" y="53"/>
                  </a:lnTo>
                  <a:lnTo>
                    <a:pt x="913" y="61"/>
                  </a:lnTo>
                  <a:lnTo>
                    <a:pt x="941" y="70"/>
                  </a:lnTo>
                  <a:lnTo>
                    <a:pt x="968" y="80"/>
                  </a:lnTo>
                  <a:lnTo>
                    <a:pt x="994" y="90"/>
                  </a:lnTo>
                  <a:lnTo>
                    <a:pt x="1011" y="99"/>
                  </a:lnTo>
                  <a:lnTo>
                    <a:pt x="1029" y="109"/>
                  </a:lnTo>
                  <a:lnTo>
                    <a:pt x="1045" y="121"/>
                  </a:lnTo>
                  <a:lnTo>
                    <a:pt x="1060" y="135"/>
                  </a:lnTo>
                  <a:lnTo>
                    <a:pt x="1072" y="149"/>
                  </a:lnTo>
                  <a:lnTo>
                    <a:pt x="1083" y="164"/>
                  </a:lnTo>
                  <a:lnTo>
                    <a:pt x="1088" y="179"/>
                  </a:lnTo>
                  <a:lnTo>
                    <a:pt x="1090" y="194"/>
                  </a:lnTo>
                  <a:lnTo>
                    <a:pt x="1083" y="222"/>
                  </a:lnTo>
                  <a:lnTo>
                    <a:pt x="1069" y="248"/>
                  </a:lnTo>
                  <a:lnTo>
                    <a:pt x="1049" y="270"/>
                  </a:lnTo>
                  <a:lnTo>
                    <a:pt x="1024" y="290"/>
                  </a:lnTo>
                  <a:lnTo>
                    <a:pt x="993" y="308"/>
                  </a:lnTo>
                  <a:lnTo>
                    <a:pt x="959" y="322"/>
                  </a:lnTo>
                  <a:lnTo>
                    <a:pt x="921" y="336"/>
                  </a:lnTo>
                  <a:lnTo>
                    <a:pt x="880" y="346"/>
                  </a:lnTo>
                  <a:lnTo>
                    <a:pt x="839" y="355"/>
                  </a:lnTo>
                  <a:lnTo>
                    <a:pt x="795" y="362"/>
                  </a:lnTo>
                  <a:lnTo>
                    <a:pt x="752" y="368"/>
                  </a:lnTo>
                  <a:lnTo>
                    <a:pt x="709" y="372"/>
                  </a:lnTo>
                  <a:lnTo>
                    <a:pt x="668" y="375"/>
                  </a:lnTo>
                  <a:lnTo>
                    <a:pt x="628" y="376"/>
                  </a:lnTo>
                  <a:lnTo>
                    <a:pt x="592" y="376"/>
                  </a:lnTo>
                  <a:lnTo>
                    <a:pt x="558" y="375"/>
                  </a:lnTo>
                  <a:lnTo>
                    <a:pt x="523" y="373"/>
                  </a:lnTo>
                  <a:lnTo>
                    <a:pt x="482" y="370"/>
                  </a:lnTo>
                  <a:lnTo>
                    <a:pt x="439" y="365"/>
                  </a:lnTo>
                  <a:lnTo>
                    <a:pt x="393" y="357"/>
                  </a:lnTo>
                  <a:lnTo>
                    <a:pt x="346" y="348"/>
                  </a:lnTo>
                  <a:lnTo>
                    <a:pt x="298" y="337"/>
                  </a:lnTo>
                  <a:lnTo>
                    <a:pt x="250" y="324"/>
                  </a:lnTo>
                  <a:lnTo>
                    <a:pt x="203" y="309"/>
                  </a:lnTo>
                  <a:lnTo>
                    <a:pt x="160" y="291"/>
                  </a:lnTo>
                  <a:lnTo>
                    <a:pt x="119" y="271"/>
                  </a:lnTo>
                  <a:lnTo>
                    <a:pt x="84" y="250"/>
                  </a:lnTo>
                  <a:lnTo>
                    <a:pt x="52" y="226"/>
                  </a:lnTo>
                  <a:lnTo>
                    <a:pt x="28" y="199"/>
                  </a:lnTo>
                  <a:lnTo>
                    <a:pt x="10" y="170"/>
                  </a:lnTo>
                  <a:lnTo>
                    <a:pt x="0" y="139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9EA6A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58" name="Freeform 51"/>
            <p:cNvSpPr>
              <a:spLocks/>
            </p:cNvSpPr>
            <p:nvPr/>
          </p:nvSpPr>
          <p:spPr bwMode="auto">
            <a:xfrm>
              <a:off x="3694" y="2435"/>
              <a:ext cx="105" cy="29"/>
            </a:xfrm>
            <a:custGeom>
              <a:avLst/>
              <a:gdLst>
                <a:gd name="T0" fmla="*/ 0 w 1054"/>
                <a:gd name="T1" fmla="*/ 0 h 350"/>
                <a:gd name="T2" fmla="*/ 0 w 1054"/>
                <a:gd name="T3" fmla="*/ 0 h 350"/>
                <a:gd name="T4" fmla="*/ 0 w 1054"/>
                <a:gd name="T5" fmla="*/ 0 h 350"/>
                <a:gd name="T6" fmla="*/ 0 w 1054"/>
                <a:gd name="T7" fmla="*/ 0 h 350"/>
                <a:gd name="T8" fmla="*/ 0 w 1054"/>
                <a:gd name="T9" fmla="*/ 0 h 350"/>
                <a:gd name="T10" fmla="*/ 0 w 1054"/>
                <a:gd name="T11" fmla="*/ 0 h 350"/>
                <a:gd name="T12" fmla="*/ 0 w 1054"/>
                <a:gd name="T13" fmla="*/ 0 h 350"/>
                <a:gd name="T14" fmla="*/ 0 w 1054"/>
                <a:gd name="T15" fmla="*/ 0 h 350"/>
                <a:gd name="T16" fmla="*/ 0 w 1054"/>
                <a:gd name="T17" fmla="*/ 0 h 350"/>
                <a:gd name="T18" fmla="*/ 0 w 1054"/>
                <a:gd name="T19" fmla="*/ 0 h 350"/>
                <a:gd name="T20" fmla="*/ 0 w 1054"/>
                <a:gd name="T21" fmla="*/ 0 h 350"/>
                <a:gd name="T22" fmla="*/ 0 w 1054"/>
                <a:gd name="T23" fmla="*/ 0 h 350"/>
                <a:gd name="T24" fmla="*/ 0 w 1054"/>
                <a:gd name="T25" fmla="*/ 0 h 350"/>
                <a:gd name="T26" fmla="*/ 0 w 1054"/>
                <a:gd name="T27" fmla="*/ 0 h 350"/>
                <a:gd name="T28" fmla="*/ 0 w 1054"/>
                <a:gd name="T29" fmla="*/ 0 h 350"/>
                <a:gd name="T30" fmla="*/ 0 w 1054"/>
                <a:gd name="T31" fmla="*/ 0 h 350"/>
                <a:gd name="T32" fmla="*/ 0 w 1054"/>
                <a:gd name="T33" fmla="*/ 0 h 350"/>
                <a:gd name="T34" fmla="*/ 0 w 1054"/>
                <a:gd name="T35" fmla="*/ 0 h 350"/>
                <a:gd name="T36" fmla="*/ 0 w 1054"/>
                <a:gd name="T37" fmla="*/ 0 h 350"/>
                <a:gd name="T38" fmla="*/ 0 w 1054"/>
                <a:gd name="T39" fmla="*/ 0 h 350"/>
                <a:gd name="T40" fmla="*/ 0 w 1054"/>
                <a:gd name="T41" fmla="*/ 0 h 350"/>
                <a:gd name="T42" fmla="*/ 0 w 1054"/>
                <a:gd name="T43" fmla="*/ 0 h 350"/>
                <a:gd name="T44" fmla="*/ 0 w 1054"/>
                <a:gd name="T45" fmla="*/ 0 h 350"/>
                <a:gd name="T46" fmla="*/ 0 w 1054"/>
                <a:gd name="T47" fmla="*/ 0 h 350"/>
                <a:gd name="T48" fmla="*/ 0 w 1054"/>
                <a:gd name="T49" fmla="*/ 0 h 350"/>
                <a:gd name="T50" fmla="*/ 0 w 1054"/>
                <a:gd name="T51" fmla="*/ 0 h 350"/>
                <a:gd name="T52" fmla="*/ 0 w 1054"/>
                <a:gd name="T53" fmla="*/ 0 h 350"/>
                <a:gd name="T54" fmla="*/ 0 w 1054"/>
                <a:gd name="T55" fmla="*/ 0 h 350"/>
                <a:gd name="T56" fmla="*/ 0 w 1054"/>
                <a:gd name="T57" fmla="*/ 0 h 350"/>
                <a:gd name="T58" fmla="*/ 0 w 1054"/>
                <a:gd name="T59" fmla="*/ 0 h 350"/>
                <a:gd name="T60" fmla="*/ 0 w 1054"/>
                <a:gd name="T61" fmla="*/ 0 h 350"/>
                <a:gd name="T62" fmla="*/ 0 w 1054"/>
                <a:gd name="T63" fmla="*/ 0 h 350"/>
                <a:gd name="T64" fmla="*/ 0 w 1054"/>
                <a:gd name="T65" fmla="*/ 0 h 350"/>
                <a:gd name="T66" fmla="*/ 0 w 1054"/>
                <a:gd name="T67" fmla="*/ 0 h 350"/>
                <a:gd name="T68" fmla="*/ 0 w 1054"/>
                <a:gd name="T69" fmla="*/ 0 h 350"/>
                <a:gd name="T70" fmla="*/ 0 w 1054"/>
                <a:gd name="T71" fmla="*/ 0 h 35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54"/>
                <a:gd name="T109" fmla="*/ 0 h 350"/>
                <a:gd name="T110" fmla="*/ 1054 w 1054"/>
                <a:gd name="T111" fmla="*/ 350 h 35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54" h="350">
                  <a:moveTo>
                    <a:pt x="1" y="94"/>
                  </a:moveTo>
                  <a:lnTo>
                    <a:pt x="9" y="78"/>
                  </a:lnTo>
                  <a:lnTo>
                    <a:pt x="22" y="63"/>
                  </a:lnTo>
                  <a:lnTo>
                    <a:pt x="40" y="51"/>
                  </a:lnTo>
                  <a:lnTo>
                    <a:pt x="64" y="41"/>
                  </a:lnTo>
                  <a:lnTo>
                    <a:pt x="92" y="31"/>
                  </a:lnTo>
                  <a:lnTo>
                    <a:pt x="123" y="23"/>
                  </a:lnTo>
                  <a:lnTo>
                    <a:pt x="158" y="17"/>
                  </a:lnTo>
                  <a:lnTo>
                    <a:pt x="195" y="11"/>
                  </a:lnTo>
                  <a:lnTo>
                    <a:pt x="232" y="7"/>
                  </a:lnTo>
                  <a:lnTo>
                    <a:pt x="272" y="4"/>
                  </a:lnTo>
                  <a:lnTo>
                    <a:pt x="310" y="2"/>
                  </a:lnTo>
                  <a:lnTo>
                    <a:pt x="348" y="0"/>
                  </a:lnTo>
                  <a:lnTo>
                    <a:pt x="386" y="0"/>
                  </a:lnTo>
                  <a:lnTo>
                    <a:pt x="420" y="0"/>
                  </a:lnTo>
                  <a:lnTo>
                    <a:pt x="453" y="1"/>
                  </a:lnTo>
                  <a:lnTo>
                    <a:pt x="482" y="2"/>
                  </a:lnTo>
                  <a:lnTo>
                    <a:pt x="514" y="4"/>
                  </a:lnTo>
                  <a:lnTo>
                    <a:pt x="545" y="6"/>
                  </a:lnTo>
                  <a:lnTo>
                    <a:pt x="578" y="10"/>
                  </a:lnTo>
                  <a:lnTo>
                    <a:pt x="609" y="12"/>
                  </a:lnTo>
                  <a:lnTo>
                    <a:pt x="642" y="15"/>
                  </a:lnTo>
                  <a:lnTo>
                    <a:pt x="674" y="19"/>
                  </a:lnTo>
                  <a:lnTo>
                    <a:pt x="705" y="22"/>
                  </a:lnTo>
                  <a:lnTo>
                    <a:pt x="737" y="27"/>
                  </a:lnTo>
                  <a:lnTo>
                    <a:pt x="768" y="32"/>
                  </a:lnTo>
                  <a:lnTo>
                    <a:pt x="799" y="37"/>
                  </a:lnTo>
                  <a:lnTo>
                    <a:pt x="829" y="44"/>
                  </a:lnTo>
                  <a:lnTo>
                    <a:pt x="858" y="50"/>
                  </a:lnTo>
                  <a:lnTo>
                    <a:pt x="887" y="57"/>
                  </a:lnTo>
                  <a:lnTo>
                    <a:pt x="914" y="65"/>
                  </a:lnTo>
                  <a:lnTo>
                    <a:pt x="941" y="75"/>
                  </a:lnTo>
                  <a:lnTo>
                    <a:pt x="965" y="84"/>
                  </a:lnTo>
                  <a:lnTo>
                    <a:pt x="981" y="92"/>
                  </a:lnTo>
                  <a:lnTo>
                    <a:pt x="998" y="102"/>
                  </a:lnTo>
                  <a:lnTo>
                    <a:pt x="1014" y="113"/>
                  </a:lnTo>
                  <a:lnTo>
                    <a:pt x="1028" y="125"/>
                  </a:lnTo>
                  <a:lnTo>
                    <a:pt x="1040" y="139"/>
                  </a:lnTo>
                  <a:lnTo>
                    <a:pt x="1048" y="152"/>
                  </a:lnTo>
                  <a:lnTo>
                    <a:pt x="1053" y="166"/>
                  </a:lnTo>
                  <a:lnTo>
                    <a:pt x="1054" y="180"/>
                  </a:lnTo>
                  <a:lnTo>
                    <a:pt x="1049" y="205"/>
                  </a:lnTo>
                  <a:lnTo>
                    <a:pt x="1037" y="228"/>
                  </a:lnTo>
                  <a:lnTo>
                    <a:pt x="1018" y="248"/>
                  </a:lnTo>
                  <a:lnTo>
                    <a:pt x="994" y="266"/>
                  </a:lnTo>
                  <a:lnTo>
                    <a:pt x="965" y="283"/>
                  </a:lnTo>
                  <a:lnTo>
                    <a:pt x="932" y="296"/>
                  </a:lnTo>
                  <a:lnTo>
                    <a:pt x="897" y="309"/>
                  </a:lnTo>
                  <a:lnTo>
                    <a:pt x="858" y="319"/>
                  </a:lnTo>
                  <a:lnTo>
                    <a:pt x="818" y="328"/>
                  </a:lnTo>
                  <a:lnTo>
                    <a:pt x="776" y="336"/>
                  </a:lnTo>
                  <a:lnTo>
                    <a:pt x="733" y="341"/>
                  </a:lnTo>
                  <a:lnTo>
                    <a:pt x="693" y="345"/>
                  </a:lnTo>
                  <a:lnTo>
                    <a:pt x="652" y="348"/>
                  </a:lnTo>
                  <a:lnTo>
                    <a:pt x="613" y="350"/>
                  </a:lnTo>
                  <a:lnTo>
                    <a:pt x="577" y="350"/>
                  </a:lnTo>
                  <a:lnTo>
                    <a:pt x="543" y="349"/>
                  </a:lnTo>
                  <a:lnTo>
                    <a:pt x="508" y="347"/>
                  </a:lnTo>
                  <a:lnTo>
                    <a:pt x="467" y="344"/>
                  </a:lnTo>
                  <a:lnTo>
                    <a:pt x="424" y="338"/>
                  </a:lnTo>
                  <a:lnTo>
                    <a:pt x="378" y="330"/>
                  </a:lnTo>
                  <a:lnTo>
                    <a:pt x="332" y="321"/>
                  </a:lnTo>
                  <a:lnTo>
                    <a:pt x="285" y="311"/>
                  </a:lnTo>
                  <a:lnTo>
                    <a:pt x="239" y="297"/>
                  </a:lnTo>
                  <a:lnTo>
                    <a:pt x="195" y="283"/>
                  </a:lnTo>
                  <a:lnTo>
                    <a:pt x="152" y="266"/>
                  </a:lnTo>
                  <a:lnTo>
                    <a:pt x="113" y="248"/>
                  </a:lnTo>
                  <a:lnTo>
                    <a:pt x="79" y="227"/>
                  </a:lnTo>
                  <a:lnTo>
                    <a:pt x="49" y="204"/>
                  </a:lnTo>
                  <a:lnTo>
                    <a:pt x="26" y="179"/>
                  </a:lnTo>
                  <a:lnTo>
                    <a:pt x="10" y="153"/>
                  </a:lnTo>
                  <a:lnTo>
                    <a:pt x="0" y="12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rgbClr val="A3A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59" name="Freeform 52"/>
            <p:cNvSpPr>
              <a:spLocks/>
            </p:cNvSpPr>
            <p:nvPr/>
          </p:nvSpPr>
          <p:spPr bwMode="auto">
            <a:xfrm>
              <a:off x="3695" y="2435"/>
              <a:ext cx="103" cy="27"/>
            </a:xfrm>
            <a:custGeom>
              <a:avLst/>
              <a:gdLst>
                <a:gd name="T0" fmla="*/ 0 w 1022"/>
                <a:gd name="T1" fmla="*/ 0 h 323"/>
                <a:gd name="T2" fmla="*/ 0 w 1022"/>
                <a:gd name="T3" fmla="*/ 0 h 323"/>
                <a:gd name="T4" fmla="*/ 0 w 1022"/>
                <a:gd name="T5" fmla="*/ 0 h 323"/>
                <a:gd name="T6" fmla="*/ 0 w 1022"/>
                <a:gd name="T7" fmla="*/ 0 h 323"/>
                <a:gd name="T8" fmla="*/ 0 w 1022"/>
                <a:gd name="T9" fmla="*/ 0 h 323"/>
                <a:gd name="T10" fmla="*/ 0 w 1022"/>
                <a:gd name="T11" fmla="*/ 0 h 323"/>
                <a:gd name="T12" fmla="*/ 0 w 1022"/>
                <a:gd name="T13" fmla="*/ 0 h 323"/>
                <a:gd name="T14" fmla="*/ 0 w 1022"/>
                <a:gd name="T15" fmla="*/ 0 h 323"/>
                <a:gd name="T16" fmla="*/ 0 w 1022"/>
                <a:gd name="T17" fmla="*/ 0 h 323"/>
                <a:gd name="T18" fmla="*/ 0 w 1022"/>
                <a:gd name="T19" fmla="*/ 0 h 323"/>
                <a:gd name="T20" fmla="*/ 0 w 1022"/>
                <a:gd name="T21" fmla="*/ 0 h 323"/>
                <a:gd name="T22" fmla="*/ 0 w 1022"/>
                <a:gd name="T23" fmla="*/ 0 h 323"/>
                <a:gd name="T24" fmla="*/ 0 w 1022"/>
                <a:gd name="T25" fmla="*/ 0 h 323"/>
                <a:gd name="T26" fmla="*/ 0 w 1022"/>
                <a:gd name="T27" fmla="*/ 0 h 323"/>
                <a:gd name="T28" fmla="*/ 0 w 1022"/>
                <a:gd name="T29" fmla="*/ 0 h 323"/>
                <a:gd name="T30" fmla="*/ 0 w 1022"/>
                <a:gd name="T31" fmla="*/ 0 h 323"/>
                <a:gd name="T32" fmla="*/ 0 w 1022"/>
                <a:gd name="T33" fmla="*/ 0 h 323"/>
                <a:gd name="T34" fmla="*/ 0 w 1022"/>
                <a:gd name="T35" fmla="*/ 0 h 323"/>
                <a:gd name="T36" fmla="*/ 0 w 1022"/>
                <a:gd name="T37" fmla="*/ 0 h 323"/>
                <a:gd name="T38" fmla="*/ 0 w 1022"/>
                <a:gd name="T39" fmla="*/ 0 h 323"/>
                <a:gd name="T40" fmla="*/ 0 w 1022"/>
                <a:gd name="T41" fmla="*/ 0 h 323"/>
                <a:gd name="T42" fmla="*/ 0 w 1022"/>
                <a:gd name="T43" fmla="*/ 0 h 323"/>
                <a:gd name="T44" fmla="*/ 0 w 1022"/>
                <a:gd name="T45" fmla="*/ 0 h 323"/>
                <a:gd name="T46" fmla="*/ 0 w 1022"/>
                <a:gd name="T47" fmla="*/ 0 h 323"/>
                <a:gd name="T48" fmla="*/ 0 w 1022"/>
                <a:gd name="T49" fmla="*/ 0 h 323"/>
                <a:gd name="T50" fmla="*/ 0 w 1022"/>
                <a:gd name="T51" fmla="*/ 0 h 323"/>
                <a:gd name="T52" fmla="*/ 0 w 1022"/>
                <a:gd name="T53" fmla="*/ 0 h 323"/>
                <a:gd name="T54" fmla="*/ 0 w 1022"/>
                <a:gd name="T55" fmla="*/ 0 h 323"/>
                <a:gd name="T56" fmla="*/ 0 w 1022"/>
                <a:gd name="T57" fmla="*/ 0 h 323"/>
                <a:gd name="T58" fmla="*/ 0 w 1022"/>
                <a:gd name="T59" fmla="*/ 0 h 323"/>
                <a:gd name="T60" fmla="*/ 0 w 1022"/>
                <a:gd name="T61" fmla="*/ 0 h 323"/>
                <a:gd name="T62" fmla="*/ 0 w 1022"/>
                <a:gd name="T63" fmla="*/ 0 h 323"/>
                <a:gd name="T64" fmla="*/ 0 w 1022"/>
                <a:gd name="T65" fmla="*/ 0 h 323"/>
                <a:gd name="T66" fmla="*/ 0 w 1022"/>
                <a:gd name="T67" fmla="*/ 0 h 323"/>
                <a:gd name="T68" fmla="*/ 0 w 1022"/>
                <a:gd name="T69" fmla="*/ 0 h 323"/>
                <a:gd name="T70" fmla="*/ 0 w 1022"/>
                <a:gd name="T71" fmla="*/ 0 h 32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22"/>
                <a:gd name="T109" fmla="*/ 0 h 323"/>
                <a:gd name="T110" fmla="*/ 1022 w 1022"/>
                <a:gd name="T111" fmla="*/ 323 h 32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22" h="323">
                  <a:moveTo>
                    <a:pt x="2" y="82"/>
                  </a:moveTo>
                  <a:lnTo>
                    <a:pt x="10" y="68"/>
                  </a:lnTo>
                  <a:lnTo>
                    <a:pt x="23" y="55"/>
                  </a:lnTo>
                  <a:lnTo>
                    <a:pt x="42" y="44"/>
                  </a:lnTo>
                  <a:lnTo>
                    <a:pt x="66" y="33"/>
                  </a:lnTo>
                  <a:lnTo>
                    <a:pt x="92" y="25"/>
                  </a:lnTo>
                  <a:lnTo>
                    <a:pt x="123" y="19"/>
                  </a:lnTo>
                  <a:lnTo>
                    <a:pt x="156" y="13"/>
                  </a:lnTo>
                  <a:lnTo>
                    <a:pt x="192" y="9"/>
                  </a:lnTo>
                  <a:lnTo>
                    <a:pt x="228" y="4"/>
                  </a:lnTo>
                  <a:lnTo>
                    <a:pt x="265" y="2"/>
                  </a:lnTo>
                  <a:lnTo>
                    <a:pt x="303" y="0"/>
                  </a:lnTo>
                  <a:lnTo>
                    <a:pt x="339" y="0"/>
                  </a:lnTo>
                  <a:lnTo>
                    <a:pt x="374" y="0"/>
                  </a:lnTo>
                  <a:lnTo>
                    <a:pt x="407" y="0"/>
                  </a:lnTo>
                  <a:lnTo>
                    <a:pt x="438" y="1"/>
                  </a:lnTo>
                  <a:lnTo>
                    <a:pt x="465" y="3"/>
                  </a:lnTo>
                  <a:lnTo>
                    <a:pt x="495" y="4"/>
                  </a:lnTo>
                  <a:lnTo>
                    <a:pt x="526" y="6"/>
                  </a:lnTo>
                  <a:lnTo>
                    <a:pt x="557" y="9"/>
                  </a:lnTo>
                  <a:lnTo>
                    <a:pt x="588" y="12"/>
                  </a:lnTo>
                  <a:lnTo>
                    <a:pt x="620" y="15"/>
                  </a:lnTo>
                  <a:lnTo>
                    <a:pt x="651" y="18"/>
                  </a:lnTo>
                  <a:lnTo>
                    <a:pt x="682" y="22"/>
                  </a:lnTo>
                  <a:lnTo>
                    <a:pt x="713" y="26"/>
                  </a:lnTo>
                  <a:lnTo>
                    <a:pt x="744" y="30"/>
                  </a:lnTo>
                  <a:lnTo>
                    <a:pt x="774" y="35"/>
                  </a:lnTo>
                  <a:lnTo>
                    <a:pt x="803" y="42"/>
                  </a:lnTo>
                  <a:lnTo>
                    <a:pt x="831" y="48"/>
                  </a:lnTo>
                  <a:lnTo>
                    <a:pt x="858" y="55"/>
                  </a:lnTo>
                  <a:lnTo>
                    <a:pt x="885" y="62"/>
                  </a:lnTo>
                  <a:lnTo>
                    <a:pt x="909" y="71"/>
                  </a:lnTo>
                  <a:lnTo>
                    <a:pt x="933" y="80"/>
                  </a:lnTo>
                  <a:lnTo>
                    <a:pt x="949" y="86"/>
                  </a:lnTo>
                  <a:lnTo>
                    <a:pt x="964" y="94"/>
                  </a:lnTo>
                  <a:lnTo>
                    <a:pt x="980" y="105"/>
                  </a:lnTo>
                  <a:lnTo>
                    <a:pt x="995" y="115"/>
                  </a:lnTo>
                  <a:lnTo>
                    <a:pt x="1006" y="128"/>
                  </a:lnTo>
                  <a:lnTo>
                    <a:pt x="1015" y="140"/>
                  </a:lnTo>
                  <a:lnTo>
                    <a:pt x="1021" y="153"/>
                  </a:lnTo>
                  <a:lnTo>
                    <a:pt x="1022" y="166"/>
                  </a:lnTo>
                  <a:lnTo>
                    <a:pt x="1016" y="188"/>
                  </a:lnTo>
                  <a:lnTo>
                    <a:pt x="1004" y="207"/>
                  </a:lnTo>
                  <a:lnTo>
                    <a:pt x="986" y="225"/>
                  </a:lnTo>
                  <a:lnTo>
                    <a:pt x="963" y="241"/>
                  </a:lnTo>
                  <a:lnTo>
                    <a:pt x="935" y="256"/>
                  </a:lnTo>
                  <a:lnTo>
                    <a:pt x="903" y="269"/>
                  </a:lnTo>
                  <a:lnTo>
                    <a:pt x="869" y="281"/>
                  </a:lnTo>
                  <a:lnTo>
                    <a:pt x="831" y="291"/>
                  </a:lnTo>
                  <a:lnTo>
                    <a:pt x="792" y="300"/>
                  </a:lnTo>
                  <a:lnTo>
                    <a:pt x="752" y="308"/>
                  </a:lnTo>
                  <a:lnTo>
                    <a:pt x="711" y="313"/>
                  </a:lnTo>
                  <a:lnTo>
                    <a:pt x="671" y="318"/>
                  </a:lnTo>
                  <a:lnTo>
                    <a:pt x="631" y="321"/>
                  </a:lnTo>
                  <a:lnTo>
                    <a:pt x="593" y="322"/>
                  </a:lnTo>
                  <a:lnTo>
                    <a:pt x="557" y="323"/>
                  </a:lnTo>
                  <a:lnTo>
                    <a:pt x="523" y="322"/>
                  </a:lnTo>
                  <a:lnTo>
                    <a:pt x="487" y="320"/>
                  </a:lnTo>
                  <a:lnTo>
                    <a:pt x="448" y="317"/>
                  </a:lnTo>
                  <a:lnTo>
                    <a:pt x="405" y="311"/>
                  </a:lnTo>
                  <a:lnTo>
                    <a:pt x="360" y="304"/>
                  </a:lnTo>
                  <a:lnTo>
                    <a:pt x="315" y="294"/>
                  </a:lnTo>
                  <a:lnTo>
                    <a:pt x="269" y="284"/>
                  </a:lnTo>
                  <a:lnTo>
                    <a:pt x="224" y="271"/>
                  </a:lnTo>
                  <a:lnTo>
                    <a:pt x="182" y="257"/>
                  </a:lnTo>
                  <a:lnTo>
                    <a:pt x="141" y="240"/>
                  </a:lnTo>
                  <a:lnTo>
                    <a:pt x="103" y="223"/>
                  </a:lnTo>
                  <a:lnTo>
                    <a:pt x="70" y="203"/>
                  </a:lnTo>
                  <a:lnTo>
                    <a:pt x="42" y="182"/>
                  </a:lnTo>
                  <a:lnTo>
                    <a:pt x="21" y="160"/>
                  </a:lnTo>
                  <a:lnTo>
                    <a:pt x="6" y="136"/>
                  </a:lnTo>
                  <a:lnTo>
                    <a:pt x="0" y="110"/>
                  </a:lnTo>
                  <a:lnTo>
                    <a:pt x="2" y="82"/>
                  </a:lnTo>
                  <a:close/>
                </a:path>
              </a:pathLst>
            </a:custGeom>
            <a:solidFill>
              <a:srgbClr val="A8B0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60" name="Freeform 53"/>
            <p:cNvSpPr>
              <a:spLocks/>
            </p:cNvSpPr>
            <p:nvPr/>
          </p:nvSpPr>
          <p:spPr bwMode="auto">
            <a:xfrm>
              <a:off x="3697" y="2435"/>
              <a:ext cx="99" cy="25"/>
            </a:xfrm>
            <a:custGeom>
              <a:avLst/>
              <a:gdLst>
                <a:gd name="T0" fmla="*/ 0 w 988"/>
                <a:gd name="T1" fmla="*/ 0 h 299"/>
                <a:gd name="T2" fmla="*/ 0 w 988"/>
                <a:gd name="T3" fmla="*/ 0 h 299"/>
                <a:gd name="T4" fmla="*/ 0 w 988"/>
                <a:gd name="T5" fmla="*/ 0 h 299"/>
                <a:gd name="T6" fmla="*/ 0 w 988"/>
                <a:gd name="T7" fmla="*/ 0 h 299"/>
                <a:gd name="T8" fmla="*/ 0 w 988"/>
                <a:gd name="T9" fmla="*/ 0 h 299"/>
                <a:gd name="T10" fmla="*/ 0 w 988"/>
                <a:gd name="T11" fmla="*/ 0 h 299"/>
                <a:gd name="T12" fmla="*/ 0 w 988"/>
                <a:gd name="T13" fmla="*/ 0 h 299"/>
                <a:gd name="T14" fmla="*/ 0 w 988"/>
                <a:gd name="T15" fmla="*/ 0 h 299"/>
                <a:gd name="T16" fmla="*/ 0 w 988"/>
                <a:gd name="T17" fmla="*/ 0 h 299"/>
                <a:gd name="T18" fmla="*/ 0 w 988"/>
                <a:gd name="T19" fmla="*/ 0 h 299"/>
                <a:gd name="T20" fmla="*/ 0 w 988"/>
                <a:gd name="T21" fmla="*/ 0 h 299"/>
                <a:gd name="T22" fmla="*/ 0 w 988"/>
                <a:gd name="T23" fmla="*/ 0 h 299"/>
                <a:gd name="T24" fmla="*/ 0 w 988"/>
                <a:gd name="T25" fmla="*/ 0 h 299"/>
                <a:gd name="T26" fmla="*/ 0 w 988"/>
                <a:gd name="T27" fmla="*/ 0 h 299"/>
                <a:gd name="T28" fmla="*/ 0 w 988"/>
                <a:gd name="T29" fmla="*/ 0 h 299"/>
                <a:gd name="T30" fmla="*/ 0 w 988"/>
                <a:gd name="T31" fmla="*/ 0 h 299"/>
                <a:gd name="T32" fmla="*/ 0 w 988"/>
                <a:gd name="T33" fmla="*/ 0 h 299"/>
                <a:gd name="T34" fmla="*/ 0 w 988"/>
                <a:gd name="T35" fmla="*/ 0 h 299"/>
                <a:gd name="T36" fmla="*/ 0 w 988"/>
                <a:gd name="T37" fmla="*/ 0 h 299"/>
                <a:gd name="T38" fmla="*/ 0 w 988"/>
                <a:gd name="T39" fmla="*/ 0 h 299"/>
                <a:gd name="T40" fmla="*/ 0 w 988"/>
                <a:gd name="T41" fmla="*/ 0 h 299"/>
                <a:gd name="T42" fmla="*/ 0 w 988"/>
                <a:gd name="T43" fmla="*/ 0 h 299"/>
                <a:gd name="T44" fmla="*/ 0 w 988"/>
                <a:gd name="T45" fmla="*/ 0 h 299"/>
                <a:gd name="T46" fmla="*/ 0 w 988"/>
                <a:gd name="T47" fmla="*/ 0 h 299"/>
                <a:gd name="T48" fmla="*/ 0 w 988"/>
                <a:gd name="T49" fmla="*/ 0 h 299"/>
                <a:gd name="T50" fmla="*/ 0 w 988"/>
                <a:gd name="T51" fmla="*/ 0 h 299"/>
                <a:gd name="T52" fmla="*/ 0 w 988"/>
                <a:gd name="T53" fmla="*/ 0 h 299"/>
                <a:gd name="T54" fmla="*/ 0 w 988"/>
                <a:gd name="T55" fmla="*/ 0 h 299"/>
                <a:gd name="T56" fmla="*/ 0 w 988"/>
                <a:gd name="T57" fmla="*/ 0 h 299"/>
                <a:gd name="T58" fmla="*/ 0 w 988"/>
                <a:gd name="T59" fmla="*/ 0 h 299"/>
                <a:gd name="T60" fmla="*/ 0 w 988"/>
                <a:gd name="T61" fmla="*/ 0 h 299"/>
                <a:gd name="T62" fmla="*/ 0 w 988"/>
                <a:gd name="T63" fmla="*/ 0 h 299"/>
                <a:gd name="T64" fmla="*/ 0 w 988"/>
                <a:gd name="T65" fmla="*/ 0 h 299"/>
                <a:gd name="T66" fmla="*/ 0 w 988"/>
                <a:gd name="T67" fmla="*/ 0 h 299"/>
                <a:gd name="T68" fmla="*/ 0 w 988"/>
                <a:gd name="T69" fmla="*/ 0 h 299"/>
                <a:gd name="T70" fmla="*/ 0 w 988"/>
                <a:gd name="T71" fmla="*/ 0 h 29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88"/>
                <a:gd name="T109" fmla="*/ 0 h 299"/>
                <a:gd name="T110" fmla="*/ 988 w 988"/>
                <a:gd name="T111" fmla="*/ 299 h 29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88" h="299">
                  <a:moveTo>
                    <a:pt x="3" y="75"/>
                  </a:moveTo>
                  <a:lnTo>
                    <a:pt x="11" y="62"/>
                  </a:lnTo>
                  <a:lnTo>
                    <a:pt x="24" y="51"/>
                  </a:lnTo>
                  <a:lnTo>
                    <a:pt x="43" y="41"/>
                  </a:lnTo>
                  <a:lnTo>
                    <a:pt x="65" y="32"/>
                  </a:lnTo>
                  <a:lnTo>
                    <a:pt x="91" y="25"/>
                  </a:lnTo>
                  <a:lnTo>
                    <a:pt x="121" y="19"/>
                  </a:lnTo>
                  <a:lnTo>
                    <a:pt x="153" y="14"/>
                  </a:lnTo>
                  <a:lnTo>
                    <a:pt x="187" y="10"/>
                  </a:lnTo>
                  <a:lnTo>
                    <a:pt x="222" y="5"/>
                  </a:lnTo>
                  <a:lnTo>
                    <a:pt x="258" y="3"/>
                  </a:lnTo>
                  <a:lnTo>
                    <a:pt x="295" y="2"/>
                  </a:lnTo>
                  <a:lnTo>
                    <a:pt x="329" y="1"/>
                  </a:lnTo>
                  <a:lnTo>
                    <a:pt x="363" y="0"/>
                  </a:lnTo>
                  <a:lnTo>
                    <a:pt x="395" y="1"/>
                  </a:lnTo>
                  <a:lnTo>
                    <a:pt x="424" y="2"/>
                  </a:lnTo>
                  <a:lnTo>
                    <a:pt x="450" y="3"/>
                  </a:lnTo>
                  <a:lnTo>
                    <a:pt x="478" y="4"/>
                  </a:lnTo>
                  <a:lnTo>
                    <a:pt x="507" y="6"/>
                  </a:lnTo>
                  <a:lnTo>
                    <a:pt x="537" y="9"/>
                  </a:lnTo>
                  <a:lnTo>
                    <a:pt x="566" y="12"/>
                  </a:lnTo>
                  <a:lnTo>
                    <a:pt x="596" y="14"/>
                  </a:lnTo>
                  <a:lnTo>
                    <a:pt x="627" y="18"/>
                  </a:lnTo>
                  <a:lnTo>
                    <a:pt x="658" y="21"/>
                  </a:lnTo>
                  <a:lnTo>
                    <a:pt x="688" y="25"/>
                  </a:lnTo>
                  <a:lnTo>
                    <a:pt x="717" y="29"/>
                  </a:lnTo>
                  <a:lnTo>
                    <a:pt x="748" y="34"/>
                  </a:lnTo>
                  <a:lnTo>
                    <a:pt x="776" y="40"/>
                  </a:lnTo>
                  <a:lnTo>
                    <a:pt x="805" y="46"/>
                  </a:lnTo>
                  <a:lnTo>
                    <a:pt x="831" y="52"/>
                  </a:lnTo>
                  <a:lnTo>
                    <a:pt x="857" y="59"/>
                  </a:lnTo>
                  <a:lnTo>
                    <a:pt x="881" y="67"/>
                  </a:lnTo>
                  <a:lnTo>
                    <a:pt x="903" y="75"/>
                  </a:lnTo>
                  <a:lnTo>
                    <a:pt x="918" y="80"/>
                  </a:lnTo>
                  <a:lnTo>
                    <a:pt x="932" y="88"/>
                  </a:lnTo>
                  <a:lnTo>
                    <a:pt x="946" y="97"/>
                  </a:lnTo>
                  <a:lnTo>
                    <a:pt x="960" y="107"/>
                  </a:lnTo>
                  <a:lnTo>
                    <a:pt x="972" y="117"/>
                  </a:lnTo>
                  <a:lnTo>
                    <a:pt x="981" y="130"/>
                  </a:lnTo>
                  <a:lnTo>
                    <a:pt x="987" y="141"/>
                  </a:lnTo>
                  <a:lnTo>
                    <a:pt x="988" y="153"/>
                  </a:lnTo>
                  <a:lnTo>
                    <a:pt x="983" y="171"/>
                  </a:lnTo>
                  <a:lnTo>
                    <a:pt x="972" y="189"/>
                  </a:lnTo>
                  <a:lnTo>
                    <a:pt x="954" y="204"/>
                  </a:lnTo>
                  <a:lnTo>
                    <a:pt x="932" y="219"/>
                  </a:lnTo>
                  <a:lnTo>
                    <a:pt x="905" y="232"/>
                  </a:lnTo>
                  <a:lnTo>
                    <a:pt x="876" y="245"/>
                  </a:lnTo>
                  <a:lnTo>
                    <a:pt x="842" y="255"/>
                  </a:lnTo>
                  <a:lnTo>
                    <a:pt x="806" y="265"/>
                  </a:lnTo>
                  <a:lnTo>
                    <a:pt x="768" y="274"/>
                  </a:lnTo>
                  <a:lnTo>
                    <a:pt x="730" y="281"/>
                  </a:lnTo>
                  <a:lnTo>
                    <a:pt x="689" y="287"/>
                  </a:lnTo>
                  <a:lnTo>
                    <a:pt x="650" y="292"/>
                  </a:lnTo>
                  <a:lnTo>
                    <a:pt x="611" y="295"/>
                  </a:lnTo>
                  <a:lnTo>
                    <a:pt x="573" y="298"/>
                  </a:lnTo>
                  <a:lnTo>
                    <a:pt x="537" y="299"/>
                  </a:lnTo>
                  <a:lnTo>
                    <a:pt x="503" y="299"/>
                  </a:lnTo>
                  <a:lnTo>
                    <a:pt x="467" y="297"/>
                  </a:lnTo>
                  <a:lnTo>
                    <a:pt x="429" y="293"/>
                  </a:lnTo>
                  <a:lnTo>
                    <a:pt x="387" y="287"/>
                  </a:lnTo>
                  <a:lnTo>
                    <a:pt x="344" y="280"/>
                  </a:lnTo>
                  <a:lnTo>
                    <a:pt x="300" y="270"/>
                  </a:lnTo>
                  <a:lnTo>
                    <a:pt x="256" y="259"/>
                  </a:lnTo>
                  <a:lnTo>
                    <a:pt x="212" y="247"/>
                  </a:lnTo>
                  <a:lnTo>
                    <a:pt x="171" y="232"/>
                  </a:lnTo>
                  <a:lnTo>
                    <a:pt x="131" y="217"/>
                  </a:lnTo>
                  <a:lnTo>
                    <a:pt x="95" y="200"/>
                  </a:lnTo>
                  <a:lnTo>
                    <a:pt x="64" y="182"/>
                  </a:lnTo>
                  <a:lnTo>
                    <a:pt x="37" y="163"/>
                  </a:lnTo>
                  <a:lnTo>
                    <a:pt x="18" y="142"/>
                  </a:lnTo>
                  <a:lnTo>
                    <a:pt x="5" y="121"/>
                  </a:lnTo>
                  <a:lnTo>
                    <a:pt x="0" y="99"/>
                  </a:lnTo>
                  <a:lnTo>
                    <a:pt x="3" y="75"/>
                  </a:lnTo>
                  <a:close/>
                </a:path>
              </a:pathLst>
            </a:custGeom>
            <a:solidFill>
              <a:srgbClr val="AD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61" name="Freeform 54"/>
            <p:cNvSpPr>
              <a:spLocks/>
            </p:cNvSpPr>
            <p:nvPr/>
          </p:nvSpPr>
          <p:spPr bwMode="auto">
            <a:xfrm>
              <a:off x="3698" y="2436"/>
              <a:ext cx="96" cy="22"/>
            </a:xfrm>
            <a:custGeom>
              <a:avLst/>
              <a:gdLst>
                <a:gd name="T0" fmla="*/ 0 w 955"/>
                <a:gd name="T1" fmla="*/ 0 h 272"/>
                <a:gd name="T2" fmla="*/ 0 w 955"/>
                <a:gd name="T3" fmla="*/ 0 h 272"/>
                <a:gd name="T4" fmla="*/ 0 w 955"/>
                <a:gd name="T5" fmla="*/ 0 h 272"/>
                <a:gd name="T6" fmla="*/ 0 w 955"/>
                <a:gd name="T7" fmla="*/ 0 h 272"/>
                <a:gd name="T8" fmla="*/ 0 w 955"/>
                <a:gd name="T9" fmla="*/ 0 h 272"/>
                <a:gd name="T10" fmla="*/ 0 w 955"/>
                <a:gd name="T11" fmla="*/ 0 h 272"/>
                <a:gd name="T12" fmla="*/ 0 w 955"/>
                <a:gd name="T13" fmla="*/ 0 h 272"/>
                <a:gd name="T14" fmla="*/ 0 w 955"/>
                <a:gd name="T15" fmla="*/ 0 h 272"/>
                <a:gd name="T16" fmla="*/ 0 w 955"/>
                <a:gd name="T17" fmla="*/ 0 h 272"/>
                <a:gd name="T18" fmla="*/ 0 w 955"/>
                <a:gd name="T19" fmla="*/ 0 h 272"/>
                <a:gd name="T20" fmla="*/ 0 w 955"/>
                <a:gd name="T21" fmla="*/ 0 h 272"/>
                <a:gd name="T22" fmla="*/ 0 w 955"/>
                <a:gd name="T23" fmla="*/ 0 h 272"/>
                <a:gd name="T24" fmla="*/ 0 w 955"/>
                <a:gd name="T25" fmla="*/ 0 h 272"/>
                <a:gd name="T26" fmla="*/ 0 w 955"/>
                <a:gd name="T27" fmla="*/ 0 h 272"/>
                <a:gd name="T28" fmla="*/ 0 w 955"/>
                <a:gd name="T29" fmla="*/ 0 h 272"/>
                <a:gd name="T30" fmla="*/ 0 w 955"/>
                <a:gd name="T31" fmla="*/ 0 h 272"/>
                <a:gd name="T32" fmla="*/ 0 w 955"/>
                <a:gd name="T33" fmla="*/ 0 h 272"/>
                <a:gd name="T34" fmla="*/ 0 w 955"/>
                <a:gd name="T35" fmla="*/ 0 h 272"/>
                <a:gd name="T36" fmla="*/ 0 w 955"/>
                <a:gd name="T37" fmla="*/ 0 h 272"/>
                <a:gd name="T38" fmla="*/ 0 w 955"/>
                <a:gd name="T39" fmla="*/ 0 h 272"/>
                <a:gd name="T40" fmla="*/ 0 w 955"/>
                <a:gd name="T41" fmla="*/ 0 h 272"/>
                <a:gd name="T42" fmla="*/ 0 w 955"/>
                <a:gd name="T43" fmla="*/ 0 h 272"/>
                <a:gd name="T44" fmla="*/ 0 w 955"/>
                <a:gd name="T45" fmla="*/ 0 h 272"/>
                <a:gd name="T46" fmla="*/ 0 w 955"/>
                <a:gd name="T47" fmla="*/ 0 h 272"/>
                <a:gd name="T48" fmla="*/ 0 w 955"/>
                <a:gd name="T49" fmla="*/ 0 h 272"/>
                <a:gd name="T50" fmla="*/ 0 w 955"/>
                <a:gd name="T51" fmla="*/ 0 h 272"/>
                <a:gd name="T52" fmla="*/ 0 w 955"/>
                <a:gd name="T53" fmla="*/ 0 h 272"/>
                <a:gd name="T54" fmla="*/ 0 w 955"/>
                <a:gd name="T55" fmla="*/ 0 h 272"/>
                <a:gd name="T56" fmla="*/ 0 w 955"/>
                <a:gd name="T57" fmla="*/ 0 h 272"/>
                <a:gd name="T58" fmla="*/ 0 w 955"/>
                <a:gd name="T59" fmla="*/ 0 h 272"/>
                <a:gd name="T60" fmla="*/ 0 w 955"/>
                <a:gd name="T61" fmla="*/ 0 h 272"/>
                <a:gd name="T62" fmla="*/ 0 w 955"/>
                <a:gd name="T63" fmla="*/ 0 h 272"/>
                <a:gd name="T64" fmla="*/ 0 w 955"/>
                <a:gd name="T65" fmla="*/ 0 h 272"/>
                <a:gd name="T66" fmla="*/ 0 w 955"/>
                <a:gd name="T67" fmla="*/ 0 h 272"/>
                <a:gd name="T68" fmla="*/ 0 w 955"/>
                <a:gd name="T69" fmla="*/ 0 h 272"/>
                <a:gd name="T70" fmla="*/ 0 w 955"/>
                <a:gd name="T71" fmla="*/ 0 h 27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55"/>
                <a:gd name="T109" fmla="*/ 0 h 272"/>
                <a:gd name="T110" fmla="*/ 955 w 955"/>
                <a:gd name="T111" fmla="*/ 272 h 27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55" h="272">
                  <a:moveTo>
                    <a:pt x="5" y="65"/>
                  </a:moveTo>
                  <a:lnTo>
                    <a:pt x="13" y="53"/>
                  </a:lnTo>
                  <a:lnTo>
                    <a:pt x="27" y="43"/>
                  </a:lnTo>
                  <a:lnTo>
                    <a:pt x="44" y="35"/>
                  </a:lnTo>
                  <a:lnTo>
                    <a:pt x="66" y="27"/>
                  </a:lnTo>
                  <a:lnTo>
                    <a:pt x="93" y="21"/>
                  </a:lnTo>
                  <a:lnTo>
                    <a:pt x="121" y="15"/>
                  </a:lnTo>
                  <a:lnTo>
                    <a:pt x="152" y="11"/>
                  </a:lnTo>
                  <a:lnTo>
                    <a:pt x="185" y="8"/>
                  </a:lnTo>
                  <a:lnTo>
                    <a:pt x="219" y="5"/>
                  </a:lnTo>
                  <a:lnTo>
                    <a:pt x="253" y="2"/>
                  </a:lnTo>
                  <a:lnTo>
                    <a:pt x="288" y="1"/>
                  </a:lnTo>
                  <a:lnTo>
                    <a:pt x="321" y="1"/>
                  </a:lnTo>
                  <a:lnTo>
                    <a:pt x="354" y="0"/>
                  </a:lnTo>
                  <a:lnTo>
                    <a:pt x="384" y="1"/>
                  </a:lnTo>
                  <a:lnTo>
                    <a:pt x="412" y="1"/>
                  </a:lnTo>
                  <a:lnTo>
                    <a:pt x="437" y="2"/>
                  </a:lnTo>
                  <a:lnTo>
                    <a:pt x="464" y="3"/>
                  </a:lnTo>
                  <a:lnTo>
                    <a:pt x="491" y="6"/>
                  </a:lnTo>
                  <a:lnTo>
                    <a:pt x="519" y="7"/>
                  </a:lnTo>
                  <a:lnTo>
                    <a:pt x="548" y="9"/>
                  </a:lnTo>
                  <a:lnTo>
                    <a:pt x="577" y="12"/>
                  </a:lnTo>
                  <a:lnTo>
                    <a:pt x="608" y="15"/>
                  </a:lnTo>
                  <a:lnTo>
                    <a:pt x="637" y="18"/>
                  </a:lnTo>
                  <a:lnTo>
                    <a:pt x="667" y="22"/>
                  </a:lnTo>
                  <a:lnTo>
                    <a:pt x="696" y="26"/>
                  </a:lnTo>
                  <a:lnTo>
                    <a:pt x="725" y="30"/>
                  </a:lnTo>
                  <a:lnTo>
                    <a:pt x="753" y="36"/>
                  </a:lnTo>
                  <a:lnTo>
                    <a:pt x="780" y="41"/>
                  </a:lnTo>
                  <a:lnTo>
                    <a:pt x="806" y="47"/>
                  </a:lnTo>
                  <a:lnTo>
                    <a:pt x="829" y="53"/>
                  </a:lnTo>
                  <a:lnTo>
                    <a:pt x="853" y="59"/>
                  </a:lnTo>
                  <a:lnTo>
                    <a:pt x="873" y="67"/>
                  </a:lnTo>
                  <a:lnTo>
                    <a:pt x="887" y="72"/>
                  </a:lnTo>
                  <a:lnTo>
                    <a:pt x="902" y="79"/>
                  </a:lnTo>
                  <a:lnTo>
                    <a:pt x="916" y="87"/>
                  </a:lnTo>
                  <a:lnTo>
                    <a:pt x="929" y="97"/>
                  </a:lnTo>
                  <a:lnTo>
                    <a:pt x="940" y="107"/>
                  </a:lnTo>
                  <a:lnTo>
                    <a:pt x="949" y="117"/>
                  </a:lnTo>
                  <a:lnTo>
                    <a:pt x="954" y="128"/>
                  </a:lnTo>
                  <a:lnTo>
                    <a:pt x="955" y="138"/>
                  </a:lnTo>
                  <a:lnTo>
                    <a:pt x="951" y="153"/>
                  </a:lnTo>
                  <a:lnTo>
                    <a:pt x="940" y="167"/>
                  </a:lnTo>
                  <a:lnTo>
                    <a:pt x="925" y="180"/>
                  </a:lnTo>
                  <a:lnTo>
                    <a:pt x="904" y="193"/>
                  </a:lnTo>
                  <a:lnTo>
                    <a:pt x="879" y="205"/>
                  </a:lnTo>
                  <a:lnTo>
                    <a:pt x="850" y="216"/>
                  </a:lnTo>
                  <a:lnTo>
                    <a:pt x="818" y="226"/>
                  </a:lnTo>
                  <a:lnTo>
                    <a:pt x="784" y="235"/>
                  </a:lnTo>
                  <a:lnTo>
                    <a:pt x="748" y="245"/>
                  </a:lnTo>
                  <a:lnTo>
                    <a:pt x="711" y="252"/>
                  </a:lnTo>
                  <a:lnTo>
                    <a:pt x="672" y="258"/>
                  </a:lnTo>
                  <a:lnTo>
                    <a:pt x="634" y="263"/>
                  </a:lnTo>
                  <a:lnTo>
                    <a:pt x="596" y="267"/>
                  </a:lnTo>
                  <a:lnTo>
                    <a:pt x="558" y="270"/>
                  </a:lnTo>
                  <a:lnTo>
                    <a:pt x="521" y="272"/>
                  </a:lnTo>
                  <a:lnTo>
                    <a:pt x="488" y="272"/>
                  </a:lnTo>
                  <a:lnTo>
                    <a:pt x="452" y="270"/>
                  </a:lnTo>
                  <a:lnTo>
                    <a:pt x="414" y="265"/>
                  </a:lnTo>
                  <a:lnTo>
                    <a:pt x="372" y="259"/>
                  </a:lnTo>
                  <a:lnTo>
                    <a:pt x="329" y="252"/>
                  </a:lnTo>
                  <a:lnTo>
                    <a:pt x="287" y="243"/>
                  </a:lnTo>
                  <a:lnTo>
                    <a:pt x="243" y="231"/>
                  </a:lnTo>
                  <a:lnTo>
                    <a:pt x="201" y="220"/>
                  </a:lnTo>
                  <a:lnTo>
                    <a:pt x="161" y="206"/>
                  </a:lnTo>
                  <a:lnTo>
                    <a:pt x="123" y="192"/>
                  </a:lnTo>
                  <a:lnTo>
                    <a:pt x="90" y="176"/>
                  </a:lnTo>
                  <a:lnTo>
                    <a:pt x="59" y="160"/>
                  </a:lnTo>
                  <a:lnTo>
                    <a:pt x="35" y="142"/>
                  </a:lnTo>
                  <a:lnTo>
                    <a:pt x="16" y="124"/>
                  </a:lnTo>
                  <a:lnTo>
                    <a:pt x="4" y="104"/>
                  </a:lnTo>
                  <a:lnTo>
                    <a:pt x="0" y="84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B2BAB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62" name="Freeform 55"/>
            <p:cNvSpPr>
              <a:spLocks/>
            </p:cNvSpPr>
            <p:nvPr/>
          </p:nvSpPr>
          <p:spPr bwMode="auto">
            <a:xfrm>
              <a:off x="3700" y="2436"/>
              <a:ext cx="92" cy="20"/>
            </a:xfrm>
            <a:custGeom>
              <a:avLst/>
              <a:gdLst>
                <a:gd name="T0" fmla="*/ 0 w 920"/>
                <a:gd name="T1" fmla="*/ 0 h 245"/>
                <a:gd name="T2" fmla="*/ 0 w 920"/>
                <a:gd name="T3" fmla="*/ 0 h 245"/>
                <a:gd name="T4" fmla="*/ 0 w 920"/>
                <a:gd name="T5" fmla="*/ 0 h 245"/>
                <a:gd name="T6" fmla="*/ 0 w 920"/>
                <a:gd name="T7" fmla="*/ 0 h 245"/>
                <a:gd name="T8" fmla="*/ 0 w 920"/>
                <a:gd name="T9" fmla="*/ 0 h 245"/>
                <a:gd name="T10" fmla="*/ 0 w 920"/>
                <a:gd name="T11" fmla="*/ 0 h 245"/>
                <a:gd name="T12" fmla="*/ 0 w 920"/>
                <a:gd name="T13" fmla="*/ 0 h 245"/>
                <a:gd name="T14" fmla="*/ 0 w 920"/>
                <a:gd name="T15" fmla="*/ 0 h 245"/>
                <a:gd name="T16" fmla="*/ 0 w 920"/>
                <a:gd name="T17" fmla="*/ 0 h 245"/>
                <a:gd name="T18" fmla="*/ 0 w 920"/>
                <a:gd name="T19" fmla="*/ 0 h 245"/>
                <a:gd name="T20" fmla="*/ 0 w 920"/>
                <a:gd name="T21" fmla="*/ 0 h 245"/>
                <a:gd name="T22" fmla="*/ 0 w 920"/>
                <a:gd name="T23" fmla="*/ 0 h 245"/>
                <a:gd name="T24" fmla="*/ 0 w 920"/>
                <a:gd name="T25" fmla="*/ 0 h 245"/>
                <a:gd name="T26" fmla="*/ 0 w 920"/>
                <a:gd name="T27" fmla="*/ 0 h 245"/>
                <a:gd name="T28" fmla="*/ 0 w 920"/>
                <a:gd name="T29" fmla="*/ 0 h 245"/>
                <a:gd name="T30" fmla="*/ 0 w 920"/>
                <a:gd name="T31" fmla="*/ 0 h 245"/>
                <a:gd name="T32" fmla="*/ 0 w 920"/>
                <a:gd name="T33" fmla="*/ 0 h 245"/>
                <a:gd name="T34" fmla="*/ 0 w 920"/>
                <a:gd name="T35" fmla="*/ 0 h 245"/>
                <a:gd name="T36" fmla="*/ 0 w 920"/>
                <a:gd name="T37" fmla="*/ 0 h 245"/>
                <a:gd name="T38" fmla="*/ 0 w 920"/>
                <a:gd name="T39" fmla="*/ 0 h 245"/>
                <a:gd name="T40" fmla="*/ 0 w 920"/>
                <a:gd name="T41" fmla="*/ 0 h 245"/>
                <a:gd name="T42" fmla="*/ 0 w 920"/>
                <a:gd name="T43" fmla="*/ 0 h 245"/>
                <a:gd name="T44" fmla="*/ 0 w 920"/>
                <a:gd name="T45" fmla="*/ 0 h 245"/>
                <a:gd name="T46" fmla="*/ 0 w 920"/>
                <a:gd name="T47" fmla="*/ 0 h 245"/>
                <a:gd name="T48" fmla="*/ 0 w 920"/>
                <a:gd name="T49" fmla="*/ 0 h 245"/>
                <a:gd name="T50" fmla="*/ 0 w 920"/>
                <a:gd name="T51" fmla="*/ 0 h 245"/>
                <a:gd name="T52" fmla="*/ 0 w 920"/>
                <a:gd name="T53" fmla="*/ 0 h 245"/>
                <a:gd name="T54" fmla="*/ 0 w 920"/>
                <a:gd name="T55" fmla="*/ 0 h 245"/>
                <a:gd name="T56" fmla="*/ 0 w 920"/>
                <a:gd name="T57" fmla="*/ 0 h 245"/>
                <a:gd name="T58" fmla="*/ 0 w 920"/>
                <a:gd name="T59" fmla="*/ 0 h 245"/>
                <a:gd name="T60" fmla="*/ 0 w 920"/>
                <a:gd name="T61" fmla="*/ 0 h 245"/>
                <a:gd name="T62" fmla="*/ 0 w 920"/>
                <a:gd name="T63" fmla="*/ 0 h 245"/>
                <a:gd name="T64" fmla="*/ 0 w 920"/>
                <a:gd name="T65" fmla="*/ 0 h 245"/>
                <a:gd name="T66" fmla="*/ 0 w 920"/>
                <a:gd name="T67" fmla="*/ 0 h 245"/>
                <a:gd name="T68" fmla="*/ 0 w 920"/>
                <a:gd name="T69" fmla="*/ 0 h 245"/>
                <a:gd name="T70" fmla="*/ 0 w 920"/>
                <a:gd name="T71" fmla="*/ 0 h 2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20"/>
                <a:gd name="T109" fmla="*/ 0 h 245"/>
                <a:gd name="T110" fmla="*/ 920 w 920"/>
                <a:gd name="T111" fmla="*/ 245 h 24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20" h="245">
                  <a:moveTo>
                    <a:pt x="5" y="54"/>
                  </a:moveTo>
                  <a:lnTo>
                    <a:pt x="14" y="45"/>
                  </a:lnTo>
                  <a:lnTo>
                    <a:pt x="28" y="37"/>
                  </a:lnTo>
                  <a:lnTo>
                    <a:pt x="46" y="29"/>
                  </a:lnTo>
                  <a:lnTo>
                    <a:pt x="67" y="23"/>
                  </a:lnTo>
                  <a:lnTo>
                    <a:pt x="93" y="18"/>
                  </a:lnTo>
                  <a:lnTo>
                    <a:pt x="120" y="14"/>
                  </a:lnTo>
                  <a:lnTo>
                    <a:pt x="151" y="10"/>
                  </a:lnTo>
                  <a:lnTo>
                    <a:pt x="182" y="7"/>
                  </a:lnTo>
                  <a:lnTo>
                    <a:pt x="215" y="5"/>
                  </a:lnTo>
                  <a:lnTo>
                    <a:pt x="247" y="2"/>
                  </a:lnTo>
                  <a:lnTo>
                    <a:pt x="280" y="1"/>
                  </a:lnTo>
                  <a:lnTo>
                    <a:pt x="312" y="1"/>
                  </a:lnTo>
                  <a:lnTo>
                    <a:pt x="343" y="0"/>
                  </a:lnTo>
                  <a:lnTo>
                    <a:pt x="371" y="1"/>
                  </a:lnTo>
                  <a:lnTo>
                    <a:pt x="398" y="1"/>
                  </a:lnTo>
                  <a:lnTo>
                    <a:pt x="421" y="2"/>
                  </a:lnTo>
                  <a:lnTo>
                    <a:pt x="445" y="3"/>
                  </a:lnTo>
                  <a:lnTo>
                    <a:pt x="472" y="6"/>
                  </a:lnTo>
                  <a:lnTo>
                    <a:pt x="498" y="8"/>
                  </a:lnTo>
                  <a:lnTo>
                    <a:pt x="527" y="10"/>
                  </a:lnTo>
                  <a:lnTo>
                    <a:pt x="555" y="13"/>
                  </a:lnTo>
                  <a:lnTo>
                    <a:pt x="585" y="15"/>
                  </a:lnTo>
                  <a:lnTo>
                    <a:pt x="614" y="18"/>
                  </a:lnTo>
                  <a:lnTo>
                    <a:pt x="642" y="22"/>
                  </a:lnTo>
                  <a:lnTo>
                    <a:pt x="671" y="25"/>
                  </a:lnTo>
                  <a:lnTo>
                    <a:pt x="700" y="29"/>
                  </a:lnTo>
                  <a:lnTo>
                    <a:pt x="727" y="35"/>
                  </a:lnTo>
                  <a:lnTo>
                    <a:pt x="753" y="39"/>
                  </a:lnTo>
                  <a:lnTo>
                    <a:pt x="778" y="44"/>
                  </a:lnTo>
                  <a:lnTo>
                    <a:pt x="801" y="49"/>
                  </a:lnTo>
                  <a:lnTo>
                    <a:pt x="823" y="55"/>
                  </a:lnTo>
                  <a:lnTo>
                    <a:pt x="842" y="61"/>
                  </a:lnTo>
                  <a:lnTo>
                    <a:pt x="855" y="67"/>
                  </a:lnTo>
                  <a:lnTo>
                    <a:pt x="869" y="73"/>
                  </a:lnTo>
                  <a:lnTo>
                    <a:pt x="883" y="80"/>
                  </a:lnTo>
                  <a:lnTo>
                    <a:pt x="896" y="88"/>
                  </a:lnTo>
                  <a:lnTo>
                    <a:pt x="906" y="98"/>
                  </a:lnTo>
                  <a:lnTo>
                    <a:pt x="914" y="107"/>
                  </a:lnTo>
                  <a:lnTo>
                    <a:pt x="919" y="116"/>
                  </a:lnTo>
                  <a:lnTo>
                    <a:pt x="920" y="126"/>
                  </a:lnTo>
                  <a:lnTo>
                    <a:pt x="916" y="137"/>
                  </a:lnTo>
                  <a:lnTo>
                    <a:pt x="907" y="148"/>
                  </a:lnTo>
                  <a:lnTo>
                    <a:pt x="892" y="160"/>
                  </a:lnTo>
                  <a:lnTo>
                    <a:pt x="872" y="170"/>
                  </a:lnTo>
                  <a:lnTo>
                    <a:pt x="849" y="180"/>
                  </a:lnTo>
                  <a:lnTo>
                    <a:pt x="822" y="191"/>
                  </a:lnTo>
                  <a:lnTo>
                    <a:pt x="791" y="200"/>
                  </a:lnTo>
                  <a:lnTo>
                    <a:pt x="759" y="209"/>
                  </a:lnTo>
                  <a:lnTo>
                    <a:pt x="724" y="218"/>
                  </a:lnTo>
                  <a:lnTo>
                    <a:pt x="687" y="225"/>
                  </a:lnTo>
                  <a:lnTo>
                    <a:pt x="651" y="231"/>
                  </a:lnTo>
                  <a:lnTo>
                    <a:pt x="614" y="236"/>
                  </a:lnTo>
                  <a:lnTo>
                    <a:pt x="577" y="241"/>
                  </a:lnTo>
                  <a:lnTo>
                    <a:pt x="539" y="244"/>
                  </a:lnTo>
                  <a:lnTo>
                    <a:pt x="503" y="245"/>
                  </a:lnTo>
                  <a:lnTo>
                    <a:pt x="469" y="245"/>
                  </a:lnTo>
                  <a:lnTo>
                    <a:pt x="433" y="244"/>
                  </a:lnTo>
                  <a:lnTo>
                    <a:pt x="396" y="239"/>
                  </a:lnTo>
                  <a:lnTo>
                    <a:pt x="355" y="234"/>
                  </a:lnTo>
                  <a:lnTo>
                    <a:pt x="313" y="226"/>
                  </a:lnTo>
                  <a:lnTo>
                    <a:pt x="272" y="218"/>
                  </a:lnTo>
                  <a:lnTo>
                    <a:pt x="230" y="207"/>
                  </a:lnTo>
                  <a:lnTo>
                    <a:pt x="189" y="195"/>
                  </a:lnTo>
                  <a:lnTo>
                    <a:pt x="151" y="182"/>
                  </a:lnTo>
                  <a:lnTo>
                    <a:pt x="114" y="168"/>
                  </a:lnTo>
                  <a:lnTo>
                    <a:pt x="82" y="153"/>
                  </a:lnTo>
                  <a:lnTo>
                    <a:pt x="53" y="137"/>
                  </a:lnTo>
                  <a:lnTo>
                    <a:pt x="31" y="121"/>
                  </a:lnTo>
                  <a:lnTo>
                    <a:pt x="14" y="105"/>
                  </a:lnTo>
                  <a:lnTo>
                    <a:pt x="2" y="88"/>
                  </a:lnTo>
                  <a:lnTo>
                    <a:pt x="0" y="71"/>
                  </a:lnTo>
                  <a:lnTo>
                    <a:pt x="5" y="54"/>
                  </a:lnTo>
                  <a:close/>
                </a:path>
              </a:pathLst>
            </a:custGeom>
            <a:solidFill>
              <a:srgbClr val="B5BD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63" name="Freeform 56"/>
            <p:cNvSpPr>
              <a:spLocks/>
            </p:cNvSpPr>
            <p:nvPr/>
          </p:nvSpPr>
          <p:spPr bwMode="auto">
            <a:xfrm>
              <a:off x="3701" y="2436"/>
              <a:ext cx="89" cy="18"/>
            </a:xfrm>
            <a:custGeom>
              <a:avLst/>
              <a:gdLst>
                <a:gd name="T0" fmla="*/ 0 w 891"/>
                <a:gd name="T1" fmla="*/ 0 h 220"/>
                <a:gd name="T2" fmla="*/ 0 w 891"/>
                <a:gd name="T3" fmla="*/ 0 h 220"/>
                <a:gd name="T4" fmla="*/ 0 w 891"/>
                <a:gd name="T5" fmla="*/ 0 h 220"/>
                <a:gd name="T6" fmla="*/ 0 w 891"/>
                <a:gd name="T7" fmla="*/ 0 h 220"/>
                <a:gd name="T8" fmla="*/ 0 w 891"/>
                <a:gd name="T9" fmla="*/ 0 h 220"/>
                <a:gd name="T10" fmla="*/ 0 w 891"/>
                <a:gd name="T11" fmla="*/ 0 h 220"/>
                <a:gd name="T12" fmla="*/ 0 w 891"/>
                <a:gd name="T13" fmla="*/ 0 h 220"/>
                <a:gd name="T14" fmla="*/ 0 w 891"/>
                <a:gd name="T15" fmla="*/ 0 h 220"/>
                <a:gd name="T16" fmla="*/ 0 w 891"/>
                <a:gd name="T17" fmla="*/ 0 h 220"/>
                <a:gd name="T18" fmla="*/ 0 w 891"/>
                <a:gd name="T19" fmla="*/ 0 h 220"/>
                <a:gd name="T20" fmla="*/ 0 w 891"/>
                <a:gd name="T21" fmla="*/ 0 h 220"/>
                <a:gd name="T22" fmla="*/ 0 w 891"/>
                <a:gd name="T23" fmla="*/ 0 h 220"/>
                <a:gd name="T24" fmla="*/ 0 w 891"/>
                <a:gd name="T25" fmla="*/ 0 h 220"/>
                <a:gd name="T26" fmla="*/ 0 w 891"/>
                <a:gd name="T27" fmla="*/ 0 h 220"/>
                <a:gd name="T28" fmla="*/ 0 w 891"/>
                <a:gd name="T29" fmla="*/ 0 h 220"/>
                <a:gd name="T30" fmla="*/ 0 w 891"/>
                <a:gd name="T31" fmla="*/ 0 h 220"/>
                <a:gd name="T32" fmla="*/ 0 w 891"/>
                <a:gd name="T33" fmla="*/ 0 h 220"/>
                <a:gd name="T34" fmla="*/ 0 w 891"/>
                <a:gd name="T35" fmla="*/ 0 h 220"/>
                <a:gd name="T36" fmla="*/ 0 w 891"/>
                <a:gd name="T37" fmla="*/ 0 h 220"/>
                <a:gd name="T38" fmla="*/ 0 w 891"/>
                <a:gd name="T39" fmla="*/ 0 h 220"/>
                <a:gd name="T40" fmla="*/ 0 w 891"/>
                <a:gd name="T41" fmla="*/ 0 h 220"/>
                <a:gd name="T42" fmla="*/ 0 w 891"/>
                <a:gd name="T43" fmla="*/ 0 h 220"/>
                <a:gd name="T44" fmla="*/ 0 w 891"/>
                <a:gd name="T45" fmla="*/ 0 h 220"/>
                <a:gd name="T46" fmla="*/ 0 w 891"/>
                <a:gd name="T47" fmla="*/ 0 h 220"/>
                <a:gd name="T48" fmla="*/ 0 w 891"/>
                <a:gd name="T49" fmla="*/ 0 h 220"/>
                <a:gd name="T50" fmla="*/ 0 w 891"/>
                <a:gd name="T51" fmla="*/ 0 h 220"/>
                <a:gd name="T52" fmla="*/ 0 w 891"/>
                <a:gd name="T53" fmla="*/ 0 h 220"/>
                <a:gd name="T54" fmla="*/ 0 w 891"/>
                <a:gd name="T55" fmla="*/ 0 h 220"/>
                <a:gd name="T56" fmla="*/ 0 w 891"/>
                <a:gd name="T57" fmla="*/ 0 h 220"/>
                <a:gd name="T58" fmla="*/ 0 w 891"/>
                <a:gd name="T59" fmla="*/ 0 h 220"/>
                <a:gd name="T60" fmla="*/ 0 w 891"/>
                <a:gd name="T61" fmla="*/ 0 h 220"/>
                <a:gd name="T62" fmla="*/ 0 w 891"/>
                <a:gd name="T63" fmla="*/ 0 h 220"/>
                <a:gd name="T64" fmla="*/ 0 w 891"/>
                <a:gd name="T65" fmla="*/ 0 h 220"/>
                <a:gd name="T66" fmla="*/ 0 w 891"/>
                <a:gd name="T67" fmla="*/ 0 h 220"/>
                <a:gd name="T68" fmla="*/ 0 w 891"/>
                <a:gd name="T69" fmla="*/ 0 h 220"/>
                <a:gd name="T70" fmla="*/ 0 w 891"/>
                <a:gd name="T71" fmla="*/ 0 h 2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91"/>
                <a:gd name="T109" fmla="*/ 0 h 220"/>
                <a:gd name="T110" fmla="*/ 891 w 891"/>
                <a:gd name="T111" fmla="*/ 220 h 2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91" h="220">
                  <a:moveTo>
                    <a:pt x="6" y="45"/>
                  </a:moveTo>
                  <a:lnTo>
                    <a:pt x="15" y="37"/>
                  </a:lnTo>
                  <a:lnTo>
                    <a:pt x="29" y="30"/>
                  </a:lnTo>
                  <a:lnTo>
                    <a:pt x="47" y="24"/>
                  </a:lnTo>
                  <a:lnTo>
                    <a:pt x="69" y="19"/>
                  </a:lnTo>
                  <a:lnTo>
                    <a:pt x="94" y="14"/>
                  </a:lnTo>
                  <a:lnTo>
                    <a:pt x="120" y="11"/>
                  </a:lnTo>
                  <a:lnTo>
                    <a:pt x="150" y="8"/>
                  </a:lnTo>
                  <a:lnTo>
                    <a:pt x="180" y="5"/>
                  </a:lnTo>
                  <a:lnTo>
                    <a:pt x="212" y="3"/>
                  </a:lnTo>
                  <a:lnTo>
                    <a:pt x="243" y="1"/>
                  </a:lnTo>
                  <a:lnTo>
                    <a:pt x="274" y="1"/>
                  </a:lnTo>
                  <a:lnTo>
                    <a:pt x="304" y="0"/>
                  </a:lnTo>
                  <a:lnTo>
                    <a:pt x="333" y="0"/>
                  </a:lnTo>
                  <a:lnTo>
                    <a:pt x="360" y="1"/>
                  </a:lnTo>
                  <a:lnTo>
                    <a:pt x="385" y="1"/>
                  </a:lnTo>
                  <a:lnTo>
                    <a:pt x="406" y="2"/>
                  </a:lnTo>
                  <a:lnTo>
                    <a:pt x="428" y="3"/>
                  </a:lnTo>
                  <a:lnTo>
                    <a:pt x="454" y="6"/>
                  </a:lnTo>
                  <a:lnTo>
                    <a:pt x="479" y="7"/>
                  </a:lnTo>
                  <a:lnTo>
                    <a:pt x="507" y="9"/>
                  </a:lnTo>
                  <a:lnTo>
                    <a:pt x="534" y="12"/>
                  </a:lnTo>
                  <a:lnTo>
                    <a:pt x="563" y="14"/>
                  </a:lnTo>
                  <a:lnTo>
                    <a:pt x="592" y="17"/>
                  </a:lnTo>
                  <a:lnTo>
                    <a:pt x="620" y="20"/>
                  </a:lnTo>
                  <a:lnTo>
                    <a:pt x="648" y="23"/>
                  </a:lnTo>
                  <a:lnTo>
                    <a:pt x="676" y="27"/>
                  </a:lnTo>
                  <a:lnTo>
                    <a:pt x="703" y="31"/>
                  </a:lnTo>
                  <a:lnTo>
                    <a:pt x="729" y="36"/>
                  </a:lnTo>
                  <a:lnTo>
                    <a:pt x="754" y="40"/>
                  </a:lnTo>
                  <a:lnTo>
                    <a:pt x="776" y="45"/>
                  </a:lnTo>
                  <a:lnTo>
                    <a:pt x="797" y="49"/>
                  </a:lnTo>
                  <a:lnTo>
                    <a:pt x="816" y="54"/>
                  </a:lnTo>
                  <a:lnTo>
                    <a:pt x="828" y="58"/>
                  </a:lnTo>
                  <a:lnTo>
                    <a:pt x="840" y="65"/>
                  </a:lnTo>
                  <a:lnTo>
                    <a:pt x="853" y="72"/>
                  </a:lnTo>
                  <a:lnTo>
                    <a:pt x="865" y="79"/>
                  </a:lnTo>
                  <a:lnTo>
                    <a:pt x="876" y="87"/>
                  </a:lnTo>
                  <a:lnTo>
                    <a:pt x="884" y="96"/>
                  </a:lnTo>
                  <a:lnTo>
                    <a:pt x="890" y="104"/>
                  </a:lnTo>
                  <a:lnTo>
                    <a:pt x="891" y="111"/>
                  </a:lnTo>
                  <a:lnTo>
                    <a:pt x="887" y="119"/>
                  </a:lnTo>
                  <a:lnTo>
                    <a:pt x="878" y="128"/>
                  </a:lnTo>
                  <a:lnTo>
                    <a:pt x="863" y="137"/>
                  </a:lnTo>
                  <a:lnTo>
                    <a:pt x="845" y="146"/>
                  </a:lnTo>
                  <a:lnTo>
                    <a:pt x="823" y="156"/>
                  </a:lnTo>
                  <a:lnTo>
                    <a:pt x="797" y="165"/>
                  </a:lnTo>
                  <a:lnTo>
                    <a:pt x="768" y="174"/>
                  </a:lnTo>
                  <a:lnTo>
                    <a:pt x="736" y="183"/>
                  </a:lnTo>
                  <a:lnTo>
                    <a:pt x="703" y="191"/>
                  </a:lnTo>
                  <a:lnTo>
                    <a:pt x="668" y="198"/>
                  </a:lnTo>
                  <a:lnTo>
                    <a:pt x="632" y="204"/>
                  </a:lnTo>
                  <a:lnTo>
                    <a:pt x="596" y="211"/>
                  </a:lnTo>
                  <a:lnTo>
                    <a:pt x="560" y="215"/>
                  </a:lnTo>
                  <a:lnTo>
                    <a:pt x="523" y="218"/>
                  </a:lnTo>
                  <a:lnTo>
                    <a:pt x="487" y="220"/>
                  </a:lnTo>
                  <a:lnTo>
                    <a:pt x="453" y="220"/>
                  </a:lnTo>
                  <a:lnTo>
                    <a:pt x="417" y="218"/>
                  </a:lnTo>
                  <a:lnTo>
                    <a:pt x="380" y="214"/>
                  </a:lnTo>
                  <a:lnTo>
                    <a:pt x="340" y="207"/>
                  </a:lnTo>
                  <a:lnTo>
                    <a:pt x="299" y="200"/>
                  </a:lnTo>
                  <a:lnTo>
                    <a:pt x="258" y="191"/>
                  </a:lnTo>
                  <a:lnTo>
                    <a:pt x="217" y="180"/>
                  </a:lnTo>
                  <a:lnTo>
                    <a:pt x="178" y="169"/>
                  </a:lnTo>
                  <a:lnTo>
                    <a:pt x="141" y="157"/>
                  </a:lnTo>
                  <a:lnTo>
                    <a:pt x="106" y="143"/>
                  </a:lnTo>
                  <a:lnTo>
                    <a:pt x="75" y="130"/>
                  </a:lnTo>
                  <a:lnTo>
                    <a:pt x="48" y="115"/>
                  </a:lnTo>
                  <a:lnTo>
                    <a:pt x="27" y="101"/>
                  </a:lnTo>
                  <a:lnTo>
                    <a:pt x="11" y="86"/>
                  </a:lnTo>
                  <a:lnTo>
                    <a:pt x="2" y="72"/>
                  </a:lnTo>
                  <a:lnTo>
                    <a:pt x="0" y="58"/>
                  </a:lnTo>
                  <a:lnTo>
                    <a:pt x="6" y="45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64" name="Freeform 57"/>
            <p:cNvSpPr>
              <a:spLocks/>
            </p:cNvSpPr>
            <p:nvPr/>
          </p:nvSpPr>
          <p:spPr bwMode="auto">
            <a:xfrm>
              <a:off x="3677" y="2475"/>
              <a:ext cx="142" cy="19"/>
            </a:xfrm>
            <a:custGeom>
              <a:avLst/>
              <a:gdLst>
                <a:gd name="T0" fmla="*/ 0 w 1419"/>
                <a:gd name="T1" fmla="*/ 0 h 219"/>
                <a:gd name="T2" fmla="*/ 0 w 1419"/>
                <a:gd name="T3" fmla="*/ 0 h 219"/>
                <a:gd name="T4" fmla="*/ 0 w 1419"/>
                <a:gd name="T5" fmla="*/ 0 h 219"/>
                <a:gd name="T6" fmla="*/ 0 w 1419"/>
                <a:gd name="T7" fmla="*/ 0 h 219"/>
                <a:gd name="T8" fmla="*/ 0 w 1419"/>
                <a:gd name="T9" fmla="*/ 0 h 219"/>
                <a:gd name="T10" fmla="*/ 0 w 1419"/>
                <a:gd name="T11" fmla="*/ 0 h 219"/>
                <a:gd name="T12" fmla="*/ 0 w 1419"/>
                <a:gd name="T13" fmla="*/ 0 h 219"/>
                <a:gd name="T14" fmla="*/ 0 w 1419"/>
                <a:gd name="T15" fmla="*/ 0 h 219"/>
                <a:gd name="T16" fmla="*/ 0 w 1419"/>
                <a:gd name="T17" fmla="*/ 0 h 219"/>
                <a:gd name="T18" fmla="*/ 0 w 1419"/>
                <a:gd name="T19" fmla="*/ 0 h 219"/>
                <a:gd name="T20" fmla="*/ 0 w 1419"/>
                <a:gd name="T21" fmla="*/ 0 h 219"/>
                <a:gd name="T22" fmla="*/ 0 w 1419"/>
                <a:gd name="T23" fmla="*/ 0 h 219"/>
                <a:gd name="T24" fmla="*/ 0 w 1419"/>
                <a:gd name="T25" fmla="*/ 0 h 219"/>
                <a:gd name="T26" fmla="*/ 0 w 1419"/>
                <a:gd name="T27" fmla="*/ 0 h 219"/>
                <a:gd name="T28" fmla="*/ 0 w 1419"/>
                <a:gd name="T29" fmla="*/ 0 h 219"/>
                <a:gd name="T30" fmla="*/ 0 w 1419"/>
                <a:gd name="T31" fmla="*/ 0 h 219"/>
                <a:gd name="T32" fmla="*/ 0 w 1419"/>
                <a:gd name="T33" fmla="*/ 0 h 219"/>
                <a:gd name="T34" fmla="*/ 0 w 1419"/>
                <a:gd name="T35" fmla="*/ 0 h 219"/>
                <a:gd name="T36" fmla="*/ 0 w 1419"/>
                <a:gd name="T37" fmla="*/ 0 h 219"/>
                <a:gd name="T38" fmla="*/ 0 w 1419"/>
                <a:gd name="T39" fmla="*/ 0 h 219"/>
                <a:gd name="T40" fmla="*/ 0 w 1419"/>
                <a:gd name="T41" fmla="*/ 0 h 219"/>
                <a:gd name="T42" fmla="*/ 0 w 1419"/>
                <a:gd name="T43" fmla="*/ 0 h 219"/>
                <a:gd name="T44" fmla="*/ 0 w 1419"/>
                <a:gd name="T45" fmla="*/ 0 h 219"/>
                <a:gd name="T46" fmla="*/ 0 w 1419"/>
                <a:gd name="T47" fmla="*/ 0 h 219"/>
                <a:gd name="T48" fmla="*/ 0 w 1419"/>
                <a:gd name="T49" fmla="*/ 0 h 219"/>
                <a:gd name="T50" fmla="*/ 0 w 1419"/>
                <a:gd name="T51" fmla="*/ 0 h 219"/>
                <a:gd name="T52" fmla="*/ 0 w 1419"/>
                <a:gd name="T53" fmla="*/ 0 h 219"/>
                <a:gd name="T54" fmla="*/ 0 w 1419"/>
                <a:gd name="T55" fmla="*/ 0 h 219"/>
                <a:gd name="T56" fmla="*/ 0 w 1419"/>
                <a:gd name="T57" fmla="*/ 0 h 219"/>
                <a:gd name="T58" fmla="*/ 0 w 1419"/>
                <a:gd name="T59" fmla="*/ 0 h 219"/>
                <a:gd name="T60" fmla="*/ 0 w 1419"/>
                <a:gd name="T61" fmla="*/ 0 h 219"/>
                <a:gd name="T62" fmla="*/ 0 w 1419"/>
                <a:gd name="T63" fmla="*/ 0 h 219"/>
                <a:gd name="T64" fmla="*/ 0 w 1419"/>
                <a:gd name="T65" fmla="*/ 0 h 219"/>
                <a:gd name="T66" fmla="*/ 0 w 1419"/>
                <a:gd name="T67" fmla="*/ 0 h 219"/>
                <a:gd name="T68" fmla="*/ 0 w 1419"/>
                <a:gd name="T69" fmla="*/ 0 h 219"/>
                <a:gd name="T70" fmla="*/ 0 w 1419"/>
                <a:gd name="T71" fmla="*/ 0 h 219"/>
                <a:gd name="T72" fmla="*/ 0 w 1419"/>
                <a:gd name="T73" fmla="*/ 0 h 219"/>
                <a:gd name="T74" fmla="*/ 0 w 1419"/>
                <a:gd name="T75" fmla="*/ 0 h 219"/>
                <a:gd name="T76" fmla="*/ 0 w 1419"/>
                <a:gd name="T77" fmla="*/ 0 h 219"/>
                <a:gd name="T78" fmla="*/ 0 w 1419"/>
                <a:gd name="T79" fmla="*/ 0 h 219"/>
                <a:gd name="T80" fmla="*/ 0 w 1419"/>
                <a:gd name="T81" fmla="*/ 0 h 219"/>
                <a:gd name="T82" fmla="*/ 0 w 1419"/>
                <a:gd name="T83" fmla="*/ 0 h 219"/>
                <a:gd name="T84" fmla="*/ 0 w 1419"/>
                <a:gd name="T85" fmla="*/ 0 h 219"/>
                <a:gd name="T86" fmla="*/ 0 w 1419"/>
                <a:gd name="T87" fmla="*/ 0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19"/>
                <a:gd name="T133" fmla="*/ 0 h 219"/>
                <a:gd name="T134" fmla="*/ 1419 w 1419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19" h="219">
                  <a:moveTo>
                    <a:pt x="39" y="158"/>
                  </a:moveTo>
                  <a:lnTo>
                    <a:pt x="81" y="167"/>
                  </a:lnTo>
                  <a:lnTo>
                    <a:pt x="124" y="175"/>
                  </a:lnTo>
                  <a:lnTo>
                    <a:pt x="166" y="183"/>
                  </a:lnTo>
                  <a:lnTo>
                    <a:pt x="211" y="189"/>
                  </a:lnTo>
                  <a:lnTo>
                    <a:pt x="255" y="195"/>
                  </a:lnTo>
                  <a:lnTo>
                    <a:pt x="300" y="200"/>
                  </a:lnTo>
                  <a:lnTo>
                    <a:pt x="346" y="206"/>
                  </a:lnTo>
                  <a:lnTo>
                    <a:pt x="392" y="210"/>
                  </a:lnTo>
                  <a:lnTo>
                    <a:pt x="438" y="213"/>
                  </a:lnTo>
                  <a:lnTo>
                    <a:pt x="484" y="215"/>
                  </a:lnTo>
                  <a:lnTo>
                    <a:pt x="530" y="217"/>
                  </a:lnTo>
                  <a:lnTo>
                    <a:pt x="577" y="218"/>
                  </a:lnTo>
                  <a:lnTo>
                    <a:pt x="623" y="219"/>
                  </a:lnTo>
                  <a:lnTo>
                    <a:pt x="667" y="219"/>
                  </a:lnTo>
                  <a:lnTo>
                    <a:pt x="713" y="218"/>
                  </a:lnTo>
                  <a:lnTo>
                    <a:pt x="757" y="217"/>
                  </a:lnTo>
                  <a:lnTo>
                    <a:pt x="801" y="215"/>
                  </a:lnTo>
                  <a:lnTo>
                    <a:pt x="844" y="213"/>
                  </a:lnTo>
                  <a:lnTo>
                    <a:pt x="885" y="210"/>
                  </a:lnTo>
                  <a:lnTo>
                    <a:pt x="927" y="206"/>
                  </a:lnTo>
                  <a:lnTo>
                    <a:pt x="966" y="201"/>
                  </a:lnTo>
                  <a:lnTo>
                    <a:pt x="1005" y="196"/>
                  </a:lnTo>
                  <a:lnTo>
                    <a:pt x="1042" y="191"/>
                  </a:lnTo>
                  <a:lnTo>
                    <a:pt x="1079" y="185"/>
                  </a:lnTo>
                  <a:lnTo>
                    <a:pt x="1114" y="178"/>
                  </a:lnTo>
                  <a:lnTo>
                    <a:pt x="1146" y="170"/>
                  </a:lnTo>
                  <a:lnTo>
                    <a:pt x="1178" y="162"/>
                  </a:lnTo>
                  <a:lnTo>
                    <a:pt x="1206" y="154"/>
                  </a:lnTo>
                  <a:lnTo>
                    <a:pt x="1233" y="145"/>
                  </a:lnTo>
                  <a:lnTo>
                    <a:pt x="1259" y="134"/>
                  </a:lnTo>
                  <a:lnTo>
                    <a:pt x="1282" y="125"/>
                  </a:lnTo>
                  <a:lnTo>
                    <a:pt x="1303" y="114"/>
                  </a:lnTo>
                  <a:lnTo>
                    <a:pt x="1321" y="103"/>
                  </a:lnTo>
                  <a:lnTo>
                    <a:pt x="1338" y="92"/>
                  </a:lnTo>
                  <a:lnTo>
                    <a:pt x="1356" y="79"/>
                  </a:lnTo>
                  <a:lnTo>
                    <a:pt x="1373" y="65"/>
                  </a:lnTo>
                  <a:lnTo>
                    <a:pt x="1388" y="49"/>
                  </a:lnTo>
                  <a:lnTo>
                    <a:pt x="1401" y="34"/>
                  </a:lnTo>
                  <a:lnTo>
                    <a:pt x="1412" y="17"/>
                  </a:lnTo>
                  <a:lnTo>
                    <a:pt x="1419" y="0"/>
                  </a:lnTo>
                  <a:lnTo>
                    <a:pt x="1407" y="15"/>
                  </a:lnTo>
                  <a:lnTo>
                    <a:pt x="1393" y="29"/>
                  </a:lnTo>
                  <a:lnTo>
                    <a:pt x="1378" y="42"/>
                  </a:lnTo>
                  <a:lnTo>
                    <a:pt x="1362" y="53"/>
                  </a:lnTo>
                  <a:lnTo>
                    <a:pt x="1344" y="64"/>
                  </a:lnTo>
                  <a:lnTo>
                    <a:pt x="1326" y="72"/>
                  </a:lnTo>
                  <a:lnTo>
                    <a:pt x="1308" y="80"/>
                  </a:lnTo>
                  <a:lnTo>
                    <a:pt x="1288" y="87"/>
                  </a:lnTo>
                  <a:lnTo>
                    <a:pt x="1254" y="96"/>
                  </a:lnTo>
                  <a:lnTo>
                    <a:pt x="1217" y="104"/>
                  </a:lnTo>
                  <a:lnTo>
                    <a:pt x="1179" y="112"/>
                  </a:lnTo>
                  <a:lnTo>
                    <a:pt x="1139" y="120"/>
                  </a:lnTo>
                  <a:lnTo>
                    <a:pt x="1098" y="126"/>
                  </a:lnTo>
                  <a:lnTo>
                    <a:pt x="1056" y="131"/>
                  </a:lnTo>
                  <a:lnTo>
                    <a:pt x="1013" y="137"/>
                  </a:lnTo>
                  <a:lnTo>
                    <a:pt x="968" y="141"/>
                  </a:lnTo>
                  <a:lnTo>
                    <a:pt x="923" y="146"/>
                  </a:lnTo>
                  <a:lnTo>
                    <a:pt x="878" y="149"/>
                  </a:lnTo>
                  <a:lnTo>
                    <a:pt x="832" y="152"/>
                  </a:lnTo>
                  <a:lnTo>
                    <a:pt x="786" y="154"/>
                  </a:lnTo>
                  <a:lnTo>
                    <a:pt x="740" y="155"/>
                  </a:lnTo>
                  <a:lnTo>
                    <a:pt x="692" y="156"/>
                  </a:lnTo>
                  <a:lnTo>
                    <a:pt x="645" y="156"/>
                  </a:lnTo>
                  <a:lnTo>
                    <a:pt x="599" y="156"/>
                  </a:lnTo>
                  <a:lnTo>
                    <a:pt x="553" y="156"/>
                  </a:lnTo>
                  <a:lnTo>
                    <a:pt x="507" y="154"/>
                  </a:lnTo>
                  <a:lnTo>
                    <a:pt x="462" y="152"/>
                  </a:lnTo>
                  <a:lnTo>
                    <a:pt x="417" y="150"/>
                  </a:lnTo>
                  <a:lnTo>
                    <a:pt x="374" y="147"/>
                  </a:lnTo>
                  <a:lnTo>
                    <a:pt x="332" y="144"/>
                  </a:lnTo>
                  <a:lnTo>
                    <a:pt x="290" y="139"/>
                  </a:lnTo>
                  <a:lnTo>
                    <a:pt x="251" y="135"/>
                  </a:lnTo>
                  <a:lnTo>
                    <a:pt x="213" y="130"/>
                  </a:lnTo>
                  <a:lnTo>
                    <a:pt x="176" y="125"/>
                  </a:lnTo>
                  <a:lnTo>
                    <a:pt x="141" y="119"/>
                  </a:lnTo>
                  <a:lnTo>
                    <a:pt x="108" y="111"/>
                  </a:lnTo>
                  <a:lnTo>
                    <a:pt x="78" y="105"/>
                  </a:lnTo>
                  <a:lnTo>
                    <a:pt x="49" y="98"/>
                  </a:lnTo>
                  <a:lnTo>
                    <a:pt x="23" y="90"/>
                  </a:lnTo>
                  <a:lnTo>
                    <a:pt x="0" y="81"/>
                  </a:lnTo>
                  <a:lnTo>
                    <a:pt x="2" y="90"/>
                  </a:lnTo>
                  <a:lnTo>
                    <a:pt x="5" y="101"/>
                  </a:lnTo>
                  <a:lnTo>
                    <a:pt x="9" y="112"/>
                  </a:lnTo>
                  <a:lnTo>
                    <a:pt x="14" y="125"/>
                  </a:lnTo>
                  <a:lnTo>
                    <a:pt x="19" y="136"/>
                  </a:lnTo>
                  <a:lnTo>
                    <a:pt x="25" y="147"/>
                  </a:lnTo>
                  <a:lnTo>
                    <a:pt x="32" y="154"/>
                  </a:lnTo>
                  <a:lnTo>
                    <a:pt x="39" y="158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65" name="Freeform 58"/>
            <p:cNvSpPr>
              <a:spLocks/>
            </p:cNvSpPr>
            <p:nvPr/>
          </p:nvSpPr>
          <p:spPr bwMode="auto">
            <a:xfrm>
              <a:off x="3778" y="2470"/>
              <a:ext cx="26" cy="5"/>
            </a:xfrm>
            <a:custGeom>
              <a:avLst/>
              <a:gdLst>
                <a:gd name="T0" fmla="*/ 0 w 253"/>
                <a:gd name="T1" fmla="*/ 0 h 68"/>
                <a:gd name="T2" fmla="*/ 0 w 253"/>
                <a:gd name="T3" fmla="*/ 0 h 68"/>
                <a:gd name="T4" fmla="*/ 0 w 253"/>
                <a:gd name="T5" fmla="*/ 0 h 68"/>
                <a:gd name="T6" fmla="*/ 0 w 253"/>
                <a:gd name="T7" fmla="*/ 0 h 68"/>
                <a:gd name="T8" fmla="*/ 0 w 253"/>
                <a:gd name="T9" fmla="*/ 0 h 68"/>
                <a:gd name="T10" fmla="*/ 0 w 253"/>
                <a:gd name="T11" fmla="*/ 0 h 68"/>
                <a:gd name="T12" fmla="*/ 0 w 253"/>
                <a:gd name="T13" fmla="*/ 0 h 68"/>
                <a:gd name="T14" fmla="*/ 0 w 253"/>
                <a:gd name="T15" fmla="*/ 0 h 68"/>
                <a:gd name="T16" fmla="*/ 0 w 253"/>
                <a:gd name="T17" fmla="*/ 0 h 68"/>
                <a:gd name="T18" fmla="*/ 0 w 253"/>
                <a:gd name="T19" fmla="*/ 0 h 68"/>
                <a:gd name="T20" fmla="*/ 0 w 253"/>
                <a:gd name="T21" fmla="*/ 0 h 68"/>
                <a:gd name="T22" fmla="*/ 0 w 253"/>
                <a:gd name="T23" fmla="*/ 0 h 68"/>
                <a:gd name="T24" fmla="*/ 0 w 253"/>
                <a:gd name="T25" fmla="*/ 0 h 68"/>
                <a:gd name="T26" fmla="*/ 0 w 253"/>
                <a:gd name="T27" fmla="*/ 0 h 68"/>
                <a:gd name="T28" fmla="*/ 0 w 253"/>
                <a:gd name="T29" fmla="*/ 0 h 68"/>
                <a:gd name="T30" fmla="*/ 0 w 253"/>
                <a:gd name="T31" fmla="*/ 0 h 68"/>
                <a:gd name="T32" fmla="*/ 0 w 253"/>
                <a:gd name="T33" fmla="*/ 0 h 68"/>
                <a:gd name="T34" fmla="*/ 0 w 253"/>
                <a:gd name="T35" fmla="*/ 0 h 68"/>
                <a:gd name="T36" fmla="*/ 0 w 253"/>
                <a:gd name="T37" fmla="*/ 0 h 68"/>
                <a:gd name="T38" fmla="*/ 0 w 253"/>
                <a:gd name="T39" fmla="*/ 0 h 68"/>
                <a:gd name="T40" fmla="*/ 0 w 253"/>
                <a:gd name="T41" fmla="*/ 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3"/>
                <a:gd name="T64" fmla="*/ 0 h 68"/>
                <a:gd name="T65" fmla="*/ 253 w 253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3" h="68">
                  <a:moveTo>
                    <a:pt x="22" y="0"/>
                  </a:moveTo>
                  <a:lnTo>
                    <a:pt x="229" y="8"/>
                  </a:lnTo>
                  <a:lnTo>
                    <a:pt x="238" y="10"/>
                  </a:lnTo>
                  <a:lnTo>
                    <a:pt x="246" y="15"/>
                  </a:lnTo>
                  <a:lnTo>
                    <a:pt x="251" y="22"/>
                  </a:lnTo>
                  <a:lnTo>
                    <a:pt x="253" y="32"/>
                  </a:lnTo>
                  <a:lnTo>
                    <a:pt x="253" y="45"/>
                  </a:lnTo>
                  <a:lnTo>
                    <a:pt x="251" y="53"/>
                  </a:lnTo>
                  <a:lnTo>
                    <a:pt x="247" y="60"/>
                  </a:lnTo>
                  <a:lnTo>
                    <a:pt x="240" y="66"/>
                  </a:lnTo>
                  <a:lnTo>
                    <a:pt x="231" y="68"/>
                  </a:lnTo>
                  <a:lnTo>
                    <a:pt x="24" y="62"/>
                  </a:lnTo>
                  <a:lnTo>
                    <a:pt x="14" y="60"/>
                  </a:lnTo>
                  <a:lnTo>
                    <a:pt x="7" y="54"/>
                  </a:lnTo>
                  <a:lnTo>
                    <a:pt x="2" y="46"/>
                  </a:lnTo>
                  <a:lnTo>
                    <a:pt x="0" y="35"/>
                  </a:lnTo>
                  <a:lnTo>
                    <a:pt x="0" y="25"/>
                  </a:lnTo>
                  <a:lnTo>
                    <a:pt x="2" y="15"/>
                  </a:lnTo>
                  <a:lnTo>
                    <a:pt x="7" y="8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66" name="Freeform 59"/>
            <p:cNvSpPr>
              <a:spLocks/>
            </p:cNvSpPr>
            <p:nvPr/>
          </p:nvSpPr>
          <p:spPr bwMode="auto">
            <a:xfrm>
              <a:off x="3713" y="2106"/>
              <a:ext cx="25" cy="6"/>
            </a:xfrm>
            <a:custGeom>
              <a:avLst/>
              <a:gdLst>
                <a:gd name="T0" fmla="*/ 0 w 252"/>
                <a:gd name="T1" fmla="*/ 0 h 77"/>
                <a:gd name="T2" fmla="*/ 0 w 252"/>
                <a:gd name="T3" fmla="*/ 0 h 77"/>
                <a:gd name="T4" fmla="*/ 0 w 252"/>
                <a:gd name="T5" fmla="*/ 0 h 77"/>
                <a:gd name="T6" fmla="*/ 0 w 252"/>
                <a:gd name="T7" fmla="*/ 0 h 77"/>
                <a:gd name="T8" fmla="*/ 0 w 252"/>
                <a:gd name="T9" fmla="*/ 0 h 77"/>
                <a:gd name="T10" fmla="*/ 0 w 252"/>
                <a:gd name="T11" fmla="*/ 0 h 77"/>
                <a:gd name="T12" fmla="*/ 0 w 252"/>
                <a:gd name="T13" fmla="*/ 0 h 77"/>
                <a:gd name="T14" fmla="*/ 0 w 252"/>
                <a:gd name="T15" fmla="*/ 0 h 77"/>
                <a:gd name="T16" fmla="*/ 0 w 252"/>
                <a:gd name="T17" fmla="*/ 0 h 77"/>
                <a:gd name="T18" fmla="*/ 0 w 252"/>
                <a:gd name="T19" fmla="*/ 0 h 77"/>
                <a:gd name="T20" fmla="*/ 0 w 252"/>
                <a:gd name="T21" fmla="*/ 0 h 77"/>
                <a:gd name="T22" fmla="*/ 0 w 252"/>
                <a:gd name="T23" fmla="*/ 0 h 77"/>
                <a:gd name="T24" fmla="*/ 0 w 252"/>
                <a:gd name="T25" fmla="*/ 0 h 77"/>
                <a:gd name="T26" fmla="*/ 0 w 252"/>
                <a:gd name="T27" fmla="*/ 0 h 77"/>
                <a:gd name="T28" fmla="*/ 0 w 252"/>
                <a:gd name="T29" fmla="*/ 0 h 77"/>
                <a:gd name="T30" fmla="*/ 0 w 252"/>
                <a:gd name="T31" fmla="*/ 0 h 77"/>
                <a:gd name="T32" fmla="*/ 0 w 252"/>
                <a:gd name="T33" fmla="*/ 0 h 77"/>
                <a:gd name="T34" fmla="*/ 0 w 252"/>
                <a:gd name="T35" fmla="*/ 0 h 77"/>
                <a:gd name="T36" fmla="*/ 0 w 252"/>
                <a:gd name="T37" fmla="*/ 0 h 77"/>
                <a:gd name="T38" fmla="*/ 0 w 252"/>
                <a:gd name="T39" fmla="*/ 0 h 77"/>
                <a:gd name="T40" fmla="*/ 0 w 252"/>
                <a:gd name="T41" fmla="*/ 0 h 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2"/>
                <a:gd name="T64" fmla="*/ 0 h 77"/>
                <a:gd name="T65" fmla="*/ 252 w 252"/>
                <a:gd name="T66" fmla="*/ 77 h 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2" h="77">
                  <a:moveTo>
                    <a:pt x="22" y="0"/>
                  </a:moveTo>
                  <a:lnTo>
                    <a:pt x="228" y="15"/>
                  </a:lnTo>
                  <a:lnTo>
                    <a:pt x="238" y="18"/>
                  </a:lnTo>
                  <a:lnTo>
                    <a:pt x="246" y="24"/>
                  </a:lnTo>
                  <a:lnTo>
                    <a:pt x="250" y="32"/>
                  </a:lnTo>
                  <a:lnTo>
                    <a:pt x="252" y="43"/>
                  </a:lnTo>
                  <a:lnTo>
                    <a:pt x="252" y="55"/>
                  </a:lnTo>
                  <a:lnTo>
                    <a:pt x="250" y="63"/>
                  </a:lnTo>
                  <a:lnTo>
                    <a:pt x="246" y="71"/>
                  </a:lnTo>
                  <a:lnTo>
                    <a:pt x="239" y="75"/>
                  </a:lnTo>
                  <a:lnTo>
                    <a:pt x="231" y="77"/>
                  </a:lnTo>
                  <a:lnTo>
                    <a:pt x="25" y="62"/>
                  </a:lnTo>
                  <a:lnTo>
                    <a:pt x="15" y="59"/>
                  </a:lnTo>
                  <a:lnTo>
                    <a:pt x="7" y="53"/>
                  </a:lnTo>
                  <a:lnTo>
                    <a:pt x="2" y="45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2" y="14"/>
                  </a:lnTo>
                  <a:lnTo>
                    <a:pt x="7" y="7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67" name="Freeform 60"/>
            <p:cNvSpPr>
              <a:spLocks/>
            </p:cNvSpPr>
            <p:nvPr/>
          </p:nvSpPr>
          <p:spPr bwMode="auto">
            <a:xfrm>
              <a:off x="3713" y="2116"/>
              <a:ext cx="25" cy="6"/>
            </a:xfrm>
            <a:custGeom>
              <a:avLst/>
              <a:gdLst>
                <a:gd name="T0" fmla="*/ 0 w 254"/>
                <a:gd name="T1" fmla="*/ 0 h 77"/>
                <a:gd name="T2" fmla="*/ 0 w 254"/>
                <a:gd name="T3" fmla="*/ 0 h 77"/>
                <a:gd name="T4" fmla="*/ 0 w 254"/>
                <a:gd name="T5" fmla="*/ 0 h 77"/>
                <a:gd name="T6" fmla="*/ 0 w 254"/>
                <a:gd name="T7" fmla="*/ 0 h 77"/>
                <a:gd name="T8" fmla="*/ 0 w 254"/>
                <a:gd name="T9" fmla="*/ 0 h 77"/>
                <a:gd name="T10" fmla="*/ 0 w 254"/>
                <a:gd name="T11" fmla="*/ 0 h 77"/>
                <a:gd name="T12" fmla="*/ 0 w 254"/>
                <a:gd name="T13" fmla="*/ 0 h 77"/>
                <a:gd name="T14" fmla="*/ 0 w 254"/>
                <a:gd name="T15" fmla="*/ 0 h 77"/>
                <a:gd name="T16" fmla="*/ 0 w 254"/>
                <a:gd name="T17" fmla="*/ 0 h 77"/>
                <a:gd name="T18" fmla="*/ 0 w 254"/>
                <a:gd name="T19" fmla="*/ 0 h 77"/>
                <a:gd name="T20" fmla="*/ 0 w 254"/>
                <a:gd name="T21" fmla="*/ 0 h 77"/>
                <a:gd name="T22" fmla="*/ 0 w 254"/>
                <a:gd name="T23" fmla="*/ 0 h 77"/>
                <a:gd name="T24" fmla="*/ 0 w 254"/>
                <a:gd name="T25" fmla="*/ 0 h 77"/>
                <a:gd name="T26" fmla="*/ 0 w 254"/>
                <a:gd name="T27" fmla="*/ 0 h 77"/>
                <a:gd name="T28" fmla="*/ 0 w 254"/>
                <a:gd name="T29" fmla="*/ 0 h 77"/>
                <a:gd name="T30" fmla="*/ 0 w 254"/>
                <a:gd name="T31" fmla="*/ 0 h 77"/>
                <a:gd name="T32" fmla="*/ 0 w 254"/>
                <a:gd name="T33" fmla="*/ 0 h 77"/>
                <a:gd name="T34" fmla="*/ 0 w 254"/>
                <a:gd name="T35" fmla="*/ 0 h 77"/>
                <a:gd name="T36" fmla="*/ 0 w 254"/>
                <a:gd name="T37" fmla="*/ 0 h 77"/>
                <a:gd name="T38" fmla="*/ 0 w 254"/>
                <a:gd name="T39" fmla="*/ 0 h 77"/>
                <a:gd name="T40" fmla="*/ 0 w 254"/>
                <a:gd name="T41" fmla="*/ 0 h 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4"/>
                <a:gd name="T64" fmla="*/ 0 h 77"/>
                <a:gd name="T65" fmla="*/ 254 w 254"/>
                <a:gd name="T66" fmla="*/ 77 h 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4" h="77">
                  <a:moveTo>
                    <a:pt x="23" y="0"/>
                  </a:moveTo>
                  <a:lnTo>
                    <a:pt x="229" y="16"/>
                  </a:lnTo>
                  <a:lnTo>
                    <a:pt x="239" y="19"/>
                  </a:lnTo>
                  <a:lnTo>
                    <a:pt x="246" y="24"/>
                  </a:lnTo>
                  <a:lnTo>
                    <a:pt x="251" y="32"/>
                  </a:lnTo>
                  <a:lnTo>
                    <a:pt x="254" y="43"/>
                  </a:lnTo>
                  <a:lnTo>
                    <a:pt x="254" y="55"/>
                  </a:lnTo>
                  <a:lnTo>
                    <a:pt x="251" y="63"/>
                  </a:lnTo>
                  <a:lnTo>
                    <a:pt x="247" y="71"/>
                  </a:lnTo>
                  <a:lnTo>
                    <a:pt x="240" y="75"/>
                  </a:lnTo>
                  <a:lnTo>
                    <a:pt x="231" y="77"/>
                  </a:lnTo>
                  <a:lnTo>
                    <a:pt x="25" y="62"/>
                  </a:lnTo>
                  <a:lnTo>
                    <a:pt x="15" y="59"/>
                  </a:lnTo>
                  <a:lnTo>
                    <a:pt x="8" y="53"/>
                  </a:lnTo>
                  <a:lnTo>
                    <a:pt x="2" y="46"/>
                  </a:lnTo>
                  <a:lnTo>
                    <a:pt x="0" y="35"/>
                  </a:lnTo>
                  <a:lnTo>
                    <a:pt x="0" y="23"/>
                  </a:lnTo>
                  <a:lnTo>
                    <a:pt x="2" y="14"/>
                  </a:lnTo>
                  <a:lnTo>
                    <a:pt x="8" y="6"/>
                  </a:lnTo>
                  <a:lnTo>
                    <a:pt x="15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68" name="Freeform 61"/>
            <p:cNvSpPr>
              <a:spLocks/>
            </p:cNvSpPr>
            <p:nvPr/>
          </p:nvSpPr>
          <p:spPr bwMode="auto">
            <a:xfrm>
              <a:off x="3713" y="2126"/>
              <a:ext cx="25" cy="6"/>
            </a:xfrm>
            <a:custGeom>
              <a:avLst/>
              <a:gdLst>
                <a:gd name="T0" fmla="*/ 0 w 253"/>
                <a:gd name="T1" fmla="*/ 0 h 77"/>
                <a:gd name="T2" fmla="*/ 0 w 253"/>
                <a:gd name="T3" fmla="*/ 0 h 77"/>
                <a:gd name="T4" fmla="*/ 0 w 253"/>
                <a:gd name="T5" fmla="*/ 0 h 77"/>
                <a:gd name="T6" fmla="*/ 0 w 253"/>
                <a:gd name="T7" fmla="*/ 0 h 77"/>
                <a:gd name="T8" fmla="*/ 0 w 253"/>
                <a:gd name="T9" fmla="*/ 0 h 77"/>
                <a:gd name="T10" fmla="*/ 0 w 253"/>
                <a:gd name="T11" fmla="*/ 0 h 77"/>
                <a:gd name="T12" fmla="*/ 0 w 253"/>
                <a:gd name="T13" fmla="*/ 0 h 77"/>
                <a:gd name="T14" fmla="*/ 0 w 253"/>
                <a:gd name="T15" fmla="*/ 0 h 77"/>
                <a:gd name="T16" fmla="*/ 0 w 253"/>
                <a:gd name="T17" fmla="*/ 0 h 77"/>
                <a:gd name="T18" fmla="*/ 0 w 253"/>
                <a:gd name="T19" fmla="*/ 0 h 77"/>
                <a:gd name="T20" fmla="*/ 0 w 253"/>
                <a:gd name="T21" fmla="*/ 0 h 77"/>
                <a:gd name="T22" fmla="*/ 0 w 253"/>
                <a:gd name="T23" fmla="*/ 0 h 77"/>
                <a:gd name="T24" fmla="*/ 0 w 253"/>
                <a:gd name="T25" fmla="*/ 0 h 77"/>
                <a:gd name="T26" fmla="*/ 0 w 253"/>
                <a:gd name="T27" fmla="*/ 0 h 77"/>
                <a:gd name="T28" fmla="*/ 0 w 253"/>
                <a:gd name="T29" fmla="*/ 0 h 77"/>
                <a:gd name="T30" fmla="*/ 0 w 253"/>
                <a:gd name="T31" fmla="*/ 0 h 77"/>
                <a:gd name="T32" fmla="*/ 0 w 253"/>
                <a:gd name="T33" fmla="*/ 0 h 77"/>
                <a:gd name="T34" fmla="*/ 0 w 253"/>
                <a:gd name="T35" fmla="*/ 0 h 77"/>
                <a:gd name="T36" fmla="*/ 0 w 253"/>
                <a:gd name="T37" fmla="*/ 0 h 77"/>
                <a:gd name="T38" fmla="*/ 0 w 253"/>
                <a:gd name="T39" fmla="*/ 0 h 77"/>
                <a:gd name="T40" fmla="*/ 0 w 253"/>
                <a:gd name="T41" fmla="*/ 0 h 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3"/>
                <a:gd name="T64" fmla="*/ 0 h 77"/>
                <a:gd name="T65" fmla="*/ 253 w 253"/>
                <a:gd name="T66" fmla="*/ 77 h 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3" h="77">
                  <a:moveTo>
                    <a:pt x="22" y="0"/>
                  </a:moveTo>
                  <a:lnTo>
                    <a:pt x="228" y="15"/>
                  </a:lnTo>
                  <a:lnTo>
                    <a:pt x="238" y="18"/>
                  </a:lnTo>
                  <a:lnTo>
                    <a:pt x="246" y="24"/>
                  </a:lnTo>
                  <a:lnTo>
                    <a:pt x="251" y="31"/>
                  </a:lnTo>
                  <a:lnTo>
                    <a:pt x="253" y="42"/>
                  </a:lnTo>
                  <a:lnTo>
                    <a:pt x="253" y="54"/>
                  </a:lnTo>
                  <a:lnTo>
                    <a:pt x="251" y="62"/>
                  </a:lnTo>
                  <a:lnTo>
                    <a:pt x="246" y="70"/>
                  </a:lnTo>
                  <a:lnTo>
                    <a:pt x="239" y="75"/>
                  </a:lnTo>
                  <a:lnTo>
                    <a:pt x="231" y="77"/>
                  </a:lnTo>
                  <a:lnTo>
                    <a:pt x="25" y="62"/>
                  </a:lnTo>
                  <a:lnTo>
                    <a:pt x="15" y="59"/>
                  </a:lnTo>
                  <a:lnTo>
                    <a:pt x="7" y="53"/>
                  </a:lnTo>
                  <a:lnTo>
                    <a:pt x="3" y="45"/>
                  </a:lnTo>
                  <a:lnTo>
                    <a:pt x="0" y="34"/>
                  </a:lnTo>
                  <a:lnTo>
                    <a:pt x="0" y="22"/>
                  </a:lnTo>
                  <a:lnTo>
                    <a:pt x="3" y="14"/>
                  </a:lnTo>
                  <a:lnTo>
                    <a:pt x="7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E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69" name="Freeform 62"/>
            <p:cNvSpPr>
              <a:spLocks/>
            </p:cNvSpPr>
            <p:nvPr/>
          </p:nvSpPr>
          <p:spPr bwMode="auto">
            <a:xfrm>
              <a:off x="3677" y="2476"/>
              <a:ext cx="142" cy="18"/>
            </a:xfrm>
            <a:custGeom>
              <a:avLst/>
              <a:gdLst>
                <a:gd name="T0" fmla="*/ 0 w 1414"/>
                <a:gd name="T1" fmla="*/ 0 h 220"/>
                <a:gd name="T2" fmla="*/ 0 w 1414"/>
                <a:gd name="T3" fmla="*/ 0 h 220"/>
                <a:gd name="T4" fmla="*/ 0 w 1414"/>
                <a:gd name="T5" fmla="*/ 0 h 220"/>
                <a:gd name="T6" fmla="*/ 0 w 1414"/>
                <a:gd name="T7" fmla="*/ 0 h 220"/>
                <a:gd name="T8" fmla="*/ 0 w 1414"/>
                <a:gd name="T9" fmla="*/ 0 h 220"/>
                <a:gd name="T10" fmla="*/ 0 w 1414"/>
                <a:gd name="T11" fmla="*/ 0 h 220"/>
                <a:gd name="T12" fmla="*/ 0 w 1414"/>
                <a:gd name="T13" fmla="*/ 0 h 220"/>
                <a:gd name="T14" fmla="*/ 0 w 1414"/>
                <a:gd name="T15" fmla="*/ 0 h 220"/>
                <a:gd name="T16" fmla="*/ 0 w 1414"/>
                <a:gd name="T17" fmla="*/ 0 h 220"/>
                <a:gd name="T18" fmla="*/ 0 w 1414"/>
                <a:gd name="T19" fmla="*/ 0 h 220"/>
                <a:gd name="T20" fmla="*/ 0 w 1414"/>
                <a:gd name="T21" fmla="*/ 0 h 220"/>
                <a:gd name="T22" fmla="*/ 0 w 1414"/>
                <a:gd name="T23" fmla="*/ 0 h 220"/>
                <a:gd name="T24" fmla="*/ 0 w 1414"/>
                <a:gd name="T25" fmla="*/ 0 h 220"/>
                <a:gd name="T26" fmla="*/ 0 w 1414"/>
                <a:gd name="T27" fmla="*/ 0 h 220"/>
                <a:gd name="T28" fmla="*/ 0 w 1414"/>
                <a:gd name="T29" fmla="*/ 0 h 220"/>
                <a:gd name="T30" fmla="*/ 0 w 1414"/>
                <a:gd name="T31" fmla="*/ 0 h 220"/>
                <a:gd name="T32" fmla="*/ 0 w 1414"/>
                <a:gd name="T33" fmla="*/ 0 h 220"/>
                <a:gd name="T34" fmla="*/ 0 w 1414"/>
                <a:gd name="T35" fmla="*/ 0 h 220"/>
                <a:gd name="T36" fmla="*/ 0 w 1414"/>
                <a:gd name="T37" fmla="*/ 0 h 220"/>
                <a:gd name="T38" fmla="*/ 0 w 1414"/>
                <a:gd name="T39" fmla="*/ 0 h 220"/>
                <a:gd name="T40" fmla="*/ 0 w 1414"/>
                <a:gd name="T41" fmla="*/ 0 h 220"/>
                <a:gd name="T42" fmla="*/ 0 w 1414"/>
                <a:gd name="T43" fmla="*/ 0 h 220"/>
                <a:gd name="T44" fmla="*/ 0 w 1414"/>
                <a:gd name="T45" fmla="*/ 0 h 220"/>
                <a:gd name="T46" fmla="*/ 0 w 1414"/>
                <a:gd name="T47" fmla="*/ 0 h 220"/>
                <a:gd name="T48" fmla="*/ 0 w 1414"/>
                <a:gd name="T49" fmla="*/ 0 h 220"/>
                <a:gd name="T50" fmla="*/ 0 w 1414"/>
                <a:gd name="T51" fmla="*/ 0 h 220"/>
                <a:gd name="T52" fmla="*/ 0 w 1414"/>
                <a:gd name="T53" fmla="*/ 0 h 220"/>
                <a:gd name="T54" fmla="*/ 0 w 1414"/>
                <a:gd name="T55" fmla="*/ 0 h 220"/>
                <a:gd name="T56" fmla="*/ 0 w 1414"/>
                <a:gd name="T57" fmla="*/ 0 h 220"/>
                <a:gd name="T58" fmla="*/ 0 w 1414"/>
                <a:gd name="T59" fmla="*/ 0 h 220"/>
                <a:gd name="T60" fmla="*/ 0 w 1414"/>
                <a:gd name="T61" fmla="*/ 0 h 220"/>
                <a:gd name="T62" fmla="*/ 0 w 1414"/>
                <a:gd name="T63" fmla="*/ 0 h 220"/>
                <a:gd name="T64" fmla="*/ 0 w 1414"/>
                <a:gd name="T65" fmla="*/ 0 h 220"/>
                <a:gd name="T66" fmla="*/ 0 w 1414"/>
                <a:gd name="T67" fmla="*/ 0 h 220"/>
                <a:gd name="T68" fmla="*/ 0 w 1414"/>
                <a:gd name="T69" fmla="*/ 0 h 220"/>
                <a:gd name="T70" fmla="*/ 0 w 1414"/>
                <a:gd name="T71" fmla="*/ 0 h 220"/>
                <a:gd name="T72" fmla="*/ 0 w 1414"/>
                <a:gd name="T73" fmla="*/ 0 h 220"/>
                <a:gd name="T74" fmla="*/ 0 w 1414"/>
                <a:gd name="T75" fmla="*/ 0 h 220"/>
                <a:gd name="T76" fmla="*/ 0 w 1414"/>
                <a:gd name="T77" fmla="*/ 0 h 220"/>
                <a:gd name="T78" fmla="*/ 0 w 1414"/>
                <a:gd name="T79" fmla="*/ 0 h 220"/>
                <a:gd name="T80" fmla="*/ 0 w 1414"/>
                <a:gd name="T81" fmla="*/ 0 h 220"/>
                <a:gd name="T82" fmla="*/ 0 w 1414"/>
                <a:gd name="T83" fmla="*/ 0 h 220"/>
                <a:gd name="T84" fmla="*/ 0 w 1414"/>
                <a:gd name="T85" fmla="*/ 0 h 220"/>
                <a:gd name="T86" fmla="*/ 0 w 1414"/>
                <a:gd name="T87" fmla="*/ 0 h 2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14"/>
                <a:gd name="T133" fmla="*/ 0 h 220"/>
                <a:gd name="T134" fmla="*/ 1414 w 1414"/>
                <a:gd name="T135" fmla="*/ 220 h 2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14" h="220">
                  <a:moveTo>
                    <a:pt x="34" y="158"/>
                  </a:moveTo>
                  <a:lnTo>
                    <a:pt x="76" y="167"/>
                  </a:lnTo>
                  <a:lnTo>
                    <a:pt x="119" y="176"/>
                  </a:lnTo>
                  <a:lnTo>
                    <a:pt x="161" y="183"/>
                  </a:lnTo>
                  <a:lnTo>
                    <a:pt x="206" y="189"/>
                  </a:lnTo>
                  <a:lnTo>
                    <a:pt x="250" y="195"/>
                  </a:lnTo>
                  <a:lnTo>
                    <a:pt x="295" y="202"/>
                  </a:lnTo>
                  <a:lnTo>
                    <a:pt x="341" y="206"/>
                  </a:lnTo>
                  <a:lnTo>
                    <a:pt x="387" y="210"/>
                  </a:lnTo>
                  <a:lnTo>
                    <a:pt x="433" y="213"/>
                  </a:lnTo>
                  <a:lnTo>
                    <a:pt x="479" y="216"/>
                  </a:lnTo>
                  <a:lnTo>
                    <a:pt x="525" y="218"/>
                  </a:lnTo>
                  <a:lnTo>
                    <a:pt x="572" y="219"/>
                  </a:lnTo>
                  <a:lnTo>
                    <a:pt x="618" y="220"/>
                  </a:lnTo>
                  <a:lnTo>
                    <a:pt x="662" y="220"/>
                  </a:lnTo>
                  <a:lnTo>
                    <a:pt x="708" y="219"/>
                  </a:lnTo>
                  <a:lnTo>
                    <a:pt x="752" y="218"/>
                  </a:lnTo>
                  <a:lnTo>
                    <a:pt x="796" y="216"/>
                  </a:lnTo>
                  <a:lnTo>
                    <a:pt x="839" y="213"/>
                  </a:lnTo>
                  <a:lnTo>
                    <a:pt x="880" y="210"/>
                  </a:lnTo>
                  <a:lnTo>
                    <a:pt x="922" y="206"/>
                  </a:lnTo>
                  <a:lnTo>
                    <a:pt x="961" y="202"/>
                  </a:lnTo>
                  <a:lnTo>
                    <a:pt x="1000" y="196"/>
                  </a:lnTo>
                  <a:lnTo>
                    <a:pt x="1037" y="191"/>
                  </a:lnTo>
                  <a:lnTo>
                    <a:pt x="1074" y="185"/>
                  </a:lnTo>
                  <a:lnTo>
                    <a:pt x="1109" y="178"/>
                  </a:lnTo>
                  <a:lnTo>
                    <a:pt x="1141" y="171"/>
                  </a:lnTo>
                  <a:lnTo>
                    <a:pt x="1173" y="162"/>
                  </a:lnTo>
                  <a:lnTo>
                    <a:pt x="1201" y="154"/>
                  </a:lnTo>
                  <a:lnTo>
                    <a:pt x="1228" y="145"/>
                  </a:lnTo>
                  <a:lnTo>
                    <a:pt x="1254" y="134"/>
                  </a:lnTo>
                  <a:lnTo>
                    <a:pt x="1277" y="125"/>
                  </a:lnTo>
                  <a:lnTo>
                    <a:pt x="1298" y="114"/>
                  </a:lnTo>
                  <a:lnTo>
                    <a:pt x="1316" y="103"/>
                  </a:lnTo>
                  <a:lnTo>
                    <a:pt x="1334" y="91"/>
                  </a:lnTo>
                  <a:lnTo>
                    <a:pt x="1352" y="78"/>
                  </a:lnTo>
                  <a:lnTo>
                    <a:pt x="1369" y="64"/>
                  </a:lnTo>
                  <a:lnTo>
                    <a:pt x="1384" y="49"/>
                  </a:lnTo>
                  <a:lnTo>
                    <a:pt x="1396" y="34"/>
                  </a:lnTo>
                  <a:lnTo>
                    <a:pt x="1407" y="17"/>
                  </a:lnTo>
                  <a:lnTo>
                    <a:pt x="1414" y="0"/>
                  </a:lnTo>
                  <a:lnTo>
                    <a:pt x="1402" y="15"/>
                  </a:lnTo>
                  <a:lnTo>
                    <a:pt x="1388" y="30"/>
                  </a:lnTo>
                  <a:lnTo>
                    <a:pt x="1373" y="43"/>
                  </a:lnTo>
                  <a:lnTo>
                    <a:pt x="1358" y="55"/>
                  </a:lnTo>
                  <a:lnTo>
                    <a:pt x="1340" y="66"/>
                  </a:lnTo>
                  <a:lnTo>
                    <a:pt x="1323" y="76"/>
                  </a:lnTo>
                  <a:lnTo>
                    <a:pt x="1305" y="85"/>
                  </a:lnTo>
                  <a:lnTo>
                    <a:pt x="1285" y="92"/>
                  </a:lnTo>
                  <a:lnTo>
                    <a:pt x="1253" y="101"/>
                  </a:lnTo>
                  <a:lnTo>
                    <a:pt x="1218" y="110"/>
                  </a:lnTo>
                  <a:lnTo>
                    <a:pt x="1182" y="119"/>
                  </a:lnTo>
                  <a:lnTo>
                    <a:pt x="1143" y="127"/>
                  </a:lnTo>
                  <a:lnTo>
                    <a:pt x="1103" y="133"/>
                  </a:lnTo>
                  <a:lnTo>
                    <a:pt x="1062" y="140"/>
                  </a:lnTo>
                  <a:lnTo>
                    <a:pt x="1019" y="146"/>
                  </a:lnTo>
                  <a:lnTo>
                    <a:pt x="975" y="151"/>
                  </a:lnTo>
                  <a:lnTo>
                    <a:pt x="931" y="155"/>
                  </a:lnTo>
                  <a:lnTo>
                    <a:pt x="885" y="158"/>
                  </a:lnTo>
                  <a:lnTo>
                    <a:pt x="840" y="161"/>
                  </a:lnTo>
                  <a:lnTo>
                    <a:pt x="793" y="163"/>
                  </a:lnTo>
                  <a:lnTo>
                    <a:pt x="747" y="165"/>
                  </a:lnTo>
                  <a:lnTo>
                    <a:pt x="700" y="166"/>
                  </a:lnTo>
                  <a:lnTo>
                    <a:pt x="652" y="166"/>
                  </a:lnTo>
                  <a:lnTo>
                    <a:pt x="605" y="166"/>
                  </a:lnTo>
                  <a:lnTo>
                    <a:pt x="559" y="166"/>
                  </a:lnTo>
                  <a:lnTo>
                    <a:pt x="513" y="164"/>
                  </a:lnTo>
                  <a:lnTo>
                    <a:pt x="467" y="163"/>
                  </a:lnTo>
                  <a:lnTo>
                    <a:pt x="422" y="160"/>
                  </a:lnTo>
                  <a:lnTo>
                    <a:pt x="379" y="158"/>
                  </a:lnTo>
                  <a:lnTo>
                    <a:pt x="335" y="154"/>
                  </a:lnTo>
                  <a:lnTo>
                    <a:pt x="293" y="150"/>
                  </a:lnTo>
                  <a:lnTo>
                    <a:pt x="254" y="146"/>
                  </a:lnTo>
                  <a:lnTo>
                    <a:pt x="215" y="140"/>
                  </a:lnTo>
                  <a:lnTo>
                    <a:pt x="178" y="135"/>
                  </a:lnTo>
                  <a:lnTo>
                    <a:pt x="143" y="129"/>
                  </a:lnTo>
                  <a:lnTo>
                    <a:pt x="109" y="123"/>
                  </a:lnTo>
                  <a:lnTo>
                    <a:pt x="78" y="116"/>
                  </a:lnTo>
                  <a:lnTo>
                    <a:pt x="49" y="108"/>
                  </a:lnTo>
                  <a:lnTo>
                    <a:pt x="23" y="100"/>
                  </a:lnTo>
                  <a:lnTo>
                    <a:pt x="0" y="92"/>
                  </a:lnTo>
                  <a:lnTo>
                    <a:pt x="2" y="100"/>
                  </a:lnTo>
                  <a:lnTo>
                    <a:pt x="4" y="109"/>
                  </a:lnTo>
                  <a:lnTo>
                    <a:pt x="7" y="121"/>
                  </a:lnTo>
                  <a:lnTo>
                    <a:pt x="11" y="131"/>
                  </a:lnTo>
                  <a:lnTo>
                    <a:pt x="15" y="140"/>
                  </a:lnTo>
                  <a:lnTo>
                    <a:pt x="20" y="149"/>
                  </a:lnTo>
                  <a:lnTo>
                    <a:pt x="26" y="155"/>
                  </a:lnTo>
                  <a:lnTo>
                    <a:pt x="34" y="158"/>
                  </a:lnTo>
                  <a:close/>
                </a:path>
              </a:pathLst>
            </a:custGeom>
            <a:solidFill>
              <a:srgbClr val="7A828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70" name="Freeform 63"/>
            <p:cNvSpPr>
              <a:spLocks/>
            </p:cNvSpPr>
            <p:nvPr/>
          </p:nvSpPr>
          <p:spPr bwMode="auto">
            <a:xfrm>
              <a:off x="3677" y="2476"/>
              <a:ext cx="142" cy="18"/>
            </a:xfrm>
            <a:custGeom>
              <a:avLst/>
              <a:gdLst>
                <a:gd name="T0" fmla="*/ 0 w 1411"/>
                <a:gd name="T1" fmla="*/ 0 h 220"/>
                <a:gd name="T2" fmla="*/ 0 w 1411"/>
                <a:gd name="T3" fmla="*/ 0 h 220"/>
                <a:gd name="T4" fmla="*/ 0 w 1411"/>
                <a:gd name="T5" fmla="*/ 0 h 220"/>
                <a:gd name="T6" fmla="*/ 0 w 1411"/>
                <a:gd name="T7" fmla="*/ 0 h 220"/>
                <a:gd name="T8" fmla="*/ 0 w 1411"/>
                <a:gd name="T9" fmla="*/ 0 h 220"/>
                <a:gd name="T10" fmla="*/ 0 w 1411"/>
                <a:gd name="T11" fmla="*/ 0 h 220"/>
                <a:gd name="T12" fmla="*/ 0 w 1411"/>
                <a:gd name="T13" fmla="*/ 0 h 220"/>
                <a:gd name="T14" fmla="*/ 0 w 1411"/>
                <a:gd name="T15" fmla="*/ 0 h 220"/>
                <a:gd name="T16" fmla="*/ 0 w 1411"/>
                <a:gd name="T17" fmla="*/ 0 h 220"/>
                <a:gd name="T18" fmla="*/ 0 w 1411"/>
                <a:gd name="T19" fmla="*/ 0 h 220"/>
                <a:gd name="T20" fmla="*/ 0 w 1411"/>
                <a:gd name="T21" fmla="*/ 0 h 220"/>
                <a:gd name="T22" fmla="*/ 0 w 1411"/>
                <a:gd name="T23" fmla="*/ 0 h 220"/>
                <a:gd name="T24" fmla="*/ 0 w 1411"/>
                <a:gd name="T25" fmla="*/ 0 h 220"/>
                <a:gd name="T26" fmla="*/ 0 w 1411"/>
                <a:gd name="T27" fmla="*/ 0 h 220"/>
                <a:gd name="T28" fmla="*/ 0 w 1411"/>
                <a:gd name="T29" fmla="*/ 0 h 220"/>
                <a:gd name="T30" fmla="*/ 0 w 1411"/>
                <a:gd name="T31" fmla="*/ 0 h 220"/>
                <a:gd name="T32" fmla="*/ 0 w 1411"/>
                <a:gd name="T33" fmla="*/ 0 h 220"/>
                <a:gd name="T34" fmla="*/ 0 w 1411"/>
                <a:gd name="T35" fmla="*/ 0 h 220"/>
                <a:gd name="T36" fmla="*/ 0 w 1411"/>
                <a:gd name="T37" fmla="*/ 0 h 220"/>
                <a:gd name="T38" fmla="*/ 0 w 1411"/>
                <a:gd name="T39" fmla="*/ 0 h 220"/>
                <a:gd name="T40" fmla="*/ 0 w 1411"/>
                <a:gd name="T41" fmla="*/ 0 h 220"/>
                <a:gd name="T42" fmla="*/ 0 w 1411"/>
                <a:gd name="T43" fmla="*/ 0 h 220"/>
                <a:gd name="T44" fmla="*/ 0 w 1411"/>
                <a:gd name="T45" fmla="*/ 0 h 220"/>
                <a:gd name="T46" fmla="*/ 0 w 1411"/>
                <a:gd name="T47" fmla="*/ 0 h 220"/>
                <a:gd name="T48" fmla="*/ 0 w 1411"/>
                <a:gd name="T49" fmla="*/ 0 h 220"/>
                <a:gd name="T50" fmla="*/ 0 w 1411"/>
                <a:gd name="T51" fmla="*/ 0 h 220"/>
                <a:gd name="T52" fmla="*/ 0 w 1411"/>
                <a:gd name="T53" fmla="*/ 0 h 220"/>
                <a:gd name="T54" fmla="*/ 0 w 1411"/>
                <a:gd name="T55" fmla="*/ 0 h 220"/>
                <a:gd name="T56" fmla="*/ 0 w 1411"/>
                <a:gd name="T57" fmla="*/ 0 h 220"/>
                <a:gd name="T58" fmla="*/ 0 w 1411"/>
                <a:gd name="T59" fmla="*/ 0 h 220"/>
                <a:gd name="T60" fmla="*/ 0 w 1411"/>
                <a:gd name="T61" fmla="*/ 0 h 220"/>
                <a:gd name="T62" fmla="*/ 0 w 1411"/>
                <a:gd name="T63" fmla="*/ 0 h 220"/>
                <a:gd name="T64" fmla="*/ 0 w 1411"/>
                <a:gd name="T65" fmla="*/ 0 h 220"/>
                <a:gd name="T66" fmla="*/ 0 w 1411"/>
                <a:gd name="T67" fmla="*/ 0 h 220"/>
                <a:gd name="T68" fmla="*/ 0 w 1411"/>
                <a:gd name="T69" fmla="*/ 0 h 220"/>
                <a:gd name="T70" fmla="*/ 0 w 1411"/>
                <a:gd name="T71" fmla="*/ 0 h 220"/>
                <a:gd name="T72" fmla="*/ 0 w 1411"/>
                <a:gd name="T73" fmla="*/ 0 h 220"/>
                <a:gd name="T74" fmla="*/ 0 w 1411"/>
                <a:gd name="T75" fmla="*/ 0 h 220"/>
                <a:gd name="T76" fmla="*/ 0 w 1411"/>
                <a:gd name="T77" fmla="*/ 0 h 220"/>
                <a:gd name="T78" fmla="*/ 0 w 1411"/>
                <a:gd name="T79" fmla="*/ 0 h 220"/>
                <a:gd name="T80" fmla="*/ 0 w 1411"/>
                <a:gd name="T81" fmla="*/ 0 h 220"/>
                <a:gd name="T82" fmla="*/ 0 w 1411"/>
                <a:gd name="T83" fmla="*/ 0 h 220"/>
                <a:gd name="T84" fmla="*/ 0 w 1411"/>
                <a:gd name="T85" fmla="*/ 0 h 220"/>
                <a:gd name="T86" fmla="*/ 0 w 1411"/>
                <a:gd name="T87" fmla="*/ 0 h 2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11"/>
                <a:gd name="T133" fmla="*/ 0 h 220"/>
                <a:gd name="T134" fmla="*/ 1411 w 1411"/>
                <a:gd name="T135" fmla="*/ 220 h 2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11" h="220">
                  <a:moveTo>
                    <a:pt x="31" y="158"/>
                  </a:moveTo>
                  <a:lnTo>
                    <a:pt x="73" y="167"/>
                  </a:lnTo>
                  <a:lnTo>
                    <a:pt x="116" y="176"/>
                  </a:lnTo>
                  <a:lnTo>
                    <a:pt x="158" y="183"/>
                  </a:lnTo>
                  <a:lnTo>
                    <a:pt x="203" y="189"/>
                  </a:lnTo>
                  <a:lnTo>
                    <a:pt x="247" y="195"/>
                  </a:lnTo>
                  <a:lnTo>
                    <a:pt x="292" y="202"/>
                  </a:lnTo>
                  <a:lnTo>
                    <a:pt x="338" y="206"/>
                  </a:lnTo>
                  <a:lnTo>
                    <a:pt x="384" y="210"/>
                  </a:lnTo>
                  <a:lnTo>
                    <a:pt x="430" y="213"/>
                  </a:lnTo>
                  <a:lnTo>
                    <a:pt x="476" y="216"/>
                  </a:lnTo>
                  <a:lnTo>
                    <a:pt x="522" y="218"/>
                  </a:lnTo>
                  <a:lnTo>
                    <a:pt x="569" y="219"/>
                  </a:lnTo>
                  <a:lnTo>
                    <a:pt x="615" y="220"/>
                  </a:lnTo>
                  <a:lnTo>
                    <a:pt x="659" y="220"/>
                  </a:lnTo>
                  <a:lnTo>
                    <a:pt x="705" y="219"/>
                  </a:lnTo>
                  <a:lnTo>
                    <a:pt x="749" y="218"/>
                  </a:lnTo>
                  <a:lnTo>
                    <a:pt x="793" y="216"/>
                  </a:lnTo>
                  <a:lnTo>
                    <a:pt x="836" y="213"/>
                  </a:lnTo>
                  <a:lnTo>
                    <a:pt x="877" y="210"/>
                  </a:lnTo>
                  <a:lnTo>
                    <a:pt x="919" y="206"/>
                  </a:lnTo>
                  <a:lnTo>
                    <a:pt x="958" y="202"/>
                  </a:lnTo>
                  <a:lnTo>
                    <a:pt x="997" y="196"/>
                  </a:lnTo>
                  <a:lnTo>
                    <a:pt x="1034" y="191"/>
                  </a:lnTo>
                  <a:lnTo>
                    <a:pt x="1071" y="185"/>
                  </a:lnTo>
                  <a:lnTo>
                    <a:pt x="1106" y="178"/>
                  </a:lnTo>
                  <a:lnTo>
                    <a:pt x="1138" y="171"/>
                  </a:lnTo>
                  <a:lnTo>
                    <a:pt x="1170" y="162"/>
                  </a:lnTo>
                  <a:lnTo>
                    <a:pt x="1198" y="154"/>
                  </a:lnTo>
                  <a:lnTo>
                    <a:pt x="1225" y="145"/>
                  </a:lnTo>
                  <a:lnTo>
                    <a:pt x="1251" y="134"/>
                  </a:lnTo>
                  <a:lnTo>
                    <a:pt x="1274" y="125"/>
                  </a:lnTo>
                  <a:lnTo>
                    <a:pt x="1295" y="114"/>
                  </a:lnTo>
                  <a:lnTo>
                    <a:pt x="1313" y="103"/>
                  </a:lnTo>
                  <a:lnTo>
                    <a:pt x="1331" y="91"/>
                  </a:lnTo>
                  <a:lnTo>
                    <a:pt x="1349" y="78"/>
                  </a:lnTo>
                  <a:lnTo>
                    <a:pt x="1366" y="64"/>
                  </a:lnTo>
                  <a:lnTo>
                    <a:pt x="1381" y="49"/>
                  </a:lnTo>
                  <a:lnTo>
                    <a:pt x="1393" y="34"/>
                  </a:lnTo>
                  <a:lnTo>
                    <a:pt x="1404" y="17"/>
                  </a:lnTo>
                  <a:lnTo>
                    <a:pt x="1411" y="0"/>
                  </a:lnTo>
                  <a:lnTo>
                    <a:pt x="1399" y="15"/>
                  </a:lnTo>
                  <a:lnTo>
                    <a:pt x="1386" y="30"/>
                  </a:lnTo>
                  <a:lnTo>
                    <a:pt x="1371" y="43"/>
                  </a:lnTo>
                  <a:lnTo>
                    <a:pt x="1356" y="56"/>
                  </a:lnTo>
                  <a:lnTo>
                    <a:pt x="1339" y="67"/>
                  </a:lnTo>
                  <a:lnTo>
                    <a:pt x="1322" y="77"/>
                  </a:lnTo>
                  <a:lnTo>
                    <a:pt x="1304" y="86"/>
                  </a:lnTo>
                  <a:lnTo>
                    <a:pt x="1285" y="94"/>
                  </a:lnTo>
                  <a:lnTo>
                    <a:pt x="1255" y="104"/>
                  </a:lnTo>
                  <a:lnTo>
                    <a:pt x="1221" y="115"/>
                  </a:lnTo>
                  <a:lnTo>
                    <a:pt x="1186" y="123"/>
                  </a:lnTo>
                  <a:lnTo>
                    <a:pt x="1149" y="131"/>
                  </a:lnTo>
                  <a:lnTo>
                    <a:pt x="1111" y="138"/>
                  </a:lnTo>
                  <a:lnTo>
                    <a:pt x="1070" y="146"/>
                  </a:lnTo>
                  <a:lnTo>
                    <a:pt x="1027" y="152"/>
                  </a:lnTo>
                  <a:lnTo>
                    <a:pt x="985" y="157"/>
                  </a:lnTo>
                  <a:lnTo>
                    <a:pt x="940" y="161"/>
                  </a:lnTo>
                  <a:lnTo>
                    <a:pt x="895" y="165"/>
                  </a:lnTo>
                  <a:lnTo>
                    <a:pt x="849" y="168"/>
                  </a:lnTo>
                  <a:lnTo>
                    <a:pt x="803" y="172"/>
                  </a:lnTo>
                  <a:lnTo>
                    <a:pt x="756" y="174"/>
                  </a:lnTo>
                  <a:lnTo>
                    <a:pt x="708" y="175"/>
                  </a:lnTo>
                  <a:lnTo>
                    <a:pt x="661" y="176"/>
                  </a:lnTo>
                  <a:lnTo>
                    <a:pt x="614" y="176"/>
                  </a:lnTo>
                  <a:lnTo>
                    <a:pt x="567" y="175"/>
                  </a:lnTo>
                  <a:lnTo>
                    <a:pt x="520" y="174"/>
                  </a:lnTo>
                  <a:lnTo>
                    <a:pt x="473" y="173"/>
                  </a:lnTo>
                  <a:lnTo>
                    <a:pt x="428" y="169"/>
                  </a:lnTo>
                  <a:lnTo>
                    <a:pt x="384" y="167"/>
                  </a:lnTo>
                  <a:lnTo>
                    <a:pt x="340" y="163"/>
                  </a:lnTo>
                  <a:lnTo>
                    <a:pt x="298" y="160"/>
                  </a:lnTo>
                  <a:lnTo>
                    <a:pt x="257" y="155"/>
                  </a:lnTo>
                  <a:lnTo>
                    <a:pt x="217" y="150"/>
                  </a:lnTo>
                  <a:lnTo>
                    <a:pt x="180" y="145"/>
                  </a:lnTo>
                  <a:lnTo>
                    <a:pt x="144" y="138"/>
                  </a:lnTo>
                  <a:lnTo>
                    <a:pt x="111" y="132"/>
                  </a:lnTo>
                  <a:lnTo>
                    <a:pt x="79" y="125"/>
                  </a:lnTo>
                  <a:lnTo>
                    <a:pt x="50" y="118"/>
                  </a:lnTo>
                  <a:lnTo>
                    <a:pt x="23" y="109"/>
                  </a:lnTo>
                  <a:lnTo>
                    <a:pt x="0" y="101"/>
                  </a:lnTo>
                  <a:lnTo>
                    <a:pt x="2" y="109"/>
                  </a:lnTo>
                  <a:lnTo>
                    <a:pt x="5" y="118"/>
                  </a:lnTo>
                  <a:lnTo>
                    <a:pt x="7" y="127"/>
                  </a:lnTo>
                  <a:lnTo>
                    <a:pt x="10" y="135"/>
                  </a:lnTo>
                  <a:lnTo>
                    <a:pt x="13" y="144"/>
                  </a:lnTo>
                  <a:lnTo>
                    <a:pt x="18" y="151"/>
                  </a:lnTo>
                  <a:lnTo>
                    <a:pt x="24" y="155"/>
                  </a:lnTo>
                  <a:lnTo>
                    <a:pt x="31" y="158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71" name="Freeform 64"/>
            <p:cNvSpPr>
              <a:spLocks/>
            </p:cNvSpPr>
            <p:nvPr/>
          </p:nvSpPr>
          <p:spPr bwMode="auto">
            <a:xfrm>
              <a:off x="3678" y="2476"/>
              <a:ext cx="141" cy="18"/>
            </a:xfrm>
            <a:custGeom>
              <a:avLst/>
              <a:gdLst>
                <a:gd name="T0" fmla="*/ 0 w 1407"/>
                <a:gd name="T1" fmla="*/ 0 h 220"/>
                <a:gd name="T2" fmla="*/ 0 w 1407"/>
                <a:gd name="T3" fmla="*/ 0 h 220"/>
                <a:gd name="T4" fmla="*/ 0 w 1407"/>
                <a:gd name="T5" fmla="*/ 0 h 220"/>
                <a:gd name="T6" fmla="*/ 0 w 1407"/>
                <a:gd name="T7" fmla="*/ 0 h 220"/>
                <a:gd name="T8" fmla="*/ 0 w 1407"/>
                <a:gd name="T9" fmla="*/ 0 h 220"/>
                <a:gd name="T10" fmla="*/ 0 w 1407"/>
                <a:gd name="T11" fmla="*/ 0 h 220"/>
                <a:gd name="T12" fmla="*/ 0 w 1407"/>
                <a:gd name="T13" fmla="*/ 0 h 220"/>
                <a:gd name="T14" fmla="*/ 0 w 1407"/>
                <a:gd name="T15" fmla="*/ 0 h 220"/>
                <a:gd name="T16" fmla="*/ 0 w 1407"/>
                <a:gd name="T17" fmla="*/ 0 h 220"/>
                <a:gd name="T18" fmla="*/ 0 w 1407"/>
                <a:gd name="T19" fmla="*/ 0 h 220"/>
                <a:gd name="T20" fmla="*/ 0 w 1407"/>
                <a:gd name="T21" fmla="*/ 0 h 220"/>
                <a:gd name="T22" fmla="*/ 0 w 1407"/>
                <a:gd name="T23" fmla="*/ 0 h 220"/>
                <a:gd name="T24" fmla="*/ 0 w 1407"/>
                <a:gd name="T25" fmla="*/ 0 h 220"/>
                <a:gd name="T26" fmla="*/ 0 w 1407"/>
                <a:gd name="T27" fmla="*/ 0 h 220"/>
                <a:gd name="T28" fmla="*/ 0 w 1407"/>
                <a:gd name="T29" fmla="*/ 0 h 220"/>
                <a:gd name="T30" fmla="*/ 0 w 1407"/>
                <a:gd name="T31" fmla="*/ 0 h 220"/>
                <a:gd name="T32" fmla="*/ 0 w 1407"/>
                <a:gd name="T33" fmla="*/ 0 h 220"/>
                <a:gd name="T34" fmla="*/ 0 w 1407"/>
                <a:gd name="T35" fmla="*/ 0 h 220"/>
                <a:gd name="T36" fmla="*/ 0 w 1407"/>
                <a:gd name="T37" fmla="*/ 0 h 220"/>
                <a:gd name="T38" fmla="*/ 0 w 1407"/>
                <a:gd name="T39" fmla="*/ 0 h 220"/>
                <a:gd name="T40" fmla="*/ 0 w 1407"/>
                <a:gd name="T41" fmla="*/ 0 h 220"/>
                <a:gd name="T42" fmla="*/ 0 w 1407"/>
                <a:gd name="T43" fmla="*/ 0 h 220"/>
                <a:gd name="T44" fmla="*/ 0 w 1407"/>
                <a:gd name="T45" fmla="*/ 0 h 220"/>
                <a:gd name="T46" fmla="*/ 0 w 1407"/>
                <a:gd name="T47" fmla="*/ 0 h 220"/>
                <a:gd name="T48" fmla="*/ 0 w 1407"/>
                <a:gd name="T49" fmla="*/ 0 h 220"/>
                <a:gd name="T50" fmla="*/ 0 w 1407"/>
                <a:gd name="T51" fmla="*/ 0 h 220"/>
                <a:gd name="T52" fmla="*/ 0 w 1407"/>
                <a:gd name="T53" fmla="*/ 0 h 220"/>
                <a:gd name="T54" fmla="*/ 0 w 1407"/>
                <a:gd name="T55" fmla="*/ 0 h 220"/>
                <a:gd name="T56" fmla="*/ 0 w 1407"/>
                <a:gd name="T57" fmla="*/ 0 h 220"/>
                <a:gd name="T58" fmla="*/ 0 w 1407"/>
                <a:gd name="T59" fmla="*/ 0 h 220"/>
                <a:gd name="T60" fmla="*/ 0 w 1407"/>
                <a:gd name="T61" fmla="*/ 0 h 220"/>
                <a:gd name="T62" fmla="*/ 0 w 1407"/>
                <a:gd name="T63" fmla="*/ 0 h 220"/>
                <a:gd name="T64" fmla="*/ 0 w 1407"/>
                <a:gd name="T65" fmla="*/ 0 h 220"/>
                <a:gd name="T66" fmla="*/ 0 w 1407"/>
                <a:gd name="T67" fmla="*/ 0 h 220"/>
                <a:gd name="T68" fmla="*/ 0 w 1407"/>
                <a:gd name="T69" fmla="*/ 0 h 220"/>
                <a:gd name="T70" fmla="*/ 0 w 1407"/>
                <a:gd name="T71" fmla="*/ 0 h 220"/>
                <a:gd name="T72" fmla="*/ 0 w 1407"/>
                <a:gd name="T73" fmla="*/ 0 h 220"/>
                <a:gd name="T74" fmla="*/ 0 w 1407"/>
                <a:gd name="T75" fmla="*/ 0 h 220"/>
                <a:gd name="T76" fmla="*/ 0 w 1407"/>
                <a:gd name="T77" fmla="*/ 0 h 220"/>
                <a:gd name="T78" fmla="*/ 0 w 1407"/>
                <a:gd name="T79" fmla="*/ 0 h 220"/>
                <a:gd name="T80" fmla="*/ 0 w 1407"/>
                <a:gd name="T81" fmla="*/ 0 h 220"/>
                <a:gd name="T82" fmla="*/ 0 w 1407"/>
                <a:gd name="T83" fmla="*/ 0 h 22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07"/>
                <a:gd name="T127" fmla="*/ 0 h 220"/>
                <a:gd name="T128" fmla="*/ 1407 w 1407"/>
                <a:gd name="T129" fmla="*/ 220 h 22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07" h="220">
                  <a:moveTo>
                    <a:pt x="27" y="158"/>
                  </a:moveTo>
                  <a:lnTo>
                    <a:pt x="69" y="167"/>
                  </a:lnTo>
                  <a:lnTo>
                    <a:pt x="112" y="176"/>
                  </a:lnTo>
                  <a:lnTo>
                    <a:pt x="154" y="183"/>
                  </a:lnTo>
                  <a:lnTo>
                    <a:pt x="199" y="189"/>
                  </a:lnTo>
                  <a:lnTo>
                    <a:pt x="243" y="195"/>
                  </a:lnTo>
                  <a:lnTo>
                    <a:pt x="288" y="202"/>
                  </a:lnTo>
                  <a:lnTo>
                    <a:pt x="334" y="206"/>
                  </a:lnTo>
                  <a:lnTo>
                    <a:pt x="380" y="210"/>
                  </a:lnTo>
                  <a:lnTo>
                    <a:pt x="426" y="213"/>
                  </a:lnTo>
                  <a:lnTo>
                    <a:pt x="472" y="216"/>
                  </a:lnTo>
                  <a:lnTo>
                    <a:pt x="518" y="218"/>
                  </a:lnTo>
                  <a:lnTo>
                    <a:pt x="565" y="219"/>
                  </a:lnTo>
                  <a:lnTo>
                    <a:pt x="611" y="220"/>
                  </a:lnTo>
                  <a:lnTo>
                    <a:pt x="655" y="220"/>
                  </a:lnTo>
                  <a:lnTo>
                    <a:pt x="701" y="219"/>
                  </a:lnTo>
                  <a:lnTo>
                    <a:pt x="745" y="218"/>
                  </a:lnTo>
                  <a:lnTo>
                    <a:pt x="789" y="216"/>
                  </a:lnTo>
                  <a:lnTo>
                    <a:pt x="832" y="213"/>
                  </a:lnTo>
                  <a:lnTo>
                    <a:pt x="873" y="210"/>
                  </a:lnTo>
                  <a:lnTo>
                    <a:pt x="915" y="206"/>
                  </a:lnTo>
                  <a:lnTo>
                    <a:pt x="954" y="202"/>
                  </a:lnTo>
                  <a:lnTo>
                    <a:pt x="993" y="196"/>
                  </a:lnTo>
                  <a:lnTo>
                    <a:pt x="1030" y="191"/>
                  </a:lnTo>
                  <a:lnTo>
                    <a:pt x="1067" y="185"/>
                  </a:lnTo>
                  <a:lnTo>
                    <a:pt x="1102" y="178"/>
                  </a:lnTo>
                  <a:lnTo>
                    <a:pt x="1134" y="171"/>
                  </a:lnTo>
                  <a:lnTo>
                    <a:pt x="1166" y="162"/>
                  </a:lnTo>
                  <a:lnTo>
                    <a:pt x="1194" y="154"/>
                  </a:lnTo>
                  <a:lnTo>
                    <a:pt x="1221" y="145"/>
                  </a:lnTo>
                  <a:lnTo>
                    <a:pt x="1247" y="134"/>
                  </a:lnTo>
                  <a:lnTo>
                    <a:pt x="1270" y="125"/>
                  </a:lnTo>
                  <a:lnTo>
                    <a:pt x="1291" y="114"/>
                  </a:lnTo>
                  <a:lnTo>
                    <a:pt x="1309" y="103"/>
                  </a:lnTo>
                  <a:lnTo>
                    <a:pt x="1327" y="91"/>
                  </a:lnTo>
                  <a:lnTo>
                    <a:pt x="1345" y="78"/>
                  </a:lnTo>
                  <a:lnTo>
                    <a:pt x="1362" y="64"/>
                  </a:lnTo>
                  <a:lnTo>
                    <a:pt x="1377" y="49"/>
                  </a:lnTo>
                  <a:lnTo>
                    <a:pt x="1389" y="34"/>
                  </a:lnTo>
                  <a:lnTo>
                    <a:pt x="1400" y="17"/>
                  </a:lnTo>
                  <a:lnTo>
                    <a:pt x="1407" y="0"/>
                  </a:lnTo>
                  <a:lnTo>
                    <a:pt x="1395" y="15"/>
                  </a:lnTo>
                  <a:lnTo>
                    <a:pt x="1382" y="30"/>
                  </a:lnTo>
                  <a:lnTo>
                    <a:pt x="1367" y="44"/>
                  </a:lnTo>
                  <a:lnTo>
                    <a:pt x="1352" y="57"/>
                  </a:lnTo>
                  <a:lnTo>
                    <a:pt x="1336" y="69"/>
                  </a:lnTo>
                  <a:lnTo>
                    <a:pt x="1319" y="80"/>
                  </a:lnTo>
                  <a:lnTo>
                    <a:pt x="1302" y="91"/>
                  </a:lnTo>
                  <a:lnTo>
                    <a:pt x="1283" y="99"/>
                  </a:lnTo>
                  <a:lnTo>
                    <a:pt x="1255" y="110"/>
                  </a:lnTo>
                  <a:lnTo>
                    <a:pt x="1224" y="121"/>
                  </a:lnTo>
                  <a:lnTo>
                    <a:pt x="1190" y="130"/>
                  </a:lnTo>
                  <a:lnTo>
                    <a:pt x="1153" y="138"/>
                  </a:lnTo>
                  <a:lnTo>
                    <a:pt x="1116" y="147"/>
                  </a:lnTo>
                  <a:lnTo>
                    <a:pt x="1076" y="154"/>
                  </a:lnTo>
                  <a:lnTo>
                    <a:pt x="1034" y="160"/>
                  </a:lnTo>
                  <a:lnTo>
                    <a:pt x="992" y="165"/>
                  </a:lnTo>
                  <a:lnTo>
                    <a:pt x="948" y="171"/>
                  </a:lnTo>
                  <a:lnTo>
                    <a:pt x="903" y="175"/>
                  </a:lnTo>
                  <a:lnTo>
                    <a:pt x="858" y="179"/>
                  </a:lnTo>
                  <a:lnTo>
                    <a:pt x="812" y="181"/>
                  </a:lnTo>
                  <a:lnTo>
                    <a:pt x="764" y="183"/>
                  </a:lnTo>
                  <a:lnTo>
                    <a:pt x="716" y="185"/>
                  </a:lnTo>
                  <a:lnTo>
                    <a:pt x="669" y="185"/>
                  </a:lnTo>
                  <a:lnTo>
                    <a:pt x="621" y="186"/>
                  </a:lnTo>
                  <a:lnTo>
                    <a:pt x="573" y="185"/>
                  </a:lnTo>
                  <a:lnTo>
                    <a:pt x="526" y="184"/>
                  </a:lnTo>
                  <a:lnTo>
                    <a:pt x="480" y="182"/>
                  </a:lnTo>
                  <a:lnTo>
                    <a:pt x="434" y="180"/>
                  </a:lnTo>
                  <a:lnTo>
                    <a:pt x="388" y="177"/>
                  </a:lnTo>
                  <a:lnTo>
                    <a:pt x="344" y="174"/>
                  </a:lnTo>
                  <a:lnTo>
                    <a:pt x="301" y="169"/>
                  </a:lnTo>
                  <a:lnTo>
                    <a:pt x="260" y="165"/>
                  </a:lnTo>
                  <a:lnTo>
                    <a:pt x="219" y="160"/>
                  </a:lnTo>
                  <a:lnTo>
                    <a:pt x="182" y="155"/>
                  </a:lnTo>
                  <a:lnTo>
                    <a:pt x="145" y="149"/>
                  </a:lnTo>
                  <a:lnTo>
                    <a:pt x="112" y="143"/>
                  </a:lnTo>
                  <a:lnTo>
                    <a:pt x="79" y="135"/>
                  </a:lnTo>
                  <a:lnTo>
                    <a:pt x="51" y="128"/>
                  </a:lnTo>
                  <a:lnTo>
                    <a:pt x="23" y="120"/>
                  </a:lnTo>
                  <a:lnTo>
                    <a:pt x="0" y="112"/>
                  </a:lnTo>
                  <a:lnTo>
                    <a:pt x="4" y="126"/>
                  </a:lnTo>
                  <a:lnTo>
                    <a:pt x="8" y="140"/>
                  </a:lnTo>
                  <a:lnTo>
                    <a:pt x="14" y="152"/>
                  </a:lnTo>
                  <a:lnTo>
                    <a:pt x="27" y="158"/>
                  </a:lnTo>
                  <a:close/>
                </a:path>
              </a:pathLst>
            </a:custGeom>
            <a:solidFill>
              <a:srgbClr val="6166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72" name="Freeform 65"/>
            <p:cNvSpPr>
              <a:spLocks/>
            </p:cNvSpPr>
            <p:nvPr/>
          </p:nvSpPr>
          <p:spPr bwMode="auto">
            <a:xfrm>
              <a:off x="3678" y="2475"/>
              <a:ext cx="141" cy="19"/>
            </a:xfrm>
            <a:custGeom>
              <a:avLst/>
              <a:gdLst>
                <a:gd name="T0" fmla="*/ 0 w 1404"/>
                <a:gd name="T1" fmla="*/ 0 h 219"/>
                <a:gd name="T2" fmla="*/ 0 w 1404"/>
                <a:gd name="T3" fmla="*/ 0 h 219"/>
                <a:gd name="T4" fmla="*/ 0 w 1404"/>
                <a:gd name="T5" fmla="*/ 0 h 219"/>
                <a:gd name="T6" fmla="*/ 0 w 1404"/>
                <a:gd name="T7" fmla="*/ 0 h 219"/>
                <a:gd name="T8" fmla="*/ 0 w 1404"/>
                <a:gd name="T9" fmla="*/ 0 h 219"/>
                <a:gd name="T10" fmla="*/ 0 w 1404"/>
                <a:gd name="T11" fmla="*/ 0 h 219"/>
                <a:gd name="T12" fmla="*/ 0 w 1404"/>
                <a:gd name="T13" fmla="*/ 0 h 219"/>
                <a:gd name="T14" fmla="*/ 0 w 1404"/>
                <a:gd name="T15" fmla="*/ 0 h 219"/>
                <a:gd name="T16" fmla="*/ 0 w 1404"/>
                <a:gd name="T17" fmla="*/ 0 h 219"/>
                <a:gd name="T18" fmla="*/ 0 w 1404"/>
                <a:gd name="T19" fmla="*/ 0 h 219"/>
                <a:gd name="T20" fmla="*/ 0 w 1404"/>
                <a:gd name="T21" fmla="*/ 0 h 219"/>
                <a:gd name="T22" fmla="*/ 0 w 1404"/>
                <a:gd name="T23" fmla="*/ 0 h 219"/>
                <a:gd name="T24" fmla="*/ 0 w 1404"/>
                <a:gd name="T25" fmla="*/ 0 h 219"/>
                <a:gd name="T26" fmla="*/ 0 w 1404"/>
                <a:gd name="T27" fmla="*/ 0 h 219"/>
                <a:gd name="T28" fmla="*/ 0 w 1404"/>
                <a:gd name="T29" fmla="*/ 0 h 219"/>
                <a:gd name="T30" fmla="*/ 0 w 1404"/>
                <a:gd name="T31" fmla="*/ 0 h 219"/>
                <a:gd name="T32" fmla="*/ 0 w 1404"/>
                <a:gd name="T33" fmla="*/ 0 h 219"/>
                <a:gd name="T34" fmla="*/ 0 w 1404"/>
                <a:gd name="T35" fmla="*/ 0 h 219"/>
                <a:gd name="T36" fmla="*/ 0 w 1404"/>
                <a:gd name="T37" fmla="*/ 0 h 219"/>
                <a:gd name="T38" fmla="*/ 0 w 1404"/>
                <a:gd name="T39" fmla="*/ 0 h 219"/>
                <a:gd name="T40" fmla="*/ 0 w 1404"/>
                <a:gd name="T41" fmla="*/ 0 h 219"/>
                <a:gd name="T42" fmla="*/ 0 w 1404"/>
                <a:gd name="T43" fmla="*/ 0 h 219"/>
                <a:gd name="T44" fmla="*/ 0 w 1404"/>
                <a:gd name="T45" fmla="*/ 0 h 219"/>
                <a:gd name="T46" fmla="*/ 0 w 1404"/>
                <a:gd name="T47" fmla="*/ 0 h 219"/>
                <a:gd name="T48" fmla="*/ 0 w 1404"/>
                <a:gd name="T49" fmla="*/ 0 h 219"/>
                <a:gd name="T50" fmla="*/ 0 w 1404"/>
                <a:gd name="T51" fmla="*/ 0 h 219"/>
                <a:gd name="T52" fmla="*/ 0 w 1404"/>
                <a:gd name="T53" fmla="*/ 0 h 219"/>
                <a:gd name="T54" fmla="*/ 0 w 1404"/>
                <a:gd name="T55" fmla="*/ 0 h 219"/>
                <a:gd name="T56" fmla="*/ 0 w 1404"/>
                <a:gd name="T57" fmla="*/ 0 h 219"/>
                <a:gd name="T58" fmla="*/ 0 w 1404"/>
                <a:gd name="T59" fmla="*/ 0 h 219"/>
                <a:gd name="T60" fmla="*/ 0 w 1404"/>
                <a:gd name="T61" fmla="*/ 0 h 219"/>
                <a:gd name="T62" fmla="*/ 0 w 1404"/>
                <a:gd name="T63" fmla="*/ 0 h 219"/>
                <a:gd name="T64" fmla="*/ 0 w 1404"/>
                <a:gd name="T65" fmla="*/ 0 h 219"/>
                <a:gd name="T66" fmla="*/ 0 w 1404"/>
                <a:gd name="T67" fmla="*/ 0 h 219"/>
                <a:gd name="T68" fmla="*/ 0 w 1404"/>
                <a:gd name="T69" fmla="*/ 0 h 219"/>
                <a:gd name="T70" fmla="*/ 0 w 1404"/>
                <a:gd name="T71" fmla="*/ 0 h 219"/>
                <a:gd name="T72" fmla="*/ 0 w 1404"/>
                <a:gd name="T73" fmla="*/ 0 h 219"/>
                <a:gd name="T74" fmla="*/ 0 w 1404"/>
                <a:gd name="T75" fmla="*/ 0 h 219"/>
                <a:gd name="T76" fmla="*/ 0 w 1404"/>
                <a:gd name="T77" fmla="*/ 0 h 219"/>
                <a:gd name="T78" fmla="*/ 0 w 1404"/>
                <a:gd name="T79" fmla="*/ 0 h 219"/>
                <a:gd name="T80" fmla="*/ 0 w 1404"/>
                <a:gd name="T81" fmla="*/ 0 h 219"/>
                <a:gd name="T82" fmla="*/ 0 w 1404"/>
                <a:gd name="T83" fmla="*/ 0 h 2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04"/>
                <a:gd name="T127" fmla="*/ 0 h 219"/>
                <a:gd name="T128" fmla="*/ 1404 w 1404"/>
                <a:gd name="T129" fmla="*/ 219 h 2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04" h="219">
                  <a:moveTo>
                    <a:pt x="24" y="158"/>
                  </a:moveTo>
                  <a:lnTo>
                    <a:pt x="66" y="167"/>
                  </a:lnTo>
                  <a:lnTo>
                    <a:pt x="109" y="175"/>
                  </a:lnTo>
                  <a:lnTo>
                    <a:pt x="151" y="183"/>
                  </a:lnTo>
                  <a:lnTo>
                    <a:pt x="196" y="189"/>
                  </a:lnTo>
                  <a:lnTo>
                    <a:pt x="240" y="195"/>
                  </a:lnTo>
                  <a:lnTo>
                    <a:pt x="285" y="200"/>
                  </a:lnTo>
                  <a:lnTo>
                    <a:pt x="331" y="206"/>
                  </a:lnTo>
                  <a:lnTo>
                    <a:pt x="377" y="210"/>
                  </a:lnTo>
                  <a:lnTo>
                    <a:pt x="423" y="213"/>
                  </a:lnTo>
                  <a:lnTo>
                    <a:pt x="469" y="215"/>
                  </a:lnTo>
                  <a:lnTo>
                    <a:pt x="515" y="217"/>
                  </a:lnTo>
                  <a:lnTo>
                    <a:pt x="562" y="218"/>
                  </a:lnTo>
                  <a:lnTo>
                    <a:pt x="608" y="219"/>
                  </a:lnTo>
                  <a:lnTo>
                    <a:pt x="652" y="219"/>
                  </a:lnTo>
                  <a:lnTo>
                    <a:pt x="698" y="218"/>
                  </a:lnTo>
                  <a:lnTo>
                    <a:pt x="742" y="217"/>
                  </a:lnTo>
                  <a:lnTo>
                    <a:pt x="786" y="215"/>
                  </a:lnTo>
                  <a:lnTo>
                    <a:pt x="829" y="213"/>
                  </a:lnTo>
                  <a:lnTo>
                    <a:pt x="870" y="210"/>
                  </a:lnTo>
                  <a:lnTo>
                    <a:pt x="912" y="206"/>
                  </a:lnTo>
                  <a:lnTo>
                    <a:pt x="951" y="201"/>
                  </a:lnTo>
                  <a:lnTo>
                    <a:pt x="990" y="196"/>
                  </a:lnTo>
                  <a:lnTo>
                    <a:pt x="1027" y="191"/>
                  </a:lnTo>
                  <a:lnTo>
                    <a:pt x="1064" y="185"/>
                  </a:lnTo>
                  <a:lnTo>
                    <a:pt x="1099" y="178"/>
                  </a:lnTo>
                  <a:lnTo>
                    <a:pt x="1131" y="170"/>
                  </a:lnTo>
                  <a:lnTo>
                    <a:pt x="1163" y="162"/>
                  </a:lnTo>
                  <a:lnTo>
                    <a:pt x="1191" y="154"/>
                  </a:lnTo>
                  <a:lnTo>
                    <a:pt x="1218" y="145"/>
                  </a:lnTo>
                  <a:lnTo>
                    <a:pt x="1244" y="134"/>
                  </a:lnTo>
                  <a:lnTo>
                    <a:pt x="1267" y="125"/>
                  </a:lnTo>
                  <a:lnTo>
                    <a:pt x="1288" y="114"/>
                  </a:lnTo>
                  <a:lnTo>
                    <a:pt x="1306" y="103"/>
                  </a:lnTo>
                  <a:lnTo>
                    <a:pt x="1323" y="92"/>
                  </a:lnTo>
                  <a:lnTo>
                    <a:pt x="1341" y="79"/>
                  </a:lnTo>
                  <a:lnTo>
                    <a:pt x="1358" y="65"/>
                  </a:lnTo>
                  <a:lnTo>
                    <a:pt x="1373" y="49"/>
                  </a:lnTo>
                  <a:lnTo>
                    <a:pt x="1386" y="34"/>
                  </a:lnTo>
                  <a:lnTo>
                    <a:pt x="1397" y="17"/>
                  </a:lnTo>
                  <a:lnTo>
                    <a:pt x="1404" y="0"/>
                  </a:lnTo>
                  <a:lnTo>
                    <a:pt x="1392" y="15"/>
                  </a:lnTo>
                  <a:lnTo>
                    <a:pt x="1379" y="31"/>
                  </a:lnTo>
                  <a:lnTo>
                    <a:pt x="1365" y="44"/>
                  </a:lnTo>
                  <a:lnTo>
                    <a:pt x="1350" y="58"/>
                  </a:lnTo>
                  <a:lnTo>
                    <a:pt x="1334" y="71"/>
                  </a:lnTo>
                  <a:lnTo>
                    <a:pt x="1318" y="82"/>
                  </a:lnTo>
                  <a:lnTo>
                    <a:pt x="1301" y="92"/>
                  </a:lnTo>
                  <a:lnTo>
                    <a:pt x="1282" y="101"/>
                  </a:lnTo>
                  <a:lnTo>
                    <a:pt x="1256" y="114"/>
                  </a:lnTo>
                  <a:lnTo>
                    <a:pt x="1226" y="124"/>
                  </a:lnTo>
                  <a:lnTo>
                    <a:pt x="1194" y="134"/>
                  </a:lnTo>
                  <a:lnTo>
                    <a:pt x="1160" y="144"/>
                  </a:lnTo>
                  <a:lnTo>
                    <a:pt x="1122" y="153"/>
                  </a:lnTo>
                  <a:lnTo>
                    <a:pt x="1083" y="160"/>
                  </a:lnTo>
                  <a:lnTo>
                    <a:pt x="1043" y="167"/>
                  </a:lnTo>
                  <a:lnTo>
                    <a:pt x="1001" y="174"/>
                  </a:lnTo>
                  <a:lnTo>
                    <a:pt x="957" y="179"/>
                  </a:lnTo>
                  <a:lnTo>
                    <a:pt x="913" y="183"/>
                  </a:lnTo>
                  <a:lnTo>
                    <a:pt x="867" y="187"/>
                  </a:lnTo>
                  <a:lnTo>
                    <a:pt x="821" y="190"/>
                  </a:lnTo>
                  <a:lnTo>
                    <a:pt x="773" y="192"/>
                  </a:lnTo>
                  <a:lnTo>
                    <a:pt x="726" y="194"/>
                  </a:lnTo>
                  <a:lnTo>
                    <a:pt x="678" y="195"/>
                  </a:lnTo>
                  <a:lnTo>
                    <a:pt x="629" y="195"/>
                  </a:lnTo>
                  <a:lnTo>
                    <a:pt x="581" y="194"/>
                  </a:lnTo>
                  <a:lnTo>
                    <a:pt x="533" y="193"/>
                  </a:lnTo>
                  <a:lnTo>
                    <a:pt x="486" y="192"/>
                  </a:lnTo>
                  <a:lnTo>
                    <a:pt x="439" y="190"/>
                  </a:lnTo>
                  <a:lnTo>
                    <a:pt x="393" y="187"/>
                  </a:lnTo>
                  <a:lnTo>
                    <a:pt x="348" y="184"/>
                  </a:lnTo>
                  <a:lnTo>
                    <a:pt x="305" y="180"/>
                  </a:lnTo>
                  <a:lnTo>
                    <a:pt x="263" y="175"/>
                  </a:lnTo>
                  <a:lnTo>
                    <a:pt x="222" y="169"/>
                  </a:lnTo>
                  <a:lnTo>
                    <a:pt x="184" y="164"/>
                  </a:lnTo>
                  <a:lnTo>
                    <a:pt x="146" y="158"/>
                  </a:lnTo>
                  <a:lnTo>
                    <a:pt x="113" y="152"/>
                  </a:lnTo>
                  <a:lnTo>
                    <a:pt x="80" y="145"/>
                  </a:lnTo>
                  <a:lnTo>
                    <a:pt x="51" y="137"/>
                  </a:lnTo>
                  <a:lnTo>
                    <a:pt x="23" y="129"/>
                  </a:lnTo>
                  <a:lnTo>
                    <a:pt x="0" y="121"/>
                  </a:lnTo>
                  <a:lnTo>
                    <a:pt x="4" y="134"/>
                  </a:lnTo>
                  <a:lnTo>
                    <a:pt x="7" y="145"/>
                  </a:lnTo>
                  <a:lnTo>
                    <a:pt x="13" y="153"/>
                  </a:lnTo>
                  <a:lnTo>
                    <a:pt x="24" y="158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73" name="Freeform 66"/>
            <p:cNvSpPr>
              <a:spLocks/>
            </p:cNvSpPr>
            <p:nvPr/>
          </p:nvSpPr>
          <p:spPr bwMode="auto">
            <a:xfrm>
              <a:off x="3777" y="2469"/>
              <a:ext cx="26" cy="6"/>
            </a:xfrm>
            <a:custGeom>
              <a:avLst/>
              <a:gdLst>
                <a:gd name="T0" fmla="*/ 0 w 255"/>
                <a:gd name="T1" fmla="*/ 0 h 72"/>
                <a:gd name="T2" fmla="*/ 0 w 255"/>
                <a:gd name="T3" fmla="*/ 0 h 72"/>
                <a:gd name="T4" fmla="*/ 0 w 255"/>
                <a:gd name="T5" fmla="*/ 0 h 72"/>
                <a:gd name="T6" fmla="*/ 0 w 255"/>
                <a:gd name="T7" fmla="*/ 0 h 72"/>
                <a:gd name="T8" fmla="*/ 0 w 255"/>
                <a:gd name="T9" fmla="*/ 0 h 72"/>
                <a:gd name="T10" fmla="*/ 0 w 255"/>
                <a:gd name="T11" fmla="*/ 0 h 72"/>
                <a:gd name="T12" fmla="*/ 0 w 255"/>
                <a:gd name="T13" fmla="*/ 0 h 72"/>
                <a:gd name="T14" fmla="*/ 0 w 255"/>
                <a:gd name="T15" fmla="*/ 0 h 72"/>
                <a:gd name="T16" fmla="*/ 0 w 255"/>
                <a:gd name="T17" fmla="*/ 0 h 72"/>
                <a:gd name="T18" fmla="*/ 0 w 255"/>
                <a:gd name="T19" fmla="*/ 0 h 72"/>
                <a:gd name="T20" fmla="*/ 0 w 255"/>
                <a:gd name="T21" fmla="*/ 0 h 72"/>
                <a:gd name="T22" fmla="*/ 0 w 255"/>
                <a:gd name="T23" fmla="*/ 0 h 72"/>
                <a:gd name="T24" fmla="*/ 0 w 255"/>
                <a:gd name="T25" fmla="*/ 0 h 72"/>
                <a:gd name="T26" fmla="*/ 0 w 255"/>
                <a:gd name="T27" fmla="*/ 0 h 72"/>
                <a:gd name="T28" fmla="*/ 0 w 255"/>
                <a:gd name="T29" fmla="*/ 0 h 72"/>
                <a:gd name="T30" fmla="*/ 0 w 255"/>
                <a:gd name="T31" fmla="*/ 0 h 72"/>
                <a:gd name="T32" fmla="*/ 0 w 255"/>
                <a:gd name="T33" fmla="*/ 0 h 72"/>
                <a:gd name="T34" fmla="*/ 0 w 255"/>
                <a:gd name="T35" fmla="*/ 0 h 72"/>
                <a:gd name="T36" fmla="*/ 0 w 255"/>
                <a:gd name="T37" fmla="*/ 0 h 72"/>
                <a:gd name="T38" fmla="*/ 0 w 255"/>
                <a:gd name="T39" fmla="*/ 0 h 72"/>
                <a:gd name="T40" fmla="*/ 0 w 255"/>
                <a:gd name="T41" fmla="*/ 0 h 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72"/>
                <a:gd name="T65" fmla="*/ 255 w 255"/>
                <a:gd name="T66" fmla="*/ 72 h 7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72">
                  <a:moveTo>
                    <a:pt x="21" y="0"/>
                  </a:moveTo>
                  <a:lnTo>
                    <a:pt x="233" y="7"/>
                  </a:lnTo>
                  <a:lnTo>
                    <a:pt x="242" y="9"/>
                  </a:lnTo>
                  <a:lnTo>
                    <a:pt x="249" y="15"/>
                  </a:lnTo>
                  <a:lnTo>
                    <a:pt x="253" y="24"/>
                  </a:lnTo>
                  <a:lnTo>
                    <a:pt x="255" y="35"/>
                  </a:lnTo>
                  <a:lnTo>
                    <a:pt x="255" y="47"/>
                  </a:lnTo>
                  <a:lnTo>
                    <a:pt x="254" y="58"/>
                  </a:lnTo>
                  <a:lnTo>
                    <a:pt x="250" y="66"/>
                  </a:lnTo>
                  <a:lnTo>
                    <a:pt x="243" y="71"/>
                  </a:lnTo>
                  <a:lnTo>
                    <a:pt x="233" y="72"/>
                  </a:lnTo>
                  <a:lnTo>
                    <a:pt x="24" y="67"/>
                  </a:lnTo>
                  <a:lnTo>
                    <a:pt x="14" y="64"/>
                  </a:lnTo>
                  <a:lnTo>
                    <a:pt x="6" y="58"/>
                  </a:lnTo>
                  <a:lnTo>
                    <a:pt x="2" y="50"/>
                  </a:lnTo>
                  <a:lnTo>
                    <a:pt x="0" y="39"/>
                  </a:lnTo>
                  <a:lnTo>
                    <a:pt x="0" y="25"/>
                  </a:lnTo>
                  <a:lnTo>
                    <a:pt x="2" y="14"/>
                  </a:lnTo>
                  <a:lnTo>
                    <a:pt x="6" y="7"/>
                  </a:lnTo>
                  <a:lnTo>
                    <a:pt x="13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74" name="Freeform 67"/>
            <p:cNvSpPr>
              <a:spLocks/>
            </p:cNvSpPr>
            <p:nvPr/>
          </p:nvSpPr>
          <p:spPr bwMode="auto">
            <a:xfrm>
              <a:off x="3712" y="2105"/>
              <a:ext cx="25" cy="7"/>
            </a:xfrm>
            <a:custGeom>
              <a:avLst/>
              <a:gdLst>
                <a:gd name="T0" fmla="*/ 0 w 255"/>
                <a:gd name="T1" fmla="*/ 0 h 82"/>
                <a:gd name="T2" fmla="*/ 0 w 255"/>
                <a:gd name="T3" fmla="*/ 0 h 82"/>
                <a:gd name="T4" fmla="*/ 0 w 255"/>
                <a:gd name="T5" fmla="*/ 0 h 82"/>
                <a:gd name="T6" fmla="*/ 0 w 255"/>
                <a:gd name="T7" fmla="*/ 0 h 82"/>
                <a:gd name="T8" fmla="*/ 0 w 255"/>
                <a:gd name="T9" fmla="*/ 0 h 82"/>
                <a:gd name="T10" fmla="*/ 0 w 255"/>
                <a:gd name="T11" fmla="*/ 0 h 82"/>
                <a:gd name="T12" fmla="*/ 0 w 255"/>
                <a:gd name="T13" fmla="*/ 0 h 82"/>
                <a:gd name="T14" fmla="*/ 0 w 255"/>
                <a:gd name="T15" fmla="*/ 0 h 82"/>
                <a:gd name="T16" fmla="*/ 0 w 255"/>
                <a:gd name="T17" fmla="*/ 0 h 82"/>
                <a:gd name="T18" fmla="*/ 0 w 255"/>
                <a:gd name="T19" fmla="*/ 0 h 82"/>
                <a:gd name="T20" fmla="*/ 0 w 255"/>
                <a:gd name="T21" fmla="*/ 0 h 82"/>
                <a:gd name="T22" fmla="*/ 0 w 255"/>
                <a:gd name="T23" fmla="*/ 0 h 82"/>
                <a:gd name="T24" fmla="*/ 0 w 255"/>
                <a:gd name="T25" fmla="*/ 0 h 82"/>
                <a:gd name="T26" fmla="*/ 0 w 255"/>
                <a:gd name="T27" fmla="*/ 0 h 82"/>
                <a:gd name="T28" fmla="*/ 0 w 255"/>
                <a:gd name="T29" fmla="*/ 0 h 82"/>
                <a:gd name="T30" fmla="*/ 0 w 255"/>
                <a:gd name="T31" fmla="*/ 0 h 82"/>
                <a:gd name="T32" fmla="*/ 0 w 255"/>
                <a:gd name="T33" fmla="*/ 0 h 82"/>
                <a:gd name="T34" fmla="*/ 0 w 255"/>
                <a:gd name="T35" fmla="*/ 0 h 82"/>
                <a:gd name="T36" fmla="*/ 0 w 255"/>
                <a:gd name="T37" fmla="*/ 0 h 82"/>
                <a:gd name="T38" fmla="*/ 0 w 255"/>
                <a:gd name="T39" fmla="*/ 0 h 82"/>
                <a:gd name="T40" fmla="*/ 0 w 255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82"/>
                <a:gd name="T65" fmla="*/ 255 w 255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82">
                  <a:moveTo>
                    <a:pt x="23" y="0"/>
                  </a:moveTo>
                  <a:lnTo>
                    <a:pt x="234" y="15"/>
                  </a:lnTo>
                  <a:lnTo>
                    <a:pt x="242" y="19"/>
                  </a:lnTo>
                  <a:lnTo>
                    <a:pt x="249" y="25"/>
                  </a:lnTo>
                  <a:lnTo>
                    <a:pt x="253" y="34"/>
                  </a:lnTo>
                  <a:lnTo>
                    <a:pt x="255" y="44"/>
                  </a:lnTo>
                  <a:lnTo>
                    <a:pt x="255" y="57"/>
                  </a:lnTo>
                  <a:lnTo>
                    <a:pt x="255" y="67"/>
                  </a:lnTo>
                  <a:lnTo>
                    <a:pt x="251" y="76"/>
                  </a:lnTo>
                  <a:lnTo>
                    <a:pt x="244" y="80"/>
                  </a:lnTo>
                  <a:lnTo>
                    <a:pt x="234" y="82"/>
                  </a:lnTo>
                  <a:lnTo>
                    <a:pt x="25" y="67"/>
                  </a:lnTo>
                  <a:lnTo>
                    <a:pt x="14" y="64"/>
                  </a:lnTo>
                  <a:lnTo>
                    <a:pt x="7" y="57"/>
                  </a:lnTo>
                  <a:lnTo>
                    <a:pt x="2" y="49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2" y="14"/>
                  </a:lnTo>
                  <a:lnTo>
                    <a:pt x="7" y="7"/>
                  </a:lnTo>
                  <a:lnTo>
                    <a:pt x="14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75" name="Freeform 68"/>
            <p:cNvSpPr>
              <a:spLocks/>
            </p:cNvSpPr>
            <p:nvPr/>
          </p:nvSpPr>
          <p:spPr bwMode="auto">
            <a:xfrm>
              <a:off x="3712" y="2115"/>
              <a:ext cx="25" cy="7"/>
            </a:xfrm>
            <a:custGeom>
              <a:avLst/>
              <a:gdLst>
                <a:gd name="T0" fmla="*/ 0 w 255"/>
                <a:gd name="T1" fmla="*/ 0 h 82"/>
                <a:gd name="T2" fmla="*/ 0 w 255"/>
                <a:gd name="T3" fmla="*/ 0 h 82"/>
                <a:gd name="T4" fmla="*/ 0 w 255"/>
                <a:gd name="T5" fmla="*/ 0 h 82"/>
                <a:gd name="T6" fmla="*/ 0 w 255"/>
                <a:gd name="T7" fmla="*/ 0 h 82"/>
                <a:gd name="T8" fmla="*/ 0 w 255"/>
                <a:gd name="T9" fmla="*/ 0 h 82"/>
                <a:gd name="T10" fmla="*/ 0 w 255"/>
                <a:gd name="T11" fmla="*/ 0 h 82"/>
                <a:gd name="T12" fmla="*/ 0 w 255"/>
                <a:gd name="T13" fmla="*/ 0 h 82"/>
                <a:gd name="T14" fmla="*/ 0 w 255"/>
                <a:gd name="T15" fmla="*/ 0 h 82"/>
                <a:gd name="T16" fmla="*/ 0 w 255"/>
                <a:gd name="T17" fmla="*/ 0 h 82"/>
                <a:gd name="T18" fmla="*/ 0 w 255"/>
                <a:gd name="T19" fmla="*/ 0 h 82"/>
                <a:gd name="T20" fmla="*/ 0 w 255"/>
                <a:gd name="T21" fmla="*/ 0 h 82"/>
                <a:gd name="T22" fmla="*/ 0 w 255"/>
                <a:gd name="T23" fmla="*/ 0 h 82"/>
                <a:gd name="T24" fmla="*/ 0 w 255"/>
                <a:gd name="T25" fmla="*/ 0 h 82"/>
                <a:gd name="T26" fmla="*/ 0 w 255"/>
                <a:gd name="T27" fmla="*/ 0 h 82"/>
                <a:gd name="T28" fmla="*/ 0 w 255"/>
                <a:gd name="T29" fmla="*/ 0 h 82"/>
                <a:gd name="T30" fmla="*/ 0 w 255"/>
                <a:gd name="T31" fmla="*/ 0 h 82"/>
                <a:gd name="T32" fmla="*/ 0 w 255"/>
                <a:gd name="T33" fmla="*/ 0 h 82"/>
                <a:gd name="T34" fmla="*/ 0 w 255"/>
                <a:gd name="T35" fmla="*/ 0 h 82"/>
                <a:gd name="T36" fmla="*/ 0 w 255"/>
                <a:gd name="T37" fmla="*/ 0 h 82"/>
                <a:gd name="T38" fmla="*/ 0 w 255"/>
                <a:gd name="T39" fmla="*/ 0 h 82"/>
                <a:gd name="T40" fmla="*/ 0 w 255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82"/>
                <a:gd name="T65" fmla="*/ 255 w 255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82">
                  <a:moveTo>
                    <a:pt x="22" y="0"/>
                  </a:moveTo>
                  <a:lnTo>
                    <a:pt x="233" y="14"/>
                  </a:lnTo>
                  <a:lnTo>
                    <a:pt x="242" y="18"/>
                  </a:lnTo>
                  <a:lnTo>
                    <a:pt x="249" y="25"/>
                  </a:lnTo>
                  <a:lnTo>
                    <a:pt x="253" y="33"/>
                  </a:lnTo>
                  <a:lnTo>
                    <a:pt x="255" y="44"/>
                  </a:lnTo>
                  <a:lnTo>
                    <a:pt x="255" y="57"/>
                  </a:lnTo>
                  <a:lnTo>
                    <a:pt x="254" y="67"/>
                  </a:lnTo>
                  <a:lnTo>
                    <a:pt x="250" y="74"/>
                  </a:lnTo>
                  <a:lnTo>
                    <a:pt x="243" y="80"/>
                  </a:lnTo>
                  <a:lnTo>
                    <a:pt x="233" y="82"/>
                  </a:lnTo>
                  <a:lnTo>
                    <a:pt x="25" y="66"/>
                  </a:lnTo>
                  <a:lnTo>
                    <a:pt x="15" y="63"/>
                  </a:lnTo>
                  <a:lnTo>
                    <a:pt x="6" y="56"/>
                  </a:lnTo>
                  <a:lnTo>
                    <a:pt x="2" y="48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2" y="14"/>
                  </a:lnTo>
                  <a:lnTo>
                    <a:pt x="6" y="6"/>
                  </a:lnTo>
                  <a:lnTo>
                    <a:pt x="14" y="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76" name="Freeform 69"/>
            <p:cNvSpPr>
              <a:spLocks/>
            </p:cNvSpPr>
            <p:nvPr/>
          </p:nvSpPr>
          <p:spPr bwMode="auto">
            <a:xfrm>
              <a:off x="3712" y="2125"/>
              <a:ext cx="26" cy="7"/>
            </a:xfrm>
            <a:custGeom>
              <a:avLst/>
              <a:gdLst>
                <a:gd name="T0" fmla="*/ 0 w 255"/>
                <a:gd name="T1" fmla="*/ 0 h 82"/>
                <a:gd name="T2" fmla="*/ 0 w 255"/>
                <a:gd name="T3" fmla="*/ 0 h 82"/>
                <a:gd name="T4" fmla="*/ 0 w 255"/>
                <a:gd name="T5" fmla="*/ 0 h 82"/>
                <a:gd name="T6" fmla="*/ 0 w 255"/>
                <a:gd name="T7" fmla="*/ 0 h 82"/>
                <a:gd name="T8" fmla="*/ 0 w 255"/>
                <a:gd name="T9" fmla="*/ 0 h 82"/>
                <a:gd name="T10" fmla="*/ 0 w 255"/>
                <a:gd name="T11" fmla="*/ 0 h 82"/>
                <a:gd name="T12" fmla="*/ 0 w 255"/>
                <a:gd name="T13" fmla="*/ 0 h 82"/>
                <a:gd name="T14" fmla="*/ 0 w 255"/>
                <a:gd name="T15" fmla="*/ 0 h 82"/>
                <a:gd name="T16" fmla="*/ 0 w 255"/>
                <a:gd name="T17" fmla="*/ 0 h 82"/>
                <a:gd name="T18" fmla="*/ 0 w 255"/>
                <a:gd name="T19" fmla="*/ 0 h 82"/>
                <a:gd name="T20" fmla="*/ 0 w 255"/>
                <a:gd name="T21" fmla="*/ 0 h 82"/>
                <a:gd name="T22" fmla="*/ 0 w 255"/>
                <a:gd name="T23" fmla="*/ 0 h 82"/>
                <a:gd name="T24" fmla="*/ 0 w 255"/>
                <a:gd name="T25" fmla="*/ 0 h 82"/>
                <a:gd name="T26" fmla="*/ 0 w 255"/>
                <a:gd name="T27" fmla="*/ 0 h 82"/>
                <a:gd name="T28" fmla="*/ 0 w 255"/>
                <a:gd name="T29" fmla="*/ 0 h 82"/>
                <a:gd name="T30" fmla="*/ 0 w 255"/>
                <a:gd name="T31" fmla="*/ 0 h 82"/>
                <a:gd name="T32" fmla="*/ 0 w 255"/>
                <a:gd name="T33" fmla="*/ 0 h 82"/>
                <a:gd name="T34" fmla="*/ 0 w 255"/>
                <a:gd name="T35" fmla="*/ 0 h 82"/>
                <a:gd name="T36" fmla="*/ 0 w 255"/>
                <a:gd name="T37" fmla="*/ 0 h 82"/>
                <a:gd name="T38" fmla="*/ 0 w 255"/>
                <a:gd name="T39" fmla="*/ 0 h 82"/>
                <a:gd name="T40" fmla="*/ 0 w 255"/>
                <a:gd name="T41" fmla="*/ 0 h 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5"/>
                <a:gd name="T64" fmla="*/ 0 h 82"/>
                <a:gd name="T65" fmla="*/ 255 w 255"/>
                <a:gd name="T66" fmla="*/ 82 h 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5" h="82">
                  <a:moveTo>
                    <a:pt x="23" y="0"/>
                  </a:moveTo>
                  <a:lnTo>
                    <a:pt x="233" y="15"/>
                  </a:lnTo>
                  <a:lnTo>
                    <a:pt x="242" y="19"/>
                  </a:lnTo>
                  <a:lnTo>
                    <a:pt x="249" y="25"/>
                  </a:lnTo>
                  <a:lnTo>
                    <a:pt x="253" y="34"/>
                  </a:lnTo>
                  <a:lnTo>
                    <a:pt x="255" y="44"/>
                  </a:lnTo>
                  <a:lnTo>
                    <a:pt x="255" y="57"/>
                  </a:lnTo>
                  <a:lnTo>
                    <a:pt x="255" y="67"/>
                  </a:lnTo>
                  <a:lnTo>
                    <a:pt x="250" y="75"/>
                  </a:lnTo>
                  <a:lnTo>
                    <a:pt x="243" y="80"/>
                  </a:lnTo>
                  <a:lnTo>
                    <a:pt x="233" y="82"/>
                  </a:lnTo>
                  <a:lnTo>
                    <a:pt x="25" y="67"/>
                  </a:lnTo>
                  <a:lnTo>
                    <a:pt x="15" y="63"/>
                  </a:lnTo>
                  <a:lnTo>
                    <a:pt x="7" y="57"/>
                  </a:lnTo>
                  <a:lnTo>
                    <a:pt x="2" y="48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2" y="14"/>
                  </a:lnTo>
                  <a:lnTo>
                    <a:pt x="7" y="7"/>
                  </a:lnTo>
                  <a:lnTo>
                    <a:pt x="15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77" name="Freeform 70"/>
            <p:cNvSpPr>
              <a:spLocks/>
            </p:cNvSpPr>
            <p:nvPr/>
          </p:nvSpPr>
          <p:spPr bwMode="auto">
            <a:xfrm>
              <a:off x="3779" y="2470"/>
              <a:ext cx="23" cy="4"/>
            </a:xfrm>
            <a:custGeom>
              <a:avLst/>
              <a:gdLst>
                <a:gd name="T0" fmla="*/ 0 w 229"/>
                <a:gd name="T1" fmla="*/ 0 h 49"/>
                <a:gd name="T2" fmla="*/ 0 w 229"/>
                <a:gd name="T3" fmla="*/ 0 h 49"/>
                <a:gd name="T4" fmla="*/ 0 w 229"/>
                <a:gd name="T5" fmla="*/ 0 h 49"/>
                <a:gd name="T6" fmla="*/ 0 w 229"/>
                <a:gd name="T7" fmla="*/ 0 h 49"/>
                <a:gd name="T8" fmla="*/ 0 w 229"/>
                <a:gd name="T9" fmla="*/ 0 h 49"/>
                <a:gd name="T10" fmla="*/ 0 w 229"/>
                <a:gd name="T11" fmla="*/ 0 h 49"/>
                <a:gd name="T12" fmla="*/ 0 w 229"/>
                <a:gd name="T13" fmla="*/ 0 h 49"/>
                <a:gd name="T14" fmla="*/ 0 w 229"/>
                <a:gd name="T15" fmla="*/ 0 h 49"/>
                <a:gd name="T16" fmla="*/ 0 w 229"/>
                <a:gd name="T17" fmla="*/ 0 h 49"/>
                <a:gd name="T18" fmla="*/ 0 w 229"/>
                <a:gd name="T19" fmla="*/ 0 h 49"/>
                <a:gd name="T20" fmla="*/ 0 w 229"/>
                <a:gd name="T21" fmla="*/ 0 h 49"/>
                <a:gd name="T22" fmla="*/ 0 w 229"/>
                <a:gd name="T23" fmla="*/ 0 h 49"/>
                <a:gd name="T24" fmla="*/ 0 w 229"/>
                <a:gd name="T25" fmla="*/ 0 h 49"/>
                <a:gd name="T26" fmla="*/ 0 w 229"/>
                <a:gd name="T27" fmla="*/ 0 h 49"/>
                <a:gd name="T28" fmla="*/ 0 w 229"/>
                <a:gd name="T29" fmla="*/ 0 h 49"/>
                <a:gd name="T30" fmla="*/ 0 w 229"/>
                <a:gd name="T31" fmla="*/ 0 h 49"/>
                <a:gd name="T32" fmla="*/ 0 w 229"/>
                <a:gd name="T33" fmla="*/ 0 h 49"/>
                <a:gd name="T34" fmla="*/ 0 w 229"/>
                <a:gd name="T35" fmla="*/ 0 h 49"/>
                <a:gd name="T36" fmla="*/ 0 w 229"/>
                <a:gd name="T37" fmla="*/ 0 h 49"/>
                <a:gd name="T38" fmla="*/ 0 w 229"/>
                <a:gd name="T39" fmla="*/ 0 h 49"/>
                <a:gd name="T40" fmla="*/ 0 w 229"/>
                <a:gd name="T41" fmla="*/ 0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9"/>
                <a:gd name="T64" fmla="*/ 0 h 49"/>
                <a:gd name="T65" fmla="*/ 229 w 229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9" h="49">
                  <a:moveTo>
                    <a:pt x="20" y="0"/>
                  </a:moveTo>
                  <a:lnTo>
                    <a:pt x="206" y="5"/>
                  </a:lnTo>
                  <a:lnTo>
                    <a:pt x="216" y="6"/>
                  </a:lnTo>
                  <a:lnTo>
                    <a:pt x="223" y="10"/>
                  </a:lnTo>
                  <a:lnTo>
                    <a:pt x="227" y="16"/>
                  </a:lnTo>
                  <a:lnTo>
                    <a:pt x="229" y="24"/>
                  </a:lnTo>
                  <a:lnTo>
                    <a:pt x="229" y="32"/>
                  </a:lnTo>
                  <a:lnTo>
                    <a:pt x="228" y="40"/>
                  </a:lnTo>
                  <a:lnTo>
                    <a:pt x="224" y="45"/>
                  </a:lnTo>
                  <a:lnTo>
                    <a:pt x="218" y="49"/>
                  </a:lnTo>
                  <a:lnTo>
                    <a:pt x="209" y="49"/>
                  </a:lnTo>
                  <a:lnTo>
                    <a:pt x="20" y="47"/>
                  </a:lnTo>
                  <a:lnTo>
                    <a:pt x="13" y="44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6" y="6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78" name="Freeform 71"/>
            <p:cNvSpPr>
              <a:spLocks/>
            </p:cNvSpPr>
            <p:nvPr/>
          </p:nvSpPr>
          <p:spPr bwMode="auto">
            <a:xfrm>
              <a:off x="3713" y="2107"/>
              <a:ext cx="23" cy="4"/>
            </a:xfrm>
            <a:custGeom>
              <a:avLst/>
              <a:gdLst>
                <a:gd name="T0" fmla="*/ 0 w 228"/>
                <a:gd name="T1" fmla="*/ 0 h 59"/>
                <a:gd name="T2" fmla="*/ 0 w 228"/>
                <a:gd name="T3" fmla="*/ 0 h 59"/>
                <a:gd name="T4" fmla="*/ 0 w 228"/>
                <a:gd name="T5" fmla="*/ 0 h 59"/>
                <a:gd name="T6" fmla="*/ 0 w 228"/>
                <a:gd name="T7" fmla="*/ 0 h 59"/>
                <a:gd name="T8" fmla="*/ 0 w 228"/>
                <a:gd name="T9" fmla="*/ 0 h 59"/>
                <a:gd name="T10" fmla="*/ 0 w 228"/>
                <a:gd name="T11" fmla="*/ 0 h 59"/>
                <a:gd name="T12" fmla="*/ 0 w 228"/>
                <a:gd name="T13" fmla="*/ 0 h 59"/>
                <a:gd name="T14" fmla="*/ 0 w 228"/>
                <a:gd name="T15" fmla="*/ 0 h 59"/>
                <a:gd name="T16" fmla="*/ 0 w 228"/>
                <a:gd name="T17" fmla="*/ 0 h 59"/>
                <a:gd name="T18" fmla="*/ 0 w 228"/>
                <a:gd name="T19" fmla="*/ 0 h 59"/>
                <a:gd name="T20" fmla="*/ 0 w 228"/>
                <a:gd name="T21" fmla="*/ 0 h 59"/>
                <a:gd name="T22" fmla="*/ 0 w 228"/>
                <a:gd name="T23" fmla="*/ 0 h 59"/>
                <a:gd name="T24" fmla="*/ 0 w 228"/>
                <a:gd name="T25" fmla="*/ 0 h 59"/>
                <a:gd name="T26" fmla="*/ 0 w 228"/>
                <a:gd name="T27" fmla="*/ 0 h 59"/>
                <a:gd name="T28" fmla="*/ 0 w 228"/>
                <a:gd name="T29" fmla="*/ 0 h 59"/>
                <a:gd name="T30" fmla="*/ 0 w 228"/>
                <a:gd name="T31" fmla="*/ 0 h 59"/>
                <a:gd name="T32" fmla="*/ 0 w 228"/>
                <a:gd name="T33" fmla="*/ 0 h 59"/>
                <a:gd name="T34" fmla="*/ 0 w 228"/>
                <a:gd name="T35" fmla="*/ 0 h 59"/>
                <a:gd name="T36" fmla="*/ 0 w 228"/>
                <a:gd name="T37" fmla="*/ 0 h 59"/>
                <a:gd name="T38" fmla="*/ 0 w 228"/>
                <a:gd name="T39" fmla="*/ 0 h 59"/>
                <a:gd name="T40" fmla="*/ 0 w 228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8"/>
                <a:gd name="T64" fmla="*/ 0 h 59"/>
                <a:gd name="T65" fmla="*/ 228 w 228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8" h="59">
                  <a:moveTo>
                    <a:pt x="19" y="0"/>
                  </a:moveTo>
                  <a:lnTo>
                    <a:pt x="206" y="13"/>
                  </a:lnTo>
                  <a:lnTo>
                    <a:pt x="215" y="15"/>
                  </a:lnTo>
                  <a:lnTo>
                    <a:pt x="222" y="19"/>
                  </a:lnTo>
                  <a:lnTo>
                    <a:pt x="226" y="25"/>
                  </a:lnTo>
                  <a:lnTo>
                    <a:pt x="228" y="33"/>
                  </a:lnTo>
                  <a:lnTo>
                    <a:pt x="228" y="42"/>
                  </a:lnTo>
                  <a:lnTo>
                    <a:pt x="227" y="49"/>
                  </a:lnTo>
                  <a:lnTo>
                    <a:pt x="223" y="54"/>
                  </a:lnTo>
                  <a:lnTo>
                    <a:pt x="216" y="58"/>
                  </a:lnTo>
                  <a:lnTo>
                    <a:pt x="208" y="59"/>
                  </a:lnTo>
                  <a:lnTo>
                    <a:pt x="19" y="47"/>
                  </a:lnTo>
                  <a:lnTo>
                    <a:pt x="12" y="45"/>
                  </a:lnTo>
                  <a:lnTo>
                    <a:pt x="6" y="40"/>
                  </a:lnTo>
                  <a:lnTo>
                    <a:pt x="2" y="35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5" y="6"/>
                  </a:lnTo>
                  <a:lnTo>
                    <a:pt x="11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79" name="Freeform 72"/>
            <p:cNvSpPr>
              <a:spLocks/>
            </p:cNvSpPr>
            <p:nvPr/>
          </p:nvSpPr>
          <p:spPr bwMode="auto">
            <a:xfrm>
              <a:off x="3714" y="2116"/>
              <a:ext cx="22" cy="5"/>
            </a:xfrm>
            <a:custGeom>
              <a:avLst/>
              <a:gdLst>
                <a:gd name="T0" fmla="*/ 0 w 228"/>
                <a:gd name="T1" fmla="*/ 0 h 59"/>
                <a:gd name="T2" fmla="*/ 0 w 228"/>
                <a:gd name="T3" fmla="*/ 0 h 59"/>
                <a:gd name="T4" fmla="*/ 0 w 228"/>
                <a:gd name="T5" fmla="*/ 0 h 59"/>
                <a:gd name="T6" fmla="*/ 0 w 228"/>
                <a:gd name="T7" fmla="*/ 0 h 59"/>
                <a:gd name="T8" fmla="*/ 0 w 228"/>
                <a:gd name="T9" fmla="*/ 0 h 59"/>
                <a:gd name="T10" fmla="*/ 0 w 228"/>
                <a:gd name="T11" fmla="*/ 0 h 59"/>
                <a:gd name="T12" fmla="*/ 0 w 228"/>
                <a:gd name="T13" fmla="*/ 0 h 59"/>
                <a:gd name="T14" fmla="*/ 0 w 228"/>
                <a:gd name="T15" fmla="*/ 0 h 59"/>
                <a:gd name="T16" fmla="*/ 0 w 228"/>
                <a:gd name="T17" fmla="*/ 0 h 59"/>
                <a:gd name="T18" fmla="*/ 0 w 228"/>
                <a:gd name="T19" fmla="*/ 0 h 59"/>
                <a:gd name="T20" fmla="*/ 0 w 228"/>
                <a:gd name="T21" fmla="*/ 0 h 59"/>
                <a:gd name="T22" fmla="*/ 0 w 228"/>
                <a:gd name="T23" fmla="*/ 0 h 59"/>
                <a:gd name="T24" fmla="*/ 0 w 228"/>
                <a:gd name="T25" fmla="*/ 0 h 59"/>
                <a:gd name="T26" fmla="*/ 0 w 228"/>
                <a:gd name="T27" fmla="*/ 0 h 59"/>
                <a:gd name="T28" fmla="*/ 0 w 228"/>
                <a:gd name="T29" fmla="*/ 0 h 59"/>
                <a:gd name="T30" fmla="*/ 0 w 228"/>
                <a:gd name="T31" fmla="*/ 0 h 59"/>
                <a:gd name="T32" fmla="*/ 0 w 228"/>
                <a:gd name="T33" fmla="*/ 0 h 59"/>
                <a:gd name="T34" fmla="*/ 0 w 228"/>
                <a:gd name="T35" fmla="*/ 0 h 59"/>
                <a:gd name="T36" fmla="*/ 0 w 228"/>
                <a:gd name="T37" fmla="*/ 0 h 59"/>
                <a:gd name="T38" fmla="*/ 0 w 228"/>
                <a:gd name="T39" fmla="*/ 0 h 59"/>
                <a:gd name="T40" fmla="*/ 0 w 228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8"/>
                <a:gd name="T64" fmla="*/ 0 h 59"/>
                <a:gd name="T65" fmla="*/ 228 w 228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8" h="59">
                  <a:moveTo>
                    <a:pt x="20" y="0"/>
                  </a:moveTo>
                  <a:lnTo>
                    <a:pt x="206" y="13"/>
                  </a:lnTo>
                  <a:lnTo>
                    <a:pt x="215" y="15"/>
                  </a:lnTo>
                  <a:lnTo>
                    <a:pt x="222" y="19"/>
                  </a:lnTo>
                  <a:lnTo>
                    <a:pt x="226" y="25"/>
                  </a:lnTo>
                  <a:lnTo>
                    <a:pt x="228" y="32"/>
                  </a:lnTo>
                  <a:lnTo>
                    <a:pt x="228" y="43"/>
                  </a:lnTo>
                  <a:lnTo>
                    <a:pt x="227" y="49"/>
                  </a:lnTo>
                  <a:lnTo>
                    <a:pt x="223" y="54"/>
                  </a:lnTo>
                  <a:lnTo>
                    <a:pt x="217" y="58"/>
                  </a:lnTo>
                  <a:lnTo>
                    <a:pt x="209" y="59"/>
                  </a:lnTo>
                  <a:lnTo>
                    <a:pt x="20" y="47"/>
                  </a:lnTo>
                  <a:lnTo>
                    <a:pt x="13" y="45"/>
                  </a:lnTo>
                  <a:lnTo>
                    <a:pt x="6" y="40"/>
                  </a:lnTo>
                  <a:lnTo>
                    <a:pt x="2" y="35"/>
                  </a:lnTo>
                  <a:lnTo>
                    <a:pt x="0" y="27"/>
                  </a:lnTo>
                  <a:lnTo>
                    <a:pt x="0" y="18"/>
                  </a:lnTo>
                  <a:lnTo>
                    <a:pt x="1" y="11"/>
                  </a:lnTo>
                  <a:lnTo>
                    <a:pt x="6" y="6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80" name="Freeform 73"/>
            <p:cNvSpPr>
              <a:spLocks/>
            </p:cNvSpPr>
            <p:nvPr/>
          </p:nvSpPr>
          <p:spPr bwMode="auto">
            <a:xfrm>
              <a:off x="3714" y="2126"/>
              <a:ext cx="23" cy="5"/>
            </a:xfrm>
            <a:custGeom>
              <a:avLst/>
              <a:gdLst>
                <a:gd name="T0" fmla="*/ 0 w 227"/>
                <a:gd name="T1" fmla="*/ 0 h 59"/>
                <a:gd name="T2" fmla="*/ 0 w 227"/>
                <a:gd name="T3" fmla="*/ 0 h 59"/>
                <a:gd name="T4" fmla="*/ 0 w 227"/>
                <a:gd name="T5" fmla="*/ 0 h 59"/>
                <a:gd name="T6" fmla="*/ 0 w 227"/>
                <a:gd name="T7" fmla="*/ 0 h 59"/>
                <a:gd name="T8" fmla="*/ 0 w 227"/>
                <a:gd name="T9" fmla="*/ 0 h 59"/>
                <a:gd name="T10" fmla="*/ 0 w 227"/>
                <a:gd name="T11" fmla="*/ 0 h 59"/>
                <a:gd name="T12" fmla="*/ 0 w 227"/>
                <a:gd name="T13" fmla="*/ 0 h 59"/>
                <a:gd name="T14" fmla="*/ 0 w 227"/>
                <a:gd name="T15" fmla="*/ 0 h 59"/>
                <a:gd name="T16" fmla="*/ 0 w 227"/>
                <a:gd name="T17" fmla="*/ 0 h 59"/>
                <a:gd name="T18" fmla="*/ 0 w 227"/>
                <a:gd name="T19" fmla="*/ 0 h 59"/>
                <a:gd name="T20" fmla="*/ 0 w 227"/>
                <a:gd name="T21" fmla="*/ 0 h 59"/>
                <a:gd name="T22" fmla="*/ 0 w 227"/>
                <a:gd name="T23" fmla="*/ 0 h 59"/>
                <a:gd name="T24" fmla="*/ 0 w 227"/>
                <a:gd name="T25" fmla="*/ 0 h 59"/>
                <a:gd name="T26" fmla="*/ 0 w 227"/>
                <a:gd name="T27" fmla="*/ 0 h 59"/>
                <a:gd name="T28" fmla="*/ 0 w 227"/>
                <a:gd name="T29" fmla="*/ 0 h 59"/>
                <a:gd name="T30" fmla="*/ 0 w 227"/>
                <a:gd name="T31" fmla="*/ 0 h 59"/>
                <a:gd name="T32" fmla="*/ 0 w 227"/>
                <a:gd name="T33" fmla="*/ 0 h 59"/>
                <a:gd name="T34" fmla="*/ 0 w 227"/>
                <a:gd name="T35" fmla="*/ 0 h 59"/>
                <a:gd name="T36" fmla="*/ 0 w 227"/>
                <a:gd name="T37" fmla="*/ 0 h 59"/>
                <a:gd name="T38" fmla="*/ 0 w 227"/>
                <a:gd name="T39" fmla="*/ 0 h 59"/>
                <a:gd name="T40" fmla="*/ 0 w 227"/>
                <a:gd name="T41" fmla="*/ 0 h 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27"/>
                <a:gd name="T64" fmla="*/ 0 h 59"/>
                <a:gd name="T65" fmla="*/ 227 w 227"/>
                <a:gd name="T66" fmla="*/ 59 h 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27" h="59">
                  <a:moveTo>
                    <a:pt x="19" y="0"/>
                  </a:moveTo>
                  <a:lnTo>
                    <a:pt x="206" y="13"/>
                  </a:lnTo>
                  <a:lnTo>
                    <a:pt x="214" y="15"/>
                  </a:lnTo>
                  <a:lnTo>
                    <a:pt x="221" y="19"/>
                  </a:lnTo>
                  <a:lnTo>
                    <a:pt x="225" y="25"/>
                  </a:lnTo>
                  <a:lnTo>
                    <a:pt x="227" y="33"/>
                  </a:lnTo>
                  <a:lnTo>
                    <a:pt x="227" y="42"/>
                  </a:lnTo>
                  <a:lnTo>
                    <a:pt x="226" y="49"/>
                  </a:lnTo>
                  <a:lnTo>
                    <a:pt x="222" y="54"/>
                  </a:lnTo>
                  <a:lnTo>
                    <a:pt x="216" y="58"/>
                  </a:lnTo>
                  <a:lnTo>
                    <a:pt x="208" y="59"/>
                  </a:lnTo>
                  <a:lnTo>
                    <a:pt x="19" y="47"/>
                  </a:lnTo>
                  <a:lnTo>
                    <a:pt x="12" y="44"/>
                  </a:lnTo>
                  <a:lnTo>
                    <a:pt x="6" y="40"/>
                  </a:lnTo>
                  <a:lnTo>
                    <a:pt x="2" y="34"/>
                  </a:lnTo>
                  <a:lnTo>
                    <a:pt x="0" y="2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5" y="6"/>
                  </a:lnTo>
                  <a:lnTo>
                    <a:pt x="11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81" name="Freeform 74"/>
            <p:cNvSpPr>
              <a:spLocks/>
            </p:cNvSpPr>
            <p:nvPr/>
          </p:nvSpPr>
          <p:spPr bwMode="auto">
            <a:xfrm>
              <a:off x="3794" y="2471"/>
              <a:ext cx="7" cy="3"/>
            </a:xfrm>
            <a:custGeom>
              <a:avLst/>
              <a:gdLst>
                <a:gd name="T0" fmla="*/ 0 w 64"/>
                <a:gd name="T1" fmla="*/ 0 h 34"/>
                <a:gd name="T2" fmla="*/ 0 w 64"/>
                <a:gd name="T3" fmla="*/ 0 h 34"/>
                <a:gd name="T4" fmla="*/ 0 w 64"/>
                <a:gd name="T5" fmla="*/ 0 h 34"/>
                <a:gd name="T6" fmla="*/ 0 w 64"/>
                <a:gd name="T7" fmla="*/ 0 h 34"/>
                <a:gd name="T8" fmla="*/ 0 w 64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34"/>
                <a:gd name="T17" fmla="*/ 64 w 64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34">
                  <a:moveTo>
                    <a:pt x="64" y="34"/>
                  </a:moveTo>
                  <a:lnTo>
                    <a:pt x="1" y="32"/>
                  </a:lnTo>
                  <a:lnTo>
                    <a:pt x="0" y="0"/>
                  </a:lnTo>
                  <a:lnTo>
                    <a:pt x="63" y="2"/>
                  </a:lnTo>
                  <a:lnTo>
                    <a:pt x="64" y="34"/>
                  </a:lnTo>
                  <a:close/>
                </a:path>
              </a:pathLst>
            </a:custGeom>
            <a:solidFill>
              <a:srgbClr val="19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82" name="Freeform 75"/>
            <p:cNvSpPr>
              <a:spLocks/>
            </p:cNvSpPr>
            <p:nvPr/>
          </p:nvSpPr>
          <p:spPr bwMode="auto">
            <a:xfrm>
              <a:off x="3678" y="2412"/>
              <a:ext cx="131" cy="22"/>
            </a:xfrm>
            <a:custGeom>
              <a:avLst/>
              <a:gdLst>
                <a:gd name="T0" fmla="*/ 0 w 1317"/>
                <a:gd name="T1" fmla="*/ 0 h 269"/>
                <a:gd name="T2" fmla="*/ 0 w 1317"/>
                <a:gd name="T3" fmla="*/ 0 h 269"/>
                <a:gd name="T4" fmla="*/ 0 w 1317"/>
                <a:gd name="T5" fmla="*/ 0 h 269"/>
                <a:gd name="T6" fmla="*/ 0 w 1317"/>
                <a:gd name="T7" fmla="*/ 0 h 269"/>
                <a:gd name="T8" fmla="*/ 0 w 1317"/>
                <a:gd name="T9" fmla="*/ 0 h 269"/>
                <a:gd name="T10" fmla="*/ 0 w 1317"/>
                <a:gd name="T11" fmla="*/ 0 h 269"/>
                <a:gd name="T12" fmla="*/ 0 w 1317"/>
                <a:gd name="T13" fmla="*/ 0 h 269"/>
                <a:gd name="T14" fmla="*/ 0 w 1317"/>
                <a:gd name="T15" fmla="*/ 0 h 269"/>
                <a:gd name="T16" fmla="*/ 0 w 1317"/>
                <a:gd name="T17" fmla="*/ 0 h 269"/>
                <a:gd name="T18" fmla="*/ 0 w 1317"/>
                <a:gd name="T19" fmla="*/ 0 h 269"/>
                <a:gd name="T20" fmla="*/ 0 w 1317"/>
                <a:gd name="T21" fmla="*/ 0 h 269"/>
                <a:gd name="T22" fmla="*/ 0 w 1317"/>
                <a:gd name="T23" fmla="*/ 0 h 269"/>
                <a:gd name="T24" fmla="*/ 0 w 1317"/>
                <a:gd name="T25" fmla="*/ 0 h 269"/>
                <a:gd name="T26" fmla="*/ 0 w 1317"/>
                <a:gd name="T27" fmla="*/ 0 h 269"/>
                <a:gd name="T28" fmla="*/ 0 w 1317"/>
                <a:gd name="T29" fmla="*/ 0 h 269"/>
                <a:gd name="T30" fmla="*/ 0 w 1317"/>
                <a:gd name="T31" fmla="*/ 0 h 269"/>
                <a:gd name="T32" fmla="*/ 0 w 1317"/>
                <a:gd name="T33" fmla="*/ 0 h 269"/>
                <a:gd name="T34" fmla="*/ 0 w 1317"/>
                <a:gd name="T35" fmla="*/ 0 h 269"/>
                <a:gd name="T36" fmla="*/ 0 w 1317"/>
                <a:gd name="T37" fmla="*/ 0 h 269"/>
                <a:gd name="T38" fmla="*/ 0 w 1317"/>
                <a:gd name="T39" fmla="*/ 0 h 269"/>
                <a:gd name="T40" fmla="*/ 0 w 1317"/>
                <a:gd name="T41" fmla="*/ 0 h 269"/>
                <a:gd name="T42" fmla="*/ 0 w 1317"/>
                <a:gd name="T43" fmla="*/ 0 h 269"/>
                <a:gd name="T44" fmla="*/ 0 w 1317"/>
                <a:gd name="T45" fmla="*/ 0 h 269"/>
                <a:gd name="T46" fmla="*/ 0 w 1317"/>
                <a:gd name="T47" fmla="*/ 0 h 269"/>
                <a:gd name="T48" fmla="*/ 0 w 1317"/>
                <a:gd name="T49" fmla="*/ 0 h 269"/>
                <a:gd name="T50" fmla="*/ 0 w 1317"/>
                <a:gd name="T51" fmla="*/ 0 h 269"/>
                <a:gd name="T52" fmla="*/ 0 w 1317"/>
                <a:gd name="T53" fmla="*/ 0 h 269"/>
                <a:gd name="T54" fmla="*/ 0 w 1317"/>
                <a:gd name="T55" fmla="*/ 0 h 269"/>
                <a:gd name="T56" fmla="*/ 0 w 1317"/>
                <a:gd name="T57" fmla="*/ 0 h 269"/>
                <a:gd name="T58" fmla="*/ 0 w 1317"/>
                <a:gd name="T59" fmla="*/ 0 h 269"/>
                <a:gd name="T60" fmla="*/ 0 w 1317"/>
                <a:gd name="T61" fmla="*/ 0 h 269"/>
                <a:gd name="T62" fmla="*/ 0 w 1317"/>
                <a:gd name="T63" fmla="*/ 0 h 269"/>
                <a:gd name="T64" fmla="*/ 0 w 1317"/>
                <a:gd name="T65" fmla="*/ 0 h 269"/>
                <a:gd name="T66" fmla="*/ 0 w 1317"/>
                <a:gd name="T67" fmla="*/ 0 h 269"/>
                <a:gd name="T68" fmla="*/ 0 w 1317"/>
                <a:gd name="T69" fmla="*/ 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7"/>
                <a:gd name="T106" fmla="*/ 0 h 269"/>
                <a:gd name="T107" fmla="*/ 1317 w 1317"/>
                <a:gd name="T108" fmla="*/ 269 h 26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7" h="269">
                  <a:moveTo>
                    <a:pt x="114" y="0"/>
                  </a:moveTo>
                  <a:lnTo>
                    <a:pt x="1198" y="41"/>
                  </a:lnTo>
                  <a:lnTo>
                    <a:pt x="1226" y="45"/>
                  </a:lnTo>
                  <a:lnTo>
                    <a:pt x="1249" y="52"/>
                  </a:lnTo>
                  <a:lnTo>
                    <a:pt x="1269" y="65"/>
                  </a:lnTo>
                  <a:lnTo>
                    <a:pt x="1286" y="80"/>
                  </a:lnTo>
                  <a:lnTo>
                    <a:pt x="1300" y="98"/>
                  </a:lnTo>
                  <a:lnTo>
                    <a:pt x="1309" y="118"/>
                  </a:lnTo>
                  <a:lnTo>
                    <a:pt x="1315" y="138"/>
                  </a:lnTo>
                  <a:lnTo>
                    <a:pt x="1317" y="160"/>
                  </a:lnTo>
                  <a:lnTo>
                    <a:pt x="1316" y="182"/>
                  </a:lnTo>
                  <a:lnTo>
                    <a:pt x="1311" y="202"/>
                  </a:lnTo>
                  <a:lnTo>
                    <a:pt x="1302" y="221"/>
                  </a:lnTo>
                  <a:lnTo>
                    <a:pt x="1290" y="238"/>
                  </a:lnTo>
                  <a:lnTo>
                    <a:pt x="1273" y="251"/>
                  </a:lnTo>
                  <a:lnTo>
                    <a:pt x="1254" y="262"/>
                  </a:lnTo>
                  <a:lnTo>
                    <a:pt x="1231" y="268"/>
                  </a:lnTo>
                  <a:lnTo>
                    <a:pt x="1203" y="269"/>
                  </a:lnTo>
                  <a:lnTo>
                    <a:pt x="119" y="226"/>
                  </a:lnTo>
                  <a:lnTo>
                    <a:pt x="91" y="223"/>
                  </a:lnTo>
                  <a:lnTo>
                    <a:pt x="68" y="215"/>
                  </a:lnTo>
                  <a:lnTo>
                    <a:pt x="48" y="204"/>
                  </a:lnTo>
                  <a:lnTo>
                    <a:pt x="30" y="188"/>
                  </a:lnTo>
                  <a:lnTo>
                    <a:pt x="17" y="170"/>
                  </a:lnTo>
                  <a:lnTo>
                    <a:pt x="8" y="151"/>
                  </a:lnTo>
                  <a:lnTo>
                    <a:pt x="2" y="130"/>
                  </a:lnTo>
                  <a:lnTo>
                    <a:pt x="0" y="108"/>
                  </a:lnTo>
                  <a:lnTo>
                    <a:pt x="1" y="88"/>
                  </a:lnTo>
                  <a:lnTo>
                    <a:pt x="6" y="67"/>
                  </a:lnTo>
                  <a:lnTo>
                    <a:pt x="15" y="48"/>
                  </a:lnTo>
                  <a:lnTo>
                    <a:pt x="27" y="32"/>
                  </a:lnTo>
                  <a:lnTo>
                    <a:pt x="43" y="17"/>
                  </a:lnTo>
                  <a:lnTo>
                    <a:pt x="63" y="7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83" name="Freeform 76"/>
            <p:cNvSpPr>
              <a:spLocks/>
            </p:cNvSpPr>
            <p:nvPr/>
          </p:nvSpPr>
          <p:spPr bwMode="auto">
            <a:xfrm>
              <a:off x="3677" y="2411"/>
              <a:ext cx="132" cy="22"/>
            </a:xfrm>
            <a:custGeom>
              <a:avLst/>
              <a:gdLst>
                <a:gd name="T0" fmla="*/ 0 w 1317"/>
                <a:gd name="T1" fmla="*/ 0 h 271"/>
                <a:gd name="T2" fmla="*/ 0 w 1317"/>
                <a:gd name="T3" fmla="*/ 0 h 271"/>
                <a:gd name="T4" fmla="*/ 0 w 1317"/>
                <a:gd name="T5" fmla="*/ 0 h 271"/>
                <a:gd name="T6" fmla="*/ 0 w 1317"/>
                <a:gd name="T7" fmla="*/ 0 h 271"/>
                <a:gd name="T8" fmla="*/ 0 w 1317"/>
                <a:gd name="T9" fmla="*/ 0 h 271"/>
                <a:gd name="T10" fmla="*/ 0 w 1317"/>
                <a:gd name="T11" fmla="*/ 0 h 271"/>
                <a:gd name="T12" fmla="*/ 0 w 1317"/>
                <a:gd name="T13" fmla="*/ 0 h 271"/>
                <a:gd name="T14" fmla="*/ 0 w 1317"/>
                <a:gd name="T15" fmla="*/ 0 h 271"/>
                <a:gd name="T16" fmla="*/ 0 w 1317"/>
                <a:gd name="T17" fmla="*/ 0 h 271"/>
                <a:gd name="T18" fmla="*/ 0 w 1317"/>
                <a:gd name="T19" fmla="*/ 0 h 271"/>
                <a:gd name="T20" fmla="*/ 0 w 1317"/>
                <a:gd name="T21" fmla="*/ 0 h 271"/>
                <a:gd name="T22" fmla="*/ 0 w 1317"/>
                <a:gd name="T23" fmla="*/ 0 h 271"/>
                <a:gd name="T24" fmla="*/ 0 w 1317"/>
                <a:gd name="T25" fmla="*/ 0 h 271"/>
                <a:gd name="T26" fmla="*/ 0 w 1317"/>
                <a:gd name="T27" fmla="*/ 0 h 271"/>
                <a:gd name="T28" fmla="*/ 0 w 1317"/>
                <a:gd name="T29" fmla="*/ 0 h 271"/>
                <a:gd name="T30" fmla="*/ 0 w 1317"/>
                <a:gd name="T31" fmla="*/ 0 h 271"/>
                <a:gd name="T32" fmla="*/ 0 w 1317"/>
                <a:gd name="T33" fmla="*/ 0 h 271"/>
                <a:gd name="T34" fmla="*/ 0 w 1317"/>
                <a:gd name="T35" fmla="*/ 0 h 271"/>
                <a:gd name="T36" fmla="*/ 0 w 1317"/>
                <a:gd name="T37" fmla="*/ 0 h 271"/>
                <a:gd name="T38" fmla="*/ 0 w 1317"/>
                <a:gd name="T39" fmla="*/ 0 h 271"/>
                <a:gd name="T40" fmla="*/ 0 w 1317"/>
                <a:gd name="T41" fmla="*/ 0 h 271"/>
                <a:gd name="T42" fmla="*/ 0 w 1317"/>
                <a:gd name="T43" fmla="*/ 0 h 271"/>
                <a:gd name="T44" fmla="*/ 0 w 1317"/>
                <a:gd name="T45" fmla="*/ 0 h 271"/>
                <a:gd name="T46" fmla="*/ 0 w 1317"/>
                <a:gd name="T47" fmla="*/ 0 h 271"/>
                <a:gd name="T48" fmla="*/ 0 w 1317"/>
                <a:gd name="T49" fmla="*/ 0 h 271"/>
                <a:gd name="T50" fmla="*/ 0 w 1317"/>
                <a:gd name="T51" fmla="*/ 0 h 271"/>
                <a:gd name="T52" fmla="*/ 0 w 1317"/>
                <a:gd name="T53" fmla="*/ 0 h 271"/>
                <a:gd name="T54" fmla="*/ 0 w 1317"/>
                <a:gd name="T55" fmla="*/ 0 h 271"/>
                <a:gd name="T56" fmla="*/ 0 w 1317"/>
                <a:gd name="T57" fmla="*/ 0 h 271"/>
                <a:gd name="T58" fmla="*/ 0 w 1317"/>
                <a:gd name="T59" fmla="*/ 0 h 271"/>
                <a:gd name="T60" fmla="*/ 0 w 1317"/>
                <a:gd name="T61" fmla="*/ 0 h 271"/>
                <a:gd name="T62" fmla="*/ 0 w 1317"/>
                <a:gd name="T63" fmla="*/ 0 h 271"/>
                <a:gd name="T64" fmla="*/ 0 w 1317"/>
                <a:gd name="T65" fmla="*/ 0 h 271"/>
                <a:gd name="T66" fmla="*/ 0 w 1317"/>
                <a:gd name="T67" fmla="*/ 0 h 271"/>
                <a:gd name="T68" fmla="*/ 0 w 1317"/>
                <a:gd name="T69" fmla="*/ 0 h 27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7"/>
                <a:gd name="T106" fmla="*/ 0 h 271"/>
                <a:gd name="T107" fmla="*/ 1317 w 1317"/>
                <a:gd name="T108" fmla="*/ 271 h 27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7" h="271">
                  <a:moveTo>
                    <a:pt x="114" y="0"/>
                  </a:moveTo>
                  <a:lnTo>
                    <a:pt x="1198" y="43"/>
                  </a:lnTo>
                  <a:lnTo>
                    <a:pt x="1225" y="46"/>
                  </a:lnTo>
                  <a:lnTo>
                    <a:pt x="1250" y="54"/>
                  </a:lnTo>
                  <a:lnTo>
                    <a:pt x="1270" y="67"/>
                  </a:lnTo>
                  <a:lnTo>
                    <a:pt x="1286" y="82"/>
                  </a:lnTo>
                  <a:lnTo>
                    <a:pt x="1300" y="100"/>
                  </a:lnTo>
                  <a:lnTo>
                    <a:pt x="1310" y="119"/>
                  </a:lnTo>
                  <a:lnTo>
                    <a:pt x="1315" y="140"/>
                  </a:lnTo>
                  <a:lnTo>
                    <a:pt x="1317" y="162"/>
                  </a:lnTo>
                  <a:lnTo>
                    <a:pt x="1316" y="183"/>
                  </a:lnTo>
                  <a:lnTo>
                    <a:pt x="1312" y="203"/>
                  </a:lnTo>
                  <a:lnTo>
                    <a:pt x="1304" y="222"/>
                  </a:lnTo>
                  <a:lnTo>
                    <a:pt x="1291" y="238"/>
                  </a:lnTo>
                  <a:lnTo>
                    <a:pt x="1275" y="252"/>
                  </a:lnTo>
                  <a:lnTo>
                    <a:pt x="1255" y="262"/>
                  </a:lnTo>
                  <a:lnTo>
                    <a:pt x="1232" y="268"/>
                  </a:lnTo>
                  <a:lnTo>
                    <a:pt x="1203" y="271"/>
                  </a:lnTo>
                  <a:lnTo>
                    <a:pt x="122" y="228"/>
                  </a:lnTo>
                  <a:lnTo>
                    <a:pt x="93" y="224"/>
                  </a:lnTo>
                  <a:lnTo>
                    <a:pt x="69" y="216"/>
                  </a:lnTo>
                  <a:lnTo>
                    <a:pt x="48" y="203"/>
                  </a:lnTo>
                  <a:lnTo>
                    <a:pt x="32" y="188"/>
                  </a:lnTo>
                  <a:lnTo>
                    <a:pt x="18" y="170"/>
                  </a:lnTo>
                  <a:lnTo>
                    <a:pt x="9" y="150"/>
                  </a:lnTo>
                  <a:lnTo>
                    <a:pt x="3" y="131"/>
                  </a:lnTo>
                  <a:lnTo>
                    <a:pt x="0" y="109"/>
                  </a:lnTo>
                  <a:lnTo>
                    <a:pt x="2" y="88"/>
                  </a:lnTo>
                  <a:lnTo>
                    <a:pt x="7" y="68"/>
                  </a:lnTo>
                  <a:lnTo>
                    <a:pt x="15" y="49"/>
                  </a:lnTo>
                  <a:lnTo>
                    <a:pt x="28" y="32"/>
                  </a:lnTo>
                  <a:lnTo>
                    <a:pt x="43" y="18"/>
                  </a:lnTo>
                  <a:lnTo>
                    <a:pt x="63" y="8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84" name="Freeform 77"/>
            <p:cNvSpPr>
              <a:spLocks/>
            </p:cNvSpPr>
            <p:nvPr/>
          </p:nvSpPr>
          <p:spPr bwMode="auto">
            <a:xfrm>
              <a:off x="3678" y="2412"/>
              <a:ext cx="131" cy="21"/>
            </a:xfrm>
            <a:custGeom>
              <a:avLst/>
              <a:gdLst>
                <a:gd name="T0" fmla="*/ 0 w 1308"/>
                <a:gd name="T1" fmla="*/ 0 h 260"/>
                <a:gd name="T2" fmla="*/ 0 w 1308"/>
                <a:gd name="T3" fmla="*/ 0 h 260"/>
                <a:gd name="T4" fmla="*/ 0 w 1308"/>
                <a:gd name="T5" fmla="*/ 0 h 260"/>
                <a:gd name="T6" fmla="*/ 0 w 1308"/>
                <a:gd name="T7" fmla="*/ 0 h 260"/>
                <a:gd name="T8" fmla="*/ 0 w 1308"/>
                <a:gd name="T9" fmla="*/ 0 h 260"/>
                <a:gd name="T10" fmla="*/ 0 w 1308"/>
                <a:gd name="T11" fmla="*/ 0 h 260"/>
                <a:gd name="T12" fmla="*/ 0 w 1308"/>
                <a:gd name="T13" fmla="*/ 0 h 260"/>
                <a:gd name="T14" fmla="*/ 0 w 1308"/>
                <a:gd name="T15" fmla="*/ 0 h 260"/>
                <a:gd name="T16" fmla="*/ 0 w 1308"/>
                <a:gd name="T17" fmla="*/ 0 h 260"/>
                <a:gd name="T18" fmla="*/ 0 w 1308"/>
                <a:gd name="T19" fmla="*/ 0 h 260"/>
                <a:gd name="T20" fmla="*/ 0 w 1308"/>
                <a:gd name="T21" fmla="*/ 0 h 260"/>
                <a:gd name="T22" fmla="*/ 0 w 1308"/>
                <a:gd name="T23" fmla="*/ 0 h 260"/>
                <a:gd name="T24" fmla="*/ 0 w 1308"/>
                <a:gd name="T25" fmla="*/ 0 h 260"/>
                <a:gd name="T26" fmla="*/ 0 w 1308"/>
                <a:gd name="T27" fmla="*/ 0 h 260"/>
                <a:gd name="T28" fmla="*/ 0 w 1308"/>
                <a:gd name="T29" fmla="*/ 0 h 260"/>
                <a:gd name="T30" fmla="*/ 0 w 1308"/>
                <a:gd name="T31" fmla="*/ 0 h 260"/>
                <a:gd name="T32" fmla="*/ 0 w 1308"/>
                <a:gd name="T33" fmla="*/ 0 h 260"/>
                <a:gd name="T34" fmla="*/ 0 w 1308"/>
                <a:gd name="T35" fmla="*/ 0 h 260"/>
                <a:gd name="T36" fmla="*/ 0 w 1308"/>
                <a:gd name="T37" fmla="*/ 0 h 260"/>
                <a:gd name="T38" fmla="*/ 0 w 1308"/>
                <a:gd name="T39" fmla="*/ 0 h 260"/>
                <a:gd name="T40" fmla="*/ 0 w 1308"/>
                <a:gd name="T41" fmla="*/ 0 h 260"/>
                <a:gd name="T42" fmla="*/ 0 w 1308"/>
                <a:gd name="T43" fmla="*/ 0 h 260"/>
                <a:gd name="T44" fmla="*/ 0 w 1308"/>
                <a:gd name="T45" fmla="*/ 0 h 260"/>
                <a:gd name="T46" fmla="*/ 0 w 1308"/>
                <a:gd name="T47" fmla="*/ 0 h 260"/>
                <a:gd name="T48" fmla="*/ 0 w 1308"/>
                <a:gd name="T49" fmla="*/ 0 h 260"/>
                <a:gd name="T50" fmla="*/ 0 w 1308"/>
                <a:gd name="T51" fmla="*/ 0 h 260"/>
                <a:gd name="T52" fmla="*/ 0 w 1308"/>
                <a:gd name="T53" fmla="*/ 0 h 260"/>
                <a:gd name="T54" fmla="*/ 0 w 1308"/>
                <a:gd name="T55" fmla="*/ 0 h 260"/>
                <a:gd name="T56" fmla="*/ 0 w 1308"/>
                <a:gd name="T57" fmla="*/ 0 h 260"/>
                <a:gd name="T58" fmla="*/ 0 w 1308"/>
                <a:gd name="T59" fmla="*/ 0 h 260"/>
                <a:gd name="T60" fmla="*/ 0 w 1308"/>
                <a:gd name="T61" fmla="*/ 0 h 260"/>
                <a:gd name="T62" fmla="*/ 0 w 1308"/>
                <a:gd name="T63" fmla="*/ 0 h 260"/>
                <a:gd name="T64" fmla="*/ 0 w 1308"/>
                <a:gd name="T65" fmla="*/ 0 h 260"/>
                <a:gd name="T66" fmla="*/ 0 w 1308"/>
                <a:gd name="T67" fmla="*/ 0 h 260"/>
                <a:gd name="T68" fmla="*/ 0 w 1308"/>
                <a:gd name="T69" fmla="*/ 0 h 260"/>
                <a:gd name="T70" fmla="*/ 0 w 1308"/>
                <a:gd name="T71" fmla="*/ 0 h 260"/>
                <a:gd name="T72" fmla="*/ 0 w 1308"/>
                <a:gd name="T73" fmla="*/ 0 h 260"/>
                <a:gd name="T74" fmla="*/ 0 w 1308"/>
                <a:gd name="T75" fmla="*/ 0 h 260"/>
                <a:gd name="T76" fmla="*/ 0 w 1308"/>
                <a:gd name="T77" fmla="*/ 0 h 260"/>
                <a:gd name="T78" fmla="*/ 0 w 1308"/>
                <a:gd name="T79" fmla="*/ 0 h 260"/>
                <a:gd name="T80" fmla="*/ 0 w 1308"/>
                <a:gd name="T81" fmla="*/ 0 h 260"/>
                <a:gd name="T82" fmla="*/ 0 w 1308"/>
                <a:gd name="T83" fmla="*/ 0 h 260"/>
                <a:gd name="T84" fmla="*/ 0 w 1308"/>
                <a:gd name="T85" fmla="*/ 0 h 260"/>
                <a:gd name="T86" fmla="*/ 0 w 1308"/>
                <a:gd name="T87" fmla="*/ 0 h 260"/>
                <a:gd name="T88" fmla="*/ 0 w 1308"/>
                <a:gd name="T89" fmla="*/ 0 h 260"/>
                <a:gd name="T90" fmla="*/ 0 w 1308"/>
                <a:gd name="T91" fmla="*/ 0 h 260"/>
                <a:gd name="T92" fmla="*/ 0 w 1308"/>
                <a:gd name="T93" fmla="*/ 0 h 260"/>
                <a:gd name="T94" fmla="*/ 0 w 1308"/>
                <a:gd name="T95" fmla="*/ 0 h 26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08"/>
                <a:gd name="T145" fmla="*/ 0 h 260"/>
                <a:gd name="T146" fmla="*/ 1308 w 1308"/>
                <a:gd name="T147" fmla="*/ 260 h 26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08" h="260">
                  <a:moveTo>
                    <a:pt x="110" y="0"/>
                  </a:moveTo>
                  <a:lnTo>
                    <a:pt x="142" y="1"/>
                  </a:lnTo>
                  <a:lnTo>
                    <a:pt x="173" y="2"/>
                  </a:lnTo>
                  <a:lnTo>
                    <a:pt x="200" y="3"/>
                  </a:lnTo>
                  <a:lnTo>
                    <a:pt x="225" y="4"/>
                  </a:lnTo>
                  <a:lnTo>
                    <a:pt x="249" y="5"/>
                  </a:lnTo>
                  <a:lnTo>
                    <a:pt x="271" y="5"/>
                  </a:lnTo>
                  <a:lnTo>
                    <a:pt x="293" y="6"/>
                  </a:lnTo>
                  <a:lnTo>
                    <a:pt x="313" y="7"/>
                  </a:lnTo>
                  <a:lnTo>
                    <a:pt x="332" y="7"/>
                  </a:lnTo>
                  <a:lnTo>
                    <a:pt x="351" y="8"/>
                  </a:lnTo>
                  <a:lnTo>
                    <a:pt x="370" y="9"/>
                  </a:lnTo>
                  <a:lnTo>
                    <a:pt x="389" y="9"/>
                  </a:lnTo>
                  <a:lnTo>
                    <a:pt x="408" y="10"/>
                  </a:lnTo>
                  <a:lnTo>
                    <a:pt x="428" y="11"/>
                  </a:lnTo>
                  <a:lnTo>
                    <a:pt x="449" y="11"/>
                  </a:lnTo>
                  <a:lnTo>
                    <a:pt x="470" y="12"/>
                  </a:lnTo>
                  <a:lnTo>
                    <a:pt x="494" y="13"/>
                  </a:lnTo>
                  <a:lnTo>
                    <a:pt x="519" y="14"/>
                  </a:lnTo>
                  <a:lnTo>
                    <a:pt x="546" y="15"/>
                  </a:lnTo>
                  <a:lnTo>
                    <a:pt x="575" y="16"/>
                  </a:lnTo>
                  <a:lnTo>
                    <a:pt x="607" y="17"/>
                  </a:lnTo>
                  <a:lnTo>
                    <a:pt x="640" y="19"/>
                  </a:lnTo>
                  <a:lnTo>
                    <a:pt x="678" y="20"/>
                  </a:lnTo>
                  <a:lnTo>
                    <a:pt x="718" y="23"/>
                  </a:lnTo>
                  <a:lnTo>
                    <a:pt x="762" y="25"/>
                  </a:lnTo>
                  <a:lnTo>
                    <a:pt x="810" y="27"/>
                  </a:lnTo>
                  <a:lnTo>
                    <a:pt x="861" y="29"/>
                  </a:lnTo>
                  <a:lnTo>
                    <a:pt x="918" y="31"/>
                  </a:lnTo>
                  <a:lnTo>
                    <a:pt x="979" y="33"/>
                  </a:lnTo>
                  <a:lnTo>
                    <a:pt x="1044" y="36"/>
                  </a:lnTo>
                  <a:lnTo>
                    <a:pt x="1115" y="39"/>
                  </a:lnTo>
                  <a:lnTo>
                    <a:pt x="1191" y="42"/>
                  </a:lnTo>
                  <a:lnTo>
                    <a:pt x="1219" y="45"/>
                  </a:lnTo>
                  <a:lnTo>
                    <a:pt x="1243" y="54"/>
                  </a:lnTo>
                  <a:lnTo>
                    <a:pt x="1262" y="65"/>
                  </a:lnTo>
                  <a:lnTo>
                    <a:pt x="1278" y="79"/>
                  </a:lnTo>
                  <a:lnTo>
                    <a:pt x="1291" y="96"/>
                  </a:lnTo>
                  <a:lnTo>
                    <a:pt x="1300" y="115"/>
                  </a:lnTo>
                  <a:lnTo>
                    <a:pt x="1305" y="134"/>
                  </a:lnTo>
                  <a:lnTo>
                    <a:pt x="1308" y="155"/>
                  </a:lnTo>
                  <a:lnTo>
                    <a:pt x="1307" y="176"/>
                  </a:lnTo>
                  <a:lnTo>
                    <a:pt x="1302" y="195"/>
                  </a:lnTo>
                  <a:lnTo>
                    <a:pt x="1294" y="214"/>
                  </a:lnTo>
                  <a:lnTo>
                    <a:pt x="1281" y="230"/>
                  </a:lnTo>
                  <a:lnTo>
                    <a:pt x="1265" y="242"/>
                  </a:lnTo>
                  <a:lnTo>
                    <a:pt x="1246" y="252"/>
                  </a:lnTo>
                  <a:lnTo>
                    <a:pt x="1222" y="257"/>
                  </a:lnTo>
                  <a:lnTo>
                    <a:pt x="1196" y="260"/>
                  </a:lnTo>
                  <a:lnTo>
                    <a:pt x="1164" y="259"/>
                  </a:lnTo>
                  <a:lnTo>
                    <a:pt x="1133" y="256"/>
                  </a:lnTo>
                  <a:lnTo>
                    <a:pt x="1106" y="255"/>
                  </a:lnTo>
                  <a:lnTo>
                    <a:pt x="1080" y="254"/>
                  </a:lnTo>
                  <a:lnTo>
                    <a:pt x="1056" y="253"/>
                  </a:lnTo>
                  <a:lnTo>
                    <a:pt x="1033" y="252"/>
                  </a:lnTo>
                  <a:lnTo>
                    <a:pt x="1013" y="251"/>
                  </a:lnTo>
                  <a:lnTo>
                    <a:pt x="993" y="250"/>
                  </a:lnTo>
                  <a:lnTo>
                    <a:pt x="973" y="250"/>
                  </a:lnTo>
                  <a:lnTo>
                    <a:pt x="954" y="249"/>
                  </a:lnTo>
                  <a:lnTo>
                    <a:pt x="935" y="248"/>
                  </a:lnTo>
                  <a:lnTo>
                    <a:pt x="917" y="247"/>
                  </a:lnTo>
                  <a:lnTo>
                    <a:pt x="897" y="246"/>
                  </a:lnTo>
                  <a:lnTo>
                    <a:pt x="877" y="245"/>
                  </a:lnTo>
                  <a:lnTo>
                    <a:pt x="857" y="245"/>
                  </a:lnTo>
                  <a:lnTo>
                    <a:pt x="836" y="244"/>
                  </a:lnTo>
                  <a:lnTo>
                    <a:pt x="813" y="243"/>
                  </a:lnTo>
                  <a:lnTo>
                    <a:pt x="787" y="242"/>
                  </a:lnTo>
                  <a:lnTo>
                    <a:pt x="761" y="241"/>
                  </a:lnTo>
                  <a:lnTo>
                    <a:pt x="732" y="240"/>
                  </a:lnTo>
                  <a:lnTo>
                    <a:pt x="700" y="239"/>
                  </a:lnTo>
                  <a:lnTo>
                    <a:pt x="666" y="237"/>
                  </a:lnTo>
                  <a:lnTo>
                    <a:pt x="629" y="236"/>
                  </a:lnTo>
                  <a:lnTo>
                    <a:pt x="588" y="235"/>
                  </a:lnTo>
                  <a:lnTo>
                    <a:pt x="544" y="233"/>
                  </a:lnTo>
                  <a:lnTo>
                    <a:pt x="496" y="231"/>
                  </a:lnTo>
                  <a:lnTo>
                    <a:pt x="444" y="228"/>
                  </a:lnTo>
                  <a:lnTo>
                    <a:pt x="388" y="226"/>
                  </a:lnTo>
                  <a:lnTo>
                    <a:pt x="327" y="224"/>
                  </a:lnTo>
                  <a:lnTo>
                    <a:pt x="261" y="222"/>
                  </a:lnTo>
                  <a:lnTo>
                    <a:pt x="191" y="220"/>
                  </a:lnTo>
                  <a:lnTo>
                    <a:pt x="115" y="217"/>
                  </a:lnTo>
                  <a:lnTo>
                    <a:pt x="88" y="214"/>
                  </a:lnTo>
                  <a:lnTo>
                    <a:pt x="66" y="206"/>
                  </a:lnTo>
                  <a:lnTo>
                    <a:pt x="47" y="194"/>
                  </a:lnTo>
                  <a:lnTo>
                    <a:pt x="30" y="180"/>
                  </a:lnTo>
                  <a:lnTo>
                    <a:pt x="17" y="162"/>
                  </a:lnTo>
                  <a:lnTo>
                    <a:pt x="8" y="143"/>
                  </a:lnTo>
                  <a:lnTo>
                    <a:pt x="2" y="123"/>
                  </a:lnTo>
                  <a:lnTo>
                    <a:pt x="0" y="101"/>
                  </a:lnTo>
                  <a:lnTo>
                    <a:pt x="1" y="82"/>
                  </a:lnTo>
                  <a:lnTo>
                    <a:pt x="6" y="63"/>
                  </a:lnTo>
                  <a:lnTo>
                    <a:pt x="14" y="45"/>
                  </a:lnTo>
                  <a:lnTo>
                    <a:pt x="26" y="30"/>
                  </a:lnTo>
                  <a:lnTo>
                    <a:pt x="42" y="17"/>
                  </a:lnTo>
                  <a:lnTo>
                    <a:pt x="61" y="7"/>
                  </a:lnTo>
                  <a:lnTo>
                    <a:pt x="84" y="2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85" name="Freeform 78"/>
            <p:cNvSpPr>
              <a:spLocks/>
            </p:cNvSpPr>
            <p:nvPr/>
          </p:nvSpPr>
          <p:spPr bwMode="auto">
            <a:xfrm>
              <a:off x="3678" y="2413"/>
              <a:ext cx="130" cy="20"/>
            </a:xfrm>
            <a:custGeom>
              <a:avLst/>
              <a:gdLst>
                <a:gd name="T0" fmla="*/ 0 w 1298"/>
                <a:gd name="T1" fmla="*/ 0 h 248"/>
                <a:gd name="T2" fmla="*/ 0 w 1298"/>
                <a:gd name="T3" fmla="*/ 0 h 248"/>
                <a:gd name="T4" fmla="*/ 0 w 1298"/>
                <a:gd name="T5" fmla="*/ 0 h 248"/>
                <a:gd name="T6" fmla="*/ 0 w 1298"/>
                <a:gd name="T7" fmla="*/ 0 h 248"/>
                <a:gd name="T8" fmla="*/ 0 w 1298"/>
                <a:gd name="T9" fmla="*/ 0 h 248"/>
                <a:gd name="T10" fmla="*/ 0 w 1298"/>
                <a:gd name="T11" fmla="*/ 0 h 248"/>
                <a:gd name="T12" fmla="*/ 0 w 1298"/>
                <a:gd name="T13" fmla="*/ 0 h 248"/>
                <a:gd name="T14" fmla="*/ 0 w 1298"/>
                <a:gd name="T15" fmla="*/ 0 h 248"/>
                <a:gd name="T16" fmla="*/ 0 w 1298"/>
                <a:gd name="T17" fmla="*/ 0 h 248"/>
                <a:gd name="T18" fmla="*/ 0 w 1298"/>
                <a:gd name="T19" fmla="*/ 0 h 248"/>
                <a:gd name="T20" fmla="*/ 0 w 1298"/>
                <a:gd name="T21" fmla="*/ 0 h 248"/>
                <a:gd name="T22" fmla="*/ 0 w 1298"/>
                <a:gd name="T23" fmla="*/ 0 h 248"/>
                <a:gd name="T24" fmla="*/ 0 w 1298"/>
                <a:gd name="T25" fmla="*/ 0 h 248"/>
                <a:gd name="T26" fmla="*/ 0 w 1298"/>
                <a:gd name="T27" fmla="*/ 0 h 248"/>
                <a:gd name="T28" fmla="*/ 0 w 1298"/>
                <a:gd name="T29" fmla="*/ 0 h 248"/>
                <a:gd name="T30" fmla="*/ 0 w 1298"/>
                <a:gd name="T31" fmla="*/ 0 h 248"/>
                <a:gd name="T32" fmla="*/ 0 w 1298"/>
                <a:gd name="T33" fmla="*/ 0 h 248"/>
                <a:gd name="T34" fmla="*/ 0 w 1298"/>
                <a:gd name="T35" fmla="*/ 0 h 248"/>
                <a:gd name="T36" fmla="*/ 0 w 1298"/>
                <a:gd name="T37" fmla="*/ 0 h 248"/>
                <a:gd name="T38" fmla="*/ 0 w 1298"/>
                <a:gd name="T39" fmla="*/ 0 h 248"/>
                <a:gd name="T40" fmla="*/ 0 w 1298"/>
                <a:gd name="T41" fmla="*/ 0 h 248"/>
                <a:gd name="T42" fmla="*/ 0 w 1298"/>
                <a:gd name="T43" fmla="*/ 0 h 248"/>
                <a:gd name="T44" fmla="*/ 0 w 1298"/>
                <a:gd name="T45" fmla="*/ 0 h 248"/>
                <a:gd name="T46" fmla="*/ 0 w 1298"/>
                <a:gd name="T47" fmla="*/ 0 h 248"/>
                <a:gd name="T48" fmla="*/ 0 w 1298"/>
                <a:gd name="T49" fmla="*/ 0 h 248"/>
                <a:gd name="T50" fmla="*/ 0 w 1298"/>
                <a:gd name="T51" fmla="*/ 0 h 248"/>
                <a:gd name="T52" fmla="*/ 0 w 1298"/>
                <a:gd name="T53" fmla="*/ 0 h 248"/>
                <a:gd name="T54" fmla="*/ 0 w 1298"/>
                <a:gd name="T55" fmla="*/ 0 h 248"/>
                <a:gd name="T56" fmla="*/ 0 w 1298"/>
                <a:gd name="T57" fmla="*/ 0 h 248"/>
                <a:gd name="T58" fmla="*/ 0 w 1298"/>
                <a:gd name="T59" fmla="*/ 0 h 248"/>
                <a:gd name="T60" fmla="*/ 0 w 1298"/>
                <a:gd name="T61" fmla="*/ 0 h 248"/>
                <a:gd name="T62" fmla="*/ 0 w 1298"/>
                <a:gd name="T63" fmla="*/ 0 h 248"/>
                <a:gd name="T64" fmla="*/ 0 w 1298"/>
                <a:gd name="T65" fmla="*/ 0 h 248"/>
                <a:gd name="T66" fmla="*/ 0 w 1298"/>
                <a:gd name="T67" fmla="*/ 0 h 248"/>
                <a:gd name="T68" fmla="*/ 0 w 1298"/>
                <a:gd name="T69" fmla="*/ 0 h 248"/>
                <a:gd name="T70" fmla="*/ 0 w 1298"/>
                <a:gd name="T71" fmla="*/ 0 h 248"/>
                <a:gd name="T72" fmla="*/ 0 w 1298"/>
                <a:gd name="T73" fmla="*/ 0 h 248"/>
                <a:gd name="T74" fmla="*/ 0 w 1298"/>
                <a:gd name="T75" fmla="*/ 0 h 248"/>
                <a:gd name="T76" fmla="*/ 0 w 1298"/>
                <a:gd name="T77" fmla="*/ 0 h 248"/>
                <a:gd name="T78" fmla="*/ 0 w 1298"/>
                <a:gd name="T79" fmla="*/ 0 h 248"/>
                <a:gd name="T80" fmla="*/ 0 w 1298"/>
                <a:gd name="T81" fmla="*/ 0 h 248"/>
                <a:gd name="T82" fmla="*/ 0 w 1298"/>
                <a:gd name="T83" fmla="*/ 0 h 248"/>
                <a:gd name="T84" fmla="*/ 0 w 1298"/>
                <a:gd name="T85" fmla="*/ 0 h 248"/>
                <a:gd name="T86" fmla="*/ 0 w 1298"/>
                <a:gd name="T87" fmla="*/ 0 h 248"/>
                <a:gd name="T88" fmla="*/ 0 w 1298"/>
                <a:gd name="T89" fmla="*/ 0 h 248"/>
                <a:gd name="T90" fmla="*/ 0 w 1298"/>
                <a:gd name="T91" fmla="*/ 0 h 248"/>
                <a:gd name="T92" fmla="*/ 0 w 1298"/>
                <a:gd name="T93" fmla="*/ 0 h 248"/>
                <a:gd name="T94" fmla="*/ 0 w 1298"/>
                <a:gd name="T95" fmla="*/ 0 h 24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98"/>
                <a:gd name="T145" fmla="*/ 0 h 248"/>
                <a:gd name="T146" fmla="*/ 1298 w 1298"/>
                <a:gd name="T147" fmla="*/ 248 h 24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98" h="248">
                  <a:moveTo>
                    <a:pt x="105" y="0"/>
                  </a:moveTo>
                  <a:lnTo>
                    <a:pt x="137" y="1"/>
                  </a:lnTo>
                  <a:lnTo>
                    <a:pt x="168" y="2"/>
                  </a:lnTo>
                  <a:lnTo>
                    <a:pt x="195" y="3"/>
                  </a:lnTo>
                  <a:lnTo>
                    <a:pt x="220" y="4"/>
                  </a:lnTo>
                  <a:lnTo>
                    <a:pt x="244" y="5"/>
                  </a:lnTo>
                  <a:lnTo>
                    <a:pt x="266" y="5"/>
                  </a:lnTo>
                  <a:lnTo>
                    <a:pt x="288" y="6"/>
                  </a:lnTo>
                  <a:lnTo>
                    <a:pt x="308" y="7"/>
                  </a:lnTo>
                  <a:lnTo>
                    <a:pt x="327" y="7"/>
                  </a:lnTo>
                  <a:lnTo>
                    <a:pt x="346" y="8"/>
                  </a:lnTo>
                  <a:lnTo>
                    <a:pt x="365" y="9"/>
                  </a:lnTo>
                  <a:lnTo>
                    <a:pt x="384" y="9"/>
                  </a:lnTo>
                  <a:lnTo>
                    <a:pt x="403" y="11"/>
                  </a:lnTo>
                  <a:lnTo>
                    <a:pt x="423" y="12"/>
                  </a:lnTo>
                  <a:lnTo>
                    <a:pt x="444" y="12"/>
                  </a:lnTo>
                  <a:lnTo>
                    <a:pt x="465" y="13"/>
                  </a:lnTo>
                  <a:lnTo>
                    <a:pt x="489" y="14"/>
                  </a:lnTo>
                  <a:lnTo>
                    <a:pt x="514" y="15"/>
                  </a:lnTo>
                  <a:lnTo>
                    <a:pt x="541" y="16"/>
                  </a:lnTo>
                  <a:lnTo>
                    <a:pt x="570" y="17"/>
                  </a:lnTo>
                  <a:lnTo>
                    <a:pt x="602" y="18"/>
                  </a:lnTo>
                  <a:lnTo>
                    <a:pt x="635" y="20"/>
                  </a:lnTo>
                  <a:lnTo>
                    <a:pt x="673" y="21"/>
                  </a:lnTo>
                  <a:lnTo>
                    <a:pt x="713" y="23"/>
                  </a:lnTo>
                  <a:lnTo>
                    <a:pt x="757" y="24"/>
                  </a:lnTo>
                  <a:lnTo>
                    <a:pt x="805" y="26"/>
                  </a:lnTo>
                  <a:lnTo>
                    <a:pt x="856" y="28"/>
                  </a:lnTo>
                  <a:lnTo>
                    <a:pt x="913" y="30"/>
                  </a:lnTo>
                  <a:lnTo>
                    <a:pt x="974" y="33"/>
                  </a:lnTo>
                  <a:lnTo>
                    <a:pt x="1039" y="35"/>
                  </a:lnTo>
                  <a:lnTo>
                    <a:pt x="1110" y="38"/>
                  </a:lnTo>
                  <a:lnTo>
                    <a:pt x="1186" y="42"/>
                  </a:lnTo>
                  <a:lnTo>
                    <a:pt x="1213" y="45"/>
                  </a:lnTo>
                  <a:lnTo>
                    <a:pt x="1237" y="53"/>
                  </a:lnTo>
                  <a:lnTo>
                    <a:pt x="1256" y="63"/>
                  </a:lnTo>
                  <a:lnTo>
                    <a:pt x="1271" y="78"/>
                  </a:lnTo>
                  <a:lnTo>
                    <a:pt x="1283" y="94"/>
                  </a:lnTo>
                  <a:lnTo>
                    <a:pt x="1291" y="112"/>
                  </a:lnTo>
                  <a:lnTo>
                    <a:pt x="1296" y="132"/>
                  </a:lnTo>
                  <a:lnTo>
                    <a:pt x="1298" y="151"/>
                  </a:lnTo>
                  <a:lnTo>
                    <a:pt x="1297" y="171"/>
                  </a:lnTo>
                  <a:lnTo>
                    <a:pt x="1292" y="190"/>
                  </a:lnTo>
                  <a:lnTo>
                    <a:pt x="1284" y="206"/>
                  </a:lnTo>
                  <a:lnTo>
                    <a:pt x="1271" y="221"/>
                  </a:lnTo>
                  <a:lnTo>
                    <a:pt x="1256" y="232"/>
                  </a:lnTo>
                  <a:lnTo>
                    <a:pt x="1238" y="241"/>
                  </a:lnTo>
                  <a:lnTo>
                    <a:pt x="1215" y="247"/>
                  </a:lnTo>
                  <a:lnTo>
                    <a:pt x="1191" y="248"/>
                  </a:lnTo>
                  <a:lnTo>
                    <a:pt x="1159" y="247"/>
                  </a:lnTo>
                  <a:lnTo>
                    <a:pt x="1128" y="244"/>
                  </a:lnTo>
                  <a:lnTo>
                    <a:pt x="1101" y="243"/>
                  </a:lnTo>
                  <a:lnTo>
                    <a:pt x="1075" y="242"/>
                  </a:lnTo>
                  <a:lnTo>
                    <a:pt x="1051" y="241"/>
                  </a:lnTo>
                  <a:lnTo>
                    <a:pt x="1028" y="240"/>
                  </a:lnTo>
                  <a:lnTo>
                    <a:pt x="1008" y="239"/>
                  </a:lnTo>
                  <a:lnTo>
                    <a:pt x="988" y="238"/>
                  </a:lnTo>
                  <a:lnTo>
                    <a:pt x="968" y="238"/>
                  </a:lnTo>
                  <a:lnTo>
                    <a:pt x="949" y="237"/>
                  </a:lnTo>
                  <a:lnTo>
                    <a:pt x="930" y="236"/>
                  </a:lnTo>
                  <a:lnTo>
                    <a:pt x="912" y="235"/>
                  </a:lnTo>
                  <a:lnTo>
                    <a:pt x="892" y="234"/>
                  </a:lnTo>
                  <a:lnTo>
                    <a:pt x="872" y="233"/>
                  </a:lnTo>
                  <a:lnTo>
                    <a:pt x="852" y="233"/>
                  </a:lnTo>
                  <a:lnTo>
                    <a:pt x="831" y="232"/>
                  </a:lnTo>
                  <a:lnTo>
                    <a:pt x="808" y="231"/>
                  </a:lnTo>
                  <a:lnTo>
                    <a:pt x="782" y="230"/>
                  </a:lnTo>
                  <a:lnTo>
                    <a:pt x="756" y="229"/>
                  </a:lnTo>
                  <a:lnTo>
                    <a:pt x="727" y="228"/>
                  </a:lnTo>
                  <a:lnTo>
                    <a:pt x="695" y="227"/>
                  </a:lnTo>
                  <a:lnTo>
                    <a:pt x="661" y="225"/>
                  </a:lnTo>
                  <a:lnTo>
                    <a:pt x="624" y="224"/>
                  </a:lnTo>
                  <a:lnTo>
                    <a:pt x="583" y="223"/>
                  </a:lnTo>
                  <a:lnTo>
                    <a:pt x="539" y="221"/>
                  </a:lnTo>
                  <a:lnTo>
                    <a:pt x="491" y="219"/>
                  </a:lnTo>
                  <a:lnTo>
                    <a:pt x="439" y="216"/>
                  </a:lnTo>
                  <a:lnTo>
                    <a:pt x="383" y="214"/>
                  </a:lnTo>
                  <a:lnTo>
                    <a:pt x="322" y="212"/>
                  </a:lnTo>
                  <a:lnTo>
                    <a:pt x="256" y="210"/>
                  </a:lnTo>
                  <a:lnTo>
                    <a:pt x="186" y="208"/>
                  </a:lnTo>
                  <a:lnTo>
                    <a:pt x="110" y="205"/>
                  </a:lnTo>
                  <a:lnTo>
                    <a:pt x="85" y="202"/>
                  </a:lnTo>
                  <a:lnTo>
                    <a:pt x="64" y="195"/>
                  </a:lnTo>
                  <a:lnTo>
                    <a:pt x="46" y="184"/>
                  </a:lnTo>
                  <a:lnTo>
                    <a:pt x="30" y="170"/>
                  </a:lnTo>
                  <a:lnTo>
                    <a:pt x="17" y="153"/>
                  </a:lnTo>
                  <a:lnTo>
                    <a:pt x="8" y="136"/>
                  </a:lnTo>
                  <a:lnTo>
                    <a:pt x="2" y="115"/>
                  </a:lnTo>
                  <a:lnTo>
                    <a:pt x="0" y="94"/>
                  </a:lnTo>
                  <a:lnTo>
                    <a:pt x="2" y="75"/>
                  </a:lnTo>
                  <a:lnTo>
                    <a:pt x="7" y="57"/>
                  </a:lnTo>
                  <a:lnTo>
                    <a:pt x="15" y="39"/>
                  </a:lnTo>
                  <a:lnTo>
                    <a:pt x="26" y="25"/>
                  </a:lnTo>
                  <a:lnTo>
                    <a:pt x="42" y="14"/>
                  </a:lnTo>
                  <a:lnTo>
                    <a:pt x="60" y="5"/>
                  </a:lnTo>
                  <a:lnTo>
                    <a:pt x="80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4D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86" name="Freeform 79"/>
            <p:cNvSpPr>
              <a:spLocks/>
            </p:cNvSpPr>
            <p:nvPr/>
          </p:nvSpPr>
          <p:spPr bwMode="auto">
            <a:xfrm>
              <a:off x="3679" y="2414"/>
              <a:ext cx="129" cy="19"/>
            </a:xfrm>
            <a:custGeom>
              <a:avLst/>
              <a:gdLst>
                <a:gd name="T0" fmla="*/ 0 w 1286"/>
                <a:gd name="T1" fmla="*/ 0 h 239"/>
                <a:gd name="T2" fmla="*/ 0 w 1286"/>
                <a:gd name="T3" fmla="*/ 0 h 239"/>
                <a:gd name="T4" fmla="*/ 0 w 1286"/>
                <a:gd name="T5" fmla="*/ 0 h 239"/>
                <a:gd name="T6" fmla="*/ 0 w 1286"/>
                <a:gd name="T7" fmla="*/ 0 h 239"/>
                <a:gd name="T8" fmla="*/ 0 w 1286"/>
                <a:gd name="T9" fmla="*/ 0 h 239"/>
                <a:gd name="T10" fmla="*/ 0 w 1286"/>
                <a:gd name="T11" fmla="*/ 0 h 239"/>
                <a:gd name="T12" fmla="*/ 0 w 1286"/>
                <a:gd name="T13" fmla="*/ 0 h 239"/>
                <a:gd name="T14" fmla="*/ 0 w 1286"/>
                <a:gd name="T15" fmla="*/ 0 h 239"/>
                <a:gd name="T16" fmla="*/ 0 w 1286"/>
                <a:gd name="T17" fmla="*/ 0 h 239"/>
                <a:gd name="T18" fmla="*/ 0 w 1286"/>
                <a:gd name="T19" fmla="*/ 0 h 239"/>
                <a:gd name="T20" fmla="*/ 0 w 1286"/>
                <a:gd name="T21" fmla="*/ 0 h 239"/>
                <a:gd name="T22" fmla="*/ 0 w 1286"/>
                <a:gd name="T23" fmla="*/ 0 h 239"/>
                <a:gd name="T24" fmla="*/ 0 w 1286"/>
                <a:gd name="T25" fmla="*/ 0 h 239"/>
                <a:gd name="T26" fmla="*/ 0 w 1286"/>
                <a:gd name="T27" fmla="*/ 0 h 239"/>
                <a:gd name="T28" fmla="*/ 0 w 1286"/>
                <a:gd name="T29" fmla="*/ 0 h 239"/>
                <a:gd name="T30" fmla="*/ 0 w 1286"/>
                <a:gd name="T31" fmla="*/ 0 h 239"/>
                <a:gd name="T32" fmla="*/ 0 w 1286"/>
                <a:gd name="T33" fmla="*/ 0 h 239"/>
                <a:gd name="T34" fmla="*/ 0 w 1286"/>
                <a:gd name="T35" fmla="*/ 0 h 239"/>
                <a:gd name="T36" fmla="*/ 0 w 1286"/>
                <a:gd name="T37" fmla="*/ 0 h 239"/>
                <a:gd name="T38" fmla="*/ 0 w 1286"/>
                <a:gd name="T39" fmla="*/ 0 h 239"/>
                <a:gd name="T40" fmla="*/ 0 w 1286"/>
                <a:gd name="T41" fmla="*/ 0 h 239"/>
                <a:gd name="T42" fmla="*/ 0 w 1286"/>
                <a:gd name="T43" fmla="*/ 0 h 239"/>
                <a:gd name="T44" fmla="*/ 0 w 1286"/>
                <a:gd name="T45" fmla="*/ 0 h 239"/>
                <a:gd name="T46" fmla="*/ 0 w 1286"/>
                <a:gd name="T47" fmla="*/ 0 h 239"/>
                <a:gd name="T48" fmla="*/ 0 w 1286"/>
                <a:gd name="T49" fmla="*/ 0 h 239"/>
                <a:gd name="T50" fmla="*/ 0 w 1286"/>
                <a:gd name="T51" fmla="*/ 0 h 239"/>
                <a:gd name="T52" fmla="*/ 0 w 1286"/>
                <a:gd name="T53" fmla="*/ 0 h 239"/>
                <a:gd name="T54" fmla="*/ 0 w 1286"/>
                <a:gd name="T55" fmla="*/ 0 h 239"/>
                <a:gd name="T56" fmla="*/ 0 w 1286"/>
                <a:gd name="T57" fmla="*/ 0 h 239"/>
                <a:gd name="T58" fmla="*/ 0 w 1286"/>
                <a:gd name="T59" fmla="*/ 0 h 239"/>
                <a:gd name="T60" fmla="*/ 0 w 1286"/>
                <a:gd name="T61" fmla="*/ 0 h 239"/>
                <a:gd name="T62" fmla="*/ 0 w 1286"/>
                <a:gd name="T63" fmla="*/ 0 h 239"/>
                <a:gd name="T64" fmla="*/ 0 w 1286"/>
                <a:gd name="T65" fmla="*/ 0 h 239"/>
                <a:gd name="T66" fmla="*/ 0 w 1286"/>
                <a:gd name="T67" fmla="*/ 0 h 239"/>
                <a:gd name="T68" fmla="*/ 0 w 1286"/>
                <a:gd name="T69" fmla="*/ 0 h 239"/>
                <a:gd name="T70" fmla="*/ 0 w 1286"/>
                <a:gd name="T71" fmla="*/ 0 h 239"/>
                <a:gd name="T72" fmla="*/ 0 w 1286"/>
                <a:gd name="T73" fmla="*/ 0 h 239"/>
                <a:gd name="T74" fmla="*/ 0 w 1286"/>
                <a:gd name="T75" fmla="*/ 0 h 239"/>
                <a:gd name="T76" fmla="*/ 0 w 1286"/>
                <a:gd name="T77" fmla="*/ 0 h 239"/>
                <a:gd name="T78" fmla="*/ 0 w 1286"/>
                <a:gd name="T79" fmla="*/ 0 h 239"/>
                <a:gd name="T80" fmla="*/ 0 w 1286"/>
                <a:gd name="T81" fmla="*/ 0 h 239"/>
                <a:gd name="T82" fmla="*/ 0 w 1286"/>
                <a:gd name="T83" fmla="*/ 0 h 239"/>
                <a:gd name="T84" fmla="*/ 0 w 1286"/>
                <a:gd name="T85" fmla="*/ 0 h 239"/>
                <a:gd name="T86" fmla="*/ 0 w 1286"/>
                <a:gd name="T87" fmla="*/ 0 h 239"/>
                <a:gd name="T88" fmla="*/ 0 w 1286"/>
                <a:gd name="T89" fmla="*/ 0 h 239"/>
                <a:gd name="T90" fmla="*/ 0 w 1286"/>
                <a:gd name="T91" fmla="*/ 0 h 239"/>
                <a:gd name="T92" fmla="*/ 0 w 1286"/>
                <a:gd name="T93" fmla="*/ 0 h 239"/>
                <a:gd name="T94" fmla="*/ 0 w 1286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6"/>
                <a:gd name="T145" fmla="*/ 0 h 239"/>
                <a:gd name="T146" fmla="*/ 1286 w 1286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6" h="239">
                  <a:moveTo>
                    <a:pt x="98" y="0"/>
                  </a:moveTo>
                  <a:lnTo>
                    <a:pt x="130" y="2"/>
                  </a:lnTo>
                  <a:lnTo>
                    <a:pt x="161" y="3"/>
                  </a:lnTo>
                  <a:lnTo>
                    <a:pt x="188" y="4"/>
                  </a:lnTo>
                  <a:lnTo>
                    <a:pt x="213" y="5"/>
                  </a:lnTo>
                  <a:lnTo>
                    <a:pt x="238" y="6"/>
                  </a:lnTo>
                  <a:lnTo>
                    <a:pt x="260" y="6"/>
                  </a:lnTo>
                  <a:lnTo>
                    <a:pt x="282" y="7"/>
                  </a:lnTo>
                  <a:lnTo>
                    <a:pt x="301" y="8"/>
                  </a:lnTo>
                  <a:lnTo>
                    <a:pt x="321" y="9"/>
                  </a:lnTo>
                  <a:lnTo>
                    <a:pt x="339" y="9"/>
                  </a:lnTo>
                  <a:lnTo>
                    <a:pt x="359" y="10"/>
                  </a:lnTo>
                  <a:lnTo>
                    <a:pt x="378" y="11"/>
                  </a:lnTo>
                  <a:lnTo>
                    <a:pt x="397" y="11"/>
                  </a:lnTo>
                  <a:lnTo>
                    <a:pt x="417" y="12"/>
                  </a:lnTo>
                  <a:lnTo>
                    <a:pt x="438" y="13"/>
                  </a:lnTo>
                  <a:lnTo>
                    <a:pt x="459" y="14"/>
                  </a:lnTo>
                  <a:lnTo>
                    <a:pt x="483" y="15"/>
                  </a:lnTo>
                  <a:lnTo>
                    <a:pt x="508" y="15"/>
                  </a:lnTo>
                  <a:lnTo>
                    <a:pt x="535" y="17"/>
                  </a:lnTo>
                  <a:lnTo>
                    <a:pt x="564" y="18"/>
                  </a:lnTo>
                  <a:lnTo>
                    <a:pt x="596" y="19"/>
                  </a:lnTo>
                  <a:lnTo>
                    <a:pt x="630" y="20"/>
                  </a:lnTo>
                  <a:lnTo>
                    <a:pt x="667" y="22"/>
                  </a:lnTo>
                  <a:lnTo>
                    <a:pt x="707" y="23"/>
                  </a:lnTo>
                  <a:lnTo>
                    <a:pt x="751" y="25"/>
                  </a:lnTo>
                  <a:lnTo>
                    <a:pt x="799" y="27"/>
                  </a:lnTo>
                  <a:lnTo>
                    <a:pt x="850" y="29"/>
                  </a:lnTo>
                  <a:lnTo>
                    <a:pt x="907" y="32"/>
                  </a:lnTo>
                  <a:lnTo>
                    <a:pt x="967" y="35"/>
                  </a:lnTo>
                  <a:lnTo>
                    <a:pt x="1033" y="37"/>
                  </a:lnTo>
                  <a:lnTo>
                    <a:pt x="1103" y="40"/>
                  </a:lnTo>
                  <a:lnTo>
                    <a:pt x="1179" y="43"/>
                  </a:lnTo>
                  <a:lnTo>
                    <a:pt x="1206" y="46"/>
                  </a:lnTo>
                  <a:lnTo>
                    <a:pt x="1229" y="53"/>
                  </a:lnTo>
                  <a:lnTo>
                    <a:pt x="1247" y="64"/>
                  </a:lnTo>
                  <a:lnTo>
                    <a:pt x="1261" y="77"/>
                  </a:lnTo>
                  <a:lnTo>
                    <a:pt x="1272" y="93"/>
                  </a:lnTo>
                  <a:lnTo>
                    <a:pt x="1280" y="109"/>
                  </a:lnTo>
                  <a:lnTo>
                    <a:pt x="1284" y="127"/>
                  </a:lnTo>
                  <a:lnTo>
                    <a:pt x="1286" y="144"/>
                  </a:lnTo>
                  <a:lnTo>
                    <a:pt x="1286" y="165"/>
                  </a:lnTo>
                  <a:lnTo>
                    <a:pt x="1281" y="184"/>
                  </a:lnTo>
                  <a:lnTo>
                    <a:pt x="1272" y="199"/>
                  </a:lnTo>
                  <a:lnTo>
                    <a:pt x="1261" y="214"/>
                  </a:lnTo>
                  <a:lnTo>
                    <a:pt x="1246" y="225"/>
                  </a:lnTo>
                  <a:lnTo>
                    <a:pt x="1228" y="232"/>
                  </a:lnTo>
                  <a:lnTo>
                    <a:pt x="1207" y="238"/>
                  </a:lnTo>
                  <a:lnTo>
                    <a:pt x="1184" y="239"/>
                  </a:lnTo>
                  <a:lnTo>
                    <a:pt x="1152" y="238"/>
                  </a:lnTo>
                  <a:lnTo>
                    <a:pt x="1121" y="235"/>
                  </a:lnTo>
                  <a:lnTo>
                    <a:pt x="1094" y="234"/>
                  </a:lnTo>
                  <a:lnTo>
                    <a:pt x="1068" y="233"/>
                  </a:lnTo>
                  <a:lnTo>
                    <a:pt x="1044" y="232"/>
                  </a:lnTo>
                  <a:lnTo>
                    <a:pt x="1021" y="231"/>
                  </a:lnTo>
                  <a:lnTo>
                    <a:pt x="1001" y="230"/>
                  </a:lnTo>
                  <a:lnTo>
                    <a:pt x="981" y="229"/>
                  </a:lnTo>
                  <a:lnTo>
                    <a:pt x="961" y="229"/>
                  </a:lnTo>
                  <a:lnTo>
                    <a:pt x="942" y="228"/>
                  </a:lnTo>
                  <a:lnTo>
                    <a:pt x="923" y="227"/>
                  </a:lnTo>
                  <a:lnTo>
                    <a:pt x="905" y="226"/>
                  </a:lnTo>
                  <a:lnTo>
                    <a:pt x="885" y="225"/>
                  </a:lnTo>
                  <a:lnTo>
                    <a:pt x="865" y="224"/>
                  </a:lnTo>
                  <a:lnTo>
                    <a:pt x="845" y="224"/>
                  </a:lnTo>
                  <a:lnTo>
                    <a:pt x="824" y="223"/>
                  </a:lnTo>
                  <a:lnTo>
                    <a:pt x="801" y="222"/>
                  </a:lnTo>
                  <a:lnTo>
                    <a:pt x="775" y="221"/>
                  </a:lnTo>
                  <a:lnTo>
                    <a:pt x="749" y="220"/>
                  </a:lnTo>
                  <a:lnTo>
                    <a:pt x="720" y="219"/>
                  </a:lnTo>
                  <a:lnTo>
                    <a:pt x="688" y="218"/>
                  </a:lnTo>
                  <a:lnTo>
                    <a:pt x="654" y="216"/>
                  </a:lnTo>
                  <a:lnTo>
                    <a:pt x="617" y="215"/>
                  </a:lnTo>
                  <a:lnTo>
                    <a:pt x="576" y="214"/>
                  </a:lnTo>
                  <a:lnTo>
                    <a:pt x="532" y="212"/>
                  </a:lnTo>
                  <a:lnTo>
                    <a:pt x="484" y="210"/>
                  </a:lnTo>
                  <a:lnTo>
                    <a:pt x="432" y="207"/>
                  </a:lnTo>
                  <a:lnTo>
                    <a:pt x="376" y="205"/>
                  </a:lnTo>
                  <a:lnTo>
                    <a:pt x="315" y="203"/>
                  </a:lnTo>
                  <a:lnTo>
                    <a:pt x="249" y="201"/>
                  </a:lnTo>
                  <a:lnTo>
                    <a:pt x="179" y="199"/>
                  </a:lnTo>
                  <a:lnTo>
                    <a:pt x="103" y="196"/>
                  </a:lnTo>
                  <a:lnTo>
                    <a:pt x="80" y="193"/>
                  </a:lnTo>
                  <a:lnTo>
                    <a:pt x="61" y="186"/>
                  </a:lnTo>
                  <a:lnTo>
                    <a:pt x="44" y="175"/>
                  </a:lnTo>
                  <a:lnTo>
                    <a:pt x="28" y="162"/>
                  </a:lnTo>
                  <a:lnTo>
                    <a:pt x="16" y="146"/>
                  </a:lnTo>
                  <a:lnTo>
                    <a:pt x="7" y="128"/>
                  </a:lnTo>
                  <a:lnTo>
                    <a:pt x="2" y="108"/>
                  </a:lnTo>
                  <a:lnTo>
                    <a:pt x="0" y="87"/>
                  </a:lnTo>
                  <a:lnTo>
                    <a:pt x="2" y="70"/>
                  </a:lnTo>
                  <a:lnTo>
                    <a:pt x="7" y="54"/>
                  </a:lnTo>
                  <a:lnTo>
                    <a:pt x="15" y="39"/>
                  </a:lnTo>
                  <a:lnTo>
                    <a:pt x="26" y="25"/>
                  </a:lnTo>
                  <a:lnTo>
                    <a:pt x="40" y="15"/>
                  </a:lnTo>
                  <a:lnTo>
                    <a:pt x="57" y="7"/>
                  </a:lnTo>
                  <a:lnTo>
                    <a:pt x="76" y="2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87" name="Freeform 80"/>
            <p:cNvSpPr>
              <a:spLocks/>
            </p:cNvSpPr>
            <p:nvPr/>
          </p:nvSpPr>
          <p:spPr bwMode="auto">
            <a:xfrm>
              <a:off x="3680" y="2415"/>
              <a:ext cx="127" cy="18"/>
            </a:xfrm>
            <a:custGeom>
              <a:avLst/>
              <a:gdLst>
                <a:gd name="T0" fmla="*/ 0 w 1277"/>
                <a:gd name="T1" fmla="*/ 0 h 226"/>
                <a:gd name="T2" fmla="*/ 0 w 1277"/>
                <a:gd name="T3" fmla="*/ 0 h 226"/>
                <a:gd name="T4" fmla="*/ 0 w 1277"/>
                <a:gd name="T5" fmla="*/ 0 h 226"/>
                <a:gd name="T6" fmla="*/ 0 w 1277"/>
                <a:gd name="T7" fmla="*/ 0 h 226"/>
                <a:gd name="T8" fmla="*/ 0 w 1277"/>
                <a:gd name="T9" fmla="*/ 0 h 226"/>
                <a:gd name="T10" fmla="*/ 0 w 1277"/>
                <a:gd name="T11" fmla="*/ 0 h 226"/>
                <a:gd name="T12" fmla="*/ 0 w 1277"/>
                <a:gd name="T13" fmla="*/ 0 h 226"/>
                <a:gd name="T14" fmla="*/ 0 w 1277"/>
                <a:gd name="T15" fmla="*/ 0 h 226"/>
                <a:gd name="T16" fmla="*/ 0 w 1277"/>
                <a:gd name="T17" fmla="*/ 0 h 226"/>
                <a:gd name="T18" fmla="*/ 0 w 1277"/>
                <a:gd name="T19" fmla="*/ 0 h 226"/>
                <a:gd name="T20" fmla="*/ 0 w 1277"/>
                <a:gd name="T21" fmla="*/ 0 h 226"/>
                <a:gd name="T22" fmla="*/ 0 w 1277"/>
                <a:gd name="T23" fmla="*/ 0 h 226"/>
                <a:gd name="T24" fmla="*/ 0 w 1277"/>
                <a:gd name="T25" fmla="*/ 0 h 226"/>
                <a:gd name="T26" fmla="*/ 0 w 1277"/>
                <a:gd name="T27" fmla="*/ 0 h 226"/>
                <a:gd name="T28" fmla="*/ 0 w 1277"/>
                <a:gd name="T29" fmla="*/ 0 h 226"/>
                <a:gd name="T30" fmla="*/ 0 w 1277"/>
                <a:gd name="T31" fmla="*/ 0 h 226"/>
                <a:gd name="T32" fmla="*/ 0 w 1277"/>
                <a:gd name="T33" fmla="*/ 0 h 226"/>
                <a:gd name="T34" fmla="*/ 0 w 1277"/>
                <a:gd name="T35" fmla="*/ 0 h 226"/>
                <a:gd name="T36" fmla="*/ 0 w 1277"/>
                <a:gd name="T37" fmla="*/ 0 h 226"/>
                <a:gd name="T38" fmla="*/ 0 w 1277"/>
                <a:gd name="T39" fmla="*/ 0 h 226"/>
                <a:gd name="T40" fmla="*/ 0 w 1277"/>
                <a:gd name="T41" fmla="*/ 0 h 226"/>
                <a:gd name="T42" fmla="*/ 0 w 1277"/>
                <a:gd name="T43" fmla="*/ 0 h 226"/>
                <a:gd name="T44" fmla="*/ 0 w 1277"/>
                <a:gd name="T45" fmla="*/ 0 h 226"/>
                <a:gd name="T46" fmla="*/ 0 w 1277"/>
                <a:gd name="T47" fmla="*/ 0 h 226"/>
                <a:gd name="T48" fmla="*/ 0 w 1277"/>
                <a:gd name="T49" fmla="*/ 0 h 226"/>
                <a:gd name="T50" fmla="*/ 0 w 1277"/>
                <a:gd name="T51" fmla="*/ 0 h 226"/>
                <a:gd name="T52" fmla="*/ 0 w 1277"/>
                <a:gd name="T53" fmla="*/ 0 h 226"/>
                <a:gd name="T54" fmla="*/ 0 w 1277"/>
                <a:gd name="T55" fmla="*/ 0 h 226"/>
                <a:gd name="T56" fmla="*/ 0 w 1277"/>
                <a:gd name="T57" fmla="*/ 0 h 226"/>
                <a:gd name="T58" fmla="*/ 0 w 1277"/>
                <a:gd name="T59" fmla="*/ 0 h 226"/>
                <a:gd name="T60" fmla="*/ 0 w 1277"/>
                <a:gd name="T61" fmla="*/ 0 h 226"/>
                <a:gd name="T62" fmla="*/ 0 w 1277"/>
                <a:gd name="T63" fmla="*/ 0 h 226"/>
                <a:gd name="T64" fmla="*/ 0 w 1277"/>
                <a:gd name="T65" fmla="*/ 0 h 226"/>
                <a:gd name="T66" fmla="*/ 0 w 1277"/>
                <a:gd name="T67" fmla="*/ 0 h 226"/>
                <a:gd name="T68" fmla="*/ 0 w 1277"/>
                <a:gd name="T69" fmla="*/ 0 h 226"/>
                <a:gd name="T70" fmla="*/ 0 w 1277"/>
                <a:gd name="T71" fmla="*/ 0 h 226"/>
                <a:gd name="T72" fmla="*/ 0 w 1277"/>
                <a:gd name="T73" fmla="*/ 0 h 226"/>
                <a:gd name="T74" fmla="*/ 0 w 1277"/>
                <a:gd name="T75" fmla="*/ 0 h 226"/>
                <a:gd name="T76" fmla="*/ 0 w 1277"/>
                <a:gd name="T77" fmla="*/ 0 h 226"/>
                <a:gd name="T78" fmla="*/ 0 w 1277"/>
                <a:gd name="T79" fmla="*/ 0 h 226"/>
                <a:gd name="T80" fmla="*/ 0 w 1277"/>
                <a:gd name="T81" fmla="*/ 0 h 226"/>
                <a:gd name="T82" fmla="*/ 0 w 1277"/>
                <a:gd name="T83" fmla="*/ 0 h 226"/>
                <a:gd name="T84" fmla="*/ 0 w 1277"/>
                <a:gd name="T85" fmla="*/ 0 h 226"/>
                <a:gd name="T86" fmla="*/ 0 w 1277"/>
                <a:gd name="T87" fmla="*/ 0 h 226"/>
                <a:gd name="T88" fmla="*/ 0 w 1277"/>
                <a:gd name="T89" fmla="*/ 0 h 226"/>
                <a:gd name="T90" fmla="*/ 0 w 1277"/>
                <a:gd name="T91" fmla="*/ 0 h 226"/>
                <a:gd name="T92" fmla="*/ 0 w 1277"/>
                <a:gd name="T93" fmla="*/ 0 h 226"/>
                <a:gd name="T94" fmla="*/ 0 w 1277"/>
                <a:gd name="T95" fmla="*/ 0 h 22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7"/>
                <a:gd name="T145" fmla="*/ 0 h 226"/>
                <a:gd name="T146" fmla="*/ 1277 w 1277"/>
                <a:gd name="T147" fmla="*/ 226 h 22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7" h="226">
                  <a:moveTo>
                    <a:pt x="93" y="0"/>
                  </a:moveTo>
                  <a:lnTo>
                    <a:pt x="125" y="1"/>
                  </a:lnTo>
                  <a:lnTo>
                    <a:pt x="156" y="2"/>
                  </a:lnTo>
                  <a:lnTo>
                    <a:pt x="183" y="3"/>
                  </a:lnTo>
                  <a:lnTo>
                    <a:pt x="208" y="4"/>
                  </a:lnTo>
                  <a:lnTo>
                    <a:pt x="233" y="5"/>
                  </a:lnTo>
                  <a:lnTo>
                    <a:pt x="255" y="5"/>
                  </a:lnTo>
                  <a:lnTo>
                    <a:pt x="277" y="6"/>
                  </a:lnTo>
                  <a:lnTo>
                    <a:pt x="296" y="7"/>
                  </a:lnTo>
                  <a:lnTo>
                    <a:pt x="316" y="8"/>
                  </a:lnTo>
                  <a:lnTo>
                    <a:pt x="334" y="8"/>
                  </a:lnTo>
                  <a:lnTo>
                    <a:pt x="354" y="9"/>
                  </a:lnTo>
                  <a:lnTo>
                    <a:pt x="373" y="10"/>
                  </a:lnTo>
                  <a:lnTo>
                    <a:pt x="392" y="10"/>
                  </a:lnTo>
                  <a:lnTo>
                    <a:pt x="412" y="11"/>
                  </a:lnTo>
                  <a:lnTo>
                    <a:pt x="433" y="12"/>
                  </a:lnTo>
                  <a:lnTo>
                    <a:pt x="454" y="13"/>
                  </a:lnTo>
                  <a:lnTo>
                    <a:pt x="478" y="14"/>
                  </a:lnTo>
                  <a:lnTo>
                    <a:pt x="503" y="14"/>
                  </a:lnTo>
                  <a:lnTo>
                    <a:pt x="530" y="16"/>
                  </a:lnTo>
                  <a:lnTo>
                    <a:pt x="559" y="17"/>
                  </a:lnTo>
                  <a:lnTo>
                    <a:pt x="591" y="19"/>
                  </a:lnTo>
                  <a:lnTo>
                    <a:pt x="625" y="20"/>
                  </a:lnTo>
                  <a:lnTo>
                    <a:pt x="662" y="22"/>
                  </a:lnTo>
                  <a:lnTo>
                    <a:pt x="702" y="23"/>
                  </a:lnTo>
                  <a:lnTo>
                    <a:pt x="746" y="25"/>
                  </a:lnTo>
                  <a:lnTo>
                    <a:pt x="794" y="27"/>
                  </a:lnTo>
                  <a:lnTo>
                    <a:pt x="845" y="29"/>
                  </a:lnTo>
                  <a:lnTo>
                    <a:pt x="902" y="31"/>
                  </a:lnTo>
                  <a:lnTo>
                    <a:pt x="962" y="34"/>
                  </a:lnTo>
                  <a:lnTo>
                    <a:pt x="1028" y="36"/>
                  </a:lnTo>
                  <a:lnTo>
                    <a:pt x="1098" y="39"/>
                  </a:lnTo>
                  <a:lnTo>
                    <a:pt x="1174" y="42"/>
                  </a:lnTo>
                  <a:lnTo>
                    <a:pt x="1201" y="45"/>
                  </a:lnTo>
                  <a:lnTo>
                    <a:pt x="1224" y="52"/>
                  </a:lnTo>
                  <a:lnTo>
                    <a:pt x="1241" y="62"/>
                  </a:lnTo>
                  <a:lnTo>
                    <a:pt x="1254" y="74"/>
                  </a:lnTo>
                  <a:lnTo>
                    <a:pt x="1264" y="89"/>
                  </a:lnTo>
                  <a:lnTo>
                    <a:pt x="1271" y="105"/>
                  </a:lnTo>
                  <a:lnTo>
                    <a:pt x="1275" y="122"/>
                  </a:lnTo>
                  <a:lnTo>
                    <a:pt x="1277" y="139"/>
                  </a:lnTo>
                  <a:lnTo>
                    <a:pt x="1277" y="158"/>
                  </a:lnTo>
                  <a:lnTo>
                    <a:pt x="1274" y="176"/>
                  </a:lnTo>
                  <a:lnTo>
                    <a:pt x="1265" y="190"/>
                  </a:lnTo>
                  <a:lnTo>
                    <a:pt x="1254" y="204"/>
                  </a:lnTo>
                  <a:lnTo>
                    <a:pt x="1239" y="213"/>
                  </a:lnTo>
                  <a:lnTo>
                    <a:pt x="1222" y="220"/>
                  </a:lnTo>
                  <a:lnTo>
                    <a:pt x="1201" y="225"/>
                  </a:lnTo>
                  <a:lnTo>
                    <a:pt x="1179" y="226"/>
                  </a:lnTo>
                  <a:lnTo>
                    <a:pt x="1147" y="225"/>
                  </a:lnTo>
                  <a:lnTo>
                    <a:pt x="1116" y="222"/>
                  </a:lnTo>
                  <a:lnTo>
                    <a:pt x="1089" y="221"/>
                  </a:lnTo>
                  <a:lnTo>
                    <a:pt x="1063" y="220"/>
                  </a:lnTo>
                  <a:lnTo>
                    <a:pt x="1039" y="219"/>
                  </a:lnTo>
                  <a:lnTo>
                    <a:pt x="1016" y="218"/>
                  </a:lnTo>
                  <a:lnTo>
                    <a:pt x="996" y="217"/>
                  </a:lnTo>
                  <a:lnTo>
                    <a:pt x="976" y="216"/>
                  </a:lnTo>
                  <a:lnTo>
                    <a:pt x="956" y="216"/>
                  </a:lnTo>
                  <a:lnTo>
                    <a:pt x="937" y="215"/>
                  </a:lnTo>
                  <a:lnTo>
                    <a:pt x="918" y="214"/>
                  </a:lnTo>
                  <a:lnTo>
                    <a:pt x="900" y="213"/>
                  </a:lnTo>
                  <a:lnTo>
                    <a:pt x="880" y="212"/>
                  </a:lnTo>
                  <a:lnTo>
                    <a:pt x="860" y="211"/>
                  </a:lnTo>
                  <a:lnTo>
                    <a:pt x="840" y="211"/>
                  </a:lnTo>
                  <a:lnTo>
                    <a:pt x="819" y="210"/>
                  </a:lnTo>
                  <a:lnTo>
                    <a:pt x="796" y="209"/>
                  </a:lnTo>
                  <a:lnTo>
                    <a:pt x="770" y="208"/>
                  </a:lnTo>
                  <a:lnTo>
                    <a:pt x="744" y="207"/>
                  </a:lnTo>
                  <a:lnTo>
                    <a:pt x="715" y="206"/>
                  </a:lnTo>
                  <a:lnTo>
                    <a:pt x="683" y="205"/>
                  </a:lnTo>
                  <a:lnTo>
                    <a:pt x="649" y="203"/>
                  </a:lnTo>
                  <a:lnTo>
                    <a:pt x="612" y="202"/>
                  </a:lnTo>
                  <a:lnTo>
                    <a:pt x="571" y="201"/>
                  </a:lnTo>
                  <a:lnTo>
                    <a:pt x="527" y="199"/>
                  </a:lnTo>
                  <a:lnTo>
                    <a:pt x="479" y="197"/>
                  </a:lnTo>
                  <a:lnTo>
                    <a:pt x="427" y="194"/>
                  </a:lnTo>
                  <a:lnTo>
                    <a:pt x="371" y="192"/>
                  </a:lnTo>
                  <a:lnTo>
                    <a:pt x="310" y="190"/>
                  </a:lnTo>
                  <a:lnTo>
                    <a:pt x="244" y="188"/>
                  </a:lnTo>
                  <a:lnTo>
                    <a:pt x="174" y="186"/>
                  </a:lnTo>
                  <a:lnTo>
                    <a:pt x="98" y="183"/>
                  </a:lnTo>
                  <a:lnTo>
                    <a:pt x="77" y="180"/>
                  </a:lnTo>
                  <a:lnTo>
                    <a:pt x="59" y="174"/>
                  </a:lnTo>
                  <a:lnTo>
                    <a:pt x="43" y="164"/>
                  </a:lnTo>
                  <a:lnTo>
                    <a:pt x="29" y="152"/>
                  </a:lnTo>
                  <a:lnTo>
                    <a:pt x="17" y="137"/>
                  </a:lnTo>
                  <a:lnTo>
                    <a:pt x="8" y="120"/>
                  </a:lnTo>
                  <a:lnTo>
                    <a:pt x="2" y="100"/>
                  </a:lnTo>
                  <a:lnTo>
                    <a:pt x="0" y="80"/>
                  </a:lnTo>
                  <a:lnTo>
                    <a:pt x="2" y="63"/>
                  </a:lnTo>
                  <a:lnTo>
                    <a:pt x="6" y="49"/>
                  </a:lnTo>
                  <a:lnTo>
                    <a:pt x="14" y="34"/>
                  </a:lnTo>
                  <a:lnTo>
                    <a:pt x="25" y="23"/>
                  </a:lnTo>
                  <a:lnTo>
                    <a:pt x="39" y="12"/>
                  </a:lnTo>
                  <a:lnTo>
                    <a:pt x="55" y="5"/>
                  </a:lnTo>
                  <a:lnTo>
                    <a:pt x="72" y="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696E6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88" name="Freeform 81"/>
            <p:cNvSpPr>
              <a:spLocks/>
            </p:cNvSpPr>
            <p:nvPr/>
          </p:nvSpPr>
          <p:spPr bwMode="auto">
            <a:xfrm>
              <a:off x="3680" y="2416"/>
              <a:ext cx="127" cy="17"/>
            </a:xfrm>
            <a:custGeom>
              <a:avLst/>
              <a:gdLst>
                <a:gd name="T0" fmla="*/ 0 w 1267"/>
                <a:gd name="T1" fmla="*/ 0 h 216"/>
                <a:gd name="T2" fmla="*/ 0 w 1267"/>
                <a:gd name="T3" fmla="*/ 0 h 216"/>
                <a:gd name="T4" fmla="*/ 0 w 1267"/>
                <a:gd name="T5" fmla="*/ 0 h 216"/>
                <a:gd name="T6" fmla="*/ 0 w 1267"/>
                <a:gd name="T7" fmla="*/ 0 h 216"/>
                <a:gd name="T8" fmla="*/ 0 w 1267"/>
                <a:gd name="T9" fmla="*/ 0 h 216"/>
                <a:gd name="T10" fmla="*/ 0 w 1267"/>
                <a:gd name="T11" fmla="*/ 0 h 216"/>
                <a:gd name="T12" fmla="*/ 0 w 1267"/>
                <a:gd name="T13" fmla="*/ 0 h 216"/>
                <a:gd name="T14" fmla="*/ 0 w 1267"/>
                <a:gd name="T15" fmla="*/ 0 h 216"/>
                <a:gd name="T16" fmla="*/ 0 w 1267"/>
                <a:gd name="T17" fmla="*/ 0 h 216"/>
                <a:gd name="T18" fmla="*/ 0 w 1267"/>
                <a:gd name="T19" fmla="*/ 0 h 216"/>
                <a:gd name="T20" fmla="*/ 0 w 1267"/>
                <a:gd name="T21" fmla="*/ 0 h 216"/>
                <a:gd name="T22" fmla="*/ 0 w 1267"/>
                <a:gd name="T23" fmla="*/ 0 h 216"/>
                <a:gd name="T24" fmla="*/ 0 w 1267"/>
                <a:gd name="T25" fmla="*/ 0 h 216"/>
                <a:gd name="T26" fmla="*/ 0 w 1267"/>
                <a:gd name="T27" fmla="*/ 0 h 216"/>
                <a:gd name="T28" fmla="*/ 0 w 1267"/>
                <a:gd name="T29" fmla="*/ 0 h 216"/>
                <a:gd name="T30" fmla="*/ 0 w 1267"/>
                <a:gd name="T31" fmla="*/ 0 h 216"/>
                <a:gd name="T32" fmla="*/ 0 w 1267"/>
                <a:gd name="T33" fmla="*/ 0 h 216"/>
                <a:gd name="T34" fmla="*/ 0 w 1267"/>
                <a:gd name="T35" fmla="*/ 0 h 216"/>
                <a:gd name="T36" fmla="*/ 0 w 1267"/>
                <a:gd name="T37" fmla="*/ 0 h 216"/>
                <a:gd name="T38" fmla="*/ 0 w 1267"/>
                <a:gd name="T39" fmla="*/ 0 h 216"/>
                <a:gd name="T40" fmla="*/ 0 w 1267"/>
                <a:gd name="T41" fmla="*/ 0 h 216"/>
                <a:gd name="T42" fmla="*/ 0 w 1267"/>
                <a:gd name="T43" fmla="*/ 0 h 216"/>
                <a:gd name="T44" fmla="*/ 0 w 1267"/>
                <a:gd name="T45" fmla="*/ 0 h 216"/>
                <a:gd name="T46" fmla="*/ 0 w 1267"/>
                <a:gd name="T47" fmla="*/ 0 h 216"/>
                <a:gd name="T48" fmla="*/ 0 w 1267"/>
                <a:gd name="T49" fmla="*/ 0 h 216"/>
                <a:gd name="T50" fmla="*/ 0 w 1267"/>
                <a:gd name="T51" fmla="*/ 0 h 216"/>
                <a:gd name="T52" fmla="*/ 0 w 1267"/>
                <a:gd name="T53" fmla="*/ 0 h 216"/>
                <a:gd name="T54" fmla="*/ 0 w 1267"/>
                <a:gd name="T55" fmla="*/ 0 h 216"/>
                <a:gd name="T56" fmla="*/ 0 w 1267"/>
                <a:gd name="T57" fmla="*/ 0 h 216"/>
                <a:gd name="T58" fmla="*/ 0 w 1267"/>
                <a:gd name="T59" fmla="*/ 0 h 216"/>
                <a:gd name="T60" fmla="*/ 0 w 1267"/>
                <a:gd name="T61" fmla="*/ 0 h 216"/>
                <a:gd name="T62" fmla="*/ 0 w 1267"/>
                <a:gd name="T63" fmla="*/ 0 h 216"/>
                <a:gd name="T64" fmla="*/ 0 w 1267"/>
                <a:gd name="T65" fmla="*/ 0 h 216"/>
                <a:gd name="T66" fmla="*/ 0 w 1267"/>
                <a:gd name="T67" fmla="*/ 0 h 216"/>
                <a:gd name="T68" fmla="*/ 0 w 1267"/>
                <a:gd name="T69" fmla="*/ 0 h 216"/>
                <a:gd name="T70" fmla="*/ 0 w 1267"/>
                <a:gd name="T71" fmla="*/ 0 h 216"/>
                <a:gd name="T72" fmla="*/ 0 w 1267"/>
                <a:gd name="T73" fmla="*/ 0 h 216"/>
                <a:gd name="T74" fmla="*/ 0 w 1267"/>
                <a:gd name="T75" fmla="*/ 0 h 216"/>
                <a:gd name="T76" fmla="*/ 0 w 1267"/>
                <a:gd name="T77" fmla="*/ 0 h 216"/>
                <a:gd name="T78" fmla="*/ 0 w 1267"/>
                <a:gd name="T79" fmla="*/ 0 h 216"/>
                <a:gd name="T80" fmla="*/ 0 w 1267"/>
                <a:gd name="T81" fmla="*/ 0 h 216"/>
                <a:gd name="T82" fmla="*/ 0 w 1267"/>
                <a:gd name="T83" fmla="*/ 0 h 216"/>
                <a:gd name="T84" fmla="*/ 0 w 1267"/>
                <a:gd name="T85" fmla="*/ 0 h 216"/>
                <a:gd name="T86" fmla="*/ 0 w 1267"/>
                <a:gd name="T87" fmla="*/ 0 h 216"/>
                <a:gd name="T88" fmla="*/ 0 w 1267"/>
                <a:gd name="T89" fmla="*/ 0 h 216"/>
                <a:gd name="T90" fmla="*/ 0 w 1267"/>
                <a:gd name="T91" fmla="*/ 0 h 216"/>
                <a:gd name="T92" fmla="*/ 0 w 1267"/>
                <a:gd name="T93" fmla="*/ 0 h 216"/>
                <a:gd name="T94" fmla="*/ 0 w 1267"/>
                <a:gd name="T95" fmla="*/ 0 h 2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67"/>
                <a:gd name="T145" fmla="*/ 0 h 216"/>
                <a:gd name="T146" fmla="*/ 1267 w 1267"/>
                <a:gd name="T147" fmla="*/ 216 h 2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67" h="216">
                  <a:moveTo>
                    <a:pt x="86" y="0"/>
                  </a:moveTo>
                  <a:lnTo>
                    <a:pt x="118" y="1"/>
                  </a:lnTo>
                  <a:lnTo>
                    <a:pt x="149" y="2"/>
                  </a:lnTo>
                  <a:lnTo>
                    <a:pt x="176" y="3"/>
                  </a:lnTo>
                  <a:lnTo>
                    <a:pt x="201" y="4"/>
                  </a:lnTo>
                  <a:lnTo>
                    <a:pt x="226" y="5"/>
                  </a:lnTo>
                  <a:lnTo>
                    <a:pt x="248" y="5"/>
                  </a:lnTo>
                  <a:lnTo>
                    <a:pt x="270" y="6"/>
                  </a:lnTo>
                  <a:lnTo>
                    <a:pt x="289" y="7"/>
                  </a:lnTo>
                  <a:lnTo>
                    <a:pt x="309" y="7"/>
                  </a:lnTo>
                  <a:lnTo>
                    <a:pt x="327" y="9"/>
                  </a:lnTo>
                  <a:lnTo>
                    <a:pt x="347" y="10"/>
                  </a:lnTo>
                  <a:lnTo>
                    <a:pt x="366" y="10"/>
                  </a:lnTo>
                  <a:lnTo>
                    <a:pt x="385" y="11"/>
                  </a:lnTo>
                  <a:lnTo>
                    <a:pt x="405" y="12"/>
                  </a:lnTo>
                  <a:lnTo>
                    <a:pt x="426" y="12"/>
                  </a:lnTo>
                  <a:lnTo>
                    <a:pt x="448" y="13"/>
                  </a:lnTo>
                  <a:lnTo>
                    <a:pt x="472" y="14"/>
                  </a:lnTo>
                  <a:lnTo>
                    <a:pt x="496" y="15"/>
                  </a:lnTo>
                  <a:lnTo>
                    <a:pt x="524" y="16"/>
                  </a:lnTo>
                  <a:lnTo>
                    <a:pt x="553" y="17"/>
                  </a:lnTo>
                  <a:lnTo>
                    <a:pt x="585" y="18"/>
                  </a:lnTo>
                  <a:lnTo>
                    <a:pt x="619" y="20"/>
                  </a:lnTo>
                  <a:lnTo>
                    <a:pt x="656" y="21"/>
                  </a:lnTo>
                  <a:lnTo>
                    <a:pt x="696" y="23"/>
                  </a:lnTo>
                  <a:lnTo>
                    <a:pt x="741" y="25"/>
                  </a:lnTo>
                  <a:lnTo>
                    <a:pt x="789" y="27"/>
                  </a:lnTo>
                  <a:lnTo>
                    <a:pt x="840" y="29"/>
                  </a:lnTo>
                  <a:lnTo>
                    <a:pt x="897" y="31"/>
                  </a:lnTo>
                  <a:lnTo>
                    <a:pt x="958" y="33"/>
                  </a:lnTo>
                  <a:lnTo>
                    <a:pt x="1023" y="36"/>
                  </a:lnTo>
                  <a:lnTo>
                    <a:pt x="1094" y="40"/>
                  </a:lnTo>
                  <a:lnTo>
                    <a:pt x="1170" y="43"/>
                  </a:lnTo>
                  <a:lnTo>
                    <a:pt x="1196" y="46"/>
                  </a:lnTo>
                  <a:lnTo>
                    <a:pt x="1217" y="53"/>
                  </a:lnTo>
                  <a:lnTo>
                    <a:pt x="1233" y="62"/>
                  </a:lnTo>
                  <a:lnTo>
                    <a:pt x="1245" y="74"/>
                  </a:lnTo>
                  <a:lnTo>
                    <a:pt x="1254" y="87"/>
                  </a:lnTo>
                  <a:lnTo>
                    <a:pt x="1260" y="103"/>
                  </a:lnTo>
                  <a:lnTo>
                    <a:pt x="1265" y="118"/>
                  </a:lnTo>
                  <a:lnTo>
                    <a:pt x="1267" y="134"/>
                  </a:lnTo>
                  <a:lnTo>
                    <a:pt x="1267" y="153"/>
                  </a:lnTo>
                  <a:lnTo>
                    <a:pt x="1263" y="171"/>
                  </a:lnTo>
                  <a:lnTo>
                    <a:pt x="1255" y="186"/>
                  </a:lnTo>
                  <a:lnTo>
                    <a:pt x="1244" y="197"/>
                  </a:lnTo>
                  <a:lnTo>
                    <a:pt x="1229" y="205"/>
                  </a:lnTo>
                  <a:lnTo>
                    <a:pt x="1213" y="211"/>
                  </a:lnTo>
                  <a:lnTo>
                    <a:pt x="1193" y="215"/>
                  </a:lnTo>
                  <a:lnTo>
                    <a:pt x="1172" y="216"/>
                  </a:lnTo>
                  <a:lnTo>
                    <a:pt x="1140" y="215"/>
                  </a:lnTo>
                  <a:lnTo>
                    <a:pt x="1109" y="212"/>
                  </a:lnTo>
                  <a:lnTo>
                    <a:pt x="1082" y="211"/>
                  </a:lnTo>
                  <a:lnTo>
                    <a:pt x="1056" y="210"/>
                  </a:lnTo>
                  <a:lnTo>
                    <a:pt x="1032" y="209"/>
                  </a:lnTo>
                  <a:lnTo>
                    <a:pt x="1009" y="208"/>
                  </a:lnTo>
                  <a:lnTo>
                    <a:pt x="989" y="207"/>
                  </a:lnTo>
                  <a:lnTo>
                    <a:pt x="969" y="206"/>
                  </a:lnTo>
                  <a:lnTo>
                    <a:pt x="949" y="206"/>
                  </a:lnTo>
                  <a:lnTo>
                    <a:pt x="930" y="205"/>
                  </a:lnTo>
                  <a:lnTo>
                    <a:pt x="911" y="204"/>
                  </a:lnTo>
                  <a:lnTo>
                    <a:pt x="893" y="203"/>
                  </a:lnTo>
                  <a:lnTo>
                    <a:pt x="873" y="202"/>
                  </a:lnTo>
                  <a:lnTo>
                    <a:pt x="853" y="201"/>
                  </a:lnTo>
                  <a:lnTo>
                    <a:pt x="833" y="201"/>
                  </a:lnTo>
                  <a:lnTo>
                    <a:pt x="812" y="200"/>
                  </a:lnTo>
                  <a:lnTo>
                    <a:pt x="789" y="199"/>
                  </a:lnTo>
                  <a:lnTo>
                    <a:pt x="763" y="198"/>
                  </a:lnTo>
                  <a:lnTo>
                    <a:pt x="737" y="197"/>
                  </a:lnTo>
                  <a:lnTo>
                    <a:pt x="708" y="196"/>
                  </a:lnTo>
                  <a:lnTo>
                    <a:pt x="676" y="195"/>
                  </a:lnTo>
                  <a:lnTo>
                    <a:pt x="642" y="193"/>
                  </a:lnTo>
                  <a:lnTo>
                    <a:pt x="605" y="192"/>
                  </a:lnTo>
                  <a:lnTo>
                    <a:pt x="564" y="191"/>
                  </a:lnTo>
                  <a:lnTo>
                    <a:pt x="520" y="189"/>
                  </a:lnTo>
                  <a:lnTo>
                    <a:pt x="472" y="187"/>
                  </a:lnTo>
                  <a:lnTo>
                    <a:pt x="420" y="184"/>
                  </a:lnTo>
                  <a:lnTo>
                    <a:pt x="364" y="182"/>
                  </a:lnTo>
                  <a:lnTo>
                    <a:pt x="303" y="180"/>
                  </a:lnTo>
                  <a:lnTo>
                    <a:pt x="237" y="178"/>
                  </a:lnTo>
                  <a:lnTo>
                    <a:pt x="167" y="176"/>
                  </a:lnTo>
                  <a:lnTo>
                    <a:pt x="91" y="173"/>
                  </a:lnTo>
                  <a:lnTo>
                    <a:pt x="72" y="170"/>
                  </a:lnTo>
                  <a:lnTo>
                    <a:pt x="56" y="165"/>
                  </a:lnTo>
                  <a:lnTo>
                    <a:pt x="41" y="156"/>
                  </a:lnTo>
                  <a:lnTo>
                    <a:pt x="28" y="143"/>
                  </a:lnTo>
                  <a:lnTo>
                    <a:pt x="16" y="129"/>
                  </a:lnTo>
                  <a:lnTo>
                    <a:pt x="7" y="111"/>
                  </a:lnTo>
                  <a:lnTo>
                    <a:pt x="2" y="92"/>
                  </a:lnTo>
                  <a:lnTo>
                    <a:pt x="0" y="72"/>
                  </a:lnTo>
                  <a:lnTo>
                    <a:pt x="1" y="56"/>
                  </a:lnTo>
                  <a:lnTo>
                    <a:pt x="6" y="43"/>
                  </a:lnTo>
                  <a:lnTo>
                    <a:pt x="13" y="30"/>
                  </a:lnTo>
                  <a:lnTo>
                    <a:pt x="24" y="20"/>
                  </a:lnTo>
                  <a:lnTo>
                    <a:pt x="37" y="11"/>
                  </a:lnTo>
                  <a:lnTo>
                    <a:pt x="51" y="4"/>
                  </a:lnTo>
                  <a:lnTo>
                    <a:pt x="68" y="1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89" name="Freeform 82"/>
            <p:cNvSpPr>
              <a:spLocks/>
            </p:cNvSpPr>
            <p:nvPr/>
          </p:nvSpPr>
          <p:spPr bwMode="auto">
            <a:xfrm>
              <a:off x="3681" y="2417"/>
              <a:ext cx="126" cy="16"/>
            </a:xfrm>
            <a:custGeom>
              <a:avLst/>
              <a:gdLst>
                <a:gd name="T0" fmla="*/ 0 w 1258"/>
                <a:gd name="T1" fmla="*/ 0 h 203"/>
                <a:gd name="T2" fmla="*/ 0 w 1258"/>
                <a:gd name="T3" fmla="*/ 0 h 203"/>
                <a:gd name="T4" fmla="*/ 0 w 1258"/>
                <a:gd name="T5" fmla="*/ 0 h 203"/>
                <a:gd name="T6" fmla="*/ 0 w 1258"/>
                <a:gd name="T7" fmla="*/ 0 h 203"/>
                <a:gd name="T8" fmla="*/ 0 w 1258"/>
                <a:gd name="T9" fmla="*/ 0 h 203"/>
                <a:gd name="T10" fmla="*/ 0 w 1258"/>
                <a:gd name="T11" fmla="*/ 0 h 203"/>
                <a:gd name="T12" fmla="*/ 0 w 1258"/>
                <a:gd name="T13" fmla="*/ 0 h 203"/>
                <a:gd name="T14" fmla="*/ 0 w 1258"/>
                <a:gd name="T15" fmla="*/ 0 h 203"/>
                <a:gd name="T16" fmla="*/ 0 w 1258"/>
                <a:gd name="T17" fmla="*/ 0 h 203"/>
                <a:gd name="T18" fmla="*/ 0 w 1258"/>
                <a:gd name="T19" fmla="*/ 0 h 203"/>
                <a:gd name="T20" fmla="*/ 0 w 1258"/>
                <a:gd name="T21" fmla="*/ 0 h 203"/>
                <a:gd name="T22" fmla="*/ 0 w 1258"/>
                <a:gd name="T23" fmla="*/ 0 h 203"/>
                <a:gd name="T24" fmla="*/ 0 w 1258"/>
                <a:gd name="T25" fmla="*/ 0 h 203"/>
                <a:gd name="T26" fmla="*/ 0 w 1258"/>
                <a:gd name="T27" fmla="*/ 0 h 203"/>
                <a:gd name="T28" fmla="*/ 0 w 1258"/>
                <a:gd name="T29" fmla="*/ 0 h 203"/>
                <a:gd name="T30" fmla="*/ 0 w 1258"/>
                <a:gd name="T31" fmla="*/ 0 h 203"/>
                <a:gd name="T32" fmla="*/ 0 w 1258"/>
                <a:gd name="T33" fmla="*/ 0 h 203"/>
                <a:gd name="T34" fmla="*/ 0 w 1258"/>
                <a:gd name="T35" fmla="*/ 0 h 203"/>
                <a:gd name="T36" fmla="*/ 0 w 1258"/>
                <a:gd name="T37" fmla="*/ 0 h 203"/>
                <a:gd name="T38" fmla="*/ 0 w 1258"/>
                <a:gd name="T39" fmla="*/ 0 h 203"/>
                <a:gd name="T40" fmla="*/ 0 w 1258"/>
                <a:gd name="T41" fmla="*/ 0 h 203"/>
                <a:gd name="T42" fmla="*/ 0 w 1258"/>
                <a:gd name="T43" fmla="*/ 0 h 203"/>
                <a:gd name="T44" fmla="*/ 0 w 1258"/>
                <a:gd name="T45" fmla="*/ 0 h 203"/>
                <a:gd name="T46" fmla="*/ 0 w 1258"/>
                <a:gd name="T47" fmla="*/ 0 h 203"/>
                <a:gd name="T48" fmla="*/ 0 w 1258"/>
                <a:gd name="T49" fmla="*/ 0 h 203"/>
                <a:gd name="T50" fmla="*/ 0 w 1258"/>
                <a:gd name="T51" fmla="*/ 0 h 203"/>
                <a:gd name="T52" fmla="*/ 0 w 1258"/>
                <a:gd name="T53" fmla="*/ 0 h 203"/>
                <a:gd name="T54" fmla="*/ 0 w 1258"/>
                <a:gd name="T55" fmla="*/ 0 h 203"/>
                <a:gd name="T56" fmla="*/ 0 w 1258"/>
                <a:gd name="T57" fmla="*/ 0 h 203"/>
                <a:gd name="T58" fmla="*/ 0 w 1258"/>
                <a:gd name="T59" fmla="*/ 0 h 203"/>
                <a:gd name="T60" fmla="*/ 0 w 1258"/>
                <a:gd name="T61" fmla="*/ 0 h 203"/>
                <a:gd name="T62" fmla="*/ 0 w 1258"/>
                <a:gd name="T63" fmla="*/ 0 h 203"/>
                <a:gd name="T64" fmla="*/ 0 w 1258"/>
                <a:gd name="T65" fmla="*/ 0 h 203"/>
                <a:gd name="T66" fmla="*/ 0 w 1258"/>
                <a:gd name="T67" fmla="*/ 0 h 203"/>
                <a:gd name="T68" fmla="*/ 0 w 1258"/>
                <a:gd name="T69" fmla="*/ 0 h 20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58"/>
                <a:gd name="T106" fmla="*/ 0 h 203"/>
                <a:gd name="T107" fmla="*/ 1258 w 1258"/>
                <a:gd name="T108" fmla="*/ 203 h 20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58" h="203">
                  <a:moveTo>
                    <a:pt x="81" y="0"/>
                  </a:moveTo>
                  <a:lnTo>
                    <a:pt x="1165" y="41"/>
                  </a:lnTo>
                  <a:lnTo>
                    <a:pt x="1190" y="44"/>
                  </a:lnTo>
                  <a:lnTo>
                    <a:pt x="1211" y="50"/>
                  </a:lnTo>
                  <a:lnTo>
                    <a:pt x="1226" y="59"/>
                  </a:lnTo>
                  <a:lnTo>
                    <a:pt x="1237" y="69"/>
                  </a:lnTo>
                  <a:lnTo>
                    <a:pt x="1244" y="82"/>
                  </a:lnTo>
                  <a:lnTo>
                    <a:pt x="1250" y="96"/>
                  </a:lnTo>
                  <a:lnTo>
                    <a:pt x="1253" y="110"/>
                  </a:lnTo>
                  <a:lnTo>
                    <a:pt x="1256" y="126"/>
                  </a:lnTo>
                  <a:lnTo>
                    <a:pt x="1258" y="146"/>
                  </a:lnTo>
                  <a:lnTo>
                    <a:pt x="1254" y="162"/>
                  </a:lnTo>
                  <a:lnTo>
                    <a:pt x="1247" y="176"/>
                  </a:lnTo>
                  <a:lnTo>
                    <a:pt x="1236" y="186"/>
                  </a:lnTo>
                  <a:lnTo>
                    <a:pt x="1222" y="194"/>
                  </a:lnTo>
                  <a:lnTo>
                    <a:pt x="1206" y="199"/>
                  </a:lnTo>
                  <a:lnTo>
                    <a:pt x="1186" y="203"/>
                  </a:lnTo>
                  <a:lnTo>
                    <a:pt x="1167" y="203"/>
                  </a:lnTo>
                  <a:lnTo>
                    <a:pt x="86" y="160"/>
                  </a:lnTo>
                  <a:lnTo>
                    <a:pt x="70" y="158"/>
                  </a:lnTo>
                  <a:lnTo>
                    <a:pt x="55" y="152"/>
                  </a:lnTo>
                  <a:lnTo>
                    <a:pt x="41" y="144"/>
                  </a:lnTo>
                  <a:lnTo>
                    <a:pt x="28" y="132"/>
                  </a:lnTo>
                  <a:lnTo>
                    <a:pt x="18" y="118"/>
                  </a:lnTo>
                  <a:lnTo>
                    <a:pt x="8" y="102"/>
                  </a:lnTo>
                  <a:lnTo>
                    <a:pt x="3" y="84"/>
                  </a:lnTo>
                  <a:lnTo>
                    <a:pt x="0" y="64"/>
                  </a:lnTo>
                  <a:lnTo>
                    <a:pt x="2" y="49"/>
                  </a:lnTo>
                  <a:lnTo>
                    <a:pt x="6" y="37"/>
                  </a:lnTo>
                  <a:lnTo>
                    <a:pt x="15" y="26"/>
                  </a:lnTo>
                  <a:lnTo>
                    <a:pt x="24" y="16"/>
                  </a:lnTo>
                  <a:lnTo>
                    <a:pt x="36" y="8"/>
                  </a:lnTo>
                  <a:lnTo>
                    <a:pt x="50" y="3"/>
                  </a:lnTo>
                  <a:lnTo>
                    <a:pt x="64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90" name="Freeform 83"/>
            <p:cNvSpPr>
              <a:spLocks/>
            </p:cNvSpPr>
            <p:nvPr/>
          </p:nvSpPr>
          <p:spPr bwMode="auto">
            <a:xfrm>
              <a:off x="3682" y="2414"/>
              <a:ext cx="37" cy="15"/>
            </a:xfrm>
            <a:custGeom>
              <a:avLst/>
              <a:gdLst>
                <a:gd name="T0" fmla="*/ 0 w 376"/>
                <a:gd name="T1" fmla="*/ 0 h 176"/>
                <a:gd name="T2" fmla="*/ 0 w 376"/>
                <a:gd name="T3" fmla="*/ 0 h 176"/>
                <a:gd name="T4" fmla="*/ 0 w 376"/>
                <a:gd name="T5" fmla="*/ 0 h 176"/>
                <a:gd name="T6" fmla="*/ 0 w 376"/>
                <a:gd name="T7" fmla="*/ 0 h 176"/>
                <a:gd name="T8" fmla="*/ 0 w 376"/>
                <a:gd name="T9" fmla="*/ 0 h 176"/>
                <a:gd name="T10" fmla="*/ 0 w 376"/>
                <a:gd name="T11" fmla="*/ 0 h 176"/>
                <a:gd name="T12" fmla="*/ 0 w 376"/>
                <a:gd name="T13" fmla="*/ 0 h 176"/>
                <a:gd name="T14" fmla="*/ 0 w 376"/>
                <a:gd name="T15" fmla="*/ 0 h 176"/>
                <a:gd name="T16" fmla="*/ 0 w 376"/>
                <a:gd name="T17" fmla="*/ 0 h 176"/>
                <a:gd name="T18" fmla="*/ 0 w 376"/>
                <a:gd name="T19" fmla="*/ 0 h 176"/>
                <a:gd name="T20" fmla="*/ 0 w 376"/>
                <a:gd name="T21" fmla="*/ 0 h 176"/>
                <a:gd name="T22" fmla="*/ 0 w 376"/>
                <a:gd name="T23" fmla="*/ 0 h 176"/>
                <a:gd name="T24" fmla="*/ 0 w 376"/>
                <a:gd name="T25" fmla="*/ 0 h 176"/>
                <a:gd name="T26" fmla="*/ 0 w 376"/>
                <a:gd name="T27" fmla="*/ 0 h 176"/>
                <a:gd name="T28" fmla="*/ 0 w 376"/>
                <a:gd name="T29" fmla="*/ 0 h 176"/>
                <a:gd name="T30" fmla="*/ 0 w 376"/>
                <a:gd name="T31" fmla="*/ 0 h 176"/>
                <a:gd name="T32" fmla="*/ 0 w 376"/>
                <a:gd name="T33" fmla="*/ 0 h 176"/>
                <a:gd name="T34" fmla="*/ 0 w 376"/>
                <a:gd name="T35" fmla="*/ 0 h 176"/>
                <a:gd name="T36" fmla="*/ 0 w 376"/>
                <a:gd name="T37" fmla="*/ 0 h 176"/>
                <a:gd name="T38" fmla="*/ 0 w 376"/>
                <a:gd name="T39" fmla="*/ 0 h 176"/>
                <a:gd name="T40" fmla="*/ 0 w 376"/>
                <a:gd name="T41" fmla="*/ 0 h 176"/>
                <a:gd name="T42" fmla="*/ 0 w 376"/>
                <a:gd name="T43" fmla="*/ 0 h 176"/>
                <a:gd name="T44" fmla="*/ 0 w 376"/>
                <a:gd name="T45" fmla="*/ 0 h 176"/>
                <a:gd name="T46" fmla="*/ 0 w 376"/>
                <a:gd name="T47" fmla="*/ 0 h 176"/>
                <a:gd name="T48" fmla="*/ 0 w 376"/>
                <a:gd name="T49" fmla="*/ 0 h 176"/>
                <a:gd name="T50" fmla="*/ 0 w 376"/>
                <a:gd name="T51" fmla="*/ 0 h 176"/>
                <a:gd name="T52" fmla="*/ 0 w 376"/>
                <a:gd name="T53" fmla="*/ 0 h 176"/>
                <a:gd name="T54" fmla="*/ 0 w 376"/>
                <a:gd name="T55" fmla="*/ 0 h 176"/>
                <a:gd name="T56" fmla="*/ 0 w 376"/>
                <a:gd name="T57" fmla="*/ 0 h 176"/>
                <a:gd name="T58" fmla="*/ 0 w 376"/>
                <a:gd name="T59" fmla="*/ 0 h 1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6"/>
                <a:gd name="T92" fmla="*/ 376 w 376"/>
                <a:gd name="T93" fmla="*/ 176 h 17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6">
                  <a:moveTo>
                    <a:pt x="357" y="176"/>
                  </a:moveTo>
                  <a:lnTo>
                    <a:pt x="364" y="175"/>
                  </a:lnTo>
                  <a:lnTo>
                    <a:pt x="370" y="170"/>
                  </a:lnTo>
                  <a:lnTo>
                    <a:pt x="374" y="164"/>
                  </a:lnTo>
                  <a:lnTo>
                    <a:pt x="376" y="156"/>
                  </a:lnTo>
                  <a:lnTo>
                    <a:pt x="374" y="32"/>
                  </a:lnTo>
                  <a:lnTo>
                    <a:pt x="372" y="23"/>
                  </a:lnTo>
                  <a:lnTo>
                    <a:pt x="368" y="17"/>
                  </a:lnTo>
                  <a:lnTo>
                    <a:pt x="361" y="13"/>
                  </a:lnTo>
                  <a:lnTo>
                    <a:pt x="352" y="12"/>
                  </a:lnTo>
                  <a:lnTo>
                    <a:pt x="192" y="5"/>
                  </a:lnTo>
                  <a:lnTo>
                    <a:pt x="74" y="0"/>
                  </a:lnTo>
                  <a:lnTo>
                    <a:pt x="58" y="1"/>
                  </a:lnTo>
                  <a:lnTo>
                    <a:pt x="44" y="4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3" y="29"/>
                  </a:lnTo>
                  <a:lnTo>
                    <a:pt x="5" y="40"/>
                  </a:lnTo>
                  <a:lnTo>
                    <a:pt x="1" y="53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2" y="103"/>
                  </a:lnTo>
                  <a:lnTo>
                    <a:pt x="8" y="117"/>
                  </a:lnTo>
                  <a:lnTo>
                    <a:pt x="16" y="129"/>
                  </a:lnTo>
                  <a:lnTo>
                    <a:pt x="25" y="139"/>
                  </a:lnTo>
                  <a:lnTo>
                    <a:pt x="36" y="149"/>
                  </a:lnTo>
                  <a:lnTo>
                    <a:pt x="48" y="156"/>
                  </a:lnTo>
                  <a:lnTo>
                    <a:pt x="61" y="161"/>
                  </a:lnTo>
                  <a:lnTo>
                    <a:pt x="76" y="163"/>
                  </a:lnTo>
                  <a:lnTo>
                    <a:pt x="357" y="176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91" name="Freeform 84"/>
            <p:cNvSpPr>
              <a:spLocks/>
            </p:cNvSpPr>
            <p:nvPr/>
          </p:nvSpPr>
          <p:spPr bwMode="auto">
            <a:xfrm>
              <a:off x="3768" y="2417"/>
              <a:ext cx="38" cy="14"/>
            </a:xfrm>
            <a:custGeom>
              <a:avLst/>
              <a:gdLst>
                <a:gd name="T0" fmla="*/ 0 w 376"/>
                <a:gd name="T1" fmla="*/ 0 h 173"/>
                <a:gd name="T2" fmla="*/ 0 w 376"/>
                <a:gd name="T3" fmla="*/ 0 h 173"/>
                <a:gd name="T4" fmla="*/ 0 w 376"/>
                <a:gd name="T5" fmla="*/ 0 h 173"/>
                <a:gd name="T6" fmla="*/ 0 w 376"/>
                <a:gd name="T7" fmla="*/ 0 h 173"/>
                <a:gd name="T8" fmla="*/ 0 w 376"/>
                <a:gd name="T9" fmla="*/ 0 h 173"/>
                <a:gd name="T10" fmla="*/ 0 w 376"/>
                <a:gd name="T11" fmla="*/ 0 h 173"/>
                <a:gd name="T12" fmla="*/ 0 w 376"/>
                <a:gd name="T13" fmla="*/ 0 h 173"/>
                <a:gd name="T14" fmla="*/ 0 w 376"/>
                <a:gd name="T15" fmla="*/ 0 h 173"/>
                <a:gd name="T16" fmla="*/ 0 w 376"/>
                <a:gd name="T17" fmla="*/ 0 h 173"/>
                <a:gd name="T18" fmla="*/ 0 w 376"/>
                <a:gd name="T19" fmla="*/ 0 h 173"/>
                <a:gd name="T20" fmla="*/ 0 w 376"/>
                <a:gd name="T21" fmla="*/ 0 h 173"/>
                <a:gd name="T22" fmla="*/ 0 w 376"/>
                <a:gd name="T23" fmla="*/ 0 h 173"/>
                <a:gd name="T24" fmla="*/ 0 w 376"/>
                <a:gd name="T25" fmla="*/ 0 h 173"/>
                <a:gd name="T26" fmla="*/ 0 w 376"/>
                <a:gd name="T27" fmla="*/ 0 h 173"/>
                <a:gd name="T28" fmla="*/ 0 w 376"/>
                <a:gd name="T29" fmla="*/ 0 h 173"/>
                <a:gd name="T30" fmla="*/ 0 w 376"/>
                <a:gd name="T31" fmla="*/ 0 h 173"/>
                <a:gd name="T32" fmla="*/ 0 w 376"/>
                <a:gd name="T33" fmla="*/ 0 h 173"/>
                <a:gd name="T34" fmla="*/ 0 w 376"/>
                <a:gd name="T35" fmla="*/ 0 h 173"/>
                <a:gd name="T36" fmla="*/ 0 w 376"/>
                <a:gd name="T37" fmla="*/ 0 h 173"/>
                <a:gd name="T38" fmla="*/ 0 w 376"/>
                <a:gd name="T39" fmla="*/ 0 h 173"/>
                <a:gd name="T40" fmla="*/ 0 w 376"/>
                <a:gd name="T41" fmla="*/ 0 h 173"/>
                <a:gd name="T42" fmla="*/ 0 w 376"/>
                <a:gd name="T43" fmla="*/ 0 h 173"/>
                <a:gd name="T44" fmla="*/ 0 w 376"/>
                <a:gd name="T45" fmla="*/ 0 h 173"/>
                <a:gd name="T46" fmla="*/ 0 w 376"/>
                <a:gd name="T47" fmla="*/ 0 h 173"/>
                <a:gd name="T48" fmla="*/ 0 w 376"/>
                <a:gd name="T49" fmla="*/ 0 h 173"/>
                <a:gd name="T50" fmla="*/ 0 w 376"/>
                <a:gd name="T51" fmla="*/ 0 h 173"/>
                <a:gd name="T52" fmla="*/ 0 w 376"/>
                <a:gd name="T53" fmla="*/ 0 h 173"/>
                <a:gd name="T54" fmla="*/ 0 w 376"/>
                <a:gd name="T55" fmla="*/ 0 h 173"/>
                <a:gd name="T56" fmla="*/ 0 w 376"/>
                <a:gd name="T57" fmla="*/ 0 h 173"/>
                <a:gd name="T58" fmla="*/ 0 w 376"/>
                <a:gd name="T59" fmla="*/ 0 h 1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3"/>
                <a:gd name="T92" fmla="*/ 376 w 376"/>
                <a:gd name="T93" fmla="*/ 173 h 17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3">
                  <a:moveTo>
                    <a:pt x="25" y="160"/>
                  </a:moveTo>
                  <a:lnTo>
                    <a:pt x="17" y="159"/>
                  </a:lnTo>
                  <a:lnTo>
                    <a:pt x="9" y="156"/>
                  </a:lnTo>
                  <a:lnTo>
                    <a:pt x="4" y="150"/>
                  </a:lnTo>
                  <a:lnTo>
                    <a:pt x="2" y="141"/>
                  </a:lnTo>
                  <a:lnTo>
                    <a:pt x="0" y="16"/>
                  </a:lnTo>
                  <a:lnTo>
                    <a:pt x="2" y="9"/>
                  </a:lnTo>
                  <a:lnTo>
                    <a:pt x="6" y="3"/>
                  </a:lnTo>
                  <a:lnTo>
                    <a:pt x="14" y="0"/>
                  </a:lnTo>
                  <a:lnTo>
                    <a:pt x="22" y="0"/>
                  </a:lnTo>
                  <a:lnTo>
                    <a:pt x="182" y="4"/>
                  </a:lnTo>
                  <a:lnTo>
                    <a:pt x="301" y="9"/>
                  </a:lnTo>
                  <a:lnTo>
                    <a:pt x="316" y="11"/>
                  </a:lnTo>
                  <a:lnTo>
                    <a:pt x="331" y="16"/>
                  </a:lnTo>
                  <a:lnTo>
                    <a:pt x="343" y="24"/>
                  </a:lnTo>
                  <a:lnTo>
                    <a:pt x="354" y="33"/>
                  </a:lnTo>
                  <a:lnTo>
                    <a:pt x="363" y="43"/>
                  </a:lnTo>
                  <a:lnTo>
                    <a:pt x="370" y="56"/>
                  </a:lnTo>
                  <a:lnTo>
                    <a:pt x="375" y="69"/>
                  </a:lnTo>
                  <a:lnTo>
                    <a:pt x="376" y="84"/>
                  </a:lnTo>
                  <a:lnTo>
                    <a:pt x="376" y="105"/>
                  </a:lnTo>
                  <a:lnTo>
                    <a:pt x="375" y="119"/>
                  </a:lnTo>
                  <a:lnTo>
                    <a:pt x="372" y="132"/>
                  </a:lnTo>
                  <a:lnTo>
                    <a:pt x="366" y="144"/>
                  </a:lnTo>
                  <a:lnTo>
                    <a:pt x="357" y="154"/>
                  </a:lnTo>
                  <a:lnTo>
                    <a:pt x="346" y="162"/>
                  </a:lnTo>
                  <a:lnTo>
                    <a:pt x="334" y="169"/>
                  </a:lnTo>
                  <a:lnTo>
                    <a:pt x="320" y="172"/>
                  </a:lnTo>
                  <a:lnTo>
                    <a:pt x="306" y="173"/>
                  </a:lnTo>
                  <a:lnTo>
                    <a:pt x="25" y="16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92" name="Freeform 85"/>
            <p:cNvSpPr>
              <a:spLocks/>
            </p:cNvSpPr>
            <p:nvPr/>
          </p:nvSpPr>
          <p:spPr bwMode="auto">
            <a:xfrm>
              <a:off x="3725" y="2415"/>
              <a:ext cx="38" cy="15"/>
            </a:xfrm>
            <a:custGeom>
              <a:avLst/>
              <a:gdLst>
                <a:gd name="T0" fmla="*/ 0 w 377"/>
                <a:gd name="T1" fmla="*/ 0 h 177"/>
                <a:gd name="T2" fmla="*/ 0 w 377"/>
                <a:gd name="T3" fmla="*/ 0 h 177"/>
                <a:gd name="T4" fmla="*/ 0 w 377"/>
                <a:gd name="T5" fmla="*/ 0 h 177"/>
                <a:gd name="T6" fmla="*/ 0 w 377"/>
                <a:gd name="T7" fmla="*/ 0 h 177"/>
                <a:gd name="T8" fmla="*/ 0 w 377"/>
                <a:gd name="T9" fmla="*/ 0 h 177"/>
                <a:gd name="T10" fmla="*/ 0 w 377"/>
                <a:gd name="T11" fmla="*/ 0 h 177"/>
                <a:gd name="T12" fmla="*/ 0 w 377"/>
                <a:gd name="T13" fmla="*/ 0 h 177"/>
                <a:gd name="T14" fmla="*/ 0 w 377"/>
                <a:gd name="T15" fmla="*/ 0 h 177"/>
                <a:gd name="T16" fmla="*/ 0 w 377"/>
                <a:gd name="T17" fmla="*/ 0 h 177"/>
                <a:gd name="T18" fmla="*/ 0 w 377"/>
                <a:gd name="T19" fmla="*/ 0 h 177"/>
                <a:gd name="T20" fmla="*/ 0 w 377"/>
                <a:gd name="T21" fmla="*/ 0 h 177"/>
                <a:gd name="T22" fmla="*/ 0 w 377"/>
                <a:gd name="T23" fmla="*/ 0 h 177"/>
                <a:gd name="T24" fmla="*/ 0 w 377"/>
                <a:gd name="T25" fmla="*/ 0 h 177"/>
                <a:gd name="T26" fmla="*/ 0 w 377"/>
                <a:gd name="T27" fmla="*/ 0 h 177"/>
                <a:gd name="T28" fmla="*/ 0 w 377"/>
                <a:gd name="T29" fmla="*/ 0 h 177"/>
                <a:gd name="T30" fmla="*/ 0 w 377"/>
                <a:gd name="T31" fmla="*/ 0 h 177"/>
                <a:gd name="T32" fmla="*/ 0 w 377"/>
                <a:gd name="T33" fmla="*/ 0 h 177"/>
                <a:gd name="T34" fmla="*/ 0 w 377"/>
                <a:gd name="T35" fmla="*/ 0 h 177"/>
                <a:gd name="T36" fmla="*/ 0 w 377"/>
                <a:gd name="T37" fmla="*/ 0 h 177"/>
                <a:gd name="T38" fmla="*/ 0 w 377"/>
                <a:gd name="T39" fmla="*/ 0 h 177"/>
                <a:gd name="T40" fmla="*/ 0 w 377"/>
                <a:gd name="T41" fmla="*/ 0 h 1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7"/>
                <a:gd name="T64" fmla="*/ 0 h 177"/>
                <a:gd name="T65" fmla="*/ 377 w 377"/>
                <a:gd name="T66" fmla="*/ 177 h 1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7" h="177">
                  <a:moveTo>
                    <a:pt x="21" y="0"/>
                  </a:moveTo>
                  <a:lnTo>
                    <a:pt x="354" y="14"/>
                  </a:lnTo>
                  <a:lnTo>
                    <a:pt x="362" y="16"/>
                  </a:lnTo>
                  <a:lnTo>
                    <a:pt x="368" y="20"/>
                  </a:lnTo>
                  <a:lnTo>
                    <a:pt x="373" y="26"/>
                  </a:lnTo>
                  <a:lnTo>
                    <a:pt x="375" y="34"/>
                  </a:lnTo>
                  <a:lnTo>
                    <a:pt x="377" y="159"/>
                  </a:lnTo>
                  <a:lnTo>
                    <a:pt x="376" y="166"/>
                  </a:lnTo>
                  <a:lnTo>
                    <a:pt x="372" y="172"/>
                  </a:lnTo>
                  <a:lnTo>
                    <a:pt x="366" y="176"/>
                  </a:lnTo>
                  <a:lnTo>
                    <a:pt x="358" y="177"/>
                  </a:lnTo>
                  <a:lnTo>
                    <a:pt x="25" y="163"/>
                  </a:lnTo>
                  <a:lnTo>
                    <a:pt x="17" y="161"/>
                  </a:lnTo>
                  <a:lnTo>
                    <a:pt x="10" y="157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6" y="4"/>
                  </a:lnTo>
                  <a:lnTo>
                    <a:pt x="13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93" name="Freeform 86"/>
            <p:cNvSpPr>
              <a:spLocks/>
            </p:cNvSpPr>
            <p:nvPr/>
          </p:nvSpPr>
          <p:spPr bwMode="auto">
            <a:xfrm>
              <a:off x="3684" y="2413"/>
              <a:ext cx="37" cy="14"/>
            </a:xfrm>
            <a:custGeom>
              <a:avLst/>
              <a:gdLst>
                <a:gd name="T0" fmla="*/ 0 w 376"/>
                <a:gd name="T1" fmla="*/ 0 h 176"/>
                <a:gd name="T2" fmla="*/ 0 w 376"/>
                <a:gd name="T3" fmla="*/ 0 h 176"/>
                <a:gd name="T4" fmla="*/ 0 w 376"/>
                <a:gd name="T5" fmla="*/ 0 h 176"/>
                <a:gd name="T6" fmla="*/ 0 w 376"/>
                <a:gd name="T7" fmla="*/ 0 h 176"/>
                <a:gd name="T8" fmla="*/ 0 w 376"/>
                <a:gd name="T9" fmla="*/ 0 h 176"/>
                <a:gd name="T10" fmla="*/ 0 w 376"/>
                <a:gd name="T11" fmla="*/ 0 h 176"/>
                <a:gd name="T12" fmla="*/ 0 w 376"/>
                <a:gd name="T13" fmla="*/ 0 h 176"/>
                <a:gd name="T14" fmla="*/ 0 w 376"/>
                <a:gd name="T15" fmla="*/ 0 h 176"/>
                <a:gd name="T16" fmla="*/ 0 w 376"/>
                <a:gd name="T17" fmla="*/ 0 h 176"/>
                <a:gd name="T18" fmla="*/ 0 w 376"/>
                <a:gd name="T19" fmla="*/ 0 h 176"/>
                <a:gd name="T20" fmla="*/ 0 w 376"/>
                <a:gd name="T21" fmla="*/ 0 h 176"/>
                <a:gd name="T22" fmla="*/ 0 w 376"/>
                <a:gd name="T23" fmla="*/ 0 h 176"/>
                <a:gd name="T24" fmla="*/ 0 w 376"/>
                <a:gd name="T25" fmla="*/ 0 h 176"/>
                <a:gd name="T26" fmla="*/ 0 w 376"/>
                <a:gd name="T27" fmla="*/ 0 h 176"/>
                <a:gd name="T28" fmla="*/ 0 w 376"/>
                <a:gd name="T29" fmla="*/ 0 h 176"/>
                <a:gd name="T30" fmla="*/ 0 w 376"/>
                <a:gd name="T31" fmla="*/ 0 h 176"/>
                <a:gd name="T32" fmla="*/ 0 w 376"/>
                <a:gd name="T33" fmla="*/ 0 h 176"/>
                <a:gd name="T34" fmla="*/ 0 w 376"/>
                <a:gd name="T35" fmla="*/ 0 h 176"/>
                <a:gd name="T36" fmla="*/ 0 w 376"/>
                <a:gd name="T37" fmla="*/ 0 h 176"/>
                <a:gd name="T38" fmla="*/ 0 w 376"/>
                <a:gd name="T39" fmla="*/ 0 h 176"/>
                <a:gd name="T40" fmla="*/ 0 w 376"/>
                <a:gd name="T41" fmla="*/ 0 h 176"/>
                <a:gd name="T42" fmla="*/ 0 w 376"/>
                <a:gd name="T43" fmla="*/ 0 h 176"/>
                <a:gd name="T44" fmla="*/ 0 w 376"/>
                <a:gd name="T45" fmla="*/ 0 h 176"/>
                <a:gd name="T46" fmla="*/ 0 w 376"/>
                <a:gd name="T47" fmla="*/ 0 h 176"/>
                <a:gd name="T48" fmla="*/ 0 w 376"/>
                <a:gd name="T49" fmla="*/ 0 h 176"/>
                <a:gd name="T50" fmla="*/ 0 w 376"/>
                <a:gd name="T51" fmla="*/ 0 h 176"/>
                <a:gd name="T52" fmla="*/ 0 w 376"/>
                <a:gd name="T53" fmla="*/ 0 h 176"/>
                <a:gd name="T54" fmla="*/ 0 w 376"/>
                <a:gd name="T55" fmla="*/ 0 h 176"/>
                <a:gd name="T56" fmla="*/ 0 w 376"/>
                <a:gd name="T57" fmla="*/ 0 h 176"/>
                <a:gd name="T58" fmla="*/ 0 w 376"/>
                <a:gd name="T59" fmla="*/ 0 h 1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6"/>
                <a:gd name="T92" fmla="*/ 376 w 376"/>
                <a:gd name="T93" fmla="*/ 176 h 17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6">
                  <a:moveTo>
                    <a:pt x="353" y="176"/>
                  </a:moveTo>
                  <a:lnTo>
                    <a:pt x="363" y="175"/>
                  </a:lnTo>
                  <a:lnTo>
                    <a:pt x="370" y="171"/>
                  </a:lnTo>
                  <a:lnTo>
                    <a:pt x="374" y="165"/>
                  </a:lnTo>
                  <a:lnTo>
                    <a:pt x="376" y="156"/>
                  </a:lnTo>
                  <a:lnTo>
                    <a:pt x="373" y="33"/>
                  </a:lnTo>
                  <a:lnTo>
                    <a:pt x="370" y="25"/>
                  </a:lnTo>
                  <a:lnTo>
                    <a:pt x="366" y="18"/>
                  </a:lnTo>
                  <a:lnTo>
                    <a:pt x="359" y="14"/>
                  </a:lnTo>
                  <a:lnTo>
                    <a:pt x="351" y="12"/>
                  </a:lnTo>
                  <a:lnTo>
                    <a:pt x="189" y="5"/>
                  </a:lnTo>
                  <a:lnTo>
                    <a:pt x="70" y="0"/>
                  </a:lnTo>
                  <a:lnTo>
                    <a:pt x="55" y="1"/>
                  </a:lnTo>
                  <a:lnTo>
                    <a:pt x="41" y="4"/>
                  </a:lnTo>
                  <a:lnTo>
                    <a:pt x="28" y="10"/>
                  </a:lnTo>
                  <a:lnTo>
                    <a:pt x="18" y="18"/>
                  </a:lnTo>
                  <a:lnTo>
                    <a:pt x="10" y="28"/>
                  </a:lnTo>
                  <a:lnTo>
                    <a:pt x="4" y="40"/>
                  </a:lnTo>
                  <a:lnTo>
                    <a:pt x="0" y="53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1" y="104"/>
                  </a:lnTo>
                  <a:lnTo>
                    <a:pt x="6" y="117"/>
                  </a:lnTo>
                  <a:lnTo>
                    <a:pt x="13" y="129"/>
                  </a:lnTo>
                  <a:lnTo>
                    <a:pt x="22" y="141"/>
                  </a:lnTo>
                  <a:lnTo>
                    <a:pt x="33" y="150"/>
                  </a:lnTo>
                  <a:lnTo>
                    <a:pt x="45" y="156"/>
                  </a:lnTo>
                  <a:lnTo>
                    <a:pt x="60" y="162"/>
                  </a:lnTo>
                  <a:lnTo>
                    <a:pt x="75" y="164"/>
                  </a:lnTo>
                  <a:lnTo>
                    <a:pt x="353" y="176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94" name="Freeform 87"/>
            <p:cNvSpPr>
              <a:spLocks/>
            </p:cNvSpPr>
            <p:nvPr/>
          </p:nvSpPr>
          <p:spPr bwMode="auto">
            <a:xfrm>
              <a:off x="3770" y="2416"/>
              <a:ext cx="38" cy="14"/>
            </a:xfrm>
            <a:custGeom>
              <a:avLst/>
              <a:gdLst>
                <a:gd name="T0" fmla="*/ 0 w 377"/>
                <a:gd name="T1" fmla="*/ 0 h 173"/>
                <a:gd name="T2" fmla="*/ 0 w 377"/>
                <a:gd name="T3" fmla="*/ 0 h 173"/>
                <a:gd name="T4" fmla="*/ 0 w 377"/>
                <a:gd name="T5" fmla="*/ 0 h 173"/>
                <a:gd name="T6" fmla="*/ 0 w 377"/>
                <a:gd name="T7" fmla="*/ 0 h 173"/>
                <a:gd name="T8" fmla="*/ 0 w 377"/>
                <a:gd name="T9" fmla="*/ 0 h 173"/>
                <a:gd name="T10" fmla="*/ 0 w 377"/>
                <a:gd name="T11" fmla="*/ 0 h 173"/>
                <a:gd name="T12" fmla="*/ 0 w 377"/>
                <a:gd name="T13" fmla="*/ 0 h 173"/>
                <a:gd name="T14" fmla="*/ 0 w 377"/>
                <a:gd name="T15" fmla="*/ 0 h 173"/>
                <a:gd name="T16" fmla="*/ 0 w 377"/>
                <a:gd name="T17" fmla="*/ 0 h 173"/>
                <a:gd name="T18" fmla="*/ 0 w 377"/>
                <a:gd name="T19" fmla="*/ 0 h 173"/>
                <a:gd name="T20" fmla="*/ 0 w 377"/>
                <a:gd name="T21" fmla="*/ 0 h 173"/>
                <a:gd name="T22" fmla="*/ 0 w 377"/>
                <a:gd name="T23" fmla="*/ 0 h 173"/>
                <a:gd name="T24" fmla="*/ 0 w 377"/>
                <a:gd name="T25" fmla="*/ 0 h 173"/>
                <a:gd name="T26" fmla="*/ 0 w 377"/>
                <a:gd name="T27" fmla="*/ 0 h 173"/>
                <a:gd name="T28" fmla="*/ 0 w 377"/>
                <a:gd name="T29" fmla="*/ 0 h 173"/>
                <a:gd name="T30" fmla="*/ 0 w 377"/>
                <a:gd name="T31" fmla="*/ 0 h 173"/>
                <a:gd name="T32" fmla="*/ 0 w 377"/>
                <a:gd name="T33" fmla="*/ 0 h 173"/>
                <a:gd name="T34" fmla="*/ 0 w 377"/>
                <a:gd name="T35" fmla="*/ 0 h 173"/>
                <a:gd name="T36" fmla="*/ 0 w 377"/>
                <a:gd name="T37" fmla="*/ 0 h 173"/>
                <a:gd name="T38" fmla="*/ 0 w 377"/>
                <a:gd name="T39" fmla="*/ 0 h 173"/>
                <a:gd name="T40" fmla="*/ 0 w 377"/>
                <a:gd name="T41" fmla="*/ 0 h 173"/>
                <a:gd name="T42" fmla="*/ 0 w 377"/>
                <a:gd name="T43" fmla="*/ 0 h 173"/>
                <a:gd name="T44" fmla="*/ 0 w 377"/>
                <a:gd name="T45" fmla="*/ 0 h 173"/>
                <a:gd name="T46" fmla="*/ 0 w 377"/>
                <a:gd name="T47" fmla="*/ 0 h 173"/>
                <a:gd name="T48" fmla="*/ 0 w 377"/>
                <a:gd name="T49" fmla="*/ 0 h 173"/>
                <a:gd name="T50" fmla="*/ 0 w 377"/>
                <a:gd name="T51" fmla="*/ 0 h 173"/>
                <a:gd name="T52" fmla="*/ 0 w 377"/>
                <a:gd name="T53" fmla="*/ 0 h 173"/>
                <a:gd name="T54" fmla="*/ 0 w 377"/>
                <a:gd name="T55" fmla="*/ 0 h 173"/>
                <a:gd name="T56" fmla="*/ 0 w 377"/>
                <a:gd name="T57" fmla="*/ 0 h 173"/>
                <a:gd name="T58" fmla="*/ 0 w 377"/>
                <a:gd name="T59" fmla="*/ 0 h 1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73"/>
                <a:gd name="T92" fmla="*/ 377 w 377"/>
                <a:gd name="T93" fmla="*/ 173 h 17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73">
                  <a:moveTo>
                    <a:pt x="24" y="161"/>
                  </a:moveTo>
                  <a:lnTo>
                    <a:pt x="16" y="160"/>
                  </a:lnTo>
                  <a:lnTo>
                    <a:pt x="9" y="157"/>
                  </a:lnTo>
                  <a:lnTo>
                    <a:pt x="5" y="150"/>
                  </a:lnTo>
                  <a:lnTo>
                    <a:pt x="3" y="141"/>
                  </a:lnTo>
                  <a:lnTo>
                    <a:pt x="0" y="18"/>
                  </a:lnTo>
                  <a:lnTo>
                    <a:pt x="1" y="11"/>
                  </a:lnTo>
                  <a:lnTo>
                    <a:pt x="6" y="4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183" y="5"/>
                  </a:lnTo>
                  <a:lnTo>
                    <a:pt x="302" y="10"/>
                  </a:lnTo>
                  <a:lnTo>
                    <a:pt x="316" y="12"/>
                  </a:lnTo>
                  <a:lnTo>
                    <a:pt x="329" y="17"/>
                  </a:lnTo>
                  <a:lnTo>
                    <a:pt x="341" y="24"/>
                  </a:lnTo>
                  <a:lnTo>
                    <a:pt x="352" y="33"/>
                  </a:lnTo>
                  <a:lnTo>
                    <a:pt x="361" y="44"/>
                  </a:lnTo>
                  <a:lnTo>
                    <a:pt x="370" y="56"/>
                  </a:lnTo>
                  <a:lnTo>
                    <a:pt x="375" y="70"/>
                  </a:lnTo>
                  <a:lnTo>
                    <a:pt x="377" y="84"/>
                  </a:lnTo>
                  <a:lnTo>
                    <a:pt x="377" y="107"/>
                  </a:lnTo>
                  <a:lnTo>
                    <a:pt x="376" y="120"/>
                  </a:lnTo>
                  <a:lnTo>
                    <a:pt x="372" y="133"/>
                  </a:lnTo>
                  <a:lnTo>
                    <a:pt x="365" y="144"/>
                  </a:lnTo>
                  <a:lnTo>
                    <a:pt x="355" y="154"/>
                  </a:lnTo>
                  <a:lnTo>
                    <a:pt x="345" y="163"/>
                  </a:lnTo>
                  <a:lnTo>
                    <a:pt x="333" y="169"/>
                  </a:lnTo>
                  <a:lnTo>
                    <a:pt x="319" y="173"/>
                  </a:lnTo>
                  <a:lnTo>
                    <a:pt x="304" y="173"/>
                  </a:lnTo>
                  <a:lnTo>
                    <a:pt x="24" y="161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95" name="Freeform 88"/>
            <p:cNvSpPr>
              <a:spLocks/>
            </p:cNvSpPr>
            <p:nvPr/>
          </p:nvSpPr>
          <p:spPr bwMode="auto">
            <a:xfrm>
              <a:off x="3727" y="2414"/>
              <a:ext cx="38" cy="15"/>
            </a:xfrm>
            <a:custGeom>
              <a:avLst/>
              <a:gdLst>
                <a:gd name="T0" fmla="*/ 0 w 376"/>
                <a:gd name="T1" fmla="*/ 0 h 177"/>
                <a:gd name="T2" fmla="*/ 0 w 376"/>
                <a:gd name="T3" fmla="*/ 0 h 177"/>
                <a:gd name="T4" fmla="*/ 0 w 376"/>
                <a:gd name="T5" fmla="*/ 0 h 177"/>
                <a:gd name="T6" fmla="*/ 0 w 376"/>
                <a:gd name="T7" fmla="*/ 0 h 177"/>
                <a:gd name="T8" fmla="*/ 0 w 376"/>
                <a:gd name="T9" fmla="*/ 0 h 177"/>
                <a:gd name="T10" fmla="*/ 0 w 376"/>
                <a:gd name="T11" fmla="*/ 0 h 177"/>
                <a:gd name="T12" fmla="*/ 0 w 376"/>
                <a:gd name="T13" fmla="*/ 0 h 177"/>
                <a:gd name="T14" fmla="*/ 0 w 376"/>
                <a:gd name="T15" fmla="*/ 0 h 177"/>
                <a:gd name="T16" fmla="*/ 0 w 376"/>
                <a:gd name="T17" fmla="*/ 0 h 177"/>
                <a:gd name="T18" fmla="*/ 0 w 376"/>
                <a:gd name="T19" fmla="*/ 0 h 177"/>
                <a:gd name="T20" fmla="*/ 0 w 376"/>
                <a:gd name="T21" fmla="*/ 0 h 177"/>
                <a:gd name="T22" fmla="*/ 0 w 376"/>
                <a:gd name="T23" fmla="*/ 0 h 177"/>
                <a:gd name="T24" fmla="*/ 0 w 376"/>
                <a:gd name="T25" fmla="*/ 0 h 177"/>
                <a:gd name="T26" fmla="*/ 0 w 376"/>
                <a:gd name="T27" fmla="*/ 0 h 177"/>
                <a:gd name="T28" fmla="*/ 0 w 376"/>
                <a:gd name="T29" fmla="*/ 0 h 177"/>
                <a:gd name="T30" fmla="*/ 0 w 376"/>
                <a:gd name="T31" fmla="*/ 0 h 177"/>
                <a:gd name="T32" fmla="*/ 0 w 376"/>
                <a:gd name="T33" fmla="*/ 0 h 177"/>
                <a:gd name="T34" fmla="*/ 0 w 376"/>
                <a:gd name="T35" fmla="*/ 0 h 177"/>
                <a:gd name="T36" fmla="*/ 0 w 376"/>
                <a:gd name="T37" fmla="*/ 0 h 177"/>
                <a:gd name="T38" fmla="*/ 0 w 376"/>
                <a:gd name="T39" fmla="*/ 0 h 177"/>
                <a:gd name="T40" fmla="*/ 0 w 376"/>
                <a:gd name="T41" fmla="*/ 0 h 1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6"/>
                <a:gd name="T64" fmla="*/ 0 h 177"/>
                <a:gd name="T65" fmla="*/ 376 w 376"/>
                <a:gd name="T66" fmla="*/ 177 h 17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6" h="177">
                  <a:moveTo>
                    <a:pt x="20" y="0"/>
                  </a:moveTo>
                  <a:lnTo>
                    <a:pt x="353" y="13"/>
                  </a:lnTo>
                  <a:lnTo>
                    <a:pt x="362" y="15"/>
                  </a:lnTo>
                  <a:lnTo>
                    <a:pt x="367" y="19"/>
                  </a:lnTo>
                  <a:lnTo>
                    <a:pt x="372" y="25"/>
                  </a:lnTo>
                  <a:lnTo>
                    <a:pt x="374" y="34"/>
                  </a:lnTo>
                  <a:lnTo>
                    <a:pt x="376" y="158"/>
                  </a:lnTo>
                  <a:lnTo>
                    <a:pt x="375" y="165"/>
                  </a:lnTo>
                  <a:lnTo>
                    <a:pt x="371" y="171"/>
                  </a:lnTo>
                  <a:lnTo>
                    <a:pt x="365" y="176"/>
                  </a:lnTo>
                  <a:lnTo>
                    <a:pt x="357" y="177"/>
                  </a:lnTo>
                  <a:lnTo>
                    <a:pt x="24" y="162"/>
                  </a:lnTo>
                  <a:lnTo>
                    <a:pt x="16" y="160"/>
                  </a:lnTo>
                  <a:lnTo>
                    <a:pt x="9" y="156"/>
                  </a:lnTo>
                  <a:lnTo>
                    <a:pt x="5" y="150"/>
                  </a:lnTo>
                  <a:lnTo>
                    <a:pt x="3" y="142"/>
                  </a:lnTo>
                  <a:lnTo>
                    <a:pt x="0" y="18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96" name="Freeform 89"/>
            <p:cNvSpPr>
              <a:spLocks/>
            </p:cNvSpPr>
            <p:nvPr/>
          </p:nvSpPr>
          <p:spPr bwMode="auto">
            <a:xfrm>
              <a:off x="3678" y="2384"/>
              <a:ext cx="132" cy="23"/>
            </a:xfrm>
            <a:custGeom>
              <a:avLst/>
              <a:gdLst>
                <a:gd name="T0" fmla="*/ 0 w 1317"/>
                <a:gd name="T1" fmla="*/ 0 h 280"/>
                <a:gd name="T2" fmla="*/ 0 w 1317"/>
                <a:gd name="T3" fmla="*/ 0 h 280"/>
                <a:gd name="T4" fmla="*/ 0 w 1317"/>
                <a:gd name="T5" fmla="*/ 0 h 280"/>
                <a:gd name="T6" fmla="*/ 0 w 1317"/>
                <a:gd name="T7" fmla="*/ 0 h 280"/>
                <a:gd name="T8" fmla="*/ 0 w 1317"/>
                <a:gd name="T9" fmla="*/ 0 h 280"/>
                <a:gd name="T10" fmla="*/ 0 w 1317"/>
                <a:gd name="T11" fmla="*/ 0 h 280"/>
                <a:gd name="T12" fmla="*/ 0 w 1317"/>
                <a:gd name="T13" fmla="*/ 0 h 280"/>
                <a:gd name="T14" fmla="*/ 0 w 1317"/>
                <a:gd name="T15" fmla="*/ 0 h 280"/>
                <a:gd name="T16" fmla="*/ 0 w 1317"/>
                <a:gd name="T17" fmla="*/ 0 h 280"/>
                <a:gd name="T18" fmla="*/ 0 w 1317"/>
                <a:gd name="T19" fmla="*/ 0 h 280"/>
                <a:gd name="T20" fmla="*/ 0 w 1317"/>
                <a:gd name="T21" fmla="*/ 0 h 280"/>
                <a:gd name="T22" fmla="*/ 0 w 1317"/>
                <a:gd name="T23" fmla="*/ 0 h 280"/>
                <a:gd name="T24" fmla="*/ 0 w 1317"/>
                <a:gd name="T25" fmla="*/ 0 h 280"/>
                <a:gd name="T26" fmla="*/ 0 w 1317"/>
                <a:gd name="T27" fmla="*/ 0 h 280"/>
                <a:gd name="T28" fmla="*/ 0 w 1317"/>
                <a:gd name="T29" fmla="*/ 0 h 280"/>
                <a:gd name="T30" fmla="*/ 0 w 1317"/>
                <a:gd name="T31" fmla="*/ 0 h 280"/>
                <a:gd name="T32" fmla="*/ 0 w 1317"/>
                <a:gd name="T33" fmla="*/ 0 h 280"/>
                <a:gd name="T34" fmla="*/ 0 w 1317"/>
                <a:gd name="T35" fmla="*/ 0 h 280"/>
                <a:gd name="T36" fmla="*/ 0 w 1317"/>
                <a:gd name="T37" fmla="*/ 0 h 280"/>
                <a:gd name="T38" fmla="*/ 0 w 1317"/>
                <a:gd name="T39" fmla="*/ 0 h 280"/>
                <a:gd name="T40" fmla="*/ 0 w 1317"/>
                <a:gd name="T41" fmla="*/ 0 h 280"/>
                <a:gd name="T42" fmla="*/ 0 w 1317"/>
                <a:gd name="T43" fmla="*/ 0 h 280"/>
                <a:gd name="T44" fmla="*/ 0 w 1317"/>
                <a:gd name="T45" fmla="*/ 0 h 280"/>
                <a:gd name="T46" fmla="*/ 0 w 1317"/>
                <a:gd name="T47" fmla="*/ 0 h 280"/>
                <a:gd name="T48" fmla="*/ 0 w 1317"/>
                <a:gd name="T49" fmla="*/ 0 h 280"/>
                <a:gd name="T50" fmla="*/ 0 w 1317"/>
                <a:gd name="T51" fmla="*/ 0 h 280"/>
                <a:gd name="T52" fmla="*/ 0 w 1317"/>
                <a:gd name="T53" fmla="*/ 0 h 280"/>
                <a:gd name="T54" fmla="*/ 0 w 1317"/>
                <a:gd name="T55" fmla="*/ 0 h 280"/>
                <a:gd name="T56" fmla="*/ 0 w 1317"/>
                <a:gd name="T57" fmla="*/ 0 h 280"/>
                <a:gd name="T58" fmla="*/ 0 w 1317"/>
                <a:gd name="T59" fmla="*/ 0 h 280"/>
                <a:gd name="T60" fmla="*/ 0 w 1317"/>
                <a:gd name="T61" fmla="*/ 0 h 280"/>
                <a:gd name="T62" fmla="*/ 0 w 1317"/>
                <a:gd name="T63" fmla="*/ 0 h 280"/>
                <a:gd name="T64" fmla="*/ 0 w 1317"/>
                <a:gd name="T65" fmla="*/ 0 h 280"/>
                <a:gd name="T66" fmla="*/ 0 w 1317"/>
                <a:gd name="T67" fmla="*/ 0 h 280"/>
                <a:gd name="T68" fmla="*/ 0 w 1317"/>
                <a:gd name="T69" fmla="*/ 0 h 28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7"/>
                <a:gd name="T106" fmla="*/ 0 h 280"/>
                <a:gd name="T107" fmla="*/ 1317 w 1317"/>
                <a:gd name="T108" fmla="*/ 280 h 28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7" h="280">
                  <a:moveTo>
                    <a:pt x="114" y="0"/>
                  </a:moveTo>
                  <a:lnTo>
                    <a:pt x="1198" y="50"/>
                  </a:lnTo>
                  <a:lnTo>
                    <a:pt x="1226" y="54"/>
                  </a:lnTo>
                  <a:lnTo>
                    <a:pt x="1249" y="63"/>
                  </a:lnTo>
                  <a:lnTo>
                    <a:pt x="1269" y="76"/>
                  </a:lnTo>
                  <a:lnTo>
                    <a:pt x="1287" y="91"/>
                  </a:lnTo>
                  <a:lnTo>
                    <a:pt x="1300" y="109"/>
                  </a:lnTo>
                  <a:lnTo>
                    <a:pt x="1309" y="129"/>
                  </a:lnTo>
                  <a:lnTo>
                    <a:pt x="1315" y="149"/>
                  </a:lnTo>
                  <a:lnTo>
                    <a:pt x="1317" y="171"/>
                  </a:lnTo>
                  <a:lnTo>
                    <a:pt x="1316" y="192"/>
                  </a:lnTo>
                  <a:lnTo>
                    <a:pt x="1311" y="213"/>
                  </a:lnTo>
                  <a:lnTo>
                    <a:pt x="1302" y="231"/>
                  </a:lnTo>
                  <a:lnTo>
                    <a:pt x="1290" y="248"/>
                  </a:lnTo>
                  <a:lnTo>
                    <a:pt x="1273" y="261"/>
                  </a:lnTo>
                  <a:lnTo>
                    <a:pt x="1254" y="272"/>
                  </a:lnTo>
                  <a:lnTo>
                    <a:pt x="1231" y="278"/>
                  </a:lnTo>
                  <a:lnTo>
                    <a:pt x="1203" y="280"/>
                  </a:lnTo>
                  <a:lnTo>
                    <a:pt x="119" y="228"/>
                  </a:lnTo>
                  <a:lnTo>
                    <a:pt x="91" y="224"/>
                  </a:lnTo>
                  <a:lnTo>
                    <a:pt x="67" y="216"/>
                  </a:lnTo>
                  <a:lnTo>
                    <a:pt x="47" y="204"/>
                  </a:lnTo>
                  <a:lnTo>
                    <a:pt x="30" y="189"/>
                  </a:lnTo>
                  <a:lnTo>
                    <a:pt x="17" y="171"/>
                  </a:lnTo>
                  <a:lnTo>
                    <a:pt x="7" y="151"/>
                  </a:lnTo>
                  <a:lnTo>
                    <a:pt x="2" y="131"/>
                  </a:lnTo>
                  <a:lnTo>
                    <a:pt x="0" y="109"/>
                  </a:lnTo>
                  <a:lnTo>
                    <a:pt x="1" y="87"/>
                  </a:lnTo>
                  <a:lnTo>
                    <a:pt x="6" y="68"/>
                  </a:lnTo>
                  <a:lnTo>
                    <a:pt x="14" y="48"/>
                  </a:lnTo>
                  <a:lnTo>
                    <a:pt x="26" y="31"/>
                  </a:lnTo>
                  <a:lnTo>
                    <a:pt x="43" y="18"/>
                  </a:lnTo>
                  <a:lnTo>
                    <a:pt x="63" y="8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97" name="Freeform 90"/>
            <p:cNvSpPr>
              <a:spLocks/>
            </p:cNvSpPr>
            <p:nvPr/>
          </p:nvSpPr>
          <p:spPr bwMode="auto">
            <a:xfrm>
              <a:off x="3678" y="2383"/>
              <a:ext cx="132" cy="23"/>
            </a:xfrm>
            <a:custGeom>
              <a:avLst/>
              <a:gdLst>
                <a:gd name="T0" fmla="*/ 0 w 1319"/>
                <a:gd name="T1" fmla="*/ 0 h 276"/>
                <a:gd name="T2" fmla="*/ 0 w 1319"/>
                <a:gd name="T3" fmla="*/ 0 h 276"/>
                <a:gd name="T4" fmla="*/ 0 w 1319"/>
                <a:gd name="T5" fmla="*/ 0 h 276"/>
                <a:gd name="T6" fmla="*/ 0 w 1319"/>
                <a:gd name="T7" fmla="*/ 0 h 276"/>
                <a:gd name="T8" fmla="*/ 0 w 1319"/>
                <a:gd name="T9" fmla="*/ 0 h 276"/>
                <a:gd name="T10" fmla="*/ 0 w 1319"/>
                <a:gd name="T11" fmla="*/ 0 h 276"/>
                <a:gd name="T12" fmla="*/ 0 w 1319"/>
                <a:gd name="T13" fmla="*/ 0 h 276"/>
                <a:gd name="T14" fmla="*/ 0 w 1319"/>
                <a:gd name="T15" fmla="*/ 0 h 276"/>
                <a:gd name="T16" fmla="*/ 0 w 1319"/>
                <a:gd name="T17" fmla="*/ 0 h 276"/>
                <a:gd name="T18" fmla="*/ 0 w 1319"/>
                <a:gd name="T19" fmla="*/ 0 h 276"/>
                <a:gd name="T20" fmla="*/ 0 w 1319"/>
                <a:gd name="T21" fmla="*/ 0 h 276"/>
                <a:gd name="T22" fmla="*/ 0 w 1319"/>
                <a:gd name="T23" fmla="*/ 0 h 276"/>
                <a:gd name="T24" fmla="*/ 0 w 1319"/>
                <a:gd name="T25" fmla="*/ 0 h 276"/>
                <a:gd name="T26" fmla="*/ 0 w 1319"/>
                <a:gd name="T27" fmla="*/ 0 h 276"/>
                <a:gd name="T28" fmla="*/ 0 w 1319"/>
                <a:gd name="T29" fmla="*/ 0 h 276"/>
                <a:gd name="T30" fmla="*/ 0 w 1319"/>
                <a:gd name="T31" fmla="*/ 0 h 276"/>
                <a:gd name="T32" fmla="*/ 0 w 1319"/>
                <a:gd name="T33" fmla="*/ 0 h 276"/>
                <a:gd name="T34" fmla="*/ 0 w 1319"/>
                <a:gd name="T35" fmla="*/ 0 h 276"/>
                <a:gd name="T36" fmla="*/ 0 w 1319"/>
                <a:gd name="T37" fmla="*/ 0 h 276"/>
                <a:gd name="T38" fmla="*/ 0 w 1319"/>
                <a:gd name="T39" fmla="*/ 0 h 276"/>
                <a:gd name="T40" fmla="*/ 0 w 1319"/>
                <a:gd name="T41" fmla="*/ 0 h 276"/>
                <a:gd name="T42" fmla="*/ 0 w 1319"/>
                <a:gd name="T43" fmla="*/ 0 h 276"/>
                <a:gd name="T44" fmla="*/ 0 w 1319"/>
                <a:gd name="T45" fmla="*/ 0 h 276"/>
                <a:gd name="T46" fmla="*/ 0 w 1319"/>
                <a:gd name="T47" fmla="*/ 0 h 276"/>
                <a:gd name="T48" fmla="*/ 0 w 1319"/>
                <a:gd name="T49" fmla="*/ 0 h 276"/>
                <a:gd name="T50" fmla="*/ 0 w 1319"/>
                <a:gd name="T51" fmla="*/ 0 h 276"/>
                <a:gd name="T52" fmla="*/ 0 w 1319"/>
                <a:gd name="T53" fmla="*/ 0 h 276"/>
                <a:gd name="T54" fmla="*/ 0 w 1319"/>
                <a:gd name="T55" fmla="*/ 0 h 276"/>
                <a:gd name="T56" fmla="*/ 0 w 1319"/>
                <a:gd name="T57" fmla="*/ 0 h 276"/>
                <a:gd name="T58" fmla="*/ 0 w 1319"/>
                <a:gd name="T59" fmla="*/ 0 h 276"/>
                <a:gd name="T60" fmla="*/ 0 w 1319"/>
                <a:gd name="T61" fmla="*/ 0 h 276"/>
                <a:gd name="T62" fmla="*/ 0 w 1319"/>
                <a:gd name="T63" fmla="*/ 0 h 276"/>
                <a:gd name="T64" fmla="*/ 0 w 1319"/>
                <a:gd name="T65" fmla="*/ 0 h 276"/>
                <a:gd name="T66" fmla="*/ 0 w 1319"/>
                <a:gd name="T67" fmla="*/ 0 h 276"/>
                <a:gd name="T68" fmla="*/ 0 w 1319"/>
                <a:gd name="T69" fmla="*/ 0 h 2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9"/>
                <a:gd name="T106" fmla="*/ 0 h 276"/>
                <a:gd name="T107" fmla="*/ 1319 w 1319"/>
                <a:gd name="T108" fmla="*/ 276 h 27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9" h="276">
                  <a:moveTo>
                    <a:pt x="114" y="0"/>
                  </a:moveTo>
                  <a:lnTo>
                    <a:pt x="1198" y="50"/>
                  </a:lnTo>
                  <a:lnTo>
                    <a:pt x="1226" y="54"/>
                  </a:lnTo>
                  <a:lnTo>
                    <a:pt x="1249" y="62"/>
                  </a:lnTo>
                  <a:lnTo>
                    <a:pt x="1270" y="74"/>
                  </a:lnTo>
                  <a:lnTo>
                    <a:pt x="1286" y="89"/>
                  </a:lnTo>
                  <a:lnTo>
                    <a:pt x="1301" y="107"/>
                  </a:lnTo>
                  <a:lnTo>
                    <a:pt x="1310" y="126"/>
                  </a:lnTo>
                  <a:lnTo>
                    <a:pt x="1316" y="146"/>
                  </a:lnTo>
                  <a:lnTo>
                    <a:pt x="1319" y="168"/>
                  </a:lnTo>
                  <a:lnTo>
                    <a:pt x="1317" y="189"/>
                  </a:lnTo>
                  <a:lnTo>
                    <a:pt x="1312" y="209"/>
                  </a:lnTo>
                  <a:lnTo>
                    <a:pt x="1304" y="229"/>
                  </a:lnTo>
                  <a:lnTo>
                    <a:pt x="1292" y="245"/>
                  </a:lnTo>
                  <a:lnTo>
                    <a:pt x="1275" y="259"/>
                  </a:lnTo>
                  <a:lnTo>
                    <a:pt x="1255" y="269"/>
                  </a:lnTo>
                  <a:lnTo>
                    <a:pt x="1232" y="275"/>
                  </a:lnTo>
                  <a:lnTo>
                    <a:pt x="1203" y="276"/>
                  </a:lnTo>
                  <a:lnTo>
                    <a:pt x="119" y="228"/>
                  </a:lnTo>
                  <a:lnTo>
                    <a:pt x="91" y="224"/>
                  </a:lnTo>
                  <a:lnTo>
                    <a:pt x="68" y="214"/>
                  </a:lnTo>
                  <a:lnTo>
                    <a:pt x="48" y="202"/>
                  </a:lnTo>
                  <a:lnTo>
                    <a:pt x="31" y="186"/>
                  </a:lnTo>
                  <a:lnTo>
                    <a:pt x="18" y="169"/>
                  </a:lnTo>
                  <a:lnTo>
                    <a:pt x="8" y="150"/>
                  </a:lnTo>
                  <a:lnTo>
                    <a:pt x="2" y="129"/>
                  </a:lnTo>
                  <a:lnTo>
                    <a:pt x="0" y="109"/>
                  </a:lnTo>
                  <a:lnTo>
                    <a:pt x="2" y="87"/>
                  </a:lnTo>
                  <a:lnTo>
                    <a:pt x="7" y="67"/>
                  </a:lnTo>
                  <a:lnTo>
                    <a:pt x="15" y="48"/>
                  </a:lnTo>
                  <a:lnTo>
                    <a:pt x="28" y="31"/>
                  </a:lnTo>
                  <a:lnTo>
                    <a:pt x="43" y="18"/>
                  </a:lnTo>
                  <a:lnTo>
                    <a:pt x="63" y="7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98" name="Freeform 91"/>
            <p:cNvSpPr>
              <a:spLocks/>
            </p:cNvSpPr>
            <p:nvPr/>
          </p:nvSpPr>
          <p:spPr bwMode="auto">
            <a:xfrm>
              <a:off x="3678" y="2384"/>
              <a:ext cx="131" cy="22"/>
            </a:xfrm>
            <a:custGeom>
              <a:avLst/>
              <a:gdLst>
                <a:gd name="T0" fmla="*/ 0 w 1308"/>
                <a:gd name="T1" fmla="*/ 0 h 267"/>
                <a:gd name="T2" fmla="*/ 0 w 1308"/>
                <a:gd name="T3" fmla="*/ 0 h 267"/>
                <a:gd name="T4" fmla="*/ 0 w 1308"/>
                <a:gd name="T5" fmla="*/ 0 h 267"/>
                <a:gd name="T6" fmla="*/ 0 w 1308"/>
                <a:gd name="T7" fmla="*/ 0 h 267"/>
                <a:gd name="T8" fmla="*/ 0 w 1308"/>
                <a:gd name="T9" fmla="*/ 0 h 267"/>
                <a:gd name="T10" fmla="*/ 0 w 1308"/>
                <a:gd name="T11" fmla="*/ 0 h 267"/>
                <a:gd name="T12" fmla="*/ 0 w 1308"/>
                <a:gd name="T13" fmla="*/ 0 h 267"/>
                <a:gd name="T14" fmla="*/ 0 w 1308"/>
                <a:gd name="T15" fmla="*/ 0 h 267"/>
                <a:gd name="T16" fmla="*/ 0 w 1308"/>
                <a:gd name="T17" fmla="*/ 0 h 267"/>
                <a:gd name="T18" fmla="*/ 0 w 1308"/>
                <a:gd name="T19" fmla="*/ 0 h 267"/>
                <a:gd name="T20" fmla="*/ 0 w 1308"/>
                <a:gd name="T21" fmla="*/ 0 h 267"/>
                <a:gd name="T22" fmla="*/ 0 w 1308"/>
                <a:gd name="T23" fmla="*/ 0 h 267"/>
                <a:gd name="T24" fmla="*/ 0 w 1308"/>
                <a:gd name="T25" fmla="*/ 0 h 267"/>
                <a:gd name="T26" fmla="*/ 0 w 1308"/>
                <a:gd name="T27" fmla="*/ 0 h 267"/>
                <a:gd name="T28" fmla="*/ 0 w 1308"/>
                <a:gd name="T29" fmla="*/ 0 h 267"/>
                <a:gd name="T30" fmla="*/ 0 w 1308"/>
                <a:gd name="T31" fmla="*/ 0 h 267"/>
                <a:gd name="T32" fmla="*/ 0 w 1308"/>
                <a:gd name="T33" fmla="*/ 0 h 267"/>
                <a:gd name="T34" fmla="*/ 0 w 1308"/>
                <a:gd name="T35" fmla="*/ 0 h 267"/>
                <a:gd name="T36" fmla="*/ 0 w 1308"/>
                <a:gd name="T37" fmla="*/ 0 h 267"/>
                <a:gd name="T38" fmla="*/ 0 w 1308"/>
                <a:gd name="T39" fmla="*/ 0 h 267"/>
                <a:gd name="T40" fmla="*/ 0 w 1308"/>
                <a:gd name="T41" fmla="*/ 0 h 267"/>
                <a:gd name="T42" fmla="*/ 0 w 1308"/>
                <a:gd name="T43" fmla="*/ 0 h 267"/>
                <a:gd name="T44" fmla="*/ 0 w 1308"/>
                <a:gd name="T45" fmla="*/ 0 h 267"/>
                <a:gd name="T46" fmla="*/ 0 w 1308"/>
                <a:gd name="T47" fmla="*/ 0 h 267"/>
                <a:gd name="T48" fmla="*/ 0 w 1308"/>
                <a:gd name="T49" fmla="*/ 0 h 267"/>
                <a:gd name="T50" fmla="*/ 0 w 1308"/>
                <a:gd name="T51" fmla="*/ 0 h 267"/>
                <a:gd name="T52" fmla="*/ 0 w 1308"/>
                <a:gd name="T53" fmla="*/ 0 h 267"/>
                <a:gd name="T54" fmla="*/ 0 w 1308"/>
                <a:gd name="T55" fmla="*/ 0 h 267"/>
                <a:gd name="T56" fmla="*/ 0 w 1308"/>
                <a:gd name="T57" fmla="*/ 0 h 267"/>
                <a:gd name="T58" fmla="*/ 0 w 1308"/>
                <a:gd name="T59" fmla="*/ 0 h 267"/>
                <a:gd name="T60" fmla="*/ 0 w 1308"/>
                <a:gd name="T61" fmla="*/ 0 h 267"/>
                <a:gd name="T62" fmla="*/ 0 w 1308"/>
                <a:gd name="T63" fmla="*/ 0 h 267"/>
                <a:gd name="T64" fmla="*/ 0 w 1308"/>
                <a:gd name="T65" fmla="*/ 0 h 267"/>
                <a:gd name="T66" fmla="*/ 0 w 1308"/>
                <a:gd name="T67" fmla="*/ 0 h 267"/>
                <a:gd name="T68" fmla="*/ 0 w 1308"/>
                <a:gd name="T69" fmla="*/ 0 h 267"/>
                <a:gd name="T70" fmla="*/ 0 w 1308"/>
                <a:gd name="T71" fmla="*/ 0 h 267"/>
                <a:gd name="T72" fmla="*/ 0 w 1308"/>
                <a:gd name="T73" fmla="*/ 0 h 267"/>
                <a:gd name="T74" fmla="*/ 0 w 1308"/>
                <a:gd name="T75" fmla="*/ 0 h 267"/>
                <a:gd name="T76" fmla="*/ 0 w 1308"/>
                <a:gd name="T77" fmla="*/ 0 h 267"/>
                <a:gd name="T78" fmla="*/ 0 w 1308"/>
                <a:gd name="T79" fmla="*/ 0 h 267"/>
                <a:gd name="T80" fmla="*/ 0 w 1308"/>
                <a:gd name="T81" fmla="*/ 0 h 267"/>
                <a:gd name="T82" fmla="*/ 0 w 1308"/>
                <a:gd name="T83" fmla="*/ 0 h 267"/>
                <a:gd name="T84" fmla="*/ 0 w 1308"/>
                <a:gd name="T85" fmla="*/ 0 h 267"/>
                <a:gd name="T86" fmla="*/ 0 w 1308"/>
                <a:gd name="T87" fmla="*/ 0 h 267"/>
                <a:gd name="T88" fmla="*/ 0 w 1308"/>
                <a:gd name="T89" fmla="*/ 0 h 267"/>
                <a:gd name="T90" fmla="*/ 0 w 1308"/>
                <a:gd name="T91" fmla="*/ 0 h 267"/>
                <a:gd name="T92" fmla="*/ 0 w 1308"/>
                <a:gd name="T93" fmla="*/ 0 h 267"/>
                <a:gd name="T94" fmla="*/ 0 w 1308"/>
                <a:gd name="T95" fmla="*/ 0 h 26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08"/>
                <a:gd name="T145" fmla="*/ 0 h 267"/>
                <a:gd name="T146" fmla="*/ 1308 w 1308"/>
                <a:gd name="T147" fmla="*/ 267 h 26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08" h="267">
                  <a:moveTo>
                    <a:pt x="110" y="0"/>
                  </a:moveTo>
                  <a:lnTo>
                    <a:pt x="142" y="1"/>
                  </a:lnTo>
                  <a:lnTo>
                    <a:pt x="172" y="3"/>
                  </a:lnTo>
                  <a:lnTo>
                    <a:pt x="200" y="5"/>
                  </a:lnTo>
                  <a:lnTo>
                    <a:pt x="226" y="6"/>
                  </a:lnTo>
                  <a:lnTo>
                    <a:pt x="249" y="7"/>
                  </a:lnTo>
                  <a:lnTo>
                    <a:pt x="271" y="8"/>
                  </a:lnTo>
                  <a:lnTo>
                    <a:pt x="293" y="9"/>
                  </a:lnTo>
                  <a:lnTo>
                    <a:pt x="313" y="9"/>
                  </a:lnTo>
                  <a:lnTo>
                    <a:pt x="332" y="10"/>
                  </a:lnTo>
                  <a:lnTo>
                    <a:pt x="351" y="11"/>
                  </a:lnTo>
                  <a:lnTo>
                    <a:pt x="370" y="12"/>
                  </a:lnTo>
                  <a:lnTo>
                    <a:pt x="388" y="13"/>
                  </a:lnTo>
                  <a:lnTo>
                    <a:pt x="407" y="14"/>
                  </a:lnTo>
                  <a:lnTo>
                    <a:pt x="428" y="14"/>
                  </a:lnTo>
                  <a:lnTo>
                    <a:pt x="448" y="15"/>
                  </a:lnTo>
                  <a:lnTo>
                    <a:pt x="470" y="16"/>
                  </a:lnTo>
                  <a:lnTo>
                    <a:pt x="494" y="17"/>
                  </a:lnTo>
                  <a:lnTo>
                    <a:pt x="518" y="19"/>
                  </a:lnTo>
                  <a:lnTo>
                    <a:pt x="546" y="20"/>
                  </a:lnTo>
                  <a:lnTo>
                    <a:pt x="574" y="21"/>
                  </a:lnTo>
                  <a:lnTo>
                    <a:pt x="606" y="22"/>
                  </a:lnTo>
                  <a:lnTo>
                    <a:pt x="640" y="24"/>
                  </a:lnTo>
                  <a:lnTo>
                    <a:pt x="678" y="26"/>
                  </a:lnTo>
                  <a:lnTo>
                    <a:pt x="718" y="28"/>
                  </a:lnTo>
                  <a:lnTo>
                    <a:pt x="762" y="30"/>
                  </a:lnTo>
                  <a:lnTo>
                    <a:pt x="810" y="32"/>
                  </a:lnTo>
                  <a:lnTo>
                    <a:pt x="861" y="35"/>
                  </a:lnTo>
                  <a:lnTo>
                    <a:pt x="918" y="38"/>
                  </a:lnTo>
                  <a:lnTo>
                    <a:pt x="979" y="40"/>
                  </a:lnTo>
                  <a:lnTo>
                    <a:pt x="1044" y="43"/>
                  </a:lnTo>
                  <a:lnTo>
                    <a:pt x="1115" y="47"/>
                  </a:lnTo>
                  <a:lnTo>
                    <a:pt x="1191" y="50"/>
                  </a:lnTo>
                  <a:lnTo>
                    <a:pt x="1220" y="54"/>
                  </a:lnTo>
                  <a:lnTo>
                    <a:pt x="1243" y="62"/>
                  </a:lnTo>
                  <a:lnTo>
                    <a:pt x="1262" y="75"/>
                  </a:lnTo>
                  <a:lnTo>
                    <a:pt x="1278" y="89"/>
                  </a:lnTo>
                  <a:lnTo>
                    <a:pt x="1291" y="107"/>
                  </a:lnTo>
                  <a:lnTo>
                    <a:pt x="1300" y="126"/>
                  </a:lnTo>
                  <a:lnTo>
                    <a:pt x="1305" y="145"/>
                  </a:lnTo>
                  <a:lnTo>
                    <a:pt x="1308" y="166"/>
                  </a:lnTo>
                  <a:lnTo>
                    <a:pt x="1307" y="187"/>
                  </a:lnTo>
                  <a:lnTo>
                    <a:pt x="1302" y="205"/>
                  </a:lnTo>
                  <a:lnTo>
                    <a:pt x="1294" y="224"/>
                  </a:lnTo>
                  <a:lnTo>
                    <a:pt x="1282" y="240"/>
                  </a:lnTo>
                  <a:lnTo>
                    <a:pt x="1265" y="252"/>
                  </a:lnTo>
                  <a:lnTo>
                    <a:pt x="1246" y="261"/>
                  </a:lnTo>
                  <a:lnTo>
                    <a:pt x="1223" y="266"/>
                  </a:lnTo>
                  <a:lnTo>
                    <a:pt x="1196" y="267"/>
                  </a:lnTo>
                  <a:lnTo>
                    <a:pt x="1164" y="266"/>
                  </a:lnTo>
                  <a:lnTo>
                    <a:pt x="1133" y="264"/>
                  </a:lnTo>
                  <a:lnTo>
                    <a:pt x="1106" y="263"/>
                  </a:lnTo>
                  <a:lnTo>
                    <a:pt x="1080" y="262"/>
                  </a:lnTo>
                  <a:lnTo>
                    <a:pt x="1056" y="261"/>
                  </a:lnTo>
                  <a:lnTo>
                    <a:pt x="1034" y="260"/>
                  </a:lnTo>
                  <a:lnTo>
                    <a:pt x="1013" y="259"/>
                  </a:lnTo>
                  <a:lnTo>
                    <a:pt x="993" y="258"/>
                  </a:lnTo>
                  <a:lnTo>
                    <a:pt x="974" y="257"/>
                  </a:lnTo>
                  <a:lnTo>
                    <a:pt x="954" y="256"/>
                  </a:lnTo>
                  <a:lnTo>
                    <a:pt x="935" y="255"/>
                  </a:lnTo>
                  <a:lnTo>
                    <a:pt x="917" y="254"/>
                  </a:lnTo>
                  <a:lnTo>
                    <a:pt x="897" y="253"/>
                  </a:lnTo>
                  <a:lnTo>
                    <a:pt x="877" y="253"/>
                  </a:lnTo>
                  <a:lnTo>
                    <a:pt x="857" y="252"/>
                  </a:lnTo>
                  <a:lnTo>
                    <a:pt x="835" y="251"/>
                  </a:lnTo>
                  <a:lnTo>
                    <a:pt x="812" y="250"/>
                  </a:lnTo>
                  <a:lnTo>
                    <a:pt x="788" y="248"/>
                  </a:lnTo>
                  <a:lnTo>
                    <a:pt x="760" y="247"/>
                  </a:lnTo>
                  <a:lnTo>
                    <a:pt x="731" y="246"/>
                  </a:lnTo>
                  <a:lnTo>
                    <a:pt x="699" y="245"/>
                  </a:lnTo>
                  <a:lnTo>
                    <a:pt x="665" y="243"/>
                  </a:lnTo>
                  <a:lnTo>
                    <a:pt x="627" y="242"/>
                  </a:lnTo>
                  <a:lnTo>
                    <a:pt x="586" y="240"/>
                  </a:lnTo>
                  <a:lnTo>
                    <a:pt x="543" y="237"/>
                  </a:lnTo>
                  <a:lnTo>
                    <a:pt x="495" y="235"/>
                  </a:lnTo>
                  <a:lnTo>
                    <a:pt x="442" y="233"/>
                  </a:lnTo>
                  <a:lnTo>
                    <a:pt x="386" y="230"/>
                  </a:lnTo>
                  <a:lnTo>
                    <a:pt x="325" y="228"/>
                  </a:lnTo>
                  <a:lnTo>
                    <a:pt x="259" y="225"/>
                  </a:lnTo>
                  <a:lnTo>
                    <a:pt x="188" y="222"/>
                  </a:lnTo>
                  <a:lnTo>
                    <a:pt x="112" y="219"/>
                  </a:lnTo>
                  <a:lnTo>
                    <a:pt x="86" y="216"/>
                  </a:lnTo>
                  <a:lnTo>
                    <a:pt x="65" y="207"/>
                  </a:lnTo>
                  <a:lnTo>
                    <a:pt x="46" y="195"/>
                  </a:lnTo>
                  <a:lnTo>
                    <a:pt x="29" y="180"/>
                  </a:lnTo>
                  <a:lnTo>
                    <a:pt x="17" y="163"/>
                  </a:lnTo>
                  <a:lnTo>
                    <a:pt x="7" y="143"/>
                  </a:lnTo>
                  <a:lnTo>
                    <a:pt x="2" y="124"/>
                  </a:lnTo>
                  <a:lnTo>
                    <a:pt x="0" y="102"/>
                  </a:lnTo>
                  <a:lnTo>
                    <a:pt x="1" y="82"/>
                  </a:lnTo>
                  <a:lnTo>
                    <a:pt x="6" y="64"/>
                  </a:lnTo>
                  <a:lnTo>
                    <a:pt x="14" y="46"/>
                  </a:lnTo>
                  <a:lnTo>
                    <a:pt x="26" y="30"/>
                  </a:lnTo>
                  <a:lnTo>
                    <a:pt x="43" y="18"/>
                  </a:lnTo>
                  <a:lnTo>
                    <a:pt x="61" y="8"/>
                  </a:lnTo>
                  <a:lnTo>
                    <a:pt x="84" y="2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099" name="Freeform 92"/>
            <p:cNvSpPr>
              <a:spLocks/>
            </p:cNvSpPr>
            <p:nvPr/>
          </p:nvSpPr>
          <p:spPr bwMode="auto">
            <a:xfrm>
              <a:off x="3679" y="2385"/>
              <a:ext cx="130" cy="21"/>
            </a:xfrm>
            <a:custGeom>
              <a:avLst/>
              <a:gdLst>
                <a:gd name="T0" fmla="*/ 0 w 1298"/>
                <a:gd name="T1" fmla="*/ 0 h 254"/>
                <a:gd name="T2" fmla="*/ 0 w 1298"/>
                <a:gd name="T3" fmla="*/ 0 h 254"/>
                <a:gd name="T4" fmla="*/ 0 w 1298"/>
                <a:gd name="T5" fmla="*/ 0 h 254"/>
                <a:gd name="T6" fmla="*/ 0 w 1298"/>
                <a:gd name="T7" fmla="*/ 0 h 254"/>
                <a:gd name="T8" fmla="*/ 0 w 1298"/>
                <a:gd name="T9" fmla="*/ 0 h 254"/>
                <a:gd name="T10" fmla="*/ 0 w 1298"/>
                <a:gd name="T11" fmla="*/ 0 h 254"/>
                <a:gd name="T12" fmla="*/ 0 w 1298"/>
                <a:gd name="T13" fmla="*/ 0 h 254"/>
                <a:gd name="T14" fmla="*/ 0 w 1298"/>
                <a:gd name="T15" fmla="*/ 0 h 254"/>
                <a:gd name="T16" fmla="*/ 0 w 1298"/>
                <a:gd name="T17" fmla="*/ 0 h 254"/>
                <a:gd name="T18" fmla="*/ 0 w 1298"/>
                <a:gd name="T19" fmla="*/ 0 h 254"/>
                <a:gd name="T20" fmla="*/ 0 w 1298"/>
                <a:gd name="T21" fmla="*/ 0 h 254"/>
                <a:gd name="T22" fmla="*/ 0 w 1298"/>
                <a:gd name="T23" fmla="*/ 0 h 254"/>
                <a:gd name="T24" fmla="*/ 0 w 1298"/>
                <a:gd name="T25" fmla="*/ 0 h 254"/>
                <a:gd name="T26" fmla="*/ 0 w 1298"/>
                <a:gd name="T27" fmla="*/ 0 h 254"/>
                <a:gd name="T28" fmla="*/ 0 w 1298"/>
                <a:gd name="T29" fmla="*/ 0 h 254"/>
                <a:gd name="T30" fmla="*/ 0 w 1298"/>
                <a:gd name="T31" fmla="*/ 0 h 254"/>
                <a:gd name="T32" fmla="*/ 0 w 1298"/>
                <a:gd name="T33" fmla="*/ 0 h 254"/>
                <a:gd name="T34" fmla="*/ 0 w 1298"/>
                <a:gd name="T35" fmla="*/ 0 h 254"/>
                <a:gd name="T36" fmla="*/ 0 w 1298"/>
                <a:gd name="T37" fmla="*/ 0 h 254"/>
                <a:gd name="T38" fmla="*/ 0 w 1298"/>
                <a:gd name="T39" fmla="*/ 0 h 254"/>
                <a:gd name="T40" fmla="*/ 0 w 1298"/>
                <a:gd name="T41" fmla="*/ 0 h 254"/>
                <a:gd name="T42" fmla="*/ 0 w 1298"/>
                <a:gd name="T43" fmla="*/ 0 h 254"/>
                <a:gd name="T44" fmla="*/ 0 w 1298"/>
                <a:gd name="T45" fmla="*/ 0 h 254"/>
                <a:gd name="T46" fmla="*/ 0 w 1298"/>
                <a:gd name="T47" fmla="*/ 0 h 254"/>
                <a:gd name="T48" fmla="*/ 0 w 1298"/>
                <a:gd name="T49" fmla="*/ 0 h 254"/>
                <a:gd name="T50" fmla="*/ 0 w 1298"/>
                <a:gd name="T51" fmla="*/ 0 h 254"/>
                <a:gd name="T52" fmla="*/ 0 w 1298"/>
                <a:gd name="T53" fmla="*/ 0 h 254"/>
                <a:gd name="T54" fmla="*/ 0 w 1298"/>
                <a:gd name="T55" fmla="*/ 0 h 254"/>
                <a:gd name="T56" fmla="*/ 0 w 1298"/>
                <a:gd name="T57" fmla="*/ 0 h 254"/>
                <a:gd name="T58" fmla="*/ 0 w 1298"/>
                <a:gd name="T59" fmla="*/ 0 h 254"/>
                <a:gd name="T60" fmla="*/ 0 w 1298"/>
                <a:gd name="T61" fmla="*/ 0 h 254"/>
                <a:gd name="T62" fmla="*/ 0 w 1298"/>
                <a:gd name="T63" fmla="*/ 0 h 254"/>
                <a:gd name="T64" fmla="*/ 0 w 1298"/>
                <a:gd name="T65" fmla="*/ 0 h 254"/>
                <a:gd name="T66" fmla="*/ 0 w 1298"/>
                <a:gd name="T67" fmla="*/ 0 h 254"/>
                <a:gd name="T68" fmla="*/ 0 w 1298"/>
                <a:gd name="T69" fmla="*/ 0 h 254"/>
                <a:gd name="T70" fmla="*/ 0 w 1298"/>
                <a:gd name="T71" fmla="*/ 0 h 254"/>
                <a:gd name="T72" fmla="*/ 0 w 1298"/>
                <a:gd name="T73" fmla="*/ 0 h 254"/>
                <a:gd name="T74" fmla="*/ 0 w 1298"/>
                <a:gd name="T75" fmla="*/ 0 h 254"/>
                <a:gd name="T76" fmla="*/ 0 w 1298"/>
                <a:gd name="T77" fmla="*/ 0 h 254"/>
                <a:gd name="T78" fmla="*/ 0 w 1298"/>
                <a:gd name="T79" fmla="*/ 0 h 254"/>
                <a:gd name="T80" fmla="*/ 0 w 1298"/>
                <a:gd name="T81" fmla="*/ 0 h 254"/>
                <a:gd name="T82" fmla="*/ 0 w 1298"/>
                <a:gd name="T83" fmla="*/ 0 h 254"/>
                <a:gd name="T84" fmla="*/ 0 w 1298"/>
                <a:gd name="T85" fmla="*/ 0 h 254"/>
                <a:gd name="T86" fmla="*/ 0 w 1298"/>
                <a:gd name="T87" fmla="*/ 0 h 254"/>
                <a:gd name="T88" fmla="*/ 0 w 1298"/>
                <a:gd name="T89" fmla="*/ 0 h 254"/>
                <a:gd name="T90" fmla="*/ 0 w 1298"/>
                <a:gd name="T91" fmla="*/ 0 h 254"/>
                <a:gd name="T92" fmla="*/ 0 w 1298"/>
                <a:gd name="T93" fmla="*/ 0 h 254"/>
                <a:gd name="T94" fmla="*/ 0 w 1298"/>
                <a:gd name="T95" fmla="*/ 0 h 25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98"/>
                <a:gd name="T145" fmla="*/ 0 h 254"/>
                <a:gd name="T146" fmla="*/ 1298 w 1298"/>
                <a:gd name="T147" fmla="*/ 254 h 25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98" h="254">
                  <a:moveTo>
                    <a:pt x="105" y="0"/>
                  </a:moveTo>
                  <a:lnTo>
                    <a:pt x="137" y="1"/>
                  </a:lnTo>
                  <a:lnTo>
                    <a:pt x="167" y="3"/>
                  </a:lnTo>
                  <a:lnTo>
                    <a:pt x="195" y="4"/>
                  </a:lnTo>
                  <a:lnTo>
                    <a:pt x="221" y="5"/>
                  </a:lnTo>
                  <a:lnTo>
                    <a:pt x="244" y="6"/>
                  </a:lnTo>
                  <a:lnTo>
                    <a:pt x="266" y="7"/>
                  </a:lnTo>
                  <a:lnTo>
                    <a:pt x="288" y="7"/>
                  </a:lnTo>
                  <a:lnTo>
                    <a:pt x="308" y="8"/>
                  </a:lnTo>
                  <a:lnTo>
                    <a:pt x="327" y="9"/>
                  </a:lnTo>
                  <a:lnTo>
                    <a:pt x="346" y="10"/>
                  </a:lnTo>
                  <a:lnTo>
                    <a:pt x="365" y="10"/>
                  </a:lnTo>
                  <a:lnTo>
                    <a:pt x="383" y="11"/>
                  </a:lnTo>
                  <a:lnTo>
                    <a:pt x="402" y="12"/>
                  </a:lnTo>
                  <a:lnTo>
                    <a:pt x="423" y="13"/>
                  </a:lnTo>
                  <a:lnTo>
                    <a:pt x="443" y="14"/>
                  </a:lnTo>
                  <a:lnTo>
                    <a:pt x="465" y="15"/>
                  </a:lnTo>
                  <a:lnTo>
                    <a:pt x="489" y="16"/>
                  </a:lnTo>
                  <a:lnTo>
                    <a:pt x="513" y="17"/>
                  </a:lnTo>
                  <a:lnTo>
                    <a:pt x="541" y="18"/>
                  </a:lnTo>
                  <a:lnTo>
                    <a:pt x="569" y="19"/>
                  </a:lnTo>
                  <a:lnTo>
                    <a:pt x="601" y="22"/>
                  </a:lnTo>
                  <a:lnTo>
                    <a:pt x="635" y="23"/>
                  </a:lnTo>
                  <a:lnTo>
                    <a:pt x="673" y="25"/>
                  </a:lnTo>
                  <a:lnTo>
                    <a:pt x="713" y="27"/>
                  </a:lnTo>
                  <a:lnTo>
                    <a:pt x="757" y="29"/>
                  </a:lnTo>
                  <a:lnTo>
                    <a:pt x="805" y="31"/>
                  </a:lnTo>
                  <a:lnTo>
                    <a:pt x="856" y="33"/>
                  </a:lnTo>
                  <a:lnTo>
                    <a:pt x="913" y="36"/>
                  </a:lnTo>
                  <a:lnTo>
                    <a:pt x="974" y="39"/>
                  </a:lnTo>
                  <a:lnTo>
                    <a:pt x="1039" y="42"/>
                  </a:lnTo>
                  <a:lnTo>
                    <a:pt x="1110" y="45"/>
                  </a:lnTo>
                  <a:lnTo>
                    <a:pt x="1186" y="49"/>
                  </a:lnTo>
                  <a:lnTo>
                    <a:pt x="1214" y="54"/>
                  </a:lnTo>
                  <a:lnTo>
                    <a:pt x="1237" y="61"/>
                  </a:lnTo>
                  <a:lnTo>
                    <a:pt x="1256" y="72"/>
                  </a:lnTo>
                  <a:lnTo>
                    <a:pt x="1271" y="87"/>
                  </a:lnTo>
                  <a:lnTo>
                    <a:pt x="1283" y="102"/>
                  </a:lnTo>
                  <a:lnTo>
                    <a:pt x="1291" y="120"/>
                  </a:lnTo>
                  <a:lnTo>
                    <a:pt x="1296" y="139"/>
                  </a:lnTo>
                  <a:lnTo>
                    <a:pt x="1298" y="158"/>
                  </a:lnTo>
                  <a:lnTo>
                    <a:pt x="1298" y="179"/>
                  </a:lnTo>
                  <a:lnTo>
                    <a:pt x="1293" y="198"/>
                  </a:lnTo>
                  <a:lnTo>
                    <a:pt x="1285" y="215"/>
                  </a:lnTo>
                  <a:lnTo>
                    <a:pt x="1272" y="230"/>
                  </a:lnTo>
                  <a:lnTo>
                    <a:pt x="1257" y="241"/>
                  </a:lnTo>
                  <a:lnTo>
                    <a:pt x="1238" y="249"/>
                  </a:lnTo>
                  <a:lnTo>
                    <a:pt x="1217" y="254"/>
                  </a:lnTo>
                  <a:lnTo>
                    <a:pt x="1191" y="254"/>
                  </a:lnTo>
                  <a:lnTo>
                    <a:pt x="1159" y="253"/>
                  </a:lnTo>
                  <a:lnTo>
                    <a:pt x="1128" y="251"/>
                  </a:lnTo>
                  <a:lnTo>
                    <a:pt x="1101" y="250"/>
                  </a:lnTo>
                  <a:lnTo>
                    <a:pt x="1075" y="249"/>
                  </a:lnTo>
                  <a:lnTo>
                    <a:pt x="1051" y="248"/>
                  </a:lnTo>
                  <a:lnTo>
                    <a:pt x="1029" y="247"/>
                  </a:lnTo>
                  <a:lnTo>
                    <a:pt x="1008" y="246"/>
                  </a:lnTo>
                  <a:lnTo>
                    <a:pt x="988" y="245"/>
                  </a:lnTo>
                  <a:lnTo>
                    <a:pt x="969" y="244"/>
                  </a:lnTo>
                  <a:lnTo>
                    <a:pt x="949" y="243"/>
                  </a:lnTo>
                  <a:lnTo>
                    <a:pt x="930" y="242"/>
                  </a:lnTo>
                  <a:lnTo>
                    <a:pt x="912" y="241"/>
                  </a:lnTo>
                  <a:lnTo>
                    <a:pt x="892" y="240"/>
                  </a:lnTo>
                  <a:lnTo>
                    <a:pt x="872" y="240"/>
                  </a:lnTo>
                  <a:lnTo>
                    <a:pt x="852" y="239"/>
                  </a:lnTo>
                  <a:lnTo>
                    <a:pt x="830" y="238"/>
                  </a:lnTo>
                  <a:lnTo>
                    <a:pt x="807" y="237"/>
                  </a:lnTo>
                  <a:lnTo>
                    <a:pt x="783" y="235"/>
                  </a:lnTo>
                  <a:lnTo>
                    <a:pt x="755" y="234"/>
                  </a:lnTo>
                  <a:lnTo>
                    <a:pt x="726" y="233"/>
                  </a:lnTo>
                  <a:lnTo>
                    <a:pt x="694" y="232"/>
                  </a:lnTo>
                  <a:lnTo>
                    <a:pt x="660" y="230"/>
                  </a:lnTo>
                  <a:lnTo>
                    <a:pt x="622" y="229"/>
                  </a:lnTo>
                  <a:lnTo>
                    <a:pt x="581" y="227"/>
                  </a:lnTo>
                  <a:lnTo>
                    <a:pt x="538" y="224"/>
                  </a:lnTo>
                  <a:lnTo>
                    <a:pt x="490" y="222"/>
                  </a:lnTo>
                  <a:lnTo>
                    <a:pt x="437" y="220"/>
                  </a:lnTo>
                  <a:lnTo>
                    <a:pt x="381" y="217"/>
                  </a:lnTo>
                  <a:lnTo>
                    <a:pt x="320" y="215"/>
                  </a:lnTo>
                  <a:lnTo>
                    <a:pt x="254" y="212"/>
                  </a:lnTo>
                  <a:lnTo>
                    <a:pt x="183" y="209"/>
                  </a:lnTo>
                  <a:lnTo>
                    <a:pt x="107" y="206"/>
                  </a:lnTo>
                  <a:lnTo>
                    <a:pt x="83" y="203"/>
                  </a:lnTo>
                  <a:lnTo>
                    <a:pt x="62" y="194"/>
                  </a:lnTo>
                  <a:lnTo>
                    <a:pt x="45" y="183"/>
                  </a:lnTo>
                  <a:lnTo>
                    <a:pt x="29" y="170"/>
                  </a:lnTo>
                  <a:lnTo>
                    <a:pt x="17" y="153"/>
                  </a:lnTo>
                  <a:lnTo>
                    <a:pt x="8" y="134"/>
                  </a:lnTo>
                  <a:lnTo>
                    <a:pt x="2" y="115"/>
                  </a:lnTo>
                  <a:lnTo>
                    <a:pt x="0" y="94"/>
                  </a:lnTo>
                  <a:lnTo>
                    <a:pt x="2" y="75"/>
                  </a:lnTo>
                  <a:lnTo>
                    <a:pt x="7" y="57"/>
                  </a:lnTo>
                  <a:lnTo>
                    <a:pt x="15" y="40"/>
                  </a:lnTo>
                  <a:lnTo>
                    <a:pt x="26" y="26"/>
                  </a:lnTo>
                  <a:lnTo>
                    <a:pt x="42" y="14"/>
                  </a:lnTo>
                  <a:lnTo>
                    <a:pt x="60" y="5"/>
                  </a:lnTo>
                  <a:lnTo>
                    <a:pt x="80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4D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00" name="Freeform 93"/>
            <p:cNvSpPr>
              <a:spLocks/>
            </p:cNvSpPr>
            <p:nvPr/>
          </p:nvSpPr>
          <p:spPr bwMode="auto">
            <a:xfrm>
              <a:off x="3680" y="2386"/>
              <a:ext cx="128" cy="20"/>
            </a:xfrm>
            <a:custGeom>
              <a:avLst/>
              <a:gdLst>
                <a:gd name="T0" fmla="*/ 0 w 1286"/>
                <a:gd name="T1" fmla="*/ 0 h 244"/>
                <a:gd name="T2" fmla="*/ 0 w 1286"/>
                <a:gd name="T3" fmla="*/ 0 h 244"/>
                <a:gd name="T4" fmla="*/ 0 w 1286"/>
                <a:gd name="T5" fmla="*/ 0 h 244"/>
                <a:gd name="T6" fmla="*/ 0 w 1286"/>
                <a:gd name="T7" fmla="*/ 0 h 244"/>
                <a:gd name="T8" fmla="*/ 0 w 1286"/>
                <a:gd name="T9" fmla="*/ 0 h 244"/>
                <a:gd name="T10" fmla="*/ 0 w 1286"/>
                <a:gd name="T11" fmla="*/ 0 h 244"/>
                <a:gd name="T12" fmla="*/ 0 w 1286"/>
                <a:gd name="T13" fmla="*/ 0 h 244"/>
                <a:gd name="T14" fmla="*/ 0 w 1286"/>
                <a:gd name="T15" fmla="*/ 0 h 244"/>
                <a:gd name="T16" fmla="*/ 0 w 1286"/>
                <a:gd name="T17" fmla="*/ 0 h 244"/>
                <a:gd name="T18" fmla="*/ 0 w 1286"/>
                <a:gd name="T19" fmla="*/ 0 h 244"/>
                <a:gd name="T20" fmla="*/ 0 w 1286"/>
                <a:gd name="T21" fmla="*/ 0 h 244"/>
                <a:gd name="T22" fmla="*/ 0 w 1286"/>
                <a:gd name="T23" fmla="*/ 0 h 244"/>
                <a:gd name="T24" fmla="*/ 0 w 1286"/>
                <a:gd name="T25" fmla="*/ 0 h 244"/>
                <a:gd name="T26" fmla="*/ 0 w 1286"/>
                <a:gd name="T27" fmla="*/ 0 h 244"/>
                <a:gd name="T28" fmla="*/ 0 w 1286"/>
                <a:gd name="T29" fmla="*/ 0 h 244"/>
                <a:gd name="T30" fmla="*/ 0 w 1286"/>
                <a:gd name="T31" fmla="*/ 0 h 244"/>
                <a:gd name="T32" fmla="*/ 0 w 1286"/>
                <a:gd name="T33" fmla="*/ 0 h 244"/>
                <a:gd name="T34" fmla="*/ 0 w 1286"/>
                <a:gd name="T35" fmla="*/ 0 h 244"/>
                <a:gd name="T36" fmla="*/ 0 w 1286"/>
                <a:gd name="T37" fmla="*/ 0 h 244"/>
                <a:gd name="T38" fmla="*/ 0 w 1286"/>
                <a:gd name="T39" fmla="*/ 0 h 244"/>
                <a:gd name="T40" fmla="*/ 0 w 1286"/>
                <a:gd name="T41" fmla="*/ 0 h 244"/>
                <a:gd name="T42" fmla="*/ 0 w 1286"/>
                <a:gd name="T43" fmla="*/ 0 h 244"/>
                <a:gd name="T44" fmla="*/ 0 w 1286"/>
                <a:gd name="T45" fmla="*/ 0 h 244"/>
                <a:gd name="T46" fmla="*/ 0 w 1286"/>
                <a:gd name="T47" fmla="*/ 0 h 244"/>
                <a:gd name="T48" fmla="*/ 0 w 1286"/>
                <a:gd name="T49" fmla="*/ 0 h 244"/>
                <a:gd name="T50" fmla="*/ 0 w 1286"/>
                <a:gd name="T51" fmla="*/ 0 h 244"/>
                <a:gd name="T52" fmla="*/ 0 w 1286"/>
                <a:gd name="T53" fmla="*/ 0 h 244"/>
                <a:gd name="T54" fmla="*/ 0 w 1286"/>
                <a:gd name="T55" fmla="*/ 0 h 244"/>
                <a:gd name="T56" fmla="*/ 0 w 1286"/>
                <a:gd name="T57" fmla="*/ 0 h 244"/>
                <a:gd name="T58" fmla="*/ 0 w 1286"/>
                <a:gd name="T59" fmla="*/ 0 h 244"/>
                <a:gd name="T60" fmla="*/ 0 w 1286"/>
                <a:gd name="T61" fmla="*/ 0 h 244"/>
                <a:gd name="T62" fmla="*/ 0 w 1286"/>
                <a:gd name="T63" fmla="*/ 0 h 244"/>
                <a:gd name="T64" fmla="*/ 0 w 1286"/>
                <a:gd name="T65" fmla="*/ 0 h 244"/>
                <a:gd name="T66" fmla="*/ 0 w 1286"/>
                <a:gd name="T67" fmla="*/ 0 h 244"/>
                <a:gd name="T68" fmla="*/ 0 w 1286"/>
                <a:gd name="T69" fmla="*/ 0 h 244"/>
                <a:gd name="T70" fmla="*/ 0 w 1286"/>
                <a:gd name="T71" fmla="*/ 0 h 244"/>
                <a:gd name="T72" fmla="*/ 0 w 1286"/>
                <a:gd name="T73" fmla="*/ 0 h 244"/>
                <a:gd name="T74" fmla="*/ 0 w 1286"/>
                <a:gd name="T75" fmla="*/ 0 h 244"/>
                <a:gd name="T76" fmla="*/ 0 w 1286"/>
                <a:gd name="T77" fmla="*/ 0 h 244"/>
                <a:gd name="T78" fmla="*/ 0 w 1286"/>
                <a:gd name="T79" fmla="*/ 0 h 244"/>
                <a:gd name="T80" fmla="*/ 0 w 1286"/>
                <a:gd name="T81" fmla="*/ 0 h 244"/>
                <a:gd name="T82" fmla="*/ 0 w 1286"/>
                <a:gd name="T83" fmla="*/ 0 h 244"/>
                <a:gd name="T84" fmla="*/ 0 w 1286"/>
                <a:gd name="T85" fmla="*/ 0 h 244"/>
                <a:gd name="T86" fmla="*/ 0 w 1286"/>
                <a:gd name="T87" fmla="*/ 0 h 244"/>
                <a:gd name="T88" fmla="*/ 0 w 1286"/>
                <a:gd name="T89" fmla="*/ 0 h 244"/>
                <a:gd name="T90" fmla="*/ 0 w 1286"/>
                <a:gd name="T91" fmla="*/ 0 h 244"/>
                <a:gd name="T92" fmla="*/ 0 w 1286"/>
                <a:gd name="T93" fmla="*/ 0 h 244"/>
                <a:gd name="T94" fmla="*/ 0 w 1286"/>
                <a:gd name="T95" fmla="*/ 0 h 2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6"/>
                <a:gd name="T145" fmla="*/ 0 h 244"/>
                <a:gd name="T146" fmla="*/ 1286 w 1286"/>
                <a:gd name="T147" fmla="*/ 244 h 24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6" h="244">
                  <a:moveTo>
                    <a:pt x="98" y="0"/>
                  </a:moveTo>
                  <a:lnTo>
                    <a:pt x="130" y="1"/>
                  </a:lnTo>
                  <a:lnTo>
                    <a:pt x="160" y="2"/>
                  </a:lnTo>
                  <a:lnTo>
                    <a:pt x="188" y="3"/>
                  </a:lnTo>
                  <a:lnTo>
                    <a:pt x="214" y="4"/>
                  </a:lnTo>
                  <a:lnTo>
                    <a:pt x="237" y="5"/>
                  </a:lnTo>
                  <a:lnTo>
                    <a:pt x="259" y="6"/>
                  </a:lnTo>
                  <a:lnTo>
                    <a:pt x="281" y="7"/>
                  </a:lnTo>
                  <a:lnTo>
                    <a:pt x="301" y="8"/>
                  </a:lnTo>
                  <a:lnTo>
                    <a:pt x="320" y="9"/>
                  </a:lnTo>
                  <a:lnTo>
                    <a:pt x="340" y="9"/>
                  </a:lnTo>
                  <a:lnTo>
                    <a:pt x="358" y="11"/>
                  </a:lnTo>
                  <a:lnTo>
                    <a:pt x="377" y="12"/>
                  </a:lnTo>
                  <a:lnTo>
                    <a:pt x="396" y="13"/>
                  </a:lnTo>
                  <a:lnTo>
                    <a:pt x="416" y="14"/>
                  </a:lnTo>
                  <a:lnTo>
                    <a:pt x="437" y="15"/>
                  </a:lnTo>
                  <a:lnTo>
                    <a:pt x="459" y="16"/>
                  </a:lnTo>
                  <a:lnTo>
                    <a:pt x="482" y="17"/>
                  </a:lnTo>
                  <a:lnTo>
                    <a:pt x="507" y="18"/>
                  </a:lnTo>
                  <a:lnTo>
                    <a:pt x="535" y="19"/>
                  </a:lnTo>
                  <a:lnTo>
                    <a:pt x="563" y="20"/>
                  </a:lnTo>
                  <a:lnTo>
                    <a:pt x="595" y="22"/>
                  </a:lnTo>
                  <a:lnTo>
                    <a:pt x="629" y="23"/>
                  </a:lnTo>
                  <a:lnTo>
                    <a:pt x="667" y="25"/>
                  </a:lnTo>
                  <a:lnTo>
                    <a:pt x="707" y="27"/>
                  </a:lnTo>
                  <a:lnTo>
                    <a:pt x="751" y="29"/>
                  </a:lnTo>
                  <a:lnTo>
                    <a:pt x="799" y="31"/>
                  </a:lnTo>
                  <a:lnTo>
                    <a:pt x="850" y="34"/>
                  </a:lnTo>
                  <a:lnTo>
                    <a:pt x="906" y="36"/>
                  </a:lnTo>
                  <a:lnTo>
                    <a:pt x="967" y="39"/>
                  </a:lnTo>
                  <a:lnTo>
                    <a:pt x="1033" y="43"/>
                  </a:lnTo>
                  <a:lnTo>
                    <a:pt x="1103" y="46"/>
                  </a:lnTo>
                  <a:lnTo>
                    <a:pt x="1179" y="50"/>
                  </a:lnTo>
                  <a:lnTo>
                    <a:pt x="1207" y="53"/>
                  </a:lnTo>
                  <a:lnTo>
                    <a:pt x="1229" y="61"/>
                  </a:lnTo>
                  <a:lnTo>
                    <a:pt x="1247" y="72"/>
                  </a:lnTo>
                  <a:lnTo>
                    <a:pt x="1261" y="84"/>
                  </a:lnTo>
                  <a:lnTo>
                    <a:pt x="1273" y="100"/>
                  </a:lnTo>
                  <a:lnTo>
                    <a:pt x="1280" y="117"/>
                  </a:lnTo>
                  <a:lnTo>
                    <a:pt x="1284" y="135"/>
                  </a:lnTo>
                  <a:lnTo>
                    <a:pt x="1286" y="153"/>
                  </a:lnTo>
                  <a:lnTo>
                    <a:pt x="1286" y="174"/>
                  </a:lnTo>
                  <a:lnTo>
                    <a:pt x="1281" y="193"/>
                  </a:lnTo>
                  <a:lnTo>
                    <a:pt x="1273" y="208"/>
                  </a:lnTo>
                  <a:lnTo>
                    <a:pt x="1261" y="222"/>
                  </a:lnTo>
                  <a:lnTo>
                    <a:pt x="1246" y="233"/>
                  </a:lnTo>
                  <a:lnTo>
                    <a:pt x="1228" y="240"/>
                  </a:lnTo>
                  <a:lnTo>
                    <a:pt x="1208" y="244"/>
                  </a:lnTo>
                  <a:lnTo>
                    <a:pt x="1184" y="244"/>
                  </a:lnTo>
                  <a:lnTo>
                    <a:pt x="1152" y="243"/>
                  </a:lnTo>
                  <a:lnTo>
                    <a:pt x="1121" y="241"/>
                  </a:lnTo>
                  <a:lnTo>
                    <a:pt x="1094" y="240"/>
                  </a:lnTo>
                  <a:lnTo>
                    <a:pt x="1068" y="239"/>
                  </a:lnTo>
                  <a:lnTo>
                    <a:pt x="1044" y="238"/>
                  </a:lnTo>
                  <a:lnTo>
                    <a:pt x="1022" y="237"/>
                  </a:lnTo>
                  <a:lnTo>
                    <a:pt x="1001" y="236"/>
                  </a:lnTo>
                  <a:lnTo>
                    <a:pt x="981" y="235"/>
                  </a:lnTo>
                  <a:lnTo>
                    <a:pt x="962" y="234"/>
                  </a:lnTo>
                  <a:lnTo>
                    <a:pt x="942" y="233"/>
                  </a:lnTo>
                  <a:lnTo>
                    <a:pt x="923" y="232"/>
                  </a:lnTo>
                  <a:lnTo>
                    <a:pt x="905" y="231"/>
                  </a:lnTo>
                  <a:lnTo>
                    <a:pt x="885" y="230"/>
                  </a:lnTo>
                  <a:lnTo>
                    <a:pt x="865" y="230"/>
                  </a:lnTo>
                  <a:lnTo>
                    <a:pt x="845" y="229"/>
                  </a:lnTo>
                  <a:lnTo>
                    <a:pt x="823" y="228"/>
                  </a:lnTo>
                  <a:lnTo>
                    <a:pt x="800" y="227"/>
                  </a:lnTo>
                  <a:lnTo>
                    <a:pt x="776" y="225"/>
                  </a:lnTo>
                  <a:lnTo>
                    <a:pt x="748" y="224"/>
                  </a:lnTo>
                  <a:lnTo>
                    <a:pt x="719" y="223"/>
                  </a:lnTo>
                  <a:lnTo>
                    <a:pt x="687" y="222"/>
                  </a:lnTo>
                  <a:lnTo>
                    <a:pt x="653" y="220"/>
                  </a:lnTo>
                  <a:lnTo>
                    <a:pt x="615" y="219"/>
                  </a:lnTo>
                  <a:lnTo>
                    <a:pt x="574" y="217"/>
                  </a:lnTo>
                  <a:lnTo>
                    <a:pt x="531" y="214"/>
                  </a:lnTo>
                  <a:lnTo>
                    <a:pt x="483" y="212"/>
                  </a:lnTo>
                  <a:lnTo>
                    <a:pt x="430" y="210"/>
                  </a:lnTo>
                  <a:lnTo>
                    <a:pt x="374" y="207"/>
                  </a:lnTo>
                  <a:lnTo>
                    <a:pt x="313" y="205"/>
                  </a:lnTo>
                  <a:lnTo>
                    <a:pt x="247" y="202"/>
                  </a:lnTo>
                  <a:lnTo>
                    <a:pt x="176" y="199"/>
                  </a:lnTo>
                  <a:lnTo>
                    <a:pt x="100" y="196"/>
                  </a:lnTo>
                  <a:lnTo>
                    <a:pt x="78" y="193"/>
                  </a:lnTo>
                  <a:lnTo>
                    <a:pt x="60" y="185"/>
                  </a:lnTo>
                  <a:lnTo>
                    <a:pt x="43" y="175"/>
                  </a:lnTo>
                  <a:lnTo>
                    <a:pt x="29" y="162"/>
                  </a:lnTo>
                  <a:lnTo>
                    <a:pt x="16" y="145"/>
                  </a:lnTo>
                  <a:lnTo>
                    <a:pt x="7" y="127"/>
                  </a:lnTo>
                  <a:lnTo>
                    <a:pt x="2" y="108"/>
                  </a:lnTo>
                  <a:lnTo>
                    <a:pt x="0" y="87"/>
                  </a:lnTo>
                  <a:lnTo>
                    <a:pt x="1" y="70"/>
                  </a:lnTo>
                  <a:lnTo>
                    <a:pt x="6" y="53"/>
                  </a:lnTo>
                  <a:lnTo>
                    <a:pt x="14" y="38"/>
                  </a:lnTo>
                  <a:lnTo>
                    <a:pt x="25" y="25"/>
                  </a:lnTo>
                  <a:lnTo>
                    <a:pt x="40" y="15"/>
                  </a:lnTo>
                  <a:lnTo>
                    <a:pt x="56" y="6"/>
                  </a:lnTo>
                  <a:lnTo>
                    <a:pt x="76" y="1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01" name="Freeform 94"/>
            <p:cNvSpPr>
              <a:spLocks/>
            </p:cNvSpPr>
            <p:nvPr/>
          </p:nvSpPr>
          <p:spPr bwMode="auto">
            <a:xfrm>
              <a:off x="3680" y="2387"/>
              <a:ext cx="128" cy="19"/>
            </a:xfrm>
            <a:custGeom>
              <a:avLst/>
              <a:gdLst>
                <a:gd name="T0" fmla="*/ 0 w 1276"/>
                <a:gd name="T1" fmla="*/ 0 h 231"/>
                <a:gd name="T2" fmla="*/ 0 w 1276"/>
                <a:gd name="T3" fmla="*/ 0 h 231"/>
                <a:gd name="T4" fmla="*/ 0 w 1276"/>
                <a:gd name="T5" fmla="*/ 0 h 231"/>
                <a:gd name="T6" fmla="*/ 0 w 1276"/>
                <a:gd name="T7" fmla="*/ 0 h 231"/>
                <a:gd name="T8" fmla="*/ 0 w 1276"/>
                <a:gd name="T9" fmla="*/ 0 h 231"/>
                <a:gd name="T10" fmla="*/ 0 w 1276"/>
                <a:gd name="T11" fmla="*/ 0 h 231"/>
                <a:gd name="T12" fmla="*/ 0 w 1276"/>
                <a:gd name="T13" fmla="*/ 0 h 231"/>
                <a:gd name="T14" fmla="*/ 0 w 1276"/>
                <a:gd name="T15" fmla="*/ 0 h 231"/>
                <a:gd name="T16" fmla="*/ 0 w 1276"/>
                <a:gd name="T17" fmla="*/ 0 h 231"/>
                <a:gd name="T18" fmla="*/ 0 w 1276"/>
                <a:gd name="T19" fmla="*/ 0 h 231"/>
                <a:gd name="T20" fmla="*/ 0 w 1276"/>
                <a:gd name="T21" fmla="*/ 0 h 231"/>
                <a:gd name="T22" fmla="*/ 0 w 1276"/>
                <a:gd name="T23" fmla="*/ 0 h 231"/>
                <a:gd name="T24" fmla="*/ 0 w 1276"/>
                <a:gd name="T25" fmla="*/ 0 h 231"/>
                <a:gd name="T26" fmla="*/ 0 w 1276"/>
                <a:gd name="T27" fmla="*/ 0 h 231"/>
                <a:gd name="T28" fmla="*/ 0 w 1276"/>
                <a:gd name="T29" fmla="*/ 0 h 231"/>
                <a:gd name="T30" fmla="*/ 0 w 1276"/>
                <a:gd name="T31" fmla="*/ 0 h 231"/>
                <a:gd name="T32" fmla="*/ 0 w 1276"/>
                <a:gd name="T33" fmla="*/ 0 h 231"/>
                <a:gd name="T34" fmla="*/ 0 w 1276"/>
                <a:gd name="T35" fmla="*/ 0 h 231"/>
                <a:gd name="T36" fmla="*/ 0 w 1276"/>
                <a:gd name="T37" fmla="*/ 0 h 231"/>
                <a:gd name="T38" fmla="*/ 0 w 1276"/>
                <a:gd name="T39" fmla="*/ 0 h 231"/>
                <a:gd name="T40" fmla="*/ 0 w 1276"/>
                <a:gd name="T41" fmla="*/ 0 h 231"/>
                <a:gd name="T42" fmla="*/ 0 w 1276"/>
                <a:gd name="T43" fmla="*/ 0 h 231"/>
                <a:gd name="T44" fmla="*/ 0 w 1276"/>
                <a:gd name="T45" fmla="*/ 0 h 231"/>
                <a:gd name="T46" fmla="*/ 0 w 1276"/>
                <a:gd name="T47" fmla="*/ 0 h 231"/>
                <a:gd name="T48" fmla="*/ 0 w 1276"/>
                <a:gd name="T49" fmla="*/ 0 h 231"/>
                <a:gd name="T50" fmla="*/ 0 w 1276"/>
                <a:gd name="T51" fmla="*/ 0 h 231"/>
                <a:gd name="T52" fmla="*/ 0 w 1276"/>
                <a:gd name="T53" fmla="*/ 0 h 231"/>
                <a:gd name="T54" fmla="*/ 0 w 1276"/>
                <a:gd name="T55" fmla="*/ 0 h 231"/>
                <a:gd name="T56" fmla="*/ 0 w 1276"/>
                <a:gd name="T57" fmla="*/ 0 h 231"/>
                <a:gd name="T58" fmla="*/ 0 w 1276"/>
                <a:gd name="T59" fmla="*/ 0 h 231"/>
                <a:gd name="T60" fmla="*/ 0 w 1276"/>
                <a:gd name="T61" fmla="*/ 0 h 231"/>
                <a:gd name="T62" fmla="*/ 0 w 1276"/>
                <a:gd name="T63" fmla="*/ 0 h 231"/>
                <a:gd name="T64" fmla="*/ 0 w 1276"/>
                <a:gd name="T65" fmla="*/ 0 h 231"/>
                <a:gd name="T66" fmla="*/ 0 w 1276"/>
                <a:gd name="T67" fmla="*/ 0 h 231"/>
                <a:gd name="T68" fmla="*/ 0 w 1276"/>
                <a:gd name="T69" fmla="*/ 0 h 231"/>
                <a:gd name="T70" fmla="*/ 0 w 1276"/>
                <a:gd name="T71" fmla="*/ 0 h 231"/>
                <a:gd name="T72" fmla="*/ 0 w 1276"/>
                <a:gd name="T73" fmla="*/ 0 h 231"/>
                <a:gd name="T74" fmla="*/ 0 w 1276"/>
                <a:gd name="T75" fmla="*/ 0 h 231"/>
                <a:gd name="T76" fmla="*/ 0 w 1276"/>
                <a:gd name="T77" fmla="*/ 0 h 231"/>
                <a:gd name="T78" fmla="*/ 0 w 1276"/>
                <a:gd name="T79" fmla="*/ 0 h 231"/>
                <a:gd name="T80" fmla="*/ 0 w 1276"/>
                <a:gd name="T81" fmla="*/ 0 h 231"/>
                <a:gd name="T82" fmla="*/ 0 w 1276"/>
                <a:gd name="T83" fmla="*/ 0 h 231"/>
                <a:gd name="T84" fmla="*/ 0 w 1276"/>
                <a:gd name="T85" fmla="*/ 0 h 231"/>
                <a:gd name="T86" fmla="*/ 0 w 1276"/>
                <a:gd name="T87" fmla="*/ 0 h 231"/>
                <a:gd name="T88" fmla="*/ 0 w 1276"/>
                <a:gd name="T89" fmla="*/ 0 h 231"/>
                <a:gd name="T90" fmla="*/ 0 w 1276"/>
                <a:gd name="T91" fmla="*/ 0 h 231"/>
                <a:gd name="T92" fmla="*/ 0 w 1276"/>
                <a:gd name="T93" fmla="*/ 0 h 231"/>
                <a:gd name="T94" fmla="*/ 0 w 1276"/>
                <a:gd name="T95" fmla="*/ 0 h 23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6"/>
                <a:gd name="T145" fmla="*/ 0 h 231"/>
                <a:gd name="T146" fmla="*/ 1276 w 1276"/>
                <a:gd name="T147" fmla="*/ 231 h 23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6" h="231">
                  <a:moveTo>
                    <a:pt x="93" y="0"/>
                  </a:moveTo>
                  <a:lnTo>
                    <a:pt x="125" y="1"/>
                  </a:lnTo>
                  <a:lnTo>
                    <a:pt x="155" y="2"/>
                  </a:lnTo>
                  <a:lnTo>
                    <a:pt x="183" y="3"/>
                  </a:lnTo>
                  <a:lnTo>
                    <a:pt x="209" y="4"/>
                  </a:lnTo>
                  <a:lnTo>
                    <a:pt x="232" y="5"/>
                  </a:lnTo>
                  <a:lnTo>
                    <a:pt x="254" y="6"/>
                  </a:lnTo>
                  <a:lnTo>
                    <a:pt x="276" y="7"/>
                  </a:lnTo>
                  <a:lnTo>
                    <a:pt x="296" y="8"/>
                  </a:lnTo>
                  <a:lnTo>
                    <a:pt x="315" y="8"/>
                  </a:lnTo>
                  <a:lnTo>
                    <a:pt x="335" y="9"/>
                  </a:lnTo>
                  <a:lnTo>
                    <a:pt x="353" y="10"/>
                  </a:lnTo>
                  <a:lnTo>
                    <a:pt x="372" y="11"/>
                  </a:lnTo>
                  <a:lnTo>
                    <a:pt x="391" y="11"/>
                  </a:lnTo>
                  <a:lnTo>
                    <a:pt x="411" y="12"/>
                  </a:lnTo>
                  <a:lnTo>
                    <a:pt x="432" y="13"/>
                  </a:lnTo>
                  <a:lnTo>
                    <a:pt x="454" y="14"/>
                  </a:lnTo>
                  <a:lnTo>
                    <a:pt x="477" y="15"/>
                  </a:lnTo>
                  <a:lnTo>
                    <a:pt x="502" y="16"/>
                  </a:lnTo>
                  <a:lnTo>
                    <a:pt x="530" y="17"/>
                  </a:lnTo>
                  <a:lnTo>
                    <a:pt x="558" y="18"/>
                  </a:lnTo>
                  <a:lnTo>
                    <a:pt x="590" y="20"/>
                  </a:lnTo>
                  <a:lnTo>
                    <a:pt x="624" y="22"/>
                  </a:lnTo>
                  <a:lnTo>
                    <a:pt x="662" y="23"/>
                  </a:lnTo>
                  <a:lnTo>
                    <a:pt x="702" y="25"/>
                  </a:lnTo>
                  <a:lnTo>
                    <a:pt x="746" y="28"/>
                  </a:lnTo>
                  <a:lnTo>
                    <a:pt x="794" y="31"/>
                  </a:lnTo>
                  <a:lnTo>
                    <a:pt x="845" y="33"/>
                  </a:lnTo>
                  <a:lnTo>
                    <a:pt x="901" y="36"/>
                  </a:lnTo>
                  <a:lnTo>
                    <a:pt x="962" y="39"/>
                  </a:lnTo>
                  <a:lnTo>
                    <a:pt x="1028" y="42"/>
                  </a:lnTo>
                  <a:lnTo>
                    <a:pt x="1098" y="45"/>
                  </a:lnTo>
                  <a:lnTo>
                    <a:pt x="1174" y="49"/>
                  </a:lnTo>
                  <a:lnTo>
                    <a:pt x="1202" y="52"/>
                  </a:lnTo>
                  <a:lnTo>
                    <a:pt x="1224" y="60"/>
                  </a:lnTo>
                  <a:lnTo>
                    <a:pt x="1241" y="70"/>
                  </a:lnTo>
                  <a:lnTo>
                    <a:pt x="1254" y="82"/>
                  </a:lnTo>
                  <a:lnTo>
                    <a:pt x="1263" y="97"/>
                  </a:lnTo>
                  <a:lnTo>
                    <a:pt x="1271" y="112"/>
                  </a:lnTo>
                  <a:lnTo>
                    <a:pt x="1274" y="129"/>
                  </a:lnTo>
                  <a:lnTo>
                    <a:pt x="1276" y="146"/>
                  </a:lnTo>
                  <a:lnTo>
                    <a:pt x="1276" y="166"/>
                  </a:lnTo>
                  <a:lnTo>
                    <a:pt x="1273" y="184"/>
                  </a:lnTo>
                  <a:lnTo>
                    <a:pt x="1265" y="199"/>
                  </a:lnTo>
                  <a:lnTo>
                    <a:pt x="1253" y="212"/>
                  </a:lnTo>
                  <a:lnTo>
                    <a:pt x="1239" y="221"/>
                  </a:lnTo>
                  <a:lnTo>
                    <a:pt x="1222" y="228"/>
                  </a:lnTo>
                  <a:lnTo>
                    <a:pt x="1202" y="231"/>
                  </a:lnTo>
                  <a:lnTo>
                    <a:pt x="1179" y="231"/>
                  </a:lnTo>
                  <a:lnTo>
                    <a:pt x="1147" y="230"/>
                  </a:lnTo>
                  <a:lnTo>
                    <a:pt x="1116" y="228"/>
                  </a:lnTo>
                  <a:lnTo>
                    <a:pt x="1089" y="227"/>
                  </a:lnTo>
                  <a:lnTo>
                    <a:pt x="1063" y="226"/>
                  </a:lnTo>
                  <a:lnTo>
                    <a:pt x="1039" y="225"/>
                  </a:lnTo>
                  <a:lnTo>
                    <a:pt x="1017" y="224"/>
                  </a:lnTo>
                  <a:lnTo>
                    <a:pt x="996" y="223"/>
                  </a:lnTo>
                  <a:lnTo>
                    <a:pt x="976" y="222"/>
                  </a:lnTo>
                  <a:lnTo>
                    <a:pt x="957" y="221"/>
                  </a:lnTo>
                  <a:lnTo>
                    <a:pt x="937" y="220"/>
                  </a:lnTo>
                  <a:lnTo>
                    <a:pt x="918" y="219"/>
                  </a:lnTo>
                  <a:lnTo>
                    <a:pt x="900" y="218"/>
                  </a:lnTo>
                  <a:lnTo>
                    <a:pt x="880" y="217"/>
                  </a:lnTo>
                  <a:lnTo>
                    <a:pt x="860" y="217"/>
                  </a:lnTo>
                  <a:lnTo>
                    <a:pt x="840" y="216"/>
                  </a:lnTo>
                  <a:lnTo>
                    <a:pt x="818" y="215"/>
                  </a:lnTo>
                  <a:lnTo>
                    <a:pt x="795" y="214"/>
                  </a:lnTo>
                  <a:lnTo>
                    <a:pt x="771" y="212"/>
                  </a:lnTo>
                  <a:lnTo>
                    <a:pt x="743" y="211"/>
                  </a:lnTo>
                  <a:lnTo>
                    <a:pt x="714" y="210"/>
                  </a:lnTo>
                  <a:lnTo>
                    <a:pt x="682" y="209"/>
                  </a:lnTo>
                  <a:lnTo>
                    <a:pt x="648" y="207"/>
                  </a:lnTo>
                  <a:lnTo>
                    <a:pt x="610" y="206"/>
                  </a:lnTo>
                  <a:lnTo>
                    <a:pt x="569" y="204"/>
                  </a:lnTo>
                  <a:lnTo>
                    <a:pt x="526" y="201"/>
                  </a:lnTo>
                  <a:lnTo>
                    <a:pt x="478" y="199"/>
                  </a:lnTo>
                  <a:lnTo>
                    <a:pt x="425" y="197"/>
                  </a:lnTo>
                  <a:lnTo>
                    <a:pt x="369" y="194"/>
                  </a:lnTo>
                  <a:lnTo>
                    <a:pt x="308" y="192"/>
                  </a:lnTo>
                  <a:lnTo>
                    <a:pt x="242" y="189"/>
                  </a:lnTo>
                  <a:lnTo>
                    <a:pt x="171" y="186"/>
                  </a:lnTo>
                  <a:lnTo>
                    <a:pt x="95" y="183"/>
                  </a:lnTo>
                  <a:lnTo>
                    <a:pt x="75" y="180"/>
                  </a:lnTo>
                  <a:lnTo>
                    <a:pt x="57" y="173"/>
                  </a:lnTo>
                  <a:lnTo>
                    <a:pt x="42" y="163"/>
                  </a:lnTo>
                  <a:lnTo>
                    <a:pt x="28" y="151"/>
                  </a:lnTo>
                  <a:lnTo>
                    <a:pt x="16" y="135"/>
                  </a:lnTo>
                  <a:lnTo>
                    <a:pt x="8" y="119"/>
                  </a:lnTo>
                  <a:lnTo>
                    <a:pt x="2" y="99"/>
                  </a:lnTo>
                  <a:lnTo>
                    <a:pt x="0" y="78"/>
                  </a:lnTo>
                  <a:lnTo>
                    <a:pt x="2" y="62"/>
                  </a:lnTo>
                  <a:lnTo>
                    <a:pt x="6" y="47"/>
                  </a:lnTo>
                  <a:lnTo>
                    <a:pt x="14" y="33"/>
                  </a:lnTo>
                  <a:lnTo>
                    <a:pt x="26" y="21"/>
                  </a:lnTo>
                  <a:lnTo>
                    <a:pt x="39" y="11"/>
                  </a:lnTo>
                  <a:lnTo>
                    <a:pt x="55" y="5"/>
                  </a:lnTo>
                  <a:lnTo>
                    <a:pt x="72" y="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696E6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02" name="Freeform 95"/>
            <p:cNvSpPr>
              <a:spLocks/>
            </p:cNvSpPr>
            <p:nvPr/>
          </p:nvSpPr>
          <p:spPr bwMode="auto">
            <a:xfrm>
              <a:off x="3681" y="2388"/>
              <a:ext cx="126" cy="18"/>
            </a:xfrm>
            <a:custGeom>
              <a:avLst/>
              <a:gdLst>
                <a:gd name="T0" fmla="*/ 0 w 1267"/>
                <a:gd name="T1" fmla="*/ 0 h 222"/>
                <a:gd name="T2" fmla="*/ 0 w 1267"/>
                <a:gd name="T3" fmla="*/ 0 h 222"/>
                <a:gd name="T4" fmla="*/ 0 w 1267"/>
                <a:gd name="T5" fmla="*/ 0 h 222"/>
                <a:gd name="T6" fmla="*/ 0 w 1267"/>
                <a:gd name="T7" fmla="*/ 0 h 222"/>
                <a:gd name="T8" fmla="*/ 0 w 1267"/>
                <a:gd name="T9" fmla="*/ 0 h 222"/>
                <a:gd name="T10" fmla="*/ 0 w 1267"/>
                <a:gd name="T11" fmla="*/ 0 h 222"/>
                <a:gd name="T12" fmla="*/ 0 w 1267"/>
                <a:gd name="T13" fmla="*/ 0 h 222"/>
                <a:gd name="T14" fmla="*/ 0 w 1267"/>
                <a:gd name="T15" fmla="*/ 0 h 222"/>
                <a:gd name="T16" fmla="*/ 0 w 1267"/>
                <a:gd name="T17" fmla="*/ 0 h 222"/>
                <a:gd name="T18" fmla="*/ 0 w 1267"/>
                <a:gd name="T19" fmla="*/ 0 h 222"/>
                <a:gd name="T20" fmla="*/ 0 w 1267"/>
                <a:gd name="T21" fmla="*/ 0 h 222"/>
                <a:gd name="T22" fmla="*/ 0 w 1267"/>
                <a:gd name="T23" fmla="*/ 0 h 222"/>
                <a:gd name="T24" fmla="*/ 0 w 1267"/>
                <a:gd name="T25" fmla="*/ 0 h 222"/>
                <a:gd name="T26" fmla="*/ 0 w 1267"/>
                <a:gd name="T27" fmla="*/ 0 h 222"/>
                <a:gd name="T28" fmla="*/ 0 w 1267"/>
                <a:gd name="T29" fmla="*/ 0 h 222"/>
                <a:gd name="T30" fmla="*/ 0 w 1267"/>
                <a:gd name="T31" fmla="*/ 0 h 222"/>
                <a:gd name="T32" fmla="*/ 0 w 1267"/>
                <a:gd name="T33" fmla="*/ 0 h 222"/>
                <a:gd name="T34" fmla="*/ 0 w 1267"/>
                <a:gd name="T35" fmla="*/ 0 h 222"/>
                <a:gd name="T36" fmla="*/ 0 w 1267"/>
                <a:gd name="T37" fmla="*/ 0 h 222"/>
                <a:gd name="T38" fmla="*/ 0 w 1267"/>
                <a:gd name="T39" fmla="*/ 0 h 222"/>
                <a:gd name="T40" fmla="*/ 0 w 1267"/>
                <a:gd name="T41" fmla="*/ 0 h 222"/>
                <a:gd name="T42" fmla="*/ 0 w 1267"/>
                <a:gd name="T43" fmla="*/ 0 h 222"/>
                <a:gd name="T44" fmla="*/ 0 w 1267"/>
                <a:gd name="T45" fmla="*/ 0 h 222"/>
                <a:gd name="T46" fmla="*/ 0 w 1267"/>
                <a:gd name="T47" fmla="*/ 0 h 222"/>
                <a:gd name="T48" fmla="*/ 0 w 1267"/>
                <a:gd name="T49" fmla="*/ 0 h 222"/>
                <a:gd name="T50" fmla="*/ 0 w 1267"/>
                <a:gd name="T51" fmla="*/ 0 h 222"/>
                <a:gd name="T52" fmla="*/ 0 w 1267"/>
                <a:gd name="T53" fmla="*/ 0 h 222"/>
                <a:gd name="T54" fmla="*/ 0 w 1267"/>
                <a:gd name="T55" fmla="*/ 0 h 222"/>
                <a:gd name="T56" fmla="*/ 0 w 1267"/>
                <a:gd name="T57" fmla="*/ 0 h 222"/>
                <a:gd name="T58" fmla="*/ 0 w 1267"/>
                <a:gd name="T59" fmla="*/ 0 h 222"/>
                <a:gd name="T60" fmla="*/ 0 w 1267"/>
                <a:gd name="T61" fmla="*/ 0 h 222"/>
                <a:gd name="T62" fmla="*/ 0 w 1267"/>
                <a:gd name="T63" fmla="*/ 0 h 222"/>
                <a:gd name="T64" fmla="*/ 0 w 1267"/>
                <a:gd name="T65" fmla="*/ 0 h 222"/>
                <a:gd name="T66" fmla="*/ 0 w 1267"/>
                <a:gd name="T67" fmla="*/ 0 h 222"/>
                <a:gd name="T68" fmla="*/ 0 w 1267"/>
                <a:gd name="T69" fmla="*/ 0 h 222"/>
                <a:gd name="T70" fmla="*/ 0 w 1267"/>
                <a:gd name="T71" fmla="*/ 0 h 222"/>
                <a:gd name="T72" fmla="*/ 0 w 1267"/>
                <a:gd name="T73" fmla="*/ 0 h 222"/>
                <a:gd name="T74" fmla="*/ 0 w 1267"/>
                <a:gd name="T75" fmla="*/ 0 h 222"/>
                <a:gd name="T76" fmla="*/ 0 w 1267"/>
                <a:gd name="T77" fmla="*/ 0 h 222"/>
                <a:gd name="T78" fmla="*/ 0 w 1267"/>
                <a:gd name="T79" fmla="*/ 0 h 222"/>
                <a:gd name="T80" fmla="*/ 0 w 1267"/>
                <a:gd name="T81" fmla="*/ 0 h 222"/>
                <a:gd name="T82" fmla="*/ 0 w 1267"/>
                <a:gd name="T83" fmla="*/ 0 h 222"/>
                <a:gd name="T84" fmla="*/ 0 w 1267"/>
                <a:gd name="T85" fmla="*/ 0 h 222"/>
                <a:gd name="T86" fmla="*/ 0 w 1267"/>
                <a:gd name="T87" fmla="*/ 0 h 222"/>
                <a:gd name="T88" fmla="*/ 0 w 1267"/>
                <a:gd name="T89" fmla="*/ 0 h 222"/>
                <a:gd name="T90" fmla="*/ 0 w 1267"/>
                <a:gd name="T91" fmla="*/ 0 h 222"/>
                <a:gd name="T92" fmla="*/ 0 w 1267"/>
                <a:gd name="T93" fmla="*/ 0 h 222"/>
                <a:gd name="T94" fmla="*/ 0 w 1267"/>
                <a:gd name="T95" fmla="*/ 0 h 22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67"/>
                <a:gd name="T145" fmla="*/ 0 h 222"/>
                <a:gd name="T146" fmla="*/ 1267 w 1267"/>
                <a:gd name="T147" fmla="*/ 222 h 22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67" h="222">
                  <a:moveTo>
                    <a:pt x="86" y="0"/>
                  </a:moveTo>
                  <a:lnTo>
                    <a:pt x="118" y="1"/>
                  </a:lnTo>
                  <a:lnTo>
                    <a:pt x="148" y="3"/>
                  </a:lnTo>
                  <a:lnTo>
                    <a:pt x="176" y="4"/>
                  </a:lnTo>
                  <a:lnTo>
                    <a:pt x="202" y="5"/>
                  </a:lnTo>
                  <a:lnTo>
                    <a:pt x="225" y="6"/>
                  </a:lnTo>
                  <a:lnTo>
                    <a:pt x="247" y="7"/>
                  </a:lnTo>
                  <a:lnTo>
                    <a:pt x="269" y="8"/>
                  </a:lnTo>
                  <a:lnTo>
                    <a:pt x="289" y="8"/>
                  </a:lnTo>
                  <a:lnTo>
                    <a:pt x="308" y="9"/>
                  </a:lnTo>
                  <a:lnTo>
                    <a:pt x="328" y="10"/>
                  </a:lnTo>
                  <a:lnTo>
                    <a:pt x="346" y="11"/>
                  </a:lnTo>
                  <a:lnTo>
                    <a:pt x="365" y="12"/>
                  </a:lnTo>
                  <a:lnTo>
                    <a:pt x="384" y="13"/>
                  </a:lnTo>
                  <a:lnTo>
                    <a:pt x="405" y="13"/>
                  </a:lnTo>
                  <a:lnTo>
                    <a:pt x="425" y="14"/>
                  </a:lnTo>
                  <a:lnTo>
                    <a:pt x="447" y="15"/>
                  </a:lnTo>
                  <a:lnTo>
                    <a:pt x="471" y="16"/>
                  </a:lnTo>
                  <a:lnTo>
                    <a:pt x="495" y="19"/>
                  </a:lnTo>
                  <a:lnTo>
                    <a:pt x="523" y="20"/>
                  </a:lnTo>
                  <a:lnTo>
                    <a:pt x="552" y="21"/>
                  </a:lnTo>
                  <a:lnTo>
                    <a:pt x="584" y="22"/>
                  </a:lnTo>
                  <a:lnTo>
                    <a:pt x="618" y="24"/>
                  </a:lnTo>
                  <a:lnTo>
                    <a:pt x="655" y="26"/>
                  </a:lnTo>
                  <a:lnTo>
                    <a:pt x="695" y="28"/>
                  </a:lnTo>
                  <a:lnTo>
                    <a:pt x="740" y="30"/>
                  </a:lnTo>
                  <a:lnTo>
                    <a:pt x="788" y="32"/>
                  </a:lnTo>
                  <a:lnTo>
                    <a:pt x="839" y="34"/>
                  </a:lnTo>
                  <a:lnTo>
                    <a:pt x="896" y="37"/>
                  </a:lnTo>
                  <a:lnTo>
                    <a:pt x="957" y="39"/>
                  </a:lnTo>
                  <a:lnTo>
                    <a:pt x="1022" y="42"/>
                  </a:lnTo>
                  <a:lnTo>
                    <a:pt x="1093" y="46"/>
                  </a:lnTo>
                  <a:lnTo>
                    <a:pt x="1169" y="50"/>
                  </a:lnTo>
                  <a:lnTo>
                    <a:pt x="1196" y="54"/>
                  </a:lnTo>
                  <a:lnTo>
                    <a:pt x="1217" y="61"/>
                  </a:lnTo>
                  <a:lnTo>
                    <a:pt x="1233" y="70"/>
                  </a:lnTo>
                  <a:lnTo>
                    <a:pt x="1245" y="83"/>
                  </a:lnTo>
                  <a:lnTo>
                    <a:pt x="1254" y="97"/>
                  </a:lnTo>
                  <a:lnTo>
                    <a:pt x="1261" y="112"/>
                  </a:lnTo>
                  <a:lnTo>
                    <a:pt x="1265" y="128"/>
                  </a:lnTo>
                  <a:lnTo>
                    <a:pt x="1267" y="144"/>
                  </a:lnTo>
                  <a:lnTo>
                    <a:pt x="1267" y="163"/>
                  </a:lnTo>
                  <a:lnTo>
                    <a:pt x="1263" y="180"/>
                  </a:lnTo>
                  <a:lnTo>
                    <a:pt x="1255" y="195"/>
                  </a:lnTo>
                  <a:lnTo>
                    <a:pt x="1244" y="206"/>
                  </a:lnTo>
                  <a:lnTo>
                    <a:pt x="1229" y="214"/>
                  </a:lnTo>
                  <a:lnTo>
                    <a:pt x="1213" y="220"/>
                  </a:lnTo>
                  <a:lnTo>
                    <a:pt x="1193" y="222"/>
                  </a:lnTo>
                  <a:lnTo>
                    <a:pt x="1172" y="222"/>
                  </a:lnTo>
                  <a:lnTo>
                    <a:pt x="1140" y="221"/>
                  </a:lnTo>
                  <a:lnTo>
                    <a:pt x="1109" y="219"/>
                  </a:lnTo>
                  <a:lnTo>
                    <a:pt x="1082" y="218"/>
                  </a:lnTo>
                  <a:lnTo>
                    <a:pt x="1056" y="217"/>
                  </a:lnTo>
                  <a:lnTo>
                    <a:pt x="1032" y="216"/>
                  </a:lnTo>
                  <a:lnTo>
                    <a:pt x="1010" y="215"/>
                  </a:lnTo>
                  <a:lnTo>
                    <a:pt x="989" y="214"/>
                  </a:lnTo>
                  <a:lnTo>
                    <a:pt x="969" y="213"/>
                  </a:lnTo>
                  <a:lnTo>
                    <a:pt x="950" y="212"/>
                  </a:lnTo>
                  <a:lnTo>
                    <a:pt x="930" y="211"/>
                  </a:lnTo>
                  <a:lnTo>
                    <a:pt x="911" y="210"/>
                  </a:lnTo>
                  <a:lnTo>
                    <a:pt x="893" y="209"/>
                  </a:lnTo>
                  <a:lnTo>
                    <a:pt x="873" y="208"/>
                  </a:lnTo>
                  <a:lnTo>
                    <a:pt x="853" y="208"/>
                  </a:lnTo>
                  <a:lnTo>
                    <a:pt x="833" y="207"/>
                  </a:lnTo>
                  <a:lnTo>
                    <a:pt x="811" y="206"/>
                  </a:lnTo>
                  <a:lnTo>
                    <a:pt x="788" y="205"/>
                  </a:lnTo>
                  <a:lnTo>
                    <a:pt x="764" y="203"/>
                  </a:lnTo>
                  <a:lnTo>
                    <a:pt x="736" y="202"/>
                  </a:lnTo>
                  <a:lnTo>
                    <a:pt x="707" y="201"/>
                  </a:lnTo>
                  <a:lnTo>
                    <a:pt x="675" y="200"/>
                  </a:lnTo>
                  <a:lnTo>
                    <a:pt x="641" y="198"/>
                  </a:lnTo>
                  <a:lnTo>
                    <a:pt x="603" y="197"/>
                  </a:lnTo>
                  <a:lnTo>
                    <a:pt x="562" y="195"/>
                  </a:lnTo>
                  <a:lnTo>
                    <a:pt x="519" y="192"/>
                  </a:lnTo>
                  <a:lnTo>
                    <a:pt x="471" y="190"/>
                  </a:lnTo>
                  <a:lnTo>
                    <a:pt x="418" y="188"/>
                  </a:lnTo>
                  <a:lnTo>
                    <a:pt x="362" y="185"/>
                  </a:lnTo>
                  <a:lnTo>
                    <a:pt x="301" y="183"/>
                  </a:lnTo>
                  <a:lnTo>
                    <a:pt x="235" y="180"/>
                  </a:lnTo>
                  <a:lnTo>
                    <a:pt x="164" y="177"/>
                  </a:lnTo>
                  <a:lnTo>
                    <a:pt x="88" y="174"/>
                  </a:lnTo>
                  <a:lnTo>
                    <a:pt x="70" y="171"/>
                  </a:lnTo>
                  <a:lnTo>
                    <a:pt x="55" y="164"/>
                  </a:lnTo>
                  <a:lnTo>
                    <a:pt x="40" y="155"/>
                  </a:lnTo>
                  <a:lnTo>
                    <a:pt x="27" y="143"/>
                  </a:lnTo>
                  <a:lnTo>
                    <a:pt x="16" y="128"/>
                  </a:lnTo>
                  <a:lnTo>
                    <a:pt x="7" y="112"/>
                  </a:lnTo>
                  <a:lnTo>
                    <a:pt x="2" y="93"/>
                  </a:lnTo>
                  <a:lnTo>
                    <a:pt x="0" y="72"/>
                  </a:lnTo>
                  <a:lnTo>
                    <a:pt x="1" y="57"/>
                  </a:lnTo>
                  <a:lnTo>
                    <a:pt x="6" y="42"/>
                  </a:lnTo>
                  <a:lnTo>
                    <a:pt x="13" y="30"/>
                  </a:lnTo>
                  <a:lnTo>
                    <a:pt x="24" y="20"/>
                  </a:lnTo>
                  <a:lnTo>
                    <a:pt x="37" y="10"/>
                  </a:lnTo>
                  <a:lnTo>
                    <a:pt x="51" y="4"/>
                  </a:lnTo>
                  <a:lnTo>
                    <a:pt x="68" y="1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03" name="Freeform 96"/>
            <p:cNvSpPr>
              <a:spLocks/>
            </p:cNvSpPr>
            <p:nvPr/>
          </p:nvSpPr>
          <p:spPr bwMode="auto">
            <a:xfrm>
              <a:off x="3681" y="2389"/>
              <a:ext cx="126" cy="17"/>
            </a:xfrm>
            <a:custGeom>
              <a:avLst/>
              <a:gdLst>
                <a:gd name="T0" fmla="*/ 0 w 1258"/>
                <a:gd name="T1" fmla="*/ 0 h 210"/>
                <a:gd name="T2" fmla="*/ 0 w 1258"/>
                <a:gd name="T3" fmla="*/ 0 h 210"/>
                <a:gd name="T4" fmla="*/ 0 w 1258"/>
                <a:gd name="T5" fmla="*/ 0 h 210"/>
                <a:gd name="T6" fmla="*/ 0 w 1258"/>
                <a:gd name="T7" fmla="*/ 0 h 210"/>
                <a:gd name="T8" fmla="*/ 0 w 1258"/>
                <a:gd name="T9" fmla="*/ 0 h 210"/>
                <a:gd name="T10" fmla="*/ 0 w 1258"/>
                <a:gd name="T11" fmla="*/ 0 h 210"/>
                <a:gd name="T12" fmla="*/ 0 w 1258"/>
                <a:gd name="T13" fmla="*/ 0 h 210"/>
                <a:gd name="T14" fmla="*/ 0 w 1258"/>
                <a:gd name="T15" fmla="*/ 0 h 210"/>
                <a:gd name="T16" fmla="*/ 0 w 1258"/>
                <a:gd name="T17" fmla="*/ 0 h 210"/>
                <a:gd name="T18" fmla="*/ 0 w 1258"/>
                <a:gd name="T19" fmla="*/ 0 h 210"/>
                <a:gd name="T20" fmla="*/ 0 w 1258"/>
                <a:gd name="T21" fmla="*/ 0 h 210"/>
                <a:gd name="T22" fmla="*/ 0 w 1258"/>
                <a:gd name="T23" fmla="*/ 0 h 210"/>
                <a:gd name="T24" fmla="*/ 0 w 1258"/>
                <a:gd name="T25" fmla="*/ 0 h 210"/>
                <a:gd name="T26" fmla="*/ 0 w 1258"/>
                <a:gd name="T27" fmla="*/ 0 h 210"/>
                <a:gd name="T28" fmla="*/ 0 w 1258"/>
                <a:gd name="T29" fmla="*/ 0 h 210"/>
                <a:gd name="T30" fmla="*/ 0 w 1258"/>
                <a:gd name="T31" fmla="*/ 0 h 210"/>
                <a:gd name="T32" fmla="*/ 0 w 1258"/>
                <a:gd name="T33" fmla="*/ 0 h 210"/>
                <a:gd name="T34" fmla="*/ 0 w 1258"/>
                <a:gd name="T35" fmla="*/ 0 h 210"/>
                <a:gd name="T36" fmla="*/ 0 w 1258"/>
                <a:gd name="T37" fmla="*/ 0 h 210"/>
                <a:gd name="T38" fmla="*/ 0 w 1258"/>
                <a:gd name="T39" fmla="*/ 0 h 210"/>
                <a:gd name="T40" fmla="*/ 0 w 1258"/>
                <a:gd name="T41" fmla="*/ 0 h 210"/>
                <a:gd name="T42" fmla="*/ 0 w 1258"/>
                <a:gd name="T43" fmla="*/ 0 h 210"/>
                <a:gd name="T44" fmla="*/ 0 w 1258"/>
                <a:gd name="T45" fmla="*/ 0 h 210"/>
                <a:gd name="T46" fmla="*/ 0 w 1258"/>
                <a:gd name="T47" fmla="*/ 0 h 210"/>
                <a:gd name="T48" fmla="*/ 0 w 1258"/>
                <a:gd name="T49" fmla="*/ 0 h 210"/>
                <a:gd name="T50" fmla="*/ 0 w 1258"/>
                <a:gd name="T51" fmla="*/ 0 h 210"/>
                <a:gd name="T52" fmla="*/ 0 w 1258"/>
                <a:gd name="T53" fmla="*/ 0 h 210"/>
                <a:gd name="T54" fmla="*/ 0 w 1258"/>
                <a:gd name="T55" fmla="*/ 0 h 210"/>
                <a:gd name="T56" fmla="*/ 0 w 1258"/>
                <a:gd name="T57" fmla="*/ 0 h 210"/>
                <a:gd name="T58" fmla="*/ 0 w 1258"/>
                <a:gd name="T59" fmla="*/ 0 h 210"/>
                <a:gd name="T60" fmla="*/ 0 w 1258"/>
                <a:gd name="T61" fmla="*/ 0 h 210"/>
                <a:gd name="T62" fmla="*/ 0 w 1258"/>
                <a:gd name="T63" fmla="*/ 0 h 210"/>
                <a:gd name="T64" fmla="*/ 0 w 1258"/>
                <a:gd name="T65" fmla="*/ 0 h 210"/>
                <a:gd name="T66" fmla="*/ 0 w 1258"/>
                <a:gd name="T67" fmla="*/ 0 h 210"/>
                <a:gd name="T68" fmla="*/ 0 w 1258"/>
                <a:gd name="T69" fmla="*/ 0 h 21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58"/>
                <a:gd name="T106" fmla="*/ 0 h 210"/>
                <a:gd name="T107" fmla="*/ 1258 w 1258"/>
                <a:gd name="T108" fmla="*/ 210 h 21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58" h="210">
                  <a:moveTo>
                    <a:pt x="81" y="0"/>
                  </a:moveTo>
                  <a:lnTo>
                    <a:pt x="1164" y="50"/>
                  </a:lnTo>
                  <a:lnTo>
                    <a:pt x="1191" y="53"/>
                  </a:lnTo>
                  <a:lnTo>
                    <a:pt x="1211" y="60"/>
                  </a:lnTo>
                  <a:lnTo>
                    <a:pt x="1226" y="70"/>
                  </a:lnTo>
                  <a:lnTo>
                    <a:pt x="1237" y="80"/>
                  </a:lnTo>
                  <a:lnTo>
                    <a:pt x="1244" y="92"/>
                  </a:lnTo>
                  <a:lnTo>
                    <a:pt x="1250" y="106"/>
                  </a:lnTo>
                  <a:lnTo>
                    <a:pt x="1254" y="120"/>
                  </a:lnTo>
                  <a:lnTo>
                    <a:pt x="1257" y="134"/>
                  </a:lnTo>
                  <a:lnTo>
                    <a:pt x="1258" y="154"/>
                  </a:lnTo>
                  <a:lnTo>
                    <a:pt x="1255" y="170"/>
                  </a:lnTo>
                  <a:lnTo>
                    <a:pt x="1246" y="184"/>
                  </a:lnTo>
                  <a:lnTo>
                    <a:pt x="1235" y="195"/>
                  </a:lnTo>
                  <a:lnTo>
                    <a:pt x="1221" y="202"/>
                  </a:lnTo>
                  <a:lnTo>
                    <a:pt x="1205" y="207"/>
                  </a:lnTo>
                  <a:lnTo>
                    <a:pt x="1186" y="210"/>
                  </a:lnTo>
                  <a:lnTo>
                    <a:pt x="1167" y="210"/>
                  </a:lnTo>
                  <a:lnTo>
                    <a:pt x="83" y="162"/>
                  </a:lnTo>
                  <a:lnTo>
                    <a:pt x="68" y="159"/>
                  </a:lnTo>
                  <a:lnTo>
                    <a:pt x="54" y="152"/>
                  </a:lnTo>
                  <a:lnTo>
                    <a:pt x="40" y="144"/>
                  </a:lnTo>
                  <a:lnTo>
                    <a:pt x="28" y="132"/>
                  </a:lnTo>
                  <a:lnTo>
                    <a:pt x="17" y="118"/>
                  </a:lnTo>
                  <a:lnTo>
                    <a:pt x="8" y="102"/>
                  </a:lnTo>
                  <a:lnTo>
                    <a:pt x="2" y="83"/>
                  </a:lnTo>
                  <a:lnTo>
                    <a:pt x="0" y="62"/>
                  </a:lnTo>
                  <a:lnTo>
                    <a:pt x="2" y="49"/>
                  </a:lnTo>
                  <a:lnTo>
                    <a:pt x="6" y="37"/>
                  </a:lnTo>
                  <a:lnTo>
                    <a:pt x="15" y="26"/>
                  </a:lnTo>
                  <a:lnTo>
                    <a:pt x="24" y="17"/>
                  </a:lnTo>
                  <a:lnTo>
                    <a:pt x="36" y="10"/>
                  </a:lnTo>
                  <a:lnTo>
                    <a:pt x="50" y="3"/>
                  </a:lnTo>
                  <a:lnTo>
                    <a:pt x="64" y="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04" name="Freeform 97"/>
            <p:cNvSpPr>
              <a:spLocks/>
            </p:cNvSpPr>
            <p:nvPr/>
          </p:nvSpPr>
          <p:spPr bwMode="auto">
            <a:xfrm>
              <a:off x="3682" y="2386"/>
              <a:ext cx="38" cy="15"/>
            </a:xfrm>
            <a:custGeom>
              <a:avLst/>
              <a:gdLst>
                <a:gd name="T0" fmla="*/ 0 w 377"/>
                <a:gd name="T1" fmla="*/ 0 h 178"/>
                <a:gd name="T2" fmla="*/ 0 w 377"/>
                <a:gd name="T3" fmla="*/ 0 h 178"/>
                <a:gd name="T4" fmla="*/ 0 w 377"/>
                <a:gd name="T5" fmla="*/ 0 h 178"/>
                <a:gd name="T6" fmla="*/ 0 w 377"/>
                <a:gd name="T7" fmla="*/ 0 h 178"/>
                <a:gd name="T8" fmla="*/ 0 w 377"/>
                <a:gd name="T9" fmla="*/ 0 h 178"/>
                <a:gd name="T10" fmla="*/ 0 w 377"/>
                <a:gd name="T11" fmla="*/ 0 h 178"/>
                <a:gd name="T12" fmla="*/ 0 w 377"/>
                <a:gd name="T13" fmla="*/ 0 h 178"/>
                <a:gd name="T14" fmla="*/ 0 w 377"/>
                <a:gd name="T15" fmla="*/ 0 h 178"/>
                <a:gd name="T16" fmla="*/ 0 w 377"/>
                <a:gd name="T17" fmla="*/ 0 h 178"/>
                <a:gd name="T18" fmla="*/ 0 w 377"/>
                <a:gd name="T19" fmla="*/ 0 h 178"/>
                <a:gd name="T20" fmla="*/ 0 w 377"/>
                <a:gd name="T21" fmla="*/ 0 h 178"/>
                <a:gd name="T22" fmla="*/ 0 w 377"/>
                <a:gd name="T23" fmla="*/ 0 h 178"/>
                <a:gd name="T24" fmla="*/ 0 w 377"/>
                <a:gd name="T25" fmla="*/ 0 h 178"/>
                <a:gd name="T26" fmla="*/ 0 w 377"/>
                <a:gd name="T27" fmla="*/ 0 h 178"/>
                <a:gd name="T28" fmla="*/ 0 w 377"/>
                <a:gd name="T29" fmla="*/ 0 h 178"/>
                <a:gd name="T30" fmla="*/ 0 w 377"/>
                <a:gd name="T31" fmla="*/ 0 h 178"/>
                <a:gd name="T32" fmla="*/ 0 w 377"/>
                <a:gd name="T33" fmla="*/ 0 h 178"/>
                <a:gd name="T34" fmla="*/ 0 w 377"/>
                <a:gd name="T35" fmla="*/ 0 h 178"/>
                <a:gd name="T36" fmla="*/ 0 w 377"/>
                <a:gd name="T37" fmla="*/ 0 h 178"/>
                <a:gd name="T38" fmla="*/ 0 w 377"/>
                <a:gd name="T39" fmla="*/ 0 h 178"/>
                <a:gd name="T40" fmla="*/ 0 w 377"/>
                <a:gd name="T41" fmla="*/ 0 h 178"/>
                <a:gd name="T42" fmla="*/ 0 w 377"/>
                <a:gd name="T43" fmla="*/ 0 h 178"/>
                <a:gd name="T44" fmla="*/ 0 w 377"/>
                <a:gd name="T45" fmla="*/ 0 h 178"/>
                <a:gd name="T46" fmla="*/ 0 w 377"/>
                <a:gd name="T47" fmla="*/ 0 h 178"/>
                <a:gd name="T48" fmla="*/ 0 w 377"/>
                <a:gd name="T49" fmla="*/ 0 h 178"/>
                <a:gd name="T50" fmla="*/ 0 w 377"/>
                <a:gd name="T51" fmla="*/ 0 h 178"/>
                <a:gd name="T52" fmla="*/ 0 w 377"/>
                <a:gd name="T53" fmla="*/ 0 h 178"/>
                <a:gd name="T54" fmla="*/ 0 w 377"/>
                <a:gd name="T55" fmla="*/ 0 h 178"/>
                <a:gd name="T56" fmla="*/ 0 w 377"/>
                <a:gd name="T57" fmla="*/ 0 h 178"/>
                <a:gd name="T58" fmla="*/ 0 w 377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78"/>
                <a:gd name="T92" fmla="*/ 377 w 377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78">
                  <a:moveTo>
                    <a:pt x="357" y="178"/>
                  </a:moveTo>
                  <a:lnTo>
                    <a:pt x="364" y="177"/>
                  </a:lnTo>
                  <a:lnTo>
                    <a:pt x="370" y="173"/>
                  </a:lnTo>
                  <a:lnTo>
                    <a:pt x="374" y="167"/>
                  </a:lnTo>
                  <a:lnTo>
                    <a:pt x="377" y="159"/>
                  </a:lnTo>
                  <a:lnTo>
                    <a:pt x="374" y="34"/>
                  </a:lnTo>
                  <a:lnTo>
                    <a:pt x="372" y="26"/>
                  </a:lnTo>
                  <a:lnTo>
                    <a:pt x="368" y="20"/>
                  </a:lnTo>
                  <a:lnTo>
                    <a:pt x="361" y="16"/>
                  </a:lnTo>
                  <a:lnTo>
                    <a:pt x="352" y="15"/>
                  </a:lnTo>
                  <a:lnTo>
                    <a:pt x="193" y="4"/>
                  </a:lnTo>
                  <a:lnTo>
                    <a:pt x="74" y="0"/>
                  </a:lnTo>
                  <a:lnTo>
                    <a:pt x="58" y="0"/>
                  </a:lnTo>
                  <a:lnTo>
                    <a:pt x="44" y="3"/>
                  </a:lnTo>
                  <a:lnTo>
                    <a:pt x="32" y="10"/>
                  </a:lnTo>
                  <a:lnTo>
                    <a:pt x="22" y="18"/>
                  </a:lnTo>
                  <a:lnTo>
                    <a:pt x="13" y="27"/>
                  </a:lnTo>
                  <a:lnTo>
                    <a:pt x="6" y="40"/>
                  </a:lnTo>
                  <a:lnTo>
                    <a:pt x="1" y="52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3" y="104"/>
                  </a:lnTo>
                  <a:lnTo>
                    <a:pt x="8" y="117"/>
                  </a:lnTo>
                  <a:lnTo>
                    <a:pt x="15" y="130"/>
                  </a:lnTo>
                  <a:lnTo>
                    <a:pt x="25" y="140"/>
                  </a:lnTo>
                  <a:lnTo>
                    <a:pt x="35" y="149"/>
                  </a:lnTo>
                  <a:lnTo>
                    <a:pt x="48" y="156"/>
                  </a:lnTo>
                  <a:lnTo>
                    <a:pt x="61" y="161"/>
                  </a:lnTo>
                  <a:lnTo>
                    <a:pt x="76" y="163"/>
                  </a:lnTo>
                  <a:lnTo>
                    <a:pt x="357" y="178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05" name="Freeform 98"/>
            <p:cNvSpPr>
              <a:spLocks/>
            </p:cNvSpPr>
            <p:nvPr/>
          </p:nvSpPr>
          <p:spPr bwMode="auto">
            <a:xfrm>
              <a:off x="3769" y="2390"/>
              <a:ext cx="37" cy="14"/>
            </a:xfrm>
            <a:custGeom>
              <a:avLst/>
              <a:gdLst>
                <a:gd name="T0" fmla="*/ 0 w 376"/>
                <a:gd name="T1" fmla="*/ 0 h 176"/>
                <a:gd name="T2" fmla="*/ 0 w 376"/>
                <a:gd name="T3" fmla="*/ 0 h 176"/>
                <a:gd name="T4" fmla="*/ 0 w 376"/>
                <a:gd name="T5" fmla="*/ 0 h 176"/>
                <a:gd name="T6" fmla="*/ 0 w 376"/>
                <a:gd name="T7" fmla="*/ 0 h 176"/>
                <a:gd name="T8" fmla="*/ 0 w 376"/>
                <a:gd name="T9" fmla="*/ 0 h 176"/>
                <a:gd name="T10" fmla="*/ 0 w 376"/>
                <a:gd name="T11" fmla="*/ 0 h 176"/>
                <a:gd name="T12" fmla="*/ 0 w 376"/>
                <a:gd name="T13" fmla="*/ 0 h 176"/>
                <a:gd name="T14" fmla="*/ 0 w 376"/>
                <a:gd name="T15" fmla="*/ 0 h 176"/>
                <a:gd name="T16" fmla="*/ 0 w 376"/>
                <a:gd name="T17" fmla="*/ 0 h 176"/>
                <a:gd name="T18" fmla="*/ 0 w 376"/>
                <a:gd name="T19" fmla="*/ 0 h 176"/>
                <a:gd name="T20" fmla="*/ 0 w 376"/>
                <a:gd name="T21" fmla="*/ 0 h 176"/>
                <a:gd name="T22" fmla="*/ 0 w 376"/>
                <a:gd name="T23" fmla="*/ 0 h 176"/>
                <a:gd name="T24" fmla="*/ 0 w 376"/>
                <a:gd name="T25" fmla="*/ 0 h 176"/>
                <a:gd name="T26" fmla="*/ 0 w 376"/>
                <a:gd name="T27" fmla="*/ 0 h 176"/>
                <a:gd name="T28" fmla="*/ 0 w 376"/>
                <a:gd name="T29" fmla="*/ 0 h 176"/>
                <a:gd name="T30" fmla="*/ 0 w 376"/>
                <a:gd name="T31" fmla="*/ 0 h 176"/>
                <a:gd name="T32" fmla="*/ 0 w 376"/>
                <a:gd name="T33" fmla="*/ 0 h 176"/>
                <a:gd name="T34" fmla="*/ 0 w 376"/>
                <a:gd name="T35" fmla="*/ 0 h 176"/>
                <a:gd name="T36" fmla="*/ 0 w 376"/>
                <a:gd name="T37" fmla="*/ 0 h 176"/>
                <a:gd name="T38" fmla="*/ 0 w 376"/>
                <a:gd name="T39" fmla="*/ 0 h 176"/>
                <a:gd name="T40" fmla="*/ 0 w 376"/>
                <a:gd name="T41" fmla="*/ 0 h 176"/>
                <a:gd name="T42" fmla="*/ 0 w 376"/>
                <a:gd name="T43" fmla="*/ 0 h 176"/>
                <a:gd name="T44" fmla="*/ 0 w 376"/>
                <a:gd name="T45" fmla="*/ 0 h 176"/>
                <a:gd name="T46" fmla="*/ 0 w 376"/>
                <a:gd name="T47" fmla="*/ 0 h 176"/>
                <a:gd name="T48" fmla="*/ 0 w 376"/>
                <a:gd name="T49" fmla="*/ 0 h 176"/>
                <a:gd name="T50" fmla="*/ 0 w 376"/>
                <a:gd name="T51" fmla="*/ 0 h 176"/>
                <a:gd name="T52" fmla="*/ 0 w 376"/>
                <a:gd name="T53" fmla="*/ 0 h 176"/>
                <a:gd name="T54" fmla="*/ 0 w 376"/>
                <a:gd name="T55" fmla="*/ 0 h 176"/>
                <a:gd name="T56" fmla="*/ 0 w 376"/>
                <a:gd name="T57" fmla="*/ 0 h 176"/>
                <a:gd name="T58" fmla="*/ 0 w 376"/>
                <a:gd name="T59" fmla="*/ 0 h 1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6"/>
                <a:gd name="T92" fmla="*/ 376 w 376"/>
                <a:gd name="T93" fmla="*/ 176 h 17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6">
                  <a:moveTo>
                    <a:pt x="25" y="163"/>
                  </a:moveTo>
                  <a:lnTo>
                    <a:pt x="18" y="162"/>
                  </a:lnTo>
                  <a:lnTo>
                    <a:pt x="11" y="157"/>
                  </a:lnTo>
                  <a:lnTo>
                    <a:pt x="5" y="151"/>
                  </a:lnTo>
                  <a:lnTo>
                    <a:pt x="2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7" y="5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182" y="7"/>
                  </a:lnTo>
                  <a:lnTo>
                    <a:pt x="301" y="12"/>
                  </a:lnTo>
                  <a:lnTo>
                    <a:pt x="317" y="14"/>
                  </a:lnTo>
                  <a:lnTo>
                    <a:pt x="331" y="19"/>
                  </a:lnTo>
                  <a:lnTo>
                    <a:pt x="343" y="26"/>
                  </a:lnTo>
                  <a:lnTo>
                    <a:pt x="354" y="35"/>
                  </a:lnTo>
                  <a:lnTo>
                    <a:pt x="363" y="46"/>
                  </a:lnTo>
                  <a:lnTo>
                    <a:pt x="370" y="59"/>
                  </a:lnTo>
                  <a:lnTo>
                    <a:pt x="375" y="72"/>
                  </a:lnTo>
                  <a:lnTo>
                    <a:pt x="376" y="87"/>
                  </a:lnTo>
                  <a:lnTo>
                    <a:pt x="376" y="108"/>
                  </a:lnTo>
                  <a:lnTo>
                    <a:pt x="375" y="123"/>
                  </a:lnTo>
                  <a:lnTo>
                    <a:pt x="371" y="135"/>
                  </a:lnTo>
                  <a:lnTo>
                    <a:pt x="365" y="148"/>
                  </a:lnTo>
                  <a:lnTo>
                    <a:pt x="357" y="157"/>
                  </a:lnTo>
                  <a:lnTo>
                    <a:pt x="346" y="165"/>
                  </a:lnTo>
                  <a:lnTo>
                    <a:pt x="334" y="172"/>
                  </a:lnTo>
                  <a:lnTo>
                    <a:pt x="321" y="175"/>
                  </a:lnTo>
                  <a:lnTo>
                    <a:pt x="306" y="176"/>
                  </a:lnTo>
                  <a:lnTo>
                    <a:pt x="25" y="163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06" name="Freeform 99"/>
            <p:cNvSpPr>
              <a:spLocks/>
            </p:cNvSpPr>
            <p:nvPr/>
          </p:nvSpPr>
          <p:spPr bwMode="auto">
            <a:xfrm>
              <a:off x="3725" y="2388"/>
              <a:ext cx="38" cy="15"/>
            </a:xfrm>
            <a:custGeom>
              <a:avLst/>
              <a:gdLst>
                <a:gd name="T0" fmla="*/ 0 w 378"/>
                <a:gd name="T1" fmla="*/ 0 h 179"/>
                <a:gd name="T2" fmla="*/ 0 w 378"/>
                <a:gd name="T3" fmla="*/ 0 h 179"/>
                <a:gd name="T4" fmla="*/ 0 w 378"/>
                <a:gd name="T5" fmla="*/ 0 h 179"/>
                <a:gd name="T6" fmla="*/ 0 w 378"/>
                <a:gd name="T7" fmla="*/ 0 h 179"/>
                <a:gd name="T8" fmla="*/ 0 w 378"/>
                <a:gd name="T9" fmla="*/ 0 h 179"/>
                <a:gd name="T10" fmla="*/ 0 w 378"/>
                <a:gd name="T11" fmla="*/ 0 h 179"/>
                <a:gd name="T12" fmla="*/ 0 w 378"/>
                <a:gd name="T13" fmla="*/ 0 h 179"/>
                <a:gd name="T14" fmla="*/ 0 w 378"/>
                <a:gd name="T15" fmla="*/ 0 h 179"/>
                <a:gd name="T16" fmla="*/ 0 w 378"/>
                <a:gd name="T17" fmla="*/ 0 h 179"/>
                <a:gd name="T18" fmla="*/ 0 w 378"/>
                <a:gd name="T19" fmla="*/ 0 h 179"/>
                <a:gd name="T20" fmla="*/ 0 w 378"/>
                <a:gd name="T21" fmla="*/ 0 h 179"/>
                <a:gd name="T22" fmla="*/ 0 w 378"/>
                <a:gd name="T23" fmla="*/ 0 h 179"/>
                <a:gd name="T24" fmla="*/ 0 w 378"/>
                <a:gd name="T25" fmla="*/ 0 h 179"/>
                <a:gd name="T26" fmla="*/ 0 w 378"/>
                <a:gd name="T27" fmla="*/ 0 h 179"/>
                <a:gd name="T28" fmla="*/ 0 w 378"/>
                <a:gd name="T29" fmla="*/ 0 h 179"/>
                <a:gd name="T30" fmla="*/ 0 w 378"/>
                <a:gd name="T31" fmla="*/ 0 h 179"/>
                <a:gd name="T32" fmla="*/ 0 w 378"/>
                <a:gd name="T33" fmla="*/ 0 h 179"/>
                <a:gd name="T34" fmla="*/ 0 w 378"/>
                <a:gd name="T35" fmla="*/ 0 h 179"/>
                <a:gd name="T36" fmla="*/ 0 w 378"/>
                <a:gd name="T37" fmla="*/ 0 h 179"/>
                <a:gd name="T38" fmla="*/ 0 w 378"/>
                <a:gd name="T39" fmla="*/ 0 h 179"/>
                <a:gd name="T40" fmla="*/ 0 w 378"/>
                <a:gd name="T41" fmla="*/ 0 h 1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8"/>
                <a:gd name="T64" fmla="*/ 0 h 179"/>
                <a:gd name="T65" fmla="*/ 378 w 378"/>
                <a:gd name="T66" fmla="*/ 179 h 1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8" h="179">
                  <a:moveTo>
                    <a:pt x="21" y="0"/>
                  </a:moveTo>
                  <a:lnTo>
                    <a:pt x="354" y="15"/>
                  </a:lnTo>
                  <a:lnTo>
                    <a:pt x="362" y="18"/>
                  </a:lnTo>
                  <a:lnTo>
                    <a:pt x="368" y="23"/>
                  </a:lnTo>
                  <a:lnTo>
                    <a:pt x="373" y="29"/>
                  </a:lnTo>
                  <a:lnTo>
                    <a:pt x="375" y="36"/>
                  </a:lnTo>
                  <a:lnTo>
                    <a:pt x="378" y="160"/>
                  </a:lnTo>
                  <a:lnTo>
                    <a:pt x="377" y="169"/>
                  </a:lnTo>
                  <a:lnTo>
                    <a:pt x="372" y="174"/>
                  </a:lnTo>
                  <a:lnTo>
                    <a:pt x="366" y="178"/>
                  </a:lnTo>
                  <a:lnTo>
                    <a:pt x="358" y="179"/>
                  </a:lnTo>
                  <a:lnTo>
                    <a:pt x="25" y="163"/>
                  </a:lnTo>
                  <a:lnTo>
                    <a:pt x="17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3"/>
                  </a:lnTo>
                  <a:lnTo>
                    <a:pt x="0" y="19"/>
                  </a:lnTo>
                  <a:lnTo>
                    <a:pt x="2" y="10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07" name="Freeform 100"/>
            <p:cNvSpPr>
              <a:spLocks/>
            </p:cNvSpPr>
            <p:nvPr/>
          </p:nvSpPr>
          <p:spPr bwMode="auto">
            <a:xfrm>
              <a:off x="3684" y="2385"/>
              <a:ext cx="38" cy="15"/>
            </a:xfrm>
            <a:custGeom>
              <a:avLst/>
              <a:gdLst>
                <a:gd name="T0" fmla="*/ 0 w 377"/>
                <a:gd name="T1" fmla="*/ 0 h 178"/>
                <a:gd name="T2" fmla="*/ 0 w 377"/>
                <a:gd name="T3" fmla="*/ 0 h 178"/>
                <a:gd name="T4" fmla="*/ 0 w 377"/>
                <a:gd name="T5" fmla="*/ 0 h 178"/>
                <a:gd name="T6" fmla="*/ 0 w 377"/>
                <a:gd name="T7" fmla="*/ 0 h 178"/>
                <a:gd name="T8" fmla="*/ 0 w 377"/>
                <a:gd name="T9" fmla="*/ 0 h 178"/>
                <a:gd name="T10" fmla="*/ 0 w 377"/>
                <a:gd name="T11" fmla="*/ 0 h 178"/>
                <a:gd name="T12" fmla="*/ 0 w 377"/>
                <a:gd name="T13" fmla="*/ 0 h 178"/>
                <a:gd name="T14" fmla="*/ 0 w 377"/>
                <a:gd name="T15" fmla="*/ 0 h 178"/>
                <a:gd name="T16" fmla="*/ 0 w 377"/>
                <a:gd name="T17" fmla="*/ 0 h 178"/>
                <a:gd name="T18" fmla="*/ 0 w 377"/>
                <a:gd name="T19" fmla="*/ 0 h 178"/>
                <a:gd name="T20" fmla="*/ 0 w 377"/>
                <a:gd name="T21" fmla="*/ 0 h 178"/>
                <a:gd name="T22" fmla="*/ 0 w 377"/>
                <a:gd name="T23" fmla="*/ 0 h 178"/>
                <a:gd name="T24" fmla="*/ 0 w 377"/>
                <a:gd name="T25" fmla="*/ 0 h 178"/>
                <a:gd name="T26" fmla="*/ 0 w 377"/>
                <a:gd name="T27" fmla="*/ 0 h 178"/>
                <a:gd name="T28" fmla="*/ 0 w 377"/>
                <a:gd name="T29" fmla="*/ 0 h 178"/>
                <a:gd name="T30" fmla="*/ 0 w 377"/>
                <a:gd name="T31" fmla="*/ 0 h 178"/>
                <a:gd name="T32" fmla="*/ 0 w 377"/>
                <a:gd name="T33" fmla="*/ 0 h 178"/>
                <a:gd name="T34" fmla="*/ 0 w 377"/>
                <a:gd name="T35" fmla="*/ 0 h 178"/>
                <a:gd name="T36" fmla="*/ 0 w 377"/>
                <a:gd name="T37" fmla="*/ 0 h 178"/>
                <a:gd name="T38" fmla="*/ 0 w 377"/>
                <a:gd name="T39" fmla="*/ 0 h 178"/>
                <a:gd name="T40" fmla="*/ 0 w 377"/>
                <a:gd name="T41" fmla="*/ 0 h 178"/>
                <a:gd name="T42" fmla="*/ 0 w 377"/>
                <a:gd name="T43" fmla="*/ 0 h 178"/>
                <a:gd name="T44" fmla="*/ 0 w 377"/>
                <a:gd name="T45" fmla="*/ 0 h 178"/>
                <a:gd name="T46" fmla="*/ 0 w 377"/>
                <a:gd name="T47" fmla="*/ 0 h 178"/>
                <a:gd name="T48" fmla="*/ 0 w 377"/>
                <a:gd name="T49" fmla="*/ 0 h 178"/>
                <a:gd name="T50" fmla="*/ 0 w 377"/>
                <a:gd name="T51" fmla="*/ 0 h 178"/>
                <a:gd name="T52" fmla="*/ 0 w 377"/>
                <a:gd name="T53" fmla="*/ 0 h 178"/>
                <a:gd name="T54" fmla="*/ 0 w 377"/>
                <a:gd name="T55" fmla="*/ 0 h 178"/>
                <a:gd name="T56" fmla="*/ 0 w 377"/>
                <a:gd name="T57" fmla="*/ 0 h 178"/>
                <a:gd name="T58" fmla="*/ 0 w 377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78"/>
                <a:gd name="T92" fmla="*/ 377 w 377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78">
                  <a:moveTo>
                    <a:pt x="355" y="178"/>
                  </a:moveTo>
                  <a:lnTo>
                    <a:pt x="363" y="177"/>
                  </a:lnTo>
                  <a:lnTo>
                    <a:pt x="370" y="173"/>
                  </a:lnTo>
                  <a:lnTo>
                    <a:pt x="375" y="166"/>
                  </a:lnTo>
                  <a:lnTo>
                    <a:pt x="377" y="158"/>
                  </a:lnTo>
                  <a:lnTo>
                    <a:pt x="374" y="34"/>
                  </a:lnTo>
                  <a:lnTo>
                    <a:pt x="371" y="26"/>
                  </a:lnTo>
                  <a:lnTo>
                    <a:pt x="366" y="19"/>
                  </a:lnTo>
                  <a:lnTo>
                    <a:pt x="360" y="15"/>
                  </a:lnTo>
                  <a:lnTo>
                    <a:pt x="352" y="14"/>
                  </a:lnTo>
                  <a:lnTo>
                    <a:pt x="190" y="5"/>
                  </a:lnTo>
                  <a:lnTo>
                    <a:pt x="71" y="0"/>
                  </a:lnTo>
                  <a:lnTo>
                    <a:pt x="56" y="1"/>
                  </a:lnTo>
                  <a:lnTo>
                    <a:pt x="41" y="4"/>
                  </a:lnTo>
                  <a:lnTo>
                    <a:pt x="29" y="9"/>
                  </a:lnTo>
                  <a:lnTo>
                    <a:pt x="19" y="17"/>
                  </a:lnTo>
                  <a:lnTo>
                    <a:pt x="10" y="28"/>
                  </a:lnTo>
                  <a:lnTo>
                    <a:pt x="4" y="39"/>
                  </a:lnTo>
                  <a:lnTo>
                    <a:pt x="1" y="51"/>
                  </a:lnTo>
                  <a:lnTo>
                    <a:pt x="0" y="66"/>
                  </a:lnTo>
                  <a:lnTo>
                    <a:pt x="0" y="89"/>
                  </a:lnTo>
                  <a:lnTo>
                    <a:pt x="2" y="103"/>
                  </a:lnTo>
                  <a:lnTo>
                    <a:pt x="6" y="117"/>
                  </a:lnTo>
                  <a:lnTo>
                    <a:pt x="13" y="129"/>
                  </a:lnTo>
                  <a:lnTo>
                    <a:pt x="22" y="139"/>
                  </a:lnTo>
                  <a:lnTo>
                    <a:pt x="33" y="149"/>
                  </a:lnTo>
                  <a:lnTo>
                    <a:pt x="47" y="156"/>
                  </a:lnTo>
                  <a:lnTo>
                    <a:pt x="60" y="161"/>
                  </a:lnTo>
                  <a:lnTo>
                    <a:pt x="75" y="163"/>
                  </a:lnTo>
                  <a:lnTo>
                    <a:pt x="355" y="178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08" name="Freeform 101"/>
            <p:cNvSpPr>
              <a:spLocks/>
            </p:cNvSpPr>
            <p:nvPr/>
          </p:nvSpPr>
          <p:spPr bwMode="auto">
            <a:xfrm>
              <a:off x="3771" y="2388"/>
              <a:ext cx="37" cy="15"/>
            </a:xfrm>
            <a:custGeom>
              <a:avLst/>
              <a:gdLst>
                <a:gd name="T0" fmla="*/ 0 w 376"/>
                <a:gd name="T1" fmla="*/ 0 h 176"/>
                <a:gd name="T2" fmla="*/ 0 w 376"/>
                <a:gd name="T3" fmla="*/ 0 h 176"/>
                <a:gd name="T4" fmla="*/ 0 w 376"/>
                <a:gd name="T5" fmla="*/ 0 h 176"/>
                <a:gd name="T6" fmla="*/ 0 w 376"/>
                <a:gd name="T7" fmla="*/ 0 h 176"/>
                <a:gd name="T8" fmla="*/ 0 w 376"/>
                <a:gd name="T9" fmla="*/ 0 h 176"/>
                <a:gd name="T10" fmla="*/ 0 w 376"/>
                <a:gd name="T11" fmla="*/ 0 h 176"/>
                <a:gd name="T12" fmla="*/ 0 w 376"/>
                <a:gd name="T13" fmla="*/ 0 h 176"/>
                <a:gd name="T14" fmla="*/ 0 w 376"/>
                <a:gd name="T15" fmla="*/ 0 h 176"/>
                <a:gd name="T16" fmla="*/ 0 w 376"/>
                <a:gd name="T17" fmla="*/ 0 h 176"/>
                <a:gd name="T18" fmla="*/ 0 w 376"/>
                <a:gd name="T19" fmla="*/ 0 h 176"/>
                <a:gd name="T20" fmla="*/ 0 w 376"/>
                <a:gd name="T21" fmla="*/ 0 h 176"/>
                <a:gd name="T22" fmla="*/ 0 w 376"/>
                <a:gd name="T23" fmla="*/ 0 h 176"/>
                <a:gd name="T24" fmla="*/ 0 w 376"/>
                <a:gd name="T25" fmla="*/ 0 h 176"/>
                <a:gd name="T26" fmla="*/ 0 w 376"/>
                <a:gd name="T27" fmla="*/ 0 h 176"/>
                <a:gd name="T28" fmla="*/ 0 w 376"/>
                <a:gd name="T29" fmla="*/ 0 h 176"/>
                <a:gd name="T30" fmla="*/ 0 w 376"/>
                <a:gd name="T31" fmla="*/ 0 h 176"/>
                <a:gd name="T32" fmla="*/ 0 w 376"/>
                <a:gd name="T33" fmla="*/ 0 h 176"/>
                <a:gd name="T34" fmla="*/ 0 w 376"/>
                <a:gd name="T35" fmla="*/ 0 h 176"/>
                <a:gd name="T36" fmla="*/ 0 w 376"/>
                <a:gd name="T37" fmla="*/ 0 h 176"/>
                <a:gd name="T38" fmla="*/ 0 w 376"/>
                <a:gd name="T39" fmla="*/ 0 h 176"/>
                <a:gd name="T40" fmla="*/ 0 w 376"/>
                <a:gd name="T41" fmla="*/ 0 h 176"/>
                <a:gd name="T42" fmla="*/ 0 w 376"/>
                <a:gd name="T43" fmla="*/ 0 h 176"/>
                <a:gd name="T44" fmla="*/ 0 w 376"/>
                <a:gd name="T45" fmla="*/ 0 h 176"/>
                <a:gd name="T46" fmla="*/ 0 w 376"/>
                <a:gd name="T47" fmla="*/ 0 h 176"/>
                <a:gd name="T48" fmla="*/ 0 w 376"/>
                <a:gd name="T49" fmla="*/ 0 h 176"/>
                <a:gd name="T50" fmla="*/ 0 w 376"/>
                <a:gd name="T51" fmla="*/ 0 h 176"/>
                <a:gd name="T52" fmla="*/ 0 w 376"/>
                <a:gd name="T53" fmla="*/ 0 h 176"/>
                <a:gd name="T54" fmla="*/ 0 w 376"/>
                <a:gd name="T55" fmla="*/ 0 h 176"/>
                <a:gd name="T56" fmla="*/ 0 w 376"/>
                <a:gd name="T57" fmla="*/ 0 h 176"/>
                <a:gd name="T58" fmla="*/ 0 w 376"/>
                <a:gd name="T59" fmla="*/ 0 h 1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6"/>
                <a:gd name="T92" fmla="*/ 376 w 376"/>
                <a:gd name="T93" fmla="*/ 176 h 17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6">
                  <a:moveTo>
                    <a:pt x="24" y="164"/>
                  </a:moveTo>
                  <a:lnTo>
                    <a:pt x="16" y="163"/>
                  </a:lnTo>
                  <a:lnTo>
                    <a:pt x="9" y="158"/>
                  </a:lnTo>
                  <a:lnTo>
                    <a:pt x="5" y="152"/>
                  </a:lnTo>
                  <a:lnTo>
                    <a:pt x="3" y="144"/>
                  </a:lnTo>
                  <a:lnTo>
                    <a:pt x="0" y="20"/>
                  </a:lnTo>
                  <a:lnTo>
                    <a:pt x="1" y="11"/>
                  </a:lnTo>
                  <a:lnTo>
                    <a:pt x="5" y="5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82" y="7"/>
                  </a:lnTo>
                  <a:lnTo>
                    <a:pt x="301" y="12"/>
                  </a:lnTo>
                  <a:lnTo>
                    <a:pt x="316" y="15"/>
                  </a:lnTo>
                  <a:lnTo>
                    <a:pt x="330" y="20"/>
                  </a:lnTo>
                  <a:lnTo>
                    <a:pt x="342" y="27"/>
                  </a:lnTo>
                  <a:lnTo>
                    <a:pt x="353" y="36"/>
                  </a:lnTo>
                  <a:lnTo>
                    <a:pt x="363" y="47"/>
                  </a:lnTo>
                  <a:lnTo>
                    <a:pt x="369" y="59"/>
                  </a:lnTo>
                  <a:lnTo>
                    <a:pt x="374" y="73"/>
                  </a:lnTo>
                  <a:lnTo>
                    <a:pt x="376" y="87"/>
                  </a:lnTo>
                  <a:lnTo>
                    <a:pt x="376" y="109"/>
                  </a:lnTo>
                  <a:lnTo>
                    <a:pt x="375" y="123"/>
                  </a:lnTo>
                  <a:lnTo>
                    <a:pt x="371" y="137"/>
                  </a:lnTo>
                  <a:lnTo>
                    <a:pt x="364" y="148"/>
                  </a:lnTo>
                  <a:lnTo>
                    <a:pt x="355" y="158"/>
                  </a:lnTo>
                  <a:lnTo>
                    <a:pt x="344" y="167"/>
                  </a:lnTo>
                  <a:lnTo>
                    <a:pt x="332" y="172"/>
                  </a:lnTo>
                  <a:lnTo>
                    <a:pt x="319" y="175"/>
                  </a:lnTo>
                  <a:lnTo>
                    <a:pt x="304" y="176"/>
                  </a:lnTo>
                  <a:lnTo>
                    <a:pt x="24" y="164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09" name="Freeform 102"/>
            <p:cNvSpPr>
              <a:spLocks/>
            </p:cNvSpPr>
            <p:nvPr/>
          </p:nvSpPr>
          <p:spPr bwMode="auto">
            <a:xfrm>
              <a:off x="3727" y="2386"/>
              <a:ext cx="38" cy="15"/>
            </a:xfrm>
            <a:custGeom>
              <a:avLst/>
              <a:gdLst>
                <a:gd name="T0" fmla="*/ 0 w 376"/>
                <a:gd name="T1" fmla="*/ 0 h 179"/>
                <a:gd name="T2" fmla="*/ 0 w 376"/>
                <a:gd name="T3" fmla="*/ 0 h 179"/>
                <a:gd name="T4" fmla="*/ 0 w 376"/>
                <a:gd name="T5" fmla="*/ 0 h 179"/>
                <a:gd name="T6" fmla="*/ 0 w 376"/>
                <a:gd name="T7" fmla="*/ 0 h 179"/>
                <a:gd name="T8" fmla="*/ 0 w 376"/>
                <a:gd name="T9" fmla="*/ 0 h 179"/>
                <a:gd name="T10" fmla="*/ 0 w 376"/>
                <a:gd name="T11" fmla="*/ 0 h 179"/>
                <a:gd name="T12" fmla="*/ 0 w 376"/>
                <a:gd name="T13" fmla="*/ 0 h 179"/>
                <a:gd name="T14" fmla="*/ 0 w 376"/>
                <a:gd name="T15" fmla="*/ 0 h 179"/>
                <a:gd name="T16" fmla="*/ 0 w 376"/>
                <a:gd name="T17" fmla="*/ 0 h 179"/>
                <a:gd name="T18" fmla="*/ 0 w 376"/>
                <a:gd name="T19" fmla="*/ 0 h 179"/>
                <a:gd name="T20" fmla="*/ 0 w 376"/>
                <a:gd name="T21" fmla="*/ 0 h 179"/>
                <a:gd name="T22" fmla="*/ 0 w 376"/>
                <a:gd name="T23" fmla="*/ 0 h 179"/>
                <a:gd name="T24" fmla="*/ 0 w 376"/>
                <a:gd name="T25" fmla="*/ 0 h 179"/>
                <a:gd name="T26" fmla="*/ 0 w 376"/>
                <a:gd name="T27" fmla="*/ 0 h 179"/>
                <a:gd name="T28" fmla="*/ 0 w 376"/>
                <a:gd name="T29" fmla="*/ 0 h 179"/>
                <a:gd name="T30" fmla="*/ 0 w 376"/>
                <a:gd name="T31" fmla="*/ 0 h 179"/>
                <a:gd name="T32" fmla="*/ 0 w 376"/>
                <a:gd name="T33" fmla="*/ 0 h 179"/>
                <a:gd name="T34" fmla="*/ 0 w 376"/>
                <a:gd name="T35" fmla="*/ 0 h 179"/>
                <a:gd name="T36" fmla="*/ 0 w 376"/>
                <a:gd name="T37" fmla="*/ 0 h 179"/>
                <a:gd name="T38" fmla="*/ 0 w 376"/>
                <a:gd name="T39" fmla="*/ 0 h 179"/>
                <a:gd name="T40" fmla="*/ 0 w 376"/>
                <a:gd name="T41" fmla="*/ 0 h 1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6"/>
                <a:gd name="T64" fmla="*/ 0 h 179"/>
                <a:gd name="T65" fmla="*/ 376 w 376"/>
                <a:gd name="T66" fmla="*/ 179 h 17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6" h="179">
                  <a:moveTo>
                    <a:pt x="20" y="0"/>
                  </a:moveTo>
                  <a:lnTo>
                    <a:pt x="353" y="16"/>
                  </a:lnTo>
                  <a:lnTo>
                    <a:pt x="361" y="18"/>
                  </a:lnTo>
                  <a:lnTo>
                    <a:pt x="367" y="23"/>
                  </a:lnTo>
                  <a:lnTo>
                    <a:pt x="372" y="29"/>
                  </a:lnTo>
                  <a:lnTo>
                    <a:pt x="374" y="37"/>
                  </a:lnTo>
                  <a:lnTo>
                    <a:pt x="376" y="161"/>
                  </a:lnTo>
                  <a:lnTo>
                    <a:pt x="375" y="169"/>
                  </a:lnTo>
                  <a:lnTo>
                    <a:pt x="371" y="174"/>
                  </a:lnTo>
                  <a:lnTo>
                    <a:pt x="365" y="178"/>
                  </a:lnTo>
                  <a:lnTo>
                    <a:pt x="358" y="179"/>
                  </a:lnTo>
                  <a:lnTo>
                    <a:pt x="24" y="164"/>
                  </a:lnTo>
                  <a:lnTo>
                    <a:pt x="16" y="162"/>
                  </a:lnTo>
                  <a:lnTo>
                    <a:pt x="9" y="157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6" y="5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10" name="Freeform 103"/>
            <p:cNvSpPr>
              <a:spLocks/>
            </p:cNvSpPr>
            <p:nvPr/>
          </p:nvSpPr>
          <p:spPr bwMode="auto">
            <a:xfrm>
              <a:off x="3678" y="2356"/>
              <a:ext cx="132" cy="24"/>
            </a:xfrm>
            <a:custGeom>
              <a:avLst/>
              <a:gdLst>
                <a:gd name="T0" fmla="*/ 0 w 1317"/>
                <a:gd name="T1" fmla="*/ 0 h 287"/>
                <a:gd name="T2" fmla="*/ 0 w 1317"/>
                <a:gd name="T3" fmla="*/ 0 h 287"/>
                <a:gd name="T4" fmla="*/ 0 w 1317"/>
                <a:gd name="T5" fmla="*/ 0 h 287"/>
                <a:gd name="T6" fmla="*/ 0 w 1317"/>
                <a:gd name="T7" fmla="*/ 0 h 287"/>
                <a:gd name="T8" fmla="*/ 0 w 1317"/>
                <a:gd name="T9" fmla="*/ 0 h 287"/>
                <a:gd name="T10" fmla="*/ 0 w 1317"/>
                <a:gd name="T11" fmla="*/ 0 h 287"/>
                <a:gd name="T12" fmla="*/ 0 w 1317"/>
                <a:gd name="T13" fmla="*/ 0 h 287"/>
                <a:gd name="T14" fmla="*/ 0 w 1317"/>
                <a:gd name="T15" fmla="*/ 0 h 287"/>
                <a:gd name="T16" fmla="*/ 0 w 1317"/>
                <a:gd name="T17" fmla="*/ 0 h 287"/>
                <a:gd name="T18" fmla="*/ 0 w 1317"/>
                <a:gd name="T19" fmla="*/ 0 h 287"/>
                <a:gd name="T20" fmla="*/ 0 w 1317"/>
                <a:gd name="T21" fmla="*/ 0 h 287"/>
                <a:gd name="T22" fmla="*/ 0 w 1317"/>
                <a:gd name="T23" fmla="*/ 0 h 287"/>
                <a:gd name="T24" fmla="*/ 0 w 1317"/>
                <a:gd name="T25" fmla="*/ 0 h 287"/>
                <a:gd name="T26" fmla="*/ 0 w 1317"/>
                <a:gd name="T27" fmla="*/ 0 h 287"/>
                <a:gd name="T28" fmla="*/ 0 w 1317"/>
                <a:gd name="T29" fmla="*/ 0 h 287"/>
                <a:gd name="T30" fmla="*/ 0 w 1317"/>
                <a:gd name="T31" fmla="*/ 0 h 287"/>
                <a:gd name="T32" fmla="*/ 0 w 1317"/>
                <a:gd name="T33" fmla="*/ 0 h 287"/>
                <a:gd name="T34" fmla="*/ 0 w 1317"/>
                <a:gd name="T35" fmla="*/ 0 h 287"/>
                <a:gd name="T36" fmla="*/ 0 w 1317"/>
                <a:gd name="T37" fmla="*/ 0 h 287"/>
                <a:gd name="T38" fmla="*/ 0 w 1317"/>
                <a:gd name="T39" fmla="*/ 0 h 287"/>
                <a:gd name="T40" fmla="*/ 0 w 1317"/>
                <a:gd name="T41" fmla="*/ 0 h 287"/>
                <a:gd name="T42" fmla="*/ 0 w 1317"/>
                <a:gd name="T43" fmla="*/ 0 h 287"/>
                <a:gd name="T44" fmla="*/ 0 w 1317"/>
                <a:gd name="T45" fmla="*/ 0 h 287"/>
                <a:gd name="T46" fmla="*/ 0 w 1317"/>
                <a:gd name="T47" fmla="*/ 0 h 287"/>
                <a:gd name="T48" fmla="*/ 0 w 1317"/>
                <a:gd name="T49" fmla="*/ 0 h 287"/>
                <a:gd name="T50" fmla="*/ 0 w 1317"/>
                <a:gd name="T51" fmla="*/ 0 h 287"/>
                <a:gd name="T52" fmla="*/ 0 w 1317"/>
                <a:gd name="T53" fmla="*/ 0 h 287"/>
                <a:gd name="T54" fmla="*/ 0 w 1317"/>
                <a:gd name="T55" fmla="*/ 0 h 287"/>
                <a:gd name="T56" fmla="*/ 0 w 1317"/>
                <a:gd name="T57" fmla="*/ 0 h 287"/>
                <a:gd name="T58" fmla="*/ 0 w 1317"/>
                <a:gd name="T59" fmla="*/ 0 h 287"/>
                <a:gd name="T60" fmla="*/ 0 w 1317"/>
                <a:gd name="T61" fmla="*/ 0 h 287"/>
                <a:gd name="T62" fmla="*/ 0 w 1317"/>
                <a:gd name="T63" fmla="*/ 0 h 287"/>
                <a:gd name="T64" fmla="*/ 0 w 1317"/>
                <a:gd name="T65" fmla="*/ 0 h 287"/>
                <a:gd name="T66" fmla="*/ 0 w 1317"/>
                <a:gd name="T67" fmla="*/ 0 h 287"/>
                <a:gd name="T68" fmla="*/ 0 w 1317"/>
                <a:gd name="T69" fmla="*/ 0 h 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7"/>
                <a:gd name="T106" fmla="*/ 0 h 287"/>
                <a:gd name="T107" fmla="*/ 1317 w 1317"/>
                <a:gd name="T108" fmla="*/ 287 h 2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7" h="287">
                  <a:moveTo>
                    <a:pt x="114" y="0"/>
                  </a:moveTo>
                  <a:lnTo>
                    <a:pt x="1198" y="60"/>
                  </a:lnTo>
                  <a:lnTo>
                    <a:pt x="1226" y="63"/>
                  </a:lnTo>
                  <a:lnTo>
                    <a:pt x="1249" y="72"/>
                  </a:lnTo>
                  <a:lnTo>
                    <a:pt x="1269" y="83"/>
                  </a:lnTo>
                  <a:lnTo>
                    <a:pt x="1287" y="98"/>
                  </a:lnTo>
                  <a:lnTo>
                    <a:pt x="1300" y="116"/>
                  </a:lnTo>
                  <a:lnTo>
                    <a:pt x="1309" y="136"/>
                  </a:lnTo>
                  <a:lnTo>
                    <a:pt x="1315" y="156"/>
                  </a:lnTo>
                  <a:lnTo>
                    <a:pt x="1317" y="178"/>
                  </a:lnTo>
                  <a:lnTo>
                    <a:pt x="1316" y="200"/>
                  </a:lnTo>
                  <a:lnTo>
                    <a:pt x="1311" y="220"/>
                  </a:lnTo>
                  <a:lnTo>
                    <a:pt x="1302" y="239"/>
                  </a:lnTo>
                  <a:lnTo>
                    <a:pt x="1290" y="256"/>
                  </a:lnTo>
                  <a:lnTo>
                    <a:pt x="1273" y="269"/>
                  </a:lnTo>
                  <a:lnTo>
                    <a:pt x="1254" y="280"/>
                  </a:lnTo>
                  <a:lnTo>
                    <a:pt x="1231" y="286"/>
                  </a:lnTo>
                  <a:lnTo>
                    <a:pt x="1203" y="287"/>
                  </a:lnTo>
                  <a:lnTo>
                    <a:pt x="119" y="230"/>
                  </a:lnTo>
                  <a:lnTo>
                    <a:pt x="91" y="226"/>
                  </a:lnTo>
                  <a:lnTo>
                    <a:pt x="67" y="218"/>
                  </a:lnTo>
                  <a:lnTo>
                    <a:pt x="47" y="205"/>
                  </a:lnTo>
                  <a:lnTo>
                    <a:pt x="30" y="190"/>
                  </a:lnTo>
                  <a:lnTo>
                    <a:pt x="17" y="171"/>
                  </a:lnTo>
                  <a:lnTo>
                    <a:pt x="7" y="151"/>
                  </a:lnTo>
                  <a:lnTo>
                    <a:pt x="2" y="131"/>
                  </a:lnTo>
                  <a:lnTo>
                    <a:pt x="0" y="109"/>
                  </a:lnTo>
                  <a:lnTo>
                    <a:pt x="1" y="88"/>
                  </a:lnTo>
                  <a:lnTo>
                    <a:pt x="6" y="67"/>
                  </a:lnTo>
                  <a:lnTo>
                    <a:pt x="14" y="49"/>
                  </a:lnTo>
                  <a:lnTo>
                    <a:pt x="26" y="32"/>
                  </a:lnTo>
                  <a:lnTo>
                    <a:pt x="43" y="18"/>
                  </a:lnTo>
                  <a:lnTo>
                    <a:pt x="63" y="7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11" name="Freeform 104"/>
            <p:cNvSpPr>
              <a:spLocks/>
            </p:cNvSpPr>
            <p:nvPr/>
          </p:nvSpPr>
          <p:spPr bwMode="auto">
            <a:xfrm>
              <a:off x="3678" y="2356"/>
              <a:ext cx="132" cy="24"/>
            </a:xfrm>
            <a:custGeom>
              <a:avLst/>
              <a:gdLst>
                <a:gd name="T0" fmla="*/ 0 w 1319"/>
                <a:gd name="T1" fmla="*/ 0 h 287"/>
                <a:gd name="T2" fmla="*/ 0 w 1319"/>
                <a:gd name="T3" fmla="*/ 0 h 287"/>
                <a:gd name="T4" fmla="*/ 0 w 1319"/>
                <a:gd name="T5" fmla="*/ 0 h 287"/>
                <a:gd name="T6" fmla="*/ 0 w 1319"/>
                <a:gd name="T7" fmla="*/ 0 h 287"/>
                <a:gd name="T8" fmla="*/ 0 w 1319"/>
                <a:gd name="T9" fmla="*/ 0 h 287"/>
                <a:gd name="T10" fmla="*/ 0 w 1319"/>
                <a:gd name="T11" fmla="*/ 0 h 287"/>
                <a:gd name="T12" fmla="*/ 0 w 1319"/>
                <a:gd name="T13" fmla="*/ 0 h 287"/>
                <a:gd name="T14" fmla="*/ 0 w 1319"/>
                <a:gd name="T15" fmla="*/ 0 h 287"/>
                <a:gd name="T16" fmla="*/ 0 w 1319"/>
                <a:gd name="T17" fmla="*/ 0 h 287"/>
                <a:gd name="T18" fmla="*/ 0 w 1319"/>
                <a:gd name="T19" fmla="*/ 0 h 287"/>
                <a:gd name="T20" fmla="*/ 0 w 1319"/>
                <a:gd name="T21" fmla="*/ 0 h 287"/>
                <a:gd name="T22" fmla="*/ 0 w 1319"/>
                <a:gd name="T23" fmla="*/ 0 h 287"/>
                <a:gd name="T24" fmla="*/ 0 w 1319"/>
                <a:gd name="T25" fmla="*/ 0 h 287"/>
                <a:gd name="T26" fmla="*/ 0 w 1319"/>
                <a:gd name="T27" fmla="*/ 0 h 287"/>
                <a:gd name="T28" fmla="*/ 0 w 1319"/>
                <a:gd name="T29" fmla="*/ 0 h 287"/>
                <a:gd name="T30" fmla="*/ 0 w 1319"/>
                <a:gd name="T31" fmla="*/ 0 h 287"/>
                <a:gd name="T32" fmla="*/ 0 w 1319"/>
                <a:gd name="T33" fmla="*/ 0 h 287"/>
                <a:gd name="T34" fmla="*/ 0 w 1319"/>
                <a:gd name="T35" fmla="*/ 0 h 287"/>
                <a:gd name="T36" fmla="*/ 0 w 1319"/>
                <a:gd name="T37" fmla="*/ 0 h 287"/>
                <a:gd name="T38" fmla="*/ 0 w 1319"/>
                <a:gd name="T39" fmla="*/ 0 h 287"/>
                <a:gd name="T40" fmla="*/ 0 w 1319"/>
                <a:gd name="T41" fmla="*/ 0 h 287"/>
                <a:gd name="T42" fmla="*/ 0 w 1319"/>
                <a:gd name="T43" fmla="*/ 0 h 287"/>
                <a:gd name="T44" fmla="*/ 0 w 1319"/>
                <a:gd name="T45" fmla="*/ 0 h 287"/>
                <a:gd name="T46" fmla="*/ 0 w 1319"/>
                <a:gd name="T47" fmla="*/ 0 h 287"/>
                <a:gd name="T48" fmla="*/ 0 w 1319"/>
                <a:gd name="T49" fmla="*/ 0 h 287"/>
                <a:gd name="T50" fmla="*/ 0 w 1319"/>
                <a:gd name="T51" fmla="*/ 0 h 287"/>
                <a:gd name="T52" fmla="*/ 0 w 1319"/>
                <a:gd name="T53" fmla="*/ 0 h 287"/>
                <a:gd name="T54" fmla="*/ 0 w 1319"/>
                <a:gd name="T55" fmla="*/ 0 h 287"/>
                <a:gd name="T56" fmla="*/ 0 w 1319"/>
                <a:gd name="T57" fmla="*/ 0 h 287"/>
                <a:gd name="T58" fmla="*/ 0 w 1319"/>
                <a:gd name="T59" fmla="*/ 0 h 287"/>
                <a:gd name="T60" fmla="*/ 0 w 1319"/>
                <a:gd name="T61" fmla="*/ 0 h 287"/>
                <a:gd name="T62" fmla="*/ 0 w 1319"/>
                <a:gd name="T63" fmla="*/ 0 h 287"/>
                <a:gd name="T64" fmla="*/ 0 w 1319"/>
                <a:gd name="T65" fmla="*/ 0 h 287"/>
                <a:gd name="T66" fmla="*/ 0 w 1319"/>
                <a:gd name="T67" fmla="*/ 0 h 287"/>
                <a:gd name="T68" fmla="*/ 0 w 1319"/>
                <a:gd name="T69" fmla="*/ 0 h 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9"/>
                <a:gd name="T106" fmla="*/ 0 h 287"/>
                <a:gd name="T107" fmla="*/ 1319 w 1319"/>
                <a:gd name="T108" fmla="*/ 287 h 2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9" h="287">
                  <a:moveTo>
                    <a:pt x="114" y="0"/>
                  </a:moveTo>
                  <a:lnTo>
                    <a:pt x="1198" y="57"/>
                  </a:lnTo>
                  <a:lnTo>
                    <a:pt x="1226" y="61"/>
                  </a:lnTo>
                  <a:lnTo>
                    <a:pt x="1249" y="70"/>
                  </a:lnTo>
                  <a:lnTo>
                    <a:pt x="1270" y="83"/>
                  </a:lnTo>
                  <a:lnTo>
                    <a:pt x="1286" y="98"/>
                  </a:lnTo>
                  <a:lnTo>
                    <a:pt x="1301" y="116"/>
                  </a:lnTo>
                  <a:lnTo>
                    <a:pt x="1310" y="136"/>
                  </a:lnTo>
                  <a:lnTo>
                    <a:pt x="1316" y="156"/>
                  </a:lnTo>
                  <a:lnTo>
                    <a:pt x="1319" y="178"/>
                  </a:lnTo>
                  <a:lnTo>
                    <a:pt x="1317" y="199"/>
                  </a:lnTo>
                  <a:lnTo>
                    <a:pt x="1312" y="219"/>
                  </a:lnTo>
                  <a:lnTo>
                    <a:pt x="1304" y="238"/>
                  </a:lnTo>
                  <a:lnTo>
                    <a:pt x="1292" y="255"/>
                  </a:lnTo>
                  <a:lnTo>
                    <a:pt x="1275" y="269"/>
                  </a:lnTo>
                  <a:lnTo>
                    <a:pt x="1255" y="279"/>
                  </a:lnTo>
                  <a:lnTo>
                    <a:pt x="1232" y="286"/>
                  </a:lnTo>
                  <a:lnTo>
                    <a:pt x="1203" y="287"/>
                  </a:lnTo>
                  <a:lnTo>
                    <a:pt x="119" y="228"/>
                  </a:lnTo>
                  <a:lnTo>
                    <a:pt x="91" y="223"/>
                  </a:lnTo>
                  <a:lnTo>
                    <a:pt x="68" y="214"/>
                  </a:lnTo>
                  <a:lnTo>
                    <a:pt x="48" y="202"/>
                  </a:lnTo>
                  <a:lnTo>
                    <a:pt x="30" y="186"/>
                  </a:lnTo>
                  <a:lnTo>
                    <a:pt x="17" y="169"/>
                  </a:lnTo>
                  <a:lnTo>
                    <a:pt x="8" y="149"/>
                  </a:lnTo>
                  <a:lnTo>
                    <a:pt x="2" y="128"/>
                  </a:lnTo>
                  <a:lnTo>
                    <a:pt x="0" y="107"/>
                  </a:lnTo>
                  <a:lnTo>
                    <a:pt x="1" y="86"/>
                  </a:lnTo>
                  <a:lnTo>
                    <a:pt x="6" y="66"/>
                  </a:lnTo>
                  <a:lnTo>
                    <a:pt x="15" y="48"/>
                  </a:lnTo>
                  <a:lnTo>
                    <a:pt x="27" y="31"/>
                  </a:lnTo>
                  <a:lnTo>
                    <a:pt x="43" y="16"/>
                  </a:lnTo>
                  <a:lnTo>
                    <a:pt x="63" y="7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12" name="Freeform 105"/>
            <p:cNvSpPr>
              <a:spLocks/>
            </p:cNvSpPr>
            <p:nvPr/>
          </p:nvSpPr>
          <p:spPr bwMode="auto">
            <a:xfrm>
              <a:off x="3678" y="2357"/>
              <a:ext cx="131" cy="23"/>
            </a:xfrm>
            <a:custGeom>
              <a:avLst/>
              <a:gdLst>
                <a:gd name="T0" fmla="*/ 0 w 1308"/>
                <a:gd name="T1" fmla="*/ 0 h 277"/>
                <a:gd name="T2" fmla="*/ 0 w 1308"/>
                <a:gd name="T3" fmla="*/ 0 h 277"/>
                <a:gd name="T4" fmla="*/ 0 w 1308"/>
                <a:gd name="T5" fmla="*/ 0 h 277"/>
                <a:gd name="T6" fmla="*/ 0 w 1308"/>
                <a:gd name="T7" fmla="*/ 0 h 277"/>
                <a:gd name="T8" fmla="*/ 0 w 1308"/>
                <a:gd name="T9" fmla="*/ 0 h 277"/>
                <a:gd name="T10" fmla="*/ 0 w 1308"/>
                <a:gd name="T11" fmla="*/ 0 h 277"/>
                <a:gd name="T12" fmla="*/ 0 w 1308"/>
                <a:gd name="T13" fmla="*/ 0 h 277"/>
                <a:gd name="T14" fmla="*/ 0 w 1308"/>
                <a:gd name="T15" fmla="*/ 0 h 277"/>
                <a:gd name="T16" fmla="*/ 0 w 1308"/>
                <a:gd name="T17" fmla="*/ 0 h 277"/>
                <a:gd name="T18" fmla="*/ 0 w 1308"/>
                <a:gd name="T19" fmla="*/ 0 h 277"/>
                <a:gd name="T20" fmla="*/ 0 w 1308"/>
                <a:gd name="T21" fmla="*/ 0 h 277"/>
                <a:gd name="T22" fmla="*/ 0 w 1308"/>
                <a:gd name="T23" fmla="*/ 0 h 277"/>
                <a:gd name="T24" fmla="*/ 0 w 1308"/>
                <a:gd name="T25" fmla="*/ 0 h 277"/>
                <a:gd name="T26" fmla="*/ 0 w 1308"/>
                <a:gd name="T27" fmla="*/ 0 h 277"/>
                <a:gd name="T28" fmla="*/ 0 w 1308"/>
                <a:gd name="T29" fmla="*/ 0 h 277"/>
                <a:gd name="T30" fmla="*/ 0 w 1308"/>
                <a:gd name="T31" fmla="*/ 0 h 277"/>
                <a:gd name="T32" fmla="*/ 0 w 1308"/>
                <a:gd name="T33" fmla="*/ 0 h 277"/>
                <a:gd name="T34" fmla="*/ 0 w 1308"/>
                <a:gd name="T35" fmla="*/ 0 h 277"/>
                <a:gd name="T36" fmla="*/ 0 w 1308"/>
                <a:gd name="T37" fmla="*/ 0 h 277"/>
                <a:gd name="T38" fmla="*/ 0 w 1308"/>
                <a:gd name="T39" fmla="*/ 0 h 277"/>
                <a:gd name="T40" fmla="*/ 0 w 1308"/>
                <a:gd name="T41" fmla="*/ 0 h 277"/>
                <a:gd name="T42" fmla="*/ 0 w 1308"/>
                <a:gd name="T43" fmla="*/ 0 h 277"/>
                <a:gd name="T44" fmla="*/ 0 w 1308"/>
                <a:gd name="T45" fmla="*/ 0 h 277"/>
                <a:gd name="T46" fmla="*/ 0 w 1308"/>
                <a:gd name="T47" fmla="*/ 0 h 277"/>
                <a:gd name="T48" fmla="*/ 0 w 1308"/>
                <a:gd name="T49" fmla="*/ 0 h 277"/>
                <a:gd name="T50" fmla="*/ 0 w 1308"/>
                <a:gd name="T51" fmla="*/ 0 h 277"/>
                <a:gd name="T52" fmla="*/ 0 w 1308"/>
                <a:gd name="T53" fmla="*/ 0 h 277"/>
                <a:gd name="T54" fmla="*/ 0 w 1308"/>
                <a:gd name="T55" fmla="*/ 0 h 277"/>
                <a:gd name="T56" fmla="*/ 0 w 1308"/>
                <a:gd name="T57" fmla="*/ 0 h 277"/>
                <a:gd name="T58" fmla="*/ 0 w 1308"/>
                <a:gd name="T59" fmla="*/ 0 h 277"/>
                <a:gd name="T60" fmla="*/ 0 w 1308"/>
                <a:gd name="T61" fmla="*/ 0 h 277"/>
                <a:gd name="T62" fmla="*/ 0 w 1308"/>
                <a:gd name="T63" fmla="*/ 0 h 277"/>
                <a:gd name="T64" fmla="*/ 0 w 1308"/>
                <a:gd name="T65" fmla="*/ 0 h 277"/>
                <a:gd name="T66" fmla="*/ 0 w 1308"/>
                <a:gd name="T67" fmla="*/ 0 h 277"/>
                <a:gd name="T68" fmla="*/ 0 w 1308"/>
                <a:gd name="T69" fmla="*/ 0 h 277"/>
                <a:gd name="T70" fmla="*/ 0 w 1308"/>
                <a:gd name="T71" fmla="*/ 0 h 277"/>
                <a:gd name="T72" fmla="*/ 0 w 1308"/>
                <a:gd name="T73" fmla="*/ 0 h 277"/>
                <a:gd name="T74" fmla="*/ 0 w 1308"/>
                <a:gd name="T75" fmla="*/ 0 h 277"/>
                <a:gd name="T76" fmla="*/ 0 w 1308"/>
                <a:gd name="T77" fmla="*/ 0 h 277"/>
                <a:gd name="T78" fmla="*/ 0 w 1308"/>
                <a:gd name="T79" fmla="*/ 0 h 277"/>
                <a:gd name="T80" fmla="*/ 0 w 1308"/>
                <a:gd name="T81" fmla="*/ 0 h 277"/>
                <a:gd name="T82" fmla="*/ 0 w 1308"/>
                <a:gd name="T83" fmla="*/ 0 h 277"/>
                <a:gd name="T84" fmla="*/ 0 w 1308"/>
                <a:gd name="T85" fmla="*/ 0 h 277"/>
                <a:gd name="T86" fmla="*/ 0 w 1308"/>
                <a:gd name="T87" fmla="*/ 0 h 277"/>
                <a:gd name="T88" fmla="*/ 0 w 1308"/>
                <a:gd name="T89" fmla="*/ 0 h 277"/>
                <a:gd name="T90" fmla="*/ 0 w 1308"/>
                <a:gd name="T91" fmla="*/ 0 h 277"/>
                <a:gd name="T92" fmla="*/ 0 w 1308"/>
                <a:gd name="T93" fmla="*/ 0 h 277"/>
                <a:gd name="T94" fmla="*/ 0 w 1308"/>
                <a:gd name="T95" fmla="*/ 0 h 27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08"/>
                <a:gd name="T145" fmla="*/ 0 h 277"/>
                <a:gd name="T146" fmla="*/ 1308 w 1308"/>
                <a:gd name="T147" fmla="*/ 277 h 27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08" h="277">
                  <a:moveTo>
                    <a:pt x="107" y="0"/>
                  </a:moveTo>
                  <a:lnTo>
                    <a:pt x="139" y="1"/>
                  </a:lnTo>
                  <a:lnTo>
                    <a:pt x="170" y="3"/>
                  </a:lnTo>
                  <a:lnTo>
                    <a:pt x="197" y="4"/>
                  </a:lnTo>
                  <a:lnTo>
                    <a:pt x="223" y="5"/>
                  </a:lnTo>
                  <a:lnTo>
                    <a:pt x="247" y="6"/>
                  </a:lnTo>
                  <a:lnTo>
                    <a:pt x="269" y="8"/>
                  </a:lnTo>
                  <a:lnTo>
                    <a:pt x="291" y="9"/>
                  </a:lnTo>
                  <a:lnTo>
                    <a:pt x="311" y="10"/>
                  </a:lnTo>
                  <a:lnTo>
                    <a:pt x="331" y="11"/>
                  </a:lnTo>
                  <a:lnTo>
                    <a:pt x="350" y="12"/>
                  </a:lnTo>
                  <a:lnTo>
                    <a:pt x="369" y="12"/>
                  </a:lnTo>
                  <a:lnTo>
                    <a:pt x="388" y="13"/>
                  </a:lnTo>
                  <a:lnTo>
                    <a:pt x="407" y="14"/>
                  </a:lnTo>
                  <a:lnTo>
                    <a:pt x="427" y="15"/>
                  </a:lnTo>
                  <a:lnTo>
                    <a:pt x="448" y="16"/>
                  </a:lnTo>
                  <a:lnTo>
                    <a:pt x="469" y="17"/>
                  </a:lnTo>
                  <a:lnTo>
                    <a:pt x="493" y="18"/>
                  </a:lnTo>
                  <a:lnTo>
                    <a:pt x="518" y="20"/>
                  </a:lnTo>
                  <a:lnTo>
                    <a:pt x="545" y="21"/>
                  </a:lnTo>
                  <a:lnTo>
                    <a:pt x="574" y="23"/>
                  </a:lnTo>
                  <a:lnTo>
                    <a:pt x="606" y="24"/>
                  </a:lnTo>
                  <a:lnTo>
                    <a:pt x="640" y="26"/>
                  </a:lnTo>
                  <a:lnTo>
                    <a:pt x="678" y="28"/>
                  </a:lnTo>
                  <a:lnTo>
                    <a:pt x="718" y="30"/>
                  </a:lnTo>
                  <a:lnTo>
                    <a:pt x="762" y="33"/>
                  </a:lnTo>
                  <a:lnTo>
                    <a:pt x="810" y="35"/>
                  </a:lnTo>
                  <a:lnTo>
                    <a:pt x="861" y="39"/>
                  </a:lnTo>
                  <a:lnTo>
                    <a:pt x="918" y="42"/>
                  </a:lnTo>
                  <a:lnTo>
                    <a:pt x="979" y="45"/>
                  </a:lnTo>
                  <a:lnTo>
                    <a:pt x="1044" y="49"/>
                  </a:lnTo>
                  <a:lnTo>
                    <a:pt x="1115" y="53"/>
                  </a:lnTo>
                  <a:lnTo>
                    <a:pt x="1191" y="57"/>
                  </a:lnTo>
                  <a:lnTo>
                    <a:pt x="1220" y="61"/>
                  </a:lnTo>
                  <a:lnTo>
                    <a:pt x="1243" y="70"/>
                  </a:lnTo>
                  <a:lnTo>
                    <a:pt x="1262" y="82"/>
                  </a:lnTo>
                  <a:lnTo>
                    <a:pt x="1278" y="98"/>
                  </a:lnTo>
                  <a:lnTo>
                    <a:pt x="1291" y="115"/>
                  </a:lnTo>
                  <a:lnTo>
                    <a:pt x="1300" y="134"/>
                  </a:lnTo>
                  <a:lnTo>
                    <a:pt x="1305" y="153"/>
                  </a:lnTo>
                  <a:lnTo>
                    <a:pt x="1308" y="173"/>
                  </a:lnTo>
                  <a:lnTo>
                    <a:pt x="1307" y="194"/>
                  </a:lnTo>
                  <a:lnTo>
                    <a:pt x="1302" y="213"/>
                  </a:lnTo>
                  <a:lnTo>
                    <a:pt x="1294" y="232"/>
                  </a:lnTo>
                  <a:lnTo>
                    <a:pt x="1282" y="248"/>
                  </a:lnTo>
                  <a:lnTo>
                    <a:pt x="1265" y="260"/>
                  </a:lnTo>
                  <a:lnTo>
                    <a:pt x="1246" y="269"/>
                  </a:lnTo>
                  <a:lnTo>
                    <a:pt x="1223" y="276"/>
                  </a:lnTo>
                  <a:lnTo>
                    <a:pt x="1196" y="277"/>
                  </a:lnTo>
                  <a:lnTo>
                    <a:pt x="1164" y="275"/>
                  </a:lnTo>
                  <a:lnTo>
                    <a:pt x="1133" y="272"/>
                  </a:lnTo>
                  <a:lnTo>
                    <a:pt x="1106" y="271"/>
                  </a:lnTo>
                  <a:lnTo>
                    <a:pt x="1080" y="269"/>
                  </a:lnTo>
                  <a:lnTo>
                    <a:pt x="1056" y="268"/>
                  </a:lnTo>
                  <a:lnTo>
                    <a:pt x="1034" y="266"/>
                  </a:lnTo>
                  <a:lnTo>
                    <a:pt x="1013" y="265"/>
                  </a:lnTo>
                  <a:lnTo>
                    <a:pt x="993" y="264"/>
                  </a:lnTo>
                  <a:lnTo>
                    <a:pt x="974" y="263"/>
                  </a:lnTo>
                  <a:lnTo>
                    <a:pt x="954" y="262"/>
                  </a:lnTo>
                  <a:lnTo>
                    <a:pt x="935" y="261"/>
                  </a:lnTo>
                  <a:lnTo>
                    <a:pt x="917" y="260"/>
                  </a:lnTo>
                  <a:lnTo>
                    <a:pt x="897" y="258"/>
                  </a:lnTo>
                  <a:lnTo>
                    <a:pt x="877" y="257"/>
                  </a:lnTo>
                  <a:lnTo>
                    <a:pt x="857" y="256"/>
                  </a:lnTo>
                  <a:lnTo>
                    <a:pt x="835" y="255"/>
                  </a:lnTo>
                  <a:lnTo>
                    <a:pt x="812" y="254"/>
                  </a:lnTo>
                  <a:lnTo>
                    <a:pt x="788" y="252"/>
                  </a:lnTo>
                  <a:lnTo>
                    <a:pt x="760" y="251"/>
                  </a:lnTo>
                  <a:lnTo>
                    <a:pt x="731" y="250"/>
                  </a:lnTo>
                  <a:lnTo>
                    <a:pt x="699" y="248"/>
                  </a:lnTo>
                  <a:lnTo>
                    <a:pt x="665" y="246"/>
                  </a:lnTo>
                  <a:lnTo>
                    <a:pt x="627" y="244"/>
                  </a:lnTo>
                  <a:lnTo>
                    <a:pt x="586" y="241"/>
                  </a:lnTo>
                  <a:lnTo>
                    <a:pt x="543" y="239"/>
                  </a:lnTo>
                  <a:lnTo>
                    <a:pt x="495" y="237"/>
                  </a:lnTo>
                  <a:lnTo>
                    <a:pt x="442" y="234"/>
                  </a:lnTo>
                  <a:lnTo>
                    <a:pt x="386" y="231"/>
                  </a:lnTo>
                  <a:lnTo>
                    <a:pt x="325" y="228"/>
                  </a:lnTo>
                  <a:lnTo>
                    <a:pt x="259" y="225"/>
                  </a:lnTo>
                  <a:lnTo>
                    <a:pt x="188" y="222"/>
                  </a:lnTo>
                  <a:lnTo>
                    <a:pt x="112" y="218"/>
                  </a:lnTo>
                  <a:lnTo>
                    <a:pt x="86" y="215"/>
                  </a:lnTo>
                  <a:lnTo>
                    <a:pt x="65" y="206"/>
                  </a:lnTo>
                  <a:lnTo>
                    <a:pt x="46" y="195"/>
                  </a:lnTo>
                  <a:lnTo>
                    <a:pt x="29" y="180"/>
                  </a:lnTo>
                  <a:lnTo>
                    <a:pt x="17" y="163"/>
                  </a:lnTo>
                  <a:lnTo>
                    <a:pt x="7" y="143"/>
                  </a:lnTo>
                  <a:lnTo>
                    <a:pt x="2" y="123"/>
                  </a:lnTo>
                  <a:lnTo>
                    <a:pt x="0" y="102"/>
                  </a:lnTo>
                  <a:lnTo>
                    <a:pt x="1" y="82"/>
                  </a:lnTo>
                  <a:lnTo>
                    <a:pt x="6" y="63"/>
                  </a:lnTo>
                  <a:lnTo>
                    <a:pt x="14" y="46"/>
                  </a:lnTo>
                  <a:lnTo>
                    <a:pt x="26" y="30"/>
                  </a:lnTo>
                  <a:lnTo>
                    <a:pt x="42" y="18"/>
                  </a:lnTo>
                  <a:lnTo>
                    <a:pt x="60" y="8"/>
                  </a:lnTo>
                  <a:lnTo>
                    <a:pt x="82" y="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13" name="Freeform 106"/>
            <p:cNvSpPr>
              <a:spLocks/>
            </p:cNvSpPr>
            <p:nvPr/>
          </p:nvSpPr>
          <p:spPr bwMode="auto">
            <a:xfrm>
              <a:off x="3679" y="2358"/>
              <a:ext cx="130" cy="22"/>
            </a:xfrm>
            <a:custGeom>
              <a:avLst/>
              <a:gdLst>
                <a:gd name="T0" fmla="*/ 0 w 1298"/>
                <a:gd name="T1" fmla="*/ 0 h 264"/>
                <a:gd name="T2" fmla="*/ 0 w 1298"/>
                <a:gd name="T3" fmla="*/ 0 h 264"/>
                <a:gd name="T4" fmla="*/ 0 w 1298"/>
                <a:gd name="T5" fmla="*/ 0 h 264"/>
                <a:gd name="T6" fmla="*/ 0 w 1298"/>
                <a:gd name="T7" fmla="*/ 0 h 264"/>
                <a:gd name="T8" fmla="*/ 0 w 1298"/>
                <a:gd name="T9" fmla="*/ 0 h 264"/>
                <a:gd name="T10" fmla="*/ 0 w 1298"/>
                <a:gd name="T11" fmla="*/ 0 h 264"/>
                <a:gd name="T12" fmla="*/ 0 w 1298"/>
                <a:gd name="T13" fmla="*/ 0 h 264"/>
                <a:gd name="T14" fmla="*/ 0 w 1298"/>
                <a:gd name="T15" fmla="*/ 0 h 264"/>
                <a:gd name="T16" fmla="*/ 0 w 1298"/>
                <a:gd name="T17" fmla="*/ 0 h 264"/>
                <a:gd name="T18" fmla="*/ 0 w 1298"/>
                <a:gd name="T19" fmla="*/ 0 h 264"/>
                <a:gd name="T20" fmla="*/ 0 w 1298"/>
                <a:gd name="T21" fmla="*/ 0 h 264"/>
                <a:gd name="T22" fmla="*/ 0 w 1298"/>
                <a:gd name="T23" fmla="*/ 0 h 264"/>
                <a:gd name="T24" fmla="*/ 0 w 1298"/>
                <a:gd name="T25" fmla="*/ 0 h 264"/>
                <a:gd name="T26" fmla="*/ 0 w 1298"/>
                <a:gd name="T27" fmla="*/ 0 h 264"/>
                <a:gd name="T28" fmla="*/ 0 w 1298"/>
                <a:gd name="T29" fmla="*/ 0 h 264"/>
                <a:gd name="T30" fmla="*/ 0 w 1298"/>
                <a:gd name="T31" fmla="*/ 0 h 264"/>
                <a:gd name="T32" fmla="*/ 0 w 1298"/>
                <a:gd name="T33" fmla="*/ 0 h 264"/>
                <a:gd name="T34" fmla="*/ 0 w 1298"/>
                <a:gd name="T35" fmla="*/ 0 h 264"/>
                <a:gd name="T36" fmla="*/ 0 w 1298"/>
                <a:gd name="T37" fmla="*/ 0 h 264"/>
                <a:gd name="T38" fmla="*/ 0 w 1298"/>
                <a:gd name="T39" fmla="*/ 0 h 264"/>
                <a:gd name="T40" fmla="*/ 0 w 1298"/>
                <a:gd name="T41" fmla="*/ 0 h 264"/>
                <a:gd name="T42" fmla="*/ 0 w 1298"/>
                <a:gd name="T43" fmla="*/ 0 h 264"/>
                <a:gd name="T44" fmla="*/ 0 w 1298"/>
                <a:gd name="T45" fmla="*/ 0 h 264"/>
                <a:gd name="T46" fmla="*/ 0 w 1298"/>
                <a:gd name="T47" fmla="*/ 0 h 264"/>
                <a:gd name="T48" fmla="*/ 0 w 1298"/>
                <a:gd name="T49" fmla="*/ 0 h 264"/>
                <a:gd name="T50" fmla="*/ 0 w 1298"/>
                <a:gd name="T51" fmla="*/ 0 h 264"/>
                <a:gd name="T52" fmla="*/ 0 w 1298"/>
                <a:gd name="T53" fmla="*/ 0 h 264"/>
                <a:gd name="T54" fmla="*/ 0 w 1298"/>
                <a:gd name="T55" fmla="*/ 0 h 264"/>
                <a:gd name="T56" fmla="*/ 0 w 1298"/>
                <a:gd name="T57" fmla="*/ 0 h 264"/>
                <a:gd name="T58" fmla="*/ 0 w 1298"/>
                <a:gd name="T59" fmla="*/ 0 h 264"/>
                <a:gd name="T60" fmla="*/ 0 w 1298"/>
                <a:gd name="T61" fmla="*/ 0 h 264"/>
                <a:gd name="T62" fmla="*/ 0 w 1298"/>
                <a:gd name="T63" fmla="*/ 0 h 264"/>
                <a:gd name="T64" fmla="*/ 0 w 1298"/>
                <a:gd name="T65" fmla="*/ 0 h 264"/>
                <a:gd name="T66" fmla="*/ 0 w 1298"/>
                <a:gd name="T67" fmla="*/ 0 h 264"/>
                <a:gd name="T68" fmla="*/ 0 w 1298"/>
                <a:gd name="T69" fmla="*/ 0 h 264"/>
                <a:gd name="T70" fmla="*/ 0 w 1298"/>
                <a:gd name="T71" fmla="*/ 0 h 264"/>
                <a:gd name="T72" fmla="*/ 0 w 1298"/>
                <a:gd name="T73" fmla="*/ 0 h 264"/>
                <a:gd name="T74" fmla="*/ 0 w 1298"/>
                <a:gd name="T75" fmla="*/ 0 h 264"/>
                <a:gd name="T76" fmla="*/ 0 w 1298"/>
                <a:gd name="T77" fmla="*/ 0 h 264"/>
                <a:gd name="T78" fmla="*/ 0 w 1298"/>
                <a:gd name="T79" fmla="*/ 0 h 264"/>
                <a:gd name="T80" fmla="*/ 0 w 1298"/>
                <a:gd name="T81" fmla="*/ 0 h 264"/>
                <a:gd name="T82" fmla="*/ 0 w 1298"/>
                <a:gd name="T83" fmla="*/ 0 h 264"/>
                <a:gd name="T84" fmla="*/ 0 w 1298"/>
                <a:gd name="T85" fmla="*/ 0 h 264"/>
                <a:gd name="T86" fmla="*/ 0 w 1298"/>
                <a:gd name="T87" fmla="*/ 0 h 264"/>
                <a:gd name="T88" fmla="*/ 0 w 1298"/>
                <a:gd name="T89" fmla="*/ 0 h 264"/>
                <a:gd name="T90" fmla="*/ 0 w 1298"/>
                <a:gd name="T91" fmla="*/ 0 h 264"/>
                <a:gd name="T92" fmla="*/ 0 w 1298"/>
                <a:gd name="T93" fmla="*/ 0 h 264"/>
                <a:gd name="T94" fmla="*/ 0 w 1298"/>
                <a:gd name="T95" fmla="*/ 0 h 2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98"/>
                <a:gd name="T145" fmla="*/ 0 h 264"/>
                <a:gd name="T146" fmla="*/ 1298 w 1298"/>
                <a:gd name="T147" fmla="*/ 264 h 26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98" h="264">
                  <a:moveTo>
                    <a:pt x="105" y="0"/>
                  </a:moveTo>
                  <a:lnTo>
                    <a:pt x="137" y="1"/>
                  </a:lnTo>
                  <a:lnTo>
                    <a:pt x="167" y="3"/>
                  </a:lnTo>
                  <a:lnTo>
                    <a:pt x="195" y="4"/>
                  </a:lnTo>
                  <a:lnTo>
                    <a:pt x="221" y="5"/>
                  </a:lnTo>
                  <a:lnTo>
                    <a:pt x="244" y="6"/>
                  </a:lnTo>
                  <a:lnTo>
                    <a:pt x="266" y="7"/>
                  </a:lnTo>
                  <a:lnTo>
                    <a:pt x="288" y="8"/>
                  </a:lnTo>
                  <a:lnTo>
                    <a:pt x="308" y="9"/>
                  </a:lnTo>
                  <a:lnTo>
                    <a:pt x="327" y="10"/>
                  </a:lnTo>
                  <a:lnTo>
                    <a:pt x="346" y="11"/>
                  </a:lnTo>
                  <a:lnTo>
                    <a:pt x="365" y="11"/>
                  </a:lnTo>
                  <a:lnTo>
                    <a:pt x="383" y="12"/>
                  </a:lnTo>
                  <a:lnTo>
                    <a:pt x="402" y="13"/>
                  </a:lnTo>
                  <a:lnTo>
                    <a:pt x="423" y="14"/>
                  </a:lnTo>
                  <a:lnTo>
                    <a:pt x="443" y="15"/>
                  </a:lnTo>
                  <a:lnTo>
                    <a:pt x="465" y="16"/>
                  </a:lnTo>
                  <a:lnTo>
                    <a:pt x="489" y="17"/>
                  </a:lnTo>
                  <a:lnTo>
                    <a:pt x="513" y="19"/>
                  </a:lnTo>
                  <a:lnTo>
                    <a:pt x="541" y="20"/>
                  </a:lnTo>
                  <a:lnTo>
                    <a:pt x="569" y="22"/>
                  </a:lnTo>
                  <a:lnTo>
                    <a:pt x="601" y="23"/>
                  </a:lnTo>
                  <a:lnTo>
                    <a:pt x="635" y="26"/>
                  </a:lnTo>
                  <a:lnTo>
                    <a:pt x="673" y="28"/>
                  </a:lnTo>
                  <a:lnTo>
                    <a:pt x="713" y="30"/>
                  </a:lnTo>
                  <a:lnTo>
                    <a:pt x="757" y="33"/>
                  </a:lnTo>
                  <a:lnTo>
                    <a:pt x="805" y="35"/>
                  </a:lnTo>
                  <a:lnTo>
                    <a:pt x="856" y="38"/>
                  </a:lnTo>
                  <a:lnTo>
                    <a:pt x="913" y="41"/>
                  </a:lnTo>
                  <a:lnTo>
                    <a:pt x="974" y="44"/>
                  </a:lnTo>
                  <a:lnTo>
                    <a:pt x="1039" y="48"/>
                  </a:lnTo>
                  <a:lnTo>
                    <a:pt x="1110" y="52"/>
                  </a:lnTo>
                  <a:lnTo>
                    <a:pt x="1186" y="57"/>
                  </a:lnTo>
                  <a:lnTo>
                    <a:pt x="1214" y="61"/>
                  </a:lnTo>
                  <a:lnTo>
                    <a:pt x="1237" y="68"/>
                  </a:lnTo>
                  <a:lnTo>
                    <a:pt x="1256" y="79"/>
                  </a:lnTo>
                  <a:lnTo>
                    <a:pt x="1271" y="94"/>
                  </a:lnTo>
                  <a:lnTo>
                    <a:pt x="1283" y="110"/>
                  </a:lnTo>
                  <a:lnTo>
                    <a:pt x="1291" y="129"/>
                  </a:lnTo>
                  <a:lnTo>
                    <a:pt x="1296" y="148"/>
                  </a:lnTo>
                  <a:lnTo>
                    <a:pt x="1298" y="167"/>
                  </a:lnTo>
                  <a:lnTo>
                    <a:pt x="1298" y="187"/>
                  </a:lnTo>
                  <a:lnTo>
                    <a:pt x="1293" y="206"/>
                  </a:lnTo>
                  <a:lnTo>
                    <a:pt x="1285" y="223"/>
                  </a:lnTo>
                  <a:lnTo>
                    <a:pt x="1272" y="237"/>
                  </a:lnTo>
                  <a:lnTo>
                    <a:pt x="1257" y="249"/>
                  </a:lnTo>
                  <a:lnTo>
                    <a:pt x="1238" y="257"/>
                  </a:lnTo>
                  <a:lnTo>
                    <a:pt x="1217" y="263"/>
                  </a:lnTo>
                  <a:lnTo>
                    <a:pt x="1191" y="264"/>
                  </a:lnTo>
                  <a:lnTo>
                    <a:pt x="1159" y="262"/>
                  </a:lnTo>
                  <a:lnTo>
                    <a:pt x="1128" y="259"/>
                  </a:lnTo>
                  <a:lnTo>
                    <a:pt x="1101" y="258"/>
                  </a:lnTo>
                  <a:lnTo>
                    <a:pt x="1075" y="256"/>
                  </a:lnTo>
                  <a:lnTo>
                    <a:pt x="1051" y="255"/>
                  </a:lnTo>
                  <a:lnTo>
                    <a:pt x="1029" y="253"/>
                  </a:lnTo>
                  <a:lnTo>
                    <a:pt x="1008" y="252"/>
                  </a:lnTo>
                  <a:lnTo>
                    <a:pt x="988" y="251"/>
                  </a:lnTo>
                  <a:lnTo>
                    <a:pt x="969" y="250"/>
                  </a:lnTo>
                  <a:lnTo>
                    <a:pt x="949" y="249"/>
                  </a:lnTo>
                  <a:lnTo>
                    <a:pt x="930" y="248"/>
                  </a:lnTo>
                  <a:lnTo>
                    <a:pt x="912" y="247"/>
                  </a:lnTo>
                  <a:lnTo>
                    <a:pt x="892" y="245"/>
                  </a:lnTo>
                  <a:lnTo>
                    <a:pt x="872" y="244"/>
                  </a:lnTo>
                  <a:lnTo>
                    <a:pt x="852" y="243"/>
                  </a:lnTo>
                  <a:lnTo>
                    <a:pt x="830" y="242"/>
                  </a:lnTo>
                  <a:lnTo>
                    <a:pt x="807" y="241"/>
                  </a:lnTo>
                  <a:lnTo>
                    <a:pt x="783" y="239"/>
                  </a:lnTo>
                  <a:lnTo>
                    <a:pt x="755" y="238"/>
                  </a:lnTo>
                  <a:lnTo>
                    <a:pt x="726" y="237"/>
                  </a:lnTo>
                  <a:lnTo>
                    <a:pt x="694" y="235"/>
                  </a:lnTo>
                  <a:lnTo>
                    <a:pt x="660" y="233"/>
                  </a:lnTo>
                  <a:lnTo>
                    <a:pt x="622" y="231"/>
                  </a:lnTo>
                  <a:lnTo>
                    <a:pt x="581" y="228"/>
                  </a:lnTo>
                  <a:lnTo>
                    <a:pt x="538" y="226"/>
                  </a:lnTo>
                  <a:lnTo>
                    <a:pt x="490" y="224"/>
                  </a:lnTo>
                  <a:lnTo>
                    <a:pt x="437" y="221"/>
                  </a:lnTo>
                  <a:lnTo>
                    <a:pt x="381" y="218"/>
                  </a:lnTo>
                  <a:lnTo>
                    <a:pt x="320" y="215"/>
                  </a:lnTo>
                  <a:lnTo>
                    <a:pt x="254" y="212"/>
                  </a:lnTo>
                  <a:lnTo>
                    <a:pt x="183" y="209"/>
                  </a:lnTo>
                  <a:lnTo>
                    <a:pt x="107" y="205"/>
                  </a:lnTo>
                  <a:lnTo>
                    <a:pt x="83" y="202"/>
                  </a:lnTo>
                  <a:lnTo>
                    <a:pt x="62" y="194"/>
                  </a:lnTo>
                  <a:lnTo>
                    <a:pt x="45" y="183"/>
                  </a:lnTo>
                  <a:lnTo>
                    <a:pt x="29" y="168"/>
                  </a:lnTo>
                  <a:lnTo>
                    <a:pt x="17" y="151"/>
                  </a:lnTo>
                  <a:lnTo>
                    <a:pt x="8" y="132"/>
                  </a:lnTo>
                  <a:lnTo>
                    <a:pt x="2" y="111"/>
                  </a:lnTo>
                  <a:lnTo>
                    <a:pt x="0" y="91"/>
                  </a:lnTo>
                  <a:lnTo>
                    <a:pt x="2" y="72"/>
                  </a:lnTo>
                  <a:lnTo>
                    <a:pt x="7" y="55"/>
                  </a:lnTo>
                  <a:lnTo>
                    <a:pt x="15" y="39"/>
                  </a:lnTo>
                  <a:lnTo>
                    <a:pt x="26" y="25"/>
                  </a:lnTo>
                  <a:lnTo>
                    <a:pt x="42" y="13"/>
                  </a:lnTo>
                  <a:lnTo>
                    <a:pt x="60" y="5"/>
                  </a:lnTo>
                  <a:lnTo>
                    <a:pt x="80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4D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14" name="Freeform 107"/>
            <p:cNvSpPr>
              <a:spLocks/>
            </p:cNvSpPr>
            <p:nvPr/>
          </p:nvSpPr>
          <p:spPr bwMode="auto">
            <a:xfrm>
              <a:off x="3680" y="2358"/>
              <a:ext cx="128" cy="22"/>
            </a:xfrm>
            <a:custGeom>
              <a:avLst/>
              <a:gdLst>
                <a:gd name="T0" fmla="*/ 0 w 1288"/>
                <a:gd name="T1" fmla="*/ 0 h 255"/>
                <a:gd name="T2" fmla="*/ 0 w 1288"/>
                <a:gd name="T3" fmla="*/ 0 h 255"/>
                <a:gd name="T4" fmla="*/ 0 w 1288"/>
                <a:gd name="T5" fmla="*/ 0 h 255"/>
                <a:gd name="T6" fmla="*/ 0 w 1288"/>
                <a:gd name="T7" fmla="*/ 0 h 255"/>
                <a:gd name="T8" fmla="*/ 0 w 1288"/>
                <a:gd name="T9" fmla="*/ 0 h 255"/>
                <a:gd name="T10" fmla="*/ 0 w 1288"/>
                <a:gd name="T11" fmla="*/ 0 h 255"/>
                <a:gd name="T12" fmla="*/ 0 w 1288"/>
                <a:gd name="T13" fmla="*/ 0 h 255"/>
                <a:gd name="T14" fmla="*/ 0 w 1288"/>
                <a:gd name="T15" fmla="*/ 0 h 255"/>
                <a:gd name="T16" fmla="*/ 0 w 1288"/>
                <a:gd name="T17" fmla="*/ 0 h 255"/>
                <a:gd name="T18" fmla="*/ 0 w 1288"/>
                <a:gd name="T19" fmla="*/ 0 h 255"/>
                <a:gd name="T20" fmla="*/ 0 w 1288"/>
                <a:gd name="T21" fmla="*/ 0 h 255"/>
                <a:gd name="T22" fmla="*/ 0 w 1288"/>
                <a:gd name="T23" fmla="*/ 0 h 255"/>
                <a:gd name="T24" fmla="*/ 0 w 1288"/>
                <a:gd name="T25" fmla="*/ 0 h 255"/>
                <a:gd name="T26" fmla="*/ 0 w 1288"/>
                <a:gd name="T27" fmla="*/ 0 h 255"/>
                <a:gd name="T28" fmla="*/ 0 w 1288"/>
                <a:gd name="T29" fmla="*/ 0 h 255"/>
                <a:gd name="T30" fmla="*/ 0 w 1288"/>
                <a:gd name="T31" fmla="*/ 0 h 255"/>
                <a:gd name="T32" fmla="*/ 0 w 1288"/>
                <a:gd name="T33" fmla="*/ 0 h 255"/>
                <a:gd name="T34" fmla="*/ 0 w 1288"/>
                <a:gd name="T35" fmla="*/ 0 h 255"/>
                <a:gd name="T36" fmla="*/ 0 w 1288"/>
                <a:gd name="T37" fmla="*/ 0 h 255"/>
                <a:gd name="T38" fmla="*/ 0 w 1288"/>
                <a:gd name="T39" fmla="*/ 0 h 255"/>
                <a:gd name="T40" fmla="*/ 0 w 1288"/>
                <a:gd name="T41" fmla="*/ 0 h 255"/>
                <a:gd name="T42" fmla="*/ 0 w 1288"/>
                <a:gd name="T43" fmla="*/ 0 h 255"/>
                <a:gd name="T44" fmla="*/ 0 w 1288"/>
                <a:gd name="T45" fmla="*/ 0 h 255"/>
                <a:gd name="T46" fmla="*/ 0 w 1288"/>
                <a:gd name="T47" fmla="*/ 0 h 255"/>
                <a:gd name="T48" fmla="*/ 0 w 1288"/>
                <a:gd name="T49" fmla="*/ 0 h 255"/>
                <a:gd name="T50" fmla="*/ 0 w 1288"/>
                <a:gd name="T51" fmla="*/ 0 h 255"/>
                <a:gd name="T52" fmla="*/ 0 w 1288"/>
                <a:gd name="T53" fmla="*/ 0 h 255"/>
                <a:gd name="T54" fmla="*/ 0 w 1288"/>
                <a:gd name="T55" fmla="*/ 0 h 255"/>
                <a:gd name="T56" fmla="*/ 0 w 1288"/>
                <a:gd name="T57" fmla="*/ 0 h 255"/>
                <a:gd name="T58" fmla="*/ 0 w 1288"/>
                <a:gd name="T59" fmla="*/ 0 h 255"/>
                <a:gd name="T60" fmla="*/ 0 w 1288"/>
                <a:gd name="T61" fmla="*/ 0 h 255"/>
                <a:gd name="T62" fmla="*/ 0 w 1288"/>
                <a:gd name="T63" fmla="*/ 0 h 255"/>
                <a:gd name="T64" fmla="*/ 0 w 1288"/>
                <a:gd name="T65" fmla="*/ 0 h 255"/>
                <a:gd name="T66" fmla="*/ 0 w 1288"/>
                <a:gd name="T67" fmla="*/ 0 h 255"/>
                <a:gd name="T68" fmla="*/ 0 w 1288"/>
                <a:gd name="T69" fmla="*/ 0 h 255"/>
                <a:gd name="T70" fmla="*/ 0 w 1288"/>
                <a:gd name="T71" fmla="*/ 0 h 255"/>
                <a:gd name="T72" fmla="*/ 0 w 1288"/>
                <a:gd name="T73" fmla="*/ 0 h 255"/>
                <a:gd name="T74" fmla="*/ 0 w 1288"/>
                <a:gd name="T75" fmla="*/ 0 h 255"/>
                <a:gd name="T76" fmla="*/ 0 w 1288"/>
                <a:gd name="T77" fmla="*/ 0 h 255"/>
                <a:gd name="T78" fmla="*/ 0 w 1288"/>
                <a:gd name="T79" fmla="*/ 0 h 255"/>
                <a:gd name="T80" fmla="*/ 0 w 1288"/>
                <a:gd name="T81" fmla="*/ 0 h 255"/>
                <a:gd name="T82" fmla="*/ 0 w 1288"/>
                <a:gd name="T83" fmla="*/ 0 h 255"/>
                <a:gd name="T84" fmla="*/ 0 w 1288"/>
                <a:gd name="T85" fmla="*/ 0 h 255"/>
                <a:gd name="T86" fmla="*/ 0 w 1288"/>
                <a:gd name="T87" fmla="*/ 0 h 255"/>
                <a:gd name="T88" fmla="*/ 0 w 1288"/>
                <a:gd name="T89" fmla="*/ 0 h 255"/>
                <a:gd name="T90" fmla="*/ 0 w 1288"/>
                <a:gd name="T91" fmla="*/ 0 h 255"/>
                <a:gd name="T92" fmla="*/ 0 w 1288"/>
                <a:gd name="T93" fmla="*/ 0 h 255"/>
                <a:gd name="T94" fmla="*/ 0 w 1288"/>
                <a:gd name="T95" fmla="*/ 0 h 2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8"/>
                <a:gd name="T145" fmla="*/ 0 h 255"/>
                <a:gd name="T146" fmla="*/ 1288 w 1288"/>
                <a:gd name="T147" fmla="*/ 255 h 2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8" h="255">
                  <a:moveTo>
                    <a:pt x="98" y="0"/>
                  </a:moveTo>
                  <a:lnTo>
                    <a:pt x="130" y="2"/>
                  </a:lnTo>
                  <a:lnTo>
                    <a:pt x="160" y="3"/>
                  </a:lnTo>
                  <a:lnTo>
                    <a:pt x="188" y="5"/>
                  </a:lnTo>
                  <a:lnTo>
                    <a:pt x="214" y="6"/>
                  </a:lnTo>
                  <a:lnTo>
                    <a:pt x="237" y="7"/>
                  </a:lnTo>
                  <a:lnTo>
                    <a:pt x="259" y="8"/>
                  </a:lnTo>
                  <a:lnTo>
                    <a:pt x="281" y="9"/>
                  </a:lnTo>
                  <a:lnTo>
                    <a:pt x="301" y="10"/>
                  </a:lnTo>
                  <a:lnTo>
                    <a:pt x="320" y="11"/>
                  </a:lnTo>
                  <a:lnTo>
                    <a:pt x="340" y="12"/>
                  </a:lnTo>
                  <a:lnTo>
                    <a:pt x="358" y="13"/>
                  </a:lnTo>
                  <a:lnTo>
                    <a:pt x="377" y="14"/>
                  </a:lnTo>
                  <a:lnTo>
                    <a:pt x="396" y="16"/>
                  </a:lnTo>
                  <a:lnTo>
                    <a:pt x="416" y="17"/>
                  </a:lnTo>
                  <a:lnTo>
                    <a:pt x="437" y="18"/>
                  </a:lnTo>
                  <a:lnTo>
                    <a:pt x="459" y="19"/>
                  </a:lnTo>
                  <a:lnTo>
                    <a:pt x="482" y="20"/>
                  </a:lnTo>
                  <a:lnTo>
                    <a:pt x="507" y="22"/>
                  </a:lnTo>
                  <a:lnTo>
                    <a:pt x="535" y="23"/>
                  </a:lnTo>
                  <a:lnTo>
                    <a:pt x="563" y="25"/>
                  </a:lnTo>
                  <a:lnTo>
                    <a:pt x="595" y="26"/>
                  </a:lnTo>
                  <a:lnTo>
                    <a:pt x="629" y="28"/>
                  </a:lnTo>
                  <a:lnTo>
                    <a:pt x="667" y="30"/>
                  </a:lnTo>
                  <a:lnTo>
                    <a:pt x="707" y="32"/>
                  </a:lnTo>
                  <a:lnTo>
                    <a:pt x="751" y="35"/>
                  </a:lnTo>
                  <a:lnTo>
                    <a:pt x="799" y="37"/>
                  </a:lnTo>
                  <a:lnTo>
                    <a:pt x="850" y="40"/>
                  </a:lnTo>
                  <a:lnTo>
                    <a:pt x="906" y="45"/>
                  </a:lnTo>
                  <a:lnTo>
                    <a:pt x="967" y="48"/>
                  </a:lnTo>
                  <a:lnTo>
                    <a:pt x="1033" y="52"/>
                  </a:lnTo>
                  <a:lnTo>
                    <a:pt x="1103" y="56"/>
                  </a:lnTo>
                  <a:lnTo>
                    <a:pt x="1179" y="60"/>
                  </a:lnTo>
                  <a:lnTo>
                    <a:pt x="1207" y="63"/>
                  </a:lnTo>
                  <a:lnTo>
                    <a:pt x="1229" y="70"/>
                  </a:lnTo>
                  <a:lnTo>
                    <a:pt x="1248" y="81"/>
                  </a:lnTo>
                  <a:lnTo>
                    <a:pt x="1262" y="93"/>
                  </a:lnTo>
                  <a:lnTo>
                    <a:pt x="1273" y="109"/>
                  </a:lnTo>
                  <a:lnTo>
                    <a:pt x="1281" y="125"/>
                  </a:lnTo>
                  <a:lnTo>
                    <a:pt x="1285" y="143"/>
                  </a:lnTo>
                  <a:lnTo>
                    <a:pt x="1288" y="160"/>
                  </a:lnTo>
                  <a:lnTo>
                    <a:pt x="1287" y="181"/>
                  </a:lnTo>
                  <a:lnTo>
                    <a:pt x="1282" y="200"/>
                  </a:lnTo>
                  <a:lnTo>
                    <a:pt x="1274" y="216"/>
                  </a:lnTo>
                  <a:lnTo>
                    <a:pt x="1261" y="230"/>
                  </a:lnTo>
                  <a:lnTo>
                    <a:pt x="1246" y="241"/>
                  </a:lnTo>
                  <a:lnTo>
                    <a:pt x="1228" y="249"/>
                  </a:lnTo>
                  <a:lnTo>
                    <a:pt x="1208" y="254"/>
                  </a:lnTo>
                  <a:lnTo>
                    <a:pt x="1184" y="255"/>
                  </a:lnTo>
                  <a:lnTo>
                    <a:pt x="1152" y="253"/>
                  </a:lnTo>
                  <a:lnTo>
                    <a:pt x="1121" y="250"/>
                  </a:lnTo>
                  <a:lnTo>
                    <a:pt x="1094" y="249"/>
                  </a:lnTo>
                  <a:lnTo>
                    <a:pt x="1068" y="247"/>
                  </a:lnTo>
                  <a:lnTo>
                    <a:pt x="1044" y="246"/>
                  </a:lnTo>
                  <a:lnTo>
                    <a:pt x="1022" y="244"/>
                  </a:lnTo>
                  <a:lnTo>
                    <a:pt x="1001" y="243"/>
                  </a:lnTo>
                  <a:lnTo>
                    <a:pt x="981" y="242"/>
                  </a:lnTo>
                  <a:lnTo>
                    <a:pt x="962" y="241"/>
                  </a:lnTo>
                  <a:lnTo>
                    <a:pt x="942" y="240"/>
                  </a:lnTo>
                  <a:lnTo>
                    <a:pt x="923" y="239"/>
                  </a:lnTo>
                  <a:lnTo>
                    <a:pt x="905" y="238"/>
                  </a:lnTo>
                  <a:lnTo>
                    <a:pt x="885" y="236"/>
                  </a:lnTo>
                  <a:lnTo>
                    <a:pt x="865" y="235"/>
                  </a:lnTo>
                  <a:lnTo>
                    <a:pt x="845" y="234"/>
                  </a:lnTo>
                  <a:lnTo>
                    <a:pt x="823" y="233"/>
                  </a:lnTo>
                  <a:lnTo>
                    <a:pt x="800" y="232"/>
                  </a:lnTo>
                  <a:lnTo>
                    <a:pt x="776" y="230"/>
                  </a:lnTo>
                  <a:lnTo>
                    <a:pt x="748" y="229"/>
                  </a:lnTo>
                  <a:lnTo>
                    <a:pt x="719" y="228"/>
                  </a:lnTo>
                  <a:lnTo>
                    <a:pt x="687" y="226"/>
                  </a:lnTo>
                  <a:lnTo>
                    <a:pt x="653" y="224"/>
                  </a:lnTo>
                  <a:lnTo>
                    <a:pt x="615" y="222"/>
                  </a:lnTo>
                  <a:lnTo>
                    <a:pt x="574" y="219"/>
                  </a:lnTo>
                  <a:lnTo>
                    <a:pt x="531" y="217"/>
                  </a:lnTo>
                  <a:lnTo>
                    <a:pt x="483" y="215"/>
                  </a:lnTo>
                  <a:lnTo>
                    <a:pt x="430" y="212"/>
                  </a:lnTo>
                  <a:lnTo>
                    <a:pt x="374" y="209"/>
                  </a:lnTo>
                  <a:lnTo>
                    <a:pt x="313" y="206"/>
                  </a:lnTo>
                  <a:lnTo>
                    <a:pt x="247" y="203"/>
                  </a:lnTo>
                  <a:lnTo>
                    <a:pt x="176" y="200"/>
                  </a:lnTo>
                  <a:lnTo>
                    <a:pt x="100" y="196"/>
                  </a:lnTo>
                  <a:lnTo>
                    <a:pt x="78" y="193"/>
                  </a:lnTo>
                  <a:lnTo>
                    <a:pt x="60" y="185"/>
                  </a:lnTo>
                  <a:lnTo>
                    <a:pt x="43" y="175"/>
                  </a:lnTo>
                  <a:lnTo>
                    <a:pt x="29" y="161"/>
                  </a:lnTo>
                  <a:lnTo>
                    <a:pt x="16" y="146"/>
                  </a:lnTo>
                  <a:lnTo>
                    <a:pt x="7" y="127"/>
                  </a:lnTo>
                  <a:lnTo>
                    <a:pt x="2" y="108"/>
                  </a:lnTo>
                  <a:lnTo>
                    <a:pt x="0" y="87"/>
                  </a:lnTo>
                  <a:lnTo>
                    <a:pt x="1" y="69"/>
                  </a:lnTo>
                  <a:lnTo>
                    <a:pt x="6" y="53"/>
                  </a:lnTo>
                  <a:lnTo>
                    <a:pt x="14" y="38"/>
                  </a:lnTo>
                  <a:lnTo>
                    <a:pt x="25" y="25"/>
                  </a:lnTo>
                  <a:lnTo>
                    <a:pt x="40" y="14"/>
                  </a:lnTo>
                  <a:lnTo>
                    <a:pt x="56" y="6"/>
                  </a:lnTo>
                  <a:lnTo>
                    <a:pt x="76" y="1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15" name="Freeform 108"/>
            <p:cNvSpPr>
              <a:spLocks/>
            </p:cNvSpPr>
            <p:nvPr/>
          </p:nvSpPr>
          <p:spPr bwMode="auto">
            <a:xfrm>
              <a:off x="3680" y="2359"/>
              <a:ext cx="128" cy="21"/>
            </a:xfrm>
            <a:custGeom>
              <a:avLst/>
              <a:gdLst>
                <a:gd name="T0" fmla="*/ 0 w 1276"/>
                <a:gd name="T1" fmla="*/ 0 h 243"/>
                <a:gd name="T2" fmla="*/ 0 w 1276"/>
                <a:gd name="T3" fmla="*/ 0 h 243"/>
                <a:gd name="T4" fmla="*/ 0 w 1276"/>
                <a:gd name="T5" fmla="*/ 0 h 243"/>
                <a:gd name="T6" fmla="*/ 0 w 1276"/>
                <a:gd name="T7" fmla="*/ 0 h 243"/>
                <a:gd name="T8" fmla="*/ 0 w 1276"/>
                <a:gd name="T9" fmla="*/ 0 h 243"/>
                <a:gd name="T10" fmla="*/ 0 w 1276"/>
                <a:gd name="T11" fmla="*/ 0 h 243"/>
                <a:gd name="T12" fmla="*/ 0 w 1276"/>
                <a:gd name="T13" fmla="*/ 0 h 243"/>
                <a:gd name="T14" fmla="*/ 0 w 1276"/>
                <a:gd name="T15" fmla="*/ 0 h 243"/>
                <a:gd name="T16" fmla="*/ 0 w 1276"/>
                <a:gd name="T17" fmla="*/ 0 h 243"/>
                <a:gd name="T18" fmla="*/ 0 w 1276"/>
                <a:gd name="T19" fmla="*/ 0 h 243"/>
                <a:gd name="T20" fmla="*/ 0 w 1276"/>
                <a:gd name="T21" fmla="*/ 0 h 243"/>
                <a:gd name="T22" fmla="*/ 0 w 1276"/>
                <a:gd name="T23" fmla="*/ 0 h 243"/>
                <a:gd name="T24" fmla="*/ 0 w 1276"/>
                <a:gd name="T25" fmla="*/ 0 h 243"/>
                <a:gd name="T26" fmla="*/ 0 w 1276"/>
                <a:gd name="T27" fmla="*/ 0 h 243"/>
                <a:gd name="T28" fmla="*/ 0 w 1276"/>
                <a:gd name="T29" fmla="*/ 0 h 243"/>
                <a:gd name="T30" fmla="*/ 0 w 1276"/>
                <a:gd name="T31" fmla="*/ 0 h 243"/>
                <a:gd name="T32" fmla="*/ 0 w 1276"/>
                <a:gd name="T33" fmla="*/ 0 h 243"/>
                <a:gd name="T34" fmla="*/ 0 w 1276"/>
                <a:gd name="T35" fmla="*/ 0 h 243"/>
                <a:gd name="T36" fmla="*/ 0 w 1276"/>
                <a:gd name="T37" fmla="*/ 0 h 243"/>
                <a:gd name="T38" fmla="*/ 0 w 1276"/>
                <a:gd name="T39" fmla="*/ 0 h 243"/>
                <a:gd name="T40" fmla="*/ 0 w 1276"/>
                <a:gd name="T41" fmla="*/ 0 h 243"/>
                <a:gd name="T42" fmla="*/ 0 w 1276"/>
                <a:gd name="T43" fmla="*/ 0 h 243"/>
                <a:gd name="T44" fmla="*/ 0 w 1276"/>
                <a:gd name="T45" fmla="*/ 0 h 243"/>
                <a:gd name="T46" fmla="*/ 0 w 1276"/>
                <a:gd name="T47" fmla="*/ 0 h 243"/>
                <a:gd name="T48" fmla="*/ 0 w 1276"/>
                <a:gd name="T49" fmla="*/ 0 h 243"/>
                <a:gd name="T50" fmla="*/ 0 w 1276"/>
                <a:gd name="T51" fmla="*/ 0 h 243"/>
                <a:gd name="T52" fmla="*/ 0 w 1276"/>
                <a:gd name="T53" fmla="*/ 0 h 243"/>
                <a:gd name="T54" fmla="*/ 0 w 1276"/>
                <a:gd name="T55" fmla="*/ 0 h 243"/>
                <a:gd name="T56" fmla="*/ 0 w 1276"/>
                <a:gd name="T57" fmla="*/ 0 h 243"/>
                <a:gd name="T58" fmla="*/ 0 w 1276"/>
                <a:gd name="T59" fmla="*/ 0 h 243"/>
                <a:gd name="T60" fmla="*/ 0 w 1276"/>
                <a:gd name="T61" fmla="*/ 0 h 243"/>
                <a:gd name="T62" fmla="*/ 0 w 1276"/>
                <a:gd name="T63" fmla="*/ 0 h 243"/>
                <a:gd name="T64" fmla="*/ 0 w 1276"/>
                <a:gd name="T65" fmla="*/ 0 h 243"/>
                <a:gd name="T66" fmla="*/ 0 w 1276"/>
                <a:gd name="T67" fmla="*/ 0 h 243"/>
                <a:gd name="T68" fmla="*/ 0 w 1276"/>
                <a:gd name="T69" fmla="*/ 0 h 243"/>
                <a:gd name="T70" fmla="*/ 0 w 1276"/>
                <a:gd name="T71" fmla="*/ 0 h 243"/>
                <a:gd name="T72" fmla="*/ 0 w 1276"/>
                <a:gd name="T73" fmla="*/ 0 h 243"/>
                <a:gd name="T74" fmla="*/ 0 w 1276"/>
                <a:gd name="T75" fmla="*/ 0 h 243"/>
                <a:gd name="T76" fmla="*/ 0 w 1276"/>
                <a:gd name="T77" fmla="*/ 0 h 243"/>
                <a:gd name="T78" fmla="*/ 0 w 1276"/>
                <a:gd name="T79" fmla="*/ 0 h 243"/>
                <a:gd name="T80" fmla="*/ 0 w 1276"/>
                <a:gd name="T81" fmla="*/ 0 h 243"/>
                <a:gd name="T82" fmla="*/ 0 w 1276"/>
                <a:gd name="T83" fmla="*/ 0 h 243"/>
                <a:gd name="T84" fmla="*/ 0 w 1276"/>
                <a:gd name="T85" fmla="*/ 0 h 243"/>
                <a:gd name="T86" fmla="*/ 0 w 1276"/>
                <a:gd name="T87" fmla="*/ 0 h 243"/>
                <a:gd name="T88" fmla="*/ 0 w 1276"/>
                <a:gd name="T89" fmla="*/ 0 h 243"/>
                <a:gd name="T90" fmla="*/ 0 w 1276"/>
                <a:gd name="T91" fmla="*/ 0 h 243"/>
                <a:gd name="T92" fmla="*/ 0 w 1276"/>
                <a:gd name="T93" fmla="*/ 0 h 243"/>
                <a:gd name="T94" fmla="*/ 0 w 1276"/>
                <a:gd name="T95" fmla="*/ 0 h 2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6"/>
                <a:gd name="T145" fmla="*/ 0 h 243"/>
                <a:gd name="T146" fmla="*/ 1276 w 1276"/>
                <a:gd name="T147" fmla="*/ 243 h 24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6" h="243">
                  <a:moveTo>
                    <a:pt x="93" y="0"/>
                  </a:moveTo>
                  <a:lnTo>
                    <a:pt x="125" y="2"/>
                  </a:lnTo>
                  <a:lnTo>
                    <a:pt x="155" y="4"/>
                  </a:lnTo>
                  <a:lnTo>
                    <a:pt x="183" y="5"/>
                  </a:lnTo>
                  <a:lnTo>
                    <a:pt x="209" y="6"/>
                  </a:lnTo>
                  <a:lnTo>
                    <a:pt x="232" y="8"/>
                  </a:lnTo>
                  <a:lnTo>
                    <a:pt x="254" y="9"/>
                  </a:lnTo>
                  <a:lnTo>
                    <a:pt x="276" y="10"/>
                  </a:lnTo>
                  <a:lnTo>
                    <a:pt x="296" y="10"/>
                  </a:lnTo>
                  <a:lnTo>
                    <a:pt x="315" y="11"/>
                  </a:lnTo>
                  <a:lnTo>
                    <a:pt x="335" y="12"/>
                  </a:lnTo>
                  <a:lnTo>
                    <a:pt x="353" y="13"/>
                  </a:lnTo>
                  <a:lnTo>
                    <a:pt x="372" y="14"/>
                  </a:lnTo>
                  <a:lnTo>
                    <a:pt x="391" y="15"/>
                  </a:lnTo>
                  <a:lnTo>
                    <a:pt x="411" y="16"/>
                  </a:lnTo>
                  <a:lnTo>
                    <a:pt x="432" y="17"/>
                  </a:lnTo>
                  <a:lnTo>
                    <a:pt x="454" y="18"/>
                  </a:lnTo>
                  <a:lnTo>
                    <a:pt x="477" y="19"/>
                  </a:lnTo>
                  <a:lnTo>
                    <a:pt x="502" y="20"/>
                  </a:lnTo>
                  <a:lnTo>
                    <a:pt x="530" y="22"/>
                  </a:lnTo>
                  <a:lnTo>
                    <a:pt x="558" y="23"/>
                  </a:lnTo>
                  <a:lnTo>
                    <a:pt x="590" y="25"/>
                  </a:lnTo>
                  <a:lnTo>
                    <a:pt x="624" y="27"/>
                  </a:lnTo>
                  <a:lnTo>
                    <a:pt x="662" y="29"/>
                  </a:lnTo>
                  <a:lnTo>
                    <a:pt x="702" y="31"/>
                  </a:lnTo>
                  <a:lnTo>
                    <a:pt x="746" y="34"/>
                  </a:lnTo>
                  <a:lnTo>
                    <a:pt x="794" y="37"/>
                  </a:lnTo>
                  <a:lnTo>
                    <a:pt x="845" y="39"/>
                  </a:lnTo>
                  <a:lnTo>
                    <a:pt x="901" y="42"/>
                  </a:lnTo>
                  <a:lnTo>
                    <a:pt x="962" y="46"/>
                  </a:lnTo>
                  <a:lnTo>
                    <a:pt x="1028" y="49"/>
                  </a:lnTo>
                  <a:lnTo>
                    <a:pt x="1098" y="53"/>
                  </a:lnTo>
                  <a:lnTo>
                    <a:pt x="1174" y="57"/>
                  </a:lnTo>
                  <a:lnTo>
                    <a:pt x="1202" y="61"/>
                  </a:lnTo>
                  <a:lnTo>
                    <a:pt x="1224" y="69"/>
                  </a:lnTo>
                  <a:lnTo>
                    <a:pt x="1241" y="79"/>
                  </a:lnTo>
                  <a:lnTo>
                    <a:pt x="1254" y="93"/>
                  </a:lnTo>
                  <a:lnTo>
                    <a:pt x="1263" y="107"/>
                  </a:lnTo>
                  <a:lnTo>
                    <a:pt x="1271" y="124"/>
                  </a:lnTo>
                  <a:lnTo>
                    <a:pt x="1274" y="140"/>
                  </a:lnTo>
                  <a:lnTo>
                    <a:pt x="1276" y="157"/>
                  </a:lnTo>
                  <a:lnTo>
                    <a:pt x="1276" y="176"/>
                  </a:lnTo>
                  <a:lnTo>
                    <a:pt x="1273" y="193"/>
                  </a:lnTo>
                  <a:lnTo>
                    <a:pt x="1265" y="208"/>
                  </a:lnTo>
                  <a:lnTo>
                    <a:pt x="1253" y="221"/>
                  </a:lnTo>
                  <a:lnTo>
                    <a:pt x="1239" y="231"/>
                  </a:lnTo>
                  <a:lnTo>
                    <a:pt x="1222" y="238"/>
                  </a:lnTo>
                  <a:lnTo>
                    <a:pt x="1202" y="242"/>
                  </a:lnTo>
                  <a:lnTo>
                    <a:pt x="1179" y="243"/>
                  </a:lnTo>
                  <a:lnTo>
                    <a:pt x="1147" y="241"/>
                  </a:lnTo>
                  <a:lnTo>
                    <a:pt x="1116" y="238"/>
                  </a:lnTo>
                  <a:lnTo>
                    <a:pt x="1089" y="237"/>
                  </a:lnTo>
                  <a:lnTo>
                    <a:pt x="1063" y="235"/>
                  </a:lnTo>
                  <a:lnTo>
                    <a:pt x="1039" y="234"/>
                  </a:lnTo>
                  <a:lnTo>
                    <a:pt x="1017" y="232"/>
                  </a:lnTo>
                  <a:lnTo>
                    <a:pt x="996" y="231"/>
                  </a:lnTo>
                  <a:lnTo>
                    <a:pt x="976" y="230"/>
                  </a:lnTo>
                  <a:lnTo>
                    <a:pt x="957" y="229"/>
                  </a:lnTo>
                  <a:lnTo>
                    <a:pt x="937" y="228"/>
                  </a:lnTo>
                  <a:lnTo>
                    <a:pt x="918" y="227"/>
                  </a:lnTo>
                  <a:lnTo>
                    <a:pt x="900" y="226"/>
                  </a:lnTo>
                  <a:lnTo>
                    <a:pt x="880" y="224"/>
                  </a:lnTo>
                  <a:lnTo>
                    <a:pt x="860" y="223"/>
                  </a:lnTo>
                  <a:lnTo>
                    <a:pt x="840" y="222"/>
                  </a:lnTo>
                  <a:lnTo>
                    <a:pt x="818" y="221"/>
                  </a:lnTo>
                  <a:lnTo>
                    <a:pt x="795" y="220"/>
                  </a:lnTo>
                  <a:lnTo>
                    <a:pt x="771" y="218"/>
                  </a:lnTo>
                  <a:lnTo>
                    <a:pt x="743" y="217"/>
                  </a:lnTo>
                  <a:lnTo>
                    <a:pt x="714" y="216"/>
                  </a:lnTo>
                  <a:lnTo>
                    <a:pt x="682" y="214"/>
                  </a:lnTo>
                  <a:lnTo>
                    <a:pt x="648" y="212"/>
                  </a:lnTo>
                  <a:lnTo>
                    <a:pt x="610" y="210"/>
                  </a:lnTo>
                  <a:lnTo>
                    <a:pt x="569" y="207"/>
                  </a:lnTo>
                  <a:lnTo>
                    <a:pt x="526" y="205"/>
                  </a:lnTo>
                  <a:lnTo>
                    <a:pt x="478" y="203"/>
                  </a:lnTo>
                  <a:lnTo>
                    <a:pt x="425" y="200"/>
                  </a:lnTo>
                  <a:lnTo>
                    <a:pt x="369" y="197"/>
                  </a:lnTo>
                  <a:lnTo>
                    <a:pt x="308" y="194"/>
                  </a:lnTo>
                  <a:lnTo>
                    <a:pt x="242" y="191"/>
                  </a:lnTo>
                  <a:lnTo>
                    <a:pt x="171" y="188"/>
                  </a:lnTo>
                  <a:lnTo>
                    <a:pt x="95" y="184"/>
                  </a:lnTo>
                  <a:lnTo>
                    <a:pt x="75" y="181"/>
                  </a:lnTo>
                  <a:lnTo>
                    <a:pt x="57" y="174"/>
                  </a:lnTo>
                  <a:lnTo>
                    <a:pt x="42" y="165"/>
                  </a:lnTo>
                  <a:lnTo>
                    <a:pt x="28" y="153"/>
                  </a:lnTo>
                  <a:lnTo>
                    <a:pt x="16" y="137"/>
                  </a:lnTo>
                  <a:lnTo>
                    <a:pt x="8" y="120"/>
                  </a:lnTo>
                  <a:lnTo>
                    <a:pt x="2" y="101"/>
                  </a:lnTo>
                  <a:lnTo>
                    <a:pt x="0" y="80"/>
                  </a:lnTo>
                  <a:lnTo>
                    <a:pt x="2" y="64"/>
                  </a:lnTo>
                  <a:lnTo>
                    <a:pt x="6" y="49"/>
                  </a:lnTo>
                  <a:lnTo>
                    <a:pt x="14" y="35"/>
                  </a:lnTo>
                  <a:lnTo>
                    <a:pt x="26" y="23"/>
                  </a:lnTo>
                  <a:lnTo>
                    <a:pt x="39" y="13"/>
                  </a:lnTo>
                  <a:lnTo>
                    <a:pt x="55" y="6"/>
                  </a:lnTo>
                  <a:lnTo>
                    <a:pt x="72" y="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696E6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16" name="Freeform 109"/>
            <p:cNvSpPr>
              <a:spLocks/>
            </p:cNvSpPr>
            <p:nvPr/>
          </p:nvSpPr>
          <p:spPr bwMode="auto">
            <a:xfrm>
              <a:off x="3681" y="2360"/>
              <a:ext cx="126" cy="20"/>
            </a:xfrm>
            <a:custGeom>
              <a:avLst/>
              <a:gdLst>
                <a:gd name="T0" fmla="*/ 0 w 1267"/>
                <a:gd name="T1" fmla="*/ 0 h 232"/>
                <a:gd name="T2" fmla="*/ 0 w 1267"/>
                <a:gd name="T3" fmla="*/ 0 h 232"/>
                <a:gd name="T4" fmla="*/ 0 w 1267"/>
                <a:gd name="T5" fmla="*/ 0 h 232"/>
                <a:gd name="T6" fmla="*/ 0 w 1267"/>
                <a:gd name="T7" fmla="*/ 0 h 232"/>
                <a:gd name="T8" fmla="*/ 0 w 1267"/>
                <a:gd name="T9" fmla="*/ 0 h 232"/>
                <a:gd name="T10" fmla="*/ 0 w 1267"/>
                <a:gd name="T11" fmla="*/ 0 h 232"/>
                <a:gd name="T12" fmla="*/ 0 w 1267"/>
                <a:gd name="T13" fmla="*/ 0 h 232"/>
                <a:gd name="T14" fmla="*/ 0 w 1267"/>
                <a:gd name="T15" fmla="*/ 0 h 232"/>
                <a:gd name="T16" fmla="*/ 0 w 1267"/>
                <a:gd name="T17" fmla="*/ 0 h 232"/>
                <a:gd name="T18" fmla="*/ 0 w 1267"/>
                <a:gd name="T19" fmla="*/ 0 h 232"/>
                <a:gd name="T20" fmla="*/ 0 w 1267"/>
                <a:gd name="T21" fmla="*/ 0 h 232"/>
                <a:gd name="T22" fmla="*/ 0 w 1267"/>
                <a:gd name="T23" fmla="*/ 0 h 232"/>
                <a:gd name="T24" fmla="*/ 0 w 1267"/>
                <a:gd name="T25" fmla="*/ 0 h 232"/>
                <a:gd name="T26" fmla="*/ 0 w 1267"/>
                <a:gd name="T27" fmla="*/ 0 h 232"/>
                <a:gd name="T28" fmla="*/ 0 w 1267"/>
                <a:gd name="T29" fmla="*/ 0 h 232"/>
                <a:gd name="T30" fmla="*/ 0 w 1267"/>
                <a:gd name="T31" fmla="*/ 0 h 232"/>
                <a:gd name="T32" fmla="*/ 0 w 1267"/>
                <a:gd name="T33" fmla="*/ 0 h 232"/>
                <a:gd name="T34" fmla="*/ 0 w 1267"/>
                <a:gd name="T35" fmla="*/ 0 h 232"/>
                <a:gd name="T36" fmla="*/ 0 w 1267"/>
                <a:gd name="T37" fmla="*/ 0 h 232"/>
                <a:gd name="T38" fmla="*/ 0 w 1267"/>
                <a:gd name="T39" fmla="*/ 0 h 232"/>
                <a:gd name="T40" fmla="*/ 0 w 1267"/>
                <a:gd name="T41" fmla="*/ 0 h 232"/>
                <a:gd name="T42" fmla="*/ 0 w 1267"/>
                <a:gd name="T43" fmla="*/ 0 h 232"/>
                <a:gd name="T44" fmla="*/ 0 w 1267"/>
                <a:gd name="T45" fmla="*/ 0 h 232"/>
                <a:gd name="T46" fmla="*/ 0 w 1267"/>
                <a:gd name="T47" fmla="*/ 0 h 232"/>
                <a:gd name="T48" fmla="*/ 0 w 1267"/>
                <a:gd name="T49" fmla="*/ 0 h 232"/>
                <a:gd name="T50" fmla="*/ 0 w 1267"/>
                <a:gd name="T51" fmla="*/ 0 h 232"/>
                <a:gd name="T52" fmla="*/ 0 w 1267"/>
                <a:gd name="T53" fmla="*/ 0 h 232"/>
                <a:gd name="T54" fmla="*/ 0 w 1267"/>
                <a:gd name="T55" fmla="*/ 0 h 232"/>
                <a:gd name="T56" fmla="*/ 0 w 1267"/>
                <a:gd name="T57" fmla="*/ 0 h 232"/>
                <a:gd name="T58" fmla="*/ 0 w 1267"/>
                <a:gd name="T59" fmla="*/ 0 h 232"/>
                <a:gd name="T60" fmla="*/ 0 w 1267"/>
                <a:gd name="T61" fmla="*/ 0 h 232"/>
                <a:gd name="T62" fmla="*/ 0 w 1267"/>
                <a:gd name="T63" fmla="*/ 0 h 232"/>
                <a:gd name="T64" fmla="*/ 0 w 1267"/>
                <a:gd name="T65" fmla="*/ 0 h 232"/>
                <a:gd name="T66" fmla="*/ 0 w 1267"/>
                <a:gd name="T67" fmla="*/ 0 h 232"/>
                <a:gd name="T68" fmla="*/ 0 w 1267"/>
                <a:gd name="T69" fmla="*/ 0 h 232"/>
                <a:gd name="T70" fmla="*/ 0 w 1267"/>
                <a:gd name="T71" fmla="*/ 0 h 232"/>
                <a:gd name="T72" fmla="*/ 0 w 1267"/>
                <a:gd name="T73" fmla="*/ 0 h 232"/>
                <a:gd name="T74" fmla="*/ 0 w 1267"/>
                <a:gd name="T75" fmla="*/ 0 h 232"/>
                <a:gd name="T76" fmla="*/ 0 w 1267"/>
                <a:gd name="T77" fmla="*/ 0 h 232"/>
                <a:gd name="T78" fmla="*/ 0 w 1267"/>
                <a:gd name="T79" fmla="*/ 0 h 232"/>
                <a:gd name="T80" fmla="*/ 0 w 1267"/>
                <a:gd name="T81" fmla="*/ 0 h 232"/>
                <a:gd name="T82" fmla="*/ 0 w 1267"/>
                <a:gd name="T83" fmla="*/ 0 h 232"/>
                <a:gd name="T84" fmla="*/ 0 w 1267"/>
                <a:gd name="T85" fmla="*/ 0 h 232"/>
                <a:gd name="T86" fmla="*/ 0 w 1267"/>
                <a:gd name="T87" fmla="*/ 0 h 232"/>
                <a:gd name="T88" fmla="*/ 0 w 1267"/>
                <a:gd name="T89" fmla="*/ 0 h 232"/>
                <a:gd name="T90" fmla="*/ 0 w 1267"/>
                <a:gd name="T91" fmla="*/ 0 h 232"/>
                <a:gd name="T92" fmla="*/ 0 w 1267"/>
                <a:gd name="T93" fmla="*/ 0 h 232"/>
                <a:gd name="T94" fmla="*/ 0 w 1267"/>
                <a:gd name="T95" fmla="*/ 0 h 23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67"/>
                <a:gd name="T145" fmla="*/ 0 h 232"/>
                <a:gd name="T146" fmla="*/ 1267 w 1267"/>
                <a:gd name="T147" fmla="*/ 232 h 23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67" h="232">
                  <a:moveTo>
                    <a:pt x="86" y="0"/>
                  </a:moveTo>
                  <a:lnTo>
                    <a:pt x="118" y="2"/>
                  </a:lnTo>
                  <a:lnTo>
                    <a:pt x="148" y="3"/>
                  </a:lnTo>
                  <a:lnTo>
                    <a:pt x="176" y="5"/>
                  </a:lnTo>
                  <a:lnTo>
                    <a:pt x="202" y="6"/>
                  </a:lnTo>
                  <a:lnTo>
                    <a:pt x="225" y="7"/>
                  </a:lnTo>
                  <a:lnTo>
                    <a:pt x="247" y="8"/>
                  </a:lnTo>
                  <a:lnTo>
                    <a:pt x="269" y="10"/>
                  </a:lnTo>
                  <a:lnTo>
                    <a:pt x="289" y="11"/>
                  </a:lnTo>
                  <a:lnTo>
                    <a:pt x="308" y="12"/>
                  </a:lnTo>
                  <a:lnTo>
                    <a:pt x="328" y="13"/>
                  </a:lnTo>
                  <a:lnTo>
                    <a:pt x="346" y="14"/>
                  </a:lnTo>
                  <a:lnTo>
                    <a:pt x="365" y="15"/>
                  </a:lnTo>
                  <a:lnTo>
                    <a:pt x="384" y="16"/>
                  </a:lnTo>
                  <a:lnTo>
                    <a:pt x="405" y="17"/>
                  </a:lnTo>
                  <a:lnTo>
                    <a:pt x="425" y="18"/>
                  </a:lnTo>
                  <a:lnTo>
                    <a:pt x="447" y="19"/>
                  </a:lnTo>
                  <a:lnTo>
                    <a:pt x="471" y="20"/>
                  </a:lnTo>
                  <a:lnTo>
                    <a:pt x="495" y="22"/>
                  </a:lnTo>
                  <a:lnTo>
                    <a:pt x="523" y="24"/>
                  </a:lnTo>
                  <a:lnTo>
                    <a:pt x="552" y="25"/>
                  </a:lnTo>
                  <a:lnTo>
                    <a:pt x="584" y="27"/>
                  </a:lnTo>
                  <a:lnTo>
                    <a:pt x="618" y="29"/>
                  </a:lnTo>
                  <a:lnTo>
                    <a:pt x="655" y="31"/>
                  </a:lnTo>
                  <a:lnTo>
                    <a:pt x="695" y="33"/>
                  </a:lnTo>
                  <a:lnTo>
                    <a:pt x="740" y="35"/>
                  </a:lnTo>
                  <a:lnTo>
                    <a:pt x="788" y="38"/>
                  </a:lnTo>
                  <a:lnTo>
                    <a:pt x="839" y="40"/>
                  </a:lnTo>
                  <a:lnTo>
                    <a:pt x="896" y="43"/>
                  </a:lnTo>
                  <a:lnTo>
                    <a:pt x="957" y="47"/>
                  </a:lnTo>
                  <a:lnTo>
                    <a:pt x="1022" y="50"/>
                  </a:lnTo>
                  <a:lnTo>
                    <a:pt x="1093" y="55"/>
                  </a:lnTo>
                  <a:lnTo>
                    <a:pt x="1169" y="59"/>
                  </a:lnTo>
                  <a:lnTo>
                    <a:pt x="1196" y="62"/>
                  </a:lnTo>
                  <a:lnTo>
                    <a:pt x="1217" y="68"/>
                  </a:lnTo>
                  <a:lnTo>
                    <a:pt x="1233" y="77"/>
                  </a:lnTo>
                  <a:lnTo>
                    <a:pt x="1245" y="90"/>
                  </a:lnTo>
                  <a:lnTo>
                    <a:pt x="1254" y="103"/>
                  </a:lnTo>
                  <a:lnTo>
                    <a:pt x="1261" y="119"/>
                  </a:lnTo>
                  <a:lnTo>
                    <a:pt x="1265" y="134"/>
                  </a:lnTo>
                  <a:lnTo>
                    <a:pt x="1267" y="150"/>
                  </a:lnTo>
                  <a:lnTo>
                    <a:pt x="1267" y="170"/>
                  </a:lnTo>
                  <a:lnTo>
                    <a:pt x="1263" y="187"/>
                  </a:lnTo>
                  <a:lnTo>
                    <a:pt x="1255" y="202"/>
                  </a:lnTo>
                  <a:lnTo>
                    <a:pt x="1244" y="213"/>
                  </a:lnTo>
                  <a:lnTo>
                    <a:pt x="1229" y="222"/>
                  </a:lnTo>
                  <a:lnTo>
                    <a:pt x="1213" y="229"/>
                  </a:lnTo>
                  <a:lnTo>
                    <a:pt x="1193" y="232"/>
                  </a:lnTo>
                  <a:lnTo>
                    <a:pt x="1172" y="232"/>
                  </a:lnTo>
                  <a:lnTo>
                    <a:pt x="1140" y="230"/>
                  </a:lnTo>
                  <a:lnTo>
                    <a:pt x="1109" y="227"/>
                  </a:lnTo>
                  <a:lnTo>
                    <a:pt x="1082" y="226"/>
                  </a:lnTo>
                  <a:lnTo>
                    <a:pt x="1056" y="224"/>
                  </a:lnTo>
                  <a:lnTo>
                    <a:pt x="1032" y="223"/>
                  </a:lnTo>
                  <a:lnTo>
                    <a:pt x="1010" y="221"/>
                  </a:lnTo>
                  <a:lnTo>
                    <a:pt x="989" y="220"/>
                  </a:lnTo>
                  <a:lnTo>
                    <a:pt x="969" y="219"/>
                  </a:lnTo>
                  <a:lnTo>
                    <a:pt x="950" y="218"/>
                  </a:lnTo>
                  <a:lnTo>
                    <a:pt x="930" y="217"/>
                  </a:lnTo>
                  <a:lnTo>
                    <a:pt x="911" y="216"/>
                  </a:lnTo>
                  <a:lnTo>
                    <a:pt x="893" y="215"/>
                  </a:lnTo>
                  <a:lnTo>
                    <a:pt x="873" y="213"/>
                  </a:lnTo>
                  <a:lnTo>
                    <a:pt x="853" y="212"/>
                  </a:lnTo>
                  <a:lnTo>
                    <a:pt x="833" y="211"/>
                  </a:lnTo>
                  <a:lnTo>
                    <a:pt x="811" y="210"/>
                  </a:lnTo>
                  <a:lnTo>
                    <a:pt x="788" y="209"/>
                  </a:lnTo>
                  <a:lnTo>
                    <a:pt x="764" y="207"/>
                  </a:lnTo>
                  <a:lnTo>
                    <a:pt x="736" y="206"/>
                  </a:lnTo>
                  <a:lnTo>
                    <a:pt x="707" y="205"/>
                  </a:lnTo>
                  <a:lnTo>
                    <a:pt x="675" y="203"/>
                  </a:lnTo>
                  <a:lnTo>
                    <a:pt x="641" y="201"/>
                  </a:lnTo>
                  <a:lnTo>
                    <a:pt x="603" y="199"/>
                  </a:lnTo>
                  <a:lnTo>
                    <a:pt x="562" y="196"/>
                  </a:lnTo>
                  <a:lnTo>
                    <a:pt x="519" y="194"/>
                  </a:lnTo>
                  <a:lnTo>
                    <a:pt x="471" y="192"/>
                  </a:lnTo>
                  <a:lnTo>
                    <a:pt x="418" y="189"/>
                  </a:lnTo>
                  <a:lnTo>
                    <a:pt x="362" y="186"/>
                  </a:lnTo>
                  <a:lnTo>
                    <a:pt x="301" y="183"/>
                  </a:lnTo>
                  <a:lnTo>
                    <a:pt x="235" y="180"/>
                  </a:lnTo>
                  <a:lnTo>
                    <a:pt x="164" y="177"/>
                  </a:lnTo>
                  <a:lnTo>
                    <a:pt x="88" y="173"/>
                  </a:lnTo>
                  <a:lnTo>
                    <a:pt x="70" y="170"/>
                  </a:lnTo>
                  <a:lnTo>
                    <a:pt x="55" y="164"/>
                  </a:lnTo>
                  <a:lnTo>
                    <a:pt x="40" y="155"/>
                  </a:lnTo>
                  <a:lnTo>
                    <a:pt x="27" y="143"/>
                  </a:lnTo>
                  <a:lnTo>
                    <a:pt x="16" y="128"/>
                  </a:lnTo>
                  <a:lnTo>
                    <a:pt x="7" y="111"/>
                  </a:lnTo>
                  <a:lnTo>
                    <a:pt x="2" y="92"/>
                  </a:lnTo>
                  <a:lnTo>
                    <a:pt x="0" y="71"/>
                  </a:lnTo>
                  <a:lnTo>
                    <a:pt x="1" y="56"/>
                  </a:lnTo>
                  <a:lnTo>
                    <a:pt x="6" y="41"/>
                  </a:lnTo>
                  <a:lnTo>
                    <a:pt x="13" y="29"/>
                  </a:lnTo>
                  <a:lnTo>
                    <a:pt x="24" y="18"/>
                  </a:lnTo>
                  <a:lnTo>
                    <a:pt x="37" y="10"/>
                  </a:lnTo>
                  <a:lnTo>
                    <a:pt x="51" y="4"/>
                  </a:lnTo>
                  <a:lnTo>
                    <a:pt x="68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17" name="Freeform 110"/>
            <p:cNvSpPr>
              <a:spLocks/>
            </p:cNvSpPr>
            <p:nvPr/>
          </p:nvSpPr>
          <p:spPr bwMode="auto">
            <a:xfrm>
              <a:off x="3681" y="2361"/>
              <a:ext cx="126" cy="19"/>
            </a:xfrm>
            <a:custGeom>
              <a:avLst/>
              <a:gdLst>
                <a:gd name="T0" fmla="*/ 0 w 1258"/>
                <a:gd name="T1" fmla="*/ 0 h 220"/>
                <a:gd name="T2" fmla="*/ 0 w 1258"/>
                <a:gd name="T3" fmla="*/ 0 h 220"/>
                <a:gd name="T4" fmla="*/ 0 w 1258"/>
                <a:gd name="T5" fmla="*/ 0 h 220"/>
                <a:gd name="T6" fmla="*/ 0 w 1258"/>
                <a:gd name="T7" fmla="*/ 0 h 220"/>
                <a:gd name="T8" fmla="*/ 0 w 1258"/>
                <a:gd name="T9" fmla="*/ 0 h 220"/>
                <a:gd name="T10" fmla="*/ 0 w 1258"/>
                <a:gd name="T11" fmla="*/ 0 h 220"/>
                <a:gd name="T12" fmla="*/ 0 w 1258"/>
                <a:gd name="T13" fmla="*/ 0 h 220"/>
                <a:gd name="T14" fmla="*/ 0 w 1258"/>
                <a:gd name="T15" fmla="*/ 0 h 220"/>
                <a:gd name="T16" fmla="*/ 0 w 1258"/>
                <a:gd name="T17" fmla="*/ 0 h 220"/>
                <a:gd name="T18" fmla="*/ 0 w 1258"/>
                <a:gd name="T19" fmla="*/ 0 h 220"/>
                <a:gd name="T20" fmla="*/ 0 w 1258"/>
                <a:gd name="T21" fmla="*/ 0 h 220"/>
                <a:gd name="T22" fmla="*/ 0 w 1258"/>
                <a:gd name="T23" fmla="*/ 0 h 220"/>
                <a:gd name="T24" fmla="*/ 0 w 1258"/>
                <a:gd name="T25" fmla="*/ 0 h 220"/>
                <a:gd name="T26" fmla="*/ 0 w 1258"/>
                <a:gd name="T27" fmla="*/ 0 h 220"/>
                <a:gd name="T28" fmla="*/ 0 w 1258"/>
                <a:gd name="T29" fmla="*/ 0 h 220"/>
                <a:gd name="T30" fmla="*/ 0 w 1258"/>
                <a:gd name="T31" fmla="*/ 0 h 220"/>
                <a:gd name="T32" fmla="*/ 0 w 1258"/>
                <a:gd name="T33" fmla="*/ 0 h 220"/>
                <a:gd name="T34" fmla="*/ 0 w 1258"/>
                <a:gd name="T35" fmla="*/ 0 h 220"/>
                <a:gd name="T36" fmla="*/ 0 w 1258"/>
                <a:gd name="T37" fmla="*/ 0 h 220"/>
                <a:gd name="T38" fmla="*/ 0 w 1258"/>
                <a:gd name="T39" fmla="*/ 0 h 220"/>
                <a:gd name="T40" fmla="*/ 0 w 1258"/>
                <a:gd name="T41" fmla="*/ 0 h 220"/>
                <a:gd name="T42" fmla="*/ 0 w 1258"/>
                <a:gd name="T43" fmla="*/ 0 h 220"/>
                <a:gd name="T44" fmla="*/ 0 w 1258"/>
                <a:gd name="T45" fmla="*/ 0 h 220"/>
                <a:gd name="T46" fmla="*/ 0 w 1258"/>
                <a:gd name="T47" fmla="*/ 0 h 220"/>
                <a:gd name="T48" fmla="*/ 0 w 1258"/>
                <a:gd name="T49" fmla="*/ 0 h 220"/>
                <a:gd name="T50" fmla="*/ 0 w 1258"/>
                <a:gd name="T51" fmla="*/ 0 h 220"/>
                <a:gd name="T52" fmla="*/ 0 w 1258"/>
                <a:gd name="T53" fmla="*/ 0 h 220"/>
                <a:gd name="T54" fmla="*/ 0 w 1258"/>
                <a:gd name="T55" fmla="*/ 0 h 220"/>
                <a:gd name="T56" fmla="*/ 0 w 1258"/>
                <a:gd name="T57" fmla="*/ 0 h 220"/>
                <a:gd name="T58" fmla="*/ 0 w 1258"/>
                <a:gd name="T59" fmla="*/ 0 h 220"/>
                <a:gd name="T60" fmla="*/ 0 w 1258"/>
                <a:gd name="T61" fmla="*/ 0 h 220"/>
                <a:gd name="T62" fmla="*/ 0 w 1258"/>
                <a:gd name="T63" fmla="*/ 0 h 220"/>
                <a:gd name="T64" fmla="*/ 0 w 1258"/>
                <a:gd name="T65" fmla="*/ 0 h 220"/>
                <a:gd name="T66" fmla="*/ 0 w 1258"/>
                <a:gd name="T67" fmla="*/ 0 h 220"/>
                <a:gd name="T68" fmla="*/ 0 w 1258"/>
                <a:gd name="T69" fmla="*/ 0 h 2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58"/>
                <a:gd name="T106" fmla="*/ 0 h 220"/>
                <a:gd name="T107" fmla="*/ 1258 w 1258"/>
                <a:gd name="T108" fmla="*/ 220 h 2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58" h="220">
                  <a:moveTo>
                    <a:pt x="81" y="0"/>
                  </a:moveTo>
                  <a:lnTo>
                    <a:pt x="1164" y="57"/>
                  </a:lnTo>
                  <a:lnTo>
                    <a:pt x="1191" y="60"/>
                  </a:lnTo>
                  <a:lnTo>
                    <a:pt x="1211" y="66"/>
                  </a:lnTo>
                  <a:lnTo>
                    <a:pt x="1226" y="76"/>
                  </a:lnTo>
                  <a:lnTo>
                    <a:pt x="1238" y="87"/>
                  </a:lnTo>
                  <a:lnTo>
                    <a:pt x="1245" y="100"/>
                  </a:lnTo>
                  <a:lnTo>
                    <a:pt x="1251" y="114"/>
                  </a:lnTo>
                  <a:lnTo>
                    <a:pt x="1255" y="129"/>
                  </a:lnTo>
                  <a:lnTo>
                    <a:pt x="1257" y="143"/>
                  </a:lnTo>
                  <a:lnTo>
                    <a:pt x="1258" y="163"/>
                  </a:lnTo>
                  <a:lnTo>
                    <a:pt x="1255" y="179"/>
                  </a:lnTo>
                  <a:lnTo>
                    <a:pt x="1246" y="193"/>
                  </a:lnTo>
                  <a:lnTo>
                    <a:pt x="1235" y="204"/>
                  </a:lnTo>
                  <a:lnTo>
                    <a:pt x="1221" y="211"/>
                  </a:lnTo>
                  <a:lnTo>
                    <a:pt x="1205" y="217"/>
                  </a:lnTo>
                  <a:lnTo>
                    <a:pt x="1186" y="220"/>
                  </a:lnTo>
                  <a:lnTo>
                    <a:pt x="1167" y="220"/>
                  </a:lnTo>
                  <a:lnTo>
                    <a:pt x="83" y="161"/>
                  </a:lnTo>
                  <a:lnTo>
                    <a:pt x="68" y="159"/>
                  </a:lnTo>
                  <a:lnTo>
                    <a:pt x="54" y="152"/>
                  </a:lnTo>
                  <a:lnTo>
                    <a:pt x="40" y="143"/>
                  </a:lnTo>
                  <a:lnTo>
                    <a:pt x="28" y="132"/>
                  </a:lnTo>
                  <a:lnTo>
                    <a:pt x="17" y="117"/>
                  </a:lnTo>
                  <a:lnTo>
                    <a:pt x="8" y="101"/>
                  </a:lnTo>
                  <a:lnTo>
                    <a:pt x="2" y="82"/>
                  </a:lnTo>
                  <a:lnTo>
                    <a:pt x="0" y="61"/>
                  </a:lnTo>
                  <a:lnTo>
                    <a:pt x="2" y="48"/>
                  </a:lnTo>
                  <a:lnTo>
                    <a:pt x="6" y="36"/>
                  </a:lnTo>
                  <a:lnTo>
                    <a:pt x="15" y="25"/>
                  </a:lnTo>
                  <a:lnTo>
                    <a:pt x="24" y="16"/>
                  </a:lnTo>
                  <a:lnTo>
                    <a:pt x="36" y="8"/>
                  </a:lnTo>
                  <a:lnTo>
                    <a:pt x="50" y="3"/>
                  </a:lnTo>
                  <a:lnTo>
                    <a:pt x="64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18" name="Freeform 111"/>
            <p:cNvSpPr>
              <a:spLocks/>
            </p:cNvSpPr>
            <p:nvPr/>
          </p:nvSpPr>
          <p:spPr bwMode="auto">
            <a:xfrm>
              <a:off x="3682" y="2359"/>
              <a:ext cx="38" cy="15"/>
            </a:xfrm>
            <a:custGeom>
              <a:avLst/>
              <a:gdLst>
                <a:gd name="T0" fmla="*/ 0 w 377"/>
                <a:gd name="T1" fmla="*/ 0 h 180"/>
                <a:gd name="T2" fmla="*/ 0 w 377"/>
                <a:gd name="T3" fmla="*/ 0 h 180"/>
                <a:gd name="T4" fmla="*/ 0 w 377"/>
                <a:gd name="T5" fmla="*/ 0 h 180"/>
                <a:gd name="T6" fmla="*/ 0 w 377"/>
                <a:gd name="T7" fmla="*/ 0 h 180"/>
                <a:gd name="T8" fmla="*/ 0 w 377"/>
                <a:gd name="T9" fmla="*/ 0 h 180"/>
                <a:gd name="T10" fmla="*/ 0 w 377"/>
                <a:gd name="T11" fmla="*/ 0 h 180"/>
                <a:gd name="T12" fmla="*/ 0 w 377"/>
                <a:gd name="T13" fmla="*/ 0 h 180"/>
                <a:gd name="T14" fmla="*/ 0 w 377"/>
                <a:gd name="T15" fmla="*/ 0 h 180"/>
                <a:gd name="T16" fmla="*/ 0 w 377"/>
                <a:gd name="T17" fmla="*/ 0 h 180"/>
                <a:gd name="T18" fmla="*/ 0 w 377"/>
                <a:gd name="T19" fmla="*/ 0 h 180"/>
                <a:gd name="T20" fmla="*/ 0 w 377"/>
                <a:gd name="T21" fmla="*/ 0 h 180"/>
                <a:gd name="T22" fmla="*/ 0 w 377"/>
                <a:gd name="T23" fmla="*/ 0 h 180"/>
                <a:gd name="T24" fmla="*/ 0 w 377"/>
                <a:gd name="T25" fmla="*/ 0 h 180"/>
                <a:gd name="T26" fmla="*/ 0 w 377"/>
                <a:gd name="T27" fmla="*/ 0 h 180"/>
                <a:gd name="T28" fmla="*/ 0 w 377"/>
                <a:gd name="T29" fmla="*/ 0 h 180"/>
                <a:gd name="T30" fmla="*/ 0 w 377"/>
                <a:gd name="T31" fmla="*/ 0 h 180"/>
                <a:gd name="T32" fmla="*/ 0 w 377"/>
                <a:gd name="T33" fmla="*/ 0 h 180"/>
                <a:gd name="T34" fmla="*/ 0 w 377"/>
                <a:gd name="T35" fmla="*/ 0 h 180"/>
                <a:gd name="T36" fmla="*/ 0 w 377"/>
                <a:gd name="T37" fmla="*/ 0 h 180"/>
                <a:gd name="T38" fmla="*/ 0 w 377"/>
                <a:gd name="T39" fmla="*/ 0 h 180"/>
                <a:gd name="T40" fmla="*/ 0 w 377"/>
                <a:gd name="T41" fmla="*/ 0 h 180"/>
                <a:gd name="T42" fmla="*/ 0 w 377"/>
                <a:gd name="T43" fmla="*/ 0 h 180"/>
                <a:gd name="T44" fmla="*/ 0 w 377"/>
                <a:gd name="T45" fmla="*/ 0 h 180"/>
                <a:gd name="T46" fmla="*/ 0 w 377"/>
                <a:gd name="T47" fmla="*/ 0 h 180"/>
                <a:gd name="T48" fmla="*/ 0 w 377"/>
                <a:gd name="T49" fmla="*/ 0 h 180"/>
                <a:gd name="T50" fmla="*/ 0 w 377"/>
                <a:gd name="T51" fmla="*/ 0 h 180"/>
                <a:gd name="T52" fmla="*/ 0 w 377"/>
                <a:gd name="T53" fmla="*/ 0 h 180"/>
                <a:gd name="T54" fmla="*/ 0 w 377"/>
                <a:gd name="T55" fmla="*/ 0 h 180"/>
                <a:gd name="T56" fmla="*/ 0 w 377"/>
                <a:gd name="T57" fmla="*/ 0 h 180"/>
                <a:gd name="T58" fmla="*/ 0 w 377"/>
                <a:gd name="T59" fmla="*/ 0 h 18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80"/>
                <a:gd name="T92" fmla="*/ 377 w 377"/>
                <a:gd name="T93" fmla="*/ 180 h 18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80">
                  <a:moveTo>
                    <a:pt x="357" y="180"/>
                  </a:moveTo>
                  <a:lnTo>
                    <a:pt x="364" y="179"/>
                  </a:lnTo>
                  <a:lnTo>
                    <a:pt x="370" y="175"/>
                  </a:lnTo>
                  <a:lnTo>
                    <a:pt x="374" y="169"/>
                  </a:lnTo>
                  <a:lnTo>
                    <a:pt x="377" y="161"/>
                  </a:lnTo>
                  <a:lnTo>
                    <a:pt x="374" y="37"/>
                  </a:lnTo>
                  <a:lnTo>
                    <a:pt x="372" y="29"/>
                  </a:lnTo>
                  <a:lnTo>
                    <a:pt x="368" y="23"/>
                  </a:lnTo>
                  <a:lnTo>
                    <a:pt x="361" y="19"/>
                  </a:lnTo>
                  <a:lnTo>
                    <a:pt x="352" y="18"/>
                  </a:lnTo>
                  <a:lnTo>
                    <a:pt x="193" y="7"/>
                  </a:lnTo>
                  <a:lnTo>
                    <a:pt x="74" y="0"/>
                  </a:lnTo>
                  <a:lnTo>
                    <a:pt x="58" y="1"/>
                  </a:lnTo>
                  <a:lnTo>
                    <a:pt x="44" y="4"/>
                  </a:lnTo>
                  <a:lnTo>
                    <a:pt x="32" y="9"/>
                  </a:lnTo>
                  <a:lnTo>
                    <a:pt x="22" y="18"/>
                  </a:lnTo>
                  <a:lnTo>
                    <a:pt x="13" y="28"/>
                  </a:lnTo>
                  <a:lnTo>
                    <a:pt x="6" y="40"/>
                  </a:lnTo>
                  <a:lnTo>
                    <a:pt x="1" y="53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3" y="104"/>
                  </a:lnTo>
                  <a:lnTo>
                    <a:pt x="8" y="117"/>
                  </a:lnTo>
                  <a:lnTo>
                    <a:pt x="15" y="130"/>
                  </a:lnTo>
                  <a:lnTo>
                    <a:pt x="25" y="140"/>
                  </a:lnTo>
                  <a:lnTo>
                    <a:pt x="35" y="149"/>
                  </a:lnTo>
                  <a:lnTo>
                    <a:pt x="48" y="156"/>
                  </a:lnTo>
                  <a:lnTo>
                    <a:pt x="61" y="162"/>
                  </a:lnTo>
                  <a:lnTo>
                    <a:pt x="76" y="164"/>
                  </a:lnTo>
                  <a:lnTo>
                    <a:pt x="357" y="18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19" name="Freeform 112"/>
            <p:cNvSpPr>
              <a:spLocks/>
            </p:cNvSpPr>
            <p:nvPr/>
          </p:nvSpPr>
          <p:spPr bwMode="auto">
            <a:xfrm>
              <a:off x="3769" y="2363"/>
              <a:ext cx="37" cy="15"/>
            </a:xfrm>
            <a:custGeom>
              <a:avLst/>
              <a:gdLst>
                <a:gd name="T0" fmla="*/ 0 w 376"/>
                <a:gd name="T1" fmla="*/ 0 h 178"/>
                <a:gd name="T2" fmla="*/ 0 w 376"/>
                <a:gd name="T3" fmla="*/ 0 h 178"/>
                <a:gd name="T4" fmla="*/ 0 w 376"/>
                <a:gd name="T5" fmla="*/ 0 h 178"/>
                <a:gd name="T6" fmla="*/ 0 w 376"/>
                <a:gd name="T7" fmla="*/ 0 h 178"/>
                <a:gd name="T8" fmla="*/ 0 w 376"/>
                <a:gd name="T9" fmla="*/ 0 h 178"/>
                <a:gd name="T10" fmla="*/ 0 w 376"/>
                <a:gd name="T11" fmla="*/ 0 h 178"/>
                <a:gd name="T12" fmla="*/ 0 w 376"/>
                <a:gd name="T13" fmla="*/ 0 h 178"/>
                <a:gd name="T14" fmla="*/ 0 w 376"/>
                <a:gd name="T15" fmla="*/ 0 h 178"/>
                <a:gd name="T16" fmla="*/ 0 w 376"/>
                <a:gd name="T17" fmla="*/ 0 h 178"/>
                <a:gd name="T18" fmla="*/ 0 w 376"/>
                <a:gd name="T19" fmla="*/ 0 h 178"/>
                <a:gd name="T20" fmla="*/ 0 w 376"/>
                <a:gd name="T21" fmla="*/ 0 h 178"/>
                <a:gd name="T22" fmla="*/ 0 w 376"/>
                <a:gd name="T23" fmla="*/ 0 h 178"/>
                <a:gd name="T24" fmla="*/ 0 w 376"/>
                <a:gd name="T25" fmla="*/ 0 h 178"/>
                <a:gd name="T26" fmla="*/ 0 w 376"/>
                <a:gd name="T27" fmla="*/ 0 h 178"/>
                <a:gd name="T28" fmla="*/ 0 w 376"/>
                <a:gd name="T29" fmla="*/ 0 h 178"/>
                <a:gd name="T30" fmla="*/ 0 w 376"/>
                <a:gd name="T31" fmla="*/ 0 h 178"/>
                <a:gd name="T32" fmla="*/ 0 w 376"/>
                <a:gd name="T33" fmla="*/ 0 h 178"/>
                <a:gd name="T34" fmla="*/ 0 w 376"/>
                <a:gd name="T35" fmla="*/ 0 h 178"/>
                <a:gd name="T36" fmla="*/ 0 w 376"/>
                <a:gd name="T37" fmla="*/ 0 h 178"/>
                <a:gd name="T38" fmla="*/ 0 w 376"/>
                <a:gd name="T39" fmla="*/ 0 h 178"/>
                <a:gd name="T40" fmla="*/ 0 w 376"/>
                <a:gd name="T41" fmla="*/ 0 h 178"/>
                <a:gd name="T42" fmla="*/ 0 w 376"/>
                <a:gd name="T43" fmla="*/ 0 h 178"/>
                <a:gd name="T44" fmla="*/ 0 w 376"/>
                <a:gd name="T45" fmla="*/ 0 h 178"/>
                <a:gd name="T46" fmla="*/ 0 w 376"/>
                <a:gd name="T47" fmla="*/ 0 h 178"/>
                <a:gd name="T48" fmla="*/ 0 w 376"/>
                <a:gd name="T49" fmla="*/ 0 h 178"/>
                <a:gd name="T50" fmla="*/ 0 w 376"/>
                <a:gd name="T51" fmla="*/ 0 h 178"/>
                <a:gd name="T52" fmla="*/ 0 w 376"/>
                <a:gd name="T53" fmla="*/ 0 h 178"/>
                <a:gd name="T54" fmla="*/ 0 w 376"/>
                <a:gd name="T55" fmla="*/ 0 h 178"/>
                <a:gd name="T56" fmla="*/ 0 w 376"/>
                <a:gd name="T57" fmla="*/ 0 h 178"/>
                <a:gd name="T58" fmla="*/ 0 w 376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8"/>
                <a:gd name="T92" fmla="*/ 376 w 376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8">
                  <a:moveTo>
                    <a:pt x="25" y="161"/>
                  </a:moveTo>
                  <a:lnTo>
                    <a:pt x="18" y="160"/>
                  </a:lnTo>
                  <a:lnTo>
                    <a:pt x="11" y="157"/>
                  </a:lnTo>
                  <a:lnTo>
                    <a:pt x="5" y="151"/>
                  </a:lnTo>
                  <a:lnTo>
                    <a:pt x="2" y="142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7" y="4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182" y="8"/>
                  </a:lnTo>
                  <a:lnTo>
                    <a:pt x="301" y="12"/>
                  </a:lnTo>
                  <a:lnTo>
                    <a:pt x="317" y="15"/>
                  </a:lnTo>
                  <a:lnTo>
                    <a:pt x="331" y="20"/>
                  </a:lnTo>
                  <a:lnTo>
                    <a:pt x="343" y="29"/>
                  </a:lnTo>
                  <a:lnTo>
                    <a:pt x="354" y="38"/>
                  </a:lnTo>
                  <a:lnTo>
                    <a:pt x="363" y="48"/>
                  </a:lnTo>
                  <a:lnTo>
                    <a:pt x="370" y="61"/>
                  </a:lnTo>
                  <a:lnTo>
                    <a:pt x="375" y="74"/>
                  </a:lnTo>
                  <a:lnTo>
                    <a:pt x="376" y="89"/>
                  </a:lnTo>
                  <a:lnTo>
                    <a:pt x="376" y="112"/>
                  </a:lnTo>
                  <a:lnTo>
                    <a:pt x="375" y="125"/>
                  </a:lnTo>
                  <a:lnTo>
                    <a:pt x="371" y="138"/>
                  </a:lnTo>
                  <a:lnTo>
                    <a:pt x="365" y="150"/>
                  </a:lnTo>
                  <a:lnTo>
                    <a:pt x="357" y="160"/>
                  </a:lnTo>
                  <a:lnTo>
                    <a:pt x="346" y="168"/>
                  </a:lnTo>
                  <a:lnTo>
                    <a:pt x="334" y="174"/>
                  </a:lnTo>
                  <a:lnTo>
                    <a:pt x="321" y="178"/>
                  </a:lnTo>
                  <a:lnTo>
                    <a:pt x="306" y="178"/>
                  </a:lnTo>
                  <a:lnTo>
                    <a:pt x="25" y="161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20" name="Freeform 113"/>
            <p:cNvSpPr>
              <a:spLocks/>
            </p:cNvSpPr>
            <p:nvPr/>
          </p:nvSpPr>
          <p:spPr bwMode="auto">
            <a:xfrm>
              <a:off x="3725" y="2361"/>
              <a:ext cx="38" cy="15"/>
            </a:xfrm>
            <a:custGeom>
              <a:avLst/>
              <a:gdLst>
                <a:gd name="T0" fmla="*/ 0 w 378"/>
                <a:gd name="T1" fmla="*/ 0 h 182"/>
                <a:gd name="T2" fmla="*/ 0 w 378"/>
                <a:gd name="T3" fmla="*/ 0 h 182"/>
                <a:gd name="T4" fmla="*/ 0 w 378"/>
                <a:gd name="T5" fmla="*/ 0 h 182"/>
                <a:gd name="T6" fmla="*/ 0 w 378"/>
                <a:gd name="T7" fmla="*/ 0 h 182"/>
                <a:gd name="T8" fmla="*/ 0 w 378"/>
                <a:gd name="T9" fmla="*/ 0 h 182"/>
                <a:gd name="T10" fmla="*/ 0 w 378"/>
                <a:gd name="T11" fmla="*/ 0 h 182"/>
                <a:gd name="T12" fmla="*/ 0 w 378"/>
                <a:gd name="T13" fmla="*/ 0 h 182"/>
                <a:gd name="T14" fmla="*/ 0 w 378"/>
                <a:gd name="T15" fmla="*/ 0 h 182"/>
                <a:gd name="T16" fmla="*/ 0 w 378"/>
                <a:gd name="T17" fmla="*/ 0 h 182"/>
                <a:gd name="T18" fmla="*/ 0 w 378"/>
                <a:gd name="T19" fmla="*/ 0 h 182"/>
                <a:gd name="T20" fmla="*/ 0 w 378"/>
                <a:gd name="T21" fmla="*/ 0 h 182"/>
                <a:gd name="T22" fmla="*/ 0 w 378"/>
                <a:gd name="T23" fmla="*/ 0 h 182"/>
                <a:gd name="T24" fmla="*/ 0 w 378"/>
                <a:gd name="T25" fmla="*/ 0 h 182"/>
                <a:gd name="T26" fmla="*/ 0 w 378"/>
                <a:gd name="T27" fmla="*/ 0 h 182"/>
                <a:gd name="T28" fmla="*/ 0 w 378"/>
                <a:gd name="T29" fmla="*/ 0 h 182"/>
                <a:gd name="T30" fmla="*/ 0 w 378"/>
                <a:gd name="T31" fmla="*/ 0 h 182"/>
                <a:gd name="T32" fmla="*/ 0 w 378"/>
                <a:gd name="T33" fmla="*/ 0 h 182"/>
                <a:gd name="T34" fmla="*/ 0 w 378"/>
                <a:gd name="T35" fmla="*/ 0 h 182"/>
                <a:gd name="T36" fmla="*/ 0 w 378"/>
                <a:gd name="T37" fmla="*/ 0 h 182"/>
                <a:gd name="T38" fmla="*/ 0 w 378"/>
                <a:gd name="T39" fmla="*/ 0 h 182"/>
                <a:gd name="T40" fmla="*/ 0 w 378"/>
                <a:gd name="T41" fmla="*/ 0 h 1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8"/>
                <a:gd name="T64" fmla="*/ 0 h 182"/>
                <a:gd name="T65" fmla="*/ 378 w 378"/>
                <a:gd name="T66" fmla="*/ 182 h 1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8" h="182">
                  <a:moveTo>
                    <a:pt x="21" y="0"/>
                  </a:moveTo>
                  <a:lnTo>
                    <a:pt x="354" y="19"/>
                  </a:lnTo>
                  <a:lnTo>
                    <a:pt x="362" y="21"/>
                  </a:lnTo>
                  <a:lnTo>
                    <a:pt x="369" y="25"/>
                  </a:lnTo>
                  <a:lnTo>
                    <a:pt x="373" y="31"/>
                  </a:lnTo>
                  <a:lnTo>
                    <a:pt x="375" y="39"/>
                  </a:lnTo>
                  <a:lnTo>
                    <a:pt x="378" y="163"/>
                  </a:lnTo>
                  <a:lnTo>
                    <a:pt x="377" y="171"/>
                  </a:lnTo>
                  <a:lnTo>
                    <a:pt x="372" y="177"/>
                  </a:lnTo>
                  <a:lnTo>
                    <a:pt x="366" y="181"/>
                  </a:lnTo>
                  <a:lnTo>
                    <a:pt x="358" y="182"/>
                  </a:lnTo>
                  <a:lnTo>
                    <a:pt x="25" y="163"/>
                  </a:lnTo>
                  <a:lnTo>
                    <a:pt x="17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3"/>
                  </a:lnTo>
                  <a:lnTo>
                    <a:pt x="0" y="19"/>
                  </a:lnTo>
                  <a:lnTo>
                    <a:pt x="2" y="10"/>
                  </a:lnTo>
                  <a:lnTo>
                    <a:pt x="7" y="4"/>
                  </a:lnTo>
                  <a:lnTo>
                    <a:pt x="13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21" name="Freeform 114"/>
            <p:cNvSpPr>
              <a:spLocks/>
            </p:cNvSpPr>
            <p:nvPr/>
          </p:nvSpPr>
          <p:spPr bwMode="auto">
            <a:xfrm>
              <a:off x="3684" y="2357"/>
              <a:ext cx="38" cy="15"/>
            </a:xfrm>
            <a:custGeom>
              <a:avLst/>
              <a:gdLst>
                <a:gd name="T0" fmla="*/ 0 w 377"/>
                <a:gd name="T1" fmla="*/ 0 h 181"/>
                <a:gd name="T2" fmla="*/ 0 w 377"/>
                <a:gd name="T3" fmla="*/ 0 h 181"/>
                <a:gd name="T4" fmla="*/ 0 w 377"/>
                <a:gd name="T5" fmla="*/ 0 h 181"/>
                <a:gd name="T6" fmla="*/ 0 w 377"/>
                <a:gd name="T7" fmla="*/ 0 h 181"/>
                <a:gd name="T8" fmla="*/ 0 w 377"/>
                <a:gd name="T9" fmla="*/ 0 h 181"/>
                <a:gd name="T10" fmla="*/ 0 w 377"/>
                <a:gd name="T11" fmla="*/ 0 h 181"/>
                <a:gd name="T12" fmla="*/ 0 w 377"/>
                <a:gd name="T13" fmla="*/ 0 h 181"/>
                <a:gd name="T14" fmla="*/ 0 w 377"/>
                <a:gd name="T15" fmla="*/ 0 h 181"/>
                <a:gd name="T16" fmla="*/ 0 w 377"/>
                <a:gd name="T17" fmla="*/ 0 h 181"/>
                <a:gd name="T18" fmla="*/ 0 w 377"/>
                <a:gd name="T19" fmla="*/ 0 h 181"/>
                <a:gd name="T20" fmla="*/ 0 w 377"/>
                <a:gd name="T21" fmla="*/ 0 h 181"/>
                <a:gd name="T22" fmla="*/ 0 w 377"/>
                <a:gd name="T23" fmla="*/ 0 h 181"/>
                <a:gd name="T24" fmla="*/ 0 w 377"/>
                <a:gd name="T25" fmla="*/ 0 h 181"/>
                <a:gd name="T26" fmla="*/ 0 w 377"/>
                <a:gd name="T27" fmla="*/ 0 h 181"/>
                <a:gd name="T28" fmla="*/ 0 w 377"/>
                <a:gd name="T29" fmla="*/ 0 h 181"/>
                <a:gd name="T30" fmla="*/ 0 w 377"/>
                <a:gd name="T31" fmla="*/ 0 h 181"/>
                <a:gd name="T32" fmla="*/ 0 w 377"/>
                <a:gd name="T33" fmla="*/ 0 h 181"/>
                <a:gd name="T34" fmla="*/ 0 w 377"/>
                <a:gd name="T35" fmla="*/ 0 h 181"/>
                <a:gd name="T36" fmla="*/ 0 w 377"/>
                <a:gd name="T37" fmla="*/ 0 h 181"/>
                <a:gd name="T38" fmla="*/ 0 w 377"/>
                <a:gd name="T39" fmla="*/ 0 h 181"/>
                <a:gd name="T40" fmla="*/ 0 w 377"/>
                <a:gd name="T41" fmla="*/ 0 h 181"/>
                <a:gd name="T42" fmla="*/ 0 w 377"/>
                <a:gd name="T43" fmla="*/ 0 h 181"/>
                <a:gd name="T44" fmla="*/ 0 w 377"/>
                <a:gd name="T45" fmla="*/ 0 h 181"/>
                <a:gd name="T46" fmla="*/ 0 w 377"/>
                <a:gd name="T47" fmla="*/ 0 h 181"/>
                <a:gd name="T48" fmla="*/ 0 w 377"/>
                <a:gd name="T49" fmla="*/ 0 h 181"/>
                <a:gd name="T50" fmla="*/ 0 w 377"/>
                <a:gd name="T51" fmla="*/ 0 h 181"/>
                <a:gd name="T52" fmla="*/ 0 w 377"/>
                <a:gd name="T53" fmla="*/ 0 h 181"/>
                <a:gd name="T54" fmla="*/ 0 w 377"/>
                <a:gd name="T55" fmla="*/ 0 h 181"/>
                <a:gd name="T56" fmla="*/ 0 w 377"/>
                <a:gd name="T57" fmla="*/ 0 h 181"/>
                <a:gd name="T58" fmla="*/ 0 w 377"/>
                <a:gd name="T59" fmla="*/ 0 h 18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81"/>
                <a:gd name="T92" fmla="*/ 377 w 377"/>
                <a:gd name="T93" fmla="*/ 181 h 18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81">
                  <a:moveTo>
                    <a:pt x="355" y="181"/>
                  </a:moveTo>
                  <a:lnTo>
                    <a:pt x="363" y="180"/>
                  </a:lnTo>
                  <a:lnTo>
                    <a:pt x="370" y="177"/>
                  </a:lnTo>
                  <a:lnTo>
                    <a:pt x="375" y="170"/>
                  </a:lnTo>
                  <a:lnTo>
                    <a:pt x="377" y="161"/>
                  </a:lnTo>
                  <a:lnTo>
                    <a:pt x="372" y="37"/>
                  </a:lnTo>
                  <a:lnTo>
                    <a:pt x="370" y="30"/>
                  </a:lnTo>
                  <a:lnTo>
                    <a:pt x="366" y="23"/>
                  </a:lnTo>
                  <a:lnTo>
                    <a:pt x="360" y="19"/>
                  </a:lnTo>
                  <a:lnTo>
                    <a:pt x="352" y="17"/>
                  </a:lnTo>
                  <a:lnTo>
                    <a:pt x="190" y="7"/>
                  </a:lnTo>
                  <a:lnTo>
                    <a:pt x="71" y="0"/>
                  </a:lnTo>
                  <a:lnTo>
                    <a:pt x="56" y="1"/>
                  </a:lnTo>
                  <a:lnTo>
                    <a:pt x="41" y="4"/>
                  </a:lnTo>
                  <a:lnTo>
                    <a:pt x="29" y="10"/>
                  </a:lnTo>
                  <a:lnTo>
                    <a:pt x="19" y="17"/>
                  </a:lnTo>
                  <a:lnTo>
                    <a:pt x="10" y="28"/>
                  </a:lnTo>
                  <a:lnTo>
                    <a:pt x="4" y="40"/>
                  </a:lnTo>
                  <a:lnTo>
                    <a:pt x="1" y="52"/>
                  </a:lnTo>
                  <a:lnTo>
                    <a:pt x="0" y="67"/>
                  </a:lnTo>
                  <a:lnTo>
                    <a:pt x="0" y="89"/>
                  </a:lnTo>
                  <a:lnTo>
                    <a:pt x="2" y="103"/>
                  </a:lnTo>
                  <a:lnTo>
                    <a:pt x="6" y="117"/>
                  </a:lnTo>
                  <a:lnTo>
                    <a:pt x="13" y="129"/>
                  </a:lnTo>
                  <a:lnTo>
                    <a:pt x="22" y="140"/>
                  </a:lnTo>
                  <a:lnTo>
                    <a:pt x="33" y="150"/>
                  </a:lnTo>
                  <a:lnTo>
                    <a:pt x="47" y="156"/>
                  </a:lnTo>
                  <a:lnTo>
                    <a:pt x="60" y="161"/>
                  </a:lnTo>
                  <a:lnTo>
                    <a:pt x="75" y="163"/>
                  </a:lnTo>
                  <a:lnTo>
                    <a:pt x="355" y="181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22" name="Freeform 115"/>
            <p:cNvSpPr>
              <a:spLocks/>
            </p:cNvSpPr>
            <p:nvPr/>
          </p:nvSpPr>
          <p:spPr bwMode="auto">
            <a:xfrm>
              <a:off x="3771" y="2361"/>
              <a:ext cx="37" cy="15"/>
            </a:xfrm>
            <a:custGeom>
              <a:avLst/>
              <a:gdLst>
                <a:gd name="T0" fmla="*/ 0 w 376"/>
                <a:gd name="T1" fmla="*/ 0 h 178"/>
                <a:gd name="T2" fmla="*/ 0 w 376"/>
                <a:gd name="T3" fmla="*/ 0 h 178"/>
                <a:gd name="T4" fmla="*/ 0 w 376"/>
                <a:gd name="T5" fmla="*/ 0 h 178"/>
                <a:gd name="T6" fmla="*/ 0 w 376"/>
                <a:gd name="T7" fmla="*/ 0 h 178"/>
                <a:gd name="T8" fmla="*/ 0 w 376"/>
                <a:gd name="T9" fmla="*/ 0 h 178"/>
                <a:gd name="T10" fmla="*/ 0 w 376"/>
                <a:gd name="T11" fmla="*/ 0 h 178"/>
                <a:gd name="T12" fmla="*/ 0 w 376"/>
                <a:gd name="T13" fmla="*/ 0 h 178"/>
                <a:gd name="T14" fmla="*/ 0 w 376"/>
                <a:gd name="T15" fmla="*/ 0 h 178"/>
                <a:gd name="T16" fmla="*/ 0 w 376"/>
                <a:gd name="T17" fmla="*/ 0 h 178"/>
                <a:gd name="T18" fmla="*/ 0 w 376"/>
                <a:gd name="T19" fmla="*/ 0 h 178"/>
                <a:gd name="T20" fmla="*/ 0 w 376"/>
                <a:gd name="T21" fmla="*/ 0 h 178"/>
                <a:gd name="T22" fmla="*/ 0 w 376"/>
                <a:gd name="T23" fmla="*/ 0 h 178"/>
                <a:gd name="T24" fmla="*/ 0 w 376"/>
                <a:gd name="T25" fmla="*/ 0 h 178"/>
                <a:gd name="T26" fmla="*/ 0 w 376"/>
                <a:gd name="T27" fmla="*/ 0 h 178"/>
                <a:gd name="T28" fmla="*/ 0 w 376"/>
                <a:gd name="T29" fmla="*/ 0 h 178"/>
                <a:gd name="T30" fmla="*/ 0 w 376"/>
                <a:gd name="T31" fmla="*/ 0 h 178"/>
                <a:gd name="T32" fmla="*/ 0 w 376"/>
                <a:gd name="T33" fmla="*/ 0 h 178"/>
                <a:gd name="T34" fmla="*/ 0 w 376"/>
                <a:gd name="T35" fmla="*/ 0 h 178"/>
                <a:gd name="T36" fmla="*/ 0 w 376"/>
                <a:gd name="T37" fmla="*/ 0 h 178"/>
                <a:gd name="T38" fmla="*/ 0 w 376"/>
                <a:gd name="T39" fmla="*/ 0 h 178"/>
                <a:gd name="T40" fmla="*/ 0 w 376"/>
                <a:gd name="T41" fmla="*/ 0 h 178"/>
                <a:gd name="T42" fmla="*/ 0 w 376"/>
                <a:gd name="T43" fmla="*/ 0 h 178"/>
                <a:gd name="T44" fmla="*/ 0 w 376"/>
                <a:gd name="T45" fmla="*/ 0 h 178"/>
                <a:gd name="T46" fmla="*/ 0 w 376"/>
                <a:gd name="T47" fmla="*/ 0 h 178"/>
                <a:gd name="T48" fmla="*/ 0 w 376"/>
                <a:gd name="T49" fmla="*/ 0 h 178"/>
                <a:gd name="T50" fmla="*/ 0 w 376"/>
                <a:gd name="T51" fmla="*/ 0 h 178"/>
                <a:gd name="T52" fmla="*/ 0 w 376"/>
                <a:gd name="T53" fmla="*/ 0 h 178"/>
                <a:gd name="T54" fmla="*/ 0 w 376"/>
                <a:gd name="T55" fmla="*/ 0 h 178"/>
                <a:gd name="T56" fmla="*/ 0 w 376"/>
                <a:gd name="T57" fmla="*/ 0 h 178"/>
                <a:gd name="T58" fmla="*/ 0 w 376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8"/>
                <a:gd name="T92" fmla="*/ 376 w 376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8">
                  <a:moveTo>
                    <a:pt x="24" y="161"/>
                  </a:moveTo>
                  <a:lnTo>
                    <a:pt x="16" y="160"/>
                  </a:lnTo>
                  <a:lnTo>
                    <a:pt x="9" y="156"/>
                  </a:lnTo>
                  <a:lnTo>
                    <a:pt x="5" y="150"/>
                  </a:lnTo>
                  <a:lnTo>
                    <a:pt x="3" y="141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5" y="3"/>
                  </a:lnTo>
                  <a:lnTo>
                    <a:pt x="11" y="0"/>
                  </a:lnTo>
                  <a:lnTo>
                    <a:pt x="19" y="0"/>
                  </a:lnTo>
                  <a:lnTo>
                    <a:pt x="182" y="7"/>
                  </a:lnTo>
                  <a:lnTo>
                    <a:pt x="301" y="15"/>
                  </a:lnTo>
                  <a:lnTo>
                    <a:pt x="316" y="17"/>
                  </a:lnTo>
                  <a:lnTo>
                    <a:pt x="330" y="22"/>
                  </a:lnTo>
                  <a:lnTo>
                    <a:pt x="342" y="28"/>
                  </a:lnTo>
                  <a:lnTo>
                    <a:pt x="353" y="37"/>
                  </a:lnTo>
                  <a:lnTo>
                    <a:pt x="363" y="49"/>
                  </a:lnTo>
                  <a:lnTo>
                    <a:pt x="369" y="61"/>
                  </a:lnTo>
                  <a:lnTo>
                    <a:pt x="374" y="75"/>
                  </a:lnTo>
                  <a:lnTo>
                    <a:pt x="376" y="89"/>
                  </a:lnTo>
                  <a:lnTo>
                    <a:pt x="376" y="111"/>
                  </a:lnTo>
                  <a:lnTo>
                    <a:pt x="375" y="124"/>
                  </a:lnTo>
                  <a:lnTo>
                    <a:pt x="371" y="138"/>
                  </a:lnTo>
                  <a:lnTo>
                    <a:pt x="364" y="149"/>
                  </a:lnTo>
                  <a:lnTo>
                    <a:pt x="355" y="160"/>
                  </a:lnTo>
                  <a:lnTo>
                    <a:pt x="344" y="168"/>
                  </a:lnTo>
                  <a:lnTo>
                    <a:pt x="332" y="174"/>
                  </a:lnTo>
                  <a:lnTo>
                    <a:pt x="319" y="177"/>
                  </a:lnTo>
                  <a:lnTo>
                    <a:pt x="304" y="178"/>
                  </a:lnTo>
                  <a:lnTo>
                    <a:pt x="24" y="161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23" name="Freeform 116"/>
            <p:cNvSpPr>
              <a:spLocks/>
            </p:cNvSpPr>
            <p:nvPr/>
          </p:nvSpPr>
          <p:spPr bwMode="auto">
            <a:xfrm>
              <a:off x="3727" y="2359"/>
              <a:ext cx="38" cy="15"/>
            </a:xfrm>
            <a:custGeom>
              <a:avLst/>
              <a:gdLst>
                <a:gd name="T0" fmla="*/ 0 w 376"/>
                <a:gd name="T1" fmla="*/ 0 h 182"/>
                <a:gd name="T2" fmla="*/ 0 w 376"/>
                <a:gd name="T3" fmla="*/ 0 h 182"/>
                <a:gd name="T4" fmla="*/ 0 w 376"/>
                <a:gd name="T5" fmla="*/ 0 h 182"/>
                <a:gd name="T6" fmla="*/ 0 w 376"/>
                <a:gd name="T7" fmla="*/ 0 h 182"/>
                <a:gd name="T8" fmla="*/ 0 w 376"/>
                <a:gd name="T9" fmla="*/ 0 h 182"/>
                <a:gd name="T10" fmla="*/ 0 w 376"/>
                <a:gd name="T11" fmla="*/ 0 h 182"/>
                <a:gd name="T12" fmla="*/ 0 w 376"/>
                <a:gd name="T13" fmla="*/ 0 h 182"/>
                <a:gd name="T14" fmla="*/ 0 w 376"/>
                <a:gd name="T15" fmla="*/ 0 h 182"/>
                <a:gd name="T16" fmla="*/ 0 w 376"/>
                <a:gd name="T17" fmla="*/ 0 h 182"/>
                <a:gd name="T18" fmla="*/ 0 w 376"/>
                <a:gd name="T19" fmla="*/ 0 h 182"/>
                <a:gd name="T20" fmla="*/ 0 w 376"/>
                <a:gd name="T21" fmla="*/ 0 h 182"/>
                <a:gd name="T22" fmla="*/ 0 w 376"/>
                <a:gd name="T23" fmla="*/ 0 h 182"/>
                <a:gd name="T24" fmla="*/ 0 w 376"/>
                <a:gd name="T25" fmla="*/ 0 h 182"/>
                <a:gd name="T26" fmla="*/ 0 w 376"/>
                <a:gd name="T27" fmla="*/ 0 h 182"/>
                <a:gd name="T28" fmla="*/ 0 w 376"/>
                <a:gd name="T29" fmla="*/ 0 h 182"/>
                <a:gd name="T30" fmla="*/ 0 w 376"/>
                <a:gd name="T31" fmla="*/ 0 h 182"/>
                <a:gd name="T32" fmla="*/ 0 w 376"/>
                <a:gd name="T33" fmla="*/ 0 h 182"/>
                <a:gd name="T34" fmla="*/ 0 w 376"/>
                <a:gd name="T35" fmla="*/ 0 h 182"/>
                <a:gd name="T36" fmla="*/ 0 w 376"/>
                <a:gd name="T37" fmla="*/ 0 h 182"/>
                <a:gd name="T38" fmla="*/ 0 w 376"/>
                <a:gd name="T39" fmla="*/ 0 h 182"/>
                <a:gd name="T40" fmla="*/ 0 w 376"/>
                <a:gd name="T41" fmla="*/ 0 h 1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6"/>
                <a:gd name="T64" fmla="*/ 0 h 182"/>
                <a:gd name="T65" fmla="*/ 376 w 376"/>
                <a:gd name="T66" fmla="*/ 182 h 1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6" h="182">
                  <a:moveTo>
                    <a:pt x="20" y="0"/>
                  </a:moveTo>
                  <a:lnTo>
                    <a:pt x="353" y="19"/>
                  </a:lnTo>
                  <a:lnTo>
                    <a:pt x="361" y="21"/>
                  </a:lnTo>
                  <a:lnTo>
                    <a:pt x="368" y="25"/>
                  </a:lnTo>
                  <a:lnTo>
                    <a:pt x="372" y="31"/>
                  </a:lnTo>
                  <a:lnTo>
                    <a:pt x="374" y="40"/>
                  </a:lnTo>
                  <a:lnTo>
                    <a:pt x="376" y="164"/>
                  </a:lnTo>
                  <a:lnTo>
                    <a:pt x="375" y="171"/>
                  </a:lnTo>
                  <a:lnTo>
                    <a:pt x="371" y="177"/>
                  </a:lnTo>
                  <a:lnTo>
                    <a:pt x="365" y="181"/>
                  </a:lnTo>
                  <a:lnTo>
                    <a:pt x="358" y="182"/>
                  </a:lnTo>
                  <a:lnTo>
                    <a:pt x="24" y="164"/>
                  </a:lnTo>
                  <a:lnTo>
                    <a:pt x="16" y="162"/>
                  </a:lnTo>
                  <a:lnTo>
                    <a:pt x="9" y="157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24" name="Freeform 117"/>
            <p:cNvSpPr>
              <a:spLocks/>
            </p:cNvSpPr>
            <p:nvPr/>
          </p:nvSpPr>
          <p:spPr bwMode="auto">
            <a:xfrm>
              <a:off x="3678" y="2329"/>
              <a:ext cx="132" cy="24"/>
            </a:xfrm>
            <a:custGeom>
              <a:avLst/>
              <a:gdLst>
                <a:gd name="T0" fmla="*/ 0 w 1317"/>
                <a:gd name="T1" fmla="*/ 0 h 287"/>
                <a:gd name="T2" fmla="*/ 0 w 1317"/>
                <a:gd name="T3" fmla="*/ 0 h 287"/>
                <a:gd name="T4" fmla="*/ 0 w 1317"/>
                <a:gd name="T5" fmla="*/ 0 h 287"/>
                <a:gd name="T6" fmla="*/ 0 w 1317"/>
                <a:gd name="T7" fmla="*/ 0 h 287"/>
                <a:gd name="T8" fmla="*/ 0 w 1317"/>
                <a:gd name="T9" fmla="*/ 0 h 287"/>
                <a:gd name="T10" fmla="*/ 0 w 1317"/>
                <a:gd name="T11" fmla="*/ 0 h 287"/>
                <a:gd name="T12" fmla="*/ 0 w 1317"/>
                <a:gd name="T13" fmla="*/ 0 h 287"/>
                <a:gd name="T14" fmla="*/ 0 w 1317"/>
                <a:gd name="T15" fmla="*/ 0 h 287"/>
                <a:gd name="T16" fmla="*/ 0 w 1317"/>
                <a:gd name="T17" fmla="*/ 0 h 287"/>
                <a:gd name="T18" fmla="*/ 0 w 1317"/>
                <a:gd name="T19" fmla="*/ 0 h 287"/>
                <a:gd name="T20" fmla="*/ 0 w 1317"/>
                <a:gd name="T21" fmla="*/ 0 h 287"/>
                <a:gd name="T22" fmla="*/ 0 w 1317"/>
                <a:gd name="T23" fmla="*/ 0 h 287"/>
                <a:gd name="T24" fmla="*/ 0 w 1317"/>
                <a:gd name="T25" fmla="*/ 0 h 287"/>
                <a:gd name="T26" fmla="*/ 0 w 1317"/>
                <a:gd name="T27" fmla="*/ 0 h 287"/>
                <a:gd name="T28" fmla="*/ 0 w 1317"/>
                <a:gd name="T29" fmla="*/ 0 h 287"/>
                <a:gd name="T30" fmla="*/ 0 w 1317"/>
                <a:gd name="T31" fmla="*/ 0 h 287"/>
                <a:gd name="T32" fmla="*/ 0 w 1317"/>
                <a:gd name="T33" fmla="*/ 0 h 287"/>
                <a:gd name="T34" fmla="*/ 0 w 1317"/>
                <a:gd name="T35" fmla="*/ 0 h 287"/>
                <a:gd name="T36" fmla="*/ 0 w 1317"/>
                <a:gd name="T37" fmla="*/ 0 h 287"/>
                <a:gd name="T38" fmla="*/ 0 w 1317"/>
                <a:gd name="T39" fmla="*/ 0 h 287"/>
                <a:gd name="T40" fmla="*/ 0 w 1317"/>
                <a:gd name="T41" fmla="*/ 0 h 287"/>
                <a:gd name="T42" fmla="*/ 0 w 1317"/>
                <a:gd name="T43" fmla="*/ 0 h 287"/>
                <a:gd name="T44" fmla="*/ 0 w 1317"/>
                <a:gd name="T45" fmla="*/ 0 h 287"/>
                <a:gd name="T46" fmla="*/ 0 w 1317"/>
                <a:gd name="T47" fmla="*/ 0 h 287"/>
                <a:gd name="T48" fmla="*/ 0 w 1317"/>
                <a:gd name="T49" fmla="*/ 0 h 287"/>
                <a:gd name="T50" fmla="*/ 0 w 1317"/>
                <a:gd name="T51" fmla="*/ 0 h 287"/>
                <a:gd name="T52" fmla="*/ 0 w 1317"/>
                <a:gd name="T53" fmla="*/ 0 h 287"/>
                <a:gd name="T54" fmla="*/ 0 w 1317"/>
                <a:gd name="T55" fmla="*/ 0 h 287"/>
                <a:gd name="T56" fmla="*/ 0 w 1317"/>
                <a:gd name="T57" fmla="*/ 0 h 287"/>
                <a:gd name="T58" fmla="*/ 0 w 1317"/>
                <a:gd name="T59" fmla="*/ 0 h 287"/>
                <a:gd name="T60" fmla="*/ 0 w 1317"/>
                <a:gd name="T61" fmla="*/ 0 h 287"/>
                <a:gd name="T62" fmla="*/ 0 w 1317"/>
                <a:gd name="T63" fmla="*/ 0 h 287"/>
                <a:gd name="T64" fmla="*/ 0 w 1317"/>
                <a:gd name="T65" fmla="*/ 0 h 287"/>
                <a:gd name="T66" fmla="*/ 0 w 1317"/>
                <a:gd name="T67" fmla="*/ 0 h 287"/>
                <a:gd name="T68" fmla="*/ 0 w 1317"/>
                <a:gd name="T69" fmla="*/ 0 h 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7"/>
                <a:gd name="T106" fmla="*/ 0 h 287"/>
                <a:gd name="T107" fmla="*/ 1317 w 1317"/>
                <a:gd name="T108" fmla="*/ 287 h 2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7" h="287">
                  <a:moveTo>
                    <a:pt x="114" y="0"/>
                  </a:moveTo>
                  <a:lnTo>
                    <a:pt x="1198" y="59"/>
                  </a:lnTo>
                  <a:lnTo>
                    <a:pt x="1226" y="63"/>
                  </a:lnTo>
                  <a:lnTo>
                    <a:pt x="1250" y="70"/>
                  </a:lnTo>
                  <a:lnTo>
                    <a:pt x="1270" y="83"/>
                  </a:lnTo>
                  <a:lnTo>
                    <a:pt x="1287" y="98"/>
                  </a:lnTo>
                  <a:lnTo>
                    <a:pt x="1300" y="116"/>
                  </a:lnTo>
                  <a:lnTo>
                    <a:pt x="1310" y="136"/>
                  </a:lnTo>
                  <a:lnTo>
                    <a:pt x="1315" y="156"/>
                  </a:lnTo>
                  <a:lnTo>
                    <a:pt x="1317" y="178"/>
                  </a:lnTo>
                  <a:lnTo>
                    <a:pt x="1316" y="200"/>
                  </a:lnTo>
                  <a:lnTo>
                    <a:pt x="1311" y="220"/>
                  </a:lnTo>
                  <a:lnTo>
                    <a:pt x="1303" y="239"/>
                  </a:lnTo>
                  <a:lnTo>
                    <a:pt x="1291" y="256"/>
                  </a:lnTo>
                  <a:lnTo>
                    <a:pt x="1274" y="269"/>
                  </a:lnTo>
                  <a:lnTo>
                    <a:pt x="1254" y="280"/>
                  </a:lnTo>
                  <a:lnTo>
                    <a:pt x="1231" y="286"/>
                  </a:lnTo>
                  <a:lnTo>
                    <a:pt x="1203" y="287"/>
                  </a:lnTo>
                  <a:lnTo>
                    <a:pt x="119" y="230"/>
                  </a:lnTo>
                  <a:lnTo>
                    <a:pt x="91" y="226"/>
                  </a:lnTo>
                  <a:lnTo>
                    <a:pt x="68" y="216"/>
                  </a:lnTo>
                  <a:lnTo>
                    <a:pt x="48" y="204"/>
                  </a:lnTo>
                  <a:lnTo>
                    <a:pt x="30" y="188"/>
                  </a:lnTo>
                  <a:lnTo>
                    <a:pt x="17" y="171"/>
                  </a:lnTo>
                  <a:lnTo>
                    <a:pt x="8" y="151"/>
                  </a:lnTo>
                  <a:lnTo>
                    <a:pt x="2" y="131"/>
                  </a:lnTo>
                  <a:lnTo>
                    <a:pt x="0" y="109"/>
                  </a:lnTo>
                  <a:lnTo>
                    <a:pt x="1" y="87"/>
                  </a:lnTo>
                  <a:lnTo>
                    <a:pt x="6" y="67"/>
                  </a:lnTo>
                  <a:lnTo>
                    <a:pt x="15" y="48"/>
                  </a:lnTo>
                  <a:lnTo>
                    <a:pt x="27" y="31"/>
                  </a:lnTo>
                  <a:lnTo>
                    <a:pt x="44" y="18"/>
                  </a:lnTo>
                  <a:lnTo>
                    <a:pt x="63" y="7"/>
                  </a:lnTo>
                  <a:lnTo>
                    <a:pt x="8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E0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25" name="Freeform 118"/>
            <p:cNvSpPr>
              <a:spLocks/>
            </p:cNvSpPr>
            <p:nvPr/>
          </p:nvSpPr>
          <p:spPr bwMode="auto">
            <a:xfrm>
              <a:off x="3678" y="2329"/>
              <a:ext cx="132" cy="23"/>
            </a:xfrm>
            <a:custGeom>
              <a:avLst/>
              <a:gdLst>
                <a:gd name="T0" fmla="*/ 0 w 1320"/>
                <a:gd name="T1" fmla="*/ 0 h 287"/>
                <a:gd name="T2" fmla="*/ 0 w 1320"/>
                <a:gd name="T3" fmla="*/ 0 h 287"/>
                <a:gd name="T4" fmla="*/ 0 w 1320"/>
                <a:gd name="T5" fmla="*/ 0 h 287"/>
                <a:gd name="T6" fmla="*/ 0 w 1320"/>
                <a:gd name="T7" fmla="*/ 0 h 287"/>
                <a:gd name="T8" fmla="*/ 0 w 1320"/>
                <a:gd name="T9" fmla="*/ 0 h 287"/>
                <a:gd name="T10" fmla="*/ 0 w 1320"/>
                <a:gd name="T11" fmla="*/ 0 h 287"/>
                <a:gd name="T12" fmla="*/ 0 w 1320"/>
                <a:gd name="T13" fmla="*/ 0 h 287"/>
                <a:gd name="T14" fmla="*/ 0 w 1320"/>
                <a:gd name="T15" fmla="*/ 0 h 287"/>
                <a:gd name="T16" fmla="*/ 0 w 1320"/>
                <a:gd name="T17" fmla="*/ 0 h 287"/>
                <a:gd name="T18" fmla="*/ 0 w 1320"/>
                <a:gd name="T19" fmla="*/ 0 h 287"/>
                <a:gd name="T20" fmla="*/ 0 w 1320"/>
                <a:gd name="T21" fmla="*/ 0 h 287"/>
                <a:gd name="T22" fmla="*/ 0 w 1320"/>
                <a:gd name="T23" fmla="*/ 0 h 287"/>
                <a:gd name="T24" fmla="*/ 0 w 1320"/>
                <a:gd name="T25" fmla="*/ 0 h 287"/>
                <a:gd name="T26" fmla="*/ 0 w 1320"/>
                <a:gd name="T27" fmla="*/ 0 h 287"/>
                <a:gd name="T28" fmla="*/ 0 w 1320"/>
                <a:gd name="T29" fmla="*/ 0 h 287"/>
                <a:gd name="T30" fmla="*/ 0 w 1320"/>
                <a:gd name="T31" fmla="*/ 0 h 287"/>
                <a:gd name="T32" fmla="*/ 0 w 1320"/>
                <a:gd name="T33" fmla="*/ 0 h 287"/>
                <a:gd name="T34" fmla="*/ 0 w 1320"/>
                <a:gd name="T35" fmla="*/ 0 h 287"/>
                <a:gd name="T36" fmla="*/ 0 w 1320"/>
                <a:gd name="T37" fmla="*/ 0 h 287"/>
                <a:gd name="T38" fmla="*/ 0 w 1320"/>
                <a:gd name="T39" fmla="*/ 0 h 287"/>
                <a:gd name="T40" fmla="*/ 0 w 1320"/>
                <a:gd name="T41" fmla="*/ 0 h 287"/>
                <a:gd name="T42" fmla="*/ 0 w 1320"/>
                <a:gd name="T43" fmla="*/ 0 h 287"/>
                <a:gd name="T44" fmla="*/ 0 w 1320"/>
                <a:gd name="T45" fmla="*/ 0 h 287"/>
                <a:gd name="T46" fmla="*/ 0 w 1320"/>
                <a:gd name="T47" fmla="*/ 0 h 287"/>
                <a:gd name="T48" fmla="*/ 0 w 1320"/>
                <a:gd name="T49" fmla="*/ 0 h 287"/>
                <a:gd name="T50" fmla="*/ 0 w 1320"/>
                <a:gd name="T51" fmla="*/ 0 h 287"/>
                <a:gd name="T52" fmla="*/ 0 w 1320"/>
                <a:gd name="T53" fmla="*/ 0 h 287"/>
                <a:gd name="T54" fmla="*/ 0 w 1320"/>
                <a:gd name="T55" fmla="*/ 0 h 287"/>
                <a:gd name="T56" fmla="*/ 0 w 1320"/>
                <a:gd name="T57" fmla="*/ 0 h 287"/>
                <a:gd name="T58" fmla="*/ 0 w 1320"/>
                <a:gd name="T59" fmla="*/ 0 h 287"/>
                <a:gd name="T60" fmla="*/ 0 w 1320"/>
                <a:gd name="T61" fmla="*/ 0 h 287"/>
                <a:gd name="T62" fmla="*/ 0 w 1320"/>
                <a:gd name="T63" fmla="*/ 0 h 287"/>
                <a:gd name="T64" fmla="*/ 0 w 1320"/>
                <a:gd name="T65" fmla="*/ 0 h 287"/>
                <a:gd name="T66" fmla="*/ 0 w 1320"/>
                <a:gd name="T67" fmla="*/ 0 h 287"/>
                <a:gd name="T68" fmla="*/ 0 w 1320"/>
                <a:gd name="T69" fmla="*/ 0 h 2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20"/>
                <a:gd name="T106" fmla="*/ 0 h 287"/>
                <a:gd name="T107" fmla="*/ 1320 w 1320"/>
                <a:gd name="T108" fmla="*/ 287 h 2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20" h="287">
                  <a:moveTo>
                    <a:pt x="115" y="0"/>
                  </a:moveTo>
                  <a:lnTo>
                    <a:pt x="1198" y="57"/>
                  </a:lnTo>
                  <a:lnTo>
                    <a:pt x="1226" y="61"/>
                  </a:lnTo>
                  <a:lnTo>
                    <a:pt x="1250" y="70"/>
                  </a:lnTo>
                  <a:lnTo>
                    <a:pt x="1270" y="83"/>
                  </a:lnTo>
                  <a:lnTo>
                    <a:pt x="1288" y="98"/>
                  </a:lnTo>
                  <a:lnTo>
                    <a:pt x="1301" y="116"/>
                  </a:lnTo>
                  <a:lnTo>
                    <a:pt x="1311" y="135"/>
                  </a:lnTo>
                  <a:lnTo>
                    <a:pt x="1317" y="156"/>
                  </a:lnTo>
                  <a:lnTo>
                    <a:pt x="1320" y="178"/>
                  </a:lnTo>
                  <a:lnTo>
                    <a:pt x="1318" y="199"/>
                  </a:lnTo>
                  <a:lnTo>
                    <a:pt x="1313" y="219"/>
                  </a:lnTo>
                  <a:lnTo>
                    <a:pt x="1304" y="238"/>
                  </a:lnTo>
                  <a:lnTo>
                    <a:pt x="1292" y="254"/>
                  </a:lnTo>
                  <a:lnTo>
                    <a:pt x="1275" y="268"/>
                  </a:lnTo>
                  <a:lnTo>
                    <a:pt x="1255" y="278"/>
                  </a:lnTo>
                  <a:lnTo>
                    <a:pt x="1232" y="285"/>
                  </a:lnTo>
                  <a:lnTo>
                    <a:pt x="1203" y="287"/>
                  </a:lnTo>
                  <a:lnTo>
                    <a:pt x="119" y="228"/>
                  </a:lnTo>
                  <a:lnTo>
                    <a:pt x="91" y="223"/>
                  </a:lnTo>
                  <a:lnTo>
                    <a:pt x="68" y="214"/>
                  </a:lnTo>
                  <a:lnTo>
                    <a:pt x="48" y="202"/>
                  </a:lnTo>
                  <a:lnTo>
                    <a:pt x="30" y="186"/>
                  </a:lnTo>
                  <a:lnTo>
                    <a:pt x="17" y="169"/>
                  </a:lnTo>
                  <a:lnTo>
                    <a:pt x="8" y="149"/>
                  </a:lnTo>
                  <a:lnTo>
                    <a:pt x="2" y="128"/>
                  </a:lnTo>
                  <a:lnTo>
                    <a:pt x="0" y="106"/>
                  </a:lnTo>
                  <a:lnTo>
                    <a:pt x="1" y="86"/>
                  </a:lnTo>
                  <a:lnTo>
                    <a:pt x="6" y="66"/>
                  </a:lnTo>
                  <a:lnTo>
                    <a:pt x="15" y="47"/>
                  </a:lnTo>
                  <a:lnTo>
                    <a:pt x="27" y="31"/>
                  </a:lnTo>
                  <a:lnTo>
                    <a:pt x="44" y="16"/>
                  </a:lnTo>
                  <a:lnTo>
                    <a:pt x="64" y="7"/>
                  </a:lnTo>
                  <a:lnTo>
                    <a:pt x="87" y="1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26" name="Freeform 119"/>
            <p:cNvSpPr>
              <a:spLocks/>
            </p:cNvSpPr>
            <p:nvPr/>
          </p:nvSpPr>
          <p:spPr bwMode="auto">
            <a:xfrm>
              <a:off x="3679" y="2329"/>
              <a:ext cx="130" cy="23"/>
            </a:xfrm>
            <a:custGeom>
              <a:avLst/>
              <a:gdLst>
                <a:gd name="T0" fmla="*/ 0 w 1308"/>
                <a:gd name="T1" fmla="*/ 0 h 278"/>
                <a:gd name="T2" fmla="*/ 0 w 1308"/>
                <a:gd name="T3" fmla="*/ 0 h 278"/>
                <a:gd name="T4" fmla="*/ 0 w 1308"/>
                <a:gd name="T5" fmla="*/ 0 h 278"/>
                <a:gd name="T6" fmla="*/ 0 w 1308"/>
                <a:gd name="T7" fmla="*/ 0 h 278"/>
                <a:gd name="T8" fmla="*/ 0 w 1308"/>
                <a:gd name="T9" fmla="*/ 0 h 278"/>
                <a:gd name="T10" fmla="*/ 0 w 1308"/>
                <a:gd name="T11" fmla="*/ 0 h 278"/>
                <a:gd name="T12" fmla="*/ 0 w 1308"/>
                <a:gd name="T13" fmla="*/ 0 h 278"/>
                <a:gd name="T14" fmla="*/ 0 w 1308"/>
                <a:gd name="T15" fmla="*/ 0 h 278"/>
                <a:gd name="T16" fmla="*/ 0 w 1308"/>
                <a:gd name="T17" fmla="*/ 0 h 278"/>
                <a:gd name="T18" fmla="*/ 0 w 1308"/>
                <a:gd name="T19" fmla="*/ 0 h 278"/>
                <a:gd name="T20" fmla="*/ 0 w 1308"/>
                <a:gd name="T21" fmla="*/ 0 h 278"/>
                <a:gd name="T22" fmla="*/ 0 w 1308"/>
                <a:gd name="T23" fmla="*/ 0 h 278"/>
                <a:gd name="T24" fmla="*/ 0 w 1308"/>
                <a:gd name="T25" fmla="*/ 0 h 278"/>
                <a:gd name="T26" fmla="*/ 0 w 1308"/>
                <a:gd name="T27" fmla="*/ 0 h 278"/>
                <a:gd name="T28" fmla="*/ 0 w 1308"/>
                <a:gd name="T29" fmla="*/ 0 h 278"/>
                <a:gd name="T30" fmla="*/ 0 w 1308"/>
                <a:gd name="T31" fmla="*/ 0 h 278"/>
                <a:gd name="T32" fmla="*/ 0 w 1308"/>
                <a:gd name="T33" fmla="*/ 0 h 278"/>
                <a:gd name="T34" fmla="*/ 0 w 1308"/>
                <a:gd name="T35" fmla="*/ 0 h 278"/>
                <a:gd name="T36" fmla="*/ 0 w 1308"/>
                <a:gd name="T37" fmla="*/ 0 h 278"/>
                <a:gd name="T38" fmla="*/ 0 w 1308"/>
                <a:gd name="T39" fmla="*/ 0 h 278"/>
                <a:gd name="T40" fmla="*/ 0 w 1308"/>
                <a:gd name="T41" fmla="*/ 0 h 278"/>
                <a:gd name="T42" fmla="*/ 0 w 1308"/>
                <a:gd name="T43" fmla="*/ 0 h 278"/>
                <a:gd name="T44" fmla="*/ 0 w 1308"/>
                <a:gd name="T45" fmla="*/ 0 h 278"/>
                <a:gd name="T46" fmla="*/ 0 w 1308"/>
                <a:gd name="T47" fmla="*/ 0 h 278"/>
                <a:gd name="T48" fmla="*/ 0 w 1308"/>
                <a:gd name="T49" fmla="*/ 0 h 278"/>
                <a:gd name="T50" fmla="*/ 0 w 1308"/>
                <a:gd name="T51" fmla="*/ 0 h 278"/>
                <a:gd name="T52" fmla="*/ 0 w 1308"/>
                <a:gd name="T53" fmla="*/ 0 h 278"/>
                <a:gd name="T54" fmla="*/ 0 w 1308"/>
                <a:gd name="T55" fmla="*/ 0 h 278"/>
                <a:gd name="T56" fmla="*/ 0 w 1308"/>
                <a:gd name="T57" fmla="*/ 0 h 278"/>
                <a:gd name="T58" fmla="*/ 0 w 1308"/>
                <a:gd name="T59" fmla="*/ 0 h 278"/>
                <a:gd name="T60" fmla="*/ 0 w 1308"/>
                <a:gd name="T61" fmla="*/ 0 h 278"/>
                <a:gd name="T62" fmla="*/ 0 w 1308"/>
                <a:gd name="T63" fmla="*/ 0 h 278"/>
                <a:gd name="T64" fmla="*/ 0 w 1308"/>
                <a:gd name="T65" fmla="*/ 0 h 278"/>
                <a:gd name="T66" fmla="*/ 0 w 1308"/>
                <a:gd name="T67" fmla="*/ 0 h 278"/>
                <a:gd name="T68" fmla="*/ 0 w 1308"/>
                <a:gd name="T69" fmla="*/ 0 h 278"/>
                <a:gd name="T70" fmla="*/ 0 w 1308"/>
                <a:gd name="T71" fmla="*/ 0 h 278"/>
                <a:gd name="T72" fmla="*/ 0 w 1308"/>
                <a:gd name="T73" fmla="*/ 0 h 278"/>
                <a:gd name="T74" fmla="*/ 0 w 1308"/>
                <a:gd name="T75" fmla="*/ 0 h 278"/>
                <a:gd name="T76" fmla="*/ 0 w 1308"/>
                <a:gd name="T77" fmla="*/ 0 h 278"/>
                <a:gd name="T78" fmla="*/ 0 w 1308"/>
                <a:gd name="T79" fmla="*/ 0 h 278"/>
                <a:gd name="T80" fmla="*/ 0 w 1308"/>
                <a:gd name="T81" fmla="*/ 0 h 278"/>
                <a:gd name="T82" fmla="*/ 0 w 1308"/>
                <a:gd name="T83" fmla="*/ 0 h 278"/>
                <a:gd name="T84" fmla="*/ 0 w 1308"/>
                <a:gd name="T85" fmla="*/ 0 h 278"/>
                <a:gd name="T86" fmla="*/ 0 w 1308"/>
                <a:gd name="T87" fmla="*/ 0 h 278"/>
                <a:gd name="T88" fmla="*/ 0 w 1308"/>
                <a:gd name="T89" fmla="*/ 0 h 278"/>
                <a:gd name="T90" fmla="*/ 0 w 1308"/>
                <a:gd name="T91" fmla="*/ 0 h 278"/>
                <a:gd name="T92" fmla="*/ 0 w 1308"/>
                <a:gd name="T93" fmla="*/ 0 h 278"/>
                <a:gd name="T94" fmla="*/ 0 w 1308"/>
                <a:gd name="T95" fmla="*/ 0 h 27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08"/>
                <a:gd name="T145" fmla="*/ 0 h 278"/>
                <a:gd name="T146" fmla="*/ 1308 w 1308"/>
                <a:gd name="T147" fmla="*/ 278 h 27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08" h="278">
                  <a:moveTo>
                    <a:pt x="108" y="0"/>
                  </a:moveTo>
                  <a:lnTo>
                    <a:pt x="140" y="2"/>
                  </a:lnTo>
                  <a:lnTo>
                    <a:pt x="171" y="3"/>
                  </a:lnTo>
                  <a:lnTo>
                    <a:pt x="198" y="4"/>
                  </a:lnTo>
                  <a:lnTo>
                    <a:pt x="225" y="5"/>
                  </a:lnTo>
                  <a:lnTo>
                    <a:pt x="248" y="7"/>
                  </a:lnTo>
                  <a:lnTo>
                    <a:pt x="270" y="8"/>
                  </a:lnTo>
                  <a:lnTo>
                    <a:pt x="292" y="9"/>
                  </a:lnTo>
                  <a:lnTo>
                    <a:pt x="312" y="9"/>
                  </a:lnTo>
                  <a:lnTo>
                    <a:pt x="331" y="11"/>
                  </a:lnTo>
                  <a:lnTo>
                    <a:pt x="351" y="12"/>
                  </a:lnTo>
                  <a:lnTo>
                    <a:pt x="370" y="13"/>
                  </a:lnTo>
                  <a:lnTo>
                    <a:pt x="388" y="14"/>
                  </a:lnTo>
                  <a:lnTo>
                    <a:pt x="407" y="15"/>
                  </a:lnTo>
                  <a:lnTo>
                    <a:pt x="428" y="16"/>
                  </a:lnTo>
                  <a:lnTo>
                    <a:pt x="448" y="17"/>
                  </a:lnTo>
                  <a:lnTo>
                    <a:pt x="470" y="18"/>
                  </a:lnTo>
                  <a:lnTo>
                    <a:pt x="494" y="19"/>
                  </a:lnTo>
                  <a:lnTo>
                    <a:pt x="518" y="20"/>
                  </a:lnTo>
                  <a:lnTo>
                    <a:pt x="546" y="22"/>
                  </a:lnTo>
                  <a:lnTo>
                    <a:pt x="574" y="23"/>
                  </a:lnTo>
                  <a:lnTo>
                    <a:pt x="607" y="25"/>
                  </a:lnTo>
                  <a:lnTo>
                    <a:pt x="640" y="27"/>
                  </a:lnTo>
                  <a:lnTo>
                    <a:pt x="678" y="29"/>
                  </a:lnTo>
                  <a:lnTo>
                    <a:pt x="718" y="31"/>
                  </a:lnTo>
                  <a:lnTo>
                    <a:pt x="762" y="33"/>
                  </a:lnTo>
                  <a:lnTo>
                    <a:pt x="810" y="36"/>
                  </a:lnTo>
                  <a:lnTo>
                    <a:pt x="861" y="38"/>
                  </a:lnTo>
                  <a:lnTo>
                    <a:pt x="918" y="42"/>
                  </a:lnTo>
                  <a:lnTo>
                    <a:pt x="979" y="46"/>
                  </a:lnTo>
                  <a:lnTo>
                    <a:pt x="1044" y="49"/>
                  </a:lnTo>
                  <a:lnTo>
                    <a:pt x="1115" y="53"/>
                  </a:lnTo>
                  <a:lnTo>
                    <a:pt x="1191" y="57"/>
                  </a:lnTo>
                  <a:lnTo>
                    <a:pt x="1220" y="61"/>
                  </a:lnTo>
                  <a:lnTo>
                    <a:pt x="1243" y="71"/>
                  </a:lnTo>
                  <a:lnTo>
                    <a:pt x="1263" y="83"/>
                  </a:lnTo>
                  <a:lnTo>
                    <a:pt x="1278" y="97"/>
                  </a:lnTo>
                  <a:lnTo>
                    <a:pt x="1292" y="115"/>
                  </a:lnTo>
                  <a:lnTo>
                    <a:pt x="1300" y="135"/>
                  </a:lnTo>
                  <a:lnTo>
                    <a:pt x="1306" y="154"/>
                  </a:lnTo>
                  <a:lnTo>
                    <a:pt x="1308" y="174"/>
                  </a:lnTo>
                  <a:lnTo>
                    <a:pt x="1307" y="195"/>
                  </a:lnTo>
                  <a:lnTo>
                    <a:pt x="1302" y="214"/>
                  </a:lnTo>
                  <a:lnTo>
                    <a:pt x="1294" y="232"/>
                  </a:lnTo>
                  <a:lnTo>
                    <a:pt x="1282" y="248"/>
                  </a:lnTo>
                  <a:lnTo>
                    <a:pt x="1265" y="261"/>
                  </a:lnTo>
                  <a:lnTo>
                    <a:pt x="1246" y="270"/>
                  </a:lnTo>
                  <a:lnTo>
                    <a:pt x="1223" y="277"/>
                  </a:lnTo>
                  <a:lnTo>
                    <a:pt x="1196" y="278"/>
                  </a:lnTo>
                  <a:lnTo>
                    <a:pt x="1164" y="276"/>
                  </a:lnTo>
                  <a:lnTo>
                    <a:pt x="1133" y="273"/>
                  </a:lnTo>
                  <a:lnTo>
                    <a:pt x="1106" y="271"/>
                  </a:lnTo>
                  <a:lnTo>
                    <a:pt x="1080" y="270"/>
                  </a:lnTo>
                  <a:lnTo>
                    <a:pt x="1057" y="268"/>
                  </a:lnTo>
                  <a:lnTo>
                    <a:pt x="1035" y="267"/>
                  </a:lnTo>
                  <a:lnTo>
                    <a:pt x="1013" y="266"/>
                  </a:lnTo>
                  <a:lnTo>
                    <a:pt x="993" y="264"/>
                  </a:lnTo>
                  <a:lnTo>
                    <a:pt x="974" y="263"/>
                  </a:lnTo>
                  <a:lnTo>
                    <a:pt x="954" y="262"/>
                  </a:lnTo>
                  <a:lnTo>
                    <a:pt x="936" y="261"/>
                  </a:lnTo>
                  <a:lnTo>
                    <a:pt x="917" y="260"/>
                  </a:lnTo>
                  <a:lnTo>
                    <a:pt x="897" y="259"/>
                  </a:lnTo>
                  <a:lnTo>
                    <a:pt x="877" y="258"/>
                  </a:lnTo>
                  <a:lnTo>
                    <a:pt x="857" y="256"/>
                  </a:lnTo>
                  <a:lnTo>
                    <a:pt x="836" y="255"/>
                  </a:lnTo>
                  <a:lnTo>
                    <a:pt x="813" y="254"/>
                  </a:lnTo>
                  <a:lnTo>
                    <a:pt x="788" y="253"/>
                  </a:lnTo>
                  <a:lnTo>
                    <a:pt x="760" y="251"/>
                  </a:lnTo>
                  <a:lnTo>
                    <a:pt x="732" y="250"/>
                  </a:lnTo>
                  <a:lnTo>
                    <a:pt x="700" y="248"/>
                  </a:lnTo>
                  <a:lnTo>
                    <a:pt x="666" y="247"/>
                  </a:lnTo>
                  <a:lnTo>
                    <a:pt x="628" y="244"/>
                  </a:lnTo>
                  <a:lnTo>
                    <a:pt x="587" y="242"/>
                  </a:lnTo>
                  <a:lnTo>
                    <a:pt x="543" y="240"/>
                  </a:lnTo>
                  <a:lnTo>
                    <a:pt x="495" y="237"/>
                  </a:lnTo>
                  <a:lnTo>
                    <a:pt x="443" y="235"/>
                  </a:lnTo>
                  <a:lnTo>
                    <a:pt x="386" y="232"/>
                  </a:lnTo>
                  <a:lnTo>
                    <a:pt x="325" y="229"/>
                  </a:lnTo>
                  <a:lnTo>
                    <a:pt x="259" y="226"/>
                  </a:lnTo>
                  <a:lnTo>
                    <a:pt x="188" y="223"/>
                  </a:lnTo>
                  <a:lnTo>
                    <a:pt x="112" y="219"/>
                  </a:lnTo>
                  <a:lnTo>
                    <a:pt x="86" y="215"/>
                  </a:lnTo>
                  <a:lnTo>
                    <a:pt x="65" y="207"/>
                  </a:lnTo>
                  <a:lnTo>
                    <a:pt x="46" y="195"/>
                  </a:lnTo>
                  <a:lnTo>
                    <a:pt x="29" y="180"/>
                  </a:lnTo>
                  <a:lnTo>
                    <a:pt x="17" y="163"/>
                  </a:lnTo>
                  <a:lnTo>
                    <a:pt x="7" y="143"/>
                  </a:lnTo>
                  <a:lnTo>
                    <a:pt x="2" y="123"/>
                  </a:lnTo>
                  <a:lnTo>
                    <a:pt x="0" y="102"/>
                  </a:lnTo>
                  <a:lnTo>
                    <a:pt x="1" y="82"/>
                  </a:lnTo>
                  <a:lnTo>
                    <a:pt x="6" y="63"/>
                  </a:lnTo>
                  <a:lnTo>
                    <a:pt x="14" y="46"/>
                  </a:lnTo>
                  <a:lnTo>
                    <a:pt x="26" y="30"/>
                  </a:lnTo>
                  <a:lnTo>
                    <a:pt x="42" y="18"/>
                  </a:lnTo>
                  <a:lnTo>
                    <a:pt x="61" y="7"/>
                  </a:lnTo>
                  <a:lnTo>
                    <a:pt x="82" y="2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3D45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27" name="Freeform 120"/>
            <p:cNvSpPr>
              <a:spLocks/>
            </p:cNvSpPr>
            <p:nvPr/>
          </p:nvSpPr>
          <p:spPr bwMode="auto">
            <a:xfrm>
              <a:off x="3679" y="2330"/>
              <a:ext cx="130" cy="22"/>
            </a:xfrm>
            <a:custGeom>
              <a:avLst/>
              <a:gdLst>
                <a:gd name="T0" fmla="*/ 0 w 1298"/>
                <a:gd name="T1" fmla="*/ 0 h 265"/>
                <a:gd name="T2" fmla="*/ 0 w 1298"/>
                <a:gd name="T3" fmla="*/ 0 h 265"/>
                <a:gd name="T4" fmla="*/ 0 w 1298"/>
                <a:gd name="T5" fmla="*/ 0 h 265"/>
                <a:gd name="T6" fmla="*/ 0 w 1298"/>
                <a:gd name="T7" fmla="*/ 0 h 265"/>
                <a:gd name="T8" fmla="*/ 0 w 1298"/>
                <a:gd name="T9" fmla="*/ 0 h 265"/>
                <a:gd name="T10" fmla="*/ 0 w 1298"/>
                <a:gd name="T11" fmla="*/ 0 h 265"/>
                <a:gd name="T12" fmla="*/ 0 w 1298"/>
                <a:gd name="T13" fmla="*/ 0 h 265"/>
                <a:gd name="T14" fmla="*/ 0 w 1298"/>
                <a:gd name="T15" fmla="*/ 0 h 265"/>
                <a:gd name="T16" fmla="*/ 0 w 1298"/>
                <a:gd name="T17" fmla="*/ 0 h 265"/>
                <a:gd name="T18" fmla="*/ 0 w 1298"/>
                <a:gd name="T19" fmla="*/ 0 h 265"/>
                <a:gd name="T20" fmla="*/ 0 w 1298"/>
                <a:gd name="T21" fmla="*/ 0 h 265"/>
                <a:gd name="T22" fmla="*/ 0 w 1298"/>
                <a:gd name="T23" fmla="*/ 0 h 265"/>
                <a:gd name="T24" fmla="*/ 0 w 1298"/>
                <a:gd name="T25" fmla="*/ 0 h 265"/>
                <a:gd name="T26" fmla="*/ 0 w 1298"/>
                <a:gd name="T27" fmla="*/ 0 h 265"/>
                <a:gd name="T28" fmla="*/ 0 w 1298"/>
                <a:gd name="T29" fmla="*/ 0 h 265"/>
                <a:gd name="T30" fmla="*/ 0 w 1298"/>
                <a:gd name="T31" fmla="*/ 0 h 265"/>
                <a:gd name="T32" fmla="*/ 0 w 1298"/>
                <a:gd name="T33" fmla="*/ 0 h 265"/>
                <a:gd name="T34" fmla="*/ 0 w 1298"/>
                <a:gd name="T35" fmla="*/ 0 h 265"/>
                <a:gd name="T36" fmla="*/ 0 w 1298"/>
                <a:gd name="T37" fmla="*/ 0 h 265"/>
                <a:gd name="T38" fmla="*/ 0 w 1298"/>
                <a:gd name="T39" fmla="*/ 0 h 265"/>
                <a:gd name="T40" fmla="*/ 0 w 1298"/>
                <a:gd name="T41" fmla="*/ 0 h 265"/>
                <a:gd name="T42" fmla="*/ 0 w 1298"/>
                <a:gd name="T43" fmla="*/ 0 h 265"/>
                <a:gd name="T44" fmla="*/ 0 w 1298"/>
                <a:gd name="T45" fmla="*/ 0 h 265"/>
                <a:gd name="T46" fmla="*/ 0 w 1298"/>
                <a:gd name="T47" fmla="*/ 0 h 265"/>
                <a:gd name="T48" fmla="*/ 0 w 1298"/>
                <a:gd name="T49" fmla="*/ 0 h 265"/>
                <a:gd name="T50" fmla="*/ 0 w 1298"/>
                <a:gd name="T51" fmla="*/ 0 h 265"/>
                <a:gd name="T52" fmla="*/ 0 w 1298"/>
                <a:gd name="T53" fmla="*/ 0 h 265"/>
                <a:gd name="T54" fmla="*/ 0 w 1298"/>
                <a:gd name="T55" fmla="*/ 0 h 265"/>
                <a:gd name="T56" fmla="*/ 0 w 1298"/>
                <a:gd name="T57" fmla="*/ 0 h 265"/>
                <a:gd name="T58" fmla="*/ 0 w 1298"/>
                <a:gd name="T59" fmla="*/ 0 h 265"/>
                <a:gd name="T60" fmla="*/ 0 w 1298"/>
                <a:gd name="T61" fmla="*/ 0 h 265"/>
                <a:gd name="T62" fmla="*/ 0 w 1298"/>
                <a:gd name="T63" fmla="*/ 0 h 265"/>
                <a:gd name="T64" fmla="*/ 0 w 1298"/>
                <a:gd name="T65" fmla="*/ 0 h 265"/>
                <a:gd name="T66" fmla="*/ 0 w 1298"/>
                <a:gd name="T67" fmla="*/ 0 h 265"/>
                <a:gd name="T68" fmla="*/ 0 w 1298"/>
                <a:gd name="T69" fmla="*/ 0 h 265"/>
                <a:gd name="T70" fmla="*/ 0 w 1298"/>
                <a:gd name="T71" fmla="*/ 0 h 265"/>
                <a:gd name="T72" fmla="*/ 0 w 1298"/>
                <a:gd name="T73" fmla="*/ 0 h 265"/>
                <a:gd name="T74" fmla="*/ 0 w 1298"/>
                <a:gd name="T75" fmla="*/ 0 h 265"/>
                <a:gd name="T76" fmla="*/ 0 w 1298"/>
                <a:gd name="T77" fmla="*/ 0 h 265"/>
                <a:gd name="T78" fmla="*/ 0 w 1298"/>
                <a:gd name="T79" fmla="*/ 0 h 265"/>
                <a:gd name="T80" fmla="*/ 0 w 1298"/>
                <a:gd name="T81" fmla="*/ 0 h 265"/>
                <a:gd name="T82" fmla="*/ 0 w 1298"/>
                <a:gd name="T83" fmla="*/ 0 h 265"/>
                <a:gd name="T84" fmla="*/ 0 w 1298"/>
                <a:gd name="T85" fmla="*/ 0 h 265"/>
                <a:gd name="T86" fmla="*/ 0 w 1298"/>
                <a:gd name="T87" fmla="*/ 0 h 265"/>
                <a:gd name="T88" fmla="*/ 0 w 1298"/>
                <a:gd name="T89" fmla="*/ 0 h 265"/>
                <a:gd name="T90" fmla="*/ 0 w 1298"/>
                <a:gd name="T91" fmla="*/ 0 h 265"/>
                <a:gd name="T92" fmla="*/ 0 w 1298"/>
                <a:gd name="T93" fmla="*/ 0 h 265"/>
                <a:gd name="T94" fmla="*/ 0 w 1298"/>
                <a:gd name="T95" fmla="*/ 0 h 26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98"/>
                <a:gd name="T145" fmla="*/ 0 h 265"/>
                <a:gd name="T146" fmla="*/ 1298 w 1298"/>
                <a:gd name="T147" fmla="*/ 265 h 26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98" h="265">
                  <a:moveTo>
                    <a:pt x="105" y="0"/>
                  </a:moveTo>
                  <a:lnTo>
                    <a:pt x="137" y="2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221" y="5"/>
                  </a:lnTo>
                  <a:lnTo>
                    <a:pt x="244" y="7"/>
                  </a:lnTo>
                  <a:lnTo>
                    <a:pt x="266" y="8"/>
                  </a:lnTo>
                  <a:lnTo>
                    <a:pt x="288" y="9"/>
                  </a:lnTo>
                  <a:lnTo>
                    <a:pt x="308" y="9"/>
                  </a:lnTo>
                  <a:lnTo>
                    <a:pt x="327" y="10"/>
                  </a:lnTo>
                  <a:lnTo>
                    <a:pt x="347" y="11"/>
                  </a:lnTo>
                  <a:lnTo>
                    <a:pt x="365" y="12"/>
                  </a:lnTo>
                  <a:lnTo>
                    <a:pt x="384" y="13"/>
                  </a:lnTo>
                  <a:lnTo>
                    <a:pt x="403" y="14"/>
                  </a:lnTo>
                  <a:lnTo>
                    <a:pt x="423" y="15"/>
                  </a:lnTo>
                  <a:lnTo>
                    <a:pt x="444" y="16"/>
                  </a:lnTo>
                  <a:lnTo>
                    <a:pt x="465" y="17"/>
                  </a:lnTo>
                  <a:lnTo>
                    <a:pt x="489" y="18"/>
                  </a:lnTo>
                  <a:lnTo>
                    <a:pt x="514" y="19"/>
                  </a:lnTo>
                  <a:lnTo>
                    <a:pt x="541" y="21"/>
                  </a:lnTo>
                  <a:lnTo>
                    <a:pt x="570" y="22"/>
                  </a:lnTo>
                  <a:lnTo>
                    <a:pt x="602" y="24"/>
                  </a:lnTo>
                  <a:lnTo>
                    <a:pt x="635" y="26"/>
                  </a:lnTo>
                  <a:lnTo>
                    <a:pt x="673" y="29"/>
                  </a:lnTo>
                  <a:lnTo>
                    <a:pt x="713" y="31"/>
                  </a:lnTo>
                  <a:lnTo>
                    <a:pt x="757" y="33"/>
                  </a:lnTo>
                  <a:lnTo>
                    <a:pt x="805" y="36"/>
                  </a:lnTo>
                  <a:lnTo>
                    <a:pt x="856" y="38"/>
                  </a:lnTo>
                  <a:lnTo>
                    <a:pt x="913" y="41"/>
                  </a:lnTo>
                  <a:lnTo>
                    <a:pt x="974" y="45"/>
                  </a:lnTo>
                  <a:lnTo>
                    <a:pt x="1039" y="48"/>
                  </a:lnTo>
                  <a:lnTo>
                    <a:pt x="1110" y="52"/>
                  </a:lnTo>
                  <a:lnTo>
                    <a:pt x="1186" y="57"/>
                  </a:lnTo>
                  <a:lnTo>
                    <a:pt x="1214" y="61"/>
                  </a:lnTo>
                  <a:lnTo>
                    <a:pt x="1237" y="69"/>
                  </a:lnTo>
                  <a:lnTo>
                    <a:pt x="1256" y="80"/>
                  </a:lnTo>
                  <a:lnTo>
                    <a:pt x="1271" y="95"/>
                  </a:lnTo>
                  <a:lnTo>
                    <a:pt x="1283" y="111"/>
                  </a:lnTo>
                  <a:lnTo>
                    <a:pt x="1291" y="130"/>
                  </a:lnTo>
                  <a:lnTo>
                    <a:pt x="1296" y="149"/>
                  </a:lnTo>
                  <a:lnTo>
                    <a:pt x="1298" y="168"/>
                  </a:lnTo>
                  <a:lnTo>
                    <a:pt x="1298" y="188"/>
                  </a:lnTo>
                  <a:lnTo>
                    <a:pt x="1293" y="207"/>
                  </a:lnTo>
                  <a:lnTo>
                    <a:pt x="1285" y="223"/>
                  </a:lnTo>
                  <a:lnTo>
                    <a:pt x="1272" y="238"/>
                  </a:lnTo>
                  <a:lnTo>
                    <a:pt x="1257" y="249"/>
                  </a:lnTo>
                  <a:lnTo>
                    <a:pt x="1238" y="258"/>
                  </a:lnTo>
                  <a:lnTo>
                    <a:pt x="1217" y="264"/>
                  </a:lnTo>
                  <a:lnTo>
                    <a:pt x="1191" y="265"/>
                  </a:lnTo>
                  <a:lnTo>
                    <a:pt x="1159" y="263"/>
                  </a:lnTo>
                  <a:lnTo>
                    <a:pt x="1128" y="260"/>
                  </a:lnTo>
                  <a:lnTo>
                    <a:pt x="1101" y="258"/>
                  </a:lnTo>
                  <a:lnTo>
                    <a:pt x="1075" y="257"/>
                  </a:lnTo>
                  <a:lnTo>
                    <a:pt x="1052" y="255"/>
                  </a:lnTo>
                  <a:lnTo>
                    <a:pt x="1030" y="254"/>
                  </a:lnTo>
                  <a:lnTo>
                    <a:pt x="1008" y="253"/>
                  </a:lnTo>
                  <a:lnTo>
                    <a:pt x="988" y="251"/>
                  </a:lnTo>
                  <a:lnTo>
                    <a:pt x="969" y="250"/>
                  </a:lnTo>
                  <a:lnTo>
                    <a:pt x="949" y="249"/>
                  </a:lnTo>
                  <a:lnTo>
                    <a:pt x="931" y="248"/>
                  </a:lnTo>
                  <a:lnTo>
                    <a:pt x="912" y="247"/>
                  </a:lnTo>
                  <a:lnTo>
                    <a:pt x="892" y="246"/>
                  </a:lnTo>
                  <a:lnTo>
                    <a:pt x="872" y="245"/>
                  </a:lnTo>
                  <a:lnTo>
                    <a:pt x="852" y="243"/>
                  </a:lnTo>
                  <a:lnTo>
                    <a:pt x="831" y="242"/>
                  </a:lnTo>
                  <a:lnTo>
                    <a:pt x="808" y="241"/>
                  </a:lnTo>
                  <a:lnTo>
                    <a:pt x="783" y="240"/>
                  </a:lnTo>
                  <a:lnTo>
                    <a:pt x="755" y="238"/>
                  </a:lnTo>
                  <a:lnTo>
                    <a:pt x="727" y="237"/>
                  </a:lnTo>
                  <a:lnTo>
                    <a:pt x="695" y="235"/>
                  </a:lnTo>
                  <a:lnTo>
                    <a:pt x="661" y="234"/>
                  </a:lnTo>
                  <a:lnTo>
                    <a:pt x="623" y="231"/>
                  </a:lnTo>
                  <a:lnTo>
                    <a:pt x="582" y="229"/>
                  </a:lnTo>
                  <a:lnTo>
                    <a:pt x="538" y="227"/>
                  </a:lnTo>
                  <a:lnTo>
                    <a:pt x="490" y="224"/>
                  </a:lnTo>
                  <a:lnTo>
                    <a:pt x="438" y="222"/>
                  </a:lnTo>
                  <a:lnTo>
                    <a:pt x="381" y="219"/>
                  </a:lnTo>
                  <a:lnTo>
                    <a:pt x="320" y="216"/>
                  </a:lnTo>
                  <a:lnTo>
                    <a:pt x="254" y="213"/>
                  </a:lnTo>
                  <a:lnTo>
                    <a:pt x="183" y="210"/>
                  </a:lnTo>
                  <a:lnTo>
                    <a:pt x="107" y="206"/>
                  </a:lnTo>
                  <a:lnTo>
                    <a:pt x="83" y="202"/>
                  </a:lnTo>
                  <a:lnTo>
                    <a:pt x="63" y="194"/>
                  </a:lnTo>
                  <a:lnTo>
                    <a:pt x="45" y="183"/>
                  </a:lnTo>
                  <a:lnTo>
                    <a:pt x="30" y="168"/>
                  </a:lnTo>
                  <a:lnTo>
                    <a:pt x="18" y="152"/>
                  </a:lnTo>
                  <a:lnTo>
                    <a:pt x="9" y="133"/>
                  </a:lnTo>
                  <a:lnTo>
                    <a:pt x="3" y="112"/>
                  </a:lnTo>
                  <a:lnTo>
                    <a:pt x="0" y="92"/>
                  </a:lnTo>
                  <a:lnTo>
                    <a:pt x="2" y="73"/>
                  </a:lnTo>
                  <a:lnTo>
                    <a:pt x="7" y="55"/>
                  </a:lnTo>
                  <a:lnTo>
                    <a:pt x="15" y="40"/>
                  </a:lnTo>
                  <a:lnTo>
                    <a:pt x="26" y="25"/>
                  </a:lnTo>
                  <a:lnTo>
                    <a:pt x="42" y="14"/>
                  </a:lnTo>
                  <a:lnTo>
                    <a:pt x="60" y="5"/>
                  </a:lnTo>
                  <a:lnTo>
                    <a:pt x="80" y="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4D525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28" name="Freeform 121"/>
            <p:cNvSpPr>
              <a:spLocks/>
            </p:cNvSpPr>
            <p:nvPr/>
          </p:nvSpPr>
          <p:spPr bwMode="auto">
            <a:xfrm>
              <a:off x="3680" y="2331"/>
              <a:ext cx="129" cy="21"/>
            </a:xfrm>
            <a:custGeom>
              <a:avLst/>
              <a:gdLst>
                <a:gd name="T0" fmla="*/ 0 w 1289"/>
                <a:gd name="T1" fmla="*/ 0 h 255"/>
                <a:gd name="T2" fmla="*/ 0 w 1289"/>
                <a:gd name="T3" fmla="*/ 0 h 255"/>
                <a:gd name="T4" fmla="*/ 0 w 1289"/>
                <a:gd name="T5" fmla="*/ 0 h 255"/>
                <a:gd name="T6" fmla="*/ 0 w 1289"/>
                <a:gd name="T7" fmla="*/ 0 h 255"/>
                <a:gd name="T8" fmla="*/ 0 w 1289"/>
                <a:gd name="T9" fmla="*/ 0 h 255"/>
                <a:gd name="T10" fmla="*/ 0 w 1289"/>
                <a:gd name="T11" fmla="*/ 0 h 255"/>
                <a:gd name="T12" fmla="*/ 0 w 1289"/>
                <a:gd name="T13" fmla="*/ 0 h 255"/>
                <a:gd name="T14" fmla="*/ 0 w 1289"/>
                <a:gd name="T15" fmla="*/ 0 h 255"/>
                <a:gd name="T16" fmla="*/ 0 w 1289"/>
                <a:gd name="T17" fmla="*/ 0 h 255"/>
                <a:gd name="T18" fmla="*/ 0 w 1289"/>
                <a:gd name="T19" fmla="*/ 0 h 255"/>
                <a:gd name="T20" fmla="*/ 0 w 1289"/>
                <a:gd name="T21" fmla="*/ 0 h 255"/>
                <a:gd name="T22" fmla="*/ 0 w 1289"/>
                <a:gd name="T23" fmla="*/ 0 h 255"/>
                <a:gd name="T24" fmla="*/ 0 w 1289"/>
                <a:gd name="T25" fmla="*/ 0 h 255"/>
                <a:gd name="T26" fmla="*/ 0 w 1289"/>
                <a:gd name="T27" fmla="*/ 0 h 255"/>
                <a:gd name="T28" fmla="*/ 0 w 1289"/>
                <a:gd name="T29" fmla="*/ 0 h 255"/>
                <a:gd name="T30" fmla="*/ 0 w 1289"/>
                <a:gd name="T31" fmla="*/ 0 h 255"/>
                <a:gd name="T32" fmla="*/ 0 w 1289"/>
                <a:gd name="T33" fmla="*/ 0 h 255"/>
                <a:gd name="T34" fmla="*/ 0 w 1289"/>
                <a:gd name="T35" fmla="*/ 0 h 255"/>
                <a:gd name="T36" fmla="*/ 0 w 1289"/>
                <a:gd name="T37" fmla="*/ 0 h 255"/>
                <a:gd name="T38" fmla="*/ 0 w 1289"/>
                <a:gd name="T39" fmla="*/ 0 h 255"/>
                <a:gd name="T40" fmla="*/ 0 w 1289"/>
                <a:gd name="T41" fmla="*/ 0 h 255"/>
                <a:gd name="T42" fmla="*/ 0 w 1289"/>
                <a:gd name="T43" fmla="*/ 0 h 255"/>
                <a:gd name="T44" fmla="*/ 0 w 1289"/>
                <a:gd name="T45" fmla="*/ 0 h 255"/>
                <a:gd name="T46" fmla="*/ 0 w 1289"/>
                <a:gd name="T47" fmla="*/ 0 h 255"/>
                <a:gd name="T48" fmla="*/ 0 w 1289"/>
                <a:gd name="T49" fmla="*/ 0 h 255"/>
                <a:gd name="T50" fmla="*/ 0 w 1289"/>
                <a:gd name="T51" fmla="*/ 0 h 255"/>
                <a:gd name="T52" fmla="*/ 0 w 1289"/>
                <a:gd name="T53" fmla="*/ 0 h 255"/>
                <a:gd name="T54" fmla="*/ 0 w 1289"/>
                <a:gd name="T55" fmla="*/ 0 h 255"/>
                <a:gd name="T56" fmla="*/ 0 w 1289"/>
                <a:gd name="T57" fmla="*/ 0 h 255"/>
                <a:gd name="T58" fmla="*/ 0 w 1289"/>
                <a:gd name="T59" fmla="*/ 0 h 255"/>
                <a:gd name="T60" fmla="*/ 0 w 1289"/>
                <a:gd name="T61" fmla="*/ 0 h 255"/>
                <a:gd name="T62" fmla="*/ 0 w 1289"/>
                <a:gd name="T63" fmla="*/ 0 h 255"/>
                <a:gd name="T64" fmla="*/ 0 w 1289"/>
                <a:gd name="T65" fmla="*/ 0 h 255"/>
                <a:gd name="T66" fmla="*/ 0 w 1289"/>
                <a:gd name="T67" fmla="*/ 0 h 255"/>
                <a:gd name="T68" fmla="*/ 0 w 1289"/>
                <a:gd name="T69" fmla="*/ 0 h 255"/>
                <a:gd name="T70" fmla="*/ 0 w 1289"/>
                <a:gd name="T71" fmla="*/ 0 h 255"/>
                <a:gd name="T72" fmla="*/ 0 w 1289"/>
                <a:gd name="T73" fmla="*/ 0 h 255"/>
                <a:gd name="T74" fmla="*/ 0 w 1289"/>
                <a:gd name="T75" fmla="*/ 0 h 255"/>
                <a:gd name="T76" fmla="*/ 0 w 1289"/>
                <a:gd name="T77" fmla="*/ 0 h 255"/>
                <a:gd name="T78" fmla="*/ 0 w 1289"/>
                <a:gd name="T79" fmla="*/ 0 h 255"/>
                <a:gd name="T80" fmla="*/ 0 w 1289"/>
                <a:gd name="T81" fmla="*/ 0 h 255"/>
                <a:gd name="T82" fmla="*/ 0 w 1289"/>
                <a:gd name="T83" fmla="*/ 0 h 255"/>
                <a:gd name="T84" fmla="*/ 0 w 1289"/>
                <a:gd name="T85" fmla="*/ 0 h 255"/>
                <a:gd name="T86" fmla="*/ 0 w 1289"/>
                <a:gd name="T87" fmla="*/ 0 h 255"/>
                <a:gd name="T88" fmla="*/ 0 w 1289"/>
                <a:gd name="T89" fmla="*/ 0 h 255"/>
                <a:gd name="T90" fmla="*/ 0 w 1289"/>
                <a:gd name="T91" fmla="*/ 0 h 255"/>
                <a:gd name="T92" fmla="*/ 0 w 1289"/>
                <a:gd name="T93" fmla="*/ 0 h 255"/>
                <a:gd name="T94" fmla="*/ 0 w 1289"/>
                <a:gd name="T95" fmla="*/ 0 h 2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89"/>
                <a:gd name="T145" fmla="*/ 0 h 255"/>
                <a:gd name="T146" fmla="*/ 1289 w 1289"/>
                <a:gd name="T147" fmla="*/ 255 h 25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89" h="255">
                  <a:moveTo>
                    <a:pt x="98" y="0"/>
                  </a:moveTo>
                  <a:lnTo>
                    <a:pt x="130" y="2"/>
                  </a:lnTo>
                  <a:lnTo>
                    <a:pt x="161" y="3"/>
                  </a:lnTo>
                  <a:lnTo>
                    <a:pt x="188" y="5"/>
                  </a:lnTo>
                  <a:lnTo>
                    <a:pt x="214" y="6"/>
                  </a:lnTo>
                  <a:lnTo>
                    <a:pt x="238" y="7"/>
                  </a:lnTo>
                  <a:lnTo>
                    <a:pt x="260" y="8"/>
                  </a:lnTo>
                  <a:lnTo>
                    <a:pt x="282" y="9"/>
                  </a:lnTo>
                  <a:lnTo>
                    <a:pt x="301" y="10"/>
                  </a:lnTo>
                  <a:lnTo>
                    <a:pt x="321" y="11"/>
                  </a:lnTo>
                  <a:lnTo>
                    <a:pt x="340" y="12"/>
                  </a:lnTo>
                  <a:lnTo>
                    <a:pt x="359" y="13"/>
                  </a:lnTo>
                  <a:lnTo>
                    <a:pt x="378" y="14"/>
                  </a:lnTo>
                  <a:lnTo>
                    <a:pt x="398" y="15"/>
                  </a:lnTo>
                  <a:lnTo>
                    <a:pt x="417" y="16"/>
                  </a:lnTo>
                  <a:lnTo>
                    <a:pt x="438" y="18"/>
                  </a:lnTo>
                  <a:lnTo>
                    <a:pt x="460" y="19"/>
                  </a:lnTo>
                  <a:lnTo>
                    <a:pt x="483" y="20"/>
                  </a:lnTo>
                  <a:lnTo>
                    <a:pt x="508" y="21"/>
                  </a:lnTo>
                  <a:lnTo>
                    <a:pt x="535" y="22"/>
                  </a:lnTo>
                  <a:lnTo>
                    <a:pt x="564" y="24"/>
                  </a:lnTo>
                  <a:lnTo>
                    <a:pt x="596" y="26"/>
                  </a:lnTo>
                  <a:lnTo>
                    <a:pt x="630" y="27"/>
                  </a:lnTo>
                  <a:lnTo>
                    <a:pt x="667" y="29"/>
                  </a:lnTo>
                  <a:lnTo>
                    <a:pt x="708" y="32"/>
                  </a:lnTo>
                  <a:lnTo>
                    <a:pt x="751" y="34"/>
                  </a:lnTo>
                  <a:lnTo>
                    <a:pt x="799" y="37"/>
                  </a:lnTo>
                  <a:lnTo>
                    <a:pt x="850" y="39"/>
                  </a:lnTo>
                  <a:lnTo>
                    <a:pt x="907" y="43"/>
                  </a:lnTo>
                  <a:lnTo>
                    <a:pt x="967" y="47"/>
                  </a:lnTo>
                  <a:lnTo>
                    <a:pt x="1033" y="51"/>
                  </a:lnTo>
                  <a:lnTo>
                    <a:pt x="1103" y="55"/>
                  </a:lnTo>
                  <a:lnTo>
                    <a:pt x="1179" y="59"/>
                  </a:lnTo>
                  <a:lnTo>
                    <a:pt x="1207" y="62"/>
                  </a:lnTo>
                  <a:lnTo>
                    <a:pt x="1230" y="69"/>
                  </a:lnTo>
                  <a:lnTo>
                    <a:pt x="1248" y="80"/>
                  </a:lnTo>
                  <a:lnTo>
                    <a:pt x="1262" y="93"/>
                  </a:lnTo>
                  <a:lnTo>
                    <a:pt x="1273" y="109"/>
                  </a:lnTo>
                  <a:lnTo>
                    <a:pt x="1281" y="125"/>
                  </a:lnTo>
                  <a:lnTo>
                    <a:pt x="1286" y="143"/>
                  </a:lnTo>
                  <a:lnTo>
                    <a:pt x="1289" y="160"/>
                  </a:lnTo>
                  <a:lnTo>
                    <a:pt x="1288" y="181"/>
                  </a:lnTo>
                  <a:lnTo>
                    <a:pt x="1283" y="200"/>
                  </a:lnTo>
                  <a:lnTo>
                    <a:pt x="1274" y="215"/>
                  </a:lnTo>
                  <a:lnTo>
                    <a:pt x="1262" y="230"/>
                  </a:lnTo>
                  <a:lnTo>
                    <a:pt x="1247" y="241"/>
                  </a:lnTo>
                  <a:lnTo>
                    <a:pt x="1229" y="248"/>
                  </a:lnTo>
                  <a:lnTo>
                    <a:pt x="1208" y="254"/>
                  </a:lnTo>
                  <a:lnTo>
                    <a:pt x="1184" y="255"/>
                  </a:lnTo>
                  <a:lnTo>
                    <a:pt x="1152" y="253"/>
                  </a:lnTo>
                  <a:lnTo>
                    <a:pt x="1121" y="250"/>
                  </a:lnTo>
                  <a:lnTo>
                    <a:pt x="1094" y="248"/>
                  </a:lnTo>
                  <a:lnTo>
                    <a:pt x="1068" y="247"/>
                  </a:lnTo>
                  <a:lnTo>
                    <a:pt x="1045" y="245"/>
                  </a:lnTo>
                  <a:lnTo>
                    <a:pt x="1023" y="244"/>
                  </a:lnTo>
                  <a:lnTo>
                    <a:pt x="1001" y="243"/>
                  </a:lnTo>
                  <a:lnTo>
                    <a:pt x="981" y="241"/>
                  </a:lnTo>
                  <a:lnTo>
                    <a:pt x="962" y="240"/>
                  </a:lnTo>
                  <a:lnTo>
                    <a:pt x="942" y="239"/>
                  </a:lnTo>
                  <a:lnTo>
                    <a:pt x="924" y="238"/>
                  </a:lnTo>
                  <a:lnTo>
                    <a:pt x="905" y="237"/>
                  </a:lnTo>
                  <a:lnTo>
                    <a:pt x="885" y="236"/>
                  </a:lnTo>
                  <a:lnTo>
                    <a:pt x="865" y="235"/>
                  </a:lnTo>
                  <a:lnTo>
                    <a:pt x="845" y="233"/>
                  </a:lnTo>
                  <a:lnTo>
                    <a:pt x="824" y="232"/>
                  </a:lnTo>
                  <a:lnTo>
                    <a:pt x="801" y="231"/>
                  </a:lnTo>
                  <a:lnTo>
                    <a:pt x="776" y="230"/>
                  </a:lnTo>
                  <a:lnTo>
                    <a:pt x="748" y="228"/>
                  </a:lnTo>
                  <a:lnTo>
                    <a:pt x="720" y="227"/>
                  </a:lnTo>
                  <a:lnTo>
                    <a:pt x="688" y="225"/>
                  </a:lnTo>
                  <a:lnTo>
                    <a:pt x="654" y="224"/>
                  </a:lnTo>
                  <a:lnTo>
                    <a:pt x="616" y="221"/>
                  </a:lnTo>
                  <a:lnTo>
                    <a:pt x="575" y="219"/>
                  </a:lnTo>
                  <a:lnTo>
                    <a:pt x="531" y="217"/>
                  </a:lnTo>
                  <a:lnTo>
                    <a:pt x="483" y="214"/>
                  </a:lnTo>
                  <a:lnTo>
                    <a:pt x="431" y="212"/>
                  </a:lnTo>
                  <a:lnTo>
                    <a:pt x="374" y="209"/>
                  </a:lnTo>
                  <a:lnTo>
                    <a:pt x="313" y="206"/>
                  </a:lnTo>
                  <a:lnTo>
                    <a:pt x="247" y="203"/>
                  </a:lnTo>
                  <a:lnTo>
                    <a:pt x="176" y="200"/>
                  </a:lnTo>
                  <a:lnTo>
                    <a:pt x="100" y="196"/>
                  </a:lnTo>
                  <a:lnTo>
                    <a:pt x="78" y="192"/>
                  </a:lnTo>
                  <a:lnTo>
                    <a:pt x="60" y="185"/>
                  </a:lnTo>
                  <a:lnTo>
                    <a:pt x="43" y="175"/>
                  </a:lnTo>
                  <a:lnTo>
                    <a:pt x="29" y="161"/>
                  </a:lnTo>
                  <a:lnTo>
                    <a:pt x="16" y="145"/>
                  </a:lnTo>
                  <a:lnTo>
                    <a:pt x="7" y="127"/>
                  </a:lnTo>
                  <a:lnTo>
                    <a:pt x="2" y="108"/>
                  </a:lnTo>
                  <a:lnTo>
                    <a:pt x="0" y="87"/>
                  </a:lnTo>
                  <a:lnTo>
                    <a:pt x="1" y="69"/>
                  </a:lnTo>
                  <a:lnTo>
                    <a:pt x="6" y="53"/>
                  </a:lnTo>
                  <a:lnTo>
                    <a:pt x="14" y="38"/>
                  </a:lnTo>
                  <a:lnTo>
                    <a:pt x="26" y="25"/>
                  </a:lnTo>
                  <a:lnTo>
                    <a:pt x="40" y="14"/>
                  </a:lnTo>
                  <a:lnTo>
                    <a:pt x="56" y="6"/>
                  </a:lnTo>
                  <a:lnTo>
                    <a:pt x="76" y="1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59616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29" name="Freeform 122"/>
            <p:cNvSpPr>
              <a:spLocks/>
            </p:cNvSpPr>
            <p:nvPr/>
          </p:nvSpPr>
          <p:spPr bwMode="auto">
            <a:xfrm>
              <a:off x="3680" y="2332"/>
              <a:ext cx="128" cy="20"/>
            </a:xfrm>
            <a:custGeom>
              <a:avLst/>
              <a:gdLst>
                <a:gd name="T0" fmla="*/ 0 w 1277"/>
                <a:gd name="T1" fmla="*/ 0 h 243"/>
                <a:gd name="T2" fmla="*/ 0 w 1277"/>
                <a:gd name="T3" fmla="*/ 0 h 243"/>
                <a:gd name="T4" fmla="*/ 0 w 1277"/>
                <a:gd name="T5" fmla="*/ 0 h 243"/>
                <a:gd name="T6" fmla="*/ 0 w 1277"/>
                <a:gd name="T7" fmla="*/ 0 h 243"/>
                <a:gd name="T8" fmla="*/ 0 w 1277"/>
                <a:gd name="T9" fmla="*/ 0 h 243"/>
                <a:gd name="T10" fmla="*/ 0 w 1277"/>
                <a:gd name="T11" fmla="*/ 0 h 243"/>
                <a:gd name="T12" fmla="*/ 0 w 1277"/>
                <a:gd name="T13" fmla="*/ 0 h 243"/>
                <a:gd name="T14" fmla="*/ 0 w 1277"/>
                <a:gd name="T15" fmla="*/ 0 h 243"/>
                <a:gd name="T16" fmla="*/ 0 w 1277"/>
                <a:gd name="T17" fmla="*/ 0 h 243"/>
                <a:gd name="T18" fmla="*/ 0 w 1277"/>
                <a:gd name="T19" fmla="*/ 0 h 243"/>
                <a:gd name="T20" fmla="*/ 0 w 1277"/>
                <a:gd name="T21" fmla="*/ 0 h 243"/>
                <a:gd name="T22" fmla="*/ 0 w 1277"/>
                <a:gd name="T23" fmla="*/ 0 h 243"/>
                <a:gd name="T24" fmla="*/ 0 w 1277"/>
                <a:gd name="T25" fmla="*/ 0 h 243"/>
                <a:gd name="T26" fmla="*/ 0 w 1277"/>
                <a:gd name="T27" fmla="*/ 0 h 243"/>
                <a:gd name="T28" fmla="*/ 0 w 1277"/>
                <a:gd name="T29" fmla="*/ 0 h 243"/>
                <a:gd name="T30" fmla="*/ 0 w 1277"/>
                <a:gd name="T31" fmla="*/ 0 h 243"/>
                <a:gd name="T32" fmla="*/ 0 w 1277"/>
                <a:gd name="T33" fmla="*/ 0 h 243"/>
                <a:gd name="T34" fmla="*/ 0 w 1277"/>
                <a:gd name="T35" fmla="*/ 0 h 243"/>
                <a:gd name="T36" fmla="*/ 0 w 1277"/>
                <a:gd name="T37" fmla="*/ 0 h 243"/>
                <a:gd name="T38" fmla="*/ 0 w 1277"/>
                <a:gd name="T39" fmla="*/ 0 h 243"/>
                <a:gd name="T40" fmla="*/ 0 w 1277"/>
                <a:gd name="T41" fmla="*/ 0 h 243"/>
                <a:gd name="T42" fmla="*/ 0 w 1277"/>
                <a:gd name="T43" fmla="*/ 0 h 243"/>
                <a:gd name="T44" fmla="*/ 0 w 1277"/>
                <a:gd name="T45" fmla="*/ 0 h 243"/>
                <a:gd name="T46" fmla="*/ 0 w 1277"/>
                <a:gd name="T47" fmla="*/ 0 h 243"/>
                <a:gd name="T48" fmla="*/ 0 w 1277"/>
                <a:gd name="T49" fmla="*/ 0 h 243"/>
                <a:gd name="T50" fmla="*/ 0 w 1277"/>
                <a:gd name="T51" fmla="*/ 0 h 243"/>
                <a:gd name="T52" fmla="*/ 0 w 1277"/>
                <a:gd name="T53" fmla="*/ 0 h 243"/>
                <a:gd name="T54" fmla="*/ 0 w 1277"/>
                <a:gd name="T55" fmla="*/ 0 h 243"/>
                <a:gd name="T56" fmla="*/ 0 w 1277"/>
                <a:gd name="T57" fmla="*/ 0 h 243"/>
                <a:gd name="T58" fmla="*/ 0 w 1277"/>
                <a:gd name="T59" fmla="*/ 0 h 243"/>
                <a:gd name="T60" fmla="*/ 0 w 1277"/>
                <a:gd name="T61" fmla="*/ 0 h 243"/>
                <a:gd name="T62" fmla="*/ 0 w 1277"/>
                <a:gd name="T63" fmla="*/ 0 h 243"/>
                <a:gd name="T64" fmla="*/ 0 w 1277"/>
                <a:gd name="T65" fmla="*/ 0 h 243"/>
                <a:gd name="T66" fmla="*/ 0 w 1277"/>
                <a:gd name="T67" fmla="*/ 0 h 243"/>
                <a:gd name="T68" fmla="*/ 0 w 1277"/>
                <a:gd name="T69" fmla="*/ 0 h 243"/>
                <a:gd name="T70" fmla="*/ 0 w 1277"/>
                <a:gd name="T71" fmla="*/ 0 h 243"/>
                <a:gd name="T72" fmla="*/ 0 w 1277"/>
                <a:gd name="T73" fmla="*/ 0 h 243"/>
                <a:gd name="T74" fmla="*/ 0 w 1277"/>
                <a:gd name="T75" fmla="*/ 0 h 243"/>
                <a:gd name="T76" fmla="*/ 0 w 1277"/>
                <a:gd name="T77" fmla="*/ 0 h 243"/>
                <a:gd name="T78" fmla="*/ 0 w 1277"/>
                <a:gd name="T79" fmla="*/ 0 h 243"/>
                <a:gd name="T80" fmla="*/ 0 w 1277"/>
                <a:gd name="T81" fmla="*/ 0 h 243"/>
                <a:gd name="T82" fmla="*/ 0 w 1277"/>
                <a:gd name="T83" fmla="*/ 0 h 243"/>
                <a:gd name="T84" fmla="*/ 0 w 1277"/>
                <a:gd name="T85" fmla="*/ 0 h 243"/>
                <a:gd name="T86" fmla="*/ 0 w 1277"/>
                <a:gd name="T87" fmla="*/ 0 h 243"/>
                <a:gd name="T88" fmla="*/ 0 w 1277"/>
                <a:gd name="T89" fmla="*/ 0 h 243"/>
                <a:gd name="T90" fmla="*/ 0 w 1277"/>
                <a:gd name="T91" fmla="*/ 0 h 243"/>
                <a:gd name="T92" fmla="*/ 0 w 1277"/>
                <a:gd name="T93" fmla="*/ 0 h 243"/>
                <a:gd name="T94" fmla="*/ 0 w 1277"/>
                <a:gd name="T95" fmla="*/ 0 h 2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7"/>
                <a:gd name="T145" fmla="*/ 0 h 243"/>
                <a:gd name="T146" fmla="*/ 1277 w 1277"/>
                <a:gd name="T147" fmla="*/ 243 h 24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7" h="243">
                  <a:moveTo>
                    <a:pt x="93" y="0"/>
                  </a:moveTo>
                  <a:lnTo>
                    <a:pt x="125" y="2"/>
                  </a:lnTo>
                  <a:lnTo>
                    <a:pt x="156" y="3"/>
                  </a:lnTo>
                  <a:lnTo>
                    <a:pt x="183" y="4"/>
                  </a:lnTo>
                  <a:lnTo>
                    <a:pt x="209" y="6"/>
                  </a:lnTo>
                  <a:lnTo>
                    <a:pt x="233" y="7"/>
                  </a:lnTo>
                  <a:lnTo>
                    <a:pt x="255" y="8"/>
                  </a:lnTo>
                  <a:lnTo>
                    <a:pt x="277" y="9"/>
                  </a:lnTo>
                  <a:lnTo>
                    <a:pt x="296" y="10"/>
                  </a:lnTo>
                  <a:lnTo>
                    <a:pt x="316" y="11"/>
                  </a:lnTo>
                  <a:lnTo>
                    <a:pt x="335" y="12"/>
                  </a:lnTo>
                  <a:lnTo>
                    <a:pt x="354" y="13"/>
                  </a:lnTo>
                  <a:lnTo>
                    <a:pt x="373" y="14"/>
                  </a:lnTo>
                  <a:lnTo>
                    <a:pt x="393" y="15"/>
                  </a:lnTo>
                  <a:lnTo>
                    <a:pt x="412" y="16"/>
                  </a:lnTo>
                  <a:lnTo>
                    <a:pt x="433" y="17"/>
                  </a:lnTo>
                  <a:lnTo>
                    <a:pt x="455" y="18"/>
                  </a:lnTo>
                  <a:lnTo>
                    <a:pt x="478" y="19"/>
                  </a:lnTo>
                  <a:lnTo>
                    <a:pt x="503" y="20"/>
                  </a:lnTo>
                  <a:lnTo>
                    <a:pt x="530" y="21"/>
                  </a:lnTo>
                  <a:lnTo>
                    <a:pt x="559" y="23"/>
                  </a:lnTo>
                  <a:lnTo>
                    <a:pt x="591" y="24"/>
                  </a:lnTo>
                  <a:lnTo>
                    <a:pt x="625" y="26"/>
                  </a:lnTo>
                  <a:lnTo>
                    <a:pt x="662" y="28"/>
                  </a:lnTo>
                  <a:lnTo>
                    <a:pt x="703" y="30"/>
                  </a:lnTo>
                  <a:lnTo>
                    <a:pt x="746" y="33"/>
                  </a:lnTo>
                  <a:lnTo>
                    <a:pt x="794" y="36"/>
                  </a:lnTo>
                  <a:lnTo>
                    <a:pt x="845" y="39"/>
                  </a:lnTo>
                  <a:lnTo>
                    <a:pt x="902" y="42"/>
                  </a:lnTo>
                  <a:lnTo>
                    <a:pt x="962" y="45"/>
                  </a:lnTo>
                  <a:lnTo>
                    <a:pt x="1028" y="49"/>
                  </a:lnTo>
                  <a:lnTo>
                    <a:pt x="1098" y="53"/>
                  </a:lnTo>
                  <a:lnTo>
                    <a:pt x="1174" y="57"/>
                  </a:lnTo>
                  <a:lnTo>
                    <a:pt x="1202" y="61"/>
                  </a:lnTo>
                  <a:lnTo>
                    <a:pt x="1224" y="69"/>
                  </a:lnTo>
                  <a:lnTo>
                    <a:pt x="1241" y="79"/>
                  </a:lnTo>
                  <a:lnTo>
                    <a:pt x="1254" y="91"/>
                  </a:lnTo>
                  <a:lnTo>
                    <a:pt x="1265" y="106"/>
                  </a:lnTo>
                  <a:lnTo>
                    <a:pt x="1271" y="123"/>
                  </a:lnTo>
                  <a:lnTo>
                    <a:pt x="1275" y="139"/>
                  </a:lnTo>
                  <a:lnTo>
                    <a:pt x="1277" y="156"/>
                  </a:lnTo>
                  <a:lnTo>
                    <a:pt x="1277" y="175"/>
                  </a:lnTo>
                  <a:lnTo>
                    <a:pt x="1274" y="193"/>
                  </a:lnTo>
                  <a:lnTo>
                    <a:pt x="1266" y="207"/>
                  </a:lnTo>
                  <a:lnTo>
                    <a:pt x="1254" y="221"/>
                  </a:lnTo>
                  <a:lnTo>
                    <a:pt x="1239" y="230"/>
                  </a:lnTo>
                  <a:lnTo>
                    <a:pt x="1222" y="237"/>
                  </a:lnTo>
                  <a:lnTo>
                    <a:pt x="1202" y="242"/>
                  </a:lnTo>
                  <a:lnTo>
                    <a:pt x="1179" y="243"/>
                  </a:lnTo>
                  <a:lnTo>
                    <a:pt x="1147" y="241"/>
                  </a:lnTo>
                  <a:lnTo>
                    <a:pt x="1116" y="238"/>
                  </a:lnTo>
                  <a:lnTo>
                    <a:pt x="1089" y="236"/>
                  </a:lnTo>
                  <a:lnTo>
                    <a:pt x="1063" y="235"/>
                  </a:lnTo>
                  <a:lnTo>
                    <a:pt x="1040" y="233"/>
                  </a:lnTo>
                  <a:lnTo>
                    <a:pt x="1018" y="232"/>
                  </a:lnTo>
                  <a:lnTo>
                    <a:pt x="996" y="231"/>
                  </a:lnTo>
                  <a:lnTo>
                    <a:pt x="976" y="229"/>
                  </a:lnTo>
                  <a:lnTo>
                    <a:pt x="957" y="228"/>
                  </a:lnTo>
                  <a:lnTo>
                    <a:pt x="937" y="227"/>
                  </a:lnTo>
                  <a:lnTo>
                    <a:pt x="919" y="226"/>
                  </a:lnTo>
                  <a:lnTo>
                    <a:pt x="900" y="225"/>
                  </a:lnTo>
                  <a:lnTo>
                    <a:pt x="880" y="224"/>
                  </a:lnTo>
                  <a:lnTo>
                    <a:pt x="860" y="223"/>
                  </a:lnTo>
                  <a:lnTo>
                    <a:pt x="840" y="221"/>
                  </a:lnTo>
                  <a:lnTo>
                    <a:pt x="819" y="220"/>
                  </a:lnTo>
                  <a:lnTo>
                    <a:pt x="796" y="219"/>
                  </a:lnTo>
                  <a:lnTo>
                    <a:pt x="771" y="218"/>
                  </a:lnTo>
                  <a:lnTo>
                    <a:pt x="743" y="216"/>
                  </a:lnTo>
                  <a:lnTo>
                    <a:pt x="715" y="215"/>
                  </a:lnTo>
                  <a:lnTo>
                    <a:pt x="683" y="213"/>
                  </a:lnTo>
                  <a:lnTo>
                    <a:pt x="649" y="212"/>
                  </a:lnTo>
                  <a:lnTo>
                    <a:pt x="611" y="209"/>
                  </a:lnTo>
                  <a:lnTo>
                    <a:pt x="570" y="207"/>
                  </a:lnTo>
                  <a:lnTo>
                    <a:pt x="526" y="205"/>
                  </a:lnTo>
                  <a:lnTo>
                    <a:pt x="478" y="202"/>
                  </a:lnTo>
                  <a:lnTo>
                    <a:pt x="426" y="200"/>
                  </a:lnTo>
                  <a:lnTo>
                    <a:pt x="369" y="197"/>
                  </a:lnTo>
                  <a:lnTo>
                    <a:pt x="308" y="194"/>
                  </a:lnTo>
                  <a:lnTo>
                    <a:pt x="242" y="191"/>
                  </a:lnTo>
                  <a:lnTo>
                    <a:pt x="171" y="188"/>
                  </a:lnTo>
                  <a:lnTo>
                    <a:pt x="95" y="184"/>
                  </a:lnTo>
                  <a:lnTo>
                    <a:pt x="75" y="180"/>
                  </a:lnTo>
                  <a:lnTo>
                    <a:pt x="58" y="174"/>
                  </a:lnTo>
                  <a:lnTo>
                    <a:pt x="43" y="164"/>
                  </a:lnTo>
                  <a:lnTo>
                    <a:pt x="29" y="151"/>
                  </a:lnTo>
                  <a:lnTo>
                    <a:pt x="17" y="136"/>
                  </a:lnTo>
                  <a:lnTo>
                    <a:pt x="8" y="119"/>
                  </a:lnTo>
                  <a:lnTo>
                    <a:pt x="3" y="100"/>
                  </a:lnTo>
                  <a:lnTo>
                    <a:pt x="0" y="79"/>
                  </a:lnTo>
                  <a:lnTo>
                    <a:pt x="2" y="62"/>
                  </a:lnTo>
                  <a:lnTo>
                    <a:pt x="6" y="48"/>
                  </a:lnTo>
                  <a:lnTo>
                    <a:pt x="14" y="33"/>
                  </a:lnTo>
                  <a:lnTo>
                    <a:pt x="26" y="22"/>
                  </a:lnTo>
                  <a:lnTo>
                    <a:pt x="39" y="12"/>
                  </a:lnTo>
                  <a:lnTo>
                    <a:pt x="55" y="6"/>
                  </a:lnTo>
                  <a:lnTo>
                    <a:pt x="72" y="1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696E6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30" name="Freeform 123"/>
            <p:cNvSpPr>
              <a:spLocks/>
            </p:cNvSpPr>
            <p:nvPr/>
          </p:nvSpPr>
          <p:spPr bwMode="auto">
            <a:xfrm>
              <a:off x="3681" y="2333"/>
              <a:ext cx="127" cy="19"/>
            </a:xfrm>
            <a:custGeom>
              <a:avLst/>
              <a:gdLst>
                <a:gd name="T0" fmla="*/ 0 w 1267"/>
                <a:gd name="T1" fmla="*/ 0 h 233"/>
                <a:gd name="T2" fmla="*/ 0 w 1267"/>
                <a:gd name="T3" fmla="*/ 0 h 233"/>
                <a:gd name="T4" fmla="*/ 0 w 1267"/>
                <a:gd name="T5" fmla="*/ 0 h 233"/>
                <a:gd name="T6" fmla="*/ 0 w 1267"/>
                <a:gd name="T7" fmla="*/ 0 h 233"/>
                <a:gd name="T8" fmla="*/ 0 w 1267"/>
                <a:gd name="T9" fmla="*/ 0 h 233"/>
                <a:gd name="T10" fmla="*/ 0 w 1267"/>
                <a:gd name="T11" fmla="*/ 0 h 233"/>
                <a:gd name="T12" fmla="*/ 0 w 1267"/>
                <a:gd name="T13" fmla="*/ 0 h 233"/>
                <a:gd name="T14" fmla="*/ 0 w 1267"/>
                <a:gd name="T15" fmla="*/ 0 h 233"/>
                <a:gd name="T16" fmla="*/ 0 w 1267"/>
                <a:gd name="T17" fmla="*/ 0 h 233"/>
                <a:gd name="T18" fmla="*/ 0 w 1267"/>
                <a:gd name="T19" fmla="*/ 0 h 233"/>
                <a:gd name="T20" fmla="*/ 0 w 1267"/>
                <a:gd name="T21" fmla="*/ 0 h 233"/>
                <a:gd name="T22" fmla="*/ 0 w 1267"/>
                <a:gd name="T23" fmla="*/ 0 h 233"/>
                <a:gd name="T24" fmla="*/ 0 w 1267"/>
                <a:gd name="T25" fmla="*/ 0 h 233"/>
                <a:gd name="T26" fmla="*/ 0 w 1267"/>
                <a:gd name="T27" fmla="*/ 0 h 233"/>
                <a:gd name="T28" fmla="*/ 0 w 1267"/>
                <a:gd name="T29" fmla="*/ 0 h 233"/>
                <a:gd name="T30" fmla="*/ 0 w 1267"/>
                <a:gd name="T31" fmla="*/ 0 h 233"/>
                <a:gd name="T32" fmla="*/ 0 w 1267"/>
                <a:gd name="T33" fmla="*/ 0 h 233"/>
                <a:gd name="T34" fmla="*/ 0 w 1267"/>
                <a:gd name="T35" fmla="*/ 0 h 233"/>
                <a:gd name="T36" fmla="*/ 0 w 1267"/>
                <a:gd name="T37" fmla="*/ 0 h 233"/>
                <a:gd name="T38" fmla="*/ 0 w 1267"/>
                <a:gd name="T39" fmla="*/ 0 h 233"/>
                <a:gd name="T40" fmla="*/ 0 w 1267"/>
                <a:gd name="T41" fmla="*/ 0 h 233"/>
                <a:gd name="T42" fmla="*/ 0 w 1267"/>
                <a:gd name="T43" fmla="*/ 0 h 233"/>
                <a:gd name="T44" fmla="*/ 0 w 1267"/>
                <a:gd name="T45" fmla="*/ 0 h 233"/>
                <a:gd name="T46" fmla="*/ 0 w 1267"/>
                <a:gd name="T47" fmla="*/ 0 h 233"/>
                <a:gd name="T48" fmla="*/ 0 w 1267"/>
                <a:gd name="T49" fmla="*/ 0 h 233"/>
                <a:gd name="T50" fmla="*/ 0 w 1267"/>
                <a:gd name="T51" fmla="*/ 0 h 233"/>
                <a:gd name="T52" fmla="*/ 0 w 1267"/>
                <a:gd name="T53" fmla="*/ 0 h 233"/>
                <a:gd name="T54" fmla="*/ 0 w 1267"/>
                <a:gd name="T55" fmla="*/ 0 h 233"/>
                <a:gd name="T56" fmla="*/ 0 w 1267"/>
                <a:gd name="T57" fmla="*/ 0 h 233"/>
                <a:gd name="T58" fmla="*/ 0 w 1267"/>
                <a:gd name="T59" fmla="*/ 0 h 233"/>
                <a:gd name="T60" fmla="*/ 0 w 1267"/>
                <a:gd name="T61" fmla="*/ 0 h 233"/>
                <a:gd name="T62" fmla="*/ 0 w 1267"/>
                <a:gd name="T63" fmla="*/ 0 h 233"/>
                <a:gd name="T64" fmla="*/ 0 w 1267"/>
                <a:gd name="T65" fmla="*/ 0 h 233"/>
                <a:gd name="T66" fmla="*/ 0 w 1267"/>
                <a:gd name="T67" fmla="*/ 0 h 233"/>
                <a:gd name="T68" fmla="*/ 0 w 1267"/>
                <a:gd name="T69" fmla="*/ 0 h 233"/>
                <a:gd name="T70" fmla="*/ 0 w 1267"/>
                <a:gd name="T71" fmla="*/ 0 h 233"/>
                <a:gd name="T72" fmla="*/ 0 w 1267"/>
                <a:gd name="T73" fmla="*/ 0 h 233"/>
                <a:gd name="T74" fmla="*/ 0 w 1267"/>
                <a:gd name="T75" fmla="*/ 0 h 233"/>
                <a:gd name="T76" fmla="*/ 0 w 1267"/>
                <a:gd name="T77" fmla="*/ 0 h 233"/>
                <a:gd name="T78" fmla="*/ 0 w 1267"/>
                <a:gd name="T79" fmla="*/ 0 h 233"/>
                <a:gd name="T80" fmla="*/ 0 w 1267"/>
                <a:gd name="T81" fmla="*/ 0 h 233"/>
                <a:gd name="T82" fmla="*/ 0 w 1267"/>
                <a:gd name="T83" fmla="*/ 0 h 233"/>
                <a:gd name="T84" fmla="*/ 0 w 1267"/>
                <a:gd name="T85" fmla="*/ 0 h 233"/>
                <a:gd name="T86" fmla="*/ 0 w 1267"/>
                <a:gd name="T87" fmla="*/ 0 h 233"/>
                <a:gd name="T88" fmla="*/ 0 w 1267"/>
                <a:gd name="T89" fmla="*/ 0 h 233"/>
                <a:gd name="T90" fmla="*/ 0 w 1267"/>
                <a:gd name="T91" fmla="*/ 0 h 233"/>
                <a:gd name="T92" fmla="*/ 0 w 1267"/>
                <a:gd name="T93" fmla="*/ 0 h 233"/>
                <a:gd name="T94" fmla="*/ 0 w 1267"/>
                <a:gd name="T95" fmla="*/ 0 h 23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67"/>
                <a:gd name="T145" fmla="*/ 0 h 233"/>
                <a:gd name="T146" fmla="*/ 1267 w 1267"/>
                <a:gd name="T147" fmla="*/ 233 h 23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67" h="233">
                  <a:moveTo>
                    <a:pt x="86" y="0"/>
                  </a:moveTo>
                  <a:lnTo>
                    <a:pt x="118" y="2"/>
                  </a:lnTo>
                  <a:lnTo>
                    <a:pt x="149" y="3"/>
                  </a:lnTo>
                  <a:lnTo>
                    <a:pt x="176" y="5"/>
                  </a:lnTo>
                  <a:lnTo>
                    <a:pt x="202" y="6"/>
                  </a:lnTo>
                  <a:lnTo>
                    <a:pt x="226" y="8"/>
                  </a:lnTo>
                  <a:lnTo>
                    <a:pt x="248" y="9"/>
                  </a:lnTo>
                  <a:lnTo>
                    <a:pt x="270" y="10"/>
                  </a:lnTo>
                  <a:lnTo>
                    <a:pt x="289" y="11"/>
                  </a:lnTo>
                  <a:lnTo>
                    <a:pt x="309" y="12"/>
                  </a:lnTo>
                  <a:lnTo>
                    <a:pt x="328" y="13"/>
                  </a:lnTo>
                  <a:lnTo>
                    <a:pt x="347" y="14"/>
                  </a:lnTo>
                  <a:lnTo>
                    <a:pt x="366" y="15"/>
                  </a:lnTo>
                  <a:lnTo>
                    <a:pt x="386" y="16"/>
                  </a:lnTo>
                  <a:lnTo>
                    <a:pt x="405" y="17"/>
                  </a:lnTo>
                  <a:lnTo>
                    <a:pt x="426" y="18"/>
                  </a:lnTo>
                  <a:lnTo>
                    <a:pt x="449" y="19"/>
                  </a:lnTo>
                  <a:lnTo>
                    <a:pt x="472" y="20"/>
                  </a:lnTo>
                  <a:lnTo>
                    <a:pt x="496" y="22"/>
                  </a:lnTo>
                  <a:lnTo>
                    <a:pt x="524" y="23"/>
                  </a:lnTo>
                  <a:lnTo>
                    <a:pt x="553" y="26"/>
                  </a:lnTo>
                  <a:lnTo>
                    <a:pt x="585" y="27"/>
                  </a:lnTo>
                  <a:lnTo>
                    <a:pt x="619" y="29"/>
                  </a:lnTo>
                  <a:lnTo>
                    <a:pt x="656" y="31"/>
                  </a:lnTo>
                  <a:lnTo>
                    <a:pt x="697" y="33"/>
                  </a:lnTo>
                  <a:lnTo>
                    <a:pt x="741" y="36"/>
                  </a:lnTo>
                  <a:lnTo>
                    <a:pt x="789" y="38"/>
                  </a:lnTo>
                  <a:lnTo>
                    <a:pt x="840" y="41"/>
                  </a:lnTo>
                  <a:lnTo>
                    <a:pt x="897" y="44"/>
                  </a:lnTo>
                  <a:lnTo>
                    <a:pt x="958" y="47"/>
                  </a:lnTo>
                  <a:lnTo>
                    <a:pt x="1023" y="51"/>
                  </a:lnTo>
                  <a:lnTo>
                    <a:pt x="1094" y="56"/>
                  </a:lnTo>
                  <a:lnTo>
                    <a:pt x="1170" y="60"/>
                  </a:lnTo>
                  <a:lnTo>
                    <a:pt x="1197" y="63"/>
                  </a:lnTo>
                  <a:lnTo>
                    <a:pt x="1217" y="69"/>
                  </a:lnTo>
                  <a:lnTo>
                    <a:pt x="1233" y="78"/>
                  </a:lnTo>
                  <a:lnTo>
                    <a:pt x="1246" y="91"/>
                  </a:lnTo>
                  <a:lnTo>
                    <a:pt x="1254" y="104"/>
                  </a:lnTo>
                  <a:lnTo>
                    <a:pt x="1261" y="120"/>
                  </a:lnTo>
                  <a:lnTo>
                    <a:pt x="1265" y="135"/>
                  </a:lnTo>
                  <a:lnTo>
                    <a:pt x="1267" y="151"/>
                  </a:lnTo>
                  <a:lnTo>
                    <a:pt x="1267" y="170"/>
                  </a:lnTo>
                  <a:lnTo>
                    <a:pt x="1263" y="188"/>
                  </a:lnTo>
                  <a:lnTo>
                    <a:pt x="1256" y="203"/>
                  </a:lnTo>
                  <a:lnTo>
                    <a:pt x="1244" y="214"/>
                  </a:lnTo>
                  <a:lnTo>
                    <a:pt x="1229" y="222"/>
                  </a:lnTo>
                  <a:lnTo>
                    <a:pt x="1213" y="228"/>
                  </a:lnTo>
                  <a:lnTo>
                    <a:pt x="1194" y="232"/>
                  </a:lnTo>
                  <a:lnTo>
                    <a:pt x="1172" y="233"/>
                  </a:lnTo>
                  <a:lnTo>
                    <a:pt x="1140" y="231"/>
                  </a:lnTo>
                  <a:lnTo>
                    <a:pt x="1109" y="228"/>
                  </a:lnTo>
                  <a:lnTo>
                    <a:pt x="1082" y="226"/>
                  </a:lnTo>
                  <a:lnTo>
                    <a:pt x="1056" y="225"/>
                  </a:lnTo>
                  <a:lnTo>
                    <a:pt x="1033" y="223"/>
                  </a:lnTo>
                  <a:lnTo>
                    <a:pt x="1011" y="222"/>
                  </a:lnTo>
                  <a:lnTo>
                    <a:pt x="989" y="221"/>
                  </a:lnTo>
                  <a:lnTo>
                    <a:pt x="969" y="219"/>
                  </a:lnTo>
                  <a:lnTo>
                    <a:pt x="950" y="218"/>
                  </a:lnTo>
                  <a:lnTo>
                    <a:pt x="930" y="217"/>
                  </a:lnTo>
                  <a:lnTo>
                    <a:pt x="912" y="216"/>
                  </a:lnTo>
                  <a:lnTo>
                    <a:pt x="893" y="215"/>
                  </a:lnTo>
                  <a:lnTo>
                    <a:pt x="873" y="214"/>
                  </a:lnTo>
                  <a:lnTo>
                    <a:pt x="853" y="213"/>
                  </a:lnTo>
                  <a:lnTo>
                    <a:pt x="833" y="211"/>
                  </a:lnTo>
                  <a:lnTo>
                    <a:pt x="812" y="210"/>
                  </a:lnTo>
                  <a:lnTo>
                    <a:pt x="789" y="209"/>
                  </a:lnTo>
                  <a:lnTo>
                    <a:pt x="764" y="208"/>
                  </a:lnTo>
                  <a:lnTo>
                    <a:pt x="736" y="206"/>
                  </a:lnTo>
                  <a:lnTo>
                    <a:pt x="708" y="205"/>
                  </a:lnTo>
                  <a:lnTo>
                    <a:pt x="676" y="203"/>
                  </a:lnTo>
                  <a:lnTo>
                    <a:pt x="642" y="202"/>
                  </a:lnTo>
                  <a:lnTo>
                    <a:pt x="604" y="199"/>
                  </a:lnTo>
                  <a:lnTo>
                    <a:pt x="563" y="197"/>
                  </a:lnTo>
                  <a:lnTo>
                    <a:pt x="519" y="195"/>
                  </a:lnTo>
                  <a:lnTo>
                    <a:pt x="471" y="192"/>
                  </a:lnTo>
                  <a:lnTo>
                    <a:pt x="419" y="190"/>
                  </a:lnTo>
                  <a:lnTo>
                    <a:pt x="362" y="187"/>
                  </a:lnTo>
                  <a:lnTo>
                    <a:pt x="301" y="184"/>
                  </a:lnTo>
                  <a:lnTo>
                    <a:pt x="235" y="181"/>
                  </a:lnTo>
                  <a:lnTo>
                    <a:pt x="164" y="178"/>
                  </a:lnTo>
                  <a:lnTo>
                    <a:pt x="88" y="174"/>
                  </a:lnTo>
                  <a:lnTo>
                    <a:pt x="70" y="170"/>
                  </a:lnTo>
                  <a:lnTo>
                    <a:pt x="55" y="164"/>
                  </a:lnTo>
                  <a:lnTo>
                    <a:pt x="40" y="155"/>
                  </a:lnTo>
                  <a:lnTo>
                    <a:pt x="27" y="143"/>
                  </a:lnTo>
                  <a:lnTo>
                    <a:pt x="16" y="128"/>
                  </a:lnTo>
                  <a:lnTo>
                    <a:pt x="7" y="111"/>
                  </a:lnTo>
                  <a:lnTo>
                    <a:pt x="2" y="93"/>
                  </a:lnTo>
                  <a:lnTo>
                    <a:pt x="0" y="72"/>
                  </a:lnTo>
                  <a:lnTo>
                    <a:pt x="1" y="57"/>
                  </a:lnTo>
                  <a:lnTo>
                    <a:pt x="6" y="42"/>
                  </a:lnTo>
                  <a:lnTo>
                    <a:pt x="14" y="30"/>
                  </a:lnTo>
                  <a:lnTo>
                    <a:pt x="24" y="19"/>
                  </a:lnTo>
                  <a:lnTo>
                    <a:pt x="37" y="10"/>
                  </a:lnTo>
                  <a:lnTo>
                    <a:pt x="51" y="4"/>
                  </a:lnTo>
                  <a:lnTo>
                    <a:pt x="68" y="1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31" name="Freeform 124"/>
            <p:cNvSpPr>
              <a:spLocks/>
            </p:cNvSpPr>
            <p:nvPr/>
          </p:nvSpPr>
          <p:spPr bwMode="auto">
            <a:xfrm>
              <a:off x="3682" y="2334"/>
              <a:ext cx="125" cy="18"/>
            </a:xfrm>
            <a:custGeom>
              <a:avLst/>
              <a:gdLst>
                <a:gd name="T0" fmla="*/ 0 w 1259"/>
                <a:gd name="T1" fmla="*/ 0 h 221"/>
                <a:gd name="T2" fmla="*/ 0 w 1259"/>
                <a:gd name="T3" fmla="*/ 0 h 221"/>
                <a:gd name="T4" fmla="*/ 0 w 1259"/>
                <a:gd name="T5" fmla="*/ 0 h 221"/>
                <a:gd name="T6" fmla="*/ 0 w 1259"/>
                <a:gd name="T7" fmla="*/ 0 h 221"/>
                <a:gd name="T8" fmla="*/ 0 w 1259"/>
                <a:gd name="T9" fmla="*/ 0 h 221"/>
                <a:gd name="T10" fmla="*/ 0 w 1259"/>
                <a:gd name="T11" fmla="*/ 0 h 221"/>
                <a:gd name="T12" fmla="*/ 0 w 1259"/>
                <a:gd name="T13" fmla="*/ 0 h 221"/>
                <a:gd name="T14" fmla="*/ 0 w 1259"/>
                <a:gd name="T15" fmla="*/ 0 h 221"/>
                <a:gd name="T16" fmla="*/ 0 w 1259"/>
                <a:gd name="T17" fmla="*/ 0 h 221"/>
                <a:gd name="T18" fmla="*/ 0 w 1259"/>
                <a:gd name="T19" fmla="*/ 0 h 221"/>
                <a:gd name="T20" fmla="*/ 0 w 1259"/>
                <a:gd name="T21" fmla="*/ 0 h 221"/>
                <a:gd name="T22" fmla="*/ 0 w 1259"/>
                <a:gd name="T23" fmla="*/ 0 h 221"/>
                <a:gd name="T24" fmla="*/ 0 w 1259"/>
                <a:gd name="T25" fmla="*/ 0 h 221"/>
                <a:gd name="T26" fmla="*/ 0 w 1259"/>
                <a:gd name="T27" fmla="*/ 0 h 221"/>
                <a:gd name="T28" fmla="*/ 0 w 1259"/>
                <a:gd name="T29" fmla="*/ 0 h 221"/>
                <a:gd name="T30" fmla="*/ 0 w 1259"/>
                <a:gd name="T31" fmla="*/ 0 h 221"/>
                <a:gd name="T32" fmla="*/ 0 w 1259"/>
                <a:gd name="T33" fmla="*/ 0 h 221"/>
                <a:gd name="T34" fmla="*/ 0 w 1259"/>
                <a:gd name="T35" fmla="*/ 0 h 221"/>
                <a:gd name="T36" fmla="*/ 0 w 1259"/>
                <a:gd name="T37" fmla="*/ 0 h 221"/>
                <a:gd name="T38" fmla="*/ 0 w 1259"/>
                <a:gd name="T39" fmla="*/ 0 h 221"/>
                <a:gd name="T40" fmla="*/ 0 w 1259"/>
                <a:gd name="T41" fmla="*/ 0 h 221"/>
                <a:gd name="T42" fmla="*/ 0 w 1259"/>
                <a:gd name="T43" fmla="*/ 0 h 221"/>
                <a:gd name="T44" fmla="*/ 0 w 1259"/>
                <a:gd name="T45" fmla="*/ 0 h 221"/>
                <a:gd name="T46" fmla="*/ 0 w 1259"/>
                <a:gd name="T47" fmla="*/ 0 h 221"/>
                <a:gd name="T48" fmla="*/ 0 w 1259"/>
                <a:gd name="T49" fmla="*/ 0 h 221"/>
                <a:gd name="T50" fmla="*/ 0 w 1259"/>
                <a:gd name="T51" fmla="*/ 0 h 221"/>
                <a:gd name="T52" fmla="*/ 0 w 1259"/>
                <a:gd name="T53" fmla="*/ 0 h 221"/>
                <a:gd name="T54" fmla="*/ 0 w 1259"/>
                <a:gd name="T55" fmla="*/ 0 h 221"/>
                <a:gd name="T56" fmla="*/ 0 w 1259"/>
                <a:gd name="T57" fmla="*/ 0 h 221"/>
                <a:gd name="T58" fmla="*/ 0 w 1259"/>
                <a:gd name="T59" fmla="*/ 0 h 221"/>
                <a:gd name="T60" fmla="*/ 0 w 1259"/>
                <a:gd name="T61" fmla="*/ 0 h 221"/>
                <a:gd name="T62" fmla="*/ 0 w 1259"/>
                <a:gd name="T63" fmla="*/ 0 h 221"/>
                <a:gd name="T64" fmla="*/ 0 w 1259"/>
                <a:gd name="T65" fmla="*/ 0 h 221"/>
                <a:gd name="T66" fmla="*/ 0 w 1259"/>
                <a:gd name="T67" fmla="*/ 0 h 221"/>
                <a:gd name="T68" fmla="*/ 0 w 1259"/>
                <a:gd name="T69" fmla="*/ 0 h 22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59"/>
                <a:gd name="T106" fmla="*/ 0 h 221"/>
                <a:gd name="T107" fmla="*/ 1259 w 1259"/>
                <a:gd name="T108" fmla="*/ 221 h 22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59" h="221">
                  <a:moveTo>
                    <a:pt x="81" y="0"/>
                  </a:moveTo>
                  <a:lnTo>
                    <a:pt x="1165" y="57"/>
                  </a:lnTo>
                  <a:lnTo>
                    <a:pt x="1192" y="60"/>
                  </a:lnTo>
                  <a:lnTo>
                    <a:pt x="1212" y="67"/>
                  </a:lnTo>
                  <a:lnTo>
                    <a:pt x="1227" y="77"/>
                  </a:lnTo>
                  <a:lnTo>
                    <a:pt x="1238" y="88"/>
                  </a:lnTo>
                  <a:lnTo>
                    <a:pt x="1246" y="101"/>
                  </a:lnTo>
                  <a:lnTo>
                    <a:pt x="1252" y="115"/>
                  </a:lnTo>
                  <a:lnTo>
                    <a:pt x="1256" y="129"/>
                  </a:lnTo>
                  <a:lnTo>
                    <a:pt x="1258" y="144"/>
                  </a:lnTo>
                  <a:lnTo>
                    <a:pt x="1259" y="164"/>
                  </a:lnTo>
                  <a:lnTo>
                    <a:pt x="1255" y="180"/>
                  </a:lnTo>
                  <a:lnTo>
                    <a:pt x="1247" y="194"/>
                  </a:lnTo>
                  <a:lnTo>
                    <a:pt x="1236" y="204"/>
                  </a:lnTo>
                  <a:lnTo>
                    <a:pt x="1222" y="212"/>
                  </a:lnTo>
                  <a:lnTo>
                    <a:pt x="1206" y="217"/>
                  </a:lnTo>
                  <a:lnTo>
                    <a:pt x="1186" y="221"/>
                  </a:lnTo>
                  <a:lnTo>
                    <a:pt x="1167" y="221"/>
                  </a:lnTo>
                  <a:lnTo>
                    <a:pt x="83" y="162"/>
                  </a:lnTo>
                  <a:lnTo>
                    <a:pt x="68" y="158"/>
                  </a:lnTo>
                  <a:lnTo>
                    <a:pt x="54" y="152"/>
                  </a:lnTo>
                  <a:lnTo>
                    <a:pt x="40" y="144"/>
                  </a:lnTo>
                  <a:lnTo>
                    <a:pt x="28" y="132"/>
                  </a:lnTo>
                  <a:lnTo>
                    <a:pt x="18" y="118"/>
                  </a:lnTo>
                  <a:lnTo>
                    <a:pt x="10" y="102"/>
                  </a:lnTo>
                  <a:lnTo>
                    <a:pt x="3" y="83"/>
                  </a:lnTo>
                  <a:lnTo>
                    <a:pt x="0" y="62"/>
                  </a:lnTo>
                  <a:lnTo>
                    <a:pt x="2" y="49"/>
                  </a:lnTo>
                  <a:lnTo>
                    <a:pt x="6" y="36"/>
                  </a:lnTo>
                  <a:lnTo>
                    <a:pt x="15" y="26"/>
                  </a:lnTo>
                  <a:lnTo>
                    <a:pt x="24" y="17"/>
                  </a:lnTo>
                  <a:lnTo>
                    <a:pt x="36" y="9"/>
                  </a:lnTo>
                  <a:lnTo>
                    <a:pt x="50" y="3"/>
                  </a:lnTo>
                  <a:lnTo>
                    <a:pt x="64" y="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878F8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32" name="Freeform 125"/>
            <p:cNvSpPr>
              <a:spLocks/>
            </p:cNvSpPr>
            <p:nvPr/>
          </p:nvSpPr>
          <p:spPr bwMode="auto">
            <a:xfrm>
              <a:off x="3682" y="2332"/>
              <a:ext cx="38" cy="15"/>
            </a:xfrm>
            <a:custGeom>
              <a:avLst/>
              <a:gdLst>
                <a:gd name="T0" fmla="*/ 0 w 377"/>
                <a:gd name="T1" fmla="*/ 0 h 180"/>
                <a:gd name="T2" fmla="*/ 0 w 377"/>
                <a:gd name="T3" fmla="*/ 0 h 180"/>
                <a:gd name="T4" fmla="*/ 0 w 377"/>
                <a:gd name="T5" fmla="*/ 0 h 180"/>
                <a:gd name="T6" fmla="*/ 0 w 377"/>
                <a:gd name="T7" fmla="*/ 0 h 180"/>
                <a:gd name="T8" fmla="*/ 0 w 377"/>
                <a:gd name="T9" fmla="*/ 0 h 180"/>
                <a:gd name="T10" fmla="*/ 0 w 377"/>
                <a:gd name="T11" fmla="*/ 0 h 180"/>
                <a:gd name="T12" fmla="*/ 0 w 377"/>
                <a:gd name="T13" fmla="*/ 0 h 180"/>
                <a:gd name="T14" fmla="*/ 0 w 377"/>
                <a:gd name="T15" fmla="*/ 0 h 180"/>
                <a:gd name="T16" fmla="*/ 0 w 377"/>
                <a:gd name="T17" fmla="*/ 0 h 180"/>
                <a:gd name="T18" fmla="*/ 0 w 377"/>
                <a:gd name="T19" fmla="*/ 0 h 180"/>
                <a:gd name="T20" fmla="*/ 0 w 377"/>
                <a:gd name="T21" fmla="*/ 0 h 180"/>
                <a:gd name="T22" fmla="*/ 0 w 377"/>
                <a:gd name="T23" fmla="*/ 0 h 180"/>
                <a:gd name="T24" fmla="*/ 0 w 377"/>
                <a:gd name="T25" fmla="*/ 0 h 180"/>
                <a:gd name="T26" fmla="*/ 0 w 377"/>
                <a:gd name="T27" fmla="*/ 0 h 180"/>
                <a:gd name="T28" fmla="*/ 0 w 377"/>
                <a:gd name="T29" fmla="*/ 0 h 180"/>
                <a:gd name="T30" fmla="*/ 0 w 377"/>
                <a:gd name="T31" fmla="*/ 0 h 180"/>
                <a:gd name="T32" fmla="*/ 0 w 377"/>
                <a:gd name="T33" fmla="*/ 0 h 180"/>
                <a:gd name="T34" fmla="*/ 0 w 377"/>
                <a:gd name="T35" fmla="*/ 0 h 180"/>
                <a:gd name="T36" fmla="*/ 0 w 377"/>
                <a:gd name="T37" fmla="*/ 0 h 180"/>
                <a:gd name="T38" fmla="*/ 0 w 377"/>
                <a:gd name="T39" fmla="*/ 0 h 180"/>
                <a:gd name="T40" fmla="*/ 0 w 377"/>
                <a:gd name="T41" fmla="*/ 0 h 180"/>
                <a:gd name="T42" fmla="*/ 0 w 377"/>
                <a:gd name="T43" fmla="*/ 0 h 180"/>
                <a:gd name="T44" fmla="*/ 0 w 377"/>
                <a:gd name="T45" fmla="*/ 0 h 180"/>
                <a:gd name="T46" fmla="*/ 0 w 377"/>
                <a:gd name="T47" fmla="*/ 0 h 180"/>
                <a:gd name="T48" fmla="*/ 0 w 377"/>
                <a:gd name="T49" fmla="*/ 0 h 180"/>
                <a:gd name="T50" fmla="*/ 0 w 377"/>
                <a:gd name="T51" fmla="*/ 0 h 180"/>
                <a:gd name="T52" fmla="*/ 0 w 377"/>
                <a:gd name="T53" fmla="*/ 0 h 180"/>
                <a:gd name="T54" fmla="*/ 0 w 377"/>
                <a:gd name="T55" fmla="*/ 0 h 180"/>
                <a:gd name="T56" fmla="*/ 0 w 377"/>
                <a:gd name="T57" fmla="*/ 0 h 180"/>
                <a:gd name="T58" fmla="*/ 0 w 377"/>
                <a:gd name="T59" fmla="*/ 0 h 18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7"/>
                <a:gd name="T91" fmla="*/ 0 h 180"/>
                <a:gd name="T92" fmla="*/ 377 w 377"/>
                <a:gd name="T93" fmla="*/ 180 h 18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7" h="180">
                  <a:moveTo>
                    <a:pt x="356" y="180"/>
                  </a:moveTo>
                  <a:lnTo>
                    <a:pt x="363" y="179"/>
                  </a:lnTo>
                  <a:lnTo>
                    <a:pt x="370" y="175"/>
                  </a:lnTo>
                  <a:lnTo>
                    <a:pt x="375" y="169"/>
                  </a:lnTo>
                  <a:lnTo>
                    <a:pt x="377" y="161"/>
                  </a:lnTo>
                  <a:lnTo>
                    <a:pt x="374" y="37"/>
                  </a:lnTo>
                  <a:lnTo>
                    <a:pt x="371" y="29"/>
                  </a:lnTo>
                  <a:lnTo>
                    <a:pt x="367" y="22"/>
                  </a:lnTo>
                  <a:lnTo>
                    <a:pt x="360" y="18"/>
                  </a:lnTo>
                  <a:lnTo>
                    <a:pt x="352" y="17"/>
                  </a:lnTo>
                  <a:lnTo>
                    <a:pt x="192" y="7"/>
                  </a:lnTo>
                  <a:lnTo>
                    <a:pt x="73" y="0"/>
                  </a:lnTo>
                  <a:lnTo>
                    <a:pt x="57" y="0"/>
                  </a:lnTo>
                  <a:lnTo>
                    <a:pt x="43" y="3"/>
                  </a:lnTo>
                  <a:lnTo>
                    <a:pt x="31" y="9"/>
                  </a:lnTo>
                  <a:lnTo>
                    <a:pt x="21" y="18"/>
                  </a:lnTo>
                  <a:lnTo>
                    <a:pt x="12" y="27"/>
                  </a:lnTo>
                  <a:lnTo>
                    <a:pt x="5" y="39"/>
                  </a:lnTo>
                  <a:lnTo>
                    <a:pt x="1" y="52"/>
                  </a:lnTo>
                  <a:lnTo>
                    <a:pt x="0" y="66"/>
                  </a:lnTo>
                  <a:lnTo>
                    <a:pt x="0" y="89"/>
                  </a:lnTo>
                  <a:lnTo>
                    <a:pt x="2" y="104"/>
                  </a:lnTo>
                  <a:lnTo>
                    <a:pt x="7" y="117"/>
                  </a:lnTo>
                  <a:lnTo>
                    <a:pt x="15" y="130"/>
                  </a:lnTo>
                  <a:lnTo>
                    <a:pt x="24" y="140"/>
                  </a:lnTo>
                  <a:lnTo>
                    <a:pt x="35" y="149"/>
                  </a:lnTo>
                  <a:lnTo>
                    <a:pt x="47" y="155"/>
                  </a:lnTo>
                  <a:lnTo>
                    <a:pt x="60" y="161"/>
                  </a:lnTo>
                  <a:lnTo>
                    <a:pt x="75" y="163"/>
                  </a:lnTo>
                  <a:lnTo>
                    <a:pt x="356" y="18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33" name="Freeform 126"/>
            <p:cNvSpPr>
              <a:spLocks/>
            </p:cNvSpPr>
            <p:nvPr/>
          </p:nvSpPr>
          <p:spPr bwMode="auto">
            <a:xfrm>
              <a:off x="3769" y="2336"/>
              <a:ext cx="37" cy="14"/>
            </a:xfrm>
            <a:custGeom>
              <a:avLst/>
              <a:gdLst>
                <a:gd name="T0" fmla="*/ 0 w 376"/>
                <a:gd name="T1" fmla="*/ 0 h 178"/>
                <a:gd name="T2" fmla="*/ 0 w 376"/>
                <a:gd name="T3" fmla="*/ 0 h 178"/>
                <a:gd name="T4" fmla="*/ 0 w 376"/>
                <a:gd name="T5" fmla="*/ 0 h 178"/>
                <a:gd name="T6" fmla="*/ 0 w 376"/>
                <a:gd name="T7" fmla="*/ 0 h 178"/>
                <a:gd name="T8" fmla="*/ 0 w 376"/>
                <a:gd name="T9" fmla="*/ 0 h 178"/>
                <a:gd name="T10" fmla="*/ 0 w 376"/>
                <a:gd name="T11" fmla="*/ 0 h 178"/>
                <a:gd name="T12" fmla="*/ 0 w 376"/>
                <a:gd name="T13" fmla="*/ 0 h 178"/>
                <a:gd name="T14" fmla="*/ 0 w 376"/>
                <a:gd name="T15" fmla="*/ 0 h 178"/>
                <a:gd name="T16" fmla="*/ 0 w 376"/>
                <a:gd name="T17" fmla="*/ 0 h 178"/>
                <a:gd name="T18" fmla="*/ 0 w 376"/>
                <a:gd name="T19" fmla="*/ 0 h 178"/>
                <a:gd name="T20" fmla="*/ 0 w 376"/>
                <a:gd name="T21" fmla="*/ 0 h 178"/>
                <a:gd name="T22" fmla="*/ 0 w 376"/>
                <a:gd name="T23" fmla="*/ 0 h 178"/>
                <a:gd name="T24" fmla="*/ 0 w 376"/>
                <a:gd name="T25" fmla="*/ 0 h 178"/>
                <a:gd name="T26" fmla="*/ 0 w 376"/>
                <a:gd name="T27" fmla="*/ 0 h 178"/>
                <a:gd name="T28" fmla="*/ 0 w 376"/>
                <a:gd name="T29" fmla="*/ 0 h 178"/>
                <a:gd name="T30" fmla="*/ 0 w 376"/>
                <a:gd name="T31" fmla="*/ 0 h 178"/>
                <a:gd name="T32" fmla="*/ 0 w 376"/>
                <a:gd name="T33" fmla="*/ 0 h 178"/>
                <a:gd name="T34" fmla="*/ 0 w 376"/>
                <a:gd name="T35" fmla="*/ 0 h 178"/>
                <a:gd name="T36" fmla="*/ 0 w 376"/>
                <a:gd name="T37" fmla="*/ 0 h 178"/>
                <a:gd name="T38" fmla="*/ 0 w 376"/>
                <a:gd name="T39" fmla="*/ 0 h 178"/>
                <a:gd name="T40" fmla="*/ 0 w 376"/>
                <a:gd name="T41" fmla="*/ 0 h 178"/>
                <a:gd name="T42" fmla="*/ 0 w 376"/>
                <a:gd name="T43" fmla="*/ 0 h 178"/>
                <a:gd name="T44" fmla="*/ 0 w 376"/>
                <a:gd name="T45" fmla="*/ 0 h 178"/>
                <a:gd name="T46" fmla="*/ 0 w 376"/>
                <a:gd name="T47" fmla="*/ 0 h 178"/>
                <a:gd name="T48" fmla="*/ 0 w 376"/>
                <a:gd name="T49" fmla="*/ 0 h 178"/>
                <a:gd name="T50" fmla="*/ 0 w 376"/>
                <a:gd name="T51" fmla="*/ 0 h 178"/>
                <a:gd name="T52" fmla="*/ 0 w 376"/>
                <a:gd name="T53" fmla="*/ 0 h 178"/>
                <a:gd name="T54" fmla="*/ 0 w 376"/>
                <a:gd name="T55" fmla="*/ 0 h 178"/>
                <a:gd name="T56" fmla="*/ 0 w 376"/>
                <a:gd name="T57" fmla="*/ 0 h 178"/>
                <a:gd name="T58" fmla="*/ 0 w 376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8"/>
                <a:gd name="T92" fmla="*/ 376 w 376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8">
                  <a:moveTo>
                    <a:pt x="25" y="160"/>
                  </a:moveTo>
                  <a:lnTo>
                    <a:pt x="18" y="159"/>
                  </a:lnTo>
                  <a:lnTo>
                    <a:pt x="11" y="156"/>
                  </a:lnTo>
                  <a:lnTo>
                    <a:pt x="6" y="150"/>
                  </a:lnTo>
                  <a:lnTo>
                    <a:pt x="2" y="140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8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182" y="7"/>
                  </a:lnTo>
                  <a:lnTo>
                    <a:pt x="301" y="12"/>
                  </a:lnTo>
                  <a:lnTo>
                    <a:pt x="317" y="15"/>
                  </a:lnTo>
                  <a:lnTo>
                    <a:pt x="331" y="20"/>
                  </a:lnTo>
                  <a:lnTo>
                    <a:pt x="343" y="29"/>
                  </a:lnTo>
                  <a:lnTo>
                    <a:pt x="354" y="38"/>
                  </a:lnTo>
                  <a:lnTo>
                    <a:pt x="363" y="48"/>
                  </a:lnTo>
                  <a:lnTo>
                    <a:pt x="370" y="61"/>
                  </a:lnTo>
                  <a:lnTo>
                    <a:pt x="375" y="74"/>
                  </a:lnTo>
                  <a:lnTo>
                    <a:pt x="376" y="89"/>
                  </a:lnTo>
                  <a:lnTo>
                    <a:pt x="376" y="111"/>
                  </a:lnTo>
                  <a:lnTo>
                    <a:pt x="375" y="125"/>
                  </a:lnTo>
                  <a:lnTo>
                    <a:pt x="372" y="137"/>
                  </a:lnTo>
                  <a:lnTo>
                    <a:pt x="366" y="149"/>
                  </a:lnTo>
                  <a:lnTo>
                    <a:pt x="357" y="159"/>
                  </a:lnTo>
                  <a:lnTo>
                    <a:pt x="346" y="167"/>
                  </a:lnTo>
                  <a:lnTo>
                    <a:pt x="334" y="174"/>
                  </a:lnTo>
                  <a:lnTo>
                    <a:pt x="321" y="177"/>
                  </a:lnTo>
                  <a:lnTo>
                    <a:pt x="306" y="178"/>
                  </a:lnTo>
                  <a:lnTo>
                    <a:pt x="25" y="16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34" name="Freeform 127"/>
            <p:cNvSpPr>
              <a:spLocks/>
            </p:cNvSpPr>
            <p:nvPr/>
          </p:nvSpPr>
          <p:spPr bwMode="auto">
            <a:xfrm>
              <a:off x="3726" y="2333"/>
              <a:ext cx="37" cy="16"/>
            </a:xfrm>
            <a:custGeom>
              <a:avLst/>
              <a:gdLst>
                <a:gd name="T0" fmla="*/ 0 w 377"/>
                <a:gd name="T1" fmla="*/ 0 h 182"/>
                <a:gd name="T2" fmla="*/ 0 w 377"/>
                <a:gd name="T3" fmla="*/ 0 h 182"/>
                <a:gd name="T4" fmla="*/ 0 w 377"/>
                <a:gd name="T5" fmla="*/ 0 h 182"/>
                <a:gd name="T6" fmla="*/ 0 w 377"/>
                <a:gd name="T7" fmla="*/ 0 h 182"/>
                <a:gd name="T8" fmla="*/ 0 w 377"/>
                <a:gd name="T9" fmla="*/ 0 h 182"/>
                <a:gd name="T10" fmla="*/ 0 w 377"/>
                <a:gd name="T11" fmla="*/ 0 h 182"/>
                <a:gd name="T12" fmla="*/ 0 w 377"/>
                <a:gd name="T13" fmla="*/ 0 h 182"/>
                <a:gd name="T14" fmla="*/ 0 w 377"/>
                <a:gd name="T15" fmla="*/ 0 h 182"/>
                <a:gd name="T16" fmla="*/ 0 w 377"/>
                <a:gd name="T17" fmla="*/ 0 h 182"/>
                <a:gd name="T18" fmla="*/ 0 w 377"/>
                <a:gd name="T19" fmla="*/ 0 h 182"/>
                <a:gd name="T20" fmla="*/ 0 w 377"/>
                <a:gd name="T21" fmla="*/ 0 h 182"/>
                <a:gd name="T22" fmla="*/ 0 w 377"/>
                <a:gd name="T23" fmla="*/ 0 h 182"/>
                <a:gd name="T24" fmla="*/ 0 w 377"/>
                <a:gd name="T25" fmla="*/ 0 h 182"/>
                <a:gd name="T26" fmla="*/ 0 w 377"/>
                <a:gd name="T27" fmla="*/ 0 h 182"/>
                <a:gd name="T28" fmla="*/ 0 w 377"/>
                <a:gd name="T29" fmla="*/ 0 h 182"/>
                <a:gd name="T30" fmla="*/ 0 w 377"/>
                <a:gd name="T31" fmla="*/ 0 h 182"/>
                <a:gd name="T32" fmla="*/ 0 w 377"/>
                <a:gd name="T33" fmla="*/ 0 h 182"/>
                <a:gd name="T34" fmla="*/ 0 w 377"/>
                <a:gd name="T35" fmla="*/ 0 h 182"/>
                <a:gd name="T36" fmla="*/ 0 w 377"/>
                <a:gd name="T37" fmla="*/ 0 h 182"/>
                <a:gd name="T38" fmla="*/ 0 w 377"/>
                <a:gd name="T39" fmla="*/ 0 h 182"/>
                <a:gd name="T40" fmla="*/ 0 w 377"/>
                <a:gd name="T41" fmla="*/ 0 h 1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7"/>
                <a:gd name="T64" fmla="*/ 0 h 182"/>
                <a:gd name="T65" fmla="*/ 377 w 377"/>
                <a:gd name="T66" fmla="*/ 182 h 1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7" h="182">
                  <a:moveTo>
                    <a:pt x="20" y="0"/>
                  </a:moveTo>
                  <a:lnTo>
                    <a:pt x="353" y="18"/>
                  </a:lnTo>
                  <a:lnTo>
                    <a:pt x="361" y="21"/>
                  </a:lnTo>
                  <a:lnTo>
                    <a:pt x="368" y="25"/>
                  </a:lnTo>
                  <a:lnTo>
                    <a:pt x="373" y="31"/>
                  </a:lnTo>
                  <a:lnTo>
                    <a:pt x="375" y="39"/>
                  </a:lnTo>
                  <a:lnTo>
                    <a:pt x="377" y="163"/>
                  </a:lnTo>
                  <a:lnTo>
                    <a:pt x="376" y="171"/>
                  </a:lnTo>
                  <a:lnTo>
                    <a:pt x="371" y="177"/>
                  </a:lnTo>
                  <a:lnTo>
                    <a:pt x="365" y="181"/>
                  </a:lnTo>
                  <a:lnTo>
                    <a:pt x="357" y="182"/>
                  </a:lnTo>
                  <a:lnTo>
                    <a:pt x="24" y="163"/>
                  </a:lnTo>
                  <a:lnTo>
                    <a:pt x="16" y="161"/>
                  </a:lnTo>
                  <a:lnTo>
                    <a:pt x="9" y="156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8"/>
                  </a:lnTo>
                  <a:lnTo>
                    <a:pt x="2" y="10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B5B5B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35" name="Freeform 128"/>
            <p:cNvSpPr>
              <a:spLocks/>
            </p:cNvSpPr>
            <p:nvPr/>
          </p:nvSpPr>
          <p:spPr bwMode="auto">
            <a:xfrm>
              <a:off x="3684" y="2330"/>
              <a:ext cx="38" cy="15"/>
            </a:xfrm>
            <a:custGeom>
              <a:avLst/>
              <a:gdLst>
                <a:gd name="T0" fmla="*/ 0 w 376"/>
                <a:gd name="T1" fmla="*/ 0 h 180"/>
                <a:gd name="T2" fmla="*/ 0 w 376"/>
                <a:gd name="T3" fmla="*/ 0 h 180"/>
                <a:gd name="T4" fmla="*/ 0 w 376"/>
                <a:gd name="T5" fmla="*/ 0 h 180"/>
                <a:gd name="T6" fmla="*/ 0 w 376"/>
                <a:gd name="T7" fmla="*/ 0 h 180"/>
                <a:gd name="T8" fmla="*/ 0 w 376"/>
                <a:gd name="T9" fmla="*/ 0 h 180"/>
                <a:gd name="T10" fmla="*/ 0 w 376"/>
                <a:gd name="T11" fmla="*/ 0 h 180"/>
                <a:gd name="T12" fmla="*/ 0 w 376"/>
                <a:gd name="T13" fmla="*/ 0 h 180"/>
                <a:gd name="T14" fmla="*/ 0 w 376"/>
                <a:gd name="T15" fmla="*/ 0 h 180"/>
                <a:gd name="T16" fmla="*/ 0 w 376"/>
                <a:gd name="T17" fmla="*/ 0 h 180"/>
                <a:gd name="T18" fmla="*/ 0 w 376"/>
                <a:gd name="T19" fmla="*/ 0 h 180"/>
                <a:gd name="T20" fmla="*/ 0 w 376"/>
                <a:gd name="T21" fmla="*/ 0 h 180"/>
                <a:gd name="T22" fmla="*/ 0 w 376"/>
                <a:gd name="T23" fmla="*/ 0 h 180"/>
                <a:gd name="T24" fmla="*/ 0 w 376"/>
                <a:gd name="T25" fmla="*/ 0 h 180"/>
                <a:gd name="T26" fmla="*/ 0 w 376"/>
                <a:gd name="T27" fmla="*/ 0 h 180"/>
                <a:gd name="T28" fmla="*/ 0 w 376"/>
                <a:gd name="T29" fmla="*/ 0 h 180"/>
                <a:gd name="T30" fmla="*/ 0 w 376"/>
                <a:gd name="T31" fmla="*/ 0 h 180"/>
                <a:gd name="T32" fmla="*/ 0 w 376"/>
                <a:gd name="T33" fmla="*/ 0 h 180"/>
                <a:gd name="T34" fmla="*/ 0 w 376"/>
                <a:gd name="T35" fmla="*/ 0 h 180"/>
                <a:gd name="T36" fmla="*/ 0 w 376"/>
                <a:gd name="T37" fmla="*/ 0 h 180"/>
                <a:gd name="T38" fmla="*/ 0 w 376"/>
                <a:gd name="T39" fmla="*/ 0 h 180"/>
                <a:gd name="T40" fmla="*/ 0 w 376"/>
                <a:gd name="T41" fmla="*/ 0 h 180"/>
                <a:gd name="T42" fmla="*/ 0 w 376"/>
                <a:gd name="T43" fmla="*/ 0 h 180"/>
                <a:gd name="T44" fmla="*/ 0 w 376"/>
                <a:gd name="T45" fmla="*/ 0 h 180"/>
                <a:gd name="T46" fmla="*/ 0 w 376"/>
                <a:gd name="T47" fmla="*/ 0 h 180"/>
                <a:gd name="T48" fmla="*/ 0 w 376"/>
                <a:gd name="T49" fmla="*/ 0 h 180"/>
                <a:gd name="T50" fmla="*/ 0 w 376"/>
                <a:gd name="T51" fmla="*/ 0 h 180"/>
                <a:gd name="T52" fmla="*/ 0 w 376"/>
                <a:gd name="T53" fmla="*/ 0 h 180"/>
                <a:gd name="T54" fmla="*/ 0 w 376"/>
                <a:gd name="T55" fmla="*/ 0 h 180"/>
                <a:gd name="T56" fmla="*/ 0 w 376"/>
                <a:gd name="T57" fmla="*/ 0 h 180"/>
                <a:gd name="T58" fmla="*/ 0 w 376"/>
                <a:gd name="T59" fmla="*/ 0 h 18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80"/>
                <a:gd name="T92" fmla="*/ 376 w 376"/>
                <a:gd name="T93" fmla="*/ 180 h 18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80">
                  <a:moveTo>
                    <a:pt x="355" y="180"/>
                  </a:moveTo>
                  <a:lnTo>
                    <a:pt x="362" y="179"/>
                  </a:lnTo>
                  <a:lnTo>
                    <a:pt x="369" y="175"/>
                  </a:lnTo>
                  <a:lnTo>
                    <a:pt x="374" y="169"/>
                  </a:lnTo>
                  <a:lnTo>
                    <a:pt x="376" y="160"/>
                  </a:lnTo>
                  <a:lnTo>
                    <a:pt x="371" y="37"/>
                  </a:lnTo>
                  <a:lnTo>
                    <a:pt x="369" y="30"/>
                  </a:lnTo>
                  <a:lnTo>
                    <a:pt x="365" y="23"/>
                  </a:lnTo>
                  <a:lnTo>
                    <a:pt x="359" y="19"/>
                  </a:lnTo>
                  <a:lnTo>
                    <a:pt x="352" y="17"/>
                  </a:lnTo>
                  <a:lnTo>
                    <a:pt x="189" y="7"/>
                  </a:lnTo>
                  <a:lnTo>
                    <a:pt x="70" y="0"/>
                  </a:lnTo>
                  <a:lnTo>
                    <a:pt x="55" y="1"/>
                  </a:lnTo>
                  <a:lnTo>
                    <a:pt x="42" y="4"/>
                  </a:lnTo>
                  <a:lnTo>
                    <a:pt x="28" y="9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4" y="39"/>
                  </a:lnTo>
                  <a:lnTo>
                    <a:pt x="0" y="51"/>
                  </a:lnTo>
                  <a:lnTo>
                    <a:pt x="0" y="66"/>
                  </a:lnTo>
                  <a:lnTo>
                    <a:pt x="0" y="89"/>
                  </a:lnTo>
                  <a:lnTo>
                    <a:pt x="1" y="103"/>
                  </a:lnTo>
                  <a:lnTo>
                    <a:pt x="6" y="116"/>
                  </a:lnTo>
                  <a:lnTo>
                    <a:pt x="13" y="129"/>
                  </a:lnTo>
                  <a:lnTo>
                    <a:pt x="22" y="139"/>
                  </a:lnTo>
                  <a:lnTo>
                    <a:pt x="33" y="149"/>
                  </a:lnTo>
                  <a:lnTo>
                    <a:pt x="46" y="156"/>
                  </a:lnTo>
                  <a:lnTo>
                    <a:pt x="60" y="161"/>
                  </a:lnTo>
                  <a:lnTo>
                    <a:pt x="75" y="163"/>
                  </a:lnTo>
                  <a:lnTo>
                    <a:pt x="355" y="18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36" name="Freeform 129"/>
            <p:cNvSpPr>
              <a:spLocks/>
            </p:cNvSpPr>
            <p:nvPr/>
          </p:nvSpPr>
          <p:spPr bwMode="auto">
            <a:xfrm>
              <a:off x="3771" y="2334"/>
              <a:ext cx="38" cy="15"/>
            </a:xfrm>
            <a:custGeom>
              <a:avLst/>
              <a:gdLst>
                <a:gd name="T0" fmla="*/ 0 w 376"/>
                <a:gd name="T1" fmla="*/ 0 h 178"/>
                <a:gd name="T2" fmla="*/ 0 w 376"/>
                <a:gd name="T3" fmla="*/ 0 h 178"/>
                <a:gd name="T4" fmla="*/ 0 w 376"/>
                <a:gd name="T5" fmla="*/ 0 h 178"/>
                <a:gd name="T6" fmla="*/ 0 w 376"/>
                <a:gd name="T7" fmla="*/ 0 h 178"/>
                <a:gd name="T8" fmla="*/ 0 w 376"/>
                <a:gd name="T9" fmla="*/ 0 h 178"/>
                <a:gd name="T10" fmla="*/ 0 w 376"/>
                <a:gd name="T11" fmla="*/ 0 h 178"/>
                <a:gd name="T12" fmla="*/ 0 w 376"/>
                <a:gd name="T13" fmla="*/ 0 h 178"/>
                <a:gd name="T14" fmla="*/ 0 w 376"/>
                <a:gd name="T15" fmla="*/ 0 h 178"/>
                <a:gd name="T16" fmla="*/ 0 w 376"/>
                <a:gd name="T17" fmla="*/ 0 h 178"/>
                <a:gd name="T18" fmla="*/ 0 w 376"/>
                <a:gd name="T19" fmla="*/ 0 h 178"/>
                <a:gd name="T20" fmla="*/ 0 w 376"/>
                <a:gd name="T21" fmla="*/ 0 h 178"/>
                <a:gd name="T22" fmla="*/ 0 w 376"/>
                <a:gd name="T23" fmla="*/ 0 h 178"/>
                <a:gd name="T24" fmla="*/ 0 w 376"/>
                <a:gd name="T25" fmla="*/ 0 h 178"/>
                <a:gd name="T26" fmla="*/ 0 w 376"/>
                <a:gd name="T27" fmla="*/ 0 h 178"/>
                <a:gd name="T28" fmla="*/ 0 w 376"/>
                <a:gd name="T29" fmla="*/ 0 h 178"/>
                <a:gd name="T30" fmla="*/ 0 w 376"/>
                <a:gd name="T31" fmla="*/ 0 h 178"/>
                <a:gd name="T32" fmla="*/ 0 w 376"/>
                <a:gd name="T33" fmla="*/ 0 h 178"/>
                <a:gd name="T34" fmla="*/ 0 w 376"/>
                <a:gd name="T35" fmla="*/ 0 h 178"/>
                <a:gd name="T36" fmla="*/ 0 w 376"/>
                <a:gd name="T37" fmla="*/ 0 h 178"/>
                <a:gd name="T38" fmla="*/ 0 w 376"/>
                <a:gd name="T39" fmla="*/ 0 h 178"/>
                <a:gd name="T40" fmla="*/ 0 w 376"/>
                <a:gd name="T41" fmla="*/ 0 h 178"/>
                <a:gd name="T42" fmla="*/ 0 w 376"/>
                <a:gd name="T43" fmla="*/ 0 h 178"/>
                <a:gd name="T44" fmla="*/ 0 w 376"/>
                <a:gd name="T45" fmla="*/ 0 h 178"/>
                <a:gd name="T46" fmla="*/ 0 w 376"/>
                <a:gd name="T47" fmla="*/ 0 h 178"/>
                <a:gd name="T48" fmla="*/ 0 w 376"/>
                <a:gd name="T49" fmla="*/ 0 h 178"/>
                <a:gd name="T50" fmla="*/ 0 w 376"/>
                <a:gd name="T51" fmla="*/ 0 h 178"/>
                <a:gd name="T52" fmla="*/ 0 w 376"/>
                <a:gd name="T53" fmla="*/ 0 h 178"/>
                <a:gd name="T54" fmla="*/ 0 w 376"/>
                <a:gd name="T55" fmla="*/ 0 h 178"/>
                <a:gd name="T56" fmla="*/ 0 w 376"/>
                <a:gd name="T57" fmla="*/ 0 h 178"/>
                <a:gd name="T58" fmla="*/ 0 w 376"/>
                <a:gd name="T59" fmla="*/ 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76"/>
                <a:gd name="T91" fmla="*/ 0 h 178"/>
                <a:gd name="T92" fmla="*/ 376 w 376"/>
                <a:gd name="T93" fmla="*/ 178 h 1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76" h="178">
                  <a:moveTo>
                    <a:pt x="23" y="162"/>
                  </a:moveTo>
                  <a:lnTo>
                    <a:pt x="15" y="161"/>
                  </a:lnTo>
                  <a:lnTo>
                    <a:pt x="8" y="157"/>
                  </a:lnTo>
                  <a:lnTo>
                    <a:pt x="4" y="151"/>
                  </a:lnTo>
                  <a:lnTo>
                    <a:pt x="2" y="142"/>
                  </a:lnTo>
                  <a:lnTo>
                    <a:pt x="0" y="18"/>
                  </a:lnTo>
                  <a:lnTo>
                    <a:pt x="1" y="10"/>
                  </a:lnTo>
                  <a:lnTo>
                    <a:pt x="5" y="4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82" y="8"/>
                  </a:lnTo>
                  <a:lnTo>
                    <a:pt x="301" y="16"/>
                  </a:lnTo>
                  <a:lnTo>
                    <a:pt x="316" y="18"/>
                  </a:lnTo>
                  <a:lnTo>
                    <a:pt x="329" y="23"/>
                  </a:lnTo>
                  <a:lnTo>
                    <a:pt x="341" y="29"/>
                  </a:lnTo>
                  <a:lnTo>
                    <a:pt x="352" y="38"/>
                  </a:lnTo>
                  <a:lnTo>
                    <a:pt x="362" y="49"/>
                  </a:lnTo>
                  <a:lnTo>
                    <a:pt x="369" y="61"/>
                  </a:lnTo>
                  <a:lnTo>
                    <a:pt x="374" y="75"/>
                  </a:lnTo>
                  <a:lnTo>
                    <a:pt x="376" y="89"/>
                  </a:lnTo>
                  <a:lnTo>
                    <a:pt x="376" y="112"/>
                  </a:lnTo>
                  <a:lnTo>
                    <a:pt x="375" y="125"/>
                  </a:lnTo>
                  <a:lnTo>
                    <a:pt x="371" y="139"/>
                  </a:lnTo>
                  <a:lnTo>
                    <a:pt x="364" y="150"/>
                  </a:lnTo>
                  <a:lnTo>
                    <a:pt x="355" y="161"/>
                  </a:lnTo>
                  <a:lnTo>
                    <a:pt x="344" y="169"/>
                  </a:lnTo>
                  <a:lnTo>
                    <a:pt x="332" y="174"/>
                  </a:lnTo>
                  <a:lnTo>
                    <a:pt x="318" y="178"/>
                  </a:lnTo>
                  <a:lnTo>
                    <a:pt x="303" y="178"/>
                  </a:lnTo>
                  <a:lnTo>
                    <a:pt x="23" y="162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37" name="Freeform 130"/>
            <p:cNvSpPr>
              <a:spLocks/>
            </p:cNvSpPr>
            <p:nvPr/>
          </p:nvSpPr>
          <p:spPr bwMode="auto">
            <a:xfrm>
              <a:off x="3728" y="2332"/>
              <a:ext cx="37" cy="15"/>
            </a:xfrm>
            <a:custGeom>
              <a:avLst/>
              <a:gdLst>
                <a:gd name="T0" fmla="*/ 0 w 376"/>
                <a:gd name="T1" fmla="*/ 0 h 182"/>
                <a:gd name="T2" fmla="*/ 0 w 376"/>
                <a:gd name="T3" fmla="*/ 0 h 182"/>
                <a:gd name="T4" fmla="*/ 0 w 376"/>
                <a:gd name="T5" fmla="*/ 0 h 182"/>
                <a:gd name="T6" fmla="*/ 0 w 376"/>
                <a:gd name="T7" fmla="*/ 0 h 182"/>
                <a:gd name="T8" fmla="*/ 0 w 376"/>
                <a:gd name="T9" fmla="*/ 0 h 182"/>
                <a:gd name="T10" fmla="*/ 0 w 376"/>
                <a:gd name="T11" fmla="*/ 0 h 182"/>
                <a:gd name="T12" fmla="*/ 0 w 376"/>
                <a:gd name="T13" fmla="*/ 0 h 182"/>
                <a:gd name="T14" fmla="*/ 0 w 376"/>
                <a:gd name="T15" fmla="*/ 0 h 182"/>
                <a:gd name="T16" fmla="*/ 0 w 376"/>
                <a:gd name="T17" fmla="*/ 0 h 182"/>
                <a:gd name="T18" fmla="*/ 0 w 376"/>
                <a:gd name="T19" fmla="*/ 0 h 182"/>
                <a:gd name="T20" fmla="*/ 0 w 376"/>
                <a:gd name="T21" fmla="*/ 0 h 182"/>
                <a:gd name="T22" fmla="*/ 0 w 376"/>
                <a:gd name="T23" fmla="*/ 0 h 182"/>
                <a:gd name="T24" fmla="*/ 0 w 376"/>
                <a:gd name="T25" fmla="*/ 0 h 182"/>
                <a:gd name="T26" fmla="*/ 0 w 376"/>
                <a:gd name="T27" fmla="*/ 0 h 182"/>
                <a:gd name="T28" fmla="*/ 0 w 376"/>
                <a:gd name="T29" fmla="*/ 0 h 182"/>
                <a:gd name="T30" fmla="*/ 0 w 376"/>
                <a:gd name="T31" fmla="*/ 0 h 182"/>
                <a:gd name="T32" fmla="*/ 0 w 376"/>
                <a:gd name="T33" fmla="*/ 0 h 182"/>
                <a:gd name="T34" fmla="*/ 0 w 376"/>
                <a:gd name="T35" fmla="*/ 0 h 182"/>
                <a:gd name="T36" fmla="*/ 0 w 376"/>
                <a:gd name="T37" fmla="*/ 0 h 182"/>
                <a:gd name="T38" fmla="*/ 0 w 376"/>
                <a:gd name="T39" fmla="*/ 0 h 182"/>
                <a:gd name="T40" fmla="*/ 0 w 376"/>
                <a:gd name="T41" fmla="*/ 0 h 1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76"/>
                <a:gd name="T64" fmla="*/ 0 h 182"/>
                <a:gd name="T65" fmla="*/ 376 w 376"/>
                <a:gd name="T66" fmla="*/ 182 h 18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76" h="182">
                  <a:moveTo>
                    <a:pt x="20" y="0"/>
                  </a:moveTo>
                  <a:lnTo>
                    <a:pt x="354" y="19"/>
                  </a:lnTo>
                  <a:lnTo>
                    <a:pt x="361" y="21"/>
                  </a:lnTo>
                  <a:lnTo>
                    <a:pt x="368" y="25"/>
                  </a:lnTo>
                  <a:lnTo>
                    <a:pt x="372" y="31"/>
                  </a:lnTo>
                  <a:lnTo>
                    <a:pt x="374" y="40"/>
                  </a:lnTo>
                  <a:lnTo>
                    <a:pt x="376" y="164"/>
                  </a:lnTo>
                  <a:lnTo>
                    <a:pt x="375" y="171"/>
                  </a:lnTo>
                  <a:lnTo>
                    <a:pt x="371" y="177"/>
                  </a:lnTo>
                  <a:lnTo>
                    <a:pt x="365" y="181"/>
                  </a:lnTo>
                  <a:lnTo>
                    <a:pt x="358" y="182"/>
                  </a:lnTo>
                  <a:lnTo>
                    <a:pt x="24" y="164"/>
                  </a:lnTo>
                  <a:lnTo>
                    <a:pt x="16" y="162"/>
                  </a:lnTo>
                  <a:lnTo>
                    <a:pt x="9" y="157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6" y="4"/>
                  </a:lnTo>
                  <a:lnTo>
                    <a:pt x="12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38" name="Freeform 131"/>
            <p:cNvSpPr>
              <a:spLocks/>
            </p:cNvSpPr>
            <p:nvPr/>
          </p:nvSpPr>
          <p:spPr bwMode="auto">
            <a:xfrm>
              <a:off x="3692" y="2332"/>
              <a:ext cx="5" cy="10"/>
            </a:xfrm>
            <a:custGeom>
              <a:avLst/>
              <a:gdLst>
                <a:gd name="T0" fmla="*/ 0 w 48"/>
                <a:gd name="T1" fmla="*/ 0 h 127"/>
                <a:gd name="T2" fmla="*/ 0 w 48"/>
                <a:gd name="T3" fmla="*/ 0 h 127"/>
                <a:gd name="T4" fmla="*/ 0 w 48"/>
                <a:gd name="T5" fmla="*/ 0 h 127"/>
                <a:gd name="T6" fmla="*/ 0 w 48"/>
                <a:gd name="T7" fmla="*/ 0 h 127"/>
                <a:gd name="T8" fmla="*/ 0 w 48"/>
                <a:gd name="T9" fmla="*/ 0 h 127"/>
                <a:gd name="T10" fmla="*/ 0 w 48"/>
                <a:gd name="T11" fmla="*/ 0 h 127"/>
                <a:gd name="T12" fmla="*/ 0 w 48"/>
                <a:gd name="T13" fmla="*/ 0 h 127"/>
                <a:gd name="T14" fmla="*/ 0 w 48"/>
                <a:gd name="T15" fmla="*/ 0 h 127"/>
                <a:gd name="T16" fmla="*/ 0 w 48"/>
                <a:gd name="T17" fmla="*/ 0 h 127"/>
                <a:gd name="T18" fmla="*/ 0 w 48"/>
                <a:gd name="T19" fmla="*/ 0 h 127"/>
                <a:gd name="T20" fmla="*/ 0 w 48"/>
                <a:gd name="T21" fmla="*/ 0 h 127"/>
                <a:gd name="T22" fmla="*/ 0 w 48"/>
                <a:gd name="T23" fmla="*/ 0 h 127"/>
                <a:gd name="T24" fmla="*/ 0 w 48"/>
                <a:gd name="T25" fmla="*/ 0 h 127"/>
                <a:gd name="T26" fmla="*/ 0 w 48"/>
                <a:gd name="T27" fmla="*/ 0 h 127"/>
                <a:gd name="T28" fmla="*/ 0 w 48"/>
                <a:gd name="T29" fmla="*/ 0 h 127"/>
                <a:gd name="T30" fmla="*/ 0 w 48"/>
                <a:gd name="T31" fmla="*/ 0 h 127"/>
                <a:gd name="T32" fmla="*/ 0 w 48"/>
                <a:gd name="T33" fmla="*/ 0 h 127"/>
                <a:gd name="T34" fmla="*/ 0 w 48"/>
                <a:gd name="T35" fmla="*/ 0 h 127"/>
                <a:gd name="T36" fmla="*/ 0 w 48"/>
                <a:gd name="T37" fmla="*/ 0 h 127"/>
                <a:gd name="T38" fmla="*/ 0 w 48"/>
                <a:gd name="T39" fmla="*/ 0 h 127"/>
                <a:gd name="T40" fmla="*/ 0 w 48"/>
                <a:gd name="T41" fmla="*/ 0 h 127"/>
                <a:gd name="T42" fmla="*/ 0 w 48"/>
                <a:gd name="T43" fmla="*/ 0 h 127"/>
                <a:gd name="T44" fmla="*/ 0 w 48"/>
                <a:gd name="T45" fmla="*/ 0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8"/>
                <a:gd name="T70" fmla="*/ 0 h 127"/>
                <a:gd name="T71" fmla="*/ 48 w 48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8" h="127">
                  <a:moveTo>
                    <a:pt x="32" y="126"/>
                  </a:moveTo>
                  <a:lnTo>
                    <a:pt x="30" y="36"/>
                  </a:lnTo>
                  <a:lnTo>
                    <a:pt x="0" y="35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9" y="22"/>
                  </a:lnTo>
                  <a:lnTo>
                    <a:pt x="12" y="22"/>
                  </a:lnTo>
                  <a:lnTo>
                    <a:pt x="15" y="21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19"/>
                  </a:lnTo>
                  <a:lnTo>
                    <a:pt x="25" y="18"/>
                  </a:lnTo>
                  <a:lnTo>
                    <a:pt x="27" y="16"/>
                  </a:lnTo>
                  <a:lnTo>
                    <a:pt x="29" y="13"/>
                  </a:lnTo>
                  <a:lnTo>
                    <a:pt x="31" y="10"/>
                  </a:lnTo>
                  <a:lnTo>
                    <a:pt x="32" y="7"/>
                  </a:lnTo>
                  <a:lnTo>
                    <a:pt x="33" y="4"/>
                  </a:lnTo>
                  <a:lnTo>
                    <a:pt x="33" y="0"/>
                  </a:lnTo>
                  <a:lnTo>
                    <a:pt x="46" y="0"/>
                  </a:lnTo>
                  <a:lnTo>
                    <a:pt x="48" y="127"/>
                  </a:lnTo>
                  <a:lnTo>
                    <a:pt x="32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39" name="Freeform 132"/>
            <p:cNvSpPr>
              <a:spLocks/>
            </p:cNvSpPr>
            <p:nvPr/>
          </p:nvSpPr>
          <p:spPr bwMode="auto">
            <a:xfrm>
              <a:off x="3693" y="2359"/>
              <a:ext cx="5" cy="4"/>
            </a:xfrm>
            <a:custGeom>
              <a:avLst/>
              <a:gdLst>
                <a:gd name="T0" fmla="*/ 0 w 53"/>
                <a:gd name="T1" fmla="*/ 0 h 53"/>
                <a:gd name="T2" fmla="*/ 0 w 53"/>
                <a:gd name="T3" fmla="*/ 0 h 53"/>
                <a:gd name="T4" fmla="*/ 0 w 53"/>
                <a:gd name="T5" fmla="*/ 0 h 53"/>
                <a:gd name="T6" fmla="*/ 0 w 53"/>
                <a:gd name="T7" fmla="*/ 0 h 53"/>
                <a:gd name="T8" fmla="*/ 0 w 53"/>
                <a:gd name="T9" fmla="*/ 0 h 53"/>
                <a:gd name="T10" fmla="*/ 0 w 53"/>
                <a:gd name="T11" fmla="*/ 0 h 53"/>
                <a:gd name="T12" fmla="*/ 0 w 53"/>
                <a:gd name="T13" fmla="*/ 0 h 53"/>
                <a:gd name="T14" fmla="*/ 0 w 53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3"/>
                <a:gd name="T25" fmla="*/ 0 h 53"/>
                <a:gd name="T26" fmla="*/ 53 w 53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3" h="53">
                  <a:moveTo>
                    <a:pt x="0" y="53"/>
                  </a:moveTo>
                  <a:lnTo>
                    <a:pt x="38" y="0"/>
                  </a:lnTo>
                  <a:lnTo>
                    <a:pt x="52" y="1"/>
                  </a:lnTo>
                  <a:lnTo>
                    <a:pt x="53" y="53"/>
                  </a:lnTo>
                  <a:lnTo>
                    <a:pt x="37" y="53"/>
                  </a:lnTo>
                  <a:lnTo>
                    <a:pt x="37" y="25"/>
                  </a:lnTo>
                  <a:lnTo>
                    <a:pt x="16" y="53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40" name="Freeform 133"/>
            <p:cNvSpPr>
              <a:spLocks/>
            </p:cNvSpPr>
            <p:nvPr/>
          </p:nvSpPr>
          <p:spPr bwMode="auto">
            <a:xfrm>
              <a:off x="3691" y="2363"/>
              <a:ext cx="9" cy="6"/>
            </a:xfrm>
            <a:custGeom>
              <a:avLst/>
              <a:gdLst>
                <a:gd name="T0" fmla="*/ 0 w 89"/>
                <a:gd name="T1" fmla="*/ 0 h 75"/>
                <a:gd name="T2" fmla="*/ 0 w 89"/>
                <a:gd name="T3" fmla="*/ 0 h 75"/>
                <a:gd name="T4" fmla="*/ 0 w 89"/>
                <a:gd name="T5" fmla="*/ 0 h 75"/>
                <a:gd name="T6" fmla="*/ 0 w 89"/>
                <a:gd name="T7" fmla="*/ 0 h 75"/>
                <a:gd name="T8" fmla="*/ 0 w 89"/>
                <a:gd name="T9" fmla="*/ 0 h 75"/>
                <a:gd name="T10" fmla="*/ 0 w 89"/>
                <a:gd name="T11" fmla="*/ 0 h 75"/>
                <a:gd name="T12" fmla="*/ 0 w 89"/>
                <a:gd name="T13" fmla="*/ 0 h 75"/>
                <a:gd name="T14" fmla="*/ 0 w 89"/>
                <a:gd name="T15" fmla="*/ 0 h 75"/>
                <a:gd name="T16" fmla="*/ 0 w 89"/>
                <a:gd name="T17" fmla="*/ 0 h 75"/>
                <a:gd name="T18" fmla="*/ 0 w 89"/>
                <a:gd name="T19" fmla="*/ 0 h 75"/>
                <a:gd name="T20" fmla="*/ 0 w 89"/>
                <a:gd name="T21" fmla="*/ 0 h 75"/>
                <a:gd name="T22" fmla="*/ 0 w 89"/>
                <a:gd name="T23" fmla="*/ 0 h 75"/>
                <a:gd name="T24" fmla="*/ 0 w 89"/>
                <a:gd name="T25" fmla="*/ 0 h 75"/>
                <a:gd name="T26" fmla="*/ 0 w 89"/>
                <a:gd name="T27" fmla="*/ 0 h 75"/>
                <a:gd name="T28" fmla="*/ 0 w 89"/>
                <a:gd name="T29" fmla="*/ 0 h 75"/>
                <a:gd name="T30" fmla="*/ 0 w 89"/>
                <a:gd name="T31" fmla="*/ 0 h 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9"/>
                <a:gd name="T49" fmla="*/ 0 h 75"/>
                <a:gd name="T50" fmla="*/ 89 w 89"/>
                <a:gd name="T51" fmla="*/ 75 h 7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9" h="75">
                  <a:moveTo>
                    <a:pt x="18" y="0"/>
                  </a:moveTo>
                  <a:lnTo>
                    <a:pt x="0" y="25"/>
                  </a:lnTo>
                  <a:lnTo>
                    <a:pt x="0" y="40"/>
                  </a:lnTo>
                  <a:lnTo>
                    <a:pt x="57" y="43"/>
                  </a:lnTo>
                  <a:lnTo>
                    <a:pt x="57" y="74"/>
                  </a:lnTo>
                  <a:lnTo>
                    <a:pt x="72" y="75"/>
                  </a:lnTo>
                  <a:lnTo>
                    <a:pt x="72" y="44"/>
                  </a:lnTo>
                  <a:lnTo>
                    <a:pt x="89" y="45"/>
                  </a:lnTo>
                  <a:lnTo>
                    <a:pt x="88" y="31"/>
                  </a:lnTo>
                  <a:lnTo>
                    <a:pt x="71" y="30"/>
                  </a:lnTo>
                  <a:lnTo>
                    <a:pt x="71" y="0"/>
                  </a:lnTo>
                  <a:lnTo>
                    <a:pt x="55" y="0"/>
                  </a:lnTo>
                  <a:lnTo>
                    <a:pt x="56" y="29"/>
                  </a:lnTo>
                  <a:lnTo>
                    <a:pt x="14" y="27"/>
                  </a:lnTo>
                  <a:lnTo>
                    <a:pt x="3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41" name="Freeform 134"/>
            <p:cNvSpPr>
              <a:spLocks/>
            </p:cNvSpPr>
            <p:nvPr/>
          </p:nvSpPr>
          <p:spPr bwMode="auto">
            <a:xfrm>
              <a:off x="3692" y="2386"/>
              <a:ext cx="9" cy="11"/>
            </a:xfrm>
            <a:custGeom>
              <a:avLst/>
              <a:gdLst>
                <a:gd name="T0" fmla="*/ 0 w 86"/>
                <a:gd name="T1" fmla="*/ 0 h 127"/>
                <a:gd name="T2" fmla="*/ 0 w 86"/>
                <a:gd name="T3" fmla="*/ 0 h 127"/>
                <a:gd name="T4" fmla="*/ 0 w 86"/>
                <a:gd name="T5" fmla="*/ 0 h 127"/>
                <a:gd name="T6" fmla="*/ 0 w 86"/>
                <a:gd name="T7" fmla="*/ 0 h 127"/>
                <a:gd name="T8" fmla="*/ 0 w 86"/>
                <a:gd name="T9" fmla="*/ 0 h 127"/>
                <a:gd name="T10" fmla="*/ 0 w 86"/>
                <a:gd name="T11" fmla="*/ 0 h 127"/>
                <a:gd name="T12" fmla="*/ 0 w 86"/>
                <a:gd name="T13" fmla="*/ 0 h 127"/>
                <a:gd name="T14" fmla="*/ 0 w 86"/>
                <a:gd name="T15" fmla="*/ 0 h 127"/>
                <a:gd name="T16" fmla="*/ 0 w 86"/>
                <a:gd name="T17" fmla="*/ 0 h 127"/>
                <a:gd name="T18" fmla="*/ 0 w 86"/>
                <a:gd name="T19" fmla="*/ 0 h 127"/>
                <a:gd name="T20" fmla="*/ 0 w 86"/>
                <a:gd name="T21" fmla="*/ 0 h 127"/>
                <a:gd name="T22" fmla="*/ 0 w 86"/>
                <a:gd name="T23" fmla="*/ 0 h 127"/>
                <a:gd name="T24" fmla="*/ 0 w 86"/>
                <a:gd name="T25" fmla="*/ 0 h 127"/>
                <a:gd name="T26" fmla="*/ 0 w 86"/>
                <a:gd name="T27" fmla="*/ 0 h 127"/>
                <a:gd name="T28" fmla="*/ 0 w 86"/>
                <a:gd name="T29" fmla="*/ 0 h 127"/>
                <a:gd name="T30" fmla="*/ 0 w 86"/>
                <a:gd name="T31" fmla="*/ 0 h 127"/>
                <a:gd name="T32" fmla="*/ 0 w 86"/>
                <a:gd name="T33" fmla="*/ 0 h 127"/>
                <a:gd name="T34" fmla="*/ 0 w 86"/>
                <a:gd name="T35" fmla="*/ 0 h 127"/>
                <a:gd name="T36" fmla="*/ 0 w 86"/>
                <a:gd name="T37" fmla="*/ 0 h 127"/>
                <a:gd name="T38" fmla="*/ 0 w 86"/>
                <a:gd name="T39" fmla="*/ 0 h 127"/>
                <a:gd name="T40" fmla="*/ 0 w 86"/>
                <a:gd name="T41" fmla="*/ 0 h 127"/>
                <a:gd name="T42" fmla="*/ 0 w 86"/>
                <a:gd name="T43" fmla="*/ 0 h 127"/>
                <a:gd name="T44" fmla="*/ 0 w 86"/>
                <a:gd name="T45" fmla="*/ 0 h 127"/>
                <a:gd name="T46" fmla="*/ 0 w 86"/>
                <a:gd name="T47" fmla="*/ 0 h 127"/>
                <a:gd name="T48" fmla="*/ 0 w 86"/>
                <a:gd name="T49" fmla="*/ 0 h 127"/>
                <a:gd name="T50" fmla="*/ 0 w 86"/>
                <a:gd name="T51" fmla="*/ 0 h 127"/>
                <a:gd name="T52" fmla="*/ 0 w 86"/>
                <a:gd name="T53" fmla="*/ 0 h 127"/>
                <a:gd name="T54" fmla="*/ 0 w 86"/>
                <a:gd name="T55" fmla="*/ 0 h 127"/>
                <a:gd name="T56" fmla="*/ 0 w 86"/>
                <a:gd name="T57" fmla="*/ 0 h 127"/>
                <a:gd name="T58" fmla="*/ 0 w 86"/>
                <a:gd name="T59" fmla="*/ 0 h 127"/>
                <a:gd name="T60" fmla="*/ 0 w 86"/>
                <a:gd name="T61" fmla="*/ 0 h 127"/>
                <a:gd name="T62" fmla="*/ 0 w 86"/>
                <a:gd name="T63" fmla="*/ 0 h 127"/>
                <a:gd name="T64" fmla="*/ 0 w 86"/>
                <a:gd name="T65" fmla="*/ 0 h 127"/>
                <a:gd name="T66" fmla="*/ 0 w 86"/>
                <a:gd name="T67" fmla="*/ 0 h 1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6"/>
                <a:gd name="T103" fmla="*/ 0 h 127"/>
                <a:gd name="T104" fmla="*/ 86 w 86"/>
                <a:gd name="T105" fmla="*/ 127 h 12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6" h="127">
                  <a:moveTo>
                    <a:pt x="20" y="126"/>
                  </a:moveTo>
                  <a:lnTo>
                    <a:pt x="22" y="114"/>
                  </a:lnTo>
                  <a:lnTo>
                    <a:pt x="25" y="103"/>
                  </a:lnTo>
                  <a:lnTo>
                    <a:pt x="29" y="92"/>
                  </a:lnTo>
                  <a:lnTo>
                    <a:pt x="33" y="81"/>
                  </a:lnTo>
                  <a:lnTo>
                    <a:pt x="38" y="71"/>
                  </a:lnTo>
                  <a:lnTo>
                    <a:pt x="42" y="61"/>
                  </a:lnTo>
                  <a:lnTo>
                    <a:pt x="47" y="52"/>
                  </a:lnTo>
                  <a:lnTo>
                    <a:pt x="51" y="45"/>
                  </a:lnTo>
                  <a:lnTo>
                    <a:pt x="56" y="38"/>
                  </a:lnTo>
                  <a:lnTo>
                    <a:pt x="61" y="30"/>
                  </a:lnTo>
                  <a:lnTo>
                    <a:pt x="65" y="24"/>
                  </a:lnTo>
                  <a:lnTo>
                    <a:pt x="68" y="20"/>
                  </a:lnTo>
                  <a:lnTo>
                    <a:pt x="0" y="16"/>
                  </a:lnTo>
                  <a:lnTo>
                    <a:pt x="0" y="0"/>
                  </a:lnTo>
                  <a:lnTo>
                    <a:pt x="86" y="5"/>
                  </a:lnTo>
                  <a:lnTo>
                    <a:pt x="86" y="19"/>
                  </a:lnTo>
                  <a:lnTo>
                    <a:pt x="82" y="24"/>
                  </a:lnTo>
                  <a:lnTo>
                    <a:pt x="78" y="29"/>
                  </a:lnTo>
                  <a:lnTo>
                    <a:pt x="74" y="34"/>
                  </a:lnTo>
                  <a:lnTo>
                    <a:pt x="71" y="40"/>
                  </a:lnTo>
                  <a:lnTo>
                    <a:pt x="68" y="45"/>
                  </a:lnTo>
                  <a:lnTo>
                    <a:pt x="65" y="49"/>
                  </a:lnTo>
                  <a:lnTo>
                    <a:pt x="61" y="54"/>
                  </a:lnTo>
                  <a:lnTo>
                    <a:pt x="58" y="59"/>
                  </a:lnTo>
                  <a:lnTo>
                    <a:pt x="56" y="66"/>
                  </a:lnTo>
                  <a:lnTo>
                    <a:pt x="53" y="73"/>
                  </a:lnTo>
                  <a:lnTo>
                    <a:pt x="50" y="81"/>
                  </a:lnTo>
                  <a:lnTo>
                    <a:pt x="47" y="89"/>
                  </a:lnTo>
                  <a:lnTo>
                    <a:pt x="45" y="98"/>
                  </a:lnTo>
                  <a:lnTo>
                    <a:pt x="43" y="106"/>
                  </a:lnTo>
                  <a:lnTo>
                    <a:pt x="40" y="116"/>
                  </a:lnTo>
                  <a:lnTo>
                    <a:pt x="38" y="127"/>
                  </a:lnTo>
                  <a:lnTo>
                    <a:pt x="20" y="1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42" name="Freeform 135"/>
            <p:cNvSpPr>
              <a:spLocks/>
            </p:cNvSpPr>
            <p:nvPr/>
          </p:nvSpPr>
          <p:spPr bwMode="auto">
            <a:xfrm>
              <a:off x="3734" y="2334"/>
              <a:ext cx="9" cy="10"/>
            </a:xfrm>
            <a:custGeom>
              <a:avLst/>
              <a:gdLst>
                <a:gd name="T0" fmla="*/ 0 w 86"/>
                <a:gd name="T1" fmla="*/ 0 h 129"/>
                <a:gd name="T2" fmla="*/ 0 w 86"/>
                <a:gd name="T3" fmla="*/ 0 h 129"/>
                <a:gd name="T4" fmla="*/ 0 w 86"/>
                <a:gd name="T5" fmla="*/ 0 h 129"/>
                <a:gd name="T6" fmla="*/ 0 w 86"/>
                <a:gd name="T7" fmla="*/ 0 h 129"/>
                <a:gd name="T8" fmla="*/ 0 w 86"/>
                <a:gd name="T9" fmla="*/ 0 h 129"/>
                <a:gd name="T10" fmla="*/ 0 w 86"/>
                <a:gd name="T11" fmla="*/ 0 h 129"/>
                <a:gd name="T12" fmla="*/ 0 w 86"/>
                <a:gd name="T13" fmla="*/ 0 h 129"/>
                <a:gd name="T14" fmla="*/ 0 w 86"/>
                <a:gd name="T15" fmla="*/ 0 h 129"/>
                <a:gd name="T16" fmla="*/ 0 w 86"/>
                <a:gd name="T17" fmla="*/ 0 h 129"/>
                <a:gd name="T18" fmla="*/ 0 w 86"/>
                <a:gd name="T19" fmla="*/ 0 h 129"/>
                <a:gd name="T20" fmla="*/ 0 w 86"/>
                <a:gd name="T21" fmla="*/ 0 h 129"/>
                <a:gd name="T22" fmla="*/ 0 w 86"/>
                <a:gd name="T23" fmla="*/ 0 h 129"/>
                <a:gd name="T24" fmla="*/ 0 w 86"/>
                <a:gd name="T25" fmla="*/ 0 h 129"/>
                <a:gd name="T26" fmla="*/ 0 w 86"/>
                <a:gd name="T27" fmla="*/ 0 h 129"/>
                <a:gd name="T28" fmla="*/ 0 w 86"/>
                <a:gd name="T29" fmla="*/ 0 h 129"/>
                <a:gd name="T30" fmla="*/ 0 w 86"/>
                <a:gd name="T31" fmla="*/ 0 h 129"/>
                <a:gd name="T32" fmla="*/ 0 w 86"/>
                <a:gd name="T33" fmla="*/ 0 h 129"/>
                <a:gd name="T34" fmla="*/ 0 w 86"/>
                <a:gd name="T35" fmla="*/ 0 h 129"/>
                <a:gd name="T36" fmla="*/ 0 w 86"/>
                <a:gd name="T37" fmla="*/ 0 h 129"/>
                <a:gd name="T38" fmla="*/ 0 w 86"/>
                <a:gd name="T39" fmla="*/ 0 h 129"/>
                <a:gd name="T40" fmla="*/ 0 w 86"/>
                <a:gd name="T41" fmla="*/ 0 h 129"/>
                <a:gd name="T42" fmla="*/ 0 w 86"/>
                <a:gd name="T43" fmla="*/ 0 h 129"/>
                <a:gd name="T44" fmla="*/ 0 w 86"/>
                <a:gd name="T45" fmla="*/ 0 h 129"/>
                <a:gd name="T46" fmla="*/ 0 w 86"/>
                <a:gd name="T47" fmla="*/ 0 h 129"/>
                <a:gd name="T48" fmla="*/ 0 w 86"/>
                <a:gd name="T49" fmla="*/ 0 h 129"/>
                <a:gd name="T50" fmla="*/ 0 w 86"/>
                <a:gd name="T51" fmla="*/ 0 h 129"/>
                <a:gd name="T52" fmla="*/ 0 w 86"/>
                <a:gd name="T53" fmla="*/ 0 h 129"/>
                <a:gd name="T54" fmla="*/ 0 w 86"/>
                <a:gd name="T55" fmla="*/ 0 h 129"/>
                <a:gd name="T56" fmla="*/ 0 w 86"/>
                <a:gd name="T57" fmla="*/ 0 h 129"/>
                <a:gd name="T58" fmla="*/ 0 w 86"/>
                <a:gd name="T59" fmla="*/ 0 h 129"/>
                <a:gd name="T60" fmla="*/ 0 w 86"/>
                <a:gd name="T61" fmla="*/ 0 h 129"/>
                <a:gd name="T62" fmla="*/ 0 w 86"/>
                <a:gd name="T63" fmla="*/ 0 h 129"/>
                <a:gd name="T64" fmla="*/ 0 w 86"/>
                <a:gd name="T65" fmla="*/ 0 h 129"/>
                <a:gd name="T66" fmla="*/ 0 w 86"/>
                <a:gd name="T67" fmla="*/ 0 h 129"/>
                <a:gd name="T68" fmla="*/ 0 w 86"/>
                <a:gd name="T69" fmla="*/ 0 h 129"/>
                <a:gd name="T70" fmla="*/ 0 w 86"/>
                <a:gd name="T71" fmla="*/ 0 h 1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6"/>
                <a:gd name="T109" fmla="*/ 0 h 129"/>
                <a:gd name="T110" fmla="*/ 86 w 86"/>
                <a:gd name="T111" fmla="*/ 129 h 1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6" h="129">
                  <a:moveTo>
                    <a:pt x="0" y="124"/>
                  </a:moveTo>
                  <a:lnTo>
                    <a:pt x="1" y="114"/>
                  </a:lnTo>
                  <a:lnTo>
                    <a:pt x="3" y="104"/>
                  </a:lnTo>
                  <a:lnTo>
                    <a:pt x="5" y="97"/>
                  </a:lnTo>
                  <a:lnTo>
                    <a:pt x="9" y="92"/>
                  </a:lnTo>
                  <a:lnTo>
                    <a:pt x="14" y="86"/>
                  </a:lnTo>
                  <a:lnTo>
                    <a:pt x="20" y="81"/>
                  </a:lnTo>
                  <a:lnTo>
                    <a:pt x="28" y="75"/>
                  </a:lnTo>
                  <a:lnTo>
                    <a:pt x="36" y="70"/>
                  </a:lnTo>
                  <a:lnTo>
                    <a:pt x="45" y="66"/>
                  </a:lnTo>
                  <a:lnTo>
                    <a:pt x="53" y="62"/>
                  </a:lnTo>
                  <a:lnTo>
                    <a:pt x="58" y="59"/>
                  </a:lnTo>
                  <a:lnTo>
                    <a:pt x="62" y="57"/>
                  </a:lnTo>
                  <a:lnTo>
                    <a:pt x="65" y="54"/>
                  </a:lnTo>
                  <a:lnTo>
                    <a:pt x="66" y="50"/>
                  </a:lnTo>
                  <a:lnTo>
                    <a:pt x="67" y="44"/>
                  </a:lnTo>
                  <a:lnTo>
                    <a:pt x="67" y="39"/>
                  </a:lnTo>
                  <a:lnTo>
                    <a:pt x="67" y="34"/>
                  </a:lnTo>
                  <a:lnTo>
                    <a:pt x="66" y="29"/>
                  </a:lnTo>
                  <a:lnTo>
                    <a:pt x="64" y="25"/>
                  </a:lnTo>
                  <a:lnTo>
                    <a:pt x="61" y="22"/>
                  </a:lnTo>
                  <a:lnTo>
                    <a:pt x="58" y="19"/>
                  </a:lnTo>
                  <a:lnTo>
                    <a:pt x="54" y="16"/>
                  </a:lnTo>
                  <a:lnTo>
                    <a:pt x="49" y="14"/>
                  </a:lnTo>
                  <a:lnTo>
                    <a:pt x="44" y="14"/>
                  </a:lnTo>
                  <a:lnTo>
                    <a:pt x="32" y="15"/>
                  </a:lnTo>
                  <a:lnTo>
                    <a:pt x="24" y="21"/>
                  </a:lnTo>
                  <a:lnTo>
                    <a:pt x="19" y="30"/>
                  </a:lnTo>
                  <a:lnTo>
                    <a:pt x="17" y="43"/>
                  </a:lnTo>
                  <a:lnTo>
                    <a:pt x="1" y="42"/>
                  </a:lnTo>
                  <a:lnTo>
                    <a:pt x="1" y="36"/>
                  </a:lnTo>
                  <a:lnTo>
                    <a:pt x="2" y="31"/>
                  </a:lnTo>
                  <a:lnTo>
                    <a:pt x="4" y="25"/>
                  </a:lnTo>
                  <a:lnTo>
                    <a:pt x="6" y="20"/>
                  </a:lnTo>
                  <a:lnTo>
                    <a:pt x="8" y="15"/>
                  </a:lnTo>
                  <a:lnTo>
                    <a:pt x="11" y="11"/>
                  </a:lnTo>
                  <a:lnTo>
                    <a:pt x="15" y="7"/>
                  </a:lnTo>
                  <a:lnTo>
                    <a:pt x="19" y="4"/>
                  </a:lnTo>
                  <a:lnTo>
                    <a:pt x="24" y="2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0"/>
                  </a:lnTo>
                  <a:lnTo>
                    <a:pt x="55" y="1"/>
                  </a:lnTo>
                  <a:lnTo>
                    <a:pt x="59" y="3"/>
                  </a:lnTo>
                  <a:lnTo>
                    <a:pt x="64" y="5"/>
                  </a:lnTo>
                  <a:lnTo>
                    <a:pt x="68" y="7"/>
                  </a:lnTo>
                  <a:lnTo>
                    <a:pt x="72" y="10"/>
                  </a:lnTo>
                  <a:lnTo>
                    <a:pt x="75" y="14"/>
                  </a:lnTo>
                  <a:lnTo>
                    <a:pt x="78" y="20"/>
                  </a:lnTo>
                  <a:lnTo>
                    <a:pt x="81" y="24"/>
                  </a:lnTo>
                  <a:lnTo>
                    <a:pt x="83" y="29"/>
                  </a:lnTo>
                  <a:lnTo>
                    <a:pt x="84" y="35"/>
                  </a:lnTo>
                  <a:lnTo>
                    <a:pt x="85" y="41"/>
                  </a:lnTo>
                  <a:lnTo>
                    <a:pt x="84" y="49"/>
                  </a:lnTo>
                  <a:lnTo>
                    <a:pt x="82" y="55"/>
                  </a:lnTo>
                  <a:lnTo>
                    <a:pt x="79" y="61"/>
                  </a:lnTo>
                  <a:lnTo>
                    <a:pt x="76" y="66"/>
                  </a:lnTo>
                  <a:lnTo>
                    <a:pt x="72" y="70"/>
                  </a:lnTo>
                  <a:lnTo>
                    <a:pt x="66" y="73"/>
                  </a:lnTo>
                  <a:lnTo>
                    <a:pt x="60" y="78"/>
                  </a:lnTo>
                  <a:lnTo>
                    <a:pt x="52" y="82"/>
                  </a:lnTo>
                  <a:lnTo>
                    <a:pt x="44" y="86"/>
                  </a:lnTo>
                  <a:lnTo>
                    <a:pt x="38" y="89"/>
                  </a:lnTo>
                  <a:lnTo>
                    <a:pt x="31" y="92"/>
                  </a:lnTo>
                  <a:lnTo>
                    <a:pt x="27" y="95"/>
                  </a:lnTo>
                  <a:lnTo>
                    <a:pt x="24" y="98"/>
                  </a:lnTo>
                  <a:lnTo>
                    <a:pt x="22" y="101"/>
                  </a:lnTo>
                  <a:lnTo>
                    <a:pt x="20" y="106"/>
                  </a:lnTo>
                  <a:lnTo>
                    <a:pt x="18" y="111"/>
                  </a:lnTo>
                  <a:lnTo>
                    <a:pt x="86" y="115"/>
                  </a:lnTo>
                  <a:lnTo>
                    <a:pt x="86" y="129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43" name="Freeform 136"/>
            <p:cNvSpPr>
              <a:spLocks/>
            </p:cNvSpPr>
            <p:nvPr/>
          </p:nvSpPr>
          <p:spPr bwMode="auto">
            <a:xfrm>
              <a:off x="3734" y="2361"/>
              <a:ext cx="9" cy="11"/>
            </a:xfrm>
            <a:custGeom>
              <a:avLst/>
              <a:gdLst>
                <a:gd name="T0" fmla="*/ 0 w 86"/>
                <a:gd name="T1" fmla="*/ 0 h 130"/>
                <a:gd name="T2" fmla="*/ 0 w 86"/>
                <a:gd name="T3" fmla="*/ 0 h 130"/>
                <a:gd name="T4" fmla="*/ 0 w 86"/>
                <a:gd name="T5" fmla="*/ 0 h 130"/>
                <a:gd name="T6" fmla="*/ 0 w 86"/>
                <a:gd name="T7" fmla="*/ 0 h 130"/>
                <a:gd name="T8" fmla="*/ 0 w 86"/>
                <a:gd name="T9" fmla="*/ 0 h 130"/>
                <a:gd name="T10" fmla="*/ 0 w 86"/>
                <a:gd name="T11" fmla="*/ 0 h 130"/>
                <a:gd name="T12" fmla="*/ 0 w 86"/>
                <a:gd name="T13" fmla="*/ 0 h 130"/>
                <a:gd name="T14" fmla="*/ 0 w 86"/>
                <a:gd name="T15" fmla="*/ 0 h 130"/>
                <a:gd name="T16" fmla="*/ 0 w 86"/>
                <a:gd name="T17" fmla="*/ 0 h 130"/>
                <a:gd name="T18" fmla="*/ 0 w 86"/>
                <a:gd name="T19" fmla="*/ 0 h 130"/>
                <a:gd name="T20" fmla="*/ 0 w 86"/>
                <a:gd name="T21" fmla="*/ 0 h 130"/>
                <a:gd name="T22" fmla="*/ 0 w 86"/>
                <a:gd name="T23" fmla="*/ 0 h 130"/>
                <a:gd name="T24" fmla="*/ 0 w 86"/>
                <a:gd name="T25" fmla="*/ 0 h 130"/>
                <a:gd name="T26" fmla="*/ 0 w 86"/>
                <a:gd name="T27" fmla="*/ 0 h 130"/>
                <a:gd name="T28" fmla="*/ 0 w 86"/>
                <a:gd name="T29" fmla="*/ 0 h 130"/>
                <a:gd name="T30" fmla="*/ 0 w 86"/>
                <a:gd name="T31" fmla="*/ 0 h 130"/>
                <a:gd name="T32" fmla="*/ 0 w 86"/>
                <a:gd name="T33" fmla="*/ 0 h 130"/>
                <a:gd name="T34" fmla="*/ 0 w 86"/>
                <a:gd name="T35" fmla="*/ 0 h 130"/>
                <a:gd name="T36" fmla="*/ 0 w 86"/>
                <a:gd name="T37" fmla="*/ 0 h 130"/>
                <a:gd name="T38" fmla="*/ 0 w 86"/>
                <a:gd name="T39" fmla="*/ 0 h 130"/>
                <a:gd name="T40" fmla="*/ 0 w 86"/>
                <a:gd name="T41" fmla="*/ 0 h 130"/>
                <a:gd name="T42" fmla="*/ 0 w 86"/>
                <a:gd name="T43" fmla="*/ 0 h 130"/>
                <a:gd name="T44" fmla="*/ 0 w 86"/>
                <a:gd name="T45" fmla="*/ 0 h 130"/>
                <a:gd name="T46" fmla="*/ 0 w 86"/>
                <a:gd name="T47" fmla="*/ 0 h 130"/>
                <a:gd name="T48" fmla="*/ 0 w 86"/>
                <a:gd name="T49" fmla="*/ 0 h 130"/>
                <a:gd name="T50" fmla="*/ 0 w 86"/>
                <a:gd name="T51" fmla="*/ 0 h 130"/>
                <a:gd name="T52" fmla="*/ 0 w 86"/>
                <a:gd name="T53" fmla="*/ 0 h 130"/>
                <a:gd name="T54" fmla="*/ 0 w 86"/>
                <a:gd name="T55" fmla="*/ 0 h 130"/>
                <a:gd name="T56" fmla="*/ 0 w 86"/>
                <a:gd name="T57" fmla="*/ 0 h 130"/>
                <a:gd name="T58" fmla="*/ 0 w 86"/>
                <a:gd name="T59" fmla="*/ 0 h 130"/>
                <a:gd name="T60" fmla="*/ 0 w 86"/>
                <a:gd name="T61" fmla="*/ 0 h 130"/>
                <a:gd name="T62" fmla="*/ 0 w 86"/>
                <a:gd name="T63" fmla="*/ 0 h 130"/>
                <a:gd name="T64" fmla="*/ 0 w 86"/>
                <a:gd name="T65" fmla="*/ 0 h 130"/>
                <a:gd name="T66" fmla="*/ 0 w 86"/>
                <a:gd name="T67" fmla="*/ 0 h 130"/>
                <a:gd name="T68" fmla="*/ 0 w 86"/>
                <a:gd name="T69" fmla="*/ 0 h 130"/>
                <a:gd name="T70" fmla="*/ 0 w 86"/>
                <a:gd name="T71" fmla="*/ 0 h 130"/>
                <a:gd name="T72" fmla="*/ 0 w 86"/>
                <a:gd name="T73" fmla="*/ 0 h 130"/>
                <a:gd name="T74" fmla="*/ 0 w 86"/>
                <a:gd name="T75" fmla="*/ 0 h 130"/>
                <a:gd name="T76" fmla="*/ 0 w 86"/>
                <a:gd name="T77" fmla="*/ 0 h 130"/>
                <a:gd name="T78" fmla="*/ 0 w 86"/>
                <a:gd name="T79" fmla="*/ 0 h 130"/>
                <a:gd name="T80" fmla="*/ 0 w 86"/>
                <a:gd name="T81" fmla="*/ 0 h 130"/>
                <a:gd name="T82" fmla="*/ 0 w 86"/>
                <a:gd name="T83" fmla="*/ 0 h 130"/>
                <a:gd name="T84" fmla="*/ 0 w 86"/>
                <a:gd name="T85" fmla="*/ 0 h 130"/>
                <a:gd name="T86" fmla="*/ 0 w 86"/>
                <a:gd name="T87" fmla="*/ 0 h 13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6"/>
                <a:gd name="T133" fmla="*/ 0 h 130"/>
                <a:gd name="T134" fmla="*/ 86 w 86"/>
                <a:gd name="T135" fmla="*/ 130 h 13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6" h="130">
                  <a:moveTo>
                    <a:pt x="0" y="92"/>
                  </a:moveTo>
                  <a:lnTo>
                    <a:pt x="17" y="93"/>
                  </a:lnTo>
                  <a:lnTo>
                    <a:pt x="20" y="102"/>
                  </a:lnTo>
                  <a:lnTo>
                    <a:pt x="25" y="109"/>
                  </a:lnTo>
                  <a:lnTo>
                    <a:pt x="33" y="114"/>
                  </a:lnTo>
                  <a:lnTo>
                    <a:pt x="45" y="116"/>
                  </a:lnTo>
                  <a:lnTo>
                    <a:pt x="50" y="116"/>
                  </a:lnTo>
                  <a:lnTo>
                    <a:pt x="55" y="114"/>
                  </a:lnTo>
                  <a:lnTo>
                    <a:pt x="59" y="113"/>
                  </a:lnTo>
                  <a:lnTo>
                    <a:pt x="63" y="110"/>
                  </a:lnTo>
                  <a:lnTo>
                    <a:pt x="66" y="106"/>
                  </a:lnTo>
                  <a:lnTo>
                    <a:pt x="69" y="101"/>
                  </a:lnTo>
                  <a:lnTo>
                    <a:pt x="70" y="96"/>
                  </a:lnTo>
                  <a:lnTo>
                    <a:pt x="71" y="90"/>
                  </a:lnTo>
                  <a:lnTo>
                    <a:pt x="70" y="83"/>
                  </a:lnTo>
                  <a:lnTo>
                    <a:pt x="68" y="77"/>
                  </a:lnTo>
                  <a:lnTo>
                    <a:pt x="65" y="71"/>
                  </a:lnTo>
                  <a:lnTo>
                    <a:pt x="62" y="67"/>
                  </a:lnTo>
                  <a:lnTo>
                    <a:pt x="58" y="63"/>
                  </a:lnTo>
                  <a:lnTo>
                    <a:pt x="53" y="60"/>
                  </a:lnTo>
                  <a:lnTo>
                    <a:pt x="48" y="59"/>
                  </a:lnTo>
                  <a:lnTo>
                    <a:pt x="43" y="58"/>
                  </a:lnTo>
                  <a:lnTo>
                    <a:pt x="38" y="58"/>
                  </a:lnTo>
                  <a:lnTo>
                    <a:pt x="35" y="58"/>
                  </a:lnTo>
                  <a:lnTo>
                    <a:pt x="31" y="59"/>
                  </a:lnTo>
                  <a:lnTo>
                    <a:pt x="28" y="60"/>
                  </a:lnTo>
                  <a:lnTo>
                    <a:pt x="25" y="61"/>
                  </a:lnTo>
                  <a:lnTo>
                    <a:pt x="22" y="63"/>
                  </a:lnTo>
                  <a:lnTo>
                    <a:pt x="20" y="65"/>
                  </a:lnTo>
                  <a:lnTo>
                    <a:pt x="18" y="68"/>
                  </a:lnTo>
                  <a:lnTo>
                    <a:pt x="5" y="66"/>
                  </a:lnTo>
                  <a:lnTo>
                    <a:pt x="12" y="0"/>
                  </a:lnTo>
                  <a:lnTo>
                    <a:pt x="78" y="3"/>
                  </a:lnTo>
                  <a:lnTo>
                    <a:pt x="78" y="19"/>
                  </a:lnTo>
                  <a:lnTo>
                    <a:pt x="25" y="16"/>
                  </a:lnTo>
                  <a:lnTo>
                    <a:pt x="19" y="50"/>
                  </a:lnTo>
                  <a:lnTo>
                    <a:pt x="21" y="49"/>
                  </a:lnTo>
                  <a:lnTo>
                    <a:pt x="24" y="48"/>
                  </a:lnTo>
                  <a:lnTo>
                    <a:pt x="26" y="47"/>
                  </a:lnTo>
                  <a:lnTo>
                    <a:pt x="29" y="46"/>
                  </a:lnTo>
                  <a:lnTo>
                    <a:pt x="33" y="45"/>
                  </a:lnTo>
                  <a:lnTo>
                    <a:pt x="36" y="43"/>
                  </a:lnTo>
                  <a:lnTo>
                    <a:pt x="40" y="43"/>
                  </a:lnTo>
                  <a:lnTo>
                    <a:pt x="44" y="45"/>
                  </a:lnTo>
                  <a:lnTo>
                    <a:pt x="48" y="45"/>
                  </a:lnTo>
                  <a:lnTo>
                    <a:pt x="53" y="46"/>
                  </a:lnTo>
                  <a:lnTo>
                    <a:pt x="57" y="47"/>
                  </a:lnTo>
                  <a:lnTo>
                    <a:pt x="61" y="49"/>
                  </a:lnTo>
                  <a:lnTo>
                    <a:pt x="65" y="50"/>
                  </a:lnTo>
                  <a:lnTo>
                    <a:pt x="68" y="52"/>
                  </a:lnTo>
                  <a:lnTo>
                    <a:pt x="71" y="54"/>
                  </a:lnTo>
                  <a:lnTo>
                    <a:pt x="74" y="56"/>
                  </a:lnTo>
                  <a:lnTo>
                    <a:pt x="77" y="60"/>
                  </a:lnTo>
                  <a:lnTo>
                    <a:pt x="79" y="63"/>
                  </a:lnTo>
                  <a:lnTo>
                    <a:pt x="81" y="66"/>
                  </a:lnTo>
                  <a:lnTo>
                    <a:pt x="83" y="70"/>
                  </a:lnTo>
                  <a:lnTo>
                    <a:pt x="84" y="74"/>
                  </a:lnTo>
                  <a:lnTo>
                    <a:pt x="85" y="78"/>
                  </a:lnTo>
                  <a:lnTo>
                    <a:pt x="86" y="82"/>
                  </a:lnTo>
                  <a:lnTo>
                    <a:pt x="86" y="86"/>
                  </a:lnTo>
                  <a:lnTo>
                    <a:pt x="86" y="92"/>
                  </a:lnTo>
                  <a:lnTo>
                    <a:pt x="86" y="98"/>
                  </a:lnTo>
                  <a:lnTo>
                    <a:pt x="85" y="104"/>
                  </a:lnTo>
                  <a:lnTo>
                    <a:pt x="83" y="109"/>
                  </a:lnTo>
                  <a:lnTo>
                    <a:pt x="80" y="114"/>
                  </a:lnTo>
                  <a:lnTo>
                    <a:pt x="77" y="118"/>
                  </a:lnTo>
                  <a:lnTo>
                    <a:pt x="73" y="121"/>
                  </a:lnTo>
                  <a:lnTo>
                    <a:pt x="69" y="124"/>
                  </a:lnTo>
                  <a:lnTo>
                    <a:pt x="64" y="127"/>
                  </a:lnTo>
                  <a:lnTo>
                    <a:pt x="58" y="128"/>
                  </a:lnTo>
                  <a:lnTo>
                    <a:pt x="51" y="130"/>
                  </a:lnTo>
                  <a:lnTo>
                    <a:pt x="44" y="130"/>
                  </a:lnTo>
                  <a:lnTo>
                    <a:pt x="40" y="129"/>
                  </a:lnTo>
                  <a:lnTo>
                    <a:pt x="35" y="128"/>
                  </a:lnTo>
                  <a:lnTo>
                    <a:pt x="31" y="128"/>
                  </a:lnTo>
                  <a:lnTo>
                    <a:pt x="27" y="127"/>
                  </a:lnTo>
                  <a:lnTo>
                    <a:pt x="23" y="125"/>
                  </a:lnTo>
                  <a:lnTo>
                    <a:pt x="20" y="123"/>
                  </a:lnTo>
                  <a:lnTo>
                    <a:pt x="17" y="121"/>
                  </a:lnTo>
                  <a:lnTo>
                    <a:pt x="14" y="118"/>
                  </a:lnTo>
                  <a:lnTo>
                    <a:pt x="11" y="116"/>
                  </a:lnTo>
                  <a:lnTo>
                    <a:pt x="9" y="113"/>
                  </a:lnTo>
                  <a:lnTo>
                    <a:pt x="7" y="110"/>
                  </a:lnTo>
                  <a:lnTo>
                    <a:pt x="5" y="106"/>
                  </a:lnTo>
                  <a:lnTo>
                    <a:pt x="4" y="102"/>
                  </a:lnTo>
                  <a:lnTo>
                    <a:pt x="2" y="99"/>
                  </a:lnTo>
                  <a:lnTo>
                    <a:pt x="1" y="96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44" name="Freeform 137"/>
            <p:cNvSpPr>
              <a:spLocks/>
            </p:cNvSpPr>
            <p:nvPr/>
          </p:nvSpPr>
          <p:spPr bwMode="auto">
            <a:xfrm>
              <a:off x="3735" y="2388"/>
              <a:ext cx="8" cy="3"/>
            </a:xfrm>
            <a:custGeom>
              <a:avLst/>
              <a:gdLst>
                <a:gd name="T0" fmla="*/ 0 w 76"/>
                <a:gd name="T1" fmla="*/ 0 h 34"/>
                <a:gd name="T2" fmla="*/ 0 w 76"/>
                <a:gd name="T3" fmla="*/ 0 h 34"/>
                <a:gd name="T4" fmla="*/ 0 w 76"/>
                <a:gd name="T5" fmla="*/ 0 h 34"/>
                <a:gd name="T6" fmla="*/ 0 w 76"/>
                <a:gd name="T7" fmla="*/ 0 h 34"/>
                <a:gd name="T8" fmla="*/ 0 w 76"/>
                <a:gd name="T9" fmla="*/ 0 h 34"/>
                <a:gd name="T10" fmla="*/ 0 w 76"/>
                <a:gd name="T11" fmla="*/ 0 h 34"/>
                <a:gd name="T12" fmla="*/ 0 w 76"/>
                <a:gd name="T13" fmla="*/ 0 h 34"/>
                <a:gd name="T14" fmla="*/ 0 w 76"/>
                <a:gd name="T15" fmla="*/ 0 h 34"/>
                <a:gd name="T16" fmla="*/ 0 w 76"/>
                <a:gd name="T17" fmla="*/ 0 h 34"/>
                <a:gd name="T18" fmla="*/ 0 w 76"/>
                <a:gd name="T19" fmla="*/ 0 h 34"/>
                <a:gd name="T20" fmla="*/ 0 w 76"/>
                <a:gd name="T21" fmla="*/ 0 h 34"/>
                <a:gd name="T22" fmla="*/ 0 w 76"/>
                <a:gd name="T23" fmla="*/ 0 h 34"/>
                <a:gd name="T24" fmla="*/ 0 w 76"/>
                <a:gd name="T25" fmla="*/ 0 h 34"/>
                <a:gd name="T26" fmla="*/ 0 w 76"/>
                <a:gd name="T27" fmla="*/ 0 h 34"/>
                <a:gd name="T28" fmla="*/ 0 w 76"/>
                <a:gd name="T29" fmla="*/ 0 h 34"/>
                <a:gd name="T30" fmla="*/ 0 w 76"/>
                <a:gd name="T31" fmla="*/ 0 h 34"/>
                <a:gd name="T32" fmla="*/ 0 w 76"/>
                <a:gd name="T33" fmla="*/ 0 h 34"/>
                <a:gd name="T34" fmla="*/ 0 w 76"/>
                <a:gd name="T35" fmla="*/ 0 h 34"/>
                <a:gd name="T36" fmla="*/ 0 w 76"/>
                <a:gd name="T37" fmla="*/ 0 h 34"/>
                <a:gd name="T38" fmla="*/ 0 w 76"/>
                <a:gd name="T39" fmla="*/ 0 h 34"/>
                <a:gd name="T40" fmla="*/ 0 w 76"/>
                <a:gd name="T41" fmla="*/ 0 h 34"/>
                <a:gd name="T42" fmla="*/ 0 w 76"/>
                <a:gd name="T43" fmla="*/ 0 h 34"/>
                <a:gd name="T44" fmla="*/ 0 w 76"/>
                <a:gd name="T45" fmla="*/ 0 h 34"/>
                <a:gd name="T46" fmla="*/ 0 w 76"/>
                <a:gd name="T47" fmla="*/ 0 h 34"/>
                <a:gd name="T48" fmla="*/ 0 w 76"/>
                <a:gd name="T49" fmla="*/ 0 h 34"/>
                <a:gd name="T50" fmla="*/ 0 w 76"/>
                <a:gd name="T51" fmla="*/ 0 h 34"/>
                <a:gd name="T52" fmla="*/ 0 w 76"/>
                <a:gd name="T53" fmla="*/ 0 h 34"/>
                <a:gd name="T54" fmla="*/ 0 w 76"/>
                <a:gd name="T55" fmla="*/ 0 h 34"/>
                <a:gd name="T56" fmla="*/ 0 w 76"/>
                <a:gd name="T57" fmla="*/ 0 h 34"/>
                <a:gd name="T58" fmla="*/ 0 w 76"/>
                <a:gd name="T59" fmla="*/ 0 h 34"/>
                <a:gd name="T60" fmla="*/ 0 w 76"/>
                <a:gd name="T61" fmla="*/ 0 h 34"/>
                <a:gd name="T62" fmla="*/ 0 w 76"/>
                <a:gd name="T63" fmla="*/ 0 h 34"/>
                <a:gd name="T64" fmla="*/ 0 w 76"/>
                <a:gd name="T65" fmla="*/ 0 h 34"/>
                <a:gd name="T66" fmla="*/ 0 w 76"/>
                <a:gd name="T67" fmla="*/ 0 h 34"/>
                <a:gd name="T68" fmla="*/ 0 w 76"/>
                <a:gd name="T69" fmla="*/ 0 h 34"/>
                <a:gd name="T70" fmla="*/ 0 w 76"/>
                <a:gd name="T71" fmla="*/ 0 h 34"/>
                <a:gd name="T72" fmla="*/ 0 w 76"/>
                <a:gd name="T73" fmla="*/ 0 h 34"/>
                <a:gd name="T74" fmla="*/ 0 w 76"/>
                <a:gd name="T75" fmla="*/ 0 h 34"/>
                <a:gd name="T76" fmla="*/ 0 w 76"/>
                <a:gd name="T77" fmla="*/ 0 h 34"/>
                <a:gd name="T78" fmla="*/ 0 w 76"/>
                <a:gd name="T79" fmla="*/ 0 h 34"/>
                <a:gd name="T80" fmla="*/ 0 w 76"/>
                <a:gd name="T81" fmla="*/ 0 h 34"/>
                <a:gd name="T82" fmla="*/ 0 w 76"/>
                <a:gd name="T83" fmla="*/ 0 h 34"/>
                <a:gd name="T84" fmla="*/ 0 w 76"/>
                <a:gd name="T85" fmla="*/ 0 h 34"/>
                <a:gd name="T86" fmla="*/ 0 w 76"/>
                <a:gd name="T87" fmla="*/ 0 h 34"/>
                <a:gd name="T88" fmla="*/ 0 w 76"/>
                <a:gd name="T89" fmla="*/ 0 h 34"/>
                <a:gd name="T90" fmla="*/ 0 w 76"/>
                <a:gd name="T91" fmla="*/ 0 h 3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6"/>
                <a:gd name="T139" fmla="*/ 0 h 34"/>
                <a:gd name="T140" fmla="*/ 76 w 76"/>
                <a:gd name="T141" fmla="*/ 34 h 3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6" h="34">
                  <a:moveTo>
                    <a:pt x="0" y="34"/>
                  </a:moveTo>
                  <a:lnTo>
                    <a:pt x="0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2" y="18"/>
                  </a:lnTo>
                  <a:lnTo>
                    <a:pt x="4" y="13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9" y="2"/>
                  </a:lnTo>
                  <a:lnTo>
                    <a:pt x="24" y="1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3" y="1"/>
                  </a:lnTo>
                  <a:lnTo>
                    <a:pt x="49" y="2"/>
                  </a:lnTo>
                  <a:lnTo>
                    <a:pt x="54" y="4"/>
                  </a:lnTo>
                  <a:lnTo>
                    <a:pt x="59" y="6"/>
                  </a:lnTo>
                  <a:lnTo>
                    <a:pt x="63" y="9"/>
                  </a:lnTo>
                  <a:lnTo>
                    <a:pt x="66" y="12"/>
                  </a:lnTo>
                  <a:lnTo>
                    <a:pt x="69" y="16"/>
                  </a:lnTo>
                  <a:lnTo>
                    <a:pt x="71" y="20"/>
                  </a:lnTo>
                  <a:lnTo>
                    <a:pt x="73" y="24"/>
                  </a:lnTo>
                  <a:lnTo>
                    <a:pt x="75" y="27"/>
                  </a:lnTo>
                  <a:lnTo>
                    <a:pt x="76" y="31"/>
                  </a:lnTo>
                  <a:lnTo>
                    <a:pt x="76" y="34"/>
                  </a:lnTo>
                  <a:lnTo>
                    <a:pt x="60" y="34"/>
                  </a:lnTo>
                  <a:lnTo>
                    <a:pt x="60" y="30"/>
                  </a:lnTo>
                  <a:lnTo>
                    <a:pt x="58" y="27"/>
                  </a:lnTo>
                  <a:lnTo>
                    <a:pt x="56" y="24"/>
                  </a:lnTo>
                  <a:lnTo>
                    <a:pt x="53" y="21"/>
                  </a:lnTo>
                  <a:lnTo>
                    <a:pt x="50" y="19"/>
                  </a:lnTo>
                  <a:lnTo>
                    <a:pt x="46" y="17"/>
                  </a:lnTo>
                  <a:lnTo>
                    <a:pt x="42" y="16"/>
                  </a:lnTo>
                  <a:lnTo>
                    <a:pt x="36" y="15"/>
                  </a:lnTo>
                  <a:lnTo>
                    <a:pt x="31" y="15"/>
                  </a:lnTo>
                  <a:lnTo>
                    <a:pt x="25" y="16"/>
                  </a:lnTo>
                  <a:lnTo>
                    <a:pt x="22" y="18"/>
                  </a:lnTo>
                  <a:lnTo>
                    <a:pt x="19" y="20"/>
                  </a:lnTo>
                  <a:lnTo>
                    <a:pt x="17" y="23"/>
                  </a:lnTo>
                  <a:lnTo>
                    <a:pt x="16" y="26"/>
                  </a:lnTo>
                  <a:lnTo>
                    <a:pt x="15" y="29"/>
                  </a:lnTo>
                  <a:lnTo>
                    <a:pt x="15" y="33"/>
                  </a:lnTo>
                  <a:lnTo>
                    <a:pt x="15" y="34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45" name="Freeform 138"/>
            <p:cNvSpPr>
              <a:spLocks/>
            </p:cNvSpPr>
            <p:nvPr/>
          </p:nvSpPr>
          <p:spPr bwMode="auto">
            <a:xfrm>
              <a:off x="3735" y="2391"/>
              <a:ext cx="9" cy="5"/>
            </a:xfrm>
            <a:custGeom>
              <a:avLst/>
              <a:gdLst>
                <a:gd name="T0" fmla="*/ 0 w 84"/>
                <a:gd name="T1" fmla="*/ 0 h 59"/>
                <a:gd name="T2" fmla="*/ 0 w 84"/>
                <a:gd name="T3" fmla="*/ 0 h 59"/>
                <a:gd name="T4" fmla="*/ 0 w 84"/>
                <a:gd name="T5" fmla="*/ 0 h 59"/>
                <a:gd name="T6" fmla="*/ 0 w 84"/>
                <a:gd name="T7" fmla="*/ 0 h 59"/>
                <a:gd name="T8" fmla="*/ 0 w 84"/>
                <a:gd name="T9" fmla="*/ 0 h 59"/>
                <a:gd name="T10" fmla="*/ 0 w 84"/>
                <a:gd name="T11" fmla="*/ 0 h 59"/>
                <a:gd name="T12" fmla="*/ 0 w 84"/>
                <a:gd name="T13" fmla="*/ 0 h 59"/>
                <a:gd name="T14" fmla="*/ 0 w 84"/>
                <a:gd name="T15" fmla="*/ 0 h 59"/>
                <a:gd name="T16" fmla="*/ 0 w 84"/>
                <a:gd name="T17" fmla="*/ 0 h 59"/>
                <a:gd name="T18" fmla="*/ 0 w 84"/>
                <a:gd name="T19" fmla="*/ 0 h 59"/>
                <a:gd name="T20" fmla="*/ 0 w 84"/>
                <a:gd name="T21" fmla="*/ 0 h 59"/>
                <a:gd name="T22" fmla="*/ 0 w 84"/>
                <a:gd name="T23" fmla="*/ 0 h 59"/>
                <a:gd name="T24" fmla="*/ 0 w 84"/>
                <a:gd name="T25" fmla="*/ 0 h 59"/>
                <a:gd name="T26" fmla="*/ 0 w 84"/>
                <a:gd name="T27" fmla="*/ 0 h 59"/>
                <a:gd name="T28" fmla="*/ 0 w 84"/>
                <a:gd name="T29" fmla="*/ 0 h 59"/>
                <a:gd name="T30" fmla="*/ 0 w 84"/>
                <a:gd name="T31" fmla="*/ 0 h 59"/>
                <a:gd name="T32" fmla="*/ 0 w 84"/>
                <a:gd name="T33" fmla="*/ 0 h 59"/>
                <a:gd name="T34" fmla="*/ 0 w 84"/>
                <a:gd name="T35" fmla="*/ 0 h 59"/>
                <a:gd name="T36" fmla="*/ 0 w 84"/>
                <a:gd name="T37" fmla="*/ 0 h 59"/>
                <a:gd name="T38" fmla="*/ 0 w 84"/>
                <a:gd name="T39" fmla="*/ 0 h 59"/>
                <a:gd name="T40" fmla="*/ 0 w 84"/>
                <a:gd name="T41" fmla="*/ 0 h 59"/>
                <a:gd name="T42" fmla="*/ 0 w 84"/>
                <a:gd name="T43" fmla="*/ 0 h 59"/>
                <a:gd name="T44" fmla="*/ 0 w 84"/>
                <a:gd name="T45" fmla="*/ 0 h 59"/>
                <a:gd name="T46" fmla="*/ 0 w 84"/>
                <a:gd name="T47" fmla="*/ 0 h 59"/>
                <a:gd name="T48" fmla="*/ 0 w 84"/>
                <a:gd name="T49" fmla="*/ 0 h 59"/>
                <a:gd name="T50" fmla="*/ 0 w 84"/>
                <a:gd name="T51" fmla="*/ 0 h 59"/>
                <a:gd name="T52" fmla="*/ 0 w 84"/>
                <a:gd name="T53" fmla="*/ 0 h 59"/>
                <a:gd name="T54" fmla="*/ 0 w 84"/>
                <a:gd name="T55" fmla="*/ 0 h 59"/>
                <a:gd name="T56" fmla="*/ 0 w 84"/>
                <a:gd name="T57" fmla="*/ 0 h 59"/>
                <a:gd name="T58" fmla="*/ 0 w 84"/>
                <a:gd name="T59" fmla="*/ 0 h 59"/>
                <a:gd name="T60" fmla="*/ 0 w 84"/>
                <a:gd name="T61" fmla="*/ 0 h 59"/>
                <a:gd name="T62" fmla="*/ 0 w 84"/>
                <a:gd name="T63" fmla="*/ 0 h 59"/>
                <a:gd name="T64" fmla="*/ 0 w 84"/>
                <a:gd name="T65" fmla="*/ 0 h 59"/>
                <a:gd name="T66" fmla="*/ 0 w 84"/>
                <a:gd name="T67" fmla="*/ 0 h 59"/>
                <a:gd name="T68" fmla="*/ 0 w 84"/>
                <a:gd name="T69" fmla="*/ 0 h 59"/>
                <a:gd name="T70" fmla="*/ 0 w 84"/>
                <a:gd name="T71" fmla="*/ 0 h 5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4"/>
                <a:gd name="T109" fmla="*/ 0 h 59"/>
                <a:gd name="T110" fmla="*/ 84 w 84"/>
                <a:gd name="T111" fmla="*/ 59 h 5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4" h="59">
                  <a:moveTo>
                    <a:pt x="0" y="59"/>
                  </a:moveTo>
                  <a:lnTo>
                    <a:pt x="0" y="59"/>
                  </a:lnTo>
                  <a:lnTo>
                    <a:pt x="0" y="55"/>
                  </a:lnTo>
                  <a:lnTo>
                    <a:pt x="1" y="45"/>
                  </a:lnTo>
                  <a:lnTo>
                    <a:pt x="4" y="36"/>
                  </a:lnTo>
                  <a:lnTo>
                    <a:pt x="10" y="30"/>
                  </a:lnTo>
                  <a:lnTo>
                    <a:pt x="19" y="25"/>
                  </a:lnTo>
                  <a:lnTo>
                    <a:pt x="12" y="21"/>
                  </a:lnTo>
                  <a:lnTo>
                    <a:pt x="7" y="15"/>
                  </a:lnTo>
                  <a:lnTo>
                    <a:pt x="4" y="7"/>
                  </a:lnTo>
                  <a:lnTo>
                    <a:pt x="3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4" y="14"/>
                  </a:lnTo>
                  <a:lnTo>
                    <a:pt x="28" y="17"/>
                  </a:lnTo>
                  <a:lnTo>
                    <a:pt x="33" y="18"/>
                  </a:lnTo>
                  <a:lnTo>
                    <a:pt x="37" y="20"/>
                  </a:lnTo>
                  <a:lnTo>
                    <a:pt x="41" y="20"/>
                  </a:lnTo>
                  <a:lnTo>
                    <a:pt x="45" y="20"/>
                  </a:lnTo>
                  <a:lnTo>
                    <a:pt x="50" y="19"/>
                  </a:lnTo>
                  <a:lnTo>
                    <a:pt x="54" y="18"/>
                  </a:lnTo>
                  <a:lnTo>
                    <a:pt x="57" y="15"/>
                  </a:lnTo>
                  <a:lnTo>
                    <a:pt x="60" y="12"/>
                  </a:lnTo>
                  <a:lnTo>
                    <a:pt x="62" y="8"/>
                  </a:lnTo>
                  <a:lnTo>
                    <a:pt x="63" y="4"/>
                  </a:lnTo>
                  <a:lnTo>
                    <a:pt x="63" y="0"/>
                  </a:lnTo>
                  <a:lnTo>
                    <a:pt x="79" y="0"/>
                  </a:lnTo>
                  <a:lnTo>
                    <a:pt x="79" y="1"/>
                  </a:lnTo>
                  <a:lnTo>
                    <a:pt x="79" y="5"/>
                  </a:lnTo>
                  <a:lnTo>
                    <a:pt x="78" y="8"/>
                  </a:lnTo>
                  <a:lnTo>
                    <a:pt x="78" y="12"/>
                  </a:lnTo>
                  <a:lnTo>
                    <a:pt x="77" y="15"/>
                  </a:lnTo>
                  <a:lnTo>
                    <a:pt x="76" y="18"/>
                  </a:lnTo>
                  <a:lnTo>
                    <a:pt x="74" y="20"/>
                  </a:lnTo>
                  <a:lnTo>
                    <a:pt x="73" y="21"/>
                  </a:lnTo>
                  <a:lnTo>
                    <a:pt x="71" y="23"/>
                  </a:lnTo>
                  <a:lnTo>
                    <a:pt x="69" y="24"/>
                  </a:lnTo>
                  <a:lnTo>
                    <a:pt x="68" y="25"/>
                  </a:lnTo>
                  <a:lnTo>
                    <a:pt x="66" y="27"/>
                  </a:lnTo>
                  <a:lnTo>
                    <a:pt x="64" y="28"/>
                  </a:lnTo>
                  <a:lnTo>
                    <a:pt x="69" y="30"/>
                  </a:lnTo>
                  <a:lnTo>
                    <a:pt x="74" y="33"/>
                  </a:lnTo>
                  <a:lnTo>
                    <a:pt x="77" y="37"/>
                  </a:lnTo>
                  <a:lnTo>
                    <a:pt x="80" y="42"/>
                  </a:lnTo>
                  <a:lnTo>
                    <a:pt x="82" y="46"/>
                  </a:lnTo>
                  <a:lnTo>
                    <a:pt x="83" y="51"/>
                  </a:lnTo>
                  <a:lnTo>
                    <a:pt x="84" y="55"/>
                  </a:lnTo>
                  <a:lnTo>
                    <a:pt x="84" y="59"/>
                  </a:lnTo>
                  <a:lnTo>
                    <a:pt x="68" y="59"/>
                  </a:lnTo>
                  <a:lnTo>
                    <a:pt x="67" y="55"/>
                  </a:lnTo>
                  <a:lnTo>
                    <a:pt x="66" y="50"/>
                  </a:lnTo>
                  <a:lnTo>
                    <a:pt x="64" y="46"/>
                  </a:lnTo>
                  <a:lnTo>
                    <a:pt x="61" y="42"/>
                  </a:lnTo>
                  <a:lnTo>
                    <a:pt x="57" y="38"/>
                  </a:lnTo>
                  <a:lnTo>
                    <a:pt x="53" y="36"/>
                  </a:lnTo>
                  <a:lnTo>
                    <a:pt x="48" y="35"/>
                  </a:lnTo>
                  <a:lnTo>
                    <a:pt x="43" y="34"/>
                  </a:lnTo>
                  <a:lnTo>
                    <a:pt x="39" y="34"/>
                  </a:lnTo>
                  <a:lnTo>
                    <a:pt x="35" y="35"/>
                  </a:lnTo>
                  <a:lnTo>
                    <a:pt x="32" y="36"/>
                  </a:lnTo>
                  <a:lnTo>
                    <a:pt x="28" y="37"/>
                  </a:lnTo>
                  <a:lnTo>
                    <a:pt x="25" y="38"/>
                  </a:lnTo>
                  <a:lnTo>
                    <a:pt x="23" y="41"/>
                  </a:lnTo>
                  <a:lnTo>
                    <a:pt x="21" y="43"/>
                  </a:lnTo>
                  <a:lnTo>
                    <a:pt x="19" y="45"/>
                  </a:lnTo>
                  <a:lnTo>
                    <a:pt x="18" y="48"/>
                  </a:lnTo>
                  <a:lnTo>
                    <a:pt x="17" y="51"/>
                  </a:lnTo>
                  <a:lnTo>
                    <a:pt x="16" y="54"/>
                  </a:lnTo>
                  <a:lnTo>
                    <a:pt x="16" y="57"/>
                  </a:lnTo>
                  <a:lnTo>
                    <a:pt x="16" y="5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46" name="Freeform 139"/>
            <p:cNvSpPr>
              <a:spLocks/>
            </p:cNvSpPr>
            <p:nvPr/>
          </p:nvSpPr>
          <p:spPr bwMode="auto">
            <a:xfrm>
              <a:off x="3735" y="2396"/>
              <a:ext cx="9" cy="3"/>
            </a:xfrm>
            <a:custGeom>
              <a:avLst/>
              <a:gdLst>
                <a:gd name="T0" fmla="*/ 0 w 84"/>
                <a:gd name="T1" fmla="*/ 0 h 40"/>
                <a:gd name="T2" fmla="*/ 0 w 84"/>
                <a:gd name="T3" fmla="*/ 0 h 40"/>
                <a:gd name="T4" fmla="*/ 0 w 84"/>
                <a:gd name="T5" fmla="*/ 0 h 40"/>
                <a:gd name="T6" fmla="*/ 0 w 84"/>
                <a:gd name="T7" fmla="*/ 0 h 40"/>
                <a:gd name="T8" fmla="*/ 0 w 84"/>
                <a:gd name="T9" fmla="*/ 0 h 40"/>
                <a:gd name="T10" fmla="*/ 0 w 84"/>
                <a:gd name="T11" fmla="*/ 0 h 40"/>
                <a:gd name="T12" fmla="*/ 0 w 84"/>
                <a:gd name="T13" fmla="*/ 0 h 40"/>
                <a:gd name="T14" fmla="*/ 0 w 84"/>
                <a:gd name="T15" fmla="*/ 0 h 40"/>
                <a:gd name="T16" fmla="*/ 0 w 84"/>
                <a:gd name="T17" fmla="*/ 0 h 40"/>
                <a:gd name="T18" fmla="*/ 0 w 84"/>
                <a:gd name="T19" fmla="*/ 0 h 40"/>
                <a:gd name="T20" fmla="*/ 0 w 84"/>
                <a:gd name="T21" fmla="*/ 0 h 40"/>
                <a:gd name="T22" fmla="*/ 0 w 84"/>
                <a:gd name="T23" fmla="*/ 0 h 40"/>
                <a:gd name="T24" fmla="*/ 0 w 84"/>
                <a:gd name="T25" fmla="*/ 0 h 40"/>
                <a:gd name="T26" fmla="*/ 0 w 84"/>
                <a:gd name="T27" fmla="*/ 0 h 40"/>
                <a:gd name="T28" fmla="*/ 0 w 84"/>
                <a:gd name="T29" fmla="*/ 0 h 40"/>
                <a:gd name="T30" fmla="*/ 0 w 84"/>
                <a:gd name="T31" fmla="*/ 0 h 40"/>
                <a:gd name="T32" fmla="*/ 0 w 84"/>
                <a:gd name="T33" fmla="*/ 0 h 40"/>
                <a:gd name="T34" fmla="*/ 0 w 84"/>
                <a:gd name="T35" fmla="*/ 0 h 40"/>
                <a:gd name="T36" fmla="*/ 0 w 84"/>
                <a:gd name="T37" fmla="*/ 0 h 40"/>
                <a:gd name="T38" fmla="*/ 0 w 84"/>
                <a:gd name="T39" fmla="*/ 0 h 40"/>
                <a:gd name="T40" fmla="*/ 0 w 84"/>
                <a:gd name="T41" fmla="*/ 0 h 40"/>
                <a:gd name="T42" fmla="*/ 0 w 84"/>
                <a:gd name="T43" fmla="*/ 0 h 40"/>
                <a:gd name="T44" fmla="*/ 0 w 84"/>
                <a:gd name="T45" fmla="*/ 0 h 40"/>
                <a:gd name="T46" fmla="*/ 0 w 84"/>
                <a:gd name="T47" fmla="*/ 0 h 40"/>
                <a:gd name="T48" fmla="*/ 0 w 84"/>
                <a:gd name="T49" fmla="*/ 0 h 40"/>
                <a:gd name="T50" fmla="*/ 0 w 84"/>
                <a:gd name="T51" fmla="*/ 0 h 40"/>
                <a:gd name="T52" fmla="*/ 0 w 84"/>
                <a:gd name="T53" fmla="*/ 0 h 40"/>
                <a:gd name="T54" fmla="*/ 0 w 84"/>
                <a:gd name="T55" fmla="*/ 0 h 40"/>
                <a:gd name="T56" fmla="*/ 0 w 84"/>
                <a:gd name="T57" fmla="*/ 0 h 40"/>
                <a:gd name="T58" fmla="*/ 0 w 84"/>
                <a:gd name="T59" fmla="*/ 0 h 40"/>
                <a:gd name="T60" fmla="*/ 0 w 84"/>
                <a:gd name="T61" fmla="*/ 0 h 40"/>
                <a:gd name="T62" fmla="*/ 0 w 84"/>
                <a:gd name="T63" fmla="*/ 0 h 40"/>
                <a:gd name="T64" fmla="*/ 0 w 84"/>
                <a:gd name="T65" fmla="*/ 0 h 40"/>
                <a:gd name="T66" fmla="*/ 0 w 84"/>
                <a:gd name="T67" fmla="*/ 0 h 40"/>
                <a:gd name="T68" fmla="*/ 0 w 84"/>
                <a:gd name="T69" fmla="*/ 0 h 40"/>
                <a:gd name="T70" fmla="*/ 0 w 84"/>
                <a:gd name="T71" fmla="*/ 0 h 40"/>
                <a:gd name="T72" fmla="*/ 0 w 84"/>
                <a:gd name="T73" fmla="*/ 0 h 40"/>
                <a:gd name="T74" fmla="*/ 0 w 84"/>
                <a:gd name="T75" fmla="*/ 0 h 40"/>
                <a:gd name="T76" fmla="*/ 0 w 84"/>
                <a:gd name="T77" fmla="*/ 0 h 40"/>
                <a:gd name="T78" fmla="*/ 0 w 84"/>
                <a:gd name="T79" fmla="*/ 0 h 40"/>
                <a:gd name="T80" fmla="*/ 0 w 84"/>
                <a:gd name="T81" fmla="*/ 0 h 40"/>
                <a:gd name="T82" fmla="*/ 0 w 84"/>
                <a:gd name="T83" fmla="*/ 0 h 40"/>
                <a:gd name="T84" fmla="*/ 0 w 84"/>
                <a:gd name="T85" fmla="*/ 0 h 40"/>
                <a:gd name="T86" fmla="*/ 0 w 84"/>
                <a:gd name="T87" fmla="*/ 0 h 40"/>
                <a:gd name="T88" fmla="*/ 0 w 84"/>
                <a:gd name="T89" fmla="*/ 0 h 40"/>
                <a:gd name="T90" fmla="*/ 0 w 84"/>
                <a:gd name="T91" fmla="*/ 0 h 40"/>
                <a:gd name="T92" fmla="*/ 0 w 84"/>
                <a:gd name="T93" fmla="*/ 0 h 40"/>
                <a:gd name="T94" fmla="*/ 0 w 84"/>
                <a:gd name="T95" fmla="*/ 0 h 40"/>
                <a:gd name="T96" fmla="*/ 0 w 84"/>
                <a:gd name="T97" fmla="*/ 0 h 40"/>
                <a:gd name="T98" fmla="*/ 0 w 84"/>
                <a:gd name="T99" fmla="*/ 0 h 40"/>
                <a:gd name="T100" fmla="*/ 0 w 84"/>
                <a:gd name="T101" fmla="*/ 0 h 40"/>
                <a:gd name="T102" fmla="*/ 0 w 84"/>
                <a:gd name="T103" fmla="*/ 0 h 4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4"/>
                <a:gd name="T157" fmla="*/ 0 h 40"/>
                <a:gd name="T158" fmla="*/ 84 w 84"/>
                <a:gd name="T159" fmla="*/ 40 h 4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4" h="40">
                  <a:moveTo>
                    <a:pt x="0" y="0"/>
                  </a:moveTo>
                  <a:lnTo>
                    <a:pt x="1" y="3"/>
                  </a:lnTo>
                  <a:lnTo>
                    <a:pt x="1" y="7"/>
                  </a:lnTo>
                  <a:lnTo>
                    <a:pt x="2" y="12"/>
                  </a:lnTo>
                  <a:lnTo>
                    <a:pt x="4" y="16"/>
                  </a:lnTo>
                  <a:lnTo>
                    <a:pt x="6" y="20"/>
                  </a:lnTo>
                  <a:lnTo>
                    <a:pt x="9" y="24"/>
                  </a:lnTo>
                  <a:lnTo>
                    <a:pt x="13" y="27"/>
                  </a:lnTo>
                  <a:lnTo>
                    <a:pt x="16" y="30"/>
                  </a:lnTo>
                  <a:lnTo>
                    <a:pt x="20" y="32"/>
                  </a:lnTo>
                  <a:lnTo>
                    <a:pt x="23" y="34"/>
                  </a:lnTo>
                  <a:lnTo>
                    <a:pt x="27" y="36"/>
                  </a:lnTo>
                  <a:lnTo>
                    <a:pt x="32" y="37"/>
                  </a:lnTo>
                  <a:lnTo>
                    <a:pt x="36" y="37"/>
                  </a:lnTo>
                  <a:lnTo>
                    <a:pt x="40" y="38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52" y="38"/>
                  </a:lnTo>
                  <a:lnTo>
                    <a:pt x="56" y="37"/>
                  </a:lnTo>
                  <a:lnTo>
                    <a:pt x="60" y="36"/>
                  </a:lnTo>
                  <a:lnTo>
                    <a:pt x="64" y="35"/>
                  </a:lnTo>
                  <a:lnTo>
                    <a:pt x="67" y="33"/>
                  </a:lnTo>
                  <a:lnTo>
                    <a:pt x="70" y="31"/>
                  </a:lnTo>
                  <a:lnTo>
                    <a:pt x="73" y="29"/>
                  </a:lnTo>
                  <a:lnTo>
                    <a:pt x="76" y="26"/>
                  </a:lnTo>
                  <a:lnTo>
                    <a:pt x="78" y="23"/>
                  </a:lnTo>
                  <a:lnTo>
                    <a:pt x="80" y="20"/>
                  </a:lnTo>
                  <a:lnTo>
                    <a:pt x="82" y="17"/>
                  </a:lnTo>
                  <a:lnTo>
                    <a:pt x="83" y="13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1"/>
                  </a:lnTo>
                  <a:lnTo>
                    <a:pt x="84" y="0"/>
                  </a:lnTo>
                  <a:lnTo>
                    <a:pt x="68" y="0"/>
                  </a:lnTo>
                  <a:lnTo>
                    <a:pt x="68" y="2"/>
                  </a:lnTo>
                  <a:lnTo>
                    <a:pt x="67" y="13"/>
                  </a:lnTo>
                  <a:lnTo>
                    <a:pt x="63" y="20"/>
                  </a:lnTo>
                  <a:lnTo>
                    <a:pt x="55" y="24"/>
                  </a:lnTo>
                  <a:lnTo>
                    <a:pt x="44" y="25"/>
                  </a:lnTo>
                  <a:lnTo>
                    <a:pt x="40" y="24"/>
                  </a:lnTo>
                  <a:lnTo>
                    <a:pt x="36" y="23"/>
                  </a:lnTo>
                  <a:lnTo>
                    <a:pt x="32" y="22"/>
                  </a:lnTo>
                  <a:lnTo>
                    <a:pt x="28" y="21"/>
                  </a:lnTo>
                  <a:lnTo>
                    <a:pt x="25" y="19"/>
                  </a:lnTo>
                  <a:lnTo>
                    <a:pt x="23" y="16"/>
                  </a:lnTo>
                  <a:lnTo>
                    <a:pt x="21" y="13"/>
                  </a:lnTo>
                  <a:lnTo>
                    <a:pt x="19" y="10"/>
                  </a:lnTo>
                  <a:lnTo>
                    <a:pt x="18" y="6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47" name="Freeform 140"/>
            <p:cNvSpPr>
              <a:spLocks/>
            </p:cNvSpPr>
            <p:nvPr/>
          </p:nvSpPr>
          <p:spPr bwMode="auto">
            <a:xfrm>
              <a:off x="3735" y="2416"/>
              <a:ext cx="8" cy="5"/>
            </a:xfrm>
            <a:custGeom>
              <a:avLst/>
              <a:gdLst>
                <a:gd name="T0" fmla="*/ 0 w 84"/>
                <a:gd name="T1" fmla="*/ 0 h 65"/>
                <a:gd name="T2" fmla="*/ 0 w 84"/>
                <a:gd name="T3" fmla="*/ 0 h 65"/>
                <a:gd name="T4" fmla="*/ 0 w 84"/>
                <a:gd name="T5" fmla="*/ 0 h 65"/>
                <a:gd name="T6" fmla="*/ 0 w 84"/>
                <a:gd name="T7" fmla="*/ 0 h 65"/>
                <a:gd name="T8" fmla="*/ 0 w 84"/>
                <a:gd name="T9" fmla="*/ 0 h 65"/>
                <a:gd name="T10" fmla="*/ 0 w 84"/>
                <a:gd name="T11" fmla="*/ 0 h 65"/>
                <a:gd name="T12" fmla="*/ 0 w 84"/>
                <a:gd name="T13" fmla="*/ 0 h 65"/>
                <a:gd name="T14" fmla="*/ 0 w 84"/>
                <a:gd name="T15" fmla="*/ 0 h 65"/>
                <a:gd name="T16" fmla="*/ 0 w 84"/>
                <a:gd name="T17" fmla="*/ 0 h 65"/>
                <a:gd name="T18" fmla="*/ 0 w 84"/>
                <a:gd name="T19" fmla="*/ 0 h 65"/>
                <a:gd name="T20" fmla="*/ 0 w 84"/>
                <a:gd name="T21" fmla="*/ 0 h 65"/>
                <a:gd name="T22" fmla="*/ 0 w 84"/>
                <a:gd name="T23" fmla="*/ 0 h 65"/>
                <a:gd name="T24" fmla="*/ 0 w 84"/>
                <a:gd name="T25" fmla="*/ 0 h 65"/>
                <a:gd name="T26" fmla="*/ 0 w 84"/>
                <a:gd name="T27" fmla="*/ 0 h 65"/>
                <a:gd name="T28" fmla="*/ 0 w 84"/>
                <a:gd name="T29" fmla="*/ 0 h 65"/>
                <a:gd name="T30" fmla="*/ 0 w 84"/>
                <a:gd name="T31" fmla="*/ 0 h 65"/>
                <a:gd name="T32" fmla="*/ 0 w 84"/>
                <a:gd name="T33" fmla="*/ 0 h 65"/>
                <a:gd name="T34" fmla="*/ 0 w 84"/>
                <a:gd name="T35" fmla="*/ 0 h 65"/>
                <a:gd name="T36" fmla="*/ 0 w 84"/>
                <a:gd name="T37" fmla="*/ 0 h 65"/>
                <a:gd name="T38" fmla="*/ 0 w 84"/>
                <a:gd name="T39" fmla="*/ 0 h 65"/>
                <a:gd name="T40" fmla="*/ 0 w 84"/>
                <a:gd name="T41" fmla="*/ 0 h 65"/>
                <a:gd name="T42" fmla="*/ 0 w 84"/>
                <a:gd name="T43" fmla="*/ 0 h 65"/>
                <a:gd name="T44" fmla="*/ 0 w 84"/>
                <a:gd name="T45" fmla="*/ 0 h 65"/>
                <a:gd name="T46" fmla="*/ 0 w 84"/>
                <a:gd name="T47" fmla="*/ 0 h 65"/>
                <a:gd name="T48" fmla="*/ 0 w 84"/>
                <a:gd name="T49" fmla="*/ 0 h 65"/>
                <a:gd name="T50" fmla="*/ 0 w 84"/>
                <a:gd name="T51" fmla="*/ 0 h 65"/>
                <a:gd name="T52" fmla="*/ 0 w 84"/>
                <a:gd name="T53" fmla="*/ 0 h 65"/>
                <a:gd name="T54" fmla="*/ 0 w 84"/>
                <a:gd name="T55" fmla="*/ 0 h 65"/>
                <a:gd name="T56" fmla="*/ 0 w 84"/>
                <a:gd name="T57" fmla="*/ 0 h 65"/>
                <a:gd name="T58" fmla="*/ 0 w 84"/>
                <a:gd name="T59" fmla="*/ 0 h 65"/>
                <a:gd name="T60" fmla="*/ 0 w 84"/>
                <a:gd name="T61" fmla="*/ 0 h 65"/>
                <a:gd name="T62" fmla="*/ 0 w 84"/>
                <a:gd name="T63" fmla="*/ 0 h 65"/>
                <a:gd name="T64" fmla="*/ 0 w 84"/>
                <a:gd name="T65" fmla="*/ 0 h 65"/>
                <a:gd name="T66" fmla="*/ 0 w 84"/>
                <a:gd name="T67" fmla="*/ 0 h 65"/>
                <a:gd name="T68" fmla="*/ 0 w 84"/>
                <a:gd name="T69" fmla="*/ 0 h 65"/>
                <a:gd name="T70" fmla="*/ 0 w 84"/>
                <a:gd name="T71" fmla="*/ 0 h 65"/>
                <a:gd name="T72" fmla="*/ 0 w 84"/>
                <a:gd name="T73" fmla="*/ 0 h 65"/>
                <a:gd name="T74" fmla="*/ 0 w 84"/>
                <a:gd name="T75" fmla="*/ 0 h 65"/>
                <a:gd name="T76" fmla="*/ 0 w 84"/>
                <a:gd name="T77" fmla="*/ 0 h 65"/>
                <a:gd name="T78" fmla="*/ 0 w 84"/>
                <a:gd name="T79" fmla="*/ 0 h 65"/>
                <a:gd name="T80" fmla="*/ 0 w 84"/>
                <a:gd name="T81" fmla="*/ 0 h 65"/>
                <a:gd name="T82" fmla="*/ 0 w 84"/>
                <a:gd name="T83" fmla="*/ 0 h 65"/>
                <a:gd name="T84" fmla="*/ 0 w 84"/>
                <a:gd name="T85" fmla="*/ 0 h 65"/>
                <a:gd name="T86" fmla="*/ 0 w 84"/>
                <a:gd name="T87" fmla="*/ 0 h 65"/>
                <a:gd name="T88" fmla="*/ 0 w 84"/>
                <a:gd name="T89" fmla="*/ 0 h 65"/>
                <a:gd name="T90" fmla="*/ 0 w 84"/>
                <a:gd name="T91" fmla="*/ 0 h 65"/>
                <a:gd name="T92" fmla="*/ 0 w 84"/>
                <a:gd name="T93" fmla="*/ 0 h 65"/>
                <a:gd name="T94" fmla="*/ 0 w 84"/>
                <a:gd name="T95" fmla="*/ 0 h 65"/>
                <a:gd name="T96" fmla="*/ 0 w 84"/>
                <a:gd name="T97" fmla="*/ 0 h 65"/>
                <a:gd name="T98" fmla="*/ 0 w 84"/>
                <a:gd name="T99" fmla="*/ 0 h 65"/>
                <a:gd name="T100" fmla="*/ 0 w 84"/>
                <a:gd name="T101" fmla="*/ 0 h 65"/>
                <a:gd name="T102" fmla="*/ 0 w 84"/>
                <a:gd name="T103" fmla="*/ 0 h 65"/>
                <a:gd name="T104" fmla="*/ 0 w 84"/>
                <a:gd name="T105" fmla="*/ 0 h 65"/>
                <a:gd name="T106" fmla="*/ 0 w 84"/>
                <a:gd name="T107" fmla="*/ 0 h 65"/>
                <a:gd name="T108" fmla="*/ 0 w 84"/>
                <a:gd name="T109" fmla="*/ 0 h 65"/>
                <a:gd name="T110" fmla="*/ 0 w 84"/>
                <a:gd name="T111" fmla="*/ 0 h 65"/>
                <a:gd name="T112" fmla="*/ 0 w 84"/>
                <a:gd name="T113" fmla="*/ 0 h 65"/>
                <a:gd name="T114" fmla="*/ 0 w 84"/>
                <a:gd name="T115" fmla="*/ 0 h 65"/>
                <a:gd name="T116" fmla="*/ 0 w 84"/>
                <a:gd name="T117" fmla="*/ 0 h 65"/>
                <a:gd name="T118" fmla="*/ 0 w 84"/>
                <a:gd name="T119" fmla="*/ 0 h 6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"/>
                <a:gd name="T181" fmla="*/ 0 h 65"/>
                <a:gd name="T182" fmla="*/ 84 w 84"/>
                <a:gd name="T183" fmla="*/ 65 h 6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" h="65">
                  <a:moveTo>
                    <a:pt x="0" y="65"/>
                  </a:moveTo>
                  <a:lnTo>
                    <a:pt x="0" y="64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1" y="45"/>
                  </a:lnTo>
                  <a:lnTo>
                    <a:pt x="2" y="38"/>
                  </a:lnTo>
                  <a:lnTo>
                    <a:pt x="4" y="30"/>
                  </a:lnTo>
                  <a:lnTo>
                    <a:pt x="5" y="24"/>
                  </a:lnTo>
                  <a:lnTo>
                    <a:pt x="8" y="19"/>
                  </a:lnTo>
                  <a:lnTo>
                    <a:pt x="11" y="14"/>
                  </a:lnTo>
                  <a:lnTo>
                    <a:pt x="14" y="10"/>
                  </a:lnTo>
                  <a:lnTo>
                    <a:pt x="17" y="6"/>
                  </a:lnTo>
                  <a:lnTo>
                    <a:pt x="22" y="3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40" y="0"/>
                  </a:lnTo>
                  <a:lnTo>
                    <a:pt x="46" y="1"/>
                  </a:lnTo>
                  <a:lnTo>
                    <a:pt x="52" y="2"/>
                  </a:lnTo>
                  <a:lnTo>
                    <a:pt x="58" y="4"/>
                  </a:lnTo>
                  <a:lnTo>
                    <a:pt x="63" y="8"/>
                  </a:lnTo>
                  <a:lnTo>
                    <a:pt x="67" y="12"/>
                  </a:lnTo>
                  <a:lnTo>
                    <a:pt x="71" y="17"/>
                  </a:lnTo>
                  <a:lnTo>
                    <a:pt x="74" y="22"/>
                  </a:lnTo>
                  <a:lnTo>
                    <a:pt x="77" y="29"/>
                  </a:lnTo>
                  <a:lnTo>
                    <a:pt x="80" y="38"/>
                  </a:lnTo>
                  <a:lnTo>
                    <a:pt x="82" y="46"/>
                  </a:lnTo>
                  <a:lnTo>
                    <a:pt x="83" y="55"/>
                  </a:lnTo>
                  <a:lnTo>
                    <a:pt x="84" y="65"/>
                  </a:lnTo>
                  <a:lnTo>
                    <a:pt x="68" y="65"/>
                  </a:lnTo>
                  <a:lnTo>
                    <a:pt x="68" y="59"/>
                  </a:lnTo>
                  <a:lnTo>
                    <a:pt x="67" y="51"/>
                  </a:lnTo>
                  <a:lnTo>
                    <a:pt x="65" y="44"/>
                  </a:lnTo>
                  <a:lnTo>
                    <a:pt x="64" y="38"/>
                  </a:lnTo>
                  <a:lnTo>
                    <a:pt x="62" y="32"/>
                  </a:lnTo>
                  <a:lnTo>
                    <a:pt x="60" y="27"/>
                  </a:lnTo>
                  <a:lnTo>
                    <a:pt x="58" y="24"/>
                  </a:lnTo>
                  <a:lnTo>
                    <a:pt x="55" y="21"/>
                  </a:lnTo>
                  <a:lnTo>
                    <a:pt x="52" y="18"/>
                  </a:lnTo>
                  <a:lnTo>
                    <a:pt x="48" y="16"/>
                  </a:lnTo>
                  <a:lnTo>
                    <a:pt x="45" y="15"/>
                  </a:lnTo>
                  <a:lnTo>
                    <a:pt x="41" y="15"/>
                  </a:lnTo>
                  <a:lnTo>
                    <a:pt x="37" y="15"/>
                  </a:lnTo>
                  <a:lnTo>
                    <a:pt x="32" y="16"/>
                  </a:lnTo>
                  <a:lnTo>
                    <a:pt x="29" y="18"/>
                  </a:lnTo>
                  <a:lnTo>
                    <a:pt x="26" y="20"/>
                  </a:lnTo>
                  <a:lnTo>
                    <a:pt x="23" y="24"/>
                  </a:lnTo>
                  <a:lnTo>
                    <a:pt x="21" y="28"/>
                  </a:lnTo>
                  <a:lnTo>
                    <a:pt x="19" y="32"/>
                  </a:lnTo>
                  <a:lnTo>
                    <a:pt x="18" y="38"/>
                  </a:lnTo>
                  <a:lnTo>
                    <a:pt x="17" y="43"/>
                  </a:lnTo>
                  <a:lnTo>
                    <a:pt x="16" y="49"/>
                  </a:lnTo>
                  <a:lnTo>
                    <a:pt x="16" y="55"/>
                  </a:lnTo>
                  <a:lnTo>
                    <a:pt x="16" y="61"/>
                  </a:lnTo>
                  <a:lnTo>
                    <a:pt x="16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48" name="Freeform 141"/>
            <p:cNvSpPr>
              <a:spLocks/>
            </p:cNvSpPr>
            <p:nvPr/>
          </p:nvSpPr>
          <p:spPr bwMode="auto">
            <a:xfrm>
              <a:off x="3735" y="2421"/>
              <a:ext cx="8" cy="6"/>
            </a:xfrm>
            <a:custGeom>
              <a:avLst/>
              <a:gdLst>
                <a:gd name="T0" fmla="*/ 0 w 84"/>
                <a:gd name="T1" fmla="*/ 0 h 67"/>
                <a:gd name="T2" fmla="*/ 0 w 84"/>
                <a:gd name="T3" fmla="*/ 0 h 67"/>
                <a:gd name="T4" fmla="*/ 0 w 84"/>
                <a:gd name="T5" fmla="*/ 0 h 67"/>
                <a:gd name="T6" fmla="*/ 0 w 84"/>
                <a:gd name="T7" fmla="*/ 0 h 67"/>
                <a:gd name="T8" fmla="*/ 0 w 84"/>
                <a:gd name="T9" fmla="*/ 0 h 67"/>
                <a:gd name="T10" fmla="*/ 0 w 84"/>
                <a:gd name="T11" fmla="*/ 0 h 67"/>
                <a:gd name="T12" fmla="*/ 0 w 84"/>
                <a:gd name="T13" fmla="*/ 0 h 67"/>
                <a:gd name="T14" fmla="*/ 0 w 84"/>
                <a:gd name="T15" fmla="*/ 0 h 67"/>
                <a:gd name="T16" fmla="*/ 0 w 84"/>
                <a:gd name="T17" fmla="*/ 0 h 67"/>
                <a:gd name="T18" fmla="*/ 0 w 84"/>
                <a:gd name="T19" fmla="*/ 0 h 67"/>
                <a:gd name="T20" fmla="*/ 0 w 84"/>
                <a:gd name="T21" fmla="*/ 0 h 67"/>
                <a:gd name="T22" fmla="*/ 0 w 84"/>
                <a:gd name="T23" fmla="*/ 0 h 67"/>
                <a:gd name="T24" fmla="*/ 0 w 84"/>
                <a:gd name="T25" fmla="*/ 0 h 67"/>
                <a:gd name="T26" fmla="*/ 0 w 84"/>
                <a:gd name="T27" fmla="*/ 0 h 67"/>
                <a:gd name="T28" fmla="*/ 0 w 84"/>
                <a:gd name="T29" fmla="*/ 0 h 67"/>
                <a:gd name="T30" fmla="*/ 0 w 84"/>
                <a:gd name="T31" fmla="*/ 0 h 67"/>
                <a:gd name="T32" fmla="*/ 0 w 84"/>
                <a:gd name="T33" fmla="*/ 0 h 67"/>
                <a:gd name="T34" fmla="*/ 0 w 84"/>
                <a:gd name="T35" fmla="*/ 0 h 67"/>
                <a:gd name="T36" fmla="*/ 0 w 84"/>
                <a:gd name="T37" fmla="*/ 0 h 67"/>
                <a:gd name="T38" fmla="*/ 0 w 84"/>
                <a:gd name="T39" fmla="*/ 0 h 67"/>
                <a:gd name="T40" fmla="*/ 0 w 84"/>
                <a:gd name="T41" fmla="*/ 0 h 67"/>
                <a:gd name="T42" fmla="*/ 0 w 84"/>
                <a:gd name="T43" fmla="*/ 0 h 67"/>
                <a:gd name="T44" fmla="*/ 0 w 84"/>
                <a:gd name="T45" fmla="*/ 0 h 67"/>
                <a:gd name="T46" fmla="*/ 0 w 84"/>
                <a:gd name="T47" fmla="*/ 0 h 67"/>
                <a:gd name="T48" fmla="*/ 0 w 84"/>
                <a:gd name="T49" fmla="*/ 0 h 67"/>
                <a:gd name="T50" fmla="*/ 0 w 84"/>
                <a:gd name="T51" fmla="*/ 0 h 67"/>
                <a:gd name="T52" fmla="*/ 0 w 84"/>
                <a:gd name="T53" fmla="*/ 0 h 67"/>
                <a:gd name="T54" fmla="*/ 0 w 84"/>
                <a:gd name="T55" fmla="*/ 0 h 67"/>
                <a:gd name="T56" fmla="*/ 0 w 84"/>
                <a:gd name="T57" fmla="*/ 0 h 67"/>
                <a:gd name="T58" fmla="*/ 0 w 84"/>
                <a:gd name="T59" fmla="*/ 0 h 67"/>
                <a:gd name="T60" fmla="*/ 0 w 84"/>
                <a:gd name="T61" fmla="*/ 0 h 67"/>
                <a:gd name="T62" fmla="*/ 0 w 84"/>
                <a:gd name="T63" fmla="*/ 0 h 67"/>
                <a:gd name="T64" fmla="*/ 0 w 84"/>
                <a:gd name="T65" fmla="*/ 0 h 67"/>
                <a:gd name="T66" fmla="*/ 0 w 84"/>
                <a:gd name="T67" fmla="*/ 0 h 67"/>
                <a:gd name="T68" fmla="*/ 0 w 84"/>
                <a:gd name="T69" fmla="*/ 0 h 67"/>
                <a:gd name="T70" fmla="*/ 0 w 84"/>
                <a:gd name="T71" fmla="*/ 0 h 67"/>
                <a:gd name="T72" fmla="*/ 0 w 84"/>
                <a:gd name="T73" fmla="*/ 0 h 67"/>
                <a:gd name="T74" fmla="*/ 0 w 84"/>
                <a:gd name="T75" fmla="*/ 0 h 67"/>
                <a:gd name="T76" fmla="*/ 0 w 84"/>
                <a:gd name="T77" fmla="*/ 0 h 67"/>
                <a:gd name="T78" fmla="*/ 0 w 84"/>
                <a:gd name="T79" fmla="*/ 0 h 67"/>
                <a:gd name="T80" fmla="*/ 0 w 84"/>
                <a:gd name="T81" fmla="*/ 0 h 67"/>
                <a:gd name="T82" fmla="*/ 0 w 84"/>
                <a:gd name="T83" fmla="*/ 0 h 67"/>
                <a:gd name="T84" fmla="*/ 0 w 84"/>
                <a:gd name="T85" fmla="*/ 0 h 67"/>
                <a:gd name="T86" fmla="*/ 0 w 84"/>
                <a:gd name="T87" fmla="*/ 0 h 67"/>
                <a:gd name="T88" fmla="*/ 0 w 84"/>
                <a:gd name="T89" fmla="*/ 0 h 67"/>
                <a:gd name="T90" fmla="*/ 0 w 84"/>
                <a:gd name="T91" fmla="*/ 0 h 67"/>
                <a:gd name="T92" fmla="*/ 0 w 84"/>
                <a:gd name="T93" fmla="*/ 0 h 67"/>
                <a:gd name="T94" fmla="*/ 0 w 84"/>
                <a:gd name="T95" fmla="*/ 0 h 67"/>
                <a:gd name="T96" fmla="*/ 0 w 84"/>
                <a:gd name="T97" fmla="*/ 0 h 67"/>
                <a:gd name="T98" fmla="*/ 0 w 84"/>
                <a:gd name="T99" fmla="*/ 0 h 67"/>
                <a:gd name="T100" fmla="*/ 0 w 84"/>
                <a:gd name="T101" fmla="*/ 0 h 67"/>
                <a:gd name="T102" fmla="*/ 0 w 84"/>
                <a:gd name="T103" fmla="*/ 0 h 67"/>
                <a:gd name="T104" fmla="*/ 0 w 84"/>
                <a:gd name="T105" fmla="*/ 0 h 67"/>
                <a:gd name="T106" fmla="*/ 0 w 84"/>
                <a:gd name="T107" fmla="*/ 0 h 67"/>
                <a:gd name="T108" fmla="*/ 0 w 84"/>
                <a:gd name="T109" fmla="*/ 0 h 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4"/>
                <a:gd name="T166" fmla="*/ 0 h 67"/>
                <a:gd name="T167" fmla="*/ 84 w 84"/>
                <a:gd name="T168" fmla="*/ 67 h 6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4" h="67">
                  <a:moveTo>
                    <a:pt x="0" y="0"/>
                  </a:moveTo>
                  <a:lnTo>
                    <a:pt x="0" y="2"/>
                  </a:lnTo>
                  <a:lnTo>
                    <a:pt x="0" y="10"/>
                  </a:lnTo>
                  <a:lnTo>
                    <a:pt x="1" y="18"/>
                  </a:lnTo>
                  <a:lnTo>
                    <a:pt x="2" y="25"/>
                  </a:lnTo>
                  <a:lnTo>
                    <a:pt x="4" y="33"/>
                  </a:lnTo>
                  <a:lnTo>
                    <a:pt x="7" y="40"/>
                  </a:lnTo>
                  <a:lnTo>
                    <a:pt x="10" y="46"/>
                  </a:lnTo>
                  <a:lnTo>
                    <a:pt x="14" y="52"/>
                  </a:lnTo>
                  <a:lnTo>
                    <a:pt x="19" y="56"/>
                  </a:lnTo>
                  <a:lnTo>
                    <a:pt x="24" y="61"/>
                  </a:lnTo>
                  <a:lnTo>
                    <a:pt x="29" y="64"/>
                  </a:lnTo>
                  <a:lnTo>
                    <a:pt x="36" y="66"/>
                  </a:lnTo>
                  <a:lnTo>
                    <a:pt x="43" y="67"/>
                  </a:lnTo>
                  <a:lnTo>
                    <a:pt x="48" y="67"/>
                  </a:lnTo>
                  <a:lnTo>
                    <a:pt x="53" y="66"/>
                  </a:lnTo>
                  <a:lnTo>
                    <a:pt x="58" y="65"/>
                  </a:lnTo>
                  <a:lnTo>
                    <a:pt x="62" y="63"/>
                  </a:lnTo>
                  <a:lnTo>
                    <a:pt x="66" y="61"/>
                  </a:lnTo>
                  <a:lnTo>
                    <a:pt x="69" y="57"/>
                  </a:lnTo>
                  <a:lnTo>
                    <a:pt x="72" y="54"/>
                  </a:lnTo>
                  <a:lnTo>
                    <a:pt x="75" y="50"/>
                  </a:lnTo>
                  <a:lnTo>
                    <a:pt x="77" y="46"/>
                  </a:lnTo>
                  <a:lnTo>
                    <a:pt x="79" y="42"/>
                  </a:lnTo>
                  <a:lnTo>
                    <a:pt x="81" y="37"/>
                  </a:lnTo>
                  <a:lnTo>
                    <a:pt x="83" y="32"/>
                  </a:lnTo>
                  <a:lnTo>
                    <a:pt x="83" y="25"/>
                  </a:lnTo>
                  <a:lnTo>
                    <a:pt x="84" y="19"/>
                  </a:lnTo>
                  <a:lnTo>
                    <a:pt x="84" y="13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68" y="0"/>
                  </a:lnTo>
                  <a:lnTo>
                    <a:pt x="68" y="3"/>
                  </a:lnTo>
                  <a:lnTo>
                    <a:pt x="68" y="9"/>
                  </a:lnTo>
                  <a:lnTo>
                    <a:pt x="67" y="14"/>
                  </a:lnTo>
                  <a:lnTo>
                    <a:pt x="67" y="20"/>
                  </a:lnTo>
                  <a:lnTo>
                    <a:pt x="66" y="25"/>
                  </a:lnTo>
                  <a:lnTo>
                    <a:pt x="66" y="31"/>
                  </a:lnTo>
                  <a:lnTo>
                    <a:pt x="65" y="36"/>
                  </a:lnTo>
                  <a:lnTo>
                    <a:pt x="63" y="41"/>
                  </a:lnTo>
                  <a:lnTo>
                    <a:pt x="60" y="45"/>
                  </a:lnTo>
                  <a:lnTo>
                    <a:pt x="57" y="49"/>
                  </a:lnTo>
                  <a:lnTo>
                    <a:pt x="53" y="51"/>
                  </a:lnTo>
                  <a:lnTo>
                    <a:pt x="48" y="52"/>
                  </a:lnTo>
                  <a:lnTo>
                    <a:pt x="43" y="52"/>
                  </a:lnTo>
                  <a:lnTo>
                    <a:pt x="37" y="51"/>
                  </a:lnTo>
                  <a:lnTo>
                    <a:pt x="30" y="48"/>
                  </a:lnTo>
                  <a:lnTo>
                    <a:pt x="26" y="44"/>
                  </a:lnTo>
                  <a:lnTo>
                    <a:pt x="23" y="37"/>
                  </a:lnTo>
                  <a:lnTo>
                    <a:pt x="20" y="28"/>
                  </a:lnTo>
                  <a:lnTo>
                    <a:pt x="18" y="19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49" name="Freeform 142"/>
            <p:cNvSpPr>
              <a:spLocks/>
            </p:cNvSpPr>
            <p:nvPr/>
          </p:nvSpPr>
          <p:spPr bwMode="auto">
            <a:xfrm>
              <a:off x="3778" y="2336"/>
              <a:ext cx="9" cy="11"/>
            </a:xfrm>
            <a:custGeom>
              <a:avLst/>
              <a:gdLst>
                <a:gd name="T0" fmla="*/ 0 w 88"/>
                <a:gd name="T1" fmla="*/ 0 h 132"/>
                <a:gd name="T2" fmla="*/ 0 w 88"/>
                <a:gd name="T3" fmla="*/ 0 h 132"/>
                <a:gd name="T4" fmla="*/ 0 w 88"/>
                <a:gd name="T5" fmla="*/ 0 h 132"/>
                <a:gd name="T6" fmla="*/ 0 w 88"/>
                <a:gd name="T7" fmla="*/ 0 h 132"/>
                <a:gd name="T8" fmla="*/ 0 w 88"/>
                <a:gd name="T9" fmla="*/ 0 h 132"/>
                <a:gd name="T10" fmla="*/ 0 w 88"/>
                <a:gd name="T11" fmla="*/ 0 h 132"/>
                <a:gd name="T12" fmla="*/ 0 w 88"/>
                <a:gd name="T13" fmla="*/ 0 h 132"/>
                <a:gd name="T14" fmla="*/ 0 w 88"/>
                <a:gd name="T15" fmla="*/ 0 h 132"/>
                <a:gd name="T16" fmla="*/ 0 w 88"/>
                <a:gd name="T17" fmla="*/ 0 h 132"/>
                <a:gd name="T18" fmla="*/ 0 w 88"/>
                <a:gd name="T19" fmla="*/ 0 h 132"/>
                <a:gd name="T20" fmla="*/ 0 w 88"/>
                <a:gd name="T21" fmla="*/ 0 h 132"/>
                <a:gd name="T22" fmla="*/ 0 w 88"/>
                <a:gd name="T23" fmla="*/ 0 h 132"/>
                <a:gd name="T24" fmla="*/ 0 w 88"/>
                <a:gd name="T25" fmla="*/ 0 h 132"/>
                <a:gd name="T26" fmla="*/ 0 w 88"/>
                <a:gd name="T27" fmla="*/ 0 h 132"/>
                <a:gd name="T28" fmla="*/ 0 w 88"/>
                <a:gd name="T29" fmla="*/ 0 h 132"/>
                <a:gd name="T30" fmla="*/ 0 w 88"/>
                <a:gd name="T31" fmla="*/ 0 h 132"/>
                <a:gd name="T32" fmla="*/ 0 w 88"/>
                <a:gd name="T33" fmla="*/ 0 h 132"/>
                <a:gd name="T34" fmla="*/ 0 w 88"/>
                <a:gd name="T35" fmla="*/ 0 h 132"/>
                <a:gd name="T36" fmla="*/ 0 w 88"/>
                <a:gd name="T37" fmla="*/ 0 h 132"/>
                <a:gd name="T38" fmla="*/ 0 w 88"/>
                <a:gd name="T39" fmla="*/ 0 h 132"/>
                <a:gd name="T40" fmla="*/ 0 w 88"/>
                <a:gd name="T41" fmla="*/ 0 h 132"/>
                <a:gd name="T42" fmla="*/ 0 w 88"/>
                <a:gd name="T43" fmla="*/ 0 h 132"/>
                <a:gd name="T44" fmla="*/ 0 w 88"/>
                <a:gd name="T45" fmla="*/ 0 h 132"/>
                <a:gd name="T46" fmla="*/ 0 w 88"/>
                <a:gd name="T47" fmla="*/ 0 h 132"/>
                <a:gd name="T48" fmla="*/ 0 w 88"/>
                <a:gd name="T49" fmla="*/ 0 h 132"/>
                <a:gd name="T50" fmla="*/ 0 w 88"/>
                <a:gd name="T51" fmla="*/ 0 h 132"/>
                <a:gd name="T52" fmla="*/ 0 w 88"/>
                <a:gd name="T53" fmla="*/ 0 h 132"/>
                <a:gd name="T54" fmla="*/ 0 w 88"/>
                <a:gd name="T55" fmla="*/ 0 h 132"/>
                <a:gd name="T56" fmla="*/ 0 w 88"/>
                <a:gd name="T57" fmla="*/ 0 h 132"/>
                <a:gd name="T58" fmla="*/ 0 w 88"/>
                <a:gd name="T59" fmla="*/ 0 h 132"/>
                <a:gd name="T60" fmla="*/ 0 w 88"/>
                <a:gd name="T61" fmla="*/ 0 h 132"/>
                <a:gd name="T62" fmla="*/ 0 w 88"/>
                <a:gd name="T63" fmla="*/ 0 h 132"/>
                <a:gd name="T64" fmla="*/ 0 w 88"/>
                <a:gd name="T65" fmla="*/ 0 h 132"/>
                <a:gd name="T66" fmla="*/ 0 w 88"/>
                <a:gd name="T67" fmla="*/ 0 h 132"/>
                <a:gd name="T68" fmla="*/ 0 w 88"/>
                <a:gd name="T69" fmla="*/ 0 h 132"/>
                <a:gd name="T70" fmla="*/ 0 w 88"/>
                <a:gd name="T71" fmla="*/ 0 h 132"/>
                <a:gd name="T72" fmla="*/ 0 w 88"/>
                <a:gd name="T73" fmla="*/ 0 h 132"/>
                <a:gd name="T74" fmla="*/ 0 w 88"/>
                <a:gd name="T75" fmla="*/ 0 h 132"/>
                <a:gd name="T76" fmla="*/ 0 w 88"/>
                <a:gd name="T77" fmla="*/ 0 h 132"/>
                <a:gd name="T78" fmla="*/ 0 w 88"/>
                <a:gd name="T79" fmla="*/ 0 h 132"/>
                <a:gd name="T80" fmla="*/ 0 w 88"/>
                <a:gd name="T81" fmla="*/ 0 h 132"/>
                <a:gd name="T82" fmla="*/ 0 w 88"/>
                <a:gd name="T83" fmla="*/ 0 h 132"/>
                <a:gd name="T84" fmla="*/ 0 w 88"/>
                <a:gd name="T85" fmla="*/ 0 h 1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8"/>
                <a:gd name="T130" fmla="*/ 0 h 132"/>
                <a:gd name="T131" fmla="*/ 88 w 88"/>
                <a:gd name="T132" fmla="*/ 132 h 1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8" h="132">
                  <a:moveTo>
                    <a:pt x="71" y="100"/>
                  </a:moveTo>
                  <a:lnTo>
                    <a:pt x="71" y="98"/>
                  </a:lnTo>
                  <a:lnTo>
                    <a:pt x="71" y="97"/>
                  </a:lnTo>
                  <a:lnTo>
                    <a:pt x="71" y="95"/>
                  </a:lnTo>
                  <a:lnTo>
                    <a:pt x="71" y="94"/>
                  </a:lnTo>
                  <a:lnTo>
                    <a:pt x="70" y="88"/>
                  </a:lnTo>
                  <a:lnTo>
                    <a:pt x="68" y="83"/>
                  </a:lnTo>
                  <a:lnTo>
                    <a:pt x="65" y="77"/>
                  </a:lnTo>
                  <a:lnTo>
                    <a:pt x="62" y="74"/>
                  </a:lnTo>
                  <a:lnTo>
                    <a:pt x="57" y="72"/>
                  </a:lnTo>
                  <a:lnTo>
                    <a:pt x="52" y="70"/>
                  </a:lnTo>
                  <a:lnTo>
                    <a:pt x="46" y="69"/>
                  </a:lnTo>
                  <a:lnTo>
                    <a:pt x="39" y="68"/>
                  </a:lnTo>
                  <a:lnTo>
                    <a:pt x="33" y="68"/>
                  </a:lnTo>
                  <a:lnTo>
                    <a:pt x="33" y="55"/>
                  </a:lnTo>
                  <a:lnTo>
                    <a:pt x="35" y="55"/>
                  </a:lnTo>
                  <a:lnTo>
                    <a:pt x="36" y="55"/>
                  </a:lnTo>
                  <a:lnTo>
                    <a:pt x="39" y="55"/>
                  </a:lnTo>
                  <a:lnTo>
                    <a:pt x="40" y="55"/>
                  </a:lnTo>
                  <a:lnTo>
                    <a:pt x="46" y="55"/>
                  </a:lnTo>
                  <a:lnTo>
                    <a:pt x="51" y="55"/>
                  </a:lnTo>
                  <a:lnTo>
                    <a:pt x="55" y="54"/>
                  </a:lnTo>
                  <a:lnTo>
                    <a:pt x="58" y="52"/>
                  </a:lnTo>
                  <a:lnTo>
                    <a:pt x="61" y="48"/>
                  </a:lnTo>
                  <a:lnTo>
                    <a:pt x="63" y="45"/>
                  </a:lnTo>
                  <a:lnTo>
                    <a:pt x="64" y="41"/>
                  </a:lnTo>
                  <a:lnTo>
                    <a:pt x="64" y="37"/>
                  </a:lnTo>
                  <a:lnTo>
                    <a:pt x="64" y="34"/>
                  </a:lnTo>
                  <a:lnTo>
                    <a:pt x="63" y="31"/>
                  </a:lnTo>
                  <a:lnTo>
                    <a:pt x="62" y="28"/>
                  </a:lnTo>
                  <a:lnTo>
                    <a:pt x="61" y="26"/>
                  </a:lnTo>
                  <a:lnTo>
                    <a:pt x="59" y="24"/>
                  </a:lnTo>
                  <a:lnTo>
                    <a:pt x="57" y="22"/>
                  </a:lnTo>
                  <a:lnTo>
                    <a:pt x="55" y="19"/>
                  </a:lnTo>
                  <a:lnTo>
                    <a:pt x="53" y="17"/>
                  </a:lnTo>
                  <a:lnTo>
                    <a:pt x="50" y="16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1" y="14"/>
                  </a:lnTo>
                  <a:lnTo>
                    <a:pt x="36" y="14"/>
                  </a:lnTo>
                  <a:lnTo>
                    <a:pt x="33" y="15"/>
                  </a:lnTo>
                  <a:lnTo>
                    <a:pt x="30" y="16"/>
                  </a:lnTo>
                  <a:lnTo>
                    <a:pt x="27" y="17"/>
                  </a:lnTo>
                  <a:lnTo>
                    <a:pt x="25" y="19"/>
                  </a:lnTo>
                  <a:lnTo>
                    <a:pt x="23" y="22"/>
                  </a:lnTo>
                  <a:lnTo>
                    <a:pt x="21" y="24"/>
                  </a:lnTo>
                  <a:lnTo>
                    <a:pt x="19" y="26"/>
                  </a:lnTo>
                  <a:lnTo>
                    <a:pt x="18" y="29"/>
                  </a:lnTo>
                  <a:lnTo>
                    <a:pt x="18" y="33"/>
                  </a:lnTo>
                  <a:lnTo>
                    <a:pt x="17" y="36"/>
                  </a:lnTo>
                  <a:lnTo>
                    <a:pt x="17" y="40"/>
                  </a:lnTo>
                  <a:lnTo>
                    <a:pt x="2" y="39"/>
                  </a:lnTo>
                  <a:lnTo>
                    <a:pt x="2" y="34"/>
                  </a:lnTo>
                  <a:lnTo>
                    <a:pt x="3" y="29"/>
                  </a:lnTo>
                  <a:lnTo>
                    <a:pt x="4" y="24"/>
                  </a:lnTo>
                  <a:lnTo>
                    <a:pt x="6" y="18"/>
                  </a:lnTo>
                  <a:lnTo>
                    <a:pt x="8" y="14"/>
                  </a:lnTo>
                  <a:lnTo>
                    <a:pt x="11" y="11"/>
                  </a:lnTo>
                  <a:lnTo>
                    <a:pt x="14" y="7"/>
                  </a:lnTo>
                  <a:lnTo>
                    <a:pt x="18" y="4"/>
                  </a:lnTo>
                  <a:lnTo>
                    <a:pt x="23" y="3"/>
                  </a:lnTo>
                  <a:lnTo>
                    <a:pt x="28" y="1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7" y="1"/>
                  </a:lnTo>
                  <a:lnTo>
                    <a:pt x="53" y="2"/>
                  </a:lnTo>
                  <a:lnTo>
                    <a:pt x="58" y="4"/>
                  </a:lnTo>
                  <a:lnTo>
                    <a:pt x="62" y="6"/>
                  </a:lnTo>
                  <a:lnTo>
                    <a:pt x="66" y="8"/>
                  </a:lnTo>
                  <a:lnTo>
                    <a:pt x="70" y="11"/>
                  </a:lnTo>
                  <a:lnTo>
                    <a:pt x="73" y="14"/>
                  </a:lnTo>
                  <a:lnTo>
                    <a:pt x="76" y="18"/>
                  </a:lnTo>
                  <a:lnTo>
                    <a:pt x="78" y="23"/>
                  </a:lnTo>
                  <a:lnTo>
                    <a:pt x="79" y="26"/>
                  </a:lnTo>
                  <a:lnTo>
                    <a:pt x="80" y="29"/>
                  </a:lnTo>
                  <a:lnTo>
                    <a:pt x="80" y="33"/>
                  </a:lnTo>
                  <a:lnTo>
                    <a:pt x="80" y="44"/>
                  </a:lnTo>
                  <a:lnTo>
                    <a:pt x="77" y="53"/>
                  </a:lnTo>
                  <a:lnTo>
                    <a:pt x="72" y="59"/>
                  </a:lnTo>
                  <a:lnTo>
                    <a:pt x="65" y="62"/>
                  </a:lnTo>
                  <a:lnTo>
                    <a:pt x="70" y="63"/>
                  </a:lnTo>
                  <a:lnTo>
                    <a:pt x="75" y="66"/>
                  </a:lnTo>
                  <a:lnTo>
                    <a:pt x="78" y="70"/>
                  </a:lnTo>
                  <a:lnTo>
                    <a:pt x="81" y="75"/>
                  </a:lnTo>
                  <a:lnTo>
                    <a:pt x="84" y="81"/>
                  </a:lnTo>
                  <a:lnTo>
                    <a:pt x="86" y="86"/>
                  </a:lnTo>
                  <a:lnTo>
                    <a:pt x="87" y="92"/>
                  </a:lnTo>
                  <a:lnTo>
                    <a:pt x="88" y="98"/>
                  </a:lnTo>
                  <a:lnTo>
                    <a:pt x="88" y="101"/>
                  </a:lnTo>
                  <a:lnTo>
                    <a:pt x="87" y="105"/>
                  </a:lnTo>
                  <a:lnTo>
                    <a:pt x="85" y="110"/>
                  </a:lnTo>
                  <a:lnTo>
                    <a:pt x="83" y="114"/>
                  </a:lnTo>
                  <a:lnTo>
                    <a:pt x="80" y="118"/>
                  </a:lnTo>
                  <a:lnTo>
                    <a:pt x="76" y="122"/>
                  </a:lnTo>
                  <a:lnTo>
                    <a:pt x="72" y="125"/>
                  </a:lnTo>
                  <a:lnTo>
                    <a:pt x="68" y="127"/>
                  </a:lnTo>
                  <a:lnTo>
                    <a:pt x="63" y="129"/>
                  </a:lnTo>
                  <a:lnTo>
                    <a:pt x="57" y="131"/>
                  </a:lnTo>
                  <a:lnTo>
                    <a:pt x="50" y="132"/>
                  </a:lnTo>
                  <a:lnTo>
                    <a:pt x="43" y="132"/>
                  </a:lnTo>
                  <a:lnTo>
                    <a:pt x="34" y="131"/>
                  </a:lnTo>
                  <a:lnTo>
                    <a:pt x="26" y="129"/>
                  </a:lnTo>
                  <a:lnTo>
                    <a:pt x="19" y="126"/>
                  </a:lnTo>
                  <a:lnTo>
                    <a:pt x="13" y="121"/>
                  </a:lnTo>
                  <a:lnTo>
                    <a:pt x="8" y="115"/>
                  </a:lnTo>
                  <a:lnTo>
                    <a:pt x="5" y="107"/>
                  </a:lnTo>
                  <a:lnTo>
                    <a:pt x="2" y="97"/>
                  </a:lnTo>
                  <a:lnTo>
                    <a:pt x="0" y="86"/>
                  </a:lnTo>
                  <a:lnTo>
                    <a:pt x="16" y="87"/>
                  </a:lnTo>
                  <a:lnTo>
                    <a:pt x="16" y="92"/>
                  </a:lnTo>
                  <a:lnTo>
                    <a:pt x="17" y="97"/>
                  </a:lnTo>
                  <a:lnTo>
                    <a:pt x="19" y="101"/>
                  </a:lnTo>
                  <a:lnTo>
                    <a:pt x="21" y="104"/>
                  </a:lnTo>
                  <a:lnTo>
                    <a:pt x="23" y="108"/>
                  </a:lnTo>
                  <a:lnTo>
                    <a:pt x="26" y="112"/>
                  </a:lnTo>
                  <a:lnTo>
                    <a:pt x="29" y="114"/>
                  </a:lnTo>
                  <a:lnTo>
                    <a:pt x="32" y="115"/>
                  </a:lnTo>
                  <a:lnTo>
                    <a:pt x="35" y="116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3" y="118"/>
                  </a:lnTo>
                  <a:lnTo>
                    <a:pt x="48" y="118"/>
                  </a:lnTo>
                  <a:lnTo>
                    <a:pt x="53" y="117"/>
                  </a:lnTo>
                  <a:lnTo>
                    <a:pt x="57" y="116"/>
                  </a:lnTo>
                  <a:lnTo>
                    <a:pt x="62" y="114"/>
                  </a:lnTo>
                  <a:lnTo>
                    <a:pt x="65" y="111"/>
                  </a:lnTo>
                  <a:lnTo>
                    <a:pt x="68" y="107"/>
                  </a:lnTo>
                  <a:lnTo>
                    <a:pt x="70" y="104"/>
                  </a:lnTo>
                  <a:lnTo>
                    <a:pt x="71" y="1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50" name="Freeform 143"/>
            <p:cNvSpPr>
              <a:spLocks/>
            </p:cNvSpPr>
            <p:nvPr/>
          </p:nvSpPr>
          <p:spPr bwMode="auto">
            <a:xfrm>
              <a:off x="3778" y="2363"/>
              <a:ext cx="9" cy="8"/>
            </a:xfrm>
            <a:custGeom>
              <a:avLst/>
              <a:gdLst>
                <a:gd name="T0" fmla="*/ 0 w 87"/>
                <a:gd name="T1" fmla="*/ 0 h 89"/>
                <a:gd name="T2" fmla="*/ 0 w 87"/>
                <a:gd name="T3" fmla="*/ 0 h 89"/>
                <a:gd name="T4" fmla="*/ 0 w 87"/>
                <a:gd name="T5" fmla="*/ 0 h 89"/>
                <a:gd name="T6" fmla="*/ 0 w 87"/>
                <a:gd name="T7" fmla="*/ 0 h 89"/>
                <a:gd name="T8" fmla="*/ 0 w 87"/>
                <a:gd name="T9" fmla="*/ 0 h 89"/>
                <a:gd name="T10" fmla="*/ 0 w 87"/>
                <a:gd name="T11" fmla="*/ 0 h 89"/>
                <a:gd name="T12" fmla="*/ 0 w 87"/>
                <a:gd name="T13" fmla="*/ 0 h 89"/>
                <a:gd name="T14" fmla="*/ 0 w 87"/>
                <a:gd name="T15" fmla="*/ 0 h 89"/>
                <a:gd name="T16" fmla="*/ 0 w 87"/>
                <a:gd name="T17" fmla="*/ 0 h 89"/>
                <a:gd name="T18" fmla="*/ 0 w 87"/>
                <a:gd name="T19" fmla="*/ 0 h 89"/>
                <a:gd name="T20" fmla="*/ 0 w 87"/>
                <a:gd name="T21" fmla="*/ 0 h 89"/>
                <a:gd name="T22" fmla="*/ 0 w 87"/>
                <a:gd name="T23" fmla="*/ 0 h 89"/>
                <a:gd name="T24" fmla="*/ 0 w 87"/>
                <a:gd name="T25" fmla="*/ 0 h 89"/>
                <a:gd name="T26" fmla="*/ 0 w 87"/>
                <a:gd name="T27" fmla="*/ 0 h 89"/>
                <a:gd name="T28" fmla="*/ 0 w 87"/>
                <a:gd name="T29" fmla="*/ 0 h 89"/>
                <a:gd name="T30" fmla="*/ 0 w 87"/>
                <a:gd name="T31" fmla="*/ 0 h 89"/>
                <a:gd name="T32" fmla="*/ 0 w 87"/>
                <a:gd name="T33" fmla="*/ 0 h 89"/>
                <a:gd name="T34" fmla="*/ 0 w 87"/>
                <a:gd name="T35" fmla="*/ 0 h 89"/>
                <a:gd name="T36" fmla="*/ 0 w 87"/>
                <a:gd name="T37" fmla="*/ 0 h 89"/>
                <a:gd name="T38" fmla="*/ 0 w 87"/>
                <a:gd name="T39" fmla="*/ 0 h 89"/>
                <a:gd name="T40" fmla="*/ 0 w 87"/>
                <a:gd name="T41" fmla="*/ 0 h 89"/>
                <a:gd name="T42" fmla="*/ 0 w 87"/>
                <a:gd name="T43" fmla="*/ 0 h 89"/>
                <a:gd name="T44" fmla="*/ 0 w 87"/>
                <a:gd name="T45" fmla="*/ 0 h 89"/>
                <a:gd name="T46" fmla="*/ 0 w 87"/>
                <a:gd name="T47" fmla="*/ 0 h 89"/>
                <a:gd name="T48" fmla="*/ 0 w 87"/>
                <a:gd name="T49" fmla="*/ 0 h 89"/>
                <a:gd name="T50" fmla="*/ 0 w 87"/>
                <a:gd name="T51" fmla="*/ 0 h 89"/>
                <a:gd name="T52" fmla="*/ 0 w 87"/>
                <a:gd name="T53" fmla="*/ 0 h 89"/>
                <a:gd name="T54" fmla="*/ 0 w 87"/>
                <a:gd name="T55" fmla="*/ 0 h 89"/>
                <a:gd name="T56" fmla="*/ 0 w 87"/>
                <a:gd name="T57" fmla="*/ 0 h 89"/>
                <a:gd name="T58" fmla="*/ 0 w 87"/>
                <a:gd name="T59" fmla="*/ 0 h 89"/>
                <a:gd name="T60" fmla="*/ 0 w 87"/>
                <a:gd name="T61" fmla="*/ 0 h 89"/>
                <a:gd name="T62" fmla="*/ 0 w 87"/>
                <a:gd name="T63" fmla="*/ 0 h 89"/>
                <a:gd name="T64" fmla="*/ 0 w 87"/>
                <a:gd name="T65" fmla="*/ 0 h 89"/>
                <a:gd name="T66" fmla="*/ 0 w 87"/>
                <a:gd name="T67" fmla="*/ 0 h 89"/>
                <a:gd name="T68" fmla="*/ 0 w 87"/>
                <a:gd name="T69" fmla="*/ 0 h 89"/>
                <a:gd name="T70" fmla="*/ 0 w 87"/>
                <a:gd name="T71" fmla="*/ 0 h 89"/>
                <a:gd name="T72" fmla="*/ 0 w 87"/>
                <a:gd name="T73" fmla="*/ 0 h 89"/>
                <a:gd name="T74" fmla="*/ 0 w 87"/>
                <a:gd name="T75" fmla="*/ 0 h 89"/>
                <a:gd name="T76" fmla="*/ 0 w 87"/>
                <a:gd name="T77" fmla="*/ 0 h 89"/>
                <a:gd name="T78" fmla="*/ 0 w 87"/>
                <a:gd name="T79" fmla="*/ 0 h 89"/>
                <a:gd name="T80" fmla="*/ 0 w 87"/>
                <a:gd name="T81" fmla="*/ 0 h 89"/>
                <a:gd name="T82" fmla="*/ 0 w 87"/>
                <a:gd name="T83" fmla="*/ 0 h 89"/>
                <a:gd name="T84" fmla="*/ 0 w 87"/>
                <a:gd name="T85" fmla="*/ 0 h 89"/>
                <a:gd name="T86" fmla="*/ 0 w 87"/>
                <a:gd name="T87" fmla="*/ 0 h 89"/>
                <a:gd name="T88" fmla="*/ 0 w 87"/>
                <a:gd name="T89" fmla="*/ 0 h 89"/>
                <a:gd name="T90" fmla="*/ 0 w 87"/>
                <a:gd name="T91" fmla="*/ 0 h 89"/>
                <a:gd name="T92" fmla="*/ 0 w 87"/>
                <a:gd name="T93" fmla="*/ 0 h 89"/>
                <a:gd name="T94" fmla="*/ 0 w 87"/>
                <a:gd name="T95" fmla="*/ 0 h 89"/>
                <a:gd name="T96" fmla="*/ 0 w 87"/>
                <a:gd name="T97" fmla="*/ 0 h 89"/>
                <a:gd name="T98" fmla="*/ 0 w 87"/>
                <a:gd name="T99" fmla="*/ 0 h 89"/>
                <a:gd name="T100" fmla="*/ 0 w 87"/>
                <a:gd name="T101" fmla="*/ 0 h 8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7"/>
                <a:gd name="T154" fmla="*/ 0 h 89"/>
                <a:gd name="T155" fmla="*/ 87 w 87"/>
                <a:gd name="T156" fmla="*/ 89 h 8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7" h="89">
                  <a:moveTo>
                    <a:pt x="2" y="89"/>
                  </a:moveTo>
                  <a:lnTo>
                    <a:pt x="1" y="84"/>
                  </a:lnTo>
                  <a:lnTo>
                    <a:pt x="0" y="78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1" y="50"/>
                  </a:lnTo>
                  <a:lnTo>
                    <a:pt x="1" y="44"/>
                  </a:lnTo>
                  <a:lnTo>
                    <a:pt x="2" y="39"/>
                  </a:lnTo>
                  <a:lnTo>
                    <a:pt x="3" y="35"/>
                  </a:lnTo>
                  <a:lnTo>
                    <a:pt x="4" y="30"/>
                  </a:lnTo>
                  <a:lnTo>
                    <a:pt x="6" y="26"/>
                  </a:lnTo>
                  <a:lnTo>
                    <a:pt x="9" y="20"/>
                  </a:lnTo>
                  <a:lnTo>
                    <a:pt x="12" y="14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4" y="3"/>
                  </a:lnTo>
                  <a:lnTo>
                    <a:pt x="30" y="1"/>
                  </a:lnTo>
                  <a:lnTo>
                    <a:pt x="37" y="0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54" y="1"/>
                  </a:lnTo>
                  <a:lnTo>
                    <a:pt x="59" y="3"/>
                  </a:lnTo>
                  <a:lnTo>
                    <a:pt x="63" y="5"/>
                  </a:lnTo>
                  <a:lnTo>
                    <a:pt x="67" y="7"/>
                  </a:lnTo>
                  <a:lnTo>
                    <a:pt x="70" y="10"/>
                  </a:lnTo>
                  <a:lnTo>
                    <a:pt x="73" y="13"/>
                  </a:lnTo>
                  <a:lnTo>
                    <a:pt x="76" y="18"/>
                  </a:lnTo>
                  <a:lnTo>
                    <a:pt x="78" y="22"/>
                  </a:lnTo>
                  <a:lnTo>
                    <a:pt x="80" y="27"/>
                  </a:lnTo>
                  <a:lnTo>
                    <a:pt x="81" y="31"/>
                  </a:lnTo>
                  <a:lnTo>
                    <a:pt x="81" y="36"/>
                  </a:lnTo>
                  <a:lnTo>
                    <a:pt x="66" y="35"/>
                  </a:lnTo>
                  <a:lnTo>
                    <a:pt x="65" y="31"/>
                  </a:lnTo>
                  <a:lnTo>
                    <a:pt x="64" y="27"/>
                  </a:lnTo>
                  <a:lnTo>
                    <a:pt x="62" y="24"/>
                  </a:lnTo>
                  <a:lnTo>
                    <a:pt x="59" y="21"/>
                  </a:lnTo>
                  <a:lnTo>
                    <a:pt x="56" y="18"/>
                  </a:lnTo>
                  <a:lnTo>
                    <a:pt x="53" y="15"/>
                  </a:lnTo>
                  <a:lnTo>
                    <a:pt x="49" y="14"/>
                  </a:lnTo>
                  <a:lnTo>
                    <a:pt x="45" y="14"/>
                  </a:lnTo>
                  <a:lnTo>
                    <a:pt x="41" y="14"/>
                  </a:lnTo>
                  <a:lnTo>
                    <a:pt x="38" y="14"/>
                  </a:lnTo>
                  <a:lnTo>
                    <a:pt x="33" y="16"/>
                  </a:lnTo>
                  <a:lnTo>
                    <a:pt x="30" y="19"/>
                  </a:lnTo>
                  <a:lnTo>
                    <a:pt x="27" y="21"/>
                  </a:lnTo>
                  <a:lnTo>
                    <a:pt x="24" y="24"/>
                  </a:lnTo>
                  <a:lnTo>
                    <a:pt x="21" y="28"/>
                  </a:lnTo>
                  <a:lnTo>
                    <a:pt x="19" y="33"/>
                  </a:lnTo>
                  <a:lnTo>
                    <a:pt x="17" y="39"/>
                  </a:lnTo>
                  <a:lnTo>
                    <a:pt x="16" y="45"/>
                  </a:lnTo>
                  <a:lnTo>
                    <a:pt x="16" y="53"/>
                  </a:lnTo>
                  <a:lnTo>
                    <a:pt x="16" y="61"/>
                  </a:lnTo>
                  <a:lnTo>
                    <a:pt x="18" y="57"/>
                  </a:lnTo>
                  <a:lnTo>
                    <a:pt x="20" y="54"/>
                  </a:lnTo>
                  <a:lnTo>
                    <a:pt x="23" y="52"/>
                  </a:lnTo>
                  <a:lnTo>
                    <a:pt x="26" y="50"/>
                  </a:lnTo>
                  <a:lnTo>
                    <a:pt x="30" y="49"/>
                  </a:lnTo>
                  <a:lnTo>
                    <a:pt x="34" y="47"/>
                  </a:lnTo>
                  <a:lnTo>
                    <a:pt x="40" y="47"/>
                  </a:lnTo>
                  <a:lnTo>
                    <a:pt x="45" y="47"/>
                  </a:lnTo>
                  <a:lnTo>
                    <a:pt x="51" y="48"/>
                  </a:lnTo>
                  <a:lnTo>
                    <a:pt x="57" y="49"/>
                  </a:lnTo>
                  <a:lnTo>
                    <a:pt x="61" y="51"/>
                  </a:lnTo>
                  <a:lnTo>
                    <a:pt x="66" y="54"/>
                  </a:lnTo>
                  <a:lnTo>
                    <a:pt x="70" y="57"/>
                  </a:lnTo>
                  <a:lnTo>
                    <a:pt x="74" y="60"/>
                  </a:lnTo>
                  <a:lnTo>
                    <a:pt x="77" y="65"/>
                  </a:lnTo>
                  <a:lnTo>
                    <a:pt x="80" y="69"/>
                  </a:lnTo>
                  <a:lnTo>
                    <a:pt x="83" y="74"/>
                  </a:lnTo>
                  <a:lnTo>
                    <a:pt x="85" y="80"/>
                  </a:lnTo>
                  <a:lnTo>
                    <a:pt x="86" y="85"/>
                  </a:lnTo>
                  <a:lnTo>
                    <a:pt x="87" y="89"/>
                  </a:lnTo>
                  <a:lnTo>
                    <a:pt x="70" y="89"/>
                  </a:lnTo>
                  <a:lnTo>
                    <a:pt x="69" y="84"/>
                  </a:lnTo>
                  <a:lnTo>
                    <a:pt x="68" y="78"/>
                  </a:lnTo>
                  <a:lnTo>
                    <a:pt x="65" y="72"/>
                  </a:lnTo>
                  <a:lnTo>
                    <a:pt x="62" y="68"/>
                  </a:lnTo>
                  <a:lnTo>
                    <a:pt x="58" y="65"/>
                  </a:lnTo>
                  <a:lnTo>
                    <a:pt x="54" y="63"/>
                  </a:lnTo>
                  <a:lnTo>
                    <a:pt x="49" y="61"/>
                  </a:lnTo>
                  <a:lnTo>
                    <a:pt x="45" y="61"/>
                  </a:lnTo>
                  <a:lnTo>
                    <a:pt x="41" y="61"/>
                  </a:lnTo>
                  <a:lnTo>
                    <a:pt x="37" y="61"/>
                  </a:lnTo>
                  <a:lnTo>
                    <a:pt x="32" y="62"/>
                  </a:lnTo>
                  <a:lnTo>
                    <a:pt x="29" y="63"/>
                  </a:lnTo>
                  <a:lnTo>
                    <a:pt x="27" y="65"/>
                  </a:lnTo>
                  <a:lnTo>
                    <a:pt x="25" y="67"/>
                  </a:lnTo>
                  <a:lnTo>
                    <a:pt x="23" y="70"/>
                  </a:lnTo>
                  <a:lnTo>
                    <a:pt x="21" y="72"/>
                  </a:lnTo>
                  <a:lnTo>
                    <a:pt x="20" y="77"/>
                  </a:lnTo>
                  <a:lnTo>
                    <a:pt x="19" y="81"/>
                  </a:lnTo>
                  <a:lnTo>
                    <a:pt x="18" y="85"/>
                  </a:lnTo>
                  <a:lnTo>
                    <a:pt x="18" y="89"/>
                  </a:lnTo>
                  <a:lnTo>
                    <a:pt x="2" y="8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51" name="Freeform 144"/>
            <p:cNvSpPr>
              <a:spLocks/>
            </p:cNvSpPr>
            <p:nvPr/>
          </p:nvSpPr>
          <p:spPr bwMode="auto">
            <a:xfrm>
              <a:off x="3778" y="2371"/>
              <a:ext cx="9" cy="3"/>
            </a:xfrm>
            <a:custGeom>
              <a:avLst/>
              <a:gdLst>
                <a:gd name="T0" fmla="*/ 0 w 85"/>
                <a:gd name="T1" fmla="*/ 0 h 42"/>
                <a:gd name="T2" fmla="*/ 0 w 85"/>
                <a:gd name="T3" fmla="*/ 0 h 42"/>
                <a:gd name="T4" fmla="*/ 0 w 85"/>
                <a:gd name="T5" fmla="*/ 0 h 42"/>
                <a:gd name="T6" fmla="*/ 0 w 85"/>
                <a:gd name="T7" fmla="*/ 0 h 42"/>
                <a:gd name="T8" fmla="*/ 0 w 85"/>
                <a:gd name="T9" fmla="*/ 0 h 42"/>
                <a:gd name="T10" fmla="*/ 0 w 85"/>
                <a:gd name="T11" fmla="*/ 0 h 42"/>
                <a:gd name="T12" fmla="*/ 0 w 85"/>
                <a:gd name="T13" fmla="*/ 0 h 42"/>
                <a:gd name="T14" fmla="*/ 0 w 85"/>
                <a:gd name="T15" fmla="*/ 0 h 42"/>
                <a:gd name="T16" fmla="*/ 0 w 85"/>
                <a:gd name="T17" fmla="*/ 0 h 42"/>
                <a:gd name="T18" fmla="*/ 0 w 85"/>
                <a:gd name="T19" fmla="*/ 0 h 42"/>
                <a:gd name="T20" fmla="*/ 0 w 85"/>
                <a:gd name="T21" fmla="*/ 0 h 42"/>
                <a:gd name="T22" fmla="*/ 0 w 85"/>
                <a:gd name="T23" fmla="*/ 0 h 42"/>
                <a:gd name="T24" fmla="*/ 0 w 85"/>
                <a:gd name="T25" fmla="*/ 0 h 42"/>
                <a:gd name="T26" fmla="*/ 0 w 85"/>
                <a:gd name="T27" fmla="*/ 0 h 42"/>
                <a:gd name="T28" fmla="*/ 0 w 85"/>
                <a:gd name="T29" fmla="*/ 0 h 42"/>
                <a:gd name="T30" fmla="*/ 0 w 85"/>
                <a:gd name="T31" fmla="*/ 0 h 42"/>
                <a:gd name="T32" fmla="*/ 0 w 85"/>
                <a:gd name="T33" fmla="*/ 0 h 42"/>
                <a:gd name="T34" fmla="*/ 0 w 85"/>
                <a:gd name="T35" fmla="*/ 0 h 42"/>
                <a:gd name="T36" fmla="*/ 0 w 85"/>
                <a:gd name="T37" fmla="*/ 0 h 42"/>
                <a:gd name="T38" fmla="*/ 0 w 85"/>
                <a:gd name="T39" fmla="*/ 0 h 42"/>
                <a:gd name="T40" fmla="*/ 0 w 85"/>
                <a:gd name="T41" fmla="*/ 0 h 42"/>
                <a:gd name="T42" fmla="*/ 0 w 85"/>
                <a:gd name="T43" fmla="*/ 0 h 42"/>
                <a:gd name="T44" fmla="*/ 0 w 85"/>
                <a:gd name="T45" fmla="*/ 0 h 42"/>
                <a:gd name="T46" fmla="*/ 0 w 85"/>
                <a:gd name="T47" fmla="*/ 0 h 42"/>
                <a:gd name="T48" fmla="*/ 0 w 85"/>
                <a:gd name="T49" fmla="*/ 0 h 42"/>
                <a:gd name="T50" fmla="*/ 0 w 85"/>
                <a:gd name="T51" fmla="*/ 0 h 42"/>
                <a:gd name="T52" fmla="*/ 0 w 85"/>
                <a:gd name="T53" fmla="*/ 0 h 42"/>
                <a:gd name="T54" fmla="*/ 0 w 85"/>
                <a:gd name="T55" fmla="*/ 0 h 42"/>
                <a:gd name="T56" fmla="*/ 0 w 85"/>
                <a:gd name="T57" fmla="*/ 0 h 42"/>
                <a:gd name="T58" fmla="*/ 0 w 85"/>
                <a:gd name="T59" fmla="*/ 0 h 42"/>
                <a:gd name="T60" fmla="*/ 0 w 85"/>
                <a:gd name="T61" fmla="*/ 0 h 42"/>
                <a:gd name="T62" fmla="*/ 0 w 85"/>
                <a:gd name="T63" fmla="*/ 0 h 42"/>
                <a:gd name="T64" fmla="*/ 0 w 85"/>
                <a:gd name="T65" fmla="*/ 0 h 42"/>
                <a:gd name="T66" fmla="*/ 0 w 85"/>
                <a:gd name="T67" fmla="*/ 0 h 42"/>
                <a:gd name="T68" fmla="*/ 0 w 85"/>
                <a:gd name="T69" fmla="*/ 0 h 42"/>
                <a:gd name="T70" fmla="*/ 0 w 85"/>
                <a:gd name="T71" fmla="*/ 0 h 42"/>
                <a:gd name="T72" fmla="*/ 0 w 85"/>
                <a:gd name="T73" fmla="*/ 0 h 42"/>
                <a:gd name="T74" fmla="*/ 0 w 85"/>
                <a:gd name="T75" fmla="*/ 0 h 42"/>
                <a:gd name="T76" fmla="*/ 0 w 85"/>
                <a:gd name="T77" fmla="*/ 0 h 42"/>
                <a:gd name="T78" fmla="*/ 0 w 85"/>
                <a:gd name="T79" fmla="*/ 0 h 42"/>
                <a:gd name="T80" fmla="*/ 0 w 85"/>
                <a:gd name="T81" fmla="*/ 0 h 42"/>
                <a:gd name="T82" fmla="*/ 0 w 85"/>
                <a:gd name="T83" fmla="*/ 0 h 42"/>
                <a:gd name="T84" fmla="*/ 0 w 85"/>
                <a:gd name="T85" fmla="*/ 0 h 42"/>
                <a:gd name="T86" fmla="*/ 0 w 85"/>
                <a:gd name="T87" fmla="*/ 0 h 42"/>
                <a:gd name="T88" fmla="*/ 0 w 85"/>
                <a:gd name="T89" fmla="*/ 0 h 42"/>
                <a:gd name="T90" fmla="*/ 0 w 85"/>
                <a:gd name="T91" fmla="*/ 0 h 42"/>
                <a:gd name="T92" fmla="*/ 0 w 85"/>
                <a:gd name="T93" fmla="*/ 0 h 42"/>
                <a:gd name="T94" fmla="*/ 0 w 85"/>
                <a:gd name="T95" fmla="*/ 0 h 42"/>
                <a:gd name="T96" fmla="*/ 0 w 85"/>
                <a:gd name="T97" fmla="*/ 0 h 42"/>
                <a:gd name="T98" fmla="*/ 0 w 85"/>
                <a:gd name="T99" fmla="*/ 0 h 42"/>
                <a:gd name="T100" fmla="*/ 0 w 85"/>
                <a:gd name="T101" fmla="*/ 0 h 42"/>
                <a:gd name="T102" fmla="*/ 0 w 85"/>
                <a:gd name="T103" fmla="*/ 0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5"/>
                <a:gd name="T157" fmla="*/ 0 h 42"/>
                <a:gd name="T158" fmla="*/ 85 w 85"/>
                <a:gd name="T159" fmla="*/ 42 h 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5" h="42">
                  <a:moveTo>
                    <a:pt x="0" y="0"/>
                  </a:moveTo>
                  <a:lnTo>
                    <a:pt x="0" y="1"/>
                  </a:lnTo>
                  <a:lnTo>
                    <a:pt x="1" y="6"/>
                  </a:lnTo>
                  <a:lnTo>
                    <a:pt x="3" y="12"/>
                  </a:lnTo>
                  <a:lnTo>
                    <a:pt x="6" y="18"/>
                  </a:lnTo>
                  <a:lnTo>
                    <a:pt x="8" y="22"/>
                  </a:lnTo>
                  <a:lnTo>
                    <a:pt x="11" y="26"/>
                  </a:lnTo>
                  <a:lnTo>
                    <a:pt x="14" y="29"/>
                  </a:lnTo>
                  <a:lnTo>
                    <a:pt x="18" y="32"/>
                  </a:lnTo>
                  <a:lnTo>
                    <a:pt x="22" y="35"/>
                  </a:lnTo>
                  <a:lnTo>
                    <a:pt x="26" y="37"/>
                  </a:lnTo>
                  <a:lnTo>
                    <a:pt x="31" y="39"/>
                  </a:lnTo>
                  <a:lnTo>
                    <a:pt x="36" y="41"/>
                  </a:lnTo>
                  <a:lnTo>
                    <a:pt x="41" y="42"/>
                  </a:lnTo>
                  <a:lnTo>
                    <a:pt x="46" y="42"/>
                  </a:lnTo>
                  <a:lnTo>
                    <a:pt x="51" y="42"/>
                  </a:lnTo>
                  <a:lnTo>
                    <a:pt x="56" y="41"/>
                  </a:lnTo>
                  <a:lnTo>
                    <a:pt x="61" y="39"/>
                  </a:lnTo>
                  <a:lnTo>
                    <a:pt x="66" y="37"/>
                  </a:lnTo>
                  <a:lnTo>
                    <a:pt x="70" y="34"/>
                  </a:lnTo>
                  <a:lnTo>
                    <a:pt x="74" y="31"/>
                  </a:lnTo>
                  <a:lnTo>
                    <a:pt x="77" y="27"/>
                  </a:lnTo>
                  <a:lnTo>
                    <a:pt x="80" y="22"/>
                  </a:lnTo>
                  <a:lnTo>
                    <a:pt x="82" y="17"/>
                  </a:lnTo>
                  <a:lnTo>
                    <a:pt x="84" y="11"/>
                  </a:lnTo>
                  <a:lnTo>
                    <a:pt x="85" y="6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68" y="0"/>
                  </a:lnTo>
                  <a:lnTo>
                    <a:pt x="68" y="1"/>
                  </a:lnTo>
                  <a:lnTo>
                    <a:pt x="68" y="7"/>
                  </a:lnTo>
                  <a:lnTo>
                    <a:pt x="66" y="13"/>
                  </a:lnTo>
                  <a:lnTo>
                    <a:pt x="64" y="19"/>
                  </a:lnTo>
                  <a:lnTo>
                    <a:pt x="61" y="23"/>
                  </a:lnTo>
                  <a:lnTo>
                    <a:pt x="57" y="25"/>
                  </a:lnTo>
                  <a:lnTo>
                    <a:pt x="53" y="27"/>
                  </a:lnTo>
                  <a:lnTo>
                    <a:pt x="49" y="28"/>
                  </a:lnTo>
                  <a:lnTo>
                    <a:pt x="45" y="28"/>
                  </a:lnTo>
                  <a:lnTo>
                    <a:pt x="41" y="28"/>
                  </a:lnTo>
                  <a:lnTo>
                    <a:pt x="38" y="27"/>
                  </a:lnTo>
                  <a:lnTo>
                    <a:pt x="35" y="25"/>
                  </a:lnTo>
                  <a:lnTo>
                    <a:pt x="31" y="24"/>
                  </a:lnTo>
                  <a:lnTo>
                    <a:pt x="28" y="23"/>
                  </a:lnTo>
                  <a:lnTo>
                    <a:pt x="25" y="21"/>
                  </a:lnTo>
                  <a:lnTo>
                    <a:pt x="23" y="19"/>
                  </a:lnTo>
                  <a:lnTo>
                    <a:pt x="21" y="15"/>
                  </a:lnTo>
                  <a:lnTo>
                    <a:pt x="19" y="11"/>
                  </a:lnTo>
                  <a:lnTo>
                    <a:pt x="17" y="7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52" name="Freeform 145"/>
            <p:cNvSpPr>
              <a:spLocks/>
            </p:cNvSpPr>
            <p:nvPr/>
          </p:nvSpPr>
          <p:spPr bwMode="auto">
            <a:xfrm>
              <a:off x="3778" y="2390"/>
              <a:ext cx="9" cy="3"/>
            </a:xfrm>
            <a:custGeom>
              <a:avLst/>
              <a:gdLst>
                <a:gd name="T0" fmla="*/ 0 w 83"/>
                <a:gd name="T1" fmla="*/ 0 h 42"/>
                <a:gd name="T2" fmla="*/ 0 w 83"/>
                <a:gd name="T3" fmla="*/ 0 h 42"/>
                <a:gd name="T4" fmla="*/ 0 w 83"/>
                <a:gd name="T5" fmla="*/ 0 h 42"/>
                <a:gd name="T6" fmla="*/ 0 w 83"/>
                <a:gd name="T7" fmla="*/ 0 h 42"/>
                <a:gd name="T8" fmla="*/ 0 w 83"/>
                <a:gd name="T9" fmla="*/ 0 h 42"/>
                <a:gd name="T10" fmla="*/ 0 w 83"/>
                <a:gd name="T11" fmla="*/ 0 h 42"/>
                <a:gd name="T12" fmla="*/ 0 w 83"/>
                <a:gd name="T13" fmla="*/ 0 h 42"/>
                <a:gd name="T14" fmla="*/ 0 w 83"/>
                <a:gd name="T15" fmla="*/ 0 h 42"/>
                <a:gd name="T16" fmla="*/ 0 w 83"/>
                <a:gd name="T17" fmla="*/ 0 h 42"/>
                <a:gd name="T18" fmla="*/ 0 w 83"/>
                <a:gd name="T19" fmla="*/ 0 h 42"/>
                <a:gd name="T20" fmla="*/ 0 w 83"/>
                <a:gd name="T21" fmla="*/ 0 h 42"/>
                <a:gd name="T22" fmla="*/ 0 w 83"/>
                <a:gd name="T23" fmla="*/ 0 h 42"/>
                <a:gd name="T24" fmla="*/ 0 w 83"/>
                <a:gd name="T25" fmla="*/ 0 h 42"/>
                <a:gd name="T26" fmla="*/ 0 w 83"/>
                <a:gd name="T27" fmla="*/ 0 h 42"/>
                <a:gd name="T28" fmla="*/ 0 w 83"/>
                <a:gd name="T29" fmla="*/ 0 h 42"/>
                <a:gd name="T30" fmla="*/ 0 w 83"/>
                <a:gd name="T31" fmla="*/ 0 h 42"/>
                <a:gd name="T32" fmla="*/ 0 w 83"/>
                <a:gd name="T33" fmla="*/ 0 h 42"/>
                <a:gd name="T34" fmla="*/ 0 w 83"/>
                <a:gd name="T35" fmla="*/ 0 h 42"/>
                <a:gd name="T36" fmla="*/ 0 w 83"/>
                <a:gd name="T37" fmla="*/ 0 h 42"/>
                <a:gd name="T38" fmla="*/ 0 w 83"/>
                <a:gd name="T39" fmla="*/ 0 h 42"/>
                <a:gd name="T40" fmla="*/ 0 w 83"/>
                <a:gd name="T41" fmla="*/ 0 h 42"/>
                <a:gd name="T42" fmla="*/ 0 w 83"/>
                <a:gd name="T43" fmla="*/ 0 h 42"/>
                <a:gd name="T44" fmla="*/ 0 w 83"/>
                <a:gd name="T45" fmla="*/ 0 h 42"/>
                <a:gd name="T46" fmla="*/ 0 w 83"/>
                <a:gd name="T47" fmla="*/ 0 h 42"/>
                <a:gd name="T48" fmla="*/ 0 w 83"/>
                <a:gd name="T49" fmla="*/ 0 h 42"/>
                <a:gd name="T50" fmla="*/ 0 w 83"/>
                <a:gd name="T51" fmla="*/ 0 h 42"/>
                <a:gd name="T52" fmla="*/ 0 w 83"/>
                <a:gd name="T53" fmla="*/ 0 h 42"/>
                <a:gd name="T54" fmla="*/ 0 w 83"/>
                <a:gd name="T55" fmla="*/ 0 h 42"/>
                <a:gd name="T56" fmla="*/ 0 w 83"/>
                <a:gd name="T57" fmla="*/ 0 h 42"/>
                <a:gd name="T58" fmla="*/ 0 w 83"/>
                <a:gd name="T59" fmla="*/ 0 h 42"/>
                <a:gd name="T60" fmla="*/ 0 w 83"/>
                <a:gd name="T61" fmla="*/ 0 h 42"/>
                <a:gd name="T62" fmla="*/ 0 w 83"/>
                <a:gd name="T63" fmla="*/ 0 h 42"/>
                <a:gd name="T64" fmla="*/ 0 w 83"/>
                <a:gd name="T65" fmla="*/ 0 h 42"/>
                <a:gd name="T66" fmla="*/ 0 w 83"/>
                <a:gd name="T67" fmla="*/ 0 h 42"/>
                <a:gd name="T68" fmla="*/ 0 w 83"/>
                <a:gd name="T69" fmla="*/ 0 h 42"/>
                <a:gd name="T70" fmla="*/ 0 w 83"/>
                <a:gd name="T71" fmla="*/ 0 h 42"/>
                <a:gd name="T72" fmla="*/ 0 w 83"/>
                <a:gd name="T73" fmla="*/ 0 h 42"/>
                <a:gd name="T74" fmla="*/ 0 w 83"/>
                <a:gd name="T75" fmla="*/ 0 h 42"/>
                <a:gd name="T76" fmla="*/ 0 w 83"/>
                <a:gd name="T77" fmla="*/ 0 h 42"/>
                <a:gd name="T78" fmla="*/ 0 w 83"/>
                <a:gd name="T79" fmla="*/ 0 h 42"/>
                <a:gd name="T80" fmla="*/ 0 w 83"/>
                <a:gd name="T81" fmla="*/ 0 h 42"/>
                <a:gd name="T82" fmla="*/ 0 w 83"/>
                <a:gd name="T83" fmla="*/ 0 h 42"/>
                <a:gd name="T84" fmla="*/ 0 w 83"/>
                <a:gd name="T85" fmla="*/ 0 h 42"/>
                <a:gd name="T86" fmla="*/ 0 w 83"/>
                <a:gd name="T87" fmla="*/ 0 h 42"/>
                <a:gd name="T88" fmla="*/ 0 w 83"/>
                <a:gd name="T89" fmla="*/ 0 h 42"/>
                <a:gd name="T90" fmla="*/ 0 w 83"/>
                <a:gd name="T91" fmla="*/ 0 h 42"/>
                <a:gd name="T92" fmla="*/ 0 w 83"/>
                <a:gd name="T93" fmla="*/ 0 h 42"/>
                <a:gd name="T94" fmla="*/ 0 w 83"/>
                <a:gd name="T95" fmla="*/ 0 h 4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3"/>
                <a:gd name="T145" fmla="*/ 0 h 42"/>
                <a:gd name="T146" fmla="*/ 83 w 83"/>
                <a:gd name="T147" fmla="*/ 42 h 4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3" h="42">
                  <a:moveTo>
                    <a:pt x="0" y="42"/>
                  </a:moveTo>
                  <a:lnTo>
                    <a:pt x="0" y="40"/>
                  </a:lnTo>
                  <a:lnTo>
                    <a:pt x="1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3" y="23"/>
                  </a:lnTo>
                  <a:lnTo>
                    <a:pt x="4" y="18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11" y="10"/>
                  </a:lnTo>
                  <a:lnTo>
                    <a:pt x="14" y="7"/>
                  </a:lnTo>
                  <a:lnTo>
                    <a:pt x="17" y="5"/>
                  </a:lnTo>
                  <a:lnTo>
                    <a:pt x="21" y="3"/>
                  </a:lnTo>
                  <a:lnTo>
                    <a:pt x="25" y="2"/>
                  </a:lnTo>
                  <a:lnTo>
                    <a:pt x="29" y="1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7" y="1"/>
                  </a:lnTo>
                  <a:lnTo>
                    <a:pt x="54" y="3"/>
                  </a:lnTo>
                  <a:lnTo>
                    <a:pt x="60" y="6"/>
                  </a:lnTo>
                  <a:lnTo>
                    <a:pt x="66" y="10"/>
                  </a:lnTo>
                  <a:lnTo>
                    <a:pt x="70" y="14"/>
                  </a:lnTo>
                  <a:lnTo>
                    <a:pt x="75" y="19"/>
                  </a:lnTo>
                  <a:lnTo>
                    <a:pt x="78" y="25"/>
                  </a:lnTo>
                  <a:lnTo>
                    <a:pt x="80" y="31"/>
                  </a:lnTo>
                  <a:lnTo>
                    <a:pt x="82" y="37"/>
                  </a:lnTo>
                  <a:lnTo>
                    <a:pt x="83" y="42"/>
                  </a:lnTo>
                  <a:lnTo>
                    <a:pt x="68" y="42"/>
                  </a:lnTo>
                  <a:lnTo>
                    <a:pt x="68" y="41"/>
                  </a:lnTo>
                  <a:lnTo>
                    <a:pt x="67" y="39"/>
                  </a:lnTo>
                  <a:lnTo>
                    <a:pt x="66" y="34"/>
                  </a:lnTo>
                  <a:lnTo>
                    <a:pt x="64" y="29"/>
                  </a:lnTo>
                  <a:lnTo>
                    <a:pt x="62" y="25"/>
                  </a:lnTo>
                  <a:lnTo>
                    <a:pt x="58" y="20"/>
                  </a:lnTo>
                  <a:lnTo>
                    <a:pt x="54" y="18"/>
                  </a:lnTo>
                  <a:lnTo>
                    <a:pt x="50" y="16"/>
                  </a:lnTo>
                  <a:lnTo>
                    <a:pt x="46" y="15"/>
                  </a:lnTo>
                  <a:lnTo>
                    <a:pt x="41" y="14"/>
                  </a:lnTo>
                  <a:lnTo>
                    <a:pt x="36" y="15"/>
                  </a:lnTo>
                  <a:lnTo>
                    <a:pt x="30" y="16"/>
                  </a:lnTo>
                  <a:lnTo>
                    <a:pt x="26" y="18"/>
                  </a:lnTo>
                  <a:lnTo>
                    <a:pt x="22" y="20"/>
                  </a:lnTo>
                  <a:lnTo>
                    <a:pt x="19" y="25"/>
                  </a:lnTo>
                  <a:lnTo>
                    <a:pt x="18" y="29"/>
                  </a:lnTo>
                  <a:lnTo>
                    <a:pt x="16" y="34"/>
                  </a:lnTo>
                  <a:lnTo>
                    <a:pt x="16" y="40"/>
                  </a:lnTo>
                  <a:lnTo>
                    <a:pt x="16" y="42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53" name="Freeform 146"/>
            <p:cNvSpPr>
              <a:spLocks/>
            </p:cNvSpPr>
            <p:nvPr/>
          </p:nvSpPr>
          <p:spPr bwMode="auto">
            <a:xfrm>
              <a:off x="3778" y="2393"/>
              <a:ext cx="9" cy="8"/>
            </a:xfrm>
            <a:custGeom>
              <a:avLst/>
              <a:gdLst>
                <a:gd name="T0" fmla="*/ 0 w 84"/>
                <a:gd name="T1" fmla="*/ 0 h 90"/>
                <a:gd name="T2" fmla="*/ 0 w 84"/>
                <a:gd name="T3" fmla="*/ 0 h 90"/>
                <a:gd name="T4" fmla="*/ 0 w 84"/>
                <a:gd name="T5" fmla="*/ 0 h 90"/>
                <a:gd name="T6" fmla="*/ 0 w 84"/>
                <a:gd name="T7" fmla="*/ 0 h 90"/>
                <a:gd name="T8" fmla="*/ 0 w 84"/>
                <a:gd name="T9" fmla="*/ 0 h 90"/>
                <a:gd name="T10" fmla="*/ 0 w 84"/>
                <a:gd name="T11" fmla="*/ 0 h 90"/>
                <a:gd name="T12" fmla="*/ 0 w 84"/>
                <a:gd name="T13" fmla="*/ 0 h 90"/>
                <a:gd name="T14" fmla="*/ 0 w 84"/>
                <a:gd name="T15" fmla="*/ 0 h 90"/>
                <a:gd name="T16" fmla="*/ 0 w 84"/>
                <a:gd name="T17" fmla="*/ 0 h 90"/>
                <a:gd name="T18" fmla="*/ 0 w 84"/>
                <a:gd name="T19" fmla="*/ 0 h 90"/>
                <a:gd name="T20" fmla="*/ 0 w 84"/>
                <a:gd name="T21" fmla="*/ 0 h 90"/>
                <a:gd name="T22" fmla="*/ 0 w 84"/>
                <a:gd name="T23" fmla="*/ 0 h 90"/>
                <a:gd name="T24" fmla="*/ 0 w 84"/>
                <a:gd name="T25" fmla="*/ 0 h 90"/>
                <a:gd name="T26" fmla="*/ 0 w 84"/>
                <a:gd name="T27" fmla="*/ 0 h 90"/>
                <a:gd name="T28" fmla="*/ 0 w 84"/>
                <a:gd name="T29" fmla="*/ 0 h 90"/>
                <a:gd name="T30" fmla="*/ 0 w 84"/>
                <a:gd name="T31" fmla="*/ 0 h 90"/>
                <a:gd name="T32" fmla="*/ 0 w 84"/>
                <a:gd name="T33" fmla="*/ 0 h 90"/>
                <a:gd name="T34" fmla="*/ 0 w 84"/>
                <a:gd name="T35" fmla="*/ 0 h 90"/>
                <a:gd name="T36" fmla="*/ 0 w 84"/>
                <a:gd name="T37" fmla="*/ 0 h 90"/>
                <a:gd name="T38" fmla="*/ 0 w 84"/>
                <a:gd name="T39" fmla="*/ 0 h 90"/>
                <a:gd name="T40" fmla="*/ 0 w 84"/>
                <a:gd name="T41" fmla="*/ 0 h 90"/>
                <a:gd name="T42" fmla="*/ 0 w 84"/>
                <a:gd name="T43" fmla="*/ 0 h 90"/>
                <a:gd name="T44" fmla="*/ 0 w 84"/>
                <a:gd name="T45" fmla="*/ 0 h 90"/>
                <a:gd name="T46" fmla="*/ 0 w 84"/>
                <a:gd name="T47" fmla="*/ 0 h 90"/>
                <a:gd name="T48" fmla="*/ 0 w 84"/>
                <a:gd name="T49" fmla="*/ 0 h 90"/>
                <a:gd name="T50" fmla="*/ 0 w 84"/>
                <a:gd name="T51" fmla="*/ 0 h 90"/>
                <a:gd name="T52" fmla="*/ 0 w 84"/>
                <a:gd name="T53" fmla="*/ 0 h 90"/>
                <a:gd name="T54" fmla="*/ 0 w 84"/>
                <a:gd name="T55" fmla="*/ 0 h 90"/>
                <a:gd name="T56" fmla="*/ 0 w 84"/>
                <a:gd name="T57" fmla="*/ 0 h 90"/>
                <a:gd name="T58" fmla="*/ 0 w 84"/>
                <a:gd name="T59" fmla="*/ 0 h 90"/>
                <a:gd name="T60" fmla="*/ 0 w 84"/>
                <a:gd name="T61" fmla="*/ 0 h 90"/>
                <a:gd name="T62" fmla="*/ 0 w 84"/>
                <a:gd name="T63" fmla="*/ 0 h 90"/>
                <a:gd name="T64" fmla="*/ 0 w 84"/>
                <a:gd name="T65" fmla="*/ 0 h 90"/>
                <a:gd name="T66" fmla="*/ 0 w 84"/>
                <a:gd name="T67" fmla="*/ 0 h 90"/>
                <a:gd name="T68" fmla="*/ 0 w 84"/>
                <a:gd name="T69" fmla="*/ 0 h 90"/>
                <a:gd name="T70" fmla="*/ 0 w 84"/>
                <a:gd name="T71" fmla="*/ 0 h 90"/>
                <a:gd name="T72" fmla="*/ 0 w 84"/>
                <a:gd name="T73" fmla="*/ 0 h 90"/>
                <a:gd name="T74" fmla="*/ 0 w 84"/>
                <a:gd name="T75" fmla="*/ 0 h 90"/>
                <a:gd name="T76" fmla="*/ 0 w 84"/>
                <a:gd name="T77" fmla="*/ 0 h 90"/>
                <a:gd name="T78" fmla="*/ 0 w 84"/>
                <a:gd name="T79" fmla="*/ 0 h 90"/>
                <a:gd name="T80" fmla="*/ 0 w 84"/>
                <a:gd name="T81" fmla="*/ 0 h 90"/>
                <a:gd name="T82" fmla="*/ 0 w 84"/>
                <a:gd name="T83" fmla="*/ 0 h 90"/>
                <a:gd name="T84" fmla="*/ 0 w 84"/>
                <a:gd name="T85" fmla="*/ 0 h 90"/>
                <a:gd name="T86" fmla="*/ 0 w 84"/>
                <a:gd name="T87" fmla="*/ 0 h 90"/>
                <a:gd name="T88" fmla="*/ 0 w 84"/>
                <a:gd name="T89" fmla="*/ 0 h 90"/>
                <a:gd name="T90" fmla="*/ 0 w 84"/>
                <a:gd name="T91" fmla="*/ 0 h 90"/>
                <a:gd name="T92" fmla="*/ 0 w 84"/>
                <a:gd name="T93" fmla="*/ 0 h 90"/>
                <a:gd name="T94" fmla="*/ 0 w 84"/>
                <a:gd name="T95" fmla="*/ 0 h 90"/>
                <a:gd name="T96" fmla="*/ 0 w 84"/>
                <a:gd name="T97" fmla="*/ 0 h 90"/>
                <a:gd name="T98" fmla="*/ 0 w 84"/>
                <a:gd name="T99" fmla="*/ 0 h 90"/>
                <a:gd name="T100" fmla="*/ 0 w 84"/>
                <a:gd name="T101" fmla="*/ 0 h 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4"/>
                <a:gd name="T154" fmla="*/ 0 h 90"/>
                <a:gd name="T155" fmla="*/ 84 w 84"/>
                <a:gd name="T156" fmla="*/ 90 h 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4" h="90">
                  <a:moveTo>
                    <a:pt x="0" y="0"/>
                  </a:moveTo>
                  <a:lnTo>
                    <a:pt x="0" y="2"/>
                  </a:lnTo>
                  <a:lnTo>
                    <a:pt x="0" y="8"/>
                  </a:lnTo>
                  <a:lnTo>
                    <a:pt x="1" y="14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9" y="28"/>
                  </a:lnTo>
                  <a:lnTo>
                    <a:pt x="13" y="32"/>
                  </a:lnTo>
                  <a:lnTo>
                    <a:pt x="17" y="35"/>
                  </a:lnTo>
                  <a:lnTo>
                    <a:pt x="21" y="39"/>
                  </a:lnTo>
                  <a:lnTo>
                    <a:pt x="26" y="41"/>
                  </a:lnTo>
                  <a:lnTo>
                    <a:pt x="30" y="43"/>
                  </a:lnTo>
                  <a:lnTo>
                    <a:pt x="36" y="44"/>
                  </a:lnTo>
                  <a:lnTo>
                    <a:pt x="41" y="44"/>
                  </a:lnTo>
                  <a:lnTo>
                    <a:pt x="45" y="44"/>
                  </a:lnTo>
                  <a:lnTo>
                    <a:pt x="49" y="44"/>
                  </a:lnTo>
                  <a:lnTo>
                    <a:pt x="53" y="43"/>
                  </a:lnTo>
                  <a:lnTo>
                    <a:pt x="57" y="41"/>
                  </a:lnTo>
                  <a:lnTo>
                    <a:pt x="61" y="39"/>
                  </a:lnTo>
                  <a:lnTo>
                    <a:pt x="64" y="36"/>
                  </a:lnTo>
                  <a:lnTo>
                    <a:pt x="68" y="33"/>
                  </a:lnTo>
                  <a:lnTo>
                    <a:pt x="71" y="30"/>
                  </a:lnTo>
                  <a:lnTo>
                    <a:pt x="70" y="39"/>
                  </a:lnTo>
                  <a:lnTo>
                    <a:pt x="69" y="46"/>
                  </a:lnTo>
                  <a:lnTo>
                    <a:pt x="67" y="52"/>
                  </a:lnTo>
                  <a:lnTo>
                    <a:pt x="66" y="58"/>
                  </a:lnTo>
                  <a:lnTo>
                    <a:pt x="64" y="62"/>
                  </a:lnTo>
                  <a:lnTo>
                    <a:pt x="61" y="66"/>
                  </a:lnTo>
                  <a:lnTo>
                    <a:pt x="59" y="70"/>
                  </a:lnTo>
                  <a:lnTo>
                    <a:pt x="56" y="73"/>
                  </a:lnTo>
                  <a:lnTo>
                    <a:pt x="53" y="75"/>
                  </a:lnTo>
                  <a:lnTo>
                    <a:pt x="49" y="76"/>
                  </a:lnTo>
                  <a:lnTo>
                    <a:pt x="46" y="77"/>
                  </a:lnTo>
                  <a:lnTo>
                    <a:pt x="42" y="77"/>
                  </a:lnTo>
                  <a:lnTo>
                    <a:pt x="32" y="75"/>
                  </a:lnTo>
                  <a:lnTo>
                    <a:pt x="26" y="71"/>
                  </a:lnTo>
                  <a:lnTo>
                    <a:pt x="21" y="64"/>
                  </a:lnTo>
                  <a:lnTo>
                    <a:pt x="18" y="55"/>
                  </a:lnTo>
                  <a:lnTo>
                    <a:pt x="2" y="54"/>
                  </a:lnTo>
                  <a:lnTo>
                    <a:pt x="3" y="59"/>
                  </a:lnTo>
                  <a:lnTo>
                    <a:pt x="4" y="64"/>
                  </a:lnTo>
                  <a:lnTo>
                    <a:pt x="6" y="69"/>
                  </a:lnTo>
                  <a:lnTo>
                    <a:pt x="9" y="74"/>
                  </a:lnTo>
                  <a:lnTo>
                    <a:pt x="12" y="77"/>
                  </a:lnTo>
                  <a:lnTo>
                    <a:pt x="15" y="80"/>
                  </a:lnTo>
                  <a:lnTo>
                    <a:pt x="18" y="83"/>
                  </a:lnTo>
                  <a:lnTo>
                    <a:pt x="22" y="85"/>
                  </a:lnTo>
                  <a:lnTo>
                    <a:pt x="27" y="87"/>
                  </a:lnTo>
                  <a:lnTo>
                    <a:pt x="31" y="88"/>
                  </a:lnTo>
                  <a:lnTo>
                    <a:pt x="37" y="89"/>
                  </a:lnTo>
                  <a:lnTo>
                    <a:pt x="42" y="89"/>
                  </a:lnTo>
                  <a:lnTo>
                    <a:pt x="43" y="90"/>
                  </a:lnTo>
                  <a:lnTo>
                    <a:pt x="44" y="90"/>
                  </a:lnTo>
                  <a:lnTo>
                    <a:pt x="45" y="90"/>
                  </a:lnTo>
                  <a:lnTo>
                    <a:pt x="46" y="90"/>
                  </a:lnTo>
                  <a:lnTo>
                    <a:pt x="50" y="90"/>
                  </a:lnTo>
                  <a:lnTo>
                    <a:pt x="54" y="89"/>
                  </a:lnTo>
                  <a:lnTo>
                    <a:pt x="58" y="87"/>
                  </a:lnTo>
                  <a:lnTo>
                    <a:pt x="61" y="85"/>
                  </a:lnTo>
                  <a:lnTo>
                    <a:pt x="65" y="83"/>
                  </a:lnTo>
                  <a:lnTo>
                    <a:pt x="68" y="80"/>
                  </a:lnTo>
                  <a:lnTo>
                    <a:pt x="71" y="77"/>
                  </a:lnTo>
                  <a:lnTo>
                    <a:pt x="74" y="73"/>
                  </a:lnTo>
                  <a:lnTo>
                    <a:pt x="77" y="67"/>
                  </a:lnTo>
                  <a:lnTo>
                    <a:pt x="79" y="62"/>
                  </a:lnTo>
                  <a:lnTo>
                    <a:pt x="81" y="56"/>
                  </a:lnTo>
                  <a:lnTo>
                    <a:pt x="82" y="49"/>
                  </a:lnTo>
                  <a:lnTo>
                    <a:pt x="83" y="42"/>
                  </a:lnTo>
                  <a:lnTo>
                    <a:pt x="84" y="34"/>
                  </a:lnTo>
                  <a:lnTo>
                    <a:pt x="84" y="25"/>
                  </a:lnTo>
                  <a:lnTo>
                    <a:pt x="84" y="16"/>
                  </a:lnTo>
                  <a:lnTo>
                    <a:pt x="84" y="10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68" y="0"/>
                  </a:lnTo>
                  <a:lnTo>
                    <a:pt x="68" y="1"/>
                  </a:lnTo>
                  <a:lnTo>
                    <a:pt x="68" y="2"/>
                  </a:lnTo>
                  <a:lnTo>
                    <a:pt x="68" y="6"/>
                  </a:lnTo>
                  <a:lnTo>
                    <a:pt x="67" y="11"/>
                  </a:lnTo>
                  <a:lnTo>
                    <a:pt x="66" y="14"/>
                  </a:lnTo>
                  <a:lnTo>
                    <a:pt x="65" y="18"/>
                  </a:lnTo>
                  <a:lnTo>
                    <a:pt x="64" y="20"/>
                  </a:lnTo>
                  <a:lnTo>
                    <a:pt x="62" y="22"/>
                  </a:lnTo>
                  <a:lnTo>
                    <a:pt x="60" y="24"/>
                  </a:lnTo>
                  <a:lnTo>
                    <a:pt x="57" y="26"/>
                  </a:lnTo>
                  <a:lnTo>
                    <a:pt x="54" y="27"/>
                  </a:lnTo>
                  <a:lnTo>
                    <a:pt x="50" y="28"/>
                  </a:lnTo>
                  <a:lnTo>
                    <a:pt x="47" y="28"/>
                  </a:lnTo>
                  <a:lnTo>
                    <a:pt x="43" y="28"/>
                  </a:lnTo>
                  <a:lnTo>
                    <a:pt x="42" y="29"/>
                  </a:lnTo>
                  <a:lnTo>
                    <a:pt x="30" y="26"/>
                  </a:lnTo>
                  <a:lnTo>
                    <a:pt x="23" y="20"/>
                  </a:lnTo>
                  <a:lnTo>
                    <a:pt x="18" y="11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54" name="Freeform 147"/>
            <p:cNvSpPr>
              <a:spLocks/>
            </p:cNvSpPr>
            <p:nvPr/>
          </p:nvSpPr>
          <p:spPr bwMode="auto">
            <a:xfrm>
              <a:off x="3780" y="2417"/>
              <a:ext cx="8" cy="5"/>
            </a:xfrm>
            <a:custGeom>
              <a:avLst/>
              <a:gdLst>
                <a:gd name="T0" fmla="*/ 0 w 85"/>
                <a:gd name="T1" fmla="*/ 0 h 63"/>
                <a:gd name="T2" fmla="*/ 0 w 85"/>
                <a:gd name="T3" fmla="*/ 0 h 63"/>
                <a:gd name="T4" fmla="*/ 0 w 85"/>
                <a:gd name="T5" fmla="*/ 0 h 63"/>
                <a:gd name="T6" fmla="*/ 0 w 85"/>
                <a:gd name="T7" fmla="*/ 0 h 63"/>
                <a:gd name="T8" fmla="*/ 0 w 85"/>
                <a:gd name="T9" fmla="*/ 0 h 63"/>
                <a:gd name="T10" fmla="*/ 0 w 85"/>
                <a:gd name="T11" fmla="*/ 0 h 63"/>
                <a:gd name="T12" fmla="*/ 0 w 85"/>
                <a:gd name="T13" fmla="*/ 0 h 63"/>
                <a:gd name="T14" fmla="*/ 0 w 85"/>
                <a:gd name="T15" fmla="*/ 0 h 63"/>
                <a:gd name="T16" fmla="*/ 0 w 85"/>
                <a:gd name="T17" fmla="*/ 0 h 63"/>
                <a:gd name="T18" fmla="*/ 0 w 85"/>
                <a:gd name="T19" fmla="*/ 0 h 63"/>
                <a:gd name="T20" fmla="*/ 0 w 85"/>
                <a:gd name="T21" fmla="*/ 0 h 63"/>
                <a:gd name="T22" fmla="*/ 0 w 85"/>
                <a:gd name="T23" fmla="*/ 0 h 63"/>
                <a:gd name="T24" fmla="*/ 0 w 85"/>
                <a:gd name="T25" fmla="*/ 0 h 63"/>
                <a:gd name="T26" fmla="*/ 0 w 85"/>
                <a:gd name="T27" fmla="*/ 0 h 63"/>
                <a:gd name="T28" fmla="*/ 0 w 85"/>
                <a:gd name="T29" fmla="*/ 0 h 63"/>
                <a:gd name="T30" fmla="*/ 0 w 85"/>
                <a:gd name="T31" fmla="*/ 0 h 63"/>
                <a:gd name="T32" fmla="*/ 0 w 85"/>
                <a:gd name="T33" fmla="*/ 0 h 63"/>
                <a:gd name="T34" fmla="*/ 0 w 85"/>
                <a:gd name="T35" fmla="*/ 0 h 63"/>
                <a:gd name="T36" fmla="*/ 0 w 85"/>
                <a:gd name="T37" fmla="*/ 0 h 63"/>
                <a:gd name="T38" fmla="*/ 0 w 85"/>
                <a:gd name="T39" fmla="*/ 0 h 63"/>
                <a:gd name="T40" fmla="*/ 0 w 85"/>
                <a:gd name="T41" fmla="*/ 0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5"/>
                <a:gd name="T64" fmla="*/ 0 h 63"/>
                <a:gd name="T65" fmla="*/ 85 w 85"/>
                <a:gd name="T66" fmla="*/ 63 h 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5" h="63">
                  <a:moveTo>
                    <a:pt x="17" y="63"/>
                  </a:moveTo>
                  <a:lnTo>
                    <a:pt x="18" y="50"/>
                  </a:lnTo>
                  <a:lnTo>
                    <a:pt x="0" y="49"/>
                  </a:lnTo>
                  <a:lnTo>
                    <a:pt x="2" y="37"/>
                  </a:lnTo>
                  <a:lnTo>
                    <a:pt x="21" y="38"/>
                  </a:lnTo>
                  <a:lnTo>
                    <a:pt x="25" y="0"/>
                  </a:lnTo>
                  <a:lnTo>
                    <a:pt x="37" y="1"/>
                  </a:lnTo>
                  <a:lnTo>
                    <a:pt x="32" y="39"/>
                  </a:lnTo>
                  <a:lnTo>
                    <a:pt x="54" y="40"/>
                  </a:lnTo>
                  <a:lnTo>
                    <a:pt x="58" y="2"/>
                  </a:lnTo>
                  <a:lnTo>
                    <a:pt x="71" y="2"/>
                  </a:lnTo>
                  <a:lnTo>
                    <a:pt x="66" y="40"/>
                  </a:lnTo>
                  <a:lnTo>
                    <a:pt x="85" y="41"/>
                  </a:lnTo>
                  <a:lnTo>
                    <a:pt x="84" y="53"/>
                  </a:lnTo>
                  <a:lnTo>
                    <a:pt x="65" y="52"/>
                  </a:lnTo>
                  <a:lnTo>
                    <a:pt x="64" y="63"/>
                  </a:lnTo>
                  <a:lnTo>
                    <a:pt x="52" y="63"/>
                  </a:lnTo>
                  <a:lnTo>
                    <a:pt x="54" y="52"/>
                  </a:lnTo>
                  <a:lnTo>
                    <a:pt x="31" y="51"/>
                  </a:lnTo>
                  <a:lnTo>
                    <a:pt x="29" y="63"/>
                  </a:lnTo>
                  <a:lnTo>
                    <a:pt x="17" y="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55" name="Freeform 148"/>
            <p:cNvSpPr>
              <a:spLocks/>
            </p:cNvSpPr>
            <p:nvPr/>
          </p:nvSpPr>
          <p:spPr bwMode="auto">
            <a:xfrm>
              <a:off x="3779" y="2422"/>
              <a:ext cx="9" cy="6"/>
            </a:xfrm>
            <a:custGeom>
              <a:avLst/>
              <a:gdLst>
                <a:gd name="T0" fmla="*/ 0 w 84"/>
                <a:gd name="T1" fmla="*/ 0 h 63"/>
                <a:gd name="T2" fmla="*/ 0 w 84"/>
                <a:gd name="T3" fmla="*/ 0 h 63"/>
                <a:gd name="T4" fmla="*/ 0 w 84"/>
                <a:gd name="T5" fmla="*/ 0 h 63"/>
                <a:gd name="T6" fmla="*/ 0 w 84"/>
                <a:gd name="T7" fmla="*/ 0 h 63"/>
                <a:gd name="T8" fmla="*/ 0 w 84"/>
                <a:gd name="T9" fmla="*/ 0 h 63"/>
                <a:gd name="T10" fmla="*/ 0 w 84"/>
                <a:gd name="T11" fmla="*/ 0 h 63"/>
                <a:gd name="T12" fmla="*/ 0 w 84"/>
                <a:gd name="T13" fmla="*/ 0 h 63"/>
                <a:gd name="T14" fmla="*/ 0 w 84"/>
                <a:gd name="T15" fmla="*/ 0 h 63"/>
                <a:gd name="T16" fmla="*/ 0 w 84"/>
                <a:gd name="T17" fmla="*/ 0 h 63"/>
                <a:gd name="T18" fmla="*/ 0 w 84"/>
                <a:gd name="T19" fmla="*/ 0 h 63"/>
                <a:gd name="T20" fmla="*/ 0 w 84"/>
                <a:gd name="T21" fmla="*/ 0 h 63"/>
                <a:gd name="T22" fmla="*/ 0 w 84"/>
                <a:gd name="T23" fmla="*/ 0 h 63"/>
                <a:gd name="T24" fmla="*/ 0 w 84"/>
                <a:gd name="T25" fmla="*/ 0 h 63"/>
                <a:gd name="T26" fmla="*/ 0 w 84"/>
                <a:gd name="T27" fmla="*/ 0 h 63"/>
                <a:gd name="T28" fmla="*/ 0 w 84"/>
                <a:gd name="T29" fmla="*/ 0 h 63"/>
                <a:gd name="T30" fmla="*/ 0 w 84"/>
                <a:gd name="T31" fmla="*/ 0 h 63"/>
                <a:gd name="T32" fmla="*/ 0 w 84"/>
                <a:gd name="T33" fmla="*/ 0 h 63"/>
                <a:gd name="T34" fmla="*/ 0 w 84"/>
                <a:gd name="T35" fmla="*/ 0 h 63"/>
                <a:gd name="T36" fmla="*/ 0 w 84"/>
                <a:gd name="T37" fmla="*/ 0 h 63"/>
                <a:gd name="T38" fmla="*/ 0 w 84"/>
                <a:gd name="T39" fmla="*/ 0 h 63"/>
                <a:gd name="T40" fmla="*/ 0 w 84"/>
                <a:gd name="T41" fmla="*/ 0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4"/>
                <a:gd name="T64" fmla="*/ 0 h 63"/>
                <a:gd name="T65" fmla="*/ 84 w 84"/>
                <a:gd name="T66" fmla="*/ 63 h 6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4" h="63">
                  <a:moveTo>
                    <a:pt x="21" y="0"/>
                  </a:moveTo>
                  <a:lnTo>
                    <a:pt x="20" y="11"/>
                  </a:lnTo>
                  <a:lnTo>
                    <a:pt x="2" y="10"/>
                  </a:lnTo>
                  <a:lnTo>
                    <a:pt x="0" y="22"/>
                  </a:lnTo>
                  <a:lnTo>
                    <a:pt x="19" y="23"/>
                  </a:lnTo>
                  <a:lnTo>
                    <a:pt x="15" y="61"/>
                  </a:lnTo>
                  <a:lnTo>
                    <a:pt x="27" y="61"/>
                  </a:lnTo>
                  <a:lnTo>
                    <a:pt x="31" y="23"/>
                  </a:lnTo>
                  <a:lnTo>
                    <a:pt x="53" y="24"/>
                  </a:lnTo>
                  <a:lnTo>
                    <a:pt x="49" y="62"/>
                  </a:lnTo>
                  <a:lnTo>
                    <a:pt x="60" y="63"/>
                  </a:lnTo>
                  <a:lnTo>
                    <a:pt x="65" y="25"/>
                  </a:lnTo>
                  <a:lnTo>
                    <a:pt x="82" y="26"/>
                  </a:lnTo>
                  <a:lnTo>
                    <a:pt x="84" y="15"/>
                  </a:lnTo>
                  <a:lnTo>
                    <a:pt x="66" y="14"/>
                  </a:lnTo>
                  <a:lnTo>
                    <a:pt x="68" y="0"/>
                  </a:lnTo>
                  <a:lnTo>
                    <a:pt x="56" y="0"/>
                  </a:lnTo>
                  <a:lnTo>
                    <a:pt x="54" y="12"/>
                  </a:lnTo>
                  <a:lnTo>
                    <a:pt x="32" y="11"/>
                  </a:lnTo>
                  <a:lnTo>
                    <a:pt x="33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56" name="Freeform 149"/>
            <p:cNvSpPr>
              <a:spLocks/>
            </p:cNvSpPr>
            <p:nvPr/>
          </p:nvSpPr>
          <p:spPr bwMode="auto">
            <a:xfrm>
              <a:off x="3688" y="2419"/>
              <a:ext cx="12" cy="2"/>
            </a:xfrm>
            <a:custGeom>
              <a:avLst/>
              <a:gdLst>
                <a:gd name="T0" fmla="*/ 0 w 121"/>
                <a:gd name="T1" fmla="*/ 0 h 26"/>
                <a:gd name="T2" fmla="*/ 0 w 121"/>
                <a:gd name="T3" fmla="*/ 0 h 26"/>
                <a:gd name="T4" fmla="*/ 0 w 121"/>
                <a:gd name="T5" fmla="*/ 0 h 26"/>
                <a:gd name="T6" fmla="*/ 0 w 121"/>
                <a:gd name="T7" fmla="*/ 0 h 26"/>
                <a:gd name="T8" fmla="*/ 0 w 121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1"/>
                <a:gd name="T16" fmla="*/ 0 h 26"/>
                <a:gd name="T17" fmla="*/ 121 w 121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1" h="26">
                  <a:moveTo>
                    <a:pt x="121" y="26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121" y="6"/>
                  </a:lnTo>
                  <a:lnTo>
                    <a:pt x="121" y="26"/>
                  </a:lnTo>
                  <a:close/>
                </a:path>
              </a:pathLst>
            </a:custGeom>
            <a:solidFill>
              <a:srgbClr val="19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57" name="Freeform 150"/>
            <p:cNvSpPr>
              <a:spLocks/>
            </p:cNvSpPr>
            <p:nvPr/>
          </p:nvSpPr>
          <p:spPr bwMode="auto">
            <a:xfrm>
              <a:off x="3689" y="2416"/>
              <a:ext cx="10" cy="8"/>
            </a:xfrm>
            <a:custGeom>
              <a:avLst/>
              <a:gdLst>
                <a:gd name="T0" fmla="*/ 0 w 101"/>
                <a:gd name="T1" fmla="*/ 0 h 104"/>
                <a:gd name="T2" fmla="*/ 0 w 101"/>
                <a:gd name="T3" fmla="*/ 0 h 104"/>
                <a:gd name="T4" fmla="*/ 0 w 101"/>
                <a:gd name="T5" fmla="*/ 0 h 104"/>
                <a:gd name="T6" fmla="*/ 0 w 101"/>
                <a:gd name="T7" fmla="*/ 0 h 104"/>
                <a:gd name="T8" fmla="*/ 0 w 10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104"/>
                <a:gd name="T17" fmla="*/ 101 w 101"/>
                <a:gd name="T18" fmla="*/ 104 h 1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104">
                  <a:moveTo>
                    <a:pt x="88" y="104"/>
                  </a:moveTo>
                  <a:lnTo>
                    <a:pt x="0" y="14"/>
                  </a:lnTo>
                  <a:lnTo>
                    <a:pt x="13" y="0"/>
                  </a:lnTo>
                  <a:lnTo>
                    <a:pt x="101" y="90"/>
                  </a:lnTo>
                  <a:lnTo>
                    <a:pt x="88" y="104"/>
                  </a:lnTo>
                  <a:close/>
                </a:path>
              </a:pathLst>
            </a:custGeom>
            <a:solidFill>
              <a:srgbClr val="19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58" name="Freeform 151"/>
            <p:cNvSpPr>
              <a:spLocks/>
            </p:cNvSpPr>
            <p:nvPr/>
          </p:nvSpPr>
          <p:spPr bwMode="auto">
            <a:xfrm>
              <a:off x="3690" y="2416"/>
              <a:ext cx="10" cy="8"/>
            </a:xfrm>
            <a:custGeom>
              <a:avLst/>
              <a:gdLst>
                <a:gd name="T0" fmla="*/ 0 w 97"/>
                <a:gd name="T1" fmla="*/ 0 h 96"/>
                <a:gd name="T2" fmla="*/ 0 w 97"/>
                <a:gd name="T3" fmla="*/ 0 h 96"/>
                <a:gd name="T4" fmla="*/ 0 w 97"/>
                <a:gd name="T5" fmla="*/ 0 h 96"/>
                <a:gd name="T6" fmla="*/ 0 w 97"/>
                <a:gd name="T7" fmla="*/ 0 h 96"/>
                <a:gd name="T8" fmla="*/ 0 w 97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7"/>
                <a:gd name="T16" fmla="*/ 0 h 96"/>
                <a:gd name="T17" fmla="*/ 97 w 97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7" h="96">
                  <a:moveTo>
                    <a:pt x="13" y="96"/>
                  </a:moveTo>
                  <a:lnTo>
                    <a:pt x="97" y="15"/>
                  </a:lnTo>
                  <a:lnTo>
                    <a:pt x="84" y="0"/>
                  </a:lnTo>
                  <a:lnTo>
                    <a:pt x="0" y="81"/>
                  </a:lnTo>
                  <a:lnTo>
                    <a:pt x="13" y="96"/>
                  </a:lnTo>
                  <a:close/>
                </a:path>
              </a:pathLst>
            </a:custGeom>
            <a:solidFill>
              <a:srgbClr val="19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59" name="Freeform 152"/>
            <p:cNvSpPr>
              <a:spLocks/>
            </p:cNvSpPr>
            <p:nvPr/>
          </p:nvSpPr>
          <p:spPr bwMode="auto">
            <a:xfrm>
              <a:off x="3687" y="2302"/>
              <a:ext cx="114" cy="26"/>
            </a:xfrm>
            <a:custGeom>
              <a:avLst/>
              <a:gdLst>
                <a:gd name="T0" fmla="*/ 0 w 1134"/>
                <a:gd name="T1" fmla="*/ 0 h 312"/>
                <a:gd name="T2" fmla="*/ 0 w 1134"/>
                <a:gd name="T3" fmla="*/ 0 h 312"/>
                <a:gd name="T4" fmla="*/ 0 w 1134"/>
                <a:gd name="T5" fmla="*/ 0 h 312"/>
                <a:gd name="T6" fmla="*/ 0 w 1134"/>
                <a:gd name="T7" fmla="*/ 0 h 312"/>
                <a:gd name="T8" fmla="*/ 0 w 1134"/>
                <a:gd name="T9" fmla="*/ 0 h 312"/>
                <a:gd name="T10" fmla="*/ 0 w 1134"/>
                <a:gd name="T11" fmla="*/ 0 h 312"/>
                <a:gd name="T12" fmla="*/ 0 w 1134"/>
                <a:gd name="T13" fmla="*/ 0 h 312"/>
                <a:gd name="T14" fmla="*/ 0 w 1134"/>
                <a:gd name="T15" fmla="*/ 0 h 312"/>
                <a:gd name="T16" fmla="*/ 0 w 1134"/>
                <a:gd name="T17" fmla="*/ 0 h 312"/>
                <a:gd name="T18" fmla="*/ 0 w 1134"/>
                <a:gd name="T19" fmla="*/ 0 h 312"/>
                <a:gd name="T20" fmla="*/ 0 w 1134"/>
                <a:gd name="T21" fmla="*/ 0 h 312"/>
                <a:gd name="T22" fmla="*/ 0 w 1134"/>
                <a:gd name="T23" fmla="*/ 0 h 312"/>
                <a:gd name="T24" fmla="*/ 0 w 1134"/>
                <a:gd name="T25" fmla="*/ 0 h 312"/>
                <a:gd name="T26" fmla="*/ 0 w 1134"/>
                <a:gd name="T27" fmla="*/ 0 h 312"/>
                <a:gd name="T28" fmla="*/ 0 w 1134"/>
                <a:gd name="T29" fmla="*/ 0 h 312"/>
                <a:gd name="T30" fmla="*/ 0 w 1134"/>
                <a:gd name="T31" fmla="*/ 0 h 312"/>
                <a:gd name="T32" fmla="*/ 0 w 1134"/>
                <a:gd name="T33" fmla="*/ 0 h 312"/>
                <a:gd name="T34" fmla="*/ 0 w 1134"/>
                <a:gd name="T35" fmla="*/ 0 h 312"/>
                <a:gd name="T36" fmla="*/ 0 w 1134"/>
                <a:gd name="T37" fmla="*/ 0 h 312"/>
                <a:gd name="T38" fmla="*/ 0 w 1134"/>
                <a:gd name="T39" fmla="*/ 0 h 312"/>
                <a:gd name="T40" fmla="*/ 0 w 1134"/>
                <a:gd name="T41" fmla="*/ 0 h 312"/>
                <a:gd name="T42" fmla="*/ 0 w 1134"/>
                <a:gd name="T43" fmla="*/ 0 h 312"/>
                <a:gd name="T44" fmla="*/ 0 w 1134"/>
                <a:gd name="T45" fmla="*/ 0 h 312"/>
                <a:gd name="T46" fmla="*/ 0 w 1134"/>
                <a:gd name="T47" fmla="*/ 0 h 312"/>
                <a:gd name="T48" fmla="*/ 0 w 1134"/>
                <a:gd name="T49" fmla="*/ 0 h 312"/>
                <a:gd name="T50" fmla="*/ 0 w 1134"/>
                <a:gd name="T51" fmla="*/ 0 h 312"/>
                <a:gd name="T52" fmla="*/ 0 w 1134"/>
                <a:gd name="T53" fmla="*/ 0 h 312"/>
                <a:gd name="T54" fmla="*/ 0 w 1134"/>
                <a:gd name="T55" fmla="*/ 0 h 312"/>
                <a:gd name="T56" fmla="*/ 0 w 1134"/>
                <a:gd name="T57" fmla="*/ 0 h 312"/>
                <a:gd name="T58" fmla="*/ 0 w 1134"/>
                <a:gd name="T59" fmla="*/ 0 h 312"/>
                <a:gd name="T60" fmla="*/ 0 w 1134"/>
                <a:gd name="T61" fmla="*/ 0 h 312"/>
                <a:gd name="T62" fmla="*/ 0 w 1134"/>
                <a:gd name="T63" fmla="*/ 0 h 312"/>
                <a:gd name="T64" fmla="*/ 0 w 1134"/>
                <a:gd name="T65" fmla="*/ 0 h 312"/>
                <a:gd name="T66" fmla="*/ 0 w 1134"/>
                <a:gd name="T67" fmla="*/ 0 h 312"/>
                <a:gd name="T68" fmla="*/ 0 w 1134"/>
                <a:gd name="T69" fmla="*/ 0 h 3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34"/>
                <a:gd name="T106" fmla="*/ 0 h 312"/>
                <a:gd name="T107" fmla="*/ 1134 w 1134"/>
                <a:gd name="T108" fmla="*/ 312 h 3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34" h="312">
                  <a:moveTo>
                    <a:pt x="137" y="0"/>
                  </a:moveTo>
                  <a:lnTo>
                    <a:pt x="992" y="43"/>
                  </a:lnTo>
                  <a:lnTo>
                    <a:pt x="1025" y="48"/>
                  </a:lnTo>
                  <a:lnTo>
                    <a:pt x="1053" y="57"/>
                  </a:lnTo>
                  <a:lnTo>
                    <a:pt x="1078" y="72"/>
                  </a:lnTo>
                  <a:lnTo>
                    <a:pt x="1098" y="90"/>
                  </a:lnTo>
                  <a:lnTo>
                    <a:pt x="1113" y="111"/>
                  </a:lnTo>
                  <a:lnTo>
                    <a:pt x="1124" y="134"/>
                  </a:lnTo>
                  <a:lnTo>
                    <a:pt x="1132" y="159"/>
                  </a:lnTo>
                  <a:lnTo>
                    <a:pt x="1134" y="183"/>
                  </a:lnTo>
                  <a:lnTo>
                    <a:pt x="1133" y="209"/>
                  </a:lnTo>
                  <a:lnTo>
                    <a:pt x="1126" y="233"/>
                  </a:lnTo>
                  <a:lnTo>
                    <a:pt x="1116" y="256"/>
                  </a:lnTo>
                  <a:lnTo>
                    <a:pt x="1102" y="276"/>
                  </a:lnTo>
                  <a:lnTo>
                    <a:pt x="1084" y="292"/>
                  </a:lnTo>
                  <a:lnTo>
                    <a:pt x="1060" y="303"/>
                  </a:lnTo>
                  <a:lnTo>
                    <a:pt x="1033" y="311"/>
                  </a:lnTo>
                  <a:lnTo>
                    <a:pt x="1000" y="312"/>
                  </a:lnTo>
                  <a:lnTo>
                    <a:pt x="144" y="270"/>
                  </a:lnTo>
                  <a:lnTo>
                    <a:pt x="111" y="265"/>
                  </a:lnTo>
                  <a:lnTo>
                    <a:pt x="83" y="256"/>
                  </a:lnTo>
                  <a:lnTo>
                    <a:pt x="59" y="241"/>
                  </a:lnTo>
                  <a:lnTo>
                    <a:pt x="39" y="223"/>
                  </a:lnTo>
                  <a:lnTo>
                    <a:pt x="23" y="202"/>
                  </a:lnTo>
                  <a:lnTo>
                    <a:pt x="12" y="179"/>
                  </a:lnTo>
                  <a:lnTo>
                    <a:pt x="3" y="154"/>
                  </a:lnTo>
                  <a:lnTo>
                    <a:pt x="0" y="130"/>
                  </a:lnTo>
                  <a:lnTo>
                    <a:pt x="2" y="104"/>
                  </a:lnTo>
                  <a:lnTo>
                    <a:pt x="8" y="80"/>
                  </a:lnTo>
                  <a:lnTo>
                    <a:pt x="19" y="57"/>
                  </a:lnTo>
                  <a:lnTo>
                    <a:pt x="34" y="37"/>
                  </a:lnTo>
                  <a:lnTo>
                    <a:pt x="53" y="21"/>
                  </a:lnTo>
                  <a:lnTo>
                    <a:pt x="77" y="8"/>
                  </a:lnTo>
                  <a:lnTo>
                    <a:pt x="104" y="1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474F4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60" name="Freeform 153"/>
            <p:cNvSpPr>
              <a:spLocks/>
            </p:cNvSpPr>
            <p:nvPr/>
          </p:nvSpPr>
          <p:spPr bwMode="auto">
            <a:xfrm>
              <a:off x="3687" y="2303"/>
              <a:ext cx="114" cy="25"/>
            </a:xfrm>
            <a:custGeom>
              <a:avLst/>
              <a:gdLst>
                <a:gd name="T0" fmla="*/ 0 w 1134"/>
                <a:gd name="T1" fmla="*/ 0 h 299"/>
                <a:gd name="T2" fmla="*/ 0 w 1134"/>
                <a:gd name="T3" fmla="*/ 0 h 299"/>
                <a:gd name="T4" fmla="*/ 0 w 1134"/>
                <a:gd name="T5" fmla="*/ 0 h 299"/>
                <a:gd name="T6" fmla="*/ 0 w 1134"/>
                <a:gd name="T7" fmla="*/ 0 h 299"/>
                <a:gd name="T8" fmla="*/ 0 w 1134"/>
                <a:gd name="T9" fmla="*/ 0 h 299"/>
                <a:gd name="T10" fmla="*/ 0 w 1134"/>
                <a:gd name="T11" fmla="*/ 0 h 299"/>
                <a:gd name="T12" fmla="*/ 0 w 1134"/>
                <a:gd name="T13" fmla="*/ 0 h 299"/>
                <a:gd name="T14" fmla="*/ 0 w 1134"/>
                <a:gd name="T15" fmla="*/ 0 h 299"/>
                <a:gd name="T16" fmla="*/ 0 w 1134"/>
                <a:gd name="T17" fmla="*/ 0 h 299"/>
                <a:gd name="T18" fmla="*/ 0 w 1134"/>
                <a:gd name="T19" fmla="*/ 0 h 299"/>
                <a:gd name="T20" fmla="*/ 0 w 1134"/>
                <a:gd name="T21" fmla="*/ 0 h 299"/>
                <a:gd name="T22" fmla="*/ 0 w 1134"/>
                <a:gd name="T23" fmla="*/ 0 h 299"/>
                <a:gd name="T24" fmla="*/ 0 w 1134"/>
                <a:gd name="T25" fmla="*/ 0 h 299"/>
                <a:gd name="T26" fmla="*/ 0 w 1134"/>
                <a:gd name="T27" fmla="*/ 0 h 299"/>
                <a:gd name="T28" fmla="*/ 0 w 1134"/>
                <a:gd name="T29" fmla="*/ 0 h 299"/>
                <a:gd name="T30" fmla="*/ 0 w 1134"/>
                <a:gd name="T31" fmla="*/ 0 h 299"/>
                <a:gd name="T32" fmla="*/ 0 w 1134"/>
                <a:gd name="T33" fmla="*/ 0 h 299"/>
                <a:gd name="T34" fmla="*/ 0 w 1134"/>
                <a:gd name="T35" fmla="*/ 0 h 299"/>
                <a:gd name="T36" fmla="*/ 0 w 1134"/>
                <a:gd name="T37" fmla="*/ 0 h 299"/>
                <a:gd name="T38" fmla="*/ 0 w 1134"/>
                <a:gd name="T39" fmla="*/ 0 h 299"/>
                <a:gd name="T40" fmla="*/ 0 w 1134"/>
                <a:gd name="T41" fmla="*/ 0 h 299"/>
                <a:gd name="T42" fmla="*/ 0 w 1134"/>
                <a:gd name="T43" fmla="*/ 0 h 299"/>
                <a:gd name="T44" fmla="*/ 0 w 1134"/>
                <a:gd name="T45" fmla="*/ 0 h 299"/>
                <a:gd name="T46" fmla="*/ 0 w 1134"/>
                <a:gd name="T47" fmla="*/ 0 h 299"/>
                <a:gd name="T48" fmla="*/ 0 w 1134"/>
                <a:gd name="T49" fmla="*/ 0 h 299"/>
                <a:gd name="T50" fmla="*/ 0 w 1134"/>
                <a:gd name="T51" fmla="*/ 0 h 299"/>
                <a:gd name="T52" fmla="*/ 0 w 1134"/>
                <a:gd name="T53" fmla="*/ 0 h 299"/>
                <a:gd name="T54" fmla="*/ 0 w 1134"/>
                <a:gd name="T55" fmla="*/ 0 h 299"/>
                <a:gd name="T56" fmla="*/ 0 w 1134"/>
                <a:gd name="T57" fmla="*/ 0 h 299"/>
                <a:gd name="T58" fmla="*/ 0 w 1134"/>
                <a:gd name="T59" fmla="*/ 0 h 299"/>
                <a:gd name="T60" fmla="*/ 0 w 1134"/>
                <a:gd name="T61" fmla="*/ 0 h 299"/>
                <a:gd name="T62" fmla="*/ 0 w 1134"/>
                <a:gd name="T63" fmla="*/ 0 h 299"/>
                <a:gd name="T64" fmla="*/ 0 w 1134"/>
                <a:gd name="T65" fmla="*/ 0 h 299"/>
                <a:gd name="T66" fmla="*/ 0 w 1134"/>
                <a:gd name="T67" fmla="*/ 0 h 299"/>
                <a:gd name="T68" fmla="*/ 0 w 1134"/>
                <a:gd name="T69" fmla="*/ 0 h 299"/>
                <a:gd name="T70" fmla="*/ 0 w 1134"/>
                <a:gd name="T71" fmla="*/ 0 h 299"/>
                <a:gd name="T72" fmla="*/ 0 w 1134"/>
                <a:gd name="T73" fmla="*/ 0 h 299"/>
                <a:gd name="T74" fmla="*/ 0 w 1134"/>
                <a:gd name="T75" fmla="*/ 0 h 299"/>
                <a:gd name="T76" fmla="*/ 0 w 1134"/>
                <a:gd name="T77" fmla="*/ 0 h 299"/>
                <a:gd name="T78" fmla="*/ 0 w 1134"/>
                <a:gd name="T79" fmla="*/ 0 h 299"/>
                <a:gd name="T80" fmla="*/ 0 w 1134"/>
                <a:gd name="T81" fmla="*/ 0 h 299"/>
                <a:gd name="T82" fmla="*/ 0 w 1134"/>
                <a:gd name="T83" fmla="*/ 0 h 299"/>
                <a:gd name="T84" fmla="*/ 0 w 1134"/>
                <a:gd name="T85" fmla="*/ 0 h 299"/>
                <a:gd name="T86" fmla="*/ 0 w 1134"/>
                <a:gd name="T87" fmla="*/ 0 h 299"/>
                <a:gd name="T88" fmla="*/ 0 w 1134"/>
                <a:gd name="T89" fmla="*/ 0 h 299"/>
                <a:gd name="T90" fmla="*/ 0 w 1134"/>
                <a:gd name="T91" fmla="*/ 0 h 299"/>
                <a:gd name="T92" fmla="*/ 0 w 1134"/>
                <a:gd name="T93" fmla="*/ 0 h 299"/>
                <a:gd name="T94" fmla="*/ 0 w 1134"/>
                <a:gd name="T95" fmla="*/ 0 h 29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99"/>
                <a:gd name="T146" fmla="*/ 1134 w 1134"/>
                <a:gd name="T147" fmla="*/ 299 h 29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99">
                  <a:moveTo>
                    <a:pt x="131" y="0"/>
                  </a:moveTo>
                  <a:lnTo>
                    <a:pt x="155" y="2"/>
                  </a:lnTo>
                  <a:lnTo>
                    <a:pt x="177" y="4"/>
                  </a:lnTo>
                  <a:lnTo>
                    <a:pt x="199" y="5"/>
                  </a:lnTo>
                  <a:lnTo>
                    <a:pt x="219" y="7"/>
                  </a:lnTo>
                  <a:lnTo>
                    <a:pt x="238" y="8"/>
                  </a:lnTo>
                  <a:lnTo>
                    <a:pt x="256" y="10"/>
                  </a:lnTo>
                  <a:lnTo>
                    <a:pt x="275" y="11"/>
                  </a:lnTo>
                  <a:lnTo>
                    <a:pt x="292" y="12"/>
                  </a:lnTo>
                  <a:lnTo>
                    <a:pt x="309" y="13"/>
                  </a:lnTo>
                  <a:lnTo>
                    <a:pt x="327" y="15"/>
                  </a:lnTo>
                  <a:lnTo>
                    <a:pt x="344" y="16"/>
                  </a:lnTo>
                  <a:lnTo>
                    <a:pt x="361" y="17"/>
                  </a:lnTo>
                  <a:lnTo>
                    <a:pt x="379" y="18"/>
                  </a:lnTo>
                  <a:lnTo>
                    <a:pt x="398" y="19"/>
                  </a:lnTo>
                  <a:lnTo>
                    <a:pt x="417" y="20"/>
                  </a:lnTo>
                  <a:lnTo>
                    <a:pt x="437" y="21"/>
                  </a:lnTo>
                  <a:lnTo>
                    <a:pt x="459" y="22"/>
                  </a:lnTo>
                  <a:lnTo>
                    <a:pt x="480" y="23"/>
                  </a:lnTo>
                  <a:lnTo>
                    <a:pt x="504" y="24"/>
                  </a:lnTo>
                  <a:lnTo>
                    <a:pt x="529" y="25"/>
                  </a:lnTo>
                  <a:lnTo>
                    <a:pt x="555" y="28"/>
                  </a:lnTo>
                  <a:lnTo>
                    <a:pt x="584" y="29"/>
                  </a:lnTo>
                  <a:lnTo>
                    <a:pt x="614" y="30"/>
                  </a:lnTo>
                  <a:lnTo>
                    <a:pt x="647" y="31"/>
                  </a:lnTo>
                  <a:lnTo>
                    <a:pt x="681" y="33"/>
                  </a:lnTo>
                  <a:lnTo>
                    <a:pt x="719" y="34"/>
                  </a:lnTo>
                  <a:lnTo>
                    <a:pt x="759" y="35"/>
                  </a:lnTo>
                  <a:lnTo>
                    <a:pt x="800" y="37"/>
                  </a:lnTo>
                  <a:lnTo>
                    <a:pt x="846" y="39"/>
                  </a:lnTo>
                  <a:lnTo>
                    <a:pt x="894" y="40"/>
                  </a:lnTo>
                  <a:lnTo>
                    <a:pt x="946" y="42"/>
                  </a:lnTo>
                  <a:lnTo>
                    <a:pt x="1000" y="44"/>
                  </a:lnTo>
                  <a:lnTo>
                    <a:pt x="1030" y="48"/>
                  </a:lnTo>
                  <a:lnTo>
                    <a:pt x="1056" y="57"/>
                  </a:lnTo>
                  <a:lnTo>
                    <a:pt x="1079" y="70"/>
                  </a:lnTo>
                  <a:lnTo>
                    <a:pt x="1097" y="87"/>
                  </a:lnTo>
                  <a:lnTo>
                    <a:pt x="1111" y="105"/>
                  </a:lnTo>
                  <a:lnTo>
                    <a:pt x="1122" y="126"/>
                  </a:lnTo>
                  <a:lnTo>
                    <a:pt x="1130" y="149"/>
                  </a:lnTo>
                  <a:lnTo>
                    <a:pt x="1134" y="170"/>
                  </a:lnTo>
                  <a:lnTo>
                    <a:pt x="1133" y="196"/>
                  </a:lnTo>
                  <a:lnTo>
                    <a:pt x="1126" y="220"/>
                  </a:lnTo>
                  <a:lnTo>
                    <a:pt x="1116" y="243"/>
                  </a:lnTo>
                  <a:lnTo>
                    <a:pt x="1102" y="263"/>
                  </a:lnTo>
                  <a:lnTo>
                    <a:pt x="1084" y="279"/>
                  </a:lnTo>
                  <a:lnTo>
                    <a:pt x="1060" y="290"/>
                  </a:lnTo>
                  <a:lnTo>
                    <a:pt x="1033" y="298"/>
                  </a:lnTo>
                  <a:lnTo>
                    <a:pt x="1000" y="299"/>
                  </a:lnTo>
                  <a:lnTo>
                    <a:pt x="975" y="298"/>
                  </a:lnTo>
                  <a:lnTo>
                    <a:pt x="951" y="297"/>
                  </a:lnTo>
                  <a:lnTo>
                    <a:pt x="929" y="296"/>
                  </a:lnTo>
                  <a:lnTo>
                    <a:pt x="909" y="295"/>
                  </a:lnTo>
                  <a:lnTo>
                    <a:pt x="890" y="294"/>
                  </a:lnTo>
                  <a:lnTo>
                    <a:pt x="872" y="293"/>
                  </a:lnTo>
                  <a:lnTo>
                    <a:pt x="855" y="291"/>
                  </a:lnTo>
                  <a:lnTo>
                    <a:pt x="839" y="290"/>
                  </a:lnTo>
                  <a:lnTo>
                    <a:pt x="824" y="289"/>
                  </a:lnTo>
                  <a:lnTo>
                    <a:pt x="808" y="289"/>
                  </a:lnTo>
                  <a:lnTo>
                    <a:pt x="794" y="288"/>
                  </a:lnTo>
                  <a:lnTo>
                    <a:pt x="779" y="287"/>
                  </a:lnTo>
                  <a:lnTo>
                    <a:pt x="764" y="287"/>
                  </a:lnTo>
                  <a:lnTo>
                    <a:pt x="748" y="286"/>
                  </a:lnTo>
                  <a:lnTo>
                    <a:pt x="732" y="285"/>
                  </a:lnTo>
                  <a:lnTo>
                    <a:pt x="715" y="284"/>
                  </a:lnTo>
                  <a:lnTo>
                    <a:pt x="697" y="284"/>
                  </a:lnTo>
                  <a:lnTo>
                    <a:pt x="676" y="283"/>
                  </a:lnTo>
                  <a:lnTo>
                    <a:pt x="655" y="282"/>
                  </a:lnTo>
                  <a:lnTo>
                    <a:pt x="633" y="281"/>
                  </a:lnTo>
                  <a:lnTo>
                    <a:pt x="607" y="279"/>
                  </a:lnTo>
                  <a:lnTo>
                    <a:pt x="580" y="278"/>
                  </a:lnTo>
                  <a:lnTo>
                    <a:pt x="550" y="277"/>
                  </a:lnTo>
                  <a:lnTo>
                    <a:pt x="519" y="275"/>
                  </a:lnTo>
                  <a:lnTo>
                    <a:pt x="483" y="274"/>
                  </a:lnTo>
                  <a:lnTo>
                    <a:pt x="445" y="272"/>
                  </a:lnTo>
                  <a:lnTo>
                    <a:pt x="405" y="270"/>
                  </a:lnTo>
                  <a:lnTo>
                    <a:pt x="360" y="268"/>
                  </a:lnTo>
                  <a:lnTo>
                    <a:pt x="311" y="266"/>
                  </a:lnTo>
                  <a:lnTo>
                    <a:pt x="260" y="263"/>
                  </a:lnTo>
                  <a:lnTo>
                    <a:pt x="204" y="260"/>
                  </a:lnTo>
                  <a:lnTo>
                    <a:pt x="144" y="257"/>
                  </a:lnTo>
                  <a:lnTo>
                    <a:pt x="111" y="252"/>
                  </a:lnTo>
                  <a:lnTo>
                    <a:pt x="83" y="243"/>
                  </a:lnTo>
                  <a:lnTo>
                    <a:pt x="59" y="228"/>
                  </a:lnTo>
                  <a:lnTo>
                    <a:pt x="39" y="210"/>
                  </a:lnTo>
                  <a:lnTo>
                    <a:pt x="23" y="189"/>
                  </a:lnTo>
                  <a:lnTo>
                    <a:pt x="12" y="166"/>
                  </a:lnTo>
                  <a:lnTo>
                    <a:pt x="3" y="141"/>
                  </a:lnTo>
                  <a:lnTo>
                    <a:pt x="0" y="117"/>
                  </a:lnTo>
                  <a:lnTo>
                    <a:pt x="3" y="94"/>
                  </a:lnTo>
                  <a:lnTo>
                    <a:pt x="9" y="71"/>
                  </a:lnTo>
                  <a:lnTo>
                    <a:pt x="20" y="51"/>
                  </a:lnTo>
                  <a:lnTo>
                    <a:pt x="34" y="33"/>
                  </a:lnTo>
                  <a:lnTo>
                    <a:pt x="51" y="18"/>
                  </a:lnTo>
                  <a:lnTo>
                    <a:pt x="74" y="8"/>
                  </a:lnTo>
                  <a:lnTo>
                    <a:pt x="100" y="1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61" name="Freeform 154"/>
            <p:cNvSpPr>
              <a:spLocks/>
            </p:cNvSpPr>
            <p:nvPr/>
          </p:nvSpPr>
          <p:spPr bwMode="auto">
            <a:xfrm>
              <a:off x="3687" y="2304"/>
              <a:ext cx="114" cy="24"/>
            </a:xfrm>
            <a:custGeom>
              <a:avLst/>
              <a:gdLst>
                <a:gd name="T0" fmla="*/ 0 w 1134"/>
                <a:gd name="T1" fmla="*/ 0 h 287"/>
                <a:gd name="T2" fmla="*/ 0 w 1134"/>
                <a:gd name="T3" fmla="*/ 0 h 287"/>
                <a:gd name="T4" fmla="*/ 0 w 1134"/>
                <a:gd name="T5" fmla="*/ 0 h 287"/>
                <a:gd name="T6" fmla="*/ 0 w 1134"/>
                <a:gd name="T7" fmla="*/ 0 h 287"/>
                <a:gd name="T8" fmla="*/ 0 w 1134"/>
                <a:gd name="T9" fmla="*/ 0 h 287"/>
                <a:gd name="T10" fmla="*/ 0 w 1134"/>
                <a:gd name="T11" fmla="*/ 0 h 287"/>
                <a:gd name="T12" fmla="*/ 0 w 1134"/>
                <a:gd name="T13" fmla="*/ 0 h 287"/>
                <a:gd name="T14" fmla="*/ 0 w 1134"/>
                <a:gd name="T15" fmla="*/ 0 h 287"/>
                <a:gd name="T16" fmla="*/ 0 w 1134"/>
                <a:gd name="T17" fmla="*/ 0 h 287"/>
                <a:gd name="T18" fmla="*/ 0 w 1134"/>
                <a:gd name="T19" fmla="*/ 0 h 287"/>
                <a:gd name="T20" fmla="*/ 0 w 1134"/>
                <a:gd name="T21" fmla="*/ 0 h 287"/>
                <a:gd name="T22" fmla="*/ 0 w 1134"/>
                <a:gd name="T23" fmla="*/ 0 h 287"/>
                <a:gd name="T24" fmla="*/ 0 w 1134"/>
                <a:gd name="T25" fmla="*/ 0 h 287"/>
                <a:gd name="T26" fmla="*/ 0 w 1134"/>
                <a:gd name="T27" fmla="*/ 0 h 287"/>
                <a:gd name="T28" fmla="*/ 0 w 1134"/>
                <a:gd name="T29" fmla="*/ 0 h 287"/>
                <a:gd name="T30" fmla="*/ 0 w 1134"/>
                <a:gd name="T31" fmla="*/ 0 h 287"/>
                <a:gd name="T32" fmla="*/ 0 w 1134"/>
                <a:gd name="T33" fmla="*/ 0 h 287"/>
                <a:gd name="T34" fmla="*/ 0 w 1134"/>
                <a:gd name="T35" fmla="*/ 0 h 287"/>
                <a:gd name="T36" fmla="*/ 0 w 1134"/>
                <a:gd name="T37" fmla="*/ 0 h 287"/>
                <a:gd name="T38" fmla="*/ 0 w 1134"/>
                <a:gd name="T39" fmla="*/ 0 h 287"/>
                <a:gd name="T40" fmla="*/ 0 w 1134"/>
                <a:gd name="T41" fmla="*/ 0 h 287"/>
                <a:gd name="T42" fmla="*/ 0 w 1134"/>
                <a:gd name="T43" fmla="*/ 0 h 287"/>
                <a:gd name="T44" fmla="*/ 0 w 1134"/>
                <a:gd name="T45" fmla="*/ 0 h 287"/>
                <a:gd name="T46" fmla="*/ 0 w 1134"/>
                <a:gd name="T47" fmla="*/ 0 h 287"/>
                <a:gd name="T48" fmla="*/ 0 w 1134"/>
                <a:gd name="T49" fmla="*/ 0 h 287"/>
                <a:gd name="T50" fmla="*/ 0 w 1134"/>
                <a:gd name="T51" fmla="*/ 0 h 287"/>
                <a:gd name="T52" fmla="*/ 0 w 1134"/>
                <a:gd name="T53" fmla="*/ 0 h 287"/>
                <a:gd name="T54" fmla="*/ 0 w 1134"/>
                <a:gd name="T55" fmla="*/ 0 h 287"/>
                <a:gd name="T56" fmla="*/ 0 w 1134"/>
                <a:gd name="T57" fmla="*/ 0 h 287"/>
                <a:gd name="T58" fmla="*/ 0 w 1134"/>
                <a:gd name="T59" fmla="*/ 0 h 287"/>
                <a:gd name="T60" fmla="*/ 0 w 1134"/>
                <a:gd name="T61" fmla="*/ 0 h 287"/>
                <a:gd name="T62" fmla="*/ 0 w 1134"/>
                <a:gd name="T63" fmla="*/ 0 h 287"/>
                <a:gd name="T64" fmla="*/ 0 w 1134"/>
                <a:gd name="T65" fmla="*/ 0 h 287"/>
                <a:gd name="T66" fmla="*/ 0 w 1134"/>
                <a:gd name="T67" fmla="*/ 0 h 287"/>
                <a:gd name="T68" fmla="*/ 0 w 1134"/>
                <a:gd name="T69" fmla="*/ 0 h 287"/>
                <a:gd name="T70" fmla="*/ 0 w 1134"/>
                <a:gd name="T71" fmla="*/ 0 h 287"/>
                <a:gd name="T72" fmla="*/ 0 w 1134"/>
                <a:gd name="T73" fmla="*/ 0 h 287"/>
                <a:gd name="T74" fmla="*/ 0 w 1134"/>
                <a:gd name="T75" fmla="*/ 0 h 287"/>
                <a:gd name="T76" fmla="*/ 0 w 1134"/>
                <a:gd name="T77" fmla="*/ 0 h 287"/>
                <a:gd name="T78" fmla="*/ 0 w 1134"/>
                <a:gd name="T79" fmla="*/ 0 h 287"/>
                <a:gd name="T80" fmla="*/ 0 w 1134"/>
                <a:gd name="T81" fmla="*/ 0 h 287"/>
                <a:gd name="T82" fmla="*/ 0 w 1134"/>
                <a:gd name="T83" fmla="*/ 0 h 287"/>
                <a:gd name="T84" fmla="*/ 0 w 1134"/>
                <a:gd name="T85" fmla="*/ 0 h 287"/>
                <a:gd name="T86" fmla="*/ 0 w 1134"/>
                <a:gd name="T87" fmla="*/ 0 h 287"/>
                <a:gd name="T88" fmla="*/ 0 w 1134"/>
                <a:gd name="T89" fmla="*/ 0 h 287"/>
                <a:gd name="T90" fmla="*/ 0 w 1134"/>
                <a:gd name="T91" fmla="*/ 0 h 287"/>
                <a:gd name="T92" fmla="*/ 0 w 1134"/>
                <a:gd name="T93" fmla="*/ 0 h 287"/>
                <a:gd name="T94" fmla="*/ 0 w 1134"/>
                <a:gd name="T95" fmla="*/ 0 h 28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87"/>
                <a:gd name="T146" fmla="*/ 1134 w 1134"/>
                <a:gd name="T147" fmla="*/ 287 h 28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87">
                  <a:moveTo>
                    <a:pt x="127" y="0"/>
                  </a:moveTo>
                  <a:lnTo>
                    <a:pt x="149" y="3"/>
                  </a:lnTo>
                  <a:lnTo>
                    <a:pt x="170" y="5"/>
                  </a:lnTo>
                  <a:lnTo>
                    <a:pt x="190" y="8"/>
                  </a:lnTo>
                  <a:lnTo>
                    <a:pt x="210" y="10"/>
                  </a:lnTo>
                  <a:lnTo>
                    <a:pt x="229" y="12"/>
                  </a:lnTo>
                  <a:lnTo>
                    <a:pt x="248" y="15"/>
                  </a:lnTo>
                  <a:lnTo>
                    <a:pt x="268" y="17"/>
                  </a:lnTo>
                  <a:lnTo>
                    <a:pt x="287" y="19"/>
                  </a:lnTo>
                  <a:lnTo>
                    <a:pt x="306" y="21"/>
                  </a:lnTo>
                  <a:lnTo>
                    <a:pt x="326" y="22"/>
                  </a:lnTo>
                  <a:lnTo>
                    <a:pt x="345" y="24"/>
                  </a:lnTo>
                  <a:lnTo>
                    <a:pt x="365" y="26"/>
                  </a:lnTo>
                  <a:lnTo>
                    <a:pt x="386" y="27"/>
                  </a:lnTo>
                  <a:lnTo>
                    <a:pt x="407" y="28"/>
                  </a:lnTo>
                  <a:lnTo>
                    <a:pt x="428" y="30"/>
                  </a:lnTo>
                  <a:lnTo>
                    <a:pt x="452" y="31"/>
                  </a:lnTo>
                  <a:lnTo>
                    <a:pt x="475" y="32"/>
                  </a:lnTo>
                  <a:lnTo>
                    <a:pt x="499" y="33"/>
                  </a:lnTo>
                  <a:lnTo>
                    <a:pt x="525" y="34"/>
                  </a:lnTo>
                  <a:lnTo>
                    <a:pt x="552" y="35"/>
                  </a:lnTo>
                  <a:lnTo>
                    <a:pt x="581" y="36"/>
                  </a:lnTo>
                  <a:lnTo>
                    <a:pt x="610" y="37"/>
                  </a:lnTo>
                  <a:lnTo>
                    <a:pt x="642" y="38"/>
                  </a:lnTo>
                  <a:lnTo>
                    <a:pt x="674" y="38"/>
                  </a:lnTo>
                  <a:lnTo>
                    <a:pt x="709" y="39"/>
                  </a:lnTo>
                  <a:lnTo>
                    <a:pt x="745" y="40"/>
                  </a:lnTo>
                  <a:lnTo>
                    <a:pt x="783" y="41"/>
                  </a:lnTo>
                  <a:lnTo>
                    <a:pt x="824" y="41"/>
                  </a:lnTo>
                  <a:lnTo>
                    <a:pt x="865" y="42"/>
                  </a:lnTo>
                  <a:lnTo>
                    <a:pt x="911" y="43"/>
                  </a:lnTo>
                  <a:lnTo>
                    <a:pt x="958" y="43"/>
                  </a:lnTo>
                  <a:lnTo>
                    <a:pt x="1008" y="45"/>
                  </a:lnTo>
                  <a:lnTo>
                    <a:pt x="1036" y="48"/>
                  </a:lnTo>
                  <a:lnTo>
                    <a:pt x="1059" y="56"/>
                  </a:lnTo>
                  <a:lnTo>
                    <a:pt x="1080" y="67"/>
                  </a:lnTo>
                  <a:lnTo>
                    <a:pt x="1097" y="83"/>
                  </a:lnTo>
                  <a:lnTo>
                    <a:pt x="1110" y="99"/>
                  </a:lnTo>
                  <a:lnTo>
                    <a:pt x="1121" y="118"/>
                  </a:lnTo>
                  <a:lnTo>
                    <a:pt x="1128" y="138"/>
                  </a:lnTo>
                  <a:lnTo>
                    <a:pt x="1134" y="158"/>
                  </a:lnTo>
                  <a:lnTo>
                    <a:pt x="1133" y="184"/>
                  </a:lnTo>
                  <a:lnTo>
                    <a:pt x="1126" y="208"/>
                  </a:lnTo>
                  <a:lnTo>
                    <a:pt x="1116" y="231"/>
                  </a:lnTo>
                  <a:lnTo>
                    <a:pt x="1102" y="251"/>
                  </a:lnTo>
                  <a:lnTo>
                    <a:pt x="1084" y="267"/>
                  </a:lnTo>
                  <a:lnTo>
                    <a:pt x="1060" y="278"/>
                  </a:lnTo>
                  <a:lnTo>
                    <a:pt x="1033" y="286"/>
                  </a:lnTo>
                  <a:lnTo>
                    <a:pt x="1000" y="287"/>
                  </a:lnTo>
                  <a:lnTo>
                    <a:pt x="975" y="286"/>
                  </a:lnTo>
                  <a:lnTo>
                    <a:pt x="951" y="285"/>
                  </a:lnTo>
                  <a:lnTo>
                    <a:pt x="929" y="284"/>
                  </a:lnTo>
                  <a:lnTo>
                    <a:pt x="909" y="283"/>
                  </a:lnTo>
                  <a:lnTo>
                    <a:pt x="890" y="282"/>
                  </a:lnTo>
                  <a:lnTo>
                    <a:pt x="872" y="281"/>
                  </a:lnTo>
                  <a:lnTo>
                    <a:pt x="855" y="279"/>
                  </a:lnTo>
                  <a:lnTo>
                    <a:pt x="839" y="278"/>
                  </a:lnTo>
                  <a:lnTo>
                    <a:pt x="824" y="277"/>
                  </a:lnTo>
                  <a:lnTo>
                    <a:pt x="808" y="277"/>
                  </a:lnTo>
                  <a:lnTo>
                    <a:pt x="794" y="276"/>
                  </a:lnTo>
                  <a:lnTo>
                    <a:pt x="779" y="275"/>
                  </a:lnTo>
                  <a:lnTo>
                    <a:pt x="764" y="275"/>
                  </a:lnTo>
                  <a:lnTo>
                    <a:pt x="748" y="274"/>
                  </a:lnTo>
                  <a:lnTo>
                    <a:pt x="732" y="273"/>
                  </a:lnTo>
                  <a:lnTo>
                    <a:pt x="715" y="272"/>
                  </a:lnTo>
                  <a:lnTo>
                    <a:pt x="697" y="272"/>
                  </a:lnTo>
                  <a:lnTo>
                    <a:pt x="676" y="271"/>
                  </a:lnTo>
                  <a:lnTo>
                    <a:pt x="655" y="270"/>
                  </a:lnTo>
                  <a:lnTo>
                    <a:pt x="633" y="269"/>
                  </a:lnTo>
                  <a:lnTo>
                    <a:pt x="607" y="267"/>
                  </a:lnTo>
                  <a:lnTo>
                    <a:pt x="580" y="266"/>
                  </a:lnTo>
                  <a:lnTo>
                    <a:pt x="550" y="265"/>
                  </a:lnTo>
                  <a:lnTo>
                    <a:pt x="519" y="263"/>
                  </a:lnTo>
                  <a:lnTo>
                    <a:pt x="483" y="262"/>
                  </a:lnTo>
                  <a:lnTo>
                    <a:pt x="445" y="260"/>
                  </a:lnTo>
                  <a:lnTo>
                    <a:pt x="405" y="258"/>
                  </a:lnTo>
                  <a:lnTo>
                    <a:pt x="360" y="256"/>
                  </a:lnTo>
                  <a:lnTo>
                    <a:pt x="311" y="254"/>
                  </a:lnTo>
                  <a:lnTo>
                    <a:pt x="260" y="251"/>
                  </a:lnTo>
                  <a:lnTo>
                    <a:pt x="204" y="248"/>
                  </a:lnTo>
                  <a:lnTo>
                    <a:pt x="144" y="245"/>
                  </a:lnTo>
                  <a:lnTo>
                    <a:pt x="111" y="240"/>
                  </a:lnTo>
                  <a:lnTo>
                    <a:pt x="83" y="231"/>
                  </a:lnTo>
                  <a:lnTo>
                    <a:pt x="59" y="216"/>
                  </a:lnTo>
                  <a:lnTo>
                    <a:pt x="39" y="198"/>
                  </a:lnTo>
                  <a:lnTo>
                    <a:pt x="23" y="177"/>
                  </a:lnTo>
                  <a:lnTo>
                    <a:pt x="12" y="154"/>
                  </a:lnTo>
                  <a:lnTo>
                    <a:pt x="3" y="129"/>
                  </a:lnTo>
                  <a:lnTo>
                    <a:pt x="0" y="105"/>
                  </a:lnTo>
                  <a:lnTo>
                    <a:pt x="3" y="84"/>
                  </a:lnTo>
                  <a:lnTo>
                    <a:pt x="10" y="64"/>
                  </a:lnTo>
                  <a:lnTo>
                    <a:pt x="20" y="47"/>
                  </a:lnTo>
                  <a:lnTo>
                    <a:pt x="33" y="30"/>
                  </a:lnTo>
                  <a:lnTo>
                    <a:pt x="50" y="17"/>
                  </a:lnTo>
                  <a:lnTo>
                    <a:pt x="71" y="7"/>
                  </a:lnTo>
                  <a:lnTo>
                    <a:pt x="97" y="1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5E636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62" name="Freeform 155"/>
            <p:cNvSpPr>
              <a:spLocks/>
            </p:cNvSpPr>
            <p:nvPr/>
          </p:nvSpPr>
          <p:spPr bwMode="auto">
            <a:xfrm>
              <a:off x="3687" y="2305"/>
              <a:ext cx="114" cy="23"/>
            </a:xfrm>
            <a:custGeom>
              <a:avLst/>
              <a:gdLst>
                <a:gd name="T0" fmla="*/ 0 w 1134"/>
                <a:gd name="T1" fmla="*/ 0 h 275"/>
                <a:gd name="T2" fmla="*/ 0 w 1134"/>
                <a:gd name="T3" fmla="*/ 0 h 275"/>
                <a:gd name="T4" fmla="*/ 0 w 1134"/>
                <a:gd name="T5" fmla="*/ 0 h 275"/>
                <a:gd name="T6" fmla="*/ 0 w 1134"/>
                <a:gd name="T7" fmla="*/ 0 h 275"/>
                <a:gd name="T8" fmla="*/ 0 w 1134"/>
                <a:gd name="T9" fmla="*/ 0 h 275"/>
                <a:gd name="T10" fmla="*/ 0 w 1134"/>
                <a:gd name="T11" fmla="*/ 0 h 275"/>
                <a:gd name="T12" fmla="*/ 0 w 1134"/>
                <a:gd name="T13" fmla="*/ 0 h 275"/>
                <a:gd name="T14" fmla="*/ 0 w 1134"/>
                <a:gd name="T15" fmla="*/ 0 h 275"/>
                <a:gd name="T16" fmla="*/ 0 w 1134"/>
                <a:gd name="T17" fmla="*/ 0 h 275"/>
                <a:gd name="T18" fmla="*/ 0 w 1134"/>
                <a:gd name="T19" fmla="*/ 0 h 275"/>
                <a:gd name="T20" fmla="*/ 0 w 1134"/>
                <a:gd name="T21" fmla="*/ 0 h 275"/>
                <a:gd name="T22" fmla="*/ 0 w 1134"/>
                <a:gd name="T23" fmla="*/ 0 h 275"/>
                <a:gd name="T24" fmla="*/ 0 w 1134"/>
                <a:gd name="T25" fmla="*/ 0 h 275"/>
                <a:gd name="T26" fmla="*/ 0 w 1134"/>
                <a:gd name="T27" fmla="*/ 0 h 275"/>
                <a:gd name="T28" fmla="*/ 0 w 1134"/>
                <a:gd name="T29" fmla="*/ 0 h 275"/>
                <a:gd name="T30" fmla="*/ 0 w 1134"/>
                <a:gd name="T31" fmla="*/ 0 h 275"/>
                <a:gd name="T32" fmla="*/ 0 w 1134"/>
                <a:gd name="T33" fmla="*/ 0 h 275"/>
                <a:gd name="T34" fmla="*/ 0 w 1134"/>
                <a:gd name="T35" fmla="*/ 0 h 275"/>
                <a:gd name="T36" fmla="*/ 0 w 1134"/>
                <a:gd name="T37" fmla="*/ 0 h 275"/>
                <a:gd name="T38" fmla="*/ 0 w 1134"/>
                <a:gd name="T39" fmla="*/ 0 h 275"/>
                <a:gd name="T40" fmla="*/ 0 w 1134"/>
                <a:gd name="T41" fmla="*/ 0 h 275"/>
                <a:gd name="T42" fmla="*/ 0 w 1134"/>
                <a:gd name="T43" fmla="*/ 0 h 275"/>
                <a:gd name="T44" fmla="*/ 0 w 1134"/>
                <a:gd name="T45" fmla="*/ 0 h 275"/>
                <a:gd name="T46" fmla="*/ 0 w 1134"/>
                <a:gd name="T47" fmla="*/ 0 h 275"/>
                <a:gd name="T48" fmla="*/ 0 w 1134"/>
                <a:gd name="T49" fmla="*/ 0 h 275"/>
                <a:gd name="T50" fmla="*/ 0 w 1134"/>
                <a:gd name="T51" fmla="*/ 0 h 275"/>
                <a:gd name="T52" fmla="*/ 0 w 1134"/>
                <a:gd name="T53" fmla="*/ 0 h 275"/>
                <a:gd name="T54" fmla="*/ 0 w 1134"/>
                <a:gd name="T55" fmla="*/ 0 h 275"/>
                <a:gd name="T56" fmla="*/ 0 w 1134"/>
                <a:gd name="T57" fmla="*/ 0 h 275"/>
                <a:gd name="T58" fmla="*/ 0 w 1134"/>
                <a:gd name="T59" fmla="*/ 0 h 275"/>
                <a:gd name="T60" fmla="*/ 0 w 1134"/>
                <a:gd name="T61" fmla="*/ 0 h 275"/>
                <a:gd name="T62" fmla="*/ 0 w 1134"/>
                <a:gd name="T63" fmla="*/ 0 h 275"/>
                <a:gd name="T64" fmla="*/ 0 w 1134"/>
                <a:gd name="T65" fmla="*/ 0 h 275"/>
                <a:gd name="T66" fmla="*/ 0 w 1134"/>
                <a:gd name="T67" fmla="*/ 0 h 275"/>
                <a:gd name="T68" fmla="*/ 0 w 1134"/>
                <a:gd name="T69" fmla="*/ 0 h 275"/>
                <a:gd name="T70" fmla="*/ 0 w 1134"/>
                <a:gd name="T71" fmla="*/ 0 h 275"/>
                <a:gd name="T72" fmla="*/ 0 w 1134"/>
                <a:gd name="T73" fmla="*/ 0 h 275"/>
                <a:gd name="T74" fmla="*/ 0 w 1134"/>
                <a:gd name="T75" fmla="*/ 0 h 275"/>
                <a:gd name="T76" fmla="*/ 0 w 1134"/>
                <a:gd name="T77" fmla="*/ 0 h 275"/>
                <a:gd name="T78" fmla="*/ 0 w 1134"/>
                <a:gd name="T79" fmla="*/ 0 h 275"/>
                <a:gd name="T80" fmla="*/ 0 w 1134"/>
                <a:gd name="T81" fmla="*/ 0 h 275"/>
                <a:gd name="T82" fmla="*/ 0 w 1134"/>
                <a:gd name="T83" fmla="*/ 0 h 275"/>
                <a:gd name="T84" fmla="*/ 0 w 1134"/>
                <a:gd name="T85" fmla="*/ 0 h 275"/>
                <a:gd name="T86" fmla="*/ 0 w 1134"/>
                <a:gd name="T87" fmla="*/ 0 h 275"/>
                <a:gd name="T88" fmla="*/ 0 w 1134"/>
                <a:gd name="T89" fmla="*/ 0 h 275"/>
                <a:gd name="T90" fmla="*/ 0 w 1134"/>
                <a:gd name="T91" fmla="*/ 0 h 275"/>
                <a:gd name="T92" fmla="*/ 0 w 1134"/>
                <a:gd name="T93" fmla="*/ 0 h 275"/>
                <a:gd name="T94" fmla="*/ 0 w 1134"/>
                <a:gd name="T95" fmla="*/ 0 h 2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75"/>
                <a:gd name="T146" fmla="*/ 1134 w 1134"/>
                <a:gd name="T147" fmla="*/ 275 h 2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75">
                  <a:moveTo>
                    <a:pt x="120" y="0"/>
                  </a:moveTo>
                  <a:lnTo>
                    <a:pt x="140" y="4"/>
                  </a:lnTo>
                  <a:lnTo>
                    <a:pt x="159" y="7"/>
                  </a:lnTo>
                  <a:lnTo>
                    <a:pt x="179" y="10"/>
                  </a:lnTo>
                  <a:lnTo>
                    <a:pt x="199" y="13"/>
                  </a:lnTo>
                  <a:lnTo>
                    <a:pt x="219" y="16"/>
                  </a:lnTo>
                  <a:lnTo>
                    <a:pt x="239" y="19"/>
                  </a:lnTo>
                  <a:lnTo>
                    <a:pt x="260" y="21"/>
                  </a:lnTo>
                  <a:lnTo>
                    <a:pt x="280" y="24"/>
                  </a:lnTo>
                  <a:lnTo>
                    <a:pt x="301" y="26"/>
                  </a:lnTo>
                  <a:lnTo>
                    <a:pt x="323" y="28"/>
                  </a:lnTo>
                  <a:lnTo>
                    <a:pt x="345" y="30"/>
                  </a:lnTo>
                  <a:lnTo>
                    <a:pt x="368" y="33"/>
                  </a:lnTo>
                  <a:lnTo>
                    <a:pt x="392" y="34"/>
                  </a:lnTo>
                  <a:lnTo>
                    <a:pt x="415" y="36"/>
                  </a:lnTo>
                  <a:lnTo>
                    <a:pt x="439" y="38"/>
                  </a:lnTo>
                  <a:lnTo>
                    <a:pt x="465" y="39"/>
                  </a:lnTo>
                  <a:lnTo>
                    <a:pt x="491" y="40"/>
                  </a:lnTo>
                  <a:lnTo>
                    <a:pt x="519" y="41"/>
                  </a:lnTo>
                  <a:lnTo>
                    <a:pt x="546" y="42"/>
                  </a:lnTo>
                  <a:lnTo>
                    <a:pt x="576" y="43"/>
                  </a:lnTo>
                  <a:lnTo>
                    <a:pt x="605" y="44"/>
                  </a:lnTo>
                  <a:lnTo>
                    <a:pt x="636" y="44"/>
                  </a:lnTo>
                  <a:lnTo>
                    <a:pt x="668" y="45"/>
                  </a:lnTo>
                  <a:lnTo>
                    <a:pt x="702" y="45"/>
                  </a:lnTo>
                  <a:lnTo>
                    <a:pt x="736" y="46"/>
                  </a:lnTo>
                  <a:lnTo>
                    <a:pt x="771" y="46"/>
                  </a:lnTo>
                  <a:lnTo>
                    <a:pt x="807" y="46"/>
                  </a:lnTo>
                  <a:lnTo>
                    <a:pt x="846" y="46"/>
                  </a:lnTo>
                  <a:lnTo>
                    <a:pt x="886" y="46"/>
                  </a:lnTo>
                  <a:lnTo>
                    <a:pt x="927" y="46"/>
                  </a:lnTo>
                  <a:lnTo>
                    <a:pt x="970" y="45"/>
                  </a:lnTo>
                  <a:lnTo>
                    <a:pt x="1015" y="45"/>
                  </a:lnTo>
                  <a:lnTo>
                    <a:pt x="1040" y="48"/>
                  </a:lnTo>
                  <a:lnTo>
                    <a:pt x="1062" y="55"/>
                  </a:lnTo>
                  <a:lnTo>
                    <a:pt x="1081" y="66"/>
                  </a:lnTo>
                  <a:lnTo>
                    <a:pt x="1096" y="79"/>
                  </a:lnTo>
                  <a:lnTo>
                    <a:pt x="1109" y="95"/>
                  </a:lnTo>
                  <a:lnTo>
                    <a:pt x="1119" y="111"/>
                  </a:lnTo>
                  <a:lnTo>
                    <a:pt x="1127" y="129"/>
                  </a:lnTo>
                  <a:lnTo>
                    <a:pt x="1134" y="146"/>
                  </a:lnTo>
                  <a:lnTo>
                    <a:pt x="1133" y="172"/>
                  </a:lnTo>
                  <a:lnTo>
                    <a:pt x="1126" y="196"/>
                  </a:lnTo>
                  <a:lnTo>
                    <a:pt x="1116" y="219"/>
                  </a:lnTo>
                  <a:lnTo>
                    <a:pt x="1102" y="239"/>
                  </a:lnTo>
                  <a:lnTo>
                    <a:pt x="1084" y="255"/>
                  </a:lnTo>
                  <a:lnTo>
                    <a:pt x="1060" y="266"/>
                  </a:lnTo>
                  <a:lnTo>
                    <a:pt x="1033" y="274"/>
                  </a:lnTo>
                  <a:lnTo>
                    <a:pt x="1000" y="275"/>
                  </a:lnTo>
                  <a:lnTo>
                    <a:pt x="975" y="274"/>
                  </a:lnTo>
                  <a:lnTo>
                    <a:pt x="951" y="273"/>
                  </a:lnTo>
                  <a:lnTo>
                    <a:pt x="929" y="272"/>
                  </a:lnTo>
                  <a:lnTo>
                    <a:pt x="909" y="271"/>
                  </a:lnTo>
                  <a:lnTo>
                    <a:pt x="890" y="270"/>
                  </a:lnTo>
                  <a:lnTo>
                    <a:pt x="872" y="269"/>
                  </a:lnTo>
                  <a:lnTo>
                    <a:pt x="855" y="267"/>
                  </a:lnTo>
                  <a:lnTo>
                    <a:pt x="839" y="266"/>
                  </a:lnTo>
                  <a:lnTo>
                    <a:pt x="824" y="265"/>
                  </a:lnTo>
                  <a:lnTo>
                    <a:pt x="808" y="265"/>
                  </a:lnTo>
                  <a:lnTo>
                    <a:pt x="794" y="264"/>
                  </a:lnTo>
                  <a:lnTo>
                    <a:pt x="779" y="263"/>
                  </a:lnTo>
                  <a:lnTo>
                    <a:pt x="764" y="263"/>
                  </a:lnTo>
                  <a:lnTo>
                    <a:pt x="748" y="262"/>
                  </a:lnTo>
                  <a:lnTo>
                    <a:pt x="732" y="261"/>
                  </a:lnTo>
                  <a:lnTo>
                    <a:pt x="715" y="260"/>
                  </a:lnTo>
                  <a:lnTo>
                    <a:pt x="697" y="260"/>
                  </a:lnTo>
                  <a:lnTo>
                    <a:pt x="676" y="259"/>
                  </a:lnTo>
                  <a:lnTo>
                    <a:pt x="655" y="258"/>
                  </a:lnTo>
                  <a:lnTo>
                    <a:pt x="633" y="257"/>
                  </a:lnTo>
                  <a:lnTo>
                    <a:pt x="607" y="255"/>
                  </a:lnTo>
                  <a:lnTo>
                    <a:pt x="580" y="254"/>
                  </a:lnTo>
                  <a:lnTo>
                    <a:pt x="550" y="253"/>
                  </a:lnTo>
                  <a:lnTo>
                    <a:pt x="519" y="251"/>
                  </a:lnTo>
                  <a:lnTo>
                    <a:pt x="483" y="250"/>
                  </a:lnTo>
                  <a:lnTo>
                    <a:pt x="445" y="248"/>
                  </a:lnTo>
                  <a:lnTo>
                    <a:pt x="405" y="246"/>
                  </a:lnTo>
                  <a:lnTo>
                    <a:pt x="360" y="244"/>
                  </a:lnTo>
                  <a:lnTo>
                    <a:pt x="311" y="242"/>
                  </a:lnTo>
                  <a:lnTo>
                    <a:pt x="260" y="239"/>
                  </a:lnTo>
                  <a:lnTo>
                    <a:pt x="204" y="236"/>
                  </a:lnTo>
                  <a:lnTo>
                    <a:pt x="144" y="233"/>
                  </a:lnTo>
                  <a:lnTo>
                    <a:pt x="111" y="228"/>
                  </a:lnTo>
                  <a:lnTo>
                    <a:pt x="83" y="219"/>
                  </a:lnTo>
                  <a:lnTo>
                    <a:pt x="59" y="204"/>
                  </a:lnTo>
                  <a:lnTo>
                    <a:pt x="39" y="186"/>
                  </a:lnTo>
                  <a:lnTo>
                    <a:pt x="23" y="165"/>
                  </a:lnTo>
                  <a:lnTo>
                    <a:pt x="12" y="142"/>
                  </a:lnTo>
                  <a:lnTo>
                    <a:pt x="3" y="117"/>
                  </a:lnTo>
                  <a:lnTo>
                    <a:pt x="0" y="93"/>
                  </a:lnTo>
                  <a:lnTo>
                    <a:pt x="4" y="74"/>
                  </a:lnTo>
                  <a:lnTo>
                    <a:pt x="10" y="56"/>
                  </a:lnTo>
                  <a:lnTo>
                    <a:pt x="20" y="41"/>
                  </a:lnTo>
                  <a:lnTo>
                    <a:pt x="32" y="26"/>
                  </a:lnTo>
                  <a:lnTo>
                    <a:pt x="48" y="15"/>
                  </a:lnTo>
                  <a:lnTo>
                    <a:pt x="67" y="6"/>
                  </a:lnTo>
                  <a:lnTo>
                    <a:pt x="92" y="1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6B737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63" name="Freeform 156"/>
            <p:cNvSpPr>
              <a:spLocks/>
            </p:cNvSpPr>
            <p:nvPr/>
          </p:nvSpPr>
          <p:spPr bwMode="auto">
            <a:xfrm>
              <a:off x="3687" y="2306"/>
              <a:ext cx="114" cy="22"/>
            </a:xfrm>
            <a:custGeom>
              <a:avLst/>
              <a:gdLst>
                <a:gd name="T0" fmla="*/ 0 w 1134"/>
                <a:gd name="T1" fmla="*/ 0 h 262"/>
                <a:gd name="T2" fmla="*/ 0 w 1134"/>
                <a:gd name="T3" fmla="*/ 0 h 262"/>
                <a:gd name="T4" fmla="*/ 0 w 1134"/>
                <a:gd name="T5" fmla="*/ 0 h 262"/>
                <a:gd name="T6" fmla="*/ 0 w 1134"/>
                <a:gd name="T7" fmla="*/ 0 h 262"/>
                <a:gd name="T8" fmla="*/ 0 w 1134"/>
                <a:gd name="T9" fmla="*/ 0 h 262"/>
                <a:gd name="T10" fmla="*/ 0 w 1134"/>
                <a:gd name="T11" fmla="*/ 0 h 262"/>
                <a:gd name="T12" fmla="*/ 0 w 1134"/>
                <a:gd name="T13" fmla="*/ 0 h 262"/>
                <a:gd name="T14" fmla="*/ 0 w 1134"/>
                <a:gd name="T15" fmla="*/ 0 h 262"/>
                <a:gd name="T16" fmla="*/ 0 w 1134"/>
                <a:gd name="T17" fmla="*/ 0 h 262"/>
                <a:gd name="T18" fmla="*/ 0 w 1134"/>
                <a:gd name="T19" fmla="*/ 0 h 262"/>
                <a:gd name="T20" fmla="*/ 0 w 1134"/>
                <a:gd name="T21" fmla="*/ 0 h 262"/>
                <a:gd name="T22" fmla="*/ 0 w 1134"/>
                <a:gd name="T23" fmla="*/ 0 h 262"/>
                <a:gd name="T24" fmla="*/ 0 w 1134"/>
                <a:gd name="T25" fmla="*/ 0 h 262"/>
                <a:gd name="T26" fmla="*/ 0 w 1134"/>
                <a:gd name="T27" fmla="*/ 0 h 262"/>
                <a:gd name="T28" fmla="*/ 0 w 1134"/>
                <a:gd name="T29" fmla="*/ 0 h 262"/>
                <a:gd name="T30" fmla="*/ 0 w 1134"/>
                <a:gd name="T31" fmla="*/ 0 h 262"/>
                <a:gd name="T32" fmla="*/ 0 w 1134"/>
                <a:gd name="T33" fmla="*/ 0 h 262"/>
                <a:gd name="T34" fmla="*/ 0 w 1134"/>
                <a:gd name="T35" fmla="*/ 0 h 262"/>
                <a:gd name="T36" fmla="*/ 0 w 1134"/>
                <a:gd name="T37" fmla="*/ 0 h 262"/>
                <a:gd name="T38" fmla="*/ 0 w 1134"/>
                <a:gd name="T39" fmla="*/ 0 h 262"/>
                <a:gd name="T40" fmla="*/ 0 w 1134"/>
                <a:gd name="T41" fmla="*/ 0 h 262"/>
                <a:gd name="T42" fmla="*/ 0 w 1134"/>
                <a:gd name="T43" fmla="*/ 0 h 262"/>
                <a:gd name="T44" fmla="*/ 0 w 1134"/>
                <a:gd name="T45" fmla="*/ 0 h 262"/>
                <a:gd name="T46" fmla="*/ 0 w 1134"/>
                <a:gd name="T47" fmla="*/ 0 h 262"/>
                <a:gd name="T48" fmla="*/ 0 w 1134"/>
                <a:gd name="T49" fmla="*/ 0 h 262"/>
                <a:gd name="T50" fmla="*/ 0 w 1134"/>
                <a:gd name="T51" fmla="*/ 0 h 262"/>
                <a:gd name="T52" fmla="*/ 0 w 1134"/>
                <a:gd name="T53" fmla="*/ 0 h 262"/>
                <a:gd name="T54" fmla="*/ 0 w 1134"/>
                <a:gd name="T55" fmla="*/ 0 h 262"/>
                <a:gd name="T56" fmla="*/ 0 w 1134"/>
                <a:gd name="T57" fmla="*/ 0 h 262"/>
                <a:gd name="T58" fmla="*/ 0 w 1134"/>
                <a:gd name="T59" fmla="*/ 0 h 262"/>
                <a:gd name="T60" fmla="*/ 0 w 1134"/>
                <a:gd name="T61" fmla="*/ 0 h 262"/>
                <a:gd name="T62" fmla="*/ 0 w 1134"/>
                <a:gd name="T63" fmla="*/ 0 h 262"/>
                <a:gd name="T64" fmla="*/ 0 w 1134"/>
                <a:gd name="T65" fmla="*/ 0 h 262"/>
                <a:gd name="T66" fmla="*/ 0 w 1134"/>
                <a:gd name="T67" fmla="*/ 0 h 262"/>
                <a:gd name="T68" fmla="*/ 0 w 1134"/>
                <a:gd name="T69" fmla="*/ 0 h 262"/>
                <a:gd name="T70" fmla="*/ 0 w 1134"/>
                <a:gd name="T71" fmla="*/ 0 h 262"/>
                <a:gd name="T72" fmla="*/ 0 w 1134"/>
                <a:gd name="T73" fmla="*/ 0 h 262"/>
                <a:gd name="T74" fmla="*/ 0 w 1134"/>
                <a:gd name="T75" fmla="*/ 0 h 262"/>
                <a:gd name="T76" fmla="*/ 0 w 1134"/>
                <a:gd name="T77" fmla="*/ 0 h 262"/>
                <a:gd name="T78" fmla="*/ 0 w 1134"/>
                <a:gd name="T79" fmla="*/ 0 h 262"/>
                <a:gd name="T80" fmla="*/ 0 w 1134"/>
                <a:gd name="T81" fmla="*/ 0 h 262"/>
                <a:gd name="T82" fmla="*/ 0 w 1134"/>
                <a:gd name="T83" fmla="*/ 0 h 262"/>
                <a:gd name="T84" fmla="*/ 0 w 1134"/>
                <a:gd name="T85" fmla="*/ 0 h 262"/>
                <a:gd name="T86" fmla="*/ 0 w 1134"/>
                <a:gd name="T87" fmla="*/ 0 h 262"/>
                <a:gd name="T88" fmla="*/ 0 w 1134"/>
                <a:gd name="T89" fmla="*/ 0 h 262"/>
                <a:gd name="T90" fmla="*/ 0 w 1134"/>
                <a:gd name="T91" fmla="*/ 0 h 262"/>
                <a:gd name="T92" fmla="*/ 0 w 1134"/>
                <a:gd name="T93" fmla="*/ 0 h 262"/>
                <a:gd name="T94" fmla="*/ 0 w 1134"/>
                <a:gd name="T95" fmla="*/ 0 h 2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62"/>
                <a:gd name="T146" fmla="*/ 1134 w 1134"/>
                <a:gd name="T147" fmla="*/ 262 h 26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62">
                  <a:moveTo>
                    <a:pt x="115" y="0"/>
                  </a:moveTo>
                  <a:lnTo>
                    <a:pt x="132" y="4"/>
                  </a:lnTo>
                  <a:lnTo>
                    <a:pt x="151" y="8"/>
                  </a:lnTo>
                  <a:lnTo>
                    <a:pt x="169" y="11"/>
                  </a:lnTo>
                  <a:lnTo>
                    <a:pt x="189" y="15"/>
                  </a:lnTo>
                  <a:lnTo>
                    <a:pt x="210" y="18"/>
                  </a:lnTo>
                  <a:lnTo>
                    <a:pt x="230" y="23"/>
                  </a:lnTo>
                  <a:lnTo>
                    <a:pt x="252" y="26"/>
                  </a:lnTo>
                  <a:lnTo>
                    <a:pt x="275" y="29"/>
                  </a:lnTo>
                  <a:lnTo>
                    <a:pt x="297" y="31"/>
                  </a:lnTo>
                  <a:lnTo>
                    <a:pt x="321" y="34"/>
                  </a:lnTo>
                  <a:lnTo>
                    <a:pt x="346" y="36"/>
                  </a:lnTo>
                  <a:lnTo>
                    <a:pt x="370" y="39"/>
                  </a:lnTo>
                  <a:lnTo>
                    <a:pt x="397" y="41"/>
                  </a:lnTo>
                  <a:lnTo>
                    <a:pt x="423" y="42"/>
                  </a:lnTo>
                  <a:lnTo>
                    <a:pt x="451" y="44"/>
                  </a:lnTo>
                  <a:lnTo>
                    <a:pt x="478" y="46"/>
                  </a:lnTo>
                  <a:lnTo>
                    <a:pt x="507" y="47"/>
                  </a:lnTo>
                  <a:lnTo>
                    <a:pt x="536" y="49"/>
                  </a:lnTo>
                  <a:lnTo>
                    <a:pt x="566" y="50"/>
                  </a:lnTo>
                  <a:lnTo>
                    <a:pt x="597" y="51"/>
                  </a:lnTo>
                  <a:lnTo>
                    <a:pt x="628" y="52"/>
                  </a:lnTo>
                  <a:lnTo>
                    <a:pt x="661" y="52"/>
                  </a:lnTo>
                  <a:lnTo>
                    <a:pt x="693" y="52"/>
                  </a:lnTo>
                  <a:lnTo>
                    <a:pt x="727" y="52"/>
                  </a:lnTo>
                  <a:lnTo>
                    <a:pt x="762" y="52"/>
                  </a:lnTo>
                  <a:lnTo>
                    <a:pt x="795" y="52"/>
                  </a:lnTo>
                  <a:lnTo>
                    <a:pt x="831" y="51"/>
                  </a:lnTo>
                  <a:lnTo>
                    <a:pt x="867" y="50"/>
                  </a:lnTo>
                  <a:lnTo>
                    <a:pt x="905" y="49"/>
                  </a:lnTo>
                  <a:lnTo>
                    <a:pt x="942" y="47"/>
                  </a:lnTo>
                  <a:lnTo>
                    <a:pt x="981" y="46"/>
                  </a:lnTo>
                  <a:lnTo>
                    <a:pt x="1020" y="44"/>
                  </a:lnTo>
                  <a:lnTo>
                    <a:pt x="1043" y="47"/>
                  </a:lnTo>
                  <a:lnTo>
                    <a:pt x="1063" y="54"/>
                  </a:lnTo>
                  <a:lnTo>
                    <a:pt x="1081" y="63"/>
                  </a:lnTo>
                  <a:lnTo>
                    <a:pt x="1096" y="74"/>
                  </a:lnTo>
                  <a:lnTo>
                    <a:pt x="1108" y="88"/>
                  </a:lnTo>
                  <a:lnTo>
                    <a:pt x="1118" y="102"/>
                  </a:lnTo>
                  <a:lnTo>
                    <a:pt x="1126" y="118"/>
                  </a:lnTo>
                  <a:lnTo>
                    <a:pt x="1134" y="133"/>
                  </a:lnTo>
                  <a:lnTo>
                    <a:pt x="1133" y="159"/>
                  </a:lnTo>
                  <a:lnTo>
                    <a:pt x="1126" y="183"/>
                  </a:lnTo>
                  <a:lnTo>
                    <a:pt x="1116" y="206"/>
                  </a:lnTo>
                  <a:lnTo>
                    <a:pt x="1102" y="226"/>
                  </a:lnTo>
                  <a:lnTo>
                    <a:pt x="1084" y="242"/>
                  </a:lnTo>
                  <a:lnTo>
                    <a:pt x="1060" y="253"/>
                  </a:lnTo>
                  <a:lnTo>
                    <a:pt x="1033" y="261"/>
                  </a:lnTo>
                  <a:lnTo>
                    <a:pt x="1000" y="262"/>
                  </a:lnTo>
                  <a:lnTo>
                    <a:pt x="975" y="261"/>
                  </a:lnTo>
                  <a:lnTo>
                    <a:pt x="951" y="260"/>
                  </a:lnTo>
                  <a:lnTo>
                    <a:pt x="929" y="259"/>
                  </a:lnTo>
                  <a:lnTo>
                    <a:pt x="909" y="258"/>
                  </a:lnTo>
                  <a:lnTo>
                    <a:pt x="890" y="257"/>
                  </a:lnTo>
                  <a:lnTo>
                    <a:pt x="872" y="256"/>
                  </a:lnTo>
                  <a:lnTo>
                    <a:pt x="855" y="254"/>
                  </a:lnTo>
                  <a:lnTo>
                    <a:pt x="839" y="253"/>
                  </a:lnTo>
                  <a:lnTo>
                    <a:pt x="824" y="252"/>
                  </a:lnTo>
                  <a:lnTo>
                    <a:pt x="808" y="252"/>
                  </a:lnTo>
                  <a:lnTo>
                    <a:pt x="794" y="251"/>
                  </a:lnTo>
                  <a:lnTo>
                    <a:pt x="779" y="250"/>
                  </a:lnTo>
                  <a:lnTo>
                    <a:pt x="764" y="250"/>
                  </a:lnTo>
                  <a:lnTo>
                    <a:pt x="748" y="249"/>
                  </a:lnTo>
                  <a:lnTo>
                    <a:pt x="732" y="248"/>
                  </a:lnTo>
                  <a:lnTo>
                    <a:pt x="715" y="247"/>
                  </a:lnTo>
                  <a:lnTo>
                    <a:pt x="697" y="247"/>
                  </a:lnTo>
                  <a:lnTo>
                    <a:pt x="676" y="246"/>
                  </a:lnTo>
                  <a:lnTo>
                    <a:pt x="655" y="245"/>
                  </a:lnTo>
                  <a:lnTo>
                    <a:pt x="633" y="244"/>
                  </a:lnTo>
                  <a:lnTo>
                    <a:pt x="607" y="242"/>
                  </a:lnTo>
                  <a:lnTo>
                    <a:pt x="580" y="241"/>
                  </a:lnTo>
                  <a:lnTo>
                    <a:pt x="550" y="240"/>
                  </a:lnTo>
                  <a:lnTo>
                    <a:pt x="519" y="238"/>
                  </a:lnTo>
                  <a:lnTo>
                    <a:pt x="483" y="237"/>
                  </a:lnTo>
                  <a:lnTo>
                    <a:pt x="445" y="235"/>
                  </a:lnTo>
                  <a:lnTo>
                    <a:pt x="405" y="233"/>
                  </a:lnTo>
                  <a:lnTo>
                    <a:pt x="360" y="231"/>
                  </a:lnTo>
                  <a:lnTo>
                    <a:pt x="311" y="229"/>
                  </a:lnTo>
                  <a:lnTo>
                    <a:pt x="260" y="226"/>
                  </a:lnTo>
                  <a:lnTo>
                    <a:pt x="204" y="223"/>
                  </a:lnTo>
                  <a:lnTo>
                    <a:pt x="144" y="220"/>
                  </a:lnTo>
                  <a:lnTo>
                    <a:pt x="111" y="215"/>
                  </a:lnTo>
                  <a:lnTo>
                    <a:pt x="83" y="206"/>
                  </a:lnTo>
                  <a:lnTo>
                    <a:pt x="59" y="191"/>
                  </a:lnTo>
                  <a:lnTo>
                    <a:pt x="39" y="173"/>
                  </a:lnTo>
                  <a:lnTo>
                    <a:pt x="23" y="152"/>
                  </a:lnTo>
                  <a:lnTo>
                    <a:pt x="12" y="129"/>
                  </a:lnTo>
                  <a:lnTo>
                    <a:pt x="3" y="104"/>
                  </a:lnTo>
                  <a:lnTo>
                    <a:pt x="0" y="80"/>
                  </a:lnTo>
                  <a:lnTo>
                    <a:pt x="4" y="63"/>
                  </a:lnTo>
                  <a:lnTo>
                    <a:pt x="12" y="47"/>
                  </a:lnTo>
                  <a:lnTo>
                    <a:pt x="20" y="33"/>
                  </a:lnTo>
                  <a:lnTo>
                    <a:pt x="32" y="21"/>
                  </a:lnTo>
                  <a:lnTo>
                    <a:pt x="46" y="11"/>
                  </a:lnTo>
                  <a:lnTo>
                    <a:pt x="64" y="4"/>
                  </a:lnTo>
                  <a:lnTo>
                    <a:pt x="88" y="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757D7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64" name="Freeform 157"/>
            <p:cNvSpPr>
              <a:spLocks/>
            </p:cNvSpPr>
            <p:nvPr/>
          </p:nvSpPr>
          <p:spPr bwMode="auto">
            <a:xfrm>
              <a:off x="3687" y="2307"/>
              <a:ext cx="114" cy="21"/>
            </a:xfrm>
            <a:custGeom>
              <a:avLst/>
              <a:gdLst>
                <a:gd name="T0" fmla="*/ 0 w 1134"/>
                <a:gd name="T1" fmla="*/ 0 h 251"/>
                <a:gd name="T2" fmla="*/ 0 w 1134"/>
                <a:gd name="T3" fmla="*/ 0 h 251"/>
                <a:gd name="T4" fmla="*/ 0 w 1134"/>
                <a:gd name="T5" fmla="*/ 0 h 251"/>
                <a:gd name="T6" fmla="*/ 0 w 1134"/>
                <a:gd name="T7" fmla="*/ 0 h 251"/>
                <a:gd name="T8" fmla="*/ 0 w 1134"/>
                <a:gd name="T9" fmla="*/ 0 h 251"/>
                <a:gd name="T10" fmla="*/ 0 w 1134"/>
                <a:gd name="T11" fmla="*/ 0 h 251"/>
                <a:gd name="T12" fmla="*/ 0 w 1134"/>
                <a:gd name="T13" fmla="*/ 0 h 251"/>
                <a:gd name="T14" fmla="*/ 0 w 1134"/>
                <a:gd name="T15" fmla="*/ 0 h 251"/>
                <a:gd name="T16" fmla="*/ 0 w 1134"/>
                <a:gd name="T17" fmla="*/ 0 h 251"/>
                <a:gd name="T18" fmla="*/ 0 w 1134"/>
                <a:gd name="T19" fmla="*/ 0 h 251"/>
                <a:gd name="T20" fmla="*/ 0 w 1134"/>
                <a:gd name="T21" fmla="*/ 0 h 251"/>
                <a:gd name="T22" fmla="*/ 0 w 1134"/>
                <a:gd name="T23" fmla="*/ 0 h 251"/>
                <a:gd name="T24" fmla="*/ 0 w 1134"/>
                <a:gd name="T25" fmla="*/ 0 h 251"/>
                <a:gd name="T26" fmla="*/ 0 w 1134"/>
                <a:gd name="T27" fmla="*/ 0 h 251"/>
                <a:gd name="T28" fmla="*/ 0 w 1134"/>
                <a:gd name="T29" fmla="*/ 0 h 251"/>
                <a:gd name="T30" fmla="*/ 0 w 1134"/>
                <a:gd name="T31" fmla="*/ 0 h 251"/>
                <a:gd name="T32" fmla="*/ 0 w 1134"/>
                <a:gd name="T33" fmla="*/ 0 h 251"/>
                <a:gd name="T34" fmla="*/ 0 w 1134"/>
                <a:gd name="T35" fmla="*/ 0 h 251"/>
                <a:gd name="T36" fmla="*/ 0 w 1134"/>
                <a:gd name="T37" fmla="*/ 0 h 251"/>
                <a:gd name="T38" fmla="*/ 0 w 1134"/>
                <a:gd name="T39" fmla="*/ 0 h 251"/>
                <a:gd name="T40" fmla="*/ 0 w 1134"/>
                <a:gd name="T41" fmla="*/ 0 h 251"/>
                <a:gd name="T42" fmla="*/ 0 w 1134"/>
                <a:gd name="T43" fmla="*/ 0 h 251"/>
                <a:gd name="T44" fmla="*/ 0 w 1134"/>
                <a:gd name="T45" fmla="*/ 0 h 251"/>
                <a:gd name="T46" fmla="*/ 0 w 1134"/>
                <a:gd name="T47" fmla="*/ 0 h 251"/>
                <a:gd name="T48" fmla="*/ 0 w 1134"/>
                <a:gd name="T49" fmla="*/ 0 h 251"/>
                <a:gd name="T50" fmla="*/ 0 w 1134"/>
                <a:gd name="T51" fmla="*/ 0 h 251"/>
                <a:gd name="T52" fmla="*/ 0 w 1134"/>
                <a:gd name="T53" fmla="*/ 0 h 251"/>
                <a:gd name="T54" fmla="*/ 0 w 1134"/>
                <a:gd name="T55" fmla="*/ 0 h 251"/>
                <a:gd name="T56" fmla="*/ 0 w 1134"/>
                <a:gd name="T57" fmla="*/ 0 h 251"/>
                <a:gd name="T58" fmla="*/ 0 w 1134"/>
                <a:gd name="T59" fmla="*/ 0 h 251"/>
                <a:gd name="T60" fmla="*/ 0 w 1134"/>
                <a:gd name="T61" fmla="*/ 0 h 251"/>
                <a:gd name="T62" fmla="*/ 0 w 1134"/>
                <a:gd name="T63" fmla="*/ 0 h 251"/>
                <a:gd name="T64" fmla="*/ 0 w 1134"/>
                <a:gd name="T65" fmla="*/ 0 h 251"/>
                <a:gd name="T66" fmla="*/ 0 w 1134"/>
                <a:gd name="T67" fmla="*/ 0 h 251"/>
                <a:gd name="T68" fmla="*/ 0 w 1134"/>
                <a:gd name="T69" fmla="*/ 0 h 251"/>
                <a:gd name="T70" fmla="*/ 0 w 1134"/>
                <a:gd name="T71" fmla="*/ 0 h 251"/>
                <a:gd name="T72" fmla="*/ 0 w 1134"/>
                <a:gd name="T73" fmla="*/ 0 h 251"/>
                <a:gd name="T74" fmla="*/ 0 w 1134"/>
                <a:gd name="T75" fmla="*/ 0 h 251"/>
                <a:gd name="T76" fmla="*/ 0 w 1134"/>
                <a:gd name="T77" fmla="*/ 0 h 251"/>
                <a:gd name="T78" fmla="*/ 0 w 1134"/>
                <a:gd name="T79" fmla="*/ 0 h 251"/>
                <a:gd name="T80" fmla="*/ 0 w 1134"/>
                <a:gd name="T81" fmla="*/ 0 h 251"/>
                <a:gd name="T82" fmla="*/ 0 w 1134"/>
                <a:gd name="T83" fmla="*/ 0 h 251"/>
                <a:gd name="T84" fmla="*/ 0 w 1134"/>
                <a:gd name="T85" fmla="*/ 0 h 251"/>
                <a:gd name="T86" fmla="*/ 0 w 1134"/>
                <a:gd name="T87" fmla="*/ 0 h 251"/>
                <a:gd name="T88" fmla="*/ 0 w 1134"/>
                <a:gd name="T89" fmla="*/ 0 h 251"/>
                <a:gd name="T90" fmla="*/ 0 w 1134"/>
                <a:gd name="T91" fmla="*/ 0 h 251"/>
                <a:gd name="T92" fmla="*/ 0 w 1134"/>
                <a:gd name="T93" fmla="*/ 0 h 251"/>
                <a:gd name="T94" fmla="*/ 0 w 1134"/>
                <a:gd name="T95" fmla="*/ 0 h 25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51"/>
                <a:gd name="T146" fmla="*/ 1134 w 1134"/>
                <a:gd name="T147" fmla="*/ 251 h 25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51">
                  <a:moveTo>
                    <a:pt x="110" y="1"/>
                  </a:moveTo>
                  <a:lnTo>
                    <a:pt x="125" y="6"/>
                  </a:lnTo>
                  <a:lnTo>
                    <a:pt x="142" y="11"/>
                  </a:lnTo>
                  <a:lnTo>
                    <a:pt x="160" y="15"/>
                  </a:lnTo>
                  <a:lnTo>
                    <a:pt x="179" y="20"/>
                  </a:lnTo>
                  <a:lnTo>
                    <a:pt x="200" y="24"/>
                  </a:lnTo>
                  <a:lnTo>
                    <a:pt x="222" y="27"/>
                  </a:lnTo>
                  <a:lnTo>
                    <a:pt x="244" y="31"/>
                  </a:lnTo>
                  <a:lnTo>
                    <a:pt x="269" y="35"/>
                  </a:lnTo>
                  <a:lnTo>
                    <a:pt x="293" y="39"/>
                  </a:lnTo>
                  <a:lnTo>
                    <a:pt x="319" y="42"/>
                  </a:lnTo>
                  <a:lnTo>
                    <a:pt x="346" y="45"/>
                  </a:lnTo>
                  <a:lnTo>
                    <a:pt x="374" y="48"/>
                  </a:lnTo>
                  <a:lnTo>
                    <a:pt x="403" y="50"/>
                  </a:lnTo>
                  <a:lnTo>
                    <a:pt x="431" y="52"/>
                  </a:lnTo>
                  <a:lnTo>
                    <a:pt x="462" y="55"/>
                  </a:lnTo>
                  <a:lnTo>
                    <a:pt x="492" y="56"/>
                  </a:lnTo>
                  <a:lnTo>
                    <a:pt x="524" y="58"/>
                  </a:lnTo>
                  <a:lnTo>
                    <a:pt x="555" y="59"/>
                  </a:lnTo>
                  <a:lnTo>
                    <a:pt x="588" y="60"/>
                  </a:lnTo>
                  <a:lnTo>
                    <a:pt x="620" y="61"/>
                  </a:lnTo>
                  <a:lnTo>
                    <a:pt x="654" y="62"/>
                  </a:lnTo>
                  <a:lnTo>
                    <a:pt x="687" y="62"/>
                  </a:lnTo>
                  <a:lnTo>
                    <a:pt x="721" y="62"/>
                  </a:lnTo>
                  <a:lnTo>
                    <a:pt x="754" y="62"/>
                  </a:lnTo>
                  <a:lnTo>
                    <a:pt x="788" y="61"/>
                  </a:lnTo>
                  <a:lnTo>
                    <a:pt x="822" y="61"/>
                  </a:lnTo>
                  <a:lnTo>
                    <a:pt x="856" y="59"/>
                  </a:lnTo>
                  <a:lnTo>
                    <a:pt x="891" y="58"/>
                  </a:lnTo>
                  <a:lnTo>
                    <a:pt x="925" y="56"/>
                  </a:lnTo>
                  <a:lnTo>
                    <a:pt x="959" y="54"/>
                  </a:lnTo>
                  <a:lnTo>
                    <a:pt x="993" y="52"/>
                  </a:lnTo>
                  <a:lnTo>
                    <a:pt x="1027" y="49"/>
                  </a:lnTo>
                  <a:lnTo>
                    <a:pt x="1048" y="51"/>
                  </a:lnTo>
                  <a:lnTo>
                    <a:pt x="1066" y="55"/>
                  </a:lnTo>
                  <a:lnTo>
                    <a:pt x="1082" y="63"/>
                  </a:lnTo>
                  <a:lnTo>
                    <a:pt x="1095" y="73"/>
                  </a:lnTo>
                  <a:lnTo>
                    <a:pt x="1106" y="84"/>
                  </a:lnTo>
                  <a:lnTo>
                    <a:pt x="1116" y="97"/>
                  </a:lnTo>
                  <a:lnTo>
                    <a:pt x="1125" y="109"/>
                  </a:lnTo>
                  <a:lnTo>
                    <a:pt x="1134" y="122"/>
                  </a:lnTo>
                  <a:lnTo>
                    <a:pt x="1133" y="148"/>
                  </a:lnTo>
                  <a:lnTo>
                    <a:pt x="1126" y="172"/>
                  </a:lnTo>
                  <a:lnTo>
                    <a:pt x="1116" y="195"/>
                  </a:lnTo>
                  <a:lnTo>
                    <a:pt x="1102" y="215"/>
                  </a:lnTo>
                  <a:lnTo>
                    <a:pt x="1084" y="231"/>
                  </a:lnTo>
                  <a:lnTo>
                    <a:pt x="1060" y="242"/>
                  </a:lnTo>
                  <a:lnTo>
                    <a:pt x="1033" y="250"/>
                  </a:lnTo>
                  <a:lnTo>
                    <a:pt x="1000" y="251"/>
                  </a:lnTo>
                  <a:lnTo>
                    <a:pt x="975" y="250"/>
                  </a:lnTo>
                  <a:lnTo>
                    <a:pt x="951" y="249"/>
                  </a:lnTo>
                  <a:lnTo>
                    <a:pt x="929" y="248"/>
                  </a:lnTo>
                  <a:lnTo>
                    <a:pt x="909" y="247"/>
                  </a:lnTo>
                  <a:lnTo>
                    <a:pt x="890" y="246"/>
                  </a:lnTo>
                  <a:lnTo>
                    <a:pt x="872" y="245"/>
                  </a:lnTo>
                  <a:lnTo>
                    <a:pt x="855" y="243"/>
                  </a:lnTo>
                  <a:lnTo>
                    <a:pt x="839" y="242"/>
                  </a:lnTo>
                  <a:lnTo>
                    <a:pt x="824" y="241"/>
                  </a:lnTo>
                  <a:lnTo>
                    <a:pt x="808" y="241"/>
                  </a:lnTo>
                  <a:lnTo>
                    <a:pt x="794" y="240"/>
                  </a:lnTo>
                  <a:lnTo>
                    <a:pt x="779" y="239"/>
                  </a:lnTo>
                  <a:lnTo>
                    <a:pt x="764" y="239"/>
                  </a:lnTo>
                  <a:lnTo>
                    <a:pt x="748" y="238"/>
                  </a:lnTo>
                  <a:lnTo>
                    <a:pt x="732" y="237"/>
                  </a:lnTo>
                  <a:lnTo>
                    <a:pt x="715" y="236"/>
                  </a:lnTo>
                  <a:lnTo>
                    <a:pt x="697" y="236"/>
                  </a:lnTo>
                  <a:lnTo>
                    <a:pt x="676" y="235"/>
                  </a:lnTo>
                  <a:lnTo>
                    <a:pt x="655" y="234"/>
                  </a:lnTo>
                  <a:lnTo>
                    <a:pt x="633" y="233"/>
                  </a:lnTo>
                  <a:lnTo>
                    <a:pt x="607" y="231"/>
                  </a:lnTo>
                  <a:lnTo>
                    <a:pt x="580" y="230"/>
                  </a:lnTo>
                  <a:lnTo>
                    <a:pt x="550" y="229"/>
                  </a:lnTo>
                  <a:lnTo>
                    <a:pt x="519" y="227"/>
                  </a:lnTo>
                  <a:lnTo>
                    <a:pt x="483" y="226"/>
                  </a:lnTo>
                  <a:lnTo>
                    <a:pt x="445" y="224"/>
                  </a:lnTo>
                  <a:lnTo>
                    <a:pt x="405" y="222"/>
                  </a:lnTo>
                  <a:lnTo>
                    <a:pt x="360" y="220"/>
                  </a:lnTo>
                  <a:lnTo>
                    <a:pt x="311" y="218"/>
                  </a:lnTo>
                  <a:lnTo>
                    <a:pt x="260" y="215"/>
                  </a:lnTo>
                  <a:lnTo>
                    <a:pt x="204" y="212"/>
                  </a:lnTo>
                  <a:lnTo>
                    <a:pt x="144" y="209"/>
                  </a:lnTo>
                  <a:lnTo>
                    <a:pt x="111" y="204"/>
                  </a:lnTo>
                  <a:lnTo>
                    <a:pt x="83" y="195"/>
                  </a:lnTo>
                  <a:lnTo>
                    <a:pt x="59" y="180"/>
                  </a:lnTo>
                  <a:lnTo>
                    <a:pt x="39" y="162"/>
                  </a:lnTo>
                  <a:lnTo>
                    <a:pt x="23" y="141"/>
                  </a:lnTo>
                  <a:lnTo>
                    <a:pt x="12" y="118"/>
                  </a:lnTo>
                  <a:lnTo>
                    <a:pt x="3" y="93"/>
                  </a:lnTo>
                  <a:lnTo>
                    <a:pt x="0" y="69"/>
                  </a:lnTo>
                  <a:lnTo>
                    <a:pt x="5" y="55"/>
                  </a:lnTo>
                  <a:lnTo>
                    <a:pt x="13" y="42"/>
                  </a:lnTo>
                  <a:lnTo>
                    <a:pt x="21" y="29"/>
                  </a:lnTo>
                  <a:lnTo>
                    <a:pt x="32" y="18"/>
                  </a:lnTo>
                  <a:lnTo>
                    <a:pt x="45" y="10"/>
                  </a:lnTo>
                  <a:lnTo>
                    <a:pt x="63" y="3"/>
                  </a:lnTo>
                  <a:lnTo>
                    <a:pt x="85" y="0"/>
                  </a:lnTo>
                  <a:lnTo>
                    <a:pt x="110" y="1"/>
                  </a:lnTo>
                  <a:close/>
                </a:path>
              </a:pathLst>
            </a:custGeom>
            <a:solidFill>
              <a:srgbClr val="828A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65" name="Freeform 158"/>
            <p:cNvSpPr>
              <a:spLocks/>
            </p:cNvSpPr>
            <p:nvPr/>
          </p:nvSpPr>
          <p:spPr bwMode="auto">
            <a:xfrm>
              <a:off x="3687" y="2309"/>
              <a:ext cx="114" cy="19"/>
            </a:xfrm>
            <a:custGeom>
              <a:avLst/>
              <a:gdLst>
                <a:gd name="T0" fmla="*/ 0 w 1134"/>
                <a:gd name="T1" fmla="*/ 0 h 237"/>
                <a:gd name="T2" fmla="*/ 0 w 1134"/>
                <a:gd name="T3" fmla="*/ 0 h 237"/>
                <a:gd name="T4" fmla="*/ 0 w 1134"/>
                <a:gd name="T5" fmla="*/ 0 h 237"/>
                <a:gd name="T6" fmla="*/ 0 w 1134"/>
                <a:gd name="T7" fmla="*/ 0 h 237"/>
                <a:gd name="T8" fmla="*/ 0 w 1134"/>
                <a:gd name="T9" fmla="*/ 0 h 237"/>
                <a:gd name="T10" fmla="*/ 0 w 1134"/>
                <a:gd name="T11" fmla="*/ 0 h 237"/>
                <a:gd name="T12" fmla="*/ 0 w 1134"/>
                <a:gd name="T13" fmla="*/ 0 h 237"/>
                <a:gd name="T14" fmla="*/ 0 w 1134"/>
                <a:gd name="T15" fmla="*/ 0 h 237"/>
                <a:gd name="T16" fmla="*/ 0 w 1134"/>
                <a:gd name="T17" fmla="*/ 0 h 237"/>
                <a:gd name="T18" fmla="*/ 0 w 1134"/>
                <a:gd name="T19" fmla="*/ 0 h 237"/>
                <a:gd name="T20" fmla="*/ 0 w 1134"/>
                <a:gd name="T21" fmla="*/ 0 h 237"/>
                <a:gd name="T22" fmla="*/ 0 w 1134"/>
                <a:gd name="T23" fmla="*/ 0 h 237"/>
                <a:gd name="T24" fmla="*/ 0 w 1134"/>
                <a:gd name="T25" fmla="*/ 0 h 237"/>
                <a:gd name="T26" fmla="*/ 0 w 1134"/>
                <a:gd name="T27" fmla="*/ 0 h 237"/>
                <a:gd name="T28" fmla="*/ 0 w 1134"/>
                <a:gd name="T29" fmla="*/ 0 h 237"/>
                <a:gd name="T30" fmla="*/ 0 w 1134"/>
                <a:gd name="T31" fmla="*/ 0 h 237"/>
                <a:gd name="T32" fmla="*/ 0 w 1134"/>
                <a:gd name="T33" fmla="*/ 0 h 237"/>
                <a:gd name="T34" fmla="*/ 0 w 1134"/>
                <a:gd name="T35" fmla="*/ 0 h 237"/>
                <a:gd name="T36" fmla="*/ 0 w 1134"/>
                <a:gd name="T37" fmla="*/ 0 h 237"/>
                <a:gd name="T38" fmla="*/ 0 w 1134"/>
                <a:gd name="T39" fmla="*/ 0 h 237"/>
                <a:gd name="T40" fmla="*/ 0 w 1134"/>
                <a:gd name="T41" fmla="*/ 0 h 237"/>
                <a:gd name="T42" fmla="*/ 0 w 1134"/>
                <a:gd name="T43" fmla="*/ 0 h 237"/>
                <a:gd name="T44" fmla="*/ 0 w 1134"/>
                <a:gd name="T45" fmla="*/ 0 h 237"/>
                <a:gd name="T46" fmla="*/ 0 w 1134"/>
                <a:gd name="T47" fmla="*/ 0 h 237"/>
                <a:gd name="T48" fmla="*/ 0 w 1134"/>
                <a:gd name="T49" fmla="*/ 0 h 237"/>
                <a:gd name="T50" fmla="*/ 0 w 1134"/>
                <a:gd name="T51" fmla="*/ 0 h 237"/>
                <a:gd name="T52" fmla="*/ 0 w 1134"/>
                <a:gd name="T53" fmla="*/ 0 h 237"/>
                <a:gd name="T54" fmla="*/ 0 w 1134"/>
                <a:gd name="T55" fmla="*/ 0 h 237"/>
                <a:gd name="T56" fmla="*/ 0 w 1134"/>
                <a:gd name="T57" fmla="*/ 0 h 237"/>
                <a:gd name="T58" fmla="*/ 0 w 1134"/>
                <a:gd name="T59" fmla="*/ 0 h 237"/>
                <a:gd name="T60" fmla="*/ 0 w 1134"/>
                <a:gd name="T61" fmla="*/ 0 h 237"/>
                <a:gd name="T62" fmla="*/ 0 w 1134"/>
                <a:gd name="T63" fmla="*/ 0 h 237"/>
                <a:gd name="T64" fmla="*/ 0 w 1134"/>
                <a:gd name="T65" fmla="*/ 0 h 237"/>
                <a:gd name="T66" fmla="*/ 0 w 1134"/>
                <a:gd name="T67" fmla="*/ 0 h 237"/>
                <a:gd name="T68" fmla="*/ 0 w 1134"/>
                <a:gd name="T69" fmla="*/ 0 h 237"/>
                <a:gd name="T70" fmla="*/ 0 w 1134"/>
                <a:gd name="T71" fmla="*/ 0 h 237"/>
                <a:gd name="T72" fmla="*/ 0 w 1134"/>
                <a:gd name="T73" fmla="*/ 0 h 237"/>
                <a:gd name="T74" fmla="*/ 0 w 1134"/>
                <a:gd name="T75" fmla="*/ 0 h 237"/>
                <a:gd name="T76" fmla="*/ 0 w 1134"/>
                <a:gd name="T77" fmla="*/ 0 h 237"/>
                <a:gd name="T78" fmla="*/ 0 w 1134"/>
                <a:gd name="T79" fmla="*/ 0 h 237"/>
                <a:gd name="T80" fmla="*/ 0 w 1134"/>
                <a:gd name="T81" fmla="*/ 0 h 237"/>
                <a:gd name="T82" fmla="*/ 0 w 1134"/>
                <a:gd name="T83" fmla="*/ 0 h 237"/>
                <a:gd name="T84" fmla="*/ 0 w 1134"/>
                <a:gd name="T85" fmla="*/ 0 h 237"/>
                <a:gd name="T86" fmla="*/ 0 w 1134"/>
                <a:gd name="T87" fmla="*/ 0 h 237"/>
                <a:gd name="T88" fmla="*/ 0 w 1134"/>
                <a:gd name="T89" fmla="*/ 0 h 237"/>
                <a:gd name="T90" fmla="*/ 0 w 1134"/>
                <a:gd name="T91" fmla="*/ 0 h 237"/>
                <a:gd name="T92" fmla="*/ 0 w 1134"/>
                <a:gd name="T93" fmla="*/ 0 h 237"/>
                <a:gd name="T94" fmla="*/ 0 w 1134"/>
                <a:gd name="T95" fmla="*/ 0 h 23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37"/>
                <a:gd name="T146" fmla="*/ 1134 w 1134"/>
                <a:gd name="T147" fmla="*/ 237 h 23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37">
                  <a:moveTo>
                    <a:pt x="103" y="0"/>
                  </a:moveTo>
                  <a:lnTo>
                    <a:pt x="116" y="6"/>
                  </a:lnTo>
                  <a:lnTo>
                    <a:pt x="131" y="11"/>
                  </a:lnTo>
                  <a:lnTo>
                    <a:pt x="149" y="16"/>
                  </a:lnTo>
                  <a:lnTo>
                    <a:pt x="168" y="21"/>
                  </a:lnTo>
                  <a:lnTo>
                    <a:pt x="189" y="27"/>
                  </a:lnTo>
                  <a:lnTo>
                    <a:pt x="212" y="31"/>
                  </a:lnTo>
                  <a:lnTo>
                    <a:pt x="236" y="36"/>
                  </a:lnTo>
                  <a:lnTo>
                    <a:pt x="262" y="40"/>
                  </a:lnTo>
                  <a:lnTo>
                    <a:pt x="289" y="44"/>
                  </a:lnTo>
                  <a:lnTo>
                    <a:pt x="316" y="47"/>
                  </a:lnTo>
                  <a:lnTo>
                    <a:pt x="346" y="51"/>
                  </a:lnTo>
                  <a:lnTo>
                    <a:pt x="376" y="55"/>
                  </a:lnTo>
                  <a:lnTo>
                    <a:pt x="407" y="58"/>
                  </a:lnTo>
                  <a:lnTo>
                    <a:pt x="439" y="60"/>
                  </a:lnTo>
                  <a:lnTo>
                    <a:pt x="472" y="62"/>
                  </a:lnTo>
                  <a:lnTo>
                    <a:pt x="505" y="64"/>
                  </a:lnTo>
                  <a:lnTo>
                    <a:pt x="539" y="66"/>
                  </a:lnTo>
                  <a:lnTo>
                    <a:pt x="574" y="67"/>
                  </a:lnTo>
                  <a:lnTo>
                    <a:pt x="608" y="68"/>
                  </a:lnTo>
                  <a:lnTo>
                    <a:pt x="643" y="69"/>
                  </a:lnTo>
                  <a:lnTo>
                    <a:pt x="677" y="69"/>
                  </a:lnTo>
                  <a:lnTo>
                    <a:pt x="712" y="69"/>
                  </a:lnTo>
                  <a:lnTo>
                    <a:pt x="746" y="69"/>
                  </a:lnTo>
                  <a:lnTo>
                    <a:pt x="780" y="68"/>
                  </a:lnTo>
                  <a:lnTo>
                    <a:pt x="813" y="67"/>
                  </a:lnTo>
                  <a:lnTo>
                    <a:pt x="848" y="66"/>
                  </a:lnTo>
                  <a:lnTo>
                    <a:pt x="880" y="64"/>
                  </a:lnTo>
                  <a:lnTo>
                    <a:pt x="913" y="61"/>
                  </a:lnTo>
                  <a:lnTo>
                    <a:pt x="945" y="59"/>
                  </a:lnTo>
                  <a:lnTo>
                    <a:pt x="975" y="56"/>
                  </a:lnTo>
                  <a:lnTo>
                    <a:pt x="1006" y="51"/>
                  </a:lnTo>
                  <a:lnTo>
                    <a:pt x="1034" y="47"/>
                  </a:lnTo>
                  <a:lnTo>
                    <a:pt x="1053" y="48"/>
                  </a:lnTo>
                  <a:lnTo>
                    <a:pt x="1070" y="52"/>
                  </a:lnTo>
                  <a:lnTo>
                    <a:pt x="1083" y="59"/>
                  </a:lnTo>
                  <a:lnTo>
                    <a:pt x="1095" y="67"/>
                  </a:lnTo>
                  <a:lnTo>
                    <a:pt x="1105" y="76"/>
                  </a:lnTo>
                  <a:lnTo>
                    <a:pt x="1114" y="87"/>
                  </a:lnTo>
                  <a:lnTo>
                    <a:pt x="1124" y="97"/>
                  </a:lnTo>
                  <a:lnTo>
                    <a:pt x="1134" y="108"/>
                  </a:lnTo>
                  <a:lnTo>
                    <a:pt x="1133" y="134"/>
                  </a:lnTo>
                  <a:lnTo>
                    <a:pt x="1126" y="158"/>
                  </a:lnTo>
                  <a:lnTo>
                    <a:pt x="1116" y="181"/>
                  </a:lnTo>
                  <a:lnTo>
                    <a:pt x="1102" y="201"/>
                  </a:lnTo>
                  <a:lnTo>
                    <a:pt x="1084" y="217"/>
                  </a:lnTo>
                  <a:lnTo>
                    <a:pt x="1060" y="228"/>
                  </a:lnTo>
                  <a:lnTo>
                    <a:pt x="1033" y="236"/>
                  </a:lnTo>
                  <a:lnTo>
                    <a:pt x="1000" y="237"/>
                  </a:lnTo>
                  <a:lnTo>
                    <a:pt x="975" y="236"/>
                  </a:lnTo>
                  <a:lnTo>
                    <a:pt x="951" y="235"/>
                  </a:lnTo>
                  <a:lnTo>
                    <a:pt x="929" y="234"/>
                  </a:lnTo>
                  <a:lnTo>
                    <a:pt x="909" y="233"/>
                  </a:lnTo>
                  <a:lnTo>
                    <a:pt x="890" y="232"/>
                  </a:lnTo>
                  <a:lnTo>
                    <a:pt x="872" y="231"/>
                  </a:lnTo>
                  <a:lnTo>
                    <a:pt x="855" y="229"/>
                  </a:lnTo>
                  <a:lnTo>
                    <a:pt x="839" y="228"/>
                  </a:lnTo>
                  <a:lnTo>
                    <a:pt x="824" y="227"/>
                  </a:lnTo>
                  <a:lnTo>
                    <a:pt x="808" y="227"/>
                  </a:lnTo>
                  <a:lnTo>
                    <a:pt x="794" y="226"/>
                  </a:lnTo>
                  <a:lnTo>
                    <a:pt x="779" y="225"/>
                  </a:lnTo>
                  <a:lnTo>
                    <a:pt x="764" y="225"/>
                  </a:lnTo>
                  <a:lnTo>
                    <a:pt x="748" y="224"/>
                  </a:lnTo>
                  <a:lnTo>
                    <a:pt x="732" y="223"/>
                  </a:lnTo>
                  <a:lnTo>
                    <a:pt x="715" y="222"/>
                  </a:lnTo>
                  <a:lnTo>
                    <a:pt x="697" y="222"/>
                  </a:lnTo>
                  <a:lnTo>
                    <a:pt x="676" y="221"/>
                  </a:lnTo>
                  <a:lnTo>
                    <a:pt x="655" y="220"/>
                  </a:lnTo>
                  <a:lnTo>
                    <a:pt x="633" y="219"/>
                  </a:lnTo>
                  <a:lnTo>
                    <a:pt x="607" y="217"/>
                  </a:lnTo>
                  <a:lnTo>
                    <a:pt x="580" y="216"/>
                  </a:lnTo>
                  <a:lnTo>
                    <a:pt x="550" y="215"/>
                  </a:lnTo>
                  <a:lnTo>
                    <a:pt x="519" y="213"/>
                  </a:lnTo>
                  <a:lnTo>
                    <a:pt x="483" y="212"/>
                  </a:lnTo>
                  <a:lnTo>
                    <a:pt x="445" y="210"/>
                  </a:lnTo>
                  <a:lnTo>
                    <a:pt x="405" y="208"/>
                  </a:lnTo>
                  <a:lnTo>
                    <a:pt x="360" y="206"/>
                  </a:lnTo>
                  <a:lnTo>
                    <a:pt x="311" y="204"/>
                  </a:lnTo>
                  <a:lnTo>
                    <a:pt x="260" y="201"/>
                  </a:lnTo>
                  <a:lnTo>
                    <a:pt x="204" y="198"/>
                  </a:lnTo>
                  <a:lnTo>
                    <a:pt x="144" y="195"/>
                  </a:lnTo>
                  <a:lnTo>
                    <a:pt x="111" y="190"/>
                  </a:lnTo>
                  <a:lnTo>
                    <a:pt x="83" y="181"/>
                  </a:lnTo>
                  <a:lnTo>
                    <a:pt x="59" y="166"/>
                  </a:lnTo>
                  <a:lnTo>
                    <a:pt x="39" y="148"/>
                  </a:lnTo>
                  <a:lnTo>
                    <a:pt x="23" y="127"/>
                  </a:lnTo>
                  <a:lnTo>
                    <a:pt x="12" y="104"/>
                  </a:lnTo>
                  <a:lnTo>
                    <a:pt x="3" y="79"/>
                  </a:lnTo>
                  <a:lnTo>
                    <a:pt x="0" y="55"/>
                  </a:lnTo>
                  <a:lnTo>
                    <a:pt x="6" y="43"/>
                  </a:lnTo>
                  <a:lnTo>
                    <a:pt x="13" y="33"/>
                  </a:lnTo>
                  <a:lnTo>
                    <a:pt x="21" y="22"/>
                  </a:lnTo>
                  <a:lnTo>
                    <a:pt x="30" y="14"/>
                  </a:lnTo>
                  <a:lnTo>
                    <a:pt x="42" y="7"/>
                  </a:lnTo>
                  <a:lnTo>
                    <a:pt x="58" y="2"/>
                  </a:lnTo>
                  <a:lnTo>
                    <a:pt x="79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8C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66" name="Freeform 159"/>
            <p:cNvSpPr>
              <a:spLocks/>
            </p:cNvSpPr>
            <p:nvPr/>
          </p:nvSpPr>
          <p:spPr bwMode="auto">
            <a:xfrm>
              <a:off x="3687" y="2310"/>
              <a:ext cx="114" cy="18"/>
            </a:xfrm>
            <a:custGeom>
              <a:avLst/>
              <a:gdLst>
                <a:gd name="T0" fmla="*/ 0 w 1134"/>
                <a:gd name="T1" fmla="*/ 0 h 226"/>
                <a:gd name="T2" fmla="*/ 0 w 1134"/>
                <a:gd name="T3" fmla="*/ 0 h 226"/>
                <a:gd name="T4" fmla="*/ 0 w 1134"/>
                <a:gd name="T5" fmla="*/ 0 h 226"/>
                <a:gd name="T6" fmla="*/ 0 w 1134"/>
                <a:gd name="T7" fmla="*/ 0 h 226"/>
                <a:gd name="T8" fmla="*/ 0 w 1134"/>
                <a:gd name="T9" fmla="*/ 0 h 226"/>
                <a:gd name="T10" fmla="*/ 0 w 1134"/>
                <a:gd name="T11" fmla="*/ 0 h 226"/>
                <a:gd name="T12" fmla="*/ 0 w 1134"/>
                <a:gd name="T13" fmla="*/ 0 h 226"/>
                <a:gd name="T14" fmla="*/ 0 w 1134"/>
                <a:gd name="T15" fmla="*/ 0 h 226"/>
                <a:gd name="T16" fmla="*/ 0 w 1134"/>
                <a:gd name="T17" fmla="*/ 0 h 226"/>
                <a:gd name="T18" fmla="*/ 0 w 1134"/>
                <a:gd name="T19" fmla="*/ 0 h 226"/>
                <a:gd name="T20" fmla="*/ 0 w 1134"/>
                <a:gd name="T21" fmla="*/ 0 h 226"/>
                <a:gd name="T22" fmla="*/ 0 w 1134"/>
                <a:gd name="T23" fmla="*/ 0 h 226"/>
                <a:gd name="T24" fmla="*/ 0 w 1134"/>
                <a:gd name="T25" fmla="*/ 0 h 226"/>
                <a:gd name="T26" fmla="*/ 0 w 1134"/>
                <a:gd name="T27" fmla="*/ 0 h 226"/>
                <a:gd name="T28" fmla="*/ 0 w 1134"/>
                <a:gd name="T29" fmla="*/ 0 h 226"/>
                <a:gd name="T30" fmla="*/ 0 w 1134"/>
                <a:gd name="T31" fmla="*/ 0 h 226"/>
                <a:gd name="T32" fmla="*/ 0 w 1134"/>
                <a:gd name="T33" fmla="*/ 0 h 226"/>
                <a:gd name="T34" fmla="*/ 0 w 1134"/>
                <a:gd name="T35" fmla="*/ 0 h 226"/>
                <a:gd name="T36" fmla="*/ 0 w 1134"/>
                <a:gd name="T37" fmla="*/ 0 h 226"/>
                <a:gd name="T38" fmla="*/ 0 w 1134"/>
                <a:gd name="T39" fmla="*/ 0 h 226"/>
                <a:gd name="T40" fmla="*/ 0 w 1134"/>
                <a:gd name="T41" fmla="*/ 0 h 226"/>
                <a:gd name="T42" fmla="*/ 0 w 1134"/>
                <a:gd name="T43" fmla="*/ 0 h 226"/>
                <a:gd name="T44" fmla="*/ 0 w 1134"/>
                <a:gd name="T45" fmla="*/ 0 h 226"/>
                <a:gd name="T46" fmla="*/ 0 w 1134"/>
                <a:gd name="T47" fmla="*/ 0 h 226"/>
                <a:gd name="T48" fmla="*/ 0 w 1134"/>
                <a:gd name="T49" fmla="*/ 0 h 226"/>
                <a:gd name="T50" fmla="*/ 0 w 1134"/>
                <a:gd name="T51" fmla="*/ 0 h 226"/>
                <a:gd name="T52" fmla="*/ 0 w 1134"/>
                <a:gd name="T53" fmla="*/ 0 h 226"/>
                <a:gd name="T54" fmla="*/ 0 w 1134"/>
                <a:gd name="T55" fmla="*/ 0 h 226"/>
                <a:gd name="T56" fmla="*/ 0 w 1134"/>
                <a:gd name="T57" fmla="*/ 0 h 226"/>
                <a:gd name="T58" fmla="*/ 0 w 1134"/>
                <a:gd name="T59" fmla="*/ 0 h 226"/>
                <a:gd name="T60" fmla="*/ 0 w 1134"/>
                <a:gd name="T61" fmla="*/ 0 h 226"/>
                <a:gd name="T62" fmla="*/ 0 w 1134"/>
                <a:gd name="T63" fmla="*/ 0 h 226"/>
                <a:gd name="T64" fmla="*/ 0 w 1134"/>
                <a:gd name="T65" fmla="*/ 0 h 226"/>
                <a:gd name="T66" fmla="*/ 0 w 1134"/>
                <a:gd name="T67" fmla="*/ 0 h 226"/>
                <a:gd name="T68" fmla="*/ 0 w 1134"/>
                <a:gd name="T69" fmla="*/ 0 h 226"/>
                <a:gd name="T70" fmla="*/ 0 w 1134"/>
                <a:gd name="T71" fmla="*/ 0 h 226"/>
                <a:gd name="T72" fmla="*/ 0 w 1134"/>
                <a:gd name="T73" fmla="*/ 0 h 226"/>
                <a:gd name="T74" fmla="*/ 0 w 1134"/>
                <a:gd name="T75" fmla="*/ 0 h 226"/>
                <a:gd name="T76" fmla="*/ 0 w 1134"/>
                <a:gd name="T77" fmla="*/ 0 h 226"/>
                <a:gd name="T78" fmla="*/ 0 w 1134"/>
                <a:gd name="T79" fmla="*/ 0 h 226"/>
                <a:gd name="T80" fmla="*/ 0 w 1134"/>
                <a:gd name="T81" fmla="*/ 0 h 226"/>
                <a:gd name="T82" fmla="*/ 0 w 1134"/>
                <a:gd name="T83" fmla="*/ 0 h 226"/>
                <a:gd name="T84" fmla="*/ 0 w 1134"/>
                <a:gd name="T85" fmla="*/ 0 h 226"/>
                <a:gd name="T86" fmla="*/ 0 w 1134"/>
                <a:gd name="T87" fmla="*/ 0 h 226"/>
                <a:gd name="T88" fmla="*/ 0 w 1134"/>
                <a:gd name="T89" fmla="*/ 0 h 226"/>
                <a:gd name="T90" fmla="*/ 0 w 1134"/>
                <a:gd name="T91" fmla="*/ 0 h 226"/>
                <a:gd name="T92" fmla="*/ 0 w 1134"/>
                <a:gd name="T93" fmla="*/ 0 h 226"/>
                <a:gd name="T94" fmla="*/ 0 w 1134"/>
                <a:gd name="T95" fmla="*/ 0 h 22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26"/>
                <a:gd name="T146" fmla="*/ 1134 w 1134"/>
                <a:gd name="T147" fmla="*/ 226 h 22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26">
                  <a:moveTo>
                    <a:pt x="98" y="1"/>
                  </a:moveTo>
                  <a:lnTo>
                    <a:pt x="109" y="7"/>
                  </a:lnTo>
                  <a:lnTo>
                    <a:pt x="123" y="14"/>
                  </a:lnTo>
                  <a:lnTo>
                    <a:pt x="140" y="20"/>
                  </a:lnTo>
                  <a:lnTo>
                    <a:pt x="159" y="25"/>
                  </a:lnTo>
                  <a:lnTo>
                    <a:pt x="180" y="30"/>
                  </a:lnTo>
                  <a:lnTo>
                    <a:pt x="204" y="35"/>
                  </a:lnTo>
                  <a:lnTo>
                    <a:pt x="229" y="40"/>
                  </a:lnTo>
                  <a:lnTo>
                    <a:pt x="255" y="46"/>
                  </a:lnTo>
                  <a:lnTo>
                    <a:pt x="285" y="50"/>
                  </a:lnTo>
                  <a:lnTo>
                    <a:pt x="315" y="54"/>
                  </a:lnTo>
                  <a:lnTo>
                    <a:pt x="347" y="58"/>
                  </a:lnTo>
                  <a:lnTo>
                    <a:pt x="379" y="62"/>
                  </a:lnTo>
                  <a:lnTo>
                    <a:pt x="413" y="65"/>
                  </a:lnTo>
                  <a:lnTo>
                    <a:pt x="448" y="68"/>
                  </a:lnTo>
                  <a:lnTo>
                    <a:pt x="483" y="70"/>
                  </a:lnTo>
                  <a:lnTo>
                    <a:pt x="520" y="73"/>
                  </a:lnTo>
                  <a:lnTo>
                    <a:pt x="555" y="75"/>
                  </a:lnTo>
                  <a:lnTo>
                    <a:pt x="592" y="77"/>
                  </a:lnTo>
                  <a:lnTo>
                    <a:pt x="628" y="78"/>
                  </a:lnTo>
                  <a:lnTo>
                    <a:pt x="666" y="78"/>
                  </a:lnTo>
                  <a:lnTo>
                    <a:pt x="702" y="78"/>
                  </a:lnTo>
                  <a:lnTo>
                    <a:pt x="738" y="78"/>
                  </a:lnTo>
                  <a:lnTo>
                    <a:pt x="773" y="78"/>
                  </a:lnTo>
                  <a:lnTo>
                    <a:pt x="807" y="76"/>
                  </a:lnTo>
                  <a:lnTo>
                    <a:pt x="841" y="75"/>
                  </a:lnTo>
                  <a:lnTo>
                    <a:pt x="873" y="73"/>
                  </a:lnTo>
                  <a:lnTo>
                    <a:pt x="906" y="69"/>
                  </a:lnTo>
                  <a:lnTo>
                    <a:pt x="936" y="66"/>
                  </a:lnTo>
                  <a:lnTo>
                    <a:pt x="965" y="62"/>
                  </a:lnTo>
                  <a:lnTo>
                    <a:pt x="992" y="58"/>
                  </a:lnTo>
                  <a:lnTo>
                    <a:pt x="1018" y="53"/>
                  </a:lnTo>
                  <a:lnTo>
                    <a:pt x="1041" y="48"/>
                  </a:lnTo>
                  <a:lnTo>
                    <a:pt x="1057" y="49"/>
                  </a:lnTo>
                  <a:lnTo>
                    <a:pt x="1072" y="52"/>
                  </a:lnTo>
                  <a:lnTo>
                    <a:pt x="1084" y="57"/>
                  </a:lnTo>
                  <a:lnTo>
                    <a:pt x="1094" y="63"/>
                  </a:lnTo>
                  <a:lnTo>
                    <a:pt x="1103" y="70"/>
                  </a:lnTo>
                  <a:lnTo>
                    <a:pt x="1112" y="79"/>
                  </a:lnTo>
                  <a:lnTo>
                    <a:pt x="1122" y="88"/>
                  </a:lnTo>
                  <a:lnTo>
                    <a:pt x="1134" y="97"/>
                  </a:lnTo>
                  <a:lnTo>
                    <a:pt x="1133" y="123"/>
                  </a:lnTo>
                  <a:lnTo>
                    <a:pt x="1126" y="147"/>
                  </a:lnTo>
                  <a:lnTo>
                    <a:pt x="1116" y="170"/>
                  </a:lnTo>
                  <a:lnTo>
                    <a:pt x="1102" y="190"/>
                  </a:lnTo>
                  <a:lnTo>
                    <a:pt x="1084" y="206"/>
                  </a:lnTo>
                  <a:lnTo>
                    <a:pt x="1060" y="217"/>
                  </a:lnTo>
                  <a:lnTo>
                    <a:pt x="1033" y="225"/>
                  </a:lnTo>
                  <a:lnTo>
                    <a:pt x="1000" y="226"/>
                  </a:lnTo>
                  <a:lnTo>
                    <a:pt x="975" y="225"/>
                  </a:lnTo>
                  <a:lnTo>
                    <a:pt x="951" y="224"/>
                  </a:lnTo>
                  <a:lnTo>
                    <a:pt x="929" y="223"/>
                  </a:lnTo>
                  <a:lnTo>
                    <a:pt x="909" y="222"/>
                  </a:lnTo>
                  <a:lnTo>
                    <a:pt x="890" y="221"/>
                  </a:lnTo>
                  <a:lnTo>
                    <a:pt x="872" y="220"/>
                  </a:lnTo>
                  <a:lnTo>
                    <a:pt x="855" y="218"/>
                  </a:lnTo>
                  <a:lnTo>
                    <a:pt x="839" y="217"/>
                  </a:lnTo>
                  <a:lnTo>
                    <a:pt x="824" y="216"/>
                  </a:lnTo>
                  <a:lnTo>
                    <a:pt x="808" y="216"/>
                  </a:lnTo>
                  <a:lnTo>
                    <a:pt x="794" y="215"/>
                  </a:lnTo>
                  <a:lnTo>
                    <a:pt x="779" y="214"/>
                  </a:lnTo>
                  <a:lnTo>
                    <a:pt x="764" y="214"/>
                  </a:lnTo>
                  <a:lnTo>
                    <a:pt x="748" y="213"/>
                  </a:lnTo>
                  <a:lnTo>
                    <a:pt x="732" y="212"/>
                  </a:lnTo>
                  <a:lnTo>
                    <a:pt x="715" y="211"/>
                  </a:lnTo>
                  <a:lnTo>
                    <a:pt x="697" y="211"/>
                  </a:lnTo>
                  <a:lnTo>
                    <a:pt x="676" y="210"/>
                  </a:lnTo>
                  <a:lnTo>
                    <a:pt x="655" y="209"/>
                  </a:lnTo>
                  <a:lnTo>
                    <a:pt x="633" y="208"/>
                  </a:lnTo>
                  <a:lnTo>
                    <a:pt x="607" y="206"/>
                  </a:lnTo>
                  <a:lnTo>
                    <a:pt x="580" y="205"/>
                  </a:lnTo>
                  <a:lnTo>
                    <a:pt x="550" y="204"/>
                  </a:lnTo>
                  <a:lnTo>
                    <a:pt x="519" y="202"/>
                  </a:lnTo>
                  <a:lnTo>
                    <a:pt x="483" y="201"/>
                  </a:lnTo>
                  <a:lnTo>
                    <a:pt x="445" y="199"/>
                  </a:lnTo>
                  <a:lnTo>
                    <a:pt x="405" y="197"/>
                  </a:lnTo>
                  <a:lnTo>
                    <a:pt x="360" y="195"/>
                  </a:lnTo>
                  <a:lnTo>
                    <a:pt x="311" y="193"/>
                  </a:lnTo>
                  <a:lnTo>
                    <a:pt x="260" y="190"/>
                  </a:lnTo>
                  <a:lnTo>
                    <a:pt x="204" y="187"/>
                  </a:lnTo>
                  <a:lnTo>
                    <a:pt x="144" y="184"/>
                  </a:lnTo>
                  <a:lnTo>
                    <a:pt x="111" y="179"/>
                  </a:lnTo>
                  <a:lnTo>
                    <a:pt x="83" y="170"/>
                  </a:lnTo>
                  <a:lnTo>
                    <a:pt x="59" y="155"/>
                  </a:lnTo>
                  <a:lnTo>
                    <a:pt x="39" y="137"/>
                  </a:lnTo>
                  <a:lnTo>
                    <a:pt x="23" y="116"/>
                  </a:lnTo>
                  <a:lnTo>
                    <a:pt x="12" y="93"/>
                  </a:lnTo>
                  <a:lnTo>
                    <a:pt x="3" y="68"/>
                  </a:lnTo>
                  <a:lnTo>
                    <a:pt x="0" y="44"/>
                  </a:lnTo>
                  <a:lnTo>
                    <a:pt x="6" y="34"/>
                  </a:lnTo>
                  <a:lnTo>
                    <a:pt x="14" y="25"/>
                  </a:lnTo>
                  <a:lnTo>
                    <a:pt x="21" y="18"/>
                  </a:lnTo>
                  <a:lnTo>
                    <a:pt x="30" y="10"/>
                  </a:lnTo>
                  <a:lnTo>
                    <a:pt x="42" y="5"/>
                  </a:lnTo>
                  <a:lnTo>
                    <a:pt x="56" y="1"/>
                  </a:lnTo>
                  <a:lnTo>
                    <a:pt x="75" y="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99A1A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67" name="Freeform 160"/>
            <p:cNvSpPr>
              <a:spLocks/>
            </p:cNvSpPr>
            <p:nvPr/>
          </p:nvSpPr>
          <p:spPr bwMode="auto">
            <a:xfrm>
              <a:off x="3687" y="2311"/>
              <a:ext cx="114" cy="17"/>
            </a:xfrm>
            <a:custGeom>
              <a:avLst/>
              <a:gdLst>
                <a:gd name="T0" fmla="*/ 0 w 1134"/>
                <a:gd name="T1" fmla="*/ 0 h 213"/>
                <a:gd name="T2" fmla="*/ 0 w 1134"/>
                <a:gd name="T3" fmla="*/ 0 h 213"/>
                <a:gd name="T4" fmla="*/ 0 w 1134"/>
                <a:gd name="T5" fmla="*/ 0 h 213"/>
                <a:gd name="T6" fmla="*/ 0 w 1134"/>
                <a:gd name="T7" fmla="*/ 0 h 213"/>
                <a:gd name="T8" fmla="*/ 0 w 1134"/>
                <a:gd name="T9" fmla="*/ 0 h 213"/>
                <a:gd name="T10" fmla="*/ 0 w 1134"/>
                <a:gd name="T11" fmla="*/ 0 h 213"/>
                <a:gd name="T12" fmla="*/ 0 w 1134"/>
                <a:gd name="T13" fmla="*/ 0 h 213"/>
                <a:gd name="T14" fmla="*/ 0 w 1134"/>
                <a:gd name="T15" fmla="*/ 0 h 213"/>
                <a:gd name="T16" fmla="*/ 0 w 1134"/>
                <a:gd name="T17" fmla="*/ 0 h 213"/>
                <a:gd name="T18" fmla="*/ 0 w 1134"/>
                <a:gd name="T19" fmla="*/ 0 h 213"/>
                <a:gd name="T20" fmla="*/ 0 w 1134"/>
                <a:gd name="T21" fmla="*/ 0 h 213"/>
                <a:gd name="T22" fmla="*/ 0 w 1134"/>
                <a:gd name="T23" fmla="*/ 0 h 213"/>
                <a:gd name="T24" fmla="*/ 0 w 1134"/>
                <a:gd name="T25" fmla="*/ 0 h 213"/>
                <a:gd name="T26" fmla="*/ 0 w 1134"/>
                <a:gd name="T27" fmla="*/ 0 h 213"/>
                <a:gd name="T28" fmla="*/ 0 w 1134"/>
                <a:gd name="T29" fmla="*/ 0 h 213"/>
                <a:gd name="T30" fmla="*/ 0 w 1134"/>
                <a:gd name="T31" fmla="*/ 0 h 213"/>
                <a:gd name="T32" fmla="*/ 0 w 1134"/>
                <a:gd name="T33" fmla="*/ 0 h 213"/>
                <a:gd name="T34" fmla="*/ 0 w 1134"/>
                <a:gd name="T35" fmla="*/ 0 h 213"/>
                <a:gd name="T36" fmla="*/ 0 w 1134"/>
                <a:gd name="T37" fmla="*/ 0 h 213"/>
                <a:gd name="T38" fmla="*/ 0 w 1134"/>
                <a:gd name="T39" fmla="*/ 0 h 213"/>
                <a:gd name="T40" fmla="*/ 0 w 1134"/>
                <a:gd name="T41" fmla="*/ 0 h 213"/>
                <a:gd name="T42" fmla="*/ 0 w 1134"/>
                <a:gd name="T43" fmla="*/ 0 h 213"/>
                <a:gd name="T44" fmla="*/ 0 w 1134"/>
                <a:gd name="T45" fmla="*/ 0 h 213"/>
                <a:gd name="T46" fmla="*/ 0 w 1134"/>
                <a:gd name="T47" fmla="*/ 0 h 213"/>
                <a:gd name="T48" fmla="*/ 0 w 1134"/>
                <a:gd name="T49" fmla="*/ 0 h 213"/>
                <a:gd name="T50" fmla="*/ 0 w 1134"/>
                <a:gd name="T51" fmla="*/ 0 h 213"/>
                <a:gd name="T52" fmla="*/ 0 w 1134"/>
                <a:gd name="T53" fmla="*/ 0 h 213"/>
                <a:gd name="T54" fmla="*/ 0 w 1134"/>
                <a:gd name="T55" fmla="*/ 0 h 213"/>
                <a:gd name="T56" fmla="*/ 0 w 1134"/>
                <a:gd name="T57" fmla="*/ 0 h 213"/>
                <a:gd name="T58" fmla="*/ 0 w 1134"/>
                <a:gd name="T59" fmla="*/ 0 h 213"/>
                <a:gd name="T60" fmla="*/ 0 w 1134"/>
                <a:gd name="T61" fmla="*/ 0 h 213"/>
                <a:gd name="T62" fmla="*/ 0 w 1134"/>
                <a:gd name="T63" fmla="*/ 0 h 213"/>
                <a:gd name="T64" fmla="*/ 0 w 1134"/>
                <a:gd name="T65" fmla="*/ 0 h 213"/>
                <a:gd name="T66" fmla="*/ 0 w 1134"/>
                <a:gd name="T67" fmla="*/ 0 h 213"/>
                <a:gd name="T68" fmla="*/ 0 w 1134"/>
                <a:gd name="T69" fmla="*/ 0 h 213"/>
                <a:gd name="T70" fmla="*/ 0 w 1134"/>
                <a:gd name="T71" fmla="*/ 0 h 213"/>
                <a:gd name="T72" fmla="*/ 0 w 1134"/>
                <a:gd name="T73" fmla="*/ 0 h 213"/>
                <a:gd name="T74" fmla="*/ 0 w 1134"/>
                <a:gd name="T75" fmla="*/ 0 h 213"/>
                <a:gd name="T76" fmla="*/ 0 w 1134"/>
                <a:gd name="T77" fmla="*/ 0 h 213"/>
                <a:gd name="T78" fmla="*/ 0 w 1134"/>
                <a:gd name="T79" fmla="*/ 0 h 213"/>
                <a:gd name="T80" fmla="*/ 0 w 1134"/>
                <a:gd name="T81" fmla="*/ 0 h 213"/>
                <a:gd name="T82" fmla="*/ 0 w 1134"/>
                <a:gd name="T83" fmla="*/ 0 h 213"/>
                <a:gd name="T84" fmla="*/ 0 w 1134"/>
                <a:gd name="T85" fmla="*/ 0 h 213"/>
                <a:gd name="T86" fmla="*/ 0 w 1134"/>
                <a:gd name="T87" fmla="*/ 0 h 213"/>
                <a:gd name="T88" fmla="*/ 0 w 1134"/>
                <a:gd name="T89" fmla="*/ 0 h 213"/>
                <a:gd name="T90" fmla="*/ 0 w 1134"/>
                <a:gd name="T91" fmla="*/ 0 h 213"/>
                <a:gd name="T92" fmla="*/ 0 w 1134"/>
                <a:gd name="T93" fmla="*/ 0 h 213"/>
                <a:gd name="T94" fmla="*/ 0 w 1134"/>
                <a:gd name="T95" fmla="*/ 0 h 21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13"/>
                <a:gd name="T146" fmla="*/ 1134 w 1134"/>
                <a:gd name="T147" fmla="*/ 213 h 21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13">
                  <a:moveTo>
                    <a:pt x="93" y="1"/>
                  </a:moveTo>
                  <a:lnTo>
                    <a:pt x="102" y="8"/>
                  </a:lnTo>
                  <a:lnTo>
                    <a:pt x="114" y="15"/>
                  </a:lnTo>
                  <a:lnTo>
                    <a:pt x="130" y="21"/>
                  </a:lnTo>
                  <a:lnTo>
                    <a:pt x="149" y="27"/>
                  </a:lnTo>
                  <a:lnTo>
                    <a:pt x="171" y="34"/>
                  </a:lnTo>
                  <a:lnTo>
                    <a:pt x="194" y="40"/>
                  </a:lnTo>
                  <a:lnTo>
                    <a:pt x="221" y="45"/>
                  </a:lnTo>
                  <a:lnTo>
                    <a:pt x="250" y="51"/>
                  </a:lnTo>
                  <a:lnTo>
                    <a:pt x="281" y="56"/>
                  </a:lnTo>
                  <a:lnTo>
                    <a:pt x="313" y="61"/>
                  </a:lnTo>
                  <a:lnTo>
                    <a:pt x="347" y="65"/>
                  </a:lnTo>
                  <a:lnTo>
                    <a:pt x="382" y="69"/>
                  </a:lnTo>
                  <a:lnTo>
                    <a:pt x="419" y="73"/>
                  </a:lnTo>
                  <a:lnTo>
                    <a:pt x="457" y="76"/>
                  </a:lnTo>
                  <a:lnTo>
                    <a:pt x="494" y="79"/>
                  </a:lnTo>
                  <a:lnTo>
                    <a:pt x="533" y="81"/>
                  </a:lnTo>
                  <a:lnTo>
                    <a:pt x="573" y="83"/>
                  </a:lnTo>
                  <a:lnTo>
                    <a:pt x="611" y="84"/>
                  </a:lnTo>
                  <a:lnTo>
                    <a:pt x="650" y="85"/>
                  </a:lnTo>
                  <a:lnTo>
                    <a:pt x="688" y="86"/>
                  </a:lnTo>
                  <a:lnTo>
                    <a:pt x="727" y="86"/>
                  </a:lnTo>
                  <a:lnTo>
                    <a:pt x="763" y="85"/>
                  </a:lnTo>
                  <a:lnTo>
                    <a:pt x="799" y="84"/>
                  </a:lnTo>
                  <a:lnTo>
                    <a:pt x="835" y="83"/>
                  </a:lnTo>
                  <a:lnTo>
                    <a:pt x="868" y="80"/>
                  </a:lnTo>
                  <a:lnTo>
                    <a:pt x="900" y="78"/>
                  </a:lnTo>
                  <a:lnTo>
                    <a:pt x="930" y="74"/>
                  </a:lnTo>
                  <a:lnTo>
                    <a:pt x="959" y="70"/>
                  </a:lnTo>
                  <a:lnTo>
                    <a:pt x="985" y="66"/>
                  </a:lnTo>
                  <a:lnTo>
                    <a:pt x="1009" y="61"/>
                  </a:lnTo>
                  <a:lnTo>
                    <a:pt x="1030" y="54"/>
                  </a:lnTo>
                  <a:lnTo>
                    <a:pt x="1048" y="47"/>
                  </a:lnTo>
                  <a:lnTo>
                    <a:pt x="1062" y="48"/>
                  </a:lnTo>
                  <a:lnTo>
                    <a:pt x="1074" y="50"/>
                  </a:lnTo>
                  <a:lnTo>
                    <a:pt x="1084" y="54"/>
                  </a:lnTo>
                  <a:lnTo>
                    <a:pt x="1093" y="60"/>
                  </a:lnTo>
                  <a:lnTo>
                    <a:pt x="1101" y="66"/>
                  </a:lnTo>
                  <a:lnTo>
                    <a:pt x="1110" y="72"/>
                  </a:lnTo>
                  <a:lnTo>
                    <a:pt x="1121" y="78"/>
                  </a:lnTo>
                  <a:lnTo>
                    <a:pt x="1134" y="84"/>
                  </a:lnTo>
                  <a:lnTo>
                    <a:pt x="1133" y="110"/>
                  </a:lnTo>
                  <a:lnTo>
                    <a:pt x="1126" y="134"/>
                  </a:lnTo>
                  <a:lnTo>
                    <a:pt x="1116" y="157"/>
                  </a:lnTo>
                  <a:lnTo>
                    <a:pt x="1102" y="177"/>
                  </a:lnTo>
                  <a:lnTo>
                    <a:pt x="1084" y="193"/>
                  </a:lnTo>
                  <a:lnTo>
                    <a:pt x="1060" y="204"/>
                  </a:lnTo>
                  <a:lnTo>
                    <a:pt x="1033" y="212"/>
                  </a:lnTo>
                  <a:lnTo>
                    <a:pt x="1000" y="213"/>
                  </a:lnTo>
                  <a:lnTo>
                    <a:pt x="975" y="212"/>
                  </a:lnTo>
                  <a:lnTo>
                    <a:pt x="951" y="211"/>
                  </a:lnTo>
                  <a:lnTo>
                    <a:pt x="929" y="210"/>
                  </a:lnTo>
                  <a:lnTo>
                    <a:pt x="909" y="209"/>
                  </a:lnTo>
                  <a:lnTo>
                    <a:pt x="890" y="208"/>
                  </a:lnTo>
                  <a:lnTo>
                    <a:pt x="872" y="207"/>
                  </a:lnTo>
                  <a:lnTo>
                    <a:pt x="855" y="205"/>
                  </a:lnTo>
                  <a:lnTo>
                    <a:pt x="839" y="204"/>
                  </a:lnTo>
                  <a:lnTo>
                    <a:pt x="824" y="203"/>
                  </a:lnTo>
                  <a:lnTo>
                    <a:pt x="808" y="203"/>
                  </a:lnTo>
                  <a:lnTo>
                    <a:pt x="794" y="202"/>
                  </a:lnTo>
                  <a:lnTo>
                    <a:pt x="779" y="201"/>
                  </a:lnTo>
                  <a:lnTo>
                    <a:pt x="764" y="201"/>
                  </a:lnTo>
                  <a:lnTo>
                    <a:pt x="748" y="200"/>
                  </a:lnTo>
                  <a:lnTo>
                    <a:pt x="732" y="199"/>
                  </a:lnTo>
                  <a:lnTo>
                    <a:pt x="715" y="198"/>
                  </a:lnTo>
                  <a:lnTo>
                    <a:pt x="697" y="198"/>
                  </a:lnTo>
                  <a:lnTo>
                    <a:pt x="676" y="197"/>
                  </a:lnTo>
                  <a:lnTo>
                    <a:pt x="655" y="196"/>
                  </a:lnTo>
                  <a:lnTo>
                    <a:pt x="633" y="195"/>
                  </a:lnTo>
                  <a:lnTo>
                    <a:pt x="607" y="193"/>
                  </a:lnTo>
                  <a:lnTo>
                    <a:pt x="580" y="192"/>
                  </a:lnTo>
                  <a:lnTo>
                    <a:pt x="550" y="191"/>
                  </a:lnTo>
                  <a:lnTo>
                    <a:pt x="519" y="189"/>
                  </a:lnTo>
                  <a:lnTo>
                    <a:pt x="483" y="188"/>
                  </a:lnTo>
                  <a:lnTo>
                    <a:pt x="445" y="186"/>
                  </a:lnTo>
                  <a:lnTo>
                    <a:pt x="405" y="184"/>
                  </a:lnTo>
                  <a:lnTo>
                    <a:pt x="360" y="182"/>
                  </a:lnTo>
                  <a:lnTo>
                    <a:pt x="311" y="180"/>
                  </a:lnTo>
                  <a:lnTo>
                    <a:pt x="260" y="177"/>
                  </a:lnTo>
                  <a:lnTo>
                    <a:pt x="204" y="174"/>
                  </a:lnTo>
                  <a:lnTo>
                    <a:pt x="144" y="171"/>
                  </a:lnTo>
                  <a:lnTo>
                    <a:pt x="111" y="166"/>
                  </a:lnTo>
                  <a:lnTo>
                    <a:pt x="83" y="157"/>
                  </a:lnTo>
                  <a:lnTo>
                    <a:pt x="59" y="142"/>
                  </a:lnTo>
                  <a:lnTo>
                    <a:pt x="39" y="124"/>
                  </a:lnTo>
                  <a:lnTo>
                    <a:pt x="23" y="103"/>
                  </a:lnTo>
                  <a:lnTo>
                    <a:pt x="12" y="80"/>
                  </a:lnTo>
                  <a:lnTo>
                    <a:pt x="3" y="55"/>
                  </a:lnTo>
                  <a:lnTo>
                    <a:pt x="0" y="31"/>
                  </a:lnTo>
                  <a:lnTo>
                    <a:pt x="7" y="24"/>
                  </a:lnTo>
                  <a:lnTo>
                    <a:pt x="14" y="17"/>
                  </a:lnTo>
                  <a:lnTo>
                    <a:pt x="21" y="12"/>
                  </a:lnTo>
                  <a:lnTo>
                    <a:pt x="29" y="6"/>
                  </a:lnTo>
                  <a:lnTo>
                    <a:pt x="39" y="3"/>
                  </a:lnTo>
                  <a:lnTo>
                    <a:pt x="52" y="0"/>
                  </a:lnTo>
                  <a:lnTo>
                    <a:pt x="70" y="0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A3A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68" name="Freeform 161"/>
            <p:cNvSpPr>
              <a:spLocks/>
            </p:cNvSpPr>
            <p:nvPr/>
          </p:nvSpPr>
          <p:spPr bwMode="auto">
            <a:xfrm>
              <a:off x="3687" y="2311"/>
              <a:ext cx="114" cy="17"/>
            </a:xfrm>
            <a:custGeom>
              <a:avLst/>
              <a:gdLst>
                <a:gd name="T0" fmla="*/ 0 w 1134"/>
                <a:gd name="T1" fmla="*/ 0 h 202"/>
                <a:gd name="T2" fmla="*/ 0 w 1134"/>
                <a:gd name="T3" fmla="*/ 0 h 202"/>
                <a:gd name="T4" fmla="*/ 0 w 1134"/>
                <a:gd name="T5" fmla="*/ 0 h 202"/>
                <a:gd name="T6" fmla="*/ 0 w 1134"/>
                <a:gd name="T7" fmla="*/ 0 h 202"/>
                <a:gd name="T8" fmla="*/ 0 w 1134"/>
                <a:gd name="T9" fmla="*/ 0 h 202"/>
                <a:gd name="T10" fmla="*/ 0 w 1134"/>
                <a:gd name="T11" fmla="*/ 0 h 202"/>
                <a:gd name="T12" fmla="*/ 0 w 1134"/>
                <a:gd name="T13" fmla="*/ 0 h 202"/>
                <a:gd name="T14" fmla="*/ 0 w 1134"/>
                <a:gd name="T15" fmla="*/ 0 h 202"/>
                <a:gd name="T16" fmla="*/ 0 w 1134"/>
                <a:gd name="T17" fmla="*/ 0 h 202"/>
                <a:gd name="T18" fmla="*/ 0 w 1134"/>
                <a:gd name="T19" fmla="*/ 0 h 202"/>
                <a:gd name="T20" fmla="*/ 0 w 1134"/>
                <a:gd name="T21" fmla="*/ 0 h 202"/>
                <a:gd name="T22" fmla="*/ 0 w 1134"/>
                <a:gd name="T23" fmla="*/ 0 h 202"/>
                <a:gd name="T24" fmla="*/ 0 w 1134"/>
                <a:gd name="T25" fmla="*/ 0 h 202"/>
                <a:gd name="T26" fmla="*/ 0 w 1134"/>
                <a:gd name="T27" fmla="*/ 0 h 202"/>
                <a:gd name="T28" fmla="*/ 0 w 1134"/>
                <a:gd name="T29" fmla="*/ 0 h 202"/>
                <a:gd name="T30" fmla="*/ 0 w 1134"/>
                <a:gd name="T31" fmla="*/ 0 h 202"/>
                <a:gd name="T32" fmla="*/ 0 w 1134"/>
                <a:gd name="T33" fmla="*/ 0 h 202"/>
                <a:gd name="T34" fmla="*/ 0 w 1134"/>
                <a:gd name="T35" fmla="*/ 0 h 202"/>
                <a:gd name="T36" fmla="*/ 0 w 1134"/>
                <a:gd name="T37" fmla="*/ 0 h 202"/>
                <a:gd name="T38" fmla="*/ 0 w 1134"/>
                <a:gd name="T39" fmla="*/ 0 h 202"/>
                <a:gd name="T40" fmla="*/ 0 w 1134"/>
                <a:gd name="T41" fmla="*/ 0 h 202"/>
                <a:gd name="T42" fmla="*/ 0 w 1134"/>
                <a:gd name="T43" fmla="*/ 0 h 202"/>
                <a:gd name="T44" fmla="*/ 0 w 1134"/>
                <a:gd name="T45" fmla="*/ 0 h 202"/>
                <a:gd name="T46" fmla="*/ 0 w 1134"/>
                <a:gd name="T47" fmla="*/ 0 h 202"/>
                <a:gd name="T48" fmla="*/ 0 w 1134"/>
                <a:gd name="T49" fmla="*/ 0 h 202"/>
                <a:gd name="T50" fmla="*/ 0 w 1134"/>
                <a:gd name="T51" fmla="*/ 0 h 202"/>
                <a:gd name="T52" fmla="*/ 0 w 1134"/>
                <a:gd name="T53" fmla="*/ 0 h 202"/>
                <a:gd name="T54" fmla="*/ 0 w 1134"/>
                <a:gd name="T55" fmla="*/ 0 h 202"/>
                <a:gd name="T56" fmla="*/ 0 w 1134"/>
                <a:gd name="T57" fmla="*/ 0 h 202"/>
                <a:gd name="T58" fmla="*/ 0 w 1134"/>
                <a:gd name="T59" fmla="*/ 0 h 202"/>
                <a:gd name="T60" fmla="*/ 0 w 1134"/>
                <a:gd name="T61" fmla="*/ 0 h 202"/>
                <a:gd name="T62" fmla="*/ 0 w 1134"/>
                <a:gd name="T63" fmla="*/ 0 h 202"/>
                <a:gd name="T64" fmla="*/ 0 w 1134"/>
                <a:gd name="T65" fmla="*/ 0 h 202"/>
                <a:gd name="T66" fmla="*/ 0 w 1134"/>
                <a:gd name="T67" fmla="*/ 0 h 202"/>
                <a:gd name="T68" fmla="*/ 0 w 1134"/>
                <a:gd name="T69" fmla="*/ 0 h 202"/>
                <a:gd name="T70" fmla="*/ 0 w 1134"/>
                <a:gd name="T71" fmla="*/ 0 h 202"/>
                <a:gd name="T72" fmla="*/ 0 w 1134"/>
                <a:gd name="T73" fmla="*/ 0 h 202"/>
                <a:gd name="T74" fmla="*/ 0 w 1134"/>
                <a:gd name="T75" fmla="*/ 0 h 202"/>
                <a:gd name="T76" fmla="*/ 0 w 1134"/>
                <a:gd name="T77" fmla="*/ 0 h 202"/>
                <a:gd name="T78" fmla="*/ 0 w 1134"/>
                <a:gd name="T79" fmla="*/ 0 h 202"/>
                <a:gd name="T80" fmla="*/ 0 w 1134"/>
                <a:gd name="T81" fmla="*/ 0 h 202"/>
                <a:gd name="T82" fmla="*/ 0 w 1134"/>
                <a:gd name="T83" fmla="*/ 0 h 202"/>
                <a:gd name="T84" fmla="*/ 0 w 1134"/>
                <a:gd name="T85" fmla="*/ 0 h 202"/>
                <a:gd name="T86" fmla="*/ 0 w 1134"/>
                <a:gd name="T87" fmla="*/ 0 h 202"/>
                <a:gd name="T88" fmla="*/ 0 w 1134"/>
                <a:gd name="T89" fmla="*/ 0 h 202"/>
                <a:gd name="T90" fmla="*/ 0 w 1134"/>
                <a:gd name="T91" fmla="*/ 0 h 202"/>
                <a:gd name="T92" fmla="*/ 0 w 1134"/>
                <a:gd name="T93" fmla="*/ 0 h 202"/>
                <a:gd name="T94" fmla="*/ 0 w 1134"/>
                <a:gd name="T95" fmla="*/ 0 h 2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202"/>
                <a:gd name="T146" fmla="*/ 1134 w 1134"/>
                <a:gd name="T147" fmla="*/ 202 h 2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202">
                  <a:moveTo>
                    <a:pt x="86" y="2"/>
                  </a:moveTo>
                  <a:lnTo>
                    <a:pt x="93" y="10"/>
                  </a:lnTo>
                  <a:lnTo>
                    <a:pt x="104" y="17"/>
                  </a:lnTo>
                  <a:lnTo>
                    <a:pt x="119" y="25"/>
                  </a:lnTo>
                  <a:lnTo>
                    <a:pt x="138" y="32"/>
                  </a:lnTo>
                  <a:lnTo>
                    <a:pt x="160" y="38"/>
                  </a:lnTo>
                  <a:lnTo>
                    <a:pt x="185" y="45"/>
                  </a:lnTo>
                  <a:lnTo>
                    <a:pt x="213" y="52"/>
                  </a:lnTo>
                  <a:lnTo>
                    <a:pt x="243" y="58"/>
                  </a:lnTo>
                  <a:lnTo>
                    <a:pt x="276" y="63"/>
                  </a:lnTo>
                  <a:lnTo>
                    <a:pt x="311" y="68"/>
                  </a:lnTo>
                  <a:lnTo>
                    <a:pt x="348" y="73"/>
                  </a:lnTo>
                  <a:lnTo>
                    <a:pt x="386" y="78"/>
                  </a:lnTo>
                  <a:lnTo>
                    <a:pt x="425" y="82"/>
                  </a:lnTo>
                  <a:lnTo>
                    <a:pt x="465" y="86"/>
                  </a:lnTo>
                  <a:lnTo>
                    <a:pt x="505" y="89"/>
                  </a:lnTo>
                  <a:lnTo>
                    <a:pt x="547" y="92"/>
                  </a:lnTo>
                  <a:lnTo>
                    <a:pt x="589" y="94"/>
                  </a:lnTo>
                  <a:lnTo>
                    <a:pt x="630" y="95"/>
                  </a:lnTo>
                  <a:lnTo>
                    <a:pt x="671" y="96"/>
                  </a:lnTo>
                  <a:lnTo>
                    <a:pt x="712" y="97"/>
                  </a:lnTo>
                  <a:lnTo>
                    <a:pt x="751" y="97"/>
                  </a:lnTo>
                  <a:lnTo>
                    <a:pt x="789" y="96"/>
                  </a:lnTo>
                  <a:lnTo>
                    <a:pt x="827" y="95"/>
                  </a:lnTo>
                  <a:lnTo>
                    <a:pt x="862" y="93"/>
                  </a:lnTo>
                  <a:lnTo>
                    <a:pt x="896" y="91"/>
                  </a:lnTo>
                  <a:lnTo>
                    <a:pt x="927" y="87"/>
                  </a:lnTo>
                  <a:lnTo>
                    <a:pt x="957" y="84"/>
                  </a:lnTo>
                  <a:lnTo>
                    <a:pt x="983" y="79"/>
                  </a:lnTo>
                  <a:lnTo>
                    <a:pt x="1007" y="73"/>
                  </a:lnTo>
                  <a:lnTo>
                    <a:pt x="1027" y="67"/>
                  </a:lnTo>
                  <a:lnTo>
                    <a:pt x="1043" y="60"/>
                  </a:lnTo>
                  <a:lnTo>
                    <a:pt x="1056" y="52"/>
                  </a:lnTo>
                  <a:lnTo>
                    <a:pt x="1068" y="52"/>
                  </a:lnTo>
                  <a:lnTo>
                    <a:pt x="1077" y="52"/>
                  </a:lnTo>
                  <a:lnTo>
                    <a:pt x="1085" y="54"/>
                  </a:lnTo>
                  <a:lnTo>
                    <a:pt x="1092" y="57"/>
                  </a:lnTo>
                  <a:lnTo>
                    <a:pt x="1100" y="60"/>
                  </a:lnTo>
                  <a:lnTo>
                    <a:pt x="1108" y="64"/>
                  </a:lnTo>
                  <a:lnTo>
                    <a:pt x="1119" y="69"/>
                  </a:lnTo>
                  <a:lnTo>
                    <a:pt x="1134" y="73"/>
                  </a:lnTo>
                  <a:lnTo>
                    <a:pt x="1133" y="99"/>
                  </a:lnTo>
                  <a:lnTo>
                    <a:pt x="1126" y="123"/>
                  </a:lnTo>
                  <a:lnTo>
                    <a:pt x="1116" y="146"/>
                  </a:lnTo>
                  <a:lnTo>
                    <a:pt x="1102" y="166"/>
                  </a:lnTo>
                  <a:lnTo>
                    <a:pt x="1084" y="182"/>
                  </a:lnTo>
                  <a:lnTo>
                    <a:pt x="1060" y="193"/>
                  </a:lnTo>
                  <a:lnTo>
                    <a:pt x="1033" y="201"/>
                  </a:lnTo>
                  <a:lnTo>
                    <a:pt x="1000" y="202"/>
                  </a:lnTo>
                  <a:lnTo>
                    <a:pt x="975" y="201"/>
                  </a:lnTo>
                  <a:lnTo>
                    <a:pt x="951" y="200"/>
                  </a:lnTo>
                  <a:lnTo>
                    <a:pt x="929" y="199"/>
                  </a:lnTo>
                  <a:lnTo>
                    <a:pt x="909" y="198"/>
                  </a:lnTo>
                  <a:lnTo>
                    <a:pt x="890" y="197"/>
                  </a:lnTo>
                  <a:lnTo>
                    <a:pt x="872" y="196"/>
                  </a:lnTo>
                  <a:lnTo>
                    <a:pt x="855" y="194"/>
                  </a:lnTo>
                  <a:lnTo>
                    <a:pt x="839" y="193"/>
                  </a:lnTo>
                  <a:lnTo>
                    <a:pt x="824" y="192"/>
                  </a:lnTo>
                  <a:lnTo>
                    <a:pt x="808" y="192"/>
                  </a:lnTo>
                  <a:lnTo>
                    <a:pt x="794" y="191"/>
                  </a:lnTo>
                  <a:lnTo>
                    <a:pt x="779" y="190"/>
                  </a:lnTo>
                  <a:lnTo>
                    <a:pt x="764" y="190"/>
                  </a:lnTo>
                  <a:lnTo>
                    <a:pt x="748" y="189"/>
                  </a:lnTo>
                  <a:lnTo>
                    <a:pt x="732" y="188"/>
                  </a:lnTo>
                  <a:lnTo>
                    <a:pt x="715" y="187"/>
                  </a:lnTo>
                  <a:lnTo>
                    <a:pt x="697" y="187"/>
                  </a:lnTo>
                  <a:lnTo>
                    <a:pt x="676" y="186"/>
                  </a:lnTo>
                  <a:lnTo>
                    <a:pt x="655" y="185"/>
                  </a:lnTo>
                  <a:lnTo>
                    <a:pt x="633" y="184"/>
                  </a:lnTo>
                  <a:lnTo>
                    <a:pt x="607" y="182"/>
                  </a:lnTo>
                  <a:lnTo>
                    <a:pt x="580" y="181"/>
                  </a:lnTo>
                  <a:lnTo>
                    <a:pt x="550" y="180"/>
                  </a:lnTo>
                  <a:lnTo>
                    <a:pt x="519" y="178"/>
                  </a:lnTo>
                  <a:lnTo>
                    <a:pt x="483" y="177"/>
                  </a:lnTo>
                  <a:lnTo>
                    <a:pt x="445" y="175"/>
                  </a:lnTo>
                  <a:lnTo>
                    <a:pt x="405" y="173"/>
                  </a:lnTo>
                  <a:lnTo>
                    <a:pt x="360" y="171"/>
                  </a:lnTo>
                  <a:lnTo>
                    <a:pt x="311" y="169"/>
                  </a:lnTo>
                  <a:lnTo>
                    <a:pt x="260" y="166"/>
                  </a:lnTo>
                  <a:lnTo>
                    <a:pt x="204" y="163"/>
                  </a:lnTo>
                  <a:lnTo>
                    <a:pt x="144" y="160"/>
                  </a:lnTo>
                  <a:lnTo>
                    <a:pt x="111" y="155"/>
                  </a:lnTo>
                  <a:lnTo>
                    <a:pt x="83" y="146"/>
                  </a:lnTo>
                  <a:lnTo>
                    <a:pt x="59" y="131"/>
                  </a:lnTo>
                  <a:lnTo>
                    <a:pt x="39" y="113"/>
                  </a:lnTo>
                  <a:lnTo>
                    <a:pt x="23" y="92"/>
                  </a:lnTo>
                  <a:lnTo>
                    <a:pt x="12" y="69"/>
                  </a:lnTo>
                  <a:lnTo>
                    <a:pt x="3" y="44"/>
                  </a:lnTo>
                  <a:lnTo>
                    <a:pt x="0" y="20"/>
                  </a:lnTo>
                  <a:lnTo>
                    <a:pt x="7" y="15"/>
                  </a:lnTo>
                  <a:lnTo>
                    <a:pt x="15" y="10"/>
                  </a:lnTo>
                  <a:lnTo>
                    <a:pt x="21" y="7"/>
                  </a:lnTo>
                  <a:lnTo>
                    <a:pt x="29" y="3"/>
                  </a:lnTo>
                  <a:lnTo>
                    <a:pt x="38" y="1"/>
                  </a:lnTo>
                  <a:lnTo>
                    <a:pt x="50" y="0"/>
                  </a:lnTo>
                  <a:lnTo>
                    <a:pt x="65" y="0"/>
                  </a:lnTo>
                  <a:lnTo>
                    <a:pt x="86" y="2"/>
                  </a:lnTo>
                  <a:close/>
                </a:path>
              </a:pathLst>
            </a:custGeom>
            <a:solidFill>
              <a:srgbClr val="B0B8B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69" name="Freeform 162"/>
            <p:cNvSpPr>
              <a:spLocks/>
            </p:cNvSpPr>
            <p:nvPr/>
          </p:nvSpPr>
          <p:spPr bwMode="auto">
            <a:xfrm>
              <a:off x="3687" y="2312"/>
              <a:ext cx="114" cy="16"/>
            </a:xfrm>
            <a:custGeom>
              <a:avLst/>
              <a:gdLst>
                <a:gd name="T0" fmla="*/ 0 w 1134"/>
                <a:gd name="T1" fmla="*/ 0 h 191"/>
                <a:gd name="T2" fmla="*/ 0 w 1134"/>
                <a:gd name="T3" fmla="*/ 0 h 191"/>
                <a:gd name="T4" fmla="*/ 0 w 1134"/>
                <a:gd name="T5" fmla="*/ 0 h 191"/>
                <a:gd name="T6" fmla="*/ 0 w 1134"/>
                <a:gd name="T7" fmla="*/ 0 h 191"/>
                <a:gd name="T8" fmla="*/ 0 w 1134"/>
                <a:gd name="T9" fmla="*/ 0 h 191"/>
                <a:gd name="T10" fmla="*/ 0 w 1134"/>
                <a:gd name="T11" fmla="*/ 0 h 191"/>
                <a:gd name="T12" fmla="*/ 0 w 1134"/>
                <a:gd name="T13" fmla="*/ 0 h 191"/>
                <a:gd name="T14" fmla="*/ 0 w 1134"/>
                <a:gd name="T15" fmla="*/ 0 h 191"/>
                <a:gd name="T16" fmla="*/ 0 w 1134"/>
                <a:gd name="T17" fmla="*/ 0 h 191"/>
                <a:gd name="T18" fmla="*/ 0 w 1134"/>
                <a:gd name="T19" fmla="*/ 0 h 191"/>
                <a:gd name="T20" fmla="*/ 0 w 1134"/>
                <a:gd name="T21" fmla="*/ 0 h 191"/>
                <a:gd name="T22" fmla="*/ 0 w 1134"/>
                <a:gd name="T23" fmla="*/ 0 h 191"/>
                <a:gd name="T24" fmla="*/ 0 w 1134"/>
                <a:gd name="T25" fmla="*/ 0 h 191"/>
                <a:gd name="T26" fmla="*/ 0 w 1134"/>
                <a:gd name="T27" fmla="*/ 0 h 191"/>
                <a:gd name="T28" fmla="*/ 0 w 1134"/>
                <a:gd name="T29" fmla="*/ 0 h 191"/>
                <a:gd name="T30" fmla="*/ 0 w 1134"/>
                <a:gd name="T31" fmla="*/ 0 h 191"/>
                <a:gd name="T32" fmla="*/ 0 w 1134"/>
                <a:gd name="T33" fmla="*/ 0 h 191"/>
                <a:gd name="T34" fmla="*/ 0 w 1134"/>
                <a:gd name="T35" fmla="*/ 0 h 191"/>
                <a:gd name="T36" fmla="*/ 0 w 1134"/>
                <a:gd name="T37" fmla="*/ 0 h 191"/>
                <a:gd name="T38" fmla="*/ 0 w 1134"/>
                <a:gd name="T39" fmla="*/ 0 h 191"/>
                <a:gd name="T40" fmla="*/ 0 w 1134"/>
                <a:gd name="T41" fmla="*/ 0 h 191"/>
                <a:gd name="T42" fmla="*/ 0 w 1134"/>
                <a:gd name="T43" fmla="*/ 0 h 191"/>
                <a:gd name="T44" fmla="*/ 0 w 1134"/>
                <a:gd name="T45" fmla="*/ 0 h 191"/>
                <a:gd name="T46" fmla="*/ 0 w 1134"/>
                <a:gd name="T47" fmla="*/ 0 h 191"/>
                <a:gd name="T48" fmla="*/ 0 w 1134"/>
                <a:gd name="T49" fmla="*/ 0 h 191"/>
                <a:gd name="T50" fmla="*/ 0 w 1134"/>
                <a:gd name="T51" fmla="*/ 0 h 191"/>
                <a:gd name="T52" fmla="*/ 0 w 1134"/>
                <a:gd name="T53" fmla="*/ 0 h 191"/>
                <a:gd name="T54" fmla="*/ 0 w 1134"/>
                <a:gd name="T55" fmla="*/ 0 h 191"/>
                <a:gd name="T56" fmla="*/ 0 w 1134"/>
                <a:gd name="T57" fmla="*/ 0 h 191"/>
                <a:gd name="T58" fmla="*/ 0 w 1134"/>
                <a:gd name="T59" fmla="*/ 0 h 191"/>
                <a:gd name="T60" fmla="*/ 0 w 1134"/>
                <a:gd name="T61" fmla="*/ 0 h 191"/>
                <a:gd name="T62" fmla="*/ 0 w 1134"/>
                <a:gd name="T63" fmla="*/ 0 h 191"/>
                <a:gd name="T64" fmla="*/ 0 w 1134"/>
                <a:gd name="T65" fmla="*/ 0 h 191"/>
                <a:gd name="T66" fmla="*/ 0 w 1134"/>
                <a:gd name="T67" fmla="*/ 0 h 191"/>
                <a:gd name="T68" fmla="*/ 0 w 1134"/>
                <a:gd name="T69" fmla="*/ 0 h 191"/>
                <a:gd name="T70" fmla="*/ 0 w 1134"/>
                <a:gd name="T71" fmla="*/ 0 h 191"/>
                <a:gd name="T72" fmla="*/ 0 w 1134"/>
                <a:gd name="T73" fmla="*/ 0 h 191"/>
                <a:gd name="T74" fmla="*/ 0 w 1134"/>
                <a:gd name="T75" fmla="*/ 0 h 191"/>
                <a:gd name="T76" fmla="*/ 0 w 1134"/>
                <a:gd name="T77" fmla="*/ 0 h 191"/>
                <a:gd name="T78" fmla="*/ 0 w 1134"/>
                <a:gd name="T79" fmla="*/ 0 h 191"/>
                <a:gd name="T80" fmla="*/ 0 w 1134"/>
                <a:gd name="T81" fmla="*/ 0 h 191"/>
                <a:gd name="T82" fmla="*/ 0 w 1134"/>
                <a:gd name="T83" fmla="*/ 0 h 191"/>
                <a:gd name="T84" fmla="*/ 0 w 1134"/>
                <a:gd name="T85" fmla="*/ 0 h 191"/>
                <a:gd name="T86" fmla="*/ 0 w 1134"/>
                <a:gd name="T87" fmla="*/ 0 h 191"/>
                <a:gd name="T88" fmla="*/ 0 w 1134"/>
                <a:gd name="T89" fmla="*/ 0 h 191"/>
                <a:gd name="T90" fmla="*/ 0 w 1134"/>
                <a:gd name="T91" fmla="*/ 0 h 191"/>
                <a:gd name="T92" fmla="*/ 0 w 1134"/>
                <a:gd name="T93" fmla="*/ 0 h 191"/>
                <a:gd name="T94" fmla="*/ 0 w 1134"/>
                <a:gd name="T95" fmla="*/ 0 h 19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34"/>
                <a:gd name="T145" fmla="*/ 0 h 191"/>
                <a:gd name="T146" fmla="*/ 1134 w 1134"/>
                <a:gd name="T147" fmla="*/ 191 h 19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34" h="191">
                  <a:moveTo>
                    <a:pt x="81" y="3"/>
                  </a:moveTo>
                  <a:lnTo>
                    <a:pt x="86" y="12"/>
                  </a:lnTo>
                  <a:lnTo>
                    <a:pt x="96" y="20"/>
                  </a:lnTo>
                  <a:lnTo>
                    <a:pt x="110" y="28"/>
                  </a:lnTo>
                  <a:lnTo>
                    <a:pt x="128" y="35"/>
                  </a:lnTo>
                  <a:lnTo>
                    <a:pt x="151" y="44"/>
                  </a:lnTo>
                  <a:lnTo>
                    <a:pt x="176" y="51"/>
                  </a:lnTo>
                  <a:lnTo>
                    <a:pt x="206" y="57"/>
                  </a:lnTo>
                  <a:lnTo>
                    <a:pt x="237" y="64"/>
                  </a:lnTo>
                  <a:lnTo>
                    <a:pt x="273" y="71"/>
                  </a:lnTo>
                  <a:lnTo>
                    <a:pt x="309" y="76"/>
                  </a:lnTo>
                  <a:lnTo>
                    <a:pt x="348" y="81"/>
                  </a:lnTo>
                  <a:lnTo>
                    <a:pt x="389" y="86"/>
                  </a:lnTo>
                  <a:lnTo>
                    <a:pt x="430" y="91"/>
                  </a:lnTo>
                  <a:lnTo>
                    <a:pt x="473" y="94"/>
                  </a:lnTo>
                  <a:lnTo>
                    <a:pt x="517" y="99"/>
                  </a:lnTo>
                  <a:lnTo>
                    <a:pt x="560" y="101"/>
                  </a:lnTo>
                  <a:lnTo>
                    <a:pt x="605" y="104"/>
                  </a:lnTo>
                  <a:lnTo>
                    <a:pt x="649" y="105"/>
                  </a:lnTo>
                  <a:lnTo>
                    <a:pt x="692" y="107"/>
                  </a:lnTo>
                  <a:lnTo>
                    <a:pt x="734" y="107"/>
                  </a:lnTo>
                  <a:lnTo>
                    <a:pt x="775" y="107"/>
                  </a:lnTo>
                  <a:lnTo>
                    <a:pt x="814" y="106"/>
                  </a:lnTo>
                  <a:lnTo>
                    <a:pt x="853" y="104"/>
                  </a:lnTo>
                  <a:lnTo>
                    <a:pt x="889" y="102"/>
                  </a:lnTo>
                  <a:lnTo>
                    <a:pt x="922" y="99"/>
                  </a:lnTo>
                  <a:lnTo>
                    <a:pt x="953" y="94"/>
                  </a:lnTo>
                  <a:lnTo>
                    <a:pt x="981" y="90"/>
                  </a:lnTo>
                  <a:lnTo>
                    <a:pt x="1006" y="84"/>
                  </a:lnTo>
                  <a:lnTo>
                    <a:pt x="1026" y="78"/>
                  </a:lnTo>
                  <a:lnTo>
                    <a:pt x="1043" y="71"/>
                  </a:lnTo>
                  <a:lnTo>
                    <a:pt x="1055" y="62"/>
                  </a:lnTo>
                  <a:lnTo>
                    <a:pt x="1063" y="53"/>
                  </a:lnTo>
                  <a:lnTo>
                    <a:pt x="1073" y="52"/>
                  </a:lnTo>
                  <a:lnTo>
                    <a:pt x="1080" y="52"/>
                  </a:lnTo>
                  <a:lnTo>
                    <a:pt x="1086" y="53"/>
                  </a:lnTo>
                  <a:lnTo>
                    <a:pt x="1092" y="54"/>
                  </a:lnTo>
                  <a:lnTo>
                    <a:pt x="1099" y="56"/>
                  </a:lnTo>
                  <a:lnTo>
                    <a:pt x="1107" y="58"/>
                  </a:lnTo>
                  <a:lnTo>
                    <a:pt x="1118" y="60"/>
                  </a:lnTo>
                  <a:lnTo>
                    <a:pt x="1134" y="62"/>
                  </a:lnTo>
                  <a:lnTo>
                    <a:pt x="1133" y="88"/>
                  </a:lnTo>
                  <a:lnTo>
                    <a:pt x="1126" y="112"/>
                  </a:lnTo>
                  <a:lnTo>
                    <a:pt x="1116" y="135"/>
                  </a:lnTo>
                  <a:lnTo>
                    <a:pt x="1102" y="155"/>
                  </a:lnTo>
                  <a:lnTo>
                    <a:pt x="1084" y="171"/>
                  </a:lnTo>
                  <a:lnTo>
                    <a:pt x="1060" y="182"/>
                  </a:lnTo>
                  <a:lnTo>
                    <a:pt x="1033" y="190"/>
                  </a:lnTo>
                  <a:lnTo>
                    <a:pt x="1000" y="191"/>
                  </a:lnTo>
                  <a:lnTo>
                    <a:pt x="975" y="190"/>
                  </a:lnTo>
                  <a:lnTo>
                    <a:pt x="951" y="189"/>
                  </a:lnTo>
                  <a:lnTo>
                    <a:pt x="929" y="188"/>
                  </a:lnTo>
                  <a:lnTo>
                    <a:pt x="909" y="187"/>
                  </a:lnTo>
                  <a:lnTo>
                    <a:pt x="890" y="186"/>
                  </a:lnTo>
                  <a:lnTo>
                    <a:pt x="872" y="185"/>
                  </a:lnTo>
                  <a:lnTo>
                    <a:pt x="855" y="183"/>
                  </a:lnTo>
                  <a:lnTo>
                    <a:pt x="839" y="182"/>
                  </a:lnTo>
                  <a:lnTo>
                    <a:pt x="824" y="181"/>
                  </a:lnTo>
                  <a:lnTo>
                    <a:pt x="808" y="181"/>
                  </a:lnTo>
                  <a:lnTo>
                    <a:pt x="794" y="180"/>
                  </a:lnTo>
                  <a:lnTo>
                    <a:pt x="779" y="179"/>
                  </a:lnTo>
                  <a:lnTo>
                    <a:pt x="764" y="179"/>
                  </a:lnTo>
                  <a:lnTo>
                    <a:pt x="748" y="178"/>
                  </a:lnTo>
                  <a:lnTo>
                    <a:pt x="732" y="177"/>
                  </a:lnTo>
                  <a:lnTo>
                    <a:pt x="715" y="176"/>
                  </a:lnTo>
                  <a:lnTo>
                    <a:pt x="697" y="176"/>
                  </a:lnTo>
                  <a:lnTo>
                    <a:pt x="676" y="175"/>
                  </a:lnTo>
                  <a:lnTo>
                    <a:pt x="655" y="174"/>
                  </a:lnTo>
                  <a:lnTo>
                    <a:pt x="633" y="173"/>
                  </a:lnTo>
                  <a:lnTo>
                    <a:pt x="607" y="171"/>
                  </a:lnTo>
                  <a:lnTo>
                    <a:pt x="580" y="170"/>
                  </a:lnTo>
                  <a:lnTo>
                    <a:pt x="550" y="169"/>
                  </a:lnTo>
                  <a:lnTo>
                    <a:pt x="519" y="167"/>
                  </a:lnTo>
                  <a:lnTo>
                    <a:pt x="483" y="166"/>
                  </a:lnTo>
                  <a:lnTo>
                    <a:pt x="445" y="164"/>
                  </a:lnTo>
                  <a:lnTo>
                    <a:pt x="405" y="162"/>
                  </a:lnTo>
                  <a:lnTo>
                    <a:pt x="360" y="160"/>
                  </a:lnTo>
                  <a:lnTo>
                    <a:pt x="311" y="158"/>
                  </a:lnTo>
                  <a:lnTo>
                    <a:pt x="260" y="155"/>
                  </a:lnTo>
                  <a:lnTo>
                    <a:pt x="204" y="152"/>
                  </a:lnTo>
                  <a:lnTo>
                    <a:pt x="144" y="149"/>
                  </a:lnTo>
                  <a:lnTo>
                    <a:pt x="111" y="144"/>
                  </a:lnTo>
                  <a:lnTo>
                    <a:pt x="83" y="135"/>
                  </a:lnTo>
                  <a:lnTo>
                    <a:pt x="59" y="120"/>
                  </a:lnTo>
                  <a:lnTo>
                    <a:pt x="39" y="102"/>
                  </a:lnTo>
                  <a:lnTo>
                    <a:pt x="23" y="81"/>
                  </a:lnTo>
                  <a:lnTo>
                    <a:pt x="12" y="58"/>
                  </a:lnTo>
                  <a:lnTo>
                    <a:pt x="3" y="33"/>
                  </a:lnTo>
                  <a:lnTo>
                    <a:pt x="0" y="9"/>
                  </a:lnTo>
                  <a:lnTo>
                    <a:pt x="8" y="6"/>
                  </a:lnTo>
                  <a:lnTo>
                    <a:pt x="15" y="4"/>
                  </a:lnTo>
                  <a:lnTo>
                    <a:pt x="21" y="2"/>
                  </a:lnTo>
                  <a:lnTo>
                    <a:pt x="27" y="1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61" y="1"/>
                  </a:lnTo>
                  <a:lnTo>
                    <a:pt x="81" y="3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70" name="Freeform 163"/>
            <p:cNvSpPr>
              <a:spLocks/>
            </p:cNvSpPr>
            <p:nvPr/>
          </p:nvSpPr>
          <p:spPr bwMode="auto">
            <a:xfrm>
              <a:off x="3687" y="2313"/>
              <a:ext cx="114" cy="15"/>
            </a:xfrm>
            <a:custGeom>
              <a:avLst/>
              <a:gdLst>
                <a:gd name="T0" fmla="*/ 0 w 1134"/>
                <a:gd name="T1" fmla="*/ 0 h 182"/>
                <a:gd name="T2" fmla="*/ 0 w 1134"/>
                <a:gd name="T3" fmla="*/ 0 h 182"/>
                <a:gd name="T4" fmla="*/ 0 w 1134"/>
                <a:gd name="T5" fmla="*/ 0 h 182"/>
                <a:gd name="T6" fmla="*/ 0 w 1134"/>
                <a:gd name="T7" fmla="*/ 0 h 182"/>
                <a:gd name="T8" fmla="*/ 0 w 1134"/>
                <a:gd name="T9" fmla="*/ 0 h 182"/>
                <a:gd name="T10" fmla="*/ 0 w 1134"/>
                <a:gd name="T11" fmla="*/ 0 h 182"/>
                <a:gd name="T12" fmla="*/ 0 w 1134"/>
                <a:gd name="T13" fmla="*/ 0 h 182"/>
                <a:gd name="T14" fmla="*/ 0 w 1134"/>
                <a:gd name="T15" fmla="*/ 0 h 182"/>
                <a:gd name="T16" fmla="*/ 0 w 1134"/>
                <a:gd name="T17" fmla="*/ 0 h 182"/>
                <a:gd name="T18" fmla="*/ 0 w 1134"/>
                <a:gd name="T19" fmla="*/ 0 h 182"/>
                <a:gd name="T20" fmla="*/ 0 w 1134"/>
                <a:gd name="T21" fmla="*/ 0 h 182"/>
                <a:gd name="T22" fmla="*/ 0 w 1134"/>
                <a:gd name="T23" fmla="*/ 0 h 182"/>
                <a:gd name="T24" fmla="*/ 0 w 1134"/>
                <a:gd name="T25" fmla="*/ 0 h 182"/>
                <a:gd name="T26" fmla="*/ 0 w 1134"/>
                <a:gd name="T27" fmla="*/ 0 h 182"/>
                <a:gd name="T28" fmla="*/ 0 w 1134"/>
                <a:gd name="T29" fmla="*/ 0 h 182"/>
                <a:gd name="T30" fmla="*/ 0 w 1134"/>
                <a:gd name="T31" fmla="*/ 0 h 182"/>
                <a:gd name="T32" fmla="*/ 0 w 1134"/>
                <a:gd name="T33" fmla="*/ 0 h 182"/>
                <a:gd name="T34" fmla="*/ 0 w 1134"/>
                <a:gd name="T35" fmla="*/ 0 h 182"/>
                <a:gd name="T36" fmla="*/ 0 w 1134"/>
                <a:gd name="T37" fmla="*/ 0 h 182"/>
                <a:gd name="T38" fmla="*/ 0 w 1134"/>
                <a:gd name="T39" fmla="*/ 0 h 182"/>
                <a:gd name="T40" fmla="*/ 0 w 1134"/>
                <a:gd name="T41" fmla="*/ 0 h 182"/>
                <a:gd name="T42" fmla="*/ 0 w 1134"/>
                <a:gd name="T43" fmla="*/ 0 h 182"/>
                <a:gd name="T44" fmla="*/ 0 w 1134"/>
                <a:gd name="T45" fmla="*/ 0 h 182"/>
                <a:gd name="T46" fmla="*/ 0 w 1134"/>
                <a:gd name="T47" fmla="*/ 0 h 182"/>
                <a:gd name="T48" fmla="*/ 0 w 1134"/>
                <a:gd name="T49" fmla="*/ 0 h 182"/>
                <a:gd name="T50" fmla="*/ 0 w 1134"/>
                <a:gd name="T51" fmla="*/ 0 h 182"/>
                <a:gd name="T52" fmla="*/ 0 w 1134"/>
                <a:gd name="T53" fmla="*/ 0 h 182"/>
                <a:gd name="T54" fmla="*/ 0 w 1134"/>
                <a:gd name="T55" fmla="*/ 0 h 182"/>
                <a:gd name="T56" fmla="*/ 0 w 1134"/>
                <a:gd name="T57" fmla="*/ 0 h 182"/>
                <a:gd name="T58" fmla="*/ 0 w 1134"/>
                <a:gd name="T59" fmla="*/ 0 h 182"/>
                <a:gd name="T60" fmla="*/ 0 w 1134"/>
                <a:gd name="T61" fmla="*/ 0 h 182"/>
                <a:gd name="T62" fmla="*/ 0 w 1134"/>
                <a:gd name="T63" fmla="*/ 0 h 182"/>
                <a:gd name="T64" fmla="*/ 0 w 1134"/>
                <a:gd name="T65" fmla="*/ 0 h 182"/>
                <a:gd name="T66" fmla="*/ 0 w 1134"/>
                <a:gd name="T67" fmla="*/ 0 h 182"/>
                <a:gd name="T68" fmla="*/ 0 w 1134"/>
                <a:gd name="T69" fmla="*/ 0 h 182"/>
                <a:gd name="T70" fmla="*/ 0 w 1134"/>
                <a:gd name="T71" fmla="*/ 0 h 182"/>
                <a:gd name="T72" fmla="*/ 0 w 1134"/>
                <a:gd name="T73" fmla="*/ 0 h 182"/>
                <a:gd name="T74" fmla="*/ 0 w 1134"/>
                <a:gd name="T75" fmla="*/ 0 h 182"/>
                <a:gd name="T76" fmla="*/ 0 w 1134"/>
                <a:gd name="T77" fmla="*/ 0 h 182"/>
                <a:gd name="T78" fmla="*/ 0 w 1134"/>
                <a:gd name="T79" fmla="*/ 0 h 182"/>
                <a:gd name="T80" fmla="*/ 0 w 1134"/>
                <a:gd name="T81" fmla="*/ 0 h 182"/>
                <a:gd name="T82" fmla="*/ 0 w 1134"/>
                <a:gd name="T83" fmla="*/ 0 h 182"/>
                <a:gd name="T84" fmla="*/ 0 w 1134"/>
                <a:gd name="T85" fmla="*/ 0 h 182"/>
                <a:gd name="T86" fmla="*/ 0 w 1134"/>
                <a:gd name="T87" fmla="*/ 0 h 182"/>
                <a:gd name="T88" fmla="*/ 0 w 1134"/>
                <a:gd name="T89" fmla="*/ 0 h 182"/>
                <a:gd name="T90" fmla="*/ 0 w 1134"/>
                <a:gd name="T91" fmla="*/ 0 h 182"/>
                <a:gd name="T92" fmla="*/ 0 w 1134"/>
                <a:gd name="T93" fmla="*/ 0 h 182"/>
                <a:gd name="T94" fmla="*/ 0 w 1134"/>
                <a:gd name="T95" fmla="*/ 0 h 182"/>
                <a:gd name="T96" fmla="*/ 0 w 1134"/>
                <a:gd name="T97" fmla="*/ 0 h 182"/>
                <a:gd name="T98" fmla="*/ 0 w 1134"/>
                <a:gd name="T99" fmla="*/ 0 h 182"/>
                <a:gd name="T100" fmla="*/ 0 w 1134"/>
                <a:gd name="T101" fmla="*/ 0 h 182"/>
                <a:gd name="T102" fmla="*/ 0 w 1134"/>
                <a:gd name="T103" fmla="*/ 0 h 18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34"/>
                <a:gd name="T157" fmla="*/ 0 h 182"/>
                <a:gd name="T158" fmla="*/ 1134 w 1134"/>
                <a:gd name="T159" fmla="*/ 182 h 18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34" h="182">
                  <a:moveTo>
                    <a:pt x="77" y="7"/>
                  </a:moveTo>
                  <a:lnTo>
                    <a:pt x="80" y="16"/>
                  </a:lnTo>
                  <a:lnTo>
                    <a:pt x="88" y="24"/>
                  </a:lnTo>
                  <a:lnTo>
                    <a:pt x="101" y="34"/>
                  </a:lnTo>
                  <a:lnTo>
                    <a:pt x="119" y="42"/>
                  </a:lnTo>
                  <a:lnTo>
                    <a:pt x="142" y="50"/>
                  </a:lnTo>
                  <a:lnTo>
                    <a:pt x="169" y="58"/>
                  </a:lnTo>
                  <a:lnTo>
                    <a:pt x="199" y="66"/>
                  </a:lnTo>
                  <a:lnTo>
                    <a:pt x="232" y="73"/>
                  </a:lnTo>
                  <a:lnTo>
                    <a:pt x="269" y="79"/>
                  </a:lnTo>
                  <a:lnTo>
                    <a:pt x="307" y="85"/>
                  </a:lnTo>
                  <a:lnTo>
                    <a:pt x="349" y="92"/>
                  </a:lnTo>
                  <a:lnTo>
                    <a:pt x="392" y="97"/>
                  </a:lnTo>
                  <a:lnTo>
                    <a:pt x="436" y="102"/>
                  </a:lnTo>
                  <a:lnTo>
                    <a:pt x="482" y="106"/>
                  </a:lnTo>
                  <a:lnTo>
                    <a:pt x="528" y="109"/>
                  </a:lnTo>
                  <a:lnTo>
                    <a:pt x="575" y="112"/>
                  </a:lnTo>
                  <a:lnTo>
                    <a:pt x="621" y="115"/>
                  </a:lnTo>
                  <a:lnTo>
                    <a:pt x="668" y="118"/>
                  </a:lnTo>
                  <a:lnTo>
                    <a:pt x="713" y="119"/>
                  </a:lnTo>
                  <a:lnTo>
                    <a:pt x="758" y="119"/>
                  </a:lnTo>
                  <a:lnTo>
                    <a:pt x="799" y="119"/>
                  </a:lnTo>
                  <a:lnTo>
                    <a:pt x="841" y="118"/>
                  </a:lnTo>
                  <a:lnTo>
                    <a:pt x="879" y="115"/>
                  </a:lnTo>
                  <a:lnTo>
                    <a:pt x="916" y="112"/>
                  </a:lnTo>
                  <a:lnTo>
                    <a:pt x="950" y="108"/>
                  </a:lnTo>
                  <a:lnTo>
                    <a:pt x="979" y="104"/>
                  </a:lnTo>
                  <a:lnTo>
                    <a:pt x="1006" y="99"/>
                  </a:lnTo>
                  <a:lnTo>
                    <a:pt x="1029" y="93"/>
                  </a:lnTo>
                  <a:lnTo>
                    <a:pt x="1046" y="84"/>
                  </a:lnTo>
                  <a:lnTo>
                    <a:pt x="1059" y="76"/>
                  </a:lnTo>
                  <a:lnTo>
                    <a:pt x="1068" y="67"/>
                  </a:lnTo>
                  <a:lnTo>
                    <a:pt x="1071" y="56"/>
                  </a:lnTo>
                  <a:lnTo>
                    <a:pt x="1134" y="53"/>
                  </a:lnTo>
                  <a:lnTo>
                    <a:pt x="1133" y="79"/>
                  </a:lnTo>
                  <a:lnTo>
                    <a:pt x="1126" y="103"/>
                  </a:lnTo>
                  <a:lnTo>
                    <a:pt x="1116" y="126"/>
                  </a:lnTo>
                  <a:lnTo>
                    <a:pt x="1102" y="146"/>
                  </a:lnTo>
                  <a:lnTo>
                    <a:pt x="1084" y="162"/>
                  </a:lnTo>
                  <a:lnTo>
                    <a:pt x="1060" y="173"/>
                  </a:lnTo>
                  <a:lnTo>
                    <a:pt x="1033" y="181"/>
                  </a:lnTo>
                  <a:lnTo>
                    <a:pt x="1000" y="182"/>
                  </a:lnTo>
                  <a:lnTo>
                    <a:pt x="144" y="140"/>
                  </a:lnTo>
                  <a:lnTo>
                    <a:pt x="111" y="135"/>
                  </a:lnTo>
                  <a:lnTo>
                    <a:pt x="83" y="126"/>
                  </a:lnTo>
                  <a:lnTo>
                    <a:pt x="59" y="111"/>
                  </a:lnTo>
                  <a:lnTo>
                    <a:pt x="39" y="93"/>
                  </a:lnTo>
                  <a:lnTo>
                    <a:pt x="23" y="72"/>
                  </a:lnTo>
                  <a:lnTo>
                    <a:pt x="12" y="49"/>
                  </a:lnTo>
                  <a:lnTo>
                    <a:pt x="3" y="24"/>
                  </a:lnTo>
                  <a:lnTo>
                    <a:pt x="0" y="0"/>
                  </a:lnTo>
                  <a:lnTo>
                    <a:pt x="77" y="7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71" name="Freeform 164"/>
            <p:cNvSpPr>
              <a:spLocks/>
            </p:cNvSpPr>
            <p:nvPr/>
          </p:nvSpPr>
          <p:spPr bwMode="auto">
            <a:xfrm>
              <a:off x="3695" y="2306"/>
              <a:ext cx="47" cy="17"/>
            </a:xfrm>
            <a:custGeom>
              <a:avLst/>
              <a:gdLst>
                <a:gd name="T0" fmla="*/ 0 w 466"/>
                <a:gd name="T1" fmla="*/ 0 h 208"/>
                <a:gd name="T2" fmla="*/ 0 w 466"/>
                <a:gd name="T3" fmla="*/ 0 h 208"/>
                <a:gd name="T4" fmla="*/ 0 w 466"/>
                <a:gd name="T5" fmla="*/ 0 h 208"/>
                <a:gd name="T6" fmla="*/ 0 w 466"/>
                <a:gd name="T7" fmla="*/ 0 h 208"/>
                <a:gd name="T8" fmla="*/ 0 w 466"/>
                <a:gd name="T9" fmla="*/ 0 h 208"/>
                <a:gd name="T10" fmla="*/ 0 w 466"/>
                <a:gd name="T11" fmla="*/ 0 h 208"/>
                <a:gd name="T12" fmla="*/ 0 w 466"/>
                <a:gd name="T13" fmla="*/ 0 h 208"/>
                <a:gd name="T14" fmla="*/ 0 w 466"/>
                <a:gd name="T15" fmla="*/ 0 h 208"/>
                <a:gd name="T16" fmla="*/ 0 w 466"/>
                <a:gd name="T17" fmla="*/ 0 h 208"/>
                <a:gd name="T18" fmla="*/ 0 w 466"/>
                <a:gd name="T19" fmla="*/ 0 h 208"/>
                <a:gd name="T20" fmla="*/ 0 w 466"/>
                <a:gd name="T21" fmla="*/ 0 h 208"/>
                <a:gd name="T22" fmla="*/ 0 w 466"/>
                <a:gd name="T23" fmla="*/ 0 h 208"/>
                <a:gd name="T24" fmla="*/ 0 w 466"/>
                <a:gd name="T25" fmla="*/ 0 h 208"/>
                <a:gd name="T26" fmla="*/ 0 w 466"/>
                <a:gd name="T27" fmla="*/ 0 h 208"/>
                <a:gd name="T28" fmla="*/ 0 w 466"/>
                <a:gd name="T29" fmla="*/ 0 h 208"/>
                <a:gd name="T30" fmla="*/ 0 w 466"/>
                <a:gd name="T31" fmla="*/ 0 h 208"/>
                <a:gd name="T32" fmla="*/ 0 w 466"/>
                <a:gd name="T33" fmla="*/ 0 h 208"/>
                <a:gd name="T34" fmla="*/ 0 w 466"/>
                <a:gd name="T35" fmla="*/ 0 h 208"/>
                <a:gd name="T36" fmla="*/ 0 w 466"/>
                <a:gd name="T37" fmla="*/ 0 h 208"/>
                <a:gd name="T38" fmla="*/ 0 w 466"/>
                <a:gd name="T39" fmla="*/ 0 h 208"/>
                <a:gd name="T40" fmla="*/ 0 w 466"/>
                <a:gd name="T41" fmla="*/ 0 h 208"/>
                <a:gd name="T42" fmla="*/ 0 w 466"/>
                <a:gd name="T43" fmla="*/ 0 h 208"/>
                <a:gd name="T44" fmla="*/ 0 w 466"/>
                <a:gd name="T45" fmla="*/ 0 h 208"/>
                <a:gd name="T46" fmla="*/ 0 w 466"/>
                <a:gd name="T47" fmla="*/ 0 h 208"/>
                <a:gd name="T48" fmla="*/ 0 w 466"/>
                <a:gd name="T49" fmla="*/ 0 h 208"/>
                <a:gd name="T50" fmla="*/ 0 w 466"/>
                <a:gd name="T51" fmla="*/ 0 h 208"/>
                <a:gd name="T52" fmla="*/ 0 w 466"/>
                <a:gd name="T53" fmla="*/ 0 h 208"/>
                <a:gd name="T54" fmla="*/ 0 w 466"/>
                <a:gd name="T55" fmla="*/ 0 h 208"/>
                <a:gd name="T56" fmla="*/ 0 w 466"/>
                <a:gd name="T57" fmla="*/ 0 h 208"/>
                <a:gd name="T58" fmla="*/ 0 w 466"/>
                <a:gd name="T59" fmla="*/ 0 h 208"/>
                <a:gd name="T60" fmla="*/ 0 w 466"/>
                <a:gd name="T61" fmla="*/ 0 h 208"/>
                <a:gd name="T62" fmla="*/ 0 w 466"/>
                <a:gd name="T63" fmla="*/ 0 h 208"/>
                <a:gd name="T64" fmla="*/ 0 w 466"/>
                <a:gd name="T65" fmla="*/ 0 h 208"/>
                <a:gd name="T66" fmla="*/ 0 w 466"/>
                <a:gd name="T67" fmla="*/ 0 h 2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6"/>
                <a:gd name="T103" fmla="*/ 0 h 208"/>
                <a:gd name="T104" fmla="*/ 466 w 466"/>
                <a:gd name="T105" fmla="*/ 208 h 20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6" h="208">
                  <a:moveTo>
                    <a:pt x="419" y="207"/>
                  </a:moveTo>
                  <a:lnTo>
                    <a:pt x="424" y="208"/>
                  </a:lnTo>
                  <a:lnTo>
                    <a:pt x="431" y="207"/>
                  </a:lnTo>
                  <a:lnTo>
                    <a:pt x="439" y="204"/>
                  </a:lnTo>
                  <a:lnTo>
                    <a:pt x="447" y="202"/>
                  </a:lnTo>
                  <a:lnTo>
                    <a:pt x="454" y="199"/>
                  </a:lnTo>
                  <a:lnTo>
                    <a:pt x="460" y="195"/>
                  </a:lnTo>
                  <a:lnTo>
                    <a:pt x="464" y="190"/>
                  </a:lnTo>
                  <a:lnTo>
                    <a:pt x="466" y="185"/>
                  </a:lnTo>
                  <a:lnTo>
                    <a:pt x="463" y="51"/>
                  </a:lnTo>
                  <a:lnTo>
                    <a:pt x="461" y="42"/>
                  </a:lnTo>
                  <a:lnTo>
                    <a:pt x="457" y="35"/>
                  </a:lnTo>
                  <a:lnTo>
                    <a:pt x="450" y="30"/>
                  </a:lnTo>
                  <a:lnTo>
                    <a:pt x="442" y="26"/>
                  </a:lnTo>
                  <a:lnTo>
                    <a:pt x="199" y="19"/>
                  </a:lnTo>
                  <a:lnTo>
                    <a:pt x="94" y="0"/>
                  </a:lnTo>
                  <a:lnTo>
                    <a:pt x="78" y="1"/>
                  </a:lnTo>
                  <a:lnTo>
                    <a:pt x="61" y="6"/>
                  </a:lnTo>
                  <a:lnTo>
                    <a:pt x="45" y="14"/>
                  </a:lnTo>
                  <a:lnTo>
                    <a:pt x="30" y="25"/>
                  </a:lnTo>
                  <a:lnTo>
                    <a:pt x="18" y="39"/>
                  </a:lnTo>
                  <a:lnTo>
                    <a:pt x="8" y="54"/>
                  </a:lnTo>
                  <a:lnTo>
                    <a:pt x="2" y="70"/>
                  </a:lnTo>
                  <a:lnTo>
                    <a:pt x="0" y="85"/>
                  </a:lnTo>
                  <a:lnTo>
                    <a:pt x="2" y="110"/>
                  </a:lnTo>
                  <a:lnTo>
                    <a:pt x="4" y="126"/>
                  </a:lnTo>
                  <a:lnTo>
                    <a:pt x="8" y="140"/>
                  </a:lnTo>
                  <a:lnTo>
                    <a:pt x="16" y="154"/>
                  </a:lnTo>
                  <a:lnTo>
                    <a:pt x="25" y="166"/>
                  </a:lnTo>
                  <a:lnTo>
                    <a:pt x="37" y="176"/>
                  </a:lnTo>
                  <a:lnTo>
                    <a:pt x="50" y="184"/>
                  </a:lnTo>
                  <a:lnTo>
                    <a:pt x="65" y="188"/>
                  </a:lnTo>
                  <a:lnTo>
                    <a:pt x="80" y="190"/>
                  </a:lnTo>
                  <a:lnTo>
                    <a:pt x="419" y="207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72" name="Freeform 165"/>
            <p:cNvSpPr>
              <a:spLocks/>
            </p:cNvSpPr>
            <p:nvPr/>
          </p:nvSpPr>
          <p:spPr bwMode="auto">
            <a:xfrm>
              <a:off x="3696" y="2305"/>
              <a:ext cx="47" cy="18"/>
            </a:xfrm>
            <a:custGeom>
              <a:avLst/>
              <a:gdLst>
                <a:gd name="T0" fmla="*/ 0 w 466"/>
                <a:gd name="T1" fmla="*/ 0 h 208"/>
                <a:gd name="T2" fmla="*/ 0 w 466"/>
                <a:gd name="T3" fmla="*/ 0 h 208"/>
                <a:gd name="T4" fmla="*/ 0 w 466"/>
                <a:gd name="T5" fmla="*/ 0 h 208"/>
                <a:gd name="T6" fmla="*/ 0 w 466"/>
                <a:gd name="T7" fmla="*/ 0 h 208"/>
                <a:gd name="T8" fmla="*/ 0 w 466"/>
                <a:gd name="T9" fmla="*/ 0 h 208"/>
                <a:gd name="T10" fmla="*/ 0 w 466"/>
                <a:gd name="T11" fmla="*/ 0 h 208"/>
                <a:gd name="T12" fmla="*/ 0 w 466"/>
                <a:gd name="T13" fmla="*/ 0 h 208"/>
                <a:gd name="T14" fmla="*/ 0 w 466"/>
                <a:gd name="T15" fmla="*/ 0 h 208"/>
                <a:gd name="T16" fmla="*/ 0 w 466"/>
                <a:gd name="T17" fmla="*/ 0 h 208"/>
                <a:gd name="T18" fmla="*/ 0 w 466"/>
                <a:gd name="T19" fmla="*/ 0 h 208"/>
                <a:gd name="T20" fmla="*/ 0 w 466"/>
                <a:gd name="T21" fmla="*/ 0 h 208"/>
                <a:gd name="T22" fmla="*/ 0 w 466"/>
                <a:gd name="T23" fmla="*/ 0 h 208"/>
                <a:gd name="T24" fmla="*/ 0 w 466"/>
                <a:gd name="T25" fmla="*/ 0 h 208"/>
                <a:gd name="T26" fmla="*/ 0 w 466"/>
                <a:gd name="T27" fmla="*/ 0 h 208"/>
                <a:gd name="T28" fmla="*/ 0 w 466"/>
                <a:gd name="T29" fmla="*/ 0 h 208"/>
                <a:gd name="T30" fmla="*/ 0 w 466"/>
                <a:gd name="T31" fmla="*/ 0 h 208"/>
                <a:gd name="T32" fmla="*/ 0 w 466"/>
                <a:gd name="T33" fmla="*/ 0 h 208"/>
                <a:gd name="T34" fmla="*/ 0 w 466"/>
                <a:gd name="T35" fmla="*/ 0 h 208"/>
                <a:gd name="T36" fmla="*/ 0 w 466"/>
                <a:gd name="T37" fmla="*/ 0 h 208"/>
                <a:gd name="T38" fmla="*/ 0 w 466"/>
                <a:gd name="T39" fmla="*/ 0 h 208"/>
                <a:gd name="T40" fmla="*/ 0 w 466"/>
                <a:gd name="T41" fmla="*/ 0 h 208"/>
                <a:gd name="T42" fmla="*/ 0 w 466"/>
                <a:gd name="T43" fmla="*/ 0 h 208"/>
                <a:gd name="T44" fmla="*/ 0 w 466"/>
                <a:gd name="T45" fmla="*/ 0 h 208"/>
                <a:gd name="T46" fmla="*/ 0 w 466"/>
                <a:gd name="T47" fmla="*/ 0 h 208"/>
                <a:gd name="T48" fmla="*/ 0 w 466"/>
                <a:gd name="T49" fmla="*/ 0 h 208"/>
                <a:gd name="T50" fmla="*/ 0 w 466"/>
                <a:gd name="T51" fmla="*/ 0 h 208"/>
                <a:gd name="T52" fmla="*/ 0 w 466"/>
                <a:gd name="T53" fmla="*/ 0 h 208"/>
                <a:gd name="T54" fmla="*/ 0 w 466"/>
                <a:gd name="T55" fmla="*/ 0 h 208"/>
                <a:gd name="T56" fmla="*/ 0 w 466"/>
                <a:gd name="T57" fmla="*/ 0 h 208"/>
                <a:gd name="T58" fmla="*/ 0 w 466"/>
                <a:gd name="T59" fmla="*/ 0 h 208"/>
                <a:gd name="T60" fmla="*/ 0 w 466"/>
                <a:gd name="T61" fmla="*/ 0 h 208"/>
                <a:gd name="T62" fmla="*/ 0 w 466"/>
                <a:gd name="T63" fmla="*/ 0 h 208"/>
                <a:gd name="T64" fmla="*/ 0 w 466"/>
                <a:gd name="T65" fmla="*/ 0 h 208"/>
                <a:gd name="T66" fmla="*/ 0 w 466"/>
                <a:gd name="T67" fmla="*/ 0 h 2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6"/>
                <a:gd name="T103" fmla="*/ 0 h 208"/>
                <a:gd name="T104" fmla="*/ 466 w 466"/>
                <a:gd name="T105" fmla="*/ 208 h 20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6" h="208">
                  <a:moveTo>
                    <a:pt x="419" y="208"/>
                  </a:moveTo>
                  <a:lnTo>
                    <a:pt x="425" y="208"/>
                  </a:lnTo>
                  <a:lnTo>
                    <a:pt x="431" y="208"/>
                  </a:lnTo>
                  <a:lnTo>
                    <a:pt x="439" y="206"/>
                  </a:lnTo>
                  <a:lnTo>
                    <a:pt x="447" y="203"/>
                  </a:lnTo>
                  <a:lnTo>
                    <a:pt x="454" y="200"/>
                  </a:lnTo>
                  <a:lnTo>
                    <a:pt x="460" y="196"/>
                  </a:lnTo>
                  <a:lnTo>
                    <a:pt x="464" y="191"/>
                  </a:lnTo>
                  <a:lnTo>
                    <a:pt x="466" y="186"/>
                  </a:lnTo>
                  <a:lnTo>
                    <a:pt x="463" y="52"/>
                  </a:lnTo>
                  <a:lnTo>
                    <a:pt x="461" y="44"/>
                  </a:lnTo>
                  <a:lnTo>
                    <a:pt x="457" y="37"/>
                  </a:lnTo>
                  <a:lnTo>
                    <a:pt x="450" y="31"/>
                  </a:lnTo>
                  <a:lnTo>
                    <a:pt x="442" y="28"/>
                  </a:lnTo>
                  <a:lnTo>
                    <a:pt x="199" y="20"/>
                  </a:lnTo>
                  <a:lnTo>
                    <a:pt x="94" y="0"/>
                  </a:lnTo>
                  <a:lnTo>
                    <a:pt x="78" y="1"/>
                  </a:lnTo>
                  <a:lnTo>
                    <a:pt x="61" y="8"/>
                  </a:lnTo>
                  <a:lnTo>
                    <a:pt x="45" y="16"/>
                  </a:lnTo>
                  <a:lnTo>
                    <a:pt x="30" y="27"/>
                  </a:lnTo>
                  <a:lnTo>
                    <a:pt x="18" y="41"/>
                  </a:lnTo>
                  <a:lnTo>
                    <a:pt x="8" y="55"/>
                  </a:lnTo>
                  <a:lnTo>
                    <a:pt x="2" y="72"/>
                  </a:lnTo>
                  <a:lnTo>
                    <a:pt x="0" y="87"/>
                  </a:lnTo>
                  <a:lnTo>
                    <a:pt x="2" y="112"/>
                  </a:lnTo>
                  <a:lnTo>
                    <a:pt x="4" y="128"/>
                  </a:lnTo>
                  <a:lnTo>
                    <a:pt x="8" y="142"/>
                  </a:lnTo>
                  <a:lnTo>
                    <a:pt x="16" y="156"/>
                  </a:lnTo>
                  <a:lnTo>
                    <a:pt x="25" y="167"/>
                  </a:lnTo>
                  <a:lnTo>
                    <a:pt x="37" y="176"/>
                  </a:lnTo>
                  <a:lnTo>
                    <a:pt x="51" y="185"/>
                  </a:lnTo>
                  <a:lnTo>
                    <a:pt x="65" y="189"/>
                  </a:lnTo>
                  <a:lnTo>
                    <a:pt x="80" y="191"/>
                  </a:lnTo>
                  <a:lnTo>
                    <a:pt x="419" y="208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73" name="Freeform 166"/>
            <p:cNvSpPr>
              <a:spLocks/>
            </p:cNvSpPr>
            <p:nvPr/>
          </p:nvSpPr>
          <p:spPr bwMode="auto">
            <a:xfrm>
              <a:off x="3747" y="2308"/>
              <a:ext cx="46" cy="17"/>
            </a:xfrm>
            <a:custGeom>
              <a:avLst/>
              <a:gdLst>
                <a:gd name="T0" fmla="*/ 0 w 465"/>
                <a:gd name="T1" fmla="*/ 0 h 211"/>
                <a:gd name="T2" fmla="*/ 0 w 465"/>
                <a:gd name="T3" fmla="*/ 0 h 211"/>
                <a:gd name="T4" fmla="*/ 0 w 465"/>
                <a:gd name="T5" fmla="*/ 0 h 211"/>
                <a:gd name="T6" fmla="*/ 0 w 465"/>
                <a:gd name="T7" fmla="*/ 0 h 211"/>
                <a:gd name="T8" fmla="*/ 0 w 465"/>
                <a:gd name="T9" fmla="*/ 0 h 211"/>
                <a:gd name="T10" fmla="*/ 0 w 465"/>
                <a:gd name="T11" fmla="*/ 0 h 211"/>
                <a:gd name="T12" fmla="*/ 0 w 465"/>
                <a:gd name="T13" fmla="*/ 0 h 211"/>
                <a:gd name="T14" fmla="*/ 0 w 465"/>
                <a:gd name="T15" fmla="*/ 0 h 211"/>
                <a:gd name="T16" fmla="*/ 0 w 465"/>
                <a:gd name="T17" fmla="*/ 0 h 211"/>
                <a:gd name="T18" fmla="*/ 0 w 465"/>
                <a:gd name="T19" fmla="*/ 0 h 211"/>
                <a:gd name="T20" fmla="*/ 0 w 465"/>
                <a:gd name="T21" fmla="*/ 0 h 211"/>
                <a:gd name="T22" fmla="*/ 0 w 465"/>
                <a:gd name="T23" fmla="*/ 0 h 211"/>
                <a:gd name="T24" fmla="*/ 0 w 465"/>
                <a:gd name="T25" fmla="*/ 0 h 211"/>
                <a:gd name="T26" fmla="*/ 0 w 465"/>
                <a:gd name="T27" fmla="*/ 0 h 211"/>
                <a:gd name="T28" fmla="*/ 0 w 465"/>
                <a:gd name="T29" fmla="*/ 0 h 211"/>
                <a:gd name="T30" fmla="*/ 0 w 465"/>
                <a:gd name="T31" fmla="*/ 0 h 211"/>
                <a:gd name="T32" fmla="*/ 0 w 465"/>
                <a:gd name="T33" fmla="*/ 0 h 211"/>
                <a:gd name="T34" fmla="*/ 0 w 465"/>
                <a:gd name="T35" fmla="*/ 0 h 211"/>
                <a:gd name="T36" fmla="*/ 0 w 465"/>
                <a:gd name="T37" fmla="*/ 0 h 211"/>
                <a:gd name="T38" fmla="*/ 0 w 465"/>
                <a:gd name="T39" fmla="*/ 0 h 211"/>
                <a:gd name="T40" fmla="*/ 0 w 465"/>
                <a:gd name="T41" fmla="*/ 0 h 211"/>
                <a:gd name="T42" fmla="*/ 0 w 465"/>
                <a:gd name="T43" fmla="*/ 0 h 211"/>
                <a:gd name="T44" fmla="*/ 0 w 465"/>
                <a:gd name="T45" fmla="*/ 0 h 211"/>
                <a:gd name="T46" fmla="*/ 0 w 465"/>
                <a:gd name="T47" fmla="*/ 0 h 211"/>
                <a:gd name="T48" fmla="*/ 0 w 465"/>
                <a:gd name="T49" fmla="*/ 0 h 211"/>
                <a:gd name="T50" fmla="*/ 0 w 465"/>
                <a:gd name="T51" fmla="*/ 0 h 211"/>
                <a:gd name="T52" fmla="*/ 0 w 465"/>
                <a:gd name="T53" fmla="*/ 0 h 211"/>
                <a:gd name="T54" fmla="*/ 0 w 465"/>
                <a:gd name="T55" fmla="*/ 0 h 211"/>
                <a:gd name="T56" fmla="*/ 0 w 465"/>
                <a:gd name="T57" fmla="*/ 0 h 211"/>
                <a:gd name="T58" fmla="*/ 0 w 465"/>
                <a:gd name="T59" fmla="*/ 0 h 211"/>
                <a:gd name="T60" fmla="*/ 0 w 465"/>
                <a:gd name="T61" fmla="*/ 0 h 211"/>
                <a:gd name="T62" fmla="*/ 0 w 465"/>
                <a:gd name="T63" fmla="*/ 0 h 211"/>
                <a:gd name="T64" fmla="*/ 0 w 465"/>
                <a:gd name="T65" fmla="*/ 0 h 211"/>
                <a:gd name="T66" fmla="*/ 0 w 465"/>
                <a:gd name="T67" fmla="*/ 0 h 21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5"/>
                <a:gd name="T103" fmla="*/ 0 h 211"/>
                <a:gd name="T104" fmla="*/ 465 w 465"/>
                <a:gd name="T105" fmla="*/ 211 h 21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5" h="211">
                  <a:moveTo>
                    <a:pt x="24" y="193"/>
                  </a:moveTo>
                  <a:lnTo>
                    <a:pt x="17" y="191"/>
                  </a:lnTo>
                  <a:lnTo>
                    <a:pt x="11" y="187"/>
                  </a:lnTo>
                  <a:lnTo>
                    <a:pt x="7" y="179"/>
                  </a:lnTo>
                  <a:lnTo>
                    <a:pt x="5" y="170"/>
                  </a:lnTo>
                  <a:lnTo>
                    <a:pt x="0" y="35"/>
                  </a:lnTo>
                  <a:lnTo>
                    <a:pt x="1" y="29"/>
                  </a:lnTo>
                  <a:lnTo>
                    <a:pt x="5" y="24"/>
                  </a:lnTo>
                  <a:lnTo>
                    <a:pt x="10" y="18"/>
                  </a:lnTo>
                  <a:lnTo>
                    <a:pt x="17" y="13"/>
                  </a:lnTo>
                  <a:lnTo>
                    <a:pt x="24" y="8"/>
                  </a:lnTo>
                  <a:lnTo>
                    <a:pt x="31" y="3"/>
                  </a:lnTo>
                  <a:lnTo>
                    <a:pt x="38" y="1"/>
                  </a:lnTo>
                  <a:lnTo>
                    <a:pt x="44" y="0"/>
                  </a:lnTo>
                  <a:lnTo>
                    <a:pt x="237" y="24"/>
                  </a:lnTo>
                  <a:lnTo>
                    <a:pt x="361" y="29"/>
                  </a:lnTo>
                  <a:lnTo>
                    <a:pt x="377" y="32"/>
                  </a:lnTo>
                  <a:lnTo>
                    <a:pt x="394" y="38"/>
                  </a:lnTo>
                  <a:lnTo>
                    <a:pt x="411" y="46"/>
                  </a:lnTo>
                  <a:lnTo>
                    <a:pt x="428" y="55"/>
                  </a:lnTo>
                  <a:lnTo>
                    <a:pt x="442" y="68"/>
                  </a:lnTo>
                  <a:lnTo>
                    <a:pt x="453" y="81"/>
                  </a:lnTo>
                  <a:lnTo>
                    <a:pt x="460" y="96"/>
                  </a:lnTo>
                  <a:lnTo>
                    <a:pt x="463" y="111"/>
                  </a:lnTo>
                  <a:lnTo>
                    <a:pt x="465" y="136"/>
                  </a:lnTo>
                  <a:lnTo>
                    <a:pt x="462" y="152"/>
                  </a:lnTo>
                  <a:lnTo>
                    <a:pt x="455" y="166"/>
                  </a:lnTo>
                  <a:lnTo>
                    <a:pt x="444" y="178"/>
                  </a:lnTo>
                  <a:lnTo>
                    <a:pt x="430" y="189"/>
                  </a:lnTo>
                  <a:lnTo>
                    <a:pt x="414" y="198"/>
                  </a:lnTo>
                  <a:lnTo>
                    <a:pt x="397" y="205"/>
                  </a:lnTo>
                  <a:lnTo>
                    <a:pt x="380" y="209"/>
                  </a:lnTo>
                  <a:lnTo>
                    <a:pt x="364" y="211"/>
                  </a:lnTo>
                  <a:lnTo>
                    <a:pt x="24" y="193"/>
                  </a:lnTo>
                  <a:close/>
                </a:path>
              </a:pathLst>
            </a:custGeom>
            <a:solidFill>
              <a:srgbClr val="1119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74" name="Freeform 167"/>
            <p:cNvSpPr>
              <a:spLocks/>
            </p:cNvSpPr>
            <p:nvPr/>
          </p:nvSpPr>
          <p:spPr bwMode="auto">
            <a:xfrm>
              <a:off x="3747" y="2307"/>
              <a:ext cx="47" cy="18"/>
            </a:xfrm>
            <a:custGeom>
              <a:avLst/>
              <a:gdLst>
                <a:gd name="T0" fmla="*/ 0 w 465"/>
                <a:gd name="T1" fmla="*/ 0 h 210"/>
                <a:gd name="T2" fmla="*/ 0 w 465"/>
                <a:gd name="T3" fmla="*/ 0 h 210"/>
                <a:gd name="T4" fmla="*/ 0 w 465"/>
                <a:gd name="T5" fmla="*/ 0 h 210"/>
                <a:gd name="T6" fmla="*/ 0 w 465"/>
                <a:gd name="T7" fmla="*/ 0 h 210"/>
                <a:gd name="T8" fmla="*/ 0 w 465"/>
                <a:gd name="T9" fmla="*/ 0 h 210"/>
                <a:gd name="T10" fmla="*/ 0 w 465"/>
                <a:gd name="T11" fmla="*/ 0 h 210"/>
                <a:gd name="T12" fmla="*/ 0 w 465"/>
                <a:gd name="T13" fmla="*/ 0 h 210"/>
                <a:gd name="T14" fmla="*/ 0 w 465"/>
                <a:gd name="T15" fmla="*/ 0 h 210"/>
                <a:gd name="T16" fmla="*/ 0 w 465"/>
                <a:gd name="T17" fmla="*/ 0 h 210"/>
                <a:gd name="T18" fmla="*/ 0 w 465"/>
                <a:gd name="T19" fmla="*/ 0 h 210"/>
                <a:gd name="T20" fmla="*/ 0 w 465"/>
                <a:gd name="T21" fmla="*/ 0 h 210"/>
                <a:gd name="T22" fmla="*/ 0 w 465"/>
                <a:gd name="T23" fmla="*/ 0 h 210"/>
                <a:gd name="T24" fmla="*/ 0 w 465"/>
                <a:gd name="T25" fmla="*/ 0 h 210"/>
                <a:gd name="T26" fmla="*/ 0 w 465"/>
                <a:gd name="T27" fmla="*/ 0 h 210"/>
                <a:gd name="T28" fmla="*/ 0 w 465"/>
                <a:gd name="T29" fmla="*/ 0 h 210"/>
                <a:gd name="T30" fmla="*/ 0 w 465"/>
                <a:gd name="T31" fmla="*/ 0 h 210"/>
                <a:gd name="T32" fmla="*/ 0 w 465"/>
                <a:gd name="T33" fmla="*/ 0 h 210"/>
                <a:gd name="T34" fmla="*/ 0 w 465"/>
                <a:gd name="T35" fmla="*/ 0 h 210"/>
                <a:gd name="T36" fmla="*/ 0 w 465"/>
                <a:gd name="T37" fmla="*/ 0 h 210"/>
                <a:gd name="T38" fmla="*/ 0 w 465"/>
                <a:gd name="T39" fmla="*/ 0 h 210"/>
                <a:gd name="T40" fmla="*/ 0 w 465"/>
                <a:gd name="T41" fmla="*/ 0 h 210"/>
                <a:gd name="T42" fmla="*/ 0 w 465"/>
                <a:gd name="T43" fmla="*/ 0 h 210"/>
                <a:gd name="T44" fmla="*/ 0 w 465"/>
                <a:gd name="T45" fmla="*/ 0 h 210"/>
                <a:gd name="T46" fmla="*/ 0 w 465"/>
                <a:gd name="T47" fmla="*/ 0 h 210"/>
                <a:gd name="T48" fmla="*/ 0 w 465"/>
                <a:gd name="T49" fmla="*/ 0 h 210"/>
                <a:gd name="T50" fmla="*/ 0 w 465"/>
                <a:gd name="T51" fmla="*/ 0 h 210"/>
                <a:gd name="T52" fmla="*/ 0 w 465"/>
                <a:gd name="T53" fmla="*/ 0 h 210"/>
                <a:gd name="T54" fmla="*/ 0 w 465"/>
                <a:gd name="T55" fmla="*/ 0 h 210"/>
                <a:gd name="T56" fmla="*/ 0 w 465"/>
                <a:gd name="T57" fmla="*/ 0 h 210"/>
                <a:gd name="T58" fmla="*/ 0 w 465"/>
                <a:gd name="T59" fmla="*/ 0 h 210"/>
                <a:gd name="T60" fmla="*/ 0 w 465"/>
                <a:gd name="T61" fmla="*/ 0 h 210"/>
                <a:gd name="T62" fmla="*/ 0 w 465"/>
                <a:gd name="T63" fmla="*/ 0 h 210"/>
                <a:gd name="T64" fmla="*/ 0 w 465"/>
                <a:gd name="T65" fmla="*/ 0 h 210"/>
                <a:gd name="T66" fmla="*/ 0 w 465"/>
                <a:gd name="T67" fmla="*/ 0 h 21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5"/>
                <a:gd name="T103" fmla="*/ 0 h 210"/>
                <a:gd name="T104" fmla="*/ 465 w 465"/>
                <a:gd name="T105" fmla="*/ 210 h 21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5" h="210">
                  <a:moveTo>
                    <a:pt x="24" y="193"/>
                  </a:moveTo>
                  <a:lnTo>
                    <a:pt x="17" y="191"/>
                  </a:lnTo>
                  <a:lnTo>
                    <a:pt x="11" y="187"/>
                  </a:lnTo>
                  <a:lnTo>
                    <a:pt x="7" y="180"/>
                  </a:lnTo>
                  <a:lnTo>
                    <a:pt x="5" y="171"/>
                  </a:lnTo>
                  <a:lnTo>
                    <a:pt x="0" y="34"/>
                  </a:lnTo>
                  <a:lnTo>
                    <a:pt x="1" y="29"/>
                  </a:lnTo>
                  <a:lnTo>
                    <a:pt x="5" y="24"/>
                  </a:lnTo>
                  <a:lnTo>
                    <a:pt x="11" y="18"/>
                  </a:lnTo>
                  <a:lnTo>
                    <a:pt x="17" y="13"/>
                  </a:lnTo>
                  <a:lnTo>
                    <a:pt x="25" y="7"/>
                  </a:lnTo>
                  <a:lnTo>
                    <a:pt x="33" y="3"/>
                  </a:lnTo>
                  <a:lnTo>
                    <a:pt x="39" y="1"/>
                  </a:lnTo>
                  <a:lnTo>
                    <a:pt x="44" y="0"/>
                  </a:lnTo>
                  <a:lnTo>
                    <a:pt x="238" y="25"/>
                  </a:lnTo>
                  <a:lnTo>
                    <a:pt x="361" y="29"/>
                  </a:lnTo>
                  <a:lnTo>
                    <a:pt x="377" y="32"/>
                  </a:lnTo>
                  <a:lnTo>
                    <a:pt x="394" y="37"/>
                  </a:lnTo>
                  <a:lnTo>
                    <a:pt x="412" y="46"/>
                  </a:lnTo>
                  <a:lnTo>
                    <a:pt x="428" y="56"/>
                  </a:lnTo>
                  <a:lnTo>
                    <a:pt x="442" y="67"/>
                  </a:lnTo>
                  <a:lnTo>
                    <a:pt x="453" y="81"/>
                  </a:lnTo>
                  <a:lnTo>
                    <a:pt x="460" y="95"/>
                  </a:lnTo>
                  <a:lnTo>
                    <a:pt x="463" y="111"/>
                  </a:lnTo>
                  <a:lnTo>
                    <a:pt x="465" y="136"/>
                  </a:lnTo>
                  <a:lnTo>
                    <a:pt x="462" y="151"/>
                  </a:lnTo>
                  <a:lnTo>
                    <a:pt x="455" y="166"/>
                  </a:lnTo>
                  <a:lnTo>
                    <a:pt x="444" y="178"/>
                  </a:lnTo>
                  <a:lnTo>
                    <a:pt x="430" y="189"/>
                  </a:lnTo>
                  <a:lnTo>
                    <a:pt x="414" y="198"/>
                  </a:lnTo>
                  <a:lnTo>
                    <a:pt x="397" y="205"/>
                  </a:lnTo>
                  <a:lnTo>
                    <a:pt x="380" y="209"/>
                  </a:lnTo>
                  <a:lnTo>
                    <a:pt x="364" y="210"/>
                  </a:lnTo>
                  <a:lnTo>
                    <a:pt x="24" y="19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75" name="Freeform 168"/>
            <p:cNvSpPr>
              <a:spLocks/>
            </p:cNvSpPr>
            <p:nvPr/>
          </p:nvSpPr>
          <p:spPr bwMode="auto">
            <a:xfrm>
              <a:off x="3699" y="2305"/>
              <a:ext cx="44" cy="17"/>
            </a:xfrm>
            <a:custGeom>
              <a:avLst/>
              <a:gdLst>
                <a:gd name="T0" fmla="*/ 0 w 439"/>
                <a:gd name="T1" fmla="*/ 0 h 196"/>
                <a:gd name="T2" fmla="*/ 0 w 439"/>
                <a:gd name="T3" fmla="*/ 0 h 196"/>
                <a:gd name="T4" fmla="*/ 0 w 439"/>
                <a:gd name="T5" fmla="*/ 0 h 196"/>
                <a:gd name="T6" fmla="*/ 0 w 439"/>
                <a:gd name="T7" fmla="*/ 0 h 196"/>
                <a:gd name="T8" fmla="*/ 0 w 439"/>
                <a:gd name="T9" fmla="*/ 0 h 196"/>
                <a:gd name="T10" fmla="*/ 0 w 439"/>
                <a:gd name="T11" fmla="*/ 0 h 196"/>
                <a:gd name="T12" fmla="*/ 0 w 439"/>
                <a:gd name="T13" fmla="*/ 0 h 196"/>
                <a:gd name="T14" fmla="*/ 0 w 439"/>
                <a:gd name="T15" fmla="*/ 0 h 196"/>
                <a:gd name="T16" fmla="*/ 0 w 439"/>
                <a:gd name="T17" fmla="*/ 0 h 196"/>
                <a:gd name="T18" fmla="*/ 0 w 439"/>
                <a:gd name="T19" fmla="*/ 0 h 196"/>
                <a:gd name="T20" fmla="*/ 0 w 439"/>
                <a:gd name="T21" fmla="*/ 0 h 196"/>
                <a:gd name="T22" fmla="*/ 0 w 439"/>
                <a:gd name="T23" fmla="*/ 0 h 196"/>
                <a:gd name="T24" fmla="*/ 0 w 439"/>
                <a:gd name="T25" fmla="*/ 0 h 196"/>
                <a:gd name="T26" fmla="*/ 0 w 439"/>
                <a:gd name="T27" fmla="*/ 0 h 196"/>
                <a:gd name="T28" fmla="*/ 0 w 439"/>
                <a:gd name="T29" fmla="*/ 0 h 196"/>
                <a:gd name="T30" fmla="*/ 0 w 439"/>
                <a:gd name="T31" fmla="*/ 0 h 196"/>
                <a:gd name="T32" fmla="*/ 0 w 439"/>
                <a:gd name="T33" fmla="*/ 0 h 196"/>
                <a:gd name="T34" fmla="*/ 0 w 439"/>
                <a:gd name="T35" fmla="*/ 0 h 196"/>
                <a:gd name="T36" fmla="*/ 0 w 439"/>
                <a:gd name="T37" fmla="*/ 0 h 196"/>
                <a:gd name="T38" fmla="*/ 0 w 439"/>
                <a:gd name="T39" fmla="*/ 0 h 196"/>
                <a:gd name="T40" fmla="*/ 0 w 439"/>
                <a:gd name="T41" fmla="*/ 0 h 196"/>
                <a:gd name="T42" fmla="*/ 0 w 439"/>
                <a:gd name="T43" fmla="*/ 0 h 196"/>
                <a:gd name="T44" fmla="*/ 0 w 439"/>
                <a:gd name="T45" fmla="*/ 0 h 196"/>
                <a:gd name="T46" fmla="*/ 0 w 439"/>
                <a:gd name="T47" fmla="*/ 0 h 196"/>
                <a:gd name="T48" fmla="*/ 0 w 439"/>
                <a:gd name="T49" fmla="*/ 0 h 196"/>
                <a:gd name="T50" fmla="*/ 0 w 439"/>
                <a:gd name="T51" fmla="*/ 0 h 196"/>
                <a:gd name="T52" fmla="*/ 0 w 439"/>
                <a:gd name="T53" fmla="*/ 0 h 196"/>
                <a:gd name="T54" fmla="*/ 0 w 439"/>
                <a:gd name="T55" fmla="*/ 0 h 196"/>
                <a:gd name="T56" fmla="*/ 0 w 439"/>
                <a:gd name="T57" fmla="*/ 0 h 196"/>
                <a:gd name="T58" fmla="*/ 0 w 439"/>
                <a:gd name="T59" fmla="*/ 0 h 19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9"/>
                <a:gd name="T91" fmla="*/ 0 h 196"/>
                <a:gd name="T92" fmla="*/ 439 w 439"/>
                <a:gd name="T93" fmla="*/ 196 h 19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9" h="196">
                  <a:moveTo>
                    <a:pt x="420" y="196"/>
                  </a:moveTo>
                  <a:lnTo>
                    <a:pt x="427" y="196"/>
                  </a:lnTo>
                  <a:lnTo>
                    <a:pt x="433" y="192"/>
                  </a:lnTo>
                  <a:lnTo>
                    <a:pt x="437" y="186"/>
                  </a:lnTo>
                  <a:lnTo>
                    <a:pt x="439" y="176"/>
                  </a:lnTo>
                  <a:lnTo>
                    <a:pt x="437" y="40"/>
                  </a:lnTo>
                  <a:lnTo>
                    <a:pt x="435" y="32"/>
                  </a:lnTo>
                  <a:lnTo>
                    <a:pt x="431" y="25"/>
                  </a:lnTo>
                  <a:lnTo>
                    <a:pt x="424" y="20"/>
                  </a:lnTo>
                  <a:lnTo>
                    <a:pt x="415" y="18"/>
                  </a:lnTo>
                  <a:lnTo>
                    <a:pt x="199" y="8"/>
                  </a:lnTo>
                  <a:lnTo>
                    <a:pt x="75" y="0"/>
                  </a:lnTo>
                  <a:lnTo>
                    <a:pt x="60" y="1"/>
                  </a:lnTo>
                  <a:lnTo>
                    <a:pt x="46" y="6"/>
                  </a:lnTo>
                  <a:lnTo>
                    <a:pt x="34" y="13"/>
                  </a:lnTo>
                  <a:lnTo>
                    <a:pt x="23" y="22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59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4" y="114"/>
                  </a:lnTo>
                  <a:lnTo>
                    <a:pt x="8" y="129"/>
                  </a:lnTo>
                  <a:lnTo>
                    <a:pt x="16" y="142"/>
                  </a:lnTo>
                  <a:lnTo>
                    <a:pt x="26" y="155"/>
                  </a:lnTo>
                  <a:lnTo>
                    <a:pt x="38" y="164"/>
                  </a:lnTo>
                  <a:lnTo>
                    <a:pt x="51" y="172"/>
                  </a:lnTo>
                  <a:lnTo>
                    <a:pt x="65" y="176"/>
                  </a:lnTo>
                  <a:lnTo>
                    <a:pt x="80" y="178"/>
                  </a:lnTo>
                  <a:lnTo>
                    <a:pt x="420" y="196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76" name="Freeform 169"/>
            <p:cNvSpPr>
              <a:spLocks/>
            </p:cNvSpPr>
            <p:nvPr/>
          </p:nvSpPr>
          <p:spPr bwMode="auto">
            <a:xfrm>
              <a:off x="3750" y="2307"/>
              <a:ext cx="44" cy="17"/>
            </a:xfrm>
            <a:custGeom>
              <a:avLst/>
              <a:gdLst>
                <a:gd name="T0" fmla="*/ 0 w 440"/>
                <a:gd name="T1" fmla="*/ 0 h 196"/>
                <a:gd name="T2" fmla="*/ 0 w 440"/>
                <a:gd name="T3" fmla="*/ 0 h 196"/>
                <a:gd name="T4" fmla="*/ 0 w 440"/>
                <a:gd name="T5" fmla="*/ 0 h 196"/>
                <a:gd name="T6" fmla="*/ 0 w 440"/>
                <a:gd name="T7" fmla="*/ 0 h 196"/>
                <a:gd name="T8" fmla="*/ 0 w 440"/>
                <a:gd name="T9" fmla="*/ 0 h 196"/>
                <a:gd name="T10" fmla="*/ 0 w 440"/>
                <a:gd name="T11" fmla="*/ 0 h 196"/>
                <a:gd name="T12" fmla="*/ 0 w 440"/>
                <a:gd name="T13" fmla="*/ 0 h 196"/>
                <a:gd name="T14" fmla="*/ 0 w 440"/>
                <a:gd name="T15" fmla="*/ 0 h 196"/>
                <a:gd name="T16" fmla="*/ 0 w 440"/>
                <a:gd name="T17" fmla="*/ 0 h 196"/>
                <a:gd name="T18" fmla="*/ 0 w 440"/>
                <a:gd name="T19" fmla="*/ 0 h 196"/>
                <a:gd name="T20" fmla="*/ 0 w 440"/>
                <a:gd name="T21" fmla="*/ 0 h 196"/>
                <a:gd name="T22" fmla="*/ 0 w 440"/>
                <a:gd name="T23" fmla="*/ 0 h 196"/>
                <a:gd name="T24" fmla="*/ 0 w 440"/>
                <a:gd name="T25" fmla="*/ 0 h 196"/>
                <a:gd name="T26" fmla="*/ 0 w 440"/>
                <a:gd name="T27" fmla="*/ 0 h 196"/>
                <a:gd name="T28" fmla="*/ 0 w 440"/>
                <a:gd name="T29" fmla="*/ 0 h 196"/>
                <a:gd name="T30" fmla="*/ 0 w 440"/>
                <a:gd name="T31" fmla="*/ 0 h 196"/>
                <a:gd name="T32" fmla="*/ 0 w 440"/>
                <a:gd name="T33" fmla="*/ 0 h 196"/>
                <a:gd name="T34" fmla="*/ 0 w 440"/>
                <a:gd name="T35" fmla="*/ 0 h 196"/>
                <a:gd name="T36" fmla="*/ 0 w 440"/>
                <a:gd name="T37" fmla="*/ 0 h 196"/>
                <a:gd name="T38" fmla="*/ 0 w 440"/>
                <a:gd name="T39" fmla="*/ 0 h 196"/>
                <a:gd name="T40" fmla="*/ 0 w 440"/>
                <a:gd name="T41" fmla="*/ 0 h 196"/>
                <a:gd name="T42" fmla="*/ 0 w 440"/>
                <a:gd name="T43" fmla="*/ 0 h 196"/>
                <a:gd name="T44" fmla="*/ 0 w 440"/>
                <a:gd name="T45" fmla="*/ 0 h 196"/>
                <a:gd name="T46" fmla="*/ 0 w 440"/>
                <a:gd name="T47" fmla="*/ 0 h 196"/>
                <a:gd name="T48" fmla="*/ 0 w 440"/>
                <a:gd name="T49" fmla="*/ 0 h 196"/>
                <a:gd name="T50" fmla="*/ 0 w 440"/>
                <a:gd name="T51" fmla="*/ 0 h 196"/>
                <a:gd name="T52" fmla="*/ 0 w 440"/>
                <a:gd name="T53" fmla="*/ 0 h 196"/>
                <a:gd name="T54" fmla="*/ 0 w 440"/>
                <a:gd name="T55" fmla="*/ 0 h 196"/>
                <a:gd name="T56" fmla="*/ 0 w 440"/>
                <a:gd name="T57" fmla="*/ 0 h 196"/>
                <a:gd name="T58" fmla="*/ 0 w 440"/>
                <a:gd name="T59" fmla="*/ 0 h 19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40"/>
                <a:gd name="T91" fmla="*/ 0 h 196"/>
                <a:gd name="T92" fmla="*/ 440 w 440"/>
                <a:gd name="T93" fmla="*/ 196 h 19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40" h="196">
                  <a:moveTo>
                    <a:pt x="25" y="178"/>
                  </a:moveTo>
                  <a:lnTo>
                    <a:pt x="18" y="175"/>
                  </a:lnTo>
                  <a:lnTo>
                    <a:pt x="12" y="171"/>
                  </a:lnTo>
                  <a:lnTo>
                    <a:pt x="8" y="165"/>
                  </a:lnTo>
                  <a:lnTo>
                    <a:pt x="6" y="155"/>
                  </a:lnTo>
                  <a:lnTo>
                    <a:pt x="0" y="20"/>
                  </a:lnTo>
                  <a:lnTo>
                    <a:pt x="2" y="12"/>
                  </a:lnTo>
                  <a:lnTo>
                    <a:pt x="8" y="4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237" y="10"/>
                  </a:lnTo>
                  <a:lnTo>
                    <a:pt x="361" y="15"/>
                  </a:lnTo>
                  <a:lnTo>
                    <a:pt x="377" y="18"/>
                  </a:lnTo>
                  <a:lnTo>
                    <a:pt x="391" y="23"/>
                  </a:lnTo>
                  <a:lnTo>
                    <a:pt x="404" y="31"/>
                  </a:lnTo>
                  <a:lnTo>
                    <a:pt x="415" y="41"/>
                  </a:lnTo>
                  <a:lnTo>
                    <a:pt x="424" y="53"/>
                  </a:lnTo>
                  <a:lnTo>
                    <a:pt x="431" y="66"/>
                  </a:lnTo>
                  <a:lnTo>
                    <a:pt x="437" y="81"/>
                  </a:lnTo>
                  <a:lnTo>
                    <a:pt x="440" y="96"/>
                  </a:lnTo>
                  <a:lnTo>
                    <a:pt x="440" y="121"/>
                  </a:lnTo>
                  <a:lnTo>
                    <a:pt x="437" y="137"/>
                  </a:lnTo>
                  <a:lnTo>
                    <a:pt x="433" y="150"/>
                  </a:lnTo>
                  <a:lnTo>
                    <a:pt x="426" y="163"/>
                  </a:lnTo>
                  <a:lnTo>
                    <a:pt x="417" y="174"/>
                  </a:lnTo>
                  <a:lnTo>
                    <a:pt x="406" y="183"/>
                  </a:lnTo>
                  <a:lnTo>
                    <a:pt x="393" y="190"/>
                  </a:lnTo>
                  <a:lnTo>
                    <a:pt x="379" y="195"/>
                  </a:lnTo>
                  <a:lnTo>
                    <a:pt x="363" y="196"/>
                  </a:lnTo>
                  <a:lnTo>
                    <a:pt x="25" y="178"/>
                  </a:lnTo>
                  <a:close/>
                </a:path>
              </a:pathLst>
            </a:custGeom>
            <a:solidFill>
              <a:srgbClr val="E8E8E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77" name="Freeform 170"/>
            <p:cNvSpPr>
              <a:spLocks/>
            </p:cNvSpPr>
            <p:nvPr/>
          </p:nvSpPr>
          <p:spPr bwMode="auto">
            <a:xfrm>
              <a:off x="3713" y="2270"/>
              <a:ext cx="20" cy="17"/>
            </a:xfrm>
            <a:custGeom>
              <a:avLst/>
              <a:gdLst>
                <a:gd name="T0" fmla="*/ 0 w 200"/>
                <a:gd name="T1" fmla="*/ 0 h 203"/>
                <a:gd name="T2" fmla="*/ 0 w 200"/>
                <a:gd name="T3" fmla="*/ 0 h 203"/>
                <a:gd name="T4" fmla="*/ 0 w 200"/>
                <a:gd name="T5" fmla="*/ 0 h 203"/>
                <a:gd name="T6" fmla="*/ 0 w 200"/>
                <a:gd name="T7" fmla="*/ 0 h 203"/>
                <a:gd name="T8" fmla="*/ 0 w 200"/>
                <a:gd name="T9" fmla="*/ 0 h 203"/>
                <a:gd name="T10" fmla="*/ 0 w 200"/>
                <a:gd name="T11" fmla="*/ 0 h 203"/>
                <a:gd name="T12" fmla="*/ 0 w 200"/>
                <a:gd name="T13" fmla="*/ 0 h 203"/>
                <a:gd name="T14" fmla="*/ 0 w 200"/>
                <a:gd name="T15" fmla="*/ 0 h 203"/>
                <a:gd name="T16" fmla="*/ 0 w 200"/>
                <a:gd name="T17" fmla="*/ 0 h 203"/>
                <a:gd name="T18" fmla="*/ 0 w 200"/>
                <a:gd name="T19" fmla="*/ 0 h 203"/>
                <a:gd name="T20" fmla="*/ 0 w 200"/>
                <a:gd name="T21" fmla="*/ 0 h 203"/>
                <a:gd name="T22" fmla="*/ 0 w 200"/>
                <a:gd name="T23" fmla="*/ 0 h 203"/>
                <a:gd name="T24" fmla="*/ 0 w 200"/>
                <a:gd name="T25" fmla="*/ 0 h 203"/>
                <a:gd name="T26" fmla="*/ 0 w 200"/>
                <a:gd name="T27" fmla="*/ 0 h 203"/>
                <a:gd name="T28" fmla="*/ 0 w 200"/>
                <a:gd name="T29" fmla="*/ 0 h 203"/>
                <a:gd name="T30" fmla="*/ 0 w 200"/>
                <a:gd name="T31" fmla="*/ 0 h 203"/>
                <a:gd name="T32" fmla="*/ 0 w 200"/>
                <a:gd name="T33" fmla="*/ 0 h 203"/>
                <a:gd name="T34" fmla="*/ 0 w 200"/>
                <a:gd name="T35" fmla="*/ 0 h 203"/>
                <a:gd name="T36" fmla="*/ 0 w 200"/>
                <a:gd name="T37" fmla="*/ 0 h 203"/>
                <a:gd name="T38" fmla="*/ 0 w 200"/>
                <a:gd name="T39" fmla="*/ 0 h 203"/>
                <a:gd name="T40" fmla="*/ 0 w 200"/>
                <a:gd name="T41" fmla="*/ 0 h 203"/>
                <a:gd name="T42" fmla="*/ 0 w 200"/>
                <a:gd name="T43" fmla="*/ 0 h 203"/>
                <a:gd name="T44" fmla="*/ 0 w 200"/>
                <a:gd name="T45" fmla="*/ 0 h 203"/>
                <a:gd name="T46" fmla="*/ 0 w 200"/>
                <a:gd name="T47" fmla="*/ 0 h 203"/>
                <a:gd name="T48" fmla="*/ 0 w 200"/>
                <a:gd name="T49" fmla="*/ 0 h 203"/>
                <a:gd name="T50" fmla="*/ 0 w 200"/>
                <a:gd name="T51" fmla="*/ 0 h 203"/>
                <a:gd name="T52" fmla="*/ 0 w 200"/>
                <a:gd name="T53" fmla="*/ 0 h 203"/>
                <a:gd name="T54" fmla="*/ 0 w 200"/>
                <a:gd name="T55" fmla="*/ 0 h 203"/>
                <a:gd name="T56" fmla="*/ 0 w 200"/>
                <a:gd name="T57" fmla="*/ 0 h 203"/>
                <a:gd name="T58" fmla="*/ 0 w 200"/>
                <a:gd name="T59" fmla="*/ 0 h 203"/>
                <a:gd name="T60" fmla="*/ 0 w 200"/>
                <a:gd name="T61" fmla="*/ 0 h 203"/>
                <a:gd name="T62" fmla="*/ 0 w 200"/>
                <a:gd name="T63" fmla="*/ 0 h 203"/>
                <a:gd name="T64" fmla="*/ 0 w 200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0"/>
                <a:gd name="T100" fmla="*/ 0 h 203"/>
                <a:gd name="T101" fmla="*/ 200 w 200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0" h="203">
                  <a:moveTo>
                    <a:pt x="102" y="203"/>
                  </a:moveTo>
                  <a:lnTo>
                    <a:pt x="82" y="200"/>
                  </a:lnTo>
                  <a:lnTo>
                    <a:pt x="63" y="192"/>
                  </a:lnTo>
                  <a:lnTo>
                    <a:pt x="46" y="182"/>
                  </a:lnTo>
                  <a:lnTo>
                    <a:pt x="31" y="169"/>
                  </a:lnTo>
                  <a:lnTo>
                    <a:pt x="19" y="153"/>
                  </a:lnTo>
                  <a:lnTo>
                    <a:pt x="9" y="136"/>
                  </a:lnTo>
                  <a:lnTo>
                    <a:pt x="3" y="116"/>
                  </a:lnTo>
                  <a:lnTo>
                    <a:pt x="0" y="95"/>
                  </a:lnTo>
                  <a:lnTo>
                    <a:pt x="3" y="74"/>
                  </a:lnTo>
                  <a:lnTo>
                    <a:pt x="8" y="56"/>
                  </a:lnTo>
                  <a:lnTo>
                    <a:pt x="17" y="39"/>
                  </a:lnTo>
                  <a:lnTo>
                    <a:pt x="28" y="26"/>
                  </a:lnTo>
                  <a:lnTo>
                    <a:pt x="43" y="14"/>
                  </a:lnTo>
                  <a:lnTo>
                    <a:pt x="59" y="6"/>
                  </a:lnTo>
                  <a:lnTo>
                    <a:pt x="78" y="1"/>
                  </a:lnTo>
                  <a:lnTo>
                    <a:pt x="98" y="0"/>
                  </a:lnTo>
                  <a:lnTo>
                    <a:pt x="118" y="3"/>
                  </a:lnTo>
                  <a:lnTo>
                    <a:pt x="137" y="10"/>
                  </a:lnTo>
                  <a:lnTo>
                    <a:pt x="154" y="21"/>
                  </a:lnTo>
                  <a:lnTo>
                    <a:pt x="169" y="34"/>
                  </a:lnTo>
                  <a:lnTo>
                    <a:pt x="181" y="50"/>
                  </a:lnTo>
                  <a:lnTo>
                    <a:pt x="192" y="67"/>
                  </a:lnTo>
                  <a:lnTo>
                    <a:pt x="198" y="87"/>
                  </a:lnTo>
                  <a:lnTo>
                    <a:pt x="200" y="108"/>
                  </a:lnTo>
                  <a:lnTo>
                    <a:pt x="198" y="128"/>
                  </a:lnTo>
                  <a:lnTo>
                    <a:pt x="193" y="147"/>
                  </a:lnTo>
                  <a:lnTo>
                    <a:pt x="183" y="163"/>
                  </a:lnTo>
                  <a:lnTo>
                    <a:pt x="172" y="177"/>
                  </a:lnTo>
                  <a:lnTo>
                    <a:pt x="157" y="188"/>
                  </a:lnTo>
                  <a:lnTo>
                    <a:pt x="141" y="197"/>
                  </a:lnTo>
                  <a:lnTo>
                    <a:pt x="122" y="202"/>
                  </a:lnTo>
                  <a:lnTo>
                    <a:pt x="102" y="2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78" name="Freeform 171"/>
            <p:cNvSpPr>
              <a:spLocks/>
            </p:cNvSpPr>
            <p:nvPr/>
          </p:nvSpPr>
          <p:spPr bwMode="auto">
            <a:xfrm>
              <a:off x="3755" y="2272"/>
              <a:ext cx="19" cy="17"/>
            </a:xfrm>
            <a:custGeom>
              <a:avLst/>
              <a:gdLst>
                <a:gd name="T0" fmla="*/ 0 w 198"/>
                <a:gd name="T1" fmla="*/ 0 h 203"/>
                <a:gd name="T2" fmla="*/ 0 w 198"/>
                <a:gd name="T3" fmla="*/ 0 h 203"/>
                <a:gd name="T4" fmla="*/ 0 w 198"/>
                <a:gd name="T5" fmla="*/ 0 h 203"/>
                <a:gd name="T6" fmla="*/ 0 w 198"/>
                <a:gd name="T7" fmla="*/ 0 h 203"/>
                <a:gd name="T8" fmla="*/ 0 w 198"/>
                <a:gd name="T9" fmla="*/ 0 h 203"/>
                <a:gd name="T10" fmla="*/ 0 w 198"/>
                <a:gd name="T11" fmla="*/ 0 h 203"/>
                <a:gd name="T12" fmla="*/ 0 w 198"/>
                <a:gd name="T13" fmla="*/ 0 h 203"/>
                <a:gd name="T14" fmla="*/ 0 w 198"/>
                <a:gd name="T15" fmla="*/ 0 h 203"/>
                <a:gd name="T16" fmla="*/ 0 w 198"/>
                <a:gd name="T17" fmla="*/ 0 h 203"/>
                <a:gd name="T18" fmla="*/ 0 w 198"/>
                <a:gd name="T19" fmla="*/ 0 h 203"/>
                <a:gd name="T20" fmla="*/ 0 w 198"/>
                <a:gd name="T21" fmla="*/ 0 h 203"/>
                <a:gd name="T22" fmla="*/ 0 w 198"/>
                <a:gd name="T23" fmla="*/ 0 h 203"/>
                <a:gd name="T24" fmla="*/ 0 w 198"/>
                <a:gd name="T25" fmla="*/ 0 h 203"/>
                <a:gd name="T26" fmla="*/ 0 w 198"/>
                <a:gd name="T27" fmla="*/ 0 h 203"/>
                <a:gd name="T28" fmla="*/ 0 w 198"/>
                <a:gd name="T29" fmla="*/ 0 h 203"/>
                <a:gd name="T30" fmla="*/ 0 w 198"/>
                <a:gd name="T31" fmla="*/ 0 h 203"/>
                <a:gd name="T32" fmla="*/ 0 w 198"/>
                <a:gd name="T33" fmla="*/ 0 h 203"/>
                <a:gd name="T34" fmla="*/ 0 w 198"/>
                <a:gd name="T35" fmla="*/ 0 h 203"/>
                <a:gd name="T36" fmla="*/ 0 w 198"/>
                <a:gd name="T37" fmla="*/ 0 h 203"/>
                <a:gd name="T38" fmla="*/ 0 w 198"/>
                <a:gd name="T39" fmla="*/ 0 h 203"/>
                <a:gd name="T40" fmla="*/ 0 w 198"/>
                <a:gd name="T41" fmla="*/ 0 h 203"/>
                <a:gd name="T42" fmla="*/ 0 w 198"/>
                <a:gd name="T43" fmla="*/ 0 h 203"/>
                <a:gd name="T44" fmla="*/ 0 w 198"/>
                <a:gd name="T45" fmla="*/ 0 h 203"/>
                <a:gd name="T46" fmla="*/ 0 w 198"/>
                <a:gd name="T47" fmla="*/ 0 h 203"/>
                <a:gd name="T48" fmla="*/ 0 w 198"/>
                <a:gd name="T49" fmla="*/ 0 h 203"/>
                <a:gd name="T50" fmla="*/ 0 w 198"/>
                <a:gd name="T51" fmla="*/ 0 h 203"/>
                <a:gd name="T52" fmla="*/ 0 w 198"/>
                <a:gd name="T53" fmla="*/ 0 h 203"/>
                <a:gd name="T54" fmla="*/ 0 w 198"/>
                <a:gd name="T55" fmla="*/ 0 h 203"/>
                <a:gd name="T56" fmla="*/ 0 w 198"/>
                <a:gd name="T57" fmla="*/ 0 h 203"/>
                <a:gd name="T58" fmla="*/ 0 w 198"/>
                <a:gd name="T59" fmla="*/ 0 h 203"/>
                <a:gd name="T60" fmla="*/ 0 w 198"/>
                <a:gd name="T61" fmla="*/ 0 h 203"/>
                <a:gd name="T62" fmla="*/ 0 w 198"/>
                <a:gd name="T63" fmla="*/ 0 h 203"/>
                <a:gd name="T64" fmla="*/ 0 w 198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203"/>
                <a:gd name="T101" fmla="*/ 198 w 198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203">
                  <a:moveTo>
                    <a:pt x="101" y="203"/>
                  </a:moveTo>
                  <a:lnTo>
                    <a:pt x="81" y="200"/>
                  </a:lnTo>
                  <a:lnTo>
                    <a:pt x="63" y="192"/>
                  </a:lnTo>
                  <a:lnTo>
                    <a:pt x="46" y="182"/>
                  </a:lnTo>
                  <a:lnTo>
                    <a:pt x="31" y="169"/>
                  </a:lnTo>
                  <a:lnTo>
                    <a:pt x="18" y="153"/>
                  </a:lnTo>
                  <a:lnTo>
                    <a:pt x="8" y="135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4"/>
                  </a:lnTo>
                  <a:lnTo>
                    <a:pt x="7" y="56"/>
                  </a:lnTo>
                  <a:lnTo>
                    <a:pt x="16" y="39"/>
                  </a:lnTo>
                  <a:lnTo>
                    <a:pt x="28" y="26"/>
                  </a:lnTo>
                  <a:lnTo>
                    <a:pt x="43" y="14"/>
                  </a:lnTo>
                  <a:lnTo>
                    <a:pt x="59" y="6"/>
                  </a:lnTo>
                  <a:lnTo>
                    <a:pt x="77" y="1"/>
                  </a:lnTo>
                  <a:lnTo>
                    <a:pt x="97" y="0"/>
                  </a:lnTo>
                  <a:lnTo>
                    <a:pt x="117" y="3"/>
                  </a:lnTo>
                  <a:lnTo>
                    <a:pt x="135" y="10"/>
                  </a:lnTo>
                  <a:lnTo>
                    <a:pt x="153" y="21"/>
                  </a:lnTo>
                  <a:lnTo>
                    <a:pt x="168" y="34"/>
                  </a:lnTo>
                  <a:lnTo>
                    <a:pt x="180" y="49"/>
                  </a:lnTo>
                  <a:lnTo>
                    <a:pt x="190" y="67"/>
                  </a:lnTo>
                  <a:lnTo>
                    <a:pt x="196" y="87"/>
                  </a:lnTo>
                  <a:lnTo>
                    <a:pt x="198" y="107"/>
                  </a:lnTo>
                  <a:lnTo>
                    <a:pt x="196" y="128"/>
                  </a:lnTo>
                  <a:lnTo>
                    <a:pt x="191" y="147"/>
                  </a:lnTo>
                  <a:lnTo>
                    <a:pt x="182" y="163"/>
                  </a:lnTo>
                  <a:lnTo>
                    <a:pt x="171" y="177"/>
                  </a:lnTo>
                  <a:lnTo>
                    <a:pt x="156" y="188"/>
                  </a:lnTo>
                  <a:lnTo>
                    <a:pt x="139" y="196"/>
                  </a:lnTo>
                  <a:lnTo>
                    <a:pt x="121" y="202"/>
                  </a:lnTo>
                  <a:lnTo>
                    <a:pt x="101" y="20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79" name="Freeform 172"/>
            <p:cNvSpPr>
              <a:spLocks/>
            </p:cNvSpPr>
            <p:nvPr/>
          </p:nvSpPr>
          <p:spPr bwMode="auto">
            <a:xfrm>
              <a:off x="3707" y="2243"/>
              <a:ext cx="34" cy="18"/>
            </a:xfrm>
            <a:custGeom>
              <a:avLst/>
              <a:gdLst>
                <a:gd name="T0" fmla="*/ 0 w 342"/>
                <a:gd name="T1" fmla="*/ 0 h 217"/>
                <a:gd name="T2" fmla="*/ 0 w 342"/>
                <a:gd name="T3" fmla="*/ 0 h 217"/>
                <a:gd name="T4" fmla="*/ 0 w 342"/>
                <a:gd name="T5" fmla="*/ 0 h 217"/>
                <a:gd name="T6" fmla="*/ 0 w 342"/>
                <a:gd name="T7" fmla="*/ 0 h 217"/>
                <a:gd name="T8" fmla="*/ 0 w 342"/>
                <a:gd name="T9" fmla="*/ 0 h 217"/>
                <a:gd name="T10" fmla="*/ 0 w 342"/>
                <a:gd name="T11" fmla="*/ 0 h 217"/>
                <a:gd name="T12" fmla="*/ 0 w 342"/>
                <a:gd name="T13" fmla="*/ 0 h 217"/>
                <a:gd name="T14" fmla="*/ 0 w 342"/>
                <a:gd name="T15" fmla="*/ 0 h 217"/>
                <a:gd name="T16" fmla="*/ 0 w 342"/>
                <a:gd name="T17" fmla="*/ 0 h 217"/>
                <a:gd name="T18" fmla="*/ 0 w 342"/>
                <a:gd name="T19" fmla="*/ 0 h 217"/>
                <a:gd name="T20" fmla="*/ 0 w 342"/>
                <a:gd name="T21" fmla="*/ 0 h 217"/>
                <a:gd name="T22" fmla="*/ 0 w 342"/>
                <a:gd name="T23" fmla="*/ 0 h 217"/>
                <a:gd name="T24" fmla="*/ 0 w 342"/>
                <a:gd name="T25" fmla="*/ 0 h 217"/>
                <a:gd name="T26" fmla="*/ 0 w 342"/>
                <a:gd name="T27" fmla="*/ 0 h 217"/>
                <a:gd name="T28" fmla="*/ 0 w 342"/>
                <a:gd name="T29" fmla="*/ 0 h 217"/>
                <a:gd name="T30" fmla="*/ 0 w 342"/>
                <a:gd name="T31" fmla="*/ 0 h 217"/>
                <a:gd name="T32" fmla="*/ 0 w 342"/>
                <a:gd name="T33" fmla="*/ 0 h 217"/>
                <a:gd name="T34" fmla="*/ 0 w 342"/>
                <a:gd name="T35" fmla="*/ 0 h 217"/>
                <a:gd name="T36" fmla="*/ 0 w 342"/>
                <a:gd name="T37" fmla="*/ 0 h 2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2"/>
                <a:gd name="T58" fmla="*/ 0 h 217"/>
                <a:gd name="T59" fmla="*/ 342 w 342"/>
                <a:gd name="T60" fmla="*/ 217 h 2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2" h="217">
                  <a:moveTo>
                    <a:pt x="106" y="0"/>
                  </a:moveTo>
                  <a:lnTo>
                    <a:pt x="230" y="7"/>
                  </a:lnTo>
                  <a:lnTo>
                    <a:pt x="278" y="20"/>
                  </a:lnTo>
                  <a:lnTo>
                    <a:pt x="312" y="46"/>
                  </a:lnTo>
                  <a:lnTo>
                    <a:pt x="334" y="81"/>
                  </a:lnTo>
                  <a:lnTo>
                    <a:pt x="342" y="120"/>
                  </a:lnTo>
                  <a:lnTo>
                    <a:pt x="336" y="158"/>
                  </a:lnTo>
                  <a:lnTo>
                    <a:pt x="317" y="191"/>
                  </a:lnTo>
                  <a:lnTo>
                    <a:pt x="283" y="212"/>
                  </a:lnTo>
                  <a:lnTo>
                    <a:pt x="235" y="217"/>
                  </a:lnTo>
                  <a:lnTo>
                    <a:pt x="111" y="210"/>
                  </a:lnTo>
                  <a:lnTo>
                    <a:pt x="63" y="198"/>
                  </a:lnTo>
                  <a:lnTo>
                    <a:pt x="29" y="172"/>
                  </a:lnTo>
                  <a:lnTo>
                    <a:pt x="8" y="137"/>
                  </a:lnTo>
                  <a:lnTo>
                    <a:pt x="0" y="97"/>
                  </a:lnTo>
                  <a:lnTo>
                    <a:pt x="7" y="59"/>
                  </a:lnTo>
                  <a:lnTo>
                    <a:pt x="26" y="27"/>
                  </a:lnTo>
                  <a:lnTo>
                    <a:pt x="59" y="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80" name="Freeform 173"/>
            <p:cNvSpPr>
              <a:spLocks/>
            </p:cNvSpPr>
            <p:nvPr/>
          </p:nvSpPr>
          <p:spPr bwMode="auto">
            <a:xfrm>
              <a:off x="3676" y="2268"/>
              <a:ext cx="28" cy="18"/>
            </a:xfrm>
            <a:custGeom>
              <a:avLst/>
              <a:gdLst>
                <a:gd name="T0" fmla="*/ 0 w 282"/>
                <a:gd name="T1" fmla="*/ 0 h 214"/>
                <a:gd name="T2" fmla="*/ 0 w 282"/>
                <a:gd name="T3" fmla="*/ 0 h 214"/>
                <a:gd name="T4" fmla="*/ 0 w 282"/>
                <a:gd name="T5" fmla="*/ 0 h 214"/>
                <a:gd name="T6" fmla="*/ 0 w 282"/>
                <a:gd name="T7" fmla="*/ 0 h 214"/>
                <a:gd name="T8" fmla="*/ 0 w 282"/>
                <a:gd name="T9" fmla="*/ 0 h 214"/>
                <a:gd name="T10" fmla="*/ 0 w 282"/>
                <a:gd name="T11" fmla="*/ 0 h 214"/>
                <a:gd name="T12" fmla="*/ 0 w 282"/>
                <a:gd name="T13" fmla="*/ 0 h 214"/>
                <a:gd name="T14" fmla="*/ 0 w 282"/>
                <a:gd name="T15" fmla="*/ 0 h 214"/>
                <a:gd name="T16" fmla="*/ 0 w 282"/>
                <a:gd name="T17" fmla="*/ 0 h 214"/>
                <a:gd name="T18" fmla="*/ 0 w 282"/>
                <a:gd name="T19" fmla="*/ 0 h 214"/>
                <a:gd name="T20" fmla="*/ 0 w 282"/>
                <a:gd name="T21" fmla="*/ 0 h 214"/>
                <a:gd name="T22" fmla="*/ 0 w 282"/>
                <a:gd name="T23" fmla="*/ 0 h 214"/>
                <a:gd name="T24" fmla="*/ 0 w 282"/>
                <a:gd name="T25" fmla="*/ 0 h 214"/>
                <a:gd name="T26" fmla="*/ 0 w 282"/>
                <a:gd name="T27" fmla="*/ 0 h 214"/>
                <a:gd name="T28" fmla="*/ 0 w 282"/>
                <a:gd name="T29" fmla="*/ 0 h 214"/>
                <a:gd name="T30" fmla="*/ 0 w 282"/>
                <a:gd name="T31" fmla="*/ 0 h 214"/>
                <a:gd name="T32" fmla="*/ 0 w 282"/>
                <a:gd name="T33" fmla="*/ 0 h 214"/>
                <a:gd name="T34" fmla="*/ 0 w 282"/>
                <a:gd name="T35" fmla="*/ 0 h 214"/>
                <a:gd name="T36" fmla="*/ 0 w 282"/>
                <a:gd name="T37" fmla="*/ 0 h 2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2"/>
                <a:gd name="T58" fmla="*/ 0 h 214"/>
                <a:gd name="T59" fmla="*/ 282 w 282"/>
                <a:gd name="T60" fmla="*/ 214 h 2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2" h="214">
                  <a:moveTo>
                    <a:pt x="105" y="0"/>
                  </a:moveTo>
                  <a:lnTo>
                    <a:pt x="171" y="4"/>
                  </a:lnTo>
                  <a:lnTo>
                    <a:pt x="219" y="16"/>
                  </a:lnTo>
                  <a:lnTo>
                    <a:pt x="254" y="42"/>
                  </a:lnTo>
                  <a:lnTo>
                    <a:pt x="274" y="76"/>
                  </a:lnTo>
                  <a:lnTo>
                    <a:pt x="282" y="115"/>
                  </a:lnTo>
                  <a:lnTo>
                    <a:pt x="276" y="153"/>
                  </a:lnTo>
                  <a:lnTo>
                    <a:pt x="256" y="187"/>
                  </a:lnTo>
                  <a:lnTo>
                    <a:pt x="223" y="208"/>
                  </a:lnTo>
                  <a:lnTo>
                    <a:pt x="176" y="214"/>
                  </a:lnTo>
                  <a:lnTo>
                    <a:pt x="110" y="210"/>
                  </a:lnTo>
                  <a:lnTo>
                    <a:pt x="63" y="198"/>
                  </a:lnTo>
                  <a:lnTo>
                    <a:pt x="28" y="172"/>
                  </a:lnTo>
                  <a:lnTo>
                    <a:pt x="7" y="137"/>
                  </a:lnTo>
                  <a:lnTo>
                    <a:pt x="0" y="97"/>
                  </a:lnTo>
                  <a:lnTo>
                    <a:pt x="6" y="59"/>
                  </a:lnTo>
                  <a:lnTo>
                    <a:pt x="25" y="27"/>
                  </a:lnTo>
                  <a:lnTo>
                    <a:pt x="58" y="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81" name="Freeform 174"/>
            <p:cNvSpPr>
              <a:spLocks/>
            </p:cNvSpPr>
            <p:nvPr/>
          </p:nvSpPr>
          <p:spPr bwMode="auto">
            <a:xfrm>
              <a:off x="3748" y="2246"/>
              <a:ext cx="34" cy="18"/>
            </a:xfrm>
            <a:custGeom>
              <a:avLst/>
              <a:gdLst>
                <a:gd name="T0" fmla="*/ 0 w 341"/>
                <a:gd name="T1" fmla="*/ 0 h 217"/>
                <a:gd name="T2" fmla="*/ 0 w 341"/>
                <a:gd name="T3" fmla="*/ 0 h 217"/>
                <a:gd name="T4" fmla="*/ 0 w 341"/>
                <a:gd name="T5" fmla="*/ 0 h 217"/>
                <a:gd name="T6" fmla="*/ 0 w 341"/>
                <a:gd name="T7" fmla="*/ 0 h 217"/>
                <a:gd name="T8" fmla="*/ 0 w 341"/>
                <a:gd name="T9" fmla="*/ 0 h 217"/>
                <a:gd name="T10" fmla="*/ 0 w 341"/>
                <a:gd name="T11" fmla="*/ 0 h 217"/>
                <a:gd name="T12" fmla="*/ 0 w 341"/>
                <a:gd name="T13" fmla="*/ 0 h 217"/>
                <a:gd name="T14" fmla="*/ 0 w 341"/>
                <a:gd name="T15" fmla="*/ 0 h 217"/>
                <a:gd name="T16" fmla="*/ 0 w 341"/>
                <a:gd name="T17" fmla="*/ 0 h 217"/>
                <a:gd name="T18" fmla="*/ 0 w 341"/>
                <a:gd name="T19" fmla="*/ 0 h 217"/>
                <a:gd name="T20" fmla="*/ 0 w 341"/>
                <a:gd name="T21" fmla="*/ 0 h 217"/>
                <a:gd name="T22" fmla="*/ 0 w 341"/>
                <a:gd name="T23" fmla="*/ 0 h 217"/>
                <a:gd name="T24" fmla="*/ 0 w 341"/>
                <a:gd name="T25" fmla="*/ 0 h 217"/>
                <a:gd name="T26" fmla="*/ 0 w 341"/>
                <a:gd name="T27" fmla="*/ 0 h 217"/>
                <a:gd name="T28" fmla="*/ 0 w 341"/>
                <a:gd name="T29" fmla="*/ 0 h 217"/>
                <a:gd name="T30" fmla="*/ 0 w 341"/>
                <a:gd name="T31" fmla="*/ 0 h 217"/>
                <a:gd name="T32" fmla="*/ 0 w 341"/>
                <a:gd name="T33" fmla="*/ 0 h 217"/>
                <a:gd name="T34" fmla="*/ 0 w 341"/>
                <a:gd name="T35" fmla="*/ 0 h 217"/>
                <a:gd name="T36" fmla="*/ 0 w 341"/>
                <a:gd name="T37" fmla="*/ 0 h 2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1"/>
                <a:gd name="T58" fmla="*/ 0 h 217"/>
                <a:gd name="T59" fmla="*/ 341 w 341"/>
                <a:gd name="T60" fmla="*/ 217 h 2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1" h="217">
                  <a:moveTo>
                    <a:pt x="106" y="0"/>
                  </a:moveTo>
                  <a:lnTo>
                    <a:pt x="229" y="7"/>
                  </a:lnTo>
                  <a:lnTo>
                    <a:pt x="277" y="20"/>
                  </a:lnTo>
                  <a:lnTo>
                    <a:pt x="312" y="46"/>
                  </a:lnTo>
                  <a:lnTo>
                    <a:pt x="333" y="81"/>
                  </a:lnTo>
                  <a:lnTo>
                    <a:pt x="341" y="120"/>
                  </a:lnTo>
                  <a:lnTo>
                    <a:pt x="334" y="158"/>
                  </a:lnTo>
                  <a:lnTo>
                    <a:pt x="315" y="190"/>
                  </a:lnTo>
                  <a:lnTo>
                    <a:pt x="282" y="212"/>
                  </a:lnTo>
                  <a:lnTo>
                    <a:pt x="234" y="217"/>
                  </a:lnTo>
                  <a:lnTo>
                    <a:pt x="111" y="210"/>
                  </a:lnTo>
                  <a:lnTo>
                    <a:pt x="63" y="198"/>
                  </a:lnTo>
                  <a:lnTo>
                    <a:pt x="29" y="172"/>
                  </a:lnTo>
                  <a:lnTo>
                    <a:pt x="7" y="137"/>
                  </a:lnTo>
                  <a:lnTo>
                    <a:pt x="0" y="98"/>
                  </a:lnTo>
                  <a:lnTo>
                    <a:pt x="6" y="60"/>
                  </a:lnTo>
                  <a:lnTo>
                    <a:pt x="25" y="28"/>
                  </a:lnTo>
                  <a:lnTo>
                    <a:pt x="59" y="6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82" name="Freeform 175"/>
            <p:cNvSpPr>
              <a:spLocks/>
            </p:cNvSpPr>
            <p:nvPr/>
          </p:nvSpPr>
          <p:spPr bwMode="auto">
            <a:xfrm>
              <a:off x="3788" y="2247"/>
              <a:ext cx="21" cy="44"/>
            </a:xfrm>
            <a:custGeom>
              <a:avLst/>
              <a:gdLst>
                <a:gd name="T0" fmla="*/ 0 w 213"/>
                <a:gd name="T1" fmla="*/ 0 h 523"/>
                <a:gd name="T2" fmla="*/ 0 w 213"/>
                <a:gd name="T3" fmla="*/ 0 h 523"/>
                <a:gd name="T4" fmla="*/ 0 w 213"/>
                <a:gd name="T5" fmla="*/ 0 h 523"/>
                <a:gd name="T6" fmla="*/ 0 w 213"/>
                <a:gd name="T7" fmla="*/ 0 h 523"/>
                <a:gd name="T8" fmla="*/ 0 w 213"/>
                <a:gd name="T9" fmla="*/ 0 h 523"/>
                <a:gd name="T10" fmla="*/ 0 w 213"/>
                <a:gd name="T11" fmla="*/ 0 h 523"/>
                <a:gd name="T12" fmla="*/ 0 w 213"/>
                <a:gd name="T13" fmla="*/ 0 h 523"/>
                <a:gd name="T14" fmla="*/ 0 w 213"/>
                <a:gd name="T15" fmla="*/ 0 h 523"/>
                <a:gd name="T16" fmla="*/ 0 w 213"/>
                <a:gd name="T17" fmla="*/ 0 h 523"/>
                <a:gd name="T18" fmla="*/ 0 w 213"/>
                <a:gd name="T19" fmla="*/ 0 h 523"/>
                <a:gd name="T20" fmla="*/ 0 w 213"/>
                <a:gd name="T21" fmla="*/ 0 h 523"/>
                <a:gd name="T22" fmla="*/ 0 w 213"/>
                <a:gd name="T23" fmla="*/ 0 h 523"/>
                <a:gd name="T24" fmla="*/ 0 w 213"/>
                <a:gd name="T25" fmla="*/ 0 h 523"/>
                <a:gd name="T26" fmla="*/ 0 w 213"/>
                <a:gd name="T27" fmla="*/ 0 h 523"/>
                <a:gd name="T28" fmla="*/ 0 w 213"/>
                <a:gd name="T29" fmla="*/ 0 h 523"/>
                <a:gd name="T30" fmla="*/ 0 w 213"/>
                <a:gd name="T31" fmla="*/ 0 h 523"/>
                <a:gd name="T32" fmla="*/ 0 w 213"/>
                <a:gd name="T33" fmla="*/ 0 h 523"/>
                <a:gd name="T34" fmla="*/ 0 w 213"/>
                <a:gd name="T35" fmla="*/ 0 h 523"/>
                <a:gd name="T36" fmla="*/ 0 w 213"/>
                <a:gd name="T37" fmla="*/ 0 h 523"/>
                <a:gd name="T38" fmla="*/ 0 w 213"/>
                <a:gd name="T39" fmla="*/ 0 h 523"/>
                <a:gd name="T40" fmla="*/ 0 w 213"/>
                <a:gd name="T41" fmla="*/ 0 h 523"/>
                <a:gd name="T42" fmla="*/ 0 w 213"/>
                <a:gd name="T43" fmla="*/ 0 h 523"/>
                <a:gd name="T44" fmla="*/ 0 w 213"/>
                <a:gd name="T45" fmla="*/ 0 h 523"/>
                <a:gd name="T46" fmla="*/ 0 w 213"/>
                <a:gd name="T47" fmla="*/ 0 h 523"/>
                <a:gd name="T48" fmla="*/ 0 w 213"/>
                <a:gd name="T49" fmla="*/ 0 h 523"/>
                <a:gd name="T50" fmla="*/ 0 w 213"/>
                <a:gd name="T51" fmla="*/ 0 h 523"/>
                <a:gd name="T52" fmla="*/ 0 w 213"/>
                <a:gd name="T53" fmla="*/ 0 h 523"/>
                <a:gd name="T54" fmla="*/ 0 w 213"/>
                <a:gd name="T55" fmla="*/ 0 h 523"/>
                <a:gd name="T56" fmla="*/ 0 w 213"/>
                <a:gd name="T57" fmla="*/ 0 h 523"/>
                <a:gd name="T58" fmla="*/ 0 w 213"/>
                <a:gd name="T59" fmla="*/ 0 h 523"/>
                <a:gd name="T60" fmla="*/ 0 w 213"/>
                <a:gd name="T61" fmla="*/ 0 h 523"/>
                <a:gd name="T62" fmla="*/ 0 w 213"/>
                <a:gd name="T63" fmla="*/ 0 h 523"/>
                <a:gd name="T64" fmla="*/ 0 w 213"/>
                <a:gd name="T65" fmla="*/ 0 h 523"/>
                <a:gd name="T66" fmla="*/ 0 w 213"/>
                <a:gd name="T67" fmla="*/ 0 h 523"/>
                <a:gd name="T68" fmla="*/ 0 w 213"/>
                <a:gd name="T69" fmla="*/ 0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3"/>
                <a:gd name="T106" fmla="*/ 0 h 523"/>
                <a:gd name="T107" fmla="*/ 213 w 213"/>
                <a:gd name="T108" fmla="*/ 523 h 52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3" h="523">
                  <a:moveTo>
                    <a:pt x="7" y="415"/>
                  </a:moveTo>
                  <a:lnTo>
                    <a:pt x="0" y="98"/>
                  </a:lnTo>
                  <a:lnTo>
                    <a:pt x="1" y="74"/>
                  </a:lnTo>
                  <a:lnTo>
                    <a:pt x="7" y="53"/>
                  </a:lnTo>
                  <a:lnTo>
                    <a:pt x="17" y="36"/>
                  </a:lnTo>
                  <a:lnTo>
                    <a:pt x="29" y="22"/>
                  </a:lnTo>
                  <a:lnTo>
                    <a:pt x="44" y="12"/>
                  </a:lnTo>
                  <a:lnTo>
                    <a:pt x="62" y="5"/>
                  </a:lnTo>
                  <a:lnTo>
                    <a:pt x="80" y="1"/>
                  </a:lnTo>
                  <a:lnTo>
                    <a:pt x="99" y="0"/>
                  </a:lnTo>
                  <a:lnTo>
                    <a:pt x="118" y="3"/>
                  </a:lnTo>
                  <a:lnTo>
                    <a:pt x="138" y="9"/>
                  </a:lnTo>
                  <a:lnTo>
                    <a:pt x="155" y="18"/>
                  </a:lnTo>
                  <a:lnTo>
                    <a:pt x="171" y="31"/>
                  </a:lnTo>
                  <a:lnTo>
                    <a:pt x="185" y="46"/>
                  </a:lnTo>
                  <a:lnTo>
                    <a:pt x="196" y="65"/>
                  </a:lnTo>
                  <a:lnTo>
                    <a:pt x="203" y="86"/>
                  </a:lnTo>
                  <a:lnTo>
                    <a:pt x="206" y="110"/>
                  </a:lnTo>
                  <a:lnTo>
                    <a:pt x="213" y="427"/>
                  </a:lnTo>
                  <a:lnTo>
                    <a:pt x="211" y="452"/>
                  </a:lnTo>
                  <a:lnTo>
                    <a:pt x="206" y="473"/>
                  </a:lnTo>
                  <a:lnTo>
                    <a:pt x="196" y="489"/>
                  </a:lnTo>
                  <a:lnTo>
                    <a:pt x="183" y="502"/>
                  </a:lnTo>
                  <a:lnTo>
                    <a:pt x="168" y="512"/>
                  </a:lnTo>
                  <a:lnTo>
                    <a:pt x="151" y="518"/>
                  </a:lnTo>
                  <a:lnTo>
                    <a:pt x="133" y="522"/>
                  </a:lnTo>
                  <a:lnTo>
                    <a:pt x="113" y="523"/>
                  </a:lnTo>
                  <a:lnTo>
                    <a:pt x="92" y="521"/>
                  </a:lnTo>
                  <a:lnTo>
                    <a:pt x="73" y="516"/>
                  </a:lnTo>
                  <a:lnTo>
                    <a:pt x="55" y="507"/>
                  </a:lnTo>
                  <a:lnTo>
                    <a:pt x="40" y="494"/>
                  </a:lnTo>
                  <a:lnTo>
                    <a:pt x="27" y="479"/>
                  </a:lnTo>
                  <a:lnTo>
                    <a:pt x="18" y="460"/>
                  </a:lnTo>
                  <a:lnTo>
                    <a:pt x="11" y="439"/>
                  </a:lnTo>
                  <a:lnTo>
                    <a:pt x="7" y="4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83" name="Freeform 176"/>
            <p:cNvSpPr>
              <a:spLocks/>
            </p:cNvSpPr>
            <p:nvPr/>
          </p:nvSpPr>
          <p:spPr bwMode="auto">
            <a:xfrm>
              <a:off x="3714" y="2269"/>
              <a:ext cx="20" cy="17"/>
            </a:xfrm>
            <a:custGeom>
              <a:avLst/>
              <a:gdLst>
                <a:gd name="T0" fmla="*/ 0 w 199"/>
                <a:gd name="T1" fmla="*/ 0 h 203"/>
                <a:gd name="T2" fmla="*/ 0 w 199"/>
                <a:gd name="T3" fmla="*/ 0 h 203"/>
                <a:gd name="T4" fmla="*/ 0 w 199"/>
                <a:gd name="T5" fmla="*/ 0 h 203"/>
                <a:gd name="T6" fmla="*/ 0 w 199"/>
                <a:gd name="T7" fmla="*/ 0 h 203"/>
                <a:gd name="T8" fmla="*/ 0 w 199"/>
                <a:gd name="T9" fmla="*/ 0 h 203"/>
                <a:gd name="T10" fmla="*/ 0 w 199"/>
                <a:gd name="T11" fmla="*/ 0 h 203"/>
                <a:gd name="T12" fmla="*/ 0 w 199"/>
                <a:gd name="T13" fmla="*/ 0 h 203"/>
                <a:gd name="T14" fmla="*/ 0 w 199"/>
                <a:gd name="T15" fmla="*/ 0 h 203"/>
                <a:gd name="T16" fmla="*/ 0 w 199"/>
                <a:gd name="T17" fmla="*/ 0 h 203"/>
                <a:gd name="T18" fmla="*/ 0 w 199"/>
                <a:gd name="T19" fmla="*/ 0 h 203"/>
                <a:gd name="T20" fmla="*/ 0 w 199"/>
                <a:gd name="T21" fmla="*/ 0 h 203"/>
                <a:gd name="T22" fmla="*/ 0 w 199"/>
                <a:gd name="T23" fmla="*/ 0 h 203"/>
                <a:gd name="T24" fmla="*/ 0 w 199"/>
                <a:gd name="T25" fmla="*/ 0 h 203"/>
                <a:gd name="T26" fmla="*/ 0 w 199"/>
                <a:gd name="T27" fmla="*/ 0 h 203"/>
                <a:gd name="T28" fmla="*/ 0 w 199"/>
                <a:gd name="T29" fmla="*/ 0 h 203"/>
                <a:gd name="T30" fmla="*/ 0 w 199"/>
                <a:gd name="T31" fmla="*/ 0 h 203"/>
                <a:gd name="T32" fmla="*/ 0 w 199"/>
                <a:gd name="T33" fmla="*/ 0 h 203"/>
                <a:gd name="T34" fmla="*/ 0 w 199"/>
                <a:gd name="T35" fmla="*/ 0 h 203"/>
                <a:gd name="T36" fmla="*/ 0 w 199"/>
                <a:gd name="T37" fmla="*/ 0 h 203"/>
                <a:gd name="T38" fmla="*/ 0 w 199"/>
                <a:gd name="T39" fmla="*/ 0 h 203"/>
                <a:gd name="T40" fmla="*/ 0 w 199"/>
                <a:gd name="T41" fmla="*/ 0 h 203"/>
                <a:gd name="T42" fmla="*/ 0 w 199"/>
                <a:gd name="T43" fmla="*/ 0 h 203"/>
                <a:gd name="T44" fmla="*/ 0 w 199"/>
                <a:gd name="T45" fmla="*/ 0 h 203"/>
                <a:gd name="T46" fmla="*/ 0 w 199"/>
                <a:gd name="T47" fmla="*/ 0 h 203"/>
                <a:gd name="T48" fmla="*/ 0 w 199"/>
                <a:gd name="T49" fmla="*/ 0 h 203"/>
                <a:gd name="T50" fmla="*/ 0 w 199"/>
                <a:gd name="T51" fmla="*/ 0 h 203"/>
                <a:gd name="T52" fmla="*/ 0 w 199"/>
                <a:gd name="T53" fmla="*/ 0 h 203"/>
                <a:gd name="T54" fmla="*/ 0 w 199"/>
                <a:gd name="T55" fmla="*/ 0 h 203"/>
                <a:gd name="T56" fmla="*/ 0 w 199"/>
                <a:gd name="T57" fmla="*/ 0 h 203"/>
                <a:gd name="T58" fmla="*/ 0 w 199"/>
                <a:gd name="T59" fmla="*/ 0 h 203"/>
                <a:gd name="T60" fmla="*/ 0 w 199"/>
                <a:gd name="T61" fmla="*/ 0 h 203"/>
                <a:gd name="T62" fmla="*/ 0 w 199"/>
                <a:gd name="T63" fmla="*/ 0 h 203"/>
                <a:gd name="T64" fmla="*/ 0 w 199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9"/>
                <a:gd name="T100" fmla="*/ 0 h 203"/>
                <a:gd name="T101" fmla="*/ 199 w 199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9" h="203">
                  <a:moveTo>
                    <a:pt x="101" y="203"/>
                  </a:moveTo>
                  <a:lnTo>
                    <a:pt x="81" y="199"/>
                  </a:lnTo>
                  <a:lnTo>
                    <a:pt x="63" y="192"/>
                  </a:lnTo>
                  <a:lnTo>
                    <a:pt x="45" y="182"/>
                  </a:lnTo>
                  <a:lnTo>
                    <a:pt x="30" y="168"/>
                  </a:lnTo>
                  <a:lnTo>
                    <a:pt x="18" y="153"/>
                  </a:lnTo>
                  <a:lnTo>
                    <a:pt x="8" y="135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4"/>
                  </a:lnTo>
                  <a:lnTo>
                    <a:pt x="7" y="56"/>
                  </a:lnTo>
                  <a:lnTo>
                    <a:pt x="16" y="39"/>
                  </a:lnTo>
                  <a:lnTo>
                    <a:pt x="27" y="26"/>
                  </a:lnTo>
                  <a:lnTo>
                    <a:pt x="42" y="14"/>
                  </a:lnTo>
                  <a:lnTo>
                    <a:pt x="59" y="6"/>
                  </a:lnTo>
                  <a:lnTo>
                    <a:pt x="77" y="1"/>
                  </a:lnTo>
                  <a:lnTo>
                    <a:pt x="97" y="0"/>
                  </a:lnTo>
                  <a:lnTo>
                    <a:pt x="117" y="3"/>
                  </a:lnTo>
                  <a:lnTo>
                    <a:pt x="136" y="10"/>
                  </a:lnTo>
                  <a:lnTo>
                    <a:pt x="153" y="20"/>
                  </a:lnTo>
                  <a:lnTo>
                    <a:pt x="168" y="34"/>
                  </a:lnTo>
                  <a:lnTo>
                    <a:pt x="181" y="49"/>
                  </a:lnTo>
                  <a:lnTo>
                    <a:pt x="191" y="67"/>
                  </a:lnTo>
                  <a:lnTo>
                    <a:pt x="197" y="87"/>
                  </a:lnTo>
                  <a:lnTo>
                    <a:pt x="199" y="107"/>
                  </a:lnTo>
                  <a:lnTo>
                    <a:pt x="197" y="128"/>
                  </a:lnTo>
                  <a:lnTo>
                    <a:pt x="192" y="147"/>
                  </a:lnTo>
                  <a:lnTo>
                    <a:pt x="183" y="163"/>
                  </a:lnTo>
                  <a:lnTo>
                    <a:pt x="171" y="177"/>
                  </a:lnTo>
                  <a:lnTo>
                    <a:pt x="156" y="188"/>
                  </a:lnTo>
                  <a:lnTo>
                    <a:pt x="140" y="196"/>
                  </a:lnTo>
                  <a:lnTo>
                    <a:pt x="122" y="202"/>
                  </a:lnTo>
                  <a:lnTo>
                    <a:pt x="101" y="203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84" name="Freeform 177"/>
            <p:cNvSpPr>
              <a:spLocks/>
            </p:cNvSpPr>
            <p:nvPr/>
          </p:nvSpPr>
          <p:spPr bwMode="auto">
            <a:xfrm>
              <a:off x="3755" y="2271"/>
              <a:ext cx="20" cy="17"/>
            </a:xfrm>
            <a:custGeom>
              <a:avLst/>
              <a:gdLst>
                <a:gd name="T0" fmla="*/ 0 w 198"/>
                <a:gd name="T1" fmla="*/ 0 h 202"/>
                <a:gd name="T2" fmla="*/ 0 w 198"/>
                <a:gd name="T3" fmla="*/ 0 h 202"/>
                <a:gd name="T4" fmla="*/ 0 w 198"/>
                <a:gd name="T5" fmla="*/ 0 h 202"/>
                <a:gd name="T6" fmla="*/ 0 w 198"/>
                <a:gd name="T7" fmla="*/ 0 h 202"/>
                <a:gd name="T8" fmla="*/ 0 w 198"/>
                <a:gd name="T9" fmla="*/ 0 h 202"/>
                <a:gd name="T10" fmla="*/ 0 w 198"/>
                <a:gd name="T11" fmla="*/ 0 h 202"/>
                <a:gd name="T12" fmla="*/ 0 w 198"/>
                <a:gd name="T13" fmla="*/ 0 h 202"/>
                <a:gd name="T14" fmla="*/ 0 w 198"/>
                <a:gd name="T15" fmla="*/ 0 h 202"/>
                <a:gd name="T16" fmla="*/ 0 w 198"/>
                <a:gd name="T17" fmla="*/ 0 h 202"/>
                <a:gd name="T18" fmla="*/ 0 w 198"/>
                <a:gd name="T19" fmla="*/ 0 h 202"/>
                <a:gd name="T20" fmla="*/ 0 w 198"/>
                <a:gd name="T21" fmla="*/ 0 h 202"/>
                <a:gd name="T22" fmla="*/ 0 w 198"/>
                <a:gd name="T23" fmla="*/ 0 h 202"/>
                <a:gd name="T24" fmla="*/ 0 w 198"/>
                <a:gd name="T25" fmla="*/ 0 h 202"/>
                <a:gd name="T26" fmla="*/ 0 w 198"/>
                <a:gd name="T27" fmla="*/ 0 h 202"/>
                <a:gd name="T28" fmla="*/ 0 w 198"/>
                <a:gd name="T29" fmla="*/ 0 h 202"/>
                <a:gd name="T30" fmla="*/ 0 w 198"/>
                <a:gd name="T31" fmla="*/ 0 h 202"/>
                <a:gd name="T32" fmla="*/ 0 w 198"/>
                <a:gd name="T33" fmla="*/ 0 h 202"/>
                <a:gd name="T34" fmla="*/ 0 w 198"/>
                <a:gd name="T35" fmla="*/ 0 h 202"/>
                <a:gd name="T36" fmla="*/ 0 w 198"/>
                <a:gd name="T37" fmla="*/ 0 h 202"/>
                <a:gd name="T38" fmla="*/ 0 w 198"/>
                <a:gd name="T39" fmla="*/ 0 h 202"/>
                <a:gd name="T40" fmla="*/ 0 w 198"/>
                <a:gd name="T41" fmla="*/ 0 h 202"/>
                <a:gd name="T42" fmla="*/ 0 w 198"/>
                <a:gd name="T43" fmla="*/ 0 h 202"/>
                <a:gd name="T44" fmla="*/ 0 w 198"/>
                <a:gd name="T45" fmla="*/ 0 h 202"/>
                <a:gd name="T46" fmla="*/ 0 w 198"/>
                <a:gd name="T47" fmla="*/ 0 h 202"/>
                <a:gd name="T48" fmla="*/ 0 w 198"/>
                <a:gd name="T49" fmla="*/ 0 h 202"/>
                <a:gd name="T50" fmla="*/ 0 w 198"/>
                <a:gd name="T51" fmla="*/ 0 h 202"/>
                <a:gd name="T52" fmla="*/ 0 w 198"/>
                <a:gd name="T53" fmla="*/ 0 h 202"/>
                <a:gd name="T54" fmla="*/ 0 w 198"/>
                <a:gd name="T55" fmla="*/ 0 h 202"/>
                <a:gd name="T56" fmla="*/ 0 w 198"/>
                <a:gd name="T57" fmla="*/ 0 h 202"/>
                <a:gd name="T58" fmla="*/ 0 w 198"/>
                <a:gd name="T59" fmla="*/ 0 h 202"/>
                <a:gd name="T60" fmla="*/ 0 w 198"/>
                <a:gd name="T61" fmla="*/ 0 h 202"/>
                <a:gd name="T62" fmla="*/ 0 w 198"/>
                <a:gd name="T63" fmla="*/ 0 h 202"/>
                <a:gd name="T64" fmla="*/ 0 w 198"/>
                <a:gd name="T65" fmla="*/ 0 h 2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202"/>
                <a:gd name="T101" fmla="*/ 198 w 198"/>
                <a:gd name="T102" fmla="*/ 202 h 2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202">
                  <a:moveTo>
                    <a:pt x="101" y="202"/>
                  </a:moveTo>
                  <a:lnTo>
                    <a:pt x="81" y="199"/>
                  </a:lnTo>
                  <a:lnTo>
                    <a:pt x="63" y="192"/>
                  </a:lnTo>
                  <a:lnTo>
                    <a:pt x="46" y="182"/>
                  </a:lnTo>
                  <a:lnTo>
                    <a:pt x="31" y="168"/>
                  </a:lnTo>
                  <a:lnTo>
                    <a:pt x="19" y="153"/>
                  </a:lnTo>
                  <a:lnTo>
                    <a:pt x="8" y="135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4"/>
                  </a:lnTo>
                  <a:lnTo>
                    <a:pt x="7" y="55"/>
                  </a:lnTo>
                  <a:lnTo>
                    <a:pt x="17" y="39"/>
                  </a:lnTo>
                  <a:lnTo>
                    <a:pt x="28" y="25"/>
                  </a:lnTo>
                  <a:lnTo>
                    <a:pt x="43" y="14"/>
                  </a:lnTo>
                  <a:lnTo>
                    <a:pt x="59" y="6"/>
                  </a:lnTo>
                  <a:lnTo>
                    <a:pt x="78" y="1"/>
                  </a:lnTo>
                  <a:lnTo>
                    <a:pt x="97" y="0"/>
                  </a:lnTo>
                  <a:lnTo>
                    <a:pt x="117" y="3"/>
                  </a:lnTo>
                  <a:lnTo>
                    <a:pt x="135" y="10"/>
                  </a:lnTo>
                  <a:lnTo>
                    <a:pt x="153" y="20"/>
                  </a:lnTo>
                  <a:lnTo>
                    <a:pt x="168" y="34"/>
                  </a:lnTo>
                  <a:lnTo>
                    <a:pt x="180" y="49"/>
                  </a:lnTo>
                  <a:lnTo>
                    <a:pt x="190" y="67"/>
                  </a:lnTo>
                  <a:lnTo>
                    <a:pt x="196" y="87"/>
                  </a:lnTo>
                  <a:lnTo>
                    <a:pt x="198" y="107"/>
                  </a:lnTo>
                  <a:lnTo>
                    <a:pt x="196" y="128"/>
                  </a:lnTo>
                  <a:lnTo>
                    <a:pt x="191" y="147"/>
                  </a:lnTo>
                  <a:lnTo>
                    <a:pt x="182" y="163"/>
                  </a:lnTo>
                  <a:lnTo>
                    <a:pt x="171" y="177"/>
                  </a:lnTo>
                  <a:lnTo>
                    <a:pt x="156" y="188"/>
                  </a:lnTo>
                  <a:lnTo>
                    <a:pt x="140" y="196"/>
                  </a:lnTo>
                  <a:lnTo>
                    <a:pt x="121" y="201"/>
                  </a:lnTo>
                  <a:lnTo>
                    <a:pt x="101" y="202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85" name="Freeform 178"/>
            <p:cNvSpPr>
              <a:spLocks/>
            </p:cNvSpPr>
            <p:nvPr/>
          </p:nvSpPr>
          <p:spPr bwMode="auto">
            <a:xfrm>
              <a:off x="3708" y="2242"/>
              <a:ext cx="34" cy="19"/>
            </a:xfrm>
            <a:custGeom>
              <a:avLst/>
              <a:gdLst>
                <a:gd name="T0" fmla="*/ 0 w 341"/>
                <a:gd name="T1" fmla="*/ 0 h 218"/>
                <a:gd name="T2" fmla="*/ 0 w 341"/>
                <a:gd name="T3" fmla="*/ 0 h 218"/>
                <a:gd name="T4" fmla="*/ 0 w 341"/>
                <a:gd name="T5" fmla="*/ 0 h 218"/>
                <a:gd name="T6" fmla="*/ 0 w 341"/>
                <a:gd name="T7" fmla="*/ 0 h 218"/>
                <a:gd name="T8" fmla="*/ 0 w 341"/>
                <a:gd name="T9" fmla="*/ 0 h 218"/>
                <a:gd name="T10" fmla="*/ 0 w 341"/>
                <a:gd name="T11" fmla="*/ 0 h 218"/>
                <a:gd name="T12" fmla="*/ 0 w 341"/>
                <a:gd name="T13" fmla="*/ 0 h 218"/>
                <a:gd name="T14" fmla="*/ 0 w 341"/>
                <a:gd name="T15" fmla="*/ 0 h 218"/>
                <a:gd name="T16" fmla="*/ 0 w 341"/>
                <a:gd name="T17" fmla="*/ 0 h 218"/>
                <a:gd name="T18" fmla="*/ 0 w 341"/>
                <a:gd name="T19" fmla="*/ 0 h 218"/>
                <a:gd name="T20" fmla="*/ 0 w 341"/>
                <a:gd name="T21" fmla="*/ 0 h 218"/>
                <a:gd name="T22" fmla="*/ 0 w 341"/>
                <a:gd name="T23" fmla="*/ 0 h 218"/>
                <a:gd name="T24" fmla="*/ 0 w 341"/>
                <a:gd name="T25" fmla="*/ 0 h 218"/>
                <a:gd name="T26" fmla="*/ 0 w 341"/>
                <a:gd name="T27" fmla="*/ 0 h 218"/>
                <a:gd name="T28" fmla="*/ 0 w 341"/>
                <a:gd name="T29" fmla="*/ 0 h 218"/>
                <a:gd name="T30" fmla="*/ 0 w 341"/>
                <a:gd name="T31" fmla="*/ 0 h 218"/>
                <a:gd name="T32" fmla="*/ 0 w 341"/>
                <a:gd name="T33" fmla="*/ 0 h 218"/>
                <a:gd name="T34" fmla="*/ 0 w 341"/>
                <a:gd name="T35" fmla="*/ 0 h 218"/>
                <a:gd name="T36" fmla="*/ 0 w 341"/>
                <a:gd name="T37" fmla="*/ 0 h 2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1"/>
                <a:gd name="T58" fmla="*/ 0 h 218"/>
                <a:gd name="T59" fmla="*/ 341 w 341"/>
                <a:gd name="T60" fmla="*/ 218 h 21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1" h="218">
                  <a:moveTo>
                    <a:pt x="105" y="0"/>
                  </a:moveTo>
                  <a:lnTo>
                    <a:pt x="229" y="8"/>
                  </a:lnTo>
                  <a:lnTo>
                    <a:pt x="277" y="20"/>
                  </a:lnTo>
                  <a:lnTo>
                    <a:pt x="312" y="46"/>
                  </a:lnTo>
                  <a:lnTo>
                    <a:pt x="333" y="82"/>
                  </a:lnTo>
                  <a:lnTo>
                    <a:pt x="341" y="120"/>
                  </a:lnTo>
                  <a:lnTo>
                    <a:pt x="335" y="158"/>
                  </a:lnTo>
                  <a:lnTo>
                    <a:pt x="315" y="190"/>
                  </a:lnTo>
                  <a:lnTo>
                    <a:pt x="281" y="212"/>
                  </a:lnTo>
                  <a:lnTo>
                    <a:pt x="233" y="218"/>
                  </a:lnTo>
                  <a:lnTo>
                    <a:pt x="110" y="210"/>
                  </a:lnTo>
                  <a:lnTo>
                    <a:pt x="63" y="197"/>
                  </a:lnTo>
                  <a:lnTo>
                    <a:pt x="28" y="172"/>
                  </a:lnTo>
                  <a:lnTo>
                    <a:pt x="7" y="136"/>
                  </a:lnTo>
                  <a:lnTo>
                    <a:pt x="0" y="98"/>
                  </a:lnTo>
                  <a:lnTo>
                    <a:pt x="6" y="60"/>
                  </a:lnTo>
                  <a:lnTo>
                    <a:pt x="25" y="28"/>
                  </a:lnTo>
                  <a:lnTo>
                    <a:pt x="59" y="6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86" name="Freeform 179"/>
            <p:cNvSpPr>
              <a:spLocks/>
            </p:cNvSpPr>
            <p:nvPr/>
          </p:nvSpPr>
          <p:spPr bwMode="auto">
            <a:xfrm>
              <a:off x="3677" y="2267"/>
              <a:ext cx="28" cy="18"/>
            </a:xfrm>
            <a:custGeom>
              <a:avLst/>
              <a:gdLst>
                <a:gd name="T0" fmla="*/ 0 w 281"/>
                <a:gd name="T1" fmla="*/ 0 h 215"/>
                <a:gd name="T2" fmla="*/ 0 w 281"/>
                <a:gd name="T3" fmla="*/ 0 h 215"/>
                <a:gd name="T4" fmla="*/ 0 w 281"/>
                <a:gd name="T5" fmla="*/ 0 h 215"/>
                <a:gd name="T6" fmla="*/ 0 w 281"/>
                <a:gd name="T7" fmla="*/ 0 h 215"/>
                <a:gd name="T8" fmla="*/ 0 w 281"/>
                <a:gd name="T9" fmla="*/ 0 h 215"/>
                <a:gd name="T10" fmla="*/ 0 w 281"/>
                <a:gd name="T11" fmla="*/ 0 h 215"/>
                <a:gd name="T12" fmla="*/ 0 w 281"/>
                <a:gd name="T13" fmla="*/ 0 h 215"/>
                <a:gd name="T14" fmla="*/ 0 w 281"/>
                <a:gd name="T15" fmla="*/ 0 h 215"/>
                <a:gd name="T16" fmla="*/ 0 w 281"/>
                <a:gd name="T17" fmla="*/ 0 h 215"/>
                <a:gd name="T18" fmla="*/ 0 w 281"/>
                <a:gd name="T19" fmla="*/ 0 h 215"/>
                <a:gd name="T20" fmla="*/ 0 w 281"/>
                <a:gd name="T21" fmla="*/ 0 h 215"/>
                <a:gd name="T22" fmla="*/ 0 w 281"/>
                <a:gd name="T23" fmla="*/ 0 h 215"/>
                <a:gd name="T24" fmla="*/ 0 w 281"/>
                <a:gd name="T25" fmla="*/ 0 h 215"/>
                <a:gd name="T26" fmla="*/ 0 w 281"/>
                <a:gd name="T27" fmla="*/ 0 h 215"/>
                <a:gd name="T28" fmla="*/ 0 w 281"/>
                <a:gd name="T29" fmla="*/ 0 h 215"/>
                <a:gd name="T30" fmla="*/ 0 w 281"/>
                <a:gd name="T31" fmla="*/ 0 h 215"/>
                <a:gd name="T32" fmla="*/ 0 w 281"/>
                <a:gd name="T33" fmla="*/ 0 h 215"/>
                <a:gd name="T34" fmla="*/ 0 w 281"/>
                <a:gd name="T35" fmla="*/ 0 h 215"/>
                <a:gd name="T36" fmla="*/ 0 w 281"/>
                <a:gd name="T37" fmla="*/ 0 h 2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1"/>
                <a:gd name="T58" fmla="*/ 0 h 215"/>
                <a:gd name="T59" fmla="*/ 281 w 281"/>
                <a:gd name="T60" fmla="*/ 215 h 2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1" h="215">
                  <a:moveTo>
                    <a:pt x="105" y="0"/>
                  </a:moveTo>
                  <a:lnTo>
                    <a:pt x="170" y="5"/>
                  </a:lnTo>
                  <a:lnTo>
                    <a:pt x="218" y="16"/>
                  </a:lnTo>
                  <a:lnTo>
                    <a:pt x="253" y="42"/>
                  </a:lnTo>
                  <a:lnTo>
                    <a:pt x="274" y="76"/>
                  </a:lnTo>
                  <a:lnTo>
                    <a:pt x="281" y="116"/>
                  </a:lnTo>
                  <a:lnTo>
                    <a:pt x="275" y="154"/>
                  </a:lnTo>
                  <a:lnTo>
                    <a:pt x="256" y="186"/>
                  </a:lnTo>
                  <a:lnTo>
                    <a:pt x="222" y="209"/>
                  </a:lnTo>
                  <a:lnTo>
                    <a:pt x="176" y="215"/>
                  </a:lnTo>
                  <a:lnTo>
                    <a:pt x="110" y="210"/>
                  </a:lnTo>
                  <a:lnTo>
                    <a:pt x="63" y="198"/>
                  </a:lnTo>
                  <a:lnTo>
                    <a:pt x="28" y="172"/>
                  </a:lnTo>
                  <a:lnTo>
                    <a:pt x="7" y="136"/>
                  </a:lnTo>
                  <a:lnTo>
                    <a:pt x="0" y="97"/>
                  </a:lnTo>
                  <a:lnTo>
                    <a:pt x="6" y="59"/>
                  </a:lnTo>
                  <a:lnTo>
                    <a:pt x="25" y="27"/>
                  </a:lnTo>
                  <a:lnTo>
                    <a:pt x="59" y="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87" name="Freeform 180"/>
            <p:cNvSpPr>
              <a:spLocks/>
            </p:cNvSpPr>
            <p:nvPr/>
          </p:nvSpPr>
          <p:spPr bwMode="auto">
            <a:xfrm>
              <a:off x="3749" y="2245"/>
              <a:ext cx="34" cy="18"/>
            </a:xfrm>
            <a:custGeom>
              <a:avLst/>
              <a:gdLst>
                <a:gd name="T0" fmla="*/ 0 w 341"/>
                <a:gd name="T1" fmla="*/ 0 h 217"/>
                <a:gd name="T2" fmla="*/ 0 w 341"/>
                <a:gd name="T3" fmla="*/ 0 h 217"/>
                <a:gd name="T4" fmla="*/ 0 w 341"/>
                <a:gd name="T5" fmla="*/ 0 h 217"/>
                <a:gd name="T6" fmla="*/ 0 w 341"/>
                <a:gd name="T7" fmla="*/ 0 h 217"/>
                <a:gd name="T8" fmla="*/ 0 w 341"/>
                <a:gd name="T9" fmla="*/ 0 h 217"/>
                <a:gd name="T10" fmla="*/ 0 w 341"/>
                <a:gd name="T11" fmla="*/ 0 h 217"/>
                <a:gd name="T12" fmla="*/ 0 w 341"/>
                <a:gd name="T13" fmla="*/ 0 h 217"/>
                <a:gd name="T14" fmla="*/ 0 w 341"/>
                <a:gd name="T15" fmla="*/ 0 h 217"/>
                <a:gd name="T16" fmla="*/ 0 w 341"/>
                <a:gd name="T17" fmla="*/ 0 h 217"/>
                <a:gd name="T18" fmla="*/ 0 w 341"/>
                <a:gd name="T19" fmla="*/ 0 h 217"/>
                <a:gd name="T20" fmla="*/ 0 w 341"/>
                <a:gd name="T21" fmla="*/ 0 h 217"/>
                <a:gd name="T22" fmla="*/ 0 w 341"/>
                <a:gd name="T23" fmla="*/ 0 h 217"/>
                <a:gd name="T24" fmla="*/ 0 w 341"/>
                <a:gd name="T25" fmla="*/ 0 h 217"/>
                <a:gd name="T26" fmla="*/ 0 w 341"/>
                <a:gd name="T27" fmla="*/ 0 h 217"/>
                <a:gd name="T28" fmla="*/ 0 w 341"/>
                <a:gd name="T29" fmla="*/ 0 h 217"/>
                <a:gd name="T30" fmla="*/ 0 w 341"/>
                <a:gd name="T31" fmla="*/ 0 h 217"/>
                <a:gd name="T32" fmla="*/ 0 w 341"/>
                <a:gd name="T33" fmla="*/ 0 h 217"/>
                <a:gd name="T34" fmla="*/ 0 w 341"/>
                <a:gd name="T35" fmla="*/ 0 h 217"/>
                <a:gd name="T36" fmla="*/ 0 w 341"/>
                <a:gd name="T37" fmla="*/ 0 h 2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1"/>
                <a:gd name="T58" fmla="*/ 0 h 217"/>
                <a:gd name="T59" fmla="*/ 341 w 341"/>
                <a:gd name="T60" fmla="*/ 217 h 2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1" h="217">
                  <a:moveTo>
                    <a:pt x="106" y="0"/>
                  </a:moveTo>
                  <a:lnTo>
                    <a:pt x="229" y="7"/>
                  </a:lnTo>
                  <a:lnTo>
                    <a:pt x="277" y="19"/>
                  </a:lnTo>
                  <a:lnTo>
                    <a:pt x="311" y="45"/>
                  </a:lnTo>
                  <a:lnTo>
                    <a:pt x="333" y="80"/>
                  </a:lnTo>
                  <a:lnTo>
                    <a:pt x="341" y="119"/>
                  </a:lnTo>
                  <a:lnTo>
                    <a:pt x="335" y="157"/>
                  </a:lnTo>
                  <a:lnTo>
                    <a:pt x="315" y="189"/>
                  </a:lnTo>
                  <a:lnTo>
                    <a:pt x="282" y="211"/>
                  </a:lnTo>
                  <a:lnTo>
                    <a:pt x="234" y="217"/>
                  </a:lnTo>
                  <a:lnTo>
                    <a:pt x="111" y="210"/>
                  </a:lnTo>
                  <a:lnTo>
                    <a:pt x="63" y="197"/>
                  </a:lnTo>
                  <a:lnTo>
                    <a:pt x="29" y="172"/>
                  </a:lnTo>
                  <a:lnTo>
                    <a:pt x="7" y="136"/>
                  </a:lnTo>
                  <a:lnTo>
                    <a:pt x="0" y="97"/>
                  </a:lnTo>
                  <a:lnTo>
                    <a:pt x="6" y="59"/>
                  </a:lnTo>
                  <a:lnTo>
                    <a:pt x="26" y="27"/>
                  </a:lnTo>
                  <a:lnTo>
                    <a:pt x="59" y="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88" name="Freeform 181"/>
            <p:cNvSpPr>
              <a:spLocks/>
            </p:cNvSpPr>
            <p:nvPr/>
          </p:nvSpPr>
          <p:spPr bwMode="auto">
            <a:xfrm>
              <a:off x="3789" y="2246"/>
              <a:ext cx="21" cy="44"/>
            </a:xfrm>
            <a:custGeom>
              <a:avLst/>
              <a:gdLst>
                <a:gd name="T0" fmla="*/ 0 w 214"/>
                <a:gd name="T1" fmla="*/ 0 h 524"/>
                <a:gd name="T2" fmla="*/ 0 w 214"/>
                <a:gd name="T3" fmla="*/ 0 h 524"/>
                <a:gd name="T4" fmla="*/ 0 w 214"/>
                <a:gd name="T5" fmla="*/ 0 h 524"/>
                <a:gd name="T6" fmla="*/ 0 w 214"/>
                <a:gd name="T7" fmla="*/ 0 h 524"/>
                <a:gd name="T8" fmla="*/ 0 w 214"/>
                <a:gd name="T9" fmla="*/ 0 h 524"/>
                <a:gd name="T10" fmla="*/ 0 w 214"/>
                <a:gd name="T11" fmla="*/ 0 h 524"/>
                <a:gd name="T12" fmla="*/ 0 w 214"/>
                <a:gd name="T13" fmla="*/ 0 h 524"/>
                <a:gd name="T14" fmla="*/ 0 w 214"/>
                <a:gd name="T15" fmla="*/ 0 h 524"/>
                <a:gd name="T16" fmla="*/ 0 w 214"/>
                <a:gd name="T17" fmla="*/ 0 h 524"/>
                <a:gd name="T18" fmla="*/ 0 w 214"/>
                <a:gd name="T19" fmla="*/ 0 h 524"/>
                <a:gd name="T20" fmla="*/ 0 w 214"/>
                <a:gd name="T21" fmla="*/ 0 h 524"/>
                <a:gd name="T22" fmla="*/ 0 w 214"/>
                <a:gd name="T23" fmla="*/ 0 h 524"/>
                <a:gd name="T24" fmla="*/ 0 w 214"/>
                <a:gd name="T25" fmla="*/ 0 h 524"/>
                <a:gd name="T26" fmla="*/ 0 w 214"/>
                <a:gd name="T27" fmla="*/ 0 h 524"/>
                <a:gd name="T28" fmla="*/ 0 w 214"/>
                <a:gd name="T29" fmla="*/ 0 h 524"/>
                <a:gd name="T30" fmla="*/ 0 w 214"/>
                <a:gd name="T31" fmla="*/ 0 h 524"/>
                <a:gd name="T32" fmla="*/ 0 w 214"/>
                <a:gd name="T33" fmla="*/ 0 h 524"/>
                <a:gd name="T34" fmla="*/ 0 w 214"/>
                <a:gd name="T35" fmla="*/ 0 h 524"/>
                <a:gd name="T36" fmla="*/ 0 w 214"/>
                <a:gd name="T37" fmla="*/ 0 h 524"/>
                <a:gd name="T38" fmla="*/ 0 w 214"/>
                <a:gd name="T39" fmla="*/ 0 h 524"/>
                <a:gd name="T40" fmla="*/ 0 w 214"/>
                <a:gd name="T41" fmla="*/ 0 h 524"/>
                <a:gd name="T42" fmla="*/ 0 w 214"/>
                <a:gd name="T43" fmla="*/ 0 h 524"/>
                <a:gd name="T44" fmla="*/ 0 w 214"/>
                <a:gd name="T45" fmla="*/ 0 h 524"/>
                <a:gd name="T46" fmla="*/ 0 w 214"/>
                <a:gd name="T47" fmla="*/ 0 h 524"/>
                <a:gd name="T48" fmla="*/ 0 w 214"/>
                <a:gd name="T49" fmla="*/ 0 h 524"/>
                <a:gd name="T50" fmla="*/ 0 w 214"/>
                <a:gd name="T51" fmla="*/ 0 h 524"/>
                <a:gd name="T52" fmla="*/ 0 w 214"/>
                <a:gd name="T53" fmla="*/ 0 h 524"/>
                <a:gd name="T54" fmla="*/ 0 w 214"/>
                <a:gd name="T55" fmla="*/ 0 h 524"/>
                <a:gd name="T56" fmla="*/ 0 w 214"/>
                <a:gd name="T57" fmla="*/ 0 h 524"/>
                <a:gd name="T58" fmla="*/ 0 w 214"/>
                <a:gd name="T59" fmla="*/ 0 h 524"/>
                <a:gd name="T60" fmla="*/ 0 w 214"/>
                <a:gd name="T61" fmla="*/ 0 h 524"/>
                <a:gd name="T62" fmla="*/ 0 w 214"/>
                <a:gd name="T63" fmla="*/ 0 h 524"/>
                <a:gd name="T64" fmla="*/ 0 w 214"/>
                <a:gd name="T65" fmla="*/ 0 h 524"/>
                <a:gd name="T66" fmla="*/ 0 w 214"/>
                <a:gd name="T67" fmla="*/ 0 h 524"/>
                <a:gd name="T68" fmla="*/ 0 w 214"/>
                <a:gd name="T69" fmla="*/ 0 h 5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4"/>
                <a:gd name="T106" fmla="*/ 0 h 524"/>
                <a:gd name="T107" fmla="*/ 214 w 214"/>
                <a:gd name="T108" fmla="*/ 524 h 5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4" h="524">
                  <a:moveTo>
                    <a:pt x="8" y="415"/>
                  </a:moveTo>
                  <a:lnTo>
                    <a:pt x="0" y="99"/>
                  </a:lnTo>
                  <a:lnTo>
                    <a:pt x="2" y="75"/>
                  </a:lnTo>
                  <a:lnTo>
                    <a:pt x="7" y="53"/>
                  </a:lnTo>
                  <a:lnTo>
                    <a:pt x="17" y="37"/>
                  </a:lnTo>
                  <a:lnTo>
                    <a:pt x="30" y="22"/>
                  </a:lnTo>
                  <a:lnTo>
                    <a:pt x="44" y="12"/>
                  </a:lnTo>
                  <a:lnTo>
                    <a:pt x="62" y="5"/>
                  </a:lnTo>
                  <a:lnTo>
                    <a:pt x="80" y="0"/>
                  </a:lnTo>
                  <a:lnTo>
                    <a:pt x="99" y="0"/>
                  </a:lnTo>
                  <a:lnTo>
                    <a:pt x="120" y="3"/>
                  </a:lnTo>
                  <a:lnTo>
                    <a:pt x="138" y="10"/>
                  </a:lnTo>
                  <a:lnTo>
                    <a:pt x="156" y="19"/>
                  </a:lnTo>
                  <a:lnTo>
                    <a:pt x="172" y="31"/>
                  </a:lnTo>
                  <a:lnTo>
                    <a:pt x="186" y="47"/>
                  </a:lnTo>
                  <a:lnTo>
                    <a:pt x="196" y="66"/>
                  </a:lnTo>
                  <a:lnTo>
                    <a:pt x="203" y="86"/>
                  </a:lnTo>
                  <a:lnTo>
                    <a:pt x="206" y="111"/>
                  </a:lnTo>
                  <a:lnTo>
                    <a:pt x="214" y="428"/>
                  </a:lnTo>
                  <a:lnTo>
                    <a:pt x="212" y="453"/>
                  </a:lnTo>
                  <a:lnTo>
                    <a:pt x="207" y="473"/>
                  </a:lnTo>
                  <a:lnTo>
                    <a:pt x="197" y="490"/>
                  </a:lnTo>
                  <a:lnTo>
                    <a:pt x="185" y="502"/>
                  </a:lnTo>
                  <a:lnTo>
                    <a:pt x="169" y="513"/>
                  </a:lnTo>
                  <a:lnTo>
                    <a:pt x="152" y="519"/>
                  </a:lnTo>
                  <a:lnTo>
                    <a:pt x="134" y="523"/>
                  </a:lnTo>
                  <a:lnTo>
                    <a:pt x="115" y="524"/>
                  </a:lnTo>
                  <a:lnTo>
                    <a:pt x="93" y="522"/>
                  </a:lnTo>
                  <a:lnTo>
                    <a:pt x="74" y="517"/>
                  </a:lnTo>
                  <a:lnTo>
                    <a:pt x="56" y="508"/>
                  </a:lnTo>
                  <a:lnTo>
                    <a:pt x="40" y="495"/>
                  </a:lnTo>
                  <a:lnTo>
                    <a:pt x="28" y="480"/>
                  </a:lnTo>
                  <a:lnTo>
                    <a:pt x="18" y="461"/>
                  </a:lnTo>
                  <a:lnTo>
                    <a:pt x="11" y="439"/>
                  </a:lnTo>
                  <a:lnTo>
                    <a:pt x="8" y="415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89" name="Freeform 182"/>
            <p:cNvSpPr>
              <a:spLocks/>
            </p:cNvSpPr>
            <p:nvPr/>
          </p:nvSpPr>
          <p:spPr bwMode="auto">
            <a:xfrm>
              <a:off x="3716" y="2268"/>
              <a:ext cx="20" cy="17"/>
            </a:xfrm>
            <a:custGeom>
              <a:avLst/>
              <a:gdLst>
                <a:gd name="T0" fmla="*/ 0 w 199"/>
                <a:gd name="T1" fmla="*/ 0 h 203"/>
                <a:gd name="T2" fmla="*/ 0 w 199"/>
                <a:gd name="T3" fmla="*/ 0 h 203"/>
                <a:gd name="T4" fmla="*/ 0 w 199"/>
                <a:gd name="T5" fmla="*/ 0 h 203"/>
                <a:gd name="T6" fmla="*/ 0 w 199"/>
                <a:gd name="T7" fmla="*/ 0 h 203"/>
                <a:gd name="T8" fmla="*/ 0 w 199"/>
                <a:gd name="T9" fmla="*/ 0 h 203"/>
                <a:gd name="T10" fmla="*/ 0 w 199"/>
                <a:gd name="T11" fmla="*/ 0 h 203"/>
                <a:gd name="T12" fmla="*/ 0 w 199"/>
                <a:gd name="T13" fmla="*/ 0 h 203"/>
                <a:gd name="T14" fmla="*/ 0 w 199"/>
                <a:gd name="T15" fmla="*/ 0 h 203"/>
                <a:gd name="T16" fmla="*/ 0 w 199"/>
                <a:gd name="T17" fmla="*/ 0 h 203"/>
                <a:gd name="T18" fmla="*/ 0 w 199"/>
                <a:gd name="T19" fmla="*/ 0 h 203"/>
                <a:gd name="T20" fmla="*/ 0 w 199"/>
                <a:gd name="T21" fmla="*/ 0 h 203"/>
                <a:gd name="T22" fmla="*/ 0 w 199"/>
                <a:gd name="T23" fmla="*/ 0 h 203"/>
                <a:gd name="T24" fmla="*/ 0 w 199"/>
                <a:gd name="T25" fmla="*/ 0 h 203"/>
                <a:gd name="T26" fmla="*/ 0 w 199"/>
                <a:gd name="T27" fmla="*/ 0 h 203"/>
                <a:gd name="T28" fmla="*/ 0 w 199"/>
                <a:gd name="T29" fmla="*/ 0 h 203"/>
                <a:gd name="T30" fmla="*/ 0 w 199"/>
                <a:gd name="T31" fmla="*/ 0 h 203"/>
                <a:gd name="T32" fmla="*/ 0 w 199"/>
                <a:gd name="T33" fmla="*/ 0 h 203"/>
                <a:gd name="T34" fmla="*/ 0 w 199"/>
                <a:gd name="T35" fmla="*/ 0 h 203"/>
                <a:gd name="T36" fmla="*/ 0 w 199"/>
                <a:gd name="T37" fmla="*/ 0 h 203"/>
                <a:gd name="T38" fmla="*/ 0 w 199"/>
                <a:gd name="T39" fmla="*/ 0 h 203"/>
                <a:gd name="T40" fmla="*/ 0 w 199"/>
                <a:gd name="T41" fmla="*/ 0 h 203"/>
                <a:gd name="T42" fmla="*/ 0 w 199"/>
                <a:gd name="T43" fmla="*/ 0 h 203"/>
                <a:gd name="T44" fmla="*/ 0 w 199"/>
                <a:gd name="T45" fmla="*/ 0 h 203"/>
                <a:gd name="T46" fmla="*/ 0 w 199"/>
                <a:gd name="T47" fmla="*/ 0 h 203"/>
                <a:gd name="T48" fmla="*/ 0 w 199"/>
                <a:gd name="T49" fmla="*/ 0 h 203"/>
                <a:gd name="T50" fmla="*/ 0 w 199"/>
                <a:gd name="T51" fmla="*/ 0 h 203"/>
                <a:gd name="T52" fmla="*/ 0 w 199"/>
                <a:gd name="T53" fmla="*/ 0 h 203"/>
                <a:gd name="T54" fmla="*/ 0 w 199"/>
                <a:gd name="T55" fmla="*/ 0 h 203"/>
                <a:gd name="T56" fmla="*/ 0 w 199"/>
                <a:gd name="T57" fmla="*/ 0 h 203"/>
                <a:gd name="T58" fmla="*/ 0 w 199"/>
                <a:gd name="T59" fmla="*/ 0 h 203"/>
                <a:gd name="T60" fmla="*/ 0 w 199"/>
                <a:gd name="T61" fmla="*/ 0 h 203"/>
                <a:gd name="T62" fmla="*/ 0 w 199"/>
                <a:gd name="T63" fmla="*/ 0 h 203"/>
                <a:gd name="T64" fmla="*/ 0 w 199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9"/>
                <a:gd name="T100" fmla="*/ 0 h 203"/>
                <a:gd name="T101" fmla="*/ 199 w 199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9" h="203">
                  <a:moveTo>
                    <a:pt x="102" y="203"/>
                  </a:moveTo>
                  <a:lnTo>
                    <a:pt x="81" y="200"/>
                  </a:lnTo>
                  <a:lnTo>
                    <a:pt x="63" y="193"/>
                  </a:lnTo>
                  <a:lnTo>
                    <a:pt x="46" y="182"/>
                  </a:lnTo>
                  <a:lnTo>
                    <a:pt x="30" y="169"/>
                  </a:lnTo>
                  <a:lnTo>
                    <a:pt x="18" y="154"/>
                  </a:lnTo>
                  <a:lnTo>
                    <a:pt x="8" y="136"/>
                  </a:lnTo>
                  <a:lnTo>
                    <a:pt x="2" y="116"/>
                  </a:lnTo>
                  <a:lnTo>
                    <a:pt x="0" y="96"/>
                  </a:lnTo>
                  <a:lnTo>
                    <a:pt x="2" y="75"/>
                  </a:lnTo>
                  <a:lnTo>
                    <a:pt x="7" y="56"/>
                  </a:lnTo>
                  <a:lnTo>
                    <a:pt x="16" y="40"/>
                  </a:lnTo>
                  <a:lnTo>
                    <a:pt x="27" y="26"/>
                  </a:lnTo>
                  <a:lnTo>
                    <a:pt x="43" y="15"/>
                  </a:lnTo>
                  <a:lnTo>
                    <a:pt x="59" y="7"/>
                  </a:lnTo>
                  <a:lnTo>
                    <a:pt x="77" y="1"/>
                  </a:lnTo>
                  <a:lnTo>
                    <a:pt x="98" y="0"/>
                  </a:lnTo>
                  <a:lnTo>
                    <a:pt x="118" y="3"/>
                  </a:lnTo>
                  <a:lnTo>
                    <a:pt x="136" y="11"/>
                  </a:lnTo>
                  <a:lnTo>
                    <a:pt x="153" y="21"/>
                  </a:lnTo>
                  <a:lnTo>
                    <a:pt x="169" y="34"/>
                  </a:lnTo>
                  <a:lnTo>
                    <a:pt x="181" y="50"/>
                  </a:lnTo>
                  <a:lnTo>
                    <a:pt x="191" y="68"/>
                  </a:lnTo>
                  <a:lnTo>
                    <a:pt x="197" y="87"/>
                  </a:lnTo>
                  <a:lnTo>
                    <a:pt x="199" y="108"/>
                  </a:lnTo>
                  <a:lnTo>
                    <a:pt x="197" y="129"/>
                  </a:lnTo>
                  <a:lnTo>
                    <a:pt x="192" y="147"/>
                  </a:lnTo>
                  <a:lnTo>
                    <a:pt x="183" y="164"/>
                  </a:lnTo>
                  <a:lnTo>
                    <a:pt x="172" y="177"/>
                  </a:lnTo>
                  <a:lnTo>
                    <a:pt x="156" y="189"/>
                  </a:lnTo>
                  <a:lnTo>
                    <a:pt x="140" y="197"/>
                  </a:lnTo>
                  <a:lnTo>
                    <a:pt x="122" y="202"/>
                  </a:lnTo>
                  <a:lnTo>
                    <a:pt x="102" y="203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90" name="Freeform 183"/>
            <p:cNvSpPr>
              <a:spLocks/>
            </p:cNvSpPr>
            <p:nvPr/>
          </p:nvSpPr>
          <p:spPr bwMode="auto">
            <a:xfrm>
              <a:off x="3758" y="2271"/>
              <a:ext cx="19" cy="16"/>
            </a:xfrm>
            <a:custGeom>
              <a:avLst/>
              <a:gdLst>
                <a:gd name="T0" fmla="*/ 0 w 198"/>
                <a:gd name="T1" fmla="*/ 0 h 203"/>
                <a:gd name="T2" fmla="*/ 0 w 198"/>
                <a:gd name="T3" fmla="*/ 0 h 203"/>
                <a:gd name="T4" fmla="*/ 0 w 198"/>
                <a:gd name="T5" fmla="*/ 0 h 203"/>
                <a:gd name="T6" fmla="*/ 0 w 198"/>
                <a:gd name="T7" fmla="*/ 0 h 203"/>
                <a:gd name="T8" fmla="*/ 0 w 198"/>
                <a:gd name="T9" fmla="*/ 0 h 203"/>
                <a:gd name="T10" fmla="*/ 0 w 198"/>
                <a:gd name="T11" fmla="*/ 0 h 203"/>
                <a:gd name="T12" fmla="*/ 0 w 198"/>
                <a:gd name="T13" fmla="*/ 0 h 203"/>
                <a:gd name="T14" fmla="*/ 0 w 198"/>
                <a:gd name="T15" fmla="*/ 0 h 203"/>
                <a:gd name="T16" fmla="*/ 0 w 198"/>
                <a:gd name="T17" fmla="*/ 0 h 203"/>
                <a:gd name="T18" fmla="*/ 0 w 198"/>
                <a:gd name="T19" fmla="*/ 0 h 203"/>
                <a:gd name="T20" fmla="*/ 0 w 198"/>
                <a:gd name="T21" fmla="*/ 0 h 203"/>
                <a:gd name="T22" fmla="*/ 0 w 198"/>
                <a:gd name="T23" fmla="*/ 0 h 203"/>
                <a:gd name="T24" fmla="*/ 0 w 198"/>
                <a:gd name="T25" fmla="*/ 0 h 203"/>
                <a:gd name="T26" fmla="*/ 0 w 198"/>
                <a:gd name="T27" fmla="*/ 0 h 203"/>
                <a:gd name="T28" fmla="*/ 0 w 198"/>
                <a:gd name="T29" fmla="*/ 0 h 203"/>
                <a:gd name="T30" fmla="*/ 0 w 198"/>
                <a:gd name="T31" fmla="*/ 0 h 203"/>
                <a:gd name="T32" fmla="*/ 0 w 198"/>
                <a:gd name="T33" fmla="*/ 0 h 203"/>
                <a:gd name="T34" fmla="*/ 0 w 198"/>
                <a:gd name="T35" fmla="*/ 0 h 203"/>
                <a:gd name="T36" fmla="*/ 0 w 198"/>
                <a:gd name="T37" fmla="*/ 0 h 203"/>
                <a:gd name="T38" fmla="*/ 0 w 198"/>
                <a:gd name="T39" fmla="*/ 0 h 203"/>
                <a:gd name="T40" fmla="*/ 0 w 198"/>
                <a:gd name="T41" fmla="*/ 0 h 203"/>
                <a:gd name="T42" fmla="*/ 0 w 198"/>
                <a:gd name="T43" fmla="*/ 0 h 203"/>
                <a:gd name="T44" fmla="*/ 0 w 198"/>
                <a:gd name="T45" fmla="*/ 0 h 203"/>
                <a:gd name="T46" fmla="*/ 0 w 198"/>
                <a:gd name="T47" fmla="*/ 0 h 203"/>
                <a:gd name="T48" fmla="*/ 0 w 198"/>
                <a:gd name="T49" fmla="*/ 0 h 203"/>
                <a:gd name="T50" fmla="*/ 0 w 198"/>
                <a:gd name="T51" fmla="*/ 0 h 203"/>
                <a:gd name="T52" fmla="*/ 0 w 198"/>
                <a:gd name="T53" fmla="*/ 0 h 203"/>
                <a:gd name="T54" fmla="*/ 0 w 198"/>
                <a:gd name="T55" fmla="*/ 0 h 203"/>
                <a:gd name="T56" fmla="*/ 0 w 198"/>
                <a:gd name="T57" fmla="*/ 0 h 203"/>
                <a:gd name="T58" fmla="*/ 0 w 198"/>
                <a:gd name="T59" fmla="*/ 0 h 203"/>
                <a:gd name="T60" fmla="*/ 0 w 198"/>
                <a:gd name="T61" fmla="*/ 0 h 203"/>
                <a:gd name="T62" fmla="*/ 0 w 198"/>
                <a:gd name="T63" fmla="*/ 0 h 203"/>
                <a:gd name="T64" fmla="*/ 0 w 198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8"/>
                <a:gd name="T100" fmla="*/ 0 h 203"/>
                <a:gd name="T101" fmla="*/ 198 w 198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8" h="203">
                  <a:moveTo>
                    <a:pt x="100" y="203"/>
                  </a:moveTo>
                  <a:lnTo>
                    <a:pt x="80" y="200"/>
                  </a:lnTo>
                  <a:lnTo>
                    <a:pt x="62" y="193"/>
                  </a:lnTo>
                  <a:lnTo>
                    <a:pt x="45" y="182"/>
                  </a:lnTo>
                  <a:lnTo>
                    <a:pt x="30" y="169"/>
                  </a:lnTo>
                  <a:lnTo>
                    <a:pt x="18" y="153"/>
                  </a:lnTo>
                  <a:lnTo>
                    <a:pt x="8" y="136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5"/>
                  </a:lnTo>
                  <a:lnTo>
                    <a:pt x="7" y="56"/>
                  </a:lnTo>
                  <a:lnTo>
                    <a:pt x="16" y="40"/>
                  </a:lnTo>
                  <a:lnTo>
                    <a:pt x="27" y="26"/>
                  </a:lnTo>
                  <a:lnTo>
                    <a:pt x="42" y="15"/>
                  </a:lnTo>
                  <a:lnTo>
                    <a:pt x="59" y="6"/>
                  </a:lnTo>
                  <a:lnTo>
                    <a:pt x="76" y="1"/>
                  </a:lnTo>
                  <a:lnTo>
                    <a:pt x="96" y="0"/>
                  </a:lnTo>
                  <a:lnTo>
                    <a:pt x="117" y="3"/>
                  </a:lnTo>
                  <a:lnTo>
                    <a:pt x="135" y="11"/>
                  </a:lnTo>
                  <a:lnTo>
                    <a:pt x="152" y="21"/>
                  </a:lnTo>
                  <a:lnTo>
                    <a:pt x="167" y="34"/>
                  </a:lnTo>
                  <a:lnTo>
                    <a:pt x="180" y="50"/>
                  </a:lnTo>
                  <a:lnTo>
                    <a:pt x="190" y="67"/>
                  </a:lnTo>
                  <a:lnTo>
                    <a:pt x="196" y="87"/>
                  </a:lnTo>
                  <a:lnTo>
                    <a:pt x="198" y="108"/>
                  </a:lnTo>
                  <a:lnTo>
                    <a:pt x="196" y="129"/>
                  </a:lnTo>
                  <a:lnTo>
                    <a:pt x="191" y="147"/>
                  </a:lnTo>
                  <a:lnTo>
                    <a:pt x="182" y="164"/>
                  </a:lnTo>
                  <a:lnTo>
                    <a:pt x="170" y="177"/>
                  </a:lnTo>
                  <a:lnTo>
                    <a:pt x="155" y="189"/>
                  </a:lnTo>
                  <a:lnTo>
                    <a:pt x="139" y="197"/>
                  </a:lnTo>
                  <a:lnTo>
                    <a:pt x="121" y="202"/>
                  </a:lnTo>
                  <a:lnTo>
                    <a:pt x="100" y="203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91" name="Freeform 184"/>
            <p:cNvSpPr>
              <a:spLocks/>
            </p:cNvSpPr>
            <p:nvPr/>
          </p:nvSpPr>
          <p:spPr bwMode="auto">
            <a:xfrm>
              <a:off x="3710" y="2242"/>
              <a:ext cx="34" cy="18"/>
            </a:xfrm>
            <a:custGeom>
              <a:avLst/>
              <a:gdLst>
                <a:gd name="T0" fmla="*/ 0 w 341"/>
                <a:gd name="T1" fmla="*/ 0 h 217"/>
                <a:gd name="T2" fmla="*/ 0 w 341"/>
                <a:gd name="T3" fmla="*/ 0 h 217"/>
                <a:gd name="T4" fmla="*/ 0 w 341"/>
                <a:gd name="T5" fmla="*/ 0 h 217"/>
                <a:gd name="T6" fmla="*/ 0 w 341"/>
                <a:gd name="T7" fmla="*/ 0 h 217"/>
                <a:gd name="T8" fmla="*/ 0 w 341"/>
                <a:gd name="T9" fmla="*/ 0 h 217"/>
                <a:gd name="T10" fmla="*/ 0 w 341"/>
                <a:gd name="T11" fmla="*/ 0 h 217"/>
                <a:gd name="T12" fmla="*/ 0 w 341"/>
                <a:gd name="T13" fmla="*/ 0 h 217"/>
                <a:gd name="T14" fmla="*/ 0 w 341"/>
                <a:gd name="T15" fmla="*/ 0 h 217"/>
                <a:gd name="T16" fmla="*/ 0 w 341"/>
                <a:gd name="T17" fmla="*/ 0 h 217"/>
                <a:gd name="T18" fmla="*/ 0 w 341"/>
                <a:gd name="T19" fmla="*/ 0 h 217"/>
                <a:gd name="T20" fmla="*/ 0 w 341"/>
                <a:gd name="T21" fmla="*/ 0 h 217"/>
                <a:gd name="T22" fmla="*/ 0 w 341"/>
                <a:gd name="T23" fmla="*/ 0 h 217"/>
                <a:gd name="T24" fmla="*/ 0 w 341"/>
                <a:gd name="T25" fmla="*/ 0 h 217"/>
                <a:gd name="T26" fmla="*/ 0 w 341"/>
                <a:gd name="T27" fmla="*/ 0 h 217"/>
                <a:gd name="T28" fmla="*/ 0 w 341"/>
                <a:gd name="T29" fmla="*/ 0 h 217"/>
                <a:gd name="T30" fmla="*/ 0 w 341"/>
                <a:gd name="T31" fmla="*/ 0 h 217"/>
                <a:gd name="T32" fmla="*/ 0 w 341"/>
                <a:gd name="T33" fmla="*/ 0 h 217"/>
                <a:gd name="T34" fmla="*/ 0 w 341"/>
                <a:gd name="T35" fmla="*/ 0 h 217"/>
                <a:gd name="T36" fmla="*/ 0 w 341"/>
                <a:gd name="T37" fmla="*/ 0 h 2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1"/>
                <a:gd name="T58" fmla="*/ 0 h 217"/>
                <a:gd name="T59" fmla="*/ 341 w 341"/>
                <a:gd name="T60" fmla="*/ 217 h 2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1" h="217">
                  <a:moveTo>
                    <a:pt x="106" y="0"/>
                  </a:moveTo>
                  <a:lnTo>
                    <a:pt x="230" y="7"/>
                  </a:lnTo>
                  <a:lnTo>
                    <a:pt x="277" y="19"/>
                  </a:lnTo>
                  <a:lnTo>
                    <a:pt x="312" y="45"/>
                  </a:lnTo>
                  <a:lnTo>
                    <a:pt x="333" y="80"/>
                  </a:lnTo>
                  <a:lnTo>
                    <a:pt x="341" y="120"/>
                  </a:lnTo>
                  <a:lnTo>
                    <a:pt x="335" y="158"/>
                  </a:lnTo>
                  <a:lnTo>
                    <a:pt x="316" y="190"/>
                  </a:lnTo>
                  <a:lnTo>
                    <a:pt x="282" y="212"/>
                  </a:lnTo>
                  <a:lnTo>
                    <a:pt x="235" y="217"/>
                  </a:lnTo>
                  <a:lnTo>
                    <a:pt x="111" y="210"/>
                  </a:lnTo>
                  <a:lnTo>
                    <a:pt x="63" y="197"/>
                  </a:lnTo>
                  <a:lnTo>
                    <a:pt x="28" y="171"/>
                  </a:lnTo>
                  <a:lnTo>
                    <a:pt x="7" y="136"/>
                  </a:lnTo>
                  <a:lnTo>
                    <a:pt x="0" y="98"/>
                  </a:lnTo>
                  <a:lnTo>
                    <a:pt x="6" y="60"/>
                  </a:lnTo>
                  <a:lnTo>
                    <a:pt x="25" y="27"/>
                  </a:lnTo>
                  <a:lnTo>
                    <a:pt x="59" y="6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92" name="Freeform 185"/>
            <p:cNvSpPr>
              <a:spLocks/>
            </p:cNvSpPr>
            <p:nvPr/>
          </p:nvSpPr>
          <p:spPr bwMode="auto">
            <a:xfrm>
              <a:off x="3679" y="2267"/>
              <a:ext cx="28" cy="17"/>
            </a:xfrm>
            <a:custGeom>
              <a:avLst/>
              <a:gdLst>
                <a:gd name="T0" fmla="*/ 0 w 282"/>
                <a:gd name="T1" fmla="*/ 0 h 215"/>
                <a:gd name="T2" fmla="*/ 0 w 282"/>
                <a:gd name="T3" fmla="*/ 0 h 215"/>
                <a:gd name="T4" fmla="*/ 0 w 282"/>
                <a:gd name="T5" fmla="*/ 0 h 215"/>
                <a:gd name="T6" fmla="*/ 0 w 282"/>
                <a:gd name="T7" fmla="*/ 0 h 215"/>
                <a:gd name="T8" fmla="*/ 0 w 282"/>
                <a:gd name="T9" fmla="*/ 0 h 215"/>
                <a:gd name="T10" fmla="*/ 0 w 282"/>
                <a:gd name="T11" fmla="*/ 0 h 215"/>
                <a:gd name="T12" fmla="*/ 0 w 282"/>
                <a:gd name="T13" fmla="*/ 0 h 215"/>
                <a:gd name="T14" fmla="*/ 0 w 282"/>
                <a:gd name="T15" fmla="*/ 0 h 215"/>
                <a:gd name="T16" fmla="*/ 0 w 282"/>
                <a:gd name="T17" fmla="*/ 0 h 215"/>
                <a:gd name="T18" fmla="*/ 0 w 282"/>
                <a:gd name="T19" fmla="*/ 0 h 215"/>
                <a:gd name="T20" fmla="*/ 0 w 282"/>
                <a:gd name="T21" fmla="*/ 0 h 215"/>
                <a:gd name="T22" fmla="*/ 0 w 282"/>
                <a:gd name="T23" fmla="*/ 0 h 215"/>
                <a:gd name="T24" fmla="*/ 0 w 282"/>
                <a:gd name="T25" fmla="*/ 0 h 215"/>
                <a:gd name="T26" fmla="*/ 0 w 282"/>
                <a:gd name="T27" fmla="*/ 0 h 215"/>
                <a:gd name="T28" fmla="*/ 0 w 282"/>
                <a:gd name="T29" fmla="*/ 0 h 215"/>
                <a:gd name="T30" fmla="*/ 0 w 282"/>
                <a:gd name="T31" fmla="*/ 0 h 215"/>
                <a:gd name="T32" fmla="*/ 0 w 282"/>
                <a:gd name="T33" fmla="*/ 0 h 215"/>
                <a:gd name="T34" fmla="*/ 0 w 282"/>
                <a:gd name="T35" fmla="*/ 0 h 215"/>
                <a:gd name="T36" fmla="*/ 0 w 282"/>
                <a:gd name="T37" fmla="*/ 0 h 2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2"/>
                <a:gd name="T58" fmla="*/ 0 h 215"/>
                <a:gd name="T59" fmla="*/ 282 w 282"/>
                <a:gd name="T60" fmla="*/ 215 h 21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2" h="215">
                  <a:moveTo>
                    <a:pt x="106" y="0"/>
                  </a:moveTo>
                  <a:lnTo>
                    <a:pt x="171" y="5"/>
                  </a:lnTo>
                  <a:lnTo>
                    <a:pt x="219" y="16"/>
                  </a:lnTo>
                  <a:lnTo>
                    <a:pt x="253" y="42"/>
                  </a:lnTo>
                  <a:lnTo>
                    <a:pt x="274" y="76"/>
                  </a:lnTo>
                  <a:lnTo>
                    <a:pt x="282" y="116"/>
                  </a:lnTo>
                  <a:lnTo>
                    <a:pt x="275" y="154"/>
                  </a:lnTo>
                  <a:lnTo>
                    <a:pt x="256" y="186"/>
                  </a:lnTo>
                  <a:lnTo>
                    <a:pt x="223" y="209"/>
                  </a:lnTo>
                  <a:lnTo>
                    <a:pt x="176" y="215"/>
                  </a:lnTo>
                  <a:lnTo>
                    <a:pt x="111" y="210"/>
                  </a:lnTo>
                  <a:lnTo>
                    <a:pt x="63" y="197"/>
                  </a:lnTo>
                  <a:lnTo>
                    <a:pt x="28" y="171"/>
                  </a:lnTo>
                  <a:lnTo>
                    <a:pt x="7" y="136"/>
                  </a:lnTo>
                  <a:lnTo>
                    <a:pt x="0" y="97"/>
                  </a:lnTo>
                  <a:lnTo>
                    <a:pt x="6" y="59"/>
                  </a:lnTo>
                  <a:lnTo>
                    <a:pt x="25" y="27"/>
                  </a:lnTo>
                  <a:lnTo>
                    <a:pt x="59" y="5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93" name="Freeform 186"/>
            <p:cNvSpPr>
              <a:spLocks/>
            </p:cNvSpPr>
            <p:nvPr/>
          </p:nvSpPr>
          <p:spPr bwMode="auto">
            <a:xfrm>
              <a:off x="3751" y="2244"/>
              <a:ext cx="34" cy="18"/>
            </a:xfrm>
            <a:custGeom>
              <a:avLst/>
              <a:gdLst>
                <a:gd name="T0" fmla="*/ 0 w 340"/>
                <a:gd name="T1" fmla="*/ 0 h 219"/>
                <a:gd name="T2" fmla="*/ 0 w 340"/>
                <a:gd name="T3" fmla="*/ 0 h 219"/>
                <a:gd name="T4" fmla="*/ 0 w 340"/>
                <a:gd name="T5" fmla="*/ 0 h 219"/>
                <a:gd name="T6" fmla="*/ 0 w 340"/>
                <a:gd name="T7" fmla="*/ 0 h 219"/>
                <a:gd name="T8" fmla="*/ 0 w 340"/>
                <a:gd name="T9" fmla="*/ 0 h 219"/>
                <a:gd name="T10" fmla="*/ 0 w 340"/>
                <a:gd name="T11" fmla="*/ 0 h 219"/>
                <a:gd name="T12" fmla="*/ 0 w 340"/>
                <a:gd name="T13" fmla="*/ 0 h 219"/>
                <a:gd name="T14" fmla="*/ 0 w 340"/>
                <a:gd name="T15" fmla="*/ 0 h 219"/>
                <a:gd name="T16" fmla="*/ 0 w 340"/>
                <a:gd name="T17" fmla="*/ 0 h 219"/>
                <a:gd name="T18" fmla="*/ 0 w 340"/>
                <a:gd name="T19" fmla="*/ 0 h 219"/>
                <a:gd name="T20" fmla="*/ 0 w 340"/>
                <a:gd name="T21" fmla="*/ 0 h 219"/>
                <a:gd name="T22" fmla="*/ 0 w 340"/>
                <a:gd name="T23" fmla="*/ 0 h 219"/>
                <a:gd name="T24" fmla="*/ 0 w 340"/>
                <a:gd name="T25" fmla="*/ 0 h 219"/>
                <a:gd name="T26" fmla="*/ 0 w 340"/>
                <a:gd name="T27" fmla="*/ 0 h 219"/>
                <a:gd name="T28" fmla="*/ 0 w 340"/>
                <a:gd name="T29" fmla="*/ 0 h 219"/>
                <a:gd name="T30" fmla="*/ 0 w 340"/>
                <a:gd name="T31" fmla="*/ 0 h 219"/>
                <a:gd name="T32" fmla="*/ 0 w 340"/>
                <a:gd name="T33" fmla="*/ 0 h 219"/>
                <a:gd name="T34" fmla="*/ 0 w 340"/>
                <a:gd name="T35" fmla="*/ 0 h 219"/>
                <a:gd name="T36" fmla="*/ 0 w 340"/>
                <a:gd name="T37" fmla="*/ 0 h 2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0"/>
                <a:gd name="T58" fmla="*/ 0 h 219"/>
                <a:gd name="T59" fmla="*/ 340 w 340"/>
                <a:gd name="T60" fmla="*/ 219 h 21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0" h="219">
                  <a:moveTo>
                    <a:pt x="105" y="0"/>
                  </a:moveTo>
                  <a:lnTo>
                    <a:pt x="228" y="9"/>
                  </a:lnTo>
                  <a:lnTo>
                    <a:pt x="276" y="21"/>
                  </a:lnTo>
                  <a:lnTo>
                    <a:pt x="311" y="47"/>
                  </a:lnTo>
                  <a:lnTo>
                    <a:pt x="332" y="82"/>
                  </a:lnTo>
                  <a:lnTo>
                    <a:pt x="340" y="121"/>
                  </a:lnTo>
                  <a:lnTo>
                    <a:pt x="334" y="159"/>
                  </a:lnTo>
                  <a:lnTo>
                    <a:pt x="315" y="191"/>
                  </a:lnTo>
                  <a:lnTo>
                    <a:pt x="281" y="213"/>
                  </a:lnTo>
                  <a:lnTo>
                    <a:pt x="233" y="219"/>
                  </a:lnTo>
                  <a:lnTo>
                    <a:pt x="110" y="211"/>
                  </a:lnTo>
                  <a:lnTo>
                    <a:pt x="63" y="198"/>
                  </a:lnTo>
                  <a:lnTo>
                    <a:pt x="28" y="172"/>
                  </a:lnTo>
                  <a:lnTo>
                    <a:pt x="7" y="137"/>
                  </a:lnTo>
                  <a:lnTo>
                    <a:pt x="0" y="99"/>
                  </a:lnTo>
                  <a:lnTo>
                    <a:pt x="6" y="60"/>
                  </a:lnTo>
                  <a:lnTo>
                    <a:pt x="25" y="28"/>
                  </a:lnTo>
                  <a:lnTo>
                    <a:pt x="59" y="7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94" name="Freeform 187"/>
            <p:cNvSpPr>
              <a:spLocks/>
            </p:cNvSpPr>
            <p:nvPr/>
          </p:nvSpPr>
          <p:spPr bwMode="auto">
            <a:xfrm>
              <a:off x="3791" y="2246"/>
              <a:ext cx="21" cy="43"/>
            </a:xfrm>
            <a:custGeom>
              <a:avLst/>
              <a:gdLst>
                <a:gd name="T0" fmla="*/ 0 w 214"/>
                <a:gd name="T1" fmla="*/ 0 h 524"/>
                <a:gd name="T2" fmla="*/ 0 w 214"/>
                <a:gd name="T3" fmla="*/ 0 h 524"/>
                <a:gd name="T4" fmla="*/ 0 w 214"/>
                <a:gd name="T5" fmla="*/ 0 h 524"/>
                <a:gd name="T6" fmla="*/ 0 w 214"/>
                <a:gd name="T7" fmla="*/ 0 h 524"/>
                <a:gd name="T8" fmla="*/ 0 w 214"/>
                <a:gd name="T9" fmla="*/ 0 h 524"/>
                <a:gd name="T10" fmla="*/ 0 w 214"/>
                <a:gd name="T11" fmla="*/ 0 h 524"/>
                <a:gd name="T12" fmla="*/ 0 w 214"/>
                <a:gd name="T13" fmla="*/ 0 h 524"/>
                <a:gd name="T14" fmla="*/ 0 w 214"/>
                <a:gd name="T15" fmla="*/ 0 h 524"/>
                <a:gd name="T16" fmla="*/ 0 w 214"/>
                <a:gd name="T17" fmla="*/ 0 h 524"/>
                <a:gd name="T18" fmla="*/ 0 w 214"/>
                <a:gd name="T19" fmla="*/ 0 h 524"/>
                <a:gd name="T20" fmla="*/ 0 w 214"/>
                <a:gd name="T21" fmla="*/ 0 h 524"/>
                <a:gd name="T22" fmla="*/ 0 w 214"/>
                <a:gd name="T23" fmla="*/ 0 h 524"/>
                <a:gd name="T24" fmla="*/ 0 w 214"/>
                <a:gd name="T25" fmla="*/ 0 h 524"/>
                <a:gd name="T26" fmla="*/ 0 w 214"/>
                <a:gd name="T27" fmla="*/ 0 h 524"/>
                <a:gd name="T28" fmla="*/ 0 w 214"/>
                <a:gd name="T29" fmla="*/ 0 h 524"/>
                <a:gd name="T30" fmla="*/ 0 w 214"/>
                <a:gd name="T31" fmla="*/ 0 h 524"/>
                <a:gd name="T32" fmla="*/ 0 w 214"/>
                <a:gd name="T33" fmla="*/ 0 h 524"/>
                <a:gd name="T34" fmla="*/ 0 w 214"/>
                <a:gd name="T35" fmla="*/ 0 h 524"/>
                <a:gd name="T36" fmla="*/ 0 w 214"/>
                <a:gd name="T37" fmla="*/ 0 h 524"/>
                <a:gd name="T38" fmla="*/ 0 w 214"/>
                <a:gd name="T39" fmla="*/ 0 h 524"/>
                <a:gd name="T40" fmla="*/ 0 w 214"/>
                <a:gd name="T41" fmla="*/ 0 h 524"/>
                <a:gd name="T42" fmla="*/ 0 w 214"/>
                <a:gd name="T43" fmla="*/ 0 h 524"/>
                <a:gd name="T44" fmla="*/ 0 w 214"/>
                <a:gd name="T45" fmla="*/ 0 h 524"/>
                <a:gd name="T46" fmla="*/ 0 w 214"/>
                <a:gd name="T47" fmla="*/ 0 h 524"/>
                <a:gd name="T48" fmla="*/ 0 w 214"/>
                <a:gd name="T49" fmla="*/ 0 h 524"/>
                <a:gd name="T50" fmla="*/ 0 w 214"/>
                <a:gd name="T51" fmla="*/ 0 h 524"/>
                <a:gd name="T52" fmla="*/ 0 w 214"/>
                <a:gd name="T53" fmla="*/ 0 h 524"/>
                <a:gd name="T54" fmla="*/ 0 w 214"/>
                <a:gd name="T55" fmla="*/ 0 h 524"/>
                <a:gd name="T56" fmla="*/ 0 w 214"/>
                <a:gd name="T57" fmla="*/ 0 h 524"/>
                <a:gd name="T58" fmla="*/ 0 w 214"/>
                <a:gd name="T59" fmla="*/ 0 h 524"/>
                <a:gd name="T60" fmla="*/ 0 w 214"/>
                <a:gd name="T61" fmla="*/ 0 h 524"/>
                <a:gd name="T62" fmla="*/ 0 w 214"/>
                <a:gd name="T63" fmla="*/ 0 h 524"/>
                <a:gd name="T64" fmla="*/ 0 w 214"/>
                <a:gd name="T65" fmla="*/ 0 h 524"/>
                <a:gd name="T66" fmla="*/ 0 w 214"/>
                <a:gd name="T67" fmla="*/ 0 h 524"/>
                <a:gd name="T68" fmla="*/ 0 w 214"/>
                <a:gd name="T69" fmla="*/ 0 h 5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4"/>
                <a:gd name="T106" fmla="*/ 0 h 524"/>
                <a:gd name="T107" fmla="*/ 214 w 214"/>
                <a:gd name="T108" fmla="*/ 524 h 5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4" h="524">
                  <a:moveTo>
                    <a:pt x="8" y="415"/>
                  </a:moveTo>
                  <a:lnTo>
                    <a:pt x="0" y="98"/>
                  </a:lnTo>
                  <a:lnTo>
                    <a:pt x="2" y="75"/>
                  </a:lnTo>
                  <a:lnTo>
                    <a:pt x="7" y="53"/>
                  </a:lnTo>
                  <a:lnTo>
                    <a:pt x="17" y="36"/>
                  </a:lnTo>
                  <a:lnTo>
                    <a:pt x="30" y="22"/>
                  </a:lnTo>
                  <a:lnTo>
                    <a:pt x="45" y="12"/>
                  </a:lnTo>
                  <a:lnTo>
                    <a:pt x="62" y="4"/>
                  </a:lnTo>
                  <a:lnTo>
                    <a:pt x="80" y="0"/>
                  </a:lnTo>
                  <a:lnTo>
                    <a:pt x="100" y="0"/>
                  </a:lnTo>
                  <a:lnTo>
                    <a:pt x="120" y="3"/>
                  </a:lnTo>
                  <a:lnTo>
                    <a:pt x="139" y="9"/>
                  </a:lnTo>
                  <a:lnTo>
                    <a:pt x="157" y="19"/>
                  </a:lnTo>
                  <a:lnTo>
                    <a:pt x="173" y="31"/>
                  </a:lnTo>
                  <a:lnTo>
                    <a:pt x="186" y="47"/>
                  </a:lnTo>
                  <a:lnTo>
                    <a:pt x="197" y="65"/>
                  </a:lnTo>
                  <a:lnTo>
                    <a:pt x="204" y="86"/>
                  </a:lnTo>
                  <a:lnTo>
                    <a:pt x="207" y="111"/>
                  </a:lnTo>
                  <a:lnTo>
                    <a:pt x="214" y="428"/>
                  </a:lnTo>
                  <a:lnTo>
                    <a:pt x="212" y="452"/>
                  </a:lnTo>
                  <a:lnTo>
                    <a:pt x="207" y="473"/>
                  </a:lnTo>
                  <a:lnTo>
                    <a:pt x="197" y="490"/>
                  </a:lnTo>
                  <a:lnTo>
                    <a:pt x="185" y="502"/>
                  </a:lnTo>
                  <a:lnTo>
                    <a:pt x="170" y="513"/>
                  </a:lnTo>
                  <a:lnTo>
                    <a:pt x="152" y="519"/>
                  </a:lnTo>
                  <a:lnTo>
                    <a:pt x="134" y="523"/>
                  </a:lnTo>
                  <a:lnTo>
                    <a:pt x="115" y="524"/>
                  </a:lnTo>
                  <a:lnTo>
                    <a:pt x="94" y="522"/>
                  </a:lnTo>
                  <a:lnTo>
                    <a:pt x="74" y="517"/>
                  </a:lnTo>
                  <a:lnTo>
                    <a:pt x="56" y="507"/>
                  </a:lnTo>
                  <a:lnTo>
                    <a:pt x="41" y="494"/>
                  </a:lnTo>
                  <a:lnTo>
                    <a:pt x="28" y="478"/>
                  </a:lnTo>
                  <a:lnTo>
                    <a:pt x="18" y="460"/>
                  </a:lnTo>
                  <a:lnTo>
                    <a:pt x="11" y="439"/>
                  </a:lnTo>
                  <a:lnTo>
                    <a:pt x="8" y="415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95" name="Freeform 188"/>
            <p:cNvSpPr>
              <a:spLocks/>
            </p:cNvSpPr>
            <p:nvPr/>
          </p:nvSpPr>
          <p:spPr bwMode="auto">
            <a:xfrm>
              <a:off x="3679" y="2239"/>
              <a:ext cx="24" cy="20"/>
            </a:xfrm>
            <a:custGeom>
              <a:avLst/>
              <a:gdLst>
                <a:gd name="T0" fmla="*/ 0 w 240"/>
                <a:gd name="T1" fmla="*/ 0 h 245"/>
                <a:gd name="T2" fmla="*/ 0 w 240"/>
                <a:gd name="T3" fmla="*/ 0 h 245"/>
                <a:gd name="T4" fmla="*/ 0 w 240"/>
                <a:gd name="T5" fmla="*/ 0 h 245"/>
                <a:gd name="T6" fmla="*/ 0 w 240"/>
                <a:gd name="T7" fmla="*/ 0 h 245"/>
                <a:gd name="T8" fmla="*/ 0 w 240"/>
                <a:gd name="T9" fmla="*/ 0 h 245"/>
                <a:gd name="T10" fmla="*/ 0 w 240"/>
                <a:gd name="T11" fmla="*/ 0 h 245"/>
                <a:gd name="T12" fmla="*/ 0 w 240"/>
                <a:gd name="T13" fmla="*/ 0 h 245"/>
                <a:gd name="T14" fmla="*/ 0 w 240"/>
                <a:gd name="T15" fmla="*/ 0 h 245"/>
                <a:gd name="T16" fmla="*/ 0 w 240"/>
                <a:gd name="T17" fmla="*/ 0 h 245"/>
                <a:gd name="T18" fmla="*/ 0 w 240"/>
                <a:gd name="T19" fmla="*/ 0 h 245"/>
                <a:gd name="T20" fmla="*/ 0 w 240"/>
                <a:gd name="T21" fmla="*/ 0 h 245"/>
                <a:gd name="T22" fmla="*/ 0 w 240"/>
                <a:gd name="T23" fmla="*/ 0 h 245"/>
                <a:gd name="T24" fmla="*/ 0 w 240"/>
                <a:gd name="T25" fmla="*/ 0 h 245"/>
                <a:gd name="T26" fmla="*/ 0 w 240"/>
                <a:gd name="T27" fmla="*/ 0 h 245"/>
                <a:gd name="T28" fmla="*/ 0 w 240"/>
                <a:gd name="T29" fmla="*/ 0 h 245"/>
                <a:gd name="T30" fmla="*/ 0 w 240"/>
                <a:gd name="T31" fmla="*/ 0 h 245"/>
                <a:gd name="T32" fmla="*/ 0 w 240"/>
                <a:gd name="T33" fmla="*/ 0 h 245"/>
                <a:gd name="T34" fmla="*/ 0 w 240"/>
                <a:gd name="T35" fmla="*/ 0 h 245"/>
                <a:gd name="T36" fmla="*/ 0 w 240"/>
                <a:gd name="T37" fmla="*/ 0 h 245"/>
                <a:gd name="T38" fmla="*/ 0 w 240"/>
                <a:gd name="T39" fmla="*/ 0 h 245"/>
                <a:gd name="T40" fmla="*/ 0 w 240"/>
                <a:gd name="T41" fmla="*/ 0 h 245"/>
                <a:gd name="T42" fmla="*/ 0 w 240"/>
                <a:gd name="T43" fmla="*/ 0 h 245"/>
                <a:gd name="T44" fmla="*/ 0 w 240"/>
                <a:gd name="T45" fmla="*/ 0 h 245"/>
                <a:gd name="T46" fmla="*/ 0 w 240"/>
                <a:gd name="T47" fmla="*/ 0 h 245"/>
                <a:gd name="T48" fmla="*/ 0 w 240"/>
                <a:gd name="T49" fmla="*/ 0 h 245"/>
                <a:gd name="T50" fmla="*/ 0 w 240"/>
                <a:gd name="T51" fmla="*/ 0 h 245"/>
                <a:gd name="T52" fmla="*/ 0 w 240"/>
                <a:gd name="T53" fmla="*/ 0 h 245"/>
                <a:gd name="T54" fmla="*/ 0 w 240"/>
                <a:gd name="T55" fmla="*/ 0 h 245"/>
                <a:gd name="T56" fmla="*/ 0 w 240"/>
                <a:gd name="T57" fmla="*/ 0 h 245"/>
                <a:gd name="T58" fmla="*/ 0 w 240"/>
                <a:gd name="T59" fmla="*/ 0 h 245"/>
                <a:gd name="T60" fmla="*/ 0 w 240"/>
                <a:gd name="T61" fmla="*/ 0 h 245"/>
                <a:gd name="T62" fmla="*/ 0 w 240"/>
                <a:gd name="T63" fmla="*/ 0 h 245"/>
                <a:gd name="T64" fmla="*/ 0 w 240"/>
                <a:gd name="T65" fmla="*/ 0 h 2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0"/>
                <a:gd name="T100" fmla="*/ 0 h 245"/>
                <a:gd name="T101" fmla="*/ 240 w 240"/>
                <a:gd name="T102" fmla="*/ 245 h 2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0" h="245">
                  <a:moveTo>
                    <a:pt x="123" y="245"/>
                  </a:moveTo>
                  <a:lnTo>
                    <a:pt x="99" y="243"/>
                  </a:lnTo>
                  <a:lnTo>
                    <a:pt x="76" y="236"/>
                  </a:lnTo>
                  <a:lnTo>
                    <a:pt x="55" y="226"/>
                  </a:lnTo>
                  <a:lnTo>
                    <a:pt x="38" y="211"/>
                  </a:lnTo>
                  <a:lnTo>
                    <a:pt x="22" y="193"/>
                  </a:lnTo>
                  <a:lnTo>
                    <a:pt x="10" y="173"/>
                  </a:lnTo>
                  <a:lnTo>
                    <a:pt x="3" y="150"/>
                  </a:lnTo>
                  <a:lnTo>
                    <a:pt x="0" y="126"/>
                  </a:lnTo>
                  <a:lnTo>
                    <a:pt x="2" y="101"/>
                  </a:lnTo>
                  <a:lnTo>
                    <a:pt x="8" y="78"/>
                  </a:lnTo>
                  <a:lnTo>
                    <a:pt x="18" y="56"/>
                  </a:lnTo>
                  <a:lnTo>
                    <a:pt x="32" y="38"/>
                  </a:lnTo>
                  <a:lnTo>
                    <a:pt x="51" y="23"/>
                  </a:lnTo>
                  <a:lnTo>
                    <a:pt x="70" y="11"/>
                  </a:lnTo>
                  <a:lnTo>
                    <a:pt x="92" y="3"/>
                  </a:lnTo>
                  <a:lnTo>
                    <a:pt x="117" y="0"/>
                  </a:lnTo>
                  <a:lnTo>
                    <a:pt x="141" y="2"/>
                  </a:lnTo>
                  <a:lnTo>
                    <a:pt x="164" y="9"/>
                  </a:lnTo>
                  <a:lnTo>
                    <a:pt x="185" y="19"/>
                  </a:lnTo>
                  <a:lnTo>
                    <a:pt x="203" y="33"/>
                  </a:lnTo>
                  <a:lnTo>
                    <a:pt x="217" y="52"/>
                  </a:lnTo>
                  <a:lnTo>
                    <a:pt x="230" y="72"/>
                  </a:lnTo>
                  <a:lnTo>
                    <a:pt x="237" y="94"/>
                  </a:lnTo>
                  <a:lnTo>
                    <a:pt x="240" y="119"/>
                  </a:lnTo>
                  <a:lnTo>
                    <a:pt x="238" y="144"/>
                  </a:lnTo>
                  <a:lnTo>
                    <a:pt x="232" y="167"/>
                  </a:lnTo>
                  <a:lnTo>
                    <a:pt x="222" y="189"/>
                  </a:lnTo>
                  <a:lnTo>
                    <a:pt x="207" y="206"/>
                  </a:lnTo>
                  <a:lnTo>
                    <a:pt x="189" y="222"/>
                  </a:lnTo>
                  <a:lnTo>
                    <a:pt x="170" y="234"/>
                  </a:lnTo>
                  <a:lnTo>
                    <a:pt x="147" y="241"/>
                  </a:lnTo>
                  <a:lnTo>
                    <a:pt x="123" y="245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96" name="Freeform 189"/>
            <p:cNvSpPr>
              <a:spLocks/>
            </p:cNvSpPr>
            <p:nvPr/>
          </p:nvSpPr>
          <p:spPr bwMode="auto">
            <a:xfrm>
              <a:off x="3680" y="2241"/>
              <a:ext cx="21" cy="17"/>
            </a:xfrm>
            <a:custGeom>
              <a:avLst/>
              <a:gdLst>
                <a:gd name="T0" fmla="*/ 0 w 210"/>
                <a:gd name="T1" fmla="*/ 0 h 214"/>
                <a:gd name="T2" fmla="*/ 0 w 210"/>
                <a:gd name="T3" fmla="*/ 0 h 214"/>
                <a:gd name="T4" fmla="*/ 0 w 210"/>
                <a:gd name="T5" fmla="*/ 0 h 214"/>
                <a:gd name="T6" fmla="*/ 0 w 210"/>
                <a:gd name="T7" fmla="*/ 0 h 214"/>
                <a:gd name="T8" fmla="*/ 0 w 210"/>
                <a:gd name="T9" fmla="*/ 0 h 214"/>
                <a:gd name="T10" fmla="*/ 0 w 210"/>
                <a:gd name="T11" fmla="*/ 0 h 214"/>
                <a:gd name="T12" fmla="*/ 0 w 210"/>
                <a:gd name="T13" fmla="*/ 0 h 214"/>
                <a:gd name="T14" fmla="*/ 0 w 210"/>
                <a:gd name="T15" fmla="*/ 0 h 214"/>
                <a:gd name="T16" fmla="*/ 0 w 210"/>
                <a:gd name="T17" fmla="*/ 0 h 214"/>
                <a:gd name="T18" fmla="*/ 0 w 210"/>
                <a:gd name="T19" fmla="*/ 0 h 214"/>
                <a:gd name="T20" fmla="*/ 0 w 210"/>
                <a:gd name="T21" fmla="*/ 0 h 214"/>
                <a:gd name="T22" fmla="*/ 0 w 210"/>
                <a:gd name="T23" fmla="*/ 0 h 214"/>
                <a:gd name="T24" fmla="*/ 0 w 210"/>
                <a:gd name="T25" fmla="*/ 0 h 214"/>
                <a:gd name="T26" fmla="*/ 0 w 210"/>
                <a:gd name="T27" fmla="*/ 0 h 214"/>
                <a:gd name="T28" fmla="*/ 0 w 210"/>
                <a:gd name="T29" fmla="*/ 0 h 214"/>
                <a:gd name="T30" fmla="*/ 0 w 210"/>
                <a:gd name="T31" fmla="*/ 0 h 214"/>
                <a:gd name="T32" fmla="*/ 0 w 210"/>
                <a:gd name="T33" fmla="*/ 0 h 214"/>
                <a:gd name="T34" fmla="*/ 0 w 210"/>
                <a:gd name="T35" fmla="*/ 0 h 214"/>
                <a:gd name="T36" fmla="*/ 0 w 210"/>
                <a:gd name="T37" fmla="*/ 0 h 214"/>
                <a:gd name="T38" fmla="*/ 0 w 210"/>
                <a:gd name="T39" fmla="*/ 0 h 214"/>
                <a:gd name="T40" fmla="*/ 0 w 210"/>
                <a:gd name="T41" fmla="*/ 0 h 214"/>
                <a:gd name="T42" fmla="*/ 0 w 210"/>
                <a:gd name="T43" fmla="*/ 0 h 214"/>
                <a:gd name="T44" fmla="*/ 0 w 210"/>
                <a:gd name="T45" fmla="*/ 0 h 214"/>
                <a:gd name="T46" fmla="*/ 0 w 210"/>
                <a:gd name="T47" fmla="*/ 0 h 214"/>
                <a:gd name="T48" fmla="*/ 0 w 210"/>
                <a:gd name="T49" fmla="*/ 0 h 214"/>
                <a:gd name="T50" fmla="*/ 0 w 210"/>
                <a:gd name="T51" fmla="*/ 0 h 214"/>
                <a:gd name="T52" fmla="*/ 0 w 210"/>
                <a:gd name="T53" fmla="*/ 0 h 214"/>
                <a:gd name="T54" fmla="*/ 0 w 210"/>
                <a:gd name="T55" fmla="*/ 0 h 214"/>
                <a:gd name="T56" fmla="*/ 0 w 210"/>
                <a:gd name="T57" fmla="*/ 0 h 214"/>
                <a:gd name="T58" fmla="*/ 0 w 210"/>
                <a:gd name="T59" fmla="*/ 0 h 214"/>
                <a:gd name="T60" fmla="*/ 0 w 210"/>
                <a:gd name="T61" fmla="*/ 0 h 214"/>
                <a:gd name="T62" fmla="*/ 0 w 210"/>
                <a:gd name="T63" fmla="*/ 0 h 214"/>
                <a:gd name="T64" fmla="*/ 0 w 210"/>
                <a:gd name="T65" fmla="*/ 0 h 2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0"/>
                <a:gd name="T100" fmla="*/ 0 h 214"/>
                <a:gd name="T101" fmla="*/ 210 w 210"/>
                <a:gd name="T102" fmla="*/ 214 h 2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0" h="214">
                  <a:moveTo>
                    <a:pt x="107" y="214"/>
                  </a:moveTo>
                  <a:lnTo>
                    <a:pt x="85" y="213"/>
                  </a:lnTo>
                  <a:lnTo>
                    <a:pt x="66" y="207"/>
                  </a:lnTo>
                  <a:lnTo>
                    <a:pt x="48" y="198"/>
                  </a:lnTo>
                  <a:lnTo>
                    <a:pt x="33" y="185"/>
                  </a:lnTo>
                  <a:lnTo>
                    <a:pt x="19" y="170"/>
                  </a:lnTo>
                  <a:lnTo>
                    <a:pt x="9" y="151"/>
                  </a:lnTo>
                  <a:lnTo>
                    <a:pt x="2" y="131"/>
                  </a:lnTo>
                  <a:lnTo>
                    <a:pt x="0" y="110"/>
                  </a:lnTo>
                  <a:lnTo>
                    <a:pt x="1" y="88"/>
                  </a:lnTo>
                  <a:lnTo>
                    <a:pt x="7" y="68"/>
                  </a:lnTo>
                  <a:lnTo>
                    <a:pt x="16" y="50"/>
                  </a:lnTo>
                  <a:lnTo>
                    <a:pt x="29" y="33"/>
                  </a:lnTo>
                  <a:lnTo>
                    <a:pt x="44" y="20"/>
                  </a:lnTo>
                  <a:lnTo>
                    <a:pt x="62" y="9"/>
                  </a:lnTo>
                  <a:lnTo>
                    <a:pt x="81" y="3"/>
                  </a:lnTo>
                  <a:lnTo>
                    <a:pt x="103" y="0"/>
                  </a:lnTo>
                  <a:lnTo>
                    <a:pt x="124" y="2"/>
                  </a:lnTo>
                  <a:lnTo>
                    <a:pt x="143" y="7"/>
                  </a:lnTo>
                  <a:lnTo>
                    <a:pt x="162" y="18"/>
                  </a:lnTo>
                  <a:lnTo>
                    <a:pt x="178" y="30"/>
                  </a:lnTo>
                  <a:lnTo>
                    <a:pt x="191" y="46"/>
                  </a:lnTo>
                  <a:lnTo>
                    <a:pt x="201" y="64"/>
                  </a:lnTo>
                  <a:lnTo>
                    <a:pt x="207" y="84"/>
                  </a:lnTo>
                  <a:lnTo>
                    <a:pt x="210" y="106"/>
                  </a:lnTo>
                  <a:lnTo>
                    <a:pt x="208" y="127"/>
                  </a:lnTo>
                  <a:lnTo>
                    <a:pt x="203" y="147"/>
                  </a:lnTo>
                  <a:lnTo>
                    <a:pt x="193" y="166"/>
                  </a:lnTo>
                  <a:lnTo>
                    <a:pt x="181" y="181"/>
                  </a:lnTo>
                  <a:lnTo>
                    <a:pt x="166" y="195"/>
                  </a:lnTo>
                  <a:lnTo>
                    <a:pt x="147" y="205"/>
                  </a:lnTo>
                  <a:lnTo>
                    <a:pt x="128" y="212"/>
                  </a:lnTo>
                  <a:lnTo>
                    <a:pt x="107" y="2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97" name="Freeform 190"/>
            <p:cNvSpPr>
              <a:spLocks/>
            </p:cNvSpPr>
            <p:nvPr/>
          </p:nvSpPr>
          <p:spPr bwMode="auto">
            <a:xfrm>
              <a:off x="3680" y="2240"/>
              <a:ext cx="21" cy="18"/>
            </a:xfrm>
            <a:custGeom>
              <a:avLst/>
              <a:gdLst>
                <a:gd name="T0" fmla="*/ 0 w 211"/>
                <a:gd name="T1" fmla="*/ 0 h 214"/>
                <a:gd name="T2" fmla="*/ 0 w 211"/>
                <a:gd name="T3" fmla="*/ 0 h 214"/>
                <a:gd name="T4" fmla="*/ 0 w 211"/>
                <a:gd name="T5" fmla="*/ 0 h 214"/>
                <a:gd name="T6" fmla="*/ 0 w 211"/>
                <a:gd name="T7" fmla="*/ 0 h 214"/>
                <a:gd name="T8" fmla="*/ 0 w 211"/>
                <a:gd name="T9" fmla="*/ 0 h 214"/>
                <a:gd name="T10" fmla="*/ 0 w 211"/>
                <a:gd name="T11" fmla="*/ 0 h 214"/>
                <a:gd name="T12" fmla="*/ 0 w 211"/>
                <a:gd name="T13" fmla="*/ 0 h 214"/>
                <a:gd name="T14" fmla="*/ 0 w 211"/>
                <a:gd name="T15" fmla="*/ 0 h 214"/>
                <a:gd name="T16" fmla="*/ 0 w 211"/>
                <a:gd name="T17" fmla="*/ 0 h 214"/>
                <a:gd name="T18" fmla="*/ 0 w 211"/>
                <a:gd name="T19" fmla="*/ 0 h 214"/>
                <a:gd name="T20" fmla="*/ 0 w 211"/>
                <a:gd name="T21" fmla="*/ 0 h 214"/>
                <a:gd name="T22" fmla="*/ 0 w 211"/>
                <a:gd name="T23" fmla="*/ 0 h 214"/>
                <a:gd name="T24" fmla="*/ 0 w 211"/>
                <a:gd name="T25" fmla="*/ 0 h 214"/>
                <a:gd name="T26" fmla="*/ 0 w 211"/>
                <a:gd name="T27" fmla="*/ 0 h 214"/>
                <a:gd name="T28" fmla="*/ 0 w 211"/>
                <a:gd name="T29" fmla="*/ 0 h 214"/>
                <a:gd name="T30" fmla="*/ 0 w 211"/>
                <a:gd name="T31" fmla="*/ 0 h 214"/>
                <a:gd name="T32" fmla="*/ 0 w 211"/>
                <a:gd name="T33" fmla="*/ 0 h 214"/>
                <a:gd name="T34" fmla="*/ 0 w 211"/>
                <a:gd name="T35" fmla="*/ 0 h 214"/>
                <a:gd name="T36" fmla="*/ 0 w 211"/>
                <a:gd name="T37" fmla="*/ 0 h 214"/>
                <a:gd name="T38" fmla="*/ 0 w 211"/>
                <a:gd name="T39" fmla="*/ 0 h 214"/>
                <a:gd name="T40" fmla="*/ 0 w 211"/>
                <a:gd name="T41" fmla="*/ 0 h 214"/>
                <a:gd name="T42" fmla="*/ 0 w 211"/>
                <a:gd name="T43" fmla="*/ 0 h 214"/>
                <a:gd name="T44" fmla="*/ 0 w 211"/>
                <a:gd name="T45" fmla="*/ 0 h 214"/>
                <a:gd name="T46" fmla="*/ 0 w 211"/>
                <a:gd name="T47" fmla="*/ 0 h 214"/>
                <a:gd name="T48" fmla="*/ 0 w 211"/>
                <a:gd name="T49" fmla="*/ 0 h 214"/>
                <a:gd name="T50" fmla="*/ 0 w 211"/>
                <a:gd name="T51" fmla="*/ 0 h 214"/>
                <a:gd name="T52" fmla="*/ 0 w 211"/>
                <a:gd name="T53" fmla="*/ 0 h 214"/>
                <a:gd name="T54" fmla="*/ 0 w 211"/>
                <a:gd name="T55" fmla="*/ 0 h 214"/>
                <a:gd name="T56" fmla="*/ 0 w 211"/>
                <a:gd name="T57" fmla="*/ 0 h 214"/>
                <a:gd name="T58" fmla="*/ 0 w 211"/>
                <a:gd name="T59" fmla="*/ 0 h 214"/>
                <a:gd name="T60" fmla="*/ 0 w 211"/>
                <a:gd name="T61" fmla="*/ 0 h 214"/>
                <a:gd name="T62" fmla="*/ 0 w 211"/>
                <a:gd name="T63" fmla="*/ 0 h 214"/>
                <a:gd name="T64" fmla="*/ 0 w 211"/>
                <a:gd name="T65" fmla="*/ 0 h 2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1"/>
                <a:gd name="T100" fmla="*/ 0 h 214"/>
                <a:gd name="T101" fmla="*/ 211 w 211"/>
                <a:gd name="T102" fmla="*/ 214 h 2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1" h="214">
                  <a:moveTo>
                    <a:pt x="107" y="214"/>
                  </a:moveTo>
                  <a:lnTo>
                    <a:pt x="86" y="213"/>
                  </a:lnTo>
                  <a:lnTo>
                    <a:pt x="66" y="207"/>
                  </a:lnTo>
                  <a:lnTo>
                    <a:pt x="48" y="197"/>
                  </a:lnTo>
                  <a:lnTo>
                    <a:pt x="33" y="185"/>
                  </a:lnTo>
                  <a:lnTo>
                    <a:pt x="19" y="170"/>
                  </a:lnTo>
                  <a:lnTo>
                    <a:pt x="9" y="151"/>
                  </a:lnTo>
                  <a:lnTo>
                    <a:pt x="2" y="131"/>
                  </a:lnTo>
                  <a:lnTo>
                    <a:pt x="0" y="110"/>
                  </a:lnTo>
                  <a:lnTo>
                    <a:pt x="1" y="88"/>
                  </a:lnTo>
                  <a:lnTo>
                    <a:pt x="7" y="68"/>
                  </a:lnTo>
                  <a:lnTo>
                    <a:pt x="16" y="49"/>
                  </a:lnTo>
                  <a:lnTo>
                    <a:pt x="29" y="33"/>
                  </a:lnTo>
                  <a:lnTo>
                    <a:pt x="44" y="19"/>
                  </a:lnTo>
                  <a:lnTo>
                    <a:pt x="62" y="9"/>
                  </a:lnTo>
                  <a:lnTo>
                    <a:pt x="81" y="3"/>
                  </a:lnTo>
                  <a:lnTo>
                    <a:pt x="103" y="0"/>
                  </a:lnTo>
                  <a:lnTo>
                    <a:pt x="124" y="2"/>
                  </a:lnTo>
                  <a:lnTo>
                    <a:pt x="143" y="7"/>
                  </a:lnTo>
                  <a:lnTo>
                    <a:pt x="162" y="17"/>
                  </a:lnTo>
                  <a:lnTo>
                    <a:pt x="178" y="30"/>
                  </a:lnTo>
                  <a:lnTo>
                    <a:pt x="191" y="45"/>
                  </a:lnTo>
                  <a:lnTo>
                    <a:pt x="201" y="64"/>
                  </a:lnTo>
                  <a:lnTo>
                    <a:pt x="208" y="84"/>
                  </a:lnTo>
                  <a:lnTo>
                    <a:pt x="211" y="105"/>
                  </a:lnTo>
                  <a:lnTo>
                    <a:pt x="209" y="127"/>
                  </a:lnTo>
                  <a:lnTo>
                    <a:pt x="203" y="147"/>
                  </a:lnTo>
                  <a:lnTo>
                    <a:pt x="193" y="165"/>
                  </a:lnTo>
                  <a:lnTo>
                    <a:pt x="181" y="181"/>
                  </a:lnTo>
                  <a:lnTo>
                    <a:pt x="166" y="194"/>
                  </a:lnTo>
                  <a:lnTo>
                    <a:pt x="148" y="205"/>
                  </a:lnTo>
                  <a:lnTo>
                    <a:pt x="128" y="212"/>
                  </a:lnTo>
                  <a:lnTo>
                    <a:pt x="107" y="214"/>
                  </a:lnTo>
                  <a:close/>
                </a:path>
              </a:pathLst>
            </a:custGeom>
            <a:solidFill>
              <a:srgbClr val="9999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98" name="Freeform 191"/>
            <p:cNvSpPr>
              <a:spLocks/>
            </p:cNvSpPr>
            <p:nvPr/>
          </p:nvSpPr>
          <p:spPr bwMode="auto">
            <a:xfrm>
              <a:off x="3682" y="2240"/>
              <a:ext cx="19" cy="17"/>
            </a:xfrm>
            <a:custGeom>
              <a:avLst/>
              <a:gdLst>
                <a:gd name="T0" fmla="*/ 0 w 200"/>
                <a:gd name="T1" fmla="*/ 0 h 203"/>
                <a:gd name="T2" fmla="*/ 0 w 200"/>
                <a:gd name="T3" fmla="*/ 0 h 203"/>
                <a:gd name="T4" fmla="*/ 0 w 200"/>
                <a:gd name="T5" fmla="*/ 0 h 203"/>
                <a:gd name="T6" fmla="*/ 0 w 200"/>
                <a:gd name="T7" fmla="*/ 0 h 203"/>
                <a:gd name="T8" fmla="*/ 0 w 200"/>
                <a:gd name="T9" fmla="*/ 0 h 203"/>
                <a:gd name="T10" fmla="*/ 0 w 200"/>
                <a:gd name="T11" fmla="*/ 0 h 203"/>
                <a:gd name="T12" fmla="*/ 0 w 200"/>
                <a:gd name="T13" fmla="*/ 0 h 203"/>
                <a:gd name="T14" fmla="*/ 0 w 200"/>
                <a:gd name="T15" fmla="*/ 0 h 203"/>
                <a:gd name="T16" fmla="*/ 0 w 200"/>
                <a:gd name="T17" fmla="*/ 0 h 203"/>
                <a:gd name="T18" fmla="*/ 0 w 200"/>
                <a:gd name="T19" fmla="*/ 0 h 203"/>
                <a:gd name="T20" fmla="*/ 0 w 200"/>
                <a:gd name="T21" fmla="*/ 0 h 203"/>
                <a:gd name="T22" fmla="*/ 0 w 200"/>
                <a:gd name="T23" fmla="*/ 0 h 203"/>
                <a:gd name="T24" fmla="*/ 0 w 200"/>
                <a:gd name="T25" fmla="*/ 0 h 203"/>
                <a:gd name="T26" fmla="*/ 0 w 200"/>
                <a:gd name="T27" fmla="*/ 0 h 203"/>
                <a:gd name="T28" fmla="*/ 0 w 200"/>
                <a:gd name="T29" fmla="*/ 0 h 203"/>
                <a:gd name="T30" fmla="*/ 0 w 200"/>
                <a:gd name="T31" fmla="*/ 0 h 203"/>
                <a:gd name="T32" fmla="*/ 0 w 200"/>
                <a:gd name="T33" fmla="*/ 0 h 203"/>
                <a:gd name="T34" fmla="*/ 0 w 200"/>
                <a:gd name="T35" fmla="*/ 0 h 203"/>
                <a:gd name="T36" fmla="*/ 0 w 200"/>
                <a:gd name="T37" fmla="*/ 0 h 203"/>
                <a:gd name="T38" fmla="*/ 0 w 200"/>
                <a:gd name="T39" fmla="*/ 0 h 203"/>
                <a:gd name="T40" fmla="*/ 0 w 200"/>
                <a:gd name="T41" fmla="*/ 0 h 203"/>
                <a:gd name="T42" fmla="*/ 0 w 200"/>
                <a:gd name="T43" fmla="*/ 0 h 203"/>
                <a:gd name="T44" fmla="*/ 0 w 200"/>
                <a:gd name="T45" fmla="*/ 0 h 203"/>
                <a:gd name="T46" fmla="*/ 0 w 200"/>
                <a:gd name="T47" fmla="*/ 0 h 203"/>
                <a:gd name="T48" fmla="*/ 0 w 200"/>
                <a:gd name="T49" fmla="*/ 0 h 203"/>
                <a:gd name="T50" fmla="*/ 0 w 200"/>
                <a:gd name="T51" fmla="*/ 0 h 203"/>
                <a:gd name="T52" fmla="*/ 0 w 200"/>
                <a:gd name="T53" fmla="*/ 0 h 203"/>
                <a:gd name="T54" fmla="*/ 0 w 200"/>
                <a:gd name="T55" fmla="*/ 0 h 203"/>
                <a:gd name="T56" fmla="*/ 0 w 200"/>
                <a:gd name="T57" fmla="*/ 0 h 203"/>
                <a:gd name="T58" fmla="*/ 0 w 200"/>
                <a:gd name="T59" fmla="*/ 0 h 203"/>
                <a:gd name="T60" fmla="*/ 0 w 200"/>
                <a:gd name="T61" fmla="*/ 0 h 203"/>
                <a:gd name="T62" fmla="*/ 0 w 200"/>
                <a:gd name="T63" fmla="*/ 0 h 203"/>
                <a:gd name="T64" fmla="*/ 0 w 200"/>
                <a:gd name="T65" fmla="*/ 0 h 2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0"/>
                <a:gd name="T100" fmla="*/ 0 h 203"/>
                <a:gd name="T101" fmla="*/ 200 w 200"/>
                <a:gd name="T102" fmla="*/ 203 h 2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0" h="203">
                  <a:moveTo>
                    <a:pt x="102" y="203"/>
                  </a:moveTo>
                  <a:lnTo>
                    <a:pt x="82" y="200"/>
                  </a:lnTo>
                  <a:lnTo>
                    <a:pt x="63" y="192"/>
                  </a:lnTo>
                  <a:lnTo>
                    <a:pt x="46" y="182"/>
                  </a:lnTo>
                  <a:lnTo>
                    <a:pt x="31" y="169"/>
                  </a:lnTo>
                  <a:lnTo>
                    <a:pt x="19" y="153"/>
                  </a:lnTo>
                  <a:lnTo>
                    <a:pt x="9" y="135"/>
                  </a:lnTo>
                  <a:lnTo>
                    <a:pt x="2" y="116"/>
                  </a:lnTo>
                  <a:lnTo>
                    <a:pt x="0" y="95"/>
                  </a:lnTo>
                  <a:lnTo>
                    <a:pt x="2" y="74"/>
                  </a:lnTo>
                  <a:lnTo>
                    <a:pt x="8" y="56"/>
                  </a:lnTo>
                  <a:lnTo>
                    <a:pt x="17" y="39"/>
                  </a:lnTo>
                  <a:lnTo>
                    <a:pt x="28" y="26"/>
                  </a:lnTo>
                  <a:lnTo>
                    <a:pt x="43" y="14"/>
                  </a:lnTo>
                  <a:lnTo>
                    <a:pt x="59" y="6"/>
                  </a:lnTo>
                  <a:lnTo>
                    <a:pt x="78" y="1"/>
                  </a:lnTo>
                  <a:lnTo>
                    <a:pt x="98" y="0"/>
                  </a:lnTo>
                  <a:lnTo>
                    <a:pt x="118" y="3"/>
                  </a:lnTo>
                  <a:lnTo>
                    <a:pt x="137" y="10"/>
                  </a:lnTo>
                  <a:lnTo>
                    <a:pt x="154" y="21"/>
                  </a:lnTo>
                  <a:lnTo>
                    <a:pt x="169" y="34"/>
                  </a:lnTo>
                  <a:lnTo>
                    <a:pt x="181" y="50"/>
                  </a:lnTo>
                  <a:lnTo>
                    <a:pt x="191" y="67"/>
                  </a:lnTo>
                  <a:lnTo>
                    <a:pt x="198" y="87"/>
                  </a:lnTo>
                  <a:lnTo>
                    <a:pt x="200" y="107"/>
                  </a:lnTo>
                  <a:lnTo>
                    <a:pt x="198" y="128"/>
                  </a:lnTo>
                  <a:lnTo>
                    <a:pt x="192" y="147"/>
                  </a:lnTo>
                  <a:lnTo>
                    <a:pt x="183" y="163"/>
                  </a:lnTo>
                  <a:lnTo>
                    <a:pt x="172" y="177"/>
                  </a:lnTo>
                  <a:lnTo>
                    <a:pt x="157" y="188"/>
                  </a:lnTo>
                  <a:lnTo>
                    <a:pt x="141" y="196"/>
                  </a:lnTo>
                  <a:lnTo>
                    <a:pt x="122" y="202"/>
                  </a:lnTo>
                  <a:lnTo>
                    <a:pt x="102" y="203"/>
                  </a:lnTo>
                  <a:close/>
                </a:path>
              </a:pathLst>
            </a:custGeom>
            <a:solidFill>
              <a:srgbClr val="CC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199" name="Freeform 192"/>
            <p:cNvSpPr>
              <a:spLocks/>
            </p:cNvSpPr>
            <p:nvPr/>
          </p:nvSpPr>
          <p:spPr bwMode="auto">
            <a:xfrm>
              <a:off x="3681" y="2148"/>
              <a:ext cx="136" cy="88"/>
            </a:xfrm>
            <a:custGeom>
              <a:avLst/>
              <a:gdLst>
                <a:gd name="T0" fmla="*/ 0 w 1358"/>
                <a:gd name="T1" fmla="*/ 0 h 1049"/>
                <a:gd name="T2" fmla="*/ 0 w 1358"/>
                <a:gd name="T3" fmla="*/ 0 h 1049"/>
                <a:gd name="T4" fmla="*/ 0 w 1358"/>
                <a:gd name="T5" fmla="*/ 0 h 1049"/>
                <a:gd name="T6" fmla="*/ 0 w 1358"/>
                <a:gd name="T7" fmla="*/ 0 h 1049"/>
                <a:gd name="T8" fmla="*/ 0 w 1358"/>
                <a:gd name="T9" fmla="*/ 0 h 1049"/>
                <a:gd name="T10" fmla="*/ 0 w 1358"/>
                <a:gd name="T11" fmla="*/ 0 h 1049"/>
                <a:gd name="T12" fmla="*/ 0 w 1358"/>
                <a:gd name="T13" fmla="*/ 0 h 1049"/>
                <a:gd name="T14" fmla="*/ 0 w 1358"/>
                <a:gd name="T15" fmla="*/ 0 h 1049"/>
                <a:gd name="T16" fmla="*/ 0 w 1358"/>
                <a:gd name="T17" fmla="*/ 0 h 1049"/>
                <a:gd name="T18" fmla="*/ 0 w 1358"/>
                <a:gd name="T19" fmla="*/ 0 h 1049"/>
                <a:gd name="T20" fmla="*/ 0 w 1358"/>
                <a:gd name="T21" fmla="*/ 0 h 1049"/>
                <a:gd name="T22" fmla="*/ 0 w 1358"/>
                <a:gd name="T23" fmla="*/ 0 h 1049"/>
                <a:gd name="T24" fmla="*/ 0 w 1358"/>
                <a:gd name="T25" fmla="*/ 0 h 1049"/>
                <a:gd name="T26" fmla="*/ 0 w 1358"/>
                <a:gd name="T27" fmla="*/ 0 h 1049"/>
                <a:gd name="T28" fmla="*/ 0 w 1358"/>
                <a:gd name="T29" fmla="*/ 0 h 1049"/>
                <a:gd name="T30" fmla="*/ 0 w 1358"/>
                <a:gd name="T31" fmla="*/ 0 h 1049"/>
                <a:gd name="T32" fmla="*/ 0 w 1358"/>
                <a:gd name="T33" fmla="*/ 0 h 1049"/>
                <a:gd name="T34" fmla="*/ 0 w 1358"/>
                <a:gd name="T35" fmla="*/ 0 h 1049"/>
                <a:gd name="T36" fmla="*/ 0 w 1358"/>
                <a:gd name="T37" fmla="*/ 0 h 1049"/>
                <a:gd name="T38" fmla="*/ 0 w 1358"/>
                <a:gd name="T39" fmla="*/ 0 h 1049"/>
                <a:gd name="T40" fmla="*/ 0 w 1358"/>
                <a:gd name="T41" fmla="*/ 0 h 1049"/>
                <a:gd name="T42" fmla="*/ 0 w 1358"/>
                <a:gd name="T43" fmla="*/ 0 h 1049"/>
                <a:gd name="T44" fmla="*/ 0 w 1358"/>
                <a:gd name="T45" fmla="*/ 0 h 1049"/>
                <a:gd name="T46" fmla="*/ 0 w 1358"/>
                <a:gd name="T47" fmla="*/ 0 h 1049"/>
                <a:gd name="T48" fmla="*/ 0 w 1358"/>
                <a:gd name="T49" fmla="*/ 0 h 1049"/>
                <a:gd name="T50" fmla="*/ 0 w 1358"/>
                <a:gd name="T51" fmla="*/ 0 h 1049"/>
                <a:gd name="T52" fmla="*/ 0 w 1358"/>
                <a:gd name="T53" fmla="*/ 0 h 1049"/>
                <a:gd name="T54" fmla="*/ 0 w 1358"/>
                <a:gd name="T55" fmla="*/ 0 h 1049"/>
                <a:gd name="T56" fmla="*/ 0 w 1358"/>
                <a:gd name="T57" fmla="*/ 0 h 1049"/>
                <a:gd name="T58" fmla="*/ 0 w 1358"/>
                <a:gd name="T59" fmla="*/ 0 h 1049"/>
                <a:gd name="T60" fmla="*/ 0 w 1358"/>
                <a:gd name="T61" fmla="*/ 0 h 1049"/>
                <a:gd name="T62" fmla="*/ 0 w 1358"/>
                <a:gd name="T63" fmla="*/ 0 h 1049"/>
                <a:gd name="T64" fmla="*/ 0 w 1358"/>
                <a:gd name="T65" fmla="*/ 0 h 1049"/>
                <a:gd name="T66" fmla="*/ 0 w 1358"/>
                <a:gd name="T67" fmla="*/ 0 h 1049"/>
                <a:gd name="T68" fmla="*/ 0 w 1358"/>
                <a:gd name="T69" fmla="*/ 0 h 1049"/>
                <a:gd name="T70" fmla="*/ 0 w 1358"/>
                <a:gd name="T71" fmla="*/ 0 h 1049"/>
                <a:gd name="T72" fmla="*/ 0 w 1358"/>
                <a:gd name="T73" fmla="*/ 0 h 1049"/>
                <a:gd name="T74" fmla="*/ 0 w 1358"/>
                <a:gd name="T75" fmla="*/ 0 h 1049"/>
                <a:gd name="T76" fmla="*/ 0 w 1358"/>
                <a:gd name="T77" fmla="*/ 0 h 1049"/>
                <a:gd name="T78" fmla="*/ 0 w 1358"/>
                <a:gd name="T79" fmla="*/ 0 h 1049"/>
                <a:gd name="T80" fmla="*/ 0 w 1358"/>
                <a:gd name="T81" fmla="*/ 0 h 1049"/>
                <a:gd name="T82" fmla="*/ 0 w 1358"/>
                <a:gd name="T83" fmla="*/ 0 h 1049"/>
                <a:gd name="T84" fmla="*/ 0 w 1358"/>
                <a:gd name="T85" fmla="*/ 0 h 1049"/>
                <a:gd name="T86" fmla="*/ 0 w 1358"/>
                <a:gd name="T87" fmla="*/ 0 h 1049"/>
                <a:gd name="T88" fmla="*/ 0 w 1358"/>
                <a:gd name="T89" fmla="*/ 0 h 1049"/>
                <a:gd name="T90" fmla="*/ 0 w 1358"/>
                <a:gd name="T91" fmla="*/ 0 h 1049"/>
                <a:gd name="T92" fmla="*/ 0 w 1358"/>
                <a:gd name="T93" fmla="*/ 0 h 1049"/>
                <a:gd name="T94" fmla="*/ 0 w 1358"/>
                <a:gd name="T95" fmla="*/ 0 h 1049"/>
                <a:gd name="T96" fmla="*/ 0 w 1358"/>
                <a:gd name="T97" fmla="*/ 0 h 10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58"/>
                <a:gd name="T148" fmla="*/ 0 h 1049"/>
                <a:gd name="T149" fmla="*/ 1358 w 1358"/>
                <a:gd name="T150" fmla="*/ 1049 h 104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58" h="1049">
                  <a:moveTo>
                    <a:pt x="0" y="838"/>
                  </a:moveTo>
                  <a:lnTo>
                    <a:pt x="7" y="117"/>
                  </a:lnTo>
                  <a:lnTo>
                    <a:pt x="12" y="95"/>
                  </a:lnTo>
                  <a:lnTo>
                    <a:pt x="23" y="73"/>
                  </a:lnTo>
                  <a:lnTo>
                    <a:pt x="39" y="54"/>
                  </a:lnTo>
                  <a:lnTo>
                    <a:pt x="59" y="37"/>
                  </a:lnTo>
                  <a:lnTo>
                    <a:pt x="83" y="22"/>
                  </a:lnTo>
                  <a:lnTo>
                    <a:pt x="107" y="12"/>
                  </a:lnTo>
                  <a:lnTo>
                    <a:pt x="132" y="5"/>
                  </a:lnTo>
                  <a:lnTo>
                    <a:pt x="156" y="1"/>
                  </a:lnTo>
                  <a:lnTo>
                    <a:pt x="189" y="0"/>
                  </a:lnTo>
                  <a:lnTo>
                    <a:pt x="223" y="0"/>
                  </a:lnTo>
                  <a:lnTo>
                    <a:pt x="256" y="0"/>
                  </a:lnTo>
                  <a:lnTo>
                    <a:pt x="290" y="0"/>
                  </a:lnTo>
                  <a:lnTo>
                    <a:pt x="324" y="0"/>
                  </a:lnTo>
                  <a:lnTo>
                    <a:pt x="357" y="0"/>
                  </a:lnTo>
                  <a:lnTo>
                    <a:pt x="391" y="1"/>
                  </a:lnTo>
                  <a:lnTo>
                    <a:pt x="424" y="3"/>
                  </a:lnTo>
                  <a:lnTo>
                    <a:pt x="458" y="4"/>
                  </a:lnTo>
                  <a:lnTo>
                    <a:pt x="491" y="5"/>
                  </a:lnTo>
                  <a:lnTo>
                    <a:pt x="525" y="6"/>
                  </a:lnTo>
                  <a:lnTo>
                    <a:pt x="558" y="8"/>
                  </a:lnTo>
                  <a:lnTo>
                    <a:pt x="592" y="10"/>
                  </a:lnTo>
                  <a:lnTo>
                    <a:pt x="625" y="12"/>
                  </a:lnTo>
                  <a:lnTo>
                    <a:pt x="659" y="15"/>
                  </a:lnTo>
                  <a:lnTo>
                    <a:pt x="693" y="17"/>
                  </a:lnTo>
                  <a:lnTo>
                    <a:pt x="726" y="20"/>
                  </a:lnTo>
                  <a:lnTo>
                    <a:pt x="760" y="23"/>
                  </a:lnTo>
                  <a:lnTo>
                    <a:pt x="793" y="26"/>
                  </a:lnTo>
                  <a:lnTo>
                    <a:pt x="826" y="30"/>
                  </a:lnTo>
                  <a:lnTo>
                    <a:pt x="859" y="34"/>
                  </a:lnTo>
                  <a:lnTo>
                    <a:pt x="893" y="38"/>
                  </a:lnTo>
                  <a:lnTo>
                    <a:pt x="925" y="43"/>
                  </a:lnTo>
                  <a:lnTo>
                    <a:pt x="959" y="47"/>
                  </a:lnTo>
                  <a:lnTo>
                    <a:pt x="992" y="52"/>
                  </a:lnTo>
                  <a:lnTo>
                    <a:pt x="1025" y="57"/>
                  </a:lnTo>
                  <a:lnTo>
                    <a:pt x="1058" y="63"/>
                  </a:lnTo>
                  <a:lnTo>
                    <a:pt x="1091" y="68"/>
                  </a:lnTo>
                  <a:lnTo>
                    <a:pt x="1124" y="74"/>
                  </a:lnTo>
                  <a:lnTo>
                    <a:pt x="1157" y="80"/>
                  </a:lnTo>
                  <a:lnTo>
                    <a:pt x="1191" y="86"/>
                  </a:lnTo>
                  <a:lnTo>
                    <a:pt x="1223" y="93"/>
                  </a:lnTo>
                  <a:lnTo>
                    <a:pt x="1246" y="100"/>
                  </a:lnTo>
                  <a:lnTo>
                    <a:pt x="1268" y="113"/>
                  </a:lnTo>
                  <a:lnTo>
                    <a:pt x="1288" y="130"/>
                  </a:lnTo>
                  <a:lnTo>
                    <a:pt x="1306" y="151"/>
                  </a:lnTo>
                  <a:lnTo>
                    <a:pt x="1322" y="173"/>
                  </a:lnTo>
                  <a:lnTo>
                    <a:pt x="1333" y="198"/>
                  </a:lnTo>
                  <a:lnTo>
                    <a:pt x="1341" y="223"/>
                  </a:lnTo>
                  <a:lnTo>
                    <a:pt x="1344" y="249"/>
                  </a:lnTo>
                  <a:lnTo>
                    <a:pt x="1358" y="923"/>
                  </a:lnTo>
                  <a:lnTo>
                    <a:pt x="1354" y="947"/>
                  </a:lnTo>
                  <a:lnTo>
                    <a:pt x="1344" y="969"/>
                  </a:lnTo>
                  <a:lnTo>
                    <a:pt x="1329" y="990"/>
                  </a:lnTo>
                  <a:lnTo>
                    <a:pt x="1309" y="1009"/>
                  </a:lnTo>
                  <a:lnTo>
                    <a:pt x="1287" y="1024"/>
                  </a:lnTo>
                  <a:lnTo>
                    <a:pt x="1264" y="1036"/>
                  </a:lnTo>
                  <a:lnTo>
                    <a:pt x="1239" y="1043"/>
                  </a:lnTo>
                  <a:lnTo>
                    <a:pt x="1216" y="1046"/>
                  </a:lnTo>
                  <a:lnTo>
                    <a:pt x="1180" y="1047"/>
                  </a:lnTo>
                  <a:lnTo>
                    <a:pt x="1144" y="1048"/>
                  </a:lnTo>
                  <a:lnTo>
                    <a:pt x="1108" y="1048"/>
                  </a:lnTo>
                  <a:lnTo>
                    <a:pt x="1073" y="1049"/>
                  </a:lnTo>
                  <a:lnTo>
                    <a:pt x="1038" y="1049"/>
                  </a:lnTo>
                  <a:lnTo>
                    <a:pt x="1002" y="1049"/>
                  </a:lnTo>
                  <a:lnTo>
                    <a:pt x="967" y="1049"/>
                  </a:lnTo>
                  <a:lnTo>
                    <a:pt x="932" y="1048"/>
                  </a:lnTo>
                  <a:lnTo>
                    <a:pt x="897" y="1048"/>
                  </a:lnTo>
                  <a:lnTo>
                    <a:pt x="862" y="1047"/>
                  </a:lnTo>
                  <a:lnTo>
                    <a:pt x="828" y="1046"/>
                  </a:lnTo>
                  <a:lnTo>
                    <a:pt x="794" y="1044"/>
                  </a:lnTo>
                  <a:lnTo>
                    <a:pt x="760" y="1043"/>
                  </a:lnTo>
                  <a:lnTo>
                    <a:pt x="725" y="1041"/>
                  </a:lnTo>
                  <a:lnTo>
                    <a:pt x="689" y="1039"/>
                  </a:lnTo>
                  <a:lnTo>
                    <a:pt x="656" y="1037"/>
                  </a:lnTo>
                  <a:lnTo>
                    <a:pt x="621" y="1034"/>
                  </a:lnTo>
                  <a:lnTo>
                    <a:pt x="587" y="1031"/>
                  </a:lnTo>
                  <a:lnTo>
                    <a:pt x="552" y="1028"/>
                  </a:lnTo>
                  <a:lnTo>
                    <a:pt x="518" y="1025"/>
                  </a:lnTo>
                  <a:lnTo>
                    <a:pt x="483" y="1022"/>
                  </a:lnTo>
                  <a:lnTo>
                    <a:pt x="449" y="1018"/>
                  </a:lnTo>
                  <a:lnTo>
                    <a:pt x="414" y="1014"/>
                  </a:lnTo>
                  <a:lnTo>
                    <a:pt x="379" y="1010"/>
                  </a:lnTo>
                  <a:lnTo>
                    <a:pt x="345" y="1006"/>
                  </a:lnTo>
                  <a:lnTo>
                    <a:pt x="309" y="1001"/>
                  </a:lnTo>
                  <a:lnTo>
                    <a:pt x="275" y="996"/>
                  </a:lnTo>
                  <a:lnTo>
                    <a:pt x="240" y="991"/>
                  </a:lnTo>
                  <a:lnTo>
                    <a:pt x="206" y="986"/>
                  </a:lnTo>
                  <a:lnTo>
                    <a:pt x="170" y="981"/>
                  </a:lnTo>
                  <a:lnTo>
                    <a:pt x="136" y="976"/>
                  </a:lnTo>
                  <a:lnTo>
                    <a:pt x="100" y="969"/>
                  </a:lnTo>
                  <a:lnTo>
                    <a:pt x="81" y="963"/>
                  </a:lnTo>
                  <a:lnTo>
                    <a:pt x="61" y="953"/>
                  </a:lnTo>
                  <a:lnTo>
                    <a:pt x="45" y="938"/>
                  </a:lnTo>
                  <a:lnTo>
                    <a:pt x="30" y="921"/>
                  </a:lnTo>
                  <a:lnTo>
                    <a:pt x="18" y="901"/>
                  </a:lnTo>
                  <a:lnTo>
                    <a:pt x="8" y="880"/>
                  </a:lnTo>
                  <a:lnTo>
                    <a:pt x="2" y="859"/>
                  </a:lnTo>
                  <a:lnTo>
                    <a:pt x="0" y="838"/>
                  </a:lnTo>
                  <a:close/>
                </a:path>
              </a:pathLst>
            </a:custGeom>
            <a:solidFill>
              <a:srgbClr val="2B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200" name="Freeform 193"/>
            <p:cNvSpPr>
              <a:spLocks/>
            </p:cNvSpPr>
            <p:nvPr/>
          </p:nvSpPr>
          <p:spPr bwMode="auto">
            <a:xfrm>
              <a:off x="3683" y="2149"/>
              <a:ext cx="133" cy="86"/>
            </a:xfrm>
            <a:custGeom>
              <a:avLst/>
              <a:gdLst>
                <a:gd name="T0" fmla="*/ 0 w 1331"/>
                <a:gd name="T1" fmla="*/ 0 h 1029"/>
                <a:gd name="T2" fmla="*/ 0 w 1331"/>
                <a:gd name="T3" fmla="*/ 0 h 1029"/>
                <a:gd name="T4" fmla="*/ 0 w 1331"/>
                <a:gd name="T5" fmla="*/ 0 h 1029"/>
                <a:gd name="T6" fmla="*/ 0 w 1331"/>
                <a:gd name="T7" fmla="*/ 0 h 1029"/>
                <a:gd name="T8" fmla="*/ 0 w 1331"/>
                <a:gd name="T9" fmla="*/ 0 h 1029"/>
                <a:gd name="T10" fmla="*/ 0 w 1331"/>
                <a:gd name="T11" fmla="*/ 0 h 1029"/>
                <a:gd name="T12" fmla="*/ 0 w 1331"/>
                <a:gd name="T13" fmla="*/ 0 h 1029"/>
                <a:gd name="T14" fmla="*/ 0 w 1331"/>
                <a:gd name="T15" fmla="*/ 0 h 1029"/>
                <a:gd name="T16" fmla="*/ 0 w 1331"/>
                <a:gd name="T17" fmla="*/ 0 h 1029"/>
                <a:gd name="T18" fmla="*/ 0 w 1331"/>
                <a:gd name="T19" fmla="*/ 0 h 1029"/>
                <a:gd name="T20" fmla="*/ 0 w 1331"/>
                <a:gd name="T21" fmla="*/ 0 h 1029"/>
                <a:gd name="T22" fmla="*/ 0 w 1331"/>
                <a:gd name="T23" fmla="*/ 0 h 1029"/>
                <a:gd name="T24" fmla="*/ 0 w 1331"/>
                <a:gd name="T25" fmla="*/ 0 h 1029"/>
                <a:gd name="T26" fmla="*/ 0 w 1331"/>
                <a:gd name="T27" fmla="*/ 0 h 1029"/>
                <a:gd name="T28" fmla="*/ 0 w 1331"/>
                <a:gd name="T29" fmla="*/ 0 h 1029"/>
                <a:gd name="T30" fmla="*/ 0 w 1331"/>
                <a:gd name="T31" fmla="*/ 0 h 1029"/>
                <a:gd name="T32" fmla="*/ 0 w 1331"/>
                <a:gd name="T33" fmla="*/ 0 h 1029"/>
                <a:gd name="T34" fmla="*/ 0 w 1331"/>
                <a:gd name="T35" fmla="*/ 0 h 1029"/>
                <a:gd name="T36" fmla="*/ 0 w 1331"/>
                <a:gd name="T37" fmla="*/ 0 h 1029"/>
                <a:gd name="T38" fmla="*/ 0 w 1331"/>
                <a:gd name="T39" fmla="*/ 0 h 1029"/>
                <a:gd name="T40" fmla="*/ 0 w 1331"/>
                <a:gd name="T41" fmla="*/ 0 h 1029"/>
                <a:gd name="T42" fmla="*/ 0 w 1331"/>
                <a:gd name="T43" fmla="*/ 0 h 1029"/>
                <a:gd name="T44" fmla="*/ 0 w 1331"/>
                <a:gd name="T45" fmla="*/ 0 h 1029"/>
                <a:gd name="T46" fmla="*/ 0 w 1331"/>
                <a:gd name="T47" fmla="*/ 0 h 1029"/>
                <a:gd name="T48" fmla="*/ 0 w 1331"/>
                <a:gd name="T49" fmla="*/ 0 h 1029"/>
                <a:gd name="T50" fmla="*/ 0 w 1331"/>
                <a:gd name="T51" fmla="*/ 0 h 1029"/>
                <a:gd name="T52" fmla="*/ 0 w 1331"/>
                <a:gd name="T53" fmla="*/ 0 h 1029"/>
                <a:gd name="T54" fmla="*/ 0 w 1331"/>
                <a:gd name="T55" fmla="*/ 0 h 1029"/>
                <a:gd name="T56" fmla="*/ 0 w 1331"/>
                <a:gd name="T57" fmla="*/ 0 h 1029"/>
                <a:gd name="T58" fmla="*/ 0 w 1331"/>
                <a:gd name="T59" fmla="*/ 0 h 1029"/>
                <a:gd name="T60" fmla="*/ 0 w 1331"/>
                <a:gd name="T61" fmla="*/ 0 h 1029"/>
                <a:gd name="T62" fmla="*/ 0 w 1331"/>
                <a:gd name="T63" fmla="*/ 0 h 1029"/>
                <a:gd name="T64" fmla="*/ 0 w 1331"/>
                <a:gd name="T65" fmla="*/ 0 h 1029"/>
                <a:gd name="T66" fmla="*/ 0 w 1331"/>
                <a:gd name="T67" fmla="*/ 0 h 1029"/>
                <a:gd name="T68" fmla="*/ 0 w 1331"/>
                <a:gd name="T69" fmla="*/ 0 h 1029"/>
                <a:gd name="T70" fmla="*/ 0 w 1331"/>
                <a:gd name="T71" fmla="*/ 0 h 1029"/>
                <a:gd name="T72" fmla="*/ 0 w 1331"/>
                <a:gd name="T73" fmla="*/ 0 h 1029"/>
                <a:gd name="T74" fmla="*/ 0 w 1331"/>
                <a:gd name="T75" fmla="*/ 0 h 1029"/>
                <a:gd name="T76" fmla="*/ 0 w 1331"/>
                <a:gd name="T77" fmla="*/ 0 h 1029"/>
                <a:gd name="T78" fmla="*/ 0 w 1331"/>
                <a:gd name="T79" fmla="*/ 0 h 1029"/>
                <a:gd name="T80" fmla="*/ 0 w 1331"/>
                <a:gd name="T81" fmla="*/ 0 h 1029"/>
                <a:gd name="T82" fmla="*/ 0 w 1331"/>
                <a:gd name="T83" fmla="*/ 0 h 1029"/>
                <a:gd name="T84" fmla="*/ 0 w 1331"/>
                <a:gd name="T85" fmla="*/ 0 h 1029"/>
                <a:gd name="T86" fmla="*/ 0 w 1331"/>
                <a:gd name="T87" fmla="*/ 0 h 1029"/>
                <a:gd name="T88" fmla="*/ 0 w 1331"/>
                <a:gd name="T89" fmla="*/ 0 h 1029"/>
                <a:gd name="T90" fmla="*/ 0 w 1331"/>
                <a:gd name="T91" fmla="*/ 0 h 1029"/>
                <a:gd name="T92" fmla="*/ 0 w 1331"/>
                <a:gd name="T93" fmla="*/ 0 h 1029"/>
                <a:gd name="T94" fmla="*/ 0 w 1331"/>
                <a:gd name="T95" fmla="*/ 0 h 1029"/>
                <a:gd name="T96" fmla="*/ 0 w 1331"/>
                <a:gd name="T97" fmla="*/ 0 h 10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31"/>
                <a:gd name="T148" fmla="*/ 0 h 1029"/>
                <a:gd name="T149" fmla="*/ 1331 w 1331"/>
                <a:gd name="T150" fmla="*/ 1029 h 10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31" h="1029">
                  <a:moveTo>
                    <a:pt x="0" y="821"/>
                  </a:moveTo>
                  <a:lnTo>
                    <a:pt x="9" y="113"/>
                  </a:lnTo>
                  <a:lnTo>
                    <a:pt x="13" y="91"/>
                  </a:lnTo>
                  <a:lnTo>
                    <a:pt x="23" y="70"/>
                  </a:lnTo>
                  <a:lnTo>
                    <a:pt x="39" y="51"/>
                  </a:lnTo>
                  <a:lnTo>
                    <a:pt x="60" y="34"/>
                  </a:lnTo>
                  <a:lnTo>
                    <a:pt x="82" y="20"/>
                  </a:lnTo>
                  <a:lnTo>
                    <a:pt x="106" y="10"/>
                  </a:lnTo>
                  <a:lnTo>
                    <a:pt x="132" y="3"/>
                  </a:lnTo>
                  <a:lnTo>
                    <a:pt x="155" y="1"/>
                  </a:lnTo>
                  <a:lnTo>
                    <a:pt x="188" y="0"/>
                  </a:lnTo>
                  <a:lnTo>
                    <a:pt x="221" y="0"/>
                  </a:lnTo>
                  <a:lnTo>
                    <a:pt x="254" y="0"/>
                  </a:lnTo>
                  <a:lnTo>
                    <a:pt x="286" y="0"/>
                  </a:lnTo>
                  <a:lnTo>
                    <a:pt x="319" y="0"/>
                  </a:lnTo>
                  <a:lnTo>
                    <a:pt x="352" y="0"/>
                  </a:lnTo>
                  <a:lnTo>
                    <a:pt x="385" y="1"/>
                  </a:lnTo>
                  <a:lnTo>
                    <a:pt x="417" y="2"/>
                  </a:lnTo>
                  <a:lnTo>
                    <a:pt x="451" y="3"/>
                  </a:lnTo>
                  <a:lnTo>
                    <a:pt x="483" y="4"/>
                  </a:lnTo>
                  <a:lnTo>
                    <a:pt x="516" y="5"/>
                  </a:lnTo>
                  <a:lnTo>
                    <a:pt x="548" y="7"/>
                  </a:lnTo>
                  <a:lnTo>
                    <a:pt x="582" y="9"/>
                  </a:lnTo>
                  <a:lnTo>
                    <a:pt x="614" y="11"/>
                  </a:lnTo>
                  <a:lnTo>
                    <a:pt x="647" y="13"/>
                  </a:lnTo>
                  <a:lnTo>
                    <a:pt x="680" y="15"/>
                  </a:lnTo>
                  <a:lnTo>
                    <a:pt x="713" y="18"/>
                  </a:lnTo>
                  <a:lnTo>
                    <a:pt x="746" y="22"/>
                  </a:lnTo>
                  <a:lnTo>
                    <a:pt x="778" y="25"/>
                  </a:lnTo>
                  <a:lnTo>
                    <a:pt x="810" y="29"/>
                  </a:lnTo>
                  <a:lnTo>
                    <a:pt x="842" y="32"/>
                  </a:lnTo>
                  <a:lnTo>
                    <a:pt x="875" y="36"/>
                  </a:lnTo>
                  <a:lnTo>
                    <a:pt x="908" y="40"/>
                  </a:lnTo>
                  <a:lnTo>
                    <a:pt x="941" y="44"/>
                  </a:lnTo>
                  <a:lnTo>
                    <a:pt x="973" y="49"/>
                  </a:lnTo>
                  <a:lnTo>
                    <a:pt x="1006" y="55"/>
                  </a:lnTo>
                  <a:lnTo>
                    <a:pt x="1038" y="60"/>
                  </a:lnTo>
                  <a:lnTo>
                    <a:pt x="1071" y="65"/>
                  </a:lnTo>
                  <a:lnTo>
                    <a:pt x="1102" y="71"/>
                  </a:lnTo>
                  <a:lnTo>
                    <a:pt x="1135" y="77"/>
                  </a:lnTo>
                  <a:lnTo>
                    <a:pt x="1167" y="84"/>
                  </a:lnTo>
                  <a:lnTo>
                    <a:pt x="1200" y="90"/>
                  </a:lnTo>
                  <a:lnTo>
                    <a:pt x="1222" y="97"/>
                  </a:lnTo>
                  <a:lnTo>
                    <a:pt x="1244" y="110"/>
                  </a:lnTo>
                  <a:lnTo>
                    <a:pt x="1264" y="126"/>
                  </a:lnTo>
                  <a:lnTo>
                    <a:pt x="1281" y="146"/>
                  </a:lnTo>
                  <a:lnTo>
                    <a:pt x="1295" y="169"/>
                  </a:lnTo>
                  <a:lnTo>
                    <a:pt x="1307" y="193"/>
                  </a:lnTo>
                  <a:lnTo>
                    <a:pt x="1315" y="218"/>
                  </a:lnTo>
                  <a:lnTo>
                    <a:pt x="1317" y="243"/>
                  </a:lnTo>
                  <a:lnTo>
                    <a:pt x="1331" y="902"/>
                  </a:lnTo>
                  <a:lnTo>
                    <a:pt x="1328" y="925"/>
                  </a:lnTo>
                  <a:lnTo>
                    <a:pt x="1319" y="948"/>
                  </a:lnTo>
                  <a:lnTo>
                    <a:pt x="1305" y="969"/>
                  </a:lnTo>
                  <a:lnTo>
                    <a:pt x="1286" y="986"/>
                  </a:lnTo>
                  <a:lnTo>
                    <a:pt x="1264" y="1003"/>
                  </a:lnTo>
                  <a:lnTo>
                    <a:pt x="1241" y="1014"/>
                  </a:lnTo>
                  <a:lnTo>
                    <a:pt x="1216" y="1022"/>
                  </a:lnTo>
                  <a:lnTo>
                    <a:pt x="1193" y="1027"/>
                  </a:lnTo>
                  <a:lnTo>
                    <a:pt x="1157" y="1028"/>
                  </a:lnTo>
                  <a:lnTo>
                    <a:pt x="1123" y="1028"/>
                  </a:lnTo>
                  <a:lnTo>
                    <a:pt x="1088" y="1029"/>
                  </a:lnTo>
                  <a:lnTo>
                    <a:pt x="1053" y="1029"/>
                  </a:lnTo>
                  <a:lnTo>
                    <a:pt x="1018" y="1029"/>
                  </a:lnTo>
                  <a:lnTo>
                    <a:pt x="983" y="1029"/>
                  </a:lnTo>
                  <a:lnTo>
                    <a:pt x="949" y="1028"/>
                  </a:lnTo>
                  <a:lnTo>
                    <a:pt x="915" y="1028"/>
                  </a:lnTo>
                  <a:lnTo>
                    <a:pt x="881" y="1027"/>
                  </a:lnTo>
                  <a:lnTo>
                    <a:pt x="846" y="1026"/>
                  </a:lnTo>
                  <a:lnTo>
                    <a:pt x="813" y="1025"/>
                  </a:lnTo>
                  <a:lnTo>
                    <a:pt x="779" y="1022"/>
                  </a:lnTo>
                  <a:lnTo>
                    <a:pt x="746" y="1020"/>
                  </a:lnTo>
                  <a:lnTo>
                    <a:pt x="712" y="1019"/>
                  </a:lnTo>
                  <a:lnTo>
                    <a:pt x="677" y="1017"/>
                  </a:lnTo>
                  <a:lnTo>
                    <a:pt x="644" y="1014"/>
                  </a:lnTo>
                  <a:lnTo>
                    <a:pt x="610" y="1012"/>
                  </a:lnTo>
                  <a:lnTo>
                    <a:pt x="576" y="1010"/>
                  </a:lnTo>
                  <a:lnTo>
                    <a:pt x="542" y="1007"/>
                  </a:lnTo>
                  <a:lnTo>
                    <a:pt x="509" y="1004"/>
                  </a:lnTo>
                  <a:lnTo>
                    <a:pt x="474" y="1001"/>
                  </a:lnTo>
                  <a:lnTo>
                    <a:pt x="441" y="997"/>
                  </a:lnTo>
                  <a:lnTo>
                    <a:pt x="407" y="993"/>
                  </a:lnTo>
                  <a:lnTo>
                    <a:pt x="373" y="989"/>
                  </a:lnTo>
                  <a:lnTo>
                    <a:pt x="339" y="985"/>
                  </a:lnTo>
                  <a:lnTo>
                    <a:pt x="304" y="981"/>
                  </a:lnTo>
                  <a:lnTo>
                    <a:pt x="271" y="976"/>
                  </a:lnTo>
                  <a:lnTo>
                    <a:pt x="236" y="971"/>
                  </a:lnTo>
                  <a:lnTo>
                    <a:pt x="203" y="967"/>
                  </a:lnTo>
                  <a:lnTo>
                    <a:pt x="168" y="961"/>
                  </a:lnTo>
                  <a:lnTo>
                    <a:pt x="134" y="955"/>
                  </a:lnTo>
                  <a:lnTo>
                    <a:pt x="99" y="950"/>
                  </a:lnTo>
                  <a:lnTo>
                    <a:pt x="80" y="944"/>
                  </a:lnTo>
                  <a:lnTo>
                    <a:pt x="62" y="933"/>
                  </a:lnTo>
                  <a:lnTo>
                    <a:pt x="44" y="919"/>
                  </a:lnTo>
                  <a:lnTo>
                    <a:pt x="30" y="902"/>
                  </a:lnTo>
                  <a:lnTo>
                    <a:pt x="18" y="883"/>
                  </a:lnTo>
                  <a:lnTo>
                    <a:pt x="9" y="862"/>
                  </a:lnTo>
                  <a:lnTo>
                    <a:pt x="3" y="841"/>
                  </a:lnTo>
                  <a:lnTo>
                    <a:pt x="0" y="821"/>
                  </a:lnTo>
                  <a:close/>
                </a:path>
              </a:pathLst>
            </a:custGeom>
            <a:solidFill>
              <a:srgbClr val="C4CC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201" name="Freeform 194"/>
            <p:cNvSpPr>
              <a:spLocks/>
            </p:cNvSpPr>
            <p:nvPr/>
          </p:nvSpPr>
          <p:spPr bwMode="auto">
            <a:xfrm>
              <a:off x="3684" y="2150"/>
              <a:ext cx="130" cy="84"/>
            </a:xfrm>
            <a:custGeom>
              <a:avLst/>
              <a:gdLst>
                <a:gd name="T0" fmla="*/ 0 w 1298"/>
                <a:gd name="T1" fmla="*/ 0 h 1002"/>
                <a:gd name="T2" fmla="*/ 0 w 1298"/>
                <a:gd name="T3" fmla="*/ 0 h 1002"/>
                <a:gd name="T4" fmla="*/ 0 w 1298"/>
                <a:gd name="T5" fmla="*/ 0 h 1002"/>
                <a:gd name="T6" fmla="*/ 0 w 1298"/>
                <a:gd name="T7" fmla="*/ 0 h 1002"/>
                <a:gd name="T8" fmla="*/ 0 w 1298"/>
                <a:gd name="T9" fmla="*/ 0 h 1002"/>
                <a:gd name="T10" fmla="*/ 0 w 1298"/>
                <a:gd name="T11" fmla="*/ 0 h 1002"/>
                <a:gd name="T12" fmla="*/ 0 w 1298"/>
                <a:gd name="T13" fmla="*/ 0 h 1002"/>
                <a:gd name="T14" fmla="*/ 0 w 1298"/>
                <a:gd name="T15" fmla="*/ 0 h 1002"/>
                <a:gd name="T16" fmla="*/ 0 w 1298"/>
                <a:gd name="T17" fmla="*/ 0 h 1002"/>
                <a:gd name="T18" fmla="*/ 0 w 1298"/>
                <a:gd name="T19" fmla="*/ 0 h 1002"/>
                <a:gd name="T20" fmla="*/ 0 w 1298"/>
                <a:gd name="T21" fmla="*/ 0 h 1002"/>
                <a:gd name="T22" fmla="*/ 0 w 1298"/>
                <a:gd name="T23" fmla="*/ 0 h 1002"/>
                <a:gd name="T24" fmla="*/ 0 w 1298"/>
                <a:gd name="T25" fmla="*/ 0 h 1002"/>
                <a:gd name="T26" fmla="*/ 0 w 1298"/>
                <a:gd name="T27" fmla="*/ 0 h 1002"/>
                <a:gd name="T28" fmla="*/ 0 w 1298"/>
                <a:gd name="T29" fmla="*/ 0 h 1002"/>
                <a:gd name="T30" fmla="*/ 0 w 1298"/>
                <a:gd name="T31" fmla="*/ 0 h 1002"/>
                <a:gd name="T32" fmla="*/ 0 w 1298"/>
                <a:gd name="T33" fmla="*/ 0 h 1002"/>
                <a:gd name="T34" fmla="*/ 0 w 1298"/>
                <a:gd name="T35" fmla="*/ 0 h 1002"/>
                <a:gd name="T36" fmla="*/ 0 w 1298"/>
                <a:gd name="T37" fmla="*/ 0 h 1002"/>
                <a:gd name="T38" fmla="*/ 0 w 1298"/>
                <a:gd name="T39" fmla="*/ 0 h 1002"/>
                <a:gd name="T40" fmla="*/ 0 w 1298"/>
                <a:gd name="T41" fmla="*/ 0 h 1002"/>
                <a:gd name="T42" fmla="*/ 0 w 1298"/>
                <a:gd name="T43" fmla="*/ 0 h 1002"/>
                <a:gd name="T44" fmla="*/ 0 w 1298"/>
                <a:gd name="T45" fmla="*/ 0 h 1002"/>
                <a:gd name="T46" fmla="*/ 0 w 1298"/>
                <a:gd name="T47" fmla="*/ 0 h 1002"/>
                <a:gd name="T48" fmla="*/ 0 w 1298"/>
                <a:gd name="T49" fmla="*/ 0 h 1002"/>
                <a:gd name="T50" fmla="*/ 0 w 1298"/>
                <a:gd name="T51" fmla="*/ 0 h 1002"/>
                <a:gd name="T52" fmla="*/ 0 w 1298"/>
                <a:gd name="T53" fmla="*/ 0 h 1002"/>
                <a:gd name="T54" fmla="*/ 0 w 1298"/>
                <a:gd name="T55" fmla="*/ 0 h 1002"/>
                <a:gd name="T56" fmla="*/ 0 w 1298"/>
                <a:gd name="T57" fmla="*/ 0 h 1002"/>
                <a:gd name="T58" fmla="*/ 0 w 1298"/>
                <a:gd name="T59" fmla="*/ 0 h 1002"/>
                <a:gd name="T60" fmla="*/ 0 w 1298"/>
                <a:gd name="T61" fmla="*/ 0 h 1002"/>
                <a:gd name="T62" fmla="*/ 0 w 1298"/>
                <a:gd name="T63" fmla="*/ 0 h 1002"/>
                <a:gd name="T64" fmla="*/ 0 w 1298"/>
                <a:gd name="T65" fmla="*/ 0 h 1002"/>
                <a:gd name="T66" fmla="*/ 0 w 1298"/>
                <a:gd name="T67" fmla="*/ 0 h 1002"/>
                <a:gd name="T68" fmla="*/ 0 w 1298"/>
                <a:gd name="T69" fmla="*/ 0 h 1002"/>
                <a:gd name="T70" fmla="*/ 0 w 1298"/>
                <a:gd name="T71" fmla="*/ 0 h 1002"/>
                <a:gd name="T72" fmla="*/ 0 w 1298"/>
                <a:gd name="T73" fmla="*/ 0 h 1002"/>
                <a:gd name="T74" fmla="*/ 0 w 1298"/>
                <a:gd name="T75" fmla="*/ 0 h 1002"/>
                <a:gd name="T76" fmla="*/ 0 w 1298"/>
                <a:gd name="T77" fmla="*/ 0 h 1002"/>
                <a:gd name="T78" fmla="*/ 0 w 1298"/>
                <a:gd name="T79" fmla="*/ 0 h 1002"/>
                <a:gd name="T80" fmla="*/ 0 w 1298"/>
                <a:gd name="T81" fmla="*/ 0 h 1002"/>
                <a:gd name="T82" fmla="*/ 0 w 1298"/>
                <a:gd name="T83" fmla="*/ 0 h 1002"/>
                <a:gd name="T84" fmla="*/ 0 w 1298"/>
                <a:gd name="T85" fmla="*/ 0 h 1002"/>
                <a:gd name="T86" fmla="*/ 0 w 1298"/>
                <a:gd name="T87" fmla="*/ 0 h 1002"/>
                <a:gd name="T88" fmla="*/ 0 w 1298"/>
                <a:gd name="T89" fmla="*/ 0 h 1002"/>
                <a:gd name="T90" fmla="*/ 0 w 1298"/>
                <a:gd name="T91" fmla="*/ 0 h 1002"/>
                <a:gd name="T92" fmla="*/ 0 w 1298"/>
                <a:gd name="T93" fmla="*/ 0 h 1002"/>
                <a:gd name="T94" fmla="*/ 0 w 1298"/>
                <a:gd name="T95" fmla="*/ 0 h 1002"/>
                <a:gd name="T96" fmla="*/ 0 w 1298"/>
                <a:gd name="T97" fmla="*/ 0 h 100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98"/>
                <a:gd name="T148" fmla="*/ 0 h 1002"/>
                <a:gd name="T149" fmla="*/ 1298 w 1298"/>
                <a:gd name="T150" fmla="*/ 1002 h 100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98" h="1002">
                  <a:moveTo>
                    <a:pt x="0" y="801"/>
                  </a:moveTo>
                  <a:lnTo>
                    <a:pt x="9" y="112"/>
                  </a:lnTo>
                  <a:lnTo>
                    <a:pt x="13" y="90"/>
                  </a:lnTo>
                  <a:lnTo>
                    <a:pt x="22" y="71"/>
                  </a:lnTo>
                  <a:lnTo>
                    <a:pt x="37" y="52"/>
                  </a:lnTo>
                  <a:lnTo>
                    <a:pt x="57" y="36"/>
                  </a:lnTo>
                  <a:lnTo>
                    <a:pt x="79" y="22"/>
                  </a:lnTo>
                  <a:lnTo>
                    <a:pt x="103" y="12"/>
                  </a:lnTo>
                  <a:lnTo>
                    <a:pt x="127" y="4"/>
                  </a:lnTo>
                  <a:lnTo>
                    <a:pt x="150" y="1"/>
                  </a:lnTo>
                  <a:lnTo>
                    <a:pt x="182" y="1"/>
                  </a:lnTo>
                  <a:lnTo>
                    <a:pt x="214" y="0"/>
                  </a:lnTo>
                  <a:lnTo>
                    <a:pt x="246" y="0"/>
                  </a:lnTo>
                  <a:lnTo>
                    <a:pt x="277" y="0"/>
                  </a:lnTo>
                  <a:lnTo>
                    <a:pt x="310" y="1"/>
                  </a:lnTo>
                  <a:lnTo>
                    <a:pt x="341" y="1"/>
                  </a:lnTo>
                  <a:lnTo>
                    <a:pt x="374" y="2"/>
                  </a:lnTo>
                  <a:lnTo>
                    <a:pt x="405" y="2"/>
                  </a:lnTo>
                  <a:lnTo>
                    <a:pt x="438" y="3"/>
                  </a:lnTo>
                  <a:lnTo>
                    <a:pt x="469" y="5"/>
                  </a:lnTo>
                  <a:lnTo>
                    <a:pt x="502" y="7"/>
                  </a:lnTo>
                  <a:lnTo>
                    <a:pt x="533" y="9"/>
                  </a:lnTo>
                  <a:lnTo>
                    <a:pt x="566" y="10"/>
                  </a:lnTo>
                  <a:lnTo>
                    <a:pt x="597" y="12"/>
                  </a:lnTo>
                  <a:lnTo>
                    <a:pt x="630" y="14"/>
                  </a:lnTo>
                  <a:lnTo>
                    <a:pt x="662" y="17"/>
                  </a:lnTo>
                  <a:lnTo>
                    <a:pt x="694" y="19"/>
                  </a:lnTo>
                  <a:lnTo>
                    <a:pt x="726" y="22"/>
                  </a:lnTo>
                  <a:lnTo>
                    <a:pt x="757" y="25"/>
                  </a:lnTo>
                  <a:lnTo>
                    <a:pt x="790" y="29"/>
                  </a:lnTo>
                  <a:lnTo>
                    <a:pt x="820" y="32"/>
                  </a:lnTo>
                  <a:lnTo>
                    <a:pt x="852" y="37"/>
                  </a:lnTo>
                  <a:lnTo>
                    <a:pt x="883" y="41"/>
                  </a:lnTo>
                  <a:lnTo>
                    <a:pt x="916" y="45"/>
                  </a:lnTo>
                  <a:lnTo>
                    <a:pt x="947" y="50"/>
                  </a:lnTo>
                  <a:lnTo>
                    <a:pt x="979" y="55"/>
                  </a:lnTo>
                  <a:lnTo>
                    <a:pt x="1010" y="60"/>
                  </a:lnTo>
                  <a:lnTo>
                    <a:pt x="1042" y="66"/>
                  </a:lnTo>
                  <a:lnTo>
                    <a:pt x="1073" y="72"/>
                  </a:lnTo>
                  <a:lnTo>
                    <a:pt x="1105" y="77"/>
                  </a:lnTo>
                  <a:lnTo>
                    <a:pt x="1135" y="84"/>
                  </a:lnTo>
                  <a:lnTo>
                    <a:pt x="1167" y="90"/>
                  </a:lnTo>
                  <a:lnTo>
                    <a:pt x="1189" y="98"/>
                  </a:lnTo>
                  <a:lnTo>
                    <a:pt x="1210" y="109"/>
                  </a:lnTo>
                  <a:lnTo>
                    <a:pt x="1230" y="126"/>
                  </a:lnTo>
                  <a:lnTo>
                    <a:pt x="1247" y="144"/>
                  </a:lnTo>
                  <a:lnTo>
                    <a:pt x="1261" y="166"/>
                  </a:lnTo>
                  <a:lnTo>
                    <a:pt x="1272" y="190"/>
                  </a:lnTo>
                  <a:lnTo>
                    <a:pt x="1279" y="215"/>
                  </a:lnTo>
                  <a:lnTo>
                    <a:pt x="1283" y="238"/>
                  </a:lnTo>
                  <a:lnTo>
                    <a:pt x="1298" y="880"/>
                  </a:lnTo>
                  <a:lnTo>
                    <a:pt x="1295" y="903"/>
                  </a:lnTo>
                  <a:lnTo>
                    <a:pt x="1285" y="925"/>
                  </a:lnTo>
                  <a:lnTo>
                    <a:pt x="1270" y="945"/>
                  </a:lnTo>
                  <a:lnTo>
                    <a:pt x="1251" y="963"/>
                  </a:lnTo>
                  <a:lnTo>
                    <a:pt x="1230" y="977"/>
                  </a:lnTo>
                  <a:lnTo>
                    <a:pt x="1207" y="989"/>
                  </a:lnTo>
                  <a:lnTo>
                    <a:pt x="1184" y="997"/>
                  </a:lnTo>
                  <a:lnTo>
                    <a:pt x="1162" y="999"/>
                  </a:lnTo>
                  <a:lnTo>
                    <a:pt x="1127" y="1000"/>
                  </a:lnTo>
                  <a:lnTo>
                    <a:pt x="1093" y="1001"/>
                  </a:lnTo>
                  <a:lnTo>
                    <a:pt x="1059" y="1001"/>
                  </a:lnTo>
                  <a:lnTo>
                    <a:pt x="1025" y="1002"/>
                  </a:lnTo>
                  <a:lnTo>
                    <a:pt x="991" y="1002"/>
                  </a:lnTo>
                  <a:lnTo>
                    <a:pt x="957" y="1002"/>
                  </a:lnTo>
                  <a:lnTo>
                    <a:pt x="924" y="1002"/>
                  </a:lnTo>
                  <a:lnTo>
                    <a:pt x="890" y="1001"/>
                  </a:lnTo>
                  <a:lnTo>
                    <a:pt x="857" y="1001"/>
                  </a:lnTo>
                  <a:lnTo>
                    <a:pt x="823" y="1000"/>
                  </a:lnTo>
                  <a:lnTo>
                    <a:pt x="791" y="999"/>
                  </a:lnTo>
                  <a:lnTo>
                    <a:pt x="758" y="997"/>
                  </a:lnTo>
                  <a:lnTo>
                    <a:pt x="725" y="996"/>
                  </a:lnTo>
                  <a:lnTo>
                    <a:pt x="692" y="994"/>
                  </a:lnTo>
                  <a:lnTo>
                    <a:pt x="658" y="992"/>
                  </a:lnTo>
                  <a:lnTo>
                    <a:pt x="626" y="990"/>
                  </a:lnTo>
                  <a:lnTo>
                    <a:pt x="592" y="988"/>
                  </a:lnTo>
                  <a:lnTo>
                    <a:pt x="560" y="985"/>
                  </a:lnTo>
                  <a:lnTo>
                    <a:pt x="526" y="982"/>
                  </a:lnTo>
                  <a:lnTo>
                    <a:pt x="494" y="978"/>
                  </a:lnTo>
                  <a:lnTo>
                    <a:pt x="461" y="975"/>
                  </a:lnTo>
                  <a:lnTo>
                    <a:pt x="428" y="972"/>
                  </a:lnTo>
                  <a:lnTo>
                    <a:pt x="395" y="968"/>
                  </a:lnTo>
                  <a:lnTo>
                    <a:pt x="362" y="964"/>
                  </a:lnTo>
                  <a:lnTo>
                    <a:pt x="329" y="960"/>
                  </a:lnTo>
                  <a:lnTo>
                    <a:pt x="296" y="956"/>
                  </a:lnTo>
                  <a:lnTo>
                    <a:pt x="263" y="951"/>
                  </a:lnTo>
                  <a:lnTo>
                    <a:pt x="230" y="946"/>
                  </a:lnTo>
                  <a:lnTo>
                    <a:pt x="196" y="941"/>
                  </a:lnTo>
                  <a:lnTo>
                    <a:pt x="164" y="936"/>
                  </a:lnTo>
                  <a:lnTo>
                    <a:pt x="130" y="931"/>
                  </a:lnTo>
                  <a:lnTo>
                    <a:pt x="96" y="925"/>
                  </a:lnTo>
                  <a:lnTo>
                    <a:pt x="78" y="919"/>
                  </a:lnTo>
                  <a:lnTo>
                    <a:pt x="60" y="909"/>
                  </a:lnTo>
                  <a:lnTo>
                    <a:pt x="44" y="896"/>
                  </a:lnTo>
                  <a:lnTo>
                    <a:pt x="29" y="880"/>
                  </a:lnTo>
                  <a:lnTo>
                    <a:pt x="17" y="862"/>
                  </a:lnTo>
                  <a:lnTo>
                    <a:pt x="8" y="842"/>
                  </a:lnTo>
                  <a:lnTo>
                    <a:pt x="2" y="821"/>
                  </a:lnTo>
                  <a:lnTo>
                    <a:pt x="0" y="801"/>
                  </a:lnTo>
                  <a:close/>
                </a:path>
              </a:pathLst>
            </a:custGeom>
            <a:solidFill>
              <a:srgbClr val="828A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202" name="Freeform 195"/>
            <p:cNvSpPr>
              <a:spLocks/>
            </p:cNvSpPr>
            <p:nvPr/>
          </p:nvSpPr>
          <p:spPr bwMode="auto">
            <a:xfrm>
              <a:off x="3684" y="2150"/>
              <a:ext cx="130" cy="84"/>
            </a:xfrm>
            <a:custGeom>
              <a:avLst/>
              <a:gdLst>
                <a:gd name="T0" fmla="*/ 0 w 1298"/>
                <a:gd name="T1" fmla="*/ 0 h 1002"/>
                <a:gd name="T2" fmla="*/ 0 w 1298"/>
                <a:gd name="T3" fmla="*/ 0 h 1002"/>
                <a:gd name="T4" fmla="*/ 0 w 1298"/>
                <a:gd name="T5" fmla="*/ 0 h 1002"/>
                <a:gd name="T6" fmla="*/ 0 w 1298"/>
                <a:gd name="T7" fmla="*/ 0 h 1002"/>
                <a:gd name="T8" fmla="*/ 0 w 1298"/>
                <a:gd name="T9" fmla="*/ 0 h 1002"/>
                <a:gd name="T10" fmla="*/ 0 w 1298"/>
                <a:gd name="T11" fmla="*/ 0 h 1002"/>
                <a:gd name="T12" fmla="*/ 0 w 1298"/>
                <a:gd name="T13" fmla="*/ 0 h 1002"/>
                <a:gd name="T14" fmla="*/ 0 w 1298"/>
                <a:gd name="T15" fmla="*/ 0 h 1002"/>
                <a:gd name="T16" fmla="*/ 0 w 1298"/>
                <a:gd name="T17" fmla="*/ 0 h 1002"/>
                <a:gd name="T18" fmla="*/ 0 w 1298"/>
                <a:gd name="T19" fmla="*/ 0 h 1002"/>
                <a:gd name="T20" fmla="*/ 0 w 1298"/>
                <a:gd name="T21" fmla="*/ 0 h 1002"/>
                <a:gd name="T22" fmla="*/ 0 w 1298"/>
                <a:gd name="T23" fmla="*/ 0 h 1002"/>
                <a:gd name="T24" fmla="*/ 0 w 1298"/>
                <a:gd name="T25" fmla="*/ 0 h 1002"/>
                <a:gd name="T26" fmla="*/ 0 w 1298"/>
                <a:gd name="T27" fmla="*/ 0 h 1002"/>
                <a:gd name="T28" fmla="*/ 0 w 1298"/>
                <a:gd name="T29" fmla="*/ 0 h 1002"/>
                <a:gd name="T30" fmla="*/ 0 w 1298"/>
                <a:gd name="T31" fmla="*/ 0 h 1002"/>
                <a:gd name="T32" fmla="*/ 0 w 1298"/>
                <a:gd name="T33" fmla="*/ 0 h 1002"/>
                <a:gd name="T34" fmla="*/ 0 w 1298"/>
                <a:gd name="T35" fmla="*/ 0 h 1002"/>
                <a:gd name="T36" fmla="*/ 0 w 1298"/>
                <a:gd name="T37" fmla="*/ 0 h 1002"/>
                <a:gd name="T38" fmla="*/ 0 w 1298"/>
                <a:gd name="T39" fmla="*/ 0 h 1002"/>
                <a:gd name="T40" fmla="*/ 0 w 1298"/>
                <a:gd name="T41" fmla="*/ 0 h 1002"/>
                <a:gd name="T42" fmla="*/ 0 w 1298"/>
                <a:gd name="T43" fmla="*/ 0 h 1002"/>
                <a:gd name="T44" fmla="*/ 0 w 1298"/>
                <a:gd name="T45" fmla="*/ 0 h 1002"/>
                <a:gd name="T46" fmla="*/ 0 w 1298"/>
                <a:gd name="T47" fmla="*/ 0 h 1002"/>
                <a:gd name="T48" fmla="*/ 0 w 1298"/>
                <a:gd name="T49" fmla="*/ 0 h 1002"/>
                <a:gd name="T50" fmla="*/ 0 w 1298"/>
                <a:gd name="T51" fmla="*/ 0 h 1002"/>
                <a:gd name="T52" fmla="*/ 0 w 1298"/>
                <a:gd name="T53" fmla="*/ 0 h 1002"/>
                <a:gd name="T54" fmla="*/ 0 w 1298"/>
                <a:gd name="T55" fmla="*/ 0 h 1002"/>
                <a:gd name="T56" fmla="*/ 0 w 1298"/>
                <a:gd name="T57" fmla="*/ 0 h 1002"/>
                <a:gd name="T58" fmla="*/ 0 w 1298"/>
                <a:gd name="T59" fmla="*/ 0 h 1002"/>
                <a:gd name="T60" fmla="*/ 0 w 1298"/>
                <a:gd name="T61" fmla="*/ 0 h 1002"/>
                <a:gd name="T62" fmla="*/ 0 w 1298"/>
                <a:gd name="T63" fmla="*/ 0 h 1002"/>
                <a:gd name="T64" fmla="*/ 0 w 1298"/>
                <a:gd name="T65" fmla="*/ 0 h 1002"/>
                <a:gd name="T66" fmla="*/ 0 w 1298"/>
                <a:gd name="T67" fmla="*/ 0 h 1002"/>
                <a:gd name="T68" fmla="*/ 0 w 1298"/>
                <a:gd name="T69" fmla="*/ 0 h 1002"/>
                <a:gd name="T70" fmla="*/ 0 w 1298"/>
                <a:gd name="T71" fmla="*/ 0 h 1002"/>
                <a:gd name="T72" fmla="*/ 0 w 1298"/>
                <a:gd name="T73" fmla="*/ 0 h 1002"/>
                <a:gd name="T74" fmla="*/ 0 w 1298"/>
                <a:gd name="T75" fmla="*/ 0 h 1002"/>
                <a:gd name="T76" fmla="*/ 0 w 1298"/>
                <a:gd name="T77" fmla="*/ 0 h 1002"/>
                <a:gd name="T78" fmla="*/ 0 w 1298"/>
                <a:gd name="T79" fmla="*/ 0 h 1002"/>
                <a:gd name="T80" fmla="*/ 0 w 1298"/>
                <a:gd name="T81" fmla="*/ 0 h 1002"/>
                <a:gd name="T82" fmla="*/ 0 w 1298"/>
                <a:gd name="T83" fmla="*/ 0 h 1002"/>
                <a:gd name="T84" fmla="*/ 0 w 1298"/>
                <a:gd name="T85" fmla="*/ 0 h 1002"/>
                <a:gd name="T86" fmla="*/ 0 w 1298"/>
                <a:gd name="T87" fmla="*/ 0 h 1002"/>
                <a:gd name="T88" fmla="*/ 0 w 1298"/>
                <a:gd name="T89" fmla="*/ 0 h 1002"/>
                <a:gd name="T90" fmla="*/ 0 w 1298"/>
                <a:gd name="T91" fmla="*/ 0 h 1002"/>
                <a:gd name="T92" fmla="*/ 0 w 1298"/>
                <a:gd name="T93" fmla="*/ 0 h 1002"/>
                <a:gd name="T94" fmla="*/ 0 w 1298"/>
                <a:gd name="T95" fmla="*/ 0 h 1002"/>
                <a:gd name="T96" fmla="*/ 0 w 1298"/>
                <a:gd name="T97" fmla="*/ 0 h 100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98"/>
                <a:gd name="T148" fmla="*/ 0 h 1002"/>
                <a:gd name="T149" fmla="*/ 1298 w 1298"/>
                <a:gd name="T150" fmla="*/ 1002 h 100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98" h="1002">
                  <a:moveTo>
                    <a:pt x="0" y="801"/>
                  </a:moveTo>
                  <a:lnTo>
                    <a:pt x="9" y="112"/>
                  </a:lnTo>
                  <a:lnTo>
                    <a:pt x="13" y="90"/>
                  </a:lnTo>
                  <a:lnTo>
                    <a:pt x="22" y="71"/>
                  </a:lnTo>
                  <a:lnTo>
                    <a:pt x="37" y="52"/>
                  </a:lnTo>
                  <a:lnTo>
                    <a:pt x="57" y="36"/>
                  </a:lnTo>
                  <a:lnTo>
                    <a:pt x="79" y="22"/>
                  </a:lnTo>
                  <a:lnTo>
                    <a:pt x="103" y="12"/>
                  </a:lnTo>
                  <a:lnTo>
                    <a:pt x="127" y="4"/>
                  </a:lnTo>
                  <a:lnTo>
                    <a:pt x="150" y="1"/>
                  </a:lnTo>
                  <a:lnTo>
                    <a:pt x="182" y="1"/>
                  </a:lnTo>
                  <a:lnTo>
                    <a:pt x="214" y="0"/>
                  </a:lnTo>
                  <a:lnTo>
                    <a:pt x="246" y="0"/>
                  </a:lnTo>
                  <a:lnTo>
                    <a:pt x="277" y="0"/>
                  </a:lnTo>
                  <a:lnTo>
                    <a:pt x="310" y="1"/>
                  </a:lnTo>
                  <a:lnTo>
                    <a:pt x="341" y="1"/>
                  </a:lnTo>
                  <a:lnTo>
                    <a:pt x="374" y="2"/>
                  </a:lnTo>
                  <a:lnTo>
                    <a:pt x="405" y="2"/>
                  </a:lnTo>
                  <a:lnTo>
                    <a:pt x="438" y="3"/>
                  </a:lnTo>
                  <a:lnTo>
                    <a:pt x="469" y="5"/>
                  </a:lnTo>
                  <a:lnTo>
                    <a:pt x="502" y="7"/>
                  </a:lnTo>
                  <a:lnTo>
                    <a:pt x="533" y="9"/>
                  </a:lnTo>
                  <a:lnTo>
                    <a:pt x="566" y="10"/>
                  </a:lnTo>
                  <a:lnTo>
                    <a:pt x="597" y="12"/>
                  </a:lnTo>
                  <a:lnTo>
                    <a:pt x="630" y="14"/>
                  </a:lnTo>
                  <a:lnTo>
                    <a:pt x="662" y="17"/>
                  </a:lnTo>
                  <a:lnTo>
                    <a:pt x="694" y="19"/>
                  </a:lnTo>
                  <a:lnTo>
                    <a:pt x="726" y="22"/>
                  </a:lnTo>
                  <a:lnTo>
                    <a:pt x="757" y="25"/>
                  </a:lnTo>
                  <a:lnTo>
                    <a:pt x="790" y="29"/>
                  </a:lnTo>
                  <a:lnTo>
                    <a:pt x="820" y="32"/>
                  </a:lnTo>
                  <a:lnTo>
                    <a:pt x="852" y="37"/>
                  </a:lnTo>
                  <a:lnTo>
                    <a:pt x="883" y="41"/>
                  </a:lnTo>
                  <a:lnTo>
                    <a:pt x="916" y="45"/>
                  </a:lnTo>
                  <a:lnTo>
                    <a:pt x="947" y="50"/>
                  </a:lnTo>
                  <a:lnTo>
                    <a:pt x="979" y="55"/>
                  </a:lnTo>
                  <a:lnTo>
                    <a:pt x="1010" y="60"/>
                  </a:lnTo>
                  <a:lnTo>
                    <a:pt x="1042" y="66"/>
                  </a:lnTo>
                  <a:lnTo>
                    <a:pt x="1073" y="72"/>
                  </a:lnTo>
                  <a:lnTo>
                    <a:pt x="1105" y="77"/>
                  </a:lnTo>
                  <a:lnTo>
                    <a:pt x="1135" y="84"/>
                  </a:lnTo>
                  <a:lnTo>
                    <a:pt x="1167" y="90"/>
                  </a:lnTo>
                  <a:lnTo>
                    <a:pt x="1189" y="98"/>
                  </a:lnTo>
                  <a:lnTo>
                    <a:pt x="1210" y="109"/>
                  </a:lnTo>
                  <a:lnTo>
                    <a:pt x="1230" y="126"/>
                  </a:lnTo>
                  <a:lnTo>
                    <a:pt x="1247" y="144"/>
                  </a:lnTo>
                  <a:lnTo>
                    <a:pt x="1261" y="166"/>
                  </a:lnTo>
                  <a:lnTo>
                    <a:pt x="1272" y="190"/>
                  </a:lnTo>
                  <a:lnTo>
                    <a:pt x="1279" y="215"/>
                  </a:lnTo>
                  <a:lnTo>
                    <a:pt x="1283" y="238"/>
                  </a:lnTo>
                  <a:lnTo>
                    <a:pt x="1298" y="880"/>
                  </a:lnTo>
                  <a:lnTo>
                    <a:pt x="1295" y="903"/>
                  </a:lnTo>
                  <a:lnTo>
                    <a:pt x="1285" y="925"/>
                  </a:lnTo>
                  <a:lnTo>
                    <a:pt x="1270" y="945"/>
                  </a:lnTo>
                  <a:lnTo>
                    <a:pt x="1251" y="963"/>
                  </a:lnTo>
                  <a:lnTo>
                    <a:pt x="1230" y="977"/>
                  </a:lnTo>
                  <a:lnTo>
                    <a:pt x="1207" y="989"/>
                  </a:lnTo>
                  <a:lnTo>
                    <a:pt x="1184" y="997"/>
                  </a:lnTo>
                  <a:lnTo>
                    <a:pt x="1162" y="999"/>
                  </a:lnTo>
                  <a:lnTo>
                    <a:pt x="1127" y="1000"/>
                  </a:lnTo>
                  <a:lnTo>
                    <a:pt x="1093" y="1001"/>
                  </a:lnTo>
                  <a:lnTo>
                    <a:pt x="1059" y="1001"/>
                  </a:lnTo>
                  <a:lnTo>
                    <a:pt x="1025" y="1002"/>
                  </a:lnTo>
                  <a:lnTo>
                    <a:pt x="991" y="1002"/>
                  </a:lnTo>
                  <a:lnTo>
                    <a:pt x="957" y="1002"/>
                  </a:lnTo>
                  <a:lnTo>
                    <a:pt x="924" y="1002"/>
                  </a:lnTo>
                  <a:lnTo>
                    <a:pt x="890" y="1001"/>
                  </a:lnTo>
                  <a:lnTo>
                    <a:pt x="857" y="1001"/>
                  </a:lnTo>
                  <a:lnTo>
                    <a:pt x="823" y="1000"/>
                  </a:lnTo>
                  <a:lnTo>
                    <a:pt x="791" y="999"/>
                  </a:lnTo>
                  <a:lnTo>
                    <a:pt x="758" y="997"/>
                  </a:lnTo>
                  <a:lnTo>
                    <a:pt x="725" y="996"/>
                  </a:lnTo>
                  <a:lnTo>
                    <a:pt x="692" y="994"/>
                  </a:lnTo>
                  <a:lnTo>
                    <a:pt x="658" y="992"/>
                  </a:lnTo>
                  <a:lnTo>
                    <a:pt x="626" y="990"/>
                  </a:lnTo>
                  <a:lnTo>
                    <a:pt x="592" y="988"/>
                  </a:lnTo>
                  <a:lnTo>
                    <a:pt x="560" y="985"/>
                  </a:lnTo>
                  <a:lnTo>
                    <a:pt x="526" y="982"/>
                  </a:lnTo>
                  <a:lnTo>
                    <a:pt x="494" y="978"/>
                  </a:lnTo>
                  <a:lnTo>
                    <a:pt x="461" y="975"/>
                  </a:lnTo>
                  <a:lnTo>
                    <a:pt x="428" y="972"/>
                  </a:lnTo>
                  <a:lnTo>
                    <a:pt x="395" y="968"/>
                  </a:lnTo>
                  <a:lnTo>
                    <a:pt x="362" y="964"/>
                  </a:lnTo>
                  <a:lnTo>
                    <a:pt x="329" y="960"/>
                  </a:lnTo>
                  <a:lnTo>
                    <a:pt x="296" y="956"/>
                  </a:lnTo>
                  <a:lnTo>
                    <a:pt x="263" y="951"/>
                  </a:lnTo>
                  <a:lnTo>
                    <a:pt x="230" y="946"/>
                  </a:lnTo>
                  <a:lnTo>
                    <a:pt x="196" y="941"/>
                  </a:lnTo>
                  <a:lnTo>
                    <a:pt x="164" y="936"/>
                  </a:lnTo>
                  <a:lnTo>
                    <a:pt x="130" y="931"/>
                  </a:lnTo>
                  <a:lnTo>
                    <a:pt x="96" y="925"/>
                  </a:lnTo>
                  <a:lnTo>
                    <a:pt x="78" y="919"/>
                  </a:lnTo>
                  <a:lnTo>
                    <a:pt x="60" y="909"/>
                  </a:lnTo>
                  <a:lnTo>
                    <a:pt x="44" y="896"/>
                  </a:lnTo>
                  <a:lnTo>
                    <a:pt x="29" y="880"/>
                  </a:lnTo>
                  <a:lnTo>
                    <a:pt x="17" y="862"/>
                  </a:lnTo>
                  <a:lnTo>
                    <a:pt x="8" y="842"/>
                  </a:lnTo>
                  <a:lnTo>
                    <a:pt x="2" y="821"/>
                  </a:lnTo>
                  <a:lnTo>
                    <a:pt x="0" y="801"/>
                  </a:lnTo>
                  <a:close/>
                </a:path>
              </a:pathLst>
            </a:custGeom>
            <a:solidFill>
              <a:srgbClr val="828A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203" name="Freeform 196"/>
            <p:cNvSpPr>
              <a:spLocks/>
            </p:cNvSpPr>
            <p:nvPr/>
          </p:nvSpPr>
          <p:spPr bwMode="auto">
            <a:xfrm>
              <a:off x="3687" y="2212"/>
              <a:ext cx="124" cy="22"/>
            </a:xfrm>
            <a:custGeom>
              <a:avLst/>
              <a:gdLst>
                <a:gd name="T0" fmla="*/ 0 w 1242"/>
                <a:gd name="T1" fmla="*/ 0 h 265"/>
                <a:gd name="T2" fmla="*/ 0 w 1242"/>
                <a:gd name="T3" fmla="*/ 0 h 265"/>
                <a:gd name="T4" fmla="*/ 0 w 1242"/>
                <a:gd name="T5" fmla="*/ 0 h 265"/>
                <a:gd name="T6" fmla="*/ 0 w 1242"/>
                <a:gd name="T7" fmla="*/ 0 h 265"/>
                <a:gd name="T8" fmla="*/ 0 w 1242"/>
                <a:gd name="T9" fmla="*/ 0 h 265"/>
                <a:gd name="T10" fmla="*/ 0 w 1242"/>
                <a:gd name="T11" fmla="*/ 0 h 265"/>
                <a:gd name="T12" fmla="*/ 0 w 1242"/>
                <a:gd name="T13" fmla="*/ 0 h 265"/>
                <a:gd name="T14" fmla="*/ 0 w 1242"/>
                <a:gd name="T15" fmla="*/ 0 h 265"/>
                <a:gd name="T16" fmla="*/ 0 w 1242"/>
                <a:gd name="T17" fmla="*/ 0 h 265"/>
                <a:gd name="T18" fmla="*/ 0 w 1242"/>
                <a:gd name="T19" fmla="*/ 0 h 265"/>
                <a:gd name="T20" fmla="*/ 0 w 1242"/>
                <a:gd name="T21" fmla="*/ 0 h 265"/>
                <a:gd name="T22" fmla="*/ 0 w 1242"/>
                <a:gd name="T23" fmla="*/ 0 h 265"/>
                <a:gd name="T24" fmla="*/ 0 w 1242"/>
                <a:gd name="T25" fmla="*/ 0 h 265"/>
                <a:gd name="T26" fmla="*/ 0 w 1242"/>
                <a:gd name="T27" fmla="*/ 0 h 265"/>
                <a:gd name="T28" fmla="*/ 0 w 1242"/>
                <a:gd name="T29" fmla="*/ 0 h 265"/>
                <a:gd name="T30" fmla="*/ 0 w 1242"/>
                <a:gd name="T31" fmla="*/ 0 h 265"/>
                <a:gd name="T32" fmla="*/ 0 w 1242"/>
                <a:gd name="T33" fmla="*/ 0 h 265"/>
                <a:gd name="T34" fmla="*/ 0 w 1242"/>
                <a:gd name="T35" fmla="*/ 0 h 265"/>
                <a:gd name="T36" fmla="*/ 0 w 1242"/>
                <a:gd name="T37" fmla="*/ 0 h 265"/>
                <a:gd name="T38" fmla="*/ 0 w 1242"/>
                <a:gd name="T39" fmla="*/ 0 h 265"/>
                <a:gd name="T40" fmla="*/ 0 w 1242"/>
                <a:gd name="T41" fmla="*/ 0 h 265"/>
                <a:gd name="T42" fmla="*/ 0 w 1242"/>
                <a:gd name="T43" fmla="*/ 0 h 265"/>
                <a:gd name="T44" fmla="*/ 0 w 1242"/>
                <a:gd name="T45" fmla="*/ 0 h 265"/>
                <a:gd name="T46" fmla="*/ 0 w 1242"/>
                <a:gd name="T47" fmla="*/ 0 h 265"/>
                <a:gd name="T48" fmla="*/ 0 w 1242"/>
                <a:gd name="T49" fmla="*/ 0 h 265"/>
                <a:gd name="T50" fmla="*/ 0 w 1242"/>
                <a:gd name="T51" fmla="*/ 0 h 265"/>
                <a:gd name="T52" fmla="*/ 0 w 1242"/>
                <a:gd name="T53" fmla="*/ 0 h 265"/>
                <a:gd name="T54" fmla="*/ 0 w 1242"/>
                <a:gd name="T55" fmla="*/ 0 h 265"/>
                <a:gd name="T56" fmla="*/ 0 w 1242"/>
                <a:gd name="T57" fmla="*/ 0 h 265"/>
                <a:gd name="T58" fmla="*/ 0 w 1242"/>
                <a:gd name="T59" fmla="*/ 0 h 265"/>
                <a:gd name="T60" fmla="*/ 0 w 1242"/>
                <a:gd name="T61" fmla="*/ 0 h 265"/>
                <a:gd name="T62" fmla="*/ 0 w 1242"/>
                <a:gd name="T63" fmla="*/ 0 h 265"/>
                <a:gd name="T64" fmla="*/ 0 w 1242"/>
                <a:gd name="T65" fmla="*/ 0 h 265"/>
                <a:gd name="T66" fmla="*/ 0 w 1242"/>
                <a:gd name="T67" fmla="*/ 0 h 265"/>
                <a:gd name="T68" fmla="*/ 0 w 1242"/>
                <a:gd name="T69" fmla="*/ 0 h 265"/>
                <a:gd name="T70" fmla="*/ 0 w 1242"/>
                <a:gd name="T71" fmla="*/ 0 h 265"/>
                <a:gd name="T72" fmla="*/ 0 w 1242"/>
                <a:gd name="T73" fmla="*/ 0 h 265"/>
                <a:gd name="T74" fmla="*/ 0 w 1242"/>
                <a:gd name="T75" fmla="*/ 0 h 265"/>
                <a:gd name="T76" fmla="*/ 0 w 1242"/>
                <a:gd name="T77" fmla="*/ 0 h 265"/>
                <a:gd name="T78" fmla="*/ 0 w 1242"/>
                <a:gd name="T79" fmla="*/ 0 h 265"/>
                <a:gd name="T80" fmla="*/ 0 w 1242"/>
                <a:gd name="T81" fmla="*/ 0 h 26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42"/>
                <a:gd name="T124" fmla="*/ 0 h 265"/>
                <a:gd name="T125" fmla="*/ 1242 w 1242"/>
                <a:gd name="T126" fmla="*/ 265 h 26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42" h="265">
                  <a:moveTo>
                    <a:pt x="0" y="117"/>
                  </a:moveTo>
                  <a:lnTo>
                    <a:pt x="187" y="105"/>
                  </a:lnTo>
                  <a:lnTo>
                    <a:pt x="206" y="99"/>
                  </a:lnTo>
                  <a:lnTo>
                    <a:pt x="222" y="86"/>
                  </a:lnTo>
                  <a:lnTo>
                    <a:pt x="235" y="70"/>
                  </a:lnTo>
                  <a:lnTo>
                    <a:pt x="249" y="51"/>
                  </a:lnTo>
                  <a:lnTo>
                    <a:pt x="262" y="32"/>
                  </a:lnTo>
                  <a:lnTo>
                    <a:pt x="277" y="17"/>
                  </a:lnTo>
                  <a:lnTo>
                    <a:pt x="293" y="6"/>
                  </a:lnTo>
                  <a:lnTo>
                    <a:pt x="313" y="1"/>
                  </a:lnTo>
                  <a:lnTo>
                    <a:pt x="375" y="0"/>
                  </a:lnTo>
                  <a:lnTo>
                    <a:pt x="432" y="0"/>
                  </a:lnTo>
                  <a:lnTo>
                    <a:pt x="485" y="0"/>
                  </a:lnTo>
                  <a:lnTo>
                    <a:pt x="534" y="2"/>
                  </a:lnTo>
                  <a:lnTo>
                    <a:pt x="580" y="3"/>
                  </a:lnTo>
                  <a:lnTo>
                    <a:pt x="622" y="6"/>
                  </a:lnTo>
                  <a:lnTo>
                    <a:pt x="661" y="9"/>
                  </a:lnTo>
                  <a:lnTo>
                    <a:pt x="697" y="12"/>
                  </a:lnTo>
                  <a:lnTo>
                    <a:pt x="731" y="15"/>
                  </a:lnTo>
                  <a:lnTo>
                    <a:pt x="762" y="19"/>
                  </a:lnTo>
                  <a:lnTo>
                    <a:pt x="790" y="22"/>
                  </a:lnTo>
                  <a:lnTo>
                    <a:pt x="817" y="26"/>
                  </a:lnTo>
                  <a:lnTo>
                    <a:pt x="843" y="30"/>
                  </a:lnTo>
                  <a:lnTo>
                    <a:pt x="867" y="33"/>
                  </a:lnTo>
                  <a:lnTo>
                    <a:pt x="890" y="38"/>
                  </a:lnTo>
                  <a:lnTo>
                    <a:pt x="912" y="41"/>
                  </a:lnTo>
                  <a:lnTo>
                    <a:pt x="935" y="50"/>
                  </a:lnTo>
                  <a:lnTo>
                    <a:pt x="960" y="67"/>
                  </a:lnTo>
                  <a:lnTo>
                    <a:pt x="984" y="89"/>
                  </a:lnTo>
                  <a:lnTo>
                    <a:pt x="1007" y="114"/>
                  </a:lnTo>
                  <a:lnTo>
                    <a:pt x="1029" y="139"/>
                  </a:lnTo>
                  <a:lnTo>
                    <a:pt x="1047" y="160"/>
                  </a:lnTo>
                  <a:lnTo>
                    <a:pt x="1062" y="175"/>
                  </a:lnTo>
                  <a:lnTo>
                    <a:pt x="1072" y="181"/>
                  </a:lnTo>
                  <a:lnTo>
                    <a:pt x="1242" y="206"/>
                  </a:lnTo>
                  <a:lnTo>
                    <a:pt x="1239" y="218"/>
                  </a:lnTo>
                  <a:lnTo>
                    <a:pt x="1232" y="229"/>
                  </a:lnTo>
                  <a:lnTo>
                    <a:pt x="1223" y="238"/>
                  </a:lnTo>
                  <a:lnTo>
                    <a:pt x="1211" y="247"/>
                  </a:lnTo>
                  <a:lnTo>
                    <a:pt x="1195" y="254"/>
                  </a:lnTo>
                  <a:lnTo>
                    <a:pt x="1178" y="259"/>
                  </a:lnTo>
                  <a:lnTo>
                    <a:pt x="1160" y="262"/>
                  </a:lnTo>
                  <a:lnTo>
                    <a:pt x="1139" y="263"/>
                  </a:lnTo>
                  <a:lnTo>
                    <a:pt x="1104" y="264"/>
                  </a:lnTo>
                  <a:lnTo>
                    <a:pt x="1070" y="264"/>
                  </a:lnTo>
                  <a:lnTo>
                    <a:pt x="1036" y="265"/>
                  </a:lnTo>
                  <a:lnTo>
                    <a:pt x="1002" y="265"/>
                  </a:lnTo>
                  <a:lnTo>
                    <a:pt x="969" y="265"/>
                  </a:lnTo>
                  <a:lnTo>
                    <a:pt x="934" y="265"/>
                  </a:lnTo>
                  <a:lnTo>
                    <a:pt x="901" y="265"/>
                  </a:lnTo>
                  <a:lnTo>
                    <a:pt x="867" y="264"/>
                  </a:lnTo>
                  <a:lnTo>
                    <a:pt x="835" y="264"/>
                  </a:lnTo>
                  <a:lnTo>
                    <a:pt x="801" y="263"/>
                  </a:lnTo>
                  <a:lnTo>
                    <a:pt x="769" y="262"/>
                  </a:lnTo>
                  <a:lnTo>
                    <a:pt x="736" y="260"/>
                  </a:lnTo>
                  <a:lnTo>
                    <a:pt x="703" y="259"/>
                  </a:lnTo>
                  <a:lnTo>
                    <a:pt x="669" y="257"/>
                  </a:lnTo>
                  <a:lnTo>
                    <a:pt x="636" y="255"/>
                  </a:lnTo>
                  <a:lnTo>
                    <a:pt x="604" y="253"/>
                  </a:lnTo>
                  <a:lnTo>
                    <a:pt x="570" y="251"/>
                  </a:lnTo>
                  <a:lnTo>
                    <a:pt x="538" y="248"/>
                  </a:lnTo>
                  <a:lnTo>
                    <a:pt x="504" y="246"/>
                  </a:lnTo>
                  <a:lnTo>
                    <a:pt x="472" y="243"/>
                  </a:lnTo>
                  <a:lnTo>
                    <a:pt x="438" y="239"/>
                  </a:lnTo>
                  <a:lnTo>
                    <a:pt x="406" y="235"/>
                  </a:lnTo>
                  <a:lnTo>
                    <a:pt x="373" y="232"/>
                  </a:lnTo>
                  <a:lnTo>
                    <a:pt x="340" y="228"/>
                  </a:lnTo>
                  <a:lnTo>
                    <a:pt x="307" y="224"/>
                  </a:lnTo>
                  <a:lnTo>
                    <a:pt x="274" y="220"/>
                  </a:lnTo>
                  <a:lnTo>
                    <a:pt x="240" y="215"/>
                  </a:lnTo>
                  <a:lnTo>
                    <a:pt x="208" y="210"/>
                  </a:lnTo>
                  <a:lnTo>
                    <a:pt x="174" y="205"/>
                  </a:lnTo>
                  <a:lnTo>
                    <a:pt x="140" y="200"/>
                  </a:lnTo>
                  <a:lnTo>
                    <a:pt x="107" y="195"/>
                  </a:lnTo>
                  <a:lnTo>
                    <a:pt x="73" y="189"/>
                  </a:lnTo>
                  <a:lnTo>
                    <a:pt x="56" y="186"/>
                  </a:lnTo>
                  <a:lnTo>
                    <a:pt x="41" y="180"/>
                  </a:lnTo>
                  <a:lnTo>
                    <a:pt x="28" y="175"/>
                  </a:lnTo>
                  <a:lnTo>
                    <a:pt x="17" y="169"/>
                  </a:lnTo>
                  <a:lnTo>
                    <a:pt x="10" y="160"/>
                  </a:lnTo>
                  <a:lnTo>
                    <a:pt x="4" y="149"/>
                  </a:lnTo>
                  <a:lnTo>
                    <a:pt x="1" y="135"/>
                  </a:lnTo>
                  <a:lnTo>
                    <a:pt x="0" y="117"/>
                  </a:lnTo>
                  <a:close/>
                </a:path>
              </a:pathLst>
            </a:custGeom>
            <a:solidFill>
              <a:srgbClr val="BAC2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204" name="Freeform 197"/>
            <p:cNvSpPr>
              <a:spLocks/>
            </p:cNvSpPr>
            <p:nvPr/>
          </p:nvSpPr>
          <p:spPr bwMode="auto">
            <a:xfrm>
              <a:off x="3685" y="2150"/>
              <a:ext cx="128" cy="40"/>
            </a:xfrm>
            <a:custGeom>
              <a:avLst/>
              <a:gdLst>
                <a:gd name="T0" fmla="*/ 0 w 1274"/>
                <a:gd name="T1" fmla="*/ 0 h 481"/>
                <a:gd name="T2" fmla="*/ 0 w 1274"/>
                <a:gd name="T3" fmla="*/ 0 h 481"/>
                <a:gd name="T4" fmla="*/ 0 w 1274"/>
                <a:gd name="T5" fmla="*/ 0 h 481"/>
                <a:gd name="T6" fmla="*/ 0 w 1274"/>
                <a:gd name="T7" fmla="*/ 0 h 481"/>
                <a:gd name="T8" fmla="*/ 0 w 1274"/>
                <a:gd name="T9" fmla="*/ 0 h 481"/>
                <a:gd name="T10" fmla="*/ 0 w 1274"/>
                <a:gd name="T11" fmla="*/ 0 h 481"/>
                <a:gd name="T12" fmla="*/ 0 w 1274"/>
                <a:gd name="T13" fmla="*/ 0 h 481"/>
                <a:gd name="T14" fmla="*/ 0 w 1274"/>
                <a:gd name="T15" fmla="*/ 0 h 481"/>
                <a:gd name="T16" fmla="*/ 0 w 1274"/>
                <a:gd name="T17" fmla="*/ 0 h 481"/>
                <a:gd name="T18" fmla="*/ 0 w 1274"/>
                <a:gd name="T19" fmla="*/ 0 h 481"/>
                <a:gd name="T20" fmla="*/ 0 w 1274"/>
                <a:gd name="T21" fmla="*/ 0 h 481"/>
                <a:gd name="T22" fmla="*/ 0 w 1274"/>
                <a:gd name="T23" fmla="*/ 0 h 481"/>
                <a:gd name="T24" fmla="*/ 0 w 1274"/>
                <a:gd name="T25" fmla="*/ 0 h 481"/>
                <a:gd name="T26" fmla="*/ 0 w 1274"/>
                <a:gd name="T27" fmla="*/ 0 h 481"/>
                <a:gd name="T28" fmla="*/ 0 w 1274"/>
                <a:gd name="T29" fmla="*/ 0 h 481"/>
                <a:gd name="T30" fmla="*/ 0 w 1274"/>
                <a:gd name="T31" fmla="*/ 0 h 481"/>
                <a:gd name="T32" fmla="*/ 0 w 1274"/>
                <a:gd name="T33" fmla="*/ 0 h 481"/>
                <a:gd name="T34" fmla="*/ 0 w 1274"/>
                <a:gd name="T35" fmla="*/ 0 h 481"/>
                <a:gd name="T36" fmla="*/ 0 w 1274"/>
                <a:gd name="T37" fmla="*/ 0 h 481"/>
                <a:gd name="T38" fmla="*/ 0 w 1274"/>
                <a:gd name="T39" fmla="*/ 0 h 481"/>
                <a:gd name="T40" fmla="*/ 0 w 1274"/>
                <a:gd name="T41" fmla="*/ 0 h 481"/>
                <a:gd name="T42" fmla="*/ 0 w 1274"/>
                <a:gd name="T43" fmla="*/ 0 h 481"/>
                <a:gd name="T44" fmla="*/ 0 w 1274"/>
                <a:gd name="T45" fmla="*/ 0 h 481"/>
                <a:gd name="T46" fmla="*/ 0 w 1274"/>
                <a:gd name="T47" fmla="*/ 0 h 481"/>
                <a:gd name="T48" fmla="*/ 0 w 1274"/>
                <a:gd name="T49" fmla="*/ 0 h 481"/>
                <a:gd name="T50" fmla="*/ 0 w 1274"/>
                <a:gd name="T51" fmla="*/ 0 h 481"/>
                <a:gd name="T52" fmla="*/ 0 w 1274"/>
                <a:gd name="T53" fmla="*/ 0 h 481"/>
                <a:gd name="T54" fmla="*/ 0 w 1274"/>
                <a:gd name="T55" fmla="*/ 0 h 481"/>
                <a:gd name="T56" fmla="*/ 0 w 1274"/>
                <a:gd name="T57" fmla="*/ 0 h 481"/>
                <a:gd name="T58" fmla="*/ 0 w 1274"/>
                <a:gd name="T59" fmla="*/ 0 h 481"/>
                <a:gd name="T60" fmla="*/ 0 w 1274"/>
                <a:gd name="T61" fmla="*/ 0 h 481"/>
                <a:gd name="T62" fmla="*/ 0 w 1274"/>
                <a:gd name="T63" fmla="*/ 0 h 481"/>
                <a:gd name="T64" fmla="*/ 0 w 1274"/>
                <a:gd name="T65" fmla="*/ 0 h 481"/>
                <a:gd name="T66" fmla="*/ 0 w 1274"/>
                <a:gd name="T67" fmla="*/ 0 h 481"/>
                <a:gd name="T68" fmla="*/ 0 w 1274"/>
                <a:gd name="T69" fmla="*/ 0 h 481"/>
                <a:gd name="T70" fmla="*/ 0 w 1274"/>
                <a:gd name="T71" fmla="*/ 0 h 481"/>
                <a:gd name="T72" fmla="*/ 0 w 1274"/>
                <a:gd name="T73" fmla="*/ 0 h 481"/>
                <a:gd name="T74" fmla="*/ 0 w 1274"/>
                <a:gd name="T75" fmla="*/ 0 h 481"/>
                <a:gd name="T76" fmla="*/ 0 w 1274"/>
                <a:gd name="T77" fmla="*/ 0 h 481"/>
                <a:gd name="T78" fmla="*/ 0 w 1274"/>
                <a:gd name="T79" fmla="*/ 0 h 481"/>
                <a:gd name="T80" fmla="*/ 0 w 1274"/>
                <a:gd name="T81" fmla="*/ 0 h 48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74"/>
                <a:gd name="T124" fmla="*/ 0 h 481"/>
                <a:gd name="T125" fmla="*/ 1274 w 1274"/>
                <a:gd name="T126" fmla="*/ 481 h 48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74" h="481">
                  <a:moveTo>
                    <a:pt x="211" y="357"/>
                  </a:moveTo>
                  <a:lnTo>
                    <a:pt x="0" y="112"/>
                  </a:lnTo>
                  <a:lnTo>
                    <a:pt x="6" y="89"/>
                  </a:lnTo>
                  <a:lnTo>
                    <a:pt x="18" y="69"/>
                  </a:lnTo>
                  <a:lnTo>
                    <a:pt x="34" y="50"/>
                  </a:lnTo>
                  <a:lnTo>
                    <a:pt x="52" y="34"/>
                  </a:lnTo>
                  <a:lnTo>
                    <a:pt x="72" y="21"/>
                  </a:lnTo>
                  <a:lnTo>
                    <a:pt x="95" y="11"/>
                  </a:lnTo>
                  <a:lnTo>
                    <a:pt x="118" y="4"/>
                  </a:lnTo>
                  <a:lnTo>
                    <a:pt x="141" y="1"/>
                  </a:lnTo>
                  <a:lnTo>
                    <a:pt x="173" y="1"/>
                  </a:lnTo>
                  <a:lnTo>
                    <a:pt x="205" y="0"/>
                  </a:lnTo>
                  <a:lnTo>
                    <a:pt x="237" y="0"/>
                  </a:lnTo>
                  <a:lnTo>
                    <a:pt x="268" y="0"/>
                  </a:lnTo>
                  <a:lnTo>
                    <a:pt x="301" y="1"/>
                  </a:lnTo>
                  <a:lnTo>
                    <a:pt x="332" y="1"/>
                  </a:lnTo>
                  <a:lnTo>
                    <a:pt x="365" y="2"/>
                  </a:lnTo>
                  <a:lnTo>
                    <a:pt x="396" y="2"/>
                  </a:lnTo>
                  <a:lnTo>
                    <a:pt x="429" y="3"/>
                  </a:lnTo>
                  <a:lnTo>
                    <a:pt x="460" y="5"/>
                  </a:lnTo>
                  <a:lnTo>
                    <a:pt x="493" y="7"/>
                  </a:lnTo>
                  <a:lnTo>
                    <a:pt x="524" y="9"/>
                  </a:lnTo>
                  <a:lnTo>
                    <a:pt x="557" y="10"/>
                  </a:lnTo>
                  <a:lnTo>
                    <a:pt x="588" y="12"/>
                  </a:lnTo>
                  <a:lnTo>
                    <a:pt x="621" y="14"/>
                  </a:lnTo>
                  <a:lnTo>
                    <a:pt x="653" y="17"/>
                  </a:lnTo>
                  <a:lnTo>
                    <a:pt x="685" y="19"/>
                  </a:lnTo>
                  <a:lnTo>
                    <a:pt x="717" y="22"/>
                  </a:lnTo>
                  <a:lnTo>
                    <a:pt x="748" y="25"/>
                  </a:lnTo>
                  <a:lnTo>
                    <a:pt x="781" y="29"/>
                  </a:lnTo>
                  <a:lnTo>
                    <a:pt x="811" y="32"/>
                  </a:lnTo>
                  <a:lnTo>
                    <a:pt x="843" y="37"/>
                  </a:lnTo>
                  <a:lnTo>
                    <a:pt x="874" y="41"/>
                  </a:lnTo>
                  <a:lnTo>
                    <a:pt x="907" y="45"/>
                  </a:lnTo>
                  <a:lnTo>
                    <a:pt x="938" y="50"/>
                  </a:lnTo>
                  <a:lnTo>
                    <a:pt x="970" y="55"/>
                  </a:lnTo>
                  <a:lnTo>
                    <a:pt x="1001" y="60"/>
                  </a:lnTo>
                  <a:lnTo>
                    <a:pt x="1033" y="66"/>
                  </a:lnTo>
                  <a:lnTo>
                    <a:pt x="1064" y="72"/>
                  </a:lnTo>
                  <a:lnTo>
                    <a:pt x="1096" y="77"/>
                  </a:lnTo>
                  <a:lnTo>
                    <a:pt x="1126" y="84"/>
                  </a:lnTo>
                  <a:lnTo>
                    <a:pt x="1158" y="90"/>
                  </a:lnTo>
                  <a:lnTo>
                    <a:pt x="1180" y="97"/>
                  </a:lnTo>
                  <a:lnTo>
                    <a:pt x="1199" y="108"/>
                  </a:lnTo>
                  <a:lnTo>
                    <a:pt x="1218" y="122"/>
                  </a:lnTo>
                  <a:lnTo>
                    <a:pt x="1233" y="141"/>
                  </a:lnTo>
                  <a:lnTo>
                    <a:pt x="1247" y="162"/>
                  </a:lnTo>
                  <a:lnTo>
                    <a:pt x="1258" y="186"/>
                  </a:lnTo>
                  <a:lnTo>
                    <a:pt x="1267" y="211"/>
                  </a:lnTo>
                  <a:lnTo>
                    <a:pt x="1274" y="238"/>
                  </a:lnTo>
                  <a:lnTo>
                    <a:pt x="964" y="460"/>
                  </a:lnTo>
                  <a:lnTo>
                    <a:pt x="946" y="470"/>
                  </a:lnTo>
                  <a:lnTo>
                    <a:pt x="929" y="476"/>
                  </a:lnTo>
                  <a:lnTo>
                    <a:pt x="913" y="480"/>
                  </a:lnTo>
                  <a:lnTo>
                    <a:pt x="895" y="481"/>
                  </a:lnTo>
                  <a:lnTo>
                    <a:pt x="877" y="480"/>
                  </a:lnTo>
                  <a:lnTo>
                    <a:pt x="859" y="477"/>
                  </a:lnTo>
                  <a:lnTo>
                    <a:pt x="839" y="476"/>
                  </a:lnTo>
                  <a:lnTo>
                    <a:pt x="817" y="474"/>
                  </a:lnTo>
                  <a:lnTo>
                    <a:pt x="799" y="473"/>
                  </a:lnTo>
                  <a:lnTo>
                    <a:pt x="781" y="473"/>
                  </a:lnTo>
                  <a:lnTo>
                    <a:pt x="760" y="472"/>
                  </a:lnTo>
                  <a:lnTo>
                    <a:pt x="739" y="471"/>
                  </a:lnTo>
                  <a:lnTo>
                    <a:pt x="716" y="471"/>
                  </a:lnTo>
                  <a:lnTo>
                    <a:pt x="690" y="470"/>
                  </a:lnTo>
                  <a:lnTo>
                    <a:pt x="665" y="469"/>
                  </a:lnTo>
                  <a:lnTo>
                    <a:pt x="636" y="468"/>
                  </a:lnTo>
                  <a:lnTo>
                    <a:pt x="607" y="467"/>
                  </a:lnTo>
                  <a:lnTo>
                    <a:pt x="575" y="465"/>
                  </a:lnTo>
                  <a:lnTo>
                    <a:pt x="542" y="463"/>
                  </a:lnTo>
                  <a:lnTo>
                    <a:pt x="506" y="460"/>
                  </a:lnTo>
                  <a:lnTo>
                    <a:pt x="469" y="457"/>
                  </a:lnTo>
                  <a:lnTo>
                    <a:pt x="428" y="453"/>
                  </a:lnTo>
                  <a:lnTo>
                    <a:pt x="385" y="447"/>
                  </a:lnTo>
                  <a:lnTo>
                    <a:pt x="340" y="442"/>
                  </a:lnTo>
                  <a:lnTo>
                    <a:pt x="322" y="439"/>
                  </a:lnTo>
                  <a:lnTo>
                    <a:pt x="304" y="432"/>
                  </a:lnTo>
                  <a:lnTo>
                    <a:pt x="287" y="423"/>
                  </a:lnTo>
                  <a:lnTo>
                    <a:pt x="270" y="411"/>
                  </a:lnTo>
                  <a:lnTo>
                    <a:pt x="254" y="399"/>
                  </a:lnTo>
                  <a:lnTo>
                    <a:pt x="239" y="385"/>
                  </a:lnTo>
                  <a:lnTo>
                    <a:pt x="225" y="371"/>
                  </a:lnTo>
                  <a:lnTo>
                    <a:pt x="211" y="357"/>
                  </a:lnTo>
                  <a:close/>
                </a:path>
              </a:pathLst>
            </a:custGeom>
            <a:solidFill>
              <a:srgbClr val="54595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205" name="Freeform 198"/>
            <p:cNvSpPr>
              <a:spLocks/>
            </p:cNvSpPr>
            <p:nvPr/>
          </p:nvSpPr>
          <p:spPr bwMode="auto">
            <a:xfrm>
              <a:off x="3697" y="2171"/>
              <a:ext cx="104" cy="58"/>
            </a:xfrm>
            <a:custGeom>
              <a:avLst/>
              <a:gdLst>
                <a:gd name="T0" fmla="*/ 0 w 1044"/>
                <a:gd name="T1" fmla="*/ 0 h 691"/>
                <a:gd name="T2" fmla="*/ 0 w 1044"/>
                <a:gd name="T3" fmla="*/ 0 h 691"/>
                <a:gd name="T4" fmla="*/ 0 w 1044"/>
                <a:gd name="T5" fmla="*/ 0 h 691"/>
                <a:gd name="T6" fmla="*/ 0 w 1044"/>
                <a:gd name="T7" fmla="*/ 0 h 691"/>
                <a:gd name="T8" fmla="*/ 0 w 1044"/>
                <a:gd name="T9" fmla="*/ 0 h 691"/>
                <a:gd name="T10" fmla="*/ 0 w 1044"/>
                <a:gd name="T11" fmla="*/ 0 h 691"/>
                <a:gd name="T12" fmla="*/ 0 w 1044"/>
                <a:gd name="T13" fmla="*/ 0 h 691"/>
                <a:gd name="T14" fmla="*/ 0 w 1044"/>
                <a:gd name="T15" fmla="*/ 0 h 691"/>
                <a:gd name="T16" fmla="*/ 0 w 1044"/>
                <a:gd name="T17" fmla="*/ 0 h 691"/>
                <a:gd name="T18" fmla="*/ 0 w 1044"/>
                <a:gd name="T19" fmla="*/ 0 h 691"/>
                <a:gd name="T20" fmla="*/ 0 w 1044"/>
                <a:gd name="T21" fmla="*/ 0 h 691"/>
                <a:gd name="T22" fmla="*/ 0 w 1044"/>
                <a:gd name="T23" fmla="*/ 0 h 691"/>
                <a:gd name="T24" fmla="*/ 0 w 1044"/>
                <a:gd name="T25" fmla="*/ 0 h 691"/>
                <a:gd name="T26" fmla="*/ 0 w 1044"/>
                <a:gd name="T27" fmla="*/ 0 h 691"/>
                <a:gd name="T28" fmla="*/ 0 w 1044"/>
                <a:gd name="T29" fmla="*/ 0 h 691"/>
                <a:gd name="T30" fmla="*/ 0 w 1044"/>
                <a:gd name="T31" fmla="*/ 0 h 691"/>
                <a:gd name="T32" fmla="*/ 0 w 1044"/>
                <a:gd name="T33" fmla="*/ 0 h 691"/>
                <a:gd name="T34" fmla="*/ 0 w 1044"/>
                <a:gd name="T35" fmla="*/ 0 h 691"/>
                <a:gd name="T36" fmla="*/ 0 w 1044"/>
                <a:gd name="T37" fmla="*/ 0 h 691"/>
                <a:gd name="T38" fmla="*/ 0 w 1044"/>
                <a:gd name="T39" fmla="*/ 0 h 691"/>
                <a:gd name="T40" fmla="*/ 0 w 1044"/>
                <a:gd name="T41" fmla="*/ 0 h 691"/>
                <a:gd name="T42" fmla="*/ 0 w 1044"/>
                <a:gd name="T43" fmla="*/ 0 h 691"/>
                <a:gd name="T44" fmla="*/ 0 w 1044"/>
                <a:gd name="T45" fmla="*/ 0 h 691"/>
                <a:gd name="T46" fmla="*/ 0 w 1044"/>
                <a:gd name="T47" fmla="*/ 0 h 691"/>
                <a:gd name="T48" fmla="*/ 0 w 1044"/>
                <a:gd name="T49" fmla="*/ 0 h 691"/>
                <a:gd name="T50" fmla="*/ 0 w 1044"/>
                <a:gd name="T51" fmla="*/ 0 h 691"/>
                <a:gd name="T52" fmla="*/ 0 w 1044"/>
                <a:gd name="T53" fmla="*/ 0 h 691"/>
                <a:gd name="T54" fmla="*/ 0 w 1044"/>
                <a:gd name="T55" fmla="*/ 0 h 691"/>
                <a:gd name="T56" fmla="*/ 0 w 1044"/>
                <a:gd name="T57" fmla="*/ 0 h 691"/>
                <a:gd name="T58" fmla="*/ 0 w 1044"/>
                <a:gd name="T59" fmla="*/ 0 h 691"/>
                <a:gd name="T60" fmla="*/ 0 w 1044"/>
                <a:gd name="T61" fmla="*/ 0 h 691"/>
                <a:gd name="T62" fmla="*/ 0 w 1044"/>
                <a:gd name="T63" fmla="*/ 0 h 691"/>
                <a:gd name="T64" fmla="*/ 0 w 1044"/>
                <a:gd name="T65" fmla="*/ 0 h 691"/>
                <a:gd name="T66" fmla="*/ 0 w 1044"/>
                <a:gd name="T67" fmla="*/ 0 h 691"/>
                <a:gd name="T68" fmla="*/ 0 w 1044"/>
                <a:gd name="T69" fmla="*/ 0 h 691"/>
                <a:gd name="T70" fmla="*/ 0 w 1044"/>
                <a:gd name="T71" fmla="*/ 0 h 691"/>
                <a:gd name="T72" fmla="*/ 0 w 1044"/>
                <a:gd name="T73" fmla="*/ 0 h 691"/>
                <a:gd name="T74" fmla="*/ 0 w 1044"/>
                <a:gd name="T75" fmla="*/ 0 h 691"/>
                <a:gd name="T76" fmla="*/ 0 w 1044"/>
                <a:gd name="T77" fmla="*/ 0 h 691"/>
                <a:gd name="T78" fmla="*/ 0 w 1044"/>
                <a:gd name="T79" fmla="*/ 0 h 691"/>
                <a:gd name="T80" fmla="*/ 0 w 1044"/>
                <a:gd name="T81" fmla="*/ 0 h 691"/>
                <a:gd name="T82" fmla="*/ 0 w 1044"/>
                <a:gd name="T83" fmla="*/ 0 h 691"/>
                <a:gd name="T84" fmla="*/ 0 w 1044"/>
                <a:gd name="T85" fmla="*/ 0 h 691"/>
                <a:gd name="T86" fmla="*/ 0 w 1044"/>
                <a:gd name="T87" fmla="*/ 0 h 691"/>
                <a:gd name="T88" fmla="*/ 0 w 1044"/>
                <a:gd name="T89" fmla="*/ 0 h 691"/>
                <a:gd name="T90" fmla="*/ 0 w 1044"/>
                <a:gd name="T91" fmla="*/ 0 h 691"/>
                <a:gd name="T92" fmla="*/ 0 w 1044"/>
                <a:gd name="T93" fmla="*/ 0 h 691"/>
                <a:gd name="T94" fmla="*/ 0 w 1044"/>
                <a:gd name="T95" fmla="*/ 0 h 691"/>
                <a:gd name="T96" fmla="*/ 0 w 1044"/>
                <a:gd name="T97" fmla="*/ 0 h 691"/>
                <a:gd name="T98" fmla="*/ 0 w 1044"/>
                <a:gd name="T99" fmla="*/ 0 h 691"/>
                <a:gd name="T100" fmla="*/ 0 w 1044"/>
                <a:gd name="T101" fmla="*/ 0 h 691"/>
                <a:gd name="T102" fmla="*/ 0 w 1044"/>
                <a:gd name="T103" fmla="*/ 0 h 69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4"/>
                <a:gd name="T157" fmla="*/ 0 h 691"/>
                <a:gd name="T158" fmla="*/ 1044 w 1044"/>
                <a:gd name="T159" fmla="*/ 691 h 69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4" h="691">
                  <a:moveTo>
                    <a:pt x="1005" y="691"/>
                  </a:moveTo>
                  <a:lnTo>
                    <a:pt x="976" y="691"/>
                  </a:lnTo>
                  <a:lnTo>
                    <a:pt x="946" y="690"/>
                  </a:lnTo>
                  <a:lnTo>
                    <a:pt x="917" y="689"/>
                  </a:lnTo>
                  <a:lnTo>
                    <a:pt x="887" y="689"/>
                  </a:lnTo>
                  <a:lnTo>
                    <a:pt x="857" y="688"/>
                  </a:lnTo>
                  <a:lnTo>
                    <a:pt x="827" y="687"/>
                  </a:lnTo>
                  <a:lnTo>
                    <a:pt x="798" y="686"/>
                  </a:lnTo>
                  <a:lnTo>
                    <a:pt x="768" y="685"/>
                  </a:lnTo>
                  <a:lnTo>
                    <a:pt x="739" y="684"/>
                  </a:lnTo>
                  <a:lnTo>
                    <a:pt x="709" y="683"/>
                  </a:lnTo>
                  <a:lnTo>
                    <a:pt x="680" y="681"/>
                  </a:lnTo>
                  <a:lnTo>
                    <a:pt x="651" y="680"/>
                  </a:lnTo>
                  <a:lnTo>
                    <a:pt x="622" y="678"/>
                  </a:lnTo>
                  <a:lnTo>
                    <a:pt x="592" y="676"/>
                  </a:lnTo>
                  <a:lnTo>
                    <a:pt x="562" y="675"/>
                  </a:lnTo>
                  <a:lnTo>
                    <a:pt x="532" y="672"/>
                  </a:lnTo>
                  <a:lnTo>
                    <a:pt x="503" y="670"/>
                  </a:lnTo>
                  <a:lnTo>
                    <a:pt x="472" y="668"/>
                  </a:lnTo>
                  <a:lnTo>
                    <a:pt x="443" y="664"/>
                  </a:lnTo>
                  <a:lnTo>
                    <a:pt x="412" y="662"/>
                  </a:lnTo>
                  <a:lnTo>
                    <a:pt x="383" y="659"/>
                  </a:lnTo>
                  <a:lnTo>
                    <a:pt x="353" y="656"/>
                  </a:lnTo>
                  <a:lnTo>
                    <a:pt x="323" y="653"/>
                  </a:lnTo>
                  <a:lnTo>
                    <a:pt x="293" y="649"/>
                  </a:lnTo>
                  <a:lnTo>
                    <a:pt x="262" y="646"/>
                  </a:lnTo>
                  <a:lnTo>
                    <a:pt x="232" y="642"/>
                  </a:lnTo>
                  <a:lnTo>
                    <a:pt x="201" y="638"/>
                  </a:lnTo>
                  <a:lnTo>
                    <a:pt x="171" y="632"/>
                  </a:lnTo>
                  <a:lnTo>
                    <a:pt x="139" y="628"/>
                  </a:lnTo>
                  <a:lnTo>
                    <a:pt x="109" y="623"/>
                  </a:lnTo>
                  <a:lnTo>
                    <a:pt x="78" y="618"/>
                  </a:lnTo>
                  <a:lnTo>
                    <a:pt x="47" y="613"/>
                  </a:lnTo>
                  <a:lnTo>
                    <a:pt x="37" y="611"/>
                  </a:lnTo>
                  <a:lnTo>
                    <a:pt x="29" y="607"/>
                  </a:lnTo>
                  <a:lnTo>
                    <a:pt x="22" y="603"/>
                  </a:lnTo>
                  <a:lnTo>
                    <a:pt x="16" y="597"/>
                  </a:lnTo>
                  <a:lnTo>
                    <a:pt x="10" y="591"/>
                  </a:lnTo>
                  <a:lnTo>
                    <a:pt x="6" y="584"/>
                  </a:lnTo>
                  <a:lnTo>
                    <a:pt x="4" y="576"/>
                  </a:lnTo>
                  <a:lnTo>
                    <a:pt x="3" y="568"/>
                  </a:lnTo>
                  <a:lnTo>
                    <a:pt x="1" y="434"/>
                  </a:lnTo>
                  <a:lnTo>
                    <a:pt x="0" y="303"/>
                  </a:lnTo>
                  <a:lnTo>
                    <a:pt x="0" y="174"/>
                  </a:lnTo>
                  <a:lnTo>
                    <a:pt x="3" y="39"/>
                  </a:lnTo>
                  <a:lnTo>
                    <a:pt x="4" y="31"/>
                  </a:lnTo>
                  <a:lnTo>
                    <a:pt x="6" y="23"/>
                  </a:lnTo>
                  <a:lnTo>
                    <a:pt x="10" y="16"/>
                  </a:lnTo>
                  <a:lnTo>
                    <a:pt x="15" y="10"/>
                  </a:lnTo>
                  <a:lnTo>
                    <a:pt x="20" y="6"/>
                  </a:lnTo>
                  <a:lnTo>
                    <a:pt x="27" y="3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74" y="0"/>
                  </a:lnTo>
                  <a:lnTo>
                    <a:pt x="104" y="1"/>
                  </a:lnTo>
                  <a:lnTo>
                    <a:pt x="133" y="2"/>
                  </a:lnTo>
                  <a:lnTo>
                    <a:pt x="162" y="2"/>
                  </a:lnTo>
                  <a:lnTo>
                    <a:pt x="192" y="3"/>
                  </a:lnTo>
                  <a:lnTo>
                    <a:pt x="221" y="4"/>
                  </a:lnTo>
                  <a:lnTo>
                    <a:pt x="251" y="5"/>
                  </a:lnTo>
                  <a:lnTo>
                    <a:pt x="280" y="6"/>
                  </a:lnTo>
                  <a:lnTo>
                    <a:pt x="310" y="7"/>
                  </a:lnTo>
                  <a:lnTo>
                    <a:pt x="339" y="8"/>
                  </a:lnTo>
                  <a:lnTo>
                    <a:pt x="369" y="9"/>
                  </a:lnTo>
                  <a:lnTo>
                    <a:pt x="398" y="11"/>
                  </a:lnTo>
                  <a:lnTo>
                    <a:pt x="428" y="12"/>
                  </a:lnTo>
                  <a:lnTo>
                    <a:pt x="457" y="14"/>
                  </a:lnTo>
                  <a:lnTo>
                    <a:pt x="487" y="16"/>
                  </a:lnTo>
                  <a:lnTo>
                    <a:pt x="516" y="17"/>
                  </a:lnTo>
                  <a:lnTo>
                    <a:pt x="546" y="20"/>
                  </a:lnTo>
                  <a:lnTo>
                    <a:pt x="575" y="22"/>
                  </a:lnTo>
                  <a:lnTo>
                    <a:pt x="605" y="25"/>
                  </a:lnTo>
                  <a:lnTo>
                    <a:pt x="634" y="27"/>
                  </a:lnTo>
                  <a:lnTo>
                    <a:pt x="664" y="30"/>
                  </a:lnTo>
                  <a:lnTo>
                    <a:pt x="692" y="32"/>
                  </a:lnTo>
                  <a:lnTo>
                    <a:pt x="721" y="35"/>
                  </a:lnTo>
                  <a:lnTo>
                    <a:pt x="751" y="38"/>
                  </a:lnTo>
                  <a:lnTo>
                    <a:pt x="780" y="41"/>
                  </a:lnTo>
                  <a:lnTo>
                    <a:pt x="811" y="44"/>
                  </a:lnTo>
                  <a:lnTo>
                    <a:pt x="840" y="49"/>
                  </a:lnTo>
                  <a:lnTo>
                    <a:pt x="870" y="53"/>
                  </a:lnTo>
                  <a:lnTo>
                    <a:pt x="900" y="56"/>
                  </a:lnTo>
                  <a:lnTo>
                    <a:pt x="930" y="60"/>
                  </a:lnTo>
                  <a:lnTo>
                    <a:pt x="959" y="65"/>
                  </a:lnTo>
                  <a:lnTo>
                    <a:pt x="990" y="69"/>
                  </a:lnTo>
                  <a:lnTo>
                    <a:pt x="999" y="71"/>
                  </a:lnTo>
                  <a:lnTo>
                    <a:pt x="1007" y="75"/>
                  </a:lnTo>
                  <a:lnTo>
                    <a:pt x="1014" y="80"/>
                  </a:lnTo>
                  <a:lnTo>
                    <a:pt x="1020" y="85"/>
                  </a:lnTo>
                  <a:lnTo>
                    <a:pt x="1025" y="91"/>
                  </a:lnTo>
                  <a:lnTo>
                    <a:pt x="1029" y="98"/>
                  </a:lnTo>
                  <a:lnTo>
                    <a:pt x="1032" y="105"/>
                  </a:lnTo>
                  <a:lnTo>
                    <a:pt x="1033" y="114"/>
                  </a:lnTo>
                  <a:lnTo>
                    <a:pt x="1038" y="248"/>
                  </a:lnTo>
                  <a:lnTo>
                    <a:pt x="1041" y="382"/>
                  </a:lnTo>
                  <a:lnTo>
                    <a:pt x="1042" y="516"/>
                  </a:lnTo>
                  <a:lnTo>
                    <a:pt x="1044" y="654"/>
                  </a:lnTo>
                  <a:lnTo>
                    <a:pt x="1044" y="662"/>
                  </a:lnTo>
                  <a:lnTo>
                    <a:pt x="1042" y="670"/>
                  </a:lnTo>
                  <a:lnTo>
                    <a:pt x="1039" y="676"/>
                  </a:lnTo>
                  <a:lnTo>
                    <a:pt x="1033" y="681"/>
                  </a:lnTo>
                  <a:lnTo>
                    <a:pt x="1028" y="685"/>
                  </a:lnTo>
                  <a:lnTo>
                    <a:pt x="1021" y="688"/>
                  </a:lnTo>
                  <a:lnTo>
                    <a:pt x="1013" y="690"/>
                  </a:lnTo>
                  <a:lnTo>
                    <a:pt x="1005" y="69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206" name="Freeform 199"/>
            <p:cNvSpPr>
              <a:spLocks/>
            </p:cNvSpPr>
            <p:nvPr/>
          </p:nvSpPr>
          <p:spPr bwMode="auto">
            <a:xfrm>
              <a:off x="3697" y="2172"/>
              <a:ext cx="103" cy="57"/>
            </a:xfrm>
            <a:custGeom>
              <a:avLst/>
              <a:gdLst>
                <a:gd name="T0" fmla="*/ 0 w 1032"/>
                <a:gd name="T1" fmla="*/ 0 h 684"/>
                <a:gd name="T2" fmla="*/ 0 w 1032"/>
                <a:gd name="T3" fmla="*/ 0 h 684"/>
                <a:gd name="T4" fmla="*/ 0 w 1032"/>
                <a:gd name="T5" fmla="*/ 0 h 684"/>
                <a:gd name="T6" fmla="*/ 0 w 1032"/>
                <a:gd name="T7" fmla="*/ 0 h 684"/>
                <a:gd name="T8" fmla="*/ 0 w 1032"/>
                <a:gd name="T9" fmla="*/ 0 h 684"/>
                <a:gd name="T10" fmla="*/ 0 w 1032"/>
                <a:gd name="T11" fmla="*/ 0 h 684"/>
                <a:gd name="T12" fmla="*/ 0 w 1032"/>
                <a:gd name="T13" fmla="*/ 0 h 684"/>
                <a:gd name="T14" fmla="*/ 0 w 1032"/>
                <a:gd name="T15" fmla="*/ 0 h 684"/>
                <a:gd name="T16" fmla="*/ 0 w 1032"/>
                <a:gd name="T17" fmla="*/ 0 h 684"/>
                <a:gd name="T18" fmla="*/ 0 w 1032"/>
                <a:gd name="T19" fmla="*/ 0 h 684"/>
                <a:gd name="T20" fmla="*/ 0 w 1032"/>
                <a:gd name="T21" fmla="*/ 0 h 684"/>
                <a:gd name="T22" fmla="*/ 0 w 1032"/>
                <a:gd name="T23" fmla="*/ 0 h 684"/>
                <a:gd name="T24" fmla="*/ 0 w 1032"/>
                <a:gd name="T25" fmla="*/ 0 h 684"/>
                <a:gd name="T26" fmla="*/ 0 w 1032"/>
                <a:gd name="T27" fmla="*/ 0 h 684"/>
                <a:gd name="T28" fmla="*/ 0 w 1032"/>
                <a:gd name="T29" fmla="*/ 0 h 684"/>
                <a:gd name="T30" fmla="*/ 0 w 1032"/>
                <a:gd name="T31" fmla="*/ 0 h 684"/>
                <a:gd name="T32" fmla="*/ 0 w 1032"/>
                <a:gd name="T33" fmla="*/ 0 h 684"/>
                <a:gd name="T34" fmla="*/ 0 w 1032"/>
                <a:gd name="T35" fmla="*/ 0 h 684"/>
                <a:gd name="T36" fmla="*/ 0 w 1032"/>
                <a:gd name="T37" fmla="*/ 0 h 684"/>
                <a:gd name="T38" fmla="*/ 0 w 1032"/>
                <a:gd name="T39" fmla="*/ 0 h 684"/>
                <a:gd name="T40" fmla="*/ 0 w 1032"/>
                <a:gd name="T41" fmla="*/ 0 h 684"/>
                <a:gd name="T42" fmla="*/ 0 w 1032"/>
                <a:gd name="T43" fmla="*/ 0 h 684"/>
                <a:gd name="T44" fmla="*/ 0 w 1032"/>
                <a:gd name="T45" fmla="*/ 0 h 684"/>
                <a:gd name="T46" fmla="*/ 0 w 1032"/>
                <a:gd name="T47" fmla="*/ 0 h 684"/>
                <a:gd name="T48" fmla="*/ 0 w 1032"/>
                <a:gd name="T49" fmla="*/ 0 h 684"/>
                <a:gd name="T50" fmla="*/ 0 w 1032"/>
                <a:gd name="T51" fmla="*/ 0 h 684"/>
                <a:gd name="T52" fmla="*/ 0 w 1032"/>
                <a:gd name="T53" fmla="*/ 0 h 684"/>
                <a:gd name="T54" fmla="*/ 0 w 1032"/>
                <a:gd name="T55" fmla="*/ 0 h 684"/>
                <a:gd name="T56" fmla="*/ 0 w 1032"/>
                <a:gd name="T57" fmla="*/ 0 h 684"/>
                <a:gd name="T58" fmla="*/ 0 w 1032"/>
                <a:gd name="T59" fmla="*/ 0 h 684"/>
                <a:gd name="T60" fmla="*/ 0 w 1032"/>
                <a:gd name="T61" fmla="*/ 0 h 684"/>
                <a:gd name="T62" fmla="*/ 0 w 1032"/>
                <a:gd name="T63" fmla="*/ 0 h 684"/>
                <a:gd name="T64" fmla="*/ 0 w 1032"/>
                <a:gd name="T65" fmla="*/ 0 h 684"/>
                <a:gd name="T66" fmla="*/ 0 w 1032"/>
                <a:gd name="T67" fmla="*/ 0 h 684"/>
                <a:gd name="T68" fmla="*/ 0 w 1032"/>
                <a:gd name="T69" fmla="*/ 0 h 684"/>
                <a:gd name="T70" fmla="*/ 0 w 1032"/>
                <a:gd name="T71" fmla="*/ 0 h 684"/>
                <a:gd name="T72" fmla="*/ 0 w 1032"/>
                <a:gd name="T73" fmla="*/ 0 h 684"/>
                <a:gd name="T74" fmla="*/ 0 w 1032"/>
                <a:gd name="T75" fmla="*/ 0 h 684"/>
                <a:gd name="T76" fmla="*/ 0 w 1032"/>
                <a:gd name="T77" fmla="*/ 0 h 684"/>
                <a:gd name="T78" fmla="*/ 0 w 1032"/>
                <a:gd name="T79" fmla="*/ 0 h 684"/>
                <a:gd name="T80" fmla="*/ 0 w 1032"/>
                <a:gd name="T81" fmla="*/ 0 h 684"/>
                <a:gd name="T82" fmla="*/ 0 w 1032"/>
                <a:gd name="T83" fmla="*/ 0 h 684"/>
                <a:gd name="T84" fmla="*/ 0 w 1032"/>
                <a:gd name="T85" fmla="*/ 0 h 684"/>
                <a:gd name="T86" fmla="*/ 0 w 1032"/>
                <a:gd name="T87" fmla="*/ 0 h 684"/>
                <a:gd name="T88" fmla="*/ 0 w 1032"/>
                <a:gd name="T89" fmla="*/ 0 h 684"/>
                <a:gd name="T90" fmla="*/ 0 w 1032"/>
                <a:gd name="T91" fmla="*/ 0 h 684"/>
                <a:gd name="T92" fmla="*/ 0 w 1032"/>
                <a:gd name="T93" fmla="*/ 0 h 684"/>
                <a:gd name="T94" fmla="*/ 0 w 1032"/>
                <a:gd name="T95" fmla="*/ 0 h 684"/>
                <a:gd name="T96" fmla="*/ 0 w 1032"/>
                <a:gd name="T97" fmla="*/ 0 h 684"/>
                <a:gd name="T98" fmla="*/ 0 w 1032"/>
                <a:gd name="T99" fmla="*/ 0 h 684"/>
                <a:gd name="T100" fmla="*/ 0 w 1032"/>
                <a:gd name="T101" fmla="*/ 0 h 684"/>
                <a:gd name="T102" fmla="*/ 0 w 1032"/>
                <a:gd name="T103" fmla="*/ 0 h 68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32"/>
                <a:gd name="T157" fmla="*/ 0 h 684"/>
                <a:gd name="T158" fmla="*/ 1032 w 1032"/>
                <a:gd name="T159" fmla="*/ 684 h 68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32" h="684">
                  <a:moveTo>
                    <a:pt x="994" y="684"/>
                  </a:moveTo>
                  <a:lnTo>
                    <a:pt x="964" y="683"/>
                  </a:lnTo>
                  <a:lnTo>
                    <a:pt x="935" y="683"/>
                  </a:lnTo>
                  <a:lnTo>
                    <a:pt x="906" y="682"/>
                  </a:lnTo>
                  <a:lnTo>
                    <a:pt x="877" y="681"/>
                  </a:lnTo>
                  <a:lnTo>
                    <a:pt x="848" y="680"/>
                  </a:lnTo>
                  <a:lnTo>
                    <a:pt x="818" y="679"/>
                  </a:lnTo>
                  <a:lnTo>
                    <a:pt x="790" y="678"/>
                  </a:lnTo>
                  <a:lnTo>
                    <a:pt x="760" y="677"/>
                  </a:lnTo>
                  <a:lnTo>
                    <a:pt x="731" y="676"/>
                  </a:lnTo>
                  <a:lnTo>
                    <a:pt x="701" y="675"/>
                  </a:lnTo>
                  <a:lnTo>
                    <a:pt x="673" y="673"/>
                  </a:lnTo>
                  <a:lnTo>
                    <a:pt x="644" y="672"/>
                  </a:lnTo>
                  <a:lnTo>
                    <a:pt x="615" y="670"/>
                  </a:lnTo>
                  <a:lnTo>
                    <a:pt x="585" y="669"/>
                  </a:lnTo>
                  <a:lnTo>
                    <a:pt x="556" y="667"/>
                  </a:lnTo>
                  <a:lnTo>
                    <a:pt x="526" y="665"/>
                  </a:lnTo>
                  <a:lnTo>
                    <a:pt x="497" y="663"/>
                  </a:lnTo>
                  <a:lnTo>
                    <a:pt x="467" y="659"/>
                  </a:lnTo>
                  <a:lnTo>
                    <a:pt x="438" y="657"/>
                  </a:lnTo>
                  <a:lnTo>
                    <a:pt x="408" y="654"/>
                  </a:lnTo>
                  <a:lnTo>
                    <a:pt x="379" y="651"/>
                  </a:lnTo>
                  <a:lnTo>
                    <a:pt x="349" y="648"/>
                  </a:lnTo>
                  <a:lnTo>
                    <a:pt x="319" y="645"/>
                  </a:lnTo>
                  <a:lnTo>
                    <a:pt x="290" y="642"/>
                  </a:lnTo>
                  <a:lnTo>
                    <a:pt x="259" y="638"/>
                  </a:lnTo>
                  <a:lnTo>
                    <a:pt x="229" y="635"/>
                  </a:lnTo>
                  <a:lnTo>
                    <a:pt x="199" y="631"/>
                  </a:lnTo>
                  <a:lnTo>
                    <a:pt x="169" y="625"/>
                  </a:lnTo>
                  <a:lnTo>
                    <a:pt x="138" y="621"/>
                  </a:lnTo>
                  <a:lnTo>
                    <a:pt x="108" y="616"/>
                  </a:lnTo>
                  <a:lnTo>
                    <a:pt x="76" y="611"/>
                  </a:lnTo>
                  <a:lnTo>
                    <a:pt x="46" y="606"/>
                  </a:lnTo>
                  <a:lnTo>
                    <a:pt x="37" y="604"/>
                  </a:lnTo>
                  <a:lnTo>
                    <a:pt x="30" y="599"/>
                  </a:lnTo>
                  <a:lnTo>
                    <a:pt x="23" y="595"/>
                  </a:lnTo>
                  <a:lnTo>
                    <a:pt x="17" y="589"/>
                  </a:lnTo>
                  <a:lnTo>
                    <a:pt x="11" y="584"/>
                  </a:lnTo>
                  <a:lnTo>
                    <a:pt x="7" y="577"/>
                  </a:lnTo>
                  <a:lnTo>
                    <a:pt x="5" y="569"/>
                  </a:lnTo>
                  <a:lnTo>
                    <a:pt x="4" y="561"/>
                  </a:lnTo>
                  <a:lnTo>
                    <a:pt x="1" y="429"/>
                  </a:lnTo>
                  <a:lnTo>
                    <a:pt x="0" y="298"/>
                  </a:lnTo>
                  <a:lnTo>
                    <a:pt x="0" y="170"/>
                  </a:lnTo>
                  <a:lnTo>
                    <a:pt x="4" y="37"/>
                  </a:lnTo>
                  <a:lnTo>
                    <a:pt x="5" y="29"/>
                  </a:lnTo>
                  <a:lnTo>
                    <a:pt x="7" y="23"/>
                  </a:lnTo>
                  <a:lnTo>
                    <a:pt x="11" y="16"/>
                  </a:lnTo>
                  <a:lnTo>
                    <a:pt x="15" y="10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35" y="1"/>
                  </a:lnTo>
                  <a:lnTo>
                    <a:pt x="44" y="0"/>
                  </a:lnTo>
                  <a:lnTo>
                    <a:pt x="73" y="0"/>
                  </a:lnTo>
                  <a:lnTo>
                    <a:pt x="103" y="1"/>
                  </a:lnTo>
                  <a:lnTo>
                    <a:pt x="131" y="1"/>
                  </a:lnTo>
                  <a:lnTo>
                    <a:pt x="160" y="2"/>
                  </a:lnTo>
                  <a:lnTo>
                    <a:pt x="190" y="2"/>
                  </a:lnTo>
                  <a:lnTo>
                    <a:pt x="219" y="3"/>
                  </a:lnTo>
                  <a:lnTo>
                    <a:pt x="248" y="4"/>
                  </a:lnTo>
                  <a:lnTo>
                    <a:pt x="277" y="5"/>
                  </a:lnTo>
                  <a:lnTo>
                    <a:pt x="307" y="6"/>
                  </a:lnTo>
                  <a:lnTo>
                    <a:pt x="335" y="7"/>
                  </a:lnTo>
                  <a:lnTo>
                    <a:pt x="365" y="8"/>
                  </a:lnTo>
                  <a:lnTo>
                    <a:pt x="394" y="10"/>
                  </a:lnTo>
                  <a:lnTo>
                    <a:pt x="423" y="12"/>
                  </a:lnTo>
                  <a:lnTo>
                    <a:pt x="452" y="14"/>
                  </a:lnTo>
                  <a:lnTo>
                    <a:pt x="481" y="16"/>
                  </a:lnTo>
                  <a:lnTo>
                    <a:pt x="510" y="17"/>
                  </a:lnTo>
                  <a:lnTo>
                    <a:pt x="540" y="19"/>
                  </a:lnTo>
                  <a:lnTo>
                    <a:pt x="568" y="21"/>
                  </a:lnTo>
                  <a:lnTo>
                    <a:pt x="597" y="24"/>
                  </a:lnTo>
                  <a:lnTo>
                    <a:pt x="627" y="26"/>
                  </a:lnTo>
                  <a:lnTo>
                    <a:pt x="656" y="29"/>
                  </a:lnTo>
                  <a:lnTo>
                    <a:pt x="684" y="31"/>
                  </a:lnTo>
                  <a:lnTo>
                    <a:pt x="713" y="34"/>
                  </a:lnTo>
                  <a:lnTo>
                    <a:pt x="743" y="37"/>
                  </a:lnTo>
                  <a:lnTo>
                    <a:pt x="772" y="40"/>
                  </a:lnTo>
                  <a:lnTo>
                    <a:pt x="802" y="44"/>
                  </a:lnTo>
                  <a:lnTo>
                    <a:pt x="831" y="48"/>
                  </a:lnTo>
                  <a:lnTo>
                    <a:pt x="861" y="51"/>
                  </a:lnTo>
                  <a:lnTo>
                    <a:pt x="890" y="55"/>
                  </a:lnTo>
                  <a:lnTo>
                    <a:pt x="920" y="59"/>
                  </a:lnTo>
                  <a:lnTo>
                    <a:pt x="950" y="63"/>
                  </a:lnTo>
                  <a:lnTo>
                    <a:pt x="980" y="67"/>
                  </a:lnTo>
                  <a:lnTo>
                    <a:pt x="988" y="69"/>
                  </a:lnTo>
                  <a:lnTo>
                    <a:pt x="995" y="74"/>
                  </a:lnTo>
                  <a:lnTo>
                    <a:pt x="1001" y="78"/>
                  </a:lnTo>
                  <a:lnTo>
                    <a:pt x="1007" y="83"/>
                  </a:lnTo>
                  <a:lnTo>
                    <a:pt x="1012" y="90"/>
                  </a:lnTo>
                  <a:lnTo>
                    <a:pt x="1016" y="97"/>
                  </a:lnTo>
                  <a:lnTo>
                    <a:pt x="1019" y="105"/>
                  </a:lnTo>
                  <a:lnTo>
                    <a:pt x="1020" y="114"/>
                  </a:lnTo>
                  <a:lnTo>
                    <a:pt x="1024" y="245"/>
                  </a:lnTo>
                  <a:lnTo>
                    <a:pt x="1027" y="377"/>
                  </a:lnTo>
                  <a:lnTo>
                    <a:pt x="1029" y="509"/>
                  </a:lnTo>
                  <a:lnTo>
                    <a:pt x="1032" y="647"/>
                  </a:lnTo>
                  <a:lnTo>
                    <a:pt x="1031" y="655"/>
                  </a:lnTo>
                  <a:lnTo>
                    <a:pt x="1029" y="663"/>
                  </a:lnTo>
                  <a:lnTo>
                    <a:pt x="1026" y="669"/>
                  </a:lnTo>
                  <a:lnTo>
                    <a:pt x="1021" y="674"/>
                  </a:lnTo>
                  <a:lnTo>
                    <a:pt x="1016" y="678"/>
                  </a:lnTo>
                  <a:lnTo>
                    <a:pt x="1009" y="681"/>
                  </a:lnTo>
                  <a:lnTo>
                    <a:pt x="1002" y="683"/>
                  </a:lnTo>
                  <a:lnTo>
                    <a:pt x="994" y="684"/>
                  </a:lnTo>
                  <a:close/>
                </a:path>
              </a:pathLst>
            </a:custGeom>
            <a:solidFill>
              <a:srgbClr val="0F141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207" name="Freeform 200"/>
            <p:cNvSpPr>
              <a:spLocks/>
            </p:cNvSpPr>
            <p:nvPr/>
          </p:nvSpPr>
          <p:spPr bwMode="auto">
            <a:xfrm>
              <a:off x="3697" y="2173"/>
              <a:ext cx="102" cy="56"/>
            </a:xfrm>
            <a:custGeom>
              <a:avLst/>
              <a:gdLst>
                <a:gd name="T0" fmla="*/ 0 w 1020"/>
                <a:gd name="T1" fmla="*/ 0 h 676"/>
                <a:gd name="T2" fmla="*/ 0 w 1020"/>
                <a:gd name="T3" fmla="*/ 0 h 676"/>
                <a:gd name="T4" fmla="*/ 0 w 1020"/>
                <a:gd name="T5" fmla="*/ 0 h 676"/>
                <a:gd name="T6" fmla="*/ 0 w 1020"/>
                <a:gd name="T7" fmla="*/ 0 h 676"/>
                <a:gd name="T8" fmla="*/ 0 w 1020"/>
                <a:gd name="T9" fmla="*/ 0 h 676"/>
                <a:gd name="T10" fmla="*/ 0 w 1020"/>
                <a:gd name="T11" fmla="*/ 0 h 676"/>
                <a:gd name="T12" fmla="*/ 0 w 1020"/>
                <a:gd name="T13" fmla="*/ 0 h 676"/>
                <a:gd name="T14" fmla="*/ 0 w 1020"/>
                <a:gd name="T15" fmla="*/ 0 h 676"/>
                <a:gd name="T16" fmla="*/ 0 w 1020"/>
                <a:gd name="T17" fmla="*/ 0 h 676"/>
                <a:gd name="T18" fmla="*/ 0 w 1020"/>
                <a:gd name="T19" fmla="*/ 0 h 676"/>
                <a:gd name="T20" fmla="*/ 0 w 1020"/>
                <a:gd name="T21" fmla="*/ 0 h 676"/>
                <a:gd name="T22" fmla="*/ 0 w 1020"/>
                <a:gd name="T23" fmla="*/ 0 h 676"/>
                <a:gd name="T24" fmla="*/ 0 w 1020"/>
                <a:gd name="T25" fmla="*/ 0 h 676"/>
                <a:gd name="T26" fmla="*/ 0 w 1020"/>
                <a:gd name="T27" fmla="*/ 0 h 676"/>
                <a:gd name="T28" fmla="*/ 0 w 1020"/>
                <a:gd name="T29" fmla="*/ 0 h 676"/>
                <a:gd name="T30" fmla="*/ 0 w 1020"/>
                <a:gd name="T31" fmla="*/ 0 h 676"/>
                <a:gd name="T32" fmla="*/ 0 w 1020"/>
                <a:gd name="T33" fmla="*/ 0 h 676"/>
                <a:gd name="T34" fmla="*/ 0 w 1020"/>
                <a:gd name="T35" fmla="*/ 0 h 676"/>
                <a:gd name="T36" fmla="*/ 0 w 1020"/>
                <a:gd name="T37" fmla="*/ 0 h 676"/>
                <a:gd name="T38" fmla="*/ 0 w 1020"/>
                <a:gd name="T39" fmla="*/ 0 h 676"/>
                <a:gd name="T40" fmla="*/ 0 w 1020"/>
                <a:gd name="T41" fmla="*/ 0 h 676"/>
                <a:gd name="T42" fmla="*/ 0 w 1020"/>
                <a:gd name="T43" fmla="*/ 0 h 676"/>
                <a:gd name="T44" fmla="*/ 0 w 1020"/>
                <a:gd name="T45" fmla="*/ 0 h 676"/>
                <a:gd name="T46" fmla="*/ 0 w 1020"/>
                <a:gd name="T47" fmla="*/ 0 h 676"/>
                <a:gd name="T48" fmla="*/ 0 w 1020"/>
                <a:gd name="T49" fmla="*/ 0 h 676"/>
                <a:gd name="T50" fmla="*/ 0 w 1020"/>
                <a:gd name="T51" fmla="*/ 0 h 676"/>
                <a:gd name="T52" fmla="*/ 0 w 1020"/>
                <a:gd name="T53" fmla="*/ 0 h 676"/>
                <a:gd name="T54" fmla="*/ 0 w 1020"/>
                <a:gd name="T55" fmla="*/ 0 h 676"/>
                <a:gd name="T56" fmla="*/ 0 w 1020"/>
                <a:gd name="T57" fmla="*/ 0 h 676"/>
                <a:gd name="T58" fmla="*/ 0 w 1020"/>
                <a:gd name="T59" fmla="*/ 0 h 676"/>
                <a:gd name="T60" fmla="*/ 0 w 1020"/>
                <a:gd name="T61" fmla="*/ 0 h 676"/>
                <a:gd name="T62" fmla="*/ 0 w 1020"/>
                <a:gd name="T63" fmla="*/ 0 h 676"/>
                <a:gd name="T64" fmla="*/ 0 w 1020"/>
                <a:gd name="T65" fmla="*/ 0 h 676"/>
                <a:gd name="T66" fmla="*/ 0 w 1020"/>
                <a:gd name="T67" fmla="*/ 0 h 676"/>
                <a:gd name="T68" fmla="*/ 0 w 1020"/>
                <a:gd name="T69" fmla="*/ 0 h 676"/>
                <a:gd name="T70" fmla="*/ 0 w 1020"/>
                <a:gd name="T71" fmla="*/ 0 h 676"/>
                <a:gd name="T72" fmla="*/ 0 w 1020"/>
                <a:gd name="T73" fmla="*/ 0 h 676"/>
                <a:gd name="T74" fmla="*/ 0 w 1020"/>
                <a:gd name="T75" fmla="*/ 0 h 676"/>
                <a:gd name="T76" fmla="*/ 0 w 1020"/>
                <a:gd name="T77" fmla="*/ 0 h 676"/>
                <a:gd name="T78" fmla="*/ 0 w 1020"/>
                <a:gd name="T79" fmla="*/ 0 h 676"/>
                <a:gd name="T80" fmla="*/ 0 w 1020"/>
                <a:gd name="T81" fmla="*/ 0 h 676"/>
                <a:gd name="T82" fmla="*/ 0 w 1020"/>
                <a:gd name="T83" fmla="*/ 0 h 676"/>
                <a:gd name="T84" fmla="*/ 0 w 1020"/>
                <a:gd name="T85" fmla="*/ 0 h 676"/>
                <a:gd name="T86" fmla="*/ 0 w 1020"/>
                <a:gd name="T87" fmla="*/ 0 h 676"/>
                <a:gd name="T88" fmla="*/ 0 w 1020"/>
                <a:gd name="T89" fmla="*/ 0 h 676"/>
                <a:gd name="T90" fmla="*/ 0 w 1020"/>
                <a:gd name="T91" fmla="*/ 0 h 676"/>
                <a:gd name="T92" fmla="*/ 0 w 1020"/>
                <a:gd name="T93" fmla="*/ 0 h 676"/>
                <a:gd name="T94" fmla="*/ 0 w 1020"/>
                <a:gd name="T95" fmla="*/ 0 h 676"/>
                <a:gd name="T96" fmla="*/ 0 w 1020"/>
                <a:gd name="T97" fmla="*/ 0 h 676"/>
                <a:gd name="T98" fmla="*/ 0 w 1020"/>
                <a:gd name="T99" fmla="*/ 0 h 676"/>
                <a:gd name="T100" fmla="*/ 0 w 1020"/>
                <a:gd name="T101" fmla="*/ 0 h 676"/>
                <a:gd name="T102" fmla="*/ 0 w 1020"/>
                <a:gd name="T103" fmla="*/ 0 h 67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0"/>
                <a:gd name="T157" fmla="*/ 0 h 676"/>
                <a:gd name="T158" fmla="*/ 1020 w 1020"/>
                <a:gd name="T159" fmla="*/ 676 h 67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0" h="676">
                  <a:moveTo>
                    <a:pt x="982" y="676"/>
                  </a:moveTo>
                  <a:lnTo>
                    <a:pt x="952" y="675"/>
                  </a:lnTo>
                  <a:lnTo>
                    <a:pt x="924" y="675"/>
                  </a:lnTo>
                  <a:lnTo>
                    <a:pt x="894" y="674"/>
                  </a:lnTo>
                  <a:lnTo>
                    <a:pt x="866" y="673"/>
                  </a:lnTo>
                  <a:lnTo>
                    <a:pt x="836" y="672"/>
                  </a:lnTo>
                  <a:lnTo>
                    <a:pt x="808" y="671"/>
                  </a:lnTo>
                  <a:lnTo>
                    <a:pt x="778" y="670"/>
                  </a:lnTo>
                  <a:lnTo>
                    <a:pt x="750" y="669"/>
                  </a:lnTo>
                  <a:lnTo>
                    <a:pt x="720" y="668"/>
                  </a:lnTo>
                  <a:lnTo>
                    <a:pt x="692" y="667"/>
                  </a:lnTo>
                  <a:lnTo>
                    <a:pt x="665" y="665"/>
                  </a:lnTo>
                  <a:lnTo>
                    <a:pt x="635" y="664"/>
                  </a:lnTo>
                  <a:lnTo>
                    <a:pt x="607" y="662"/>
                  </a:lnTo>
                  <a:lnTo>
                    <a:pt x="577" y="661"/>
                  </a:lnTo>
                  <a:lnTo>
                    <a:pt x="549" y="659"/>
                  </a:lnTo>
                  <a:lnTo>
                    <a:pt x="519" y="657"/>
                  </a:lnTo>
                  <a:lnTo>
                    <a:pt x="491" y="655"/>
                  </a:lnTo>
                  <a:lnTo>
                    <a:pt x="461" y="651"/>
                  </a:lnTo>
                  <a:lnTo>
                    <a:pt x="432" y="649"/>
                  </a:lnTo>
                  <a:lnTo>
                    <a:pt x="403" y="646"/>
                  </a:lnTo>
                  <a:lnTo>
                    <a:pt x="374" y="643"/>
                  </a:lnTo>
                  <a:lnTo>
                    <a:pt x="344" y="640"/>
                  </a:lnTo>
                  <a:lnTo>
                    <a:pt x="315" y="637"/>
                  </a:lnTo>
                  <a:lnTo>
                    <a:pt x="285" y="634"/>
                  </a:lnTo>
                  <a:lnTo>
                    <a:pt x="256" y="630"/>
                  </a:lnTo>
                  <a:lnTo>
                    <a:pt x="227" y="627"/>
                  </a:lnTo>
                  <a:lnTo>
                    <a:pt x="196" y="623"/>
                  </a:lnTo>
                  <a:lnTo>
                    <a:pt x="167" y="617"/>
                  </a:lnTo>
                  <a:lnTo>
                    <a:pt x="136" y="613"/>
                  </a:lnTo>
                  <a:lnTo>
                    <a:pt x="107" y="608"/>
                  </a:lnTo>
                  <a:lnTo>
                    <a:pt x="76" y="603"/>
                  </a:lnTo>
                  <a:lnTo>
                    <a:pt x="46" y="598"/>
                  </a:lnTo>
                  <a:lnTo>
                    <a:pt x="36" y="596"/>
                  </a:lnTo>
                  <a:lnTo>
                    <a:pt x="28" y="592"/>
                  </a:lnTo>
                  <a:lnTo>
                    <a:pt x="21" y="588"/>
                  </a:lnTo>
                  <a:lnTo>
                    <a:pt x="16" y="583"/>
                  </a:lnTo>
                  <a:lnTo>
                    <a:pt x="11" y="577"/>
                  </a:lnTo>
                  <a:lnTo>
                    <a:pt x="7" y="570"/>
                  </a:lnTo>
                  <a:lnTo>
                    <a:pt x="5" y="562"/>
                  </a:lnTo>
                  <a:lnTo>
                    <a:pt x="4" y="553"/>
                  </a:lnTo>
                  <a:lnTo>
                    <a:pt x="1" y="423"/>
                  </a:lnTo>
                  <a:lnTo>
                    <a:pt x="0" y="295"/>
                  </a:lnTo>
                  <a:lnTo>
                    <a:pt x="0" y="169"/>
                  </a:lnTo>
                  <a:lnTo>
                    <a:pt x="4" y="37"/>
                  </a:lnTo>
                  <a:lnTo>
                    <a:pt x="5" y="29"/>
                  </a:lnTo>
                  <a:lnTo>
                    <a:pt x="7" y="22"/>
                  </a:lnTo>
                  <a:lnTo>
                    <a:pt x="11" y="16"/>
                  </a:lnTo>
                  <a:lnTo>
                    <a:pt x="15" y="11"/>
                  </a:lnTo>
                  <a:lnTo>
                    <a:pt x="21" y="7"/>
                  </a:lnTo>
                  <a:lnTo>
                    <a:pt x="28" y="4"/>
                  </a:lnTo>
                  <a:lnTo>
                    <a:pt x="35" y="1"/>
                  </a:lnTo>
                  <a:lnTo>
                    <a:pt x="44" y="0"/>
                  </a:lnTo>
                  <a:lnTo>
                    <a:pt x="72" y="0"/>
                  </a:lnTo>
                  <a:lnTo>
                    <a:pt x="102" y="1"/>
                  </a:lnTo>
                  <a:lnTo>
                    <a:pt x="130" y="1"/>
                  </a:lnTo>
                  <a:lnTo>
                    <a:pt x="158" y="2"/>
                  </a:lnTo>
                  <a:lnTo>
                    <a:pt x="188" y="4"/>
                  </a:lnTo>
                  <a:lnTo>
                    <a:pt x="216" y="5"/>
                  </a:lnTo>
                  <a:lnTo>
                    <a:pt x="245" y="5"/>
                  </a:lnTo>
                  <a:lnTo>
                    <a:pt x="274" y="6"/>
                  </a:lnTo>
                  <a:lnTo>
                    <a:pt x="303" y="7"/>
                  </a:lnTo>
                  <a:lnTo>
                    <a:pt x="331" y="9"/>
                  </a:lnTo>
                  <a:lnTo>
                    <a:pt x="361" y="10"/>
                  </a:lnTo>
                  <a:lnTo>
                    <a:pt x="389" y="11"/>
                  </a:lnTo>
                  <a:lnTo>
                    <a:pt x="418" y="13"/>
                  </a:lnTo>
                  <a:lnTo>
                    <a:pt x="446" y="14"/>
                  </a:lnTo>
                  <a:lnTo>
                    <a:pt x="476" y="16"/>
                  </a:lnTo>
                  <a:lnTo>
                    <a:pt x="504" y="18"/>
                  </a:lnTo>
                  <a:lnTo>
                    <a:pt x="532" y="20"/>
                  </a:lnTo>
                  <a:lnTo>
                    <a:pt x="562" y="22"/>
                  </a:lnTo>
                  <a:lnTo>
                    <a:pt x="590" y="24"/>
                  </a:lnTo>
                  <a:lnTo>
                    <a:pt x="620" y="27"/>
                  </a:lnTo>
                  <a:lnTo>
                    <a:pt x="648" y="29"/>
                  </a:lnTo>
                  <a:lnTo>
                    <a:pt x="676" y="32"/>
                  </a:lnTo>
                  <a:lnTo>
                    <a:pt x="705" y="35"/>
                  </a:lnTo>
                  <a:lnTo>
                    <a:pt x="734" y="38"/>
                  </a:lnTo>
                  <a:lnTo>
                    <a:pt x="763" y="42"/>
                  </a:lnTo>
                  <a:lnTo>
                    <a:pt x="793" y="45"/>
                  </a:lnTo>
                  <a:lnTo>
                    <a:pt x="821" y="48"/>
                  </a:lnTo>
                  <a:lnTo>
                    <a:pt x="851" y="52"/>
                  </a:lnTo>
                  <a:lnTo>
                    <a:pt x="880" y="56"/>
                  </a:lnTo>
                  <a:lnTo>
                    <a:pt x="908" y="60"/>
                  </a:lnTo>
                  <a:lnTo>
                    <a:pt x="938" y="65"/>
                  </a:lnTo>
                  <a:lnTo>
                    <a:pt x="967" y="69"/>
                  </a:lnTo>
                  <a:lnTo>
                    <a:pt x="977" y="71"/>
                  </a:lnTo>
                  <a:lnTo>
                    <a:pt x="984" y="75"/>
                  </a:lnTo>
                  <a:lnTo>
                    <a:pt x="991" y="79"/>
                  </a:lnTo>
                  <a:lnTo>
                    <a:pt x="996" y="84"/>
                  </a:lnTo>
                  <a:lnTo>
                    <a:pt x="1001" y="90"/>
                  </a:lnTo>
                  <a:lnTo>
                    <a:pt x="1004" y="97"/>
                  </a:lnTo>
                  <a:lnTo>
                    <a:pt x="1007" y="105"/>
                  </a:lnTo>
                  <a:lnTo>
                    <a:pt x="1008" y="113"/>
                  </a:lnTo>
                  <a:lnTo>
                    <a:pt x="1013" y="243"/>
                  </a:lnTo>
                  <a:lnTo>
                    <a:pt x="1016" y="373"/>
                  </a:lnTo>
                  <a:lnTo>
                    <a:pt x="1018" y="504"/>
                  </a:lnTo>
                  <a:lnTo>
                    <a:pt x="1020" y="639"/>
                  </a:lnTo>
                  <a:lnTo>
                    <a:pt x="1019" y="647"/>
                  </a:lnTo>
                  <a:lnTo>
                    <a:pt x="1017" y="655"/>
                  </a:lnTo>
                  <a:lnTo>
                    <a:pt x="1014" y="661"/>
                  </a:lnTo>
                  <a:lnTo>
                    <a:pt x="1009" y="666"/>
                  </a:lnTo>
                  <a:lnTo>
                    <a:pt x="1004" y="670"/>
                  </a:lnTo>
                  <a:lnTo>
                    <a:pt x="997" y="673"/>
                  </a:lnTo>
                  <a:lnTo>
                    <a:pt x="990" y="675"/>
                  </a:lnTo>
                  <a:lnTo>
                    <a:pt x="982" y="676"/>
                  </a:lnTo>
                  <a:close/>
                </a:path>
              </a:pathLst>
            </a:custGeom>
            <a:solidFill>
              <a:srgbClr val="1E2B2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208" name="Freeform 201"/>
            <p:cNvSpPr>
              <a:spLocks/>
            </p:cNvSpPr>
            <p:nvPr/>
          </p:nvSpPr>
          <p:spPr bwMode="auto">
            <a:xfrm>
              <a:off x="3697" y="2173"/>
              <a:ext cx="101" cy="56"/>
            </a:xfrm>
            <a:custGeom>
              <a:avLst/>
              <a:gdLst>
                <a:gd name="T0" fmla="*/ 0 w 1008"/>
                <a:gd name="T1" fmla="*/ 0 h 666"/>
                <a:gd name="T2" fmla="*/ 0 w 1008"/>
                <a:gd name="T3" fmla="*/ 0 h 666"/>
                <a:gd name="T4" fmla="*/ 0 w 1008"/>
                <a:gd name="T5" fmla="*/ 0 h 666"/>
                <a:gd name="T6" fmla="*/ 0 w 1008"/>
                <a:gd name="T7" fmla="*/ 0 h 666"/>
                <a:gd name="T8" fmla="*/ 0 w 1008"/>
                <a:gd name="T9" fmla="*/ 0 h 666"/>
                <a:gd name="T10" fmla="*/ 0 w 1008"/>
                <a:gd name="T11" fmla="*/ 0 h 666"/>
                <a:gd name="T12" fmla="*/ 0 w 1008"/>
                <a:gd name="T13" fmla="*/ 0 h 666"/>
                <a:gd name="T14" fmla="*/ 0 w 1008"/>
                <a:gd name="T15" fmla="*/ 0 h 666"/>
                <a:gd name="T16" fmla="*/ 0 w 1008"/>
                <a:gd name="T17" fmla="*/ 0 h 666"/>
                <a:gd name="T18" fmla="*/ 0 w 1008"/>
                <a:gd name="T19" fmla="*/ 0 h 666"/>
                <a:gd name="T20" fmla="*/ 0 w 1008"/>
                <a:gd name="T21" fmla="*/ 0 h 666"/>
                <a:gd name="T22" fmla="*/ 0 w 1008"/>
                <a:gd name="T23" fmla="*/ 0 h 666"/>
                <a:gd name="T24" fmla="*/ 0 w 1008"/>
                <a:gd name="T25" fmla="*/ 0 h 666"/>
                <a:gd name="T26" fmla="*/ 0 w 1008"/>
                <a:gd name="T27" fmla="*/ 0 h 666"/>
                <a:gd name="T28" fmla="*/ 0 w 1008"/>
                <a:gd name="T29" fmla="*/ 0 h 666"/>
                <a:gd name="T30" fmla="*/ 0 w 1008"/>
                <a:gd name="T31" fmla="*/ 0 h 666"/>
                <a:gd name="T32" fmla="*/ 0 w 1008"/>
                <a:gd name="T33" fmla="*/ 0 h 666"/>
                <a:gd name="T34" fmla="*/ 0 w 1008"/>
                <a:gd name="T35" fmla="*/ 0 h 666"/>
                <a:gd name="T36" fmla="*/ 0 w 1008"/>
                <a:gd name="T37" fmla="*/ 0 h 666"/>
                <a:gd name="T38" fmla="*/ 0 w 1008"/>
                <a:gd name="T39" fmla="*/ 0 h 666"/>
                <a:gd name="T40" fmla="*/ 0 w 1008"/>
                <a:gd name="T41" fmla="*/ 0 h 666"/>
                <a:gd name="T42" fmla="*/ 0 w 1008"/>
                <a:gd name="T43" fmla="*/ 0 h 666"/>
                <a:gd name="T44" fmla="*/ 0 w 1008"/>
                <a:gd name="T45" fmla="*/ 0 h 666"/>
                <a:gd name="T46" fmla="*/ 0 w 1008"/>
                <a:gd name="T47" fmla="*/ 0 h 666"/>
                <a:gd name="T48" fmla="*/ 0 w 1008"/>
                <a:gd name="T49" fmla="*/ 0 h 666"/>
                <a:gd name="T50" fmla="*/ 0 w 1008"/>
                <a:gd name="T51" fmla="*/ 0 h 666"/>
                <a:gd name="T52" fmla="*/ 0 w 1008"/>
                <a:gd name="T53" fmla="*/ 0 h 666"/>
                <a:gd name="T54" fmla="*/ 0 w 1008"/>
                <a:gd name="T55" fmla="*/ 0 h 666"/>
                <a:gd name="T56" fmla="*/ 0 w 1008"/>
                <a:gd name="T57" fmla="*/ 0 h 666"/>
                <a:gd name="T58" fmla="*/ 0 w 1008"/>
                <a:gd name="T59" fmla="*/ 0 h 666"/>
                <a:gd name="T60" fmla="*/ 0 w 1008"/>
                <a:gd name="T61" fmla="*/ 0 h 666"/>
                <a:gd name="T62" fmla="*/ 0 w 1008"/>
                <a:gd name="T63" fmla="*/ 0 h 666"/>
                <a:gd name="T64" fmla="*/ 0 w 1008"/>
                <a:gd name="T65" fmla="*/ 0 h 666"/>
                <a:gd name="T66" fmla="*/ 0 w 1008"/>
                <a:gd name="T67" fmla="*/ 0 h 666"/>
                <a:gd name="T68" fmla="*/ 0 w 1008"/>
                <a:gd name="T69" fmla="*/ 0 h 666"/>
                <a:gd name="T70" fmla="*/ 0 w 1008"/>
                <a:gd name="T71" fmla="*/ 0 h 666"/>
                <a:gd name="T72" fmla="*/ 0 w 1008"/>
                <a:gd name="T73" fmla="*/ 0 h 666"/>
                <a:gd name="T74" fmla="*/ 0 w 1008"/>
                <a:gd name="T75" fmla="*/ 0 h 666"/>
                <a:gd name="T76" fmla="*/ 0 w 1008"/>
                <a:gd name="T77" fmla="*/ 0 h 666"/>
                <a:gd name="T78" fmla="*/ 0 w 1008"/>
                <a:gd name="T79" fmla="*/ 0 h 666"/>
                <a:gd name="T80" fmla="*/ 0 w 1008"/>
                <a:gd name="T81" fmla="*/ 0 h 666"/>
                <a:gd name="T82" fmla="*/ 0 w 1008"/>
                <a:gd name="T83" fmla="*/ 0 h 666"/>
                <a:gd name="T84" fmla="*/ 0 w 1008"/>
                <a:gd name="T85" fmla="*/ 0 h 666"/>
                <a:gd name="T86" fmla="*/ 0 w 1008"/>
                <a:gd name="T87" fmla="*/ 0 h 666"/>
                <a:gd name="T88" fmla="*/ 0 w 1008"/>
                <a:gd name="T89" fmla="*/ 0 h 666"/>
                <a:gd name="T90" fmla="*/ 0 w 1008"/>
                <a:gd name="T91" fmla="*/ 0 h 666"/>
                <a:gd name="T92" fmla="*/ 0 w 1008"/>
                <a:gd name="T93" fmla="*/ 0 h 666"/>
                <a:gd name="T94" fmla="*/ 0 w 1008"/>
                <a:gd name="T95" fmla="*/ 0 h 666"/>
                <a:gd name="T96" fmla="*/ 0 w 1008"/>
                <a:gd name="T97" fmla="*/ 0 h 666"/>
                <a:gd name="T98" fmla="*/ 0 w 1008"/>
                <a:gd name="T99" fmla="*/ 0 h 666"/>
                <a:gd name="T100" fmla="*/ 0 w 1008"/>
                <a:gd name="T101" fmla="*/ 0 h 666"/>
                <a:gd name="T102" fmla="*/ 0 w 1008"/>
                <a:gd name="T103" fmla="*/ 0 h 6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08"/>
                <a:gd name="T157" fmla="*/ 0 h 666"/>
                <a:gd name="T158" fmla="*/ 1008 w 1008"/>
                <a:gd name="T159" fmla="*/ 666 h 6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08" h="666">
                  <a:moveTo>
                    <a:pt x="969" y="666"/>
                  </a:moveTo>
                  <a:lnTo>
                    <a:pt x="941" y="665"/>
                  </a:lnTo>
                  <a:lnTo>
                    <a:pt x="913" y="665"/>
                  </a:lnTo>
                  <a:lnTo>
                    <a:pt x="884" y="664"/>
                  </a:lnTo>
                  <a:lnTo>
                    <a:pt x="855" y="663"/>
                  </a:lnTo>
                  <a:lnTo>
                    <a:pt x="826" y="662"/>
                  </a:lnTo>
                  <a:lnTo>
                    <a:pt x="798" y="661"/>
                  </a:lnTo>
                  <a:lnTo>
                    <a:pt x="769" y="660"/>
                  </a:lnTo>
                  <a:lnTo>
                    <a:pt x="741" y="659"/>
                  </a:lnTo>
                  <a:lnTo>
                    <a:pt x="712" y="658"/>
                  </a:lnTo>
                  <a:lnTo>
                    <a:pt x="684" y="657"/>
                  </a:lnTo>
                  <a:lnTo>
                    <a:pt x="656" y="655"/>
                  </a:lnTo>
                  <a:lnTo>
                    <a:pt x="628" y="654"/>
                  </a:lnTo>
                  <a:lnTo>
                    <a:pt x="600" y="652"/>
                  </a:lnTo>
                  <a:lnTo>
                    <a:pt x="571" y="651"/>
                  </a:lnTo>
                  <a:lnTo>
                    <a:pt x="542" y="649"/>
                  </a:lnTo>
                  <a:lnTo>
                    <a:pt x="513" y="647"/>
                  </a:lnTo>
                  <a:lnTo>
                    <a:pt x="485" y="645"/>
                  </a:lnTo>
                  <a:lnTo>
                    <a:pt x="456" y="643"/>
                  </a:lnTo>
                  <a:lnTo>
                    <a:pt x="427" y="639"/>
                  </a:lnTo>
                  <a:lnTo>
                    <a:pt x="398" y="637"/>
                  </a:lnTo>
                  <a:lnTo>
                    <a:pt x="370" y="634"/>
                  </a:lnTo>
                  <a:lnTo>
                    <a:pt x="340" y="631"/>
                  </a:lnTo>
                  <a:lnTo>
                    <a:pt x="311" y="628"/>
                  </a:lnTo>
                  <a:lnTo>
                    <a:pt x="282" y="625"/>
                  </a:lnTo>
                  <a:lnTo>
                    <a:pt x="253" y="621"/>
                  </a:lnTo>
                  <a:lnTo>
                    <a:pt x="223" y="618"/>
                  </a:lnTo>
                  <a:lnTo>
                    <a:pt x="194" y="614"/>
                  </a:lnTo>
                  <a:lnTo>
                    <a:pt x="165" y="609"/>
                  </a:lnTo>
                  <a:lnTo>
                    <a:pt x="135" y="604"/>
                  </a:lnTo>
                  <a:lnTo>
                    <a:pt x="106" y="600"/>
                  </a:lnTo>
                  <a:lnTo>
                    <a:pt x="75" y="595"/>
                  </a:lnTo>
                  <a:lnTo>
                    <a:pt x="46" y="590"/>
                  </a:lnTo>
                  <a:lnTo>
                    <a:pt x="36" y="588"/>
                  </a:lnTo>
                  <a:lnTo>
                    <a:pt x="28" y="584"/>
                  </a:lnTo>
                  <a:lnTo>
                    <a:pt x="21" y="579"/>
                  </a:lnTo>
                  <a:lnTo>
                    <a:pt x="16" y="574"/>
                  </a:lnTo>
                  <a:lnTo>
                    <a:pt x="11" y="568"/>
                  </a:lnTo>
                  <a:lnTo>
                    <a:pt x="7" y="561"/>
                  </a:lnTo>
                  <a:lnTo>
                    <a:pt x="5" y="554"/>
                  </a:lnTo>
                  <a:lnTo>
                    <a:pt x="4" y="545"/>
                  </a:lnTo>
                  <a:lnTo>
                    <a:pt x="1" y="416"/>
                  </a:lnTo>
                  <a:lnTo>
                    <a:pt x="0" y="291"/>
                  </a:lnTo>
                  <a:lnTo>
                    <a:pt x="0" y="165"/>
                  </a:lnTo>
                  <a:lnTo>
                    <a:pt x="4" y="37"/>
                  </a:lnTo>
                  <a:lnTo>
                    <a:pt x="5" y="29"/>
                  </a:lnTo>
                  <a:lnTo>
                    <a:pt x="7" y="20"/>
                  </a:lnTo>
                  <a:lnTo>
                    <a:pt x="11" y="14"/>
                  </a:lnTo>
                  <a:lnTo>
                    <a:pt x="15" y="9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4" y="0"/>
                  </a:lnTo>
                  <a:lnTo>
                    <a:pt x="72" y="0"/>
                  </a:lnTo>
                  <a:lnTo>
                    <a:pt x="100" y="1"/>
                  </a:lnTo>
                  <a:lnTo>
                    <a:pt x="129" y="1"/>
                  </a:lnTo>
                  <a:lnTo>
                    <a:pt x="158" y="1"/>
                  </a:lnTo>
                  <a:lnTo>
                    <a:pt x="187" y="2"/>
                  </a:lnTo>
                  <a:lnTo>
                    <a:pt x="215" y="3"/>
                  </a:lnTo>
                  <a:lnTo>
                    <a:pt x="244" y="4"/>
                  </a:lnTo>
                  <a:lnTo>
                    <a:pt x="272" y="5"/>
                  </a:lnTo>
                  <a:lnTo>
                    <a:pt x="300" y="6"/>
                  </a:lnTo>
                  <a:lnTo>
                    <a:pt x="328" y="7"/>
                  </a:lnTo>
                  <a:lnTo>
                    <a:pt x="357" y="8"/>
                  </a:lnTo>
                  <a:lnTo>
                    <a:pt x="385" y="9"/>
                  </a:lnTo>
                  <a:lnTo>
                    <a:pt x="414" y="11"/>
                  </a:lnTo>
                  <a:lnTo>
                    <a:pt x="442" y="12"/>
                  </a:lnTo>
                  <a:lnTo>
                    <a:pt x="470" y="14"/>
                  </a:lnTo>
                  <a:lnTo>
                    <a:pt x="499" y="16"/>
                  </a:lnTo>
                  <a:lnTo>
                    <a:pt x="527" y="18"/>
                  </a:lnTo>
                  <a:lnTo>
                    <a:pt x="556" y="20"/>
                  </a:lnTo>
                  <a:lnTo>
                    <a:pt x="584" y="22"/>
                  </a:lnTo>
                  <a:lnTo>
                    <a:pt x="613" y="26"/>
                  </a:lnTo>
                  <a:lnTo>
                    <a:pt x="641" y="28"/>
                  </a:lnTo>
                  <a:lnTo>
                    <a:pt x="669" y="31"/>
                  </a:lnTo>
                  <a:lnTo>
                    <a:pt x="697" y="34"/>
                  </a:lnTo>
                  <a:lnTo>
                    <a:pt x="726" y="37"/>
                  </a:lnTo>
                  <a:lnTo>
                    <a:pt x="754" y="40"/>
                  </a:lnTo>
                  <a:lnTo>
                    <a:pt x="782" y="43"/>
                  </a:lnTo>
                  <a:lnTo>
                    <a:pt x="811" y="47"/>
                  </a:lnTo>
                  <a:lnTo>
                    <a:pt x="839" y="50"/>
                  </a:lnTo>
                  <a:lnTo>
                    <a:pt x="869" y="55"/>
                  </a:lnTo>
                  <a:lnTo>
                    <a:pt x="897" y="59"/>
                  </a:lnTo>
                  <a:lnTo>
                    <a:pt x="927" y="63"/>
                  </a:lnTo>
                  <a:lnTo>
                    <a:pt x="955" y="67"/>
                  </a:lnTo>
                  <a:lnTo>
                    <a:pt x="964" y="69"/>
                  </a:lnTo>
                  <a:lnTo>
                    <a:pt x="972" y="72"/>
                  </a:lnTo>
                  <a:lnTo>
                    <a:pt x="979" y="76"/>
                  </a:lnTo>
                  <a:lnTo>
                    <a:pt x="985" y="81"/>
                  </a:lnTo>
                  <a:lnTo>
                    <a:pt x="990" y="88"/>
                  </a:lnTo>
                  <a:lnTo>
                    <a:pt x="993" y="95"/>
                  </a:lnTo>
                  <a:lnTo>
                    <a:pt x="995" y="102"/>
                  </a:lnTo>
                  <a:lnTo>
                    <a:pt x="996" y="112"/>
                  </a:lnTo>
                  <a:lnTo>
                    <a:pt x="1002" y="239"/>
                  </a:lnTo>
                  <a:lnTo>
                    <a:pt x="1004" y="367"/>
                  </a:lnTo>
                  <a:lnTo>
                    <a:pt x="1006" y="497"/>
                  </a:lnTo>
                  <a:lnTo>
                    <a:pt x="1008" y="629"/>
                  </a:lnTo>
                  <a:lnTo>
                    <a:pt x="1007" y="637"/>
                  </a:lnTo>
                  <a:lnTo>
                    <a:pt x="1005" y="645"/>
                  </a:lnTo>
                  <a:lnTo>
                    <a:pt x="1002" y="651"/>
                  </a:lnTo>
                  <a:lnTo>
                    <a:pt x="997" y="656"/>
                  </a:lnTo>
                  <a:lnTo>
                    <a:pt x="992" y="660"/>
                  </a:lnTo>
                  <a:lnTo>
                    <a:pt x="985" y="663"/>
                  </a:lnTo>
                  <a:lnTo>
                    <a:pt x="978" y="665"/>
                  </a:lnTo>
                  <a:lnTo>
                    <a:pt x="969" y="666"/>
                  </a:lnTo>
                  <a:close/>
                </a:path>
              </a:pathLst>
            </a:custGeom>
            <a:solidFill>
              <a:srgbClr val="2C403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209" name="Freeform 202"/>
            <p:cNvSpPr>
              <a:spLocks/>
            </p:cNvSpPr>
            <p:nvPr/>
          </p:nvSpPr>
          <p:spPr bwMode="auto">
            <a:xfrm>
              <a:off x="3697" y="2174"/>
              <a:ext cx="99" cy="55"/>
            </a:xfrm>
            <a:custGeom>
              <a:avLst/>
              <a:gdLst>
                <a:gd name="T0" fmla="*/ 0 w 996"/>
                <a:gd name="T1" fmla="*/ 0 h 659"/>
                <a:gd name="T2" fmla="*/ 0 w 996"/>
                <a:gd name="T3" fmla="*/ 0 h 659"/>
                <a:gd name="T4" fmla="*/ 0 w 996"/>
                <a:gd name="T5" fmla="*/ 0 h 659"/>
                <a:gd name="T6" fmla="*/ 0 w 996"/>
                <a:gd name="T7" fmla="*/ 0 h 659"/>
                <a:gd name="T8" fmla="*/ 0 w 996"/>
                <a:gd name="T9" fmla="*/ 0 h 659"/>
                <a:gd name="T10" fmla="*/ 0 w 996"/>
                <a:gd name="T11" fmla="*/ 0 h 659"/>
                <a:gd name="T12" fmla="*/ 0 w 996"/>
                <a:gd name="T13" fmla="*/ 0 h 659"/>
                <a:gd name="T14" fmla="*/ 0 w 996"/>
                <a:gd name="T15" fmla="*/ 0 h 659"/>
                <a:gd name="T16" fmla="*/ 0 w 996"/>
                <a:gd name="T17" fmla="*/ 0 h 659"/>
                <a:gd name="T18" fmla="*/ 0 w 996"/>
                <a:gd name="T19" fmla="*/ 0 h 659"/>
                <a:gd name="T20" fmla="*/ 0 w 996"/>
                <a:gd name="T21" fmla="*/ 0 h 659"/>
                <a:gd name="T22" fmla="*/ 0 w 996"/>
                <a:gd name="T23" fmla="*/ 0 h 659"/>
                <a:gd name="T24" fmla="*/ 0 w 996"/>
                <a:gd name="T25" fmla="*/ 0 h 659"/>
                <a:gd name="T26" fmla="*/ 0 w 996"/>
                <a:gd name="T27" fmla="*/ 0 h 659"/>
                <a:gd name="T28" fmla="*/ 0 w 996"/>
                <a:gd name="T29" fmla="*/ 0 h 659"/>
                <a:gd name="T30" fmla="*/ 0 w 996"/>
                <a:gd name="T31" fmla="*/ 0 h 659"/>
                <a:gd name="T32" fmla="*/ 0 w 996"/>
                <a:gd name="T33" fmla="*/ 0 h 659"/>
                <a:gd name="T34" fmla="*/ 0 w 996"/>
                <a:gd name="T35" fmla="*/ 0 h 659"/>
                <a:gd name="T36" fmla="*/ 0 w 996"/>
                <a:gd name="T37" fmla="*/ 0 h 659"/>
                <a:gd name="T38" fmla="*/ 0 w 996"/>
                <a:gd name="T39" fmla="*/ 0 h 659"/>
                <a:gd name="T40" fmla="*/ 0 w 996"/>
                <a:gd name="T41" fmla="*/ 0 h 659"/>
                <a:gd name="T42" fmla="*/ 0 w 996"/>
                <a:gd name="T43" fmla="*/ 0 h 659"/>
                <a:gd name="T44" fmla="*/ 0 w 996"/>
                <a:gd name="T45" fmla="*/ 0 h 659"/>
                <a:gd name="T46" fmla="*/ 0 w 996"/>
                <a:gd name="T47" fmla="*/ 0 h 659"/>
                <a:gd name="T48" fmla="*/ 0 w 996"/>
                <a:gd name="T49" fmla="*/ 0 h 659"/>
                <a:gd name="T50" fmla="*/ 0 w 996"/>
                <a:gd name="T51" fmla="*/ 0 h 659"/>
                <a:gd name="T52" fmla="*/ 0 w 996"/>
                <a:gd name="T53" fmla="*/ 0 h 659"/>
                <a:gd name="T54" fmla="*/ 0 w 996"/>
                <a:gd name="T55" fmla="*/ 0 h 659"/>
                <a:gd name="T56" fmla="*/ 0 w 996"/>
                <a:gd name="T57" fmla="*/ 0 h 659"/>
                <a:gd name="T58" fmla="*/ 0 w 996"/>
                <a:gd name="T59" fmla="*/ 0 h 659"/>
                <a:gd name="T60" fmla="*/ 0 w 996"/>
                <a:gd name="T61" fmla="*/ 0 h 659"/>
                <a:gd name="T62" fmla="*/ 0 w 996"/>
                <a:gd name="T63" fmla="*/ 0 h 659"/>
                <a:gd name="T64" fmla="*/ 0 w 996"/>
                <a:gd name="T65" fmla="*/ 0 h 659"/>
                <a:gd name="T66" fmla="*/ 0 w 996"/>
                <a:gd name="T67" fmla="*/ 0 h 659"/>
                <a:gd name="T68" fmla="*/ 0 w 996"/>
                <a:gd name="T69" fmla="*/ 0 h 659"/>
                <a:gd name="T70" fmla="*/ 0 w 996"/>
                <a:gd name="T71" fmla="*/ 0 h 659"/>
                <a:gd name="T72" fmla="*/ 0 w 996"/>
                <a:gd name="T73" fmla="*/ 0 h 659"/>
                <a:gd name="T74" fmla="*/ 0 w 996"/>
                <a:gd name="T75" fmla="*/ 0 h 659"/>
                <a:gd name="T76" fmla="*/ 0 w 996"/>
                <a:gd name="T77" fmla="*/ 0 h 659"/>
                <a:gd name="T78" fmla="*/ 0 w 996"/>
                <a:gd name="T79" fmla="*/ 0 h 659"/>
                <a:gd name="T80" fmla="*/ 0 w 996"/>
                <a:gd name="T81" fmla="*/ 0 h 659"/>
                <a:gd name="T82" fmla="*/ 0 w 996"/>
                <a:gd name="T83" fmla="*/ 0 h 659"/>
                <a:gd name="T84" fmla="*/ 0 w 996"/>
                <a:gd name="T85" fmla="*/ 0 h 659"/>
                <a:gd name="T86" fmla="*/ 0 w 996"/>
                <a:gd name="T87" fmla="*/ 0 h 659"/>
                <a:gd name="T88" fmla="*/ 0 w 996"/>
                <a:gd name="T89" fmla="*/ 0 h 659"/>
                <a:gd name="T90" fmla="*/ 0 w 996"/>
                <a:gd name="T91" fmla="*/ 0 h 659"/>
                <a:gd name="T92" fmla="*/ 0 w 996"/>
                <a:gd name="T93" fmla="*/ 0 h 659"/>
                <a:gd name="T94" fmla="*/ 0 w 996"/>
                <a:gd name="T95" fmla="*/ 0 h 659"/>
                <a:gd name="T96" fmla="*/ 0 w 996"/>
                <a:gd name="T97" fmla="*/ 0 h 659"/>
                <a:gd name="T98" fmla="*/ 0 w 996"/>
                <a:gd name="T99" fmla="*/ 0 h 659"/>
                <a:gd name="T100" fmla="*/ 0 w 996"/>
                <a:gd name="T101" fmla="*/ 0 h 659"/>
                <a:gd name="T102" fmla="*/ 0 w 996"/>
                <a:gd name="T103" fmla="*/ 0 h 6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96"/>
                <a:gd name="T157" fmla="*/ 0 h 659"/>
                <a:gd name="T158" fmla="*/ 996 w 996"/>
                <a:gd name="T159" fmla="*/ 659 h 6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96" h="659">
                  <a:moveTo>
                    <a:pt x="957" y="659"/>
                  </a:moveTo>
                  <a:lnTo>
                    <a:pt x="929" y="659"/>
                  </a:lnTo>
                  <a:lnTo>
                    <a:pt x="901" y="658"/>
                  </a:lnTo>
                  <a:lnTo>
                    <a:pt x="873" y="657"/>
                  </a:lnTo>
                  <a:lnTo>
                    <a:pt x="844" y="657"/>
                  </a:lnTo>
                  <a:lnTo>
                    <a:pt x="817" y="656"/>
                  </a:lnTo>
                  <a:lnTo>
                    <a:pt x="789" y="655"/>
                  </a:lnTo>
                  <a:lnTo>
                    <a:pt x="760" y="654"/>
                  </a:lnTo>
                  <a:lnTo>
                    <a:pt x="733" y="653"/>
                  </a:lnTo>
                  <a:lnTo>
                    <a:pt x="704" y="652"/>
                  </a:lnTo>
                  <a:lnTo>
                    <a:pt x="676" y="651"/>
                  </a:lnTo>
                  <a:lnTo>
                    <a:pt x="648" y="649"/>
                  </a:lnTo>
                  <a:lnTo>
                    <a:pt x="621" y="648"/>
                  </a:lnTo>
                  <a:lnTo>
                    <a:pt x="592" y="646"/>
                  </a:lnTo>
                  <a:lnTo>
                    <a:pt x="564" y="645"/>
                  </a:lnTo>
                  <a:lnTo>
                    <a:pt x="535" y="643"/>
                  </a:lnTo>
                  <a:lnTo>
                    <a:pt x="507" y="641"/>
                  </a:lnTo>
                  <a:lnTo>
                    <a:pt x="479" y="639"/>
                  </a:lnTo>
                  <a:lnTo>
                    <a:pt x="450" y="637"/>
                  </a:lnTo>
                  <a:lnTo>
                    <a:pt x="422" y="633"/>
                  </a:lnTo>
                  <a:lnTo>
                    <a:pt x="393" y="631"/>
                  </a:lnTo>
                  <a:lnTo>
                    <a:pt x="365" y="628"/>
                  </a:lnTo>
                  <a:lnTo>
                    <a:pt x="336" y="625"/>
                  </a:lnTo>
                  <a:lnTo>
                    <a:pt x="307" y="622"/>
                  </a:lnTo>
                  <a:lnTo>
                    <a:pt x="278" y="619"/>
                  </a:lnTo>
                  <a:lnTo>
                    <a:pt x="250" y="615"/>
                  </a:lnTo>
                  <a:lnTo>
                    <a:pt x="220" y="612"/>
                  </a:lnTo>
                  <a:lnTo>
                    <a:pt x="191" y="608"/>
                  </a:lnTo>
                  <a:lnTo>
                    <a:pt x="161" y="603"/>
                  </a:lnTo>
                  <a:lnTo>
                    <a:pt x="132" y="599"/>
                  </a:lnTo>
                  <a:lnTo>
                    <a:pt x="103" y="594"/>
                  </a:lnTo>
                  <a:lnTo>
                    <a:pt x="73" y="590"/>
                  </a:lnTo>
                  <a:lnTo>
                    <a:pt x="44" y="585"/>
                  </a:lnTo>
                  <a:lnTo>
                    <a:pt x="35" y="583"/>
                  </a:lnTo>
                  <a:lnTo>
                    <a:pt x="28" y="580"/>
                  </a:lnTo>
                  <a:lnTo>
                    <a:pt x="21" y="574"/>
                  </a:lnTo>
                  <a:lnTo>
                    <a:pt x="15" y="569"/>
                  </a:lnTo>
                  <a:lnTo>
                    <a:pt x="11" y="563"/>
                  </a:lnTo>
                  <a:lnTo>
                    <a:pt x="7" y="556"/>
                  </a:lnTo>
                  <a:lnTo>
                    <a:pt x="5" y="549"/>
                  </a:lnTo>
                  <a:lnTo>
                    <a:pt x="4" y="540"/>
                  </a:lnTo>
                  <a:lnTo>
                    <a:pt x="1" y="412"/>
                  </a:lnTo>
                  <a:lnTo>
                    <a:pt x="0" y="288"/>
                  </a:lnTo>
                  <a:lnTo>
                    <a:pt x="0" y="164"/>
                  </a:lnTo>
                  <a:lnTo>
                    <a:pt x="4" y="37"/>
                  </a:lnTo>
                  <a:lnTo>
                    <a:pt x="5" y="30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7"/>
                  </a:lnTo>
                  <a:lnTo>
                    <a:pt x="26" y="4"/>
                  </a:lnTo>
                  <a:lnTo>
                    <a:pt x="33" y="2"/>
                  </a:lnTo>
                  <a:lnTo>
                    <a:pt x="41" y="0"/>
                  </a:lnTo>
                  <a:lnTo>
                    <a:pt x="69" y="0"/>
                  </a:lnTo>
                  <a:lnTo>
                    <a:pt x="97" y="1"/>
                  </a:lnTo>
                  <a:lnTo>
                    <a:pt x="126" y="1"/>
                  </a:lnTo>
                  <a:lnTo>
                    <a:pt x="154" y="2"/>
                  </a:lnTo>
                  <a:lnTo>
                    <a:pt x="183" y="2"/>
                  </a:lnTo>
                  <a:lnTo>
                    <a:pt x="210" y="3"/>
                  </a:lnTo>
                  <a:lnTo>
                    <a:pt x="239" y="4"/>
                  </a:lnTo>
                  <a:lnTo>
                    <a:pt x="267" y="5"/>
                  </a:lnTo>
                  <a:lnTo>
                    <a:pt x="295" y="6"/>
                  </a:lnTo>
                  <a:lnTo>
                    <a:pt x="323" y="7"/>
                  </a:lnTo>
                  <a:lnTo>
                    <a:pt x="352" y="8"/>
                  </a:lnTo>
                  <a:lnTo>
                    <a:pt x="379" y="10"/>
                  </a:lnTo>
                  <a:lnTo>
                    <a:pt x="407" y="11"/>
                  </a:lnTo>
                  <a:lnTo>
                    <a:pt x="436" y="13"/>
                  </a:lnTo>
                  <a:lnTo>
                    <a:pt x="463" y="15"/>
                  </a:lnTo>
                  <a:lnTo>
                    <a:pt x="492" y="17"/>
                  </a:lnTo>
                  <a:lnTo>
                    <a:pt x="520" y="19"/>
                  </a:lnTo>
                  <a:lnTo>
                    <a:pt x="548" y="21"/>
                  </a:lnTo>
                  <a:lnTo>
                    <a:pt x="576" y="24"/>
                  </a:lnTo>
                  <a:lnTo>
                    <a:pt x="605" y="26"/>
                  </a:lnTo>
                  <a:lnTo>
                    <a:pt x="633" y="29"/>
                  </a:lnTo>
                  <a:lnTo>
                    <a:pt x="660" y="31"/>
                  </a:lnTo>
                  <a:lnTo>
                    <a:pt x="688" y="34"/>
                  </a:lnTo>
                  <a:lnTo>
                    <a:pt x="716" y="37"/>
                  </a:lnTo>
                  <a:lnTo>
                    <a:pt x="745" y="40"/>
                  </a:lnTo>
                  <a:lnTo>
                    <a:pt x="773" y="43"/>
                  </a:lnTo>
                  <a:lnTo>
                    <a:pt x="802" y="48"/>
                  </a:lnTo>
                  <a:lnTo>
                    <a:pt x="830" y="51"/>
                  </a:lnTo>
                  <a:lnTo>
                    <a:pt x="859" y="55"/>
                  </a:lnTo>
                  <a:lnTo>
                    <a:pt x="887" y="59"/>
                  </a:lnTo>
                  <a:lnTo>
                    <a:pt x="917" y="63"/>
                  </a:lnTo>
                  <a:lnTo>
                    <a:pt x="945" y="67"/>
                  </a:lnTo>
                  <a:lnTo>
                    <a:pt x="952" y="69"/>
                  </a:lnTo>
                  <a:lnTo>
                    <a:pt x="959" y="72"/>
                  </a:lnTo>
                  <a:lnTo>
                    <a:pt x="965" y="77"/>
                  </a:lnTo>
                  <a:lnTo>
                    <a:pt x="972" y="82"/>
                  </a:lnTo>
                  <a:lnTo>
                    <a:pt x="977" y="88"/>
                  </a:lnTo>
                  <a:lnTo>
                    <a:pt x="981" y="95"/>
                  </a:lnTo>
                  <a:lnTo>
                    <a:pt x="983" y="102"/>
                  </a:lnTo>
                  <a:lnTo>
                    <a:pt x="984" y="112"/>
                  </a:lnTo>
                  <a:lnTo>
                    <a:pt x="989" y="238"/>
                  </a:lnTo>
                  <a:lnTo>
                    <a:pt x="992" y="364"/>
                  </a:lnTo>
                  <a:lnTo>
                    <a:pt x="994" y="493"/>
                  </a:lnTo>
                  <a:lnTo>
                    <a:pt x="996" y="625"/>
                  </a:lnTo>
                  <a:lnTo>
                    <a:pt x="995" y="633"/>
                  </a:lnTo>
                  <a:lnTo>
                    <a:pt x="993" y="640"/>
                  </a:lnTo>
                  <a:lnTo>
                    <a:pt x="990" y="646"/>
                  </a:lnTo>
                  <a:lnTo>
                    <a:pt x="985" y="651"/>
                  </a:lnTo>
                  <a:lnTo>
                    <a:pt x="980" y="655"/>
                  </a:lnTo>
                  <a:lnTo>
                    <a:pt x="973" y="658"/>
                  </a:lnTo>
                  <a:lnTo>
                    <a:pt x="965" y="659"/>
                  </a:lnTo>
                  <a:lnTo>
                    <a:pt x="957" y="659"/>
                  </a:lnTo>
                  <a:close/>
                </a:path>
              </a:pathLst>
            </a:custGeom>
            <a:solidFill>
              <a:srgbClr val="3D574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41210" name="Freeform 203"/>
            <p:cNvSpPr>
              <a:spLocks/>
            </p:cNvSpPr>
            <p:nvPr/>
          </p:nvSpPr>
          <p:spPr bwMode="auto">
            <a:xfrm>
              <a:off x="3697" y="2175"/>
              <a:ext cx="98" cy="54"/>
            </a:xfrm>
            <a:custGeom>
              <a:avLst/>
              <a:gdLst>
                <a:gd name="T0" fmla="*/ 0 w 984"/>
                <a:gd name="T1" fmla="*/ 0 h 649"/>
                <a:gd name="T2" fmla="*/ 0 w 984"/>
                <a:gd name="T3" fmla="*/ 0 h 649"/>
                <a:gd name="T4" fmla="*/ 0 w 984"/>
                <a:gd name="T5" fmla="*/ 0 h 649"/>
                <a:gd name="T6" fmla="*/ 0 w 984"/>
                <a:gd name="T7" fmla="*/ 0 h 649"/>
                <a:gd name="T8" fmla="*/ 0 w 984"/>
                <a:gd name="T9" fmla="*/ 0 h 649"/>
                <a:gd name="T10" fmla="*/ 0 w 984"/>
                <a:gd name="T11" fmla="*/ 0 h 649"/>
                <a:gd name="T12" fmla="*/ 0 w 984"/>
                <a:gd name="T13" fmla="*/ 0 h 649"/>
                <a:gd name="T14" fmla="*/ 0 w 984"/>
                <a:gd name="T15" fmla="*/ 0 h 649"/>
                <a:gd name="T16" fmla="*/ 0 w 984"/>
                <a:gd name="T17" fmla="*/ 0 h 649"/>
                <a:gd name="T18" fmla="*/ 0 w 984"/>
                <a:gd name="T19" fmla="*/ 0 h 649"/>
                <a:gd name="T20" fmla="*/ 0 w 984"/>
                <a:gd name="T21" fmla="*/ 0 h 649"/>
                <a:gd name="T22" fmla="*/ 0 w 984"/>
                <a:gd name="T23" fmla="*/ 0 h 649"/>
                <a:gd name="T24" fmla="*/ 0 w 984"/>
                <a:gd name="T25" fmla="*/ 0 h 649"/>
                <a:gd name="T26" fmla="*/ 0 w 984"/>
                <a:gd name="T27" fmla="*/ 0 h 649"/>
                <a:gd name="T28" fmla="*/ 0 w 984"/>
                <a:gd name="T29" fmla="*/ 0 h 649"/>
                <a:gd name="T30" fmla="*/ 0 w 984"/>
                <a:gd name="T31" fmla="*/ 0 h 649"/>
                <a:gd name="T32" fmla="*/ 0 w 984"/>
                <a:gd name="T33" fmla="*/ 0 h 649"/>
                <a:gd name="T34" fmla="*/ 0 w 984"/>
                <a:gd name="T35" fmla="*/ 0 h 649"/>
                <a:gd name="T36" fmla="*/ 0 w 984"/>
                <a:gd name="T37" fmla="*/ 0 h 649"/>
                <a:gd name="T38" fmla="*/ 0 w 984"/>
                <a:gd name="T39" fmla="*/ 0 h 649"/>
                <a:gd name="T40" fmla="*/ 0 w 984"/>
                <a:gd name="T41" fmla="*/ 0 h 649"/>
                <a:gd name="T42" fmla="*/ 0 w 984"/>
                <a:gd name="T43" fmla="*/ 0 h 649"/>
                <a:gd name="T44" fmla="*/ 0 w 984"/>
                <a:gd name="T45" fmla="*/ 0 h 649"/>
                <a:gd name="T46" fmla="*/ 0 w 984"/>
                <a:gd name="T47" fmla="*/ 0 h 649"/>
                <a:gd name="T48" fmla="*/ 0 w 984"/>
                <a:gd name="T49" fmla="*/ 0 h 649"/>
                <a:gd name="T50" fmla="*/ 0 w 984"/>
                <a:gd name="T51" fmla="*/ 0 h 649"/>
                <a:gd name="T52" fmla="*/ 0 w 984"/>
                <a:gd name="T53" fmla="*/ 0 h 649"/>
                <a:gd name="T54" fmla="*/ 0 w 984"/>
                <a:gd name="T55" fmla="*/ 0 h 649"/>
                <a:gd name="T56" fmla="*/ 0 w 984"/>
                <a:gd name="T57" fmla="*/ 0 h 649"/>
                <a:gd name="T58" fmla="*/ 0 w 984"/>
                <a:gd name="T59" fmla="*/ 0 h 649"/>
                <a:gd name="T60" fmla="*/ 0 w 984"/>
                <a:gd name="T61" fmla="*/ 0 h 649"/>
                <a:gd name="T62" fmla="*/ 0 w 984"/>
                <a:gd name="T63" fmla="*/ 0 h 649"/>
                <a:gd name="T64" fmla="*/ 0 w 984"/>
                <a:gd name="T65" fmla="*/ 0 h 649"/>
                <a:gd name="T66" fmla="*/ 0 w 984"/>
                <a:gd name="T67" fmla="*/ 0 h 649"/>
                <a:gd name="T68" fmla="*/ 0 w 984"/>
                <a:gd name="T69" fmla="*/ 0 h 649"/>
                <a:gd name="T70" fmla="*/ 0 w 984"/>
                <a:gd name="T71" fmla="*/ 0 h 649"/>
                <a:gd name="T72" fmla="*/ 0 w 984"/>
                <a:gd name="T73" fmla="*/ 0 h 649"/>
                <a:gd name="T74" fmla="*/ 0 w 984"/>
                <a:gd name="T75" fmla="*/ 0 h 649"/>
                <a:gd name="T76" fmla="*/ 0 w 984"/>
                <a:gd name="T77" fmla="*/ 0 h 649"/>
                <a:gd name="T78" fmla="*/ 0 w 984"/>
                <a:gd name="T79" fmla="*/ 0 h 649"/>
                <a:gd name="T80" fmla="*/ 0 w 984"/>
                <a:gd name="T81" fmla="*/ 0 h 649"/>
                <a:gd name="T82" fmla="*/ 0 w 984"/>
                <a:gd name="T83" fmla="*/ 0 h 649"/>
                <a:gd name="T84" fmla="*/ 0 w 984"/>
                <a:gd name="T85" fmla="*/ 0 h 649"/>
                <a:gd name="T86" fmla="*/ 0 w 984"/>
                <a:gd name="T87" fmla="*/ 0 h 649"/>
                <a:gd name="T88" fmla="*/ 0 w 984"/>
                <a:gd name="T89" fmla="*/ 0 h 649"/>
                <a:gd name="T90" fmla="*/ 0 w 984"/>
                <a:gd name="T91" fmla="*/ 0 h 649"/>
                <a:gd name="T92" fmla="*/ 0 w 984"/>
                <a:gd name="T93" fmla="*/ 0 h 649"/>
                <a:gd name="T94" fmla="*/ 0 w 984"/>
                <a:gd name="T95" fmla="*/ 0 h 649"/>
                <a:gd name="T96" fmla="*/ 0 w 984"/>
                <a:gd name="T97" fmla="*/ 0 h 649"/>
                <a:gd name="T98" fmla="*/ 0 w 984"/>
                <a:gd name="T99" fmla="*/ 0 h 649"/>
                <a:gd name="T100" fmla="*/ 0 w 984"/>
                <a:gd name="T101" fmla="*/ 0 h 649"/>
                <a:gd name="T102" fmla="*/ 0 w 984"/>
                <a:gd name="T103" fmla="*/ 0 h 6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84"/>
                <a:gd name="T157" fmla="*/ 0 h 649"/>
                <a:gd name="T158" fmla="*/ 984 w 984"/>
                <a:gd name="T159" fmla="*/ 649 h 6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84" h="649">
                  <a:moveTo>
                    <a:pt x="945" y="649"/>
                  </a:moveTo>
                  <a:lnTo>
                    <a:pt x="917" y="649"/>
                  </a:lnTo>
                  <a:lnTo>
                    <a:pt x="889" y="648"/>
                  </a:lnTo>
                  <a:lnTo>
                    <a:pt x="862" y="647"/>
                  </a:lnTo>
                  <a:lnTo>
                    <a:pt x="833" y="647"/>
                  </a:lnTo>
                  <a:lnTo>
                    <a:pt x="806" y="646"/>
                  </a:lnTo>
                  <a:lnTo>
                    <a:pt x="777" y="645"/>
                  </a:lnTo>
                  <a:lnTo>
                    <a:pt x="750" y="644"/>
                  </a:lnTo>
                  <a:lnTo>
                    <a:pt x="722" y="643"/>
                  </a:lnTo>
                  <a:lnTo>
                    <a:pt x="695" y="642"/>
                  </a:lnTo>
                  <a:lnTo>
                    <a:pt x="667" y="641"/>
                  </a:lnTo>
                  <a:lnTo>
                    <a:pt x="640" y="640"/>
                  </a:lnTo>
                  <a:lnTo>
                    <a:pt x="613" y="639"/>
                  </a:lnTo>
                  <a:lnTo>
                    <a:pt x="584" y="637"/>
                  </a:lnTo>
                  <a:lnTo>
                    <a:pt x="557" y="635"/>
                  </a:lnTo>
                  <a:lnTo>
                    <a:pt x="528" y="634"/>
                  </a:lnTo>
                  <a:lnTo>
                    <a:pt x="501" y="632"/>
                  </a:lnTo>
                  <a:lnTo>
                    <a:pt x="473" y="630"/>
                  </a:lnTo>
                  <a:lnTo>
                    <a:pt x="445" y="628"/>
                  </a:lnTo>
                  <a:lnTo>
                    <a:pt x="417" y="624"/>
                  </a:lnTo>
                  <a:lnTo>
                    <a:pt x="389" y="622"/>
                  </a:lnTo>
                  <a:lnTo>
                    <a:pt x="361" y="619"/>
                  </a:lnTo>
                  <a:lnTo>
                    <a:pt x="332" y="616"/>
                  </a:lnTo>
                  <a:lnTo>
                    <a:pt x="304" y="613"/>
                  </a:lnTo>
                  <a:lnTo>
                    <a:pt x="275" y="610"/>
                  </a:lnTo>
                  <a:lnTo>
                    <a:pt x="247" y="606"/>
                  </a:lnTo>
                  <a:lnTo>
                    <a:pt x="218" y="603"/>
                  </a:lnTo>
                  <a:lnTo>
                    <a:pt x="190" y="599"/>
                  </a:lnTo>
                  <a:lnTo>
                    <a:pt x="160" y="594"/>
                  </a:lnTo>
                  <a:lnTo>
                    <a:pt x="132" y="589"/>
                  </a:lnTo>
                  <a:lnTo>
                    <a:pt x="103" y="585"/>
                  </a:lnTo>
                  <a:lnTo>
                    <a:pt x="73" y="580"/>
                  </a:lnTo>
                  <a:lnTo>
                    <a:pt x="44" y="575"/>
                  </a:lnTo>
                  <a:lnTo>
                    <a:pt x="35" y="573"/>
                  </a:lnTo>
                  <a:lnTo>
                    <a:pt x="28" y="570"/>
                  </a:lnTo>
                  <a:lnTo>
                    <a:pt x="21" y="565"/>
                  </a:lnTo>
                  <a:lnTo>
                    <a:pt x="15" y="560"/>
                  </a:lnTo>
                  <a:lnTo>
                    <a:pt x="11" y="555"/>
                  </a:lnTo>
                  <a:lnTo>
                    <a:pt x="7" y="549"/>
                  </a:lnTo>
                  <a:lnTo>
                    <a:pt x="5" y="542"/>
                  </a:lnTo>
                  <a:lnTo>
                    <a:pt x="4" y="533"/>
                  </a:lnTo>
                  <a:lnTo>
                    <a:pt x="1" y="407"/>
                  </a:lnTo>
                  <a:lnTo>
                    <a:pt x="0" y="283"/>
                  </a:lnTo>
                  <a:lnTo>
                    <a:pt x="0" y="160"/>
                  </a:lnTo>
                  <a:lnTo>
                    <a:pt x="4" y="34"/>
                  </a:lnTo>
                  <a:lnTo>
                    <a:pt x="5" y="27"/>
                  </a:lnTo>
                  <a:lnTo>
                    <a:pt x="7" y="20"/>
                  </a:lnTo>
                  <a:lnTo>
                    <a:pt x="10" y="14"/>
                  </a:lnTo>
                  <a:lnTo>
                    <a:pt x="14" y="10"/>
                  </a:lnTo>
                  <a:lnTo>
                    <a:pt x="19" y="5"/>
                  </a:lnTo>
                  <a:lnTo>
                    <a:pt x="26" y="2"/>
                  </a:lnTo>
                  <a:lnTo>
                    <a:pt x="32" y="1"/>
                  </a:lnTo>
                  <a:lnTo>
                    <a:pt x="41" y="0"/>
                  </a:lnTo>
                  <a:lnTo>
                    <a:pt x="69" y="0"/>
                  </a:lnTo>
                  <a:lnTo>
                    <a:pt x="96" y="1"/>
                  </a:lnTo>
                  <a:lnTo>
                    <a:pt x="125" y="1"/>
                  </a:lnTo>
                  <a:lnTo>
                    <a:pt x="152" y="1"/>
                  </a:lnTo>
                  <a:lnTo>
                    <a:pt x="180" y="2"/>
                  </a:lnTo>
                  <a:lnTo>
                    <a:pt x="208" y="3"/>
                  </a:lnTo>
                  <a:lnTo>
                    <a:pt x="236" y="3"/>
                  </a:lnTo>
                  <a:lnTo>
                    <a:pt x="263" y="4"/>
                  </a:lnTo>
                  <a:lnTo>
                    <a:pt x="292" y="5"/>
                  </a:lnTo>
                  <a:lnTo>
                    <a:pt x="319" y="7"/>
                  </a:lnTo>
                  <a:lnTo>
                    <a:pt x="346" y="8"/>
                  </a:lnTo>
                  <a:lnTo>
                    <a:pt x="375" y="10"/>
                  </a:lnTo>
                  <a:lnTo>
                    <a:pt x="402" y="11"/>
                  </a:lnTo>
                  <a:lnTo>
                    <a:pt x="430" y="13"/>
                  </a:lnTo>
                  <a:lnTo>
                    <a:pt x="458" y="14"/>
                  </a:lnTo>
                  <a:lnTo>
                    <a:pt x="486" y="16"/>
                  </a:lnTo>
                  <a:lnTo>
                    <a:pt x="513" y="18"/>
                  </a:lnTo>
                  <a:lnTo>
                    <a:pt x="542" y="20"/>
                  </a:lnTo>
                  <a:lnTo>
                    <a:pt x="569" y="22"/>
                  </a:lnTo>
                  <a:lnTo>
                    <a:pt x="596" y="24"/>
                  </a:lnTo>
                  <a:lnTo>
                    <a:pt x="625" y="27"/>
                  </a:lnTo>
                  <a:lnTo>
                    <a:pt x="652" y="29"/>
                  </a:lnTo>
                  <a:lnTo>
                    <a:pt x="680" y="32"/>
                  </a:lnTo>
                  <a:lnTo>
                    <a:pt x="707" y="36"/>
                  </a:lnTo>
                  <a:lnTo>
                    <a:pt x="736" y="39"/>
                  </a:lnTo>
                  <a:lnTo>
                    <a:pt x="763" y="42"/>
                  </a:lnTo>
                  <a:lnTo>
                    <a:pt x="792" y="45"/>
                  </a:lnTo>
                  <a:lnTo>
                    <a:pt x="820" y="48"/>
                  </a:lnTo>
                  <a:lnTo>
                    <a:pt x="848" y="52"/>
                  </a:lnTo>
                  <a:lnTo>
                    <a:pt x="876" y="56"/>
                  </a:lnTo>
                  <a:lnTo>
                    <a:pt x="904" y="60"/>
                  </a:lnTo>
                  <a:lnTo>
                    <a:pt x="933" y="64"/>
                  </a:lnTo>
                  <a:lnTo>
                    <a:pt x="941" y="67"/>
                  </a:lnTo>
                  <a:lnTo>
                    <a:pt x="948" y="70"/>
                  </a:lnTo>
                  <a:lnTo>
                    <a:pt x="954" y="74"/>
                  </a:lnTo>
                  <a:lnTo>
                    <a:pt x="960" y="79"/>
                  </a:lnTo>
                  <a:lnTo>
                    <a:pt x="964" y="85"/>
                  </a:lnTo>
                  <a:lnTo>
                    <a:pt x="968" y="91"/>
                  </a:lnTo>
                  <a:lnTo>
                    <a:pt x="970" y="99"/>
                  </a:lnTo>
                  <a:lnTo>
                    <a:pt x="973" y="107"/>
                  </a:lnTo>
                  <a:lnTo>
                    <a:pt x="977" y="232"/>
                  </a:lnTo>
                  <a:lnTo>
                    <a:pt x="980" y="357"/>
                  </a:lnTo>
                  <a:lnTo>
                    <a:pt x="982" y="485"/>
                  </a:lnTo>
                  <a:lnTo>
                    <a:pt x="984" y="615"/>
                  </a:lnTo>
                  <a:lnTo>
                    <a:pt x="983" y="623"/>
                  </a:lnTo>
                  <a:lnTo>
                    <a:pt x="981" y="630"/>
                  </a:lnTo>
                  <a:lnTo>
                    <a:pt x="978" y="636"/>
                  </a:lnTo>
                  <a:lnTo>
                    <a:pt x="973" y="641"/>
                  </a:lnTo>
                  <a:lnTo>
                    <a:pt x="967" y="645"/>
                  </a:lnTo>
                  <a:lnTo>
                    <a:pt x="960" y="648"/>
                  </a:lnTo>
                  <a:lnTo>
                    <a:pt x="953" y="649"/>
                  </a:lnTo>
                  <a:lnTo>
                    <a:pt x="945" y="649"/>
                  </a:lnTo>
                  <a:close/>
                </a:path>
              </a:pathLst>
            </a:custGeom>
            <a:solidFill>
              <a:srgbClr val="4C6B5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grpSp>
        <p:nvGrpSpPr>
          <p:cNvPr id="40964" name="Group 204"/>
          <p:cNvGrpSpPr>
            <a:grpSpLocks/>
          </p:cNvGrpSpPr>
          <p:nvPr/>
        </p:nvGrpSpPr>
        <p:grpSpPr bwMode="auto">
          <a:xfrm>
            <a:off x="3505200" y="1905000"/>
            <a:ext cx="573088" cy="987425"/>
            <a:chOff x="4247" y="1538"/>
            <a:chExt cx="536" cy="1001"/>
          </a:xfrm>
        </p:grpSpPr>
        <p:grpSp>
          <p:nvGrpSpPr>
            <p:cNvPr id="40989" name="Group 205"/>
            <p:cNvGrpSpPr>
              <a:grpSpLocks/>
            </p:cNvGrpSpPr>
            <p:nvPr/>
          </p:nvGrpSpPr>
          <p:grpSpPr bwMode="auto">
            <a:xfrm>
              <a:off x="4247" y="1538"/>
              <a:ext cx="536" cy="172"/>
              <a:chOff x="3844" y="2356"/>
              <a:chExt cx="536" cy="172"/>
            </a:xfrm>
          </p:grpSpPr>
          <p:sp>
            <p:nvSpPr>
              <p:cNvPr id="41007" name="Freeform 206"/>
              <p:cNvSpPr>
                <a:spLocks/>
              </p:cNvSpPr>
              <p:nvPr/>
            </p:nvSpPr>
            <p:spPr bwMode="auto">
              <a:xfrm>
                <a:off x="4213" y="2429"/>
                <a:ext cx="167" cy="99"/>
              </a:xfrm>
              <a:custGeom>
                <a:avLst/>
                <a:gdLst>
                  <a:gd name="T0" fmla="*/ 0 w 665"/>
                  <a:gd name="T1" fmla="*/ 0 h 397"/>
                  <a:gd name="T2" fmla="*/ 0 w 665"/>
                  <a:gd name="T3" fmla="*/ 0 h 397"/>
                  <a:gd name="T4" fmla="*/ 0 w 665"/>
                  <a:gd name="T5" fmla="*/ 0 h 397"/>
                  <a:gd name="T6" fmla="*/ 0 w 665"/>
                  <a:gd name="T7" fmla="*/ 0 h 397"/>
                  <a:gd name="T8" fmla="*/ 0 w 665"/>
                  <a:gd name="T9" fmla="*/ 0 h 397"/>
                  <a:gd name="T10" fmla="*/ 0 w 665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65"/>
                  <a:gd name="T19" fmla="*/ 0 h 397"/>
                  <a:gd name="T20" fmla="*/ 665 w 665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65" h="397">
                    <a:moveTo>
                      <a:pt x="0" y="397"/>
                    </a:moveTo>
                    <a:lnTo>
                      <a:pt x="176" y="260"/>
                    </a:lnTo>
                    <a:lnTo>
                      <a:pt x="187" y="326"/>
                    </a:lnTo>
                    <a:lnTo>
                      <a:pt x="458" y="107"/>
                    </a:lnTo>
                    <a:lnTo>
                      <a:pt x="470" y="144"/>
                    </a:lnTo>
                    <a:lnTo>
                      <a:pt x="665" y="0"/>
                    </a:lnTo>
                  </a:path>
                </a:pathLst>
              </a:custGeom>
              <a:noFill/>
              <a:ln w="7938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1008" name="Freeform 207"/>
              <p:cNvSpPr>
                <a:spLocks/>
              </p:cNvSpPr>
              <p:nvPr/>
            </p:nvSpPr>
            <p:spPr bwMode="auto">
              <a:xfrm>
                <a:off x="4139" y="2356"/>
                <a:ext cx="116" cy="151"/>
              </a:xfrm>
              <a:custGeom>
                <a:avLst/>
                <a:gdLst>
                  <a:gd name="T0" fmla="*/ 0 w 463"/>
                  <a:gd name="T1" fmla="*/ 0 h 603"/>
                  <a:gd name="T2" fmla="*/ 0 w 463"/>
                  <a:gd name="T3" fmla="*/ 0 h 603"/>
                  <a:gd name="T4" fmla="*/ 0 w 463"/>
                  <a:gd name="T5" fmla="*/ 0 h 603"/>
                  <a:gd name="T6" fmla="*/ 0 w 463"/>
                  <a:gd name="T7" fmla="*/ 0 h 603"/>
                  <a:gd name="T8" fmla="*/ 0 w 463"/>
                  <a:gd name="T9" fmla="*/ 0 h 603"/>
                  <a:gd name="T10" fmla="*/ 0 w 463"/>
                  <a:gd name="T11" fmla="*/ 0 h 6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3"/>
                  <a:gd name="T19" fmla="*/ 0 h 603"/>
                  <a:gd name="T20" fmla="*/ 463 w 463"/>
                  <a:gd name="T21" fmla="*/ 603 h 60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3" h="603">
                    <a:moveTo>
                      <a:pt x="0" y="603"/>
                    </a:moveTo>
                    <a:lnTo>
                      <a:pt x="65" y="429"/>
                    </a:lnTo>
                    <a:lnTo>
                      <a:pt x="144" y="484"/>
                    </a:lnTo>
                    <a:lnTo>
                      <a:pt x="292" y="170"/>
                    </a:lnTo>
                    <a:lnTo>
                      <a:pt x="354" y="212"/>
                    </a:lnTo>
                    <a:lnTo>
                      <a:pt x="463" y="0"/>
                    </a:lnTo>
                  </a:path>
                </a:pathLst>
              </a:custGeom>
              <a:noFill/>
              <a:ln w="7938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1009" name="Freeform 208"/>
              <p:cNvSpPr>
                <a:spLocks/>
              </p:cNvSpPr>
              <p:nvPr/>
            </p:nvSpPr>
            <p:spPr bwMode="auto">
              <a:xfrm>
                <a:off x="3966" y="2356"/>
                <a:ext cx="117" cy="151"/>
              </a:xfrm>
              <a:custGeom>
                <a:avLst/>
                <a:gdLst>
                  <a:gd name="T0" fmla="*/ 0 w 468"/>
                  <a:gd name="T1" fmla="*/ 0 h 603"/>
                  <a:gd name="T2" fmla="*/ 0 w 468"/>
                  <a:gd name="T3" fmla="*/ 0 h 603"/>
                  <a:gd name="T4" fmla="*/ 0 w 468"/>
                  <a:gd name="T5" fmla="*/ 0 h 603"/>
                  <a:gd name="T6" fmla="*/ 0 w 468"/>
                  <a:gd name="T7" fmla="*/ 0 h 603"/>
                  <a:gd name="T8" fmla="*/ 0 w 468"/>
                  <a:gd name="T9" fmla="*/ 0 h 603"/>
                  <a:gd name="T10" fmla="*/ 0 w 468"/>
                  <a:gd name="T11" fmla="*/ 0 h 6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8"/>
                  <a:gd name="T19" fmla="*/ 0 h 603"/>
                  <a:gd name="T20" fmla="*/ 468 w 468"/>
                  <a:gd name="T21" fmla="*/ 603 h 60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8" h="603">
                    <a:moveTo>
                      <a:pt x="468" y="603"/>
                    </a:moveTo>
                    <a:lnTo>
                      <a:pt x="397" y="435"/>
                    </a:lnTo>
                    <a:lnTo>
                      <a:pt x="314" y="486"/>
                    </a:lnTo>
                    <a:lnTo>
                      <a:pt x="162" y="170"/>
                    </a:lnTo>
                    <a:lnTo>
                      <a:pt x="103" y="21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41010" name="Freeform 209"/>
              <p:cNvSpPr>
                <a:spLocks/>
              </p:cNvSpPr>
              <p:nvPr/>
            </p:nvSpPr>
            <p:spPr bwMode="auto">
              <a:xfrm>
                <a:off x="3844" y="2429"/>
                <a:ext cx="164" cy="99"/>
              </a:xfrm>
              <a:custGeom>
                <a:avLst/>
                <a:gdLst>
                  <a:gd name="T0" fmla="*/ 0 w 656"/>
                  <a:gd name="T1" fmla="*/ 0 h 395"/>
                  <a:gd name="T2" fmla="*/ 0 w 656"/>
                  <a:gd name="T3" fmla="*/ 0 h 395"/>
                  <a:gd name="T4" fmla="*/ 0 w 656"/>
                  <a:gd name="T5" fmla="*/ 0 h 395"/>
                  <a:gd name="T6" fmla="*/ 0 w 656"/>
                  <a:gd name="T7" fmla="*/ 0 h 395"/>
                  <a:gd name="T8" fmla="*/ 0 w 656"/>
                  <a:gd name="T9" fmla="*/ 0 h 395"/>
                  <a:gd name="T10" fmla="*/ 0 w 656"/>
                  <a:gd name="T11" fmla="*/ 0 h 3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56"/>
                  <a:gd name="T19" fmla="*/ 0 h 395"/>
                  <a:gd name="T20" fmla="*/ 656 w 656"/>
                  <a:gd name="T21" fmla="*/ 395 h 39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56" h="395">
                    <a:moveTo>
                      <a:pt x="656" y="395"/>
                    </a:moveTo>
                    <a:lnTo>
                      <a:pt x="478" y="250"/>
                    </a:lnTo>
                    <a:lnTo>
                      <a:pt x="475" y="316"/>
                    </a:lnTo>
                    <a:lnTo>
                      <a:pt x="207" y="93"/>
                    </a:lnTo>
                    <a:lnTo>
                      <a:pt x="190" y="146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40990" name="Group 210"/>
            <p:cNvGrpSpPr>
              <a:grpSpLocks/>
            </p:cNvGrpSpPr>
            <p:nvPr/>
          </p:nvGrpSpPr>
          <p:grpSpPr bwMode="auto">
            <a:xfrm>
              <a:off x="4464" y="1728"/>
              <a:ext cx="108" cy="811"/>
              <a:chOff x="4061" y="2546"/>
              <a:chExt cx="108" cy="811"/>
            </a:xfrm>
          </p:grpSpPr>
          <p:sp>
            <p:nvSpPr>
              <p:cNvPr id="40991" name="Line 211"/>
              <p:cNvSpPr>
                <a:spLocks noChangeShapeType="1"/>
              </p:cNvSpPr>
              <p:nvPr/>
            </p:nvSpPr>
            <p:spPr bwMode="auto">
              <a:xfrm>
                <a:off x="4099" y="2837"/>
                <a:ext cx="34" cy="1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grpSp>
            <p:nvGrpSpPr>
              <p:cNvPr id="40992" name="Group 212"/>
              <p:cNvGrpSpPr>
                <a:grpSpLocks/>
              </p:cNvGrpSpPr>
              <p:nvPr/>
            </p:nvGrpSpPr>
            <p:grpSpPr bwMode="auto">
              <a:xfrm>
                <a:off x="4061" y="2546"/>
                <a:ext cx="108" cy="811"/>
                <a:chOff x="4061" y="2546"/>
                <a:chExt cx="108" cy="811"/>
              </a:xfrm>
            </p:grpSpPr>
            <p:sp>
              <p:nvSpPr>
                <p:cNvPr id="40993" name="Line 213"/>
                <p:cNvSpPr>
                  <a:spLocks noChangeShapeType="1"/>
                </p:cNvSpPr>
                <p:nvPr/>
              </p:nvSpPr>
              <p:spPr bwMode="auto">
                <a:xfrm flipV="1">
                  <a:off x="4115" y="2557"/>
                  <a:ext cx="1" cy="163"/>
                </a:xfrm>
                <a:prstGeom prst="line">
                  <a:avLst/>
                </a:prstGeom>
                <a:noFill/>
                <a:ln w="158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40994" name="Line 214"/>
                <p:cNvSpPr>
                  <a:spLocks noChangeShapeType="1"/>
                </p:cNvSpPr>
                <p:nvPr/>
              </p:nvSpPr>
              <p:spPr bwMode="auto">
                <a:xfrm flipV="1">
                  <a:off x="4061" y="2716"/>
                  <a:ext cx="43" cy="641"/>
                </a:xfrm>
                <a:prstGeom prst="line">
                  <a:avLst/>
                </a:prstGeom>
                <a:noFill/>
                <a:ln w="158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40995" name="Line 215"/>
                <p:cNvSpPr>
                  <a:spLocks noChangeShapeType="1"/>
                </p:cNvSpPr>
                <p:nvPr/>
              </p:nvSpPr>
              <p:spPr bwMode="auto">
                <a:xfrm>
                  <a:off x="4126" y="2717"/>
                  <a:ext cx="43" cy="640"/>
                </a:xfrm>
                <a:prstGeom prst="line">
                  <a:avLst/>
                </a:prstGeom>
                <a:noFill/>
                <a:ln w="158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40996" name="Line 216"/>
                <p:cNvSpPr>
                  <a:spLocks noChangeShapeType="1"/>
                </p:cNvSpPr>
                <p:nvPr/>
              </p:nvSpPr>
              <p:spPr bwMode="auto">
                <a:xfrm>
                  <a:off x="4064" y="3339"/>
                  <a:ext cx="103" cy="1"/>
                </a:xfrm>
                <a:prstGeom prst="line">
                  <a:avLst/>
                </a:prstGeom>
                <a:noFill/>
                <a:ln w="158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40997" name="Line 217"/>
                <p:cNvSpPr>
                  <a:spLocks noChangeShapeType="1"/>
                </p:cNvSpPr>
                <p:nvPr/>
              </p:nvSpPr>
              <p:spPr bwMode="auto">
                <a:xfrm>
                  <a:off x="4076" y="3164"/>
                  <a:ext cx="81" cy="1"/>
                </a:xfrm>
                <a:prstGeom prst="line">
                  <a:avLst/>
                </a:prstGeom>
                <a:noFill/>
                <a:ln w="158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40998" name="Line 218"/>
                <p:cNvSpPr>
                  <a:spLocks noChangeShapeType="1"/>
                </p:cNvSpPr>
                <p:nvPr/>
              </p:nvSpPr>
              <p:spPr bwMode="auto">
                <a:xfrm>
                  <a:off x="4076" y="3167"/>
                  <a:ext cx="88" cy="176"/>
                </a:xfrm>
                <a:prstGeom prst="line">
                  <a:avLst/>
                </a:prstGeom>
                <a:noFill/>
                <a:ln w="7938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40999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4066" y="3165"/>
                  <a:ext cx="88" cy="174"/>
                </a:xfrm>
                <a:prstGeom prst="line">
                  <a:avLst/>
                </a:prstGeom>
                <a:noFill/>
                <a:ln w="7938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41000" name="Line 220"/>
                <p:cNvSpPr>
                  <a:spLocks noChangeShapeType="1"/>
                </p:cNvSpPr>
                <p:nvPr/>
              </p:nvSpPr>
              <p:spPr bwMode="auto">
                <a:xfrm>
                  <a:off x="4087" y="2994"/>
                  <a:ext cx="57" cy="1"/>
                </a:xfrm>
                <a:prstGeom prst="line">
                  <a:avLst/>
                </a:prstGeom>
                <a:noFill/>
                <a:ln w="158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41001" name="Line 221"/>
                <p:cNvSpPr>
                  <a:spLocks noChangeShapeType="1"/>
                </p:cNvSpPr>
                <p:nvPr/>
              </p:nvSpPr>
              <p:spPr bwMode="auto">
                <a:xfrm>
                  <a:off x="4087" y="2994"/>
                  <a:ext cx="65" cy="171"/>
                </a:xfrm>
                <a:prstGeom prst="line">
                  <a:avLst/>
                </a:prstGeom>
                <a:noFill/>
                <a:ln w="7938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41002" name="Line 222"/>
                <p:cNvSpPr>
                  <a:spLocks noChangeShapeType="1"/>
                </p:cNvSpPr>
                <p:nvPr/>
              </p:nvSpPr>
              <p:spPr bwMode="auto">
                <a:xfrm flipV="1">
                  <a:off x="4073" y="2994"/>
                  <a:ext cx="69" cy="170"/>
                </a:xfrm>
                <a:prstGeom prst="line">
                  <a:avLst/>
                </a:prstGeom>
                <a:noFill/>
                <a:ln w="7938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41003" name="Line 223"/>
                <p:cNvSpPr>
                  <a:spLocks noChangeShapeType="1"/>
                </p:cNvSpPr>
                <p:nvPr/>
              </p:nvSpPr>
              <p:spPr bwMode="auto">
                <a:xfrm>
                  <a:off x="4094" y="2837"/>
                  <a:ext cx="50" cy="159"/>
                </a:xfrm>
                <a:prstGeom prst="line">
                  <a:avLst/>
                </a:prstGeom>
                <a:noFill/>
                <a:ln w="7938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41004" name="Line 224"/>
                <p:cNvSpPr>
                  <a:spLocks noChangeShapeType="1"/>
                </p:cNvSpPr>
                <p:nvPr/>
              </p:nvSpPr>
              <p:spPr bwMode="auto">
                <a:xfrm flipV="1">
                  <a:off x="4084" y="2835"/>
                  <a:ext cx="48" cy="162"/>
                </a:xfrm>
                <a:prstGeom prst="line">
                  <a:avLst/>
                </a:prstGeom>
                <a:noFill/>
                <a:ln w="7938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41005" name="Line 225"/>
                <p:cNvSpPr>
                  <a:spLocks noChangeShapeType="1"/>
                </p:cNvSpPr>
                <p:nvPr/>
              </p:nvSpPr>
              <p:spPr bwMode="auto">
                <a:xfrm flipV="1">
                  <a:off x="4092" y="2717"/>
                  <a:ext cx="33" cy="124"/>
                </a:xfrm>
                <a:prstGeom prst="line">
                  <a:avLst/>
                </a:prstGeom>
                <a:noFill/>
                <a:ln w="7938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41006" name="Oval 226"/>
                <p:cNvSpPr>
                  <a:spLocks noChangeArrowheads="1"/>
                </p:cNvSpPr>
                <p:nvPr/>
              </p:nvSpPr>
              <p:spPr bwMode="auto">
                <a:xfrm>
                  <a:off x="4101" y="2546"/>
                  <a:ext cx="27" cy="19"/>
                </a:xfrm>
                <a:prstGeom prst="ellipse">
                  <a:avLst/>
                </a:prstGeom>
                <a:solidFill>
                  <a:srgbClr val="C0C0C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40965" name="AutoShape 255"/>
          <p:cNvSpPr>
            <a:spLocks noChangeArrowheads="1"/>
          </p:cNvSpPr>
          <p:nvPr/>
        </p:nvSpPr>
        <p:spPr bwMode="auto">
          <a:xfrm rot="10800000" flipH="1">
            <a:off x="2971800" y="4191000"/>
            <a:ext cx="457200" cy="45720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solidFill>
            <a:srgbClr val="969696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0966" name="AutoShape 256"/>
          <p:cNvSpPr>
            <a:spLocks noChangeArrowheads="1"/>
          </p:cNvSpPr>
          <p:nvPr/>
        </p:nvSpPr>
        <p:spPr bwMode="auto">
          <a:xfrm rot="16200000" flipH="1">
            <a:off x="2971800" y="2514600"/>
            <a:ext cx="457200" cy="45720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solidFill>
            <a:srgbClr val="969696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0967" name="AutoShape 257"/>
          <p:cNvSpPr>
            <a:spLocks noChangeArrowheads="1"/>
          </p:cNvSpPr>
          <p:nvPr/>
        </p:nvSpPr>
        <p:spPr bwMode="auto">
          <a:xfrm rot="5400000" flipH="1">
            <a:off x="4419600" y="4191000"/>
            <a:ext cx="457200" cy="45720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solidFill>
            <a:srgbClr val="969696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0968" name="AutoShape 258"/>
          <p:cNvSpPr>
            <a:spLocks noChangeArrowheads="1"/>
          </p:cNvSpPr>
          <p:nvPr/>
        </p:nvSpPr>
        <p:spPr bwMode="auto">
          <a:xfrm flipH="1">
            <a:off x="4419600" y="2514600"/>
            <a:ext cx="457200" cy="45720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solidFill>
            <a:srgbClr val="969696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0969" name="Rectangle 259"/>
          <p:cNvSpPr>
            <a:spLocks noChangeArrowheads="1"/>
          </p:cNvSpPr>
          <p:nvPr/>
        </p:nvSpPr>
        <p:spPr bwMode="auto">
          <a:xfrm>
            <a:off x="1828800" y="3200400"/>
            <a:ext cx="3048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1</a:t>
            </a:r>
          </a:p>
        </p:txBody>
      </p:sp>
      <p:sp>
        <p:nvSpPr>
          <p:cNvPr id="40970" name="Rectangle 260"/>
          <p:cNvSpPr>
            <a:spLocks noChangeArrowheads="1"/>
          </p:cNvSpPr>
          <p:nvPr/>
        </p:nvSpPr>
        <p:spPr bwMode="auto">
          <a:xfrm>
            <a:off x="2133600" y="3200400"/>
            <a:ext cx="3048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2</a:t>
            </a:r>
          </a:p>
        </p:txBody>
      </p:sp>
      <p:sp>
        <p:nvSpPr>
          <p:cNvPr id="40971" name="Rectangle 261"/>
          <p:cNvSpPr>
            <a:spLocks noChangeArrowheads="1"/>
          </p:cNvSpPr>
          <p:nvPr/>
        </p:nvSpPr>
        <p:spPr bwMode="auto">
          <a:xfrm>
            <a:off x="2438400" y="3200400"/>
            <a:ext cx="3048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3</a:t>
            </a:r>
          </a:p>
        </p:txBody>
      </p:sp>
      <p:sp>
        <p:nvSpPr>
          <p:cNvPr id="40972" name="Rectangle 269"/>
          <p:cNvSpPr>
            <a:spLocks noChangeArrowheads="1"/>
          </p:cNvSpPr>
          <p:nvPr/>
        </p:nvSpPr>
        <p:spPr bwMode="auto">
          <a:xfrm>
            <a:off x="3200400" y="3200400"/>
            <a:ext cx="3048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11</a:t>
            </a:r>
          </a:p>
        </p:txBody>
      </p:sp>
      <p:sp>
        <p:nvSpPr>
          <p:cNvPr id="40973" name="Rectangle 270"/>
          <p:cNvSpPr>
            <a:spLocks noChangeArrowheads="1"/>
          </p:cNvSpPr>
          <p:nvPr/>
        </p:nvSpPr>
        <p:spPr bwMode="auto">
          <a:xfrm>
            <a:off x="3505200" y="3200400"/>
            <a:ext cx="3048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12</a:t>
            </a:r>
          </a:p>
        </p:txBody>
      </p:sp>
      <p:sp>
        <p:nvSpPr>
          <p:cNvPr id="40974" name="Line 271"/>
          <p:cNvSpPr>
            <a:spLocks noChangeShapeType="1"/>
          </p:cNvSpPr>
          <p:nvPr/>
        </p:nvSpPr>
        <p:spPr bwMode="auto">
          <a:xfrm>
            <a:off x="2819400" y="3352800"/>
            <a:ext cx="304800" cy="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0975" name="Rectangle 272"/>
          <p:cNvSpPr>
            <a:spLocks noChangeArrowheads="1"/>
          </p:cNvSpPr>
          <p:nvPr/>
        </p:nvSpPr>
        <p:spPr bwMode="auto">
          <a:xfrm>
            <a:off x="3810000" y="3200400"/>
            <a:ext cx="3048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1</a:t>
            </a:r>
          </a:p>
        </p:txBody>
      </p:sp>
      <p:sp>
        <p:nvSpPr>
          <p:cNvPr id="40976" name="Rectangle 273"/>
          <p:cNvSpPr>
            <a:spLocks noChangeArrowheads="1"/>
          </p:cNvSpPr>
          <p:nvPr/>
        </p:nvSpPr>
        <p:spPr bwMode="auto">
          <a:xfrm>
            <a:off x="4114800" y="3200400"/>
            <a:ext cx="3048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2</a:t>
            </a:r>
          </a:p>
        </p:txBody>
      </p:sp>
      <p:sp>
        <p:nvSpPr>
          <p:cNvPr id="40977" name="Rectangle 274"/>
          <p:cNvSpPr>
            <a:spLocks noChangeArrowheads="1"/>
          </p:cNvSpPr>
          <p:nvPr/>
        </p:nvSpPr>
        <p:spPr bwMode="auto">
          <a:xfrm>
            <a:off x="4419600" y="3200400"/>
            <a:ext cx="3048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3</a:t>
            </a:r>
          </a:p>
        </p:txBody>
      </p:sp>
      <p:sp>
        <p:nvSpPr>
          <p:cNvPr id="40978" name="Rectangle 275"/>
          <p:cNvSpPr>
            <a:spLocks noChangeArrowheads="1"/>
          </p:cNvSpPr>
          <p:nvPr/>
        </p:nvSpPr>
        <p:spPr bwMode="auto">
          <a:xfrm>
            <a:off x="5181600" y="3200400"/>
            <a:ext cx="3048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11</a:t>
            </a:r>
          </a:p>
        </p:txBody>
      </p:sp>
      <p:sp>
        <p:nvSpPr>
          <p:cNvPr id="40979" name="Rectangle 276"/>
          <p:cNvSpPr>
            <a:spLocks noChangeArrowheads="1"/>
          </p:cNvSpPr>
          <p:nvPr/>
        </p:nvSpPr>
        <p:spPr bwMode="auto">
          <a:xfrm>
            <a:off x="5486400" y="3200400"/>
            <a:ext cx="3048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12</a:t>
            </a:r>
          </a:p>
        </p:txBody>
      </p:sp>
      <p:sp>
        <p:nvSpPr>
          <p:cNvPr id="40980" name="Line 277"/>
          <p:cNvSpPr>
            <a:spLocks noChangeShapeType="1"/>
          </p:cNvSpPr>
          <p:nvPr/>
        </p:nvSpPr>
        <p:spPr bwMode="auto">
          <a:xfrm>
            <a:off x="4800600" y="3352800"/>
            <a:ext cx="304800" cy="0"/>
          </a:xfrm>
          <a:prstGeom prst="line">
            <a:avLst/>
          </a:prstGeom>
          <a:noFill/>
          <a:ln w="38100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0981" name="Line 278"/>
          <p:cNvSpPr>
            <a:spLocks noChangeShapeType="1"/>
          </p:cNvSpPr>
          <p:nvPr/>
        </p:nvSpPr>
        <p:spPr bwMode="auto">
          <a:xfrm>
            <a:off x="1676400" y="3581400"/>
            <a:ext cx="4495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0982" name="Text Box 279"/>
          <p:cNvSpPr txBox="1">
            <a:spLocks noChangeArrowheads="1"/>
          </p:cNvSpPr>
          <p:nvPr/>
        </p:nvSpPr>
        <p:spPr bwMode="auto">
          <a:xfrm>
            <a:off x="5943600" y="3581400"/>
            <a:ext cx="2413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en-US" sz="1600"/>
              <a:t>t</a:t>
            </a:r>
          </a:p>
        </p:txBody>
      </p:sp>
      <p:sp>
        <p:nvSpPr>
          <p:cNvPr id="40983" name="AutoShape 281"/>
          <p:cNvSpPr>
            <a:spLocks/>
          </p:cNvSpPr>
          <p:nvPr/>
        </p:nvSpPr>
        <p:spPr bwMode="auto">
          <a:xfrm rot="5400000">
            <a:off x="2743200" y="2667000"/>
            <a:ext cx="152400" cy="1981200"/>
          </a:xfrm>
          <a:prstGeom prst="rightBrace">
            <a:avLst>
              <a:gd name="adj1" fmla="val 108333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0984" name="AutoShape 282"/>
          <p:cNvSpPr>
            <a:spLocks/>
          </p:cNvSpPr>
          <p:nvPr/>
        </p:nvSpPr>
        <p:spPr bwMode="auto">
          <a:xfrm rot="5400000">
            <a:off x="4724400" y="2667000"/>
            <a:ext cx="152400" cy="1981200"/>
          </a:xfrm>
          <a:prstGeom prst="rightBrace">
            <a:avLst>
              <a:gd name="adj1" fmla="val 108333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0985" name="Text Box 283"/>
          <p:cNvSpPr txBox="1">
            <a:spLocks noChangeArrowheads="1"/>
          </p:cNvSpPr>
          <p:nvPr/>
        </p:nvSpPr>
        <p:spPr bwMode="auto">
          <a:xfrm>
            <a:off x="2362200" y="3733800"/>
            <a:ext cx="9715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en-US" sz="1600"/>
              <a:t>downlink</a:t>
            </a:r>
          </a:p>
        </p:txBody>
      </p:sp>
      <p:sp>
        <p:nvSpPr>
          <p:cNvPr id="40986" name="Text Box 284"/>
          <p:cNvSpPr txBox="1">
            <a:spLocks noChangeArrowheads="1"/>
          </p:cNvSpPr>
          <p:nvPr/>
        </p:nvSpPr>
        <p:spPr bwMode="auto">
          <a:xfrm>
            <a:off x="4419600" y="3733800"/>
            <a:ext cx="7127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en-US" sz="1600"/>
              <a:t>uplink</a:t>
            </a:r>
          </a:p>
        </p:txBody>
      </p:sp>
      <p:sp>
        <p:nvSpPr>
          <p:cNvPr id="40987" name="AutoShape 285"/>
          <p:cNvSpPr>
            <a:spLocks/>
          </p:cNvSpPr>
          <p:nvPr/>
        </p:nvSpPr>
        <p:spPr bwMode="auto">
          <a:xfrm rot="16200000" flipV="1">
            <a:off x="1905000" y="2971800"/>
            <a:ext cx="152400" cy="304800"/>
          </a:xfrm>
          <a:prstGeom prst="rightBrace">
            <a:avLst>
              <a:gd name="adj1" fmla="val 1666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0988" name="Text Box 286"/>
          <p:cNvSpPr txBox="1">
            <a:spLocks noChangeArrowheads="1"/>
          </p:cNvSpPr>
          <p:nvPr/>
        </p:nvSpPr>
        <p:spPr bwMode="auto">
          <a:xfrm>
            <a:off x="1600200" y="2743200"/>
            <a:ext cx="7985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en-US" sz="1600"/>
              <a:t>417 µs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Example DECT ( Digital enhanced Cordless Phone) </a:t>
            </a:r>
            <a:r>
              <a:rPr lang="en-US" b="1" dirty="0" err="1" smtClean="0">
                <a:solidFill>
                  <a:schemeClr val="accent2">
                    <a:lumMod val="75000"/>
                  </a:schemeClr>
                </a:solidFill>
              </a:rPr>
              <a:t>Contin</a:t>
            </a: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……</a:t>
            </a:r>
            <a:endParaRPr lang="en-US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1987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5029200"/>
          </a:xfrm>
        </p:spPr>
        <p:txBody>
          <a:bodyPr/>
          <a:lstStyle/>
          <a:p>
            <a:r>
              <a:rPr lang="en-US" smtClean="0"/>
              <a:t>Different slot for up and down link use same frequency called TDD (Time Division Duplex)</a:t>
            </a:r>
          </a:p>
          <a:p>
            <a:r>
              <a:rPr lang="en-US" smtClean="0"/>
              <a:t>Base station-&gt;downlink -&gt; use any one out of 12 slots use same frequency duration of 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    10 ms.</a:t>
            </a:r>
          </a:p>
          <a:p>
            <a:r>
              <a:rPr lang="en-US" smtClean="0"/>
              <a:t>Mobile  station-&gt;uplink -&gt; use any one out of 12 slots use same frequency duration of 10 ms.</a:t>
            </a:r>
          </a:p>
          <a:p>
            <a:r>
              <a:rPr lang="en-US" smtClean="0"/>
              <a:t>The frequency is separated by time.</a:t>
            </a:r>
          </a:p>
          <a:p>
            <a:endParaRPr 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1" dirty="0" err="1" smtClean="0">
                <a:solidFill>
                  <a:schemeClr val="accent2">
                    <a:lumMod val="75000"/>
                  </a:schemeClr>
                </a:solidFill>
              </a:rPr>
              <a:t>Contin</a:t>
            </a: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……</a:t>
            </a:r>
            <a:endParaRPr lang="en-US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Font typeface="Arial" charset="0"/>
              <a:buChar char="•"/>
              <a:defRPr/>
            </a:pPr>
            <a:r>
              <a:rPr lang="en-US" u="sng" dirty="0" smtClean="0">
                <a:solidFill>
                  <a:schemeClr val="accent1">
                    <a:lumMod val="75000"/>
                  </a:schemeClr>
                </a:solidFill>
              </a:rPr>
              <a:t>Disadvantages</a:t>
            </a:r>
          </a:p>
          <a:p>
            <a:pPr>
              <a:buFont typeface="Arial" charset="0"/>
              <a:buNone/>
              <a:defRPr/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	- inefficient for </a:t>
            </a:r>
            <a:r>
              <a:rPr lang="en-US" dirty="0" err="1" smtClean="0">
                <a:solidFill>
                  <a:schemeClr val="accent1">
                    <a:lumMod val="75000"/>
                  </a:schemeClr>
                </a:solidFill>
              </a:rPr>
              <a:t>bursty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 data or Asymmetric           </a:t>
            </a:r>
          </a:p>
          <a:p>
            <a:pPr>
              <a:buFont typeface="Arial" charset="0"/>
              <a:buNone/>
              <a:defRPr/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      connections.</a:t>
            </a:r>
          </a:p>
          <a:p>
            <a:pPr>
              <a:buFont typeface="Arial" charset="0"/>
              <a:buNone/>
              <a:defRPr/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	- scheme wastes a lot of bandwidth.</a:t>
            </a:r>
          </a:p>
          <a:p>
            <a:pPr>
              <a:buFont typeface="Arial" charset="0"/>
              <a:buNone/>
              <a:defRPr/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	- too static, too inflexible for data </a:t>
            </a:r>
          </a:p>
          <a:p>
            <a:pPr>
              <a:buFont typeface="Arial" charset="0"/>
              <a:buNone/>
              <a:defRPr/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</a:rPr>
              <a:t>      communication.</a:t>
            </a:r>
          </a:p>
          <a:p>
            <a:pPr>
              <a:buFont typeface="Arial" charset="0"/>
              <a:buNone/>
              <a:defRPr/>
            </a:pPr>
            <a:r>
              <a:rPr lang="en-US" dirty="0" smtClean="0">
                <a:solidFill>
                  <a:schemeClr val="accent2">
                    <a:lumMod val="75000"/>
                  </a:schemeClr>
                </a:solidFill>
              </a:rPr>
              <a:t>To overcome this problem, demand-oriented TDMA schemes can be used.</a:t>
            </a:r>
            <a:endParaRPr lang="en-US" dirty="0">
              <a:solidFill>
                <a:schemeClr val="accent2">
                  <a:lumMod val="7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Classical Aloha</a:t>
            </a:r>
            <a:endParaRPr lang="en-US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4035" name="Content Placeholder 2"/>
          <p:cNvSpPr>
            <a:spLocks noGrp="1"/>
          </p:cNvSpPr>
          <p:nvPr>
            <p:ph idx="1"/>
          </p:nvPr>
        </p:nvSpPr>
        <p:spPr>
          <a:xfrm>
            <a:off x="457200" y="1371600"/>
            <a:ext cx="8534400" cy="4953000"/>
          </a:xfrm>
        </p:spPr>
        <p:txBody>
          <a:bodyPr/>
          <a:lstStyle/>
          <a:p>
            <a:r>
              <a:rPr lang="en-US" smtClean="0"/>
              <a:t>Aloha is used to co-ordinate the access control.(wireless connection of several stations).</a:t>
            </a:r>
          </a:p>
          <a:p>
            <a:r>
              <a:rPr lang="en-US" smtClean="0"/>
              <a:t>It is a random access scheme</a:t>
            </a:r>
          </a:p>
          <a:p>
            <a:r>
              <a:rPr lang="en-US" smtClean="0"/>
              <a:t>It works only for light load.</a:t>
            </a:r>
          </a:p>
          <a:p>
            <a:r>
              <a:rPr lang="en-US" smtClean="0"/>
              <a:t>No complicated access mechanisms.</a:t>
            </a:r>
          </a:p>
          <a:p>
            <a:r>
              <a:rPr lang="en-US" smtClean="0"/>
              <a:t>Throughput achieved for 18% of load</a:t>
            </a:r>
          </a:p>
          <a:p>
            <a:r>
              <a:rPr lang="en-US" smtClean="0"/>
              <a:t>It 2 or more stations access the medium at the same time, then collision occurs. (Retransmission of data)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Slotted Aloha</a:t>
            </a:r>
            <a:endParaRPr lang="en-US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5059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mtClean="0"/>
              <a:t>Refinement of aloha</a:t>
            </a:r>
          </a:p>
          <a:p>
            <a:r>
              <a:rPr lang="en-US" smtClean="0"/>
              <a:t>Synchronized Transmission</a:t>
            </a:r>
          </a:p>
          <a:p>
            <a:r>
              <a:rPr lang="en-US" smtClean="0"/>
              <a:t>Throughput 18% to 36%</a:t>
            </a:r>
          </a:p>
          <a:p>
            <a:r>
              <a:rPr lang="en-US" smtClean="0"/>
              <a:t>To overcome this, we use the combine fixed &amp; aloha schemes.</a:t>
            </a:r>
          </a:p>
          <a:p>
            <a:r>
              <a:rPr lang="en-US" smtClean="0">
                <a:solidFill>
                  <a:srgbClr val="FF0000"/>
                </a:solidFill>
              </a:rPr>
              <a:t>(throughput - the amount of work that passes through the system in a given time.)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1" name="Rectangle 76"/>
          <p:cNvSpPr>
            <a:spLocks noGrp="1" noChangeArrowheads="1"/>
          </p:cNvSpPr>
          <p:nvPr>
            <p:ph type="title"/>
          </p:nvPr>
        </p:nvSpPr>
        <p:spPr>
          <a:xfrm>
            <a:off x="228600" y="152400"/>
            <a:ext cx="80772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Aloha/slotted aloha schemes</a:t>
            </a:r>
          </a:p>
        </p:txBody>
      </p:sp>
      <p:sp>
        <p:nvSpPr>
          <p:cNvPr id="46083" name="Rectangle 77"/>
          <p:cNvSpPr>
            <a:spLocks noGrp="1" noChangeArrowheads="1"/>
          </p:cNvSpPr>
          <p:nvPr>
            <p:ph type="body" idx="1"/>
          </p:nvPr>
        </p:nvSpPr>
        <p:spPr>
          <a:xfrm>
            <a:off x="152400" y="762000"/>
            <a:ext cx="8763000" cy="5867400"/>
          </a:xfrm>
        </p:spPr>
        <p:txBody>
          <a:bodyPr/>
          <a:lstStyle/>
          <a:p>
            <a:pPr eaLnBrk="1" hangingPunct="1"/>
            <a:r>
              <a:rPr lang="en-US" sz="2400" b="1" smtClean="0"/>
              <a:t>Mechanism</a:t>
            </a:r>
          </a:p>
          <a:p>
            <a:pPr lvl="1" eaLnBrk="1" hangingPunct="1"/>
            <a:r>
              <a:rPr lang="en-US" sz="2000" b="1" i="1" smtClean="0"/>
              <a:t>random, distributed (no central arbiter), time-multiplex</a:t>
            </a:r>
          </a:p>
          <a:p>
            <a:pPr lvl="1" eaLnBrk="1" hangingPunct="1"/>
            <a:r>
              <a:rPr lang="en-US" sz="2000" b="1" i="1" smtClean="0"/>
              <a:t>Slotted Aloha additionally uses time-slots, sending must always start at slot boundaries </a:t>
            </a:r>
          </a:p>
          <a:p>
            <a:pPr eaLnBrk="1" hangingPunct="1"/>
            <a:r>
              <a:rPr lang="en-US" sz="2800" b="1" smtClean="0"/>
              <a:t>Aloha</a:t>
            </a:r>
          </a:p>
          <a:p>
            <a:pPr eaLnBrk="1" hangingPunct="1"/>
            <a:endParaRPr lang="en-US" smtClean="0"/>
          </a:p>
          <a:p>
            <a:pPr eaLnBrk="1" hangingPunct="1"/>
            <a:endParaRPr lang="en-US" smtClean="0"/>
          </a:p>
          <a:p>
            <a:pPr eaLnBrk="1" hangingPunct="1"/>
            <a:endParaRPr lang="en-US" sz="2800" b="1" smtClean="0"/>
          </a:p>
          <a:p>
            <a:pPr eaLnBrk="1" hangingPunct="1"/>
            <a:r>
              <a:rPr lang="en-US" sz="2800" b="1" smtClean="0"/>
              <a:t>Slotted Aloha</a:t>
            </a:r>
          </a:p>
        </p:txBody>
      </p:sp>
      <p:sp>
        <p:nvSpPr>
          <p:cNvPr id="46084" name="Rectangle 26"/>
          <p:cNvSpPr>
            <a:spLocks noChangeArrowheads="1"/>
          </p:cNvSpPr>
          <p:nvPr/>
        </p:nvSpPr>
        <p:spPr bwMode="auto">
          <a:xfrm>
            <a:off x="3581400" y="2797175"/>
            <a:ext cx="304800" cy="1371600"/>
          </a:xfrm>
          <a:prstGeom prst="rect">
            <a:avLst/>
          </a:prstGeom>
          <a:solidFill>
            <a:srgbClr val="FF999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085" name="Rectangle 27"/>
          <p:cNvSpPr>
            <a:spLocks noChangeArrowheads="1"/>
          </p:cNvSpPr>
          <p:nvPr/>
        </p:nvSpPr>
        <p:spPr bwMode="auto">
          <a:xfrm>
            <a:off x="5867400" y="2797175"/>
            <a:ext cx="457200" cy="1371600"/>
          </a:xfrm>
          <a:prstGeom prst="rect">
            <a:avLst/>
          </a:prstGeom>
          <a:solidFill>
            <a:srgbClr val="FF999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086" name="Rectangle 51"/>
          <p:cNvSpPr>
            <a:spLocks noChangeArrowheads="1"/>
          </p:cNvSpPr>
          <p:nvPr/>
        </p:nvSpPr>
        <p:spPr bwMode="auto">
          <a:xfrm>
            <a:off x="5867400" y="4778375"/>
            <a:ext cx="304800" cy="1371600"/>
          </a:xfrm>
          <a:prstGeom prst="rect">
            <a:avLst/>
          </a:prstGeom>
          <a:solidFill>
            <a:srgbClr val="FF999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087" name="Rectangle 50"/>
          <p:cNvSpPr>
            <a:spLocks noChangeArrowheads="1"/>
          </p:cNvSpPr>
          <p:nvPr/>
        </p:nvSpPr>
        <p:spPr bwMode="auto">
          <a:xfrm>
            <a:off x="3429000" y="4778375"/>
            <a:ext cx="304800" cy="1371600"/>
          </a:xfrm>
          <a:prstGeom prst="rect">
            <a:avLst/>
          </a:prstGeom>
          <a:solidFill>
            <a:srgbClr val="FF999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088" name="Line 4"/>
          <p:cNvSpPr>
            <a:spLocks noChangeShapeType="1"/>
          </p:cNvSpPr>
          <p:nvPr/>
        </p:nvSpPr>
        <p:spPr bwMode="auto">
          <a:xfrm>
            <a:off x="1981200" y="3254375"/>
            <a:ext cx="5638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089" name="Rectangle 5"/>
          <p:cNvSpPr>
            <a:spLocks noChangeArrowheads="1"/>
          </p:cNvSpPr>
          <p:nvPr/>
        </p:nvSpPr>
        <p:spPr bwMode="auto">
          <a:xfrm>
            <a:off x="2209800" y="2949575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090" name="Text Box 9"/>
          <p:cNvSpPr txBox="1">
            <a:spLocks noChangeArrowheads="1"/>
          </p:cNvSpPr>
          <p:nvPr/>
        </p:nvSpPr>
        <p:spPr bwMode="auto">
          <a:xfrm>
            <a:off x="938213" y="3086100"/>
            <a:ext cx="9969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de-DE" sz="1600"/>
              <a:t>sender A</a:t>
            </a:r>
          </a:p>
        </p:txBody>
      </p:sp>
      <p:sp>
        <p:nvSpPr>
          <p:cNvPr id="46091" name="Line 10"/>
          <p:cNvSpPr>
            <a:spLocks noChangeShapeType="1"/>
          </p:cNvSpPr>
          <p:nvPr/>
        </p:nvSpPr>
        <p:spPr bwMode="auto">
          <a:xfrm>
            <a:off x="1981200" y="3635375"/>
            <a:ext cx="5638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092" name="Rectangle 11"/>
          <p:cNvSpPr>
            <a:spLocks noChangeArrowheads="1"/>
          </p:cNvSpPr>
          <p:nvPr/>
        </p:nvSpPr>
        <p:spPr bwMode="auto">
          <a:xfrm>
            <a:off x="2514600" y="3330575"/>
            <a:ext cx="304800" cy="304800"/>
          </a:xfrm>
          <a:prstGeom prst="rect">
            <a:avLst/>
          </a:prstGeom>
          <a:solidFill>
            <a:srgbClr val="ECFE4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093" name="Text Box 12"/>
          <p:cNvSpPr txBox="1">
            <a:spLocks noChangeArrowheads="1"/>
          </p:cNvSpPr>
          <p:nvPr/>
        </p:nvSpPr>
        <p:spPr bwMode="auto">
          <a:xfrm>
            <a:off x="938213" y="3467100"/>
            <a:ext cx="9969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de-DE" sz="1600"/>
              <a:t>sender B</a:t>
            </a:r>
          </a:p>
        </p:txBody>
      </p:sp>
      <p:sp>
        <p:nvSpPr>
          <p:cNvPr id="46094" name="Line 13"/>
          <p:cNvSpPr>
            <a:spLocks noChangeShapeType="1"/>
          </p:cNvSpPr>
          <p:nvPr/>
        </p:nvSpPr>
        <p:spPr bwMode="auto">
          <a:xfrm>
            <a:off x="1981200" y="4016375"/>
            <a:ext cx="5638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095" name="Rectangle 14"/>
          <p:cNvSpPr>
            <a:spLocks noChangeArrowheads="1"/>
          </p:cNvSpPr>
          <p:nvPr/>
        </p:nvSpPr>
        <p:spPr bwMode="auto">
          <a:xfrm>
            <a:off x="3505200" y="3711575"/>
            <a:ext cx="304800" cy="304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096" name="Text Box 15"/>
          <p:cNvSpPr txBox="1">
            <a:spLocks noChangeArrowheads="1"/>
          </p:cNvSpPr>
          <p:nvPr/>
        </p:nvSpPr>
        <p:spPr bwMode="auto">
          <a:xfrm>
            <a:off x="933450" y="3848100"/>
            <a:ext cx="10080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de-DE" sz="1600"/>
              <a:t>sender C</a:t>
            </a:r>
          </a:p>
        </p:txBody>
      </p:sp>
      <p:sp>
        <p:nvSpPr>
          <p:cNvPr id="46097" name="Rectangle 16"/>
          <p:cNvSpPr>
            <a:spLocks noChangeArrowheads="1"/>
          </p:cNvSpPr>
          <p:nvPr/>
        </p:nvSpPr>
        <p:spPr bwMode="auto">
          <a:xfrm>
            <a:off x="2895600" y="2949575"/>
            <a:ext cx="6096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098" name="Rectangle 17"/>
          <p:cNvSpPr>
            <a:spLocks noChangeArrowheads="1"/>
          </p:cNvSpPr>
          <p:nvPr/>
        </p:nvSpPr>
        <p:spPr bwMode="auto">
          <a:xfrm>
            <a:off x="3810000" y="2949575"/>
            <a:ext cx="5334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099" name="Rectangle 18"/>
          <p:cNvSpPr>
            <a:spLocks noChangeArrowheads="1"/>
          </p:cNvSpPr>
          <p:nvPr/>
        </p:nvSpPr>
        <p:spPr bwMode="auto">
          <a:xfrm>
            <a:off x="5867400" y="2949575"/>
            <a:ext cx="685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100" name="Rectangle 19"/>
          <p:cNvSpPr>
            <a:spLocks noChangeArrowheads="1"/>
          </p:cNvSpPr>
          <p:nvPr/>
        </p:nvSpPr>
        <p:spPr bwMode="auto">
          <a:xfrm>
            <a:off x="3581400" y="3330575"/>
            <a:ext cx="304800" cy="304800"/>
          </a:xfrm>
          <a:prstGeom prst="rect">
            <a:avLst/>
          </a:prstGeom>
          <a:solidFill>
            <a:srgbClr val="ECFE4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101" name="Rectangle 20"/>
          <p:cNvSpPr>
            <a:spLocks noChangeArrowheads="1"/>
          </p:cNvSpPr>
          <p:nvPr/>
        </p:nvSpPr>
        <p:spPr bwMode="auto">
          <a:xfrm>
            <a:off x="4495800" y="3330575"/>
            <a:ext cx="457200" cy="304800"/>
          </a:xfrm>
          <a:prstGeom prst="rect">
            <a:avLst/>
          </a:prstGeom>
          <a:solidFill>
            <a:srgbClr val="ECFE4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102" name="Rectangle 21"/>
          <p:cNvSpPr>
            <a:spLocks noChangeArrowheads="1"/>
          </p:cNvSpPr>
          <p:nvPr/>
        </p:nvSpPr>
        <p:spPr bwMode="auto">
          <a:xfrm>
            <a:off x="5257800" y="3330575"/>
            <a:ext cx="457200" cy="304800"/>
          </a:xfrm>
          <a:prstGeom prst="rect">
            <a:avLst/>
          </a:prstGeom>
          <a:solidFill>
            <a:srgbClr val="ECFE4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103" name="Rectangle 22"/>
          <p:cNvSpPr>
            <a:spLocks noChangeArrowheads="1"/>
          </p:cNvSpPr>
          <p:nvPr/>
        </p:nvSpPr>
        <p:spPr bwMode="auto">
          <a:xfrm>
            <a:off x="7162800" y="3330575"/>
            <a:ext cx="228600" cy="304800"/>
          </a:xfrm>
          <a:prstGeom prst="rect">
            <a:avLst/>
          </a:prstGeom>
          <a:solidFill>
            <a:srgbClr val="ECFE4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104" name="Rectangle 23"/>
          <p:cNvSpPr>
            <a:spLocks noChangeArrowheads="1"/>
          </p:cNvSpPr>
          <p:nvPr/>
        </p:nvSpPr>
        <p:spPr bwMode="auto">
          <a:xfrm>
            <a:off x="4953000" y="3711575"/>
            <a:ext cx="304800" cy="304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105" name="Rectangle 24"/>
          <p:cNvSpPr>
            <a:spLocks noChangeArrowheads="1"/>
          </p:cNvSpPr>
          <p:nvPr/>
        </p:nvSpPr>
        <p:spPr bwMode="auto">
          <a:xfrm>
            <a:off x="5715000" y="3711575"/>
            <a:ext cx="609600" cy="304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106" name="Text Box 28"/>
          <p:cNvSpPr txBox="1">
            <a:spLocks noChangeArrowheads="1"/>
          </p:cNvSpPr>
          <p:nvPr/>
        </p:nvSpPr>
        <p:spPr bwMode="auto">
          <a:xfrm>
            <a:off x="4511675" y="2492375"/>
            <a:ext cx="9032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>
                <a:solidFill>
                  <a:srgbClr val="FF0000"/>
                </a:solidFill>
              </a:rPr>
              <a:t>collision</a:t>
            </a:r>
          </a:p>
        </p:txBody>
      </p:sp>
      <p:sp>
        <p:nvSpPr>
          <p:cNvPr id="46107" name="Line 29"/>
          <p:cNvSpPr>
            <a:spLocks noChangeShapeType="1"/>
          </p:cNvSpPr>
          <p:nvPr/>
        </p:nvSpPr>
        <p:spPr bwMode="auto">
          <a:xfrm flipV="1">
            <a:off x="3886200" y="2720975"/>
            <a:ext cx="6858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08" name="Line 30"/>
          <p:cNvSpPr>
            <a:spLocks noChangeShapeType="1"/>
          </p:cNvSpPr>
          <p:nvPr/>
        </p:nvSpPr>
        <p:spPr bwMode="auto">
          <a:xfrm flipH="1" flipV="1">
            <a:off x="5334000" y="2720975"/>
            <a:ext cx="5334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09" name="Line 32"/>
          <p:cNvSpPr>
            <a:spLocks noChangeShapeType="1"/>
          </p:cNvSpPr>
          <p:nvPr/>
        </p:nvSpPr>
        <p:spPr bwMode="auto">
          <a:xfrm>
            <a:off x="1981200" y="5235575"/>
            <a:ext cx="5638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10" name="Text Box 34"/>
          <p:cNvSpPr txBox="1">
            <a:spLocks noChangeArrowheads="1"/>
          </p:cNvSpPr>
          <p:nvPr/>
        </p:nvSpPr>
        <p:spPr bwMode="auto">
          <a:xfrm>
            <a:off x="938213" y="5067300"/>
            <a:ext cx="9969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de-DE" sz="1600"/>
              <a:t>sender A</a:t>
            </a:r>
          </a:p>
        </p:txBody>
      </p:sp>
      <p:sp>
        <p:nvSpPr>
          <p:cNvPr id="46111" name="Line 35"/>
          <p:cNvSpPr>
            <a:spLocks noChangeShapeType="1"/>
          </p:cNvSpPr>
          <p:nvPr/>
        </p:nvSpPr>
        <p:spPr bwMode="auto">
          <a:xfrm>
            <a:off x="1981200" y="5616575"/>
            <a:ext cx="5638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12" name="Text Box 37"/>
          <p:cNvSpPr txBox="1">
            <a:spLocks noChangeArrowheads="1"/>
          </p:cNvSpPr>
          <p:nvPr/>
        </p:nvSpPr>
        <p:spPr bwMode="auto">
          <a:xfrm>
            <a:off x="938213" y="5448300"/>
            <a:ext cx="9969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de-DE" sz="1600"/>
              <a:t>sender B</a:t>
            </a:r>
          </a:p>
        </p:txBody>
      </p:sp>
      <p:sp>
        <p:nvSpPr>
          <p:cNvPr id="46113" name="Line 38"/>
          <p:cNvSpPr>
            <a:spLocks noChangeShapeType="1"/>
          </p:cNvSpPr>
          <p:nvPr/>
        </p:nvSpPr>
        <p:spPr bwMode="auto">
          <a:xfrm>
            <a:off x="1981200" y="5997575"/>
            <a:ext cx="5638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14" name="Text Box 40"/>
          <p:cNvSpPr txBox="1">
            <a:spLocks noChangeArrowheads="1"/>
          </p:cNvSpPr>
          <p:nvPr/>
        </p:nvSpPr>
        <p:spPr bwMode="auto">
          <a:xfrm>
            <a:off x="933450" y="5829300"/>
            <a:ext cx="10080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de-DE" sz="1600"/>
              <a:t>sender C</a:t>
            </a:r>
          </a:p>
        </p:txBody>
      </p:sp>
      <p:sp>
        <p:nvSpPr>
          <p:cNvPr id="46115" name="Line 52"/>
          <p:cNvSpPr>
            <a:spLocks noChangeShapeType="1"/>
          </p:cNvSpPr>
          <p:nvPr/>
        </p:nvSpPr>
        <p:spPr bwMode="auto">
          <a:xfrm flipV="1">
            <a:off x="3733800" y="4702175"/>
            <a:ext cx="8382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16" name="Line 53"/>
          <p:cNvSpPr>
            <a:spLocks noChangeShapeType="1"/>
          </p:cNvSpPr>
          <p:nvPr/>
        </p:nvSpPr>
        <p:spPr bwMode="auto">
          <a:xfrm flipH="1" flipV="1">
            <a:off x="5334000" y="4702175"/>
            <a:ext cx="5334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17" name="Line 54"/>
          <p:cNvSpPr>
            <a:spLocks noChangeShapeType="1"/>
          </p:cNvSpPr>
          <p:nvPr/>
        </p:nvSpPr>
        <p:spPr bwMode="auto">
          <a:xfrm>
            <a:off x="2209800" y="4778375"/>
            <a:ext cx="0" cy="13716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18" name="Line 55"/>
          <p:cNvSpPr>
            <a:spLocks noChangeShapeType="1"/>
          </p:cNvSpPr>
          <p:nvPr/>
        </p:nvSpPr>
        <p:spPr bwMode="auto">
          <a:xfrm>
            <a:off x="2514600" y="4778375"/>
            <a:ext cx="0" cy="13716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19" name="Line 56"/>
          <p:cNvSpPr>
            <a:spLocks noChangeShapeType="1"/>
          </p:cNvSpPr>
          <p:nvPr/>
        </p:nvSpPr>
        <p:spPr bwMode="auto">
          <a:xfrm>
            <a:off x="2819400" y="4778375"/>
            <a:ext cx="0" cy="13716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20" name="Line 57"/>
          <p:cNvSpPr>
            <a:spLocks noChangeShapeType="1"/>
          </p:cNvSpPr>
          <p:nvPr/>
        </p:nvSpPr>
        <p:spPr bwMode="auto">
          <a:xfrm>
            <a:off x="3124200" y="4778375"/>
            <a:ext cx="0" cy="13716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21" name="Line 58"/>
          <p:cNvSpPr>
            <a:spLocks noChangeShapeType="1"/>
          </p:cNvSpPr>
          <p:nvPr/>
        </p:nvSpPr>
        <p:spPr bwMode="auto">
          <a:xfrm>
            <a:off x="3429000" y="4778375"/>
            <a:ext cx="0" cy="13716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22" name="Line 59"/>
          <p:cNvSpPr>
            <a:spLocks noChangeShapeType="1"/>
          </p:cNvSpPr>
          <p:nvPr/>
        </p:nvSpPr>
        <p:spPr bwMode="auto">
          <a:xfrm>
            <a:off x="3733800" y="4778375"/>
            <a:ext cx="0" cy="13716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23" name="Line 60"/>
          <p:cNvSpPr>
            <a:spLocks noChangeShapeType="1"/>
          </p:cNvSpPr>
          <p:nvPr/>
        </p:nvSpPr>
        <p:spPr bwMode="auto">
          <a:xfrm>
            <a:off x="4038600" y="4778375"/>
            <a:ext cx="0" cy="13716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24" name="Line 61"/>
          <p:cNvSpPr>
            <a:spLocks noChangeShapeType="1"/>
          </p:cNvSpPr>
          <p:nvPr/>
        </p:nvSpPr>
        <p:spPr bwMode="auto">
          <a:xfrm>
            <a:off x="4343400" y="4778375"/>
            <a:ext cx="0" cy="13716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25" name="Line 62"/>
          <p:cNvSpPr>
            <a:spLocks noChangeShapeType="1"/>
          </p:cNvSpPr>
          <p:nvPr/>
        </p:nvSpPr>
        <p:spPr bwMode="auto">
          <a:xfrm>
            <a:off x="4648200" y="4778375"/>
            <a:ext cx="0" cy="13716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26" name="Line 63"/>
          <p:cNvSpPr>
            <a:spLocks noChangeShapeType="1"/>
          </p:cNvSpPr>
          <p:nvPr/>
        </p:nvSpPr>
        <p:spPr bwMode="auto">
          <a:xfrm>
            <a:off x="4953000" y="4778375"/>
            <a:ext cx="0" cy="13716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27" name="Line 64"/>
          <p:cNvSpPr>
            <a:spLocks noChangeShapeType="1"/>
          </p:cNvSpPr>
          <p:nvPr/>
        </p:nvSpPr>
        <p:spPr bwMode="auto">
          <a:xfrm>
            <a:off x="5257800" y="4778375"/>
            <a:ext cx="0" cy="13716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28" name="Line 65"/>
          <p:cNvSpPr>
            <a:spLocks noChangeShapeType="1"/>
          </p:cNvSpPr>
          <p:nvPr/>
        </p:nvSpPr>
        <p:spPr bwMode="auto">
          <a:xfrm>
            <a:off x="5562600" y="4778375"/>
            <a:ext cx="0" cy="13716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29" name="Line 66"/>
          <p:cNvSpPr>
            <a:spLocks noChangeShapeType="1"/>
          </p:cNvSpPr>
          <p:nvPr/>
        </p:nvSpPr>
        <p:spPr bwMode="auto">
          <a:xfrm>
            <a:off x="5867400" y="4778375"/>
            <a:ext cx="0" cy="13716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30" name="Line 67"/>
          <p:cNvSpPr>
            <a:spLocks noChangeShapeType="1"/>
          </p:cNvSpPr>
          <p:nvPr/>
        </p:nvSpPr>
        <p:spPr bwMode="auto">
          <a:xfrm>
            <a:off x="6172200" y="4778375"/>
            <a:ext cx="0" cy="13716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31" name="Line 68"/>
          <p:cNvSpPr>
            <a:spLocks noChangeShapeType="1"/>
          </p:cNvSpPr>
          <p:nvPr/>
        </p:nvSpPr>
        <p:spPr bwMode="auto">
          <a:xfrm>
            <a:off x="6477000" y="4778375"/>
            <a:ext cx="0" cy="13716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32" name="Line 69"/>
          <p:cNvSpPr>
            <a:spLocks noChangeShapeType="1"/>
          </p:cNvSpPr>
          <p:nvPr/>
        </p:nvSpPr>
        <p:spPr bwMode="auto">
          <a:xfrm>
            <a:off x="6781800" y="4778375"/>
            <a:ext cx="0" cy="13716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33" name="Line 70"/>
          <p:cNvSpPr>
            <a:spLocks noChangeShapeType="1"/>
          </p:cNvSpPr>
          <p:nvPr/>
        </p:nvSpPr>
        <p:spPr bwMode="auto">
          <a:xfrm>
            <a:off x="7086600" y="4778375"/>
            <a:ext cx="0" cy="13716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34" name="Line 71"/>
          <p:cNvSpPr>
            <a:spLocks noChangeShapeType="1"/>
          </p:cNvSpPr>
          <p:nvPr/>
        </p:nvSpPr>
        <p:spPr bwMode="auto">
          <a:xfrm>
            <a:off x="7391400" y="4778375"/>
            <a:ext cx="0" cy="13716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6135" name="Text Box 72"/>
          <p:cNvSpPr txBox="1">
            <a:spLocks noChangeArrowheads="1"/>
          </p:cNvSpPr>
          <p:nvPr/>
        </p:nvSpPr>
        <p:spPr bwMode="auto">
          <a:xfrm>
            <a:off x="4511675" y="4473575"/>
            <a:ext cx="9032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>
                <a:solidFill>
                  <a:srgbClr val="FF0000"/>
                </a:solidFill>
              </a:rPr>
              <a:t>collision</a:t>
            </a:r>
          </a:p>
        </p:txBody>
      </p:sp>
      <p:sp>
        <p:nvSpPr>
          <p:cNvPr id="46136" name="Rectangle 33"/>
          <p:cNvSpPr>
            <a:spLocks noChangeArrowheads="1"/>
          </p:cNvSpPr>
          <p:nvPr/>
        </p:nvSpPr>
        <p:spPr bwMode="auto">
          <a:xfrm>
            <a:off x="2209800" y="4930775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137" name="Rectangle 36"/>
          <p:cNvSpPr>
            <a:spLocks noChangeArrowheads="1"/>
          </p:cNvSpPr>
          <p:nvPr/>
        </p:nvSpPr>
        <p:spPr bwMode="auto">
          <a:xfrm>
            <a:off x="2514600" y="5311775"/>
            <a:ext cx="304800" cy="304800"/>
          </a:xfrm>
          <a:prstGeom prst="rect">
            <a:avLst/>
          </a:prstGeom>
          <a:solidFill>
            <a:srgbClr val="ECFE4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138" name="Rectangle 41"/>
          <p:cNvSpPr>
            <a:spLocks noChangeArrowheads="1"/>
          </p:cNvSpPr>
          <p:nvPr/>
        </p:nvSpPr>
        <p:spPr bwMode="auto">
          <a:xfrm>
            <a:off x="2819400" y="4930775"/>
            <a:ext cx="6096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139" name="Rectangle 42"/>
          <p:cNvSpPr>
            <a:spLocks noChangeArrowheads="1"/>
          </p:cNvSpPr>
          <p:nvPr/>
        </p:nvSpPr>
        <p:spPr bwMode="auto">
          <a:xfrm>
            <a:off x="3733800" y="4930775"/>
            <a:ext cx="6096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140" name="Rectangle 43"/>
          <p:cNvSpPr>
            <a:spLocks noChangeArrowheads="1"/>
          </p:cNvSpPr>
          <p:nvPr/>
        </p:nvSpPr>
        <p:spPr bwMode="auto">
          <a:xfrm>
            <a:off x="5867400" y="4930775"/>
            <a:ext cx="6096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141" name="Rectangle 45"/>
          <p:cNvSpPr>
            <a:spLocks noChangeArrowheads="1"/>
          </p:cNvSpPr>
          <p:nvPr/>
        </p:nvSpPr>
        <p:spPr bwMode="auto">
          <a:xfrm>
            <a:off x="4343400" y="5311775"/>
            <a:ext cx="609600" cy="304800"/>
          </a:xfrm>
          <a:prstGeom prst="rect">
            <a:avLst/>
          </a:prstGeom>
          <a:solidFill>
            <a:srgbClr val="ECFE4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142" name="Rectangle 46"/>
          <p:cNvSpPr>
            <a:spLocks noChangeArrowheads="1"/>
          </p:cNvSpPr>
          <p:nvPr/>
        </p:nvSpPr>
        <p:spPr bwMode="auto">
          <a:xfrm>
            <a:off x="5257800" y="5311775"/>
            <a:ext cx="304800" cy="304800"/>
          </a:xfrm>
          <a:prstGeom prst="rect">
            <a:avLst/>
          </a:prstGeom>
          <a:solidFill>
            <a:srgbClr val="ECFE4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143" name="Rectangle 47"/>
          <p:cNvSpPr>
            <a:spLocks noChangeArrowheads="1"/>
          </p:cNvSpPr>
          <p:nvPr/>
        </p:nvSpPr>
        <p:spPr bwMode="auto">
          <a:xfrm>
            <a:off x="7086600" y="5311775"/>
            <a:ext cx="304800" cy="304800"/>
          </a:xfrm>
          <a:prstGeom prst="rect">
            <a:avLst/>
          </a:prstGeom>
          <a:solidFill>
            <a:srgbClr val="ECFE4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144" name="Rectangle 48"/>
          <p:cNvSpPr>
            <a:spLocks noChangeArrowheads="1"/>
          </p:cNvSpPr>
          <p:nvPr/>
        </p:nvSpPr>
        <p:spPr bwMode="auto">
          <a:xfrm>
            <a:off x="4953000" y="5692775"/>
            <a:ext cx="304800" cy="304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145" name="Rectangle 49"/>
          <p:cNvSpPr>
            <a:spLocks noChangeArrowheads="1"/>
          </p:cNvSpPr>
          <p:nvPr/>
        </p:nvSpPr>
        <p:spPr bwMode="auto">
          <a:xfrm>
            <a:off x="5562600" y="5692775"/>
            <a:ext cx="609600" cy="304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146" name="Rectangle 44"/>
          <p:cNvSpPr>
            <a:spLocks noChangeArrowheads="1"/>
          </p:cNvSpPr>
          <p:nvPr/>
        </p:nvSpPr>
        <p:spPr bwMode="auto">
          <a:xfrm>
            <a:off x="3429000" y="5311775"/>
            <a:ext cx="304800" cy="304800"/>
          </a:xfrm>
          <a:prstGeom prst="rect">
            <a:avLst/>
          </a:prstGeom>
          <a:solidFill>
            <a:srgbClr val="ECFE4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147" name="Rectangle 39"/>
          <p:cNvSpPr>
            <a:spLocks noChangeArrowheads="1"/>
          </p:cNvSpPr>
          <p:nvPr/>
        </p:nvSpPr>
        <p:spPr bwMode="auto">
          <a:xfrm>
            <a:off x="3429000" y="5692775"/>
            <a:ext cx="304800" cy="304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6148" name="Text Box 74"/>
          <p:cNvSpPr txBox="1">
            <a:spLocks noChangeArrowheads="1"/>
          </p:cNvSpPr>
          <p:nvPr/>
        </p:nvSpPr>
        <p:spPr bwMode="auto">
          <a:xfrm>
            <a:off x="7346950" y="4076700"/>
            <a:ext cx="2413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/>
              <a:t>t</a:t>
            </a:r>
          </a:p>
        </p:txBody>
      </p:sp>
      <p:sp>
        <p:nvSpPr>
          <p:cNvPr id="46149" name="Text Box 75"/>
          <p:cNvSpPr txBox="1">
            <a:spLocks noChangeArrowheads="1"/>
          </p:cNvSpPr>
          <p:nvPr/>
        </p:nvSpPr>
        <p:spPr bwMode="auto">
          <a:xfrm>
            <a:off x="7315200" y="6073775"/>
            <a:ext cx="2413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/>
              <a:t>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533400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Carrier Sense Multiple Access</a:t>
            </a:r>
            <a:endParaRPr lang="en-US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7107" name="Content Placeholder 2"/>
          <p:cNvSpPr>
            <a:spLocks noGrp="1"/>
          </p:cNvSpPr>
          <p:nvPr>
            <p:ph idx="1"/>
          </p:nvPr>
        </p:nvSpPr>
        <p:spPr>
          <a:xfrm>
            <a:off x="457200" y="609600"/>
            <a:ext cx="8229600" cy="5516563"/>
          </a:xfrm>
        </p:spPr>
        <p:txBody>
          <a:bodyPr/>
          <a:lstStyle/>
          <a:p>
            <a:r>
              <a:rPr lang="en-US" smtClean="0"/>
              <a:t>Several Versions are,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    - </a:t>
            </a:r>
            <a:r>
              <a:rPr lang="en-US" smtClean="0">
                <a:solidFill>
                  <a:srgbClr val="FF0000"/>
                </a:solidFill>
              </a:rPr>
              <a:t>Non-Persistent CSMA</a:t>
            </a:r>
            <a:r>
              <a:rPr lang="en-US" smtClean="0"/>
              <a:t>(sense -&gt; wait &amp; send)</a:t>
            </a:r>
          </a:p>
          <a:p>
            <a:pPr algn="just">
              <a:buFont typeface="Arial" pitchFamily="34" charset="0"/>
              <a:buNone/>
            </a:pPr>
            <a:r>
              <a:rPr lang="en-US" smtClean="0"/>
              <a:t>    -</a:t>
            </a:r>
            <a:r>
              <a:rPr lang="en-US" smtClean="0">
                <a:solidFill>
                  <a:srgbClr val="FF0000"/>
                </a:solidFill>
              </a:rPr>
              <a:t>P-Persistent CSMA</a:t>
            </a:r>
            <a:r>
              <a:rPr lang="en-US" smtClean="0"/>
              <a:t>(sense-&gt;transmit  </a:t>
            </a:r>
          </a:p>
          <a:p>
            <a:pPr algn="just">
              <a:buFont typeface="Arial" pitchFamily="34" charset="0"/>
              <a:buNone/>
            </a:pPr>
            <a:r>
              <a:rPr lang="en-US" smtClean="0"/>
              <a:t>      probability of P (or) defer next slot)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    - </a:t>
            </a:r>
            <a:r>
              <a:rPr lang="en-US" smtClean="0">
                <a:solidFill>
                  <a:srgbClr val="FF0000"/>
                </a:solidFill>
              </a:rPr>
              <a:t>1-Persistent CSMA</a:t>
            </a:r>
            <a:r>
              <a:rPr lang="en-US" smtClean="0"/>
              <a:t>(send all at a time-&gt; collision occurs)</a:t>
            </a:r>
            <a:endParaRPr lang="en-US" smtClean="0">
              <a:solidFill>
                <a:srgbClr val="FF0000"/>
              </a:solidFill>
            </a:endParaRPr>
          </a:p>
          <a:p>
            <a:r>
              <a:rPr lang="en-US" smtClean="0"/>
              <a:t>CSMA with Collision Avoidance </a:t>
            </a:r>
            <a:r>
              <a:rPr lang="en-US" u="sng" smtClean="0">
                <a:solidFill>
                  <a:srgbClr val="FF0000"/>
                </a:solidFill>
              </a:rPr>
              <a:t>(CSMA/CA)</a:t>
            </a:r>
          </a:p>
          <a:p>
            <a:r>
              <a:rPr lang="en-US" smtClean="0"/>
              <a:t>Elimination Yield-Non Preemptive Multiple Access </a:t>
            </a:r>
            <a:r>
              <a:rPr lang="en-US" smtClean="0">
                <a:solidFill>
                  <a:srgbClr val="FF0000"/>
                </a:solidFill>
              </a:rPr>
              <a:t>(</a:t>
            </a:r>
            <a:r>
              <a:rPr lang="en-US" u="sng" smtClean="0">
                <a:solidFill>
                  <a:srgbClr val="FF0000"/>
                </a:solidFill>
              </a:rPr>
              <a:t>EY-NMPA</a:t>
            </a:r>
            <a:r>
              <a:rPr lang="en-US" smtClean="0">
                <a:solidFill>
                  <a:srgbClr val="FF0000"/>
                </a:solidFill>
              </a:rPr>
              <a:t>) </a:t>
            </a:r>
            <a:r>
              <a:rPr lang="en-US" smtClean="0"/>
              <a:t>used in HyperLAN 1 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    Specification.</a:t>
            </a:r>
          </a:p>
          <a:p>
            <a:pPr>
              <a:buFont typeface="Arial" pitchFamily="34" charset="0"/>
              <a:buNone/>
            </a:pPr>
            <a:endParaRPr 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dirty="0" smtClean="0"/>
              <a:t/>
            </a:r>
            <a:br>
              <a:rPr lang="en-US" dirty="0" smtClean="0"/>
            </a:b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Why we need mobile communication?</a:t>
            </a:r>
            <a:b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</a:br>
            <a:endParaRPr lang="en-US" b="1" dirty="0" smtClean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buFont typeface="Wingdings" pitchFamily="2" charset="2"/>
              <a:buNone/>
              <a:defRPr/>
            </a:pPr>
            <a:endParaRPr lang="en-US" dirty="0" smtClean="0"/>
          </a:p>
          <a:p>
            <a:pPr lvl="1" eaLnBrk="1" fontAlgn="auto" hangingPunct="1">
              <a:spcAft>
                <a:spcPts val="0"/>
              </a:spcAft>
              <a:defRPr/>
            </a:pPr>
            <a:r>
              <a:rPr lang="en-US" sz="2400" b="1" i="1" dirty="0" smtClean="0">
                <a:solidFill>
                  <a:schemeClr val="accent2">
                    <a:lumMod val="75000"/>
                  </a:schemeClr>
                </a:solidFill>
              </a:rPr>
              <a:t>user mobility</a:t>
            </a:r>
            <a:r>
              <a:rPr lang="en-US" sz="2400" b="1" dirty="0" smtClean="0">
                <a:solidFill>
                  <a:schemeClr val="accent2">
                    <a:lumMod val="75000"/>
                  </a:schemeClr>
                </a:solidFill>
              </a:rPr>
              <a:t>:</a:t>
            </a:r>
            <a:r>
              <a:rPr lang="en-US" sz="2400" b="1" dirty="0" smtClean="0"/>
              <a:t> </a:t>
            </a:r>
            <a:r>
              <a:rPr lang="en-US" sz="2400" dirty="0" smtClean="0"/>
              <a:t>users communicate (wireless) “anytime, anywhere, with anyone”</a:t>
            </a:r>
          </a:p>
          <a:p>
            <a:pPr lvl="1" eaLnBrk="1" fontAlgn="auto" hangingPunct="1">
              <a:spcAft>
                <a:spcPts val="0"/>
              </a:spcAft>
              <a:defRPr/>
            </a:pPr>
            <a:endParaRPr lang="en-US" sz="2400" dirty="0" smtClean="0"/>
          </a:p>
          <a:p>
            <a:pPr lvl="1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en-US" sz="2400" dirty="0" smtClean="0"/>
          </a:p>
          <a:p>
            <a:pPr lvl="1" eaLnBrk="1" fontAlgn="auto" hangingPunct="1">
              <a:spcAft>
                <a:spcPts val="0"/>
              </a:spcAft>
              <a:defRPr/>
            </a:pPr>
            <a:r>
              <a:rPr lang="en-US" sz="2400" b="1" i="1" dirty="0" smtClean="0">
                <a:solidFill>
                  <a:schemeClr val="accent2">
                    <a:lumMod val="75000"/>
                  </a:schemeClr>
                </a:solidFill>
              </a:rPr>
              <a:t>device portability</a:t>
            </a:r>
            <a:r>
              <a:rPr lang="en-US" sz="2400" b="1" dirty="0" smtClean="0">
                <a:solidFill>
                  <a:schemeClr val="accent2">
                    <a:lumMod val="75000"/>
                  </a:schemeClr>
                </a:solidFill>
              </a:rPr>
              <a:t>: </a:t>
            </a:r>
            <a:r>
              <a:rPr lang="en-US" sz="2400" dirty="0" smtClean="0"/>
              <a:t>devices can be connected anytime, anywhere to the network</a:t>
            </a:r>
          </a:p>
          <a:p>
            <a:pPr eaLnBrk="1" fontAlgn="auto" hangingPunct="1">
              <a:spcAft>
                <a:spcPts val="0"/>
              </a:spcAft>
              <a:defRPr/>
            </a:pPr>
            <a:endParaRPr 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sz="3600" b="1" dirty="0" smtClean="0">
                <a:solidFill>
                  <a:schemeClr val="accent2">
                    <a:lumMod val="75000"/>
                  </a:schemeClr>
                </a:solidFill>
              </a:rPr>
              <a:t>DAMA – Demand Assigned Multiple Access</a:t>
            </a:r>
          </a:p>
        </p:txBody>
      </p:sp>
      <p:sp>
        <p:nvSpPr>
          <p:cNvPr id="481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447800"/>
            <a:ext cx="8229600" cy="5029200"/>
          </a:xfrm>
        </p:spPr>
        <p:txBody>
          <a:bodyPr/>
          <a:lstStyle/>
          <a:p>
            <a:pPr algn="just" eaLnBrk="1" hangingPunct="1"/>
            <a:r>
              <a:rPr lang="en-US" sz="2800" smtClean="0"/>
              <a:t>Channel efficiency only 18% for Aloha, 36% for Slotted Aloha</a:t>
            </a:r>
          </a:p>
          <a:p>
            <a:pPr algn="just" eaLnBrk="1" hangingPunct="1"/>
            <a:r>
              <a:rPr lang="en-US" sz="2800" b="1" smtClean="0">
                <a:solidFill>
                  <a:srgbClr val="FF0000"/>
                </a:solidFill>
              </a:rPr>
              <a:t>Reservation</a:t>
            </a:r>
            <a:r>
              <a:rPr lang="en-US" sz="2800" smtClean="0"/>
              <a:t> can increase efficiency to 80%</a:t>
            </a:r>
          </a:p>
          <a:p>
            <a:pPr lvl="1" algn="just" eaLnBrk="1" hangingPunct="1"/>
            <a:r>
              <a:rPr lang="en-US" sz="2400" smtClean="0"/>
              <a:t>a sender </a:t>
            </a:r>
            <a:r>
              <a:rPr lang="en-US" sz="2400" i="1" smtClean="0"/>
              <a:t>reserves</a:t>
            </a:r>
            <a:r>
              <a:rPr lang="en-US" sz="2400" smtClean="0"/>
              <a:t> a future time-slot</a:t>
            </a:r>
          </a:p>
          <a:p>
            <a:pPr lvl="1" algn="just" eaLnBrk="1" hangingPunct="1"/>
            <a:r>
              <a:rPr lang="en-US" sz="2400" smtClean="0"/>
              <a:t>sending within this reserved time-slot is possible without collision</a:t>
            </a:r>
          </a:p>
          <a:p>
            <a:pPr lvl="1" algn="just" eaLnBrk="1" hangingPunct="1"/>
            <a:r>
              <a:rPr lang="en-US" sz="2400" smtClean="0"/>
              <a:t>reservation also causes higher delays</a:t>
            </a:r>
          </a:p>
          <a:p>
            <a:pPr algn="just" eaLnBrk="1" hangingPunct="1"/>
            <a:r>
              <a:rPr lang="en-US" sz="2800" smtClean="0"/>
              <a:t>Reservation algorithms:</a:t>
            </a:r>
          </a:p>
          <a:p>
            <a:pPr lvl="1" algn="just" eaLnBrk="1" hangingPunct="1"/>
            <a:r>
              <a:rPr lang="en-US" sz="2400" i="1" smtClean="0"/>
              <a:t>Explicit Reservation (Reservation-ALOHA)</a:t>
            </a:r>
          </a:p>
          <a:p>
            <a:pPr lvl="1" algn="just" eaLnBrk="1" hangingPunct="1"/>
            <a:r>
              <a:rPr lang="en-US" sz="2400" i="1" smtClean="0"/>
              <a:t>Implicit Reservation (PRMA)</a:t>
            </a:r>
          </a:p>
          <a:p>
            <a:pPr lvl="1" algn="just" eaLnBrk="1" hangingPunct="1"/>
            <a:r>
              <a:rPr lang="en-US" sz="2400" i="1" smtClean="0"/>
              <a:t>Reservation-TDMA</a:t>
            </a:r>
            <a:endParaRPr lang="en-US" sz="2000" i="1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108"/>
          <p:cNvSpPr>
            <a:spLocks noChangeArrowheads="1"/>
          </p:cNvSpPr>
          <p:nvPr/>
        </p:nvSpPr>
        <p:spPr bwMode="auto">
          <a:xfrm>
            <a:off x="3429000" y="4572000"/>
            <a:ext cx="76200" cy="762000"/>
          </a:xfrm>
          <a:prstGeom prst="rect">
            <a:avLst/>
          </a:prstGeom>
          <a:solidFill>
            <a:srgbClr val="FF999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155" name="Rectangle 177"/>
          <p:cNvSpPr>
            <a:spLocks noChangeArrowheads="1"/>
          </p:cNvSpPr>
          <p:nvPr/>
        </p:nvSpPr>
        <p:spPr bwMode="auto">
          <a:xfrm>
            <a:off x="5257800" y="4572000"/>
            <a:ext cx="76200" cy="762000"/>
          </a:xfrm>
          <a:prstGeom prst="rect">
            <a:avLst/>
          </a:prstGeom>
          <a:solidFill>
            <a:srgbClr val="FF999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156" name="Rectangle 178"/>
          <p:cNvSpPr>
            <a:spLocks noChangeArrowheads="1"/>
          </p:cNvSpPr>
          <p:nvPr/>
        </p:nvSpPr>
        <p:spPr bwMode="auto">
          <a:xfrm>
            <a:off x="5410200" y="4572000"/>
            <a:ext cx="76200" cy="762000"/>
          </a:xfrm>
          <a:prstGeom prst="rect">
            <a:avLst/>
          </a:prstGeom>
          <a:solidFill>
            <a:srgbClr val="FF999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157" name="Rectangle 2"/>
          <p:cNvSpPr>
            <a:spLocks noChangeArrowheads="1"/>
          </p:cNvSpPr>
          <p:nvPr/>
        </p:nvSpPr>
        <p:spPr bwMode="auto">
          <a:xfrm>
            <a:off x="703263" y="6248400"/>
            <a:ext cx="1898650" cy="4572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158" name="Rectangle 3"/>
          <p:cNvSpPr>
            <a:spLocks noChangeArrowheads="1"/>
          </p:cNvSpPr>
          <p:nvPr/>
        </p:nvSpPr>
        <p:spPr bwMode="auto">
          <a:xfrm>
            <a:off x="3165475" y="6248400"/>
            <a:ext cx="2813050" cy="4572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14344" name="Rectangle 189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68362"/>
          </a:xfrm>
        </p:spPr>
        <p:txBody>
          <a:bodyPr/>
          <a:lstStyle/>
          <a:p>
            <a:pPr eaLnBrk="1" hangingPunct="1">
              <a:defRPr/>
            </a:pPr>
            <a:r>
              <a:rPr lang="en-US" sz="3200" b="1" dirty="0" smtClean="0">
                <a:solidFill>
                  <a:schemeClr val="accent2">
                    <a:lumMod val="75000"/>
                  </a:schemeClr>
                </a:solidFill>
              </a:rPr>
              <a:t>Access method DAMA: Explicit Reservation</a:t>
            </a:r>
          </a:p>
        </p:txBody>
      </p:sp>
      <p:sp>
        <p:nvSpPr>
          <p:cNvPr id="49160" name="Rectangle 190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229600" cy="4906963"/>
          </a:xfrm>
        </p:spPr>
        <p:txBody>
          <a:bodyPr/>
          <a:lstStyle/>
          <a:p>
            <a:pPr eaLnBrk="1" hangingPunct="1"/>
            <a:r>
              <a:rPr lang="en-US" smtClean="0"/>
              <a:t>Explicit Reservation (Reservation Aloha):</a:t>
            </a:r>
          </a:p>
          <a:p>
            <a:pPr lvl="1" eaLnBrk="1" hangingPunct="1"/>
            <a:r>
              <a:rPr lang="en-US" smtClean="0"/>
              <a:t>two modes: </a:t>
            </a:r>
          </a:p>
          <a:p>
            <a:pPr lvl="2" eaLnBrk="1" hangingPunct="1"/>
            <a:r>
              <a:rPr lang="en-US" sz="1800" b="1" smtClean="0">
                <a:solidFill>
                  <a:srgbClr val="FF0000"/>
                </a:solidFill>
              </a:rPr>
              <a:t>ALOHA mode </a:t>
            </a:r>
            <a:r>
              <a:rPr lang="en-US" sz="1800" b="1" smtClean="0"/>
              <a:t>for reservation:</a:t>
            </a:r>
            <a:br>
              <a:rPr lang="en-US" sz="1800" b="1" smtClean="0"/>
            </a:br>
            <a:r>
              <a:rPr lang="en-US" sz="1800" b="1" smtClean="0"/>
              <a:t>competition for small reservation slots, collisions possible </a:t>
            </a:r>
          </a:p>
          <a:p>
            <a:pPr lvl="2" eaLnBrk="1" hangingPunct="1"/>
            <a:r>
              <a:rPr lang="en-US" sz="1800" b="1" smtClean="0">
                <a:solidFill>
                  <a:srgbClr val="FF0000"/>
                </a:solidFill>
              </a:rPr>
              <a:t>reserved mode </a:t>
            </a:r>
            <a:r>
              <a:rPr lang="en-US" sz="1800" b="1" smtClean="0"/>
              <a:t>for data transmission within successful reserved slots (no collisions possible)</a:t>
            </a:r>
          </a:p>
          <a:p>
            <a:pPr lvl="2" eaLnBrk="1" hangingPunct="1"/>
            <a:r>
              <a:rPr lang="en-US" sz="2000" b="1" smtClean="0"/>
              <a:t>it is important for all stations to keep the reservation list consistent at any point in time and, therefore, all stations have to synchronize from time to time</a:t>
            </a:r>
          </a:p>
        </p:txBody>
      </p:sp>
      <p:sp>
        <p:nvSpPr>
          <p:cNvPr id="49161" name="Line 93"/>
          <p:cNvSpPr>
            <a:spLocks noChangeShapeType="1"/>
          </p:cNvSpPr>
          <p:nvPr/>
        </p:nvSpPr>
        <p:spPr bwMode="auto">
          <a:xfrm>
            <a:off x="1143000" y="5181600"/>
            <a:ext cx="6934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62" name="Line 94"/>
          <p:cNvSpPr>
            <a:spLocks noChangeShapeType="1"/>
          </p:cNvSpPr>
          <p:nvPr/>
        </p:nvSpPr>
        <p:spPr bwMode="auto">
          <a:xfrm>
            <a:off x="12954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63" name="Line 109"/>
          <p:cNvSpPr>
            <a:spLocks noChangeShapeType="1"/>
          </p:cNvSpPr>
          <p:nvPr/>
        </p:nvSpPr>
        <p:spPr bwMode="auto">
          <a:xfrm>
            <a:off x="13716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64" name="Line 110"/>
          <p:cNvSpPr>
            <a:spLocks noChangeShapeType="1"/>
          </p:cNvSpPr>
          <p:nvPr/>
        </p:nvSpPr>
        <p:spPr bwMode="auto">
          <a:xfrm>
            <a:off x="14478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65" name="Line 111"/>
          <p:cNvSpPr>
            <a:spLocks noChangeShapeType="1"/>
          </p:cNvSpPr>
          <p:nvPr/>
        </p:nvSpPr>
        <p:spPr bwMode="auto">
          <a:xfrm>
            <a:off x="15240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66" name="Line 112"/>
          <p:cNvSpPr>
            <a:spLocks noChangeShapeType="1"/>
          </p:cNvSpPr>
          <p:nvPr/>
        </p:nvSpPr>
        <p:spPr bwMode="auto">
          <a:xfrm>
            <a:off x="16002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67" name="Line 113"/>
          <p:cNvSpPr>
            <a:spLocks noChangeShapeType="1"/>
          </p:cNvSpPr>
          <p:nvPr/>
        </p:nvSpPr>
        <p:spPr bwMode="auto">
          <a:xfrm>
            <a:off x="16764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68" name="Line 114"/>
          <p:cNvSpPr>
            <a:spLocks noChangeShapeType="1"/>
          </p:cNvSpPr>
          <p:nvPr/>
        </p:nvSpPr>
        <p:spPr bwMode="auto">
          <a:xfrm>
            <a:off x="19812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69" name="Line 115"/>
          <p:cNvSpPr>
            <a:spLocks noChangeShapeType="1"/>
          </p:cNvSpPr>
          <p:nvPr/>
        </p:nvSpPr>
        <p:spPr bwMode="auto">
          <a:xfrm>
            <a:off x="22860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70" name="Line 116"/>
          <p:cNvSpPr>
            <a:spLocks noChangeShapeType="1"/>
          </p:cNvSpPr>
          <p:nvPr/>
        </p:nvSpPr>
        <p:spPr bwMode="auto">
          <a:xfrm>
            <a:off x="25908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71" name="Line 117"/>
          <p:cNvSpPr>
            <a:spLocks noChangeShapeType="1"/>
          </p:cNvSpPr>
          <p:nvPr/>
        </p:nvSpPr>
        <p:spPr bwMode="auto">
          <a:xfrm>
            <a:off x="28956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72" name="Line 118"/>
          <p:cNvSpPr>
            <a:spLocks noChangeShapeType="1"/>
          </p:cNvSpPr>
          <p:nvPr/>
        </p:nvSpPr>
        <p:spPr bwMode="auto">
          <a:xfrm>
            <a:off x="32004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73" name="Line 119"/>
          <p:cNvSpPr>
            <a:spLocks noChangeShapeType="1"/>
          </p:cNvSpPr>
          <p:nvPr/>
        </p:nvSpPr>
        <p:spPr bwMode="auto">
          <a:xfrm>
            <a:off x="32766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74" name="Line 120"/>
          <p:cNvSpPr>
            <a:spLocks noChangeShapeType="1"/>
          </p:cNvSpPr>
          <p:nvPr/>
        </p:nvSpPr>
        <p:spPr bwMode="auto">
          <a:xfrm>
            <a:off x="33528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75" name="Line 121"/>
          <p:cNvSpPr>
            <a:spLocks noChangeShapeType="1"/>
          </p:cNvSpPr>
          <p:nvPr/>
        </p:nvSpPr>
        <p:spPr bwMode="auto">
          <a:xfrm>
            <a:off x="34290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76" name="Line 122"/>
          <p:cNvSpPr>
            <a:spLocks noChangeShapeType="1"/>
          </p:cNvSpPr>
          <p:nvPr/>
        </p:nvSpPr>
        <p:spPr bwMode="auto">
          <a:xfrm>
            <a:off x="35052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77" name="Line 123"/>
          <p:cNvSpPr>
            <a:spLocks noChangeShapeType="1"/>
          </p:cNvSpPr>
          <p:nvPr/>
        </p:nvSpPr>
        <p:spPr bwMode="auto">
          <a:xfrm>
            <a:off x="35814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78" name="Line 124"/>
          <p:cNvSpPr>
            <a:spLocks noChangeShapeType="1"/>
          </p:cNvSpPr>
          <p:nvPr/>
        </p:nvSpPr>
        <p:spPr bwMode="auto">
          <a:xfrm>
            <a:off x="38862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79" name="Line 125"/>
          <p:cNvSpPr>
            <a:spLocks noChangeShapeType="1"/>
          </p:cNvSpPr>
          <p:nvPr/>
        </p:nvSpPr>
        <p:spPr bwMode="auto">
          <a:xfrm>
            <a:off x="41910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80" name="Line 126"/>
          <p:cNvSpPr>
            <a:spLocks noChangeShapeType="1"/>
          </p:cNvSpPr>
          <p:nvPr/>
        </p:nvSpPr>
        <p:spPr bwMode="auto">
          <a:xfrm>
            <a:off x="44958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81" name="Line 127"/>
          <p:cNvSpPr>
            <a:spLocks noChangeShapeType="1"/>
          </p:cNvSpPr>
          <p:nvPr/>
        </p:nvSpPr>
        <p:spPr bwMode="auto">
          <a:xfrm>
            <a:off x="48006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82" name="Line 128"/>
          <p:cNvSpPr>
            <a:spLocks noChangeShapeType="1"/>
          </p:cNvSpPr>
          <p:nvPr/>
        </p:nvSpPr>
        <p:spPr bwMode="auto">
          <a:xfrm>
            <a:off x="51054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83" name="Line 129"/>
          <p:cNvSpPr>
            <a:spLocks noChangeShapeType="1"/>
          </p:cNvSpPr>
          <p:nvPr/>
        </p:nvSpPr>
        <p:spPr bwMode="auto">
          <a:xfrm>
            <a:off x="51816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84" name="Line 130"/>
          <p:cNvSpPr>
            <a:spLocks noChangeShapeType="1"/>
          </p:cNvSpPr>
          <p:nvPr/>
        </p:nvSpPr>
        <p:spPr bwMode="auto">
          <a:xfrm>
            <a:off x="52578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85" name="Line 131"/>
          <p:cNvSpPr>
            <a:spLocks noChangeShapeType="1"/>
          </p:cNvSpPr>
          <p:nvPr/>
        </p:nvSpPr>
        <p:spPr bwMode="auto">
          <a:xfrm>
            <a:off x="53340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86" name="Line 132"/>
          <p:cNvSpPr>
            <a:spLocks noChangeShapeType="1"/>
          </p:cNvSpPr>
          <p:nvPr/>
        </p:nvSpPr>
        <p:spPr bwMode="auto">
          <a:xfrm>
            <a:off x="54102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87" name="Line 133"/>
          <p:cNvSpPr>
            <a:spLocks noChangeShapeType="1"/>
          </p:cNvSpPr>
          <p:nvPr/>
        </p:nvSpPr>
        <p:spPr bwMode="auto">
          <a:xfrm>
            <a:off x="54864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88" name="Line 134"/>
          <p:cNvSpPr>
            <a:spLocks noChangeShapeType="1"/>
          </p:cNvSpPr>
          <p:nvPr/>
        </p:nvSpPr>
        <p:spPr bwMode="auto">
          <a:xfrm>
            <a:off x="57912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89" name="Line 135"/>
          <p:cNvSpPr>
            <a:spLocks noChangeShapeType="1"/>
          </p:cNvSpPr>
          <p:nvPr/>
        </p:nvSpPr>
        <p:spPr bwMode="auto">
          <a:xfrm>
            <a:off x="60960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90" name="Line 136"/>
          <p:cNvSpPr>
            <a:spLocks noChangeShapeType="1"/>
          </p:cNvSpPr>
          <p:nvPr/>
        </p:nvSpPr>
        <p:spPr bwMode="auto">
          <a:xfrm>
            <a:off x="64008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91" name="Line 137"/>
          <p:cNvSpPr>
            <a:spLocks noChangeShapeType="1"/>
          </p:cNvSpPr>
          <p:nvPr/>
        </p:nvSpPr>
        <p:spPr bwMode="auto">
          <a:xfrm>
            <a:off x="67056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92" name="Line 138"/>
          <p:cNvSpPr>
            <a:spLocks noChangeShapeType="1"/>
          </p:cNvSpPr>
          <p:nvPr/>
        </p:nvSpPr>
        <p:spPr bwMode="auto">
          <a:xfrm>
            <a:off x="70104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93" name="Line 139"/>
          <p:cNvSpPr>
            <a:spLocks noChangeShapeType="1"/>
          </p:cNvSpPr>
          <p:nvPr/>
        </p:nvSpPr>
        <p:spPr bwMode="auto">
          <a:xfrm>
            <a:off x="70866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94" name="Line 140"/>
          <p:cNvSpPr>
            <a:spLocks noChangeShapeType="1"/>
          </p:cNvSpPr>
          <p:nvPr/>
        </p:nvSpPr>
        <p:spPr bwMode="auto">
          <a:xfrm>
            <a:off x="71628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95" name="Line 141"/>
          <p:cNvSpPr>
            <a:spLocks noChangeShapeType="1"/>
          </p:cNvSpPr>
          <p:nvPr/>
        </p:nvSpPr>
        <p:spPr bwMode="auto">
          <a:xfrm>
            <a:off x="72390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96" name="Line 142"/>
          <p:cNvSpPr>
            <a:spLocks noChangeShapeType="1"/>
          </p:cNvSpPr>
          <p:nvPr/>
        </p:nvSpPr>
        <p:spPr bwMode="auto">
          <a:xfrm>
            <a:off x="73152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97" name="Line 143"/>
          <p:cNvSpPr>
            <a:spLocks noChangeShapeType="1"/>
          </p:cNvSpPr>
          <p:nvPr/>
        </p:nvSpPr>
        <p:spPr bwMode="auto">
          <a:xfrm>
            <a:off x="73914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98" name="Line 144"/>
          <p:cNvSpPr>
            <a:spLocks noChangeShapeType="1"/>
          </p:cNvSpPr>
          <p:nvPr/>
        </p:nvSpPr>
        <p:spPr bwMode="auto">
          <a:xfrm>
            <a:off x="7696200" y="4724400"/>
            <a:ext cx="0" cy="457200"/>
          </a:xfrm>
          <a:prstGeom prst="line">
            <a:avLst/>
          </a:prstGeom>
          <a:noFill/>
          <a:ln w="9525">
            <a:solidFill>
              <a:schemeClr val="folHlink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199" name="Text Box 149"/>
          <p:cNvSpPr txBox="1">
            <a:spLocks noChangeArrowheads="1"/>
          </p:cNvSpPr>
          <p:nvPr/>
        </p:nvSpPr>
        <p:spPr bwMode="auto">
          <a:xfrm>
            <a:off x="1143000" y="5410200"/>
            <a:ext cx="7016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/>
              <a:t>Aloha</a:t>
            </a:r>
          </a:p>
        </p:txBody>
      </p:sp>
      <p:sp>
        <p:nvSpPr>
          <p:cNvPr id="49200" name="Text Box 150"/>
          <p:cNvSpPr txBox="1">
            <a:spLocks noChangeArrowheads="1"/>
          </p:cNvSpPr>
          <p:nvPr/>
        </p:nvSpPr>
        <p:spPr bwMode="auto">
          <a:xfrm>
            <a:off x="1943100" y="5410200"/>
            <a:ext cx="9747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/>
              <a:t>reserved</a:t>
            </a:r>
          </a:p>
        </p:txBody>
      </p:sp>
      <p:sp>
        <p:nvSpPr>
          <p:cNvPr id="49201" name="Text Box 151"/>
          <p:cNvSpPr txBox="1">
            <a:spLocks noChangeArrowheads="1"/>
          </p:cNvSpPr>
          <p:nvPr/>
        </p:nvSpPr>
        <p:spPr bwMode="auto">
          <a:xfrm>
            <a:off x="3048000" y="5410200"/>
            <a:ext cx="7016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/>
              <a:t>Aloha</a:t>
            </a:r>
          </a:p>
        </p:txBody>
      </p:sp>
      <p:sp>
        <p:nvSpPr>
          <p:cNvPr id="49202" name="Text Box 152"/>
          <p:cNvSpPr txBox="1">
            <a:spLocks noChangeArrowheads="1"/>
          </p:cNvSpPr>
          <p:nvPr/>
        </p:nvSpPr>
        <p:spPr bwMode="auto">
          <a:xfrm>
            <a:off x="3848100" y="5410200"/>
            <a:ext cx="9747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/>
              <a:t>reserved</a:t>
            </a:r>
          </a:p>
        </p:txBody>
      </p:sp>
      <p:sp>
        <p:nvSpPr>
          <p:cNvPr id="49203" name="Text Box 153"/>
          <p:cNvSpPr txBox="1">
            <a:spLocks noChangeArrowheads="1"/>
          </p:cNvSpPr>
          <p:nvPr/>
        </p:nvSpPr>
        <p:spPr bwMode="auto">
          <a:xfrm>
            <a:off x="4953000" y="5410200"/>
            <a:ext cx="7016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/>
              <a:t>Aloha</a:t>
            </a:r>
          </a:p>
        </p:txBody>
      </p:sp>
      <p:sp>
        <p:nvSpPr>
          <p:cNvPr id="49204" name="Text Box 154"/>
          <p:cNvSpPr txBox="1">
            <a:spLocks noChangeArrowheads="1"/>
          </p:cNvSpPr>
          <p:nvPr/>
        </p:nvSpPr>
        <p:spPr bwMode="auto">
          <a:xfrm>
            <a:off x="5753100" y="5410200"/>
            <a:ext cx="9747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/>
              <a:t>reserved</a:t>
            </a:r>
          </a:p>
        </p:txBody>
      </p:sp>
      <p:sp>
        <p:nvSpPr>
          <p:cNvPr id="49205" name="Text Box 155"/>
          <p:cNvSpPr txBox="1">
            <a:spLocks noChangeArrowheads="1"/>
          </p:cNvSpPr>
          <p:nvPr/>
        </p:nvSpPr>
        <p:spPr bwMode="auto">
          <a:xfrm>
            <a:off x="6858000" y="5410200"/>
            <a:ext cx="7016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/>
              <a:t>Aloha</a:t>
            </a:r>
          </a:p>
        </p:txBody>
      </p:sp>
      <p:sp>
        <p:nvSpPr>
          <p:cNvPr id="49206" name="Line 156"/>
          <p:cNvSpPr>
            <a:spLocks noChangeShapeType="1"/>
          </p:cNvSpPr>
          <p:nvPr/>
        </p:nvSpPr>
        <p:spPr bwMode="auto">
          <a:xfrm>
            <a:off x="1295400" y="518160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207" name="Line 157"/>
          <p:cNvSpPr>
            <a:spLocks noChangeShapeType="1"/>
          </p:cNvSpPr>
          <p:nvPr/>
        </p:nvSpPr>
        <p:spPr bwMode="auto">
          <a:xfrm>
            <a:off x="1676400" y="518160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208" name="Line 158"/>
          <p:cNvSpPr>
            <a:spLocks noChangeShapeType="1"/>
          </p:cNvSpPr>
          <p:nvPr/>
        </p:nvSpPr>
        <p:spPr bwMode="auto">
          <a:xfrm>
            <a:off x="3200400" y="518160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209" name="Line 159"/>
          <p:cNvSpPr>
            <a:spLocks noChangeShapeType="1"/>
          </p:cNvSpPr>
          <p:nvPr/>
        </p:nvSpPr>
        <p:spPr bwMode="auto">
          <a:xfrm>
            <a:off x="3581400" y="518160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210" name="Line 160"/>
          <p:cNvSpPr>
            <a:spLocks noChangeShapeType="1"/>
          </p:cNvSpPr>
          <p:nvPr/>
        </p:nvSpPr>
        <p:spPr bwMode="auto">
          <a:xfrm>
            <a:off x="5105400" y="518160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211" name="Line 161"/>
          <p:cNvSpPr>
            <a:spLocks noChangeShapeType="1"/>
          </p:cNvSpPr>
          <p:nvPr/>
        </p:nvSpPr>
        <p:spPr bwMode="auto">
          <a:xfrm>
            <a:off x="5486400" y="518160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212" name="Line 162"/>
          <p:cNvSpPr>
            <a:spLocks noChangeShapeType="1"/>
          </p:cNvSpPr>
          <p:nvPr/>
        </p:nvSpPr>
        <p:spPr bwMode="auto">
          <a:xfrm>
            <a:off x="7010400" y="518160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213" name="Line 163"/>
          <p:cNvSpPr>
            <a:spLocks noChangeShapeType="1"/>
          </p:cNvSpPr>
          <p:nvPr/>
        </p:nvSpPr>
        <p:spPr bwMode="auto">
          <a:xfrm>
            <a:off x="7391400" y="5181600"/>
            <a:ext cx="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214" name="Rectangle 164"/>
          <p:cNvSpPr>
            <a:spLocks noChangeArrowheads="1"/>
          </p:cNvSpPr>
          <p:nvPr/>
        </p:nvSpPr>
        <p:spPr bwMode="auto">
          <a:xfrm>
            <a:off x="1447800" y="4876800"/>
            <a:ext cx="76200" cy="304800"/>
          </a:xfrm>
          <a:prstGeom prst="rect">
            <a:avLst/>
          </a:prstGeom>
          <a:solidFill>
            <a:srgbClr val="ECFE4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215" name="Rectangle 165"/>
          <p:cNvSpPr>
            <a:spLocks noChangeArrowheads="1"/>
          </p:cNvSpPr>
          <p:nvPr/>
        </p:nvSpPr>
        <p:spPr bwMode="auto">
          <a:xfrm>
            <a:off x="1371600" y="4876800"/>
            <a:ext cx="76200" cy="304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216" name="Rectangle 166"/>
          <p:cNvSpPr>
            <a:spLocks noChangeArrowheads="1"/>
          </p:cNvSpPr>
          <p:nvPr/>
        </p:nvSpPr>
        <p:spPr bwMode="auto">
          <a:xfrm>
            <a:off x="1524000" y="4876800"/>
            <a:ext cx="762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217" name="Rectangle 102"/>
          <p:cNvSpPr>
            <a:spLocks noChangeArrowheads="1"/>
          </p:cNvSpPr>
          <p:nvPr/>
        </p:nvSpPr>
        <p:spPr bwMode="auto">
          <a:xfrm>
            <a:off x="2590800" y="4876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218" name="Rectangle 103"/>
          <p:cNvSpPr>
            <a:spLocks noChangeArrowheads="1"/>
          </p:cNvSpPr>
          <p:nvPr/>
        </p:nvSpPr>
        <p:spPr bwMode="auto">
          <a:xfrm>
            <a:off x="2286000" y="4876800"/>
            <a:ext cx="304800" cy="304800"/>
          </a:xfrm>
          <a:prstGeom prst="rect">
            <a:avLst/>
          </a:prstGeom>
          <a:solidFill>
            <a:srgbClr val="ECFE4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219" name="Rectangle 107"/>
          <p:cNvSpPr>
            <a:spLocks noChangeArrowheads="1"/>
          </p:cNvSpPr>
          <p:nvPr/>
        </p:nvSpPr>
        <p:spPr bwMode="auto">
          <a:xfrm>
            <a:off x="1981200" y="4876800"/>
            <a:ext cx="304800" cy="304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220" name="Rectangle 167"/>
          <p:cNvSpPr>
            <a:spLocks noChangeArrowheads="1"/>
          </p:cNvSpPr>
          <p:nvPr/>
        </p:nvSpPr>
        <p:spPr bwMode="auto">
          <a:xfrm>
            <a:off x="3200400" y="4876800"/>
            <a:ext cx="76200" cy="304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221" name="Rectangle 168"/>
          <p:cNvSpPr>
            <a:spLocks noChangeArrowheads="1"/>
          </p:cNvSpPr>
          <p:nvPr/>
        </p:nvSpPr>
        <p:spPr bwMode="auto">
          <a:xfrm>
            <a:off x="3429000" y="4876800"/>
            <a:ext cx="76200" cy="304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222" name="Rectangle 169"/>
          <p:cNvSpPr>
            <a:spLocks noChangeArrowheads="1"/>
          </p:cNvSpPr>
          <p:nvPr/>
        </p:nvSpPr>
        <p:spPr bwMode="auto">
          <a:xfrm>
            <a:off x="3581400" y="4876800"/>
            <a:ext cx="304800" cy="304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223" name="Rectangle 170"/>
          <p:cNvSpPr>
            <a:spLocks noChangeArrowheads="1"/>
          </p:cNvSpPr>
          <p:nvPr/>
        </p:nvSpPr>
        <p:spPr bwMode="auto">
          <a:xfrm>
            <a:off x="3352800" y="4876800"/>
            <a:ext cx="762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224" name="Rectangle 171"/>
          <p:cNvSpPr>
            <a:spLocks noChangeArrowheads="1"/>
          </p:cNvSpPr>
          <p:nvPr/>
        </p:nvSpPr>
        <p:spPr bwMode="auto">
          <a:xfrm>
            <a:off x="4191000" y="4876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225" name="Rectangle 172"/>
          <p:cNvSpPr>
            <a:spLocks noChangeArrowheads="1"/>
          </p:cNvSpPr>
          <p:nvPr/>
        </p:nvSpPr>
        <p:spPr bwMode="auto">
          <a:xfrm>
            <a:off x="5105400" y="4876800"/>
            <a:ext cx="76200" cy="304800"/>
          </a:xfrm>
          <a:prstGeom prst="rect">
            <a:avLst/>
          </a:prstGeom>
          <a:solidFill>
            <a:srgbClr val="ECFE4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226" name="Rectangle 173"/>
          <p:cNvSpPr>
            <a:spLocks noChangeArrowheads="1"/>
          </p:cNvSpPr>
          <p:nvPr/>
        </p:nvSpPr>
        <p:spPr bwMode="auto">
          <a:xfrm>
            <a:off x="5181600" y="4876800"/>
            <a:ext cx="76200" cy="304800"/>
          </a:xfrm>
          <a:prstGeom prst="rect">
            <a:avLst/>
          </a:prstGeom>
          <a:solidFill>
            <a:srgbClr val="ECFE4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227" name="Rectangle 174"/>
          <p:cNvSpPr>
            <a:spLocks noChangeArrowheads="1"/>
          </p:cNvSpPr>
          <p:nvPr/>
        </p:nvSpPr>
        <p:spPr bwMode="auto">
          <a:xfrm>
            <a:off x="5334000" y="4876800"/>
            <a:ext cx="76200" cy="304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228" name="Rectangle 175"/>
          <p:cNvSpPr>
            <a:spLocks noChangeArrowheads="1"/>
          </p:cNvSpPr>
          <p:nvPr/>
        </p:nvSpPr>
        <p:spPr bwMode="auto">
          <a:xfrm>
            <a:off x="5410200" y="4876800"/>
            <a:ext cx="762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229" name="Rectangle 176"/>
          <p:cNvSpPr>
            <a:spLocks noChangeArrowheads="1"/>
          </p:cNvSpPr>
          <p:nvPr/>
        </p:nvSpPr>
        <p:spPr bwMode="auto">
          <a:xfrm>
            <a:off x="5257800" y="4876800"/>
            <a:ext cx="762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230" name="Rectangle 179"/>
          <p:cNvSpPr>
            <a:spLocks noChangeArrowheads="1"/>
          </p:cNvSpPr>
          <p:nvPr/>
        </p:nvSpPr>
        <p:spPr bwMode="auto">
          <a:xfrm>
            <a:off x="5486400" y="4876800"/>
            <a:ext cx="304800" cy="304800"/>
          </a:xfrm>
          <a:prstGeom prst="rect">
            <a:avLst/>
          </a:prstGeom>
          <a:solidFill>
            <a:srgbClr val="ECFE4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231" name="Rectangle 180"/>
          <p:cNvSpPr>
            <a:spLocks noChangeArrowheads="1"/>
          </p:cNvSpPr>
          <p:nvPr/>
        </p:nvSpPr>
        <p:spPr bwMode="auto">
          <a:xfrm>
            <a:off x="5791200" y="4876800"/>
            <a:ext cx="304800" cy="304800"/>
          </a:xfrm>
          <a:prstGeom prst="rect">
            <a:avLst/>
          </a:prstGeom>
          <a:solidFill>
            <a:srgbClr val="ECFE4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232" name="Rectangle 181"/>
          <p:cNvSpPr>
            <a:spLocks noChangeArrowheads="1"/>
          </p:cNvSpPr>
          <p:nvPr/>
        </p:nvSpPr>
        <p:spPr bwMode="auto">
          <a:xfrm>
            <a:off x="6400800" y="4876800"/>
            <a:ext cx="304800" cy="304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233" name="Rectangle 182"/>
          <p:cNvSpPr>
            <a:spLocks noChangeArrowheads="1"/>
          </p:cNvSpPr>
          <p:nvPr/>
        </p:nvSpPr>
        <p:spPr bwMode="auto">
          <a:xfrm>
            <a:off x="7010400" y="4876800"/>
            <a:ext cx="762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234" name="Rectangle 183"/>
          <p:cNvSpPr>
            <a:spLocks noChangeArrowheads="1"/>
          </p:cNvSpPr>
          <p:nvPr/>
        </p:nvSpPr>
        <p:spPr bwMode="auto">
          <a:xfrm>
            <a:off x="7391400" y="4876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49235" name="Text Box 184"/>
          <p:cNvSpPr txBox="1">
            <a:spLocks noChangeArrowheads="1"/>
          </p:cNvSpPr>
          <p:nvPr/>
        </p:nvSpPr>
        <p:spPr bwMode="auto">
          <a:xfrm>
            <a:off x="4130675" y="4267200"/>
            <a:ext cx="9032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>
                <a:solidFill>
                  <a:srgbClr val="FF0000"/>
                </a:solidFill>
              </a:rPr>
              <a:t>collision</a:t>
            </a:r>
          </a:p>
        </p:txBody>
      </p:sp>
      <p:sp>
        <p:nvSpPr>
          <p:cNvPr id="49236" name="Line 185"/>
          <p:cNvSpPr>
            <a:spLocks noChangeShapeType="1"/>
          </p:cNvSpPr>
          <p:nvPr/>
        </p:nvSpPr>
        <p:spPr bwMode="auto">
          <a:xfrm flipV="1">
            <a:off x="3505200" y="4495800"/>
            <a:ext cx="6858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237" name="Line 186"/>
          <p:cNvSpPr>
            <a:spLocks noChangeShapeType="1"/>
          </p:cNvSpPr>
          <p:nvPr/>
        </p:nvSpPr>
        <p:spPr bwMode="auto">
          <a:xfrm flipH="1" flipV="1">
            <a:off x="4953000" y="4495800"/>
            <a:ext cx="5334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238" name="Line 187"/>
          <p:cNvSpPr>
            <a:spLocks noChangeShapeType="1"/>
          </p:cNvSpPr>
          <p:nvPr/>
        </p:nvSpPr>
        <p:spPr bwMode="auto">
          <a:xfrm>
            <a:off x="4953000" y="4495800"/>
            <a:ext cx="3048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49239" name="Text Box 188"/>
          <p:cNvSpPr txBox="1">
            <a:spLocks noChangeArrowheads="1"/>
          </p:cNvSpPr>
          <p:nvPr/>
        </p:nvSpPr>
        <p:spPr bwMode="auto">
          <a:xfrm>
            <a:off x="7772400" y="5257800"/>
            <a:ext cx="2413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en-US" sz="1600"/>
              <a:t>t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ChangeArrowheads="1"/>
          </p:cNvSpPr>
          <p:nvPr/>
        </p:nvSpPr>
        <p:spPr bwMode="auto">
          <a:xfrm>
            <a:off x="703263" y="6248400"/>
            <a:ext cx="1898650" cy="4572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0179" name="Rectangle 3"/>
          <p:cNvSpPr>
            <a:spLocks noChangeArrowheads="1"/>
          </p:cNvSpPr>
          <p:nvPr/>
        </p:nvSpPr>
        <p:spPr bwMode="auto">
          <a:xfrm>
            <a:off x="3165475" y="6248400"/>
            <a:ext cx="2813050" cy="4572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15365" name="Rectangle 124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639762"/>
          </a:xfrm>
        </p:spPr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Access method DAMA: PRMA</a:t>
            </a:r>
          </a:p>
        </p:txBody>
      </p:sp>
      <p:sp>
        <p:nvSpPr>
          <p:cNvPr id="50181" name="Rectangle 125"/>
          <p:cNvSpPr>
            <a:spLocks noGrp="1" noChangeArrowheads="1"/>
          </p:cNvSpPr>
          <p:nvPr>
            <p:ph type="body" idx="1"/>
          </p:nvPr>
        </p:nvSpPr>
        <p:spPr>
          <a:xfrm>
            <a:off x="179388" y="1295400"/>
            <a:ext cx="8785225" cy="2438400"/>
          </a:xfrm>
        </p:spPr>
        <p:txBody>
          <a:bodyPr/>
          <a:lstStyle/>
          <a:p>
            <a:pPr algn="just" eaLnBrk="1" hangingPunct="1">
              <a:lnSpc>
                <a:spcPct val="90000"/>
              </a:lnSpc>
            </a:pPr>
            <a:r>
              <a:rPr lang="en-US" sz="2400" smtClean="0"/>
              <a:t>Implicit reservation (PRMA - Packet Reservation MA)</a:t>
            </a:r>
          </a:p>
          <a:p>
            <a:pPr lvl="1" algn="just" eaLnBrk="1" hangingPunct="1">
              <a:lnSpc>
                <a:spcPct val="90000"/>
              </a:lnSpc>
            </a:pPr>
            <a:r>
              <a:rPr lang="en-US" sz="2000" smtClean="0"/>
              <a:t>a certain number of slots form a frame, frames are repeated</a:t>
            </a:r>
          </a:p>
          <a:p>
            <a:pPr lvl="1" algn="just" eaLnBrk="1" hangingPunct="1">
              <a:lnSpc>
                <a:spcPct val="90000"/>
              </a:lnSpc>
            </a:pPr>
            <a:r>
              <a:rPr lang="en-US" sz="2000" smtClean="0"/>
              <a:t>stations compete for empty slots according to the slotted aloha principle</a:t>
            </a:r>
          </a:p>
          <a:p>
            <a:pPr lvl="1" algn="just" eaLnBrk="1" hangingPunct="1">
              <a:lnSpc>
                <a:spcPct val="90000"/>
              </a:lnSpc>
            </a:pPr>
            <a:r>
              <a:rPr lang="en-US" sz="2000" smtClean="0"/>
              <a:t>once a station reserves a slot successfully, this slot is automatically assigned to this station in all following frames as long as the station has data to send</a:t>
            </a:r>
          </a:p>
          <a:p>
            <a:pPr lvl="1" algn="just" eaLnBrk="1" hangingPunct="1">
              <a:lnSpc>
                <a:spcPct val="90000"/>
              </a:lnSpc>
            </a:pPr>
            <a:r>
              <a:rPr lang="en-US" sz="2000" smtClean="0"/>
              <a:t>competition for this slots starts again as soon as the slot was empty in the last frame </a:t>
            </a:r>
          </a:p>
        </p:txBody>
      </p:sp>
      <p:sp>
        <p:nvSpPr>
          <p:cNvPr id="50182" name="Rectangle 46"/>
          <p:cNvSpPr>
            <a:spLocks noChangeArrowheads="1"/>
          </p:cNvSpPr>
          <p:nvPr/>
        </p:nvSpPr>
        <p:spPr bwMode="auto">
          <a:xfrm>
            <a:off x="2344738" y="4368800"/>
            <a:ext cx="779462" cy="3333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pPr eaLnBrk="0" hangingPunct="0"/>
            <a:r>
              <a:rPr lang="de-DE" sz="1600"/>
              <a:t>frame</a:t>
            </a:r>
            <a:r>
              <a:rPr lang="de-DE" sz="1600" baseline="-25000"/>
              <a:t>1</a:t>
            </a:r>
            <a:endParaRPr lang="de-DE" sz="1600"/>
          </a:p>
        </p:txBody>
      </p:sp>
      <p:sp>
        <p:nvSpPr>
          <p:cNvPr id="50183" name="Rectangle 47"/>
          <p:cNvSpPr>
            <a:spLocks noChangeArrowheads="1"/>
          </p:cNvSpPr>
          <p:nvPr/>
        </p:nvSpPr>
        <p:spPr bwMode="auto">
          <a:xfrm>
            <a:off x="2344738" y="4749800"/>
            <a:ext cx="779462" cy="3333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pPr eaLnBrk="0" hangingPunct="0"/>
            <a:r>
              <a:rPr lang="de-DE" sz="1600"/>
              <a:t>frame</a:t>
            </a:r>
            <a:r>
              <a:rPr lang="de-DE" sz="1600" baseline="-25000"/>
              <a:t>2</a:t>
            </a:r>
            <a:endParaRPr lang="de-DE" sz="1600"/>
          </a:p>
        </p:txBody>
      </p:sp>
      <p:sp>
        <p:nvSpPr>
          <p:cNvPr id="50184" name="Rectangle 48"/>
          <p:cNvSpPr>
            <a:spLocks noChangeArrowheads="1"/>
          </p:cNvSpPr>
          <p:nvPr/>
        </p:nvSpPr>
        <p:spPr bwMode="auto">
          <a:xfrm>
            <a:off x="2344738" y="5130800"/>
            <a:ext cx="779462" cy="3333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pPr eaLnBrk="0" hangingPunct="0"/>
            <a:r>
              <a:rPr lang="de-DE" sz="1600"/>
              <a:t>frame</a:t>
            </a:r>
            <a:r>
              <a:rPr lang="de-DE" sz="1600" baseline="-25000"/>
              <a:t>3</a:t>
            </a:r>
            <a:endParaRPr lang="de-DE" sz="1600"/>
          </a:p>
        </p:txBody>
      </p:sp>
      <p:sp>
        <p:nvSpPr>
          <p:cNvPr id="50185" name="Rectangle 49"/>
          <p:cNvSpPr>
            <a:spLocks noChangeArrowheads="1"/>
          </p:cNvSpPr>
          <p:nvPr/>
        </p:nvSpPr>
        <p:spPr bwMode="auto">
          <a:xfrm>
            <a:off x="2344738" y="5511800"/>
            <a:ext cx="779462" cy="3333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pPr eaLnBrk="0" hangingPunct="0"/>
            <a:r>
              <a:rPr lang="de-DE" sz="1600"/>
              <a:t>frame</a:t>
            </a:r>
            <a:r>
              <a:rPr lang="de-DE" sz="1600" baseline="-25000"/>
              <a:t>4</a:t>
            </a:r>
            <a:endParaRPr lang="de-DE" sz="1600"/>
          </a:p>
        </p:txBody>
      </p:sp>
      <p:sp>
        <p:nvSpPr>
          <p:cNvPr id="50186" name="Rectangle 50"/>
          <p:cNvSpPr>
            <a:spLocks noChangeArrowheads="1"/>
          </p:cNvSpPr>
          <p:nvPr/>
        </p:nvSpPr>
        <p:spPr bwMode="auto">
          <a:xfrm>
            <a:off x="2344738" y="5892800"/>
            <a:ext cx="779462" cy="3333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pPr eaLnBrk="0" hangingPunct="0"/>
            <a:r>
              <a:rPr lang="de-DE" sz="1600"/>
              <a:t>frame</a:t>
            </a:r>
            <a:r>
              <a:rPr lang="de-DE" sz="1600" baseline="-25000"/>
              <a:t>5</a:t>
            </a:r>
            <a:endParaRPr lang="de-DE" sz="1600"/>
          </a:p>
        </p:txBody>
      </p:sp>
      <p:sp>
        <p:nvSpPr>
          <p:cNvPr id="50187" name="Rectangle 51"/>
          <p:cNvSpPr>
            <a:spLocks noChangeArrowheads="1"/>
          </p:cNvSpPr>
          <p:nvPr/>
        </p:nvSpPr>
        <p:spPr bwMode="auto">
          <a:xfrm>
            <a:off x="3106738" y="3987800"/>
            <a:ext cx="293687" cy="3333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pPr eaLnBrk="0" hangingPunct="0"/>
            <a:r>
              <a:rPr lang="de-DE" sz="1600"/>
              <a:t>1</a:t>
            </a:r>
            <a:endParaRPr lang="de-DE" sz="1600" i="1"/>
          </a:p>
        </p:txBody>
      </p:sp>
      <p:sp>
        <p:nvSpPr>
          <p:cNvPr id="50188" name="Rectangle 52"/>
          <p:cNvSpPr>
            <a:spLocks noChangeArrowheads="1"/>
          </p:cNvSpPr>
          <p:nvPr/>
        </p:nvSpPr>
        <p:spPr bwMode="auto">
          <a:xfrm>
            <a:off x="3411538" y="3987800"/>
            <a:ext cx="293687" cy="3333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pPr eaLnBrk="0" hangingPunct="0"/>
            <a:r>
              <a:rPr lang="de-DE" sz="1600"/>
              <a:t>2</a:t>
            </a:r>
          </a:p>
        </p:txBody>
      </p:sp>
      <p:sp>
        <p:nvSpPr>
          <p:cNvPr id="50189" name="Rectangle 53"/>
          <p:cNvSpPr>
            <a:spLocks noChangeArrowheads="1"/>
          </p:cNvSpPr>
          <p:nvPr/>
        </p:nvSpPr>
        <p:spPr bwMode="auto">
          <a:xfrm>
            <a:off x="3716338" y="3987800"/>
            <a:ext cx="293687" cy="3333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pPr eaLnBrk="0" hangingPunct="0"/>
            <a:r>
              <a:rPr lang="de-DE" sz="1600"/>
              <a:t>3</a:t>
            </a:r>
          </a:p>
        </p:txBody>
      </p:sp>
      <p:sp>
        <p:nvSpPr>
          <p:cNvPr id="50190" name="Rectangle 54"/>
          <p:cNvSpPr>
            <a:spLocks noChangeArrowheads="1"/>
          </p:cNvSpPr>
          <p:nvPr/>
        </p:nvSpPr>
        <p:spPr bwMode="auto">
          <a:xfrm>
            <a:off x="4021138" y="3987800"/>
            <a:ext cx="293687" cy="3333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pPr eaLnBrk="0" hangingPunct="0"/>
            <a:r>
              <a:rPr lang="de-DE" sz="1600"/>
              <a:t>4</a:t>
            </a:r>
          </a:p>
        </p:txBody>
      </p:sp>
      <p:sp>
        <p:nvSpPr>
          <p:cNvPr id="50191" name="Rectangle 55"/>
          <p:cNvSpPr>
            <a:spLocks noChangeArrowheads="1"/>
          </p:cNvSpPr>
          <p:nvPr/>
        </p:nvSpPr>
        <p:spPr bwMode="auto">
          <a:xfrm>
            <a:off x="4325938" y="3987800"/>
            <a:ext cx="293687" cy="3333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pPr eaLnBrk="0" hangingPunct="0"/>
            <a:r>
              <a:rPr lang="de-DE" sz="1600"/>
              <a:t>5</a:t>
            </a:r>
          </a:p>
        </p:txBody>
      </p:sp>
      <p:sp>
        <p:nvSpPr>
          <p:cNvPr id="50192" name="Rectangle 56"/>
          <p:cNvSpPr>
            <a:spLocks noChangeArrowheads="1"/>
          </p:cNvSpPr>
          <p:nvPr/>
        </p:nvSpPr>
        <p:spPr bwMode="auto">
          <a:xfrm>
            <a:off x="4630738" y="3987800"/>
            <a:ext cx="293687" cy="3333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pPr eaLnBrk="0" hangingPunct="0"/>
            <a:r>
              <a:rPr lang="de-DE" sz="1600"/>
              <a:t>6</a:t>
            </a:r>
          </a:p>
        </p:txBody>
      </p:sp>
      <p:sp>
        <p:nvSpPr>
          <p:cNvPr id="50193" name="Rectangle 57"/>
          <p:cNvSpPr>
            <a:spLocks noChangeArrowheads="1"/>
          </p:cNvSpPr>
          <p:nvPr/>
        </p:nvSpPr>
        <p:spPr bwMode="auto">
          <a:xfrm>
            <a:off x="4935538" y="3987800"/>
            <a:ext cx="293687" cy="3333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pPr eaLnBrk="0" hangingPunct="0"/>
            <a:r>
              <a:rPr lang="de-DE" sz="1600"/>
              <a:t>7</a:t>
            </a:r>
          </a:p>
        </p:txBody>
      </p:sp>
      <p:sp>
        <p:nvSpPr>
          <p:cNvPr id="50194" name="Rectangle 58"/>
          <p:cNvSpPr>
            <a:spLocks noChangeArrowheads="1"/>
          </p:cNvSpPr>
          <p:nvPr/>
        </p:nvSpPr>
        <p:spPr bwMode="auto">
          <a:xfrm>
            <a:off x="5240338" y="3987800"/>
            <a:ext cx="293687" cy="3333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pPr eaLnBrk="0" hangingPunct="0"/>
            <a:r>
              <a:rPr lang="de-DE" sz="1600"/>
              <a:t>8</a:t>
            </a:r>
          </a:p>
        </p:txBody>
      </p:sp>
      <p:sp>
        <p:nvSpPr>
          <p:cNvPr id="50195" name="Rectangle 59"/>
          <p:cNvSpPr>
            <a:spLocks noChangeArrowheads="1"/>
          </p:cNvSpPr>
          <p:nvPr/>
        </p:nvSpPr>
        <p:spPr bwMode="auto">
          <a:xfrm>
            <a:off x="5621338" y="3987800"/>
            <a:ext cx="949325" cy="3333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pPr eaLnBrk="0" hangingPunct="0"/>
            <a:r>
              <a:rPr lang="de-DE" sz="1600"/>
              <a:t>time-slot</a:t>
            </a:r>
          </a:p>
        </p:txBody>
      </p:sp>
      <p:sp>
        <p:nvSpPr>
          <p:cNvPr id="50196" name="Rectangle 60"/>
          <p:cNvSpPr>
            <a:spLocks noChangeArrowheads="1"/>
          </p:cNvSpPr>
          <p:nvPr/>
        </p:nvSpPr>
        <p:spPr bwMode="auto">
          <a:xfrm>
            <a:off x="5849938" y="5054600"/>
            <a:ext cx="1243012" cy="82232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pPr eaLnBrk="0" hangingPunct="0"/>
            <a:r>
              <a:rPr lang="en-US" sz="1600">
                <a:solidFill>
                  <a:srgbClr val="FF0000"/>
                </a:solidFill>
              </a:rPr>
              <a:t>collision at </a:t>
            </a:r>
            <a:br>
              <a:rPr lang="en-US" sz="1600">
                <a:solidFill>
                  <a:srgbClr val="FF0000"/>
                </a:solidFill>
              </a:rPr>
            </a:br>
            <a:r>
              <a:rPr lang="en-US" sz="1600">
                <a:solidFill>
                  <a:srgbClr val="FF0000"/>
                </a:solidFill>
              </a:rPr>
              <a:t>reservation </a:t>
            </a:r>
            <a:br>
              <a:rPr lang="en-US" sz="1600">
                <a:solidFill>
                  <a:srgbClr val="FF0000"/>
                </a:solidFill>
              </a:rPr>
            </a:br>
            <a:r>
              <a:rPr lang="en-US" sz="1600">
                <a:solidFill>
                  <a:srgbClr val="FF0000"/>
                </a:solidFill>
              </a:rPr>
              <a:t>attempts</a:t>
            </a:r>
          </a:p>
        </p:txBody>
      </p:sp>
      <p:sp>
        <p:nvSpPr>
          <p:cNvPr id="50197" name="Rectangle 63"/>
          <p:cNvSpPr>
            <a:spLocks noChangeArrowheads="1"/>
          </p:cNvSpPr>
          <p:nvPr/>
        </p:nvSpPr>
        <p:spPr bwMode="auto">
          <a:xfrm>
            <a:off x="3106738" y="4368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A</a:t>
            </a:r>
          </a:p>
        </p:txBody>
      </p:sp>
      <p:sp>
        <p:nvSpPr>
          <p:cNvPr id="50198" name="Rectangle 64"/>
          <p:cNvSpPr>
            <a:spLocks noChangeArrowheads="1"/>
          </p:cNvSpPr>
          <p:nvPr/>
        </p:nvSpPr>
        <p:spPr bwMode="auto">
          <a:xfrm>
            <a:off x="3411538" y="4368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C</a:t>
            </a:r>
          </a:p>
        </p:txBody>
      </p:sp>
      <p:sp>
        <p:nvSpPr>
          <p:cNvPr id="50199" name="Rectangle 65"/>
          <p:cNvSpPr>
            <a:spLocks noChangeArrowheads="1"/>
          </p:cNvSpPr>
          <p:nvPr/>
        </p:nvSpPr>
        <p:spPr bwMode="auto">
          <a:xfrm>
            <a:off x="3716338" y="4368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D</a:t>
            </a:r>
          </a:p>
        </p:txBody>
      </p:sp>
      <p:sp>
        <p:nvSpPr>
          <p:cNvPr id="50200" name="Rectangle 66"/>
          <p:cNvSpPr>
            <a:spLocks noChangeArrowheads="1"/>
          </p:cNvSpPr>
          <p:nvPr/>
        </p:nvSpPr>
        <p:spPr bwMode="auto">
          <a:xfrm>
            <a:off x="4021138" y="4368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A</a:t>
            </a:r>
          </a:p>
        </p:txBody>
      </p:sp>
      <p:sp>
        <p:nvSpPr>
          <p:cNvPr id="50201" name="Rectangle 67"/>
          <p:cNvSpPr>
            <a:spLocks noChangeArrowheads="1"/>
          </p:cNvSpPr>
          <p:nvPr/>
        </p:nvSpPr>
        <p:spPr bwMode="auto">
          <a:xfrm>
            <a:off x="4325938" y="4368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B</a:t>
            </a:r>
          </a:p>
        </p:txBody>
      </p:sp>
      <p:sp>
        <p:nvSpPr>
          <p:cNvPr id="50202" name="Rectangle 68"/>
          <p:cNvSpPr>
            <a:spLocks noChangeArrowheads="1"/>
          </p:cNvSpPr>
          <p:nvPr/>
        </p:nvSpPr>
        <p:spPr bwMode="auto">
          <a:xfrm>
            <a:off x="4630738" y="4368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A</a:t>
            </a:r>
          </a:p>
        </p:txBody>
      </p:sp>
      <p:sp>
        <p:nvSpPr>
          <p:cNvPr id="50203" name="Rectangle 69"/>
          <p:cNvSpPr>
            <a:spLocks noChangeArrowheads="1"/>
          </p:cNvSpPr>
          <p:nvPr/>
        </p:nvSpPr>
        <p:spPr bwMode="auto">
          <a:xfrm>
            <a:off x="4935538" y="4368800"/>
            <a:ext cx="304800" cy="304800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 </a:t>
            </a:r>
          </a:p>
        </p:txBody>
      </p:sp>
      <p:sp>
        <p:nvSpPr>
          <p:cNvPr id="50204" name="Rectangle 70"/>
          <p:cNvSpPr>
            <a:spLocks noChangeArrowheads="1"/>
          </p:cNvSpPr>
          <p:nvPr/>
        </p:nvSpPr>
        <p:spPr bwMode="auto">
          <a:xfrm>
            <a:off x="5240338" y="4368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F</a:t>
            </a:r>
          </a:p>
        </p:txBody>
      </p:sp>
      <p:sp>
        <p:nvSpPr>
          <p:cNvPr id="50205" name="Rectangle 71"/>
          <p:cNvSpPr>
            <a:spLocks noChangeArrowheads="1"/>
          </p:cNvSpPr>
          <p:nvPr/>
        </p:nvSpPr>
        <p:spPr bwMode="auto">
          <a:xfrm>
            <a:off x="3106738" y="4749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A</a:t>
            </a:r>
          </a:p>
        </p:txBody>
      </p:sp>
      <p:sp>
        <p:nvSpPr>
          <p:cNvPr id="50206" name="Rectangle 72"/>
          <p:cNvSpPr>
            <a:spLocks noChangeArrowheads="1"/>
          </p:cNvSpPr>
          <p:nvPr/>
        </p:nvSpPr>
        <p:spPr bwMode="auto">
          <a:xfrm>
            <a:off x="3411538" y="4749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C</a:t>
            </a:r>
          </a:p>
        </p:txBody>
      </p:sp>
      <p:sp>
        <p:nvSpPr>
          <p:cNvPr id="50207" name="Rectangle 73"/>
          <p:cNvSpPr>
            <a:spLocks noChangeArrowheads="1"/>
          </p:cNvSpPr>
          <p:nvPr/>
        </p:nvSpPr>
        <p:spPr bwMode="auto">
          <a:xfrm>
            <a:off x="3716338" y="4749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 </a:t>
            </a:r>
          </a:p>
        </p:txBody>
      </p:sp>
      <p:sp>
        <p:nvSpPr>
          <p:cNvPr id="50208" name="Rectangle 74"/>
          <p:cNvSpPr>
            <a:spLocks noChangeArrowheads="1"/>
          </p:cNvSpPr>
          <p:nvPr/>
        </p:nvSpPr>
        <p:spPr bwMode="auto">
          <a:xfrm>
            <a:off x="4021138" y="4749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A</a:t>
            </a:r>
          </a:p>
        </p:txBody>
      </p:sp>
      <p:sp>
        <p:nvSpPr>
          <p:cNvPr id="50209" name="Rectangle 75"/>
          <p:cNvSpPr>
            <a:spLocks noChangeArrowheads="1"/>
          </p:cNvSpPr>
          <p:nvPr/>
        </p:nvSpPr>
        <p:spPr bwMode="auto">
          <a:xfrm>
            <a:off x="4325938" y="4749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B</a:t>
            </a:r>
          </a:p>
        </p:txBody>
      </p:sp>
      <p:sp>
        <p:nvSpPr>
          <p:cNvPr id="50210" name="Rectangle 76"/>
          <p:cNvSpPr>
            <a:spLocks noChangeArrowheads="1"/>
          </p:cNvSpPr>
          <p:nvPr/>
        </p:nvSpPr>
        <p:spPr bwMode="auto">
          <a:xfrm>
            <a:off x="4630738" y="4749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A</a:t>
            </a:r>
          </a:p>
        </p:txBody>
      </p:sp>
      <p:sp>
        <p:nvSpPr>
          <p:cNvPr id="50211" name="Rectangle 77"/>
          <p:cNvSpPr>
            <a:spLocks noChangeArrowheads="1"/>
          </p:cNvSpPr>
          <p:nvPr/>
        </p:nvSpPr>
        <p:spPr bwMode="auto">
          <a:xfrm>
            <a:off x="4935538" y="4749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 </a:t>
            </a:r>
          </a:p>
        </p:txBody>
      </p:sp>
      <p:sp>
        <p:nvSpPr>
          <p:cNvPr id="50212" name="Rectangle 78"/>
          <p:cNvSpPr>
            <a:spLocks noChangeArrowheads="1"/>
          </p:cNvSpPr>
          <p:nvPr/>
        </p:nvSpPr>
        <p:spPr bwMode="auto">
          <a:xfrm>
            <a:off x="5240338" y="4749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  </a:t>
            </a:r>
          </a:p>
        </p:txBody>
      </p:sp>
      <p:sp>
        <p:nvSpPr>
          <p:cNvPr id="50213" name="Rectangle 79"/>
          <p:cNvSpPr>
            <a:spLocks noChangeArrowheads="1"/>
          </p:cNvSpPr>
          <p:nvPr/>
        </p:nvSpPr>
        <p:spPr bwMode="auto">
          <a:xfrm>
            <a:off x="3106738" y="5130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A</a:t>
            </a:r>
          </a:p>
        </p:txBody>
      </p:sp>
      <p:sp>
        <p:nvSpPr>
          <p:cNvPr id="50214" name="Rectangle 80"/>
          <p:cNvSpPr>
            <a:spLocks noChangeArrowheads="1"/>
          </p:cNvSpPr>
          <p:nvPr/>
        </p:nvSpPr>
        <p:spPr bwMode="auto">
          <a:xfrm>
            <a:off x="3411538" y="5130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 </a:t>
            </a:r>
          </a:p>
        </p:txBody>
      </p:sp>
      <p:sp>
        <p:nvSpPr>
          <p:cNvPr id="50215" name="Rectangle 81"/>
          <p:cNvSpPr>
            <a:spLocks noChangeArrowheads="1"/>
          </p:cNvSpPr>
          <p:nvPr/>
        </p:nvSpPr>
        <p:spPr bwMode="auto">
          <a:xfrm>
            <a:off x="3716338" y="5130800"/>
            <a:ext cx="304800" cy="304800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 </a:t>
            </a:r>
          </a:p>
        </p:txBody>
      </p:sp>
      <p:sp>
        <p:nvSpPr>
          <p:cNvPr id="50216" name="Rectangle 82"/>
          <p:cNvSpPr>
            <a:spLocks noChangeArrowheads="1"/>
          </p:cNvSpPr>
          <p:nvPr/>
        </p:nvSpPr>
        <p:spPr bwMode="auto">
          <a:xfrm>
            <a:off x="4021138" y="5130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 </a:t>
            </a:r>
          </a:p>
        </p:txBody>
      </p:sp>
      <p:sp>
        <p:nvSpPr>
          <p:cNvPr id="50217" name="Rectangle 83"/>
          <p:cNvSpPr>
            <a:spLocks noChangeArrowheads="1"/>
          </p:cNvSpPr>
          <p:nvPr/>
        </p:nvSpPr>
        <p:spPr bwMode="auto">
          <a:xfrm>
            <a:off x="4325938" y="5130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B</a:t>
            </a:r>
          </a:p>
        </p:txBody>
      </p:sp>
      <p:sp>
        <p:nvSpPr>
          <p:cNvPr id="50218" name="Rectangle 84"/>
          <p:cNvSpPr>
            <a:spLocks noChangeArrowheads="1"/>
          </p:cNvSpPr>
          <p:nvPr/>
        </p:nvSpPr>
        <p:spPr bwMode="auto">
          <a:xfrm>
            <a:off x="4630738" y="5130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A</a:t>
            </a:r>
          </a:p>
        </p:txBody>
      </p:sp>
      <p:sp>
        <p:nvSpPr>
          <p:cNvPr id="50219" name="Rectangle 85"/>
          <p:cNvSpPr>
            <a:spLocks noChangeArrowheads="1"/>
          </p:cNvSpPr>
          <p:nvPr/>
        </p:nvSpPr>
        <p:spPr bwMode="auto">
          <a:xfrm>
            <a:off x="4935538" y="5130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F</a:t>
            </a:r>
          </a:p>
        </p:txBody>
      </p:sp>
      <p:sp>
        <p:nvSpPr>
          <p:cNvPr id="50220" name="Rectangle 86"/>
          <p:cNvSpPr>
            <a:spLocks noChangeArrowheads="1"/>
          </p:cNvSpPr>
          <p:nvPr/>
        </p:nvSpPr>
        <p:spPr bwMode="auto">
          <a:xfrm>
            <a:off x="5240338" y="5130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  </a:t>
            </a:r>
          </a:p>
        </p:txBody>
      </p:sp>
      <p:sp>
        <p:nvSpPr>
          <p:cNvPr id="50221" name="Rectangle 87"/>
          <p:cNvSpPr>
            <a:spLocks noChangeArrowheads="1"/>
          </p:cNvSpPr>
          <p:nvPr/>
        </p:nvSpPr>
        <p:spPr bwMode="auto">
          <a:xfrm>
            <a:off x="3106738" y="5511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A</a:t>
            </a:r>
          </a:p>
        </p:txBody>
      </p:sp>
      <p:sp>
        <p:nvSpPr>
          <p:cNvPr id="50222" name="Rectangle 88"/>
          <p:cNvSpPr>
            <a:spLocks noChangeArrowheads="1"/>
          </p:cNvSpPr>
          <p:nvPr/>
        </p:nvSpPr>
        <p:spPr bwMode="auto">
          <a:xfrm>
            <a:off x="3411538" y="5511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 </a:t>
            </a:r>
          </a:p>
        </p:txBody>
      </p:sp>
      <p:sp>
        <p:nvSpPr>
          <p:cNvPr id="50223" name="Rectangle 89"/>
          <p:cNvSpPr>
            <a:spLocks noChangeArrowheads="1"/>
          </p:cNvSpPr>
          <p:nvPr/>
        </p:nvSpPr>
        <p:spPr bwMode="auto">
          <a:xfrm>
            <a:off x="3716338" y="5511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 </a:t>
            </a:r>
          </a:p>
        </p:txBody>
      </p:sp>
      <p:sp>
        <p:nvSpPr>
          <p:cNvPr id="50224" name="Rectangle 90"/>
          <p:cNvSpPr>
            <a:spLocks noChangeArrowheads="1"/>
          </p:cNvSpPr>
          <p:nvPr/>
        </p:nvSpPr>
        <p:spPr bwMode="auto">
          <a:xfrm>
            <a:off x="4021138" y="5511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1600"/>
          </a:p>
        </p:txBody>
      </p:sp>
      <p:sp>
        <p:nvSpPr>
          <p:cNvPr id="50225" name="Rectangle 91"/>
          <p:cNvSpPr>
            <a:spLocks noChangeArrowheads="1"/>
          </p:cNvSpPr>
          <p:nvPr/>
        </p:nvSpPr>
        <p:spPr bwMode="auto">
          <a:xfrm>
            <a:off x="4325938" y="5511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B</a:t>
            </a:r>
          </a:p>
        </p:txBody>
      </p:sp>
      <p:sp>
        <p:nvSpPr>
          <p:cNvPr id="50226" name="Rectangle 92"/>
          <p:cNvSpPr>
            <a:spLocks noChangeArrowheads="1"/>
          </p:cNvSpPr>
          <p:nvPr/>
        </p:nvSpPr>
        <p:spPr bwMode="auto">
          <a:xfrm>
            <a:off x="4630738" y="5511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A</a:t>
            </a:r>
          </a:p>
        </p:txBody>
      </p:sp>
      <p:sp>
        <p:nvSpPr>
          <p:cNvPr id="50227" name="Rectangle 93"/>
          <p:cNvSpPr>
            <a:spLocks noChangeArrowheads="1"/>
          </p:cNvSpPr>
          <p:nvPr/>
        </p:nvSpPr>
        <p:spPr bwMode="auto">
          <a:xfrm>
            <a:off x="4935538" y="5511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F</a:t>
            </a:r>
          </a:p>
        </p:txBody>
      </p:sp>
      <p:sp>
        <p:nvSpPr>
          <p:cNvPr id="50228" name="Rectangle 94"/>
          <p:cNvSpPr>
            <a:spLocks noChangeArrowheads="1"/>
          </p:cNvSpPr>
          <p:nvPr/>
        </p:nvSpPr>
        <p:spPr bwMode="auto">
          <a:xfrm>
            <a:off x="5240338" y="5511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 D</a:t>
            </a:r>
          </a:p>
        </p:txBody>
      </p:sp>
      <p:sp>
        <p:nvSpPr>
          <p:cNvPr id="50229" name="Rectangle 95"/>
          <p:cNvSpPr>
            <a:spLocks noChangeArrowheads="1"/>
          </p:cNvSpPr>
          <p:nvPr/>
        </p:nvSpPr>
        <p:spPr bwMode="auto">
          <a:xfrm>
            <a:off x="3106738" y="5892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A</a:t>
            </a:r>
          </a:p>
        </p:txBody>
      </p:sp>
      <p:sp>
        <p:nvSpPr>
          <p:cNvPr id="50230" name="Rectangle 96"/>
          <p:cNvSpPr>
            <a:spLocks noChangeArrowheads="1"/>
          </p:cNvSpPr>
          <p:nvPr/>
        </p:nvSpPr>
        <p:spPr bwMode="auto">
          <a:xfrm>
            <a:off x="3411538" y="5892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C</a:t>
            </a:r>
          </a:p>
        </p:txBody>
      </p:sp>
      <p:sp>
        <p:nvSpPr>
          <p:cNvPr id="50231" name="Rectangle 97"/>
          <p:cNvSpPr>
            <a:spLocks noChangeArrowheads="1"/>
          </p:cNvSpPr>
          <p:nvPr/>
        </p:nvSpPr>
        <p:spPr bwMode="auto">
          <a:xfrm>
            <a:off x="3716338" y="5892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E</a:t>
            </a:r>
          </a:p>
        </p:txBody>
      </p:sp>
      <p:sp>
        <p:nvSpPr>
          <p:cNvPr id="50232" name="Rectangle 98"/>
          <p:cNvSpPr>
            <a:spLocks noChangeArrowheads="1"/>
          </p:cNvSpPr>
          <p:nvPr/>
        </p:nvSpPr>
        <p:spPr bwMode="auto">
          <a:xfrm>
            <a:off x="4021138" y="5892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E</a:t>
            </a:r>
          </a:p>
        </p:txBody>
      </p:sp>
      <p:sp>
        <p:nvSpPr>
          <p:cNvPr id="50233" name="Rectangle 99"/>
          <p:cNvSpPr>
            <a:spLocks noChangeArrowheads="1"/>
          </p:cNvSpPr>
          <p:nvPr/>
        </p:nvSpPr>
        <p:spPr bwMode="auto">
          <a:xfrm>
            <a:off x="4325938" y="5892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B</a:t>
            </a:r>
          </a:p>
        </p:txBody>
      </p:sp>
      <p:sp>
        <p:nvSpPr>
          <p:cNvPr id="50234" name="Rectangle 100"/>
          <p:cNvSpPr>
            <a:spLocks noChangeArrowheads="1"/>
          </p:cNvSpPr>
          <p:nvPr/>
        </p:nvSpPr>
        <p:spPr bwMode="auto">
          <a:xfrm>
            <a:off x="4630738" y="5892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A</a:t>
            </a:r>
          </a:p>
        </p:txBody>
      </p:sp>
      <p:sp>
        <p:nvSpPr>
          <p:cNvPr id="50235" name="Rectangle 101"/>
          <p:cNvSpPr>
            <a:spLocks noChangeArrowheads="1"/>
          </p:cNvSpPr>
          <p:nvPr/>
        </p:nvSpPr>
        <p:spPr bwMode="auto">
          <a:xfrm>
            <a:off x="4935538" y="5892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F</a:t>
            </a:r>
          </a:p>
        </p:txBody>
      </p:sp>
      <p:sp>
        <p:nvSpPr>
          <p:cNvPr id="50236" name="Rectangle 102"/>
          <p:cNvSpPr>
            <a:spLocks noChangeArrowheads="1"/>
          </p:cNvSpPr>
          <p:nvPr/>
        </p:nvSpPr>
        <p:spPr bwMode="auto">
          <a:xfrm>
            <a:off x="5240338" y="5892800"/>
            <a:ext cx="3048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D</a:t>
            </a:r>
          </a:p>
        </p:txBody>
      </p:sp>
      <p:sp>
        <p:nvSpPr>
          <p:cNvPr id="50237" name="Line 112"/>
          <p:cNvSpPr>
            <a:spLocks noChangeShapeType="1"/>
          </p:cNvSpPr>
          <p:nvPr/>
        </p:nvSpPr>
        <p:spPr bwMode="auto">
          <a:xfrm flipH="1" flipV="1">
            <a:off x="5087938" y="4597400"/>
            <a:ext cx="7620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0238" name="Line 114"/>
          <p:cNvSpPr>
            <a:spLocks noChangeShapeType="1"/>
          </p:cNvSpPr>
          <p:nvPr/>
        </p:nvSpPr>
        <p:spPr bwMode="auto">
          <a:xfrm flipH="1" flipV="1">
            <a:off x="3868738" y="5359400"/>
            <a:ext cx="1981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0239" name="Line 116"/>
          <p:cNvSpPr>
            <a:spLocks noChangeShapeType="1"/>
          </p:cNvSpPr>
          <p:nvPr/>
        </p:nvSpPr>
        <p:spPr bwMode="auto">
          <a:xfrm>
            <a:off x="5697538" y="4368800"/>
            <a:ext cx="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0240" name="Text Box 117"/>
          <p:cNvSpPr txBox="1">
            <a:spLocks noChangeArrowheads="1"/>
          </p:cNvSpPr>
          <p:nvPr/>
        </p:nvSpPr>
        <p:spPr bwMode="auto">
          <a:xfrm>
            <a:off x="5773738" y="6045200"/>
            <a:ext cx="2413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en-US" sz="1600"/>
              <a:t>t</a:t>
            </a:r>
          </a:p>
        </p:txBody>
      </p:sp>
      <p:sp>
        <p:nvSpPr>
          <p:cNvPr id="50241" name="Text Box 118"/>
          <p:cNvSpPr txBox="1">
            <a:spLocks noChangeArrowheads="1"/>
          </p:cNvSpPr>
          <p:nvPr/>
        </p:nvSpPr>
        <p:spPr bwMode="auto">
          <a:xfrm>
            <a:off x="1277938" y="4140200"/>
            <a:ext cx="11620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en-US" sz="1600">
                <a:latin typeface="Courier New" pitchFamily="49" charset="0"/>
              </a:rPr>
              <a:t>ACDABA-F</a:t>
            </a:r>
          </a:p>
        </p:txBody>
      </p:sp>
      <p:sp>
        <p:nvSpPr>
          <p:cNvPr id="50242" name="Text Box 119"/>
          <p:cNvSpPr txBox="1">
            <a:spLocks noChangeArrowheads="1"/>
          </p:cNvSpPr>
          <p:nvPr/>
        </p:nvSpPr>
        <p:spPr bwMode="auto">
          <a:xfrm>
            <a:off x="1276350" y="4521200"/>
            <a:ext cx="11620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en-US" sz="1600">
                <a:latin typeface="Courier New" pitchFamily="49" charset="0"/>
              </a:rPr>
              <a:t>ACDABA-F</a:t>
            </a:r>
          </a:p>
        </p:txBody>
      </p:sp>
      <p:sp>
        <p:nvSpPr>
          <p:cNvPr id="50243" name="Text Box 120"/>
          <p:cNvSpPr txBox="1">
            <a:spLocks noChangeArrowheads="1"/>
          </p:cNvSpPr>
          <p:nvPr/>
        </p:nvSpPr>
        <p:spPr bwMode="auto">
          <a:xfrm>
            <a:off x="1277938" y="4902200"/>
            <a:ext cx="11620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en-US" sz="1600">
                <a:latin typeface="Courier New" pitchFamily="49" charset="0"/>
              </a:rPr>
              <a:t>AC-ABAF-</a:t>
            </a:r>
          </a:p>
        </p:txBody>
      </p:sp>
      <p:sp>
        <p:nvSpPr>
          <p:cNvPr id="50244" name="Text Box 121"/>
          <p:cNvSpPr txBox="1">
            <a:spLocks noChangeArrowheads="1"/>
          </p:cNvSpPr>
          <p:nvPr/>
        </p:nvSpPr>
        <p:spPr bwMode="auto">
          <a:xfrm>
            <a:off x="1277938" y="5283200"/>
            <a:ext cx="11620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en-US" sz="1600">
                <a:latin typeface="Courier New" pitchFamily="49" charset="0"/>
              </a:rPr>
              <a:t>A---BAFD</a:t>
            </a:r>
          </a:p>
        </p:txBody>
      </p:sp>
      <p:sp>
        <p:nvSpPr>
          <p:cNvPr id="50245" name="Text Box 122"/>
          <p:cNvSpPr txBox="1">
            <a:spLocks noChangeArrowheads="1"/>
          </p:cNvSpPr>
          <p:nvPr/>
        </p:nvSpPr>
        <p:spPr bwMode="auto">
          <a:xfrm>
            <a:off x="1277938" y="5664200"/>
            <a:ext cx="11620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en-US" sz="1600">
                <a:latin typeface="Courier New" pitchFamily="49" charset="0"/>
              </a:rPr>
              <a:t>ACEEBAFD</a:t>
            </a:r>
          </a:p>
        </p:txBody>
      </p:sp>
      <p:sp>
        <p:nvSpPr>
          <p:cNvPr id="50246" name="Text Box 123"/>
          <p:cNvSpPr txBox="1">
            <a:spLocks noChangeArrowheads="1"/>
          </p:cNvSpPr>
          <p:nvPr/>
        </p:nvSpPr>
        <p:spPr bwMode="auto">
          <a:xfrm>
            <a:off x="1201738" y="3835400"/>
            <a:ext cx="118903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en-US" sz="1600"/>
              <a:t>reservation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ChangeArrowheads="1"/>
          </p:cNvSpPr>
          <p:nvPr/>
        </p:nvSpPr>
        <p:spPr bwMode="auto">
          <a:xfrm>
            <a:off x="703263" y="6248400"/>
            <a:ext cx="1898650" cy="4572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03" name="Rectangle 3"/>
          <p:cNvSpPr>
            <a:spLocks noChangeArrowheads="1"/>
          </p:cNvSpPr>
          <p:nvPr/>
        </p:nvSpPr>
        <p:spPr bwMode="auto">
          <a:xfrm>
            <a:off x="3165475" y="6248400"/>
            <a:ext cx="2813050" cy="4572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16389" name="Rectangle 9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3600" b="1" dirty="0" smtClean="0">
                <a:solidFill>
                  <a:schemeClr val="accent2">
                    <a:lumMod val="75000"/>
                  </a:schemeClr>
                </a:solidFill>
              </a:rPr>
              <a:t>Access method DAMA: Reservation-TDMA</a:t>
            </a:r>
          </a:p>
        </p:txBody>
      </p:sp>
      <p:sp>
        <p:nvSpPr>
          <p:cNvPr id="51205" name="Rectangle 98"/>
          <p:cNvSpPr>
            <a:spLocks noGrp="1" noChangeArrowheads="1"/>
          </p:cNvSpPr>
          <p:nvPr>
            <p:ph type="body" idx="1"/>
          </p:nvPr>
        </p:nvSpPr>
        <p:spPr>
          <a:xfrm>
            <a:off x="457200" y="1600200"/>
            <a:ext cx="8229600" cy="5029200"/>
          </a:xfrm>
        </p:spPr>
        <p:txBody>
          <a:bodyPr/>
          <a:lstStyle/>
          <a:p>
            <a:pPr eaLnBrk="1" hangingPunct="1"/>
            <a:r>
              <a:rPr lang="en-US" sz="2400" smtClean="0"/>
              <a:t>Reservation Time Division Multiple Access </a:t>
            </a:r>
          </a:p>
          <a:p>
            <a:pPr lvl="1" eaLnBrk="1" hangingPunct="1"/>
            <a:r>
              <a:rPr lang="en-US" sz="2000" smtClean="0"/>
              <a:t>every frame consists of N mini-slots and x data-slots</a:t>
            </a:r>
          </a:p>
          <a:p>
            <a:pPr lvl="1" eaLnBrk="1" hangingPunct="1"/>
            <a:r>
              <a:rPr lang="en-US" sz="2000" smtClean="0"/>
              <a:t>every station has its own mini-slot and can reserve up to k data-slots using this mini-slot (i.e. x = N * k).</a:t>
            </a:r>
          </a:p>
          <a:p>
            <a:pPr lvl="1" eaLnBrk="1" hangingPunct="1"/>
            <a:r>
              <a:rPr lang="en-US" sz="2000" smtClean="0"/>
              <a:t>other stations can send data in unused data-slots according to a round-robin sending scheme</a:t>
            </a:r>
          </a:p>
          <a:p>
            <a:pPr lvl="1" eaLnBrk="1" hangingPunct="1"/>
            <a:endParaRPr lang="en-US" sz="2000" smtClean="0"/>
          </a:p>
          <a:p>
            <a:pPr lvl="1" eaLnBrk="1" hangingPunct="1"/>
            <a:endParaRPr lang="en-US" sz="2000" smtClean="0"/>
          </a:p>
          <a:p>
            <a:pPr lvl="1" eaLnBrk="1" hangingPunct="1"/>
            <a:endParaRPr lang="en-US" sz="2000" smtClean="0"/>
          </a:p>
          <a:p>
            <a:pPr lvl="1" eaLnBrk="1" hangingPunct="1"/>
            <a:endParaRPr lang="en-US" sz="2000" smtClean="0"/>
          </a:p>
          <a:p>
            <a:pPr lvl="1" eaLnBrk="1" hangingPunct="1"/>
            <a:endParaRPr lang="en-US" sz="2000" smtClean="0"/>
          </a:p>
          <a:p>
            <a:pPr lvl="1" eaLnBrk="1" hangingPunct="1"/>
            <a:endParaRPr lang="en-US" sz="2000" smtClean="0"/>
          </a:p>
          <a:p>
            <a:pPr lvl="1" eaLnBrk="1" hangingPunct="1"/>
            <a:r>
              <a:rPr lang="en-US" sz="2000" smtClean="0"/>
              <a:t>This scheme allows fixed bitrates and best-effort traffic  without any guarantees.</a:t>
            </a:r>
          </a:p>
        </p:txBody>
      </p:sp>
      <p:sp>
        <p:nvSpPr>
          <p:cNvPr id="51206" name="Rectangle 31"/>
          <p:cNvSpPr>
            <a:spLocks noChangeArrowheads="1"/>
          </p:cNvSpPr>
          <p:nvPr/>
        </p:nvSpPr>
        <p:spPr bwMode="auto">
          <a:xfrm>
            <a:off x="755650" y="3798888"/>
            <a:ext cx="1241425" cy="3333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pPr eaLnBrk="0" hangingPunct="0"/>
            <a:r>
              <a:rPr lang="de-DE" sz="1600"/>
              <a:t>N mini-slots</a:t>
            </a:r>
          </a:p>
        </p:txBody>
      </p:sp>
      <p:sp>
        <p:nvSpPr>
          <p:cNvPr id="51207" name="Rectangle 32"/>
          <p:cNvSpPr>
            <a:spLocks noChangeArrowheads="1"/>
          </p:cNvSpPr>
          <p:nvPr/>
        </p:nvSpPr>
        <p:spPr bwMode="auto">
          <a:xfrm>
            <a:off x="3498850" y="3722688"/>
            <a:ext cx="1560513" cy="333375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pPr eaLnBrk="0" hangingPunct="0"/>
            <a:r>
              <a:rPr lang="de-DE" sz="1600"/>
              <a:t>N * k data-slots</a:t>
            </a:r>
          </a:p>
        </p:txBody>
      </p:sp>
      <p:sp>
        <p:nvSpPr>
          <p:cNvPr id="51208" name="Rectangle 45"/>
          <p:cNvSpPr>
            <a:spLocks noChangeArrowheads="1"/>
          </p:cNvSpPr>
          <p:nvPr/>
        </p:nvSpPr>
        <p:spPr bwMode="auto">
          <a:xfrm>
            <a:off x="1406525" y="5322888"/>
            <a:ext cx="1357313" cy="5778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pPr algn="ctr" eaLnBrk="0" hangingPunct="0"/>
            <a:r>
              <a:rPr lang="de-DE" sz="1600"/>
              <a:t>reservations</a:t>
            </a:r>
            <a:br>
              <a:rPr lang="de-DE" sz="1600"/>
            </a:br>
            <a:r>
              <a:rPr lang="de-DE" sz="1600"/>
              <a:t>for data-slots</a:t>
            </a:r>
          </a:p>
        </p:txBody>
      </p:sp>
      <p:sp>
        <p:nvSpPr>
          <p:cNvPr id="51209" name="Line 46"/>
          <p:cNvSpPr>
            <a:spLocks noChangeShapeType="1"/>
          </p:cNvSpPr>
          <p:nvPr/>
        </p:nvSpPr>
        <p:spPr bwMode="auto">
          <a:xfrm>
            <a:off x="2355850" y="4789488"/>
            <a:ext cx="2338388" cy="6032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1210" name="Line 47"/>
          <p:cNvSpPr>
            <a:spLocks noChangeShapeType="1"/>
          </p:cNvSpPr>
          <p:nvPr/>
        </p:nvSpPr>
        <p:spPr bwMode="auto">
          <a:xfrm>
            <a:off x="3727450" y="4789488"/>
            <a:ext cx="966788" cy="6032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1211" name="Line 48"/>
          <p:cNvSpPr>
            <a:spLocks noChangeShapeType="1"/>
          </p:cNvSpPr>
          <p:nvPr/>
        </p:nvSpPr>
        <p:spPr bwMode="auto">
          <a:xfrm>
            <a:off x="4184650" y="4789488"/>
            <a:ext cx="509588" cy="6032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1212" name="Line 49"/>
          <p:cNvSpPr>
            <a:spLocks noChangeShapeType="1"/>
          </p:cNvSpPr>
          <p:nvPr/>
        </p:nvSpPr>
        <p:spPr bwMode="auto">
          <a:xfrm flipH="1">
            <a:off x="4694238" y="4789488"/>
            <a:ext cx="404812" cy="6032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1213" name="Rectangle 50"/>
          <p:cNvSpPr>
            <a:spLocks noChangeArrowheads="1"/>
          </p:cNvSpPr>
          <p:nvPr/>
        </p:nvSpPr>
        <p:spPr bwMode="auto">
          <a:xfrm>
            <a:off x="4610100" y="5372100"/>
            <a:ext cx="3516313" cy="57785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lIns="90488" tIns="44450" rIns="90488" bIns="44450">
            <a:spAutoFit/>
          </a:bodyPr>
          <a:lstStyle/>
          <a:p>
            <a:pPr eaLnBrk="0" hangingPunct="0"/>
            <a:r>
              <a:rPr lang="de-DE" sz="1600"/>
              <a:t>other stations can use free data-slots</a:t>
            </a:r>
          </a:p>
          <a:p>
            <a:pPr eaLnBrk="0" hangingPunct="0"/>
            <a:r>
              <a:rPr lang="de-DE" sz="1600"/>
              <a:t>based on a round-robin scheme</a:t>
            </a:r>
          </a:p>
        </p:txBody>
      </p:sp>
      <p:sp>
        <p:nvSpPr>
          <p:cNvPr id="51214" name="Text Box 51"/>
          <p:cNvSpPr txBox="1">
            <a:spLocks noChangeArrowheads="1"/>
          </p:cNvSpPr>
          <p:nvPr/>
        </p:nvSpPr>
        <p:spPr bwMode="auto">
          <a:xfrm>
            <a:off x="6934200" y="3570288"/>
            <a:ext cx="14065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/>
              <a:t>e.g. N=6, k=2</a:t>
            </a:r>
          </a:p>
        </p:txBody>
      </p:sp>
      <p:sp>
        <p:nvSpPr>
          <p:cNvPr id="51215" name="Rectangle 53"/>
          <p:cNvSpPr>
            <a:spLocks noChangeArrowheads="1"/>
          </p:cNvSpPr>
          <p:nvPr/>
        </p:nvSpPr>
        <p:spPr bwMode="auto">
          <a:xfrm>
            <a:off x="1670050" y="4332288"/>
            <a:ext cx="4572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16" name="Rectangle 54"/>
          <p:cNvSpPr>
            <a:spLocks noChangeArrowheads="1"/>
          </p:cNvSpPr>
          <p:nvPr/>
        </p:nvSpPr>
        <p:spPr bwMode="auto">
          <a:xfrm>
            <a:off x="2127250" y="4332288"/>
            <a:ext cx="457200" cy="4572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17" name="Rectangle 55"/>
          <p:cNvSpPr>
            <a:spLocks noChangeArrowheads="1"/>
          </p:cNvSpPr>
          <p:nvPr/>
        </p:nvSpPr>
        <p:spPr bwMode="auto">
          <a:xfrm>
            <a:off x="2584450" y="4332288"/>
            <a:ext cx="4572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18" name="Rectangle 56"/>
          <p:cNvSpPr>
            <a:spLocks noChangeArrowheads="1"/>
          </p:cNvSpPr>
          <p:nvPr/>
        </p:nvSpPr>
        <p:spPr bwMode="auto">
          <a:xfrm>
            <a:off x="3041650" y="4332288"/>
            <a:ext cx="4572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19" name="Rectangle 57"/>
          <p:cNvSpPr>
            <a:spLocks noChangeArrowheads="1"/>
          </p:cNvSpPr>
          <p:nvPr/>
        </p:nvSpPr>
        <p:spPr bwMode="auto">
          <a:xfrm>
            <a:off x="3498850" y="4332288"/>
            <a:ext cx="457200" cy="4572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20" name="Rectangle 58"/>
          <p:cNvSpPr>
            <a:spLocks noChangeArrowheads="1"/>
          </p:cNvSpPr>
          <p:nvPr/>
        </p:nvSpPr>
        <p:spPr bwMode="auto">
          <a:xfrm>
            <a:off x="3956050" y="4332288"/>
            <a:ext cx="457200" cy="4572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21" name="Rectangle 59"/>
          <p:cNvSpPr>
            <a:spLocks noChangeArrowheads="1"/>
          </p:cNvSpPr>
          <p:nvPr/>
        </p:nvSpPr>
        <p:spPr bwMode="auto">
          <a:xfrm>
            <a:off x="4413250" y="4332288"/>
            <a:ext cx="4572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22" name="Rectangle 60"/>
          <p:cNvSpPr>
            <a:spLocks noChangeArrowheads="1"/>
          </p:cNvSpPr>
          <p:nvPr/>
        </p:nvSpPr>
        <p:spPr bwMode="auto">
          <a:xfrm>
            <a:off x="4870450" y="4332288"/>
            <a:ext cx="457200" cy="4572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23" name="Rectangle 61"/>
          <p:cNvSpPr>
            <a:spLocks noChangeArrowheads="1"/>
          </p:cNvSpPr>
          <p:nvPr/>
        </p:nvSpPr>
        <p:spPr bwMode="auto">
          <a:xfrm>
            <a:off x="5327650" y="4332288"/>
            <a:ext cx="4572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24" name="Rectangle 62"/>
          <p:cNvSpPr>
            <a:spLocks noChangeArrowheads="1"/>
          </p:cNvSpPr>
          <p:nvPr/>
        </p:nvSpPr>
        <p:spPr bwMode="auto">
          <a:xfrm>
            <a:off x="5784850" y="4332288"/>
            <a:ext cx="4572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25" name="Rectangle 63"/>
          <p:cNvSpPr>
            <a:spLocks noChangeArrowheads="1"/>
          </p:cNvSpPr>
          <p:nvPr/>
        </p:nvSpPr>
        <p:spPr bwMode="auto">
          <a:xfrm>
            <a:off x="6242050" y="4332288"/>
            <a:ext cx="4572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26" name="Rectangle 64"/>
          <p:cNvSpPr>
            <a:spLocks noChangeArrowheads="1"/>
          </p:cNvSpPr>
          <p:nvPr/>
        </p:nvSpPr>
        <p:spPr bwMode="auto">
          <a:xfrm>
            <a:off x="6699250" y="4332288"/>
            <a:ext cx="4572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27" name="Rectangle 66"/>
          <p:cNvSpPr>
            <a:spLocks noChangeArrowheads="1"/>
          </p:cNvSpPr>
          <p:nvPr/>
        </p:nvSpPr>
        <p:spPr bwMode="auto">
          <a:xfrm>
            <a:off x="1593850" y="4332288"/>
            <a:ext cx="76200" cy="457200"/>
          </a:xfrm>
          <a:prstGeom prst="rect">
            <a:avLst/>
          </a:prstGeom>
          <a:solidFill>
            <a:srgbClr val="FF3F3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28" name="Rectangle 67"/>
          <p:cNvSpPr>
            <a:spLocks noChangeArrowheads="1"/>
          </p:cNvSpPr>
          <p:nvPr/>
        </p:nvSpPr>
        <p:spPr bwMode="auto">
          <a:xfrm>
            <a:off x="1517650" y="4332288"/>
            <a:ext cx="76200" cy="457200"/>
          </a:xfrm>
          <a:prstGeom prst="rect">
            <a:avLst/>
          </a:prstGeom>
          <a:solidFill>
            <a:srgbClr val="FF3F3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29" name="Rectangle 68"/>
          <p:cNvSpPr>
            <a:spLocks noChangeArrowheads="1"/>
          </p:cNvSpPr>
          <p:nvPr/>
        </p:nvSpPr>
        <p:spPr bwMode="auto">
          <a:xfrm>
            <a:off x="1441450" y="4332288"/>
            <a:ext cx="76200" cy="457200"/>
          </a:xfrm>
          <a:prstGeom prst="rect">
            <a:avLst/>
          </a:prstGeom>
          <a:solidFill>
            <a:srgbClr val="FF3F3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30" name="Rectangle 69"/>
          <p:cNvSpPr>
            <a:spLocks noChangeArrowheads="1"/>
          </p:cNvSpPr>
          <p:nvPr/>
        </p:nvSpPr>
        <p:spPr bwMode="auto">
          <a:xfrm>
            <a:off x="1365250" y="4332288"/>
            <a:ext cx="76200" cy="457200"/>
          </a:xfrm>
          <a:prstGeom prst="rect">
            <a:avLst/>
          </a:prstGeom>
          <a:solidFill>
            <a:srgbClr val="FF3F3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31" name="Rectangle 70"/>
          <p:cNvSpPr>
            <a:spLocks noChangeArrowheads="1"/>
          </p:cNvSpPr>
          <p:nvPr/>
        </p:nvSpPr>
        <p:spPr bwMode="auto">
          <a:xfrm>
            <a:off x="1289050" y="4332288"/>
            <a:ext cx="76200" cy="457200"/>
          </a:xfrm>
          <a:prstGeom prst="rect">
            <a:avLst/>
          </a:prstGeom>
          <a:solidFill>
            <a:srgbClr val="FF3F3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32" name="Rectangle 71"/>
          <p:cNvSpPr>
            <a:spLocks noChangeArrowheads="1"/>
          </p:cNvSpPr>
          <p:nvPr/>
        </p:nvSpPr>
        <p:spPr bwMode="auto">
          <a:xfrm>
            <a:off x="1212850" y="4332288"/>
            <a:ext cx="76200" cy="457200"/>
          </a:xfrm>
          <a:prstGeom prst="rect">
            <a:avLst/>
          </a:prstGeom>
          <a:solidFill>
            <a:srgbClr val="FF3F3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33" name="Line 72"/>
          <p:cNvSpPr>
            <a:spLocks noChangeShapeType="1"/>
          </p:cNvSpPr>
          <p:nvPr/>
        </p:nvSpPr>
        <p:spPr bwMode="auto">
          <a:xfrm>
            <a:off x="2584450" y="4256088"/>
            <a:ext cx="0" cy="609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1234" name="Line 73"/>
          <p:cNvSpPr>
            <a:spLocks noChangeShapeType="1"/>
          </p:cNvSpPr>
          <p:nvPr/>
        </p:nvSpPr>
        <p:spPr bwMode="auto">
          <a:xfrm>
            <a:off x="1670050" y="4256088"/>
            <a:ext cx="0" cy="609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1235" name="Line 74"/>
          <p:cNvSpPr>
            <a:spLocks noChangeShapeType="1"/>
          </p:cNvSpPr>
          <p:nvPr/>
        </p:nvSpPr>
        <p:spPr bwMode="auto">
          <a:xfrm>
            <a:off x="3498850" y="4256088"/>
            <a:ext cx="0" cy="609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1236" name="Line 75"/>
          <p:cNvSpPr>
            <a:spLocks noChangeShapeType="1"/>
          </p:cNvSpPr>
          <p:nvPr/>
        </p:nvSpPr>
        <p:spPr bwMode="auto">
          <a:xfrm>
            <a:off x="4413250" y="4256088"/>
            <a:ext cx="0" cy="609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1237" name="Line 76"/>
          <p:cNvSpPr>
            <a:spLocks noChangeShapeType="1"/>
          </p:cNvSpPr>
          <p:nvPr/>
        </p:nvSpPr>
        <p:spPr bwMode="auto">
          <a:xfrm>
            <a:off x="5327650" y="4256088"/>
            <a:ext cx="0" cy="609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1238" name="Line 77"/>
          <p:cNvSpPr>
            <a:spLocks noChangeShapeType="1"/>
          </p:cNvSpPr>
          <p:nvPr/>
        </p:nvSpPr>
        <p:spPr bwMode="auto">
          <a:xfrm>
            <a:off x="6242050" y="4256088"/>
            <a:ext cx="0" cy="609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1239" name="Line 78"/>
          <p:cNvSpPr>
            <a:spLocks noChangeShapeType="1"/>
          </p:cNvSpPr>
          <p:nvPr/>
        </p:nvSpPr>
        <p:spPr bwMode="auto">
          <a:xfrm>
            <a:off x="7156450" y="4256088"/>
            <a:ext cx="0" cy="609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1240" name="Rectangle 79"/>
          <p:cNvSpPr>
            <a:spLocks noChangeArrowheads="1"/>
          </p:cNvSpPr>
          <p:nvPr/>
        </p:nvSpPr>
        <p:spPr bwMode="auto">
          <a:xfrm>
            <a:off x="7613650" y="4332288"/>
            <a:ext cx="457200" cy="4572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41" name="Rectangle 80"/>
          <p:cNvSpPr>
            <a:spLocks noChangeArrowheads="1"/>
          </p:cNvSpPr>
          <p:nvPr/>
        </p:nvSpPr>
        <p:spPr bwMode="auto">
          <a:xfrm>
            <a:off x="8070850" y="4332288"/>
            <a:ext cx="4572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42" name="Rectangle 81"/>
          <p:cNvSpPr>
            <a:spLocks noChangeArrowheads="1"/>
          </p:cNvSpPr>
          <p:nvPr/>
        </p:nvSpPr>
        <p:spPr bwMode="auto">
          <a:xfrm>
            <a:off x="7537450" y="4332288"/>
            <a:ext cx="76200" cy="457200"/>
          </a:xfrm>
          <a:prstGeom prst="rect">
            <a:avLst/>
          </a:prstGeom>
          <a:solidFill>
            <a:srgbClr val="FF3F3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43" name="Rectangle 82"/>
          <p:cNvSpPr>
            <a:spLocks noChangeArrowheads="1"/>
          </p:cNvSpPr>
          <p:nvPr/>
        </p:nvSpPr>
        <p:spPr bwMode="auto">
          <a:xfrm>
            <a:off x="7461250" y="4332288"/>
            <a:ext cx="76200" cy="457200"/>
          </a:xfrm>
          <a:prstGeom prst="rect">
            <a:avLst/>
          </a:prstGeom>
          <a:solidFill>
            <a:srgbClr val="FF3F3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44" name="Rectangle 83"/>
          <p:cNvSpPr>
            <a:spLocks noChangeArrowheads="1"/>
          </p:cNvSpPr>
          <p:nvPr/>
        </p:nvSpPr>
        <p:spPr bwMode="auto">
          <a:xfrm>
            <a:off x="7385050" y="4332288"/>
            <a:ext cx="76200" cy="457200"/>
          </a:xfrm>
          <a:prstGeom prst="rect">
            <a:avLst/>
          </a:prstGeom>
          <a:solidFill>
            <a:srgbClr val="FF3F3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45" name="Rectangle 84"/>
          <p:cNvSpPr>
            <a:spLocks noChangeArrowheads="1"/>
          </p:cNvSpPr>
          <p:nvPr/>
        </p:nvSpPr>
        <p:spPr bwMode="auto">
          <a:xfrm>
            <a:off x="7308850" y="4332288"/>
            <a:ext cx="76200" cy="457200"/>
          </a:xfrm>
          <a:prstGeom prst="rect">
            <a:avLst/>
          </a:prstGeom>
          <a:solidFill>
            <a:srgbClr val="FF3F3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46" name="Rectangle 85"/>
          <p:cNvSpPr>
            <a:spLocks noChangeArrowheads="1"/>
          </p:cNvSpPr>
          <p:nvPr/>
        </p:nvSpPr>
        <p:spPr bwMode="auto">
          <a:xfrm>
            <a:off x="7232650" y="4332288"/>
            <a:ext cx="76200" cy="457200"/>
          </a:xfrm>
          <a:prstGeom prst="rect">
            <a:avLst/>
          </a:prstGeom>
          <a:solidFill>
            <a:srgbClr val="FF3F3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47" name="Rectangle 86"/>
          <p:cNvSpPr>
            <a:spLocks noChangeArrowheads="1"/>
          </p:cNvSpPr>
          <p:nvPr/>
        </p:nvSpPr>
        <p:spPr bwMode="auto">
          <a:xfrm>
            <a:off x="7156450" y="4332288"/>
            <a:ext cx="76200" cy="457200"/>
          </a:xfrm>
          <a:prstGeom prst="rect">
            <a:avLst/>
          </a:prstGeom>
          <a:solidFill>
            <a:srgbClr val="FF3F3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1248" name="Line 87"/>
          <p:cNvSpPr>
            <a:spLocks noChangeShapeType="1"/>
          </p:cNvSpPr>
          <p:nvPr/>
        </p:nvSpPr>
        <p:spPr bwMode="auto">
          <a:xfrm>
            <a:off x="8528050" y="4256088"/>
            <a:ext cx="0" cy="609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1249" name="Line 88"/>
          <p:cNvSpPr>
            <a:spLocks noChangeShapeType="1"/>
          </p:cNvSpPr>
          <p:nvPr/>
        </p:nvSpPr>
        <p:spPr bwMode="auto">
          <a:xfrm>
            <a:off x="7613650" y="4256088"/>
            <a:ext cx="0" cy="609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1250" name="AutoShape 90"/>
          <p:cNvSpPr>
            <a:spLocks/>
          </p:cNvSpPr>
          <p:nvPr/>
        </p:nvSpPr>
        <p:spPr bwMode="auto">
          <a:xfrm rot="5400000">
            <a:off x="2012950" y="4446588"/>
            <a:ext cx="228600" cy="914400"/>
          </a:xfrm>
          <a:prstGeom prst="rightBrace">
            <a:avLst>
              <a:gd name="adj1" fmla="val 33333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cxnSp>
        <p:nvCxnSpPr>
          <p:cNvPr id="51251" name="AutoShape 91"/>
          <p:cNvCxnSpPr>
            <a:cxnSpLocks noChangeShapeType="1"/>
            <a:stCxn id="51232" idx="2"/>
            <a:endCxn id="51250" idx="1"/>
          </p:cNvCxnSpPr>
          <p:nvPr/>
        </p:nvCxnSpPr>
        <p:spPr bwMode="auto">
          <a:xfrm rot="16200000" flipH="1">
            <a:off x="1574801" y="4465637"/>
            <a:ext cx="227012" cy="874713"/>
          </a:xfrm>
          <a:prstGeom prst="curvedConnector3">
            <a:avLst>
              <a:gd name="adj1" fmla="val 201398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51252" name="AutoShape 92"/>
          <p:cNvSpPr>
            <a:spLocks/>
          </p:cNvSpPr>
          <p:nvPr/>
        </p:nvSpPr>
        <p:spPr bwMode="auto">
          <a:xfrm rot="5400000">
            <a:off x="2927350" y="4446588"/>
            <a:ext cx="228600" cy="914400"/>
          </a:xfrm>
          <a:prstGeom prst="rightBrace">
            <a:avLst>
              <a:gd name="adj1" fmla="val 33333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cxnSp>
        <p:nvCxnSpPr>
          <p:cNvPr id="51253" name="AutoShape 94"/>
          <p:cNvCxnSpPr>
            <a:cxnSpLocks noChangeShapeType="1"/>
            <a:stCxn id="51231" idx="2"/>
            <a:endCxn id="51252" idx="1"/>
          </p:cNvCxnSpPr>
          <p:nvPr/>
        </p:nvCxnSpPr>
        <p:spPr bwMode="auto">
          <a:xfrm rot="16200000" flipH="1">
            <a:off x="2070101" y="4046537"/>
            <a:ext cx="227012" cy="1712913"/>
          </a:xfrm>
          <a:prstGeom prst="curvedConnector3">
            <a:avLst>
              <a:gd name="adj1" fmla="val 201398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51254" name="AutoShape 95"/>
          <p:cNvSpPr>
            <a:spLocks/>
          </p:cNvSpPr>
          <p:nvPr/>
        </p:nvSpPr>
        <p:spPr bwMode="auto">
          <a:xfrm rot="16200000" flipV="1">
            <a:off x="4260850" y="1436688"/>
            <a:ext cx="304800" cy="5486400"/>
          </a:xfrm>
          <a:prstGeom prst="rightBrace">
            <a:avLst>
              <a:gd name="adj1" fmla="val 15000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Rectangle 1029"/>
          <p:cNvSpPr>
            <a:spLocks noGrp="1" noChangeArrowheads="1"/>
          </p:cNvSpPr>
          <p:nvPr>
            <p:ph type="title"/>
          </p:nvPr>
        </p:nvSpPr>
        <p:spPr>
          <a:xfrm>
            <a:off x="457200" y="320675"/>
            <a:ext cx="8229600" cy="1050925"/>
          </a:xfrm>
        </p:spPr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MACA - collision avoidance</a:t>
            </a:r>
          </a:p>
        </p:txBody>
      </p:sp>
      <p:sp>
        <p:nvSpPr>
          <p:cNvPr id="52227" name="Rectangle 1030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229600" cy="4724400"/>
          </a:xfrm>
        </p:spPr>
        <p:txBody>
          <a:bodyPr/>
          <a:lstStyle/>
          <a:p>
            <a:pPr eaLnBrk="1" hangingPunct="1"/>
            <a:r>
              <a:rPr lang="en-US" sz="2800" b="1" smtClean="0"/>
              <a:t>MACA (Multiple Access with Collision Avoidance) uses short signaling packets for collision avoidance</a:t>
            </a:r>
          </a:p>
          <a:p>
            <a:pPr lvl="1" eaLnBrk="1" hangingPunct="1"/>
            <a:r>
              <a:rPr lang="en-US" sz="2400" b="1" smtClean="0">
                <a:solidFill>
                  <a:srgbClr val="FF0000"/>
                </a:solidFill>
              </a:rPr>
              <a:t>RTS (request to send): </a:t>
            </a:r>
            <a:r>
              <a:rPr lang="en-US" sz="2400" b="1" smtClean="0"/>
              <a:t>a sender request the right to send from a receiver with a short RTS packet before it sends a data packet</a:t>
            </a:r>
          </a:p>
          <a:p>
            <a:pPr lvl="1" eaLnBrk="1" hangingPunct="1"/>
            <a:r>
              <a:rPr lang="en-US" sz="2400" b="1" smtClean="0">
                <a:solidFill>
                  <a:srgbClr val="FF0000"/>
                </a:solidFill>
              </a:rPr>
              <a:t>CTS (clear to send):</a:t>
            </a:r>
            <a:r>
              <a:rPr lang="en-US" sz="2400" b="1" smtClean="0"/>
              <a:t> the receiver grants the right to send as soon as it is ready to receive</a:t>
            </a:r>
          </a:p>
          <a:p>
            <a:pPr eaLnBrk="1" hangingPunct="1"/>
            <a:r>
              <a:rPr lang="en-US" sz="2800" b="1" smtClean="0"/>
              <a:t>Signaling packets contain</a:t>
            </a:r>
          </a:p>
          <a:p>
            <a:pPr lvl="1" eaLnBrk="1" hangingPunct="1"/>
            <a:r>
              <a:rPr lang="en-US" sz="2400" b="1" smtClean="0"/>
              <a:t>sender address</a:t>
            </a:r>
          </a:p>
          <a:p>
            <a:pPr lvl="1" eaLnBrk="1" hangingPunct="1"/>
            <a:r>
              <a:rPr lang="en-US" sz="2400" b="1" smtClean="0"/>
              <a:t>receiver address</a:t>
            </a:r>
          </a:p>
          <a:p>
            <a:pPr lvl="1" eaLnBrk="1" hangingPunct="1"/>
            <a:r>
              <a:rPr lang="en-US" b="1" smtClean="0"/>
              <a:t>packet size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5" name="Rectangle 6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 smtClean="0">
                <a:solidFill>
                  <a:schemeClr val="accent2">
                    <a:lumMod val="75000"/>
                  </a:schemeClr>
                </a:solidFill>
              </a:rPr>
              <a:t>MACA examples</a:t>
            </a:r>
          </a:p>
        </p:txBody>
      </p:sp>
      <p:sp>
        <p:nvSpPr>
          <p:cNvPr id="53251" name="Rectangle 66"/>
          <p:cNvSpPr>
            <a:spLocks noGrp="1" noChangeArrowheads="1"/>
          </p:cNvSpPr>
          <p:nvPr>
            <p:ph type="body" idx="1"/>
          </p:nvPr>
        </p:nvSpPr>
        <p:spPr>
          <a:xfrm>
            <a:off x="457200" y="1295400"/>
            <a:ext cx="8458200" cy="4830763"/>
          </a:xfrm>
        </p:spPr>
        <p:txBody>
          <a:bodyPr/>
          <a:lstStyle/>
          <a:p>
            <a:pPr eaLnBrk="1" hangingPunct="1"/>
            <a:r>
              <a:rPr lang="en-US" sz="1800" b="1" smtClean="0">
                <a:solidFill>
                  <a:srgbClr val="00B050"/>
                </a:solidFill>
              </a:rPr>
              <a:t>MACA avoids the problem of hidden terminals</a:t>
            </a:r>
          </a:p>
          <a:p>
            <a:pPr lvl="1" eaLnBrk="1" hangingPunct="1"/>
            <a:r>
              <a:rPr lang="en-US" sz="1800" b="1" smtClean="0"/>
              <a:t>A and C want to send to B</a:t>
            </a:r>
          </a:p>
          <a:p>
            <a:pPr lvl="1" eaLnBrk="1" hangingPunct="1"/>
            <a:r>
              <a:rPr lang="en-US" sz="1800" b="1" smtClean="0"/>
              <a:t>A sends RTS first</a:t>
            </a:r>
          </a:p>
          <a:p>
            <a:pPr lvl="1" eaLnBrk="1" hangingPunct="1"/>
            <a:r>
              <a:rPr lang="en-US" sz="1800" b="1" smtClean="0"/>
              <a:t>C waits after receiving </a:t>
            </a:r>
            <a:br>
              <a:rPr lang="en-US" sz="1800" b="1" smtClean="0"/>
            </a:br>
            <a:r>
              <a:rPr lang="en-US" sz="1800" b="1" smtClean="0"/>
              <a:t>CTS from B</a:t>
            </a:r>
          </a:p>
          <a:p>
            <a:pPr eaLnBrk="1" hangingPunct="1"/>
            <a:endParaRPr lang="en-US" sz="1800" b="1" smtClean="0"/>
          </a:p>
          <a:p>
            <a:pPr eaLnBrk="1" hangingPunct="1"/>
            <a:endParaRPr lang="en-US" sz="1800" b="1" smtClean="0"/>
          </a:p>
          <a:p>
            <a:pPr eaLnBrk="1" hangingPunct="1"/>
            <a:r>
              <a:rPr lang="en-US" sz="1800" b="1" smtClean="0">
                <a:solidFill>
                  <a:srgbClr val="00B050"/>
                </a:solidFill>
              </a:rPr>
              <a:t>MACA avoids the problem of exposed terminals</a:t>
            </a:r>
          </a:p>
          <a:p>
            <a:pPr lvl="1" eaLnBrk="1" hangingPunct="1"/>
            <a:r>
              <a:rPr lang="en-US" sz="1800" b="1" smtClean="0"/>
              <a:t>B wants to send to A, C to another terminal</a:t>
            </a:r>
          </a:p>
          <a:p>
            <a:pPr lvl="1" eaLnBrk="1" hangingPunct="1"/>
            <a:r>
              <a:rPr lang="en-US" sz="1800" b="1" smtClean="0"/>
              <a:t>now C does not have </a:t>
            </a:r>
            <a:br>
              <a:rPr lang="en-US" sz="1800" b="1" smtClean="0"/>
            </a:br>
            <a:r>
              <a:rPr lang="en-US" sz="1800" b="1" smtClean="0"/>
              <a:t>to wait for it cannot </a:t>
            </a:r>
            <a:br>
              <a:rPr lang="en-US" sz="1800" b="1" smtClean="0"/>
            </a:br>
            <a:r>
              <a:rPr lang="en-US" sz="1800" b="1" smtClean="0"/>
              <a:t>receive CTS from A</a:t>
            </a:r>
          </a:p>
        </p:txBody>
      </p:sp>
      <p:sp>
        <p:nvSpPr>
          <p:cNvPr id="53252" name="Oval 43"/>
          <p:cNvSpPr>
            <a:spLocks noChangeArrowheads="1"/>
          </p:cNvSpPr>
          <p:nvPr/>
        </p:nvSpPr>
        <p:spPr bwMode="auto">
          <a:xfrm>
            <a:off x="5294313" y="1874838"/>
            <a:ext cx="2743200" cy="457200"/>
          </a:xfrm>
          <a:prstGeom prst="ellipse">
            <a:avLst/>
          </a:prstGeom>
          <a:noFill/>
          <a:ln w="38100">
            <a:solidFill>
              <a:srgbClr val="FF0D0D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pic>
        <p:nvPicPr>
          <p:cNvPr id="53253" name="Picture 1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437313" y="2103438"/>
            <a:ext cx="276225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3254" name="Group 45"/>
          <p:cNvGrpSpPr>
            <a:grpSpLocks/>
          </p:cNvGrpSpPr>
          <p:nvPr/>
        </p:nvGrpSpPr>
        <p:grpSpPr bwMode="auto">
          <a:xfrm>
            <a:off x="4151313" y="1874838"/>
            <a:ext cx="2743200" cy="1555750"/>
            <a:chOff x="2544" y="1008"/>
            <a:chExt cx="1728" cy="980"/>
          </a:xfrm>
        </p:grpSpPr>
        <p:sp>
          <p:nvSpPr>
            <p:cNvPr id="53283" name="Oval 44"/>
            <p:cNvSpPr>
              <a:spLocks noChangeArrowheads="1"/>
            </p:cNvSpPr>
            <p:nvPr/>
          </p:nvSpPr>
          <p:spPr bwMode="auto">
            <a:xfrm>
              <a:off x="2544" y="1008"/>
              <a:ext cx="1728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pic>
          <p:nvPicPr>
            <p:cNvPr id="53284" name="Picture 9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3264" y="1152"/>
              <a:ext cx="174" cy="6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3285" name="Text Box 13"/>
            <p:cNvSpPr txBox="1">
              <a:spLocks noChangeArrowheads="1"/>
            </p:cNvSpPr>
            <p:nvPr/>
          </p:nvSpPr>
          <p:spPr bwMode="auto">
            <a:xfrm>
              <a:off x="3264" y="1776"/>
              <a:ext cx="201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ctr" eaLnBrk="0" hangingPunct="0"/>
              <a:r>
                <a:rPr lang="de-DE" sz="1600"/>
                <a:t>A</a:t>
              </a:r>
            </a:p>
          </p:txBody>
        </p:sp>
      </p:grpSp>
      <p:sp>
        <p:nvSpPr>
          <p:cNvPr id="53255" name="Text Box 14"/>
          <p:cNvSpPr txBox="1">
            <a:spLocks noChangeArrowheads="1"/>
          </p:cNvSpPr>
          <p:nvPr/>
        </p:nvSpPr>
        <p:spPr bwMode="auto">
          <a:xfrm>
            <a:off x="6437313" y="3094038"/>
            <a:ext cx="3190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/>
              <a:t>B</a:t>
            </a:r>
          </a:p>
        </p:txBody>
      </p:sp>
      <p:grpSp>
        <p:nvGrpSpPr>
          <p:cNvPr id="53256" name="Group 46"/>
          <p:cNvGrpSpPr>
            <a:grpSpLocks/>
          </p:cNvGrpSpPr>
          <p:nvPr/>
        </p:nvGrpSpPr>
        <p:grpSpPr bwMode="auto">
          <a:xfrm>
            <a:off x="6361113" y="1874838"/>
            <a:ext cx="2743200" cy="1555750"/>
            <a:chOff x="3744" y="1008"/>
            <a:chExt cx="1728" cy="980"/>
          </a:xfrm>
        </p:grpSpPr>
        <p:sp>
          <p:nvSpPr>
            <p:cNvPr id="53280" name="Oval 42"/>
            <p:cNvSpPr>
              <a:spLocks noChangeArrowheads="1"/>
            </p:cNvSpPr>
            <p:nvPr/>
          </p:nvSpPr>
          <p:spPr bwMode="auto">
            <a:xfrm>
              <a:off x="3744" y="1008"/>
              <a:ext cx="1728" cy="288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pic>
          <p:nvPicPr>
            <p:cNvPr id="53281" name="Picture 10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4464" y="1152"/>
              <a:ext cx="174" cy="6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3282" name="Text Box 15"/>
            <p:cNvSpPr txBox="1">
              <a:spLocks noChangeArrowheads="1"/>
            </p:cNvSpPr>
            <p:nvPr/>
          </p:nvSpPr>
          <p:spPr bwMode="auto">
            <a:xfrm>
              <a:off x="4461" y="1776"/>
              <a:ext cx="20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ctr" eaLnBrk="0" hangingPunct="0"/>
              <a:r>
                <a:rPr lang="de-DE" sz="1600"/>
                <a:t>C</a:t>
              </a:r>
            </a:p>
          </p:txBody>
        </p:sp>
      </p:grpSp>
      <p:sp>
        <p:nvSpPr>
          <p:cNvPr id="53257" name="Line 16"/>
          <p:cNvSpPr>
            <a:spLocks noChangeShapeType="1"/>
          </p:cNvSpPr>
          <p:nvPr/>
        </p:nvSpPr>
        <p:spPr bwMode="auto">
          <a:xfrm>
            <a:off x="5599113" y="2636838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3258" name="Text Box 17"/>
          <p:cNvSpPr txBox="1">
            <a:spLocks noChangeArrowheads="1"/>
          </p:cNvSpPr>
          <p:nvPr/>
        </p:nvSpPr>
        <p:spPr bwMode="auto">
          <a:xfrm>
            <a:off x="5751513" y="2332038"/>
            <a:ext cx="5889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 b="1"/>
              <a:t>RTS</a:t>
            </a:r>
            <a:endParaRPr lang="de-DE" sz="1600"/>
          </a:p>
        </p:txBody>
      </p:sp>
      <p:sp>
        <p:nvSpPr>
          <p:cNvPr id="53259" name="Line 18"/>
          <p:cNvSpPr>
            <a:spLocks noChangeShapeType="1"/>
          </p:cNvSpPr>
          <p:nvPr/>
        </p:nvSpPr>
        <p:spPr bwMode="auto">
          <a:xfrm flipV="1">
            <a:off x="6742113" y="2789238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3260" name="Text Box 19"/>
          <p:cNvSpPr txBox="1">
            <a:spLocks noChangeArrowheads="1"/>
          </p:cNvSpPr>
          <p:nvPr/>
        </p:nvSpPr>
        <p:spPr bwMode="auto">
          <a:xfrm>
            <a:off x="6818313" y="2789238"/>
            <a:ext cx="5889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 b="1"/>
              <a:t>CTS</a:t>
            </a:r>
            <a:endParaRPr lang="de-DE" sz="1600"/>
          </a:p>
        </p:txBody>
      </p:sp>
      <p:sp>
        <p:nvSpPr>
          <p:cNvPr id="53261" name="Line 20"/>
          <p:cNvSpPr>
            <a:spLocks noChangeShapeType="1"/>
          </p:cNvSpPr>
          <p:nvPr/>
        </p:nvSpPr>
        <p:spPr bwMode="auto">
          <a:xfrm>
            <a:off x="5599113" y="2789238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3262" name="Text Box 21"/>
          <p:cNvSpPr txBox="1">
            <a:spLocks noChangeArrowheads="1"/>
          </p:cNvSpPr>
          <p:nvPr/>
        </p:nvSpPr>
        <p:spPr bwMode="auto">
          <a:xfrm>
            <a:off x="5751513" y="2789238"/>
            <a:ext cx="5889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 b="1"/>
              <a:t>CTS</a:t>
            </a:r>
            <a:endParaRPr lang="de-DE" sz="1600"/>
          </a:p>
        </p:txBody>
      </p:sp>
      <p:sp>
        <p:nvSpPr>
          <p:cNvPr id="53263" name="Oval 47"/>
          <p:cNvSpPr>
            <a:spLocks noChangeArrowheads="1"/>
          </p:cNvSpPr>
          <p:nvPr/>
        </p:nvSpPr>
        <p:spPr bwMode="auto">
          <a:xfrm>
            <a:off x="5370513" y="4465638"/>
            <a:ext cx="2743200" cy="457200"/>
          </a:xfrm>
          <a:prstGeom prst="ellipse">
            <a:avLst/>
          </a:prstGeom>
          <a:noFill/>
          <a:ln w="38100">
            <a:solidFill>
              <a:srgbClr val="FF0D0D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pic>
        <p:nvPicPr>
          <p:cNvPr id="53264" name="Picture 48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513513" y="4694238"/>
            <a:ext cx="276225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3265" name="Group 49"/>
          <p:cNvGrpSpPr>
            <a:grpSpLocks/>
          </p:cNvGrpSpPr>
          <p:nvPr/>
        </p:nvGrpSpPr>
        <p:grpSpPr bwMode="auto">
          <a:xfrm>
            <a:off x="4227513" y="4465638"/>
            <a:ext cx="2743200" cy="1555750"/>
            <a:chOff x="2544" y="1008"/>
            <a:chExt cx="1728" cy="980"/>
          </a:xfrm>
        </p:grpSpPr>
        <p:sp>
          <p:nvSpPr>
            <p:cNvPr id="53277" name="Oval 50"/>
            <p:cNvSpPr>
              <a:spLocks noChangeArrowheads="1"/>
            </p:cNvSpPr>
            <p:nvPr/>
          </p:nvSpPr>
          <p:spPr bwMode="auto">
            <a:xfrm>
              <a:off x="2544" y="1008"/>
              <a:ext cx="1728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pic>
          <p:nvPicPr>
            <p:cNvPr id="53278" name="Picture 51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3264" y="1152"/>
              <a:ext cx="174" cy="6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3279" name="Text Box 52"/>
            <p:cNvSpPr txBox="1">
              <a:spLocks noChangeArrowheads="1"/>
            </p:cNvSpPr>
            <p:nvPr/>
          </p:nvSpPr>
          <p:spPr bwMode="auto">
            <a:xfrm>
              <a:off x="3264" y="1776"/>
              <a:ext cx="201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ctr" eaLnBrk="0" hangingPunct="0"/>
              <a:r>
                <a:rPr lang="de-DE" sz="1600"/>
                <a:t>A</a:t>
              </a:r>
            </a:p>
          </p:txBody>
        </p:sp>
      </p:grpSp>
      <p:sp>
        <p:nvSpPr>
          <p:cNvPr id="53266" name="Text Box 53"/>
          <p:cNvSpPr txBox="1">
            <a:spLocks noChangeArrowheads="1"/>
          </p:cNvSpPr>
          <p:nvPr/>
        </p:nvSpPr>
        <p:spPr bwMode="auto">
          <a:xfrm>
            <a:off x="6513513" y="5684838"/>
            <a:ext cx="3190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/>
              <a:t>B</a:t>
            </a:r>
          </a:p>
        </p:txBody>
      </p:sp>
      <p:grpSp>
        <p:nvGrpSpPr>
          <p:cNvPr id="53267" name="Group 54"/>
          <p:cNvGrpSpPr>
            <a:grpSpLocks/>
          </p:cNvGrpSpPr>
          <p:nvPr/>
        </p:nvGrpSpPr>
        <p:grpSpPr bwMode="auto">
          <a:xfrm>
            <a:off x="6437313" y="4465638"/>
            <a:ext cx="2743200" cy="1555750"/>
            <a:chOff x="3744" y="1008"/>
            <a:chExt cx="1728" cy="980"/>
          </a:xfrm>
        </p:grpSpPr>
        <p:sp>
          <p:nvSpPr>
            <p:cNvPr id="53274" name="Oval 55"/>
            <p:cNvSpPr>
              <a:spLocks noChangeArrowheads="1"/>
            </p:cNvSpPr>
            <p:nvPr/>
          </p:nvSpPr>
          <p:spPr bwMode="auto">
            <a:xfrm>
              <a:off x="3744" y="1008"/>
              <a:ext cx="1728" cy="288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pic>
          <p:nvPicPr>
            <p:cNvPr id="53275" name="Picture 56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4464" y="1152"/>
              <a:ext cx="174" cy="6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3276" name="Text Box 57"/>
            <p:cNvSpPr txBox="1">
              <a:spLocks noChangeArrowheads="1"/>
            </p:cNvSpPr>
            <p:nvPr/>
          </p:nvSpPr>
          <p:spPr bwMode="auto">
            <a:xfrm>
              <a:off x="4461" y="1776"/>
              <a:ext cx="208" cy="2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anchor="ctr">
              <a:spAutoFit/>
            </a:bodyPr>
            <a:lstStyle/>
            <a:p>
              <a:pPr algn="ctr" eaLnBrk="0" hangingPunct="0"/>
              <a:r>
                <a:rPr lang="de-DE" sz="1600"/>
                <a:t>C</a:t>
              </a:r>
            </a:p>
          </p:txBody>
        </p:sp>
      </p:grpSp>
      <p:sp>
        <p:nvSpPr>
          <p:cNvPr id="53268" name="Line 58"/>
          <p:cNvSpPr>
            <a:spLocks noChangeShapeType="1"/>
          </p:cNvSpPr>
          <p:nvPr/>
        </p:nvSpPr>
        <p:spPr bwMode="auto">
          <a:xfrm>
            <a:off x="5675313" y="5227638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3269" name="Text Box 59"/>
          <p:cNvSpPr txBox="1">
            <a:spLocks noChangeArrowheads="1"/>
          </p:cNvSpPr>
          <p:nvPr/>
        </p:nvSpPr>
        <p:spPr bwMode="auto">
          <a:xfrm>
            <a:off x="5827713" y="4922838"/>
            <a:ext cx="5889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 b="1"/>
              <a:t>RTS</a:t>
            </a:r>
            <a:endParaRPr lang="de-DE" sz="1600"/>
          </a:p>
        </p:txBody>
      </p:sp>
      <p:sp>
        <p:nvSpPr>
          <p:cNvPr id="53270" name="Line 60"/>
          <p:cNvSpPr>
            <a:spLocks noChangeShapeType="1"/>
          </p:cNvSpPr>
          <p:nvPr/>
        </p:nvSpPr>
        <p:spPr bwMode="auto">
          <a:xfrm flipV="1">
            <a:off x="6818313" y="5227638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3271" name="Line 62"/>
          <p:cNvSpPr>
            <a:spLocks noChangeShapeType="1"/>
          </p:cNvSpPr>
          <p:nvPr/>
        </p:nvSpPr>
        <p:spPr bwMode="auto">
          <a:xfrm>
            <a:off x="5675313" y="5380038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3272" name="Text Box 63"/>
          <p:cNvSpPr txBox="1">
            <a:spLocks noChangeArrowheads="1"/>
          </p:cNvSpPr>
          <p:nvPr/>
        </p:nvSpPr>
        <p:spPr bwMode="auto">
          <a:xfrm>
            <a:off x="5827713" y="5380038"/>
            <a:ext cx="5889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 b="1"/>
              <a:t>CTS</a:t>
            </a:r>
            <a:endParaRPr lang="de-DE" sz="1600"/>
          </a:p>
        </p:txBody>
      </p:sp>
      <p:sp>
        <p:nvSpPr>
          <p:cNvPr id="53273" name="Text Box 64"/>
          <p:cNvSpPr txBox="1">
            <a:spLocks noChangeArrowheads="1"/>
          </p:cNvSpPr>
          <p:nvPr/>
        </p:nvSpPr>
        <p:spPr bwMode="auto">
          <a:xfrm>
            <a:off x="6894513" y="4922838"/>
            <a:ext cx="5889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 b="1"/>
              <a:t>RTS</a:t>
            </a:r>
            <a:endParaRPr lang="de-DE" sz="16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AutoShape 42"/>
          <p:cNvSpPr>
            <a:spLocks noChangeArrowheads="1"/>
          </p:cNvSpPr>
          <p:nvPr/>
        </p:nvSpPr>
        <p:spPr bwMode="auto">
          <a:xfrm>
            <a:off x="5868988" y="3459163"/>
            <a:ext cx="228600" cy="381000"/>
          </a:xfrm>
          <a:prstGeom prst="lightningBol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1946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 smtClean="0">
                <a:solidFill>
                  <a:schemeClr val="accent2">
                    <a:lumMod val="75000"/>
                  </a:schemeClr>
                </a:solidFill>
              </a:rPr>
              <a:t>MACA variant: DFWMAC in IEEE802.11</a:t>
            </a:r>
          </a:p>
        </p:txBody>
      </p:sp>
      <p:sp>
        <p:nvSpPr>
          <p:cNvPr id="54276" name="Oval 5"/>
          <p:cNvSpPr>
            <a:spLocks noChangeArrowheads="1"/>
          </p:cNvSpPr>
          <p:nvPr/>
        </p:nvSpPr>
        <p:spPr bwMode="auto">
          <a:xfrm>
            <a:off x="992188" y="1782763"/>
            <a:ext cx="1524000" cy="762000"/>
          </a:xfrm>
          <a:prstGeom prst="ellipse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idle</a:t>
            </a:r>
          </a:p>
        </p:txBody>
      </p:sp>
      <p:sp>
        <p:nvSpPr>
          <p:cNvPr id="54277" name="Oval 6"/>
          <p:cNvSpPr>
            <a:spLocks noChangeArrowheads="1"/>
          </p:cNvSpPr>
          <p:nvPr/>
        </p:nvSpPr>
        <p:spPr bwMode="auto">
          <a:xfrm>
            <a:off x="2592388" y="3078163"/>
            <a:ext cx="1524000" cy="762000"/>
          </a:xfrm>
          <a:prstGeom prst="ellipse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wait for the </a:t>
            </a:r>
          </a:p>
          <a:p>
            <a:pPr algn="ctr" eaLnBrk="0" hangingPunct="0"/>
            <a:r>
              <a:rPr lang="de-DE" sz="1600"/>
              <a:t>right to send</a:t>
            </a:r>
          </a:p>
        </p:txBody>
      </p:sp>
      <p:sp>
        <p:nvSpPr>
          <p:cNvPr id="54278" name="Oval 7"/>
          <p:cNvSpPr>
            <a:spLocks noChangeArrowheads="1"/>
          </p:cNvSpPr>
          <p:nvPr/>
        </p:nvSpPr>
        <p:spPr bwMode="auto">
          <a:xfrm>
            <a:off x="992188" y="4449763"/>
            <a:ext cx="1524000" cy="762000"/>
          </a:xfrm>
          <a:prstGeom prst="ellipse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wait for ACK</a:t>
            </a:r>
          </a:p>
        </p:txBody>
      </p:sp>
      <p:cxnSp>
        <p:nvCxnSpPr>
          <p:cNvPr id="54279" name="AutoShape 8"/>
          <p:cNvCxnSpPr>
            <a:cxnSpLocks noChangeShapeType="1"/>
            <a:stCxn id="54276" idx="5"/>
            <a:endCxn id="54277" idx="0"/>
          </p:cNvCxnSpPr>
          <p:nvPr/>
        </p:nvCxnSpPr>
        <p:spPr bwMode="auto">
          <a:xfrm>
            <a:off x="2292350" y="2433638"/>
            <a:ext cx="1062038" cy="64452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54280" name="AutoShape 9"/>
          <p:cNvCxnSpPr>
            <a:cxnSpLocks noChangeShapeType="1"/>
            <a:stCxn id="54277" idx="4"/>
            <a:endCxn id="54278" idx="6"/>
          </p:cNvCxnSpPr>
          <p:nvPr/>
        </p:nvCxnSpPr>
        <p:spPr bwMode="auto">
          <a:xfrm flipH="1">
            <a:off x="2516188" y="3840163"/>
            <a:ext cx="838200" cy="9906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54281" name="AutoShape 17"/>
          <p:cNvCxnSpPr>
            <a:cxnSpLocks noChangeShapeType="1"/>
            <a:stCxn id="54277" idx="7"/>
            <a:endCxn id="54277" idx="6"/>
          </p:cNvCxnSpPr>
          <p:nvPr/>
        </p:nvCxnSpPr>
        <p:spPr bwMode="auto">
          <a:xfrm rot="5400000" flipV="1">
            <a:off x="3869531" y="3212307"/>
            <a:ext cx="269875" cy="223838"/>
          </a:xfrm>
          <a:prstGeom prst="curvedConnector4">
            <a:avLst>
              <a:gd name="adj1" fmla="val -125884"/>
              <a:gd name="adj2" fmla="val 202130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54282" name="Text Box 20"/>
          <p:cNvSpPr txBox="1">
            <a:spLocks noChangeArrowheads="1"/>
          </p:cNvSpPr>
          <p:nvPr/>
        </p:nvSpPr>
        <p:spPr bwMode="auto">
          <a:xfrm>
            <a:off x="1927225" y="1249363"/>
            <a:ext cx="9604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2000"/>
              <a:t>sender</a:t>
            </a:r>
          </a:p>
        </p:txBody>
      </p:sp>
      <p:sp>
        <p:nvSpPr>
          <p:cNvPr id="54283" name="Text Box 21"/>
          <p:cNvSpPr txBox="1">
            <a:spLocks noChangeArrowheads="1"/>
          </p:cNvSpPr>
          <p:nvPr/>
        </p:nvSpPr>
        <p:spPr bwMode="auto">
          <a:xfrm>
            <a:off x="6650038" y="1249363"/>
            <a:ext cx="1087437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2000"/>
              <a:t>receiver</a:t>
            </a:r>
          </a:p>
        </p:txBody>
      </p:sp>
      <p:cxnSp>
        <p:nvCxnSpPr>
          <p:cNvPr id="54284" name="AutoShape 22"/>
          <p:cNvCxnSpPr>
            <a:cxnSpLocks noChangeShapeType="1"/>
            <a:stCxn id="54278" idx="1"/>
            <a:endCxn id="54276" idx="3"/>
          </p:cNvCxnSpPr>
          <p:nvPr/>
        </p:nvCxnSpPr>
        <p:spPr bwMode="auto">
          <a:xfrm flipV="1">
            <a:off x="1216025" y="2433638"/>
            <a:ext cx="0" cy="21272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54285" name="AutoShape 23"/>
          <p:cNvCxnSpPr>
            <a:cxnSpLocks noChangeShapeType="1"/>
            <a:stCxn id="54277" idx="1"/>
            <a:endCxn id="54276" idx="4"/>
          </p:cNvCxnSpPr>
          <p:nvPr/>
        </p:nvCxnSpPr>
        <p:spPr bwMode="auto">
          <a:xfrm flipH="1" flipV="1">
            <a:off x="1754188" y="2544763"/>
            <a:ext cx="1062037" cy="64452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54286" name="Text Box 24"/>
          <p:cNvSpPr txBox="1">
            <a:spLocks noChangeArrowheads="1"/>
          </p:cNvSpPr>
          <p:nvPr/>
        </p:nvSpPr>
        <p:spPr bwMode="auto">
          <a:xfrm>
            <a:off x="2592388" y="2316163"/>
            <a:ext cx="25908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/>
              <a:t>packet ready to send; RTS</a:t>
            </a:r>
          </a:p>
        </p:txBody>
      </p:sp>
      <p:sp>
        <p:nvSpPr>
          <p:cNvPr id="54287" name="Text Box 25"/>
          <p:cNvSpPr txBox="1">
            <a:spLocks noChangeArrowheads="1"/>
          </p:cNvSpPr>
          <p:nvPr/>
        </p:nvSpPr>
        <p:spPr bwMode="auto">
          <a:xfrm>
            <a:off x="4268788" y="2849563"/>
            <a:ext cx="1033462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de-DE" sz="1600"/>
              <a:t>time-out; </a:t>
            </a:r>
          </a:p>
          <a:p>
            <a:pPr eaLnBrk="0" hangingPunct="0"/>
            <a:r>
              <a:rPr lang="de-DE" sz="1600"/>
              <a:t>RTS</a:t>
            </a:r>
          </a:p>
        </p:txBody>
      </p:sp>
      <p:sp>
        <p:nvSpPr>
          <p:cNvPr id="54288" name="Text Box 26"/>
          <p:cNvSpPr txBox="1">
            <a:spLocks noChangeArrowheads="1"/>
          </p:cNvSpPr>
          <p:nvPr/>
        </p:nvSpPr>
        <p:spPr bwMode="auto">
          <a:xfrm>
            <a:off x="3125788" y="4144963"/>
            <a:ext cx="10985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/>
              <a:t>CTS; data</a:t>
            </a:r>
          </a:p>
        </p:txBody>
      </p:sp>
      <p:sp>
        <p:nvSpPr>
          <p:cNvPr id="54289" name="Text Box 28"/>
          <p:cNvSpPr txBox="1">
            <a:spLocks noChangeArrowheads="1"/>
          </p:cNvSpPr>
          <p:nvPr/>
        </p:nvSpPr>
        <p:spPr bwMode="auto">
          <a:xfrm>
            <a:off x="611188" y="3382963"/>
            <a:ext cx="6000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/>
              <a:t>ACK</a:t>
            </a:r>
          </a:p>
        </p:txBody>
      </p:sp>
      <p:sp>
        <p:nvSpPr>
          <p:cNvPr id="54290" name="Text Box 30"/>
          <p:cNvSpPr txBox="1">
            <a:spLocks noChangeArrowheads="1"/>
          </p:cNvSpPr>
          <p:nvPr/>
        </p:nvSpPr>
        <p:spPr bwMode="auto">
          <a:xfrm>
            <a:off x="1601788" y="2849563"/>
            <a:ext cx="8826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/>
              <a:t>RxBusy</a:t>
            </a:r>
          </a:p>
        </p:txBody>
      </p:sp>
      <p:sp>
        <p:nvSpPr>
          <p:cNvPr id="54291" name="Oval 31"/>
          <p:cNvSpPr>
            <a:spLocks noChangeArrowheads="1"/>
          </p:cNvSpPr>
          <p:nvPr/>
        </p:nvSpPr>
        <p:spPr bwMode="auto">
          <a:xfrm>
            <a:off x="6554788" y="1706563"/>
            <a:ext cx="1524000" cy="762000"/>
          </a:xfrm>
          <a:prstGeom prst="ellipse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idle</a:t>
            </a:r>
          </a:p>
        </p:txBody>
      </p:sp>
      <p:sp>
        <p:nvSpPr>
          <p:cNvPr id="54292" name="Oval 32"/>
          <p:cNvSpPr>
            <a:spLocks noChangeArrowheads="1"/>
          </p:cNvSpPr>
          <p:nvPr/>
        </p:nvSpPr>
        <p:spPr bwMode="auto">
          <a:xfrm>
            <a:off x="6554788" y="4373563"/>
            <a:ext cx="1524000" cy="762000"/>
          </a:xfrm>
          <a:prstGeom prst="ellipse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wait for</a:t>
            </a:r>
          </a:p>
          <a:p>
            <a:pPr algn="ctr" eaLnBrk="0" hangingPunct="0"/>
            <a:r>
              <a:rPr lang="de-DE" sz="1600"/>
              <a:t>data</a:t>
            </a:r>
          </a:p>
        </p:txBody>
      </p:sp>
      <p:cxnSp>
        <p:nvCxnSpPr>
          <p:cNvPr id="54293" name="AutoShape 33"/>
          <p:cNvCxnSpPr>
            <a:cxnSpLocks noChangeShapeType="1"/>
            <a:stCxn id="54291" idx="5"/>
            <a:endCxn id="54292" idx="7"/>
          </p:cNvCxnSpPr>
          <p:nvPr/>
        </p:nvCxnSpPr>
        <p:spPr bwMode="auto">
          <a:xfrm>
            <a:off x="7854950" y="2357438"/>
            <a:ext cx="0" cy="21272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54294" name="AutoShape 34"/>
          <p:cNvCxnSpPr>
            <a:cxnSpLocks noChangeShapeType="1"/>
            <a:stCxn id="54292" idx="1"/>
            <a:endCxn id="54291" idx="3"/>
          </p:cNvCxnSpPr>
          <p:nvPr/>
        </p:nvCxnSpPr>
        <p:spPr bwMode="auto">
          <a:xfrm flipV="1">
            <a:off x="6778625" y="2357438"/>
            <a:ext cx="0" cy="21272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54295" name="AutoShape 35"/>
          <p:cNvCxnSpPr>
            <a:cxnSpLocks noChangeShapeType="1"/>
            <a:stCxn id="54292" idx="5"/>
            <a:endCxn id="54292" idx="4"/>
          </p:cNvCxnSpPr>
          <p:nvPr/>
        </p:nvCxnSpPr>
        <p:spPr bwMode="auto">
          <a:xfrm rot="5400000">
            <a:off x="7530306" y="4810920"/>
            <a:ext cx="111125" cy="538162"/>
          </a:xfrm>
          <a:prstGeom prst="curvedConnector3">
            <a:avLst>
              <a:gd name="adj1" fmla="val 305713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54296" name="Text Box 36"/>
          <p:cNvSpPr txBox="1">
            <a:spLocks noChangeArrowheads="1"/>
          </p:cNvSpPr>
          <p:nvPr/>
        </p:nvSpPr>
        <p:spPr bwMode="auto">
          <a:xfrm>
            <a:off x="6859588" y="5364163"/>
            <a:ext cx="14017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/>
              <a:t>RTS; RxBusy</a:t>
            </a:r>
          </a:p>
        </p:txBody>
      </p:sp>
      <p:sp>
        <p:nvSpPr>
          <p:cNvPr id="54297" name="Text Box 37"/>
          <p:cNvSpPr txBox="1">
            <a:spLocks noChangeArrowheads="1"/>
          </p:cNvSpPr>
          <p:nvPr/>
        </p:nvSpPr>
        <p:spPr bwMode="auto">
          <a:xfrm>
            <a:off x="7926388" y="3078163"/>
            <a:ext cx="703262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de-DE" sz="1600"/>
              <a:t>RTS; </a:t>
            </a:r>
          </a:p>
          <a:p>
            <a:pPr eaLnBrk="0" hangingPunct="0"/>
            <a:r>
              <a:rPr lang="de-DE" sz="1600"/>
              <a:t>CTS</a:t>
            </a:r>
          </a:p>
        </p:txBody>
      </p:sp>
      <p:sp>
        <p:nvSpPr>
          <p:cNvPr id="54298" name="Text Box 38"/>
          <p:cNvSpPr txBox="1">
            <a:spLocks noChangeArrowheads="1"/>
          </p:cNvSpPr>
          <p:nvPr/>
        </p:nvSpPr>
        <p:spPr bwMode="auto">
          <a:xfrm>
            <a:off x="6021388" y="2468563"/>
            <a:ext cx="693737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de-DE" sz="1600"/>
              <a:t>data; </a:t>
            </a:r>
          </a:p>
          <a:p>
            <a:pPr eaLnBrk="0" hangingPunct="0"/>
            <a:r>
              <a:rPr lang="de-DE" sz="1600"/>
              <a:t>ACK</a:t>
            </a:r>
          </a:p>
        </p:txBody>
      </p:sp>
      <p:sp>
        <p:nvSpPr>
          <p:cNvPr id="54299" name="Text Box 39"/>
          <p:cNvSpPr txBox="1">
            <a:spLocks noChangeArrowheads="1"/>
          </p:cNvSpPr>
          <p:nvPr/>
        </p:nvSpPr>
        <p:spPr bwMode="auto">
          <a:xfrm>
            <a:off x="5640388" y="3230563"/>
            <a:ext cx="1155700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de-DE" sz="1600"/>
              <a:t>time-out </a:t>
            </a:r>
            <a:r>
              <a:rPr lang="de-DE" sz="1600">
                <a:sym typeface="Symbol" pitchFamily="18" charset="2"/>
              </a:rPr>
              <a:t> </a:t>
            </a:r>
          </a:p>
          <a:p>
            <a:pPr eaLnBrk="0" hangingPunct="0"/>
            <a:r>
              <a:rPr lang="de-DE" sz="1600"/>
              <a:t>data; </a:t>
            </a:r>
          </a:p>
          <a:p>
            <a:pPr eaLnBrk="0" hangingPunct="0"/>
            <a:r>
              <a:rPr lang="de-DE" sz="1600"/>
              <a:t>NAK</a:t>
            </a:r>
          </a:p>
        </p:txBody>
      </p:sp>
      <p:sp>
        <p:nvSpPr>
          <p:cNvPr id="54300" name="Text Box 40"/>
          <p:cNvSpPr txBox="1">
            <a:spLocks noChangeArrowheads="1"/>
          </p:cNvSpPr>
          <p:nvPr/>
        </p:nvSpPr>
        <p:spPr bwMode="auto">
          <a:xfrm>
            <a:off x="992188" y="5440363"/>
            <a:ext cx="3173412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en-US" sz="1600"/>
              <a:t>ACK: positive acknowledgement</a:t>
            </a:r>
          </a:p>
          <a:p>
            <a:pPr eaLnBrk="0" hangingPunct="0"/>
            <a:r>
              <a:rPr lang="en-US" sz="1600"/>
              <a:t>NAK: negative acknowledgement</a:t>
            </a:r>
            <a:endParaRPr lang="de-DE" sz="1600"/>
          </a:p>
        </p:txBody>
      </p:sp>
      <p:sp>
        <p:nvSpPr>
          <p:cNvPr id="54301" name="Text Box 41"/>
          <p:cNvSpPr txBox="1">
            <a:spLocks noChangeArrowheads="1"/>
          </p:cNvSpPr>
          <p:nvPr/>
        </p:nvSpPr>
        <p:spPr bwMode="auto">
          <a:xfrm>
            <a:off x="4573588" y="5440363"/>
            <a:ext cx="2205037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en-US" sz="1600"/>
              <a:t>RxBusy: receiver busy</a:t>
            </a:r>
          </a:p>
          <a:p>
            <a:pPr eaLnBrk="0" hangingPunct="0"/>
            <a:endParaRPr lang="de-DE" sz="1600"/>
          </a:p>
        </p:txBody>
      </p:sp>
      <p:cxnSp>
        <p:nvCxnSpPr>
          <p:cNvPr id="54302" name="AutoShape 44"/>
          <p:cNvCxnSpPr>
            <a:cxnSpLocks noChangeShapeType="1"/>
            <a:stCxn id="54278" idx="7"/>
            <a:endCxn id="54277" idx="3"/>
          </p:cNvCxnSpPr>
          <p:nvPr/>
        </p:nvCxnSpPr>
        <p:spPr bwMode="auto">
          <a:xfrm flipV="1">
            <a:off x="2292350" y="3729038"/>
            <a:ext cx="523875" cy="8318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54303" name="Text Box 45"/>
          <p:cNvSpPr txBox="1">
            <a:spLocks noChangeArrowheads="1"/>
          </p:cNvSpPr>
          <p:nvPr/>
        </p:nvSpPr>
        <p:spPr bwMode="auto">
          <a:xfrm>
            <a:off x="1601788" y="3611563"/>
            <a:ext cx="1155700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/>
              <a:t>time-out </a:t>
            </a:r>
            <a:r>
              <a:rPr lang="de-DE" sz="1600">
                <a:sym typeface="Symbol" pitchFamily="18" charset="2"/>
              </a:rPr>
              <a:t> </a:t>
            </a:r>
          </a:p>
          <a:p>
            <a:pPr algn="ctr" eaLnBrk="0" hangingPunct="0"/>
            <a:r>
              <a:rPr lang="de-DE" sz="1600"/>
              <a:t>NAK;</a:t>
            </a:r>
          </a:p>
          <a:p>
            <a:pPr algn="ctr" eaLnBrk="0" hangingPunct="0"/>
            <a:r>
              <a:rPr lang="de-DE" sz="1600"/>
              <a:t>RTS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3" name="Rectangle 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639762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>
                <a:solidFill>
                  <a:schemeClr val="accent2">
                    <a:lumMod val="75000"/>
                  </a:schemeClr>
                </a:solidFill>
              </a:rPr>
              <a:t>Polling mechanisms</a:t>
            </a:r>
          </a:p>
        </p:txBody>
      </p:sp>
      <p:sp>
        <p:nvSpPr>
          <p:cNvPr id="55299" name="Rectangle 6"/>
          <p:cNvSpPr>
            <a:spLocks noGrp="1" noChangeArrowheads="1"/>
          </p:cNvSpPr>
          <p:nvPr>
            <p:ph type="body" idx="1"/>
          </p:nvPr>
        </p:nvSpPr>
        <p:spPr>
          <a:xfrm>
            <a:off x="457200" y="1066800"/>
            <a:ext cx="8229600" cy="5059363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sz="2400" b="1" smtClean="0"/>
              <a:t>If one terminal can be heard by all others, this “central” terminal (according to base station) can poll all other terminals according to a certain scheme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b="1" smtClean="0"/>
              <a:t>now all schemes known from fixed networks can be used (typical mainframe - terminal scenario) 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b="1" smtClean="0"/>
              <a:t>Example: Randomly Addressed Polling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b="1" smtClean="0"/>
              <a:t>base station signals are ready to send to all mobile terminals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b="1" smtClean="0"/>
              <a:t>terminals ready to send can now transmit a random number without collision with the help of CDMA or FDMA (the random number can be seen as dynamic address)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b="1" smtClean="0"/>
              <a:t>the base station now chooses one address for polling from the list of all random numbers (collision if two terminals choose the same address) 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b="1" smtClean="0"/>
              <a:t>the base station acknowledges correct packets and continues polling the next terminal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b="1" smtClean="0"/>
              <a:t>this cycle starts again after polling all terminals of the list</a:t>
            </a:r>
            <a:endParaRPr lang="en-US" sz="3200" b="1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7" name="Rectangle 53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487362"/>
          </a:xfrm>
        </p:spPr>
        <p:txBody>
          <a:bodyPr/>
          <a:lstStyle/>
          <a:p>
            <a:pPr eaLnBrk="1" hangingPunct="1">
              <a:defRPr/>
            </a:pPr>
            <a:r>
              <a:rPr lang="en-US" sz="4000" b="1" dirty="0" smtClean="0">
                <a:solidFill>
                  <a:schemeClr val="accent2">
                    <a:lumMod val="75000"/>
                  </a:schemeClr>
                </a:solidFill>
              </a:rPr>
              <a:t>ISMA (Inhibit Sense Multiple Access)</a:t>
            </a:r>
          </a:p>
        </p:txBody>
      </p:sp>
      <p:sp>
        <p:nvSpPr>
          <p:cNvPr id="56323" name="Rectangle 54"/>
          <p:cNvSpPr>
            <a:spLocks noGrp="1" noChangeArrowheads="1"/>
          </p:cNvSpPr>
          <p:nvPr>
            <p:ph type="body" idx="1"/>
          </p:nvPr>
        </p:nvSpPr>
        <p:spPr>
          <a:xfrm>
            <a:off x="457200" y="1066800"/>
            <a:ext cx="8229600" cy="5059363"/>
          </a:xfrm>
        </p:spPr>
        <p:txBody>
          <a:bodyPr/>
          <a:lstStyle/>
          <a:p>
            <a:pPr eaLnBrk="1" hangingPunct="1"/>
            <a:r>
              <a:rPr lang="en-US" sz="2000" b="1" smtClean="0"/>
              <a:t>This scheme is used for packet data transmission service for Cellular Digital Packet Data(CDPD) in mobile phone system is called Digital Sense Multiple Access(DSMA)</a:t>
            </a:r>
          </a:p>
          <a:p>
            <a:pPr eaLnBrk="1" hangingPunct="1"/>
            <a:r>
              <a:rPr lang="en-US" sz="2000" b="1" smtClean="0"/>
              <a:t>Current state of the medium is signaled via a “busy tone”</a:t>
            </a:r>
          </a:p>
          <a:p>
            <a:pPr lvl="1" eaLnBrk="1" hangingPunct="1"/>
            <a:r>
              <a:rPr lang="en-US" sz="1800" b="1" smtClean="0"/>
              <a:t>the base station signals on the downlink (base station to terminals) if the medium is free or not </a:t>
            </a:r>
          </a:p>
          <a:p>
            <a:pPr lvl="1" eaLnBrk="1" hangingPunct="1"/>
            <a:r>
              <a:rPr lang="en-US" sz="1800" b="1" smtClean="0"/>
              <a:t>terminals must not send if the medium is busy </a:t>
            </a:r>
          </a:p>
          <a:p>
            <a:pPr lvl="1" eaLnBrk="1" hangingPunct="1"/>
            <a:r>
              <a:rPr lang="en-US" sz="1800" b="1" smtClean="0"/>
              <a:t>terminals can access the medium as soon as the busy tone stops</a:t>
            </a:r>
          </a:p>
          <a:p>
            <a:pPr lvl="1" eaLnBrk="1" hangingPunct="1"/>
            <a:r>
              <a:rPr lang="en-US" sz="1800" b="1" smtClean="0"/>
              <a:t>the base station signals collisions and successful transmissions via the busy tone and acknowledgements, respectively (media access is not coordinated within this approach)</a:t>
            </a:r>
          </a:p>
          <a:p>
            <a:pPr lvl="1" eaLnBrk="1" hangingPunct="1"/>
            <a:r>
              <a:rPr lang="en-US" sz="1800" b="1" smtClean="0"/>
              <a:t>mechanism used, e.g., </a:t>
            </a:r>
            <a:br>
              <a:rPr lang="en-US" sz="1800" b="1" smtClean="0"/>
            </a:br>
            <a:r>
              <a:rPr lang="en-US" sz="1800" b="1" smtClean="0"/>
              <a:t>for CDPD </a:t>
            </a:r>
            <a:br>
              <a:rPr lang="en-US" sz="1800" b="1" smtClean="0"/>
            </a:br>
            <a:endParaRPr lang="en-US" sz="1800" b="1" smtClean="0"/>
          </a:p>
        </p:txBody>
      </p:sp>
      <p:pic>
        <p:nvPicPr>
          <p:cNvPr id="56324" name="Picture 10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479925" y="5175250"/>
            <a:ext cx="276225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6325" name="Picture 11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680325" y="5175250"/>
            <a:ext cx="276225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6326" name="Picture 1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394325" y="5175250"/>
            <a:ext cx="276225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6327" name="Group 35"/>
          <p:cNvGrpSpPr>
            <a:grpSpLocks/>
          </p:cNvGrpSpPr>
          <p:nvPr/>
        </p:nvGrpSpPr>
        <p:grpSpPr bwMode="auto">
          <a:xfrm>
            <a:off x="6238875" y="4267200"/>
            <a:ext cx="850900" cy="273050"/>
            <a:chOff x="3844" y="2356"/>
            <a:chExt cx="536" cy="172"/>
          </a:xfrm>
        </p:grpSpPr>
        <p:sp>
          <p:nvSpPr>
            <p:cNvPr id="56351" name="Freeform 31"/>
            <p:cNvSpPr>
              <a:spLocks/>
            </p:cNvSpPr>
            <p:nvPr/>
          </p:nvSpPr>
          <p:spPr bwMode="auto">
            <a:xfrm>
              <a:off x="4213" y="2429"/>
              <a:ext cx="167" cy="99"/>
            </a:xfrm>
            <a:custGeom>
              <a:avLst/>
              <a:gdLst>
                <a:gd name="T0" fmla="*/ 0 w 665"/>
                <a:gd name="T1" fmla="*/ 0 h 397"/>
                <a:gd name="T2" fmla="*/ 0 w 665"/>
                <a:gd name="T3" fmla="*/ 0 h 397"/>
                <a:gd name="T4" fmla="*/ 0 w 665"/>
                <a:gd name="T5" fmla="*/ 0 h 397"/>
                <a:gd name="T6" fmla="*/ 0 w 665"/>
                <a:gd name="T7" fmla="*/ 0 h 397"/>
                <a:gd name="T8" fmla="*/ 0 w 665"/>
                <a:gd name="T9" fmla="*/ 0 h 397"/>
                <a:gd name="T10" fmla="*/ 0 w 665"/>
                <a:gd name="T11" fmla="*/ 0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65"/>
                <a:gd name="T19" fmla="*/ 0 h 397"/>
                <a:gd name="T20" fmla="*/ 665 w 665"/>
                <a:gd name="T21" fmla="*/ 397 h 39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65" h="397">
                  <a:moveTo>
                    <a:pt x="0" y="397"/>
                  </a:moveTo>
                  <a:lnTo>
                    <a:pt x="176" y="260"/>
                  </a:lnTo>
                  <a:lnTo>
                    <a:pt x="187" y="326"/>
                  </a:lnTo>
                  <a:lnTo>
                    <a:pt x="458" y="107"/>
                  </a:lnTo>
                  <a:lnTo>
                    <a:pt x="470" y="144"/>
                  </a:lnTo>
                  <a:lnTo>
                    <a:pt x="665" y="0"/>
                  </a:lnTo>
                </a:path>
              </a:pathLst>
            </a:custGeom>
            <a:noFill/>
            <a:ln w="7938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56352" name="Freeform 32"/>
            <p:cNvSpPr>
              <a:spLocks/>
            </p:cNvSpPr>
            <p:nvPr/>
          </p:nvSpPr>
          <p:spPr bwMode="auto">
            <a:xfrm>
              <a:off x="4139" y="2356"/>
              <a:ext cx="116" cy="151"/>
            </a:xfrm>
            <a:custGeom>
              <a:avLst/>
              <a:gdLst>
                <a:gd name="T0" fmla="*/ 0 w 463"/>
                <a:gd name="T1" fmla="*/ 0 h 603"/>
                <a:gd name="T2" fmla="*/ 0 w 463"/>
                <a:gd name="T3" fmla="*/ 0 h 603"/>
                <a:gd name="T4" fmla="*/ 0 w 463"/>
                <a:gd name="T5" fmla="*/ 0 h 603"/>
                <a:gd name="T6" fmla="*/ 0 w 463"/>
                <a:gd name="T7" fmla="*/ 0 h 603"/>
                <a:gd name="T8" fmla="*/ 0 w 463"/>
                <a:gd name="T9" fmla="*/ 0 h 603"/>
                <a:gd name="T10" fmla="*/ 0 w 463"/>
                <a:gd name="T11" fmla="*/ 0 h 6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63"/>
                <a:gd name="T19" fmla="*/ 0 h 603"/>
                <a:gd name="T20" fmla="*/ 463 w 463"/>
                <a:gd name="T21" fmla="*/ 603 h 60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63" h="603">
                  <a:moveTo>
                    <a:pt x="0" y="603"/>
                  </a:moveTo>
                  <a:lnTo>
                    <a:pt x="65" y="429"/>
                  </a:lnTo>
                  <a:lnTo>
                    <a:pt x="144" y="484"/>
                  </a:lnTo>
                  <a:lnTo>
                    <a:pt x="292" y="170"/>
                  </a:lnTo>
                  <a:lnTo>
                    <a:pt x="354" y="212"/>
                  </a:lnTo>
                  <a:lnTo>
                    <a:pt x="463" y="0"/>
                  </a:lnTo>
                </a:path>
              </a:pathLst>
            </a:custGeom>
            <a:noFill/>
            <a:ln w="7938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56353" name="Freeform 33"/>
            <p:cNvSpPr>
              <a:spLocks/>
            </p:cNvSpPr>
            <p:nvPr/>
          </p:nvSpPr>
          <p:spPr bwMode="auto">
            <a:xfrm>
              <a:off x="3966" y="2356"/>
              <a:ext cx="117" cy="151"/>
            </a:xfrm>
            <a:custGeom>
              <a:avLst/>
              <a:gdLst>
                <a:gd name="T0" fmla="*/ 0 w 468"/>
                <a:gd name="T1" fmla="*/ 0 h 603"/>
                <a:gd name="T2" fmla="*/ 0 w 468"/>
                <a:gd name="T3" fmla="*/ 0 h 603"/>
                <a:gd name="T4" fmla="*/ 0 w 468"/>
                <a:gd name="T5" fmla="*/ 0 h 603"/>
                <a:gd name="T6" fmla="*/ 0 w 468"/>
                <a:gd name="T7" fmla="*/ 0 h 603"/>
                <a:gd name="T8" fmla="*/ 0 w 468"/>
                <a:gd name="T9" fmla="*/ 0 h 603"/>
                <a:gd name="T10" fmla="*/ 0 w 468"/>
                <a:gd name="T11" fmla="*/ 0 h 6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68"/>
                <a:gd name="T19" fmla="*/ 0 h 603"/>
                <a:gd name="T20" fmla="*/ 468 w 468"/>
                <a:gd name="T21" fmla="*/ 603 h 60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68" h="603">
                  <a:moveTo>
                    <a:pt x="468" y="603"/>
                  </a:moveTo>
                  <a:lnTo>
                    <a:pt x="397" y="435"/>
                  </a:lnTo>
                  <a:lnTo>
                    <a:pt x="314" y="486"/>
                  </a:lnTo>
                  <a:lnTo>
                    <a:pt x="162" y="170"/>
                  </a:lnTo>
                  <a:lnTo>
                    <a:pt x="103" y="218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56354" name="Freeform 34"/>
            <p:cNvSpPr>
              <a:spLocks/>
            </p:cNvSpPr>
            <p:nvPr/>
          </p:nvSpPr>
          <p:spPr bwMode="auto">
            <a:xfrm>
              <a:off x="3844" y="2429"/>
              <a:ext cx="164" cy="99"/>
            </a:xfrm>
            <a:custGeom>
              <a:avLst/>
              <a:gdLst>
                <a:gd name="T0" fmla="*/ 0 w 656"/>
                <a:gd name="T1" fmla="*/ 0 h 395"/>
                <a:gd name="T2" fmla="*/ 0 w 656"/>
                <a:gd name="T3" fmla="*/ 0 h 395"/>
                <a:gd name="T4" fmla="*/ 0 w 656"/>
                <a:gd name="T5" fmla="*/ 0 h 395"/>
                <a:gd name="T6" fmla="*/ 0 w 656"/>
                <a:gd name="T7" fmla="*/ 0 h 395"/>
                <a:gd name="T8" fmla="*/ 0 w 656"/>
                <a:gd name="T9" fmla="*/ 0 h 395"/>
                <a:gd name="T10" fmla="*/ 0 w 656"/>
                <a:gd name="T11" fmla="*/ 0 h 3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56"/>
                <a:gd name="T19" fmla="*/ 0 h 395"/>
                <a:gd name="T20" fmla="*/ 656 w 656"/>
                <a:gd name="T21" fmla="*/ 395 h 39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56" h="395">
                  <a:moveTo>
                    <a:pt x="656" y="395"/>
                  </a:moveTo>
                  <a:lnTo>
                    <a:pt x="478" y="250"/>
                  </a:lnTo>
                  <a:lnTo>
                    <a:pt x="475" y="316"/>
                  </a:lnTo>
                  <a:lnTo>
                    <a:pt x="207" y="93"/>
                  </a:lnTo>
                  <a:lnTo>
                    <a:pt x="190" y="146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grpSp>
        <p:nvGrpSpPr>
          <p:cNvPr id="56328" name="Group 52"/>
          <p:cNvGrpSpPr>
            <a:grpSpLocks/>
          </p:cNvGrpSpPr>
          <p:nvPr/>
        </p:nvGrpSpPr>
        <p:grpSpPr bwMode="auto">
          <a:xfrm>
            <a:off x="6583363" y="4568825"/>
            <a:ext cx="171450" cy="1287463"/>
            <a:chOff x="4061" y="2546"/>
            <a:chExt cx="108" cy="811"/>
          </a:xfrm>
        </p:grpSpPr>
        <p:sp>
          <p:nvSpPr>
            <p:cNvPr id="56335" name="Line 36"/>
            <p:cNvSpPr>
              <a:spLocks noChangeShapeType="1"/>
            </p:cNvSpPr>
            <p:nvPr/>
          </p:nvSpPr>
          <p:spPr bwMode="auto">
            <a:xfrm>
              <a:off x="4099" y="2837"/>
              <a:ext cx="34" cy="1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grpSp>
          <p:nvGrpSpPr>
            <p:cNvPr id="56336" name="Group 51"/>
            <p:cNvGrpSpPr>
              <a:grpSpLocks/>
            </p:cNvGrpSpPr>
            <p:nvPr/>
          </p:nvGrpSpPr>
          <p:grpSpPr bwMode="auto">
            <a:xfrm>
              <a:off x="4061" y="2546"/>
              <a:ext cx="108" cy="811"/>
              <a:chOff x="4061" y="2546"/>
              <a:chExt cx="108" cy="811"/>
            </a:xfrm>
          </p:grpSpPr>
          <p:sp>
            <p:nvSpPr>
              <p:cNvPr id="56337" name="Line 37"/>
              <p:cNvSpPr>
                <a:spLocks noChangeShapeType="1"/>
              </p:cNvSpPr>
              <p:nvPr/>
            </p:nvSpPr>
            <p:spPr bwMode="auto">
              <a:xfrm flipV="1">
                <a:off x="4115" y="2557"/>
                <a:ext cx="1" cy="163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338" name="Line 38"/>
              <p:cNvSpPr>
                <a:spLocks noChangeShapeType="1"/>
              </p:cNvSpPr>
              <p:nvPr/>
            </p:nvSpPr>
            <p:spPr bwMode="auto">
              <a:xfrm flipV="1">
                <a:off x="4061" y="2716"/>
                <a:ext cx="43" cy="641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339" name="Line 39"/>
              <p:cNvSpPr>
                <a:spLocks noChangeShapeType="1"/>
              </p:cNvSpPr>
              <p:nvPr/>
            </p:nvSpPr>
            <p:spPr bwMode="auto">
              <a:xfrm>
                <a:off x="4126" y="2717"/>
                <a:ext cx="43" cy="64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340" name="Line 40"/>
              <p:cNvSpPr>
                <a:spLocks noChangeShapeType="1"/>
              </p:cNvSpPr>
              <p:nvPr/>
            </p:nvSpPr>
            <p:spPr bwMode="auto">
              <a:xfrm>
                <a:off x="4064" y="3339"/>
                <a:ext cx="103" cy="1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341" name="Line 41"/>
              <p:cNvSpPr>
                <a:spLocks noChangeShapeType="1"/>
              </p:cNvSpPr>
              <p:nvPr/>
            </p:nvSpPr>
            <p:spPr bwMode="auto">
              <a:xfrm>
                <a:off x="4076" y="3164"/>
                <a:ext cx="81" cy="1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342" name="Line 42"/>
              <p:cNvSpPr>
                <a:spLocks noChangeShapeType="1"/>
              </p:cNvSpPr>
              <p:nvPr/>
            </p:nvSpPr>
            <p:spPr bwMode="auto">
              <a:xfrm>
                <a:off x="4076" y="3167"/>
                <a:ext cx="88" cy="176"/>
              </a:xfrm>
              <a:prstGeom prst="line">
                <a:avLst/>
              </a:prstGeom>
              <a:noFill/>
              <a:ln w="7938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343" name="Line 43"/>
              <p:cNvSpPr>
                <a:spLocks noChangeShapeType="1"/>
              </p:cNvSpPr>
              <p:nvPr/>
            </p:nvSpPr>
            <p:spPr bwMode="auto">
              <a:xfrm flipH="1">
                <a:off x="4066" y="3165"/>
                <a:ext cx="88" cy="174"/>
              </a:xfrm>
              <a:prstGeom prst="line">
                <a:avLst/>
              </a:prstGeom>
              <a:noFill/>
              <a:ln w="7938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344" name="Line 44"/>
              <p:cNvSpPr>
                <a:spLocks noChangeShapeType="1"/>
              </p:cNvSpPr>
              <p:nvPr/>
            </p:nvSpPr>
            <p:spPr bwMode="auto">
              <a:xfrm>
                <a:off x="4087" y="2994"/>
                <a:ext cx="57" cy="1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345" name="Line 45"/>
              <p:cNvSpPr>
                <a:spLocks noChangeShapeType="1"/>
              </p:cNvSpPr>
              <p:nvPr/>
            </p:nvSpPr>
            <p:spPr bwMode="auto">
              <a:xfrm>
                <a:off x="4087" y="2994"/>
                <a:ext cx="65" cy="171"/>
              </a:xfrm>
              <a:prstGeom prst="line">
                <a:avLst/>
              </a:prstGeom>
              <a:noFill/>
              <a:ln w="7938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346" name="Line 46"/>
              <p:cNvSpPr>
                <a:spLocks noChangeShapeType="1"/>
              </p:cNvSpPr>
              <p:nvPr/>
            </p:nvSpPr>
            <p:spPr bwMode="auto">
              <a:xfrm flipV="1">
                <a:off x="4073" y="2994"/>
                <a:ext cx="69" cy="170"/>
              </a:xfrm>
              <a:prstGeom prst="line">
                <a:avLst/>
              </a:prstGeom>
              <a:noFill/>
              <a:ln w="7938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347" name="Line 47"/>
              <p:cNvSpPr>
                <a:spLocks noChangeShapeType="1"/>
              </p:cNvSpPr>
              <p:nvPr/>
            </p:nvSpPr>
            <p:spPr bwMode="auto">
              <a:xfrm>
                <a:off x="4094" y="2837"/>
                <a:ext cx="50" cy="159"/>
              </a:xfrm>
              <a:prstGeom prst="line">
                <a:avLst/>
              </a:prstGeom>
              <a:noFill/>
              <a:ln w="7938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348" name="Line 48"/>
              <p:cNvSpPr>
                <a:spLocks noChangeShapeType="1"/>
              </p:cNvSpPr>
              <p:nvPr/>
            </p:nvSpPr>
            <p:spPr bwMode="auto">
              <a:xfrm flipV="1">
                <a:off x="4084" y="2835"/>
                <a:ext cx="48" cy="162"/>
              </a:xfrm>
              <a:prstGeom prst="line">
                <a:avLst/>
              </a:prstGeom>
              <a:noFill/>
              <a:ln w="7938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349" name="Line 49"/>
              <p:cNvSpPr>
                <a:spLocks noChangeShapeType="1"/>
              </p:cNvSpPr>
              <p:nvPr/>
            </p:nvSpPr>
            <p:spPr bwMode="auto">
              <a:xfrm flipV="1">
                <a:off x="4092" y="2717"/>
                <a:ext cx="33" cy="124"/>
              </a:xfrm>
              <a:prstGeom prst="line">
                <a:avLst/>
              </a:prstGeom>
              <a:noFill/>
              <a:ln w="7938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56350" name="Oval 50"/>
              <p:cNvSpPr>
                <a:spLocks noChangeArrowheads="1"/>
              </p:cNvSpPr>
              <p:nvPr/>
            </p:nvSpPr>
            <p:spPr bwMode="auto">
              <a:xfrm>
                <a:off x="4101" y="2546"/>
                <a:ext cx="27" cy="19"/>
              </a:xfrm>
              <a:prstGeom prst="ellipse">
                <a:avLst/>
              </a:prstGeom>
              <a:solidFill>
                <a:srgbClr val="C0C0C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6329" name="Line 25"/>
          <p:cNvSpPr>
            <a:spLocks noChangeShapeType="1"/>
          </p:cNvSpPr>
          <p:nvPr/>
        </p:nvSpPr>
        <p:spPr bwMode="auto">
          <a:xfrm flipH="1">
            <a:off x="4784725" y="4641850"/>
            <a:ext cx="1752600" cy="4572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6330" name="Line 26"/>
          <p:cNvSpPr>
            <a:spLocks noChangeShapeType="1"/>
          </p:cNvSpPr>
          <p:nvPr/>
        </p:nvSpPr>
        <p:spPr bwMode="auto">
          <a:xfrm flipH="1">
            <a:off x="5699125" y="4641850"/>
            <a:ext cx="838200" cy="4572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6331" name="Line 27"/>
          <p:cNvSpPr>
            <a:spLocks noChangeShapeType="1"/>
          </p:cNvSpPr>
          <p:nvPr/>
        </p:nvSpPr>
        <p:spPr bwMode="auto">
          <a:xfrm>
            <a:off x="6765925" y="4641850"/>
            <a:ext cx="990600" cy="45720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6332" name="Line 28"/>
          <p:cNvSpPr>
            <a:spLocks noChangeShapeType="1"/>
          </p:cNvSpPr>
          <p:nvPr/>
        </p:nvSpPr>
        <p:spPr bwMode="auto">
          <a:xfrm flipV="1">
            <a:off x="4784725" y="4641850"/>
            <a:ext cx="15240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6333" name="Line 29"/>
          <p:cNvSpPr>
            <a:spLocks noChangeShapeType="1"/>
          </p:cNvSpPr>
          <p:nvPr/>
        </p:nvSpPr>
        <p:spPr bwMode="auto">
          <a:xfrm flipV="1">
            <a:off x="5699125" y="4718050"/>
            <a:ext cx="8382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6334" name="Line 30"/>
          <p:cNvSpPr>
            <a:spLocks noChangeShapeType="1"/>
          </p:cNvSpPr>
          <p:nvPr/>
        </p:nvSpPr>
        <p:spPr bwMode="auto">
          <a:xfrm flipH="1" flipV="1">
            <a:off x="6765925" y="4718050"/>
            <a:ext cx="9144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ChangeArrowheads="1"/>
          </p:cNvSpPr>
          <p:nvPr/>
        </p:nvSpPr>
        <p:spPr bwMode="auto">
          <a:xfrm>
            <a:off x="703263" y="6248400"/>
            <a:ext cx="1898650" cy="4572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22532" name="Rectangle 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Access method CDMA</a:t>
            </a:r>
          </a:p>
        </p:txBody>
      </p:sp>
      <p:sp>
        <p:nvSpPr>
          <p:cNvPr id="57348" name="Rectangle 8"/>
          <p:cNvSpPr>
            <a:spLocks noGrp="1" noChangeArrowheads="1"/>
          </p:cNvSpPr>
          <p:nvPr>
            <p:ph type="body" idx="1"/>
          </p:nvPr>
        </p:nvSpPr>
        <p:spPr>
          <a:xfrm>
            <a:off x="457200" y="1219200"/>
            <a:ext cx="8229600" cy="5410200"/>
          </a:xfrm>
        </p:spPr>
        <p:txBody>
          <a:bodyPr/>
          <a:lstStyle/>
          <a:p>
            <a:pPr eaLnBrk="1" hangingPunct="1"/>
            <a:r>
              <a:rPr lang="en-US" sz="2000" b="1" smtClean="0"/>
              <a:t>(Code Division Multiple Access)</a:t>
            </a:r>
          </a:p>
          <a:p>
            <a:pPr lvl="1" eaLnBrk="1" hangingPunct="1"/>
            <a:r>
              <a:rPr lang="en-US" sz="1800" b="1" smtClean="0"/>
              <a:t>all terminals send on the same frequency probably at the same time and can use the whole bandwidth of  the transmission channel </a:t>
            </a:r>
          </a:p>
          <a:p>
            <a:pPr lvl="1" eaLnBrk="1" hangingPunct="1"/>
            <a:r>
              <a:rPr lang="en-US" sz="1800" b="1" smtClean="0"/>
              <a:t>each sender has a unique random number, the sender XORs the signal with this random number</a:t>
            </a:r>
          </a:p>
          <a:p>
            <a:pPr lvl="1" eaLnBrk="1" hangingPunct="1"/>
            <a:r>
              <a:rPr lang="en-US" sz="1800" b="1" smtClean="0"/>
              <a:t>the receiver can “tune” into this signal if it knows the pseudo random number, tuning is done via a correlation function</a:t>
            </a:r>
          </a:p>
          <a:p>
            <a:pPr eaLnBrk="1" hangingPunct="1"/>
            <a:r>
              <a:rPr lang="en-US" sz="2000" b="1" smtClean="0"/>
              <a:t>Disadvantages:</a:t>
            </a:r>
          </a:p>
          <a:p>
            <a:pPr lvl="1" eaLnBrk="1" hangingPunct="1"/>
            <a:r>
              <a:rPr lang="en-US" sz="1800" b="1" smtClean="0"/>
              <a:t>higher complexity of a receiver (receiver cannot just listen into the medium and start receiving if there is a signal)</a:t>
            </a:r>
          </a:p>
          <a:p>
            <a:pPr lvl="1" eaLnBrk="1" hangingPunct="1"/>
            <a:r>
              <a:rPr lang="en-US" sz="1800" b="1" smtClean="0"/>
              <a:t>all signals should have the same strength at a receiver</a:t>
            </a:r>
          </a:p>
          <a:p>
            <a:pPr eaLnBrk="1" hangingPunct="1"/>
            <a:r>
              <a:rPr lang="en-US" sz="2000" b="1" smtClean="0"/>
              <a:t>Advantages: </a:t>
            </a:r>
          </a:p>
          <a:p>
            <a:pPr lvl="1" eaLnBrk="1" hangingPunct="1"/>
            <a:r>
              <a:rPr lang="en-US" sz="1800" b="1" smtClean="0"/>
              <a:t>all terminals can use the same frequency, no planning needed</a:t>
            </a:r>
          </a:p>
          <a:p>
            <a:pPr lvl="1" eaLnBrk="1" hangingPunct="1"/>
            <a:r>
              <a:rPr lang="en-US" sz="1800" b="1" smtClean="0"/>
              <a:t>huge code space (e.g. 2</a:t>
            </a:r>
            <a:r>
              <a:rPr lang="en-US" sz="1800" b="1" baseline="30000" smtClean="0"/>
              <a:t>32</a:t>
            </a:r>
            <a:r>
              <a:rPr lang="en-US" sz="1800" b="1" smtClean="0"/>
              <a:t>) compared to frequency space</a:t>
            </a:r>
          </a:p>
          <a:p>
            <a:pPr lvl="1" eaLnBrk="1" hangingPunct="1"/>
            <a:r>
              <a:rPr lang="en-US" sz="1800" b="1" smtClean="0"/>
              <a:t>interferences (e.g. white noise) is not coded</a:t>
            </a:r>
          </a:p>
          <a:p>
            <a:pPr lvl="1" eaLnBrk="1" hangingPunct="1"/>
            <a:r>
              <a:rPr lang="en-US" sz="1800" b="1" smtClean="0"/>
              <a:t>forward error correction and encryption can be easily integrated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Wired Communication Definition</a:t>
            </a:r>
          </a:p>
        </p:txBody>
      </p:sp>
      <p:sp>
        <p:nvSpPr>
          <p:cNvPr id="1024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just" eaLnBrk="1" hangingPunct="1"/>
            <a:r>
              <a:rPr lang="en-US" smtClean="0"/>
              <a:t>Wired Communication refers to the transmission of data over a wire-based communication technology. </a:t>
            </a:r>
          </a:p>
          <a:p>
            <a:pPr eaLnBrk="1" hangingPunct="1">
              <a:buFont typeface="Arial" pitchFamily="34" charset="0"/>
              <a:buNone/>
            </a:pPr>
            <a:endParaRPr lang="en-US" smtClean="0"/>
          </a:p>
          <a:p>
            <a:pPr eaLnBrk="1" hangingPunct="1"/>
            <a:r>
              <a:rPr lang="en-US" smtClean="0"/>
              <a:t>Examples - telephone networks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487362"/>
          </a:xfrm>
        </p:spPr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CDMA in theory</a:t>
            </a:r>
          </a:p>
        </p:txBody>
      </p:sp>
      <p:sp>
        <p:nvSpPr>
          <p:cNvPr id="634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762000"/>
            <a:ext cx="8229600" cy="586740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sz="2800" b="1" smtClean="0"/>
              <a:t>Sender A 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400" b="1" smtClean="0"/>
              <a:t>sends A</a:t>
            </a:r>
            <a:r>
              <a:rPr lang="en-US" sz="2400" b="1" baseline="-25000" smtClean="0"/>
              <a:t>d</a:t>
            </a:r>
            <a:r>
              <a:rPr lang="en-US" sz="2400" b="1" smtClean="0"/>
              <a:t> = 1, key A</a:t>
            </a:r>
            <a:r>
              <a:rPr lang="en-US" sz="2400" b="1" baseline="-25000" smtClean="0"/>
              <a:t>k</a:t>
            </a:r>
            <a:r>
              <a:rPr lang="en-US" sz="2400" b="1" smtClean="0"/>
              <a:t> = 010011 (assign: “0”= -1, “1”= +1)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400" b="1" smtClean="0"/>
              <a:t>sending signal A</a:t>
            </a:r>
            <a:r>
              <a:rPr lang="en-US" sz="2400" b="1" baseline="-25000" smtClean="0"/>
              <a:t>s</a:t>
            </a:r>
            <a:r>
              <a:rPr lang="en-US" sz="2400" b="1" smtClean="0"/>
              <a:t> = A</a:t>
            </a:r>
            <a:r>
              <a:rPr lang="en-US" sz="2400" b="1" baseline="-25000" smtClean="0"/>
              <a:t>d</a:t>
            </a:r>
            <a:r>
              <a:rPr lang="en-US" sz="2400" b="1" smtClean="0"/>
              <a:t> * A</a:t>
            </a:r>
            <a:r>
              <a:rPr lang="en-US" sz="2400" b="1" baseline="-25000" smtClean="0"/>
              <a:t>k</a:t>
            </a:r>
            <a:r>
              <a:rPr lang="en-US" sz="2400" b="1" smtClean="0"/>
              <a:t> = (-1, +1, -1, -1, +1, +1)</a:t>
            </a:r>
          </a:p>
          <a:p>
            <a:pPr eaLnBrk="1" hangingPunct="1">
              <a:lnSpc>
                <a:spcPct val="90000"/>
              </a:lnSpc>
            </a:pPr>
            <a:r>
              <a:rPr lang="en-US" sz="2800" b="1" smtClean="0"/>
              <a:t>Sender B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400" b="1" smtClean="0"/>
              <a:t>sends B</a:t>
            </a:r>
            <a:r>
              <a:rPr lang="en-US" sz="2400" b="1" baseline="-25000" smtClean="0"/>
              <a:t>d</a:t>
            </a:r>
            <a:r>
              <a:rPr lang="en-US" sz="2400" b="1" smtClean="0"/>
              <a:t> = 0, key B</a:t>
            </a:r>
            <a:r>
              <a:rPr lang="en-US" sz="2400" b="1" baseline="-25000" smtClean="0"/>
              <a:t>k</a:t>
            </a:r>
            <a:r>
              <a:rPr lang="en-US" sz="2400" b="1" smtClean="0"/>
              <a:t> = 110101 (assign: “0”= -1, “1”= +1)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400" b="1" smtClean="0"/>
              <a:t>sending signal B</a:t>
            </a:r>
            <a:r>
              <a:rPr lang="en-US" sz="2400" b="1" baseline="-25000" smtClean="0"/>
              <a:t>s</a:t>
            </a:r>
            <a:r>
              <a:rPr lang="en-US" sz="2400" b="1" smtClean="0"/>
              <a:t> = B</a:t>
            </a:r>
            <a:r>
              <a:rPr lang="en-US" sz="2400" b="1" baseline="-25000" smtClean="0"/>
              <a:t>d</a:t>
            </a:r>
            <a:r>
              <a:rPr lang="en-US" sz="2400" b="1" smtClean="0"/>
              <a:t> * B</a:t>
            </a:r>
            <a:r>
              <a:rPr lang="en-US" sz="2400" b="1" baseline="-25000" smtClean="0"/>
              <a:t>k</a:t>
            </a:r>
            <a:r>
              <a:rPr lang="en-US" sz="2400" b="1" smtClean="0"/>
              <a:t> = (-1, -1, +1, -1, +1, -1)</a:t>
            </a:r>
          </a:p>
          <a:p>
            <a:pPr eaLnBrk="1" hangingPunct="1">
              <a:lnSpc>
                <a:spcPct val="90000"/>
              </a:lnSpc>
            </a:pPr>
            <a:r>
              <a:rPr lang="en-US" sz="2800" b="1" smtClean="0"/>
              <a:t>Both signals superimpose in space 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400" b="1" smtClean="0"/>
              <a:t>interference neglected (noise etc.)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400" b="1" smtClean="0"/>
              <a:t>A</a:t>
            </a:r>
            <a:r>
              <a:rPr lang="en-US" sz="2400" b="1" baseline="-25000" smtClean="0"/>
              <a:t>s</a:t>
            </a:r>
            <a:r>
              <a:rPr lang="en-US" sz="2400" b="1" smtClean="0"/>
              <a:t> + B</a:t>
            </a:r>
            <a:r>
              <a:rPr lang="en-US" sz="2400" b="1" baseline="-25000" smtClean="0"/>
              <a:t>s</a:t>
            </a:r>
            <a:r>
              <a:rPr lang="en-US" sz="2400" b="1" smtClean="0"/>
              <a:t> = (-2, 0, 0, -2, +2, 0)</a:t>
            </a:r>
          </a:p>
          <a:p>
            <a:pPr eaLnBrk="1" hangingPunct="1">
              <a:lnSpc>
                <a:spcPct val="90000"/>
              </a:lnSpc>
            </a:pPr>
            <a:r>
              <a:rPr lang="en-US" sz="2800" b="1" smtClean="0"/>
              <a:t>Receiver wants to receive signal from sender A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400" b="1" smtClean="0"/>
              <a:t>apply key A</a:t>
            </a:r>
            <a:r>
              <a:rPr lang="en-US" sz="2400" b="1" baseline="-25000" smtClean="0"/>
              <a:t>k</a:t>
            </a:r>
            <a:r>
              <a:rPr lang="en-US" sz="2400" b="1" smtClean="0"/>
              <a:t> bitwise (inner product)</a:t>
            </a:r>
          </a:p>
          <a:p>
            <a:pPr marL="1162050" lvl="2" eaLnBrk="1" hangingPunct="1">
              <a:lnSpc>
                <a:spcPct val="90000"/>
              </a:lnSpc>
            </a:pPr>
            <a:r>
              <a:rPr lang="en-US" sz="1600" b="1" smtClean="0"/>
              <a:t>A</a:t>
            </a:r>
            <a:r>
              <a:rPr lang="en-US" sz="1600" b="1" baseline="-25000" smtClean="0"/>
              <a:t>e</a:t>
            </a:r>
            <a:r>
              <a:rPr lang="en-US" sz="1600" b="1" smtClean="0"/>
              <a:t> = (-2, 0, 0, -2, +2, 0) </a:t>
            </a:r>
            <a:r>
              <a:rPr lang="en-US" sz="1600" b="1" smtClean="0">
                <a:sym typeface="Symbol" pitchFamily="18" charset="2"/>
              </a:rPr>
              <a:t></a:t>
            </a:r>
            <a:r>
              <a:rPr lang="en-US" sz="1600" b="1" smtClean="0"/>
              <a:t> A</a:t>
            </a:r>
            <a:r>
              <a:rPr lang="en-US" sz="1600" b="1" baseline="-25000" smtClean="0"/>
              <a:t>k </a:t>
            </a:r>
            <a:r>
              <a:rPr lang="en-US" sz="1600" b="1" smtClean="0"/>
              <a:t>= 2 + 0 + 0 + 2 + 2 + 0 = 6</a:t>
            </a:r>
          </a:p>
          <a:p>
            <a:pPr marL="1162050" lvl="2" eaLnBrk="1" hangingPunct="1">
              <a:lnSpc>
                <a:spcPct val="90000"/>
              </a:lnSpc>
            </a:pPr>
            <a:r>
              <a:rPr lang="en-US" sz="1600" b="1" smtClean="0"/>
              <a:t>result greater than 0, therefore, original bit was “1” 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400" b="1" smtClean="0"/>
              <a:t>receiving B</a:t>
            </a:r>
            <a:endParaRPr lang="en-US" sz="2400" b="1" baseline="-25000" smtClean="0"/>
          </a:p>
          <a:p>
            <a:pPr marL="1162050" lvl="2" eaLnBrk="1" hangingPunct="1">
              <a:lnSpc>
                <a:spcPct val="90000"/>
              </a:lnSpc>
            </a:pPr>
            <a:r>
              <a:rPr lang="en-US" sz="1600" b="1" smtClean="0"/>
              <a:t>B</a:t>
            </a:r>
            <a:r>
              <a:rPr lang="en-US" sz="1600" b="1" baseline="-25000" smtClean="0"/>
              <a:t>e</a:t>
            </a:r>
            <a:r>
              <a:rPr lang="en-US" sz="1600" b="1" smtClean="0"/>
              <a:t> = (-2, 0, 0, -2, +2, 0) </a:t>
            </a:r>
            <a:r>
              <a:rPr lang="en-US" sz="1600" b="1" smtClean="0">
                <a:sym typeface="Symbol" pitchFamily="18" charset="2"/>
              </a:rPr>
              <a:t></a:t>
            </a:r>
            <a:r>
              <a:rPr lang="en-US" sz="1600" b="1" smtClean="0"/>
              <a:t> B</a:t>
            </a:r>
            <a:r>
              <a:rPr lang="en-US" sz="1600" b="1" baseline="-25000" smtClean="0"/>
              <a:t>k</a:t>
            </a:r>
            <a:r>
              <a:rPr lang="en-US" sz="1600" b="1" smtClean="0"/>
              <a:t> = -2 + 0 + 0 - 2 - 2 + 0 = -6, i.e. “0”</a:t>
            </a:r>
            <a:endParaRPr lang="en-US" sz="1600" b="1" smtClean="0">
              <a:sym typeface="Symbol" pitchFamily="18" charset="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1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491" grpId="0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CDMA on signal level I</a:t>
            </a:r>
          </a:p>
        </p:txBody>
      </p:sp>
      <p:sp>
        <p:nvSpPr>
          <p:cNvPr id="59395" name="Text Box 257"/>
          <p:cNvSpPr txBox="1">
            <a:spLocks noChangeArrowheads="1"/>
          </p:cNvSpPr>
          <p:nvPr/>
        </p:nvSpPr>
        <p:spPr bwMode="auto">
          <a:xfrm>
            <a:off x="981075" y="1597025"/>
            <a:ext cx="7715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en-US" sz="1600"/>
              <a:t>data A</a:t>
            </a:r>
          </a:p>
        </p:txBody>
      </p:sp>
      <p:sp>
        <p:nvSpPr>
          <p:cNvPr id="59396" name="Text Box 258"/>
          <p:cNvSpPr txBox="1">
            <a:spLocks noChangeArrowheads="1"/>
          </p:cNvSpPr>
          <p:nvPr/>
        </p:nvSpPr>
        <p:spPr bwMode="auto">
          <a:xfrm>
            <a:off x="1057275" y="2282825"/>
            <a:ext cx="6921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en-US" sz="1600"/>
              <a:t>key A</a:t>
            </a:r>
          </a:p>
        </p:txBody>
      </p:sp>
      <p:sp>
        <p:nvSpPr>
          <p:cNvPr id="59397" name="Text Box 260"/>
          <p:cNvSpPr txBox="1">
            <a:spLocks noChangeArrowheads="1"/>
          </p:cNvSpPr>
          <p:nvPr/>
        </p:nvSpPr>
        <p:spPr bwMode="auto">
          <a:xfrm>
            <a:off x="828675" y="3883025"/>
            <a:ext cx="9048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en-US" sz="1600"/>
              <a:t>signal A</a:t>
            </a:r>
          </a:p>
        </p:txBody>
      </p:sp>
      <p:sp>
        <p:nvSpPr>
          <p:cNvPr id="59398" name="Text Box 259"/>
          <p:cNvSpPr txBox="1">
            <a:spLocks noChangeArrowheads="1"/>
          </p:cNvSpPr>
          <p:nvPr/>
        </p:nvSpPr>
        <p:spPr bwMode="auto">
          <a:xfrm>
            <a:off x="608013" y="3167063"/>
            <a:ext cx="11652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en-US" sz="1600"/>
              <a:t>data </a:t>
            </a:r>
            <a:r>
              <a:rPr lang="en-US" sz="1600">
                <a:sym typeface="Symbol" pitchFamily="18" charset="2"/>
              </a:rPr>
              <a:t> </a:t>
            </a:r>
            <a:r>
              <a:rPr lang="en-US" sz="1600"/>
              <a:t>key</a:t>
            </a:r>
          </a:p>
        </p:txBody>
      </p:sp>
      <p:sp>
        <p:nvSpPr>
          <p:cNvPr id="59399" name="Text Box 267"/>
          <p:cNvSpPr txBox="1">
            <a:spLocks noChangeArrowheads="1"/>
          </p:cNvSpPr>
          <p:nvPr/>
        </p:nvSpPr>
        <p:spPr bwMode="auto">
          <a:xfrm>
            <a:off x="466725" y="2663825"/>
            <a:ext cx="1312863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key</a:t>
            </a:r>
          </a:p>
          <a:p>
            <a:pPr algn="r" eaLnBrk="0" hangingPunct="0"/>
            <a:r>
              <a:rPr lang="de-DE" sz="1600"/>
              <a:t> sequence A</a:t>
            </a:r>
          </a:p>
        </p:txBody>
      </p:sp>
      <p:sp>
        <p:nvSpPr>
          <p:cNvPr id="59400" name="Text Box 281"/>
          <p:cNvSpPr txBox="1">
            <a:spLocks noChangeArrowheads="1"/>
          </p:cNvSpPr>
          <p:nvPr/>
        </p:nvSpPr>
        <p:spPr bwMode="auto">
          <a:xfrm>
            <a:off x="684213" y="5300663"/>
            <a:ext cx="6091237" cy="581025"/>
          </a:xfrm>
          <a:prstGeom prst="rect">
            <a:avLst/>
          </a:prstGeom>
          <a:solidFill>
            <a:srgbClr val="E7E7F9"/>
          </a:solidFill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en-US" sz="1600"/>
              <a:t>Real systems use much longer keys resulting in a larger distance </a:t>
            </a:r>
          </a:p>
          <a:p>
            <a:pPr eaLnBrk="0" hangingPunct="0"/>
            <a:r>
              <a:rPr lang="en-US" sz="1600"/>
              <a:t>between single code words in code space. </a:t>
            </a:r>
          </a:p>
        </p:txBody>
      </p:sp>
      <p:sp>
        <p:nvSpPr>
          <p:cNvPr id="59401" name="Rectangle 284"/>
          <p:cNvSpPr>
            <a:spLocks noChangeAspect="1" noChangeArrowheads="1"/>
          </p:cNvSpPr>
          <p:nvPr/>
        </p:nvSpPr>
        <p:spPr bwMode="auto">
          <a:xfrm>
            <a:off x="1903413" y="1697038"/>
            <a:ext cx="2149475" cy="35877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9402" name="Rectangle 285"/>
          <p:cNvSpPr>
            <a:spLocks noChangeAspect="1" noChangeArrowheads="1"/>
          </p:cNvSpPr>
          <p:nvPr/>
        </p:nvSpPr>
        <p:spPr bwMode="auto">
          <a:xfrm>
            <a:off x="4052888" y="1697038"/>
            <a:ext cx="2152650" cy="35877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59403" name="Rectangle 286"/>
          <p:cNvSpPr>
            <a:spLocks noChangeAspect="1" noChangeArrowheads="1"/>
          </p:cNvSpPr>
          <p:nvPr/>
        </p:nvSpPr>
        <p:spPr bwMode="auto">
          <a:xfrm>
            <a:off x="6205538" y="1697038"/>
            <a:ext cx="2149475" cy="35877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grpSp>
        <p:nvGrpSpPr>
          <p:cNvPr id="59404" name="Group 287"/>
          <p:cNvGrpSpPr>
            <a:grpSpLocks noChangeAspect="1"/>
          </p:cNvGrpSpPr>
          <p:nvPr/>
        </p:nvGrpSpPr>
        <p:grpSpPr bwMode="auto">
          <a:xfrm>
            <a:off x="1903413" y="1697038"/>
            <a:ext cx="6451600" cy="2797175"/>
            <a:chOff x="720" y="672"/>
            <a:chExt cx="4320" cy="3072"/>
          </a:xfrm>
        </p:grpSpPr>
        <p:sp>
          <p:nvSpPr>
            <p:cNvPr id="59507" name="Line 288"/>
            <p:cNvSpPr>
              <a:spLocks noChangeAspect="1" noChangeShapeType="1"/>
            </p:cNvSpPr>
            <p:nvPr/>
          </p:nvSpPr>
          <p:spPr bwMode="auto">
            <a:xfrm>
              <a:off x="72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08" name="Line 289"/>
            <p:cNvSpPr>
              <a:spLocks noChangeAspect="1" noChangeShapeType="1"/>
            </p:cNvSpPr>
            <p:nvPr/>
          </p:nvSpPr>
          <p:spPr bwMode="auto">
            <a:xfrm>
              <a:off x="216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09" name="Line 290"/>
            <p:cNvSpPr>
              <a:spLocks noChangeAspect="1" noChangeShapeType="1"/>
            </p:cNvSpPr>
            <p:nvPr/>
          </p:nvSpPr>
          <p:spPr bwMode="auto">
            <a:xfrm>
              <a:off x="360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10" name="Line 291"/>
            <p:cNvSpPr>
              <a:spLocks noChangeAspect="1" noChangeShapeType="1"/>
            </p:cNvSpPr>
            <p:nvPr/>
          </p:nvSpPr>
          <p:spPr bwMode="auto">
            <a:xfrm>
              <a:off x="5040" y="672"/>
              <a:ext cx="0" cy="30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11" name="Line 292"/>
            <p:cNvSpPr>
              <a:spLocks noChangeAspect="1" noChangeShapeType="1"/>
            </p:cNvSpPr>
            <p:nvPr/>
          </p:nvSpPr>
          <p:spPr bwMode="auto">
            <a:xfrm>
              <a:off x="288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12" name="Line 293"/>
            <p:cNvSpPr>
              <a:spLocks noChangeAspect="1" noChangeShapeType="1"/>
            </p:cNvSpPr>
            <p:nvPr/>
          </p:nvSpPr>
          <p:spPr bwMode="auto">
            <a:xfrm>
              <a:off x="312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13" name="Line 294"/>
            <p:cNvSpPr>
              <a:spLocks noChangeAspect="1" noChangeShapeType="1"/>
            </p:cNvSpPr>
            <p:nvPr/>
          </p:nvSpPr>
          <p:spPr bwMode="auto">
            <a:xfrm>
              <a:off x="336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14" name="Line 295"/>
            <p:cNvSpPr>
              <a:spLocks noChangeAspect="1" noChangeShapeType="1"/>
            </p:cNvSpPr>
            <p:nvPr/>
          </p:nvSpPr>
          <p:spPr bwMode="auto">
            <a:xfrm>
              <a:off x="240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15" name="Line 296"/>
            <p:cNvSpPr>
              <a:spLocks noChangeAspect="1" noChangeShapeType="1"/>
            </p:cNvSpPr>
            <p:nvPr/>
          </p:nvSpPr>
          <p:spPr bwMode="auto">
            <a:xfrm>
              <a:off x="264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16" name="Line 297"/>
            <p:cNvSpPr>
              <a:spLocks noChangeAspect="1" noChangeShapeType="1"/>
            </p:cNvSpPr>
            <p:nvPr/>
          </p:nvSpPr>
          <p:spPr bwMode="auto">
            <a:xfrm>
              <a:off x="432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17" name="Line 298"/>
            <p:cNvSpPr>
              <a:spLocks noChangeAspect="1" noChangeShapeType="1"/>
            </p:cNvSpPr>
            <p:nvPr/>
          </p:nvSpPr>
          <p:spPr bwMode="auto">
            <a:xfrm>
              <a:off x="456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18" name="Line 299"/>
            <p:cNvSpPr>
              <a:spLocks noChangeAspect="1" noChangeShapeType="1"/>
            </p:cNvSpPr>
            <p:nvPr/>
          </p:nvSpPr>
          <p:spPr bwMode="auto">
            <a:xfrm>
              <a:off x="480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19" name="Line 300"/>
            <p:cNvSpPr>
              <a:spLocks noChangeAspect="1" noChangeShapeType="1"/>
            </p:cNvSpPr>
            <p:nvPr/>
          </p:nvSpPr>
          <p:spPr bwMode="auto">
            <a:xfrm>
              <a:off x="384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20" name="Line 301"/>
            <p:cNvSpPr>
              <a:spLocks noChangeAspect="1" noChangeShapeType="1"/>
            </p:cNvSpPr>
            <p:nvPr/>
          </p:nvSpPr>
          <p:spPr bwMode="auto">
            <a:xfrm>
              <a:off x="408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21" name="Line 302"/>
            <p:cNvSpPr>
              <a:spLocks noChangeAspect="1" noChangeShapeType="1"/>
            </p:cNvSpPr>
            <p:nvPr/>
          </p:nvSpPr>
          <p:spPr bwMode="auto">
            <a:xfrm>
              <a:off x="144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22" name="Line 303"/>
            <p:cNvSpPr>
              <a:spLocks noChangeAspect="1" noChangeShapeType="1"/>
            </p:cNvSpPr>
            <p:nvPr/>
          </p:nvSpPr>
          <p:spPr bwMode="auto">
            <a:xfrm>
              <a:off x="168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23" name="Line 304"/>
            <p:cNvSpPr>
              <a:spLocks noChangeAspect="1" noChangeShapeType="1"/>
            </p:cNvSpPr>
            <p:nvPr/>
          </p:nvSpPr>
          <p:spPr bwMode="auto">
            <a:xfrm>
              <a:off x="192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24" name="Line 305"/>
            <p:cNvSpPr>
              <a:spLocks noChangeAspect="1" noChangeShapeType="1"/>
            </p:cNvSpPr>
            <p:nvPr/>
          </p:nvSpPr>
          <p:spPr bwMode="auto">
            <a:xfrm>
              <a:off x="96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25" name="Line 306"/>
            <p:cNvSpPr>
              <a:spLocks noChangeAspect="1" noChangeShapeType="1"/>
            </p:cNvSpPr>
            <p:nvPr/>
          </p:nvSpPr>
          <p:spPr bwMode="auto">
            <a:xfrm>
              <a:off x="120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sp>
        <p:nvSpPr>
          <p:cNvPr id="59405" name="Line 307"/>
          <p:cNvSpPr>
            <a:spLocks noChangeAspect="1" noChangeShapeType="1"/>
          </p:cNvSpPr>
          <p:nvPr/>
        </p:nvSpPr>
        <p:spPr bwMode="auto">
          <a:xfrm>
            <a:off x="1903413" y="2773363"/>
            <a:ext cx="64516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06" name="Line 308"/>
          <p:cNvSpPr>
            <a:spLocks noChangeAspect="1" noChangeShapeType="1"/>
          </p:cNvSpPr>
          <p:nvPr/>
        </p:nvSpPr>
        <p:spPr bwMode="auto">
          <a:xfrm>
            <a:off x="1903413" y="3130550"/>
            <a:ext cx="64516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07" name="Line 309"/>
          <p:cNvSpPr>
            <a:spLocks noChangeAspect="1" noChangeShapeType="1"/>
          </p:cNvSpPr>
          <p:nvPr/>
        </p:nvSpPr>
        <p:spPr bwMode="auto">
          <a:xfrm>
            <a:off x="1903413" y="3490913"/>
            <a:ext cx="64516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08" name="Line 310"/>
          <p:cNvSpPr>
            <a:spLocks noChangeAspect="1" noChangeShapeType="1"/>
          </p:cNvSpPr>
          <p:nvPr/>
        </p:nvSpPr>
        <p:spPr bwMode="auto">
          <a:xfrm>
            <a:off x="1903413" y="3776663"/>
            <a:ext cx="64516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09" name="Line 311"/>
          <p:cNvSpPr>
            <a:spLocks noChangeAspect="1" noChangeShapeType="1"/>
          </p:cNvSpPr>
          <p:nvPr/>
        </p:nvSpPr>
        <p:spPr bwMode="auto">
          <a:xfrm>
            <a:off x="1903413" y="4137025"/>
            <a:ext cx="64516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10" name="Text Box 312"/>
          <p:cNvSpPr txBox="1">
            <a:spLocks noChangeAspect="1" noChangeArrowheads="1"/>
          </p:cNvSpPr>
          <p:nvPr/>
        </p:nvSpPr>
        <p:spPr bwMode="auto">
          <a:xfrm>
            <a:off x="2749550" y="1749425"/>
            <a:ext cx="312738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59411" name="Text Box 313"/>
          <p:cNvSpPr txBox="1">
            <a:spLocks noChangeAspect="1" noChangeArrowheads="1"/>
          </p:cNvSpPr>
          <p:nvPr/>
        </p:nvSpPr>
        <p:spPr bwMode="auto">
          <a:xfrm>
            <a:off x="4902200" y="1749425"/>
            <a:ext cx="31115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59412" name="Text Box 314"/>
          <p:cNvSpPr txBox="1">
            <a:spLocks noChangeAspect="1" noChangeArrowheads="1"/>
          </p:cNvSpPr>
          <p:nvPr/>
        </p:nvSpPr>
        <p:spPr bwMode="auto">
          <a:xfrm>
            <a:off x="7051675" y="1749425"/>
            <a:ext cx="31115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59413" name="Text Box 315"/>
          <p:cNvSpPr txBox="1">
            <a:spLocks noChangeAspect="1" noChangeArrowheads="1"/>
          </p:cNvSpPr>
          <p:nvPr/>
        </p:nvSpPr>
        <p:spPr bwMode="auto">
          <a:xfrm>
            <a:off x="2249488" y="2752725"/>
            <a:ext cx="311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59414" name="Text Box 316"/>
          <p:cNvSpPr txBox="1">
            <a:spLocks noChangeAspect="1" noChangeArrowheads="1"/>
          </p:cNvSpPr>
          <p:nvPr/>
        </p:nvSpPr>
        <p:spPr bwMode="auto">
          <a:xfrm>
            <a:off x="1863725" y="2752725"/>
            <a:ext cx="311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59415" name="Text Box 317"/>
          <p:cNvSpPr txBox="1">
            <a:spLocks noChangeAspect="1" noChangeArrowheads="1"/>
          </p:cNvSpPr>
          <p:nvPr/>
        </p:nvSpPr>
        <p:spPr bwMode="auto">
          <a:xfrm>
            <a:off x="2606675" y="2752725"/>
            <a:ext cx="311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59416" name="Text Box 318"/>
          <p:cNvSpPr txBox="1">
            <a:spLocks noChangeAspect="1" noChangeArrowheads="1"/>
          </p:cNvSpPr>
          <p:nvPr/>
        </p:nvSpPr>
        <p:spPr bwMode="auto">
          <a:xfrm>
            <a:off x="2963863" y="2752725"/>
            <a:ext cx="312737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59417" name="Text Box 319"/>
          <p:cNvSpPr txBox="1">
            <a:spLocks noChangeAspect="1" noChangeArrowheads="1"/>
          </p:cNvSpPr>
          <p:nvPr/>
        </p:nvSpPr>
        <p:spPr bwMode="auto">
          <a:xfrm>
            <a:off x="3324225" y="2752725"/>
            <a:ext cx="311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59418" name="Text Box 320"/>
          <p:cNvSpPr txBox="1">
            <a:spLocks noChangeAspect="1" noChangeArrowheads="1"/>
          </p:cNvSpPr>
          <p:nvPr/>
        </p:nvSpPr>
        <p:spPr bwMode="auto">
          <a:xfrm>
            <a:off x="3681413" y="2752725"/>
            <a:ext cx="311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59419" name="Text Box 321"/>
          <p:cNvSpPr txBox="1">
            <a:spLocks noChangeAspect="1" noChangeArrowheads="1"/>
          </p:cNvSpPr>
          <p:nvPr/>
        </p:nvSpPr>
        <p:spPr bwMode="auto">
          <a:xfrm>
            <a:off x="4041775" y="2752725"/>
            <a:ext cx="311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59420" name="Text Box 322"/>
          <p:cNvSpPr txBox="1">
            <a:spLocks noChangeAspect="1" noChangeArrowheads="1"/>
          </p:cNvSpPr>
          <p:nvPr/>
        </p:nvSpPr>
        <p:spPr bwMode="auto">
          <a:xfrm>
            <a:off x="4398963" y="2752725"/>
            <a:ext cx="311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59421" name="Text Box 323"/>
          <p:cNvSpPr txBox="1">
            <a:spLocks noChangeAspect="1" noChangeArrowheads="1"/>
          </p:cNvSpPr>
          <p:nvPr/>
        </p:nvSpPr>
        <p:spPr bwMode="auto">
          <a:xfrm>
            <a:off x="4759325" y="2752725"/>
            <a:ext cx="311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59422" name="Text Box 324"/>
          <p:cNvSpPr txBox="1">
            <a:spLocks noChangeAspect="1" noChangeArrowheads="1"/>
          </p:cNvSpPr>
          <p:nvPr/>
        </p:nvSpPr>
        <p:spPr bwMode="auto">
          <a:xfrm>
            <a:off x="5116513" y="2752725"/>
            <a:ext cx="311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59423" name="Text Box 325"/>
          <p:cNvSpPr txBox="1">
            <a:spLocks noChangeAspect="1" noChangeArrowheads="1"/>
          </p:cNvSpPr>
          <p:nvPr/>
        </p:nvSpPr>
        <p:spPr bwMode="auto">
          <a:xfrm>
            <a:off x="5473700" y="2752725"/>
            <a:ext cx="311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59424" name="Text Box 326"/>
          <p:cNvSpPr txBox="1">
            <a:spLocks noChangeAspect="1" noChangeArrowheads="1"/>
          </p:cNvSpPr>
          <p:nvPr/>
        </p:nvSpPr>
        <p:spPr bwMode="auto">
          <a:xfrm>
            <a:off x="5834063" y="2752725"/>
            <a:ext cx="311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59425" name="Text Box 327"/>
          <p:cNvSpPr txBox="1">
            <a:spLocks noChangeAspect="1" noChangeArrowheads="1"/>
          </p:cNvSpPr>
          <p:nvPr/>
        </p:nvSpPr>
        <p:spPr bwMode="auto">
          <a:xfrm>
            <a:off x="6191250" y="2752725"/>
            <a:ext cx="311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59426" name="Text Box 328"/>
          <p:cNvSpPr txBox="1">
            <a:spLocks noChangeAspect="1" noChangeArrowheads="1"/>
          </p:cNvSpPr>
          <p:nvPr/>
        </p:nvSpPr>
        <p:spPr bwMode="auto">
          <a:xfrm>
            <a:off x="6551613" y="2752725"/>
            <a:ext cx="311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59427" name="Text Box 329"/>
          <p:cNvSpPr txBox="1">
            <a:spLocks noChangeAspect="1" noChangeArrowheads="1"/>
          </p:cNvSpPr>
          <p:nvPr/>
        </p:nvSpPr>
        <p:spPr bwMode="auto">
          <a:xfrm>
            <a:off x="6908800" y="2752725"/>
            <a:ext cx="311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59428" name="Text Box 330"/>
          <p:cNvSpPr txBox="1">
            <a:spLocks noChangeAspect="1" noChangeArrowheads="1"/>
          </p:cNvSpPr>
          <p:nvPr/>
        </p:nvSpPr>
        <p:spPr bwMode="auto">
          <a:xfrm>
            <a:off x="7265988" y="2752725"/>
            <a:ext cx="311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59429" name="Text Box 331"/>
          <p:cNvSpPr txBox="1">
            <a:spLocks noChangeAspect="1" noChangeArrowheads="1"/>
          </p:cNvSpPr>
          <p:nvPr/>
        </p:nvSpPr>
        <p:spPr bwMode="auto">
          <a:xfrm>
            <a:off x="7626350" y="2752725"/>
            <a:ext cx="311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59430" name="Text Box 332"/>
          <p:cNvSpPr txBox="1">
            <a:spLocks noChangeAspect="1" noChangeArrowheads="1"/>
          </p:cNvSpPr>
          <p:nvPr/>
        </p:nvSpPr>
        <p:spPr bwMode="auto">
          <a:xfrm>
            <a:off x="7983538" y="2752725"/>
            <a:ext cx="311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59431" name="Line 333"/>
          <p:cNvSpPr>
            <a:spLocks noChangeAspect="1" noChangeShapeType="1"/>
          </p:cNvSpPr>
          <p:nvPr/>
        </p:nvSpPr>
        <p:spPr bwMode="auto">
          <a:xfrm>
            <a:off x="1903413" y="3130550"/>
            <a:ext cx="64516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32" name="Line 334"/>
          <p:cNvSpPr>
            <a:spLocks noChangeAspect="1" noChangeShapeType="1"/>
          </p:cNvSpPr>
          <p:nvPr/>
        </p:nvSpPr>
        <p:spPr bwMode="auto">
          <a:xfrm>
            <a:off x="1903413" y="3490913"/>
            <a:ext cx="64516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33" name="Text Box 335"/>
          <p:cNvSpPr txBox="1">
            <a:spLocks noChangeAspect="1" noChangeArrowheads="1"/>
          </p:cNvSpPr>
          <p:nvPr/>
        </p:nvSpPr>
        <p:spPr bwMode="auto">
          <a:xfrm>
            <a:off x="2249488" y="3109913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59434" name="Text Box 336"/>
          <p:cNvSpPr txBox="1">
            <a:spLocks noChangeAspect="1" noChangeArrowheads="1"/>
          </p:cNvSpPr>
          <p:nvPr/>
        </p:nvSpPr>
        <p:spPr bwMode="auto">
          <a:xfrm>
            <a:off x="1863725" y="3109913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59435" name="Text Box 337"/>
          <p:cNvSpPr txBox="1">
            <a:spLocks noChangeAspect="1" noChangeArrowheads="1"/>
          </p:cNvSpPr>
          <p:nvPr/>
        </p:nvSpPr>
        <p:spPr bwMode="auto">
          <a:xfrm>
            <a:off x="2606675" y="3109913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59436" name="Text Box 338"/>
          <p:cNvSpPr txBox="1">
            <a:spLocks noChangeAspect="1" noChangeArrowheads="1"/>
          </p:cNvSpPr>
          <p:nvPr/>
        </p:nvSpPr>
        <p:spPr bwMode="auto">
          <a:xfrm>
            <a:off x="2963863" y="3109913"/>
            <a:ext cx="312737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59437" name="Text Box 339"/>
          <p:cNvSpPr txBox="1">
            <a:spLocks noChangeAspect="1" noChangeArrowheads="1"/>
          </p:cNvSpPr>
          <p:nvPr/>
        </p:nvSpPr>
        <p:spPr bwMode="auto">
          <a:xfrm>
            <a:off x="3324225" y="3109913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59438" name="Text Box 340"/>
          <p:cNvSpPr txBox="1">
            <a:spLocks noChangeAspect="1" noChangeArrowheads="1"/>
          </p:cNvSpPr>
          <p:nvPr/>
        </p:nvSpPr>
        <p:spPr bwMode="auto">
          <a:xfrm>
            <a:off x="3681413" y="3109913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59439" name="Text Box 341"/>
          <p:cNvSpPr txBox="1">
            <a:spLocks noChangeAspect="1" noChangeArrowheads="1"/>
          </p:cNvSpPr>
          <p:nvPr/>
        </p:nvSpPr>
        <p:spPr bwMode="auto">
          <a:xfrm>
            <a:off x="4041775" y="3109913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59440" name="Text Box 342"/>
          <p:cNvSpPr txBox="1">
            <a:spLocks noChangeAspect="1" noChangeArrowheads="1"/>
          </p:cNvSpPr>
          <p:nvPr/>
        </p:nvSpPr>
        <p:spPr bwMode="auto">
          <a:xfrm>
            <a:off x="4398963" y="3109913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59441" name="Text Box 343"/>
          <p:cNvSpPr txBox="1">
            <a:spLocks noChangeAspect="1" noChangeArrowheads="1"/>
          </p:cNvSpPr>
          <p:nvPr/>
        </p:nvSpPr>
        <p:spPr bwMode="auto">
          <a:xfrm>
            <a:off x="4759325" y="3109913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59442" name="Text Box 344"/>
          <p:cNvSpPr txBox="1">
            <a:spLocks noChangeAspect="1" noChangeArrowheads="1"/>
          </p:cNvSpPr>
          <p:nvPr/>
        </p:nvSpPr>
        <p:spPr bwMode="auto">
          <a:xfrm>
            <a:off x="5116513" y="3109913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59443" name="Text Box 345"/>
          <p:cNvSpPr txBox="1">
            <a:spLocks noChangeAspect="1" noChangeArrowheads="1"/>
          </p:cNvSpPr>
          <p:nvPr/>
        </p:nvSpPr>
        <p:spPr bwMode="auto">
          <a:xfrm>
            <a:off x="5473700" y="3109913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59444" name="Text Box 346"/>
          <p:cNvSpPr txBox="1">
            <a:spLocks noChangeAspect="1" noChangeArrowheads="1"/>
          </p:cNvSpPr>
          <p:nvPr/>
        </p:nvSpPr>
        <p:spPr bwMode="auto">
          <a:xfrm>
            <a:off x="5834063" y="3109913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59445" name="Text Box 347"/>
          <p:cNvSpPr txBox="1">
            <a:spLocks noChangeAspect="1" noChangeArrowheads="1"/>
          </p:cNvSpPr>
          <p:nvPr/>
        </p:nvSpPr>
        <p:spPr bwMode="auto">
          <a:xfrm>
            <a:off x="6191250" y="3109913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59446" name="Text Box 348"/>
          <p:cNvSpPr txBox="1">
            <a:spLocks noChangeAspect="1" noChangeArrowheads="1"/>
          </p:cNvSpPr>
          <p:nvPr/>
        </p:nvSpPr>
        <p:spPr bwMode="auto">
          <a:xfrm>
            <a:off x="6551613" y="3109913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59447" name="Text Box 349"/>
          <p:cNvSpPr txBox="1">
            <a:spLocks noChangeAspect="1" noChangeArrowheads="1"/>
          </p:cNvSpPr>
          <p:nvPr/>
        </p:nvSpPr>
        <p:spPr bwMode="auto">
          <a:xfrm>
            <a:off x="6908800" y="3109913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59448" name="Text Box 350"/>
          <p:cNvSpPr txBox="1">
            <a:spLocks noChangeAspect="1" noChangeArrowheads="1"/>
          </p:cNvSpPr>
          <p:nvPr/>
        </p:nvSpPr>
        <p:spPr bwMode="auto">
          <a:xfrm>
            <a:off x="7265988" y="3109913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59449" name="Text Box 351"/>
          <p:cNvSpPr txBox="1">
            <a:spLocks noChangeAspect="1" noChangeArrowheads="1"/>
          </p:cNvSpPr>
          <p:nvPr/>
        </p:nvSpPr>
        <p:spPr bwMode="auto">
          <a:xfrm>
            <a:off x="7626350" y="3109913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59450" name="Text Box 352"/>
          <p:cNvSpPr txBox="1">
            <a:spLocks noChangeAspect="1" noChangeArrowheads="1"/>
          </p:cNvSpPr>
          <p:nvPr/>
        </p:nvSpPr>
        <p:spPr bwMode="auto">
          <a:xfrm>
            <a:off x="7983538" y="3109913"/>
            <a:ext cx="311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59451" name="Line 353"/>
          <p:cNvSpPr>
            <a:spLocks noChangeAspect="1" noChangeShapeType="1"/>
          </p:cNvSpPr>
          <p:nvPr/>
        </p:nvSpPr>
        <p:spPr bwMode="auto">
          <a:xfrm>
            <a:off x="1903413" y="2057400"/>
            <a:ext cx="21494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52" name="Line 354"/>
          <p:cNvSpPr>
            <a:spLocks noChangeAspect="1" noChangeShapeType="1"/>
          </p:cNvSpPr>
          <p:nvPr/>
        </p:nvSpPr>
        <p:spPr bwMode="auto">
          <a:xfrm>
            <a:off x="4052888" y="1697038"/>
            <a:ext cx="0" cy="3587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53" name="Line 355"/>
          <p:cNvSpPr>
            <a:spLocks noChangeAspect="1" noChangeShapeType="1"/>
          </p:cNvSpPr>
          <p:nvPr/>
        </p:nvSpPr>
        <p:spPr bwMode="auto">
          <a:xfrm>
            <a:off x="4052888" y="1700213"/>
            <a:ext cx="21526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54" name="Line 356"/>
          <p:cNvSpPr>
            <a:spLocks noChangeAspect="1" noChangeShapeType="1"/>
          </p:cNvSpPr>
          <p:nvPr/>
        </p:nvSpPr>
        <p:spPr bwMode="auto">
          <a:xfrm flipV="1">
            <a:off x="6205538" y="1697038"/>
            <a:ext cx="0" cy="3587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55" name="Line 357"/>
          <p:cNvSpPr>
            <a:spLocks noChangeAspect="1" noChangeShapeType="1"/>
          </p:cNvSpPr>
          <p:nvPr/>
        </p:nvSpPr>
        <p:spPr bwMode="auto">
          <a:xfrm>
            <a:off x="6216650" y="2052638"/>
            <a:ext cx="21494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56" name="Line 358"/>
          <p:cNvSpPr>
            <a:spLocks noChangeAspect="1" noChangeShapeType="1"/>
          </p:cNvSpPr>
          <p:nvPr/>
        </p:nvSpPr>
        <p:spPr bwMode="auto">
          <a:xfrm>
            <a:off x="1903413" y="4137025"/>
            <a:ext cx="64516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57" name="Line 359"/>
          <p:cNvSpPr>
            <a:spLocks noChangeAspect="1" noChangeShapeType="1"/>
          </p:cNvSpPr>
          <p:nvPr/>
        </p:nvSpPr>
        <p:spPr bwMode="auto">
          <a:xfrm>
            <a:off x="1903413" y="3990975"/>
            <a:ext cx="645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grpSp>
        <p:nvGrpSpPr>
          <p:cNvPr id="59458" name="Group 360"/>
          <p:cNvGrpSpPr>
            <a:grpSpLocks noChangeAspect="1"/>
          </p:cNvGrpSpPr>
          <p:nvPr/>
        </p:nvGrpSpPr>
        <p:grpSpPr bwMode="auto">
          <a:xfrm flipV="1">
            <a:off x="1903413" y="3776663"/>
            <a:ext cx="6451600" cy="360362"/>
            <a:chOff x="1008" y="3157"/>
            <a:chExt cx="2257" cy="126"/>
          </a:xfrm>
        </p:grpSpPr>
        <p:sp>
          <p:nvSpPr>
            <p:cNvPr id="59488" name="Line 361"/>
            <p:cNvSpPr>
              <a:spLocks noChangeAspect="1" noChangeShapeType="1"/>
            </p:cNvSpPr>
            <p:nvPr/>
          </p:nvSpPr>
          <p:spPr bwMode="auto">
            <a:xfrm>
              <a:off x="1008" y="3157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489" name="Line 362"/>
            <p:cNvSpPr>
              <a:spLocks noChangeAspect="1" noChangeShapeType="1"/>
            </p:cNvSpPr>
            <p:nvPr/>
          </p:nvSpPr>
          <p:spPr bwMode="auto">
            <a:xfrm>
              <a:off x="1133" y="3157"/>
              <a:ext cx="0" cy="12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490" name="Line 363"/>
            <p:cNvSpPr>
              <a:spLocks noChangeAspect="1" noChangeShapeType="1"/>
            </p:cNvSpPr>
            <p:nvPr/>
          </p:nvSpPr>
          <p:spPr bwMode="auto">
            <a:xfrm>
              <a:off x="1133" y="3283"/>
              <a:ext cx="12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491" name="Line 364"/>
            <p:cNvSpPr>
              <a:spLocks noChangeAspect="1" noChangeShapeType="1"/>
            </p:cNvSpPr>
            <p:nvPr/>
          </p:nvSpPr>
          <p:spPr bwMode="auto">
            <a:xfrm flipV="1">
              <a:off x="1259" y="3157"/>
              <a:ext cx="0" cy="12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492" name="Line 365"/>
            <p:cNvSpPr>
              <a:spLocks noChangeAspect="1" noChangeShapeType="1"/>
            </p:cNvSpPr>
            <p:nvPr/>
          </p:nvSpPr>
          <p:spPr bwMode="auto">
            <a:xfrm>
              <a:off x="1259" y="3157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493" name="Line 366"/>
            <p:cNvSpPr>
              <a:spLocks noChangeAspect="1" noChangeShapeType="1"/>
            </p:cNvSpPr>
            <p:nvPr/>
          </p:nvSpPr>
          <p:spPr bwMode="auto">
            <a:xfrm>
              <a:off x="1384" y="3157"/>
              <a:ext cx="0" cy="12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494" name="Line 367"/>
            <p:cNvSpPr>
              <a:spLocks noChangeAspect="1" noChangeShapeType="1"/>
            </p:cNvSpPr>
            <p:nvPr/>
          </p:nvSpPr>
          <p:spPr bwMode="auto">
            <a:xfrm>
              <a:off x="1384" y="3283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495" name="Line 368"/>
            <p:cNvSpPr>
              <a:spLocks noChangeAspect="1" noChangeShapeType="1"/>
            </p:cNvSpPr>
            <p:nvPr/>
          </p:nvSpPr>
          <p:spPr bwMode="auto">
            <a:xfrm flipV="1">
              <a:off x="1509" y="3157"/>
              <a:ext cx="0" cy="12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496" name="Line 369"/>
            <p:cNvSpPr>
              <a:spLocks noChangeAspect="1" noChangeShapeType="1"/>
            </p:cNvSpPr>
            <p:nvPr/>
          </p:nvSpPr>
          <p:spPr bwMode="auto">
            <a:xfrm>
              <a:off x="1509" y="3157"/>
              <a:ext cx="377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497" name="Line 370"/>
            <p:cNvSpPr>
              <a:spLocks noChangeAspect="1" noChangeShapeType="1"/>
            </p:cNvSpPr>
            <p:nvPr/>
          </p:nvSpPr>
          <p:spPr bwMode="auto">
            <a:xfrm>
              <a:off x="1886" y="3157"/>
              <a:ext cx="0" cy="12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498" name="Line 371"/>
            <p:cNvSpPr>
              <a:spLocks noChangeAspect="1" noChangeShapeType="1"/>
            </p:cNvSpPr>
            <p:nvPr/>
          </p:nvSpPr>
          <p:spPr bwMode="auto">
            <a:xfrm>
              <a:off x="1886" y="3283"/>
              <a:ext cx="37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499" name="Line 372"/>
            <p:cNvSpPr>
              <a:spLocks noChangeAspect="1" noChangeShapeType="1"/>
            </p:cNvSpPr>
            <p:nvPr/>
          </p:nvSpPr>
          <p:spPr bwMode="auto">
            <a:xfrm flipV="1">
              <a:off x="2262" y="3157"/>
              <a:ext cx="0" cy="12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00" name="Line 373"/>
            <p:cNvSpPr>
              <a:spLocks noChangeAspect="1" noChangeShapeType="1"/>
            </p:cNvSpPr>
            <p:nvPr/>
          </p:nvSpPr>
          <p:spPr bwMode="auto">
            <a:xfrm>
              <a:off x="2262" y="3157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01" name="Line 374"/>
            <p:cNvSpPr>
              <a:spLocks noChangeAspect="1" noChangeShapeType="1"/>
            </p:cNvSpPr>
            <p:nvPr/>
          </p:nvSpPr>
          <p:spPr bwMode="auto">
            <a:xfrm>
              <a:off x="2387" y="3157"/>
              <a:ext cx="0" cy="12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02" name="Line 375"/>
            <p:cNvSpPr>
              <a:spLocks noChangeAspect="1" noChangeShapeType="1"/>
            </p:cNvSpPr>
            <p:nvPr/>
          </p:nvSpPr>
          <p:spPr bwMode="auto">
            <a:xfrm>
              <a:off x="2387" y="3283"/>
              <a:ext cx="377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03" name="Line 376"/>
            <p:cNvSpPr>
              <a:spLocks noChangeAspect="1" noChangeShapeType="1"/>
            </p:cNvSpPr>
            <p:nvPr/>
          </p:nvSpPr>
          <p:spPr bwMode="auto">
            <a:xfrm flipV="1">
              <a:off x="2764" y="3157"/>
              <a:ext cx="0" cy="12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04" name="Line 377"/>
            <p:cNvSpPr>
              <a:spLocks noChangeAspect="1" noChangeShapeType="1"/>
            </p:cNvSpPr>
            <p:nvPr/>
          </p:nvSpPr>
          <p:spPr bwMode="auto">
            <a:xfrm>
              <a:off x="2764" y="3157"/>
              <a:ext cx="25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05" name="Line 378"/>
            <p:cNvSpPr>
              <a:spLocks noChangeAspect="1" noChangeShapeType="1"/>
            </p:cNvSpPr>
            <p:nvPr/>
          </p:nvSpPr>
          <p:spPr bwMode="auto">
            <a:xfrm>
              <a:off x="3014" y="3157"/>
              <a:ext cx="0" cy="12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59506" name="Line 379"/>
            <p:cNvSpPr>
              <a:spLocks noChangeAspect="1" noChangeShapeType="1"/>
            </p:cNvSpPr>
            <p:nvPr/>
          </p:nvSpPr>
          <p:spPr bwMode="auto">
            <a:xfrm>
              <a:off x="3014" y="3283"/>
              <a:ext cx="25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sp>
        <p:nvSpPr>
          <p:cNvPr id="59459" name="Line 380"/>
          <p:cNvSpPr>
            <a:spLocks noChangeAspect="1" noChangeShapeType="1"/>
          </p:cNvSpPr>
          <p:nvPr/>
        </p:nvSpPr>
        <p:spPr bwMode="auto">
          <a:xfrm>
            <a:off x="1903413" y="2416175"/>
            <a:ext cx="64516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60" name="Line 381"/>
          <p:cNvSpPr>
            <a:spLocks noChangeAspect="1" noChangeShapeType="1"/>
          </p:cNvSpPr>
          <p:nvPr/>
        </p:nvSpPr>
        <p:spPr bwMode="auto">
          <a:xfrm>
            <a:off x="1903413" y="2630488"/>
            <a:ext cx="64516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61" name="Line 382"/>
          <p:cNvSpPr>
            <a:spLocks noChangeAspect="1" noChangeShapeType="1"/>
          </p:cNvSpPr>
          <p:nvPr/>
        </p:nvSpPr>
        <p:spPr bwMode="auto">
          <a:xfrm>
            <a:off x="1903413" y="2413000"/>
            <a:ext cx="357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62" name="Line 383"/>
          <p:cNvSpPr>
            <a:spLocks noChangeAspect="1" noChangeShapeType="1"/>
          </p:cNvSpPr>
          <p:nvPr/>
        </p:nvSpPr>
        <p:spPr bwMode="auto">
          <a:xfrm>
            <a:off x="2260600" y="2416175"/>
            <a:ext cx="0" cy="2143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63" name="Line 384"/>
          <p:cNvSpPr>
            <a:spLocks noChangeAspect="1" noChangeShapeType="1"/>
          </p:cNvSpPr>
          <p:nvPr/>
        </p:nvSpPr>
        <p:spPr bwMode="auto">
          <a:xfrm>
            <a:off x="2266950" y="2632075"/>
            <a:ext cx="3603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64" name="Line 385"/>
          <p:cNvSpPr>
            <a:spLocks noChangeAspect="1" noChangeShapeType="1"/>
          </p:cNvSpPr>
          <p:nvPr/>
        </p:nvSpPr>
        <p:spPr bwMode="auto">
          <a:xfrm flipV="1">
            <a:off x="2620963" y="2416175"/>
            <a:ext cx="0" cy="2143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65" name="Line 386"/>
          <p:cNvSpPr>
            <a:spLocks noChangeAspect="1" noChangeShapeType="1"/>
          </p:cNvSpPr>
          <p:nvPr/>
        </p:nvSpPr>
        <p:spPr bwMode="auto">
          <a:xfrm>
            <a:off x="2620963" y="2416175"/>
            <a:ext cx="357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66" name="Line 387"/>
          <p:cNvSpPr>
            <a:spLocks noChangeAspect="1" noChangeShapeType="1"/>
          </p:cNvSpPr>
          <p:nvPr/>
        </p:nvSpPr>
        <p:spPr bwMode="auto">
          <a:xfrm>
            <a:off x="2978150" y="2416175"/>
            <a:ext cx="0" cy="2143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67" name="Line 388"/>
          <p:cNvSpPr>
            <a:spLocks noChangeAspect="1" noChangeShapeType="1"/>
          </p:cNvSpPr>
          <p:nvPr/>
        </p:nvSpPr>
        <p:spPr bwMode="auto">
          <a:xfrm>
            <a:off x="2978150" y="2630488"/>
            <a:ext cx="357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68" name="Line 389"/>
          <p:cNvSpPr>
            <a:spLocks noChangeAspect="1" noChangeShapeType="1"/>
          </p:cNvSpPr>
          <p:nvPr/>
        </p:nvSpPr>
        <p:spPr bwMode="auto">
          <a:xfrm flipV="1">
            <a:off x="3335338" y="2416175"/>
            <a:ext cx="0" cy="2143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69" name="Line 390"/>
          <p:cNvSpPr>
            <a:spLocks noChangeAspect="1" noChangeShapeType="1"/>
          </p:cNvSpPr>
          <p:nvPr/>
        </p:nvSpPr>
        <p:spPr bwMode="auto">
          <a:xfrm>
            <a:off x="3327400" y="2416175"/>
            <a:ext cx="7175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70" name="Line 391"/>
          <p:cNvSpPr>
            <a:spLocks noChangeAspect="1" noChangeShapeType="1"/>
          </p:cNvSpPr>
          <p:nvPr/>
        </p:nvSpPr>
        <p:spPr bwMode="auto">
          <a:xfrm>
            <a:off x="4413250" y="2416175"/>
            <a:ext cx="0" cy="2143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71" name="Line 392"/>
          <p:cNvSpPr>
            <a:spLocks noChangeAspect="1" noChangeShapeType="1"/>
          </p:cNvSpPr>
          <p:nvPr/>
        </p:nvSpPr>
        <p:spPr bwMode="auto">
          <a:xfrm>
            <a:off x="4405313" y="2416175"/>
            <a:ext cx="10747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72" name="Line 393"/>
          <p:cNvSpPr>
            <a:spLocks noChangeAspect="1" noChangeShapeType="1"/>
          </p:cNvSpPr>
          <p:nvPr/>
        </p:nvSpPr>
        <p:spPr bwMode="auto">
          <a:xfrm flipV="1">
            <a:off x="5487988" y="2416175"/>
            <a:ext cx="0" cy="2143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73" name="Line 394"/>
          <p:cNvSpPr>
            <a:spLocks noChangeAspect="1" noChangeShapeType="1"/>
          </p:cNvSpPr>
          <p:nvPr/>
        </p:nvSpPr>
        <p:spPr bwMode="auto">
          <a:xfrm>
            <a:off x="5487988" y="2630488"/>
            <a:ext cx="357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74" name="Line 395"/>
          <p:cNvSpPr>
            <a:spLocks noChangeAspect="1" noChangeShapeType="1"/>
          </p:cNvSpPr>
          <p:nvPr/>
        </p:nvSpPr>
        <p:spPr bwMode="auto">
          <a:xfrm>
            <a:off x="5845175" y="2416175"/>
            <a:ext cx="0" cy="2143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75" name="Line 396"/>
          <p:cNvSpPr>
            <a:spLocks noChangeAspect="1" noChangeShapeType="1"/>
          </p:cNvSpPr>
          <p:nvPr/>
        </p:nvSpPr>
        <p:spPr bwMode="auto">
          <a:xfrm>
            <a:off x="6205538" y="2620963"/>
            <a:ext cx="7175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76" name="Line 397"/>
          <p:cNvSpPr>
            <a:spLocks noChangeAspect="1" noChangeShapeType="1"/>
          </p:cNvSpPr>
          <p:nvPr/>
        </p:nvSpPr>
        <p:spPr bwMode="auto">
          <a:xfrm flipV="1">
            <a:off x="6923088" y="2416175"/>
            <a:ext cx="0" cy="2143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77" name="Line 398"/>
          <p:cNvSpPr>
            <a:spLocks noChangeAspect="1" noChangeShapeType="1"/>
          </p:cNvSpPr>
          <p:nvPr/>
        </p:nvSpPr>
        <p:spPr bwMode="auto">
          <a:xfrm>
            <a:off x="6923088" y="2416175"/>
            <a:ext cx="7143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78" name="Line 399"/>
          <p:cNvSpPr>
            <a:spLocks noChangeAspect="1" noChangeShapeType="1"/>
          </p:cNvSpPr>
          <p:nvPr/>
        </p:nvSpPr>
        <p:spPr bwMode="auto">
          <a:xfrm>
            <a:off x="7637463" y="2416175"/>
            <a:ext cx="0" cy="2143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79" name="Line 400"/>
          <p:cNvSpPr>
            <a:spLocks noChangeAspect="1" noChangeShapeType="1"/>
          </p:cNvSpPr>
          <p:nvPr/>
        </p:nvSpPr>
        <p:spPr bwMode="auto">
          <a:xfrm>
            <a:off x="7629525" y="2630488"/>
            <a:ext cx="7175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80" name="Line 401"/>
          <p:cNvSpPr>
            <a:spLocks noChangeAspect="1" noChangeShapeType="1"/>
          </p:cNvSpPr>
          <p:nvPr/>
        </p:nvSpPr>
        <p:spPr bwMode="auto">
          <a:xfrm>
            <a:off x="4052888" y="2620963"/>
            <a:ext cx="3603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81" name="Line 402"/>
          <p:cNvSpPr>
            <a:spLocks noChangeAspect="1" noChangeShapeType="1"/>
          </p:cNvSpPr>
          <p:nvPr/>
        </p:nvSpPr>
        <p:spPr bwMode="auto">
          <a:xfrm>
            <a:off x="4052888" y="2416175"/>
            <a:ext cx="0" cy="2143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82" name="Line 403"/>
          <p:cNvSpPr>
            <a:spLocks noChangeAspect="1" noChangeShapeType="1"/>
          </p:cNvSpPr>
          <p:nvPr/>
        </p:nvSpPr>
        <p:spPr bwMode="auto">
          <a:xfrm>
            <a:off x="5845175" y="2416175"/>
            <a:ext cx="3603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83" name="Line 404"/>
          <p:cNvSpPr>
            <a:spLocks noChangeAspect="1" noChangeShapeType="1"/>
          </p:cNvSpPr>
          <p:nvPr/>
        </p:nvSpPr>
        <p:spPr bwMode="auto">
          <a:xfrm>
            <a:off x="6205538" y="2416175"/>
            <a:ext cx="0" cy="2143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84" name="Line 405"/>
          <p:cNvSpPr>
            <a:spLocks noChangeAspect="1" noChangeShapeType="1"/>
          </p:cNvSpPr>
          <p:nvPr/>
        </p:nvSpPr>
        <p:spPr bwMode="auto">
          <a:xfrm>
            <a:off x="1903413" y="4494213"/>
            <a:ext cx="645160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9485" name="Text Box 406"/>
          <p:cNvSpPr txBox="1">
            <a:spLocks noChangeAspect="1" noChangeArrowheads="1"/>
          </p:cNvSpPr>
          <p:nvPr/>
        </p:nvSpPr>
        <p:spPr bwMode="auto">
          <a:xfrm>
            <a:off x="8405813" y="1674813"/>
            <a:ext cx="420687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A</a:t>
            </a:r>
            <a:r>
              <a:rPr lang="de-DE" baseline="-25000">
                <a:latin typeface="Helvetica"/>
              </a:rPr>
              <a:t>d</a:t>
            </a:r>
            <a:endParaRPr lang="de-DE">
              <a:latin typeface="Helvetica"/>
            </a:endParaRPr>
          </a:p>
        </p:txBody>
      </p:sp>
      <p:sp>
        <p:nvSpPr>
          <p:cNvPr id="59486" name="Text Box 407"/>
          <p:cNvSpPr txBox="1">
            <a:spLocks noChangeAspect="1" noChangeArrowheads="1"/>
          </p:cNvSpPr>
          <p:nvPr/>
        </p:nvSpPr>
        <p:spPr bwMode="auto">
          <a:xfrm>
            <a:off x="8405813" y="2749550"/>
            <a:ext cx="414337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A</a:t>
            </a:r>
            <a:r>
              <a:rPr lang="de-DE" baseline="-25000">
                <a:latin typeface="Helvetica"/>
              </a:rPr>
              <a:t>k</a:t>
            </a:r>
            <a:endParaRPr lang="de-DE">
              <a:latin typeface="Helvetica"/>
            </a:endParaRPr>
          </a:p>
        </p:txBody>
      </p:sp>
      <p:sp>
        <p:nvSpPr>
          <p:cNvPr id="59487" name="Text Box 408"/>
          <p:cNvSpPr txBox="1">
            <a:spLocks noChangeAspect="1" noChangeArrowheads="1"/>
          </p:cNvSpPr>
          <p:nvPr/>
        </p:nvSpPr>
        <p:spPr bwMode="auto">
          <a:xfrm>
            <a:off x="8405813" y="3756025"/>
            <a:ext cx="414337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A</a:t>
            </a:r>
            <a:r>
              <a:rPr lang="de-DE" baseline="-25000">
                <a:latin typeface="Helvetica"/>
              </a:rPr>
              <a:t>s</a:t>
            </a:r>
            <a:endParaRPr lang="de-DE">
              <a:latin typeface="Helvetic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CDMA on signal level II</a:t>
            </a:r>
          </a:p>
        </p:txBody>
      </p:sp>
      <p:sp>
        <p:nvSpPr>
          <p:cNvPr id="60419" name="Text Box 225"/>
          <p:cNvSpPr txBox="1">
            <a:spLocks noChangeArrowheads="1"/>
          </p:cNvSpPr>
          <p:nvPr/>
        </p:nvSpPr>
        <p:spPr bwMode="auto">
          <a:xfrm>
            <a:off x="684213" y="1219200"/>
            <a:ext cx="9048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signal A</a:t>
            </a:r>
          </a:p>
        </p:txBody>
      </p:sp>
      <p:sp>
        <p:nvSpPr>
          <p:cNvPr id="60420" name="Text Box 226"/>
          <p:cNvSpPr txBox="1">
            <a:spLocks noChangeArrowheads="1"/>
          </p:cNvSpPr>
          <p:nvPr/>
        </p:nvSpPr>
        <p:spPr bwMode="auto">
          <a:xfrm>
            <a:off x="817563" y="1981200"/>
            <a:ext cx="7715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data B</a:t>
            </a:r>
          </a:p>
        </p:txBody>
      </p:sp>
      <p:sp>
        <p:nvSpPr>
          <p:cNvPr id="60421" name="Text Box 227"/>
          <p:cNvSpPr txBox="1">
            <a:spLocks noChangeArrowheads="1"/>
          </p:cNvSpPr>
          <p:nvPr/>
        </p:nvSpPr>
        <p:spPr bwMode="auto">
          <a:xfrm>
            <a:off x="896938" y="2667000"/>
            <a:ext cx="6921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key B</a:t>
            </a:r>
          </a:p>
        </p:txBody>
      </p:sp>
      <p:sp>
        <p:nvSpPr>
          <p:cNvPr id="60422" name="Text Box 228"/>
          <p:cNvSpPr txBox="1">
            <a:spLocks noChangeArrowheads="1"/>
          </p:cNvSpPr>
          <p:nvPr/>
        </p:nvSpPr>
        <p:spPr bwMode="auto">
          <a:xfrm>
            <a:off x="333375" y="2955925"/>
            <a:ext cx="1255713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key</a:t>
            </a:r>
          </a:p>
          <a:p>
            <a:pPr algn="r" eaLnBrk="0" hangingPunct="0"/>
            <a:r>
              <a:rPr lang="de-DE" sz="1600"/>
              <a:t>sequence B</a:t>
            </a:r>
          </a:p>
        </p:txBody>
      </p:sp>
      <p:sp>
        <p:nvSpPr>
          <p:cNvPr id="60423" name="Text Box 229"/>
          <p:cNvSpPr txBox="1">
            <a:spLocks noChangeArrowheads="1"/>
          </p:cNvSpPr>
          <p:nvPr/>
        </p:nvSpPr>
        <p:spPr bwMode="auto">
          <a:xfrm>
            <a:off x="684213" y="4191000"/>
            <a:ext cx="9048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signal B</a:t>
            </a:r>
          </a:p>
        </p:txBody>
      </p:sp>
      <p:sp>
        <p:nvSpPr>
          <p:cNvPr id="60424" name="Text Box 230"/>
          <p:cNvSpPr txBox="1">
            <a:spLocks noChangeArrowheads="1"/>
          </p:cNvSpPr>
          <p:nvPr/>
        </p:nvSpPr>
        <p:spPr bwMode="auto">
          <a:xfrm>
            <a:off x="762000" y="5181600"/>
            <a:ext cx="8270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A</a:t>
            </a:r>
            <a:r>
              <a:rPr lang="de-DE" sz="1600" baseline="-25000"/>
              <a:t>s</a:t>
            </a:r>
            <a:r>
              <a:rPr lang="de-DE" sz="1600"/>
              <a:t> + B</a:t>
            </a:r>
            <a:r>
              <a:rPr lang="de-DE" sz="1600" baseline="-25000"/>
              <a:t>s</a:t>
            </a:r>
            <a:endParaRPr lang="de-DE" sz="1600"/>
          </a:p>
        </p:txBody>
      </p:sp>
      <p:sp>
        <p:nvSpPr>
          <p:cNvPr id="60425" name="Text Box 232"/>
          <p:cNvSpPr txBox="1">
            <a:spLocks noChangeArrowheads="1"/>
          </p:cNvSpPr>
          <p:nvPr/>
        </p:nvSpPr>
        <p:spPr bwMode="auto">
          <a:xfrm>
            <a:off x="423863" y="3535363"/>
            <a:ext cx="11652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data </a:t>
            </a:r>
            <a:r>
              <a:rPr lang="de-DE" sz="1600">
                <a:sym typeface="Symbol" pitchFamily="18" charset="2"/>
              </a:rPr>
              <a:t> </a:t>
            </a:r>
            <a:r>
              <a:rPr lang="de-DE" sz="1600"/>
              <a:t>key</a:t>
            </a:r>
          </a:p>
        </p:txBody>
      </p:sp>
      <p:sp>
        <p:nvSpPr>
          <p:cNvPr id="60426" name="Line 244"/>
          <p:cNvSpPr>
            <a:spLocks noChangeAspect="1" noChangeShapeType="1"/>
          </p:cNvSpPr>
          <p:nvPr/>
        </p:nvSpPr>
        <p:spPr bwMode="auto">
          <a:xfrm>
            <a:off x="1714500" y="2876550"/>
            <a:ext cx="6421438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27" name="Line 245"/>
          <p:cNvSpPr>
            <a:spLocks noChangeAspect="1" noChangeShapeType="1"/>
          </p:cNvSpPr>
          <p:nvPr/>
        </p:nvSpPr>
        <p:spPr bwMode="auto">
          <a:xfrm>
            <a:off x="1676400" y="1162050"/>
            <a:ext cx="0" cy="4567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28" name="Rectangle 246"/>
          <p:cNvSpPr>
            <a:spLocks noChangeAspect="1" noChangeArrowheads="1"/>
          </p:cNvSpPr>
          <p:nvPr/>
        </p:nvSpPr>
        <p:spPr bwMode="auto">
          <a:xfrm>
            <a:off x="1676400" y="1947863"/>
            <a:ext cx="2141538" cy="3571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0429" name="Rectangle 247"/>
          <p:cNvSpPr>
            <a:spLocks noChangeAspect="1" noChangeArrowheads="1"/>
          </p:cNvSpPr>
          <p:nvPr/>
        </p:nvSpPr>
        <p:spPr bwMode="auto">
          <a:xfrm>
            <a:off x="3817938" y="1947863"/>
            <a:ext cx="2139950" cy="3571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0430" name="Rectangle 248"/>
          <p:cNvSpPr>
            <a:spLocks noChangeAspect="1" noChangeArrowheads="1"/>
          </p:cNvSpPr>
          <p:nvPr/>
        </p:nvSpPr>
        <p:spPr bwMode="auto">
          <a:xfrm>
            <a:off x="5957888" y="1947863"/>
            <a:ext cx="2141537" cy="3571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0431" name="Line 249"/>
          <p:cNvSpPr>
            <a:spLocks noChangeAspect="1" noChangeShapeType="1"/>
          </p:cNvSpPr>
          <p:nvPr/>
        </p:nvSpPr>
        <p:spPr bwMode="auto">
          <a:xfrm>
            <a:off x="3817938" y="1162050"/>
            <a:ext cx="0" cy="4567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32" name="Line 250"/>
          <p:cNvSpPr>
            <a:spLocks noChangeAspect="1" noChangeShapeType="1"/>
          </p:cNvSpPr>
          <p:nvPr/>
        </p:nvSpPr>
        <p:spPr bwMode="auto">
          <a:xfrm>
            <a:off x="5957888" y="1162050"/>
            <a:ext cx="0" cy="4567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33" name="Line 251"/>
          <p:cNvSpPr>
            <a:spLocks noChangeAspect="1" noChangeShapeType="1"/>
          </p:cNvSpPr>
          <p:nvPr/>
        </p:nvSpPr>
        <p:spPr bwMode="auto">
          <a:xfrm>
            <a:off x="8099425" y="1162050"/>
            <a:ext cx="0" cy="449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34" name="Line 252"/>
          <p:cNvSpPr>
            <a:spLocks noChangeAspect="1" noChangeShapeType="1"/>
          </p:cNvSpPr>
          <p:nvPr/>
        </p:nvSpPr>
        <p:spPr bwMode="auto">
          <a:xfrm>
            <a:off x="4886325" y="1162050"/>
            <a:ext cx="0" cy="456723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35" name="Line 253"/>
          <p:cNvSpPr>
            <a:spLocks noChangeAspect="1" noChangeShapeType="1"/>
          </p:cNvSpPr>
          <p:nvPr/>
        </p:nvSpPr>
        <p:spPr bwMode="auto">
          <a:xfrm>
            <a:off x="5243513" y="1162050"/>
            <a:ext cx="0" cy="456723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36" name="Line 254"/>
          <p:cNvSpPr>
            <a:spLocks noChangeAspect="1" noChangeShapeType="1"/>
          </p:cNvSpPr>
          <p:nvPr/>
        </p:nvSpPr>
        <p:spPr bwMode="auto">
          <a:xfrm>
            <a:off x="5600700" y="1162050"/>
            <a:ext cx="0" cy="456723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37" name="Line 255"/>
          <p:cNvSpPr>
            <a:spLocks noChangeAspect="1" noChangeShapeType="1"/>
          </p:cNvSpPr>
          <p:nvPr/>
        </p:nvSpPr>
        <p:spPr bwMode="auto">
          <a:xfrm>
            <a:off x="4175125" y="1162050"/>
            <a:ext cx="0" cy="45720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38" name="Line 256"/>
          <p:cNvSpPr>
            <a:spLocks noChangeAspect="1" noChangeShapeType="1"/>
          </p:cNvSpPr>
          <p:nvPr/>
        </p:nvSpPr>
        <p:spPr bwMode="auto">
          <a:xfrm>
            <a:off x="4532313" y="1162050"/>
            <a:ext cx="0" cy="456723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39" name="Line 257"/>
          <p:cNvSpPr>
            <a:spLocks noChangeAspect="1" noChangeShapeType="1"/>
          </p:cNvSpPr>
          <p:nvPr/>
        </p:nvSpPr>
        <p:spPr bwMode="auto">
          <a:xfrm>
            <a:off x="7027863" y="1162050"/>
            <a:ext cx="0" cy="456723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40" name="Line 258"/>
          <p:cNvSpPr>
            <a:spLocks noChangeAspect="1" noChangeShapeType="1"/>
          </p:cNvSpPr>
          <p:nvPr/>
        </p:nvSpPr>
        <p:spPr bwMode="auto">
          <a:xfrm>
            <a:off x="7385050" y="1162050"/>
            <a:ext cx="0" cy="456723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41" name="Line 259"/>
          <p:cNvSpPr>
            <a:spLocks noChangeAspect="1" noChangeShapeType="1"/>
          </p:cNvSpPr>
          <p:nvPr/>
        </p:nvSpPr>
        <p:spPr bwMode="auto">
          <a:xfrm>
            <a:off x="7742238" y="1162050"/>
            <a:ext cx="0" cy="456723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42" name="Line 260"/>
          <p:cNvSpPr>
            <a:spLocks noChangeAspect="1" noChangeShapeType="1"/>
          </p:cNvSpPr>
          <p:nvPr/>
        </p:nvSpPr>
        <p:spPr bwMode="auto">
          <a:xfrm>
            <a:off x="6315075" y="1162050"/>
            <a:ext cx="0" cy="456723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43" name="Line 261"/>
          <p:cNvSpPr>
            <a:spLocks noChangeAspect="1" noChangeShapeType="1"/>
          </p:cNvSpPr>
          <p:nvPr/>
        </p:nvSpPr>
        <p:spPr bwMode="auto">
          <a:xfrm>
            <a:off x="6670675" y="1162050"/>
            <a:ext cx="0" cy="456723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44" name="Line 262"/>
          <p:cNvSpPr>
            <a:spLocks noChangeAspect="1" noChangeShapeType="1"/>
          </p:cNvSpPr>
          <p:nvPr/>
        </p:nvSpPr>
        <p:spPr bwMode="auto">
          <a:xfrm>
            <a:off x="2747963" y="1162050"/>
            <a:ext cx="0" cy="456723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45" name="Line 263"/>
          <p:cNvSpPr>
            <a:spLocks noChangeAspect="1" noChangeShapeType="1"/>
          </p:cNvSpPr>
          <p:nvPr/>
        </p:nvSpPr>
        <p:spPr bwMode="auto">
          <a:xfrm>
            <a:off x="3103563" y="1162050"/>
            <a:ext cx="0" cy="456723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46" name="Line 264"/>
          <p:cNvSpPr>
            <a:spLocks noChangeAspect="1" noChangeShapeType="1"/>
          </p:cNvSpPr>
          <p:nvPr/>
        </p:nvSpPr>
        <p:spPr bwMode="auto">
          <a:xfrm>
            <a:off x="3460750" y="1162050"/>
            <a:ext cx="0" cy="456723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47" name="Line 265"/>
          <p:cNvSpPr>
            <a:spLocks noChangeAspect="1" noChangeShapeType="1"/>
          </p:cNvSpPr>
          <p:nvPr/>
        </p:nvSpPr>
        <p:spPr bwMode="auto">
          <a:xfrm>
            <a:off x="2033588" y="1162050"/>
            <a:ext cx="0" cy="456723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48" name="Line 266"/>
          <p:cNvSpPr>
            <a:spLocks noChangeAspect="1" noChangeShapeType="1"/>
          </p:cNvSpPr>
          <p:nvPr/>
        </p:nvSpPr>
        <p:spPr bwMode="auto">
          <a:xfrm>
            <a:off x="2390775" y="1162050"/>
            <a:ext cx="0" cy="456723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49" name="Line 267"/>
          <p:cNvSpPr>
            <a:spLocks noChangeAspect="1" noChangeShapeType="1"/>
          </p:cNvSpPr>
          <p:nvPr/>
        </p:nvSpPr>
        <p:spPr bwMode="auto">
          <a:xfrm>
            <a:off x="1676400" y="3016250"/>
            <a:ext cx="642302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50" name="Line 268"/>
          <p:cNvSpPr>
            <a:spLocks noChangeAspect="1" noChangeShapeType="1"/>
          </p:cNvSpPr>
          <p:nvPr/>
        </p:nvSpPr>
        <p:spPr bwMode="auto">
          <a:xfrm>
            <a:off x="1676400" y="3373438"/>
            <a:ext cx="642302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51" name="Line 269"/>
          <p:cNvSpPr>
            <a:spLocks noChangeAspect="1" noChangeShapeType="1"/>
          </p:cNvSpPr>
          <p:nvPr/>
        </p:nvSpPr>
        <p:spPr bwMode="auto">
          <a:xfrm>
            <a:off x="1676400" y="3732213"/>
            <a:ext cx="642302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52" name="Line 270"/>
          <p:cNvSpPr>
            <a:spLocks noChangeAspect="1" noChangeShapeType="1"/>
          </p:cNvSpPr>
          <p:nvPr/>
        </p:nvSpPr>
        <p:spPr bwMode="auto">
          <a:xfrm>
            <a:off x="1676400" y="1947863"/>
            <a:ext cx="642302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53" name="Line 271"/>
          <p:cNvSpPr>
            <a:spLocks noChangeAspect="1" noChangeShapeType="1"/>
          </p:cNvSpPr>
          <p:nvPr/>
        </p:nvSpPr>
        <p:spPr bwMode="auto">
          <a:xfrm>
            <a:off x="1676400" y="1947863"/>
            <a:ext cx="642302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54" name="Line 272"/>
          <p:cNvSpPr>
            <a:spLocks noChangeAspect="1" noChangeShapeType="1"/>
          </p:cNvSpPr>
          <p:nvPr/>
        </p:nvSpPr>
        <p:spPr bwMode="auto">
          <a:xfrm>
            <a:off x="1676400" y="2305050"/>
            <a:ext cx="642302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55" name="Line 273"/>
          <p:cNvSpPr>
            <a:spLocks noChangeAspect="1" noChangeShapeType="1"/>
          </p:cNvSpPr>
          <p:nvPr/>
        </p:nvSpPr>
        <p:spPr bwMode="auto">
          <a:xfrm>
            <a:off x="1676400" y="3016250"/>
            <a:ext cx="642302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56" name="Line 274"/>
          <p:cNvSpPr>
            <a:spLocks noChangeAspect="1" noChangeShapeType="1"/>
          </p:cNvSpPr>
          <p:nvPr/>
        </p:nvSpPr>
        <p:spPr bwMode="auto">
          <a:xfrm>
            <a:off x="1676400" y="3373438"/>
            <a:ext cx="642302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57" name="Line 275"/>
          <p:cNvSpPr>
            <a:spLocks noChangeAspect="1" noChangeShapeType="1"/>
          </p:cNvSpPr>
          <p:nvPr/>
        </p:nvSpPr>
        <p:spPr bwMode="auto">
          <a:xfrm>
            <a:off x="1676400" y="3732213"/>
            <a:ext cx="642302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58" name="Line 276"/>
          <p:cNvSpPr>
            <a:spLocks noChangeAspect="1" noChangeShapeType="1"/>
          </p:cNvSpPr>
          <p:nvPr/>
        </p:nvSpPr>
        <p:spPr bwMode="auto">
          <a:xfrm>
            <a:off x="1676400" y="5729288"/>
            <a:ext cx="642302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59" name="Text Box 277"/>
          <p:cNvSpPr txBox="1">
            <a:spLocks noChangeAspect="1" noChangeArrowheads="1"/>
          </p:cNvSpPr>
          <p:nvPr/>
        </p:nvSpPr>
        <p:spPr bwMode="auto">
          <a:xfrm>
            <a:off x="2519363" y="1997075"/>
            <a:ext cx="312737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0460" name="Text Box 278"/>
          <p:cNvSpPr txBox="1">
            <a:spLocks noChangeAspect="1" noChangeArrowheads="1"/>
          </p:cNvSpPr>
          <p:nvPr/>
        </p:nvSpPr>
        <p:spPr bwMode="auto">
          <a:xfrm>
            <a:off x="4654550" y="1997075"/>
            <a:ext cx="312738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0461" name="Text Box 279"/>
          <p:cNvSpPr txBox="1">
            <a:spLocks noChangeAspect="1" noChangeArrowheads="1"/>
          </p:cNvSpPr>
          <p:nvPr/>
        </p:nvSpPr>
        <p:spPr bwMode="auto">
          <a:xfrm>
            <a:off x="6796088" y="1997075"/>
            <a:ext cx="31115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0462" name="Text Box 280"/>
          <p:cNvSpPr txBox="1">
            <a:spLocks noChangeAspect="1" noChangeArrowheads="1"/>
          </p:cNvSpPr>
          <p:nvPr/>
        </p:nvSpPr>
        <p:spPr bwMode="auto">
          <a:xfrm>
            <a:off x="2017713" y="2990850"/>
            <a:ext cx="3111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0463" name="Text Box 281"/>
          <p:cNvSpPr txBox="1">
            <a:spLocks noChangeAspect="1" noChangeArrowheads="1"/>
          </p:cNvSpPr>
          <p:nvPr/>
        </p:nvSpPr>
        <p:spPr bwMode="auto">
          <a:xfrm>
            <a:off x="1658938" y="2990850"/>
            <a:ext cx="312737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0464" name="Text Box 282"/>
          <p:cNvSpPr txBox="1">
            <a:spLocks noChangeAspect="1" noChangeArrowheads="1"/>
          </p:cNvSpPr>
          <p:nvPr/>
        </p:nvSpPr>
        <p:spPr bwMode="auto">
          <a:xfrm>
            <a:off x="2374900" y="2990850"/>
            <a:ext cx="3111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0465" name="Text Box 283"/>
          <p:cNvSpPr txBox="1">
            <a:spLocks noChangeAspect="1" noChangeArrowheads="1"/>
          </p:cNvSpPr>
          <p:nvPr/>
        </p:nvSpPr>
        <p:spPr bwMode="auto">
          <a:xfrm>
            <a:off x="2733675" y="2990850"/>
            <a:ext cx="312738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0466" name="Text Box 284"/>
          <p:cNvSpPr txBox="1">
            <a:spLocks noChangeAspect="1" noChangeArrowheads="1"/>
          </p:cNvSpPr>
          <p:nvPr/>
        </p:nvSpPr>
        <p:spPr bwMode="auto">
          <a:xfrm>
            <a:off x="3089275" y="2990850"/>
            <a:ext cx="3111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0467" name="Text Box 285"/>
          <p:cNvSpPr txBox="1">
            <a:spLocks noChangeAspect="1" noChangeArrowheads="1"/>
          </p:cNvSpPr>
          <p:nvPr/>
        </p:nvSpPr>
        <p:spPr bwMode="auto">
          <a:xfrm>
            <a:off x="3446463" y="2990850"/>
            <a:ext cx="307975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0468" name="Text Box 286"/>
          <p:cNvSpPr txBox="1">
            <a:spLocks noChangeAspect="1" noChangeArrowheads="1"/>
          </p:cNvSpPr>
          <p:nvPr/>
        </p:nvSpPr>
        <p:spPr bwMode="auto">
          <a:xfrm>
            <a:off x="3803650" y="2990850"/>
            <a:ext cx="307975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0469" name="Text Box 287"/>
          <p:cNvSpPr txBox="1">
            <a:spLocks noChangeAspect="1" noChangeArrowheads="1"/>
          </p:cNvSpPr>
          <p:nvPr/>
        </p:nvSpPr>
        <p:spPr bwMode="auto">
          <a:xfrm>
            <a:off x="4157663" y="2990850"/>
            <a:ext cx="3111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0470" name="Text Box 288"/>
          <p:cNvSpPr txBox="1">
            <a:spLocks noChangeAspect="1" noChangeArrowheads="1"/>
          </p:cNvSpPr>
          <p:nvPr/>
        </p:nvSpPr>
        <p:spPr bwMode="auto">
          <a:xfrm>
            <a:off x="4514850" y="2990850"/>
            <a:ext cx="3111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0471" name="Text Box 289"/>
          <p:cNvSpPr txBox="1">
            <a:spLocks noChangeAspect="1" noChangeArrowheads="1"/>
          </p:cNvSpPr>
          <p:nvPr/>
        </p:nvSpPr>
        <p:spPr bwMode="auto">
          <a:xfrm>
            <a:off x="4868863" y="2990850"/>
            <a:ext cx="312737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0472" name="Text Box 290"/>
          <p:cNvSpPr txBox="1">
            <a:spLocks noChangeAspect="1" noChangeArrowheads="1"/>
          </p:cNvSpPr>
          <p:nvPr/>
        </p:nvSpPr>
        <p:spPr bwMode="auto">
          <a:xfrm>
            <a:off x="5229225" y="2990850"/>
            <a:ext cx="3111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0473" name="Text Box 291"/>
          <p:cNvSpPr txBox="1">
            <a:spLocks noChangeAspect="1" noChangeArrowheads="1"/>
          </p:cNvSpPr>
          <p:nvPr/>
        </p:nvSpPr>
        <p:spPr bwMode="auto">
          <a:xfrm>
            <a:off x="5586413" y="2990850"/>
            <a:ext cx="3111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0474" name="Text Box 292"/>
          <p:cNvSpPr txBox="1">
            <a:spLocks noChangeAspect="1" noChangeArrowheads="1"/>
          </p:cNvSpPr>
          <p:nvPr/>
        </p:nvSpPr>
        <p:spPr bwMode="auto">
          <a:xfrm>
            <a:off x="5943600" y="2990850"/>
            <a:ext cx="3111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0475" name="Text Box 293"/>
          <p:cNvSpPr txBox="1">
            <a:spLocks noChangeAspect="1" noChangeArrowheads="1"/>
          </p:cNvSpPr>
          <p:nvPr/>
        </p:nvSpPr>
        <p:spPr bwMode="auto">
          <a:xfrm>
            <a:off x="6300788" y="2990850"/>
            <a:ext cx="312737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0476" name="Text Box 294"/>
          <p:cNvSpPr txBox="1">
            <a:spLocks noChangeAspect="1" noChangeArrowheads="1"/>
          </p:cNvSpPr>
          <p:nvPr/>
        </p:nvSpPr>
        <p:spPr bwMode="auto">
          <a:xfrm>
            <a:off x="6653213" y="2990850"/>
            <a:ext cx="3111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0477" name="Text Box 295"/>
          <p:cNvSpPr txBox="1">
            <a:spLocks noChangeAspect="1" noChangeArrowheads="1"/>
          </p:cNvSpPr>
          <p:nvPr/>
        </p:nvSpPr>
        <p:spPr bwMode="auto">
          <a:xfrm>
            <a:off x="7010400" y="2990850"/>
            <a:ext cx="3111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0478" name="Text Box 296"/>
          <p:cNvSpPr txBox="1">
            <a:spLocks noChangeAspect="1" noChangeArrowheads="1"/>
          </p:cNvSpPr>
          <p:nvPr/>
        </p:nvSpPr>
        <p:spPr bwMode="auto">
          <a:xfrm>
            <a:off x="7367588" y="2990850"/>
            <a:ext cx="3111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0479" name="Text Box 297"/>
          <p:cNvSpPr txBox="1">
            <a:spLocks noChangeAspect="1" noChangeArrowheads="1"/>
          </p:cNvSpPr>
          <p:nvPr/>
        </p:nvSpPr>
        <p:spPr bwMode="auto">
          <a:xfrm>
            <a:off x="7724775" y="2990850"/>
            <a:ext cx="3111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0480" name="Line 298"/>
          <p:cNvSpPr>
            <a:spLocks noChangeAspect="1" noChangeShapeType="1"/>
          </p:cNvSpPr>
          <p:nvPr/>
        </p:nvSpPr>
        <p:spPr bwMode="auto">
          <a:xfrm>
            <a:off x="1676400" y="3373438"/>
            <a:ext cx="642302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81" name="Line 299"/>
          <p:cNvSpPr>
            <a:spLocks noChangeAspect="1" noChangeShapeType="1"/>
          </p:cNvSpPr>
          <p:nvPr/>
        </p:nvSpPr>
        <p:spPr bwMode="auto">
          <a:xfrm>
            <a:off x="1676400" y="3732213"/>
            <a:ext cx="642302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482" name="Text Box 300"/>
          <p:cNvSpPr txBox="1">
            <a:spLocks noChangeAspect="1" noChangeArrowheads="1"/>
          </p:cNvSpPr>
          <p:nvPr/>
        </p:nvSpPr>
        <p:spPr bwMode="auto">
          <a:xfrm>
            <a:off x="2017713" y="3348038"/>
            <a:ext cx="3111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0483" name="Text Box 301"/>
          <p:cNvSpPr txBox="1">
            <a:spLocks noChangeAspect="1" noChangeArrowheads="1"/>
          </p:cNvSpPr>
          <p:nvPr/>
        </p:nvSpPr>
        <p:spPr bwMode="auto">
          <a:xfrm>
            <a:off x="1658938" y="3348038"/>
            <a:ext cx="312737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0484" name="Text Box 302"/>
          <p:cNvSpPr txBox="1">
            <a:spLocks noChangeAspect="1" noChangeArrowheads="1"/>
          </p:cNvSpPr>
          <p:nvPr/>
        </p:nvSpPr>
        <p:spPr bwMode="auto">
          <a:xfrm>
            <a:off x="2374900" y="3348038"/>
            <a:ext cx="3111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0485" name="Text Box 303"/>
          <p:cNvSpPr txBox="1">
            <a:spLocks noChangeAspect="1" noChangeArrowheads="1"/>
          </p:cNvSpPr>
          <p:nvPr/>
        </p:nvSpPr>
        <p:spPr bwMode="auto">
          <a:xfrm>
            <a:off x="2733675" y="3348038"/>
            <a:ext cx="31273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0486" name="Text Box 304"/>
          <p:cNvSpPr txBox="1">
            <a:spLocks noChangeAspect="1" noChangeArrowheads="1"/>
          </p:cNvSpPr>
          <p:nvPr/>
        </p:nvSpPr>
        <p:spPr bwMode="auto">
          <a:xfrm>
            <a:off x="3089275" y="3348038"/>
            <a:ext cx="3111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0487" name="Text Box 305"/>
          <p:cNvSpPr txBox="1">
            <a:spLocks noChangeAspect="1" noChangeArrowheads="1"/>
          </p:cNvSpPr>
          <p:nvPr/>
        </p:nvSpPr>
        <p:spPr bwMode="auto">
          <a:xfrm>
            <a:off x="3446463" y="3348038"/>
            <a:ext cx="30797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0488" name="Text Box 306"/>
          <p:cNvSpPr txBox="1">
            <a:spLocks noChangeAspect="1" noChangeArrowheads="1"/>
          </p:cNvSpPr>
          <p:nvPr/>
        </p:nvSpPr>
        <p:spPr bwMode="auto">
          <a:xfrm>
            <a:off x="3803650" y="3348038"/>
            <a:ext cx="30797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0489" name="Text Box 307"/>
          <p:cNvSpPr txBox="1">
            <a:spLocks noChangeAspect="1" noChangeArrowheads="1"/>
          </p:cNvSpPr>
          <p:nvPr/>
        </p:nvSpPr>
        <p:spPr bwMode="auto">
          <a:xfrm>
            <a:off x="4157663" y="3348038"/>
            <a:ext cx="3111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0490" name="Text Box 308"/>
          <p:cNvSpPr txBox="1">
            <a:spLocks noChangeAspect="1" noChangeArrowheads="1"/>
          </p:cNvSpPr>
          <p:nvPr/>
        </p:nvSpPr>
        <p:spPr bwMode="auto">
          <a:xfrm>
            <a:off x="4514850" y="3348038"/>
            <a:ext cx="3111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0491" name="Text Box 309"/>
          <p:cNvSpPr txBox="1">
            <a:spLocks noChangeAspect="1" noChangeArrowheads="1"/>
          </p:cNvSpPr>
          <p:nvPr/>
        </p:nvSpPr>
        <p:spPr bwMode="auto">
          <a:xfrm>
            <a:off x="4868863" y="3348038"/>
            <a:ext cx="312737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0492" name="Text Box 310"/>
          <p:cNvSpPr txBox="1">
            <a:spLocks noChangeAspect="1" noChangeArrowheads="1"/>
          </p:cNvSpPr>
          <p:nvPr/>
        </p:nvSpPr>
        <p:spPr bwMode="auto">
          <a:xfrm>
            <a:off x="5229225" y="3348038"/>
            <a:ext cx="3111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0493" name="Text Box 311"/>
          <p:cNvSpPr txBox="1">
            <a:spLocks noChangeAspect="1" noChangeArrowheads="1"/>
          </p:cNvSpPr>
          <p:nvPr/>
        </p:nvSpPr>
        <p:spPr bwMode="auto">
          <a:xfrm>
            <a:off x="5586413" y="3348038"/>
            <a:ext cx="3111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0494" name="Text Box 312"/>
          <p:cNvSpPr txBox="1">
            <a:spLocks noChangeAspect="1" noChangeArrowheads="1"/>
          </p:cNvSpPr>
          <p:nvPr/>
        </p:nvSpPr>
        <p:spPr bwMode="auto">
          <a:xfrm>
            <a:off x="5943600" y="3348038"/>
            <a:ext cx="3111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0495" name="Text Box 313"/>
          <p:cNvSpPr txBox="1">
            <a:spLocks noChangeAspect="1" noChangeArrowheads="1"/>
          </p:cNvSpPr>
          <p:nvPr/>
        </p:nvSpPr>
        <p:spPr bwMode="auto">
          <a:xfrm>
            <a:off x="6300788" y="3348038"/>
            <a:ext cx="312737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0496" name="Text Box 314"/>
          <p:cNvSpPr txBox="1">
            <a:spLocks noChangeAspect="1" noChangeArrowheads="1"/>
          </p:cNvSpPr>
          <p:nvPr/>
        </p:nvSpPr>
        <p:spPr bwMode="auto">
          <a:xfrm>
            <a:off x="6653213" y="3348038"/>
            <a:ext cx="3111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0497" name="Text Box 315"/>
          <p:cNvSpPr txBox="1">
            <a:spLocks noChangeAspect="1" noChangeArrowheads="1"/>
          </p:cNvSpPr>
          <p:nvPr/>
        </p:nvSpPr>
        <p:spPr bwMode="auto">
          <a:xfrm>
            <a:off x="7010400" y="3348038"/>
            <a:ext cx="3111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0498" name="Text Box 316"/>
          <p:cNvSpPr txBox="1">
            <a:spLocks noChangeAspect="1" noChangeArrowheads="1"/>
          </p:cNvSpPr>
          <p:nvPr/>
        </p:nvSpPr>
        <p:spPr bwMode="auto">
          <a:xfrm>
            <a:off x="7367588" y="3348038"/>
            <a:ext cx="3111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0499" name="Text Box 317"/>
          <p:cNvSpPr txBox="1">
            <a:spLocks noChangeAspect="1" noChangeArrowheads="1"/>
          </p:cNvSpPr>
          <p:nvPr/>
        </p:nvSpPr>
        <p:spPr bwMode="auto">
          <a:xfrm>
            <a:off x="7724775" y="3348038"/>
            <a:ext cx="3111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0500" name="Line 318"/>
          <p:cNvSpPr>
            <a:spLocks noChangeAspect="1" noChangeShapeType="1"/>
          </p:cNvSpPr>
          <p:nvPr/>
        </p:nvSpPr>
        <p:spPr bwMode="auto">
          <a:xfrm>
            <a:off x="1676400" y="2308225"/>
            <a:ext cx="21415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01" name="Line 319"/>
          <p:cNvSpPr>
            <a:spLocks noChangeAspect="1" noChangeShapeType="1"/>
          </p:cNvSpPr>
          <p:nvPr/>
        </p:nvSpPr>
        <p:spPr bwMode="auto">
          <a:xfrm>
            <a:off x="3817938" y="1947863"/>
            <a:ext cx="0" cy="3571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02" name="Line 320"/>
          <p:cNvSpPr>
            <a:spLocks noChangeAspect="1" noChangeShapeType="1"/>
          </p:cNvSpPr>
          <p:nvPr/>
        </p:nvSpPr>
        <p:spPr bwMode="auto">
          <a:xfrm>
            <a:off x="3825875" y="1944688"/>
            <a:ext cx="21415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03" name="Line 321"/>
          <p:cNvSpPr>
            <a:spLocks noChangeAspect="1" noChangeShapeType="1"/>
          </p:cNvSpPr>
          <p:nvPr/>
        </p:nvSpPr>
        <p:spPr bwMode="auto">
          <a:xfrm>
            <a:off x="5940425" y="1944688"/>
            <a:ext cx="21415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04" name="Line 322"/>
          <p:cNvSpPr>
            <a:spLocks noChangeAspect="1" noChangeShapeType="1"/>
          </p:cNvSpPr>
          <p:nvPr/>
        </p:nvSpPr>
        <p:spPr bwMode="auto">
          <a:xfrm>
            <a:off x="1676400" y="2659063"/>
            <a:ext cx="642302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05" name="Line 323"/>
          <p:cNvSpPr>
            <a:spLocks noChangeAspect="1" noChangeShapeType="1"/>
          </p:cNvSpPr>
          <p:nvPr/>
        </p:nvSpPr>
        <p:spPr bwMode="auto">
          <a:xfrm>
            <a:off x="1676400" y="4089400"/>
            <a:ext cx="642302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06" name="Line 324"/>
          <p:cNvSpPr>
            <a:spLocks noChangeAspect="1" noChangeShapeType="1"/>
          </p:cNvSpPr>
          <p:nvPr/>
        </p:nvSpPr>
        <p:spPr bwMode="auto">
          <a:xfrm>
            <a:off x="1676400" y="4446588"/>
            <a:ext cx="642302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07" name="Line 325"/>
          <p:cNvSpPr>
            <a:spLocks noChangeAspect="1" noChangeShapeType="1"/>
          </p:cNvSpPr>
          <p:nvPr/>
        </p:nvSpPr>
        <p:spPr bwMode="auto">
          <a:xfrm>
            <a:off x="1676400" y="4800600"/>
            <a:ext cx="642302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08" name="Line 326"/>
          <p:cNvSpPr>
            <a:spLocks noChangeAspect="1" noChangeShapeType="1"/>
          </p:cNvSpPr>
          <p:nvPr/>
        </p:nvSpPr>
        <p:spPr bwMode="auto">
          <a:xfrm>
            <a:off x="1685925" y="2659063"/>
            <a:ext cx="10715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09" name="Line 327"/>
          <p:cNvSpPr>
            <a:spLocks noChangeAspect="1" noChangeShapeType="1"/>
          </p:cNvSpPr>
          <p:nvPr/>
        </p:nvSpPr>
        <p:spPr bwMode="auto">
          <a:xfrm flipV="1">
            <a:off x="2747963" y="2659063"/>
            <a:ext cx="0" cy="2143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10" name="Line 328"/>
          <p:cNvSpPr>
            <a:spLocks noChangeAspect="1" noChangeShapeType="1"/>
          </p:cNvSpPr>
          <p:nvPr/>
        </p:nvSpPr>
        <p:spPr bwMode="auto">
          <a:xfrm>
            <a:off x="2747963" y="2873375"/>
            <a:ext cx="7127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11" name="Line 329"/>
          <p:cNvSpPr>
            <a:spLocks noChangeAspect="1" noChangeShapeType="1"/>
          </p:cNvSpPr>
          <p:nvPr/>
        </p:nvSpPr>
        <p:spPr bwMode="auto">
          <a:xfrm>
            <a:off x="3460750" y="2659063"/>
            <a:ext cx="0" cy="2143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12" name="Line 330"/>
          <p:cNvSpPr>
            <a:spLocks noChangeAspect="1" noChangeShapeType="1"/>
          </p:cNvSpPr>
          <p:nvPr/>
        </p:nvSpPr>
        <p:spPr bwMode="auto">
          <a:xfrm>
            <a:off x="3460750" y="2659063"/>
            <a:ext cx="357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13" name="Line 331"/>
          <p:cNvSpPr>
            <a:spLocks noChangeAspect="1" noChangeShapeType="1"/>
          </p:cNvSpPr>
          <p:nvPr/>
        </p:nvSpPr>
        <p:spPr bwMode="auto">
          <a:xfrm flipV="1">
            <a:off x="3817938" y="2659063"/>
            <a:ext cx="0" cy="2143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14" name="Line 332"/>
          <p:cNvSpPr>
            <a:spLocks noChangeAspect="1" noChangeShapeType="1"/>
          </p:cNvSpPr>
          <p:nvPr/>
        </p:nvSpPr>
        <p:spPr bwMode="auto">
          <a:xfrm>
            <a:off x="3825875" y="2865438"/>
            <a:ext cx="357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15" name="Line 333"/>
          <p:cNvSpPr>
            <a:spLocks noChangeAspect="1" noChangeShapeType="1"/>
          </p:cNvSpPr>
          <p:nvPr/>
        </p:nvSpPr>
        <p:spPr bwMode="auto">
          <a:xfrm>
            <a:off x="4175125" y="2659063"/>
            <a:ext cx="0" cy="2143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16" name="Line 334"/>
          <p:cNvSpPr>
            <a:spLocks noChangeAspect="1" noChangeShapeType="1"/>
          </p:cNvSpPr>
          <p:nvPr/>
        </p:nvSpPr>
        <p:spPr bwMode="auto">
          <a:xfrm>
            <a:off x="4175125" y="2659063"/>
            <a:ext cx="357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17" name="Line 335"/>
          <p:cNvSpPr>
            <a:spLocks noChangeAspect="1" noChangeShapeType="1"/>
          </p:cNvSpPr>
          <p:nvPr/>
        </p:nvSpPr>
        <p:spPr bwMode="auto">
          <a:xfrm flipV="1">
            <a:off x="4532313" y="2659063"/>
            <a:ext cx="0" cy="2143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18" name="Line 336"/>
          <p:cNvSpPr>
            <a:spLocks noChangeAspect="1" noChangeShapeType="1"/>
          </p:cNvSpPr>
          <p:nvPr/>
        </p:nvSpPr>
        <p:spPr bwMode="auto">
          <a:xfrm>
            <a:off x="4522788" y="2865438"/>
            <a:ext cx="355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19" name="Line 337"/>
          <p:cNvSpPr>
            <a:spLocks noChangeAspect="1" noChangeShapeType="1"/>
          </p:cNvSpPr>
          <p:nvPr/>
        </p:nvSpPr>
        <p:spPr bwMode="auto">
          <a:xfrm>
            <a:off x="4886325" y="2659063"/>
            <a:ext cx="0" cy="2143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20" name="Line 338"/>
          <p:cNvSpPr>
            <a:spLocks noChangeAspect="1" noChangeShapeType="1"/>
          </p:cNvSpPr>
          <p:nvPr/>
        </p:nvSpPr>
        <p:spPr bwMode="auto">
          <a:xfrm>
            <a:off x="4886325" y="26590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21" name="Line 339"/>
          <p:cNvSpPr>
            <a:spLocks noChangeAspect="1" noChangeShapeType="1"/>
          </p:cNvSpPr>
          <p:nvPr/>
        </p:nvSpPr>
        <p:spPr bwMode="auto">
          <a:xfrm flipV="1">
            <a:off x="6315075" y="2659063"/>
            <a:ext cx="0" cy="2143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22" name="Line 340"/>
          <p:cNvSpPr>
            <a:spLocks noChangeAspect="1" noChangeShapeType="1"/>
          </p:cNvSpPr>
          <p:nvPr/>
        </p:nvSpPr>
        <p:spPr bwMode="auto">
          <a:xfrm>
            <a:off x="6324600" y="2865438"/>
            <a:ext cx="3540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23" name="Line 341"/>
          <p:cNvSpPr>
            <a:spLocks noChangeAspect="1" noChangeShapeType="1"/>
          </p:cNvSpPr>
          <p:nvPr/>
        </p:nvSpPr>
        <p:spPr bwMode="auto">
          <a:xfrm>
            <a:off x="6670675" y="2659063"/>
            <a:ext cx="0" cy="2143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24" name="Line 342"/>
          <p:cNvSpPr>
            <a:spLocks noChangeAspect="1" noChangeShapeType="1"/>
          </p:cNvSpPr>
          <p:nvPr/>
        </p:nvSpPr>
        <p:spPr bwMode="auto">
          <a:xfrm>
            <a:off x="6661150" y="2659063"/>
            <a:ext cx="357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25" name="Line 343"/>
          <p:cNvSpPr>
            <a:spLocks noChangeAspect="1" noChangeShapeType="1"/>
          </p:cNvSpPr>
          <p:nvPr/>
        </p:nvSpPr>
        <p:spPr bwMode="auto">
          <a:xfrm flipV="1">
            <a:off x="7027863" y="2659063"/>
            <a:ext cx="0" cy="2143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26" name="Line 344"/>
          <p:cNvSpPr>
            <a:spLocks noChangeAspect="1" noChangeShapeType="1"/>
          </p:cNvSpPr>
          <p:nvPr/>
        </p:nvSpPr>
        <p:spPr bwMode="auto">
          <a:xfrm>
            <a:off x="7018338" y="2865438"/>
            <a:ext cx="1071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27" name="Line 345"/>
          <p:cNvSpPr>
            <a:spLocks noChangeAspect="1" noChangeShapeType="1"/>
          </p:cNvSpPr>
          <p:nvPr/>
        </p:nvSpPr>
        <p:spPr bwMode="auto">
          <a:xfrm>
            <a:off x="1676400" y="1590675"/>
            <a:ext cx="642302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28" name="Line 346"/>
          <p:cNvSpPr>
            <a:spLocks noChangeAspect="1" noChangeShapeType="1"/>
          </p:cNvSpPr>
          <p:nvPr/>
        </p:nvSpPr>
        <p:spPr bwMode="auto">
          <a:xfrm>
            <a:off x="1676400" y="1590675"/>
            <a:ext cx="642302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29" name="Line 347"/>
          <p:cNvSpPr>
            <a:spLocks noChangeAspect="1" noChangeShapeType="1"/>
          </p:cNvSpPr>
          <p:nvPr/>
        </p:nvSpPr>
        <p:spPr bwMode="auto">
          <a:xfrm>
            <a:off x="1676400" y="1447800"/>
            <a:ext cx="64230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grpSp>
        <p:nvGrpSpPr>
          <p:cNvPr id="60530" name="Group 348"/>
          <p:cNvGrpSpPr>
            <a:grpSpLocks noChangeAspect="1"/>
          </p:cNvGrpSpPr>
          <p:nvPr/>
        </p:nvGrpSpPr>
        <p:grpSpPr bwMode="auto">
          <a:xfrm flipV="1">
            <a:off x="1676400" y="1233488"/>
            <a:ext cx="6423025" cy="357187"/>
            <a:chOff x="432" y="2651"/>
            <a:chExt cx="2247" cy="125"/>
          </a:xfrm>
        </p:grpSpPr>
        <p:sp>
          <p:nvSpPr>
            <p:cNvPr id="60585" name="Line 349"/>
            <p:cNvSpPr>
              <a:spLocks noChangeAspect="1" noChangeShapeType="1"/>
            </p:cNvSpPr>
            <p:nvPr/>
          </p:nvSpPr>
          <p:spPr bwMode="auto">
            <a:xfrm>
              <a:off x="432" y="2651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86" name="Line 350"/>
            <p:cNvSpPr>
              <a:spLocks noChangeAspect="1" noChangeShapeType="1"/>
            </p:cNvSpPr>
            <p:nvPr/>
          </p:nvSpPr>
          <p:spPr bwMode="auto">
            <a:xfrm>
              <a:off x="557" y="2651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87" name="Line 351"/>
            <p:cNvSpPr>
              <a:spLocks noChangeAspect="1" noChangeShapeType="1"/>
            </p:cNvSpPr>
            <p:nvPr/>
          </p:nvSpPr>
          <p:spPr bwMode="auto">
            <a:xfrm>
              <a:off x="557" y="2776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88" name="Line 352"/>
            <p:cNvSpPr>
              <a:spLocks noChangeAspect="1" noChangeShapeType="1"/>
            </p:cNvSpPr>
            <p:nvPr/>
          </p:nvSpPr>
          <p:spPr bwMode="auto">
            <a:xfrm flipV="1">
              <a:off x="682" y="2651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89" name="Line 353"/>
            <p:cNvSpPr>
              <a:spLocks noChangeAspect="1" noChangeShapeType="1"/>
            </p:cNvSpPr>
            <p:nvPr/>
          </p:nvSpPr>
          <p:spPr bwMode="auto">
            <a:xfrm>
              <a:off x="682" y="2651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90" name="Line 354"/>
            <p:cNvSpPr>
              <a:spLocks noChangeAspect="1" noChangeShapeType="1"/>
            </p:cNvSpPr>
            <p:nvPr/>
          </p:nvSpPr>
          <p:spPr bwMode="auto">
            <a:xfrm>
              <a:off x="807" y="2651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91" name="Line 355"/>
            <p:cNvSpPr>
              <a:spLocks noChangeAspect="1" noChangeShapeType="1"/>
            </p:cNvSpPr>
            <p:nvPr/>
          </p:nvSpPr>
          <p:spPr bwMode="auto">
            <a:xfrm>
              <a:off x="807" y="2776"/>
              <a:ext cx="12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92" name="Line 356"/>
            <p:cNvSpPr>
              <a:spLocks noChangeAspect="1" noChangeShapeType="1"/>
            </p:cNvSpPr>
            <p:nvPr/>
          </p:nvSpPr>
          <p:spPr bwMode="auto">
            <a:xfrm flipV="1">
              <a:off x="931" y="2651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93" name="Line 357"/>
            <p:cNvSpPr>
              <a:spLocks noChangeAspect="1" noChangeShapeType="1"/>
            </p:cNvSpPr>
            <p:nvPr/>
          </p:nvSpPr>
          <p:spPr bwMode="auto">
            <a:xfrm>
              <a:off x="931" y="2651"/>
              <a:ext cx="37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94" name="Line 358"/>
            <p:cNvSpPr>
              <a:spLocks noChangeAspect="1" noChangeShapeType="1"/>
            </p:cNvSpPr>
            <p:nvPr/>
          </p:nvSpPr>
          <p:spPr bwMode="auto">
            <a:xfrm>
              <a:off x="1306" y="2651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95" name="Line 359"/>
            <p:cNvSpPr>
              <a:spLocks noChangeAspect="1" noChangeShapeType="1"/>
            </p:cNvSpPr>
            <p:nvPr/>
          </p:nvSpPr>
          <p:spPr bwMode="auto">
            <a:xfrm>
              <a:off x="1306" y="2776"/>
              <a:ext cx="37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96" name="Line 360"/>
            <p:cNvSpPr>
              <a:spLocks noChangeAspect="1" noChangeShapeType="1"/>
            </p:cNvSpPr>
            <p:nvPr/>
          </p:nvSpPr>
          <p:spPr bwMode="auto">
            <a:xfrm flipV="1">
              <a:off x="1680" y="2651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97" name="Line 361"/>
            <p:cNvSpPr>
              <a:spLocks noChangeAspect="1" noChangeShapeType="1"/>
            </p:cNvSpPr>
            <p:nvPr/>
          </p:nvSpPr>
          <p:spPr bwMode="auto">
            <a:xfrm>
              <a:off x="1680" y="2651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98" name="Line 362"/>
            <p:cNvSpPr>
              <a:spLocks noChangeAspect="1" noChangeShapeType="1"/>
            </p:cNvSpPr>
            <p:nvPr/>
          </p:nvSpPr>
          <p:spPr bwMode="auto">
            <a:xfrm>
              <a:off x="1805" y="2651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99" name="Line 363"/>
            <p:cNvSpPr>
              <a:spLocks noChangeAspect="1" noChangeShapeType="1"/>
            </p:cNvSpPr>
            <p:nvPr/>
          </p:nvSpPr>
          <p:spPr bwMode="auto">
            <a:xfrm>
              <a:off x="1805" y="2776"/>
              <a:ext cx="37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600" name="Line 364"/>
            <p:cNvSpPr>
              <a:spLocks noChangeAspect="1" noChangeShapeType="1"/>
            </p:cNvSpPr>
            <p:nvPr/>
          </p:nvSpPr>
          <p:spPr bwMode="auto">
            <a:xfrm flipV="1">
              <a:off x="2179" y="2651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601" name="Line 365"/>
            <p:cNvSpPr>
              <a:spLocks noChangeAspect="1" noChangeShapeType="1"/>
            </p:cNvSpPr>
            <p:nvPr/>
          </p:nvSpPr>
          <p:spPr bwMode="auto">
            <a:xfrm>
              <a:off x="2179" y="2651"/>
              <a:ext cx="25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602" name="Line 366"/>
            <p:cNvSpPr>
              <a:spLocks noChangeAspect="1" noChangeShapeType="1"/>
            </p:cNvSpPr>
            <p:nvPr/>
          </p:nvSpPr>
          <p:spPr bwMode="auto">
            <a:xfrm>
              <a:off x="2429" y="2651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603" name="Line 367"/>
            <p:cNvSpPr>
              <a:spLocks noChangeAspect="1" noChangeShapeType="1"/>
            </p:cNvSpPr>
            <p:nvPr/>
          </p:nvSpPr>
          <p:spPr bwMode="auto">
            <a:xfrm>
              <a:off x="2429" y="2776"/>
              <a:ext cx="25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grpSp>
        <p:nvGrpSpPr>
          <p:cNvPr id="60531" name="Group 368"/>
          <p:cNvGrpSpPr>
            <a:grpSpLocks noChangeAspect="1"/>
          </p:cNvGrpSpPr>
          <p:nvPr/>
        </p:nvGrpSpPr>
        <p:grpSpPr bwMode="auto">
          <a:xfrm flipV="1">
            <a:off x="1676400" y="4089400"/>
            <a:ext cx="6423025" cy="357188"/>
            <a:chOff x="432" y="3650"/>
            <a:chExt cx="2247" cy="125"/>
          </a:xfrm>
        </p:grpSpPr>
        <p:sp>
          <p:nvSpPr>
            <p:cNvPr id="60567" name="Line 369"/>
            <p:cNvSpPr>
              <a:spLocks noChangeAspect="1" noChangeShapeType="1"/>
            </p:cNvSpPr>
            <p:nvPr/>
          </p:nvSpPr>
          <p:spPr bwMode="auto">
            <a:xfrm>
              <a:off x="432" y="3650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68" name="Line 370"/>
            <p:cNvSpPr>
              <a:spLocks noChangeAspect="1" noChangeShapeType="1"/>
            </p:cNvSpPr>
            <p:nvPr/>
          </p:nvSpPr>
          <p:spPr bwMode="auto">
            <a:xfrm>
              <a:off x="557" y="3650"/>
              <a:ext cx="25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69" name="Line 371"/>
            <p:cNvSpPr>
              <a:spLocks noChangeAspect="1" noChangeShapeType="1"/>
            </p:cNvSpPr>
            <p:nvPr/>
          </p:nvSpPr>
          <p:spPr bwMode="auto">
            <a:xfrm>
              <a:off x="807" y="3650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70" name="Line 372"/>
            <p:cNvSpPr>
              <a:spLocks noChangeAspect="1" noChangeShapeType="1"/>
            </p:cNvSpPr>
            <p:nvPr/>
          </p:nvSpPr>
          <p:spPr bwMode="auto">
            <a:xfrm>
              <a:off x="807" y="3775"/>
              <a:ext cx="24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71" name="Line 373"/>
            <p:cNvSpPr>
              <a:spLocks noChangeAspect="1" noChangeShapeType="1"/>
            </p:cNvSpPr>
            <p:nvPr/>
          </p:nvSpPr>
          <p:spPr bwMode="auto">
            <a:xfrm flipV="1">
              <a:off x="1056" y="3650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72" name="Line 374"/>
            <p:cNvSpPr>
              <a:spLocks noChangeAspect="1" noChangeShapeType="1"/>
            </p:cNvSpPr>
            <p:nvPr/>
          </p:nvSpPr>
          <p:spPr bwMode="auto">
            <a:xfrm>
              <a:off x="1056" y="3650"/>
              <a:ext cx="25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73" name="Line 375"/>
            <p:cNvSpPr>
              <a:spLocks noChangeAspect="1" noChangeShapeType="1"/>
            </p:cNvSpPr>
            <p:nvPr/>
          </p:nvSpPr>
          <p:spPr bwMode="auto">
            <a:xfrm>
              <a:off x="1306" y="3650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74" name="Line 376"/>
            <p:cNvSpPr>
              <a:spLocks noChangeAspect="1" noChangeShapeType="1"/>
            </p:cNvSpPr>
            <p:nvPr/>
          </p:nvSpPr>
          <p:spPr bwMode="auto">
            <a:xfrm>
              <a:off x="1306" y="3775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75" name="Line 377"/>
            <p:cNvSpPr>
              <a:spLocks noChangeAspect="1" noChangeShapeType="1"/>
            </p:cNvSpPr>
            <p:nvPr/>
          </p:nvSpPr>
          <p:spPr bwMode="auto">
            <a:xfrm flipV="1">
              <a:off x="1431" y="3650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76" name="Line 378"/>
            <p:cNvSpPr>
              <a:spLocks noChangeAspect="1" noChangeShapeType="1"/>
            </p:cNvSpPr>
            <p:nvPr/>
          </p:nvSpPr>
          <p:spPr bwMode="auto">
            <a:xfrm>
              <a:off x="1431" y="3650"/>
              <a:ext cx="12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77" name="Line 379"/>
            <p:cNvSpPr>
              <a:spLocks noChangeAspect="1" noChangeShapeType="1"/>
            </p:cNvSpPr>
            <p:nvPr/>
          </p:nvSpPr>
          <p:spPr bwMode="auto">
            <a:xfrm>
              <a:off x="1555" y="3650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78" name="Line 380"/>
            <p:cNvSpPr>
              <a:spLocks noChangeAspect="1" noChangeShapeType="1"/>
            </p:cNvSpPr>
            <p:nvPr/>
          </p:nvSpPr>
          <p:spPr bwMode="auto">
            <a:xfrm>
              <a:off x="1555" y="3775"/>
              <a:ext cx="50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79" name="Line 381"/>
            <p:cNvSpPr>
              <a:spLocks noChangeAspect="1" noChangeShapeType="1"/>
            </p:cNvSpPr>
            <p:nvPr/>
          </p:nvSpPr>
          <p:spPr bwMode="auto">
            <a:xfrm flipV="1">
              <a:off x="2055" y="3650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80" name="Line 382"/>
            <p:cNvSpPr>
              <a:spLocks noChangeAspect="1" noChangeShapeType="1"/>
            </p:cNvSpPr>
            <p:nvPr/>
          </p:nvSpPr>
          <p:spPr bwMode="auto">
            <a:xfrm>
              <a:off x="2055" y="3650"/>
              <a:ext cx="12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81" name="Line 383"/>
            <p:cNvSpPr>
              <a:spLocks noChangeAspect="1" noChangeShapeType="1"/>
            </p:cNvSpPr>
            <p:nvPr/>
          </p:nvSpPr>
          <p:spPr bwMode="auto">
            <a:xfrm>
              <a:off x="2179" y="3650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82" name="Line 384"/>
            <p:cNvSpPr>
              <a:spLocks noChangeAspect="1" noChangeShapeType="1"/>
            </p:cNvSpPr>
            <p:nvPr/>
          </p:nvSpPr>
          <p:spPr bwMode="auto">
            <a:xfrm>
              <a:off x="2179" y="3775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83" name="Line 385"/>
            <p:cNvSpPr>
              <a:spLocks noChangeAspect="1" noChangeShapeType="1"/>
            </p:cNvSpPr>
            <p:nvPr/>
          </p:nvSpPr>
          <p:spPr bwMode="auto">
            <a:xfrm flipV="1">
              <a:off x="2304" y="3650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84" name="Line 386"/>
            <p:cNvSpPr>
              <a:spLocks noChangeAspect="1" noChangeShapeType="1"/>
            </p:cNvSpPr>
            <p:nvPr/>
          </p:nvSpPr>
          <p:spPr bwMode="auto">
            <a:xfrm>
              <a:off x="2304" y="3650"/>
              <a:ext cx="37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sp>
        <p:nvSpPr>
          <p:cNvPr id="60532" name="Line 387"/>
          <p:cNvSpPr>
            <a:spLocks noChangeAspect="1" noChangeShapeType="1"/>
          </p:cNvSpPr>
          <p:nvPr/>
        </p:nvSpPr>
        <p:spPr bwMode="auto">
          <a:xfrm>
            <a:off x="1676400" y="5157788"/>
            <a:ext cx="64230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33" name="Line 388"/>
          <p:cNvSpPr>
            <a:spLocks noChangeAspect="1" noChangeShapeType="1"/>
          </p:cNvSpPr>
          <p:nvPr/>
        </p:nvSpPr>
        <p:spPr bwMode="auto">
          <a:xfrm>
            <a:off x="1676400" y="5514975"/>
            <a:ext cx="642302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grpSp>
        <p:nvGrpSpPr>
          <p:cNvPr id="60534" name="Group 389"/>
          <p:cNvGrpSpPr>
            <a:grpSpLocks noChangeAspect="1"/>
          </p:cNvGrpSpPr>
          <p:nvPr/>
        </p:nvGrpSpPr>
        <p:grpSpPr bwMode="auto">
          <a:xfrm flipV="1">
            <a:off x="1676400" y="4800600"/>
            <a:ext cx="6423025" cy="714375"/>
            <a:chOff x="432" y="3899"/>
            <a:chExt cx="2247" cy="250"/>
          </a:xfrm>
        </p:grpSpPr>
        <p:sp>
          <p:nvSpPr>
            <p:cNvPr id="60540" name="Line 390"/>
            <p:cNvSpPr>
              <a:spLocks noChangeAspect="1" noChangeShapeType="1"/>
            </p:cNvSpPr>
            <p:nvPr/>
          </p:nvSpPr>
          <p:spPr bwMode="auto">
            <a:xfrm>
              <a:off x="432" y="3899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41" name="Line 391"/>
            <p:cNvSpPr>
              <a:spLocks noChangeAspect="1" noChangeShapeType="1"/>
            </p:cNvSpPr>
            <p:nvPr/>
          </p:nvSpPr>
          <p:spPr bwMode="auto">
            <a:xfrm>
              <a:off x="557" y="3899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42" name="Line 392"/>
            <p:cNvSpPr>
              <a:spLocks noChangeAspect="1" noChangeShapeType="1"/>
            </p:cNvSpPr>
            <p:nvPr/>
          </p:nvSpPr>
          <p:spPr bwMode="auto">
            <a:xfrm>
              <a:off x="557" y="4024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43" name="Line 393"/>
            <p:cNvSpPr>
              <a:spLocks noChangeAspect="1" noChangeShapeType="1"/>
            </p:cNvSpPr>
            <p:nvPr/>
          </p:nvSpPr>
          <p:spPr bwMode="auto">
            <a:xfrm flipV="1">
              <a:off x="682" y="3899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44" name="Line 394"/>
            <p:cNvSpPr>
              <a:spLocks noChangeAspect="1" noChangeShapeType="1"/>
            </p:cNvSpPr>
            <p:nvPr/>
          </p:nvSpPr>
          <p:spPr bwMode="auto">
            <a:xfrm>
              <a:off x="682" y="3899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45" name="Line 395"/>
            <p:cNvSpPr>
              <a:spLocks noChangeAspect="1" noChangeShapeType="1"/>
            </p:cNvSpPr>
            <p:nvPr/>
          </p:nvSpPr>
          <p:spPr bwMode="auto">
            <a:xfrm>
              <a:off x="807" y="3899"/>
              <a:ext cx="0" cy="2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46" name="Line 396"/>
            <p:cNvSpPr>
              <a:spLocks noChangeAspect="1" noChangeShapeType="1"/>
            </p:cNvSpPr>
            <p:nvPr/>
          </p:nvSpPr>
          <p:spPr bwMode="auto">
            <a:xfrm>
              <a:off x="807" y="4149"/>
              <a:ext cx="12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47" name="Line 397"/>
            <p:cNvSpPr>
              <a:spLocks noChangeAspect="1" noChangeShapeType="1"/>
            </p:cNvSpPr>
            <p:nvPr/>
          </p:nvSpPr>
          <p:spPr bwMode="auto">
            <a:xfrm flipV="1">
              <a:off x="931" y="4024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48" name="Line 398"/>
            <p:cNvSpPr>
              <a:spLocks noChangeAspect="1" noChangeShapeType="1"/>
            </p:cNvSpPr>
            <p:nvPr/>
          </p:nvSpPr>
          <p:spPr bwMode="auto">
            <a:xfrm>
              <a:off x="931" y="4024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49" name="Line 399"/>
            <p:cNvSpPr>
              <a:spLocks noChangeAspect="1" noChangeShapeType="1"/>
            </p:cNvSpPr>
            <p:nvPr/>
          </p:nvSpPr>
          <p:spPr bwMode="auto">
            <a:xfrm flipV="1">
              <a:off x="1056" y="3899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50" name="Line 400"/>
            <p:cNvSpPr>
              <a:spLocks noChangeAspect="1" noChangeShapeType="1"/>
            </p:cNvSpPr>
            <p:nvPr/>
          </p:nvSpPr>
          <p:spPr bwMode="auto">
            <a:xfrm>
              <a:off x="1056" y="3899"/>
              <a:ext cx="25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51" name="Line 401"/>
            <p:cNvSpPr>
              <a:spLocks noChangeAspect="1" noChangeShapeType="1"/>
            </p:cNvSpPr>
            <p:nvPr/>
          </p:nvSpPr>
          <p:spPr bwMode="auto">
            <a:xfrm>
              <a:off x="1306" y="3899"/>
              <a:ext cx="0" cy="2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52" name="Line 402"/>
            <p:cNvSpPr>
              <a:spLocks noChangeAspect="1" noChangeShapeType="1"/>
            </p:cNvSpPr>
            <p:nvPr/>
          </p:nvSpPr>
          <p:spPr bwMode="auto">
            <a:xfrm>
              <a:off x="1306" y="4149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53" name="Line 403"/>
            <p:cNvSpPr>
              <a:spLocks noChangeAspect="1" noChangeShapeType="1"/>
            </p:cNvSpPr>
            <p:nvPr/>
          </p:nvSpPr>
          <p:spPr bwMode="auto">
            <a:xfrm flipV="1">
              <a:off x="1431" y="4024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54" name="Line 404"/>
            <p:cNvSpPr>
              <a:spLocks noChangeAspect="1" noChangeShapeType="1"/>
            </p:cNvSpPr>
            <p:nvPr/>
          </p:nvSpPr>
          <p:spPr bwMode="auto">
            <a:xfrm>
              <a:off x="1431" y="4024"/>
              <a:ext cx="12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55" name="Line 405"/>
            <p:cNvSpPr>
              <a:spLocks noChangeAspect="1" noChangeShapeType="1"/>
            </p:cNvSpPr>
            <p:nvPr/>
          </p:nvSpPr>
          <p:spPr bwMode="auto">
            <a:xfrm>
              <a:off x="1555" y="4024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56" name="Line 406"/>
            <p:cNvSpPr>
              <a:spLocks noChangeAspect="1" noChangeShapeType="1"/>
            </p:cNvSpPr>
            <p:nvPr/>
          </p:nvSpPr>
          <p:spPr bwMode="auto">
            <a:xfrm>
              <a:off x="1555" y="4149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57" name="Line 407"/>
            <p:cNvSpPr>
              <a:spLocks noChangeAspect="1" noChangeShapeType="1"/>
            </p:cNvSpPr>
            <p:nvPr/>
          </p:nvSpPr>
          <p:spPr bwMode="auto">
            <a:xfrm flipV="1">
              <a:off x="1680" y="4024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58" name="Line 408"/>
            <p:cNvSpPr>
              <a:spLocks noChangeAspect="1" noChangeShapeType="1"/>
            </p:cNvSpPr>
            <p:nvPr/>
          </p:nvSpPr>
          <p:spPr bwMode="auto">
            <a:xfrm>
              <a:off x="1680" y="4024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59" name="Line 409"/>
            <p:cNvSpPr>
              <a:spLocks noChangeAspect="1" noChangeShapeType="1"/>
            </p:cNvSpPr>
            <p:nvPr/>
          </p:nvSpPr>
          <p:spPr bwMode="auto">
            <a:xfrm>
              <a:off x="1805" y="4024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60" name="Line 410"/>
            <p:cNvSpPr>
              <a:spLocks noChangeAspect="1" noChangeShapeType="1"/>
            </p:cNvSpPr>
            <p:nvPr/>
          </p:nvSpPr>
          <p:spPr bwMode="auto">
            <a:xfrm>
              <a:off x="1805" y="4149"/>
              <a:ext cx="25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61" name="Line 411"/>
            <p:cNvSpPr>
              <a:spLocks noChangeAspect="1" noChangeShapeType="1"/>
            </p:cNvSpPr>
            <p:nvPr/>
          </p:nvSpPr>
          <p:spPr bwMode="auto">
            <a:xfrm flipV="1">
              <a:off x="2055" y="4024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62" name="Line 412"/>
            <p:cNvSpPr>
              <a:spLocks noChangeAspect="1" noChangeShapeType="1"/>
            </p:cNvSpPr>
            <p:nvPr/>
          </p:nvSpPr>
          <p:spPr bwMode="auto">
            <a:xfrm>
              <a:off x="2055" y="4024"/>
              <a:ext cx="24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63" name="Line 413"/>
            <p:cNvSpPr>
              <a:spLocks noChangeAspect="1" noChangeShapeType="1"/>
            </p:cNvSpPr>
            <p:nvPr/>
          </p:nvSpPr>
          <p:spPr bwMode="auto">
            <a:xfrm flipV="1">
              <a:off x="2304" y="3899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64" name="Line 414"/>
            <p:cNvSpPr>
              <a:spLocks noChangeAspect="1" noChangeShapeType="1"/>
            </p:cNvSpPr>
            <p:nvPr/>
          </p:nvSpPr>
          <p:spPr bwMode="auto">
            <a:xfrm>
              <a:off x="2304" y="3899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65" name="Line 415"/>
            <p:cNvSpPr>
              <a:spLocks noChangeAspect="1" noChangeShapeType="1"/>
            </p:cNvSpPr>
            <p:nvPr/>
          </p:nvSpPr>
          <p:spPr bwMode="auto">
            <a:xfrm>
              <a:off x="2429" y="3899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0566" name="Line 416"/>
            <p:cNvSpPr>
              <a:spLocks noChangeAspect="1" noChangeShapeType="1"/>
            </p:cNvSpPr>
            <p:nvPr/>
          </p:nvSpPr>
          <p:spPr bwMode="auto">
            <a:xfrm>
              <a:off x="2429" y="4024"/>
              <a:ext cx="25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sp>
        <p:nvSpPr>
          <p:cNvPr id="60535" name="Line 417"/>
          <p:cNvSpPr>
            <a:spLocks noChangeAspect="1" noChangeShapeType="1"/>
          </p:cNvSpPr>
          <p:nvPr/>
        </p:nvSpPr>
        <p:spPr bwMode="auto">
          <a:xfrm>
            <a:off x="1676400" y="4303713"/>
            <a:ext cx="64230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0536" name="Text Box 418"/>
          <p:cNvSpPr txBox="1">
            <a:spLocks noChangeAspect="1" noChangeArrowheads="1"/>
          </p:cNvSpPr>
          <p:nvPr/>
        </p:nvSpPr>
        <p:spPr bwMode="auto">
          <a:xfrm>
            <a:off x="8147050" y="1925638"/>
            <a:ext cx="420688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B</a:t>
            </a:r>
            <a:r>
              <a:rPr lang="de-DE" baseline="-25000">
                <a:latin typeface="Helvetica"/>
              </a:rPr>
              <a:t>d</a:t>
            </a:r>
            <a:endParaRPr lang="de-DE">
              <a:latin typeface="Helvetica"/>
            </a:endParaRPr>
          </a:p>
        </p:txBody>
      </p:sp>
      <p:sp>
        <p:nvSpPr>
          <p:cNvPr id="60537" name="Text Box 419"/>
          <p:cNvSpPr txBox="1">
            <a:spLocks noChangeAspect="1" noChangeArrowheads="1"/>
          </p:cNvSpPr>
          <p:nvPr/>
        </p:nvSpPr>
        <p:spPr bwMode="auto">
          <a:xfrm>
            <a:off x="8147050" y="2990850"/>
            <a:ext cx="414338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B</a:t>
            </a:r>
            <a:r>
              <a:rPr lang="de-DE" baseline="-25000">
                <a:latin typeface="Helvetica"/>
              </a:rPr>
              <a:t>k</a:t>
            </a:r>
            <a:endParaRPr lang="de-DE">
              <a:latin typeface="Helvetica"/>
            </a:endParaRPr>
          </a:p>
        </p:txBody>
      </p:sp>
      <p:sp>
        <p:nvSpPr>
          <p:cNvPr id="60538" name="Text Box 420"/>
          <p:cNvSpPr txBox="1">
            <a:spLocks noChangeAspect="1" noChangeArrowheads="1"/>
          </p:cNvSpPr>
          <p:nvPr/>
        </p:nvSpPr>
        <p:spPr bwMode="auto">
          <a:xfrm>
            <a:off x="8147050" y="3990975"/>
            <a:ext cx="414338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B</a:t>
            </a:r>
            <a:r>
              <a:rPr lang="de-DE" baseline="-25000">
                <a:latin typeface="Helvetica"/>
              </a:rPr>
              <a:t>s</a:t>
            </a:r>
            <a:endParaRPr lang="de-DE">
              <a:latin typeface="Helvetica"/>
            </a:endParaRPr>
          </a:p>
        </p:txBody>
      </p:sp>
      <p:sp>
        <p:nvSpPr>
          <p:cNvPr id="60539" name="Text Box 421"/>
          <p:cNvSpPr txBox="1">
            <a:spLocks noChangeAspect="1" noChangeArrowheads="1"/>
          </p:cNvSpPr>
          <p:nvPr/>
        </p:nvSpPr>
        <p:spPr bwMode="auto">
          <a:xfrm>
            <a:off x="8147050" y="1211263"/>
            <a:ext cx="414338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A</a:t>
            </a:r>
            <a:r>
              <a:rPr lang="de-DE" baseline="-25000">
                <a:latin typeface="Helvetica"/>
              </a:rPr>
              <a:t>s</a:t>
            </a:r>
            <a:endParaRPr lang="de-DE">
              <a:latin typeface="Helvetic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CDMA on signal level III</a:t>
            </a:r>
          </a:p>
        </p:txBody>
      </p:sp>
      <p:sp>
        <p:nvSpPr>
          <p:cNvPr id="61443" name="Text Box 262"/>
          <p:cNvSpPr txBox="1">
            <a:spLocks noChangeArrowheads="1"/>
          </p:cNvSpPr>
          <p:nvPr/>
        </p:nvSpPr>
        <p:spPr bwMode="auto">
          <a:xfrm>
            <a:off x="1295400" y="3111500"/>
            <a:ext cx="3889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A</a:t>
            </a:r>
            <a:r>
              <a:rPr lang="de-DE" sz="1600" baseline="-25000"/>
              <a:t>k</a:t>
            </a:r>
            <a:endParaRPr lang="de-DE" sz="1600"/>
          </a:p>
        </p:txBody>
      </p:sp>
      <p:sp>
        <p:nvSpPr>
          <p:cNvPr id="61444" name="Text Box 263"/>
          <p:cNvSpPr txBox="1">
            <a:spLocks noChangeArrowheads="1"/>
          </p:cNvSpPr>
          <p:nvPr/>
        </p:nvSpPr>
        <p:spPr bwMode="auto">
          <a:xfrm>
            <a:off x="663575" y="4178300"/>
            <a:ext cx="1020763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(A</a:t>
            </a:r>
            <a:r>
              <a:rPr lang="de-DE" sz="1600" baseline="-25000"/>
              <a:t>s</a:t>
            </a:r>
            <a:r>
              <a:rPr lang="de-DE" sz="1600"/>
              <a:t> + B</a:t>
            </a:r>
            <a:r>
              <a:rPr lang="de-DE" sz="1600" baseline="-25000"/>
              <a:t>s</a:t>
            </a:r>
            <a:r>
              <a:rPr lang="de-DE" sz="1600"/>
              <a:t>) </a:t>
            </a:r>
            <a:br>
              <a:rPr lang="de-DE" sz="1600"/>
            </a:br>
            <a:r>
              <a:rPr lang="de-DE" sz="1600"/>
              <a:t>* A</a:t>
            </a:r>
            <a:r>
              <a:rPr lang="de-DE" sz="1600" baseline="-25000"/>
              <a:t>k</a:t>
            </a:r>
            <a:endParaRPr lang="de-DE" sz="1600"/>
          </a:p>
        </p:txBody>
      </p:sp>
      <p:sp>
        <p:nvSpPr>
          <p:cNvPr id="61445" name="Text Box 264"/>
          <p:cNvSpPr txBox="1">
            <a:spLocks noChangeArrowheads="1"/>
          </p:cNvSpPr>
          <p:nvPr/>
        </p:nvSpPr>
        <p:spPr bwMode="auto">
          <a:xfrm>
            <a:off x="641350" y="5046663"/>
            <a:ext cx="1042988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integrator</a:t>
            </a:r>
          </a:p>
          <a:p>
            <a:pPr algn="r" eaLnBrk="0" hangingPunct="0"/>
            <a:r>
              <a:rPr lang="de-DE" sz="1600"/>
              <a:t>output</a:t>
            </a:r>
          </a:p>
        </p:txBody>
      </p:sp>
      <p:sp>
        <p:nvSpPr>
          <p:cNvPr id="61446" name="Text Box 265"/>
          <p:cNvSpPr txBox="1">
            <a:spLocks noChangeArrowheads="1"/>
          </p:cNvSpPr>
          <p:nvPr/>
        </p:nvSpPr>
        <p:spPr bwMode="auto">
          <a:xfrm>
            <a:off x="471488" y="5656263"/>
            <a:ext cx="121285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comparator</a:t>
            </a:r>
          </a:p>
          <a:p>
            <a:pPr algn="r" eaLnBrk="0" hangingPunct="0"/>
            <a:r>
              <a:rPr lang="de-DE" sz="1600"/>
              <a:t>output</a:t>
            </a:r>
          </a:p>
        </p:txBody>
      </p:sp>
      <p:sp>
        <p:nvSpPr>
          <p:cNvPr id="61447" name="Text Box 267"/>
          <p:cNvSpPr txBox="1">
            <a:spLocks noChangeArrowheads="1"/>
          </p:cNvSpPr>
          <p:nvPr/>
        </p:nvSpPr>
        <p:spPr bwMode="auto">
          <a:xfrm>
            <a:off x="857250" y="2030413"/>
            <a:ext cx="8270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A</a:t>
            </a:r>
            <a:r>
              <a:rPr lang="de-DE" sz="1600" baseline="-25000"/>
              <a:t>s</a:t>
            </a:r>
            <a:r>
              <a:rPr lang="de-DE" sz="1600"/>
              <a:t> + B</a:t>
            </a:r>
            <a:r>
              <a:rPr lang="de-DE" sz="1600" baseline="-25000"/>
              <a:t>s</a:t>
            </a:r>
            <a:endParaRPr lang="de-DE" sz="1600"/>
          </a:p>
        </p:txBody>
      </p:sp>
      <p:sp>
        <p:nvSpPr>
          <p:cNvPr id="61448" name="Text Box 284"/>
          <p:cNvSpPr txBox="1">
            <a:spLocks noChangeArrowheads="1"/>
          </p:cNvSpPr>
          <p:nvPr/>
        </p:nvSpPr>
        <p:spPr bwMode="auto">
          <a:xfrm>
            <a:off x="912813" y="1039813"/>
            <a:ext cx="7715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data A</a:t>
            </a:r>
          </a:p>
        </p:txBody>
      </p:sp>
      <p:sp>
        <p:nvSpPr>
          <p:cNvPr id="61449" name="Rectangle 288"/>
          <p:cNvSpPr>
            <a:spLocks noChangeAspect="1" noChangeArrowheads="1"/>
          </p:cNvSpPr>
          <p:nvPr/>
        </p:nvSpPr>
        <p:spPr bwMode="auto">
          <a:xfrm>
            <a:off x="1814513" y="1206500"/>
            <a:ext cx="2139950" cy="35718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1450" name="Rectangle 289"/>
          <p:cNvSpPr>
            <a:spLocks noChangeAspect="1" noChangeArrowheads="1"/>
          </p:cNvSpPr>
          <p:nvPr/>
        </p:nvSpPr>
        <p:spPr bwMode="auto">
          <a:xfrm>
            <a:off x="3954463" y="1206500"/>
            <a:ext cx="2138362" cy="35718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1451" name="Rectangle 290"/>
          <p:cNvSpPr>
            <a:spLocks noChangeAspect="1" noChangeArrowheads="1"/>
          </p:cNvSpPr>
          <p:nvPr/>
        </p:nvSpPr>
        <p:spPr bwMode="auto">
          <a:xfrm>
            <a:off x="6092825" y="1206500"/>
            <a:ext cx="2138363" cy="35718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1452" name="Line 291"/>
          <p:cNvSpPr>
            <a:spLocks noChangeAspect="1" noChangeShapeType="1"/>
          </p:cNvSpPr>
          <p:nvPr/>
        </p:nvSpPr>
        <p:spPr bwMode="auto">
          <a:xfrm>
            <a:off x="1809750" y="1220788"/>
            <a:ext cx="0" cy="4562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53" name="Rectangle 292"/>
          <p:cNvSpPr>
            <a:spLocks noChangeAspect="1" noChangeArrowheads="1"/>
          </p:cNvSpPr>
          <p:nvPr/>
        </p:nvSpPr>
        <p:spPr bwMode="auto">
          <a:xfrm>
            <a:off x="1814513" y="5626100"/>
            <a:ext cx="2139950" cy="35718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1454" name="Rectangle 293"/>
          <p:cNvSpPr>
            <a:spLocks noChangeAspect="1" noChangeArrowheads="1"/>
          </p:cNvSpPr>
          <p:nvPr/>
        </p:nvSpPr>
        <p:spPr bwMode="auto">
          <a:xfrm>
            <a:off x="3954463" y="5626100"/>
            <a:ext cx="2138362" cy="35718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1455" name="Rectangle 294"/>
          <p:cNvSpPr>
            <a:spLocks noChangeAspect="1" noChangeArrowheads="1"/>
          </p:cNvSpPr>
          <p:nvPr/>
        </p:nvSpPr>
        <p:spPr bwMode="auto">
          <a:xfrm>
            <a:off x="6092825" y="5626100"/>
            <a:ext cx="2138363" cy="35718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1456" name="Line 295"/>
          <p:cNvSpPr>
            <a:spLocks noChangeAspect="1" noChangeShapeType="1"/>
          </p:cNvSpPr>
          <p:nvPr/>
        </p:nvSpPr>
        <p:spPr bwMode="auto">
          <a:xfrm>
            <a:off x="3954463" y="1420813"/>
            <a:ext cx="0" cy="4562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57" name="Line 296"/>
          <p:cNvSpPr>
            <a:spLocks noChangeAspect="1" noChangeShapeType="1"/>
          </p:cNvSpPr>
          <p:nvPr/>
        </p:nvSpPr>
        <p:spPr bwMode="auto">
          <a:xfrm>
            <a:off x="6092825" y="1420813"/>
            <a:ext cx="0" cy="4562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58" name="Line 297"/>
          <p:cNvSpPr>
            <a:spLocks noChangeAspect="1" noChangeShapeType="1"/>
          </p:cNvSpPr>
          <p:nvPr/>
        </p:nvSpPr>
        <p:spPr bwMode="auto">
          <a:xfrm>
            <a:off x="8231188" y="1420813"/>
            <a:ext cx="0" cy="44910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grpSp>
        <p:nvGrpSpPr>
          <p:cNvPr id="61459" name="Group 298"/>
          <p:cNvGrpSpPr>
            <a:grpSpLocks noChangeAspect="1"/>
          </p:cNvGrpSpPr>
          <p:nvPr/>
        </p:nvGrpSpPr>
        <p:grpSpPr bwMode="auto">
          <a:xfrm>
            <a:off x="2171700" y="1206500"/>
            <a:ext cx="5702300" cy="4776788"/>
            <a:chOff x="960" y="672"/>
            <a:chExt cx="3840" cy="3072"/>
          </a:xfrm>
        </p:grpSpPr>
        <p:sp>
          <p:nvSpPr>
            <p:cNvPr id="61583" name="Line 299"/>
            <p:cNvSpPr>
              <a:spLocks noChangeAspect="1" noChangeShapeType="1"/>
            </p:cNvSpPr>
            <p:nvPr/>
          </p:nvSpPr>
          <p:spPr bwMode="auto">
            <a:xfrm>
              <a:off x="288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84" name="Line 300"/>
            <p:cNvSpPr>
              <a:spLocks noChangeAspect="1" noChangeShapeType="1"/>
            </p:cNvSpPr>
            <p:nvPr/>
          </p:nvSpPr>
          <p:spPr bwMode="auto">
            <a:xfrm>
              <a:off x="312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85" name="Line 301"/>
            <p:cNvSpPr>
              <a:spLocks noChangeAspect="1" noChangeShapeType="1"/>
            </p:cNvSpPr>
            <p:nvPr/>
          </p:nvSpPr>
          <p:spPr bwMode="auto">
            <a:xfrm>
              <a:off x="336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86" name="Line 302"/>
            <p:cNvSpPr>
              <a:spLocks noChangeAspect="1" noChangeShapeType="1"/>
            </p:cNvSpPr>
            <p:nvPr/>
          </p:nvSpPr>
          <p:spPr bwMode="auto">
            <a:xfrm>
              <a:off x="240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87" name="Line 303"/>
            <p:cNvSpPr>
              <a:spLocks noChangeAspect="1" noChangeShapeType="1"/>
            </p:cNvSpPr>
            <p:nvPr/>
          </p:nvSpPr>
          <p:spPr bwMode="auto">
            <a:xfrm>
              <a:off x="264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88" name="Line 304"/>
            <p:cNvSpPr>
              <a:spLocks noChangeAspect="1" noChangeShapeType="1"/>
            </p:cNvSpPr>
            <p:nvPr/>
          </p:nvSpPr>
          <p:spPr bwMode="auto">
            <a:xfrm>
              <a:off x="432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89" name="Line 305"/>
            <p:cNvSpPr>
              <a:spLocks noChangeAspect="1" noChangeShapeType="1"/>
            </p:cNvSpPr>
            <p:nvPr/>
          </p:nvSpPr>
          <p:spPr bwMode="auto">
            <a:xfrm>
              <a:off x="456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90" name="Line 306"/>
            <p:cNvSpPr>
              <a:spLocks noChangeAspect="1" noChangeShapeType="1"/>
            </p:cNvSpPr>
            <p:nvPr/>
          </p:nvSpPr>
          <p:spPr bwMode="auto">
            <a:xfrm>
              <a:off x="480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91" name="Line 307"/>
            <p:cNvSpPr>
              <a:spLocks noChangeAspect="1" noChangeShapeType="1"/>
            </p:cNvSpPr>
            <p:nvPr/>
          </p:nvSpPr>
          <p:spPr bwMode="auto">
            <a:xfrm>
              <a:off x="384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92" name="Line 308"/>
            <p:cNvSpPr>
              <a:spLocks noChangeAspect="1" noChangeShapeType="1"/>
            </p:cNvSpPr>
            <p:nvPr/>
          </p:nvSpPr>
          <p:spPr bwMode="auto">
            <a:xfrm>
              <a:off x="408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93" name="Line 309"/>
            <p:cNvSpPr>
              <a:spLocks noChangeAspect="1" noChangeShapeType="1"/>
            </p:cNvSpPr>
            <p:nvPr/>
          </p:nvSpPr>
          <p:spPr bwMode="auto">
            <a:xfrm>
              <a:off x="144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94" name="Line 310"/>
            <p:cNvSpPr>
              <a:spLocks noChangeAspect="1" noChangeShapeType="1"/>
            </p:cNvSpPr>
            <p:nvPr/>
          </p:nvSpPr>
          <p:spPr bwMode="auto">
            <a:xfrm>
              <a:off x="168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95" name="Line 311"/>
            <p:cNvSpPr>
              <a:spLocks noChangeAspect="1" noChangeShapeType="1"/>
            </p:cNvSpPr>
            <p:nvPr/>
          </p:nvSpPr>
          <p:spPr bwMode="auto">
            <a:xfrm>
              <a:off x="192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96" name="Line 312"/>
            <p:cNvSpPr>
              <a:spLocks noChangeAspect="1" noChangeShapeType="1"/>
            </p:cNvSpPr>
            <p:nvPr/>
          </p:nvSpPr>
          <p:spPr bwMode="auto">
            <a:xfrm>
              <a:off x="96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97" name="Line 313"/>
            <p:cNvSpPr>
              <a:spLocks noChangeAspect="1" noChangeShapeType="1"/>
            </p:cNvSpPr>
            <p:nvPr/>
          </p:nvSpPr>
          <p:spPr bwMode="auto">
            <a:xfrm>
              <a:off x="120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sp>
        <p:nvSpPr>
          <p:cNvPr id="61460" name="Line 314"/>
          <p:cNvSpPr>
            <a:spLocks noChangeAspect="1" noChangeShapeType="1"/>
          </p:cNvSpPr>
          <p:nvPr/>
        </p:nvSpPr>
        <p:spPr bwMode="auto">
          <a:xfrm>
            <a:off x="1814513" y="5626100"/>
            <a:ext cx="641667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61" name="Line 315"/>
          <p:cNvSpPr>
            <a:spLocks noChangeAspect="1" noChangeShapeType="1"/>
          </p:cNvSpPr>
          <p:nvPr/>
        </p:nvSpPr>
        <p:spPr bwMode="auto">
          <a:xfrm>
            <a:off x="1814513" y="5554663"/>
            <a:ext cx="641667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62" name="Line 316"/>
          <p:cNvSpPr>
            <a:spLocks noChangeAspect="1" noChangeShapeType="1"/>
          </p:cNvSpPr>
          <p:nvPr/>
        </p:nvSpPr>
        <p:spPr bwMode="auto">
          <a:xfrm>
            <a:off x="1814513" y="5200650"/>
            <a:ext cx="6416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63" name="Text Box 317"/>
          <p:cNvSpPr txBox="1">
            <a:spLocks noChangeAspect="1" noChangeArrowheads="1"/>
          </p:cNvSpPr>
          <p:nvPr/>
        </p:nvSpPr>
        <p:spPr bwMode="auto">
          <a:xfrm>
            <a:off x="2657475" y="5675313"/>
            <a:ext cx="3111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1464" name="Text Box 318"/>
          <p:cNvSpPr txBox="1">
            <a:spLocks noChangeAspect="1" noChangeArrowheads="1"/>
          </p:cNvSpPr>
          <p:nvPr/>
        </p:nvSpPr>
        <p:spPr bwMode="auto">
          <a:xfrm>
            <a:off x="4792663" y="5675313"/>
            <a:ext cx="31115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1465" name="Text Box 319"/>
          <p:cNvSpPr txBox="1">
            <a:spLocks noChangeAspect="1" noChangeArrowheads="1"/>
          </p:cNvSpPr>
          <p:nvPr/>
        </p:nvSpPr>
        <p:spPr bwMode="auto">
          <a:xfrm>
            <a:off x="6932613" y="5675313"/>
            <a:ext cx="31115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1466" name="Line 320"/>
          <p:cNvSpPr>
            <a:spLocks noChangeAspect="1" noChangeShapeType="1"/>
          </p:cNvSpPr>
          <p:nvPr/>
        </p:nvSpPr>
        <p:spPr bwMode="auto">
          <a:xfrm>
            <a:off x="1814513" y="5983288"/>
            <a:ext cx="21399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67" name="Line 321"/>
          <p:cNvSpPr>
            <a:spLocks noChangeAspect="1" noChangeShapeType="1"/>
          </p:cNvSpPr>
          <p:nvPr/>
        </p:nvSpPr>
        <p:spPr bwMode="auto">
          <a:xfrm>
            <a:off x="3954463" y="5626100"/>
            <a:ext cx="0" cy="3571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68" name="Line 322"/>
          <p:cNvSpPr>
            <a:spLocks noChangeAspect="1" noChangeShapeType="1"/>
          </p:cNvSpPr>
          <p:nvPr/>
        </p:nvSpPr>
        <p:spPr bwMode="auto">
          <a:xfrm>
            <a:off x="1814513" y="1563688"/>
            <a:ext cx="641667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69" name="Line 323"/>
          <p:cNvSpPr>
            <a:spLocks noChangeAspect="1" noChangeShapeType="1"/>
          </p:cNvSpPr>
          <p:nvPr/>
        </p:nvSpPr>
        <p:spPr bwMode="auto">
          <a:xfrm>
            <a:off x="1814513" y="1917700"/>
            <a:ext cx="6416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70" name="Line 324"/>
          <p:cNvSpPr>
            <a:spLocks noChangeAspect="1" noChangeShapeType="1"/>
          </p:cNvSpPr>
          <p:nvPr/>
        </p:nvSpPr>
        <p:spPr bwMode="auto">
          <a:xfrm>
            <a:off x="1814513" y="2274888"/>
            <a:ext cx="641667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grpSp>
        <p:nvGrpSpPr>
          <p:cNvPr id="61471" name="Group 325"/>
          <p:cNvGrpSpPr>
            <a:grpSpLocks/>
          </p:cNvGrpSpPr>
          <p:nvPr/>
        </p:nvGrpSpPr>
        <p:grpSpPr bwMode="auto">
          <a:xfrm flipV="1">
            <a:off x="1814513" y="1917700"/>
            <a:ext cx="6416675" cy="714375"/>
            <a:chOff x="547" y="2638"/>
            <a:chExt cx="2247" cy="250"/>
          </a:xfrm>
        </p:grpSpPr>
        <p:sp>
          <p:nvSpPr>
            <p:cNvPr id="61556" name="Line 326"/>
            <p:cNvSpPr>
              <a:spLocks noChangeAspect="1" noChangeShapeType="1"/>
            </p:cNvSpPr>
            <p:nvPr/>
          </p:nvSpPr>
          <p:spPr bwMode="auto">
            <a:xfrm>
              <a:off x="547" y="2638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57" name="Line 327"/>
            <p:cNvSpPr>
              <a:spLocks noChangeAspect="1" noChangeShapeType="1"/>
            </p:cNvSpPr>
            <p:nvPr/>
          </p:nvSpPr>
          <p:spPr bwMode="auto">
            <a:xfrm>
              <a:off x="672" y="2638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58" name="Line 328"/>
            <p:cNvSpPr>
              <a:spLocks noChangeAspect="1" noChangeShapeType="1"/>
            </p:cNvSpPr>
            <p:nvPr/>
          </p:nvSpPr>
          <p:spPr bwMode="auto">
            <a:xfrm>
              <a:off x="672" y="2763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59" name="Line 329"/>
            <p:cNvSpPr>
              <a:spLocks noChangeAspect="1" noChangeShapeType="1"/>
            </p:cNvSpPr>
            <p:nvPr/>
          </p:nvSpPr>
          <p:spPr bwMode="auto">
            <a:xfrm flipV="1">
              <a:off x="797" y="2638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60" name="Line 330"/>
            <p:cNvSpPr>
              <a:spLocks noChangeAspect="1" noChangeShapeType="1"/>
            </p:cNvSpPr>
            <p:nvPr/>
          </p:nvSpPr>
          <p:spPr bwMode="auto">
            <a:xfrm>
              <a:off x="797" y="2638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61" name="Line 331"/>
            <p:cNvSpPr>
              <a:spLocks noChangeAspect="1" noChangeShapeType="1"/>
            </p:cNvSpPr>
            <p:nvPr/>
          </p:nvSpPr>
          <p:spPr bwMode="auto">
            <a:xfrm>
              <a:off x="922" y="2638"/>
              <a:ext cx="0" cy="2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62" name="Line 332"/>
            <p:cNvSpPr>
              <a:spLocks noChangeAspect="1" noChangeShapeType="1"/>
            </p:cNvSpPr>
            <p:nvPr/>
          </p:nvSpPr>
          <p:spPr bwMode="auto">
            <a:xfrm>
              <a:off x="922" y="2888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63" name="Line 333"/>
            <p:cNvSpPr>
              <a:spLocks noChangeAspect="1" noChangeShapeType="1"/>
            </p:cNvSpPr>
            <p:nvPr/>
          </p:nvSpPr>
          <p:spPr bwMode="auto">
            <a:xfrm flipV="1">
              <a:off x="1047" y="2763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64" name="Line 334"/>
            <p:cNvSpPr>
              <a:spLocks noChangeAspect="1" noChangeShapeType="1"/>
            </p:cNvSpPr>
            <p:nvPr/>
          </p:nvSpPr>
          <p:spPr bwMode="auto">
            <a:xfrm>
              <a:off x="1047" y="2763"/>
              <a:ext cx="12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65" name="Line 335"/>
            <p:cNvSpPr>
              <a:spLocks noChangeAspect="1" noChangeShapeType="1"/>
            </p:cNvSpPr>
            <p:nvPr/>
          </p:nvSpPr>
          <p:spPr bwMode="auto">
            <a:xfrm flipV="1">
              <a:off x="1171" y="2638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66" name="Line 336"/>
            <p:cNvSpPr>
              <a:spLocks noChangeAspect="1" noChangeShapeType="1"/>
            </p:cNvSpPr>
            <p:nvPr/>
          </p:nvSpPr>
          <p:spPr bwMode="auto">
            <a:xfrm>
              <a:off x="1171" y="2638"/>
              <a:ext cx="25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67" name="Line 337"/>
            <p:cNvSpPr>
              <a:spLocks noChangeAspect="1" noChangeShapeType="1"/>
            </p:cNvSpPr>
            <p:nvPr/>
          </p:nvSpPr>
          <p:spPr bwMode="auto">
            <a:xfrm>
              <a:off x="1421" y="2638"/>
              <a:ext cx="0" cy="2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68" name="Line 338"/>
            <p:cNvSpPr>
              <a:spLocks noChangeAspect="1" noChangeShapeType="1"/>
            </p:cNvSpPr>
            <p:nvPr/>
          </p:nvSpPr>
          <p:spPr bwMode="auto">
            <a:xfrm>
              <a:off x="1421" y="2888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69" name="Line 339"/>
            <p:cNvSpPr>
              <a:spLocks noChangeAspect="1" noChangeShapeType="1"/>
            </p:cNvSpPr>
            <p:nvPr/>
          </p:nvSpPr>
          <p:spPr bwMode="auto">
            <a:xfrm flipV="1">
              <a:off x="1546" y="2763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70" name="Line 340"/>
            <p:cNvSpPr>
              <a:spLocks noChangeAspect="1" noChangeShapeType="1"/>
            </p:cNvSpPr>
            <p:nvPr/>
          </p:nvSpPr>
          <p:spPr bwMode="auto">
            <a:xfrm>
              <a:off x="1546" y="2763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71" name="Line 341"/>
            <p:cNvSpPr>
              <a:spLocks noChangeAspect="1" noChangeShapeType="1"/>
            </p:cNvSpPr>
            <p:nvPr/>
          </p:nvSpPr>
          <p:spPr bwMode="auto">
            <a:xfrm>
              <a:off x="1671" y="2763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72" name="Line 342"/>
            <p:cNvSpPr>
              <a:spLocks noChangeAspect="1" noChangeShapeType="1"/>
            </p:cNvSpPr>
            <p:nvPr/>
          </p:nvSpPr>
          <p:spPr bwMode="auto">
            <a:xfrm>
              <a:off x="1671" y="2888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73" name="Line 343"/>
            <p:cNvSpPr>
              <a:spLocks noChangeAspect="1" noChangeShapeType="1"/>
            </p:cNvSpPr>
            <p:nvPr/>
          </p:nvSpPr>
          <p:spPr bwMode="auto">
            <a:xfrm flipV="1">
              <a:off x="1796" y="2763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74" name="Line 344"/>
            <p:cNvSpPr>
              <a:spLocks noChangeAspect="1" noChangeShapeType="1"/>
            </p:cNvSpPr>
            <p:nvPr/>
          </p:nvSpPr>
          <p:spPr bwMode="auto">
            <a:xfrm>
              <a:off x="1796" y="2763"/>
              <a:ext cx="12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75" name="Line 345"/>
            <p:cNvSpPr>
              <a:spLocks noChangeAspect="1" noChangeShapeType="1"/>
            </p:cNvSpPr>
            <p:nvPr/>
          </p:nvSpPr>
          <p:spPr bwMode="auto">
            <a:xfrm>
              <a:off x="1920" y="2763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76" name="Line 346"/>
            <p:cNvSpPr>
              <a:spLocks noChangeAspect="1" noChangeShapeType="1"/>
            </p:cNvSpPr>
            <p:nvPr/>
          </p:nvSpPr>
          <p:spPr bwMode="auto">
            <a:xfrm>
              <a:off x="1920" y="2888"/>
              <a:ext cx="25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77" name="Line 347"/>
            <p:cNvSpPr>
              <a:spLocks noChangeAspect="1" noChangeShapeType="1"/>
            </p:cNvSpPr>
            <p:nvPr/>
          </p:nvSpPr>
          <p:spPr bwMode="auto">
            <a:xfrm flipV="1">
              <a:off x="2170" y="2763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78" name="Line 348"/>
            <p:cNvSpPr>
              <a:spLocks noChangeAspect="1" noChangeShapeType="1"/>
            </p:cNvSpPr>
            <p:nvPr/>
          </p:nvSpPr>
          <p:spPr bwMode="auto">
            <a:xfrm>
              <a:off x="2170" y="2763"/>
              <a:ext cx="25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79" name="Line 349"/>
            <p:cNvSpPr>
              <a:spLocks noChangeAspect="1" noChangeShapeType="1"/>
            </p:cNvSpPr>
            <p:nvPr/>
          </p:nvSpPr>
          <p:spPr bwMode="auto">
            <a:xfrm flipV="1">
              <a:off x="2420" y="2638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80" name="Line 350"/>
            <p:cNvSpPr>
              <a:spLocks noChangeAspect="1" noChangeShapeType="1"/>
            </p:cNvSpPr>
            <p:nvPr/>
          </p:nvSpPr>
          <p:spPr bwMode="auto">
            <a:xfrm>
              <a:off x="2420" y="2638"/>
              <a:ext cx="12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81" name="Line 351"/>
            <p:cNvSpPr>
              <a:spLocks noChangeAspect="1" noChangeShapeType="1"/>
            </p:cNvSpPr>
            <p:nvPr/>
          </p:nvSpPr>
          <p:spPr bwMode="auto">
            <a:xfrm>
              <a:off x="2544" y="2638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82" name="Line 352"/>
            <p:cNvSpPr>
              <a:spLocks noChangeAspect="1" noChangeShapeType="1"/>
            </p:cNvSpPr>
            <p:nvPr/>
          </p:nvSpPr>
          <p:spPr bwMode="auto">
            <a:xfrm>
              <a:off x="2544" y="2763"/>
              <a:ext cx="25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sp>
        <p:nvSpPr>
          <p:cNvPr id="61472" name="Line 353"/>
          <p:cNvSpPr>
            <a:spLocks noChangeAspect="1" noChangeShapeType="1"/>
          </p:cNvSpPr>
          <p:nvPr/>
        </p:nvSpPr>
        <p:spPr bwMode="auto">
          <a:xfrm>
            <a:off x="3954463" y="5626100"/>
            <a:ext cx="2138362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73" name="Line 354"/>
          <p:cNvSpPr>
            <a:spLocks noChangeAspect="1" noChangeShapeType="1"/>
          </p:cNvSpPr>
          <p:nvPr/>
        </p:nvSpPr>
        <p:spPr bwMode="auto">
          <a:xfrm>
            <a:off x="6092825" y="5983288"/>
            <a:ext cx="213836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74" name="Line 355"/>
          <p:cNvSpPr>
            <a:spLocks noChangeAspect="1" noChangeShapeType="1"/>
          </p:cNvSpPr>
          <p:nvPr/>
        </p:nvSpPr>
        <p:spPr bwMode="auto">
          <a:xfrm>
            <a:off x="6092825" y="5626100"/>
            <a:ext cx="0" cy="3571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75" name="Line 356"/>
          <p:cNvSpPr>
            <a:spLocks noChangeAspect="1" noChangeShapeType="1"/>
          </p:cNvSpPr>
          <p:nvPr/>
        </p:nvSpPr>
        <p:spPr bwMode="auto">
          <a:xfrm>
            <a:off x="1814513" y="2632075"/>
            <a:ext cx="641667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76" name="Line 357"/>
          <p:cNvSpPr>
            <a:spLocks noChangeAspect="1" noChangeShapeType="1"/>
          </p:cNvSpPr>
          <p:nvPr/>
        </p:nvSpPr>
        <p:spPr bwMode="auto">
          <a:xfrm>
            <a:off x="1814513" y="2989263"/>
            <a:ext cx="6416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77" name="Line 358"/>
          <p:cNvSpPr>
            <a:spLocks noChangeAspect="1" noChangeShapeType="1"/>
          </p:cNvSpPr>
          <p:nvPr/>
        </p:nvSpPr>
        <p:spPr bwMode="auto">
          <a:xfrm>
            <a:off x="1814513" y="3346450"/>
            <a:ext cx="641667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78" name="Line 359"/>
          <p:cNvSpPr>
            <a:spLocks noChangeAspect="1" noChangeShapeType="1"/>
          </p:cNvSpPr>
          <p:nvPr/>
        </p:nvSpPr>
        <p:spPr bwMode="auto">
          <a:xfrm>
            <a:off x="1814513" y="3700463"/>
            <a:ext cx="641667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79" name="Line 360"/>
          <p:cNvSpPr>
            <a:spLocks noChangeAspect="1" noChangeShapeType="1"/>
          </p:cNvSpPr>
          <p:nvPr/>
        </p:nvSpPr>
        <p:spPr bwMode="auto">
          <a:xfrm>
            <a:off x="1814513" y="4057650"/>
            <a:ext cx="6416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80" name="Line 361"/>
          <p:cNvSpPr>
            <a:spLocks noChangeAspect="1" noChangeShapeType="1"/>
          </p:cNvSpPr>
          <p:nvPr/>
        </p:nvSpPr>
        <p:spPr bwMode="auto">
          <a:xfrm>
            <a:off x="1814513" y="4414838"/>
            <a:ext cx="641667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81" name="Line 362"/>
          <p:cNvSpPr>
            <a:spLocks noChangeAspect="1" noChangeShapeType="1"/>
          </p:cNvSpPr>
          <p:nvPr/>
        </p:nvSpPr>
        <p:spPr bwMode="auto">
          <a:xfrm>
            <a:off x="1814513" y="4772025"/>
            <a:ext cx="641667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82" name="Line 363"/>
          <p:cNvSpPr>
            <a:spLocks noChangeAspect="1" noChangeShapeType="1"/>
          </p:cNvSpPr>
          <p:nvPr/>
        </p:nvSpPr>
        <p:spPr bwMode="auto">
          <a:xfrm flipV="1">
            <a:off x="2886075" y="2989263"/>
            <a:ext cx="0" cy="7112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grpSp>
        <p:nvGrpSpPr>
          <p:cNvPr id="61483" name="Group 364"/>
          <p:cNvGrpSpPr>
            <a:grpSpLocks/>
          </p:cNvGrpSpPr>
          <p:nvPr/>
        </p:nvGrpSpPr>
        <p:grpSpPr bwMode="auto">
          <a:xfrm flipV="1">
            <a:off x="1814513" y="2989263"/>
            <a:ext cx="6416675" cy="711200"/>
            <a:chOff x="547" y="3013"/>
            <a:chExt cx="2247" cy="249"/>
          </a:xfrm>
        </p:grpSpPr>
        <p:sp>
          <p:nvSpPr>
            <p:cNvPr id="61534" name="Line 365"/>
            <p:cNvSpPr>
              <a:spLocks noChangeAspect="1" noChangeShapeType="1"/>
            </p:cNvSpPr>
            <p:nvPr/>
          </p:nvSpPr>
          <p:spPr bwMode="auto">
            <a:xfrm flipV="1">
              <a:off x="547" y="3262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35" name="Line 366"/>
            <p:cNvSpPr>
              <a:spLocks noChangeAspect="1" noChangeShapeType="1"/>
            </p:cNvSpPr>
            <p:nvPr/>
          </p:nvSpPr>
          <p:spPr bwMode="auto">
            <a:xfrm>
              <a:off x="672" y="3013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36" name="Line 367"/>
            <p:cNvSpPr>
              <a:spLocks noChangeAspect="1" noChangeShapeType="1"/>
            </p:cNvSpPr>
            <p:nvPr/>
          </p:nvSpPr>
          <p:spPr bwMode="auto">
            <a:xfrm flipV="1">
              <a:off x="672" y="3013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37" name="Line 368"/>
            <p:cNvSpPr>
              <a:spLocks noChangeAspect="1" noChangeShapeType="1"/>
            </p:cNvSpPr>
            <p:nvPr/>
          </p:nvSpPr>
          <p:spPr bwMode="auto">
            <a:xfrm flipV="1">
              <a:off x="797" y="3013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38" name="Line 369"/>
            <p:cNvSpPr>
              <a:spLocks noChangeAspect="1" noChangeShapeType="1"/>
            </p:cNvSpPr>
            <p:nvPr/>
          </p:nvSpPr>
          <p:spPr bwMode="auto">
            <a:xfrm flipV="1">
              <a:off x="797" y="3262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39" name="Line 370"/>
            <p:cNvSpPr>
              <a:spLocks noChangeAspect="1" noChangeShapeType="1"/>
            </p:cNvSpPr>
            <p:nvPr/>
          </p:nvSpPr>
          <p:spPr bwMode="auto">
            <a:xfrm flipV="1">
              <a:off x="922" y="3013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40" name="Line 371"/>
            <p:cNvSpPr>
              <a:spLocks noChangeAspect="1" noChangeShapeType="1"/>
            </p:cNvSpPr>
            <p:nvPr/>
          </p:nvSpPr>
          <p:spPr bwMode="auto">
            <a:xfrm flipV="1">
              <a:off x="1047" y="3013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41" name="Line 372"/>
            <p:cNvSpPr>
              <a:spLocks noChangeAspect="1" noChangeShapeType="1"/>
            </p:cNvSpPr>
            <p:nvPr/>
          </p:nvSpPr>
          <p:spPr bwMode="auto">
            <a:xfrm flipV="1">
              <a:off x="1047" y="3262"/>
              <a:ext cx="24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42" name="Line 373"/>
            <p:cNvSpPr>
              <a:spLocks noChangeAspect="1" noChangeShapeType="1"/>
            </p:cNvSpPr>
            <p:nvPr/>
          </p:nvSpPr>
          <p:spPr bwMode="auto">
            <a:xfrm>
              <a:off x="1296" y="3013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43" name="Line 374"/>
            <p:cNvSpPr>
              <a:spLocks noChangeAspect="1" noChangeShapeType="1"/>
            </p:cNvSpPr>
            <p:nvPr/>
          </p:nvSpPr>
          <p:spPr bwMode="auto">
            <a:xfrm flipV="1">
              <a:off x="1296" y="3013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44" name="Line 375"/>
            <p:cNvSpPr>
              <a:spLocks noChangeAspect="1" noChangeShapeType="1"/>
            </p:cNvSpPr>
            <p:nvPr/>
          </p:nvSpPr>
          <p:spPr bwMode="auto">
            <a:xfrm flipV="1">
              <a:off x="1421" y="3013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45" name="Line 376"/>
            <p:cNvSpPr>
              <a:spLocks noChangeAspect="1" noChangeShapeType="1"/>
            </p:cNvSpPr>
            <p:nvPr/>
          </p:nvSpPr>
          <p:spPr bwMode="auto">
            <a:xfrm flipV="1">
              <a:off x="1421" y="3262"/>
              <a:ext cx="37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46" name="Line 377"/>
            <p:cNvSpPr>
              <a:spLocks noChangeAspect="1" noChangeShapeType="1"/>
            </p:cNvSpPr>
            <p:nvPr/>
          </p:nvSpPr>
          <p:spPr bwMode="auto">
            <a:xfrm>
              <a:off x="1796" y="3013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47" name="Line 378"/>
            <p:cNvSpPr>
              <a:spLocks noChangeAspect="1" noChangeShapeType="1"/>
            </p:cNvSpPr>
            <p:nvPr/>
          </p:nvSpPr>
          <p:spPr bwMode="auto">
            <a:xfrm flipV="1">
              <a:off x="1796" y="3013"/>
              <a:ext cx="12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48" name="Line 379"/>
            <p:cNvSpPr>
              <a:spLocks noChangeAspect="1" noChangeShapeType="1"/>
            </p:cNvSpPr>
            <p:nvPr/>
          </p:nvSpPr>
          <p:spPr bwMode="auto">
            <a:xfrm flipV="1">
              <a:off x="1920" y="3013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49" name="Line 380"/>
            <p:cNvSpPr>
              <a:spLocks noChangeAspect="1" noChangeShapeType="1"/>
            </p:cNvSpPr>
            <p:nvPr/>
          </p:nvSpPr>
          <p:spPr bwMode="auto">
            <a:xfrm flipV="1">
              <a:off x="1920" y="3262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50" name="Line 381"/>
            <p:cNvSpPr>
              <a:spLocks noChangeAspect="1" noChangeShapeType="1"/>
            </p:cNvSpPr>
            <p:nvPr/>
          </p:nvSpPr>
          <p:spPr bwMode="auto">
            <a:xfrm>
              <a:off x="2045" y="3013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51" name="Line 382"/>
            <p:cNvSpPr>
              <a:spLocks noChangeAspect="1" noChangeShapeType="1"/>
            </p:cNvSpPr>
            <p:nvPr/>
          </p:nvSpPr>
          <p:spPr bwMode="auto">
            <a:xfrm flipV="1">
              <a:off x="2045" y="3013"/>
              <a:ext cx="25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52" name="Line 383"/>
            <p:cNvSpPr>
              <a:spLocks noChangeAspect="1" noChangeShapeType="1"/>
            </p:cNvSpPr>
            <p:nvPr/>
          </p:nvSpPr>
          <p:spPr bwMode="auto">
            <a:xfrm flipV="1">
              <a:off x="2295" y="3013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53" name="Line 384"/>
            <p:cNvSpPr>
              <a:spLocks noChangeAspect="1" noChangeShapeType="1"/>
            </p:cNvSpPr>
            <p:nvPr/>
          </p:nvSpPr>
          <p:spPr bwMode="auto">
            <a:xfrm flipV="1">
              <a:off x="2295" y="3262"/>
              <a:ext cx="24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54" name="Line 385"/>
            <p:cNvSpPr>
              <a:spLocks noChangeAspect="1" noChangeShapeType="1"/>
            </p:cNvSpPr>
            <p:nvPr/>
          </p:nvSpPr>
          <p:spPr bwMode="auto">
            <a:xfrm>
              <a:off x="2544" y="3013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1555" name="Line 386"/>
            <p:cNvSpPr>
              <a:spLocks noChangeAspect="1" noChangeShapeType="1"/>
            </p:cNvSpPr>
            <p:nvPr/>
          </p:nvSpPr>
          <p:spPr bwMode="auto">
            <a:xfrm flipV="1">
              <a:off x="2544" y="3013"/>
              <a:ext cx="25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sp>
        <p:nvSpPr>
          <p:cNvPr id="61484" name="Line 387"/>
          <p:cNvSpPr>
            <a:spLocks noChangeAspect="1" noChangeShapeType="1"/>
          </p:cNvSpPr>
          <p:nvPr/>
        </p:nvSpPr>
        <p:spPr bwMode="auto">
          <a:xfrm>
            <a:off x="1814513" y="4772025"/>
            <a:ext cx="3571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85" name="Line 388"/>
          <p:cNvSpPr>
            <a:spLocks noChangeAspect="1" noChangeShapeType="1"/>
          </p:cNvSpPr>
          <p:nvPr/>
        </p:nvSpPr>
        <p:spPr bwMode="auto">
          <a:xfrm flipV="1">
            <a:off x="2171700" y="4414838"/>
            <a:ext cx="0" cy="3571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86" name="Line 389"/>
          <p:cNvSpPr>
            <a:spLocks noChangeAspect="1" noChangeShapeType="1"/>
          </p:cNvSpPr>
          <p:nvPr/>
        </p:nvSpPr>
        <p:spPr bwMode="auto">
          <a:xfrm>
            <a:off x="2171700" y="4414838"/>
            <a:ext cx="35718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87" name="Line 390"/>
          <p:cNvSpPr>
            <a:spLocks noChangeAspect="1" noChangeShapeType="1"/>
          </p:cNvSpPr>
          <p:nvPr/>
        </p:nvSpPr>
        <p:spPr bwMode="auto">
          <a:xfrm>
            <a:off x="2528888" y="4414838"/>
            <a:ext cx="0" cy="3571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88" name="Line 391"/>
          <p:cNvSpPr>
            <a:spLocks noChangeAspect="1" noChangeShapeType="1"/>
          </p:cNvSpPr>
          <p:nvPr/>
        </p:nvSpPr>
        <p:spPr bwMode="auto">
          <a:xfrm>
            <a:off x="2528888" y="4772025"/>
            <a:ext cx="7143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89" name="Line 392"/>
          <p:cNvSpPr>
            <a:spLocks noChangeAspect="1" noChangeShapeType="1"/>
          </p:cNvSpPr>
          <p:nvPr/>
        </p:nvSpPr>
        <p:spPr bwMode="auto">
          <a:xfrm flipV="1">
            <a:off x="3243263" y="4414838"/>
            <a:ext cx="0" cy="3571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90" name="Line 393"/>
          <p:cNvSpPr>
            <a:spLocks noChangeAspect="1" noChangeShapeType="1"/>
          </p:cNvSpPr>
          <p:nvPr/>
        </p:nvSpPr>
        <p:spPr bwMode="auto">
          <a:xfrm>
            <a:off x="3243263" y="4414838"/>
            <a:ext cx="354012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91" name="Line 394"/>
          <p:cNvSpPr>
            <a:spLocks noChangeAspect="1" noChangeShapeType="1"/>
          </p:cNvSpPr>
          <p:nvPr/>
        </p:nvSpPr>
        <p:spPr bwMode="auto">
          <a:xfrm>
            <a:off x="3597275" y="4414838"/>
            <a:ext cx="0" cy="3571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92" name="Line 395"/>
          <p:cNvSpPr>
            <a:spLocks noChangeAspect="1" noChangeShapeType="1"/>
          </p:cNvSpPr>
          <p:nvPr/>
        </p:nvSpPr>
        <p:spPr bwMode="auto">
          <a:xfrm>
            <a:off x="3597275" y="4772025"/>
            <a:ext cx="35718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93" name="Line 396"/>
          <p:cNvSpPr>
            <a:spLocks noChangeAspect="1" noChangeShapeType="1"/>
          </p:cNvSpPr>
          <p:nvPr/>
        </p:nvSpPr>
        <p:spPr bwMode="auto">
          <a:xfrm flipV="1">
            <a:off x="3954463" y="4057650"/>
            <a:ext cx="0" cy="7143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94" name="Line 397"/>
          <p:cNvSpPr>
            <a:spLocks noChangeAspect="1" noChangeShapeType="1"/>
          </p:cNvSpPr>
          <p:nvPr/>
        </p:nvSpPr>
        <p:spPr bwMode="auto">
          <a:xfrm>
            <a:off x="3954463" y="4057650"/>
            <a:ext cx="7127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95" name="Line 398"/>
          <p:cNvSpPr>
            <a:spLocks noChangeAspect="1" noChangeShapeType="1"/>
          </p:cNvSpPr>
          <p:nvPr/>
        </p:nvSpPr>
        <p:spPr bwMode="auto">
          <a:xfrm>
            <a:off x="4667250" y="4057650"/>
            <a:ext cx="0" cy="3571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96" name="Line 399"/>
          <p:cNvSpPr>
            <a:spLocks noChangeAspect="1" noChangeShapeType="1"/>
          </p:cNvSpPr>
          <p:nvPr/>
        </p:nvSpPr>
        <p:spPr bwMode="auto">
          <a:xfrm>
            <a:off x="4667250" y="4414838"/>
            <a:ext cx="35718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97" name="Line 400"/>
          <p:cNvSpPr>
            <a:spLocks noChangeAspect="1" noChangeShapeType="1"/>
          </p:cNvSpPr>
          <p:nvPr/>
        </p:nvSpPr>
        <p:spPr bwMode="auto">
          <a:xfrm flipV="1">
            <a:off x="5024438" y="4057650"/>
            <a:ext cx="0" cy="3571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98" name="Line 401"/>
          <p:cNvSpPr>
            <a:spLocks noChangeAspect="1" noChangeShapeType="1"/>
          </p:cNvSpPr>
          <p:nvPr/>
        </p:nvSpPr>
        <p:spPr bwMode="auto">
          <a:xfrm>
            <a:off x="5024438" y="4057650"/>
            <a:ext cx="3571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499" name="Line 402"/>
          <p:cNvSpPr>
            <a:spLocks noChangeAspect="1" noChangeShapeType="1"/>
          </p:cNvSpPr>
          <p:nvPr/>
        </p:nvSpPr>
        <p:spPr bwMode="auto">
          <a:xfrm>
            <a:off x="5381625" y="4057650"/>
            <a:ext cx="0" cy="3571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00" name="Line 403"/>
          <p:cNvSpPr>
            <a:spLocks noChangeAspect="1" noChangeShapeType="1"/>
          </p:cNvSpPr>
          <p:nvPr/>
        </p:nvSpPr>
        <p:spPr bwMode="auto">
          <a:xfrm>
            <a:off x="5381625" y="4414838"/>
            <a:ext cx="35401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01" name="Line 404"/>
          <p:cNvSpPr>
            <a:spLocks noChangeAspect="1" noChangeShapeType="1"/>
          </p:cNvSpPr>
          <p:nvPr/>
        </p:nvSpPr>
        <p:spPr bwMode="auto">
          <a:xfrm flipV="1">
            <a:off x="5735638" y="4057650"/>
            <a:ext cx="0" cy="3571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02" name="Line 405"/>
          <p:cNvSpPr>
            <a:spLocks noChangeAspect="1" noChangeShapeType="1"/>
          </p:cNvSpPr>
          <p:nvPr/>
        </p:nvSpPr>
        <p:spPr bwMode="auto">
          <a:xfrm>
            <a:off x="5735638" y="4057650"/>
            <a:ext cx="3571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03" name="Line 406"/>
          <p:cNvSpPr>
            <a:spLocks noChangeAspect="1" noChangeShapeType="1"/>
          </p:cNvSpPr>
          <p:nvPr/>
        </p:nvSpPr>
        <p:spPr bwMode="auto">
          <a:xfrm>
            <a:off x="6092825" y="4057650"/>
            <a:ext cx="0" cy="7143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04" name="Line 407"/>
          <p:cNvSpPr>
            <a:spLocks noChangeAspect="1" noChangeShapeType="1"/>
          </p:cNvSpPr>
          <p:nvPr/>
        </p:nvSpPr>
        <p:spPr bwMode="auto">
          <a:xfrm>
            <a:off x="6092825" y="4772025"/>
            <a:ext cx="35718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05" name="Line 408"/>
          <p:cNvSpPr>
            <a:spLocks noChangeAspect="1" noChangeShapeType="1"/>
          </p:cNvSpPr>
          <p:nvPr/>
        </p:nvSpPr>
        <p:spPr bwMode="auto">
          <a:xfrm flipV="1">
            <a:off x="6450013" y="4414838"/>
            <a:ext cx="0" cy="3571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06" name="Line 409"/>
          <p:cNvSpPr>
            <a:spLocks noChangeAspect="1" noChangeShapeType="1"/>
          </p:cNvSpPr>
          <p:nvPr/>
        </p:nvSpPr>
        <p:spPr bwMode="auto">
          <a:xfrm>
            <a:off x="6450013" y="4414838"/>
            <a:ext cx="7127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07" name="Line 410"/>
          <p:cNvSpPr>
            <a:spLocks noChangeAspect="1" noChangeShapeType="1"/>
          </p:cNvSpPr>
          <p:nvPr/>
        </p:nvSpPr>
        <p:spPr bwMode="auto">
          <a:xfrm>
            <a:off x="7162800" y="4414838"/>
            <a:ext cx="0" cy="3571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08" name="Line 411"/>
          <p:cNvSpPr>
            <a:spLocks noChangeAspect="1" noChangeShapeType="1"/>
          </p:cNvSpPr>
          <p:nvPr/>
        </p:nvSpPr>
        <p:spPr bwMode="auto">
          <a:xfrm>
            <a:off x="7162800" y="4772025"/>
            <a:ext cx="35401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09" name="Line 412"/>
          <p:cNvSpPr>
            <a:spLocks noChangeAspect="1" noChangeShapeType="1"/>
          </p:cNvSpPr>
          <p:nvPr/>
        </p:nvSpPr>
        <p:spPr bwMode="auto">
          <a:xfrm flipV="1">
            <a:off x="7516813" y="4414838"/>
            <a:ext cx="0" cy="3571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10" name="Line 413"/>
          <p:cNvSpPr>
            <a:spLocks noChangeAspect="1" noChangeShapeType="1"/>
          </p:cNvSpPr>
          <p:nvPr/>
        </p:nvSpPr>
        <p:spPr bwMode="auto">
          <a:xfrm>
            <a:off x="7516813" y="4414838"/>
            <a:ext cx="7143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11" name="Line 414"/>
          <p:cNvSpPr>
            <a:spLocks noChangeAspect="1" noChangeShapeType="1"/>
          </p:cNvSpPr>
          <p:nvPr/>
        </p:nvSpPr>
        <p:spPr bwMode="auto">
          <a:xfrm>
            <a:off x="1814513" y="5200650"/>
            <a:ext cx="357187" cy="714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12" name="Line 415"/>
          <p:cNvSpPr>
            <a:spLocks noChangeAspect="1" noChangeShapeType="1"/>
          </p:cNvSpPr>
          <p:nvPr/>
        </p:nvSpPr>
        <p:spPr bwMode="auto">
          <a:xfrm>
            <a:off x="2171700" y="5272088"/>
            <a:ext cx="35718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13" name="Line 416"/>
          <p:cNvSpPr>
            <a:spLocks noChangeAspect="1" noChangeShapeType="1"/>
          </p:cNvSpPr>
          <p:nvPr/>
        </p:nvSpPr>
        <p:spPr bwMode="auto">
          <a:xfrm>
            <a:off x="2528888" y="5272088"/>
            <a:ext cx="714375" cy="1428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14" name="Line 417"/>
          <p:cNvSpPr>
            <a:spLocks noChangeAspect="1" noChangeShapeType="1"/>
          </p:cNvSpPr>
          <p:nvPr/>
        </p:nvSpPr>
        <p:spPr bwMode="auto">
          <a:xfrm>
            <a:off x="3243263" y="5414963"/>
            <a:ext cx="354012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15" name="Line 418"/>
          <p:cNvSpPr>
            <a:spLocks noChangeAspect="1" noChangeShapeType="1"/>
          </p:cNvSpPr>
          <p:nvPr/>
        </p:nvSpPr>
        <p:spPr bwMode="auto">
          <a:xfrm>
            <a:off x="3597275" y="5414963"/>
            <a:ext cx="357188" cy="682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16" name="Line 419"/>
          <p:cNvSpPr>
            <a:spLocks noChangeAspect="1" noChangeShapeType="1"/>
          </p:cNvSpPr>
          <p:nvPr/>
        </p:nvSpPr>
        <p:spPr bwMode="auto">
          <a:xfrm flipV="1">
            <a:off x="3954463" y="5057775"/>
            <a:ext cx="712787" cy="1428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17" name="Line 420"/>
          <p:cNvSpPr>
            <a:spLocks noChangeAspect="1" noChangeShapeType="1"/>
          </p:cNvSpPr>
          <p:nvPr/>
        </p:nvSpPr>
        <p:spPr bwMode="auto">
          <a:xfrm>
            <a:off x="4667250" y="5057775"/>
            <a:ext cx="35718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18" name="Line 421"/>
          <p:cNvSpPr>
            <a:spLocks noChangeAspect="1" noChangeShapeType="1"/>
          </p:cNvSpPr>
          <p:nvPr/>
        </p:nvSpPr>
        <p:spPr bwMode="auto">
          <a:xfrm flipV="1">
            <a:off x="5024438" y="4986338"/>
            <a:ext cx="357187" cy="71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19" name="Line 422"/>
          <p:cNvSpPr>
            <a:spLocks noChangeAspect="1" noChangeShapeType="1"/>
          </p:cNvSpPr>
          <p:nvPr/>
        </p:nvSpPr>
        <p:spPr bwMode="auto">
          <a:xfrm>
            <a:off x="5381625" y="4986338"/>
            <a:ext cx="35401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20" name="Line 423"/>
          <p:cNvSpPr>
            <a:spLocks noChangeAspect="1" noChangeShapeType="1"/>
          </p:cNvSpPr>
          <p:nvPr/>
        </p:nvSpPr>
        <p:spPr bwMode="auto">
          <a:xfrm flipV="1">
            <a:off x="5735638" y="4914900"/>
            <a:ext cx="357187" cy="714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21" name="Line 424"/>
          <p:cNvSpPr>
            <a:spLocks noChangeAspect="1" noChangeShapeType="1"/>
          </p:cNvSpPr>
          <p:nvPr/>
        </p:nvSpPr>
        <p:spPr bwMode="auto">
          <a:xfrm>
            <a:off x="6092825" y="5200650"/>
            <a:ext cx="357188" cy="714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22" name="Line 425"/>
          <p:cNvSpPr>
            <a:spLocks noChangeAspect="1" noChangeShapeType="1"/>
          </p:cNvSpPr>
          <p:nvPr/>
        </p:nvSpPr>
        <p:spPr bwMode="auto">
          <a:xfrm>
            <a:off x="6450013" y="5272088"/>
            <a:ext cx="7127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23" name="Line 426"/>
          <p:cNvSpPr>
            <a:spLocks noChangeAspect="1" noChangeShapeType="1"/>
          </p:cNvSpPr>
          <p:nvPr/>
        </p:nvSpPr>
        <p:spPr bwMode="auto">
          <a:xfrm>
            <a:off x="7162800" y="5272088"/>
            <a:ext cx="354013" cy="71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24" name="Line 427"/>
          <p:cNvSpPr>
            <a:spLocks noChangeAspect="1" noChangeShapeType="1"/>
          </p:cNvSpPr>
          <p:nvPr/>
        </p:nvSpPr>
        <p:spPr bwMode="auto">
          <a:xfrm>
            <a:off x="7516813" y="5343525"/>
            <a:ext cx="7143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25" name="Text Box 428"/>
          <p:cNvSpPr txBox="1">
            <a:spLocks noChangeAspect="1" noChangeArrowheads="1"/>
          </p:cNvSpPr>
          <p:nvPr/>
        </p:nvSpPr>
        <p:spPr bwMode="auto">
          <a:xfrm>
            <a:off x="2654300" y="1252538"/>
            <a:ext cx="31115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1526" name="Text Box 429"/>
          <p:cNvSpPr txBox="1">
            <a:spLocks noChangeAspect="1" noChangeArrowheads="1"/>
          </p:cNvSpPr>
          <p:nvPr/>
        </p:nvSpPr>
        <p:spPr bwMode="auto">
          <a:xfrm>
            <a:off x="4795838" y="1252538"/>
            <a:ext cx="31115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1527" name="Text Box 430"/>
          <p:cNvSpPr txBox="1">
            <a:spLocks noChangeAspect="1" noChangeArrowheads="1"/>
          </p:cNvSpPr>
          <p:nvPr/>
        </p:nvSpPr>
        <p:spPr bwMode="auto">
          <a:xfrm>
            <a:off x="6934200" y="1252538"/>
            <a:ext cx="31115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1528" name="Line 431"/>
          <p:cNvSpPr>
            <a:spLocks noChangeAspect="1" noChangeShapeType="1"/>
          </p:cNvSpPr>
          <p:nvPr/>
        </p:nvSpPr>
        <p:spPr bwMode="auto">
          <a:xfrm>
            <a:off x="1814513" y="1566863"/>
            <a:ext cx="21399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29" name="Line 432"/>
          <p:cNvSpPr>
            <a:spLocks noChangeAspect="1" noChangeShapeType="1"/>
          </p:cNvSpPr>
          <p:nvPr/>
        </p:nvSpPr>
        <p:spPr bwMode="auto">
          <a:xfrm>
            <a:off x="3954463" y="1206500"/>
            <a:ext cx="0" cy="3571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30" name="Line 433"/>
          <p:cNvSpPr>
            <a:spLocks noChangeAspect="1" noChangeShapeType="1"/>
          </p:cNvSpPr>
          <p:nvPr/>
        </p:nvSpPr>
        <p:spPr bwMode="auto">
          <a:xfrm>
            <a:off x="3954463" y="1203325"/>
            <a:ext cx="2138362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31" name="Line 434"/>
          <p:cNvSpPr>
            <a:spLocks noChangeAspect="1" noChangeShapeType="1"/>
          </p:cNvSpPr>
          <p:nvPr/>
        </p:nvSpPr>
        <p:spPr bwMode="auto">
          <a:xfrm flipV="1">
            <a:off x="6092825" y="1206500"/>
            <a:ext cx="0" cy="3571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32" name="Line 435"/>
          <p:cNvSpPr>
            <a:spLocks noChangeAspect="1" noChangeShapeType="1"/>
          </p:cNvSpPr>
          <p:nvPr/>
        </p:nvSpPr>
        <p:spPr bwMode="auto">
          <a:xfrm>
            <a:off x="6100763" y="1558925"/>
            <a:ext cx="2138362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1533" name="Text Box 436"/>
          <p:cNvSpPr txBox="1">
            <a:spLocks noChangeAspect="1" noChangeArrowheads="1"/>
          </p:cNvSpPr>
          <p:nvPr/>
        </p:nvSpPr>
        <p:spPr bwMode="auto">
          <a:xfrm>
            <a:off x="8280400" y="1181100"/>
            <a:ext cx="41910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A</a:t>
            </a:r>
            <a:r>
              <a:rPr lang="de-DE" baseline="-25000">
                <a:latin typeface="Helvetica"/>
              </a:rPr>
              <a:t>d</a:t>
            </a:r>
            <a:endParaRPr lang="de-DE">
              <a:latin typeface="Helvetic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CDMA on signal level IV</a:t>
            </a:r>
          </a:p>
        </p:txBody>
      </p:sp>
      <p:sp>
        <p:nvSpPr>
          <p:cNvPr id="62467" name="Text Box 143"/>
          <p:cNvSpPr txBox="1">
            <a:spLocks noChangeArrowheads="1"/>
          </p:cNvSpPr>
          <p:nvPr/>
        </p:nvSpPr>
        <p:spPr bwMode="auto">
          <a:xfrm>
            <a:off x="609600" y="5046663"/>
            <a:ext cx="1042988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integrator</a:t>
            </a:r>
          </a:p>
          <a:p>
            <a:pPr algn="r" eaLnBrk="0" hangingPunct="0"/>
            <a:r>
              <a:rPr lang="de-DE" sz="1600"/>
              <a:t>output</a:t>
            </a:r>
          </a:p>
        </p:txBody>
      </p:sp>
      <p:sp>
        <p:nvSpPr>
          <p:cNvPr id="62468" name="Text Box 144"/>
          <p:cNvSpPr txBox="1">
            <a:spLocks noChangeArrowheads="1"/>
          </p:cNvSpPr>
          <p:nvPr/>
        </p:nvSpPr>
        <p:spPr bwMode="auto">
          <a:xfrm>
            <a:off x="439738" y="5656263"/>
            <a:ext cx="121285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comparator</a:t>
            </a:r>
          </a:p>
          <a:p>
            <a:pPr algn="r" eaLnBrk="0" hangingPunct="0"/>
            <a:r>
              <a:rPr lang="de-DE" sz="1600"/>
              <a:t>output</a:t>
            </a:r>
          </a:p>
        </p:txBody>
      </p:sp>
      <p:sp>
        <p:nvSpPr>
          <p:cNvPr id="62469" name="Text Box 145"/>
          <p:cNvSpPr txBox="1">
            <a:spLocks noChangeArrowheads="1"/>
          </p:cNvSpPr>
          <p:nvPr/>
        </p:nvSpPr>
        <p:spPr bwMode="auto">
          <a:xfrm>
            <a:off x="1263650" y="3111500"/>
            <a:ext cx="3889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B</a:t>
            </a:r>
            <a:r>
              <a:rPr lang="de-DE" sz="1600" baseline="-25000"/>
              <a:t>k</a:t>
            </a:r>
            <a:endParaRPr lang="de-DE" sz="1600"/>
          </a:p>
        </p:txBody>
      </p:sp>
      <p:sp>
        <p:nvSpPr>
          <p:cNvPr id="62470" name="Text Box 146"/>
          <p:cNvSpPr txBox="1">
            <a:spLocks noChangeArrowheads="1"/>
          </p:cNvSpPr>
          <p:nvPr/>
        </p:nvSpPr>
        <p:spPr bwMode="auto">
          <a:xfrm>
            <a:off x="631825" y="4178300"/>
            <a:ext cx="1020763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(A</a:t>
            </a:r>
            <a:r>
              <a:rPr lang="de-DE" sz="1600" baseline="-25000"/>
              <a:t>s</a:t>
            </a:r>
            <a:r>
              <a:rPr lang="de-DE" sz="1600"/>
              <a:t> + B</a:t>
            </a:r>
            <a:r>
              <a:rPr lang="de-DE" sz="1600" baseline="-25000"/>
              <a:t>s</a:t>
            </a:r>
            <a:r>
              <a:rPr lang="de-DE" sz="1600"/>
              <a:t>) </a:t>
            </a:r>
            <a:br>
              <a:rPr lang="de-DE" sz="1600"/>
            </a:br>
            <a:r>
              <a:rPr lang="de-DE" sz="1600"/>
              <a:t>* B</a:t>
            </a:r>
            <a:r>
              <a:rPr lang="de-DE" sz="1600" baseline="-25000"/>
              <a:t>k</a:t>
            </a:r>
            <a:endParaRPr lang="de-DE" sz="1600"/>
          </a:p>
        </p:txBody>
      </p:sp>
      <p:sp>
        <p:nvSpPr>
          <p:cNvPr id="62471" name="Text Box 147"/>
          <p:cNvSpPr txBox="1">
            <a:spLocks noChangeArrowheads="1"/>
          </p:cNvSpPr>
          <p:nvPr/>
        </p:nvSpPr>
        <p:spPr bwMode="auto">
          <a:xfrm>
            <a:off x="825500" y="2030413"/>
            <a:ext cx="8270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A</a:t>
            </a:r>
            <a:r>
              <a:rPr lang="de-DE" sz="1600" baseline="-25000"/>
              <a:t>s</a:t>
            </a:r>
            <a:r>
              <a:rPr lang="de-DE" sz="1600"/>
              <a:t> + B</a:t>
            </a:r>
            <a:r>
              <a:rPr lang="de-DE" sz="1600" baseline="-25000"/>
              <a:t>s</a:t>
            </a:r>
            <a:endParaRPr lang="de-DE" sz="1600"/>
          </a:p>
        </p:txBody>
      </p:sp>
      <p:sp>
        <p:nvSpPr>
          <p:cNvPr id="62472" name="Text Box 162"/>
          <p:cNvSpPr txBox="1">
            <a:spLocks noChangeArrowheads="1"/>
          </p:cNvSpPr>
          <p:nvPr/>
        </p:nvSpPr>
        <p:spPr bwMode="auto">
          <a:xfrm>
            <a:off x="881063" y="1100138"/>
            <a:ext cx="7715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data B</a:t>
            </a:r>
          </a:p>
        </p:txBody>
      </p:sp>
      <p:sp>
        <p:nvSpPr>
          <p:cNvPr id="62473" name="Rectangle 166"/>
          <p:cNvSpPr>
            <a:spLocks noChangeAspect="1" noChangeArrowheads="1"/>
          </p:cNvSpPr>
          <p:nvPr/>
        </p:nvSpPr>
        <p:spPr bwMode="auto">
          <a:xfrm>
            <a:off x="1789113" y="1211263"/>
            <a:ext cx="2139950" cy="3571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2474" name="Rectangle 167"/>
          <p:cNvSpPr>
            <a:spLocks noChangeAspect="1" noChangeArrowheads="1"/>
          </p:cNvSpPr>
          <p:nvPr/>
        </p:nvSpPr>
        <p:spPr bwMode="auto">
          <a:xfrm>
            <a:off x="3929063" y="1211263"/>
            <a:ext cx="2138362" cy="3571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2475" name="Rectangle 168"/>
          <p:cNvSpPr>
            <a:spLocks noChangeAspect="1" noChangeArrowheads="1"/>
          </p:cNvSpPr>
          <p:nvPr/>
        </p:nvSpPr>
        <p:spPr bwMode="auto">
          <a:xfrm>
            <a:off x="6067425" y="1211263"/>
            <a:ext cx="2138363" cy="35718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2476" name="Line 169"/>
          <p:cNvSpPr>
            <a:spLocks noChangeAspect="1" noChangeShapeType="1"/>
          </p:cNvSpPr>
          <p:nvPr/>
        </p:nvSpPr>
        <p:spPr bwMode="auto">
          <a:xfrm>
            <a:off x="1789113" y="1425575"/>
            <a:ext cx="0" cy="45608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477" name="Rectangle 170"/>
          <p:cNvSpPr>
            <a:spLocks noChangeAspect="1" noChangeArrowheads="1"/>
          </p:cNvSpPr>
          <p:nvPr/>
        </p:nvSpPr>
        <p:spPr bwMode="auto">
          <a:xfrm>
            <a:off x="1789113" y="5629275"/>
            <a:ext cx="2139950" cy="35718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2478" name="Rectangle 171"/>
          <p:cNvSpPr>
            <a:spLocks noChangeAspect="1" noChangeArrowheads="1"/>
          </p:cNvSpPr>
          <p:nvPr/>
        </p:nvSpPr>
        <p:spPr bwMode="auto">
          <a:xfrm>
            <a:off x="3929063" y="5629275"/>
            <a:ext cx="2138362" cy="35718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2479" name="Rectangle 172"/>
          <p:cNvSpPr>
            <a:spLocks noChangeAspect="1" noChangeArrowheads="1"/>
          </p:cNvSpPr>
          <p:nvPr/>
        </p:nvSpPr>
        <p:spPr bwMode="auto">
          <a:xfrm>
            <a:off x="6067425" y="5629275"/>
            <a:ext cx="2138363" cy="35718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2480" name="Line 173"/>
          <p:cNvSpPr>
            <a:spLocks noChangeAspect="1" noChangeShapeType="1"/>
          </p:cNvSpPr>
          <p:nvPr/>
        </p:nvSpPr>
        <p:spPr bwMode="auto">
          <a:xfrm>
            <a:off x="3929063" y="1425575"/>
            <a:ext cx="0" cy="45608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481" name="Line 174"/>
          <p:cNvSpPr>
            <a:spLocks noChangeAspect="1" noChangeShapeType="1"/>
          </p:cNvSpPr>
          <p:nvPr/>
        </p:nvSpPr>
        <p:spPr bwMode="auto">
          <a:xfrm>
            <a:off x="6067425" y="1425575"/>
            <a:ext cx="0" cy="45608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482" name="Line 175"/>
          <p:cNvSpPr>
            <a:spLocks noChangeAspect="1" noChangeShapeType="1"/>
          </p:cNvSpPr>
          <p:nvPr/>
        </p:nvSpPr>
        <p:spPr bwMode="auto">
          <a:xfrm>
            <a:off x="8205788" y="1425575"/>
            <a:ext cx="0" cy="4489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grpSp>
        <p:nvGrpSpPr>
          <p:cNvPr id="62483" name="Group 176"/>
          <p:cNvGrpSpPr>
            <a:grpSpLocks noChangeAspect="1"/>
          </p:cNvGrpSpPr>
          <p:nvPr/>
        </p:nvGrpSpPr>
        <p:grpSpPr bwMode="auto">
          <a:xfrm>
            <a:off x="2146300" y="1211263"/>
            <a:ext cx="5702300" cy="4775200"/>
            <a:chOff x="960" y="672"/>
            <a:chExt cx="3840" cy="3072"/>
          </a:xfrm>
        </p:grpSpPr>
        <p:sp>
          <p:nvSpPr>
            <p:cNvPr id="62604" name="Line 177"/>
            <p:cNvSpPr>
              <a:spLocks noChangeAspect="1" noChangeShapeType="1"/>
            </p:cNvSpPr>
            <p:nvPr/>
          </p:nvSpPr>
          <p:spPr bwMode="auto">
            <a:xfrm>
              <a:off x="288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605" name="Line 178"/>
            <p:cNvSpPr>
              <a:spLocks noChangeAspect="1" noChangeShapeType="1"/>
            </p:cNvSpPr>
            <p:nvPr/>
          </p:nvSpPr>
          <p:spPr bwMode="auto">
            <a:xfrm>
              <a:off x="312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606" name="Line 179"/>
            <p:cNvSpPr>
              <a:spLocks noChangeAspect="1" noChangeShapeType="1"/>
            </p:cNvSpPr>
            <p:nvPr/>
          </p:nvSpPr>
          <p:spPr bwMode="auto">
            <a:xfrm>
              <a:off x="336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607" name="Line 180"/>
            <p:cNvSpPr>
              <a:spLocks noChangeAspect="1" noChangeShapeType="1"/>
            </p:cNvSpPr>
            <p:nvPr/>
          </p:nvSpPr>
          <p:spPr bwMode="auto">
            <a:xfrm>
              <a:off x="240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608" name="Line 181"/>
            <p:cNvSpPr>
              <a:spLocks noChangeAspect="1" noChangeShapeType="1"/>
            </p:cNvSpPr>
            <p:nvPr/>
          </p:nvSpPr>
          <p:spPr bwMode="auto">
            <a:xfrm>
              <a:off x="264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609" name="Line 182"/>
            <p:cNvSpPr>
              <a:spLocks noChangeAspect="1" noChangeShapeType="1"/>
            </p:cNvSpPr>
            <p:nvPr/>
          </p:nvSpPr>
          <p:spPr bwMode="auto">
            <a:xfrm>
              <a:off x="432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610" name="Line 183"/>
            <p:cNvSpPr>
              <a:spLocks noChangeAspect="1" noChangeShapeType="1"/>
            </p:cNvSpPr>
            <p:nvPr/>
          </p:nvSpPr>
          <p:spPr bwMode="auto">
            <a:xfrm>
              <a:off x="456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611" name="Line 184"/>
            <p:cNvSpPr>
              <a:spLocks noChangeAspect="1" noChangeShapeType="1"/>
            </p:cNvSpPr>
            <p:nvPr/>
          </p:nvSpPr>
          <p:spPr bwMode="auto">
            <a:xfrm>
              <a:off x="480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612" name="Line 185"/>
            <p:cNvSpPr>
              <a:spLocks noChangeAspect="1" noChangeShapeType="1"/>
            </p:cNvSpPr>
            <p:nvPr/>
          </p:nvSpPr>
          <p:spPr bwMode="auto">
            <a:xfrm>
              <a:off x="384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613" name="Line 186"/>
            <p:cNvSpPr>
              <a:spLocks noChangeAspect="1" noChangeShapeType="1"/>
            </p:cNvSpPr>
            <p:nvPr/>
          </p:nvSpPr>
          <p:spPr bwMode="auto">
            <a:xfrm>
              <a:off x="408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614" name="Line 187"/>
            <p:cNvSpPr>
              <a:spLocks noChangeAspect="1" noChangeShapeType="1"/>
            </p:cNvSpPr>
            <p:nvPr/>
          </p:nvSpPr>
          <p:spPr bwMode="auto">
            <a:xfrm>
              <a:off x="144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615" name="Line 188"/>
            <p:cNvSpPr>
              <a:spLocks noChangeAspect="1" noChangeShapeType="1"/>
            </p:cNvSpPr>
            <p:nvPr/>
          </p:nvSpPr>
          <p:spPr bwMode="auto">
            <a:xfrm>
              <a:off x="168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616" name="Line 189"/>
            <p:cNvSpPr>
              <a:spLocks noChangeAspect="1" noChangeShapeType="1"/>
            </p:cNvSpPr>
            <p:nvPr/>
          </p:nvSpPr>
          <p:spPr bwMode="auto">
            <a:xfrm>
              <a:off x="192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617" name="Line 190"/>
            <p:cNvSpPr>
              <a:spLocks noChangeAspect="1" noChangeShapeType="1"/>
            </p:cNvSpPr>
            <p:nvPr/>
          </p:nvSpPr>
          <p:spPr bwMode="auto">
            <a:xfrm>
              <a:off x="96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618" name="Line 191"/>
            <p:cNvSpPr>
              <a:spLocks noChangeAspect="1" noChangeShapeType="1"/>
            </p:cNvSpPr>
            <p:nvPr/>
          </p:nvSpPr>
          <p:spPr bwMode="auto">
            <a:xfrm>
              <a:off x="1200" y="672"/>
              <a:ext cx="0" cy="30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sp>
        <p:nvSpPr>
          <p:cNvPr id="62484" name="Line 192"/>
          <p:cNvSpPr>
            <a:spLocks noChangeAspect="1" noChangeShapeType="1"/>
          </p:cNvSpPr>
          <p:nvPr/>
        </p:nvSpPr>
        <p:spPr bwMode="auto">
          <a:xfrm>
            <a:off x="1789113" y="5629275"/>
            <a:ext cx="641667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485" name="Line 193"/>
          <p:cNvSpPr>
            <a:spLocks noChangeAspect="1" noChangeShapeType="1"/>
          </p:cNvSpPr>
          <p:nvPr/>
        </p:nvSpPr>
        <p:spPr bwMode="auto">
          <a:xfrm>
            <a:off x="1789113" y="5557838"/>
            <a:ext cx="641667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486" name="Line 194"/>
          <p:cNvSpPr>
            <a:spLocks noChangeAspect="1" noChangeShapeType="1"/>
          </p:cNvSpPr>
          <p:nvPr/>
        </p:nvSpPr>
        <p:spPr bwMode="auto">
          <a:xfrm>
            <a:off x="1789113" y="5203825"/>
            <a:ext cx="6416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487" name="Text Box 195"/>
          <p:cNvSpPr txBox="1">
            <a:spLocks noChangeAspect="1" noChangeArrowheads="1"/>
          </p:cNvSpPr>
          <p:nvPr/>
        </p:nvSpPr>
        <p:spPr bwMode="auto">
          <a:xfrm>
            <a:off x="2632075" y="5678488"/>
            <a:ext cx="3111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2488" name="Text Box 196"/>
          <p:cNvSpPr txBox="1">
            <a:spLocks noChangeAspect="1" noChangeArrowheads="1"/>
          </p:cNvSpPr>
          <p:nvPr/>
        </p:nvSpPr>
        <p:spPr bwMode="auto">
          <a:xfrm>
            <a:off x="4767263" y="5678488"/>
            <a:ext cx="31115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2489" name="Text Box 197"/>
          <p:cNvSpPr txBox="1">
            <a:spLocks noChangeAspect="1" noChangeArrowheads="1"/>
          </p:cNvSpPr>
          <p:nvPr/>
        </p:nvSpPr>
        <p:spPr bwMode="auto">
          <a:xfrm>
            <a:off x="6907213" y="5678488"/>
            <a:ext cx="31115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2490" name="Line 198"/>
          <p:cNvSpPr>
            <a:spLocks noChangeAspect="1" noChangeShapeType="1"/>
          </p:cNvSpPr>
          <p:nvPr/>
        </p:nvSpPr>
        <p:spPr bwMode="auto">
          <a:xfrm>
            <a:off x="1789113" y="5986463"/>
            <a:ext cx="21399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491" name="Line 199"/>
          <p:cNvSpPr>
            <a:spLocks noChangeAspect="1" noChangeShapeType="1"/>
          </p:cNvSpPr>
          <p:nvPr/>
        </p:nvSpPr>
        <p:spPr bwMode="auto">
          <a:xfrm>
            <a:off x="3929063" y="5629275"/>
            <a:ext cx="0" cy="3571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492" name="Line 200"/>
          <p:cNvSpPr>
            <a:spLocks noChangeAspect="1" noChangeShapeType="1"/>
          </p:cNvSpPr>
          <p:nvPr/>
        </p:nvSpPr>
        <p:spPr bwMode="auto">
          <a:xfrm>
            <a:off x="1789113" y="1568450"/>
            <a:ext cx="641667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493" name="Line 201"/>
          <p:cNvSpPr>
            <a:spLocks noChangeAspect="1" noChangeShapeType="1"/>
          </p:cNvSpPr>
          <p:nvPr/>
        </p:nvSpPr>
        <p:spPr bwMode="auto">
          <a:xfrm>
            <a:off x="1789113" y="1922463"/>
            <a:ext cx="6416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494" name="Line 202"/>
          <p:cNvSpPr>
            <a:spLocks noChangeAspect="1" noChangeShapeType="1"/>
          </p:cNvSpPr>
          <p:nvPr/>
        </p:nvSpPr>
        <p:spPr bwMode="auto">
          <a:xfrm>
            <a:off x="1789113" y="2279650"/>
            <a:ext cx="641667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grpSp>
        <p:nvGrpSpPr>
          <p:cNvPr id="62495" name="Group 203"/>
          <p:cNvGrpSpPr>
            <a:grpSpLocks noChangeAspect="1"/>
          </p:cNvGrpSpPr>
          <p:nvPr/>
        </p:nvGrpSpPr>
        <p:grpSpPr bwMode="auto">
          <a:xfrm flipV="1">
            <a:off x="1789113" y="1922463"/>
            <a:ext cx="6416675" cy="714375"/>
            <a:chOff x="414" y="777"/>
            <a:chExt cx="2247" cy="250"/>
          </a:xfrm>
        </p:grpSpPr>
        <p:sp>
          <p:nvSpPr>
            <p:cNvPr id="62577" name="Line 204"/>
            <p:cNvSpPr>
              <a:spLocks noChangeAspect="1" noChangeShapeType="1"/>
            </p:cNvSpPr>
            <p:nvPr/>
          </p:nvSpPr>
          <p:spPr bwMode="auto">
            <a:xfrm>
              <a:off x="414" y="777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78" name="Line 205"/>
            <p:cNvSpPr>
              <a:spLocks noChangeAspect="1" noChangeShapeType="1"/>
            </p:cNvSpPr>
            <p:nvPr/>
          </p:nvSpPr>
          <p:spPr bwMode="auto">
            <a:xfrm>
              <a:off x="539" y="777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79" name="Line 206"/>
            <p:cNvSpPr>
              <a:spLocks noChangeAspect="1" noChangeShapeType="1"/>
            </p:cNvSpPr>
            <p:nvPr/>
          </p:nvSpPr>
          <p:spPr bwMode="auto">
            <a:xfrm>
              <a:off x="539" y="902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80" name="Line 207"/>
            <p:cNvSpPr>
              <a:spLocks noChangeAspect="1" noChangeShapeType="1"/>
            </p:cNvSpPr>
            <p:nvPr/>
          </p:nvSpPr>
          <p:spPr bwMode="auto">
            <a:xfrm flipV="1">
              <a:off x="664" y="777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81" name="Line 208"/>
            <p:cNvSpPr>
              <a:spLocks noChangeAspect="1" noChangeShapeType="1"/>
            </p:cNvSpPr>
            <p:nvPr/>
          </p:nvSpPr>
          <p:spPr bwMode="auto">
            <a:xfrm>
              <a:off x="664" y="777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82" name="Line 209"/>
            <p:cNvSpPr>
              <a:spLocks noChangeAspect="1" noChangeShapeType="1"/>
            </p:cNvSpPr>
            <p:nvPr/>
          </p:nvSpPr>
          <p:spPr bwMode="auto">
            <a:xfrm>
              <a:off x="789" y="777"/>
              <a:ext cx="0" cy="2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83" name="Line 210"/>
            <p:cNvSpPr>
              <a:spLocks noChangeAspect="1" noChangeShapeType="1"/>
            </p:cNvSpPr>
            <p:nvPr/>
          </p:nvSpPr>
          <p:spPr bwMode="auto">
            <a:xfrm>
              <a:off x="789" y="1027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84" name="Line 211"/>
            <p:cNvSpPr>
              <a:spLocks noChangeAspect="1" noChangeShapeType="1"/>
            </p:cNvSpPr>
            <p:nvPr/>
          </p:nvSpPr>
          <p:spPr bwMode="auto">
            <a:xfrm flipV="1">
              <a:off x="914" y="902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85" name="Line 212"/>
            <p:cNvSpPr>
              <a:spLocks noChangeAspect="1" noChangeShapeType="1"/>
            </p:cNvSpPr>
            <p:nvPr/>
          </p:nvSpPr>
          <p:spPr bwMode="auto">
            <a:xfrm>
              <a:off x="914" y="902"/>
              <a:ext cx="12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86" name="Line 213"/>
            <p:cNvSpPr>
              <a:spLocks noChangeAspect="1" noChangeShapeType="1"/>
            </p:cNvSpPr>
            <p:nvPr/>
          </p:nvSpPr>
          <p:spPr bwMode="auto">
            <a:xfrm flipV="1">
              <a:off x="1038" y="777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87" name="Line 214"/>
            <p:cNvSpPr>
              <a:spLocks noChangeAspect="1" noChangeShapeType="1"/>
            </p:cNvSpPr>
            <p:nvPr/>
          </p:nvSpPr>
          <p:spPr bwMode="auto">
            <a:xfrm>
              <a:off x="1038" y="777"/>
              <a:ext cx="25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88" name="Line 215"/>
            <p:cNvSpPr>
              <a:spLocks noChangeAspect="1" noChangeShapeType="1"/>
            </p:cNvSpPr>
            <p:nvPr/>
          </p:nvSpPr>
          <p:spPr bwMode="auto">
            <a:xfrm>
              <a:off x="1288" y="777"/>
              <a:ext cx="0" cy="2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89" name="Line 216"/>
            <p:cNvSpPr>
              <a:spLocks noChangeAspect="1" noChangeShapeType="1"/>
            </p:cNvSpPr>
            <p:nvPr/>
          </p:nvSpPr>
          <p:spPr bwMode="auto">
            <a:xfrm>
              <a:off x="1288" y="1027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90" name="Line 217"/>
            <p:cNvSpPr>
              <a:spLocks noChangeAspect="1" noChangeShapeType="1"/>
            </p:cNvSpPr>
            <p:nvPr/>
          </p:nvSpPr>
          <p:spPr bwMode="auto">
            <a:xfrm flipV="1">
              <a:off x="1413" y="902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91" name="Line 218"/>
            <p:cNvSpPr>
              <a:spLocks noChangeAspect="1" noChangeShapeType="1"/>
            </p:cNvSpPr>
            <p:nvPr/>
          </p:nvSpPr>
          <p:spPr bwMode="auto">
            <a:xfrm>
              <a:off x="1413" y="902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92" name="Line 219"/>
            <p:cNvSpPr>
              <a:spLocks noChangeAspect="1" noChangeShapeType="1"/>
            </p:cNvSpPr>
            <p:nvPr/>
          </p:nvSpPr>
          <p:spPr bwMode="auto">
            <a:xfrm>
              <a:off x="1538" y="902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93" name="Line 220"/>
            <p:cNvSpPr>
              <a:spLocks noChangeAspect="1" noChangeShapeType="1"/>
            </p:cNvSpPr>
            <p:nvPr/>
          </p:nvSpPr>
          <p:spPr bwMode="auto">
            <a:xfrm>
              <a:off x="1538" y="1027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94" name="Line 221"/>
            <p:cNvSpPr>
              <a:spLocks noChangeAspect="1" noChangeShapeType="1"/>
            </p:cNvSpPr>
            <p:nvPr/>
          </p:nvSpPr>
          <p:spPr bwMode="auto">
            <a:xfrm flipV="1">
              <a:off x="1663" y="902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95" name="Line 222"/>
            <p:cNvSpPr>
              <a:spLocks noChangeAspect="1" noChangeShapeType="1"/>
            </p:cNvSpPr>
            <p:nvPr/>
          </p:nvSpPr>
          <p:spPr bwMode="auto">
            <a:xfrm>
              <a:off x="1663" y="902"/>
              <a:ext cx="12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96" name="Line 223"/>
            <p:cNvSpPr>
              <a:spLocks noChangeAspect="1" noChangeShapeType="1"/>
            </p:cNvSpPr>
            <p:nvPr/>
          </p:nvSpPr>
          <p:spPr bwMode="auto">
            <a:xfrm>
              <a:off x="1787" y="902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97" name="Line 224"/>
            <p:cNvSpPr>
              <a:spLocks noChangeAspect="1" noChangeShapeType="1"/>
            </p:cNvSpPr>
            <p:nvPr/>
          </p:nvSpPr>
          <p:spPr bwMode="auto">
            <a:xfrm>
              <a:off x="1787" y="1027"/>
              <a:ext cx="25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98" name="Line 225"/>
            <p:cNvSpPr>
              <a:spLocks noChangeAspect="1" noChangeShapeType="1"/>
            </p:cNvSpPr>
            <p:nvPr/>
          </p:nvSpPr>
          <p:spPr bwMode="auto">
            <a:xfrm flipV="1">
              <a:off x="2037" y="902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99" name="Line 226"/>
            <p:cNvSpPr>
              <a:spLocks noChangeAspect="1" noChangeShapeType="1"/>
            </p:cNvSpPr>
            <p:nvPr/>
          </p:nvSpPr>
          <p:spPr bwMode="auto">
            <a:xfrm>
              <a:off x="2037" y="902"/>
              <a:ext cx="25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600" name="Line 227"/>
            <p:cNvSpPr>
              <a:spLocks noChangeAspect="1" noChangeShapeType="1"/>
            </p:cNvSpPr>
            <p:nvPr/>
          </p:nvSpPr>
          <p:spPr bwMode="auto">
            <a:xfrm flipV="1">
              <a:off x="2287" y="777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601" name="Line 228"/>
            <p:cNvSpPr>
              <a:spLocks noChangeAspect="1" noChangeShapeType="1"/>
            </p:cNvSpPr>
            <p:nvPr/>
          </p:nvSpPr>
          <p:spPr bwMode="auto">
            <a:xfrm>
              <a:off x="2287" y="777"/>
              <a:ext cx="12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602" name="Line 229"/>
            <p:cNvSpPr>
              <a:spLocks noChangeAspect="1" noChangeShapeType="1"/>
            </p:cNvSpPr>
            <p:nvPr/>
          </p:nvSpPr>
          <p:spPr bwMode="auto">
            <a:xfrm>
              <a:off x="2411" y="777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603" name="Line 230"/>
            <p:cNvSpPr>
              <a:spLocks noChangeAspect="1" noChangeShapeType="1"/>
            </p:cNvSpPr>
            <p:nvPr/>
          </p:nvSpPr>
          <p:spPr bwMode="auto">
            <a:xfrm>
              <a:off x="2411" y="902"/>
              <a:ext cx="25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sp>
        <p:nvSpPr>
          <p:cNvPr id="62496" name="Line 231"/>
          <p:cNvSpPr>
            <a:spLocks noChangeAspect="1" noChangeShapeType="1"/>
          </p:cNvSpPr>
          <p:nvPr/>
        </p:nvSpPr>
        <p:spPr bwMode="auto">
          <a:xfrm>
            <a:off x="3929063" y="5629275"/>
            <a:ext cx="2138362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497" name="Line 232"/>
          <p:cNvSpPr>
            <a:spLocks noChangeAspect="1" noChangeShapeType="1"/>
          </p:cNvSpPr>
          <p:nvPr/>
        </p:nvSpPr>
        <p:spPr bwMode="auto">
          <a:xfrm>
            <a:off x="6067425" y="5629275"/>
            <a:ext cx="213836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498" name="Line 233"/>
          <p:cNvSpPr>
            <a:spLocks noChangeAspect="1" noChangeShapeType="1"/>
          </p:cNvSpPr>
          <p:nvPr/>
        </p:nvSpPr>
        <p:spPr bwMode="auto">
          <a:xfrm>
            <a:off x="1789113" y="2636838"/>
            <a:ext cx="641667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499" name="Line 234"/>
          <p:cNvSpPr>
            <a:spLocks noChangeAspect="1" noChangeShapeType="1"/>
          </p:cNvSpPr>
          <p:nvPr/>
        </p:nvSpPr>
        <p:spPr bwMode="auto">
          <a:xfrm>
            <a:off x="1789113" y="2994025"/>
            <a:ext cx="6416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00" name="Line 235"/>
          <p:cNvSpPr>
            <a:spLocks noChangeAspect="1" noChangeShapeType="1"/>
          </p:cNvSpPr>
          <p:nvPr/>
        </p:nvSpPr>
        <p:spPr bwMode="auto">
          <a:xfrm>
            <a:off x="1789113" y="3351213"/>
            <a:ext cx="641667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01" name="Line 236"/>
          <p:cNvSpPr>
            <a:spLocks noChangeAspect="1" noChangeShapeType="1"/>
          </p:cNvSpPr>
          <p:nvPr/>
        </p:nvSpPr>
        <p:spPr bwMode="auto">
          <a:xfrm>
            <a:off x="1789113" y="3705225"/>
            <a:ext cx="641667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02" name="Line 237"/>
          <p:cNvSpPr>
            <a:spLocks noChangeAspect="1" noChangeShapeType="1"/>
          </p:cNvSpPr>
          <p:nvPr/>
        </p:nvSpPr>
        <p:spPr bwMode="auto">
          <a:xfrm>
            <a:off x="1789113" y="4062413"/>
            <a:ext cx="6416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03" name="Line 238"/>
          <p:cNvSpPr>
            <a:spLocks noChangeAspect="1" noChangeShapeType="1"/>
          </p:cNvSpPr>
          <p:nvPr/>
        </p:nvSpPr>
        <p:spPr bwMode="auto">
          <a:xfrm>
            <a:off x="1789113" y="4418013"/>
            <a:ext cx="641667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04" name="Line 239"/>
          <p:cNvSpPr>
            <a:spLocks noChangeAspect="1" noChangeShapeType="1"/>
          </p:cNvSpPr>
          <p:nvPr/>
        </p:nvSpPr>
        <p:spPr bwMode="auto">
          <a:xfrm>
            <a:off x="1789113" y="4775200"/>
            <a:ext cx="641667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05" name="Line 240"/>
          <p:cNvSpPr>
            <a:spLocks noChangeAspect="1" noChangeShapeType="1"/>
          </p:cNvSpPr>
          <p:nvPr/>
        </p:nvSpPr>
        <p:spPr bwMode="auto">
          <a:xfrm>
            <a:off x="1789113" y="4775200"/>
            <a:ext cx="3571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06" name="Line 241"/>
          <p:cNvSpPr>
            <a:spLocks noChangeAspect="1" noChangeShapeType="1"/>
          </p:cNvSpPr>
          <p:nvPr/>
        </p:nvSpPr>
        <p:spPr bwMode="auto">
          <a:xfrm flipV="1">
            <a:off x="2146300" y="4418013"/>
            <a:ext cx="0" cy="3571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07" name="Line 242"/>
          <p:cNvSpPr>
            <a:spLocks noChangeAspect="1" noChangeShapeType="1"/>
          </p:cNvSpPr>
          <p:nvPr/>
        </p:nvSpPr>
        <p:spPr bwMode="auto">
          <a:xfrm>
            <a:off x="2146300" y="4418013"/>
            <a:ext cx="35718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08" name="Line 243"/>
          <p:cNvSpPr>
            <a:spLocks noChangeAspect="1" noChangeShapeType="1"/>
          </p:cNvSpPr>
          <p:nvPr/>
        </p:nvSpPr>
        <p:spPr bwMode="auto">
          <a:xfrm>
            <a:off x="2503488" y="4418013"/>
            <a:ext cx="0" cy="3571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09" name="Line 244"/>
          <p:cNvSpPr>
            <a:spLocks noChangeAspect="1" noChangeShapeType="1"/>
          </p:cNvSpPr>
          <p:nvPr/>
        </p:nvSpPr>
        <p:spPr bwMode="auto">
          <a:xfrm>
            <a:off x="2503488" y="4775200"/>
            <a:ext cx="7143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10" name="Line 245"/>
          <p:cNvSpPr>
            <a:spLocks noChangeAspect="1" noChangeShapeType="1"/>
          </p:cNvSpPr>
          <p:nvPr/>
        </p:nvSpPr>
        <p:spPr bwMode="auto">
          <a:xfrm flipV="1">
            <a:off x="3217863" y="4418013"/>
            <a:ext cx="0" cy="3571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11" name="Line 246"/>
          <p:cNvSpPr>
            <a:spLocks noChangeAspect="1" noChangeShapeType="1"/>
          </p:cNvSpPr>
          <p:nvPr/>
        </p:nvSpPr>
        <p:spPr bwMode="auto">
          <a:xfrm>
            <a:off x="3217863" y="4418013"/>
            <a:ext cx="354012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12" name="Line 247"/>
          <p:cNvSpPr>
            <a:spLocks noChangeAspect="1" noChangeShapeType="1"/>
          </p:cNvSpPr>
          <p:nvPr/>
        </p:nvSpPr>
        <p:spPr bwMode="auto">
          <a:xfrm>
            <a:off x="3571875" y="4418013"/>
            <a:ext cx="0" cy="3571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13" name="Line 248"/>
          <p:cNvSpPr>
            <a:spLocks noChangeAspect="1" noChangeShapeType="1"/>
          </p:cNvSpPr>
          <p:nvPr/>
        </p:nvSpPr>
        <p:spPr bwMode="auto">
          <a:xfrm>
            <a:off x="3571875" y="4775200"/>
            <a:ext cx="35718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14" name="Line 249"/>
          <p:cNvSpPr>
            <a:spLocks noChangeAspect="1" noChangeShapeType="1"/>
          </p:cNvSpPr>
          <p:nvPr/>
        </p:nvSpPr>
        <p:spPr bwMode="auto">
          <a:xfrm flipV="1">
            <a:off x="3929063" y="4062413"/>
            <a:ext cx="0" cy="7127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15" name="Line 250"/>
          <p:cNvSpPr>
            <a:spLocks noChangeAspect="1" noChangeShapeType="1"/>
          </p:cNvSpPr>
          <p:nvPr/>
        </p:nvSpPr>
        <p:spPr bwMode="auto">
          <a:xfrm>
            <a:off x="3929063" y="4062413"/>
            <a:ext cx="7127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16" name="Line 251"/>
          <p:cNvSpPr>
            <a:spLocks noChangeAspect="1" noChangeShapeType="1"/>
          </p:cNvSpPr>
          <p:nvPr/>
        </p:nvSpPr>
        <p:spPr bwMode="auto">
          <a:xfrm>
            <a:off x="4641850" y="4062413"/>
            <a:ext cx="0" cy="355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17" name="Line 252"/>
          <p:cNvSpPr>
            <a:spLocks noChangeAspect="1" noChangeShapeType="1"/>
          </p:cNvSpPr>
          <p:nvPr/>
        </p:nvSpPr>
        <p:spPr bwMode="auto">
          <a:xfrm>
            <a:off x="4641850" y="4418013"/>
            <a:ext cx="35718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18" name="Line 253"/>
          <p:cNvSpPr>
            <a:spLocks noChangeAspect="1" noChangeShapeType="1"/>
          </p:cNvSpPr>
          <p:nvPr/>
        </p:nvSpPr>
        <p:spPr bwMode="auto">
          <a:xfrm flipV="1">
            <a:off x="4999038" y="4062413"/>
            <a:ext cx="0" cy="355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19" name="Line 254"/>
          <p:cNvSpPr>
            <a:spLocks noChangeAspect="1" noChangeShapeType="1"/>
          </p:cNvSpPr>
          <p:nvPr/>
        </p:nvSpPr>
        <p:spPr bwMode="auto">
          <a:xfrm>
            <a:off x="4999038" y="4062413"/>
            <a:ext cx="3571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20" name="Line 255"/>
          <p:cNvSpPr>
            <a:spLocks noChangeAspect="1" noChangeShapeType="1"/>
          </p:cNvSpPr>
          <p:nvPr/>
        </p:nvSpPr>
        <p:spPr bwMode="auto">
          <a:xfrm>
            <a:off x="5356225" y="4062413"/>
            <a:ext cx="0" cy="355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21" name="Line 256"/>
          <p:cNvSpPr>
            <a:spLocks noChangeAspect="1" noChangeShapeType="1"/>
          </p:cNvSpPr>
          <p:nvPr/>
        </p:nvSpPr>
        <p:spPr bwMode="auto">
          <a:xfrm>
            <a:off x="5356225" y="4418013"/>
            <a:ext cx="35401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22" name="Line 257"/>
          <p:cNvSpPr>
            <a:spLocks noChangeAspect="1" noChangeShapeType="1"/>
          </p:cNvSpPr>
          <p:nvPr/>
        </p:nvSpPr>
        <p:spPr bwMode="auto">
          <a:xfrm flipV="1">
            <a:off x="5710238" y="4062413"/>
            <a:ext cx="0" cy="355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23" name="Line 258"/>
          <p:cNvSpPr>
            <a:spLocks noChangeAspect="1" noChangeShapeType="1"/>
          </p:cNvSpPr>
          <p:nvPr/>
        </p:nvSpPr>
        <p:spPr bwMode="auto">
          <a:xfrm>
            <a:off x="5710238" y="4062413"/>
            <a:ext cx="3571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24" name="Line 259"/>
          <p:cNvSpPr>
            <a:spLocks noChangeAspect="1" noChangeShapeType="1"/>
          </p:cNvSpPr>
          <p:nvPr/>
        </p:nvSpPr>
        <p:spPr bwMode="auto">
          <a:xfrm>
            <a:off x="6067425" y="4062413"/>
            <a:ext cx="35718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25" name="Line 260"/>
          <p:cNvSpPr>
            <a:spLocks noChangeAspect="1" noChangeShapeType="1"/>
          </p:cNvSpPr>
          <p:nvPr/>
        </p:nvSpPr>
        <p:spPr bwMode="auto">
          <a:xfrm flipV="1">
            <a:off x="6424613" y="4062413"/>
            <a:ext cx="0" cy="355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26" name="Line 261"/>
          <p:cNvSpPr>
            <a:spLocks noChangeAspect="1" noChangeShapeType="1"/>
          </p:cNvSpPr>
          <p:nvPr/>
        </p:nvSpPr>
        <p:spPr bwMode="auto">
          <a:xfrm>
            <a:off x="6424613" y="4418013"/>
            <a:ext cx="7127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27" name="Line 262"/>
          <p:cNvSpPr>
            <a:spLocks noChangeAspect="1" noChangeShapeType="1"/>
          </p:cNvSpPr>
          <p:nvPr/>
        </p:nvSpPr>
        <p:spPr bwMode="auto">
          <a:xfrm>
            <a:off x="7137400" y="4062413"/>
            <a:ext cx="0" cy="355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28" name="Line 263"/>
          <p:cNvSpPr>
            <a:spLocks noChangeAspect="1" noChangeShapeType="1"/>
          </p:cNvSpPr>
          <p:nvPr/>
        </p:nvSpPr>
        <p:spPr bwMode="auto">
          <a:xfrm>
            <a:off x="7137400" y="4062413"/>
            <a:ext cx="35401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29" name="Line 264"/>
          <p:cNvSpPr>
            <a:spLocks noChangeAspect="1" noChangeShapeType="1"/>
          </p:cNvSpPr>
          <p:nvPr/>
        </p:nvSpPr>
        <p:spPr bwMode="auto">
          <a:xfrm flipV="1">
            <a:off x="7491413" y="4062413"/>
            <a:ext cx="0" cy="355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30" name="Line 265"/>
          <p:cNvSpPr>
            <a:spLocks noChangeAspect="1" noChangeShapeType="1"/>
          </p:cNvSpPr>
          <p:nvPr/>
        </p:nvSpPr>
        <p:spPr bwMode="auto">
          <a:xfrm>
            <a:off x="7491413" y="4418013"/>
            <a:ext cx="7143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31" name="Line 266"/>
          <p:cNvSpPr>
            <a:spLocks noChangeAspect="1" noChangeShapeType="1"/>
          </p:cNvSpPr>
          <p:nvPr/>
        </p:nvSpPr>
        <p:spPr bwMode="auto">
          <a:xfrm>
            <a:off x="1789113" y="5203825"/>
            <a:ext cx="357187" cy="714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32" name="Line 267"/>
          <p:cNvSpPr>
            <a:spLocks noChangeAspect="1" noChangeShapeType="1"/>
          </p:cNvSpPr>
          <p:nvPr/>
        </p:nvSpPr>
        <p:spPr bwMode="auto">
          <a:xfrm>
            <a:off x="2146300" y="5275263"/>
            <a:ext cx="35718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33" name="Line 268"/>
          <p:cNvSpPr>
            <a:spLocks noChangeAspect="1" noChangeShapeType="1"/>
          </p:cNvSpPr>
          <p:nvPr/>
        </p:nvSpPr>
        <p:spPr bwMode="auto">
          <a:xfrm>
            <a:off x="2503488" y="5275263"/>
            <a:ext cx="714375" cy="1428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34" name="Line 269"/>
          <p:cNvSpPr>
            <a:spLocks noChangeAspect="1" noChangeShapeType="1"/>
          </p:cNvSpPr>
          <p:nvPr/>
        </p:nvSpPr>
        <p:spPr bwMode="auto">
          <a:xfrm>
            <a:off x="3217863" y="5418138"/>
            <a:ext cx="354012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35" name="Line 270"/>
          <p:cNvSpPr>
            <a:spLocks noChangeAspect="1" noChangeShapeType="1"/>
          </p:cNvSpPr>
          <p:nvPr/>
        </p:nvSpPr>
        <p:spPr bwMode="auto">
          <a:xfrm>
            <a:off x="3571875" y="5418138"/>
            <a:ext cx="357188" cy="682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36" name="Line 271"/>
          <p:cNvSpPr>
            <a:spLocks noChangeAspect="1" noChangeShapeType="1"/>
          </p:cNvSpPr>
          <p:nvPr/>
        </p:nvSpPr>
        <p:spPr bwMode="auto">
          <a:xfrm flipV="1">
            <a:off x="3929063" y="5060950"/>
            <a:ext cx="712787" cy="1428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37" name="Line 272"/>
          <p:cNvSpPr>
            <a:spLocks noChangeAspect="1" noChangeShapeType="1"/>
          </p:cNvSpPr>
          <p:nvPr/>
        </p:nvSpPr>
        <p:spPr bwMode="auto">
          <a:xfrm>
            <a:off x="4641850" y="5060950"/>
            <a:ext cx="35718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38" name="Line 273"/>
          <p:cNvSpPr>
            <a:spLocks noChangeAspect="1" noChangeShapeType="1"/>
          </p:cNvSpPr>
          <p:nvPr/>
        </p:nvSpPr>
        <p:spPr bwMode="auto">
          <a:xfrm flipV="1">
            <a:off x="4999038" y="4989513"/>
            <a:ext cx="357187" cy="71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39" name="Line 274"/>
          <p:cNvSpPr>
            <a:spLocks noChangeAspect="1" noChangeShapeType="1"/>
          </p:cNvSpPr>
          <p:nvPr/>
        </p:nvSpPr>
        <p:spPr bwMode="auto">
          <a:xfrm>
            <a:off x="5356225" y="4989513"/>
            <a:ext cx="35401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40" name="Line 275"/>
          <p:cNvSpPr>
            <a:spLocks noChangeAspect="1" noChangeShapeType="1"/>
          </p:cNvSpPr>
          <p:nvPr/>
        </p:nvSpPr>
        <p:spPr bwMode="auto">
          <a:xfrm flipV="1">
            <a:off x="5710238" y="4918075"/>
            <a:ext cx="357187" cy="714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41" name="Line 276"/>
          <p:cNvSpPr>
            <a:spLocks noChangeAspect="1" noChangeShapeType="1"/>
          </p:cNvSpPr>
          <p:nvPr/>
        </p:nvSpPr>
        <p:spPr bwMode="auto">
          <a:xfrm flipV="1">
            <a:off x="6067425" y="5132388"/>
            <a:ext cx="357188" cy="71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42" name="Line 277"/>
          <p:cNvSpPr>
            <a:spLocks noChangeAspect="1" noChangeShapeType="1"/>
          </p:cNvSpPr>
          <p:nvPr/>
        </p:nvSpPr>
        <p:spPr bwMode="auto">
          <a:xfrm>
            <a:off x="6424613" y="5132388"/>
            <a:ext cx="71278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43" name="Line 278"/>
          <p:cNvSpPr>
            <a:spLocks noChangeAspect="1" noChangeShapeType="1"/>
          </p:cNvSpPr>
          <p:nvPr/>
        </p:nvSpPr>
        <p:spPr bwMode="auto">
          <a:xfrm flipV="1">
            <a:off x="7137400" y="5060950"/>
            <a:ext cx="354013" cy="714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44" name="Line 279"/>
          <p:cNvSpPr>
            <a:spLocks noChangeAspect="1" noChangeShapeType="1"/>
          </p:cNvSpPr>
          <p:nvPr/>
        </p:nvSpPr>
        <p:spPr bwMode="auto">
          <a:xfrm>
            <a:off x="7491413" y="5060950"/>
            <a:ext cx="7143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grpSp>
        <p:nvGrpSpPr>
          <p:cNvPr id="62545" name="Group 280"/>
          <p:cNvGrpSpPr>
            <a:grpSpLocks noChangeAspect="1"/>
          </p:cNvGrpSpPr>
          <p:nvPr/>
        </p:nvGrpSpPr>
        <p:grpSpPr bwMode="auto">
          <a:xfrm flipV="1">
            <a:off x="1789113" y="2994025"/>
            <a:ext cx="6416675" cy="711200"/>
            <a:chOff x="414" y="1152"/>
            <a:chExt cx="2247" cy="249"/>
          </a:xfrm>
        </p:grpSpPr>
        <p:sp>
          <p:nvSpPr>
            <p:cNvPr id="62558" name="Line 281"/>
            <p:cNvSpPr>
              <a:spLocks noChangeAspect="1" noChangeShapeType="1"/>
            </p:cNvSpPr>
            <p:nvPr/>
          </p:nvSpPr>
          <p:spPr bwMode="auto">
            <a:xfrm>
              <a:off x="414" y="1401"/>
              <a:ext cx="37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59" name="Line 282"/>
            <p:cNvSpPr>
              <a:spLocks noChangeAspect="1" noChangeShapeType="1"/>
            </p:cNvSpPr>
            <p:nvPr/>
          </p:nvSpPr>
          <p:spPr bwMode="auto">
            <a:xfrm flipV="1">
              <a:off x="789" y="1152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60" name="Line 283"/>
            <p:cNvSpPr>
              <a:spLocks noChangeAspect="1" noChangeShapeType="1"/>
            </p:cNvSpPr>
            <p:nvPr/>
          </p:nvSpPr>
          <p:spPr bwMode="auto">
            <a:xfrm>
              <a:off x="789" y="1152"/>
              <a:ext cx="24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61" name="Line 284"/>
            <p:cNvSpPr>
              <a:spLocks noChangeAspect="1" noChangeShapeType="1"/>
            </p:cNvSpPr>
            <p:nvPr/>
          </p:nvSpPr>
          <p:spPr bwMode="auto">
            <a:xfrm flipV="1">
              <a:off x="1163" y="1152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62" name="Line 285"/>
            <p:cNvSpPr>
              <a:spLocks noChangeAspect="1" noChangeShapeType="1"/>
            </p:cNvSpPr>
            <p:nvPr/>
          </p:nvSpPr>
          <p:spPr bwMode="auto">
            <a:xfrm>
              <a:off x="1163" y="1152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63" name="Line 286"/>
            <p:cNvSpPr>
              <a:spLocks noChangeAspect="1" noChangeShapeType="1"/>
            </p:cNvSpPr>
            <p:nvPr/>
          </p:nvSpPr>
          <p:spPr bwMode="auto">
            <a:xfrm>
              <a:off x="1288" y="1152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64" name="Line 287"/>
            <p:cNvSpPr>
              <a:spLocks noChangeAspect="1" noChangeShapeType="1"/>
            </p:cNvSpPr>
            <p:nvPr/>
          </p:nvSpPr>
          <p:spPr bwMode="auto">
            <a:xfrm>
              <a:off x="1288" y="1401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65" name="Line 288"/>
            <p:cNvSpPr>
              <a:spLocks noChangeAspect="1" noChangeShapeType="1"/>
            </p:cNvSpPr>
            <p:nvPr/>
          </p:nvSpPr>
          <p:spPr bwMode="auto">
            <a:xfrm flipV="1">
              <a:off x="1413" y="1152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66" name="Line 289"/>
            <p:cNvSpPr>
              <a:spLocks noChangeAspect="1" noChangeShapeType="1"/>
            </p:cNvSpPr>
            <p:nvPr/>
          </p:nvSpPr>
          <p:spPr bwMode="auto">
            <a:xfrm>
              <a:off x="1413" y="1152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67" name="Line 290"/>
            <p:cNvSpPr>
              <a:spLocks noChangeAspect="1" noChangeShapeType="1"/>
            </p:cNvSpPr>
            <p:nvPr/>
          </p:nvSpPr>
          <p:spPr bwMode="auto">
            <a:xfrm>
              <a:off x="1538" y="1152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68" name="Line 291"/>
            <p:cNvSpPr>
              <a:spLocks noChangeAspect="1" noChangeShapeType="1"/>
            </p:cNvSpPr>
            <p:nvPr/>
          </p:nvSpPr>
          <p:spPr bwMode="auto">
            <a:xfrm>
              <a:off x="1538" y="1401"/>
              <a:ext cx="49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69" name="Line 292"/>
            <p:cNvSpPr>
              <a:spLocks noChangeAspect="1" noChangeShapeType="1"/>
            </p:cNvSpPr>
            <p:nvPr/>
          </p:nvSpPr>
          <p:spPr bwMode="auto">
            <a:xfrm flipV="1">
              <a:off x="2037" y="1152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70" name="Line 293"/>
            <p:cNvSpPr>
              <a:spLocks noChangeAspect="1" noChangeShapeType="1"/>
            </p:cNvSpPr>
            <p:nvPr/>
          </p:nvSpPr>
          <p:spPr bwMode="auto">
            <a:xfrm>
              <a:off x="2037" y="1152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71" name="Line 294"/>
            <p:cNvSpPr>
              <a:spLocks noChangeAspect="1" noChangeShapeType="1"/>
            </p:cNvSpPr>
            <p:nvPr/>
          </p:nvSpPr>
          <p:spPr bwMode="auto">
            <a:xfrm>
              <a:off x="2162" y="1152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72" name="Line 295"/>
            <p:cNvSpPr>
              <a:spLocks noChangeAspect="1" noChangeShapeType="1"/>
            </p:cNvSpPr>
            <p:nvPr/>
          </p:nvSpPr>
          <p:spPr bwMode="auto">
            <a:xfrm>
              <a:off x="2162" y="1401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73" name="Line 296"/>
            <p:cNvSpPr>
              <a:spLocks noChangeAspect="1" noChangeShapeType="1"/>
            </p:cNvSpPr>
            <p:nvPr/>
          </p:nvSpPr>
          <p:spPr bwMode="auto">
            <a:xfrm flipV="1">
              <a:off x="2287" y="1152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74" name="Line 297"/>
            <p:cNvSpPr>
              <a:spLocks noChangeAspect="1" noChangeShapeType="1"/>
            </p:cNvSpPr>
            <p:nvPr/>
          </p:nvSpPr>
          <p:spPr bwMode="auto">
            <a:xfrm>
              <a:off x="2287" y="1152"/>
              <a:ext cx="37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75" name="Line 298"/>
            <p:cNvSpPr>
              <a:spLocks noChangeAspect="1" noChangeShapeType="1"/>
            </p:cNvSpPr>
            <p:nvPr/>
          </p:nvSpPr>
          <p:spPr bwMode="auto">
            <a:xfrm flipV="1">
              <a:off x="1038" y="1152"/>
              <a:ext cx="0" cy="24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76" name="Line 299"/>
            <p:cNvSpPr>
              <a:spLocks noChangeAspect="1" noChangeShapeType="1"/>
            </p:cNvSpPr>
            <p:nvPr/>
          </p:nvSpPr>
          <p:spPr bwMode="auto">
            <a:xfrm>
              <a:off x="1038" y="1401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sp>
        <p:nvSpPr>
          <p:cNvPr id="62546" name="Line 300"/>
          <p:cNvSpPr>
            <a:spLocks noChangeAspect="1" noChangeShapeType="1"/>
          </p:cNvSpPr>
          <p:nvPr/>
        </p:nvSpPr>
        <p:spPr bwMode="auto">
          <a:xfrm>
            <a:off x="1789113" y="1211263"/>
            <a:ext cx="641667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47" name="Line 301"/>
          <p:cNvSpPr>
            <a:spLocks noChangeAspect="1" noChangeShapeType="1"/>
          </p:cNvSpPr>
          <p:nvPr/>
        </p:nvSpPr>
        <p:spPr bwMode="auto">
          <a:xfrm>
            <a:off x="1789113" y="1211263"/>
            <a:ext cx="641667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48" name="Line 302"/>
          <p:cNvSpPr>
            <a:spLocks noChangeAspect="1" noChangeShapeType="1"/>
          </p:cNvSpPr>
          <p:nvPr/>
        </p:nvSpPr>
        <p:spPr bwMode="auto">
          <a:xfrm>
            <a:off x="1789113" y="1568450"/>
            <a:ext cx="6416675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2549" name="Text Box 303"/>
          <p:cNvSpPr txBox="1">
            <a:spLocks noChangeAspect="1" noChangeArrowheads="1"/>
          </p:cNvSpPr>
          <p:nvPr/>
        </p:nvSpPr>
        <p:spPr bwMode="auto">
          <a:xfrm>
            <a:off x="2628900" y="1257300"/>
            <a:ext cx="31115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1</a:t>
            </a:r>
          </a:p>
        </p:txBody>
      </p:sp>
      <p:sp>
        <p:nvSpPr>
          <p:cNvPr id="62550" name="Text Box 304"/>
          <p:cNvSpPr txBox="1">
            <a:spLocks noChangeAspect="1" noChangeArrowheads="1"/>
          </p:cNvSpPr>
          <p:nvPr/>
        </p:nvSpPr>
        <p:spPr bwMode="auto">
          <a:xfrm>
            <a:off x="4770438" y="1257300"/>
            <a:ext cx="31115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sp>
        <p:nvSpPr>
          <p:cNvPr id="62551" name="Text Box 305"/>
          <p:cNvSpPr txBox="1">
            <a:spLocks noChangeAspect="1" noChangeArrowheads="1"/>
          </p:cNvSpPr>
          <p:nvPr/>
        </p:nvSpPr>
        <p:spPr bwMode="auto">
          <a:xfrm>
            <a:off x="6908800" y="1257300"/>
            <a:ext cx="31115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0</a:t>
            </a:r>
          </a:p>
        </p:txBody>
      </p:sp>
      <p:grpSp>
        <p:nvGrpSpPr>
          <p:cNvPr id="62552" name="Group 306"/>
          <p:cNvGrpSpPr>
            <a:grpSpLocks noChangeAspect="1"/>
          </p:cNvGrpSpPr>
          <p:nvPr/>
        </p:nvGrpSpPr>
        <p:grpSpPr bwMode="auto">
          <a:xfrm flipV="1">
            <a:off x="1789113" y="1211263"/>
            <a:ext cx="6416675" cy="357187"/>
            <a:chOff x="414" y="528"/>
            <a:chExt cx="2247" cy="125"/>
          </a:xfrm>
        </p:grpSpPr>
        <p:sp>
          <p:nvSpPr>
            <p:cNvPr id="62554" name="Line 307"/>
            <p:cNvSpPr>
              <a:spLocks noChangeAspect="1" noChangeShapeType="1"/>
            </p:cNvSpPr>
            <p:nvPr/>
          </p:nvSpPr>
          <p:spPr bwMode="auto">
            <a:xfrm>
              <a:off x="414" y="528"/>
              <a:ext cx="74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55" name="Line 308"/>
            <p:cNvSpPr>
              <a:spLocks noChangeAspect="1" noChangeShapeType="1"/>
            </p:cNvSpPr>
            <p:nvPr/>
          </p:nvSpPr>
          <p:spPr bwMode="auto">
            <a:xfrm>
              <a:off x="1163" y="528"/>
              <a:ext cx="0" cy="1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56" name="Line 309"/>
            <p:cNvSpPr>
              <a:spLocks noChangeAspect="1" noChangeShapeType="1"/>
            </p:cNvSpPr>
            <p:nvPr/>
          </p:nvSpPr>
          <p:spPr bwMode="auto">
            <a:xfrm>
              <a:off x="1163" y="653"/>
              <a:ext cx="74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2557" name="Line 310"/>
            <p:cNvSpPr>
              <a:spLocks noChangeAspect="1" noChangeShapeType="1"/>
            </p:cNvSpPr>
            <p:nvPr/>
          </p:nvSpPr>
          <p:spPr bwMode="auto">
            <a:xfrm>
              <a:off x="1912" y="653"/>
              <a:ext cx="749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sp>
        <p:nvSpPr>
          <p:cNvPr id="62553" name="Text Box 311"/>
          <p:cNvSpPr txBox="1">
            <a:spLocks noChangeAspect="1" noChangeArrowheads="1"/>
          </p:cNvSpPr>
          <p:nvPr/>
        </p:nvSpPr>
        <p:spPr bwMode="auto">
          <a:xfrm>
            <a:off x="8255000" y="1185863"/>
            <a:ext cx="41910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B</a:t>
            </a:r>
            <a:r>
              <a:rPr lang="de-DE" baseline="-25000">
                <a:latin typeface="Helvetica"/>
              </a:rPr>
              <a:t>d</a:t>
            </a:r>
            <a:endParaRPr lang="de-DE">
              <a:latin typeface="Helvetic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Text Box 157"/>
          <p:cNvSpPr txBox="1">
            <a:spLocks noChangeArrowheads="1"/>
          </p:cNvSpPr>
          <p:nvPr/>
        </p:nvSpPr>
        <p:spPr bwMode="auto">
          <a:xfrm>
            <a:off x="417513" y="5454650"/>
            <a:ext cx="121285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comparator</a:t>
            </a:r>
          </a:p>
          <a:p>
            <a:pPr algn="r" eaLnBrk="0" hangingPunct="0"/>
            <a:r>
              <a:rPr lang="de-DE" sz="1600"/>
              <a:t>output</a:t>
            </a:r>
          </a:p>
        </p:txBody>
      </p:sp>
      <p:sp>
        <p:nvSpPr>
          <p:cNvPr id="2867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CDMA on signal level V</a:t>
            </a:r>
          </a:p>
        </p:txBody>
      </p:sp>
      <p:sp>
        <p:nvSpPr>
          <p:cNvPr id="63492" name="Text Box 141"/>
          <p:cNvSpPr txBox="1">
            <a:spLocks noChangeArrowheads="1"/>
          </p:cNvSpPr>
          <p:nvPr/>
        </p:nvSpPr>
        <p:spPr bwMode="auto">
          <a:xfrm>
            <a:off x="836613" y="2406650"/>
            <a:ext cx="79375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wrong </a:t>
            </a:r>
          </a:p>
          <a:p>
            <a:pPr algn="r" eaLnBrk="0" hangingPunct="0"/>
            <a:r>
              <a:rPr lang="de-DE" sz="1600"/>
              <a:t>key K</a:t>
            </a:r>
          </a:p>
        </p:txBody>
      </p:sp>
      <p:sp>
        <p:nvSpPr>
          <p:cNvPr id="63493" name="Text Box 143"/>
          <p:cNvSpPr txBox="1">
            <a:spLocks noChangeArrowheads="1"/>
          </p:cNvSpPr>
          <p:nvPr/>
        </p:nvSpPr>
        <p:spPr bwMode="auto">
          <a:xfrm>
            <a:off x="587375" y="4845050"/>
            <a:ext cx="1042988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integrator</a:t>
            </a:r>
          </a:p>
          <a:p>
            <a:pPr algn="r" eaLnBrk="0" hangingPunct="0"/>
            <a:r>
              <a:rPr lang="de-DE" sz="1600"/>
              <a:t>output</a:t>
            </a:r>
          </a:p>
        </p:txBody>
      </p:sp>
      <p:sp>
        <p:nvSpPr>
          <p:cNvPr id="63494" name="Text Box 159"/>
          <p:cNvSpPr txBox="1">
            <a:spLocks noChangeArrowheads="1"/>
          </p:cNvSpPr>
          <p:nvPr/>
        </p:nvSpPr>
        <p:spPr bwMode="auto">
          <a:xfrm>
            <a:off x="609600" y="3581400"/>
            <a:ext cx="1020763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(A</a:t>
            </a:r>
            <a:r>
              <a:rPr lang="de-DE" sz="1600" baseline="-25000"/>
              <a:t>s</a:t>
            </a:r>
            <a:r>
              <a:rPr lang="de-DE" sz="1600"/>
              <a:t> + B</a:t>
            </a:r>
            <a:r>
              <a:rPr lang="de-DE" sz="1600" baseline="-25000"/>
              <a:t>s</a:t>
            </a:r>
            <a:r>
              <a:rPr lang="de-DE" sz="1600"/>
              <a:t>) </a:t>
            </a:r>
            <a:br>
              <a:rPr lang="de-DE" sz="1600"/>
            </a:br>
            <a:r>
              <a:rPr lang="de-DE" sz="1600"/>
              <a:t>* K</a:t>
            </a:r>
          </a:p>
        </p:txBody>
      </p:sp>
      <p:sp>
        <p:nvSpPr>
          <p:cNvPr id="63495" name="Text Box 160"/>
          <p:cNvSpPr txBox="1">
            <a:spLocks noChangeArrowheads="1"/>
          </p:cNvSpPr>
          <p:nvPr/>
        </p:nvSpPr>
        <p:spPr bwMode="auto">
          <a:xfrm>
            <a:off x="803275" y="1447800"/>
            <a:ext cx="8270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r" eaLnBrk="0" hangingPunct="0"/>
            <a:r>
              <a:rPr lang="de-DE" sz="1600"/>
              <a:t>A</a:t>
            </a:r>
            <a:r>
              <a:rPr lang="de-DE" sz="1600" baseline="-25000"/>
              <a:t>s</a:t>
            </a:r>
            <a:r>
              <a:rPr lang="de-DE" sz="1600"/>
              <a:t> + B</a:t>
            </a:r>
            <a:r>
              <a:rPr lang="de-DE" sz="1600" baseline="-25000"/>
              <a:t>s</a:t>
            </a:r>
            <a:endParaRPr lang="de-DE" sz="1600"/>
          </a:p>
        </p:txBody>
      </p:sp>
      <p:sp>
        <p:nvSpPr>
          <p:cNvPr id="63496" name="Rectangle 164"/>
          <p:cNvSpPr>
            <a:spLocks noChangeAspect="1" noChangeArrowheads="1"/>
          </p:cNvSpPr>
          <p:nvPr/>
        </p:nvSpPr>
        <p:spPr bwMode="auto">
          <a:xfrm>
            <a:off x="1925638" y="5530850"/>
            <a:ext cx="2259012" cy="3635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3497" name="Rectangle 165"/>
          <p:cNvSpPr>
            <a:spLocks noChangeAspect="1" noChangeArrowheads="1"/>
          </p:cNvSpPr>
          <p:nvPr/>
        </p:nvSpPr>
        <p:spPr bwMode="auto">
          <a:xfrm>
            <a:off x="4184650" y="5530850"/>
            <a:ext cx="2257425" cy="3635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3498" name="Rectangle 166"/>
          <p:cNvSpPr>
            <a:spLocks noChangeAspect="1" noChangeArrowheads="1"/>
          </p:cNvSpPr>
          <p:nvPr/>
        </p:nvSpPr>
        <p:spPr bwMode="auto">
          <a:xfrm>
            <a:off x="6442075" y="5530850"/>
            <a:ext cx="2259013" cy="36353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3499" name="Line 167"/>
          <p:cNvSpPr>
            <a:spLocks noChangeAspect="1" noChangeShapeType="1"/>
          </p:cNvSpPr>
          <p:nvPr/>
        </p:nvSpPr>
        <p:spPr bwMode="auto">
          <a:xfrm>
            <a:off x="1925638" y="5530850"/>
            <a:ext cx="677545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00" name="Line 168"/>
          <p:cNvSpPr>
            <a:spLocks noChangeAspect="1" noChangeShapeType="1"/>
          </p:cNvSpPr>
          <p:nvPr/>
        </p:nvSpPr>
        <p:spPr bwMode="auto">
          <a:xfrm>
            <a:off x="1925638" y="5457825"/>
            <a:ext cx="677545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01" name="Text Box 169"/>
          <p:cNvSpPr txBox="1">
            <a:spLocks noChangeAspect="1" noChangeArrowheads="1"/>
          </p:cNvSpPr>
          <p:nvPr/>
        </p:nvSpPr>
        <p:spPr bwMode="auto">
          <a:xfrm>
            <a:off x="2749550" y="5584825"/>
            <a:ext cx="4667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(0)</a:t>
            </a:r>
          </a:p>
        </p:txBody>
      </p:sp>
      <p:sp>
        <p:nvSpPr>
          <p:cNvPr id="63502" name="Text Box 170"/>
          <p:cNvSpPr txBox="1">
            <a:spLocks noChangeAspect="1" noChangeArrowheads="1"/>
          </p:cNvSpPr>
          <p:nvPr/>
        </p:nvSpPr>
        <p:spPr bwMode="auto">
          <a:xfrm>
            <a:off x="5008563" y="5584825"/>
            <a:ext cx="461962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(0)</a:t>
            </a:r>
          </a:p>
        </p:txBody>
      </p:sp>
      <p:sp>
        <p:nvSpPr>
          <p:cNvPr id="63503" name="Text Box 171"/>
          <p:cNvSpPr txBox="1">
            <a:spLocks noChangeAspect="1" noChangeArrowheads="1"/>
          </p:cNvSpPr>
          <p:nvPr/>
        </p:nvSpPr>
        <p:spPr bwMode="auto">
          <a:xfrm>
            <a:off x="7340600" y="5584825"/>
            <a:ext cx="3111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>
                <a:latin typeface="Helvetica"/>
              </a:rPr>
              <a:t>?</a:t>
            </a:r>
          </a:p>
        </p:txBody>
      </p:sp>
      <p:sp>
        <p:nvSpPr>
          <p:cNvPr id="63504" name="Line 172"/>
          <p:cNvSpPr>
            <a:spLocks noChangeAspect="1" noChangeShapeType="1"/>
          </p:cNvSpPr>
          <p:nvPr/>
        </p:nvSpPr>
        <p:spPr bwMode="auto">
          <a:xfrm>
            <a:off x="1925638" y="5530850"/>
            <a:ext cx="2259012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05" name="Line 173"/>
          <p:cNvSpPr>
            <a:spLocks noChangeAspect="1" noChangeShapeType="1"/>
          </p:cNvSpPr>
          <p:nvPr/>
        </p:nvSpPr>
        <p:spPr bwMode="auto">
          <a:xfrm>
            <a:off x="4184650" y="5530850"/>
            <a:ext cx="22574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06" name="Line 174"/>
          <p:cNvSpPr>
            <a:spLocks noChangeAspect="1" noChangeShapeType="1"/>
          </p:cNvSpPr>
          <p:nvPr/>
        </p:nvSpPr>
        <p:spPr bwMode="auto">
          <a:xfrm>
            <a:off x="1925638" y="1246188"/>
            <a:ext cx="0" cy="464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07" name="Line 175"/>
          <p:cNvSpPr>
            <a:spLocks noChangeAspect="1" noChangeShapeType="1"/>
          </p:cNvSpPr>
          <p:nvPr/>
        </p:nvSpPr>
        <p:spPr bwMode="auto">
          <a:xfrm>
            <a:off x="4184650" y="1246188"/>
            <a:ext cx="0" cy="464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08" name="Line 176"/>
          <p:cNvSpPr>
            <a:spLocks noChangeAspect="1" noChangeShapeType="1"/>
          </p:cNvSpPr>
          <p:nvPr/>
        </p:nvSpPr>
        <p:spPr bwMode="auto">
          <a:xfrm>
            <a:off x="6442075" y="1246188"/>
            <a:ext cx="0" cy="464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09" name="Line 177"/>
          <p:cNvSpPr>
            <a:spLocks noChangeAspect="1" noChangeShapeType="1"/>
          </p:cNvSpPr>
          <p:nvPr/>
        </p:nvSpPr>
        <p:spPr bwMode="auto">
          <a:xfrm>
            <a:off x="8701088" y="1246188"/>
            <a:ext cx="0" cy="4576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10" name="Line 178"/>
          <p:cNvSpPr>
            <a:spLocks noChangeAspect="1" noChangeShapeType="1"/>
          </p:cNvSpPr>
          <p:nvPr/>
        </p:nvSpPr>
        <p:spPr bwMode="auto">
          <a:xfrm>
            <a:off x="5313363" y="1246188"/>
            <a:ext cx="0" cy="4648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11" name="Line 179"/>
          <p:cNvSpPr>
            <a:spLocks noChangeAspect="1" noChangeShapeType="1"/>
          </p:cNvSpPr>
          <p:nvPr/>
        </p:nvSpPr>
        <p:spPr bwMode="auto">
          <a:xfrm>
            <a:off x="5691188" y="1246188"/>
            <a:ext cx="0" cy="4648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12" name="Line 180"/>
          <p:cNvSpPr>
            <a:spLocks noChangeAspect="1" noChangeShapeType="1"/>
          </p:cNvSpPr>
          <p:nvPr/>
        </p:nvSpPr>
        <p:spPr bwMode="auto">
          <a:xfrm>
            <a:off x="6065838" y="1246188"/>
            <a:ext cx="0" cy="4648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13" name="Line 181"/>
          <p:cNvSpPr>
            <a:spLocks noChangeAspect="1" noChangeShapeType="1"/>
          </p:cNvSpPr>
          <p:nvPr/>
        </p:nvSpPr>
        <p:spPr bwMode="auto">
          <a:xfrm>
            <a:off x="4559300" y="1246188"/>
            <a:ext cx="0" cy="4648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14" name="Line 182"/>
          <p:cNvSpPr>
            <a:spLocks noChangeAspect="1" noChangeShapeType="1"/>
          </p:cNvSpPr>
          <p:nvPr/>
        </p:nvSpPr>
        <p:spPr bwMode="auto">
          <a:xfrm>
            <a:off x="4937125" y="1246188"/>
            <a:ext cx="0" cy="4648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15" name="Line 183"/>
          <p:cNvSpPr>
            <a:spLocks noChangeAspect="1" noChangeShapeType="1"/>
          </p:cNvSpPr>
          <p:nvPr/>
        </p:nvSpPr>
        <p:spPr bwMode="auto">
          <a:xfrm>
            <a:off x="7572375" y="1246188"/>
            <a:ext cx="0" cy="4648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16" name="Line 184"/>
          <p:cNvSpPr>
            <a:spLocks noChangeAspect="1" noChangeShapeType="1"/>
          </p:cNvSpPr>
          <p:nvPr/>
        </p:nvSpPr>
        <p:spPr bwMode="auto">
          <a:xfrm>
            <a:off x="7948613" y="1246188"/>
            <a:ext cx="0" cy="4648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17" name="Line 185"/>
          <p:cNvSpPr>
            <a:spLocks noChangeAspect="1" noChangeShapeType="1"/>
          </p:cNvSpPr>
          <p:nvPr/>
        </p:nvSpPr>
        <p:spPr bwMode="auto">
          <a:xfrm>
            <a:off x="8323263" y="1246188"/>
            <a:ext cx="0" cy="4648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18" name="Line 186"/>
          <p:cNvSpPr>
            <a:spLocks noChangeAspect="1" noChangeShapeType="1"/>
          </p:cNvSpPr>
          <p:nvPr/>
        </p:nvSpPr>
        <p:spPr bwMode="auto">
          <a:xfrm>
            <a:off x="6819900" y="1246188"/>
            <a:ext cx="0" cy="4648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19" name="Line 187"/>
          <p:cNvSpPr>
            <a:spLocks noChangeAspect="1" noChangeShapeType="1"/>
          </p:cNvSpPr>
          <p:nvPr/>
        </p:nvSpPr>
        <p:spPr bwMode="auto">
          <a:xfrm>
            <a:off x="7194550" y="1246188"/>
            <a:ext cx="0" cy="4648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20" name="Line 188"/>
          <p:cNvSpPr>
            <a:spLocks noChangeAspect="1" noChangeShapeType="1"/>
          </p:cNvSpPr>
          <p:nvPr/>
        </p:nvSpPr>
        <p:spPr bwMode="auto">
          <a:xfrm>
            <a:off x="3055938" y="1246188"/>
            <a:ext cx="0" cy="4648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21" name="Line 189"/>
          <p:cNvSpPr>
            <a:spLocks noChangeAspect="1" noChangeShapeType="1"/>
          </p:cNvSpPr>
          <p:nvPr/>
        </p:nvSpPr>
        <p:spPr bwMode="auto">
          <a:xfrm>
            <a:off x="3430588" y="1246188"/>
            <a:ext cx="0" cy="4648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22" name="Line 190"/>
          <p:cNvSpPr>
            <a:spLocks noChangeAspect="1" noChangeShapeType="1"/>
          </p:cNvSpPr>
          <p:nvPr/>
        </p:nvSpPr>
        <p:spPr bwMode="auto">
          <a:xfrm>
            <a:off x="3806825" y="1246188"/>
            <a:ext cx="0" cy="4648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23" name="Line 191"/>
          <p:cNvSpPr>
            <a:spLocks noChangeAspect="1" noChangeShapeType="1"/>
          </p:cNvSpPr>
          <p:nvPr/>
        </p:nvSpPr>
        <p:spPr bwMode="auto">
          <a:xfrm>
            <a:off x="2300288" y="1246188"/>
            <a:ext cx="0" cy="4648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24" name="Line 192"/>
          <p:cNvSpPr>
            <a:spLocks noChangeAspect="1" noChangeShapeType="1"/>
          </p:cNvSpPr>
          <p:nvPr/>
        </p:nvSpPr>
        <p:spPr bwMode="auto">
          <a:xfrm>
            <a:off x="2678113" y="1246188"/>
            <a:ext cx="0" cy="4648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25" name="Line 193"/>
          <p:cNvSpPr>
            <a:spLocks noChangeAspect="1" noChangeShapeType="1"/>
          </p:cNvSpPr>
          <p:nvPr/>
        </p:nvSpPr>
        <p:spPr bwMode="auto">
          <a:xfrm>
            <a:off x="1925638" y="5094288"/>
            <a:ext cx="67754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26" name="Line 194"/>
          <p:cNvSpPr>
            <a:spLocks noChangeAspect="1" noChangeShapeType="1"/>
          </p:cNvSpPr>
          <p:nvPr/>
        </p:nvSpPr>
        <p:spPr bwMode="auto">
          <a:xfrm>
            <a:off x="1925638" y="1392238"/>
            <a:ext cx="677545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27" name="Line 195"/>
          <p:cNvSpPr>
            <a:spLocks noChangeAspect="1" noChangeShapeType="1"/>
          </p:cNvSpPr>
          <p:nvPr/>
        </p:nvSpPr>
        <p:spPr bwMode="auto">
          <a:xfrm>
            <a:off x="1925638" y="1754188"/>
            <a:ext cx="67754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28" name="Line 196"/>
          <p:cNvSpPr>
            <a:spLocks noChangeAspect="1" noChangeShapeType="1"/>
          </p:cNvSpPr>
          <p:nvPr/>
        </p:nvSpPr>
        <p:spPr bwMode="auto">
          <a:xfrm>
            <a:off x="1925638" y="2117725"/>
            <a:ext cx="677545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grpSp>
        <p:nvGrpSpPr>
          <p:cNvPr id="63529" name="Group 197"/>
          <p:cNvGrpSpPr>
            <a:grpSpLocks noChangeAspect="1"/>
          </p:cNvGrpSpPr>
          <p:nvPr/>
        </p:nvGrpSpPr>
        <p:grpSpPr bwMode="auto">
          <a:xfrm flipV="1">
            <a:off x="1925638" y="1392238"/>
            <a:ext cx="6775450" cy="725487"/>
            <a:chOff x="1010" y="1501"/>
            <a:chExt cx="2370" cy="263"/>
          </a:xfrm>
        </p:grpSpPr>
        <p:sp>
          <p:nvSpPr>
            <p:cNvPr id="63603" name="Line 198"/>
            <p:cNvSpPr>
              <a:spLocks noChangeAspect="1" noChangeShapeType="1"/>
            </p:cNvSpPr>
            <p:nvPr/>
          </p:nvSpPr>
          <p:spPr bwMode="auto">
            <a:xfrm>
              <a:off x="1010" y="1501"/>
              <a:ext cx="13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04" name="Line 199"/>
            <p:cNvSpPr>
              <a:spLocks noChangeAspect="1" noChangeShapeType="1"/>
            </p:cNvSpPr>
            <p:nvPr/>
          </p:nvSpPr>
          <p:spPr bwMode="auto">
            <a:xfrm>
              <a:off x="1141" y="1501"/>
              <a:ext cx="0" cy="13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05" name="Line 200"/>
            <p:cNvSpPr>
              <a:spLocks noChangeAspect="1" noChangeShapeType="1"/>
            </p:cNvSpPr>
            <p:nvPr/>
          </p:nvSpPr>
          <p:spPr bwMode="auto">
            <a:xfrm>
              <a:off x="1141" y="1632"/>
              <a:ext cx="13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06" name="Line 201"/>
            <p:cNvSpPr>
              <a:spLocks noChangeAspect="1" noChangeShapeType="1"/>
            </p:cNvSpPr>
            <p:nvPr/>
          </p:nvSpPr>
          <p:spPr bwMode="auto">
            <a:xfrm flipV="1">
              <a:off x="1273" y="1501"/>
              <a:ext cx="0" cy="13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07" name="Line 202"/>
            <p:cNvSpPr>
              <a:spLocks noChangeAspect="1" noChangeShapeType="1"/>
            </p:cNvSpPr>
            <p:nvPr/>
          </p:nvSpPr>
          <p:spPr bwMode="auto">
            <a:xfrm>
              <a:off x="1273" y="1501"/>
              <a:ext cx="13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08" name="Line 203"/>
            <p:cNvSpPr>
              <a:spLocks noChangeAspect="1" noChangeShapeType="1"/>
            </p:cNvSpPr>
            <p:nvPr/>
          </p:nvSpPr>
          <p:spPr bwMode="auto">
            <a:xfrm>
              <a:off x="1405" y="1501"/>
              <a:ext cx="0" cy="26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09" name="Line 204"/>
            <p:cNvSpPr>
              <a:spLocks noChangeAspect="1" noChangeShapeType="1"/>
            </p:cNvSpPr>
            <p:nvPr/>
          </p:nvSpPr>
          <p:spPr bwMode="auto">
            <a:xfrm>
              <a:off x="1405" y="1764"/>
              <a:ext cx="13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10" name="Line 205"/>
            <p:cNvSpPr>
              <a:spLocks noChangeAspect="1" noChangeShapeType="1"/>
            </p:cNvSpPr>
            <p:nvPr/>
          </p:nvSpPr>
          <p:spPr bwMode="auto">
            <a:xfrm flipV="1">
              <a:off x="1536" y="1632"/>
              <a:ext cx="0" cy="13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11" name="Line 206"/>
            <p:cNvSpPr>
              <a:spLocks noChangeAspect="1" noChangeShapeType="1"/>
            </p:cNvSpPr>
            <p:nvPr/>
          </p:nvSpPr>
          <p:spPr bwMode="auto">
            <a:xfrm>
              <a:off x="1536" y="1632"/>
              <a:ext cx="13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12" name="Line 207"/>
            <p:cNvSpPr>
              <a:spLocks noChangeAspect="1" noChangeShapeType="1"/>
            </p:cNvSpPr>
            <p:nvPr/>
          </p:nvSpPr>
          <p:spPr bwMode="auto">
            <a:xfrm flipV="1">
              <a:off x="1668" y="1501"/>
              <a:ext cx="0" cy="13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13" name="Line 208"/>
            <p:cNvSpPr>
              <a:spLocks noChangeAspect="1" noChangeShapeType="1"/>
            </p:cNvSpPr>
            <p:nvPr/>
          </p:nvSpPr>
          <p:spPr bwMode="auto">
            <a:xfrm>
              <a:off x="1668" y="1501"/>
              <a:ext cx="26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14" name="Line 209"/>
            <p:cNvSpPr>
              <a:spLocks noChangeAspect="1" noChangeShapeType="1"/>
            </p:cNvSpPr>
            <p:nvPr/>
          </p:nvSpPr>
          <p:spPr bwMode="auto">
            <a:xfrm>
              <a:off x="1931" y="1501"/>
              <a:ext cx="0" cy="26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15" name="Line 210"/>
            <p:cNvSpPr>
              <a:spLocks noChangeAspect="1" noChangeShapeType="1"/>
            </p:cNvSpPr>
            <p:nvPr/>
          </p:nvSpPr>
          <p:spPr bwMode="auto">
            <a:xfrm>
              <a:off x="1931" y="1764"/>
              <a:ext cx="13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16" name="Line 211"/>
            <p:cNvSpPr>
              <a:spLocks noChangeAspect="1" noChangeShapeType="1"/>
            </p:cNvSpPr>
            <p:nvPr/>
          </p:nvSpPr>
          <p:spPr bwMode="auto">
            <a:xfrm flipV="1">
              <a:off x="2063" y="1632"/>
              <a:ext cx="0" cy="13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17" name="Line 212"/>
            <p:cNvSpPr>
              <a:spLocks noChangeAspect="1" noChangeShapeType="1"/>
            </p:cNvSpPr>
            <p:nvPr/>
          </p:nvSpPr>
          <p:spPr bwMode="auto">
            <a:xfrm>
              <a:off x="2063" y="1632"/>
              <a:ext cx="13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18" name="Line 213"/>
            <p:cNvSpPr>
              <a:spLocks noChangeAspect="1" noChangeShapeType="1"/>
            </p:cNvSpPr>
            <p:nvPr/>
          </p:nvSpPr>
          <p:spPr bwMode="auto">
            <a:xfrm>
              <a:off x="2195" y="1632"/>
              <a:ext cx="0" cy="13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19" name="Line 214"/>
            <p:cNvSpPr>
              <a:spLocks noChangeAspect="1" noChangeShapeType="1"/>
            </p:cNvSpPr>
            <p:nvPr/>
          </p:nvSpPr>
          <p:spPr bwMode="auto">
            <a:xfrm>
              <a:off x="2195" y="1764"/>
              <a:ext cx="13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20" name="Line 215"/>
            <p:cNvSpPr>
              <a:spLocks noChangeAspect="1" noChangeShapeType="1"/>
            </p:cNvSpPr>
            <p:nvPr/>
          </p:nvSpPr>
          <p:spPr bwMode="auto">
            <a:xfrm flipV="1">
              <a:off x="2327" y="1632"/>
              <a:ext cx="0" cy="13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21" name="Line 216"/>
            <p:cNvSpPr>
              <a:spLocks noChangeAspect="1" noChangeShapeType="1"/>
            </p:cNvSpPr>
            <p:nvPr/>
          </p:nvSpPr>
          <p:spPr bwMode="auto">
            <a:xfrm>
              <a:off x="2327" y="1632"/>
              <a:ext cx="13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22" name="Line 217"/>
            <p:cNvSpPr>
              <a:spLocks noChangeAspect="1" noChangeShapeType="1"/>
            </p:cNvSpPr>
            <p:nvPr/>
          </p:nvSpPr>
          <p:spPr bwMode="auto">
            <a:xfrm>
              <a:off x="2458" y="1632"/>
              <a:ext cx="0" cy="13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23" name="Line 218"/>
            <p:cNvSpPr>
              <a:spLocks noChangeAspect="1" noChangeShapeType="1"/>
            </p:cNvSpPr>
            <p:nvPr/>
          </p:nvSpPr>
          <p:spPr bwMode="auto">
            <a:xfrm>
              <a:off x="2458" y="1764"/>
              <a:ext cx="26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24" name="Line 219"/>
            <p:cNvSpPr>
              <a:spLocks noChangeAspect="1" noChangeShapeType="1"/>
            </p:cNvSpPr>
            <p:nvPr/>
          </p:nvSpPr>
          <p:spPr bwMode="auto">
            <a:xfrm flipV="1">
              <a:off x="2722" y="1632"/>
              <a:ext cx="0" cy="13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25" name="Line 220"/>
            <p:cNvSpPr>
              <a:spLocks noChangeAspect="1" noChangeShapeType="1"/>
            </p:cNvSpPr>
            <p:nvPr/>
          </p:nvSpPr>
          <p:spPr bwMode="auto">
            <a:xfrm>
              <a:off x="2722" y="1632"/>
              <a:ext cx="26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26" name="Line 221"/>
            <p:cNvSpPr>
              <a:spLocks noChangeAspect="1" noChangeShapeType="1"/>
            </p:cNvSpPr>
            <p:nvPr/>
          </p:nvSpPr>
          <p:spPr bwMode="auto">
            <a:xfrm flipV="1">
              <a:off x="2985" y="1501"/>
              <a:ext cx="0" cy="13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27" name="Line 222"/>
            <p:cNvSpPr>
              <a:spLocks noChangeAspect="1" noChangeShapeType="1"/>
            </p:cNvSpPr>
            <p:nvPr/>
          </p:nvSpPr>
          <p:spPr bwMode="auto">
            <a:xfrm>
              <a:off x="2985" y="1501"/>
              <a:ext cx="13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28" name="Line 223"/>
            <p:cNvSpPr>
              <a:spLocks noChangeAspect="1" noChangeShapeType="1"/>
            </p:cNvSpPr>
            <p:nvPr/>
          </p:nvSpPr>
          <p:spPr bwMode="auto">
            <a:xfrm>
              <a:off x="3117" y="1501"/>
              <a:ext cx="0" cy="13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29" name="Line 224"/>
            <p:cNvSpPr>
              <a:spLocks noChangeAspect="1" noChangeShapeType="1"/>
            </p:cNvSpPr>
            <p:nvPr/>
          </p:nvSpPr>
          <p:spPr bwMode="auto">
            <a:xfrm>
              <a:off x="3117" y="1632"/>
              <a:ext cx="26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sp>
        <p:nvSpPr>
          <p:cNvPr id="63530" name="Line 225"/>
          <p:cNvSpPr>
            <a:spLocks noChangeAspect="1" noChangeShapeType="1"/>
          </p:cNvSpPr>
          <p:nvPr/>
        </p:nvSpPr>
        <p:spPr bwMode="auto">
          <a:xfrm>
            <a:off x="1925638" y="2481263"/>
            <a:ext cx="677545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31" name="Line 226"/>
          <p:cNvSpPr>
            <a:spLocks noChangeAspect="1" noChangeShapeType="1"/>
          </p:cNvSpPr>
          <p:nvPr/>
        </p:nvSpPr>
        <p:spPr bwMode="auto">
          <a:xfrm>
            <a:off x="1925638" y="2844800"/>
            <a:ext cx="67754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32" name="Line 227"/>
          <p:cNvSpPr>
            <a:spLocks noChangeAspect="1" noChangeShapeType="1"/>
          </p:cNvSpPr>
          <p:nvPr/>
        </p:nvSpPr>
        <p:spPr bwMode="auto">
          <a:xfrm>
            <a:off x="1925638" y="3206750"/>
            <a:ext cx="677545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33" name="Line 228"/>
          <p:cNvSpPr>
            <a:spLocks noChangeAspect="1" noChangeShapeType="1"/>
          </p:cNvSpPr>
          <p:nvPr/>
        </p:nvSpPr>
        <p:spPr bwMode="auto">
          <a:xfrm>
            <a:off x="1925638" y="3570288"/>
            <a:ext cx="677545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34" name="Line 229"/>
          <p:cNvSpPr>
            <a:spLocks noChangeAspect="1" noChangeShapeType="1"/>
          </p:cNvSpPr>
          <p:nvPr/>
        </p:nvSpPr>
        <p:spPr bwMode="auto">
          <a:xfrm>
            <a:off x="1925638" y="3933825"/>
            <a:ext cx="67754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35" name="Line 230"/>
          <p:cNvSpPr>
            <a:spLocks noChangeAspect="1" noChangeShapeType="1"/>
          </p:cNvSpPr>
          <p:nvPr/>
        </p:nvSpPr>
        <p:spPr bwMode="auto">
          <a:xfrm>
            <a:off x="1925638" y="4295775"/>
            <a:ext cx="677545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36" name="Line 231"/>
          <p:cNvSpPr>
            <a:spLocks noChangeAspect="1" noChangeShapeType="1"/>
          </p:cNvSpPr>
          <p:nvPr/>
        </p:nvSpPr>
        <p:spPr bwMode="auto">
          <a:xfrm>
            <a:off x="1925638" y="4659313"/>
            <a:ext cx="6775450" cy="0"/>
          </a:xfrm>
          <a:prstGeom prst="line">
            <a:avLst/>
          </a:prstGeom>
          <a:noFill/>
          <a:ln w="9525" cap="rnd">
            <a:solidFill>
              <a:schemeClr val="tx1"/>
            </a:solidFill>
            <a:prstDash val="sysDot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37" name="Line 232"/>
          <p:cNvSpPr>
            <a:spLocks noChangeAspect="1" noChangeShapeType="1"/>
          </p:cNvSpPr>
          <p:nvPr/>
        </p:nvSpPr>
        <p:spPr bwMode="auto">
          <a:xfrm>
            <a:off x="1925638" y="4295775"/>
            <a:ext cx="3746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38" name="Line 233"/>
          <p:cNvSpPr>
            <a:spLocks noChangeAspect="1" noChangeShapeType="1"/>
          </p:cNvSpPr>
          <p:nvPr/>
        </p:nvSpPr>
        <p:spPr bwMode="auto">
          <a:xfrm flipV="1">
            <a:off x="2300288" y="3933825"/>
            <a:ext cx="0" cy="3619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39" name="Line 234"/>
          <p:cNvSpPr>
            <a:spLocks noChangeAspect="1" noChangeShapeType="1"/>
          </p:cNvSpPr>
          <p:nvPr/>
        </p:nvSpPr>
        <p:spPr bwMode="auto">
          <a:xfrm>
            <a:off x="2300288" y="3933825"/>
            <a:ext cx="3778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40" name="Line 235"/>
          <p:cNvSpPr>
            <a:spLocks noChangeAspect="1" noChangeShapeType="1"/>
          </p:cNvSpPr>
          <p:nvPr/>
        </p:nvSpPr>
        <p:spPr bwMode="auto">
          <a:xfrm>
            <a:off x="2678113" y="3570288"/>
            <a:ext cx="0" cy="3635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41" name="Line 236"/>
          <p:cNvSpPr>
            <a:spLocks noChangeAspect="1" noChangeShapeType="1"/>
          </p:cNvSpPr>
          <p:nvPr/>
        </p:nvSpPr>
        <p:spPr bwMode="auto">
          <a:xfrm>
            <a:off x="2678113" y="3570288"/>
            <a:ext cx="7524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42" name="Line 237"/>
          <p:cNvSpPr>
            <a:spLocks noChangeAspect="1" noChangeShapeType="1"/>
          </p:cNvSpPr>
          <p:nvPr/>
        </p:nvSpPr>
        <p:spPr bwMode="auto">
          <a:xfrm flipV="1">
            <a:off x="3430588" y="3570288"/>
            <a:ext cx="0" cy="3635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43" name="Line 238"/>
          <p:cNvSpPr>
            <a:spLocks noChangeAspect="1" noChangeShapeType="1"/>
          </p:cNvSpPr>
          <p:nvPr/>
        </p:nvSpPr>
        <p:spPr bwMode="auto">
          <a:xfrm>
            <a:off x="3430588" y="3933825"/>
            <a:ext cx="3762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44" name="Line 239"/>
          <p:cNvSpPr>
            <a:spLocks noChangeAspect="1" noChangeShapeType="1"/>
          </p:cNvSpPr>
          <p:nvPr/>
        </p:nvSpPr>
        <p:spPr bwMode="auto">
          <a:xfrm>
            <a:off x="3806825" y="3570288"/>
            <a:ext cx="0" cy="3635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45" name="Line 240"/>
          <p:cNvSpPr>
            <a:spLocks noChangeAspect="1" noChangeShapeType="1"/>
          </p:cNvSpPr>
          <p:nvPr/>
        </p:nvSpPr>
        <p:spPr bwMode="auto">
          <a:xfrm>
            <a:off x="3806825" y="3570288"/>
            <a:ext cx="3778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46" name="Line 241"/>
          <p:cNvSpPr>
            <a:spLocks noChangeAspect="1" noChangeShapeType="1"/>
          </p:cNvSpPr>
          <p:nvPr/>
        </p:nvSpPr>
        <p:spPr bwMode="auto">
          <a:xfrm flipV="1">
            <a:off x="4184650" y="3570288"/>
            <a:ext cx="0" cy="7254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47" name="Line 242"/>
          <p:cNvSpPr>
            <a:spLocks noChangeAspect="1" noChangeShapeType="1"/>
          </p:cNvSpPr>
          <p:nvPr/>
        </p:nvSpPr>
        <p:spPr bwMode="auto">
          <a:xfrm>
            <a:off x="4184650" y="4295775"/>
            <a:ext cx="3746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48" name="Line 243"/>
          <p:cNvSpPr>
            <a:spLocks noChangeAspect="1" noChangeShapeType="1"/>
          </p:cNvSpPr>
          <p:nvPr/>
        </p:nvSpPr>
        <p:spPr bwMode="auto">
          <a:xfrm>
            <a:off x="4937125" y="3570288"/>
            <a:ext cx="0" cy="3635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49" name="Line 244"/>
          <p:cNvSpPr>
            <a:spLocks noChangeAspect="1" noChangeShapeType="1"/>
          </p:cNvSpPr>
          <p:nvPr/>
        </p:nvSpPr>
        <p:spPr bwMode="auto">
          <a:xfrm>
            <a:off x="4937125" y="3933825"/>
            <a:ext cx="3762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50" name="Line 245"/>
          <p:cNvSpPr>
            <a:spLocks noChangeAspect="1" noChangeShapeType="1"/>
          </p:cNvSpPr>
          <p:nvPr/>
        </p:nvSpPr>
        <p:spPr bwMode="auto">
          <a:xfrm flipV="1">
            <a:off x="5313363" y="3570288"/>
            <a:ext cx="0" cy="3635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51" name="Line 246"/>
          <p:cNvSpPr>
            <a:spLocks noChangeAspect="1" noChangeShapeType="1"/>
          </p:cNvSpPr>
          <p:nvPr/>
        </p:nvSpPr>
        <p:spPr bwMode="auto">
          <a:xfrm>
            <a:off x="5313363" y="3570288"/>
            <a:ext cx="3778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52" name="Line 247"/>
          <p:cNvSpPr>
            <a:spLocks noChangeAspect="1" noChangeShapeType="1"/>
          </p:cNvSpPr>
          <p:nvPr/>
        </p:nvSpPr>
        <p:spPr bwMode="auto">
          <a:xfrm>
            <a:off x="5691188" y="3570288"/>
            <a:ext cx="0" cy="3635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53" name="Line 248"/>
          <p:cNvSpPr>
            <a:spLocks noChangeAspect="1" noChangeShapeType="1"/>
          </p:cNvSpPr>
          <p:nvPr/>
        </p:nvSpPr>
        <p:spPr bwMode="auto">
          <a:xfrm>
            <a:off x="5691188" y="3933825"/>
            <a:ext cx="3746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54" name="Line 249"/>
          <p:cNvSpPr>
            <a:spLocks noChangeAspect="1" noChangeShapeType="1"/>
          </p:cNvSpPr>
          <p:nvPr/>
        </p:nvSpPr>
        <p:spPr bwMode="auto">
          <a:xfrm flipV="1">
            <a:off x="6065838" y="3570288"/>
            <a:ext cx="0" cy="3635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55" name="Line 250"/>
          <p:cNvSpPr>
            <a:spLocks noChangeAspect="1" noChangeShapeType="1"/>
          </p:cNvSpPr>
          <p:nvPr/>
        </p:nvSpPr>
        <p:spPr bwMode="auto">
          <a:xfrm>
            <a:off x="6065838" y="3570288"/>
            <a:ext cx="3762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56" name="Line 251"/>
          <p:cNvSpPr>
            <a:spLocks noChangeAspect="1" noChangeShapeType="1"/>
          </p:cNvSpPr>
          <p:nvPr/>
        </p:nvSpPr>
        <p:spPr bwMode="auto">
          <a:xfrm flipV="1">
            <a:off x="6819900" y="3933825"/>
            <a:ext cx="0" cy="3619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57" name="Line 252"/>
          <p:cNvSpPr>
            <a:spLocks noChangeAspect="1" noChangeShapeType="1"/>
          </p:cNvSpPr>
          <p:nvPr/>
        </p:nvSpPr>
        <p:spPr bwMode="auto">
          <a:xfrm>
            <a:off x="6819900" y="3933825"/>
            <a:ext cx="7524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58" name="Line 253"/>
          <p:cNvSpPr>
            <a:spLocks noChangeAspect="1" noChangeShapeType="1"/>
          </p:cNvSpPr>
          <p:nvPr/>
        </p:nvSpPr>
        <p:spPr bwMode="auto">
          <a:xfrm>
            <a:off x="7572375" y="3570288"/>
            <a:ext cx="0" cy="3635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59" name="Line 254"/>
          <p:cNvSpPr>
            <a:spLocks noChangeAspect="1" noChangeShapeType="1"/>
          </p:cNvSpPr>
          <p:nvPr/>
        </p:nvSpPr>
        <p:spPr bwMode="auto">
          <a:xfrm>
            <a:off x="7572375" y="3570288"/>
            <a:ext cx="3762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60" name="Line 255"/>
          <p:cNvSpPr>
            <a:spLocks noChangeAspect="1" noChangeShapeType="1"/>
          </p:cNvSpPr>
          <p:nvPr/>
        </p:nvSpPr>
        <p:spPr bwMode="auto">
          <a:xfrm flipV="1">
            <a:off x="7948613" y="3570288"/>
            <a:ext cx="0" cy="3635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61" name="Line 256"/>
          <p:cNvSpPr>
            <a:spLocks noChangeAspect="1" noChangeShapeType="1"/>
          </p:cNvSpPr>
          <p:nvPr/>
        </p:nvSpPr>
        <p:spPr bwMode="auto">
          <a:xfrm>
            <a:off x="7948613" y="3933825"/>
            <a:ext cx="7524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62" name="Line 257"/>
          <p:cNvSpPr>
            <a:spLocks noChangeAspect="1" noChangeShapeType="1"/>
          </p:cNvSpPr>
          <p:nvPr/>
        </p:nvSpPr>
        <p:spPr bwMode="auto">
          <a:xfrm>
            <a:off x="1925638" y="5094288"/>
            <a:ext cx="374650" cy="71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63" name="Line 258"/>
          <p:cNvSpPr>
            <a:spLocks noChangeAspect="1" noChangeShapeType="1"/>
          </p:cNvSpPr>
          <p:nvPr/>
        </p:nvSpPr>
        <p:spPr bwMode="auto">
          <a:xfrm>
            <a:off x="2300288" y="5165725"/>
            <a:ext cx="3778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64" name="Line 259"/>
          <p:cNvSpPr>
            <a:spLocks noChangeAspect="1" noChangeShapeType="1"/>
          </p:cNvSpPr>
          <p:nvPr/>
        </p:nvSpPr>
        <p:spPr bwMode="auto">
          <a:xfrm flipV="1">
            <a:off x="2678113" y="5022850"/>
            <a:ext cx="752475" cy="1428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65" name="Line 260"/>
          <p:cNvSpPr>
            <a:spLocks noChangeAspect="1" noChangeShapeType="1"/>
          </p:cNvSpPr>
          <p:nvPr/>
        </p:nvSpPr>
        <p:spPr bwMode="auto">
          <a:xfrm>
            <a:off x="3430588" y="5022850"/>
            <a:ext cx="3762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66" name="Line 261"/>
          <p:cNvSpPr>
            <a:spLocks noChangeAspect="1" noChangeShapeType="1"/>
          </p:cNvSpPr>
          <p:nvPr/>
        </p:nvSpPr>
        <p:spPr bwMode="auto">
          <a:xfrm flipV="1">
            <a:off x="3806825" y="4948238"/>
            <a:ext cx="377825" cy="746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67" name="Line 262"/>
          <p:cNvSpPr>
            <a:spLocks noChangeAspect="1" noChangeShapeType="1"/>
          </p:cNvSpPr>
          <p:nvPr/>
        </p:nvSpPr>
        <p:spPr bwMode="auto">
          <a:xfrm>
            <a:off x="4184650" y="5094288"/>
            <a:ext cx="374650" cy="71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68" name="Line 263"/>
          <p:cNvSpPr>
            <a:spLocks noChangeAspect="1" noChangeShapeType="1"/>
          </p:cNvSpPr>
          <p:nvPr/>
        </p:nvSpPr>
        <p:spPr bwMode="auto">
          <a:xfrm>
            <a:off x="4937125" y="5094288"/>
            <a:ext cx="3762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69" name="Line 264"/>
          <p:cNvSpPr>
            <a:spLocks noChangeAspect="1" noChangeShapeType="1"/>
          </p:cNvSpPr>
          <p:nvPr/>
        </p:nvSpPr>
        <p:spPr bwMode="auto">
          <a:xfrm flipV="1">
            <a:off x="5313363" y="5022850"/>
            <a:ext cx="377825" cy="714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70" name="Line 265"/>
          <p:cNvSpPr>
            <a:spLocks noChangeAspect="1" noChangeShapeType="1"/>
          </p:cNvSpPr>
          <p:nvPr/>
        </p:nvSpPr>
        <p:spPr bwMode="auto">
          <a:xfrm>
            <a:off x="5691188" y="5022850"/>
            <a:ext cx="3746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71" name="Line 266"/>
          <p:cNvSpPr>
            <a:spLocks noChangeAspect="1" noChangeShapeType="1"/>
          </p:cNvSpPr>
          <p:nvPr/>
        </p:nvSpPr>
        <p:spPr bwMode="auto">
          <a:xfrm flipV="1">
            <a:off x="6065838" y="4948238"/>
            <a:ext cx="376237" cy="7461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72" name="Line 267"/>
          <p:cNvSpPr>
            <a:spLocks noChangeAspect="1" noChangeShapeType="1"/>
          </p:cNvSpPr>
          <p:nvPr/>
        </p:nvSpPr>
        <p:spPr bwMode="auto">
          <a:xfrm>
            <a:off x="6442075" y="5094288"/>
            <a:ext cx="377825" cy="71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73" name="Line 268"/>
          <p:cNvSpPr>
            <a:spLocks noChangeAspect="1" noChangeShapeType="1"/>
          </p:cNvSpPr>
          <p:nvPr/>
        </p:nvSpPr>
        <p:spPr bwMode="auto">
          <a:xfrm>
            <a:off x="6819900" y="5165725"/>
            <a:ext cx="7524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74" name="Line 269"/>
          <p:cNvSpPr>
            <a:spLocks noChangeAspect="1" noChangeShapeType="1"/>
          </p:cNvSpPr>
          <p:nvPr/>
        </p:nvSpPr>
        <p:spPr bwMode="auto">
          <a:xfrm flipV="1">
            <a:off x="7572375" y="5094288"/>
            <a:ext cx="376238" cy="71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75" name="Line 270"/>
          <p:cNvSpPr>
            <a:spLocks noChangeAspect="1" noChangeShapeType="1"/>
          </p:cNvSpPr>
          <p:nvPr/>
        </p:nvSpPr>
        <p:spPr bwMode="auto">
          <a:xfrm>
            <a:off x="7948613" y="5094288"/>
            <a:ext cx="7524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grpSp>
        <p:nvGrpSpPr>
          <p:cNvPr id="63576" name="Group 271"/>
          <p:cNvGrpSpPr>
            <a:grpSpLocks noChangeAspect="1"/>
          </p:cNvGrpSpPr>
          <p:nvPr/>
        </p:nvGrpSpPr>
        <p:grpSpPr bwMode="auto">
          <a:xfrm flipV="1">
            <a:off x="1925638" y="2481263"/>
            <a:ext cx="6775450" cy="725487"/>
            <a:chOff x="1010" y="1896"/>
            <a:chExt cx="2370" cy="263"/>
          </a:xfrm>
        </p:grpSpPr>
        <p:sp>
          <p:nvSpPr>
            <p:cNvPr id="63582" name="Line 272"/>
            <p:cNvSpPr>
              <a:spLocks noChangeAspect="1" noChangeShapeType="1"/>
            </p:cNvSpPr>
            <p:nvPr/>
          </p:nvSpPr>
          <p:spPr bwMode="auto">
            <a:xfrm>
              <a:off x="1010" y="2159"/>
              <a:ext cx="26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583" name="Line 273"/>
            <p:cNvSpPr>
              <a:spLocks noChangeAspect="1" noChangeShapeType="1"/>
            </p:cNvSpPr>
            <p:nvPr/>
          </p:nvSpPr>
          <p:spPr bwMode="auto">
            <a:xfrm flipV="1">
              <a:off x="1273" y="1896"/>
              <a:ext cx="0" cy="26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584" name="Line 274"/>
            <p:cNvSpPr>
              <a:spLocks noChangeAspect="1" noChangeShapeType="1"/>
            </p:cNvSpPr>
            <p:nvPr/>
          </p:nvSpPr>
          <p:spPr bwMode="auto">
            <a:xfrm>
              <a:off x="1536" y="1896"/>
              <a:ext cx="26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585" name="Line 275"/>
            <p:cNvSpPr>
              <a:spLocks noChangeAspect="1" noChangeShapeType="1"/>
            </p:cNvSpPr>
            <p:nvPr/>
          </p:nvSpPr>
          <p:spPr bwMode="auto">
            <a:xfrm flipV="1">
              <a:off x="1536" y="1896"/>
              <a:ext cx="0" cy="26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586" name="Line 276"/>
            <p:cNvSpPr>
              <a:spLocks noChangeAspect="1" noChangeShapeType="1"/>
            </p:cNvSpPr>
            <p:nvPr/>
          </p:nvSpPr>
          <p:spPr bwMode="auto">
            <a:xfrm>
              <a:off x="1273" y="1896"/>
              <a:ext cx="13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587" name="Line 277"/>
            <p:cNvSpPr>
              <a:spLocks noChangeAspect="1" noChangeShapeType="1"/>
            </p:cNvSpPr>
            <p:nvPr/>
          </p:nvSpPr>
          <p:spPr bwMode="auto">
            <a:xfrm>
              <a:off x="1800" y="1896"/>
              <a:ext cx="0" cy="26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588" name="Line 278"/>
            <p:cNvSpPr>
              <a:spLocks noChangeAspect="1" noChangeShapeType="1"/>
            </p:cNvSpPr>
            <p:nvPr/>
          </p:nvSpPr>
          <p:spPr bwMode="auto">
            <a:xfrm>
              <a:off x="2458" y="2159"/>
              <a:ext cx="13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589" name="Line 279"/>
            <p:cNvSpPr>
              <a:spLocks noChangeAspect="1" noChangeShapeType="1"/>
            </p:cNvSpPr>
            <p:nvPr/>
          </p:nvSpPr>
          <p:spPr bwMode="auto">
            <a:xfrm flipV="1">
              <a:off x="2327" y="1896"/>
              <a:ext cx="0" cy="26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590" name="Line 280"/>
            <p:cNvSpPr>
              <a:spLocks noChangeAspect="1" noChangeShapeType="1"/>
            </p:cNvSpPr>
            <p:nvPr/>
          </p:nvSpPr>
          <p:spPr bwMode="auto">
            <a:xfrm>
              <a:off x="2327" y="1896"/>
              <a:ext cx="13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591" name="Line 281"/>
            <p:cNvSpPr>
              <a:spLocks noChangeAspect="1" noChangeShapeType="1"/>
            </p:cNvSpPr>
            <p:nvPr/>
          </p:nvSpPr>
          <p:spPr bwMode="auto">
            <a:xfrm>
              <a:off x="2458" y="1896"/>
              <a:ext cx="0" cy="26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592" name="Line 282"/>
            <p:cNvSpPr>
              <a:spLocks noChangeAspect="1" noChangeShapeType="1"/>
            </p:cNvSpPr>
            <p:nvPr/>
          </p:nvSpPr>
          <p:spPr bwMode="auto">
            <a:xfrm>
              <a:off x="1800" y="2159"/>
              <a:ext cx="527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593" name="Line 283"/>
            <p:cNvSpPr>
              <a:spLocks noChangeAspect="1" noChangeShapeType="1"/>
            </p:cNvSpPr>
            <p:nvPr/>
          </p:nvSpPr>
          <p:spPr bwMode="auto">
            <a:xfrm flipV="1">
              <a:off x="2590" y="1896"/>
              <a:ext cx="0" cy="26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594" name="Line 284"/>
            <p:cNvSpPr>
              <a:spLocks noChangeAspect="1" noChangeShapeType="1"/>
            </p:cNvSpPr>
            <p:nvPr/>
          </p:nvSpPr>
          <p:spPr bwMode="auto">
            <a:xfrm>
              <a:off x="2590" y="1896"/>
              <a:ext cx="132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595" name="Line 285"/>
            <p:cNvSpPr>
              <a:spLocks noChangeAspect="1" noChangeShapeType="1"/>
            </p:cNvSpPr>
            <p:nvPr/>
          </p:nvSpPr>
          <p:spPr bwMode="auto">
            <a:xfrm>
              <a:off x="2722" y="1896"/>
              <a:ext cx="0" cy="26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596" name="Line 286"/>
            <p:cNvSpPr>
              <a:spLocks noChangeAspect="1" noChangeShapeType="1"/>
            </p:cNvSpPr>
            <p:nvPr/>
          </p:nvSpPr>
          <p:spPr bwMode="auto">
            <a:xfrm>
              <a:off x="2722" y="2159"/>
              <a:ext cx="13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597" name="Line 287"/>
            <p:cNvSpPr>
              <a:spLocks noChangeAspect="1" noChangeShapeType="1"/>
            </p:cNvSpPr>
            <p:nvPr/>
          </p:nvSpPr>
          <p:spPr bwMode="auto">
            <a:xfrm flipV="1">
              <a:off x="2853" y="1896"/>
              <a:ext cx="0" cy="26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598" name="Line 288"/>
            <p:cNvSpPr>
              <a:spLocks noChangeAspect="1" noChangeShapeType="1"/>
            </p:cNvSpPr>
            <p:nvPr/>
          </p:nvSpPr>
          <p:spPr bwMode="auto">
            <a:xfrm>
              <a:off x="2853" y="1896"/>
              <a:ext cx="264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599" name="Line 289"/>
            <p:cNvSpPr>
              <a:spLocks noChangeAspect="1" noChangeShapeType="1"/>
            </p:cNvSpPr>
            <p:nvPr/>
          </p:nvSpPr>
          <p:spPr bwMode="auto">
            <a:xfrm flipV="1">
              <a:off x="1405" y="1896"/>
              <a:ext cx="0" cy="26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00" name="Line 290"/>
            <p:cNvSpPr>
              <a:spLocks noChangeAspect="1" noChangeShapeType="1"/>
            </p:cNvSpPr>
            <p:nvPr/>
          </p:nvSpPr>
          <p:spPr bwMode="auto">
            <a:xfrm>
              <a:off x="1405" y="2159"/>
              <a:ext cx="131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01" name="Line 291"/>
            <p:cNvSpPr>
              <a:spLocks noChangeAspect="1" noChangeShapeType="1"/>
            </p:cNvSpPr>
            <p:nvPr/>
          </p:nvSpPr>
          <p:spPr bwMode="auto">
            <a:xfrm>
              <a:off x="3117" y="2159"/>
              <a:ext cx="263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3602" name="Line 292"/>
            <p:cNvSpPr>
              <a:spLocks noChangeAspect="1" noChangeShapeType="1"/>
            </p:cNvSpPr>
            <p:nvPr/>
          </p:nvSpPr>
          <p:spPr bwMode="auto">
            <a:xfrm flipV="1">
              <a:off x="3117" y="1896"/>
              <a:ext cx="0" cy="26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sp>
        <p:nvSpPr>
          <p:cNvPr id="63577" name="Line 293"/>
          <p:cNvSpPr>
            <a:spLocks noChangeAspect="1" noChangeShapeType="1"/>
          </p:cNvSpPr>
          <p:nvPr/>
        </p:nvSpPr>
        <p:spPr bwMode="auto">
          <a:xfrm flipV="1">
            <a:off x="4559300" y="3570288"/>
            <a:ext cx="0" cy="7254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78" name="Line 294"/>
          <p:cNvSpPr>
            <a:spLocks noChangeAspect="1" noChangeShapeType="1"/>
          </p:cNvSpPr>
          <p:nvPr/>
        </p:nvSpPr>
        <p:spPr bwMode="auto">
          <a:xfrm>
            <a:off x="4559300" y="3570288"/>
            <a:ext cx="3778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79" name="Line 295"/>
          <p:cNvSpPr>
            <a:spLocks noChangeAspect="1" noChangeShapeType="1"/>
          </p:cNvSpPr>
          <p:nvPr/>
        </p:nvSpPr>
        <p:spPr bwMode="auto">
          <a:xfrm flipV="1">
            <a:off x="6442075" y="3570288"/>
            <a:ext cx="0" cy="7254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80" name="Line 296"/>
          <p:cNvSpPr>
            <a:spLocks noChangeAspect="1" noChangeShapeType="1"/>
          </p:cNvSpPr>
          <p:nvPr/>
        </p:nvSpPr>
        <p:spPr bwMode="auto">
          <a:xfrm>
            <a:off x="6442075" y="4295775"/>
            <a:ext cx="3778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3581" name="Line 297"/>
          <p:cNvSpPr>
            <a:spLocks noChangeAspect="1" noChangeShapeType="1"/>
          </p:cNvSpPr>
          <p:nvPr/>
        </p:nvSpPr>
        <p:spPr bwMode="auto">
          <a:xfrm flipV="1">
            <a:off x="4559300" y="5094288"/>
            <a:ext cx="377825" cy="714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7200" y="1600200"/>
            <a:ext cx="8229600" cy="4876800"/>
          </a:xfrm>
        </p:spPr>
        <p:txBody>
          <a:bodyPr/>
          <a:lstStyle/>
          <a:p>
            <a:pPr eaLnBrk="1" hangingPunct="1"/>
            <a:r>
              <a:rPr lang="en-US" sz="1800" b="1" smtClean="0"/>
              <a:t>Aloha has only a very low efficiency, CDMA needs complex receivers to be able to receive different senders with individual codes at the same time </a:t>
            </a:r>
          </a:p>
          <a:p>
            <a:pPr eaLnBrk="1" hangingPunct="1"/>
            <a:r>
              <a:rPr lang="en-US" sz="1800" b="1" smtClean="0">
                <a:solidFill>
                  <a:srgbClr val="FF0D0D"/>
                </a:solidFill>
              </a:rPr>
              <a:t>Idea</a:t>
            </a:r>
            <a:r>
              <a:rPr lang="en-US" sz="1800" b="1" smtClean="0"/>
              <a:t>: use spread spectrum with only one single code (chipping sequence) for spreading for all senders accessing according to aloha</a:t>
            </a:r>
          </a:p>
        </p:txBody>
      </p:sp>
      <p:sp>
        <p:nvSpPr>
          <p:cNvPr id="64515" name="Rectangle 174"/>
          <p:cNvSpPr>
            <a:spLocks noChangeArrowheads="1"/>
          </p:cNvSpPr>
          <p:nvPr/>
        </p:nvSpPr>
        <p:spPr bwMode="auto">
          <a:xfrm>
            <a:off x="3733800" y="3357563"/>
            <a:ext cx="762000" cy="609600"/>
          </a:xfrm>
          <a:prstGeom prst="rect">
            <a:avLst/>
          </a:prstGeom>
          <a:solidFill>
            <a:srgbClr val="FFA9A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4516" name="Rectangle 175"/>
          <p:cNvSpPr>
            <a:spLocks noChangeArrowheads="1"/>
          </p:cNvSpPr>
          <p:nvPr/>
        </p:nvSpPr>
        <p:spPr bwMode="auto">
          <a:xfrm>
            <a:off x="5257800" y="3357563"/>
            <a:ext cx="762000" cy="609600"/>
          </a:xfrm>
          <a:prstGeom prst="rect">
            <a:avLst/>
          </a:prstGeom>
          <a:solidFill>
            <a:srgbClr val="FFA9A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4517" name="Rectangle 176"/>
          <p:cNvSpPr>
            <a:spLocks noChangeArrowheads="1"/>
          </p:cNvSpPr>
          <p:nvPr/>
        </p:nvSpPr>
        <p:spPr bwMode="auto">
          <a:xfrm>
            <a:off x="3276600" y="3357563"/>
            <a:ext cx="152400" cy="609600"/>
          </a:xfrm>
          <a:prstGeom prst="rect">
            <a:avLst/>
          </a:prstGeom>
          <a:solidFill>
            <a:srgbClr val="FFA9A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4518" name="Rectangle 177"/>
          <p:cNvSpPr>
            <a:spLocks noChangeArrowheads="1"/>
          </p:cNvSpPr>
          <p:nvPr/>
        </p:nvSpPr>
        <p:spPr bwMode="auto">
          <a:xfrm>
            <a:off x="4800600" y="3357563"/>
            <a:ext cx="152400" cy="609600"/>
          </a:xfrm>
          <a:prstGeom prst="rect">
            <a:avLst/>
          </a:prstGeom>
          <a:solidFill>
            <a:srgbClr val="FFA9A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4519" name="Rectangle 173"/>
          <p:cNvSpPr>
            <a:spLocks noChangeArrowheads="1"/>
          </p:cNvSpPr>
          <p:nvPr/>
        </p:nvSpPr>
        <p:spPr bwMode="auto">
          <a:xfrm>
            <a:off x="2209800" y="3357563"/>
            <a:ext cx="762000" cy="609600"/>
          </a:xfrm>
          <a:prstGeom prst="rect">
            <a:avLst/>
          </a:prstGeom>
          <a:solidFill>
            <a:srgbClr val="FFA9A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2970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SAMA - Spread Aloha Multiple Access</a:t>
            </a:r>
          </a:p>
        </p:txBody>
      </p:sp>
      <p:sp>
        <p:nvSpPr>
          <p:cNvPr id="64521" name="Line 23"/>
          <p:cNvSpPr>
            <a:spLocks noChangeShapeType="1"/>
          </p:cNvSpPr>
          <p:nvPr/>
        </p:nvSpPr>
        <p:spPr bwMode="auto">
          <a:xfrm>
            <a:off x="1524000" y="4729163"/>
            <a:ext cx="5638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4522" name="Rectangle 24"/>
          <p:cNvSpPr>
            <a:spLocks noChangeArrowheads="1"/>
          </p:cNvSpPr>
          <p:nvPr/>
        </p:nvSpPr>
        <p:spPr bwMode="auto">
          <a:xfrm>
            <a:off x="1752600" y="4119563"/>
            <a:ext cx="76200" cy="6096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4523" name="Rectangle 25"/>
          <p:cNvSpPr>
            <a:spLocks noChangeArrowheads="1"/>
          </p:cNvSpPr>
          <p:nvPr/>
        </p:nvSpPr>
        <p:spPr bwMode="auto">
          <a:xfrm>
            <a:off x="2209800" y="4119563"/>
            <a:ext cx="76200" cy="609600"/>
          </a:xfrm>
          <a:prstGeom prst="rect">
            <a:avLst/>
          </a:prstGeom>
          <a:solidFill>
            <a:srgbClr val="ECFE4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4524" name="Rectangle 28"/>
          <p:cNvSpPr>
            <a:spLocks noChangeArrowheads="1"/>
          </p:cNvSpPr>
          <p:nvPr/>
        </p:nvSpPr>
        <p:spPr bwMode="auto">
          <a:xfrm>
            <a:off x="3276600" y="4119563"/>
            <a:ext cx="76200" cy="6096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4525" name="Rectangle 29"/>
          <p:cNvSpPr>
            <a:spLocks noChangeArrowheads="1"/>
          </p:cNvSpPr>
          <p:nvPr/>
        </p:nvSpPr>
        <p:spPr bwMode="auto">
          <a:xfrm>
            <a:off x="4800600" y="4119563"/>
            <a:ext cx="76200" cy="6096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4526" name="Rectangle 31"/>
          <p:cNvSpPr>
            <a:spLocks noChangeArrowheads="1"/>
          </p:cNvSpPr>
          <p:nvPr/>
        </p:nvSpPr>
        <p:spPr bwMode="auto">
          <a:xfrm>
            <a:off x="3733800" y="4119563"/>
            <a:ext cx="76200" cy="609600"/>
          </a:xfrm>
          <a:prstGeom prst="rect">
            <a:avLst/>
          </a:prstGeom>
          <a:solidFill>
            <a:srgbClr val="ECFE4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4527" name="Rectangle 33"/>
          <p:cNvSpPr>
            <a:spLocks noChangeArrowheads="1"/>
          </p:cNvSpPr>
          <p:nvPr/>
        </p:nvSpPr>
        <p:spPr bwMode="auto">
          <a:xfrm>
            <a:off x="5257800" y="4119563"/>
            <a:ext cx="76200" cy="609600"/>
          </a:xfrm>
          <a:prstGeom prst="rect">
            <a:avLst/>
          </a:prstGeom>
          <a:solidFill>
            <a:srgbClr val="ECFE4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64528" name="Line 36"/>
          <p:cNvSpPr>
            <a:spLocks noChangeShapeType="1"/>
          </p:cNvSpPr>
          <p:nvPr/>
        </p:nvSpPr>
        <p:spPr bwMode="auto">
          <a:xfrm>
            <a:off x="1524000" y="3586163"/>
            <a:ext cx="5638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4529" name="Rectangle 37"/>
          <p:cNvSpPr>
            <a:spLocks noChangeArrowheads="1"/>
          </p:cNvSpPr>
          <p:nvPr/>
        </p:nvSpPr>
        <p:spPr bwMode="auto">
          <a:xfrm>
            <a:off x="1752600" y="3433763"/>
            <a:ext cx="1219200" cy="1524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>
                <a:solidFill>
                  <a:schemeClr val="bg1"/>
                </a:solidFill>
              </a:rPr>
              <a:t>1</a:t>
            </a:r>
            <a:endParaRPr lang="de-DE" sz="1600"/>
          </a:p>
        </p:txBody>
      </p:sp>
      <p:sp>
        <p:nvSpPr>
          <p:cNvPr id="64530" name="Text Box 38"/>
          <p:cNvSpPr txBox="1">
            <a:spLocks noChangeArrowheads="1"/>
          </p:cNvSpPr>
          <p:nvPr/>
        </p:nvSpPr>
        <p:spPr bwMode="auto">
          <a:xfrm>
            <a:off x="481013" y="3417888"/>
            <a:ext cx="9969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de-DE" sz="1600"/>
              <a:t>sender A</a:t>
            </a:r>
          </a:p>
        </p:txBody>
      </p:sp>
      <p:sp>
        <p:nvSpPr>
          <p:cNvPr id="64531" name="Line 39"/>
          <p:cNvSpPr>
            <a:spLocks noChangeShapeType="1"/>
          </p:cNvSpPr>
          <p:nvPr/>
        </p:nvSpPr>
        <p:spPr bwMode="auto">
          <a:xfrm>
            <a:off x="1524000" y="3890963"/>
            <a:ext cx="5638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4532" name="Rectangle 40"/>
          <p:cNvSpPr>
            <a:spLocks noChangeArrowheads="1"/>
          </p:cNvSpPr>
          <p:nvPr/>
        </p:nvSpPr>
        <p:spPr bwMode="auto">
          <a:xfrm>
            <a:off x="2209800" y="3738563"/>
            <a:ext cx="1219200" cy="152400"/>
          </a:xfrm>
          <a:prstGeom prst="rect">
            <a:avLst/>
          </a:prstGeom>
          <a:solidFill>
            <a:srgbClr val="ECFE4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0</a:t>
            </a:r>
          </a:p>
        </p:txBody>
      </p:sp>
      <p:sp>
        <p:nvSpPr>
          <p:cNvPr id="64533" name="Text Box 41"/>
          <p:cNvSpPr txBox="1">
            <a:spLocks noChangeArrowheads="1"/>
          </p:cNvSpPr>
          <p:nvPr/>
        </p:nvSpPr>
        <p:spPr bwMode="auto">
          <a:xfrm>
            <a:off x="481013" y="3722688"/>
            <a:ext cx="9969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de-DE" sz="1600"/>
              <a:t>sender B</a:t>
            </a:r>
          </a:p>
        </p:txBody>
      </p:sp>
      <p:sp>
        <p:nvSpPr>
          <p:cNvPr id="64534" name="Rectangle 45"/>
          <p:cNvSpPr>
            <a:spLocks noChangeArrowheads="1"/>
          </p:cNvSpPr>
          <p:nvPr/>
        </p:nvSpPr>
        <p:spPr bwMode="auto">
          <a:xfrm>
            <a:off x="3276600" y="3433763"/>
            <a:ext cx="1219200" cy="1524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>
                <a:solidFill>
                  <a:schemeClr val="bg1"/>
                </a:solidFill>
              </a:rPr>
              <a:t>0</a:t>
            </a:r>
            <a:endParaRPr lang="de-DE" sz="1600"/>
          </a:p>
        </p:txBody>
      </p:sp>
      <p:sp>
        <p:nvSpPr>
          <p:cNvPr id="64535" name="Rectangle 48"/>
          <p:cNvSpPr>
            <a:spLocks noChangeArrowheads="1"/>
          </p:cNvSpPr>
          <p:nvPr/>
        </p:nvSpPr>
        <p:spPr bwMode="auto">
          <a:xfrm>
            <a:off x="3733800" y="3738563"/>
            <a:ext cx="1219200" cy="152400"/>
          </a:xfrm>
          <a:prstGeom prst="rect">
            <a:avLst/>
          </a:prstGeom>
          <a:solidFill>
            <a:srgbClr val="ECFE4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1</a:t>
            </a:r>
          </a:p>
        </p:txBody>
      </p:sp>
      <p:sp>
        <p:nvSpPr>
          <p:cNvPr id="64536" name="Text Box 54"/>
          <p:cNvSpPr txBox="1">
            <a:spLocks noChangeArrowheads="1"/>
          </p:cNvSpPr>
          <p:nvPr/>
        </p:nvSpPr>
        <p:spPr bwMode="auto">
          <a:xfrm>
            <a:off x="7010400" y="5514975"/>
            <a:ext cx="2413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/>
              <a:t>t</a:t>
            </a:r>
          </a:p>
        </p:txBody>
      </p:sp>
      <p:sp>
        <p:nvSpPr>
          <p:cNvPr id="64537" name="Line 55"/>
          <p:cNvSpPr>
            <a:spLocks noChangeShapeType="1"/>
          </p:cNvSpPr>
          <p:nvPr/>
        </p:nvSpPr>
        <p:spPr bwMode="auto">
          <a:xfrm>
            <a:off x="1524000" y="5514975"/>
            <a:ext cx="5638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4538" name="Text Box 56"/>
          <p:cNvSpPr txBox="1">
            <a:spLocks noChangeArrowheads="1"/>
          </p:cNvSpPr>
          <p:nvPr/>
        </p:nvSpPr>
        <p:spPr bwMode="auto">
          <a:xfrm>
            <a:off x="7162800" y="3433763"/>
            <a:ext cx="804863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de-DE" sz="1600"/>
              <a:t>narrow</a:t>
            </a:r>
            <a:br>
              <a:rPr lang="de-DE" sz="1600"/>
            </a:br>
            <a:r>
              <a:rPr lang="de-DE" sz="1600"/>
              <a:t>band</a:t>
            </a:r>
          </a:p>
        </p:txBody>
      </p:sp>
      <p:sp>
        <p:nvSpPr>
          <p:cNvPr id="64539" name="Text Box 57"/>
          <p:cNvSpPr txBox="1">
            <a:spLocks noChangeArrowheads="1"/>
          </p:cNvSpPr>
          <p:nvPr/>
        </p:nvSpPr>
        <p:spPr bwMode="auto">
          <a:xfrm>
            <a:off x="7162800" y="4043363"/>
            <a:ext cx="1774825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de-DE" sz="1600"/>
              <a:t>send for a </a:t>
            </a:r>
          </a:p>
          <a:p>
            <a:pPr eaLnBrk="0" hangingPunct="0"/>
            <a:r>
              <a:rPr lang="de-DE" sz="1600"/>
              <a:t>shorter period</a:t>
            </a:r>
          </a:p>
          <a:p>
            <a:pPr eaLnBrk="0" hangingPunct="0"/>
            <a:r>
              <a:rPr lang="de-DE" sz="1600"/>
              <a:t>with higher power</a:t>
            </a:r>
          </a:p>
        </p:txBody>
      </p:sp>
      <p:sp>
        <p:nvSpPr>
          <p:cNvPr id="64540" name="Text Box 58"/>
          <p:cNvSpPr txBox="1">
            <a:spLocks noChangeArrowheads="1"/>
          </p:cNvSpPr>
          <p:nvPr/>
        </p:nvSpPr>
        <p:spPr bwMode="auto">
          <a:xfrm>
            <a:off x="457200" y="4829175"/>
            <a:ext cx="74660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eaLnBrk="0" hangingPunct="0"/>
            <a:r>
              <a:rPr lang="en-US" sz="1600"/>
              <a:t>spread the signal e.g. using the chipping sequence 110101 („</a:t>
            </a:r>
            <a:r>
              <a:rPr lang="en-US" sz="1600" i="1"/>
              <a:t>CDMA without CD</a:t>
            </a:r>
            <a:r>
              <a:rPr lang="en-US" sz="1600"/>
              <a:t>“)</a:t>
            </a:r>
            <a:endParaRPr lang="de-DE" sz="1600"/>
          </a:p>
        </p:txBody>
      </p:sp>
      <p:grpSp>
        <p:nvGrpSpPr>
          <p:cNvPr id="64541" name="Group 98"/>
          <p:cNvGrpSpPr>
            <a:grpSpLocks/>
          </p:cNvGrpSpPr>
          <p:nvPr/>
        </p:nvGrpSpPr>
        <p:grpSpPr bwMode="auto">
          <a:xfrm>
            <a:off x="1752600" y="5210175"/>
            <a:ext cx="1219200" cy="609600"/>
            <a:chOff x="1344" y="3072"/>
            <a:chExt cx="240" cy="384"/>
          </a:xfrm>
        </p:grpSpPr>
        <p:sp>
          <p:nvSpPr>
            <p:cNvPr id="64586" name="Line 60"/>
            <p:cNvSpPr>
              <a:spLocks noChangeShapeType="1"/>
            </p:cNvSpPr>
            <p:nvPr/>
          </p:nvSpPr>
          <p:spPr bwMode="auto">
            <a:xfrm>
              <a:off x="1344" y="3072"/>
              <a:ext cx="0" cy="192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87" name="Line 61"/>
            <p:cNvSpPr>
              <a:spLocks noChangeShapeType="1"/>
            </p:cNvSpPr>
            <p:nvPr/>
          </p:nvSpPr>
          <p:spPr bwMode="auto">
            <a:xfrm>
              <a:off x="1392" y="3072"/>
              <a:ext cx="0" cy="192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88" name="Line 62"/>
            <p:cNvSpPr>
              <a:spLocks noChangeShapeType="1"/>
            </p:cNvSpPr>
            <p:nvPr/>
          </p:nvSpPr>
          <p:spPr bwMode="auto">
            <a:xfrm>
              <a:off x="1440" y="3264"/>
              <a:ext cx="0" cy="192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89" name="Line 63"/>
            <p:cNvSpPr>
              <a:spLocks noChangeShapeType="1"/>
            </p:cNvSpPr>
            <p:nvPr/>
          </p:nvSpPr>
          <p:spPr bwMode="auto">
            <a:xfrm>
              <a:off x="1488" y="3072"/>
              <a:ext cx="0" cy="192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90" name="Line 64"/>
            <p:cNvSpPr>
              <a:spLocks noChangeShapeType="1"/>
            </p:cNvSpPr>
            <p:nvPr/>
          </p:nvSpPr>
          <p:spPr bwMode="auto">
            <a:xfrm>
              <a:off x="1536" y="3264"/>
              <a:ext cx="0" cy="192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91" name="Line 65"/>
            <p:cNvSpPr>
              <a:spLocks noChangeShapeType="1"/>
            </p:cNvSpPr>
            <p:nvPr/>
          </p:nvSpPr>
          <p:spPr bwMode="auto">
            <a:xfrm>
              <a:off x="1584" y="3072"/>
              <a:ext cx="0" cy="192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sp>
        <p:nvSpPr>
          <p:cNvPr id="64542" name="Text Box 66"/>
          <p:cNvSpPr txBox="1">
            <a:spLocks noChangeArrowheads="1"/>
          </p:cNvSpPr>
          <p:nvPr/>
        </p:nvSpPr>
        <p:spPr bwMode="auto">
          <a:xfrm>
            <a:off x="1323975" y="5972175"/>
            <a:ext cx="5580063" cy="336550"/>
          </a:xfrm>
          <a:prstGeom prst="rect">
            <a:avLst/>
          </a:prstGeom>
          <a:solidFill>
            <a:srgbClr val="DADAF6"/>
          </a:solidFill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en-US" sz="1600"/>
              <a:t>Problem: find a chipping sequence with good characteristics</a:t>
            </a:r>
            <a:endParaRPr lang="de-DE" sz="1600"/>
          </a:p>
        </p:txBody>
      </p:sp>
      <p:grpSp>
        <p:nvGrpSpPr>
          <p:cNvPr id="64543" name="Group 99"/>
          <p:cNvGrpSpPr>
            <a:grpSpLocks/>
          </p:cNvGrpSpPr>
          <p:nvPr/>
        </p:nvGrpSpPr>
        <p:grpSpPr bwMode="auto">
          <a:xfrm flipV="1">
            <a:off x="3276600" y="5210175"/>
            <a:ext cx="1219200" cy="609600"/>
            <a:chOff x="1776" y="3072"/>
            <a:chExt cx="240" cy="384"/>
          </a:xfrm>
        </p:grpSpPr>
        <p:sp>
          <p:nvSpPr>
            <p:cNvPr id="64580" name="Line 67"/>
            <p:cNvSpPr>
              <a:spLocks noChangeShapeType="1"/>
            </p:cNvSpPr>
            <p:nvPr/>
          </p:nvSpPr>
          <p:spPr bwMode="auto">
            <a:xfrm>
              <a:off x="1776" y="3072"/>
              <a:ext cx="0" cy="192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81" name="Line 68"/>
            <p:cNvSpPr>
              <a:spLocks noChangeShapeType="1"/>
            </p:cNvSpPr>
            <p:nvPr/>
          </p:nvSpPr>
          <p:spPr bwMode="auto">
            <a:xfrm>
              <a:off x="1824" y="3072"/>
              <a:ext cx="0" cy="192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82" name="Line 69"/>
            <p:cNvSpPr>
              <a:spLocks noChangeShapeType="1"/>
            </p:cNvSpPr>
            <p:nvPr/>
          </p:nvSpPr>
          <p:spPr bwMode="auto">
            <a:xfrm>
              <a:off x="1872" y="3264"/>
              <a:ext cx="0" cy="192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83" name="Line 70"/>
            <p:cNvSpPr>
              <a:spLocks noChangeShapeType="1"/>
            </p:cNvSpPr>
            <p:nvPr/>
          </p:nvSpPr>
          <p:spPr bwMode="auto">
            <a:xfrm>
              <a:off x="1920" y="3072"/>
              <a:ext cx="0" cy="192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84" name="Line 71"/>
            <p:cNvSpPr>
              <a:spLocks noChangeShapeType="1"/>
            </p:cNvSpPr>
            <p:nvPr/>
          </p:nvSpPr>
          <p:spPr bwMode="auto">
            <a:xfrm>
              <a:off x="1968" y="3264"/>
              <a:ext cx="0" cy="192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85" name="Line 72"/>
            <p:cNvSpPr>
              <a:spLocks noChangeShapeType="1"/>
            </p:cNvSpPr>
            <p:nvPr/>
          </p:nvSpPr>
          <p:spPr bwMode="auto">
            <a:xfrm>
              <a:off x="2016" y="3072"/>
              <a:ext cx="0" cy="192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grpSp>
        <p:nvGrpSpPr>
          <p:cNvPr id="64544" name="Group 100"/>
          <p:cNvGrpSpPr>
            <a:grpSpLocks/>
          </p:cNvGrpSpPr>
          <p:nvPr/>
        </p:nvGrpSpPr>
        <p:grpSpPr bwMode="auto">
          <a:xfrm>
            <a:off x="4800600" y="5210175"/>
            <a:ext cx="1219200" cy="609600"/>
            <a:chOff x="2352" y="3072"/>
            <a:chExt cx="240" cy="384"/>
          </a:xfrm>
        </p:grpSpPr>
        <p:sp>
          <p:nvSpPr>
            <p:cNvPr id="64574" name="Line 73"/>
            <p:cNvSpPr>
              <a:spLocks noChangeShapeType="1"/>
            </p:cNvSpPr>
            <p:nvPr/>
          </p:nvSpPr>
          <p:spPr bwMode="auto">
            <a:xfrm>
              <a:off x="2352" y="3072"/>
              <a:ext cx="0" cy="192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75" name="Line 74"/>
            <p:cNvSpPr>
              <a:spLocks noChangeShapeType="1"/>
            </p:cNvSpPr>
            <p:nvPr/>
          </p:nvSpPr>
          <p:spPr bwMode="auto">
            <a:xfrm>
              <a:off x="2400" y="3072"/>
              <a:ext cx="0" cy="192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76" name="Line 75"/>
            <p:cNvSpPr>
              <a:spLocks noChangeShapeType="1"/>
            </p:cNvSpPr>
            <p:nvPr/>
          </p:nvSpPr>
          <p:spPr bwMode="auto">
            <a:xfrm>
              <a:off x="2448" y="3264"/>
              <a:ext cx="0" cy="192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77" name="Line 76"/>
            <p:cNvSpPr>
              <a:spLocks noChangeShapeType="1"/>
            </p:cNvSpPr>
            <p:nvPr/>
          </p:nvSpPr>
          <p:spPr bwMode="auto">
            <a:xfrm>
              <a:off x="2496" y="3072"/>
              <a:ext cx="0" cy="192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78" name="Line 77"/>
            <p:cNvSpPr>
              <a:spLocks noChangeShapeType="1"/>
            </p:cNvSpPr>
            <p:nvPr/>
          </p:nvSpPr>
          <p:spPr bwMode="auto">
            <a:xfrm>
              <a:off x="2544" y="3264"/>
              <a:ext cx="0" cy="192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79" name="Line 78"/>
            <p:cNvSpPr>
              <a:spLocks noChangeShapeType="1"/>
            </p:cNvSpPr>
            <p:nvPr/>
          </p:nvSpPr>
          <p:spPr bwMode="auto">
            <a:xfrm>
              <a:off x="2592" y="3072"/>
              <a:ext cx="0" cy="192"/>
            </a:xfrm>
            <a:prstGeom prst="line">
              <a:avLst/>
            </a:prstGeom>
            <a:noFill/>
            <a:ln w="28575">
              <a:solidFill>
                <a:schemeClr val="hlink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grpSp>
        <p:nvGrpSpPr>
          <p:cNvPr id="64545" name="Group 97"/>
          <p:cNvGrpSpPr>
            <a:grpSpLocks/>
          </p:cNvGrpSpPr>
          <p:nvPr/>
        </p:nvGrpSpPr>
        <p:grpSpPr bwMode="auto">
          <a:xfrm flipV="1">
            <a:off x="2209800" y="5210175"/>
            <a:ext cx="1219200" cy="609600"/>
            <a:chOff x="576" y="3024"/>
            <a:chExt cx="240" cy="384"/>
          </a:xfrm>
        </p:grpSpPr>
        <p:sp>
          <p:nvSpPr>
            <p:cNvPr id="64568" name="Line 85"/>
            <p:cNvSpPr>
              <a:spLocks noChangeShapeType="1"/>
            </p:cNvSpPr>
            <p:nvPr/>
          </p:nvSpPr>
          <p:spPr bwMode="auto">
            <a:xfrm>
              <a:off x="576" y="3024"/>
              <a:ext cx="0" cy="192"/>
            </a:xfrm>
            <a:prstGeom prst="line">
              <a:avLst/>
            </a:prstGeom>
            <a:noFill/>
            <a:ln w="28575">
              <a:solidFill>
                <a:srgbClr val="ECFE4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69" name="Line 86"/>
            <p:cNvSpPr>
              <a:spLocks noChangeShapeType="1"/>
            </p:cNvSpPr>
            <p:nvPr/>
          </p:nvSpPr>
          <p:spPr bwMode="auto">
            <a:xfrm>
              <a:off x="624" y="3024"/>
              <a:ext cx="0" cy="192"/>
            </a:xfrm>
            <a:prstGeom prst="line">
              <a:avLst/>
            </a:prstGeom>
            <a:noFill/>
            <a:ln w="28575">
              <a:solidFill>
                <a:srgbClr val="ECFE4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70" name="Line 87"/>
            <p:cNvSpPr>
              <a:spLocks noChangeShapeType="1"/>
            </p:cNvSpPr>
            <p:nvPr/>
          </p:nvSpPr>
          <p:spPr bwMode="auto">
            <a:xfrm>
              <a:off x="672" y="3216"/>
              <a:ext cx="0" cy="192"/>
            </a:xfrm>
            <a:prstGeom prst="line">
              <a:avLst/>
            </a:prstGeom>
            <a:noFill/>
            <a:ln w="28575">
              <a:solidFill>
                <a:srgbClr val="ECFE4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71" name="Line 88"/>
            <p:cNvSpPr>
              <a:spLocks noChangeShapeType="1"/>
            </p:cNvSpPr>
            <p:nvPr/>
          </p:nvSpPr>
          <p:spPr bwMode="auto">
            <a:xfrm>
              <a:off x="720" y="3024"/>
              <a:ext cx="0" cy="192"/>
            </a:xfrm>
            <a:prstGeom prst="line">
              <a:avLst/>
            </a:prstGeom>
            <a:noFill/>
            <a:ln w="28575">
              <a:solidFill>
                <a:srgbClr val="ECFE4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72" name="Line 89"/>
            <p:cNvSpPr>
              <a:spLocks noChangeShapeType="1"/>
            </p:cNvSpPr>
            <p:nvPr/>
          </p:nvSpPr>
          <p:spPr bwMode="auto">
            <a:xfrm>
              <a:off x="768" y="3216"/>
              <a:ext cx="0" cy="192"/>
            </a:xfrm>
            <a:prstGeom prst="line">
              <a:avLst/>
            </a:prstGeom>
            <a:noFill/>
            <a:ln w="28575">
              <a:solidFill>
                <a:srgbClr val="ECFE4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73" name="Line 90"/>
            <p:cNvSpPr>
              <a:spLocks noChangeShapeType="1"/>
            </p:cNvSpPr>
            <p:nvPr/>
          </p:nvSpPr>
          <p:spPr bwMode="auto">
            <a:xfrm>
              <a:off x="816" y="3024"/>
              <a:ext cx="0" cy="192"/>
            </a:xfrm>
            <a:prstGeom prst="line">
              <a:avLst/>
            </a:prstGeom>
            <a:noFill/>
            <a:ln w="28575">
              <a:solidFill>
                <a:srgbClr val="ECFE4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grpSp>
        <p:nvGrpSpPr>
          <p:cNvPr id="64546" name="Group 102"/>
          <p:cNvGrpSpPr>
            <a:grpSpLocks/>
          </p:cNvGrpSpPr>
          <p:nvPr/>
        </p:nvGrpSpPr>
        <p:grpSpPr bwMode="auto">
          <a:xfrm>
            <a:off x="3733800" y="5210175"/>
            <a:ext cx="1219200" cy="609600"/>
            <a:chOff x="576" y="3024"/>
            <a:chExt cx="240" cy="384"/>
          </a:xfrm>
        </p:grpSpPr>
        <p:sp>
          <p:nvSpPr>
            <p:cNvPr id="64562" name="Line 103"/>
            <p:cNvSpPr>
              <a:spLocks noChangeShapeType="1"/>
            </p:cNvSpPr>
            <p:nvPr/>
          </p:nvSpPr>
          <p:spPr bwMode="auto">
            <a:xfrm>
              <a:off x="576" y="3024"/>
              <a:ext cx="0" cy="192"/>
            </a:xfrm>
            <a:prstGeom prst="line">
              <a:avLst/>
            </a:prstGeom>
            <a:noFill/>
            <a:ln w="28575">
              <a:solidFill>
                <a:srgbClr val="ECFE4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63" name="Line 104"/>
            <p:cNvSpPr>
              <a:spLocks noChangeShapeType="1"/>
            </p:cNvSpPr>
            <p:nvPr/>
          </p:nvSpPr>
          <p:spPr bwMode="auto">
            <a:xfrm>
              <a:off x="624" y="3024"/>
              <a:ext cx="0" cy="192"/>
            </a:xfrm>
            <a:prstGeom prst="line">
              <a:avLst/>
            </a:prstGeom>
            <a:noFill/>
            <a:ln w="28575">
              <a:solidFill>
                <a:srgbClr val="ECFE4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64" name="Line 105"/>
            <p:cNvSpPr>
              <a:spLocks noChangeShapeType="1"/>
            </p:cNvSpPr>
            <p:nvPr/>
          </p:nvSpPr>
          <p:spPr bwMode="auto">
            <a:xfrm>
              <a:off x="672" y="3216"/>
              <a:ext cx="0" cy="192"/>
            </a:xfrm>
            <a:prstGeom prst="line">
              <a:avLst/>
            </a:prstGeom>
            <a:noFill/>
            <a:ln w="28575">
              <a:solidFill>
                <a:srgbClr val="ECFE4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65" name="Line 106"/>
            <p:cNvSpPr>
              <a:spLocks noChangeShapeType="1"/>
            </p:cNvSpPr>
            <p:nvPr/>
          </p:nvSpPr>
          <p:spPr bwMode="auto">
            <a:xfrm>
              <a:off x="720" y="3024"/>
              <a:ext cx="0" cy="192"/>
            </a:xfrm>
            <a:prstGeom prst="line">
              <a:avLst/>
            </a:prstGeom>
            <a:noFill/>
            <a:ln w="28575">
              <a:solidFill>
                <a:srgbClr val="ECFE4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66" name="Line 107"/>
            <p:cNvSpPr>
              <a:spLocks noChangeShapeType="1"/>
            </p:cNvSpPr>
            <p:nvPr/>
          </p:nvSpPr>
          <p:spPr bwMode="auto">
            <a:xfrm>
              <a:off x="768" y="3216"/>
              <a:ext cx="0" cy="192"/>
            </a:xfrm>
            <a:prstGeom prst="line">
              <a:avLst/>
            </a:prstGeom>
            <a:noFill/>
            <a:ln w="28575">
              <a:solidFill>
                <a:srgbClr val="ECFE4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67" name="Line 108"/>
            <p:cNvSpPr>
              <a:spLocks noChangeShapeType="1"/>
            </p:cNvSpPr>
            <p:nvPr/>
          </p:nvSpPr>
          <p:spPr bwMode="auto">
            <a:xfrm>
              <a:off x="816" y="3024"/>
              <a:ext cx="0" cy="192"/>
            </a:xfrm>
            <a:prstGeom prst="line">
              <a:avLst/>
            </a:prstGeom>
            <a:noFill/>
            <a:ln w="28575">
              <a:solidFill>
                <a:srgbClr val="ECFE4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grpSp>
        <p:nvGrpSpPr>
          <p:cNvPr id="64547" name="Group 109"/>
          <p:cNvGrpSpPr>
            <a:grpSpLocks/>
          </p:cNvGrpSpPr>
          <p:nvPr/>
        </p:nvGrpSpPr>
        <p:grpSpPr bwMode="auto">
          <a:xfrm>
            <a:off x="5257800" y="5210175"/>
            <a:ext cx="1219200" cy="609600"/>
            <a:chOff x="576" y="3024"/>
            <a:chExt cx="240" cy="384"/>
          </a:xfrm>
        </p:grpSpPr>
        <p:sp>
          <p:nvSpPr>
            <p:cNvPr id="64556" name="Line 110"/>
            <p:cNvSpPr>
              <a:spLocks noChangeShapeType="1"/>
            </p:cNvSpPr>
            <p:nvPr/>
          </p:nvSpPr>
          <p:spPr bwMode="auto">
            <a:xfrm>
              <a:off x="576" y="3024"/>
              <a:ext cx="0" cy="192"/>
            </a:xfrm>
            <a:prstGeom prst="line">
              <a:avLst/>
            </a:prstGeom>
            <a:noFill/>
            <a:ln w="28575">
              <a:solidFill>
                <a:srgbClr val="ECFE4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57" name="Line 111"/>
            <p:cNvSpPr>
              <a:spLocks noChangeShapeType="1"/>
            </p:cNvSpPr>
            <p:nvPr/>
          </p:nvSpPr>
          <p:spPr bwMode="auto">
            <a:xfrm>
              <a:off x="624" y="3024"/>
              <a:ext cx="0" cy="192"/>
            </a:xfrm>
            <a:prstGeom prst="line">
              <a:avLst/>
            </a:prstGeom>
            <a:noFill/>
            <a:ln w="28575">
              <a:solidFill>
                <a:srgbClr val="ECFE4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58" name="Line 112"/>
            <p:cNvSpPr>
              <a:spLocks noChangeShapeType="1"/>
            </p:cNvSpPr>
            <p:nvPr/>
          </p:nvSpPr>
          <p:spPr bwMode="auto">
            <a:xfrm>
              <a:off x="672" y="3216"/>
              <a:ext cx="0" cy="192"/>
            </a:xfrm>
            <a:prstGeom prst="line">
              <a:avLst/>
            </a:prstGeom>
            <a:noFill/>
            <a:ln w="28575">
              <a:solidFill>
                <a:srgbClr val="ECFE4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59" name="Line 113"/>
            <p:cNvSpPr>
              <a:spLocks noChangeShapeType="1"/>
            </p:cNvSpPr>
            <p:nvPr/>
          </p:nvSpPr>
          <p:spPr bwMode="auto">
            <a:xfrm>
              <a:off x="720" y="3024"/>
              <a:ext cx="0" cy="192"/>
            </a:xfrm>
            <a:prstGeom prst="line">
              <a:avLst/>
            </a:prstGeom>
            <a:noFill/>
            <a:ln w="28575">
              <a:solidFill>
                <a:srgbClr val="ECFE4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60" name="Line 114"/>
            <p:cNvSpPr>
              <a:spLocks noChangeShapeType="1"/>
            </p:cNvSpPr>
            <p:nvPr/>
          </p:nvSpPr>
          <p:spPr bwMode="auto">
            <a:xfrm>
              <a:off x="768" y="3216"/>
              <a:ext cx="0" cy="192"/>
            </a:xfrm>
            <a:prstGeom prst="line">
              <a:avLst/>
            </a:prstGeom>
            <a:noFill/>
            <a:ln w="28575">
              <a:solidFill>
                <a:srgbClr val="ECFE4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64561" name="Line 115"/>
            <p:cNvSpPr>
              <a:spLocks noChangeShapeType="1"/>
            </p:cNvSpPr>
            <p:nvPr/>
          </p:nvSpPr>
          <p:spPr bwMode="auto">
            <a:xfrm>
              <a:off x="816" y="3024"/>
              <a:ext cx="0" cy="192"/>
            </a:xfrm>
            <a:prstGeom prst="line">
              <a:avLst/>
            </a:prstGeom>
            <a:noFill/>
            <a:ln w="28575">
              <a:solidFill>
                <a:srgbClr val="ECFE4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sp>
        <p:nvSpPr>
          <p:cNvPr id="64548" name="Rectangle 171"/>
          <p:cNvSpPr>
            <a:spLocks noChangeArrowheads="1"/>
          </p:cNvSpPr>
          <p:nvPr/>
        </p:nvSpPr>
        <p:spPr bwMode="auto">
          <a:xfrm>
            <a:off x="4800600" y="3433763"/>
            <a:ext cx="1219200" cy="152400"/>
          </a:xfrm>
          <a:prstGeom prst="rect">
            <a:avLst/>
          </a:prstGeom>
          <a:solidFill>
            <a:schemeClr val="hlink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>
                <a:solidFill>
                  <a:schemeClr val="bg1"/>
                </a:solidFill>
              </a:rPr>
              <a:t>1</a:t>
            </a:r>
            <a:endParaRPr lang="de-DE" sz="1600"/>
          </a:p>
        </p:txBody>
      </p:sp>
      <p:sp>
        <p:nvSpPr>
          <p:cNvPr id="64549" name="Rectangle 172"/>
          <p:cNvSpPr>
            <a:spLocks noChangeArrowheads="1"/>
          </p:cNvSpPr>
          <p:nvPr/>
        </p:nvSpPr>
        <p:spPr bwMode="auto">
          <a:xfrm>
            <a:off x="5257800" y="3738563"/>
            <a:ext cx="1219200" cy="152400"/>
          </a:xfrm>
          <a:prstGeom prst="rect">
            <a:avLst/>
          </a:prstGeom>
          <a:solidFill>
            <a:srgbClr val="ECFE4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1</a:t>
            </a:r>
          </a:p>
        </p:txBody>
      </p:sp>
      <p:sp>
        <p:nvSpPr>
          <p:cNvPr id="64550" name="Text Box 178"/>
          <p:cNvSpPr txBox="1">
            <a:spLocks noChangeArrowheads="1"/>
          </p:cNvSpPr>
          <p:nvPr/>
        </p:nvSpPr>
        <p:spPr bwMode="auto">
          <a:xfrm>
            <a:off x="7331075" y="2976563"/>
            <a:ext cx="9032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algn="ctr" eaLnBrk="0" hangingPunct="0"/>
            <a:r>
              <a:rPr lang="de-DE" sz="1600">
                <a:solidFill>
                  <a:srgbClr val="FF0000"/>
                </a:solidFill>
              </a:rPr>
              <a:t>collision</a:t>
            </a:r>
          </a:p>
        </p:txBody>
      </p:sp>
      <p:cxnSp>
        <p:nvCxnSpPr>
          <p:cNvPr id="64551" name="AutoShape 180"/>
          <p:cNvCxnSpPr>
            <a:cxnSpLocks noChangeShapeType="1"/>
            <a:stCxn id="64550" idx="1"/>
            <a:endCxn id="64519" idx="0"/>
          </p:cNvCxnSpPr>
          <p:nvPr/>
        </p:nvCxnSpPr>
        <p:spPr bwMode="auto">
          <a:xfrm rot="10800000" flipV="1">
            <a:off x="2590800" y="3144838"/>
            <a:ext cx="4740275" cy="212725"/>
          </a:xfrm>
          <a:prstGeom prst="bentConnector2">
            <a:avLst/>
          </a:prstGeom>
          <a:noFill/>
          <a:ln w="9525">
            <a:solidFill>
              <a:srgbClr val="FFA9A9"/>
            </a:solidFill>
            <a:miter lim="800000"/>
            <a:headEnd/>
            <a:tailEnd type="triangle" w="med" len="med"/>
          </a:ln>
        </p:spPr>
      </p:cxnSp>
      <p:cxnSp>
        <p:nvCxnSpPr>
          <p:cNvPr id="64552" name="AutoShape 181"/>
          <p:cNvCxnSpPr>
            <a:cxnSpLocks noChangeShapeType="1"/>
            <a:stCxn id="64550" idx="1"/>
            <a:endCxn id="64517" idx="0"/>
          </p:cNvCxnSpPr>
          <p:nvPr/>
        </p:nvCxnSpPr>
        <p:spPr bwMode="auto">
          <a:xfrm rot="10800000" flipV="1">
            <a:off x="3352800" y="3144838"/>
            <a:ext cx="3978275" cy="212725"/>
          </a:xfrm>
          <a:prstGeom prst="bentConnector2">
            <a:avLst/>
          </a:prstGeom>
          <a:noFill/>
          <a:ln w="9525">
            <a:solidFill>
              <a:srgbClr val="FFA9A9"/>
            </a:solidFill>
            <a:miter lim="800000"/>
            <a:headEnd/>
            <a:tailEnd type="triangle" w="med" len="med"/>
          </a:ln>
        </p:spPr>
      </p:cxnSp>
      <p:cxnSp>
        <p:nvCxnSpPr>
          <p:cNvPr id="64553" name="AutoShape 182"/>
          <p:cNvCxnSpPr>
            <a:cxnSpLocks noChangeShapeType="1"/>
            <a:stCxn id="64550" idx="1"/>
            <a:endCxn id="64515" idx="0"/>
          </p:cNvCxnSpPr>
          <p:nvPr/>
        </p:nvCxnSpPr>
        <p:spPr bwMode="auto">
          <a:xfrm rot="10800000" flipV="1">
            <a:off x="4114800" y="3144838"/>
            <a:ext cx="3216275" cy="212725"/>
          </a:xfrm>
          <a:prstGeom prst="bentConnector2">
            <a:avLst/>
          </a:prstGeom>
          <a:noFill/>
          <a:ln w="9525">
            <a:solidFill>
              <a:srgbClr val="FFA9A9"/>
            </a:solidFill>
            <a:miter lim="800000"/>
            <a:headEnd/>
            <a:tailEnd type="triangle" w="med" len="med"/>
          </a:ln>
        </p:spPr>
      </p:cxnSp>
      <p:cxnSp>
        <p:nvCxnSpPr>
          <p:cNvPr id="64554" name="AutoShape 183"/>
          <p:cNvCxnSpPr>
            <a:cxnSpLocks noChangeShapeType="1"/>
            <a:stCxn id="64550" idx="1"/>
            <a:endCxn id="64518" idx="0"/>
          </p:cNvCxnSpPr>
          <p:nvPr/>
        </p:nvCxnSpPr>
        <p:spPr bwMode="auto">
          <a:xfrm rot="10800000" flipV="1">
            <a:off x="4876800" y="3144838"/>
            <a:ext cx="2454275" cy="212725"/>
          </a:xfrm>
          <a:prstGeom prst="bentConnector2">
            <a:avLst/>
          </a:prstGeom>
          <a:noFill/>
          <a:ln w="9525">
            <a:solidFill>
              <a:srgbClr val="FFA9A9"/>
            </a:solidFill>
            <a:miter lim="800000"/>
            <a:headEnd/>
            <a:tailEnd type="triangle" w="med" len="med"/>
          </a:ln>
        </p:spPr>
      </p:cxnSp>
      <p:cxnSp>
        <p:nvCxnSpPr>
          <p:cNvPr id="64555" name="AutoShape 184"/>
          <p:cNvCxnSpPr>
            <a:cxnSpLocks noChangeShapeType="1"/>
            <a:stCxn id="64550" idx="1"/>
            <a:endCxn id="64516" idx="0"/>
          </p:cNvCxnSpPr>
          <p:nvPr/>
        </p:nvCxnSpPr>
        <p:spPr bwMode="auto">
          <a:xfrm rot="10800000" flipV="1">
            <a:off x="5638800" y="3144838"/>
            <a:ext cx="1692275" cy="212725"/>
          </a:xfrm>
          <a:prstGeom prst="bentConnector2">
            <a:avLst/>
          </a:prstGeom>
          <a:noFill/>
          <a:ln w="9525">
            <a:solidFill>
              <a:srgbClr val="FFA9A9"/>
            </a:solidFill>
            <a:miter lim="800000"/>
            <a:headEnd/>
            <a:tailEnd type="triangle" w="med" len="med"/>
          </a:ln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Rectangle 2"/>
          <p:cNvSpPr>
            <a:spLocks noGrp="1" noChangeArrowheads="1"/>
          </p:cNvSpPr>
          <p:nvPr>
            <p:ph type="title"/>
          </p:nvPr>
        </p:nvSpPr>
        <p:spPr>
          <a:xfrm>
            <a:off x="179388" y="0"/>
            <a:ext cx="8964612" cy="835025"/>
          </a:xfrm>
        </p:spPr>
        <p:txBody>
          <a:bodyPr/>
          <a:lstStyle/>
          <a:p>
            <a:pPr eaLnBrk="1" hangingPunct="1">
              <a:defRPr/>
            </a:pPr>
            <a:r>
              <a:rPr lang="en-US" sz="4000" b="1" dirty="0" smtClean="0">
                <a:solidFill>
                  <a:schemeClr val="accent2">
                    <a:lumMod val="75000"/>
                  </a:schemeClr>
                </a:solidFill>
              </a:rPr>
              <a:t>Comparison SDMA/TDMA/FDMA/CDMA</a:t>
            </a:r>
          </a:p>
        </p:txBody>
      </p:sp>
      <p:graphicFrame>
        <p:nvGraphicFramePr>
          <p:cNvPr id="65539" name="Object 3"/>
          <p:cNvGraphicFramePr>
            <a:graphicFrameLocks noChangeAspect="1"/>
          </p:cNvGraphicFramePr>
          <p:nvPr>
            <p:ph type="tbl" idx="1"/>
          </p:nvPr>
        </p:nvGraphicFramePr>
        <p:xfrm>
          <a:off x="0" y="1219200"/>
          <a:ext cx="8678863" cy="6005513"/>
        </p:xfrm>
        <a:graphic>
          <a:graphicData uri="http://schemas.openxmlformats.org/presentationml/2006/ole">
            <p:oleObj spid="_x0000_s65539" name="Dokument" r:id="rId3" imgW="8540496" imgH="6010656" progId="Word.Document.8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dirty="0" smtClean="0">
                <a:solidFill>
                  <a:schemeClr val="accent2">
                    <a:lumMod val="75000"/>
                  </a:schemeClr>
                </a:solidFill>
              </a:rPr>
              <a:t>CHAPTER - 2</a:t>
            </a:r>
            <a:endParaRPr lang="en-US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63491" name="Content Placeholder 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Font typeface="Arial" pitchFamily="34" charset="0"/>
              <a:buNone/>
              <a:defRPr/>
            </a:pPr>
            <a:endParaRPr lang="en-US" sz="6000" dirty="0" smtClean="0">
              <a:solidFill>
                <a:srgbClr val="FF0000"/>
              </a:solidFill>
            </a:endParaRPr>
          </a:p>
          <a:p>
            <a:pPr>
              <a:buFont typeface="Arial" pitchFamily="34" charset="0"/>
              <a:buNone/>
              <a:defRPr/>
            </a:pPr>
            <a:r>
              <a:rPr lang="en-US" sz="6000" dirty="0" smtClean="0">
                <a:solidFill>
                  <a:srgbClr val="FF0000"/>
                </a:solidFill>
              </a:rPr>
              <a:t>   TELECOMMUNICATIONS</a:t>
            </a:r>
          </a:p>
          <a:p>
            <a:pPr>
              <a:buFont typeface="Arial" pitchFamily="34" charset="0"/>
              <a:buNone/>
              <a:defRPr/>
            </a:pPr>
            <a:r>
              <a:rPr lang="en-US" sz="4400" b="1" dirty="0" smtClean="0">
                <a:solidFill>
                  <a:schemeClr val="accent2">
                    <a:lumMod val="75000"/>
                  </a:schemeClr>
                </a:solidFill>
              </a:rPr>
              <a:t>    </a:t>
            </a:r>
          </a:p>
          <a:p>
            <a:pPr>
              <a:buFont typeface="Arial" pitchFamily="34" charset="0"/>
              <a:buNone/>
              <a:defRPr/>
            </a:pPr>
            <a:r>
              <a:rPr lang="en-US" sz="4400" b="1" dirty="0" smtClean="0">
                <a:solidFill>
                  <a:schemeClr val="accent2">
                    <a:lumMod val="75000"/>
                  </a:schemeClr>
                </a:solidFill>
              </a:rPr>
              <a:t>    Cellular Telephony Architectures</a:t>
            </a:r>
            <a:endParaRPr lang="en-US" sz="4400" dirty="0" smtClean="0">
              <a:solidFill>
                <a:srgbClr val="FF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1774"/>
          <p:cNvSpPr>
            <a:spLocks noGrp="1" noChangeArrowheads="1"/>
          </p:cNvSpPr>
          <p:nvPr>
            <p:ph type="title"/>
          </p:nvPr>
        </p:nvSpPr>
        <p:spPr>
          <a:xfrm>
            <a:off x="571500" y="0"/>
            <a:ext cx="77724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sz="3200" b="1" dirty="0" smtClean="0">
                <a:solidFill>
                  <a:schemeClr val="accent2">
                    <a:lumMod val="75000"/>
                  </a:schemeClr>
                </a:solidFill>
              </a:rPr>
              <a:t>Mobile phone subscribers worldwide</a:t>
            </a:r>
          </a:p>
        </p:txBody>
      </p:sp>
      <p:sp>
        <p:nvSpPr>
          <p:cNvPr id="67587" name="Line 1462"/>
          <p:cNvSpPr>
            <a:spLocks noChangeShapeType="1"/>
          </p:cNvSpPr>
          <p:nvPr/>
        </p:nvSpPr>
        <p:spPr bwMode="auto">
          <a:xfrm>
            <a:off x="755650" y="4200525"/>
            <a:ext cx="68722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588" name="Line 1464"/>
          <p:cNvSpPr>
            <a:spLocks noChangeShapeType="1"/>
          </p:cNvSpPr>
          <p:nvPr/>
        </p:nvSpPr>
        <p:spPr bwMode="auto">
          <a:xfrm>
            <a:off x="755650" y="3017838"/>
            <a:ext cx="68722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589" name="Line 1463"/>
          <p:cNvSpPr>
            <a:spLocks noChangeShapeType="1"/>
          </p:cNvSpPr>
          <p:nvPr/>
        </p:nvSpPr>
        <p:spPr bwMode="auto">
          <a:xfrm>
            <a:off x="755650" y="3609975"/>
            <a:ext cx="68722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590" name="Rectangle 1420"/>
          <p:cNvSpPr>
            <a:spLocks noChangeArrowheads="1"/>
          </p:cNvSpPr>
          <p:nvPr/>
        </p:nvSpPr>
        <p:spPr bwMode="auto">
          <a:xfrm>
            <a:off x="7524750" y="6137275"/>
            <a:ext cx="339725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300" b="1">
                <a:solidFill>
                  <a:srgbClr val="000000"/>
                </a:solidFill>
              </a:rPr>
              <a:t>year</a:t>
            </a:r>
            <a:endParaRPr lang="de-DE" sz="1600"/>
          </a:p>
        </p:txBody>
      </p:sp>
      <p:sp>
        <p:nvSpPr>
          <p:cNvPr id="67591" name="Rectangle 1421"/>
          <p:cNvSpPr>
            <a:spLocks noChangeArrowheads="1"/>
          </p:cNvSpPr>
          <p:nvPr/>
        </p:nvSpPr>
        <p:spPr bwMode="auto">
          <a:xfrm rot="-5400000">
            <a:off x="-615950" y="3405188"/>
            <a:ext cx="1646237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300" b="1">
                <a:solidFill>
                  <a:srgbClr val="000000"/>
                </a:solidFill>
              </a:rPr>
              <a:t>Subscribers [million]</a:t>
            </a:r>
            <a:endParaRPr lang="de-DE" sz="1600"/>
          </a:p>
        </p:txBody>
      </p:sp>
      <p:sp>
        <p:nvSpPr>
          <p:cNvPr id="67592" name="Line 1460"/>
          <p:cNvSpPr>
            <a:spLocks noChangeShapeType="1"/>
          </p:cNvSpPr>
          <p:nvPr/>
        </p:nvSpPr>
        <p:spPr bwMode="auto">
          <a:xfrm>
            <a:off x="755650" y="5384800"/>
            <a:ext cx="68722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593" name="Line 1461"/>
          <p:cNvSpPr>
            <a:spLocks noChangeShapeType="1"/>
          </p:cNvSpPr>
          <p:nvPr/>
        </p:nvSpPr>
        <p:spPr bwMode="auto">
          <a:xfrm>
            <a:off x="755650" y="4792663"/>
            <a:ext cx="68722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594" name="Line 1465"/>
          <p:cNvSpPr>
            <a:spLocks noChangeShapeType="1"/>
          </p:cNvSpPr>
          <p:nvPr/>
        </p:nvSpPr>
        <p:spPr bwMode="auto">
          <a:xfrm>
            <a:off x="755650" y="2425700"/>
            <a:ext cx="68722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595" name="Line 1466"/>
          <p:cNvSpPr>
            <a:spLocks noChangeShapeType="1"/>
          </p:cNvSpPr>
          <p:nvPr/>
        </p:nvSpPr>
        <p:spPr bwMode="auto">
          <a:xfrm>
            <a:off x="755650" y="1833563"/>
            <a:ext cx="68722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596" name="Line 1467"/>
          <p:cNvSpPr>
            <a:spLocks noChangeShapeType="1"/>
          </p:cNvSpPr>
          <p:nvPr/>
        </p:nvSpPr>
        <p:spPr bwMode="auto">
          <a:xfrm>
            <a:off x="755650" y="1243013"/>
            <a:ext cx="6872288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597" name="Line 1468"/>
          <p:cNvSpPr>
            <a:spLocks noChangeShapeType="1"/>
          </p:cNvSpPr>
          <p:nvPr/>
        </p:nvSpPr>
        <p:spPr bwMode="auto">
          <a:xfrm>
            <a:off x="755650" y="1243013"/>
            <a:ext cx="1588" cy="47323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598" name="Line 1469"/>
          <p:cNvSpPr>
            <a:spLocks noChangeShapeType="1"/>
          </p:cNvSpPr>
          <p:nvPr/>
        </p:nvSpPr>
        <p:spPr bwMode="auto">
          <a:xfrm>
            <a:off x="709613" y="5975350"/>
            <a:ext cx="4603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599" name="Line 1470"/>
          <p:cNvSpPr>
            <a:spLocks noChangeShapeType="1"/>
          </p:cNvSpPr>
          <p:nvPr/>
        </p:nvSpPr>
        <p:spPr bwMode="auto">
          <a:xfrm>
            <a:off x="709613" y="5384800"/>
            <a:ext cx="4603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00" name="Line 1471"/>
          <p:cNvSpPr>
            <a:spLocks noChangeShapeType="1"/>
          </p:cNvSpPr>
          <p:nvPr/>
        </p:nvSpPr>
        <p:spPr bwMode="auto">
          <a:xfrm>
            <a:off x="709613" y="4792663"/>
            <a:ext cx="4603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01" name="Line 1472"/>
          <p:cNvSpPr>
            <a:spLocks noChangeShapeType="1"/>
          </p:cNvSpPr>
          <p:nvPr/>
        </p:nvSpPr>
        <p:spPr bwMode="auto">
          <a:xfrm>
            <a:off x="709613" y="4200525"/>
            <a:ext cx="4603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02" name="Line 1473"/>
          <p:cNvSpPr>
            <a:spLocks noChangeShapeType="1"/>
          </p:cNvSpPr>
          <p:nvPr/>
        </p:nvSpPr>
        <p:spPr bwMode="auto">
          <a:xfrm>
            <a:off x="709613" y="3609975"/>
            <a:ext cx="4603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03" name="Line 1474"/>
          <p:cNvSpPr>
            <a:spLocks noChangeShapeType="1"/>
          </p:cNvSpPr>
          <p:nvPr/>
        </p:nvSpPr>
        <p:spPr bwMode="auto">
          <a:xfrm>
            <a:off x="709613" y="3017838"/>
            <a:ext cx="4603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04" name="Line 1475"/>
          <p:cNvSpPr>
            <a:spLocks noChangeShapeType="1"/>
          </p:cNvSpPr>
          <p:nvPr/>
        </p:nvSpPr>
        <p:spPr bwMode="auto">
          <a:xfrm>
            <a:off x="709613" y="2425700"/>
            <a:ext cx="46037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05" name="Line 1476"/>
          <p:cNvSpPr>
            <a:spLocks noChangeShapeType="1"/>
          </p:cNvSpPr>
          <p:nvPr/>
        </p:nvSpPr>
        <p:spPr bwMode="auto">
          <a:xfrm>
            <a:off x="709613" y="1833563"/>
            <a:ext cx="4603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06" name="Line 1477"/>
          <p:cNvSpPr>
            <a:spLocks noChangeShapeType="1"/>
          </p:cNvSpPr>
          <p:nvPr/>
        </p:nvSpPr>
        <p:spPr bwMode="auto">
          <a:xfrm>
            <a:off x="709613" y="1243013"/>
            <a:ext cx="46037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07" name="Line 1478"/>
          <p:cNvSpPr>
            <a:spLocks noChangeShapeType="1"/>
          </p:cNvSpPr>
          <p:nvPr/>
        </p:nvSpPr>
        <p:spPr bwMode="auto">
          <a:xfrm>
            <a:off x="755650" y="5975350"/>
            <a:ext cx="6872288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08" name="Line 1479"/>
          <p:cNvSpPr>
            <a:spLocks noChangeShapeType="1"/>
          </p:cNvSpPr>
          <p:nvPr/>
        </p:nvSpPr>
        <p:spPr bwMode="auto">
          <a:xfrm flipV="1">
            <a:off x="755650" y="5975350"/>
            <a:ext cx="1588" cy="476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09" name="Line 1480"/>
          <p:cNvSpPr>
            <a:spLocks noChangeShapeType="1"/>
          </p:cNvSpPr>
          <p:nvPr/>
        </p:nvSpPr>
        <p:spPr bwMode="auto">
          <a:xfrm flipV="1">
            <a:off x="1519238" y="5975350"/>
            <a:ext cx="1587" cy="476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10" name="Line 1481"/>
          <p:cNvSpPr>
            <a:spLocks noChangeShapeType="1"/>
          </p:cNvSpPr>
          <p:nvPr/>
        </p:nvSpPr>
        <p:spPr bwMode="auto">
          <a:xfrm flipV="1">
            <a:off x="2282825" y="5975350"/>
            <a:ext cx="1588" cy="476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11" name="Line 1482"/>
          <p:cNvSpPr>
            <a:spLocks noChangeShapeType="1"/>
          </p:cNvSpPr>
          <p:nvPr/>
        </p:nvSpPr>
        <p:spPr bwMode="auto">
          <a:xfrm flipV="1">
            <a:off x="3046413" y="5975350"/>
            <a:ext cx="1587" cy="476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12" name="Line 1483"/>
          <p:cNvSpPr>
            <a:spLocks noChangeShapeType="1"/>
          </p:cNvSpPr>
          <p:nvPr/>
        </p:nvSpPr>
        <p:spPr bwMode="auto">
          <a:xfrm flipV="1">
            <a:off x="3810000" y="5975350"/>
            <a:ext cx="1588" cy="476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13" name="Line 1484"/>
          <p:cNvSpPr>
            <a:spLocks noChangeShapeType="1"/>
          </p:cNvSpPr>
          <p:nvPr/>
        </p:nvSpPr>
        <p:spPr bwMode="auto">
          <a:xfrm flipV="1">
            <a:off x="4573588" y="5975350"/>
            <a:ext cx="1587" cy="476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14" name="Line 1485"/>
          <p:cNvSpPr>
            <a:spLocks noChangeShapeType="1"/>
          </p:cNvSpPr>
          <p:nvPr/>
        </p:nvSpPr>
        <p:spPr bwMode="auto">
          <a:xfrm flipV="1">
            <a:off x="5337175" y="5975350"/>
            <a:ext cx="1588" cy="476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15" name="Line 1486"/>
          <p:cNvSpPr>
            <a:spLocks noChangeShapeType="1"/>
          </p:cNvSpPr>
          <p:nvPr/>
        </p:nvSpPr>
        <p:spPr bwMode="auto">
          <a:xfrm flipV="1">
            <a:off x="6100763" y="5975350"/>
            <a:ext cx="1587" cy="476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16" name="Line 1487"/>
          <p:cNvSpPr>
            <a:spLocks noChangeShapeType="1"/>
          </p:cNvSpPr>
          <p:nvPr/>
        </p:nvSpPr>
        <p:spPr bwMode="auto">
          <a:xfrm flipV="1">
            <a:off x="6864350" y="5975350"/>
            <a:ext cx="1588" cy="476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17" name="Line 1488"/>
          <p:cNvSpPr>
            <a:spLocks noChangeShapeType="1"/>
          </p:cNvSpPr>
          <p:nvPr/>
        </p:nvSpPr>
        <p:spPr bwMode="auto">
          <a:xfrm flipV="1">
            <a:off x="7627938" y="5975350"/>
            <a:ext cx="1587" cy="476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18" name="Freeform 1489"/>
          <p:cNvSpPr>
            <a:spLocks/>
          </p:cNvSpPr>
          <p:nvPr/>
        </p:nvSpPr>
        <p:spPr bwMode="auto">
          <a:xfrm>
            <a:off x="1138238" y="2243138"/>
            <a:ext cx="6103937" cy="3613150"/>
          </a:xfrm>
          <a:custGeom>
            <a:avLst/>
            <a:gdLst>
              <a:gd name="T0" fmla="*/ 0 w 3845"/>
              <a:gd name="T1" fmla="*/ 2147483647 h 2276"/>
              <a:gd name="T2" fmla="*/ 2147483647 w 3845"/>
              <a:gd name="T3" fmla="*/ 2147483647 h 2276"/>
              <a:gd name="T4" fmla="*/ 2147483647 w 3845"/>
              <a:gd name="T5" fmla="*/ 2147483647 h 2276"/>
              <a:gd name="T6" fmla="*/ 2147483647 w 3845"/>
              <a:gd name="T7" fmla="*/ 2147483647 h 2276"/>
              <a:gd name="T8" fmla="*/ 2147483647 w 3845"/>
              <a:gd name="T9" fmla="*/ 2147483647 h 2276"/>
              <a:gd name="T10" fmla="*/ 2147483647 w 3845"/>
              <a:gd name="T11" fmla="*/ 2147483647 h 2276"/>
              <a:gd name="T12" fmla="*/ 2147483647 w 3845"/>
              <a:gd name="T13" fmla="*/ 2147483647 h 2276"/>
              <a:gd name="T14" fmla="*/ 2147483647 w 3845"/>
              <a:gd name="T15" fmla="*/ 2147483647 h 2276"/>
              <a:gd name="T16" fmla="*/ 2147483647 w 3845"/>
              <a:gd name="T17" fmla="*/ 0 h 22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845"/>
              <a:gd name="T28" fmla="*/ 0 h 2276"/>
              <a:gd name="T29" fmla="*/ 3845 w 3845"/>
              <a:gd name="T30" fmla="*/ 2276 h 227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845" h="2276">
                <a:moveTo>
                  <a:pt x="0" y="2276"/>
                </a:moveTo>
                <a:lnTo>
                  <a:pt x="481" y="2211"/>
                </a:lnTo>
                <a:lnTo>
                  <a:pt x="962" y="2130"/>
                </a:lnTo>
                <a:lnTo>
                  <a:pt x="1443" y="1839"/>
                </a:lnTo>
                <a:lnTo>
                  <a:pt x="1924" y="1503"/>
                </a:lnTo>
                <a:lnTo>
                  <a:pt x="2405" y="1147"/>
                </a:lnTo>
                <a:lnTo>
                  <a:pt x="2886" y="859"/>
                </a:lnTo>
                <a:lnTo>
                  <a:pt x="3366" y="553"/>
                </a:lnTo>
                <a:lnTo>
                  <a:pt x="3845" y="0"/>
                </a:lnTo>
              </a:path>
            </a:pathLst>
          </a:custGeom>
          <a:noFill/>
          <a:ln w="23813">
            <a:solidFill>
              <a:srgbClr val="0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19" name="Freeform 1490"/>
          <p:cNvSpPr>
            <a:spLocks/>
          </p:cNvSpPr>
          <p:nvPr/>
        </p:nvSpPr>
        <p:spPr bwMode="auto">
          <a:xfrm>
            <a:off x="1138238" y="5649913"/>
            <a:ext cx="6103937" cy="322262"/>
          </a:xfrm>
          <a:custGeom>
            <a:avLst/>
            <a:gdLst>
              <a:gd name="T0" fmla="*/ 0 w 3845"/>
              <a:gd name="T1" fmla="*/ 2147483647 h 203"/>
              <a:gd name="T2" fmla="*/ 2147483647 w 3845"/>
              <a:gd name="T3" fmla="*/ 2147483647 h 203"/>
              <a:gd name="T4" fmla="*/ 2147483647 w 3845"/>
              <a:gd name="T5" fmla="*/ 2147483647 h 203"/>
              <a:gd name="T6" fmla="*/ 2147483647 w 3845"/>
              <a:gd name="T7" fmla="*/ 2147483647 h 203"/>
              <a:gd name="T8" fmla="*/ 2147483647 w 3845"/>
              <a:gd name="T9" fmla="*/ 2147483647 h 203"/>
              <a:gd name="T10" fmla="*/ 2147483647 w 3845"/>
              <a:gd name="T11" fmla="*/ 2147483647 h 203"/>
              <a:gd name="T12" fmla="*/ 2147483647 w 3845"/>
              <a:gd name="T13" fmla="*/ 0 h 203"/>
              <a:gd name="T14" fmla="*/ 2147483647 w 3845"/>
              <a:gd name="T15" fmla="*/ 0 h 203"/>
              <a:gd name="T16" fmla="*/ 2147483647 w 3845"/>
              <a:gd name="T17" fmla="*/ 2147483647 h 20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845"/>
              <a:gd name="T28" fmla="*/ 0 h 203"/>
              <a:gd name="T29" fmla="*/ 3845 w 3845"/>
              <a:gd name="T30" fmla="*/ 203 h 20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845" h="203">
                <a:moveTo>
                  <a:pt x="0" y="203"/>
                </a:moveTo>
                <a:lnTo>
                  <a:pt x="481" y="199"/>
                </a:lnTo>
                <a:lnTo>
                  <a:pt x="962" y="187"/>
                </a:lnTo>
                <a:lnTo>
                  <a:pt x="1443" y="136"/>
                </a:lnTo>
                <a:lnTo>
                  <a:pt x="1924" y="84"/>
                </a:lnTo>
                <a:lnTo>
                  <a:pt x="2405" y="29"/>
                </a:lnTo>
                <a:lnTo>
                  <a:pt x="2886" y="0"/>
                </a:lnTo>
                <a:lnTo>
                  <a:pt x="3367" y="0"/>
                </a:lnTo>
                <a:lnTo>
                  <a:pt x="3845" y="15"/>
                </a:lnTo>
              </a:path>
            </a:pathLst>
          </a:custGeom>
          <a:noFill/>
          <a:ln w="23813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20" name="Freeform 1491"/>
          <p:cNvSpPr>
            <a:spLocks/>
          </p:cNvSpPr>
          <p:nvPr/>
        </p:nvSpPr>
        <p:spPr bwMode="auto">
          <a:xfrm>
            <a:off x="1138238" y="5275263"/>
            <a:ext cx="6113462" cy="700087"/>
          </a:xfrm>
          <a:custGeom>
            <a:avLst/>
            <a:gdLst>
              <a:gd name="T0" fmla="*/ 0 w 3851"/>
              <a:gd name="T1" fmla="*/ 2147483647 h 441"/>
              <a:gd name="T2" fmla="*/ 2147483647 w 3851"/>
              <a:gd name="T3" fmla="*/ 2147483647 h 441"/>
              <a:gd name="T4" fmla="*/ 2147483647 w 3851"/>
              <a:gd name="T5" fmla="*/ 2147483647 h 441"/>
              <a:gd name="T6" fmla="*/ 2147483647 w 3851"/>
              <a:gd name="T7" fmla="*/ 2147483647 h 441"/>
              <a:gd name="T8" fmla="*/ 2147483647 w 3851"/>
              <a:gd name="T9" fmla="*/ 2147483647 h 441"/>
              <a:gd name="T10" fmla="*/ 2147483647 w 3851"/>
              <a:gd name="T11" fmla="*/ 2147483647 h 441"/>
              <a:gd name="T12" fmla="*/ 2147483647 w 3851"/>
              <a:gd name="T13" fmla="*/ 2147483647 h 441"/>
              <a:gd name="T14" fmla="*/ 2147483647 w 3851"/>
              <a:gd name="T15" fmla="*/ 2147483647 h 441"/>
              <a:gd name="T16" fmla="*/ 2147483647 w 3851"/>
              <a:gd name="T17" fmla="*/ 0 h 4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851"/>
              <a:gd name="T28" fmla="*/ 0 h 441"/>
              <a:gd name="T29" fmla="*/ 3851 w 3851"/>
              <a:gd name="T30" fmla="*/ 441 h 44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851" h="441">
                <a:moveTo>
                  <a:pt x="0" y="441"/>
                </a:moveTo>
                <a:lnTo>
                  <a:pt x="481" y="431"/>
                </a:lnTo>
                <a:lnTo>
                  <a:pt x="962" y="413"/>
                </a:lnTo>
                <a:lnTo>
                  <a:pt x="1443" y="351"/>
                </a:lnTo>
                <a:lnTo>
                  <a:pt x="1924" y="288"/>
                </a:lnTo>
                <a:lnTo>
                  <a:pt x="2405" y="232"/>
                </a:lnTo>
                <a:lnTo>
                  <a:pt x="2886" y="181"/>
                </a:lnTo>
                <a:lnTo>
                  <a:pt x="3367" y="117"/>
                </a:lnTo>
                <a:lnTo>
                  <a:pt x="3851" y="0"/>
                </a:lnTo>
              </a:path>
            </a:pathLst>
          </a:custGeom>
          <a:noFill/>
          <a:ln w="23813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21" name="Freeform 1492"/>
          <p:cNvSpPr>
            <a:spLocks/>
          </p:cNvSpPr>
          <p:nvPr/>
        </p:nvSpPr>
        <p:spPr bwMode="auto">
          <a:xfrm>
            <a:off x="1138238" y="5792788"/>
            <a:ext cx="6108700" cy="130175"/>
          </a:xfrm>
          <a:custGeom>
            <a:avLst/>
            <a:gdLst>
              <a:gd name="T0" fmla="*/ 0 w 4008"/>
              <a:gd name="T1" fmla="*/ 2147483647 h 85"/>
              <a:gd name="T2" fmla="*/ 2147483647 w 4008"/>
              <a:gd name="T3" fmla="*/ 2147483647 h 85"/>
              <a:gd name="T4" fmla="*/ 2147483647 w 4008"/>
              <a:gd name="T5" fmla="*/ 2147483647 h 85"/>
              <a:gd name="T6" fmla="*/ 2147483647 w 4008"/>
              <a:gd name="T7" fmla="*/ 2147483647 h 85"/>
              <a:gd name="T8" fmla="*/ 2147483647 w 4008"/>
              <a:gd name="T9" fmla="*/ 2147483647 h 85"/>
              <a:gd name="T10" fmla="*/ 2147483647 w 4008"/>
              <a:gd name="T11" fmla="*/ 2147483647 h 85"/>
              <a:gd name="T12" fmla="*/ 2147483647 w 4008"/>
              <a:gd name="T13" fmla="*/ 0 h 85"/>
              <a:gd name="T14" fmla="*/ 2147483647 w 4008"/>
              <a:gd name="T15" fmla="*/ 0 h 85"/>
              <a:gd name="T16" fmla="*/ 2147483647 w 4008"/>
              <a:gd name="T17" fmla="*/ 0 h 8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008"/>
              <a:gd name="T28" fmla="*/ 0 h 85"/>
              <a:gd name="T29" fmla="*/ 4008 w 4008"/>
              <a:gd name="T30" fmla="*/ 85 h 8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008" h="85">
                <a:moveTo>
                  <a:pt x="0" y="85"/>
                </a:moveTo>
                <a:lnTo>
                  <a:pt x="501" y="65"/>
                </a:lnTo>
                <a:lnTo>
                  <a:pt x="1002" y="41"/>
                </a:lnTo>
                <a:lnTo>
                  <a:pt x="1503" y="31"/>
                </a:lnTo>
                <a:lnTo>
                  <a:pt x="2004" y="21"/>
                </a:lnTo>
                <a:lnTo>
                  <a:pt x="2505" y="10"/>
                </a:lnTo>
                <a:lnTo>
                  <a:pt x="3006" y="0"/>
                </a:lnTo>
                <a:lnTo>
                  <a:pt x="3507" y="0"/>
                </a:lnTo>
                <a:lnTo>
                  <a:pt x="4008" y="0"/>
                </a:lnTo>
              </a:path>
            </a:pathLst>
          </a:custGeom>
          <a:noFill/>
          <a:ln w="23813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22" name="Freeform 1493"/>
          <p:cNvSpPr>
            <a:spLocks/>
          </p:cNvSpPr>
          <p:nvPr/>
        </p:nvSpPr>
        <p:spPr bwMode="auto">
          <a:xfrm>
            <a:off x="1138238" y="5691188"/>
            <a:ext cx="6103937" cy="263525"/>
          </a:xfrm>
          <a:custGeom>
            <a:avLst/>
            <a:gdLst>
              <a:gd name="T0" fmla="*/ 0 w 3845"/>
              <a:gd name="T1" fmla="*/ 2147483647 h 166"/>
              <a:gd name="T2" fmla="*/ 2147483647 w 3845"/>
              <a:gd name="T3" fmla="*/ 2147483647 h 166"/>
              <a:gd name="T4" fmla="*/ 2147483647 w 3845"/>
              <a:gd name="T5" fmla="*/ 0 h 166"/>
              <a:gd name="T6" fmla="*/ 2147483647 w 3845"/>
              <a:gd name="T7" fmla="*/ 2147483647 h 166"/>
              <a:gd name="T8" fmla="*/ 2147483647 w 3845"/>
              <a:gd name="T9" fmla="*/ 2147483647 h 166"/>
              <a:gd name="T10" fmla="*/ 2147483647 w 3845"/>
              <a:gd name="T11" fmla="*/ 2147483647 h 166"/>
              <a:gd name="T12" fmla="*/ 2147483647 w 3845"/>
              <a:gd name="T13" fmla="*/ 2147483647 h 166"/>
              <a:gd name="T14" fmla="*/ 2147483647 w 3845"/>
              <a:gd name="T15" fmla="*/ 2147483647 h 166"/>
              <a:gd name="T16" fmla="*/ 2147483647 w 3845"/>
              <a:gd name="T17" fmla="*/ 2147483647 h 16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845"/>
              <a:gd name="T28" fmla="*/ 0 h 166"/>
              <a:gd name="T29" fmla="*/ 3845 w 3845"/>
              <a:gd name="T30" fmla="*/ 166 h 16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845" h="166">
                <a:moveTo>
                  <a:pt x="0" y="37"/>
                </a:moveTo>
                <a:lnTo>
                  <a:pt x="481" y="18"/>
                </a:lnTo>
                <a:lnTo>
                  <a:pt x="962" y="0"/>
                </a:lnTo>
                <a:lnTo>
                  <a:pt x="1443" y="19"/>
                </a:lnTo>
                <a:lnTo>
                  <a:pt x="1924" y="53"/>
                </a:lnTo>
                <a:lnTo>
                  <a:pt x="2405" y="95"/>
                </a:lnTo>
                <a:lnTo>
                  <a:pt x="2886" y="130"/>
                </a:lnTo>
                <a:lnTo>
                  <a:pt x="3367" y="141"/>
                </a:lnTo>
                <a:lnTo>
                  <a:pt x="3845" y="166"/>
                </a:lnTo>
              </a:path>
            </a:pathLst>
          </a:custGeom>
          <a:noFill/>
          <a:ln w="23813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23" name="Freeform 1494"/>
          <p:cNvSpPr>
            <a:spLocks/>
          </p:cNvSpPr>
          <p:nvPr/>
        </p:nvSpPr>
        <p:spPr bwMode="auto">
          <a:xfrm>
            <a:off x="1138238" y="5927725"/>
            <a:ext cx="6113462" cy="47625"/>
          </a:xfrm>
          <a:custGeom>
            <a:avLst/>
            <a:gdLst>
              <a:gd name="T0" fmla="*/ 0 w 3851"/>
              <a:gd name="T1" fmla="*/ 2147483647 h 30"/>
              <a:gd name="T2" fmla="*/ 2147483647 w 3851"/>
              <a:gd name="T3" fmla="*/ 2147483647 h 30"/>
              <a:gd name="T4" fmla="*/ 2147483647 w 3851"/>
              <a:gd name="T5" fmla="*/ 2147483647 h 30"/>
              <a:gd name="T6" fmla="*/ 2147483647 w 3851"/>
              <a:gd name="T7" fmla="*/ 2147483647 h 30"/>
              <a:gd name="T8" fmla="*/ 2147483647 w 3851"/>
              <a:gd name="T9" fmla="*/ 2147483647 h 30"/>
              <a:gd name="T10" fmla="*/ 2147483647 w 3851"/>
              <a:gd name="T11" fmla="*/ 2147483647 h 30"/>
              <a:gd name="T12" fmla="*/ 2147483647 w 3851"/>
              <a:gd name="T13" fmla="*/ 2147483647 h 30"/>
              <a:gd name="T14" fmla="*/ 2147483647 w 3851"/>
              <a:gd name="T15" fmla="*/ 2147483647 h 30"/>
              <a:gd name="T16" fmla="*/ 2147483647 w 3851"/>
              <a:gd name="T17" fmla="*/ 0 h 3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851"/>
              <a:gd name="T28" fmla="*/ 0 h 30"/>
              <a:gd name="T29" fmla="*/ 3851 w 3851"/>
              <a:gd name="T30" fmla="*/ 30 h 3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851" h="30">
                <a:moveTo>
                  <a:pt x="0" y="30"/>
                </a:moveTo>
                <a:lnTo>
                  <a:pt x="481" y="30"/>
                </a:lnTo>
                <a:lnTo>
                  <a:pt x="962" y="30"/>
                </a:lnTo>
                <a:lnTo>
                  <a:pt x="1443" y="30"/>
                </a:lnTo>
                <a:lnTo>
                  <a:pt x="1924" y="30"/>
                </a:lnTo>
                <a:lnTo>
                  <a:pt x="2405" y="30"/>
                </a:lnTo>
                <a:lnTo>
                  <a:pt x="2886" y="30"/>
                </a:lnTo>
                <a:lnTo>
                  <a:pt x="3367" y="27"/>
                </a:lnTo>
                <a:lnTo>
                  <a:pt x="3851" y="0"/>
                </a:lnTo>
              </a:path>
            </a:pathLst>
          </a:custGeom>
          <a:noFill/>
          <a:ln w="23813">
            <a:solidFill>
              <a:srgbClr val="8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24" name="Freeform 1495"/>
          <p:cNvSpPr>
            <a:spLocks/>
          </p:cNvSpPr>
          <p:nvPr/>
        </p:nvSpPr>
        <p:spPr bwMode="auto">
          <a:xfrm>
            <a:off x="1138238" y="885825"/>
            <a:ext cx="6159500" cy="4672013"/>
          </a:xfrm>
          <a:custGeom>
            <a:avLst/>
            <a:gdLst>
              <a:gd name="T0" fmla="*/ 0 w 3880"/>
              <a:gd name="T1" fmla="*/ 2147483647 h 2943"/>
              <a:gd name="T2" fmla="*/ 2147483647 w 3880"/>
              <a:gd name="T3" fmla="*/ 2147483647 h 2943"/>
              <a:gd name="T4" fmla="*/ 2147483647 w 3880"/>
              <a:gd name="T5" fmla="*/ 2147483647 h 2943"/>
              <a:gd name="T6" fmla="*/ 2147483647 w 3880"/>
              <a:gd name="T7" fmla="*/ 2147483647 h 2943"/>
              <a:gd name="T8" fmla="*/ 2147483647 w 3880"/>
              <a:gd name="T9" fmla="*/ 2147483647 h 2943"/>
              <a:gd name="T10" fmla="*/ 2147483647 w 3880"/>
              <a:gd name="T11" fmla="*/ 2147483647 h 2943"/>
              <a:gd name="T12" fmla="*/ 2147483647 w 3880"/>
              <a:gd name="T13" fmla="*/ 2147483647 h 2943"/>
              <a:gd name="T14" fmla="*/ 2147483647 w 3880"/>
              <a:gd name="T15" fmla="*/ 2147483647 h 2943"/>
              <a:gd name="T16" fmla="*/ 2147483647 w 3880"/>
              <a:gd name="T17" fmla="*/ 0 h 294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880"/>
              <a:gd name="T28" fmla="*/ 0 h 2943"/>
              <a:gd name="T29" fmla="*/ 3880 w 3880"/>
              <a:gd name="T30" fmla="*/ 2943 h 294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880" h="2943">
                <a:moveTo>
                  <a:pt x="0" y="2943"/>
                </a:moveTo>
                <a:lnTo>
                  <a:pt x="481" y="2821"/>
                </a:lnTo>
                <a:lnTo>
                  <a:pt x="962" y="2677"/>
                </a:lnTo>
                <a:lnTo>
                  <a:pt x="1443" y="2270"/>
                </a:lnTo>
                <a:lnTo>
                  <a:pt x="1924" y="1862"/>
                </a:lnTo>
                <a:lnTo>
                  <a:pt x="2405" y="1426"/>
                </a:lnTo>
                <a:lnTo>
                  <a:pt x="2886" y="1082"/>
                </a:lnTo>
                <a:lnTo>
                  <a:pt x="3361" y="690"/>
                </a:lnTo>
                <a:lnTo>
                  <a:pt x="3880" y="0"/>
                </a:lnTo>
              </a:path>
            </a:pathLst>
          </a:custGeom>
          <a:noFill/>
          <a:ln w="23813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25" name="Freeform 1496"/>
          <p:cNvSpPr>
            <a:spLocks/>
          </p:cNvSpPr>
          <p:nvPr/>
        </p:nvSpPr>
        <p:spPr bwMode="auto">
          <a:xfrm>
            <a:off x="1138238" y="3403600"/>
            <a:ext cx="4581525" cy="2154238"/>
          </a:xfrm>
          <a:custGeom>
            <a:avLst/>
            <a:gdLst>
              <a:gd name="T0" fmla="*/ 0 w 3006"/>
              <a:gd name="T1" fmla="*/ 2147483647 h 1414"/>
              <a:gd name="T2" fmla="*/ 2147483647 w 3006"/>
              <a:gd name="T3" fmla="*/ 2147483647 h 1414"/>
              <a:gd name="T4" fmla="*/ 2147483647 w 3006"/>
              <a:gd name="T5" fmla="*/ 2147483647 h 1414"/>
              <a:gd name="T6" fmla="*/ 2147483647 w 3006"/>
              <a:gd name="T7" fmla="*/ 2147483647 h 1414"/>
              <a:gd name="T8" fmla="*/ 2147483647 w 3006"/>
              <a:gd name="T9" fmla="*/ 2147483647 h 1414"/>
              <a:gd name="T10" fmla="*/ 2147483647 w 3006"/>
              <a:gd name="T11" fmla="*/ 2147483647 h 1414"/>
              <a:gd name="T12" fmla="*/ 2147483647 w 3006"/>
              <a:gd name="T13" fmla="*/ 0 h 14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06"/>
              <a:gd name="T22" fmla="*/ 0 h 1414"/>
              <a:gd name="T23" fmla="*/ 3006 w 3006"/>
              <a:gd name="T24" fmla="*/ 1414 h 14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06" h="1414">
                <a:moveTo>
                  <a:pt x="0" y="1414"/>
                </a:moveTo>
                <a:lnTo>
                  <a:pt x="501" y="1287"/>
                </a:lnTo>
                <a:lnTo>
                  <a:pt x="1002" y="1137"/>
                </a:lnTo>
                <a:lnTo>
                  <a:pt x="1503" y="946"/>
                </a:lnTo>
                <a:lnTo>
                  <a:pt x="2004" y="709"/>
                </a:lnTo>
                <a:lnTo>
                  <a:pt x="2505" y="408"/>
                </a:lnTo>
                <a:lnTo>
                  <a:pt x="3006" y="0"/>
                </a:lnTo>
              </a:path>
            </a:pathLst>
          </a:custGeom>
          <a:noFill/>
          <a:ln w="23813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26" name="Freeform 1497"/>
          <p:cNvSpPr>
            <a:spLocks/>
          </p:cNvSpPr>
          <p:nvPr/>
        </p:nvSpPr>
        <p:spPr bwMode="auto">
          <a:xfrm>
            <a:off x="1062038" y="5780088"/>
            <a:ext cx="152400" cy="152400"/>
          </a:xfrm>
          <a:custGeom>
            <a:avLst/>
            <a:gdLst>
              <a:gd name="T0" fmla="*/ 2147483647 w 192"/>
              <a:gd name="T1" fmla="*/ 0 h 192"/>
              <a:gd name="T2" fmla="*/ 2147483647 w 192"/>
              <a:gd name="T3" fmla="*/ 2147483647 h 192"/>
              <a:gd name="T4" fmla="*/ 2147483647 w 192"/>
              <a:gd name="T5" fmla="*/ 2147483647 h 192"/>
              <a:gd name="T6" fmla="*/ 0 w 192"/>
              <a:gd name="T7" fmla="*/ 2147483647 h 192"/>
              <a:gd name="T8" fmla="*/ 2147483647 w 192"/>
              <a:gd name="T9" fmla="*/ 0 h 1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2"/>
              <a:gd name="T16" fmla="*/ 0 h 192"/>
              <a:gd name="T17" fmla="*/ 192 w 192"/>
              <a:gd name="T18" fmla="*/ 192 h 1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2" h="192">
                <a:moveTo>
                  <a:pt x="96" y="0"/>
                </a:moveTo>
                <a:lnTo>
                  <a:pt x="192" y="96"/>
                </a:lnTo>
                <a:lnTo>
                  <a:pt x="96" y="192"/>
                </a:lnTo>
                <a:lnTo>
                  <a:pt x="0" y="96"/>
                </a:lnTo>
                <a:lnTo>
                  <a:pt x="96" y="0"/>
                </a:lnTo>
                <a:close/>
              </a:path>
            </a:pathLst>
          </a:custGeom>
          <a:solidFill>
            <a:srgbClr val="000080"/>
          </a:solidFill>
          <a:ln w="12700">
            <a:solidFill>
              <a:srgbClr val="0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27" name="Freeform 1498"/>
          <p:cNvSpPr>
            <a:spLocks/>
          </p:cNvSpPr>
          <p:nvPr/>
        </p:nvSpPr>
        <p:spPr bwMode="auto">
          <a:xfrm>
            <a:off x="1825625" y="5675313"/>
            <a:ext cx="152400" cy="152400"/>
          </a:xfrm>
          <a:custGeom>
            <a:avLst/>
            <a:gdLst>
              <a:gd name="T0" fmla="*/ 2147483647 w 192"/>
              <a:gd name="T1" fmla="*/ 0 h 192"/>
              <a:gd name="T2" fmla="*/ 2147483647 w 192"/>
              <a:gd name="T3" fmla="*/ 2147483647 h 192"/>
              <a:gd name="T4" fmla="*/ 2147483647 w 192"/>
              <a:gd name="T5" fmla="*/ 2147483647 h 192"/>
              <a:gd name="T6" fmla="*/ 0 w 192"/>
              <a:gd name="T7" fmla="*/ 2147483647 h 192"/>
              <a:gd name="T8" fmla="*/ 2147483647 w 192"/>
              <a:gd name="T9" fmla="*/ 0 h 1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2"/>
              <a:gd name="T16" fmla="*/ 0 h 192"/>
              <a:gd name="T17" fmla="*/ 192 w 192"/>
              <a:gd name="T18" fmla="*/ 192 h 1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2" h="192">
                <a:moveTo>
                  <a:pt x="96" y="0"/>
                </a:moveTo>
                <a:lnTo>
                  <a:pt x="192" y="96"/>
                </a:lnTo>
                <a:lnTo>
                  <a:pt x="96" y="192"/>
                </a:lnTo>
                <a:lnTo>
                  <a:pt x="0" y="96"/>
                </a:lnTo>
                <a:lnTo>
                  <a:pt x="96" y="0"/>
                </a:lnTo>
                <a:close/>
              </a:path>
            </a:pathLst>
          </a:custGeom>
          <a:solidFill>
            <a:srgbClr val="000080"/>
          </a:solidFill>
          <a:ln w="12700">
            <a:solidFill>
              <a:srgbClr val="0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28" name="Freeform 1499"/>
          <p:cNvSpPr>
            <a:spLocks/>
          </p:cNvSpPr>
          <p:nvPr/>
        </p:nvSpPr>
        <p:spPr bwMode="auto">
          <a:xfrm>
            <a:off x="2589213" y="5548313"/>
            <a:ext cx="152400" cy="152400"/>
          </a:xfrm>
          <a:custGeom>
            <a:avLst/>
            <a:gdLst>
              <a:gd name="T0" fmla="*/ 2147483647 w 192"/>
              <a:gd name="T1" fmla="*/ 0 h 192"/>
              <a:gd name="T2" fmla="*/ 2147483647 w 192"/>
              <a:gd name="T3" fmla="*/ 2147483647 h 192"/>
              <a:gd name="T4" fmla="*/ 2147483647 w 192"/>
              <a:gd name="T5" fmla="*/ 2147483647 h 192"/>
              <a:gd name="T6" fmla="*/ 0 w 192"/>
              <a:gd name="T7" fmla="*/ 2147483647 h 192"/>
              <a:gd name="T8" fmla="*/ 2147483647 w 192"/>
              <a:gd name="T9" fmla="*/ 0 h 1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2"/>
              <a:gd name="T16" fmla="*/ 0 h 192"/>
              <a:gd name="T17" fmla="*/ 192 w 192"/>
              <a:gd name="T18" fmla="*/ 192 h 1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2" h="192">
                <a:moveTo>
                  <a:pt x="96" y="0"/>
                </a:moveTo>
                <a:lnTo>
                  <a:pt x="192" y="96"/>
                </a:lnTo>
                <a:lnTo>
                  <a:pt x="96" y="192"/>
                </a:lnTo>
                <a:lnTo>
                  <a:pt x="0" y="96"/>
                </a:lnTo>
                <a:lnTo>
                  <a:pt x="96" y="0"/>
                </a:lnTo>
                <a:close/>
              </a:path>
            </a:pathLst>
          </a:custGeom>
          <a:solidFill>
            <a:srgbClr val="000080"/>
          </a:solidFill>
          <a:ln w="12700">
            <a:solidFill>
              <a:srgbClr val="0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29" name="Freeform 1500"/>
          <p:cNvSpPr>
            <a:spLocks/>
          </p:cNvSpPr>
          <p:nvPr/>
        </p:nvSpPr>
        <p:spPr bwMode="auto">
          <a:xfrm>
            <a:off x="3352800" y="5086350"/>
            <a:ext cx="152400" cy="152400"/>
          </a:xfrm>
          <a:custGeom>
            <a:avLst/>
            <a:gdLst>
              <a:gd name="T0" fmla="*/ 2147483647 w 192"/>
              <a:gd name="T1" fmla="*/ 0 h 192"/>
              <a:gd name="T2" fmla="*/ 2147483647 w 192"/>
              <a:gd name="T3" fmla="*/ 2147483647 h 192"/>
              <a:gd name="T4" fmla="*/ 2147483647 w 192"/>
              <a:gd name="T5" fmla="*/ 2147483647 h 192"/>
              <a:gd name="T6" fmla="*/ 0 w 192"/>
              <a:gd name="T7" fmla="*/ 2147483647 h 192"/>
              <a:gd name="T8" fmla="*/ 2147483647 w 192"/>
              <a:gd name="T9" fmla="*/ 0 h 1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2"/>
              <a:gd name="T16" fmla="*/ 0 h 192"/>
              <a:gd name="T17" fmla="*/ 192 w 192"/>
              <a:gd name="T18" fmla="*/ 192 h 1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2" h="192">
                <a:moveTo>
                  <a:pt x="96" y="0"/>
                </a:moveTo>
                <a:lnTo>
                  <a:pt x="192" y="96"/>
                </a:lnTo>
                <a:lnTo>
                  <a:pt x="96" y="192"/>
                </a:lnTo>
                <a:lnTo>
                  <a:pt x="0" y="96"/>
                </a:lnTo>
                <a:lnTo>
                  <a:pt x="96" y="0"/>
                </a:lnTo>
                <a:close/>
              </a:path>
            </a:pathLst>
          </a:custGeom>
          <a:solidFill>
            <a:srgbClr val="000080"/>
          </a:solidFill>
          <a:ln w="12700">
            <a:solidFill>
              <a:srgbClr val="0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30" name="Freeform 1501"/>
          <p:cNvSpPr>
            <a:spLocks/>
          </p:cNvSpPr>
          <p:nvPr/>
        </p:nvSpPr>
        <p:spPr bwMode="auto">
          <a:xfrm>
            <a:off x="4116388" y="4552950"/>
            <a:ext cx="152400" cy="152400"/>
          </a:xfrm>
          <a:custGeom>
            <a:avLst/>
            <a:gdLst>
              <a:gd name="T0" fmla="*/ 2147483647 w 192"/>
              <a:gd name="T1" fmla="*/ 0 h 192"/>
              <a:gd name="T2" fmla="*/ 2147483647 w 192"/>
              <a:gd name="T3" fmla="*/ 2147483647 h 192"/>
              <a:gd name="T4" fmla="*/ 2147483647 w 192"/>
              <a:gd name="T5" fmla="*/ 2147483647 h 192"/>
              <a:gd name="T6" fmla="*/ 0 w 192"/>
              <a:gd name="T7" fmla="*/ 2147483647 h 192"/>
              <a:gd name="T8" fmla="*/ 2147483647 w 192"/>
              <a:gd name="T9" fmla="*/ 0 h 1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2"/>
              <a:gd name="T16" fmla="*/ 0 h 192"/>
              <a:gd name="T17" fmla="*/ 192 w 192"/>
              <a:gd name="T18" fmla="*/ 192 h 1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2" h="192">
                <a:moveTo>
                  <a:pt x="96" y="0"/>
                </a:moveTo>
                <a:lnTo>
                  <a:pt x="192" y="96"/>
                </a:lnTo>
                <a:lnTo>
                  <a:pt x="96" y="192"/>
                </a:lnTo>
                <a:lnTo>
                  <a:pt x="0" y="96"/>
                </a:lnTo>
                <a:lnTo>
                  <a:pt x="96" y="0"/>
                </a:lnTo>
                <a:close/>
              </a:path>
            </a:pathLst>
          </a:custGeom>
          <a:solidFill>
            <a:srgbClr val="000080"/>
          </a:solidFill>
          <a:ln w="12700">
            <a:solidFill>
              <a:srgbClr val="0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31" name="Freeform 1502"/>
          <p:cNvSpPr>
            <a:spLocks/>
          </p:cNvSpPr>
          <p:nvPr/>
        </p:nvSpPr>
        <p:spPr bwMode="auto">
          <a:xfrm>
            <a:off x="4879975" y="3987800"/>
            <a:ext cx="152400" cy="152400"/>
          </a:xfrm>
          <a:custGeom>
            <a:avLst/>
            <a:gdLst>
              <a:gd name="T0" fmla="*/ 2147483647 w 192"/>
              <a:gd name="T1" fmla="*/ 0 h 192"/>
              <a:gd name="T2" fmla="*/ 2147483647 w 192"/>
              <a:gd name="T3" fmla="*/ 2147483647 h 192"/>
              <a:gd name="T4" fmla="*/ 2147483647 w 192"/>
              <a:gd name="T5" fmla="*/ 2147483647 h 192"/>
              <a:gd name="T6" fmla="*/ 0 w 192"/>
              <a:gd name="T7" fmla="*/ 2147483647 h 192"/>
              <a:gd name="T8" fmla="*/ 2147483647 w 192"/>
              <a:gd name="T9" fmla="*/ 0 h 1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2"/>
              <a:gd name="T16" fmla="*/ 0 h 192"/>
              <a:gd name="T17" fmla="*/ 192 w 192"/>
              <a:gd name="T18" fmla="*/ 192 h 1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2" h="192">
                <a:moveTo>
                  <a:pt x="96" y="0"/>
                </a:moveTo>
                <a:lnTo>
                  <a:pt x="192" y="96"/>
                </a:lnTo>
                <a:lnTo>
                  <a:pt x="96" y="192"/>
                </a:lnTo>
                <a:lnTo>
                  <a:pt x="0" y="96"/>
                </a:lnTo>
                <a:lnTo>
                  <a:pt x="96" y="0"/>
                </a:lnTo>
                <a:close/>
              </a:path>
            </a:pathLst>
          </a:custGeom>
          <a:solidFill>
            <a:srgbClr val="000080"/>
          </a:solidFill>
          <a:ln w="12700">
            <a:solidFill>
              <a:srgbClr val="0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32" name="Freeform 1503"/>
          <p:cNvSpPr>
            <a:spLocks/>
          </p:cNvSpPr>
          <p:nvPr/>
        </p:nvSpPr>
        <p:spPr bwMode="auto">
          <a:xfrm>
            <a:off x="5643563" y="3530600"/>
            <a:ext cx="152400" cy="152400"/>
          </a:xfrm>
          <a:custGeom>
            <a:avLst/>
            <a:gdLst>
              <a:gd name="T0" fmla="*/ 2147483647 w 192"/>
              <a:gd name="T1" fmla="*/ 0 h 192"/>
              <a:gd name="T2" fmla="*/ 2147483647 w 192"/>
              <a:gd name="T3" fmla="*/ 2147483647 h 192"/>
              <a:gd name="T4" fmla="*/ 2147483647 w 192"/>
              <a:gd name="T5" fmla="*/ 2147483647 h 192"/>
              <a:gd name="T6" fmla="*/ 0 w 192"/>
              <a:gd name="T7" fmla="*/ 2147483647 h 192"/>
              <a:gd name="T8" fmla="*/ 2147483647 w 192"/>
              <a:gd name="T9" fmla="*/ 0 h 1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2"/>
              <a:gd name="T16" fmla="*/ 0 h 192"/>
              <a:gd name="T17" fmla="*/ 192 w 192"/>
              <a:gd name="T18" fmla="*/ 192 h 1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2" h="192">
                <a:moveTo>
                  <a:pt x="96" y="0"/>
                </a:moveTo>
                <a:lnTo>
                  <a:pt x="192" y="96"/>
                </a:lnTo>
                <a:lnTo>
                  <a:pt x="96" y="192"/>
                </a:lnTo>
                <a:lnTo>
                  <a:pt x="0" y="96"/>
                </a:lnTo>
                <a:lnTo>
                  <a:pt x="96" y="0"/>
                </a:lnTo>
                <a:close/>
              </a:path>
            </a:pathLst>
          </a:custGeom>
          <a:solidFill>
            <a:srgbClr val="000080"/>
          </a:solidFill>
          <a:ln w="12700">
            <a:solidFill>
              <a:srgbClr val="0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33" name="Freeform 1504"/>
          <p:cNvSpPr>
            <a:spLocks/>
          </p:cNvSpPr>
          <p:nvPr/>
        </p:nvSpPr>
        <p:spPr bwMode="auto">
          <a:xfrm>
            <a:off x="6403975" y="3038475"/>
            <a:ext cx="152400" cy="152400"/>
          </a:xfrm>
          <a:custGeom>
            <a:avLst/>
            <a:gdLst>
              <a:gd name="T0" fmla="*/ 2147483647 w 192"/>
              <a:gd name="T1" fmla="*/ 0 h 192"/>
              <a:gd name="T2" fmla="*/ 2147483647 w 192"/>
              <a:gd name="T3" fmla="*/ 2147483647 h 192"/>
              <a:gd name="T4" fmla="*/ 2147483647 w 192"/>
              <a:gd name="T5" fmla="*/ 2147483647 h 192"/>
              <a:gd name="T6" fmla="*/ 0 w 192"/>
              <a:gd name="T7" fmla="*/ 2147483647 h 192"/>
              <a:gd name="T8" fmla="*/ 2147483647 w 192"/>
              <a:gd name="T9" fmla="*/ 0 h 1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2"/>
              <a:gd name="T16" fmla="*/ 0 h 192"/>
              <a:gd name="T17" fmla="*/ 192 w 192"/>
              <a:gd name="T18" fmla="*/ 192 h 1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2" h="192">
                <a:moveTo>
                  <a:pt x="96" y="0"/>
                </a:moveTo>
                <a:lnTo>
                  <a:pt x="192" y="96"/>
                </a:lnTo>
                <a:lnTo>
                  <a:pt x="96" y="192"/>
                </a:lnTo>
                <a:lnTo>
                  <a:pt x="0" y="96"/>
                </a:lnTo>
                <a:lnTo>
                  <a:pt x="96" y="0"/>
                </a:lnTo>
                <a:close/>
              </a:path>
            </a:pathLst>
          </a:custGeom>
          <a:solidFill>
            <a:srgbClr val="000080"/>
          </a:solidFill>
          <a:ln w="12700">
            <a:solidFill>
              <a:srgbClr val="0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34" name="Freeform 1505"/>
          <p:cNvSpPr>
            <a:spLocks/>
          </p:cNvSpPr>
          <p:nvPr/>
        </p:nvSpPr>
        <p:spPr bwMode="auto">
          <a:xfrm>
            <a:off x="7158038" y="2176463"/>
            <a:ext cx="152400" cy="152400"/>
          </a:xfrm>
          <a:custGeom>
            <a:avLst/>
            <a:gdLst>
              <a:gd name="T0" fmla="*/ 2147483647 w 192"/>
              <a:gd name="T1" fmla="*/ 0 h 192"/>
              <a:gd name="T2" fmla="*/ 2147483647 w 192"/>
              <a:gd name="T3" fmla="*/ 2147483647 h 192"/>
              <a:gd name="T4" fmla="*/ 2147483647 w 192"/>
              <a:gd name="T5" fmla="*/ 2147483647 h 192"/>
              <a:gd name="T6" fmla="*/ 0 w 192"/>
              <a:gd name="T7" fmla="*/ 2147483647 h 192"/>
              <a:gd name="T8" fmla="*/ 2147483647 w 192"/>
              <a:gd name="T9" fmla="*/ 0 h 1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2"/>
              <a:gd name="T16" fmla="*/ 0 h 192"/>
              <a:gd name="T17" fmla="*/ 192 w 192"/>
              <a:gd name="T18" fmla="*/ 192 h 1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2" h="192">
                <a:moveTo>
                  <a:pt x="96" y="0"/>
                </a:moveTo>
                <a:lnTo>
                  <a:pt x="192" y="96"/>
                </a:lnTo>
                <a:lnTo>
                  <a:pt x="96" y="192"/>
                </a:lnTo>
                <a:lnTo>
                  <a:pt x="0" y="96"/>
                </a:lnTo>
                <a:lnTo>
                  <a:pt x="96" y="0"/>
                </a:lnTo>
                <a:close/>
              </a:path>
            </a:pathLst>
          </a:custGeom>
          <a:solidFill>
            <a:srgbClr val="000080"/>
          </a:solidFill>
          <a:ln w="12700">
            <a:solidFill>
              <a:srgbClr val="0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35" name="Rectangle 1506"/>
          <p:cNvSpPr>
            <a:spLocks noChangeArrowheads="1"/>
          </p:cNvSpPr>
          <p:nvPr/>
        </p:nvSpPr>
        <p:spPr bwMode="auto">
          <a:xfrm>
            <a:off x="1062038" y="5895975"/>
            <a:ext cx="152400" cy="152400"/>
          </a:xfrm>
          <a:prstGeom prst="rect">
            <a:avLst/>
          </a:prstGeom>
          <a:solidFill>
            <a:srgbClr val="FF00FF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636" name="Rectangle 1507"/>
          <p:cNvSpPr>
            <a:spLocks noChangeArrowheads="1"/>
          </p:cNvSpPr>
          <p:nvPr/>
        </p:nvSpPr>
        <p:spPr bwMode="auto">
          <a:xfrm>
            <a:off x="1825625" y="5889625"/>
            <a:ext cx="152400" cy="152400"/>
          </a:xfrm>
          <a:prstGeom prst="rect">
            <a:avLst/>
          </a:prstGeom>
          <a:solidFill>
            <a:srgbClr val="FF00FF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637" name="Rectangle 1508"/>
          <p:cNvSpPr>
            <a:spLocks noChangeArrowheads="1"/>
          </p:cNvSpPr>
          <p:nvPr/>
        </p:nvSpPr>
        <p:spPr bwMode="auto">
          <a:xfrm>
            <a:off x="2589213" y="5868988"/>
            <a:ext cx="152400" cy="152400"/>
          </a:xfrm>
          <a:prstGeom prst="rect">
            <a:avLst/>
          </a:prstGeom>
          <a:solidFill>
            <a:srgbClr val="FF00FF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638" name="Rectangle 1509"/>
          <p:cNvSpPr>
            <a:spLocks noChangeArrowheads="1"/>
          </p:cNvSpPr>
          <p:nvPr/>
        </p:nvSpPr>
        <p:spPr bwMode="auto">
          <a:xfrm>
            <a:off x="3352800" y="5788025"/>
            <a:ext cx="152400" cy="152400"/>
          </a:xfrm>
          <a:prstGeom prst="rect">
            <a:avLst/>
          </a:prstGeom>
          <a:solidFill>
            <a:srgbClr val="FF00FF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639" name="Rectangle 1510"/>
          <p:cNvSpPr>
            <a:spLocks noChangeArrowheads="1"/>
          </p:cNvSpPr>
          <p:nvPr/>
        </p:nvSpPr>
        <p:spPr bwMode="auto">
          <a:xfrm>
            <a:off x="4116388" y="5707063"/>
            <a:ext cx="152400" cy="152400"/>
          </a:xfrm>
          <a:prstGeom prst="rect">
            <a:avLst/>
          </a:prstGeom>
          <a:solidFill>
            <a:srgbClr val="FF00FF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640" name="Rectangle 1511"/>
          <p:cNvSpPr>
            <a:spLocks noChangeArrowheads="1"/>
          </p:cNvSpPr>
          <p:nvPr/>
        </p:nvSpPr>
        <p:spPr bwMode="auto">
          <a:xfrm>
            <a:off x="4879975" y="5619750"/>
            <a:ext cx="152400" cy="152400"/>
          </a:xfrm>
          <a:prstGeom prst="rect">
            <a:avLst/>
          </a:prstGeom>
          <a:solidFill>
            <a:srgbClr val="FF00FF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641" name="Rectangle 1512"/>
          <p:cNvSpPr>
            <a:spLocks noChangeArrowheads="1"/>
          </p:cNvSpPr>
          <p:nvPr/>
        </p:nvSpPr>
        <p:spPr bwMode="auto">
          <a:xfrm>
            <a:off x="5643563" y="5573713"/>
            <a:ext cx="152400" cy="152400"/>
          </a:xfrm>
          <a:prstGeom prst="rect">
            <a:avLst/>
          </a:prstGeom>
          <a:solidFill>
            <a:srgbClr val="FF00FF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642" name="Rectangle 1513"/>
          <p:cNvSpPr>
            <a:spLocks noChangeArrowheads="1"/>
          </p:cNvSpPr>
          <p:nvPr/>
        </p:nvSpPr>
        <p:spPr bwMode="auto">
          <a:xfrm>
            <a:off x="6407150" y="5573713"/>
            <a:ext cx="152400" cy="152400"/>
          </a:xfrm>
          <a:prstGeom prst="rect">
            <a:avLst/>
          </a:prstGeom>
          <a:solidFill>
            <a:srgbClr val="FF00FF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643" name="Rectangle 1514"/>
          <p:cNvSpPr>
            <a:spLocks noChangeArrowheads="1"/>
          </p:cNvSpPr>
          <p:nvPr/>
        </p:nvSpPr>
        <p:spPr bwMode="auto">
          <a:xfrm>
            <a:off x="7170738" y="5595938"/>
            <a:ext cx="152400" cy="152400"/>
          </a:xfrm>
          <a:prstGeom prst="rect">
            <a:avLst/>
          </a:prstGeom>
          <a:solidFill>
            <a:srgbClr val="FF00FF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644" name="Freeform 1515"/>
          <p:cNvSpPr>
            <a:spLocks/>
          </p:cNvSpPr>
          <p:nvPr/>
        </p:nvSpPr>
        <p:spPr bwMode="auto">
          <a:xfrm>
            <a:off x="1062038" y="5899150"/>
            <a:ext cx="152400" cy="152400"/>
          </a:xfrm>
          <a:custGeom>
            <a:avLst/>
            <a:gdLst>
              <a:gd name="T0" fmla="*/ 2147483647 w 192"/>
              <a:gd name="T1" fmla="*/ 0 h 192"/>
              <a:gd name="T2" fmla="*/ 2147483647 w 192"/>
              <a:gd name="T3" fmla="*/ 2147483647 h 192"/>
              <a:gd name="T4" fmla="*/ 0 w 192"/>
              <a:gd name="T5" fmla="*/ 2147483647 h 192"/>
              <a:gd name="T6" fmla="*/ 2147483647 w 192"/>
              <a:gd name="T7" fmla="*/ 0 h 192"/>
              <a:gd name="T8" fmla="*/ 0 60000 65536"/>
              <a:gd name="T9" fmla="*/ 0 60000 65536"/>
              <a:gd name="T10" fmla="*/ 0 60000 65536"/>
              <a:gd name="T11" fmla="*/ 0 60000 65536"/>
              <a:gd name="T12" fmla="*/ 0 w 192"/>
              <a:gd name="T13" fmla="*/ 0 h 192"/>
              <a:gd name="T14" fmla="*/ 192 w 192"/>
              <a:gd name="T15" fmla="*/ 192 h 19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92" h="192">
                <a:moveTo>
                  <a:pt x="96" y="0"/>
                </a:moveTo>
                <a:lnTo>
                  <a:pt x="192" y="192"/>
                </a:lnTo>
                <a:lnTo>
                  <a:pt x="0" y="192"/>
                </a:lnTo>
                <a:lnTo>
                  <a:pt x="96" y="0"/>
                </a:lnTo>
                <a:close/>
              </a:path>
            </a:pathLst>
          </a:custGeom>
          <a:solidFill>
            <a:srgbClr val="FFFF00"/>
          </a:solidFill>
          <a:ln w="1270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45" name="Freeform 1516"/>
          <p:cNvSpPr>
            <a:spLocks/>
          </p:cNvSpPr>
          <p:nvPr/>
        </p:nvSpPr>
        <p:spPr bwMode="auto">
          <a:xfrm>
            <a:off x="1825625" y="5883275"/>
            <a:ext cx="152400" cy="152400"/>
          </a:xfrm>
          <a:custGeom>
            <a:avLst/>
            <a:gdLst>
              <a:gd name="T0" fmla="*/ 2147483647 w 192"/>
              <a:gd name="T1" fmla="*/ 0 h 192"/>
              <a:gd name="T2" fmla="*/ 2147483647 w 192"/>
              <a:gd name="T3" fmla="*/ 2147483647 h 192"/>
              <a:gd name="T4" fmla="*/ 0 w 192"/>
              <a:gd name="T5" fmla="*/ 2147483647 h 192"/>
              <a:gd name="T6" fmla="*/ 2147483647 w 192"/>
              <a:gd name="T7" fmla="*/ 0 h 192"/>
              <a:gd name="T8" fmla="*/ 0 60000 65536"/>
              <a:gd name="T9" fmla="*/ 0 60000 65536"/>
              <a:gd name="T10" fmla="*/ 0 60000 65536"/>
              <a:gd name="T11" fmla="*/ 0 60000 65536"/>
              <a:gd name="T12" fmla="*/ 0 w 192"/>
              <a:gd name="T13" fmla="*/ 0 h 192"/>
              <a:gd name="T14" fmla="*/ 192 w 192"/>
              <a:gd name="T15" fmla="*/ 192 h 19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92" h="192">
                <a:moveTo>
                  <a:pt x="96" y="0"/>
                </a:moveTo>
                <a:lnTo>
                  <a:pt x="192" y="192"/>
                </a:lnTo>
                <a:lnTo>
                  <a:pt x="0" y="192"/>
                </a:lnTo>
                <a:lnTo>
                  <a:pt x="96" y="0"/>
                </a:lnTo>
                <a:close/>
              </a:path>
            </a:pathLst>
          </a:custGeom>
          <a:solidFill>
            <a:srgbClr val="FFFF00"/>
          </a:solidFill>
          <a:ln w="1270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46" name="Freeform 1517"/>
          <p:cNvSpPr>
            <a:spLocks/>
          </p:cNvSpPr>
          <p:nvPr/>
        </p:nvSpPr>
        <p:spPr bwMode="auto">
          <a:xfrm>
            <a:off x="2589213" y="5854700"/>
            <a:ext cx="152400" cy="152400"/>
          </a:xfrm>
          <a:custGeom>
            <a:avLst/>
            <a:gdLst>
              <a:gd name="T0" fmla="*/ 2147483647 w 192"/>
              <a:gd name="T1" fmla="*/ 0 h 192"/>
              <a:gd name="T2" fmla="*/ 2147483647 w 192"/>
              <a:gd name="T3" fmla="*/ 2147483647 h 192"/>
              <a:gd name="T4" fmla="*/ 0 w 192"/>
              <a:gd name="T5" fmla="*/ 2147483647 h 192"/>
              <a:gd name="T6" fmla="*/ 2147483647 w 192"/>
              <a:gd name="T7" fmla="*/ 0 h 192"/>
              <a:gd name="T8" fmla="*/ 0 60000 65536"/>
              <a:gd name="T9" fmla="*/ 0 60000 65536"/>
              <a:gd name="T10" fmla="*/ 0 60000 65536"/>
              <a:gd name="T11" fmla="*/ 0 60000 65536"/>
              <a:gd name="T12" fmla="*/ 0 w 192"/>
              <a:gd name="T13" fmla="*/ 0 h 192"/>
              <a:gd name="T14" fmla="*/ 192 w 192"/>
              <a:gd name="T15" fmla="*/ 192 h 19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92" h="192">
                <a:moveTo>
                  <a:pt x="96" y="0"/>
                </a:moveTo>
                <a:lnTo>
                  <a:pt x="192" y="192"/>
                </a:lnTo>
                <a:lnTo>
                  <a:pt x="0" y="192"/>
                </a:lnTo>
                <a:lnTo>
                  <a:pt x="96" y="0"/>
                </a:lnTo>
                <a:close/>
              </a:path>
            </a:pathLst>
          </a:custGeom>
          <a:solidFill>
            <a:srgbClr val="FFFF00"/>
          </a:solidFill>
          <a:ln w="1270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47" name="Freeform 1518"/>
          <p:cNvSpPr>
            <a:spLocks/>
          </p:cNvSpPr>
          <p:nvPr/>
        </p:nvSpPr>
        <p:spPr bwMode="auto">
          <a:xfrm>
            <a:off x="3352800" y="5754688"/>
            <a:ext cx="152400" cy="152400"/>
          </a:xfrm>
          <a:custGeom>
            <a:avLst/>
            <a:gdLst>
              <a:gd name="T0" fmla="*/ 2147483647 w 192"/>
              <a:gd name="T1" fmla="*/ 0 h 192"/>
              <a:gd name="T2" fmla="*/ 2147483647 w 192"/>
              <a:gd name="T3" fmla="*/ 2147483647 h 192"/>
              <a:gd name="T4" fmla="*/ 0 w 192"/>
              <a:gd name="T5" fmla="*/ 2147483647 h 192"/>
              <a:gd name="T6" fmla="*/ 2147483647 w 192"/>
              <a:gd name="T7" fmla="*/ 0 h 192"/>
              <a:gd name="T8" fmla="*/ 0 60000 65536"/>
              <a:gd name="T9" fmla="*/ 0 60000 65536"/>
              <a:gd name="T10" fmla="*/ 0 60000 65536"/>
              <a:gd name="T11" fmla="*/ 0 60000 65536"/>
              <a:gd name="T12" fmla="*/ 0 w 192"/>
              <a:gd name="T13" fmla="*/ 0 h 192"/>
              <a:gd name="T14" fmla="*/ 192 w 192"/>
              <a:gd name="T15" fmla="*/ 192 h 19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92" h="192">
                <a:moveTo>
                  <a:pt x="96" y="0"/>
                </a:moveTo>
                <a:lnTo>
                  <a:pt x="192" y="192"/>
                </a:lnTo>
                <a:lnTo>
                  <a:pt x="0" y="192"/>
                </a:lnTo>
                <a:lnTo>
                  <a:pt x="96" y="0"/>
                </a:lnTo>
                <a:close/>
              </a:path>
            </a:pathLst>
          </a:custGeom>
          <a:solidFill>
            <a:srgbClr val="FFFF00"/>
          </a:solidFill>
          <a:ln w="1270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48" name="Freeform 1519"/>
          <p:cNvSpPr>
            <a:spLocks/>
          </p:cNvSpPr>
          <p:nvPr/>
        </p:nvSpPr>
        <p:spPr bwMode="auto">
          <a:xfrm>
            <a:off x="4116388" y="5656263"/>
            <a:ext cx="152400" cy="152400"/>
          </a:xfrm>
          <a:custGeom>
            <a:avLst/>
            <a:gdLst>
              <a:gd name="T0" fmla="*/ 2147483647 w 192"/>
              <a:gd name="T1" fmla="*/ 0 h 192"/>
              <a:gd name="T2" fmla="*/ 2147483647 w 192"/>
              <a:gd name="T3" fmla="*/ 2147483647 h 192"/>
              <a:gd name="T4" fmla="*/ 0 w 192"/>
              <a:gd name="T5" fmla="*/ 2147483647 h 192"/>
              <a:gd name="T6" fmla="*/ 2147483647 w 192"/>
              <a:gd name="T7" fmla="*/ 0 h 192"/>
              <a:gd name="T8" fmla="*/ 0 60000 65536"/>
              <a:gd name="T9" fmla="*/ 0 60000 65536"/>
              <a:gd name="T10" fmla="*/ 0 60000 65536"/>
              <a:gd name="T11" fmla="*/ 0 60000 65536"/>
              <a:gd name="T12" fmla="*/ 0 w 192"/>
              <a:gd name="T13" fmla="*/ 0 h 192"/>
              <a:gd name="T14" fmla="*/ 192 w 192"/>
              <a:gd name="T15" fmla="*/ 192 h 19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92" h="192">
                <a:moveTo>
                  <a:pt x="96" y="0"/>
                </a:moveTo>
                <a:lnTo>
                  <a:pt x="192" y="192"/>
                </a:lnTo>
                <a:lnTo>
                  <a:pt x="0" y="192"/>
                </a:lnTo>
                <a:lnTo>
                  <a:pt x="96" y="0"/>
                </a:lnTo>
                <a:close/>
              </a:path>
            </a:pathLst>
          </a:custGeom>
          <a:solidFill>
            <a:srgbClr val="FFFF00"/>
          </a:solidFill>
          <a:ln w="1270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49" name="Freeform 1520"/>
          <p:cNvSpPr>
            <a:spLocks/>
          </p:cNvSpPr>
          <p:nvPr/>
        </p:nvSpPr>
        <p:spPr bwMode="auto">
          <a:xfrm>
            <a:off x="4879975" y="5567363"/>
            <a:ext cx="152400" cy="152400"/>
          </a:xfrm>
          <a:custGeom>
            <a:avLst/>
            <a:gdLst>
              <a:gd name="T0" fmla="*/ 2147483647 w 192"/>
              <a:gd name="T1" fmla="*/ 0 h 192"/>
              <a:gd name="T2" fmla="*/ 2147483647 w 192"/>
              <a:gd name="T3" fmla="*/ 2147483647 h 192"/>
              <a:gd name="T4" fmla="*/ 0 w 192"/>
              <a:gd name="T5" fmla="*/ 2147483647 h 192"/>
              <a:gd name="T6" fmla="*/ 2147483647 w 192"/>
              <a:gd name="T7" fmla="*/ 0 h 192"/>
              <a:gd name="T8" fmla="*/ 0 60000 65536"/>
              <a:gd name="T9" fmla="*/ 0 60000 65536"/>
              <a:gd name="T10" fmla="*/ 0 60000 65536"/>
              <a:gd name="T11" fmla="*/ 0 60000 65536"/>
              <a:gd name="T12" fmla="*/ 0 w 192"/>
              <a:gd name="T13" fmla="*/ 0 h 192"/>
              <a:gd name="T14" fmla="*/ 192 w 192"/>
              <a:gd name="T15" fmla="*/ 192 h 19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92" h="192">
                <a:moveTo>
                  <a:pt x="96" y="0"/>
                </a:moveTo>
                <a:lnTo>
                  <a:pt x="192" y="192"/>
                </a:lnTo>
                <a:lnTo>
                  <a:pt x="0" y="192"/>
                </a:lnTo>
                <a:lnTo>
                  <a:pt x="96" y="0"/>
                </a:lnTo>
                <a:close/>
              </a:path>
            </a:pathLst>
          </a:custGeom>
          <a:solidFill>
            <a:srgbClr val="FFFF00"/>
          </a:solidFill>
          <a:ln w="1270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50" name="Freeform 1521"/>
          <p:cNvSpPr>
            <a:spLocks/>
          </p:cNvSpPr>
          <p:nvPr/>
        </p:nvSpPr>
        <p:spPr bwMode="auto">
          <a:xfrm>
            <a:off x="5643563" y="5484813"/>
            <a:ext cx="152400" cy="152400"/>
          </a:xfrm>
          <a:custGeom>
            <a:avLst/>
            <a:gdLst>
              <a:gd name="T0" fmla="*/ 2147483647 w 192"/>
              <a:gd name="T1" fmla="*/ 0 h 192"/>
              <a:gd name="T2" fmla="*/ 2147483647 w 192"/>
              <a:gd name="T3" fmla="*/ 2147483647 h 192"/>
              <a:gd name="T4" fmla="*/ 0 w 192"/>
              <a:gd name="T5" fmla="*/ 2147483647 h 192"/>
              <a:gd name="T6" fmla="*/ 2147483647 w 192"/>
              <a:gd name="T7" fmla="*/ 0 h 192"/>
              <a:gd name="T8" fmla="*/ 0 60000 65536"/>
              <a:gd name="T9" fmla="*/ 0 60000 65536"/>
              <a:gd name="T10" fmla="*/ 0 60000 65536"/>
              <a:gd name="T11" fmla="*/ 0 60000 65536"/>
              <a:gd name="T12" fmla="*/ 0 w 192"/>
              <a:gd name="T13" fmla="*/ 0 h 192"/>
              <a:gd name="T14" fmla="*/ 192 w 192"/>
              <a:gd name="T15" fmla="*/ 192 h 19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92" h="192">
                <a:moveTo>
                  <a:pt x="96" y="0"/>
                </a:moveTo>
                <a:lnTo>
                  <a:pt x="192" y="192"/>
                </a:lnTo>
                <a:lnTo>
                  <a:pt x="0" y="192"/>
                </a:lnTo>
                <a:lnTo>
                  <a:pt x="96" y="0"/>
                </a:lnTo>
                <a:close/>
              </a:path>
            </a:pathLst>
          </a:custGeom>
          <a:solidFill>
            <a:srgbClr val="FFFF00"/>
          </a:solidFill>
          <a:ln w="1270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51" name="Freeform 1522"/>
          <p:cNvSpPr>
            <a:spLocks/>
          </p:cNvSpPr>
          <p:nvPr/>
        </p:nvSpPr>
        <p:spPr bwMode="auto">
          <a:xfrm>
            <a:off x="6407150" y="5384800"/>
            <a:ext cx="152400" cy="152400"/>
          </a:xfrm>
          <a:custGeom>
            <a:avLst/>
            <a:gdLst>
              <a:gd name="T0" fmla="*/ 2147483647 w 192"/>
              <a:gd name="T1" fmla="*/ 0 h 192"/>
              <a:gd name="T2" fmla="*/ 2147483647 w 192"/>
              <a:gd name="T3" fmla="*/ 2147483647 h 192"/>
              <a:gd name="T4" fmla="*/ 0 w 192"/>
              <a:gd name="T5" fmla="*/ 2147483647 h 192"/>
              <a:gd name="T6" fmla="*/ 2147483647 w 192"/>
              <a:gd name="T7" fmla="*/ 0 h 192"/>
              <a:gd name="T8" fmla="*/ 0 60000 65536"/>
              <a:gd name="T9" fmla="*/ 0 60000 65536"/>
              <a:gd name="T10" fmla="*/ 0 60000 65536"/>
              <a:gd name="T11" fmla="*/ 0 60000 65536"/>
              <a:gd name="T12" fmla="*/ 0 w 192"/>
              <a:gd name="T13" fmla="*/ 0 h 192"/>
              <a:gd name="T14" fmla="*/ 192 w 192"/>
              <a:gd name="T15" fmla="*/ 192 h 19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92" h="192">
                <a:moveTo>
                  <a:pt x="96" y="0"/>
                </a:moveTo>
                <a:lnTo>
                  <a:pt x="192" y="192"/>
                </a:lnTo>
                <a:lnTo>
                  <a:pt x="0" y="192"/>
                </a:lnTo>
                <a:lnTo>
                  <a:pt x="96" y="0"/>
                </a:lnTo>
                <a:close/>
              </a:path>
            </a:pathLst>
          </a:custGeom>
          <a:solidFill>
            <a:srgbClr val="FFFF00"/>
          </a:solidFill>
          <a:ln w="1270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52" name="Freeform 1523"/>
          <p:cNvSpPr>
            <a:spLocks/>
          </p:cNvSpPr>
          <p:nvPr/>
        </p:nvSpPr>
        <p:spPr bwMode="auto">
          <a:xfrm>
            <a:off x="7167563" y="5192713"/>
            <a:ext cx="152400" cy="152400"/>
          </a:xfrm>
          <a:custGeom>
            <a:avLst/>
            <a:gdLst>
              <a:gd name="T0" fmla="*/ 2147483647 w 192"/>
              <a:gd name="T1" fmla="*/ 0 h 192"/>
              <a:gd name="T2" fmla="*/ 2147483647 w 192"/>
              <a:gd name="T3" fmla="*/ 2147483647 h 192"/>
              <a:gd name="T4" fmla="*/ 0 w 192"/>
              <a:gd name="T5" fmla="*/ 2147483647 h 192"/>
              <a:gd name="T6" fmla="*/ 2147483647 w 192"/>
              <a:gd name="T7" fmla="*/ 0 h 192"/>
              <a:gd name="T8" fmla="*/ 0 60000 65536"/>
              <a:gd name="T9" fmla="*/ 0 60000 65536"/>
              <a:gd name="T10" fmla="*/ 0 60000 65536"/>
              <a:gd name="T11" fmla="*/ 0 60000 65536"/>
              <a:gd name="T12" fmla="*/ 0 w 192"/>
              <a:gd name="T13" fmla="*/ 0 h 192"/>
              <a:gd name="T14" fmla="*/ 192 w 192"/>
              <a:gd name="T15" fmla="*/ 192 h 19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92" h="192">
                <a:moveTo>
                  <a:pt x="96" y="0"/>
                </a:moveTo>
                <a:lnTo>
                  <a:pt x="192" y="192"/>
                </a:lnTo>
                <a:lnTo>
                  <a:pt x="0" y="192"/>
                </a:lnTo>
                <a:lnTo>
                  <a:pt x="96" y="0"/>
                </a:lnTo>
                <a:close/>
              </a:path>
            </a:pathLst>
          </a:custGeom>
          <a:solidFill>
            <a:srgbClr val="FFFF00"/>
          </a:solidFill>
          <a:ln w="1270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53" name="Rectangle 1524"/>
          <p:cNvSpPr>
            <a:spLocks noChangeArrowheads="1"/>
          </p:cNvSpPr>
          <p:nvPr/>
        </p:nvSpPr>
        <p:spPr bwMode="auto">
          <a:xfrm>
            <a:off x="1060450" y="5845175"/>
            <a:ext cx="158750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654" name="Line 1525"/>
          <p:cNvSpPr>
            <a:spLocks noChangeShapeType="1"/>
          </p:cNvSpPr>
          <p:nvPr/>
        </p:nvSpPr>
        <p:spPr bwMode="auto">
          <a:xfrm flipH="1" flipV="1">
            <a:off x="1062038" y="5846763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55" name="Line 1526"/>
          <p:cNvSpPr>
            <a:spLocks noChangeShapeType="1"/>
          </p:cNvSpPr>
          <p:nvPr/>
        </p:nvSpPr>
        <p:spPr bwMode="auto">
          <a:xfrm>
            <a:off x="1138238" y="5922963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56" name="Line 1527"/>
          <p:cNvSpPr>
            <a:spLocks noChangeShapeType="1"/>
          </p:cNvSpPr>
          <p:nvPr/>
        </p:nvSpPr>
        <p:spPr bwMode="auto">
          <a:xfrm flipH="1">
            <a:off x="1062038" y="5922963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57" name="Line 1528"/>
          <p:cNvSpPr>
            <a:spLocks noChangeShapeType="1"/>
          </p:cNvSpPr>
          <p:nvPr/>
        </p:nvSpPr>
        <p:spPr bwMode="auto">
          <a:xfrm flipV="1">
            <a:off x="1138238" y="5846763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58" name="Rectangle 1529"/>
          <p:cNvSpPr>
            <a:spLocks noChangeArrowheads="1"/>
          </p:cNvSpPr>
          <p:nvPr/>
        </p:nvSpPr>
        <p:spPr bwMode="auto">
          <a:xfrm>
            <a:off x="1824038" y="5815013"/>
            <a:ext cx="158750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659" name="Line 1530"/>
          <p:cNvSpPr>
            <a:spLocks noChangeShapeType="1"/>
          </p:cNvSpPr>
          <p:nvPr/>
        </p:nvSpPr>
        <p:spPr bwMode="auto">
          <a:xfrm flipH="1" flipV="1">
            <a:off x="1825625" y="5816600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60" name="Line 1531"/>
          <p:cNvSpPr>
            <a:spLocks noChangeShapeType="1"/>
          </p:cNvSpPr>
          <p:nvPr/>
        </p:nvSpPr>
        <p:spPr bwMode="auto">
          <a:xfrm>
            <a:off x="1901825" y="5892800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61" name="Line 1532"/>
          <p:cNvSpPr>
            <a:spLocks noChangeShapeType="1"/>
          </p:cNvSpPr>
          <p:nvPr/>
        </p:nvSpPr>
        <p:spPr bwMode="auto">
          <a:xfrm flipH="1">
            <a:off x="1825625" y="5892800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62" name="Line 1533"/>
          <p:cNvSpPr>
            <a:spLocks noChangeShapeType="1"/>
          </p:cNvSpPr>
          <p:nvPr/>
        </p:nvSpPr>
        <p:spPr bwMode="auto">
          <a:xfrm flipV="1">
            <a:off x="1901825" y="5816600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63" name="Rectangle 1534"/>
          <p:cNvSpPr>
            <a:spLocks noChangeArrowheads="1"/>
          </p:cNvSpPr>
          <p:nvPr/>
        </p:nvSpPr>
        <p:spPr bwMode="auto">
          <a:xfrm>
            <a:off x="2587625" y="5778500"/>
            <a:ext cx="158750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664" name="Line 1535"/>
          <p:cNvSpPr>
            <a:spLocks noChangeShapeType="1"/>
          </p:cNvSpPr>
          <p:nvPr/>
        </p:nvSpPr>
        <p:spPr bwMode="auto">
          <a:xfrm flipH="1" flipV="1">
            <a:off x="2589213" y="5780088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65" name="Line 1536"/>
          <p:cNvSpPr>
            <a:spLocks noChangeShapeType="1"/>
          </p:cNvSpPr>
          <p:nvPr/>
        </p:nvSpPr>
        <p:spPr bwMode="auto">
          <a:xfrm>
            <a:off x="2665413" y="5856288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66" name="Line 1537"/>
          <p:cNvSpPr>
            <a:spLocks noChangeShapeType="1"/>
          </p:cNvSpPr>
          <p:nvPr/>
        </p:nvSpPr>
        <p:spPr bwMode="auto">
          <a:xfrm flipH="1">
            <a:off x="2589213" y="5856288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67" name="Line 1538"/>
          <p:cNvSpPr>
            <a:spLocks noChangeShapeType="1"/>
          </p:cNvSpPr>
          <p:nvPr/>
        </p:nvSpPr>
        <p:spPr bwMode="auto">
          <a:xfrm flipV="1">
            <a:off x="2665413" y="5780088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68" name="Rectangle 1539"/>
          <p:cNvSpPr>
            <a:spLocks noChangeArrowheads="1"/>
          </p:cNvSpPr>
          <p:nvPr/>
        </p:nvSpPr>
        <p:spPr bwMode="auto">
          <a:xfrm>
            <a:off x="3351213" y="5762625"/>
            <a:ext cx="158750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669" name="Line 1540"/>
          <p:cNvSpPr>
            <a:spLocks noChangeShapeType="1"/>
          </p:cNvSpPr>
          <p:nvPr/>
        </p:nvSpPr>
        <p:spPr bwMode="auto">
          <a:xfrm flipH="1" flipV="1">
            <a:off x="3352800" y="5764213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70" name="Line 1541"/>
          <p:cNvSpPr>
            <a:spLocks noChangeShapeType="1"/>
          </p:cNvSpPr>
          <p:nvPr/>
        </p:nvSpPr>
        <p:spPr bwMode="auto">
          <a:xfrm>
            <a:off x="3429000" y="5840413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71" name="Line 1542"/>
          <p:cNvSpPr>
            <a:spLocks noChangeShapeType="1"/>
          </p:cNvSpPr>
          <p:nvPr/>
        </p:nvSpPr>
        <p:spPr bwMode="auto">
          <a:xfrm flipH="1">
            <a:off x="3352800" y="5840413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72" name="Line 1543"/>
          <p:cNvSpPr>
            <a:spLocks noChangeShapeType="1"/>
          </p:cNvSpPr>
          <p:nvPr/>
        </p:nvSpPr>
        <p:spPr bwMode="auto">
          <a:xfrm flipV="1">
            <a:off x="3429000" y="5764213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73" name="Rectangle 1544"/>
          <p:cNvSpPr>
            <a:spLocks noChangeArrowheads="1"/>
          </p:cNvSpPr>
          <p:nvPr/>
        </p:nvSpPr>
        <p:spPr bwMode="auto">
          <a:xfrm>
            <a:off x="4114800" y="5748338"/>
            <a:ext cx="158750" cy="157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674" name="Line 1545"/>
          <p:cNvSpPr>
            <a:spLocks noChangeShapeType="1"/>
          </p:cNvSpPr>
          <p:nvPr/>
        </p:nvSpPr>
        <p:spPr bwMode="auto">
          <a:xfrm flipH="1" flipV="1">
            <a:off x="4116388" y="5749925"/>
            <a:ext cx="76200" cy="74613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75" name="Line 1546"/>
          <p:cNvSpPr>
            <a:spLocks noChangeShapeType="1"/>
          </p:cNvSpPr>
          <p:nvPr/>
        </p:nvSpPr>
        <p:spPr bwMode="auto">
          <a:xfrm>
            <a:off x="4192588" y="5824538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76" name="Line 1547"/>
          <p:cNvSpPr>
            <a:spLocks noChangeShapeType="1"/>
          </p:cNvSpPr>
          <p:nvPr/>
        </p:nvSpPr>
        <p:spPr bwMode="auto">
          <a:xfrm flipH="1">
            <a:off x="4116388" y="5824538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77" name="Line 1548"/>
          <p:cNvSpPr>
            <a:spLocks noChangeShapeType="1"/>
          </p:cNvSpPr>
          <p:nvPr/>
        </p:nvSpPr>
        <p:spPr bwMode="auto">
          <a:xfrm flipV="1">
            <a:off x="4192588" y="5749925"/>
            <a:ext cx="76200" cy="74613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78" name="Rectangle 1549"/>
          <p:cNvSpPr>
            <a:spLocks noChangeArrowheads="1"/>
          </p:cNvSpPr>
          <p:nvPr/>
        </p:nvSpPr>
        <p:spPr bwMode="auto">
          <a:xfrm>
            <a:off x="4878388" y="5730875"/>
            <a:ext cx="158750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679" name="Line 1550"/>
          <p:cNvSpPr>
            <a:spLocks noChangeShapeType="1"/>
          </p:cNvSpPr>
          <p:nvPr/>
        </p:nvSpPr>
        <p:spPr bwMode="auto">
          <a:xfrm flipH="1" flipV="1">
            <a:off x="4879975" y="5732463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80" name="Line 1551"/>
          <p:cNvSpPr>
            <a:spLocks noChangeShapeType="1"/>
          </p:cNvSpPr>
          <p:nvPr/>
        </p:nvSpPr>
        <p:spPr bwMode="auto">
          <a:xfrm>
            <a:off x="4956175" y="5808663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81" name="Line 1552"/>
          <p:cNvSpPr>
            <a:spLocks noChangeShapeType="1"/>
          </p:cNvSpPr>
          <p:nvPr/>
        </p:nvSpPr>
        <p:spPr bwMode="auto">
          <a:xfrm flipH="1">
            <a:off x="4879975" y="5808663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82" name="Line 1553"/>
          <p:cNvSpPr>
            <a:spLocks noChangeShapeType="1"/>
          </p:cNvSpPr>
          <p:nvPr/>
        </p:nvSpPr>
        <p:spPr bwMode="auto">
          <a:xfrm flipV="1">
            <a:off x="4956175" y="5732463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83" name="Rectangle 1554"/>
          <p:cNvSpPr>
            <a:spLocks noChangeArrowheads="1"/>
          </p:cNvSpPr>
          <p:nvPr/>
        </p:nvSpPr>
        <p:spPr bwMode="auto">
          <a:xfrm>
            <a:off x="5641975" y="5715000"/>
            <a:ext cx="158750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684" name="Line 1555"/>
          <p:cNvSpPr>
            <a:spLocks noChangeShapeType="1"/>
          </p:cNvSpPr>
          <p:nvPr/>
        </p:nvSpPr>
        <p:spPr bwMode="auto">
          <a:xfrm flipH="1" flipV="1">
            <a:off x="5643563" y="5716588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85" name="Line 1556"/>
          <p:cNvSpPr>
            <a:spLocks noChangeShapeType="1"/>
          </p:cNvSpPr>
          <p:nvPr/>
        </p:nvSpPr>
        <p:spPr bwMode="auto">
          <a:xfrm>
            <a:off x="5719763" y="5792788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86" name="Line 1557"/>
          <p:cNvSpPr>
            <a:spLocks noChangeShapeType="1"/>
          </p:cNvSpPr>
          <p:nvPr/>
        </p:nvSpPr>
        <p:spPr bwMode="auto">
          <a:xfrm flipH="1">
            <a:off x="5643563" y="5792788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87" name="Line 1558"/>
          <p:cNvSpPr>
            <a:spLocks noChangeShapeType="1"/>
          </p:cNvSpPr>
          <p:nvPr/>
        </p:nvSpPr>
        <p:spPr bwMode="auto">
          <a:xfrm flipV="1">
            <a:off x="5719763" y="5716588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88" name="Rectangle 1559"/>
          <p:cNvSpPr>
            <a:spLocks noChangeArrowheads="1"/>
          </p:cNvSpPr>
          <p:nvPr/>
        </p:nvSpPr>
        <p:spPr bwMode="auto">
          <a:xfrm>
            <a:off x="6405563" y="5715000"/>
            <a:ext cx="158750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689" name="Line 1560"/>
          <p:cNvSpPr>
            <a:spLocks noChangeShapeType="1"/>
          </p:cNvSpPr>
          <p:nvPr/>
        </p:nvSpPr>
        <p:spPr bwMode="auto">
          <a:xfrm flipH="1" flipV="1">
            <a:off x="6407150" y="5716588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90" name="Line 1561"/>
          <p:cNvSpPr>
            <a:spLocks noChangeShapeType="1"/>
          </p:cNvSpPr>
          <p:nvPr/>
        </p:nvSpPr>
        <p:spPr bwMode="auto">
          <a:xfrm>
            <a:off x="6483350" y="5792788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91" name="Line 1562"/>
          <p:cNvSpPr>
            <a:spLocks noChangeShapeType="1"/>
          </p:cNvSpPr>
          <p:nvPr/>
        </p:nvSpPr>
        <p:spPr bwMode="auto">
          <a:xfrm flipH="1">
            <a:off x="6407150" y="5792788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92" name="Line 1563"/>
          <p:cNvSpPr>
            <a:spLocks noChangeShapeType="1"/>
          </p:cNvSpPr>
          <p:nvPr/>
        </p:nvSpPr>
        <p:spPr bwMode="auto">
          <a:xfrm flipV="1">
            <a:off x="6483350" y="5716588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93" name="Rectangle 1564"/>
          <p:cNvSpPr>
            <a:spLocks noChangeArrowheads="1"/>
          </p:cNvSpPr>
          <p:nvPr/>
        </p:nvSpPr>
        <p:spPr bwMode="auto">
          <a:xfrm>
            <a:off x="7169150" y="5715000"/>
            <a:ext cx="157163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694" name="Line 1565"/>
          <p:cNvSpPr>
            <a:spLocks noChangeShapeType="1"/>
          </p:cNvSpPr>
          <p:nvPr/>
        </p:nvSpPr>
        <p:spPr bwMode="auto">
          <a:xfrm flipH="1" flipV="1">
            <a:off x="7170738" y="5716588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95" name="Line 1566"/>
          <p:cNvSpPr>
            <a:spLocks noChangeShapeType="1"/>
          </p:cNvSpPr>
          <p:nvPr/>
        </p:nvSpPr>
        <p:spPr bwMode="auto">
          <a:xfrm>
            <a:off x="7246938" y="5792788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96" name="Line 1567"/>
          <p:cNvSpPr>
            <a:spLocks noChangeShapeType="1"/>
          </p:cNvSpPr>
          <p:nvPr/>
        </p:nvSpPr>
        <p:spPr bwMode="auto">
          <a:xfrm flipH="1">
            <a:off x="7170738" y="5792788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97" name="Line 1568"/>
          <p:cNvSpPr>
            <a:spLocks noChangeShapeType="1"/>
          </p:cNvSpPr>
          <p:nvPr/>
        </p:nvSpPr>
        <p:spPr bwMode="auto">
          <a:xfrm flipV="1">
            <a:off x="7246938" y="5716588"/>
            <a:ext cx="76200" cy="76200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698" name="Rectangle 1569"/>
          <p:cNvSpPr>
            <a:spLocks noChangeArrowheads="1"/>
          </p:cNvSpPr>
          <p:nvPr/>
        </p:nvSpPr>
        <p:spPr bwMode="auto">
          <a:xfrm>
            <a:off x="1060450" y="5673725"/>
            <a:ext cx="158750" cy="157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699" name="Line 1570"/>
          <p:cNvSpPr>
            <a:spLocks noChangeShapeType="1"/>
          </p:cNvSpPr>
          <p:nvPr/>
        </p:nvSpPr>
        <p:spPr bwMode="auto">
          <a:xfrm flipH="1" flipV="1">
            <a:off x="1062038" y="5673725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00" name="Line 1571"/>
          <p:cNvSpPr>
            <a:spLocks noChangeShapeType="1"/>
          </p:cNvSpPr>
          <p:nvPr/>
        </p:nvSpPr>
        <p:spPr bwMode="auto">
          <a:xfrm>
            <a:off x="1138238" y="5749925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01" name="Line 1572"/>
          <p:cNvSpPr>
            <a:spLocks noChangeShapeType="1"/>
          </p:cNvSpPr>
          <p:nvPr/>
        </p:nvSpPr>
        <p:spPr bwMode="auto">
          <a:xfrm flipH="1">
            <a:off x="1062038" y="5749925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02" name="Line 1573"/>
          <p:cNvSpPr>
            <a:spLocks noChangeShapeType="1"/>
          </p:cNvSpPr>
          <p:nvPr/>
        </p:nvSpPr>
        <p:spPr bwMode="auto">
          <a:xfrm flipV="1">
            <a:off x="1138238" y="5673725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03" name="Line 1574"/>
          <p:cNvSpPr>
            <a:spLocks noChangeShapeType="1"/>
          </p:cNvSpPr>
          <p:nvPr/>
        </p:nvSpPr>
        <p:spPr bwMode="auto">
          <a:xfrm flipV="1">
            <a:off x="1138238" y="5673725"/>
            <a:ext cx="1587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04" name="Line 1575"/>
          <p:cNvSpPr>
            <a:spLocks noChangeShapeType="1"/>
          </p:cNvSpPr>
          <p:nvPr/>
        </p:nvSpPr>
        <p:spPr bwMode="auto">
          <a:xfrm>
            <a:off x="1138238" y="5749925"/>
            <a:ext cx="1587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05" name="Rectangle 1576"/>
          <p:cNvSpPr>
            <a:spLocks noChangeArrowheads="1"/>
          </p:cNvSpPr>
          <p:nvPr/>
        </p:nvSpPr>
        <p:spPr bwMode="auto">
          <a:xfrm>
            <a:off x="1824038" y="5641975"/>
            <a:ext cx="158750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06" name="Line 1577"/>
          <p:cNvSpPr>
            <a:spLocks noChangeShapeType="1"/>
          </p:cNvSpPr>
          <p:nvPr/>
        </p:nvSpPr>
        <p:spPr bwMode="auto">
          <a:xfrm flipH="1" flipV="1">
            <a:off x="1825625" y="5643563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07" name="Line 1578"/>
          <p:cNvSpPr>
            <a:spLocks noChangeShapeType="1"/>
          </p:cNvSpPr>
          <p:nvPr/>
        </p:nvSpPr>
        <p:spPr bwMode="auto">
          <a:xfrm>
            <a:off x="1901825" y="5719763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08" name="Line 1579"/>
          <p:cNvSpPr>
            <a:spLocks noChangeShapeType="1"/>
          </p:cNvSpPr>
          <p:nvPr/>
        </p:nvSpPr>
        <p:spPr bwMode="auto">
          <a:xfrm flipH="1">
            <a:off x="1825625" y="5719763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09" name="Line 1580"/>
          <p:cNvSpPr>
            <a:spLocks noChangeShapeType="1"/>
          </p:cNvSpPr>
          <p:nvPr/>
        </p:nvSpPr>
        <p:spPr bwMode="auto">
          <a:xfrm flipV="1">
            <a:off x="1901825" y="5643563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10" name="Line 1581"/>
          <p:cNvSpPr>
            <a:spLocks noChangeShapeType="1"/>
          </p:cNvSpPr>
          <p:nvPr/>
        </p:nvSpPr>
        <p:spPr bwMode="auto">
          <a:xfrm flipV="1">
            <a:off x="1901825" y="5643563"/>
            <a:ext cx="1588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11" name="Line 1582"/>
          <p:cNvSpPr>
            <a:spLocks noChangeShapeType="1"/>
          </p:cNvSpPr>
          <p:nvPr/>
        </p:nvSpPr>
        <p:spPr bwMode="auto">
          <a:xfrm>
            <a:off x="1901825" y="5719763"/>
            <a:ext cx="1588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12" name="Rectangle 1583"/>
          <p:cNvSpPr>
            <a:spLocks noChangeArrowheads="1"/>
          </p:cNvSpPr>
          <p:nvPr/>
        </p:nvSpPr>
        <p:spPr bwMode="auto">
          <a:xfrm>
            <a:off x="2587625" y="5613400"/>
            <a:ext cx="158750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13" name="Line 1584"/>
          <p:cNvSpPr>
            <a:spLocks noChangeShapeType="1"/>
          </p:cNvSpPr>
          <p:nvPr/>
        </p:nvSpPr>
        <p:spPr bwMode="auto">
          <a:xfrm flipH="1" flipV="1">
            <a:off x="2589213" y="5614988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14" name="Line 1585"/>
          <p:cNvSpPr>
            <a:spLocks noChangeShapeType="1"/>
          </p:cNvSpPr>
          <p:nvPr/>
        </p:nvSpPr>
        <p:spPr bwMode="auto">
          <a:xfrm>
            <a:off x="2665413" y="5691188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15" name="Line 1586"/>
          <p:cNvSpPr>
            <a:spLocks noChangeShapeType="1"/>
          </p:cNvSpPr>
          <p:nvPr/>
        </p:nvSpPr>
        <p:spPr bwMode="auto">
          <a:xfrm flipH="1">
            <a:off x="2589213" y="5691188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16" name="Line 1587"/>
          <p:cNvSpPr>
            <a:spLocks noChangeShapeType="1"/>
          </p:cNvSpPr>
          <p:nvPr/>
        </p:nvSpPr>
        <p:spPr bwMode="auto">
          <a:xfrm flipV="1">
            <a:off x="2665413" y="5614988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17" name="Line 1588"/>
          <p:cNvSpPr>
            <a:spLocks noChangeShapeType="1"/>
          </p:cNvSpPr>
          <p:nvPr/>
        </p:nvSpPr>
        <p:spPr bwMode="auto">
          <a:xfrm flipV="1">
            <a:off x="2665413" y="5614988"/>
            <a:ext cx="1587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18" name="Line 1589"/>
          <p:cNvSpPr>
            <a:spLocks noChangeShapeType="1"/>
          </p:cNvSpPr>
          <p:nvPr/>
        </p:nvSpPr>
        <p:spPr bwMode="auto">
          <a:xfrm>
            <a:off x="2665413" y="5691188"/>
            <a:ext cx="1587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19" name="Rectangle 1590"/>
          <p:cNvSpPr>
            <a:spLocks noChangeArrowheads="1"/>
          </p:cNvSpPr>
          <p:nvPr/>
        </p:nvSpPr>
        <p:spPr bwMode="auto">
          <a:xfrm>
            <a:off x="3351213" y="5643563"/>
            <a:ext cx="158750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20" name="Line 1591"/>
          <p:cNvSpPr>
            <a:spLocks noChangeShapeType="1"/>
          </p:cNvSpPr>
          <p:nvPr/>
        </p:nvSpPr>
        <p:spPr bwMode="auto">
          <a:xfrm flipH="1" flipV="1">
            <a:off x="3352800" y="5645150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21" name="Line 1592"/>
          <p:cNvSpPr>
            <a:spLocks noChangeShapeType="1"/>
          </p:cNvSpPr>
          <p:nvPr/>
        </p:nvSpPr>
        <p:spPr bwMode="auto">
          <a:xfrm>
            <a:off x="3429000" y="5721350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22" name="Line 1593"/>
          <p:cNvSpPr>
            <a:spLocks noChangeShapeType="1"/>
          </p:cNvSpPr>
          <p:nvPr/>
        </p:nvSpPr>
        <p:spPr bwMode="auto">
          <a:xfrm flipH="1">
            <a:off x="3352800" y="5721350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23" name="Line 1594"/>
          <p:cNvSpPr>
            <a:spLocks noChangeShapeType="1"/>
          </p:cNvSpPr>
          <p:nvPr/>
        </p:nvSpPr>
        <p:spPr bwMode="auto">
          <a:xfrm flipV="1">
            <a:off x="3429000" y="5645150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24" name="Line 1595"/>
          <p:cNvSpPr>
            <a:spLocks noChangeShapeType="1"/>
          </p:cNvSpPr>
          <p:nvPr/>
        </p:nvSpPr>
        <p:spPr bwMode="auto">
          <a:xfrm flipV="1">
            <a:off x="3429000" y="5645150"/>
            <a:ext cx="1588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25" name="Line 1596"/>
          <p:cNvSpPr>
            <a:spLocks noChangeShapeType="1"/>
          </p:cNvSpPr>
          <p:nvPr/>
        </p:nvSpPr>
        <p:spPr bwMode="auto">
          <a:xfrm>
            <a:off x="3429000" y="5721350"/>
            <a:ext cx="1588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26" name="Rectangle 1597"/>
          <p:cNvSpPr>
            <a:spLocks noChangeArrowheads="1"/>
          </p:cNvSpPr>
          <p:nvPr/>
        </p:nvSpPr>
        <p:spPr bwMode="auto">
          <a:xfrm>
            <a:off x="4114800" y="5697538"/>
            <a:ext cx="158750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27" name="Line 1598"/>
          <p:cNvSpPr>
            <a:spLocks noChangeShapeType="1"/>
          </p:cNvSpPr>
          <p:nvPr/>
        </p:nvSpPr>
        <p:spPr bwMode="auto">
          <a:xfrm flipH="1" flipV="1">
            <a:off x="4116388" y="5699125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28" name="Line 1599"/>
          <p:cNvSpPr>
            <a:spLocks noChangeShapeType="1"/>
          </p:cNvSpPr>
          <p:nvPr/>
        </p:nvSpPr>
        <p:spPr bwMode="auto">
          <a:xfrm>
            <a:off x="4192588" y="5775325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29" name="Line 1600"/>
          <p:cNvSpPr>
            <a:spLocks noChangeShapeType="1"/>
          </p:cNvSpPr>
          <p:nvPr/>
        </p:nvSpPr>
        <p:spPr bwMode="auto">
          <a:xfrm flipH="1">
            <a:off x="4116388" y="5775325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30" name="Line 1601"/>
          <p:cNvSpPr>
            <a:spLocks noChangeShapeType="1"/>
          </p:cNvSpPr>
          <p:nvPr/>
        </p:nvSpPr>
        <p:spPr bwMode="auto">
          <a:xfrm flipV="1">
            <a:off x="4192588" y="5699125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31" name="Line 1602"/>
          <p:cNvSpPr>
            <a:spLocks noChangeShapeType="1"/>
          </p:cNvSpPr>
          <p:nvPr/>
        </p:nvSpPr>
        <p:spPr bwMode="auto">
          <a:xfrm flipV="1">
            <a:off x="4192588" y="5699125"/>
            <a:ext cx="1587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32" name="Line 1603"/>
          <p:cNvSpPr>
            <a:spLocks noChangeShapeType="1"/>
          </p:cNvSpPr>
          <p:nvPr/>
        </p:nvSpPr>
        <p:spPr bwMode="auto">
          <a:xfrm>
            <a:off x="4192588" y="5775325"/>
            <a:ext cx="1587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33" name="Rectangle 1604"/>
          <p:cNvSpPr>
            <a:spLocks noChangeArrowheads="1"/>
          </p:cNvSpPr>
          <p:nvPr/>
        </p:nvSpPr>
        <p:spPr bwMode="auto">
          <a:xfrm>
            <a:off x="4878388" y="5764213"/>
            <a:ext cx="158750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34" name="Line 1605"/>
          <p:cNvSpPr>
            <a:spLocks noChangeShapeType="1"/>
          </p:cNvSpPr>
          <p:nvPr/>
        </p:nvSpPr>
        <p:spPr bwMode="auto">
          <a:xfrm flipH="1" flipV="1">
            <a:off x="4879975" y="5765800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35" name="Line 1606"/>
          <p:cNvSpPr>
            <a:spLocks noChangeShapeType="1"/>
          </p:cNvSpPr>
          <p:nvPr/>
        </p:nvSpPr>
        <p:spPr bwMode="auto">
          <a:xfrm>
            <a:off x="4956175" y="5842000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36" name="Line 1607"/>
          <p:cNvSpPr>
            <a:spLocks noChangeShapeType="1"/>
          </p:cNvSpPr>
          <p:nvPr/>
        </p:nvSpPr>
        <p:spPr bwMode="auto">
          <a:xfrm flipH="1">
            <a:off x="4879975" y="5842000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37" name="Line 1608"/>
          <p:cNvSpPr>
            <a:spLocks noChangeShapeType="1"/>
          </p:cNvSpPr>
          <p:nvPr/>
        </p:nvSpPr>
        <p:spPr bwMode="auto">
          <a:xfrm flipV="1">
            <a:off x="4956175" y="5765800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38" name="Line 1609"/>
          <p:cNvSpPr>
            <a:spLocks noChangeShapeType="1"/>
          </p:cNvSpPr>
          <p:nvPr/>
        </p:nvSpPr>
        <p:spPr bwMode="auto">
          <a:xfrm flipV="1">
            <a:off x="4956175" y="5765800"/>
            <a:ext cx="1588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39" name="Line 1610"/>
          <p:cNvSpPr>
            <a:spLocks noChangeShapeType="1"/>
          </p:cNvSpPr>
          <p:nvPr/>
        </p:nvSpPr>
        <p:spPr bwMode="auto">
          <a:xfrm>
            <a:off x="4956175" y="5842000"/>
            <a:ext cx="1588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40" name="Rectangle 1611"/>
          <p:cNvSpPr>
            <a:spLocks noChangeArrowheads="1"/>
          </p:cNvSpPr>
          <p:nvPr/>
        </p:nvSpPr>
        <p:spPr bwMode="auto">
          <a:xfrm>
            <a:off x="5641975" y="5819775"/>
            <a:ext cx="158750" cy="157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41" name="Line 1612"/>
          <p:cNvSpPr>
            <a:spLocks noChangeShapeType="1"/>
          </p:cNvSpPr>
          <p:nvPr/>
        </p:nvSpPr>
        <p:spPr bwMode="auto">
          <a:xfrm flipH="1" flipV="1">
            <a:off x="5643563" y="5821363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42" name="Line 1613"/>
          <p:cNvSpPr>
            <a:spLocks noChangeShapeType="1"/>
          </p:cNvSpPr>
          <p:nvPr/>
        </p:nvSpPr>
        <p:spPr bwMode="auto">
          <a:xfrm>
            <a:off x="5719763" y="5897563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43" name="Line 1614"/>
          <p:cNvSpPr>
            <a:spLocks noChangeShapeType="1"/>
          </p:cNvSpPr>
          <p:nvPr/>
        </p:nvSpPr>
        <p:spPr bwMode="auto">
          <a:xfrm flipH="1">
            <a:off x="5643563" y="5897563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44" name="Line 1615"/>
          <p:cNvSpPr>
            <a:spLocks noChangeShapeType="1"/>
          </p:cNvSpPr>
          <p:nvPr/>
        </p:nvSpPr>
        <p:spPr bwMode="auto">
          <a:xfrm flipV="1">
            <a:off x="5719763" y="5821363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45" name="Line 1616"/>
          <p:cNvSpPr>
            <a:spLocks noChangeShapeType="1"/>
          </p:cNvSpPr>
          <p:nvPr/>
        </p:nvSpPr>
        <p:spPr bwMode="auto">
          <a:xfrm flipV="1">
            <a:off x="5719763" y="5821363"/>
            <a:ext cx="1587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46" name="Line 1617"/>
          <p:cNvSpPr>
            <a:spLocks noChangeShapeType="1"/>
          </p:cNvSpPr>
          <p:nvPr/>
        </p:nvSpPr>
        <p:spPr bwMode="auto">
          <a:xfrm>
            <a:off x="5719763" y="5897563"/>
            <a:ext cx="1587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47" name="Rectangle 1618"/>
          <p:cNvSpPr>
            <a:spLocks noChangeArrowheads="1"/>
          </p:cNvSpPr>
          <p:nvPr/>
        </p:nvSpPr>
        <p:spPr bwMode="auto">
          <a:xfrm>
            <a:off x="6405563" y="5837238"/>
            <a:ext cx="158750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48" name="Line 1619"/>
          <p:cNvSpPr>
            <a:spLocks noChangeShapeType="1"/>
          </p:cNvSpPr>
          <p:nvPr/>
        </p:nvSpPr>
        <p:spPr bwMode="auto">
          <a:xfrm flipH="1" flipV="1">
            <a:off x="6407150" y="5838825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49" name="Line 1620"/>
          <p:cNvSpPr>
            <a:spLocks noChangeShapeType="1"/>
          </p:cNvSpPr>
          <p:nvPr/>
        </p:nvSpPr>
        <p:spPr bwMode="auto">
          <a:xfrm>
            <a:off x="6483350" y="5915025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50" name="Line 1621"/>
          <p:cNvSpPr>
            <a:spLocks noChangeShapeType="1"/>
          </p:cNvSpPr>
          <p:nvPr/>
        </p:nvSpPr>
        <p:spPr bwMode="auto">
          <a:xfrm flipH="1">
            <a:off x="6407150" y="5915025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51" name="Line 1622"/>
          <p:cNvSpPr>
            <a:spLocks noChangeShapeType="1"/>
          </p:cNvSpPr>
          <p:nvPr/>
        </p:nvSpPr>
        <p:spPr bwMode="auto">
          <a:xfrm flipV="1">
            <a:off x="6483350" y="5838825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52" name="Line 1623"/>
          <p:cNvSpPr>
            <a:spLocks noChangeShapeType="1"/>
          </p:cNvSpPr>
          <p:nvPr/>
        </p:nvSpPr>
        <p:spPr bwMode="auto">
          <a:xfrm flipV="1">
            <a:off x="6483350" y="5838825"/>
            <a:ext cx="1588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53" name="Line 1624"/>
          <p:cNvSpPr>
            <a:spLocks noChangeShapeType="1"/>
          </p:cNvSpPr>
          <p:nvPr/>
        </p:nvSpPr>
        <p:spPr bwMode="auto">
          <a:xfrm>
            <a:off x="6483350" y="5915025"/>
            <a:ext cx="1588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54" name="Rectangle 1625"/>
          <p:cNvSpPr>
            <a:spLocks noChangeArrowheads="1"/>
          </p:cNvSpPr>
          <p:nvPr/>
        </p:nvSpPr>
        <p:spPr bwMode="auto">
          <a:xfrm>
            <a:off x="7169150" y="5849938"/>
            <a:ext cx="157163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55" name="Line 1626"/>
          <p:cNvSpPr>
            <a:spLocks noChangeShapeType="1"/>
          </p:cNvSpPr>
          <p:nvPr/>
        </p:nvSpPr>
        <p:spPr bwMode="auto">
          <a:xfrm flipH="1" flipV="1">
            <a:off x="7170738" y="5851525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56" name="Line 1627"/>
          <p:cNvSpPr>
            <a:spLocks noChangeShapeType="1"/>
          </p:cNvSpPr>
          <p:nvPr/>
        </p:nvSpPr>
        <p:spPr bwMode="auto">
          <a:xfrm>
            <a:off x="7246938" y="5927725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57" name="Line 1628"/>
          <p:cNvSpPr>
            <a:spLocks noChangeShapeType="1"/>
          </p:cNvSpPr>
          <p:nvPr/>
        </p:nvSpPr>
        <p:spPr bwMode="auto">
          <a:xfrm flipH="1">
            <a:off x="7170738" y="5927725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58" name="Line 1629"/>
          <p:cNvSpPr>
            <a:spLocks noChangeShapeType="1"/>
          </p:cNvSpPr>
          <p:nvPr/>
        </p:nvSpPr>
        <p:spPr bwMode="auto">
          <a:xfrm flipV="1">
            <a:off x="7246938" y="5851525"/>
            <a:ext cx="76200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59" name="Line 1630"/>
          <p:cNvSpPr>
            <a:spLocks noChangeShapeType="1"/>
          </p:cNvSpPr>
          <p:nvPr/>
        </p:nvSpPr>
        <p:spPr bwMode="auto">
          <a:xfrm flipV="1">
            <a:off x="7246938" y="5851525"/>
            <a:ext cx="1587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60" name="Line 1631"/>
          <p:cNvSpPr>
            <a:spLocks noChangeShapeType="1"/>
          </p:cNvSpPr>
          <p:nvPr/>
        </p:nvSpPr>
        <p:spPr bwMode="auto">
          <a:xfrm>
            <a:off x="7246938" y="5927725"/>
            <a:ext cx="1587" cy="76200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61" name="Oval 1632"/>
          <p:cNvSpPr>
            <a:spLocks noChangeArrowheads="1"/>
          </p:cNvSpPr>
          <p:nvPr/>
        </p:nvSpPr>
        <p:spPr bwMode="auto">
          <a:xfrm>
            <a:off x="1062038" y="5900738"/>
            <a:ext cx="152400" cy="150812"/>
          </a:xfrm>
          <a:prstGeom prst="ellipse">
            <a:avLst/>
          </a:prstGeom>
          <a:solidFill>
            <a:srgbClr val="800000"/>
          </a:solidFill>
          <a:ln w="12700">
            <a:solidFill>
              <a:srgbClr val="800000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62" name="Oval 1633"/>
          <p:cNvSpPr>
            <a:spLocks noChangeArrowheads="1"/>
          </p:cNvSpPr>
          <p:nvPr/>
        </p:nvSpPr>
        <p:spPr bwMode="auto">
          <a:xfrm>
            <a:off x="1825625" y="5900738"/>
            <a:ext cx="152400" cy="150812"/>
          </a:xfrm>
          <a:prstGeom prst="ellipse">
            <a:avLst/>
          </a:prstGeom>
          <a:solidFill>
            <a:srgbClr val="800000"/>
          </a:solidFill>
          <a:ln w="12700">
            <a:solidFill>
              <a:srgbClr val="800000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63" name="Oval 1634"/>
          <p:cNvSpPr>
            <a:spLocks noChangeArrowheads="1"/>
          </p:cNvSpPr>
          <p:nvPr/>
        </p:nvSpPr>
        <p:spPr bwMode="auto">
          <a:xfrm>
            <a:off x="2589213" y="5900738"/>
            <a:ext cx="152400" cy="150812"/>
          </a:xfrm>
          <a:prstGeom prst="ellipse">
            <a:avLst/>
          </a:prstGeom>
          <a:solidFill>
            <a:srgbClr val="800000"/>
          </a:solidFill>
          <a:ln w="12700">
            <a:solidFill>
              <a:srgbClr val="800000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64" name="Oval 1635"/>
          <p:cNvSpPr>
            <a:spLocks noChangeArrowheads="1"/>
          </p:cNvSpPr>
          <p:nvPr/>
        </p:nvSpPr>
        <p:spPr bwMode="auto">
          <a:xfrm>
            <a:off x="3352800" y="5900738"/>
            <a:ext cx="152400" cy="150812"/>
          </a:xfrm>
          <a:prstGeom prst="ellipse">
            <a:avLst/>
          </a:prstGeom>
          <a:solidFill>
            <a:srgbClr val="800000"/>
          </a:solidFill>
          <a:ln w="12700">
            <a:solidFill>
              <a:srgbClr val="800000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65" name="Oval 1636"/>
          <p:cNvSpPr>
            <a:spLocks noChangeArrowheads="1"/>
          </p:cNvSpPr>
          <p:nvPr/>
        </p:nvSpPr>
        <p:spPr bwMode="auto">
          <a:xfrm>
            <a:off x="4116388" y="5900738"/>
            <a:ext cx="152400" cy="150812"/>
          </a:xfrm>
          <a:prstGeom prst="ellipse">
            <a:avLst/>
          </a:prstGeom>
          <a:solidFill>
            <a:srgbClr val="800000"/>
          </a:solidFill>
          <a:ln w="12700">
            <a:solidFill>
              <a:srgbClr val="800000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66" name="Oval 1637"/>
          <p:cNvSpPr>
            <a:spLocks noChangeArrowheads="1"/>
          </p:cNvSpPr>
          <p:nvPr/>
        </p:nvSpPr>
        <p:spPr bwMode="auto">
          <a:xfrm>
            <a:off x="4879975" y="5900738"/>
            <a:ext cx="152400" cy="150812"/>
          </a:xfrm>
          <a:prstGeom prst="ellipse">
            <a:avLst/>
          </a:prstGeom>
          <a:solidFill>
            <a:srgbClr val="800000"/>
          </a:solidFill>
          <a:ln w="12700">
            <a:solidFill>
              <a:srgbClr val="800000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67" name="Oval 1638"/>
          <p:cNvSpPr>
            <a:spLocks noChangeArrowheads="1"/>
          </p:cNvSpPr>
          <p:nvPr/>
        </p:nvSpPr>
        <p:spPr bwMode="auto">
          <a:xfrm>
            <a:off x="5643563" y="5900738"/>
            <a:ext cx="152400" cy="150812"/>
          </a:xfrm>
          <a:prstGeom prst="ellipse">
            <a:avLst/>
          </a:prstGeom>
          <a:solidFill>
            <a:srgbClr val="800000"/>
          </a:solidFill>
          <a:ln w="12700">
            <a:solidFill>
              <a:srgbClr val="800000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68" name="Oval 1639"/>
          <p:cNvSpPr>
            <a:spLocks noChangeArrowheads="1"/>
          </p:cNvSpPr>
          <p:nvPr/>
        </p:nvSpPr>
        <p:spPr bwMode="auto">
          <a:xfrm>
            <a:off x="6407150" y="5894388"/>
            <a:ext cx="152400" cy="152400"/>
          </a:xfrm>
          <a:prstGeom prst="ellipse">
            <a:avLst/>
          </a:prstGeom>
          <a:solidFill>
            <a:srgbClr val="800000"/>
          </a:solidFill>
          <a:ln w="12700">
            <a:solidFill>
              <a:srgbClr val="800000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69" name="Oval 1640"/>
          <p:cNvSpPr>
            <a:spLocks noChangeArrowheads="1"/>
          </p:cNvSpPr>
          <p:nvPr/>
        </p:nvSpPr>
        <p:spPr bwMode="auto">
          <a:xfrm>
            <a:off x="7173913" y="5846763"/>
            <a:ext cx="152400" cy="152400"/>
          </a:xfrm>
          <a:prstGeom prst="ellipse">
            <a:avLst/>
          </a:prstGeom>
          <a:solidFill>
            <a:srgbClr val="800000"/>
          </a:solidFill>
          <a:ln w="12700">
            <a:solidFill>
              <a:srgbClr val="800000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70" name="Rectangle 1641"/>
          <p:cNvSpPr>
            <a:spLocks noChangeArrowheads="1"/>
          </p:cNvSpPr>
          <p:nvPr/>
        </p:nvSpPr>
        <p:spPr bwMode="auto">
          <a:xfrm>
            <a:off x="1060450" y="5480050"/>
            <a:ext cx="158750" cy="157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71" name="Line 1642"/>
          <p:cNvSpPr>
            <a:spLocks noChangeShapeType="1"/>
          </p:cNvSpPr>
          <p:nvPr/>
        </p:nvSpPr>
        <p:spPr bwMode="auto">
          <a:xfrm flipV="1">
            <a:off x="1138238" y="5481638"/>
            <a:ext cx="1587" cy="76200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72" name="Line 1643"/>
          <p:cNvSpPr>
            <a:spLocks noChangeShapeType="1"/>
          </p:cNvSpPr>
          <p:nvPr/>
        </p:nvSpPr>
        <p:spPr bwMode="auto">
          <a:xfrm>
            <a:off x="1138238" y="5557838"/>
            <a:ext cx="1587" cy="76200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73" name="Line 1644"/>
          <p:cNvSpPr>
            <a:spLocks noChangeShapeType="1"/>
          </p:cNvSpPr>
          <p:nvPr/>
        </p:nvSpPr>
        <p:spPr bwMode="auto">
          <a:xfrm flipH="1">
            <a:off x="1062038" y="5557838"/>
            <a:ext cx="76200" cy="1587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74" name="Line 1645"/>
          <p:cNvSpPr>
            <a:spLocks noChangeShapeType="1"/>
          </p:cNvSpPr>
          <p:nvPr/>
        </p:nvSpPr>
        <p:spPr bwMode="auto">
          <a:xfrm>
            <a:off x="1138238" y="5557838"/>
            <a:ext cx="76200" cy="1587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75" name="Rectangle 1646"/>
          <p:cNvSpPr>
            <a:spLocks noChangeArrowheads="1"/>
          </p:cNvSpPr>
          <p:nvPr/>
        </p:nvSpPr>
        <p:spPr bwMode="auto">
          <a:xfrm>
            <a:off x="1824038" y="5286375"/>
            <a:ext cx="158750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76" name="Line 1647"/>
          <p:cNvSpPr>
            <a:spLocks noChangeShapeType="1"/>
          </p:cNvSpPr>
          <p:nvPr/>
        </p:nvSpPr>
        <p:spPr bwMode="auto">
          <a:xfrm flipV="1">
            <a:off x="1901825" y="5287963"/>
            <a:ext cx="1588" cy="76200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77" name="Line 1648"/>
          <p:cNvSpPr>
            <a:spLocks noChangeShapeType="1"/>
          </p:cNvSpPr>
          <p:nvPr/>
        </p:nvSpPr>
        <p:spPr bwMode="auto">
          <a:xfrm>
            <a:off x="1901825" y="5364163"/>
            <a:ext cx="1588" cy="76200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78" name="Line 1649"/>
          <p:cNvSpPr>
            <a:spLocks noChangeShapeType="1"/>
          </p:cNvSpPr>
          <p:nvPr/>
        </p:nvSpPr>
        <p:spPr bwMode="auto">
          <a:xfrm flipH="1">
            <a:off x="1825625" y="5364163"/>
            <a:ext cx="76200" cy="1587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79" name="Line 1650"/>
          <p:cNvSpPr>
            <a:spLocks noChangeShapeType="1"/>
          </p:cNvSpPr>
          <p:nvPr/>
        </p:nvSpPr>
        <p:spPr bwMode="auto">
          <a:xfrm>
            <a:off x="1901825" y="5364163"/>
            <a:ext cx="76200" cy="1587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80" name="Rectangle 1651"/>
          <p:cNvSpPr>
            <a:spLocks noChangeArrowheads="1"/>
          </p:cNvSpPr>
          <p:nvPr/>
        </p:nvSpPr>
        <p:spPr bwMode="auto">
          <a:xfrm>
            <a:off x="2587625" y="5057775"/>
            <a:ext cx="158750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81" name="Line 1652"/>
          <p:cNvSpPr>
            <a:spLocks noChangeShapeType="1"/>
          </p:cNvSpPr>
          <p:nvPr/>
        </p:nvSpPr>
        <p:spPr bwMode="auto">
          <a:xfrm flipV="1">
            <a:off x="2665413" y="5059363"/>
            <a:ext cx="1587" cy="76200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82" name="Line 1653"/>
          <p:cNvSpPr>
            <a:spLocks noChangeShapeType="1"/>
          </p:cNvSpPr>
          <p:nvPr/>
        </p:nvSpPr>
        <p:spPr bwMode="auto">
          <a:xfrm>
            <a:off x="2665413" y="5135563"/>
            <a:ext cx="1587" cy="76200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83" name="Line 1654"/>
          <p:cNvSpPr>
            <a:spLocks noChangeShapeType="1"/>
          </p:cNvSpPr>
          <p:nvPr/>
        </p:nvSpPr>
        <p:spPr bwMode="auto">
          <a:xfrm flipH="1">
            <a:off x="2589213" y="5135563"/>
            <a:ext cx="76200" cy="1587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84" name="Line 1655"/>
          <p:cNvSpPr>
            <a:spLocks noChangeShapeType="1"/>
          </p:cNvSpPr>
          <p:nvPr/>
        </p:nvSpPr>
        <p:spPr bwMode="auto">
          <a:xfrm>
            <a:off x="2665413" y="5135563"/>
            <a:ext cx="76200" cy="1587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85" name="Rectangle 1656"/>
          <p:cNvSpPr>
            <a:spLocks noChangeArrowheads="1"/>
          </p:cNvSpPr>
          <p:nvPr/>
        </p:nvSpPr>
        <p:spPr bwMode="auto">
          <a:xfrm>
            <a:off x="3351213" y="4411663"/>
            <a:ext cx="158750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86" name="Line 1657"/>
          <p:cNvSpPr>
            <a:spLocks noChangeShapeType="1"/>
          </p:cNvSpPr>
          <p:nvPr/>
        </p:nvSpPr>
        <p:spPr bwMode="auto">
          <a:xfrm flipV="1">
            <a:off x="3429000" y="4413250"/>
            <a:ext cx="1588" cy="76200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87" name="Line 1658"/>
          <p:cNvSpPr>
            <a:spLocks noChangeShapeType="1"/>
          </p:cNvSpPr>
          <p:nvPr/>
        </p:nvSpPr>
        <p:spPr bwMode="auto">
          <a:xfrm>
            <a:off x="3429000" y="4489450"/>
            <a:ext cx="1588" cy="76200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88" name="Line 1659"/>
          <p:cNvSpPr>
            <a:spLocks noChangeShapeType="1"/>
          </p:cNvSpPr>
          <p:nvPr/>
        </p:nvSpPr>
        <p:spPr bwMode="auto">
          <a:xfrm flipH="1">
            <a:off x="3352800" y="4489450"/>
            <a:ext cx="76200" cy="1588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89" name="Line 1660"/>
          <p:cNvSpPr>
            <a:spLocks noChangeShapeType="1"/>
          </p:cNvSpPr>
          <p:nvPr/>
        </p:nvSpPr>
        <p:spPr bwMode="auto">
          <a:xfrm>
            <a:off x="3429000" y="4489450"/>
            <a:ext cx="76200" cy="1588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90" name="Rectangle 1661"/>
          <p:cNvSpPr>
            <a:spLocks noChangeArrowheads="1"/>
          </p:cNvSpPr>
          <p:nvPr/>
        </p:nvSpPr>
        <p:spPr bwMode="auto">
          <a:xfrm>
            <a:off x="4114800" y="3763963"/>
            <a:ext cx="158750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91" name="Line 1662"/>
          <p:cNvSpPr>
            <a:spLocks noChangeShapeType="1"/>
          </p:cNvSpPr>
          <p:nvPr/>
        </p:nvSpPr>
        <p:spPr bwMode="auto">
          <a:xfrm flipV="1">
            <a:off x="4192588" y="3765550"/>
            <a:ext cx="1587" cy="76200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92" name="Line 1663"/>
          <p:cNvSpPr>
            <a:spLocks noChangeShapeType="1"/>
          </p:cNvSpPr>
          <p:nvPr/>
        </p:nvSpPr>
        <p:spPr bwMode="auto">
          <a:xfrm>
            <a:off x="4192588" y="3841750"/>
            <a:ext cx="1587" cy="76200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93" name="Line 1664"/>
          <p:cNvSpPr>
            <a:spLocks noChangeShapeType="1"/>
          </p:cNvSpPr>
          <p:nvPr/>
        </p:nvSpPr>
        <p:spPr bwMode="auto">
          <a:xfrm flipH="1">
            <a:off x="4116388" y="3841750"/>
            <a:ext cx="76200" cy="1588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94" name="Line 1665"/>
          <p:cNvSpPr>
            <a:spLocks noChangeShapeType="1"/>
          </p:cNvSpPr>
          <p:nvPr/>
        </p:nvSpPr>
        <p:spPr bwMode="auto">
          <a:xfrm>
            <a:off x="4192588" y="3841750"/>
            <a:ext cx="76200" cy="1588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95" name="Rectangle 1666"/>
          <p:cNvSpPr>
            <a:spLocks noChangeArrowheads="1"/>
          </p:cNvSpPr>
          <p:nvPr/>
        </p:nvSpPr>
        <p:spPr bwMode="auto">
          <a:xfrm>
            <a:off x="4878388" y="3071813"/>
            <a:ext cx="158750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796" name="Line 1667"/>
          <p:cNvSpPr>
            <a:spLocks noChangeShapeType="1"/>
          </p:cNvSpPr>
          <p:nvPr/>
        </p:nvSpPr>
        <p:spPr bwMode="auto">
          <a:xfrm flipV="1">
            <a:off x="4956175" y="3073400"/>
            <a:ext cx="1588" cy="76200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97" name="Line 1668"/>
          <p:cNvSpPr>
            <a:spLocks noChangeShapeType="1"/>
          </p:cNvSpPr>
          <p:nvPr/>
        </p:nvSpPr>
        <p:spPr bwMode="auto">
          <a:xfrm>
            <a:off x="4956175" y="3149600"/>
            <a:ext cx="1588" cy="76200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98" name="Line 1669"/>
          <p:cNvSpPr>
            <a:spLocks noChangeShapeType="1"/>
          </p:cNvSpPr>
          <p:nvPr/>
        </p:nvSpPr>
        <p:spPr bwMode="auto">
          <a:xfrm flipH="1">
            <a:off x="4879975" y="3149600"/>
            <a:ext cx="76200" cy="1588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799" name="Line 1670"/>
          <p:cNvSpPr>
            <a:spLocks noChangeShapeType="1"/>
          </p:cNvSpPr>
          <p:nvPr/>
        </p:nvSpPr>
        <p:spPr bwMode="auto">
          <a:xfrm>
            <a:off x="4956175" y="3149600"/>
            <a:ext cx="76200" cy="1588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00" name="Rectangle 1671"/>
          <p:cNvSpPr>
            <a:spLocks noChangeArrowheads="1"/>
          </p:cNvSpPr>
          <p:nvPr/>
        </p:nvSpPr>
        <p:spPr bwMode="auto">
          <a:xfrm>
            <a:off x="5641975" y="2525713"/>
            <a:ext cx="158750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801" name="Line 1672"/>
          <p:cNvSpPr>
            <a:spLocks noChangeShapeType="1"/>
          </p:cNvSpPr>
          <p:nvPr/>
        </p:nvSpPr>
        <p:spPr bwMode="auto">
          <a:xfrm flipV="1">
            <a:off x="5719763" y="2527300"/>
            <a:ext cx="1587" cy="76200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02" name="Line 1673"/>
          <p:cNvSpPr>
            <a:spLocks noChangeShapeType="1"/>
          </p:cNvSpPr>
          <p:nvPr/>
        </p:nvSpPr>
        <p:spPr bwMode="auto">
          <a:xfrm>
            <a:off x="5719763" y="2603500"/>
            <a:ext cx="1587" cy="76200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03" name="Line 1674"/>
          <p:cNvSpPr>
            <a:spLocks noChangeShapeType="1"/>
          </p:cNvSpPr>
          <p:nvPr/>
        </p:nvSpPr>
        <p:spPr bwMode="auto">
          <a:xfrm flipH="1">
            <a:off x="5643563" y="2603500"/>
            <a:ext cx="76200" cy="1588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04" name="Line 1675"/>
          <p:cNvSpPr>
            <a:spLocks noChangeShapeType="1"/>
          </p:cNvSpPr>
          <p:nvPr/>
        </p:nvSpPr>
        <p:spPr bwMode="auto">
          <a:xfrm>
            <a:off x="5719763" y="2603500"/>
            <a:ext cx="76200" cy="1588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05" name="Rectangle 1676"/>
          <p:cNvSpPr>
            <a:spLocks noChangeArrowheads="1"/>
          </p:cNvSpPr>
          <p:nvPr/>
        </p:nvSpPr>
        <p:spPr bwMode="auto">
          <a:xfrm>
            <a:off x="6405563" y="1885950"/>
            <a:ext cx="158750" cy="157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806" name="Line 1677"/>
          <p:cNvSpPr>
            <a:spLocks noChangeShapeType="1"/>
          </p:cNvSpPr>
          <p:nvPr/>
        </p:nvSpPr>
        <p:spPr bwMode="auto">
          <a:xfrm flipV="1">
            <a:off x="6483350" y="1887538"/>
            <a:ext cx="1588" cy="76200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07" name="Line 1678"/>
          <p:cNvSpPr>
            <a:spLocks noChangeShapeType="1"/>
          </p:cNvSpPr>
          <p:nvPr/>
        </p:nvSpPr>
        <p:spPr bwMode="auto">
          <a:xfrm>
            <a:off x="6483350" y="1963738"/>
            <a:ext cx="1588" cy="74612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08" name="Line 1679"/>
          <p:cNvSpPr>
            <a:spLocks noChangeShapeType="1"/>
          </p:cNvSpPr>
          <p:nvPr/>
        </p:nvSpPr>
        <p:spPr bwMode="auto">
          <a:xfrm flipH="1">
            <a:off x="6407150" y="1963738"/>
            <a:ext cx="76200" cy="1587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09" name="Line 1680"/>
          <p:cNvSpPr>
            <a:spLocks noChangeShapeType="1"/>
          </p:cNvSpPr>
          <p:nvPr/>
        </p:nvSpPr>
        <p:spPr bwMode="auto">
          <a:xfrm>
            <a:off x="6483350" y="1963738"/>
            <a:ext cx="76200" cy="1587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10" name="Rectangle 1681"/>
          <p:cNvSpPr>
            <a:spLocks noChangeArrowheads="1"/>
          </p:cNvSpPr>
          <p:nvPr/>
        </p:nvSpPr>
        <p:spPr bwMode="auto">
          <a:xfrm>
            <a:off x="7207250" y="815975"/>
            <a:ext cx="157163" cy="158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811" name="Line 1682"/>
          <p:cNvSpPr>
            <a:spLocks noChangeShapeType="1"/>
          </p:cNvSpPr>
          <p:nvPr/>
        </p:nvSpPr>
        <p:spPr bwMode="auto">
          <a:xfrm flipV="1">
            <a:off x="7285038" y="817563"/>
            <a:ext cx="1587" cy="76200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12" name="Line 1683"/>
          <p:cNvSpPr>
            <a:spLocks noChangeShapeType="1"/>
          </p:cNvSpPr>
          <p:nvPr/>
        </p:nvSpPr>
        <p:spPr bwMode="auto">
          <a:xfrm>
            <a:off x="7285038" y="893763"/>
            <a:ext cx="1587" cy="76200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13" name="Line 1684"/>
          <p:cNvSpPr>
            <a:spLocks noChangeShapeType="1"/>
          </p:cNvSpPr>
          <p:nvPr/>
        </p:nvSpPr>
        <p:spPr bwMode="auto">
          <a:xfrm flipH="1">
            <a:off x="7208838" y="893763"/>
            <a:ext cx="76200" cy="1587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14" name="Line 1685"/>
          <p:cNvSpPr>
            <a:spLocks noChangeShapeType="1"/>
          </p:cNvSpPr>
          <p:nvPr/>
        </p:nvSpPr>
        <p:spPr bwMode="auto">
          <a:xfrm>
            <a:off x="7285038" y="893763"/>
            <a:ext cx="76200" cy="1587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15" name="Rectangle 1686"/>
          <p:cNvSpPr>
            <a:spLocks noChangeArrowheads="1"/>
          </p:cNvSpPr>
          <p:nvPr/>
        </p:nvSpPr>
        <p:spPr bwMode="auto">
          <a:xfrm>
            <a:off x="1138238" y="5541963"/>
            <a:ext cx="77787" cy="30162"/>
          </a:xfrm>
          <a:prstGeom prst="rect">
            <a:avLst/>
          </a:prstGeom>
          <a:solidFill>
            <a:srgbClr val="0000FF"/>
          </a:solidFill>
          <a:ln w="12700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816" name="Rectangle 1687"/>
          <p:cNvSpPr>
            <a:spLocks noChangeArrowheads="1"/>
          </p:cNvSpPr>
          <p:nvPr/>
        </p:nvSpPr>
        <p:spPr bwMode="auto">
          <a:xfrm>
            <a:off x="1901825" y="5348288"/>
            <a:ext cx="77788" cy="30162"/>
          </a:xfrm>
          <a:prstGeom prst="rect">
            <a:avLst/>
          </a:prstGeom>
          <a:solidFill>
            <a:srgbClr val="0000FF"/>
          </a:solidFill>
          <a:ln w="12700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817" name="Rectangle 1688"/>
          <p:cNvSpPr>
            <a:spLocks noChangeArrowheads="1"/>
          </p:cNvSpPr>
          <p:nvPr/>
        </p:nvSpPr>
        <p:spPr bwMode="auto">
          <a:xfrm>
            <a:off x="2665413" y="5119688"/>
            <a:ext cx="77787" cy="30162"/>
          </a:xfrm>
          <a:prstGeom prst="rect">
            <a:avLst/>
          </a:prstGeom>
          <a:solidFill>
            <a:srgbClr val="0000FF"/>
          </a:solidFill>
          <a:ln w="12700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818" name="Rectangle 1689"/>
          <p:cNvSpPr>
            <a:spLocks noChangeArrowheads="1"/>
          </p:cNvSpPr>
          <p:nvPr/>
        </p:nvSpPr>
        <p:spPr bwMode="auto">
          <a:xfrm>
            <a:off x="3429000" y="4829175"/>
            <a:ext cx="77788" cy="30163"/>
          </a:xfrm>
          <a:prstGeom prst="rect">
            <a:avLst/>
          </a:prstGeom>
          <a:solidFill>
            <a:srgbClr val="0000FF"/>
          </a:solidFill>
          <a:ln w="12700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819" name="Rectangle 1690"/>
          <p:cNvSpPr>
            <a:spLocks noChangeArrowheads="1"/>
          </p:cNvSpPr>
          <p:nvPr/>
        </p:nvSpPr>
        <p:spPr bwMode="auto">
          <a:xfrm>
            <a:off x="4192588" y="4467225"/>
            <a:ext cx="77787" cy="31750"/>
          </a:xfrm>
          <a:prstGeom prst="rect">
            <a:avLst/>
          </a:prstGeom>
          <a:solidFill>
            <a:srgbClr val="0000FF"/>
          </a:solidFill>
          <a:ln w="12700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820" name="Rectangle 1691"/>
          <p:cNvSpPr>
            <a:spLocks noChangeArrowheads="1"/>
          </p:cNvSpPr>
          <p:nvPr/>
        </p:nvSpPr>
        <p:spPr bwMode="auto">
          <a:xfrm>
            <a:off x="4956175" y="4010025"/>
            <a:ext cx="77788" cy="30163"/>
          </a:xfrm>
          <a:prstGeom prst="rect">
            <a:avLst/>
          </a:prstGeom>
          <a:solidFill>
            <a:srgbClr val="0000FF"/>
          </a:solidFill>
          <a:ln w="12700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821" name="Rectangle 1692"/>
          <p:cNvSpPr>
            <a:spLocks noChangeArrowheads="1"/>
          </p:cNvSpPr>
          <p:nvPr/>
        </p:nvSpPr>
        <p:spPr bwMode="auto">
          <a:xfrm>
            <a:off x="5719763" y="3387725"/>
            <a:ext cx="77787" cy="30163"/>
          </a:xfrm>
          <a:prstGeom prst="rect">
            <a:avLst/>
          </a:prstGeom>
          <a:solidFill>
            <a:srgbClr val="0000FF"/>
          </a:solidFill>
          <a:ln w="12700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822" name="Rectangle 1693"/>
          <p:cNvSpPr>
            <a:spLocks noChangeArrowheads="1"/>
          </p:cNvSpPr>
          <p:nvPr/>
        </p:nvSpPr>
        <p:spPr bwMode="auto">
          <a:xfrm>
            <a:off x="555625" y="5888038"/>
            <a:ext cx="84138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0</a:t>
            </a:r>
            <a:endParaRPr lang="de-DE" sz="1600"/>
          </a:p>
        </p:txBody>
      </p:sp>
      <p:sp>
        <p:nvSpPr>
          <p:cNvPr id="67823" name="Rectangle 1694"/>
          <p:cNvSpPr>
            <a:spLocks noChangeArrowheads="1"/>
          </p:cNvSpPr>
          <p:nvPr/>
        </p:nvSpPr>
        <p:spPr bwMode="auto">
          <a:xfrm>
            <a:off x="384175" y="5295900"/>
            <a:ext cx="252413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200</a:t>
            </a:r>
            <a:endParaRPr lang="de-DE" sz="1600"/>
          </a:p>
        </p:txBody>
      </p:sp>
      <p:sp>
        <p:nvSpPr>
          <p:cNvPr id="67824" name="Rectangle 1695"/>
          <p:cNvSpPr>
            <a:spLocks noChangeArrowheads="1"/>
          </p:cNvSpPr>
          <p:nvPr/>
        </p:nvSpPr>
        <p:spPr bwMode="auto">
          <a:xfrm>
            <a:off x="384175" y="4703763"/>
            <a:ext cx="252413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400</a:t>
            </a:r>
            <a:endParaRPr lang="de-DE" sz="1600"/>
          </a:p>
        </p:txBody>
      </p:sp>
      <p:sp>
        <p:nvSpPr>
          <p:cNvPr id="67825" name="Rectangle 1696"/>
          <p:cNvSpPr>
            <a:spLocks noChangeArrowheads="1"/>
          </p:cNvSpPr>
          <p:nvPr/>
        </p:nvSpPr>
        <p:spPr bwMode="auto">
          <a:xfrm>
            <a:off x="384175" y="4113213"/>
            <a:ext cx="252413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600</a:t>
            </a:r>
            <a:endParaRPr lang="de-DE" sz="1600"/>
          </a:p>
        </p:txBody>
      </p:sp>
      <p:sp>
        <p:nvSpPr>
          <p:cNvPr id="67826" name="Rectangle 1697"/>
          <p:cNvSpPr>
            <a:spLocks noChangeArrowheads="1"/>
          </p:cNvSpPr>
          <p:nvPr/>
        </p:nvSpPr>
        <p:spPr bwMode="auto">
          <a:xfrm>
            <a:off x="384175" y="3521075"/>
            <a:ext cx="252413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800</a:t>
            </a:r>
            <a:endParaRPr lang="de-DE" sz="1600"/>
          </a:p>
        </p:txBody>
      </p:sp>
      <p:sp>
        <p:nvSpPr>
          <p:cNvPr id="67827" name="Rectangle 1698"/>
          <p:cNvSpPr>
            <a:spLocks noChangeArrowheads="1"/>
          </p:cNvSpPr>
          <p:nvPr/>
        </p:nvSpPr>
        <p:spPr bwMode="auto">
          <a:xfrm>
            <a:off x="298450" y="2928938"/>
            <a:ext cx="336550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1000</a:t>
            </a:r>
            <a:endParaRPr lang="de-DE" sz="1600"/>
          </a:p>
        </p:txBody>
      </p:sp>
      <p:sp>
        <p:nvSpPr>
          <p:cNvPr id="67828" name="Rectangle 1699"/>
          <p:cNvSpPr>
            <a:spLocks noChangeArrowheads="1"/>
          </p:cNvSpPr>
          <p:nvPr/>
        </p:nvSpPr>
        <p:spPr bwMode="auto">
          <a:xfrm>
            <a:off x="298450" y="2338388"/>
            <a:ext cx="336550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1200</a:t>
            </a:r>
            <a:endParaRPr lang="de-DE" sz="1600"/>
          </a:p>
        </p:txBody>
      </p:sp>
      <p:sp>
        <p:nvSpPr>
          <p:cNvPr id="67829" name="Rectangle 1700"/>
          <p:cNvSpPr>
            <a:spLocks noChangeArrowheads="1"/>
          </p:cNvSpPr>
          <p:nvPr/>
        </p:nvSpPr>
        <p:spPr bwMode="auto">
          <a:xfrm>
            <a:off x="298450" y="1744663"/>
            <a:ext cx="336550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1400</a:t>
            </a:r>
            <a:endParaRPr lang="de-DE" sz="1600"/>
          </a:p>
        </p:txBody>
      </p:sp>
      <p:sp>
        <p:nvSpPr>
          <p:cNvPr id="67830" name="Rectangle 1701"/>
          <p:cNvSpPr>
            <a:spLocks noChangeArrowheads="1"/>
          </p:cNvSpPr>
          <p:nvPr/>
        </p:nvSpPr>
        <p:spPr bwMode="auto">
          <a:xfrm>
            <a:off x="298450" y="1154113"/>
            <a:ext cx="336550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1600</a:t>
            </a:r>
            <a:endParaRPr lang="de-DE" sz="1600"/>
          </a:p>
        </p:txBody>
      </p:sp>
      <p:sp>
        <p:nvSpPr>
          <p:cNvPr id="67831" name="Rectangle 1702"/>
          <p:cNvSpPr>
            <a:spLocks noChangeArrowheads="1"/>
          </p:cNvSpPr>
          <p:nvPr/>
        </p:nvSpPr>
        <p:spPr bwMode="auto">
          <a:xfrm>
            <a:off x="968375" y="6108700"/>
            <a:ext cx="33655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1996</a:t>
            </a:r>
            <a:endParaRPr lang="de-DE" sz="1600"/>
          </a:p>
        </p:txBody>
      </p:sp>
      <p:sp>
        <p:nvSpPr>
          <p:cNvPr id="67832" name="Rectangle 1703"/>
          <p:cNvSpPr>
            <a:spLocks noChangeArrowheads="1"/>
          </p:cNvSpPr>
          <p:nvPr/>
        </p:nvSpPr>
        <p:spPr bwMode="auto">
          <a:xfrm>
            <a:off x="1731963" y="6108700"/>
            <a:ext cx="33655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1997</a:t>
            </a:r>
            <a:endParaRPr lang="de-DE" sz="1600"/>
          </a:p>
        </p:txBody>
      </p:sp>
      <p:sp>
        <p:nvSpPr>
          <p:cNvPr id="67833" name="Rectangle 1704"/>
          <p:cNvSpPr>
            <a:spLocks noChangeArrowheads="1"/>
          </p:cNvSpPr>
          <p:nvPr/>
        </p:nvSpPr>
        <p:spPr bwMode="auto">
          <a:xfrm>
            <a:off x="2495550" y="6108700"/>
            <a:ext cx="33655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1998</a:t>
            </a:r>
            <a:endParaRPr lang="de-DE" sz="1600"/>
          </a:p>
        </p:txBody>
      </p:sp>
      <p:sp>
        <p:nvSpPr>
          <p:cNvPr id="67834" name="Rectangle 1705"/>
          <p:cNvSpPr>
            <a:spLocks noChangeArrowheads="1"/>
          </p:cNvSpPr>
          <p:nvPr/>
        </p:nvSpPr>
        <p:spPr bwMode="auto">
          <a:xfrm>
            <a:off x="3257550" y="6108700"/>
            <a:ext cx="33655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1999</a:t>
            </a:r>
            <a:endParaRPr lang="de-DE" sz="1600"/>
          </a:p>
        </p:txBody>
      </p:sp>
      <p:sp>
        <p:nvSpPr>
          <p:cNvPr id="67835" name="Rectangle 1706"/>
          <p:cNvSpPr>
            <a:spLocks noChangeArrowheads="1"/>
          </p:cNvSpPr>
          <p:nvPr/>
        </p:nvSpPr>
        <p:spPr bwMode="auto">
          <a:xfrm>
            <a:off x="4021138" y="6108700"/>
            <a:ext cx="33655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2000</a:t>
            </a:r>
            <a:endParaRPr lang="de-DE" sz="1600"/>
          </a:p>
        </p:txBody>
      </p:sp>
      <p:sp>
        <p:nvSpPr>
          <p:cNvPr id="67836" name="Rectangle 1707"/>
          <p:cNvSpPr>
            <a:spLocks noChangeArrowheads="1"/>
          </p:cNvSpPr>
          <p:nvPr/>
        </p:nvSpPr>
        <p:spPr bwMode="auto">
          <a:xfrm>
            <a:off x="4784725" y="6108700"/>
            <a:ext cx="33655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2001</a:t>
            </a:r>
            <a:endParaRPr lang="de-DE" sz="1600"/>
          </a:p>
        </p:txBody>
      </p:sp>
      <p:sp>
        <p:nvSpPr>
          <p:cNvPr id="67837" name="Rectangle 1708"/>
          <p:cNvSpPr>
            <a:spLocks noChangeArrowheads="1"/>
          </p:cNvSpPr>
          <p:nvPr/>
        </p:nvSpPr>
        <p:spPr bwMode="auto">
          <a:xfrm>
            <a:off x="5548313" y="6108700"/>
            <a:ext cx="33655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2002</a:t>
            </a:r>
            <a:endParaRPr lang="de-DE" sz="1600"/>
          </a:p>
        </p:txBody>
      </p:sp>
      <p:sp>
        <p:nvSpPr>
          <p:cNvPr id="67838" name="Rectangle 1709"/>
          <p:cNvSpPr>
            <a:spLocks noChangeArrowheads="1"/>
          </p:cNvSpPr>
          <p:nvPr/>
        </p:nvSpPr>
        <p:spPr bwMode="auto">
          <a:xfrm>
            <a:off x="6311900" y="6108700"/>
            <a:ext cx="33655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2003</a:t>
            </a:r>
            <a:endParaRPr lang="de-DE" sz="1600"/>
          </a:p>
        </p:txBody>
      </p:sp>
      <p:sp>
        <p:nvSpPr>
          <p:cNvPr id="67839" name="Rectangle 1710"/>
          <p:cNvSpPr>
            <a:spLocks noChangeArrowheads="1"/>
          </p:cNvSpPr>
          <p:nvPr/>
        </p:nvSpPr>
        <p:spPr bwMode="auto">
          <a:xfrm>
            <a:off x="7092950" y="6108700"/>
            <a:ext cx="33655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2004</a:t>
            </a:r>
            <a:endParaRPr lang="de-DE" sz="1600"/>
          </a:p>
        </p:txBody>
      </p:sp>
      <p:sp>
        <p:nvSpPr>
          <p:cNvPr id="67840" name="Text Box 1733"/>
          <p:cNvSpPr txBox="1">
            <a:spLocks noChangeArrowheads="1"/>
          </p:cNvSpPr>
          <p:nvPr/>
        </p:nvSpPr>
        <p:spPr bwMode="auto">
          <a:xfrm>
            <a:off x="7451725" y="860425"/>
            <a:ext cx="14843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>
                <a:solidFill>
                  <a:srgbClr val="008080"/>
                </a:solidFill>
              </a:rPr>
              <a:t>approx. 1.7 bn</a:t>
            </a:r>
          </a:p>
        </p:txBody>
      </p:sp>
      <p:sp>
        <p:nvSpPr>
          <p:cNvPr id="67841" name="Rectangle 1735"/>
          <p:cNvSpPr>
            <a:spLocks noChangeArrowheads="1"/>
          </p:cNvSpPr>
          <p:nvPr/>
        </p:nvSpPr>
        <p:spPr bwMode="auto">
          <a:xfrm>
            <a:off x="7412038" y="2692400"/>
            <a:ext cx="1697037" cy="2046288"/>
          </a:xfrm>
          <a:prstGeom prst="rect">
            <a:avLst/>
          </a:prstGeom>
          <a:solidFill>
            <a:srgbClr val="FFFFFF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842" name="Line 1736"/>
          <p:cNvSpPr>
            <a:spLocks noChangeShapeType="1"/>
          </p:cNvSpPr>
          <p:nvPr/>
        </p:nvSpPr>
        <p:spPr bwMode="auto">
          <a:xfrm>
            <a:off x="7512050" y="2819400"/>
            <a:ext cx="284163" cy="1588"/>
          </a:xfrm>
          <a:prstGeom prst="line">
            <a:avLst/>
          </a:prstGeom>
          <a:noFill/>
          <a:ln w="23813">
            <a:solidFill>
              <a:srgbClr val="0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43" name="Freeform 1737"/>
          <p:cNvSpPr>
            <a:spLocks/>
          </p:cNvSpPr>
          <p:nvPr/>
        </p:nvSpPr>
        <p:spPr bwMode="auto">
          <a:xfrm>
            <a:off x="7605713" y="2771775"/>
            <a:ext cx="95250" cy="95250"/>
          </a:xfrm>
          <a:custGeom>
            <a:avLst/>
            <a:gdLst>
              <a:gd name="T0" fmla="*/ 2147483647 w 119"/>
              <a:gd name="T1" fmla="*/ 0 h 119"/>
              <a:gd name="T2" fmla="*/ 2147483647 w 119"/>
              <a:gd name="T3" fmla="*/ 2147483647 h 119"/>
              <a:gd name="T4" fmla="*/ 2147483647 w 119"/>
              <a:gd name="T5" fmla="*/ 2147483647 h 119"/>
              <a:gd name="T6" fmla="*/ 0 w 119"/>
              <a:gd name="T7" fmla="*/ 2147483647 h 119"/>
              <a:gd name="T8" fmla="*/ 2147483647 w 119"/>
              <a:gd name="T9" fmla="*/ 0 h 1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9"/>
              <a:gd name="T16" fmla="*/ 0 h 119"/>
              <a:gd name="T17" fmla="*/ 119 w 119"/>
              <a:gd name="T18" fmla="*/ 119 h 1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9" h="119">
                <a:moveTo>
                  <a:pt x="60" y="0"/>
                </a:moveTo>
                <a:lnTo>
                  <a:pt x="119" y="60"/>
                </a:lnTo>
                <a:lnTo>
                  <a:pt x="60" y="119"/>
                </a:lnTo>
                <a:lnTo>
                  <a:pt x="0" y="60"/>
                </a:lnTo>
                <a:lnTo>
                  <a:pt x="60" y="0"/>
                </a:lnTo>
                <a:close/>
              </a:path>
            </a:pathLst>
          </a:custGeom>
          <a:solidFill>
            <a:srgbClr val="000080"/>
          </a:solidFill>
          <a:ln w="12700">
            <a:solidFill>
              <a:srgbClr val="0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44" name="Rectangle 1738"/>
          <p:cNvSpPr>
            <a:spLocks noChangeArrowheads="1"/>
          </p:cNvSpPr>
          <p:nvPr/>
        </p:nvSpPr>
        <p:spPr bwMode="auto">
          <a:xfrm>
            <a:off x="7831138" y="2740025"/>
            <a:ext cx="677862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GSM total</a:t>
            </a:r>
            <a:endParaRPr lang="de-DE" sz="1600"/>
          </a:p>
        </p:txBody>
      </p:sp>
      <p:sp>
        <p:nvSpPr>
          <p:cNvPr id="67845" name="Line 1739"/>
          <p:cNvSpPr>
            <a:spLocks noChangeShapeType="1"/>
          </p:cNvSpPr>
          <p:nvPr/>
        </p:nvSpPr>
        <p:spPr bwMode="auto">
          <a:xfrm>
            <a:off x="7512050" y="3074988"/>
            <a:ext cx="284163" cy="1587"/>
          </a:xfrm>
          <a:prstGeom prst="line">
            <a:avLst/>
          </a:prstGeom>
          <a:noFill/>
          <a:ln w="23813">
            <a:solidFill>
              <a:srgbClr val="FF00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46" name="Rectangle 1740"/>
          <p:cNvSpPr>
            <a:spLocks noChangeArrowheads="1"/>
          </p:cNvSpPr>
          <p:nvPr/>
        </p:nvSpPr>
        <p:spPr bwMode="auto">
          <a:xfrm>
            <a:off x="7605713" y="3027363"/>
            <a:ext cx="95250" cy="95250"/>
          </a:xfrm>
          <a:prstGeom prst="rect">
            <a:avLst/>
          </a:prstGeom>
          <a:solidFill>
            <a:srgbClr val="FF00FF"/>
          </a:solidFill>
          <a:ln w="12700">
            <a:solidFill>
              <a:srgbClr val="FF00FF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847" name="Rectangle 1741"/>
          <p:cNvSpPr>
            <a:spLocks noChangeArrowheads="1"/>
          </p:cNvSpPr>
          <p:nvPr/>
        </p:nvSpPr>
        <p:spPr bwMode="auto">
          <a:xfrm>
            <a:off x="7831138" y="2995613"/>
            <a:ext cx="762000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TDMA total</a:t>
            </a:r>
          </a:p>
        </p:txBody>
      </p:sp>
      <p:sp>
        <p:nvSpPr>
          <p:cNvPr id="67848" name="Line 1742"/>
          <p:cNvSpPr>
            <a:spLocks noChangeShapeType="1"/>
          </p:cNvSpPr>
          <p:nvPr/>
        </p:nvSpPr>
        <p:spPr bwMode="auto">
          <a:xfrm>
            <a:off x="7512050" y="3328988"/>
            <a:ext cx="284163" cy="1587"/>
          </a:xfrm>
          <a:prstGeom prst="line">
            <a:avLst/>
          </a:prstGeom>
          <a:noFill/>
          <a:ln w="23813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49" name="Freeform 1743"/>
          <p:cNvSpPr>
            <a:spLocks/>
          </p:cNvSpPr>
          <p:nvPr/>
        </p:nvSpPr>
        <p:spPr bwMode="auto">
          <a:xfrm>
            <a:off x="7605713" y="3282950"/>
            <a:ext cx="95250" cy="93663"/>
          </a:xfrm>
          <a:custGeom>
            <a:avLst/>
            <a:gdLst>
              <a:gd name="T0" fmla="*/ 2147483647 w 119"/>
              <a:gd name="T1" fmla="*/ 0 h 119"/>
              <a:gd name="T2" fmla="*/ 2147483647 w 119"/>
              <a:gd name="T3" fmla="*/ 2147483647 h 119"/>
              <a:gd name="T4" fmla="*/ 0 w 119"/>
              <a:gd name="T5" fmla="*/ 2147483647 h 119"/>
              <a:gd name="T6" fmla="*/ 2147483647 w 119"/>
              <a:gd name="T7" fmla="*/ 0 h 119"/>
              <a:gd name="T8" fmla="*/ 0 60000 65536"/>
              <a:gd name="T9" fmla="*/ 0 60000 65536"/>
              <a:gd name="T10" fmla="*/ 0 60000 65536"/>
              <a:gd name="T11" fmla="*/ 0 60000 65536"/>
              <a:gd name="T12" fmla="*/ 0 w 119"/>
              <a:gd name="T13" fmla="*/ 0 h 119"/>
              <a:gd name="T14" fmla="*/ 119 w 119"/>
              <a:gd name="T15" fmla="*/ 119 h 11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19" h="119">
                <a:moveTo>
                  <a:pt x="60" y="0"/>
                </a:moveTo>
                <a:lnTo>
                  <a:pt x="119" y="119"/>
                </a:lnTo>
                <a:lnTo>
                  <a:pt x="0" y="119"/>
                </a:lnTo>
                <a:lnTo>
                  <a:pt x="60" y="0"/>
                </a:lnTo>
                <a:close/>
              </a:path>
            </a:pathLst>
          </a:custGeom>
          <a:solidFill>
            <a:srgbClr val="FFFF00"/>
          </a:solidFill>
          <a:ln w="1270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50" name="Rectangle 1744"/>
          <p:cNvSpPr>
            <a:spLocks noChangeArrowheads="1"/>
          </p:cNvSpPr>
          <p:nvPr/>
        </p:nvSpPr>
        <p:spPr bwMode="auto">
          <a:xfrm>
            <a:off x="7831138" y="3251200"/>
            <a:ext cx="777875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CDMA total</a:t>
            </a:r>
          </a:p>
        </p:txBody>
      </p:sp>
      <p:sp>
        <p:nvSpPr>
          <p:cNvPr id="67851" name="Line 1745"/>
          <p:cNvSpPr>
            <a:spLocks noChangeShapeType="1"/>
          </p:cNvSpPr>
          <p:nvPr/>
        </p:nvSpPr>
        <p:spPr bwMode="auto">
          <a:xfrm>
            <a:off x="7512050" y="3586163"/>
            <a:ext cx="284163" cy="1587"/>
          </a:xfrm>
          <a:prstGeom prst="line">
            <a:avLst/>
          </a:prstGeom>
          <a:noFill/>
          <a:ln w="23813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52" name="Rectangle 1746"/>
          <p:cNvSpPr>
            <a:spLocks noChangeArrowheads="1"/>
          </p:cNvSpPr>
          <p:nvPr/>
        </p:nvSpPr>
        <p:spPr bwMode="auto">
          <a:xfrm>
            <a:off x="7604125" y="3536950"/>
            <a:ext cx="101600" cy="100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853" name="Line 1747"/>
          <p:cNvSpPr>
            <a:spLocks noChangeShapeType="1"/>
          </p:cNvSpPr>
          <p:nvPr/>
        </p:nvSpPr>
        <p:spPr bwMode="auto">
          <a:xfrm flipH="1" flipV="1">
            <a:off x="7605713" y="3538538"/>
            <a:ext cx="47625" cy="47625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54" name="Line 1748"/>
          <p:cNvSpPr>
            <a:spLocks noChangeShapeType="1"/>
          </p:cNvSpPr>
          <p:nvPr/>
        </p:nvSpPr>
        <p:spPr bwMode="auto">
          <a:xfrm>
            <a:off x="7653338" y="3586163"/>
            <a:ext cx="47625" cy="46037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55" name="Line 1749"/>
          <p:cNvSpPr>
            <a:spLocks noChangeShapeType="1"/>
          </p:cNvSpPr>
          <p:nvPr/>
        </p:nvSpPr>
        <p:spPr bwMode="auto">
          <a:xfrm flipH="1">
            <a:off x="7605713" y="3586163"/>
            <a:ext cx="47625" cy="46037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56" name="Line 1750"/>
          <p:cNvSpPr>
            <a:spLocks noChangeShapeType="1"/>
          </p:cNvSpPr>
          <p:nvPr/>
        </p:nvSpPr>
        <p:spPr bwMode="auto">
          <a:xfrm flipV="1">
            <a:off x="7653338" y="3538538"/>
            <a:ext cx="47625" cy="47625"/>
          </a:xfrm>
          <a:prstGeom prst="line">
            <a:avLst/>
          </a:prstGeom>
          <a:noFill/>
          <a:ln w="12700">
            <a:solidFill>
              <a:srgbClr val="00FF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57" name="Rectangle 1751"/>
          <p:cNvSpPr>
            <a:spLocks noChangeArrowheads="1"/>
          </p:cNvSpPr>
          <p:nvPr/>
        </p:nvSpPr>
        <p:spPr bwMode="auto">
          <a:xfrm>
            <a:off x="7831138" y="3506788"/>
            <a:ext cx="650875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PDC total</a:t>
            </a:r>
          </a:p>
        </p:txBody>
      </p:sp>
      <p:sp>
        <p:nvSpPr>
          <p:cNvPr id="67858" name="Line 1752"/>
          <p:cNvSpPr>
            <a:spLocks noChangeShapeType="1"/>
          </p:cNvSpPr>
          <p:nvPr/>
        </p:nvSpPr>
        <p:spPr bwMode="auto">
          <a:xfrm>
            <a:off x="7512050" y="3840163"/>
            <a:ext cx="284163" cy="1587"/>
          </a:xfrm>
          <a:prstGeom prst="line">
            <a:avLst/>
          </a:prstGeom>
          <a:noFill/>
          <a:ln w="23813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59" name="Rectangle 1753"/>
          <p:cNvSpPr>
            <a:spLocks noChangeArrowheads="1"/>
          </p:cNvSpPr>
          <p:nvPr/>
        </p:nvSpPr>
        <p:spPr bwMode="auto">
          <a:xfrm>
            <a:off x="7604125" y="3790950"/>
            <a:ext cx="101600" cy="10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860" name="Line 1754"/>
          <p:cNvSpPr>
            <a:spLocks noChangeShapeType="1"/>
          </p:cNvSpPr>
          <p:nvPr/>
        </p:nvSpPr>
        <p:spPr bwMode="auto">
          <a:xfrm flipH="1" flipV="1">
            <a:off x="7605713" y="3792538"/>
            <a:ext cx="47625" cy="47625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61" name="Line 1755"/>
          <p:cNvSpPr>
            <a:spLocks noChangeShapeType="1"/>
          </p:cNvSpPr>
          <p:nvPr/>
        </p:nvSpPr>
        <p:spPr bwMode="auto">
          <a:xfrm>
            <a:off x="7653338" y="3840163"/>
            <a:ext cx="47625" cy="47625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62" name="Line 1756"/>
          <p:cNvSpPr>
            <a:spLocks noChangeShapeType="1"/>
          </p:cNvSpPr>
          <p:nvPr/>
        </p:nvSpPr>
        <p:spPr bwMode="auto">
          <a:xfrm flipH="1">
            <a:off x="7605713" y="3840163"/>
            <a:ext cx="47625" cy="47625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63" name="Line 1757"/>
          <p:cNvSpPr>
            <a:spLocks noChangeShapeType="1"/>
          </p:cNvSpPr>
          <p:nvPr/>
        </p:nvSpPr>
        <p:spPr bwMode="auto">
          <a:xfrm flipV="1">
            <a:off x="7653338" y="3792538"/>
            <a:ext cx="47625" cy="47625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64" name="Line 1758"/>
          <p:cNvSpPr>
            <a:spLocks noChangeShapeType="1"/>
          </p:cNvSpPr>
          <p:nvPr/>
        </p:nvSpPr>
        <p:spPr bwMode="auto">
          <a:xfrm flipV="1">
            <a:off x="7653338" y="3792538"/>
            <a:ext cx="1587" cy="47625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65" name="Line 1759"/>
          <p:cNvSpPr>
            <a:spLocks noChangeShapeType="1"/>
          </p:cNvSpPr>
          <p:nvPr/>
        </p:nvSpPr>
        <p:spPr bwMode="auto">
          <a:xfrm>
            <a:off x="7653338" y="3840163"/>
            <a:ext cx="1587" cy="47625"/>
          </a:xfrm>
          <a:prstGeom prst="line">
            <a:avLst/>
          </a:prstGeom>
          <a:noFill/>
          <a:ln w="12700">
            <a:solidFill>
              <a:srgbClr val="800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66" name="Rectangle 1760"/>
          <p:cNvSpPr>
            <a:spLocks noChangeArrowheads="1"/>
          </p:cNvSpPr>
          <p:nvPr/>
        </p:nvSpPr>
        <p:spPr bwMode="auto">
          <a:xfrm>
            <a:off x="7831138" y="3760788"/>
            <a:ext cx="969962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en-US" sz="1200">
                <a:solidFill>
                  <a:srgbClr val="000000"/>
                </a:solidFill>
              </a:rPr>
              <a:t>Analogue</a:t>
            </a:r>
            <a:r>
              <a:rPr lang="de-DE" sz="1200">
                <a:solidFill>
                  <a:srgbClr val="000000"/>
                </a:solidFill>
              </a:rPr>
              <a:t> total</a:t>
            </a:r>
          </a:p>
        </p:txBody>
      </p:sp>
      <p:sp>
        <p:nvSpPr>
          <p:cNvPr id="67867" name="Line 1761"/>
          <p:cNvSpPr>
            <a:spLocks noChangeShapeType="1"/>
          </p:cNvSpPr>
          <p:nvPr/>
        </p:nvSpPr>
        <p:spPr bwMode="auto">
          <a:xfrm>
            <a:off x="7512050" y="4095750"/>
            <a:ext cx="284163" cy="1588"/>
          </a:xfrm>
          <a:prstGeom prst="line">
            <a:avLst/>
          </a:prstGeom>
          <a:noFill/>
          <a:ln w="23813">
            <a:solidFill>
              <a:srgbClr val="80000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68" name="Oval 1762"/>
          <p:cNvSpPr>
            <a:spLocks noChangeArrowheads="1"/>
          </p:cNvSpPr>
          <p:nvPr/>
        </p:nvSpPr>
        <p:spPr bwMode="auto">
          <a:xfrm>
            <a:off x="7605713" y="4048125"/>
            <a:ext cx="95250" cy="95250"/>
          </a:xfrm>
          <a:prstGeom prst="ellipse">
            <a:avLst/>
          </a:prstGeom>
          <a:solidFill>
            <a:srgbClr val="800000"/>
          </a:solidFill>
          <a:ln w="12700">
            <a:solidFill>
              <a:srgbClr val="800000"/>
            </a:solidFill>
            <a:round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869" name="Rectangle 1763"/>
          <p:cNvSpPr>
            <a:spLocks noChangeArrowheads="1"/>
          </p:cNvSpPr>
          <p:nvPr/>
        </p:nvSpPr>
        <p:spPr bwMode="auto">
          <a:xfrm>
            <a:off x="7831138" y="4016375"/>
            <a:ext cx="642937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W-CDMA</a:t>
            </a:r>
            <a:endParaRPr lang="de-DE" sz="1600"/>
          </a:p>
        </p:txBody>
      </p:sp>
      <p:sp>
        <p:nvSpPr>
          <p:cNvPr id="67870" name="Line 1764"/>
          <p:cNvSpPr>
            <a:spLocks noChangeShapeType="1"/>
          </p:cNvSpPr>
          <p:nvPr/>
        </p:nvSpPr>
        <p:spPr bwMode="auto">
          <a:xfrm>
            <a:off x="7512050" y="4349750"/>
            <a:ext cx="284163" cy="1588"/>
          </a:xfrm>
          <a:prstGeom prst="line">
            <a:avLst/>
          </a:prstGeom>
          <a:noFill/>
          <a:ln w="23813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71" name="Rectangle 1765"/>
          <p:cNvSpPr>
            <a:spLocks noChangeArrowheads="1"/>
          </p:cNvSpPr>
          <p:nvPr/>
        </p:nvSpPr>
        <p:spPr bwMode="auto">
          <a:xfrm>
            <a:off x="7604125" y="4302125"/>
            <a:ext cx="101600" cy="100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872" name="Line 1766"/>
          <p:cNvSpPr>
            <a:spLocks noChangeShapeType="1"/>
          </p:cNvSpPr>
          <p:nvPr/>
        </p:nvSpPr>
        <p:spPr bwMode="auto">
          <a:xfrm flipV="1">
            <a:off x="7653338" y="4303713"/>
            <a:ext cx="1587" cy="46037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73" name="Line 1767"/>
          <p:cNvSpPr>
            <a:spLocks noChangeShapeType="1"/>
          </p:cNvSpPr>
          <p:nvPr/>
        </p:nvSpPr>
        <p:spPr bwMode="auto">
          <a:xfrm>
            <a:off x="7653338" y="4349750"/>
            <a:ext cx="1587" cy="47625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74" name="Line 1768"/>
          <p:cNvSpPr>
            <a:spLocks noChangeShapeType="1"/>
          </p:cNvSpPr>
          <p:nvPr/>
        </p:nvSpPr>
        <p:spPr bwMode="auto">
          <a:xfrm flipH="1">
            <a:off x="7605713" y="4349750"/>
            <a:ext cx="47625" cy="1588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75" name="Line 1769"/>
          <p:cNvSpPr>
            <a:spLocks noChangeShapeType="1"/>
          </p:cNvSpPr>
          <p:nvPr/>
        </p:nvSpPr>
        <p:spPr bwMode="auto">
          <a:xfrm>
            <a:off x="7653338" y="4349750"/>
            <a:ext cx="47625" cy="1588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76" name="Rectangle 1770"/>
          <p:cNvSpPr>
            <a:spLocks noChangeArrowheads="1"/>
          </p:cNvSpPr>
          <p:nvPr/>
        </p:nvSpPr>
        <p:spPr bwMode="auto">
          <a:xfrm>
            <a:off x="7831138" y="4271963"/>
            <a:ext cx="928687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Total wireless</a:t>
            </a:r>
            <a:endParaRPr lang="de-DE" sz="1600"/>
          </a:p>
        </p:txBody>
      </p:sp>
      <p:sp>
        <p:nvSpPr>
          <p:cNvPr id="67877" name="Line 1771"/>
          <p:cNvSpPr>
            <a:spLocks noChangeShapeType="1"/>
          </p:cNvSpPr>
          <p:nvPr/>
        </p:nvSpPr>
        <p:spPr bwMode="auto">
          <a:xfrm>
            <a:off x="7512050" y="4606925"/>
            <a:ext cx="284163" cy="1588"/>
          </a:xfrm>
          <a:prstGeom prst="line">
            <a:avLst/>
          </a:prstGeom>
          <a:noFill/>
          <a:ln w="23813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en-IN"/>
          </a:p>
        </p:txBody>
      </p:sp>
      <p:sp>
        <p:nvSpPr>
          <p:cNvPr id="67878" name="Rectangle 1772"/>
          <p:cNvSpPr>
            <a:spLocks noChangeArrowheads="1"/>
          </p:cNvSpPr>
          <p:nvPr/>
        </p:nvSpPr>
        <p:spPr bwMode="auto">
          <a:xfrm>
            <a:off x="7653338" y="4597400"/>
            <a:ext cx="49212" cy="17463"/>
          </a:xfrm>
          <a:prstGeom prst="rect">
            <a:avLst/>
          </a:prstGeom>
          <a:solidFill>
            <a:srgbClr val="0000FF"/>
          </a:solidFill>
          <a:ln w="12700">
            <a:solidFill>
              <a:srgbClr val="0000FF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endParaRPr lang="en-US"/>
          </a:p>
        </p:txBody>
      </p:sp>
      <p:sp>
        <p:nvSpPr>
          <p:cNvPr id="67879" name="Rectangle 1773"/>
          <p:cNvSpPr>
            <a:spLocks noChangeArrowheads="1"/>
          </p:cNvSpPr>
          <p:nvPr/>
        </p:nvSpPr>
        <p:spPr bwMode="auto">
          <a:xfrm>
            <a:off x="7831138" y="4527550"/>
            <a:ext cx="1155700" cy="18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0" hangingPunct="0"/>
            <a:r>
              <a:rPr lang="de-DE" sz="1200">
                <a:solidFill>
                  <a:srgbClr val="000000"/>
                </a:solidFill>
              </a:rPr>
              <a:t>Prediction (1998)</a:t>
            </a:r>
            <a:endParaRPr lang="de-DE" sz="1600"/>
          </a:p>
        </p:txBody>
      </p:sp>
      <p:sp>
        <p:nvSpPr>
          <p:cNvPr id="67880" name="Text Box 1775"/>
          <p:cNvSpPr txBox="1">
            <a:spLocks noChangeArrowheads="1"/>
          </p:cNvSpPr>
          <p:nvPr/>
        </p:nvSpPr>
        <p:spPr bwMode="auto">
          <a:xfrm>
            <a:off x="7794625" y="1341438"/>
            <a:ext cx="1047750" cy="646112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E8004D"/>
                </a:solidFill>
              </a:rPr>
              <a:t>2009:</a:t>
            </a:r>
          </a:p>
          <a:p>
            <a:r>
              <a:rPr lang="en-US" b="1">
                <a:solidFill>
                  <a:srgbClr val="E8004D"/>
                </a:solidFill>
              </a:rPr>
              <a:t>&gt;4 bn!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b="1" i="1" dirty="0" smtClean="0">
                <a:solidFill>
                  <a:schemeClr val="accent2">
                    <a:lumMod val="75000"/>
                  </a:schemeClr>
                </a:solidFill>
              </a:rPr>
              <a:t>Wired Technology Pro’s and Con’s</a:t>
            </a:r>
            <a:r>
              <a:rPr lang="en-US" b="1" dirty="0" smtClean="0"/>
              <a:t/>
            </a:r>
            <a:br>
              <a:rPr lang="en-US" b="1" dirty="0" smtClean="0"/>
            </a:br>
            <a:endParaRPr lang="en-US" dirty="0" smtClean="0"/>
          </a:p>
        </p:txBody>
      </p:sp>
      <p:sp>
        <p:nvSpPr>
          <p:cNvPr id="11267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229600" cy="6019800"/>
          </a:xfrm>
        </p:spPr>
        <p:txBody>
          <a:bodyPr/>
          <a:lstStyle/>
          <a:p>
            <a:pPr eaLnBrk="1" hangingPunct="1">
              <a:buFont typeface="Arial" pitchFamily="34" charset="0"/>
              <a:buNone/>
            </a:pPr>
            <a:r>
              <a:rPr lang="en-US" sz="2400" b="1" u="sng" smtClean="0"/>
              <a:t>Pro's</a:t>
            </a:r>
            <a:r>
              <a:rPr lang="en-US" sz="2400" smtClean="0"/>
              <a:t> 					</a:t>
            </a:r>
          </a:p>
          <a:p>
            <a:pPr eaLnBrk="1" hangingPunct="1"/>
            <a:r>
              <a:rPr lang="en-US" sz="2400" smtClean="0"/>
              <a:t>Reliable - Not affected by other wireless signals (portable/cellular phones, microwaves, etc) </a:t>
            </a:r>
          </a:p>
          <a:p>
            <a:pPr eaLnBrk="1" hangingPunct="1"/>
            <a:r>
              <a:rPr lang="en-US" sz="2400" smtClean="0"/>
              <a:t>Price (wire is cheap!)</a:t>
            </a:r>
          </a:p>
          <a:p>
            <a:pPr eaLnBrk="1" hangingPunct="1"/>
            <a:r>
              <a:rPr lang="en-US" sz="2400" smtClean="0"/>
              <a:t>High Life Expectancy</a:t>
            </a:r>
          </a:p>
          <a:p>
            <a:pPr eaLnBrk="1" hangingPunct="1"/>
            <a:r>
              <a:rPr lang="en-US" sz="2400" smtClean="0"/>
              <a:t>High Speed</a:t>
            </a:r>
          </a:p>
          <a:p>
            <a:pPr eaLnBrk="1" hangingPunct="1"/>
            <a:r>
              <a:rPr lang="en-US" sz="2400" smtClean="0"/>
              <a:t>QoS (Quality of Service) </a:t>
            </a:r>
          </a:p>
          <a:p>
            <a:pPr eaLnBrk="1" hangingPunct="1">
              <a:buFont typeface="Arial" pitchFamily="34" charset="0"/>
              <a:buNone/>
            </a:pPr>
            <a:endParaRPr lang="en-US" sz="2400" smtClean="0"/>
          </a:p>
          <a:p>
            <a:pPr eaLnBrk="1" hangingPunct="1">
              <a:buFont typeface="Arial" pitchFamily="34" charset="0"/>
              <a:buNone/>
            </a:pPr>
            <a:r>
              <a:rPr lang="en-US" sz="2400" b="1" u="sng" smtClean="0"/>
              <a:t>Con's</a:t>
            </a:r>
          </a:p>
          <a:p>
            <a:pPr eaLnBrk="1" hangingPunct="1"/>
            <a:r>
              <a:rPr lang="en-US" sz="2400" smtClean="0"/>
              <a:t>Affected by moisture and other weather conditions Price (wire is cheap!) </a:t>
            </a:r>
          </a:p>
          <a:p>
            <a:pPr eaLnBrk="1" hangingPunct="1"/>
            <a:r>
              <a:rPr lang="en-US" sz="2400" smtClean="0"/>
              <a:t>Can be affected by noise generated by machinery and magnetics</a:t>
            </a:r>
          </a:p>
          <a:p>
            <a:pPr eaLnBrk="1" hangingPunct="1"/>
            <a:r>
              <a:rPr lang="en-US" sz="2400" smtClean="0"/>
              <a:t>Length of wire runs limited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4"/>
          <p:cNvSpPr>
            <a:spLocks noGrp="1" noChangeArrowheads="1"/>
          </p:cNvSpPr>
          <p:nvPr>
            <p:ph type="title"/>
          </p:nvPr>
        </p:nvSpPr>
        <p:spPr>
          <a:xfrm>
            <a:off x="500063" y="0"/>
            <a:ext cx="77724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sz="3200" b="1" dirty="0" smtClean="0">
                <a:solidFill>
                  <a:schemeClr val="accent2">
                    <a:lumMod val="75000"/>
                  </a:schemeClr>
                </a:solidFill>
              </a:rPr>
              <a:t>Development of mobile telecommunication systems</a:t>
            </a:r>
          </a:p>
        </p:txBody>
      </p:sp>
      <p:sp>
        <p:nvSpPr>
          <p:cNvPr id="68611" name="Text Box 6"/>
          <p:cNvSpPr txBox="1">
            <a:spLocks noChangeArrowheads="1"/>
          </p:cNvSpPr>
          <p:nvPr/>
        </p:nvSpPr>
        <p:spPr bwMode="auto">
          <a:xfrm>
            <a:off x="876300" y="6021388"/>
            <a:ext cx="4556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1G</a:t>
            </a:r>
          </a:p>
        </p:txBody>
      </p:sp>
      <p:sp>
        <p:nvSpPr>
          <p:cNvPr id="68612" name="Text Box 7"/>
          <p:cNvSpPr txBox="1">
            <a:spLocks noChangeArrowheads="1"/>
          </p:cNvSpPr>
          <p:nvPr/>
        </p:nvSpPr>
        <p:spPr bwMode="auto">
          <a:xfrm>
            <a:off x="2135188" y="6019800"/>
            <a:ext cx="45561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2G</a:t>
            </a:r>
          </a:p>
        </p:txBody>
      </p:sp>
      <p:sp>
        <p:nvSpPr>
          <p:cNvPr id="68613" name="Text Box 8"/>
          <p:cNvSpPr txBox="1">
            <a:spLocks noChangeArrowheads="1"/>
          </p:cNvSpPr>
          <p:nvPr/>
        </p:nvSpPr>
        <p:spPr bwMode="auto">
          <a:xfrm>
            <a:off x="6011863" y="6019800"/>
            <a:ext cx="45561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3G</a:t>
            </a:r>
          </a:p>
        </p:txBody>
      </p:sp>
      <p:sp>
        <p:nvSpPr>
          <p:cNvPr id="68614" name="Text Box 10"/>
          <p:cNvSpPr txBox="1">
            <a:spLocks noChangeArrowheads="1"/>
          </p:cNvSpPr>
          <p:nvPr/>
        </p:nvSpPr>
        <p:spPr bwMode="auto">
          <a:xfrm>
            <a:off x="3838575" y="6021388"/>
            <a:ext cx="6254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2.5G</a:t>
            </a:r>
          </a:p>
        </p:txBody>
      </p:sp>
      <p:sp>
        <p:nvSpPr>
          <p:cNvPr id="68615" name="Text Box 11"/>
          <p:cNvSpPr txBox="1">
            <a:spLocks noChangeArrowheads="1"/>
          </p:cNvSpPr>
          <p:nvPr/>
        </p:nvSpPr>
        <p:spPr bwMode="auto">
          <a:xfrm>
            <a:off x="1871663" y="5194300"/>
            <a:ext cx="1065212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IS-95</a:t>
            </a:r>
          </a:p>
          <a:p>
            <a:pPr eaLnBrk="0" hangingPunct="0"/>
            <a:r>
              <a:rPr lang="de-DE" sz="1600"/>
              <a:t>cdmaOne</a:t>
            </a:r>
          </a:p>
        </p:txBody>
      </p:sp>
      <p:sp>
        <p:nvSpPr>
          <p:cNvPr id="68616" name="Text Box 12"/>
          <p:cNvSpPr txBox="1">
            <a:spLocks noChangeArrowheads="1"/>
          </p:cNvSpPr>
          <p:nvPr/>
        </p:nvSpPr>
        <p:spPr bwMode="auto">
          <a:xfrm>
            <a:off x="1871663" y="1965325"/>
            <a:ext cx="973137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IS-136</a:t>
            </a:r>
          </a:p>
          <a:p>
            <a:pPr eaLnBrk="0" hangingPunct="0"/>
            <a:r>
              <a:rPr lang="de-DE" sz="1600"/>
              <a:t>TDMA</a:t>
            </a:r>
          </a:p>
          <a:p>
            <a:pPr eaLnBrk="0" hangingPunct="0"/>
            <a:r>
              <a:rPr lang="de-DE" sz="1600"/>
              <a:t>D-AMPS</a:t>
            </a:r>
          </a:p>
        </p:txBody>
      </p:sp>
      <p:sp>
        <p:nvSpPr>
          <p:cNvPr id="68617" name="Text Box 13"/>
          <p:cNvSpPr txBox="1">
            <a:spLocks noChangeArrowheads="1"/>
          </p:cNvSpPr>
          <p:nvPr/>
        </p:nvSpPr>
        <p:spPr bwMode="auto">
          <a:xfrm>
            <a:off x="1871663" y="2757488"/>
            <a:ext cx="6477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GSM</a:t>
            </a:r>
          </a:p>
        </p:txBody>
      </p:sp>
      <p:sp>
        <p:nvSpPr>
          <p:cNvPr id="68618" name="Text Box 14"/>
          <p:cNvSpPr txBox="1">
            <a:spLocks noChangeArrowheads="1"/>
          </p:cNvSpPr>
          <p:nvPr/>
        </p:nvSpPr>
        <p:spPr bwMode="auto">
          <a:xfrm>
            <a:off x="1871663" y="3044825"/>
            <a:ext cx="6111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PDC</a:t>
            </a:r>
          </a:p>
        </p:txBody>
      </p:sp>
      <p:sp>
        <p:nvSpPr>
          <p:cNvPr id="68619" name="Text Box 15"/>
          <p:cNvSpPr txBox="1">
            <a:spLocks noChangeArrowheads="1"/>
          </p:cNvSpPr>
          <p:nvPr/>
        </p:nvSpPr>
        <p:spPr bwMode="auto">
          <a:xfrm>
            <a:off x="3457575" y="2757488"/>
            <a:ext cx="7588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GPRS</a:t>
            </a:r>
          </a:p>
        </p:txBody>
      </p:sp>
      <p:sp>
        <p:nvSpPr>
          <p:cNvPr id="68620" name="Text Box 16"/>
          <p:cNvSpPr txBox="1">
            <a:spLocks noChangeArrowheads="1"/>
          </p:cNvSpPr>
          <p:nvPr/>
        </p:nvSpPr>
        <p:spPr bwMode="auto">
          <a:xfrm>
            <a:off x="5795963" y="3405188"/>
            <a:ext cx="2259012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 i="1"/>
              <a:t>IMT-DS</a:t>
            </a:r>
          </a:p>
          <a:p>
            <a:pPr eaLnBrk="0" hangingPunct="0"/>
            <a:r>
              <a:rPr lang="de-DE" sz="1600" b="1"/>
              <a:t>UTRA FDD / W-CDMA</a:t>
            </a:r>
          </a:p>
        </p:txBody>
      </p:sp>
      <p:sp>
        <p:nvSpPr>
          <p:cNvPr id="68621" name="Text Box 17"/>
          <p:cNvSpPr txBox="1">
            <a:spLocks noChangeArrowheads="1"/>
          </p:cNvSpPr>
          <p:nvPr/>
        </p:nvSpPr>
        <p:spPr bwMode="auto">
          <a:xfrm>
            <a:off x="4392613" y="2325688"/>
            <a:ext cx="7588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EDGE</a:t>
            </a:r>
          </a:p>
        </p:txBody>
      </p:sp>
      <p:sp>
        <p:nvSpPr>
          <p:cNvPr id="68622" name="Text Box 18"/>
          <p:cNvSpPr txBox="1">
            <a:spLocks noChangeArrowheads="1"/>
          </p:cNvSpPr>
          <p:nvPr/>
        </p:nvSpPr>
        <p:spPr bwMode="auto">
          <a:xfrm>
            <a:off x="5795963" y="3976688"/>
            <a:ext cx="231457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 i="1"/>
              <a:t>IMT-TC</a:t>
            </a:r>
          </a:p>
          <a:p>
            <a:pPr eaLnBrk="0" hangingPunct="0"/>
            <a:r>
              <a:rPr lang="de-DE" sz="1600"/>
              <a:t>UTRA TDD / TD-CDMA</a:t>
            </a:r>
          </a:p>
        </p:txBody>
      </p:sp>
      <p:sp>
        <p:nvSpPr>
          <p:cNvPr id="68623" name="Text Box 19"/>
          <p:cNvSpPr txBox="1">
            <a:spLocks noChangeArrowheads="1"/>
          </p:cNvSpPr>
          <p:nvPr/>
        </p:nvSpPr>
        <p:spPr bwMode="auto">
          <a:xfrm>
            <a:off x="3387725" y="5316538"/>
            <a:ext cx="14366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cdma2000 1X</a:t>
            </a:r>
          </a:p>
        </p:txBody>
      </p:sp>
      <p:sp>
        <p:nvSpPr>
          <p:cNvPr id="68624" name="Text Box 20"/>
          <p:cNvSpPr txBox="1">
            <a:spLocks noChangeArrowheads="1"/>
          </p:cNvSpPr>
          <p:nvPr/>
        </p:nvSpPr>
        <p:spPr bwMode="auto">
          <a:xfrm>
            <a:off x="6858000" y="5699125"/>
            <a:ext cx="110807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1X EV-DV</a:t>
            </a:r>
          </a:p>
          <a:p>
            <a:pPr eaLnBrk="0" hangingPunct="0"/>
            <a:r>
              <a:rPr lang="de-DE" sz="1600"/>
              <a:t>(3X)</a:t>
            </a:r>
          </a:p>
        </p:txBody>
      </p:sp>
      <p:sp>
        <p:nvSpPr>
          <p:cNvPr id="68625" name="Text Box 23"/>
          <p:cNvSpPr txBox="1">
            <a:spLocks noChangeArrowheads="1"/>
          </p:cNvSpPr>
          <p:nvPr/>
        </p:nvSpPr>
        <p:spPr bwMode="auto">
          <a:xfrm>
            <a:off x="635000" y="1389063"/>
            <a:ext cx="7588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AMPS</a:t>
            </a:r>
          </a:p>
        </p:txBody>
      </p:sp>
      <p:sp>
        <p:nvSpPr>
          <p:cNvPr id="68626" name="Text Box 25"/>
          <p:cNvSpPr txBox="1">
            <a:spLocks noChangeArrowheads="1"/>
          </p:cNvSpPr>
          <p:nvPr/>
        </p:nvSpPr>
        <p:spPr bwMode="auto">
          <a:xfrm>
            <a:off x="635000" y="1628775"/>
            <a:ext cx="6238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NMT</a:t>
            </a:r>
          </a:p>
        </p:txBody>
      </p:sp>
      <p:sp>
        <p:nvSpPr>
          <p:cNvPr id="68627" name="Text Box 27"/>
          <p:cNvSpPr txBox="1">
            <a:spLocks noChangeArrowheads="1"/>
          </p:cNvSpPr>
          <p:nvPr/>
        </p:nvSpPr>
        <p:spPr bwMode="auto">
          <a:xfrm>
            <a:off x="5795963" y="2397125"/>
            <a:ext cx="1074737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 i="1"/>
              <a:t>IMT-SC</a:t>
            </a:r>
          </a:p>
          <a:p>
            <a:pPr eaLnBrk="0" hangingPunct="0"/>
            <a:r>
              <a:rPr lang="de-DE" sz="1600"/>
              <a:t>IS-136HS</a:t>
            </a:r>
          </a:p>
          <a:p>
            <a:pPr eaLnBrk="0" hangingPunct="0"/>
            <a:r>
              <a:rPr lang="de-DE" sz="1600"/>
              <a:t>UWC-136</a:t>
            </a:r>
          </a:p>
        </p:txBody>
      </p:sp>
      <p:sp>
        <p:nvSpPr>
          <p:cNvPr id="68628" name="Text Box 28"/>
          <p:cNvSpPr txBox="1">
            <a:spLocks noChangeArrowheads="1"/>
          </p:cNvSpPr>
          <p:nvPr/>
        </p:nvSpPr>
        <p:spPr bwMode="auto">
          <a:xfrm>
            <a:off x="5795963" y="4629150"/>
            <a:ext cx="125412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 i="1"/>
              <a:t>IMT-TC</a:t>
            </a:r>
            <a:endParaRPr lang="de-DE" sz="1600"/>
          </a:p>
          <a:p>
            <a:pPr eaLnBrk="0" hangingPunct="0"/>
            <a:r>
              <a:rPr lang="de-DE" sz="1600"/>
              <a:t>TD-SCDMA</a:t>
            </a:r>
          </a:p>
        </p:txBody>
      </p:sp>
      <p:cxnSp>
        <p:nvCxnSpPr>
          <p:cNvPr id="68629" name="AutoShape 29"/>
          <p:cNvCxnSpPr>
            <a:cxnSpLocks noChangeShapeType="1"/>
            <a:stCxn id="68617" idx="3"/>
            <a:endCxn id="68619" idx="1"/>
          </p:cNvCxnSpPr>
          <p:nvPr/>
        </p:nvCxnSpPr>
        <p:spPr bwMode="auto">
          <a:xfrm>
            <a:off x="2519363" y="2925763"/>
            <a:ext cx="938212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68630" name="AutoShape 30"/>
          <p:cNvCxnSpPr>
            <a:cxnSpLocks noChangeShapeType="1"/>
            <a:stCxn id="68617" idx="3"/>
            <a:endCxn id="68621" idx="1"/>
          </p:cNvCxnSpPr>
          <p:nvPr/>
        </p:nvCxnSpPr>
        <p:spPr bwMode="auto">
          <a:xfrm flipV="1">
            <a:off x="2519363" y="2493963"/>
            <a:ext cx="1873250" cy="4318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68631" name="AutoShape 31"/>
          <p:cNvCxnSpPr>
            <a:cxnSpLocks noChangeShapeType="1"/>
            <a:stCxn id="68619" idx="3"/>
            <a:endCxn id="68621" idx="2"/>
          </p:cNvCxnSpPr>
          <p:nvPr/>
        </p:nvCxnSpPr>
        <p:spPr bwMode="auto">
          <a:xfrm flipV="1">
            <a:off x="4216400" y="2662238"/>
            <a:ext cx="555625" cy="26352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68632" name="AutoShape 32"/>
          <p:cNvCxnSpPr>
            <a:cxnSpLocks noChangeShapeType="1"/>
            <a:stCxn id="68619" idx="3"/>
            <a:endCxn id="68620" idx="1"/>
          </p:cNvCxnSpPr>
          <p:nvPr/>
        </p:nvCxnSpPr>
        <p:spPr bwMode="auto">
          <a:xfrm>
            <a:off x="4216400" y="2925763"/>
            <a:ext cx="1579563" cy="76993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68633" name="AutoShape 33"/>
          <p:cNvCxnSpPr>
            <a:cxnSpLocks noChangeShapeType="1"/>
            <a:stCxn id="68621" idx="3"/>
            <a:endCxn id="68627" idx="1"/>
          </p:cNvCxnSpPr>
          <p:nvPr/>
        </p:nvCxnSpPr>
        <p:spPr bwMode="auto">
          <a:xfrm>
            <a:off x="5151438" y="2493963"/>
            <a:ext cx="644525" cy="315912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68634" name="AutoShape 34"/>
          <p:cNvCxnSpPr>
            <a:cxnSpLocks noChangeShapeType="1"/>
            <a:stCxn id="68616" idx="3"/>
            <a:endCxn id="68621" idx="1"/>
          </p:cNvCxnSpPr>
          <p:nvPr/>
        </p:nvCxnSpPr>
        <p:spPr bwMode="auto">
          <a:xfrm>
            <a:off x="2844800" y="2378075"/>
            <a:ext cx="1547813" cy="115888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68635" name="Text Box 35"/>
          <p:cNvSpPr txBox="1">
            <a:spLocks noChangeArrowheads="1"/>
          </p:cNvSpPr>
          <p:nvPr/>
        </p:nvSpPr>
        <p:spPr bwMode="auto">
          <a:xfrm>
            <a:off x="635000" y="1173163"/>
            <a:ext cx="7366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CT0/1</a:t>
            </a:r>
          </a:p>
        </p:txBody>
      </p:sp>
      <p:sp>
        <p:nvSpPr>
          <p:cNvPr id="68636" name="Text Box 36"/>
          <p:cNvSpPr txBox="1">
            <a:spLocks noChangeArrowheads="1"/>
          </p:cNvSpPr>
          <p:nvPr/>
        </p:nvSpPr>
        <p:spPr bwMode="auto">
          <a:xfrm>
            <a:off x="1871663" y="1533525"/>
            <a:ext cx="56673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CT2</a:t>
            </a:r>
          </a:p>
        </p:txBody>
      </p:sp>
      <p:sp>
        <p:nvSpPr>
          <p:cNvPr id="68637" name="Text Box 37"/>
          <p:cNvSpPr txBox="1">
            <a:spLocks noChangeArrowheads="1"/>
          </p:cNvSpPr>
          <p:nvPr/>
        </p:nvSpPr>
        <p:spPr bwMode="auto">
          <a:xfrm>
            <a:off x="5795963" y="1676400"/>
            <a:ext cx="85090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 i="1"/>
              <a:t>IMT-FT</a:t>
            </a:r>
          </a:p>
          <a:p>
            <a:pPr eaLnBrk="0" hangingPunct="0"/>
            <a:r>
              <a:rPr lang="de-DE" sz="1600"/>
              <a:t>DECT</a:t>
            </a:r>
          </a:p>
        </p:txBody>
      </p:sp>
      <p:sp>
        <p:nvSpPr>
          <p:cNvPr id="68638" name="Text Box 38"/>
          <p:cNvSpPr txBox="1">
            <a:spLocks noChangeArrowheads="1"/>
          </p:cNvSpPr>
          <p:nvPr/>
        </p:nvSpPr>
        <p:spPr bwMode="auto">
          <a:xfrm rot="-5400000">
            <a:off x="-42862" y="4635500"/>
            <a:ext cx="7810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CDMA</a:t>
            </a:r>
          </a:p>
        </p:txBody>
      </p:sp>
      <p:sp>
        <p:nvSpPr>
          <p:cNvPr id="68639" name="Text Box 39"/>
          <p:cNvSpPr txBox="1">
            <a:spLocks noChangeArrowheads="1"/>
          </p:cNvSpPr>
          <p:nvPr/>
        </p:nvSpPr>
        <p:spPr bwMode="auto">
          <a:xfrm rot="-5400000">
            <a:off x="-7938" y="2497138"/>
            <a:ext cx="7588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TDMA</a:t>
            </a:r>
          </a:p>
        </p:txBody>
      </p:sp>
      <p:sp>
        <p:nvSpPr>
          <p:cNvPr id="68640" name="Text Box 40"/>
          <p:cNvSpPr txBox="1">
            <a:spLocks noChangeArrowheads="1"/>
          </p:cNvSpPr>
          <p:nvPr/>
        </p:nvSpPr>
        <p:spPr bwMode="auto">
          <a:xfrm rot="-5400000">
            <a:off x="-31750" y="1384301"/>
            <a:ext cx="7588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FDMA</a:t>
            </a:r>
          </a:p>
        </p:txBody>
      </p:sp>
      <p:sp>
        <p:nvSpPr>
          <p:cNvPr id="68641" name="Line 41"/>
          <p:cNvSpPr>
            <a:spLocks noChangeShapeType="1"/>
          </p:cNvSpPr>
          <p:nvPr/>
        </p:nvSpPr>
        <p:spPr bwMode="auto">
          <a:xfrm>
            <a:off x="250825" y="3405188"/>
            <a:ext cx="8353425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68642" name="Line 42"/>
          <p:cNvSpPr>
            <a:spLocks noChangeShapeType="1"/>
          </p:cNvSpPr>
          <p:nvPr/>
        </p:nvSpPr>
        <p:spPr bwMode="auto">
          <a:xfrm>
            <a:off x="250825" y="1965325"/>
            <a:ext cx="8353425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cxnSp>
        <p:nvCxnSpPr>
          <p:cNvPr id="68643" name="AutoShape 43"/>
          <p:cNvCxnSpPr>
            <a:cxnSpLocks noChangeShapeType="1"/>
            <a:stCxn id="68636" idx="3"/>
            <a:endCxn id="68637" idx="1"/>
          </p:cNvCxnSpPr>
          <p:nvPr/>
        </p:nvCxnSpPr>
        <p:spPr bwMode="auto">
          <a:xfrm>
            <a:off x="2438400" y="1701800"/>
            <a:ext cx="3357563" cy="26511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68644" name="AutoShape 44"/>
          <p:cNvCxnSpPr>
            <a:cxnSpLocks noChangeShapeType="1"/>
            <a:stCxn id="68635" idx="3"/>
            <a:endCxn id="68636" idx="1"/>
          </p:cNvCxnSpPr>
          <p:nvPr/>
        </p:nvCxnSpPr>
        <p:spPr bwMode="auto">
          <a:xfrm>
            <a:off x="1371600" y="1341438"/>
            <a:ext cx="500063" cy="360362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68645" name="AutoShape 45"/>
          <p:cNvCxnSpPr>
            <a:cxnSpLocks noChangeShapeType="1"/>
            <a:stCxn id="68625" idx="3"/>
            <a:endCxn id="68616" idx="1"/>
          </p:cNvCxnSpPr>
          <p:nvPr/>
        </p:nvCxnSpPr>
        <p:spPr bwMode="auto">
          <a:xfrm>
            <a:off x="1393825" y="1557338"/>
            <a:ext cx="477838" cy="82073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68646" name="AutoShape 46"/>
          <p:cNvCxnSpPr>
            <a:cxnSpLocks noChangeShapeType="1"/>
            <a:stCxn id="68626" idx="3"/>
            <a:endCxn id="68617" idx="1"/>
          </p:cNvCxnSpPr>
          <p:nvPr/>
        </p:nvCxnSpPr>
        <p:spPr bwMode="auto">
          <a:xfrm>
            <a:off x="1258888" y="1797050"/>
            <a:ext cx="612775" cy="112871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68647" name="AutoShape 47"/>
          <p:cNvCxnSpPr>
            <a:cxnSpLocks noChangeShapeType="1"/>
            <a:stCxn id="68615" idx="3"/>
            <a:endCxn id="68623" idx="1"/>
          </p:cNvCxnSpPr>
          <p:nvPr/>
        </p:nvCxnSpPr>
        <p:spPr bwMode="auto">
          <a:xfrm>
            <a:off x="2936875" y="5484813"/>
            <a:ext cx="45085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68648" name="AutoShape 51"/>
          <p:cNvCxnSpPr>
            <a:cxnSpLocks noChangeShapeType="1"/>
            <a:stCxn id="68623" idx="3"/>
            <a:endCxn id="68652" idx="1"/>
          </p:cNvCxnSpPr>
          <p:nvPr/>
        </p:nvCxnSpPr>
        <p:spPr bwMode="auto">
          <a:xfrm>
            <a:off x="4824413" y="5484813"/>
            <a:ext cx="995362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68649" name="AutoShape 52"/>
          <p:cNvCxnSpPr>
            <a:cxnSpLocks noChangeShapeType="1"/>
            <a:stCxn id="68618" idx="3"/>
            <a:endCxn id="68620" idx="1"/>
          </p:cNvCxnSpPr>
          <p:nvPr/>
        </p:nvCxnSpPr>
        <p:spPr bwMode="auto">
          <a:xfrm>
            <a:off x="2482850" y="3213100"/>
            <a:ext cx="3313113" cy="4826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68650" name="AutoShape 53"/>
          <p:cNvCxnSpPr>
            <a:cxnSpLocks noChangeShapeType="1"/>
            <a:stCxn id="68619" idx="3"/>
            <a:endCxn id="68622" idx="1"/>
          </p:cNvCxnSpPr>
          <p:nvPr/>
        </p:nvCxnSpPr>
        <p:spPr bwMode="auto">
          <a:xfrm>
            <a:off x="4216400" y="2925763"/>
            <a:ext cx="1579563" cy="134143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68651" name="AutoShape 54"/>
          <p:cNvCxnSpPr>
            <a:cxnSpLocks noChangeShapeType="1"/>
            <a:stCxn id="68619" idx="3"/>
            <a:endCxn id="68628" idx="1"/>
          </p:cNvCxnSpPr>
          <p:nvPr/>
        </p:nvCxnSpPr>
        <p:spPr bwMode="auto">
          <a:xfrm>
            <a:off x="4216400" y="2925763"/>
            <a:ext cx="1579563" cy="19939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68652" name="Text Box 55"/>
          <p:cNvSpPr txBox="1">
            <a:spLocks noChangeArrowheads="1"/>
          </p:cNvSpPr>
          <p:nvPr/>
        </p:nvSpPr>
        <p:spPr bwMode="auto">
          <a:xfrm>
            <a:off x="5819775" y="5194300"/>
            <a:ext cx="2170113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 i="1"/>
              <a:t>IMT-MC</a:t>
            </a:r>
            <a:endParaRPr lang="de-DE" sz="1600"/>
          </a:p>
          <a:p>
            <a:pPr eaLnBrk="0" hangingPunct="0"/>
            <a:r>
              <a:rPr lang="de-DE" sz="1600" b="1"/>
              <a:t>cdma2000 1X EV-DO</a:t>
            </a:r>
          </a:p>
        </p:txBody>
      </p:sp>
      <p:cxnSp>
        <p:nvCxnSpPr>
          <p:cNvPr id="68653" name="AutoShape 57"/>
          <p:cNvCxnSpPr>
            <a:cxnSpLocks noChangeShapeType="1"/>
            <a:stCxn id="68628" idx="3"/>
            <a:endCxn id="68622" idx="2"/>
          </p:cNvCxnSpPr>
          <p:nvPr/>
        </p:nvCxnSpPr>
        <p:spPr bwMode="auto">
          <a:xfrm flipH="1" flipV="1">
            <a:off x="6953250" y="4557713"/>
            <a:ext cx="96838" cy="361950"/>
          </a:xfrm>
          <a:prstGeom prst="curvedConnector4">
            <a:avLst>
              <a:gd name="adj1" fmla="val -236065"/>
              <a:gd name="adj2" fmla="val 44296"/>
            </a:avLst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sp>
        <p:nvSpPr>
          <p:cNvPr id="68654" name="Text Box 58"/>
          <p:cNvSpPr txBox="1">
            <a:spLocks noChangeArrowheads="1"/>
          </p:cNvSpPr>
          <p:nvPr/>
        </p:nvSpPr>
        <p:spPr bwMode="auto">
          <a:xfrm>
            <a:off x="7451725" y="3910013"/>
            <a:ext cx="7350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HSPA</a:t>
            </a:r>
          </a:p>
        </p:txBody>
      </p:sp>
      <p:cxnSp>
        <p:nvCxnSpPr>
          <p:cNvPr id="68655" name="AutoShape 62"/>
          <p:cNvCxnSpPr>
            <a:cxnSpLocks noChangeShapeType="1"/>
            <a:stCxn id="68620" idx="2"/>
            <a:endCxn id="68654" idx="1"/>
          </p:cNvCxnSpPr>
          <p:nvPr/>
        </p:nvCxnSpPr>
        <p:spPr bwMode="auto">
          <a:xfrm>
            <a:off x="6926263" y="3986213"/>
            <a:ext cx="525462" cy="920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2800" dirty="0" smtClean="0">
                <a:solidFill>
                  <a:schemeClr val="accent2">
                    <a:lumMod val="75000"/>
                  </a:schemeClr>
                </a:solidFill>
              </a:rPr>
              <a:t>Global  system for mobile communication</a:t>
            </a:r>
            <a:endParaRPr lang="en-US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69635" name="Text Placeholder 4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28700" smtClean="0">
                <a:solidFill>
                  <a:srgbClr val="FF0000"/>
                </a:solidFill>
              </a:rPr>
              <a:t>GSM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GSM: Overview</a:t>
            </a:r>
          </a:p>
        </p:txBody>
      </p:sp>
      <p:sp>
        <p:nvSpPr>
          <p:cNvPr id="70659" name="Rectangle 5"/>
          <p:cNvSpPr>
            <a:spLocks noGrp="1" noChangeArrowheads="1"/>
          </p:cNvSpPr>
          <p:nvPr>
            <p:ph idx="1"/>
          </p:nvPr>
        </p:nvSpPr>
        <p:spPr>
          <a:xfrm>
            <a:off x="571500" y="1214438"/>
            <a:ext cx="7772400" cy="5110162"/>
          </a:xfrm>
        </p:spPr>
        <p:txBody>
          <a:bodyPr/>
          <a:lstStyle/>
          <a:p>
            <a:pPr eaLnBrk="1" hangingPunct="1"/>
            <a:r>
              <a:rPr lang="en-US" sz="2000" smtClean="0"/>
              <a:t>GSM</a:t>
            </a:r>
          </a:p>
          <a:p>
            <a:pPr marL="819150" lvl="1" eaLnBrk="1" hangingPunct="1"/>
            <a:r>
              <a:rPr lang="en-US" sz="1800" smtClean="0"/>
              <a:t>formerly: </a:t>
            </a:r>
            <a:r>
              <a:rPr lang="en-US" sz="1800" smtClean="0">
                <a:solidFill>
                  <a:srgbClr val="FF0000"/>
                </a:solidFill>
              </a:rPr>
              <a:t>Groupe Spéciale Mobile </a:t>
            </a:r>
            <a:r>
              <a:rPr lang="en-US" sz="1800" smtClean="0"/>
              <a:t>(founded 1982)</a:t>
            </a:r>
          </a:p>
          <a:p>
            <a:pPr marL="819150" lvl="1" eaLnBrk="1" hangingPunct="1"/>
            <a:r>
              <a:rPr lang="en-US" sz="1800" smtClean="0"/>
              <a:t>now: </a:t>
            </a:r>
            <a:r>
              <a:rPr lang="en-US" sz="1800" smtClean="0">
                <a:solidFill>
                  <a:srgbClr val="FF0000"/>
                </a:solidFill>
              </a:rPr>
              <a:t>Global System for Mobile Communication</a:t>
            </a:r>
          </a:p>
          <a:p>
            <a:pPr marL="819150" lvl="1" eaLnBrk="1" hangingPunct="1"/>
            <a:r>
              <a:rPr lang="en-US" sz="1800" smtClean="0"/>
              <a:t>Pan-European standard (ETSI, European Telecommunications Standardisation Institute)</a:t>
            </a:r>
          </a:p>
          <a:p>
            <a:pPr marL="819150" lvl="1" eaLnBrk="1" hangingPunct="1"/>
            <a:r>
              <a:rPr lang="en-US" sz="1800" smtClean="0"/>
              <a:t>simultaneous introduction of essential services in three phases (1991, 1994, 1996) by the European telecommunication administrations (Germany: D1 and D2)</a:t>
            </a:r>
            <a:br>
              <a:rPr lang="en-US" sz="1800" smtClean="0"/>
            </a:br>
            <a:r>
              <a:rPr lang="en-US" sz="1800" smtClean="0"/>
              <a:t> </a:t>
            </a:r>
            <a:r>
              <a:rPr lang="en-US" sz="1800" smtClean="0">
                <a:sym typeface="Wingdings" pitchFamily="2" charset="2"/>
              </a:rPr>
              <a:t></a:t>
            </a:r>
            <a:r>
              <a:rPr lang="en-US" sz="1800" smtClean="0"/>
              <a:t> seamless roaming within Europe possible</a:t>
            </a:r>
          </a:p>
          <a:p>
            <a:pPr marL="819150" lvl="1" eaLnBrk="1" hangingPunct="1">
              <a:buFont typeface="Arial" pitchFamily="34" charset="0"/>
              <a:buNone/>
            </a:pPr>
            <a:endParaRPr lang="en-US" sz="1800" smtClean="0"/>
          </a:p>
          <a:p>
            <a:pPr eaLnBrk="1" hangingPunct="1"/>
            <a:r>
              <a:rPr lang="en-US" sz="2000" smtClean="0"/>
              <a:t>Today many providers all over the world use GSM</a:t>
            </a:r>
            <a:br>
              <a:rPr lang="en-US" sz="2000" smtClean="0"/>
            </a:br>
            <a:r>
              <a:rPr lang="en-US" sz="2000" smtClean="0"/>
              <a:t>(219 countries in Asia, Africa, Europe, Australia, America)</a:t>
            </a:r>
          </a:p>
          <a:p>
            <a:pPr marL="819150" lvl="1" eaLnBrk="1" hangingPunct="1"/>
            <a:r>
              <a:rPr lang="en-US" sz="1800" smtClean="0"/>
              <a:t>more than 4,2 billion subscribers in more than 700 networks</a:t>
            </a:r>
          </a:p>
          <a:p>
            <a:pPr marL="819150" lvl="1" eaLnBrk="1" hangingPunct="1"/>
            <a:r>
              <a:rPr lang="en-US" sz="1800" smtClean="0"/>
              <a:t>more than 75% of all digital mobile phones use GSM</a:t>
            </a:r>
          </a:p>
          <a:p>
            <a:pPr marL="819150" lvl="1" eaLnBrk="1" hangingPunct="1"/>
            <a:r>
              <a:rPr lang="en-US" sz="1800" smtClean="0"/>
              <a:t>over 29 billion SMS in Germany in 2008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sz="3200" b="1" dirty="0" smtClean="0">
                <a:solidFill>
                  <a:schemeClr val="accent2">
                    <a:lumMod val="75000"/>
                  </a:schemeClr>
                </a:solidFill>
              </a:rPr>
              <a:t>Performance characteristics of GSM</a:t>
            </a:r>
          </a:p>
        </p:txBody>
      </p:sp>
      <p:sp>
        <p:nvSpPr>
          <p:cNvPr id="71683" name="Rectangle 6"/>
          <p:cNvSpPr>
            <a:spLocks noGrp="1" noChangeArrowheads="1"/>
          </p:cNvSpPr>
          <p:nvPr>
            <p:ph idx="1"/>
          </p:nvPr>
        </p:nvSpPr>
        <p:spPr>
          <a:xfrm>
            <a:off x="571500" y="1357313"/>
            <a:ext cx="7772400" cy="464820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sz="2000" smtClean="0">
                <a:solidFill>
                  <a:srgbClr val="FF0000"/>
                </a:solidFill>
              </a:rPr>
              <a:t>Communication 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1800" smtClean="0"/>
              <a:t>mobile, wireless communication; support for voice and data services</a:t>
            </a:r>
          </a:p>
          <a:p>
            <a:pPr eaLnBrk="1" hangingPunct="1">
              <a:lnSpc>
                <a:spcPct val="90000"/>
              </a:lnSpc>
            </a:pPr>
            <a:r>
              <a:rPr lang="en-US" sz="2000" smtClean="0">
                <a:solidFill>
                  <a:srgbClr val="FF0000"/>
                </a:solidFill>
              </a:rPr>
              <a:t>Total mobility 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1800" smtClean="0"/>
              <a:t>international access, chip-card enables use of access points of different providers</a:t>
            </a:r>
          </a:p>
          <a:p>
            <a:pPr eaLnBrk="1" hangingPunct="1">
              <a:lnSpc>
                <a:spcPct val="90000"/>
              </a:lnSpc>
            </a:pPr>
            <a:r>
              <a:rPr lang="en-US" sz="2000" smtClean="0">
                <a:solidFill>
                  <a:srgbClr val="FF0000"/>
                </a:solidFill>
              </a:rPr>
              <a:t>Worldwide connectivity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1800" smtClean="0"/>
              <a:t>one number, the network handles localization</a:t>
            </a:r>
          </a:p>
          <a:p>
            <a:pPr eaLnBrk="1" hangingPunct="1">
              <a:lnSpc>
                <a:spcPct val="90000"/>
              </a:lnSpc>
            </a:pPr>
            <a:r>
              <a:rPr lang="en-US" sz="2000" smtClean="0">
                <a:solidFill>
                  <a:srgbClr val="FF0000"/>
                </a:solidFill>
              </a:rPr>
              <a:t>High capacity 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1800" smtClean="0"/>
              <a:t>better frequency efficiency, smaller cells, more customers per cell</a:t>
            </a:r>
          </a:p>
          <a:p>
            <a:pPr eaLnBrk="1" hangingPunct="1">
              <a:lnSpc>
                <a:spcPct val="90000"/>
              </a:lnSpc>
            </a:pPr>
            <a:r>
              <a:rPr lang="en-US" sz="2000" smtClean="0">
                <a:solidFill>
                  <a:srgbClr val="FF0000"/>
                </a:solidFill>
              </a:rPr>
              <a:t>High transmission quality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1800" smtClean="0"/>
              <a:t>high audio quality and reliability for wireless, uninterrupted phone calls at higher speeds (e.g., from cars, trains)</a:t>
            </a:r>
          </a:p>
          <a:p>
            <a:pPr eaLnBrk="1" hangingPunct="1">
              <a:lnSpc>
                <a:spcPct val="90000"/>
              </a:lnSpc>
            </a:pPr>
            <a:r>
              <a:rPr lang="en-US" sz="2000" smtClean="0">
                <a:solidFill>
                  <a:srgbClr val="FF0000"/>
                </a:solidFill>
              </a:rPr>
              <a:t>Security functions 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1800" smtClean="0"/>
              <a:t>access control, authentication via chip-card and PIN</a:t>
            </a:r>
          </a:p>
          <a:p>
            <a:pPr lvl="1" eaLnBrk="1" hangingPunct="1">
              <a:lnSpc>
                <a:spcPct val="90000"/>
              </a:lnSpc>
            </a:pPr>
            <a:endParaRPr lang="en-US" sz="180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>
          <a:xfrm>
            <a:off x="571500" y="0"/>
            <a:ext cx="77724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sz="3200" b="1" dirty="0" smtClean="0">
                <a:solidFill>
                  <a:schemeClr val="accent2">
                    <a:lumMod val="75000"/>
                  </a:schemeClr>
                </a:solidFill>
              </a:rPr>
              <a:t>Disadvantages of GSM</a:t>
            </a:r>
          </a:p>
        </p:txBody>
      </p:sp>
      <p:sp>
        <p:nvSpPr>
          <p:cNvPr id="72707" name="Rectangle 3"/>
          <p:cNvSpPr>
            <a:spLocks noGrp="1" noChangeArrowheads="1"/>
          </p:cNvSpPr>
          <p:nvPr>
            <p:ph idx="1"/>
          </p:nvPr>
        </p:nvSpPr>
        <p:spPr>
          <a:xfrm>
            <a:off x="571500" y="1000125"/>
            <a:ext cx="7772400" cy="4648200"/>
          </a:xfrm>
        </p:spPr>
        <p:txBody>
          <a:bodyPr/>
          <a:lstStyle/>
          <a:p>
            <a:pPr eaLnBrk="1" hangingPunct="1"/>
            <a:endParaRPr lang="en-US" sz="2400" smtClean="0"/>
          </a:p>
          <a:p>
            <a:pPr eaLnBrk="1" hangingPunct="1"/>
            <a:r>
              <a:rPr lang="en-US" sz="2400" smtClean="0"/>
              <a:t>There is no perfect system!!</a:t>
            </a:r>
          </a:p>
          <a:p>
            <a:pPr lvl="1" eaLnBrk="1" hangingPunct="1"/>
            <a:r>
              <a:rPr lang="en-US" sz="2000" smtClean="0"/>
              <a:t>no end-to-end encryption of user data</a:t>
            </a:r>
          </a:p>
          <a:p>
            <a:pPr lvl="1" eaLnBrk="1" hangingPunct="1"/>
            <a:r>
              <a:rPr lang="en-US" sz="2000" smtClean="0"/>
              <a:t>no full ISDN bandwidth of 64 kbit/s to the user, no transparent B-channel</a:t>
            </a:r>
          </a:p>
          <a:p>
            <a:pPr eaLnBrk="1" hangingPunct="1"/>
            <a:r>
              <a:rPr lang="en-US" sz="2400" smtClean="0"/>
              <a:t>reduced concentration while driving</a:t>
            </a:r>
          </a:p>
          <a:p>
            <a:pPr eaLnBrk="1" hangingPunct="1"/>
            <a:r>
              <a:rPr lang="en-US" sz="2400" smtClean="0"/>
              <a:t>electromagnetic radiation</a:t>
            </a:r>
          </a:p>
          <a:p>
            <a:pPr eaLnBrk="1" hangingPunct="1"/>
            <a:r>
              <a:rPr lang="en-US" sz="2400" smtClean="0"/>
              <a:t>abuse of private data possible</a:t>
            </a:r>
          </a:p>
          <a:p>
            <a:pPr eaLnBrk="1" hangingPunct="1"/>
            <a:r>
              <a:rPr lang="en-US" sz="2400" smtClean="0"/>
              <a:t>roaming profiles accessible</a:t>
            </a:r>
          </a:p>
          <a:p>
            <a:pPr eaLnBrk="1" hangingPunct="1"/>
            <a:r>
              <a:rPr lang="en-US" sz="2400" smtClean="0"/>
              <a:t>high complexity of the system</a:t>
            </a:r>
          </a:p>
          <a:p>
            <a:pPr eaLnBrk="1" hangingPunct="1"/>
            <a:r>
              <a:rPr lang="en-US" sz="2400" smtClean="0"/>
              <a:t>several incompatibilities within the GSM standards</a:t>
            </a:r>
          </a:p>
          <a:p>
            <a:pPr eaLnBrk="1" hangingPunct="1"/>
            <a:endParaRPr lang="en-US" sz="240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4"/>
          <p:cNvSpPr>
            <a:spLocks noGrp="1" noChangeArrowheads="1"/>
          </p:cNvSpPr>
          <p:nvPr>
            <p:ph type="title"/>
          </p:nvPr>
        </p:nvSpPr>
        <p:spPr>
          <a:xfrm>
            <a:off x="500063" y="0"/>
            <a:ext cx="77724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GSM: Mobile Services</a:t>
            </a:r>
          </a:p>
        </p:txBody>
      </p:sp>
      <p:sp>
        <p:nvSpPr>
          <p:cNvPr id="73731" name="Rectangle 5"/>
          <p:cNvSpPr>
            <a:spLocks noGrp="1" noChangeArrowheads="1"/>
          </p:cNvSpPr>
          <p:nvPr>
            <p:ph idx="1"/>
          </p:nvPr>
        </p:nvSpPr>
        <p:spPr>
          <a:xfrm>
            <a:off x="179388" y="981075"/>
            <a:ext cx="8785225" cy="2954338"/>
          </a:xfrm>
        </p:spPr>
        <p:txBody>
          <a:bodyPr/>
          <a:lstStyle/>
          <a:p>
            <a:pPr eaLnBrk="1" hangingPunct="1"/>
            <a:r>
              <a:rPr lang="en-US" smtClean="0"/>
              <a:t>GSM offers</a:t>
            </a:r>
          </a:p>
          <a:p>
            <a:pPr lvl="1" eaLnBrk="1" hangingPunct="1"/>
            <a:r>
              <a:rPr lang="en-US" sz="2400" smtClean="0"/>
              <a:t>several types of connection mechanisms</a:t>
            </a:r>
          </a:p>
          <a:p>
            <a:pPr lvl="1" eaLnBrk="1" hangingPunct="1"/>
            <a:r>
              <a:rPr lang="en-US" sz="2400" smtClean="0"/>
              <a:t>voice connections, data connections, short message service</a:t>
            </a:r>
          </a:p>
          <a:p>
            <a:pPr lvl="1" eaLnBrk="1" hangingPunct="1"/>
            <a:r>
              <a:rPr lang="en-US" sz="2400" smtClean="0"/>
              <a:t>multi-service options (combination of basic services)</a:t>
            </a:r>
          </a:p>
          <a:p>
            <a:pPr eaLnBrk="1" hangingPunct="1"/>
            <a:r>
              <a:rPr lang="en-US" smtClean="0"/>
              <a:t>Three service domains</a:t>
            </a:r>
          </a:p>
          <a:p>
            <a:pPr lvl="1" eaLnBrk="1" hangingPunct="1"/>
            <a:r>
              <a:rPr lang="en-US" sz="2000" smtClean="0"/>
              <a:t>Bearer Services</a:t>
            </a:r>
          </a:p>
          <a:p>
            <a:pPr lvl="1" eaLnBrk="1" hangingPunct="1"/>
            <a:r>
              <a:rPr lang="en-US" sz="2000" smtClean="0"/>
              <a:t>Telematic Services</a:t>
            </a:r>
          </a:p>
          <a:p>
            <a:pPr lvl="1" eaLnBrk="1" hangingPunct="1"/>
            <a:r>
              <a:rPr lang="en-US" sz="2000" smtClean="0"/>
              <a:t>Supplementary Services -&gt; user identification, call redirection, forwarding of ongoing calls and user groups.</a:t>
            </a:r>
          </a:p>
        </p:txBody>
      </p:sp>
      <p:sp>
        <p:nvSpPr>
          <p:cNvPr id="73732" name="Rectangle 6"/>
          <p:cNvSpPr>
            <a:spLocks noChangeArrowheads="1"/>
          </p:cNvSpPr>
          <p:nvPr/>
        </p:nvSpPr>
        <p:spPr bwMode="auto">
          <a:xfrm>
            <a:off x="2362200" y="5167313"/>
            <a:ext cx="1371600" cy="1143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GSM-PLMN</a:t>
            </a:r>
          </a:p>
        </p:txBody>
      </p:sp>
      <p:sp>
        <p:nvSpPr>
          <p:cNvPr id="73733" name="Rectangle 7"/>
          <p:cNvSpPr>
            <a:spLocks noChangeArrowheads="1"/>
          </p:cNvSpPr>
          <p:nvPr/>
        </p:nvSpPr>
        <p:spPr bwMode="auto">
          <a:xfrm>
            <a:off x="4191000" y="5167313"/>
            <a:ext cx="1371600" cy="1143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transit</a:t>
            </a:r>
          </a:p>
          <a:p>
            <a:pPr algn="ctr" eaLnBrk="0" hangingPunct="0"/>
            <a:r>
              <a:rPr lang="de-DE" sz="1600"/>
              <a:t>network</a:t>
            </a:r>
          </a:p>
          <a:p>
            <a:pPr algn="ctr" eaLnBrk="0" hangingPunct="0"/>
            <a:r>
              <a:rPr lang="de-DE" sz="1600"/>
              <a:t>(PSTN, ISDN)</a:t>
            </a:r>
          </a:p>
        </p:txBody>
      </p:sp>
      <p:sp>
        <p:nvSpPr>
          <p:cNvPr id="73734" name="Rectangle 8"/>
          <p:cNvSpPr>
            <a:spLocks noChangeArrowheads="1"/>
          </p:cNvSpPr>
          <p:nvPr/>
        </p:nvSpPr>
        <p:spPr bwMode="auto">
          <a:xfrm>
            <a:off x="6019800" y="5167313"/>
            <a:ext cx="1371600" cy="1143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source/</a:t>
            </a:r>
          </a:p>
          <a:p>
            <a:pPr algn="ctr" eaLnBrk="0" hangingPunct="0"/>
            <a:r>
              <a:rPr lang="de-DE" sz="1600"/>
              <a:t>destination</a:t>
            </a:r>
          </a:p>
          <a:p>
            <a:pPr algn="ctr" eaLnBrk="0" hangingPunct="0"/>
            <a:r>
              <a:rPr lang="de-DE" sz="1600"/>
              <a:t>network</a:t>
            </a:r>
          </a:p>
        </p:txBody>
      </p:sp>
      <p:sp>
        <p:nvSpPr>
          <p:cNvPr id="73735" name="Rectangle 11"/>
          <p:cNvSpPr>
            <a:spLocks noChangeArrowheads="1"/>
          </p:cNvSpPr>
          <p:nvPr/>
        </p:nvSpPr>
        <p:spPr bwMode="auto">
          <a:xfrm>
            <a:off x="381000" y="5472113"/>
            <a:ext cx="533400" cy="5334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TE</a:t>
            </a:r>
          </a:p>
        </p:txBody>
      </p:sp>
      <p:sp>
        <p:nvSpPr>
          <p:cNvPr id="73736" name="Rectangle 12"/>
          <p:cNvSpPr>
            <a:spLocks noChangeArrowheads="1"/>
          </p:cNvSpPr>
          <p:nvPr/>
        </p:nvSpPr>
        <p:spPr bwMode="auto">
          <a:xfrm>
            <a:off x="8229600" y="5472113"/>
            <a:ext cx="533400" cy="5334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TE</a:t>
            </a:r>
          </a:p>
        </p:txBody>
      </p:sp>
      <p:sp>
        <p:nvSpPr>
          <p:cNvPr id="73737" name="Text Box 13"/>
          <p:cNvSpPr txBox="1">
            <a:spLocks noChangeArrowheads="1"/>
          </p:cNvSpPr>
          <p:nvPr/>
        </p:nvSpPr>
        <p:spPr bwMode="auto">
          <a:xfrm>
            <a:off x="4114800" y="4786313"/>
            <a:ext cx="15732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bearer services</a:t>
            </a:r>
          </a:p>
        </p:txBody>
      </p:sp>
      <p:sp>
        <p:nvSpPr>
          <p:cNvPr id="73738" name="Text Box 14"/>
          <p:cNvSpPr txBox="1">
            <a:spLocks noChangeArrowheads="1"/>
          </p:cNvSpPr>
          <p:nvPr/>
        </p:nvSpPr>
        <p:spPr bwMode="auto">
          <a:xfrm>
            <a:off x="3910013" y="6430963"/>
            <a:ext cx="1312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tele services</a:t>
            </a:r>
          </a:p>
        </p:txBody>
      </p:sp>
      <p:grpSp>
        <p:nvGrpSpPr>
          <p:cNvPr id="73739" name="Group 21"/>
          <p:cNvGrpSpPr>
            <a:grpSpLocks/>
          </p:cNvGrpSpPr>
          <p:nvPr/>
        </p:nvGrpSpPr>
        <p:grpSpPr bwMode="auto">
          <a:xfrm>
            <a:off x="685800" y="6157913"/>
            <a:ext cx="7772400" cy="304800"/>
            <a:chOff x="624" y="3456"/>
            <a:chExt cx="4656" cy="192"/>
          </a:xfrm>
        </p:grpSpPr>
        <p:sp>
          <p:nvSpPr>
            <p:cNvPr id="73760" name="Line 18"/>
            <p:cNvSpPr>
              <a:spLocks noChangeShapeType="1"/>
            </p:cNvSpPr>
            <p:nvPr/>
          </p:nvSpPr>
          <p:spPr bwMode="auto">
            <a:xfrm>
              <a:off x="624" y="3648"/>
              <a:ext cx="465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73761" name="Line 19"/>
            <p:cNvSpPr>
              <a:spLocks noChangeShapeType="1"/>
            </p:cNvSpPr>
            <p:nvPr/>
          </p:nvSpPr>
          <p:spPr bwMode="auto">
            <a:xfrm flipV="1">
              <a:off x="624" y="345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73762" name="Line 20"/>
            <p:cNvSpPr>
              <a:spLocks noChangeShapeType="1"/>
            </p:cNvSpPr>
            <p:nvPr/>
          </p:nvSpPr>
          <p:spPr bwMode="auto">
            <a:xfrm flipV="1">
              <a:off x="5280" y="345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grpSp>
        <p:nvGrpSpPr>
          <p:cNvPr id="73740" name="Group 22"/>
          <p:cNvGrpSpPr>
            <a:grpSpLocks/>
          </p:cNvGrpSpPr>
          <p:nvPr/>
        </p:nvGrpSpPr>
        <p:grpSpPr bwMode="auto">
          <a:xfrm flipV="1">
            <a:off x="1143000" y="5091113"/>
            <a:ext cx="6629400" cy="381000"/>
            <a:chOff x="624" y="3456"/>
            <a:chExt cx="4656" cy="192"/>
          </a:xfrm>
        </p:grpSpPr>
        <p:sp>
          <p:nvSpPr>
            <p:cNvPr id="73757" name="Line 23"/>
            <p:cNvSpPr>
              <a:spLocks noChangeShapeType="1"/>
            </p:cNvSpPr>
            <p:nvPr/>
          </p:nvSpPr>
          <p:spPr bwMode="auto">
            <a:xfrm>
              <a:off x="624" y="3648"/>
              <a:ext cx="465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73758" name="Line 24"/>
            <p:cNvSpPr>
              <a:spLocks noChangeShapeType="1"/>
            </p:cNvSpPr>
            <p:nvPr/>
          </p:nvSpPr>
          <p:spPr bwMode="auto">
            <a:xfrm flipV="1">
              <a:off x="624" y="345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73759" name="Line 25"/>
            <p:cNvSpPr>
              <a:spLocks noChangeShapeType="1"/>
            </p:cNvSpPr>
            <p:nvPr/>
          </p:nvSpPr>
          <p:spPr bwMode="auto">
            <a:xfrm flipV="1">
              <a:off x="5280" y="3456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sp>
        <p:nvSpPr>
          <p:cNvPr id="73741" name="Line 26"/>
          <p:cNvSpPr>
            <a:spLocks noChangeShapeType="1"/>
          </p:cNvSpPr>
          <p:nvPr/>
        </p:nvSpPr>
        <p:spPr bwMode="auto">
          <a:xfrm>
            <a:off x="1524000" y="5776913"/>
            <a:ext cx="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73742" name="Line 27"/>
          <p:cNvSpPr>
            <a:spLocks noChangeShapeType="1"/>
          </p:cNvSpPr>
          <p:nvPr/>
        </p:nvSpPr>
        <p:spPr bwMode="auto">
          <a:xfrm>
            <a:off x="7772400" y="5624513"/>
            <a:ext cx="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73743" name="Text Box 28"/>
          <p:cNvSpPr txBox="1">
            <a:spLocks noChangeArrowheads="1"/>
          </p:cNvSpPr>
          <p:nvPr/>
        </p:nvSpPr>
        <p:spPr bwMode="auto">
          <a:xfrm>
            <a:off x="862013" y="5853113"/>
            <a:ext cx="57943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R, S</a:t>
            </a:r>
          </a:p>
        </p:txBody>
      </p:sp>
      <p:sp>
        <p:nvSpPr>
          <p:cNvPr id="73744" name="Text Box 29"/>
          <p:cNvSpPr txBox="1">
            <a:spLocks noChangeArrowheads="1"/>
          </p:cNvSpPr>
          <p:nvPr/>
        </p:nvSpPr>
        <p:spPr bwMode="auto">
          <a:xfrm>
            <a:off x="7315200" y="5853113"/>
            <a:ext cx="9763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(U, S, R)</a:t>
            </a:r>
          </a:p>
        </p:txBody>
      </p:sp>
      <p:sp>
        <p:nvSpPr>
          <p:cNvPr id="73745" name="Text Box 31"/>
          <p:cNvSpPr txBox="1">
            <a:spLocks noChangeArrowheads="1"/>
          </p:cNvSpPr>
          <p:nvPr/>
        </p:nvSpPr>
        <p:spPr bwMode="auto">
          <a:xfrm>
            <a:off x="1905000" y="5853113"/>
            <a:ext cx="4460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U</a:t>
            </a:r>
            <a:r>
              <a:rPr lang="de-DE" sz="1600" baseline="-25000"/>
              <a:t>m</a:t>
            </a:r>
            <a:endParaRPr lang="de-DE" sz="1600"/>
          </a:p>
        </p:txBody>
      </p:sp>
      <p:sp>
        <p:nvSpPr>
          <p:cNvPr id="73746" name="Line 32"/>
          <p:cNvSpPr>
            <a:spLocks noChangeShapeType="1"/>
          </p:cNvSpPr>
          <p:nvPr/>
        </p:nvSpPr>
        <p:spPr bwMode="auto">
          <a:xfrm>
            <a:off x="1676400" y="5472113"/>
            <a:ext cx="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cxnSp>
        <p:nvCxnSpPr>
          <p:cNvPr id="73747" name="AutoShape 35"/>
          <p:cNvCxnSpPr>
            <a:cxnSpLocks noChangeShapeType="1"/>
            <a:stCxn id="73732" idx="3"/>
            <a:endCxn id="73733" idx="1"/>
          </p:cNvCxnSpPr>
          <p:nvPr/>
        </p:nvCxnSpPr>
        <p:spPr bwMode="auto">
          <a:xfrm>
            <a:off x="3733800" y="5738813"/>
            <a:ext cx="4572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73748" name="AutoShape 36"/>
          <p:cNvCxnSpPr>
            <a:cxnSpLocks noChangeShapeType="1"/>
            <a:stCxn id="73733" idx="3"/>
            <a:endCxn id="73734" idx="1"/>
          </p:cNvCxnSpPr>
          <p:nvPr/>
        </p:nvCxnSpPr>
        <p:spPr bwMode="auto">
          <a:xfrm>
            <a:off x="5562600" y="5738813"/>
            <a:ext cx="4572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73749" name="AutoShape 37"/>
          <p:cNvCxnSpPr>
            <a:cxnSpLocks noChangeShapeType="1"/>
            <a:stCxn id="73734" idx="3"/>
            <a:endCxn id="73736" idx="1"/>
          </p:cNvCxnSpPr>
          <p:nvPr/>
        </p:nvCxnSpPr>
        <p:spPr bwMode="auto">
          <a:xfrm>
            <a:off x="7391400" y="5738813"/>
            <a:ext cx="8382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73750" name="AutoShape 38"/>
          <p:cNvCxnSpPr>
            <a:cxnSpLocks noChangeShapeType="1"/>
            <a:stCxn id="73735" idx="3"/>
            <a:endCxn id="73751" idx="1"/>
          </p:cNvCxnSpPr>
          <p:nvPr/>
        </p:nvCxnSpPr>
        <p:spPr bwMode="auto">
          <a:xfrm>
            <a:off x="914400" y="5738813"/>
            <a:ext cx="4572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sp>
        <p:nvSpPr>
          <p:cNvPr id="73751" name="Rectangle 39"/>
          <p:cNvSpPr>
            <a:spLocks noChangeArrowheads="1"/>
          </p:cNvSpPr>
          <p:nvPr/>
        </p:nvSpPr>
        <p:spPr bwMode="auto">
          <a:xfrm>
            <a:off x="1371600" y="5472113"/>
            <a:ext cx="533400" cy="5334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MT</a:t>
            </a:r>
          </a:p>
        </p:txBody>
      </p:sp>
      <p:cxnSp>
        <p:nvCxnSpPr>
          <p:cNvPr id="73752" name="AutoShape 40"/>
          <p:cNvCxnSpPr>
            <a:cxnSpLocks noChangeShapeType="1"/>
            <a:stCxn id="73732" idx="1"/>
            <a:endCxn id="73751" idx="3"/>
          </p:cNvCxnSpPr>
          <p:nvPr/>
        </p:nvCxnSpPr>
        <p:spPr bwMode="auto">
          <a:xfrm flipH="1">
            <a:off x="1905000" y="5738813"/>
            <a:ext cx="4572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sp>
        <p:nvSpPr>
          <p:cNvPr id="73753" name="Line 41"/>
          <p:cNvSpPr>
            <a:spLocks noChangeShapeType="1"/>
          </p:cNvSpPr>
          <p:nvPr/>
        </p:nvSpPr>
        <p:spPr bwMode="auto">
          <a:xfrm>
            <a:off x="2133600" y="5624513"/>
            <a:ext cx="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73754" name="Line 42"/>
          <p:cNvSpPr>
            <a:spLocks noChangeShapeType="1"/>
          </p:cNvSpPr>
          <p:nvPr/>
        </p:nvSpPr>
        <p:spPr bwMode="auto">
          <a:xfrm>
            <a:off x="1143000" y="5624513"/>
            <a:ext cx="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73755" name="Rectangle 43"/>
          <p:cNvSpPr>
            <a:spLocks noChangeArrowheads="1"/>
          </p:cNvSpPr>
          <p:nvPr/>
        </p:nvSpPr>
        <p:spPr bwMode="auto">
          <a:xfrm>
            <a:off x="304800" y="5014913"/>
            <a:ext cx="1676400" cy="1295400"/>
          </a:xfrm>
          <a:prstGeom prst="rect">
            <a:avLst/>
          </a:prstGeom>
          <a:noFill/>
          <a:ln w="9525">
            <a:solidFill>
              <a:schemeClr val="tx1"/>
            </a:solidFill>
            <a:prstDash val="dash"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73756" name="Text Box 44"/>
          <p:cNvSpPr txBox="1">
            <a:spLocks noChangeArrowheads="1"/>
          </p:cNvSpPr>
          <p:nvPr/>
        </p:nvSpPr>
        <p:spPr bwMode="auto">
          <a:xfrm>
            <a:off x="457200" y="5014913"/>
            <a:ext cx="4889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MS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4"/>
          <p:cNvSpPr>
            <a:spLocks noGrp="1" noChangeArrowheads="1"/>
          </p:cNvSpPr>
          <p:nvPr>
            <p:ph type="title"/>
          </p:nvPr>
        </p:nvSpPr>
        <p:spPr>
          <a:xfrm>
            <a:off x="428625" y="0"/>
            <a:ext cx="77724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Bearer Services</a:t>
            </a:r>
          </a:p>
        </p:txBody>
      </p:sp>
      <p:sp>
        <p:nvSpPr>
          <p:cNvPr id="74755" name="Rectangle 5"/>
          <p:cNvSpPr>
            <a:spLocks noGrp="1" noChangeArrowheads="1"/>
          </p:cNvSpPr>
          <p:nvPr>
            <p:ph idx="1"/>
          </p:nvPr>
        </p:nvSpPr>
        <p:spPr>
          <a:xfrm>
            <a:off x="428625" y="1000125"/>
            <a:ext cx="7772400" cy="5172075"/>
          </a:xfrm>
        </p:spPr>
        <p:txBody>
          <a:bodyPr/>
          <a:lstStyle/>
          <a:p>
            <a:pPr eaLnBrk="1" hangingPunct="1"/>
            <a:endParaRPr lang="en-US" sz="2400" smtClean="0"/>
          </a:p>
          <a:p>
            <a:pPr algn="just" eaLnBrk="1" hangingPunct="1"/>
            <a:r>
              <a:rPr lang="en-US" sz="2400" smtClean="0"/>
              <a:t>Telecommunication services used to transfer data between access points to permit </a:t>
            </a:r>
            <a:r>
              <a:rPr lang="en-US" sz="2400" smtClean="0">
                <a:solidFill>
                  <a:srgbClr val="FF0000"/>
                </a:solidFill>
              </a:rPr>
              <a:t>transparent and non- transparent  data</a:t>
            </a:r>
          </a:p>
          <a:p>
            <a:pPr algn="just" eaLnBrk="1" hangingPunct="1"/>
            <a:r>
              <a:rPr lang="en-US" sz="2400" smtClean="0"/>
              <a:t>Specification of services up to the terminal interface (OSI layers 1-3) </a:t>
            </a:r>
          </a:p>
          <a:p>
            <a:pPr algn="just" eaLnBrk="1" hangingPunct="1"/>
            <a:r>
              <a:rPr lang="en-US" sz="2400" smtClean="0"/>
              <a:t>Different data rates for voice and data (original standard)</a:t>
            </a:r>
          </a:p>
          <a:p>
            <a:pPr lvl="1" algn="just" eaLnBrk="1" hangingPunct="1"/>
            <a:r>
              <a:rPr lang="en-US" sz="2000" smtClean="0"/>
              <a:t>data service (circuit switched)</a:t>
            </a:r>
          </a:p>
          <a:p>
            <a:pPr lvl="2" algn="just" eaLnBrk="1" hangingPunct="1"/>
            <a:r>
              <a:rPr lang="en-US" sz="1800" smtClean="0"/>
              <a:t>synchronous: 2.4, 4.8 or 9.6 kbit/s</a:t>
            </a:r>
          </a:p>
          <a:p>
            <a:pPr lvl="2" algn="just" eaLnBrk="1" hangingPunct="1"/>
            <a:r>
              <a:rPr lang="en-US" sz="1800" smtClean="0"/>
              <a:t>asynchronous: 300 - 1200 bit/s</a:t>
            </a:r>
          </a:p>
          <a:p>
            <a:pPr lvl="1" algn="just" eaLnBrk="1" hangingPunct="1"/>
            <a:r>
              <a:rPr lang="en-US" sz="2000" smtClean="0"/>
              <a:t>data service (packet switched)</a:t>
            </a:r>
          </a:p>
          <a:p>
            <a:pPr lvl="2" algn="just" eaLnBrk="1" hangingPunct="1"/>
            <a:r>
              <a:rPr lang="en-US" sz="1800" smtClean="0"/>
              <a:t>synchronous: 2.4, 4.8 or 9.6 kbit/s</a:t>
            </a:r>
          </a:p>
          <a:p>
            <a:pPr lvl="2" algn="just" eaLnBrk="1" hangingPunct="1"/>
            <a:r>
              <a:rPr lang="en-US" sz="1800" smtClean="0"/>
              <a:t>asynchronous: 300 - 9600 bit/s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Tele Services</a:t>
            </a:r>
            <a:endParaRPr lang="en-US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75779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876800"/>
          </a:xfrm>
        </p:spPr>
        <p:txBody>
          <a:bodyPr/>
          <a:lstStyle/>
          <a:p>
            <a:pPr>
              <a:buFontTx/>
              <a:buChar char="-"/>
            </a:pPr>
            <a:r>
              <a:rPr lang="en-US" sz="2800" smtClean="0"/>
              <a:t>Voice oriented tele services</a:t>
            </a:r>
          </a:p>
          <a:p>
            <a:pPr>
              <a:buFontTx/>
              <a:buChar char="-"/>
            </a:pPr>
            <a:r>
              <a:rPr lang="en-US" sz="2800" smtClean="0"/>
              <a:t>Encrypted voice transmission, message services from PSTN &amp; ISDN</a:t>
            </a:r>
          </a:p>
          <a:p>
            <a:pPr>
              <a:buFontTx/>
              <a:buChar char="-"/>
            </a:pPr>
            <a:r>
              <a:rPr lang="en-US" sz="2800" smtClean="0"/>
              <a:t>It offered emergency number- higher priority</a:t>
            </a:r>
          </a:p>
          <a:p>
            <a:pPr>
              <a:buFontTx/>
              <a:buChar char="-"/>
            </a:pPr>
            <a:r>
              <a:rPr lang="en-US" sz="2800" smtClean="0"/>
              <a:t>It offered Short message services(SMS) up to 160 characters</a:t>
            </a:r>
          </a:p>
          <a:p>
            <a:pPr>
              <a:buFontTx/>
              <a:buChar char="-"/>
            </a:pPr>
            <a:r>
              <a:rPr lang="en-US" sz="2800" smtClean="0"/>
              <a:t>Enhanced message service(EMS) upto 760 characters</a:t>
            </a:r>
          </a:p>
          <a:p>
            <a:pPr>
              <a:buFontTx/>
              <a:buChar char="-"/>
            </a:pPr>
            <a:r>
              <a:rPr lang="en-US" smtClean="0"/>
              <a:t>Multimedia message service(MMS)</a:t>
            </a:r>
          </a:p>
          <a:p>
            <a:pPr>
              <a:buFontTx/>
              <a:buChar char="-"/>
            </a:pPr>
            <a:r>
              <a:rPr lang="en-US" smtClean="0"/>
              <a:t>Group 3 fax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Functional Architecture of GSM</a:t>
            </a:r>
            <a:endParaRPr lang="en-US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pic>
        <p:nvPicPr>
          <p:cNvPr id="76803" name="Content Placeholder 3" descr="untitled.bmp"/>
          <p:cNvPicPr>
            <a:picLocks noGrp="1" noChangeAspect="1"/>
          </p:cNvPicPr>
          <p:nvPr>
            <p:ph idx="1"/>
          </p:nvPr>
        </p:nvPicPr>
        <p:blipFill>
          <a:blip r:embed="rId2"/>
          <a:srcRect/>
          <a:stretch>
            <a:fillRect/>
          </a:stretch>
        </p:blipFill>
        <p:spPr>
          <a:xfrm>
            <a:off x="0" y="1219200"/>
            <a:ext cx="10591800" cy="5638800"/>
          </a:xfr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5"/>
          <p:cNvSpPr>
            <a:spLocks noGrp="1" noChangeArrowheads="1"/>
          </p:cNvSpPr>
          <p:nvPr>
            <p:ph type="title"/>
          </p:nvPr>
        </p:nvSpPr>
        <p:spPr>
          <a:xfrm>
            <a:off x="571500" y="0"/>
            <a:ext cx="77724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sz="3200" b="1" dirty="0" smtClean="0">
                <a:solidFill>
                  <a:schemeClr val="accent2">
                    <a:lumMod val="75000"/>
                  </a:schemeClr>
                </a:solidFill>
              </a:rPr>
              <a:t>Architecture of the GSM system</a:t>
            </a:r>
          </a:p>
        </p:txBody>
      </p:sp>
      <p:sp>
        <p:nvSpPr>
          <p:cNvPr id="77827" name="Rectangle 6"/>
          <p:cNvSpPr>
            <a:spLocks noGrp="1" noChangeArrowheads="1"/>
          </p:cNvSpPr>
          <p:nvPr>
            <p:ph idx="1"/>
          </p:nvPr>
        </p:nvSpPr>
        <p:spPr>
          <a:xfrm>
            <a:off x="500063" y="857250"/>
            <a:ext cx="7772400" cy="6000750"/>
          </a:xfrm>
        </p:spPr>
        <p:txBody>
          <a:bodyPr/>
          <a:lstStyle/>
          <a:p>
            <a:pPr eaLnBrk="1" hangingPunct="1"/>
            <a:endParaRPr lang="en-US" sz="2800" smtClean="0"/>
          </a:p>
          <a:p>
            <a:pPr eaLnBrk="1" hangingPunct="1"/>
            <a:r>
              <a:rPr lang="en-US" sz="2800" smtClean="0"/>
              <a:t>GSM is a PLMN (Public Land Mobile Network)</a:t>
            </a:r>
          </a:p>
          <a:p>
            <a:pPr lvl="1" eaLnBrk="1" hangingPunct="1"/>
            <a:r>
              <a:rPr lang="en-US" sz="2400" smtClean="0"/>
              <a:t>several providers setup mobile networks following the GSM standard within each country</a:t>
            </a:r>
          </a:p>
          <a:p>
            <a:pPr lvl="1" eaLnBrk="1" hangingPunct="1"/>
            <a:r>
              <a:rPr lang="en-US" sz="2400" smtClean="0"/>
              <a:t>components</a:t>
            </a:r>
          </a:p>
          <a:p>
            <a:pPr lvl="2" eaLnBrk="1" hangingPunct="1"/>
            <a:r>
              <a:rPr lang="en-US" sz="2000" smtClean="0"/>
              <a:t>MS (mobile station)</a:t>
            </a:r>
          </a:p>
          <a:p>
            <a:pPr lvl="2" eaLnBrk="1" hangingPunct="1"/>
            <a:r>
              <a:rPr lang="en-US" sz="2000" smtClean="0"/>
              <a:t>BS (base station)</a:t>
            </a:r>
          </a:p>
          <a:p>
            <a:pPr lvl="2" eaLnBrk="1" hangingPunct="1"/>
            <a:r>
              <a:rPr lang="en-US" sz="2000" smtClean="0"/>
              <a:t>MSC (mobile switching center)</a:t>
            </a:r>
          </a:p>
          <a:p>
            <a:pPr lvl="2" eaLnBrk="1" hangingPunct="1"/>
            <a:r>
              <a:rPr lang="en-US" sz="2000" smtClean="0"/>
              <a:t>LR (location register)</a:t>
            </a:r>
          </a:p>
          <a:p>
            <a:pPr lvl="1" eaLnBrk="1" hangingPunct="1"/>
            <a:r>
              <a:rPr lang="en-US" sz="2400" smtClean="0"/>
              <a:t>subsystems</a:t>
            </a:r>
          </a:p>
          <a:p>
            <a:pPr lvl="2" eaLnBrk="1" hangingPunct="1"/>
            <a:r>
              <a:rPr lang="en-US" sz="2000" smtClean="0"/>
              <a:t>RSS (radio subsystem): covers all radio aspects</a:t>
            </a:r>
          </a:p>
          <a:p>
            <a:pPr lvl="2" eaLnBrk="1" hangingPunct="1"/>
            <a:r>
              <a:rPr lang="en-US" sz="2000" smtClean="0"/>
              <a:t>NSS (network and switching subsystem): call forwarding, handover, switching</a:t>
            </a:r>
          </a:p>
          <a:p>
            <a:pPr lvl="2" eaLnBrk="1" hangingPunct="1"/>
            <a:r>
              <a:rPr lang="en-US" sz="2000" smtClean="0"/>
              <a:t>OSS (operation subsystem): management of the network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Wireless Communication Definition</a:t>
            </a:r>
            <a:endParaRPr lang="en-US" b="1" dirty="0" smtClean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rtlCol="0">
            <a:normAutofit fontScale="70000" lnSpcReduction="20000"/>
          </a:bodyPr>
          <a:lstStyle/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en-US" b="1" u="sng" dirty="0" smtClean="0"/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b="1" u="sng" dirty="0" smtClean="0"/>
              <a:t>Communication between two or more devices without using wires</a:t>
            </a:r>
            <a:r>
              <a:rPr lang="en-US" dirty="0" smtClean="0"/>
              <a:t>. 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en-US" dirty="0" smtClean="0"/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dirty="0" smtClean="0"/>
              <a:t>	Wireless communication means include: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		1. Radio Waves</a:t>
            </a:r>
            <a:br>
              <a:rPr lang="en-US" dirty="0" smtClean="0"/>
            </a:br>
            <a:r>
              <a:rPr lang="en-US" dirty="0" smtClean="0"/>
              <a:t>		2. Microwaves</a:t>
            </a:r>
            <a:br>
              <a:rPr lang="en-US" dirty="0" smtClean="0"/>
            </a:br>
            <a:r>
              <a:rPr lang="en-US" dirty="0" smtClean="0"/>
              <a:t>		3. Infrared</a:t>
            </a:r>
            <a:br>
              <a:rPr lang="en-US" dirty="0" smtClean="0"/>
            </a:b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Commonly used wireless standard networks are:</a:t>
            </a:r>
            <a:br>
              <a:rPr lang="en-US" dirty="0" smtClean="0"/>
            </a:b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		1. Bluetooth</a:t>
            </a:r>
            <a:br>
              <a:rPr lang="en-US" dirty="0" smtClean="0"/>
            </a:br>
            <a:r>
              <a:rPr lang="en-US" dirty="0" smtClean="0"/>
              <a:t>		2. Wi-Fi</a:t>
            </a:r>
            <a:br>
              <a:rPr lang="en-US" dirty="0" smtClean="0"/>
            </a:br>
            <a:r>
              <a:rPr lang="en-US" dirty="0" smtClean="0"/>
              <a:t>		3. </a:t>
            </a:r>
            <a:r>
              <a:rPr lang="en-US" dirty="0" err="1" smtClean="0"/>
              <a:t>Wi</a:t>
            </a:r>
            <a:r>
              <a:rPr lang="en-US" dirty="0" smtClean="0"/>
              <a:t>-Max</a:t>
            </a:r>
            <a:br>
              <a:rPr lang="en-US" dirty="0" smtClean="0"/>
            </a:br>
            <a:r>
              <a:rPr lang="en-US" dirty="0" smtClean="0"/>
              <a:t>		4. Satellite Microwave Network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3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8253413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sz="3200" b="1" dirty="0" smtClean="0">
                <a:solidFill>
                  <a:schemeClr val="accent2">
                    <a:lumMod val="75000"/>
                  </a:schemeClr>
                </a:solidFill>
              </a:rPr>
              <a:t>Mobile Phones, PDAs, etc</a:t>
            </a:r>
          </a:p>
        </p:txBody>
      </p:sp>
      <p:sp>
        <p:nvSpPr>
          <p:cNvPr id="78851" name="Text Box 7"/>
          <p:cNvSpPr txBox="1">
            <a:spLocks noChangeArrowheads="1"/>
          </p:cNvSpPr>
          <p:nvPr/>
        </p:nvSpPr>
        <p:spPr bwMode="auto">
          <a:xfrm>
            <a:off x="5580063" y="5229225"/>
            <a:ext cx="3354387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2400"/>
              <a:t>The visible but </a:t>
            </a:r>
            <a:r>
              <a:rPr lang="de-DE" sz="2400">
                <a:solidFill>
                  <a:schemeClr val="accent2"/>
                </a:solidFill>
              </a:rPr>
              <a:t>smallest</a:t>
            </a:r>
          </a:p>
          <a:p>
            <a:pPr eaLnBrk="0" hangingPunct="0"/>
            <a:r>
              <a:rPr lang="de-DE" sz="2400">
                <a:solidFill>
                  <a:schemeClr val="accent2"/>
                </a:solidFill>
              </a:rPr>
              <a:t>part</a:t>
            </a:r>
            <a:r>
              <a:rPr lang="de-DE" sz="2400"/>
              <a:t> of the network!</a:t>
            </a:r>
          </a:p>
        </p:txBody>
      </p:sp>
      <p:pic>
        <p:nvPicPr>
          <p:cNvPr id="78852" name="Picture 18" descr="Handy-Foto 1380 ">
            <a:hlinkClick r:id="rId2"/>
          </p:cNvPr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66725" y="1196975"/>
            <a:ext cx="1739900" cy="287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8853" name="Picture 19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403350" y="4437063"/>
            <a:ext cx="2813050" cy="1512887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</p:pic>
      <p:pic>
        <p:nvPicPr>
          <p:cNvPr id="78854" name="Picture 21" descr="Handy-Foto 1255 ">
            <a:hlinkClick r:id="rId5"/>
          </p:cNvPr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3132138" y="1268413"/>
            <a:ext cx="1682750" cy="2741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8855" name="Picture 22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7235825" y="1341438"/>
            <a:ext cx="1531938" cy="3101975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</p:pic>
      <p:pic>
        <p:nvPicPr>
          <p:cNvPr id="78856" name="Picture 23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5364163" y="1557338"/>
            <a:ext cx="1044575" cy="2597150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title" sz="quarter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Antennas</a:t>
            </a:r>
          </a:p>
        </p:txBody>
      </p:sp>
      <p:pic>
        <p:nvPicPr>
          <p:cNvPr id="79875" name="Picture 3" descr="© Patrick Breloehr"/>
          <p:cNvPicPr>
            <a:picLocks noGrp="1" noChangeAspect="1" noChangeArrowheads="1"/>
          </p:cNvPicPr>
          <p:nvPr>
            <p:ph sz="quarter" idx="1"/>
          </p:nvPr>
        </p:nvPicPr>
        <p:blipFill>
          <a:blip r:embed="rId2"/>
          <a:srcRect l="64839"/>
          <a:stretch>
            <a:fillRect/>
          </a:stretch>
        </p:blipFill>
        <p:spPr>
          <a:xfrm>
            <a:off x="179388" y="1098550"/>
            <a:ext cx="1211262" cy="2476500"/>
          </a:xfrm>
        </p:spPr>
      </p:pic>
      <p:pic>
        <p:nvPicPr>
          <p:cNvPr id="79876" name="Picture 4" descr="© Jan Manthei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3"/>
          <a:srcRect/>
          <a:stretch>
            <a:fillRect/>
          </a:stretch>
        </p:blipFill>
        <p:spPr>
          <a:xfrm>
            <a:off x="1385888" y="1243013"/>
            <a:ext cx="1301750" cy="2565400"/>
          </a:xfrm>
        </p:spPr>
      </p:pic>
      <p:pic>
        <p:nvPicPr>
          <p:cNvPr id="79877" name="Picture 5" descr="© Thomas Lenk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4"/>
          <a:srcRect/>
          <a:stretch>
            <a:fillRect/>
          </a:stretch>
        </p:blipFill>
        <p:spPr>
          <a:xfrm>
            <a:off x="5508625" y="3187700"/>
            <a:ext cx="3460750" cy="2476500"/>
          </a:xfrm>
        </p:spPr>
      </p:pic>
      <p:pic>
        <p:nvPicPr>
          <p:cNvPr id="79878" name="Picture 7" descr="© Patrick Breloehr"/>
          <p:cNvPicPr>
            <a:picLocks noGrp="1" noChangeAspect="1" noChangeArrowheads="1"/>
          </p:cNvPicPr>
          <p:nvPr>
            <p:ph sz="quarter" idx="4"/>
          </p:nvPr>
        </p:nvPicPr>
        <p:blipFill>
          <a:blip r:embed="rId5"/>
          <a:srcRect l="46945"/>
          <a:stretch>
            <a:fillRect/>
          </a:stretch>
        </p:blipFill>
        <p:spPr>
          <a:xfrm>
            <a:off x="179388" y="3763963"/>
            <a:ext cx="2219325" cy="2413000"/>
          </a:xfrm>
        </p:spPr>
      </p:pic>
      <p:sp>
        <p:nvSpPr>
          <p:cNvPr id="79879" name="Text Box 6"/>
          <p:cNvSpPr txBox="1">
            <a:spLocks noChangeArrowheads="1"/>
          </p:cNvSpPr>
          <p:nvPr/>
        </p:nvSpPr>
        <p:spPr bwMode="auto">
          <a:xfrm>
            <a:off x="2484438" y="5780088"/>
            <a:ext cx="57404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de-DE" sz="2400"/>
              <a:t>Still visible – cause many discussions…</a:t>
            </a:r>
          </a:p>
        </p:txBody>
      </p:sp>
      <p:pic>
        <p:nvPicPr>
          <p:cNvPr id="79880" name="Picture 8" descr="bts_antennas"/>
          <p:cNvPicPr>
            <a:picLocks noChangeAspect="1" noChangeArrowheads="1"/>
          </p:cNvPicPr>
          <p:nvPr/>
        </p:nvPicPr>
        <p:blipFill>
          <a:blip r:embed="rId6"/>
          <a:srcRect l="28360" r="29114"/>
          <a:stretch>
            <a:fillRect/>
          </a:stretch>
        </p:blipFill>
        <p:spPr bwMode="auto">
          <a:xfrm>
            <a:off x="2843213" y="1098550"/>
            <a:ext cx="2592387" cy="457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9881" name="Picture 9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6372225" y="936625"/>
            <a:ext cx="2070100" cy="292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>
          <a:xfrm>
            <a:off x="179388" y="0"/>
            <a:ext cx="8964612" cy="835025"/>
          </a:xfrm>
        </p:spPr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Infrastructure 1</a:t>
            </a:r>
          </a:p>
        </p:txBody>
      </p:sp>
      <p:pic>
        <p:nvPicPr>
          <p:cNvPr id="80899" name="Picture 3" descr="© Thomas Lenk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/>
          <a:srcRect/>
          <a:stretch>
            <a:fillRect/>
          </a:stretch>
        </p:blipFill>
        <p:spPr>
          <a:xfrm>
            <a:off x="273050" y="1052513"/>
            <a:ext cx="3921125" cy="2949575"/>
          </a:xfrm>
        </p:spPr>
      </p:pic>
      <p:pic>
        <p:nvPicPr>
          <p:cNvPr id="80900" name="Picture 4" descr="sxbh58inn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3"/>
          <a:srcRect/>
          <a:stretch>
            <a:fillRect/>
          </a:stretch>
        </p:blipFill>
        <p:spPr>
          <a:xfrm>
            <a:off x="4429125" y="3751263"/>
            <a:ext cx="4552950" cy="2916237"/>
          </a:xfrm>
        </p:spPr>
      </p:pic>
      <p:sp>
        <p:nvSpPr>
          <p:cNvPr id="80901" name="Text Box 5"/>
          <p:cNvSpPr txBox="1">
            <a:spLocks noChangeArrowheads="1"/>
          </p:cNvSpPr>
          <p:nvPr/>
        </p:nvSpPr>
        <p:spPr bwMode="auto">
          <a:xfrm>
            <a:off x="4211638" y="908050"/>
            <a:ext cx="14366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Base Stations</a:t>
            </a:r>
          </a:p>
        </p:txBody>
      </p:sp>
      <p:sp>
        <p:nvSpPr>
          <p:cNvPr id="80902" name="Text Box 6"/>
          <p:cNvSpPr txBox="1">
            <a:spLocks noChangeArrowheads="1"/>
          </p:cNvSpPr>
          <p:nvPr/>
        </p:nvSpPr>
        <p:spPr bwMode="auto">
          <a:xfrm>
            <a:off x="4643438" y="2060575"/>
            <a:ext cx="8699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Cabling</a:t>
            </a:r>
          </a:p>
        </p:txBody>
      </p:sp>
      <p:pic>
        <p:nvPicPr>
          <p:cNvPr id="80903" name="Picture 7" descr="D2 0C6D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71500" y="3571875"/>
            <a:ext cx="1641475" cy="3095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0904" name="Picture 8" descr="Picture_BS240_BS241"/>
          <p:cNvPicPr>
            <a:picLocks noChangeAspect="1" noChangeArrowheads="1"/>
          </p:cNvPicPr>
          <p:nvPr/>
        </p:nvPicPr>
        <p:blipFill>
          <a:blip r:embed="rId5"/>
          <a:srcRect l="31917" r="31667" b="1033"/>
          <a:stretch>
            <a:fillRect/>
          </a:stretch>
        </p:blipFill>
        <p:spPr bwMode="auto">
          <a:xfrm>
            <a:off x="6429375" y="642938"/>
            <a:ext cx="1958975" cy="34337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0905" name="Text Box 9"/>
          <p:cNvSpPr txBox="1">
            <a:spLocks noChangeArrowheads="1"/>
          </p:cNvSpPr>
          <p:nvPr/>
        </p:nvSpPr>
        <p:spPr bwMode="auto">
          <a:xfrm>
            <a:off x="1619250" y="4868863"/>
            <a:ext cx="16160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Microwave links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title"/>
          </p:nvPr>
        </p:nvSpPr>
        <p:spPr>
          <a:xfrm>
            <a:off x="571500" y="0"/>
            <a:ext cx="8253413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Infrastructure 2</a:t>
            </a:r>
          </a:p>
        </p:txBody>
      </p:sp>
      <p:pic>
        <p:nvPicPr>
          <p:cNvPr id="81923" name="Picture 3" descr=" "/>
          <p:cNvPicPr>
            <a:picLocks noChangeAspect="1" noChangeArrowheads="1"/>
          </p:cNvPicPr>
          <p:nvPr/>
        </p:nvPicPr>
        <p:blipFill>
          <a:blip r:embed="rId2"/>
          <a:srcRect l="31958" r="31667"/>
          <a:stretch>
            <a:fillRect/>
          </a:stretch>
        </p:blipFill>
        <p:spPr bwMode="auto">
          <a:xfrm>
            <a:off x="3000375" y="1643063"/>
            <a:ext cx="1501775" cy="266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1924" name="Picture 4" descr=" "/>
          <p:cNvPicPr>
            <a:picLocks noChangeAspect="1" noChangeArrowheads="1"/>
          </p:cNvPicPr>
          <p:nvPr/>
        </p:nvPicPr>
        <p:blipFill>
          <a:blip r:embed="rId3"/>
          <a:srcRect l="24376" r="24249" b="1033"/>
          <a:stretch>
            <a:fillRect/>
          </a:stretch>
        </p:blipFill>
        <p:spPr bwMode="auto">
          <a:xfrm>
            <a:off x="214313" y="1643063"/>
            <a:ext cx="2493962" cy="3097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1925" name="Picture 5" descr="noc_new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500688" y="3714750"/>
            <a:ext cx="3240087" cy="2641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1926" name="Text Box 6"/>
          <p:cNvSpPr txBox="1">
            <a:spLocks noChangeArrowheads="1"/>
          </p:cNvSpPr>
          <p:nvPr/>
        </p:nvSpPr>
        <p:spPr bwMode="auto">
          <a:xfrm>
            <a:off x="323850" y="5013325"/>
            <a:ext cx="15367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Switching units</a:t>
            </a:r>
          </a:p>
        </p:txBody>
      </p:sp>
      <p:sp>
        <p:nvSpPr>
          <p:cNvPr id="81927" name="Text Box 7"/>
          <p:cNvSpPr txBox="1">
            <a:spLocks noChangeArrowheads="1"/>
          </p:cNvSpPr>
          <p:nvPr/>
        </p:nvSpPr>
        <p:spPr bwMode="auto">
          <a:xfrm>
            <a:off x="2857500" y="4857750"/>
            <a:ext cx="12112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Data bases</a:t>
            </a:r>
          </a:p>
        </p:txBody>
      </p:sp>
      <p:sp>
        <p:nvSpPr>
          <p:cNvPr id="81928" name="Text Box 8"/>
          <p:cNvSpPr txBox="1">
            <a:spLocks noChangeArrowheads="1"/>
          </p:cNvSpPr>
          <p:nvPr/>
        </p:nvSpPr>
        <p:spPr bwMode="auto">
          <a:xfrm>
            <a:off x="3144838" y="4308475"/>
            <a:ext cx="137001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Management</a:t>
            </a:r>
          </a:p>
        </p:txBody>
      </p:sp>
      <p:sp>
        <p:nvSpPr>
          <p:cNvPr id="81929" name="Text Box 9"/>
          <p:cNvSpPr txBox="1">
            <a:spLocks noChangeArrowheads="1"/>
          </p:cNvSpPr>
          <p:nvPr/>
        </p:nvSpPr>
        <p:spPr bwMode="auto">
          <a:xfrm>
            <a:off x="4286250" y="5429250"/>
            <a:ext cx="11318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Monitoring</a:t>
            </a:r>
          </a:p>
        </p:txBody>
      </p:sp>
      <p:sp>
        <p:nvSpPr>
          <p:cNvPr id="81930" name="Text Box 10"/>
          <p:cNvSpPr txBox="1">
            <a:spLocks noChangeArrowheads="1"/>
          </p:cNvSpPr>
          <p:nvPr/>
        </p:nvSpPr>
        <p:spPr bwMode="auto">
          <a:xfrm>
            <a:off x="4929188" y="1357313"/>
            <a:ext cx="3505200" cy="1917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de-DE" sz="2400"/>
              <a:t>Not „visible“, but comprise the </a:t>
            </a:r>
            <a:r>
              <a:rPr lang="de-DE" sz="2400">
                <a:solidFill>
                  <a:schemeClr val="accent2"/>
                </a:solidFill>
              </a:rPr>
              <a:t>major part</a:t>
            </a:r>
            <a:r>
              <a:rPr lang="de-DE" sz="2400"/>
              <a:t> of the network (also from an investment point of view…)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>
          <a:xfrm>
            <a:off x="142875" y="0"/>
            <a:ext cx="8858250" cy="1143000"/>
          </a:xfrm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sz="3600" b="1" dirty="0" smtClean="0">
                <a:solidFill>
                  <a:schemeClr val="accent2">
                    <a:lumMod val="75000"/>
                  </a:schemeClr>
                </a:solidFill>
              </a:rPr>
              <a:t>System architecture: radio subsystem</a:t>
            </a:r>
          </a:p>
        </p:txBody>
      </p:sp>
      <p:sp>
        <p:nvSpPr>
          <p:cNvPr id="82947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648200" y="1268413"/>
            <a:ext cx="4495800" cy="4897437"/>
          </a:xfrm>
        </p:spPr>
        <p:txBody>
          <a:bodyPr lIns="92075" tIns="46038" rIns="92075" bIns="46038"/>
          <a:lstStyle/>
          <a:p>
            <a:pPr eaLnBrk="1" hangingPunct="1">
              <a:lnSpc>
                <a:spcPct val="80000"/>
              </a:lnSpc>
            </a:pPr>
            <a:r>
              <a:rPr lang="en-US" smtClean="0"/>
              <a:t>Components</a:t>
            </a:r>
          </a:p>
          <a:p>
            <a:pPr lvl="1" eaLnBrk="1" hangingPunct="1">
              <a:lnSpc>
                <a:spcPct val="80000"/>
              </a:lnSpc>
            </a:pPr>
            <a:r>
              <a:rPr lang="en-US" sz="1800" i="1" smtClean="0"/>
              <a:t>MS</a:t>
            </a:r>
            <a:r>
              <a:rPr lang="en-US" sz="1800" smtClean="0"/>
              <a:t> (Mobile Station)</a:t>
            </a:r>
          </a:p>
          <a:p>
            <a:pPr lvl="1" eaLnBrk="1" hangingPunct="1">
              <a:lnSpc>
                <a:spcPct val="80000"/>
              </a:lnSpc>
            </a:pPr>
            <a:r>
              <a:rPr lang="en-US" sz="1800" i="1" smtClean="0"/>
              <a:t>BSS</a:t>
            </a:r>
            <a:r>
              <a:rPr lang="en-US" sz="1800" smtClean="0"/>
              <a:t> (Base Station Subsystem):</a:t>
            </a:r>
            <a:br>
              <a:rPr lang="en-US" sz="1800" smtClean="0"/>
            </a:br>
            <a:r>
              <a:rPr lang="en-US" sz="1800" smtClean="0"/>
              <a:t>consisting of</a:t>
            </a:r>
          </a:p>
          <a:p>
            <a:pPr lvl="2" eaLnBrk="1" hangingPunct="1">
              <a:lnSpc>
                <a:spcPct val="80000"/>
              </a:lnSpc>
            </a:pPr>
            <a:r>
              <a:rPr lang="en-US" sz="1600" i="1" smtClean="0"/>
              <a:t>BTS</a:t>
            </a:r>
            <a:r>
              <a:rPr lang="en-US" sz="1600" smtClean="0"/>
              <a:t> (Base Transceiver Station):</a:t>
            </a:r>
            <a:br>
              <a:rPr lang="en-US" sz="1600" smtClean="0"/>
            </a:br>
            <a:r>
              <a:rPr lang="en-US" sz="1600" smtClean="0"/>
              <a:t>sender and receiver</a:t>
            </a:r>
          </a:p>
          <a:p>
            <a:pPr lvl="2" eaLnBrk="1" hangingPunct="1">
              <a:lnSpc>
                <a:spcPct val="80000"/>
              </a:lnSpc>
            </a:pPr>
            <a:r>
              <a:rPr lang="en-US" sz="1600" i="1" smtClean="0"/>
              <a:t>BSC</a:t>
            </a:r>
            <a:r>
              <a:rPr lang="en-US" sz="1600" smtClean="0"/>
              <a:t> (Base Station Controller):</a:t>
            </a:r>
            <a:br>
              <a:rPr lang="en-US" sz="1600" smtClean="0"/>
            </a:br>
            <a:r>
              <a:rPr lang="en-US" sz="1600" smtClean="0"/>
              <a:t>controlling several transceivers</a:t>
            </a:r>
          </a:p>
          <a:p>
            <a:pPr eaLnBrk="1" hangingPunct="1">
              <a:lnSpc>
                <a:spcPct val="80000"/>
              </a:lnSpc>
            </a:pPr>
            <a:endParaRPr lang="en-US" sz="900" smtClean="0"/>
          </a:p>
          <a:p>
            <a:pPr eaLnBrk="1" hangingPunct="1">
              <a:lnSpc>
                <a:spcPct val="80000"/>
              </a:lnSpc>
            </a:pPr>
            <a:r>
              <a:rPr lang="en-US" smtClean="0"/>
              <a:t>Interfaces</a:t>
            </a:r>
          </a:p>
          <a:p>
            <a:pPr lvl="1" eaLnBrk="1" hangingPunct="1">
              <a:lnSpc>
                <a:spcPct val="80000"/>
              </a:lnSpc>
            </a:pPr>
            <a:r>
              <a:rPr lang="en-US" sz="1800" i="1" smtClean="0"/>
              <a:t>U</a:t>
            </a:r>
            <a:r>
              <a:rPr lang="en-US" sz="1800" i="1" baseline="-25000" smtClean="0"/>
              <a:t>m</a:t>
            </a:r>
            <a:r>
              <a:rPr lang="en-US" sz="1800" smtClean="0"/>
              <a:t> : radio interface</a:t>
            </a:r>
          </a:p>
          <a:p>
            <a:pPr lvl="1" eaLnBrk="1" hangingPunct="1">
              <a:lnSpc>
                <a:spcPct val="80000"/>
              </a:lnSpc>
            </a:pPr>
            <a:r>
              <a:rPr lang="en-US" sz="1800" smtClean="0"/>
              <a:t>A</a:t>
            </a:r>
            <a:r>
              <a:rPr lang="en-US" sz="1800" baseline="-25000" smtClean="0"/>
              <a:t>bis</a:t>
            </a:r>
            <a:r>
              <a:rPr lang="en-US" sz="1800" smtClean="0"/>
              <a:t> : standardized, open interface with </a:t>
            </a:r>
            <a:br>
              <a:rPr lang="en-US" sz="1800" smtClean="0"/>
            </a:br>
            <a:r>
              <a:rPr lang="en-US" sz="1800" smtClean="0"/>
              <a:t>16 kbit/s user channels</a:t>
            </a:r>
          </a:p>
          <a:p>
            <a:pPr lvl="1" eaLnBrk="1" hangingPunct="1">
              <a:lnSpc>
                <a:spcPct val="80000"/>
              </a:lnSpc>
            </a:pPr>
            <a:r>
              <a:rPr lang="en-US" sz="1800" i="1" smtClean="0"/>
              <a:t>A</a:t>
            </a:r>
            <a:r>
              <a:rPr lang="en-US" sz="1800" smtClean="0"/>
              <a:t>: standardized, open interface with </a:t>
            </a:r>
            <a:br>
              <a:rPr lang="en-US" sz="1800" smtClean="0"/>
            </a:br>
            <a:r>
              <a:rPr lang="en-US" sz="1800" smtClean="0"/>
              <a:t>64 kbit/s user channels</a:t>
            </a:r>
          </a:p>
        </p:txBody>
      </p:sp>
      <p:sp>
        <p:nvSpPr>
          <p:cNvPr id="82948" name="Line 5"/>
          <p:cNvSpPr>
            <a:spLocks noChangeShapeType="1"/>
          </p:cNvSpPr>
          <p:nvPr/>
        </p:nvSpPr>
        <p:spPr bwMode="auto">
          <a:xfrm>
            <a:off x="2579688" y="1208088"/>
            <a:ext cx="0" cy="5029200"/>
          </a:xfrm>
          <a:prstGeom prst="line">
            <a:avLst/>
          </a:prstGeom>
          <a:noFill/>
          <a:ln w="76200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2949" name="Rectangle 6"/>
          <p:cNvSpPr>
            <a:spLocks noChangeArrowheads="1"/>
          </p:cNvSpPr>
          <p:nvPr/>
        </p:nvSpPr>
        <p:spPr bwMode="auto">
          <a:xfrm>
            <a:off x="1749425" y="2438400"/>
            <a:ext cx="5937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de-DE" sz="1400"/>
              <a:t>U</a:t>
            </a:r>
            <a:r>
              <a:rPr lang="de-DE" sz="1400" baseline="-25000"/>
              <a:t>m</a:t>
            </a:r>
          </a:p>
        </p:txBody>
      </p:sp>
      <p:sp>
        <p:nvSpPr>
          <p:cNvPr id="82950" name="Rectangle 7"/>
          <p:cNvSpPr>
            <a:spLocks noChangeArrowheads="1"/>
          </p:cNvSpPr>
          <p:nvPr/>
        </p:nvSpPr>
        <p:spPr bwMode="auto">
          <a:xfrm>
            <a:off x="1647825" y="2779713"/>
            <a:ext cx="5937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de-DE" sz="1400"/>
              <a:t>A</a:t>
            </a:r>
            <a:r>
              <a:rPr lang="de-DE" sz="1400" baseline="-25000"/>
              <a:t>bis</a:t>
            </a:r>
          </a:p>
        </p:txBody>
      </p:sp>
      <p:sp>
        <p:nvSpPr>
          <p:cNvPr id="82951" name="Rectangle 8"/>
          <p:cNvSpPr>
            <a:spLocks noChangeArrowheads="1"/>
          </p:cNvSpPr>
          <p:nvPr/>
        </p:nvSpPr>
        <p:spPr bwMode="auto">
          <a:xfrm>
            <a:off x="2316163" y="4621213"/>
            <a:ext cx="33178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de-DE" sz="1400"/>
              <a:t>A</a:t>
            </a:r>
          </a:p>
        </p:txBody>
      </p:sp>
      <p:sp>
        <p:nvSpPr>
          <p:cNvPr id="82952" name="Rectangle 9"/>
          <p:cNvSpPr>
            <a:spLocks noChangeArrowheads="1"/>
          </p:cNvSpPr>
          <p:nvPr/>
        </p:nvSpPr>
        <p:spPr bwMode="auto">
          <a:xfrm>
            <a:off x="1336675" y="5418138"/>
            <a:ext cx="63341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de-DE" sz="1400"/>
              <a:t>BSS</a:t>
            </a:r>
          </a:p>
        </p:txBody>
      </p:sp>
      <p:sp>
        <p:nvSpPr>
          <p:cNvPr id="82953" name="Rectangle 10"/>
          <p:cNvSpPr>
            <a:spLocks noChangeArrowheads="1"/>
          </p:cNvSpPr>
          <p:nvPr/>
        </p:nvSpPr>
        <p:spPr bwMode="auto">
          <a:xfrm>
            <a:off x="963613" y="1093788"/>
            <a:ext cx="1158875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de-DE" sz="1400"/>
              <a:t>radio</a:t>
            </a:r>
            <a:br>
              <a:rPr lang="de-DE" sz="1400"/>
            </a:br>
            <a:r>
              <a:rPr lang="de-DE" sz="1400"/>
              <a:t>subsystem</a:t>
            </a:r>
          </a:p>
        </p:txBody>
      </p:sp>
      <p:sp>
        <p:nvSpPr>
          <p:cNvPr id="82954" name="Rectangle 11"/>
          <p:cNvSpPr>
            <a:spLocks noChangeArrowheads="1"/>
          </p:cNvSpPr>
          <p:nvPr/>
        </p:nvSpPr>
        <p:spPr bwMode="auto">
          <a:xfrm>
            <a:off x="2732088" y="1093788"/>
            <a:ext cx="213360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de-DE" sz="1400"/>
              <a:t>network and switching</a:t>
            </a:r>
            <a:br>
              <a:rPr lang="de-DE" sz="1400"/>
            </a:br>
            <a:r>
              <a:rPr lang="de-DE" sz="1400"/>
              <a:t>subsystem</a:t>
            </a:r>
          </a:p>
        </p:txBody>
      </p:sp>
      <p:sp>
        <p:nvSpPr>
          <p:cNvPr id="82955" name="Line 12"/>
          <p:cNvSpPr>
            <a:spLocks noChangeShapeType="1"/>
          </p:cNvSpPr>
          <p:nvPr/>
        </p:nvSpPr>
        <p:spPr bwMode="auto">
          <a:xfrm flipV="1">
            <a:off x="1277938" y="2533650"/>
            <a:ext cx="215900" cy="3444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2956" name="Line 13"/>
          <p:cNvSpPr>
            <a:spLocks noChangeShapeType="1"/>
          </p:cNvSpPr>
          <p:nvPr/>
        </p:nvSpPr>
        <p:spPr bwMode="auto">
          <a:xfrm flipH="1">
            <a:off x="1277938" y="2533650"/>
            <a:ext cx="215900" cy="2238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2957" name="Line 14"/>
          <p:cNvSpPr>
            <a:spLocks noChangeShapeType="1"/>
          </p:cNvSpPr>
          <p:nvPr/>
        </p:nvSpPr>
        <p:spPr bwMode="auto">
          <a:xfrm flipV="1">
            <a:off x="1285875" y="2197100"/>
            <a:ext cx="273050" cy="5445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stealth" w="med" len="lg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2958" name="Line 15"/>
          <p:cNvSpPr>
            <a:spLocks noChangeShapeType="1"/>
          </p:cNvSpPr>
          <p:nvPr/>
        </p:nvSpPr>
        <p:spPr bwMode="auto">
          <a:xfrm>
            <a:off x="1055688" y="2579688"/>
            <a:ext cx="762000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2959" name="Line 16"/>
          <p:cNvSpPr>
            <a:spLocks noChangeShapeType="1"/>
          </p:cNvSpPr>
          <p:nvPr/>
        </p:nvSpPr>
        <p:spPr bwMode="auto">
          <a:xfrm>
            <a:off x="1512888" y="3036888"/>
            <a:ext cx="304800" cy="2286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2960" name="Line 17"/>
          <p:cNvSpPr>
            <a:spLocks noChangeShapeType="1"/>
          </p:cNvSpPr>
          <p:nvPr/>
        </p:nvSpPr>
        <p:spPr bwMode="auto">
          <a:xfrm flipV="1">
            <a:off x="1512888" y="3265488"/>
            <a:ext cx="30480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2961" name="Rectangle 19"/>
          <p:cNvSpPr>
            <a:spLocks noChangeArrowheads="1"/>
          </p:cNvSpPr>
          <p:nvPr/>
        </p:nvSpPr>
        <p:spPr bwMode="auto">
          <a:xfrm>
            <a:off x="985838" y="1824038"/>
            <a:ext cx="444500" cy="2159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MS</a:t>
            </a:r>
          </a:p>
        </p:txBody>
      </p:sp>
      <p:sp>
        <p:nvSpPr>
          <p:cNvPr id="82962" name="Rectangle 21"/>
          <p:cNvSpPr>
            <a:spLocks noChangeArrowheads="1"/>
          </p:cNvSpPr>
          <p:nvPr/>
        </p:nvSpPr>
        <p:spPr bwMode="auto">
          <a:xfrm>
            <a:off x="1595438" y="1824038"/>
            <a:ext cx="444500" cy="2159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MS</a:t>
            </a:r>
          </a:p>
        </p:txBody>
      </p:sp>
      <p:sp>
        <p:nvSpPr>
          <p:cNvPr id="82963" name="Rectangle 22"/>
          <p:cNvSpPr>
            <a:spLocks noChangeArrowheads="1"/>
          </p:cNvSpPr>
          <p:nvPr/>
        </p:nvSpPr>
        <p:spPr bwMode="auto">
          <a:xfrm>
            <a:off x="1062038" y="2890838"/>
            <a:ext cx="444500" cy="2159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BTS</a:t>
            </a:r>
          </a:p>
        </p:txBody>
      </p:sp>
      <p:sp>
        <p:nvSpPr>
          <p:cNvPr id="82964" name="Rectangle 24"/>
          <p:cNvSpPr>
            <a:spLocks noChangeArrowheads="1"/>
          </p:cNvSpPr>
          <p:nvPr/>
        </p:nvSpPr>
        <p:spPr bwMode="auto">
          <a:xfrm>
            <a:off x="1824038" y="3119438"/>
            <a:ext cx="444500" cy="2159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BSC</a:t>
            </a:r>
          </a:p>
        </p:txBody>
      </p:sp>
      <p:sp>
        <p:nvSpPr>
          <p:cNvPr id="82965" name="Rectangle 26"/>
          <p:cNvSpPr>
            <a:spLocks noChangeArrowheads="1"/>
          </p:cNvSpPr>
          <p:nvPr/>
        </p:nvSpPr>
        <p:spPr bwMode="auto">
          <a:xfrm>
            <a:off x="2970213" y="3078163"/>
            <a:ext cx="59213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de-DE" sz="1400"/>
              <a:t>MSC</a:t>
            </a:r>
          </a:p>
        </p:txBody>
      </p:sp>
      <p:sp>
        <p:nvSpPr>
          <p:cNvPr id="82966" name="Rectangle 27"/>
          <p:cNvSpPr>
            <a:spLocks noChangeArrowheads="1"/>
          </p:cNvSpPr>
          <p:nvPr/>
        </p:nvSpPr>
        <p:spPr bwMode="auto">
          <a:xfrm>
            <a:off x="3041650" y="3119438"/>
            <a:ext cx="446088" cy="2159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2967" name="Rectangle 28"/>
          <p:cNvSpPr>
            <a:spLocks noChangeArrowheads="1"/>
          </p:cNvSpPr>
          <p:nvPr/>
        </p:nvSpPr>
        <p:spPr bwMode="auto">
          <a:xfrm>
            <a:off x="1062038" y="3271838"/>
            <a:ext cx="444500" cy="2159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BTS</a:t>
            </a:r>
          </a:p>
        </p:txBody>
      </p:sp>
      <p:sp>
        <p:nvSpPr>
          <p:cNvPr id="82968" name="Oval 30"/>
          <p:cNvSpPr>
            <a:spLocks noChangeArrowheads="1"/>
          </p:cNvSpPr>
          <p:nvPr/>
        </p:nvSpPr>
        <p:spPr bwMode="auto">
          <a:xfrm>
            <a:off x="833438" y="4567238"/>
            <a:ext cx="1511300" cy="1130300"/>
          </a:xfrm>
          <a:prstGeom prst="ellips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2969" name="Line 31"/>
          <p:cNvSpPr>
            <a:spLocks noChangeShapeType="1"/>
          </p:cNvSpPr>
          <p:nvPr/>
        </p:nvSpPr>
        <p:spPr bwMode="auto">
          <a:xfrm flipV="1">
            <a:off x="1277938" y="4438650"/>
            <a:ext cx="215900" cy="3444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2970" name="Line 32"/>
          <p:cNvSpPr>
            <a:spLocks noChangeShapeType="1"/>
          </p:cNvSpPr>
          <p:nvPr/>
        </p:nvSpPr>
        <p:spPr bwMode="auto">
          <a:xfrm flipH="1">
            <a:off x="1277938" y="4438650"/>
            <a:ext cx="215900" cy="2238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2971" name="Line 33"/>
          <p:cNvSpPr>
            <a:spLocks noChangeShapeType="1"/>
          </p:cNvSpPr>
          <p:nvPr/>
        </p:nvSpPr>
        <p:spPr bwMode="auto">
          <a:xfrm flipV="1">
            <a:off x="1285875" y="4102100"/>
            <a:ext cx="273050" cy="5445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stealth" w="med" len="lg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2972" name="Line 34"/>
          <p:cNvSpPr>
            <a:spLocks noChangeShapeType="1"/>
          </p:cNvSpPr>
          <p:nvPr/>
        </p:nvSpPr>
        <p:spPr bwMode="auto">
          <a:xfrm>
            <a:off x="1512888" y="4941888"/>
            <a:ext cx="304800" cy="2286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2973" name="Line 35"/>
          <p:cNvSpPr>
            <a:spLocks noChangeShapeType="1"/>
          </p:cNvSpPr>
          <p:nvPr/>
        </p:nvSpPr>
        <p:spPr bwMode="auto">
          <a:xfrm flipV="1">
            <a:off x="1512888" y="5170488"/>
            <a:ext cx="30480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2974" name="Rectangle 36"/>
          <p:cNvSpPr>
            <a:spLocks noChangeArrowheads="1"/>
          </p:cNvSpPr>
          <p:nvPr/>
        </p:nvSpPr>
        <p:spPr bwMode="auto">
          <a:xfrm>
            <a:off x="1062038" y="4795838"/>
            <a:ext cx="444500" cy="2159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BTS</a:t>
            </a:r>
          </a:p>
        </p:txBody>
      </p:sp>
      <p:sp>
        <p:nvSpPr>
          <p:cNvPr id="82975" name="Rectangle 38"/>
          <p:cNvSpPr>
            <a:spLocks noChangeArrowheads="1"/>
          </p:cNvSpPr>
          <p:nvPr/>
        </p:nvSpPr>
        <p:spPr bwMode="auto">
          <a:xfrm>
            <a:off x="1824038" y="5024438"/>
            <a:ext cx="444500" cy="2159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BSC</a:t>
            </a:r>
          </a:p>
        </p:txBody>
      </p:sp>
      <p:sp>
        <p:nvSpPr>
          <p:cNvPr id="82976" name="Rectangle 40"/>
          <p:cNvSpPr>
            <a:spLocks noChangeArrowheads="1"/>
          </p:cNvSpPr>
          <p:nvPr/>
        </p:nvSpPr>
        <p:spPr bwMode="auto">
          <a:xfrm>
            <a:off x="1062038" y="5176838"/>
            <a:ext cx="444500" cy="2159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BTS</a:t>
            </a:r>
          </a:p>
        </p:txBody>
      </p:sp>
      <p:sp>
        <p:nvSpPr>
          <p:cNvPr id="82977" name="Line 42"/>
          <p:cNvSpPr>
            <a:spLocks noChangeShapeType="1"/>
          </p:cNvSpPr>
          <p:nvPr/>
        </p:nvSpPr>
        <p:spPr bwMode="auto">
          <a:xfrm flipV="1">
            <a:off x="1589088" y="3036888"/>
            <a:ext cx="152400" cy="228600"/>
          </a:xfrm>
          <a:prstGeom prst="line">
            <a:avLst/>
          </a:prstGeom>
          <a:noFill/>
          <a:ln w="12700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2978" name="Line 43"/>
          <p:cNvSpPr>
            <a:spLocks noChangeShapeType="1"/>
          </p:cNvSpPr>
          <p:nvPr/>
        </p:nvSpPr>
        <p:spPr bwMode="auto">
          <a:xfrm>
            <a:off x="2274888" y="3265488"/>
            <a:ext cx="7620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2979" name="Line 44"/>
          <p:cNvSpPr>
            <a:spLocks noChangeShapeType="1"/>
          </p:cNvSpPr>
          <p:nvPr/>
        </p:nvSpPr>
        <p:spPr bwMode="auto">
          <a:xfrm>
            <a:off x="2274888" y="5094288"/>
            <a:ext cx="7620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2980" name="Rectangle 45"/>
          <p:cNvSpPr>
            <a:spLocks noChangeArrowheads="1"/>
          </p:cNvSpPr>
          <p:nvPr/>
        </p:nvSpPr>
        <p:spPr bwMode="auto">
          <a:xfrm>
            <a:off x="2970213" y="4906963"/>
            <a:ext cx="59213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de-DE" sz="1400"/>
              <a:t>MSC</a:t>
            </a:r>
          </a:p>
        </p:txBody>
      </p:sp>
      <p:sp>
        <p:nvSpPr>
          <p:cNvPr id="82981" name="Rectangle 46"/>
          <p:cNvSpPr>
            <a:spLocks noChangeArrowheads="1"/>
          </p:cNvSpPr>
          <p:nvPr/>
        </p:nvSpPr>
        <p:spPr bwMode="auto">
          <a:xfrm>
            <a:off x="3041650" y="4948238"/>
            <a:ext cx="446088" cy="2159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2982" name="Line 47"/>
          <p:cNvSpPr>
            <a:spLocks noChangeShapeType="1"/>
          </p:cNvSpPr>
          <p:nvPr/>
        </p:nvSpPr>
        <p:spPr bwMode="auto">
          <a:xfrm>
            <a:off x="3265488" y="3341688"/>
            <a:ext cx="0" cy="1600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2983" name="Line 48"/>
          <p:cNvSpPr>
            <a:spLocks noChangeShapeType="1"/>
          </p:cNvSpPr>
          <p:nvPr/>
        </p:nvSpPr>
        <p:spPr bwMode="auto">
          <a:xfrm flipV="1">
            <a:off x="2427288" y="4941888"/>
            <a:ext cx="0" cy="304800"/>
          </a:xfrm>
          <a:prstGeom prst="line">
            <a:avLst/>
          </a:prstGeom>
          <a:noFill/>
          <a:ln w="12700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2984" name="Line 49"/>
          <p:cNvSpPr>
            <a:spLocks noChangeShapeType="1"/>
          </p:cNvSpPr>
          <p:nvPr/>
        </p:nvSpPr>
        <p:spPr bwMode="auto">
          <a:xfrm flipH="1" flipV="1">
            <a:off x="2351088" y="2655888"/>
            <a:ext cx="685800" cy="533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2985" name="Line 50"/>
          <p:cNvSpPr>
            <a:spLocks noChangeShapeType="1"/>
          </p:cNvSpPr>
          <p:nvPr/>
        </p:nvSpPr>
        <p:spPr bwMode="auto">
          <a:xfrm flipH="1" flipV="1">
            <a:off x="2122488" y="4103688"/>
            <a:ext cx="914400" cy="914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2986" name="Line 51"/>
          <p:cNvSpPr>
            <a:spLocks noChangeShapeType="1"/>
          </p:cNvSpPr>
          <p:nvPr/>
        </p:nvSpPr>
        <p:spPr bwMode="auto">
          <a:xfrm>
            <a:off x="827088" y="1665288"/>
            <a:ext cx="3200400" cy="0"/>
          </a:xfrm>
          <a:prstGeom prst="line">
            <a:avLst/>
          </a:prstGeom>
          <a:noFill/>
          <a:ln w="76200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>
          <a:xfrm>
            <a:off x="642938" y="0"/>
            <a:ext cx="77724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sz="3200" b="1" dirty="0" smtClean="0">
                <a:solidFill>
                  <a:schemeClr val="accent2">
                    <a:lumMod val="75000"/>
                  </a:schemeClr>
                </a:solidFill>
              </a:rPr>
              <a:t>Radio subsystem</a:t>
            </a:r>
          </a:p>
        </p:txBody>
      </p:sp>
      <p:sp>
        <p:nvSpPr>
          <p:cNvPr id="83971" name="Rectangle 3"/>
          <p:cNvSpPr>
            <a:spLocks noGrp="1" noChangeArrowheads="1"/>
          </p:cNvSpPr>
          <p:nvPr>
            <p:ph idx="1"/>
          </p:nvPr>
        </p:nvSpPr>
        <p:spPr>
          <a:xfrm>
            <a:off x="500063" y="857250"/>
            <a:ext cx="7772400" cy="4648200"/>
          </a:xfrm>
        </p:spPr>
        <p:txBody>
          <a:bodyPr/>
          <a:lstStyle/>
          <a:p>
            <a:pPr eaLnBrk="1" hangingPunct="1"/>
            <a:r>
              <a:rPr lang="en-US" sz="2000" smtClean="0"/>
              <a:t>The Radio Subsystem (RSS) comprises the cellular mobile network up to the switching centers</a:t>
            </a:r>
          </a:p>
          <a:p>
            <a:pPr eaLnBrk="1" hangingPunct="1"/>
            <a:r>
              <a:rPr lang="en-US" sz="2000" smtClean="0"/>
              <a:t>Components</a:t>
            </a:r>
          </a:p>
          <a:p>
            <a:pPr lvl="1" eaLnBrk="1" hangingPunct="1"/>
            <a:r>
              <a:rPr lang="en-US" sz="1800" smtClean="0"/>
              <a:t>Base Station Subsystem (BSS):</a:t>
            </a:r>
          </a:p>
          <a:p>
            <a:pPr lvl="2" eaLnBrk="1" hangingPunct="1"/>
            <a:r>
              <a:rPr lang="en-US" sz="1600" smtClean="0"/>
              <a:t>Base Transceiver Station (BTS): radio components including sender, receiver, antenna - if directed antennas are used one BTS can cover several cells</a:t>
            </a:r>
          </a:p>
          <a:p>
            <a:pPr lvl="2" eaLnBrk="1" hangingPunct="1"/>
            <a:r>
              <a:rPr lang="en-US" sz="1600" smtClean="0"/>
              <a:t>Base Station Controller (BSC): switching between BTSs, controlling BTSs, managing of network resources, mapping of radio channels (U</a:t>
            </a:r>
            <a:r>
              <a:rPr lang="en-US" sz="1600" baseline="-25000" smtClean="0"/>
              <a:t>m</a:t>
            </a:r>
            <a:r>
              <a:rPr lang="en-US" sz="1600" smtClean="0"/>
              <a:t>) onto terrestrial channels (A interface)</a:t>
            </a:r>
            <a:br>
              <a:rPr lang="en-US" sz="1600" smtClean="0"/>
            </a:br>
            <a:endParaRPr lang="en-US" sz="1600" smtClean="0"/>
          </a:p>
          <a:p>
            <a:pPr lvl="2" eaLnBrk="1" hangingPunct="1"/>
            <a:r>
              <a:rPr lang="en-US" sz="1600" smtClean="0"/>
              <a:t>BSS = BSC + sum(BTS) + interconnection</a:t>
            </a:r>
          </a:p>
          <a:p>
            <a:pPr lvl="2" eaLnBrk="1" hangingPunct="1"/>
            <a:endParaRPr lang="en-US" sz="1600" smtClean="0"/>
          </a:p>
          <a:p>
            <a:pPr lvl="1" eaLnBrk="1" hangingPunct="1"/>
            <a:r>
              <a:rPr lang="en-US" sz="1800" smtClean="0"/>
              <a:t>Mobile Stations (MS)</a:t>
            </a:r>
          </a:p>
          <a:p>
            <a:pPr lvl="1" eaLnBrk="1" hangingPunct="1"/>
            <a:endParaRPr lang="en-US" sz="1800" smtClean="0"/>
          </a:p>
          <a:p>
            <a:pPr lvl="1" eaLnBrk="1" hangingPunct="1"/>
            <a:endParaRPr lang="en-US" sz="180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Mobile Station- MS</a:t>
            </a:r>
            <a:endParaRPr lang="en-US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84995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382000" cy="4876800"/>
          </a:xfrm>
        </p:spPr>
        <p:txBody>
          <a:bodyPr/>
          <a:lstStyle/>
          <a:p>
            <a:r>
              <a:rPr lang="en-US" smtClean="0"/>
              <a:t>Subscriber identity module (SIM)</a:t>
            </a:r>
          </a:p>
          <a:p>
            <a:r>
              <a:rPr lang="en-US" smtClean="0"/>
              <a:t>International mobile equipment identity (IMEI)</a:t>
            </a:r>
          </a:p>
          <a:p>
            <a:r>
              <a:rPr lang="en-US" smtClean="0"/>
              <a:t>SIM card contains many identifiers and tables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	-card type, serial no, list of subscribed services, Personal identity no(PIN), PIN unblocking key(PUK), authentication key k, International mobile subscriber identity(IMSI)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	- Location area identification(LAI), Temporary mobile subscriber identity(TMSI)</a:t>
            </a:r>
          </a:p>
          <a:p>
            <a:endParaRPr 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ChangeArrowheads="1"/>
          </p:cNvSpPr>
          <p:nvPr>
            <p:ph type="title"/>
          </p:nvPr>
        </p:nvSpPr>
        <p:spPr>
          <a:xfrm>
            <a:off x="500063" y="0"/>
            <a:ext cx="7772400" cy="1143000"/>
          </a:xfrm>
        </p:spPr>
        <p:txBody>
          <a:bodyPr lIns="92075" tIns="46038" rIns="92075" bIns="46038"/>
          <a:lstStyle/>
          <a:p>
            <a:pPr eaLnBrk="1" hangingPunct="1">
              <a:defRPr/>
            </a:pPr>
            <a:r>
              <a:rPr lang="en-US" sz="3200" b="1" dirty="0" smtClean="0">
                <a:solidFill>
                  <a:schemeClr val="accent2">
                    <a:lumMod val="75000"/>
                  </a:schemeClr>
                </a:solidFill>
              </a:rPr>
              <a:t>System architecture: network and switching subsystem</a:t>
            </a:r>
          </a:p>
        </p:txBody>
      </p:sp>
      <p:sp>
        <p:nvSpPr>
          <p:cNvPr id="86019" name="Rectangle 3"/>
          <p:cNvSpPr>
            <a:spLocks noChangeArrowheads="1"/>
          </p:cNvSpPr>
          <p:nvPr/>
        </p:nvSpPr>
        <p:spPr bwMode="auto">
          <a:xfrm>
            <a:off x="4291013" y="1123950"/>
            <a:ext cx="4776787" cy="5313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/>
          <a:lstStyle/>
          <a:p>
            <a:pPr marL="95250" indent="-95250">
              <a:lnSpc>
                <a:spcPct val="80000"/>
              </a:lnSpc>
              <a:spcBef>
                <a:spcPct val="20000"/>
              </a:spcBef>
              <a:buClr>
                <a:srgbClr val="003366"/>
              </a:buClr>
              <a:buSzPct val="120000"/>
              <a:buFontTx/>
              <a:buChar char="•"/>
              <a:tabLst>
                <a:tab pos="1143000" algn="l"/>
              </a:tabLst>
            </a:pPr>
            <a:r>
              <a:rPr lang="en-US"/>
              <a:t> Components</a:t>
            </a:r>
          </a:p>
          <a:p>
            <a:pPr marL="571500" lvl="1" indent="-285750">
              <a:lnSpc>
                <a:spcPct val="80000"/>
              </a:lnSpc>
              <a:spcBef>
                <a:spcPct val="20000"/>
              </a:spcBef>
              <a:buClr>
                <a:srgbClr val="003366"/>
              </a:buClr>
              <a:buSzPct val="120000"/>
              <a:buFontTx/>
              <a:buChar char="•"/>
              <a:tabLst>
                <a:tab pos="1143000" algn="l"/>
              </a:tabLst>
            </a:pPr>
            <a:r>
              <a:rPr lang="en-US"/>
              <a:t>MSC (Mobile Services Switching Center):</a:t>
            </a:r>
          </a:p>
          <a:p>
            <a:pPr marL="571500" lvl="1" indent="-285750">
              <a:lnSpc>
                <a:spcPct val="80000"/>
              </a:lnSpc>
              <a:spcBef>
                <a:spcPct val="20000"/>
              </a:spcBef>
              <a:buClr>
                <a:srgbClr val="003366"/>
              </a:buClr>
              <a:buSzPct val="120000"/>
              <a:buFontTx/>
              <a:buChar char="•"/>
              <a:tabLst>
                <a:tab pos="1143000" algn="l"/>
              </a:tabLst>
            </a:pPr>
            <a:r>
              <a:rPr lang="en-US"/>
              <a:t>IWF (Interworking Functions)</a:t>
            </a:r>
          </a:p>
          <a:p>
            <a:pPr marL="571500" lvl="1" indent="-285750">
              <a:lnSpc>
                <a:spcPct val="80000"/>
              </a:lnSpc>
              <a:spcBef>
                <a:spcPct val="20000"/>
              </a:spcBef>
              <a:buClr>
                <a:srgbClr val="003366"/>
              </a:buClr>
              <a:buSzPct val="120000"/>
              <a:buFontTx/>
              <a:buChar char="•"/>
              <a:tabLst>
                <a:tab pos="1143000" algn="l"/>
              </a:tabLst>
            </a:pPr>
            <a:r>
              <a:rPr lang="en-US"/>
              <a:t>ISDN (Integrated Services Digital Network)</a:t>
            </a:r>
          </a:p>
          <a:p>
            <a:pPr marL="571500" lvl="1" indent="-285750">
              <a:lnSpc>
                <a:spcPct val="80000"/>
              </a:lnSpc>
              <a:spcBef>
                <a:spcPct val="20000"/>
              </a:spcBef>
              <a:buClr>
                <a:srgbClr val="003366"/>
              </a:buClr>
              <a:buSzPct val="120000"/>
              <a:buFontTx/>
              <a:buChar char="•"/>
              <a:tabLst>
                <a:tab pos="1143000" algn="l"/>
              </a:tabLst>
            </a:pPr>
            <a:r>
              <a:rPr lang="en-US"/>
              <a:t>PSTN (Public Switched Telephone Network)</a:t>
            </a:r>
          </a:p>
          <a:p>
            <a:pPr marL="571500" lvl="1" indent="-285750">
              <a:lnSpc>
                <a:spcPct val="80000"/>
              </a:lnSpc>
              <a:spcBef>
                <a:spcPct val="20000"/>
              </a:spcBef>
              <a:buClr>
                <a:srgbClr val="003366"/>
              </a:buClr>
              <a:buSzPct val="120000"/>
              <a:buFontTx/>
              <a:buChar char="•"/>
              <a:tabLst>
                <a:tab pos="1143000" algn="l"/>
              </a:tabLst>
            </a:pPr>
            <a:r>
              <a:rPr lang="en-US"/>
              <a:t>PSPDN (Packet Switched Public Data Net.)</a:t>
            </a:r>
          </a:p>
          <a:p>
            <a:pPr marL="571500" lvl="1" indent="-285750">
              <a:lnSpc>
                <a:spcPct val="80000"/>
              </a:lnSpc>
              <a:spcBef>
                <a:spcPct val="20000"/>
              </a:spcBef>
              <a:buClr>
                <a:srgbClr val="003366"/>
              </a:buClr>
              <a:buSzPct val="120000"/>
              <a:buFontTx/>
              <a:buChar char="•"/>
              <a:tabLst>
                <a:tab pos="1143000" algn="l"/>
              </a:tabLst>
            </a:pPr>
            <a:r>
              <a:rPr lang="en-US"/>
              <a:t>CSPDN (Circuit Switched Public Data Net.)</a:t>
            </a:r>
          </a:p>
          <a:p>
            <a:pPr marL="95250" indent="-95250">
              <a:lnSpc>
                <a:spcPct val="80000"/>
              </a:lnSpc>
              <a:spcBef>
                <a:spcPct val="20000"/>
              </a:spcBef>
              <a:buClr>
                <a:srgbClr val="003366"/>
              </a:buClr>
              <a:buSzPct val="120000"/>
              <a:buFontTx/>
              <a:buChar char="•"/>
              <a:tabLst>
                <a:tab pos="1143000" algn="l"/>
              </a:tabLst>
            </a:pPr>
            <a:r>
              <a:rPr lang="en-US"/>
              <a:t>Standard signaling system  No.7-Maintain, control and monitoring signals</a:t>
            </a:r>
          </a:p>
          <a:p>
            <a:pPr marL="95250" indent="-95250">
              <a:lnSpc>
                <a:spcPct val="80000"/>
              </a:lnSpc>
              <a:spcBef>
                <a:spcPct val="20000"/>
              </a:spcBef>
              <a:buClr>
                <a:srgbClr val="003366"/>
              </a:buClr>
              <a:buSzPct val="120000"/>
              <a:buFontTx/>
              <a:buChar char="•"/>
              <a:tabLst>
                <a:tab pos="1143000" algn="l"/>
              </a:tabLst>
            </a:pPr>
            <a:r>
              <a:rPr lang="en-US"/>
              <a:t>Databases</a:t>
            </a:r>
          </a:p>
          <a:p>
            <a:pPr marL="571500" lvl="1" indent="-285750">
              <a:lnSpc>
                <a:spcPct val="80000"/>
              </a:lnSpc>
              <a:spcBef>
                <a:spcPct val="20000"/>
              </a:spcBef>
              <a:buClr>
                <a:srgbClr val="003366"/>
              </a:buClr>
              <a:buSzPct val="120000"/>
              <a:buFontTx/>
              <a:buChar char="•"/>
              <a:tabLst>
                <a:tab pos="1143000" algn="l"/>
              </a:tabLst>
            </a:pPr>
            <a:r>
              <a:rPr lang="en-US"/>
              <a:t>HLR (Home Location Register)</a:t>
            </a:r>
          </a:p>
          <a:p>
            <a:pPr marL="571500" lvl="1" indent="-285750">
              <a:lnSpc>
                <a:spcPct val="80000"/>
              </a:lnSpc>
              <a:spcBef>
                <a:spcPct val="20000"/>
              </a:spcBef>
              <a:buClr>
                <a:srgbClr val="003366"/>
              </a:buClr>
              <a:buSzPct val="120000"/>
              <a:tabLst>
                <a:tab pos="1143000" algn="l"/>
              </a:tabLst>
            </a:pPr>
            <a:r>
              <a:rPr lang="en-US"/>
              <a:t>	Mobile subscriber ISDN no(MSISDN)</a:t>
            </a:r>
          </a:p>
          <a:p>
            <a:pPr marL="571500" lvl="1" indent="-285750">
              <a:lnSpc>
                <a:spcPct val="80000"/>
              </a:lnSpc>
              <a:spcBef>
                <a:spcPct val="20000"/>
              </a:spcBef>
              <a:buClr>
                <a:srgbClr val="003366"/>
              </a:buClr>
              <a:buSzPct val="120000"/>
              <a:tabLst>
                <a:tab pos="1143000" algn="l"/>
              </a:tabLst>
            </a:pPr>
            <a:r>
              <a:rPr lang="en-US"/>
              <a:t>	 Mobile subscriber roaming no(MSRN)</a:t>
            </a:r>
          </a:p>
          <a:p>
            <a:pPr marL="571500" lvl="1" indent="-285750">
              <a:lnSpc>
                <a:spcPct val="80000"/>
              </a:lnSpc>
              <a:spcBef>
                <a:spcPct val="20000"/>
              </a:spcBef>
              <a:buClr>
                <a:srgbClr val="003366"/>
              </a:buClr>
              <a:buSzPct val="120000"/>
              <a:buFontTx/>
              <a:buChar char="•"/>
              <a:tabLst>
                <a:tab pos="1143000" algn="l"/>
              </a:tabLst>
            </a:pPr>
            <a:r>
              <a:rPr lang="en-US"/>
              <a:t>VLR (Visitor Location Register)</a:t>
            </a:r>
          </a:p>
          <a:p>
            <a:pPr marL="571500" lvl="1" indent="-285750">
              <a:lnSpc>
                <a:spcPct val="80000"/>
              </a:lnSpc>
              <a:spcBef>
                <a:spcPct val="20000"/>
              </a:spcBef>
              <a:buClr>
                <a:srgbClr val="003366"/>
              </a:buClr>
              <a:buSzPct val="120000"/>
              <a:buFontTx/>
              <a:buChar char="•"/>
              <a:tabLst>
                <a:tab pos="1143000" algn="l"/>
              </a:tabLst>
            </a:pPr>
            <a:r>
              <a:rPr lang="en-US"/>
              <a:t>EIR (Equipment Identity Register)</a:t>
            </a:r>
          </a:p>
        </p:txBody>
      </p:sp>
      <p:sp>
        <p:nvSpPr>
          <p:cNvPr id="86020" name="Line 5"/>
          <p:cNvSpPr>
            <a:spLocks noChangeShapeType="1"/>
          </p:cNvSpPr>
          <p:nvPr/>
        </p:nvSpPr>
        <p:spPr bwMode="auto">
          <a:xfrm>
            <a:off x="2736850" y="1136650"/>
            <a:ext cx="0" cy="5029200"/>
          </a:xfrm>
          <a:prstGeom prst="line">
            <a:avLst/>
          </a:prstGeom>
          <a:noFill/>
          <a:ln w="76200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6021" name="Rectangle 6"/>
          <p:cNvSpPr>
            <a:spLocks noChangeArrowheads="1"/>
          </p:cNvSpPr>
          <p:nvPr/>
        </p:nvSpPr>
        <p:spPr bwMode="auto">
          <a:xfrm>
            <a:off x="1136650" y="1038225"/>
            <a:ext cx="132715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de-DE" sz="1400"/>
              <a:t>network</a:t>
            </a:r>
            <a:br>
              <a:rPr lang="de-DE" sz="1400"/>
            </a:br>
            <a:r>
              <a:rPr lang="de-DE" sz="1400"/>
              <a:t>subsystem</a:t>
            </a:r>
          </a:p>
        </p:txBody>
      </p:sp>
      <p:sp>
        <p:nvSpPr>
          <p:cNvPr id="86022" name="Rectangle 8"/>
          <p:cNvSpPr>
            <a:spLocks noChangeArrowheads="1"/>
          </p:cNvSpPr>
          <p:nvPr/>
        </p:nvSpPr>
        <p:spPr bwMode="auto">
          <a:xfrm>
            <a:off x="838200" y="2362200"/>
            <a:ext cx="444500" cy="2159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MSC</a:t>
            </a:r>
          </a:p>
        </p:txBody>
      </p:sp>
      <p:sp>
        <p:nvSpPr>
          <p:cNvPr id="86023" name="Rectangle 10"/>
          <p:cNvSpPr>
            <a:spLocks noChangeArrowheads="1"/>
          </p:cNvSpPr>
          <p:nvPr/>
        </p:nvSpPr>
        <p:spPr bwMode="auto">
          <a:xfrm>
            <a:off x="838200" y="5105400"/>
            <a:ext cx="444500" cy="2159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MSC</a:t>
            </a:r>
          </a:p>
        </p:txBody>
      </p:sp>
      <p:sp>
        <p:nvSpPr>
          <p:cNvPr id="86024" name="Line 11"/>
          <p:cNvSpPr>
            <a:spLocks noChangeShapeType="1"/>
          </p:cNvSpPr>
          <p:nvPr/>
        </p:nvSpPr>
        <p:spPr bwMode="auto">
          <a:xfrm>
            <a:off x="1060450" y="2584450"/>
            <a:ext cx="0" cy="25146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6025" name="Line 12"/>
          <p:cNvSpPr>
            <a:spLocks noChangeShapeType="1"/>
          </p:cNvSpPr>
          <p:nvPr/>
        </p:nvSpPr>
        <p:spPr bwMode="auto">
          <a:xfrm>
            <a:off x="755650" y="1593850"/>
            <a:ext cx="3200400" cy="0"/>
          </a:xfrm>
          <a:prstGeom prst="line">
            <a:avLst/>
          </a:prstGeom>
          <a:noFill/>
          <a:ln w="76200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6026" name="Rectangle 13"/>
          <p:cNvSpPr>
            <a:spLocks noChangeArrowheads="1"/>
          </p:cNvSpPr>
          <p:nvPr/>
        </p:nvSpPr>
        <p:spPr bwMode="auto">
          <a:xfrm>
            <a:off x="2779713" y="1038225"/>
            <a:ext cx="124460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de-DE" sz="1400"/>
              <a:t>fixed partner</a:t>
            </a:r>
            <a:br>
              <a:rPr lang="de-DE" sz="1400"/>
            </a:br>
            <a:r>
              <a:rPr lang="de-DE" sz="1400"/>
              <a:t>networks</a:t>
            </a:r>
          </a:p>
        </p:txBody>
      </p:sp>
      <p:sp>
        <p:nvSpPr>
          <p:cNvPr id="86027" name="Line 14"/>
          <p:cNvSpPr>
            <a:spLocks noChangeShapeType="1"/>
          </p:cNvSpPr>
          <p:nvPr/>
        </p:nvSpPr>
        <p:spPr bwMode="auto">
          <a:xfrm flipV="1">
            <a:off x="1060450" y="1822450"/>
            <a:ext cx="0" cy="533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6028" name="Line 15"/>
          <p:cNvSpPr>
            <a:spLocks noChangeShapeType="1"/>
          </p:cNvSpPr>
          <p:nvPr/>
        </p:nvSpPr>
        <p:spPr bwMode="auto">
          <a:xfrm>
            <a:off x="1060450" y="5327650"/>
            <a:ext cx="0" cy="685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6029" name="Rectangle 17"/>
          <p:cNvSpPr>
            <a:spLocks noChangeArrowheads="1"/>
          </p:cNvSpPr>
          <p:nvPr/>
        </p:nvSpPr>
        <p:spPr bwMode="auto">
          <a:xfrm>
            <a:off x="1143000" y="5334000"/>
            <a:ext cx="444500" cy="2159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IWF</a:t>
            </a:r>
          </a:p>
        </p:txBody>
      </p:sp>
      <p:sp>
        <p:nvSpPr>
          <p:cNvPr id="86030" name="Line 18"/>
          <p:cNvSpPr>
            <a:spLocks noChangeShapeType="1"/>
          </p:cNvSpPr>
          <p:nvPr/>
        </p:nvSpPr>
        <p:spPr bwMode="auto">
          <a:xfrm>
            <a:off x="1289050" y="5175250"/>
            <a:ext cx="19812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stealth" w="med" len="lg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6031" name="Line 19"/>
          <p:cNvSpPr>
            <a:spLocks noChangeShapeType="1"/>
          </p:cNvSpPr>
          <p:nvPr/>
        </p:nvSpPr>
        <p:spPr bwMode="auto">
          <a:xfrm>
            <a:off x="1974850" y="5784850"/>
            <a:ext cx="12954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stealth" w="med" len="lg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6032" name="Rectangle 20"/>
          <p:cNvSpPr>
            <a:spLocks noChangeArrowheads="1"/>
          </p:cNvSpPr>
          <p:nvPr/>
        </p:nvSpPr>
        <p:spPr bwMode="auto">
          <a:xfrm>
            <a:off x="3200400" y="4946650"/>
            <a:ext cx="747713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de-DE" sz="1400"/>
              <a:t>ISDN</a:t>
            </a:r>
            <a:br>
              <a:rPr lang="de-DE" sz="1400"/>
            </a:br>
            <a:r>
              <a:rPr lang="de-DE" sz="1400"/>
              <a:t>PSTN</a:t>
            </a:r>
          </a:p>
        </p:txBody>
      </p:sp>
      <p:sp>
        <p:nvSpPr>
          <p:cNvPr id="86033" name="Rectangle 21"/>
          <p:cNvSpPr>
            <a:spLocks noChangeArrowheads="1"/>
          </p:cNvSpPr>
          <p:nvPr/>
        </p:nvSpPr>
        <p:spPr bwMode="auto">
          <a:xfrm>
            <a:off x="3200400" y="5556250"/>
            <a:ext cx="823913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de-DE" sz="1400"/>
              <a:t>PSPDN</a:t>
            </a:r>
            <a:br>
              <a:rPr lang="de-DE" sz="1400"/>
            </a:br>
            <a:r>
              <a:rPr lang="de-DE" sz="1400"/>
              <a:t>CSPDN</a:t>
            </a:r>
          </a:p>
        </p:txBody>
      </p:sp>
      <p:sp>
        <p:nvSpPr>
          <p:cNvPr id="86034" name="Oval 22"/>
          <p:cNvSpPr>
            <a:spLocks noChangeArrowheads="1"/>
          </p:cNvSpPr>
          <p:nvPr/>
        </p:nvSpPr>
        <p:spPr bwMode="auto">
          <a:xfrm>
            <a:off x="1143000" y="3124200"/>
            <a:ext cx="520700" cy="1511300"/>
          </a:xfrm>
          <a:prstGeom prst="ellipse">
            <a:avLst/>
          </a:prstGeom>
          <a:noFill/>
          <a:ln w="12700">
            <a:solidFill>
              <a:schemeClr val="tx1"/>
            </a:solidFill>
            <a:prstDash val="dashDot"/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6035" name="Line 23"/>
          <p:cNvSpPr>
            <a:spLocks noChangeShapeType="1"/>
          </p:cNvSpPr>
          <p:nvPr/>
        </p:nvSpPr>
        <p:spPr bwMode="auto">
          <a:xfrm>
            <a:off x="1136650" y="2584450"/>
            <a:ext cx="76200" cy="7620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Dot"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6036" name="Line 24"/>
          <p:cNvSpPr>
            <a:spLocks noChangeShapeType="1"/>
          </p:cNvSpPr>
          <p:nvPr/>
        </p:nvSpPr>
        <p:spPr bwMode="auto">
          <a:xfrm flipV="1">
            <a:off x="1136650" y="4337050"/>
            <a:ext cx="76200" cy="7620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Dot"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6037" name="Rectangle 25"/>
          <p:cNvSpPr>
            <a:spLocks noChangeArrowheads="1"/>
          </p:cNvSpPr>
          <p:nvPr/>
        </p:nvSpPr>
        <p:spPr bwMode="auto">
          <a:xfrm rot="-5400000">
            <a:off x="1077912" y="3595688"/>
            <a:ext cx="7270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de-DE" sz="1400"/>
              <a:t>SS7</a:t>
            </a:r>
          </a:p>
        </p:txBody>
      </p:sp>
      <p:sp>
        <p:nvSpPr>
          <p:cNvPr id="86038" name="Rectangle 26"/>
          <p:cNvSpPr>
            <a:spLocks noChangeArrowheads="1"/>
          </p:cNvSpPr>
          <p:nvPr/>
        </p:nvSpPr>
        <p:spPr bwMode="auto">
          <a:xfrm>
            <a:off x="2209800" y="2895600"/>
            <a:ext cx="444500" cy="2159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6039" name="Rectangle 27"/>
          <p:cNvSpPr>
            <a:spLocks noChangeArrowheads="1"/>
          </p:cNvSpPr>
          <p:nvPr/>
        </p:nvSpPr>
        <p:spPr bwMode="auto">
          <a:xfrm>
            <a:off x="2133600" y="2971800"/>
            <a:ext cx="444500" cy="2159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6040" name="Rectangle 28"/>
          <p:cNvSpPr>
            <a:spLocks noChangeArrowheads="1"/>
          </p:cNvSpPr>
          <p:nvPr/>
        </p:nvSpPr>
        <p:spPr bwMode="auto">
          <a:xfrm>
            <a:off x="2057400" y="3048000"/>
            <a:ext cx="444500" cy="2159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6041" name="Rectangle 29"/>
          <p:cNvSpPr>
            <a:spLocks noChangeArrowheads="1"/>
          </p:cNvSpPr>
          <p:nvPr/>
        </p:nvSpPr>
        <p:spPr bwMode="auto">
          <a:xfrm>
            <a:off x="1981200" y="3124200"/>
            <a:ext cx="444500" cy="2159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EIR</a:t>
            </a:r>
          </a:p>
        </p:txBody>
      </p:sp>
      <p:sp>
        <p:nvSpPr>
          <p:cNvPr id="86042" name="Rectangle 31"/>
          <p:cNvSpPr>
            <a:spLocks noChangeArrowheads="1"/>
          </p:cNvSpPr>
          <p:nvPr/>
        </p:nvSpPr>
        <p:spPr bwMode="auto">
          <a:xfrm>
            <a:off x="2209800" y="3581400"/>
            <a:ext cx="444500" cy="2159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6043" name="Rectangle 32"/>
          <p:cNvSpPr>
            <a:spLocks noChangeArrowheads="1"/>
          </p:cNvSpPr>
          <p:nvPr/>
        </p:nvSpPr>
        <p:spPr bwMode="auto">
          <a:xfrm>
            <a:off x="2133600" y="3657600"/>
            <a:ext cx="444500" cy="2159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6044" name="Rectangle 33"/>
          <p:cNvSpPr>
            <a:spLocks noChangeArrowheads="1"/>
          </p:cNvSpPr>
          <p:nvPr/>
        </p:nvSpPr>
        <p:spPr bwMode="auto">
          <a:xfrm>
            <a:off x="2057400" y="3733800"/>
            <a:ext cx="444500" cy="2159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6045" name="Rectangle 34"/>
          <p:cNvSpPr>
            <a:spLocks noChangeArrowheads="1"/>
          </p:cNvSpPr>
          <p:nvPr/>
        </p:nvSpPr>
        <p:spPr bwMode="auto">
          <a:xfrm>
            <a:off x="1981200" y="3810000"/>
            <a:ext cx="444500" cy="2159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HLR</a:t>
            </a:r>
          </a:p>
        </p:txBody>
      </p:sp>
      <p:sp>
        <p:nvSpPr>
          <p:cNvPr id="86046" name="Rectangle 36"/>
          <p:cNvSpPr>
            <a:spLocks noChangeArrowheads="1"/>
          </p:cNvSpPr>
          <p:nvPr/>
        </p:nvSpPr>
        <p:spPr bwMode="auto">
          <a:xfrm>
            <a:off x="2133600" y="4419600"/>
            <a:ext cx="444500" cy="2159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6047" name="Rectangle 37"/>
          <p:cNvSpPr>
            <a:spLocks noChangeArrowheads="1"/>
          </p:cNvSpPr>
          <p:nvPr/>
        </p:nvSpPr>
        <p:spPr bwMode="auto">
          <a:xfrm>
            <a:off x="2057400" y="4495800"/>
            <a:ext cx="444500" cy="2159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6048" name="Rectangle 38"/>
          <p:cNvSpPr>
            <a:spLocks noChangeArrowheads="1"/>
          </p:cNvSpPr>
          <p:nvPr/>
        </p:nvSpPr>
        <p:spPr bwMode="auto">
          <a:xfrm>
            <a:off x="1981200" y="4572000"/>
            <a:ext cx="444500" cy="2159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6049" name="Rectangle 39"/>
          <p:cNvSpPr>
            <a:spLocks noChangeArrowheads="1"/>
          </p:cNvSpPr>
          <p:nvPr/>
        </p:nvSpPr>
        <p:spPr bwMode="auto">
          <a:xfrm>
            <a:off x="1905000" y="4648200"/>
            <a:ext cx="444500" cy="21590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VLR</a:t>
            </a:r>
          </a:p>
        </p:txBody>
      </p:sp>
      <p:sp>
        <p:nvSpPr>
          <p:cNvPr id="86050" name="Line 41"/>
          <p:cNvSpPr>
            <a:spLocks noChangeShapeType="1"/>
          </p:cNvSpPr>
          <p:nvPr/>
        </p:nvSpPr>
        <p:spPr bwMode="auto">
          <a:xfrm>
            <a:off x="1593850" y="5480050"/>
            <a:ext cx="381000" cy="3048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6051" name="Line 42"/>
          <p:cNvSpPr>
            <a:spLocks noChangeShapeType="1"/>
          </p:cNvSpPr>
          <p:nvPr/>
        </p:nvSpPr>
        <p:spPr bwMode="auto">
          <a:xfrm flipV="1">
            <a:off x="1670050" y="3270250"/>
            <a:ext cx="304800" cy="3048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Dot"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6052" name="Line 43"/>
          <p:cNvSpPr>
            <a:spLocks noChangeShapeType="1"/>
          </p:cNvSpPr>
          <p:nvPr/>
        </p:nvSpPr>
        <p:spPr bwMode="auto">
          <a:xfrm>
            <a:off x="1670050" y="3879850"/>
            <a:ext cx="304800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Dot"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6053" name="Line 44"/>
          <p:cNvSpPr>
            <a:spLocks noChangeShapeType="1"/>
          </p:cNvSpPr>
          <p:nvPr/>
        </p:nvSpPr>
        <p:spPr bwMode="auto">
          <a:xfrm>
            <a:off x="1593850" y="4413250"/>
            <a:ext cx="304800" cy="3810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Dot"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6054" name="Line 45"/>
          <p:cNvSpPr>
            <a:spLocks noChangeShapeType="1"/>
          </p:cNvSpPr>
          <p:nvPr/>
        </p:nvSpPr>
        <p:spPr bwMode="auto">
          <a:xfrm flipV="1">
            <a:off x="1441450" y="2127250"/>
            <a:ext cx="228600" cy="99060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Dot"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6055" name="Line 46"/>
          <p:cNvSpPr>
            <a:spLocks noChangeShapeType="1"/>
          </p:cNvSpPr>
          <p:nvPr/>
        </p:nvSpPr>
        <p:spPr bwMode="auto">
          <a:xfrm>
            <a:off x="1670050" y="2127250"/>
            <a:ext cx="1600200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Dot"/>
            <a:round/>
            <a:headEnd type="none" w="sm" len="sm"/>
            <a:tailEnd type="stealth" w="med" len="lg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6056" name="Rectangle 47"/>
          <p:cNvSpPr>
            <a:spLocks noChangeArrowheads="1"/>
          </p:cNvSpPr>
          <p:nvPr/>
        </p:nvSpPr>
        <p:spPr bwMode="auto">
          <a:xfrm>
            <a:off x="3200400" y="1898650"/>
            <a:ext cx="671513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075" tIns="46038" rIns="92075" bIns="46038">
            <a:spAutoFit/>
          </a:bodyPr>
          <a:lstStyle/>
          <a:p>
            <a:pPr eaLnBrk="0" hangingPunct="0">
              <a:spcBef>
                <a:spcPct val="50000"/>
              </a:spcBef>
            </a:pPr>
            <a:r>
              <a:rPr lang="de-DE" sz="1400"/>
              <a:t>ISDN</a:t>
            </a:r>
            <a:br>
              <a:rPr lang="de-DE" sz="1400"/>
            </a:br>
            <a:r>
              <a:rPr lang="de-DE" sz="1400"/>
              <a:t>PSTN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90"/>
          <p:cNvSpPr>
            <a:spLocks noGrp="1" noChangeArrowheads="1"/>
          </p:cNvSpPr>
          <p:nvPr>
            <p:ph type="title"/>
          </p:nvPr>
        </p:nvSpPr>
        <p:spPr>
          <a:xfrm>
            <a:off x="500063" y="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GSM: system architecture</a:t>
            </a:r>
          </a:p>
        </p:txBody>
      </p:sp>
      <p:sp>
        <p:nvSpPr>
          <p:cNvPr id="87043" name="Line 3"/>
          <p:cNvSpPr>
            <a:spLocks noChangeShapeType="1"/>
          </p:cNvSpPr>
          <p:nvPr/>
        </p:nvSpPr>
        <p:spPr bwMode="auto">
          <a:xfrm>
            <a:off x="3662363" y="1081088"/>
            <a:ext cx="0" cy="5127625"/>
          </a:xfrm>
          <a:prstGeom prst="line">
            <a:avLst/>
          </a:prstGeom>
          <a:noFill/>
          <a:ln w="76200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44" name="Rectangle 4"/>
          <p:cNvSpPr>
            <a:spLocks noChangeArrowheads="1"/>
          </p:cNvSpPr>
          <p:nvPr/>
        </p:nvSpPr>
        <p:spPr bwMode="auto">
          <a:xfrm>
            <a:off x="2763838" y="2409825"/>
            <a:ext cx="641350" cy="31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0012" tIns="50800" rIns="100012" bIns="50800">
            <a:spAutoFit/>
          </a:bodyPr>
          <a:lstStyle/>
          <a:p>
            <a:pPr defTabSz="1065213" eaLnBrk="0" hangingPunct="0">
              <a:spcBef>
                <a:spcPct val="50000"/>
              </a:spcBef>
            </a:pPr>
            <a:r>
              <a:rPr lang="de-DE" sz="1400"/>
              <a:t>U</a:t>
            </a:r>
            <a:r>
              <a:rPr lang="de-DE" sz="1400" baseline="-25000"/>
              <a:t>m</a:t>
            </a:r>
          </a:p>
        </p:txBody>
      </p:sp>
      <p:sp>
        <p:nvSpPr>
          <p:cNvPr id="87045" name="Rectangle 5"/>
          <p:cNvSpPr>
            <a:spLocks noChangeArrowheads="1"/>
          </p:cNvSpPr>
          <p:nvPr/>
        </p:nvSpPr>
        <p:spPr bwMode="auto">
          <a:xfrm>
            <a:off x="2654300" y="2779713"/>
            <a:ext cx="641350" cy="31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0012" tIns="50800" rIns="100012" bIns="50800">
            <a:spAutoFit/>
          </a:bodyPr>
          <a:lstStyle/>
          <a:p>
            <a:pPr defTabSz="1065213" eaLnBrk="0" hangingPunct="0">
              <a:spcBef>
                <a:spcPct val="50000"/>
              </a:spcBef>
            </a:pPr>
            <a:r>
              <a:rPr lang="de-DE" sz="1400"/>
              <a:t>A</a:t>
            </a:r>
            <a:r>
              <a:rPr lang="de-DE" sz="1400" baseline="-25000"/>
              <a:t>bis</a:t>
            </a:r>
          </a:p>
        </p:txBody>
      </p:sp>
      <p:sp>
        <p:nvSpPr>
          <p:cNvPr id="87046" name="Rectangle 6"/>
          <p:cNvSpPr>
            <a:spLocks noChangeArrowheads="1"/>
          </p:cNvSpPr>
          <p:nvPr/>
        </p:nvSpPr>
        <p:spPr bwMode="auto">
          <a:xfrm>
            <a:off x="3375025" y="5426075"/>
            <a:ext cx="360363" cy="31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0012" tIns="50800" rIns="100012" bIns="50800">
            <a:spAutoFit/>
          </a:bodyPr>
          <a:lstStyle/>
          <a:p>
            <a:pPr defTabSz="1065213" eaLnBrk="0" hangingPunct="0">
              <a:spcBef>
                <a:spcPct val="50000"/>
              </a:spcBef>
            </a:pPr>
            <a:r>
              <a:rPr lang="de-DE" sz="1400"/>
              <a:t>A</a:t>
            </a:r>
          </a:p>
        </p:txBody>
      </p:sp>
      <p:sp>
        <p:nvSpPr>
          <p:cNvPr id="87047" name="Rectangle 7"/>
          <p:cNvSpPr>
            <a:spLocks noChangeArrowheads="1"/>
          </p:cNvSpPr>
          <p:nvPr/>
        </p:nvSpPr>
        <p:spPr bwMode="auto">
          <a:xfrm>
            <a:off x="2316163" y="5629275"/>
            <a:ext cx="574675" cy="31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0012" tIns="50800" rIns="100012" bIns="50800">
            <a:spAutoFit/>
          </a:bodyPr>
          <a:lstStyle/>
          <a:p>
            <a:pPr defTabSz="1065213" eaLnBrk="0" hangingPunct="0">
              <a:spcBef>
                <a:spcPct val="50000"/>
              </a:spcBef>
            </a:pPr>
            <a:r>
              <a:rPr lang="de-DE" sz="1400"/>
              <a:t>BSS</a:t>
            </a:r>
          </a:p>
        </p:txBody>
      </p:sp>
      <p:sp>
        <p:nvSpPr>
          <p:cNvPr id="87048" name="Rectangle 8"/>
          <p:cNvSpPr>
            <a:spLocks noChangeArrowheads="1"/>
          </p:cNvSpPr>
          <p:nvPr/>
        </p:nvSpPr>
        <p:spPr bwMode="auto">
          <a:xfrm>
            <a:off x="1914525" y="1027113"/>
            <a:ext cx="1285875" cy="527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0012" tIns="50800" rIns="100012" bIns="50800">
            <a:spAutoFit/>
          </a:bodyPr>
          <a:lstStyle/>
          <a:p>
            <a:pPr defTabSz="1065213" eaLnBrk="0" hangingPunct="0">
              <a:spcBef>
                <a:spcPct val="50000"/>
              </a:spcBef>
            </a:pPr>
            <a:r>
              <a:rPr lang="de-DE" sz="1400"/>
              <a:t>radio</a:t>
            </a:r>
            <a:br>
              <a:rPr lang="de-DE" sz="1400"/>
            </a:br>
            <a:r>
              <a:rPr lang="de-DE" sz="1400"/>
              <a:t>subsystem</a:t>
            </a:r>
          </a:p>
        </p:txBody>
      </p:sp>
      <p:sp>
        <p:nvSpPr>
          <p:cNvPr id="87049" name="Line 9"/>
          <p:cNvSpPr>
            <a:spLocks noChangeShapeType="1"/>
          </p:cNvSpPr>
          <p:nvPr/>
        </p:nvSpPr>
        <p:spPr bwMode="auto">
          <a:xfrm flipV="1">
            <a:off x="2255838" y="2513013"/>
            <a:ext cx="231775" cy="3730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50" name="Line 10"/>
          <p:cNvSpPr>
            <a:spLocks noChangeShapeType="1"/>
          </p:cNvSpPr>
          <p:nvPr/>
        </p:nvSpPr>
        <p:spPr bwMode="auto">
          <a:xfrm flipH="1">
            <a:off x="2255838" y="2513013"/>
            <a:ext cx="231775" cy="2413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51" name="Line 11"/>
          <p:cNvSpPr>
            <a:spLocks noChangeShapeType="1"/>
          </p:cNvSpPr>
          <p:nvPr/>
        </p:nvSpPr>
        <p:spPr bwMode="auto">
          <a:xfrm flipV="1">
            <a:off x="2263775" y="2151063"/>
            <a:ext cx="295275" cy="5873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stealth" w="med" len="lg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52" name="Line 12"/>
          <p:cNvSpPr>
            <a:spLocks noChangeShapeType="1"/>
          </p:cNvSpPr>
          <p:nvPr/>
        </p:nvSpPr>
        <p:spPr bwMode="auto">
          <a:xfrm>
            <a:off x="2014538" y="2563813"/>
            <a:ext cx="823912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53" name="Line 13"/>
          <p:cNvSpPr>
            <a:spLocks noChangeShapeType="1"/>
          </p:cNvSpPr>
          <p:nvPr/>
        </p:nvSpPr>
        <p:spPr bwMode="auto">
          <a:xfrm>
            <a:off x="2509838" y="3055938"/>
            <a:ext cx="328612" cy="2460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54" name="Line 14"/>
          <p:cNvSpPr>
            <a:spLocks noChangeShapeType="1"/>
          </p:cNvSpPr>
          <p:nvPr/>
        </p:nvSpPr>
        <p:spPr bwMode="auto">
          <a:xfrm flipV="1">
            <a:off x="2509838" y="3303588"/>
            <a:ext cx="328612" cy="1651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55" name="Rectangle 16"/>
          <p:cNvSpPr>
            <a:spLocks noChangeArrowheads="1"/>
          </p:cNvSpPr>
          <p:nvPr/>
        </p:nvSpPr>
        <p:spPr bwMode="auto">
          <a:xfrm>
            <a:off x="1939925" y="1746250"/>
            <a:ext cx="481013" cy="2349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MS</a:t>
            </a:r>
          </a:p>
        </p:txBody>
      </p:sp>
      <p:sp>
        <p:nvSpPr>
          <p:cNvPr id="87056" name="Rectangle 18"/>
          <p:cNvSpPr>
            <a:spLocks noChangeArrowheads="1"/>
          </p:cNvSpPr>
          <p:nvPr/>
        </p:nvSpPr>
        <p:spPr bwMode="auto">
          <a:xfrm>
            <a:off x="2597150" y="1746250"/>
            <a:ext cx="481013" cy="2349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MS</a:t>
            </a:r>
          </a:p>
        </p:txBody>
      </p:sp>
      <p:sp>
        <p:nvSpPr>
          <p:cNvPr id="87057" name="Rectangle 19"/>
          <p:cNvSpPr>
            <a:spLocks noChangeArrowheads="1"/>
          </p:cNvSpPr>
          <p:nvPr/>
        </p:nvSpPr>
        <p:spPr bwMode="auto">
          <a:xfrm>
            <a:off x="2020888" y="2898775"/>
            <a:ext cx="482600" cy="233363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BTS</a:t>
            </a:r>
          </a:p>
        </p:txBody>
      </p:sp>
      <p:sp>
        <p:nvSpPr>
          <p:cNvPr id="87058" name="Rectangle 21"/>
          <p:cNvSpPr>
            <a:spLocks noChangeArrowheads="1"/>
          </p:cNvSpPr>
          <p:nvPr/>
        </p:nvSpPr>
        <p:spPr bwMode="auto">
          <a:xfrm>
            <a:off x="2844800" y="3144838"/>
            <a:ext cx="481013" cy="2349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BSC</a:t>
            </a:r>
          </a:p>
        </p:txBody>
      </p:sp>
      <p:sp>
        <p:nvSpPr>
          <p:cNvPr id="87059" name="Rectangle 23"/>
          <p:cNvSpPr>
            <a:spLocks noChangeArrowheads="1"/>
          </p:cNvSpPr>
          <p:nvPr/>
        </p:nvSpPr>
        <p:spPr bwMode="auto">
          <a:xfrm>
            <a:off x="2020888" y="3309938"/>
            <a:ext cx="482600" cy="2349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BTS</a:t>
            </a:r>
          </a:p>
        </p:txBody>
      </p:sp>
      <p:sp>
        <p:nvSpPr>
          <p:cNvPr id="87060" name="Oval 25"/>
          <p:cNvSpPr>
            <a:spLocks noChangeArrowheads="1"/>
          </p:cNvSpPr>
          <p:nvPr/>
        </p:nvSpPr>
        <p:spPr bwMode="auto">
          <a:xfrm>
            <a:off x="1774825" y="4710113"/>
            <a:ext cx="1633538" cy="1220787"/>
          </a:xfrm>
          <a:prstGeom prst="ellips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7061" name="Line 26"/>
          <p:cNvSpPr>
            <a:spLocks noChangeShapeType="1"/>
          </p:cNvSpPr>
          <p:nvPr/>
        </p:nvSpPr>
        <p:spPr bwMode="auto">
          <a:xfrm flipV="1">
            <a:off x="2255838" y="4570413"/>
            <a:ext cx="231775" cy="3730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62" name="Line 27"/>
          <p:cNvSpPr>
            <a:spLocks noChangeShapeType="1"/>
          </p:cNvSpPr>
          <p:nvPr/>
        </p:nvSpPr>
        <p:spPr bwMode="auto">
          <a:xfrm flipH="1">
            <a:off x="2255838" y="4570413"/>
            <a:ext cx="231775" cy="2428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63" name="Line 28"/>
          <p:cNvSpPr>
            <a:spLocks noChangeShapeType="1"/>
          </p:cNvSpPr>
          <p:nvPr/>
        </p:nvSpPr>
        <p:spPr bwMode="auto">
          <a:xfrm flipV="1">
            <a:off x="2263775" y="4208463"/>
            <a:ext cx="295275" cy="5873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stealth" w="med" len="lg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64" name="Line 29"/>
          <p:cNvSpPr>
            <a:spLocks noChangeShapeType="1"/>
          </p:cNvSpPr>
          <p:nvPr/>
        </p:nvSpPr>
        <p:spPr bwMode="auto">
          <a:xfrm>
            <a:off x="2509838" y="5114925"/>
            <a:ext cx="328612" cy="2476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65" name="Line 30"/>
          <p:cNvSpPr>
            <a:spLocks noChangeShapeType="1"/>
          </p:cNvSpPr>
          <p:nvPr/>
        </p:nvSpPr>
        <p:spPr bwMode="auto">
          <a:xfrm flipV="1">
            <a:off x="2509838" y="5362575"/>
            <a:ext cx="328612" cy="1635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66" name="Rectangle 31"/>
          <p:cNvSpPr>
            <a:spLocks noChangeArrowheads="1"/>
          </p:cNvSpPr>
          <p:nvPr/>
        </p:nvSpPr>
        <p:spPr bwMode="auto">
          <a:xfrm>
            <a:off x="2020888" y="4957763"/>
            <a:ext cx="482600" cy="2317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BTS</a:t>
            </a:r>
          </a:p>
        </p:txBody>
      </p:sp>
      <p:sp>
        <p:nvSpPr>
          <p:cNvPr id="87067" name="Rectangle 33"/>
          <p:cNvSpPr>
            <a:spLocks noChangeArrowheads="1"/>
          </p:cNvSpPr>
          <p:nvPr/>
        </p:nvSpPr>
        <p:spPr bwMode="auto">
          <a:xfrm>
            <a:off x="2844800" y="5202238"/>
            <a:ext cx="481013" cy="2349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BSC</a:t>
            </a:r>
          </a:p>
        </p:txBody>
      </p:sp>
      <p:sp>
        <p:nvSpPr>
          <p:cNvPr id="87068" name="Rectangle 35"/>
          <p:cNvSpPr>
            <a:spLocks noChangeArrowheads="1"/>
          </p:cNvSpPr>
          <p:nvPr/>
        </p:nvSpPr>
        <p:spPr bwMode="auto">
          <a:xfrm>
            <a:off x="2020888" y="5368925"/>
            <a:ext cx="482600" cy="2317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BTS</a:t>
            </a:r>
          </a:p>
        </p:txBody>
      </p:sp>
      <p:sp>
        <p:nvSpPr>
          <p:cNvPr id="87069" name="Line 37"/>
          <p:cNvSpPr>
            <a:spLocks noChangeShapeType="1"/>
          </p:cNvSpPr>
          <p:nvPr/>
        </p:nvSpPr>
        <p:spPr bwMode="auto">
          <a:xfrm flipV="1">
            <a:off x="2592388" y="3055938"/>
            <a:ext cx="163512" cy="246062"/>
          </a:xfrm>
          <a:prstGeom prst="line">
            <a:avLst/>
          </a:prstGeom>
          <a:noFill/>
          <a:ln w="12700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70" name="Line 38"/>
          <p:cNvSpPr>
            <a:spLocks noChangeShapeType="1"/>
          </p:cNvSpPr>
          <p:nvPr/>
        </p:nvSpPr>
        <p:spPr bwMode="auto">
          <a:xfrm flipV="1">
            <a:off x="3332163" y="2563813"/>
            <a:ext cx="563562" cy="7397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71" name="Line 39"/>
          <p:cNvSpPr>
            <a:spLocks noChangeShapeType="1"/>
          </p:cNvSpPr>
          <p:nvPr/>
        </p:nvSpPr>
        <p:spPr bwMode="auto">
          <a:xfrm>
            <a:off x="3332163" y="5278438"/>
            <a:ext cx="563562" cy="2476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72" name="Line 40"/>
          <p:cNvSpPr>
            <a:spLocks noChangeShapeType="1"/>
          </p:cNvSpPr>
          <p:nvPr/>
        </p:nvSpPr>
        <p:spPr bwMode="auto">
          <a:xfrm flipV="1">
            <a:off x="3495675" y="5114925"/>
            <a:ext cx="0" cy="328613"/>
          </a:xfrm>
          <a:prstGeom prst="line">
            <a:avLst/>
          </a:prstGeom>
          <a:noFill/>
          <a:ln w="12700">
            <a:solidFill>
              <a:schemeClr val="tx1"/>
            </a:solidFill>
            <a:prstDash val="sysDot"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73" name="Line 41"/>
          <p:cNvSpPr>
            <a:spLocks noChangeShapeType="1"/>
          </p:cNvSpPr>
          <p:nvPr/>
        </p:nvSpPr>
        <p:spPr bwMode="auto">
          <a:xfrm flipH="1">
            <a:off x="3414713" y="2563813"/>
            <a:ext cx="481012" cy="825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74" name="Line 42"/>
          <p:cNvSpPr>
            <a:spLocks noChangeShapeType="1"/>
          </p:cNvSpPr>
          <p:nvPr/>
        </p:nvSpPr>
        <p:spPr bwMode="auto">
          <a:xfrm flipH="1" flipV="1">
            <a:off x="3167063" y="4208463"/>
            <a:ext cx="727075" cy="13176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75" name="Line 43"/>
          <p:cNvSpPr>
            <a:spLocks noChangeShapeType="1"/>
          </p:cNvSpPr>
          <p:nvPr/>
        </p:nvSpPr>
        <p:spPr bwMode="auto">
          <a:xfrm>
            <a:off x="1768475" y="1576388"/>
            <a:ext cx="3457575" cy="0"/>
          </a:xfrm>
          <a:prstGeom prst="line">
            <a:avLst/>
          </a:prstGeom>
          <a:noFill/>
          <a:ln w="76200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76" name="Line 45"/>
          <p:cNvSpPr>
            <a:spLocks noChangeShapeType="1"/>
          </p:cNvSpPr>
          <p:nvPr/>
        </p:nvSpPr>
        <p:spPr bwMode="auto">
          <a:xfrm>
            <a:off x="5959475" y="1081088"/>
            <a:ext cx="0" cy="5127625"/>
          </a:xfrm>
          <a:prstGeom prst="line">
            <a:avLst/>
          </a:prstGeom>
          <a:noFill/>
          <a:ln w="76200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77" name="Rectangle 46"/>
          <p:cNvSpPr>
            <a:spLocks noChangeArrowheads="1"/>
          </p:cNvSpPr>
          <p:nvPr/>
        </p:nvSpPr>
        <p:spPr bwMode="auto">
          <a:xfrm>
            <a:off x="3886200" y="1027113"/>
            <a:ext cx="1905000" cy="527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0012" tIns="50800" rIns="100012" bIns="50800">
            <a:spAutoFit/>
          </a:bodyPr>
          <a:lstStyle/>
          <a:p>
            <a:pPr defTabSz="1065213" eaLnBrk="0" hangingPunct="0">
              <a:spcBef>
                <a:spcPct val="50000"/>
              </a:spcBef>
            </a:pPr>
            <a:r>
              <a:rPr lang="de-DE" sz="1400"/>
              <a:t>network and switching subsystem</a:t>
            </a:r>
          </a:p>
        </p:txBody>
      </p:sp>
      <p:sp>
        <p:nvSpPr>
          <p:cNvPr id="87078" name="Rectangle 48"/>
          <p:cNvSpPr>
            <a:spLocks noChangeArrowheads="1"/>
          </p:cNvSpPr>
          <p:nvPr/>
        </p:nvSpPr>
        <p:spPr bwMode="auto">
          <a:xfrm>
            <a:off x="3906838" y="2405063"/>
            <a:ext cx="482600" cy="2349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MSC</a:t>
            </a:r>
          </a:p>
        </p:txBody>
      </p:sp>
      <p:sp>
        <p:nvSpPr>
          <p:cNvPr id="87079" name="Rectangle 50"/>
          <p:cNvSpPr>
            <a:spLocks noChangeArrowheads="1"/>
          </p:cNvSpPr>
          <p:nvPr/>
        </p:nvSpPr>
        <p:spPr bwMode="auto">
          <a:xfrm>
            <a:off x="3906838" y="5368925"/>
            <a:ext cx="482600" cy="2317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MSC</a:t>
            </a:r>
          </a:p>
        </p:txBody>
      </p:sp>
      <p:sp>
        <p:nvSpPr>
          <p:cNvPr id="87080" name="Line 51"/>
          <p:cNvSpPr>
            <a:spLocks noChangeShapeType="1"/>
          </p:cNvSpPr>
          <p:nvPr/>
        </p:nvSpPr>
        <p:spPr bwMode="auto">
          <a:xfrm>
            <a:off x="4149725" y="2646363"/>
            <a:ext cx="0" cy="27162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81" name="Line 52"/>
          <p:cNvSpPr>
            <a:spLocks noChangeShapeType="1"/>
          </p:cNvSpPr>
          <p:nvPr/>
        </p:nvSpPr>
        <p:spPr bwMode="auto">
          <a:xfrm>
            <a:off x="3819525" y="1576388"/>
            <a:ext cx="3457575" cy="0"/>
          </a:xfrm>
          <a:prstGeom prst="line">
            <a:avLst/>
          </a:prstGeom>
          <a:noFill/>
          <a:ln w="76200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82" name="Rectangle 53"/>
          <p:cNvSpPr>
            <a:spLocks noChangeArrowheads="1"/>
          </p:cNvSpPr>
          <p:nvPr/>
        </p:nvSpPr>
        <p:spPr bwMode="auto">
          <a:xfrm>
            <a:off x="6019800" y="1027113"/>
            <a:ext cx="1614488" cy="527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0012" tIns="50800" rIns="100012" bIns="50800">
            <a:spAutoFit/>
          </a:bodyPr>
          <a:lstStyle/>
          <a:p>
            <a:pPr defTabSz="1065213" eaLnBrk="0" hangingPunct="0">
              <a:spcBef>
                <a:spcPct val="50000"/>
              </a:spcBef>
            </a:pPr>
            <a:r>
              <a:rPr lang="de-DE" sz="1400"/>
              <a:t>fixed</a:t>
            </a:r>
            <a:br>
              <a:rPr lang="de-DE" sz="1400"/>
            </a:br>
            <a:r>
              <a:rPr lang="de-DE" sz="1400"/>
              <a:t>partner networks</a:t>
            </a:r>
          </a:p>
        </p:txBody>
      </p:sp>
      <p:sp>
        <p:nvSpPr>
          <p:cNvPr id="87083" name="Line 54"/>
          <p:cNvSpPr>
            <a:spLocks noChangeShapeType="1"/>
          </p:cNvSpPr>
          <p:nvPr/>
        </p:nvSpPr>
        <p:spPr bwMode="auto">
          <a:xfrm flipV="1">
            <a:off x="4149725" y="1824038"/>
            <a:ext cx="0" cy="5746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84" name="Line 55"/>
          <p:cNvSpPr>
            <a:spLocks noChangeShapeType="1"/>
          </p:cNvSpPr>
          <p:nvPr/>
        </p:nvSpPr>
        <p:spPr bwMode="auto">
          <a:xfrm>
            <a:off x="4149725" y="5607050"/>
            <a:ext cx="0" cy="6016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85" name="Rectangle 57"/>
          <p:cNvSpPr>
            <a:spLocks noChangeArrowheads="1"/>
          </p:cNvSpPr>
          <p:nvPr/>
        </p:nvSpPr>
        <p:spPr bwMode="auto">
          <a:xfrm>
            <a:off x="4235450" y="5613400"/>
            <a:ext cx="484188" cy="23495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IWF</a:t>
            </a:r>
          </a:p>
        </p:txBody>
      </p:sp>
      <p:sp>
        <p:nvSpPr>
          <p:cNvPr id="87086" name="Line 58"/>
          <p:cNvSpPr>
            <a:spLocks noChangeShapeType="1"/>
          </p:cNvSpPr>
          <p:nvPr/>
        </p:nvSpPr>
        <p:spPr bwMode="auto">
          <a:xfrm>
            <a:off x="4395788" y="5443538"/>
            <a:ext cx="21399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stealth" w="med" len="lg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87" name="Line 59"/>
          <p:cNvSpPr>
            <a:spLocks noChangeShapeType="1"/>
          </p:cNvSpPr>
          <p:nvPr/>
        </p:nvSpPr>
        <p:spPr bwMode="auto">
          <a:xfrm>
            <a:off x="5137150" y="6102350"/>
            <a:ext cx="1398588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stealth" w="med" len="lg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88" name="Rectangle 60"/>
          <p:cNvSpPr>
            <a:spLocks noChangeArrowheads="1"/>
          </p:cNvSpPr>
          <p:nvPr/>
        </p:nvSpPr>
        <p:spPr bwMode="auto">
          <a:xfrm>
            <a:off x="6459538" y="5195888"/>
            <a:ext cx="806450" cy="527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0012" tIns="50800" rIns="100012" bIns="50800">
            <a:spAutoFit/>
          </a:bodyPr>
          <a:lstStyle/>
          <a:p>
            <a:pPr defTabSz="1065213" eaLnBrk="0" hangingPunct="0">
              <a:spcBef>
                <a:spcPct val="50000"/>
              </a:spcBef>
            </a:pPr>
            <a:r>
              <a:rPr lang="de-DE" sz="1400"/>
              <a:t>ISDN</a:t>
            </a:r>
            <a:br>
              <a:rPr lang="de-DE" sz="1400"/>
            </a:br>
            <a:r>
              <a:rPr lang="de-DE" sz="1400"/>
              <a:t>PSTN</a:t>
            </a:r>
          </a:p>
        </p:txBody>
      </p:sp>
      <p:sp>
        <p:nvSpPr>
          <p:cNvPr id="87089" name="Rectangle 61"/>
          <p:cNvSpPr>
            <a:spLocks noChangeArrowheads="1"/>
          </p:cNvSpPr>
          <p:nvPr/>
        </p:nvSpPr>
        <p:spPr bwMode="auto">
          <a:xfrm>
            <a:off x="6459538" y="5854700"/>
            <a:ext cx="890587" cy="527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0012" tIns="50800" rIns="100012" bIns="50800">
            <a:spAutoFit/>
          </a:bodyPr>
          <a:lstStyle/>
          <a:p>
            <a:pPr defTabSz="1065213" eaLnBrk="0" hangingPunct="0">
              <a:spcBef>
                <a:spcPct val="50000"/>
              </a:spcBef>
            </a:pPr>
            <a:r>
              <a:rPr lang="de-DE" sz="1400"/>
              <a:t>PSPDN</a:t>
            </a:r>
            <a:br>
              <a:rPr lang="de-DE" sz="1400"/>
            </a:br>
            <a:r>
              <a:rPr lang="de-DE" sz="1400"/>
              <a:t>CSPDN</a:t>
            </a:r>
          </a:p>
        </p:txBody>
      </p:sp>
      <p:sp>
        <p:nvSpPr>
          <p:cNvPr id="87090" name="Oval 62"/>
          <p:cNvSpPr>
            <a:spLocks noChangeArrowheads="1"/>
          </p:cNvSpPr>
          <p:nvPr/>
        </p:nvSpPr>
        <p:spPr bwMode="auto">
          <a:xfrm>
            <a:off x="4235450" y="3228975"/>
            <a:ext cx="566738" cy="1631950"/>
          </a:xfrm>
          <a:prstGeom prst="ellipse">
            <a:avLst/>
          </a:prstGeom>
          <a:noFill/>
          <a:ln w="12700">
            <a:solidFill>
              <a:schemeClr val="tx1"/>
            </a:solidFill>
            <a:prstDash val="dashDot"/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7091" name="Line 63"/>
          <p:cNvSpPr>
            <a:spLocks noChangeShapeType="1"/>
          </p:cNvSpPr>
          <p:nvPr/>
        </p:nvSpPr>
        <p:spPr bwMode="auto">
          <a:xfrm>
            <a:off x="4230688" y="2646363"/>
            <a:ext cx="82550" cy="822325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Dot"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92" name="Line 64"/>
          <p:cNvSpPr>
            <a:spLocks noChangeShapeType="1"/>
          </p:cNvSpPr>
          <p:nvPr/>
        </p:nvSpPr>
        <p:spPr bwMode="auto">
          <a:xfrm flipV="1">
            <a:off x="4230688" y="4538663"/>
            <a:ext cx="82550" cy="823912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Dot"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093" name="Rectangle 65"/>
          <p:cNvSpPr>
            <a:spLocks noChangeArrowheads="1"/>
          </p:cNvSpPr>
          <p:nvPr/>
        </p:nvSpPr>
        <p:spPr bwMode="auto">
          <a:xfrm rot="-5400000">
            <a:off x="4170363" y="3790950"/>
            <a:ext cx="660400" cy="314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0012" tIns="50800" rIns="100012" bIns="50800">
            <a:spAutoFit/>
          </a:bodyPr>
          <a:lstStyle/>
          <a:p>
            <a:pPr defTabSz="1065213" eaLnBrk="0" hangingPunct="0">
              <a:spcBef>
                <a:spcPct val="50000"/>
              </a:spcBef>
            </a:pPr>
            <a:r>
              <a:rPr lang="de-DE" sz="1400"/>
              <a:t>SS7</a:t>
            </a:r>
          </a:p>
        </p:txBody>
      </p:sp>
      <p:sp>
        <p:nvSpPr>
          <p:cNvPr id="87094" name="Rectangle 66"/>
          <p:cNvSpPr>
            <a:spLocks noChangeArrowheads="1"/>
          </p:cNvSpPr>
          <p:nvPr/>
        </p:nvSpPr>
        <p:spPr bwMode="auto">
          <a:xfrm>
            <a:off x="5389563" y="2981325"/>
            <a:ext cx="482600" cy="23495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7095" name="Rectangle 67"/>
          <p:cNvSpPr>
            <a:spLocks noChangeArrowheads="1"/>
          </p:cNvSpPr>
          <p:nvPr/>
        </p:nvSpPr>
        <p:spPr bwMode="auto">
          <a:xfrm>
            <a:off x="5305425" y="3063875"/>
            <a:ext cx="484188" cy="233363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7096" name="Rectangle 68"/>
          <p:cNvSpPr>
            <a:spLocks noChangeArrowheads="1"/>
          </p:cNvSpPr>
          <p:nvPr/>
        </p:nvSpPr>
        <p:spPr bwMode="auto">
          <a:xfrm>
            <a:off x="5224463" y="3144838"/>
            <a:ext cx="481012" cy="23495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7097" name="Rectangle 69"/>
          <p:cNvSpPr>
            <a:spLocks noChangeArrowheads="1"/>
          </p:cNvSpPr>
          <p:nvPr/>
        </p:nvSpPr>
        <p:spPr bwMode="auto">
          <a:xfrm>
            <a:off x="5143500" y="3228975"/>
            <a:ext cx="481013" cy="233363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EIR</a:t>
            </a:r>
          </a:p>
        </p:txBody>
      </p:sp>
      <p:sp>
        <p:nvSpPr>
          <p:cNvPr id="87098" name="Rectangle 71"/>
          <p:cNvSpPr>
            <a:spLocks noChangeArrowheads="1"/>
          </p:cNvSpPr>
          <p:nvPr/>
        </p:nvSpPr>
        <p:spPr bwMode="auto">
          <a:xfrm>
            <a:off x="5389563" y="3721100"/>
            <a:ext cx="482600" cy="23495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7099" name="Rectangle 72"/>
          <p:cNvSpPr>
            <a:spLocks noChangeArrowheads="1"/>
          </p:cNvSpPr>
          <p:nvPr/>
        </p:nvSpPr>
        <p:spPr bwMode="auto">
          <a:xfrm>
            <a:off x="5305425" y="3803650"/>
            <a:ext cx="484188" cy="23495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7100" name="Rectangle 73"/>
          <p:cNvSpPr>
            <a:spLocks noChangeArrowheads="1"/>
          </p:cNvSpPr>
          <p:nvPr/>
        </p:nvSpPr>
        <p:spPr bwMode="auto">
          <a:xfrm>
            <a:off x="5224463" y="3886200"/>
            <a:ext cx="481012" cy="23495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7101" name="Rectangle 74"/>
          <p:cNvSpPr>
            <a:spLocks noChangeArrowheads="1"/>
          </p:cNvSpPr>
          <p:nvPr/>
        </p:nvSpPr>
        <p:spPr bwMode="auto">
          <a:xfrm>
            <a:off x="5143500" y="3968750"/>
            <a:ext cx="481013" cy="233363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HLR</a:t>
            </a:r>
          </a:p>
        </p:txBody>
      </p:sp>
      <p:sp>
        <p:nvSpPr>
          <p:cNvPr id="87102" name="Rectangle 76"/>
          <p:cNvSpPr>
            <a:spLocks noChangeArrowheads="1"/>
          </p:cNvSpPr>
          <p:nvPr/>
        </p:nvSpPr>
        <p:spPr bwMode="auto">
          <a:xfrm>
            <a:off x="5305425" y="4627563"/>
            <a:ext cx="484188" cy="233362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7103" name="Rectangle 77"/>
          <p:cNvSpPr>
            <a:spLocks noChangeArrowheads="1"/>
          </p:cNvSpPr>
          <p:nvPr/>
        </p:nvSpPr>
        <p:spPr bwMode="auto">
          <a:xfrm>
            <a:off x="5224463" y="4710113"/>
            <a:ext cx="481012" cy="23495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7104" name="Rectangle 78"/>
          <p:cNvSpPr>
            <a:spLocks noChangeArrowheads="1"/>
          </p:cNvSpPr>
          <p:nvPr/>
        </p:nvSpPr>
        <p:spPr bwMode="auto">
          <a:xfrm>
            <a:off x="5143500" y="4791075"/>
            <a:ext cx="481013" cy="23495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7105" name="Rectangle 79"/>
          <p:cNvSpPr>
            <a:spLocks noChangeArrowheads="1"/>
          </p:cNvSpPr>
          <p:nvPr/>
        </p:nvSpPr>
        <p:spPr bwMode="auto">
          <a:xfrm>
            <a:off x="5059363" y="4873625"/>
            <a:ext cx="484187" cy="234950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VLR</a:t>
            </a:r>
          </a:p>
        </p:txBody>
      </p:sp>
      <p:sp>
        <p:nvSpPr>
          <p:cNvPr id="87106" name="Line 81"/>
          <p:cNvSpPr>
            <a:spLocks noChangeShapeType="1"/>
          </p:cNvSpPr>
          <p:nvPr/>
        </p:nvSpPr>
        <p:spPr bwMode="auto">
          <a:xfrm>
            <a:off x="4724400" y="5773738"/>
            <a:ext cx="412750" cy="3286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107" name="Line 82"/>
          <p:cNvSpPr>
            <a:spLocks noChangeShapeType="1"/>
          </p:cNvSpPr>
          <p:nvPr/>
        </p:nvSpPr>
        <p:spPr bwMode="auto">
          <a:xfrm flipV="1">
            <a:off x="4806950" y="3384550"/>
            <a:ext cx="330200" cy="328613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Dot"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108" name="Line 83"/>
          <p:cNvSpPr>
            <a:spLocks noChangeShapeType="1"/>
          </p:cNvSpPr>
          <p:nvPr/>
        </p:nvSpPr>
        <p:spPr bwMode="auto">
          <a:xfrm>
            <a:off x="4806950" y="4044950"/>
            <a:ext cx="330200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Dot"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109" name="Line 84"/>
          <p:cNvSpPr>
            <a:spLocks noChangeShapeType="1"/>
          </p:cNvSpPr>
          <p:nvPr/>
        </p:nvSpPr>
        <p:spPr bwMode="auto">
          <a:xfrm>
            <a:off x="4725988" y="4621213"/>
            <a:ext cx="327025" cy="411162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Dot"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110" name="Line 85"/>
          <p:cNvSpPr>
            <a:spLocks noChangeShapeType="1"/>
          </p:cNvSpPr>
          <p:nvPr/>
        </p:nvSpPr>
        <p:spPr bwMode="auto">
          <a:xfrm flipV="1">
            <a:off x="4559300" y="2152650"/>
            <a:ext cx="247650" cy="1069975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Dot"/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111" name="Line 86"/>
          <p:cNvSpPr>
            <a:spLocks noChangeShapeType="1"/>
          </p:cNvSpPr>
          <p:nvPr/>
        </p:nvSpPr>
        <p:spPr bwMode="auto">
          <a:xfrm>
            <a:off x="4806950" y="2152650"/>
            <a:ext cx="1728788" cy="0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Dot"/>
            <a:round/>
            <a:headEnd type="none" w="sm" len="sm"/>
            <a:tailEnd type="stealth" w="med" len="lg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87112" name="Rectangle 87"/>
          <p:cNvSpPr>
            <a:spLocks noChangeArrowheads="1"/>
          </p:cNvSpPr>
          <p:nvPr/>
        </p:nvSpPr>
        <p:spPr bwMode="auto">
          <a:xfrm>
            <a:off x="6459538" y="1905000"/>
            <a:ext cx="725487" cy="527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0012" tIns="50800" rIns="100012" bIns="50800">
            <a:spAutoFit/>
          </a:bodyPr>
          <a:lstStyle/>
          <a:p>
            <a:pPr defTabSz="1065213" eaLnBrk="0" hangingPunct="0">
              <a:spcBef>
                <a:spcPct val="50000"/>
              </a:spcBef>
            </a:pPr>
            <a:r>
              <a:rPr lang="de-DE" sz="1400"/>
              <a:t>ISDN</a:t>
            </a:r>
            <a:br>
              <a:rPr lang="de-DE" sz="1400"/>
            </a:br>
            <a:r>
              <a:rPr lang="de-DE" sz="1400"/>
              <a:t>PSTN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3"/>
          <p:cNvSpPr>
            <a:spLocks noGrp="1" noChangeArrowheads="1"/>
          </p:cNvSpPr>
          <p:nvPr>
            <p:ph type="title"/>
          </p:nvPr>
        </p:nvSpPr>
        <p:spPr>
          <a:xfrm>
            <a:off x="500063" y="0"/>
            <a:ext cx="7772400" cy="1143000"/>
          </a:xfrm>
        </p:spPr>
        <p:txBody>
          <a:bodyPr/>
          <a:lstStyle/>
          <a:p>
            <a:pPr eaLnBrk="1" hangingPunct="1"/>
            <a:r>
              <a:rPr lang="en-US" smtClean="0"/>
              <a:t>GSM: overview</a:t>
            </a:r>
          </a:p>
        </p:txBody>
      </p:sp>
      <p:sp>
        <p:nvSpPr>
          <p:cNvPr id="88067" name="Rectangle 2"/>
          <p:cNvSpPr>
            <a:spLocks noChangeArrowheads="1"/>
          </p:cNvSpPr>
          <p:nvPr/>
        </p:nvSpPr>
        <p:spPr bwMode="auto">
          <a:xfrm>
            <a:off x="1676400" y="1212850"/>
            <a:ext cx="4572000" cy="1981200"/>
          </a:xfrm>
          <a:prstGeom prst="rect">
            <a:avLst/>
          </a:prstGeom>
          <a:solidFill>
            <a:srgbClr val="3366FF">
              <a:alpha val="50195"/>
            </a:srgbClr>
          </a:solidFill>
          <a:ln w="9525" cap="rnd">
            <a:solidFill>
              <a:schemeClr val="tx1"/>
            </a:solidFill>
            <a:prstDash val="sysDot"/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8068" name="AutoShape 4"/>
          <p:cNvSpPr>
            <a:spLocks noChangeArrowheads="1"/>
          </p:cNvSpPr>
          <p:nvPr/>
        </p:nvSpPr>
        <p:spPr bwMode="auto">
          <a:xfrm>
            <a:off x="5562600" y="4108450"/>
            <a:ext cx="1600200" cy="1371600"/>
          </a:xfrm>
          <a:prstGeom prst="hexagon">
            <a:avLst>
              <a:gd name="adj" fmla="val 29167"/>
              <a:gd name="vf" fmla="val 115470"/>
            </a:avLst>
          </a:prstGeom>
          <a:solidFill>
            <a:srgbClr val="01FFB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8069" name="AutoShape 5"/>
          <p:cNvSpPr>
            <a:spLocks noChangeArrowheads="1"/>
          </p:cNvSpPr>
          <p:nvPr/>
        </p:nvSpPr>
        <p:spPr bwMode="auto">
          <a:xfrm>
            <a:off x="1905000" y="4794250"/>
            <a:ext cx="1600200" cy="1371600"/>
          </a:xfrm>
          <a:prstGeom prst="hexagon">
            <a:avLst>
              <a:gd name="adj" fmla="val 29167"/>
              <a:gd name="vf" fmla="val 115470"/>
            </a:avLst>
          </a:prstGeom>
          <a:solidFill>
            <a:srgbClr val="01FFB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8070" name="AutoShape 6"/>
          <p:cNvSpPr>
            <a:spLocks noChangeArrowheads="1"/>
          </p:cNvSpPr>
          <p:nvPr/>
        </p:nvSpPr>
        <p:spPr bwMode="auto">
          <a:xfrm>
            <a:off x="3124200" y="4108450"/>
            <a:ext cx="1600200" cy="1371600"/>
          </a:xfrm>
          <a:prstGeom prst="hexagon">
            <a:avLst>
              <a:gd name="adj" fmla="val 29167"/>
              <a:gd name="vf" fmla="val 115470"/>
            </a:avLst>
          </a:prstGeom>
          <a:solidFill>
            <a:srgbClr val="01FFB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8071" name="AutoShape 7"/>
          <p:cNvSpPr>
            <a:spLocks noChangeArrowheads="1"/>
          </p:cNvSpPr>
          <p:nvPr/>
        </p:nvSpPr>
        <p:spPr bwMode="auto">
          <a:xfrm>
            <a:off x="4343400" y="4794250"/>
            <a:ext cx="1600200" cy="1371600"/>
          </a:xfrm>
          <a:prstGeom prst="hexagon">
            <a:avLst>
              <a:gd name="adj" fmla="val 29167"/>
              <a:gd name="vf" fmla="val 115470"/>
            </a:avLst>
          </a:prstGeom>
          <a:solidFill>
            <a:srgbClr val="01FFB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8072" name="AutoShape 8"/>
          <p:cNvSpPr>
            <a:spLocks noChangeArrowheads="1"/>
          </p:cNvSpPr>
          <p:nvPr/>
        </p:nvSpPr>
        <p:spPr bwMode="auto">
          <a:xfrm>
            <a:off x="4343400" y="3422650"/>
            <a:ext cx="1600200" cy="1371600"/>
          </a:xfrm>
          <a:prstGeom prst="hexagon">
            <a:avLst>
              <a:gd name="adj" fmla="val 29167"/>
              <a:gd name="vf" fmla="val 115470"/>
            </a:avLst>
          </a:prstGeom>
          <a:solidFill>
            <a:srgbClr val="01FFB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8073" name="Oval 9"/>
          <p:cNvSpPr>
            <a:spLocks noChangeArrowheads="1"/>
          </p:cNvSpPr>
          <p:nvPr/>
        </p:nvSpPr>
        <p:spPr bwMode="auto">
          <a:xfrm>
            <a:off x="6324600" y="1289050"/>
            <a:ext cx="2209800" cy="1295400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fixed network</a:t>
            </a:r>
          </a:p>
        </p:txBody>
      </p:sp>
      <p:cxnSp>
        <p:nvCxnSpPr>
          <p:cNvPr id="88074" name="AutoShape 10"/>
          <p:cNvCxnSpPr>
            <a:cxnSpLocks noChangeShapeType="1"/>
            <a:stCxn id="88073" idx="6"/>
          </p:cNvCxnSpPr>
          <p:nvPr/>
        </p:nvCxnSpPr>
        <p:spPr bwMode="auto">
          <a:xfrm flipV="1">
            <a:off x="8534400" y="1898650"/>
            <a:ext cx="381000" cy="381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88075" name="AutoShape 11"/>
          <p:cNvCxnSpPr>
            <a:cxnSpLocks noChangeShapeType="1"/>
            <a:stCxn id="88073" idx="5"/>
          </p:cNvCxnSpPr>
          <p:nvPr/>
        </p:nvCxnSpPr>
        <p:spPr bwMode="auto">
          <a:xfrm>
            <a:off x="8210550" y="2395538"/>
            <a:ext cx="628650" cy="112712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88076" name="AutoShape 12"/>
          <p:cNvCxnSpPr>
            <a:cxnSpLocks noChangeShapeType="1"/>
            <a:stCxn id="88073" idx="7"/>
          </p:cNvCxnSpPr>
          <p:nvPr/>
        </p:nvCxnSpPr>
        <p:spPr bwMode="auto">
          <a:xfrm flipV="1">
            <a:off x="8210550" y="1365250"/>
            <a:ext cx="552450" cy="11271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sp>
        <p:nvSpPr>
          <p:cNvPr id="88077" name="Rectangle 13"/>
          <p:cNvSpPr>
            <a:spLocks noChangeArrowheads="1"/>
          </p:cNvSpPr>
          <p:nvPr/>
        </p:nvSpPr>
        <p:spPr bwMode="auto">
          <a:xfrm>
            <a:off x="2133600" y="3879850"/>
            <a:ext cx="838200" cy="457200"/>
          </a:xfrm>
          <a:prstGeom prst="rect">
            <a:avLst/>
          </a:prstGeom>
          <a:solidFill>
            <a:srgbClr val="01FFB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BSC</a:t>
            </a:r>
          </a:p>
        </p:txBody>
      </p:sp>
      <p:sp>
        <p:nvSpPr>
          <p:cNvPr id="88078" name="Rectangle 14"/>
          <p:cNvSpPr>
            <a:spLocks noChangeArrowheads="1"/>
          </p:cNvSpPr>
          <p:nvPr/>
        </p:nvSpPr>
        <p:spPr bwMode="auto">
          <a:xfrm>
            <a:off x="6019800" y="3422650"/>
            <a:ext cx="838200" cy="457200"/>
          </a:xfrm>
          <a:prstGeom prst="rect">
            <a:avLst/>
          </a:prstGeom>
          <a:solidFill>
            <a:srgbClr val="01FFB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BSC</a:t>
            </a:r>
          </a:p>
        </p:txBody>
      </p:sp>
      <p:cxnSp>
        <p:nvCxnSpPr>
          <p:cNvPr id="88079" name="AutoShape 15"/>
          <p:cNvCxnSpPr>
            <a:cxnSpLocks noChangeShapeType="1"/>
            <a:stCxn id="88077" idx="2"/>
            <a:endCxn id="88230" idx="0"/>
          </p:cNvCxnSpPr>
          <p:nvPr/>
        </p:nvCxnSpPr>
        <p:spPr bwMode="auto">
          <a:xfrm>
            <a:off x="2552700" y="4337050"/>
            <a:ext cx="49213" cy="1690688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88080" name="AutoShape 16"/>
          <p:cNvCxnSpPr>
            <a:cxnSpLocks noChangeShapeType="1"/>
            <a:stCxn id="88077" idx="2"/>
            <a:endCxn id="88206" idx="0"/>
          </p:cNvCxnSpPr>
          <p:nvPr/>
        </p:nvCxnSpPr>
        <p:spPr bwMode="auto">
          <a:xfrm>
            <a:off x="2552700" y="4337050"/>
            <a:ext cx="1268413" cy="985838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88081" name="AutoShape 17"/>
          <p:cNvCxnSpPr>
            <a:cxnSpLocks noChangeShapeType="1"/>
            <a:stCxn id="88077" idx="2"/>
          </p:cNvCxnSpPr>
          <p:nvPr/>
        </p:nvCxnSpPr>
        <p:spPr bwMode="auto">
          <a:xfrm flipH="1">
            <a:off x="1752600" y="4337050"/>
            <a:ext cx="800100" cy="6096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88082" name="AutoShape 19"/>
          <p:cNvCxnSpPr>
            <a:cxnSpLocks noChangeShapeType="1"/>
            <a:stCxn id="88078" idx="1"/>
            <a:endCxn id="88122" idx="1"/>
          </p:cNvCxnSpPr>
          <p:nvPr/>
        </p:nvCxnSpPr>
        <p:spPr bwMode="auto">
          <a:xfrm flipH="1">
            <a:off x="5122863" y="3651250"/>
            <a:ext cx="896937" cy="100806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88083" name="AutoShape 20"/>
          <p:cNvCxnSpPr>
            <a:cxnSpLocks noChangeShapeType="1"/>
            <a:stCxn id="88078" idx="2"/>
            <a:endCxn id="88177" idx="1"/>
          </p:cNvCxnSpPr>
          <p:nvPr/>
        </p:nvCxnSpPr>
        <p:spPr bwMode="auto">
          <a:xfrm>
            <a:off x="6438900" y="3879850"/>
            <a:ext cx="60325" cy="1417638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88084" name="AutoShape 21"/>
          <p:cNvCxnSpPr>
            <a:cxnSpLocks noChangeShapeType="1"/>
            <a:stCxn id="88085" idx="2"/>
            <a:endCxn id="88077" idx="0"/>
          </p:cNvCxnSpPr>
          <p:nvPr/>
        </p:nvCxnSpPr>
        <p:spPr bwMode="auto">
          <a:xfrm flipH="1">
            <a:off x="2552700" y="2965450"/>
            <a:ext cx="533400" cy="914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sp>
        <p:nvSpPr>
          <p:cNvPr id="88085" name="Rectangle 22"/>
          <p:cNvSpPr>
            <a:spLocks noChangeArrowheads="1"/>
          </p:cNvSpPr>
          <p:nvPr/>
        </p:nvSpPr>
        <p:spPr bwMode="auto">
          <a:xfrm>
            <a:off x="2667000" y="2508250"/>
            <a:ext cx="8382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MSC</a:t>
            </a:r>
          </a:p>
        </p:txBody>
      </p:sp>
      <p:sp>
        <p:nvSpPr>
          <p:cNvPr id="88086" name="Rectangle 23"/>
          <p:cNvSpPr>
            <a:spLocks noChangeArrowheads="1"/>
          </p:cNvSpPr>
          <p:nvPr/>
        </p:nvSpPr>
        <p:spPr bwMode="auto">
          <a:xfrm>
            <a:off x="5257800" y="2508250"/>
            <a:ext cx="8382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MSC</a:t>
            </a:r>
          </a:p>
        </p:txBody>
      </p:sp>
      <p:sp>
        <p:nvSpPr>
          <p:cNvPr id="88087" name="Rectangle 24"/>
          <p:cNvSpPr>
            <a:spLocks noChangeArrowheads="1"/>
          </p:cNvSpPr>
          <p:nvPr/>
        </p:nvSpPr>
        <p:spPr bwMode="auto">
          <a:xfrm>
            <a:off x="4495800" y="1593850"/>
            <a:ext cx="838200" cy="4572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GMSC</a:t>
            </a:r>
          </a:p>
        </p:txBody>
      </p:sp>
      <p:cxnSp>
        <p:nvCxnSpPr>
          <p:cNvPr id="88088" name="AutoShape 25"/>
          <p:cNvCxnSpPr>
            <a:cxnSpLocks noChangeShapeType="1"/>
            <a:stCxn id="88087" idx="2"/>
            <a:endCxn id="88085" idx="0"/>
          </p:cNvCxnSpPr>
          <p:nvPr/>
        </p:nvCxnSpPr>
        <p:spPr bwMode="auto">
          <a:xfrm flipH="1">
            <a:off x="3086100" y="2051050"/>
            <a:ext cx="1828800" cy="4572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88089" name="AutoShape 26"/>
          <p:cNvCxnSpPr>
            <a:cxnSpLocks noChangeShapeType="1"/>
            <a:stCxn id="88087" idx="3"/>
            <a:endCxn id="88073" idx="2"/>
          </p:cNvCxnSpPr>
          <p:nvPr/>
        </p:nvCxnSpPr>
        <p:spPr bwMode="auto">
          <a:xfrm>
            <a:off x="5334000" y="1822450"/>
            <a:ext cx="990600" cy="1143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88090" name="AutoShape 27"/>
          <p:cNvCxnSpPr>
            <a:cxnSpLocks noChangeShapeType="1"/>
            <a:stCxn id="88087" idx="2"/>
            <a:endCxn id="88086" idx="0"/>
          </p:cNvCxnSpPr>
          <p:nvPr/>
        </p:nvCxnSpPr>
        <p:spPr bwMode="auto">
          <a:xfrm>
            <a:off x="4914900" y="2051050"/>
            <a:ext cx="762000" cy="4572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sp>
        <p:nvSpPr>
          <p:cNvPr id="88091" name="Rectangle 28"/>
          <p:cNvSpPr>
            <a:spLocks noChangeArrowheads="1"/>
          </p:cNvSpPr>
          <p:nvPr/>
        </p:nvSpPr>
        <p:spPr bwMode="auto">
          <a:xfrm>
            <a:off x="1371600" y="1060450"/>
            <a:ext cx="1219200" cy="6096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OMC, EIR, </a:t>
            </a:r>
            <a:br>
              <a:rPr lang="de-DE" sz="1600"/>
            </a:br>
            <a:r>
              <a:rPr lang="de-DE" sz="1600"/>
              <a:t>AUC</a:t>
            </a:r>
          </a:p>
        </p:txBody>
      </p:sp>
      <p:cxnSp>
        <p:nvCxnSpPr>
          <p:cNvPr id="88092" name="AutoShape 29"/>
          <p:cNvCxnSpPr>
            <a:cxnSpLocks noChangeShapeType="1"/>
            <a:stCxn id="88097" idx="3"/>
            <a:endCxn id="88085" idx="0"/>
          </p:cNvCxnSpPr>
          <p:nvPr/>
        </p:nvCxnSpPr>
        <p:spPr bwMode="auto">
          <a:xfrm flipH="1">
            <a:off x="3086100" y="1974850"/>
            <a:ext cx="114300" cy="533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88093" name="AutoShape 30"/>
          <p:cNvCxnSpPr>
            <a:cxnSpLocks noChangeShapeType="1"/>
            <a:stCxn id="88097" idx="3"/>
            <a:endCxn id="88086" idx="0"/>
          </p:cNvCxnSpPr>
          <p:nvPr/>
        </p:nvCxnSpPr>
        <p:spPr bwMode="auto">
          <a:xfrm>
            <a:off x="3200400" y="1974850"/>
            <a:ext cx="2476500" cy="533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88094" name="AutoShape 31"/>
          <p:cNvCxnSpPr>
            <a:cxnSpLocks noChangeShapeType="1"/>
            <a:stCxn id="88087" idx="1"/>
            <a:endCxn id="88097" idx="3"/>
          </p:cNvCxnSpPr>
          <p:nvPr/>
        </p:nvCxnSpPr>
        <p:spPr bwMode="auto">
          <a:xfrm flipH="1">
            <a:off x="3200400" y="1822450"/>
            <a:ext cx="129540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88095" name="AutoShape 32"/>
          <p:cNvCxnSpPr>
            <a:cxnSpLocks noChangeShapeType="1"/>
            <a:stCxn id="88085" idx="1"/>
            <a:endCxn id="88096" idx="4"/>
          </p:cNvCxnSpPr>
          <p:nvPr/>
        </p:nvCxnSpPr>
        <p:spPr bwMode="auto">
          <a:xfrm flipH="1" flipV="1">
            <a:off x="2362200" y="2660650"/>
            <a:ext cx="304800" cy="762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sp>
        <p:nvSpPr>
          <p:cNvPr id="88096" name="AutoShape 33"/>
          <p:cNvSpPr>
            <a:spLocks noChangeArrowheads="1"/>
          </p:cNvSpPr>
          <p:nvPr/>
        </p:nvSpPr>
        <p:spPr bwMode="auto">
          <a:xfrm>
            <a:off x="1752600" y="2355850"/>
            <a:ext cx="609600" cy="609600"/>
          </a:xfrm>
          <a:prstGeom prst="flowChartMagneticDisk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VLR</a:t>
            </a:r>
          </a:p>
        </p:txBody>
      </p:sp>
      <p:sp>
        <p:nvSpPr>
          <p:cNvPr id="88097" name="AutoShape 34"/>
          <p:cNvSpPr>
            <a:spLocks noChangeArrowheads="1"/>
          </p:cNvSpPr>
          <p:nvPr/>
        </p:nvSpPr>
        <p:spPr bwMode="auto">
          <a:xfrm>
            <a:off x="2895600" y="1365250"/>
            <a:ext cx="609600" cy="609600"/>
          </a:xfrm>
          <a:prstGeom prst="flowChartMagneticDisk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HLR</a:t>
            </a:r>
          </a:p>
        </p:txBody>
      </p:sp>
      <p:grpSp>
        <p:nvGrpSpPr>
          <p:cNvPr id="88098" name="Group 35"/>
          <p:cNvGrpSpPr>
            <a:grpSpLocks/>
          </p:cNvGrpSpPr>
          <p:nvPr/>
        </p:nvGrpSpPr>
        <p:grpSpPr bwMode="auto">
          <a:xfrm>
            <a:off x="2209800" y="4870450"/>
            <a:ext cx="941388" cy="1155700"/>
            <a:chOff x="1392" y="2880"/>
            <a:chExt cx="593" cy="728"/>
          </a:xfrm>
        </p:grpSpPr>
        <p:grpSp>
          <p:nvGrpSpPr>
            <p:cNvPr id="88222" name="Group 36"/>
            <p:cNvGrpSpPr>
              <a:grpSpLocks/>
            </p:cNvGrpSpPr>
            <p:nvPr/>
          </p:nvGrpSpPr>
          <p:grpSpPr bwMode="auto">
            <a:xfrm>
              <a:off x="1639" y="3189"/>
              <a:ext cx="155" cy="419"/>
              <a:chOff x="3319" y="2565"/>
              <a:chExt cx="155" cy="419"/>
            </a:xfrm>
          </p:grpSpPr>
          <p:grpSp>
            <p:nvGrpSpPr>
              <p:cNvPr id="88227" name="Group 37"/>
              <p:cNvGrpSpPr>
                <a:grpSpLocks/>
              </p:cNvGrpSpPr>
              <p:nvPr/>
            </p:nvGrpSpPr>
            <p:grpSpPr bwMode="auto">
              <a:xfrm>
                <a:off x="3320" y="2709"/>
                <a:ext cx="154" cy="275"/>
                <a:chOff x="3320" y="2709"/>
                <a:chExt cx="154" cy="275"/>
              </a:xfrm>
            </p:grpSpPr>
            <p:grpSp>
              <p:nvGrpSpPr>
                <p:cNvPr id="88235" name="Group 38"/>
                <p:cNvGrpSpPr>
                  <a:grpSpLocks/>
                </p:cNvGrpSpPr>
                <p:nvPr/>
              </p:nvGrpSpPr>
              <p:grpSpPr bwMode="auto">
                <a:xfrm>
                  <a:off x="3320" y="2716"/>
                  <a:ext cx="99" cy="266"/>
                  <a:chOff x="3320" y="2716"/>
                  <a:chExt cx="99" cy="266"/>
                </a:xfrm>
              </p:grpSpPr>
              <p:sp>
                <p:nvSpPr>
                  <p:cNvPr id="88243" name="Line 39"/>
                  <p:cNvSpPr>
                    <a:spLocks noChangeShapeType="1"/>
                  </p:cNvSpPr>
                  <p:nvPr/>
                </p:nvSpPr>
                <p:spPr bwMode="auto">
                  <a:xfrm>
                    <a:off x="3360" y="2717"/>
                    <a:ext cx="35" cy="1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244" name="Line 4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48" y="2719"/>
                    <a:ext cx="46" cy="56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245" name="Line 41"/>
                  <p:cNvSpPr>
                    <a:spLocks noChangeShapeType="1"/>
                  </p:cNvSpPr>
                  <p:nvPr/>
                </p:nvSpPr>
                <p:spPr bwMode="auto">
                  <a:xfrm>
                    <a:off x="3347" y="2775"/>
                    <a:ext cx="62" cy="119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246" name="Line 4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20" y="2892"/>
                    <a:ext cx="89" cy="90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247" name="Line 43"/>
                  <p:cNvSpPr>
                    <a:spLocks noChangeShapeType="1"/>
                  </p:cNvSpPr>
                  <p:nvPr/>
                </p:nvSpPr>
                <p:spPr bwMode="auto">
                  <a:xfrm>
                    <a:off x="3332" y="2892"/>
                    <a:ext cx="87" cy="90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248" name="Line 4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1" y="2776"/>
                    <a:ext cx="68" cy="115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249" name="Line 45"/>
                  <p:cNvSpPr>
                    <a:spLocks noChangeShapeType="1"/>
                  </p:cNvSpPr>
                  <p:nvPr/>
                </p:nvSpPr>
                <p:spPr bwMode="auto">
                  <a:xfrm>
                    <a:off x="3360" y="2716"/>
                    <a:ext cx="42" cy="63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sp>
              <p:nvSpPr>
                <p:cNvPr id="88236" name="Line 46"/>
                <p:cNvSpPr>
                  <a:spLocks noChangeShapeType="1"/>
                </p:cNvSpPr>
                <p:nvPr/>
              </p:nvSpPr>
              <p:spPr bwMode="auto">
                <a:xfrm flipV="1">
                  <a:off x="3417" y="2874"/>
                  <a:ext cx="36" cy="110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237" name="Line 47"/>
                <p:cNvSpPr>
                  <a:spLocks noChangeShapeType="1"/>
                </p:cNvSpPr>
                <p:nvPr/>
              </p:nvSpPr>
              <p:spPr bwMode="auto">
                <a:xfrm>
                  <a:off x="3403" y="2778"/>
                  <a:ext cx="52" cy="98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238" name="Line 48"/>
                <p:cNvSpPr>
                  <a:spLocks noChangeShapeType="1"/>
                </p:cNvSpPr>
                <p:nvPr/>
              </p:nvSpPr>
              <p:spPr bwMode="auto">
                <a:xfrm flipV="1">
                  <a:off x="3402" y="2710"/>
                  <a:ext cx="12" cy="68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239" name="Line 49"/>
                <p:cNvSpPr>
                  <a:spLocks noChangeShapeType="1"/>
                </p:cNvSpPr>
                <p:nvPr/>
              </p:nvSpPr>
              <p:spPr bwMode="auto">
                <a:xfrm flipV="1">
                  <a:off x="3396" y="2709"/>
                  <a:ext cx="22" cy="10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240" name="Line 50"/>
                <p:cNvSpPr>
                  <a:spLocks noChangeShapeType="1"/>
                </p:cNvSpPr>
                <p:nvPr/>
              </p:nvSpPr>
              <p:spPr bwMode="auto">
                <a:xfrm>
                  <a:off x="3397" y="2718"/>
                  <a:ext cx="32" cy="49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241" name="Line 51"/>
                <p:cNvSpPr>
                  <a:spLocks noChangeShapeType="1"/>
                </p:cNvSpPr>
                <p:nvPr/>
              </p:nvSpPr>
              <p:spPr bwMode="auto">
                <a:xfrm flipV="1">
                  <a:off x="3412" y="2767"/>
                  <a:ext cx="14" cy="126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242" name="Line 52"/>
                <p:cNvSpPr>
                  <a:spLocks noChangeShapeType="1"/>
                </p:cNvSpPr>
                <p:nvPr/>
              </p:nvSpPr>
              <p:spPr bwMode="auto">
                <a:xfrm>
                  <a:off x="3412" y="2892"/>
                  <a:ext cx="62" cy="59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88228" name="Group 53"/>
              <p:cNvGrpSpPr>
                <a:grpSpLocks/>
              </p:cNvGrpSpPr>
              <p:nvPr/>
            </p:nvGrpSpPr>
            <p:grpSpPr bwMode="auto">
              <a:xfrm>
                <a:off x="3319" y="2579"/>
                <a:ext cx="152" cy="403"/>
                <a:chOff x="3319" y="2579"/>
                <a:chExt cx="152" cy="403"/>
              </a:xfrm>
            </p:grpSpPr>
            <p:sp>
              <p:nvSpPr>
                <p:cNvPr id="88230" name="Line 54"/>
                <p:cNvSpPr>
                  <a:spLocks noChangeShapeType="1"/>
                </p:cNvSpPr>
                <p:nvPr/>
              </p:nvSpPr>
              <p:spPr bwMode="auto">
                <a:xfrm flipV="1">
                  <a:off x="3319" y="2579"/>
                  <a:ext cx="59" cy="399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231" name="Line 55"/>
                <p:cNvSpPr>
                  <a:spLocks noChangeShapeType="1"/>
                </p:cNvSpPr>
                <p:nvPr/>
              </p:nvSpPr>
              <p:spPr bwMode="auto">
                <a:xfrm>
                  <a:off x="3379" y="2589"/>
                  <a:ext cx="38" cy="393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232" name="Line 56"/>
                <p:cNvSpPr>
                  <a:spLocks noChangeShapeType="1"/>
                </p:cNvSpPr>
                <p:nvPr/>
              </p:nvSpPr>
              <p:spPr bwMode="auto">
                <a:xfrm flipV="1">
                  <a:off x="3418" y="2948"/>
                  <a:ext cx="53" cy="32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233" name="Line 57"/>
                <p:cNvSpPr>
                  <a:spLocks noChangeShapeType="1"/>
                </p:cNvSpPr>
                <p:nvPr/>
              </p:nvSpPr>
              <p:spPr bwMode="auto">
                <a:xfrm>
                  <a:off x="3387" y="2587"/>
                  <a:ext cx="83" cy="364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234" name="Line 58"/>
                <p:cNvSpPr>
                  <a:spLocks noChangeShapeType="1"/>
                </p:cNvSpPr>
                <p:nvPr/>
              </p:nvSpPr>
              <p:spPr bwMode="auto">
                <a:xfrm>
                  <a:off x="3319" y="2979"/>
                  <a:ext cx="100" cy="2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88229" name="Oval 59"/>
              <p:cNvSpPr>
                <a:spLocks noChangeArrowheads="1"/>
              </p:cNvSpPr>
              <p:nvPr/>
            </p:nvSpPr>
            <p:spPr bwMode="auto">
              <a:xfrm>
                <a:off x="3363" y="2565"/>
                <a:ext cx="43" cy="49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8223" name="Group 60"/>
            <p:cNvGrpSpPr>
              <a:grpSpLocks/>
            </p:cNvGrpSpPr>
            <p:nvPr/>
          </p:nvGrpSpPr>
          <p:grpSpPr bwMode="auto">
            <a:xfrm>
              <a:off x="1392" y="2880"/>
              <a:ext cx="593" cy="591"/>
              <a:chOff x="129" y="2935"/>
              <a:chExt cx="593" cy="591"/>
            </a:xfrm>
          </p:grpSpPr>
          <p:sp>
            <p:nvSpPr>
              <p:cNvPr id="88224" name="Arc 61"/>
              <p:cNvSpPr>
                <a:spLocks/>
              </p:cNvSpPr>
              <p:nvPr/>
            </p:nvSpPr>
            <p:spPr bwMode="auto">
              <a:xfrm rot="3712493">
                <a:off x="130" y="2934"/>
                <a:ext cx="591" cy="593"/>
              </a:xfrm>
              <a:custGeom>
                <a:avLst/>
                <a:gdLst>
                  <a:gd name="T0" fmla="*/ 0 w 43200"/>
                  <a:gd name="T1" fmla="*/ 0 h 43200"/>
                  <a:gd name="T2" fmla="*/ 0 w 43200"/>
                  <a:gd name="T3" fmla="*/ 0 h 43200"/>
                  <a:gd name="T4" fmla="*/ 0 w 43200"/>
                  <a:gd name="T5" fmla="*/ 0 h 43200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200"/>
                  <a:gd name="T11" fmla="*/ 43200 w 43200"/>
                  <a:gd name="T12" fmla="*/ 43200 h 432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200" fill="none" extrusionOk="0">
                    <a:moveTo>
                      <a:pt x="30289" y="41374"/>
                    </a:moveTo>
                    <a:cubicBezTo>
                      <a:pt x="27550" y="42578"/>
                      <a:pt x="24591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</a:path>
                  <a:path w="43200" h="43200" stroke="0" extrusionOk="0">
                    <a:moveTo>
                      <a:pt x="30289" y="41374"/>
                    </a:moveTo>
                    <a:cubicBezTo>
                      <a:pt x="27550" y="42578"/>
                      <a:pt x="24591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  <a:lnTo>
                      <a:pt x="21600" y="21600"/>
                    </a:lnTo>
                    <a:lnTo>
                      <a:pt x="30289" y="41374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88225" name="Arc 62"/>
              <p:cNvSpPr>
                <a:spLocks/>
              </p:cNvSpPr>
              <p:nvPr/>
            </p:nvSpPr>
            <p:spPr bwMode="auto">
              <a:xfrm rot="3712493">
                <a:off x="249" y="3063"/>
                <a:ext cx="336" cy="353"/>
              </a:xfrm>
              <a:custGeom>
                <a:avLst/>
                <a:gdLst>
                  <a:gd name="T0" fmla="*/ 0 w 43200"/>
                  <a:gd name="T1" fmla="*/ 0 h 43200"/>
                  <a:gd name="T2" fmla="*/ 0 w 43200"/>
                  <a:gd name="T3" fmla="*/ 0 h 43200"/>
                  <a:gd name="T4" fmla="*/ 0 w 43200"/>
                  <a:gd name="T5" fmla="*/ 0 h 43200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200"/>
                  <a:gd name="T11" fmla="*/ 43200 w 43200"/>
                  <a:gd name="T12" fmla="*/ 43200 h 432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200" fill="none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</a:path>
                  <a:path w="43200" h="43200" stroke="0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  <a:lnTo>
                      <a:pt x="21600" y="21600"/>
                    </a:lnTo>
                    <a:lnTo>
                      <a:pt x="33626" y="39542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88226" name="Arc 63"/>
              <p:cNvSpPr>
                <a:spLocks/>
              </p:cNvSpPr>
              <p:nvPr/>
            </p:nvSpPr>
            <p:spPr bwMode="auto">
              <a:xfrm rot="3712493">
                <a:off x="336" y="3168"/>
                <a:ext cx="192" cy="192"/>
              </a:xfrm>
              <a:custGeom>
                <a:avLst/>
                <a:gdLst>
                  <a:gd name="T0" fmla="*/ 0 w 43200"/>
                  <a:gd name="T1" fmla="*/ 0 h 43200"/>
                  <a:gd name="T2" fmla="*/ 0 w 43200"/>
                  <a:gd name="T3" fmla="*/ 0 h 43200"/>
                  <a:gd name="T4" fmla="*/ 0 w 43200"/>
                  <a:gd name="T5" fmla="*/ 0 h 43200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200"/>
                  <a:gd name="T11" fmla="*/ 43200 w 43200"/>
                  <a:gd name="T12" fmla="*/ 43200 h 432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200" fill="none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</a:path>
                  <a:path w="43200" h="43200" stroke="0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  <a:lnTo>
                      <a:pt x="21600" y="21600"/>
                    </a:lnTo>
                    <a:lnTo>
                      <a:pt x="33626" y="39542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</p:grpSp>
      </p:grpSp>
      <p:grpSp>
        <p:nvGrpSpPr>
          <p:cNvPr id="88099" name="Group 64"/>
          <p:cNvGrpSpPr>
            <a:grpSpLocks/>
          </p:cNvGrpSpPr>
          <p:nvPr/>
        </p:nvGrpSpPr>
        <p:grpSpPr bwMode="auto">
          <a:xfrm>
            <a:off x="3429000" y="4184650"/>
            <a:ext cx="941388" cy="1155700"/>
            <a:chOff x="1392" y="2880"/>
            <a:chExt cx="593" cy="728"/>
          </a:xfrm>
        </p:grpSpPr>
        <p:grpSp>
          <p:nvGrpSpPr>
            <p:cNvPr id="88194" name="Group 65"/>
            <p:cNvGrpSpPr>
              <a:grpSpLocks/>
            </p:cNvGrpSpPr>
            <p:nvPr/>
          </p:nvGrpSpPr>
          <p:grpSpPr bwMode="auto">
            <a:xfrm>
              <a:off x="1639" y="3189"/>
              <a:ext cx="155" cy="419"/>
              <a:chOff x="3319" y="2565"/>
              <a:chExt cx="155" cy="419"/>
            </a:xfrm>
          </p:grpSpPr>
          <p:grpSp>
            <p:nvGrpSpPr>
              <p:cNvPr id="88199" name="Group 66"/>
              <p:cNvGrpSpPr>
                <a:grpSpLocks/>
              </p:cNvGrpSpPr>
              <p:nvPr/>
            </p:nvGrpSpPr>
            <p:grpSpPr bwMode="auto">
              <a:xfrm>
                <a:off x="3320" y="2709"/>
                <a:ext cx="154" cy="275"/>
                <a:chOff x="3320" y="2709"/>
                <a:chExt cx="154" cy="275"/>
              </a:xfrm>
            </p:grpSpPr>
            <p:grpSp>
              <p:nvGrpSpPr>
                <p:cNvPr id="88207" name="Group 67"/>
                <p:cNvGrpSpPr>
                  <a:grpSpLocks/>
                </p:cNvGrpSpPr>
                <p:nvPr/>
              </p:nvGrpSpPr>
              <p:grpSpPr bwMode="auto">
                <a:xfrm>
                  <a:off x="3320" y="2716"/>
                  <a:ext cx="99" cy="266"/>
                  <a:chOff x="3320" y="2716"/>
                  <a:chExt cx="99" cy="266"/>
                </a:xfrm>
              </p:grpSpPr>
              <p:sp>
                <p:nvSpPr>
                  <p:cNvPr id="88215" name="Line 68"/>
                  <p:cNvSpPr>
                    <a:spLocks noChangeShapeType="1"/>
                  </p:cNvSpPr>
                  <p:nvPr/>
                </p:nvSpPr>
                <p:spPr bwMode="auto">
                  <a:xfrm>
                    <a:off x="3360" y="2717"/>
                    <a:ext cx="35" cy="1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216" name="Line 6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48" y="2719"/>
                    <a:ext cx="46" cy="56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217" name="Line 70"/>
                  <p:cNvSpPr>
                    <a:spLocks noChangeShapeType="1"/>
                  </p:cNvSpPr>
                  <p:nvPr/>
                </p:nvSpPr>
                <p:spPr bwMode="auto">
                  <a:xfrm>
                    <a:off x="3347" y="2775"/>
                    <a:ext cx="62" cy="119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218" name="Line 7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20" y="2892"/>
                    <a:ext cx="89" cy="90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219" name="Line 72"/>
                  <p:cNvSpPr>
                    <a:spLocks noChangeShapeType="1"/>
                  </p:cNvSpPr>
                  <p:nvPr/>
                </p:nvSpPr>
                <p:spPr bwMode="auto">
                  <a:xfrm>
                    <a:off x="3332" y="2892"/>
                    <a:ext cx="87" cy="90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220" name="Line 7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1" y="2776"/>
                    <a:ext cx="68" cy="115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221" name="Line 74"/>
                  <p:cNvSpPr>
                    <a:spLocks noChangeShapeType="1"/>
                  </p:cNvSpPr>
                  <p:nvPr/>
                </p:nvSpPr>
                <p:spPr bwMode="auto">
                  <a:xfrm>
                    <a:off x="3360" y="2716"/>
                    <a:ext cx="42" cy="63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sp>
              <p:nvSpPr>
                <p:cNvPr id="88208" name="Line 75"/>
                <p:cNvSpPr>
                  <a:spLocks noChangeShapeType="1"/>
                </p:cNvSpPr>
                <p:nvPr/>
              </p:nvSpPr>
              <p:spPr bwMode="auto">
                <a:xfrm flipV="1">
                  <a:off x="3417" y="2874"/>
                  <a:ext cx="36" cy="110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209" name="Line 76"/>
                <p:cNvSpPr>
                  <a:spLocks noChangeShapeType="1"/>
                </p:cNvSpPr>
                <p:nvPr/>
              </p:nvSpPr>
              <p:spPr bwMode="auto">
                <a:xfrm>
                  <a:off x="3403" y="2778"/>
                  <a:ext cx="52" cy="98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210" name="Line 77"/>
                <p:cNvSpPr>
                  <a:spLocks noChangeShapeType="1"/>
                </p:cNvSpPr>
                <p:nvPr/>
              </p:nvSpPr>
              <p:spPr bwMode="auto">
                <a:xfrm flipV="1">
                  <a:off x="3402" y="2710"/>
                  <a:ext cx="12" cy="68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211" name="Line 78"/>
                <p:cNvSpPr>
                  <a:spLocks noChangeShapeType="1"/>
                </p:cNvSpPr>
                <p:nvPr/>
              </p:nvSpPr>
              <p:spPr bwMode="auto">
                <a:xfrm flipV="1">
                  <a:off x="3396" y="2709"/>
                  <a:ext cx="22" cy="10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212" name="Line 79"/>
                <p:cNvSpPr>
                  <a:spLocks noChangeShapeType="1"/>
                </p:cNvSpPr>
                <p:nvPr/>
              </p:nvSpPr>
              <p:spPr bwMode="auto">
                <a:xfrm>
                  <a:off x="3397" y="2718"/>
                  <a:ext cx="32" cy="49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213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3412" y="2767"/>
                  <a:ext cx="14" cy="126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214" name="Line 81"/>
                <p:cNvSpPr>
                  <a:spLocks noChangeShapeType="1"/>
                </p:cNvSpPr>
                <p:nvPr/>
              </p:nvSpPr>
              <p:spPr bwMode="auto">
                <a:xfrm>
                  <a:off x="3412" y="2892"/>
                  <a:ext cx="62" cy="59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88200" name="Group 82"/>
              <p:cNvGrpSpPr>
                <a:grpSpLocks/>
              </p:cNvGrpSpPr>
              <p:nvPr/>
            </p:nvGrpSpPr>
            <p:grpSpPr bwMode="auto">
              <a:xfrm>
                <a:off x="3319" y="2579"/>
                <a:ext cx="152" cy="403"/>
                <a:chOff x="3319" y="2579"/>
                <a:chExt cx="152" cy="403"/>
              </a:xfrm>
            </p:grpSpPr>
            <p:sp>
              <p:nvSpPr>
                <p:cNvPr id="88202" name="Line 83"/>
                <p:cNvSpPr>
                  <a:spLocks noChangeShapeType="1"/>
                </p:cNvSpPr>
                <p:nvPr/>
              </p:nvSpPr>
              <p:spPr bwMode="auto">
                <a:xfrm flipV="1">
                  <a:off x="3319" y="2579"/>
                  <a:ext cx="59" cy="399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203" name="Line 84"/>
                <p:cNvSpPr>
                  <a:spLocks noChangeShapeType="1"/>
                </p:cNvSpPr>
                <p:nvPr/>
              </p:nvSpPr>
              <p:spPr bwMode="auto">
                <a:xfrm>
                  <a:off x="3379" y="2589"/>
                  <a:ext cx="38" cy="393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204" name="Line 85"/>
                <p:cNvSpPr>
                  <a:spLocks noChangeShapeType="1"/>
                </p:cNvSpPr>
                <p:nvPr/>
              </p:nvSpPr>
              <p:spPr bwMode="auto">
                <a:xfrm flipV="1">
                  <a:off x="3418" y="2948"/>
                  <a:ext cx="53" cy="32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205" name="Line 86"/>
                <p:cNvSpPr>
                  <a:spLocks noChangeShapeType="1"/>
                </p:cNvSpPr>
                <p:nvPr/>
              </p:nvSpPr>
              <p:spPr bwMode="auto">
                <a:xfrm>
                  <a:off x="3387" y="2587"/>
                  <a:ext cx="83" cy="364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206" name="Line 87"/>
                <p:cNvSpPr>
                  <a:spLocks noChangeShapeType="1"/>
                </p:cNvSpPr>
                <p:nvPr/>
              </p:nvSpPr>
              <p:spPr bwMode="auto">
                <a:xfrm>
                  <a:off x="3319" y="2979"/>
                  <a:ext cx="100" cy="2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88201" name="Oval 88"/>
              <p:cNvSpPr>
                <a:spLocks noChangeArrowheads="1"/>
              </p:cNvSpPr>
              <p:nvPr/>
            </p:nvSpPr>
            <p:spPr bwMode="auto">
              <a:xfrm>
                <a:off x="3363" y="2565"/>
                <a:ext cx="43" cy="49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8195" name="Group 89"/>
            <p:cNvGrpSpPr>
              <a:grpSpLocks/>
            </p:cNvGrpSpPr>
            <p:nvPr/>
          </p:nvGrpSpPr>
          <p:grpSpPr bwMode="auto">
            <a:xfrm>
              <a:off x="1392" y="2880"/>
              <a:ext cx="593" cy="591"/>
              <a:chOff x="129" y="2935"/>
              <a:chExt cx="593" cy="591"/>
            </a:xfrm>
          </p:grpSpPr>
          <p:sp>
            <p:nvSpPr>
              <p:cNvPr id="88196" name="Arc 90"/>
              <p:cNvSpPr>
                <a:spLocks/>
              </p:cNvSpPr>
              <p:nvPr/>
            </p:nvSpPr>
            <p:spPr bwMode="auto">
              <a:xfrm rot="3712493">
                <a:off x="130" y="2934"/>
                <a:ext cx="591" cy="593"/>
              </a:xfrm>
              <a:custGeom>
                <a:avLst/>
                <a:gdLst>
                  <a:gd name="T0" fmla="*/ 0 w 43200"/>
                  <a:gd name="T1" fmla="*/ 0 h 43200"/>
                  <a:gd name="T2" fmla="*/ 0 w 43200"/>
                  <a:gd name="T3" fmla="*/ 0 h 43200"/>
                  <a:gd name="T4" fmla="*/ 0 w 43200"/>
                  <a:gd name="T5" fmla="*/ 0 h 43200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200"/>
                  <a:gd name="T11" fmla="*/ 43200 w 43200"/>
                  <a:gd name="T12" fmla="*/ 43200 h 432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200" fill="none" extrusionOk="0">
                    <a:moveTo>
                      <a:pt x="30289" y="41374"/>
                    </a:moveTo>
                    <a:cubicBezTo>
                      <a:pt x="27550" y="42578"/>
                      <a:pt x="24591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</a:path>
                  <a:path w="43200" h="43200" stroke="0" extrusionOk="0">
                    <a:moveTo>
                      <a:pt x="30289" y="41374"/>
                    </a:moveTo>
                    <a:cubicBezTo>
                      <a:pt x="27550" y="42578"/>
                      <a:pt x="24591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  <a:lnTo>
                      <a:pt x="21600" y="21600"/>
                    </a:lnTo>
                    <a:lnTo>
                      <a:pt x="30289" y="41374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88197" name="Arc 91"/>
              <p:cNvSpPr>
                <a:spLocks/>
              </p:cNvSpPr>
              <p:nvPr/>
            </p:nvSpPr>
            <p:spPr bwMode="auto">
              <a:xfrm rot="3712493">
                <a:off x="249" y="3063"/>
                <a:ext cx="336" cy="353"/>
              </a:xfrm>
              <a:custGeom>
                <a:avLst/>
                <a:gdLst>
                  <a:gd name="T0" fmla="*/ 0 w 43200"/>
                  <a:gd name="T1" fmla="*/ 0 h 43200"/>
                  <a:gd name="T2" fmla="*/ 0 w 43200"/>
                  <a:gd name="T3" fmla="*/ 0 h 43200"/>
                  <a:gd name="T4" fmla="*/ 0 w 43200"/>
                  <a:gd name="T5" fmla="*/ 0 h 43200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200"/>
                  <a:gd name="T11" fmla="*/ 43200 w 43200"/>
                  <a:gd name="T12" fmla="*/ 43200 h 432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200" fill="none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</a:path>
                  <a:path w="43200" h="43200" stroke="0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  <a:lnTo>
                      <a:pt x="21600" y="21600"/>
                    </a:lnTo>
                    <a:lnTo>
                      <a:pt x="33626" y="39542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88198" name="Arc 92"/>
              <p:cNvSpPr>
                <a:spLocks/>
              </p:cNvSpPr>
              <p:nvPr/>
            </p:nvSpPr>
            <p:spPr bwMode="auto">
              <a:xfrm rot="3712493">
                <a:off x="336" y="3168"/>
                <a:ext cx="192" cy="192"/>
              </a:xfrm>
              <a:custGeom>
                <a:avLst/>
                <a:gdLst>
                  <a:gd name="T0" fmla="*/ 0 w 43200"/>
                  <a:gd name="T1" fmla="*/ 0 h 43200"/>
                  <a:gd name="T2" fmla="*/ 0 w 43200"/>
                  <a:gd name="T3" fmla="*/ 0 h 43200"/>
                  <a:gd name="T4" fmla="*/ 0 w 43200"/>
                  <a:gd name="T5" fmla="*/ 0 h 43200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200"/>
                  <a:gd name="T11" fmla="*/ 43200 w 43200"/>
                  <a:gd name="T12" fmla="*/ 43200 h 432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200" fill="none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</a:path>
                  <a:path w="43200" h="43200" stroke="0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  <a:lnTo>
                      <a:pt x="21600" y="21600"/>
                    </a:lnTo>
                    <a:lnTo>
                      <a:pt x="33626" y="39542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</p:grpSp>
      </p:grpSp>
      <p:grpSp>
        <p:nvGrpSpPr>
          <p:cNvPr id="88100" name="Group 93"/>
          <p:cNvGrpSpPr>
            <a:grpSpLocks/>
          </p:cNvGrpSpPr>
          <p:nvPr/>
        </p:nvGrpSpPr>
        <p:grpSpPr bwMode="auto">
          <a:xfrm>
            <a:off x="5867400" y="4184650"/>
            <a:ext cx="941388" cy="1155700"/>
            <a:chOff x="1392" y="2880"/>
            <a:chExt cx="593" cy="728"/>
          </a:xfrm>
        </p:grpSpPr>
        <p:grpSp>
          <p:nvGrpSpPr>
            <p:cNvPr id="88166" name="Group 94"/>
            <p:cNvGrpSpPr>
              <a:grpSpLocks/>
            </p:cNvGrpSpPr>
            <p:nvPr/>
          </p:nvGrpSpPr>
          <p:grpSpPr bwMode="auto">
            <a:xfrm>
              <a:off x="1639" y="3189"/>
              <a:ext cx="155" cy="419"/>
              <a:chOff x="3319" y="2565"/>
              <a:chExt cx="155" cy="419"/>
            </a:xfrm>
          </p:grpSpPr>
          <p:grpSp>
            <p:nvGrpSpPr>
              <p:cNvPr id="88171" name="Group 95"/>
              <p:cNvGrpSpPr>
                <a:grpSpLocks/>
              </p:cNvGrpSpPr>
              <p:nvPr/>
            </p:nvGrpSpPr>
            <p:grpSpPr bwMode="auto">
              <a:xfrm>
                <a:off x="3320" y="2709"/>
                <a:ext cx="154" cy="275"/>
                <a:chOff x="3320" y="2709"/>
                <a:chExt cx="154" cy="275"/>
              </a:xfrm>
            </p:grpSpPr>
            <p:grpSp>
              <p:nvGrpSpPr>
                <p:cNvPr id="88179" name="Group 96"/>
                <p:cNvGrpSpPr>
                  <a:grpSpLocks/>
                </p:cNvGrpSpPr>
                <p:nvPr/>
              </p:nvGrpSpPr>
              <p:grpSpPr bwMode="auto">
                <a:xfrm>
                  <a:off x="3320" y="2716"/>
                  <a:ext cx="99" cy="266"/>
                  <a:chOff x="3320" y="2716"/>
                  <a:chExt cx="99" cy="266"/>
                </a:xfrm>
              </p:grpSpPr>
              <p:sp>
                <p:nvSpPr>
                  <p:cNvPr id="88187" name="Line 97"/>
                  <p:cNvSpPr>
                    <a:spLocks noChangeShapeType="1"/>
                  </p:cNvSpPr>
                  <p:nvPr/>
                </p:nvSpPr>
                <p:spPr bwMode="auto">
                  <a:xfrm>
                    <a:off x="3360" y="2717"/>
                    <a:ext cx="35" cy="1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188" name="Line 9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48" y="2719"/>
                    <a:ext cx="46" cy="56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189" name="Line 99"/>
                  <p:cNvSpPr>
                    <a:spLocks noChangeShapeType="1"/>
                  </p:cNvSpPr>
                  <p:nvPr/>
                </p:nvSpPr>
                <p:spPr bwMode="auto">
                  <a:xfrm>
                    <a:off x="3347" y="2775"/>
                    <a:ext cx="62" cy="119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190" name="Line 10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20" y="2892"/>
                    <a:ext cx="89" cy="90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191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3332" y="2892"/>
                    <a:ext cx="87" cy="90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192" name="Line 10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1" y="2776"/>
                    <a:ext cx="68" cy="115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193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3360" y="2716"/>
                    <a:ext cx="42" cy="63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sp>
              <p:nvSpPr>
                <p:cNvPr id="88180" name="Line 104"/>
                <p:cNvSpPr>
                  <a:spLocks noChangeShapeType="1"/>
                </p:cNvSpPr>
                <p:nvPr/>
              </p:nvSpPr>
              <p:spPr bwMode="auto">
                <a:xfrm flipV="1">
                  <a:off x="3417" y="2874"/>
                  <a:ext cx="36" cy="110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81" name="Line 105"/>
                <p:cNvSpPr>
                  <a:spLocks noChangeShapeType="1"/>
                </p:cNvSpPr>
                <p:nvPr/>
              </p:nvSpPr>
              <p:spPr bwMode="auto">
                <a:xfrm>
                  <a:off x="3403" y="2778"/>
                  <a:ext cx="52" cy="98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82" name="Line 106"/>
                <p:cNvSpPr>
                  <a:spLocks noChangeShapeType="1"/>
                </p:cNvSpPr>
                <p:nvPr/>
              </p:nvSpPr>
              <p:spPr bwMode="auto">
                <a:xfrm flipV="1">
                  <a:off x="3402" y="2710"/>
                  <a:ext cx="12" cy="68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83" name="Line 107"/>
                <p:cNvSpPr>
                  <a:spLocks noChangeShapeType="1"/>
                </p:cNvSpPr>
                <p:nvPr/>
              </p:nvSpPr>
              <p:spPr bwMode="auto">
                <a:xfrm flipV="1">
                  <a:off x="3396" y="2709"/>
                  <a:ext cx="22" cy="10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84" name="Line 108"/>
                <p:cNvSpPr>
                  <a:spLocks noChangeShapeType="1"/>
                </p:cNvSpPr>
                <p:nvPr/>
              </p:nvSpPr>
              <p:spPr bwMode="auto">
                <a:xfrm>
                  <a:off x="3397" y="2718"/>
                  <a:ext cx="32" cy="49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85" name="Line 109"/>
                <p:cNvSpPr>
                  <a:spLocks noChangeShapeType="1"/>
                </p:cNvSpPr>
                <p:nvPr/>
              </p:nvSpPr>
              <p:spPr bwMode="auto">
                <a:xfrm flipV="1">
                  <a:off x="3412" y="2767"/>
                  <a:ext cx="14" cy="126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86" name="Line 110"/>
                <p:cNvSpPr>
                  <a:spLocks noChangeShapeType="1"/>
                </p:cNvSpPr>
                <p:nvPr/>
              </p:nvSpPr>
              <p:spPr bwMode="auto">
                <a:xfrm>
                  <a:off x="3412" y="2892"/>
                  <a:ext cx="62" cy="59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88172" name="Group 111"/>
              <p:cNvGrpSpPr>
                <a:grpSpLocks/>
              </p:cNvGrpSpPr>
              <p:nvPr/>
            </p:nvGrpSpPr>
            <p:grpSpPr bwMode="auto">
              <a:xfrm>
                <a:off x="3319" y="2579"/>
                <a:ext cx="152" cy="403"/>
                <a:chOff x="3319" y="2579"/>
                <a:chExt cx="152" cy="403"/>
              </a:xfrm>
            </p:grpSpPr>
            <p:sp>
              <p:nvSpPr>
                <p:cNvPr id="88174" name="Line 112"/>
                <p:cNvSpPr>
                  <a:spLocks noChangeShapeType="1"/>
                </p:cNvSpPr>
                <p:nvPr/>
              </p:nvSpPr>
              <p:spPr bwMode="auto">
                <a:xfrm flipV="1">
                  <a:off x="3319" y="2579"/>
                  <a:ext cx="59" cy="399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75" name="Line 113"/>
                <p:cNvSpPr>
                  <a:spLocks noChangeShapeType="1"/>
                </p:cNvSpPr>
                <p:nvPr/>
              </p:nvSpPr>
              <p:spPr bwMode="auto">
                <a:xfrm>
                  <a:off x="3379" y="2589"/>
                  <a:ext cx="38" cy="393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76" name="Line 114"/>
                <p:cNvSpPr>
                  <a:spLocks noChangeShapeType="1"/>
                </p:cNvSpPr>
                <p:nvPr/>
              </p:nvSpPr>
              <p:spPr bwMode="auto">
                <a:xfrm flipV="1">
                  <a:off x="3418" y="2948"/>
                  <a:ext cx="53" cy="32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77" name="Line 115"/>
                <p:cNvSpPr>
                  <a:spLocks noChangeShapeType="1"/>
                </p:cNvSpPr>
                <p:nvPr/>
              </p:nvSpPr>
              <p:spPr bwMode="auto">
                <a:xfrm>
                  <a:off x="3387" y="2587"/>
                  <a:ext cx="83" cy="364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78" name="Line 116"/>
                <p:cNvSpPr>
                  <a:spLocks noChangeShapeType="1"/>
                </p:cNvSpPr>
                <p:nvPr/>
              </p:nvSpPr>
              <p:spPr bwMode="auto">
                <a:xfrm>
                  <a:off x="3319" y="2979"/>
                  <a:ext cx="100" cy="2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88173" name="Oval 117"/>
              <p:cNvSpPr>
                <a:spLocks noChangeArrowheads="1"/>
              </p:cNvSpPr>
              <p:nvPr/>
            </p:nvSpPr>
            <p:spPr bwMode="auto">
              <a:xfrm>
                <a:off x="3363" y="2565"/>
                <a:ext cx="43" cy="49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8167" name="Group 118"/>
            <p:cNvGrpSpPr>
              <a:grpSpLocks/>
            </p:cNvGrpSpPr>
            <p:nvPr/>
          </p:nvGrpSpPr>
          <p:grpSpPr bwMode="auto">
            <a:xfrm>
              <a:off x="1392" y="2880"/>
              <a:ext cx="593" cy="591"/>
              <a:chOff x="129" y="2935"/>
              <a:chExt cx="593" cy="591"/>
            </a:xfrm>
          </p:grpSpPr>
          <p:sp>
            <p:nvSpPr>
              <p:cNvPr id="88168" name="Arc 119"/>
              <p:cNvSpPr>
                <a:spLocks/>
              </p:cNvSpPr>
              <p:nvPr/>
            </p:nvSpPr>
            <p:spPr bwMode="auto">
              <a:xfrm rot="3712493">
                <a:off x="130" y="2934"/>
                <a:ext cx="591" cy="593"/>
              </a:xfrm>
              <a:custGeom>
                <a:avLst/>
                <a:gdLst>
                  <a:gd name="T0" fmla="*/ 0 w 43200"/>
                  <a:gd name="T1" fmla="*/ 0 h 43200"/>
                  <a:gd name="T2" fmla="*/ 0 w 43200"/>
                  <a:gd name="T3" fmla="*/ 0 h 43200"/>
                  <a:gd name="T4" fmla="*/ 0 w 43200"/>
                  <a:gd name="T5" fmla="*/ 0 h 43200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200"/>
                  <a:gd name="T11" fmla="*/ 43200 w 43200"/>
                  <a:gd name="T12" fmla="*/ 43200 h 432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200" fill="none" extrusionOk="0">
                    <a:moveTo>
                      <a:pt x="30289" y="41374"/>
                    </a:moveTo>
                    <a:cubicBezTo>
                      <a:pt x="27550" y="42578"/>
                      <a:pt x="24591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</a:path>
                  <a:path w="43200" h="43200" stroke="0" extrusionOk="0">
                    <a:moveTo>
                      <a:pt x="30289" y="41374"/>
                    </a:moveTo>
                    <a:cubicBezTo>
                      <a:pt x="27550" y="42578"/>
                      <a:pt x="24591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  <a:lnTo>
                      <a:pt x="21600" y="21600"/>
                    </a:lnTo>
                    <a:lnTo>
                      <a:pt x="30289" y="41374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88169" name="Arc 120"/>
              <p:cNvSpPr>
                <a:spLocks/>
              </p:cNvSpPr>
              <p:nvPr/>
            </p:nvSpPr>
            <p:spPr bwMode="auto">
              <a:xfrm rot="3712493">
                <a:off x="249" y="3063"/>
                <a:ext cx="336" cy="353"/>
              </a:xfrm>
              <a:custGeom>
                <a:avLst/>
                <a:gdLst>
                  <a:gd name="T0" fmla="*/ 0 w 43200"/>
                  <a:gd name="T1" fmla="*/ 0 h 43200"/>
                  <a:gd name="T2" fmla="*/ 0 w 43200"/>
                  <a:gd name="T3" fmla="*/ 0 h 43200"/>
                  <a:gd name="T4" fmla="*/ 0 w 43200"/>
                  <a:gd name="T5" fmla="*/ 0 h 43200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200"/>
                  <a:gd name="T11" fmla="*/ 43200 w 43200"/>
                  <a:gd name="T12" fmla="*/ 43200 h 432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200" fill="none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</a:path>
                  <a:path w="43200" h="43200" stroke="0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  <a:lnTo>
                      <a:pt x="21600" y="21600"/>
                    </a:lnTo>
                    <a:lnTo>
                      <a:pt x="33626" y="39542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88170" name="Arc 121"/>
              <p:cNvSpPr>
                <a:spLocks/>
              </p:cNvSpPr>
              <p:nvPr/>
            </p:nvSpPr>
            <p:spPr bwMode="auto">
              <a:xfrm rot="3712493">
                <a:off x="336" y="3168"/>
                <a:ext cx="192" cy="192"/>
              </a:xfrm>
              <a:custGeom>
                <a:avLst/>
                <a:gdLst>
                  <a:gd name="T0" fmla="*/ 0 w 43200"/>
                  <a:gd name="T1" fmla="*/ 0 h 43200"/>
                  <a:gd name="T2" fmla="*/ 0 w 43200"/>
                  <a:gd name="T3" fmla="*/ 0 h 43200"/>
                  <a:gd name="T4" fmla="*/ 0 w 43200"/>
                  <a:gd name="T5" fmla="*/ 0 h 43200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200"/>
                  <a:gd name="T11" fmla="*/ 43200 w 43200"/>
                  <a:gd name="T12" fmla="*/ 43200 h 432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200" fill="none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</a:path>
                  <a:path w="43200" h="43200" stroke="0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  <a:lnTo>
                      <a:pt x="21600" y="21600"/>
                    </a:lnTo>
                    <a:lnTo>
                      <a:pt x="33626" y="39542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</p:grpSp>
      </p:grpSp>
      <p:grpSp>
        <p:nvGrpSpPr>
          <p:cNvPr id="88101" name="Group 122"/>
          <p:cNvGrpSpPr>
            <a:grpSpLocks/>
          </p:cNvGrpSpPr>
          <p:nvPr/>
        </p:nvGrpSpPr>
        <p:grpSpPr bwMode="auto">
          <a:xfrm>
            <a:off x="4572000" y="4946650"/>
            <a:ext cx="941388" cy="1155700"/>
            <a:chOff x="1392" y="2880"/>
            <a:chExt cx="593" cy="728"/>
          </a:xfrm>
        </p:grpSpPr>
        <p:grpSp>
          <p:nvGrpSpPr>
            <p:cNvPr id="88138" name="Group 123"/>
            <p:cNvGrpSpPr>
              <a:grpSpLocks/>
            </p:cNvGrpSpPr>
            <p:nvPr/>
          </p:nvGrpSpPr>
          <p:grpSpPr bwMode="auto">
            <a:xfrm>
              <a:off x="1639" y="3189"/>
              <a:ext cx="155" cy="419"/>
              <a:chOff x="3319" y="2565"/>
              <a:chExt cx="155" cy="419"/>
            </a:xfrm>
          </p:grpSpPr>
          <p:grpSp>
            <p:nvGrpSpPr>
              <p:cNvPr id="88143" name="Group 124"/>
              <p:cNvGrpSpPr>
                <a:grpSpLocks/>
              </p:cNvGrpSpPr>
              <p:nvPr/>
            </p:nvGrpSpPr>
            <p:grpSpPr bwMode="auto">
              <a:xfrm>
                <a:off x="3320" y="2709"/>
                <a:ext cx="154" cy="275"/>
                <a:chOff x="3320" y="2709"/>
                <a:chExt cx="154" cy="275"/>
              </a:xfrm>
            </p:grpSpPr>
            <p:grpSp>
              <p:nvGrpSpPr>
                <p:cNvPr id="88151" name="Group 125"/>
                <p:cNvGrpSpPr>
                  <a:grpSpLocks/>
                </p:cNvGrpSpPr>
                <p:nvPr/>
              </p:nvGrpSpPr>
              <p:grpSpPr bwMode="auto">
                <a:xfrm>
                  <a:off x="3320" y="2716"/>
                  <a:ext cx="99" cy="266"/>
                  <a:chOff x="3320" y="2716"/>
                  <a:chExt cx="99" cy="266"/>
                </a:xfrm>
              </p:grpSpPr>
              <p:sp>
                <p:nvSpPr>
                  <p:cNvPr id="88159" name="Line 126"/>
                  <p:cNvSpPr>
                    <a:spLocks noChangeShapeType="1"/>
                  </p:cNvSpPr>
                  <p:nvPr/>
                </p:nvSpPr>
                <p:spPr bwMode="auto">
                  <a:xfrm>
                    <a:off x="3360" y="2717"/>
                    <a:ext cx="35" cy="1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160" name="Line 12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48" y="2719"/>
                    <a:ext cx="46" cy="56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161" name="Line 128"/>
                  <p:cNvSpPr>
                    <a:spLocks noChangeShapeType="1"/>
                  </p:cNvSpPr>
                  <p:nvPr/>
                </p:nvSpPr>
                <p:spPr bwMode="auto">
                  <a:xfrm>
                    <a:off x="3347" y="2775"/>
                    <a:ext cx="62" cy="119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162" name="Line 12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20" y="2892"/>
                    <a:ext cx="89" cy="90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163" name="Line 130"/>
                  <p:cNvSpPr>
                    <a:spLocks noChangeShapeType="1"/>
                  </p:cNvSpPr>
                  <p:nvPr/>
                </p:nvSpPr>
                <p:spPr bwMode="auto">
                  <a:xfrm>
                    <a:off x="3332" y="2892"/>
                    <a:ext cx="87" cy="90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164" name="Line 13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1" y="2776"/>
                    <a:ext cx="68" cy="115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165" name="Line 132"/>
                  <p:cNvSpPr>
                    <a:spLocks noChangeShapeType="1"/>
                  </p:cNvSpPr>
                  <p:nvPr/>
                </p:nvSpPr>
                <p:spPr bwMode="auto">
                  <a:xfrm>
                    <a:off x="3360" y="2716"/>
                    <a:ext cx="42" cy="63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sp>
              <p:nvSpPr>
                <p:cNvPr id="88152" name="Line 133"/>
                <p:cNvSpPr>
                  <a:spLocks noChangeShapeType="1"/>
                </p:cNvSpPr>
                <p:nvPr/>
              </p:nvSpPr>
              <p:spPr bwMode="auto">
                <a:xfrm flipV="1">
                  <a:off x="3417" y="2874"/>
                  <a:ext cx="36" cy="110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53" name="Line 134"/>
                <p:cNvSpPr>
                  <a:spLocks noChangeShapeType="1"/>
                </p:cNvSpPr>
                <p:nvPr/>
              </p:nvSpPr>
              <p:spPr bwMode="auto">
                <a:xfrm>
                  <a:off x="3403" y="2778"/>
                  <a:ext cx="52" cy="98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54" name="Line 135"/>
                <p:cNvSpPr>
                  <a:spLocks noChangeShapeType="1"/>
                </p:cNvSpPr>
                <p:nvPr/>
              </p:nvSpPr>
              <p:spPr bwMode="auto">
                <a:xfrm flipV="1">
                  <a:off x="3402" y="2710"/>
                  <a:ext cx="12" cy="68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55" name="Line 136"/>
                <p:cNvSpPr>
                  <a:spLocks noChangeShapeType="1"/>
                </p:cNvSpPr>
                <p:nvPr/>
              </p:nvSpPr>
              <p:spPr bwMode="auto">
                <a:xfrm flipV="1">
                  <a:off x="3396" y="2709"/>
                  <a:ext cx="22" cy="10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56" name="Line 137"/>
                <p:cNvSpPr>
                  <a:spLocks noChangeShapeType="1"/>
                </p:cNvSpPr>
                <p:nvPr/>
              </p:nvSpPr>
              <p:spPr bwMode="auto">
                <a:xfrm>
                  <a:off x="3397" y="2718"/>
                  <a:ext cx="32" cy="49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57" name="Line 138"/>
                <p:cNvSpPr>
                  <a:spLocks noChangeShapeType="1"/>
                </p:cNvSpPr>
                <p:nvPr/>
              </p:nvSpPr>
              <p:spPr bwMode="auto">
                <a:xfrm flipV="1">
                  <a:off x="3412" y="2767"/>
                  <a:ext cx="14" cy="126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58" name="Line 139"/>
                <p:cNvSpPr>
                  <a:spLocks noChangeShapeType="1"/>
                </p:cNvSpPr>
                <p:nvPr/>
              </p:nvSpPr>
              <p:spPr bwMode="auto">
                <a:xfrm>
                  <a:off x="3412" y="2892"/>
                  <a:ext cx="62" cy="59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88144" name="Group 140"/>
              <p:cNvGrpSpPr>
                <a:grpSpLocks/>
              </p:cNvGrpSpPr>
              <p:nvPr/>
            </p:nvGrpSpPr>
            <p:grpSpPr bwMode="auto">
              <a:xfrm>
                <a:off x="3319" y="2579"/>
                <a:ext cx="152" cy="403"/>
                <a:chOff x="3319" y="2579"/>
                <a:chExt cx="152" cy="403"/>
              </a:xfrm>
            </p:grpSpPr>
            <p:sp>
              <p:nvSpPr>
                <p:cNvPr id="88146" name="Line 141"/>
                <p:cNvSpPr>
                  <a:spLocks noChangeShapeType="1"/>
                </p:cNvSpPr>
                <p:nvPr/>
              </p:nvSpPr>
              <p:spPr bwMode="auto">
                <a:xfrm flipV="1">
                  <a:off x="3319" y="2579"/>
                  <a:ext cx="59" cy="399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47" name="Line 142"/>
                <p:cNvSpPr>
                  <a:spLocks noChangeShapeType="1"/>
                </p:cNvSpPr>
                <p:nvPr/>
              </p:nvSpPr>
              <p:spPr bwMode="auto">
                <a:xfrm>
                  <a:off x="3379" y="2589"/>
                  <a:ext cx="38" cy="393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48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3418" y="2948"/>
                  <a:ext cx="53" cy="32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49" name="Line 144"/>
                <p:cNvSpPr>
                  <a:spLocks noChangeShapeType="1"/>
                </p:cNvSpPr>
                <p:nvPr/>
              </p:nvSpPr>
              <p:spPr bwMode="auto">
                <a:xfrm>
                  <a:off x="3387" y="2587"/>
                  <a:ext cx="83" cy="364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50" name="Line 145"/>
                <p:cNvSpPr>
                  <a:spLocks noChangeShapeType="1"/>
                </p:cNvSpPr>
                <p:nvPr/>
              </p:nvSpPr>
              <p:spPr bwMode="auto">
                <a:xfrm>
                  <a:off x="3319" y="2979"/>
                  <a:ext cx="100" cy="2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88145" name="Oval 146"/>
              <p:cNvSpPr>
                <a:spLocks noChangeArrowheads="1"/>
              </p:cNvSpPr>
              <p:nvPr/>
            </p:nvSpPr>
            <p:spPr bwMode="auto">
              <a:xfrm>
                <a:off x="3363" y="2565"/>
                <a:ext cx="43" cy="49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8139" name="Group 147"/>
            <p:cNvGrpSpPr>
              <a:grpSpLocks/>
            </p:cNvGrpSpPr>
            <p:nvPr/>
          </p:nvGrpSpPr>
          <p:grpSpPr bwMode="auto">
            <a:xfrm>
              <a:off x="1392" y="2880"/>
              <a:ext cx="593" cy="591"/>
              <a:chOff x="129" y="2935"/>
              <a:chExt cx="593" cy="591"/>
            </a:xfrm>
          </p:grpSpPr>
          <p:sp>
            <p:nvSpPr>
              <p:cNvPr id="88140" name="Arc 148"/>
              <p:cNvSpPr>
                <a:spLocks/>
              </p:cNvSpPr>
              <p:nvPr/>
            </p:nvSpPr>
            <p:spPr bwMode="auto">
              <a:xfrm rot="3712493">
                <a:off x="130" y="2934"/>
                <a:ext cx="591" cy="593"/>
              </a:xfrm>
              <a:custGeom>
                <a:avLst/>
                <a:gdLst>
                  <a:gd name="T0" fmla="*/ 0 w 43200"/>
                  <a:gd name="T1" fmla="*/ 0 h 43200"/>
                  <a:gd name="T2" fmla="*/ 0 w 43200"/>
                  <a:gd name="T3" fmla="*/ 0 h 43200"/>
                  <a:gd name="T4" fmla="*/ 0 w 43200"/>
                  <a:gd name="T5" fmla="*/ 0 h 43200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200"/>
                  <a:gd name="T11" fmla="*/ 43200 w 43200"/>
                  <a:gd name="T12" fmla="*/ 43200 h 432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200" fill="none" extrusionOk="0">
                    <a:moveTo>
                      <a:pt x="30289" y="41374"/>
                    </a:moveTo>
                    <a:cubicBezTo>
                      <a:pt x="27550" y="42578"/>
                      <a:pt x="24591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</a:path>
                  <a:path w="43200" h="43200" stroke="0" extrusionOk="0">
                    <a:moveTo>
                      <a:pt x="30289" y="41374"/>
                    </a:moveTo>
                    <a:cubicBezTo>
                      <a:pt x="27550" y="42578"/>
                      <a:pt x="24591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  <a:lnTo>
                      <a:pt x="21600" y="21600"/>
                    </a:lnTo>
                    <a:lnTo>
                      <a:pt x="30289" y="41374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88141" name="Arc 149"/>
              <p:cNvSpPr>
                <a:spLocks/>
              </p:cNvSpPr>
              <p:nvPr/>
            </p:nvSpPr>
            <p:spPr bwMode="auto">
              <a:xfrm rot="3712493">
                <a:off x="249" y="3063"/>
                <a:ext cx="336" cy="353"/>
              </a:xfrm>
              <a:custGeom>
                <a:avLst/>
                <a:gdLst>
                  <a:gd name="T0" fmla="*/ 0 w 43200"/>
                  <a:gd name="T1" fmla="*/ 0 h 43200"/>
                  <a:gd name="T2" fmla="*/ 0 w 43200"/>
                  <a:gd name="T3" fmla="*/ 0 h 43200"/>
                  <a:gd name="T4" fmla="*/ 0 w 43200"/>
                  <a:gd name="T5" fmla="*/ 0 h 43200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200"/>
                  <a:gd name="T11" fmla="*/ 43200 w 43200"/>
                  <a:gd name="T12" fmla="*/ 43200 h 432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200" fill="none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</a:path>
                  <a:path w="43200" h="43200" stroke="0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  <a:lnTo>
                      <a:pt x="21600" y="21600"/>
                    </a:lnTo>
                    <a:lnTo>
                      <a:pt x="33626" y="39542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88142" name="Arc 150"/>
              <p:cNvSpPr>
                <a:spLocks/>
              </p:cNvSpPr>
              <p:nvPr/>
            </p:nvSpPr>
            <p:spPr bwMode="auto">
              <a:xfrm rot="3712493">
                <a:off x="336" y="3168"/>
                <a:ext cx="192" cy="192"/>
              </a:xfrm>
              <a:custGeom>
                <a:avLst/>
                <a:gdLst>
                  <a:gd name="T0" fmla="*/ 0 w 43200"/>
                  <a:gd name="T1" fmla="*/ 0 h 43200"/>
                  <a:gd name="T2" fmla="*/ 0 w 43200"/>
                  <a:gd name="T3" fmla="*/ 0 h 43200"/>
                  <a:gd name="T4" fmla="*/ 0 w 43200"/>
                  <a:gd name="T5" fmla="*/ 0 h 43200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200"/>
                  <a:gd name="T11" fmla="*/ 43200 w 43200"/>
                  <a:gd name="T12" fmla="*/ 43200 h 432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200" fill="none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</a:path>
                  <a:path w="43200" h="43200" stroke="0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  <a:lnTo>
                      <a:pt x="21600" y="21600"/>
                    </a:lnTo>
                    <a:lnTo>
                      <a:pt x="33626" y="39542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</p:grpSp>
      </p:grpSp>
      <p:grpSp>
        <p:nvGrpSpPr>
          <p:cNvPr id="88102" name="Group 151"/>
          <p:cNvGrpSpPr>
            <a:grpSpLocks/>
          </p:cNvGrpSpPr>
          <p:nvPr/>
        </p:nvGrpSpPr>
        <p:grpSpPr bwMode="auto">
          <a:xfrm>
            <a:off x="4572000" y="3498850"/>
            <a:ext cx="941388" cy="1155700"/>
            <a:chOff x="1392" y="2880"/>
            <a:chExt cx="593" cy="728"/>
          </a:xfrm>
        </p:grpSpPr>
        <p:grpSp>
          <p:nvGrpSpPr>
            <p:cNvPr id="88110" name="Group 152"/>
            <p:cNvGrpSpPr>
              <a:grpSpLocks/>
            </p:cNvGrpSpPr>
            <p:nvPr/>
          </p:nvGrpSpPr>
          <p:grpSpPr bwMode="auto">
            <a:xfrm>
              <a:off x="1639" y="3189"/>
              <a:ext cx="155" cy="419"/>
              <a:chOff x="3319" y="2565"/>
              <a:chExt cx="155" cy="419"/>
            </a:xfrm>
          </p:grpSpPr>
          <p:grpSp>
            <p:nvGrpSpPr>
              <p:cNvPr id="88115" name="Group 153"/>
              <p:cNvGrpSpPr>
                <a:grpSpLocks/>
              </p:cNvGrpSpPr>
              <p:nvPr/>
            </p:nvGrpSpPr>
            <p:grpSpPr bwMode="auto">
              <a:xfrm>
                <a:off x="3320" y="2709"/>
                <a:ext cx="154" cy="275"/>
                <a:chOff x="3320" y="2709"/>
                <a:chExt cx="154" cy="275"/>
              </a:xfrm>
            </p:grpSpPr>
            <p:grpSp>
              <p:nvGrpSpPr>
                <p:cNvPr id="88123" name="Group 154"/>
                <p:cNvGrpSpPr>
                  <a:grpSpLocks/>
                </p:cNvGrpSpPr>
                <p:nvPr/>
              </p:nvGrpSpPr>
              <p:grpSpPr bwMode="auto">
                <a:xfrm>
                  <a:off x="3320" y="2716"/>
                  <a:ext cx="99" cy="266"/>
                  <a:chOff x="3320" y="2716"/>
                  <a:chExt cx="99" cy="266"/>
                </a:xfrm>
              </p:grpSpPr>
              <p:sp>
                <p:nvSpPr>
                  <p:cNvPr id="88131" name="Line 155"/>
                  <p:cNvSpPr>
                    <a:spLocks noChangeShapeType="1"/>
                  </p:cNvSpPr>
                  <p:nvPr/>
                </p:nvSpPr>
                <p:spPr bwMode="auto">
                  <a:xfrm>
                    <a:off x="3360" y="2717"/>
                    <a:ext cx="35" cy="1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132" name="Line 15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48" y="2719"/>
                    <a:ext cx="46" cy="56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133" name="Line 157"/>
                  <p:cNvSpPr>
                    <a:spLocks noChangeShapeType="1"/>
                  </p:cNvSpPr>
                  <p:nvPr/>
                </p:nvSpPr>
                <p:spPr bwMode="auto">
                  <a:xfrm>
                    <a:off x="3347" y="2775"/>
                    <a:ext cx="62" cy="119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134" name="Line 15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20" y="2892"/>
                    <a:ext cx="89" cy="90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135" name="Line 159"/>
                  <p:cNvSpPr>
                    <a:spLocks noChangeShapeType="1"/>
                  </p:cNvSpPr>
                  <p:nvPr/>
                </p:nvSpPr>
                <p:spPr bwMode="auto">
                  <a:xfrm>
                    <a:off x="3332" y="2892"/>
                    <a:ext cx="87" cy="90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136" name="Line 16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1" y="2776"/>
                    <a:ext cx="68" cy="115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  <p:sp>
                <p:nvSpPr>
                  <p:cNvPr id="88137" name="Line 161"/>
                  <p:cNvSpPr>
                    <a:spLocks noChangeShapeType="1"/>
                  </p:cNvSpPr>
                  <p:nvPr/>
                </p:nvSpPr>
                <p:spPr bwMode="auto">
                  <a:xfrm>
                    <a:off x="3360" y="2716"/>
                    <a:ext cx="42" cy="63"/>
                  </a:xfrm>
                  <a:prstGeom prst="line">
                    <a:avLst/>
                  </a:prstGeom>
                  <a:noFill/>
                  <a:ln w="6350">
                    <a:solidFill>
                      <a:schemeClr val="tx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IN"/>
                  </a:p>
                </p:txBody>
              </p:sp>
            </p:grpSp>
            <p:sp>
              <p:nvSpPr>
                <p:cNvPr id="88124" name="Line 162"/>
                <p:cNvSpPr>
                  <a:spLocks noChangeShapeType="1"/>
                </p:cNvSpPr>
                <p:nvPr/>
              </p:nvSpPr>
              <p:spPr bwMode="auto">
                <a:xfrm flipV="1">
                  <a:off x="3417" y="2874"/>
                  <a:ext cx="36" cy="110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25" name="Line 163"/>
                <p:cNvSpPr>
                  <a:spLocks noChangeShapeType="1"/>
                </p:cNvSpPr>
                <p:nvPr/>
              </p:nvSpPr>
              <p:spPr bwMode="auto">
                <a:xfrm>
                  <a:off x="3403" y="2778"/>
                  <a:ext cx="52" cy="98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26" name="Line 164"/>
                <p:cNvSpPr>
                  <a:spLocks noChangeShapeType="1"/>
                </p:cNvSpPr>
                <p:nvPr/>
              </p:nvSpPr>
              <p:spPr bwMode="auto">
                <a:xfrm flipV="1">
                  <a:off x="3402" y="2710"/>
                  <a:ext cx="12" cy="68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27" name="Line 165"/>
                <p:cNvSpPr>
                  <a:spLocks noChangeShapeType="1"/>
                </p:cNvSpPr>
                <p:nvPr/>
              </p:nvSpPr>
              <p:spPr bwMode="auto">
                <a:xfrm flipV="1">
                  <a:off x="3396" y="2709"/>
                  <a:ext cx="22" cy="10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28" name="Line 166"/>
                <p:cNvSpPr>
                  <a:spLocks noChangeShapeType="1"/>
                </p:cNvSpPr>
                <p:nvPr/>
              </p:nvSpPr>
              <p:spPr bwMode="auto">
                <a:xfrm>
                  <a:off x="3397" y="2718"/>
                  <a:ext cx="32" cy="49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29" name="Line 167"/>
                <p:cNvSpPr>
                  <a:spLocks noChangeShapeType="1"/>
                </p:cNvSpPr>
                <p:nvPr/>
              </p:nvSpPr>
              <p:spPr bwMode="auto">
                <a:xfrm flipV="1">
                  <a:off x="3412" y="2767"/>
                  <a:ext cx="14" cy="126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30" name="Line 168"/>
                <p:cNvSpPr>
                  <a:spLocks noChangeShapeType="1"/>
                </p:cNvSpPr>
                <p:nvPr/>
              </p:nvSpPr>
              <p:spPr bwMode="auto">
                <a:xfrm>
                  <a:off x="3412" y="2892"/>
                  <a:ext cx="62" cy="59"/>
                </a:xfrm>
                <a:prstGeom prst="line">
                  <a:avLst/>
                </a:prstGeom>
                <a:noFill/>
                <a:ln w="6350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grpSp>
            <p:nvGrpSpPr>
              <p:cNvPr id="88116" name="Group 169"/>
              <p:cNvGrpSpPr>
                <a:grpSpLocks/>
              </p:cNvGrpSpPr>
              <p:nvPr/>
            </p:nvGrpSpPr>
            <p:grpSpPr bwMode="auto">
              <a:xfrm>
                <a:off x="3319" y="2579"/>
                <a:ext cx="152" cy="403"/>
                <a:chOff x="3319" y="2579"/>
                <a:chExt cx="152" cy="403"/>
              </a:xfrm>
            </p:grpSpPr>
            <p:sp>
              <p:nvSpPr>
                <p:cNvPr id="88118" name="Line 170"/>
                <p:cNvSpPr>
                  <a:spLocks noChangeShapeType="1"/>
                </p:cNvSpPr>
                <p:nvPr/>
              </p:nvSpPr>
              <p:spPr bwMode="auto">
                <a:xfrm flipV="1">
                  <a:off x="3319" y="2579"/>
                  <a:ext cx="59" cy="399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19" name="Line 171"/>
                <p:cNvSpPr>
                  <a:spLocks noChangeShapeType="1"/>
                </p:cNvSpPr>
                <p:nvPr/>
              </p:nvSpPr>
              <p:spPr bwMode="auto">
                <a:xfrm>
                  <a:off x="3379" y="2589"/>
                  <a:ext cx="38" cy="393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20" name="Line 172"/>
                <p:cNvSpPr>
                  <a:spLocks noChangeShapeType="1"/>
                </p:cNvSpPr>
                <p:nvPr/>
              </p:nvSpPr>
              <p:spPr bwMode="auto">
                <a:xfrm flipV="1">
                  <a:off x="3418" y="2948"/>
                  <a:ext cx="53" cy="32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21" name="Line 173"/>
                <p:cNvSpPr>
                  <a:spLocks noChangeShapeType="1"/>
                </p:cNvSpPr>
                <p:nvPr/>
              </p:nvSpPr>
              <p:spPr bwMode="auto">
                <a:xfrm>
                  <a:off x="3387" y="2587"/>
                  <a:ext cx="83" cy="364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88122" name="Line 174"/>
                <p:cNvSpPr>
                  <a:spLocks noChangeShapeType="1"/>
                </p:cNvSpPr>
                <p:nvPr/>
              </p:nvSpPr>
              <p:spPr bwMode="auto">
                <a:xfrm>
                  <a:off x="3319" y="2979"/>
                  <a:ext cx="100" cy="2"/>
                </a:xfrm>
                <a:prstGeom prst="line">
                  <a:avLst/>
                </a:prstGeom>
                <a:noFill/>
                <a:ln w="20638">
                  <a:solidFill>
                    <a:schemeClr val="tx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88117" name="Oval 175"/>
              <p:cNvSpPr>
                <a:spLocks noChangeArrowheads="1"/>
              </p:cNvSpPr>
              <p:nvPr/>
            </p:nvSpPr>
            <p:spPr bwMode="auto">
              <a:xfrm>
                <a:off x="3363" y="2565"/>
                <a:ext cx="43" cy="49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8111" name="Group 176"/>
            <p:cNvGrpSpPr>
              <a:grpSpLocks/>
            </p:cNvGrpSpPr>
            <p:nvPr/>
          </p:nvGrpSpPr>
          <p:grpSpPr bwMode="auto">
            <a:xfrm>
              <a:off x="1392" y="2880"/>
              <a:ext cx="593" cy="591"/>
              <a:chOff x="129" y="2935"/>
              <a:chExt cx="593" cy="591"/>
            </a:xfrm>
          </p:grpSpPr>
          <p:sp>
            <p:nvSpPr>
              <p:cNvPr id="88112" name="Arc 177"/>
              <p:cNvSpPr>
                <a:spLocks/>
              </p:cNvSpPr>
              <p:nvPr/>
            </p:nvSpPr>
            <p:spPr bwMode="auto">
              <a:xfrm rot="3712493">
                <a:off x="130" y="2934"/>
                <a:ext cx="591" cy="593"/>
              </a:xfrm>
              <a:custGeom>
                <a:avLst/>
                <a:gdLst>
                  <a:gd name="T0" fmla="*/ 0 w 43200"/>
                  <a:gd name="T1" fmla="*/ 0 h 43200"/>
                  <a:gd name="T2" fmla="*/ 0 w 43200"/>
                  <a:gd name="T3" fmla="*/ 0 h 43200"/>
                  <a:gd name="T4" fmla="*/ 0 w 43200"/>
                  <a:gd name="T5" fmla="*/ 0 h 43200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200"/>
                  <a:gd name="T11" fmla="*/ 43200 w 43200"/>
                  <a:gd name="T12" fmla="*/ 43200 h 432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200" fill="none" extrusionOk="0">
                    <a:moveTo>
                      <a:pt x="30289" y="41374"/>
                    </a:moveTo>
                    <a:cubicBezTo>
                      <a:pt x="27550" y="42578"/>
                      <a:pt x="24591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</a:path>
                  <a:path w="43200" h="43200" stroke="0" extrusionOk="0">
                    <a:moveTo>
                      <a:pt x="30289" y="41374"/>
                    </a:moveTo>
                    <a:cubicBezTo>
                      <a:pt x="27550" y="42578"/>
                      <a:pt x="24591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  <a:lnTo>
                      <a:pt x="21600" y="21600"/>
                    </a:lnTo>
                    <a:lnTo>
                      <a:pt x="30289" y="41374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88113" name="Arc 178"/>
              <p:cNvSpPr>
                <a:spLocks/>
              </p:cNvSpPr>
              <p:nvPr/>
            </p:nvSpPr>
            <p:spPr bwMode="auto">
              <a:xfrm rot="3712493">
                <a:off x="249" y="3063"/>
                <a:ext cx="336" cy="353"/>
              </a:xfrm>
              <a:custGeom>
                <a:avLst/>
                <a:gdLst>
                  <a:gd name="T0" fmla="*/ 0 w 43200"/>
                  <a:gd name="T1" fmla="*/ 0 h 43200"/>
                  <a:gd name="T2" fmla="*/ 0 w 43200"/>
                  <a:gd name="T3" fmla="*/ 0 h 43200"/>
                  <a:gd name="T4" fmla="*/ 0 w 43200"/>
                  <a:gd name="T5" fmla="*/ 0 h 43200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200"/>
                  <a:gd name="T11" fmla="*/ 43200 w 43200"/>
                  <a:gd name="T12" fmla="*/ 43200 h 432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200" fill="none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</a:path>
                  <a:path w="43200" h="43200" stroke="0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  <a:lnTo>
                      <a:pt x="21600" y="21600"/>
                    </a:lnTo>
                    <a:lnTo>
                      <a:pt x="33626" y="39542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  <p:sp>
            <p:nvSpPr>
              <p:cNvPr id="88114" name="Arc 179"/>
              <p:cNvSpPr>
                <a:spLocks/>
              </p:cNvSpPr>
              <p:nvPr/>
            </p:nvSpPr>
            <p:spPr bwMode="auto">
              <a:xfrm rot="3712493">
                <a:off x="336" y="3168"/>
                <a:ext cx="192" cy="192"/>
              </a:xfrm>
              <a:custGeom>
                <a:avLst/>
                <a:gdLst>
                  <a:gd name="T0" fmla="*/ 0 w 43200"/>
                  <a:gd name="T1" fmla="*/ 0 h 43200"/>
                  <a:gd name="T2" fmla="*/ 0 w 43200"/>
                  <a:gd name="T3" fmla="*/ 0 h 43200"/>
                  <a:gd name="T4" fmla="*/ 0 w 43200"/>
                  <a:gd name="T5" fmla="*/ 0 h 43200"/>
                  <a:gd name="T6" fmla="*/ 0 60000 65536"/>
                  <a:gd name="T7" fmla="*/ 0 60000 65536"/>
                  <a:gd name="T8" fmla="*/ 0 60000 65536"/>
                  <a:gd name="T9" fmla="*/ 0 w 43200"/>
                  <a:gd name="T10" fmla="*/ 0 h 43200"/>
                  <a:gd name="T11" fmla="*/ 43200 w 43200"/>
                  <a:gd name="T12" fmla="*/ 43200 h 432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3200" h="43200" fill="none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</a:path>
                  <a:path w="43200" h="43200" stroke="0" extrusionOk="0">
                    <a:moveTo>
                      <a:pt x="33626" y="39542"/>
                    </a:moveTo>
                    <a:cubicBezTo>
                      <a:pt x="30068" y="41926"/>
                      <a:pt x="25882" y="43199"/>
                      <a:pt x="21600" y="43200"/>
                    </a:cubicBezTo>
                    <a:cubicBezTo>
                      <a:pt x="9670" y="43200"/>
                      <a:pt x="0" y="33529"/>
                      <a:pt x="0" y="21600"/>
                    </a:cubicBezTo>
                    <a:cubicBezTo>
                      <a:pt x="0" y="9670"/>
                      <a:pt x="9670" y="0"/>
                      <a:pt x="21600" y="0"/>
                    </a:cubicBezTo>
                    <a:cubicBezTo>
                      <a:pt x="33529" y="0"/>
                      <a:pt x="43200" y="9670"/>
                      <a:pt x="43200" y="21600"/>
                    </a:cubicBezTo>
                    <a:cubicBezTo>
                      <a:pt x="43200" y="21658"/>
                      <a:pt x="43199" y="21716"/>
                      <a:pt x="43199" y="21774"/>
                    </a:cubicBezTo>
                    <a:lnTo>
                      <a:pt x="21600" y="21600"/>
                    </a:lnTo>
                    <a:lnTo>
                      <a:pt x="33626" y="39542"/>
                    </a:lnTo>
                    <a:close/>
                  </a:path>
                </a:pathLst>
              </a:custGeom>
              <a:noFill/>
              <a:ln w="9525">
                <a:solidFill>
                  <a:schemeClr val="accent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IN"/>
              </a:p>
            </p:txBody>
          </p:sp>
        </p:grpSp>
      </p:grpSp>
      <p:cxnSp>
        <p:nvCxnSpPr>
          <p:cNvPr id="88103" name="AutoShape 180"/>
          <p:cNvCxnSpPr>
            <a:cxnSpLocks noChangeShapeType="1"/>
            <a:stCxn id="88086" idx="2"/>
            <a:endCxn id="88078" idx="0"/>
          </p:cNvCxnSpPr>
          <p:nvPr/>
        </p:nvCxnSpPr>
        <p:spPr bwMode="auto">
          <a:xfrm>
            <a:off x="5676900" y="2965450"/>
            <a:ext cx="762000" cy="4572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sp>
        <p:nvSpPr>
          <p:cNvPr id="88104" name="Text Box 181"/>
          <p:cNvSpPr txBox="1">
            <a:spLocks noChangeArrowheads="1"/>
          </p:cNvSpPr>
          <p:nvPr/>
        </p:nvSpPr>
        <p:spPr bwMode="auto">
          <a:xfrm>
            <a:off x="152400" y="1836738"/>
            <a:ext cx="1030288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NSS</a:t>
            </a:r>
          </a:p>
          <a:p>
            <a:pPr eaLnBrk="0" hangingPunct="0"/>
            <a:r>
              <a:rPr lang="de-DE" sz="1600"/>
              <a:t>with OSS</a:t>
            </a:r>
          </a:p>
        </p:txBody>
      </p:sp>
      <p:sp>
        <p:nvSpPr>
          <p:cNvPr id="88105" name="Text Box 182"/>
          <p:cNvSpPr txBox="1">
            <a:spLocks noChangeArrowheads="1"/>
          </p:cNvSpPr>
          <p:nvPr/>
        </p:nvSpPr>
        <p:spPr bwMode="auto">
          <a:xfrm>
            <a:off x="528638" y="4587875"/>
            <a:ext cx="6000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de-DE" sz="1600"/>
              <a:t>RSS</a:t>
            </a:r>
          </a:p>
        </p:txBody>
      </p:sp>
      <p:sp>
        <p:nvSpPr>
          <p:cNvPr id="88106" name="AutoShape 184"/>
          <p:cNvSpPr>
            <a:spLocks/>
          </p:cNvSpPr>
          <p:nvPr/>
        </p:nvSpPr>
        <p:spPr bwMode="auto">
          <a:xfrm>
            <a:off x="1143000" y="3346450"/>
            <a:ext cx="228600" cy="2819400"/>
          </a:xfrm>
          <a:prstGeom prst="leftBrace">
            <a:avLst>
              <a:gd name="adj1" fmla="val 102778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88107" name="AutoShape 185"/>
          <p:cNvSpPr>
            <a:spLocks/>
          </p:cNvSpPr>
          <p:nvPr/>
        </p:nvSpPr>
        <p:spPr bwMode="auto">
          <a:xfrm>
            <a:off x="1143000" y="1060450"/>
            <a:ext cx="228600" cy="2133600"/>
          </a:xfrm>
          <a:prstGeom prst="leftBrace">
            <a:avLst>
              <a:gd name="adj1" fmla="val 77778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cxnSp>
        <p:nvCxnSpPr>
          <p:cNvPr id="88108" name="AutoShape 186"/>
          <p:cNvCxnSpPr>
            <a:cxnSpLocks noChangeShapeType="1"/>
            <a:stCxn id="88086" idx="1"/>
            <a:endCxn id="88109" idx="4"/>
          </p:cNvCxnSpPr>
          <p:nvPr/>
        </p:nvCxnSpPr>
        <p:spPr bwMode="auto">
          <a:xfrm flipH="1">
            <a:off x="4953000" y="2736850"/>
            <a:ext cx="304800" cy="762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sp>
        <p:nvSpPr>
          <p:cNvPr id="88109" name="AutoShape 187"/>
          <p:cNvSpPr>
            <a:spLocks noChangeArrowheads="1"/>
          </p:cNvSpPr>
          <p:nvPr/>
        </p:nvSpPr>
        <p:spPr bwMode="auto">
          <a:xfrm>
            <a:off x="4343400" y="2508250"/>
            <a:ext cx="609600" cy="609600"/>
          </a:xfrm>
          <a:prstGeom prst="flowChartMagneticDisk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600"/>
              <a:t>VLR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b="1" i="1" dirty="0" smtClean="0">
                <a:solidFill>
                  <a:schemeClr val="accent2">
                    <a:lumMod val="75000"/>
                  </a:schemeClr>
                </a:solidFill>
              </a:rPr>
              <a:t>Wireless Technology Pro’s and Con’s </a:t>
            </a:r>
            <a:r>
              <a:rPr lang="en-US" b="1" dirty="0" smtClean="0"/>
              <a:t/>
            </a:r>
            <a:br>
              <a:rPr lang="en-US" b="1" dirty="0" smtClean="0"/>
            </a:br>
            <a:endParaRPr lang="en-US" dirty="0" smtClean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838200"/>
            <a:ext cx="8229600" cy="5867400"/>
          </a:xfrm>
        </p:spPr>
        <p:txBody>
          <a:bodyPr rtlCol="0">
            <a:normAutofit fontScale="92500" lnSpcReduction="20000"/>
          </a:bodyPr>
          <a:lstStyle/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b="1" u="sng" dirty="0" smtClean="0"/>
              <a:t>Pro's</a:t>
            </a:r>
            <a:r>
              <a:rPr lang="en-US" dirty="0" smtClean="0"/>
              <a:t> 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en-US" dirty="0" smtClean="0"/>
          </a:p>
          <a:p>
            <a:pPr lvl="1" eaLnBrk="1" fontAlgn="auto" hangingPunct="1">
              <a:spcAft>
                <a:spcPts val="0"/>
              </a:spcAft>
              <a:defRPr/>
            </a:pPr>
            <a:r>
              <a:rPr lang="en-US" dirty="0" smtClean="0"/>
              <a:t>Convenient </a:t>
            </a:r>
          </a:p>
          <a:p>
            <a:pPr lvl="1" eaLnBrk="1" fontAlgn="auto" hangingPunct="1">
              <a:spcAft>
                <a:spcPts val="0"/>
              </a:spcAft>
              <a:defRPr/>
            </a:pPr>
            <a:r>
              <a:rPr lang="en-US" dirty="0" smtClean="0"/>
              <a:t>Range </a:t>
            </a:r>
          </a:p>
          <a:p>
            <a:pPr lvl="1" eaLnBrk="1" fontAlgn="auto" hangingPunct="1">
              <a:spcAft>
                <a:spcPts val="0"/>
              </a:spcAft>
              <a:defRPr/>
            </a:pPr>
            <a:r>
              <a:rPr lang="en-US" dirty="0" smtClean="0"/>
              <a:t>High Life Expectancy</a:t>
            </a:r>
          </a:p>
          <a:p>
            <a:pPr lvl="1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en-US" dirty="0" smtClean="0"/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b="1" u="sng" dirty="0" smtClean="0"/>
              <a:t>Con's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endParaRPr lang="en-US" b="1" u="sng" dirty="0" smtClean="0"/>
          </a:p>
          <a:p>
            <a:pPr lvl="1" eaLnBrk="1" fontAlgn="auto" hangingPunct="1">
              <a:spcAft>
                <a:spcPts val="0"/>
              </a:spcAft>
              <a:defRPr/>
            </a:pPr>
            <a:r>
              <a:rPr lang="en-US" dirty="0" smtClean="0"/>
              <a:t>Un-reliable - affected by other wireless signals (portable/cellular phones, microwaves, etc)</a:t>
            </a:r>
          </a:p>
          <a:p>
            <a:pPr lvl="1" eaLnBrk="1" fontAlgn="auto" hangingPunct="1">
              <a:spcAft>
                <a:spcPts val="0"/>
              </a:spcAft>
              <a:defRPr/>
            </a:pPr>
            <a:r>
              <a:rPr lang="en-US" dirty="0" smtClean="0"/>
              <a:t>Price</a:t>
            </a:r>
          </a:p>
          <a:p>
            <a:pPr lvl="1" eaLnBrk="1" fontAlgn="auto" hangingPunct="1">
              <a:spcAft>
                <a:spcPts val="0"/>
              </a:spcAft>
              <a:defRPr/>
            </a:pPr>
            <a:r>
              <a:rPr lang="en-US" dirty="0" smtClean="0"/>
              <a:t>Signals can be easily intercepted</a:t>
            </a:r>
          </a:p>
          <a:p>
            <a:pPr lvl="1" eaLnBrk="1" fontAlgn="auto" hangingPunct="1">
              <a:spcAft>
                <a:spcPts val="0"/>
              </a:spcAft>
              <a:defRPr/>
            </a:pPr>
            <a:r>
              <a:rPr lang="en-US" dirty="0" smtClean="0"/>
              <a:t>Speeds are much slower than wired</a:t>
            </a:r>
          </a:p>
          <a:p>
            <a:pPr lvl="1" eaLnBrk="1" fontAlgn="auto" hangingPunct="1">
              <a:spcAft>
                <a:spcPts val="0"/>
              </a:spcAft>
              <a:defRPr/>
            </a:pPr>
            <a:r>
              <a:rPr lang="en-US" dirty="0" err="1" smtClean="0"/>
              <a:t>QoS</a:t>
            </a:r>
            <a:r>
              <a:rPr lang="en-US" dirty="0" smtClean="0"/>
              <a:t> (Quality of Service)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Operation Subsystem</a:t>
            </a:r>
          </a:p>
        </p:txBody>
      </p:sp>
      <p:sp>
        <p:nvSpPr>
          <p:cNvPr id="89091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686800" cy="4525963"/>
          </a:xfrm>
        </p:spPr>
        <p:txBody>
          <a:bodyPr/>
          <a:lstStyle/>
          <a:p>
            <a:pPr>
              <a:buFont typeface="Arial" pitchFamily="34" charset="0"/>
              <a:buNone/>
            </a:pPr>
            <a:r>
              <a:rPr lang="en-US" smtClean="0">
                <a:solidFill>
                  <a:srgbClr val="FF0000"/>
                </a:solidFill>
              </a:rPr>
              <a:t>OMC</a:t>
            </a:r>
            <a:r>
              <a:rPr lang="en-US" smtClean="0"/>
              <a:t>- Operation and Maintenance center use the concept of Telecommunication Management network(TMN)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		-traffic monitor, security mgt, A/C and billing</a:t>
            </a:r>
          </a:p>
          <a:p>
            <a:pPr>
              <a:buFont typeface="Arial" pitchFamily="34" charset="0"/>
              <a:buNone/>
            </a:pPr>
            <a:r>
              <a:rPr lang="en-US" smtClean="0">
                <a:solidFill>
                  <a:srgbClr val="FF0000"/>
                </a:solidFill>
              </a:rPr>
              <a:t>AuC</a:t>
            </a:r>
            <a:r>
              <a:rPr lang="en-US" smtClean="0"/>
              <a:t>- Authentication Centre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		- security encryption algorithms </a:t>
            </a:r>
          </a:p>
          <a:p>
            <a:pPr>
              <a:buFont typeface="Arial" pitchFamily="34" charset="0"/>
              <a:buNone/>
            </a:pPr>
            <a:r>
              <a:rPr lang="en-US" smtClean="0">
                <a:solidFill>
                  <a:srgbClr val="FF0000"/>
                </a:solidFill>
              </a:rPr>
              <a:t>EIR</a:t>
            </a:r>
            <a:r>
              <a:rPr lang="en-US" smtClean="0"/>
              <a:t> – Equipment identity register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		List of malfunctioning devices, theft or locked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87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487362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 smtClean="0">
                <a:solidFill>
                  <a:schemeClr val="accent2">
                    <a:lumMod val="75000"/>
                  </a:schemeClr>
                </a:solidFill>
              </a:rPr>
              <a:t>GSM - TDMA/FDMA</a:t>
            </a:r>
          </a:p>
        </p:txBody>
      </p:sp>
      <p:sp>
        <p:nvSpPr>
          <p:cNvPr id="90115" name="Rectangle 5"/>
          <p:cNvSpPr>
            <a:spLocks noChangeArrowheads="1"/>
          </p:cNvSpPr>
          <p:nvPr/>
        </p:nvSpPr>
        <p:spPr bwMode="auto">
          <a:xfrm>
            <a:off x="1014413" y="3695700"/>
            <a:ext cx="5937250" cy="330200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90116" name="Line 6"/>
          <p:cNvSpPr>
            <a:spLocks noChangeShapeType="1"/>
          </p:cNvSpPr>
          <p:nvPr/>
        </p:nvSpPr>
        <p:spPr bwMode="auto">
          <a:xfrm>
            <a:off x="1766888" y="3689350"/>
            <a:ext cx="0" cy="342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17" name="Line 7"/>
          <p:cNvSpPr>
            <a:spLocks noChangeShapeType="1"/>
          </p:cNvSpPr>
          <p:nvPr/>
        </p:nvSpPr>
        <p:spPr bwMode="auto">
          <a:xfrm>
            <a:off x="2527300" y="3689350"/>
            <a:ext cx="0" cy="342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18" name="Line 8"/>
          <p:cNvSpPr>
            <a:spLocks noChangeShapeType="1"/>
          </p:cNvSpPr>
          <p:nvPr/>
        </p:nvSpPr>
        <p:spPr bwMode="auto">
          <a:xfrm>
            <a:off x="3287713" y="3689350"/>
            <a:ext cx="0" cy="342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19" name="Line 9"/>
          <p:cNvSpPr>
            <a:spLocks noChangeShapeType="1"/>
          </p:cNvSpPr>
          <p:nvPr/>
        </p:nvSpPr>
        <p:spPr bwMode="auto">
          <a:xfrm>
            <a:off x="4046538" y="3689350"/>
            <a:ext cx="0" cy="342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20" name="Line 10"/>
          <p:cNvSpPr>
            <a:spLocks noChangeShapeType="1"/>
          </p:cNvSpPr>
          <p:nvPr/>
        </p:nvSpPr>
        <p:spPr bwMode="auto">
          <a:xfrm>
            <a:off x="4806950" y="3689350"/>
            <a:ext cx="0" cy="342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21" name="Line 11"/>
          <p:cNvSpPr>
            <a:spLocks noChangeShapeType="1"/>
          </p:cNvSpPr>
          <p:nvPr/>
        </p:nvSpPr>
        <p:spPr bwMode="auto">
          <a:xfrm>
            <a:off x="5565775" y="3689350"/>
            <a:ext cx="0" cy="342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22" name="Line 12"/>
          <p:cNvSpPr>
            <a:spLocks noChangeShapeType="1"/>
          </p:cNvSpPr>
          <p:nvPr/>
        </p:nvSpPr>
        <p:spPr bwMode="auto">
          <a:xfrm>
            <a:off x="6261100" y="3689350"/>
            <a:ext cx="0" cy="342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23" name="Rectangle 13"/>
          <p:cNvSpPr>
            <a:spLocks noChangeArrowheads="1"/>
          </p:cNvSpPr>
          <p:nvPr/>
        </p:nvSpPr>
        <p:spPr bwMode="auto">
          <a:xfrm>
            <a:off x="1247775" y="3703638"/>
            <a:ext cx="277813" cy="327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600"/>
              <a:t>1</a:t>
            </a:r>
          </a:p>
        </p:txBody>
      </p:sp>
      <p:sp>
        <p:nvSpPr>
          <p:cNvPr id="90124" name="Rectangle 14"/>
          <p:cNvSpPr>
            <a:spLocks noChangeArrowheads="1"/>
          </p:cNvSpPr>
          <p:nvPr/>
        </p:nvSpPr>
        <p:spPr bwMode="auto">
          <a:xfrm>
            <a:off x="2006600" y="3703638"/>
            <a:ext cx="277813" cy="327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600"/>
              <a:t>2</a:t>
            </a:r>
          </a:p>
        </p:txBody>
      </p:sp>
      <p:sp>
        <p:nvSpPr>
          <p:cNvPr id="90125" name="Rectangle 15"/>
          <p:cNvSpPr>
            <a:spLocks noChangeArrowheads="1"/>
          </p:cNvSpPr>
          <p:nvPr/>
        </p:nvSpPr>
        <p:spPr bwMode="auto">
          <a:xfrm>
            <a:off x="2765425" y="3705225"/>
            <a:ext cx="277813" cy="327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600"/>
              <a:t>3</a:t>
            </a:r>
          </a:p>
        </p:txBody>
      </p:sp>
      <p:sp>
        <p:nvSpPr>
          <p:cNvPr id="90126" name="Rectangle 16"/>
          <p:cNvSpPr>
            <a:spLocks noChangeArrowheads="1"/>
          </p:cNvSpPr>
          <p:nvPr/>
        </p:nvSpPr>
        <p:spPr bwMode="auto">
          <a:xfrm>
            <a:off x="3525838" y="3703638"/>
            <a:ext cx="277812" cy="327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600"/>
              <a:t>4</a:t>
            </a:r>
          </a:p>
        </p:txBody>
      </p:sp>
      <p:sp>
        <p:nvSpPr>
          <p:cNvPr id="90127" name="Rectangle 17"/>
          <p:cNvSpPr>
            <a:spLocks noChangeArrowheads="1"/>
          </p:cNvSpPr>
          <p:nvPr/>
        </p:nvSpPr>
        <p:spPr bwMode="auto">
          <a:xfrm>
            <a:off x="4284663" y="3702050"/>
            <a:ext cx="277812" cy="327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600"/>
              <a:t>5</a:t>
            </a:r>
          </a:p>
        </p:txBody>
      </p:sp>
      <p:sp>
        <p:nvSpPr>
          <p:cNvPr id="90128" name="Rectangle 18"/>
          <p:cNvSpPr>
            <a:spLocks noChangeArrowheads="1"/>
          </p:cNvSpPr>
          <p:nvPr/>
        </p:nvSpPr>
        <p:spPr bwMode="auto">
          <a:xfrm>
            <a:off x="5043488" y="3703638"/>
            <a:ext cx="277812" cy="327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600"/>
              <a:t>6</a:t>
            </a:r>
          </a:p>
        </p:txBody>
      </p:sp>
      <p:sp>
        <p:nvSpPr>
          <p:cNvPr id="90129" name="Rectangle 19"/>
          <p:cNvSpPr>
            <a:spLocks noChangeArrowheads="1"/>
          </p:cNvSpPr>
          <p:nvPr/>
        </p:nvSpPr>
        <p:spPr bwMode="auto">
          <a:xfrm>
            <a:off x="5803900" y="3702050"/>
            <a:ext cx="277813" cy="327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600"/>
              <a:t>7</a:t>
            </a:r>
          </a:p>
        </p:txBody>
      </p:sp>
      <p:sp>
        <p:nvSpPr>
          <p:cNvPr id="90130" name="Rectangle 20"/>
          <p:cNvSpPr>
            <a:spLocks noChangeArrowheads="1"/>
          </p:cNvSpPr>
          <p:nvPr/>
        </p:nvSpPr>
        <p:spPr bwMode="auto">
          <a:xfrm>
            <a:off x="6500813" y="3702050"/>
            <a:ext cx="277812" cy="327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600"/>
              <a:t>8</a:t>
            </a:r>
          </a:p>
        </p:txBody>
      </p:sp>
      <p:sp>
        <p:nvSpPr>
          <p:cNvPr id="90131" name="Line 21"/>
          <p:cNvSpPr>
            <a:spLocks noChangeShapeType="1"/>
          </p:cNvSpPr>
          <p:nvPr/>
        </p:nvSpPr>
        <p:spPr bwMode="auto">
          <a:xfrm>
            <a:off x="692150" y="5497513"/>
            <a:ext cx="67722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stealth" w="med" len="lg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32" name="Line 22"/>
          <p:cNvSpPr>
            <a:spLocks noChangeShapeType="1"/>
          </p:cNvSpPr>
          <p:nvPr/>
        </p:nvSpPr>
        <p:spPr bwMode="auto">
          <a:xfrm>
            <a:off x="692150" y="4048125"/>
            <a:ext cx="67722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stealth" w="med" len="lg"/>
          </a:ln>
        </p:spPr>
        <p:txBody>
          <a:bodyPr wrap="none" anchor="ctr"/>
          <a:lstStyle/>
          <a:p>
            <a:endParaRPr lang="en-IN"/>
          </a:p>
        </p:txBody>
      </p:sp>
      <p:grpSp>
        <p:nvGrpSpPr>
          <p:cNvPr id="90133" name="Group 23"/>
          <p:cNvGrpSpPr>
            <a:grpSpLocks/>
          </p:cNvGrpSpPr>
          <p:nvPr/>
        </p:nvGrpSpPr>
        <p:grpSpPr bwMode="auto">
          <a:xfrm>
            <a:off x="1014413" y="2419350"/>
            <a:ext cx="5937250" cy="342900"/>
            <a:chOff x="1160" y="1668"/>
            <a:chExt cx="4052" cy="216"/>
          </a:xfrm>
        </p:grpSpPr>
        <p:sp>
          <p:nvSpPr>
            <p:cNvPr id="90192" name="Rectangle 24"/>
            <p:cNvSpPr>
              <a:spLocks noChangeArrowheads="1"/>
            </p:cNvSpPr>
            <p:nvPr/>
          </p:nvSpPr>
          <p:spPr bwMode="auto">
            <a:xfrm>
              <a:off x="1160" y="1672"/>
              <a:ext cx="4052" cy="208"/>
            </a:xfrm>
            <a:prstGeom prst="rect">
              <a:avLst/>
            </a:prstGeom>
            <a:noFill/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en-US"/>
            </a:p>
          </p:txBody>
        </p:sp>
        <p:sp>
          <p:nvSpPr>
            <p:cNvPr id="90193" name="Rectangle 25"/>
            <p:cNvSpPr>
              <a:spLocks noChangeArrowheads="1"/>
            </p:cNvSpPr>
            <p:nvPr/>
          </p:nvSpPr>
          <p:spPr bwMode="auto">
            <a:xfrm>
              <a:off x="3132" y="1673"/>
              <a:ext cx="1896" cy="2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82550" tIns="41275" rIns="82550" bIns="41275">
              <a:spAutoFit/>
            </a:bodyPr>
            <a:lstStyle/>
            <a:p>
              <a:pPr defTabSz="739775" eaLnBrk="0" hangingPunct="0"/>
              <a:r>
                <a:rPr lang="de-DE" sz="1600"/>
                <a:t>higher GSM frame structures</a:t>
              </a:r>
            </a:p>
          </p:txBody>
        </p:sp>
        <p:sp>
          <p:nvSpPr>
            <p:cNvPr id="90194" name="Line 26"/>
            <p:cNvSpPr>
              <a:spLocks noChangeShapeType="1"/>
            </p:cNvSpPr>
            <p:nvPr/>
          </p:nvSpPr>
          <p:spPr bwMode="auto">
            <a:xfrm>
              <a:off x="2495" y="1668"/>
              <a:ext cx="0" cy="21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0195" name="Line 27"/>
            <p:cNvSpPr>
              <a:spLocks noChangeShapeType="1"/>
            </p:cNvSpPr>
            <p:nvPr/>
          </p:nvSpPr>
          <p:spPr bwMode="auto">
            <a:xfrm>
              <a:off x="2841" y="1668"/>
              <a:ext cx="0" cy="21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sp>
        <p:nvSpPr>
          <p:cNvPr id="90134" name="Line 28"/>
          <p:cNvSpPr>
            <a:spLocks noChangeShapeType="1"/>
          </p:cNvSpPr>
          <p:nvPr/>
        </p:nvSpPr>
        <p:spPr bwMode="auto">
          <a:xfrm>
            <a:off x="692150" y="2782888"/>
            <a:ext cx="677227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stealth" w="med" len="lg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35" name="Line 29"/>
          <p:cNvSpPr>
            <a:spLocks noChangeShapeType="1"/>
          </p:cNvSpPr>
          <p:nvPr/>
        </p:nvSpPr>
        <p:spPr bwMode="auto">
          <a:xfrm flipH="1">
            <a:off x="1001713" y="4033838"/>
            <a:ext cx="1525587" cy="1096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36" name="Line 30"/>
          <p:cNvSpPr>
            <a:spLocks noChangeShapeType="1"/>
          </p:cNvSpPr>
          <p:nvPr/>
        </p:nvSpPr>
        <p:spPr bwMode="auto">
          <a:xfrm>
            <a:off x="3279775" y="4051300"/>
            <a:ext cx="3660775" cy="10795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37" name="Line 31"/>
          <p:cNvSpPr>
            <a:spLocks noChangeShapeType="1"/>
          </p:cNvSpPr>
          <p:nvPr/>
        </p:nvSpPr>
        <p:spPr bwMode="auto">
          <a:xfrm flipV="1">
            <a:off x="1016000" y="898525"/>
            <a:ext cx="1400175" cy="15176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stealth" w="med" len="lg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38" name="Line 32"/>
          <p:cNvSpPr>
            <a:spLocks noChangeShapeType="1"/>
          </p:cNvSpPr>
          <p:nvPr/>
        </p:nvSpPr>
        <p:spPr bwMode="auto">
          <a:xfrm>
            <a:off x="2249488" y="1081088"/>
            <a:ext cx="4700587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39" name="Line 33"/>
          <p:cNvSpPr>
            <a:spLocks noChangeShapeType="1"/>
          </p:cNvSpPr>
          <p:nvPr/>
        </p:nvSpPr>
        <p:spPr bwMode="auto">
          <a:xfrm flipV="1">
            <a:off x="6958013" y="2157413"/>
            <a:ext cx="246062" cy="2651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40" name="Line 34"/>
          <p:cNvSpPr>
            <a:spLocks noChangeShapeType="1"/>
          </p:cNvSpPr>
          <p:nvPr/>
        </p:nvSpPr>
        <p:spPr bwMode="auto">
          <a:xfrm flipV="1">
            <a:off x="6965950" y="2509838"/>
            <a:ext cx="244475" cy="2667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41" name="Line 35"/>
          <p:cNvSpPr>
            <a:spLocks noChangeShapeType="1"/>
          </p:cNvSpPr>
          <p:nvPr/>
        </p:nvSpPr>
        <p:spPr bwMode="auto">
          <a:xfrm flipV="1">
            <a:off x="2957513" y="1905000"/>
            <a:ext cx="481012" cy="5207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42" name="Line 36"/>
          <p:cNvSpPr>
            <a:spLocks noChangeShapeType="1"/>
          </p:cNvSpPr>
          <p:nvPr/>
        </p:nvSpPr>
        <p:spPr bwMode="auto">
          <a:xfrm flipV="1">
            <a:off x="3463925" y="1905000"/>
            <a:ext cx="481013" cy="5207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43" name="Line 37"/>
          <p:cNvSpPr>
            <a:spLocks noChangeShapeType="1"/>
          </p:cNvSpPr>
          <p:nvPr/>
        </p:nvSpPr>
        <p:spPr bwMode="auto">
          <a:xfrm>
            <a:off x="1498600" y="1895475"/>
            <a:ext cx="44894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44" name="Line 38"/>
          <p:cNvSpPr>
            <a:spLocks noChangeShapeType="1"/>
          </p:cNvSpPr>
          <p:nvPr/>
        </p:nvSpPr>
        <p:spPr bwMode="auto">
          <a:xfrm>
            <a:off x="1735138" y="1647825"/>
            <a:ext cx="44894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45" name="Line 39"/>
          <p:cNvSpPr>
            <a:spLocks noChangeShapeType="1"/>
          </p:cNvSpPr>
          <p:nvPr/>
        </p:nvSpPr>
        <p:spPr bwMode="auto">
          <a:xfrm>
            <a:off x="1733550" y="1638300"/>
            <a:ext cx="0" cy="2476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46" name="Line 40"/>
          <p:cNvSpPr>
            <a:spLocks noChangeShapeType="1"/>
          </p:cNvSpPr>
          <p:nvPr/>
        </p:nvSpPr>
        <p:spPr bwMode="auto">
          <a:xfrm flipV="1">
            <a:off x="3582988" y="1647825"/>
            <a:ext cx="0" cy="238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47" name="Line 41"/>
          <p:cNvSpPr>
            <a:spLocks noChangeShapeType="1"/>
          </p:cNvSpPr>
          <p:nvPr/>
        </p:nvSpPr>
        <p:spPr bwMode="auto">
          <a:xfrm flipV="1">
            <a:off x="4121150" y="1647825"/>
            <a:ext cx="0" cy="238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48" name="Line 42"/>
          <p:cNvSpPr>
            <a:spLocks noChangeShapeType="1"/>
          </p:cNvSpPr>
          <p:nvPr/>
        </p:nvSpPr>
        <p:spPr bwMode="auto">
          <a:xfrm flipV="1">
            <a:off x="3573463" y="1073150"/>
            <a:ext cx="522287" cy="565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49" name="Line 43"/>
          <p:cNvSpPr>
            <a:spLocks noChangeShapeType="1"/>
          </p:cNvSpPr>
          <p:nvPr/>
        </p:nvSpPr>
        <p:spPr bwMode="auto">
          <a:xfrm flipV="1">
            <a:off x="4121150" y="1079500"/>
            <a:ext cx="520700" cy="5667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50" name="Rectangle 44"/>
          <p:cNvSpPr>
            <a:spLocks noChangeArrowheads="1"/>
          </p:cNvSpPr>
          <p:nvPr/>
        </p:nvSpPr>
        <p:spPr bwMode="auto">
          <a:xfrm>
            <a:off x="4648200" y="1073150"/>
            <a:ext cx="1639888" cy="587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100"/>
              <a:t>935-960 MHz</a:t>
            </a:r>
          </a:p>
          <a:p>
            <a:pPr defTabSz="739775" eaLnBrk="0" hangingPunct="0"/>
            <a:r>
              <a:rPr lang="de-DE" sz="1100"/>
              <a:t>124 channels (200 kHz)</a:t>
            </a:r>
          </a:p>
          <a:p>
            <a:pPr defTabSz="739775" eaLnBrk="0" hangingPunct="0"/>
            <a:r>
              <a:rPr lang="de-DE" sz="1100"/>
              <a:t>downlink</a:t>
            </a:r>
          </a:p>
        </p:txBody>
      </p:sp>
      <p:sp>
        <p:nvSpPr>
          <p:cNvPr id="90151" name="Rectangle 45"/>
          <p:cNvSpPr>
            <a:spLocks noChangeArrowheads="1"/>
          </p:cNvSpPr>
          <p:nvPr/>
        </p:nvSpPr>
        <p:spPr bwMode="auto">
          <a:xfrm>
            <a:off x="4648200" y="1887538"/>
            <a:ext cx="1639888" cy="587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100"/>
              <a:t>890-915 MHz</a:t>
            </a:r>
          </a:p>
          <a:p>
            <a:pPr defTabSz="739775" eaLnBrk="0" hangingPunct="0"/>
            <a:r>
              <a:rPr lang="de-DE" sz="1100"/>
              <a:t>124 channels (200 kHz)</a:t>
            </a:r>
          </a:p>
          <a:p>
            <a:pPr defTabSz="739775" eaLnBrk="0" hangingPunct="0"/>
            <a:r>
              <a:rPr lang="de-DE" sz="1100"/>
              <a:t>uplink</a:t>
            </a:r>
          </a:p>
        </p:txBody>
      </p:sp>
      <p:sp>
        <p:nvSpPr>
          <p:cNvPr id="90152" name="Rectangle 46"/>
          <p:cNvSpPr>
            <a:spLocks noChangeArrowheads="1"/>
          </p:cNvSpPr>
          <p:nvPr/>
        </p:nvSpPr>
        <p:spPr bwMode="auto">
          <a:xfrm rot="-2858313">
            <a:off x="708025" y="1744663"/>
            <a:ext cx="942975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400"/>
              <a:t>frequency</a:t>
            </a:r>
          </a:p>
        </p:txBody>
      </p:sp>
      <p:sp>
        <p:nvSpPr>
          <p:cNvPr id="90153" name="Rectangle 47"/>
          <p:cNvSpPr>
            <a:spLocks noChangeArrowheads="1"/>
          </p:cNvSpPr>
          <p:nvPr/>
        </p:nvSpPr>
        <p:spPr bwMode="auto">
          <a:xfrm>
            <a:off x="6453188" y="2773363"/>
            <a:ext cx="5000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400"/>
              <a:t>time</a:t>
            </a:r>
          </a:p>
        </p:txBody>
      </p:sp>
      <p:sp>
        <p:nvSpPr>
          <p:cNvPr id="90154" name="Line 48"/>
          <p:cNvSpPr>
            <a:spLocks noChangeShapeType="1"/>
          </p:cNvSpPr>
          <p:nvPr/>
        </p:nvSpPr>
        <p:spPr bwMode="auto">
          <a:xfrm flipH="1">
            <a:off x="1008063" y="2778125"/>
            <a:ext cx="1949450" cy="9080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55" name="Line 49"/>
          <p:cNvSpPr>
            <a:spLocks noChangeShapeType="1"/>
          </p:cNvSpPr>
          <p:nvPr/>
        </p:nvSpPr>
        <p:spPr bwMode="auto">
          <a:xfrm>
            <a:off x="3473450" y="2771775"/>
            <a:ext cx="3492500" cy="914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56" name="Rectangle 50"/>
          <p:cNvSpPr>
            <a:spLocks noChangeArrowheads="1"/>
          </p:cNvSpPr>
          <p:nvPr/>
        </p:nvSpPr>
        <p:spPr bwMode="auto">
          <a:xfrm>
            <a:off x="2320925" y="3278188"/>
            <a:ext cx="1838325" cy="327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600"/>
              <a:t>GSM TDMA frame</a:t>
            </a:r>
          </a:p>
        </p:txBody>
      </p:sp>
      <p:sp>
        <p:nvSpPr>
          <p:cNvPr id="90157" name="Rectangle 51"/>
          <p:cNvSpPr>
            <a:spLocks noChangeArrowheads="1"/>
          </p:cNvSpPr>
          <p:nvPr/>
        </p:nvSpPr>
        <p:spPr bwMode="auto">
          <a:xfrm>
            <a:off x="2319338" y="4681538"/>
            <a:ext cx="2778125" cy="327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600"/>
              <a:t>GSM time-slot (normal burst)</a:t>
            </a:r>
          </a:p>
        </p:txBody>
      </p:sp>
      <p:grpSp>
        <p:nvGrpSpPr>
          <p:cNvPr id="90158" name="Group 52"/>
          <p:cNvGrpSpPr>
            <a:grpSpLocks/>
          </p:cNvGrpSpPr>
          <p:nvPr/>
        </p:nvGrpSpPr>
        <p:grpSpPr bwMode="auto">
          <a:xfrm>
            <a:off x="1008063" y="4102100"/>
            <a:ext cx="6907212" cy="327025"/>
            <a:chOff x="1156" y="2728"/>
            <a:chExt cx="4714" cy="206"/>
          </a:xfrm>
        </p:grpSpPr>
        <p:sp>
          <p:nvSpPr>
            <p:cNvPr id="90190" name="Line 53"/>
            <p:cNvSpPr>
              <a:spLocks noChangeShapeType="1"/>
            </p:cNvSpPr>
            <p:nvPr/>
          </p:nvSpPr>
          <p:spPr bwMode="auto">
            <a:xfrm>
              <a:off x="1156" y="2830"/>
              <a:ext cx="4066" cy="0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 type="stealth" w="med" len="lg"/>
              <a:tailEnd type="stealth" w="med" len="lg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0191" name="Rectangle 54"/>
            <p:cNvSpPr>
              <a:spLocks noChangeArrowheads="1"/>
            </p:cNvSpPr>
            <p:nvPr/>
          </p:nvSpPr>
          <p:spPr bwMode="auto">
            <a:xfrm>
              <a:off x="5186" y="2728"/>
              <a:ext cx="684" cy="2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82550" tIns="41275" rIns="82550" bIns="41275">
              <a:spAutoFit/>
            </a:bodyPr>
            <a:lstStyle/>
            <a:p>
              <a:pPr defTabSz="739775" eaLnBrk="0" hangingPunct="0"/>
              <a:r>
                <a:rPr lang="de-DE" sz="1600"/>
                <a:t>4.615 ms</a:t>
              </a:r>
            </a:p>
          </p:txBody>
        </p:sp>
      </p:grpSp>
      <p:grpSp>
        <p:nvGrpSpPr>
          <p:cNvPr id="90159" name="Group 55"/>
          <p:cNvGrpSpPr>
            <a:grpSpLocks/>
          </p:cNvGrpSpPr>
          <p:nvPr/>
        </p:nvGrpSpPr>
        <p:grpSpPr bwMode="auto">
          <a:xfrm>
            <a:off x="1657350" y="5641975"/>
            <a:ext cx="5632450" cy="327025"/>
            <a:chOff x="1599" y="3698"/>
            <a:chExt cx="3844" cy="206"/>
          </a:xfrm>
        </p:grpSpPr>
        <p:sp>
          <p:nvSpPr>
            <p:cNvPr id="90188" name="Line 56"/>
            <p:cNvSpPr>
              <a:spLocks noChangeShapeType="1"/>
            </p:cNvSpPr>
            <p:nvPr/>
          </p:nvSpPr>
          <p:spPr bwMode="auto">
            <a:xfrm>
              <a:off x="1599" y="3801"/>
              <a:ext cx="3238" cy="0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 type="stealth" w="med" len="lg"/>
              <a:tailEnd type="stealth" w="med" len="lg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0189" name="Rectangle 57"/>
            <p:cNvSpPr>
              <a:spLocks noChangeArrowheads="1"/>
            </p:cNvSpPr>
            <p:nvPr/>
          </p:nvSpPr>
          <p:spPr bwMode="auto">
            <a:xfrm>
              <a:off x="4795" y="3698"/>
              <a:ext cx="648" cy="2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82550" tIns="41275" rIns="82550" bIns="41275">
              <a:spAutoFit/>
            </a:bodyPr>
            <a:lstStyle/>
            <a:p>
              <a:pPr defTabSz="739775" eaLnBrk="0" hangingPunct="0"/>
              <a:r>
                <a:rPr lang="de-DE" sz="1600"/>
                <a:t>546.5 µs</a:t>
              </a:r>
            </a:p>
          </p:txBody>
        </p:sp>
      </p:grpSp>
      <p:grpSp>
        <p:nvGrpSpPr>
          <p:cNvPr id="90160" name="Group 58"/>
          <p:cNvGrpSpPr>
            <a:grpSpLocks/>
          </p:cNvGrpSpPr>
          <p:nvPr/>
        </p:nvGrpSpPr>
        <p:grpSpPr bwMode="auto">
          <a:xfrm>
            <a:off x="1025525" y="5840413"/>
            <a:ext cx="6673850" cy="327025"/>
            <a:chOff x="1167" y="3823"/>
            <a:chExt cx="4555" cy="206"/>
          </a:xfrm>
        </p:grpSpPr>
        <p:sp>
          <p:nvSpPr>
            <p:cNvPr id="90186" name="Line 59"/>
            <p:cNvSpPr>
              <a:spLocks noChangeShapeType="1"/>
            </p:cNvSpPr>
            <p:nvPr/>
          </p:nvSpPr>
          <p:spPr bwMode="auto">
            <a:xfrm>
              <a:off x="1167" y="3926"/>
              <a:ext cx="4061" cy="0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 type="stealth" w="med" len="lg"/>
              <a:tailEnd type="stealth" w="med" len="lg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0187" name="Rectangle 60"/>
            <p:cNvSpPr>
              <a:spLocks noChangeArrowheads="1"/>
            </p:cNvSpPr>
            <p:nvPr/>
          </p:nvSpPr>
          <p:spPr bwMode="auto">
            <a:xfrm>
              <a:off x="5190" y="3823"/>
              <a:ext cx="532" cy="2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82550" tIns="41275" rIns="82550" bIns="41275">
              <a:spAutoFit/>
            </a:bodyPr>
            <a:lstStyle/>
            <a:p>
              <a:pPr defTabSz="739775" eaLnBrk="0" hangingPunct="0"/>
              <a:r>
                <a:rPr lang="de-DE" sz="1600"/>
                <a:t>577 µs</a:t>
              </a:r>
            </a:p>
          </p:txBody>
        </p:sp>
      </p:grpSp>
      <p:sp>
        <p:nvSpPr>
          <p:cNvPr id="90161" name="Rectangle 61"/>
          <p:cNvSpPr>
            <a:spLocks noChangeArrowheads="1"/>
          </p:cNvSpPr>
          <p:nvPr/>
        </p:nvSpPr>
        <p:spPr bwMode="auto">
          <a:xfrm>
            <a:off x="1647825" y="5151438"/>
            <a:ext cx="4735513" cy="330200"/>
          </a:xfrm>
          <a:prstGeom prst="rect">
            <a:avLst/>
          </a:prstGeom>
          <a:solidFill>
            <a:schemeClr val="accent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90162" name="Rectangle 62"/>
          <p:cNvSpPr>
            <a:spLocks noChangeArrowheads="1"/>
          </p:cNvSpPr>
          <p:nvPr/>
        </p:nvSpPr>
        <p:spPr bwMode="auto">
          <a:xfrm>
            <a:off x="1690688" y="5173663"/>
            <a:ext cx="39211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400"/>
              <a:t>tail</a:t>
            </a:r>
          </a:p>
        </p:txBody>
      </p:sp>
      <p:sp>
        <p:nvSpPr>
          <p:cNvPr id="90163" name="Rectangle 63"/>
          <p:cNvSpPr>
            <a:spLocks noChangeArrowheads="1"/>
          </p:cNvSpPr>
          <p:nvPr/>
        </p:nvSpPr>
        <p:spPr bwMode="auto">
          <a:xfrm>
            <a:off x="2227263" y="5173663"/>
            <a:ext cx="903287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400"/>
              <a:t>user data</a:t>
            </a:r>
          </a:p>
        </p:txBody>
      </p:sp>
      <p:sp>
        <p:nvSpPr>
          <p:cNvPr id="90164" name="Rectangle 64"/>
          <p:cNvSpPr>
            <a:spLocks noChangeArrowheads="1"/>
          </p:cNvSpPr>
          <p:nvPr/>
        </p:nvSpPr>
        <p:spPr bwMode="auto">
          <a:xfrm>
            <a:off x="3614738" y="5173663"/>
            <a:ext cx="8048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400"/>
              <a:t>Training</a:t>
            </a:r>
          </a:p>
        </p:txBody>
      </p:sp>
      <p:sp>
        <p:nvSpPr>
          <p:cNvPr id="90165" name="Rectangle 65"/>
          <p:cNvSpPr>
            <a:spLocks noChangeArrowheads="1"/>
          </p:cNvSpPr>
          <p:nvPr/>
        </p:nvSpPr>
        <p:spPr bwMode="auto">
          <a:xfrm>
            <a:off x="3398838" y="5173663"/>
            <a:ext cx="284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400"/>
              <a:t>S</a:t>
            </a:r>
          </a:p>
        </p:txBody>
      </p:sp>
      <p:sp>
        <p:nvSpPr>
          <p:cNvPr id="90166" name="Rectangle 66"/>
          <p:cNvSpPr>
            <a:spLocks noChangeArrowheads="1"/>
          </p:cNvSpPr>
          <p:nvPr/>
        </p:nvSpPr>
        <p:spPr bwMode="auto">
          <a:xfrm>
            <a:off x="990600" y="5029200"/>
            <a:ext cx="638175" cy="50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400"/>
              <a:t>guard</a:t>
            </a:r>
          </a:p>
          <a:p>
            <a:pPr defTabSz="739775" eaLnBrk="0" hangingPunct="0"/>
            <a:r>
              <a:rPr lang="de-DE" sz="1400"/>
              <a:t>space</a:t>
            </a:r>
          </a:p>
        </p:txBody>
      </p:sp>
      <p:sp>
        <p:nvSpPr>
          <p:cNvPr id="90167" name="Rectangle 67"/>
          <p:cNvSpPr>
            <a:spLocks noChangeArrowheads="1"/>
          </p:cNvSpPr>
          <p:nvPr/>
        </p:nvSpPr>
        <p:spPr bwMode="auto">
          <a:xfrm>
            <a:off x="4410075" y="5172075"/>
            <a:ext cx="284163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400"/>
              <a:t>S</a:t>
            </a:r>
          </a:p>
        </p:txBody>
      </p:sp>
      <p:sp>
        <p:nvSpPr>
          <p:cNvPr id="90168" name="Rectangle 68"/>
          <p:cNvSpPr>
            <a:spLocks noChangeArrowheads="1"/>
          </p:cNvSpPr>
          <p:nvPr/>
        </p:nvSpPr>
        <p:spPr bwMode="auto">
          <a:xfrm>
            <a:off x="4800600" y="5172075"/>
            <a:ext cx="903288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400"/>
              <a:t>user data</a:t>
            </a:r>
          </a:p>
        </p:txBody>
      </p:sp>
      <p:sp>
        <p:nvSpPr>
          <p:cNvPr id="90169" name="Rectangle 69"/>
          <p:cNvSpPr>
            <a:spLocks noChangeArrowheads="1"/>
          </p:cNvSpPr>
          <p:nvPr/>
        </p:nvSpPr>
        <p:spPr bwMode="auto">
          <a:xfrm>
            <a:off x="5930900" y="5172075"/>
            <a:ext cx="392113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400"/>
              <a:t>tail</a:t>
            </a:r>
          </a:p>
        </p:txBody>
      </p:sp>
      <p:sp>
        <p:nvSpPr>
          <p:cNvPr id="90170" name="Rectangle 70"/>
          <p:cNvSpPr>
            <a:spLocks noChangeArrowheads="1"/>
          </p:cNvSpPr>
          <p:nvPr/>
        </p:nvSpPr>
        <p:spPr bwMode="auto">
          <a:xfrm>
            <a:off x="6324600" y="5027613"/>
            <a:ext cx="638175" cy="50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400"/>
              <a:t>guard</a:t>
            </a:r>
          </a:p>
          <a:p>
            <a:pPr defTabSz="739775" eaLnBrk="0" hangingPunct="0"/>
            <a:r>
              <a:rPr lang="de-DE" sz="1400"/>
              <a:t>space</a:t>
            </a:r>
          </a:p>
        </p:txBody>
      </p:sp>
      <p:sp>
        <p:nvSpPr>
          <p:cNvPr id="90171" name="Line 71"/>
          <p:cNvSpPr>
            <a:spLocks noChangeShapeType="1"/>
          </p:cNvSpPr>
          <p:nvPr/>
        </p:nvSpPr>
        <p:spPr bwMode="auto">
          <a:xfrm>
            <a:off x="2147888" y="5145088"/>
            <a:ext cx="0" cy="342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72" name="Line 72"/>
          <p:cNvSpPr>
            <a:spLocks noChangeShapeType="1"/>
          </p:cNvSpPr>
          <p:nvPr/>
        </p:nvSpPr>
        <p:spPr bwMode="auto">
          <a:xfrm>
            <a:off x="3349625" y="5145088"/>
            <a:ext cx="0" cy="342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73" name="Line 73"/>
          <p:cNvSpPr>
            <a:spLocks noChangeShapeType="1"/>
          </p:cNvSpPr>
          <p:nvPr/>
        </p:nvSpPr>
        <p:spPr bwMode="auto">
          <a:xfrm>
            <a:off x="3667125" y="5145088"/>
            <a:ext cx="0" cy="342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74" name="Line 74"/>
          <p:cNvSpPr>
            <a:spLocks noChangeShapeType="1"/>
          </p:cNvSpPr>
          <p:nvPr/>
        </p:nvSpPr>
        <p:spPr bwMode="auto">
          <a:xfrm>
            <a:off x="4362450" y="5145088"/>
            <a:ext cx="0" cy="342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75" name="Line 75"/>
          <p:cNvSpPr>
            <a:spLocks noChangeShapeType="1"/>
          </p:cNvSpPr>
          <p:nvPr/>
        </p:nvSpPr>
        <p:spPr bwMode="auto">
          <a:xfrm>
            <a:off x="4678363" y="5145088"/>
            <a:ext cx="0" cy="342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76" name="Line 76"/>
          <p:cNvSpPr>
            <a:spLocks noChangeShapeType="1"/>
          </p:cNvSpPr>
          <p:nvPr/>
        </p:nvSpPr>
        <p:spPr bwMode="auto">
          <a:xfrm>
            <a:off x="5881688" y="5145088"/>
            <a:ext cx="0" cy="342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77" name="Line 77"/>
          <p:cNvSpPr>
            <a:spLocks noChangeShapeType="1"/>
          </p:cNvSpPr>
          <p:nvPr/>
        </p:nvSpPr>
        <p:spPr bwMode="auto">
          <a:xfrm>
            <a:off x="1008063" y="5145088"/>
            <a:ext cx="0" cy="342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78" name="Line 78"/>
          <p:cNvSpPr>
            <a:spLocks noChangeShapeType="1"/>
          </p:cNvSpPr>
          <p:nvPr/>
        </p:nvSpPr>
        <p:spPr bwMode="auto">
          <a:xfrm>
            <a:off x="6958013" y="5145088"/>
            <a:ext cx="0" cy="3429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sm" len="sm"/>
            <a:tailEnd type="none" w="sm" len="sm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0179" name="Rectangle 79"/>
          <p:cNvSpPr>
            <a:spLocks noChangeArrowheads="1"/>
          </p:cNvSpPr>
          <p:nvPr/>
        </p:nvSpPr>
        <p:spPr bwMode="auto">
          <a:xfrm>
            <a:off x="1608138" y="5484813"/>
            <a:ext cx="650875" cy="327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600"/>
              <a:t>3 bits</a:t>
            </a:r>
          </a:p>
        </p:txBody>
      </p:sp>
      <p:sp>
        <p:nvSpPr>
          <p:cNvPr id="90180" name="Rectangle 80"/>
          <p:cNvSpPr>
            <a:spLocks noChangeArrowheads="1"/>
          </p:cNvSpPr>
          <p:nvPr/>
        </p:nvSpPr>
        <p:spPr bwMode="auto">
          <a:xfrm>
            <a:off x="2359025" y="5484813"/>
            <a:ext cx="763588" cy="327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600"/>
              <a:t>57 bits</a:t>
            </a:r>
          </a:p>
        </p:txBody>
      </p:sp>
      <p:sp>
        <p:nvSpPr>
          <p:cNvPr id="90181" name="Rectangle 81"/>
          <p:cNvSpPr>
            <a:spLocks noChangeArrowheads="1"/>
          </p:cNvSpPr>
          <p:nvPr/>
        </p:nvSpPr>
        <p:spPr bwMode="auto">
          <a:xfrm>
            <a:off x="3652838" y="5484813"/>
            <a:ext cx="763587" cy="327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600"/>
              <a:t>26 bits</a:t>
            </a:r>
          </a:p>
        </p:txBody>
      </p:sp>
      <p:sp>
        <p:nvSpPr>
          <p:cNvPr id="90182" name="Rectangle 82"/>
          <p:cNvSpPr>
            <a:spLocks noChangeArrowheads="1"/>
          </p:cNvSpPr>
          <p:nvPr/>
        </p:nvSpPr>
        <p:spPr bwMode="auto">
          <a:xfrm>
            <a:off x="4927600" y="5483225"/>
            <a:ext cx="763588" cy="327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600"/>
              <a:t>57 bits</a:t>
            </a:r>
          </a:p>
        </p:txBody>
      </p:sp>
      <p:sp>
        <p:nvSpPr>
          <p:cNvPr id="90183" name="Rectangle 83"/>
          <p:cNvSpPr>
            <a:spLocks noChangeArrowheads="1"/>
          </p:cNvSpPr>
          <p:nvPr/>
        </p:nvSpPr>
        <p:spPr bwMode="auto">
          <a:xfrm>
            <a:off x="3376613" y="5483225"/>
            <a:ext cx="277812" cy="327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600"/>
              <a:t>1</a:t>
            </a:r>
          </a:p>
        </p:txBody>
      </p:sp>
      <p:sp>
        <p:nvSpPr>
          <p:cNvPr id="90184" name="Rectangle 84"/>
          <p:cNvSpPr>
            <a:spLocks noChangeArrowheads="1"/>
          </p:cNvSpPr>
          <p:nvPr/>
        </p:nvSpPr>
        <p:spPr bwMode="auto">
          <a:xfrm>
            <a:off x="4387850" y="5481638"/>
            <a:ext cx="277813" cy="327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600"/>
              <a:t>1</a:t>
            </a:r>
          </a:p>
        </p:txBody>
      </p:sp>
      <p:sp>
        <p:nvSpPr>
          <p:cNvPr id="90185" name="Rectangle 85"/>
          <p:cNvSpPr>
            <a:spLocks noChangeArrowheads="1"/>
          </p:cNvSpPr>
          <p:nvPr/>
        </p:nvSpPr>
        <p:spPr bwMode="auto">
          <a:xfrm>
            <a:off x="6027738" y="5481638"/>
            <a:ext cx="277812" cy="327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82550" tIns="41275" rIns="82550" bIns="41275">
            <a:spAutoFit/>
          </a:bodyPr>
          <a:lstStyle/>
          <a:p>
            <a:pPr defTabSz="739775" eaLnBrk="0" hangingPunct="0"/>
            <a:r>
              <a:rPr lang="de-DE" sz="1600"/>
              <a:t>3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Logical Channels </a:t>
            </a:r>
            <a:endParaRPr lang="en-US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91139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876800"/>
          </a:xfrm>
        </p:spPr>
        <p:txBody>
          <a:bodyPr/>
          <a:lstStyle/>
          <a:p>
            <a:r>
              <a:rPr lang="en-US" smtClean="0"/>
              <a:t>Two groups,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	-</a:t>
            </a:r>
            <a:r>
              <a:rPr lang="en-US" smtClean="0">
                <a:solidFill>
                  <a:srgbClr val="FF0000"/>
                </a:solidFill>
              </a:rPr>
              <a:t>Traffic channels </a:t>
            </a:r>
            <a:r>
              <a:rPr lang="en-US" smtClean="0"/>
              <a:t>-&gt; Full rate TCH and Half rate TCH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	-</a:t>
            </a:r>
            <a:r>
              <a:rPr lang="en-US" smtClean="0">
                <a:solidFill>
                  <a:srgbClr val="FF0000"/>
                </a:solidFill>
              </a:rPr>
              <a:t>Control channels</a:t>
            </a:r>
            <a:r>
              <a:rPr lang="en-US" smtClean="0"/>
              <a:t>-&gt; control medium access, allocation of traffic channels or mobility mgt.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          -&gt; Three groups,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               Broadcast control channel(BCCH)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               Common control channel(CCCH)</a:t>
            </a:r>
          </a:p>
          <a:p>
            <a:pPr>
              <a:buFont typeface="Arial" pitchFamily="34" charset="0"/>
              <a:buNone/>
            </a:pPr>
            <a:r>
              <a:rPr lang="en-US" smtClean="0"/>
              <a:t>		      Dedicated control channel(DCCH)</a:t>
            </a:r>
          </a:p>
          <a:p>
            <a:pPr>
              <a:buFont typeface="Arial" pitchFamily="34" charset="0"/>
              <a:buNone/>
            </a:pPr>
            <a:endParaRPr lang="en-US" smtClean="0"/>
          </a:p>
          <a:p>
            <a:pPr>
              <a:buFont typeface="Arial" pitchFamily="34" charset="0"/>
              <a:buNone/>
            </a:pPr>
            <a:endParaRPr 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10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GSM protocol layers for signaling</a:t>
            </a:r>
          </a:p>
        </p:txBody>
      </p:sp>
      <p:sp>
        <p:nvSpPr>
          <p:cNvPr id="92163" name="Freeform 1067"/>
          <p:cNvSpPr>
            <a:spLocks/>
          </p:cNvSpPr>
          <p:nvPr/>
        </p:nvSpPr>
        <p:spPr bwMode="auto">
          <a:xfrm>
            <a:off x="4613275" y="3535363"/>
            <a:ext cx="1676400" cy="838200"/>
          </a:xfrm>
          <a:custGeom>
            <a:avLst/>
            <a:gdLst>
              <a:gd name="T0" fmla="*/ 2147483647 w 1056"/>
              <a:gd name="T1" fmla="*/ 0 h 528"/>
              <a:gd name="T2" fmla="*/ 0 w 1056"/>
              <a:gd name="T3" fmla="*/ 0 h 528"/>
              <a:gd name="T4" fmla="*/ 2147483647 w 1056"/>
              <a:gd name="T5" fmla="*/ 2147483647 h 528"/>
              <a:gd name="T6" fmla="*/ 2147483647 w 1056"/>
              <a:gd name="T7" fmla="*/ 2147483647 h 528"/>
              <a:gd name="T8" fmla="*/ 2147483647 w 1056"/>
              <a:gd name="T9" fmla="*/ 0 h 5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56"/>
              <a:gd name="T16" fmla="*/ 0 h 528"/>
              <a:gd name="T17" fmla="*/ 1056 w 1056"/>
              <a:gd name="T18" fmla="*/ 528 h 52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56" h="528">
                <a:moveTo>
                  <a:pt x="1056" y="0"/>
                </a:moveTo>
                <a:lnTo>
                  <a:pt x="0" y="0"/>
                </a:lnTo>
                <a:lnTo>
                  <a:pt x="528" y="528"/>
                </a:lnTo>
                <a:lnTo>
                  <a:pt x="528" y="288"/>
                </a:lnTo>
                <a:lnTo>
                  <a:pt x="1056" y="0"/>
                </a:lnTo>
                <a:close/>
              </a:path>
            </a:pathLst>
          </a:cu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2164" name="Rectangle 1027"/>
          <p:cNvSpPr>
            <a:spLocks noChangeArrowheads="1"/>
          </p:cNvSpPr>
          <p:nvPr/>
        </p:nvSpPr>
        <p:spPr bwMode="auto">
          <a:xfrm>
            <a:off x="1184275" y="2849563"/>
            <a:ext cx="8382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400"/>
              <a:t>CM</a:t>
            </a:r>
          </a:p>
        </p:txBody>
      </p:sp>
      <p:sp>
        <p:nvSpPr>
          <p:cNvPr id="92165" name="Rectangle 1028"/>
          <p:cNvSpPr>
            <a:spLocks noChangeArrowheads="1"/>
          </p:cNvSpPr>
          <p:nvPr/>
        </p:nvSpPr>
        <p:spPr bwMode="auto">
          <a:xfrm>
            <a:off x="1184275" y="3230563"/>
            <a:ext cx="8382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400"/>
              <a:t>MM</a:t>
            </a:r>
          </a:p>
        </p:txBody>
      </p:sp>
      <p:sp>
        <p:nvSpPr>
          <p:cNvPr id="92166" name="Rectangle 1029"/>
          <p:cNvSpPr>
            <a:spLocks noChangeArrowheads="1"/>
          </p:cNvSpPr>
          <p:nvPr/>
        </p:nvSpPr>
        <p:spPr bwMode="auto">
          <a:xfrm>
            <a:off x="1184275" y="3611563"/>
            <a:ext cx="838200" cy="762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400"/>
              <a:t>RR</a:t>
            </a:r>
          </a:p>
        </p:txBody>
      </p:sp>
      <p:sp>
        <p:nvSpPr>
          <p:cNvPr id="92167" name="Rectangle 1030"/>
          <p:cNvSpPr>
            <a:spLocks noChangeArrowheads="1"/>
          </p:cNvSpPr>
          <p:nvPr/>
        </p:nvSpPr>
        <p:spPr bwMode="auto">
          <a:xfrm>
            <a:off x="6746875" y="3230563"/>
            <a:ext cx="8382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MM</a:t>
            </a:r>
          </a:p>
        </p:txBody>
      </p:sp>
      <p:sp>
        <p:nvSpPr>
          <p:cNvPr id="92168" name="Rectangle 1031"/>
          <p:cNvSpPr>
            <a:spLocks noChangeArrowheads="1"/>
          </p:cNvSpPr>
          <p:nvPr/>
        </p:nvSpPr>
        <p:spPr bwMode="auto">
          <a:xfrm>
            <a:off x="1184275" y="4373563"/>
            <a:ext cx="8382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400"/>
              <a:t>LAPD</a:t>
            </a:r>
            <a:r>
              <a:rPr lang="en-US" sz="1400" baseline="-25000"/>
              <a:t>m</a:t>
            </a:r>
            <a:endParaRPr lang="en-US" sz="1400"/>
          </a:p>
        </p:txBody>
      </p:sp>
      <p:sp>
        <p:nvSpPr>
          <p:cNvPr id="92169" name="Rectangle 1032"/>
          <p:cNvSpPr>
            <a:spLocks noChangeArrowheads="1"/>
          </p:cNvSpPr>
          <p:nvPr/>
        </p:nvSpPr>
        <p:spPr bwMode="auto">
          <a:xfrm>
            <a:off x="1184275" y="4754563"/>
            <a:ext cx="8382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400"/>
              <a:t>radio</a:t>
            </a:r>
          </a:p>
        </p:txBody>
      </p:sp>
      <p:sp>
        <p:nvSpPr>
          <p:cNvPr id="92170" name="Rectangle 1033"/>
          <p:cNvSpPr>
            <a:spLocks noChangeArrowheads="1"/>
          </p:cNvSpPr>
          <p:nvPr/>
        </p:nvSpPr>
        <p:spPr bwMode="auto">
          <a:xfrm>
            <a:off x="2479675" y="4373563"/>
            <a:ext cx="8382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400"/>
              <a:t>LAPD</a:t>
            </a:r>
            <a:r>
              <a:rPr lang="en-US" sz="1400" baseline="-25000"/>
              <a:t>m</a:t>
            </a:r>
            <a:endParaRPr lang="en-US" sz="1400"/>
          </a:p>
        </p:txBody>
      </p:sp>
      <p:sp>
        <p:nvSpPr>
          <p:cNvPr id="92171" name="Rectangle 1034"/>
          <p:cNvSpPr>
            <a:spLocks noChangeArrowheads="1"/>
          </p:cNvSpPr>
          <p:nvPr/>
        </p:nvSpPr>
        <p:spPr bwMode="auto">
          <a:xfrm>
            <a:off x="2479675" y="4754563"/>
            <a:ext cx="8382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400"/>
              <a:t>radio</a:t>
            </a:r>
          </a:p>
        </p:txBody>
      </p:sp>
      <p:sp>
        <p:nvSpPr>
          <p:cNvPr id="92172" name="Rectangle 1035"/>
          <p:cNvSpPr>
            <a:spLocks noChangeArrowheads="1"/>
          </p:cNvSpPr>
          <p:nvPr/>
        </p:nvSpPr>
        <p:spPr bwMode="auto">
          <a:xfrm>
            <a:off x="3317875" y="4373563"/>
            <a:ext cx="8382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400"/>
              <a:t>LAPD</a:t>
            </a:r>
          </a:p>
        </p:txBody>
      </p:sp>
      <p:sp>
        <p:nvSpPr>
          <p:cNvPr id="92173" name="Rectangle 1036"/>
          <p:cNvSpPr>
            <a:spLocks noChangeArrowheads="1"/>
          </p:cNvSpPr>
          <p:nvPr/>
        </p:nvSpPr>
        <p:spPr bwMode="auto">
          <a:xfrm>
            <a:off x="3317875" y="4754563"/>
            <a:ext cx="8382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400"/>
              <a:t>PCM</a:t>
            </a:r>
          </a:p>
        </p:txBody>
      </p:sp>
      <p:sp>
        <p:nvSpPr>
          <p:cNvPr id="92174" name="AutoShape 1037"/>
          <p:cNvSpPr>
            <a:spLocks noChangeArrowheads="1"/>
          </p:cNvSpPr>
          <p:nvPr/>
        </p:nvSpPr>
        <p:spPr bwMode="auto">
          <a:xfrm>
            <a:off x="2479675" y="3916363"/>
            <a:ext cx="838200" cy="457200"/>
          </a:xfrm>
          <a:prstGeom prst="rtTriangle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bIns="0" anchor="ctr"/>
          <a:lstStyle/>
          <a:p>
            <a:pPr algn="ctr" eaLnBrk="0" hangingPunct="0"/>
            <a:r>
              <a:rPr lang="en-US" sz="1400"/>
              <a:t>RR’   </a:t>
            </a:r>
          </a:p>
        </p:txBody>
      </p:sp>
      <p:sp>
        <p:nvSpPr>
          <p:cNvPr id="92175" name="AutoShape 1038"/>
          <p:cNvSpPr>
            <a:spLocks noChangeArrowheads="1"/>
          </p:cNvSpPr>
          <p:nvPr/>
        </p:nvSpPr>
        <p:spPr bwMode="auto">
          <a:xfrm flipH="1">
            <a:off x="3317875" y="3916363"/>
            <a:ext cx="838200" cy="457200"/>
          </a:xfrm>
          <a:prstGeom prst="rtTriangle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6000" bIns="0" anchor="ctr"/>
          <a:lstStyle/>
          <a:p>
            <a:pPr algn="ctr" eaLnBrk="0" hangingPunct="0"/>
            <a:r>
              <a:rPr lang="en-US" sz="1400"/>
              <a:t>   BTSM</a:t>
            </a:r>
          </a:p>
        </p:txBody>
      </p:sp>
      <p:sp>
        <p:nvSpPr>
          <p:cNvPr id="92176" name="AutoShape 1039"/>
          <p:cNvSpPr>
            <a:spLocks noChangeArrowheads="1"/>
          </p:cNvSpPr>
          <p:nvPr/>
        </p:nvSpPr>
        <p:spPr bwMode="auto">
          <a:xfrm flipV="1">
            <a:off x="2479675" y="3916363"/>
            <a:ext cx="1676400" cy="457200"/>
          </a:xfrm>
          <a:prstGeom prst="triangle">
            <a:avLst>
              <a:gd name="adj" fmla="val 50000"/>
            </a:avLst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cxnSp>
        <p:nvCxnSpPr>
          <p:cNvPr id="92177" name="AutoShape 1040"/>
          <p:cNvCxnSpPr>
            <a:cxnSpLocks noChangeShapeType="1"/>
            <a:stCxn id="92169" idx="2"/>
            <a:endCxn id="92171" idx="2"/>
          </p:cNvCxnSpPr>
          <p:nvPr/>
        </p:nvCxnSpPr>
        <p:spPr bwMode="auto">
          <a:xfrm rot="16200000" flipH="1">
            <a:off x="2250281" y="4488657"/>
            <a:ext cx="1587" cy="1295400"/>
          </a:xfrm>
          <a:prstGeom prst="bentConnector3">
            <a:avLst>
              <a:gd name="adj1" fmla="val 14400005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cxnSp>
      <p:sp>
        <p:nvSpPr>
          <p:cNvPr id="92178" name="Rectangle 1041"/>
          <p:cNvSpPr>
            <a:spLocks noChangeArrowheads="1"/>
          </p:cNvSpPr>
          <p:nvPr/>
        </p:nvSpPr>
        <p:spPr bwMode="auto">
          <a:xfrm>
            <a:off x="6746875" y="2849563"/>
            <a:ext cx="8382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400"/>
              <a:t>CM</a:t>
            </a:r>
          </a:p>
        </p:txBody>
      </p:sp>
      <p:sp>
        <p:nvSpPr>
          <p:cNvPr id="92179" name="Rectangle 1042"/>
          <p:cNvSpPr>
            <a:spLocks noChangeArrowheads="1"/>
          </p:cNvSpPr>
          <p:nvPr/>
        </p:nvSpPr>
        <p:spPr bwMode="auto">
          <a:xfrm>
            <a:off x="4613275" y="4373563"/>
            <a:ext cx="8382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400"/>
              <a:t>LAPD</a:t>
            </a:r>
          </a:p>
        </p:txBody>
      </p:sp>
      <p:sp>
        <p:nvSpPr>
          <p:cNvPr id="92180" name="Rectangle 1043"/>
          <p:cNvSpPr>
            <a:spLocks noChangeArrowheads="1"/>
          </p:cNvSpPr>
          <p:nvPr/>
        </p:nvSpPr>
        <p:spPr bwMode="auto">
          <a:xfrm>
            <a:off x="4613275" y="4754563"/>
            <a:ext cx="8382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400"/>
              <a:t>PCM</a:t>
            </a:r>
          </a:p>
        </p:txBody>
      </p:sp>
      <p:cxnSp>
        <p:nvCxnSpPr>
          <p:cNvPr id="92181" name="AutoShape 1044"/>
          <p:cNvCxnSpPr>
            <a:cxnSpLocks noChangeShapeType="1"/>
            <a:stCxn id="92173" idx="2"/>
            <a:endCxn id="92180" idx="2"/>
          </p:cNvCxnSpPr>
          <p:nvPr/>
        </p:nvCxnSpPr>
        <p:spPr bwMode="auto">
          <a:xfrm rot="16200000" flipH="1">
            <a:off x="4383881" y="4488657"/>
            <a:ext cx="1587" cy="1295400"/>
          </a:xfrm>
          <a:prstGeom prst="bentConnector3">
            <a:avLst>
              <a:gd name="adj1" fmla="val 14400005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cxnSp>
      <p:sp>
        <p:nvSpPr>
          <p:cNvPr id="92182" name="AutoShape 1045"/>
          <p:cNvSpPr>
            <a:spLocks noChangeArrowheads="1"/>
          </p:cNvSpPr>
          <p:nvPr/>
        </p:nvSpPr>
        <p:spPr bwMode="auto">
          <a:xfrm>
            <a:off x="4613275" y="3535363"/>
            <a:ext cx="838200" cy="838200"/>
          </a:xfrm>
          <a:prstGeom prst="rtTriangle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0" bIns="0" anchor="ctr"/>
          <a:lstStyle/>
          <a:p>
            <a:pPr eaLnBrk="0" hangingPunct="0"/>
            <a:r>
              <a:rPr lang="en-US" sz="1400"/>
              <a:t>RR’</a:t>
            </a:r>
          </a:p>
          <a:p>
            <a:pPr eaLnBrk="0" hangingPunct="0"/>
            <a:r>
              <a:rPr lang="en-US" sz="1400"/>
              <a:t>BTSM   </a:t>
            </a:r>
          </a:p>
        </p:txBody>
      </p:sp>
      <p:sp>
        <p:nvSpPr>
          <p:cNvPr id="92183" name="Text Box 1047"/>
          <p:cNvSpPr txBox="1">
            <a:spLocks noChangeArrowheads="1"/>
          </p:cNvSpPr>
          <p:nvPr/>
        </p:nvSpPr>
        <p:spPr bwMode="auto">
          <a:xfrm>
            <a:off x="3851275" y="5516563"/>
            <a:ext cx="12239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16/64 kbit/s</a:t>
            </a:r>
          </a:p>
        </p:txBody>
      </p:sp>
      <p:sp>
        <p:nvSpPr>
          <p:cNvPr id="92184" name="Line 1048"/>
          <p:cNvSpPr>
            <a:spLocks noChangeShapeType="1"/>
          </p:cNvSpPr>
          <p:nvPr/>
        </p:nvSpPr>
        <p:spPr bwMode="auto">
          <a:xfrm flipV="1">
            <a:off x="2251075" y="2468563"/>
            <a:ext cx="0" cy="30480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2185" name="Line 1049"/>
          <p:cNvSpPr>
            <a:spLocks noChangeShapeType="1"/>
          </p:cNvSpPr>
          <p:nvPr/>
        </p:nvSpPr>
        <p:spPr bwMode="auto">
          <a:xfrm flipV="1">
            <a:off x="4384675" y="2468563"/>
            <a:ext cx="0" cy="30480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2186" name="Text Box 1050"/>
          <p:cNvSpPr txBox="1">
            <a:spLocks noChangeArrowheads="1"/>
          </p:cNvSpPr>
          <p:nvPr/>
        </p:nvSpPr>
        <p:spPr bwMode="auto">
          <a:xfrm>
            <a:off x="2022475" y="2087563"/>
            <a:ext cx="4460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U</a:t>
            </a:r>
            <a:r>
              <a:rPr lang="en-US" sz="1600" baseline="-25000"/>
              <a:t>m</a:t>
            </a:r>
            <a:endParaRPr lang="en-US" sz="1600"/>
          </a:p>
        </p:txBody>
      </p:sp>
      <p:sp>
        <p:nvSpPr>
          <p:cNvPr id="92187" name="Text Box 1051"/>
          <p:cNvSpPr txBox="1">
            <a:spLocks noChangeArrowheads="1"/>
          </p:cNvSpPr>
          <p:nvPr/>
        </p:nvSpPr>
        <p:spPr bwMode="auto">
          <a:xfrm>
            <a:off x="4156075" y="2087563"/>
            <a:ext cx="4984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A</a:t>
            </a:r>
            <a:r>
              <a:rPr lang="en-US" sz="1600" baseline="-25000"/>
              <a:t>bis</a:t>
            </a:r>
            <a:endParaRPr lang="en-US" sz="1600"/>
          </a:p>
        </p:txBody>
      </p:sp>
      <p:sp>
        <p:nvSpPr>
          <p:cNvPr id="92188" name="Text Box 1052"/>
          <p:cNvSpPr txBox="1">
            <a:spLocks noChangeArrowheads="1"/>
          </p:cNvSpPr>
          <p:nvPr/>
        </p:nvSpPr>
        <p:spPr bwMode="auto">
          <a:xfrm>
            <a:off x="6365875" y="2087563"/>
            <a:ext cx="3190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A</a:t>
            </a:r>
          </a:p>
        </p:txBody>
      </p:sp>
      <p:sp>
        <p:nvSpPr>
          <p:cNvPr id="92189" name="Rectangle 1053"/>
          <p:cNvSpPr>
            <a:spLocks noChangeArrowheads="1"/>
          </p:cNvSpPr>
          <p:nvPr/>
        </p:nvSpPr>
        <p:spPr bwMode="auto">
          <a:xfrm>
            <a:off x="5451475" y="3992563"/>
            <a:ext cx="838200" cy="762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SS7</a:t>
            </a:r>
          </a:p>
        </p:txBody>
      </p:sp>
      <p:sp>
        <p:nvSpPr>
          <p:cNvPr id="92190" name="Rectangle 1054"/>
          <p:cNvSpPr>
            <a:spLocks noChangeArrowheads="1"/>
          </p:cNvSpPr>
          <p:nvPr/>
        </p:nvSpPr>
        <p:spPr bwMode="auto">
          <a:xfrm>
            <a:off x="5451475" y="4754563"/>
            <a:ext cx="8382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400"/>
              <a:t>PCM</a:t>
            </a:r>
          </a:p>
        </p:txBody>
      </p:sp>
      <p:sp>
        <p:nvSpPr>
          <p:cNvPr id="92191" name="Line 1055"/>
          <p:cNvSpPr>
            <a:spLocks noChangeShapeType="1"/>
          </p:cNvSpPr>
          <p:nvPr/>
        </p:nvSpPr>
        <p:spPr bwMode="auto">
          <a:xfrm flipV="1">
            <a:off x="6518275" y="2468563"/>
            <a:ext cx="0" cy="30480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2192" name="Rectangle 1056"/>
          <p:cNvSpPr>
            <a:spLocks noChangeArrowheads="1"/>
          </p:cNvSpPr>
          <p:nvPr/>
        </p:nvSpPr>
        <p:spPr bwMode="auto">
          <a:xfrm>
            <a:off x="6746875" y="3992563"/>
            <a:ext cx="838200" cy="762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SS7</a:t>
            </a:r>
          </a:p>
        </p:txBody>
      </p:sp>
      <p:sp>
        <p:nvSpPr>
          <p:cNvPr id="92193" name="Rectangle 1057"/>
          <p:cNvSpPr>
            <a:spLocks noChangeArrowheads="1"/>
          </p:cNvSpPr>
          <p:nvPr/>
        </p:nvSpPr>
        <p:spPr bwMode="auto">
          <a:xfrm>
            <a:off x="6746875" y="4754563"/>
            <a:ext cx="8382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400"/>
              <a:t>PCM</a:t>
            </a:r>
          </a:p>
        </p:txBody>
      </p:sp>
      <p:cxnSp>
        <p:nvCxnSpPr>
          <p:cNvPr id="92194" name="AutoShape 1058"/>
          <p:cNvCxnSpPr>
            <a:cxnSpLocks noChangeShapeType="1"/>
            <a:stCxn id="92190" idx="2"/>
            <a:endCxn id="92193" idx="2"/>
          </p:cNvCxnSpPr>
          <p:nvPr/>
        </p:nvCxnSpPr>
        <p:spPr bwMode="auto">
          <a:xfrm rot="16200000" flipH="1">
            <a:off x="6517481" y="4488657"/>
            <a:ext cx="1587" cy="1295400"/>
          </a:xfrm>
          <a:prstGeom prst="bentConnector3">
            <a:avLst>
              <a:gd name="adj1" fmla="val 14400005"/>
            </a:avLst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cxnSp>
      <p:sp>
        <p:nvSpPr>
          <p:cNvPr id="92195" name="Text Box 1059"/>
          <p:cNvSpPr txBox="1">
            <a:spLocks noChangeArrowheads="1"/>
          </p:cNvSpPr>
          <p:nvPr/>
        </p:nvSpPr>
        <p:spPr bwMode="auto">
          <a:xfrm>
            <a:off x="6061075" y="5516563"/>
            <a:ext cx="129222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64 kbit/s /</a:t>
            </a:r>
          </a:p>
          <a:p>
            <a:pPr eaLnBrk="0" hangingPunct="0"/>
            <a:r>
              <a:rPr lang="en-US" sz="1600"/>
              <a:t>2.048 Mbit/s</a:t>
            </a:r>
          </a:p>
        </p:txBody>
      </p:sp>
      <p:sp>
        <p:nvSpPr>
          <p:cNvPr id="92196" name="Text Box 1061"/>
          <p:cNvSpPr txBox="1">
            <a:spLocks noChangeArrowheads="1"/>
          </p:cNvSpPr>
          <p:nvPr/>
        </p:nvSpPr>
        <p:spPr bwMode="auto">
          <a:xfrm>
            <a:off x="1397000" y="2376488"/>
            <a:ext cx="4889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MS</a:t>
            </a:r>
          </a:p>
        </p:txBody>
      </p:sp>
      <p:sp>
        <p:nvSpPr>
          <p:cNvPr id="92197" name="Text Box 1062"/>
          <p:cNvSpPr txBox="1">
            <a:spLocks noChangeArrowheads="1"/>
          </p:cNvSpPr>
          <p:nvPr/>
        </p:nvSpPr>
        <p:spPr bwMode="auto">
          <a:xfrm>
            <a:off x="3089275" y="2392363"/>
            <a:ext cx="5889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BTS</a:t>
            </a:r>
          </a:p>
        </p:txBody>
      </p:sp>
      <p:sp>
        <p:nvSpPr>
          <p:cNvPr id="92198" name="Text Box 1063"/>
          <p:cNvSpPr txBox="1">
            <a:spLocks noChangeArrowheads="1"/>
          </p:cNvSpPr>
          <p:nvPr/>
        </p:nvSpPr>
        <p:spPr bwMode="auto">
          <a:xfrm>
            <a:off x="5146675" y="2392363"/>
            <a:ext cx="6111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BSC</a:t>
            </a:r>
          </a:p>
        </p:txBody>
      </p:sp>
      <p:sp>
        <p:nvSpPr>
          <p:cNvPr id="92199" name="Text Box 1064"/>
          <p:cNvSpPr txBox="1">
            <a:spLocks noChangeArrowheads="1"/>
          </p:cNvSpPr>
          <p:nvPr/>
        </p:nvSpPr>
        <p:spPr bwMode="auto">
          <a:xfrm>
            <a:off x="6823075" y="2392363"/>
            <a:ext cx="635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MSC</a:t>
            </a:r>
          </a:p>
        </p:txBody>
      </p:sp>
      <p:sp>
        <p:nvSpPr>
          <p:cNvPr id="92200" name="AutoShape 1065"/>
          <p:cNvSpPr>
            <a:spLocks noChangeArrowheads="1"/>
          </p:cNvSpPr>
          <p:nvPr/>
        </p:nvSpPr>
        <p:spPr bwMode="auto">
          <a:xfrm flipH="1">
            <a:off x="5451475" y="3535363"/>
            <a:ext cx="838200" cy="457200"/>
          </a:xfrm>
          <a:prstGeom prst="rtTriangle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rIns="198000" bIns="0" anchor="ctr"/>
          <a:lstStyle/>
          <a:p>
            <a:pPr algn="ctr" eaLnBrk="0" hangingPunct="0"/>
            <a:r>
              <a:rPr lang="en-US" sz="1200"/>
              <a:t>BSSAP</a:t>
            </a:r>
          </a:p>
        </p:txBody>
      </p:sp>
      <p:sp>
        <p:nvSpPr>
          <p:cNvPr id="92201" name="Rectangle 1066"/>
          <p:cNvSpPr>
            <a:spLocks noChangeArrowheads="1"/>
          </p:cNvSpPr>
          <p:nvPr/>
        </p:nvSpPr>
        <p:spPr bwMode="auto">
          <a:xfrm>
            <a:off x="6746875" y="3611563"/>
            <a:ext cx="8382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BSSAP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mtClean="0"/>
              <a:t>Mobile Terminated Call</a:t>
            </a:r>
          </a:p>
        </p:txBody>
      </p:sp>
      <p:sp>
        <p:nvSpPr>
          <p:cNvPr id="93187" name="Rectangle 87"/>
          <p:cNvSpPr>
            <a:spLocks noGrp="1" noChangeArrowheads="1"/>
          </p:cNvSpPr>
          <p:nvPr>
            <p:ph sz="half" idx="1"/>
          </p:nvPr>
        </p:nvSpPr>
        <p:spPr>
          <a:xfrm>
            <a:off x="142875" y="1357313"/>
            <a:ext cx="4305300" cy="5348287"/>
          </a:xfrm>
        </p:spPr>
        <p:txBody>
          <a:bodyPr/>
          <a:lstStyle/>
          <a:p>
            <a:pPr eaLnBrk="1" hangingPunct="1"/>
            <a:r>
              <a:rPr lang="en-US" sz="2000" smtClean="0"/>
              <a:t>1: calling a GSM subscriber</a:t>
            </a:r>
          </a:p>
          <a:p>
            <a:pPr eaLnBrk="1" hangingPunct="1"/>
            <a:r>
              <a:rPr lang="en-US" sz="2000" smtClean="0"/>
              <a:t>2: forwarding call to GMSC</a:t>
            </a:r>
          </a:p>
          <a:p>
            <a:pPr eaLnBrk="1" hangingPunct="1"/>
            <a:r>
              <a:rPr lang="en-US" sz="2000" smtClean="0"/>
              <a:t>3: signal call setup to HLR</a:t>
            </a:r>
          </a:p>
          <a:p>
            <a:pPr eaLnBrk="1" hangingPunct="1"/>
            <a:r>
              <a:rPr lang="en-US" sz="2000" smtClean="0"/>
              <a:t>4, 5: request MSRN from VLR</a:t>
            </a:r>
          </a:p>
          <a:p>
            <a:pPr eaLnBrk="1" hangingPunct="1"/>
            <a:r>
              <a:rPr lang="en-US" sz="2000" smtClean="0"/>
              <a:t>6: forward responsible </a:t>
            </a:r>
            <a:br>
              <a:rPr lang="en-US" sz="2000" smtClean="0"/>
            </a:br>
            <a:r>
              <a:rPr lang="en-US" sz="2000" smtClean="0"/>
              <a:t>    MSC to GMSC</a:t>
            </a:r>
          </a:p>
          <a:p>
            <a:pPr eaLnBrk="1" hangingPunct="1"/>
            <a:r>
              <a:rPr lang="en-US" sz="2000" smtClean="0"/>
              <a:t>7: forward call to </a:t>
            </a:r>
          </a:p>
          <a:p>
            <a:pPr eaLnBrk="1" hangingPunct="1"/>
            <a:r>
              <a:rPr lang="en-US" sz="2000" smtClean="0"/>
              <a:t>    current MSC</a:t>
            </a:r>
          </a:p>
          <a:p>
            <a:pPr eaLnBrk="1" hangingPunct="1"/>
            <a:r>
              <a:rPr lang="en-US" sz="2000" smtClean="0"/>
              <a:t>8, 9: get current status of MS</a:t>
            </a:r>
          </a:p>
          <a:p>
            <a:pPr eaLnBrk="1" hangingPunct="1"/>
            <a:r>
              <a:rPr lang="en-US" sz="2000" smtClean="0"/>
              <a:t>10, 11: paging of MS</a:t>
            </a:r>
          </a:p>
          <a:p>
            <a:pPr eaLnBrk="1" hangingPunct="1"/>
            <a:r>
              <a:rPr lang="en-US" sz="2000" smtClean="0"/>
              <a:t>12, 13: MS answers</a:t>
            </a:r>
          </a:p>
          <a:p>
            <a:pPr eaLnBrk="1" hangingPunct="1"/>
            <a:r>
              <a:rPr lang="en-US" sz="2000" smtClean="0"/>
              <a:t>14, 15: security checks</a:t>
            </a:r>
          </a:p>
          <a:p>
            <a:pPr eaLnBrk="1" hangingPunct="1"/>
            <a:r>
              <a:rPr lang="en-US" sz="2000" smtClean="0"/>
              <a:t>16, 17: set up connection</a:t>
            </a:r>
          </a:p>
          <a:p>
            <a:pPr eaLnBrk="1" hangingPunct="1"/>
            <a:endParaRPr lang="en-US" sz="2000" smtClean="0"/>
          </a:p>
        </p:txBody>
      </p:sp>
      <p:grpSp>
        <p:nvGrpSpPr>
          <p:cNvPr id="93188" name="Group 4"/>
          <p:cNvGrpSpPr>
            <a:grpSpLocks/>
          </p:cNvGrpSpPr>
          <p:nvPr/>
        </p:nvGrpSpPr>
        <p:grpSpPr bwMode="auto">
          <a:xfrm>
            <a:off x="4697413" y="3525838"/>
            <a:ext cx="1365250" cy="763587"/>
            <a:chOff x="1392" y="2976"/>
            <a:chExt cx="860" cy="481"/>
          </a:xfrm>
        </p:grpSpPr>
        <p:graphicFrame>
          <p:nvGraphicFramePr>
            <p:cNvPr id="93242" name="Object 5"/>
            <p:cNvGraphicFramePr>
              <a:graphicFrameLocks/>
            </p:cNvGraphicFramePr>
            <p:nvPr/>
          </p:nvGraphicFramePr>
          <p:xfrm>
            <a:off x="1392" y="2976"/>
            <a:ext cx="860" cy="481"/>
          </p:xfrm>
          <a:graphic>
            <a:graphicData uri="http://schemas.openxmlformats.org/presentationml/2006/ole">
              <p:oleObj spid="_x0000_s93242" name="ClipArt" r:id="rId4" imgW="5761038" imgH="3224213" progId="">
                <p:embed/>
              </p:oleObj>
            </a:graphicData>
          </a:graphic>
        </p:graphicFrame>
        <p:sp>
          <p:nvSpPr>
            <p:cNvPr id="93243" name="Rectangle 6"/>
            <p:cNvSpPr>
              <a:spLocks noChangeArrowheads="1"/>
            </p:cNvSpPr>
            <p:nvPr/>
          </p:nvSpPr>
          <p:spPr bwMode="auto">
            <a:xfrm>
              <a:off x="1584" y="3120"/>
              <a:ext cx="422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2075" tIns="46038" rIns="92075" bIns="46038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lang="de-DE" sz="1400"/>
                <a:t>PSTN</a:t>
              </a:r>
            </a:p>
          </p:txBody>
        </p:sp>
      </p:grpSp>
      <p:sp>
        <p:nvSpPr>
          <p:cNvPr id="93189" name="Rectangle 7"/>
          <p:cNvSpPr>
            <a:spLocks noChangeArrowheads="1"/>
          </p:cNvSpPr>
          <p:nvPr/>
        </p:nvSpPr>
        <p:spPr bwMode="auto">
          <a:xfrm>
            <a:off x="3783013" y="3690938"/>
            <a:ext cx="696912" cy="4445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de-DE" sz="1400"/>
              <a:t>calling</a:t>
            </a:r>
          </a:p>
          <a:p>
            <a:pPr eaLnBrk="0" hangingPunct="0"/>
            <a:r>
              <a:rPr lang="de-DE" sz="1400"/>
              <a:t>station</a:t>
            </a:r>
          </a:p>
        </p:txBody>
      </p:sp>
      <p:sp>
        <p:nvSpPr>
          <p:cNvPr id="93190" name="Rectangle 8"/>
          <p:cNvSpPr>
            <a:spLocks noChangeArrowheads="1"/>
          </p:cNvSpPr>
          <p:nvPr/>
        </p:nvSpPr>
        <p:spPr bwMode="auto">
          <a:xfrm>
            <a:off x="6297613" y="3754438"/>
            <a:ext cx="685800" cy="3175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GMSC</a:t>
            </a:r>
          </a:p>
        </p:txBody>
      </p:sp>
      <p:sp>
        <p:nvSpPr>
          <p:cNvPr id="93191" name="Rectangle 17"/>
          <p:cNvSpPr>
            <a:spLocks noChangeArrowheads="1"/>
          </p:cNvSpPr>
          <p:nvPr/>
        </p:nvSpPr>
        <p:spPr bwMode="auto">
          <a:xfrm>
            <a:off x="6297613" y="2763838"/>
            <a:ext cx="685800" cy="3175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HLR</a:t>
            </a:r>
          </a:p>
        </p:txBody>
      </p:sp>
      <p:sp>
        <p:nvSpPr>
          <p:cNvPr id="93192" name="Rectangle 18"/>
          <p:cNvSpPr>
            <a:spLocks noChangeArrowheads="1"/>
          </p:cNvSpPr>
          <p:nvPr/>
        </p:nvSpPr>
        <p:spPr bwMode="auto">
          <a:xfrm>
            <a:off x="7364413" y="2763838"/>
            <a:ext cx="6096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VLR</a:t>
            </a:r>
          </a:p>
        </p:txBody>
      </p:sp>
      <p:sp>
        <p:nvSpPr>
          <p:cNvPr id="93193" name="Rectangle 19"/>
          <p:cNvSpPr>
            <a:spLocks noChangeArrowheads="1"/>
          </p:cNvSpPr>
          <p:nvPr/>
        </p:nvSpPr>
        <p:spPr bwMode="auto">
          <a:xfrm>
            <a:off x="8382000" y="4745038"/>
            <a:ext cx="554038" cy="3175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de-DE" sz="1400"/>
              <a:t>BSS</a:t>
            </a:r>
          </a:p>
        </p:txBody>
      </p:sp>
      <p:sp>
        <p:nvSpPr>
          <p:cNvPr id="93194" name="Rectangle 20"/>
          <p:cNvSpPr>
            <a:spLocks noChangeArrowheads="1"/>
          </p:cNvSpPr>
          <p:nvPr/>
        </p:nvSpPr>
        <p:spPr bwMode="auto">
          <a:xfrm>
            <a:off x="7212013" y="4745038"/>
            <a:ext cx="554037" cy="3175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de-DE" sz="1400"/>
              <a:t>BSS</a:t>
            </a:r>
          </a:p>
        </p:txBody>
      </p:sp>
      <p:sp>
        <p:nvSpPr>
          <p:cNvPr id="93195" name="Rectangle 21"/>
          <p:cNvSpPr>
            <a:spLocks noChangeArrowheads="1"/>
          </p:cNvSpPr>
          <p:nvPr/>
        </p:nvSpPr>
        <p:spPr bwMode="auto">
          <a:xfrm>
            <a:off x="6069013" y="4745038"/>
            <a:ext cx="554037" cy="3175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de-DE" sz="1400"/>
              <a:t>BSS</a:t>
            </a:r>
          </a:p>
        </p:txBody>
      </p:sp>
      <p:sp>
        <p:nvSpPr>
          <p:cNvPr id="93196" name="Rectangle 22"/>
          <p:cNvSpPr>
            <a:spLocks noChangeArrowheads="1"/>
          </p:cNvSpPr>
          <p:nvPr/>
        </p:nvSpPr>
        <p:spPr bwMode="auto">
          <a:xfrm>
            <a:off x="7364413" y="3754438"/>
            <a:ext cx="609600" cy="3175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MSC</a:t>
            </a:r>
          </a:p>
        </p:txBody>
      </p:sp>
      <p:grpSp>
        <p:nvGrpSpPr>
          <p:cNvPr id="93197" name="Group 54"/>
          <p:cNvGrpSpPr>
            <a:grpSpLocks/>
          </p:cNvGrpSpPr>
          <p:nvPr/>
        </p:nvGrpSpPr>
        <p:grpSpPr bwMode="auto">
          <a:xfrm rot="5400000">
            <a:off x="8503444" y="4977607"/>
            <a:ext cx="312737" cy="609600"/>
            <a:chOff x="3599" y="2103"/>
            <a:chExt cx="197" cy="384"/>
          </a:xfrm>
        </p:grpSpPr>
        <p:sp>
          <p:nvSpPr>
            <p:cNvPr id="93239" name="Arc 25"/>
            <p:cNvSpPr>
              <a:spLocks/>
            </p:cNvSpPr>
            <p:nvPr/>
          </p:nvSpPr>
          <p:spPr bwMode="auto">
            <a:xfrm>
              <a:off x="3601" y="2103"/>
              <a:ext cx="195" cy="384"/>
            </a:xfrm>
            <a:custGeom>
              <a:avLst/>
              <a:gdLst>
                <a:gd name="T0" fmla="*/ 0 w 22017"/>
                <a:gd name="T1" fmla="*/ 0 h 43200"/>
                <a:gd name="T2" fmla="*/ 0 w 22017"/>
                <a:gd name="T3" fmla="*/ 0 h 43200"/>
                <a:gd name="T4" fmla="*/ 0 w 22017"/>
                <a:gd name="T5" fmla="*/ 0 h 43200"/>
                <a:gd name="T6" fmla="*/ 0 60000 65536"/>
                <a:gd name="T7" fmla="*/ 0 60000 65536"/>
                <a:gd name="T8" fmla="*/ 0 60000 65536"/>
                <a:gd name="T9" fmla="*/ 0 w 22017"/>
                <a:gd name="T10" fmla="*/ 0 h 43200"/>
                <a:gd name="T11" fmla="*/ 22017 w 2201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017" h="43200" fill="none" extrusionOk="0">
                  <a:moveTo>
                    <a:pt x="313" y="0"/>
                  </a:moveTo>
                  <a:cubicBezTo>
                    <a:pt x="347" y="0"/>
                    <a:pt x="382" y="-1"/>
                    <a:pt x="417" y="0"/>
                  </a:cubicBezTo>
                  <a:cubicBezTo>
                    <a:pt x="12346" y="0"/>
                    <a:pt x="22017" y="9670"/>
                    <a:pt x="22017" y="21600"/>
                  </a:cubicBezTo>
                  <a:cubicBezTo>
                    <a:pt x="22017" y="33529"/>
                    <a:pt x="12346" y="43200"/>
                    <a:pt x="417" y="43200"/>
                  </a:cubicBezTo>
                  <a:cubicBezTo>
                    <a:pt x="277" y="43200"/>
                    <a:pt x="138" y="43198"/>
                    <a:pt x="0" y="43195"/>
                  </a:cubicBezTo>
                </a:path>
                <a:path w="22017" h="43200" stroke="0" extrusionOk="0">
                  <a:moveTo>
                    <a:pt x="313" y="0"/>
                  </a:moveTo>
                  <a:cubicBezTo>
                    <a:pt x="347" y="0"/>
                    <a:pt x="382" y="-1"/>
                    <a:pt x="417" y="0"/>
                  </a:cubicBezTo>
                  <a:cubicBezTo>
                    <a:pt x="12346" y="0"/>
                    <a:pt x="22017" y="9670"/>
                    <a:pt x="22017" y="21600"/>
                  </a:cubicBezTo>
                  <a:cubicBezTo>
                    <a:pt x="22017" y="33529"/>
                    <a:pt x="12346" y="43200"/>
                    <a:pt x="417" y="43200"/>
                  </a:cubicBezTo>
                  <a:cubicBezTo>
                    <a:pt x="277" y="43200"/>
                    <a:pt x="138" y="43198"/>
                    <a:pt x="0" y="43195"/>
                  </a:cubicBezTo>
                  <a:lnTo>
                    <a:pt x="417" y="21600"/>
                  </a:lnTo>
                  <a:lnTo>
                    <a:pt x="313" y="0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3240" name="Arc 26"/>
            <p:cNvSpPr>
              <a:spLocks/>
            </p:cNvSpPr>
            <p:nvPr/>
          </p:nvSpPr>
          <p:spPr bwMode="auto">
            <a:xfrm>
              <a:off x="3600" y="2151"/>
              <a:ext cx="149" cy="288"/>
            </a:xfrm>
            <a:custGeom>
              <a:avLst/>
              <a:gdLst>
                <a:gd name="T0" fmla="*/ 0 w 22152"/>
                <a:gd name="T1" fmla="*/ 0 h 43200"/>
                <a:gd name="T2" fmla="*/ 0 w 22152"/>
                <a:gd name="T3" fmla="*/ 0 h 43200"/>
                <a:gd name="T4" fmla="*/ 0 w 22152"/>
                <a:gd name="T5" fmla="*/ 0 h 43200"/>
                <a:gd name="T6" fmla="*/ 0 60000 65536"/>
                <a:gd name="T7" fmla="*/ 0 60000 65536"/>
                <a:gd name="T8" fmla="*/ 0 60000 65536"/>
                <a:gd name="T9" fmla="*/ 0 w 22152"/>
                <a:gd name="T10" fmla="*/ 0 h 43200"/>
                <a:gd name="T11" fmla="*/ 22152 w 22152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152" h="43200" fill="none" extrusionOk="0">
                  <a:moveTo>
                    <a:pt x="415" y="0"/>
                  </a:moveTo>
                  <a:cubicBezTo>
                    <a:pt x="460" y="0"/>
                    <a:pt x="506" y="-1"/>
                    <a:pt x="552" y="0"/>
                  </a:cubicBezTo>
                  <a:cubicBezTo>
                    <a:pt x="12481" y="0"/>
                    <a:pt x="22152" y="9670"/>
                    <a:pt x="22152" y="21600"/>
                  </a:cubicBezTo>
                  <a:cubicBezTo>
                    <a:pt x="22152" y="33529"/>
                    <a:pt x="12481" y="43200"/>
                    <a:pt x="552" y="43200"/>
                  </a:cubicBezTo>
                  <a:cubicBezTo>
                    <a:pt x="367" y="43200"/>
                    <a:pt x="183" y="43197"/>
                    <a:pt x="0" y="43192"/>
                  </a:cubicBezTo>
                </a:path>
                <a:path w="22152" h="43200" stroke="0" extrusionOk="0">
                  <a:moveTo>
                    <a:pt x="415" y="0"/>
                  </a:moveTo>
                  <a:cubicBezTo>
                    <a:pt x="460" y="0"/>
                    <a:pt x="506" y="-1"/>
                    <a:pt x="552" y="0"/>
                  </a:cubicBezTo>
                  <a:cubicBezTo>
                    <a:pt x="12481" y="0"/>
                    <a:pt x="22152" y="9670"/>
                    <a:pt x="22152" y="21600"/>
                  </a:cubicBezTo>
                  <a:cubicBezTo>
                    <a:pt x="22152" y="33529"/>
                    <a:pt x="12481" y="43200"/>
                    <a:pt x="552" y="43200"/>
                  </a:cubicBezTo>
                  <a:cubicBezTo>
                    <a:pt x="367" y="43200"/>
                    <a:pt x="183" y="43197"/>
                    <a:pt x="0" y="43192"/>
                  </a:cubicBezTo>
                  <a:lnTo>
                    <a:pt x="552" y="21600"/>
                  </a:lnTo>
                  <a:lnTo>
                    <a:pt x="415" y="0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3241" name="Arc 27"/>
            <p:cNvSpPr>
              <a:spLocks/>
            </p:cNvSpPr>
            <p:nvPr/>
          </p:nvSpPr>
          <p:spPr bwMode="auto">
            <a:xfrm>
              <a:off x="3599" y="2199"/>
              <a:ext cx="101" cy="192"/>
            </a:xfrm>
            <a:custGeom>
              <a:avLst/>
              <a:gdLst>
                <a:gd name="T0" fmla="*/ 0 w 22215"/>
                <a:gd name="T1" fmla="*/ 0 h 43200"/>
                <a:gd name="T2" fmla="*/ 0 w 22215"/>
                <a:gd name="T3" fmla="*/ 0 h 43200"/>
                <a:gd name="T4" fmla="*/ 0 w 22215"/>
                <a:gd name="T5" fmla="*/ 0 h 43200"/>
                <a:gd name="T6" fmla="*/ 0 60000 65536"/>
                <a:gd name="T7" fmla="*/ 0 60000 65536"/>
                <a:gd name="T8" fmla="*/ 0 60000 65536"/>
                <a:gd name="T9" fmla="*/ 0 w 22215"/>
                <a:gd name="T10" fmla="*/ 0 h 43200"/>
                <a:gd name="T11" fmla="*/ 22215 w 22215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15" h="43200" fill="none" extrusionOk="0">
                  <a:moveTo>
                    <a:pt x="411" y="0"/>
                  </a:moveTo>
                  <a:cubicBezTo>
                    <a:pt x="479" y="0"/>
                    <a:pt x="547" y="-1"/>
                    <a:pt x="615" y="0"/>
                  </a:cubicBezTo>
                  <a:cubicBezTo>
                    <a:pt x="12544" y="0"/>
                    <a:pt x="22215" y="9670"/>
                    <a:pt x="22215" y="21600"/>
                  </a:cubicBezTo>
                  <a:cubicBezTo>
                    <a:pt x="22215" y="33529"/>
                    <a:pt x="12544" y="43200"/>
                    <a:pt x="615" y="43200"/>
                  </a:cubicBezTo>
                  <a:cubicBezTo>
                    <a:pt x="409" y="43200"/>
                    <a:pt x="204" y="43197"/>
                    <a:pt x="-1" y="43191"/>
                  </a:cubicBezTo>
                </a:path>
                <a:path w="22215" h="43200" stroke="0" extrusionOk="0">
                  <a:moveTo>
                    <a:pt x="411" y="0"/>
                  </a:moveTo>
                  <a:cubicBezTo>
                    <a:pt x="479" y="0"/>
                    <a:pt x="547" y="-1"/>
                    <a:pt x="615" y="0"/>
                  </a:cubicBezTo>
                  <a:cubicBezTo>
                    <a:pt x="12544" y="0"/>
                    <a:pt x="22215" y="9670"/>
                    <a:pt x="22215" y="21600"/>
                  </a:cubicBezTo>
                  <a:cubicBezTo>
                    <a:pt x="22215" y="33529"/>
                    <a:pt x="12544" y="43200"/>
                    <a:pt x="615" y="43200"/>
                  </a:cubicBezTo>
                  <a:cubicBezTo>
                    <a:pt x="409" y="43200"/>
                    <a:pt x="204" y="43197"/>
                    <a:pt x="-1" y="43191"/>
                  </a:cubicBezTo>
                  <a:lnTo>
                    <a:pt x="615" y="2160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sp>
        <p:nvSpPr>
          <p:cNvPr id="93198" name="Rectangle 37"/>
          <p:cNvSpPr>
            <a:spLocks noChangeArrowheads="1"/>
          </p:cNvSpPr>
          <p:nvPr/>
        </p:nvSpPr>
        <p:spPr bwMode="auto">
          <a:xfrm>
            <a:off x="7288213" y="6040438"/>
            <a:ext cx="463550" cy="3175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de-DE" sz="1400"/>
              <a:t>MS</a:t>
            </a:r>
          </a:p>
        </p:txBody>
      </p:sp>
      <p:cxnSp>
        <p:nvCxnSpPr>
          <p:cNvPr id="93199" name="AutoShape 38"/>
          <p:cNvCxnSpPr>
            <a:cxnSpLocks noChangeShapeType="1"/>
            <a:endCxn id="93189" idx="3"/>
          </p:cNvCxnSpPr>
          <p:nvPr/>
        </p:nvCxnSpPr>
        <p:spPr bwMode="auto">
          <a:xfrm flipH="1">
            <a:off x="4479925" y="3908425"/>
            <a:ext cx="217488" cy="476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</p:spPr>
      </p:cxnSp>
      <p:cxnSp>
        <p:nvCxnSpPr>
          <p:cNvPr id="93200" name="AutoShape 39"/>
          <p:cNvCxnSpPr>
            <a:cxnSpLocks noChangeShapeType="1"/>
            <a:endCxn id="93190" idx="1"/>
          </p:cNvCxnSpPr>
          <p:nvPr/>
        </p:nvCxnSpPr>
        <p:spPr bwMode="auto">
          <a:xfrm>
            <a:off x="6062663" y="3908425"/>
            <a:ext cx="234950" cy="476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93201" name="AutoShape 40"/>
          <p:cNvCxnSpPr>
            <a:cxnSpLocks noChangeShapeType="1"/>
            <a:stCxn id="93196" idx="2"/>
            <a:endCxn id="93195" idx="0"/>
          </p:cNvCxnSpPr>
          <p:nvPr/>
        </p:nvCxnSpPr>
        <p:spPr bwMode="auto">
          <a:xfrm flipH="1">
            <a:off x="6346825" y="4071938"/>
            <a:ext cx="1322388" cy="673100"/>
          </a:xfrm>
          <a:prstGeom prst="straightConnector1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 type="triangle" w="med" len="med"/>
          </a:ln>
        </p:spPr>
      </p:cxnSp>
      <p:cxnSp>
        <p:nvCxnSpPr>
          <p:cNvPr id="93202" name="AutoShape 41"/>
          <p:cNvCxnSpPr>
            <a:cxnSpLocks noChangeShapeType="1"/>
            <a:stCxn id="93196" idx="2"/>
            <a:endCxn id="93193" idx="0"/>
          </p:cNvCxnSpPr>
          <p:nvPr/>
        </p:nvCxnSpPr>
        <p:spPr bwMode="auto">
          <a:xfrm>
            <a:off x="7669213" y="4071938"/>
            <a:ext cx="990600" cy="673100"/>
          </a:xfrm>
          <a:prstGeom prst="straightConnector1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 type="triangle" w="med" len="med"/>
          </a:ln>
        </p:spPr>
      </p:cxnSp>
      <p:cxnSp>
        <p:nvCxnSpPr>
          <p:cNvPr id="93203" name="AutoShape 42"/>
          <p:cNvCxnSpPr>
            <a:cxnSpLocks noChangeShapeType="1"/>
            <a:stCxn id="93196" idx="2"/>
            <a:endCxn id="93194" idx="0"/>
          </p:cNvCxnSpPr>
          <p:nvPr/>
        </p:nvCxnSpPr>
        <p:spPr bwMode="auto">
          <a:xfrm flipH="1">
            <a:off x="7489825" y="4071938"/>
            <a:ext cx="179388" cy="6731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</p:cxnSp>
      <p:cxnSp>
        <p:nvCxnSpPr>
          <p:cNvPr id="93204" name="AutoShape 43"/>
          <p:cNvCxnSpPr>
            <a:cxnSpLocks noChangeShapeType="1"/>
            <a:stCxn id="93192" idx="2"/>
            <a:endCxn id="93196" idx="0"/>
          </p:cNvCxnSpPr>
          <p:nvPr/>
        </p:nvCxnSpPr>
        <p:spPr bwMode="auto">
          <a:xfrm>
            <a:off x="7669213" y="3068638"/>
            <a:ext cx="0" cy="685800"/>
          </a:xfrm>
          <a:prstGeom prst="straightConnector1">
            <a:avLst/>
          </a:prstGeom>
          <a:noFill/>
          <a:ln w="9525">
            <a:solidFill>
              <a:schemeClr val="tx1"/>
            </a:solidFill>
            <a:prstDash val="dash"/>
            <a:round/>
            <a:headEnd type="triangle" w="med" len="med"/>
            <a:tailEnd type="triangle" w="med" len="med"/>
          </a:ln>
        </p:spPr>
      </p:cxnSp>
      <p:cxnSp>
        <p:nvCxnSpPr>
          <p:cNvPr id="93205" name="AutoShape 44"/>
          <p:cNvCxnSpPr>
            <a:cxnSpLocks noChangeShapeType="1"/>
            <a:stCxn id="93190" idx="3"/>
            <a:endCxn id="93196" idx="1"/>
          </p:cNvCxnSpPr>
          <p:nvPr/>
        </p:nvCxnSpPr>
        <p:spPr bwMode="auto">
          <a:xfrm>
            <a:off x="6983413" y="3913188"/>
            <a:ext cx="3810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93206" name="AutoShape 45"/>
          <p:cNvCxnSpPr>
            <a:cxnSpLocks noChangeShapeType="1"/>
            <a:stCxn id="93190" idx="0"/>
            <a:endCxn id="93191" idx="2"/>
          </p:cNvCxnSpPr>
          <p:nvPr/>
        </p:nvCxnSpPr>
        <p:spPr bwMode="auto">
          <a:xfrm flipV="1">
            <a:off x="6640513" y="3081338"/>
            <a:ext cx="0" cy="673100"/>
          </a:xfrm>
          <a:prstGeom prst="straightConnector1">
            <a:avLst/>
          </a:prstGeom>
          <a:noFill/>
          <a:ln w="9525">
            <a:solidFill>
              <a:schemeClr val="tx1"/>
            </a:solidFill>
            <a:prstDash val="dash"/>
            <a:round/>
            <a:headEnd type="triangle" w="med" len="med"/>
            <a:tailEnd type="triangle" w="med" len="med"/>
          </a:ln>
        </p:spPr>
      </p:cxnSp>
      <p:cxnSp>
        <p:nvCxnSpPr>
          <p:cNvPr id="93207" name="AutoShape 53"/>
          <p:cNvCxnSpPr>
            <a:cxnSpLocks noChangeShapeType="1"/>
            <a:stCxn id="93191" idx="3"/>
            <a:endCxn id="93192" idx="1"/>
          </p:cNvCxnSpPr>
          <p:nvPr/>
        </p:nvCxnSpPr>
        <p:spPr bwMode="auto">
          <a:xfrm flipV="1">
            <a:off x="6983413" y="2916238"/>
            <a:ext cx="381000" cy="6350"/>
          </a:xfrm>
          <a:prstGeom prst="straightConnector1">
            <a:avLst/>
          </a:prstGeom>
          <a:noFill/>
          <a:ln w="9525">
            <a:solidFill>
              <a:schemeClr val="tx1"/>
            </a:solidFill>
            <a:prstDash val="dash"/>
            <a:round/>
            <a:headEnd type="triangle" w="med" len="med"/>
            <a:tailEnd type="triangle" w="med" len="med"/>
          </a:ln>
        </p:spPr>
      </p:cxnSp>
      <p:grpSp>
        <p:nvGrpSpPr>
          <p:cNvPr id="93208" name="Group 55"/>
          <p:cNvGrpSpPr>
            <a:grpSpLocks/>
          </p:cNvGrpSpPr>
          <p:nvPr/>
        </p:nvGrpSpPr>
        <p:grpSpPr bwMode="auto">
          <a:xfrm rot="5400000">
            <a:off x="7360444" y="4977607"/>
            <a:ext cx="312737" cy="609600"/>
            <a:chOff x="3599" y="2103"/>
            <a:chExt cx="197" cy="384"/>
          </a:xfrm>
        </p:grpSpPr>
        <p:sp>
          <p:nvSpPr>
            <p:cNvPr id="93236" name="Arc 56"/>
            <p:cNvSpPr>
              <a:spLocks/>
            </p:cNvSpPr>
            <p:nvPr/>
          </p:nvSpPr>
          <p:spPr bwMode="auto">
            <a:xfrm>
              <a:off x="3601" y="2103"/>
              <a:ext cx="195" cy="384"/>
            </a:xfrm>
            <a:custGeom>
              <a:avLst/>
              <a:gdLst>
                <a:gd name="T0" fmla="*/ 0 w 22017"/>
                <a:gd name="T1" fmla="*/ 0 h 43200"/>
                <a:gd name="T2" fmla="*/ 0 w 22017"/>
                <a:gd name="T3" fmla="*/ 0 h 43200"/>
                <a:gd name="T4" fmla="*/ 0 w 22017"/>
                <a:gd name="T5" fmla="*/ 0 h 43200"/>
                <a:gd name="T6" fmla="*/ 0 60000 65536"/>
                <a:gd name="T7" fmla="*/ 0 60000 65536"/>
                <a:gd name="T8" fmla="*/ 0 60000 65536"/>
                <a:gd name="T9" fmla="*/ 0 w 22017"/>
                <a:gd name="T10" fmla="*/ 0 h 43200"/>
                <a:gd name="T11" fmla="*/ 22017 w 2201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017" h="43200" fill="none" extrusionOk="0">
                  <a:moveTo>
                    <a:pt x="313" y="0"/>
                  </a:moveTo>
                  <a:cubicBezTo>
                    <a:pt x="347" y="0"/>
                    <a:pt x="382" y="-1"/>
                    <a:pt x="417" y="0"/>
                  </a:cubicBezTo>
                  <a:cubicBezTo>
                    <a:pt x="12346" y="0"/>
                    <a:pt x="22017" y="9670"/>
                    <a:pt x="22017" y="21600"/>
                  </a:cubicBezTo>
                  <a:cubicBezTo>
                    <a:pt x="22017" y="33529"/>
                    <a:pt x="12346" y="43200"/>
                    <a:pt x="417" y="43200"/>
                  </a:cubicBezTo>
                  <a:cubicBezTo>
                    <a:pt x="277" y="43200"/>
                    <a:pt x="138" y="43198"/>
                    <a:pt x="0" y="43195"/>
                  </a:cubicBezTo>
                </a:path>
                <a:path w="22017" h="43200" stroke="0" extrusionOk="0">
                  <a:moveTo>
                    <a:pt x="313" y="0"/>
                  </a:moveTo>
                  <a:cubicBezTo>
                    <a:pt x="347" y="0"/>
                    <a:pt x="382" y="-1"/>
                    <a:pt x="417" y="0"/>
                  </a:cubicBezTo>
                  <a:cubicBezTo>
                    <a:pt x="12346" y="0"/>
                    <a:pt x="22017" y="9670"/>
                    <a:pt x="22017" y="21600"/>
                  </a:cubicBezTo>
                  <a:cubicBezTo>
                    <a:pt x="22017" y="33529"/>
                    <a:pt x="12346" y="43200"/>
                    <a:pt x="417" y="43200"/>
                  </a:cubicBezTo>
                  <a:cubicBezTo>
                    <a:pt x="277" y="43200"/>
                    <a:pt x="138" y="43198"/>
                    <a:pt x="0" y="43195"/>
                  </a:cubicBezTo>
                  <a:lnTo>
                    <a:pt x="417" y="21600"/>
                  </a:lnTo>
                  <a:lnTo>
                    <a:pt x="313" y="0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3237" name="Arc 57"/>
            <p:cNvSpPr>
              <a:spLocks/>
            </p:cNvSpPr>
            <p:nvPr/>
          </p:nvSpPr>
          <p:spPr bwMode="auto">
            <a:xfrm>
              <a:off x="3600" y="2151"/>
              <a:ext cx="149" cy="288"/>
            </a:xfrm>
            <a:custGeom>
              <a:avLst/>
              <a:gdLst>
                <a:gd name="T0" fmla="*/ 0 w 22152"/>
                <a:gd name="T1" fmla="*/ 0 h 43200"/>
                <a:gd name="T2" fmla="*/ 0 w 22152"/>
                <a:gd name="T3" fmla="*/ 0 h 43200"/>
                <a:gd name="T4" fmla="*/ 0 w 22152"/>
                <a:gd name="T5" fmla="*/ 0 h 43200"/>
                <a:gd name="T6" fmla="*/ 0 60000 65536"/>
                <a:gd name="T7" fmla="*/ 0 60000 65536"/>
                <a:gd name="T8" fmla="*/ 0 60000 65536"/>
                <a:gd name="T9" fmla="*/ 0 w 22152"/>
                <a:gd name="T10" fmla="*/ 0 h 43200"/>
                <a:gd name="T11" fmla="*/ 22152 w 22152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152" h="43200" fill="none" extrusionOk="0">
                  <a:moveTo>
                    <a:pt x="415" y="0"/>
                  </a:moveTo>
                  <a:cubicBezTo>
                    <a:pt x="460" y="0"/>
                    <a:pt x="506" y="-1"/>
                    <a:pt x="552" y="0"/>
                  </a:cubicBezTo>
                  <a:cubicBezTo>
                    <a:pt x="12481" y="0"/>
                    <a:pt x="22152" y="9670"/>
                    <a:pt x="22152" y="21600"/>
                  </a:cubicBezTo>
                  <a:cubicBezTo>
                    <a:pt x="22152" y="33529"/>
                    <a:pt x="12481" y="43200"/>
                    <a:pt x="552" y="43200"/>
                  </a:cubicBezTo>
                  <a:cubicBezTo>
                    <a:pt x="367" y="43200"/>
                    <a:pt x="183" y="43197"/>
                    <a:pt x="0" y="43192"/>
                  </a:cubicBezTo>
                </a:path>
                <a:path w="22152" h="43200" stroke="0" extrusionOk="0">
                  <a:moveTo>
                    <a:pt x="415" y="0"/>
                  </a:moveTo>
                  <a:cubicBezTo>
                    <a:pt x="460" y="0"/>
                    <a:pt x="506" y="-1"/>
                    <a:pt x="552" y="0"/>
                  </a:cubicBezTo>
                  <a:cubicBezTo>
                    <a:pt x="12481" y="0"/>
                    <a:pt x="22152" y="9670"/>
                    <a:pt x="22152" y="21600"/>
                  </a:cubicBezTo>
                  <a:cubicBezTo>
                    <a:pt x="22152" y="33529"/>
                    <a:pt x="12481" y="43200"/>
                    <a:pt x="552" y="43200"/>
                  </a:cubicBezTo>
                  <a:cubicBezTo>
                    <a:pt x="367" y="43200"/>
                    <a:pt x="183" y="43197"/>
                    <a:pt x="0" y="43192"/>
                  </a:cubicBezTo>
                  <a:lnTo>
                    <a:pt x="552" y="21600"/>
                  </a:lnTo>
                  <a:lnTo>
                    <a:pt x="415" y="0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3238" name="Arc 58"/>
            <p:cNvSpPr>
              <a:spLocks/>
            </p:cNvSpPr>
            <p:nvPr/>
          </p:nvSpPr>
          <p:spPr bwMode="auto">
            <a:xfrm>
              <a:off x="3599" y="2199"/>
              <a:ext cx="101" cy="192"/>
            </a:xfrm>
            <a:custGeom>
              <a:avLst/>
              <a:gdLst>
                <a:gd name="T0" fmla="*/ 0 w 22215"/>
                <a:gd name="T1" fmla="*/ 0 h 43200"/>
                <a:gd name="T2" fmla="*/ 0 w 22215"/>
                <a:gd name="T3" fmla="*/ 0 h 43200"/>
                <a:gd name="T4" fmla="*/ 0 w 22215"/>
                <a:gd name="T5" fmla="*/ 0 h 43200"/>
                <a:gd name="T6" fmla="*/ 0 60000 65536"/>
                <a:gd name="T7" fmla="*/ 0 60000 65536"/>
                <a:gd name="T8" fmla="*/ 0 60000 65536"/>
                <a:gd name="T9" fmla="*/ 0 w 22215"/>
                <a:gd name="T10" fmla="*/ 0 h 43200"/>
                <a:gd name="T11" fmla="*/ 22215 w 22215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15" h="43200" fill="none" extrusionOk="0">
                  <a:moveTo>
                    <a:pt x="411" y="0"/>
                  </a:moveTo>
                  <a:cubicBezTo>
                    <a:pt x="479" y="0"/>
                    <a:pt x="547" y="-1"/>
                    <a:pt x="615" y="0"/>
                  </a:cubicBezTo>
                  <a:cubicBezTo>
                    <a:pt x="12544" y="0"/>
                    <a:pt x="22215" y="9670"/>
                    <a:pt x="22215" y="21600"/>
                  </a:cubicBezTo>
                  <a:cubicBezTo>
                    <a:pt x="22215" y="33529"/>
                    <a:pt x="12544" y="43200"/>
                    <a:pt x="615" y="43200"/>
                  </a:cubicBezTo>
                  <a:cubicBezTo>
                    <a:pt x="409" y="43200"/>
                    <a:pt x="204" y="43197"/>
                    <a:pt x="-1" y="43191"/>
                  </a:cubicBezTo>
                </a:path>
                <a:path w="22215" h="43200" stroke="0" extrusionOk="0">
                  <a:moveTo>
                    <a:pt x="411" y="0"/>
                  </a:moveTo>
                  <a:cubicBezTo>
                    <a:pt x="479" y="0"/>
                    <a:pt x="547" y="-1"/>
                    <a:pt x="615" y="0"/>
                  </a:cubicBezTo>
                  <a:cubicBezTo>
                    <a:pt x="12544" y="0"/>
                    <a:pt x="22215" y="9670"/>
                    <a:pt x="22215" y="21600"/>
                  </a:cubicBezTo>
                  <a:cubicBezTo>
                    <a:pt x="22215" y="33529"/>
                    <a:pt x="12544" y="43200"/>
                    <a:pt x="615" y="43200"/>
                  </a:cubicBezTo>
                  <a:cubicBezTo>
                    <a:pt x="409" y="43200"/>
                    <a:pt x="204" y="43197"/>
                    <a:pt x="-1" y="43191"/>
                  </a:cubicBezTo>
                  <a:lnTo>
                    <a:pt x="615" y="2160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grpSp>
        <p:nvGrpSpPr>
          <p:cNvPr id="93209" name="Group 59"/>
          <p:cNvGrpSpPr>
            <a:grpSpLocks/>
          </p:cNvGrpSpPr>
          <p:nvPr/>
        </p:nvGrpSpPr>
        <p:grpSpPr bwMode="auto">
          <a:xfrm rot="5400000">
            <a:off x="6217444" y="4977607"/>
            <a:ext cx="312737" cy="609600"/>
            <a:chOff x="3599" y="2103"/>
            <a:chExt cx="197" cy="384"/>
          </a:xfrm>
        </p:grpSpPr>
        <p:sp>
          <p:nvSpPr>
            <p:cNvPr id="93233" name="Arc 60"/>
            <p:cNvSpPr>
              <a:spLocks/>
            </p:cNvSpPr>
            <p:nvPr/>
          </p:nvSpPr>
          <p:spPr bwMode="auto">
            <a:xfrm>
              <a:off x="3601" y="2103"/>
              <a:ext cx="195" cy="384"/>
            </a:xfrm>
            <a:custGeom>
              <a:avLst/>
              <a:gdLst>
                <a:gd name="T0" fmla="*/ 0 w 22017"/>
                <a:gd name="T1" fmla="*/ 0 h 43200"/>
                <a:gd name="T2" fmla="*/ 0 w 22017"/>
                <a:gd name="T3" fmla="*/ 0 h 43200"/>
                <a:gd name="T4" fmla="*/ 0 w 22017"/>
                <a:gd name="T5" fmla="*/ 0 h 43200"/>
                <a:gd name="T6" fmla="*/ 0 60000 65536"/>
                <a:gd name="T7" fmla="*/ 0 60000 65536"/>
                <a:gd name="T8" fmla="*/ 0 60000 65536"/>
                <a:gd name="T9" fmla="*/ 0 w 22017"/>
                <a:gd name="T10" fmla="*/ 0 h 43200"/>
                <a:gd name="T11" fmla="*/ 22017 w 22017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017" h="43200" fill="none" extrusionOk="0">
                  <a:moveTo>
                    <a:pt x="313" y="0"/>
                  </a:moveTo>
                  <a:cubicBezTo>
                    <a:pt x="347" y="0"/>
                    <a:pt x="382" y="-1"/>
                    <a:pt x="417" y="0"/>
                  </a:cubicBezTo>
                  <a:cubicBezTo>
                    <a:pt x="12346" y="0"/>
                    <a:pt x="22017" y="9670"/>
                    <a:pt x="22017" y="21600"/>
                  </a:cubicBezTo>
                  <a:cubicBezTo>
                    <a:pt x="22017" y="33529"/>
                    <a:pt x="12346" y="43200"/>
                    <a:pt x="417" y="43200"/>
                  </a:cubicBezTo>
                  <a:cubicBezTo>
                    <a:pt x="277" y="43200"/>
                    <a:pt x="138" y="43198"/>
                    <a:pt x="0" y="43195"/>
                  </a:cubicBezTo>
                </a:path>
                <a:path w="22017" h="43200" stroke="0" extrusionOk="0">
                  <a:moveTo>
                    <a:pt x="313" y="0"/>
                  </a:moveTo>
                  <a:cubicBezTo>
                    <a:pt x="347" y="0"/>
                    <a:pt x="382" y="-1"/>
                    <a:pt x="417" y="0"/>
                  </a:cubicBezTo>
                  <a:cubicBezTo>
                    <a:pt x="12346" y="0"/>
                    <a:pt x="22017" y="9670"/>
                    <a:pt x="22017" y="21600"/>
                  </a:cubicBezTo>
                  <a:cubicBezTo>
                    <a:pt x="22017" y="33529"/>
                    <a:pt x="12346" y="43200"/>
                    <a:pt x="417" y="43200"/>
                  </a:cubicBezTo>
                  <a:cubicBezTo>
                    <a:pt x="277" y="43200"/>
                    <a:pt x="138" y="43198"/>
                    <a:pt x="0" y="43195"/>
                  </a:cubicBezTo>
                  <a:lnTo>
                    <a:pt x="417" y="21600"/>
                  </a:lnTo>
                  <a:lnTo>
                    <a:pt x="313" y="0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3234" name="Arc 61"/>
            <p:cNvSpPr>
              <a:spLocks/>
            </p:cNvSpPr>
            <p:nvPr/>
          </p:nvSpPr>
          <p:spPr bwMode="auto">
            <a:xfrm>
              <a:off x="3600" y="2151"/>
              <a:ext cx="149" cy="288"/>
            </a:xfrm>
            <a:custGeom>
              <a:avLst/>
              <a:gdLst>
                <a:gd name="T0" fmla="*/ 0 w 22152"/>
                <a:gd name="T1" fmla="*/ 0 h 43200"/>
                <a:gd name="T2" fmla="*/ 0 w 22152"/>
                <a:gd name="T3" fmla="*/ 0 h 43200"/>
                <a:gd name="T4" fmla="*/ 0 w 22152"/>
                <a:gd name="T5" fmla="*/ 0 h 43200"/>
                <a:gd name="T6" fmla="*/ 0 60000 65536"/>
                <a:gd name="T7" fmla="*/ 0 60000 65536"/>
                <a:gd name="T8" fmla="*/ 0 60000 65536"/>
                <a:gd name="T9" fmla="*/ 0 w 22152"/>
                <a:gd name="T10" fmla="*/ 0 h 43200"/>
                <a:gd name="T11" fmla="*/ 22152 w 22152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152" h="43200" fill="none" extrusionOk="0">
                  <a:moveTo>
                    <a:pt x="415" y="0"/>
                  </a:moveTo>
                  <a:cubicBezTo>
                    <a:pt x="460" y="0"/>
                    <a:pt x="506" y="-1"/>
                    <a:pt x="552" y="0"/>
                  </a:cubicBezTo>
                  <a:cubicBezTo>
                    <a:pt x="12481" y="0"/>
                    <a:pt x="22152" y="9670"/>
                    <a:pt x="22152" y="21600"/>
                  </a:cubicBezTo>
                  <a:cubicBezTo>
                    <a:pt x="22152" y="33529"/>
                    <a:pt x="12481" y="43200"/>
                    <a:pt x="552" y="43200"/>
                  </a:cubicBezTo>
                  <a:cubicBezTo>
                    <a:pt x="367" y="43200"/>
                    <a:pt x="183" y="43197"/>
                    <a:pt x="0" y="43192"/>
                  </a:cubicBezTo>
                </a:path>
                <a:path w="22152" h="43200" stroke="0" extrusionOk="0">
                  <a:moveTo>
                    <a:pt x="415" y="0"/>
                  </a:moveTo>
                  <a:cubicBezTo>
                    <a:pt x="460" y="0"/>
                    <a:pt x="506" y="-1"/>
                    <a:pt x="552" y="0"/>
                  </a:cubicBezTo>
                  <a:cubicBezTo>
                    <a:pt x="12481" y="0"/>
                    <a:pt x="22152" y="9670"/>
                    <a:pt x="22152" y="21600"/>
                  </a:cubicBezTo>
                  <a:cubicBezTo>
                    <a:pt x="22152" y="33529"/>
                    <a:pt x="12481" y="43200"/>
                    <a:pt x="552" y="43200"/>
                  </a:cubicBezTo>
                  <a:cubicBezTo>
                    <a:pt x="367" y="43200"/>
                    <a:pt x="183" y="43197"/>
                    <a:pt x="0" y="43192"/>
                  </a:cubicBezTo>
                  <a:lnTo>
                    <a:pt x="552" y="21600"/>
                  </a:lnTo>
                  <a:lnTo>
                    <a:pt x="415" y="0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3235" name="Arc 62"/>
            <p:cNvSpPr>
              <a:spLocks/>
            </p:cNvSpPr>
            <p:nvPr/>
          </p:nvSpPr>
          <p:spPr bwMode="auto">
            <a:xfrm>
              <a:off x="3599" y="2199"/>
              <a:ext cx="101" cy="192"/>
            </a:xfrm>
            <a:custGeom>
              <a:avLst/>
              <a:gdLst>
                <a:gd name="T0" fmla="*/ 0 w 22215"/>
                <a:gd name="T1" fmla="*/ 0 h 43200"/>
                <a:gd name="T2" fmla="*/ 0 w 22215"/>
                <a:gd name="T3" fmla="*/ 0 h 43200"/>
                <a:gd name="T4" fmla="*/ 0 w 22215"/>
                <a:gd name="T5" fmla="*/ 0 h 43200"/>
                <a:gd name="T6" fmla="*/ 0 60000 65536"/>
                <a:gd name="T7" fmla="*/ 0 60000 65536"/>
                <a:gd name="T8" fmla="*/ 0 60000 65536"/>
                <a:gd name="T9" fmla="*/ 0 w 22215"/>
                <a:gd name="T10" fmla="*/ 0 h 43200"/>
                <a:gd name="T11" fmla="*/ 22215 w 22215"/>
                <a:gd name="T12" fmla="*/ 43200 h 432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15" h="43200" fill="none" extrusionOk="0">
                  <a:moveTo>
                    <a:pt x="411" y="0"/>
                  </a:moveTo>
                  <a:cubicBezTo>
                    <a:pt x="479" y="0"/>
                    <a:pt x="547" y="-1"/>
                    <a:pt x="615" y="0"/>
                  </a:cubicBezTo>
                  <a:cubicBezTo>
                    <a:pt x="12544" y="0"/>
                    <a:pt x="22215" y="9670"/>
                    <a:pt x="22215" y="21600"/>
                  </a:cubicBezTo>
                  <a:cubicBezTo>
                    <a:pt x="22215" y="33529"/>
                    <a:pt x="12544" y="43200"/>
                    <a:pt x="615" y="43200"/>
                  </a:cubicBezTo>
                  <a:cubicBezTo>
                    <a:pt x="409" y="43200"/>
                    <a:pt x="204" y="43197"/>
                    <a:pt x="-1" y="43191"/>
                  </a:cubicBezTo>
                </a:path>
                <a:path w="22215" h="43200" stroke="0" extrusionOk="0">
                  <a:moveTo>
                    <a:pt x="411" y="0"/>
                  </a:moveTo>
                  <a:cubicBezTo>
                    <a:pt x="479" y="0"/>
                    <a:pt x="547" y="-1"/>
                    <a:pt x="615" y="0"/>
                  </a:cubicBezTo>
                  <a:cubicBezTo>
                    <a:pt x="12544" y="0"/>
                    <a:pt x="22215" y="9670"/>
                    <a:pt x="22215" y="21600"/>
                  </a:cubicBezTo>
                  <a:cubicBezTo>
                    <a:pt x="22215" y="33529"/>
                    <a:pt x="12544" y="43200"/>
                    <a:pt x="615" y="43200"/>
                  </a:cubicBezTo>
                  <a:cubicBezTo>
                    <a:pt x="409" y="43200"/>
                    <a:pt x="204" y="43197"/>
                    <a:pt x="-1" y="43191"/>
                  </a:cubicBezTo>
                  <a:lnTo>
                    <a:pt x="615" y="2160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1270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anchor="ctr"/>
            <a:lstStyle/>
            <a:p>
              <a:endParaRPr lang="en-IN"/>
            </a:p>
          </p:txBody>
        </p:sp>
      </p:grpSp>
      <p:cxnSp>
        <p:nvCxnSpPr>
          <p:cNvPr id="93210" name="AutoShape 63"/>
          <p:cNvCxnSpPr>
            <a:cxnSpLocks noChangeShapeType="1"/>
            <a:stCxn id="93198" idx="0"/>
          </p:cNvCxnSpPr>
          <p:nvPr/>
        </p:nvCxnSpPr>
        <p:spPr bwMode="auto">
          <a:xfrm flipV="1">
            <a:off x="7519988" y="5440363"/>
            <a:ext cx="0" cy="6000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</p:cxnSp>
      <p:sp>
        <p:nvSpPr>
          <p:cNvPr id="93211" name="Text Box 64"/>
          <p:cNvSpPr txBox="1">
            <a:spLocks noChangeArrowheads="1"/>
          </p:cNvSpPr>
          <p:nvPr/>
        </p:nvSpPr>
        <p:spPr bwMode="auto">
          <a:xfrm>
            <a:off x="4468813" y="3906838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1</a:t>
            </a:r>
            <a:endParaRPr lang="en-US" sz="1600"/>
          </a:p>
        </p:txBody>
      </p:sp>
      <p:sp>
        <p:nvSpPr>
          <p:cNvPr id="93212" name="Text Box 65"/>
          <p:cNvSpPr txBox="1">
            <a:spLocks noChangeArrowheads="1"/>
          </p:cNvSpPr>
          <p:nvPr/>
        </p:nvSpPr>
        <p:spPr bwMode="auto">
          <a:xfrm>
            <a:off x="5992813" y="3906838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2</a:t>
            </a:r>
          </a:p>
        </p:txBody>
      </p:sp>
      <p:sp>
        <p:nvSpPr>
          <p:cNvPr id="93213" name="Text Box 66"/>
          <p:cNvSpPr txBox="1">
            <a:spLocks noChangeArrowheads="1"/>
          </p:cNvSpPr>
          <p:nvPr/>
        </p:nvSpPr>
        <p:spPr bwMode="auto">
          <a:xfrm>
            <a:off x="6373813" y="3221038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3</a:t>
            </a:r>
          </a:p>
        </p:txBody>
      </p:sp>
      <p:sp>
        <p:nvSpPr>
          <p:cNvPr id="93214" name="Text Box 67"/>
          <p:cNvSpPr txBox="1">
            <a:spLocks noChangeArrowheads="1"/>
          </p:cNvSpPr>
          <p:nvPr/>
        </p:nvSpPr>
        <p:spPr bwMode="auto">
          <a:xfrm>
            <a:off x="7059613" y="2611438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4</a:t>
            </a:r>
          </a:p>
        </p:txBody>
      </p:sp>
      <p:sp>
        <p:nvSpPr>
          <p:cNvPr id="93215" name="Text Box 68"/>
          <p:cNvSpPr txBox="1">
            <a:spLocks noChangeArrowheads="1"/>
          </p:cNvSpPr>
          <p:nvPr/>
        </p:nvSpPr>
        <p:spPr bwMode="auto">
          <a:xfrm>
            <a:off x="7059613" y="2916238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5</a:t>
            </a:r>
          </a:p>
        </p:txBody>
      </p:sp>
      <p:sp>
        <p:nvSpPr>
          <p:cNvPr id="93216" name="Text Box 69"/>
          <p:cNvSpPr txBox="1">
            <a:spLocks noChangeArrowheads="1"/>
          </p:cNvSpPr>
          <p:nvPr/>
        </p:nvSpPr>
        <p:spPr bwMode="auto">
          <a:xfrm>
            <a:off x="6602413" y="3221038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6</a:t>
            </a:r>
          </a:p>
        </p:txBody>
      </p:sp>
      <p:sp>
        <p:nvSpPr>
          <p:cNvPr id="93217" name="Text Box 70"/>
          <p:cNvSpPr txBox="1">
            <a:spLocks noChangeArrowheads="1"/>
          </p:cNvSpPr>
          <p:nvPr/>
        </p:nvSpPr>
        <p:spPr bwMode="auto">
          <a:xfrm>
            <a:off x="6983413" y="3602038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7</a:t>
            </a:r>
          </a:p>
        </p:txBody>
      </p:sp>
      <p:sp>
        <p:nvSpPr>
          <p:cNvPr id="93218" name="Text Box 71"/>
          <p:cNvSpPr txBox="1">
            <a:spLocks noChangeArrowheads="1"/>
          </p:cNvSpPr>
          <p:nvPr/>
        </p:nvSpPr>
        <p:spPr bwMode="auto">
          <a:xfrm>
            <a:off x="7364413" y="3068638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8</a:t>
            </a:r>
          </a:p>
        </p:txBody>
      </p:sp>
      <p:sp>
        <p:nvSpPr>
          <p:cNvPr id="93219" name="Text Box 72"/>
          <p:cNvSpPr txBox="1">
            <a:spLocks noChangeArrowheads="1"/>
          </p:cNvSpPr>
          <p:nvPr/>
        </p:nvSpPr>
        <p:spPr bwMode="auto">
          <a:xfrm>
            <a:off x="7669213" y="3068638"/>
            <a:ext cx="296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9</a:t>
            </a:r>
          </a:p>
        </p:txBody>
      </p:sp>
      <p:sp>
        <p:nvSpPr>
          <p:cNvPr id="93220" name="Text Box 73"/>
          <p:cNvSpPr txBox="1">
            <a:spLocks noChangeArrowheads="1"/>
          </p:cNvSpPr>
          <p:nvPr/>
        </p:nvSpPr>
        <p:spPr bwMode="auto">
          <a:xfrm>
            <a:off x="6602413" y="4211638"/>
            <a:ext cx="4095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10</a:t>
            </a:r>
          </a:p>
        </p:txBody>
      </p:sp>
      <p:sp>
        <p:nvSpPr>
          <p:cNvPr id="93221" name="Text Box 74"/>
          <p:cNvSpPr txBox="1">
            <a:spLocks noChangeArrowheads="1"/>
          </p:cNvSpPr>
          <p:nvPr/>
        </p:nvSpPr>
        <p:spPr bwMode="auto">
          <a:xfrm>
            <a:off x="7135813" y="5507038"/>
            <a:ext cx="4095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11</a:t>
            </a:r>
          </a:p>
        </p:txBody>
      </p:sp>
      <p:sp>
        <p:nvSpPr>
          <p:cNvPr id="93222" name="Text Box 75"/>
          <p:cNvSpPr txBox="1">
            <a:spLocks noChangeArrowheads="1"/>
          </p:cNvSpPr>
          <p:nvPr/>
        </p:nvSpPr>
        <p:spPr bwMode="auto">
          <a:xfrm>
            <a:off x="7516813" y="5507038"/>
            <a:ext cx="4095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12</a:t>
            </a:r>
          </a:p>
        </p:txBody>
      </p:sp>
      <p:sp>
        <p:nvSpPr>
          <p:cNvPr id="93223" name="Text Box 76"/>
          <p:cNvSpPr txBox="1">
            <a:spLocks noChangeArrowheads="1"/>
          </p:cNvSpPr>
          <p:nvPr/>
        </p:nvSpPr>
        <p:spPr bwMode="auto">
          <a:xfrm>
            <a:off x="7516813" y="4211638"/>
            <a:ext cx="4095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13</a:t>
            </a:r>
          </a:p>
        </p:txBody>
      </p:sp>
      <p:sp>
        <p:nvSpPr>
          <p:cNvPr id="93224" name="Text Box 77"/>
          <p:cNvSpPr txBox="1">
            <a:spLocks noChangeArrowheads="1"/>
          </p:cNvSpPr>
          <p:nvPr/>
        </p:nvSpPr>
        <p:spPr bwMode="auto">
          <a:xfrm>
            <a:off x="7516813" y="4440238"/>
            <a:ext cx="4095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16</a:t>
            </a:r>
          </a:p>
        </p:txBody>
      </p:sp>
      <p:sp>
        <p:nvSpPr>
          <p:cNvPr id="93225" name="Text Box 78"/>
          <p:cNvSpPr txBox="1">
            <a:spLocks noChangeArrowheads="1"/>
          </p:cNvSpPr>
          <p:nvPr/>
        </p:nvSpPr>
        <p:spPr bwMode="auto">
          <a:xfrm>
            <a:off x="7212013" y="4287838"/>
            <a:ext cx="4095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10</a:t>
            </a:r>
          </a:p>
        </p:txBody>
      </p:sp>
      <p:sp>
        <p:nvSpPr>
          <p:cNvPr id="93226" name="Text Box 79"/>
          <p:cNvSpPr txBox="1">
            <a:spLocks noChangeArrowheads="1"/>
          </p:cNvSpPr>
          <p:nvPr/>
        </p:nvSpPr>
        <p:spPr bwMode="auto">
          <a:xfrm>
            <a:off x="8126413" y="4211638"/>
            <a:ext cx="4095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10</a:t>
            </a:r>
          </a:p>
        </p:txBody>
      </p:sp>
      <p:sp>
        <p:nvSpPr>
          <p:cNvPr id="93227" name="Text Box 80"/>
          <p:cNvSpPr txBox="1">
            <a:spLocks noChangeArrowheads="1"/>
          </p:cNvSpPr>
          <p:nvPr/>
        </p:nvSpPr>
        <p:spPr bwMode="auto">
          <a:xfrm>
            <a:off x="6145213" y="4973638"/>
            <a:ext cx="4095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11</a:t>
            </a:r>
          </a:p>
        </p:txBody>
      </p:sp>
      <p:sp>
        <p:nvSpPr>
          <p:cNvPr id="93228" name="Text Box 81"/>
          <p:cNvSpPr txBox="1">
            <a:spLocks noChangeArrowheads="1"/>
          </p:cNvSpPr>
          <p:nvPr/>
        </p:nvSpPr>
        <p:spPr bwMode="auto">
          <a:xfrm>
            <a:off x="7288213" y="4973638"/>
            <a:ext cx="4095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11</a:t>
            </a:r>
          </a:p>
        </p:txBody>
      </p:sp>
      <p:sp>
        <p:nvSpPr>
          <p:cNvPr id="93229" name="Text Box 82"/>
          <p:cNvSpPr txBox="1">
            <a:spLocks noChangeArrowheads="1"/>
          </p:cNvSpPr>
          <p:nvPr/>
        </p:nvSpPr>
        <p:spPr bwMode="auto">
          <a:xfrm>
            <a:off x="8431213" y="4973638"/>
            <a:ext cx="4095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11</a:t>
            </a:r>
          </a:p>
        </p:txBody>
      </p:sp>
      <p:sp>
        <p:nvSpPr>
          <p:cNvPr id="93230" name="Text Box 83"/>
          <p:cNvSpPr txBox="1">
            <a:spLocks noChangeArrowheads="1"/>
          </p:cNvSpPr>
          <p:nvPr/>
        </p:nvSpPr>
        <p:spPr bwMode="auto">
          <a:xfrm>
            <a:off x="7288213" y="3297238"/>
            <a:ext cx="4095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14</a:t>
            </a:r>
          </a:p>
        </p:txBody>
      </p:sp>
      <p:sp>
        <p:nvSpPr>
          <p:cNvPr id="93231" name="Text Box 84"/>
          <p:cNvSpPr txBox="1">
            <a:spLocks noChangeArrowheads="1"/>
          </p:cNvSpPr>
          <p:nvPr/>
        </p:nvSpPr>
        <p:spPr bwMode="auto">
          <a:xfrm>
            <a:off x="7669213" y="3297238"/>
            <a:ext cx="4095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15</a:t>
            </a:r>
          </a:p>
        </p:txBody>
      </p:sp>
      <p:sp>
        <p:nvSpPr>
          <p:cNvPr id="93232" name="Text Box 85"/>
          <p:cNvSpPr txBox="1">
            <a:spLocks noChangeArrowheads="1"/>
          </p:cNvSpPr>
          <p:nvPr/>
        </p:nvSpPr>
        <p:spPr bwMode="auto">
          <a:xfrm>
            <a:off x="7516813" y="5735638"/>
            <a:ext cx="4095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17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mtClean="0"/>
              <a:t>Mobile Originated Call</a:t>
            </a:r>
          </a:p>
        </p:txBody>
      </p:sp>
      <p:sp>
        <p:nvSpPr>
          <p:cNvPr id="94211" name="Rectangle 6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 eaLnBrk="1" hangingPunct="1"/>
            <a:r>
              <a:rPr lang="en-US" sz="2000" smtClean="0"/>
              <a:t>1, 2: connection request</a:t>
            </a:r>
          </a:p>
          <a:p>
            <a:pPr eaLnBrk="1" hangingPunct="1"/>
            <a:r>
              <a:rPr lang="en-US" sz="2000" smtClean="0"/>
              <a:t>3, 4: security check</a:t>
            </a:r>
          </a:p>
          <a:p>
            <a:pPr eaLnBrk="1" hangingPunct="1"/>
            <a:r>
              <a:rPr lang="en-US" sz="2000" smtClean="0"/>
              <a:t>5-8: check resources (free circuit)</a:t>
            </a:r>
          </a:p>
          <a:p>
            <a:pPr eaLnBrk="1" hangingPunct="1"/>
            <a:r>
              <a:rPr lang="en-US" sz="2000" smtClean="0"/>
              <a:t>9-10: set up call</a:t>
            </a:r>
          </a:p>
        </p:txBody>
      </p:sp>
      <p:sp>
        <p:nvSpPr>
          <p:cNvPr id="94212" name="Rectangle 67"/>
          <p:cNvSpPr>
            <a:spLocks noGrp="1" noChangeArrowheads="1"/>
          </p:cNvSpPr>
          <p:nvPr>
            <p:ph sz="half" idx="2"/>
          </p:nvPr>
        </p:nvSpPr>
        <p:spPr/>
        <p:txBody>
          <a:bodyPr/>
          <a:lstStyle/>
          <a:p>
            <a:pPr eaLnBrk="1" hangingPunct="1"/>
            <a:endParaRPr lang="en-US" sz="2000" smtClean="0"/>
          </a:p>
        </p:txBody>
      </p:sp>
      <p:grpSp>
        <p:nvGrpSpPr>
          <p:cNvPr id="94213" name="Group 3"/>
          <p:cNvGrpSpPr>
            <a:grpSpLocks/>
          </p:cNvGrpSpPr>
          <p:nvPr/>
        </p:nvGrpSpPr>
        <p:grpSpPr bwMode="auto">
          <a:xfrm>
            <a:off x="4876800" y="2819400"/>
            <a:ext cx="1365250" cy="763588"/>
            <a:chOff x="1392" y="2976"/>
            <a:chExt cx="860" cy="481"/>
          </a:xfrm>
        </p:grpSpPr>
        <p:graphicFrame>
          <p:nvGraphicFramePr>
            <p:cNvPr id="94234" name="Object 4"/>
            <p:cNvGraphicFramePr>
              <a:graphicFrameLocks/>
            </p:cNvGraphicFramePr>
            <p:nvPr/>
          </p:nvGraphicFramePr>
          <p:xfrm>
            <a:off x="1392" y="2976"/>
            <a:ext cx="860" cy="481"/>
          </p:xfrm>
          <a:graphic>
            <a:graphicData uri="http://schemas.openxmlformats.org/presentationml/2006/ole">
              <p:oleObj spid="_x0000_s94234" name="ClipArt" r:id="rId4" imgW="5761038" imgH="3224213" progId="">
                <p:embed/>
              </p:oleObj>
            </a:graphicData>
          </a:graphic>
        </p:graphicFrame>
        <p:sp>
          <p:nvSpPr>
            <p:cNvPr id="94235" name="Rectangle 5"/>
            <p:cNvSpPr>
              <a:spLocks noChangeArrowheads="1"/>
            </p:cNvSpPr>
            <p:nvPr/>
          </p:nvSpPr>
          <p:spPr bwMode="auto">
            <a:xfrm>
              <a:off x="1584" y="3120"/>
              <a:ext cx="422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2075" tIns="46038" rIns="92075" bIns="46038">
              <a:spAutoFit/>
            </a:bodyPr>
            <a:lstStyle/>
            <a:p>
              <a:pPr eaLnBrk="0" hangingPunct="0">
                <a:spcBef>
                  <a:spcPct val="50000"/>
                </a:spcBef>
              </a:pPr>
              <a:r>
                <a:rPr lang="de-DE" sz="1400"/>
                <a:t>PSTN</a:t>
              </a:r>
            </a:p>
          </p:txBody>
        </p:sp>
      </p:grpSp>
      <p:sp>
        <p:nvSpPr>
          <p:cNvPr id="94214" name="Rectangle 7"/>
          <p:cNvSpPr>
            <a:spLocks noChangeArrowheads="1"/>
          </p:cNvSpPr>
          <p:nvPr/>
        </p:nvSpPr>
        <p:spPr bwMode="auto">
          <a:xfrm>
            <a:off x="6477000" y="3048000"/>
            <a:ext cx="685800" cy="3175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GMSC</a:t>
            </a:r>
          </a:p>
        </p:txBody>
      </p:sp>
      <p:sp>
        <p:nvSpPr>
          <p:cNvPr id="94215" name="Rectangle 9"/>
          <p:cNvSpPr>
            <a:spLocks noChangeArrowheads="1"/>
          </p:cNvSpPr>
          <p:nvPr/>
        </p:nvSpPr>
        <p:spPr bwMode="auto">
          <a:xfrm>
            <a:off x="7543800" y="2057400"/>
            <a:ext cx="609600" cy="3048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VLR</a:t>
            </a:r>
          </a:p>
        </p:txBody>
      </p:sp>
      <p:sp>
        <p:nvSpPr>
          <p:cNvPr id="94216" name="Rectangle 11"/>
          <p:cNvSpPr>
            <a:spLocks noChangeArrowheads="1"/>
          </p:cNvSpPr>
          <p:nvPr/>
        </p:nvSpPr>
        <p:spPr bwMode="auto">
          <a:xfrm>
            <a:off x="7543800" y="4038600"/>
            <a:ext cx="609600" cy="3175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de-DE" sz="1400"/>
              <a:t>BSS</a:t>
            </a:r>
          </a:p>
        </p:txBody>
      </p:sp>
      <p:sp>
        <p:nvSpPr>
          <p:cNvPr id="94217" name="Rectangle 13"/>
          <p:cNvSpPr>
            <a:spLocks noChangeArrowheads="1"/>
          </p:cNvSpPr>
          <p:nvPr/>
        </p:nvSpPr>
        <p:spPr bwMode="auto">
          <a:xfrm>
            <a:off x="7543800" y="3048000"/>
            <a:ext cx="609600" cy="3175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de-DE" sz="1400"/>
              <a:t>MSC</a:t>
            </a:r>
          </a:p>
        </p:txBody>
      </p:sp>
      <p:sp>
        <p:nvSpPr>
          <p:cNvPr id="94218" name="Rectangle 18"/>
          <p:cNvSpPr>
            <a:spLocks noChangeArrowheads="1"/>
          </p:cNvSpPr>
          <p:nvPr/>
        </p:nvSpPr>
        <p:spPr bwMode="auto">
          <a:xfrm>
            <a:off x="6477000" y="4038600"/>
            <a:ext cx="463550" cy="3175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r>
              <a:rPr lang="de-DE" sz="1400"/>
              <a:t>MS</a:t>
            </a:r>
          </a:p>
        </p:txBody>
      </p:sp>
      <p:cxnSp>
        <p:nvCxnSpPr>
          <p:cNvPr id="94219" name="AutoShape 20"/>
          <p:cNvCxnSpPr>
            <a:cxnSpLocks noChangeShapeType="1"/>
            <a:endCxn id="94214" idx="1"/>
          </p:cNvCxnSpPr>
          <p:nvPr/>
        </p:nvCxnSpPr>
        <p:spPr bwMode="auto">
          <a:xfrm>
            <a:off x="6242050" y="3201988"/>
            <a:ext cx="234950" cy="4762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</p:cxnSp>
      <p:cxnSp>
        <p:nvCxnSpPr>
          <p:cNvPr id="94220" name="AutoShape 23"/>
          <p:cNvCxnSpPr>
            <a:cxnSpLocks noChangeShapeType="1"/>
            <a:stCxn id="94217" idx="2"/>
            <a:endCxn id="94216" idx="0"/>
          </p:cNvCxnSpPr>
          <p:nvPr/>
        </p:nvCxnSpPr>
        <p:spPr bwMode="auto">
          <a:xfrm>
            <a:off x="7848600" y="3365500"/>
            <a:ext cx="0" cy="6731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</p:cxnSp>
      <p:cxnSp>
        <p:nvCxnSpPr>
          <p:cNvPr id="94221" name="AutoShape 24"/>
          <p:cNvCxnSpPr>
            <a:cxnSpLocks noChangeShapeType="1"/>
            <a:stCxn id="94215" idx="2"/>
            <a:endCxn id="94217" idx="0"/>
          </p:cNvCxnSpPr>
          <p:nvPr/>
        </p:nvCxnSpPr>
        <p:spPr bwMode="auto">
          <a:xfrm>
            <a:off x="7848600" y="2362200"/>
            <a:ext cx="0" cy="685800"/>
          </a:xfrm>
          <a:prstGeom prst="straightConnector1">
            <a:avLst/>
          </a:prstGeom>
          <a:noFill/>
          <a:ln w="9525">
            <a:solidFill>
              <a:schemeClr val="tx1"/>
            </a:solidFill>
            <a:prstDash val="dash"/>
            <a:round/>
            <a:headEnd type="triangle" w="med" len="med"/>
            <a:tailEnd type="triangle" w="med" len="med"/>
          </a:ln>
        </p:spPr>
      </p:cxnSp>
      <p:cxnSp>
        <p:nvCxnSpPr>
          <p:cNvPr id="94222" name="AutoShape 25"/>
          <p:cNvCxnSpPr>
            <a:cxnSpLocks noChangeShapeType="1"/>
            <a:stCxn id="94214" idx="3"/>
            <a:endCxn id="94217" idx="1"/>
          </p:cNvCxnSpPr>
          <p:nvPr/>
        </p:nvCxnSpPr>
        <p:spPr bwMode="auto">
          <a:xfrm>
            <a:off x="7162800" y="3206750"/>
            <a:ext cx="3810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</p:cxnSp>
      <p:cxnSp>
        <p:nvCxnSpPr>
          <p:cNvPr id="94223" name="AutoShape 36"/>
          <p:cNvCxnSpPr>
            <a:cxnSpLocks noChangeShapeType="1"/>
            <a:stCxn id="94218" idx="3"/>
            <a:endCxn id="94216" idx="1"/>
          </p:cNvCxnSpPr>
          <p:nvPr/>
        </p:nvCxnSpPr>
        <p:spPr bwMode="auto">
          <a:xfrm>
            <a:off x="6940550" y="4197350"/>
            <a:ext cx="60325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</p:cxnSp>
      <p:sp>
        <p:nvSpPr>
          <p:cNvPr id="94224" name="Text Box 37"/>
          <p:cNvSpPr txBox="1">
            <a:spLocks noChangeArrowheads="1"/>
          </p:cNvSpPr>
          <p:nvPr/>
        </p:nvSpPr>
        <p:spPr bwMode="auto">
          <a:xfrm>
            <a:off x="7086600" y="3886200"/>
            <a:ext cx="2968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1</a:t>
            </a:r>
            <a:endParaRPr lang="en-US" sz="1600"/>
          </a:p>
        </p:txBody>
      </p:sp>
      <p:sp>
        <p:nvSpPr>
          <p:cNvPr id="94225" name="Text Box 38"/>
          <p:cNvSpPr txBox="1">
            <a:spLocks noChangeArrowheads="1"/>
          </p:cNvSpPr>
          <p:nvPr/>
        </p:nvSpPr>
        <p:spPr bwMode="auto">
          <a:xfrm>
            <a:off x="7543800" y="3505200"/>
            <a:ext cx="2968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2</a:t>
            </a:r>
          </a:p>
        </p:txBody>
      </p:sp>
      <p:sp>
        <p:nvSpPr>
          <p:cNvPr id="94226" name="Text Box 40"/>
          <p:cNvSpPr txBox="1">
            <a:spLocks noChangeArrowheads="1"/>
          </p:cNvSpPr>
          <p:nvPr/>
        </p:nvSpPr>
        <p:spPr bwMode="auto">
          <a:xfrm>
            <a:off x="6172200" y="2819400"/>
            <a:ext cx="2968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6</a:t>
            </a:r>
          </a:p>
        </p:txBody>
      </p:sp>
      <p:sp>
        <p:nvSpPr>
          <p:cNvPr id="94227" name="Text Box 43"/>
          <p:cNvSpPr txBox="1">
            <a:spLocks noChangeArrowheads="1"/>
          </p:cNvSpPr>
          <p:nvPr/>
        </p:nvSpPr>
        <p:spPr bwMode="auto">
          <a:xfrm>
            <a:off x="7162800" y="2819400"/>
            <a:ext cx="2968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5</a:t>
            </a:r>
          </a:p>
        </p:txBody>
      </p:sp>
      <p:sp>
        <p:nvSpPr>
          <p:cNvPr id="94228" name="Text Box 44"/>
          <p:cNvSpPr txBox="1">
            <a:spLocks noChangeArrowheads="1"/>
          </p:cNvSpPr>
          <p:nvPr/>
        </p:nvSpPr>
        <p:spPr bwMode="auto">
          <a:xfrm>
            <a:off x="7543800" y="2514600"/>
            <a:ext cx="2968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3</a:t>
            </a:r>
          </a:p>
        </p:txBody>
      </p:sp>
      <p:sp>
        <p:nvSpPr>
          <p:cNvPr id="94229" name="Text Box 45"/>
          <p:cNvSpPr txBox="1">
            <a:spLocks noChangeArrowheads="1"/>
          </p:cNvSpPr>
          <p:nvPr/>
        </p:nvSpPr>
        <p:spPr bwMode="auto">
          <a:xfrm>
            <a:off x="7848600" y="2514600"/>
            <a:ext cx="2968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4</a:t>
            </a:r>
          </a:p>
        </p:txBody>
      </p:sp>
      <p:sp>
        <p:nvSpPr>
          <p:cNvPr id="94230" name="Text Box 47"/>
          <p:cNvSpPr txBox="1">
            <a:spLocks noChangeArrowheads="1"/>
          </p:cNvSpPr>
          <p:nvPr/>
        </p:nvSpPr>
        <p:spPr bwMode="auto">
          <a:xfrm>
            <a:off x="7848600" y="3505200"/>
            <a:ext cx="2968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9</a:t>
            </a:r>
          </a:p>
        </p:txBody>
      </p:sp>
      <p:sp>
        <p:nvSpPr>
          <p:cNvPr id="94231" name="Text Box 48"/>
          <p:cNvSpPr txBox="1">
            <a:spLocks noChangeArrowheads="1"/>
          </p:cNvSpPr>
          <p:nvPr/>
        </p:nvSpPr>
        <p:spPr bwMode="auto">
          <a:xfrm>
            <a:off x="7010400" y="4191000"/>
            <a:ext cx="4095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10</a:t>
            </a:r>
          </a:p>
        </p:txBody>
      </p:sp>
      <p:sp>
        <p:nvSpPr>
          <p:cNvPr id="94232" name="Text Box 61"/>
          <p:cNvSpPr txBox="1">
            <a:spLocks noChangeArrowheads="1"/>
          </p:cNvSpPr>
          <p:nvPr/>
        </p:nvSpPr>
        <p:spPr bwMode="auto">
          <a:xfrm>
            <a:off x="6172200" y="3276600"/>
            <a:ext cx="2968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7</a:t>
            </a:r>
          </a:p>
        </p:txBody>
      </p:sp>
      <p:sp>
        <p:nvSpPr>
          <p:cNvPr id="94233" name="Text Box 62"/>
          <p:cNvSpPr txBox="1">
            <a:spLocks noChangeArrowheads="1"/>
          </p:cNvSpPr>
          <p:nvPr/>
        </p:nvSpPr>
        <p:spPr bwMode="auto">
          <a:xfrm>
            <a:off x="7162800" y="3276600"/>
            <a:ext cx="2968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8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563562"/>
          </a:xfrm>
        </p:spPr>
        <p:txBody>
          <a:bodyPr/>
          <a:lstStyle/>
          <a:p>
            <a:pPr eaLnBrk="1" hangingPunct="1"/>
            <a:r>
              <a:rPr lang="en-US" smtClean="0"/>
              <a:t>MTC/MOC</a:t>
            </a:r>
          </a:p>
        </p:txBody>
      </p:sp>
      <p:grpSp>
        <p:nvGrpSpPr>
          <p:cNvPr id="95235" name="Group 124"/>
          <p:cNvGrpSpPr>
            <a:grpSpLocks/>
          </p:cNvGrpSpPr>
          <p:nvPr/>
        </p:nvGrpSpPr>
        <p:grpSpPr bwMode="auto">
          <a:xfrm>
            <a:off x="1600200" y="1038225"/>
            <a:ext cx="5738813" cy="5270500"/>
            <a:chOff x="1008" y="480"/>
            <a:chExt cx="3615" cy="3408"/>
          </a:xfrm>
        </p:grpSpPr>
        <p:sp>
          <p:nvSpPr>
            <p:cNvPr id="95236" name="Text Box 7"/>
            <p:cNvSpPr txBox="1">
              <a:spLocks noChangeArrowheads="1"/>
            </p:cNvSpPr>
            <p:nvPr/>
          </p:nvSpPr>
          <p:spPr bwMode="auto">
            <a:xfrm>
              <a:off x="2321" y="480"/>
              <a:ext cx="334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1400"/>
                <a:t>BTS</a:t>
              </a:r>
            </a:p>
          </p:txBody>
        </p:sp>
        <p:sp>
          <p:nvSpPr>
            <p:cNvPr id="95237" name="Line 17"/>
            <p:cNvSpPr>
              <a:spLocks noChangeShapeType="1"/>
            </p:cNvSpPr>
            <p:nvPr/>
          </p:nvSpPr>
          <p:spPr bwMode="auto">
            <a:xfrm>
              <a:off x="1152" y="672"/>
              <a:ext cx="0" cy="32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38" name="Text Box 18"/>
            <p:cNvSpPr txBox="1">
              <a:spLocks noChangeArrowheads="1"/>
            </p:cNvSpPr>
            <p:nvPr/>
          </p:nvSpPr>
          <p:spPr bwMode="auto">
            <a:xfrm>
              <a:off x="1008" y="480"/>
              <a:ext cx="284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1400"/>
                <a:t>MS</a:t>
              </a:r>
            </a:p>
          </p:txBody>
        </p:sp>
        <p:sp>
          <p:nvSpPr>
            <p:cNvPr id="95239" name="Line 39"/>
            <p:cNvSpPr>
              <a:spLocks noChangeShapeType="1"/>
            </p:cNvSpPr>
            <p:nvPr/>
          </p:nvSpPr>
          <p:spPr bwMode="auto">
            <a:xfrm>
              <a:off x="1152" y="864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40" name="Text Box 40"/>
            <p:cNvSpPr txBox="1">
              <a:spLocks noChangeArrowheads="1"/>
            </p:cNvSpPr>
            <p:nvPr/>
          </p:nvSpPr>
          <p:spPr bwMode="auto">
            <a:xfrm>
              <a:off x="1200" y="672"/>
              <a:ext cx="854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paging request</a:t>
              </a:r>
            </a:p>
          </p:txBody>
        </p:sp>
        <p:sp>
          <p:nvSpPr>
            <p:cNvPr id="95241" name="Line 53"/>
            <p:cNvSpPr>
              <a:spLocks noChangeShapeType="1"/>
            </p:cNvSpPr>
            <p:nvPr/>
          </p:nvSpPr>
          <p:spPr bwMode="auto">
            <a:xfrm>
              <a:off x="2496" y="672"/>
              <a:ext cx="0" cy="32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42" name="Line 54"/>
            <p:cNvSpPr>
              <a:spLocks noChangeShapeType="1"/>
            </p:cNvSpPr>
            <p:nvPr/>
          </p:nvSpPr>
          <p:spPr bwMode="auto">
            <a:xfrm>
              <a:off x="1152" y="1056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43" name="Text Box 55"/>
            <p:cNvSpPr txBox="1">
              <a:spLocks noChangeArrowheads="1"/>
            </p:cNvSpPr>
            <p:nvPr/>
          </p:nvSpPr>
          <p:spPr bwMode="auto">
            <a:xfrm>
              <a:off x="1200" y="864"/>
              <a:ext cx="910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channel request</a:t>
              </a:r>
            </a:p>
          </p:txBody>
        </p:sp>
        <p:sp>
          <p:nvSpPr>
            <p:cNvPr id="95244" name="Line 56"/>
            <p:cNvSpPr>
              <a:spLocks noChangeShapeType="1"/>
            </p:cNvSpPr>
            <p:nvPr/>
          </p:nvSpPr>
          <p:spPr bwMode="auto">
            <a:xfrm>
              <a:off x="1152" y="1248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45" name="Text Box 57"/>
            <p:cNvSpPr txBox="1">
              <a:spLocks noChangeArrowheads="1"/>
            </p:cNvSpPr>
            <p:nvPr/>
          </p:nvSpPr>
          <p:spPr bwMode="auto">
            <a:xfrm>
              <a:off x="1200" y="1056"/>
              <a:ext cx="1233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immediate assignment</a:t>
              </a:r>
            </a:p>
          </p:txBody>
        </p:sp>
        <p:sp>
          <p:nvSpPr>
            <p:cNvPr id="95246" name="Line 58"/>
            <p:cNvSpPr>
              <a:spLocks noChangeShapeType="1"/>
            </p:cNvSpPr>
            <p:nvPr/>
          </p:nvSpPr>
          <p:spPr bwMode="auto">
            <a:xfrm>
              <a:off x="1152" y="1440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47" name="Text Box 59"/>
            <p:cNvSpPr txBox="1">
              <a:spLocks noChangeArrowheads="1"/>
            </p:cNvSpPr>
            <p:nvPr/>
          </p:nvSpPr>
          <p:spPr bwMode="auto">
            <a:xfrm>
              <a:off x="1200" y="1248"/>
              <a:ext cx="941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paging response</a:t>
              </a:r>
            </a:p>
          </p:txBody>
        </p:sp>
        <p:sp>
          <p:nvSpPr>
            <p:cNvPr id="95248" name="Line 61"/>
            <p:cNvSpPr>
              <a:spLocks noChangeShapeType="1"/>
            </p:cNvSpPr>
            <p:nvPr/>
          </p:nvSpPr>
          <p:spPr bwMode="auto">
            <a:xfrm>
              <a:off x="1152" y="1632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49" name="Text Box 62"/>
            <p:cNvSpPr txBox="1">
              <a:spLocks noChangeArrowheads="1"/>
            </p:cNvSpPr>
            <p:nvPr/>
          </p:nvSpPr>
          <p:spPr bwMode="auto">
            <a:xfrm>
              <a:off x="1200" y="1440"/>
              <a:ext cx="1214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authentication request</a:t>
              </a:r>
            </a:p>
          </p:txBody>
        </p:sp>
        <p:sp>
          <p:nvSpPr>
            <p:cNvPr id="95250" name="Line 63"/>
            <p:cNvSpPr>
              <a:spLocks noChangeShapeType="1"/>
            </p:cNvSpPr>
            <p:nvPr/>
          </p:nvSpPr>
          <p:spPr bwMode="auto">
            <a:xfrm>
              <a:off x="1152" y="1824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51" name="Text Box 64"/>
            <p:cNvSpPr txBox="1">
              <a:spLocks noChangeArrowheads="1"/>
            </p:cNvSpPr>
            <p:nvPr/>
          </p:nvSpPr>
          <p:spPr bwMode="auto">
            <a:xfrm>
              <a:off x="1200" y="1632"/>
              <a:ext cx="1301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authentication response</a:t>
              </a:r>
            </a:p>
          </p:txBody>
        </p:sp>
        <p:sp>
          <p:nvSpPr>
            <p:cNvPr id="95252" name="Line 65"/>
            <p:cNvSpPr>
              <a:spLocks noChangeShapeType="1"/>
            </p:cNvSpPr>
            <p:nvPr/>
          </p:nvSpPr>
          <p:spPr bwMode="auto">
            <a:xfrm>
              <a:off x="1152" y="2016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53" name="Text Box 66"/>
            <p:cNvSpPr txBox="1">
              <a:spLocks noChangeArrowheads="1"/>
            </p:cNvSpPr>
            <p:nvPr/>
          </p:nvSpPr>
          <p:spPr bwMode="auto">
            <a:xfrm>
              <a:off x="1200" y="1824"/>
              <a:ext cx="1090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ciphering command</a:t>
              </a:r>
            </a:p>
          </p:txBody>
        </p:sp>
        <p:sp>
          <p:nvSpPr>
            <p:cNvPr id="95254" name="Line 67"/>
            <p:cNvSpPr>
              <a:spLocks noChangeShapeType="1"/>
            </p:cNvSpPr>
            <p:nvPr/>
          </p:nvSpPr>
          <p:spPr bwMode="auto">
            <a:xfrm>
              <a:off x="1152" y="2208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55" name="Text Box 68"/>
            <p:cNvSpPr txBox="1">
              <a:spLocks noChangeArrowheads="1"/>
            </p:cNvSpPr>
            <p:nvPr/>
          </p:nvSpPr>
          <p:spPr bwMode="auto">
            <a:xfrm>
              <a:off x="1200" y="2016"/>
              <a:ext cx="1053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ciphering complete</a:t>
              </a:r>
            </a:p>
          </p:txBody>
        </p:sp>
        <p:sp>
          <p:nvSpPr>
            <p:cNvPr id="95256" name="Line 69"/>
            <p:cNvSpPr>
              <a:spLocks noChangeShapeType="1"/>
            </p:cNvSpPr>
            <p:nvPr/>
          </p:nvSpPr>
          <p:spPr bwMode="auto">
            <a:xfrm>
              <a:off x="1152" y="2400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57" name="Text Box 70"/>
            <p:cNvSpPr txBox="1">
              <a:spLocks noChangeArrowheads="1"/>
            </p:cNvSpPr>
            <p:nvPr/>
          </p:nvSpPr>
          <p:spPr bwMode="auto">
            <a:xfrm>
              <a:off x="1200" y="2208"/>
              <a:ext cx="389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setup</a:t>
              </a:r>
            </a:p>
          </p:txBody>
        </p:sp>
        <p:sp>
          <p:nvSpPr>
            <p:cNvPr id="95258" name="Line 71"/>
            <p:cNvSpPr>
              <a:spLocks noChangeShapeType="1"/>
            </p:cNvSpPr>
            <p:nvPr/>
          </p:nvSpPr>
          <p:spPr bwMode="auto">
            <a:xfrm>
              <a:off x="1152" y="2592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59" name="Text Box 72"/>
            <p:cNvSpPr txBox="1">
              <a:spLocks noChangeArrowheads="1"/>
            </p:cNvSpPr>
            <p:nvPr/>
          </p:nvSpPr>
          <p:spPr bwMode="auto">
            <a:xfrm>
              <a:off x="1200" y="2400"/>
              <a:ext cx="805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call confirmed</a:t>
              </a:r>
            </a:p>
          </p:txBody>
        </p:sp>
        <p:sp>
          <p:nvSpPr>
            <p:cNvPr id="95260" name="Line 73"/>
            <p:cNvSpPr>
              <a:spLocks noChangeShapeType="1"/>
            </p:cNvSpPr>
            <p:nvPr/>
          </p:nvSpPr>
          <p:spPr bwMode="auto">
            <a:xfrm>
              <a:off x="1152" y="2784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61" name="Text Box 74"/>
            <p:cNvSpPr txBox="1">
              <a:spLocks noChangeArrowheads="1"/>
            </p:cNvSpPr>
            <p:nvPr/>
          </p:nvSpPr>
          <p:spPr bwMode="auto">
            <a:xfrm>
              <a:off x="1200" y="2592"/>
              <a:ext cx="1208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assignment command</a:t>
              </a:r>
            </a:p>
          </p:txBody>
        </p:sp>
        <p:sp>
          <p:nvSpPr>
            <p:cNvPr id="95262" name="Line 75"/>
            <p:cNvSpPr>
              <a:spLocks noChangeShapeType="1"/>
            </p:cNvSpPr>
            <p:nvPr/>
          </p:nvSpPr>
          <p:spPr bwMode="auto">
            <a:xfrm>
              <a:off x="1152" y="2976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63" name="Text Box 76"/>
            <p:cNvSpPr txBox="1">
              <a:spLocks noChangeArrowheads="1"/>
            </p:cNvSpPr>
            <p:nvPr/>
          </p:nvSpPr>
          <p:spPr bwMode="auto">
            <a:xfrm>
              <a:off x="1200" y="2785"/>
              <a:ext cx="1171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assignment complete</a:t>
              </a:r>
            </a:p>
          </p:txBody>
        </p:sp>
        <p:sp>
          <p:nvSpPr>
            <p:cNvPr id="95264" name="Line 77"/>
            <p:cNvSpPr>
              <a:spLocks noChangeShapeType="1"/>
            </p:cNvSpPr>
            <p:nvPr/>
          </p:nvSpPr>
          <p:spPr bwMode="auto">
            <a:xfrm>
              <a:off x="1152" y="3168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65" name="Text Box 78"/>
            <p:cNvSpPr txBox="1">
              <a:spLocks noChangeArrowheads="1"/>
            </p:cNvSpPr>
            <p:nvPr/>
          </p:nvSpPr>
          <p:spPr bwMode="auto">
            <a:xfrm>
              <a:off x="1200" y="2976"/>
              <a:ext cx="482" cy="1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alerting</a:t>
              </a:r>
            </a:p>
          </p:txBody>
        </p:sp>
        <p:sp>
          <p:nvSpPr>
            <p:cNvPr id="95266" name="Line 79"/>
            <p:cNvSpPr>
              <a:spLocks noChangeShapeType="1"/>
            </p:cNvSpPr>
            <p:nvPr/>
          </p:nvSpPr>
          <p:spPr bwMode="auto">
            <a:xfrm>
              <a:off x="1152" y="3360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67" name="Text Box 80"/>
            <p:cNvSpPr txBox="1">
              <a:spLocks noChangeArrowheads="1"/>
            </p:cNvSpPr>
            <p:nvPr/>
          </p:nvSpPr>
          <p:spPr bwMode="auto">
            <a:xfrm>
              <a:off x="1200" y="3168"/>
              <a:ext cx="507" cy="1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connect</a:t>
              </a:r>
            </a:p>
          </p:txBody>
        </p:sp>
        <p:sp>
          <p:nvSpPr>
            <p:cNvPr id="95268" name="Line 81"/>
            <p:cNvSpPr>
              <a:spLocks noChangeShapeType="1"/>
            </p:cNvSpPr>
            <p:nvPr/>
          </p:nvSpPr>
          <p:spPr bwMode="auto">
            <a:xfrm>
              <a:off x="1152" y="3552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69" name="Text Box 82"/>
            <p:cNvSpPr txBox="1">
              <a:spLocks noChangeArrowheads="1"/>
            </p:cNvSpPr>
            <p:nvPr/>
          </p:nvSpPr>
          <p:spPr bwMode="auto">
            <a:xfrm>
              <a:off x="1200" y="3360"/>
              <a:ext cx="1190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connect acknowledge</a:t>
              </a:r>
            </a:p>
          </p:txBody>
        </p:sp>
        <p:sp>
          <p:nvSpPr>
            <p:cNvPr id="95270" name="Line 83"/>
            <p:cNvSpPr>
              <a:spLocks noChangeShapeType="1"/>
            </p:cNvSpPr>
            <p:nvPr/>
          </p:nvSpPr>
          <p:spPr bwMode="auto">
            <a:xfrm>
              <a:off x="1152" y="3744"/>
              <a:ext cx="13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71" name="Text Box 84"/>
            <p:cNvSpPr txBox="1">
              <a:spLocks noChangeArrowheads="1"/>
            </p:cNvSpPr>
            <p:nvPr/>
          </p:nvSpPr>
          <p:spPr bwMode="auto">
            <a:xfrm>
              <a:off x="1200" y="3552"/>
              <a:ext cx="1239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data/speech exchange</a:t>
              </a:r>
            </a:p>
          </p:txBody>
        </p:sp>
        <p:sp>
          <p:nvSpPr>
            <p:cNvPr id="95272" name="Text Box 85"/>
            <p:cNvSpPr txBox="1">
              <a:spLocks noChangeArrowheads="1"/>
            </p:cNvSpPr>
            <p:nvPr/>
          </p:nvSpPr>
          <p:spPr bwMode="auto">
            <a:xfrm>
              <a:off x="4289" y="480"/>
              <a:ext cx="334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1400"/>
                <a:t>BTS</a:t>
              </a:r>
            </a:p>
          </p:txBody>
        </p:sp>
        <p:sp>
          <p:nvSpPr>
            <p:cNvPr id="95273" name="Line 86"/>
            <p:cNvSpPr>
              <a:spLocks noChangeShapeType="1"/>
            </p:cNvSpPr>
            <p:nvPr/>
          </p:nvSpPr>
          <p:spPr bwMode="auto">
            <a:xfrm>
              <a:off x="3120" y="672"/>
              <a:ext cx="0" cy="32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74" name="Text Box 87"/>
            <p:cNvSpPr txBox="1">
              <a:spLocks noChangeArrowheads="1"/>
            </p:cNvSpPr>
            <p:nvPr/>
          </p:nvSpPr>
          <p:spPr bwMode="auto">
            <a:xfrm>
              <a:off x="2976" y="480"/>
              <a:ext cx="284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eaLnBrk="0" hangingPunct="0"/>
              <a:r>
                <a:rPr lang="en-US" sz="1400"/>
                <a:t>MS</a:t>
              </a:r>
            </a:p>
          </p:txBody>
        </p:sp>
        <p:sp>
          <p:nvSpPr>
            <p:cNvPr id="95275" name="Line 90"/>
            <p:cNvSpPr>
              <a:spLocks noChangeShapeType="1"/>
            </p:cNvSpPr>
            <p:nvPr/>
          </p:nvSpPr>
          <p:spPr bwMode="auto">
            <a:xfrm>
              <a:off x="4464" y="672"/>
              <a:ext cx="0" cy="32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76" name="Line 91"/>
            <p:cNvSpPr>
              <a:spLocks noChangeShapeType="1"/>
            </p:cNvSpPr>
            <p:nvPr/>
          </p:nvSpPr>
          <p:spPr bwMode="auto">
            <a:xfrm>
              <a:off x="3120" y="1056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77" name="Text Box 92"/>
            <p:cNvSpPr txBox="1">
              <a:spLocks noChangeArrowheads="1"/>
            </p:cNvSpPr>
            <p:nvPr/>
          </p:nvSpPr>
          <p:spPr bwMode="auto">
            <a:xfrm>
              <a:off x="3168" y="864"/>
              <a:ext cx="910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channel request</a:t>
              </a:r>
            </a:p>
          </p:txBody>
        </p:sp>
        <p:sp>
          <p:nvSpPr>
            <p:cNvPr id="95278" name="Line 93"/>
            <p:cNvSpPr>
              <a:spLocks noChangeShapeType="1"/>
            </p:cNvSpPr>
            <p:nvPr/>
          </p:nvSpPr>
          <p:spPr bwMode="auto">
            <a:xfrm>
              <a:off x="3120" y="1248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79" name="Text Box 94"/>
            <p:cNvSpPr txBox="1">
              <a:spLocks noChangeArrowheads="1"/>
            </p:cNvSpPr>
            <p:nvPr/>
          </p:nvSpPr>
          <p:spPr bwMode="auto">
            <a:xfrm>
              <a:off x="3168" y="1056"/>
              <a:ext cx="1233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immediate assignment</a:t>
              </a:r>
            </a:p>
          </p:txBody>
        </p:sp>
        <p:sp>
          <p:nvSpPr>
            <p:cNvPr id="95280" name="Line 95"/>
            <p:cNvSpPr>
              <a:spLocks noChangeShapeType="1"/>
            </p:cNvSpPr>
            <p:nvPr/>
          </p:nvSpPr>
          <p:spPr bwMode="auto">
            <a:xfrm>
              <a:off x="3120" y="1440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81" name="Text Box 96"/>
            <p:cNvSpPr txBox="1">
              <a:spLocks noChangeArrowheads="1"/>
            </p:cNvSpPr>
            <p:nvPr/>
          </p:nvSpPr>
          <p:spPr bwMode="auto">
            <a:xfrm>
              <a:off x="3168" y="1248"/>
              <a:ext cx="873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service request</a:t>
              </a:r>
            </a:p>
          </p:txBody>
        </p:sp>
        <p:sp>
          <p:nvSpPr>
            <p:cNvPr id="95282" name="Line 97"/>
            <p:cNvSpPr>
              <a:spLocks noChangeShapeType="1"/>
            </p:cNvSpPr>
            <p:nvPr/>
          </p:nvSpPr>
          <p:spPr bwMode="auto">
            <a:xfrm>
              <a:off x="3120" y="1632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83" name="Text Box 98"/>
            <p:cNvSpPr txBox="1">
              <a:spLocks noChangeArrowheads="1"/>
            </p:cNvSpPr>
            <p:nvPr/>
          </p:nvSpPr>
          <p:spPr bwMode="auto">
            <a:xfrm>
              <a:off x="3168" y="1440"/>
              <a:ext cx="1214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authentication request</a:t>
              </a:r>
            </a:p>
          </p:txBody>
        </p:sp>
        <p:sp>
          <p:nvSpPr>
            <p:cNvPr id="95284" name="Line 99"/>
            <p:cNvSpPr>
              <a:spLocks noChangeShapeType="1"/>
            </p:cNvSpPr>
            <p:nvPr/>
          </p:nvSpPr>
          <p:spPr bwMode="auto">
            <a:xfrm>
              <a:off x="3120" y="1824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85" name="Text Box 100"/>
            <p:cNvSpPr txBox="1">
              <a:spLocks noChangeArrowheads="1"/>
            </p:cNvSpPr>
            <p:nvPr/>
          </p:nvSpPr>
          <p:spPr bwMode="auto">
            <a:xfrm>
              <a:off x="3168" y="1632"/>
              <a:ext cx="1301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authentication response</a:t>
              </a:r>
            </a:p>
          </p:txBody>
        </p:sp>
        <p:sp>
          <p:nvSpPr>
            <p:cNvPr id="95286" name="Line 101"/>
            <p:cNvSpPr>
              <a:spLocks noChangeShapeType="1"/>
            </p:cNvSpPr>
            <p:nvPr/>
          </p:nvSpPr>
          <p:spPr bwMode="auto">
            <a:xfrm>
              <a:off x="3120" y="2016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87" name="Text Box 102"/>
            <p:cNvSpPr txBox="1">
              <a:spLocks noChangeArrowheads="1"/>
            </p:cNvSpPr>
            <p:nvPr/>
          </p:nvSpPr>
          <p:spPr bwMode="auto">
            <a:xfrm>
              <a:off x="3168" y="1824"/>
              <a:ext cx="1090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ciphering command</a:t>
              </a:r>
            </a:p>
          </p:txBody>
        </p:sp>
        <p:sp>
          <p:nvSpPr>
            <p:cNvPr id="95288" name="Line 103"/>
            <p:cNvSpPr>
              <a:spLocks noChangeShapeType="1"/>
            </p:cNvSpPr>
            <p:nvPr/>
          </p:nvSpPr>
          <p:spPr bwMode="auto">
            <a:xfrm>
              <a:off x="3120" y="2208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89" name="Text Box 104"/>
            <p:cNvSpPr txBox="1">
              <a:spLocks noChangeArrowheads="1"/>
            </p:cNvSpPr>
            <p:nvPr/>
          </p:nvSpPr>
          <p:spPr bwMode="auto">
            <a:xfrm>
              <a:off x="3168" y="2016"/>
              <a:ext cx="1053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ciphering complete</a:t>
              </a:r>
            </a:p>
          </p:txBody>
        </p:sp>
        <p:sp>
          <p:nvSpPr>
            <p:cNvPr id="95290" name="Line 105"/>
            <p:cNvSpPr>
              <a:spLocks noChangeShapeType="1"/>
            </p:cNvSpPr>
            <p:nvPr/>
          </p:nvSpPr>
          <p:spPr bwMode="auto">
            <a:xfrm>
              <a:off x="3120" y="2400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91" name="Text Box 106"/>
            <p:cNvSpPr txBox="1">
              <a:spLocks noChangeArrowheads="1"/>
            </p:cNvSpPr>
            <p:nvPr/>
          </p:nvSpPr>
          <p:spPr bwMode="auto">
            <a:xfrm>
              <a:off x="3168" y="2208"/>
              <a:ext cx="389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setup</a:t>
              </a:r>
            </a:p>
          </p:txBody>
        </p:sp>
        <p:sp>
          <p:nvSpPr>
            <p:cNvPr id="95292" name="Line 107"/>
            <p:cNvSpPr>
              <a:spLocks noChangeShapeType="1"/>
            </p:cNvSpPr>
            <p:nvPr/>
          </p:nvSpPr>
          <p:spPr bwMode="auto">
            <a:xfrm>
              <a:off x="3120" y="2592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93" name="Text Box 108"/>
            <p:cNvSpPr txBox="1">
              <a:spLocks noChangeArrowheads="1"/>
            </p:cNvSpPr>
            <p:nvPr/>
          </p:nvSpPr>
          <p:spPr bwMode="auto">
            <a:xfrm>
              <a:off x="3168" y="2400"/>
              <a:ext cx="805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call confirmed</a:t>
              </a:r>
            </a:p>
          </p:txBody>
        </p:sp>
        <p:sp>
          <p:nvSpPr>
            <p:cNvPr id="95294" name="Line 109"/>
            <p:cNvSpPr>
              <a:spLocks noChangeShapeType="1"/>
            </p:cNvSpPr>
            <p:nvPr/>
          </p:nvSpPr>
          <p:spPr bwMode="auto">
            <a:xfrm>
              <a:off x="3120" y="2784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95" name="Text Box 110"/>
            <p:cNvSpPr txBox="1">
              <a:spLocks noChangeArrowheads="1"/>
            </p:cNvSpPr>
            <p:nvPr/>
          </p:nvSpPr>
          <p:spPr bwMode="auto">
            <a:xfrm>
              <a:off x="3168" y="2592"/>
              <a:ext cx="1208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assignment command</a:t>
              </a:r>
            </a:p>
          </p:txBody>
        </p:sp>
        <p:sp>
          <p:nvSpPr>
            <p:cNvPr id="95296" name="Line 111"/>
            <p:cNvSpPr>
              <a:spLocks noChangeShapeType="1"/>
            </p:cNvSpPr>
            <p:nvPr/>
          </p:nvSpPr>
          <p:spPr bwMode="auto">
            <a:xfrm>
              <a:off x="3120" y="2976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97" name="Text Box 112"/>
            <p:cNvSpPr txBox="1">
              <a:spLocks noChangeArrowheads="1"/>
            </p:cNvSpPr>
            <p:nvPr/>
          </p:nvSpPr>
          <p:spPr bwMode="auto">
            <a:xfrm>
              <a:off x="3168" y="2785"/>
              <a:ext cx="1171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assignment complete</a:t>
              </a:r>
            </a:p>
          </p:txBody>
        </p:sp>
        <p:sp>
          <p:nvSpPr>
            <p:cNvPr id="95298" name="Line 113"/>
            <p:cNvSpPr>
              <a:spLocks noChangeShapeType="1"/>
            </p:cNvSpPr>
            <p:nvPr/>
          </p:nvSpPr>
          <p:spPr bwMode="auto">
            <a:xfrm>
              <a:off x="3120" y="3168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299" name="Text Box 114"/>
            <p:cNvSpPr txBox="1">
              <a:spLocks noChangeArrowheads="1"/>
            </p:cNvSpPr>
            <p:nvPr/>
          </p:nvSpPr>
          <p:spPr bwMode="auto">
            <a:xfrm>
              <a:off x="3168" y="2976"/>
              <a:ext cx="482" cy="1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alerting</a:t>
              </a:r>
            </a:p>
          </p:txBody>
        </p:sp>
        <p:sp>
          <p:nvSpPr>
            <p:cNvPr id="95300" name="Line 115"/>
            <p:cNvSpPr>
              <a:spLocks noChangeShapeType="1"/>
            </p:cNvSpPr>
            <p:nvPr/>
          </p:nvSpPr>
          <p:spPr bwMode="auto">
            <a:xfrm>
              <a:off x="3120" y="3360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301" name="Text Box 116"/>
            <p:cNvSpPr txBox="1">
              <a:spLocks noChangeArrowheads="1"/>
            </p:cNvSpPr>
            <p:nvPr/>
          </p:nvSpPr>
          <p:spPr bwMode="auto">
            <a:xfrm>
              <a:off x="3168" y="3168"/>
              <a:ext cx="507" cy="1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connect</a:t>
              </a:r>
            </a:p>
          </p:txBody>
        </p:sp>
        <p:sp>
          <p:nvSpPr>
            <p:cNvPr id="95302" name="Line 117"/>
            <p:cNvSpPr>
              <a:spLocks noChangeShapeType="1"/>
            </p:cNvSpPr>
            <p:nvPr/>
          </p:nvSpPr>
          <p:spPr bwMode="auto">
            <a:xfrm>
              <a:off x="3120" y="3552"/>
              <a:ext cx="134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303" name="Text Box 118"/>
            <p:cNvSpPr txBox="1">
              <a:spLocks noChangeArrowheads="1"/>
            </p:cNvSpPr>
            <p:nvPr/>
          </p:nvSpPr>
          <p:spPr bwMode="auto">
            <a:xfrm>
              <a:off x="3168" y="3360"/>
              <a:ext cx="1190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connect acknowledge</a:t>
              </a:r>
            </a:p>
          </p:txBody>
        </p:sp>
        <p:sp>
          <p:nvSpPr>
            <p:cNvPr id="95304" name="Line 119"/>
            <p:cNvSpPr>
              <a:spLocks noChangeShapeType="1"/>
            </p:cNvSpPr>
            <p:nvPr/>
          </p:nvSpPr>
          <p:spPr bwMode="auto">
            <a:xfrm>
              <a:off x="3120" y="3744"/>
              <a:ext cx="134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 type="triangle" w="med" len="med"/>
            </a:ln>
          </p:spPr>
          <p:txBody>
            <a:bodyPr wrap="none" anchor="ctr"/>
            <a:lstStyle/>
            <a:p>
              <a:endParaRPr lang="en-IN"/>
            </a:p>
          </p:txBody>
        </p:sp>
        <p:sp>
          <p:nvSpPr>
            <p:cNvPr id="95305" name="Text Box 120"/>
            <p:cNvSpPr txBox="1">
              <a:spLocks noChangeArrowheads="1"/>
            </p:cNvSpPr>
            <p:nvPr/>
          </p:nvSpPr>
          <p:spPr bwMode="auto">
            <a:xfrm>
              <a:off x="3168" y="3552"/>
              <a:ext cx="1239" cy="1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400"/>
                <a:t>data/speech exchange</a:t>
              </a:r>
            </a:p>
          </p:txBody>
        </p:sp>
        <p:sp>
          <p:nvSpPr>
            <p:cNvPr id="95306" name="Text Box 121"/>
            <p:cNvSpPr txBox="1">
              <a:spLocks noChangeArrowheads="1"/>
            </p:cNvSpPr>
            <p:nvPr/>
          </p:nvSpPr>
          <p:spPr bwMode="auto">
            <a:xfrm>
              <a:off x="1584" y="480"/>
              <a:ext cx="393" cy="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600" b="1"/>
                <a:t>MTC</a:t>
              </a:r>
            </a:p>
          </p:txBody>
        </p:sp>
        <p:sp>
          <p:nvSpPr>
            <p:cNvPr id="95307" name="Text Box 122"/>
            <p:cNvSpPr txBox="1">
              <a:spLocks noChangeArrowheads="1"/>
            </p:cNvSpPr>
            <p:nvPr/>
          </p:nvSpPr>
          <p:spPr bwMode="auto">
            <a:xfrm>
              <a:off x="3600" y="480"/>
              <a:ext cx="415" cy="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hangingPunct="0"/>
              <a:r>
                <a:rPr lang="en-US" sz="1600" b="1"/>
                <a:t>MOC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Hand Over</a:t>
            </a:r>
            <a:endParaRPr lang="en-US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96259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5257800"/>
          </a:xfrm>
        </p:spPr>
        <p:txBody>
          <a:bodyPr/>
          <a:lstStyle/>
          <a:p>
            <a:r>
              <a:rPr lang="en-US" b="1" smtClean="0"/>
              <a:t>handover</a:t>
            </a:r>
            <a:r>
              <a:rPr lang="en-US" smtClean="0"/>
              <a:t> or </a:t>
            </a:r>
            <a:r>
              <a:rPr lang="en-US" b="1" smtClean="0"/>
              <a:t>handoff</a:t>
            </a:r>
            <a:r>
              <a:rPr lang="en-US" smtClean="0"/>
              <a:t> - process of transferring an ongoing call from one channel connected to the </a:t>
            </a:r>
            <a:r>
              <a:rPr lang="en-US" smtClean="0">
                <a:hlinkClick r:id="rId2" tooltip="Core network"/>
              </a:rPr>
              <a:t>core network</a:t>
            </a:r>
            <a:r>
              <a:rPr lang="en-US" smtClean="0"/>
              <a:t> to another.</a:t>
            </a:r>
          </a:p>
          <a:p>
            <a:pPr>
              <a:buFont typeface="Arial" pitchFamily="34" charset="0"/>
              <a:buNone/>
            </a:pPr>
            <a:endParaRPr lang="en-US" smtClean="0"/>
          </a:p>
          <a:p>
            <a:pPr>
              <a:buFont typeface="Arial" pitchFamily="34" charset="0"/>
              <a:buNone/>
            </a:pPr>
            <a:endParaRPr lang="en-US" smtClean="0"/>
          </a:p>
        </p:txBody>
      </p:sp>
      <p:sp>
        <p:nvSpPr>
          <p:cNvPr id="96260" name="Rectangle 3"/>
          <p:cNvSpPr>
            <a:spLocks noChangeArrowheads="1"/>
          </p:cNvSpPr>
          <p:nvPr/>
        </p:nvSpPr>
        <p:spPr bwMode="auto">
          <a:xfrm>
            <a:off x="4610100" y="6400800"/>
            <a:ext cx="7620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MSC</a:t>
            </a:r>
          </a:p>
        </p:txBody>
      </p:sp>
      <p:sp>
        <p:nvSpPr>
          <p:cNvPr id="96261" name="Rectangle 4"/>
          <p:cNvSpPr>
            <a:spLocks noChangeArrowheads="1"/>
          </p:cNvSpPr>
          <p:nvPr/>
        </p:nvSpPr>
        <p:spPr bwMode="auto">
          <a:xfrm>
            <a:off x="5829300" y="6400800"/>
            <a:ext cx="7620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MSC</a:t>
            </a:r>
          </a:p>
        </p:txBody>
      </p:sp>
      <p:sp>
        <p:nvSpPr>
          <p:cNvPr id="96262" name="Rectangle 5"/>
          <p:cNvSpPr>
            <a:spLocks noChangeArrowheads="1"/>
          </p:cNvSpPr>
          <p:nvPr/>
        </p:nvSpPr>
        <p:spPr bwMode="auto">
          <a:xfrm>
            <a:off x="4610100" y="5715000"/>
            <a:ext cx="7620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BSC</a:t>
            </a:r>
          </a:p>
        </p:txBody>
      </p:sp>
      <p:sp>
        <p:nvSpPr>
          <p:cNvPr id="96263" name="Rectangle 6"/>
          <p:cNvSpPr>
            <a:spLocks noChangeArrowheads="1"/>
          </p:cNvSpPr>
          <p:nvPr/>
        </p:nvSpPr>
        <p:spPr bwMode="auto">
          <a:xfrm>
            <a:off x="5829300" y="5715000"/>
            <a:ext cx="7620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BSC</a:t>
            </a:r>
          </a:p>
        </p:txBody>
      </p:sp>
      <p:sp>
        <p:nvSpPr>
          <p:cNvPr id="96264" name="Rectangle 7"/>
          <p:cNvSpPr>
            <a:spLocks noChangeArrowheads="1"/>
          </p:cNvSpPr>
          <p:nvPr/>
        </p:nvSpPr>
        <p:spPr bwMode="auto">
          <a:xfrm>
            <a:off x="3390900" y="5715000"/>
            <a:ext cx="7620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BSC</a:t>
            </a:r>
          </a:p>
        </p:txBody>
      </p:sp>
      <p:sp>
        <p:nvSpPr>
          <p:cNvPr id="96265" name="Rectangle 8"/>
          <p:cNvSpPr>
            <a:spLocks noChangeArrowheads="1"/>
          </p:cNvSpPr>
          <p:nvPr/>
        </p:nvSpPr>
        <p:spPr bwMode="auto">
          <a:xfrm>
            <a:off x="3390900" y="5029200"/>
            <a:ext cx="7620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BTS</a:t>
            </a:r>
          </a:p>
        </p:txBody>
      </p:sp>
      <p:sp>
        <p:nvSpPr>
          <p:cNvPr id="96266" name="Rectangle 9"/>
          <p:cNvSpPr>
            <a:spLocks noChangeArrowheads="1"/>
          </p:cNvSpPr>
          <p:nvPr/>
        </p:nvSpPr>
        <p:spPr bwMode="auto">
          <a:xfrm>
            <a:off x="4610100" y="5029200"/>
            <a:ext cx="7620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BTS</a:t>
            </a:r>
          </a:p>
        </p:txBody>
      </p:sp>
      <p:sp>
        <p:nvSpPr>
          <p:cNvPr id="96267" name="Rectangle 10"/>
          <p:cNvSpPr>
            <a:spLocks noChangeArrowheads="1"/>
          </p:cNvSpPr>
          <p:nvPr/>
        </p:nvSpPr>
        <p:spPr bwMode="auto">
          <a:xfrm>
            <a:off x="5829300" y="5029200"/>
            <a:ext cx="7620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BTS</a:t>
            </a:r>
          </a:p>
        </p:txBody>
      </p:sp>
      <p:sp>
        <p:nvSpPr>
          <p:cNvPr id="96268" name="Rectangle 11"/>
          <p:cNvSpPr>
            <a:spLocks noChangeArrowheads="1"/>
          </p:cNvSpPr>
          <p:nvPr/>
        </p:nvSpPr>
        <p:spPr bwMode="auto">
          <a:xfrm>
            <a:off x="2171700" y="5029200"/>
            <a:ext cx="7620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BTS</a:t>
            </a:r>
          </a:p>
        </p:txBody>
      </p:sp>
      <p:cxnSp>
        <p:nvCxnSpPr>
          <p:cNvPr id="96269" name="AutoShape 12"/>
          <p:cNvCxnSpPr>
            <a:cxnSpLocks noChangeShapeType="1"/>
            <a:stCxn id="96260" idx="3"/>
            <a:endCxn id="96261" idx="1"/>
          </p:cNvCxnSpPr>
          <p:nvPr/>
        </p:nvCxnSpPr>
        <p:spPr bwMode="auto">
          <a:xfrm>
            <a:off x="5372100" y="6591300"/>
            <a:ext cx="4572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96270" name="AutoShape 13"/>
          <p:cNvCxnSpPr>
            <a:cxnSpLocks noChangeShapeType="1"/>
            <a:stCxn id="96260" idx="0"/>
            <a:endCxn id="96262" idx="2"/>
          </p:cNvCxnSpPr>
          <p:nvPr/>
        </p:nvCxnSpPr>
        <p:spPr bwMode="auto">
          <a:xfrm rot="-5400000">
            <a:off x="4838700" y="6248400"/>
            <a:ext cx="3048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96271" name="AutoShape 14"/>
          <p:cNvCxnSpPr>
            <a:cxnSpLocks noChangeShapeType="1"/>
            <a:stCxn id="96260" idx="1"/>
            <a:endCxn id="96264" idx="2"/>
          </p:cNvCxnSpPr>
          <p:nvPr/>
        </p:nvCxnSpPr>
        <p:spPr bwMode="auto">
          <a:xfrm rot="10800000">
            <a:off x="3771900" y="6096000"/>
            <a:ext cx="838200" cy="495300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cxnSp>
      <p:cxnSp>
        <p:nvCxnSpPr>
          <p:cNvPr id="96272" name="AutoShape 15"/>
          <p:cNvCxnSpPr>
            <a:cxnSpLocks noChangeShapeType="1"/>
            <a:stCxn id="96264" idx="1"/>
            <a:endCxn id="96268" idx="2"/>
          </p:cNvCxnSpPr>
          <p:nvPr/>
        </p:nvCxnSpPr>
        <p:spPr bwMode="auto">
          <a:xfrm rot="10800000">
            <a:off x="2552700" y="5410200"/>
            <a:ext cx="838200" cy="495300"/>
          </a:xfrm>
          <a:prstGeom prst="bentConnector2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</p:cxnSp>
      <p:cxnSp>
        <p:nvCxnSpPr>
          <p:cNvPr id="96273" name="AutoShape 16"/>
          <p:cNvCxnSpPr>
            <a:cxnSpLocks noChangeShapeType="1"/>
            <a:stCxn id="96264" idx="0"/>
            <a:endCxn id="96265" idx="2"/>
          </p:cNvCxnSpPr>
          <p:nvPr/>
        </p:nvCxnSpPr>
        <p:spPr bwMode="auto">
          <a:xfrm rot="-5400000">
            <a:off x="3619500" y="5562600"/>
            <a:ext cx="3048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96274" name="AutoShape 17"/>
          <p:cNvCxnSpPr>
            <a:cxnSpLocks noChangeShapeType="1"/>
            <a:stCxn id="96262" idx="0"/>
            <a:endCxn id="96266" idx="2"/>
          </p:cNvCxnSpPr>
          <p:nvPr/>
        </p:nvCxnSpPr>
        <p:spPr bwMode="auto">
          <a:xfrm rot="-5400000">
            <a:off x="4838700" y="5562600"/>
            <a:ext cx="3048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96275" name="AutoShape 18"/>
          <p:cNvCxnSpPr>
            <a:cxnSpLocks noChangeShapeType="1"/>
            <a:stCxn id="96263" idx="0"/>
            <a:endCxn id="96267" idx="2"/>
          </p:cNvCxnSpPr>
          <p:nvPr/>
        </p:nvCxnSpPr>
        <p:spPr bwMode="auto">
          <a:xfrm rot="-5400000">
            <a:off x="6057900" y="5562600"/>
            <a:ext cx="3048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96276" name="AutoShape 19"/>
          <p:cNvCxnSpPr>
            <a:cxnSpLocks noChangeShapeType="1"/>
            <a:stCxn id="96261" idx="0"/>
            <a:endCxn id="96263" idx="2"/>
          </p:cNvCxnSpPr>
          <p:nvPr/>
        </p:nvCxnSpPr>
        <p:spPr bwMode="auto">
          <a:xfrm rot="-5400000">
            <a:off x="6057900" y="6248400"/>
            <a:ext cx="3048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96277" name="AutoShape 20"/>
          <p:cNvCxnSpPr>
            <a:cxnSpLocks noChangeShapeType="1"/>
            <a:stCxn id="96261" idx="3"/>
          </p:cNvCxnSpPr>
          <p:nvPr/>
        </p:nvCxnSpPr>
        <p:spPr bwMode="auto">
          <a:xfrm>
            <a:off x="6591300" y="6591300"/>
            <a:ext cx="4572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96278" name="AutoShape 48"/>
          <p:cNvCxnSpPr>
            <a:cxnSpLocks noChangeShapeType="1"/>
            <a:stCxn id="96268" idx="0"/>
          </p:cNvCxnSpPr>
          <p:nvPr/>
        </p:nvCxnSpPr>
        <p:spPr bwMode="auto">
          <a:xfrm flipH="1" flipV="1">
            <a:off x="2546350" y="4308475"/>
            <a:ext cx="6350" cy="720725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</p:spPr>
      </p:cxnSp>
      <p:cxnSp>
        <p:nvCxnSpPr>
          <p:cNvPr id="96279" name="AutoShape 49"/>
          <p:cNvCxnSpPr>
            <a:cxnSpLocks noChangeShapeType="1"/>
            <a:stCxn id="96265" idx="0"/>
          </p:cNvCxnSpPr>
          <p:nvPr/>
        </p:nvCxnSpPr>
        <p:spPr bwMode="auto">
          <a:xfrm flipH="1" flipV="1">
            <a:off x="3765550" y="4308475"/>
            <a:ext cx="6350" cy="720725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</p:spPr>
      </p:cxnSp>
      <p:cxnSp>
        <p:nvCxnSpPr>
          <p:cNvPr id="96280" name="AutoShape 50"/>
          <p:cNvCxnSpPr>
            <a:cxnSpLocks noChangeShapeType="1"/>
            <a:stCxn id="96266" idx="0"/>
          </p:cNvCxnSpPr>
          <p:nvPr/>
        </p:nvCxnSpPr>
        <p:spPr bwMode="auto">
          <a:xfrm flipH="1" flipV="1">
            <a:off x="4984750" y="4308475"/>
            <a:ext cx="6350" cy="720725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</p:spPr>
      </p:cxnSp>
      <p:cxnSp>
        <p:nvCxnSpPr>
          <p:cNvPr id="96281" name="AutoShape 51"/>
          <p:cNvCxnSpPr>
            <a:cxnSpLocks noChangeShapeType="1"/>
            <a:stCxn id="96267" idx="0"/>
          </p:cNvCxnSpPr>
          <p:nvPr/>
        </p:nvCxnSpPr>
        <p:spPr bwMode="auto">
          <a:xfrm flipH="1" flipV="1">
            <a:off x="6203950" y="4308475"/>
            <a:ext cx="6350" cy="720725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</p:spPr>
      </p:cxnSp>
      <p:sp>
        <p:nvSpPr>
          <p:cNvPr id="96282" name="Oval 22"/>
          <p:cNvSpPr>
            <a:spLocks noChangeArrowheads="1"/>
          </p:cNvSpPr>
          <p:nvPr/>
        </p:nvSpPr>
        <p:spPr bwMode="auto">
          <a:xfrm>
            <a:off x="2209800" y="3886200"/>
            <a:ext cx="381000" cy="381000"/>
          </a:xfrm>
          <a:prstGeom prst="ellipse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MS</a:t>
            </a:r>
          </a:p>
        </p:txBody>
      </p:sp>
      <p:sp>
        <p:nvSpPr>
          <p:cNvPr id="96283" name="Oval 24"/>
          <p:cNvSpPr>
            <a:spLocks noChangeArrowheads="1"/>
          </p:cNvSpPr>
          <p:nvPr/>
        </p:nvSpPr>
        <p:spPr bwMode="auto">
          <a:xfrm>
            <a:off x="3429000" y="3886200"/>
            <a:ext cx="381000" cy="381000"/>
          </a:xfrm>
          <a:prstGeom prst="ellipse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MS</a:t>
            </a:r>
          </a:p>
        </p:txBody>
      </p:sp>
      <p:sp>
        <p:nvSpPr>
          <p:cNvPr id="96284" name="Oval 25"/>
          <p:cNvSpPr>
            <a:spLocks noChangeArrowheads="1"/>
          </p:cNvSpPr>
          <p:nvPr/>
        </p:nvSpPr>
        <p:spPr bwMode="auto">
          <a:xfrm>
            <a:off x="4648200" y="3886200"/>
            <a:ext cx="381000" cy="381000"/>
          </a:xfrm>
          <a:prstGeom prst="ellipse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MS</a:t>
            </a:r>
          </a:p>
        </p:txBody>
      </p:sp>
      <p:sp>
        <p:nvSpPr>
          <p:cNvPr id="96285" name="Oval 26"/>
          <p:cNvSpPr>
            <a:spLocks noChangeArrowheads="1"/>
          </p:cNvSpPr>
          <p:nvPr/>
        </p:nvSpPr>
        <p:spPr bwMode="auto">
          <a:xfrm>
            <a:off x="5867400" y="3886200"/>
            <a:ext cx="381000" cy="381000"/>
          </a:xfrm>
          <a:prstGeom prst="ellipse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MS</a:t>
            </a:r>
          </a:p>
        </p:txBody>
      </p:sp>
      <p:cxnSp>
        <p:nvCxnSpPr>
          <p:cNvPr id="96286" name="AutoShape 52"/>
          <p:cNvCxnSpPr>
            <a:cxnSpLocks noChangeShapeType="1"/>
            <a:stCxn id="96282" idx="0"/>
            <a:endCxn id="96283" idx="0"/>
          </p:cNvCxnSpPr>
          <p:nvPr/>
        </p:nvCxnSpPr>
        <p:spPr bwMode="auto">
          <a:xfrm rot="5400000" flipV="1">
            <a:off x="3009106" y="3277394"/>
            <a:ext cx="1588" cy="1219200"/>
          </a:xfrm>
          <a:prstGeom prst="curvedConnector3">
            <a:avLst>
              <a:gd name="adj1" fmla="val -14400005"/>
            </a:avLst>
          </a:prstGeom>
          <a:noFill/>
          <a:ln w="19050">
            <a:solidFill>
              <a:schemeClr val="tx1"/>
            </a:solidFill>
            <a:prstDash val="dash"/>
            <a:round/>
            <a:headEnd/>
            <a:tailEnd type="triangle" w="med" len="med"/>
          </a:ln>
        </p:spPr>
      </p:cxnSp>
      <p:cxnSp>
        <p:nvCxnSpPr>
          <p:cNvPr id="96287" name="AutoShape 53"/>
          <p:cNvCxnSpPr>
            <a:cxnSpLocks noChangeShapeType="1"/>
            <a:stCxn id="96282" idx="0"/>
            <a:endCxn id="96284" idx="0"/>
          </p:cNvCxnSpPr>
          <p:nvPr/>
        </p:nvCxnSpPr>
        <p:spPr bwMode="auto">
          <a:xfrm rot="5400000" flipV="1">
            <a:off x="3618706" y="2667794"/>
            <a:ext cx="1588" cy="2438400"/>
          </a:xfrm>
          <a:prstGeom prst="curvedConnector3">
            <a:avLst>
              <a:gd name="adj1" fmla="val -22100009"/>
            </a:avLst>
          </a:prstGeom>
          <a:noFill/>
          <a:ln w="19050">
            <a:solidFill>
              <a:schemeClr val="tx1"/>
            </a:solidFill>
            <a:prstDash val="dash"/>
            <a:round/>
            <a:headEnd/>
            <a:tailEnd type="triangle" w="med" len="med"/>
          </a:ln>
        </p:spPr>
      </p:cxnSp>
      <p:cxnSp>
        <p:nvCxnSpPr>
          <p:cNvPr id="96288" name="AutoShape 54"/>
          <p:cNvCxnSpPr>
            <a:cxnSpLocks noChangeShapeType="1"/>
            <a:stCxn id="96282" idx="0"/>
            <a:endCxn id="96285" idx="0"/>
          </p:cNvCxnSpPr>
          <p:nvPr/>
        </p:nvCxnSpPr>
        <p:spPr bwMode="auto">
          <a:xfrm rot="5400000" flipV="1">
            <a:off x="4228306" y="2058194"/>
            <a:ext cx="1588" cy="3657600"/>
          </a:xfrm>
          <a:prstGeom prst="curvedConnector3">
            <a:avLst>
              <a:gd name="adj1" fmla="val -29100009"/>
            </a:avLst>
          </a:prstGeom>
          <a:noFill/>
          <a:ln w="19050">
            <a:solidFill>
              <a:schemeClr val="tx1"/>
            </a:solidFill>
            <a:prstDash val="dash"/>
            <a:round/>
            <a:headEnd/>
            <a:tailEnd type="triangle" w="med" len="med"/>
          </a:ln>
        </p:spPr>
      </p:cxnSp>
      <p:cxnSp>
        <p:nvCxnSpPr>
          <p:cNvPr id="96289" name="AutoShape 55"/>
          <p:cNvCxnSpPr>
            <a:cxnSpLocks noChangeShapeType="1"/>
            <a:stCxn id="96282" idx="0"/>
            <a:endCxn id="96282" idx="2"/>
          </p:cNvCxnSpPr>
          <p:nvPr/>
        </p:nvCxnSpPr>
        <p:spPr bwMode="auto">
          <a:xfrm rot="-5400000" flipH="1" flipV="1">
            <a:off x="2209800" y="3886200"/>
            <a:ext cx="190500" cy="190500"/>
          </a:xfrm>
          <a:prstGeom prst="curvedConnector4">
            <a:avLst>
              <a:gd name="adj1" fmla="val -120000"/>
              <a:gd name="adj2" fmla="val 220000"/>
            </a:avLst>
          </a:prstGeom>
          <a:noFill/>
          <a:ln w="19050">
            <a:solidFill>
              <a:schemeClr val="tx1"/>
            </a:solidFill>
            <a:prstDash val="dash"/>
            <a:round/>
            <a:headEnd/>
            <a:tailEnd type="triangle" w="med" len="med"/>
          </a:ln>
        </p:spPr>
      </p:cxnSp>
      <p:sp>
        <p:nvSpPr>
          <p:cNvPr id="96290" name="Text Box 56"/>
          <p:cNvSpPr txBox="1">
            <a:spLocks noChangeArrowheads="1"/>
          </p:cNvSpPr>
          <p:nvPr/>
        </p:nvSpPr>
        <p:spPr bwMode="auto">
          <a:xfrm>
            <a:off x="1905000" y="3352800"/>
            <a:ext cx="2968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1</a:t>
            </a:r>
          </a:p>
        </p:txBody>
      </p:sp>
      <p:sp>
        <p:nvSpPr>
          <p:cNvPr id="96291" name="Text Box 57"/>
          <p:cNvSpPr txBox="1">
            <a:spLocks noChangeArrowheads="1"/>
          </p:cNvSpPr>
          <p:nvPr/>
        </p:nvSpPr>
        <p:spPr bwMode="auto">
          <a:xfrm>
            <a:off x="3505200" y="3505200"/>
            <a:ext cx="2968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2</a:t>
            </a:r>
          </a:p>
        </p:txBody>
      </p:sp>
      <p:sp>
        <p:nvSpPr>
          <p:cNvPr id="96292" name="Text Box 58"/>
          <p:cNvSpPr txBox="1">
            <a:spLocks noChangeArrowheads="1"/>
          </p:cNvSpPr>
          <p:nvPr/>
        </p:nvSpPr>
        <p:spPr bwMode="auto">
          <a:xfrm>
            <a:off x="4724400" y="3505200"/>
            <a:ext cx="2968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3</a:t>
            </a:r>
          </a:p>
        </p:txBody>
      </p:sp>
      <p:sp>
        <p:nvSpPr>
          <p:cNvPr id="96293" name="Text Box 59"/>
          <p:cNvSpPr txBox="1">
            <a:spLocks noChangeArrowheads="1"/>
          </p:cNvSpPr>
          <p:nvPr/>
        </p:nvSpPr>
        <p:spPr bwMode="auto">
          <a:xfrm>
            <a:off x="5943600" y="3505200"/>
            <a:ext cx="2968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4</a:t>
            </a:r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Types of Handover</a:t>
            </a:r>
            <a:endParaRPr lang="en-US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9728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mtClean="0">
                <a:solidFill>
                  <a:srgbClr val="FF0000"/>
                </a:solidFill>
              </a:rPr>
              <a:t>Intra-cell handover </a:t>
            </a:r>
            <a:r>
              <a:rPr lang="en-US" smtClean="0"/>
              <a:t>– within a cell, BSC decide to change the frequency</a:t>
            </a:r>
          </a:p>
          <a:p>
            <a:r>
              <a:rPr lang="en-US" smtClean="0">
                <a:solidFill>
                  <a:srgbClr val="FF0000"/>
                </a:solidFill>
              </a:rPr>
              <a:t>Inter-cell, intra-BSC handover </a:t>
            </a:r>
            <a:r>
              <a:rPr lang="en-US" smtClean="0"/>
              <a:t>– ms move one station to other but same BSC control</a:t>
            </a:r>
          </a:p>
          <a:p>
            <a:r>
              <a:rPr lang="en-US" smtClean="0">
                <a:solidFill>
                  <a:srgbClr val="FF0000"/>
                </a:solidFill>
              </a:rPr>
              <a:t>Inter BSC, Intra-MSC handover </a:t>
            </a:r>
            <a:r>
              <a:rPr lang="en-US" smtClean="0"/>
              <a:t>– control all BSC  under the MSC control</a:t>
            </a:r>
          </a:p>
          <a:p>
            <a:r>
              <a:rPr lang="en-US" smtClean="0">
                <a:solidFill>
                  <a:srgbClr val="FF0000"/>
                </a:solidFill>
              </a:rPr>
              <a:t>Inter MSC handover </a:t>
            </a:r>
            <a:r>
              <a:rPr lang="en-US" smtClean="0"/>
              <a:t>– fully MSC control</a:t>
            </a: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Handover decision</a:t>
            </a:r>
          </a:p>
        </p:txBody>
      </p:sp>
      <p:sp>
        <p:nvSpPr>
          <p:cNvPr id="98307" name="Line 3"/>
          <p:cNvSpPr>
            <a:spLocks noChangeShapeType="1"/>
          </p:cNvSpPr>
          <p:nvPr/>
        </p:nvSpPr>
        <p:spPr bwMode="auto">
          <a:xfrm flipV="1">
            <a:off x="2286000" y="2286000"/>
            <a:ext cx="0" cy="2514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8308" name="Line 4"/>
          <p:cNvSpPr>
            <a:spLocks noChangeShapeType="1"/>
          </p:cNvSpPr>
          <p:nvPr/>
        </p:nvSpPr>
        <p:spPr bwMode="auto">
          <a:xfrm flipV="1">
            <a:off x="6400800" y="2286000"/>
            <a:ext cx="0" cy="2514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8309" name="Text Box 5"/>
          <p:cNvSpPr txBox="1">
            <a:spLocks noChangeArrowheads="1"/>
          </p:cNvSpPr>
          <p:nvPr/>
        </p:nvSpPr>
        <p:spPr bwMode="auto">
          <a:xfrm>
            <a:off x="1676400" y="1676400"/>
            <a:ext cx="131127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eaLnBrk="0" hangingPunct="0"/>
            <a:r>
              <a:rPr lang="en-US" sz="1600"/>
              <a:t>receive level</a:t>
            </a:r>
          </a:p>
          <a:p>
            <a:pPr algn="ctr" eaLnBrk="0" hangingPunct="0"/>
            <a:r>
              <a:rPr lang="en-US" sz="1600"/>
              <a:t>BTS</a:t>
            </a:r>
            <a:r>
              <a:rPr lang="en-US" sz="1600" baseline="-25000"/>
              <a:t>old</a:t>
            </a:r>
            <a:endParaRPr lang="en-US" sz="1600"/>
          </a:p>
        </p:txBody>
      </p:sp>
      <p:sp>
        <p:nvSpPr>
          <p:cNvPr id="98310" name="Text Box 6"/>
          <p:cNvSpPr txBox="1">
            <a:spLocks noChangeArrowheads="1"/>
          </p:cNvSpPr>
          <p:nvPr/>
        </p:nvSpPr>
        <p:spPr bwMode="auto">
          <a:xfrm>
            <a:off x="5791200" y="1676400"/>
            <a:ext cx="131127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eaLnBrk="0" hangingPunct="0"/>
            <a:r>
              <a:rPr lang="en-US" sz="1600"/>
              <a:t>receive level</a:t>
            </a:r>
          </a:p>
          <a:p>
            <a:pPr algn="ctr" eaLnBrk="0" hangingPunct="0"/>
            <a:r>
              <a:rPr lang="en-US" sz="1600"/>
              <a:t>BTS</a:t>
            </a:r>
            <a:r>
              <a:rPr lang="en-US" sz="1600" baseline="-25000"/>
              <a:t>old</a:t>
            </a:r>
            <a:endParaRPr lang="en-US" sz="1600"/>
          </a:p>
        </p:txBody>
      </p:sp>
      <p:sp>
        <p:nvSpPr>
          <p:cNvPr id="98311" name="Line 7"/>
          <p:cNvSpPr>
            <a:spLocks noChangeShapeType="1"/>
          </p:cNvSpPr>
          <p:nvPr/>
        </p:nvSpPr>
        <p:spPr bwMode="auto">
          <a:xfrm>
            <a:off x="2286000" y="4800600"/>
            <a:ext cx="4114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8312" name="Oval 9"/>
          <p:cNvSpPr>
            <a:spLocks noChangeArrowheads="1"/>
          </p:cNvSpPr>
          <p:nvPr/>
        </p:nvSpPr>
        <p:spPr bwMode="auto">
          <a:xfrm>
            <a:off x="2819400" y="4343400"/>
            <a:ext cx="381000" cy="381000"/>
          </a:xfrm>
          <a:prstGeom prst="ellipse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MS</a:t>
            </a:r>
          </a:p>
        </p:txBody>
      </p:sp>
      <p:sp>
        <p:nvSpPr>
          <p:cNvPr id="98313" name="Oval 10"/>
          <p:cNvSpPr>
            <a:spLocks noChangeArrowheads="1"/>
          </p:cNvSpPr>
          <p:nvPr/>
        </p:nvSpPr>
        <p:spPr bwMode="auto">
          <a:xfrm>
            <a:off x="5486400" y="4343400"/>
            <a:ext cx="381000" cy="381000"/>
          </a:xfrm>
          <a:prstGeom prst="ellipse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MS</a:t>
            </a:r>
          </a:p>
        </p:txBody>
      </p:sp>
      <p:cxnSp>
        <p:nvCxnSpPr>
          <p:cNvPr id="98314" name="AutoShape 11"/>
          <p:cNvCxnSpPr>
            <a:cxnSpLocks noChangeShapeType="1"/>
            <a:stCxn id="98312" idx="6"/>
            <a:endCxn id="98313" idx="2"/>
          </p:cNvCxnSpPr>
          <p:nvPr/>
        </p:nvCxnSpPr>
        <p:spPr bwMode="auto">
          <a:xfrm>
            <a:off x="3200400" y="4533900"/>
            <a:ext cx="22860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 type="triangle" w="med" len="med"/>
          </a:ln>
        </p:spPr>
      </p:cxnSp>
      <p:sp>
        <p:nvSpPr>
          <p:cNvPr id="98315" name="Freeform 12"/>
          <p:cNvSpPr>
            <a:spLocks/>
          </p:cNvSpPr>
          <p:nvPr/>
        </p:nvSpPr>
        <p:spPr bwMode="auto">
          <a:xfrm>
            <a:off x="2438400" y="2514600"/>
            <a:ext cx="3657600" cy="1752600"/>
          </a:xfrm>
          <a:custGeom>
            <a:avLst/>
            <a:gdLst>
              <a:gd name="T0" fmla="*/ 0 w 2304"/>
              <a:gd name="T1" fmla="*/ 0 h 1104"/>
              <a:gd name="T2" fmla="*/ 2147483647 w 2304"/>
              <a:gd name="T3" fmla="*/ 2147483647 h 1104"/>
              <a:gd name="T4" fmla="*/ 2147483647 w 2304"/>
              <a:gd name="T5" fmla="*/ 2147483647 h 1104"/>
              <a:gd name="T6" fmla="*/ 0 60000 65536"/>
              <a:gd name="T7" fmla="*/ 0 60000 65536"/>
              <a:gd name="T8" fmla="*/ 0 60000 65536"/>
              <a:gd name="T9" fmla="*/ 0 w 2304"/>
              <a:gd name="T10" fmla="*/ 0 h 1104"/>
              <a:gd name="T11" fmla="*/ 2304 w 2304"/>
              <a:gd name="T12" fmla="*/ 1104 h 11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04" h="1104">
                <a:moveTo>
                  <a:pt x="0" y="0"/>
                </a:moveTo>
                <a:cubicBezTo>
                  <a:pt x="240" y="340"/>
                  <a:pt x="480" y="680"/>
                  <a:pt x="864" y="864"/>
                </a:cubicBezTo>
                <a:cubicBezTo>
                  <a:pt x="1248" y="1048"/>
                  <a:pt x="1776" y="1076"/>
                  <a:pt x="2304" y="110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8316" name="Freeform 13"/>
          <p:cNvSpPr>
            <a:spLocks/>
          </p:cNvSpPr>
          <p:nvPr/>
        </p:nvSpPr>
        <p:spPr bwMode="auto">
          <a:xfrm flipH="1">
            <a:off x="2514600" y="2514600"/>
            <a:ext cx="3657600" cy="1752600"/>
          </a:xfrm>
          <a:custGeom>
            <a:avLst/>
            <a:gdLst>
              <a:gd name="T0" fmla="*/ 0 w 2304"/>
              <a:gd name="T1" fmla="*/ 0 h 1104"/>
              <a:gd name="T2" fmla="*/ 2147483647 w 2304"/>
              <a:gd name="T3" fmla="*/ 2147483647 h 1104"/>
              <a:gd name="T4" fmla="*/ 2147483647 w 2304"/>
              <a:gd name="T5" fmla="*/ 2147483647 h 1104"/>
              <a:gd name="T6" fmla="*/ 0 60000 65536"/>
              <a:gd name="T7" fmla="*/ 0 60000 65536"/>
              <a:gd name="T8" fmla="*/ 0 60000 65536"/>
              <a:gd name="T9" fmla="*/ 0 w 2304"/>
              <a:gd name="T10" fmla="*/ 0 h 1104"/>
              <a:gd name="T11" fmla="*/ 2304 w 2304"/>
              <a:gd name="T12" fmla="*/ 1104 h 11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04" h="1104">
                <a:moveTo>
                  <a:pt x="0" y="0"/>
                </a:moveTo>
                <a:cubicBezTo>
                  <a:pt x="240" y="340"/>
                  <a:pt x="480" y="680"/>
                  <a:pt x="864" y="864"/>
                </a:cubicBezTo>
                <a:cubicBezTo>
                  <a:pt x="1248" y="1048"/>
                  <a:pt x="1776" y="1076"/>
                  <a:pt x="2304" y="1104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8317" name="Line 14"/>
          <p:cNvSpPr>
            <a:spLocks noChangeShapeType="1"/>
          </p:cNvSpPr>
          <p:nvPr/>
        </p:nvSpPr>
        <p:spPr bwMode="auto">
          <a:xfrm flipV="1">
            <a:off x="4953000" y="3810000"/>
            <a:ext cx="0" cy="38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8318" name="Text Box 15"/>
          <p:cNvSpPr txBox="1">
            <a:spLocks noChangeArrowheads="1"/>
          </p:cNvSpPr>
          <p:nvPr/>
        </p:nvSpPr>
        <p:spPr bwMode="auto">
          <a:xfrm>
            <a:off x="4953000" y="3810000"/>
            <a:ext cx="14144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HO_MARGIN</a:t>
            </a:r>
          </a:p>
        </p:txBody>
      </p:sp>
      <p:sp>
        <p:nvSpPr>
          <p:cNvPr id="98319" name="Freeform 16"/>
          <p:cNvSpPr>
            <a:spLocks/>
          </p:cNvSpPr>
          <p:nvPr/>
        </p:nvSpPr>
        <p:spPr bwMode="auto">
          <a:xfrm>
            <a:off x="2438400" y="2514600"/>
            <a:ext cx="3581400" cy="1905000"/>
          </a:xfrm>
          <a:custGeom>
            <a:avLst/>
            <a:gdLst>
              <a:gd name="T0" fmla="*/ 0 w 2256"/>
              <a:gd name="T1" fmla="*/ 2147483647 h 1200"/>
              <a:gd name="T2" fmla="*/ 2147483647 w 2256"/>
              <a:gd name="T3" fmla="*/ 0 h 1200"/>
              <a:gd name="T4" fmla="*/ 2147483647 w 2256"/>
              <a:gd name="T5" fmla="*/ 2147483647 h 1200"/>
              <a:gd name="T6" fmla="*/ 2147483647 w 2256"/>
              <a:gd name="T7" fmla="*/ 2147483647 h 1200"/>
              <a:gd name="T8" fmla="*/ 2147483647 w 2256"/>
              <a:gd name="T9" fmla="*/ 2147483647 h 1200"/>
              <a:gd name="T10" fmla="*/ 2147483647 w 2256"/>
              <a:gd name="T11" fmla="*/ 2147483647 h 1200"/>
              <a:gd name="T12" fmla="*/ 2147483647 w 2256"/>
              <a:gd name="T13" fmla="*/ 2147483647 h 1200"/>
              <a:gd name="T14" fmla="*/ 2147483647 w 2256"/>
              <a:gd name="T15" fmla="*/ 2147483647 h 1200"/>
              <a:gd name="T16" fmla="*/ 2147483647 w 2256"/>
              <a:gd name="T17" fmla="*/ 2147483647 h 1200"/>
              <a:gd name="T18" fmla="*/ 2147483647 w 2256"/>
              <a:gd name="T19" fmla="*/ 2147483647 h 1200"/>
              <a:gd name="T20" fmla="*/ 2147483647 w 2256"/>
              <a:gd name="T21" fmla="*/ 2147483647 h 1200"/>
              <a:gd name="T22" fmla="*/ 2147483647 w 2256"/>
              <a:gd name="T23" fmla="*/ 2147483647 h 1200"/>
              <a:gd name="T24" fmla="*/ 2147483647 w 2256"/>
              <a:gd name="T25" fmla="*/ 2147483647 h 1200"/>
              <a:gd name="T26" fmla="*/ 2147483647 w 2256"/>
              <a:gd name="T27" fmla="*/ 2147483647 h 1200"/>
              <a:gd name="T28" fmla="*/ 2147483647 w 2256"/>
              <a:gd name="T29" fmla="*/ 2147483647 h 1200"/>
              <a:gd name="T30" fmla="*/ 2147483647 w 2256"/>
              <a:gd name="T31" fmla="*/ 2147483647 h 1200"/>
              <a:gd name="T32" fmla="*/ 2147483647 w 2256"/>
              <a:gd name="T33" fmla="*/ 2147483647 h 1200"/>
              <a:gd name="T34" fmla="*/ 2147483647 w 2256"/>
              <a:gd name="T35" fmla="*/ 2147483647 h 1200"/>
              <a:gd name="T36" fmla="*/ 2147483647 w 2256"/>
              <a:gd name="T37" fmla="*/ 2147483647 h 1200"/>
              <a:gd name="T38" fmla="*/ 2147483647 w 2256"/>
              <a:gd name="T39" fmla="*/ 2147483647 h 1200"/>
              <a:gd name="T40" fmla="*/ 2147483647 w 2256"/>
              <a:gd name="T41" fmla="*/ 2147483647 h 1200"/>
              <a:gd name="T42" fmla="*/ 2147483647 w 2256"/>
              <a:gd name="T43" fmla="*/ 2147483647 h 1200"/>
              <a:gd name="T44" fmla="*/ 2147483647 w 2256"/>
              <a:gd name="T45" fmla="*/ 2147483647 h 1200"/>
              <a:gd name="T46" fmla="*/ 2147483647 w 2256"/>
              <a:gd name="T47" fmla="*/ 2147483647 h 1200"/>
              <a:gd name="T48" fmla="*/ 2147483647 w 2256"/>
              <a:gd name="T49" fmla="*/ 2147483647 h 1200"/>
              <a:gd name="T50" fmla="*/ 2147483647 w 2256"/>
              <a:gd name="T51" fmla="*/ 2147483647 h 1200"/>
              <a:gd name="T52" fmla="*/ 2147483647 w 2256"/>
              <a:gd name="T53" fmla="*/ 2147483647 h 1200"/>
              <a:gd name="T54" fmla="*/ 2147483647 w 2256"/>
              <a:gd name="T55" fmla="*/ 2147483647 h 1200"/>
              <a:gd name="T56" fmla="*/ 2147483647 w 2256"/>
              <a:gd name="T57" fmla="*/ 2147483647 h 1200"/>
              <a:gd name="T58" fmla="*/ 2147483647 w 2256"/>
              <a:gd name="T59" fmla="*/ 2147483647 h 1200"/>
              <a:gd name="T60" fmla="*/ 2147483647 w 2256"/>
              <a:gd name="T61" fmla="*/ 2147483647 h 1200"/>
              <a:gd name="T62" fmla="*/ 2147483647 w 2256"/>
              <a:gd name="T63" fmla="*/ 2147483647 h 1200"/>
              <a:gd name="T64" fmla="*/ 2147483647 w 2256"/>
              <a:gd name="T65" fmla="*/ 2147483647 h 1200"/>
              <a:gd name="T66" fmla="*/ 2147483647 w 2256"/>
              <a:gd name="T67" fmla="*/ 2147483647 h 1200"/>
              <a:gd name="T68" fmla="*/ 2147483647 w 2256"/>
              <a:gd name="T69" fmla="*/ 2147483647 h 1200"/>
              <a:gd name="T70" fmla="*/ 2147483647 w 2256"/>
              <a:gd name="T71" fmla="*/ 2147483647 h 1200"/>
              <a:gd name="T72" fmla="*/ 2147483647 w 2256"/>
              <a:gd name="T73" fmla="*/ 2147483647 h 1200"/>
              <a:gd name="T74" fmla="*/ 2147483647 w 2256"/>
              <a:gd name="T75" fmla="*/ 2147483647 h 1200"/>
              <a:gd name="T76" fmla="*/ 2147483647 w 2256"/>
              <a:gd name="T77" fmla="*/ 2147483647 h 1200"/>
              <a:gd name="T78" fmla="*/ 2147483647 w 2256"/>
              <a:gd name="T79" fmla="*/ 2147483647 h 1200"/>
              <a:gd name="T80" fmla="*/ 2147483647 w 2256"/>
              <a:gd name="T81" fmla="*/ 2147483647 h 1200"/>
              <a:gd name="T82" fmla="*/ 2147483647 w 2256"/>
              <a:gd name="T83" fmla="*/ 2147483647 h 1200"/>
              <a:gd name="T84" fmla="*/ 2147483647 w 2256"/>
              <a:gd name="T85" fmla="*/ 2147483647 h 1200"/>
              <a:gd name="T86" fmla="*/ 2147483647 w 2256"/>
              <a:gd name="T87" fmla="*/ 2147483647 h 1200"/>
              <a:gd name="T88" fmla="*/ 2147483647 w 2256"/>
              <a:gd name="T89" fmla="*/ 2147483647 h 1200"/>
              <a:gd name="T90" fmla="*/ 2147483647 w 2256"/>
              <a:gd name="T91" fmla="*/ 2147483647 h 12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256"/>
              <a:gd name="T139" fmla="*/ 0 h 1200"/>
              <a:gd name="T140" fmla="*/ 2256 w 2256"/>
              <a:gd name="T141" fmla="*/ 1200 h 120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256" h="1200">
                <a:moveTo>
                  <a:pt x="0" y="96"/>
                </a:moveTo>
                <a:lnTo>
                  <a:pt x="48" y="0"/>
                </a:lnTo>
                <a:lnTo>
                  <a:pt x="48" y="192"/>
                </a:lnTo>
                <a:lnTo>
                  <a:pt x="144" y="96"/>
                </a:lnTo>
                <a:lnTo>
                  <a:pt x="192" y="336"/>
                </a:lnTo>
                <a:lnTo>
                  <a:pt x="240" y="288"/>
                </a:lnTo>
                <a:lnTo>
                  <a:pt x="288" y="432"/>
                </a:lnTo>
                <a:lnTo>
                  <a:pt x="384" y="384"/>
                </a:lnTo>
                <a:lnTo>
                  <a:pt x="432" y="720"/>
                </a:lnTo>
                <a:lnTo>
                  <a:pt x="480" y="528"/>
                </a:lnTo>
                <a:lnTo>
                  <a:pt x="480" y="624"/>
                </a:lnTo>
                <a:lnTo>
                  <a:pt x="528" y="576"/>
                </a:lnTo>
                <a:lnTo>
                  <a:pt x="576" y="720"/>
                </a:lnTo>
                <a:lnTo>
                  <a:pt x="624" y="624"/>
                </a:lnTo>
                <a:lnTo>
                  <a:pt x="672" y="816"/>
                </a:lnTo>
                <a:lnTo>
                  <a:pt x="768" y="720"/>
                </a:lnTo>
                <a:lnTo>
                  <a:pt x="816" y="912"/>
                </a:lnTo>
                <a:lnTo>
                  <a:pt x="864" y="816"/>
                </a:lnTo>
                <a:lnTo>
                  <a:pt x="912" y="912"/>
                </a:lnTo>
                <a:lnTo>
                  <a:pt x="960" y="816"/>
                </a:lnTo>
                <a:lnTo>
                  <a:pt x="960" y="960"/>
                </a:lnTo>
                <a:lnTo>
                  <a:pt x="1008" y="864"/>
                </a:lnTo>
                <a:lnTo>
                  <a:pt x="1056" y="1056"/>
                </a:lnTo>
                <a:lnTo>
                  <a:pt x="1152" y="864"/>
                </a:lnTo>
                <a:lnTo>
                  <a:pt x="1200" y="1056"/>
                </a:lnTo>
                <a:lnTo>
                  <a:pt x="1248" y="960"/>
                </a:lnTo>
                <a:lnTo>
                  <a:pt x="1296" y="1104"/>
                </a:lnTo>
                <a:lnTo>
                  <a:pt x="1392" y="912"/>
                </a:lnTo>
                <a:lnTo>
                  <a:pt x="1440" y="1152"/>
                </a:lnTo>
                <a:lnTo>
                  <a:pt x="1440" y="1056"/>
                </a:lnTo>
                <a:lnTo>
                  <a:pt x="1488" y="1152"/>
                </a:lnTo>
                <a:lnTo>
                  <a:pt x="1536" y="960"/>
                </a:lnTo>
                <a:lnTo>
                  <a:pt x="1584" y="1104"/>
                </a:lnTo>
                <a:lnTo>
                  <a:pt x="1680" y="960"/>
                </a:lnTo>
                <a:lnTo>
                  <a:pt x="1680" y="1104"/>
                </a:lnTo>
                <a:lnTo>
                  <a:pt x="1728" y="1008"/>
                </a:lnTo>
                <a:lnTo>
                  <a:pt x="1776" y="1104"/>
                </a:lnTo>
                <a:lnTo>
                  <a:pt x="1824" y="1008"/>
                </a:lnTo>
                <a:lnTo>
                  <a:pt x="1872" y="1152"/>
                </a:lnTo>
                <a:lnTo>
                  <a:pt x="1968" y="1008"/>
                </a:lnTo>
                <a:lnTo>
                  <a:pt x="2016" y="1152"/>
                </a:lnTo>
                <a:lnTo>
                  <a:pt x="2064" y="1008"/>
                </a:lnTo>
                <a:lnTo>
                  <a:pt x="2160" y="1152"/>
                </a:lnTo>
                <a:lnTo>
                  <a:pt x="2208" y="1056"/>
                </a:lnTo>
                <a:lnTo>
                  <a:pt x="2208" y="1200"/>
                </a:lnTo>
                <a:lnTo>
                  <a:pt x="2256" y="105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8320" name="Freeform 17"/>
          <p:cNvSpPr>
            <a:spLocks/>
          </p:cNvSpPr>
          <p:nvPr/>
        </p:nvSpPr>
        <p:spPr bwMode="auto">
          <a:xfrm flipH="1">
            <a:off x="2590800" y="2514600"/>
            <a:ext cx="3581400" cy="1905000"/>
          </a:xfrm>
          <a:custGeom>
            <a:avLst/>
            <a:gdLst>
              <a:gd name="T0" fmla="*/ 0 w 2256"/>
              <a:gd name="T1" fmla="*/ 2147483647 h 1200"/>
              <a:gd name="T2" fmla="*/ 2147483647 w 2256"/>
              <a:gd name="T3" fmla="*/ 0 h 1200"/>
              <a:gd name="T4" fmla="*/ 2147483647 w 2256"/>
              <a:gd name="T5" fmla="*/ 2147483647 h 1200"/>
              <a:gd name="T6" fmla="*/ 2147483647 w 2256"/>
              <a:gd name="T7" fmla="*/ 2147483647 h 1200"/>
              <a:gd name="T8" fmla="*/ 2147483647 w 2256"/>
              <a:gd name="T9" fmla="*/ 2147483647 h 1200"/>
              <a:gd name="T10" fmla="*/ 2147483647 w 2256"/>
              <a:gd name="T11" fmla="*/ 2147483647 h 1200"/>
              <a:gd name="T12" fmla="*/ 2147483647 w 2256"/>
              <a:gd name="T13" fmla="*/ 2147483647 h 1200"/>
              <a:gd name="T14" fmla="*/ 2147483647 w 2256"/>
              <a:gd name="T15" fmla="*/ 2147483647 h 1200"/>
              <a:gd name="T16" fmla="*/ 2147483647 w 2256"/>
              <a:gd name="T17" fmla="*/ 2147483647 h 1200"/>
              <a:gd name="T18" fmla="*/ 2147483647 w 2256"/>
              <a:gd name="T19" fmla="*/ 2147483647 h 1200"/>
              <a:gd name="T20" fmla="*/ 2147483647 w 2256"/>
              <a:gd name="T21" fmla="*/ 2147483647 h 1200"/>
              <a:gd name="T22" fmla="*/ 2147483647 w 2256"/>
              <a:gd name="T23" fmla="*/ 2147483647 h 1200"/>
              <a:gd name="T24" fmla="*/ 2147483647 w 2256"/>
              <a:gd name="T25" fmla="*/ 2147483647 h 1200"/>
              <a:gd name="T26" fmla="*/ 2147483647 w 2256"/>
              <a:gd name="T27" fmla="*/ 2147483647 h 1200"/>
              <a:gd name="T28" fmla="*/ 2147483647 w 2256"/>
              <a:gd name="T29" fmla="*/ 2147483647 h 1200"/>
              <a:gd name="T30" fmla="*/ 2147483647 w 2256"/>
              <a:gd name="T31" fmla="*/ 2147483647 h 1200"/>
              <a:gd name="T32" fmla="*/ 2147483647 w 2256"/>
              <a:gd name="T33" fmla="*/ 2147483647 h 1200"/>
              <a:gd name="T34" fmla="*/ 2147483647 w 2256"/>
              <a:gd name="T35" fmla="*/ 2147483647 h 1200"/>
              <a:gd name="T36" fmla="*/ 2147483647 w 2256"/>
              <a:gd name="T37" fmla="*/ 2147483647 h 1200"/>
              <a:gd name="T38" fmla="*/ 2147483647 w 2256"/>
              <a:gd name="T39" fmla="*/ 2147483647 h 1200"/>
              <a:gd name="T40" fmla="*/ 2147483647 w 2256"/>
              <a:gd name="T41" fmla="*/ 2147483647 h 1200"/>
              <a:gd name="T42" fmla="*/ 2147483647 w 2256"/>
              <a:gd name="T43" fmla="*/ 2147483647 h 1200"/>
              <a:gd name="T44" fmla="*/ 2147483647 w 2256"/>
              <a:gd name="T45" fmla="*/ 2147483647 h 1200"/>
              <a:gd name="T46" fmla="*/ 2147483647 w 2256"/>
              <a:gd name="T47" fmla="*/ 2147483647 h 1200"/>
              <a:gd name="T48" fmla="*/ 2147483647 w 2256"/>
              <a:gd name="T49" fmla="*/ 2147483647 h 1200"/>
              <a:gd name="T50" fmla="*/ 2147483647 w 2256"/>
              <a:gd name="T51" fmla="*/ 2147483647 h 1200"/>
              <a:gd name="T52" fmla="*/ 2147483647 w 2256"/>
              <a:gd name="T53" fmla="*/ 2147483647 h 1200"/>
              <a:gd name="T54" fmla="*/ 2147483647 w 2256"/>
              <a:gd name="T55" fmla="*/ 2147483647 h 1200"/>
              <a:gd name="T56" fmla="*/ 2147483647 w 2256"/>
              <a:gd name="T57" fmla="*/ 2147483647 h 1200"/>
              <a:gd name="T58" fmla="*/ 2147483647 w 2256"/>
              <a:gd name="T59" fmla="*/ 2147483647 h 1200"/>
              <a:gd name="T60" fmla="*/ 2147483647 w 2256"/>
              <a:gd name="T61" fmla="*/ 2147483647 h 1200"/>
              <a:gd name="T62" fmla="*/ 2147483647 w 2256"/>
              <a:gd name="T63" fmla="*/ 2147483647 h 1200"/>
              <a:gd name="T64" fmla="*/ 2147483647 w 2256"/>
              <a:gd name="T65" fmla="*/ 2147483647 h 1200"/>
              <a:gd name="T66" fmla="*/ 2147483647 w 2256"/>
              <a:gd name="T67" fmla="*/ 2147483647 h 1200"/>
              <a:gd name="T68" fmla="*/ 2147483647 w 2256"/>
              <a:gd name="T69" fmla="*/ 2147483647 h 1200"/>
              <a:gd name="T70" fmla="*/ 2147483647 w 2256"/>
              <a:gd name="T71" fmla="*/ 2147483647 h 1200"/>
              <a:gd name="T72" fmla="*/ 2147483647 w 2256"/>
              <a:gd name="T73" fmla="*/ 2147483647 h 1200"/>
              <a:gd name="T74" fmla="*/ 2147483647 w 2256"/>
              <a:gd name="T75" fmla="*/ 2147483647 h 1200"/>
              <a:gd name="T76" fmla="*/ 2147483647 w 2256"/>
              <a:gd name="T77" fmla="*/ 2147483647 h 1200"/>
              <a:gd name="T78" fmla="*/ 2147483647 w 2256"/>
              <a:gd name="T79" fmla="*/ 2147483647 h 1200"/>
              <a:gd name="T80" fmla="*/ 2147483647 w 2256"/>
              <a:gd name="T81" fmla="*/ 2147483647 h 1200"/>
              <a:gd name="T82" fmla="*/ 2147483647 w 2256"/>
              <a:gd name="T83" fmla="*/ 2147483647 h 1200"/>
              <a:gd name="T84" fmla="*/ 2147483647 w 2256"/>
              <a:gd name="T85" fmla="*/ 2147483647 h 1200"/>
              <a:gd name="T86" fmla="*/ 2147483647 w 2256"/>
              <a:gd name="T87" fmla="*/ 2147483647 h 1200"/>
              <a:gd name="T88" fmla="*/ 2147483647 w 2256"/>
              <a:gd name="T89" fmla="*/ 2147483647 h 1200"/>
              <a:gd name="T90" fmla="*/ 2147483647 w 2256"/>
              <a:gd name="T91" fmla="*/ 2147483647 h 12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256"/>
              <a:gd name="T139" fmla="*/ 0 h 1200"/>
              <a:gd name="T140" fmla="*/ 2256 w 2256"/>
              <a:gd name="T141" fmla="*/ 1200 h 120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256" h="1200">
                <a:moveTo>
                  <a:pt x="0" y="96"/>
                </a:moveTo>
                <a:lnTo>
                  <a:pt x="48" y="0"/>
                </a:lnTo>
                <a:lnTo>
                  <a:pt x="48" y="192"/>
                </a:lnTo>
                <a:lnTo>
                  <a:pt x="144" y="96"/>
                </a:lnTo>
                <a:lnTo>
                  <a:pt x="192" y="336"/>
                </a:lnTo>
                <a:lnTo>
                  <a:pt x="240" y="288"/>
                </a:lnTo>
                <a:lnTo>
                  <a:pt x="288" y="432"/>
                </a:lnTo>
                <a:lnTo>
                  <a:pt x="384" y="384"/>
                </a:lnTo>
                <a:lnTo>
                  <a:pt x="432" y="720"/>
                </a:lnTo>
                <a:lnTo>
                  <a:pt x="480" y="528"/>
                </a:lnTo>
                <a:lnTo>
                  <a:pt x="480" y="624"/>
                </a:lnTo>
                <a:lnTo>
                  <a:pt x="528" y="576"/>
                </a:lnTo>
                <a:lnTo>
                  <a:pt x="576" y="720"/>
                </a:lnTo>
                <a:lnTo>
                  <a:pt x="624" y="624"/>
                </a:lnTo>
                <a:lnTo>
                  <a:pt x="672" y="816"/>
                </a:lnTo>
                <a:lnTo>
                  <a:pt x="768" y="720"/>
                </a:lnTo>
                <a:lnTo>
                  <a:pt x="816" y="912"/>
                </a:lnTo>
                <a:lnTo>
                  <a:pt x="864" y="816"/>
                </a:lnTo>
                <a:lnTo>
                  <a:pt x="912" y="912"/>
                </a:lnTo>
                <a:lnTo>
                  <a:pt x="960" y="816"/>
                </a:lnTo>
                <a:lnTo>
                  <a:pt x="960" y="960"/>
                </a:lnTo>
                <a:lnTo>
                  <a:pt x="1008" y="864"/>
                </a:lnTo>
                <a:lnTo>
                  <a:pt x="1056" y="1056"/>
                </a:lnTo>
                <a:lnTo>
                  <a:pt x="1152" y="864"/>
                </a:lnTo>
                <a:lnTo>
                  <a:pt x="1200" y="1056"/>
                </a:lnTo>
                <a:lnTo>
                  <a:pt x="1248" y="960"/>
                </a:lnTo>
                <a:lnTo>
                  <a:pt x="1296" y="1104"/>
                </a:lnTo>
                <a:lnTo>
                  <a:pt x="1392" y="912"/>
                </a:lnTo>
                <a:lnTo>
                  <a:pt x="1440" y="1152"/>
                </a:lnTo>
                <a:lnTo>
                  <a:pt x="1440" y="1056"/>
                </a:lnTo>
                <a:lnTo>
                  <a:pt x="1488" y="1152"/>
                </a:lnTo>
                <a:lnTo>
                  <a:pt x="1536" y="960"/>
                </a:lnTo>
                <a:lnTo>
                  <a:pt x="1584" y="1104"/>
                </a:lnTo>
                <a:lnTo>
                  <a:pt x="1680" y="960"/>
                </a:lnTo>
                <a:lnTo>
                  <a:pt x="1680" y="1104"/>
                </a:lnTo>
                <a:lnTo>
                  <a:pt x="1728" y="1008"/>
                </a:lnTo>
                <a:lnTo>
                  <a:pt x="1776" y="1104"/>
                </a:lnTo>
                <a:lnTo>
                  <a:pt x="1824" y="1008"/>
                </a:lnTo>
                <a:lnTo>
                  <a:pt x="1872" y="1152"/>
                </a:lnTo>
                <a:lnTo>
                  <a:pt x="1968" y="1008"/>
                </a:lnTo>
                <a:lnTo>
                  <a:pt x="2016" y="1152"/>
                </a:lnTo>
                <a:lnTo>
                  <a:pt x="2064" y="1008"/>
                </a:lnTo>
                <a:lnTo>
                  <a:pt x="2160" y="1152"/>
                </a:lnTo>
                <a:lnTo>
                  <a:pt x="2208" y="1056"/>
                </a:lnTo>
                <a:lnTo>
                  <a:pt x="2208" y="1200"/>
                </a:lnTo>
                <a:lnTo>
                  <a:pt x="2256" y="105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8321" name="Line 18"/>
          <p:cNvSpPr>
            <a:spLocks noChangeShapeType="1"/>
          </p:cNvSpPr>
          <p:nvPr/>
        </p:nvSpPr>
        <p:spPr bwMode="auto">
          <a:xfrm>
            <a:off x="4953000" y="472440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8322" name="Text Box 19"/>
          <p:cNvSpPr txBox="1">
            <a:spLocks noChangeArrowheads="1"/>
          </p:cNvSpPr>
          <p:nvPr/>
        </p:nvSpPr>
        <p:spPr bwMode="auto">
          <a:xfrm>
            <a:off x="3200400" y="4800600"/>
            <a:ext cx="7651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BTS</a:t>
            </a:r>
            <a:r>
              <a:rPr lang="en-US" sz="1600" baseline="-25000"/>
              <a:t>old</a:t>
            </a:r>
            <a:endParaRPr lang="en-US" sz="1600"/>
          </a:p>
        </p:txBody>
      </p:sp>
      <p:sp>
        <p:nvSpPr>
          <p:cNvPr id="98323" name="Text Box 20"/>
          <p:cNvSpPr txBox="1">
            <a:spLocks noChangeArrowheads="1"/>
          </p:cNvSpPr>
          <p:nvPr/>
        </p:nvSpPr>
        <p:spPr bwMode="auto">
          <a:xfrm>
            <a:off x="5334000" y="4800600"/>
            <a:ext cx="8350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BTS</a:t>
            </a:r>
            <a:r>
              <a:rPr lang="en-US" sz="1600" baseline="-25000"/>
              <a:t>new</a:t>
            </a:r>
            <a:endParaRPr lang="en-US" sz="16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sz="3200" b="1" dirty="0" smtClean="0">
                <a:solidFill>
                  <a:schemeClr val="accent2">
                    <a:lumMod val="75000"/>
                  </a:schemeClr>
                </a:solidFill>
              </a:rPr>
              <a:t>Difference between  Wireless Communication and Mobile Communication</a:t>
            </a:r>
          </a:p>
        </p:txBody>
      </p:sp>
      <p:sp>
        <p:nvSpPr>
          <p:cNvPr id="14339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5410200"/>
          </a:xfrm>
        </p:spPr>
        <p:txBody>
          <a:bodyPr/>
          <a:lstStyle/>
          <a:p>
            <a:pPr eaLnBrk="1" hangingPunct="1"/>
            <a:r>
              <a:rPr lang="en-US" smtClean="0"/>
              <a:t>Wireless vs. mobile        Examples</a:t>
            </a:r>
            <a:br>
              <a:rPr lang="en-US" smtClean="0"/>
            </a:br>
            <a:r>
              <a:rPr lang="en-US" smtClean="0"/>
              <a:t>    </a:t>
            </a:r>
            <a:r>
              <a:rPr lang="en-US" sz="3600" smtClean="0">
                <a:solidFill>
                  <a:srgbClr val="FF3300"/>
                </a:solidFill>
                <a:sym typeface="Wingdings" pitchFamily="2" charset="2"/>
              </a:rPr>
              <a:t>		</a:t>
            </a:r>
            <a:r>
              <a:rPr lang="en-US" sz="3600" smtClean="0">
                <a:solidFill>
                  <a:srgbClr val="00CC00"/>
                </a:solidFill>
                <a:sym typeface="Wingdings" pitchFamily="2" charset="2"/>
              </a:rPr>
              <a:t> 	</a:t>
            </a:r>
            <a:r>
              <a:rPr lang="en-US" sz="2400" smtClean="0">
                <a:sym typeface="Wingdings" pitchFamily="2" charset="2"/>
              </a:rPr>
              <a:t>stationary computer</a:t>
            </a:r>
            <a:r>
              <a:rPr lang="en-US" sz="2400" smtClean="0"/>
              <a:t/>
            </a:r>
            <a:br>
              <a:rPr lang="en-US" sz="2400" smtClean="0"/>
            </a:br>
            <a:r>
              <a:rPr lang="en-US" sz="2400" smtClean="0"/>
              <a:t>    </a:t>
            </a:r>
            <a:r>
              <a:rPr lang="en-US" sz="3600" smtClean="0">
                <a:solidFill>
                  <a:srgbClr val="FF3300"/>
                </a:solidFill>
                <a:sym typeface="Wingdings" pitchFamily="2" charset="2"/>
              </a:rPr>
              <a:t>			</a:t>
            </a:r>
            <a:r>
              <a:rPr lang="en-US" sz="3600" smtClean="0">
                <a:solidFill>
                  <a:srgbClr val="00CC00"/>
                </a:solidFill>
                <a:sym typeface="Wingdings" pitchFamily="2" charset="2"/>
              </a:rPr>
              <a:t> 	</a:t>
            </a:r>
            <a:r>
              <a:rPr lang="en-US" sz="2400" smtClean="0">
                <a:sym typeface="Wingdings" pitchFamily="2" charset="2"/>
              </a:rPr>
              <a:t>notebook in a hotel</a:t>
            </a:r>
            <a:br>
              <a:rPr lang="en-US" sz="2400" smtClean="0">
                <a:sym typeface="Wingdings" pitchFamily="2" charset="2"/>
              </a:rPr>
            </a:br>
            <a:r>
              <a:rPr lang="en-US" sz="2400" smtClean="0">
                <a:sym typeface="Wingdings" pitchFamily="2" charset="2"/>
              </a:rPr>
              <a:t>    </a:t>
            </a:r>
            <a:r>
              <a:rPr lang="en-US" sz="3600" smtClean="0">
                <a:solidFill>
                  <a:srgbClr val="00CC00"/>
                </a:solidFill>
                <a:sym typeface="Wingdings" pitchFamily="2" charset="2"/>
              </a:rPr>
              <a:t>	</a:t>
            </a:r>
            <a:r>
              <a:rPr lang="en-US" sz="3600" smtClean="0">
                <a:solidFill>
                  <a:srgbClr val="FF3300"/>
                </a:solidFill>
                <a:sym typeface="Wingdings" pitchFamily="2" charset="2"/>
              </a:rPr>
              <a:t>	</a:t>
            </a:r>
            <a:r>
              <a:rPr lang="en-US" sz="3600" smtClean="0">
                <a:solidFill>
                  <a:srgbClr val="00CC00"/>
                </a:solidFill>
                <a:sym typeface="Wingdings" pitchFamily="2" charset="2"/>
              </a:rPr>
              <a:t> 	</a:t>
            </a:r>
            <a:r>
              <a:rPr lang="en-US" sz="2400" smtClean="0">
                <a:sym typeface="Wingdings" pitchFamily="2" charset="2"/>
              </a:rPr>
              <a:t>wireless LANs in historic 					buildings</a:t>
            </a:r>
            <a:br>
              <a:rPr lang="en-US" sz="2400" smtClean="0">
                <a:sym typeface="Wingdings" pitchFamily="2" charset="2"/>
              </a:rPr>
            </a:br>
            <a:r>
              <a:rPr lang="en-US" sz="2400" smtClean="0">
                <a:sym typeface="Wingdings" pitchFamily="2" charset="2"/>
              </a:rPr>
              <a:t>    </a:t>
            </a:r>
            <a:r>
              <a:rPr lang="en-US" sz="3600" smtClean="0">
                <a:solidFill>
                  <a:srgbClr val="00CC00"/>
                </a:solidFill>
                <a:sym typeface="Wingdings" pitchFamily="2" charset="2"/>
              </a:rPr>
              <a:t>	</a:t>
            </a:r>
            <a:r>
              <a:rPr lang="en-US" sz="3600" smtClean="0">
                <a:solidFill>
                  <a:srgbClr val="FF3300"/>
                </a:solidFill>
                <a:sym typeface="Wingdings" pitchFamily="2" charset="2"/>
              </a:rPr>
              <a:t>	</a:t>
            </a:r>
            <a:r>
              <a:rPr lang="en-US" sz="3600" smtClean="0">
                <a:solidFill>
                  <a:srgbClr val="00CC00"/>
                </a:solidFill>
                <a:sym typeface="Wingdings" pitchFamily="2" charset="2"/>
              </a:rPr>
              <a:t> 	</a:t>
            </a:r>
            <a:r>
              <a:rPr lang="en-US" sz="2400" smtClean="0">
                <a:sym typeface="Wingdings" pitchFamily="2" charset="2"/>
              </a:rPr>
              <a:t>Personal Digital Assistant 					(PDA)</a:t>
            </a:r>
          </a:p>
          <a:p>
            <a:pPr eaLnBrk="1" hangingPunct="1">
              <a:buFont typeface="Arial" pitchFamily="34" charset="0"/>
              <a:buNone/>
            </a:pPr>
            <a:r>
              <a:rPr lang="en-US" sz="2400" b="1" i="1" u="sng" smtClean="0">
                <a:sym typeface="Wingdings" pitchFamily="2" charset="2"/>
              </a:rPr>
              <a:t>Characteristics:</a:t>
            </a:r>
            <a:endParaRPr lang="en-US" b="1" i="1" u="sng" smtClean="0">
              <a:sym typeface="Wingdings" pitchFamily="2" charset="2"/>
            </a:endParaRPr>
          </a:p>
          <a:p>
            <a:pPr eaLnBrk="1" hangingPunct="1"/>
            <a:r>
              <a:rPr lang="en-US" sz="2400" smtClean="0">
                <a:sym typeface="Wingdings" pitchFamily="2" charset="2"/>
              </a:rPr>
              <a:t>Fixed &amp; Wired</a:t>
            </a:r>
          </a:p>
          <a:p>
            <a:pPr eaLnBrk="1" hangingPunct="1"/>
            <a:r>
              <a:rPr lang="en-US" sz="2400" smtClean="0">
                <a:sym typeface="Wingdings" pitchFamily="2" charset="2"/>
              </a:rPr>
              <a:t>Mobile &amp; Wired</a:t>
            </a:r>
          </a:p>
          <a:p>
            <a:pPr eaLnBrk="1" hangingPunct="1"/>
            <a:r>
              <a:rPr lang="en-US" sz="2400" smtClean="0">
                <a:sym typeface="Wingdings" pitchFamily="2" charset="2"/>
              </a:rPr>
              <a:t>Fixed &amp; Wireless</a:t>
            </a:r>
          </a:p>
          <a:p>
            <a:pPr eaLnBrk="1" hangingPunct="1"/>
            <a:r>
              <a:rPr lang="en-US" sz="2400" smtClean="0">
                <a:sym typeface="Wingdings" pitchFamily="2" charset="2"/>
              </a:rPr>
              <a:t>Mobile &amp; Wireless</a:t>
            </a:r>
          </a:p>
          <a:p>
            <a:pPr eaLnBrk="1" hangingPunct="1"/>
            <a:endParaRPr lang="en-US" sz="2400" smtClean="0">
              <a:sym typeface="Wingdings" pitchFamily="2" charset="2"/>
            </a:endParaRPr>
          </a:p>
          <a:p>
            <a:pPr eaLnBrk="1" hangingPunct="1"/>
            <a:endParaRPr lang="en-US" smtClean="0"/>
          </a:p>
          <a:p>
            <a:pPr eaLnBrk="1" hangingPunct="1"/>
            <a:endParaRPr lang="en-US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mtClean="0"/>
              <a:t>Handover procedure</a:t>
            </a:r>
          </a:p>
        </p:txBody>
      </p:sp>
      <p:sp>
        <p:nvSpPr>
          <p:cNvPr id="99331" name="Line 3"/>
          <p:cNvSpPr>
            <a:spLocks noChangeShapeType="1"/>
          </p:cNvSpPr>
          <p:nvPr/>
        </p:nvSpPr>
        <p:spPr bwMode="auto">
          <a:xfrm>
            <a:off x="2286000" y="1447800"/>
            <a:ext cx="0" cy="396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32" name="Line 4"/>
          <p:cNvSpPr>
            <a:spLocks noChangeShapeType="1"/>
          </p:cNvSpPr>
          <p:nvPr/>
        </p:nvSpPr>
        <p:spPr bwMode="auto">
          <a:xfrm>
            <a:off x="6400800" y="1447800"/>
            <a:ext cx="0" cy="396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33" name="Text Box 5"/>
          <p:cNvSpPr txBox="1">
            <a:spLocks noChangeArrowheads="1"/>
          </p:cNvSpPr>
          <p:nvPr/>
        </p:nvSpPr>
        <p:spPr bwMode="auto">
          <a:xfrm>
            <a:off x="3810000" y="3733800"/>
            <a:ext cx="117792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HO access</a:t>
            </a:r>
          </a:p>
        </p:txBody>
      </p:sp>
      <p:sp>
        <p:nvSpPr>
          <p:cNvPr id="99334" name="Line 6"/>
          <p:cNvSpPr>
            <a:spLocks noChangeShapeType="1"/>
          </p:cNvSpPr>
          <p:nvPr/>
        </p:nvSpPr>
        <p:spPr bwMode="auto">
          <a:xfrm>
            <a:off x="914400" y="4038600"/>
            <a:ext cx="6858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35" name="Text Box 10"/>
          <p:cNvSpPr txBox="1">
            <a:spLocks noChangeArrowheads="1"/>
          </p:cNvSpPr>
          <p:nvPr/>
        </p:nvSpPr>
        <p:spPr bwMode="auto">
          <a:xfrm>
            <a:off x="1951038" y="1169988"/>
            <a:ext cx="6826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eaLnBrk="0" hangingPunct="0"/>
            <a:r>
              <a:rPr lang="en-US" sz="1400"/>
              <a:t>BTS</a:t>
            </a:r>
            <a:r>
              <a:rPr lang="en-US" sz="1400" baseline="-25000"/>
              <a:t>old</a:t>
            </a:r>
            <a:endParaRPr lang="en-US" sz="1400"/>
          </a:p>
        </p:txBody>
      </p:sp>
      <p:sp>
        <p:nvSpPr>
          <p:cNvPr id="99336" name="Text Box 11"/>
          <p:cNvSpPr txBox="1">
            <a:spLocks noChangeArrowheads="1"/>
          </p:cNvSpPr>
          <p:nvPr/>
        </p:nvSpPr>
        <p:spPr bwMode="auto">
          <a:xfrm>
            <a:off x="6027738" y="1169988"/>
            <a:ext cx="76041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eaLnBrk="0" hangingPunct="0"/>
            <a:r>
              <a:rPr lang="en-US" sz="1400"/>
              <a:t>BSC</a:t>
            </a:r>
            <a:r>
              <a:rPr lang="en-US" sz="1400" baseline="-25000"/>
              <a:t>new</a:t>
            </a:r>
            <a:endParaRPr lang="en-US" sz="1400"/>
          </a:p>
        </p:txBody>
      </p:sp>
      <p:sp>
        <p:nvSpPr>
          <p:cNvPr id="99337" name="Line 22"/>
          <p:cNvSpPr>
            <a:spLocks noChangeShapeType="1"/>
          </p:cNvSpPr>
          <p:nvPr/>
        </p:nvSpPr>
        <p:spPr bwMode="auto">
          <a:xfrm>
            <a:off x="914400" y="4343400"/>
            <a:ext cx="68580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38" name="Line 27"/>
          <p:cNvSpPr>
            <a:spLocks noChangeShapeType="1"/>
          </p:cNvSpPr>
          <p:nvPr/>
        </p:nvSpPr>
        <p:spPr bwMode="auto">
          <a:xfrm>
            <a:off x="3657600" y="1447800"/>
            <a:ext cx="0" cy="396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39" name="Text Box 28"/>
          <p:cNvSpPr txBox="1">
            <a:spLocks noChangeArrowheads="1"/>
          </p:cNvSpPr>
          <p:nvPr/>
        </p:nvSpPr>
        <p:spPr bwMode="auto">
          <a:xfrm>
            <a:off x="2286000" y="1447800"/>
            <a:ext cx="1266825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measurement</a:t>
            </a:r>
          </a:p>
          <a:p>
            <a:pPr eaLnBrk="0" hangingPunct="0"/>
            <a:r>
              <a:rPr lang="en-US" sz="1400"/>
              <a:t>result</a:t>
            </a:r>
          </a:p>
        </p:txBody>
      </p:sp>
      <p:sp>
        <p:nvSpPr>
          <p:cNvPr id="99340" name="Line 29"/>
          <p:cNvSpPr>
            <a:spLocks noChangeShapeType="1"/>
          </p:cNvSpPr>
          <p:nvPr/>
        </p:nvSpPr>
        <p:spPr bwMode="auto">
          <a:xfrm>
            <a:off x="2286000" y="19812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41" name="Text Box 30"/>
          <p:cNvSpPr txBox="1">
            <a:spLocks noChangeArrowheads="1"/>
          </p:cNvSpPr>
          <p:nvPr/>
        </p:nvSpPr>
        <p:spPr bwMode="auto">
          <a:xfrm>
            <a:off x="3305175" y="1169988"/>
            <a:ext cx="70326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eaLnBrk="0" hangingPunct="0"/>
            <a:r>
              <a:rPr lang="en-US" sz="1400"/>
              <a:t>BSC</a:t>
            </a:r>
            <a:r>
              <a:rPr lang="en-US" sz="1400" baseline="-25000"/>
              <a:t>old</a:t>
            </a:r>
            <a:endParaRPr lang="en-US" sz="1400"/>
          </a:p>
        </p:txBody>
      </p:sp>
      <p:sp>
        <p:nvSpPr>
          <p:cNvPr id="99342" name="Line 37"/>
          <p:cNvSpPr>
            <a:spLocks noChangeShapeType="1"/>
          </p:cNvSpPr>
          <p:nvPr/>
        </p:nvSpPr>
        <p:spPr bwMode="auto">
          <a:xfrm>
            <a:off x="5029200" y="1447800"/>
            <a:ext cx="0" cy="396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43" name="Text Box 38"/>
          <p:cNvSpPr txBox="1">
            <a:spLocks noChangeArrowheads="1"/>
          </p:cNvSpPr>
          <p:nvPr/>
        </p:nvSpPr>
        <p:spPr bwMode="auto">
          <a:xfrm>
            <a:off x="3200400" y="4038600"/>
            <a:ext cx="165258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Link establishment</a:t>
            </a:r>
          </a:p>
        </p:txBody>
      </p:sp>
      <p:sp>
        <p:nvSpPr>
          <p:cNvPr id="99344" name="Text Box 40"/>
          <p:cNvSpPr txBox="1">
            <a:spLocks noChangeArrowheads="1"/>
          </p:cNvSpPr>
          <p:nvPr/>
        </p:nvSpPr>
        <p:spPr bwMode="auto">
          <a:xfrm>
            <a:off x="4787900" y="1143000"/>
            <a:ext cx="57943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eaLnBrk="0" hangingPunct="0"/>
            <a:r>
              <a:rPr lang="en-US" sz="1400"/>
              <a:t>MSC</a:t>
            </a:r>
          </a:p>
        </p:txBody>
      </p:sp>
      <p:sp>
        <p:nvSpPr>
          <p:cNvPr id="99345" name="Line 51"/>
          <p:cNvSpPr>
            <a:spLocks noChangeShapeType="1"/>
          </p:cNvSpPr>
          <p:nvPr/>
        </p:nvSpPr>
        <p:spPr bwMode="auto">
          <a:xfrm>
            <a:off x="914400" y="1447800"/>
            <a:ext cx="0" cy="396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46" name="Text Box 52"/>
          <p:cNvSpPr txBox="1">
            <a:spLocks noChangeArrowheads="1"/>
          </p:cNvSpPr>
          <p:nvPr/>
        </p:nvSpPr>
        <p:spPr bwMode="auto">
          <a:xfrm>
            <a:off x="704850" y="1169988"/>
            <a:ext cx="4508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eaLnBrk="0" hangingPunct="0"/>
            <a:r>
              <a:rPr lang="en-US" sz="1400"/>
              <a:t>MS</a:t>
            </a:r>
          </a:p>
        </p:txBody>
      </p:sp>
      <p:sp>
        <p:nvSpPr>
          <p:cNvPr id="99347" name="Line 53"/>
          <p:cNvSpPr>
            <a:spLocks noChangeShapeType="1"/>
          </p:cNvSpPr>
          <p:nvPr/>
        </p:nvSpPr>
        <p:spPr bwMode="auto">
          <a:xfrm>
            <a:off x="914400" y="19050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48" name="Text Box 54"/>
          <p:cNvSpPr txBox="1">
            <a:spLocks noChangeArrowheads="1"/>
          </p:cNvSpPr>
          <p:nvPr/>
        </p:nvSpPr>
        <p:spPr bwMode="auto">
          <a:xfrm>
            <a:off x="914400" y="1371600"/>
            <a:ext cx="1266825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measurement</a:t>
            </a:r>
          </a:p>
          <a:p>
            <a:pPr eaLnBrk="0" hangingPunct="0"/>
            <a:r>
              <a:rPr lang="en-US" sz="1400"/>
              <a:t>report</a:t>
            </a:r>
          </a:p>
        </p:txBody>
      </p:sp>
      <p:sp>
        <p:nvSpPr>
          <p:cNvPr id="99349" name="Rectangle 55"/>
          <p:cNvSpPr>
            <a:spLocks noChangeArrowheads="1"/>
          </p:cNvSpPr>
          <p:nvPr/>
        </p:nvSpPr>
        <p:spPr bwMode="auto">
          <a:xfrm>
            <a:off x="2895600" y="2057400"/>
            <a:ext cx="1524000" cy="2286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400"/>
              <a:t>HO decision</a:t>
            </a:r>
          </a:p>
        </p:txBody>
      </p:sp>
      <p:sp>
        <p:nvSpPr>
          <p:cNvPr id="99350" name="Line 56"/>
          <p:cNvSpPr>
            <a:spLocks noChangeShapeType="1"/>
          </p:cNvSpPr>
          <p:nvPr/>
        </p:nvSpPr>
        <p:spPr bwMode="auto">
          <a:xfrm>
            <a:off x="3657600" y="25908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51" name="Text Box 57"/>
          <p:cNvSpPr txBox="1">
            <a:spLocks noChangeArrowheads="1"/>
          </p:cNvSpPr>
          <p:nvPr/>
        </p:nvSpPr>
        <p:spPr bwMode="auto">
          <a:xfrm>
            <a:off x="3733800" y="2286000"/>
            <a:ext cx="11493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HO required</a:t>
            </a:r>
          </a:p>
        </p:txBody>
      </p:sp>
      <p:sp>
        <p:nvSpPr>
          <p:cNvPr id="99352" name="Line 59"/>
          <p:cNvSpPr>
            <a:spLocks noChangeShapeType="1"/>
          </p:cNvSpPr>
          <p:nvPr/>
        </p:nvSpPr>
        <p:spPr bwMode="auto">
          <a:xfrm>
            <a:off x="7772400" y="1447800"/>
            <a:ext cx="0" cy="396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53" name="Text Box 60"/>
          <p:cNvSpPr txBox="1">
            <a:spLocks noChangeArrowheads="1"/>
          </p:cNvSpPr>
          <p:nvPr/>
        </p:nvSpPr>
        <p:spPr bwMode="auto">
          <a:xfrm>
            <a:off x="7410450" y="1169988"/>
            <a:ext cx="7397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eaLnBrk="0" hangingPunct="0"/>
            <a:r>
              <a:rPr lang="en-US" sz="1400"/>
              <a:t>BTS</a:t>
            </a:r>
            <a:r>
              <a:rPr lang="en-US" sz="1400" baseline="-25000"/>
              <a:t>new</a:t>
            </a:r>
            <a:endParaRPr lang="en-US" sz="1400"/>
          </a:p>
        </p:txBody>
      </p:sp>
      <p:sp>
        <p:nvSpPr>
          <p:cNvPr id="99354" name="Line 62"/>
          <p:cNvSpPr>
            <a:spLocks noChangeShapeType="1"/>
          </p:cNvSpPr>
          <p:nvPr/>
        </p:nvSpPr>
        <p:spPr bwMode="auto">
          <a:xfrm>
            <a:off x="5029200" y="26670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55" name="Text Box 63"/>
          <p:cNvSpPr txBox="1">
            <a:spLocks noChangeArrowheads="1"/>
          </p:cNvSpPr>
          <p:nvPr/>
        </p:nvSpPr>
        <p:spPr bwMode="auto">
          <a:xfrm>
            <a:off x="5105400" y="2362200"/>
            <a:ext cx="109061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HO request</a:t>
            </a:r>
          </a:p>
        </p:txBody>
      </p:sp>
      <p:sp>
        <p:nvSpPr>
          <p:cNvPr id="99356" name="Rectangle 64"/>
          <p:cNvSpPr>
            <a:spLocks noChangeArrowheads="1"/>
          </p:cNvSpPr>
          <p:nvPr/>
        </p:nvSpPr>
        <p:spPr bwMode="auto">
          <a:xfrm>
            <a:off x="5638800" y="2743200"/>
            <a:ext cx="1524000" cy="2286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400"/>
              <a:t>resource allocation</a:t>
            </a:r>
          </a:p>
        </p:txBody>
      </p:sp>
      <p:sp>
        <p:nvSpPr>
          <p:cNvPr id="99357" name="Line 65"/>
          <p:cNvSpPr>
            <a:spLocks noChangeShapeType="1"/>
          </p:cNvSpPr>
          <p:nvPr/>
        </p:nvSpPr>
        <p:spPr bwMode="auto">
          <a:xfrm>
            <a:off x="6400800" y="32766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58" name="Text Box 66"/>
          <p:cNvSpPr txBox="1">
            <a:spLocks noChangeArrowheads="1"/>
          </p:cNvSpPr>
          <p:nvPr/>
        </p:nvSpPr>
        <p:spPr bwMode="auto">
          <a:xfrm>
            <a:off x="6400800" y="2971800"/>
            <a:ext cx="12192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ch. activation</a:t>
            </a:r>
          </a:p>
        </p:txBody>
      </p:sp>
      <p:sp>
        <p:nvSpPr>
          <p:cNvPr id="99359" name="Line 67"/>
          <p:cNvSpPr>
            <a:spLocks noChangeShapeType="1"/>
          </p:cNvSpPr>
          <p:nvPr/>
        </p:nvSpPr>
        <p:spPr bwMode="auto">
          <a:xfrm>
            <a:off x="6400800" y="35814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60" name="Text Box 68"/>
          <p:cNvSpPr txBox="1">
            <a:spLocks noChangeArrowheads="1"/>
          </p:cNvSpPr>
          <p:nvPr/>
        </p:nvSpPr>
        <p:spPr bwMode="auto">
          <a:xfrm>
            <a:off x="6324600" y="3276600"/>
            <a:ext cx="154463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ch. activation ack</a:t>
            </a:r>
          </a:p>
        </p:txBody>
      </p:sp>
      <p:sp>
        <p:nvSpPr>
          <p:cNvPr id="99361" name="Line 69"/>
          <p:cNvSpPr>
            <a:spLocks noChangeShapeType="1"/>
          </p:cNvSpPr>
          <p:nvPr/>
        </p:nvSpPr>
        <p:spPr bwMode="auto">
          <a:xfrm>
            <a:off x="5029200" y="36576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62" name="Text Box 70"/>
          <p:cNvSpPr txBox="1">
            <a:spLocks noChangeArrowheads="1"/>
          </p:cNvSpPr>
          <p:nvPr/>
        </p:nvSpPr>
        <p:spPr bwMode="auto">
          <a:xfrm>
            <a:off x="5029200" y="3352800"/>
            <a:ext cx="141605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HO request ack</a:t>
            </a:r>
          </a:p>
        </p:txBody>
      </p:sp>
      <p:sp>
        <p:nvSpPr>
          <p:cNvPr id="99363" name="Line 71"/>
          <p:cNvSpPr>
            <a:spLocks noChangeShapeType="1"/>
          </p:cNvSpPr>
          <p:nvPr/>
        </p:nvSpPr>
        <p:spPr bwMode="auto">
          <a:xfrm>
            <a:off x="3657600" y="37338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64" name="Text Box 72"/>
          <p:cNvSpPr txBox="1">
            <a:spLocks noChangeArrowheads="1"/>
          </p:cNvSpPr>
          <p:nvPr/>
        </p:nvSpPr>
        <p:spPr bwMode="auto">
          <a:xfrm>
            <a:off x="3733800" y="3429000"/>
            <a:ext cx="127793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HO command</a:t>
            </a:r>
          </a:p>
        </p:txBody>
      </p:sp>
      <p:sp>
        <p:nvSpPr>
          <p:cNvPr id="99365" name="Line 73"/>
          <p:cNvSpPr>
            <a:spLocks noChangeShapeType="1"/>
          </p:cNvSpPr>
          <p:nvPr/>
        </p:nvSpPr>
        <p:spPr bwMode="auto">
          <a:xfrm>
            <a:off x="2286000" y="38100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66" name="Text Box 74"/>
          <p:cNvSpPr txBox="1">
            <a:spLocks noChangeArrowheads="1"/>
          </p:cNvSpPr>
          <p:nvPr/>
        </p:nvSpPr>
        <p:spPr bwMode="auto">
          <a:xfrm>
            <a:off x="2362200" y="3505200"/>
            <a:ext cx="127793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HO command</a:t>
            </a:r>
          </a:p>
        </p:txBody>
      </p:sp>
      <p:sp>
        <p:nvSpPr>
          <p:cNvPr id="99367" name="Line 75"/>
          <p:cNvSpPr>
            <a:spLocks noChangeShapeType="1"/>
          </p:cNvSpPr>
          <p:nvPr/>
        </p:nvSpPr>
        <p:spPr bwMode="auto">
          <a:xfrm>
            <a:off x="914400" y="38862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68" name="Text Box 76"/>
          <p:cNvSpPr txBox="1">
            <a:spLocks noChangeArrowheads="1"/>
          </p:cNvSpPr>
          <p:nvPr/>
        </p:nvSpPr>
        <p:spPr bwMode="auto">
          <a:xfrm>
            <a:off x="990600" y="3581400"/>
            <a:ext cx="127793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HO command</a:t>
            </a:r>
          </a:p>
        </p:txBody>
      </p:sp>
      <p:sp>
        <p:nvSpPr>
          <p:cNvPr id="99369" name="Line 77"/>
          <p:cNvSpPr>
            <a:spLocks noChangeShapeType="1"/>
          </p:cNvSpPr>
          <p:nvPr/>
        </p:nvSpPr>
        <p:spPr bwMode="auto">
          <a:xfrm>
            <a:off x="6400800" y="46482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70" name="Text Box 78"/>
          <p:cNvSpPr txBox="1">
            <a:spLocks noChangeArrowheads="1"/>
          </p:cNvSpPr>
          <p:nvPr/>
        </p:nvSpPr>
        <p:spPr bwMode="auto">
          <a:xfrm>
            <a:off x="6477000" y="4343400"/>
            <a:ext cx="12192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HO complete</a:t>
            </a:r>
          </a:p>
        </p:txBody>
      </p:sp>
      <p:sp>
        <p:nvSpPr>
          <p:cNvPr id="99371" name="Line 79"/>
          <p:cNvSpPr>
            <a:spLocks noChangeShapeType="1"/>
          </p:cNvSpPr>
          <p:nvPr/>
        </p:nvSpPr>
        <p:spPr bwMode="auto">
          <a:xfrm>
            <a:off x="5029200" y="47244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72" name="Text Box 80"/>
          <p:cNvSpPr txBox="1">
            <a:spLocks noChangeArrowheads="1"/>
          </p:cNvSpPr>
          <p:nvPr/>
        </p:nvSpPr>
        <p:spPr bwMode="auto">
          <a:xfrm>
            <a:off x="5105400" y="4419600"/>
            <a:ext cx="12192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HO complete</a:t>
            </a:r>
          </a:p>
        </p:txBody>
      </p:sp>
      <p:sp>
        <p:nvSpPr>
          <p:cNvPr id="99373" name="Line 81"/>
          <p:cNvSpPr>
            <a:spLocks noChangeShapeType="1"/>
          </p:cNvSpPr>
          <p:nvPr/>
        </p:nvSpPr>
        <p:spPr bwMode="auto">
          <a:xfrm>
            <a:off x="3657600" y="48006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74" name="Text Box 82"/>
          <p:cNvSpPr txBox="1">
            <a:spLocks noChangeArrowheads="1"/>
          </p:cNvSpPr>
          <p:nvPr/>
        </p:nvSpPr>
        <p:spPr bwMode="auto">
          <a:xfrm>
            <a:off x="3657600" y="4495800"/>
            <a:ext cx="139541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clear command</a:t>
            </a:r>
          </a:p>
        </p:txBody>
      </p:sp>
      <p:sp>
        <p:nvSpPr>
          <p:cNvPr id="99375" name="Line 83"/>
          <p:cNvSpPr>
            <a:spLocks noChangeShapeType="1"/>
          </p:cNvSpPr>
          <p:nvPr/>
        </p:nvSpPr>
        <p:spPr bwMode="auto">
          <a:xfrm>
            <a:off x="2286000" y="48768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76" name="Text Box 84"/>
          <p:cNvSpPr txBox="1">
            <a:spLocks noChangeArrowheads="1"/>
          </p:cNvSpPr>
          <p:nvPr/>
        </p:nvSpPr>
        <p:spPr bwMode="auto">
          <a:xfrm>
            <a:off x="2286000" y="4572000"/>
            <a:ext cx="139541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clear command</a:t>
            </a:r>
          </a:p>
        </p:txBody>
      </p:sp>
      <p:sp>
        <p:nvSpPr>
          <p:cNvPr id="99377" name="Line 85"/>
          <p:cNvSpPr>
            <a:spLocks noChangeShapeType="1"/>
          </p:cNvSpPr>
          <p:nvPr/>
        </p:nvSpPr>
        <p:spPr bwMode="auto">
          <a:xfrm>
            <a:off x="2286000" y="51816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78" name="Text Box 86"/>
          <p:cNvSpPr txBox="1">
            <a:spLocks noChangeArrowheads="1"/>
          </p:cNvSpPr>
          <p:nvPr/>
        </p:nvSpPr>
        <p:spPr bwMode="auto">
          <a:xfrm>
            <a:off x="2286000" y="4876800"/>
            <a:ext cx="13366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clear complete</a:t>
            </a:r>
          </a:p>
        </p:txBody>
      </p:sp>
      <p:sp>
        <p:nvSpPr>
          <p:cNvPr id="99379" name="Line 87"/>
          <p:cNvSpPr>
            <a:spLocks noChangeShapeType="1"/>
          </p:cNvSpPr>
          <p:nvPr/>
        </p:nvSpPr>
        <p:spPr bwMode="auto">
          <a:xfrm>
            <a:off x="3657600" y="5257800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99380" name="Text Box 88"/>
          <p:cNvSpPr txBox="1">
            <a:spLocks noChangeArrowheads="1"/>
          </p:cNvSpPr>
          <p:nvPr/>
        </p:nvSpPr>
        <p:spPr bwMode="auto">
          <a:xfrm>
            <a:off x="3657600" y="4953000"/>
            <a:ext cx="13366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clear complete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7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/>
          <a:lstStyle/>
          <a:p>
            <a:pPr eaLnBrk="1" hangingPunct="1"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Security in GSM</a:t>
            </a:r>
          </a:p>
        </p:txBody>
      </p:sp>
      <p:sp>
        <p:nvSpPr>
          <p:cNvPr id="100355" name="Rectangle 8"/>
          <p:cNvSpPr>
            <a:spLocks noGrp="1" noChangeArrowheads="1"/>
          </p:cNvSpPr>
          <p:nvPr>
            <p:ph idx="1"/>
          </p:nvPr>
        </p:nvSpPr>
        <p:spPr>
          <a:xfrm>
            <a:off x="571500" y="914400"/>
            <a:ext cx="7772400" cy="563880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sz="2400" smtClean="0"/>
              <a:t>Security services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smtClean="0"/>
              <a:t>access control/authentication</a:t>
            </a:r>
          </a:p>
          <a:p>
            <a:pPr lvl="2" eaLnBrk="1" hangingPunct="1">
              <a:lnSpc>
                <a:spcPct val="90000"/>
              </a:lnSpc>
            </a:pPr>
            <a:r>
              <a:rPr lang="en-US" sz="1800" smtClean="0"/>
              <a:t>user </a:t>
            </a:r>
            <a:r>
              <a:rPr lang="en-US" sz="1800" smtClean="0">
                <a:sym typeface="Monotype Sorts"/>
              </a:rPr>
              <a:t> SIM (Subscriber Identity Module): secret PIN (personal identification number)</a:t>
            </a:r>
          </a:p>
          <a:p>
            <a:pPr lvl="2" eaLnBrk="1" hangingPunct="1">
              <a:lnSpc>
                <a:spcPct val="90000"/>
              </a:lnSpc>
            </a:pPr>
            <a:r>
              <a:rPr lang="en-US" sz="1800" smtClean="0">
                <a:sym typeface="Monotype Sorts"/>
              </a:rPr>
              <a:t>SIM  network: challenge response method</a:t>
            </a:r>
            <a:endParaRPr lang="en-US" sz="1800" smtClean="0"/>
          </a:p>
          <a:p>
            <a:pPr lvl="1" eaLnBrk="1" hangingPunct="1">
              <a:lnSpc>
                <a:spcPct val="90000"/>
              </a:lnSpc>
            </a:pPr>
            <a:r>
              <a:rPr lang="en-US" sz="2000" smtClean="0"/>
              <a:t>confidentiality</a:t>
            </a:r>
          </a:p>
          <a:p>
            <a:pPr lvl="2" eaLnBrk="1" hangingPunct="1">
              <a:lnSpc>
                <a:spcPct val="90000"/>
              </a:lnSpc>
            </a:pPr>
            <a:r>
              <a:rPr lang="en-US" sz="1800" smtClean="0"/>
              <a:t>voice and signaling encrypted on the wireless link (after successful authentication)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smtClean="0"/>
              <a:t>anonymity</a:t>
            </a:r>
          </a:p>
          <a:p>
            <a:pPr lvl="2" eaLnBrk="1" hangingPunct="1">
              <a:lnSpc>
                <a:spcPct val="90000"/>
              </a:lnSpc>
            </a:pPr>
            <a:r>
              <a:rPr lang="en-US" sz="1800" smtClean="0"/>
              <a:t>temporary identity TMSI </a:t>
            </a:r>
            <a:br>
              <a:rPr lang="en-US" sz="1800" smtClean="0"/>
            </a:br>
            <a:r>
              <a:rPr lang="en-US" sz="1800" smtClean="0"/>
              <a:t>(Temporary Mobile Subscriber Identity)</a:t>
            </a:r>
          </a:p>
          <a:p>
            <a:pPr lvl="2" eaLnBrk="1" hangingPunct="1">
              <a:lnSpc>
                <a:spcPct val="90000"/>
              </a:lnSpc>
            </a:pPr>
            <a:r>
              <a:rPr lang="en-US" sz="1800" smtClean="0"/>
              <a:t>newly assigned at each new location update (LUP)</a:t>
            </a:r>
          </a:p>
          <a:p>
            <a:pPr lvl="2" eaLnBrk="1" hangingPunct="1">
              <a:lnSpc>
                <a:spcPct val="90000"/>
              </a:lnSpc>
            </a:pPr>
            <a:r>
              <a:rPr lang="en-US" sz="1800" smtClean="0"/>
              <a:t>encrypted transmission</a:t>
            </a:r>
          </a:p>
          <a:p>
            <a:pPr eaLnBrk="1" hangingPunct="1">
              <a:lnSpc>
                <a:spcPct val="90000"/>
              </a:lnSpc>
            </a:pPr>
            <a:r>
              <a:rPr lang="en-US" sz="2400" smtClean="0"/>
              <a:t>3 algorithms specified in GSM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smtClean="0"/>
              <a:t>A3 for authentication (“secret”, open interface)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smtClean="0"/>
              <a:t>A5 for encryption (standardized)</a:t>
            </a:r>
          </a:p>
          <a:p>
            <a:pPr lvl="1" eaLnBrk="1" hangingPunct="1">
              <a:lnSpc>
                <a:spcPct val="90000"/>
              </a:lnSpc>
            </a:pPr>
            <a:r>
              <a:rPr lang="en-US" sz="2000" smtClean="0"/>
              <a:t>A8 for key generation (“secret”, open interface)</a:t>
            </a:r>
          </a:p>
          <a:p>
            <a:pPr lvl="2" eaLnBrk="1" hangingPunct="1">
              <a:lnSpc>
                <a:spcPct val="90000"/>
              </a:lnSpc>
            </a:pPr>
            <a:endParaRPr lang="en-US" sz="180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mtClean="0"/>
              <a:t>GSM - authentication</a:t>
            </a:r>
          </a:p>
        </p:txBody>
      </p:sp>
      <p:grpSp>
        <p:nvGrpSpPr>
          <p:cNvPr id="101379" name="Group 3"/>
          <p:cNvGrpSpPr>
            <a:grpSpLocks/>
          </p:cNvGrpSpPr>
          <p:nvPr/>
        </p:nvGrpSpPr>
        <p:grpSpPr bwMode="auto">
          <a:xfrm>
            <a:off x="6194425" y="1314450"/>
            <a:ext cx="404813" cy="487363"/>
            <a:chOff x="3898" y="691"/>
            <a:chExt cx="255" cy="307"/>
          </a:xfrm>
        </p:grpSpPr>
        <p:sp>
          <p:nvSpPr>
            <p:cNvPr id="101504" name="Freeform 4"/>
            <p:cNvSpPr>
              <a:spLocks/>
            </p:cNvSpPr>
            <p:nvPr/>
          </p:nvSpPr>
          <p:spPr bwMode="auto">
            <a:xfrm>
              <a:off x="3898" y="691"/>
              <a:ext cx="255" cy="307"/>
            </a:xfrm>
            <a:custGeom>
              <a:avLst/>
              <a:gdLst>
                <a:gd name="T0" fmla="*/ 0 w 2039"/>
                <a:gd name="T1" fmla="*/ 0 h 2458"/>
                <a:gd name="T2" fmla="*/ 0 w 2039"/>
                <a:gd name="T3" fmla="*/ 0 h 2458"/>
                <a:gd name="T4" fmla="*/ 0 w 2039"/>
                <a:gd name="T5" fmla="*/ 0 h 2458"/>
                <a:gd name="T6" fmla="*/ 0 w 2039"/>
                <a:gd name="T7" fmla="*/ 0 h 2458"/>
                <a:gd name="T8" fmla="*/ 0 w 2039"/>
                <a:gd name="T9" fmla="*/ 0 h 2458"/>
                <a:gd name="T10" fmla="*/ 0 w 2039"/>
                <a:gd name="T11" fmla="*/ 0 h 2458"/>
                <a:gd name="T12" fmla="*/ 0 w 2039"/>
                <a:gd name="T13" fmla="*/ 0 h 2458"/>
                <a:gd name="T14" fmla="*/ 0 w 2039"/>
                <a:gd name="T15" fmla="*/ 0 h 2458"/>
                <a:gd name="T16" fmla="*/ 0 w 2039"/>
                <a:gd name="T17" fmla="*/ 0 h 2458"/>
                <a:gd name="T18" fmla="*/ 0 w 2039"/>
                <a:gd name="T19" fmla="*/ 0 h 2458"/>
                <a:gd name="T20" fmla="*/ 0 w 2039"/>
                <a:gd name="T21" fmla="*/ 0 h 2458"/>
                <a:gd name="T22" fmla="*/ 0 w 2039"/>
                <a:gd name="T23" fmla="*/ 0 h 2458"/>
                <a:gd name="T24" fmla="*/ 0 w 2039"/>
                <a:gd name="T25" fmla="*/ 0 h 2458"/>
                <a:gd name="T26" fmla="*/ 0 w 2039"/>
                <a:gd name="T27" fmla="*/ 0 h 2458"/>
                <a:gd name="T28" fmla="*/ 0 w 2039"/>
                <a:gd name="T29" fmla="*/ 0 h 2458"/>
                <a:gd name="T30" fmla="*/ 0 w 2039"/>
                <a:gd name="T31" fmla="*/ 0 h 2458"/>
                <a:gd name="T32" fmla="*/ 0 w 2039"/>
                <a:gd name="T33" fmla="*/ 0 h 2458"/>
                <a:gd name="T34" fmla="*/ 0 w 2039"/>
                <a:gd name="T35" fmla="*/ 0 h 2458"/>
                <a:gd name="T36" fmla="*/ 0 w 2039"/>
                <a:gd name="T37" fmla="*/ 0 h 2458"/>
                <a:gd name="T38" fmla="*/ 0 w 2039"/>
                <a:gd name="T39" fmla="*/ 0 h 2458"/>
                <a:gd name="T40" fmla="*/ 0 w 2039"/>
                <a:gd name="T41" fmla="*/ 0 h 2458"/>
                <a:gd name="T42" fmla="*/ 0 w 2039"/>
                <a:gd name="T43" fmla="*/ 0 h 2458"/>
                <a:gd name="T44" fmla="*/ 0 w 2039"/>
                <a:gd name="T45" fmla="*/ 0 h 2458"/>
                <a:gd name="T46" fmla="*/ 0 w 2039"/>
                <a:gd name="T47" fmla="*/ 0 h 2458"/>
                <a:gd name="T48" fmla="*/ 0 w 2039"/>
                <a:gd name="T49" fmla="*/ 0 h 2458"/>
                <a:gd name="T50" fmla="*/ 0 w 2039"/>
                <a:gd name="T51" fmla="*/ 0 h 2458"/>
                <a:gd name="T52" fmla="*/ 0 w 2039"/>
                <a:gd name="T53" fmla="*/ 0 h 2458"/>
                <a:gd name="T54" fmla="*/ 0 w 2039"/>
                <a:gd name="T55" fmla="*/ 0 h 2458"/>
                <a:gd name="T56" fmla="*/ 0 w 2039"/>
                <a:gd name="T57" fmla="*/ 0 h 2458"/>
                <a:gd name="T58" fmla="*/ 0 w 2039"/>
                <a:gd name="T59" fmla="*/ 0 h 2458"/>
                <a:gd name="T60" fmla="*/ 0 w 2039"/>
                <a:gd name="T61" fmla="*/ 0 h 2458"/>
                <a:gd name="T62" fmla="*/ 0 w 2039"/>
                <a:gd name="T63" fmla="*/ 0 h 2458"/>
                <a:gd name="T64" fmla="*/ 0 w 2039"/>
                <a:gd name="T65" fmla="*/ 0 h 2458"/>
                <a:gd name="T66" fmla="*/ 0 w 2039"/>
                <a:gd name="T67" fmla="*/ 0 h 2458"/>
                <a:gd name="T68" fmla="*/ 0 w 2039"/>
                <a:gd name="T69" fmla="*/ 0 h 2458"/>
                <a:gd name="T70" fmla="*/ 0 w 2039"/>
                <a:gd name="T71" fmla="*/ 0 h 2458"/>
                <a:gd name="T72" fmla="*/ 0 w 2039"/>
                <a:gd name="T73" fmla="*/ 0 h 2458"/>
                <a:gd name="T74" fmla="*/ 0 w 2039"/>
                <a:gd name="T75" fmla="*/ 0 h 2458"/>
                <a:gd name="T76" fmla="*/ 0 w 2039"/>
                <a:gd name="T77" fmla="*/ 0 h 2458"/>
                <a:gd name="T78" fmla="*/ 0 w 2039"/>
                <a:gd name="T79" fmla="*/ 0 h 2458"/>
                <a:gd name="T80" fmla="*/ 0 w 2039"/>
                <a:gd name="T81" fmla="*/ 0 h 2458"/>
                <a:gd name="T82" fmla="*/ 0 w 2039"/>
                <a:gd name="T83" fmla="*/ 0 h 2458"/>
                <a:gd name="T84" fmla="*/ 0 w 2039"/>
                <a:gd name="T85" fmla="*/ 0 h 2458"/>
                <a:gd name="T86" fmla="*/ 0 w 2039"/>
                <a:gd name="T87" fmla="*/ 0 h 2458"/>
                <a:gd name="T88" fmla="*/ 0 w 2039"/>
                <a:gd name="T89" fmla="*/ 0 h 2458"/>
                <a:gd name="T90" fmla="*/ 0 w 2039"/>
                <a:gd name="T91" fmla="*/ 0 h 2458"/>
                <a:gd name="T92" fmla="*/ 0 w 2039"/>
                <a:gd name="T93" fmla="*/ 0 h 245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039"/>
                <a:gd name="T142" fmla="*/ 0 h 2458"/>
                <a:gd name="T143" fmla="*/ 2039 w 2039"/>
                <a:gd name="T144" fmla="*/ 2458 h 245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039" h="2458">
                  <a:moveTo>
                    <a:pt x="616" y="2458"/>
                  </a:moveTo>
                  <a:lnTo>
                    <a:pt x="616" y="2392"/>
                  </a:lnTo>
                  <a:lnTo>
                    <a:pt x="597" y="2261"/>
                  </a:lnTo>
                  <a:lnTo>
                    <a:pt x="558" y="2130"/>
                  </a:lnTo>
                  <a:lnTo>
                    <a:pt x="520" y="2021"/>
                  </a:lnTo>
                  <a:lnTo>
                    <a:pt x="510" y="1999"/>
                  </a:lnTo>
                  <a:lnTo>
                    <a:pt x="482" y="1956"/>
                  </a:lnTo>
                  <a:lnTo>
                    <a:pt x="434" y="1899"/>
                  </a:lnTo>
                  <a:lnTo>
                    <a:pt x="368" y="1824"/>
                  </a:lnTo>
                  <a:lnTo>
                    <a:pt x="320" y="1759"/>
                  </a:lnTo>
                  <a:lnTo>
                    <a:pt x="281" y="1704"/>
                  </a:lnTo>
                  <a:lnTo>
                    <a:pt x="234" y="1649"/>
                  </a:lnTo>
                  <a:lnTo>
                    <a:pt x="206" y="1583"/>
                  </a:lnTo>
                  <a:lnTo>
                    <a:pt x="167" y="1517"/>
                  </a:lnTo>
                  <a:lnTo>
                    <a:pt x="158" y="1496"/>
                  </a:lnTo>
                  <a:lnTo>
                    <a:pt x="130" y="1431"/>
                  </a:lnTo>
                  <a:lnTo>
                    <a:pt x="120" y="1387"/>
                  </a:lnTo>
                  <a:lnTo>
                    <a:pt x="110" y="1343"/>
                  </a:lnTo>
                  <a:lnTo>
                    <a:pt x="91" y="1278"/>
                  </a:lnTo>
                  <a:lnTo>
                    <a:pt x="72" y="1235"/>
                  </a:lnTo>
                  <a:lnTo>
                    <a:pt x="43" y="1168"/>
                  </a:lnTo>
                  <a:lnTo>
                    <a:pt x="23" y="1103"/>
                  </a:lnTo>
                  <a:lnTo>
                    <a:pt x="17" y="1063"/>
                  </a:lnTo>
                  <a:lnTo>
                    <a:pt x="4" y="972"/>
                  </a:lnTo>
                  <a:lnTo>
                    <a:pt x="1" y="907"/>
                  </a:lnTo>
                  <a:lnTo>
                    <a:pt x="0" y="824"/>
                  </a:lnTo>
                  <a:lnTo>
                    <a:pt x="14" y="753"/>
                  </a:lnTo>
                  <a:lnTo>
                    <a:pt x="33" y="721"/>
                  </a:lnTo>
                  <a:lnTo>
                    <a:pt x="52" y="704"/>
                  </a:lnTo>
                  <a:lnTo>
                    <a:pt x="70" y="695"/>
                  </a:lnTo>
                  <a:lnTo>
                    <a:pt x="91" y="688"/>
                  </a:lnTo>
                  <a:lnTo>
                    <a:pt x="110" y="688"/>
                  </a:lnTo>
                  <a:lnTo>
                    <a:pt x="110" y="638"/>
                  </a:lnTo>
                  <a:lnTo>
                    <a:pt x="104" y="615"/>
                  </a:lnTo>
                  <a:lnTo>
                    <a:pt x="101" y="577"/>
                  </a:lnTo>
                  <a:lnTo>
                    <a:pt x="108" y="556"/>
                  </a:lnTo>
                  <a:lnTo>
                    <a:pt x="110" y="536"/>
                  </a:lnTo>
                  <a:lnTo>
                    <a:pt x="124" y="496"/>
                  </a:lnTo>
                  <a:lnTo>
                    <a:pt x="138" y="469"/>
                  </a:lnTo>
                  <a:lnTo>
                    <a:pt x="161" y="436"/>
                  </a:lnTo>
                  <a:lnTo>
                    <a:pt x="190" y="404"/>
                  </a:lnTo>
                  <a:lnTo>
                    <a:pt x="224" y="375"/>
                  </a:lnTo>
                  <a:lnTo>
                    <a:pt x="252" y="350"/>
                  </a:lnTo>
                  <a:lnTo>
                    <a:pt x="288" y="339"/>
                  </a:lnTo>
                  <a:lnTo>
                    <a:pt x="322" y="333"/>
                  </a:lnTo>
                  <a:lnTo>
                    <a:pt x="355" y="339"/>
                  </a:lnTo>
                  <a:lnTo>
                    <a:pt x="386" y="350"/>
                  </a:lnTo>
                  <a:lnTo>
                    <a:pt x="424" y="360"/>
                  </a:lnTo>
                  <a:lnTo>
                    <a:pt x="434" y="339"/>
                  </a:lnTo>
                  <a:lnTo>
                    <a:pt x="441" y="279"/>
                  </a:lnTo>
                  <a:lnTo>
                    <a:pt x="453" y="229"/>
                  </a:lnTo>
                  <a:lnTo>
                    <a:pt x="476" y="191"/>
                  </a:lnTo>
                  <a:lnTo>
                    <a:pt x="503" y="167"/>
                  </a:lnTo>
                  <a:lnTo>
                    <a:pt x="539" y="154"/>
                  </a:lnTo>
                  <a:lnTo>
                    <a:pt x="578" y="142"/>
                  </a:lnTo>
                  <a:lnTo>
                    <a:pt x="636" y="130"/>
                  </a:lnTo>
                  <a:lnTo>
                    <a:pt x="672" y="130"/>
                  </a:lnTo>
                  <a:lnTo>
                    <a:pt x="682" y="108"/>
                  </a:lnTo>
                  <a:lnTo>
                    <a:pt x="701" y="65"/>
                  </a:lnTo>
                  <a:lnTo>
                    <a:pt x="730" y="32"/>
                  </a:lnTo>
                  <a:lnTo>
                    <a:pt x="769" y="11"/>
                  </a:lnTo>
                  <a:lnTo>
                    <a:pt x="826" y="0"/>
                  </a:lnTo>
                  <a:lnTo>
                    <a:pt x="883" y="0"/>
                  </a:lnTo>
                  <a:lnTo>
                    <a:pt x="958" y="4"/>
                  </a:lnTo>
                  <a:lnTo>
                    <a:pt x="999" y="6"/>
                  </a:lnTo>
                  <a:lnTo>
                    <a:pt x="1027" y="11"/>
                  </a:lnTo>
                  <a:lnTo>
                    <a:pt x="1052" y="17"/>
                  </a:lnTo>
                  <a:lnTo>
                    <a:pt x="1073" y="36"/>
                  </a:lnTo>
                  <a:lnTo>
                    <a:pt x="1086" y="60"/>
                  </a:lnTo>
                  <a:lnTo>
                    <a:pt x="1096" y="89"/>
                  </a:lnTo>
                  <a:lnTo>
                    <a:pt x="1102" y="142"/>
                  </a:lnTo>
                  <a:lnTo>
                    <a:pt x="1097" y="187"/>
                  </a:lnTo>
                  <a:lnTo>
                    <a:pt x="1081" y="227"/>
                  </a:lnTo>
                  <a:lnTo>
                    <a:pt x="1061" y="249"/>
                  </a:lnTo>
                  <a:lnTo>
                    <a:pt x="1035" y="262"/>
                  </a:lnTo>
                  <a:lnTo>
                    <a:pt x="1005" y="270"/>
                  </a:lnTo>
                  <a:lnTo>
                    <a:pt x="953" y="269"/>
                  </a:lnTo>
                  <a:lnTo>
                    <a:pt x="970" y="292"/>
                  </a:lnTo>
                  <a:lnTo>
                    <a:pt x="993" y="336"/>
                  </a:lnTo>
                  <a:lnTo>
                    <a:pt x="1012" y="371"/>
                  </a:lnTo>
                  <a:lnTo>
                    <a:pt x="1028" y="415"/>
                  </a:lnTo>
                  <a:lnTo>
                    <a:pt x="1038" y="452"/>
                  </a:lnTo>
                  <a:lnTo>
                    <a:pt x="1033" y="475"/>
                  </a:lnTo>
                  <a:lnTo>
                    <a:pt x="1012" y="502"/>
                  </a:lnTo>
                  <a:lnTo>
                    <a:pt x="1035" y="547"/>
                  </a:lnTo>
                  <a:lnTo>
                    <a:pt x="1063" y="590"/>
                  </a:lnTo>
                  <a:lnTo>
                    <a:pt x="1095" y="643"/>
                  </a:lnTo>
                  <a:lnTo>
                    <a:pt x="1145" y="693"/>
                  </a:lnTo>
                  <a:lnTo>
                    <a:pt x="1221" y="768"/>
                  </a:lnTo>
                  <a:lnTo>
                    <a:pt x="1292" y="855"/>
                  </a:lnTo>
                  <a:lnTo>
                    <a:pt x="1360" y="967"/>
                  </a:lnTo>
                  <a:lnTo>
                    <a:pt x="1417" y="1070"/>
                  </a:lnTo>
                  <a:lnTo>
                    <a:pt x="1465" y="1157"/>
                  </a:lnTo>
                  <a:lnTo>
                    <a:pt x="1479" y="1189"/>
                  </a:lnTo>
                  <a:lnTo>
                    <a:pt x="1483" y="1246"/>
                  </a:lnTo>
                  <a:lnTo>
                    <a:pt x="1498" y="1289"/>
                  </a:lnTo>
                  <a:lnTo>
                    <a:pt x="1522" y="1251"/>
                  </a:lnTo>
                  <a:lnTo>
                    <a:pt x="1567" y="1193"/>
                  </a:lnTo>
                  <a:lnTo>
                    <a:pt x="1627" y="1103"/>
                  </a:lnTo>
                  <a:lnTo>
                    <a:pt x="1666" y="1049"/>
                  </a:lnTo>
                  <a:lnTo>
                    <a:pt x="1683" y="1016"/>
                  </a:lnTo>
                  <a:lnTo>
                    <a:pt x="1703" y="961"/>
                  </a:lnTo>
                  <a:lnTo>
                    <a:pt x="1721" y="925"/>
                  </a:lnTo>
                  <a:lnTo>
                    <a:pt x="1736" y="896"/>
                  </a:lnTo>
                  <a:lnTo>
                    <a:pt x="1757" y="866"/>
                  </a:lnTo>
                  <a:lnTo>
                    <a:pt x="1780" y="840"/>
                  </a:lnTo>
                  <a:lnTo>
                    <a:pt x="1822" y="797"/>
                  </a:lnTo>
                  <a:lnTo>
                    <a:pt x="1867" y="763"/>
                  </a:lnTo>
                  <a:lnTo>
                    <a:pt x="1912" y="742"/>
                  </a:lnTo>
                  <a:lnTo>
                    <a:pt x="1951" y="742"/>
                  </a:lnTo>
                  <a:lnTo>
                    <a:pt x="1987" y="745"/>
                  </a:lnTo>
                  <a:lnTo>
                    <a:pt x="2018" y="764"/>
                  </a:lnTo>
                  <a:lnTo>
                    <a:pt x="2039" y="805"/>
                  </a:lnTo>
                  <a:lnTo>
                    <a:pt x="2038" y="852"/>
                  </a:lnTo>
                  <a:lnTo>
                    <a:pt x="2038" y="873"/>
                  </a:lnTo>
                  <a:lnTo>
                    <a:pt x="2028" y="918"/>
                  </a:lnTo>
                  <a:lnTo>
                    <a:pt x="2009" y="939"/>
                  </a:lnTo>
                  <a:lnTo>
                    <a:pt x="1999" y="983"/>
                  </a:lnTo>
                  <a:lnTo>
                    <a:pt x="1980" y="1049"/>
                  </a:lnTo>
                  <a:lnTo>
                    <a:pt x="1980" y="1114"/>
                  </a:lnTo>
                  <a:lnTo>
                    <a:pt x="1970" y="1179"/>
                  </a:lnTo>
                  <a:lnTo>
                    <a:pt x="1967" y="1214"/>
                  </a:lnTo>
                  <a:lnTo>
                    <a:pt x="1958" y="1248"/>
                  </a:lnTo>
                  <a:lnTo>
                    <a:pt x="1938" y="1287"/>
                  </a:lnTo>
                  <a:lnTo>
                    <a:pt x="1912" y="1321"/>
                  </a:lnTo>
                  <a:lnTo>
                    <a:pt x="1895" y="1387"/>
                  </a:lnTo>
                  <a:lnTo>
                    <a:pt x="1866" y="1452"/>
                  </a:lnTo>
                  <a:lnTo>
                    <a:pt x="1780" y="1606"/>
                  </a:lnTo>
                  <a:lnTo>
                    <a:pt x="1703" y="1714"/>
                  </a:lnTo>
                  <a:lnTo>
                    <a:pt x="1647" y="1791"/>
                  </a:lnTo>
                  <a:lnTo>
                    <a:pt x="1637" y="1834"/>
                  </a:lnTo>
                  <a:lnTo>
                    <a:pt x="1627" y="1878"/>
                  </a:lnTo>
                  <a:lnTo>
                    <a:pt x="1609" y="1927"/>
                  </a:lnTo>
                  <a:lnTo>
                    <a:pt x="1596" y="1988"/>
                  </a:lnTo>
                  <a:lnTo>
                    <a:pt x="1569" y="2053"/>
                  </a:lnTo>
                  <a:lnTo>
                    <a:pt x="1522" y="2141"/>
                  </a:lnTo>
                  <a:lnTo>
                    <a:pt x="1475" y="2206"/>
                  </a:lnTo>
                  <a:lnTo>
                    <a:pt x="1446" y="2249"/>
                  </a:lnTo>
                  <a:lnTo>
                    <a:pt x="1426" y="2316"/>
                  </a:lnTo>
                  <a:lnTo>
                    <a:pt x="1407" y="2359"/>
                  </a:lnTo>
                  <a:lnTo>
                    <a:pt x="1376" y="2458"/>
                  </a:lnTo>
                  <a:lnTo>
                    <a:pt x="616" y="2458"/>
                  </a:lnTo>
                  <a:close/>
                </a:path>
              </a:pathLst>
            </a:custGeom>
            <a:solidFill>
              <a:srgbClr val="FFC0C0"/>
            </a:solidFill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grpSp>
          <p:nvGrpSpPr>
            <p:cNvPr id="101505" name="Group 5"/>
            <p:cNvGrpSpPr>
              <a:grpSpLocks/>
            </p:cNvGrpSpPr>
            <p:nvPr/>
          </p:nvGrpSpPr>
          <p:grpSpPr bwMode="auto">
            <a:xfrm>
              <a:off x="3916" y="775"/>
              <a:ext cx="214" cy="70"/>
              <a:chOff x="3916" y="775"/>
              <a:chExt cx="214" cy="70"/>
            </a:xfrm>
          </p:grpSpPr>
          <p:sp>
            <p:nvSpPr>
              <p:cNvPr id="101510" name="Freeform 6"/>
              <p:cNvSpPr>
                <a:spLocks/>
              </p:cNvSpPr>
              <p:nvPr/>
            </p:nvSpPr>
            <p:spPr bwMode="auto">
              <a:xfrm>
                <a:off x="4106" y="833"/>
                <a:ext cx="24" cy="12"/>
              </a:xfrm>
              <a:custGeom>
                <a:avLst/>
                <a:gdLst>
                  <a:gd name="T0" fmla="*/ 0 w 190"/>
                  <a:gd name="T1" fmla="*/ 0 h 100"/>
                  <a:gd name="T2" fmla="*/ 0 w 190"/>
                  <a:gd name="T3" fmla="*/ 0 h 100"/>
                  <a:gd name="T4" fmla="*/ 0 w 190"/>
                  <a:gd name="T5" fmla="*/ 0 h 100"/>
                  <a:gd name="T6" fmla="*/ 0 w 190"/>
                  <a:gd name="T7" fmla="*/ 0 h 100"/>
                  <a:gd name="T8" fmla="*/ 0 w 190"/>
                  <a:gd name="T9" fmla="*/ 0 h 100"/>
                  <a:gd name="T10" fmla="*/ 0 w 190"/>
                  <a:gd name="T11" fmla="*/ 0 h 100"/>
                  <a:gd name="T12" fmla="*/ 0 w 190"/>
                  <a:gd name="T13" fmla="*/ 0 h 1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0"/>
                  <a:gd name="T22" fmla="*/ 0 h 100"/>
                  <a:gd name="T23" fmla="*/ 190 w 190"/>
                  <a:gd name="T24" fmla="*/ 100 h 1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0" h="100">
                    <a:moveTo>
                      <a:pt x="0" y="0"/>
                    </a:moveTo>
                    <a:lnTo>
                      <a:pt x="38" y="22"/>
                    </a:lnTo>
                    <a:lnTo>
                      <a:pt x="67" y="54"/>
                    </a:lnTo>
                    <a:lnTo>
                      <a:pt x="104" y="89"/>
                    </a:lnTo>
                    <a:lnTo>
                      <a:pt x="132" y="100"/>
                    </a:lnTo>
                    <a:lnTo>
                      <a:pt x="142" y="100"/>
                    </a:lnTo>
                    <a:lnTo>
                      <a:pt x="190" y="89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511" name="Freeform 7"/>
              <p:cNvSpPr>
                <a:spLocks/>
              </p:cNvSpPr>
              <p:nvPr/>
            </p:nvSpPr>
            <p:spPr bwMode="auto">
              <a:xfrm>
                <a:off x="3916" y="816"/>
                <a:ext cx="11" cy="7"/>
              </a:xfrm>
              <a:custGeom>
                <a:avLst/>
                <a:gdLst>
                  <a:gd name="T0" fmla="*/ 0 w 91"/>
                  <a:gd name="T1" fmla="*/ 0 h 51"/>
                  <a:gd name="T2" fmla="*/ 0 w 91"/>
                  <a:gd name="T3" fmla="*/ 0 h 51"/>
                  <a:gd name="T4" fmla="*/ 0 w 91"/>
                  <a:gd name="T5" fmla="*/ 0 h 51"/>
                  <a:gd name="T6" fmla="*/ 0 w 91"/>
                  <a:gd name="T7" fmla="*/ 0 h 51"/>
                  <a:gd name="T8" fmla="*/ 0 w 91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51"/>
                  <a:gd name="T17" fmla="*/ 91 w 91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51">
                    <a:moveTo>
                      <a:pt x="91" y="0"/>
                    </a:moveTo>
                    <a:lnTo>
                      <a:pt x="57" y="34"/>
                    </a:lnTo>
                    <a:lnTo>
                      <a:pt x="30" y="44"/>
                    </a:lnTo>
                    <a:lnTo>
                      <a:pt x="10" y="51"/>
                    </a:lnTo>
                    <a:lnTo>
                      <a:pt x="0" y="51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512" name="Freeform 8"/>
              <p:cNvSpPr>
                <a:spLocks/>
              </p:cNvSpPr>
              <p:nvPr/>
            </p:nvSpPr>
            <p:spPr bwMode="auto">
              <a:xfrm>
                <a:off x="3953" y="778"/>
                <a:ext cx="2" cy="6"/>
              </a:xfrm>
              <a:custGeom>
                <a:avLst/>
                <a:gdLst>
                  <a:gd name="T0" fmla="*/ 0 w 19"/>
                  <a:gd name="T1" fmla="*/ 0 h 45"/>
                  <a:gd name="T2" fmla="*/ 0 w 19"/>
                  <a:gd name="T3" fmla="*/ 0 h 45"/>
                  <a:gd name="T4" fmla="*/ 0 w 19"/>
                  <a:gd name="T5" fmla="*/ 0 h 45"/>
                  <a:gd name="T6" fmla="*/ 0 w 1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45"/>
                  <a:gd name="T14" fmla="*/ 19 w 19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45">
                    <a:moveTo>
                      <a:pt x="0" y="0"/>
                    </a:moveTo>
                    <a:lnTo>
                      <a:pt x="19" y="19"/>
                    </a:lnTo>
                    <a:lnTo>
                      <a:pt x="17" y="30"/>
                    </a:lnTo>
                    <a:lnTo>
                      <a:pt x="19" y="45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513" name="Freeform 9"/>
              <p:cNvSpPr>
                <a:spLocks/>
              </p:cNvSpPr>
              <p:nvPr/>
            </p:nvSpPr>
            <p:spPr bwMode="auto">
              <a:xfrm>
                <a:off x="3943" y="775"/>
                <a:ext cx="23" cy="3"/>
              </a:xfrm>
              <a:custGeom>
                <a:avLst/>
                <a:gdLst>
                  <a:gd name="T0" fmla="*/ 0 w 185"/>
                  <a:gd name="T1" fmla="*/ 0 h 24"/>
                  <a:gd name="T2" fmla="*/ 0 w 185"/>
                  <a:gd name="T3" fmla="*/ 0 h 24"/>
                  <a:gd name="T4" fmla="*/ 0 w 185"/>
                  <a:gd name="T5" fmla="*/ 0 h 24"/>
                  <a:gd name="T6" fmla="*/ 0 w 185"/>
                  <a:gd name="T7" fmla="*/ 0 h 24"/>
                  <a:gd name="T8" fmla="*/ 0 w 185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5"/>
                  <a:gd name="T16" fmla="*/ 0 h 24"/>
                  <a:gd name="T17" fmla="*/ 185 w 185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5" h="24">
                    <a:moveTo>
                      <a:pt x="185" y="13"/>
                    </a:moveTo>
                    <a:lnTo>
                      <a:pt x="156" y="24"/>
                    </a:lnTo>
                    <a:lnTo>
                      <a:pt x="41" y="24"/>
                    </a:lnTo>
                    <a:lnTo>
                      <a:pt x="19" y="12"/>
                    </a:lnTo>
                    <a:lnTo>
                      <a:pt x="0" y="0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01506" name="Group 10"/>
            <p:cNvGrpSpPr>
              <a:grpSpLocks/>
            </p:cNvGrpSpPr>
            <p:nvPr/>
          </p:nvGrpSpPr>
          <p:grpSpPr bwMode="auto">
            <a:xfrm>
              <a:off x="3939" y="761"/>
              <a:ext cx="147" cy="142"/>
              <a:chOff x="3939" y="761"/>
              <a:chExt cx="147" cy="142"/>
            </a:xfrm>
          </p:grpSpPr>
          <p:sp>
            <p:nvSpPr>
              <p:cNvPr id="101507" name="Freeform 11"/>
              <p:cNvSpPr>
                <a:spLocks/>
              </p:cNvSpPr>
              <p:nvPr/>
            </p:nvSpPr>
            <p:spPr bwMode="auto">
              <a:xfrm>
                <a:off x="3949" y="787"/>
                <a:ext cx="137" cy="116"/>
              </a:xfrm>
              <a:custGeom>
                <a:avLst/>
                <a:gdLst>
                  <a:gd name="T0" fmla="*/ 0 w 1096"/>
                  <a:gd name="T1" fmla="*/ 0 h 929"/>
                  <a:gd name="T2" fmla="*/ 0 w 1096"/>
                  <a:gd name="T3" fmla="*/ 0 h 929"/>
                  <a:gd name="T4" fmla="*/ 0 w 1096"/>
                  <a:gd name="T5" fmla="*/ 0 h 929"/>
                  <a:gd name="T6" fmla="*/ 0 w 1096"/>
                  <a:gd name="T7" fmla="*/ 0 h 929"/>
                  <a:gd name="T8" fmla="*/ 0 w 1096"/>
                  <a:gd name="T9" fmla="*/ 0 h 929"/>
                  <a:gd name="T10" fmla="*/ 0 w 1096"/>
                  <a:gd name="T11" fmla="*/ 0 h 929"/>
                  <a:gd name="T12" fmla="*/ 0 w 1096"/>
                  <a:gd name="T13" fmla="*/ 0 h 929"/>
                  <a:gd name="T14" fmla="*/ 0 w 1096"/>
                  <a:gd name="T15" fmla="*/ 0 h 929"/>
                  <a:gd name="T16" fmla="*/ 0 w 1096"/>
                  <a:gd name="T17" fmla="*/ 0 h 929"/>
                  <a:gd name="T18" fmla="*/ 0 w 1096"/>
                  <a:gd name="T19" fmla="*/ 0 h 929"/>
                  <a:gd name="T20" fmla="*/ 0 w 1096"/>
                  <a:gd name="T21" fmla="*/ 0 h 929"/>
                  <a:gd name="T22" fmla="*/ 0 w 1096"/>
                  <a:gd name="T23" fmla="*/ 0 h 929"/>
                  <a:gd name="T24" fmla="*/ 0 w 1096"/>
                  <a:gd name="T25" fmla="*/ 0 h 929"/>
                  <a:gd name="T26" fmla="*/ 0 w 1096"/>
                  <a:gd name="T27" fmla="*/ 0 h 929"/>
                  <a:gd name="T28" fmla="*/ 0 w 1096"/>
                  <a:gd name="T29" fmla="*/ 0 h 929"/>
                  <a:gd name="T30" fmla="*/ 0 w 1096"/>
                  <a:gd name="T31" fmla="*/ 0 h 929"/>
                  <a:gd name="T32" fmla="*/ 0 w 1096"/>
                  <a:gd name="T33" fmla="*/ 0 h 929"/>
                  <a:gd name="T34" fmla="*/ 0 w 1096"/>
                  <a:gd name="T35" fmla="*/ 0 h 929"/>
                  <a:gd name="T36" fmla="*/ 0 w 1096"/>
                  <a:gd name="T37" fmla="*/ 0 h 929"/>
                  <a:gd name="T38" fmla="*/ 0 w 1096"/>
                  <a:gd name="T39" fmla="*/ 0 h 929"/>
                  <a:gd name="T40" fmla="*/ 0 w 1096"/>
                  <a:gd name="T41" fmla="*/ 0 h 929"/>
                  <a:gd name="T42" fmla="*/ 0 w 1096"/>
                  <a:gd name="T43" fmla="*/ 0 h 929"/>
                  <a:gd name="T44" fmla="*/ 0 w 1096"/>
                  <a:gd name="T45" fmla="*/ 0 h 929"/>
                  <a:gd name="T46" fmla="*/ 0 w 1096"/>
                  <a:gd name="T47" fmla="*/ 0 h 929"/>
                  <a:gd name="T48" fmla="*/ 0 w 1096"/>
                  <a:gd name="T49" fmla="*/ 0 h 929"/>
                  <a:gd name="T50" fmla="*/ 0 w 1096"/>
                  <a:gd name="T51" fmla="*/ 0 h 929"/>
                  <a:gd name="T52" fmla="*/ 0 w 1096"/>
                  <a:gd name="T53" fmla="*/ 0 h 929"/>
                  <a:gd name="T54" fmla="*/ 0 w 1096"/>
                  <a:gd name="T55" fmla="*/ 0 h 929"/>
                  <a:gd name="T56" fmla="*/ 0 w 1096"/>
                  <a:gd name="T57" fmla="*/ 0 h 929"/>
                  <a:gd name="T58" fmla="*/ 0 w 1096"/>
                  <a:gd name="T59" fmla="*/ 0 h 929"/>
                  <a:gd name="T60" fmla="*/ 0 w 1096"/>
                  <a:gd name="T61" fmla="*/ 0 h 929"/>
                  <a:gd name="T62" fmla="*/ 0 w 1096"/>
                  <a:gd name="T63" fmla="*/ 0 h 929"/>
                  <a:gd name="T64" fmla="*/ 0 w 1096"/>
                  <a:gd name="T65" fmla="*/ 0 h 929"/>
                  <a:gd name="T66" fmla="*/ 0 w 1096"/>
                  <a:gd name="T67" fmla="*/ 0 h 929"/>
                  <a:gd name="T68" fmla="*/ 0 w 1096"/>
                  <a:gd name="T69" fmla="*/ 0 h 929"/>
                  <a:gd name="T70" fmla="*/ 0 w 1096"/>
                  <a:gd name="T71" fmla="*/ 0 h 929"/>
                  <a:gd name="T72" fmla="*/ 0 w 1096"/>
                  <a:gd name="T73" fmla="*/ 0 h 929"/>
                  <a:gd name="T74" fmla="*/ 0 w 1096"/>
                  <a:gd name="T75" fmla="*/ 0 h 929"/>
                  <a:gd name="T76" fmla="*/ 0 w 1096"/>
                  <a:gd name="T77" fmla="*/ 0 h 929"/>
                  <a:gd name="T78" fmla="*/ 0 w 1096"/>
                  <a:gd name="T79" fmla="*/ 0 h 929"/>
                  <a:gd name="T80" fmla="*/ 0 w 1096"/>
                  <a:gd name="T81" fmla="*/ 0 h 929"/>
                  <a:gd name="T82" fmla="*/ 0 w 1096"/>
                  <a:gd name="T83" fmla="*/ 0 h 929"/>
                  <a:gd name="T84" fmla="*/ 0 w 1096"/>
                  <a:gd name="T85" fmla="*/ 0 h 929"/>
                  <a:gd name="T86" fmla="*/ 0 w 1096"/>
                  <a:gd name="T87" fmla="*/ 0 h 929"/>
                  <a:gd name="T88" fmla="*/ 0 w 1096"/>
                  <a:gd name="T89" fmla="*/ 0 h 929"/>
                  <a:gd name="T90" fmla="*/ 0 w 1096"/>
                  <a:gd name="T91" fmla="*/ 0 h 929"/>
                  <a:gd name="T92" fmla="*/ 0 w 1096"/>
                  <a:gd name="T93" fmla="*/ 0 h 929"/>
                  <a:gd name="T94" fmla="*/ 0 w 1096"/>
                  <a:gd name="T95" fmla="*/ 0 h 929"/>
                  <a:gd name="T96" fmla="*/ 0 w 1096"/>
                  <a:gd name="T97" fmla="*/ 0 h 929"/>
                  <a:gd name="T98" fmla="*/ 0 w 1096"/>
                  <a:gd name="T99" fmla="*/ 0 h 929"/>
                  <a:gd name="T100" fmla="*/ 0 w 1096"/>
                  <a:gd name="T101" fmla="*/ 0 h 9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96"/>
                  <a:gd name="T154" fmla="*/ 0 h 929"/>
                  <a:gd name="T155" fmla="*/ 1096 w 1096"/>
                  <a:gd name="T156" fmla="*/ 929 h 92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96" h="929">
                    <a:moveTo>
                      <a:pt x="1096" y="506"/>
                    </a:moveTo>
                    <a:lnTo>
                      <a:pt x="1015" y="537"/>
                    </a:lnTo>
                    <a:lnTo>
                      <a:pt x="915" y="577"/>
                    </a:lnTo>
                    <a:lnTo>
                      <a:pt x="854" y="617"/>
                    </a:lnTo>
                    <a:lnTo>
                      <a:pt x="804" y="678"/>
                    </a:lnTo>
                    <a:lnTo>
                      <a:pt x="775" y="768"/>
                    </a:lnTo>
                    <a:lnTo>
                      <a:pt x="755" y="838"/>
                    </a:lnTo>
                    <a:lnTo>
                      <a:pt x="694" y="909"/>
                    </a:lnTo>
                    <a:lnTo>
                      <a:pt x="593" y="929"/>
                    </a:lnTo>
                    <a:lnTo>
                      <a:pt x="523" y="899"/>
                    </a:lnTo>
                    <a:lnTo>
                      <a:pt x="472" y="858"/>
                    </a:lnTo>
                    <a:lnTo>
                      <a:pt x="469" y="815"/>
                    </a:lnTo>
                    <a:lnTo>
                      <a:pt x="462" y="778"/>
                    </a:lnTo>
                    <a:lnTo>
                      <a:pt x="422" y="717"/>
                    </a:lnTo>
                    <a:lnTo>
                      <a:pt x="332" y="687"/>
                    </a:lnTo>
                    <a:lnTo>
                      <a:pt x="402" y="641"/>
                    </a:lnTo>
                    <a:lnTo>
                      <a:pt x="476" y="627"/>
                    </a:lnTo>
                    <a:lnTo>
                      <a:pt x="510" y="607"/>
                    </a:lnTo>
                    <a:lnTo>
                      <a:pt x="446" y="603"/>
                    </a:lnTo>
                    <a:lnTo>
                      <a:pt x="373" y="627"/>
                    </a:lnTo>
                    <a:lnTo>
                      <a:pt x="292" y="658"/>
                    </a:lnTo>
                    <a:lnTo>
                      <a:pt x="255" y="627"/>
                    </a:lnTo>
                    <a:lnTo>
                      <a:pt x="249" y="587"/>
                    </a:lnTo>
                    <a:lnTo>
                      <a:pt x="245" y="540"/>
                    </a:lnTo>
                    <a:lnTo>
                      <a:pt x="232" y="496"/>
                    </a:lnTo>
                    <a:lnTo>
                      <a:pt x="181" y="486"/>
                    </a:lnTo>
                    <a:lnTo>
                      <a:pt x="141" y="502"/>
                    </a:lnTo>
                    <a:lnTo>
                      <a:pt x="108" y="534"/>
                    </a:lnTo>
                    <a:lnTo>
                      <a:pt x="60" y="563"/>
                    </a:lnTo>
                    <a:lnTo>
                      <a:pt x="0" y="617"/>
                    </a:lnTo>
                    <a:lnTo>
                      <a:pt x="60" y="527"/>
                    </a:lnTo>
                    <a:lnTo>
                      <a:pt x="171" y="436"/>
                    </a:lnTo>
                    <a:lnTo>
                      <a:pt x="242" y="395"/>
                    </a:lnTo>
                    <a:lnTo>
                      <a:pt x="305" y="378"/>
                    </a:lnTo>
                    <a:lnTo>
                      <a:pt x="359" y="382"/>
                    </a:lnTo>
                    <a:lnTo>
                      <a:pt x="416" y="368"/>
                    </a:lnTo>
                    <a:lnTo>
                      <a:pt x="503" y="345"/>
                    </a:lnTo>
                    <a:lnTo>
                      <a:pt x="613" y="299"/>
                    </a:lnTo>
                    <a:lnTo>
                      <a:pt x="717" y="248"/>
                    </a:lnTo>
                    <a:lnTo>
                      <a:pt x="778" y="218"/>
                    </a:lnTo>
                    <a:lnTo>
                      <a:pt x="811" y="175"/>
                    </a:lnTo>
                    <a:lnTo>
                      <a:pt x="828" y="120"/>
                    </a:lnTo>
                    <a:lnTo>
                      <a:pt x="824" y="64"/>
                    </a:lnTo>
                    <a:lnTo>
                      <a:pt x="811" y="0"/>
                    </a:lnTo>
                    <a:lnTo>
                      <a:pt x="874" y="70"/>
                    </a:lnTo>
                    <a:lnTo>
                      <a:pt x="925" y="150"/>
                    </a:lnTo>
                    <a:lnTo>
                      <a:pt x="985" y="254"/>
                    </a:lnTo>
                    <a:lnTo>
                      <a:pt x="1012" y="312"/>
                    </a:lnTo>
                    <a:lnTo>
                      <a:pt x="1039" y="362"/>
                    </a:lnTo>
                    <a:lnTo>
                      <a:pt x="1076" y="416"/>
                    </a:lnTo>
                    <a:lnTo>
                      <a:pt x="1096" y="506"/>
                    </a:lnTo>
                    <a:close/>
                  </a:path>
                </a:pathLst>
              </a:custGeom>
              <a:solidFill>
                <a:srgbClr val="DF9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508" name="Freeform 12"/>
              <p:cNvSpPr>
                <a:spLocks/>
              </p:cNvSpPr>
              <p:nvPr/>
            </p:nvSpPr>
            <p:spPr bwMode="auto">
              <a:xfrm>
                <a:off x="3939" y="823"/>
                <a:ext cx="37" cy="24"/>
              </a:xfrm>
              <a:custGeom>
                <a:avLst/>
                <a:gdLst>
                  <a:gd name="T0" fmla="*/ 0 w 298"/>
                  <a:gd name="T1" fmla="*/ 0 h 188"/>
                  <a:gd name="T2" fmla="*/ 0 w 298"/>
                  <a:gd name="T3" fmla="*/ 0 h 188"/>
                  <a:gd name="T4" fmla="*/ 0 w 298"/>
                  <a:gd name="T5" fmla="*/ 0 h 188"/>
                  <a:gd name="T6" fmla="*/ 0 w 298"/>
                  <a:gd name="T7" fmla="*/ 0 h 188"/>
                  <a:gd name="T8" fmla="*/ 0 w 298"/>
                  <a:gd name="T9" fmla="*/ 0 h 188"/>
                  <a:gd name="T10" fmla="*/ 0 w 298"/>
                  <a:gd name="T11" fmla="*/ 0 h 188"/>
                  <a:gd name="T12" fmla="*/ 0 w 298"/>
                  <a:gd name="T13" fmla="*/ 0 h 188"/>
                  <a:gd name="T14" fmla="*/ 0 w 298"/>
                  <a:gd name="T15" fmla="*/ 0 h 188"/>
                  <a:gd name="T16" fmla="*/ 0 w 298"/>
                  <a:gd name="T17" fmla="*/ 0 h 188"/>
                  <a:gd name="T18" fmla="*/ 0 w 298"/>
                  <a:gd name="T19" fmla="*/ 0 h 188"/>
                  <a:gd name="T20" fmla="*/ 0 w 298"/>
                  <a:gd name="T21" fmla="*/ 0 h 188"/>
                  <a:gd name="T22" fmla="*/ 0 w 298"/>
                  <a:gd name="T23" fmla="*/ 0 h 188"/>
                  <a:gd name="T24" fmla="*/ 0 w 298"/>
                  <a:gd name="T25" fmla="*/ 0 h 188"/>
                  <a:gd name="T26" fmla="*/ 0 w 298"/>
                  <a:gd name="T27" fmla="*/ 0 h 188"/>
                  <a:gd name="T28" fmla="*/ 0 w 298"/>
                  <a:gd name="T29" fmla="*/ 0 h 188"/>
                  <a:gd name="T30" fmla="*/ 0 w 298"/>
                  <a:gd name="T31" fmla="*/ 0 h 188"/>
                  <a:gd name="T32" fmla="*/ 0 w 298"/>
                  <a:gd name="T33" fmla="*/ 0 h 188"/>
                  <a:gd name="T34" fmla="*/ 0 w 298"/>
                  <a:gd name="T35" fmla="*/ 0 h 18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8"/>
                  <a:gd name="T55" fmla="*/ 0 h 188"/>
                  <a:gd name="T56" fmla="*/ 298 w 298"/>
                  <a:gd name="T57" fmla="*/ 188 h 18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8" h="188">
                    <a:moveTo>
                      <a:pt x="181" y="10"/>
                    </a:moveTo>
                    <a:lnTo>
                      <a:pt x="216" y="21"/>
                    </a:lnTo>
                    <a:lnTo>
                      <a:pt x="253" y="34"/>
                    </a:lnTo>
                    <a:lnTo>
                      <a:pt x="298" y="55"/>
                    </a:lnTo>
                    <a:lnTo>
                      <a:pt x="267" y="69"/>
                    </a:lnTo>
                    <a:lnTo>
                      <a:pt x="209" y="94"/>
                    </a:lnTo>
                    <a:lnTo>
                      <a:pt x="147" y="128"/>
                    </a:lnTo>
                    <a:lnTo>
                      <a:pt x="106" y="167"/>
                    </a:lnTo>
                    <a:lnTo>
                      <a:pt x="82" y="188"/>
                    </a:lnTo>
                    <a:lnTo>
                      <a:pt x="109" y="125"/>
                    </a:lnTo>
                    <a:lnTo>
                      <a:pt x="119" y="79"/>
                    </a:lnTo>
                    <a:lnTo>
                      <a:pt x="119" y="52"/>
                    </a:lnTo>
                    <a:lnTo>
                      <a:pt x="88" y="45"/>
                    </a:lnTo>
                    <a:lnTo>
                      <a:pt x="0" y="87"/>
                    </a:lnTo>
                    <a:lnTo>
                      <a:pt x="72" y="34"/>
                    </a:lnTo>
                    <a:lnTo>
                      <a:pt x="116" y="0"/>
                    </a:lnTo>
                    <a:lnTo>
                      <a:pt x="147" y="3"/>
                    </a:lnTo>
                    <a:lnTo>
                      <a:pt x="181" y="10"/>
                    </a:lnTo>
                    <a:close/>
                  </a:path>
                </a:pathLst>
              </a:custGeom>
              <a:solidFill>
                <a:srgbClr val="DF9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509" name="Freeform 13"/>
              <p:cNvSpPr>
                <a:spLocks/>
              </p:cNvSpPr>
              <p:nvPr/>
            </p:nvSpPr>
            <p:spPr bwMode="auto">
              <a:xfrm>
                <a:off x="3973" y="761"/>
                <a:ext cx="69" cy="57"/>
              </a:xfrm>
              <a:custGeom>
                <a:avLst/>
                <a:gdLst>
                  <a:gd name="T0" fmla="*/ 0 w 554"/>
                  <a:gd name="T1" fmla="*/ 0 h 450"/>
                  <a:gd name="T2" fmla="*/ 0 w 554"/>
                  <a:gd name="T3" fmla="*/ 0 h 450"/>
                  <a:gd name="T4" fmla="*/ 0 w 554"/>
                  <a:gd name="T5" fmla="*/ 0 h 450"/>
                  <a:gd name="T6" fmla="*/ 0 w 554"/>
                  <a:gd name="T7" fmla="*/ 0 h 450"/>
                  <a:gd name="T8" fmla="*/ 0 w 554"/>
                  <a:gd name="T9" fmla="*/ 0 h 450"/>
                  <a:gd name="T10" fmla="*/ 0 w 554"/>
                  <a:gd name="T11" fmla="*/ 0 h 450"/>
                  <a:gd name="T12" fmla="*/ 0 w 554"/>
                  <a:gd name="T13" fmla="*/ 0 h 450"/>
                  <a:gd name="T14" fmla="*/ 0 w 554"/>
                  <a:gd name="T15" fmla="*/ 0 h 450"/>
                  <a:gd name="T16" fmla="*/ 0 w 554"/>
                  <a:gd name="T17" fmla="*/ 0 h 450"/>
                  <a:gd name="T18" fmla="*/ 0 w 554"/>
                  <a:gd name="T19" fmla="*/ 0 h 450"/>
                  <a:gd name="T20" fmla="*/ 0 w 554"/>
                  <a:gd name="T21" fmla="*/ 0 h 450"/>
                  <a:gd name="T22" fmla="*/ 0 w 554"/>
                  <a:gd name="T23" fmla="*/ 0 h 450"/>
                  <a:gd name="T24" fmla="*/ 0 w 554"/>
                  <a:gd name="T25" fmla="*/ 0 h 450"/>
                  <a:gd name="T26" fmla="*/ 0 w 554"/>
                  <a:gd name="T27" fmla="*/ 0 h 450"/>
                  <a:gd name="T28" fmla="*/ 0 w 554"/>
                  <a:gd name="T29" fmla="*/ 0 h 450"/>
                  <a:gd name="T30" fmla="*/ 0 w 554"/>
                  <a:gd name="T31" fmla="*/ 0 h 450"/>
                  <a:gd name="T32" fmla="*/ 0 w 554"/>
                  <a:gd name="T33" fmla="*/ 0 h 450"/>
                  <a:gd name="T34" fmla="*/ 0 w 554"/>
                  <a:gd name="T35" fmla="*/ 0 h 450"/>
                  <a:gd name="T36" fmla="*/ 0 w 554"/>
                  <a:gd name="T37" fmla="*/ 0 h 450"/>
                  <a:gd name="T38" fmla="*/ 0 w 554"/>
                  <a:gd name="T39" fmla="*/ 0 h 450"/>
                  <a:gd name="T40" fmla="*/ 0 w 554"/>
                  <a:gd name="T41" fmla="*/ 0 h 450"/>
                  <a:gd name="T42" fmla="*/ 0 w 554"/>
                  <a:gd name="T43" fmla="*/ 0 h 450"/>
                  <a:gd name="T44" fmla="*/ 0 w 554"/>
                  <a:gd name="T45" fmla="*/ 0 h 450"/>
                  <a:gd name="T46" fmla="*/ 0 w 554"/>
                  <a:gd name="T47" fmla="*/ 0 h 450"/>
                  <a:gd name="T48" fmla="*/ 0 w 554"/>
                  <a:gd name="T49" fmla="*/ 0 h 450"/>
                  <a:gd name="T50" fmla="*/ 0 w 554"/>
                  <a:gd name="T51" fmla="*/ 0 h 450"/>
                  <a:gd name="T52" fmla="*/ 0 w 554"/>
                  <a:gd name="T53" fmla="*/ 0 h 450"/>
                  <a:gd name="T54" fmla="*/ 0 w 554"/>
                  <a:gd name="T55" fmla="*/ 0 h 450"/>
                  <a:gd name="T56" fmla="*/ 0 w 554"/>
                  <a:gd name="T57" fmla="*/ 0 h 450"/>
                  <a:gd name="T58" fmla="*/ 0 w 554"/>
                  <a:gd name="T59" fmla="*/ 0 h 450"/>
                  <a:gd name="T60" fmla="*/ 0 w 554"/>
                  <a:gd name="T61" fmla="*/ 0 h 45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54"/>
                  <a:gd name="T94" fmla="*/ 0 h 450"/>
                  <a:gd name="T95" fmla="*/ 554 w 554"/>
                  <a:gd name="T96" fmla="*/ 450 h 45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54" h="450">
                    <a:moveTo>
                      <a:pt x="554" y="142"/>
                    </a:moveTo>
                    <a:lnTo>
                      <a:pt x="489" y="152"/>
                    </a:lnTo>
                    <a:lnTo>
                      <a:pt x="438" y="172"/>
                    </a:lnTo>
                    <a:lnTo>
                      <a:pt x="377" y="213"/>
                    </a:lnTo>
                    <a:lnTo>
                      <a:pt x="324" y="264"/>
                    </a:lnTo>
                    <a:lnTo>
                      <a:pt x="273" y="345"/>
                    </a:lnTo>
                    <a:lnTo>
                      <a:pt x="250" y="399"/>
                    </a:lnTo>
                    <a:lnTo>
                      <a:pt x="267" y="450"/>
                    </a:lnTo>
                    <a:lnTo>
                      <a:pt x="199" y="403"/>
                    </a:lnTo>
                    <a:lnTo>
                      <a:pt x="135" y="380"/>
                    </a:lnTo>
                    <a:lnTo>
                      <a:pt x="84" y="358"/>
                    </a:lnTo>
                    <a:lnTo>
                      <a:pt x="33" y="342"/>
                    </a:lnTo>
                    <a:lnTo>
                      <a:pt x="0" y="325"/>
                    </a:lnTo>
                    <a:lnTo>
                      <a:pt x="44" y="264"/>
                    </a:lnTo>
                    <a:lnTo>
                      <a:pt x="84" y="294"/>
                    </a:lnTo>
                    <a:lnTo>
                      <a:pt x="148" y="325"/>
                    </a:lnTo>
                    <a:lnTo>
                      <a:pt x="203" y="325"/>
                    </a:lnTo>
                    <a:lnTo>
                      <a:pt x="253" y="315"/>
                    </a:lnTo>
                    <a:lnTo>
                      <a:pt x="283" y="304"/>
                    </a:lnTo>
                    <a:lnTo>
                      <a:pt x="314" y="284"/>
                    </a:lnTo>
                    <a:lnTo>
                      <a:pt x="324" y="220"/>
                    </a:lnTo>
                    <a:lnTo>
                      <a:pt x="314" y="172"/>
                    </a:lnTo>
                    <a:lnTo>
                      <a:pt x="283" y="111"/>
                    </a:lnTo>
                    <a:lnTo>
                      <a:pt x="273" y="80"/>
                    </a:lnTo>
                    <a:lnTo>
                      <a:pt x="318" y="70"/>
                    </a:lnTo>
                    <a:lnTo>
                      <a:pt x="374" y="54"/>
                    </a:lnTo>
                    <a:lnTo>
                      <a:pt x="412" y="10"/>
                    </a:lnTo>
                    <a:lnTo>
                      <a:pt x="445" y="0"/>
                    </a:lnTo>
                    <a:lnTo>
                      <a:pt x="483" y="57"/>
                    </a:lnTo>
                    <a:lnTo>
                      <a:pt x="516" y="105"/>
                    </a:lnTo>
                    <a:lnTo>
                      <a:pt x="554" y="142"/>
                    </a:lnTo>
                    <a:close/>
                  </a:path>
                </a:pathLst>
              </a:custGeom>
              <a:solidFill>
                <a:srgbClr val="DF9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</p:grpSp>
      <p:grpSp>
        <p:nvGrpSpPr>
          <p:cNvPr id="101380" name="Group 14"/>
          <p:cNvGrpSpPr>
            <a:grpSpLocks/>
          </p:cNvGrpSpPr>
          <p:nvPr/>
        </p:nvGrpSpPr>
        <p:grpSpPr bwMode="auto">
          <a:xfrm>
            <a:off x="6318250" y="1171575"/>
            <a:ext cx="344488" cy="681038"/>
            <a:chOff x="3976" y="601"/>
            <a:chExt cx="217" cy="429"/>
          </a:xfrm>
        </p:grpSpPr>
        <p:sp>
          <p:nvSpPr>
            <p:cNvPr id="101464" name="Freeform 15"/>
            <p:cNvSpPr>
              <a:spLocks/>
            </p:cNvSpPr>
            <p:nvPr/>
          </p:nvSpPr>
          <p:spPr bwMode="auto">
            <a:xfrm>
              <a:off x="3991" y="908"/>
              <a:ext cx="198" cy="98"/>
            </a:xfrm>
            <a:custGeom>
              <a:avLst/>
              <a:gdLst>
                <a:gd name="T0" fmla="*/ 0 w 1590"/>
                <a:gd name="T1" fmla="*/ 0 h 788"/>
                <a:gd name="T2" fmla="*/ 0 w 1590"/>
                <a:gd name="T3" fmla="*/ 0 h 788"/>
                <a:gd name="T4" fmla="*/ 0 w 1590"/>
                <a:gd name="T5" fmla="*/ 0 h 788"/>
                <a:gd name="T6" fmla="*/ 0 w 1590"/>
                <a:gd name="T7" fmla="*/ 0 h 788"/>
                <a:gd name="T8" fmla="*/ 0 w 1590"/>
                <a:gd name="T9" fmla="*/ 0 h 788"/>
                <a:gd name="T10" fmla="*/ 0 w 1590"/>
                <a:gd name="T11" fmla="*/ 0 h 7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0"/>
                <a:gd name="T19" fmla="*/ 0 h 788"/>
                <a:gd name="T20" fmla="*/ 1590 w 1590"/>
                <a:gd name="T21" fmla="*/ 788 h 7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0" h="788">
                  <a:moveTo>
                    <a:pt x="1590" y="788"/>
                  </a:moveTo>
                  <a:lnTo>
                    <a:pt x="779" y="287"/>
                  </a:lnTo>
                  <a:lnTo>
                    <a:pt x="0" y="0"/>
                  </a:lnTo>
                  <a:lnTo>
                    <a:pt x="79" y="228"/>
                  </a:lnTo>
                  <a:lnTo>
                    <a:pt x="762" y="593"/>
                  </a:lnTo>
                  <a:lnTo>
                    <a:pt x="1590" y="788"/>
                  </a:lnTo>
                  <a:close/>
                </a:path>
              </a:pathLst>
            </a:custGeom>
            <a:solidFill>
              <a:srgbClr val="808080"/>
            </a:solidFill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01465" name="Freeform 16"/>
            <p:cNvSpPr>
              <a:spLocks/>
            </p:cNvSpPr>
            <p:nvPr/>
          </p:nvSpPr>
          <p:spPr bwMode="auto">
            <a:xfrm>
              <a:off x="4060" y="961"/>
              <a:ext cx="133" cy="69"/>
            </a:xfrm>
            <a:custGeom>
              <a:avLst/>
              <a:gdLst>
                <a:gd name="T0" fmla="*/ 0 w 1061"/>
                <a:gd name="T1" fmla="*/ 0 h 548"/>
                <a:gd name="T2" fmla="*/ 0 w 1061"/>
                <a:gd name="T3" fmla="*/ 0 h 548"/>
                <a:gd name="T4" fmla="*/ 0 w 1061"/>
                <a:gd name="T5" fmla="*/ 0 h 548"/>
                <a:gd name="T6" fmla="*/ 0 w 1061"/>
                <a:gd name="T7" fmla="*/ 0 h 548"/>
                <a:gd name="T8" fmla="*/ 0 w 1061"/>
                <a:gd name="T9" fmla="*/ 0 h 548"/>
                <a:gd name="T10" fmla="*/ 0 w 1061"/>
                <a:gd name="T11" fmla="*/ 0 h 548"/>
                <a:gd name="T12" fmla="*/ 0 w 1061"/>
                <a:gd name="T13" fmla="*/ 0 h 548"/>
                <a:gd name="T14" fmla="*/ 0 w 1061"/>
                <a:gd name="T15" fmla="*/ 0 h 548"/>
                <a:gd name="T16" fmla="*/ 0 w 1061"/>
                <a:gd name="T17" fmla="*/ 0 h 548"/>
                <a:gd name="T18" fmla="*/ 0 w 1061"/>
                <a:gd name="T19" fmla="*/ 0 h 548"/>
                <a:gd name="T20" fmla="*/ 0 w 1061"/>
                <a:gd name="T21" fmla="*/ 0 h 548"/>
                <a:gd name="T22" fmla="*/ 0 w 1061"/>
                <a:gd name="T23" fmla="*/ 0 h 548"/>
                <a:gd name="T24" fmla="*/ 0 w 1061"/>
                <a:gd name="T25" fmla="*/ 0 h 548"/>
                <a:gd name="T26" fmla="*/ 0 w 1061"/>
                <a:gd name="T27" fmla="*/ 0 h 5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61"/>
                <a:gd name="T43" fmla="*/ 0 h 548"/>
                <a:gd name="T44" fmla="*/ 1061 w 1061"/>
                <a:gd name="T45" fmla="*/ 548 h 54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61" h="548">
                  <a:moveTo>
                    <a:pt x="124" y="0"/>
                  </a:moveTo>
                  <a:lnTo>
                    <a:pt x="0" y="11"/>
                  </a:lnTo>
                  <a:lnTo>
                    <a:pt x="0" y="86"/>
                  </a:lnTo>
                  <a:lnTo>
                    <a:pt x="67" y="186"/>
                  </a:lnTo>
                  <a:lnTo>
                    <a:pt x="974" y="544"/>
                  </a:lnTo>
                  <a:lnTo>
                    <a:pt x="994" y="548"/>
                  </a:lnTo>
                  <a:lnTo>
                    <a:pt x="1012" y="544"/>
                  </a:lnTo>
                  <a:lnTo>
                    <a:pt x="1028" y="525"/>
                  </a:lnTo>
                  <a:lnTo>
                    <a:pt x="1046" y="479"/>
                  </a:lnTo>
                  <a:lnTo>
                    <a:pt x="1056" y="445"/>
                  </a:lnTo>
                  <a:lnTo>
                    <a:pt x="1061" y="413"/>
                  </a:lnTo>
                  <a:lnTo>
                    <a:pt x="1052" y="380"/>
                  </a:lnTo>
                  <a:lnTo>
                    <a:pt x="1031" y="359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606060"/>
            </a:solidFill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01466" name="Freeform 17"/>
            <p:cNvSpPr>
              <a:spLocks/>
            </p:cNvSpPr>
            <p:nvPr/>
          </p:nvSpPr>
          <p:spPr bwMode="auto">
            <a:xfrm>
              <a:off x="3976" y="601"/>
              <a:ext cx="191" cy="383"/>
            </a:xfrm>
            <a:custGeom>
              <a:avLst/>
              <a:gdLst>
                <a:gd name="T0" fmla="*/ 0 w 1528"/>
                <a:gd name="T1" fmla="*/ 0 h 3065"/>
                <a:gd name="T2" fmla="*/ 0 w 1528"/>
                <a:gd name="T3" fmla="*/ 0 h 3065"/>
                <a:gd name="T4" fmla="*/ 0 w 1528"/>
                <a:gd name="T5" fmla="*/ 0 h 3065"/>
                <a:gd name="T6" fmla="*/ 0 w 1528"/>
                <a:gd name="T7" fmla="*/ 0 h 3065"/>
                <a:gd name="T8" fmla="*/ 0 w 1528"/>
                <a:gd name="T9" fmla="*/ 0 h 3065"/>
                <a:gd name="T10" fmla="*/ 0 w 1528"/>
                <a:gd name="T11" fmla="*/ 0 h 3065"/>
                <a:gd name="T12" fmla="*/ 0 w 1528"/>
                <a:gd name="T13" fmla="*/ 0 h 3065"/>
                <a:gd name="T14" fmla="*/ 0 w 1528"/>
                <a:gd name="T15" fmla="*/ 0 h 3065"/>
                <a:gd name="T16" fmla="*/ 0 w 1528"/>
                <a:gd name="T17" fmla="*/ 0 h 3065"/>
                <a:gd name="T18" fmla="*/ 0 w 1528"/>
                <a:gd name="T19" fmla="*/ 0 h 3065"/>
                <a:gd name="T20" fmla="*/ 0 w 1528"/>
                <a:gd name="T21" fmla="*/ 0 h 3065"/>
                <a:gd name="T22" fmla="*/ 0 w 1528"/>
                <a:gd name="T23" fmla="*/ 0 h 3065"/>
                <a:gd name="T24" fmla="*/ 0 w 1528"/>
                <a:gd name="T25" fmla="*/ 0 h 3065"/>
                <a:gd name="T26" fmla="*/ 0 w 1528"/>
                <a:gd name="T27" fmla="*/ 0 h 3065"/>
                <a:gd name="T28" fmla="*/ 0 w 1528"/>
                <a:gd name="T29" fmla="*/ 0 h 3065"/>
                <a:gd name="T30" fmla="*/ 0 w 1528"/>
                <a:gd name="T31" fmla="*/ 0 h 3065"/>
                <a:gd name="T32" fmla="*/ 0 w 1528"/>
                <a:gd name="T33" fmla="*/ 0 h 3065"/>
                <a:gd name="T34" fmla="*/ 0 w 1528"/>
                <a:gd name="T35" fmla="*/ 0 h 3065"/>
                <a:gd name="T36" fmla="*/ 0 w 1528"/>
                <a:gd name="T37" fmla="*/ 0 h 3065"/>
                <a:gd name="T38" fmla="*/ 0 w 1528"/>
                <a:gd name="T39" fmla="*/ 0 h 3065"/>
                <a:gd name="T40" fmla="*/ 0 w 1528"/>
                <a:gd name="T41" fmla="*/ 0 h 3065"/>
                <a:gd name="T42" fmla="*/ 0 w 1528"/>
                <a:gd name="T43" fmla="*/ 0 h 3065"/>
                <a:gd name="T44" fmla="*/ 0 w 1528"/>
                <a:gd name="T45" fmla="*/ 0 h 3065"/>
                <a:gd name="T46" fmla="*/ 0 w 1528"/>
                <a:gd name="T47" fmla="*/ 0 h 3065"/>
                <a:gd name="T48" fmla="*/ 0 w 1528"/>
                <a:gd name="T49" fmla="*/ 0 h 3065"/>
                <a:gd name="T50" fmla="*/ 0 w 1528"/>
                <a:gd name="T51" fmla="*/ 0 h 3065"/>
                <a:gd name="T52" fmla="*/ 0 w 1528"/>
                <a:gd name="T53" fmla="*/ 0 h 3065"/>
                <a:gd name="T54" fmla="*/ 0 w 1528"/>
                <a:gd name="T55" fmla="*/ 0 h 3065"/>
                <a:gd name="T56" fmla="*/ 0 w 1528"/>
                <a:gd name="T57" fmla="*/ 0 h 3065"/>
                <a:gd name="T58" fmla="*/ 0 w 1528"/>
                <a:gd name="T59" fmla="*/ 0 h 3065"/>
                <a:gd name="T60" fmla="*/ 0 w 1528"/>
                <a:gd name="T61" fmla="*/ 0 h 3065"/>
                <a:gd name="T62" fmla="*/ 0 w 1528"/>
                <a:gd name="T63" fmla="*/ 0 h 3065"/>
                <a:gd name="T64" fmla="*/ 0 w 1528"/>
                <a:gd name="T65" fmla="*/ 0 h 3065"/>
                <a:gd name="T66" fmla="*/ 0 w 1528"/>
                <a:gd name="T67" fmla="*/ 0 h 3065"/>
                <a:gd name="T68" fmla="*/ 0 w 1528"/>
                <a:gd name="T69" fmla="*/ 0 h 3065"/>
                <a:gd name="T70" fmla="*/ 0 w 1528"/>
                <a:gd name="T71" fmla="*/ 0 h 3065"/>
                <a:gd name="T72" fmla="*/ 0 w 1528"/>
                <a:gd name="T73" fmla="*/ 0 h 3065"/>
                <a:gd name="T74" fmla="*/ 0 w 1528"/>
                <a:gd name="T75" fmla="*/ 0 h 3065"/>
                <a:gd name="T76" fmla="*/ 0 w 1528"/>
                <a:gd name="T77" fmla="*/ 0 h 3065"/>
                <a:gd name="T78" fmla="*/ 0 w 1528"/>
                <a:gd name="T79" fmla="*/ 0 h 3065"/>
                <a:gd name="T80" fmla="*/ 0 w 1528"/>
                <a:gd name="T81" fmla="*/ 0 h 3065"/>
                <a:gd name="T82" fmla="*/ 0 w 1528"/>
                <a:gd name="T83" fmla="*/ 0 h 3065"/>
                <a:gd name="T84" fmla="*/ 0 w 1528"/>
                <a:gd name="T85" fmla="*/ 0 h 3065"/>
                <a:gd name="T86" fmla="*/ 0 w 1528"/>
                <a:gd name="T87" fmla="*/ 0 h 3065"/>
                <a:gd name="T88" fmla="*/ 0 w 1528"/>
                <a:gd name="T89" fmla="*/ 0 h 3065"/>
                <a:gd name="T90" fmla="*/ 0 w 1528"/>
                <a:gd name="T91" fmla="*/ 0 h 3065"/>
                <a:gd name="T92" fmla="*/ 0 w 1528"/>
                <a:gd name="T93" fmla="*/ 0 h 3065"/>
                <a:gd name="T94" fmla="*/ 0 w 1528"/>
                <a:gd name="T95" fmla="*/ 0 h 3065"/>
                <a:gd name="T96" fmla="*/ 0 w 1528"/>
                <a:gd name="T97" fmla="*/ 0 h 3065"/>
                <a:gd name="T98" fmla="*/ 0 w 1528"/>
                <a:gd name="T99" fmla="*/ 0 h 3065"/>
                <a:gd name="T100" fmla="*/ 0 w 1528"/>
                <a:gd name="T101" fmla="*/ 0 h 3065"/>
                <a:gd name="T102" fmla="*/ 0 w 1528"/>
                <a:gd name="T103" fmla="*/ 0 h 3065"/>
                <a:gd name="T104" fmla="*/ 0 w 1528"/>
                <a:gd name="T105" fmla="*/ 0 h 3065"/>
                <a:gd name="T106" fmla="*/ 0 w 1528"/>
                <a:gd name="T107" fmla="*/ 0 h 3065"/>
                <a:gd name="T108" fmla="*/ 0 w 1528"/>
                <a:gd name="T109" fmla="*/ 0 h 3065"/>
                <a:gd name="T110" fmla="*/ 0 w 1528"/>
                <a:gd name="T111" fmla="*/ 0 h 30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528"/>
                <a:gd name="T169" fmla="*/ 0 h 3065"/>
                <a:gd name="T170" fmla="*/ 1528 w 1528"/>
                <a:gd name="T171" fmla="*/ 3065 h 30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528" h="3065">
                  <a:moveTo>
                    <a:pt x="1528" y="399"/>
                  </a:moveTo>
                  <a:lnTo>
                    <a:pt x="1524" y="367"/>
                  </a:lnTo>
                  <a:lnTo>
                    <a:pt x="1509" y="344"/>
                  </a:lnTo>
                  <a:lnTo>
                    <a:pt x="1485" y="318"/>
                  </a:lnTo>
                  <a:lnTo>
                    <a:pt x="1405" y="265"/>
                  </a:lnTo>
                  <a:lnTo>
                    <a:pt x="1041" y="63"/>
                  </a:lnTo>
                  <a:lnTo>
                    <a:pt x="989" y="39"/>
                  </a:lnTo>
                  <a:lnTo>
                    <a:pt x="956" y="23"/>
                  </a:lnTo>
                  <a:lnTo>
                    <a:pt x="915" y="10"/>
                  </a:lnTo>
                  <a:lnTo>
                    <a:pt x="890" y="3"/>
                  </a:lnTo>
                  <a:lnTo>
                    <a:pt x="852" y="0"/>
                  </a:lnTo>
                  <a:lnTo>
                    <a:pt x="818" y="3"/>
                  </a:lnTo>
                  <a:lnTo>
                    <a:pt x="792" y="6"/>
                  </a:lnTo>
                  <a:lnTo>
                    <a:pt x="755" y="17"/>
                  </a:lnTo>
                  <a:lnTo>
                    <a:pt x="718" y="33"/>
                  </a:lnTo>
                  <a:lnTo>
                    <a:pt x="685" y="55"/>
                  </a:lnTo>
                  <a:lnTo>
                    <a:pt x="650" y="76"/>
                  </a:lnTo>
                  <a:lnTo>
                    <a:pt x="617" y="99"/>
                  </a:lnTo>
                  <a:lnTo>
                    <a:pt x="581" y="125"/>
                  </a:lnTo>
                  <a:lnTo>
                    <a:pt x="545" y="159"/>
                  </a:lnTo>
                  <a:lnTo>
                    <a:pt x="525" y="182"/>
                  </a:lnTo>
                  <a:lnTo>
                    <a:pt x="509" y="208"/>
                  </a:lnTo>
                  <a:lnTo>
                    <a:pt x="497" y="247"/>
                  </a:lnTo>
                  <a:lnTo>
                    <a:pt x="10" y="2398"/>
                  </a:lnTo>
                  <a:lnTo>
                    <a:pt x="0" y="2442"/>
                  </a:lnTo>
                  <a:lnTo>
                    <a:pt x="0" y="2463"/>
                  </a:lnTo>
                  <a:lnTo>
                    <a:pt x="0" y="2491"/>
                  </a:lnTo>
                  <a:lnTo>
                    <a:pt x="2" y="2518"/>
                  </a:lnTo>
                  <a:lnTo>
                    <a:pt x="12" y="2563"/>
                  </a:lnTo>
                  <a:lnTo>
                    <a:pt x="19" y="2583"/>
                  </a:lnTo>
                  <a:lnTo>
                    <a:pt x="39" y="2617"/>
                  </a:lnTo>
                  <a:lnTo>
                    <a:pt x="52" y="2641"/>
                  </a:lnTo>
                  <a:lnTo>
                    <a:pt x="81" y="2673"/>
                  </a:lnTo>
                  <a:lnTo>
                    <a:pt x="115" y="2701"/>
                  </a:lnTo>
                  <a:lnTo>
                    <a:pt x="160" y="2732"/>
                  </a:lnTo>
                  <a:lnTo>
                    <a:pt x="196" y="2755"/>
                  </a:lnTo>
                  <a:lnTo>
                    <a:pt x="740" y="3065"/>
                  </a:lnTo>
                  <a:lnTo>
                    <a:pt x="731" y="3032"/>
                  </a:lnTo>
                  <a:lnTo>
                    <a:pt x="730" y="3000"/>
                  </a:lnTo>
                  <a:lnTo>
                    <a:pt x="736" y="2974"/>
                  </a:lnTo>
                  <a:lnTo>
                    <a:pt x="745" y="2945"/>
                  </a:lnTo>
                  <a:lnTo>
                    <a:pt x="759" y="2917"/>
                  </a:lnTo>
                  <a:lnTo>
                    <a:pt x="778" y="2893"/>
                  </a:lnTo>
                  <a:lnTo>
                    <a:pt x="803" y="2879"/>
                  </a:lnTo>
                  <a:lnTo>
                    <a:pt x="201" y="2529"/>
                  </a:lnTo>
                  <a:lnTo>
                    <a:pt x="181" y="2512"/>
                  </a:lnTo>
                  <a:lnTo>
                    <a:pt x="173" y="2502"/>
                  </a:lnTo>
                  <a:lnTo>
                    <a:pt x="168" y="2486"/>
                  </a:lnTo>
                  <a:lnTo>
                    <a:pt x="162" y="2452"/>
                  </a:lnTo>
                  <a:lnTo>
                    <a:pt x="162" y="2431"/>
                  </a:lnTo>
                  <a:lnTo>
                    <a:pt x="459" y="1154"/>
                  </a:lnTo>
                  <a:lnTo>
                    <a:pt x="489" y="1097"/>
                  </a:lnTo>
                  <a:lnTo>
                    <a:pt x="518" y="1064"/>
                  </a:lnTo>
                  <a:lnTo>
                    <a:pt x="565" y="1015"/>
                  </a:lnTo>
                  <a:lnTo>
                    <a:pt x="602" y="978"/>
                  </a:lnTo>
                  <a:lnTo>
                    <a:pt x="1528" y="399"/>
                  </a:lnTo>
                  <a:close/>
                </a:path>
              </a:pathLst>
            </a:custGeom>
            <a:solidFill>
              <a:srgbClr val="808080"/>
            </a:solidFill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01467" name="Freeform 18"/>
            <p:cNvSpPr>
              <a:spLocks/>
            </p:cNvSpPr>
            <p:nvPr/>
          </p:nvSpPr>
          <p:spPr bwMode="auto">
            <a:xfrm>
              <a:off x="4052" y="608"/>
              <a:ext cx="120" cy="170"/>
            </a:xfrm>
            <a:custGeom>
              <a:avLst/>
              <a:gdLst>
                <a:gd name="T0" fmla="*/ 0 w 958"/>
                <a:gd name="T1" fmla="*/ 0 h 1355"/>
                <a:gd name="T2" fmla="*/ 0 w 958"/>
                <a:gd name="T3" fmla="*/ 0 h 1355"/>
                <a:gd name="T4" fmla="*/ 0 w 958"/>
                <a:gd name="T5" fmla="*/ 0 h 1355"/>
                <a:gd name="T6" fmla="*/ 0 w 958"/>
                <a:gd name="T7" fmla="*/ 0 h 1355"/>
                <a:gd name="T8" fmla="*/ 0 w 958"/>
                <a:gd name="T9" fmla="*/ 0 h 1355"/>
                <a:gd name="T10" fmla="*/ 0 w 958"/>
                <a:gd name="T11" fmla="*/ 0 h 1355"/>
                <a:gd name="T12" fmla="*/ 0 w 958"/>
                <a:gd name="T13" fmla="*/ 0 h 1355"/>
                <a:gd name="T14" fmla="*/ 0 w 958"/>
                <a:gd name="T15" fmla="*/ 0 h 1355"/>
                <a:gd name="T16" fmla="*/ 0 w 958"/>
                <a:gd name="T17" fmla="*/ 0 h 1355"/>
                <a:gd name="T18" fmla="*/ 0 w 958"/>
                <a:gd name="T19" fmla="*/ 0 h 1355"/>
                <a:gd name="T20" fmla="*/ 0 w 958"/>
                <a:gd name="T21" fmla="*/ 0 h 1355"/>
                <a:gd name="T22" fmla="*/ 0 w 958"/>
                <a:gd name="T23" fmla="*/ 0 h 1355"/>
                <a:gd name="T24" fmla="*/ 0 w 958"/>
                <a:gd name="T25" fmla="*/ 0 h 1355"/>
                <a:gd name="T26" fmla="*/ 0 w 958"/>
                <a:gd name="T27" fmla="*/ 0 h 1355"/>
                <a:gd name="T28" fmla="*/ 0 w 958"/>
                <a:gd name="T29" fmla="*/ 0 h 1355"/>
                <a:gd name="T30" fmla="*/ 0 w 958"/>
                <a:gd name="T31" fmla="*/ 0 h 1355"/>
                <a:gd name="T32" fmla="*/ 0 w 958"/>
                <a:gd name="T33" fmla="*/ 0 h 1355"/>
                <a:gd name="T34" fmla="*/ 0 w 958"/>
                <a:gd name="T35" fmla="*/ 0 h 1355"/>
                <a:gd name="T36" fmla="*/ 0 w 958"/>
                <a:gd name="T37" fmla="*/ 0 h 1355"/>
                <a:gd name="T38" fmla="*/ 0 w 958"/>
                <a:gd name="T39" fmla="*/ 0 h 1355"/>
                <a:gd name="T40" fmla="*/ 0 w 958"/>
                <a:gd name="T41" fmla="*/ 0 h 1355"/>
                <a:gd name="T42" fmla="*/ 0 w 958"/>
                <a:gd name="T43" fmla="*/ 0 h 1355"/>
                <a:gd name="T44" fmla="*/ 0 w 958"/>
                <a:gd name="T45" fmla="*/ 0 h 1355"/>
                <a:gd name="T46" fmla="*/ 0 w 958"/>
                <a:gd name="T47" fmla="*/ 0 h 1355"/>
                <a:gd name="T48" fmla="*/ 0 w 958"/>
                <a:gd name="T49" fmla="*/ 0 h 1355"/>
                <a:gd name="T50" fmla="*/ 0 w 958"/>
                <a:gd name="T51" fmla="*/ 0 h 1355"/>
                <a:gd name="T52" fmla="*/ 0 w 958"/>
                <a:gd name="T53" fmla="*/ 0 h 1355"/>
                <a:gd name="T54" fmla="*/ 0 w 958"/>
                <a:gd name="T55" fmla="*/ 0 h 1355"/>
                <a:gd name="T56" fmla="*/ 0 w 958"/>
                <a:gd name="T57" fmla="*/ 0 h 1355"/>
                <a:gd name="T58" fmla="*/ 0 w 958"/>
                <a:gd name="T59" fmla="*/ 0 h 1355"/>
                <a:gd name="T60" fmla="*/ 0 w 958"/>
                <a:gd name="T61" fmla="*/ 0 h 1355"/>
                <a:gd name="T62" fmla="*/ 0 w 958"/>
                <a:gd name="T63" fmla="*/ 0 h 1355"/>
                <a:gd name="T64" fmla="*/ 0 w 958"/>
                <a:gd name="T65" fmla="*/ 0 h 1355"/>
                <a:gd name="T66" fmla="*/ 0 w 958"/>
                <a:gd name="T67" fmla="*/ 0 h 1355"/>
                <a:gd name="T68" fmla="*/ 0 w 958"/>
                <a:gd name="T69" fmla="*/ 0 h 1355"/>
                <a:gd name="T70" fmla="*/ 0 w 958"/>
                <a:gd name="T71" fmla="*/ 0 h 1355"/>
                <a:gd name="T72" fmla="*/ 0 w 958"/>
                <a:gd name="T73" fmla="*/ 0 h 1355"/>
                <a:gd name="T74" fmla="*/ 0 w 958"/>
                <a:gd name="T75" fmla="*/ 0 h 1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58"/>
                <a:gd name="T115" fmla="*/ 0 h 1355"/>
                <a:gd name="T116" fmla="*/ 958 w 958"/>
                <a:gd name="T117" fmla="*/ 1355 h 13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58" h="1355">
                  <a:moveTo>
                    <a:pt x="927" y="365"/>
                  </a:moveTo>
                  <a:lnTo>
                    <a:pt x="896" y="327"/>
                  </a:lnTo>
                  <a:lnTo>
                    <a:pt x="848" y="289"/>
                  </a:lnTo>
                  <a:lnTo>
                    <a:pt x="779" y="251"/>
                  </a:lnTo>
                  <a:lnTo>
                    <a:pt x="604" y="154"/>
                  </a:lnTo>
                  <a:lnTo>
                    <a:pt x="413" y="55"/>
                  </a:lnTo>
                  <a:lnTo>
                    <a:pt x="345" y="22"/>
                  </a:lnTo>
                  <a:lnTo>
                    <a:pt x="299" y="6"/>
                  </a:lnTo>
                  <a:lnTo>
                    <a:pt x="263" y="0"/>
                  </a:lnTo>
                  <a:lnTo>
                    <a:pt x="235" y="0"/>
                  </a:lnTo>
                  <a:lnTo>
                    <a:pt x="211" y="5"/>
                  </a:lnTo>
                  <a:lnTo>
                    <a:pt x="188" y="22"/>
                  </a:lnTo>
                  <a:lnTo>
                    <a:pt x="169" y="43"/>
                  </a:lnTo>
                  <a:lnTo>
                    <a:pt x="152" y="79"/>
                  </a:lnTo>
                  <a:lnTo>
                    <a:pt x="0" y="866"/>
                  </a:lnTo>
                  <a:lnTo>
                    <a:pt x="0" y="899"/>
                  </a:lnTo>
                  <a:lnTo>
                    <a:pt x="0" y="942"/>
                  </a:lnTo>
                  <a:lnTo>
                    <a:pt x="6" y="973"/>
                  </a:lnTo>
                  <a:lnTo>
                    <a:pt x="16" y="995"/>
                  </a:lnTo>
                  <a:lnTo>
                    <a:pt x="30" y="1016"/>
                  </a:lnTo>
                  <a:lnTo>
                    <a:pt x="58" y="1044"/>
                  </a:lnTo>
                  <a:lnTo>
                    <a:pt x="87" y="1063"/>
                  </a:lnTo>
                  <a:lnTo>
                    <a:pt x="121" y="1082"/>
                  </a:lnTo>
                  <a:lnTo>
                    <a:pt x="575" y="1318"/>
                  </a:lnTo>
                  <a:lnTo>
                    <a:pt x="619" y="1335"/>
                  </a:lnTo>
                  <a:lnTo>
                    <a:pt x="656" y="1347"/>
                  </a:lnTo>
                  <a:lnTo>
                    <a:pt x="700" y="1355"/>
                  </a:lnTo>
                  <a:lnTo>
                    <a:pt x="728" y="1355"/>
                  </a:lnTo>
                  <a:lnTo>
                    <a:pt x="757" y="1347"/>
                  </a:lnTo>
                  <a:lnTo>
                    <a:pt x="779" y="1319"/>
                  </a:lnTo>
                  <a:lnTo>
                    <a:pt x="791" y="1270"/>
                  </a:lnTo>
                  <a:lnTo>
                    <a:pt x="809" y="1208"/>
                  </a:lnTo>
                  <a:lnTo>
                    <a:pt x="888" y="866"/>
                  </a:lnTo>
                  <a:lnTo>
                    <a:pt x="945" y="527"/>
                  </a:lnTo>
                  <a:lnTo>
                    <a:pt x="958" y="448"/>
                  </a:lnTo>
                  <a:lnTo>
                    <a:pt x="955" y="419"/>
                  </a:lnTo>
                  <a:lnTo>
                    <a:pt x="946" y="394"/>
                  </a:lnTo>
                  <a:lnTo>
                    <a:pt x="927" y="365"/>
                  </a:lnTo>
                  <a:close/>
                </a:path>
              </a:pathLst>
            </a:custGeom>
            <a:solidFill>
              <a:srgbClr val="606060"/>
            </a:solidFill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01468" name="Freeform 19"/>
            <p:cNvSpPr>
              <a:spLocks/>
            </p:cNvSpPr>
            <p:nvPr/>
          </p:nvSpPr>
          <p:spPr bwMode="auto">
            <a:xfrm>
              <a:off x="3990" y="722"/>
              <a:ext cx="157" cy="222"/>
            </a:xfrm>
            <a:custGeom>
              <a:avLst/>
              <a:gdLst>
                <a:gd name="T0" fmla="*/ 0 w 1255"/>
                <a:gd name="T1" fmla="*/ 0 h 1769"/>
                <a:gd name="T2" fmla="*/ 0 w 1255"/>
                <a:gd name="T3" fmla="*/ 0 h 1769"/>
                <a:gd name="T4" fmla="*/ 0 w 1255"/>
                <a:gd name="T5" fmla="*/ 0 h 1769"/>
                <a:gd name="T6" fmla="*/ 0 w 1255"/>
                <a:gd name="T7" fmla="*/ 0 h 1769"/>
                <a:gd name="T8" fmla="*/ 0 w 1255"/>
                <a:gd name="T9" fmla="*/ 0 h 1769"/>
                <a:gd name="T10" fmla="*/ 0 w 1255"/>
                <a:gd name="T11" fmla="*/ 0 h 1769"/>
                <a:gd name="T12" fmla="*/ 0 w 1255"/>
                <a:gd name="T13" fmla="*/ 0 h 1769"/>
                <a:gd name="T14" fmla="*/ 0 w 1255"/>
                <a:gd name="T15" fmla="*/ 0 h 1769"/>
                <a:gd name="T16" fmla="*/ 0 w 1255"/>
                <a:gd name="T17" fmla="*/ 0 h 1769"/>
                <a:gd name="T18" fmla="*/ 0 w 1255"/>
                <a:gd name="T19" fmla="*/ 0 h 1769"/>
                <a:gd name="T20" fmla="*/ 0 w 1255"/>
                <a:gd name="T21" fmla="*/ 0 h 1769"/>
                <a:gd name="T22" fmla="*/ 0 w 1255"/>
                <a:gd name="T23" fmla="*/ 0 h 17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55"/>
                <a:gd name="T37" fmla="*/ 0 h 1769"/>
                <a:gd name="T38" fmla="*/ 1255 w 1255"/>
                <a:gd name="T39" fmla="*/ 1769 h 17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55" h="1769">
                  <a:moveTo>
                    <a:pt x="1249" y="448"/>
                  </a:moveTo>
                  <a:lnTo>
                    <a:pt x="1255" y="442"/>
                  </a:lnTo>
                  <a:lnTo>
                    <a:pt x="1194" y="469"/>
                  </a:lnTo>
                  <a:lnTo>
                    <a:pt x="1155" y="485"/>
                  </a:lnTo>
                  <a:lnTo>
                    <a:pt x="1136" y="496"/>
                  </a:lnTo>
                  <a:lnTo>
                    <a:pt x="1107" y="531"/>
                  </a:lnTo>
                  <a:lnTo>
                    <a:pt x="1088" y="574"/>
                  </a:lnTo>
                  <a:lnTo>
                    <a:pt x="797" y="1769"/>
                  </a:lnTo>
                  <a:lnTo>
                    <a:pt x="0" y="1486"/>
                  </a:lnTo>
                  <a:lnTo>
                    <a:pt x="325" y="32"/>
                  </a:lnTo>
                  <a:lnTo>
                    <a:pt x="496" y="0"/>
                  </a:lnTo>
                  <a:lnTo>
                    <a:pt x="1249" y="448"/>
                  </a:lnTo>
                  <a:close/>
                </a:path>
              </a:pathLst>
            </a:custGeom>
            <a:solidFill>
              <a:srgbClr val="606060"/>
            </a:solidFill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grpSp>
          <p:nvGrpSpPr>
            <p:cNvPr id="101469" name="Group 20"/>
            <p:cNvGrpSpPr>
              <a:grpSpLocks/>
            </p:cNvGrpSpPr>
            <p:nvPr/>
          </p:nvGrpSpPr>
          <p:grpSpPr bwMode="auto">
            <a:xfrm>
              <a:off x="4078" y="644"/>
              <a:ext cx="81" cy="93"/>
              <a:chOff x="4078" y="644"/>
              <a:chExt cx="81" cy="93"/>
            </a:xfrm>
          </p:grpSpPr>
          <p:sp>
            <p:nvSpPr>
              <p:cNvPr id="101489" name="Oval 21"/>
              <p:cNvSpPr>
                <a:spLocks noChangeArrowheads="1"/>
              </p:cNvSpPr>
              <p:nvPr/>
            </p:nvSpPr>
            <p:spPr bwMode="auto">
              <a:xfrm>
                <a:off x="4078" y="644"/>
                <a:ext cx="81" cy="93"/>
              </a:xfrm>
              <a:prstGeom prst="ellipse">
                <a:avLst/>
              </a:prstGeom>
              <a:solidFill>
                <a:srgbClr val="40404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grpSp>
            <p:nvGrpSpPr>
              <p:cNvPr id="101490" name="Group 22"/>
              <p:cNvGrpSpPr>
                <a:grpSpLocks/>
              </p:cNvGrpSpPr>
              <p:nvPr/>
            </p:nvGrpSpPr>
            <p:grpSpPr bwMode="auto">
              <a:xfrm>
                <a:off x="4098" y="660"/>
                <a:ext cx="44" cy="61"/>
                <a:chOff x="4098" y="660"/>
                <a:chExt cx="44" cy="61"/>
              </a:xfrm>
            </p:grpSpPr>
            <p:sp>
              <p:nvSpPr>
                <p:cNvPr id="101491" name="Oval 23"/>
                <p:cNvSpPr>
                  <a:spLocks noChangeArrowheads="1"/>
                </p:cNvSpPr>
                <p:nvPr/>
              </p:nvSpPr>
              <p:spPr bwMode="auto">
                <a:xfrm>
                  <a:off x="4118" y="687"/>
                  <a:ext cx="4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92" name="Oval 24"/>
                <p:cNvSpPr>
                  <a:spLocks noChangeArrowheads="1"/>
                </p:cNvSpPr>
                <p:nvPr/>
              </p:nvSpPr>
              <p:spPr bwMode="auto">
                <a:xfrm>
                  <a:off x="4133" y="694"/>
                  <a:ext cx="5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93" name="Oval 25"/>
                <p:cNvSpPr>
                  <a:spLocks noChangeArrowheads="1"/>
                </p:cNvSpPr>
                <p:nvPr/>
              </p:nvSpPr>
              <p:spPr bwMode="auto">
                <a:xfrm>
                  <a:off x="4098" y="704"/>
                  <a:ext cx="4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94" name="Oval 26"/>
                <p:cNvSpPr>
                  <a:spLocks noChangeArrowheads="1"/>
                </p:cNvSpPr>
                <p:nvPr/>
              </p:nvSpPr>
              <p:spPr bwMode="auto">
                <a:xfrm>
                  <a:off x="4113" y="710"/>
                  <a:ext cx="4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95" name="Oval 27"/>
                <p:cNvSpPr>
                  <a:spLocks noChangeArrowheads="1"/>
                </p:cNvSpPr>
                <p:nvPr/>
              </p:nvSpPr>
              <p:spPr bwMode="auto">
                <a:xfrm>
                  <a:off x="4129" y="716"/>
                  <a:ext cx="4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96" name="Oval 28"/>
                <p:cNvSpPr>
                  <a:spLocks noChangeArrowheads="1"/>
                </p:cNvSpPr>
                <p:nvPr/>
              </p:nvSpPr>
              <p:spPr bwMode="auto">
                <a:xfrm>
                  <a:off x="4107" y="694"/>
                  <a:ext cx="5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97" name="Oval 29"/>
                <p:cNvSpPr>
                  <a:spLocks noChangeArrowheads="1"/>
                </p:cNvSpPr>
                <p:nvPr/>
              </p:nvSpPr>
              <p:spPr bwMode="auto">
                <a:xfrm>
                  <a:off x="4122" y="701"/>
                  <a:ext cx="5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98" name="Oval 30"/>
                <p:cNvSpPr>
                  <a:spLocks noChangeArrowheads="1"/>
                </p:cNvSpPr>
                <p:nvPr/>
              </p:nvSpPr>
              <p:spPr bwMode="auto">
                <a:xfrm>
                  <a:off x="4106" y="660"/>
                  <a:ext cx="4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99" name="Oval 31"/>
                <p:cNvSpPr>
                  <a:spLocks noChangeArrowheads="1"/>
                </p:cNvSpPr>
                <p:nvPr/>
              </p:nvSpPr>
              <p:spPr bwMode="auto">
                <a:xfrm>
                  <a:off x="4122" y="666"/>
                  <a:ext cx="4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500" name="Oval 32"/>
                <p:cNvSpPr>
                  <a:spLocks noChangeArrowheads="1"/>
                </p:cNvSpPr>
                <p:nvPr/>
              </p:nvSpPr>
              <p:spPr bwMode="auto">
                <a:xfrm>
                  <a:off x="4137" y="673"/>
                  <a:ext cx="5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501" name="Oval 33"/>
                <p:cNvSpPr>
                  <a:spLocks noChangeArrowheads="1"/>
                </p:cNvSpPr>
                <p:nvPr/>
              </p:nvSpPr>
              <p:spPr bwMode="auto">
                <a:xfrm>
                  <a:off x="4101" y="682"/>
                  <a:ext cx="4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502" name="Oval 34"/>
                <p:cNvSpPr>
                  <a:spLocks noChangeArrowheads="1"/>
                </p:cNvSpPr>
                <p:nvPr/>
              </p:nvSpPr>
              <p:spPr bwMode="auto">
                <a:xfrm>
                  <a:off x="4111" y="673"/>
                  <a:ext cx="5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503" name="Oval 35"/>
                <p:cNvSpPr>
                  <a:spLocks noChangeArrowheads="1"/>
                </p:cNvSpPr>
                <p:nvPr/>
              </p:nvSpPr>
              <p:spPr bwMode="auto">
                <a:xfrm>
                  <a:off x="4127" y="679"/>
                  <a:ext cx="5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1470" name="Group 36"/>
            <p:cNvGrpSpPr>
              <a:grpSpLocks/>
            </p:cNvGrpSpPr>
            <p:nvPr/>
          </p:nvGrpSpPr>
          <p:grpSpPr bwMode="auto">
            <a:xfrm>
              <a:off x="4015" y="755"/>
              <a:ext cx="106" cy="173"/>
              <a:chOff x="4015" y="755"/>
              <a:chExt cx="106" cy="173"/>
            </a:xfrm>
          </p:grpSpPr>
          <p:sp>
            <p:nvSpPr>
              <p:cNvPr id="101471" name="Oval 37"/>
              <p:cNvSpPr>
                <a:spLocks noChangeArrowheads="1"/>
              </p:cNvSpPr>
              <p:nvPr/>
            </p:nvSpPr>
            <p:spPr bwMode="auto">
              <a:xfrm>
                <a:off x="4068" y="903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1472" name="Oval 38"/>
              <p:cNvSpPr>
                <a:spLocks noChangeArrowheads="1"/>
              </p:cNvSpPr>
              <p:nvPr/>
            </p:nvSpPr>
            <p:spPr bwMode="auto">
              <a:xfrm>
                <a:off x="4047" y="755"/>
                <a:ext cx="21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1473" name="Oval 39"/>
              <p:cNvSpPr>
                <a:spLocks noChangeArrowheads="1"/>
              </p:cNvSpPr>
              <p:nvPr/>
            </p:nvSpPr>
            <p:spPr bwMode="auto">
              <a:xfrm>
                <a:off x="4073" y="766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1474" name="Oval 40"/>
              <p:cNvSpPr>
                <a:spLocks noChangeArrowheads="1"/>
              </p:cNvSpPr>
              <p:nvPr/>
            </p:nvSpPr>
            <p:spPr bwMode="auto">
              <a:xfrm>
                <a:off x="4099" y="778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1475" name="Oval 41"/>
              <p:cNvSpPr>
                <a:spLocks noChangeArrowheads="1"/>
              </p:cNvSpPr>
              <p:nvPr/>
            </p:nvSpPr>
            <p:spPr bwMode="auto">
              <a:xfrm>
                <a:off x="4040" y="781"/>
                <a:ext cx="22" cy="24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1476" name="Oval 42"/>
              <p:cNvSpPr>
                <a:spLocks noChangeArrowheads="1"/>
              </p:cNvSpPr>
              <p:nvPr/>
            </p:nvSpPr>
            <p:spPr bwMode="auto">
              <a:xfrm>
                <a:off x="4067" y="791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1477" name="Oval 43"/>
              <p:cNvSpPr>
                <a:spLocks noChangeArrowheads="1"/>
              </p:cNvSpPr>
              <p:nvPr/>
            </p:nvSpPr>
            <p:spPr bwMode="auto">
              <a:xfrm>
                <a:off x="4093" y="803"/>
                <a:ext cx="21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1478" name="Oval 44"/>
              <p:cNvSpPr>
                <a:spLocks noChangeArrowheads="1"/>
              </p:cNvSpPr>
              <p:nvPr/>
            </p:nvSpPr>
            <p:spPr bwMode="auto">
              <a:xfrm>
                <a:off x="4033" y="805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1479" name="Oval 45"/>
              <p:cNvSpPr>
                <a:spLocks noChangeArrowheads="1"/>
              </p:cNvSpPr>
              <p:nvPr/>
            </p:nvSpPr>
            <p:spPr bwMode="auto">
              <a:xfrm>
                <a:off x="4060" y="816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1480" name="Oval 46"/>
              <p:cNvSpPr>
                <a:spLocks noChangeArrowheads="1"/>
              </p:cNvSpPr>
              <p:nvPr/>
            </p:nvSpPr>
            <p:spPr bwMode="auto">
              <a:xfrm>
                <a:off x="4086" y="828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1481" name="Oval 47"/>
              <p:cNvSpPr>
                <a:spLocks noChangeArrowheads="1"/>
              </p:cNvSpPr>
              <p:nvPr/>
            </p:nvSpPr>
            <p:spPr bwMode="auto">
              <a:xfrm>
                <a:off x="4027" y="831"/>
                <a:ext cx="21" cy="24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1482" name="Oval 48"/>
              <p:cNvSpPr>
                <a:spLocks noChangeArrowheads="1"/>
              </p:cNvSpPr>
              <p:nvPr/>
            </p:nvSpPr>
            <p:spPr bwMode="auto">
              <a:xfrm>
                <a:off x="4054" y="841"/>
                <a:ext cx="21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1483" name="Oval 49"/>
              <p:cNvSpPr>
                <a:spLocks noChangeArrowheads="1"/>
              </p:cNvSpPr>
              <p:nvPr/>
            </p:nvSpPr>
            <p:spPr bwMode="auto">
              <a:xfrm>
                <a:off x="4079" y="853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1484" name="Oval 50"/>
              <p:cNvSpPr>
                <a:spLocks noChangeArrowheads="1"/>
              </p:cNvSpPr>
              <p:nvPr/>
            </p:nvSpPr>
            <p:spPr bwMode="auto">
              <a:xfrm>
                <a:off x="4021" y="856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1485" name="Oval 51"/>
              <p:cNvSpPr>
                <a:spLocks noChangeArrowheads="1"/>
              </p:cNvSpPr>
              <p:nvPr/>
            </p:nvSpPr>
            <p:spPr bwMode="auto">
              <a:xfrm>
                <a:off x="4047" y="867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1486" name="Oval 52"/>
              <p:cNvSpPr>
                <a:spLocks noChangeArrowheads="1"/>
              </p:cNvSpPr>
              <p:nvPr/>
            </p:nvSpPr>
            <p:spPr bwMode="auto">
              <a:xfrm>
                <a:off x="4073" y="878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1487" name="Oval 53"/>
              <p:cNvSpPr>
                <a:spLocks noChangeArrowheads="1"/>
              </p:cNvSpPr>
              <p:nvPr/>
            </p:nvSpPr>
            <p:spPr bwMode="auto">
              <a:xfrm>
                <a:off x="4015" y="881"/>
                <a:ext cx="22" cy="24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1488" name="Oval 54"/>
              <p:cNvSpPr>
                <a:spLocks noChangeArrowheads="1"/>
              </p:cNvSpPr>
              <p:nvPr/>
            </p:nvSpPr>
            <p:spPr bwMode="auto">
              <a:xfrm>
                <a:off x="4042" y="891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1381" name="Group 55"/>
          <p:cNvGrpSpPr>
            <a:grpSpLocks/>
          </p:cNvGrpSpPr>
          <p:nvPr/>
        </p:nvGrpSpPr>
        <p:grpSpPr bwMode="auto">
          <a:xfrm>
            <a:off x="6215063" y="1314450"/>
            <a:ext cx="198437" cy="227013"/>
            <a:chOff x="3911" y="691"/>
            <a:chExt cx="125" cy="143"/>
          </a:xfrm>
        </p:grpSpPr>
        <p:grpSp>
          <p:nvGrpSpPr>
            <p:cNvPr id="101454" name="Group 56"/>
            <p:cNvGrpSpPr>
              <a:grpSpLocks/>
            </p:cNvGrpSpPr>
            <p:nvPr/>
          </p:nvGrpSpPr>
          <p:grpSpPr bwMode="auto">
            <a:xfrm>
              <a:off x="3951" y="736"/>
              <a:ext cx="61" cy="65"/>
              <a:chOff x="3951" y="736"/>
              <a:chExt cx="61" cy="65"/>
            </a:xfrm>
          </p:grpSpPr>
          <p:sp>
            <p:nvSpPr>
              <p:cNvPr id="101462" name="Freeform 57"/>
              <p:cNvSpPr>
                <a:spLocks/>
              </p:cNvSpPr>
              <p:nvPr/>
            </p:nvSpPr>
            <p:spPr bwMode="auto">
              <a:xfrm>
                <a:off x="3951" y="736"/>
                <a:ext cx="61" cy="65"/>
              </a:xfrm>
              <a:custGeom>
                <a:avLst/>
                <a:gdLst>
                  <a:gd name="T0" fmla="*/ 0 w 490"/>
                  <a:gd name="T1" fmla="*/ 0 h 516"/>
                  <a:gd name="T2" fmla="*/ 0 w 490"/>
                  <a:gd name="T3" fmla="*/ 0 h 516"/>
                  <a:gd name="T4" fmla="*/ 0 w 490"/>
                  <a:gd name="T5" fmla="*/ 0 h 516"/>
                  <a:gd name="T6" fmla="*/ 0 w 490"/>
                  <a:gd name="T7" fmla="*/ 0 h 516"/>
                  <a:gd name="T8" fmla="*/ 0 w 490"/>
                  <a:gd name="T9" fmla="*/ 0 h 516"/>
                  <a:gd name="T10" fmla="*/ 0 w 490"/>
                  <a:gd name="T11" fmla="*/ 0 h 516"/>
                  <a:gd name="T12" fmla="*/ 0 w 490"/>
                  <a:gd name="T13" fmla="*/ 0 h 516"/>
                  <a:gd name="T14" fmla="*/ 0 w 490"/>
                  <a:gd name="T15" fmla="*/ 0 h 516"/>
                  <a:gd name="T16" fmla="*/ 0 w 490"/>
                  <a:gd name="T17" fmla="*/ 0 h 516"/>
                  <a:gd name="T18" fmla="*/ 0 w 490"/>
                  <a:gd name="T19" fmla="*/ 0 h 516"/>
                  <a:gd name="T20" fmla="*/ 0 w 490"/>
                  <a:gd name="T21" fmla="*/ 0 h 516"/>
                  <a:gd name="T22" fmla="*/ 0 w 490"/>
                  <a:gd name="T23" fmla="*/ 0 h 516"/>
                  <a:gd name="T24" fmla="*/ 0 w 490"/>
                  <a:gd name="T25" fmla="*/ 0 h 516"/>
                  <a:gd name="T26" fmla="*/ 0 w 490"/>
                  <a:gd name="T27" fmla="*/ 0 h 516"/>
                  <a:gd name="T28" fmla="*/ 0 w 490"/>
                  <a:gd name="T29" fmla="*/ 0 h 516"/>
                  <a:gd name="T30" fmla="*/ 0 w 490"/>
                  <a:gd name="T31" fmla="*/ 0 h 516"/>
                  <a:gd name="T32" fmla="*/ 0 w 490"/>
                  <a:gd name="T33" fmla="*/ 0 h 516"/>
                  <a:gd name="T34" fmla="*/ 0 w 490"/>
                  <a:gd name="T35" fmla="*/ 0 h 516"/>
                  <a:gd name="T36" fmla="*/ 0 w 490"/>
                  <a:gd name="T37" fmla="*/ 0 h 516"/>
                  <a:gd name="T38" fmla="*/ 0 w 490"/>
                  <a:gd name="T39" fmla="*/ 0 h 516"/>
                  <a:gd name="T40" fmla="*/ 0 w 490"/>
                  <a:gd name="T41" fmla="*/ 0 h 516"/>
                  <a:gd name="T42" fmla="*/ 0 w 490"/>
                  <a:gd name="T43" fmla="*/ 0 h 516"/>
                  <a:gd name="T44" fmla="*/ 0 w 490"/>
                  <a:gd name="T45" fmla="*/ 0 h 516"/>
                  <a:gd name="T46" fmla="*/ 0 w 490"/>
                  <a:gd name="T47" fmla="*/ 0 h 516"/>
                  <a:gd name="T48" fmla="*/ 0 w 490"/>
                  <a:gd name="T49" fmla="*/ 0 h 516"/>
                  <a:gd name="T50" fmla="*/ 0 w 490"/>
                  <a:gd name="T51" fmla="*/ 0 h 516"/>
                  <a:gd name="T52" fmla="*/ 0 w 490"/>
                  <a:gd name="T53" fmla="*/ 0 h 516"/>
                  <a:gd name="T54" fmla="*/ 0 w 490"/>
                  <a:gd name="T55" fmla="*/ 0 h 516"/>
                  <a:gd name="T56" fmla="*/ 0 w 490"/>
                  <a:gd name="T57" fmla="*/ 0 h 51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490"/>
                  <a:gd name="T88" fmla="*/ 0 h 516"/>
                  <a:gd name="T89" fmla="*/ 490 w 490"/>
                  <a:gd name="T90" fmla="*/ 516 h 51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490" h="516">
                    <a:moveTo>
                      <a:pt x="0" y="0"/>
                    </a:moveTo>
                    <a:lnTo>
                      <a:pt x="94" y="27"/>
                    </a:lnTo>
                    <a:lnTo>
                      <a:pt x="180" y="54"/>
                    </a:lnTo>
                    <a:lnTo>
                      <a:pt x="252" y="77"/>
                    </a:lnTo>
                    <a:lnTo>
                      <a:pt x="347" y="140"/>
                    </a:lnTo>
                    <a:lnTo>
                      <a:pt x="374" y="173"/>
                    </a:lnTo>
                    <a:lnTo>
                      <a:pt x="403" y="227"/>
                    </a:lnTo>
                    <a:lnTo>
                      <a:pt x="440" y="289"/>
                    </a:lnTo>
                    <a:lnTo>
                      <a:pt x="472" y="355"/>
                    </a:lnTo>
                    <a:lnTo>
                      <a:pt x="487" y="393"/>
                    </a:lnTo>
                    <a:lnTo>
                      <a:pt x="490" y="420"/>
                    </a:lnTo>
                    <a:lnTo>
                      <a:pt x="490" y="444"/>
                    </a:lnTo>
                    <a:lnTo>
                      <a:pt x="483" y="463"/>
                    </a:lnTo>
                    <a:lnTo>
                      <a:pt x="462" y="485"/>
                    </a:lnTo>
                    <a:lnTo>
                      <a:pt x="443" y="502"/>
                    </a:lnTo>
                    <a:lnTo>
                      <a:pt x="400" y="513"/>
                    </a:lnTo>
                    <a:lnTo>
                      <a:pt x="369" y="516"/>
                    </a:lnTo>
                    <a:lnTo>
                      <a:pt x="329" y="516"/>
                    </a:lnTo>
                    <a:lnTo>
                      <a:pt x="300" y="507"/>
                    </a:lnTo>
                    <a:lnTo>
                      <a:pt x="270" y="490"/>
                    </a:lnTo>
                    <a:lnTo>
                      <a:pt x="250" y="479"/>
                    </a:lnTo>
                    <a:lnTo>
                      <a:pt x="228" y="459"/>
                    </a:lnTo>
                    <a:lnTo>
                      <a:pt x="213" y="435"/>
                    </a:lnTo>
                    <a:lnTo>
                      <a:pt x="193" y="402"/>
                    </a:lnTo>
                    <a:lnTo>
                      <a:pt x="174" y="370"/>
                    </a:lnTo>
                    <a:lnTo>
                      <a:pt x="167" y="355"/>
                    </a:lnTo>
                    <a:lnTo>
                      <a:pt x="153" y="333"/>
                    </a:lnTo>
                    <a:lnTo>
                      <a:pt x="138" y="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463" name="Freeform 58"/>
              <p:cNvSpPr>
                <a:spLocks/>
              </p:cNvSpPr>
              <p:nvPr/>
            </p:nvSpPr>
            <p:spPr bwMode="auto">
              <a:xfrm>
                <a:off x="3951" y="736"/>
                <a:ext cx="61" cy="65"/>
              </a:xfrm>
              <a:custGeom>
                <a:avLst/>
                <a:gdLst>
                  <a:gd name="T0" fmla="*/ 0 w 490"/>
                  <a:gd name="T1" fmla="*/ 0 h 516"/>
                  <a:gd name="T2" fmla="*/ 0 w 490"/>
                  <a:gd name="T3" fmla="*/ 0 h 516"/>
                  <a:gd name="T4" fmla="*/ 0 w 490"/>
                  <a:gd name="T5" fmla="*/ 0 h 516"/>
                  <a:gd name="T6" fmla="*/ 0 w 490"/>
                  <a:gd name="T7" fmla="*/ 0 h 516"/>
                  <a:gd name="T8" fmla="*/ 0 w 490"/>
                  <a:gd name="T9" fmla="*/ 0 h 516"/>
                  <a:gd name="T10" fmla="*/ 0 w 490"/>
                  <a:gd name="T11" fmla="*/ 0 h 516"/>
                  <a:gd name="T12" fmla="*/ 0 w 490"/>
                  <a:gd name="T13" fmla="*/ 0 h 516"/>
                  <a:gd name="T14" fmla="*/ 0 w 490"/>
                  <a:gd name="T15" fmla="*/ 0 h 516"/>
                  <a:gd name="T16" fmla="*/ 0 w 490"/>
                  <a:gd name="T17" fmla="*/ 0 h 516"/>
                  <a:gd name="T18" fmla="*/ 0 w 490"/>
                  <a:gd name="T19" fmla="*/ 0 h 516"/>
                  <a:gd name="T20" fmla="*/ 0 w 490"/>
                  <a:gd name="T21" fmla="*/ 0 h 516"/>
                  <a:gd name="T22" fmla="*/ 0 w 490"/>
                  <a:gd name="T23" fmla="*/ 0 h 516"/>
                  <a:gd name="T24" fmla="*/ 0 w 490"/>
                  <a:gd name="T25" fmla="*/ 0 h 516"/>
                  <a:gd name="T26" fmla="*/ 0 w 490"/>
                  <a:gd name="T27" fmla="*/ 0 h 516"/>
                  <a:gd name="T28" fmla="*/ 0 w 490"/>
                  <a:gd name="T29" fmla="*/ 0 h 516"/>
                  <a:gd name="T30" fmla="*/ 0 w 490"/>
                  <a:gd name="T31" fmla="*/ 0 h 516"/>
                  <a:gd name="T32" fmla="*/ 0 w 490"/>
                  <a:gd name="T33" fmla="*/ 0 h 516"/>
                  <a:gd name="T34" fmla="*/ 0 w 490"/>
                  <a:gd name="T35" fmla="*/ 0 h 516"/>
                  <a:gd name="T36" fmla="*/ 0 w 490"/>
                  <a:gd name="T37" fmla="*/ 0 h 516"/>
                  <a:gd name="T38" fmla="*/ 0 w 490"/>
                  <a:gd name="T39" fmla="*/ 0 h 516"/>
                  <a:gd name="T40" fmla="*/ 0 w 490"/>
                  <a:gd name="T41" fmla="*/ 0 h 516"/>
                  <a:gd name="T42" fmla="*/ 0 w 490"/>
                  <a:gd name="T43" fmla="*/ 0 h 516"/>
                  <a:gd name="T44" fmla="*/ 0 w 490"/>
                  <a:gd name="T45" fmla="*/ 0 h 516"/>
                  <a:gd name="T46" fmla="*/ 0 w 490"/>
                  <a:gd name="T47" fmla="*/ 0 h 516"/>
                  <a:gd name="T48" fmla="*/ 0 w 490"/>
                  <a:gd name="T49" fmla="*/ 0 h 516"/>
                  <a:gd name="T50" fmla="*/ 0 w 490"/>
                  <a:gd name="T51" fmla="*/ 0 h 516"/>
                  <a:gd name="T52" fmla="*/ 0 w 490"/>
                  <a:gd name="T53" fmla="*/ 0 h 516"/>
                  <a:gd name="T54" fmla="*/ 0 w 490"/>
                  <a:gd name="T55" fmla="*/ 0 h 5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90"/>
                  <a:gd name="T85" fmla="*/ 0 h 516"/>
                  <a:gd name="T86" fmla="*/ 490 w 490"/>
                  <a:gd name="T87" fmla="*/ 516 h 51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90" h="516">
                    <a:moveTo>
                      <a:pt x="0" y="0"/>
                    </a:moveTo>
                    <a:lnTo>
                      <a:pt x="94" y="27"/>
                    </a:lnTo>
                    <a:lnTo>
                      <a:pt x="180" y="54"/>
                    </a:lnTo>
                    <a:lnTo>
                      <a:pt x="252" y="77"/>
                    </a:lnTo>
                    <a:lnTo>
                      <a:pt x="347" y="140"/>
                    </a:lnTo>
                    <a:lnTo>
                      <a:pt x="374" y="173"/>
                    </a:lnTo>
                    <a:lnTo>
                      <a:pt x="403" y="227"/>
                    </a:lnTo>
                    <a:lnTo>
                      <a:pt x="440" y="289"/>
                    </a:lnTo>
                    <a:lnTo>
                      <a:pt x="472" y="355"/>
                    </a:lnTo>
                    <a:lnTo>
                      <a:pt x="487" y="393"/>
                    </a:lnTo>
                    <a:lnTo>
                      <a:pt x="490" y="420"/>
                    </a:lnTo>
                    <a:lnTo>
                      <a:pt x="490" y="444"/>
                    </a:lnTo>
                    <a:lnTo>
                      <a:pt x="483" y="463"/>
                    </a:lnTo>
                    <a:lnTo>
                      <a:pt x="462" y="485"/>
                    </a:lnTo>
                    <a:lnTo>
                      <a:pt x="443" y="502"/>
                    </a:lnTo>
                    <a:lnTo>
                      <a:pt x="400" y="513"/>
                    </a:lnTo>
                    <a:lnTo>
                      <a:pt x="369" y="516"/>
                    </a:lnTo>
                    <a:lnTo>
                      <a:pt x="329" y="516"/>
                    </a:lnTo>
                    <a:lnTo>
                      <a:pt x="300" y="507"/>
                    </a:lnTo>
                    <a:lnTo>
                      <a:pt x="270" y="490"/>
                    </a:lnTo>
                    <a:lnTo>
                      <a:pt x="250" y="479"/>
                    </a:lnTo>
                    <a:lnTo>
                      <a:pt x="228" y="459"/>
                    </a:lnTo>
                    <a:lnTo>
                      <a:pt x="213" y="435"/>
                    </a:lnTo>
                    <a:lnTo>
                      <a:pt x="193" y="402"/>
                    </a:lnTo>
                    <a:lnTo>
                      <a:pt x="174" y="370"/>
                    </a:lnTo>
                    <a:lnTo>
                      <a:pt x="167" y="355"/>
                    </a:lnTo>
                    <a:lnTo>
                      <a:pt x="153" y="333"/>
                    </a:lnTo>
                    <a:lnTo>
                      <a:pt x="138" y="295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01455" name="Group 59"/>
            <p:cNvGrpSpPr>
              <a:grpSpLocks/>
            </p:cNvGrpSpPr>
            <p:nvPr/>
          </p:nvGrpSpPr>
          <p:grpSpPr bwMode="auto">
            <a:xfrm>
              <a:off x="3983" y="707"/>
              <a:ext cx="45" cy="51"/>
              <a:chOff x="3983" y="707"/>
              <a:chExt cx="45" cy="51"/>
            </a:xfrm>
          </p:grpSpPr>
          <p:sp>
            <p:nvSpPr>
              <p:cNvPr id="101460" name="Freeform 60"/>
              <p:cNvSpPr>
                <a:spLocks/>
              </p:cNvSpPr>
              <p:nvPr/>
            </p:nvSpPr>
            <p:spPr bwMode="auto">
              <a:xfrm>
                <a:off x="3983" y="707"/>
                <a:ext cx="45" cy="51"/>
              </a:xfrm>
              <a:custGeom>
                <a:avLst/>
                <a:gdLst>
                  <a:gd name="T0" fmla="*/ 0 w 364"/>
                  <a:gd name="T1" fmla="*/ 0 h 405"/>
                  <a:gd name="T2" fmla="*/ 0 w 364"/>
                  <a:gd name="T3" fmla="*/ 0 h 405"/>
                  <a:gd name="T4" fmla="*/ 0 w 364"/>
                  <a:gd name="T5" fmla="*/ 0 h 405"/>
                  <a:gd name="T6" fmla="*/ 0 w 364"/>
                  <a:gd name="T7" fmla="*/ 0 h 405"/>
                  <a:gd name="T8" fmla="*/ 0 w 364"/>
                  <a:gd name="T9" fmla="*/ 0 h 405"/>
                  <a:gd name="T10" fmla="*/ 0 w 364"/>
                  <a:gd name="T11" fmla="*/ 0 h 405"/>
                  <a:gd name="T12" fmla="*/ 0 w 364"/>
                  <a:gd name="T13" fmla="*/ 0 h 405"/>
                  <a:gd name="T14" fmla="*/ 0 w 364"/>
                  <a:gd name="T15" fmla="*/ 0 h 405"/>
                  <a:gd name="T16" fmla="*/ 0 w 364"/>
                  <a:gd name="T17" fmla="*/ 0 h 405"/>
                  <a:gd name="T18" fmla="*/ 0 w 364"/>
                  <a:gd name="T19" fmla="*/ 0 h 405"/>
                  <a:gd name="T20" fmla="*/ 0 w 364"/>
                  <a:gd name="T21" fmla="*/ 0 h 405"/>
                  <a:gd name="T22" fmla="*/ 0 w 364"/>
                  <a:gd name="T23" fmla="*/ 0 h 405"/>
                  <a:gd name="T24" fmla="*/ 0 w 364"/>
                  <a:gd name="T25" fmla="*/ 0 h 405"/>
                  <a:gd name="T26" fmla="*/ 0 w 364"/>
                  <a:gd name="T27" fmla="*/ 0 h 405"/>
                  <a:gd name="T28" fmla="*/ 0 w 364"/>
                  <a:gd name="T29" fmla="*/ 0 h 405"/>
                  <a:gd name="T30" fmla="*/ 0 w 364"/>
                  <a:gd name="T31" fmla="*/ 0 h 405"/>
                  <a:gd name="T32" fmla="*/ 0 w 364"/>
                  <a:gd name="T33" fmla="*/ 0 h 405"/>
                  <a:gd name="T34" fmla="*/ 0 w 364"/>
                  <a:gd name="T35" fmla="*/ 0 h 405"/>
                  <a:gd name="T36" fmla="*/ 0 w 364"/>
                  <a:gd name="T37" fmla="*/ 0 h 405"/>
                  <a:gd name="T38" fmla="*/ 0 w 364"/>
                  <a:gd name="T39" fmla="*/ 0 h 405"/>
                  <a:gd name="T40" fmla="*/ 0 w 364"/>
                  <a:gd name="T41" fmla="*/ 0 h 405"/>
                  <a:gd name="T42" fmla="*/ 0 w 364"/>
                  <a:gd name="T43" fmla="*/ 0 h 405"/>
                  <a:gd name="T44" fmla="*/ 0 w 364"/>
                  <a:gd name="T45" fmla="*/ 0 h 405"/>
                  <a:gd name="T46" fmla="*/ 0 w 364"/>
                  <a:gd name="T47" fmla="*/ 0 h 405"/>
                  <a:gd name="T48" fmla="*/ 0 w 364"/>
                  <a:gd name="T49" fmla="*/ 0 h 40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64"/>
                  <a:gd name="T76" fmla="*/ 0 h 405"/>
                  <a:gd name="T77" fmla="*/ 364 w 364"/>
                  <a:gd name="T78" fmla="*/ 405 h 40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64" h="405">
                    <a:moveTo>
                      <a:pt x="0" y="0"/>
                    </a:moveTo>
                    <a:lnTo>
                      <a:pt x="86" y="8"/>
                    </a:lnTo>
                    <a:lnTo>
                      <a:pt x="139" y="25"/>
                    </a:lnTo>
                    <a:lnTo>
                      <a:pt x="183" y="53"/>
                    </a:lnTo>
                    <a:lnTo>
                      <a:pt x="225" y="79"/>
                    </a:lnTo>
                    <a:lnTo>
                      <a:pt x="248" y="107"/>
                    </a:lnTo>
                    <a:lnTo>
                      <a:pt x="277" y="135"/>
                    </a:lnTo>
                    <a:lnTo>
                      <a:pt x="307" y="185"/>
                    </a:lnTo>
                    <a:lnTo>
                      <a:pt x="331" y="231"/>
                    </a:lnTo>
                    <a:lnTo>
                      <a:pt x="348" y="267"/>
                    </a:lnTo>
                    <a:lnTo>
                      <a:pt x="364" y="298"/>
                    </a:lnTo>
                    <a:lnTo>
                      <a:pt x="364" y="335"/>
                    </a:lnTo>
                    <a:lnTo>
                      <a:pt x="344" y="368"/>
                    </a:lnTo>
                    <a:lnTo>
                      <a:pt x="303" y="387"/>
                    </a:lnTo>
                    <a:lnTo>
                      <a:pt x="254" y="401"/>
                    </a:lnTo>
                    <a:lnTo>
                      <a:pt x="215" y="405"/>
                    </a:lnTo>
                    <a:lnTo>
                      <a:pt x="171" y="391"/>
                    </a:lnTo>
                    <a:lnTo>
                      <a:pt x="130" y="374"/>
                    </a:lnTo>
                    <a:lnTo>
                      <a:pt x="90" y="340"/>
                    </a:lnTo>
                    <a:lnTo>
                      <a:pt x="61" y="323"/>
                    </a:lnTo>
                    <a:lnTo>
                      <a:pt x="30" y="302"/>
                    </a:lnTo>
                    <a:lnTo>
                      <a:pt x="14" y="275"/>
                    </a:lnTo>
                    <a:lnTo>
                      <a:pt x="1" y="243"/>
                    </a:lnTo>
                    <a:lnTo>
                      <a:pt x="0" y="2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461" name="Freeform 61"/>
              <p:cNvSpPr>
                <a:spLocks/>
              </p:cNvSpPr>
              <p:nvPr/>
            </p:nvSpPr>
            <p:spPr bwMode="auto">
              <a:xfrm>
                <a:off x="3983" y="707"/>
                <a:ext cx="45" cy="51"/>
              </a:xfrm>
              <a:custGeom>
                <a:avLst/>
                <a:gdLst>
                  <a:gd name="T0" fmla="*/ 0 w 364"/>
                  <a:gd name="T1" fmla="*/ 0 h 405"/>
                  <a:gd name="T2" fmla="*/ 0 w 364"/>
                  <a:gd name="T3" fmla="*/ 0 h 405"/>
                  <a:gd name="T4" fmla="*/ 0 w 364"/>
                  <a:gd name="T5" fmla="*/ 0 h 405"/>
                  <a:gd name="T6" fmla="*/ 0 w 364"/>
                  <a:gd name="T7" fmla="*/ 0 h 405"/>
                  <a:gd name="T8" fmla="*/ 0 w 364"/>
                  <a:gd name="T9" fmla="*/ 0 h 405"/>
                  <a:gd name="T10" fmla="*/ 0 w 364"/>
                  <a:gd name="T11" fmla="*/ 0 h 405"/>
                  <a:gd name="T12" fmla="*/ 0 w 364"/>
                  <a:gd name="T13" fmla="*/ 0 h 405"/>
                  <a:gd name="T14" fmla="*/ 0 w 364"/>
                  <a:gd name="T15" fmla="*/ 0 h 405"/>
                  <a:gd name="T16" fmla="*/ 0 w 364"/>
                  <a:gd name="T17" fmla="*/ 0 h 405"/>
                  <a:gd name="T18" fmla="*/ 0 w 364"/>
                  <a:gd name="T19" fmla="*/ 0 h 405"/>
                  <a:gd name="T20" fmla="*/ 0 w 364"/>
                  <a:gd name="T21" fmla="*/ 0 h 405"/>
                  <a:gd name="T22" fmla="*/ 0 w 364"/>
                  <a:gd name="T23" fmla="*/ 0 h 405"/>
                  <a:gd name="T24" fmla="*/ 0 w 364"/>
                  <a:gd name="T25" fmla="*/ 0 h 405"/>
                  <a:gd name="T26" fmla="*/ 0 w 364"/>
                  <a:gd name="T27" fmla="*/ 0 h 405"/>
                  <a:gd name="T28" fmla="*/ 0 w 364"/>
                  <a:gd name="T29" fmla="*/ 0 h 405"/>
                  <a:gd name="T30" fmla="*/ 0 w 364"/>
                  <a:gd name="T31" fmla="*/ 0 h 405"/>
                  <a:gd name="T32" fmla="*/ 0 w 364"/>
                  <a:gd name="T33" fmla="*/ 0 h 405"/>
                  <a:gd name="T34" fmla="*/ 0 w 364"/>
                  <a:gd name="T35" fmla="*/ 0 h 405"/>
                  <a:gd name="T36" fmla="*/ 0 w 364"/>
                  <a:gd name="T37" fmla="*/ 0 h 405"/>
                  <a:gd name="T38" fmla="*/ 0 w 364"/>
                  <a:gd name="T39" fmla="*/ 0 h 405"/>
                  <a:gd name="T40" fmla="*/ 0 w 364"/>
                  <a:gd name="T41" fmla="*/ 0 h 405"/>
                  <a:gd name="T42" fmla="*/ 0 w 364"/>
                  <a:gd name="T43" fmla="*/ 0 h 405"/>
                  <a:gd name="T44" fmla="*/ 0 w 364"/>
                  <a:gd name="T45" fmla="*/ 0 h 405"/>
                  <a:gd name="T46" fmla="*/ 0 w 364"/>
                  <a:gd name="T47" fmla="*/ 0 h 4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64"/>
                  <a:gd name="T73" fmla="*/ 0 h 405"/>
                  <a:gd name="T74" fmla="*/ 364 w 364"/>
                  <a:gd name="T75" fmla="*/ 405 h 40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64" h="405">
                    <a:moveTo>
                      <a:pt x="0" y="0"/>
                    </a:moveTo>
                    <a:lnTo>
                      <a:pt x="86" y="8"/>
                    </a:lnTo>
                    <a:lnTo>
                      <a:pt x="139" y="25"/>
                    </a:lnTo>
                    <a:lnTo>
                      <a:pt x="183" y="53"/>
                    </a:lnTo>
                    <a:lnTo>
                      <a:pt x="225" y="79"/>
                    </a:lnTo>
                    <a:lnTo>
                      <a:pt x="248" y="107"/>
                    </a:lnTo>
                    <a:lnTo>
                      <a:pt x="277" y="135"/>
                    </a:lnTo>
                    <a:lnTo>
                      <a:pt x="307" y="185"/>
                    </a:lnTo>
                    <a:lnTo>
                      <a:pt x="331" y="231"/>
                    </a:lnTo>
                    <a:lnTo>
                      <a:pt x="348" y="267"/>
                    </a:lnTo>
                    <a:lnTo>
                      <a:pt x="364" y="298"/>
                    </a:lnTo>
                    <a:lnTo>
                      <a:pt x="364" y="335"/>
                    </a:lnTo>
                    <a:lnTo>
                      <a:pt x="344" y="368"/>
                    </a:lnTo>
                    <a:lnTo>
                      <a:pt x="303" y="387"/>
                    </a:lnTo>
                    <a:lnTo>
                      <a:pt x="254" y="401"/>
                    </a:lnTo>
                    <a:lnTo>
                      <a:pt x="215" y="405"/>
                    </a:lnTo>
                    <a:lnTo>
                      <a:pt x="171" y="391"/>
                    </a:lnTo>
                    <a:lnTo>
                      <a:pt x="130" y="374"/>
                    </a:lnTo>
                    <a:lnTo>
                      <a:pt x="90" y="340"/>
                    </a:lnTo>
                    <a:lnTo>
                      <a:pt x="61" y="323"/>
                    </a:lnTo>
                    <a:lnTo>
                      <a:pt x="30" y="302"/>
                    </a:lnTo>
                    <a:lnTo>
                      <a:pt x="14" y="275"/>
                    </a:lnTo>
                    <a:lnTo>
                      <a:pt x="1" y="243"/>
                    </a:lnTo>
                    <a:lnTo>
                      <a:pt x="0" y="207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01456" name="Group 62"/>
            <p:cNvGrpSpPr>
              <a:grpSpLocks/>
            </p:cNvGrpSpPr>
            <p:nvPr/>
          </p:nvGrpSpPr>
          <p:grpSpPr bwMode="auto">
            <a:xfrm>
              <a:off x="3911" y="778"/>
              <a:ext cx="96" cy="56"/>
              <a:chOff x="3911" y="778"/>
              <a:chExt cx="96" cy="56"/>
            </a:xfrm>
          </p:grpSpPr>
          <p:sp>
            <p:nvSpPr>
              <p:cNvPr id="101458" name="Freeform 63"/>
              <p:cNvSpPr>
                <a:spLocks/>
              </p:cNvSpPr>
              <p:nvPr/>
            </p:nvSpPr>
            <p:spPr bwMode="auto">
              <a:xfrm>
                <a:off x="3911" y="778"/>
                <a:ext cx="96" cy="56"/>
              </a:xfrm>
              <a:custGeom>
                <a:avLst/>
                <a:gdLst>
                  <a:gd name="T0" fmla="*/ 0 w 766"/>
                  <a:gd name="T1" fmla="*/ 0 h 449"/>
                  <a:gd name="T2" fmla="*/ 0 w 766"/>
                  <a:gd name="T3" fmla="*/ 0 h 449"/>
                  <a:gd name="T4" fmla="*/ 0 w 766"/>
                  <a:gd name="T5" fmla="*/ 0 h 449"/>
                  <a:gd name="T6" fmla="*/ 0 w 766"/>
                  <a:gd name="T7" fmla="*/ 0 h 449"/>
                  <a:gd name="T8" fmla="*/ 0 w 766"/>
                  <a:gd name="T9" fmla="*/ 0 h 449"/>
                  <a:gd name="T10" fmla="*/ 0 w 766"/>
                  <a:gd name="T11" fmla="*/ 0 h 449"/>
                  <a:gd name="T12" fmla="*/ 0 w 766"/>
                  <a:gd name="T13" fmla="*/ 0 h 449"/>
                  <a:gd name="T14" fmla="*/ 0 w 766"/>
                  <a:gd name="T15" fmla="*/ 0 h 449"/>
                  <a:gd name="T16" fmla="*/ 0 w 766"/>
                  <a:gd name="T17" fmla="*/ 0 h 449"/>
                  <a:gd name="T18" fmla="*/ 0 w 766"/>
                  <a:gd name="T19" fmla="*/ 0 h 449"/>
                  <a:gd name="T20" fmla="*/ 0 w 766"/>
                  <a:gd name="T21" fmla="*/ 0 h 449"/>
                  <a:gd name="T22" fmla="*/ 0 w 766"/>
                  <a:gd name="T23" fmla="*/ 0 h 449"/>
                  <a:gd name="T24" fmla="*/ 0 w 766"/>
                  <a:gd name="T25" fmla="*/ 0 h 449"/>
                  <a:gd name="T26" fmla="*/ 0 w 766"/>
                  <a:gd name="T27" fmla="*/ 0 h 449"/>
                  <a:gd name="T28" fmla="*/ 0 w 766"/>
                  <a:gd name="T29" fmla="*/ 0 h 449"/>
                  <a:gd name="T30" fmla="*/ 0 w 766"/>
                  <a:gd name="T31" fmla="*/ 0 h 449"/>
                  <a:gd name="T32" fmla="*/ 0 w 766"/>
                  <a:gd name="T33" fmla="*/ 0 h 449"/>
                  <a:gd name="T34" fmla="*/ 0 w 766"/>
                  <a:gd name="T35" fmla="*/ 0 h 449"/>
                  <a:gd name="T36" fmla="*/ 0 w 766"/>
                  <a:gd name="T37" fmla="*/ 0 h 449"/>
                  <a:gd name="T38" fmla="*/ 0 w 766"/>
                  <a:gd name="T39" fmla="*/ 0 h 449"/>
                  <a:gd name="T40" fmla="*/ 0 w 766"/>
                  <a:gd name="T41" fmla="*/ 0 h 449"/>
                  <a:gd name="T42" fmla="*/ 0 w 766"/>
                  <a:gd name="T43" fmla="*/ 0 h 449"/>
                  <a:gd name="T44" fmla="*/ 0 w 766"/>
                  <a:gd name="T45" fmla="*/ 0 h 449"/>
                  <a:gd name="T46" fmla="*/ 0 w 766"/>
                  <a:gd name="T47" fmla="*/ 0 h 449"/>
                  <a:gd name="T48" fmla="*/ 0 w 766"/>
                  <a:gd name="T49" fmla="*/ 0 h 449"/>
                  <a:gd name="T50" fmla="*/ 0 w 766"/>
                  <a:gd name="T51" fmla="*/ 0 h 449"/>
                  <a:gd name="T52" fmla="*/ 0 w 766"/>
                  <a:gd name="T53" fmla="*/ 0 h 449"/>
                  <a:gd name="T54" fmla="*/ 0 w 766"/>
                  <a:gd name="T55" fmla="*/ 0 h 449"/>
                  <a:gd name="T56" fmla="*/ 0 w 766"/>
                  <a:gd name="T57" fmla="*/ 0 h 449"/>
                  <a:gd name="T58" fmla="*/ 0 w 766"/>
                  <a:gd name="T59" fmla="*/ 0 h 44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66"/>
                  <a:gd name="T91" fmla="*/ 0 h 449"/>
                  <a:gd name="T92" fmla="*/ 766 w 766"/>
                  <a:gd name="T93" fmla="*/ 449 h 44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66" h="449">
                    <a:moveTo>
                      <a:pt x="0" y="0"/>
                    </a:moveTo>
                    <a:lnTo>
                      <a:pt x="141" y="17"/>
                    </a:lnTo>
                    <a:lnTo>
                      <a:pt x="232" y="29"/>
                    </a:lnTo>
                    <a:lnTo>
                      <a:pt x="281" y="43"/>
                    </a:lnTo>
                    <a:lnTo>
                      <a:pt x="338" y="71"/>
                    </a:lnTo>
                    <a:lnTo>
                      <a:pt x="418" y="153"/>
                    </a:lnTo>
                    <a:lnTo>
                      <a:pt x="522" y="213"/>
                    </a:lnTo>
                    <a:lnTo>
                      <a:pt x="600" y="239"/>
                    </a:lnTo>
                    <a:lnTo>
                      <a:pt x="659" y="261"/>
                    </a:lnTo>
                    <a:lnTo>
                      <a:pt x="709" y="285"/>
                    </a:lnTo>
                    <a:lnTo>
                      <a:pt x="738" y="307"/>
                    </a:lnTo>
                    <a:lnTo>
                      <a:pt x="766" y="329"/>
                    </a:lnTo>
                    <a:lnTo>
                      <a:pt x="766" y="362"/>
                    </a:lnTo>
                    <a:lnTo>
                      <a:pt x="756" y="396"/>
                    </a:lnTo>
                    <a:lnTo>
                      <a:pt x="738" y="418"/>
                    </a:lnTo>
                    <a:lnTo>
                      <a:pt x="718" y="429"/>
                    </a:lnTo>
                    <a:lnTo>
                      <a:pt x="691" y="442"/>
                    </a:lnTo>
                    <a:lnTo>
                      <a:pt x="655" y="449"/>
                    </a:lnTo>
                    <a:lnTo>
                      <a:pt x="624" y="449"/>
                    </a:lnTo>
                    <a:lnTo>
                      <a:pt x="585" y="436"/>
                    </a:lnTo>
                    <a:lnTo>
                      <a:pt x="552" y="429"/>
                    </a:lnTo>
                    <a:lnTo>
                      <a:pt x="446" y="383"/>
                    </a:lnTo>
                    <a:lnTo>
                      <a:pt x="367" y="362"/>
                    </a:lnTo>
                    <a:lnTo>
                      <a:pt x="319" y="353"/>
                    </a:lnTo>
                    <a:lnTo>
                      <a:pt x="269" y="340"/>
                    </a:lnTo>
                    <a:lnTo>
                      <a:pt x="217" y="318"/>
                    </a:lnTo>
                    <a:lnTo>
                      <a:pt x="178" y="297"/>
                    </a:lnTo>
                    <a:lnTo>
                      <a:pt x="160" y="279"/>
                    </a:lnTo>
                    <a:lnTo>
                      <a:pt x="136" y="2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459" name="Freeform 64"/>
              <p:cNvSpPr>
                <a:spLocks/>
              </p:cNvSpPr>
              <p:nvPr/>
            </p:nvSpPr>
            <p:spPr bwMode="auto">
              <a:xfrm>
                <a:off x="3911" y="778"/>
                <a:ext cx="96" cy="56"/>
              </a:xfrm>
              <a:custGeom>
                <a:avLst/>
                <a:gdLst>
                  <a:gd name="T0" fmla="*/ 0 w 766"/>
                  <a:gd name="T1" fmla="*/ 0 h 449"/>
                  <a:gd name="T2" fmla="*/ 0 w 766"/>
                  <a:gd name="T3" fmla="*/ 0 h 449"/>
                  <a:gd name="T4" fmla="*/ 0 w 766"/>
                  <a:gd name="T5" fmla="*/ 0 h 449"/>
                  <a:gd name="T6" fmla="*/ 0 w 766"/>
                  <a:gd name="T7" fmla="*/ 0 h 449"/>
                  <a:gd name="T8" fmla="*/ 0 w 766"/>
                  <a:gd name="T9" fmla="*/ 0 h 449"/>
                  <a:gd name="T10" fmla="*/ 0 w 766"/>
                  <a:gd name="T11" fmla="*/ 0 h 449"/>
                  <a:gd name="T12" fmla="*/ 0 w 766"/>
                  <a:gd name="T13" fmla="*/ 0 h 449"/>
                  <a:gd name="T14" fmla="*/ 0 w 766"/>
                  <a:gd name="T15" fmla="*/ 0 h 449"/>
                  <a:gd name="T16" fmla="*/ 0 w 766"/>
                  <a:gd name="T17" fmla="*/ 0 h 449"/>
                  <a:gd name="T18" fmla="*/ 0 w 766"/>
                  <a:gd name="T19" fmla="*/ 0 h 449"/>
                  <a:gd name="T20" fmla="*/ 0 w 766"/>
                  <a:gd name="T21" fmla="*/ 0 h 449"/>
                  <a:gd name="T22" fmla="*/ 0 w 766"/>
                  <a:gd name="T23" fmla="*/ 0 h 449"/>
                  <a:gd name="T24" fmla="*/ 0 w 766"/>
                  <a:gd name="T25" fmla="*/ 0 h 449"/>
                  <a:gd name="T26" fmla="*/ 0 w 766"/>
                  <a:gd name="T27" fmla="*/ 0 h 449"/>
                  <a:gd name="T28" fmla="*/ 0 w 766"/>
                  <a:gd name="T29" fmla="*/ 0 h 449"/>
                  <a:gd name="T30" fmla="*/ 0 w 766"/>
                  <a:gd name="T31" fmla="*/ 0 h 449"/>
                  <a:gd name="T32" fmla="*/ 0 w 766"/>
                  <a:gd name="T33" fmla="*/ 0 h 449"/>
                  <a:gd name="T34" fmla="*/ 0 w 766"/>
                  <a:gd name="T35" fmla="*/ 0 h 449"/>
                  <a:gd name="T36" fmla="*/ 0 w 766"/>
                  <a:gd name="T37" fmla="*/ 0 h 449"/>
                  <a:gd name="T38" fmla="*/ 0 w 766"/>
                  <a:gd name="T39" fmla="*/ 0 h 449"/>
                  <a:gd name="T40" fmla="*/ 0 w 766"/>
                  <a:gd name="T41" fmla="*/ 0 h 449"/>
                  <a:gd name="T42" fmla="*/ 0 w 766"/>
                  <a:gd name="T43" fmla="*/ 0 h 449"/>
                  <a:gd name="T44" fmla="*/ 0 w 766"/>
                  <a:gd name="T45" fmla="*/ 0 h 449"/>
                  <a:gd name="T46" fmla="*/ 0 w 766"/>
                  <a:gd name="T47" fmla="*/ 0 h 449"/>
                  <a:gd name="T48" fmla="*/ 0 w 766"/>
                  <a:gd name="T49" fmla="*/ 0 h 449"/>
                  <a:gd name="T50" fmla="*/ 0 w 766"/>
                  <a:gd name="T51" fmla="*/ 0 h 449"/>
                  <a:gd name="T52" fmla="*/ 0 w 766"/>
                  <a:gd name="T53" fmla="*/ 0 h 449"/>
                  <a:gd name="T54" fmla="*/ 0 w 766"/>
                  <a:gd name="T55" fmla="*/ 0 h 449"/>
                  <a:gd name="T56" fmla="*/ 0 w 766"/>
                  <a:gd name="T57" fmla="*/ 0 h 44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766"/>
                  <a:gd name="T88" fmla="*/ 0 h 449"/>
                  <a:gd name="T89" fmla="*/ 766 w 766"/>
                  <a:gd name="T90" fmla="*/ 449 h 44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766" h="449">
                    <a:moveTo>
                      <a:pt x="0" y="0"/>
                    </a:moveTo>
                    <a:lnTo>
                      <a:pt x="141" y="17"/>
                    </a:lnTo>
                    <a:lnTo>
                      <a:pt x="232" y="29"/>
                    </a:lnTo>
                    <a:lnTo>
                      <a:pt x="281" y="43"/>
                    </a:lnTo>
                    <a:lnTo>
                      <a:pt x="338" y="71"/>
                    </a:lnTo>
                    <a:lnTo>
                      <a:pt x="418" y="153"/>
                    </a:lnTo>
                    <a:lnTo>
                      <a:pt x="522" y="213"/>
                    </a:lnTo>
                    <a:lnTo>
                      <a:pt x="600" y="239"/>
                    </a:lnTo>
                    <a:lnTo>
                      <a:pt x="659" y="261"/>
                    </a:lnTo>
                    <a:lnTo>
                      <a:pt x="709" y="285"/>
                    </a:lnTo>
                    <a:lnTo>
                      <a:pt x="738" y="307"/>
                    </a:lnTo>
                    <a:lnTo>
                      <a:pt x="766" y="329"/>
                    </a:lnTo>
                    <a:lnTo>
                      <a:pt x="766" y="362"/>
                    </a:lnTo>
                    <a:lnTo>
                      <a:pt x="756" y="396"/>
                    </a:lnTo>
                    <a:lnTo>
                      <a:pt x="738" y="418"/>
                    </a:lnTo>
                    <a:lnTo>
                      <a:pt x="718" y="429"/>
                    </a:lnTo>
                    <a:lnTo>
                      <a:pt x="691" y="442"/>
                    </a:lnTo>
                    <a:lnTo>
                      <a:pt x="655" y="449"/>
                    </a:lnTo>
                    <a:lnTo>
                      <a:pt x="624" y="449"/>
                    </a:lnTo>
                    <a:lnTo>
                      <a:pt x="585" y="436"/>
                    </a:lnTo>
                    <a:lnTo>
                      <a:pt x="552" y="429"/>
                    </a:lnTo>
                    <a:lnTo>
                      <a:pt x="446" y="383"/>
                    </a:lnTo>
                    <a:lnTo>
                      <a:pt x="367" y="362"/>
                    </a:lnTo>
                    <a:lnTo>
                      <a:pt x="319" y="353"/>
                    </a:lnTo>
                    <a:lnTo>
                      <a:pt x="269" y="340"/>
                    </a:lnTo>
                    <a:lnTo>
                      <a:pt x="217" y="318"/>
                    </a:lnTo>
                    <a:lnTo>
                      <a:pt x="178" y="297"/>
                    </a:lnTo>
                    <a:lnTo>
                      <a:pt x="160" y="279"/>
                    </a:lnTo>
                    <a:lnTo>
                      <a:pt x="136" y="247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101457" name="Freeform 65"/>
            <p:cNvSpPr>
              <a:spLocks/>
            </p:cNvSpPr>
            <p:nvPr/>
          </p:nvSpPr>
          <p:spPr bwMode="auto">
            <a:xfrm>
              <a:off x="3983" y="691"/>
              <a:ext cx="53" cy="34"/>
            </a:xfrm>
            <a:custGeom>
              <a:avLst/>
              <a:gdLst>
                <a:gd name="T0" fmla="*/ 0 w 428"/>
                <a:gd name="T1" fmla="*/ 0 h 272"/>
                <a:gd name="T2" fmla="*/ 0 w 428"/>
                <a:gd name="T3" fmla="*/ 0 h 272"/>
                <a:gd name="T4" fmla="*/ 0 w 428"/>
                <a:gd name="T5" fmla="*/ 0 h 272"/>
                <a:gd name="T6" fmla="*/ 0 w 428"/>
                <a:gd name="T7" fmla="*/ 0 h 272"/>
                <a:gd name="T8" fmla="*/ 0 w 428"/>
                <a:gd name="T9" fmla="*/ 0 h 272"/>
                <a:gd name="T10" fmla="*/ 0 w 428"/>
                <a:gd name="T11" fmla="*/ 0 h 272"/>
                <a:gd name="T12" fmla="*/ 0 w 428"/>
                <a:gd name="T13" fmla="*/ 0 h 272"/>
                <a:gd name="T14" fmla="*/ 0 w 428"/>
                <a:gd name="T15" fmla="*/ 0 h 272"/>
                <a:gd name="T16" fmla="*/ 0 w 428"/>
                <a:gd name="T17" fmla="*/ 0 h 272"/>
                <a:gd name="T18" fmla="*/ 0 w 428"/>
                <a:gd name="T19" fmla="*/ 0 h 272"/>
                <a:gd name="T20" fmla="*/ 0 w 428"/>
                <a:gd name="T21" fmla="*/ 0 h 272"/>
                <a:gd name="T22" fmla="*/ 0 w 428"/>
                <a:gd name="T23" fmla="*/ 0 h 272"/>
                <a:gd name="T24" fmla="*/ 0 w 428"/>
                <a:gd name="T25" fmla="*/ 0 h 272"/>
                <a:gd name="T26" fmla="*/ 0 w 428"/>
                <a:gd name="T27" fmla="*/ 0 h 272"/>
                <a:gd name="T28" fmla="*/ 0 w 428"/>
                <a:gd name="T29" fmla="*/ 0 h 272"/>
                <a:gd name="T30" fmla="*/ 0 w 428"/>
                <a:gd name="T31" fmla="*/ 0 h 272"/>
                <a:gd name="T32" fmla="*/ 0 w 428"/>
                <a:gd name="T33" fmla="*/ 0 h 272"/>
                <a:gd name="T34" fmla="*/ 0 w 428"/>
                <a:gd name="T35" fmla="*/ 0 h 272"/>
                <a:gd name="T36" fmla="*/ 0 w 428"/>
                <a:gd name="T37" fmla="*/ 0 h 272"/>
                <a:gd name="T38" fmla="*/ 0 w 428"/>
                <a:gd name="T39" fmla="*/ 0 h 272"/>
                <a:gd name="T40" fmla="*/ 0 w 428"/>
                <a:gd name="T41" fmla="*/ 0 h 272"/>
                <a:gd name="T42" fmla="*/ 0 w 428"/>
                <a:gd name="T43" fmla="*/ 0 h 272"/>
                <a:gd name="T44" fmla="*/ 0 w 428"/>
                <a:gd name="T45" fmla="*/ 0 h 272"/>
                <a:gd name="T46" fmla="*/ 0 w 428"/>
                <a:gd name="T47" fmla="*/ 0 h 272"/>
                <a:gd name="T48" fmla="*/ 0 w 428"/>
                <a:gd name="T49" fmla="*/ 0 h 272"/>
                <a:gd name="T50" fmla="*/ 0 w 428"/>
                <a:gd name="T51" fmla="*/ 0 h 272"/>
                <a:gd name="T52" fmla="*/ 0 w 428"/>
                <a:gd name="T53" fmla="*/ 0 h 272"/>
                <a:gd name="T54" fmla="*/ 0 w 428"/>
                <a:gd name="T55" fmla="*/ 0 h 272"/>
                <a:gd name="T56" fmla="*/ 0 w 428"/>
                <a:gd name="T57" fmla="*/ 0 h 272"/>
                <a:gd name="T58" fmla="*/ 0 w 428"/>
                <a:gd name="T59" fmla="*/ 0 h 272"/>
                <a:gd name="T60" fmla="*/ 0 w 428"/>
                <a:gd name="T61" fmla="*/ 0 h 272"/>
                <a:gd name="T62" fmla="*/ 0 w 428"/>
                <a:gd name="T63" fmla="*/ 0 h 272"/>
                <a:gd name="T64" fmla="*/ 0 w 428"/>
                <a:gd name="T65" fmla="*/ 0 h 272"/>
                <a:gd name="T66" fmla="*/ 0 w 428"/>
                <a:gd name="T67" fmla="*/ 0 h 27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28"/>
                <a:gd name="T103" fmla="*/ 0 h 272"/>
                <a:gd name="T104" fmla="*/ 428 w 428"/>
                <a:gd name="T105" fmla="*/ 272 h 27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28" h="272">
                  <a:moveTo>
                    <a:pt x="0" y="127"/>
                  </a:moveTo>
                  <a:lnTo>
                    <a:pt x="14" y="99"/>
                  </a:lnTo>
                  <a:lnTo>
                    <a:pt x="30" y="64"/>
                  </a:lnTo>
                  <a:lnTo>
                    <a:pt x="50" y="40"/>
                  </a:lnTo>
                  <a:lnTo>
                    <a:pt x="76" y="21"/>
                  </a:lnTo>
                  <a:lnTo>
                    <a:pt x="107" y="7"/>
                  </a:lnTo>
                  <a:lnTo>
                    <a:pt x="140" y="3"/>
                  </a:lnTo>
                  <a:lnTo>
                    <a:pt x="173" y="0"/>
                  </a:lnTo>
                  <a:lnTo>
                    <a:pt x="215" y="1"/>
                  </a:lnTo>
                  <a:lnTo>
                    <a:pt x="258" y="4"/>
                  </a:lnTo>
                  <a:lnTo>
                    <a:pt x="303" y="6"/>
                  </a:lnTo>
                  <a:lnTo>
                    <a:pt x="351" y="11"/>
                  </a:lnTo>
                  <a:lnTo>
                    <a:pt x="385" y="21"/>
                  </a:lnTo>
                  <a:lnTo>
                    <a:pt x="399" y="36"/>
                  </a:lnTo>
                  <a:lnTo>
                    <a:pt x="412" y="59"/>
                  </a:lnTo>
                  <a:lnTo>
                    <a:pt x="421" y="86"/>
                  </a:lnTo>
                  <a:lnTo>
                    <a:pt x="426" y="120"/>
                  </a:lnTo>
                  <a:lnTo>
                    <a:pt x="428" y="160"/>
                  </a:lnTo>
                  <a:lnTo>
                    <a:pt x="421" y="199"/>
                  </a:lnTo>
                  <a:lnTo>
                    <a:pt x="408" y="230"/>
                  </a:lnTo>
                  <a:lnTo>
                    <a:pt x="388" y="250"/>
                  </a:lnTo>
                  <a:lnTo>
                    <a:pt x="368" y="262"/>
                  </a:lnTo>
                  <a:lnTo>
                    <a:pt x="338" y="270"/>
                  </a:lnTo>
                  <a:lnTo>
                    <a:pt x="309" y="272"/>
                  </a:lnTo>
                  <a:lnTo>
                    <a:pt x="282" y="270"/>
                  </a:lnTo>
                  <a:lnTo>
                    <a:pt x="252" y="242"/>
                  </a:lnTo>
                  <a:lnTo>
                    <a:pt x="232" y="219"/>
                  </a:lnTo>
                  <a:lnTo>
                    <a:pt x="202" y="197"/>
                  </a:lnTo>
                  <a:lnTo>
                    <a:pt x="173" y="179"/>
                  </a:lnTo>
                  <a:lnTo>
                    <a:pt x="140" y="159"/>
                  </a:lnTo>
                  <a:lnTo>
                    <a:pt x="109" y="147"/>
                  </a:lnTo>
                  <a:lnTo>
                    <a:pt x="83" y="139"/>
                  </a:lnTo>
                  <a:lnTo>
                    <a:pt x="59" y="13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C0C0"/>
            </a:solidFill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sp>
        <p:nvSpPr>
          <p:cNvPr id="101382" name="AutoShape 66"/>
          <p:cNvSpPr>
            <a:spLocks noChangeArrowheads="1"/>
          </p:cNvSpPr>
          <p:nvPr/>
        </p:nvSpPr>
        <p:spPr bwMode="auto">
          <a:xfrm>
            <a:off x="2489200" y="1360488"/>
            <a:ext cx="914400" cy="685800"/>
          </a:xfrm>
          <a:prstGeom prst="hexagon">
            <a:avLst>
              <a:gd name="adj" fmla="val 33333"/>
              <a:gd name="vf" fmla="val 115470"/>
            </a:avLst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grpSp>
        <p:nvGrpSpPr>
          <p:cNvPr id="101383" name="Group 67"/>
          <p:cNvGrpSpPr>
            <a:grpSpLocks/>
          </p:cNvGrpSpPr>
          <p:nvPr/>
        </p:nvGrpSpPr>
        <p:grpSpPr bwMode="auto">
          <a:xfrm>
            <a:off x="2849563" y="1285875"/>
            <a:ext cx="184150" cy="493713"/>
            <a:chOff x="1791" y="673"/>
            <a:chExt cx="116" cy="311"/>
          </a:xfrm>
        </p:grpSpPr>
        <p:grpSp>
          <p:nvGrpSpPr>
            <p:cNvPr id="101431" name="Group 68"/>
            <p:cNvGrpSpPr>
              <a:grpSpLocks/>
            </p:cNvGrpSpPr>
            <p:nvPr/>
          </p:nvGrpSpPr>
          <p:grpSpPr bwMode="auto">
            <a:xfrm>
              <a:off x="1793" y="780"/>
              <a:ext cx="114" cy="204"/>
              <a:chOff x="1793" y="780"/>
              <a:chExt cx="114" cy="204"/>
            </a:xfrm>
          </p:grpSpPr>
          <p:grpSp>
            <p:nvGrpSpPr>
              <p:cNvPr id="101439" name="Group 69"/>
              <p:cNvGrpSpPr>
                <a:grpSpLocks/>
              </p:cNvGrpSpPr>
              <p:nvPr/>
            </p:nvGrpSpPr>
            <p:grpSpPr bwMode="auto">
              <a:xfrm>
                <a:off x="1793" y="786"/>
                <a:ext cx="73" cy="196"/>
                <a:chOff x="1793" y="786"/>
                <a:chExt cx="73" cy="196"/>
              </a:xfrm>
            </p:grpSpPr>
            <p:sp>
              <p:nvSpPr>
                <p:cNvPr id="101447" name="Line 70"/>
                <p:cNvSpPr>
                  <a:spLocks noChangeShapeType="1"/>
                </p:cNvSpPr>
                <p:nvPr/>
              </p:nvSpPr>
              <p:spPr bwMode="auto">
                <a:xfrm>
                  <a:off x="1822" y="786"/>
                  <a:ext cx="27" cy="1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01448" name="Line 71"/>
                <p:cNvSpPr>
                  <a:spLocks noChangeShapeType="1"/>
                </p:cNvSpPr>
                <p:nvPr/>
              </p:nvSpPr>
              <p:spPr bwMode="auto">
                <a:xfrm flipV="1">
                  <a:off x="1814" y="788"/>
                  <a:ext cx="33" cy="41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01449" name="Line 72"/>
                <p:cNvSpPr>
                  <a:spLocks noChangeShapeType="1"/>
                </p:cNvSpPr>
                <p:nvPr/>
              </p:nvSpPr>
              <p:spPr bwMode="auto">
                <a:xfrm>
                  <a:off x="1813" y="829"/>
                  <a:ext cx="46" cy="88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01450" name="Line 73"/>
                <p:cNvSpPr>
                  <a:spLocks noChangeShapeType="1"/>
                </p:cNvSpPr>
                <p:nvPr/>
              </p:nvSpPr>
              <p:spPr bwMode="auto">
                <a:xfrm flipV="1">
                  <a:off x="1793" y="915"/>
                  <a:ext cx="67" cy="67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01451" name="Line 74"/>
                <p:cNvSpPr>
                  <a:spLocks noChangeShapeType="1"/>
                </p:cNvSpPr>
                <p:nvPr/>
              </p:nvSpPr>
              <p:spPr bwMode="auto">
                <a:xfrm>
                  <a:off x="1802" y="916"/>
                  <a:ext cx="64" cy="66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01452" name="Line 75"/>
                <p:cNvSpPr>
                  <a:spLocks noChangeShapeType="1"/>
                </p:cNvSpPr>
                <p:nvPr/>
              </p:nvSpPr>
              <p:spPr bwMode="auto">
                <a:xfrm flipV="1">
                  <a:off x="1801" y="829"/>
                  <a:ext cx="51" cy="86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01453" name="Line 76"/>
                <p:cNvSpPr>
                  <a:spLocks noChangeShapeType="1"/>
                </p:cNvSpPr>
                <p:nvPr/>
              </p:nvSpPr>
              <p:spPr bwMode="auto">
                <a:xfrm>
                  <a:off x="1823" y="786"/>
                  <a:ext cx="31" cy="46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101440" name="Line 77"/>
              <p:cNvSpPr>
                <a:spLocks noChangeShapeType="1"/>
              </p:cNvSpPr>
              <p:nvPr/>
            </p:nvSpPr>
            <p:spPr bwMode="auto">
              <a:xfrm flipV="1">
                <a:off x="1865" y="903"/>
                <a:ext cx="27" cy="81"/>
              </a:xfrm>
              <a:prstGeom prst="line">
                <a:avLst/>
              </a:prstGeom>
              <a:noFill/>
              <a:ln w="4763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441" name="Line 78"/>
              <p:cNvSpPr>
                <a:spLocks noChangeShapeType="1"/>
              </p:cNvSpPr>
              <p:nvPr/>
            </p:nvSpPr>
            <p:spPr bwMode="auto">
              <a:xfrm>
                <a:off x="1854" y="831"/>
                <a:ext cx="38" cy="73"/>
              </a:xfrm>
              <a:prstGeom prst="line">
                <a:avLst/>
              </a:prstGeom>
              <a:noFill/>
              <a:ln w="4763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442" name="Line 79"/>
              <p:cNvSpPr>
                <a:spLocks noChangeShapeType="1"/>
              </p:cNvSpPr>
              <p:nvPr/>
            </p:nvSpPr>
            <p:spPr bwMode="auto">
              <a:xfrm flipV="1">
                <a:off x="1854" y="781"/>
                <a:ext cx="9" cy="50"/>
              </a:xfrm>
              <a:prstGeom prst="line">
                <a:avLst/>
              </a:prstGeom>
              <a:noFill/>
              <a:ln w="4763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443" name="Line 80"/>
              <p:cNvSpPr>
                <a:spLocks noChangeShapeType="1"/>
              </p:cNvSpPr>
              <p:nvPr/>
            </p:nvSpPr>
            <p:spPr bwMode="auto">
              <a:xfrm flipV="1">
                <a:off x="1849" y="780"/>
                <a:ext cx="16" cy="7"/>
              </a:xfrm>
              <a:prstGeom prst="line">
                <a:avLst/>
              </a:prstGeom>
              <a:noFill/>
              <a:ln w="4763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444" name="Line 81"/>
              <p:cNvSpPr>
                <a:spLocks noChangeShapeType="1"/>
              </p:cNvSpPr>
              <p:nvPr/>
            </p:nvSpPr>
            <p:spPr bwMode="auto">
              <a:xfrm>
                <a:off x="1850" y="786"/>
                <a:ext cx="24" cy="37"/>
              </a:xfrm>
              <a:prstGeom prst="line">
                <a:avLst/>
              </a:prstGeom>
              <a:noFill/>
              <a:ln w="4763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445" name="Line 82"/>
              <p:cNvSpPr>
                <a:spLocks noChangeShapeType="1"/>
              </p:cNvSpPr>
              <p:nvPr/>
            </p:nvSpPr>
            <p:spPr bwMode="auto">
              <a:xfrm flipV="1">
                <a:off x="1861" y="823"/>
                <a:ext cx="10" cy="93"/>
              </a:xfrm>
              <a:prstGeom prst="line">
                <a:avLst/>
              </a:prstGeom>
              <a:noFill/>
              <a:ln w="4763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446" name="Line 83"/>
              <p:cNvSpPr>
                <a:spLocks noChangeShapeType="1"/>
              </p:cNvSpPr>
              <p:nvPr/>
            </p:nvSpPr>
            <p:spPr bwMode="auto">
              <a:xfrm>
                <a:off x="1862" y="916"/>
                <a:ext cx="45" cy="43"/>
              </a:xfrm>
              <a:prstGeom prst="line">
                <a:avLst/>
              </a:prstGeom>
              <a:noFill/>
              <a:ln w="4763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01432" name="Group 84"/>
            <p:cNvGrpSpPr>
              <a:grpSpLocks/>
            </p:cNvGrpSpPr>
            <p:nvPr/>
          </p:nvGrpSpPr>
          <p:grpSpPr bwMode="auto">
            <a:xfrm>
              <a:off x="1791" y="683"/>
              <a:ext cx="112" cy="299"/>
              <a:chOff x="1791" y="683"/>
              <a:chExt cx="112" cy="299"/>
            </a:xfrm>
          </p:grpSpPr>
          <p:sp>
            <p:nvSpPr>
              <p:cNvPr id="101434" name="Line 85"/>
              <p:cNvSpPr>
                <a:spLocks noChangeShapeType="1"/>
              </p:cNvSpPr>
              <p:nvPr/>
            </p:nvSpPr>
            <p:spPr bwMode="auto">
              <a:xfrm flipV="1">
                <a:off x="1791" y="683"/>
                <a:ext cx="44" cy="297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435" name="Line 86"/>
              <p:cNvSpPr>
                <a:spLocks noChangeShapeType="1"/>
              </p:cNvSpPr>
              <p:nvPr/>
            </p:nvSpPr>
            <p:spPr bwMode="auto">
              <a:xfrm>
                <a:off x="1837" y="692"/>
                <a:ext cx="28" cy="29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436" name="Line 87"/>
              <p:cNvSpPr>
                <a:spLocks noChangeShapeType="1"/>
              </p:cNvSpPr>
              <p:nvPr/>
            </p:nvSpPr>
            <p:spPr bwMode="auto">
              <a:xfrm flipV="1">
                <a:off x="1865" y="957"/>
                <a:ext cx="38" cy="24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437" name="Line 88"/>
              <p:cNvSpPr>
                <a:spLocks noChangeShapeType="1"/>
              </p:cNvSpPr>
              <p:nvPr/>
            </p:nvSpPr>
            <p:spPr bwMode="auto">
              <a:xfrm>
                <a:off x="1842" y="689"/>
                <a:ext cx="61" cy="27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438" name="Line 89"/>
              <p:cNvSpPr>
                <a:spLocks noChangeShapeType="1"/>
              </p:cNvSpPr>
              <p:nvPr/>
            </p:nvSpPr>
            <p:spPr bwMode="auto">
              <a:xfrm>
                <a:off x="1792" y="980"/>
                <a:ext cx="74" cy="1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101433" name="Oval 90"/>
            <p:cNvSpPr>
              <a:spLocks noChangeArrowheads="1"/>
            </p:cNvSpPr>
            <p:nvPr/>
          </p:nvSpPr>
          <p:spPr bwMode="auto">
            <a:xfrm>
              <a:off x="1825" y="673"/>
              <a:ext cx="32" cy="36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/>
            </a:p>
          </p:txBody>
        </p:sp>
      </p:grpSp>
      <p:grpSp>
        <p:nvGrpSpPr>
          <p:cNvPr id="101384" name="Group 91"/>
          <p:cNvGrpSpPr>
            <a:grpSpLocks/>
          </p:cNvGrpSpPr>
          <p:nvPr/>
        </p:nvGrpSpPr>
        <p:grpSpPr bwMode="auto">
          <a:xfrm>
            <a:off x="2973388" y="989013"/>
            <a:ext cx="730250" cy="701675"/>
            <a:chOff x="1869" y="486"/>
            <a:chExt cx="460" cy="442"/>
          </a:xfrm>
        </p:grpSpPr>
        <p:grpSp>
          <p:nvGrpSpPr>
            <p:cNvPr id="101419" name="Group 92"/>
            <p:cNvGrpSpPr>
              <a:grpSpLocks/>
            </p:cNvGrpSpPr>
            <p:nvPr/>
          </p:nvGrpSpPr>
          <p:grpSpPr bwMode="auto">
            <a:xfrm>
              <a:off x="2105" y="486"/>
              <a:ext cx="224" cy="442"/>
              <a:chOff x="2105" y="486"/>
              <a:chExt cx="224" cy="442"/>
            </a:xfrm>
          </p:grpSpPr>
          <p:sp>
            <p:nvSpPr>
              <p:cNvPr id="101428" name="Arc 93"/>
              <p:cNvSpPr>
                <a:spLocks/>
              </p:cNvSpPr>
              <p:nvPr/>
            </p:nvSpPr>
            <p:spPr bwMode="auto">
              <a:xfrm>
                <a:off x="2191" y="486"/>
                <a:ext cx="138" cy="442"/>
              </a:xfrm>
              <a:custGeom>
                <a:avLst/>
                <a:gdLst>
                  <a:gd name="T0" fmla="*/ 0 w 21600"/>
                  <a:gd name="T1" fmla="*/ 0 h 42004"/>
                  <a:gd name="T2" fmla="*/ 0 w 21600"/>
                  <a:gd name="T3" fmla="*/ 0 h 42004"/>
                  <a:gd name="T4" fmla="*/ 0 w 21600"/>
                  <a:gd name="T5" fmla="*/ 0 h 4200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04"/>
                  <a:gd name="T11" fmla="*/ 21600 w 21600"/>
                  <a:gd name="T12" fmla="*/ 42004 h 4200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04" fill="none" extrusionOk="0">
                    <a:moveTo>
                      <a:pt x="4192" y="-1"/>
                    </a:moveTo>
                    <a:cubicBezTo>
                      <a:pt x="14309" y="2001"/>
                      <a:pt x="21600" y="10875"/>
                      <a:pt x="21600" y="21189"/>
                    </a:cubicBezTo>
                    <a:cubicBezTo>
                      <a:pt x="21600" y="30895"/>
                      <a:pt x="15124" y="39410"/>
                      <a:pt x="5770" y="42003"/>
                    </a:cubicBezTo>
                  </a:path>
                  <a:path w="21600" h="42004" stroke="0" extrusionOk="0">
                    <a:moveTo>
                      <a:pt x="4192" y="-1"/>
                    </a:moveTo>
                    <a:cubicBezTo>
                      <a:pt x="14309" y="2001"/>
                      <a:pt x="21600" y="10875"/>
                      <a:pt x="21600" y="21189"/>
                    </a:cubicBezTo>
                    <a:cubicBezTo>
                      <a:pt x="21600" y="30895"/>
                      <a:pt x="15124" y="39410"/>
                      <a:pt x="5770" y="42003"/>
                    </a:cubicBezTo>
                    <a:lnTo>
                      <a:pt x="0" y="21189"/>
                    </a:lnTo>
                    <a:lnTo>
                      <a:pt x="4192" y="-1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429" name="Arc 94"/>
              <p:cNvSpPr>
                <a:spLocks/>
              </p:cNvSpPr>
              <p:nvPr/>
            </p:nvSpPr>
            <p:spPr bwMode="auto">
              <a:xfrm>
                <a:off x="2152" y="514"/>
                <a:ext cx="119" cy="380"/>
              </a:xfrm>
              <a:custGeom>
                <a:avLst/>
                <a:gdLst>
                  <a:gd name="T0" fmla="*/ 0 w 21600"/>
                  <a:gd name="T1" fmla="*/ 0 h 42026"/>
                  <a:gd name="T2" fmla="*/ 0 w 21600"/>
                  <a:gd name="T3" fmla="*/ 0 h 42026"/>
                  <a:gd name="T4" fmla="*/ 0 w 21600"/>
                  <a:gd name="T5" fmla="*/ 0 h 4202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26"/>
                  <a:gd name="T11" fmla="*/ 21600 w 21600"/>
                  <a:gd name="T12" fmla="*/ 42026 h 420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26" fill="none" extrusionOk="0">
                    <a:moveTo>
                      <a:pt x="4322" y="0"/>
                    </a:moveTo>
                    <a:cubicBezTo>
                      <a:pt x="14378" y="2054"/>
                      <a:pt x="21600" y="10900"/>
                      <a:pt x="21600" y="21163"/>
                    </a:cubicBezTo>
                    <a:cubicBezTo>
                      <a:pt x="21600" y="30938"/>
                      <a:pt x="15034" y="39495"/>
                      <a:pt x="5592" y="42026"/>
                    </a:cubicBezTo>
                  </a:path>
                  <a:path w="21600" h="42026" stroke="0" extrusionOk="0">
                    <a:moveTo>
                      <a:pt x="4322" y="0"/>
                    </a:moveTo>
                    <a:cubicBezTo>
                      <a:pt x="14378" y="2054"/>
                      <a:pt x="21600" y="10900"/>
                      <a:pt x="21600" y="21163"/>
                    </a:cubicBezTo>
                    <a:cubicBezTo>
                      <a:pt x="21600" y="30938"/>
                      <a:pt x="15034" y="39495"/>
                      <a:pt x="5592" y="42026"/>
                    </a:cubicBezTo>
                    <a:lnTo>
                      <a:pt x="0" y="21163"/>
                    </a:lnTo>
                    <a:lnTo>
                      <a:pt x="4322" y="0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430" name="Arc 95"/>
              <p:cNvSpPr>
                <a:spLocks/>
              </p:cNvSpPr>
              <p:nvPr/>
            </p:nvSpPr>
            <p:spPr bwMode="auto">
              <a:xfrm>
                <a:off x="2105" y="547"/>
                <a:ext cx="111" cy="321"/>
              </a:xfrm>
              <a:custGeom>
                <a:avLst/>
                <a:gdLst>
                  <a:gd name="T0" fmla="*/ 0 w 21600"/>
                  <a:gd name="T1" fmla="*/ 0 h 42061"/>
                  <a:gd name="T2" fmla="*/ 0 w 21600"/>
                  <a:gd name="T3" fmla="*/ 0 h 42061"/>
                  <a:gd name="T4" fmla="*/ 0 w 21600"/>
                  <a:gd name="T5" fmla="*/ 0 h 4206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61"/>
                  <a:gd name="T11" fmla="*/ 21600 w 21600"/>
                  <a:gd name="T12" fmla="*/ 42061 h 4206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61" fill="none" extrusionOk="0">
                    <a:moveTo>
                      <a:pt x="4080" y="0"/>
                    </a:moveTo>
                    <a:cubicBezTo>
                      <a:pt x="14250" y="1956"/>
                      <a:pt x="21600" y="10855"/>
                      <a:pt x="21600" y="21211"/>
                    </a:cubicBezTo>
                    <a:cubicBezTo>
                      <a:pt x="21600" y="30967"/>
                      <a:pt x="15060" y="39512"/>
                      <a:pt x="5642" y="42060"/>
                    </a:cubicBezTo>
                  </a:path>
                  <a:path w="21600" h="42061" stroke="0" extrusionOk="0">
                    <a:moveTo>
                      <a:pt x="4080" y="0"/>
                    </a:moveTo>
                    <a:cubicBezTo>
                      <a:pt x="14250" y="1956"/>
                      <a:pt x="21600" y="10855"/>
                      <a:pt x="21600" y="21211"/>
                    </a:cubicBezTo>
                    <a:cubicBezTo>
                      <a:pt x="21600" y="30967"/>
                      <a:pt x="15060" y="39512"/>
                      <a:pt x="5642" y="42060"/>
                    </a:cubicBezTo>
                    <a:lnTo>
                      <a:pt x="0" y="21211"/>
                    </a:lnTo>
                    <a:lnTo>
                      <a:pt x="4080" y="0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01420" name="Group 96"/>
            <p:cNvGrpSpPr>
              <a:grpSpLocks/>
            </p:cNvGrpSpPr>
            <p:nvPr/>
          </p:nvGrpSpPr>
          <p:grpSpPr bwMode="auto">
            <a:xfrm>
              <a:off x="1977" y="569"/>
              <a:ext cx="188" cy="294"/>
              <a:chOff x="1977" y="569"/>
              <a:chExt cx="188" cy="294"/>
            </a:xfrm>
          </p:grpSpPr>
          <p:sp>
            <p:nvSpPr>
              <p:cNvPr id="101425" name="Arc 97"/>
              <p:cNvSpPr>
                <a:spLocks/>
              </p:cNvSpPr>
              <p:nvPr/>
            </p:nvSpPr>
            <p:spPr bwMode="auto">
              <a:xfrm>
                <a:off x="2049" y="569"/>
                <a:ext cx="116" cy="294"/>
              </a:xfrm>
              <a:custGeom>
                <a:avLst/>
                <a:gdLst>
                  <a:gd name="T0" fmla="*/ 0 w 21600"/>
                  <a:gd name="T1" fmla="*/ 0 h 42006"/>
                  <a:gd name="T2" fmla="*/ 0 w 21600"/>
                  <a:gd name="T3" fmla="*/ 0 h 42006"/>
                  <a:gd name="T4" fmla="*/ 0 w 21600"/>
                  <a:gd name="T5" fmla="*/ 0 h 4200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06"/>
                  <a:gd name="T11" fmla="*/ 21600 w 21600"/>
                  <a:gd name="T12" fmla="*/ 42006 h 4200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06" fill="none" extrusionOk="0">
                    <a:moveTo>
                      <a:pt x="4254" y="0"/>
                    </a:moveTo>
                    <a:cubicBezTo>
                      <a:pt x="14342" y="2027"/>
                      <a:pt x="21600" y="10887"/>
                      <a:pt x="21600" y="21177"/>
                    </a:cubicBezTo>
                    <a:cubicBezTo>
                      <a:pt x="21600" y="30904"/>
                      <a:pt x="15098" y="39431"/>
                      <a:pt x="5718" y="42006"/>
                    </a:cubicBezTo>
                  </a:path>
                  <a:path w="21600" h="42006" stroke="0" extrusionOk="0">
                    <a:moveTo>
                      <a:pt x="4254" y="0"/>
                    </a:moveTo>
                    <a:cubicBezTo>
                      <a:pt x="14342" y="2027"/>
                      <a:pt x="21600" y="10887"/>
                      <a:pt x="21600" y="21177"/>
                    </a:cubicBezTo>
                    <a:cubicBezTo>
                      <a:pt x="21600" y="30904"/>
                      <a:pt x="15098" y="39431"/>
                      <a:pt x="5718" y="42006"/>
                    </a:cubicBezTo>
                    <a:lnTo>
                      <a:pt x="0" y="21177"/>
                    </a:lnTo>
                    <a:lnTo>
                      <a:pt x="4254" y="0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426" name="Arc 98"/>
              <p:cNvSpPr>
                <a:spLocks/>
              </p:cNvSpPr>
              <p:nvPr/>
            </p:nvSpPr>
            <p:spPr bwMode="auto">
              <a:xfrm>
                <a:off x="2017" y="587"/>
                <a:ext cx="101" cy="254"/>
              </a:xfrm>
              <a:custGeom>
                <a:avLst/>
                <a:gdLst>
                  <a:gd name="T0" fmla="*/ 0 w 21600"/>
                  <a:gd name="T1" fmla="*/ 0 h 42135"/>
                  <a:gd name="T2" fmla="*/ 0 w 21600"/>
                  <a:gd name="T3" fmla="*/ 0 h 42135"/>
                  <a:gd name="T4" fmla="*/ 0 w 21600"/>
                  <a:gd name="T5" fmla="*/ 0 h 4213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135"/>
                  <a:gd name="T11" fmla="*/ 21600 w 21600"/>
                  <a:gd name="T12" fmla="*/ 42135 h 421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135" fill="none" extrusionOk="0">
                    <a:moveTo>
                      <a:pt x="4072" y="0"/>
                    </a:moveTo>
                    <a:cubicBezTo>
                      <a:pt x="14245" y="1953"/>
                      <a:pt x="21600" y="10854"/>
                      <a:pt x="21600" y="21213"/>
                    </a:cubicBezTo>
                    <a:cubicBezTo>
                      <a:pt x="21600" y="31074"/>
                      <a:pt x="14921" y="39683"/>
                      <a:pt x="5369" y="42134"/>
                    </a:cubicBezTo>
                  </a:path>
                  <a:path w="21600" h="42135" stroke="0" extrusionOk="0">
                    <a:moveTo>
                      <a:pt x="4072" y="0"/>
                    </a:moveTo>
                    <a:cubicBezTo>
                      <a:pt x="14245" y="1953"/>
                      <a:pt x="21600" y="10854"/>
                      <a:pt x="21600" y="21213"/>
                    </a:cubicBezTo>
                    <a:cubicBezTo>
                      <a:pt x="21600" y="31074"/>
                      <a:pt x="14921" y="39683"/>
                      <a:pt x="5369" y="42134"/>
                    </a:cubicBezTo>
                    <a:lnTo>
                      <a:pt x="0" y="21213"/>
                    </a:lnTo>
                    <a:lnTo>
                      <a:pt x="4072" y="0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1427" name="Arc 99"/>
              <p:cNvSpPr>
                <a:spLocks/>
              </p:cNvSpPr>
              <p:nvPr/>
            </p:nvSpPr>
            <p:spPr bwMode="auto">
              <a:xfrm>
                <a:off x="1977" y="610"/>
                <a:ext cx="94" cy="213"/>
              </a:xfrm>
              <a:custGeom>
                <a:avLst/>
                <a:gdLst>
                  <a:gd name="T0" fmla="*/ 0 w 21600"/>
                  <a:gd name="T1" fmla="*/ 0 h 42085"/>
                  <a:gd name="T2" fmla="*/ 0 w 21600"/>
                  <a:gd name="T3" fmla="*/ 0 h 42085"/>
                  <a:gd name="T4" fmla="*/ 0 w 21600"/>
                  <a:gd name="T5" fmla="*/ 0 h 4208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85"/>
                  <a:gd name="T11" fmla="*/ 21600 w 21600"/>
                  <a:gd name="T12" fmla="*/ 42085 h 4208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85" fill="none" extrusionOk="0">
                    <a:moveTo>
                      <a:pt x="4101" y="-1"/>
                    </a:moveTo>
                    <a:cubicBezTo>
                      <a:pt x="14260" y="1964"/>
                      <a:pt x="21600" y="10858"/>
                      <a:pt x="21600" y="21207"/>
                    </a:cubicBezTo>
                    <a:cubicBezTo>
                      <a:pt x="21600" y="31004"/>
                      <a:pt x="15006" y="39574"/>
                      <a:pt x="5536" y="42085"/>
                    </a:cubicBezTo>
                  </a:path>
                  <a:path w="21600" h="42085" stroke="0" extrusionOk="0">
                    <a:moveTo>
                      <a:pt x="4101" y="-1"/>
                    </a:moveTo>
                    <a:cubicBezTo>
                      <a:pt x="14260" y="1964"/>
                      <a:pt x="21600" y="10858"/>
                      <a:pt x="21600" y="21207"/>
                    </a:cubicBezTo>
                    <a:cubicBezTo>
                      <a:pt x="21600" y="31004"/>
                      <a:pt x="15006" y="39574"/>
                      <a:pt x="5536" y="42085"/>
                    </a:cubicBezTo>
                    <a:lnTo>
                      <a:pt x="0" y="21207"/>
                    </a:lnTo>
                    <a:lnTo>
                      <a:pt x="4101" y="-1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101421" name="Arc 100"/>
            <p:cNvSpPr>
              <a:spLocks/>
            </p:cNvSpPr>
            <p:nvPr/>
          </p:nvSpPr>
          <p:spPr bwMode="auto">
            <a:xfrm>
              <a:off x="1944" y="629"/>
              <a:ext cx="85" cy="185"/>
            </a:xfrm>
            <a:custGeom>
              <a:avLst/>
              <a:gdLst>
                <a:gd name="T0" fmla="*/ 0 w 21600"/>
                <a:gd name="T1" fmla="*/ 0 h 42137"/>
                <a:gd name="T2" fmla="*/ 0 w 21600"/>
                <a:gd name="T3" fmla="*/ 0 h 42137"/>
                <a:gd name="T4" fmla="*/ 0 w 21600"/>
                <a:gd name="T5" fmla="*/ 0 h 42137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137"/>
                <a:gd name="T11" fmla="*/ 21600 w 21600"/>
                <a:gd name="T12" fmla="*/ 42137 h 42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137" fill="none" extrusionOk="0">
                  <a:moveTo>
                    <a:pt x="4060" y="-1"/>
                  </a:moveTo>
                  <a:cubicBezTo>
                    <a:pt x="14239" y="1948"/>
                    <a:pt x="21600" y="10851"/>
                    <a:pt x="21600" y="21215"/>
                  </a:cubicBezTo>
                  <a:cubicBezTo>
                    <a:pt x="21600" y="31076"/>
                    <a:pt x="14920" y="39685"/>
                    <a:pt x="5369" y="42137"/>
                  </a:cubicBezTo>
                </a:path>
                <a:path w="21600" h="42137" stroke="0" extrusionOk="0">
                  <a:moveTo>
                    <a:pt x="4060" y="-1"/>
                  </a:moveTo>
                  <a:cubicBezTo>
                    <a:pt x="14239" y="1948"/>
                    <a:pt x="21600" y="10851"/>
                    <a:pt x="21600" y="21215"/>
                  </a:cubicBezTo>
                  <a:cubicBezTo>
                    <a:pt x="21600" y="31076"/>
                    <a:pt x="14920" y="39685"/>
                    <a:pt x="5369" y="42137"/>
                  </a:cubicBezTo>
                  <a:lnTo>
                    <a:pt x="0" y="21215"/>
                  </a:lnTo>
                  <a:lnTo>
                    <a:pt x="4060" y="-1"/>
                  </a:lnTo>
                  <a:close/>
                </a:path>
              </a:pathLst>
            </a:custGeom>
            <a:noFill/>
            <a:ln w="4763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01422" name="Arc 101"/>
            <p:cNvSpPr>
              <a:spLocks/>
            </p:cNvSpPr>
            <p:nvPr/>
          </p:nvSpPr>
          <p:spPr bwMode="auto">
            <a:xfrm>
              <a:off x="1909" y="641"/>
              <a:ext cx="73" cy="159"/>
            </a:xfrm>
            <a:custGeom>
              <a:avLst/>
              <a:gdLst>
                <a:gd name="T0" fmla="*/ 0 w 21600"/>
                <a:gd name="T1" fmla="*/ 0 h 42128"/>
                <a:gd name="T2" fmla="*/ 0 w 21600"/>
                <a:gd name="T3" fmla="*/ 0 h 42128"/>
                <a:gd name="T4" fmla="*/ 0 w 21600"/>
                <a:gd name="T5" fmla="*/ 0 h 42128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128"/>
                <a:gd name="T11" fmla="*/ 21600 w 21600"/>
                <a:gd name="T12" fmla="*/ 42128 h 4212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128" fill="none" extrusionOk="0">
                  <a:moveTo>
                    <a:pt x="4120" y="-1"/>
                  </a:moveTo>
                  <a:cubicBezTo>
                    <a:pt x="14271" y="1972"/>
                    <a:pt x="21600" y="10862"/>
                    <a:pt x="21600" y="21203"/>
                  </a:cubicBezTo>
                  <a:cubicBezTo>
                    <a:pt x="21600" y="31068"/>
                    <a:pt x="14915" y="39680"/>
                    <a:pt x="5358" y="42127"/>
                  </a:cubicBezTo>
                </a:path>
                <a:path w="21600" h="42128" stroke="0" extrusionOk="0">
                  <a:moveTo>
                    <a:pt x="4120" y="-1"/>
                  </a:moveTo>
                  <a:cubicBezTo>
                    <a:pt x="14271" y="1972"/>
                    <a:pt x="21600" y="10862"/>
                    <a:pt x="21600" y="21203"/>
                  </a:cubicBezTo>
                  <a:cubicBezTo>
                    <a:pt x="21600" y="31068"/>
                    <a:pt x="14915" y="39680"/>
                    <a:pt x="5358" y="42127"/>
                  </a:cubicBezTo>
                  <a:lnTo>
                    <a:pt x="0" y="21203"/>
                  </a:lnTo>
                  <a:lnTo>
                    <a:pt x="4120" y="-1"/>
                  </a:lnTo>
                  <a:close/>
                </a:path>
              </a:pathLst>
            </a:custGeom>
            <a:noFill/>
            <a:ln w="4763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01423" name="Arc 102"/>
            <p:cNvSpPr>
              <a:spLocks/>
            </p:cNvSpPr>
            <p:nvPr/>
          </p:nvSpPr>
          <p:spPr bwMode="auto">
            <a:xfrm>
              <a:off x="1880" y="662"/>
              <a:ext cx="63" cy="124"/>
            </a:xfrm>
            <a:custGeom>
              <a:avLst/>
              <a:gdLst>
                <a:gd name="T0" fmla="*/ 0 w 21600"/>
                <a:gd name="T1" fmla="*/ 0 h 42009"/>
                <a:gd name="T2" fmla="*/ 0 w 21600"/>
                <a:gd name="T3" fmla="*/ 0 h 42009"/>
                <a:gd name="T4" fmla="*/ 0 w 21600"/>
                <a:gd name="T5" fmla="*/ 0 h 42009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009"/>
                <a:gd name="T11" fmla="*/ 21600 w 21600"/>
                <a:gd name="T12" fmla="*/ 42009 h 420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009" fill="none" extrusionOk="0">
                  <a:moveTo>
                    <a:pt x="4072" y="0"/>
                  </a:moveTo>
                  <a:cubicBezTo>
                    <a:pt x="14245" y="1953"/>
                    <a:pt x="21600" y="10854"/>
                    <a:pt x="21600" y="21213"/>
                  </a:cubicBezTo>
                  <a:cubicBezTo>
                    <a:pt x="21600" y="30893"/>
                    <a:pt x="15159" y="39391"/>
                    <a:pt x="5838" y="42008"/>
                  </a:cubicBezTo>
                </a:path>
                <a:path w="21600" h="42009" stroke="0" extrusionOk="0">
                  <a:moveTo>
                    <a:pt x="4072" y="0"/>
                  </a:moveTo>
                  <a:cubicBezTo>
                    <a:pt x="14245" y="1953"/>
                    <a:pt x="21600" y="10854"/>
                    <a:pt x="21600" y="21213"/>
                  </a:cubicBezTo>
                  <a:cubicBezTo>
                    <a:pt x="21600" y="30893"/>
                    <a:pt x="15159" y="39391"/>
                    <a:pt x="5838" y="42008"/>
                  </a:cubicBezTo>
                  <a:lnTo>
                    <a:pt x="0" y="21213"/>
                  </a:lnTo>
                  <a:lnTo>
                    <a:pt x="4072" y="0"/>
                  </a:lnTo>
                  <a:close/>
                </a:path>
              </a:pathLst>
            </a:custGeom>
            <a:noFill/>
            <a:ln w="4763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01424" name="Arc 103"/>
            <p:cNvSpPr>
              <a:spLocks/>
            </p:cNvSpPr>
            <p:nvPr/>
          </p:nvSpPr>
          <p:spPr bwMode="auto">
            <a:xfrm>
              <a:off x="1869" y="681"/>
              <a:ext cx="38" cy="94"/>
            </a:xfrm>
            <a:custGeom>
              <a:avLst/>
              <a:gdLst>
                <a:gd name="T0" fmla="*/ 0 w 21600"/>
                <a:gd name="T1" fmla="*/ 0 h 42318"/>
                <a:gd name="T2" fmla="*/ 0 w 21600"/>
                <a:gd name="T3" fmla="*/ 0 h 42318"/>
                <a:gd name="T4" fmla="*/ 0 w 21600"/>
                <a:gd name="T5" fmla="*/ 0 h 42318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318"/>
                <a:gd name="T11" fmla="*/ 21600 w 21600"/>
                <a:gd name="T12" fmla="*/ 42318 h 423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318" fill="none" extrusionOk="0">
                  <a:moveTo>
                    <a:pt x="3345" y="-1"/>
                  </a:moveTo>
                  <a:cubicBezTo>
                    <a:pt x="13854" y="1647"/>
                    <a:pt x="21600" y="10701"/>
                    <a:pt x="21600" y="21339"/>
                  </a:cubicBezTo>
                  <a:cubicBezTo>
                    <a:pt x="21600" y="31287"/>
                    <a:pt x="14804" y="39949"/>
                    <a:pt x="5142" y="42318"/>
                  </a:cubicBezTo>
                </a:path>
                <a:path w="21600" h="42318" stroke="0" extrusionOk="0">
                  <a:moveTo>
                    <a:pt x="3345" y="-1"/>
                  </a:moveTo>
                  <a:cubicBezTo>
                    <a:pt x="13854" y="1647"/>
                    <a:pt x="21600" y="10701"/>
                    <a:pt x="21600" y="21339"/>
                  </a:cubicBezTo>
                  <a:cubicBezTo>
                    <a:pt x="21600" y="31287"/>
                    <a:pt x="14804" y="39949"/>
                    <a:pt x="5142" y="42318"/>
                  </a:cubicBezTo>
                  <a:lnTo>
                    <a:pt x="0" y="21339"/>
                  </a:lnTo>
                  <a:lnTo>
                    <a:pt x="3345" y="-1"/>
                  </a:lnTo>
                  <a:close/>
                </a:path>
              </a:pathLst>
            </a:custGeom>
            <a:noFill/>
            <a:ln w="4763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sp>
        <p:nvSpPr>
          <p:cNvPr id="101385" name="AutoShape 104"/>
          <p:cNvSpPr>
            <a:spLocks noChangeArrowheads="1"/>
          </p:cNvSpPr>
          <p:nvPr/>
        </p:nvSpPr>
        <p:spPr bwMode="auto">
          <a:xfrm>
            <a:off x="1682750" y="4789488"/>
            <a:ext cx="2057400" cy="990600"/>
          </a:xfrm>
          <a:prstGeom prst="roundRect">
            <a:avLst>
              <a:gd name="adj" fmla="val 16667"/>
            </a:avLst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101386" name="AutoShape 105"/>
          <p:cNvSpPr>
            <a:spLocks noChangeArrowheads="1"/>
          </p:cNvSpPr>
          <p:nvPr/>
        </p:nvSpPr>
        <p:spPr bwMode="auto">
          <a:xfrm>
            <a:off x="1682750" y="2579688"/>
            <a:ext cx="2057400" cy="1676400"/>
          </a:xfrm>
          <a:prstGeom prst="roundRect">
            <a:avLst>
              <a:gd name="adj" fmla="val 16667"/>
            </a:avLst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1600"/>
          </a:p>
        </p:txBody>
      </p:sp>
      <p:sp>
        <p:nvSpPr>
          <p:cNvPr id="101387" name="Rectangle 106"/>
          <p:cNvSpPr>
            <a:spLocks noChangeArrowheads="1"/>
          </p:cNvSpPr>
          <p:nvPr/>
        </p:nvSpPr>
        <p:spPr bwMode="auto">
          <a:xfrm>
            <a:off x="2216150" y="3570288"/>
            <a:ext cx="990600" cy="5334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A3</a:t>
            </a:r>
          </a:p>
        </p:txBody>
      </p:sp>
      <p:sp>
        <p:nvSpPr>
          <p:cNvPr id="101388" name="Line 107"/>
          <p:cNvSpPr>
            <a:spLocks noChangeShapeType="1"/>
          </p:cNvSpPr>
          <p:nvPr/>
        </p:nvSpPr>
        <p:spPr bwMode="auto">
          <a:xfrm>
            <a:off x="2978150" y="3036888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1389" name="Line 108"/>
          <p:cNvSpPr>
            <a:spLocks noChangeShapeType="1"/>
          </p:cNvSpPr>
          <p:nvPr/>
        </p:nvSpPr>
        <p:spPr bwMode="auto">
          <a:xfrm>
            <a:off x="2444750" y="3036888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1390" name="Text Box 109"/>
          <p:cNvSpPr txBox="1">
            <a:spLocks noChangeArrowheads="1"/>
          </p:cNvSpPr>
          <p:nvPr/>
        </p:nvSpPr>
        <p:spPr bwMode="auto">
          <a:xfrm>
            <a:off x="2673350" y="2655888"/>
            <a:ext cx="7572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RAND</a:t>
            </a:r>
          </a:p>
        </p:txBody>
      </p:sp>
      <p:sp>
        <p:nvSpPr>
          <p:cNvPr id="101391" name="Text Box 110"/>
          <p:cNvSpPr txBox="1">
            <a:spLocks noChangeArrowheads="1"/>
          </p:cNvSpPr>
          <p:nvPr/>
        </p:nvSpPr>
        <p:spPr bwMode="auto">
          <a:xfrm>
            <a:off x="2216150" y="2655888"/>
            <a:ext cx="3508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K</a:t>
            </a:r>
            <a:r>
              <a:rPr lang="en-US" sz="1600" baseline="-25000"/>
              <a:t>i</a:t>
            </a:r>
            <a:endParaRPr lang="en-US" sz="1600"/>
          </a:p>
        </p:txBody>
      </p:sp>
      <p:sp>
        <p:nvSpPr>
          <p:cNvPr id="101392" name="Text Box 111"/>
          <p:cNvSpPr txBox="1">
            <a:spLocks noChangeArrowheads="1"/>
          </p:cNvSpPr>
          <p:nvPr/>
        </p:nvSpPr>
        <p:spPr bwMode="auto">
          <a:xfrm>
            <a:off x="1704975" y="3113088"/>
            <a:ext cx="7937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128 bit</a:t>
            </a:r>
          </a:p>
        </p:txBody>
      </p:sp>
      <p:sp>
        <p:nvSpPr>
          <p:cNvPr id="101393" name="Text Box 112"/>
          <p:cNvSpPr txBox="1">
            <a:spLocks noChangeArrowheads="1"/>
          </p:cNvSpPr>
          <p:nvPr/>
        </p:nvSpPr>
        <p:spPr bwMode="auto">
          <a:xfrm>
            <a:off x="2901950" y="3113088"/>
            <a:ext cx="7937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128 bit</a:t>
            </a:r>
          </a:p>
        </p:txBody>
      </p:sp>
      <p:sp>
        <p:nvSpPr>
          <p:cNvPr id="101394" name="Line 113"/>
          <p:cNvSpPr>
            <a:spLocks noChangeShapeType="1"/>
          </p:cNvSpPr>
          <p:nvPr/>
        </p:nvSpPr>
        <p:spPr bwMode="auto">
          <a:xfrm>
            <a:off x="2711450" y="4103688"/>
            <a:ext cx="0" cy="914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1395" name="Text Box 114"/>
          <p:cNvSpPr txBox="1">
            <a:spLocks noChangeArrowheads="1"/>
          </p:cNvSpPr>
          <p:nvPr/>
        </p:nvSpPr>
        <p:spPr bwMode="auto">
          <a:xfrm>
            <a:off x="1911350" y="4256088"/>
            <a:ext cx="14255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SRES*  32 bit</a:t>
            </a:r>
          </a:p>
        </p:txBody>
      </p:sp>
      <p:sp>
        <p:nvSpPr>
          <p:cNvPr id="101396" name="AutoShape 115"/>
          <p:cNvSpPr>
            <a:spLocks noChangeArrowheads="1"/>
          </p:cNvSpPr>
          <p:nvPr/>
        </p:nvSpPr>
        <p:spPr bwMode="auto">
          <a:xfrm>
            <a:off x="5492750" y="2579688"/>
            <a:ext cx="2057400" cy="3124200"/>
          </a:xfrm>
          <a:prstGeom prst="roundRect">
            <a:avLst>
              <a:gd name="adj" fmla="val 16667"/>
            </a:avLst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1600"/>
          </a:p>
        </p:txBody>
      </p:sp>
      <p:sp>
        <p:nvSpPr>
          <p:cNvPr id="101397" name="Rectangle 116"/>
          <p:cNvSpPr>
            <a:spLocks noChangeArrowheads="1"/>
          </p:cNvSpPr>
          <p:nvPr/>
        </p:nvSpPr>
        <p:spPr bwMode="auto">
          <a:xfrm>
            <a:off x="6026150" y="3570288"/>
            <a:ext cx="990600" cy="5334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A3</a:t>
            </a:r>
          </a:p>
        </p:txBody>
      </p:sp>
      <p:sp>
        <p:nvSpPr>
          <p:cNvPr id="101398" name="Line 117"/>
          <p:cNvSpPr>
            <a:spLocks noChangeShapeType="1"/>
          </p:cNvSpPr>
          <p:nvPr/>
        </p:nvSpPr>
        <p:spPr bwMode="auto">
          <a:xfrm>
            <a:off x="6788150" y="3036888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1399" name="Line 118"/>
          <p:cNvSpPr>
            <a:spLocks noChangeShapeType="1"/>
          </p:cNvSpPr>
          <p:nvPr/>
        </p:nvSpPr>
        <p:spPr bwMode="auto">
          <a:xfrm>
            <a:off x="6254750" y="3036888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1400" name="Text Box 119"/>
          <p:cNvSpPr txBox="1">
            <a:spLocks noChangeArrowheads="1"/>
          </p:cNvSpPr>
          <p:nvPr/>
        </p:nvSpPr>
        <p:spPr bwMode="auto">
          <a:xfrm>
            <a:off x="5797550" y="2655888"/>
            <a:ext cx="7572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RAND</a:t>
            </a:r>
          </a:p>
        </p:txBody>
      </p:sp>
      <p:sp>
        <p:nvSpPr>
          <p:cNvPr id="101401" name="Text Box 120"/>
          <p:cNvSpPr txBox="1">
            <a:spLocks noChangeArrowheads="1"/>
          </p:cNvSpPr>
          <p:nvPr/>
        </p:nvSpPr>
        <p:spPr bwMode="auto">
          <a:xfrm>
            <a:off x="6635750" y="2655888"/>
            <a:ext cx="3508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K</a:t>
            </a:r>
            <a:r>
              <a:rPr lang="en-US" sz="1600" baseline="-25000"/>
              <a:t>i</a:t>
            </a:r>
            <a:endParaRPr lang="en-US" sz="1600"/>
          </a:p>
        </p:txBody>
      </p:sp>
      <p:sp>
        <p:nvSpPr>
          <p:cNvPr id="101402" name="Text Box 121"/>
          <p:cNvSpPr txBox="1">
            <a:spLocks noChangeArrowheads="1"/>
          </p:cNvSpPr>
          <p:nvPr/>
        </p:nvSpPr>
        <p:spPr bwMode="auto">
          <a:xfrm>
            <a:off x="5514975" y="3113088"/>
            <a:ext cx="7937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128 bit</a:t>
            </a:r>
          </a:p>
        </p:txBody>
      </p:sp>
      <p:sp>
        <p:nvSpPr>
          <p:cNvPr id="101403" name="Text Box 122"/>
          <p:cNvSpPr txBox="1">
            <a:spLocks noChangeArrowheads="1"/>
          </p:cNvSpPr>
          <p:nvPr/>
        </p:nvSpPr>
        <p:spPr bwMode="auto">
          <a:xfrm>
            <a:off x="6711950" y="3113088"/>
            <a:ext cx="7937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128 bit</a:t>
            </a:r>
          </a:p>
        </p:txBody>
      </p:sp>
      <p:sp>
        <p:nvSpPr>
          <p:cNvPr id="101404" name="Line 123"/>
          <p:cNvSpPr>
            <a:spLocks noChangeShapeType="1"/>
          </p:cNvSpPr>
          <p:nvPr/>
        </p:nvSpPr>
        <p:spPr bwMode="auto">
          <a:xfrm>
            <a:off x="6521450" y="4103688"/>
            <a:ext cx="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1405" name="Text Box 124"/>
          <p:cNvSpPr txBox="1">
            <a:spLocks noChangeArrowheads="1"/>
          </p:cNvSpPr>
          <p:nvPr/>
        </p:nvSpPr>
        <p:spPr bwMode="auto">
          <a:xfrm>
            <a:off x="5721350" y="4256088"/>
            <a:ext cx="14605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SRES    32 bit</a:t>
            </a:r>
          </a:p>
        </p:txBody>
      </p:sp>
      <p:sp>
        <p:nvSpPr>
          <p:cNvPr id="101406" name="Line 125"/>
          <p:cNvSpPr>
            <a:spLocks noChangeShapeType="1"/>
          </p:cNvSpPr>
          <p:nvPr/>
        </p:nvSpPr>
        <p:spPr bwMode="auto">
          <a:xfrm>
            <a:off x="3359150" y="2808288"/>
            <a:ext cx="2514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1407" name="Rectangle 126"/>
          <p:cNvSpPr>
            <a:spLocks noChangeArrowheads="1"/>
          </p:cNvSpPr>
          <p:nvPr/>
        </p:nvSpPr>
        <p:spPr bwMode="auto">
          <a:xfrm>
            <a:off x="1911350" y="5018088"/>
            <a:ext cx="1638300" cy="5334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SRES* =? SRES</a:t>
            </a:r>
          </a:p>
        </p:txBody>
      </p:sp>
      <p:sp>
        <p:nvSpPr>
          <p:cNvPr id="101408" name="Text Box 127"/>
          <p:cNvSpPr txBox="1">
            <a:spLocks noChangeArrowheads="1"/>
          </p:cNvSpPr>
          <p:nvPr/>
        </p:nvSpPr>
        <p:spPr bwMode="auto">
          <a:xfrm>
            <a:off x="6178550" y="5138738"/>
            <a:ext cx="7350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SRES</a:t>
            </a:r>
          </a:p>
        </p:txBody>
      </p:sp>
      <p:sp>
        <p:nvSpPr>
          <p:cNvPr id="101409" name="Line 128"/>
          <p:cNvSpPr>
            <a:spLocks noChangeShapeType="1"/>
          </p:cNvSpPr>
          <p:nvPr/>
        </p:nvSpPr>
        <p:spPr bwMode="auto">
          <a:xfrm flipH="1">
            <a:off x="3587750" y="5291138"/>
            <a:ext cx="2590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1410" name="Text Box 129"/>
          <p:cNvSpPr txBox="1">
            <a:spLocks noChangeArrowheads="1"/>
          </p:cNvSpPr>
          <p:nvPr/>
        </p:nvSpPr>
        <p:spPr bwMode="auto">
          <a:xfrm>
            <a:off x="4257675" y="2487613"/>
            <a:ext cx="7572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RAND</a:t>
            </a:r>
          </a:p>
        </p:txBody>
      </p:sp>
      <p:sp>
        <p:nvSpPr>
          <p:cNvPr id="101411" name="Text Box 130"/>
          <p:cNvSpPr txBox="1">
            <a:spLocks noChangeArrowheads="1"/>
          </p:cNvSpPr>
          <p:nvPr/>
        </p:nvSpPr>
        <p:spPr bwMode="auto">
          <a:xfrm>
            <a:off x="4273550" y="4986338"/>
            <a:ext cx="7350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SRES</a:t>
            </a:r>
          </a:p>
        </p:txBody>
      </p:sp>
      <p:sp>
        <p:nvSpPr>
          <p:cNvPr id="101412" name="Text Box 131"/>
          <p:cNvSpPr txBox="1">
            <a:spLocks noChangeArrowheads="1"/>
          </p:cNvSpPr>
          <p:nvPr/>
        </p:nvSpPr>
        <p:spPr bwMode="auto">
          <a:xfrm>
            <a:off x="4273550" y="5246688"/>
            <a:ext cx="6810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32 bit</a:t>
            </a:r>
          </a:p>
        </p:txBody>
      </p:sp>
      <p:sp>
        <p:nvSpPr>
          <p:cNvPr id="101413" name="Text Box 132"/>
          <p:cNvSpPr txBox="1">
            <a:spLocks noChangeArrowheads="1"/>
          </p:cNvSpPr>
          <p:nvPr/>
        </p:nvSpPr>
        <p:spPr bwMode="auto">
          <a:xfrm>
            <a:off x="2216150" y="2046288"/>
            <a:ext cx="15494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mobile network</a:t>
            </a:r>
          </a:p>
        </p:txBody>
      </p:sp>
      <p:sp>
        <p:nvSpPr>
          <p:cNvPr id="101414" name="Text Box 133"/>
          <p:cNvSpPr txBox="1">
            <a:spLocks noChangeArrowheads="1"/>
          </p:cNvSpPr>
          <p:nvPr/>
        </p:nvSpPr>
        <p:spPr bwMode="auto">
          <a:xfrm>
            <a:off x="6254750" y="1970088"/>
            <a:ext cx="5461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SIM</a:t>
            </a:r>
          </a:p>
        </p:txBody>
      </p:sp>
      <p:sp>
        <p:nvSpPr>
          <p:cNvPr id="101415" name="Text Box 134"/>
          <p:cNvSpPr txBox="1">
            <a:spLocks noChangeArrowheads="1"/>
          </p:cNvSpPr>
          <p:nvPr/>
        </p:nvSpPr>
        <p:spPr bwMode="auto">
          <a:xfrm>
            <a:off x="844550" y="3189288"/>
            <a:ext cx="4762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AC</a:t>
            </a:r>
            <a:endParaRPr lang="en-US" sz="1600"/>
          </a:p>
        </p:txBody>
      </p:sp>
      <p:sp>
        <p:nvSpPr>
          <p:cNvPr id="101416" name="Text Box 135"/>
          <p:cNvSpPr txBox="1">
            <a:spLocks noChangeArrowheads="1"/>
          </p:cNvSpPr>
          <p:nvPr/>
        </p:nvSpPr>
        <p:spPr bwMode="auto">
          <a:xfrm>
            <a:off x="700088" y="5094288"/>
            <a:ext cx="6350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MSC</a:t>
            </a:r>
            <a:endParaRPr lang="en-US" sz="1600"/>
          </a:p>
        </p:txBody>
      </p:sp>
      <p:sp>
        <p:nvSpPr>
          <p:cNvPr id="101417" name="Text Box 136"/>
          <p:cNvSpPr txBox="1">
            <a:spLocks noChangeArrowheads="1"/>
          </p:cNvSpPr>
          <p:nvPr/>
        </p:nvSpPr>
        <p:spPr bwMode="auto">
          <a:xfrm>
            <a:off x="7626350" y="3951288"/>
            <a:ext cx="5461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SIM</a:t>
            </a:r>
            <a:endParaRPr lang="en-US" sz="1600"/>
          </a:p>
        </p:txBody>
      </p:sp>
      <p:sp>
        <p:nvSpPr>
          <p:cNvPr id="101418" name="Text Box 138"/>
          <p:cNvSpPr txBox="1">
            <a:spLocks noChangeArrowheads="1"/>
          </p:cNvSpPr>
          <p:nvPr/>
        </p:nvSpPr>
        <p:spPr bwMode="auto">
          <a:xfrm>
            <a:off x="1149350" y="5932488"/>
            <a:ext cx="5726113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400"/>
              <a:t>K</a:t>
            </a:r>
            <a:r>
              <a:rPr lang="en-US" sz="1400" baseline="-25000"/>
              <a:t>i</a:t>
            </a:r>
            <a:r>
              <a:rPr lang="en-US" sz="1400"/>
              <a:t>: individual subscriber authentication key	SRES: signed response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smtClean="0"/>
              <a:t>GSM - key generation and encryption</a:t>
            </a:r>
          </a:p>
        </p:txBody>
      </p:sp>
      <p:grpSp>
        <p:nvGrpSpPr>
          <p:cNvPr id="102403" name="Group 3"/>
          <p:cNvGrpSpPr>
            <a:grpSpLocks/>
          </p:cNvGrpSpPr>
          <p:nvPr/>
        </p:nvGrpSpPr>
        <p:grpSpPr bwMode="auto">
          <a:xfrm>
            <a:off x="6188075" y="1390650"/>
            <a:ext cx="404813" cy="487363"/>
            <a:chOff x="3898" y="691"/>
            <a:chExt cx="255" cy="307"/>
          </a:xfrm>
        </p:grpSpPr>
        <p:sp>
          <p:nvSpPr>
            <p:cNvPr id="102535" name="Freeform 4"/>
            <p:cNvSpPr>
              <a:spLocks/>
            </p:cNvSpPr>
            <p:nvPr/>
          </p:nvSpPr>
          <p:spPr bwMode="auto">
            <a:xfrm>
              <a:off x="3898" y="691"/>
              <a:ext cx="255" cy="307"/>
            </a:xfrm>
            <a:custGeom>
              <a:avLst/>
              <a:gdLst>
                <a:gd name="T0" fmla="*/ 0 w 2039"/>
                <a:gd name="T1" fmla="*/ 0 h 2458"/>
                <a:gd name="T2" fmla="*/ 0 w 2039"/>
                <a:gd name="T3" fmla="*/ 0 h 2458"/>
                <a:gd name="T4" fmla="*/ 0 w 2039"/>
                <a:gd name="T5" fmla="*/ 0 h 2458"/>
                <a:gd name="T6" fmla="*/ 0 w 2039"/>
                <a:gd name="T7" fmla="*/ 0 h 2458"/>
                <a:gd name="T8" fmla="*/ 0 w 2039"/>
                <a:gd name="T9" fmla="*/ 0 h 2458"/>
                <a:gd name="T10" fmla="*/ 0 w 2039"/>
                <a:gd name="T11" fmla="*/ 0 h 2458"/>
                <a:gd name="T12" fmla="*/ 0 w 2039"/>
                <a:gd name="T13" fmla="*/ 0 h 2458"/>
                <a:gd name="T14" fmla="*/ 0 w 2039"/>
                <a:gd name="T15" fmla="*/ 0 h 2458"/>
                <a:gd name="T16" fmla="*/ 0 w 2039"/>
                <a:gd name="T17" fmla="*/ 0 h 2458"/>
                <a:gd name="T18" fmla="*/ 0 w 2039"/>
                <a:gd name="T19" fmla="*/ 0 h 2458"/>
                <a:gd name="T20" fmla="*/ 0 w 2039"/>
                <a:gd name="T21" fmla="*/ 0 h 2458"/>
                <a:gd name="T22" fmla="*/ 0 w 2039"/>
                <a:gd name="T23" fmla="*/ 0 h 2458"/>
                <a:gd name="T24" fmla="*/ 0 w 2039"/>
                <a:gd name="T25" fmla="*/ 0 h 2458"/>
                <a:gd name="T26" fmla="*/ 0 w 2039"/>
                <a:gd name="T27" fmla="*/ 0 h 2458"/>
                <a:gd name="T28" fmla="*/ 0 w 2039"/>
                <a:gd name="T29" fmla="*/ 0 h 2458"/>
                <a:gd name="T30" fmla="*/ 0 w 2039"/>
                <a:gd name="T31" fmla="*/ 0 h 2458"/>
                <a:gd name="T32" fmla="*/ 0 w 2039"/>
                <a:gd name="T33" fmla="*/ 0 h 2458"/>
                <a:gd name="T34" fmla="*/ 0 w 2039"/>
                <a:gd name="T35" fmla="*/ 0 h 2458"/>
                <a:gd name="T36" fmla="*/ 0 w 2039"/>
                <a:gd name="T37" fmla="*/ 0 h 2458"/>
                <a:gd name="T38" fmla="*/ 0 w 2039"/>
                <a:gd name="T39" fmla="*/ 0 h 2458"/>
                <a:gd name="T40" fmla="*/ 0 w 2039"/>
                <a:gd name="T41" fmla="*/ 0 h 2458"/>
                <a:gd name="T42" fmla="*/ 0 w 2039"/>
                <a:gd name="T43" fmla="*/ 0 h 2458"/>
                <a:gd name="T44" fmla="*/ 0 w 2039"/>
                <a:gd name="T45" fmla="*/ 0 h 2458"/>
                <a:gd name="T46" fmla="*/ 0 w 2039"/>
                <a:gd name="T47" fmla="*/ 0 h 2458"/>
                <a:gd name="T48" fmla="*/ 0 w 2039"/>
                <a:gd name="T49" fmla="*/ 0 h 2458"/>
                <a:gd name="T50" fmla="*/ 0 w 2039"/>
                <a:gd name="T51" fmla="*/ 0 h 2458"/>
                <a:gd name="T52" fmla="*/ 0 w 2039"/>
                <a:gd name="T53" fmla="*/ 0 h 2458"/>
                <a:gd name="T54" fmla="*/ 0 w 2039"/>
                <a:gd name="T55" fmla="*/ 0 h 2458"/>
                <a:gd name="T56" fmla="*/ 0 w 2039"/>
                <a:gd name="T57" fmla="*/ 0 h 2458"/>
                <a:gd name="T58" fmla="*/ 0 w 2039"/>
                <a:gd name="T59" fmla="*/ 0 h 2458"/>
                <a:gd name="T60" fmla="*/ 0 w 2039"/>
                <a:gd name="T61" fmla="*/ 0 h 2458"/>
                <a:gd name="T62" fmla="*/ 0 w 2039"/>
                <a:gd name="T63" fmla="*/ 0 h 2458"/>
                <a:gd name="T64" fmla="*/ 0 w 2039"/>
                <a:gd name="T65" fmla="*/ 0 h 2458"/>
                <a:gd name="T66" fmla="*/ 0 w 2039"/>
                <a:gd name="T67" fmla="*/ 0 h 2458"/>
                <a:gd name="T68" fmla="*/ 0 w 2039"/>
                <a:gd name="T69" fmla="*/ 0 h 2458"/>
                <a:gd name="T70" fmla="*/ 0 w 2039"/>
                <a:gd name="T71" fmla="*/ 0 h 2458"/>
                <a:gd name="T72" fmla="*/ 0 w 2039"/>
                <a:gd name="T73" fmla="*/ 0 h 2458"/>
                <a:gd name="T74" fmla="*/ 0 w 2039"/>
                <a:gd name="T75" fmla="*/ 0 h 2458"/>
                <a:gd name="T76" fmla="*/ 0 w 2039"/>
                <a:gd name="T77" fmla="*/ 0 h 2458"/>
                <a:gd name="T78" fmla="*/ 0 w 2039"/>
                <a:gd name="T79" fmla="*/ 0 h 2458"/>
                <a:gd name="T80" fmla="*/ 0 w 2039"/>
                <a:gd name="T81" fmla="*/ 0 h 2458"/>
                <a:gd name="T82" fmla="*/ 0 w 2039"/>
                <a:gd name="T83" fmla="*/ 0 h 2458"/>
                <a:gd name="T84" fmla="*/ 0 w 2039"/>
                <a:gd name="T85" fmla="*/ 0 h 2458"/>
                <a:gd name="T86" fmla="*/ 0 w 2039"/>
                <a:gd name="T87" fmla="*/ 0 h 2458"/>
                <a:gd name="T88" fmla="*/ 0 w 2039"/>
                <a:gd name="T89" fmla="*/ 0 h 2458"/>
                <a:gd name="T90" fmla="*/ 0 w 2039"/>
                <a:gd name="T91" fmla="*/ 0 h 2458"/>
                <a:gd name="T92" fmla="*/ 0 w 2039"/>
                <a:gd name="T93" fmla="*/ 0 h 245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039"/>
                <a:gd name="T142" fmla="*/ 0 h 2458"/>
                <a:gd name="T143" fmla="*/ 2039 w 2039"/>
                <a:gd name="T144" fmla="*/ 2458 h 245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039" h="2458">
                  <a:moveTo>
                    <a:pt x="616" y="2458"/>
                  </a:moveTo>
                  <a:lnTo>
                    <a:pt x="616" y="2392"/>
                  </a:lnTo>
                  <a:lnTo>
                    <a:pt x="597" y="2261"/>
                  </a:lnTo>
                  <a:lnTo>
                    <a:pt x="558" y="2130"/>
                  </a:lnTo>
                  <a:lnTo>
                    <a:pt x="520" y="2021"/>
                  </a:lnTo>
                  <a:lnTo>
                    <a:pt x="510" y="1999"/>
                  </a:lnTo>
                  <a:lnTo>
                    <a:pt x="482" y="1956"/>
                  </a:lnTo>
                  <a:lnTo>
                    <a:pt x="434" y="1899"/>
                  </a:lnTo>
                  <a:lnTo>
                    <a:pt x="368" y="1824"/>
                  </a:lnTo>
                  <a:lnTo>
                    <a:pt x="320" y="1759"/>
                  </a:lnTo>
                  <a:lnTo>
                    <a:pt x="281" y="1704"/>
                  </a:lnTo>
                  <a:lnTo>
                    <a:pt x="234" y="1649"/>
                  </a:lnTo>
                  <a:lnTo>
                    <a:pt x="206" y="1583"/>
                  </a:lnTo>
                  <a:lnTo>
                    <a:pt x="167" y="1517"/>
                  </a:lnTo>
                  <a:lnTo>
                    <a:pt x="158" y="1496"/>
                  </a:lnTo>
                  <a:lnTo>
                    <a:pt x="130" y="1431"/>
                  </a:lnTo>
                  <a:lnTo>
                    <a:pt x="120" y="1387"/>
                  </a:lnTo>
                  <a:lnTo>
                    <a:pt x="110" y="1343"/>
                  </a:lnTo>
                  <a:lnTo>
                    <a:pt x="91" y="1278"/>
                  </a:lnTo>
                  <a:lnTo>
                    <a:pt x="72" y="1235"/>
                  </a:lnTo>
                  <a:lnTo>
                    <a:pt x="43" y="1168"/>
                  </a:lnTo>
                  <a:lnTo>
                    <a:pt x="23" y="1103"/>
                  </a:lnTo>
                  <a:lnTo>
                    <a:pt x="17" y="1063"/>
                  </a:lnTo>
                  <a:lnTo>
                    <a:pt x="4" y="972"/>
                  </a:lnTo>
                  <a:lnTo>
                    <a:pt x="1" y="907"/>
                  </a:lnTo>
                  <a:lnTo>
                    <a:pt x="0" y="824"/>
                  </a:lnTo>
                  <a:lnTo>
                    <a:pt x="14" y="753"/>
                  </a:lnTo>
                  <a:lnTo>
                    <a:pt x="33" y="721"/>
                  </a:lnTo>
                  <a:lnTo>
                    <a:pt x="52" y="704"/>
                  </a:lnTo>
                  <a:lnTo>
                    <a:pt x="70" y="695"/>
                  </a:lnTo>
                  <a:lnTo>
                    <a:pt x="91" y="688"/>
                  </a:lnTo>
                  <a:lnTo>
                    <a:pt x="110" y="688"/>
                  </a:lnTo>
                  <a:lnTo>
                    <a:pt x="110" y="638"/>
                  </a:lnTo>
                  <a:lnTo>
                    <a:pt x="104" y="615"/>
                  </a:lnTo>
                  <a:lnTo>
                    <a:pt x="101" y="577"/>
                  </a:lnTo>
                  <a:lnTo>
                    <a:pt x="108" y="556"/>
                  </a:lnTo>
                  <a:lnTo>
                    <a:pt x="110" y="536"/>
                  </a:lnTo>
                  <a:lnTo>
                    <a:pt x="124" y="496"/>
                  </a:lnTo>
                  <a:lnTo>
                    <a:pt x="138" y="469"/>
                  </a:lnTo>
                  <a:lnTo>
                    <a:pt x="161" y="436"/>
                  </a:lnTo>
                  <a:lnTo>
                    <a:pt x="190" y="404"/>
                  </a:lnTo>
                  <a:lnTo>
                    <a:pt x="224" y="375"/>
                  </a:lnTo>
                  <a:lnTo>
                    <a:pt x="252" y="350"/>
                  </a:lnTo>
                  <a:lnTo>
                    <a:pt x="288" y="339"/>
                  </a:lnTo>
                  <a:lnTo>
                    <a:pt x="322" y="333"/>
                  </a:lnTo>
                  <a:lnTo>
                    <a:pt x="355" y="339"/>
                  </a:lnTo>
                  <a:lnTo>
                    <a:pt x="386" y="350"/>
                  </a:lnTo>
                  <a:lnTo>
                    <a:pt x="424" y="360"/>
                  </a:lnTo>
                  <a:lnTo>
                    <a:pt x="434" y="339"/>
                  </a:lnTo>
                  <a:lnTo>
                    <a:pt x="441" y="279"/>
                  </a:lnTo>
                  <a:lnTo>
                    <a:pt x="453" y="229"/>
                  </a:lnTo>
                  <a:lnTo>
                    <a:pt x="476" y="191"/>
                  </a:lnTo>
                  <a:lnTo>
                    <a:pt x="503" y="167"/>
                  </a:lnTo>
                  <a:lnTo>
                    <a:pt x="539" y="154"/>
                  </a:lnTo>
                  <a:lnTo>
                    <a:pt x="578" y="142"/>
                  </a:lnTo>
                  <a:lnTo>
                    <a:pt x="636" y="130"/>
                  </a:lnTo>
                  <a:lnTo>
                    <a:pt x="672" y="130"/>
                  </a:lnTo>
                  <a:lnTo>
                    <a:pt x="682" y="108"/>
                  </a:lnTo>
                  <a:lnTo>
                    <a:pt x="701" y="65"/>
                  </a:lnTo>
                  <a:lnTo>
                    <a:pt x="730" y="32"/>
                  </a:lnTo>
                  <a:lnTo>
                    <a:pt x="769" y="11"/>
                  </a:lnTo>
                  <a:lnTo>
                    <a:pt x="826" y="0"/>
                  </a:lnTo>
                  <a:lnTo>
                    <a:pt x="883" y="0"/>
                  </a:lnTo>
                  <a:lnTo>
                    <a:pt x="958" y="4"/>
                  </a:lnTo>
                  <a:lnTo>
                    <a:pt x="999" y="6"/>
                  </a:lnTo>
                  <a:lnTo>
                    <a:pt x="1027" y="11"/>
                  </a:lnTo>
                  <a:lnTo>
                    <a:pt x="1052" y="17"/>
                  </a:lnTo>
                  <a:lnTo>
                    <a:pt x="1073" y="36"/>
                  </a:lnTo>
                  <a:lnTo>
                    <a:pt x="1086" y="60"/>
                  </a:lnTo>
                  <a:lnTo>
                    <a:pt x="1096" y="89"/>
                  </a:lnTo>
                  <a:lnTo>
                    <a:pt x="1102" y="142"/>
                  </a:lnTo>
                  <a:lnTo>
                    <a:pt x="1097" y="187"/>
                  </a:lnTo>
                  <a:lnTo>
                    <a:pt x="1081" y="227"/>
                  </a:lnTo>
                  <a:lnTo>
                    <a:pt x="1061" y="249"/>
                  </a:lnTo>
                  <a:lnTo>
                    <a:pt x="1035" y="262"/>
                  </a:lnTo>
                  <a:lnTo>
                    <a:pt x="1005" y="270"/>
                  </a:lnTo>
                  <a:lnTo>
                    <a:pt x="953" y="269"/>
                  </a:lnTo>
                  <a:lnTo>
                    <a:pt x="970" y="292"/>
                  </a:lnTo>
                  <a:lnTo>
                    <a:pt x="993" y="336"/>
                  </a:lnTo>
                  <a:lnTo>
                    <a:pt x="1012" y="371"/>
                  </a:lnTo>
                  <a:lnTo>
                    <a:pt x="1028" y="415"/>
                  </a:lnTo>
                  <a:lnTo>
                    <a:pt x="1038" y="452"/>
                  </a:lnTo>
                  <a:lnTo>
                    <a:pt x="1033" y="475"/>
                  </a:lnTo>
                  <a:lnTo>
                    <a:pt x="1012" y="502"/>
                  </a:lnTo>
                  <a:lnTo>
                    <a:pt x="1035" y="547"/>
                  </a:lnTo>
                  <a:lnTo>
                    <a:pt x="1063" y="590"/>
                  </a:lnTo>
                  <a:lnTo>
                    <a:pt x="1095" y="643"/>
                  </a:lnTo>
                  <a:lnTo>
                    <a:pt x="1145" y="693"/>
                  </a:lnTo>
                  <a:lnTo>
                    <a:pt x="1221" y="768"/>
                  </a:lnTo>
                  <a:lnTo>
                    <a:pt x="1292" y="855"/>
                  </a:lnTo>
                  <a:lnTo>
                    <a:pt x="1360" y="967"/>
                  </a:lnTo>
                  <a:lnTo>
                    <a:pt x="1417" y="1070"/>
                  </a:lnTo>
                  <a:lnTo>
                    <a:pt x="1465" y="1157"/>
                  </a:lnTo>
                  <a:lnTo>
                    <a:pt x="1479" y="1189"/>
                  </a:lnTo>
                  <a:lnTo>
                    <a:pt x="1483" y="1246"/>
                  </a:lnTo>
                  <a:lnTo>
                    <a:pt x="1498" y="1289"/>
                  </a:lnTo>
                  <a:lnTo>
                    <a:pt x="1522" y="1251"/>
                  </a:lnTo>
                  <a:lnTo>
                    <a:pt x="1567" y="1193"/>
                  </a:lnTo>
                  <a:lnTo>
                    <a:pt x="1627" y="1103"/>
                  </a:lnTo>
                  <a:lnTo>
                    <a:pt x="1666" y="1049"/>
                  </a:lnTo>
                  <a:lnTo>
                    <a:pt x="1683" y="1016"/>
                  </a:lnTo>
                  <a:lnTo>
                    <a:pt x="1703" y="961"/>
                  </a:lnTo>
                  <a:lnTo>
                    <a:pt x="1721" y="925"/>
                  </a:lnTo>
                  <a:lnTo>
                    <a:pt x="1736" y="896"/>
                  </a:lnTo>
                  <a:lnTo>
                    <a:pt x="1757" y="866"/>
                  </a:lnTo>
                  <a:lnTo>
                    <a:pt x="1780" y="840"/>
                  </a:lnTo>
                  <a:lnTo>
                    <a:pt x="1822" y="797"/>
                  </a:lnTo>
                  <a:lnTo>
                    <a:pt x="1867" y="763"/>
                  </a:lnTo>
                  <a:lnTo>
                    <a:pt x="1912" y="742"/>
                  </a:lnTo>
                  <a:lnTo>
                    <a:pt x="1951" y="742"/>
                  </a:lnTo>
                  <a:lnTo>
                    <a:pt x="1987" y="745"/>
                  </a:lnTo>
                  <a:lnTo>
                    <a:pt x="2018" y="764"/>
                  </a:lnTo>
                  <a:lnTo>
                    <a:pt x="2039" y="805"/>
                  </a:lnTo>
                  <a:lnTo>
                    <a:pt x="2038" y="852"/>
                  </a:lnTo>
                  <a:lnTo>
                    <a:pt x="2038" y="873"/>
                  </a:lnTo>
                  <a:lnTo>
                    <a:pt x="2028" y="918"/>
                  </a:lnTo>
                  <a:lnTo>
                    <a:pt x="2009" y="939"/>
                  </a:lnTo>
                  <a:lnTo>
                    <a:pt x="1999" y="983"/>
                  </a:lnTo>
                  <a:lnTo>
                    <a:pt x="1980" y="1049"/>
                  </a:lnTo>
                  <a:lnTo>
                    <a:pt x="1980" y="1114"/>
                  </a:lnTo>
                  <a:lnTo>
                    <a:pt x="1970" y="1179"/>
                  </a:lnTo>
                  <a:lnTo>
                    <a:pt x="1967" y="1214"/>
                  </a:lnTo>
                  <a:lnTo>
                    <a:pt x="1958" y="1248"/>
                  </a:lnTo>
                  <a:lnTo>
                    <a:pt x="1938" y="1287"/>
                  </a:lnTo>
                  <a:lnTo>
                    <a:pt x="1912" y="1321"/>
                  </a:lnTo>
                  <a:lnTo>
                    <a:pt x="1895" y="1387"/>
                  </a:lnTo>
                  <a:lnTo>
                    <a:pt x="1866" y="1452"/>
                  </a:lnTo>
                  <a:lnTo>
                    <a:pt x="1780" y="1606"/>
                  </a:lnTo>
                  <a:lnTo>
                    <a:pt x="1703" y="1714"/>
                  </a:lnTo>
                  <a:lnTo>
                    <a:pt x="1647" y="1791"/>
                  </a:lnTo>
                  <a:lnTo>
                    <a:pt x="1637" y="1834"/>
                  </a:lnTo>
                  <a:lnTo>
                    <a:pt x="1627" y="1878"/>
                  </a:lnTo>
                  <a:lnTo>
                    <a:pt x="1609" y="1927"/>
                  </a:lnTo>
                  <a:lnTo>
                    <a:pt x="1596" y="1988"/>
                  </a:lnTo>
                  <a:lnTo>
                    <a:pt x="1569" y="2053"/>
                  </a:lnTo>
                  <a:lnTo>
                    <a:pt x="1522" y="2141"/>
                  </a:lnTo>
                  <a:lnTo>
                    <a:pt x="1475" y="2206"/>
                  </a:lnTo>
                  <a:lnTo>
                    <a:pt x="1446" y="2249"/>
                  </a:lnTo>
                  <a:lnTo>
                    <a:pt x="1426" y="2316"/>
                  </a:lnTo>
                  <a:lnTo>
                    <a:pt x="1407" y="2359"/>
                  </a:lnTo>
                  <a:lnTo>
                    <a:pt x="1376" y="2458"/>
                  </a:lnTo>
                  <a:lnTo>
                    <a:pt x="616" y="2458"/>
                  </a:lnTo>
                  <a:close/>
                </a:path>
              </a:pathLst>
            </a:custGeom>
            <a:solidFill>
              <a:srgbClr val="FFC0C0"/>
            </a:solidFill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grpSp>
          <p:nvGrpSpPr>
            <p:cNvPr id="102536" name="Group 5"/>
            <p:cNvGrpSpPr>
              <a:grpSpLocks/>
            </p:cNvGrpSpPr>
            <p:nvPr/>
          </p:nvGrpSpPr>
          <p:grpSpPr bwMode="auto">
            <a:xfrm>
              <a:off x="3916" y="775"/>
              <a:ext cx="214" cy="70"/>
              <a:chOff x="3916" y="775"/>
              <a:chExt cx="214" cy="70"/>
            </a:xfrm>
          </p:grpSpPr>
          <p:sp>
            <p:nvSpPr>
              <p:cNvPr id="102541" name="Freeform 6"/>
              <p:cNvSpPr>
                <a:spLocks/>
              </p:cNvSpPr>
              <p:nvPr/>
            </p:nvSpPr>
            <p:spPr bwMode="auto">
              <a:xfrm>
                <a:off x="4106" y="833"/>
                <a:ext cx="24" cy="12"/>
              </a:xfrm>
              <a:custGeom>
                <a:avLst/>
                <a:gdLst>
                  <a:gd name="T0" fmla="*/ 0 w 190"/>
                  <a:gd name="T1" fmla="*/ 0 h 100"/>
                  <a:gd name="T2" fmla="*/ 0 w 190"/>
                  <a:gd name="T3" fmla="*/ 0 h 100"/>
                  <a:gd name="T4" fmla="*/ 0 w 190"/>
                  <a:gd name="T5" fmla="*/ 0 h 100"/>
                  <a:gd name="T6" fmla="*/ 0 w 190"/>
                  <a:gd name="T7" fmla="*/ 0 h 100"/>
                  <a:gd name="T8" fmla="*/ 0 w 190"/>
                  <a:gd name="T9" fmla="*/ 0 h 100"/>
                  <a:gd name="T10" fmla="*/ 0 w 190"/>
                  <a:gd name="T11" fmla="*/ 0 h 100"/>
                  <a:gd name="T12" fmla="*/ 0 w 190"/>
                  <a:gd name="T13" fmla="*/ 0 h 1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0"/>
                  <a:gd name="T22" fmla="*/ 0 h 100"/>
                  <a:gd name="T23" fmla="*/ 190 w 190"/>
                  <a:gd name="T24" fmla="*/ 100 h 1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0" h="100">
                    <a:moveTo>
                      <a:pt x="0" y="0"/>
                    </a:moveTo>
                    <a:lnTo>
                      <a:pt x="38" y="22"/>
                    </a:lnTo>
                    <a:lnTo>
                      <a:pt x="67" y="54"/>
                    </a:lnTo>
                    <a:lnTo>
                      <a:pt x="104" y="89"/>
                    </a:lnTo>
                    <a:lnTo>
                      <a:pt x="132" y="100"/>
                    </a:lnTo>
                    <a:lnTo>
                      <a:pt x="142" y="100"/>
                    </a:lnTo>
                    <a:lnTo>
                      <a:pt x="190" y="89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542" name="Freeform 7"/>
              <p:cNvSpPr>
                <a:spLocks/>
              </p:cNvSpPr>
              <p:nvPr/>
            </p:nvSpPr>
            <p:spPr bwMode="auto">
              <a:xfrm>
                <a:off x="3916" y="816"/>
                <a:ext cx="11" cy="7"/>
              </a:xfrm>
              <a:custGeom>
                <a:avLst/>
                <a:gdLst>
                  <a:gd name="T0" fmla="*/ 0 w 91"/>
                  <a:gd name="T1" fmla="*/ 0 h 51"/>
                  <a:gd name="T2" fmla="*/ 0 w 91"/>
                  <a:gd name="T3" fmla="*/ 0 h 51"/>
                  <a:gd name="T4" fmla="*/ 0 w 91"/>
                  <a:gd name="T5" fmla="*/ 0 h 51"/>
                  <a:gd name="T6" fmla="*/ 0 w 91"/>
                  <a:gd name="T7" fmla="*/ 0 h 51"/>
                  <a:gd name="T8" fmla="*/ 0 w 91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1"/>
                  <a:gd name="T16" fmla="*/ 0 h 51"/>
                  <a:gd name="T17" fmla="*/ 91 w 91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1" h="51">
                    <a:moveTo>
                      <a:pt x="91" y="0"/>
                    </a:moveTo>
                    <a:lnTo>
                      <a:pt x="57" y="34"/>
                    </a:lnTo>
                    <a:lnTo>
                      <a:pt x="30" y="44"/>
                    </a:lnTo>
                    <a:lnTo>
                      <a:pt x="10" y="51"/>
                    </a:lnTo>
                    <a:lnTo>
                      <a:pt x="0" y="51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543" name="Freeform 8"/>
              <p:cNvSpPr>
                <a:spLocks/>
              </p:cNvSpPr>
              <p:nvPr/>
            </p:nvSpPr>
            <p:spPr bwMode="auto">
              <a:xfrm>
                <a:off x="3953" y="778"/>
                <a:ext cx="2" cy="6"/>
              </a:xfrm>
              <a:custGeom>
                <a:avLst/>
                <a:gdLst>
                  <a:gd name="T0" fmla="*/ 0 w 19"/>
                  <a:gd name="T1" fmla="*/ 0 h 45"/>
                  <a:gd name="T2" fmla="*/ 0 w 19"/>
                  <a:gd name="T3" fmla="*/ 0 h 45"/>
                  <a:gd name="T4" fmla="*/ 0 w 19"/>
                  <a:gd name="T5" fmla="*/ 0 h 45"/>
                  <a:gd name="T6" fmla="*/ 0 w 1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45"/>
                  <a:gd name="T14" fmla="*/ 19 w 19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45">
                    <a:moveTo>
                      <a:pt x="0" y="0"/>
                    </a:moveTo>
                    <a:lnTo>
                      <a:pt x="19" y="19"/>
                    </a:lnTo>
                    <a:lnTo>
                      <a:pt x="17" y="30"/>
                    </a:lnTo>
                    <a:lnTo>
                      <a:pt x="19" y="45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544" name="Freeform 9"/>
              <p:cNvSpPr>
                <a:spLocks/>
              </p:cNvSpPr>
              <p:nvPr/>
            </p:nvSpPr>
            <p:spPr bwMode="auto">
              <a:xfrm>
                <a:off x="3943" y="775"/>
                <a:ext cx="23" cy="3"/>
              </a:xfrm>
              <a:custGeom>
                <a:avLst/>
                <a:gdLst>
                  <a:gd name="T0" fmla="*/ 0 w 185"/>
                  <a:gd name="T1" fmla="*/ 0 h 24"/>
                  <a:gd name="T2" fmla="*/ 0 w 185"/>
                  <a:gd name="T3" fmla="*/ 0 h 24"/>
                  <a:gd name="T4" fmla="*/ 0 w 185"/>
                  <a:gd name="T5" fmla="*/ 0 h 24"/>
                  <a:gd name="T6" fmla="*/ 0 w 185"/>
                  <a:gd name="T7" fmla="*/ 0 h 24"/>
                  <a:gd name="T8" fmla="*/ 0 w 185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5"/>
                  <a:gd name="T16" fmla="*/ 0 h 24"/>
                  <a:gd name="T17" fmla="*/ 185 w 185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5" h="24">
                    <a:moveTo>
                      <a:pt x="185" y="13"/>
                    </a:moveTo>
                    <a:lnTo>
                      <a:pt x="156" y="24"/>
                    </a:lnTo>
                    <a:lnTo>
                      <a:pt x="41" y="24"/>
                    </a:lnTo>
                    <a:lnTo>
                      <a:pt x="19" y="12"/>
                    </a:lnTo>
                    <a:lnTo>
                      <a:pt x="0" y="0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02537" name="Group 10"/>
            <p:cNvGrpSpPr>
              <a:grpSpLocks/>
            </p:cNvGrpSpPr>
            <p:nvPr/>
          </p:nvGrpSpPr>
          <p:grpSpPr bwMode="auto">
            <a:xfrm>
              <a:off x="3939" y="761"/>
              <a:ext cx="147" cy="142"/>
              <a:chOff x="3939" y="761"/>
              <a:chExt cx="147" cy="142"/>
            </a:xfrm>
          </p:grpSpPr>
          <p:sp>
            <p:nvSpPr>
              <p:cNvPr id="102538" name="Freeform 11"/>
              <p:cNvSpPr>
                <a:spLocks/>
              </p:cNvSpPr>
              <p:nvPr/>
            </p:nvSpPr>
            <p:spPr bwMode="auto">
              <a:xfrm>
                <a:off x="3949" y="787"/>
                <a:ext cx="137" cy="116"/>
              </a:xfrm>
              <a:custGeom>
                <a:avLst/>
                <a:gdLst>
                  <a:gd name="T0" fmla="*/ 0 w 1096"/>
                  <a:gd name="T1" fmla="*/ 0 h 929"/>
                  <a:gd name="T2" fmla="*/ 0 w 1096"/>
                  <a:gd name="T3" fmla="*/ 0 h 929"/>
                  <a:gd name="T4" fmla="*/ 0 w 1096"/>
                  <a:gd name="T5" fmla="*/ 0 h 929"/>
                  <a:gd name="T6" fmla="*/ 0 w 1096"/>
                  <a:gd name="T7" fmla="*/ 0 h 929"/>
                  <a:gd name="T8" fmla="*/ 0 w 1096"/>
                  <a:gd name="T9" fmla="*/ 0 h 929"/>
                  <a:gd name="T10" fmla="*/ 0 w 1096"/>
                  <a:gd name="T11" fmla="*/ 0 h 929"/>
                  <a:gd name="T12" fmla="*/ 0 w 1096"/>
                  <a:gd name="T13" fmla="*/ 0 h 929"/>
                  <a:gd name="T14" fmla="*/ 0 w 1096"/>
                  <a:gd name="T15" fmla="*/ 0 h 929"/>
                  <a:gd name="T16" fmla="*/ 0 w 1096"/>
                  <a:gd name="T17" fmla="*/ 0 h 929"/>
                  <a:gd name="T18" fmla="*/ 0 w 1096"/>
                  <a:gd name="T19" fmla="*/ 0 h 929"/>
                  <a:gd name="T20" fmla="*/ 0 w 1096"/>
                  <a:gd name="T21" fmla="*/ 0 h 929"/>
                  <a:gd name="T22" fmla="*/ 0 w 1096"/>
                  <a:gd name="T23" fmla="*/ 0 h 929"/>
                  <a:gd name="T24" fmla="*/ 0 w 1096"/>
                  <a:gd name="T25" fmla="*/ 0 h 929"/>
                  <a:gd name="T26" fmla="*/ 0 w 1096"/>
                  <a:gd name="T27" fmla="*/ 0 h 929"/>
                  <a:gd name="T28" fmla="*/ 0 w 1096"/>
                  <a:gd name="T29" fmla="*/ 0 h 929"/>
                  <a:gd name="T30" fmla="*/ 0 w 1096"/>
                  <a:gd name="T31" fmla="*/ 0 h 929"/>
                  <a:gd name="T32" fmla="*/ 0 w 1096"/>
                  <a:gd name="T33" fmla="*/ 0 h 929"/>
                  <a:gd name="T34" fmla="*/ 0 w 1096"/>
                  <a:gd name="T35" fmla="*/ 0 h 929"/>
                  <a:gd name="T36" fmla="*/ 0 w 1096"/>
                  <a:gd name="T37" fmla="*/ 0 h 929"/>
                  <a:gd name="T38" fmla="*/ 0 w 1096"/>
                  <a:gd name="T39" fmla="*/ 0 h 929"/>
                  <a:gd name="T40" fmla="*/ 0 w 1096"/>
                  <a:gd name="T41" fmla="*/ 0 h 929"/>
                  <a:gd name="T42" fmla="*/ 0 w 1096"/>
                  <a:gd name="T43" fmla="*/ 0 h 929"/>
                  <a:gd name="T44" fmla="*/ 0 w 1096"/>
                  <a:gd name="T45" fmla="*/ 0 h 929"/>
                  <a:gd name="T46" fmla="*/ 0 w 1096"/>
                  <a:gd name="T47" fmla="*/ 0 h 929"/>
                  <a:gd name="T48" fmla="*/ 0 w 1096"/>
                  <a:gd name="T49" fmla="*/ 0 h 929"/>
                  <a:gd name="T50" fmla="*/ 0 w 1096"/>
                  <a:gd name="T51" fmla="*/ 0 h 929"/>
                  <a:gd name="T52" fmla="*/ 0 w 1096"/>
                  <a:gd name="T53" fmla="*/ 0 h 929"/>
                  <a:gd name="T54" fmla="*/ 0 w 1096"/>
                  <a:gd name="T55" fmla="*/ 0 h 929"/>
                  <a:gd name="T56" fmla="*/ 0 w 1096"/>
                  <a:gd name="T57" fmla="*/ 0 h 929"/>
                  <a:gd name="T58" fmla="*/ 0 w 1096"/>
                  <a:gd name="T59" fmla="*/ 0 h 929"/>
                  <a:gd name="T60" fmla="*/ 0 w 1096"/>
                  <a:gd name="T61" fmla="*/ 0 h 929"/>
                  <a:gd name="T62" fmla="*/ 0 w 1096"/>
                  <a:gd name="T63" fmla="*/ 0 h 929"/>
                  <a:gd name="T64" fmla="*/ 0 w 1096"/>
                  <a:gd name="T65" fmla="*/ 0 h 929"/>
                  <a:gd name="T66" fmla="*/ 0 w 1096"/>
                  <a:gd name="T67" fmla="*/ 0 h 929"/>
                  <a:gd name="T68" fmla="*/ 0 w 1096"/>
                  <a:gd name="T69" fmla="*/ 0 h 929"/>
                  <a:gd name="T70" fmla="*/ 0 w 1096"/>
                  <a:gd name="T71" fmla="*/ 0 h 929"/>
                  <a:gd name="T72" fmla="*/ 0 w 1096"/>
                  <a:gd name="T73" fmla="*/ 0 h 929"/>
                  <a:gd name="T74" fmla="*/ 0 w 1096"/>
                  <a:gd name="T75" fmla="*/ 0 h 929"/>
                  <a:gd name="T76" fmla="*/ 0 w 1096"/>
                  <a:gd name="T77" fmla="*/ 0 h 929"/>
                  <a:gd name="T78" fmla="*/ 0 w 1096"/>
                  <a:gd name="T79" fmla="*/ 0 h 929"/>
                  <a:gd name="T80" fmla="*/ 0 w 1096"/>
                  <a:gd name="T81" fmla="*/ 0 h 929"/>
                  <a:gd name="T82" fmla="*/ 0 w 1096"/>
                  <a:gd name="T83" fmla="*/ 0 h 929"/>
                  <a:gd name="T84" fmla="*/ 0 w 1096"/>
                  <a:gd name="T85" fmla="*/ 0 h 929"/>
                  <a:gd name="T86" fmla="*/ 0 w 1096"/>
                  <a:gd name="T87" fmla="*/ 0 h 929"/>
                  <a:gd name="T88" fmla="*/ 0 w 1096"/>
                  <a:gd name="T89" fmla="*/ 0 h 929"/>
                  <a:gd name="T90" fmla="*/ 0 w 1096"/>
                  <a:gd name="T91" fmla="*/ 0 h 929"/>
                  <a:gd name="T92" fmla="*/ 0 w 1096"/>
                  <a:gd name="T93" fmla="*/ 0 h 929"/>
                  <a:gd name="T94" fmla="*/ 0 w 1096"/>
                  <a:gd name="T95" fmla="*/ 0 h 929"/>
                  <a:gd name="T96" fmla="*/ 0 w 1096"/>
                  <a:gd name="T97" fmla="*/ 0 h 929"/>
                  <a:gd name="T98" fmla="*/ 0 w 1096"/>
                  <a:gd name="T99" fmla="*/ 0 h 929"/>
                  <a:gd name="T100" fmla="*/ 0 w 1096"/>
                  <a:gd name="T101" fmla="*/ 0 h 9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096"/>
                  <a:gd name="T154" fmla="*/ 0 h 929"/>
                  <a:gd name="T155" fmla="*/ 1096 w 1096"/>
                  <a:gd name="T156" fmla="*/ 929 h 92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096" h="929">
                    <a:moveTo>
                      <a:pt x="1096" y="506"/>
                    </a:moveTo>
                    <a:lnTo>
                      <a:pt x="1015" y="537"/>
                    </a:lnTo>
                    <a:lnTo>
                      <a:pt x="915" y="577"/>
                    </a:lnTo>
                    <a:lnTo>
                      <a:pt x="854" y="617"/>
                    </a:lnTo>
                    <a:lnTo>
                      <a:pt x="804" y="678"/>
                    </a:lnTo>
                    <a:lnTo>
                      <a:pt x="775" y="768"/>
                    </a:lnTo>
                    <a:lnTo>
                      <a:pt x="755" y="838"/>
                    </a:lnTo>
                    <a:lnTo>
                      <a:pt x="694" y="909"/>
                    </a:lnTo>
                    <a:lnTo>
                      <a:pt x="593" y="929"/>
                    </a:lnTo>
                    <a:lnTo>
                      <a:pt x="523" y="899"/>
                    </a:lnTo>
                    <a:lnTo>
                      <a:pt x="472" y="858"/>
                    </a:lnTo>
                    <a:lnTo>
                      <a:pt x="469" y="815"/>
                    </a:lnTo>
                    <a:lnTo>
                      <a:pt x="462" y="778"/>
                    </a:lnTo>
                    <a:lnTo>
                      <a:pt x="422" y="717"/>
                    </a:lnTo>
                    <a:lnTo>
                      <a:pt x="332" y="687"/>
                    </a:lnTo>
                    <a:lnTo>
                      <a:pt x="402" y="641"/>
                    </a:lnTo>
                    <a:lnTo>
                      <a:pt x="476" y="627"/>
                    </a:lnTo>
                    <a:lnTo>
                      <a:pt x="510" y="607"/>
                    </a:lnTo>
                    <a:lnTo>
                      <a:pt x="446" y="603"/>
                    </a:lnTo>
                    <a:lnTo>
                      <a:pt x="373" y="627"/>
                    </a:lnTo>
                    <a:lnTo>
                      <a:pt x="292" y="658"/>
                    </a:lnTo>
                    <a:lnTo>
                      <a:pt x="255" y="627"/>
                    </a:lnTo>
                    <a:lnTo>
                      <a:pt x="249" y="587"/>
                    </a:lnTo>
                    <a:lnTo>
                      <a:pt x="245" y="540"/>
                    </a:lnTo>
                    <a:lnTo>
                      <a:pt x="232" y="496"/>
                    </a:lnTo>
                    <a:lnTo>
                      <a:pt x="181" y="486"/>
                    </a:lnTo>
                    <a:lnTo>
                      <a:pt x="141" y="502"/>
                    </a:lnTo>
                    <a:lnTo>
                      <a:pt x="108" y="534"/>
                    </a:lnTo>
                    <a:lnTo>
                      <a:pt x="60" y="563"/>
                    </a:lnTo>
                    <a:lnTo>
                      <a:pt x="0" y="617"/>
                    </a:lnTo>
                    <a:lnTo>
                      <a:pt x="60" y="527"/>
                    </a:lnTo>
                    <a:lnTo>
                      <a:pt x="171" y="436"/>
                    </a:lnTo>
                    <a:lnTo>
                      <a:pt x="242" y="395"/>
                    </a:lnTo>
                    <a:lnTo>
                      <a:pt x="305" y="378"/>
                    </a:lnTo>
                    <a:lnTo>
                      <a:pt x="359" y="382"/>
                    </a:lnTo>
                    <a:lnTo>
                      <a:pt x="416" y="368"/>
                    </a:lnTo>
                    <a:lnTo>
                      <a:pt x="503" y="345"/>
                    </a:lnTo>
                    <a:lnTo>
                      <a:pt x="613" y="299"/>
                    </a:lnTo>
                    <a:lnTo>
                      <a:pt x="717" y="248"/>
                    </a:lnTo>
                    <a:lnTo>
                      <a:pt x="778" y="218"/>
                    </a:lnTo>
                    <a:lnTo>
                      <a:pt x="811" y="175"/>
                    </a:lnTo>
                    <a:lnTo>
                      <a:pt x="828" y="120"/>
                    </a:lnTo>
                    <a:lnTo>
                      <a:pt x="824" y="64"/>
                    </a:lnTo>
                    <a:lnTo>
                      <a:pt x="811" y="0"/>
                    </a:lnTo>
                    <a:lnTo>
                      <a:pt x="874" y="70"/>
                    </a:lnTo>
                    <a:lnTo>
                      <a:pt x="925" y="150"/>
                    </a:lnTo>
                    <a:lnTo>
                      <a:pt x="985" y="254"/>
                    </a:lnTo>
                    <a:lnTo>
                      <a:pt x="1012" y="312"/>
                    </a:lnTo>
                    <a:lnTo>
                      <a:pt x="1039" y="362"/>
                    </a:lnTo>
                    <a:lnTo>
                      <a:pt x="1076" y="416"/>
                    </a:lnTo>
                    <a:lnTo>
                      <a:pt x="1096" y="506"/>
                    </a:lnTo>
                    <a:close/>
                  </a:path>
                </a:pathLst>
              </a:custGeom>
              <a:solidFill>
                <a:srgbClr val="DF9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539" name="Freeform 12"/>
              <p:cNvSpPr>
                <a:spLocks/>
              </p:cNvSpPr>
              <p:nvPr/>
            </p:nvSpPr>
            <p:spPr bwMode="auto">
              <a:xfrm>
                <a:off x="3939" y="823"/>
                <a:ext cx="37" cy="24"/>
              </a:xfrm>
              <a:custGeom>
                <a:avLst/>
                <a:gdLst>
                  <a:gd name="T0" fmla="*/ 0 w 298"/>
                  <a:gd name="T1" fmla="*/ 0 h 188"/>
                  <a:gd name="T2" fmla="*/ 0 w 298"/>
                  <a:gd name="T3" fmla="*/ 0 h 188"/>
                  <a:gd name="T4" fmla="*/ 0 w 298"/>
                  <a:gd name="T5" fmla="*/ 0 h 188"/>
                  <a:gd name="T6" fmla="*/ 0 w 298"/>
                  <a:gd name="T7" fmla="*/ 0 h 188"/>
                  <a:gd name="T8" fmla="*/ 0 w 298"/>
                  <a:gd name="T9" fmla="*/ 0 h 188"/>
                  <a:gd name="T10" fmla="*/ 0 w 298"/>
                  <a:gd name="T11" fmla="*/ 0 h 188"/>
                  <a:gd name="T12" fmla="*/ 0 w 298"/>
                  <a:gd name="T13" fmla="*/ 0 h 188"/>
                  <a:gd name="T14" fmla="*/ 0 w 298"/>
                  <a:gd name="T15" fmla="*/ 0 h 188"/>
                  <a:gd name="T16" fmla="*/ 0 w 298"/>
                  <a:gd name="T17" fmla="*/ 0 h 188"/>
                  <a:gd name="T18" fmla="*/ 0 w 298"/>
                  <a:gd name="T19" fmla="*/ 0 h 188"/>
                  <a:gd name="T20" fmla="*/ 0 w 298"/>
                  <a:gd name="T21" fmla="*/ 0 h 188"/>
                  <a:gd name="T22" fmla="*/ 0 w 298"/>
                  <a:gd name="T23" fmla="*/ 0 h 188"/>
                  <a:gd name="T24" fmla="*/ 0 w 298"/>
                  <a:gd name="T25" fmla="*/ 0 h 188"/>
                  <a:gd name="T26" fmla="*/ 0 w 298"/>
                  <a:gd name="T27" fmla="*/ 0 h 188"/>
                  <a:gd name="T28" fmla="*/ 0 w 298"/>
                  <a:gd name="T29" fmla="*/ 0 h 188"/>
                  <a:gd name="T30" fmla="*/ 0 w 298"/>
                  <a:gd name="T31" fmla="*/ 0 h 188"/>
                  <a:gd name="T32" fmla="*/ 0 w 298"/>
                  <a:gd name="T33" fmla="*/ 0 h 188"/>
                  <a:gd name="T34" fmla="*/ 0 w 298"/>
                  <a:gd name="T35" fmla="*/ 0 h 18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8"/>
                  <a:gd name="T55" fmla="*/ 0 h 188"/>
                  <a:gd name="T56" fmla="*/ 298 w 298"/>
                  <a:gd name="T57" fmla="*/ 188 h 18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8" h="188">
                    <a:moveTo>
                      <a:pt x="181" y="10"/>
                    </a:moveTo>
                    <a:lnTo>
                      <a:pt x="216" y="21"/>
                    </a:lnTo>
                    <a:lnTo>
                      <a:pt x="253" y="34"/>
                    </a:lnTo>
                    <a:lnTo>
                      <a:pt x="298" y="55"/>
                    </a:lnTo>
                    <a:lnTo>
                      <a:pt x="267" y="69"/>
                    </a:lnTo>
                    <a:lnTo>
                      <a:pt x="209" y="94"/>
                    </a:lnTo>
                    <a:lnTo>
                      <a:pt x="147" y="128"/>
                    </a:lnTo>
                    <a:lnTo>
                      <a:pt x="106" y="167"/>
                    </a:lnTo>
                    <a:lnTo>
                      <a:pt x="82" y="188"/>
                    </a:lnTo>
                    <a:lnTo>
                      <a:pt x="109" y="125"/>
                    </a:lnTo>
                    <a:lnTo>
                      <a:pt x="119" y="79"/>
                    </a:lnTo>
                    <a:lnTo>
                      <a:pt x="119" y="52"/>
                    </a:lnTo>
                    <a:lnTo>
                      <a:pt x="88" y="45"/>
                    </a:lnTo>
                    <a:lnTo>
                      <a:pt x="0" y="87"/>
                    </a:lnTo>
                    <a:lnTo>
                      <a:pt x="72" y="34"/>
                    </a:lnTo>
                    <a:lnTo>
                      <a:pt x="116" y="0"/>
                    </a:lnTo>
                    <a:lnTo>
                      <a:pt x="147" y="3"/>
                    </a:lnTo>
                    <a:lnTo>
                      <a:pt x="181" y="10"/>
                    </a:lnTo>
                    <a:close/>
                  </a:path>
                </a:pathLst>
              </a:custGeom>
              <a:solidFill>
                <a:srgbClr val="DF9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540" name="Freeform 13"/>
              <p:cNvSpPr>
                <a:spLocks/>
              </p:cNvSpPr>
              <p:nvPr/>
            </p:nvSpPr>
            <p:spPr bwMode="auto">
              <a:xfrm>
                <a:off x="3973" y="761"/>
                <a:ext cx="69" cy="57"/>
              </a:xfrm>
              <a:custGeom>
                <a:avLst/>
                <a:gdLst>
                  <a:gd name="T0" fmla="*/ 0 w 554"/>
                  <a:gd name="T1" fmla="*/ 0 h 450"/>
                  <a:gd name="T2" fmla="*/ 0 w 554"/>
                  <a:gd name="T3" fmla="*/ 0 h 450"/>
                  <a:gd name="T4" fmla="*/ 0 w 554"/>
                  <a:gd name="T5" fmla="*/ 0 h 450"/>
                  <a:gd name="T6" fmla="*/ 0 w 554"/>
                  <a:gd name="T7" fmla="*/ 0 h 450"/>
                  <a:gd name="T8" fmla="*/ 0 w 554"/>
                  <a:gd name="T9" fmla="*/ 0 h 450"/>
                  <a:gd name="T10" fmla="*/ 0 w 554"/>
                  <a:gd name="T11" fmla="*/ 0 h 450"/>
                  <a:gd name="T12" fmla="*/ 0 w 554"/>
                  <a:gd name="T13" fmla="*/ 0 h 450"/>
                  <a:gd name="T14" fmla="*/ 0 w 554"/>
                  <a:gd name="T15" fmla="*/ 0 h 450"/>
                  <a:gd name="T16" fmla="*/ 0 w 554"/>
                  <a:gd name="T17" fmla="*/ 0 h 450"/>
                  <a:gd name="T18" fmla="*/ 0 w 554"/>
                  <a:gd name="T19" fmla="*/ 0 h 450"/>
                  <a:gd name="T20" fmla="*/ 0 w 554"/>
                  <a:gd name="T21" fmla="*/ 0 h 450"/>
                  <a:gd name="T22" fmla="*/ 0 w 554"/>
                  <a:gd name="T23" fmla="*/ 0 h 450"/>
                  <a:gd name="T24" fmla="*/ 0 w 554"/>
                  <a:gd name="T25" fmla="*/ 0 h 450"/>
                  <a:gd name="T26" fmla="*/ 0 w 554"/>
                  <a:gd name="T27" fmla="*/ 0 h 450"/>
                  <a:gd name="T28" fmla="*/ 0 w 554"/>
                  <a:gd name="T29" fmla="*/ 0 h 450"/>
                  <a:gd name="T30" fmla="*/ 0 w 554"/>
                  <a:gd name="T31" fmla="*/ 0 h 450"/>
                  <a:gd name="T32" fmla="*/ 0 w 554"/>
                  <a:gd name="T33" fmla="*/ 0 h 450"/>
                  <a:gd name="T34" fmla="*/ 0 w 554"/>
                  <a:gd name="T35" fmla="*/ 0 h 450"/>
                  <a:gd name="T36" fmla="*/ 0 w 554"/>
                  <a:gd name="T37" fmla="*/ 0 h 450"/>
                  <a:gd name="T38" fmla="*/ 0 w 554"/>
                  <a:gd name="T39" fmla="*/ 0 h 450"/>
                  <a:gd name="T40" fmla="*/ 0 w 554"/>
                  <a:gd name="T41" fmla="*/ 0 h 450"/>
                  <a:gd name="T42" fmla="*/ 0 w 554"/>
                  <a:gd name="T43" fmla="*/ 0 h 450"/>
                  <a:gd name="T44" fmla="*/ 0 w 554"/>
                  <a:gd name="T45" fmla="*/ 0 h 450"/>
                  <a:gd name="T46" fmla="*/ 0 w 554"/>
                  <a:gd name="T47" fmla="*/ 0 h 450"/>
                  <a:gd name="T48" fmla="*/ 0 w 554"/>
                  <a:gd name="T49" fmla="*/ 0 h 450"/>
                  <a:gd name="T50" fmla="*/ 0 w 554"/>
                  <a:gd name="T51" fmla="*/ 0 h 450"/>
                  <a:gd name="T52" fmla="*/ 0 w 554"/>
                  <a:gd name="T53" fmla="*/ 0 h 450"/>
                  <a:gd name="T54" fmla="*/ 0 w 554"/>
                  <a:gd name="T55" fmla="*/ 0 h 450"/>
                  <a:gd name="T56" fmla="*/ 0 w 554"/>
                  <a:gd name="T57" fmla="*/ 0 h 450"/>
                  <a:gd name="T58" fmla="*/ 0 w 554"/>
                  <a:gd name="T59" fmla="*/ 0 h 450"/>
                  <a:gd name="T60" fmla="*/ 0 w 554"/>
                  <a:gd name="T61" fmla="*/ 0 h 45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54"/>
                  <a:gd name="T94" fmla="*/ 0 h 450"/>
                  <a:gd name="T95" fmla="*/ 554 w 554"/>
                  <a:gd name="T96" fmla="*/ 450 h 45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54" h="450">
                    <a:moveTo>
                      <a:pt x="554" y="142"/>
                    </a:moveTo>
                    <a:lnTo>
                      <a:pt x="489" y="152"/>
                    </a:lnTo>
                    <a:lnTo>
                      <a:pt x="438" y="172"/>
                    </a:lnTo>
                    <a:lnTo>
                      <a:pt x="377" y="213"/>
                    </a:lnTo>
                    <a:lnTo>
                      <a:pt x="324" y="264"/>
                    </a:lnTo>
                    <a:lnTo>
                      <a:pt x="273" y="345"/>
                    </a:lnTo>
                    <a:lnTo>
                      <a:pt x="250" y="399"/>
                    </a:lnTo>
                    <a:lnTo>
                      <a:pt x="267" y="450"/>
                    </a:lnTo>
                    <a:lnTo>
                      <a:pt x="199" y="403"/>
                    </a:lnTo>
                    <a:lnTo>
                      <a:pt x="135" y="380"/>
                    </a:lnTo>
                    <a:lnTo>
                      <a:pt x="84" y="358"/>
                    </a:lnTo>
                    <a:lnTo>
                      <a:pt x="33" y="342"/>
                    </a:lnTo>
                    <a:lnTo>
                      <a:pt x="0" y="325"/>
                    </a:lnTo>
                    <a:lnTo>
                      <a:pt x="44" y="264"/>
                    </a:lnTo>
                    <a:lnTo>
                      <a:pt x="84" y="294"/>
                    </a:lnTo>
                    <a:lnTo>
                      <a:pt x="148" y="325"/>
                    </a:lnTo>
                    <a:lnTo>
                      <a:pt x="203" y="325"/>
                    </a:lnTo>
                    <a:lnTo>
                      <a:pt x="253" y="315"/>
                    </a:lnTo>
                    <a:lnTo>
                      <a:pt x="283" y="304"/>
                    </a:lnTo>
                    <a:lnTo>
                      <a:pt x="314" y="284"/>
                    </a:lnTo>
                    <a:lnTo>
                      <a:pt x="324" y="220"/>
                    </a:lnTo>
                    <a:lnTo>
                      <a:pt x="314" y="172"/>
                    </a:lnTo>
                    <a:lnTo>
                      <a:pt x="283" y="111"/>
                    </a:lnTo>
                    <a:lnTo>
                      <a:pt x="273" y="80"/>
                    </a:lnTo>
                    <a:lnTo>
                      <a:pt x="318" y="70"/>
                    </a:lnTo>
                    <a:lnTo>
                      <a:pt x="374" y="54"/>
                    </a:lnTo>
                    <a:lnTo>
                      <a:pt x="412" y="10"/>
                    </a:lnTo>
                    <a:lnTo>
                      <a:pt x="445" y="0"/>
                    </a:lnTo>
                    <a:lnTo>
                      <a:pt x="483" y="57"/>
                    </a:lnTo>
                    <a:lnTo>
                      <a:pt x="516" y="105"/>
                    </a:lnTo>
                    <a:lnTo>
                      <a:pt x="554" y="142"/>
                    </a:lnTo>
                    <a:close/>
                  </a:path>
                </a:pathLst>
              </a:custGeom>
              <a:solidFill>
                <a:srgbClr val="DF9F9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</p:grpSp>
      <p:grpSp>
        <p:nvGrpSpPr>
          <p:cNvPr id="102404" name="Group 14"/>
          <p:cNvGrpSpPr>
            <a:grpSpLocks/>
          </p:cNvGrpSpPr>
          <p:nvPr/>
        </p:nvGrpSpPr>
        <p:grpSpPr bwMode="auto">
          <a:xfrm>
            <a:off x="6311900" y="1247775"/>
            <a:ext cx="344488" cy="681038"/>
            <a:chOff x="3976" y="601"/>
            <a:chExt cx="217" cy="429"/>
          </a:xfrm>
        </p:grpSpPr>
        <p:sp>
          <p:nvSpPr>
            <p:cNvPr id="102495" name="Freeform 15"/>
            <p:cNvSpPr>
              <a:spLocks/>
            </p:cNvSpPr>
            <p:nvPr/>
          </p:nvSpPr>
          <p:spPr bwMode="auto">
            <a:xfrm>
              <a:off x="3991" y="908"/>
              <a:ext cx="198" cy="98"/>
            </a:xfrm>
            <a:custGeom>
              <a:avLst/>
              <a:gdLst>
                <a:gd name="T0" fmla="*/ 0 w 1590"/>
                <a:gd name="T1" fmla="*/ 0 h 788"/>
                <a:gd name="T2" fmla="*/ 0 w 1590"/>
                <a:gd name="T3" fmla="*/ 0 h 788"/>
                <a:gd name="T4" fmla="*/ 0 w 1590"/>
                <a:gd name="T5" fmla="*/ 0 h 788"/>
                <a:gd name="T6" fmla="*/ 0 w 1590"/>
                <a:gd name="T7" fmla="*/ 0 h 788"/>
                <a:gd name="T8" fmla="*/ 0 w 1590"/>
                <a:gd name="T9" fmla="*/ 0 h 788"/>
                <a:gd name="T10" fmla="*/ 0 w 1590"/>
                <a:gd name="T11" fmla="*/ 0 h 7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0"/>
                <a:gd name="T19" fmla="*/ 0 h 788"/>
                <a:gd name="T20" fmla="*/ 1590 w 1590"/>
                <a:gd name="T21" fmla="*/ 788 h 7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0" h="788">
                  <a:moveTo>
                    <a:pt x="1590" y="788"/>
                  </a:moveTo>
                  <a:lnTo>
                    <a:pt x="779" y="287"/>
                  </a:lnTo>
                  <a:lnTo>
                    <a:pt x="0" y="0"/>
                  </a:lnTo>
                  <a:lnTo>
                    <a:pt x="79" y="228"/>
                  </a:lnTo>
                  <a:lnTo>
                    <a:pt x="762" y="593"/>
                  </a:lnTo>
                  <a:lnTo>
                    <a:pt x="1590" y="788"/>
                  </a:lnTo>
                  <a:close/>
                </a:path>
              </a:pathLst>
            </a:custGeom>
            <a:solidFill>
              <a:srgbClr val="808080"/>
            </a:solidFill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02496" name="Freeform 16"/>
            <p:cNvSpPr>
              <a:spLocks/>
            </p:cNvSpPr>
            <p:nvPr/>
          </p:nvSpPr>
          <p:spPr bwMode="auto">
            <a:xfrm>
              <a:off x="4060" y="961"/>
              <a:ext cx="133" cy="69"/>
            </a:xfrm>
            <a:custGeom>
              <a:avLst/>
              <a:gdLst>
                <a:gd name="T0" fmla="*/ 0 w 1061"/>
                <a:gd name="T1" fmla="*/ 0 h 548"/>
                <a:gd name="T2" fmla="*/ 0 w 1061"/>
                <a:gd name="T3" fmla="*/ 0 h 548"/>
                <a:gd name="T4" fmla="*/ 0 w 1061"/>
                <a:gd name="T5" fmla="*/ 0 h 548"/>
                <a:gd name="T6" fmla="*/ 0 w 1061"/>
                <a:gd name="T7" fmla="*/ 0 h 548"/>
                <a:gd name="T8" fmla="*/ 0 w 1061"/>
                <a:gd name="T9" fmla="*/ 0 h 548"/>
                <a:gd name="T10" fmla="*/ 0 w 1061"/>
                <a:gd name="T11" fmla="*/ 0 h 548"/>
                <a:gd name="T12" fmla="*/ 0 w 1061"/>
                <a:gd name="T13" fmla="*/ 0 h 548"/>
                <a:gd name="T14" fmla="*/ 0 w 1061"/>
                <a:gd name="T15" fmla="*/ 0 h 548"/>
                <a:gd name="T16" fmla="*/ 0 w 1061"/>
                <a:gd name="T17" fmla="*/ 0 h 548"/>
                <a:gd name="T18" fmla="*/ 0 w 1061"/>
                <a:gd name="T19" fmla="*/ 0 h 548"/>
                <a:gd name="T20" fmla="*/ 0 w 1061"/>
                <a:gd name="T21" fmla="*/ 0 h 548"/>
                <a:gd name="T22" fmla="*/ 0 w 1061"/>
                <a:gd name="T23" fmla="*/ 0 h 548"/>
                <a:gd name="T24" fmla="*/ 0 w 1061"/>
                <a:gd name="T25" fmla="*/ 0 h 548"/>
                <a:gd name="T26" fmla="*/ 0 w 1061"/>
                <a:gd name="T27" fmla="*/ 0 h 5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061"/>
                <a:gd name="T43" fmla="*/ 0 h 548"/>
                <a:gd name="T44" fmla="*/ 1061 w 1061"/>
                <a:gd name="T45" fmla="*/ 548 h 54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061" h="548">
                  <a:moveTo>
                    <a:pt x="124" y="0"/>
                  </a:moveTo>
                  <a:lnTo>
                    <a:pt x="0" y="11"/>
                  </a:lnTo>
                  <a:lnTo>
                    <a:pt x="0" y="86"/>
                  </a:lnTo>
                  <a:lnTo>
                    <a:pt x="67" y="186"/>
                  </a:lnTo>
                  <a:lnTo>
                    <a:pt x="974" y="544"/>
                  </a:lnTo>
                  <a:lnTo>
                    <a:pt x="994" y="548"/>
                  </a:lnTo>
                  <a:lnTo>
                    <a:pt x="1012" y="544"/>
                  </a:lnTo>
                  <a:lnTo>
                    <a:pt x="1028" y="525"/>
                  </a:lnTo>
                  <a:lnTo>
                    <a:pt x="1046" y="479"/>
                  </a:lnTo>
                  <a:lnTo>
                    <a:pt x="1056" y="445"/>
                  </a:lnTo>
                  <a:lnTo>
                    <a:pt x="1061" y="413"/>
                  </a:lnTo>
                  <a:lnTo>
                    <a:pt x="1052" y="380"/>
                  </a:lnTo>
                  <a:lnTo>
                    <a:pt x="1031" y="359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606060"/>
            </a:solidFill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02497" name="Freeform 17"/>
            <p:cNvSpPr>
              <a:spLocks/>
            </p:cNvSpPr>
            <p:nvPr/>
          </p:nvSpPr>
          <p:spPr bwMode="auto">
            <a:xfrm>
              <a:off x="3976" y="601"/>
              <a:ext cx="191" cy="383"/>
            </a:xfrm>
            <a:custGeom>
              <a:avLst/>
              <a:gdLst>
                <a:gd name="T0" fmla="*/ 0 w 1528"/>
                <a:gd name="T1" fmla="*/ 0 h 3065"/>
                <a:gd name="T2" fmla="*/ 0 w 1528"/>
                <a:gd name="T3" fmla="*/ 0 h 3065"/>
                <a:gd name="T4" fmla="*/ 0 w 1528"/>
                <a:gd name="T5" fmla="*/ 0 h 3065"/>
                <a:gd name="T6" fmla="*/ 0 w 1528"/>
                <a:gd name="T7" fmla="*/ 0 h 3065"/>
                <a:gd name="T8" fmla="*/ 0 w 1528"/>
                <a:gd name="T9" fmla="*/ 0 h 3065"/>
                <a:gd name="T10" fmla="*/ 0 w 1528"/>
                <a:gd name="T11" fmla="*/ 0 h 3065"/>
                <a:gd name="T12" fmla="*/ 0 w 1528"/>
                <a:gd name="T13" fmla="*/ 0 h 3065"/>
                <a:gd name="T14" fmla="*/ 0 w 1528"/>
                <a:gd name="T15" fmla="*/ 0 h 3065"/>
                <a:gd name="T16" fmla="*/ 0 w 1528"/>
                <a:gd name="T17" fmla="*/ 0 h 3065"/>
                <a:gd name="T18" fmla="*/ 0 w 1528"/>
                <a:gd name="T19" fmla="*/ 0 h 3065"/>
                <a:gd name="T20" fmla="*/ 0 w 1528"/>
                <a:gd name="T21" fmla="*/ 0 h 3065"/>
                <a:gd name="T22" fmla="*/ 0 w 1528"/>
                <a:gd name="T23" fmla="*/ 0 h 3065"/>
                <a:gd name="T24" fmla="*/ 0 w 1528"/>
                <a:gd name="T25" fmla="*/ 0 h 3065"/>
                <a:gd name="T26" fmla="*/ 0 w 1528"/>
                <a:gd name="T27" fmla="*/ 0 h 3065"/>
                <a:gd name="T28" fmla="*/ 0 w 1528"/>
                <a:gd name="T29" fmla="*/ 0 h 3065"/>
                <a:gd name="T30" fmla="*/ 0 w 1528"/>
                <a:gd name="T31" fmla="*/ 0 h 3065"/>
                <a:gd name="T32" fmla="*/ 0 w 1528"/>
                <a:gd name="T33" fmla="*/ 0 h 3065"/>
                <a:gd name="T34" fmla="*/ 0 w 1528"/>
                <a:gd name="T35" fmla="*/ 0 h 3065"/>
                <a:gd name="T36" fmla="*/ 0 w 1528"/>
                <a:gd name="T37" fmla="*/ 0 h 3065"/>
                <a:gd name="T38" fmla="*/ 0 w 1528"/>
                <a:gd name="T39" fmla="*/ 0 h 3065"/>
                <a:gd name="T40" fmla="*/ 0 w 1528"/>
                <a:gd name="T41" fmla="*/ 0 h 3065"/>
                <a:gd name="T42" fmla="*/ 0 w 1528"/>
                <a:gd name="T43" fmla="*/ 0 h 3065"/>
                <a:gd name="T44" fmla="*/ 0 w 1528"/>
                <a:gd name="T45" fmla="*/ 0 h 3065"/>
                <a:gd name="T46" fmla="*/ 0 w 1528"/>
                <a:gd name="T47" fmla="*/ 0 h 3065"/>
                <a:gd name="T48" fmla="*/ 0 w 1528"/>
                <a:gd name="T49" fmla="*/ 0 h 3065"/>
                <a:gd name="T50" fmla="*/ 0 w 1528"/>
                <a:gd name="T51" fmla="*/ 0 h 3065"/>
                <a:gd name="T52" fmla="*/ 0 w 1528"/>
                <a:gd name="T53" fmla="*/ 0 h 3065"/>
                <a:gd name="T54" fmla="*/ 0 w 1528"/>
                <a:gd name="T55" fmla="*/ 0 h 3065"/>
                <a:gd name="T56" fmla="*/ 0 w 1528"/>
                <a:gd name="T57" fmla="*/ 0 h 3065"/>
                <a:gd name="T58" fmla="*/ 0 w 1528"/>
                <a:gd name="T59" fmla="*/ 0 h 3065"/>
                <a:gd name="T60" fmla="*/ 0 w 1528"/>
                <a:gd name="T61" fmla="*/ 0 h 3065"/>
                <a:gd name="T62" fmla="*/ 0 w 1528"/>
                <a:gd name="T63" fmla="*/ 0 h 3065"/>
                <a:gd name="T64" fmla="*/ 0 w 1528"/>
                <a:gd name="T65" fmla="*/ 0 h 3065"/>
                <a:gd name="T66" fmla="*/ 0 w 1528"/>
                <a:gd name="T67" fmla="*/ 0 h 3065"/>
                <a:gd name="T68" fmla="*/ 0 w 1528"/>
                <a:gd name="T69" fmla="*/ 0 h 3065"/>
                <a:gd name="T70" fmla="*/ 0 w 1528"/>
                <a:gd name="T71" fmla="*/ 0 h 3065"/>
                <a:gd name="T72" fmla="*/ 0 w 1528"/>
                <a:gd name="T73" fmla="*/ 0 h 3065"/>
                <a:gd name="T74" fmla="*/ 0 w 1528"/>
                <a:gd name="T75" fmla="*/ 0 h 3065"/>
                <a:gd name="T76" fmla="*/ 0 w 1528"/>
                <a:gd name="T77" fmla="*/ 0 h 3065"/>
                <a:gd name="T78" fmla="*/ 0 w 1528"/>
                <a:gd name="T79" fmla="*/ 0 h 3065"/>
                <a:gd name="T80" fmla="*/ 0 w 1528"/>
                <a:gd name="T81" fmla="*/ 0 h 3065"/>
                <a:gd name="T82" fmla="*/ 0 w 1528"/>
                <a:gd name="T83" fmla="*/ 0 h 3065"/>
                <a:gd name="T84" fmla="*/ 0 w 1528"/>
                <a:gd name="T85" fmla="*/ 0 h 3065"/>
                <a:gd name="T86" fmla="*/ 0 w 1528"/>
                <a:gd name="T87" fmla="*/ 0 h 3065"/>
                <a:gd name="T88" fmla="*/ 0 w 1528"/>
                <a:gd name="T89" fmla="*/ 0 h 3065"/>
                <a:gd name="T90" fmla="*/ 0 w 1528"/>
                <a:gd name="T91" fmla="*/ 0 h 3065"/>
                <a:gd name="T92" fmla="*/ 0 w 1528"/>
                <a:gd name="T93" fmla="*/ 0 h 3065"/>
                <a:gd name="T94" fmla="*/ 0 w 1528"/>
                <a:gd name="T95" fmla="*/ 0 h 3065"/>
                <a:gd name="T96" fmla="*/ 0 w 1528"/>
                <a:gd name="T97" fmla="*/ 0 h 3065"/>
                <a:gd name="T98" fmla="*/ 0 w 1528"/>
                <a:gd name="T99" fmla="*/ 0 h 3065"/>
                <a:gd name="T100" fmla="*/ 0 w 1528"/>
                <a:gd name="T101" fmla="*/ 0 h 3065"/>
                <a:gd name="T102" fmla="*/ 0 w 1528"/>
                <a:gd name="T103" fmla="*/ 0 h 3065"/>
                <a:gd name="T104" fmla="*/ 0 w 1528"/>
                <a:gd name="T105" fmla="*/ 0 h 3065"/>
                <a:gd name="T106" fmla="*/ 0 w 1528"/>
                <a:gd name="T107" fmla="*/ 0 h 3065"/>
                <a:gd name="T108" fmla="*/ 0 w 1528"/>
                <a:gd name="T109" fmla="*/ 0 h 3065"/>
                <a:gd name="T110" fmla="*/ 0 w 1528"/>
                <a:gd name="T111" fmla="*/ 0 h 30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528"/>
                <a:gd name="T169" fmla="*/ 0 h 3065"/>
                <a:gd name="T170" fmla="*/ 1528 w 1528"/>
                <a:gd name="T171" fmla="*/ 3065 h 30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528" h="3065">
                  <a:moveTo>
                    <a:pt x="1528" y="399"/>
                  </a:moveTo>
                  <a:lnTo>
                    <a:pt x="1524" y="367"/>
                  </a:lnTo>
                  <a:lnTo>
                    <a:pt x="1509" y="344"/>
                  </a:lnTo>
                  <a:lnTo>
                    <a:pt x="1485" y="318"/>
                  </a:lnTo>
                  <a:lnTo>
                    <a:pt x="1405" y="265"/>
                  </a:lnTo>
                  <a:lnTo>
                    <a:pt x="1041" y="63"/>
                  </a:lnTo>
                  <a:lnTo>
                    <a:pt x="989" y="39"/>
                  </a:lnTo>
                  <a:lnTo>
                    <a:pt x="956" y="23"/>
                  </a:lnTo>
                  <a:lnTo>
                    <a:pt x="915" y="10"/>
                  </a:lnTo>
                  <a:lnTo>
                    <a:pt x="890" y="3"/>
                  </a:lnTo>
                  <a:lnTo>
                    <a:pt x="852" y="0"/>
                  </a:lnTo>
                  <a:lnTo>
                    <a:pt x="818" y="3"/>
                  </a:lnTo>
                  <a:lnTo>
                    <a:pt x="792" y="6"/>
                  </a:lnTo>
                  <a:lnTo>
                    <a:pt x="755" y="17"/>
                  </a:lnTo>
                  <a:lnTo>
                    <a:pt x="718" y="33"/>
                  </a:lnTo>
                  <a:lnTo>
                    <a:pt x="685" y="55"/>
                  </a:lnTo>
                  <a:lnTo>
                    <a:pt x="650" y="76"/>
                  </a:lnTo>
                  <a:lnTo>
                    <a:pt x="617" y="99"/>
                  </a:lnTo>
                  <a:lnTo>
                    <a:pt x="581" y="125"/>
                  </a:lnTo>
                  <a:lnTo>
                    <a:pt x="545" y="159"/>
                  </a:lnTo>
                  <a:lnTo>
                    <a:pt x="525" y="182"/>
                  </a:lnTo>
                  <a:lnTo>
                    <a:pt x="509" y="208"/>
                  </a:lnTo>
                  <a:lnTo>
                    <a:pt x="497" y="247"/>
                  </a:lnTo>
                  <a:lnTo>
                    <a:pt x="10" y="2398"/>
                  </a:lnTo>
                  <a:lnTo>
                    <a:pt x="0" y="2442"/>
                  </a:lnTo>
                  <a:lnTo>
                    <a:pt x="0" y="2463"/>
                  </a:lnTo>
                  <a:lnTo>
                    <a:pt x="0" y="2491"/>
                  </a:lnTo>
                  <a:lnTo>
                    <a:pt x="2" y="2518"/>
                  </a:lnTo>
                  <a:lnTo>
                    <a:pt x="12" y="2563"/>
                  </a:lnTo>
                  <a:lnTo>
                    <a:pt x="19" y="2583"/>
                  </a:lnTo>
                  <a:lnTo>
                    <a:pt x="39" y="2617"/>
                  </a:lnTo>
                  <a:lnTo>
                    <a:pt x="52" y="2641"/>
                  </a:lnTo>
                  <a:lnTo>
                    <a:pt x="81" y="2673"/>
                  </a:lnTo>
                  <a:lnTo>
                    <a:pt x="115" y="2701"/>
                  </a:lnTo>
                  <a:lnTo>
                    <a:pt x="160" y="2732"/>
                  </a:lnTo>
                  <a:lnTo>
                    <a:pt x="196" y="2755"/>
                  </a:lnTo>
                  <a:lnTo>
                    <a:pt x="740" y="3065"/>
                  </a:lnTo>
                  <a:lnTo>
                    <a:pt x="731" y="3032"/>
                  </a:lnTo>
                  <a:lnTo>
                    <a:pt x="730" y="3000"/>
                  </a:lnTo>
                  <a:lnTo>
                    <a:pt x="736" y="2974"/>
                  </a:lnTo>
                  <a:lnTo>
                    <a:pt x="745" y="2945"/>
                  </a:lnTo>
                  <a:lnTo>
                    <a:pt x="759" y="2917"/>
                  </a:lnTo>
                  <a:lnTo>
                    <a:pt x="778" y="2893"/>
                  </a:lnTo>
                  <a:lnTo>
                    <a:pt x="803" y="2879"/>
                  </a:lnTo>
                  <a:lnTo>
                    <a:pt x="201" y="2529"/>
                  </a:lnTo>
                  <a:lnTo>
                    <a:pt x="181" y="2512"/>
                  </a:lnTo>
                  <a:lnTo>
                    <a:pt x="173" y="2502"/>
                  </a:lnTo>
                  <a:lnTo>
                    <a:pt x="168" y="2486"/>
                  </a:lnTo>
                  <a:lnTo>
                    <a:pt x="162" y="2452"/>
                  </a:lnTo>
                  <a:lnTo>
                    <a:pt x="162" y="2431"/>
                  </a:lnTo>
                  <a:lnTo>
                    <a:pt x="459" y="1154"/>
                  </a:lnTo>
                  <a:lnTo>
                    <a:pt x="489" y="1097"/>
                  </a:lnTo>
                  <a:lnTo>
                    <a:pt x="518" y="1064"/>
                  </a:lnTo>
                  <a:lnTo>
                    <a:pt x="565" y="1015"/>
                  </a:lnTo>
                  <a:lnTo>
                    <a:pt x="602" y="978"/>
                  </a:lnTo>
                  <a:lnTo>
                    <a:pt x="1528" y="399"/>
                  </a:lnTo>
                  <a:close/>
                </a:path>
              </a:pathLst>
            </a:custGeom>
            <a:solidFill>
              <a:srgbClr val="808080"/>
            </a:solidFill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02498" name="Freeform 18"/>
            <p:cNvSpPr>
              <a:spLocks/>
            </p:cNvSpPr>
            <p:nvPr/>
          </p:nvSpPr>
          <p:spPr bwMode="auto">
            <a:xfrm>
              <a:off x="4052" y="608"/>
              <a:ext cx="120" cy="170"/>
            </a:xfrm>
            <a:custGeom>
              <a:avLst/>
              <a:gdLst>
                <a:gd name="T0" fmla="*/ 0 w 958"/>
                <a:gd name="T1" fmla="*/ 0 h 1355"/>
                <a:gd name="T2" fmla="*/ 0 w 958"/>
                <a:gd name="T3" fmla="*/ 0 h 1355"/>
                <a:gd name="T4" fmla="*/ 0 w 958"/>
                <a:gd name="T5" fmla="*/ 0 h 1355"/>
                <a:gd name="T6" fmla="*/ 0 w 958"/>
                <a:gd name="T7" fmla="*/ 0 h 1355"/>
                <a:gd name="T8" fmla="*/ 0 w 958"/>
                <a:gd name="T9" fmla="*/ 0 h 1355"/>
                <a:gd name="T10" fmla="*/ 0 w 958"/>
                <a:gd name="T11" fmla="*/ 0 h 1355"/>
                <a:gd name="T12" fmla="*/ 0 w 958"/>
                <a:gd name="T13" fmla="*/ 0 h 1355"/>
                <a:gd name="T14" fmla="*/ 0 w 958"/>
                <a:gd name="T15" fmla="*/ 0 h 1355"/>
                <a:gd name="T16" fmla="*/ 0 w 958"/>
                <a:gd name="T17" fmla="*/ 0 h 1355"/>
                <a:gd name="T18" fmla="*/ 0 w 958"/>
                <a:gd name="T19" fmla="*/ 0 h 1355"/>
                <a:gd name="T20" fmla="*/ 0 w 958"/>
                <a:gd name="T21" fmla="*/ 0 h 1355"/>
                <a:gd name="T22" fmla="*/ 0 w 958"/>
                <a:gd name="T23" fmla="*/ 0 h 1355"/>
                <a:gd name="T24" fmla="*/ 0 w 958"/>
                <a:gd name="T25" fmla="*/ 0 h 1355"/>
                <a:gd name="T26" fmla="*/ 0 w 958"/>
                <a:gd name="T27" fmla="*/ 0 h 1355"/>
                <a:gd name="T28" fmla="*/ 0 w 958"/>
                <a:gd name="T29" fmla="*/ 0 h 1355"/>
                <a:gd name="T30" fmla="*/ 0 w 958"/>
                <a:gd name="T31" fmla="*/ 0 h 1355"/>
                <a:gd name="T32" fmla="*/ 0 w 958"/>
                <a:gd name="T33" fmla="*/ 0 h 1355"/>
                <a:gd name="T34" fmla="*/ 0 w 958"/>
                <a:gd name="T35" fmla="*/ 0 h 1355"/>
                <a:gd name="T36" fmla="*/ 0 w 958"/>
                <a:gd name="T37" fmla="*/ 0 h 1355"/>
                <a:gd name="T38" fmla="*/ 0 w 958"/>
                <a:gd name="T39" fmla="*/ 0 h 1355"/>
                <a:gd name="T40" fmla="*/ 0 w 958"/>
                <a:gd name="T41" fmla="*/ 0 h 1355"/>
                <a:gd name="T42" fmla="*/ 0 w 958"/>
                <a:gd name="T43" fmla="*/ 0 h 1355"/>
                <a:gd name="T44" fmla="*/ 0 w 958"/>
                <a:gd name="T45" fmla="*/ 0 h 1355"/>
                <a:gd name="T46" fmla="*/ 0 w 958"/>
                <a:gd name="T47" fmla="*/ 0 h 1355"/>
                <a:gd name="T48" fmla="*/ 0 w 958"/>
                <a:gd name="T49" fmla="*/ 0 h 1355"/>
                <a:gd name="T50" fmla="*/ 0 w 958"/>
                <a:gd name="T51" fmla="*/ 0 h 1355"/>
                <a:gd name="T52" fmla="*/ 0 w 958"/>
                <a:gd name="T53" fmla="*/ 0 h 1355"/>
                <a:gd name="T54" fmla="*/ 0 w 958"/>
                <a:gd name="T55" fmla="*/ 0 h 1355"/>
                <a:gd name="T56" fmla="*/ 0 w 958"/>
                <a:gd name="T57" fmla="*/ 0 h 1355"/>
                <a:gd name="T58" fmla="*/ 0 w 958"/>
                <a:gd name="T59" fmla="*/ 0 h 1355"/>
                <a:gd name="T60" fmla="*/ 0 w 958"/>
                <a:gd name="T61" fmla="*/ 0 h 1355"/>
                <a:gd name="T62" fmla="*/ 0 w 958"/>
                <a:gd name="T63" fmla="*/ 0 h 1355"/>
                <a:gd name="T64" fmla="*/ 0 w 958"/>
                <a:gd name="T65" fmla="*/ 0 h 1355"/>
                <a:gd name="T66" fmla="*/ 0 w 958"/>
                <a:gd name="T67" fmla="*/ 0 h 1355"/>
                <a:gd name="T68" fmla="*/ 0 w 958"/>
                <a:gd name="T69" fmla="*/ 0 h 1355"/>
                <a:gd name="T70" fmla="*/ 0 w 958"/>
                <a:gd name="T71" fmla="*/ 0 h 1355"/>
                <a:gd name="T72" fmla="*/ 0 w 958"/>
                <a:gd name="T73" fmla="*/ 0 h 1355"/>
                <a:gd name="T74" fmla="*/ 0 w 958"/>
                <a:gd name="T75" fmla="*/ 0 h 1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58"/>
                <a:gd name="T115" fmla="*/ 0 h 1355"/>
                <a:gd name="T116" fmla="*/ 958 w 958"/>
                <a:gd name="T117" fmla="*/ 1355 h 13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58" h="1355">
                  <a:moveTo>
                    <a:pt x="927" y="365"/>
                  </a:moveTo>
                  <a:lnTo>
                    <a:pt x="896" y="327"/>
                  </a:lnTo>
                  <a:lnTo>
                    <a:pt x="848" y="289"/>
                  </a:lnTo>
                  <a:lnTo>
                    <a:pt x="779" y="251"/>
                  </a:lnTo>
                  <a:lnTo>
                    <a:pt x="604" y="154"/>
                  </a:lnTo>
                  <a:lnTo>
                    <a:pt x="413" y="55"/>
                  </a:lnTo>
                  <a:lnTo>
                    <a:pt x="345" y="22"/>
                  </a:lnTo>
                  <a:lnTo>
                    <a:pt x="299" y="6"/>
                  </a:lnTo>
                  <a:lnTo>
                    <a:pt x="263" y="0"/>
                  </a:lnTo>
                  <a:lnTo>
                    <a:pt x="235" y="0"/>
                  </a:lnTo>
                  <a:lnTo>
                    <a:pt x="211" y="5"/>
                  </a:lnTo>
                  <a:lnTo>
                    <a:pt x="188" y="22"/>
                  </a:lnTo>
                  <a:lnTo>
                    <a:pt x="169" y="43"/>
                  </a:lnTo>
                  <a:lnTo>
                    <a:pt x="152" y="79"/>
                  </a:lnTo>
                  <a:lnTo>
                    <a:pt x="0" y="866"/>
                  </a:lnTo>
                  <a:lnTo>
                    <a:pt x="0" y="899"/>
                  </a:lnTo>
                  <a:lnTo>
                    <a:pt x="0" y="942"/>
                  </a:lnTo>
                  <a:lnTo>
                    <a:pt x="6" y="973"/>
                  </a:lnTo>
                  <a:lnTo>
                    <a:pt x="16" y="995"/>
                  </a:lnTo>
                  <a:lnTo>
                    <a:pt x="30" y="1016"/>
                  </a:lnTo>
                  <a:lnTo>
                    <a:pt x="58" y="1044"/>
                  </a:lnTo>
                  <a:lnTo>
                    <a:pt x="87" y="1063"/>
                  </a:lnTo>
                  <a:lnTo>
                    <a:pt x="121" y="1082"/>
                  </a:lnTo>
                  <a:lnTo>
                    <a:pt x="575" y="1318"/>
                  </a:lnTo>
                  <a:lnTo>
                    <a:pt x="619" y="1335"/>
                  </a:lnTo>
                  <a:lnTo>
                    <a:pt x="656" y="1347"/>
                  </a:lnTo>
                  <a:lnTo>
                    <a:pt x="700" y="1355"/>
                  </a:lnTo>
                  <a:lnTo>
                    <a:pt x="728" y="1355"/>
                  </a:lnTo>
                  <a:lnTo>
                    <a:pt x="757" y="1347"/>
                  </a:lnTo>
                  <a:lnTo>
                    <a:pt x="779" y="1319"/>
                  </a:lnTo>
                  <a:lnTo>
                    <a:pt x="791" y="1270"/>
                  </a:lnTo>
                  <a:lnTo>
                    <a:pt x="809" y="1208"/>
                  </a:lnTo>
                  <a:lnTo>
                    <a:pt x="888" y="866"/>
                  </a:lnTo>
                  <a:lnTo>
                    <a:pt x="945" y="527"/>
                  </a:lnTo>
                  <a:lnTo>
                    <a:pt x="958" y="448"/>
                  </a:lnTo>
                  <a:lnTo>
                    <a:pt x="955" y="419"/>
                  </a:lnTo>
                  <a:lnTo>
                    <a:pt x="946" y="394"/>
                  </a:lnTo>
                  <a:lnTo>
                    <a:pt x="927" y="365"/>
                  </a:lnTo>
                  <a:close/>
                </a:path>
              </a:pathLst>
            </a:custGeom>
            <a:solidFill>
              <a:srgbClr val="606060"/>
            </a:solidFill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02499" name="Freeform 19"/>
            <p:cNvSpPr>
              <a:spLocks/>
            </p:cNvSpPr>
            <p:nvPr/>
          </p:nvSpPr>
          <p:spPr bwMode="auto">
            <a:xfrm>
              <a:off x="3990" y="722"/>
              <a:ext cx="157" cy="222"/>
            </a:xfrm>
            <a:custGeom>
              <a:avLst/>
              <a:gdLst>
                <a:gd name="T0" fmla="*/ 0 w 1255"/>
                <a:gd name="T1" fmla="*/ 0 h 1769"/>
                <a:gd name="T2" fmla="*/ 0 w 1255"/>
                <a:gd name="T3" fmla="*/ 0 h 1769"/>
                <a:gd name="T4" fmla="*/ 0 w 1255"/>
                <a:gd name="T5" fmla="*/ 0 h 1769"/>
                <a:gd name="T6" fmla="*/ 0 w 1255"/>
                <a:gd name="T7" fmla="*/ 0 h 1769"/>
                <a:gd name="T8" fmla="*/ 0 w 1255"/>
                <a:gd name="T9" fmla="*/ 0 h 1769"/>
                <a:gd name="T10" fmla="*/ 0 w 1255"/>
                <a:gd name="T11" fmla="*/ 0 h 1769"/>
                <a:gd name="T12" fmla="*/ 0 w 1255"/>
                <a:gd name="T13" fmla="*/ 0 h 1769"/>
                <a:gd name="T14" fmla="*/ 0 w 1255"/>
                <a:gd name="T15" fmla="*/ 0 h 1769"/>
                <a:gd name="T16" fmla="*/ 0 w 1255"/>
                <a:gd name="T17" fmla="*/ 0 h 1769"/>
                <a:gd name="T18" fmla="*/ 0 w 1255"/>
                <a:gd name="T19" fmla="*/ 0 h 1769"/>
                <a:gd name="T20" fmla="*/ 0 w 1255"/>
                <a:gd name="T21" fmla="*/ 0 h 1769"/>
                <a:gd name="T22" fmla="*/ 0 w 1255"/>
                <a:gd name="T23" fmla="*/ 0 h 17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55"/>
                <a:gd name="T37" fmla="*/ 0 h 1769"/>
                <a:gd name="T38" fmla="*/ 1255 w 1255"/>
                <a:gd name="T39" fmla="*/ 1769 h 176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55" h="1769">
                  <a:moveTo>
                    <a:pt x="1249" y="448"/>
                  </a:moveTo>
                  <a:lnTo>
                    <a:pt x="1255" y="442"/>
                  </a:lnTo>
                  <a:lnTo>
                    <a:pt x="1194" y="469"/>
                  </a:lnTo>
                  <a:lnTo>
                    <a:pt x="1155" y="485"/>
                  </a:lnTo>
                  <a:lnTo>
                    <a:pt x="1136" y="496"/>
                  </a:lnTo>
                  <a:lnTo>
                    <a:pt x="1107" y="531"/>
                  </a:lnTo>
                  <a:lnTo>
                    <a:pt x="1088" y="574"/>
                  </a:lnTo>
                  <a:lnTo>
                    <a:pt x="797" y="1769"/>
                  </a:lnTo>
                  <a:lnTo>
                    <a:pt x="0" y="1486"/>
                  </a:lnTo>
                  <a:lnTo>
                    <a:pt x="325" y="32"/>
                  </a:lnTo>
                  <a:lnTo>
                    <a:pt x="496" y="0"/>
                  </a:lnTo>
                  <a:lnTo>
                    <a:pt x="1249" y="448"/>
                  </a:lnTo>
                  <a:close/>
                </a:path>
              </a:pathLst>
            </a:custGeom>
            <a:solidFill>
              <a:srgbClr val="606060"/>
            </a:solidFill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grpSp>
          <p:nvGrpSpPr>
            <p:cNvPr id="102500" name="Group 20"/>
            <p:cNvGrpSpPr>
              <a:grpSpLocks/>
            </p:cNvGrpSpPr>
            <p:nvPr/>
          </p:nvGrpSpPr>
          <p:grpSpPr bwMode="auto">
            <a:xfrm>
              <a:off x="4078" y="644"/>
              <a:ext cx="81" cy="93"/>
              <a:chOff x="4078" y="644"/>
              <a:chExt cx="81" cy="93"/>
            </a:xfrm>
          </p:grpSpPr>
          <p:sp>
            <p:nvSpPr>
              <p:cNvPr id="102520" name="Oval 21"/>
              <p:cNvSpPr>
                <a:spLocks noChangeArrowheads="1"/>
              </p:cNvSpPr>
              <p:nvPr/>
            </p:nvSpPr>
            <p:spPr bwMode="auto">
              <a:xfrm>
                <a:off x="4078" y="644"/>
                <a:ext cx="81" cy="93"/>
              </a:xfrm>
              <a:prstGeom prst="ellipse">
                <a:avLst/>
              </a:prstGeom>
              <a:solidFill>
                <a:srgbClr val="40404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grpSp>
            <p:nvGrpSpPr>
              <p:cNvPr id="102521" name="Group 22"/>
              <p:cNvGrpSpPr>
                <a:grpSpLocks/>
              </p:cNvGrpSpPr>
              <p:nvPr/>
            </p:nvGrpSpPr>
            <p:grpSpPr bwMode="auto">
              <a:xfrm>
                <a:off x="4098" y="660"/>
                <a:ext cx="44" cy="61"/>
                <a:chOff x="4098" y="660"/>
                <a:chExt cx="44" cy="61"/>
              </a:xfrm>
            </p:grpSpPr>
            <p:sp>
              <p:nvSpPr>
                <p:cNvPr id="102522" name="Oval 23"/>
                <p:cNvSpPr>
                  <a:spLocks noChangeArrowheads="1"/>
                </p:cNvSpPr>
                <p:nvPr/>
              </p:nvSpPr>
              <p:spPr bwMode="auto">
                <a:xfrm>
                  <a:off x="4118" y="687"/>
                  <a:ext cx="4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23" name="Oval 24"/>
                <p:cNvSpPr>
                  <a:spLocks noChangeArrowheads="1"/>
                </p:cNvSpPr>
                <p:nvPr/>
              </p:nvSpPr>
              <p:spPr bwMode="auto">
                <a:xfrm>
                  <a:off x="4133" y="694"/>
                  <a:ext cx="5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24" name="Oval 25"/>
                <p:cNvSpPr>
                  <a:spLocks noChangeArrowheads="1"/>
                </p:cNvSpPr>
                <p:nvPr/>
              </p:nvSpPr>
              <p:spPr bwMode="auto">
                <a:xfrm>
                  <a:off x="4098" y="704"/>
                  <a:ext cx="4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25" name="Oval 26"/>
                <p:cNvSpPr>
                  <a:spLocks noChangeArrowheads="1"/>
                </p:cNvSpPr>
                <p:nvPr/>
              </p:nvSpPr>
              <p:spPr bwMode="auto">
                <a:xfrm>
                  <a:off x="4113" y="710"/>
                  <a:ext cx="4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26" name="Oval 27"/>
                <p:cNvSpPr>
                  <a:spLocks noChangeArrowheads="1"/>
                </p:cNvSpPr>
                <p:nvPr/>
              </p:nvSpPr>
              <p:spPr bwMode="auto">
                <a:xfrm>
                  <a:off x="4129" y="716"/>
                  <a:ext cx="4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27" name="Oval 28"/>
                <p:cNvSpPr>
                  <a:spLocks noChangeArrowheads="1"/>
                </p:cNvSpPr>
                <p:nvPr/>
              </p:nvSpPr>
              <p:spPr bwMode="auto">
                <a:xfrm>
                  <a:off x="4107" y="694"/>
                  <a:ext cx="5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28" name="Oval 29"/>
                <p:cNvSpPr>
                  <a:spLocks noChangeArrowheads="1"/>
                </p:cNvSpPr>
                <p:nvPr/>
              </p:nvSpPr>
              <p:spPr bwMode="auto">
                <a:xfrm>
                  <a:off x="4122" y="701"/>
                  <a:ext cx="5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29" name="Oval 30"/>
                <p:cNvSpPr>
                  <a:spLocks noChangeArrowheads="1"/>
                </p:cNvSpPr>
                <p:nvPr/>
              </p:nvSpPr>
              <p:spPr bwMode="auto">
                <a:xfrm>
                  <a:off x="4106" y="660"/>
                  <a:ext cx="4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30" name="Oval 31"/>
                <p:cNvSpPr>
                  <a:spLocks noChangeArrowheads="1"/>
                </p:cNvSpPr>
                <p:nvPr/>
              </p:nvSpPr>
              <p:spPr bwMode="auto">
                <a:xfrm>
                  <a:off x="4122" y="666"/>
                  <a:ext cx="4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31" name="Oval 32"/>
                <p:cNvSpPr>
                  <a:spLocks noChangeArrowheads="1"/>
                </p:cNvSpPr>
                <p:nvPr/>
              </p:nvSpPr>
              <p:spPr bwMode="auto">
                <a:xfrm>
                  <a:off x="4137" y="673"/>
                  <a:ext cx="5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32" name="Oval 33"/>
                <p:cNvSpPr>
                  <a:spLocks noChangeArrowheads="1"/>
                </p:cNvSpPr>
                <p:nvPr/>
              </p:nvSpPr>
              <p:spPr bwMode="auto">
                <a:xfrm>
                  <a:off x="4101" y="682"/>
                  <a:ext cx="4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33" name="Oval 34"/>
                <p:cNvSpPr>
                  <a:spLocks noChangeArrowheads="1"/>
                </p:cNvSpPr>
                <p:nvPr/>
              </p:nvSpPr>
              <p:spPr bwMode="auto">
                <a:xfrm>
                  <a:off x="4111" y="673"/>
                  <a:ext cx="5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534" name="Oval 35"/>
                <p:cNvSpPr>
                  <a:spLocks noChangeArrowheads="1"/>
                </p:cNvSpPr>
                <p:nvPr/>
              </p:nvSpPr>
              <p:spPr bwMode="auto">
                <a:xfrm>
                  <a:off x="4127" y="679"/>
                  <a:ext cx="5" cy="5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2501" name="Group 36"/>
            <p:cNvGrpSpPr>
              <a:grpSpLocks/>
            </p:cNvGrpSpPr>
            <p:nvPr/>
          </p:nvGrpSpPr>
          <p:grpSpPr bwMode="auto">
            <a:xfrm>
              <a:off x="4015" y="755"/>
              <a:ext cx="106" cy="173"/>
              <a:chOff x="4015" y="755"/>
              <a:chExt cx="106" cy="173"/>
            </a:xfrm>
          </p:grpSpPr>
          <p:sp>
            <p:nvSpPr>
              <p:cNvPr id="102502" name="Oval 37"/>
              <p:cNvSpPr>
                <a:spLocks noChangeArrowheads="1"/>
              </p:cNvSpPr>
              <p:nvPr/>
            </p:nvSpPr>
            <p:spPr bwMode="auto">
              <a:xfrm>
                <a:off x="4068" y="903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2503" name="Oval 38"/>
              <p:cNvSpPr>
                <a:spLocks noChangeArrowheads="1"/>
              </p:cNvSpPr>
              <p:nvPr/>
            </p:nvSpPr>
            <p:spPr bwMode="auto">
              <a:xfrm>
                <a:off x="4047" y="755"/>
                <a:ext cx="21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2504" name="Oval 39"/>
              <p:cNvSpPr>
                <a:spLocks noChangeArrowheads="1"/>
              </p:cNvSpPr>
              <p:nvPr/>
            </p:nvSpPr>
            <p:spPr bwMode="auto">
              <a:xfrm>
                <a:off x="4073" y="766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2505" name="Oval 40"/>
              <p:cNvSpPr>
                <a:spLocks noChangeArrowheads="1"/>
              </p:cNvSpPr>
              <p:nvPr/>
            </p:nvSpPr>
            <p:spPr bwMode="auto">
              <a:xfrm>
                <a:off x="4099" y="778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2506" name="Oval 41"/>
              <p:cNvSpPr>
                <a:spLocks noChangeArrowheads="1"/>
              </p:cNvSpPr>
              <p:nvPr/>
            </p:nvSpPr>
            <p:spPr bwMode="auto">
              <a:xfrm>
                <a:off x="4040" y="781"/>
                <a:ext cx="22" cy="24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2507" name="Oval 42"/>
              <p:cNvSpPr>
                <a:spLocks noChangeArrowheads="1"/>
              </p:cNvSpPr>
              <p:nvPr/>
            </p:nvSpPr>
            <p:spPr bwMode="auto">
              <a:xfrm>
                <a:off x="4067" y="791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2508" name="Oval 43"/>
              <p:cNvSpPr>
                <a:spLocks noChangeArrowheads="1"/>
              </p:cNvSpPr>
              <p:nvPr/>
            </p:nvSpPr>
            <p:spPr bwMode="auto">
              <a:xfrm>
                <a:off x="4093" y="803"/>
                <a:ext cx="21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2509" name="Oval 44"/>
              <p:cNvSpPr>
                <a:spLocks noChangeArrowheads="1"/>
              </p:cNvSpPr>
              <p:nvPr/>
            </p:nvSpPr>
            <p:spPr bwMode="auto">
              <a:xfrm>
                <a:off x="4033" y="805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2510" name="Oval 45"/>
              <p:cNvSpPr>
                <a:spLocks noChangeArrowheads="1"/>
              </p:cNvSpPr>
              <p:nvPr/>
            </p:nvSpPr>
            <p:spPr bwMode="auto">
              <a:xfrm>
                <a:off x="4060" y="816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2511" name="Oval 46"/>
              <p:cNvSpPr>
                <a:spLocks noChangeArrowheads="1"/>
              </p:cNvSpPr>
              <p:nvPr/>
            </p:nvSpPr>
            <p:spPr bwMode="auto">
              <a:xfrm>
                <a:off x="4086" y="828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2512" name="Oval 47"/>
              <p:cNvSpPr>
                <a:spLocks noChangeArrowheads="1"/>
              </p:cNvSpPr>
              <p:nvPr/>
            </p:nvSpPr>
            <p:spPr bwMode="auto">
              <a:xfrm>
                <a:off x="4027" y="831"/>
                <a:ext cx="21" cy="24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2513" name="Oval 48"/>
              <p:cNvSpPr>
                <a:spLocks noChangeArrowheads="1"/>
              </p:cNvSpPr>
              <p:nvPr/>
            </p:nvSpPr>
            <p:spPr bwMode="auto">
              <a:xfrm>
                <a:off x="4054" y="841"/>
                <a:ext cx="21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2514" name="Oval 49"/>
              <p:cNvSpPr>
                <a:spLocks noChangeArrowheads="1"/>
              </p:cNvSpPr>
              <p:nvPr/>
            </p:nvSpPr>
            <p:spPr bwMode="auto">
              <a:xfrm>
                <a:off x="4079" y="853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2515" name="Oval 50"/>
              <p:cNvSpPr>
                <a:spLocks noChangeArrowheads="1"/>
              </p:cNvSpPr>
              <p:nvPr/>
            </p:nvSpPr>
            <p:spPr bwMode="auto">
              <a:xfrm>
                <a:off x="4021" y="856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2516" name="Oval 51"/>
              <p:cNvSpPr>
                <a:spLocks noChangeArrowheads="1"/>
              </p:cNvSpPr>
              <p:nvPr/>
            </p:nvSpPr>
            <p:spPr bwMode="auto">
              <a:xfrm>
                <a:off x="4047" y="867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2517" name="Oval 52"/>
              <p:cNvSpPr>
                <a:spLocks noChangeArrowheads="1"/>
              </p:cNvSpPr>
              <p:nvPr/>
            </p:nvSpPr>
            <p:spPr bwMode="auto">
              <a:xfrm>
                <a:off x="4073" y="878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2518" name="Oval 53"/>
              <p:cNvSpPr>
                <a:spLocks noChangeArrowheads="1"/>
              </p:cNvSpPr>
              <p:nvPr/>
            </p:nvSpPr>
            <p:spPr bwMode="auto">
              <a:xfrm>
                <a:off x="4015" y="881"/>
                <a:ext cx="22" cy="24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  <p:sp>
            <p:nvSpPr>
              <p:cNvPr id="102519" name="Oval 54"/>
              <p:cNvSpPr>
                <a:spLocks noChangeArrowheads="1"/>
              </p:cNvSpPr>
              <p:nvPr/>
            </p:nvSpPr>
            <p:spPr bwMode="auto">
              <a:xfrm>
                <a:off x="4042" y="891"/>
                <a:ext cx="22" cy="25"/>
              </a:xfrm>
              <a:prstGeom prst="ellipse">
                <a:avLst/>
              </a:prstGeom>
              <a:solidFill>
                <a:srgbClr val="A0A0A0"/>
              </a:solidFill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2405" name="Group 55"/>
          <p:cNvGrpSpPr>
            <a:grpSpLocks/>
          </p:cNvGrpSpPr>
          <p:nvPr/>
        </p:nvGrpSpPr>
        <p:grpSpPr bwMode="auto">
          <a:xfrm>
            <a:off x="6208713" y="1390650"/>
            <a:ext cx="198437" cy="227013"/>
            <a:chOff x="3911" y="691"/>
            <a:chExt cx="125" cy="143"/>
          </a:xfrm>
        </p:grpSpPr>
        <p:grpSp>
          <p:nvGrpSpPr>
            <p:cNvPr id="102485" name="Group 56"/>
            <p:cNvGrpSpPr>
              <a:grpSpLocks/>
            </p:cNvGrpSpPr>
            <p:nvPr/>
          </p:nvGrpSpPr>
          <p:grpSpPr bwMode="auto">
            <a:xfrm>
              <a:off x="3951" y="736"/>
              <a:ext cx="61" cy="65"/>
              <a:chOff x="3951" y="736"/>
              <a:chExt cx="61" cy="65"/>
            </a:xfrm>
          </p:grpSpPr>
          <p:sp>
            <p:nvSpPr>
              <p:cNvPr id="102493" name="Freeform 57"/>
              <p:cNvSpPr>
                <a:spLocks/>
              </p:cNvSpPr>
              <p:nvPr/>
            </p:nvSpPr>
            <p:spPr bwMode="auto">
              <a:xfrm>
                <a:off x="3951" y="736"/>
                <a:ext cx="61" cy="65"/>
              </a:xfrm>
              <a:custGeom>
                <a:avLst/>
                <a:gdLst>
                  <a:gd name="T0" fmla="*/ 0 w 490"/>
                  <a:gd name="T1" fmla="*/ 0 h 516"/>
                  <a:gd name="T2" fmla="*/ 0 w 490"/>
                  <a:gd name="T3" fmla="*/ 0 h 516"/>
                  <a:gd name="T4" fmla="*/ 0 w 490"/>
                  <a:gd name="T5" fmla="*/ 0 h 516"/>
                  <a:gd name="T6" fmla="*/ 0 w 490"/>
                  <a:gd name="T7" fmla="*/ 0 h 516"/>
                  <a:gd name="T8" fmla="*/ 0 w 490"/>
                  <a:gd name="T9" fmla="*/ 0 h 516"/>
                  <a:gd name="T10" fmla="*/ 0 w 490"/>
                  <a:gd name="T11" fmla="*/ 0 h 516"/>
                  <a:gd name="T12" fmla="*/ 0 w 490"/>
                  <a:gd name="T13" fmla="*/ 0 h 516"/>
                  <a:gd name="T14" fmla="*/ 0 w 490"/>
                  <a:gd name="T15" fmla="*/ 0 h 516"/>
                  <a:gd name="T16" fmla="*/ 0 w 490"/>
                  <a:gd name="T17" fmla="*/ 0 h 516"/>
                  <a:gd name="T18" fmla="*/ 0 w 490"/>
                  <a:gd name="T19" fmla="*/ 0 h 516"/>
                  <a:gd name="T20" fmla="*/ 0 w 490"/>
                  <a:gd name="T21" fmla="*/ 0 h 516"/>
                  <a:gd name="T22" fmla="*/ 0 w 490"/>
                  <a:gd name="T23" fmla="*/ 0 h 516"/>
                  <a:gd name="T24" fmla="*/ 0 w 490"/>
                  <a:gd name="T25" fmla="*/ 0 h 516"/>
                  <a:gd name="T26" fmla="*/ 0 w 490"/>
                  <a:gd name="T27" fmla="*/ 0 h 516"/>
                  <a:gd name="T28" fmla="*/ 0 w 490"/>
                  <a:gd name="T29" fmla="*/ 0 h 516"/>
                  <a:gd name="T30" fmla="*/ 0 w 490"/>
                  <a:gd name="T31" fmla="*/ 0 h 516"/>
                  <a:gd name="T32" fmla="*/ 0 w 490"/>
                  <a:gd name="T33" fmla="*/ 0 h 516"/>
                  <a:gd name="T34" fmla="*/ 0 w 490"/>
                  <a:gd name="T35" fmla="*/ 0 h 516"/>
                  <a:gd name="T36" fmla="*/ 0 w 490"/>
                  <a:gd name="T37" fmla="*/ 0 h 516"/>
                  <a:gd name="T38" fmla="*/ 0 w 490"/>
                  <a:gd name="T39" fmla="*/ 0 h 516"/>
                  <a:gd name="T40" fmla="*/ 0 w 490"/>
                  <a:gd name="T41" fmla="*/ 0 h 516"/>
                  <a:gd name="T42" fmla="*/ 0 w 490"/>
                  <a:gd name="T43" fmla="*/ 0 h 516"/>
                  <a:gd name="T44" fmla="*/ 0 w 490"/>
                  <a:gd name="T45" fmla="*/ 0 h 516"/>
                  <a:gd name="T46" fmla="*/ 0 w 490"/>
                  <a:gd name="T47" fmla="*/ 0 h 516"/>
                  <a:gd name="T48" fmla="*/ 0 w 490"/>
                  <a:gd name="T49" fmla="*/ 0 h 516"/>
                  <a:gd name="T50" fmla="*/ 0 w 490"/>
                  <a:gd name="T51" fmla="*/ 0 h 516"/>
                  <a:gd name="T52" fmla="*/ 0 w 490"/>
                  <a:gd name="T53" fmla="*/ 0 h 516"/>
                  <a:gd name="T54" fmla="*/ 0 w 490"/>
                  <a:gd name="T55" fmla="*/ 0 h 516"/>
                  <a:gd name="T56" fmla="*/ 0 w 490"/>
                  <a:gd name="T57" fmla="*/ 0 h 51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490"/>
                  <a:gd name="T88" fmla="*/ 0 h 516"/>
                  <a:gd name="T89" fmla="*/ 490 w 490"/>
                  <a:gd name="T90" fmla="*/ 516 h 51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490" h="516">
                    <a:moveTo>
                      <a:pt x="0" y="0"/>
                    </a:moveTo>
                    <a:lnTo>
                      <a:pt x="94" y="27"/>
                    </a:lnTo>
                    <a:lnTo>
                      <a:pt x="180" y="54"/>
                    </a:lnTo>
                    <a:lnTo>
                      <a:pt x="252" y="77"/>
                    </a:lnTo>
                    <a:lnTo>
                      <a:pt x="347" y="140"/>
                    </a:lnTo>
                    <a:lnTo>
                      <a:pt x="374" y="173"/>
                    </a:lnTo>
                    <a:lnTo>
                      <a:pt x="403" y="227"/>
                    </a:lnTo>
                    <a:lnTo>
                      <a:pt x="440" y="289"/>
                    </a:lnTo>
                    <a:lnTo>
                      <a:pt x="472" y="355"/>
                    </a:lnTo>
                    <a:lnTo>
                      <a:pt x="487" y="393"/>
                    </a:lnTo>
                    <a:lnTo>
                      <a:pt x="490" y="420"/>
                    </a:lnTo>
                    <a:lnTo>
                      <a:pt x="490" y="444"/>
                    </a:lnTo>
                    <a:lnTo>
                      <a:pt x="483" y="463"/>
                    </a:lnTo>
                    <a:lnTo>
                      <a:pt x="462" y="485"/>
                    </a:lnTo>
                    <a:lnTo>
                      <a:pt x="443" y="502"/>
                    </a:lnTo>
                    <a:lnTo>
                      <a:pt x="400" y="513"/>
                    </a:lnTo>
                    <a:lnTo>
                      <a:pt x="369" y="516"/>
                    </a:lnTo>
                    <a:lnTo>
                      <a:pt x="329" y="516"/>
                    </a:lnTo>
                    <a:lnTo>
                      <a:pt x="300" y="507"/>
                    </a:lnTo>
                    <a:lnTo>
                      <a:pt x="270" y="490"/>
                    </a:lnTo>
                    <a:lnTo>
                      <a:pt x="250" y="479"/>
                    </a:lnTo>
                    <a:lnTo>
                      <a:pt x="228" y="459"/>
                    </a:lnTo>
                    <a:lnTo>
                      <a:pt x="213" y="435"/>
                    </a:lnTo>
                    <a:lnTo>
                      <a:pt x="193" y="402"/>
                    </a:lnTo>
                    <a:lnTo>
                      <a:pt x="174" y="370"/>
                    </a:lnTo>
                    <a:lnTo>
                      <a:pt x="167" y="355"/>
                    </a:lnTo>
                    <a:lnTo>
                      <a:pt x="153" y="333"/>
                    </a:lnTo>
                    <a:lnTo>
                      <a:pt x="138" y="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494" name="Freeform 58"/>
              <p:cNvSpPr>
                <a:spLocks/>
              </p:cNvSpPr>
              <p:nvPr/>
            </p:nvSpPr>
            <p:spPr bwMode="auto">
              <a:xfrm>
                <a:off x="3951" y="736"/>
                <a:ext cx="61" cy="65"/>
              </a:xfrm>
              <a:custGeom>
                <a:avLst/>
                <a:gdLst>
                  <a:gd name="T0" fmla="*/ 0 w 490"/>
                  <a:gd name="T1" fmla="*/ 0 h 516"/>
                  <a:gd name="T2" fmla="*/ 0 w 490"/>
                  <a:gd name="T3" fmla="*/ 0 h 516"/>
                  <a:gd name="T4" fmla="*/ 0 w 490"/>
                  <a:gd name="T5" fmla="*/ 0 h 516"/>
                  <a:gd name="T6" fmla="*/ 0 w 490"/>
                  <a:gd name="T7" fmla="*/ 0 h 516"/>
                  <a:gd name="T8" fmla="*/ 0 w 490"/>
                  <a:gd name="T9" fmla="*/ 0 h 516"/>
                  <a:gd name="T10" fmla="*/ 0 w 490"/>
                  <a:gd name="T11" fmla="*/ 0 h 516"/>
                  <a:gd name="T12" fmla="*/ 0 w 490"/>
                  <a:gd name="T13" fmla="*/ 0 h 516"/>
                  <a:gd name="T14" fmla="*/ 0 w 490"/>
                  <a:gd name="T15" fmla="*/ 0 h 516"/>
                  <a:gd name="T16" fmla="*/ 0 w 490"/>
                  <a:gd name="T17" fmla="*/ 0 h 516"/>
                  <a:gd name="T18" fmla="*/ 0 w 490"/>
                  <a:gd name="T19" fmla="*/ 0 h 516"/>
                  <a:gd name="T20" fmla="*/ 0 w 490"/>
                  <a:gd name="T21" fmla="*/ 0 h 516"/>
                  <a:gd name="T22" fmla="*/ 0 w 490"/>
                  <a:gd name="T23" fmla="*/ 0 h 516"/>
                  <a:gd name="T24" fmla="*/ 0 w 490"/>
                  <a:gd name="T25" fmla="*/ 0 h 516"/>
                  <a:gd name="T26" fmla="*/ 0 w 490"/>
                  <a:gd name="T27" fmla="*/ 0 h 516"/>
                  <a:gd name="T28" fmla="*/ 0 w 490"/>
                  <a:gd name="T29" fmla="*/ 0 h 516"/>
                  <a:gd name="T30" fmla="*/ 0 w 490"/>
                  <a:gd name="T31" fmla="*/ 0 h 516"/>
                  <a:gd name="T32" fmla="*/ 0 w 490"/>
                  <a:gd name="T33" fmla="*/ 0 h 516"/>
                  <a:gd name="T34" fmla="*/ 0 w 490"/>
                  <a:gd name="T35" fmla="*/ 0 h 516"/>
                  <a:gd name="T36" fmla="*/ 0 w 490"/>
                  <a:gd name="T37" fmla="*/ 0 h 516"/>
                  <a:gd name="T38" fmla="*/ 0 w 490"/>
                  <a:gd name="T39" fmla="*/ 0 h 516"/>
                  <a:gd name="T40" fmla="*/ 0 w 490"/>
                  <a:gd name="T41" fmla="*/ 0 h 516"/>
                  <a:gd name="T42" fmla="*/ 0 w 490"/>
                  <a:gd name="T43" fmla="*/ 0 h 516"/>
                  <a:gd name="T44" fmla="*/ 0 w 490"/>
                  <a:gd name="T45" fmla="*/ 0 h 516"/>
                  <a:gd name="T46" fmla="*/ 0 w 490"/>
                  <a:gd name="T47" fmla="*/ 0 h 516"/>
                  <a:gd name="T48" fmla="*/ 0 w 490"/>
                  <a:gd name="T49" fmla="*/ 0 h 516"/>
                  <a:gd name="T50" fmla="*/ 0 w 490"/>
                  <a:gd name="T51" fmla="*/ 0 h 516"/>
                  <a:gd name="T52" fmla="*/ 0 w 490"/>
                  <a:gd name="T53" fmla="*/ 0 h 516"/>
                  <a:gd name="T54" fmla="*/ 0 w 490"/>
                  <a:gd name="T55" fmla="*/ 0 h 5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90"/>
                  <a:gd name="T85" fmla="*/ 0 h 516"/>
                  <a:gd name="T86" fmla="*/ 490 w 490"/>
                  <a:gd name="T87" fmla="*/ 516 h 51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90" h="516">
                    <a:moveTo>
                      <a:pt x="0" y="0"/>
                    </a:moveTo>
                    <a:lnTo>
                      <a:pt x="94" y="27"/>
                    </a:lnTo>
                    <a:lnTo>
                      <a:pt x="180" y="54"/>
                    </a:lnTo>
                    <a:lnTo>
                      <a:pt x="252" y="77"/>
                    </a:lnTo>
                    <a:lnTo>
                      <a:pt x="347" y="140"/>
                    </a:lnTo>
                    <a:lnTo>
                      <a:pt x="374" y="173"/>
                    </a:lnTo>
                    <a:lnTo>
                      <a:pt x="403" y="227"/>
                    </a:lnTo>
                    <a:lnTo>
                      <a:pt x="440" y="289"/>
                    </a:lnTo>
                    <a:lnTo>
                      <a:pt x="472" y="355"/>
                    </a:lnTo>
                    <a:lnTo>
                      <a:pt x="487" y="393"/>
                    </a:lnTo>
                    <a:lnTo>
                      <a:pt x="490" y="420"/>
                    </a:lnTo>
                    <a:lnTo>
                      <a:pt x="490" y="444"/>
                    </a:lnTo>
                    <a:lnTo>
                      <a:pt x="483" y="463"/>
                    </a:lnTo>
                    <a:lnTo>
                      <a:pt x="462" y="485"/>
                    </a:lnTo>
                    <a:lnTo>
                      <a:pt x="443" y="502"/>
                    </a:lnTo>
                    <a:lnTo>
                      <a:pt x="400" y="513"/>
                    </a:lnTo>
                    <a:lnTo>
                      <a:pt x="369" y="516"/>
                    </a:lnTo>
                    <a:lnTo>
                      <a:pt x="329" y="516"/>
                    </a:lnTo>
                    <a:lnTo>
                      <a:pt x="300" y="507"/>
                    </a:lnTo>
                    <a:lnTo>
                      <a:pt x="270" y="490"/>
                    </a:lnTo>
                    <a:lnTo>
                      <a:pt x="250" y="479"/>
                    </a:lnTo>
                    <a:lnTo>
                      <a:pt x="228" y="459"/>
                    </a:lnTo>
                    <a:lnTo>
                      <a:pt x="213" y="435"/>
                    </a:lnTo>
                    <a:lnTo>
                      <a:pt x="193" y="402"/>
                    </a:lnTo>
                    <a:lnTo>
                      <a:pt x="174" y="370"/>
                    </a:lnTo>
                    <a:lnTo>
                      <a:pt x="167" y="355"/>
                    </a:lnTo>
                    <a:lnTo>
                      <a:pt x="153" y="333"/>
                    </a:lnTo>
                    <a:lnTo>
                      <a:pt x="138" y="295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02486" name="Group 59"/>
            <p:cNvGrpSpPr>
              <a:grpSpLocks/>
            </p:cNvGrpSpPr>
            <p:nvPr/>
          </p:nvGrpSpPr>
          <p:grpSpPr bwMode="auto">
            <a:xfrm>
              <a:off x="3983" y="707"/>
              <a:ext cx="45" cy="51"/>
              <a:chOff x="3983" y="707"/>
              <a:chExt cx="45" cy="51"/>
            </a:xfrm>
          </p:grpSpPr>
          <p:sp>
            <p:nvSpPr>
              <p:cNvPr id="102491" name="Freeform 60"/>
              <p:cNvSpPr>
                <a:spLocks/>
              </p:cNvSpPr>
              <p:nvPr/>
            </p:nvSpPr>
            <p:spPr bwMode="auto">
              <a:xfrm>
                <a:off x="3983" y="707"/>
                <a:ext cx="45" cy="51"/>
              </a:xfrm>
              <a:custGeom>
                <a:avLst/>
                <a:gdLst>
                  <a:gd name="T0" fmla="*/ 0 w 364"/>
                  <a:gd name="T1" fmla="*/ 0 h 405"/>
                  <a:gd name="T2" fmla="*/ 0 w 364"/>
                  <a:gd name="T3" fmla="*/ 0 h 405"/>
                  <a:gd name="T4" fmla="*/ 0 w 364"/>
                  <a:gd name="T5" fmla="*/ 0 h 405"/>
                  <a:gd name="T6" fmla="*/ 0 w 364"/>
                  <a:gd name="T7" fmla="*/ 0 h 405"/>
                  <a:gd name="T8" fmla="*/ 0 w 364"/>
                  <a:gd name="T9" fmla="*/ 0 h 405"/>
                  <a:gd name="T10" fmla="*/ 0 w 364"/>
                  <a:gd name="T11" fmla="*/ 0 h 405"/>
                  <a:gd name="T12" fmla="*/ 0 w 364"/>
                  <a:gd name="T13" fmla="*/ 0 h 405"/>
                  <a:gd name="T14" fmla="*/ 0 w 364"/>
                  <a:gd name="T15" fmla="*/ 0 h 405"/>
                  <a:gd name="T16" fmla="*/ 0 w 364"/>
                  <a:gd name="T17" fmla="*/ 0 h 405"/>
                  <a:gd name="T18" fmla="*/ 0 w 364"/>
                  <a:gd name="T19" fmla="*/ 0 h 405"/>
                  <a:gd name="T20" fmla="*/ 0 w 364"/>
                  <a:gd name="T21" fmla="*/ 0 h 405"/>
                  <a:gd name="T22" fmla="*/ 0 w 364"/>
                  <a:gd name="T23" fmla="*/ 0 h 405"/>
                  <a:gd name="T24" fmla="*/ 0 w 364"/>
                  <a:gd name="T25" fmla="*/ 0 h 405"/>
                  <a:gd name="T26" fmla="*/ 0 w 364"/>
                  <a:gd name="T27" fmla="*/ 0 h 405"/>
                  <a:gd name="T28" fmla="*/ 0 w 364"/>
                  <a:gd name="T29" fmla="*/ 0 h 405"/>
                  <a:gd name="T30" fmla="*/ 0 w 364"/>
                  <a:gd name="T31" fmla="*/ 0 h 405"/>
                  <a:gd name="T32" fmla="*/ 0 w 364"/>
                  <a:gd name="T33" fmla="*/ 0 h 405"/>
                  <a:gd name="T34" fmla="*/ 0 w 364"/>
                  <a:gd name="T35" fmla="*/ 0 h 405"/>
                  <a:gd name="T36" fmla="*/ 0 w 364"/>
                  <a:gd name="T37" fmla="*/ 0 h 405"/>
                  <a:gd name="T38" fmla="*/ 0 w 364"/>
                  <a:gd name="T39" fmla="*/ 0 h 405"/>
                  <a:gd name="T40" fmla="*/ 0 w 364"/>
                  <a:gd name="T41" fmla="*/ 0 h 405"/>
                  <a:gd name="T42" fmla="*/ 0 w 364"/>
                  <a:gd name="T43" fmla="*/ 0 h 405"/>
                  <a:gd name="T44" fmla="*/ 0 w 364"/>
                  <a:gd name="T45" fmla="*/ 0 h 405"/>
                  <a:gd name="T46" fmla="*/ 0 w 364"/>
                  <a:gd name="T47" fmla="*/ 0 h 405"/>
                  <a:gd name="T48" fmla="*/ 0 w 364"/>
                  <a:gd name="T49" fmla="*/ 0 h 40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64"/>
                  <a:gd name="T76" fmla="*/ 0 h 405"/>
                  <a:gd name="T77" fmla="*/ 364 w 364"/>
                  <a:gd name="T78" fmla="*/ 405 h 40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64" h="405">
                    <a:moveTo>
                      <a:pt x="0" y="0"/>
                    </a:moveTo>
                    <a:lnTo>
                      <a:pt x="86" y="8"/>
                    </a:lnTo>
                    <a:lnTo>
                      <a:pt x="139" y="25"/>
                    </a:lnTo>
                    <a:lnTo>
                      <a:pt x="183" y="53"/>
                    </a:lnTo>
                    <a:lnTo>
                      <a:pt x="225" y="79"/>
                    </a:lnTo>
                    <a:lnTo>
                      <a:pt x="248" y="107"/>
                    </a:lnTo>
                    <a:lnTo>
                      <a:pt x="277" y="135"/>
                    </a:lnTo>
                    <a:lnTo>
                      <a:pt x="307" y="185"/>
                    </a:lnTo>
                    <a:lnTo>
                      <a:pt x="331" y="231"/>
                    </a:lnTo>
                    <a:lnTo>
                      <a:pt x="348" y="267"/>
                    </a:lnTo>
                    <a:lnTo>
                      <a:pt x="364" y="298"/>
                    </a:lnTo>
                    <a:lnTo>
                      <a:pt x="364" y="335"/>
                    </a:lnTo>
                    <a:lnTo>
                      <a:pt x="344" y="368"/>
                    </a:lnTo>
                    <a:lnTo>
                      <a:pt x="303" y="387"/>
                    </a:lnTo>
                    <a:lnTo>
                      <a:pt x="254" y="401"/>
                    </a:lnTo>
                    <a:lnTo>
                      <a:pt x="215" y="405"/>
                    </a:lnTo>
                    <a:lnTo>
                      <a:pt x="171" y="391"/>
                    </a:lnTo>
                    <a:lnTo>
                      <a:pt x="130" y="374"/>
                    </a:lnTo>
                    <a:lnTo>
                      <a:pt x="90" y="340"/>
                    </a:lnTo>
                    <a:lnTo>
                      <a:pt x="61" y="323"/>
                    </a:lnTo>
                    <a:lnTo>
                      <a:pt x="30" y="302"/>
                    </a:lnTo>
                    <a:lnTo>
                      <a:pt x="14" y="275"/>
                    </a:lnTo>
                    <a:lnTo>
                      <a:pt x="1" y="243"/>
                    </a:lnTo>
                    <a:lnTo>
                      <a:pt x="0" y="2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492" name="Freeform 61"/>
              <p:cNvSpPr>
                <a:spLocks/>
              </p:cNvSpPr>
              <p:nvPr/>
            </p:nvSpPr>
            <p:spPr bwMode="auto">
              <a:xfrm>
                <a:off x="3983" y="707"/>
                <a:ext cx="45" cy="51"/>
              </a:xfrm>
              <a:custGeom>
                <a:avLst/>
                <a:gdLst>
                  <a:gd name="T0" fmla="*/ 0 w 364"/>
                  <a:gd name="T1" fmla="*/ 0 h 405"/>
                  <a:gd name="T2" fmla="*/ 0 w 364"/>
                  <a:gd name="T3" fmla="*/ 0 h 405"/>
                  <a:gd name="T4" fmla="*/ 0 w 364"/>
                  <a:gd name="T5" fmla="*/ 0 h 405"/>
                  <a:gd name="T6" fmla="*/ 0 w 364"/>
                  <a:gd name="T7" fmla="*/ 0 h 405"/>
                  <a:gd name="T8" fmla="*/ 0 w 364"/>
                  <a:gd name="T9" fmla="*/ 0 h 405"/>
                  <a:gd name="T10" fmla="*/ 0 w 364"/>
                  <a:gd name="T11" fmla="*/ 0 h 405"/>
                  <a:gd name="T12" fmla="*/ 0 w 364"/>
                  <a:gd name="T13" fmla="*/ 0 h 405"/>
                  <a:gd name="T14" fmla="*/ 0 w 364"/>
                  <a:gd name="T15" fmla="*/ 0 h 405"/>
                  <a:gd name="T16" fmla="*/ 0 w 364"/>
                  <a:gd name="T17" fmla="*/ 0 h 405"/>
                  <a:gd name="T18" fmla="*/ 0 w 364"/>
                  <a:gd name="T19" fmla="*/ 0 h 405"/>
                  <a:gd name="T20" fmla="*/ 0 w 364"/>
                  <a:gd name="T21" fmla="*/ 0 h 405"/>
                  <a:gd name="T22" fmla="*/ 0 w 364"/>
                  <a:gd name="T23" fmla="*/ 0 h 405"/>
                  <a:gd name="T24" fmla="*/ 0 w 364"/>
                  <a:gd name="T25" fmla="*/ 0 h 405"/>
                  <a:gd name="T26" fmla="*/ 0 w 364"/>
                  <a:gd name="T27" fmla="*/ 0 h 405"/>
                  <a:gd name="T28" fmla="*/ 0 w 364"/>
                  <a:gd name="T29" fmla="*/ 0 h 405"/>
                  <a:gd name="T30" fmla="*/ 0 w 364"/>
                  <a:gd name="T31" fmla="*/ 0 h 405"/>
                  <a:gd name="T32" fmla="*/ 0 w 364"/>
                  <a:gd name="T33" fmla="*/ 0 h 405"/>
                  <a:gd name="T34" fmla="*/ 0 w 364"/>
                  <a:gd name="T35" fmla="*/ 0 h 405"/>
                  <a:gd name="T36" fmla="*/ 0 w 364"/>
                  <a:gd name="T37" fmla="*/ 0 h 405"/>
                  <a:gd name="T38" fmla="*/ 0 w 364"/>
                  <a:gd name="T39" fmla="*/ 0 h 405"/>
                  <a:gd name="T40" fmla="*/ 0 w 364"/>
                  <a:gd name="T41" fmla="*/ 0 h 405"/>
                  <a:gd name="T42" fmla="*/ 0 w 364"/>
                  <a:gd name="T43" fmla="*/ 0 h 405"/>
                  <a:gd name="T44" fmla="*/ 0 w 364"/>
                  <a:gd name="T45" fmla="*/ 0 h 405"/>
                  <a:gd name="T46" fmla="*/ 0 w 364"/>
                  <a:gd name="T47" fmla="*/ 0 h 40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64"/>
                  <a:gd name="T73" fmla="*/ 0 h 405"/>
                  <a:gd name="T74" fmla="*/ 364 w 364"/>
                  <a:gd name="T75" fmla="*/ 405 h 40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64" h="405">
                    <a:moveTo>
                      <a:pt x="0" y="0"/>
                    </a:moveTo>
                    <a:lnTo>
                      <a:pt x="86" y="8"/>
                    </a:lnTo>
                    <a:lnTo>
                      <a:pt x="139" y="25"/>
                    </a:lnTo>
                    <a:lnTo>
                      <a:pt x="183" y="53"/>
                    </a:lnTo>
                    <a:lnTo>
                      <a:pt x="225" y="79"/>
                    </a:lnTo>
                    <a:lnTo>
                      <a:pt x="248" y="107"/>
                    </a:lnTo>
                    <a:lnTo>
                      <a:pt x="277" y="135"/>
                    </a:lnTo>
                    <a:lnTo>
                      <a:pt x="307" y="185"/>
                    </a:lnTo>
                    <a:lnTo>
                      <a:pt x="331" y="231"/>
                    </a:lnTo>
                    <a:lnTo>
                      <a:pt x="348" y="267"/>
                    </a:lnTo>
                    <a:lnTo>
                      <a:pt x="364" y="298"/>
                    </a:lnTo>
                    <a:lnTo>
                      <a:pt x="364" y="335"/>
                    </a:lnTo>
                    <a:lnTo>
                      <a:pt x="344" y="368"/>
                    </a:lnTo>
                    <a:lnTo>
                      <a:pt x="303" y="387"/>
                    </a:lnTo>
                    <a:lnTo>
                      <a:pt x="254" y="401"/>
                    </a:lnTo>
                    <a:lnTo>
                      <a:pt x="215" y="405"/>
                    </a:lnTo>
                    <a:lnTo>
                      <a:pt x="171" y="391"/>
                    </a:lnTo>
                    <a:lnTo>
                      <a:pt x="130" y="374"/>
                    </a:lnTo>
                    <a:lnTo>
                      <a:pt x="90" y="340"/>
                    </a:lnTo>
                    <a:lnTo>
                      <a:pt x="61" y="323"/>
                    </a:lnTo>
                    <a:lnTo>
                      <a:pt x="30" y="302"/>
                    </a:lnTo>
                    <a:lnTo>
                      <a:pt x="14" y="275"/>
                    </a:lnTo>
                    <a:lnTo>
                      <a:pt x="1" y="243"/>
                    </a:lnTo>
                    <a:lnTo>
                      <a:pt x="0" y="207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02487" name="Group 62"/>
            <p:cNvGrpSpPr>
              <a:grpSpLocks/>
            </p:cNvGrpSpPr>
            <p:nvPr/>
          </p:nvGrpSpPr>
          <p:grpSpPr bwMode="auto">
            <a:xfrm>
              <a:off x="3911" y="778"/>
              <a:ext cx="96" cy="56"/>
              <a:chOff x="3911" y="778"/>
              <a:chExt cx="96" cy="56"/>
            </a:xfrm>
          </p:grpSpPr>
          <p:sp>
            <p:nvSpPr>
              <p:cNvPr id="102489" name="Freeform 63"/>
              <p:cNvSpPr>
                <a:spLocks/>
              </p:cNvSpPr>
              <p:nvPr/>
            </p:nvSpPr>
            <p:spPr bwMode="auto">
              <a:xfrm>
                <a:off x="3911" y="778"/>
                <a:ext cx="96" cy="56"/>
              </a:xfrm>
              <a:custGeom>
                <a:avLst/>
                <a:gdLst>
                  <a:gd name="T0" fmla="*/ 0 w 766"/>
                  <a:gd name="T1" fmla="*/ 0 h 449"/>
                  <a:gd name="T2" fmla="*/ 0 w 766"/>
                  <a:gd name="T3" fmla="*/ 0 h 449"/>
                  <a:gd name="T4" fmla="*/ 0 w 766"/>
                  <a:gd name="T5" fmla="*/ 0 h 449"/>
                  <a:gd name="T6" fmla="*/ 0 w 766"/>
                  <a:gd name="T7" fmla="*/ 0 h 449"/>
                  <a:gd name="T8" fmla="*/ 0 w 766"/>
                  <a:gd name="T9" fmla="*/ 0 h 449"/>
                  <a:gd name="T10" fmla="*/ 0 w 766"/>
                  <a:gd name="T11" fmla="*/ 0 h 449"/>
                  <a:gd name="T12" fmla="*/ 0 w 766"/>
                  <a:gd name="T13" fmla="*/ 0 h 449"/>
                  <a:gd name="T14" fmla="*/ 0 w 766"/>
                  <a:gd name="T15" fmla="*/ 0 h 449"/>
                  <a:gd name="T16" fmla="*/ 0 w 766"/>
                  <a:gd name="T17" fmla="*/ 0 h 449"/>
                  <a:gd name="T18" fmla="*/ 0 w 766"/>
                  <a:gd name="T19" fmla="*/ 0 h 449"/>
                  <a:gd name="T20" fmla="*/ 0 w 766"/>
                  <a:gd name="T21" fmla="*/ 0 h 449"/>
                  <a:gd name="T22" fmla="*/ 0 w 766"/>
                  <a:gd name="T23" fmla="*/ 0 h 449"/>
                  <a:gd name="T24" fmla="*/ 0 w 766"/>
                  <a:gd name="T25" fmla="*/ 0 h 449"/>
                  <a:gd name="T26" fmla="*/ 0 w 766"/>
                  <a:gd name="T27" fmla="*/ 0 h 449"/>
                  <a:gd name="T28" fmla="*/ 0 w 766"/>
                  <a:gd name="T29" fmla="*/ 0 h 449"/>
                  <a:gd name="T30" fmla="*/ 0 w 766"/>
                  <a:gd name="T31" fmla="*/ 0 h 449"/>
                  <a:gd name="T32" fmla="*/ 0 w 766"/>
                  <a:gd name="T33" fmla="*/ 0 h 449"/>
                  <a:gd name="T34" fmla="*/ 0 w 766"/>
                  <a:gd name="T35" fmla="*/ 0 h 449"/>
                  <a:gd name="T36" fmla="*/ 0 w 766"/>
                  <a:gd name="T37" fmla="*/ 0 h 449"/>
                  <a:gd name="T38" fmla="*/ 0 w 766"/>
                  <a:gd name="T39" fmla="*/ 0 h 449"/>
                  <a:gd name="T40" fmla="*/ 0 w 766"/>
                  <a:gd name="T41" fmla="*/ 0 h 449"/>
                  <a:gd name="T42" fmla="*/ 0 w 766"/>
                  <a:gd name="T43" fmla="*/ 0 h 449"/>
                  <a:gd name="T44" fmla="*/ 0 w 766"/>
                  <a:gd name="T45" fmla="*/ 0 h 449"/>
                  <a:gd name="T46" fmla="*/ 0 w 766"/>
                  <a:gd name="T47" fmla="*/ 0 h 449"/>
                  <a:gd name="T48" fmla="*/ 0 w 766"/>
                  <a:gd name="T49" fmla="*/ 0 h 449"/>
                  <a:gd name="T50" fmla="*/ 0 w 766"/>
                  <a:gd name="T51" fmla="*/ 0 h 449"/>
                  <a:gd name="T52" fmla="*/ 0 w 766"/>
                  <a:gd name="T53" fmla="*/ 0 h 449"/>
                  <a:gd name="T54" fmla="*/ 0 w 766"/>
                  <a:gd name="T55" fmla="*/ 0 h 449"/>
                  <a:gd name="T56" fmla="*/ 0 w 766"/>
                  <a:gd name="T57" fmla="*/ 0 h 449"/>
                  <a:gd name="T58" fmla="*/ 0 w 766"/>
                  <a:gd name="T59" fmla="*/ 0 h 44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66"/>
                  <a:gd name="T91" fmla="*/ 0 h 449"/>
                  <a:gd name="T92" fmla="*/ 766 w 766"/>
                  <a:gd name="T93" fmla="*/ 449 h 44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66" h="449">
                    <a:moveTo>
                      <a:pt x="0" y="0"/>
                    </a:moveTo>
                    <a:lnTo>
                      <a:pt x="141" y="17"/>
                    </a:lnTo>
                    <a:lnTo>
                      <a:pt x="232" y="29"/>
                    </a:lnTo>
                    <a:lnTo>
                      <a:pt x="281" y="43"/>
                    </a:lnTo>
                    <a:lnTo>
                      <a:pt x="338" y="71"/>
                    </a:lnTo>
                    <a:lnTo>
                      <a:pt x="418" y="153"/>
                    </a:lnTo>
                    <a:lnTo>
                      <a:pt x="522" y="213"/>
                    </a:lnTo>
                    <a:lnTo>
                      <a:pt x="600" y="239"/>
                    </a:lnTo>
                    <a:lnTo>
                      <a:pt x="659" y="261"/>
                    </a:lnTo>
                    <a:lnTo>
                      <a:pt x="709" y="285"/>
                    </a:lnTo>
                    <a:lnTo>
                      <a:pt x="738" y="307"/>
                    </a:lnTo>
                    <a:lnTo>
                      <a:pt x="766" y="329"/>
                    </a:lnTo>
                    <a:lnTo>
                      <a:pt x="766" y="362"/>
                    </a:lnTo>
                    <a:lnTo>
                      <a:pt x="756" y="396"/>
                    </a:lnTo>
                    <a:lnTo>
                      <a:pt x="738" y="418"/>
                    </a:lnTo>
                    <a:lnTo>
                      <a:pt x="718" y="429"/>
                    </a:lnTo>
                    <a:lnTo>
                      <a:pt x="691" y="442"/>
                    </a:lnTo>
                    <a:lnTo>
                      <a:pt x="655" y="449"/>
                    </a:lnTo>
                    <a:lnTo>
                      <a:pt x="624" y="449"/>
                    </a:lnTo>
                    <a:lnTo>
                      <a:pt x="585" y="436"/>
                    </a:lnTo>
                    <a:lnTo>
                      <a:pt x="552" y="429"/>
                    </a:lnTo>
                    <a:lnTo>
                      <a:pt x="446" y="383"/>
                    </a:lnTo>
                    <a:lnTo>
                      <a:pt x="367" y="362"/>
                    </a:lnTo>
                    <a:lnTo>
                      <a:pt x="319" y="353"/>
                    </a:lnTo>
                    <a:lnTo>
                      <a:pt x="269" y="340"/>
                    </a:lnTo>
                    <a:lnTo>
                      <a:pt x="217" y="318"/>
                    </a:lnTo>
                    <a:lnTo>
                      <a:pt x="178" y="297"/>
                    </a:lnTo>
                    <a:lnTo>
                      <a:pt x="160" y="279"/>
                    </a:lnTo>
                    <a:lnTo>
                      <a:pt x="136" y="2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0C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490" name="Freeform 64"/>
              <p:cNvSpPr>
                <a:spLocks/>
              </p:cNvSpPr>
              <p:nvPr/>
            </p:nvSpPr>
            <p:spPr bwMode="auto">
              <a:xfrm>
                <a:off x="3911" y="778"/>
                <a:ext cx="96" cy="56"/>
              </a:xfrm>
              <a:custGeom>
                <a:avLst/>
                <a:gdLst>
                  <a:gd name="T0" fmla="*/ 0 w 766"/>
                  <a:gd name="T1" fmla="*/ 0 h 449"/>
                  <a:gd name="T2" fmla="*/ 0 w 766"/>
                  <a:gd name="T3" fmla="*/ 0 h 449"/>
                  <a:gd name="T4" fmla="*/ 0 w 766"/>
                  <a:gd name="T5" fmla="*/ 0 h 449"/>
                  <a:gd name="T6" fmla="*/ 0 w 766"/>
                  <a:gd name="T7" fmla="*/ 0 h 449"/>
                  <a:gd name="T8" fmla="*/ 0 w 766"/>
                  <a:gd name="T9" fmla="*/ 0 h 449"/>
                  <a:gd name="T10" fmla="*/ 0 w 766"/>
                  <a:gd name="T11" fmla="*/ 0 h 449"/>
                  <a:gd name="T12" fmla="*/ 0 w 766"/>
                  <a:gd name="T13" fmla="*/ 0 h 449"/>
                  <a:gd name="T14" fmla="*/ 0 w 766"/>
                  <a:gd name="T15" fmla="*/ 0 h 449"/>
                  <a:gd name="T16" fmla="*/ 0 w 766"/>
                  <a:gd name="T17" fmla="*/ 0 h 449"/>
                  <a:gd name="T18" fmla="*/ 0 w 766"/>
                  <a:gd name="T19" fmla="*/ 0 h 449"/>
                  <a:gd name="T20" fmla="*/ 0 w 766"/>
                  <a:gd name="T21" fmla="*/ 0 h 449"/>
                  <a:gd name="T22" fmla="*/ 0 w 766"/>
                  <a:gd name="T23" fmla="*/ 0 h 449"/>
                  <a:gd name="T24" fmla="*/ 0 w 766"/>
                  <a:gd name="T25" fmla="*/ 0 h 449"/>
                  <a:gd name="T26" fmla="*/ 0 w 766"/>
                  <a:gd name="T27" fmla="*/ 0 h 449"/>
                  <a:gd name="T28" fmla="*/ 0 w 766"/>
                  <a:gd name="T29" fmla="*/ 0 h 449"/>
                  <a:gd name="T30" fmla="*/ 0 w 766"/>
                  <a:gd name="T31" fmla="*/ 0 h 449"/>
                  <a:gd name="T32" fmla="*/ 0 w 766"/>
                  <a:gd name="T33" fmla="*/ 0 h 449"/>
                  <a:gd name="T34" fmla="*/ 0 w 766"/>
                  <a:gd name="T35" fmla="*/ 0 h 449"/>
                  <a:gd name="T36" fmla="*/ 0 w 766"/>
                  <a:gd name="T37" fmla="*/ 0 h 449"/>
                  <a:gd name="T38" fmla="*/ 0 w 766"/>
                  <a:gd name="T39" fmla="*/ 0 h 449"/>
                  <a:gd name="T40" fmla="*/ 0 w 766"/>
                  <a:gd name="T41" fmla="*/ 0 h 449"/>
                  <a:gd name="T42" fmla="*/ 0 w 766"/>
                  <a:gd name="T43" fmla="*/ 0 h 449"/>
                  <a:gd name="T44" fmla="*/ 0 w 766"/>
                  <a:gd name="T45" fmla="*/ 0 h 449"/>
                  <a:gd name="T46" fmla="*/ 0 w 766"/>
                  <a:gd name="T47" fmla="*/ 0 h 449"/>
                  <a:gd name="T48" fmla="*/ 0 w 766"/>
                  <a:gd name="T49" fmla="*/ 0 h 449"/>
                  <a:gd name="T50" fmla="*/ 0 w 766"/>
                  <a:gd name="T51" fmla="*/ 0 h 449"/>
                  <a:gd name="T52" fmla="*/ 0 w 766"/>
                  <a:gd name="T53" fmla="*/ 0 h 449"/>
                  <a:gd name="T54" fmla="*/ 0 w 766"/>
                  <a:gd name="T55" fmla="*/ 0 h 449"/>
                  <a:gd name="T56" fmla="*/ 0 w 766"/>
                  <a:gd name="T57" fmla="*/ 0 h 44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766"/>
                  <a:gd name="T88" fmla="*/ 0 h 449"/>
                  <a:gd name="T89" fmla="*/ 766 w 766"/>
                  <a:gd name="T90" fmla="*/ 449 h 44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766" h="449">
                    <a:moveTo>
                      <a:pt x="0" y="0"/>
                    </a:moveTo>
                    <a:lnTo>
                      <a:pt x="141" y="17"/>
                    </a:lnTo>
                    <a:lnTo>
                      <a:pt x="232" y="29"/>
                    </a:lnTo>
                    <a:lnTo>
                      <a:pt x="281" y="43"/>
                    </a:lnTo>
                    <a:lnTo>
                      <a:pt x="338" y="71"/>
                    </a:lnTo>
                    <a:lnTo>
                      <a:pt x="418" y="153"/>
                    </a:lnTo>
                    <a:lnTo>
                      <a:pt x="522" y="213"/>
                    </a:lnTo>
                    <a:lnTo>
                      <a:pt x="600" y="239"/>
                    </a:lnTo>
                    <a:lnTo>
                      <a:pt x="659" y="261"/>
                    </a:lnTo>
                    <a:lnTo>
                      <a:pt x="709" y="285"/>
                    </a:lnTo>
                    <a:lnTo>
                      <a:pt x="738" y="307"/>
                    </a:lnTo>
                    <a:lnTo>
                      <a:pt x="766" y="329"/>
                    </a:lnTo>
                    <a:lnTo>
                      <a:pt x="766" y="362"/>
                    </a:lnTo>
                    <a:lnTo>
                      <a:pt x="756" y="396"/>
                    </a:lnTo>
                    <a:lnTo>
                      <a:pt x="738" y="418"/>
                    </a:lnTo>
                    <a:lnTo>
                      <a:pt x="718" y="429"/>
                    </a:lnTo>
                    <a:lnTo>
                      <a:pt x="691" y="442"/>
                    </a:lnTo>
                    <a:lnTo>
                      <a:pt x="655" y="449"/>
                    </a:lnTo>
                    <a:lnTo>
                      <a:pt x="624" y="449"/>
                    </a:lnTo>
                    <a:lnTo>
                      <a:pt x="585" y="436"/>
                    </a:lnTo>
                    <a:lnTo>
                      <a:pt x="552" y="429"/>
                    </a:lnTo>
                    <a:lnTo>
                      <a:pt x="446" y="383"/>
                    </a:lnTo>
                    <a:lnTo>
                      <a:pt x="367" y="362"/>
                    </a:lnTo>
                    <a:lnTo>
                      <a:pt x="319" y="353"/>
                    </a:lnTo>
                    <a:lnTo>
                      <a:pt x="269" y="340"/>
                    </a:lnTo>
                    <a:lnTo>
                      <a:pt x="217" y="318"/>
                    </a:lnTo>
                    <a:lnTo>
                      <a:pt x="178" y="297"/>
                    </a:lnTo>
                    <a:lnTo>
                      <a:pt x="160" y="279"/>
                    </a:lnTo>
                    <a:lnTo>
                      <a:pt x="136" y="247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102488" name="Freeform 65"/>
            <p:cNvSpPr>
              <a:spLocks/>
            </p:cNvSpPr>
            <p:nvPr/>
          </p:nvSpPr>
          <p:spPr bwMode="auto">
            <a:xfrm>
              <a:off x="3983" y="691"/>
              <a:ext cx="53" cy="34"/>
            </a:xfrm>
            <a:custGeom>
              <a:avLst/>
              <a:gdLst>
                <a:gd name="T0" fmla="*/ 0 w 428"/>
                <a:gd name="T1" fmla="*/ 0 h 272"/>
                <a:gd name="T2" fmla="*/ 0 w 428"/>
                <a:gd name="T3" fmla="*/ 0 h 272"/>
                <a:gd name="T4" fmla="*/ 0 w 428"/>
                <a:gd name="T5" fmla="*/ 0 h 272"/>
                <a:gd name="T6" fmla="*/ 0 w 428"/>
                <a:gd name="T7" fmla="*/ 0 h 272"/>
                <a:gd name="T8" fmla="*/ 0 w 428"/>
                <a:gd name="T9" fmla="*/ 0 h 272"/>
                <a:gd name="T10" fmla="*/ 0 w 428"/>
                <a:gd name="T11" fmla="*/ 0 h 272"/>
                <a:gd name="T12" fmla="*/ 0 w 428"/>
                <a:gd name="T13" fmla="*/ 0 h 272"/>
                <a:gd name="T14" fmla="*/ 0 w 428"/>
                <a:gd name="T15" fmla="*/ 0 h 272"/>
                <a:gd name="T16" fmla="*/ 0 w 428"/>
                <a:gd name="T17" fmla="*/ 0 h 272"/>
                <a:gd name="T18" fmla="*/ 0 w 428"/>
                <a:gd name="T19" fmla="*/ 0 h 272"/>
                <a:gd name="T20" fmla="*/ 0 w 428"/>
                <a:gd name="T21" fmla="*/ 0 h 272"/>
                <a:gd name="T22" fmla="*/ 0 w 428"/>
                <a:gd name="T23" fmla="*/ 0 h 272"/>
                <a:gd name="T24" fmla="*/ 0 w 428"/>
                <a:gd name="T25" fmla="*/ 0 h 272"/>
                <a:gd name="T26" fmla="*/ 0 w 428"/>
                <a:gd name="T27" fmla="*/ 0 h 272"/>
                <a:gd name="T28" fmla="*/ 0 w 428"/>
                <a:gd name="T29" fmla="*/ 0 h 272"/>
                <a:gd name="T30" fmla="*/ 0 w 428"/>
                <a:gd name="T31" fmla="*/ 0 h 272"/>
                <a:gd name="T32" fmla="*/ 0 w 428"/>
                <a:gd name="T33" fmla="*/ 0 h 272"/>
                <a:gd name="T34" fmla="*/ 0 w 428"/>
                <a:gd name="T35" fmla="*/ 0 h 272"/>
                <a:gd name="T36" fmla="*/ 0 w 428"/>
                <a:gd name="T37" fmla="*/ 0 h 272"/>
                <a:gd name="T38" fmla="*/ 0 w 428"/>
                <a:gd name="T39" fmla="*/ 0 h 272"/>
                <a:gd name="T40" fmla="*/ 0 w 428"/>
                <a:gd name="T41" fmla="*/ 0 h 272"/>
                <a:gd name="T42" fmla="*/ 0 w 428"/>
                <a:gd name="T43" fmla="*/ 0 h 272"/>
                <a:gd name="T44" fmla="*/ 0 w 428"/>
                <a:gd name="T45" fmla="*/ 0 h 272"/>
                <a:gd name="T46" fmla="*/ 0 w 428"/>
                <a:gd name="T47" fmla="*/ 0 h 272"/>
                <a:gd name="T48" fmla="*/ 0 w 428"/>
                <a:gd name="T49" fmla="*/ 0 h 272"/>
                <a:gd name="T50" fmla="*/ 0 w 428"/>
                <a:gd name="T51" fmla="*/ 0 h 272"/>
                <a:gd name="T52" fmla="*/ 0 w 428"/>
                <a:gd name="T53" fmla="*/ 0 h 272"/>
                <a:gd name="T54" fmla="*/ 0 w 428"/>
                <a:gd name="T55" fmla="*/ 0 h 272"/>
                <a:gd name="T56" fmla="*/ 0 w 428"/>
                <a:gd name="T57" fmla="*/ 0 h 272"/>
                <a:gd name="T58" fmla="*/ 0 w 428"/>
                <a:gd name="T59" fmla="*/ 0 h 272"/>
                <a:gd name="T60" fmla="*/ 0 w 428"/>
                <a:gd name="T61" fmla="*/ 0 h 272"/>
                <a:gd name="T62" fmla="*/ 0 w 428"/>
                <a:gd name="T63" fmla="*/ 0 h 272"/>
                <a:gd name="T64" fmla="*/ 0 w 428"/>
                <a:gd name="T65" fmla="*/ 0 h 272"/>
                <a:gd name="T66" fmla="*/ 0 w 428"/>
                <a:gd name="T67" fmla="*/ 0 h 27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28"/>
                <a:gd name="T103" fmla="*/ 0 h 272"/>
                <a:gd name="T104" fmla="*/ 428 w 428"/>
                <a:gd name="T105" fmla="*/ 272 h 27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28" h="272">
                  <a:moveTo>
                    <a:pt x="0" y="127"/>
                  </a:moveTo>
                  <a:lnTo>
                    <a:pt x="14" y="99"/>
                  </a:lnTo>
                  <a:lnTo>
                    <a:pt x="30" y="64"/>
                  </a:lnTo>
                  <a:lnTo>
                    <a:pt x="50" y="40"/>
                  </a:lnTo>
                  <a:lnTo>
                    <a:pt x="76" y="21"/>
                  </a:lnTo>
                  <a:lnTo>
                    <a:pt x="107" y="7"/>
                  </a:lnTo>
                  <a:lnTo>
                    <a:pt x="140" y="3"/>
                  </a:lnTo>
                  <a:lnTo>
                    <a:pt x="173" y="0"/>
                  </a:lnTo>
                  <a:lnTo>
                    <a:pt x="215" y="1"/>
                  </a:lnTo>
                  <a:lnTo>
                    <a:pt x="258" y="4"/>
                  </a:lnTo>
                  <a:lnTo>
                    <a:pt x="303" y="6"/>
                  </a:lnTo>
                  <a:lnTo>
                    <a:pt x="351" y="11"/>
                  </a:lnTo>
                  <a:lnTo>
                    <a:pt x="385" y="21"/>
                  </a:lnTo>
                  <a:lnTo>
                    <a:pt x="399" y="36"/>
                  </a:lnTo>
                  <a:lnTo>
                    <a:pt x="412" y="59"/>
                  </a:lnTo>
                  <a:lnTo>
                    <a:pt x="421" y="86"/>
                  </a:lnTo>
                  <a:lnTo>
                    <a:pt x="426" y="120"/>
                  </a:lnTo>
                  <a:lnTo>
                    <a:pt x="428" y="160"/>
                  </a:lnTo>
                  <a:lnTo>
                    <a:pt x="421" y="199"/>
                  </a:lnTo>
                  <a:lnTo>
                    <a:pt x="408" y="230"/>
                  </a:lnTo>
                  <a:lnTo>
                    <a:pt x="388" y="250"/>
                  </a:lnTo>
                  <a:lnTo>
                    <a:pt x="368" y="262"/>
                  </a:lnTo>
                  <a:lnTo>
                    <a:pt x="338" y="270"/>
                  </a:lnTo>
                  <a:lnTo>
                    <a:pt x="309" y="272"/>
                  </a:lnTo>
                  <a:lnTo>
                    <a:pt x="282" y="270"/>
                  </a:lnTo>
                  <a:lnTo>
                    <a:pt x="252" y="242"/>
                  </a:lnTo>
                  <a:lnTo>
                    <a:pt x="232" y="219"/>
                  </a:lnTo>
                  <a:lnTo>
                    <a:pt x="202" y="197"/>
                  </a:lnTo>
                  <a:lnTo>
                    <a:pt x="173" y="179"/>
                  </a:lnTo>
                  <a:lnTo>
                    <a:pt x="140" y="159"/>
                  </a:lnTo>
                  <a:lnTo>
                    <a:pt x="109" y="147"/>
                  </a:lnTo>
                  <a:lnTo>
                    <a:pt x="83" y="139"/>
                  </a:lnTo>
                  <a:lnTo>
                    <a:pt x="59" y="13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C0C0"/>
            </a:solidFill>
            <a:ln w="158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sp>
        <p:nvSpPr>
          <p:cNvPr id="102406" name="AutoShape 66"/>
          <p:cNvSpPr>
            <a:spLocks noChangeArrowheads="1"/>
          </p:cNvSpPr>
          <p:nvPr/>
        </p:nvSpPr>
        <p:spPr bwMode="auto">
          <a:xfrm>
            <a:off x="2209800" y="1436688"/>
            <a:ext cx="914400" cy="685800"/>
          </a:xfrm>
          <a:prstGeom prst="hexagon">
            <a:avLst>
              <a:gd name="adj" fmla="val 33333"/>
              <a:gd name="vf" fmla="val 115470"/>
            </a:avLst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grpSp>
        <p:nvGrpSpPr>
          <p:cNvPr id="102407" name="Group 67"/>
          <p:cNvGrpSpPr>
            <a:grpSpLocks/>
          </p:cNvGrpSpPr>
          <p:nvPr/>
        </p:nvGrpSpPr>
        <p:grpSpPr bwMode="auto">
          <a:xfrm>
            <a:off x="2570163" y="1362075"/>
            <a:ext cx="184150" cy="493713"/>
            <a:chOff x="1619" y="673"/>
            <a:chExt cx="116" cy="311"/>
          </a:xfrm>
        </p:grpSpPr>
        <p:grpSp>
          <p:nvGrpSpPr>
            <p:cNvPr id="102462" name="Group 68"/>
            <p:cNvGrpSpPr>
              <a:grpSpLocks/>
            </p:cNvGrpSpPr>
            <p:nvPr/>
          </p:nvGrpSpPr>
          <p:grpSpPr bwMode="auto">
            <a:xfrm>
              <a:off x="1621" y="780"/>
              <a:ext cx="114" cy="204"/>
              <a:chOff x="1621" y="780"/>
              <a:chExt cx="114" cy="204"/>
            </a:xfrm>
          </p:grpSpPr>
          <p:grpSp>
            <p:nvGrpSpPr>
              <p:cNvPr id="102470" name="Group 69"/>
              <p:cNvGrpSpPr>
                <a:grpSpLocks/>
              </p:cNvGrpSpPr>
              <p:nvPr/>
            </p:nvGrpSpPr>
            <p:grpSpPr bwMode="auto">
              <a:xfrm>
                <a:off x="1621" y="786"/>
                <a:ext cx="73" cy="196"/>
                <a:chOff x="1621" y="786"/>
                <a:chExt cx="73" cy="196"/>
              </a:xfrm>
            </p:grpSpPr>
            <p:sp>
              <p:nvSpPr>
                <p:cNvPr id="102478" name="Line 70"/>
                <p:cNvSpPr>
                  <a:spLocks noChangeShapeType="1"/>
                </p:cNvSpPr>
                <p:nvPr/>
              </p:nvSpPr>
              <p:spPr bwMode="auto">
                <a:xfrm>
                  <a:off x="1650" y="786"/>
                  <a:ext cx="27" cy="1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02479" name="Line 71"/>
                <p:cNvSpPr>
                  <a:spLocks noChangeShapeType="1"/>
                </p:cNvSpPr>
                <p:nvPr/>
              </p:nvSpPr>
              <p:spPr bwMode="auto">
                <a:xfrm flipV="1">
                  <a:off x="1642" y="788"/>
                  <a:ext cx="33" cy="41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02480" name="Line 72"/>
                <p:cNvSpPr>
                  <a:spLocks noChangeShapeType="1"/>
                </p:cNvSpPr>
                <p:nvPr/>
              </p:nvSpPr>
              <p:spPr bwMode="auto">
                <a:xfrm>
                  <a:off x="1641" y="829"/>
                  <a:ext cx="46" cy="88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02481" name="Line 73"/>
                <p:cNvSpPr>
                  <a:spLocks noChangeShapeType="1"/>
                </p:cNvSpPr>
                <p:nvPr/>
              </p:nvSpPr>
              <p:spPr bwMode="auto">
                <a:xfrm flipV="1">
                  <a:off x="1621" y="915"/>
                  <a:ext cx="67" cy="67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02482" name="Line 74"/>
                <p:cNvSpPr>
                  <a:spLocks noChangeShapeType="1"/>
                </p:cNvSpPr>
                <p:nvPr/>
              </p:nvSpPr>
              <p:spPr bwMode="auto">
                <a:xfrm>
                  <a:off x="1630" y="916"/>
                  <a:ext cx="64" cy="66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02483" name="Line 75"/>
                <p:cNvSpPr>
                  <a:spLocks noChangeShapeType="1"/>
                </p:cNvSpPr>
                <p:nvPr/>
              </p:nvSpPr>
              <p:spPr bwMode="auto">
                <a:xfrm flipV="1">
                  <a:off x="1629" y="829"/>
                  <a:ext cx="51" cy="86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  <p:sp>
              <p:nvSpPr>
                <p:cNvPr id="102484" name="Line 76"/>
                <p:cNvSpPr>
                  <a:spLocks noChangeShapeType="1"/>
                </p:cNvSpPr>
                <p:nvPr/>
              </p:nvSpPr>
              <p:spPr bwMode="auto">
                <a:xfrm>
                  <a:off x="1651" y="786"/>
                  <a:ext cx="31" cy="46"/>
                </a:xfrm>
                <a:prstGeom prst="line">
                  <a:avLst/>
                </a:prstGeom>
                <a:noFill/>
                <a:ln w="4763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IN"/>
                </a:p>
              </p:txBody>
            </p:sp>
          </p:grpSp>
          <p:sp>
            <p:nvSpPr>
              <p:cNvPr id="102471" name="Line 77"/>
              <p:cNvSpPr>
                <a:spLocks noChangeShapeType="1"/>
              </p:cNvSpPr>
              <p:nvPr/>
            </p:nvSpPr>
            <p:spPr bwMode="auto">
              <a:xfrm flipV="1">
                <a:off x="1693" y="903"/>
                <a:ext cx="27" cy="81"/>
              </a:xfrm>
              <a:prstGeom prst="line">
                <a:avLst/>
              </a:prstGeom>
              <a:noFill/>
              <a:ln w="4763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472" name="Line 78"/>
              <p:cNvSpPr>
                <a:spLocks noChangeShapeType="1"/>
              </p:cNvSpPr>
              <p:nvPr/>
            </p:nvSpPr>
            <p:spPr bwMode="auto">
              <a:xfrm>
                <a:off x="1682" y="831"/>
                <a:ext cx="38" cy="73"/>
              </a:xfrm>
              <a:prstGeom prst="line">
                <a:avLst/>
              </a:prstGeom>
              <a:noFill/>
              <a:ln w="4763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473" name="Line 79"/>
              <p:cNvSpPr>
                <a:spLocks noChangeShapeType="1"/>
              </p:cNvSpPr>
              <p:nvPr/>
            </p:nvSpPr>
            <p:spPr bwMode="auto">
              <a:xfrm flipV="1">
                <a:off x="1682" y="781"/>
                <a:ext cx="9" cy="50"/>
              </a:xfrm>
              <a:prstGeom prst="line">
                <a:avLst/>
              </a:prstGeom>
              <a:noFill/>
              <a:ln w="4763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474" name="Line 80"/>
              <p:cNvSpPr>
                <a:spLocks noChangeShapeType="1"/>
              </p:cNvSpPr>
              <p:nvPr/>
            </p:nvSpPr>
            <p:spPr bwMode="auto">
              <a:xfrm flipV="1">
                <a:off x="1677" y="780"/>
                <a:ext cx="16" cy="7"/>
              </a:xfrm>
              <a:prstGeom prst="line">
                <a:avLst/>
              </a:prstGeom>
              <a:noFill/>
              <a:ln w="4763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475" name="Line 81"/>
              <p:cNvSpPr>
                <a:spLocks noChangeShapeType="1"/>
              </p:cNvSpPr>
              <p:nvPr/>
            </p:nvSpPr>
            <p:spPr bwMode="auto">
              <a:xfrm>
                <a:off x="1678" y="786"/>
                <a:ext cx="24" cy="37"/>
              </a:xfrm>
              <a:prstGeom prst="line">
                <a:avLst/>
              </a:prstGeom>
              <a:noFill/>
              <a:ln w="4763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476" name="Line 82"/>
              <p:cNvSpPr>
                <a:spLocks noChangeShapeType="1"/>
              </p:cNvSpPr>
              <p:nvPr/>
            </p:nvSpPr>
            <p:spPr bwMode="auto">
              <a:xfrm flipV="1">
                <a:off x="1689" y="823"/>
                <a:ext cx="10" cy="93"/>
              </a:xfrm>
              <a:prstGeom prst="line">
                <a:avLst/>
              </a:prstGeom>
              <a:noFill/>
              <a:ln w="4763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477" name="Line 83"/>
              <p:cNvSpPr>
                <a:spLocks noChangeShapeType="1"/>
              </p:cNvSpPr>
              <p:nvPr/>
            </p:nvSpPr>
            <p:spPr bwMode="auto">
              <a:xfrm>
                <a:off x="1690" y="916"/>
                <a:ext cx="45" cy="43"/>
              </a:xfrm>
              <a:prstGeom prst="line">
                <a:avLst/>
              </a:prstGeom>
              <a:noFill/>
              <a:ln w="4763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02463" name="Group 84"/>
            <p:cNvGrpSpPr>
              <a:grpSpLocks/>
            </p:cNvGrpSpPr>
            <p:nvPr/>
          </p:nvGrpSpPr>
          <p:grpSpPr bwMode="auto">
            <a:xfrm>
              <a:off x="1619" y="683"/>
              <a:ext cx="112" cy="299"/>
              <a:chOff x="1619" y="683"/>
              <a:chExt cx="112" cy="299"/>
            </a:xfrm>
          </p:grpSpPr>
          <p:sp>
            <p:nvSpPr>
              <p:cNvPr id="102465" name="Line 85"/>
              <p:cNvSpPr>
                <a:spLocks noChangeShapeType="1"/>
              </p:cNvSpPr>
              <p:nvPr/>
            </p:nvSpPr>
            <p:spPr bwMode="auto">
              <a:xfrm flipV="1">
                <a:off x="1619" y="683"/>
                <a:ext cx="44" cy="297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466" name="Line 86"/>
              <p:cNvSpPr>
                <a:spLocks noChangeShapeType="1"/>
              </p:cNvSpPr>
              <p:nvPr/>
            </p:nvSpPr>
            <p:spPr bwMode="auto">
              <a:xfrm>
                <a:off x="1665" y="692"/>
                <a:ext cx="28" cy="29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467" name="Line 87"/>
              <p:cNvSpPr>
                <a:spLocks noChangeShapeType="1"/>
              </p:cNvSpPr>
              <p:nvPr/>
            </p:nvSpPr>
            <p:spPr bwMode="auto">
              <a:xfrm flipV="1">
                <a:off x="1693" y="957"/>
                <a:ext cx="38" cy="24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468" name="Line 88"/>
              <p:cNvSpPr>
                <a:spLocks noChangeShapeType="1"/>
              </p:cNvSpPr>
              <p:nvPr/>
            </p:nvSpPr>
            <p:spPr bwMode="auto">
              <a:xfrm>
                <a:off x="1670" y="689"/>
                <a:ext cx="61" cy="27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469" name="Line 89"/>
              <p:cNvSpPr>
                <a:spLocks noChangeShapeType="1"/>
              </p:cNvSpPr>
              <p:nvPr/>
            </p:nvSpPr>
            <p:spPr bwMode="auto">
              <a:xfrm>
                <a:off x="1620" y="980"/>
                <a:ext cx="74" cy="1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102464" name="Oval 90"/>
            <p:cNvSpPr>
              <a:spLocks noChangeArrowheads="1"/>
            </p:cNvSpPr>
            <p:nvPr/>
          </p:nvSpPr>
          <p:spPr bwMode="auto">
            <a:xfrm>
              <a:off x="1653" y="673"/>
              <a:ext cx="32" cy="36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en-US"/>
            </a:p>
          </p:txBody>
        </p:sp>
      </p:grpSp>
      <p:grpSp>
        <p:nvGrpSpPr>
          <p:cNvPr id="102408" name="Group 91"/>
          <p:cNvGrpSpPr>
            <a:grpSpLocks/>
          </p:cNvGrpSpPr>
          <p:nvPr/>
        </p:nvGrpSpPr>
        <p:grpSpPr bwMode="auto">
          <a:xfrm>
            <a:off x="2693988" y="1065213"/>
            <a:ext cx="730250" cy="701675"/>
            <a:chOff x="1697" y="486"/>
            <a:chExt cx="460" cy="442"/>
          </a:xfrm>
        </p:grpSpPr>
        <p:grpSp>
          <p:nvGrpSpPr>
            <p:cNvPr id="102450" name="Group 92"/>
            <p:cNvGrpSpPr>
              <a:grpSpLocks/>
            </p:cNvGrpSpPr>
            <p:nvPr/>
          </p:nvGrpSpPr>
          <p:grpSpPr bwMode="auto">
            <a:xfrm>
              <a:off x="1933" y="486"/>
              <a:ext cx="224" cy="442"/>
              <a:chOff x="1933" y="486"/>
              <a:chExt cx="224" cy="442"/>
            </a:xfrm>
          </p:grpSpPr>
          <p:sp>
            <p:nvSpPr>
              <p:cNvPr id="102459" name="Arc 93"/>
              <p:cNvSpPr>
                <a:spLocks/>
              </p:cNvSpPr>
              <p:nvPr/>
            </p:nvSpPr>
            <p:spPr bwMode="auto">
              <a:xfrm>
                <a:off x="2019" y="486"/>
                <a:ext cx="138" cy="442"/>
              </a:xfrm>
              <a:custGeom>
                <a:avLst/>
                <a:gdLst>
                  <a:gd name="T0" fmla="*/ 0 w 21600"/>
                  <a:gd name="T1" fmla="*/ 0 h 42004"/>
                  <a:gd name="T2" fmla="*/ 0 w 21600"/>
                  <a:gd name="T3" fmla="*/ 0 h 42004"/>
                  <a:gd name="T4" fmla="*/ 0 w 21600"/>
                  <a:gd name="T5" fmla="*/ 0 h 4200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04"/>
                  <a:gd name="T11" fmla="*/ 21600 w 21600"/>
                  <a:gd name="T12" fmla="*/ 42004 h 4200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04" fill="none" extrusionOk="0">
                    <a:moveTo>
                      <a:pt x="4192" y="-1"/>
                    </a:moveTo>
                    <a:cubicBezTo>
                      <a:pt x="14309" y="2001"/>
                      <a:pt x="21600" y="10875"/>
                      <a:pt x="21600" y="21189"/>
                    </a:cubicBezTo>
                    <a:cubicBezTo>
                      <a:pt x="21600" y="30895"/>
                      <a:pt x="15124" y="39410"/>
                      <a:pt x="5770" y="42003"/>
                    </a:cubicBezTo>
                  </a:path>
                  <a:path w="21600" h="42004" stroke="0" extrusionOk="0">
                    <a:moveTo>
                      <a:pt x="4192" y="-1"/>
                    </a:moveTo>
                    <a:cubicBezTo>
                      <a:pt x="14309" y="2001"/>
                      <a:pt x="21600" y="10875"/>
                      <a:pt x="21600" y="21189"/>
                    </a:cubicBezTo>
                    <a:cubicBezTo>
                      <a:pt x="21600" y="30895"/>
                      <a:pt x="15124" y="39410"/>
                      <a:pt x="5770" y="42003"/>
                    </a:cubicBezTo>
                    <a:lnTo>
                      <a:pt x="0" y="21189"/>
                    </a:lnTo>
                    <a:lnTo>
                      <a:pt x="4192" y="-1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460" name="Arc 94"/>
              <p:cNvSpPr>
                <a:spLocks/>
              </p:cNvSpPr>
              <p:nvPr/>
            </p:nvSpPr>
            <p:spPr bwMode="auto">
              <a:xfrm>
                <a:off x="1980" y="514"/>
                <a:ext cx="119" cy="380"/>
              </a:xfrm>
              <a:custGeom>
                <a:avLst/>
                <a:gdLst>
                  <a:gd name="T0" fmla="*/ 0 w 21600"/>
                  <a:gd name="T1" fmla="*/ 0 h 42026"/>
                  <a:gd name="T2" fmla="*/ 0 w 21600"/>
                  <a:gd name="T3" fmla="*/ 0 h 42026"/>
                  <a:gd name="T4" fmla="*/ 0 w 21600"/>
                  <a:gd name="T5" fmla="*/ 0 h 4202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26"/>
                  <a:gd name="T11" fmla="*/ 21600 w 21600"/>
                  <a:gd name="T12" fmla="*/ 42026 h 420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26" fill="none" extrusionOk="0">
                    <a:moveTo>
                      <a:pt x="4322" y="0"/>
                    </a:moveTo>
                    <a:cubicBezTo>
                      <a:pt x="14378" y="2054"/>
                      <a:pt x="21600" y="10900"/>
                      <a:pt x="21600" y="21163"/>
                    </a:cubicBezTo>
                    <a:cubicBezTo>
                      <a:pt x="21600" y="30938"/>
                      <a:pt x="15034" y="39495"/>
                      <a:pt x="5592" y="42026"/>
                    </a:cubicBezTo>
                  </a:path>
                  <a:path w="21600" h="42026" stroke="0" extrusionOk="0">
                    <a:moveTo>
                      <a:pt x="4322" y="0"/>
                    </a:moveTo>
                    <a:cubicBezTo>
                      <a:pt x="14378" y="2054"/>
                      <a:pt x="21600" y="10900"/>
                      <a:pt x="21600" y="21163"/>
                    </a:cubicBezTo>
                    <a:cubicBezTo>
                      <a:pt x="21600" y="30938"/>
                      <a:pt x="15034" y="39495"/>
                      <a:pt x="5592" y="42026"/>
                    </a:cubicBezTo>
                    <a:lnTo>
                      <a:pt x="0" y="21163"/>
                    </a:lnTo>
                    <a:lnTo>
                      <a:pt x="4322" y="0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461" name="Arc 95"/>
              <p:cNvSpPr>
                <a:spLocks/>
              </p:cNvSpPr>
              <p:nvPr/>
            </p:nvSpPr>
            <p:spPr bwMode="auto">
              <a:xfrm>
                <a:off x="1933" y="547"/>
                <a:ext cx="111" cy="321"/>
              </a:xfrm>
              <a:custGeom>
                <a:avLst/>
                <a:gdLst>
                  <a:gd name="T0" fmla="*/ 0 w 21600"/>
                  <a:gd name="T1" fmla="*/ 0 h 42061"/>
                  <a:gd name="T2" fmla="*/ 0 w 21600"/>
                  <a:gd name="T3" fmla="*/ 0 h 42061"/>
                  <a:gd name="T4" fmla="*/ 0 w 21600"/>
                  <a:gd name="T5" fmla="*/ 0 h 4206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61"/>
                  <a:gd name="T11" fmla="*/ 21600 w 21600"/>
                  <a:gd name="T12" fmla="*/ 42061 h 4206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61" fill="none" extrusionOk="0">
                    <a:moveTo>
                      <a:pt x="4080" y="0"/>
                    </a:moveTo>
                    <a:cubicBezTo>
                      <a:pt x="14250" y="1956"/>
                      <a:pt x="21600" y="10855"/>
                      <a:pt x="21600" y="21211"/>
                    </a:cubicBezTo>
                    <a:cubicBezTo>
                      <a:pt x="21600" y="30967"/>
                      <a:pt x="15060" y="39512"/>
                      <a:pt x="5642" y="42060"/>
                    </a:cubicBezTo>
                  </a:path>
                  <a:path w="21600" h="42061" stroke="0" extrusionOk="0">
                    <a:moveTo>
                      <a:pt x="4080" y="0"/>
                    </a:moveTo>
                    <a:cubicBezTo>
                      <a:pt x="14250" y="1956"/>
                      <a:pt x="21600" y="10855"/>
                      <a:pt x="21600" y="21211"/>
                    </a:cubicBezTo>
                    <a:cubicBezTo>
                      <a:pt x="21600" y="30967"/>
                      <a:pt x="15060" y="39512"/>
                      <a:pt x="5642" y="42060"/>
                    </a:cubicBezTo>
                    <a:lnTo>
                      <a:pt x="0" y="21211"/>
                    </a:lnTo>
                    <a:lnTo>
                      <a:pt x="4080" y="0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grpSp>
          <p:nvGrpSpPr>
            <p:cNvPr id="102451" name="Group 96"/>
            <p:cNvGrpSpPr>
              <a:grpSpLocks/>
            </p:cNvGrpSpPr>
            <p:nvPr/>
          </p:nvGrpSpPr>
          <p:grpSpPr bwMode="auto">
            <a:xfrm>
              <a:off x="1805" y="569"/>
              <a:ext cx="188" cy="294"/>
              <a:chOff x="1805" y="569"/>
              <a:chExt cx="188" cy="294"/>
            </a:xfrm>
          </p:grpSpPr>
          <p:sp>
            <p:nvSpPr>
              <p:cNvPr id="102456" name="Arc 97"/>
              <p:cNvSpPr>
                <a:spLocks/>
              </p:cNvSpPr>
              <p:nvPr/>
            </p:nvSpPr>
            <p:spPr bwMode="auto">
              <a:xfrm>
                <a:off x="1877" y="569"/>
                <a:ext cx="116" cy="294"/>
              </a:xfrm>
              <a:custGeom>
                <a:avLst/>
                <a:gdLst>
                  <a:gd name="T0" fmla="*/ 0 w 21600"/>
                  <a:gd name="T1" fmla="*/ 0 h 42006"/>
                  <a:gd name="T2" fmla="*/ 0 w 21600"/>
                  <a:gd name="T3" fmla="*/ 0 h 42006"/>
                  <a:gd name="T4" fmla="*/ 0 w 21600"/>
                  <a:gd name="T5" fmla="*/ 0 h 4200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06"/>
                  <a:gd name="T11" fmla="*/ 21600 w 21600"/>
                  <a:gd name="T12" fmla="*/ 42006 h 4200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06" fill="none" extrusionOk="0">
                    <a:moveTo>
                      <a:pt x="4254" y="0"/>
                    </a:moveTo>
                    <a:cubicBezTo>
                      <a:pt x="14342" y="2027"/>
                      <a:pt x="21600" y="10887"/>
                      <a:pt x="21600" y="21177"/>
                    </a:cubicBezTo>
                    <a:cubicBezTo>
                      <a:pt x="21600" y="30904"/>
                      <a:pt x="15098" y="39431"/>
                      <a:pt x="5718" y="42006"/>
                    </a:cubicBezTo>
                  </a:path>
                  <a:path w="21600" h="42006" stroke="0" extrusionOk="0">
                    <a:moveTo>
                      <a:pt x="4254" y="0"/>
                    </a:moveTo>
                    <a:cubicBezTo>
                      <a:pt x="14342" y="2027"/>
                      <a:pt x="21600" y="10887"/>
                      <a:pt x="21600" y="21177"/>
                    </a:cubicBezTo>
                    <a:cubicBezTo>
                      <a:pt x="21600" y="30904"/>
                      <a:pt x="15098" y="39431"/>
                      <a:pt x="5718" y="42006"/>
                    </a:cubicBezTo>
                    <a:lnTo>
                      <a:pt x="0" y="21177"/>
                    </a:lnTo>
                    <a:lnTo>
                      <a:pt x="4254" y="0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457" name="Arc 98"/>
              <p:cNvSpPr>
                <a:spLocks/>
              </p:cNvSpPr>
              <p:nvPr/>
            </p:nvSpPr>
            <p:spPr bwMode="auto">
              <a:xfrm>
                <a:off x="1845" y="587"/>
                <a:ext cx="101" cy="254"/>
              </a:xfrm>
              <a:custGeom>
                <a:avLst/>
                <a:gdLst>
                  <a:gd name="T0" fmla="*/ 0 w 21600"/>
                  <a:gd name="T1" fmla="*/ 0 h 42135"/>
                  <a:gd name="T2" fmla="*/ 0 w 21600"/>
                  <a:gd name="T3" fmla="*/ 0 h 42135"/>
                  <a:gd name="T4" fmla="*/ 0 w 21600"/>
                  <a:gd name="T5" fmla="*/ 0 h 4213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135"/>
                  <a:gd name="T11" fmla="*/ 21600 w 21600"/>
                  <a:gd name="T12" fmla="*/ 42135 h 421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135" fill="none" extrusionOk="0">
                    <a:moveTo>
                      <a:pt x="4072" y="0"/>
                    </a:moveTo>
                    <a:cubicBezTo>
                      <a:pt x="14245" y="1953"/>
                      <a:pt x="21600" y="10854"/>
                      <a:pt x="21600" y="21213"/>
                    </a:cubicBezTo>
                    <a:cubicBezTo>
                      <a:pt x="21600" y="31074"/>
                      <a:pt x="14921" y="39683"/>
                      <a:pt x="5369" y="42134"/>
                    </a:cubicBezTo>
                  </a:path>
                  <a:path w="21600" h="42135" stroke="0" extrusionOk="0">
                    <a:moveTo>
                      <a:pt x="4072" y="0"/>
                    </a:moveTo>
                    <a:cubicBezTo>
                      <a:pt x="14245" y="1953"/>
                      <a:pt x="21600" y="10854"/>
                      <a:pt x="21600" y="21213"/>
                    </a:cubicBezTo>
                    <a:cubicBezTo>
                      <a:pt x="21600" y="31074"/>
                      <a:pt x="14921" y="39683"/>
                      <a:pt x="5369" y="42134"/>
                    </a:cubicBezTo>
                    <a:lnTo>
                      <a:pt x="0" y="21213"/>
                    </a:lnTo>
                    <a:lnTo>
                      <a:pt x="4072" y="0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  <p:sp>
            <p:nvSpPr>
              <p:cNvPr id="102458" name="Arc 99"/>
              <p:cNvSpPr>
                <a:spLocks/>
              </p:cNvSpPr>
              <p:nvPr/>
            </p:nvSpPr>
            <p:spPr bwMode="auto">
              <a:xfrm>
                <a:off x="1805" y="610"/>
                <a:ext cx="94" cy="213"/>
              </a:xfrm>
              <a:custGeom>
                <a:avLst/>
                <a:gdLst>
                  <a:gd name="T0" fmla="*/ 0 w 21600"/>
                  <a:gd name="T1" fmla="*/ 0 h 42085"/>
                  <a:gd name="T2" fmla="*/ 0 w 21600"/>
                  <a:gd name="T3" fmla="*/ 0 h 42085"/>
                  <a:gd name="T4" fmla="*/ 0 w 21600"/>
                  <a:gd name="T5" fmla="*/ 0 h 4208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42085"/>
                  <a:gd name="T11" fmla="*/ 21600 w 21600"/>
                  <a:gd name="T12" fmla="*/ 42085 h 4208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42085" fill="none" extrusionOk="0">
                    <a:moveTo>
                      <a:pt x="4101" y="-1"/>
                    </a:moveTo>
                    <a:cubicBezTo>
                      <a:pt x="14260" y="1964"/>
                      <a:pt x="21600" y="10858"/>
                      <a:pt x="21600" y="21207"/>
                    </a:cubicBezTo>
                    <a:cubicBezTo>
                      <a:pt x="21600" y="31004"/>
                      <a:pt x="15006" y="39574"/>
                      <a:pt x="5536" y="42085"/>
                    </a:cubicBezTo>
                  </a:path>
                  <a:path w="21600" h="42085" stroke="0" extrusionOk="0">
                    <a:moveTo>
                      <a:pt x="4101" y="-1"/>
                    </a:moveTo>
                    <a:cubicBezTo>
                      <a:pt x="14260" y="1964"/>
                      <a:pt x="21600" y="10858"/>
                      <a:pt x="21600" y="21207"/>
                    </a:cubicBezTo>
                    <a:cubicBezTo>
                      <a:pt x="21600" y="31004"/>
                      <a:pt x="15006" y="39574"/>
                      <a:pt x="5536" y="42085"/>
                    </a:cubicBezTo>
                    <a:lnTo>
                      <a:pt x="0" y="21207"/>
                    </a:lnTo>
                    <a:lnTo>
                      <a:pt x="4101" y="-1"/>
                    </a:lnTo>
                    <a:close/>
                  </a:path>
                </a:pathLst>
              </a:custGeom>
              <a:noFill/>
              <a:ln w="4763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IN"/>
              </a:p>
            </p:txBody>
          </p:sp>
        </p:grpSp>
        <p:sp>
          <p:nvSpPr>
            <p:cNvPr id="102452" name="Arc 100"/>
            <p:cNvSpPr>
              <a:spLocks/>
            </p:cNvSpPr>
            <p:nvPr/>
          </p:nvSpPr>
          <p:spPr bwMode="auto">
            <a:xfrm>
              <a:off x="1772" y="629"/>
              <a:ext cx="85" cy="185"/>
            </a:xfrm>
            <a:custGeom>
              <a:avLst/>
              <a:gdLst>
                <a:gd name="T0" fmla="*/ 0 w 21600"/>
                <a:gd name="T1" fmla="*/ 0 h 42137"/>
                <a:gd name="T2" fmla="*/ 0 w 21600"/>
                <a:gd name="T3" fmla="*/ 0 h 42137"/>
                <a:gd name="T4" fmla="*/ 0 w 21600"/>
                <a:gd name="T5" fmla="*/ 0 h 42137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137"/>
                <a:gd name="T11" fmla="*/ 21600 w 21600"/>
                <a:gd name="T12" fmla="*/ 42137 h 421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137" fill="none" extrusionOk="0">
                  <a:moveTo>
                    <a:pt x="4060" y="-1"/>
                  </a:moveTo>
                  <a:cubicBezTo>
                    <a:pt x="14239" y="1948"/>
                    <a:pt x="21600" y="10851"/>
                    <a:pt x="21600" y="21215"/>
                  </a:cubicBezTo>
                  <a:cubicBezTo>
                    <a:pt x="21600" y="31076"/>
                    <a:pt x="14920" y="39685"/>
                    <a:pt x="5369" y="42137"/>
                  </a:cubicBezTo>
                </a:path>
                <a:path w="21600" h="42137" stroke="0" extrusionOk="0">
                  <a:moveTo>
                    <a:pt x="4060" y="-1"/>
                  </a:moveTo>
                  <a:cubicBezTo>
                    <a:pt x="14239" y="1948"/>
                    <a:pt x="21600" y="10851"/>
                    <a:pt x="21600" y="21215"/>
                  </a:cubicBezTo>
                  <a:cubicBezTo>
                    <a:pt x="21600" y="31076"/>
                    <a:pt x="14920" y="39685"/>
                    <a:pt x="5369" y="42137"/>
                  </a:cubicBezTo>
                  <a:lnTo>
                    <a:pt x="0" y="21215"/>
                  </a:lnTo>
                  <a:lnTo>
                    <a:pt x="4060" y="-1"/>
                  </a:lnTo>
                  <a:close/>
                </a:path>
              </a:pathLst>
            </a:custGeom>
            <a:noFill/>
            <a:ln w="4763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02453" name="Arc 101"/>
            <p:cNvSpPr>
              <a:spLocks/>
            </p:cNvSpPr>
            <p:nvPr/>
          </p:nvSpPr>
          <p:spPr bwMode="auto">
            <a:xfrm>
              <a:off x="1737" y="641"/>
              <a:ext cx="73" cy="159"/>
            </a:xfrm>
            <a:custGeom>
              <a:avLst/>
              <a:gdLst>
                <a:gd name="T0" fmla="*/ 0 w 21600"/>
                <a:gd name="T1" fmla="*/ 0 h 42128"/>
                <a:gd name="T2" fmla="*/ 0 w 21600"/>
                <a:gd name="T3" fmla="*/ 0 h 42128"/>
                <a:gd name="T4" fmla="*/ 0 w 21600"/>
                <a:gd name="T5" fmla="*/ 0 h 42128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128"/>
                <a:gd name="T11" fmla="*/ 21600 w 21600"/>
                <a:gd name="T12" fmla="*/ 42128 h 4212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128" fill="none" extrusionOk="0">
                  <a:moveTo>
                    <a:pt x="4120" y="-1"/>
                  </a:moveTo>
                  <a:cubicBezTo>
                    <a:pt x="14271" y="1972"/>
                    <a:pt x="21600" y="10862"/>
                    <a:pt x="21600" y="21203"/>
                  </a:cubicBezTo>
                  <a:cubicBezTo>
                    <a:pt x="21600" y="31068"/>
                    <a:pt x="14915" y="39680"/>
                    <a:pt x="5358" y="42127"/>
                  </a:cubicBezTo>
                </a:path>
                <a:path w="21600" h="42128" stroke="0" extrusionOk="0">
                  <a:moveTo>
                    <a:pt x="4120" y="-1"/>
                  </a:moveTo>
                  <a:cubicBezTo>
                    <a:pt x="14271" y="1972"/>
                    <a:pt x="21600" y="10862"/>
                    <a:pt x="21600" y="21203"/>
                  </a:cubicBezTo>
                  <a:cubicBezTo>
                    <a:pt x="21600" y="31068"/>
                    <a:pt x="14915" y="39680"/>
                    <a:pt x="5358" y="42127"/>
                  </a:cubicBezTo>
                  <a:lnTo>
                    <a:pt x="0" y="21203"/>
                  </a:lnTo>
                  <a:lnTo>
                    <a:pt x="4120" y="-1"/>
                  </a:lnTo>
                  <a:close/>
                </a:path>
              </a:pathLst>
            </a:custGeom>
            <a:noFill/>
            <a:ln w="4763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02454" name="Arc 102"/>
            <p:cNvSpPr>
              <a:spLocks/>
            </p:cNvSpPr>
            <p:nvPr/>
          </p:nvSpPr>
          <p:spPr bwMode="auto">
            <a:xfrm>
              <a:off x="1708" y="662"/>
              <a:ext cx="63" cy="124"/>
            </a:xfrm>
            <a:custGeom>
              <a:avLst/>
              <a:gdLst>
                <a:gd name="T0" fmla="*/ 0 w 21600"/>
                <a:gd name="T1" fmla="*/ 0 h 42009"/>
                <a:gd name="T2" fmla="*/ 0 w 21600"/>
                <a:gd name="T3" fmla="*/ 0 h 42009"/>
                <a:gd name="T4" fmla="*/ 0 w 21600"/>
                <a:gd name="T5" fmla="*/ 0 h 42009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009"/>
                <a:gd name="T11" fmla="*/ 21600 w 21600"/>
                <a:gd name="T12" fmla="*/ 42009 h 420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009" fill="none" extrusionOk="0">
                  <a:moveTo>
                    <a:pt x="4072" y="0"/>
                  </a:moveTo>
                  <a:cubicBezTo>
                    <a:pt x="14245" y="1953"/>
                    <a:pt x="21600" y="10854"/>
                    <a:pt x="21600" y="21213"/>
                  </a:cubicBezTo>
                  <a:cubicBezTo>
                    <a:pt x="21600" y="30893"/>
                    <a:pt x="15159" y="39391"/>
                    <a:pt x="5838" y="42008"/>
                  </a:cubicBezTo>
                </a:path>
                <a:path w="21600" h="42009" stroke="0" extrusionOk="0">
                  <a:moveTo>
                    <a:pt x="4072" y="0"/>
                  </a:moveTo>
                  <a:cubicBezTo>
                    <a:pt x="14245" y="1953"/>
                    <a:pt x="21600" y="10854"/>
                    <a:pt x="21600" y="21213"/>
                  </a:cubicBezTo>
                  <a:cubicBezTo>
                    <a:pt x="21600" y="30893"/>
                    <a:pt x="15159" y="39391"/>
                    <a:pt x="5838" y="42008"/>
                  </a:cubicBezTo>
                  <a:lnTo>
                    <a:pt x="0" y="21213"/>
                  </a:lnTo>
                  <a:lnTo>
                    <a:pt x="4072" y="0"/>
                  </a:lnTo>
                  <a:close/>
                </a:path>
              </a:pathLst>
            </a:custGeom>
            <a:noFill/>
            <a:ln w="4763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  <p:sp>
          <p:nvSpPr>
            <p:cNvPr id="102455" name="Arc 103"/>
            <p:cNvSpPr>
              <a:spLocks/>
            </p:cNvSpPr>
            <p:nvPr/>
          </p:nvSpPr>
          <p:spPr bwMode="auto">
            <a:xfrm>
              <a:off x="1697" y="681"/>
              <a:ext cx="38" cy="94"/>
            </a:xfrm>
            <a:custGeom>
              <a:avLst/>
              <a:gdLst>
                <a:gd name="T0" fmla="*/ 0 w 21600"/>
                <a:gd name="T1" fmla="*/ 0 h 42318"/>
                <a:gd name="T2" fmla="*/ 0 w 21600"/>
                <a:gd name="T3" fmla="*/ 0 h 42318"/>
                <a:gd name="T4" fmla="*/ 0 w 21600"/>
                <a:gd name="T5" fmla="*/ 0 h 42318"/>
                <a:gd name="T6" fmla="*/ 0 60000 65536"/>
                <a:gd name="T7" fmla="*/ 0 60000 65536"/>
                <a:gd name="T8" fmla="*/ 0 60000 65536"/>
                <a:gd name="T9" fmla="*/ 0 w 21600"/>
                <a:gd name="T10" fmla="*/ 0 h 42318"/>
                <a:gd name="T11" fmla="*/ 21600 w 21600"/>
                <a:gd name="T12" fmla="*/ 42318 h 423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42318" fill="none" extrusionOk="0">
                  <a:moveTo>
                    <a:pt x="3345" y="-1"/>
                  </a:moveTo>
                  <a:cubicBezTo>
                    <a:pt x="13854" y="1647"/>
                    <a:pt x="21600" y="10701"/>
                    <a:pt x="21600" y="21339"/>
                  </a:cubicBezTo>
                  <a:cubicBezTo>
                    <a:pt x="21600" y="31287"/>
                    <a:pt x="14804" y="39949"/>
                    <a:pt x="5142" y="42318"/>
                  </a:cubicBezTo>
                </a:path>
                <a:path w="21600" h="42318" stroke="0" extrusionOk="0">
                  <a:moveTo>
                    <a:pt x="3345" y="-1"/>
                  </a:moveTo>
                  <a:cubicBezTo>
                    <a:pt x="13854" y="1647"/>
                    <a:pt x="21600" y="10701"/>
                    <a:pt x="21600" y="21339"/>
                  </a:cubicBezTo>
                  <a:cubicBezTo>
                    <a:pt x="21600" y="31287"/>
                    <a:pt x="14804" y="39949"/>
                    <a:pt x="5142" y="42318"/>
                  </a:cubicBezTo>
                  <a:lnTo>
                    <a:pt x="0" y="21339"/>
                  </a:lnTo>
                  <a:lnTo>
                    <a:pt x="3345" y="-1"/>
                  </a:lnTo>
                  <a:close/>
                </a:path>
              </a:pathLst>
            </a:custGeom>
            <a:noFill/>
            <a:ln w="4763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IN"/>
            </a:p>
          </p:txBody>
        </p:sp>
      </p:grpSp>
      <p:sp>
        <p:nvSpPr>
          <p:cNvPr id="102409" name="AutoShape 104"/>
          <p:cNvSpPr>
            <a:spLocks noChangeArrowheads="1"/>
          </p:cNvSpPr>
          <p:nvPr/>
        </p:nvSpPr>
        <p:spPr bwMode="auto">
          <a:xfrm>
            <a:off x="1676400" y="5246688"/>
            <a:ext cx="2057400" cy="990600"/>
          </a:xfrm>
          <a:prstGeom prst="roundRect">
            <a:avLst>
              <a:gd name="adj" fmla="val 16667"/>
            </a:avLst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102410" name="AutoShape 105"/>
          <p:cNvSpPr>
            <a:spLocks noChangeArrowheads="1"/>
          </p:cNvSpPr>
          <p:nvPr/>
        </p:nvSpPr>
        <p:spPr bwMode="auto">
          <a:xfrm>
            <a:off x="1676400" y="2655888"/>
            <a:ext cx="2057400" cy="1676400"/>
          </a:xfrm>
          <a:prstGeom prst="roundRect">
            <a:avLst>
              <a:gd name="adj" fmla="val 16667"/>
            </a:avLst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1600"/>
          </a:p>
        </p:txBody>
      </p:sp>
      <p:sp>
        <p:nvSpPr>
          <p:cNvPr id="102411" name="Rectangle 106"/>
          <p:cNvSpPr>
            <a:spLocks noChangeArrowheads="1"/>
          </p:cNvSpPr>
          <p:nvPr/>
        </p:nvSpPr>
        <p:spPr bwMode="auto">
          <a:xfrm>
            <a:off x="2209800" y="3646488"/>
            <a:ext cx="990600" cy="5334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A8</a:t>
            </a:r>
          </a:p>
        </p:txBody>
      </p:sp>
      <p:sp>
        <p:nvSpPr>
          <p:cNvPr id="102412" name="Line 107"/>
          <p:cNvSpPr>
            <a:spLocks noChangeShapeType="1"/>
          </p:cNvSpPr>
          <p:nvPr/>
        </p:nvSpPr>
        <p:spPr bwMode="auto">
          <a:xfrm>
            <a:off x="2971800" y="3113088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2413" name="Line 108"/>
          <p:cNvSpPr>
            <a:spLocks noChangeShapeType="1"/>
          </p:cNvSpPr>
          <p:nvPr/>
        </p:nvSpPr>
        <p:spPr bwMode="auto">
          <a:xfrm>
            <a:off x="2438400" y="3113088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2414" name="Text Box 109"/>
          <p:cNvSpPr txBox="1">
            <a:spLocks noChangeArrowheads="1"/>
          </p:cNvSpPr>
          <p:nvPr/>
        </p:nvSpPr>
        <p:spPr bwMode="auto">
          <a:xfrm>
            <a:off x="2667000" y="2732088"/>
            <a:ext cx="7572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RAND</a:t>
            </a:r>
          </a:p>
        </p:txBody>
      </p:sp>
      <p:sp>
        <p:nvSpPr>
          <p:cNvPr id="102415" name="Text Box 110"/>
          <p:cNvSpPr txBox="1">
            <a:spLocks noChangeArrowheads="1"/>
          </p:cNvSpPr>
          <p:nvPr/>
        </p:nvSpPr>
        <p:spPr bwMode="auto">
          <a:xfrm>
            <a:off x="2209800" y="2732088"/>
            <a:ext cx="3508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K</a:t>
            </a:r>
            <a:r>
              <a:rPr lang="en-US" sz="1600" baseline="-25000"/>
              <a:t>i</a:t>
            </a:r>
            <a:endParaRPr lang="en-US" sz="1600"/>
          </a:p>
        </p:txBody>
      </p:sp>
      <p:sp>
        <p:nvSpPr>
          <p:cNvPr id="102416" name="Text Box 111"/>
          <p:cNvSpPr txBox="1">
            <a:spLocks noChangeArrowheads="1"/>
          </p:cNvSpPr>
          <p:nvPr/>
        </p:nvSpPr>
        <p:spPr bwMode="auto">
          <a:xfrm>
            <a:off x="1698625" y="3189288"/>
            <a:ext cx="7937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128 bit</a:t>
            </a:r>
          </a:p>
        </p:txBody>
      </p:sp>
      <p:sp>
        <p:nvSpPr>
          <p:cNvPr id="102417" name="Text Box 112"/>
          <p:cNvSpPr txBox="1">
            <a:spLocks noChangeArrowheads="1"/>
          </p:cNvSpPr>
          <p:nvPr/>
        </p:nvSpPr>
        <p:spPr bwMode="auto">
          <a:xfrm>
            <a:off x="2895600" y="3189288"/>
            <a:ext cx="7937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128 bit</a:t>
            </a:r>
          </a:p>
        </p:txBody>
      </p:sp>
      <p:sp>
        <p:nvSpPr>
          <p:cNvPr id="102418" name="Line 113"/>
          <p:cNvSpPr>
            <a:spLocks noChangeShapeType="1"/>
          </p:cNvSpPr>
          <p:nvPr/>
        </p:nvSpPr>
        <p:spPr bwMode="auto">
          <a:xfrm>
            <a:off x="2400300" y="4179888"/>
            <a:ext cx="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2419" name="Text Box 114"/>
          <p:cNvSpPr txBox="1">
            <a:spLocks noChangeArrowheads="1"/>
          </p:cNvSpPr>
          <p:nvPr/>
        </p:nvSpPr>
        <p:spPr bwMode="auto">
          <a:xfrm>
            <a:off x="1752600" y="4437063"/>
            <a:ext cx="91440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600"/>
              <a:t>K</a:t>
            </a:r>
            <a:r>
              <a:rPr lang="en-US" sz="1600" baseline="-25000"/>
              <a:t>c</a:t>
            </a:r>
            <a:endParaRPr lang="en-US" sz="1600"/>
          </a:p>
          <a:p>
            <a:pPr eaLnBrk="0" hangingPunct="0"/>
            <a:r>
              <a:rPr lang="en-US" sz="1600"/>
              <a:t>64 bit</a:t>
            </a:r>
          </a:p>
        </p:txBody>
      </p:sp>
      <p:sp>
        <p:nvSpPr>
          <p:cNvPr id="102420" name="AutoShape 115"/>
          <p:cNvSpPr>
            <a:spLocks noChangeArrowheads="1"/>
          </p:cNvSpPr>
          <p:nvPr/>
        </p:nvSpPr>
        <p:spPr bwMode="auto">
          <a:xfrm>
            <a:off x="5486400" y="2655888"/>
            <a:ext cx="2057400" cy="1981200"/>
          </a:xfrm>
          <a:prstGeom prst="roundRect">
            <a:avLst>
              <a:gd name="adj" fmla="val 16667"/>
            </a:avLst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eaLnBrk="0" hangingPunct="0"/>
            <a:endParaRPr lang="en-US" sz="1600"/>
          </a:p>
        </p:txBody>
      </p:sp>
      <p:sp>
        <p:nvSpPr>
          <p:cNvPr id="102421" name="Rectangle 116"/>
          <p:cNvSpPr>
            <a:spLocks noChangeArrowheads="1"/>
          </p:cNvSpPr>
          <p:nvPr/>
        </p:nvSpPr>
        <p:spPr bwMode="auto">
          <a:xfrm>
            <a:off x="6019800" y="3646488"/>
            <a:ext cx="990600" cy="5334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A8</a:t>
            </a:r>
          </a:p>
        </p:txBody>
      </p:sp>
      <p:sp>
        <p:nvSpPr>
          <p:cNvPr id="102422" name="Line 117"/>
          <p:cNvSpPr>
            <a:spLocks noChangeShapeType="1"/>
          </p:cNvSpPr>
          <p:nvPr/>
        </p:nvSpPr>
        <p:spPr bwMode="auto">
          <a:xfrm>
            <a:off x="6781800" y="3113088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2423" name="Line 118"/>
          <p:cNvSpPr>
            <a:spLocks noChangeShapeType="1"/>
          </p:cNvSpPr>
          <p:nvPr/>
        </p:nvSpPr>
        <p:spPr bwMode="auto">
          <a:xfrm>
            <a:off x="6248400" y="3113088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2424" name="Text Box 119"/>
          <p:cNvSpPr txBox="1">
            <a:spLocks noChangeArrowheads="1"/>
          </p:cNvSpPr>
          <p:nvPr/>
        </p:nvSpPr>
        <p:spPr bwMode="auto">
          <a:xfrm>
            <a:off x="5791200" y="2732088"/>
            <a:ext cx="7572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RAND</a:t>
            </a:r>
          </a:p>
        </p:txBody>
      </p:sp>
      <p:sp>
        <p:nvSpPr>
          <p:cNvPr id="102425" name="Text Box 120"/>
          <p:cNvSpPr txBox="1">
            <a:spLocks noChangeArrowheads="1"/>
          </p:cNvSpPr>
          <p:nvPr/>
        </p:nvSpPr>
        <p:spPr bwMode="auto">
          <a:xfrm>
            <a:off x="6629400" y="2732088"/>
            <a:ext cx="3508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K</a:t>
            </a:r>
            <a:r>
              <a:rPr lang="en-US" sz="1600" baseline="-25000"/>
              <a:t>i</a:t>
            </a:r>
            <a:endParaRPr lang="en-US" sz="1600"/>
          </a:p>
        </p:txBody>
      </p:sp>
      <p:sp>
        <p:nvSpPr>
          <p:cNvPr id="102426" name="Text Box 121"/>
          <p:cNvSpPr txBox="1">
            <a:spLocks noChangeArrowheads="1"/>
          </p:cNvSpPr>
          <p:nvPr/>
        </p:nvSpPr>
        <p:spPr bwMode="auto">
          <a:xfrm>
            <a:off x="5508625" y="3189288"/>
            <a:ext cx="7937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128 bit</a:t>
            </a:r>
          </a:p>
        </p:txBody>
      </p:sp>
      <p:sp>
        <p:nvSpPr>
          <p:cNvPr id="102427" name="Text Box 122"/>
          <p:cNvSpPr txBox="1">
            <a:spLocks noChangeArrowheads="1"/>
          </p:cNvSpPr>
          <p:nvPr/>
        </p:nvSpPr>
        <p:spPr bwMode="auto">
          <a:xfrm>
            <a:off x="6705600" y="3189288"/>
            <a:ext cx="7937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128 bit</a:t>
            </a:r>
          </a:p>
        </p:txBody>
      </p:sp>
      <p:sp>
        <p:nvSpPr>
          <p:cNvPr id="102428" name="Line 123"/>
          <p:cNvSpPr>
            <a:spLocks noChangeShapeType="1"/>
          </p:cNvSpPr>
          <p:nvPr/>
        </p:nvSpPr>
        <p:spPr bwMode="auto">
          <a:xfrm>
            <a:off x="3352800" y="2884488"/>
            <a:ext cx="2514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2429" name="Text Box 124"/>
          <p:cNvSpPr txBox="1">
            <a:spLocks noChangeArrowheads="1"/>
          </p:cNvSpPr>
          <p:nvPr/>
        </p:nvSpPr>
        <p:spPr bwMode="auto">
          <a:xfrm>
            <a:off x="6172200" y="5214938"/>
            <a:ext cx="7350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SRES</a:t>
            </a:r>
          </a:p>
        </p:txBody>
      </p:sp>
      <p:sp>
        <p:nvSpPr>
          <p:cNvPr id="102430" name="Text Box 125"/>
          <p:cNvSpPr txBox="1">
            <a:spLocks noChangeArrowheads="1"/>
          </p:cNvSpPr>
          <p:nvPr/>
        </p:nvSpPr>
        <p:spPr bwMode="auto">
          <a:xfrm>
            <a:off x="4251325" y="2563813"/>
            <a:ext cx="7572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RAND</a:t>
            </a:r>
          </a:p>
        </p:txBody>
      </p:sp>
      <p:sp>
        <p:nvSpPr>
          <p:cNvPr id="102431" name="Text Box 126"/>
          <p:cNvSpPr txBox="1">
            <a:spLocks noChangeArrowheads="1"/>
          </p:cNvSpPr>
          <p:nvPr/>
        </p:nvSpPr>
        <p:spPr bwMode="auto">
          <a:xfrm>
            <a:off x="4038600" y="5246688"/>
            <a:ext cx="107632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encrypted</a:t>
            </a:r>
            <a:br>
              <a:rPr lang="en-US" sz="1600"/>
            </a:br>
            <a:r>
              <a:rPr lang="en-US" sz="1600"/>
              <a:t>data</a:t>
            </a:r>
          </a:p>
        </p:txBody>
      </p:sp>
      <p:sp>
        <p:nvSpPr>
          <p:cNvPr id="102432" name="Text Box 127"/>
          <p:cNvSpPr txBox="1">
            <a:spLocks noChangeArrowheads="1"/>
          </p:cNvSpPr>
          <p:nvPr/>
        </p:nvSpPr>
        <p:spPr bwMode="auto">
          <a:xfrm>
            <a:off x="1709738" y="2090738"/>
            <a:ext cx="21367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mobile network (BTS)</a:t>
            </a:r>
          </a:p>
        </p:txBody>
      </p:sp>
      <p:sp>
        <p:nvSpPr>
          <p:cNvPr id="102433" name="Text Box 128"/>
          <p:cNvSpPr txBox="1">
            <a:spLocks noChangeArrowheads="1"/>
          </p:cNvSpPr>
          <p:nvPr/>
        </p:nvSpPr>
        <p:spPr bwMode="auto">
          <a:xfrm>
            <a:off x="5867400" y="2046288"/>
            <a:ext cx="13255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MS with SIM</a:t>
            </a:r>
          </a:p>
        </p:txBody>
      </p:sp>
      <p:sp>
        <p:nvSpPr>
          <p:cNvPr id="102434" name="Text Box 129"/>
          <p:cNvSpPr txBox="1">
            <a:spLocks noChangeArrowheads="1"/>
          </p:cNvSpPr>
          <p:nvPr/>
        </p:nvSpPr>
        <p:spPr bwMode="auto">
          <a:xfrm>
            <a:off x="863600" y="3097213"/>
            <a:ext cx="4762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AC</a:t>
            </a:r>
            <a:endParaRPr lang="en-US" sz="1600"/>
          </a:p>
        </p:txBody>
      </p:sp>
      <p:sp>
        <p:nvSpPr>
          <p:cNvPr id="102435" name="Text Box 130"/>
          <p:cNvSpPr txBox="1">
            <a:spLocks noChangeArrowheads="1"/>
          </p:cNvSpPr>
          <p:nvPr/>
        </p:nvSpPr>
        <p:spPr bwMode="auto">
          <a:xfrm>
            <a:off x="693738" y="5367338"/>
            <a:ext cx="6000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BSS</a:t>
            </a:r>
            <a:endParaRPr lang="en-US" sz="1600"/>
          </a:p>
        </p:txBody>
      </p:sp>
      <p:sp>
        <p:nvSpPr>
          <p:cNvPr id="102436" name="Text Box 131"/>
          <p:cNvSpPr txBox="1">
            <a:spLocks noChangeArrowheads="1"/>
          </p:cNvSpPr>
          <p:nvPr/>
        </p:nvSpPr>
        <p:spPr bwMode="auto">
          <a:xfrm>
            <a:off x="7620000" y="3097213"/>
            <a:ext cx="5461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SIM</a:t>
            </a:r>
            <a:endParaRPr lang="en-US" sz="1600"/>
          </a:p>
        </p:txBody>
      </p:sp>
      <p:sp>
        <p:nvSpPr>
          <p:cNvPr id="102437" name="AutoShape 132"/>
          <p:cNvSpPr>
            <a:spLocks noChangeArrowheads="1"/>
          </p:cNvSpPr>
          <p:nvPr/>
        </p:nvSpPr>
        <p:spPr bwMode="auto">
          <a:xfrm>
            <a:off x="5486400" y="5246688"/>
            <a:ext cx="2057400" cy="990600"/>
          </a:xfrm>
          <a:prstGeom prst="roundRect">
            <a:avLst>
              <a:gd name="adj" fmla="val 16667"/>
            </a:avLst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102438" name="Rectangle 133"/>
          <p:cNvSpPr>
            <a:spLocks noChangeArrowheads="1"/>
          </p:cNvSpPr>
          <p:nvPr/>
        </p:nvSpPr>
        <p:spPr bwMode="auto">
          <a:xfrm>
            <a:off x="5981700" y="5713413"/>
            <a:ext cx="1066800" cy="4572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A5</a:t>
            </a:r>
          </a:p>
        </p:txBody>
      </p:sp>
      <p:sp>
        <p:nvSpPr>
          <p:cNvPr id="102439" name="Text Box 134"/>
          <p:cNvSpPr txBox="1">
            <a:spLocks noChangeArrowheads="1"/>
          </p:cNvSpPr>
          <p:nvPr/>
        </p:nvSpPr>
        <p:spPr bwMode="auto">
          <a:xfrm>
            <a:off x="5486400" y="4637088"/>
            <a:ext cx="80645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sz="1600"/>
              <a:t>K</a:t>
            </a:r>
            <a:r>
              <a:rPr lang="en-US" sz="1600" baseline="-25000"/>
              <a:t>c</a:t>
            </a:r>
            <a:endParaRPr lang="en-US" sz="1600"/>
          </a:p>
          <a:p>
            <a:pPr eaLnBrk="0" hangingPunct="0"/>
            <a:r>
              <a:rPr lang="en-US" sz="1600"/>
              <a:t>64 bit</a:t>
            </a:r>
          </a:p>
        </p:txBody>
      </p:sp>
      <p:sp>
        <p:nvSpPr>
          <p:cNvPr id="102440" name="Line 135"/>
          <p:cNvSpPr>
            <a:spLocks noChangeShapeType="1"/>
          </p:cNvSpPr>
          <p:nvPr/>
        </p:nvSpPr>
        <p:spPr bwMode="auto">
          <a:xfrm>
            <a:off x="6210300" y="4179888"/>
            <a:ext cx="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2441" name="Rectangle 136"/>
          <p:cNvSpPr>
            <a:spLocks noChangeArrowheads="1"/>
          </p:cNvSpPr>
          <p:nvPr/>
        </p:nvSpPr>
        <p:spPr bwMode="auto">
          <a:xfrm>
            <a:off x="2171700" y="5713413"/>
            <a:ext cx="1066800" cy="4572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/>
            <a:r>
              <a:rPr lang="en-US" sz="1600"/>
              <a:t>A5</a:t>
            </a:r>
          </a:p>
        </p:txBody>
      </p:sp>
      <p:sp>
        <p:nvSpPr>
          <p:cNvPr id="102442" name="Line 137"/>
          <p:cNvSpPr>
            <a:spLocks noChangeShapeType="1"/>
          </p:cNvSpPr>
          <p:nvPr/>
        </p:nvSpPr>
        <p:spPr bwMode="auto">
          <a:xfrm flipH="1">
            <a:off x="3276600" y="5827713"/>
            <a:ext cx="2667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2443" name="Line 138"/>
          <p:cNvSpPr>
            <a:spLocks noChangeShapeType="1"/>
          </p:cNvSpPr>
          <p:nvPr/>
        </p:nvSpPr>
        <p:spPr bwMode="auto">
          <a:xfrm>
            <a:off x="3276600" y="6056313"/>
            <a:ext cx="2667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2444" name="Text Box 139"/>
          <p:cNvSpPr txBox="1">
            <a:spLocks noChangeArrowheads="1"/>
          </p:cNvSpPr>
          <p:nvPr/>
        </p:nvSpPr>
        <p:spPr bwMode="auto">
          <a:xfrm>
            <a:off x="7772400" y="5475288"/>
            <a:ext cx="4889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 b="1"/>
              <a:t>MS</a:t>
            </a:r>
            <a:endParaRPr lang="en-US" sz="1600"/>
          </a:p>
        </p:txBody>
      </p:sp>
      <p:sp>
        <p:nvSpPr>
          <p:cNvPr id="102445" name="Text Box 140"/>
          <p:cNvSpPr txBox="1">
            <a:spLocks noChangeArrowheads="1"/>
          </p:cNvSpPr>
          <p:nvPr/>
        </p:nvSpPr>
        <p:spPr bwMode="auto">
          <a:xfrm>
            <a:off x="2667000" y="5246688"/>
            <a:ext cx="5794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data</a:t>
            </a:r>
          </a:p>
        </p:txBody>
      </p:sp>
      <p:sp>
        <p:nvSpPr>
          <p:cNvPr id="102446" name="Line 141"/>
          <p:cNvSpPr>
            <a:spLocks noChangeShapeType="1"/>
          </p:cNvSpPr>
          <p:nvPr/>
        </p:nvSpPr>
        <p:spPr bwMode="auto">
          <a:xfrm>
            <a:off x="2590800" y="5475288"/>
            <a:ext cx="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2447" name="Text Box 142"/>
          <p:cNvSpPr txBox="1">
            <a:spLocks noChangeArrowheads="1"/>
          </p:cNvSpPr>
          <p:nvPr/>
        </p:nvSpPr>
        <p:spPr bwMode="auto">
          <a:xfrm>
            <a:off x="6400800" y="5246688"/>
            <a:ext cx="5794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data</a:t>
            </a:r>
          </a:p>
        </p:txBody>
      </p:sp>
      <p:sp>
        <p:nvSpPr>
          <p:cNvPr id="102448" name="Line 143"/>
          <p:cNvSpPr>
            <a:spLocks noChangeShapeType="1"/>
          </p:cNvSpPr>
          <p:nvPr/>
        </p:nvSpPr>
        <p:spPr bwMode="auto">
          <a:xfrm>
            <a:off x="6400800" y="5475288"/>
            <a:ext cx="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2449" name="Text Box 145"/>
          <p:cNvSpPr txBox="1">
            <a:spLocks noChangeArrowheads="1"/>
          </p:cNvSpPr>
          <p:nvPr/>
        </p:nvSpPr>
        <p:spPr bwMode="auto">
          <a:xfrm>
            <a:off x="609600" y="4408488"/>
            <a:ext cx="73660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eaLnBrk="0" hangingPunct="0"/>
            <a:r>
              <a:rPr lang="en-US" sz="1600"/>
              <a:t>cipher</a:t>
            </a:r>
          </a:p>
          <a:p>
            <a:pPr eaLnBrk="0" hangingPunct="0"/>
            <a:r>
              <a:rPr lang="en-US" sz="1600"/>
              <a:t>key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447800"/>
            <a:ext cx="8229600" cy="2209800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Digital Enhanced Cordless telecommunications</a:t>
            </a:r>
            <a:endParaRPr lang="en-US" b="1" dirty="0">
              <a:solidFill>
                <a:schemeClr val="accent2">
                  <a:lumMod val="75000"/>
                </a:schemeClr>
              </a:solidFill>
            </a:endParaRP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5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DECT</a:t>
            </a:r>
          </a:p>
        </p:txBody>
      </p:sp>
      <p:sp>
        <p:nvSpPr>
          <p:cNvPr id="1044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838200"/>
            <a:ext cx="8229600" cy="57912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</a:pPr>
            <a:endParaRPr lang="en-US" sz="2400" smtClean="0"/>
          </a:p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sz="2400" smtClean="0"/>
              <a:t>DECT (Digital European Cordless Telephone) standardized by ETSI (ETS 300.175-x) for cordless telephones</a:t>
            </a:r>
          </a:p>
          <a:p>
            <a:pPr>
              <a:lnSpc>
                <a:spcPct val="90000"/>
              </a:lnSpc>
              <a:buFont typeface="Wingdings" pitchFamily="2" charset="2"/>
              <a:buChar char="q"/>
            </a:pPr>
            <a:r>
              <a:rPr lang="en-US" sz="2400" smtClean="0"/>
              <a:t>standard describes air interface between base-station and mobile phone</a:t>
            </a:r>
          </a:p>
          <a:p>
            <a:pPr>
              <a:lnSpc>
                <a:spcPct val="90000"/>
              </a:lnSpc>
              <a:buFont typeface="Wingdings" pitchFamily="2" charset="2"/>
              <a:buChar char="q"/>
            </a:pPr>
            <a:r>
              <a:rPr lang="en-US" sz="2400" smtClean="0"/>
              <a:t>DECT has been renamed for international marketing reasons into „Digital Enhanced Cordless Telecommunication“</a:t>
            </a:r>
          </a:p>
          <a:p>
            <a:pPr>
              <a:lnSpc>
                <a:spcPct val="90000"/>
              </a:lnSpc>
              <a:buFont typeface="Wingdings" pitchFamily="2" charset="2"/>
              <a:buChar char="q"/>
            </a:pPr>
            <a:r>
              <a:rPr lang="en-US" sz="2400" smtClean="0"/>
              <a:t>Characteristics</a:t>
            </a:r>
          </a:p>
          <a:p>
            <a:pPr marL="819150" lvl="1">
              <a:lnSpc>
                <a:spcPct val="90000"/>
              </a:lnSpc>
            </a:pPr>
            <a:r>
              <a:rPr lang="en-US" sz="1800" b="1" smtClean="0"/>
              <a:t>frequency: 1880-1990 MHz</a:t>
            </a:r>
          </a:p>
          <a:p>
            <a:pPr marL="819150" lvl="1">
              <a:lnSpc>
                <a:spcPct val="90000"/>
              </a:lnSpc>
            </a:pPr>
            <a:r>
              <a:rPr lang="en-US" sz="1800" b="1" smtClean="0"/>
              <a:t>channels: 120 full duplex</a:t>
            </a:r>
          </a:p>
          <a:p>
            <a:pPr marL="819150" lvl="1">
              <a:lnSpc>
                <a:spcPct val="90000"/>
              </a:lnSpc>
            </a:pPr>
            <a:r>
              <a:rPr lang="en-US" sz="1800" b="1" smtClean="0"/>
              <a:t>duplex mechanism: TDD (Time Division Duplex) with 10 ms frame length</a:t>
            </a:r>
          </a:p>
          <a:p>
            <a:pPr marL="819150" lvl="1">
              <a:lnSpc>
                <a:spcPct val="90000"/>
              </a:lnSpc>
            </a:pPr>
            <a:r>
              <a:rPr lang="en-US" sz="1800" b="1" smtClean="0"/>
              <a:t>multplexing scheme: FDMA with 10 carrier frequencies, </a:t>
            </a:r>
            <a:br>
              <a:rPr lang="en-US" sz="1800" b="1" smtClean="0"/>
            </a:br>
            <a:r>
              <a:rPr lang="en-US" sz="1800" b="1" smtClean="0"/>
              <a:t>TDMA with 2x 12 slots</a:t>
            </a:r>
          </a:p>
          <a:p>
            <a:pPr marL="819150" lvl="1">
              <a:lnSpc>
                <a:spcPct val="90000"/>
              </a:lnSpc>
            </a:pPr>
            <a:r>
              <a:rPr lang="en-US" sz="1800" b="1" smtClean="0"/>
              <a:t>modulation: digital, Gaußian Minimum Shift Key (GMSK)</a:t>
            </a:r>
          </a:p>
          <a:p>
            <a:pPr marL="819150" lvl="1">
              <a:lnSpc>
                <a:spcPct val="90000"/>
              </a:lnSpc>
            </a:pPr>
            <a:r>
              <a:rPr lang="en-US" sz="1800" b="1" smtClean="0"/>
              <a:t>power: 10 mW average (max. 250 mW)</a:t>
            </a:r>
          </a:p>
          <a:p>
            <a:pPr marL="819150" lvl="1">
              <a:lnSpc>
                <a:spcPct val="90000"/>
              </a:lnSpc>
            </a:pPr>
            <a:r>
              <a:rPr lang="en-US" sz="1800" b="1" smtClean="0"/>
              <a:t>range: approx. 50 m in buildings, 300 m open space</a:t>
            </a:r>
            <a:endParaRPr lang="en-US" sz="1400" b="1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3600" b="1" dirty="0" smtClean="0">
                <a:solidFill>
                  <a:schemeClr val="accent2">
                    <a:lumMod val="75000"/>
                  </a:schemeClr>
                </a:solidFill>
              </a:rPr>
              <a:t>DECT system architecture reference model</a:t>
            </a:r>
          </a:p>
        </p:txBody>
      </p:sp>
      <p:sp>
        <p:nvSpPr>
          <p:cNvPr id="105475" name="AutoShape 3"/>
          <p:cNvSpPr>
            <a:spLocks noChangeArrowheads="1"/>
          </p:cNvSpPr>
          <p:nvPr/>
        </p:nvSpPr>
        <p:spPr bwMode="auto">
          <a:xfrm>
            <a:off x="5715000" y="2743200"/>
            <a:ext cx="2057400" cy="1219200"/>
          </a:xfrm>
          <a:prstGeom prst="cloudCallout">
            <a:avLst>
              <a:gd name="adj1" fmla="val -6713"/>
              <a:gd name="adj2" fmla="val -4949"/>
            </a:avLst>
          </a:prstGeom>
          <a:solidFill>
            <a:srgbClr val="96969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global</a:t>
            </a:r>
          </a:p>
          <a:p>
            <a:pPr algn="ctr"/>
            <a:r>
              <a:rPr lang="en-US"/>
              <a:t>network</a:t>
            </a:r>
          </a:p>
        </p:txBody>
      </p:sp>
      <p:sp>
        <p:nvSpPr>
          <p:cNvPr id="105476" name="Oval 4"/>
          <p:cNvSpPr>
            <a:spLocks noChangeArrowheads="1"/>
          </p:cNvSpPr>
          <p:nvPr/>
        </p:nvSpPr>
        <p:spPr bwMode="auto">
          <a:xfrm>
            <a:off x="4343400" y="1828800"/>
            <a:ext cx="1066800" cy="1295400"/>
          </a:xfrm>
          <a:prstGeom prst="ellipse">
            <a:avLst/>
          </a:prstGeom>
          <a:solidFill>
            <a:srgbClr val="96969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local</a:t>
            </a:r>
          </a:p>
          <a:p>
            <a:pPr algn="ctr"/>
            <a:r>
              <a:rPr lang="en-US"/>
              <a:t>network</a:t>
            </a:r>
          </a:p>
        </p:txBody>
      </p:sp>
      <p:sp>
        <p:nvSpPr>
          <p:cNvPr id="105477" name="Oval 5"/>
          <p:cNvSpPr>
            <a:spLocks noChangeArrowheads="1"/>
          </p:cNvSpPr>
          <p:nvPr/>
        </p:nvSpPr>
        <p:spPr bwMode="auto">
          <a:xfrm>
            <a:off x="4343400" y="3657600"/>
            <a:ext cx="1066800" cy="1295400"/>
          </a:xfrm>
          <a:prstGeom prst="ellipse">
            <a:avLst/>
          </a:prstGeom>
          <a:solidFill>
            <a:srgbClr val="969696"/>
          </a:solidFill>
          <a:ln w="9525">
            <a:noFill/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local</a:t>
            </a:r>
          </a:p>
          <a:p>
            <a:pPr algn="ctr"/>
            <a:r>
              <a:rPr lang="en-US"/>
              <a:t>network</a:t>
            </a:r>
          </a:p>
        </p:txBody>
      </p:sp>
      <p:cxnSp>
        <p:nvCxnSpPr>
          <p:cNvPr id="105478" name="AutoShape 6"/>
          <p:cNvCxnSpPr>
            <a:cxnSpLocks noChangeShapeType="1"/>
            <a:stCxn id="105475" idx="0"/>
            <a:endCxn id="105476" idx="5"/>
          </p:cNvCxnSpPr>
          <p:nvPr/>
        </p:nvCxnSpPr>
        <p:spPr bwMode="auto">
          <a:xfrm flipH="1" flipV="1">
            <a:off x="5254625" y="2935288"/>
            <a:ext cx="466725" cy="417512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105479" name="AutoShape 7"/>
          <p:cNvCxnSpPr>
            <a:cxnSpLocks noChangeShapeType="1"/>
            <a:stCxn id="105475" idx="0"/>
            <a:endCxn id="105477" idx="7"/>
          </p:cNvCxnSpPr>
          <p:nvPr/>
        </p:nvCxnSpPr>
        <p:spPr bwMode="auto">
          <a:xfrm flipH="1">
            <a:off x="5254625" y="3352800"/>
            <a:ext cx="466725" cy="49371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sp>
        <p:nvSpPr>
          <p:cNvPr id="105480" name="Oval 8"/>
          <p:cNvSpPr>
            <a:spLocks noChangeArrowheads="1"/>
          </p:cNvSpPr>
          <p:nvPr/>
        </p:nvSpPr>
        <p:spPr bwMode="auto">
          <a:xfrm>
            <a:off x="2971800" y="1828800"/>
            <a:ext cx="838200" cy="762000"/>
          </a:xfrm>
          <a:prstGeom prst="ellipse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FT</a:t>
            </a:r>
          </a:p>
        </p:txBody>
      </p:sp>
      <p:sp>
        <p:nvSpPr>
          <p:cNvPr id="105481" name="Oval 9"/>
          <p:cNvSpPr>
            <a:spLocks noChangeArrowheads="1"/>
          </p:cNvSpPr>
          <p:nvPr/>
        </p:nvSpPr>
        <p:spPr bwMode="auto">
          <a:xfrm>
            <a:off x="2895600" y="2971800"/>
            <a:ext cx="838200" cy="762000"/>
          </a:xfrm>
          <a:prstGeom prst="ellipse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FT</a:t>
            </a:r>
          </a:p>
        </p:txBody>
      </p:sp>
      <p:sp>
        <p:nvSpPr>
          <p:cNvPr id="105482" name="Oval 10"/>
          <p:cNvSpPr>
            <a:spLocks noChangeArrowheads="1"/>
          </p:cNvSpPr>
          <p:nvPr/>
        </p:nvSpPr>
        <p:spPr bwMode="auto">
          <a:xfrm>
            <a:off x="1905000" y="2590800"/>
            <a:ext cx="533400" cy="484188"/>
          </a:xfrm>
          <a:prstGeom prst="ellipse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PT</a:t>
            </a:r>
          </a:p>
        </p:txBody>
      </p:sp>
      <p:sp>
        <p:nvSpPr>
          <p:cNvPr id="105483" name="Oval 11"/>
          <p:cNvSpPr>
            <a:spLocks noChangeArrowheads="1"/>
          </p:cNvSpPr>
          <p:nvPr/>
        </p:nvSpPr>
        <p:spPr bwMode="auto">
          <a:xfrm>
            <a:off x="1143000" y="2590800"/>
            <a:ext cx="533400" cy="484188"/>
          </a:xfrm>
          <a:prstGeom prst="ellipse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PA</a:t>
            </a:r>
          </a:p>
        </p:txBody>
      </p:sp>
      <p:sp>
        <p:nvSpPr>
          <p:cNvPr id="105484" name="Oval 12"/>
          <p:cNvSpPr>
            <a:spLocks noChangeArrowheads="1"/>
          </p:cNvSpPr>
          <p:nvPr/>
        </p:nvSpPr>
        <p:spPr bwMode="auto">
          <a:xfrm>
            <a:off x="1905000" y="1828800"/>
            <a:ext cx="533400" cy="484188"/>
          </a:xfrm>
          <a:prstGeom prst="ellipse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PT</a:t>
            </a:r>
          </a:p>
        </p:txBody>
      </p:sp>
      <p:sp>
        <p:nvSpPr>
          <p:cNvPr id="105485" name="Oval 13"/>
          <p:cNvSpPr>
            <a:spLocks noChangeArrowheads="1"/>
          </p:cNvSpPr>
          <p:nvPr/>
        </p:nvSpPr>
        <p:spPr bwMode="auto">
          <a:xfrm>
            <a:off x="1143000" y="1828800"/>
            <a:ext cx="533400" cy="484188"/>
          </a:xfrm>
          <a:prstGeom prst="ellipse">
            <a:avLst/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PA</a:t>
            </a:r>
          </a:p>
        </p:txBody>
      </p:sp>
      <p:cxnSp>
        <p:nvCxnSpPr>
          <p:cNvPr id="105486" name="AutoShape 14"/>
          <p:cNvCxnSpPr>
            <a:cxnSpLocks noChangeShapeType="1"/>
            <a:stCxn id="105483" idx="6"/>
            <a:endCxn id="105482" idx="2"/>
          </p:cNvCxnSpPr>
          <p:nvPr/>
        </p:nvCxnSpPr>
        <p:spPr bwMode="auto">
          <a:xfrm>
            <a:off x="1676400" y="2833688"/>
            <a:ext cx="2286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105487" name="AutoShape 15"/>
          <p:cNvCxnSpPr>
            <a:cxnSpLocks noChangeShapeType="1"/>
            <a:stCxn id="105485" idx="6"/>
            <a:endCxn id="105484" idx="2"/>
          </p:cNvCxnSpPr>
          <p:nvPr/>
        </p:nvCxnSpPr>
        <p:spPr bwMode="auto">
          <a:xfrm>
            <a:off x="1676400" y="2071688"/>
            <a:ext cx="2286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105488" name="AutoShape 16"/>
          <p:cNvCxnSpPr>
            <a:cxnSpLocks noChangeShapeType="1"/>
            <a:stCxn id="105481" idx="6"/>
            <a:endCxn id="105476" idx="2"/>
          </p:cNvCxnSpPr>
          <p:nvPr/>
        </p:nvCxnSpPr>
        <p:spPr bwMode="auto">
          <a:xfrm flipV="1">
            <a:off x="3733800" y="2476500"/>
            <a:ext cx="609600" cy="8763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105489" name="AutoShape 17"/>
          <p:cNvCxnSpPr>
            <a:cxnSpLocks noChangeShapeType="1"/>
            <a:stCxn id="105480" idx="6"/>
            <a:endCxn id="105476" idx="2"/>
          </p:cNvCxnSpPr>
          <p:nvPr/>
        </p:nvCxnSpPr>
        <p:spPr bwMode="auto">
          <a:xfrm>
            <a:off x="3810000" y="2209800"/>
            <a:ext cx="533400" cy="2667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sp>
        <p:nvSpPr>
          <p:cNvPr id="105490" name="Freeform 18"/>
          <p:cNvSpPr>
            <a:spLocks/>
          </p:cNvSpPr>
          <p:nvPr/>
        </p:nvSpPr>
        <p:spPr bwMode="auto">
          <a:xfrm rot="9526451" flipV="1">
            <a:off x="2474913" y="2057400"/>
            <a:ext cx="457200" cy="152400"/>
          </a:xfrm>
          <a:custGeom>
            <a:avLst/>
            <a:gdLst>
              <a:gd name="T0" fmla="*/ 0 w 336"/>
              <a:gd name="T1" fmla="*/ 2147483647 h 96"/>
              <a:gd name="T2" fmla="*/ 2147483647 w 336"/>
              <a:gd name="T3" fmla="*/ 0 h 96"/>
              <a:gd name="T4" fmla="*/ 2147483647 w 336"/>
              <a:gd name="T5" fmla="*/ 2147483647 h 96"/>
              <a:gd name="T6" fmla="*/ 2147483647 w 336"/>
              <a:gd name="T7" fmla="*/ 0 h 96"/>
              <a:gd name="T8" fmla="*/ 0 60000 65536"/>
              <a:gd name="T9" fmla="*/ 0 60000 65536"/>
              <a:gd name="T10" fmla="*/ 0 60000 65536"/>
              <a:gd name="T11" fmla="*/ 0 60000 65536"/>
              <a:gd name="T12" fmla="*/ 0 w 336"/>
              <a:gd name="T13" fmla="*/ 0 h 96"/>
              <a:gd name="T14" fmla="*/ 336 w 336"/>
              <a:gd name="T15" fmla="*/ 96 h 9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6" h="96">
                <a:moveTo>
                  <a:pt x="0" y="96"/>
                </a:moveTo>
                <a:lnTo>
                  <a:pt x="192" y="0"/>
                </a:lnTo>
                <a:lnTo>
                  <a:pt x="144" y="96"/>
                </a:lnTo>
                <a:lnTo>
                  <a:pt x="336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5491" name="Freeform 19"/>
          <p:cNvSpPr>
            <a:spLocks/>
          </p:cNvSpPr>
          <p:nvPr/>
        </p:nvSpPr>
        <p:spPr bwMode="auto">
          <a:xfrm rot="7243282" flipV="1">
            <a:off x="2458244" y="2407444"/>
            <a:ext cx="490537" cy="219075"/>
          </a:xfrm>
          <a:custGeom>
            <a:avLst/>
            <a:gdLst>
              <a:gd name="T0" fmla="*/ 0 w 336"/>
              <a:gd name="T1" fmla="*/ 2147483647 h 96"/>
              <a:gd name="T2" fmla="*/ 2147483647 w 336"/>
              <a:gd name="T3" fmla="*/ 0 h 96"/>
              <a:gd name="T4" fmla="*/ 2147483647 w 336"/>
              <a:gd name="T5" fmla="*/ 2147483647 h 96"/>
              <a:gd name="T6" fmla="*/ 2147483647 w 336"/>
              <a:gd name="T7" fmla="*/ 0 h 96"/>
              <a:gd name="T8" fmla="*/ 0 60000 65536"/>
              <a:gd name="T9" fmla="*/ 0 60000 65536"/>
              <a:gd name="T10" fmla="*/ 0 60000 65536"/>
              <a:gd name="T11" fmla="*/ 0 60000 65536"/>
              <a:gd name="T12" fmla="*/ 0 w 336"/>
              <a:gd name="T13" fmla="*/ 0 h 96"/>
              <a:gd name="T14" fmla="*/ 336 w 336"/>
              <a:gd name="T15" fmla="*/ 96 h 9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6" h="96">
                <a:moveTo>
                  <a:pt x="0" y="96"/>
                </a:moveTo>
                <a:lnTo>
                  <a:pt x="192" y="0"/>
                </a:lnTo>
                <a:lnTo>
                  <a:pt x="144" y="96"/>
                </a:lnTo>
                <a:lnTo>
                  <a:pt x="336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5492" name="AutoShape 20"/>
          <p:cNvSpPr>
            <a:spLocks noChangeArrowheads="1"/>
          </p:cNvSpPr>
          <p:nvPr/>
        </p:nvSpPr>
        <p:spPr bwMode="auto">
          <a:xfrm>
            <a:off x="5486400" y="1447800"/>
            <a:ext cx="457200" cy="533400"/>
          </a:xfrm>
          <a:prstGeom prst="can">
            <a:avLst>
              <a:gd name="adj" fmla="val 29167"/>
            </a:avLst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VDB</a:t>
            </a:r>
          </a:p>
        </p:txBody>
      </p:sp>
      <p:sp>
        <p:nvSpPr>
          <p:cNvPr id="105493" name="AutoShape 21"/>
          <p:cNvSpPr>
            <a:spLocks noChangeArrowheads="1"/>
          </p:cNvSpPr>
          <p:nvPr/>
        </p:nvSpPr>
        <p:spPr bwMode="auto">
          <a:xfrm>
            <a:off x="5867400" y="2057400"/>
            <a:ext cx="457200" cy="533400"/>
          </a:xfrm>
          <a:prstGeom prst="can">
            <a:avLst>
              <a:gd name="adj" fmla="val 29167"/>
            </a:avLst>
          </a:prstGeom>
          <a:solidFill>
            <a:srgbClr val="DADAF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HDB</a:t>
            </a:r>
          </a:p>
        </p:txBody>
      </p:sp>
      <p:cxnSp>
        <p:nvCxnSpPr>
          <p:cNvPr id="105494" name="AutoShape 22"/>
          <p:cNvCxnSpPr>
            <a:cxnSpLocks noChangeShapeType="1"/>
            <a:stCxn id="105476" idx="7"/>
            <a:endCxn id="105492" idx="2"/>
          </p:cNvCxnSpPr>
          <p:nvPr/>
        </p:nvCxnSpPr>
        <p:spPr bwMode="auto">
          <a:xfrm flipV="1">
            <a:off x="5254625" y="1714500"/>
            <a:ext cx="231775" cy="30321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105495" name="AutoShape 23"/>
          <p:cNvCxnSpPr>
            <a:cxnSpLocks noChangeShapeType="1"/>
            <a:stCxn id="105476" idx="6"/>
            <a:endCxn id="105493" idx="2"/>
          </p:cNvCxnSpPr>
          <p:nvPr/>
        </p:nvCxnSpPr>
        <p:spPr bwMode="auto">
          <a:xfrm flipV="1">
            <a:off x="5410200" y="2324100"/>
            <a:ext cx="457200" cy="152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105496" name="AutoShape 24"/>
          <p:cNvCxnSpPr>
            <a:cxnSpLocks noChangeShapeType="1"/>
            <a:endCxn id="105477" idx="2"/>
          </p:cNvCxnSpPr>
          <p:nvPr/>
        </p:nvCxnSpPr>
        <p:spPr bwMode="auto">
          <a:xfrm flipV="1">
            <a:off x="3505200" y="4305300"/>
            <a:ext cx="838200" cy="2667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</p:cxnSp>
      <p:sp>
        <p:nvSpPr>
          <p:cNvPr id="105497" name="Freeform 25"/>
          <p:cNvSpPr>
            <a:spLocks/>
          </p:cNvSpPr>
          <p:nvPr/>
        </p:nvSpPr>
        <p:spPr bwMode="auto">
          <a:xfrm rot="7243282" flipV="1">
            <a:off x="2378869" y="3564731"/>
            <a:ext cx="490538" cy="219075"/>
          </a:xfrm>
          <a:custGeom>
            <a:avLst/>
            <a:gdLst>
              <a:gd name="T0" fmla="*/ 0 w 336"/>
              <a:gd name="T1" fmla="*/ 2147483647 h 96"/>
              <a:gd name="T2" fmla="*/ 2147483647 w 336"/>
              <a:gd name="T3" fmla="*/ 0 h 96"/>
              <a:gd name="T4" fmla="*/ 2147483647 w 336"/>
              <a:gd name="T5" fmla="*/ 2147483647 h 96"/>
              <a:gd name="T6" fmla="*/ 2147483647 w 336"/>
              <a:gd name="T7" fmla="*/ 0 h 96"/>
              <a:gd name="T8" fmla="*/ 0 60000 65536"/>
              <a:gd name="T9" fmla="*/ 0 60000 65536"/>
              <a:gd name="T10" fmla="*/ 0 60000 65536"/>
              <a:gd name="T11" fmla="*/ 0 60000 65536"/>
              <a:gd name="T12" fmla="*/ 0 w 336"/>
              <a:gd name="T13" fmla="*/ 0 h 96"/>
              <a:gd name="T14" fmla="*/ 336 w 336"/>
              <a:gd name="T15" fmla="*/ 96 h 9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6" h="96">
                <a:moveTo>
                  <a:pt x="0" y="96"/>
                </a:moveTo>
                <a:lnTo>
                  <a:pt x="192" y="0"/>
                </a:lnTo>
                <a:lnTo>
                  <a:pt x="144" y="96"/>
                </a:lnTo>
                <a:lnTo>
                  <a:pt x="336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5498" name="Line 26"/>
          <p:cNvSpPr>
            <a:spLocks noChangeShapeType="1"/>
          </p:cNvSpPr>
          <p:nvPr/>
        </p:nvSpPr>
        <p:spPr bwMode="auto">
          <a:xfrm flipV="1">
            <a:off x="5486400" y="2971800"/>
            <a:ext cx="0" cy="8382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5499" name="Text Box 27"/>
          <p:cNvSpPr txBox="1">
            <a:spLocks noChangeArrowheads="1"/>
          </p:cNvSpPr>
          <p:nvPr/>
        </p:nvSpPr>
        <p:spPr bwMode="auto">
          <a:xfrm>
            <a:off x="5334000" y="2667000"/>
            <a:ext cx="4079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D</a:t>
            </a:r>
            <a:r>
              <a:rPr lang="en-US" baseline="-25000"/>
              <a:t>1</a:t>
            </a:r>
            <a:endParaRPr lang="en-US"/>
          </a:p>
        </p:txBody>
      </p:sp>
      <p:sp>
        <p:nvSpPr>
          <p:cNvPr id="105500" name="Line 28"/>
          <p:cNvSpPr>
            <a:spLocks noChangeShapeType="1"/>
          </p:cNvSpPr>
          <p:nvPr/>
        </p:nvSpPr>
        <p:spPr bwMode="auto">
          <a:xfrm flipV="1">
            <a:off x="4038600" y="2073275"/>
            <a:ext cx="15875" cy="25749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5501" name="Text Box 29"/>
          <p:cNvSpPr txBox="1">
            <a:spLocks noChangeArrowheads="1"/>
          </p:cNvSpPr>
          <p:nvPr/>
        </p:nvSpPr>
        <p:spPr bwMode="auto">
          <a:xfrm>
            <a:off x="3886200" y="1676400"/>
            <a:ext cx="4079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D</a:t>
            </a:r>
            <a:r>
              <a:rPr lang="en-US" baseline="-25000"/>
              <a:t>2</a:t>
            </a:r>
            <a:endParaRPr lang="en-US"/>
          </a:p>
        </p:txBody>
      </p:sp>
      <p:sp>
        <p:nvSpPr>
          <p:cNvPr id="105502" name="Line 30"/>
          <p:cNvSpPr>
            <a:spLocks noChangeShapeType="1"/>
          </p:cNvSpPr>
          <p:nvPr/>
        </p:nvSpPr>
        <p:spPr bwMode="auto">
          <a:xfrm flipV="1">
            <a:off x="2667000" y="1692275"/>
            <a:ext cx="15875" cy="22701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5503" name="Text Box 31"/>
          <p:cNvSpPr txBox="1">
            <a:spLocks noChangeArrowheads="1"/>
          </p:cNvSpPr>
          <p:nvPr/>
        </p:nvSpPr>
        <p:spPr bwMode="auto">
          <a:xfrm>
            <a:off x="2514600" y="1295400"/>
            <a:ext cx="4079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D</a:t>
            </a:r>
            <a:r>
              <a:rPr lang="en-US" baseline="-25000"/>
              <a:t>3</a:t>
            </a:r>
            <a:endParaRPr lang="en-US"/>
          </a:p>
        </p:txBody>
      </p:sp>
      <p:sp>
        <p:nvSpPr>
          <p:cNvPr id="105504" name="Line 32"/>
          <p:cNvSpPr>
            <a:spLocks noChangeShapeType="1"/>
          </p:cNvSpPr>
          <p:nvPr/>
        </p:nvSpPr>
        <p:spPr bwMode="auto">
          <a:xfrm flipV="1">
            <a:off x="1752600" y="1692275"/>
            <a:ext cx="15875" cy="13557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5505" name="Text Box 33"/>
          <p:cNvSpPr txBox="1">
            <a:spLocks noChangeArrowheads="1"/>
          </p:cNvSpPr>
          <p:nvPr/>
        </p:nvSpPr>
        <p:spPr bwMode="auto">
          <a:xfrm>
            <a:off x="1600200" y="1295400"/>
            <a:ext cx="4079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D</a:t>
            </a:r>
            <a:r>
              <a:rPr lang="en-US" baseline="-25000"/>
              <a:t>4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8"/>
          <p:cNvSpPr>
            <a:spLocks noChangeArrowheads="1"/>
          </p:cNvSpPr>
          <p:nvPr/>
        </p:nvSpPr>
        <p:spPr bwMode="auto">
          <a:xfrm>
            <a:off x="990600" y="2438400"/>
            <a:ext cx="2438400" cy="3048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6499" name="Rectangle 3"/>
          <p:cNvSpPr>
            <a:spLocks noChangeArrowheads="1"/>
          </p:cNvSpPr>
          <p:nvPr/>
        </p:nvSpPr>
        <p:spPr bwMode="auto">
          <a:xfrm>
            <a:off x="838200" y="4876800"/>
            <a:ext cx="24384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physical layer</a:t>
            </a:r>
          </a:p>
        </p:txBody>
      </p:sp>
      <p:sp>
        <p:nvSpPr>
          <p:cNvPr id="106500" name="Rectangle 4"/>
          <p:cNvSpPr>
            <a:spLocks noChangeArrowheads="1"/>
          </p:cNvSpPr>
          <p:nvPr/>
        </p:nvSpPr>
        <p:spPr bwMode="auto">
          <a:xfrm>
            <a:off x="838200" y="4114800"/>
            <a:ext cx="24384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medium access control</a:t>
            </a:r>
          </a:p>
        </p:txBody>
      </p:sp>
      <p:sp>
        <p:nvSpPr>
          <p:cNvPr id="106501" name="Rectangle 5"/>
          <p:cNvSpPr>
            <a:spLocks noChangeArrowheads="1"/>
          </p:cNvSpPr>
          <p:nvPr/>
        </p:nvSpPr>
        <p:spPr bwMode="auto">
          <a:xfrm>
            <a:off x="838200" y="3352800"/>
            <a:ext cx="9906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data link</a:t>
            </a:r>
          </a:p>
          <a:p>
            <a:pPr algn="ctr"/>
            <a:r>
              <a:rPr lang="en-US"/>
              <a:t>control</a:t>
            </a:r>
          </a:p>
        </p:txBody>
      </p:sp>
      <p:sp>
        <p:nvSpPr>
          <p:cNvPr id="106502" name="Rectangle 6"/>
          <p:cNvSpPr>
            <a:spLocks noChangeArrowheads="1"/>
          </p:cNvSpPr>
          <p:nvPr/>
        </p:nvSpPr>
        <p:spPr bwMode="auto">
          <a:xfrm>
            <a:off x="2286000" y="3352800"/>
            <a:ext cx="9906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data link</a:t>
            </a:r>
          </a:p>
          <a:p>
            <a:pPr algn="ctr"/>
            <a:r>
              <a:rPr lang="en-US"/>
              <a:t>control</a:t>
            </a:r>
          </a:p>
        </p:txBody>
      </p:sp>
      <p:sp>
        <p:nvSpPr>
          <p:cNvPr id="106503" name="Rectangle 7"/>
          <p:cNvSpPr>
            <a:spLocks noChangeArrowheads="1"/>
          </p:cNvSpPr>
          <p:nvPr/>
        </p:nvSpPr>
        <p:spPr bwMode="auto">
          <a:xfrm>
            <a:off x="838200" y="2590800"/>
            <a:ext cx="990600" cy="762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/>
              <a:t>network</a:t>
            </a:r>
          </a:p>
          <a:p>
            <a:pPr algn="ctr"/>
            <a:r>
              <a:rPr lang="en-US"/>
              <a:t>layer</a:t>
            </a:r>
          </a:p>
        </p:txBody>
      </p:sp>
      <p:sp>
        <p:nvSpPr>
          <p:cNvPr id="106504" name="AutoShape 9"/>
          <p:cNvSpPr>
            <a:spLocks noChangeArrowheads="1"/>
          </p:cNvSpPr>
          <p:nvPr/>
        </p:nvSpPr>
        <p:spPr bwMode="auto">
          <a:xfrm>
            <a:off x="990600" y="1676400"/>
            <a:ext cx="381000" cy="457200"/>
          </a:xfrm>
          <a:prstGeom prst="roundRect">
            <a:avLst>
              <a:gd name="adj" fmla="val 16667"/>
            </a:avLst>
          </a:prstGeom>
          <a:solidFill>
            <a:srgbClr val="01FFB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6505" name="AutoShape 10"/>
          <p:cNvSpPr>
            <a:spLocks noChangeArrowheads="1"/>
          </p:cNvSpPr>
          <p:nvPr/>
        </p:nvSpPr>
        <p:spPr bwMode="auto">
          <a:xfrm>
            <a:off x="1371600" y="1676400"/>
            <a:ext cx="381000" cy="457200"/>
          </a:xfrm>
          <a:prstGeom prst="roundRect">
            <a:avLst>
              <a:gd name="adj" fmla="val 16667"/>
            </a:avLst>
          </a:prstGeom>
          <a:solidFill>
            <a:srgbClr val="01FFB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6506" name="AutoShape 11"/>
          <p:cNvSpPr>
            <a:spLocks noChangeArrowheads="1"/>
          </p:cNvSpPr>
          <p:nvPr/>
        </p:nvSpPr>
        <p:spPr bwMode="auto">
          <a:xfrm>
            <a:off x="2286000" y="1676400"/>
            <a:ext cx="381000" cy="457200"/>
          </a:xfrm>
          <a:prstGeom prst="roundRect">
            <a:avLst>
              <a:gd name="adj" fmla="val 16667"/>
            </a:avLst>
          </a:prstGeom>
          <a:solidFill>
            <a:srgbClr val="01FFB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6507" name="AutoShape 12"/>
          <p:cNvSpPr>
            <a:spLocks noChangeArrowheads="1"/>
          </p:cNvSpPr>
          <p:nvPr/>
        </p:nvSpPr>
        <p:spPr bwMode="auto">
          <a:xfrm>
            <a:off x="2667000" y="1676400"/>
            <a:ext cx="381000" cy="457200"/>
          </a:xfrm>
          <a:prstGeom prst="roundRect">
            <a:avLst>
              <a:gd name="adj" fmla="val 16667"/>
            </a:avLst>
          </a:prstGeom>
          <a:solidFill>
            <a:srgbClr val="01FFB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6508" name="AutoShape 13"/>
          <p:cNvSpPr>
            <a:spLocks noChangeArrowheads="1"/>
          </p:cNvSpPr>
          <p:nvPr/>
        </p:nvSpPr>
        <p:spPr bwMode="auto">
          <a:xfrm>
            <a:off x="3048000" y="1676400"/>
            <a:ext cx="381000" cy="457200"/>
          </a:xfrm>
          <a:prstGeom prst="roundRect">
            <a:avLst>
              <a:gd name="adj" fmla="val 16667"/>
            </a:avLst>
          </a:prstGeom>
          <a:solidFill>
            <a:srgbClr val="01FFBC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6509" name="AutoShape 14"/>
          <p:cNvSpPr>
            <a:spLocks noChangeArrowheads="1"/>
          </p:cNvSpPr>
          <p:nvPr/>
        </p:nvSpPr>
        <p:spPr bwMode="auto">
          <a:xfrm>
            <a:off x="1066800" y="2514600"/>
            <a:ext cx="152400" cy="152400"/>
          </a:xfrm>
          <a:prstGeom prst="diamond">
            <a:avLst/>
          </a:prstGeom>
          <a:solidFill>
            <a:srgbClr val="F4EE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6510" name="AutoShape 15"/>
          <p:cNvSpPr>
            <a:spLocks noChangeArrowheads="1"/>
          </p:cNvSpPr>
          <p:nvPr/>
        </p:nvSpPr>
        <p:spPr bwMode="auto">
          <a:xfrm>
            <a:off x="1447800" y="2514600"/>
            <a:ext cx="152400" cy="152400"/>
          </a:xfrm>
          <a:prstGeom prst="diamond">
            <a:avLst/>
          </a:prstGeom>
          <a:solidFill>
            <a:srgbClr val="F4EE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6511" name="AutoShape 16"/>
          <p:cNvSpPr>
            <a:spLocks noChangeArrowheads="1"/>
          </p:cNvSpPr>
          <p:nvPr/>
        </p:nvSpPr>
        <p:spPr bwMode="auto">
          <a:xfrm>
            <a:off x="2438400" y="3276600"/>
            <a:ext cx="152400" cy="152400"/>
          </a:xfrm>
          <a:prstGeom prst="diamond">
            <a:avLst/>
          </a:prstGeom>
          <a:solidFill>
            <a:srgbClr val="F4EE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6512" name="AutoShape 17"/>
          <p:cNvSpPr>
            <a:spLocks noChangeArrowheads="1"/>
          </p:cNvSpPr>
          <p:nvPr/>
        </p:nvSpPr>
        <p:spPr bwMode="auto">
          <a:xfrm>
            <a:off x="2743200" y="3276600"/>
            <a:ext cx="152400" cy="152400"/>
          </a:xfrm>
          <a:prstGeom prst="diamond">
            <a:avLst/>
          </a:prstGeom>
          <a:solidFill>
            <a:srgbClr val="F4EE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6513" name="AutoShape 18"/>
          <p:cNvSpPr>
            <a:spLocks noChangeArrowheads="1"/>
          </p:cNvSpPr>
          <p:nvPr/>
        </p:nvSpPr>
        <p:spPr bwMode="auto">
          <a:xfrm>
            <a:off x="3048000" y="3276600"/>
            <a:ext cx="152400" cy="152400"/>
          </a:xfrm>
          <a:prstGeom prst="diamond">
            <a:avLst/>
          </a:prstGeom>
          <a:solidFill>
            <a:srgbClr val="F4EE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6514" name="Line 19"/>
          <p:cNvSpPr>
            <a:spLocks noChangeShapeType="1"/>
          </p:cNvSpPr>
          <p:nvPr/>
        </p:nvSpPr>
        <p:spPr bwMode="auto">
          <a:xfrm>
            <a:off x="3505200" y="56388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6515" name="Line 20"/>
          <p:cNvSpPr>
            <a:spLocks noChangeShapeType="1"/>
          </p:cNvSpPr>
          <p:nvPr/>
        </p:nvSpPr>
        <p:spPr bwMode="auto">
          <a:xfrm>
            <a:off x="3505200" y="48768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6516" name="Line 21"/>
          <p:cNvSpPr>
            <a:spLocks noChangeShapeType="1"/>
          </p:cNvSpPr>
          <p:nvPr/>
        </p:nvSpPr>
        <p:spPr bwMode="auto">
          <a:xfrm>
            <a:off x="3505200" y="33528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6517" name="Line 22"/>
          <p:cNvSpPr>
            <a:spLocks noChangeShapeType="1"/>
          </p:cNvSpPr>
          <p:nvPr/>
        </p:nvSpPr>
        <p:spPr bwMode="auto">
          <a:xfrm>
            <a:off x="3505200" y="2590800"/>
            <a:ext cx="228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6518" name="Text Box 23"/>
          <p:cNvSpPr txBox="1">
            <a:spLocks noChangeArrowheads="1"/>
          </p:cNvSpPr>
          <p:nvPr/>
        </p:nvSpPr>
        <p:spPr bwMode="auto">
          <a:xfrm>
            <a:off x="3525838" y="5073650"/>
            <a:ext cx="120173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OSI layer 1</a:t>
            </a:r>
          </a:p>
        </p:txBody>
      </p:sp>
      <p:sp>
        <p:nvSpPr>
          <p:cNvPr id="106519" name="Text Box 24"/>
          <p:cNvSpPr txBox="1">
            <a:spLocks noChangeArrowheads="1"/>
          </p:cNvSpPr>
          <p:nvPr/>
        </p:nvSpPr>
        <p:spPr bwMode="auto">
          <a:xfrm>
            <a:off x="3525838" y="3962400"/>
            <a:ext cx="120173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OSI layer 2</a:t>
            </a:r>
          </a:p>
        </p:txBody>
      </p:sp>
      <p:sp>
        <p:nvSpPr>
          <p:cNvPr id="106520" name="Text Box 25"/>
          <p:cNvSpPr txBox="1">
            <a:spLocks noChangeArrowheads="1"/>
          </p:cNvSpPr>
          <p:nvPr/>
        </p:nvSpPr>
        <p:spPr bwMode="auto">
          <a:xfrm>
            <a:off x="3525838" y="2819400"/>
            <a:ext cx="120173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OSI layer 3</a:t>
            </a:r>
          </a:p>
        </p:txBody>
      </p:sp>
      <p:sp>
        <p:nvSpPr>
          <p:cNvPr id="106521" name="AutoShape 34"/>
          <p:cNvSpPr>
            <a:spLocks noChangeArrowheads="1"/>
          </p:cNvSpPr>
          <p:nvPr/>
        </p:nvSpPr>
        <p:spPr bwMode="auto">
          <a:xfrm>
            <a:off x="1828800" y="1752600"/>
            <a:ext cx="381000" cy="304800"/>
          </a:xfrm>
          <a:prstGeom prst="leftRightArrow">
            <a:avLst>
              <a:gd name="adj1" fmla="val 50000"/>
              <a:gd name="adj2" fmla="val 25000"/>
            </a:avLst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6522" name="Text Box 35"/>
          <p:cNvSpPr txBox="1">
            <a:spLocks noChangeArrowheads="1"/>
          </p:cNvSpPr>
          <p:nvPr/>
        </p:nvSpPr>
        <p:spPr bwMode="auto">
          <a:xfrm>
            <a:off x="2362200" y="882650"/>
            <a:ext cx="9159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U-Plane</a:t>
            </a:r>
          </a:p>
        </p:txBody>
      </p:sp>
      <p:sp>
        <p:nvSpPr>
          <p:cNvPr id="106523" name="Text Box 36"/>
          <p:cNvSpPr txBox="1">
            <a:spLocks noChangeArrowheads="1"/>
          </p:cNvSpPr>
          <p:nvPr/>
        </p:nvSpPr>
        <p:spPr bwMode="auto">
          <a:xfrm>
            <a:off x="990600" y="882650"/>
            <a:ext cx="9159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C-Plane</a:t>
            </a:r>
          </a:p>
        </p:txBody>
      </p:sp>
      <p:sp>
        <p:nvSpPr>
          <p:cNvPr id="106524" name="Text Box 37"/>
          <p:cNvSpPr txBox="1">
            <a:spLocks noChangeArrowheads="1"/>
          </p:cNvSpPr>
          <p:nvPr/>
        </p:nvSpPr>
        <p:spPr bwMode="auto">
          <a:xfrm>
            <a:off x="974725" y="1219200"/>
            <a:ext cx="10017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200"/>
              <a:t>signaling,</a:t>
            </a:r>
          </a:p>
          <a:p>
            <a:r>
              <a:rPr lang="en-US" sz="1200"/>
              <a:t>interworking</a:t>
            </a:r>
          </a:p>
        </p:txBody>
      </p:sp>
      <p:sp>
        <p:nvSpPr>
          <p:cNvPr id="106525" name="Text Box 38"/>
          <p:cNvSpPr txBox="1">
            <a:spLocks noChangeArrowheads="1"/>
          </p:cNvSpPr>
          <p:nvPr/>
        </p:nvSpPr>
        <p:spPr bwMode="auto">
          <a:xfrm>
            <a:off x="2427288" y="1219200"/>
            <a:ext cx="9080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200"/>
              <a:t>application</a:t>
            </a:r>
          </a:p>
          <a:p>
            <a:r>
              <a:rPr lang="en-US" sz="1200"/>
              <a:t>processes</a:t>
            </a:r>
          </a:p>
        </p:txBody>
      </p:sp>
      <p:sp>
        <p:nvSpPr>
          <p:cNvPr id="106526" name="Line 39"/>
          <p:cNvSpPr>
            <a:spLocks noChangeShapeType="1"/>
          </p:cNvSpPr>
          <p:nvPr/>
        </p:nvSpPr>
        <p:spPr bwMode="auto">
          <a:xfrm>
            <a:off x="3124200" y="21336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6527" name="Line 40"/>
          <p:cNvSpPr>
            <a:spLocks noChangeShapeType="1"/>
          </p:cNvSpPr>
          <p:nvPr/>
        </p:nvSpPr>
        <p:spPr bwMode="auto">
          <a:xfrm>
            <a:off x="2514600" y="21336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6528" name="Line 41"/>
          <p:cNvSpPr>
            <a:spLocks noChangeShapeType="1"/>
          </p:cNvSpPr>
          <p:nvPr/>
        </p:nvSpPr>
        <p:spPr bwMode="auto">
          <a:xfrm>
            <a:off x="2819400" y="21336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6529" name="Line 42"/>
          <p:cNvSpPr>
            <a:spLocks noChangeShapeType="1"/>
          </p:cNvSpPr>
          <p:nvPr/>
        </p:nvSpPr>
        <p:spPr bwMode="auto">
          <a:xfrm>
            <a:off x="1143000" y="213360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6530" name="Line 43"/>
          <p:cNvSpPr>
            <a:spLocks noChangeShapeType="1"/>
          </p:cNvSpPr>
          <p:nvPr/>
        </p:nvSpPr>
        <p:spPr bwMode="auto">
          <a:xfrm>
            <a:off x="1524000" y="213360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51236" name="Rectangle 4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639762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DECT reference model</a:t>
            </a:r>
          </a:p>
        </p:txBody>
      </p:sp>
      <p:sp>
        <p:nvSpPr>
          <p:cNvPr id="106532" name="Rectangle 46"/>
          <p:cNvSpPr>
            <a:spLocks noGrp="1" noChangeArrowheads="1"/>
          </p:cNvSpPr>
          <p:nvPr>
            <p:ph type="body" idx="1"/>
          </p:nvPr>
        </p:nvSpPr>
        <p:spPr>
          <a:xfrm>
            <a:off x="5105400" y="990600"/>
            <a:ext cx="3505200" cy="5105400"/>
          </a:xfrm>
        </p:spPr>
        <p:txBody>
          <a:bodyPr/>
          <a:lstStyle/>
          <a:p>
            <a:pPr>
              <a:buFont typeface="Wingdings" pitchFamily="2" charset="2"/>
              <a:buChar char="q"/>
            </a:pPr>
            <a:r>
              <a:rPr lang="en-US" smtClean="0"/>
              <a:t>close to the OSI reference model</a:t>
            </a:r>
          </a:p>
          <a:p>
            <a:pPr>
              <a:buFont typeface="Wingdings" pitchFamily="2" charset="2"/>
              <a:buChar char="q"/>
            </a:pPr>
            <a:r>
              <a:rPr lang="en-US" smtClean="0"/>
              <a:t>management plane over all layers</a:t>
            </a:r>
          </a:p>
          <a:p>
            <a:pPr>
              <a:buFont typeface="Wingdings" pitchFamily="2" charset="2"/>
              <a:buChar char="q"/>
            </a:pPr>
            <a:r>
              <a:rPr lang="en-US" smtClean="0"/>
              <a:t>several services in C(ontrol)- and U(ser)-plane</a:t>
            </a:r>
          </a:p>
        </p:txBody>
      </p:sp>
      <p:sp>
        <p:nvSpPr>
          <p:cNvPr id="106533" name="Text Box 47"/>
          <p:cNvSpPr txBox="1">
            <a:spLocks noChangeArrowheads="1"/>
          </p:cNvSpPr>
          <p:nvPr/>
        </p:nvSpPr>
        <p:spPr bwMode="auto">
          <a:xfrm rot="-5400000">
            <a:off x="1388269" y="3261519"/>
            <a:ext cx="137001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/>
              <a:t>management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7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258762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DECT layers I</a:t>
            </a:r>
          </a:p>
        </p:txBody>
      </p:sp>
      <p:sp>
        <p:nvSpPr>
          <p:cNvPr id="1075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28600" y="762000"/>
            <a:ext cx="8686800" cy="5791200"/>
          </a:xfrm>
        </p:spPr>
        <p:txBody>
          <a:bodyPr/>
          <a:lstStyle/>
          <a:p>
            <a:pPr>
              <a:buFont typeface="Wingdings" pitchFamily="2" charset="2"/>
              <a:buChar char="q"/>
            </a:pPr>
            <a:r>
              <a:rPr lang="en-US" smtClean="0"/>
              <a:t>Physical layer</a:t>
            </a:r>
          </a:p>
          <a:p>
            <a:pPr lvl="1"/>
            <a:r>
              <a:rPr lang="en-US" sz="1800" smtClean="0"/>
              <a:t>modulation/demodulation GMSK</a:t>
            </a:r>
          </a:p>
          <a:p>
            <a:pPr lvl="1"/>
            <a:r>
              <a:rPr lang="en-US" sz="1800" smtClean="0"/>
              <a:t>generation of the physical channel structure with a guaranteed throughput</a:t>
            </a:r>
          </a:p>
          <a:p>
            <a:pPr lvl="1"/>
            <a:r>
              <a:rPr lang="en-US" sz="1800" smtClean="0"/>
              <a:t>controlling of radio transmission</a:t>
            </a:r>
          </a:p>
          <a:p>
            <a:pPr marL="1162050" lvl="2"/>
            <a:r>
              <a:rPr lang="en-US" smtClean="0"/>
              <a:t>channel assignment on request of the MAC layer</a:t>
            </a:r>
          </a:p>
          <a:p>
            <a:pPr marL="1162050" lvl="2"/>
            <a:r>
              <a:rPr lang="en-US" smtClean="0"/>
              <a:t>detection of incoming signals</a:t>
            </a:r>
          </a:p>
          <a:p>
            <a:pPr marL="1162050" lvl="2"/>
            <a:r>
              <a:rPr lang="en-US" smtClean="0"/>
              <a:t>sender/receiver synchronization</a:t>
            </a:r>
          </a:p>
          <a:p>
            <a:pPr marL="1162050" lvl="2"/>
            <a:r>
              <a:rPr lang="en-US" smtClean="0"/>
              <a:t>collecting status information for the management plane</a:t>
            </a:r>
          </a:p>
          <a:p>
            <a:pPr>
              <a:buFont typeface="Wingdings" pitchFamily="2" charset="2"/>
              <a:buChar char="q"/>
            </a:pPr>
            <a:r>
              <a:rPr lang="en-US" smtClean="0"/>
              <a:t>MAC layer</a:t>
            </a:r>
          </a:p>
          <a:p>
            <a:pPr lvl="1"/>
            <a:r>
              <a:rPr lang="en-US" sz="1800" smtClean="0"/>
              <a:t>maintaining basic services, activating/deactivating physical channels</a:t>
            </a:r>
          </a:p>
          <a:p>
            <a:pPr lvl="1"/>
            <a:r>
              <a:rPr lang="en-US" sz="1800" smtClean="0"/>
              <a:t>multiplexing of logical channels</a:t>
            </a:r>
          </a:p>
          <a:p>
            <a:pPr marL="1162050" lvl="2"/>
            <a:r>
              <a:rPr lang="en-US" smtClean="0"/>
              <a:t>e.g., C: signaling, I: user data, P: paging, Q: broadcast</a:t>
            </a:r>
          </a:p>
          <a:p>
            <a:pPr lvl="1"/>
            <a:r>
              <a:rPr lang="en-US" sz="1800" smtClean="0"/>
              <a:t>segmentation/reassembly</a:t>
            </a:r>
          </a:p>
          <a:p>
            <a:pPr lvl="1"/>
            <a:r>
              <a:rPr lang="en-US" sz="1800" smtClean="0"/>
              <a:t>error control/error correction</a:t>
            </a:r>
          </a:p>
          <a:p>
            <a:pPr lvl="1"/>
            <a:endParaRPr lang="en-US" sz="1800" smtClean="0"/>
          </a:p>
          <a:p>
            <a:pPr>
              <a:buFont typeface="Wingdings" pitchFamily="2" charset="2"/>
              <a:buNone/>
            </a:pPr>
            <a:endParaRPr lang="en-US" smtClean="0"/>
          </a:p>
          <a:p>
            <a:pPr>
              <a:buFont typeface="Wingdings" pitchFamily="2" charset="2"/>
              <a:buChar char="q"/>
            </a:pPr>
            <a:endParaRPr lang="en-US" sz="240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1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52400"/>
            <a:ext cx="8229600" cy="533400"/>
          </a:xfrm>
        </p:spPr>
        <p:txBody>
          <a:bodyPr/>
          <a:lstStyle/>
          <a:p>
            <a:pPr>
              <a:defRPr/>
            </a:pPr>
            <a:r>
              <a:rPr lang="en-US" b="1" dirty="0" smtClean="0">
                <a:solidFill>
                  <a:schemeClr val="accent2">
                    <a:lumMod val="75000"/>
                  </a:schemeClr>
                </a:solidFill>
              </a:rPr>
              <a:t>DECT time multiplex frame</a:t>
            </a:r>
          </a:p>
        </p:txBody>
      </p:sp>
      <p:sp>
        <p:nvSpPr>
          <p:cNvPr id="108547" name="Rectangle 3"/>
          <p:cNvSpPr>
            <a:spLocks noChangeArrowheads="1"/>
          </p:cNvSpPr>
          <p:nvPr/>
        </p:nvSpPr>
        <p:spPr bwMode="auto">
          <a:xfrm>
            <a:off x="3962400" y="1143000"/>
            <a:ext cx="11430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48" name="Rectangle 4"/>
          <p:cNvSpPr>
            <a:spLocks noChangeArrowheads="1"/>
          </p:cNvSpPr>
          <p:nvPr/>
        </p:nvSpPr>
        <p:spPr bwMode="auto">
          <a:xfrm>
            <a:off x="5105400" y="1143000"/>
            <a:ext cx="11430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49" name="Rectangle 5"/>
          <p:cNvSpPr>
            <a:spLocks noChangeArrowheads="1"/>
          </p:cNvSpPr>
          <p:nvPr/>
        </p:nvSpPr>
        <p:spPr bwMode="auto">
          <a:xfrm>
            <a:off x="6248400" y="1143000"/>
            <a:ext cx="11430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50" name="Rectangle 6"/>
          <p:cNvSpPr>
            <a:spLocks noChangeArrowheads="1"/>
          </p:cNvSpPr>
          <p:nvPr/>
        </p:nvSpPr>
        <p:spPr bwMode="auto">
          <a:xfrm>
            <a:off x="1676400" y="1143000"/>
            <a:ext cx="11430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51" name="Rectangle 7"/>
          <p:cNvSpPr>
            <a:spLocks noChangeArrowheads="1"/>
          </p:cNvSpPr>
          <p:nvPr/>
        </p:nvSpPr>
        <p:spPr bwMode="auto">
          <a:xfrm>
            <a:off x="2819400" y="1143000"/>
            <a:ext cx="11430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52" name="Rectangle 8"/>
          <p:cNvSpPr>
            <a:spLocks noChangeArrowheads="1"/>
          </p:cNvSpPr>
          <p:nvPr/>
        </p:nvSpPr>
        <p:spPr bwMode="auto">
          <a:xfrm>
            <a:off x="43434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53" name="Rectangle 9"/>
          <p:cNvSpPr>
            <a:spLocks noChangeArrowheads="1"/>
          </p:cNvSpPr>
          <p:nvPr/>
        </p:nvSpPr>
        <p:spPr bwMode="auto">
          <a:xfrm>
            <a:off x="18288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54" name="Rectangle 10"/>
          <p:cNvSpPr>
            <a:spLocks noChangeArrowheads="1"/>
          </p:cNvSpPr>
          <p:nvPr/>
        </p:nvSpPr>
        <p:spPr bwMode="auto">
          <a:xfrm>
            <a:off x="20574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55" name="Rectangle 11"/>
          <p:cNvSpPr>
            <a:spLocks noChangeArrowheads="1"/>
          </p:cNvSpPr>
          <p:nvPr/>
        </p:nvSpPr>
        <p:spPr bwMode="auto">
          <a:xfrm>
            <a:off x="22860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56" name="Rectangle 12"/>
          <p:cNvSpPr>
            <a:spLocks noChangeArrowheads="1"/>
          </p:cNvSpPr>
          <p:nvPr/>
        </p:nvSpPr>
        <p:spPr bwMode="auto">
          <a:xfrm>
            <a:off x="25146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57" name="Rectangle 13"/>
          <p:cNvSpPr>
            <a:spLocks noChangeArrowheads="1"/>
          </p:cNvSpPr>
          <p:nvPr/>
        </p:nvSpPr>
        <p:spPr bwMode="auto">
          <a:xfrm>
            <a:off x="27432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58" name="Rectangle 14"/>
          <p:cNvSpPr>
            <a:spLocks noChangeArrowheads="1"/>
          </p:cNvSpPr>
          <p:nvPr/>
        </p:nvSpPr>
        <p:spPr bwMode="auto">
          <a:xfrm>
            <a:off x="29718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59" name="Rectangle 15"/>
          <p:cNvSpPr>
            <a:spLocks noChangeArrowheads="1"/>
          </p:cNvSpPr>
          <p:nvPr/>
        </p:nvSpPr>
        <p:spPr bwMode="auto">
          <a:xfrm>
            <a:off x="32004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60" name="Rectangle 16"/>
          <p:cNvSpPr>
            <a:spLocks noChangeArrowheads="1"/>
          </p:cNvSpPr>
          <p:nvPr/>
        </p:nvSpPr>
        <p:spPr bwMode="auto">
          <a:xfrm>
            <a:off x="34290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61" name="Rectangle 17"/>
          <p:cNvSpPr>
            <a:spLocks noChangeArrowheads="1"/>
          </p:cNvSpPr>
          <p:nvPr/>
        </p:nvSpPr>
        <p:spPr bwMode="auto">
          <a:xfrm>
            <a:off x="36576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62" name="Rectangle 18"/>
          <p:cNvSpPr>
            <a:spLocks noChangeArrowheads="1"/>
          </p:cNvSpPr>
          <p:nvPr/>
        </p:nvSpPr>
        <p:spPr bwMode="auto">
          <a:xfrm>
            <a:off x="38862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63" name="Rectangle 19"/>
          <p:cNvSpPr>
            <a:spLocks noChangeArrowheads="1"/>
          </p:cNvSpPr>
          <p:nvPr/>
        </p:nvSpPr>
        <p:spPr bwMode="auto">
          <a:xfrm>
            <a:off x="41148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64" name="Rectangle 20"/>
          <p:cNvSpPr>
            <a:spLocks noChangeArrowheads="1"/>
          </p:cNvSpPr>
          <p:nvPr/>
        </p:nvSpPr>
        <p:spPr bwMode="auto">
          <a:xfrm>
            <a:off x="70866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65" name="Rectangle 21"/>
          <p:cNvSpPr>
            <a:spLocks noChangeArrowheads="1"/>
          </p:cNvSpPr>
          <p:nvPr/>
        </p:nvSpPr>
        <p:spPr bwMode="auto">
          <a:xfrm>
            <a:off x="45720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66" name="Rectangle 22"/>
          <p:cNvSpPr>
            <a:spLocks noChangeArrowheads="1"/>
          </p:cNvSpPr>
          <p:nvPr/>
        </p:nvSpPr>
        <p:spPr bwMode="auto">
          <a:xfrm>
            <a:off x="48006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67" name="Rectangle 23"/>
          <p:cNvSpPr>
            <a:spLocks noChangeArrowheads="1"/>
          </p:cNvSpPr>
          <p:nvPr/>
        </p:nvSpPr>
        <p:spPr bwMode="auto">
          <a:xfrm>
            <a:off x="50292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68" name="Rectangle 24"/>
          <p:cNvSpPr>
            <a:spLocks noChangeArrowheads="1"/>
          </p:cNvSpPr>
          <p:nvPr/>
        </p:nvSpPr>
        <p:spPr bwMode="auto">
          <a:xfrm>
            <a:off x="52578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69" name="Rectangle 25"/>
          <p:cNvSpPr>
            <a:spLocks noChangeArrowheads="1"/>
          </p:cNvSpPr>
          <p:nvPr/>
        </p:nvSpPr>
        <p:spPr bwMode="auto">
          <a:xfrm>
            <a:off x="54864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70" name="Rectangle 26"/>
          <p:cNvSpPr>
            <a:spLocks noChangeArrowheads="1"/>
          </p:cNvSpPr>
          <p:nvPr/>
        </p:nvSpPr>
        <p:spPr bwMode="auto">
          <a:xfrm>
            <a:off x="57150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71" name="Rectangle 27"/>
          <p:cNvSpPr>
            <a:spLocks noChangeArrowheads="1"/>
          </p:cNvSpPr>
          <p:nvPr/>
        </p:nvSpPr>
        <p:spPr bwMode="auto">
          <a:xfrm>
            <a:off x="59436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72" name="Rectangle 28"/>
          <p:cNvSpPr>
            <a:spLocks noChangeArrowheads="1"/>
          </p:cNvSpPr>
          <p:nvPr/>
        </p:nvSpPr>
        <p:spPr bwMode="auto">
          <a:xfrm>
            <a:off x="61722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73" name="Rectangle 29"/>
          <p:cNvSpPr>
            <a:spLocks noChangeArrowheads="1"/>
          </p:cNvSpPr>
          <p:nvPr/>
        </p:nvSpPr>
        <p:spPr bwMode="auto">
          <a:xfrm>
            <a:off x="64008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74" name="Rectangle 30"/>
          <p:cNvSpPr>
            <a:spLocks noChangeArrowheads="1"/>
          </p:cNvSpPr>
          <p:nvPr/>
        </p:nvSpPr>
        <p:spPr bwMode="auto">
          <a:xfrm>
            <a:off x="66294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75" name="Rectangle 31"/>
          <p:cNvSpPr>
            <a:spLocks noChangeArrowheads="1"/>
          </p:cNvSpPr>
          <p:nvPr/>
        </p:nvSpPr>
        <p:spPr bwMode="auto">
          <a:xfrm>
            <a:off x="6858000" y="1905000"/>
            <a:ext cx="228600" cy="381000"/>
          </a:xfrm>
          <a:prstGeom prst="rect">
            <a:avLst/>
          </a:prstGeom>
          <a:solidFill>
            <a:srgbClr val="DADAF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8576" name="Line 32"/>
          <p:cNvSpPr>
            <a:spLocks noChangeShapeType="1"/>
          </p:cNvSpPr>
          <p:nvPr/>
        </p:nvSpPr>
        <p:spPr bwMode="auto">
          <a:xfrm>
            <a:off x="4572000" y="1828800"/>
            <a:ext cx="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8577" name="Rectangle 33"/>
          <p:cNvSpPr>
            <a:spLocks noChangeArrowheads="1"/>
          </p:cNvSpPr>
          <p:nvPr/>
        </p:nvSpPr>
        <p:spPr bwMode="auto">
          <a:xfrm>
            <a:off x="2057400" y="2514600"/>
            <a:ext cx="16764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slot</a:t>
            </a:r>
          </a:p>
        </p:txBody>
      </p:sp>
      <p:sp>
        <p:nvSpPr>
          <p:cNvPr id="108578" name="Rectangle 34"/>
          <p:cNvSpPr>
            <a:spLocks noChangeArrowheads="1"/>
          </p:cNvSpPr>
          <p:nvPr/>
        </p:nvSpPr>
        <p:spPr bwMode="auto">
          <a:xfrm>
            <a:off x="2057400" y="3048000"/>
            <a:ext cx="8382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sync </a:t>
            </a:r>
          </a:p>
        </p:txBody>
      </p:sp>
      <p:sp>
        <p:nvSpPr>
          <p:cNvPr id="108579" name="Rectangle 35"/>
          <p:cNvSpPr>
            <a:spLocks noChangeArrowheads="1"/>
          </p:cNvSpPr>
          <p:nvPr/>
        </p:nvSpPr>
        <p:spPr bwMode="auto">
          <a:xfrm>
            <a:off x="2895600" y="3657600"/>
            <a:ext cx="10668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A field  </a:t>
            </a:r>
          </a:p>
        </p:txBody>
      </p:sp>
      <p:sp>
        <p:nvSpPr>
          <p:cNvPr id="108580" name="Rectangle 36"/>
          <p:cNvSpPr>
            <a:spLocks noChangeArrowheads="1"/>
          </p:cNvSpPr>
          <p:nvPr/>
        </p:nvSpPr>
        <p:spPr bwMode="auto">
          <a:xfrm>
            <a:off x="3962400" y="5181600"/>
            <a:ext cx="4572000" cy="4572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DATA</a:t>
            </a:r>
          </a:p>
        </p:txBody>
      </p:sp>
      <p:sp>
        <p:nvSpPr>
          <p:cNvPr id="108581" name="Line 37"/>
          <p:cNvSpPr>
            <a:spLocks noChangeShapeType="1"/>
          </p:cNvSpPr>
          <p:nvPr/>
        </p:nvSpPr>
        <p:spPr bwMode="auto">
          <a:xfrm flipV="1">
            <a:off x="1828800" y="1524000"/>
            <a:ext cx="21336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8582" name="Line 38"/>
          <p:cNvSpPr>
            <a:spLocks noChangeShapeType="1"/>
          </p:cNvSpPr>
          <p:nvPr/>
        </p:nvSpPr>
        <p:spPr bwMode="auto">
          <a:xfrm>
            <a:off x="2057400" y="2286000"/>
            <a:ext cx="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8583" name="Line 39"/>
          <p:cNvSpPr>
            <a:spLocks noChangeShapeType="1"/>
          </p:cNvSpPr>
          <p:nvPr/>
        </p:nvSpPr>
        <p:spPr bwMode="auto">
          <a:xfrm>
            <a:off x="5105400" y="1524000"/>
            <a:ext cx="22098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8584" name="Line 40"/>
          <p:cNvSpPr>
            <a:spLocks noChangeShapeType="1"/>
          </p:cNvSpPr>
          <p:nvPr/>
        </p:nvSpPr>
        <p:spPr bwMode="auto">
          <a:xfrm>
            <a:off x="2286000" y="2286000"/>
            <a:ext cx="205740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8585" name="Line 41"/>
          <p:cNvSpPr>
            <a:spLocks noChangeShapeType="1"/>
          </p:cNvSpPr>
          <p:nvPr/>
        </p:nvSpPr>
        <p:spPr bwMode="auto">
          <a:xfrm>
            <a:off x="3733800" y="2895600"/>
            <a:ext cx="68580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8586" name="Line 42"/>
          <p:cNvSpPr>
            <a:spLocks noChangeShapeType="1"/>
          </p:cNvSpPr>
          <p:nvPr/>
        </p:nvSpPr>
        <p:spPr bwMode="auto">
          <a:xfrm flipV="1">
            <a:off x="2895600" y="3429000"/>
            <a:ext cx="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8587" name="Line 43"/>
          <p:cNvSpPr>
            <a:spLocks noChangeShapeType="1"/>
          </p:cNvSpPr>
          <p:nvPr/>
        </p:nvSpPr>
        <p:spPr bwMode="auto">
          <a:xfrm flipV="1">
            <a:off x="3962400" y="403860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8588" name="Line 44"/>
          <p:cNvSpPr>
            <a:spLocks noChangeShapeType="1"/>
          </p:cNvSpPr>
          <p:nvPr/>
        </p:nvSpPr>
        <p:spPr bwMode="auto">
          <a:xfrm>
            <a:off x="5715000" y="4038600"/>
            <a:ext cx="2819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grpSp>
        <p:nvGrpSpPr>
          <p:cNvPr id="108589" name="Group 45"/>
          <p:cNvGrpSpPr>
            <a:grpSpLocks/>
          </p:cNvGrpSpPr>
          <p:nvPr/>
        </p:nvGrpSpPr>
        <p:grpSpPr bwMode="auto">
          <a:xfrm>
            <a:off x="3962400" y="4419600"/>
            <a:ext cx="1143000" cy="457200"/>
            <a:chOff x="2496" y="2784"/>
            <a:chExt cx="720" cy="288"/>
          </a:xfrm>
        </p:grpSpPr>
        <p:sp>
          <p:nvSpPr>
            <p:cNvPr id="108630" name="Rectangle 46"/>
            <p:cNvSpPr>
              <a:spLocks noChangeArrowheads="1"/>
            </p:cNvSpPr>
            <p:nvPr/>
          </p:nvSpPr>
          <p:spPr bwMode="auto">
            <a:xfrm>
              <a:off x="2496" y="2784"/>
              <a:ext cx="528" cy="28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DATA</a:t>
              </a:r>
            </a:p>
            <a:p>
              <a:pPr algn="ctr"/>
              <a:r>
                <a:rPr lang="de-DE" sz="1400"/>
                <a:t>64</a:t>
              </a:r>
              <a:endParaRPr lang="de-DE"/>
            </a:p>
          </p:txBody>
        </p:sp>
        <p:sp>
          <p:nvSpPr>
            <p:cNvPr id="108631" name="Rectangle 47"/>
            <p:cNvSpPr>
              <a:spLocks noChangeArrowheads="1"/>
            </p:cNvSpPr>
            <p:nvPr/>
          </p:nvSpPr>
          <p:spPr bwMode="auto">
            <a:xfrm>
              <a:off x="3024" y="2784"/>
              <a:ext cx="192" cy="28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C</a:t>
              </a:r>
            </a:p>
            <a:p>
              <a:pPr algn="ctr"/>
              <a:r>
                <a:rPr lang="de-DE" sz="1400"/>
                <a:t>16</a:t>
              </a:r>
              <a:endParaRPr lang="de-DE"/>
            </a:p>
          </p:txBody>
        </p:sp>
      </p:grpSp>
      <p:grpSp>
        <p:nvGrpSpPr>
          <p:cNvPr id="108590" name="Group 48"/>
          <p:cNvGrpSpPr>
            <a:grpSpLocks/>
          </p:cNvGrpSpPr>
          <p:nvPr/>
        </p:nvGrpSpPr>
        <p:grpSpPr bwMode="auto">
          <a:xfrm>
            <a:off x="5105400" y="4419600"/>
            <a:ext cx="1143000" cy="457200"/>
            <a:chOff x="2496" y="2784"/>
            <a:chExt cx="720" cy="288"/>
          </a:xfrm>
        </p:grpSpPr>
        <p:sp>
          <p:nvSpPr>
            <p:cNvPr id="108628" name="Rectangle 49"/>
            <p:cNvSpPr>
              <a:spLocks noChangeArrowheads="1"/>
            </p:cNvSpPr>
            <p:nvPr/>
          </p:nvSpPr>
          <p:spPr bwMode="auto">
            <a:xfrm>
              <a:off x="2496" y="2784"/>
              <a:ext cx="528" cy="28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DATA</a:t>
              </a:r>
            </a:p>
            <a:p>
              <a:pPr algn="ctr"/>
              <a:r>
                <a:rPr lang="de-DE" sz="1400"/>
                <a:t>64</a:t>
              </a:r>
              <a:endParaRPr lang="de-DE"/>
            </a:p>
          </p:txBody>
        </p:sp>
        <p:sp>
          <p:nvSpPr>
            <p:cNvPr id="108629" name="Rectangle 50"/>
            <p:cNvSpPr>
              <a:spLocks noChangeArrowheads="1"/>
            </p:cNvSpPr>
            <p:nvPr/>
          </p:nvSpPr>
          <p:spPr bwMode="auto">
            <a:xfrm>
              <a:off x="3024" y="2784"/>
              <a:ext cx="192" cy="28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C</a:t>
              </a:r>
            </a:p>
            <a:p>
              <a:pPr algn="ctr"/>
              <a:r>
                <a:rPr lang="de-DE" sz="1400"/>
                <a:t>16</a:t>
              </a:r>
              <a:endParaRPr lang="de-DE"/>
            </a:p>
          </p:txBody>
        </p:sp>
      </p:grpSp>
      <p:grpSp>
        <p:nvGrpSpPr>
          <p:cNvPr id="108591" name="Group 51"/>
          <p:cNvGrpSpPr>
            <a:grpSpLocks/>
          </p:cNvGrpSpPr>
          <p:nvPr/>
        </p:nvGrpSpPr>
        <p:grpSpPr bwMode="auto">
          <a:xfrm>
            <a:off x="7391400" y="4419600"/>
            <a:ext cx="1143000" cy="457200"/>
            <a:chOff x="2496" y="2784"/>
            <a:chExt cx="720" cy="288"/>
          </a:xfrm>
        </p:grpSpPr>
        <p:sp>
          <p:nvSpPr>
            <p:cNvPr id="108626" name="Rectangle 52"/>
            <p:cNvSpPr>
              <a:spLocks noChangeArrowheads="1"/>
            </p:cNvSpPr>
            <p:nvPr/>
          </p:nvSpPr>
          <p:spPr bwMode="auto">
            <a:xfrm>
              <a:off x="2496" y="2784"/>
              <a:ext cx="528" cy="28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DATA</a:t>
              </a:r>
            </a:p>
            <a:p>
              <a:pPr algn="ctr"/>
              <a:r>
                <a:rPr lang="de-DE" sz="1400"/>
                <a:t>64</a:t>
              </a:r>
              <a:endParaRPr lang="de-DE"/>
            </a:p>
          </p:txBody>
        </p:sp>
        <p:sp>
          <p:nvSpPr>
            <p:cNvPr id="108627" name="Rectangle 53"/>
            <p:cNvSpPr>
              <a:spLocks noChangeArrowheads="1"/>
            </p:cNvSpPr>
            <p:nvPr/>
          </p:nvSpPr>
          <p:spPr bwMode="auto">
            <a:xfrm>
              <a:off x="3024" y="2784"/>
              <a:ext cx="192" cy="28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C</a:t>
              </a:r>
            </a:p>
            <a:p>
              <a:pPr algn="ctr"/>
              <a:r>
                <a:rPr lang="de-DE" sz="1400"/>
                <a:t>16</a:t>
              </a:r>
              <a:endParaRPr lang="de-DE"/>
            </a:p>
          </p:txBody>
        </p:sp>
      </p:grpSp>
      <p:grpSp>
        <p:nvGrpSpPr>
          <p:cNvPr id="108592" name="Group 54"/>
          <p:cNvGrpSpPr>
            <a:grpSpLocks/>
          </p:cNvGrpSpPr>
          <p:nvPr/>
        </p:nvGrpSpPr>
        <p:grpSpPr bwMode="auto">
          <a:xfrm>
            <a:off x="6248400" y="4419600"/>
            <a:ext cx="1143000" cy="457200"/>
            <a:chOff x="2496" y="2784"/>
            <a:chExt cx="720" cy="288"/>
          </a:xfrm>
        </p:grpSpPr>
        <p:sp>
          <p:nvSpPr>
            <p:cNvPr id="108624" name="Rectangle 55"/>
            <p:cNvSpPr>
              <a:spLocks noChangeArrowheads="1"/>
            </p:cNvSpPr>
            <p:nvPr/>
          </p:nvSpPr>
          <p:spPr bwMode="auto">
            <a:xfrm>
              <a:off x="2496" y="2784"/>
              <a:ext cx="528" cy="28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DATA</a:t>
              </a:r>
            </a:p>
            <a:p>
              <a:pPr algn="ctr"/>
              <a:r>
                <a:rPr lang="de-DE" sz="1400"/>
                <a:t>64</a:t>
              </a:r>
              <a:endParaRPr lang="de-DE"/>
            </a:p>
          </p:txBody>
        </p:sp>
        <p:sp>
          <p:nvSpPr>
            <p:cNvPr id="108625" name="Rectangle 56"/>
            <p:cNvSpPr>
              <a:spLocks noChangeArrowheads="1"/>
            </p:cNvSpPr>
            <p:nvPr/>
          </p:nvSpPr>
          <p:spPr bwMode="auto">
            <a:xfrm>
              <a:off x="3024" y="2784"/>
              <a:ext cx="192" cy="28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de-DE"/>
                <a:t>C</a:t>
              </a:r>
            </a:p>
            <a:p>
              <a:pPr algn="ctr"/>
              <a:r>
                <a:rPr lang="de-DE" sz="1400"/>
                <a:t>16</a:t>
              </a:r>
              <a:endParaRPr lang="de-DE"/>
            </a:p>
          </p:txBody>
        </p:sp>
      </p:grpSp>
      <p:sp>
        <p:nvSpPr>
          <p:cNvPr id="108593" name="Rectangle 59"/>
          <p:cNvSpPr>
            <a:spLocks noChangeArrowheads="1"/>
          </p:cNvSpPr>
          <p:nvPr/>
        </p:nvSpPr>
        <p:spPr bwMode="auto">
          <a:xfrm>
            <a:off x="3962400" y="3657600"/>
            <a:ext cx="17526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B field</a:t>
            </a:r>
          </a:p>
        </p:txBody>
      </p:sp>
      <p:sp>
        <p:nvSpPr>
          <p:cNvPr id="108594" name="Rectangle 60"/>
          <p:cNvSpPr>
            <a:spLocks noChangeArrowheads="1"/>
          </p:cNvSpPr>
          <p:nvPr/>
        </p:nvSpPr>
        <p:spPr bwMode="auto">
          <a:xfrm>
            <a:off x="2895600" y="3048000"/>
            <a:ext cx="15240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D field   </a:t>
            </a:r>
          </a:p>
        </p:txBody>
      </p:sp>
      <p:sp>
        <p:nvSpPr>
          <p:cNvPr id="108595" name="Text Box 61"/>
          <p:cNvSpPr txBox="1">
            <a:spLocks noChangeArrowheads="1"/>
          </p:cNvSpPr>
          <p:nvPr/>
        </p:nvSpPr>
        <p:spPr bwMode="auto">
          <a:xfrm>
            <a:off x="3657600" y="762000"/>
            <a:ext cx="16621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1 frame = 10 ms</a:t>
            </a:r>
          </a:p>
        </p:txBody>
      </p:sp>
      <p:sp>
        <p:nvSpPr>
          <p:cNvPr id="108596" name="Text Box 62"/>
          <p:cNvSpPr txBox="1">
            <a:spLocks noChangeArrowheads="1"/>
          </p:cNvSpPr>
          <p:nvPr/>
        </p:nvSpPr>
        <p:spPr bwMode="auto">
          <a:xfrm>
            <a:off x="3079750" y="1600200"/>
            <a:ext cx="14255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12 down slots</a:t>
            </a:r>
          </a:p>
        </p:txBody>
      </p:sp>
      <p:sp>
        <p:nvSpPr>
          <p:cNvPr id="108597" name="Text Box 63"/>
          <p:cNvSpPr txBox="1">
            <a:spLocks noChangeArrowheads="1"/>
          </p:cNvSpPr>
          <p:nvPr/>
        </p:nvSpPr>
        <p:spPr bwMode="auto">
          <a:xfrm>
            <a:off x="4572000" y="1600200"/>
            <a:ext cx="11668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12 up slots</a:t>
            </a:r>
          </a:p>
        </p:txBody>
      </p:sp>
      <p:sp>
        <p:nvSpPr>
          <p:cNvPr id="108598" name="Text Box 64"/>
          <p:cNvSpPr txBox="1">
            <a:spLocks noChangeArrowheads="1"/>
          </p:cNvSpPr>
          <p:nvPr/>
        </p:nvSpPr>
        <p:spPr bwMode="auto">
          <a:xfrm>
            <a:off x="1981200" y="2667000"/>
            <a:ext cx="2825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0</a:t>
            </a:r>
          </a:p>
        </p:txBody>
      </p:sp>
      <p:sp>
        <p:nvSpPr>
          <p:cNvPr id="108599" name="Text Box 65"/>
          <p:cNvSpPr txBox="1">
            <a:spLocks noChangeArrowheads="1"/>
          </p:cNvSpPr>
          <p:nvPr/>
        </p:nvSpPr>
        <p:spPr bwMode="auto">
          <a:xfrm>
            <a:off x="3352800" y="2667000"/>
            <a:ext cx="479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419</a:t>
            </a:r>
          </a:p>
        </p:txBody>
      </p:sp>
      <p:sp>
        <p:nvSpPr>
          <p:cNvPr id="108600" name="Text Box 66"/>
          <p:cNvSpPr txBox="1">
            <a:spLocks noChangeArrowheads="1"/>
          </p:cNvSpPr>
          <p:nvPr/>
        </p:nvSpPr>
        <p:spPr bwMode="auto">
          <a:xfrm>
            <a:off x="1981200" y="3200400"/>
            <a:ext cx="2825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0</a:t>
            </a:r>
          </a:p>
        </p:txBody>
      </p:sp>
      <p:sp>
        <p:nvSpPr>
          <p:cNvPr id="108601" name="Text Box 67"/>
          <p:cNvSpPr txBox="1">
            <a:spLocks noChangeArrowheads="1"/>
          </p:cNvSpPr>
          <p:nvPr/>
        </p:nvSpPr>
        <p:spPr bwMode="auto">
          <a:xfrm>
            <a:off x="2590800" y="3200400"/>
            <a:ext cx="381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31</a:t>
            </a:r>
          </a:p>
        </p:txBody>
      </p:sp>
      <p:sp>
        <p:nvSpPr>
          <p:cNvPr id="108602" name="Text Box 68"/>
          <p:cNvSpPr txBox="1">
            <a:spLocks noChangeArrowheads="1"/>
          </p:cNvSpPr>
          <p:nvPr/>
        </p:nvSpPr>
        <p:spPr bwMode="auto">
          <a:xfrm>
            <a:off x="2819400" y="3200400"/>
            <a:ext cx="2825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0</a:t>
            </a:r>
          </a:p>
        </p:txBody>
      </p:sp>
      <p:sp>
        <p:nvSpPr>
          <p:cNvPr id="108603" name="Text Box 69"/>
          <p:cNvSpPr txBox="1">
            <a:spLocks noChangeArrowheads="1"/>
          </p:cNvSpPr>
          <p:nvPr/>
        </p:nvSpPr>
        <p:spPr bwMode="auto">
          <a:xfrm>
            <a:off x="4038600" y="3200400"/>
            <a:ext cx="479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387</a:t>
            </a:r>
          </a:p>
        </p:txBody>
      </p:sp>
      <p:sp>
        <p:nvSpPr>
          <p:cNvPr id="108604" name="Text Box 70"/>
          <p:cNvSpPr txBox="1">
            <a:spLocks noChangeArrowheads="1"/>
          </p:cNvSpPr>
          <p:nvPr/>
        </p:nvSpPr>
        <p:spPr bwMode="auto">
          <a:xfrm>
            <a:off x="2819400" y="3810000"/>
            <a:ext cx="2825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0</a:t>
            </a:r>
          </a:p>
        </p:txBody>
      </p:sp>
      <p:sp>
        <p:nvSpPr>
          <p:cNvPr id="108605" name="Text Box 71"/>
          <p:cNvSpPr txBox="1">
            <a:spLocks noChangeArrowheads="1"/>
          </p:cNvSpPr>
          <p:nvPr/>
        </p:nvSpPr>
        <p:spPr bwMode="auto">
          <a:xfrm>
            <a:off x="3657600" y="3810000"/>
            <a:ext cx="3810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63</a:t>
            </a:r>
          </a:p>
        </p:txBody>
      </p:sp>
      <p:sp>
        <p:nvSpPr>
          <p:cNvPr id="108606" name="Text Box 72"/>
          <p:cNvSpPr txBox="1">
            <a:spLocks noChangeArrowheads="1"/>
          </p:cNvSpPr>
          <p:nvPr/>
        </p:nvSpPr>
        <p:spPr bwMode="auto">
          <a:xfrm>
            <a:off x="3886200" y="3810000"/>
            <a:ext cx="2825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0</a:t>
            </a:r>
          </a:p>
        </p:txBody>
      </p:sp>
      <p:sp>
        <p:nvSpPr>
          <p:cNvPr id="108607" name="Text Box 73"/>
          <p:cNvSpPr txBox="1">
            <a:spLocks noChangeArrowheads="1"/>
          </p:cNvSpPr>
          <p:nvPr/>
        </p:nvSpPr>
        <p:spPr bwMode="auto">
          <a:xfrm>
            <a:off x="5334000" y="3810000"/>
            <a:ext cx="47942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319</a:t>
            </a:r>
          </a:p>
        </p:txBody>
      </p:sp>
      <p:sp>
        <p:nvSpPr>
          <p:cNvPr id="108608" name="Text Box 74"/>
          <p:cNvSpPr txBox="1">
            <a:spLocks noChangeArrowheads="1"/>
          </p:cNvSpPr>
          <p:nvPr/>
        </p:nvSpPr>
        <p:spPr bwMode="auto">
          <a:xfrm>
            <a:off x="2667000" y="4419600"/>
            <a:ext cx="1089025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protected </a:t>
            </a:r>
          </a:p>
          <a:p>
            <a:r>
              <a:rPr lang="de-DE"/>
              <a:t>mode</a:t>
            </a:r>
          </a:p>
        </p:txBody>
      </p:sp>
      <p:sp>
        <p:nvSpPr>
          <p:cNvPr id="108609" name="Text Box 75"/>
          <p:cNvSpPr txBox="1">
            <a:spLocks noChangeArrowheads="1"/>
          </p:cNvSpPr>
          <p:nvPr/>
        </p:nvSpPr>
        <p:spPr bwMode="auto">
          <a:xfrm>
            <a:off x="2667000" y="5029200"/>
            <a:ext cx="131445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unprotected </a:t>
            </a:r>
          </a:p>
          <a:p>
            <a:r>
              <a:rPr lang="de-DE"/>
              <a:t>mode</a:t>
            </a:r>
          </a:p>
        </p:txBody>
      </p:sp>
      <p:sp>
        <p:nvSpPr>
          <p:cNvPr id="108610" name="Text Box 76"/>
          <p:cNvSpPr txBox="1">
            <a:spLocks noChangeArrowheads="1"/>
          </p:cNvSpPr>
          <p:nvPr/>
        </p:nvSpPr>
        <p:spPr bwMode="auto">
          <a:xfrm>
            <a:off x="685800" y="4800600"/>
            <a:ext cx="15160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simplex bearer</a:t>
            </a:r>
          </a:p>
        </p:txBody>
      </p:sp>
      <p:sp>
        <p:nvSpPr>
          <p:cNvPr id="108611" name="Text Box 77"/>
          <p:cNvSpPr txBox="1">
            <a:spLocks noChangeArrowheads="1"/>
          </p:cNvSpPr>
          <p:nvPr/>
        </p:nvSpPr>
        <p:spPr bwMode="auto">
          <a:xfrm>
            <a:off x="1066800" y="4495800"/>
            <a:ext cx="11112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25.6 kbit/s</a:t>
            </a:r>
          </a:p>
        </p:txBody>
      </p:sp>
      <p:sp>
        <p:nvSpPr>
          <p:cNvPr id="108612" name="Text Box 78"/>
          <p:cNvSpPr txBox="1">
            <a:spLocks noChangeArrowheads="1"/>
          </p:cNvSpPr>
          <p:nvPr/>
        </p:nvSpPr>
        <p:spPr bwMode="auto">
          <a:xfrm>
            <a:off x="1219200" y="5181600"/>
            <a:ext cx="9413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32 kbit/s</a:t>
            </a:r>
          </a:p>
        </p:txBody>
      </p:sp>
      <p:sp>
        <p:nvSpPr>
          <p:cNvPr id="108613" name="Line 79"/>
          <p:cNvSpPr>
            <a:spLocks noChangeShapeType="1"/>
          </p:cNvSpPr>
          <p:nvPr/>
        </p:nvSpPr>
        <p:spPr bwMode="auto">
          <a:xfrm>
            <a:off x="2438400" y="4419600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8614" name="Line 80"/>
          <p:cNvSpPr>
            <a:spLocks noChangeShapeType="1"/>
          </p:cNvSpPr>
          <p:nvPr/>
        </p:nvSpPr>
        <p:spPr bwMode="auto">
          <a:xfrm>
            <a:off x="2286000" y="50292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8615" name="Line 81"/>
          <p:cNvSpPr>
            <a:spLocks noChangeShapeType="1"/>
          </p:cNvSpPr>
          <p:nvPr/>
        </p:nvSpPr>
        <p:spPr bwMode="auto">
          <a:xfrm>
            <a:off x="2438400" y="44196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8616" name="Line 82"/>
          <p:cNvSpPr>
            <a:spLocks noChangeShapeType="1"/>
          </p:cNvSpPr>
          <p:nvPr/>
        </p:nvSpPr>
        <p:spPr bwMode="auto">
          <a:xfrm>
            <a:off x="2438400" y="5638800"/>
            <a:ext cx="152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8617" name="Text Box 83"/>
          <p:cNvSpPr txBox="1">
            <a:spLocks noChangeArrowheads="1"/>
          </p:cNvSpPr>
          <p:nvPr/>
        </p:nvSpPr>
        <p:spPr bwMode="auto">
          <a:xfrm>
            <a:off x="4343400" y="2514600"/>
            <a:ext cx="3962400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de-DE"/>
              <a:t>420 bit + 52 µs guard time („60 bit“) </a:t>
            </a:r>
          </a:p>
          <a:p>
            <a:pPr algn="r"/>
            <a:r>
              <a:rPr lang="de-DE"/>
              <a:t>in 0.4167 ms</a:t>
            </a:r>
          </a:p>
        </p:txBody>
      </p:sp>
      <p:sp>
        <p:nvSpPr>
          <p:cNvPr id="108618" name="Rectangle 85"/>
          <p:cNvSpPr>
            <a:spLocks noChangeArrowheads="1"/>
          </p:cNvSpPr>
          <p:nvPr/>
        </p:nvSpPr>
        <p:spPr bwMode="auto">
          <a:xfrm>
            <a:off x="3733800" y="2514600"/>
            <a:ext cx="6858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guard</a:t>
            </a:r>
          </a:p>
        </p:txBody>
      </p:sp>
      <p:sp>
        <p:nvSpPr>
          <p:cNvPr id="108619" name="Rectangle 86"/>
          <p:cNvSpPr>
            <a:spLocks noChangeArrowheads="1"/>
          </p:cNvSpPr>
          <p:nvPr/>
        </p:nvSpPr>
        <p:spPr bwMode="auto">
          <a:xfrm>
            <a:off x="5715000" y="3657600"/>
            <a:ext cx="1066800" cy="381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de-DE"/>
              <a:t>X field  </a:t>
            </a:r>
          </a:p>
        </p:txBody>
      </p:sp>
      <p:sp>
        <p:nvSpPr>
          <p:cNvPr id="108620" name="Line 87"/>
          <p:cNvSpPr>
            <a:spLocks noChangeShapeType="1"/>
          </p:cNvSpPr>
          <p:nvPr/>
        </p:nvSpPr>
        <p:spPr bwMode="auto">
          <a:xfrm>
            <a:off x="4419600" y="3429000"/>
            <a:ext cx="236220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IN"/>
          </a:p>
        </p:txBody>
      </p:sp>
      <p:sp>
        <p:nvSpPr>
          <p:cNvPr id="108621" name="Text Box 88"/>
          <p:cNvSpPr txBox="1">
            <a:spLocks noChangeArrowheads="1"/>
          </p:cNvSpPr>
          <p:nvPr/>
        </p:nvSpPr>
        <p:spPr bwMode="auto">
          <a:xfrm>
            <a:off x="5638800" y="3810000"/>
            <a:ext cx="2825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0</a:t>
            </a:r>
          </a:p>
        </p:txBody>
      </p:sp>
      <p:sp>
        <p:nvSpPr>
          <p:cNvPr id="108622" name="Text Box 89"/>
          <p:cNvSpPr txBox="1">
            <a:spLocks noChangeArrowheads="1"/>
          </p:cNvSpPr>
          <p:nvPr/>
        </p:nvSpPr>
        <p:spPr bwMode="auto">
          <a:xfrm>
            <a:off x="6553200" y="3810000"/>
            <a:ext cx="2825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 sz="1400"/>
              <a:t>3</a:t>
            </a:r>
          </a:p>
        </p:txBody>
      </p:sp>
      <p:sp>
        <p:nvSpPr>
          <p:cNvPr id="108623" name="Text Box 90"/>
          <p:cNvSpPr txBox="1">
            <a:spLocks noChangeArrowheads="1"/>
          </p:cNvSpPr>
          <p:nvPr/>
        </p:nvSpPr>
        <p:spPr bwMode="auto">
          <a:xfrm>
            <a:off x="457200" y="3505200"/>
            <a:ext cx="2216150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de-DE"/>
              <a:t>A: network control</a:t>
            </a:r>
          </a:p>
          <a:p>
            <a:r>
              <a:rPr lang="de-DE"/>
              <a:t>B: user data</a:t>
            </a:r>
          </a:p>
          <a:p>
            <a:r>
              <a:rPr lang="de-DE"/>
              <a:t>X: transmission quality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1855</TotalTime>
  <Words>10566</Words>
  <Application>Microsoft Office PowerPoint</Application>
  <PresentationFormat>On-screen Show (4:3)</PresentationFormat>
  <Paragraphs>3100</Paragraphs>
  <Slides>160</Slides>
  <Notes>57</Notes>
  <HiddenSlides>0</HiddenSlides>
  <MMClips>0</MMClips>
  <ScaleCrop>false</ScaleCrop>
  <HeadingPairs>
    <vt:vector size="8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6</vt:i4>
      </vt:variant>
      <vt:variant>
        <vt:lpstr>Slide Titles</vt:lpstr>
      </vt:variant>
      <vt:variant>
        <vt:i4>160</vt:i4>
      </vt:variant>
    </vt:vector>
  </HeadingPairs>
  <TitlesOfParts>
    <vt:vector size="177" baseType="lpstr">
      <vt:lpstr>Arial</vt:lpstr>
      <vt:lpstr>Calibri</vt:lpstr>
      <vt:lpstr>Times New Roman</vt:lpstr>
      <vt:lpstr>Wingdings</vt:lpstr>
      <vt:lpstr>Tahoma</vt:lpstr>
      <vt:lpstr>Courier New</vt:lpstr>
      <vt:lpstr>Symbol</vt:lpstr>
      <vt:lpstr>Helvetica</vt:lpstr>
      <vt:lpstr>Monotype Sorts</vt:lpstr>
      <vt:lpstr>Symbol Set SWA</vt:lpstr>
      <vt:lpstr>Office Theme</vt:lpstr>
      <vt:lpstr>Clip</vt:lpstr>
      <vt:lpstr>Dokument</vt:lpstr>
      <vt:lpstr>ClipArt</vt:lpstr>
      <vt:lpstr>Microsoft Clip Gallery</vt:lpstr>
      <vt:lpstr>Microsoft Formel-Editor 3.0</vt:lpstr>
      <vt:lpstr>Microsoft Word-Dokument</vt:lpstr>
      <vt:lpstr>Mobile Communication </vt:lpstr>
      <vt:lpstr>What is Mobile Communication </vt:lpstr>
      <vt:lpstr>Mobile devices</vt:lpstr>
      <vt:lpstr> Why we need mobile communication? </vt:lpstr>
      <vt:lpstr>Wired Communication Definition</vt:lpstr>
      <vt:lpstr>Wired Technology Pro’s and Con’s </vt:lpstr>
      <vt:lpstr>Wireless Communication Definition</vt:lpstr>
      <vt:lpstr>Wireless Technology Pro’s and Con’s  </vt:lpstr>
      <vt:lpstr>Difference between  Wireless Communication and Mobile Communication</vt:lpstr>
      <vt:lpstr>Wireless networks in comparison to fixed networks</vt:lpstr>
      <vt:lpstr>     Wireless systems: overview of the development</vt:lpstr>
      <vt:lpstr>Applications of Mobile Communication</vt:lpstr>
      <vt:lpstr>Typical application: road traffic</vt:lpstr>
      <vt:lpstr>Applications of Mobile Communication (Contin…..)</vt:lpstr>
      <vt:lpstr>Applications of Mobile Communication (Contin…..)</vt:lpstr>
      <vt:lpstr>Simple reference model</vt:lpstr>
      <vt:lpstr>Influence of mobile communication to the layer model</vt:lpstr>
      <vt:lpstr>Overlay Networks - the global goal</vt:lpstr>
      <vt:lpstr>Unit -1 Introduction</vt:lpstr>
      <vt:lpstr>Signal propagation ranges</vt:lpstr>
      <vt:lpstr>Motivation for a specialized MAC</vt:lpstr>
      <vt:lpstr>Contin…….</vt:lpstr>
      <vt:lpstr>Motivation – Hidden Terminal Problem</vt:lpstr>
      <vt:lpstr>Motivation – Exposed Terminal Problem</vt:lpstr>
      <vt:lpstr>Motivation - Near and Far Terminals</vt:lpstr>
      <vt:lpstr>Hidden and Exposed Terminal Problems</vt:lpstr>
      <vt:lpstr>Access Methods</vt:lpstr>
      <vt:lpstr>SDMA –Space Division Multiple Access</vt:lpstr>
      <vt:lpstr>FDMA- Frequency Division Multiple Access</vt:lpstr>
      <vt:lpstr>FDD/FDMA - general scheme, example GSM</vt:lpstr>
      <vt:lpstr>Example (contin….)</vt:lpstr>
      <vt:lpstr>TDMA- Time Division Multiple Access</vt:lpstr>
      <vt:lpstr>TDD/TDMA - general scheme, example DECT</vt:lpstr>
      <vt:lpstr>Example DECT ( Digital enhanced Cordless Phone) Contin……</vt:lpstr>
      <vt:lpstr>Contin……</vt:lpstr>
      <vt:lpstr>Classical Aloha</vt:lpstr>
      <vt:lpstr>Slotted Aloha</vt:lpstr>
      <vt:lpstr>Aloha/slotted aloha schemes</vt:lpstr>
      <vt:lpstr>Carrier Sense Multiple Access</vt:lpstr>
      <vt:lpstr>DAMA – Demand Assigned Multiple Access</vt:lpstr>
      <vt:lpstr>Access method DAMA: Explicit Reservation</vt:lpstr>
      <vt:lpstr>Access method DAMA: PRMA</vt:lpstr>
      <vt:lpstr>Access method DAMA: Reservation-TDMA</vt:lpstr>
      <vt:lpstr>MACA - collision avoidance</vt:lpstr>
      <vt:lpstr>MACA examples</vt:lpstr>
      <vt:lpstr>MACA variant: DFWMAC in IEEE802.11</vt:lpstr>
      <vt:lpstr>Polling mechanisms</vt:lpstr>
      <vt:lpstr>ISMA (Inhibit Sense Multiple Access)</vt:lpstr>
      <vt:lpstr>Access method CDMA</vt:lpstr>
      <vt:lpstr>CDMA in theory</vt:lpstr>
      <vt:lpstr>CDMA on signal level I</vt:lpstr>
      <vt:lpstr>CDMA on signal level II</vt:lpstr>
      <vt:lpstr>CDMA on signal level III</vt:lpstr>
      <vt:lpstr>CDMA on signal level IV</vt:lpstr>
      <vt:lpstr>CDMA on signal level V</vt:lpstr>
      <vt:lpstr>SAMA - Spread Aloha Multiple Access</vt:lpstr>
      <vt:lpstr>Comparison SDMA/TDMA/FDMA/CDMA</vt:lpstr>
      <vt:lpstr>CHAPTER - 2</vt:lpstr>
      <vt:lpstr>Mobile phone subscribers worldwide</vt:lpstr>
      <vt:lpstr>Development of mobile telecommunication systems</vt:lpstr>
      <vt:lpstr>Global  system for mobile communication</vt:lpstr>
      <vt:lpstr>GSM: Overview</vt:lpstr>
      <vt:lpstr>Performance characteristics of GSM</vt:lpstr>
      <vt:lpstr>Disadvantages of GSM</vt:lpstr>
      <vt:lpstr>GSM: Mobile Services</vt:lpstr>
      <vt:lpstr>Bearer Services</vt:lpstr>
      <vt:lpstr>Tele Services</vt:lpstr>
      <vt:lpstr>Functional Architecture of GSM</vt:lpstr>
      <vt:lpstr>Architecture of the GSM system</vt:lpstr>
      <vt:lpstr>Mobile Phones, PDAs, etc</vt:lpstr>
      <vt:lpstr>Antennas</vt:lpstr>
      <vt:lpstr>Infrastructure 1</vt:lpstr>
      <vt:lpstr>Infrastructure 2</vt:lpstr>
      <vt:lpstr>System architecture: radio subsystem</vt:lpstr>
      <vt:lpstr>Radio subsystem</vt:lpstr>
      <vt:lpstr>Mobile Station- MS</vt:lpstr>
      <vt:lpstr>System architecture: network and switching subsystem</vt:lpstr>
      <vt:lpstr>GSM: system architecture</vt:lpstr>
      <vt:lpstr>GSM: overview</vt:lpstr>
      <vt:lpstr>Operation Subsystem</vt:lpstr>
      <vt:lpstr>GSM - TDMA/FDMA</vt:lpstr>
      <vt:lpstr>Logical Channels </vt:lpstr>
      <vt:lpstr>GSM protocol layers for signaling</vt:lpstr>
      <vt:lpstr>Mobile Terminated Call</vt:lpstr>
      <vt:lpstr>Mobile Originated Call</vt:lpstr>
      <vt:lpstr>MTC/MOC</vt:lpstr>
      <vt:lpstr>Hand Over</vt:lpstr>
      <vt:lpstr>Types of Handover</vt:lpstr>
      <vt:lpstr>Handover decision</vt:lpstr>
      <vt:lpstr>Handover procedure</vt:lpstr>
      <vt:lpstr>Security in GSM</vt:lpstr>
      <vt:lpstr>GSM - authentication</vt:lpstr>
      <vt:lpstr>GSM - key generation and encryption</vt:lpstr>
      <vt:lpstr>Digital Enhanced Cordless telecommunications</vt:lpstr>
      <vt:lpstr>DECT</vt:lpstr>
      <vt:lpstr>DECT system architecture reference model</vt:lpstr>
      <vt:lpstr>DECT reference model</vt:lpstr>
      <vt:lpstr>DECT layers I</vt:lpstr>
      <vt:lpstr>DECT time multiplex frame</vt:lpstr>
      <vt:lpstr>DECT layers II</vt:lpstr>
      <vt:lpstr>DECT layers III</vt:lpstr>
      <vt:lpstr>Enhancements of the standard</vt:lpstr>
      <vt:lpstr>TETRA - Terrestrial Trunked Radio</vt:lpstr>
      <vt:lpstr>TETRA Architecture </vt:lpstr>
      <vt:lpstr>TDMA structure of the voice+data system</vt:lpstr>
      <vt:lpstr>UMTS and IMT-2000</vt:lpstr>
      <vt:lpstr>IMT-2000 Services/Capabilities </vt:lpstr>
      <vt:lpstr>Slide 108</vt:lpstr>
      <vt:lpstr>Slide 109</vt:lpstr>
      <vt:lpstr>Frequencies for IMT-2000</vt:lpstr>
      <vt:lpstr>Why New Spectrum?</vt:lpstr>
      <vt:lpstr>Mobility, range, throughput trade-off</vt:lpstr>
      <vt:lpstr>IMT-2000 family</vt:lpstr>
      <vt:lpstr>UMTS architecture (Release 99 used here!)</vt:lpstr>
      <vt:lpstr>UMTS domains and interfaces I</vt:lpstr>
      <vt:lpstr>UMTS domains and interfaces II</vt:lpstr>
      <vt:lpstr>Spreading and scrambling of user data</vt:lpstr>
      <vt:lpstr>OSVF coding(Orthogonal variable spreading factor)</vt:lpstr>
      <vt:lpstr>UMTS FDD frame structure</vt:lpstr>
      <vt:lpstr>Typical UTRA-FDD uplink data rates</vt:lpstr>
      <vt:lpstr>UMTS TDD frame structure (burst type 2)</vt:lpstr>
      <vt:lpstr>SATELLITE SYSTEMS</vt:lpstr>
      <vt:lpstr>Classical satellite systems</vt:lpstr>
      <vt:lpstr>Basics</vt:lpstr>
      <vt:lpstr>Satellite period and orbits</vt:lpstr>
      <vt:lpstr>Basics</vt:lpstr>
      <vt:lpstr>Inclination</vt:lpstr>
      <vt:lpstr>Elevation</vt:lpstr>
      <vt:lpstr>Link budget of satellites</vt:lpstr>
      <vt:lpstr>Atmospheric attenuation</vt:lpstr>
      <vt:lpstr>Orbits I</vt:lpstr>
      <vt:lpstr>Orbits II</vt:lpstr>
      <vt:lpstr>Geostationary satellites</vt:lpstr>
      <vt:lpstr>LEO systems</vt:lpstr>
      <vt:lpstr>MEO systems</vt:lpstr>
      <vt:lpstr>Routing</vt:lpstr>
      <vt:lpstr>Localization of mobile stations</vt:lpstr>
      <vt:lpstr>Handover in satellite systems</vt:lpstr>
      <vt:lpstr>Overview of LEO/MEO systems</vt:lpstr>
      <vt:lpstr>BROADCAST SYSTEMS</vt:lpstr>
      <vt:lpstr>Unidirectional distribution systems</vt:lpstr>
      <vt:lpstr>Unidirectional distribution</vt:lpstr>
      <vt:lpstr>Structuring transmissions - broadcast disks</vt:lpstr>
      <vt:lpstr>DAB: Digital Audio Broadcasting</vt:lpstr>
      <vt:lpstr>Orthogonal Frequency Division Multiplex (OFDM)</vt:lpstr>
      <vt:lpstr>OFDM II</vt:lpstr>
      <vt:lpstr>DAB transport mechanisms</vt:lpstr>
      <vt:lpstr>Transmission frame</vt:lpstr>
      <vt:lpstr>DAB sender</vt:lpstr>
      <vt:lpstr>DAB receiver</vt:lpstr>
      <vt:lpstr>Audio coding</vt:lpstr>
      <vt:lpstr>Bit rate management</vt:lpstr>
      <vt:lpstr>Example of a reconfiguration</vt:lpstr>
      <vt:lpstr>Multimedia Object Transfer Protocol (MOT)</vt:lpstr>
      <vt:lpstr>MOT structure</vt:lpstr>
      <vt:lpstr>Digital Video Broadcasting</vt:lpstr>
      <vt:lpstr>DVB Container</vt:lpstr>
      <vt:lpstr>Example: high-speed Internet access</vt:lpstr>
      <vt:lpstr>Convergence of broadcasting and mobile communication</vt:lpstr>
      <vt:lpstr>Comparison of UMTS, DAB and DVB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CSBDU</dc:creator>
  <cp:lastModifiedBy>mrl</cp:lastModifiedBy>
  <cp:revision>282</cp:revision>
  <dcterms:created xsi:type="dcterms:W3CDTF">2011-12-20T06:17:47Z</dcterms:created>
  <dcterms:modified xsi:type="dcterms:W3CDTF">2019-02-04T02:33:04Z</dcterms:modified>
</cp:coreProperties>
</file>